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3" r:id="rId2"/>
    <p:sldId id="271" r:id="rId3"/>
    <p:sldId id="272" r:id="rId4"/>
    <p:sldId id="287" r:id="rId5"/>
    <p:sldId id="275" r:id="rId6"/>
    <p:sldId id="276" r:id="rId7"/>
    <p:sldId id="277" r:id="rId8"/>
    <p:sldId id="300" r:id="rId9"/>
    <p:sldId id="278" r:id="rId10"/>
    <p:sldId id="298" r:id="rId11"/>
    <p:sldId id="299" r:id="rId12"/>
    <p:sldId id="301" r:id="rId13"/>
    <p:sldId id="302" r:id="rId14"/>
    <p:sldId id="279" r:id="rId15"/>
    <p:sldId id="280" r:id="rId16"/>
    <p:sldId id="303" r:id="rId17"/>
    <p:sldId id="257" r:id="rId18"/>
    <p:sldId id="284" r:id="rId19"/>
    <p:sldId id="285" r:id="rId20"/>
    <p:sldId id="283" r:id="rId21"/>
    <p:sldId id="282" r:id="rId22"/>
    <p:sldId id="256" r:id="rId23"/>
    <p:sldId id="260" r:id="rId24"/>
    <p:sldId id="259" r:id="rId25"/>
    <p:sldId id="258" r:id="rId26"/>
    <p:sldId id="263" r:id="rId27"/>
    <p:sldId id="286" r:id="rId28"/>
    <p:sldId id="262" r:id="rId29"/>
    <p:sldId id="265" r:id="rId30"/>
    <p:sldId id="264" r:id="rId31"/>
    <p:sldId id="281" r:id="rId32"/>
    <p:sldId id="266" r:id="rId33"/>
    <p:sldId id="268" r:id="rId34"/>
    <p:sldId id="267" r:id="rId35"/>
    <p:sldId id="270" r:id="rId36"/>
    <p:sldId id="269" r:id="rId37"/>
    <p:sldId id="296" r:id="rId38"/>
    <p:sldId id="288" r:id="rId39"/>
    <p:sldId id="290" r:id="rId40"/>
    <p:sldId id="292" r:id="rId41"/>
    <p:sldId id="293" r:id="rId42"/>
    <p:sldId id="289" r:id="rId43"/>
    <p:sldId id="291" r:id="rId44"/>
    <p:sldId id="294" r:id="rId45"/>
    <p:sldId id="295" r:id="rId4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S0\00_Book1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S0\00_Book1.xlsx" TargetMode="External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LS_DYNA_KEYWORD_MODELS\LS_DYNA_CTRL_SYS\LS_DYNA_CO_SIMULATION_FMU\CO_SIMULATION\FMU_Manager_v4.2\dyna_key\NOISE_STRUCTURE_3D_CSYS\00_Book1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PRESSURE</a:t>
            </a:r>
            <a:r>
              <a:rPr lang="en-AU" baseline="0"/>
              <a:t> vs TIME</a:t>
            </a:r>
            <a:endParaRPr lang="en-AU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Press(Pa)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9.9712999999999993E-4</c:v>
                </c:pt>
                <c:pt idx="2">
                  <c:v>1.9941999999999998E-3</c:v>
                </c:pt>
                <c:pt idx="3">
                  <c:v>2.9913000000000001E-3</c:v>
                </c:pt>
                <c:pt idx="4">
                  <c:v>3.9883999999999996E-3</c:v>
                </c:pt>
                <c:pt idx="5">
                  <c:v>4.9972999999999997E-3</c:v>
                </c:pt>
                <c:pt idx="6">
                  <c:v>5.9943000000000001E-3</c:v>
                </c:pt>
                <c:pt idx="7">
                  <c:v>6.9912999999999998E-3</c:v>
                </c:pt>
                <c:pt idx="8">
                  <c:v>7.9883000000000003E-3</c:v>
                </c:pt>
                <c:pt idx="9">
                  <c:v>8.9969999999999998E-3</c:v>
                </c:pt>
                <c:pt idx="10">
                  <c:v>9.9939E-3</c:v>
                </c:pt>
                <c:pt idx="11">
                  <c:v>1.0991000000000001E-2</c:v>
                </c:pt>
                <c:pt idx="12">
                  <c:v>1.1998999999999999E-2</c:v>
                </c:pt>
                <c:pt idx="13">
                  <c:v>1.2996000000000001E-2</c:v>
                </c:pt>
                <c:pt idx="14">
                  <c:v>1.3993E-2</c:v>
                </c:pt>
                <c:pt idx="15">
                  <c:v>1.499E-2</c:v>
                </c:pt>
                <c:pt idx="16">
                  <c:v>1.5998999999999999E-2</c:v>
                </c:pt>
                <c:pt idx="17">
                  <c:v>1.6996000000000001E-2</c:v>
                </c:pt>
                <c:pt idx="18">
                  <c:v>1.7992999999999999E-2</c:v>
                </c:pt>
                <c:pt idx="19">
                  <c:v>1.899E-2</c:v>
                </c:pt>
                <c:pt idx="20">
                  <c:v>1.9997999999999998E-2</c:v>
                </c:pt>
                <c:pt idx="21">
                  <c:v>2.0995E-2</c:v>
                </c:pt>
                <c:pt idx="22">
                  <c:v>2.1992000000000001E-2</c:v>
                </c:pt>
                <c:pt idx="23">
                  <c:v>2.2988999999999999E-2</c:v>
                </c:pt>
                <c:pt idx="24">
                  <c:v>2.3997999999999998E-2</c:v>
                </c:pt>
                <c:pt idx="25">
                  <c:v>2.4995E-2</c:v>
                </c:pt>
                <c:pt idx="26">
                  <c:v>2.5992000000000001E-2</c:v>
                </c:pt>
                <c:pt idx="27">
                  <c:v>2.6988999999999999E-2</c:v>
                </c:pt>
                <c:pt idx="28">
                  <c:v>2.7997000000000001E-2</c:v>
                </c:pt>
                <c:pt idx="29">
                  <c:v>2.8993999999999999E-2</c:v>
                </c:pt>
                <c:pt idx="30">
                  <c:v>2.9991E-2</c:v>
                </c:pt>
                <c:pt idx="31">
                  <c:v>3.0998999999999999E-2</c:v>
                </c:pt>
                <c:pt idx="32">
                  <c:v>3.1995000000000003E-2</c:v>
                </c:pt>
                <c:pt idx="33">
                  <c:v>3.2992E-2</c:v>
                </c:pt>
                <c:pt idx="34">
                  <c:v>3.4000000000000002E-2</c:v>
                </c:pt>
                <c:pt idx="35">
                  <c:v>3.4995999999999999E-2</c:v>
                </c:pt>
                <c:pt idx="36">
                  <c:v>3.5992999999999997E-2</c:v>
                </c:pt>
                <c:pt idx="37">
                  <c:v>3.6989000000000001E-2</c:v>
                </c:pt>
                <c:pt idx="38">
                  <c:v>3.7997000000000003E-2</c:v>
                </c:pt>
                <c:pt idx="39">
                  <c:v>3.8994000000000001E-2</c:v>
                </c:pt>
                <c:pt idx="40">
                  <c:v>3.9989999999999998E-2</c:v>
                </c:pt>
                <c:pt idx="41">
                  <c:v>4.0999000000000001E-2</c:v>
                </c:pt>
                <c:pt idx="42">
                  <c:v>4.1994999999999998E-2</c:v>
                </c:pt>
                <c:pt idx="43">
                  <c:v>4.2992000000000002E-2</c:v>
                </c:pt>
                <c:pt idx="44">
                  <c:v>4.3989E-2</c:v>
                </c:pt>
                <c:pt idx="45">
                  <c:v>4.4997000000000002E-2</c:v>
                </c:pt>
                <c:pt idx="46">
                  <c:v>4.5994E-2</c:v>
                </c:pt>
                <c:pt idx="47">
                  <c:v>4.6990999999999998E-2</c:v>
                </c:pt>
                <c:pt idx="48">
                  <c:v>4.7999E-2</c:v>
                </c:pt>
                <c:pt idx="49">
                  <c:v>4.8995999999999998E-2</c:v>
                </c:pt>
                <c:pt idx="50">
                  <c:v>4.9993000000000003E-2</c:v>
                </c:pt>
                <c:pt idx="51">
                  <c:v>5.0990000000000001E-2</c:v>
                </c:pt>
                <c:pt idx="52">
                  <c:v>5.1998000000000003E-2</c:v>
                </c:pt>
                <c:pt idx="53">
                  <c:v>5.2995E-2</c:v>
                </c:pt>
                <c:pt idx="54">
                  <c:v>5.3990999999999997E-2</c:v>
                </c:pt>
                <c:pt idx="55">
                  <c:v>5.4998999999999999E-2</c:v>
                </c:pt>
                <c:pt idx="56">
                  <c:v>5.5995999999999997E-2</c:v>
                </c:pt>
                <c:pt idx="57">
                  <c:v>5.6992000000000001E-2</c:v>
                </c:pt>
                <c:pt idx="58">
                  <c:v>5.7987999999999998E-2</c:v>
                </c:pt>
                <c:pt idx="59">
                  <c:v>5.8997000000000001E-2</c:v>
                </c:pt>
                <c:pt idx="60">
                  <c:v>5.9992999999999998E-2</c:v>
                </c:pt>
                <c:pt idx="61">
                  <c:v>6.0989000000000002E-2</c:v>
                </c:pt>
                <c:pt idx="62">
                  <c:v>6.1997999999999998E-2</c:v>
                </c:pt>
                <c:pt idx="63">
                  <c:v>6.2993999999999994E-2</c:v>
                </c:pt>
                <c:pt idx="64">
                  <c:v>6.3991000000000006E-2</c:v>
                </c:pt>
                <c:pt idx="65">
                  <c:v>6.4999000000000001E-2</c:v>
                </c:pt>
                <c:pt idx="66">
                  <c:v>6.5995999999999999E-2</c:v>
                </c:pt>
                <c:pt idx="67">
                  <c:v>6.6991999999999996E-2</c:v>
                </c:pt>
                <c:pt idx="68">
                  <c:v>6.7988999999999994E-2</c:v>
                </c:pt>
                <c:pt idx="69">
                  <c:v>6.8997000000000003E-2</c:v>
                </c:pt>
                <c:pt idx="70">
                  <c:v>6.9994000000000001E-2</c:v>
                </c:pt>
                <c:pt idx="71">
                  <c:v>7.0990999999999999E-2</c:v>
                </c:pt>
                <c:pt idx="72">
                  <c:v>7.1998999999999994E-2</c:v>
                </c:pt>
                <c:pt idx="73">
                  <c:v>7.2996000000000005E-2</c:v>
                </c:pt>
                <c:pt idx="74">
                  <c:v>7.3993000000000003E-2</c:v>
                </c:pt>
                <c:pt idx="75">
                  <c:v>7.4989E-2</c:v>
                </c:pt>
                <c:pt idx="76">
                  <c:v>7.5997999999999996E-2</c:v>
                </c:pt>
                <c:pt idx="77">
                  <c:v>7.6994999999999994E-2</c:v>
                </c:pt>
                <c:pt idx="78">
                  <c:v>7.7991000000000005E-2</c:v>
                </c:pt>
                <c:pt idx="79">
                  <c:v>7.9000000000000001E-2</c:v>
                </c:pt>
                <c:pt idx="80">
                  <c:v>7.9995999999999998E-2</c:v>
                </c:pt>
                <c:pt idx="81">
                  <c:v>8.0992999999999996E-2</c:v>
                </c:pt>
                <c:pt idx="82">
                  <c:v>8.1989999999999993E-2</c:v>
                </c:pt>
                <c:pt idx="83">
                  <c:v>8.2998000000000002E-2</c:v>
                </c:pt>
                <c:pt idx="84">
                  <c:v>8.3995E-2</c:v>
                </c:pt>
                <c:pt idx="85">
                  <c:v>8.4990999999999997E-2</c:v>
                </c:pt>
                <c:pt idx="86">
                  <c:v>8.5987999999999995E-2</c:v>
                </c:pt>
                <c:pt idx="87">
                  <c:v>8.6997000000000005E-2</c:v>
                </c:pt>
                <c:pt idx="88">
                  <c:v>8.7994000000000003E-2</c:v>
                </c:pt>
                <c:pt idx="89">
                  <c:v>8.8991000000000001E-2</c:v>
                </c:pt>
                <c:pt idx="90">
                  <c:v>8.9998999999999996E-2</c:v>
                </c:pt>
                <c:pt idx="91">
                  <c:v>9.0995999999999994E-2</c:v>
                </c:pt>
                <c:pt idx="92">
                  <c:v>9.1993000000000005E-2</c:v>
                </c:pt>
                <c:pt idx="93">
                  <c:v>9.2990000000000003E-2</c:v>
                </c:pt>
                <c:pt idx="94">
                  <c:v>9.3997999999999998E-2</c:v>
                </c:pt>
                <c:pt idx="95">
                  <c:v>9.4994999999999996E-2</c:v>
                </c:pt>
                <c:pt idx="96">
                  <c:v>9.5991999999999994E-2</c:v>
                </c:pt>
                <c:pt idx="97">
                  <c:v>9.6989000000000006E-2</c:v>
                </c:pt>
                <c:pt idx="98">
                  <c:v>9.7998000000000002E-2</c:v>
                </c:pt>
                <c:pt idx="99">
                  <c:v>9.8995E-2</c:v>
                </c:pt>
                <c:pt idx="100">
                  <c:v>9.9991999999999998E-2</c:v>
                </c:pt>
                <c:pt idx="101">
                  <c:v>0.10099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0.10399</c:v>
                </c:pt>
                <c:pt idx="105">
                  <c:v>0.10499</c:v>
                </c:pt>
                <c:pt idx="106">
                  <c:v>0.106</c:v>
                </c:pt>
                <c:pt idx="107">
                  <c:v>0.107</c:v>
                </c:pt>
                <c:pt idx="108">
                  <c:v>0.10799</c:v>
                </c:pt>
                <c:pt idx="109">
                  <c:v>0.10899</c:v>
                </c:pt>
                <c:pt idx="110">
                  <c:v>0.11</c:v>
                </c:pt>
                <c:pt idx="111">
                  <c:v>0.111</c:v>
                </c:pt>
                <c:pt idx="112">
                  <c:v>0.11199000000000001</c:v>
                </c:pt>
                <c:pt idx="113">
                  <c:v>0.11298999999999999</c:v>
                </c:pt>
                <c:pt idx="114">
                  <c:v>0.114</c:v>
                </c:pt>
                <c:pt idx="115">
                  <c:v>0.115</c:v>
                </c:pt>
                <c:pt idx="116">
                  <c:v>0.11599</c:v>
                </c:pt>
                <c:pt idx="117">
                  <c:v>0.11699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0.11999</c:v>
                </c:pt>
                <c:pt idx="121">
                  <c:v>0.12099</c:v>
                </c:pt>
                <c:pt idx="122">
                  <c:v>0.122</c:v>
                </c:pt>
                <c:pt idx="123">
                  <c:v>0.12299</c:v>
                </c:pt>
                <c:pt idx="124">
                  <c:v>0.12399</c:v>
                </c:pt>
                <c:pt idx="125">
                  <c:v>0.12499</c:v>
                </c:pt>
                <c:pt idx="126">
                  <c:v>0.126</c:v>
                </c:pt>
                <c:pt idx="127">
                  <c:v>0.12698999999999999</c:v>
                </c:pt>
                <c:pt idx="128">
                  <c:v>0.12798999999999999</c:v>
                </c:pt>
                <c:pt idx="129">
                  <c:v>0.12898999999999999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0.13199</c:v>
                </c:pt>
                <c:pt idx="133">
                  <c:v>0.13299</c:v>
                </c:pt>
                <c:pt idx="134">
                  <c:v>0.13400000000000001</c:v>
                </c:pt>
                <c:pt idx="135">
                  <c:v>0.13499</c:v>
                </c:pt>
                <c:pt idx="136">
                  <c:v>0.13599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0.13899</c:v>
                </c:pt>
                <c:pt idx="140">
                  <c:v>0.13999</c:v>
                </c:pt>
                <c:pt idx="141">
                  <c:v>0.14099999999999999</c:v>
                </c:pt>
                <c:pt idx="142">
                  <c:v>0.14199000000000001</c:v>
                </c:pt>
                <c:pt idx="143">
                  <c:v>0.14299000000000001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0.14599000000000001</c:v>
                </c:pt>
                <c:pt idx="147">
                  <c:v>0.14699000000000001</c:v>
                </c:pt>
                <c:pt idx="148">
                  <c:v>0.14799999999999999</c:v>
                </c:pt>
                <c:pt idx="149">
                  <c:v>0.14899000000000001</c:v>
                </c:pt>
                <c:pt idx="150">
                  <c:v>0.14999000000000001</c:v>
                </c:pt>
                <c:pt idx="151">
                  <c:v>0.151</c:v>
                </c:pt>
                <c:pt idx="152">
                  <c:v>0.152</c:v>
                </c:pt>
                <c:pt idx="153">
                  <c:v>0.15298999999999999</c:v>
                </c:pt>
                <c:pt idx="154">
                  <c:v>0.15398999999999999</c:v>
                </c:pt>
                <c:pt idx="155">
                  <c:v>0.155</c:v>
                </c:pt>
                <c:pt idx="156">
                  <c:v>0.15598999999999999</c:v>
                </c:pt>
                <c:pt idx="157">
                  <c:v>0.15698999999999999</c:v>
                </c:pt>
                <c:pt idx="158">
                  <c:v>0.158</c:v>
                </c:pt>
                <c:pt idx="159">
                  <c:v>0.159</c:v>
                </c:pt>
                <c:pt idx="160">
                  <c:v>0.15998999999999999</c:v>
                </c:pt>
                <c:pt idx="161">
                  <c:v>0.16098999999999999</c:v>
                </c:pt>
                <c:pt idx="162">
                  <c:v>0.16200000000000001</c:v>
                </c:pt>
                <c:pt idx="163">
                  <c:v>0.16299</c:v>
                </c:pt>
                <c:pt idx="164">
                  <c:v>0.16399</c:v>
                </c:pt>
                <c:pt idx="165">
                  <c:v>0.16500000000000001</c:v>
                </c:pt>
                <c:pt idx="166">
                  <c:v>0.16599</c:v>
                </c:pt>
                <c:pt idx="167">
                  <c:v>0.16699</c:v>
                </c:pt>
                <c:pt idx="168">
                  <c:v>0.16800000000000001</c:v>
                </c:pt>
                <c:pt idx="169">
                  <c:v>0.16899</c:v>
                </c:pt>
                <c:pt idx="170">
                  <c:v>0.16999</c:v>
                </c:pt>
                <c:pt idx="171">
                  <c:v>0.17099</c:v>
                </c:pt>
                <c:pt idx="172">
                  <c:v>0.17199999999999999</c:v>
                </c:pt>
                <c:pt idx="173">
                  <c:v>0.17299</c:v>
                </c:pt>
                <c:pt idx="174">
                  <c:v>0.17399000000000001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0.17699000000000001</c:v>
                </c:pt>
                <c:pt idx="178">
                  <c:v>0.17799000000000001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0.18099000000000001</c:v>
                </c:pt>
                <c:pt idx="182">
                  <c:v>0.182</c:v>
                </c:pt>
                <c:pt idx="183">
                  <c:v>0.183</c:v>
                </c:pt>
                <c:pt idx="184">
                  <c:v>0.18398999999999999</c:v>
                </c:pt>
                <c:pt idx="185">
                  <c:v>0.18498999999999999</c:v>
                </c:pt>
                <c:pt idx="186">
                  <c:v>0.186</c:v>
                </c:pt>
                <c:pt idx="187">
                  <c:v>0.18698999999999999</c:v>
                </c:pt>
                <c:pt idx="188">
                  <c:v>0.18798999999999999</c:v>
                </c:pt>
                <c:pt idx="189">
                  <c:v>0.189</c:v>
                </c:pt>
                <c:pt idx="190">
                  <c:v>0.19</c:v>
                </c:pt>
                <c:pt idx="191">
                  <c:v>0.19098999999999999</c:v>
                </c:pt>
                <c:pt idx="192">
                  <c:v>0.19198999999999999</c:v>
                </c:pt>
                <c:pt idx="193">
                  <c:v>0.193</c:v>
                </c:pt>
                <c:pt idx="194">
                  <c:v>0.19399</c:v>
                </c:pt>
                <c:pt idx="195">
                  <c:v>0.19499</c:v>
                </c:pt>
                <c:pt idx="196">
                  <c:v>0.19599</c:v>
                </c:pt>
                <c:pt idx="197">
                  <c:v>0.19700000000000001</c:v>
                </c:pt>
                <c:pt idx="198">
                  <c:v>0.19799</c:v>
                </c:pt>
                <c:pt idx="199">
                  <c:v>0.19899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0.20199</c:v>
                </c:pt>
                <c:pt idx="203">
                  <c:v>0.20299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0.20599000000000001</c:v>
                </c:pt>
                <c:pt idx="207">
                  <c:v>0.20699000000000001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0.20999000000000001</c:v>
                </c:pt>
                <c:pt idx="211">
                  <c:v>0.21099000000000001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0.21399000000000001</c:v>
                </c:pt>
                <c:pt idx="215">
                  <c:v>0.21498999999999999</c:v>
                </c:pt>
                <c:pt idx="216">
                  <c:v>0.216</c:v>
                </c:pt>
                <c:pt idx="217">
                  <c:v>0.217</c:v>
                </c:pt>
                <c:pt idx="218">
                  <c:v>0.21798999999999999</c:v>
                </c:pt>
                <c:pt idx="219">
                  <c:v>0.21898999999999999</c:v>
                </c:pt>
                <c:pt idx="220">
                  <c:v>0.22</c:v>
                </c:pt>
                <c:pt idx="221">
                  <c:v>0.221</c:v>
                </c:pt>
                <c:pt idx="222">
                  <c:v>0.22198999999999999</c:v>
                </c:pt>
                <c:pt idx="223">
                  <c:v>0.22298999999999999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0.22599</c:v>
                </c:pt>
                <c:pt idx="227">
                  <c:v>0.22699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0.22999</c:v>
                </c:pt>
                <c:pt idx="231">
                  <c:v>0.23099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0.23399</c:v>
                </c:pt>
                <c:pt idx="235">
                  <c:v>0.23499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0.23799000000000001</c:v>
                </c:pt>
                <c:pt idx="239">
                  <c:v>0.23899000000000001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0.24199000000000001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0.24499000000000001</c:v>
                </c:pt>
                <c:pt idx="246">
                  <c:v>0.24598999999999999</c:v>
                </c:pt>
                <c:pt idx="247">
                  <c:v>0.247</c:v>
                </c:pt>
                <c:pt idx="248">
                  <c:v>0.248</c:v>
                </c:pt>
                <c:pt idx="249">
                  <c:v>0.24898999999999999</c:v>
                </c:pt>
                <c:pt idx="250">
                  <c:v>0.24998999999999999</c:v>
                </c:pt>
                <c:pt idx="251">
                  <c:v>0.251</c:v>
                </c:pt>
                <c:pt idx="252">
                  <c:v>0.25198999999999999</c:v>
                </c:pt>
                <c:pt idx="253">
                  <c:v>0.25298999999999999</c:v>
                </c:pt>
                <c:pt idx="254">
                  <c:v>0.254</c:v>
                </c:pt>
                <c:pt idx="255">
                  <c:v>0.255</c:v>
                </c:pt>
                <c:pt idx="256">
                  <c:v>0.25599</c:v>
                </c:pt>
                <c:pt idx="257">
                  <c:v>0.25699</c:v>
                </c:pt>
                <c:pt idx="258">
                  <c:v>0.25800000000000001</c:v>
                </c:pt>
                <c:pt idx="259">
                  <c:v>0.25899</c:v>
                </c:pt>
                <c:pt idx="260">
                  <c:v>0.25999</c:v>
                </c:pt>
                <c:pt idx="261">
                  <c:v>0.26099</c:v>
                </c:pt>
                <c:pt idx="262">
                  <c:v>0.26200000000000001</c:v>
                </c:pt>
                <c:pt idx="263">
                  <c:v>0.26299</c:v>
                </c:pt>
                <c:pt idx="264">
                  <c:v>0.26399</c:v>
                </c:pt>
                <c:pt idx="265">
                  <c:v>0.26500000000000001</c:v>
                </c:pt>
                <c:pt idx="266">
                  <c:v>0.26599</c:v>
                </c:pt>
                <c:pt idx="267">
                  <c:v>0.26699000000000001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0.26999000000000001</c:v>
                </c:pt>
                <c:pt idx="271">
                  <c:v>0.27099000000000001</c:v>
                </c:pt>
                <c:pt idx="272">
                  <c:v>0.27200000000000002</c:v>
                </c:pt>
                <c:pt idx="273">
                  <c:v>0.27299000000000001</c:v>
                </c:pt>
                <c:pt idx="274">
                  <c:v>0.27399000000000001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0.27699000000000001</c:v>
                </c:pt>
                <c:pt idx="278">
                  <c:v>0.27799000000000001</c:v>
                </c:pt>
                <c:pt idx="279">
                  <c:v>0.27900000000000003</c:v>
                </c:pt>
                <c:pt idx="280">
                  <c:v>0.27999000000000002</c:v>
                </c:pt>
                <c:pt idx="281">
                  <c:v>0.28099000000000002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0.28399000000000002</c:v>
                </c:pt>
                <c:pt idx="285">
                  <c:v>0.28499000000000002</c:v>
                </c:pt>
                <c:pt idx="286">
                  <c:v>0.28599999999999998</c:v>
                </c:pt>
                <c:pt idx="287">
                  <c:v>0.28699000000000002</c:v>
                </c:pt>
                <c:pt idx="288">
                  <c:v>0.28799000000000002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0.29099000000000003</c:v>
                </c:pt>
                <c:pt idx="292">
                  <c:v>0.29199000000000003</c:v>
                </c:pt>
                <c:pt idx="293">
                  <c:v>0.29299999999999998</c:v>
                </c:pt>
                <c:pt idx="294">
                  <c:v>0.29398999999999997</c:v>
                </c:pt>
                <c:pt idx="295">
                  <c:v>0.29498999999999997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0.29798999999999998</c:v>
                </c:pt>
                <c:pt idx="299">
                  <c:v>0.29898999999999998</c:v>
                </c:pt>
                <c:pt idx="300">
                  <c:v>0.3</c:v>
                </c:pt>
                <c:pt idx="301">
                  <c:v>0.30098999999999998</c:v>
                </c:pt>
                <c:pt idx="302">
                  <c:v>0.30198999999999998</c:v>
                </c:pt>
                <c:pt idx="303">
                  <c:v>0.30298999999999998</c:v>
                </c:pt>
                <c:pt idx="304">
                  <c:v>0.30399999999999999</c:v>
                </c:pt>
                <c:pt idx="305">
                  <c:v>0.30498999999999998</c:v>
                </c:pt>
                <c:pt idx="306">
                  <c:v>0.30598999999999998</c:v>
                </c:pt>
                <c:pt idx="307">
                  <c:v>0.307</c:v>
                </c:pt>
                <c:pt idx="308">
                  <c:v>0.308</c:v>
                </c:pt>
                <c:pt idx="309">
                  <c:v>0.30898999999999999</c:v>
                </c:pt>
                <c:pt idx="310">
                  <c:v>0.30998999999999999</c:v>
                </c:pt>
                <c:pt idx="311">
                  <c:v>0.311</c:v>
                </c:pt>
                <c:pt idx="312">
                  <c:v>0.312</c:v>
                </c:pt>
                <c:pt idx="313">
                  <c:v>0.31298999999999999</c:v>
                </c:pt>
                <c:pt idx="314">
                  <c:v>0.31398999999999999</c:v>
                </c:pt>
                <c:pt idx="315">
                  <c:v>0.315</c:v>
                </c:pt>
                <c:pt idx="316">
                  <c:v>0.316</c:v>
                </c:pt>
                <c:pt idx="317">
                  <c:v>0.31698999999999999</c:v>
                </c:pt>
                <c:pt idx="318">
                  <c:v>0.31798999999999999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0.32099</c:v>
                </c:pt>
                <c:pt idx="322">
                  <c:v>0.32199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0.32499</c:v>
                </c:pt>
                <c:pt idx="326">
                  <c:v>0.32599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0.32899</c:v>
                </c:pt>
                <c:pt idx="330">
                  <c:v>0.32999000000000001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0.33299000000000001</c:v>
                </c:pt>
                <c:pt idx="334">
                  <c:v>0.33399000000000001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0.33699000000000001</c:v>
                </c:pt>
                <c:pt idx="338">
                  <c:v>0.33799000000000001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0.34099000000000002</c:v>
                </c:pt>
                <c:pt idx="342">
                  <c:v>0.34199000000000002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0.34499000000000002</c:v>
                </c:pt>
                <c:pt idx="346">
                  <c:v>0.34599000000000002</c:v>
                </c:pt>
                <c:pt idx="347">
                  <c:v>0.34699999999999998</c:v>
                </c:pt>
                <c:pt idx="348">
                  <c:v>0.34799000000000002</c:v>
                </c:pt>
                <c:pt idx="349">
                  <c:v>0.34899000000000002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0.35199000000000003</c:v>
                </c:pt>
                <c:pt idx="353">
                  <c:v>0.35299000000000003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0.35598999999999997</c:v>
                </c:pt>
                <c:pt idx="357">
                  <c:v>0.35698999999999997</c:v>
                </c:pt>
                <c:pt idx="358">
                  <c:v>0.35799999999999998</c:v>
                </c:pt>
                <c:pt idx="359">
                  <c:v>0.35898999999999998</c:v>
                </c:pt>
                <c:pt idx="360">
                  <c:v>0.35998999999999998</c:v>
                </c:pt>
                <c:pt idx="361">
                  <c:v>0.36098999999999998</c:v>
                </c:pt>
                <c:pt idx="362">
                  <c:v>0.36199999999999999</c:v>
                </c:pt>
                <c:pt idx="363">
                  <c:v>0.36298999999999998</c:v>
                </c:pt>
                <c:pt idx="364">
                  <c:v>0.36398999999999998</c:v>
                </c:pt>
                <c:pt idx="365">
                  <c:v>0.36499999999999999</c:v>
                </c:pt>
                <c:pt idx="366">
                  <c:v>0.36598999999999998</c:v>
                </c:pt>
                <c:pt idx="367">
                  <c:v>0.36698999999999998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0.36998999999999999</c:v>
                </c:pt>
                <c:pt idx="371">
                  <c:v>0.37098999999999999</c:v>
                </c:pt>
                <c:pt idx="372">
                  <c:v>0.372</c:v>
                </c:pt>
                <c:pt idx="373">
                  <c:v>0.37298999999999999</c:v>
                </c:pt>
                <c:pt idx="374">
                  <c:v>0.37398999999999999</c:v>
                </c:pt>
                <c:pt idx="375">
                  <c:v>0.375</c:v>
                </c:pt>
                <c:pt idx="376">
                  <c:v>0.376</c:v>
                </c:pt>
                <c:pt idx="377">
                  <c:v>0.37698999999999999</c:v>
                </c:pt>
                <c:pt idx="378">
                  <c:v>0.37798999999999999</c:v>
                </c:pt>
                <c:pt idx="379">
                  <c:v>0.379</c:v>
                </c:pt>
                <c:pt idx="380">
                  <c:v>0.37998999999999999</c:v>
                </c:pt>
                <c:pt idx="381">
                  <c:v>0.38099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0.38399</c:v>
                </c:pt>
                <c:pt idx="385">
                  <c:v>0.38499</c:v>
                </c:pt>
                <c:pt idx="386">
                  <c:v>0.38600000000000001</c:v>
                </c:pt>
                <c:pt idx="387">
                  <c:v>0.38699</c:v>
                </c:pt>
                <c:pt idx="388">
                  <c:v>0.38799</c:v>
                </c:pt>
                <c:pt idx="389">
                  <c:v>0.38899</c:v>
                </c:pt>
                <c:pt idx="390">
                  <c:v>0.39</c:v>
                </c:pt>
                <c:pt idx="391">
                  <c:v>0.39099</c:v>
                </c:pt>
                <c:pt idx="392">
                  <c:v>0.39199000000000001</c:v>
                </c:pt>
                <c:pt idx="393">
                  <c:v>0.39300000000000002</c:v>
                </c:pt>
                <c:pt idx="394">
                  <c:v>0.39399000000000001</c:v>
                </c:pt>
                <c:pt idx="395">
                  <c:v>0.39499000000000001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0.39799000000000001</c:v>
                </c:pt>
                <c:pt idx="399">
                  <c:v>0.39899000000000001</c:v>
                </c:pt>
                <c:pt idx="400">
                  <c:v>0.4</c:v>
                </c:pt>
                <c:pt idx="401">
                  <c:v>0.40099000000000001</c:v>
                </c:pt>
                <c:pt idx="402">
                  <c:v>0.40199000000000001</c:v>
                </c:pt>
                <c:pt idx="403">
                  <c:v>0.40299000000000001</c:v>
                </c:pt>
                <c:pt idx="404">
                  <c:v>0.40400000000000003</c:v>
                </c:pt>
                <c:pt idx="405">
                  <c:v>0.40499000000000002</c:v>
                </c:pt>
                <c:pt idx="406">
                  <c:v>0.40599000000000002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0.40899000000000002</c:v>
                </c:pt>
                <c:pt idx="410">
                  <c:v>0.40999000000000002</c:v>
                </c:pt>
                <c:pt idx="411">
                  <c:v>0.41099999999999998</c:v>
                </c:pt>
                <c:pt idx="412">
                  <c:v>0.41199000000000002</c:v>
                </c:pt>
                <c:pt idx="413">
                  <c:v>0.41299000000000002</c:v>
                </c:pt>
                <c:pt idx="414">
                  <c:v>0.41399000000000002</c:v>
                </c:pt>
                <c:pt idx="415">
                  <c:v>0.41499999999999998</c:v>
                </c:pt>
                <c:pt idx="416">
                  <c:v>0.41599000000000003</c:v>
                </c:pt>
                <c:pt idx="417">
                  <c:v>0.41699000000000003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0.41998999999999997</c:v>
                </c:pt>
                <c:pt idx="421">
                  <c:v>0.42098999999999998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0.42398999999999998</c:v>
                </c:pt>
                <c:pt idx="425">
                  <c:v>0.42498999999999998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0.42798999999999998</c:v>
                </c:pt>
                <c:pt idx="429">
                  <c:v>0.42898999999999998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0.43198999999999999</c:v>
                </c:pt>
                <c:pt idx="433">
                  <c:v>0.43298999999999999</c:v>
                </c:pt>
                <c:pt idx="434">
                  <c:v>0.434</c:v>
                </c:pt>
                <c:pt idx="435">
                  <c:v>0.435</c:v>
                </c:pt>
                <c:pt idx="436">
                  <c:v>0.43598999999999999</c:v>
                </c:pt>
                <c:pt idx="437">
                  <c:v>0.43698999999999999</c:v>
                </c:pt>
                <c:pt idx="438">
                  <c:v>0.438</c:v>
                </c:pt>
                <c:pt idx="439">
                  <c:v>0.439</c:v>
                </c:pt>
                <c:pt idx="440">
                  <c:v>0.43998999999999999</c:v>
                </c:pt>
                <c:pt idx="441">
                  <c:v>0.44098999999999999</c:v>
                </c:pt>
                <c:pt idx="442">
                  <c:v>0.442</c:v>
                </c:pt>
                <c:pt idx="443">
                  <c:v>0.443</c:v>
                </c:pt>
                <c:pt idx="444">
                  <c:v>0.44399</c:v>
                </c:pt>
                <c:pt idx="445">
                  <c:v>0.44499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0.44799</c:v>
                </c:pt>
                <c:pt idx="449">
                  <c:v>0.44899</c:v>
                </c:pt>
                <c:pt idx="450">
                  <c:v>0.45</c:v>
                </c:pt>
                <c:pt idx="451">
                  <c:v>0.45099</c:v>
                </c:pt>
                <c:pt idx="452">
                  <c:v>0.45199</c:v>
                </c:pt>
                <c:pt idx="453">
                  <c:v>0.45299</c:v>
                </c:pt>
                <c:pt idx="454">
                  <c:v>0.45400000000000001</c:v>
                </c:pt>
                <c:pt idx="455">
                  <c:v>0.45499000000000001</c:v>
                </c:pt>
                <c:pt idx="456">
                  <c:v>0.45599000000000001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0.45899000000000001</c:v>
                </c:pt>
                <c:pt idx="460">
                  <c:v>0.45999000000000001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0.46299000000000001</c:v>
                </c:pt>
                <c:pt idx="464">
                  <c:v>0.46399000000000001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0.46699000000000002</c:v>
                </c:pt>
                <c:pt idx="468">
                  <c:v>0.46799000000000002</c:v>
                </c:pt>
                <c:pt idx="469">
                  <c:v>0.46899999999999997</c:v>
                </c:pt>
                <c:pt idx="470">
                  <c:v>0.46999000000000002</c:v>
                </c:pt>
                <c:pt idx="471">
                  <c:v>0.47099000000000002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0.47399000000000002</c:v>
                </c:pt>
                <c:pt idx="475">
                  <c:v>0.47499000000000002</c:v>
                </c:pt>
                <c:pt idx="476">
                  <c:v>0.47599999999999998</c:v>
                </c:pt>
                <c:pt idx="477">
                  <c:v>0.47699000000000003</c:v>
                </c:pt>
                <c:pt idx="478">
                  <c:v>0.47799000000000003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0.48098999999999997</c:v>
                </c:pt>
                <c:pt idx="482">
                  <c:v>0.48198999999999997</c:v>
                </c:pt>
                <c:pt idx="483">
                  <c:v>0.48299999999999998</c:v>
                </c:pt>
                <c:pt idx="484">
                  <c:v>0.48398999999999998</c:v>
                </c:pt>
                <c:pt idx="485">
                  <c:v>0.48498999999999998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0.48798999999999998</c:v>
                </c:pt>
                <c:pt idx="489">
                  <c:v>0.48898999999999998</c:v>
                </c:pt>
                <c:pt idx="490">
                  <c:v>0.49</c:v>
                </c:pt>
                <c:pt idx="491">
                  <c:v>0.49098999999999998</c:v>
                </c:pt>
                <c:pt idx="492">
                  <c:v>0.49198999999999998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0.49498999999999999</c:v>
                </c:pt>
                <c:pt idx="496">
                  <c:v>0.49598999999999999</c:v>
                </c:pt>
                <c:pt idx="497">
                  <c:v>0.497</c:v>
                </c:pt>
                <c:pt idx="498">
                  <c:v>0.49798999999999999</c:v>
                </c:pt>
                <c:pt idx="499">
                  <c:v>0.49898999999999999</c:v>
                </c:pt>
                <c:pt idx="500">
                  <c:v>0.5</c:v>
                </c:pt>
                <c:pt idx="501">
                  <c:v>0.501</c:v>
                </c:pt>
                <c:pt idx="502">
                  <c:v>0.50199000000000005</c:v>
                </c:pt>
                <c:pt idx="503">
                  <c:v>0.50299000000000005</c:v>
                </c:pt>
                <c:pt idx="504">
                  <c:v>0.504</c:v>
                </c:pt>
                <c:pt idx="505">
                  <c:v>0.50499000000000005</c:v>
                </c:pt>
                <c:pt idx="506">
                  <c:v>0.50599000000000005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0.50899000000000005</c:v>
                </c:pt>
                <c:pt idx="510">
                  <c:v>0.50999000000000005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0.51298999999999995</c:v>
                </c:pt>
                <c:pt idx="514">
                  <c:v>0.51398999999999995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0.51698999999999995</c:v>
                </c:pt>
                <c:pt idx="518">
                  <c:v>0.51798999999999995</c:v>
                </c:pt>
                <c:pt idx="519">
                  <c:v>0.51900000000000002</c:v>
                </c:pt>
                <c:pt idx="520">
                  <c:v>0.51998999999999995</c:v>
                </c:pt>
                <c:pt idx="521">
                  <c:v>0.52098999999999995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0.52398999999999996</c:v>
                </c:pt>
                <c:pt idx="525">
                  <c:v>0.52498999999999996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0.52798999999999996</c:v>
                </c:pt>
                <c:pt idx="529">
                  <c:v>0.52898999999999996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0.53198999999999996</c:v>
                </c:pt>
                <c:pt idx="533">
                  <c:v>0.53298999999999996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0.53598999999999997</c:v>
                </c:pt>
                <c:pt idx="537">
                  <c:v>0.53698999999999997</c:v>
                </c:pt>
                <c:pt idx="538">
                  <c:v>0.53800000000000003</c:v>
                </c:pt>
                <c:pt idx="539">
                  <c:v>0.53898999999999997</c:v>
                </c:pt>
                <c:pt idx="540">
                  <c:v>0.53998999999999997</c:v>
                </c:pt>
                <c:pt idx="541">
                  <c:v>0.54098999999999997</c:v>
                </c:pt>
                <c:pt idx="542">
                  <c:v>0.54200000000000004</c:v>
                </c:pt>
                <c:pt idx="543">
                  <c:v>0.54298999999999997</c:v>
                </c:pt>
                <c:pt idx="544">
                  <c:v>0.54398999999999997</c:v>
                </c:pt>
                <c:pt idx="545">
                  <c:v>0.54498999999999997</c:v>
                </c:pt>
                <c:pt idx="546">
                  <c:v>0.54600000000000004</c:v>
                </c:pt>
                <c:pt idx="547">
                  <c:v>0.54698999999999998</c:v>
                </c:pt>
                <c:pt idx="548">
                  <c:v>0.54798999999999998</c:v>
                </c:pt>
                <c:pt idx="549">
                  <c:v>0.54898999999999998</c:v>
                </c:pt>
                <c:pt idx="550">
                  <c:v>0.55000000000000004</c:v>
                </c:pt>
                <c:pt idx="551">
                  <c:v>0.55098999999999998</c:v>
                </c:pt>
                <c:pt idx="552">
                  <c:v>0.55198999999999998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0.55498999999999998</c:v>
                </c:pt>
                <c:pt idx="556">
                  <c:v>0.55598999999999998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0.55898999999999999</c:v>
                </c:pt>
                <c:pt idx="560">
                  <c:v>0.55998999999999999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0.56298999999999999</c:v>
                </c:pt>
                <c:pt idx="564">
                  <c:v>0.56398999999999999</c:v>
                </c:pt>
                <c:pt idx="565">
                  <c:v>0.56499999999999995</c:v>
                </c:pt>
                <c:pt idx="566">
                  <c:v>0.56598999999999999</c:v>
                </c:pt>
                <c:pt idx="567">
                  <c:v>0.56698999999999999</c:v>
                </c:pt>
                <c:pt idx="568">
                  <c:v>0.56798999999999999</c:v>
                </c:pt>
                <c:pt idx="569">
                  <c:v>0.56899999999999995</c:v>
                </c:pt>
                <c:pt idx="570">
                  <c:v>0.56999</c:v>
                </c:pt>
                <c:pt idx="571">
                  <c:v>0.57099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</c:v>
                </c:pt>
                <c:pt idx="575">
                  <c:v>0.57499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0.58099000000000001</c:v>
                </c:pt>
                <c:pt idx="582">
                  <c:v>0.58199000000000001</c:v>
                </c:pt>
                <c:pt idx="583">
                  <c:v>0.58299999999999996</c:v>
                </c:pt>
                <c:pt idx="584">
                  <c:v>0.58399000000000001</c:v>
                </c:pt>
                <c:pt idx="585">
                  <c:v>0.58499000000000001</c:v>
                </c:pt>
                <c:pt idx="586">
                  <c:v>0.58599000000000001</c:v>
                </c:pt>
                <c:pt idx="587">
                  <c:v>0.58699999999999997</c:v>
                </c:pt>
                <c:pt idx="588">
                  <c:v>0.58799000000000001</c:v>
                </c:pt>
                <c:pt idx="589">
                  <c:v>0.58899000000000001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0.59199000000000002</c:v>
                </c:pt>
                <c:pt idx="593">
                  <c:v>0.59299000000000002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0.59599000000000002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0.59899000000000002</c:v>
                </c:pt>
                <c:pt idx="600">
                  <c:v>0.59999000000000002</c:v>
                </c:pt>
                <c:pt idx="601">
                  <c:v>0.60099999999999998</c:v>
                </c:pt>
                <c:pt idx="602">
                  <c:v>0.60199000000000003</c:v>
                </c:pt>
                <c:pt idx="603">
                  <c:v>0.60299000000000003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0.60599000000000003</c:v>
                </c:pt>
                <c:pt idx="607">
                  <c:v>0.60699000000000003</c:v>
                </c:pt>
                <c:pt idx="608">
                  <c:v>0.60799999999999998</c:v>
                </c:pt>
                <c:pt idx="609">
                  <c:v>0.60899000000000003</c:v>
                </c:pt>
                <c:pt idx="610">
                  <c:v>0.60999000000000003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0.61299000000000003</c:v>
                </c:pt>
                <c:pt idx="614">
                  <c:v>0.61399000000000004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0.61699000000000004</c:v>
                </c:pt>
                <c:pt idx="618">
                  <c:v>0.61799000000000004</c:v>
                </c:pt>
                <c:pt idx="619">
                  <c:v>0.61899999999999999</c:v>
                </c:pt>
                <c:pt idx="620">
                  <c:v>0.61999000000000004</c:v>
                </c:pt>
                <c:pt idx="621">
                  <c:v>0.62099000000000004</c:v>
                </c:pt>
                <c:pt idx="622">
                  <c:v>0.622</c:v>
                </c:pt>
                <c:pt idx="623">
                  <c:v>0.623</c:v>
                </c:pt>
                <c:pt idx="624">
                  <c:v>0.62399000000000004</c:v>
                </c:pt>
                <c:pt idx="625">
                  <c:v>0.62499000000000005</c:v>
                </c:pt>
                <c:pt idx="626">
                  <c:v>0.626</c:v>
                </c:pt>
                <c:pt idx="627">
                  <c:v>0.627</c:v>
                </c:pt>
                <c:pt idx="628">
                  <c:v>0.62799000000000005</c:v>
                </c:pt>
                <c:pt idx="629">
                  <c:v>0.62899000000000005</c:v>
                </c:pt>
                <c:pt idx="630">
                  <c:v>0.63</c:v>
                </c:pt>
                <c:pt idx="631">
                  <c:v>0.63099000000000005</c:v>
                </c:pt>
                <c:pt idx="632">
                  <c:v>0.63199000000000005</c:v>
                </c:pt>
                <c:pt idx="633">
                  <c:v>0.63299000000000005</c:v>
                </c:pt>
                <c:pt idx="634">
                  <c:v>0.63400000000000001</c:v>
                </c:pt>
                <c:pt idx="635">
                  <c:v>0.63499000000000005</c:v>
                </c:pt>
                <c:pt idx="636">
                  <c:v>0.63599000000000006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0.63898999999999995</c:v>
                </c:pt>
                <c:pt idx="640">
                  <c:v>0.63998999999999995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0.64298999999999995</c:v>
                </c:pt>
                <c:pt idx="644">
                  <c:v>0.64398999999999995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0.64698999999999995</c:v>
                </c:pt>
                <c:pt idx="648">
                  <c:v>0.64798999999999995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0.65098999999999996</c:v>
                </c:pt>
                <c:pt idx="652">
                  <c:v>0.65198999999999996</c:v>
                </c:pt>
                <c:pt idx="653">
                  <c:v>0.65300000000000002</c:v>
                </c:pt>
                <c:pt idx="654">
                  <c:v>0.65398999999999996</c:v>
                </c:pt>
                <c:pt idx="655">
                  <c:v>0.65498999999999996</c:v>
                </c:pt>
                <c:pt idx="656">
                  <c:v>0.65598999999999996</c:v>
                </c:pt>
                <c:pt idx="657">
                  <c:v>0.65700000000000003</c:v>
                </c:pt>
                <c:pt idx="658">
                  <c:v>0.65798999999999996</c:v>
                </c:pt>
                <c:pt idx="659">
                  <c:v>0.65898999999999996</c:v>
                </c:pt>
                <c:pt idx="660">
                  <c:v>0.65998999999999997</c:v>
                </c:pt>
                <c:pt idx="661">
                  <c:v>0.66100000000000003</c:v>
                </c:pt>
                <c:pt idx="662">
                  <c:v>0.66198999999999997</c:v>
                </c:pt>
                <c:pt idx="663">
                  <c:v>0.66298999999999997</c:v>
                </c:pt>
                <c:pt idx="664">
                  <c:v>0.66398999999999997</c:v>
                </c:pt>
                <c:pt idx="665">
                  <c:v>0.66500000000000004</c:v>
                </c:pt>
                <c:pt idx="666">
                  <c:v>0.66598999999999997</c:v>
                </c:pt>
                <c:pt idx="667">
                  <c:v>0.66698999999999997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0.66998999999999997</c:v>
                </c:pt>
                <c:pt idx="671">
                  <c:v>0.67098999999999998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0.67398999999999998</c:v>
                </c:pt>
                <c:pt idx="675">
                  <c:v>0.67498999999999998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0.67798999999999998</c:v>
                </c:pt>
                <c:pt idx="679">
                  <c:v>0.67898999999999998</c:v>
                </c:pt>
                <c:pt idx="680">
                  <c:v>0.68</c:v>
                </c:pt>
                <c:pt idx="681">
                  <c:v>0.68098999999999998</c:v>
                </c:pt>
                <c:pt idx="682">
                  <c:v>0.68198999999999999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0.68498999999999999</c:v>
                </c:pt>
                <c:pt idx="686">
                  <c:v>0.68598999999999999</c:v>
                </c:pt>
                <c:pt idx="687">
                  <c:v>0.68700000000000006</c:v>
                </c:pt>
                <c:pt idx="688">
                  <c:v>0.68798999999999999</c:v>
                </c:pt>
                <c:pt idx="689">
                  <c:v>0.68898999999999999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0.69198999999999999</c:v>
                </c:pt>
                <c:pt idx="693">
                  <c:v>0.69298999999999999</c:v>
                </c:pt>
                <c:pt idx="694">
                  <c:v>0.69399999999999995</c:v>
                </c:pt>
                <c:pt idx="695">
                  <c:v>0.69499</c:v>
                </c:pt>
                <c:pt idx="696">
                  <c:v>0.69599</c:v>
                </c:pt>
                <c:pt idx="697">
                  <c:v>0.69699</c:v>
                </c:pt>
                <c:pt idx="698">
                  <c:v>0.69799999999999995</c:v>
                </c:pt>
                <c:pt idx="699">
                  <c:v>0.69899</c:v>
                </c:pt>
                <c:pt idx="700">
                  <c:v>0.69999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</c:v>
                </c:pt>
                <c:pt idx="704">
                  <c:v>0.70399</c:v>
                </c:pt>
                <c:pt idx="705">
                  <c:v>0.70499999999999996</c:v>
                </c:pt>
                <c:pt idx="706">
                  <c:v>0.70599000000000001</c:v>
                </c:pt>
                <c:pt idx="707">
                  <c:v>0.70699000000000001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0.70999000000000001</c:v>
                </c:pt>
                <c:pt idx="711">
                  <c:v>0.71099000000000001</c:v>
                </c:pt>
                <c:pt idx="712">
                  <c:v>0.71199999999999997</c:v>
                </c:pt>
                <c:pt idx="713">
                  <c:v>0.71299000000000001</c:v>
                </c:pt>
                <c:pt idx="714">
                  <c:v>0.71399000000000001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0.71699000000000002</c:v>
                </c:pt>
                <c:pt idx="718">
                  <c:v>0.71799000000000002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0.72099000000000002</c:v>
                </c:pt>
                <c:pt idx="722">
                  <c:v>0.72199000000000002</c:v>
                </c:pt>
                <c:pt idx="723">
                  <c:v>0.72299999999999998</c:v>
                </c:pt>
                <c:pt idx="724">
                  <c:v>0.72399000000000002</c:v>
                </c:pt>
                <c:pt idx="725">
                  <c:v>0.72499000000000002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0.72799000000000003</c:v>
                </c:pt>
                <c:pt idx="729">
                  <c:v>0.72899000000000003</c:v>
                </c:pt>
                <c:pt idx="730">
                  <c:v>0.73</c:v>
                </c:pt>
                <c:pt idx="731">
                  <c:v>0.73099000000000003</c:v>
                </c:pt>
                <c:pt idx="732">
                  <c:v>0.73199000000000003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0.73499000000000003</c:v>
                </c:pt>
                <c:pt idx="736">
                  <c:v>0.73599000000000003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0.73899000000000004</c:v>
                </c:pt>
                <c:pt idx="740">
                  <c:v>0.73999000000000004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0.74299000000000004</c:v>
                </c:pt>
                <c:pt idx="744">
                  <c:v>0.74399000000000004</c:v>
                </c:pt>
                <c:pt idx="745">
                  <c:v>0.745</c:v>
                </c:pt>
                <c:pt idx="746">
                  <c:v>0.74599000000000004</c:v>
                </c:pt>
                <c:pt idx="747">
                  <c:v>0.74699000000000004</c:v>
                </c:pt>
                <c:pt idx="748">
                  <c:v>0.74799000000000004</c:v>
                </c:pt>
                <c:pt idx="749">
                  <c:v>0.749</c:v>
                </c:pt>
                <c:pt idx="750">
                  <c:v>0.74999000000000005</c:v>
                </c:pt>
                <c:pt idx="751">
                  <c:v>0.75099000000000005</c:v>
                </c:pt>
                <c:pt idx="752">
                  <c:v>0.75199000000000005</c:v>
                </c:pt>
                <c:pt idx="753">
                  <c:v>0.753</c:v>
                </c:pt>
                <c:pt idx="754">
                  <c:v>0.75399000000000005</c:v>
                </c:pt>
                <c:pt idx="755">
                  <c:v>0.75499000000000005</c:v>
                </c:pt>
                <c:pt idx="756">
                  <c:v>0.75599000000000005</c:v>
                </c:pt>
                <c:pt idx="757">
                  <c:v>0.75700000000000001</c:v>
                </c:pt>
                <c:pt idx="758">
                  <c:v>0.75799000000000005</c:v>
                </c:pt>
                <c:pt idx="759">
                  <c:v>0.75899000000000005</c:v>
                </c:pt>
                <c:pt idx="760">
                  <c:v>0.75999000000000005</c:v>
                </c:pt>
                <c:pt idx="761">
                  <c:v>0.76100000000000001</c:v>
                </c:pt>
                <c:pt idx="762">
                  <c:v>0.76198999999999995</c:v>
                </c:pt>
                <c:pt idx="763">
                  <c:v>0.76298999999999995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0.76598999999999995</c:v>
                </c:pt>
                <c:pt idx="767">
                  <c:v>0.76698999999999995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0.76998999999999995</c:v>
                </c:pt>
                <c:pt idx="771">
                  <c:v>0.77098999999999995</c:v>
                </c:pt>
                <c:pt idx="772">
                  <c:v>0.77200000000000002</c:v>
                </c:pt>
                <c:pt idx="773">
                  <c:v>0.77298999999999995</c:v>
                </c:pt>
                <c:pt idx="774">
                  <c:v>0.77398999999999996</c:v>
                </c:pt>
                <c:pt idx="775">
                  <c:v>0.77498999999999996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0.77798999999999996</c:v>
                </c:pt>
                <c:pt idx="779">
                  <c:v>0.77898999999999996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0.78198999999999996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0.78498999999999997</c:v>
                </c:pt>
                <c:pt idx="786">
                  <c:v>0.78598999999999997</c:v>
                </c:pt>
                <c:pt idx="787">
                  <c:v>0.78700000000000003</c:v>
                </c:pt>
                <c:pt idx="788">
                  <c:v>0.78798999999999997</c:v>
                </c:pt>
                <c:pt idx="789">
                  <c:v>0.78898999999999997</c:v>
                </c:pt>
                <c:pt idx="790">
                  <c:v>0.78998999999999997</c:v>
                </c:pt>
                <c:pt idx="791">
                  <c:v>0.79100000000000004</c:v>
                </c:pt>
                <c:pt idx="792">
                  <c:v>0.79198999999999997</c:v>
                </c:pt>
                <c:pt idx="793">
                  <c:v>0.79298999999999997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0.79598999999999998</c:v>
                </c:pt>
                <c:pt idx="797">
                  <c:v>0.79698999999999998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0.79998999999999998</c:v>
                </c:pt>
                <c:pt idx="801">
                  <c:v>0.80098999999999998</c:v>
                </c:pt>
                <c:pt idx="802">
                  <c:v>0.80200000000000005</c:v>
                </c:pt>
                <c:pt idx="803">
                  <c:v>0.80298999999999998</c:v>
                </c:pt>
                <c:pt idx="804">
                  <c:v>0.80398999999999998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0.80698999999999999</c:v>
                </c:pt>
                <c:pt idx="808">
                  <c:v>0.80798999999999999</c:v>
                </c:pt>
                <c:pt idx="809">
                  <c:v>0.80900000000000005</c:v>
                </c:pt>
                <c:pt idx="810">
                  <c:v>0.80998999999999999</c:v>
                </c:pt>
                <c:pt idx="811">
                  <c:v>0.81098999999999999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0.81398999999999999</c:v>
                </c:pt>
                <c:pt idx="815">
                  <c:v>0.81498999999999999</c:v>
                </c:pt>
                <c:pt idx="816">
                  <c:v>0.81599999999999995</c:v>
                </c:pt>
                <c:pt idx="817">
                  <c:v>0.81698999999999999</c:v>
                </c:pt>
                <c:pt idx="818">
                  <c:v>0.81798999999999999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</c:v>
                </c:pt>
                <c:pt idx="822">
                  <c:v>0.82199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</c:v>
                </c:pt>
                <c:pt idx="826">
                  <c:v>0.82599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0.83199000000000001</c:v>
                </c:pt>
                <c:pt idx="833">
                  <c:v>0.83299000000000001</c:v>
                </c:pt>
                <c:pt idx="834">
                  <c:v>0.83399999999999996</c:v>
                </c:pt>
                <c:pt idx="835">
                  <c:v>0.83499000000000001</c:v>
                </c:pt>
                <c:pt idx="836">
                  <c:v>0.83599000000000001</c:v>
                </c:pt>
                <c:pt idx="837">
                  <c:v>0.83699000000000001</c:v>
                </c:pt>
                <c:pt idx="838">
                  <c:v>0.83799999999999997</c:v>
                </c:pt>
                <c:pt idx="839">
                  <c:v>0.83899000000000001</c:v>
                </c:pt>
                <c:pt idx="840">
                  <c:v>0.83999000000000001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0.84299000000000002</c:v>
                </c:pt>
                <c:pt idx="844">
                  <c:v>0.84399000000000002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0.84699000000000002</c:v>
                </c:pt>
                <c:pt idx="848">
                  <c:v>0.84799000000000002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0.85099000000000002</c:v>
                </c:pt>
                <c:pt idx="852">
                  <c:v>0.85199000000000003</c:v>
                </c:pt>
                <c:pt idx="853">
                  <c:v>0.85299999999999998</c:v>
                </c:pt>
                <c:pt idx="854">
                  <c:v>0.85399000000000003</c:v>
                </c:pt>
                <c:pt idx="855">
                  <c:v>0.85499000000000003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0.85799000000000003</c:v>
                </c:pt>
                <c:pt idx="859">
                  <c:v>0.85899000000000003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0.86199000000000003</c:v>
                </c:pt>
                <c:pt idx="863">
                  <c:v>0.86299000000000003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0.86599000000000004</c:v>
                </c:pt>
                <c:pt idx="867">
                  <c:v>0.86699000000000004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0.86999000000000004</c:v>
                </c:pt>
                <c:pt idx="871">
                  <c:v>0.87099000000000004</c:v>
                </c:pt>
                <c:pt idx="872">
                  <c:v>0.872</c:v>
                </c:pt>
                <c:pt idx="873">
                  <c:v>0.873</c:v>
                </c:pt>
                <c:pt idx="874">
                  <c:v>0.87399000000000004</c:v>
                </c:pt>
                <c:pt idx="875">
                  <c:v>0.87499000000000005</c:v>
                </c:pt>
                <c:pt idx="876">
                  <c:v>0.876</c:v>
                </c:pt>
                <c:pt idx="877">
                  <c:v>0.87699000000000005</c:v>
                </c:pt>
                <c:pt idx="878">
                  <c:v>0.87799000000000005</c:v>
                </c:pt>
                <c:pt idx="879">
                  <c:v>0.87899000000000005</c:v>
                </c:pt>
                <c:pt idx="880">
                  <c:v>0.88</c:v>
                </c:pt>
                <c:pt idx="881">
                  <c:v>0.88099000000000005</c:v>
                </c:pt>
                <c:pt idx="882">
                  <c:v>0.88199000000000005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0.88499000000000005</c:v>
                </c:pt>
                <c:pt idx="886">
                  <c:v>0.88599000000000006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0.88898999999999995</c:v>
                </c:pt>
                <c:pt idx="890">
                  <c:v>0.88998999999999995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0.89298999999999995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0.89598999999999995</c:v>
                </c:pt>
                <c:pt idx="897">
                  <c:v>0.89698999999999995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0.89998999999999996</c:v>
                </c:pt>
                <c:pt idx="901">
                  <c:v>0.90098999999999996</c:v>
                </c:pt>
                <c:pt idx="902">
                  <c:v>0.90200000000000002</c:v>
                </c:pt>
                <c:pt idx="903">
                  <c:v>0.90298999999999996</c:v>
                </c:pt>
                <c:pt idx="904">
                  <c:v>0.90398999999999996</c:v>
                </c:pt>
                <c:pt idx="905">
                  <c:v>0.90498999999999996</c:v>
                </c:pt>
                <c:pt idx="906">
                  <c:v>0.90600000000000003</c:v>
                </c:pt>
                <c:pt idx="907">
                  <c:v>0.90698999999999996</c:v>
                </c:pt>
                <c:pt idx="908">
                  <c:v>0.90798999999999996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0.91098999999999997</c:v>
                </c:pt>
                <c:pt idx="912">
                  <c:v>0.91198999999999997</c:v>
                </c:pt>
                <c:pt idx="913">
                  <c:v>0.91300000000000003</c:v>
                </c:pt>
                <c:pt idx="914">
                  <c:v>0.91398999999999997</c:v>
                </c:pt>
                <c:pt idx="915">
                  <c:v>0.91498999999999997</c:v>
                </c:pt>
                <c:pt idx="916">
                  <c:v>0.91600000000000004</c:v>
                </c:pt>
                <c:pt idx="917">
                  <c:v>0.91698999999999997</c:v>
                </c:pt>
                <c:pt idx="918">
                  <c:v>0.91798999999999997</c:v>
                </c:pt>
                <c:pt idx="919">
                  <c:v>0.91898999999999997</c:v>
                </c:pt>
                <c:pt idx="920">
                  <c:v>0.92</c:v>
                </c:pt>
                <c:pt idx="921">
                  <c:v>0.92098999999999998</c:v>
                </c:pt>
                <c:pt idx="922">
                  <c:v>0.92198999999999998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0.92498999999999998</c:v>
                </c:pt>
                <c:pt idx="926">
                  <c:v>0.92598999999999998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0.92898999999999998</c:v>
                </c:pt>
                <c:pt idx="930">
                  <c:v>0.92998999999999998</c:v>
                </c:pt>
                <c:pt idx="931">
                  <c:v>0.93100000000000005</c:v>
                </c:pt>
                <c:pt idx="932">
                  <c:v>0.93198999999999999</c:v>
                </c:pt>
                <c:pt idx="933">
                  <c:v>0.93298999999999999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0.93598999999999999</c:v>
                </c:pt>
                <c:pt idx="937">
                  <c:v>0.93698999999999999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0.93998999999999999</c:v>
                </c:pt>
                <c:pt idx="941">
                  <c:v>0.94098999999999999</c:v>
                </c:pt>
                <c:pt idx="942">
                  <c:v>0.94199999999999995</c:v>
                </c:pt>
                <c:pt idx="943">
                  <c:v>0.94298999999999999</c:v>
                </c:pt>
                <c:pt idx="944">
                  <c:v>0.94399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</c:v>
                </c:pt>
                <c:pt idx="948">
                  <c:v>0.94799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</c:v>
                </c:pt>
                <c:pt idx="952">
                  <c:v>0.95199</c:v>
                </c:pt>
                <c:pt idx="953">
                  <c:v>0.95299999999999996</c:v>
                </c:pt>
                <c:pt idx="954">
                  <c:v>0.95399</c:v>
                </c:pt>
                <c:pt idx="955">
                  <c:v>0.95499000000000001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0.95799000000000001</c:v>
                </c:pt>
                <c:pt idx="959">
                  <c:v>0.95899000000000001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0.96199000000000001</c:v>
                </c:pt>
                <c:pt idx="963">
                  <c:v>0.96299000000000001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0.96599000000000002</c:v>
                </c:pt>
                <c:pt idx="967">
                  <c:v>0.96699000000000002</c:v>
                </c:pt>
                <c:pt idx="968">
                  <c:v>0.96799999999999997</c:v>
                </c:pt>
                <c:pt idx="969">
                  <c:v>0.96899000000000002</c:v>
                </c:pt>
                <c:pt idx="970">
                  <c:v>0.96999000000000002</c:v>
                </c:pt>
                <c:pt idx="971">
                  <c:v>0.97099000000000002</c:v>
                </c:pt>
                <c:pt idx="972">
                  <c:v>0.97199999999999998</c:v>
                </c:pt>
                <c:pt idx="973">
                  <c:v>0.97299000000000002</c:v>
                </c:pt>
                <c:pt idx="974">
                  <c:v>0.97399000000000002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0.97699000000000003</c:v>
                </c:pt>
                <c:pt idx="978">
                  <c:v>0.97799000000000003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0.98099000000000003</c:v>
                </c:pt>
                <c:pt idx="982">
                  <c:v>0.98199000000000003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0.98499000000000003</c:v>
                </c:pt>
                <c:pt idx="986">
                  <c:v>0.98599000000000003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0.98899000000000004</c:v>
                </c:pt>
                <c:pt idx="990">
                  <c:v>0.98999000000000004</c:v>
                </c:pt>
                <c:pt idx="991">
                  <c:v>0.99099999999999999</c:v>
                </c:pt>
                <c:pt idx="992">
                  <c:v>0.99199000000000004</c:v>
                </c:pt>
                <c:pt idx="993">
                  <c:v>0.99299000000000004</c:v>
                </c:pt>
                <c:pt idx="994">
                  <c:v>0.99399999999999999</c:v>
                </c:pt>
                <c:pt idx="995">
                  <c:v>0.99499000000000004</c:v>
                </c:pt>
                <c:pt idx="996">
                  <c:v>0.99599000000000004</c:v>
                </c:pt>
                <c:pt idx="997">
                  <c:v>0.99699000000000004</c:v>
                </c:pt>
                <c:pt idx="998">
                  <c:v>0.998</c:v>
                </c:pt>
                <c:pt idx="999">
                  <c:v>0.99899000000000004</c:v>
                </c:pt>
                <c:pt idx="1000">
                  <c:v>0.99999000000000005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Sheet1!$B$2:$B$10002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-5.6563E-5</c:v>
                </c:pt>
                <c:pt idx="26">
                  <c:v>-4.9762999999999999E-4</c:v>
                </c:pt>
                <c:pt idx="27">
                  <c:v>-2.0739E-3</c:v>
                </c:pt>
                <c:pt idx="28">
                  <c:v>-1.0314E-3</c:v>
                </c:pt>
                <c:pt idx="29">
                  <c:v>1.9162999999999999E-2</c:v>
                </c:pt>
                <c:pt idx="30">
                  <c:v>4.6847E-2</c:v>
                </c:pt>
                <c:pt idx="31">
                  <c:v>3.4261000000000001E-3</c:v>
                </c:pt>
                <c:pt idx="32">
                  <c:v>-8.2243999999999998E-2</c:v>
                </c:pt>
                <c:pt idx="33">
                  <c:v>-0.10204000000000001</c:v>
                </c:pt>
                <c:pt idx="34">
                  <c:v>0.12305000000000001</c:v>
                </c:pt>
                <c:pt idx="35">
                  <c:v>0.57333999999999996</c:v>
                </c:pt>
                <c:pt idx="36">
                  <c:v>1.4045E-2</c:v>
                </c:pt>
                <c:pt idx="37">
                  <c:v>-0.64229000000000003</c:v>
                </c:pt>
                <c:pt idx="38">
                  <c:v>0.38516</c:v>
                </c:pt>
                <c:pt idx="39">
                  <c:v>-8.1584000000000004E-2</c:v>
                </c:pt>
                <c:pt idx="40">
                  <c:v>0.24637000000000001</c:v>
                </c:pt>
                <c:pt idx="41">
                  <c:v>0.35171000000000002</c:v>
                </c:pt>
                <c:pt idx="42">
                  <c:v>-0.41736000000000001</c:v>
                </c:pt>
                <c:pt idx="43">
                  <c:v>4.6649999999999997E-2</c:v>
                </c:pt>
                <c:pt idx="44">
                  <c:v>1.4076E-2</c:v>
                </c:pt>
                <c:pt idx="45">
                  <c:v>0.35265000000000002</c:v>
                </c:pt>
                <c:pt idx="46">
                  <c:v>0.10753</c:v>
                </c:pt>
                <c:pt idx="47">
                  <c:v>-0.12956999999999999</c:v>
                </c:pt>
                <c:pt idx="48">
                  <c:v>3.2759999999999997E-2</c:v>
                </c:pt>
                <c:pt idx="49">
                  <c:v>-5.5869000000000002E-2</c:v>
                </c:pt>
                <c:pt idx="50">
                  <c:v>0.11862</c:v>
                </c:pt>
                <c:pt idx="51">
                  <c:v>-0.11962</c:v>
                </c:pt>
                <c:pt idx="52">
                  <c:v>0.16250000000000001</c:v>
                </c:pt>
                <c:pt idx="53">
                  <c:v>-0.13643</c:v>
                </c:pt>
                <c:pt idx="54">
                  <c:v>2.5492000000000001E-2</c:v>
                </c:pt>
                <c:pt idx="55">
                  <c:v>3.8530999999999999E-3</c:v>
                </c:pt>
                <c:pt idx="56">
                  <c:v>-0.28288000000000002</c:v>
                </c:pt>
                <c:pt idx="57">
                  <c:v>0.26859</c:v>
                </c:pt>
                <c:pt idx="58">
                  <c:v>-0.3876</c:v>
                </c:pt>
                <c:pt idx="59">
                  <c:v>-7.7024999999999996E-2</c:v>
                </c:pt>
                <c:pt idx="60">
                  <c:v>5.3031000000000002E-2</c:v>
                </c:pt>
                <c:pt idx="61">
                  <c:v>-0.33396999999999999</c:v>
                </c:pt>
                <c:pt idx="62">
                  <c:v>-5.5893000000000002E-3</c:v>
                </c:pt>
                <c:pt idx="63">
                  <c:v>-0.14021</c:v>
                </c:pt>
                <c:pt idx="64">
                  <c:v>-0.30545</c:v>
                </c:pt>
                <c:pt idx="65">
                  <c:v>0.11183</c:v>
                </c:pt>
                <c:pt idx="66">
                  <c:v>-0.24467</c:v>
                </c:pt>
                <c:pt idx="67">
                  <c:v>-0.17446</c:v>
                </c:pt>
                <c:pt idx="68">
                  <c:v>1.0368E-3</c:v>
                </c:pt>
                <c:pt idx="69">
                  <c:v>-0.26019999999999999</c:v>
                </c:pt>
                <c:pt idx="70">
                  <c:v>-1.1644E-2</c:v>
                </c:pt>
                <c:pt idx="71">
                  <c:v>-0.1351</c:v>
                </c:pt>
                <c:pt idx="72">
                  <c:v>-0.12175</c:v>
                </c:pt>
                <c:pt idx="73">
                  <c:v>4.5764000000000004E-3</c:v>
                </c:pt>
                <c:pt idx="74">
                  <c:v>-2.6013000000000001E-2</c:v>
                </c:pt>
                <c:pt idx="75">
                  <c:v>-0.11716</c:v>
                </c:pt>
                <c:pt idx="76">
                  <c:v>2.0195000000000001E-2</c:v>
                </c:pt>
                <c:pt idx="77">
                  <c:v>-4.1848999999999997E-2</c:v>
                </c:pt>
                <c:pt idx="78">
                  <c:v>-7.1370000000000003E-2</c:v>
                </c:pt>
                <c:pt idx="79">
                  <c:v>0.11666</c:v>
                </c:pt>
                <c:pt idx="80">
                  <c:v>0.10058</c:v>
                </c:pt>
                <c:pt idx="81">
                  <c:v>0.11947000000000001</c:v>
                </c:pt>
                <c:pt idx="82">
                  <c:v>9.1918E-2</c:v>
                </c:pt>
                <c:pt idx="83">
                  <c:v>-2.5579000000000001E-2</c:v>
                </c:pt>
                <c:pt idx="84">
                  <c:v>-8.1359000000000001E-2</c:v>
                </c:pt>
                <c:pt idx="85">
                  <c:v>-7.5645000000000004E-2</c:v>
                </c:pt>
                <c:pt idx="86">
                  <c:v>3.4018E-3</c:v>
                </c:pt>
                <c:pt idx="87">
                  <c:v>4.0377999999999997E-2</c:v>
                </c:pt>
                <c:pt idx="88">
                  <c:v>0.19875999999999999</c:v>
                </c:pt>
                <c:pt idx="89">
                  <c:v>0.192</c:v>
                </c:pt>
                <c:pt idx="90">
                  <c:v>0.19292999999999999</c:v>
                </c:pt>
                <c:pt idx="91">
                  <c:v>0.30131000000000002</c:v>
                </c:pt>
                <c:pt idx="92">
                  <c:v>0.23513000000000001</c:v>
                </c:pt>
                <c:pt idx="93">
                  <c:v>0.17165</c:v>
                </c:pt>
                <c:pt idx="94">
                  <c:v>0.18398999999999999</c:v>
                </c:pt>
                <c:pt idx="95">
                  <c:v>0.19137000000000001</c:v>
                </c:pt>
                <c:pt idx="96">
                  <c:v>0.15697</c:v>
                </c:pt>
                <c:pt idx="97">
                  <c:v>0.1792</c:v>
                </c:pt>
                <c:pt idx="98">
                  <c:v>0.24060000000000001</c:v>
                </c:pt>
                <c:pt idx="99">
                  <c:v>0.15695000000000001</c:v>
                </c:pt>
                <c:pt idx="100">
                  <c:v>5.0206000000000001E-2</c:v>
                </c:pt>
                <c:pt idx="101">
                  <c:v>5.6120999999999997E-2</c:v>
                </c:pt>
                <c:pt idx="102">
                  <c:v>4.4914000000000003E-2</c:v>
                </c:pt>
                <c:pt idx="103">
                  <c:v>4.2123000000000001E-2</c:v>
                </c:pt>
                <c:pt idx="104">
                  <c:v>-5.2903E-4</c:v>
                </c:pt>
                <c:pt idx="105">
                  <c:v>-3.2710999999999997E-2</c:v>
                </c:pt>
                <c:pt idx="106">
                  <c:v>-2.264E-2</c:v>
                </c:pt>
                <c:pt idx="107">
                  <c:v>-4.1258999999999997E-2</c:v>
                </c:pt>
                <c:pt idx="108">
                  <c:v>-2.5073000000000002E-2</c:v>
                </c:pt>
                <c:pt idx="109">
                  <c:v>7.9288999999999998E-4</c:v>
                </c:pt>
                <c:pt idx="110">
                  <c:v>1.9955000000000001E-2</c:v>
                </c:pt>
                <c:pt idx="111">
                  <c:v>-7.1812999999999998E-3</c:v>
                </c:pt>
                <c:pt idx="112">
                  <c:v>-4.2737999999999998E-2</c:v>
                </c:pt>
                <c:pt idx="113">
                  <c:v>7.8259999999999996E-3</c:v>
                </c:pt>
                <c:pt idx="114">
                  <c:v>3.0049E-3</c:v>
                </c:pt>
                <c:pt idx="115">
                  <c:v>-1.9338999999999999E-2</c:v>
                </c:pt>
                <c:pt idx="116">
                  <c:v>-5.8282E-2</c:v>
                </c:pt>
                <c:pt idx="117">
                  <c:v>-3.7122000000000002E-2</c:v>
                </c:pt>
                <c:pt idx="118">
                  <c:v>-1.5498E-2</c:v>
                </c:pt>
                <c:pt idx="119">
                  <c:v>-2.6162999999999999E-2</c:v>
                </c:pt>
                <c:pt idx="120">
                  <c:v>-7.8509999999999996E-2</c:v>
                </c:pt>
                <c:pt idx="121">
                  <c:v>-0.13461999999999999</c:v>
                </c:pt>
                <c:pt idx="122">
                  <c:v>-7.4967000000000006E-2</c:v>
                </c:pt>
                <c:pt idx="123">
                  <c:v>-4.0534000000000001E-2</c:v>
                </c:pt>
                <c:pt idx="124">
                  <c:v>-5.1871E-2</c:v>
                </c:pt>
                <c:pt idx="125">
                  <c:v>-0.11358</c:v>
                </c:pt>
                <c:pt idx="126">
                  <c:v>-9.7235000000000002E-2</c:v>
                </c:pt>
                <c:pt idx="127">
                  <c:v>-7.6231999999999994E-2</c:v>
                </c:pt>
                <c:pt idx="128">
                  <c:v>-5.5357999999999997E-2</c:v>
                </c:pt>
                <c:pt idx="129">
                  <c:v>-3.2343999999999998E-2</c:v>
                </c:pt>
                <c:pt idx="130">
                  <c:v>-1.5664999999999998E-2</c:v>
                </c:pt>
                <c:pt idx="131">
                  <c:v>-7.5752E-2</c:v>
                </c:pt>
                <c:pt idx="132">
                  <c:v>-7.9509999999999997E-2</c:v>
                </c:pt>
                <c:pt idx="133">
                  <c:v>1.2044E-3</c:v>
                </c:pt>
                <c:pt idx="134">
                  <c:v>2.0784E-2</c:v>
                </c:pt>
                <c:pt idx="135">
                  <c:v>-1.5827999999999998E-2</c:v>
                </c:pt>
                <c:pt idx="136">
                  <c:v>-5.6294999999999998E-2</c:v>
                </c:pt>
                <c:pt idx="137">
                  <c:v>-4.8286999999999997E-2</c:v>
                </c:pt>
                <c:pt idx="138">
                  <c:v>6.9173999999999998E-3</c:v>
                </c:pt>
                <c:pt idx="139">
                  <c:v>2.5486999999999999E-2</c:v>
                </c:pt>
                <c:pt idx="140">
                  <c:v>-1.4663000000000001E-2</c:v>
                </c:pt>
                <c:pt idx="141">
                  <c:v>-3.8699999999999998E-2</c:v>
                </c:pt>
                <c:pt idx="142">
                  <c:v>-2.4265999999999999E-2</c:v>
                </c:pt>
                <c:pt idx="143">
                  <c:v>5.0444000000000001E-3</c:v>
                </c:pt>
                <c:pt idx="144">
                  <c:v>-1.3186E-2</c:v>
                </c:pt>
                <c:pt idx="145">
                  <c:v>-5.3548999999999999E-2</c:v>
                </c:pt>
                <c:pt idx="146">
                  <c:v>-7.0802000000000004E-2</c:v>
                </c:pt>
                <c:pt idx="147">
                  <c:v>-2.3584000000000001E-2</c:v>
                </c:pt>
                <c:pt idx="148">
                  <c:v>-6.2266999999999999E-3</c:v>
                </c:pt>
                <c:pt idx="149">
                  <c:v>-4.9915000000000001E-2</c:v>
                </c:pt>
                <c:pt idx="150">
                  <c:v>-8.1866999999999995E-2</c:v>
                </c:pt>
                <c:pt idx="151">
                  <c:v>-4.6842000000000002E-2</c:v>
                </c:pt>
                <c:pt idx="152">
                  <c:v>-2.2426999999999999E-2</c:v>
                </c:pt>
                <c:pt idx="153">
                  <c:v>-1.3329000000000001E-2</c:v>
                </c:pt>
                <c:pt idx="154">
                  <c:v>-2.2955E-5</c:v>
                </c:pt>
                <c:pt idx="155">
                  <c:v>1.2061000000000001E-2</c:v>
                </c:pt>
                <c:pt idx="156">
                  <c:v>2.1212999999999999E-2</c:v>
                </c:pt>
                <c:pt idx="157">
                  <c:v>4.2351E-2</c:v>
                </c:pt>
                <c:pt idx="158">
                  <c:v>6.7240999999999995E-2</c:v>
                </c:pt>
                <c:pt idx="159">
                  <c:v>7.8764000000000001E-2</c:v>
                </c:pt>
                <c:pt idx="160">
                  <c:v>8.5075999999999999E-2</c:v>
                </c:pt>
                <c:pt idx="161">
                  <c:v>0.11650000000000001</c:v>
                </c:pt>
                <c:pt idx="162">
                  <c:v>0.11131000000000001</c:v>
                </c:pt>
                <c:pt idx="163">
                  <c:v>0.1105</c:v>
                </c:pt>
                <c:pt idx="164">
                  <c:v>9.2775999999999997E-2</c:v>
                </c:pt>
                <c:pt idx="165">
                  <c:v>0.10091</c:v>
                </c:pt>
                <c:pt idx="166">
                  <c:v>0.11169999999999999</c:v>
                </c:pt>
                <c:pt idx="167">
                  <c:v>0.12654000000000001</c:v>
                </c:pt>
                <c:pt idx="168">
                  <c:v>0.10324</c:v>
                </c:pt>
                <c:pt idx="169">
                  <c:v>8.3038000000000001E-2</c:v>
                </c:pt>
                <c:pt idx="170">
                  <c:v>9.4567999999999999E-2</c:v>
                </c:pt>
                <c:pt idx="171">
                  <c:v>0.14249000000000001</c:v>
                </c:pt>
                <c:pt idx="172">
                  <c:v>0.12833</c:v>
                </c:pt>
                <c:pt idx="173">
                  <c:v>7.6516000000000001E-2</c:v>
                </c:pt>
                <c:pt idx="174">
                  <c:v>5.8278000000000003E-2</c:v>
                </c:pt>
                <c:pt idx="175">
                  <c:v>0.10202</c:v>
                </c:pt>
                <c:pt idx="176">
                  <c:v>0.11074000000000001</c:v>
                </c:pt>
                <c:pt idx="177">
                  <c:v>6.2704999999999997E-2</c:v>
                </c:pt>
                <c:pt idx="178">
                  <c:v>1.4042E-3</c:v>
                </c:pt>
                <c:pt idx="179">
                  <c:v>-4.3305000000000001E-3</c:v>
                </c:pt>
                <c:pt idx="180">
                  <c:v>3.4861999999999997E-2</c:v>
                </c:pt>
                <c:pt idx="181">
                  <c:v>1.9365000000000001E-3</c:v>
                </c:pt>
                <c:pt idx="182">
                  <c:v>-6.8224999999999994E-2</c:v>
                </c:pt>
                <c:pt idx="183">
                  <c:v>-9.6700999999999995E-2</c:v>
                </c:pt>
                <c:pt idx="184">
                  <c:v>-6.3814999999999997E-2</c:v>
                </c:pt>
                <c:pt idx="185">
                  <c:v>-4.5845999999999998E-2</c:v>
                </c:pt>
                <c:pt idx="186">
                  <c:v>-9.9770999999999999E-2</c:v>
                </c:pt>
                <c:pt idx="187">
                  <c:v>-0.13188</c:v>
                </c:pt>
                <c:pt idx="188">
                  <c:v>-0.10774</c:v>
                </c:pt>
                <c:pt idx="189">
                  <c:v>-7.6907000000000003E-2</c:v>
                </c:pt>
                <c:pt idx="190">
                  <c:v>-9.8654000000000006E-2</c:v>
                </c:pt>
                <c:pt idx="191">
                  <c:v>-0.13447000000000001</c:v>
                </c:pt>
                <c:pt idx="192">
                  <c:v>-0.12232999999999999</c:v>
                </c:pt>
                <c:pt idx="193">
                  <c:v>-0.10947</c:v>
                </c:pt>
                <c:pt idx="194">
                  <c:v>-0.10050000000000001</c:v>
                </c:pt>
                <c:pt idx="195">
                  <c:v>-0.12881999999999999</c:v>
                </c:pt>
                <c:pt idx="196">
                  <c:v>-0.14677000000000001</c:v>
                </c:pt>
                <c:pt idx="197">
                  <c:v>-0.12898000000000001</c:v>
                </c:pt>
                <c:pt idx="198">
                  <c:v>-8.8122000000000006E-2</c:v>
                </c:pt>
                <c:pt idx="199">
                  <c:v>-8.5378999999999997E-2</c:v>
                </c:pt>
                <c:pt idx="200">
                  <c:v>-0.11511</c:v>
                </c:pt>
                <c:pt idx="201">
                  <c:v>-9.4937999999999995E-2</c:v>
                </c:pt>
                <c:pt idx="202">
                  <c:v>-5.2207000000000003E-2</c:v>
                </c:pt>
                <c:pt idx="203">
                  <c:v>-9.7438000000000004E-3</c:v>
                </c:pt>
                <c:pt idx="204">
                  <c:v>-1.3823E-2</c:v>
                </c:pt>
                <c:pt idx="205">
                  <c:v>-1.8162000000000001E-2</c:v>
                </c:pt>
                <c:pt idx="206">
                  <c:v>7.0641999999999996E-3</c:v>
                </c:pt>
                <c:pt idx="207">
                  <c:v>4.1262E-2</c:v>
                </c:pt>
                <c:pt idx="208">
                  <c:v>7.1747000000000005E-2</c:v>
                </c:pt>
                <c:pt idx="209">
                  <c:v>4.8295999999999999E-2</c:v>
                </c:pt>
                <c:pt idx="210">
                  <c:v>2.9214E-2</c:v>
                </c:pt>
                <c:pt idx="211">
                  <c:v>4.4657000000000002E-2</c:v>
                </c:pt>
                <c:pt idx="212">
                  <c:v>7.9505000000000006E-2</c:v>
                </c:pt>
                <c:pt idx="213">
                  <c:v>8.5034999999999999E-2</c:v>
                </c:pt>
                <c:pt idx="214">
                  <c:v>4.7435999999999999E-2</c:v>
                </c:pt>
                <c:pt idx="215">
                  <c:v>4.9363999999999998E-2</c:v>
                </c:pt>
                <c:pt idx="216">
                  <c:v>5.8727000000000001E-2</c:v>
                </c:pt>
                <c:pt idx="217">
                  <c:v>7.5695999999999999E-2</c:v>
                </c:pt>
                <c:pt idx="218">
                  <c:v>7.7116000000000004E-2</c:v>
                </c:pt>
                <c:pt idx="219">
                  <c:v>6.4684000000000005E-2</c:v>
                </c:pt>
                <c:pt idx="220">
                  <c:v>6.0072E-2</c:v>
                </c:pt>
                <c:pt idx="221">
                  <c:v>6.1376E-2</c:v>
                </c:pt>
                <c:pt idx="222">
                  <c:v>8.1588999999999995E-2</c:v>
                </c:pt>
                <c:pt idx="223">
                  <c:v>8.5165000000000005E-2</c:v>
                </c:pt>
                <c:pt idx="224">
                  <c:v>6.5629000000000007E-2</c:v>
                </c:pt>
                <c:pt idx="225">
                  <c:v>4.7840000000000001E-2</c:v>
                </c:pt>
                <c:pt idx="226">
                  <c:v>5.5916E-2</c:v>
                </c:pt>
                <c:pt idx="227">
                  <c:v>7.0618E-2</c:v>
                </c:pt>
                <c:pt idx="228">
                  <c:v>3.4769000000000001E-2</c:v>
                </c:pt>
                <c:pt idx="229">
                  <c:v>3.7092000000000002E-3</c:v>
                </c:pt>
                <c:pt idx="230">
                  <c:v>5.0508000000000003E-3</c:v>
                </c:pt>
                <c:pt idx="231">
                  <c:v>1.4132E-2</c:v>
                </c:pt>
                <c:pt idx="232">
                  <c:v>9.8238000000000006E-3</c:v>
                </c:pt>
                <c:pt idx="233">
                  <c:v>-2.1670999999999999E-2</c:v>
                </c:pt>
                <c:pt idx="234">
                  <c:v>-2.0073000000000001E-2</c:v>
                </c:pt>
                <c:pt idx="235">
                  <c:v>-1.6176000000000001E-3</c:v>
                </c:pt>
                <c:pt idx="236">
                  <c:v>1.6822E-2</c:v>
                </c:pt>
                <c:pt idx="237">
                  <c:v>3.7759E-3</c:v>
                </c:pt>
                <c:pt idx="238">
                  <c:v>2.6898999999999998E-3</c:v>
                </c:pt>
                <c:pt idx="239">
                  <c:v>2.3189999999999999E-2</c:v>
                </c:pt>
                <c:pt idx="240">
                  <c:v>3.6271999999999999E-2</c:v>
                </c:pt>
                <c:pt idx="241">
                  <c:v>2.7826E-2</c:v>
                </c:pt>
                <c:pt idx="242">
                  <c:v>1.6022999999999999E-2</c:v>
                </c:pt>
                <c:pt idx="243">
                  <c:v>8.1086999999999999E-3</c:v>
                </c:pt>
                <c:pt idx="244">
                  <c:v>2.3016000000000002E-2</c:v>
                </c:pt>
                <c:pt idx="245">
                  <c:v>1.193E-2</c:v>
                </c:pt>
                <c:pt idx="246">
                  <c:v>1.2895999999999999E-3</c:v>
                </c:pt>
                <c:pt idx="247">
                  <c:v>-1.9509E-3</c:v>
                </c:pt>
                <c:pt idx="248">
                  <c:v>4.1640000000000002E-3</c:v>
                </c:pt>
                <c:pt idx="249">
                  <c:v>8.8570999999999997E-3</c:v>
                </c:pt>
                <c:pt idx="250">
                  <c:v>8.6984000000000002E-3</c:v>
                </c:pt>
                <c:pt idx="251">
                  <c:v>5.3565000000000002E-3</c:v>
                </c:pt>
                <c:pt idx="252">
                  <c:v>4.8859000000000003E-3</c:v>
                </c:pt>
                <c:pt idx="253">
                  <c:v>1.9363999999999999E-2</c:v>
                </c:pt>
                <c:pt idx="254">
                  <c:v>3.6284999999999998E-2</c:v>
                </c:pt>
                <c:pt idx="255">
                  <c:v>2.2543000000000001E-2</c:v>
                </c:pt>
                <c:pt idx="256">
                  <c:v>1.8652E-3</c:v>
                </c:pt>
                <c:pt idx="257">
                  <c:v>4.6617000000000004E-3</c:v>
                </c:pt>
                <c:pt idx="258">
                  <c:v>1.2045E-2</c:v>
                </c:pt>
                <c:pt idx="259">
                  <c:v>7.6842000000000004E-3</c:v>
                </c:pt>
                <c:pt idx="260">
                  <c:v>-3.8996999999999997E-2</c:v>
                </c:pt>
                <c:pt idx="261">
                  <c:v>-5.4924000000000001E-2</c:v>
                </c:pt>
                <c:pt idx="262">
                  <c:v>-4.7324999999999999E-2</c:v>
                </c:pt>
                <c:pt idx="263">
                  <c:v>-4.1840000000000002E-2</c:v>
                </c:pt>
                <c:pt idx="264">
                  <c:v>-6.7305000000000004E-2</c:v>
                </c:pt>
                <c:pt idx="265">
                  <c:v>-0.10013</c:v>
                </c:pt>
                <c:pt idx="266">
                  <c:v>-9.0912000000000007E-2</c:v>
                </c:pt>
                <c:pt idx="267">
                  <c:v>-7.349E-2</c:v>
                </c:pt>
                <c:pt idx="268">
                  <c:v>-7.6194999999999999E-2</c:v>
                </c:pt>
                <c:pt idx="269">
                  <c:v>-9.4181000000000001E-2</c:v>
                </c:pt>
                <c:pt idx="270">
                  <c:v>-9.8909999999999998E-2</c:v>
                </c:pt>
                <c:pt idx="271">
                  <c:v>-8.5440000000000002E-2</c:v>
                </c:pt>
                <c:pt idx="272">
                  <c:v>-7.3042999999999997E-2</c:v>
                </c:pt>
                <c:pt idx="273">
                  <c:v>-9.0077000000000004E-2</c:v>
                </c:pt>
                <c:pt idx="274">
                  <c:v>-9.8641999999999994E-2</c:v>
                </c:pt>
                <c:pt idx="275">
                  <c:v>-9.0144000000000002E-2</c:v>
                </c:pt>
                <c:pt idx="276">
                  <c:v>-7.7632000000000007E-2</c:v>
                </c:pt>
                <c:pt idx="277">
                  <c:v>-8.4723999999999994E-2</c:v>
                </c:pt>
                <c:pt idx="278">
                  <c:v>-8.4554000000000004E-2</c:v>
                </c:pt>
                <c:pt idx="279">
                  <c:v>-7.3617000000000002E-2</c:v>
                </c:pt>
                <c:pt idx="280">
                  <c:v>-5.9554000000000003E-2</c:v>
                </c:pt>
                <c:pt idx="281">
                  <c:v>-4.6781000000000003E-2</c:v>
                </c:pt>
                <c:pt idx="282">
                  <c:v>-3.2121999999999998E-2</c:v>
                </c:pt>
                <c:pt idx="283">
                  <c:v>-1.2822999999999999E-2</c:v>
                </c:pt>
                <c:pt idx="284">
                  <c:v>8.9893999999999998E-3</c:v>
                </c:pt>
                <c:pt idx="285">
                  <c:v>2.8917000000000002E-2</c:v>
                </c:pt>
                <c:pt idx="286">
                  <c:v>4.1973999999999997E-2</c:v>
                </c:pt>
                <c:pt idx="287">
                  <c:v>5.9524000000000001E-2</c:v>
                </c:pt>
                <c:pt idx="288">
                  <c:v>7.2709999999999997E-2</c:v>
                </c:pt>
                <c:pt idx="289">
                  <c:v>9.0548000000000003E-2</c:v>
                </c:pt>
                <c:pt idx="290">
                  <c:v>9.5444000000000001E-2</c:v>
                </c:pt>
                <c:pt idx="291">
                  <c:v>9.7002000000000005E-2</c:v>
                </c:pt>
                <c:pt idx="292">
                  <c:v>0.10127</c:v>
                </c:pt>
                <c:pt idx="293">
                  <c:v>0.11244</c:v>
                </c:pt>
                <c:pt idx="294">
                  <c:v>0.11508</c:v>
                </c:pt>
                <c:pt idx="295">
                  <c:v>0.11525000000000001</c:v>
                </c:pt>
                <c:pt idx="296">
                  <c:v>0.10858</c:v>
                </c:pt>
                <c:pt idx="297">
                  <c:v>0.1177</c:v>
                </c:pt>
                <c:pt idx="298">
                  <c:v>0.12356</c:v>
                </c:pt>
                <c:pt idx="299">
                  <c:v>0.12242</c:v>
                </c:pt>
                <c:pt idx="300">
                  <c:v>0.10534</c:v>
                </c:pt>
                <c:pt idx="301">
                  <c:v>0.10854999999999999</c:v>
                </c:pt>
                <c:pt idx="302">
                  <c:v>0.10804</c:v>
                </c:pt>
                <c:pt idx="303">
                  <c:v>9.6287999999999999E-2</c:v>
                </c:pt>
                <c:pt idx="304">
                  <c:v>7.4061000000000002E-2</c:v>
                </c:pt>
                <c:pt idx="305">
                  <c:v>5.1768000000000002E-2</c:v>
                </c:pt>
                <c:pt idx="306">
                  <c:v>4.4207999999999997E-2</c:v>
                </c:pt>
                <c:pt idx="307">
                  <c:v>2.8775999999999999E-2</c:v>
                </c:pt>
                <c:pt idx="308">
                  <c:v>4.0530999999999996E-3</c:v>
                </c:pt>
                <c:pt idx="309">
                  <c:v>-1.6421000000000002E-2</c:v>
                </c:pt>
                <c:pt idx="310">
                  <c:v>-2.9301000000000001E-2</c:v>
                </c:pt>
                <c:pt idx="311">
                  <c:v>-3.5018000000000001E-2</c:v>
                </c:pt>
                <c:pt idx="312">
                  <c:v>-4.8217000000000003E-2</c:v>
                </c:pt>
                <c:pt idx="313">
                  <c:v>-5.7757999999999997E-2</c:v>
                </c:pt>
                <c:pt idx="314">
                  <c:v>-6.0798999999999999E-2</c:v>
                </c:pt>
                <c:pt idx="315">
                  <c:v>-6.3298999999999994E-2</c:v>
                </c:pt>
                <c:pt idx="316">
                  <c:v>-6.4131999999999995E-2</c:v>
                </c:pt>
                <c:pt idx="317">
                  <c:v>-7.3447999999999999E-2</c:v>
                </c:pt>
                <c:pt idx="318">
                  <c:v>-7.5724E-2</c:v>
                </c:pt>
                <c:pt idx="319">
                  <c:v>-7.3774000000000006E-2</c:v>
                </c:pt>
                <c:pt idx="320">
                  <c:v>-7.7808000000000002E-2</c:v>
                </c:pt>
                <c:pt idx="321">
                  <c:v>-8.4999000000000005E-2</c:v>
                </c:pt>
                <c:pt idx="322">
                  <c:v>-8.2750000000000004E-2</c:v>
                </c:pt>
                <c:pt idx="323">
                  <c:v>-7.9228999999999994E-2</c:v>
                </c:pt>
                <c:pt idx="324">
                  <c:v>-8.4958000000000006E-2</c:v>
                </c:pt>
                <c:pt idx="325">
                  <c:v>-8.3398E-2</c:v>
                </c:pt>
                <c:pt idx="326">
                  <c:v>-8.1569000000000003E-2</c:v>
                </c:pt>
                <c:pt idx="327">
                  <c:v>-7.1252999999999997E-2</c:v>
                </c:pt>
                <c:pt idx="328">
                  <c:v>-6.6681000000000004E-2</c:v>
                </c:pt>
                <c:pt idx="329">
                  <c:v>-5.5918000000000002E-2</c:v>
                </c:pt>
                <c:pt idx="330">
                  <c:v>-4.2757999999999997E-2</c:v>
                </c:pt>
                <c:pt idx="331">
                  <c:v>-3.0179999999999998E-2</c:v>
                </c:pt>
                <c:pt idx="332">
                  <c:v>-1.2231000000000001E-2</c:v>
                </c:pt>
                <c:pt idx="333">
                  <c:v>-1.1479000000000001E-3</c:v>
                </c:pt>
                <c:pt idx="334">
                  <c:v>-2.8936000000000001E-4</c:v>
                </c:pt>
                <c:pt idx="335">
                  <c:v>1.1724999999999999E-2</c:v>
                </c:pt>
                <c:pt idx="336">
                  <c:v>2.6394999999999998E-2</c:v>
                </c:pt>
                <c:pt idx="337">
                  <c:v>2.3387999999999999E-2</c:v>
                </c:pt>
                <c:pt idx="338">
                  <c:v>1.5348000000000001E-2</c:v>
                </c:pt>
                <c:pt idx="339">
                  <c:v>1.7517999999999999E-2</c:v>
                </c:pt>
                <c:pt idx="340">
                  <c:v>2.1454999999999998E-2</c:v>
                </c:pt>
                <c:pt idx="341">
                  <c:v>1.6591999999999999E-2</c:v>
                </c:pt>
                <c:pt idx="342">
                  <c:v>4.9283E-3</c:v>
                </c:pt>
                <c:pt idx="343">
                  <c:v>4.3388000000000003E-3</c:v>
                </c:pt>
                <c:pt idx="344">
                  <c:v>1.2195999999999999E-3</c:v>
                </c:pt>
                <c:pt idx="345">
                  <c:v>7.8343000000000006E-3</c:v>
                </c:pt>
                <c:pt idx="346">
                  <c:v>9.1112999999999993E-3</c:v>
                </c:pt>
                <c:pt idx="347">
                  <c:v>1.6038999999999999E-3</c:v>
                </c:pt>
                <c:pt idx="348">
                  <c:v>5.5404E-3</c:v>
                </c:pt>
                <c:pt idx="349">
                  <c:v>1.1098999999999999E-2</c:v>
                </c:pt>
                <c:pt idx="350">
                  <c:v>1.6531000000000001E-2</c:v>
                </c:pt>
                <c:pt idx="351">
                  <c:v>1.0468E-2</c:v>
                </c:pt>
                <c:pt idx="352">
                  <c:v>7.9920000000000008E-3</c:v>
                </c:pt>
                <c:pt idx="353">
                  <c:v>8.4832999999999992E-3</c:v>
                </c:pt>
                <c:pt idx="354">
                  <c:v>2.5566E-3</c:v>
                </c:pt>
                <c:pt idx="355">
                  <c:v>-6.1523999999999997E-3</c:v>
                </c:pt>
                <c:pt idx="356">
                  <c:v>-1.282E-2</c:v>
                </c:pt>
                <c:pt idx="357">
                  <c:v>-1.7787000000000001E-2</c:v>
                </c:pt>
                <c:pt idx="358">
                  <c:v>-2.3813000000000001E-2</c:v>
                </c:pt>
                <c:pt idx="359">
                  <c:v>-2.4264999999999998E-2</c:v>
                </c:pt>
                <c:pt idx="360">
                  <c:v>-2.0958999999999998E-2</c:v>
                </c:pt>
                <c:pt idx="361">
                  <c:v>-1.5835999999999999E-2</c:v>
                </c:pt>
                <c:pt idx="362">
                  <c:v>-6.5962E-3</c:v>
                </c:pt>
                <c:pt idx="363">
                  <c:v>2.1058000000000001E-3</c:v>
                </c:pt>
                <c:pt idx="364">
                  <c:v>1.5036000000000001E-2</c:v>
                </c:pt>
                <c:pt idx="365">
                  <c:v>2.8195000000000001E-2</c:v>
                </c:pt>
                <c:pt idx="366">
                  <c:v>4.4093E-2</c:v>
                </c:pt>
                <c:pt idx="367">
                  <c:v>5.2318999999999997E-2</c:v>
                </c:pt>
                <c:pt idx="368">
                  <c:v>6.0796000000000003E-2</c:v>
                </c:pt>
                <c:pt idx="369">
                  <c:v>6.9080000000000003E-2</c:v>
                </c:pt>
                <c:pt idx="370">
                  <c:v>7.0100999999999997E-2</c:v>
                </c:pt>
                <c:pt idx="371">
                  <c:v>7.0831000000000005E-2</c:v>
                </c:pt>
                <c:pt idx="372">
                  <c:v>7.5069999999999998E-2</c:v>
                </c:pt>
                <c:pt idx="373">
                  <c:v>7.1702000000000002E-2</c:v>
                </c:pt>
                <c:pt idx="374">
                  <c:v>6.8185999999999997E-2</c:v>
                </c:pt>
                <c:pt idx="375">
                  <c:v>6.9862999999999995E-2</c:v>
                </c:pt>
                <c:pt idx="376">
                  <c:v>7.2646000000000002E-2</c:v>
                </c:pt>
                <c:pt idx="377">
                  <c:v>7.4092000000000005E-2</c:v>
                </c:pt>
                <c:pt idx="378">
                  <c:v>7.2814000000000004E-2</c:v>
                </c:pt>
                <c:pt idx="379">
                  <c:v>7.1656999999999998E-2</c:v>
                </c:pt>
                <c:pt idx="380">
                  <c:v>7.3113999999999998E-2</c:v>
                </c:pt>
                <c:pt idx="381">
                  <c:v>7.7303999999999998E-2</c:v>
                </c:pt>
                <c:pt idx="382">
                  <c:v>6.7211000000000007E-2</c:v>
                </c:pt>
                <c:pt idx="383">
                  <c:v>5.9325000000000003E-2</c:v>
                </c:pt>
                <c:pt idx="384">
                  <c:v>4.6674E-2</c:v>
                </c:pt>
                <c:pt idx="385">
                  <c:v>3.7891000000000001E-2</c:v>
                </c:pt>
                <c:pt idx="386">
                  <c:v>1.7905999999999998E-2</c:v>
                </c:pt>
                <c:pt idx="387">
                  <c:v>-2.6324E-3</c:v>
                </c:pt>
                <c:pt idx="388">
                  <c:v>-1.9448E-2</c:v>
                </c:pt>
                <c:pt idx="389">
                  <c:v>-3.7123000000000003E-2</c:v>
                </c:pt>
                <c:pt idx="390">
                  <c:v>-5.6418999999999997E-2</c:v>
                </c:pt>
                <c:pt idx="391">
                  <c:v>-7.3117000000000001E-2</c:v>
                </c:pt>
                <c:pt idx="392">
                  <c:v>-8.5000999999999993E-2</c:v>
                </c:pt>
                <c:pt idx="393">
                  <c:v>-8.7631000000000001E-2</c:v>
                </c:pt>
                <c:pt idx="394">
                  <c:v>-9.4950999999999994E-2</c:v>
                </c:pt>
                <c:pt idx="395">
                  <c:v>-9.8159999999999997E-2</c:v>
                </c:pt>
                <c:pt idx="396">
                  <c:v>-0.10532999999999999</c:v>
                </c:pt>
                <c:pt idx="397">
                  <c:v>-0.10528999999999999</c:v>
                </c:pt>
                <c:pt idx="398">
                  <c:v>-0.1057</c:v>
                </c:pt>
                <c:pt idx="399">
                  <c:v>-0.10929</c:v>
                </c:pt>
                <c:pt idx="400">
                  <c:v>-0.11011</c:v>
                </c:pt>
                <c:pt idx="401">
                  <c:v>-0.11397</c:v>
                </c:pt>
                <c:pt idx="402">
                  <c:v>-0.11132</c:v>
                </c:pt>
                <c:pt idx="403">
                  <c:v>-0.10811</c:v>
                </c:pt>
                <c:pt idx="404">
                  <c:v>-0.10231999999999999</c:v>
                </c:pt>
                <c:pt idx="405">
                  <c:v>-0.10016</c:v>
                </c:pt>
                <c:pt idx="406">
                  <c:v>-9.5108999999999999E-2</c:v>
                </c:pt>
                <c:pt idx="407">
                  <c:v>-8.0559000000000006E-2</c:v>
                </c:pt>
                <c:pt idx="408">
                  <c:v>-6.5365000000000006E-2</c:v>
                </c:pt>
                <c:pt idx="409">
                  <c:v>-4.7830999999999999E-2</c:v>
                </c:pt>
                <c:pt idx="410">
                  <c:v>-3.4437000000000002E-2</c:v>
                </c:pt>
                <c:pt idx="411">
                  <c:v>-1.2390999999999999E-2</c:v>
                </c:pt>
                <c:pt idx="412">
                  <c:v>1.1335E-2</c:v>
                </c:pt>
                <c:pt idx="413">
                  <c:v>2.792E-2</c:v>
                </c:pt>
                <c:pt idx="414">
                  <c:v>4.1097000000000002E-2</c:v>
                </c:pt>
                <c:pt idx="415">
                  <c:v>5.0994999999999999E-2</c:v>
                </c:pt>
                <c:pt idx="416">
                  <c:v>6.5581E-2</c:v>
                </c:pt>
                <c:pt idx="417">
                  <c:v>7.6365000000000002E-2</c:v>
                </c:pt>
                <c:pt idx="418">
                  <c:v>7.6870999999999995E-2</c:v>
                </c:pt>
                <c:pt idx="419">
                  <c:v>7.5983999999999996E-2</c:v>
                </c:pt>
                <c:pt idx="420">
                  <c:v>8.233E-2</c:v>
                </c:pt>
                <c:pt idx="421">
                  <c:v>8.9596999999999996E-2</c:v>
                </c:pt>
                <c:pt idx="422">
                  <c:v>8.6917999999999995E-2</c:v>
                </c:pt>
                <c:pt idx="423">
                  <c:v>8.0959000000000003E-2</c:v>
                </c:pt>
                <c:pt idx="424">
                  <c:v>8.4161E-2</c:v>
                </c:pt>
                <c:pt idx="425">
                  <c:v>9.0574000000000002E-2</c:v>
                </c:pt>
                <c:pt idx="426">
                  <c:v>8.7125999999999995E-2</c:v>
                </c:pt>
                <c:pt idx="427">
                  <c:v>8.2229999999999998E-2</c:v>
                </c:pt>
                <c:pt idx="428">
                  <c:v>8.0001000000000003E-2</c:v>
                </c:pt>
                <c:pt idx="429">
                  <c:v>7.7720999999999998E-2</c:v>
                </c:pt>
                <c:pt idx="430">
                  <c:v>7.5993000000000005E-2</c:v>
                </c:pt>
                <c:pt idx="431">
                  <c:v>6.3615000000000005E-2</c:v>
                </c:pt>
                <c:pt idx="432">
                  <c:v>5.2236999999999999E-2</c:v>
                </c:pt>
                <c:pt idx="433">
                  <c:v>4.3095000000000001E-2</c:v>
                </c:pt>
                <c:pt idx="434">
                  <c:v>3.1668000000000002E-2</c:v>
                </c:pt>
                <c:pt idx="435">
                  <c:v>1.7003999999999998E-2</c:v>
                </c:pt>
                <c:pt idx="436">
                  <c:v>4.4130999999999999E-4</c:v>
                </c:pt>
                <c:pt idx="437">
                  <c:v>-8.5334999999999994E-3</c:v>
                </c:pt>
                <c:pt idx="438">
                  <c:v>-1.6102000000000002E-2</c:v>
                </c:pt>
                <c:pt idx="439">
                  <c:v>-2.24E-2</c:v>
                </c:pt>
                <c:pt idx="440">
                  <c:v>-2.7630999999999999E-2</c:v>
                </c:pt>
                <c:pt idx="441">
                  <c:v>-2.9954000000000001E-2</c:v>
                </c:pt>
                <c:pt idx="442">
                  <c:v>-2.8868999999999999E-2</c:v>
                </c:pt>
                <c:pt idx="443">
                  <c:v>-2.7552E-2</c:v>
                </c:pt>
                <c:pt idx="444">
                  <c:v>-2.6630000000000001E-2</c:v>
                </c:pt>
                <c:pt idx="445">
                  <c:v>-2.5744E-2</c:v>
                </c:pt>
                <c:pt idx="446">
                  <c:v>-2.1271999999999999E-2</c:v>
                </c:pt>
                <c:pt idx="447">
                  <c:v>-1.7597000000000002E-2</c:v>
                </c:pt>
                <c:pt idx="448">
                  <c:v>-1.6303000000000002E-2</c:v>
                </c:pt>
                <c:pt idx="449">
                  <c:v>-1.7419E-2</c:v>
                </c:pt>
                <c:pt idx="450">
                  <c:v>-1.5094E-2</c:v>
                </c:pt>
                <c:pt idx="451">
                  <c:v>-1.6018000000000001E-2</c:v>
                </c:pt>
                <c:pt idx="452">
                  <c:v>-1.6390999999999999E-2</c:v>
                </c:pt>
                <c:pt idx="453">
                  <c:v>-1.6202000000000001E-2</c:v>
                </c:pt>
                <c:pt idx="454">
                  <c:v>-1.9278E-2</c:v>
                </c:pt>
                <c:pt idx="455">
                  <c:v>-1.6088000000000002E-2</c:v>
                </c:pt>
                <c:pt idx="456">
                  <c:v>-9.6228000000000008E-3</c:v>
                </c:pt>
                <c:pt idx="457">
                  <c:v>-4.2167999999999997E-3</c:v>
                </c:pt>
                <c:pt idx="458">
                  <c:v>2.2918000000000001E-3</c:v>
                </c:pt>
                <c:pt idx="459">
                  <c:v>6.143E-3</c:v>
                </c:pt>
                <c:pt idx="460">
                  <c:v>1.5512E-2</c:v>
                </c:pt>
                <c:pt idx="461">
                  <c:v>1.7711999999999999E-2</c:v>
                </c:pt>
                <c:pt idx="462">
                  <c:v>1.9521E-2</c:v>
                </c:pt>
                <c:pt idx="463">
                  <c:v>1.8941E-2</c:v>
                </c:pt>
                <c:pt idx="464">
                  <c:v>1.8644000000000001E-2</c:v>
                </c:pt>
                <c:pt idx="465">
                  <c:v>1.6638E-2</c:v>
                </c:pt>
                <c:pt idx="466">
                  <c:v>4.8320000000000004E-3</c:v>
                </c:pt>
                <c:pt idx="467">
                  <c:v>-6.2445000000000001E-3</c:v>
                </c:pt>
                <c:pt idx="468">
                  <c:v>-1.6225E-2</c:v>
                </c:pt>
                <c:pt idx="469">
                  <c:v>-2.4674000000000001E-2</c:v>
                </c:pt>
                <c:pt idx="470">
                  <c:v>-3.3207E-2</c:v>
                </c:pt>
                <c:pt idx="471">
                  <c:v>-4.5263999999999999E-2</c:v>
                </c:pt>
                <c:pt idx="472">
                  <c:v>-4.9919999999999999E-2</c:v>
                </c:pt>
                <c:pt idx="473">
                  <c:v>-5.1194999999999997E-2</c:v>
                </c:pt>
                <c:pt idx="474">
                  <c:v>-5.3148000000000001E-2</c:v>
                </c:pt>
                <c:pt idx="475">
                  <c:v>-5.7338E-2</c:v>
                </c:pt>
                <c:pt idx="476">
                  <c:v>-5.7121999999999999E-2</c:v>
                </c:pt>
                <c:pt idx="477">
                  <c:v>-5.2302000000000001E-2</c:v>
                </c:pt>
                <c:pt idx="478">
                  <c:v>-5.3858000000000003E-2</c:v>
                </c:pt>
                <c:pt idx="479">
                  <c:v>-5.6372999999999999E-2</c:v>
                </c:pt>
                <c:pt idx="480">
                  <c:v>-5.7716000000000003E-2</c:v>
                </c:pt>
                <c:pt idx="481">
                  <c:v>-5.7992000000000002E-2</c:v>
                </c:pt>
                <c:pt idx="482">
                  <c:v>-5.8923999999999997E-2</c:v>
                </c:pt>
                <c:pt idx="483">
                  <c:v>-6.0539999999999997E-2</c:v>
                </c:pt>
                <c:pt idx="484">
                  <c:v>-6.2577999999999995E-2</c:v>
                </c:pt>
                <c:pt idx="485">
                  <c:v>-6.1938E-2</c:v>
                </c:pt>
                <c:pt idx="486">
                  <c:v>-5.5550000000000002E-2</c:v>
                </c:pt>
                <c:pt idx="487">
                  <c:v>-4.9258000000000003E-2</c:v>
                </c:pt>
                <c:pt idx="488">
                  <c:v>-4.0001000000000002E-2</c:v>
                </c:pt>
                <c:pt idx="489">
                  <c:v>-2.8239E-2</c:v>
                </c:pt>
                <c:pt idx="490">
                  <c:v>-1.2019E-2</c:v>
                </c:pt>
                <c:pt idx="491">
                  <c:v>5.5241999999999999E-3</c:v>
                </c:pt>
                <c:pt idx="492">
                  <c:v>2.1080999999999999E-2</c:v>
                </c:pt>
                <c:pt idx="493">
                  <c:v>3.8209E-2</c:v>
                </c:pt>
                <c:pt idx="494">
                  <c:v>5.3948000000000003E-2</c:v>
                </c:pt>
                <c:pt idx="495">
                  <c:v>6.6143999999999994E-2</c:v>
                </c:pt>
                <c:pt idx="496">
                  <c:v>7.6093999999999995E-2</c:v>
                </c:pt>
                <c:pt idx="497">
                  <c:v>8.0994999999999998E-2</c:v>
                </c:pt>
                <c:pt idx="498">
                  <c:v>8.8756000000000002E-2</c:v>
                </c:pt>
                <c:pt idx="499">
                  <c:v>9.1974E-2</c:v>
                </c:pt>
                <c:pt idx="500">
                  <c:v>9.2655000000000001E-2</c:v>
                </c:pt>
                <c:pt idx="501">
                  <c:v>9.4405000000000003E-2</c:v>
                </c:pt>
                <c:pt idx="502">
                  <c:v>9.6425999999999998E-2</c:v>
                </c:pt>
                <c:pt idx="503">
                  <c:v>9.8121E-2</c:v>
                </c:pt>
                <c:pt idx="504">
                  <c:v>9.8715999999999998E-2</c:v>
                </c:pt>
                <c:pt idx="505">
                  <c:v>9.7555000000000003E-2</c:v>
                </c:pt>
                <c:pt idx="506">
                  <c:v>9.9817000000000003E-2</c:v>
                </c:pt>
                <c:pt idx="507">
                  <c:v>9.7254999999999994E-2</c:v>
                </c:pt>
                <c:pt idx="508">
                  <c:v>9.1456999999999997E-2</c:v>
                </c:pt>
                <c:pt idx="509">
                  <c:v>8.4917000000000006E-2</c:v>
                </c:pt>
                <c:pt idx="510">
                  <c:v>7.7449000000000004E-2</c:v>
                </c:pt>
                <c:pt idx="511">
                  <c:v>6.5414E-2</c:v>
                </c:pt>
                <c:pt idx="512">
                  <c:v>5.0459999999999998E-2</c:v>
                </c:pt>
                <c:pt idx="513">
                  <c:v>3.3286999999999997E-2</c:v>
                </c:pt>
                <c:pt idx="514">
                  <c:v>1.874E-2</c:v>
                </c:pt>
                <c:pt idx="515">
                  <c:v>-1.194E-3</c:v>
                </c:pt>
                <c:pt idx="516">
                  <c:v>-2.0459999999999999E-2</c:v>
                </c:pt>
                <c:pt idx="517">
                  <c:v>-3.5768000000000001E-2</c:v>
                </c:pt>
                <c:pt idx="518">
                  <c:v>-4.5726000000000003E-2</c:v>
                </c:pt>
                <c:pt idx="519">
                  <c:v>-5.4536000000000001E-2</c:v>
                </c:pt>
                <c:pt idx="520">
                  <c:v>-6.4310999999999993E-2</c:v>
                </c:pt>
                <c:pt idx="521">
                  <c:v>-7.0879999999999999E-2</c:v>
                </c:pt>
                <c:pt idx="522">
                  <c:v>-7.5047000000000003E-2</c:v>
                </c:pt>
                <c:pt idx="523">
                  <c:v>-7.7556E-2</c:v>
                </c:pt>
                <c:pt idx="524">
                  <c:v>-8.2154000000000005E-2</c:v>
                </c:pt>
                <c:pt idx="525">
                  <c:v>-8.2561999999999997E-2</c:v>
                </c:pt>
                <c:pt idx="526">
                  <c:v>-8.2391000000000006E-2</c:v>
                </c:pt>
                <c:pt idx="527">
                  <c:v>-8.2857E-2</c:v>
                </c:pt>
                <c:pt idx="528">
                  <c:v>-8.3919999999999995E-2</c:v>
                </c:pt>
                <c:pt idx="529">
                  <c:v>-8.6400000000000005E-2</c:v>
                </c:pt>
                <c:pt idx="530">
                  <c:v>-8.4032999999999997E-2</c:v>
                </c:pt>
                <c:pt idx="531">
                  <c:v>-8.4423999999999999E-2</c:v>
                </c:pt>
                <c:pt idx="532">
                  <c:v>-8.2214999999999996E-2</c:v>
                </c:pt>
                <c:pt idx="533">
                  <c:v>-7.7243000000000006E-2</c:v>
                </c:pt>
                <c:pt idx="534">
                  <c:v>-6.9593000000000002E-2</c:v>
                </c:pt>
                <c:pt idx="535">
                  <c:v>-5.7110000000000001E-2</c:v>
                </c:pt>
                <c:pt idx="536">
                  <c:v>-4.7486E-2</c:v>
                </c:pt>
                <c:pt idx="537">
                  <c:v>-3.3672000000000001E-2</c:v>
                </c:pt>
                <c:pt idx="538">
                  <c:v>-1.8984000000000001E-2</c:v>
                </c:pt>
                <c:pt idx="539">
                  <c:v>-4.5729000000000004E-3</c:v>
                </c:pt>
                <c:pt idx="540">
                  <c:v>9.0075999999999993E-3</c:v>
                </c:pt>
                <c:pt idx="541">
                  <c:v>1.7111999999999999E-2</c:v>
                </c:pt>
                <c:pt idx="542">
                  <c:v>2.6606000000000001E-2</c:v>
                </c:pt>
                <c:pt idx="543">
                  <c:v>3.2863000000000003E-2</c:v>
                </c:pt>
                <c:pt idx="544">
                  <c:v>3.6970000000000003E-2</c:v>
                </c:pt>
                <c:pt idx="545">
                  <c:v>3.8313E-2</c:v>
                </c:pt>
                <c:pt idx="546">
                  <c:v>3.8968000000000003E-2</c:v>
                </c:pt>
                <c:pt idx="547">
                  <c:v>3.9419000000000003E-2</c:v>
                </c:pt>
                <c:pt idx="548">
                  <c:v>3.7891000000000001E-2</c:v>
                </c:pt>
                <c:pt idx="549">
                  <c:v>3.5246E-2</c:v>
                </c:pt>
                <c:pt idx="550">
                  <c:v>3.4221000000000001E-2</c:v>
                </c:pt>
                <c:pt idx="551">
                  <c:v>3.2494000000000002E-2</c:v>
                </c:pt>
                <c:pt idx="552">
                  <c:v>2.9267999999999999E-2</c:v>
                </c:pt>
                <c:pt idx="553">
                  <c:v>2.7653E-2</c:v>
                </c:pt>
                <c:pt idx="554">
                  <c:v>2.9631000000000001E-2</c:v>
                </c:pt>
                <c:pt idx="555">
                  <c:v>2.9349E-2</c:v>
                </c:pt>
                <c:pt idx="556">
                  <c:v>2.9749999999999999E-2</c:v>
                </c:pt>
                <c:pt idx="557">
                  <c:v>2.8018999999999999E-2</c:v>
                </c:pt>
                <c:pt idx="558">
                  <c:v>2.7403E-2</c:v>
                </c:pt>
                <c:pt idx="559">
                  <c:v>2.1484E-2</c:v>
                </c:pt>
                <c:pt idx="560">
                  <c:v>1.4397E-2</c:v>
                </c:pt>
                <c:pt idx="561">
                  <c:v>8.2801000000000003E-3</c:v>
                </c:pt>
                <c:pt idx="562">
                  <c:v>3.4204000000000001E-3</c:v>
                </c:pt>
                <c:pt idx="563">
                  <c:v>-1.9143000000000001E-3</c:v>
                </c:pt>
                <c:pt idx="564">
                  <c:v>-1.3580999999999999E-2</c:v>
                </c:pt>
                <c:pt idx="565">
                  <c:v>-1.9481999999999999E-2</c:v>
                </c:pt>
                <c:pt idx="566">
                  <c:v>-2.0116999999999999E-2</c:v>
                </c:pt>
                <c:pt idx="567">
                  <c:v>-2.0017E-2</c:v>
                </c:pt>
                <c:pt idx="568">
                  <c:v>-2.1418E-2</c:v>
                </c:pt>
                <c:pt idx="569">
                  <c:v>-2.0459000000000001E-2</c:v>
                </c:pt>
                <c:pt idx="570">
                  <c:v>-1.1117999999999999E-2</c:v>
                </c:pt>
                <c:pt idx="571">
                  <c:v>-1.9667999999999999E-3</c:v>
                </c:pt>
                <c:pt idx="572">
                  <c:v>5.3743999999999997E-3</c:v>
                </c:pt>
                <c:pt idx="573">
                  <c:v>1.2075000000000001E-2</c:v>
                </c:pt>
                <c:pt idx="574">
                  <c:v>2.0778999999999999E-2</c:v>
                </c:pt>
                <c:pt idx="575">
                  <c:v>3.0745000000000001E-2</c:v>
                </c:pt>
                <c:pt idx="576">
                  <c:v>3.4157E-2</c:v>
                </c:pt>
                <c:pt idx="577">
                  <c:v>3.5116000000000001E-2</c:v>
                </c:pt>
                <c:pt idx="578">
                  <c:v>3.6708999999999999E-2</c:v>
                </c:pt>
                <c:pt idx="579">
                  <c:v>4.0785000000000002E-2</c:v>
                </c:pt>
                <c:pt idx="580">
                  <c:v>4.1855000000000003E-2</c:v>
                </c:pt>
                <c:pt idx="581">
                  <c:v>4.0640000000000003E-2</c:v>
                </c:pt>
                <c:pt idx="582">
                  <c:v>4.0958000000000001E-2</c:v>
                </c:pt>
                <c:pt idx="583">
                  <c:v>4.2727000000000001E-2</c:v>
                </c:pt>
                <c:pt idx="584">
                  <c:v>4.4595999999999997E-2</c:v>
                </c:pt>
                <c:pt idx="585">
                  <c:v>4.7308000000000003E-2</c:v>
                </c:pt>
                <c:pt idx="586">
                  <c:v>5.1057999999999999E-2</c:v>
                </c:pt>
                <c:pt idx="587">
                  <c:v>5.1947E-2</c:v>
                </c:pt>
                <c:pt idx="588">
                  <c:v>5.3053000000000003E-2</c:v>
                </c:pt>
                <c:pt idx="589">
                  <c:v>5.2569999999999999E-2</c:v>
                </c:pt>
                <c:pt idx="590">
                  <c:v>4.9700000000000001E-2</c:v>
                </c:pt>
                <c:pt idx="591">
                  <c:v>4.5171000000000003E-2</c:v>
                </c:pt>
                <c:pt idx="592">
                  <c:v>3.2315000000000003E-2</c:v>
                </c:pt>
                <c:pt idx="593">
                  <c:v>1.9514E-2</c:v>
                </c:pt>
                <c:pt idx="594">
                  <c:v>6.7669000000000002E-3</c:v>
                </c:pt>
                <c:pt idx="595">
                  <c:v>-7.7676999999999998E-3</c:v>
                </c:pt>
                <c:pt idx="596">
                  <c:v>-2.2106000000000001E-2</c:v>
                </c:pt>
                <c:pt idx="597">
                  <c:v>-3.9352999999999999E-2</c:v>
                </c:pt>
                <c:pt idx="598">
                  <c:v>-5.1389999999999998E-2</c:v>
                </c:pt>
                <c:pt idx="599">
                  <c:v>-6.1087000000000002E-2</c:v>
                </c:pt>
                <c:pt idx="600">
                  <c:v>-6.9969000000000003E-2</c:v>
                </c:pt>
                <c:pt idx="601">
                  <c:v>-7.5943999999999998E-2</c:v>
                </c:pt>
                <c:pt idx="602">
                  <c:v>-8.2048999999999997E-2</c:v>
                </c:pt>
                <c:pt idx="603">
                  <c:v>-8.3986000000000005E-2</c:v>
                </c:pt>
                <c:pt idx="604">
                  <c:v>-8.5148000000000001E-2</c:v>
                </c:pt>
                <c:pt idx="605">
                  <c:v>-8.6717000000000002E-2</c:v>
                </c:pt>
                <c:pt idx="606">
                  <c:v>-8.6994000000000002E-2</c:v>
                </c:pt>
                <c:pt idx="607">
                  <c:v>-8.9187000000000002E-2</c:v>
                </c:pt>
                <c:pt idx="608">
                  <c:v>-9.1502E-2</c:v>
                </c:pt>
                <c:pt idx="609">
                  <c:v>-9.2343999999999996E-2</c:v>
                </c:pt>
                <c:pt idx="610">
                  <c:v>-9.2996999999999996E-2</c:v>
                </c:pt>
                <c:pt idx="611">
                  <c:v>-9.1215000000000004E-2</c:v>
                </c:pt>
                <c:pt idx="612">
                  <c:v>-8.8844000000000006E-2</c:v>
                </c:pt>
                <c:pt idx="613">
                  <c:v>-8.4668999999999994E-2</c:v>
                </c:pt>
                <c:pt idx="614">
                  <c:v>-7.5166999999999998E-2</c:v>
                </c:pt>
                <c:pt idx="615">
                  <c:v>-6.1749999999999999E-2</c:v>
                </c:pt>
                <c:pt idx="616">
                  <c:v>-4.5906000000000002E-2</c:v>
                </c:pt>
                <c:pt idx="617">
                  <c:v>-2.8736999999999999E-2</c:v>
                </c:pt>
                <c:pt idx="618">
                  <c:v>-1.4037000000000001E-2</c:v>
                </c:pt>
                <c:pt idx="619">
                  <c:v>4.4276999999999997E-3</c:v>
                </c:pt>
                <c:pt idx="620">
                  <c:v>2.0337000000000001E-2</c:v>
                </c:pt>
                <c:pt idx="621">
                  <c:v>3.6076999999999998E-2</c:v>
                </c:pt>
                <c:pt idx="622">
                  <c:v>4.9257000000000002E-2</c:v>
                </c:pt>
                <c:pt idx="623">
                  <c:v>6.0042999999999999E-2</c:v>
                </c:pt>
                <c:pt idx="624">
                  <c:v>6.9799E-2</c:v>
                </c:pt>
                <c:pt idx="625">
                  <c:v>7.5805999999999998E-2</c:v>
                </c:pt>
                <c:pt idx="626">
                  <c:v>8.0800999999999998E-2</c:v>
                </c:pt>
                <c:pt idx="627">
                  <c:v>8.4844000000000003E-2</c:v>
                </c:pt>
                <c:pt idx="628">
                  <c:v>8.7045999999999998E-2</c:v>
                </c:pt>
                <c:pt idx="629">
                  <c:v>8.6625999999999995E-2</c:v>
                </c:pt>
                <c:pt idx="630">
                  <c:v>8.7397000000000002E-2</c:v>
                </c:pt>
                <c:pt idx="631">
                  <c:v>8.8931999999999997E-2</c:v>
                </c:pt>
                <c:pt idx="632">
                  <c:v>9.0868000000000004E-2</c:v>
                </c:pt>
                <c:pt idx="633">
                  <c:v>9.1239000000000001E-2</c:v>
                </c:pt>
                <c:pt idx="634">
                  <c:v>8.6230000000000001E-2</c:v>
                </c:pt>
                <c:pt idx="635">
                  <c:v>8.1705E-2</c:v>
                </c:pt>
                <c:pt idx="636">
                  <c:v>7.6133000000000006E-2</c:v>
                </c:pt>
                <c:pt idx="637">
                  <c:v>7.0960999999999996E-2</c:v>
                </c:pt>
                <c:pt idx="638">
                  <c:v>6.1733000000000003E-2</c:v>
                </c:pt>
                <c:pt idx="639">
                  <c:v>4.9016999999999998E-2</c:v>
                </c:pt>
                <c:pt idx="640">
                  <c:v>3.8240999999999997E-2</c:v>
                </c:pt>
                <c:pt idx="641">
                  <c:v>2.6123E-2</c:v>
                </c:pt>
                <c:pt idx="642">
                  <c:v>1.4796E-2</c:v>
                </c:pt>
                <c:pt idx="643">
                  <c:v>-5.6709000000000002E-5</c:v>
                </c:pt>
                <c:pt idx="644">
                  <c:v>-1.4671999999999999E-2</c:v>
                </c:pt>
                <c:pt idx="645">
                  <c:v>-2.4892999999999998E-2</c:v>
                </c:pt>
                <c:pt idx="646">
                  <c:v>-3.3016999999999998E-2</c:v>
                </c:pt>
                <c:pt idx="647">
                  <c:v>-3.8488000000000001E-2</c:v>
                </c:pt>
                <c:pt idx="648">
                  <c:v>-4.5419000000000001E-2</c:v>
                </c:pt>
                <c:pt idx="649">
                  <c:v>-4.7516000000000003E-2</c:v>
                </c:pt>
                <c:pt idx="650">
                  <c:v>-4.8224000000000003E-2</c:v>
                </c:pt>
                <c:pt idx="651">
                  <c:v>-4.7736000000000001E-2</c:v>
                </c:pt>
                <c:pt idx="652">
                  <c:v>-4.8320000000000002E-2</c:v>
                </c:pt>
                <c:pt idx="653">
                  <c:v>-4.7286000000000002E-2</c:v>
                </c:pt>
                <c:pt idx="654">
                  <c:v>-4.3875999999999998E-2</c:v>
                </c:pt>
                <c:pt idx="655">
                  <c:v>-4.2018E-2</c:v>
                </c:pt>
                <c:pt idx="656">
                  <c:v>-3.9080999999999998E-2</c:v>
                </c:pt>
                <c:pt idx="657">
                  <c:v>-3.8785E-2</c:v>
                </c:pt>
                <c:pt idx="658">
                  <c:v>-3.7630999999999998E-2</c:v>
                </c:pt>
                <c:pt idx="659">
                  <c:v>-3.6262999999999997E-2</c:v>
                </c:pt>
                <c:pt idx="660">
                  <c:v>-3.4952999999999998E-2</c:v>
                </c:pt>
                <c:pt idx="661">
                  <c:v>-3.0641000000000002E-2</c:v>
                </c:pt>
                <c:pt idx="662">
                  <c:v>-2.6723E-2</c:v>
                </c:pt>
                <c:pt idx="663">
                  <c:v>-1.7755E-2</c:v>
                </c:pt>
                <c:pt idx="664">
                  <c:v>-1.0278000000000001E-2</c:v>
                </c:pt>
                <c:pt idx="665">
                  <c:v>-2.4775999999999999E-3</c:v>
                </c:pt>
                <c:pt idx="666">
                  <c:v>6.4800999999999999E-3</c:v>
                </c:pt>
                <c:pt idx="667">
                  <c:v>1.3386E-2</c:v>
                </c:pt>
                <c:pt idx="668">
                  <c:v>2.0060000000000001E-2</c:v>
                </c:pt>
                <c:pt idx="669">
                  <c:v>2.3713000000000001E-2</c:v>
                </c:pt>
                <c:pt idx="670">
                  <c:v>2.5909000000000001E-2</c:v>
                </c:pt>
                <c:pt idx="671">
                  <c:v>2.7719000000000001E-2</c:v>
                </c:pt>
                <c:pt idx="672">
                  <c:v>2.6849999999999999E-2</c:v>
                </c:pt>
                <c:pt idx="673">
                  <c:v>2.3179000000000002E-2</c:v>
                </c:pt>
                <c:pt idx="674">
                  <c:v>1.7305000000000001E-2</c:v>
                </c:pt>
                <c:pt idx="675">
                  <c:v>1.2239999999999999E-2</c:v>
                </c:pt>
                <c:pt idx="676">
                  <c:v>5.5205000000000002E-3</c:v>
                </c:pt>
                <c:pt idx="677">
                  <c:v>-2.7832E-3</c:v>
                </c:pt>
                <c:pt idx="678">
                  <c:v>-1.0182999999999999E-2</c:v>
                </c:pt>
                <c:pt idx="679">
                  <c:v>-1.6844999999999999E-2</c:v>
                </c:pt>
                <c:pt idx="680">
                  <c:v>-2.0264999999999998E-2</c:v>
                </c:pt>
                <c:pt idx="681">
                  <c:v>-2.3158999999999999E-2</c:v>
                </c:pt>
                <c:pt idx="682">
                  <c:v>-2.7508000000000001E-2</c:v>
                </c:pt>
                <c:pt idx="683">
                  <c:v>-2.9627000000000001E-2</c:v>
                </c:pt>
                <c:pt idx="684">
                  <c:v>-3.0179000000000001E-2</c:v>
                </c:pt>
                <c:pt idx="685">
                  <c:v>-3.0197999999999999E-2</c:v>
                </c:pt>
                <c:pt idx="686">
                  <c:v>-3.1333E-2</c:v>
                </c:pt>
                <c:pt idx="687">
                  <c:v>-3.4091999999999997E-2</c:v>
                </c:pt>
                <c:pt idx="688">
                  <c:v>-3.8233999999999997E-2</c:v>
                </c:pt>
                <c:pt idx="689">
                  <c:v>-4.2388000000000002E-2</c:v>
                </c:pt>
                <c:pt idx="690">
                  <c:v>-4.7300000000000002E-2</c:v>
                </c:pt>
                <c:pt idx="691">
                  <c:v>-4.8194000000000001E-2</c:v>
                </c:pt>
                <c:pt idx="692">
                  <c:v>-4.9639999999999997E-2</c:v>
                </c:pt>
                <c:pt idx="693">
                  <c:v>-4.8641999999999998E-2</c:v>
                </c:pt>
                <c:pt idx="694">
                  <c:v>-4.3716999999999999E-2</c:v>
                </c:pt>
                <c:pt idx="695">
                  <c:v>-3.8462000000000003E-2</c:v>
                </c:pt>
                <c:pt idx="696">
                  <c:v>-2.9092E-2</c:v>
                </c:pt>
                <c:pt idx="697">
                  <c:v>-2.0438999999999999E-2</c:v>
                </c:pt>
                <c:pt idx="698">
                  <c:v>-8.4796999999999997E-3</c:v>
                </c:pt>
                <c:pt idx="699">
                  <c:v>6.0815000000000001E-3</c:v>
                </c:pt>
                <c:pt idx="700">
                  <c:v>2.0434999999999998E-2</c:v>
                </c:pt>
                <c:pt idx="701">
                  <c:v>3.4590000000000003E-2</c:v>
                </c:pt>
                <c:pt idx="702">
                  <c:v>4.4926000000000001E-2</c:v>
                </c:pt>
                <c:pt idx="703">
                  <c:v>5.4285E-2</c:v>
                </c:pt>
                <c:pt idx="704">
                  <c:v>6.3710000000000003E-2</c:v>
                </c:pt>
                <c:pt idx="705">
                  <c:v>6.8328E-2</c:v>
                </c:pt>
                <c:pt idx="706">
                  <c:v>7.2052000000000005E-2</c:v>
                </c:pt>
                <c:pt idx="707">
                  <c:v>7.3821999999999999E-2</c:v>
                </c:pt>
                <c:pt idx="708">
                  <c:v>7.7552999999999997E-2</c:v>
                </c:pt>
                <c:pt idx="709">
                  <c:v>8.0590999999999996E-2</c:v>
                </c:pt>
                <c:pt idx="710">
                  <c:v>8.0244999999999997E-2</c:v>
                </c:pt>
                <c:pt idx="711">
                  <c:v>8.2572999999999994E-2</c:v>
                </c:pt>
                <c:pt idx="712">
                  <c:v>8.4901000000000004E-2</c:v>
                </c:pt>
                <c:pt idx="713">
                  <c:v>8.6097999999999994E-2</c:v>
                </c:pt>
                <c:pt idx="714">
                  <c:v>8.5958999999999994E-2</c:v>
                </c:pt>
                <c:pt idx="715">
                  <c:v>8.2214999999999996E-2</c:v>
                </c:pt>
                <c:pt idx="716">
                  <c:v>7.732E-2</c:v>
                </c:pt>
                <c:pt idx="717">
                  <c:v>6.9231000000000001E-2</c:v>
                </c:pt>
                <c:pt idx="718">
                  <c:v>5.9501999999999999E-2</c:v>
                </c:pt>
                <c:pt idx="719">
                  <c:v>4.8037999999999997E-2</c:v>
                </c:pt>
                <c:pt idx="720">
                  <c:v>3.3336999999999999E-2</c:v>
                </c:pt>
                <c:pt idx="721">
                  <c:v>1.7683999999999998E-2</c:v>
                </c:pt>
                <c:pt idx="722">
                  <c:v>1.5088E-3</c:v>
                </c:pt>
                <c:pt idx="723">
                  <c:v>-1.4768999999999999E-2</c:v>
                </c:pt>
                <c:pt idx="724">
                  <c:v>-2.9326999999999999E-2</c:v>
                </c:pt>
                <c:pt idx="725">
                  <c:v>-4.3588000000000002E-2</c:v>
                </c:pt>
                <c:pt idx="726">
                  <c:v>-5.5133000000000001E-2</c:v>
                </c:pt>
                <c:pt idx="727">
                  <c:v>-6.3496999999999998E-2</c:v>
                </c:pt>
                <c:pt idx="728">
                  <c:v>-7.0061999999999999E-2</c:v>
                </c:pt>
                <c:pt idx="729">
                  <c:v>-7.4984999999999996E-2</c:v>
                </c:pt>
                <c:pt idx="730">
                  <c:v>-7.9686999999999994E-2</c:v>
                </c:pt>
                <c:pt idx="731">
                  <c:v>-8.1711000000000006E-2</c:v>
                </c:pt>
                <c:pt idx="732">
                  <c:v>-8.4432999999999994E-2</c:v>
                </c:pt>
                <c:pt idx="733">
                  <c:v>-8.4512000000000004E-2</c:v>
                </c:pt>
                <c:pt idx="734">
                  <c:v>-8.6932999999999996E-2</c:v>
                </c:pt>
                <c:pt idx="735">
                  <c:v>-8.7995000000000004E-2</c:v>
                </c:pt>
                <c:pt idx="736">
                  <c:v>-8.7479000000000001E-2</c:v>
                </c:pt>
                <c:pt idx="737">
                  <c:v>-8.6841000000000002E-2</c:v>
                </c:pt>
                <c:pt idx="738">
                  <c:v>-8.3307999999999993E-2</c:v>
                </c:pt>
                <c:pt idx="739">
                  <c:v>-8.1018000000000007E-2</c:v>
                </c:pt>
                <c:pt idx="740">
                  <c:v>-7.3804999999999996E-2</c:v>
                </c:pt>
                <c:pt idx="741">
                  <c:v>-6.5182000000000004E-2</c:v>
                </c:pt>
                <c:pt idx="742">
                  <c:v>-5.4324999999999998E-2</c:v>
                </c:pt>
                <c:pt idx="743">
                  <c:v>-4.2264000000000003E-2</c:v>
                </c:pt>
                <c:pt idx="744">
                  <c:v>-3.1551999999999997E-2</c:v>
                </c:pt>
                <c:pt idx="745">
                  <c:v>-1.6067999999999999E-2</c:v>
                </c:pt>
                <c:pt idx="746">
                  <c:v>-1.5001999999999999E-3</c:v>
                </c:pt>
                <c:pt idx="747">
                  <c:v>1.3891000000000001E-2</c:v>
                </c:pt>
                <c:pt idx="748">
                  <c:v>2.5812000000000002E-2</c:v>
                </c:pt>
                <c:pt idx="749">
                  <c:v>3.4659000000000002E-2</c:v>
                </c:pt>
                <c:pt idx="750">
                  <c:v>4.4420000000000001E-2</c:v>
                </c:pt>
                <c:pt idx="751">
                  <c:v>4.9940999999999999E-2</c:v>
                </c:pt>
                <c:pt idx="752">
                  <c:v>5.4132E-2</c:v>
                </c:pt>
                <c:pt idx="753">
                  <c:v>5.4226000000000003E-2</c:v>
                </c:pt>
                <c:pt idx="754">
                  <c:v>5.5467000000000002E-2</c:v>
                </c:pt>
                <c:pt idx="755">
                  <c:v>5.7474999999999998E-2</c:v>
                </c:pt>
                <c:pt idx="756">
                  <c:v>5.7983E-2</c:v>
                </c:pt>
                <c:pt idx="757">
                  <c:v>5.6654999999999997E-2</c:v>
                </c:pt>
                <c:pt idx="758">
                  <c:v>5.2206000000000002E-2</c:v>
                </c:pt>
                <c:pt idx="759">
                  <c:v>4.9428E-2</c:v>
                </c:pt>
                <c:pt idx="760">
                  <c:v>4.7650999999999999E-2</c:v>
                </c:pt>
                <c:pt idx="761">
                  <c:v>4.6127000000000001E-2</c:v>
                </c:pt>
                <c:pt idx="762">
                  <c:v>4.3556999999999998E-2</c:v>
                </c:pt>
                <c:pt idx="763">
                  <c:v>3.9063000000000001E-2</c:v>
                </c:pt>
                <c:pt idx="764">
                  <c:v>3.5102000000000001E-2</c:v>
                </c:pt>
                <c:pt idx="765">
                  <c:v>2.9995999999999998E-2</c:v>
                </c:pt>
                <c:pt idx="766">
                  <c:v>2.4486000000000001E-2</c:v>
                </c:pt>
                <c:pt idx="767">
                  <c:v>1.8217000000000001E-2</c:v>
                </c:pt>
                <c:pt idx="768">
                  <c:v>1.0147E-2</c:v>
                </c:pt>
                <c:pt idx="769">
                  <c:v>1.9090000000000001E-3</c:v>
                </c:pt>
                <c:pt idx="770">
                  <c:v>-7.2258000000000001E-3</c:v>
                </c:pt>
                <c:pt idx="771">
                  <c:v>-1.4518E-2</c:v>
                </c:pt>
                <c:pt idx="772">
                  <c:v>-2.0691999999999999E-2</c:v>
                </c:pt>
                <c:pt idx="773">
                  <c:v>-2.5884000000000001E-2</c:v>
                </c:pt>
                <c:pt idx="774">
                  <c:v>-3.0488000000000001E-2</c:v>
                </c:pt>
                <c:pt idx="775">
                  <c:v>-3.1600999999999997E-2</c:v>
                </c:pt>
                <c:pt idx="776">
                  <c:v>-2.9440999999999998E-2</c:v>
                </c:pt>
                <c:pt idx="777">
                  <c:v>-2.7029000000000001E-2</c:v>
                </c:pt>
                <c:pt idx="778">
                  <c:v>-2.4013E-2</c:v>
                </c:pt>
                <c:pt idx="779">
                  <c:v>-1.9220000000000001E-2</c:v>
                </c:pt>
                <c:pt idx="780">
                  <c:v>-1.2836E-2</c:v>
                </c:pt>
                <c:pt idx="781">
                  <c:v>-5.8233E-3</c:v>
                </c:pt>
                <c:pt idx="782">
                  <c:v>-3.4754000000000002E-4</c:v>
                </c:pt>
                <c:pt idx="783">
                  <c:v>4.8818999999999998E-3</c:v>
                </c:pt>
                <c:pt idx="784">
                  <c:v>9.6241E-3</c:v>
                </c:pt>
                <c:pt idx="785">
                  <c:v>1.294E-2</c:v>
                </c:pt>
                <c:pt idx="786">
                  <c:v>1.5939999999999999E-2</c:v>
                </c:pt>
                <c:pt idx="787">
                  <c:v>1.6948000000000001E-2</c:v>
                </c:pt>
                <c:pt idx="788">
                  <c:v>1.8844E-2</c:v>
                </c:pt>
                <c:pt idx="789">
                  <c:v>2.1543E-2</c:v>
                </c:pt>
                <c:pt idx="790">
                  <c:v>2.4882000000000001E-2</c:v>
                </c:pt>
                <c:pt idx="791">
                  <c:v>3.0495000000000001E-2</c:v>
                </c:pt>
                <c:pt idx="792">
                  <c:v>3.4719E-2</c:v>
                </c:pt>
                <c:pt idx="793">
                  <c:v>3.7347999999999999E-2</c:v>
                </c:pt>
                <c:pt idx="794">
                  <c:v>3.9768999999999999E-2</c:v>
                </c:pt>
                <c:pt idx="795">
                  <c:v>4.1236000000000002E-2</c:v>
                </c:pt>
                <c:pt idx="796">
                  <c:v>4.3582000000000003E-2</c:v>
                </c:pt>
                <c:pt idx="797">
                  <c:v>4.3258999999999999E-2</c:v>
                </c:pt>
                <c:pt idx="798">
                  <c:v>4.0812000000000001E-2</c:v>
                </c:pt>
                <c:pt idx="799">
                  <c:v>3.5626999999999999E-2</c:v>
                </c:pt>
                <c:pt idx="800">
                  <c:v>2.5985000000000001E-2</c:v>
                </c:pt>
                <c:pt idx="801">
                  <c:v>1.6153000000000001E-2</c:v>
                </c:pt>
                <c:pt idx="802">
                  <c:v>4.6680999999999997E-3</c:v>
                </c:pt>
                <c:pt idx="803">
                  <c:v>-7.5180000000000004E-3</c:v>
                </c:pt>
                <c:pt idx="804">
                  <c:v>-1.9640999999999999E-2</c:v>
                </c:pt>
                <c:pt idx="805">
                  <c:v>-3.2112000000000002E-2</c:v>
                </c:pt>
                <c:pt idx="806">
                  <c:v>-4.0922E-2</c:v>
                </c:pt>
                <c:pt idx="807">
                  <c:v>-4.8298000000000001E-2</c:v>
                </c:pt>
                <c:pt idx="808">
                  <c:v>-5.4468000000000003E-2</c:v>
                </c:pt>
                <c:pt idx="809">
                  <c:v>-5.8937999999999997E-2</c:v>
                </c:pt>
                <c:pt idx="810">
                  <c:v>-6.2657000000000004E-2</c:v>
                </c:pt>
                <c:pt idx="811">
                  <c:v>-6.5232999999999999E-2</c:v>
                </c:pt>
                <c:pt idx="812">
                  <c:v>-6.6768999999999995E-2</c:v>
                </c:pt>
                <c:pt idx="813">
                  <c:v>-6.9275000000000003E-2</c:v>
                </c:pt>
                <c:pt idx="814">
                  <c:v>-7.1806999999999996E-2</c:v>
                </c:pt>
                <c:pt idx="815">
                  <c:v>-7.4335999999999999E-2</c:v>
                </c:pt>
                <c:pt idx="816">
                  <c:v>-7.5678999999999996E-2</c:v>
                </c:pt>
                <c:pt idx="817">
                  <c:v>-7.5299000000000005E-2</c:v>
                </c:pt>
                <c:pt idx="818">
                  <c:v>-7.4845999999999996E-2</c:v>
                </c:pt>
                <c:pt idx="819">
                  <c:v>-7.3995000000000005E-2</c:v>
                </c:pt>
                <c:pt idx="820">
                  <c:v>-7.0388999999999993E-2</c:v>
                </c:pt>
                <c:pt idx="821">
                  <c:v>-6.5484000000000001E-2</c:v>
                </c:pt>
                <c:pt idx="822">
                  <c:v>-5.5317999999999999E-2</c:v>
                </c:pt>
                <c:pt idx="823">
                  <c:v>-4.4795000000000001E-2</c:v>
                </c:pt>
                <c:pt idx="824">
                  <c:v>-3.1816999999999998E-2</c:v>
                </c:pt>
                <c:pt idx="825">
                  <c:v>-1.6864000000000001E-2</c:v>
                </c:pt>
                <c:pt idx="826">
                  <c:v>-1.9406E-3</c:v>
                </c:pt>
                <c:pt idx="827">
                  <c:v>1.5741999999999999E-2</c:v>
                </c:pt>
                <c:pt idx="828">
                  <c:v>2.9551000000000001E-2</c:v>
                </c:pt>
                <c:pt idx="829">
                  <c:v>4.215E-2</c:v>
                </c:pt>
                <c:pt idx="830">
                  <c:v>5.1741000000000002E-2</c:v>
                </c:pt>
                <c:pt idx="831">
                  <c:v>6.0274000000000001E-2</c:v>
                </c:pt>
                <c:pt idx="832">
                  <c:v>6.9001999999999994E-2</c:v>
                </c:pt>
                <c:pt idx="833">
                  <c:v>7.3931999999999998E-2</c:v>
                </c:pt>
                <c:pt idx="834">
                  <c:v>7.7931E-2</c:v>
                </c:pt>
                <c:pt idx="835">
                  <c:v>7.9937999999999995E-2</c:v>
                </c:pt>
                <c:pt idx="836">
                  <c:v>8.2511000000000001E-2</c:v>
                </c:pt>
                <c:pt idx="837">
                  <c:v>8.4790000000000004E-2</c:v>
                </c:pt>
                <c:pt idx="838">
                  <c:v>8.6704000000000003E-2</c:v>
                </c:pt>
                <c:pt idx="839">
                  <c:v>8.6291999999999994E-2</c:v>
                </c:pt>
                <c:pt idx="840">
                  <c:v>8.4036E-2</c:v>
                </c:pt>
                <c:pt idx="841">
                  <c:v>8.2098000000000004E-2</c:v>
                </c:pt>
                <c:pt idx="842">
                  <c:v>7.9159999999999994E-2</c:v>
                </c:pt>
                <c:pt idx="843">
                  <c:v>7.4911000000000005E-2</c:v>
                </c:pt>
                <c:pt idx="844">
                  <c:v>6.7011000000000001E-2</c:v>
                </c:pt>
                <c:pt idx="845">
                  <c:v>5.6637E-2</c:v>
                </c:pt>
                <c:pt idx="846">
                  <c:v>4.5331999999999997E-2</c:v>
                </c:pt>
                <c:pt idx="847">
                  <c:v>3.3598000000000003E-2</c:v>
                </c:pt>
                <c:pt idx="848">
                  <c:v>2.1751E-2</c:v>
                </c:pt>
                <c:pt idx="849">
                  <c:v>7.7067999999999998E-3</c:v>
                </c:pt>
                <c:pt idx="850">
                  <c:v>-5.3477000000000004E-3</c:v>
                </c:pt>
                <c:pt idx="851">
                  <c:v>-1.8120000000000001E-2</c:v>
                </c:pt>
                <c:pt idx="852">
                  <c:v>-2.8643999999999999E-2</c:v>
                </c:pt>
                <c:pt idx="853">
                  <c:v>-3.7352999999999997E-2</c:v>
                </c:pt>
                <c:pt idx="854">
                  <c:v>-4.4752E-2</c:v>
                </c:pt>
                <c:pt idx="855">
                  <c:v>-5.0781E-2</c:v>
                </c:pt>
                <c:pt idx="856">
                  <c:v>-5.6600999999999999E-2</c:v>
                </c:pt>
                <c:pt idx="857">
                  <c:v>-5.8813999999999998E-2</c:v>
                </c:pt>
                <c:pt idx="858">
                  <c:v>-6.0387000000000003E-2</c:v>
                </c:pt>
                <c:pt idx="859">
                  <c:v>-6.0396999999999999E-2</c:v>
                </c:pt>
                <c:pt idx="860">
                  <c:v>-6.0581999999999997E-2</c:v>
                </c:pt>
                <c:pt idx="861">
                  <c:v>-6.0644000000000003E-2</c:v>
                </c:pt>
                <c:pt idx="862">
                  <c:v>-5.8130000000000001E-2</c:v>
                </c:pt>
                <c:pt idx="863">
                  <c:v>-5.6225999999999998E-2</c:v>
                </c:pt>
                <c:pt idx="864">
                  <c:v>-5.4115000000000003E-2</c:v>
                </c:pt>
                <c:pt idx="865">
                  <c:v>-5.2111999999999999E-2</c:v>
                </c:pt>
                <c:pt idx="866">
                  <c:v>-4.8611000000000001E-2</c:v>
                </c:pt>
                <c:pt idx="867">
                  <c:v>-4.2792999999999998E-2</c:v>
                </c:pt>
                <c:pt idx="868">
                  <c:v>-3.5811000000000003E-2</c:v>
                </c:pt>
                <c:pt idx="869">
                  <c:v>-2.7848000000000001E-2</c:v>
                </c:pt>
                <c:pt idx="870">
                  <c:v>-2.0930000000000001E-2</c:v>
                </c:pt>
                <c:pt idx="871">
                  <c:v>-1.3001E-2</c:v>
                </c:pt>
                <c:pt idx="872">
                  <c:v>-4.5393999999999999E-3</c:v>
                </c:pt>
                <c:pt idx="873">
                  <c:v>5.5706999999999996E-3</c:v>
                </c:pt>
                <c:pt idx="874">
                  <c:v>1.4631E-2</c:v>
                </c:pt>
                <c:pt idx="875">
                  <c:v>2.2631999999999999E-2</c:v>
                </c:pt>
                <c:pt idx="876">
                  <c:v>2.9041000000000001E-2</c:v>
                </c:pt>
                <c:pt idx="877">
                  <c:v>3.4257000000000003E-2</c:v>
                </c:pt>
                <c:pt idx="878">
                  <c:v>3.9005999999999999E-2</c:v>
                </c:pt>
                <c:pt idx="879">
                  <c:v>4.0105000000000002E-2</c:v>
                </c:pt>
                <c:pt idx="880">
                  <c:v>3.8632E-2</c:v>
                </c:pt>
                <c:pt idx="881">
                  <c:v>3.5539000000000001E-2</c:v>
                </c:pt>
                <c:pt idx="882">
                  <c:v>3.2634000000000003E-2</c:v>
                </c:pt>
                <c:pt idx="883">
                  <c:v>2.9121999999999999E-2</c:v>
                </c:pt>
                <c:pt idx="884">
                  <c:v>2.3642E-2</c:v>
                </c:pt>
                <c:pt idx="885">
                  <c:v>1.7278000000000002E-2</c:v>
                </c:pt>
                <c:pt idx="886">
                  <c:v>1.1009E-2</c:v>
                </c:pt>
                <c:pt idx="887">
                  <c:v>5.4929000000000002E-3</c:v>
                </c:pt>
                <c:pt idx="888">
                  <c:v>1.3175000000000001E-3</c:v>
                </c:pt>
                <c:pt idx="889">
                  <c:v>-1.4551E-3</c:v>
                </c:pt>
                <c:pt idx="890">
                  <c:v>-4.6915000000000004E-3</c:v>
                </c:pt>
                <c:pt idx="891">
                  <c:v>-8.0058000000000004E-3</c:v>
                </c:pt>
                <c:pt idx="892">
                  <c:v>-1.2057E-2</c:v>
                </c:pt>
                <c:pt idx="893">
                  <c:v>-1.5674E-2</c:v>
                </c:pt>
                <c:pt idx="894">
                  <c:v>-1.8981999999999999E-2</c:v>
                </c:pt>
                <c:pt idx="895">
                  <c:v>-2.3434E-2</c:v>
                </c:pt>
                <c:pt idx="896">
                  <c:v>-2.7914999999999999E-2</c:v>
                </c:pt>
                <c:pt idx="897">
                  <c:v>-3.1923E-2</c:v>
                </c:pt>
                <c:pt idx="898">
                  <c:v>-3.6538000000000001E-2</c:v>
                </c:pt>
                <c:pt idx="899">
                  <c:v>-3.9379999999999998E-2</c:v>
                </c:pt>
                <c:pt idx="900">
                  <c:v>-4.2299000000000003E-2</c:v>
                </c:pt>
                <c:pt idx="901">
                  <c:v>-4.2741000000000001E-2</c:v>
                </c:pt>
                <c:pt idx="902">
                  <c:v>-4.0596E-2</c:v>
                </c:pt>
                <c:pt idx="903">
                  <c:v>-3.6842E-2</c:v>
                </c:pt>
                <c:pt idx="904">
                  <c:v>-2.9007999999999999E-2</c:v>
                </c:pt>
                <c:pt idx="905">
                  <c:v>-2.0642000000000001E-2</c:v>
                </c:pt>
                <c:pt idx="906">
                  <c:v>-1.0928999999999999E-2</c:v>
                </c:pt>
                <c:pt idx="907">
                  <c:v>-3.4602E-4</c:v>
                </c:pt>
                <c:pt idx="908">
                  <c:v>9.9475999999999992E-3</c:v>
                </c:pt>
                <c:pt idx="909">
                  <c:v>2.1330999999999999E-2</c:v>
                </c:pt>
                <c:pt idx="910">
                  <c:v>2.9721000000000001E-2</c:v>
                </c:pt>
                <c:pt idx="911">
                  <c:v>3.6942999999999997E-2</c:v>
                </c:pt>
                <c:pt idx="912">
                  <c:v>4.2731999999999999E-2</c:v>
                </c:pt>
                <c:pt idx="913">
                  <c:v>4.7948999999999999E-2</c:v>
                </c:pt>
                <c:pt idx="914">
                  <c:v>5.2930999999999999E-2</c:v>
                </c:pt>
                <c:pt idx="915">
                  <c:v>5.7113999999999998E-2</c:v>
                </c:pt>
                <c:pt idx="916">
                  <c:v>5.9671000000000002E-2</c:v>
                </c:pt>
                <c:pt idx="917">
                  <c:v>6.2011999999999998E-2</c:v>
                </c:pt>
                <c:pt idx="918">
                  <c:v>6.3937999999999995E-2</c:v>
                </c:pt>
                <c:pt idx="919">
                  <c:v>6.5977999999999995E-2</c:v>
                </c:pt>
                <c:pt idx="920">
                  <c:v>6.8317000000000003E-2</c:v>
                </c:pt>
                <c:pt idx="921">
                  <c:v>6.8106E-2</c:v>
                </c:pt>
                <c:pt idx="922">
                  <c:v>6.7770999999999998E-2</c:v>
                </c:pt>
                <c:pt idx="923">
                  <c:v>6.5236000000000002E-2</c:v>
                </c:pt>
                <c:pt idx="924">
                  <c:v>6.1577E-2</c:v>
                </c:pt>
                <c:pt idx="925">
                  <c:v>5.7088E-2</c:v>
                </c:pt>
                <c:pt idx="926">
                  <c:v>4.7584000000000001E-2</c:v>
                </c:pt>
                <c:pt idx="927">
                  <c:v>3.6394999999999997E-2</c:v>
                </c:pt>
                <c:pt idx="928">
                  <c:v>2.2783999999999999E-2</c:v>
                </c:pt>
                <c:pt idx="929">
                  <c:v>8.3003999999999994E-3</c:v>
                </c:pt>
                <c:pt idx="930">
                  <c:v>-5.1203999999999998E-3</c:v>
                </c:pt>
                <c:pt idx="931">
                  <c:v>-2.0129000000000001E-2</c:v>
                </c:pt>
                <c:pt idx="932">
                  <c:v>-3.1731000000000002E-2</c:v>
                </c:pt>
                <c:pt idx="933">
                  <c:v>-4.2381000000000002E-2</c:v>
                </c:pt>
                <c:pt idx="934">
                  <c:v>-5.1804000000000003E-2</c:v>
                </c:pt>
                <c:pt idx="935">
                  <c:v>-5.9081000000000002E-2</c:v>
                </c:pt>
                <c:pt idx="936">
                  <c:v>-6.5448000000000006E-2</c:v>
                </c:pt>
                <c:pt idx="937">
                  <c:v>-7.0211999999999997E-2</c:v>
                </c:pt>
                <c:pt idx="938">
                  <c:v>-7.4004E-2</c:v>
                </c:pt>
                <c:pt idx="939">
                  <c:v>-7.6756000000000005E-2</c:v>
                </c:pt>
                <c:pt idx="940">
                  <c:v>-7.8237000000000001E-2</c:v>
                </c:pt>
                <c:pt idx="941">
                  <c:v>-8.0217999999999998E-2</c:v>
                </c:pt>
                <c:pt idx="942">
                  <c:v>-8.2071000000000005E-2</c:v>
                </c:pt>
                <c:pt idx="943">
                  <c:v>-8.2517999999999994E-2</c:v>
                </c:pt>
                <c:pt idx="944">
                  <c:v>-8.1618999999999997E-2</c:v>
                </c:pt>
                <c:pt idx="945">
                  <c:v>-7.8751000000000002E-2</c:v>
                </c:pt>
                <c:pt idx="946">
                  <c:v>-7.4762999999999996E-2</c:v>
                </c:pt>
                <c:pt idx="947">
                  <c:v>-6.9345000000000004E-2</c:v>
                </c:pt>
                <c:pt idx="948">
                  <c:v>-6.114E-2</c:v>
                </c:pt>
                <c:pt idx="949">
                  <c:v>-5.2181999999999999E-2</c:v>
                </c:pt>
                <c:pt idx="950">
                  <c:v>-4.0759999999999998E-2</c:v>
                </c:pt>
                <c:pt idx="951">
                  <c:v>-2.9426000000000001E-2</c:v>
                </c:pt>
                <c:pt idx="952">
                  <c:v>-1.6188999999999999E-2</c:v>
                </c:pt>
                <c:pt idx="953">
                  <c:v>-1.5173999999999999E-3</c:v>
                </c:pt>
                <c:pt idx="954">
                  <c:v>1.1759E-2</c:v>
                </c:pt>
                <c:pt idx="955">
                  <c:v>2.5413000000000002E-2</c:v>
                </c:pt>
                <c:pt idx="956">
                  <c:v>3.6039000000000002E-2</c:v>
                </c:pt>
                <c:pt idx="957">
                  <c:v>4.5907000000000003E-2</c:v>
                </c:pt>
                <c:pt idx="958">
                  <c:v>5.3324999999999997E-2</c:v>
                </c:pt>
                <c:pt idx="959">
                  <c:v>5.8422000000000002E-2</c:v>
                </c:pt>
                <c:pt idx="960">
                  <c:v>6.3326999999999994E-2</c:v>
                </c:pt>
                <c:pt idx="961">
                  <c:v>6.5141000000000004E-2</c:v>
                </c:pt>
                <c:pt idx="962">
                  <c:v>6.7776000000000003E-2</c:v>
                </c:pt>
                <c:pt idx="963">
                  <c:v>6.8245E-2</c:v>
                </c:pt>
                <c:pt idx="964">
                  <c:v>6.8715999999999999E-2</c:v>
                </c:pt>
                <c:pt idx="965">
                  <c:v>6.8400000000000002E-2</c:v>
                </c:pt>
                <c:pt idx="966">
                  <c:v>6.5512000000000001E-2</c:v>
                </c:pt>
                <c:pt idx="967">
                  <c:v>6.2934000000000004E-2</c:v>
                </c:pt>
                <c:pt idx="968">
                  <c:v>5.7897999999999998E-2</c:v>
                </c:pt>
                <c:pt idx="969">
                  <c:v>5.3433000000000001E-2</c:v>
                </c:pt>
                <c:pt idx="970">
                  <c:v>4.7592000000000002E-2</c:v>
                </c:pt>
                <c:pt idx="971">
                  <c:v>4.0850999999999998E-2</c:v>
                </c:pt>
                <c:pt idx="972">
                  <c:v>3.388E-2</c:v>
                </c:pt>
                <c:pt idx="973">
                  <c:v>2.5714999999999998E-2</c:v>
                </c:pt>
                <c:pt idx="974">
                  <c:v>1.7255E-2</c:v>
                </c:pt>
                <c:pt idx="975">
                  <c:v>8.4793999999999998E-3</c:v>
                </c:pt>
                <c:pt idx="976">
                  <c:v>-3.5021999999999999E-4</c:v>
                </c:pt>
                <c:pt idx="977">
                  <c:v>-9.5119999999999996E-3</c:v>
                </c:pt>
                <c:pt idx="978">
                  <c:v>-1.8620000000000001E-2</c:v>
                </c:pt>
                <c:pt idx="979">
                  <c:v>-2.623E-2</c:v>
                </c:pt>
                <c:pt idx="980">
                  <c:v>-3.2634999999999997E-2</c:v>
                </c:pt>
                <c:pt idx="981">
                  <c:v>-3.7777999999999999E-2</c:v>
                </c:pt>
                <c:pt idx="982">
                  <c:v>-4.2202000000000003E-2</c:v>
                </c:pt>
                <c:pt idx="983">
                  <c:v>-4.4298999999999998E-2</c:v>
                </c:pt>
                <c:pt idx="984">
                  <c:v>-4.3628E-2</c:v>
                </c:pt>
                <c:pt idx="985">
                  <c:v>-4.1596000000000001E-2</c:v>
                </c:pt>
                <c:pt idx="986">
                  <c:v>-3.8887999999999999E-2</c:v>
                </c:pt>
                <c:pt idx="987">
                  <c:v>-3.5631000000000003E-2</c:v>
                </c:pt>
                <c:pt idx="988">
                  <c:v>-3.1597E-2</c:v>
                </c:pt>
                <c:pt idx="989">
                  <c:v>-2.6225999999999999E-2</c:v>
                </c:pt>
                <c:pt idx="990">
                  <c:v>-2.2053E-2</c:v>
                </c:pt>
                <c:pt idx="991">
                  <c:v>-1.7250999999999999E-2</c:v>
                </c:pt>
                <c:pt idx="992">
                  <c:v>-1.2222999999999999E-2</c:v>
                </c:pt>
                <c:pt idx="993">
                  <c:v>-6.8731E-3</c:v>
                </c:pt>
                <c:pt idx="994">
                  <c:v>-1.0453999999999999E-3</c:v>
                </c:pt>
                <c:pt idx="995">
                  <c:v>3.3922000000000002E-3</c:v>
                </c:pt>
                <c:pt idx="996">
                  <c:v>8.9984999999999996E-3</c:v>
                </c:pt>
                <c:pt idx="997">
                  <c:v>1.4893999999999999E-2</c:v>
                </c:pt>
                <c:pt idx="998">
                  <c:v>1.9948E-2</c:v>
                </c:pt>
                <c:pt idx="999">
                  <c:v>2.4923000000000001E-2</c:v>
                </c:pt>
                <c:pt idx="1000">
                  <c:v>2.8975999999999998E-2</c:v>
                </c:pt>
                <c:pt idx="1001">
                  <c:v>3.4604000000000003E-2</c:v>
                </c:pt>
                <c:pt idx="1002">
                  <c:v>3.9931000000000001E-2</c:v>
                </c:pt>
                <c:pt idx="1003">
                  <c:v>4.3256000000000003E-2</c:v>
                </c:pt>
                <c:pt idx="1004">
                  <c:v>4.4951999999999999E-2</c:v>
                </c:pt>
                <c:pt idx="1005">
                  <c:v>4.3869999999999999E-2</c:v>
                </c:pt>
                <c:pt idx="1006">
                  <c:v>4.2200000000000001E-2</c:v>
                </c:pt>
                <c:pt idx="1007">
                  <c:v>3.8462000000000003E-2</c:v>
                </c:pt>
                <c:pt idx="1008">
                  <c:v>3.1479E-2</c:v>
                </c:pt>
                <c:pt idx="1009">
                  <c:v>2.3536999999999999E-2</c:v>
                </c:pt>
                <c:pt idx="1010">
                  <c:v>1.4175999999999999E-2</c:v>
                </c:pt>
                <c:pt idx="1011">
                  <c:v>5.6113999999999999E-3</c:v>
                </c:pt>
                <c:pt idx="1012">
                  <c:v>-4.0312999999999998E-3</c:v>
                </c:pt>
                <c:pt idx="1013">
                  <c:v>-1.4362E-2</c:v>
                </c:pt>
                <c:pt idx="1014">
                  <c:v>-2.342E-2</c:v>
                </c:pt>
                <c:pt idx="1015">
                  <c:v>-3.0428E-2</c:v>
                </c:pt>
                <c:pt idx="1016">
                  <c:v>-3.56E-2</c:v>
                </c:pt>
                <c:pt idx="1017">
                  <c:v>-3.9410000000000001E-2</c:v>
                </c:pt>
                <c:pt idx="1018">
                  <c:v>-4.3040000000000002E-2</c:v>
                </c:pt>
                <c:pt idx="1019">
                  <c:v>-4.6912000000000002E-2</c:v>
                </c:pt>
                <c:pt idx="1020">
                  <c:v>-4.9923000000000002E-2</c:v>
                </c:pt>
                <c:pt idx="1021">
                  <c:v>-5.2985999999999998E-2</c:v>
                </c:pt>
                <c:pt idx="1022">
                  <c:v>-5.5856999999999997E-2</c:v>
                </c:pt>
                <c:pt idx="1023">
                  <c:v>-5.8767E-2</c:v>
                </c:pt>
                <c:pt idx="1024">
                  <c:v>-6.2057000000000001E-2</c:v>
                </c:pt>
                <c:pt idx="1025">
                  <c:v>-6.2738000000000002E-2</c:v>
                </c:pt>
                <c:pt idx="1026">
                  <c:v>-6.2902E-2</c:v>
                </c:pt>
                <c:pt idx="1027">
                  <c:v>-6.1579000000000002E-2</c:v>
                </c:pt>
                <c:pt idx="1028">
                  <c:v>-5.8651000000000002E-2</c:v>
                </c:pt>
                <c:pt idx="1029">
                  <c:v>-5.4385000000000003E-2</c:v>
                </c:pt>
                <c:pt idx="1030">
                  <c:v>-4.5685000000000003E-2</c:v>
                </c:pt>
                <c:pt idx="1031">
                  <c:v>-3.5581000000000002E-2</c:v>
                </c:pt>
                <c:pt idx="1032">
                  <c:v>-2.3536000000000001E-2</c:v>
                </c:pt>
                <c:pt idx="1033">
                  <c:v>-1.0597000000000001E-2</c:v>
                </c:pt>
                <c:pt idx="1034">
                  <c:v>1.8749000000000001E-3</c:v>
                </c:pt>
                <c:pt idx="1035">
                  <c:v>1.5800999999999999E-2</c:v>
                </c:pt>
                <c:pt idx="1036">
                  <c:v>2.7182000000000001E-2</c:v>
                </c:pt>
                <c:pt idx="1037">
                  <c:v>3.7895999999999999E-2</c:v>
                </c:pt>
                <c:pt idx="1038">
                  <c:v>4.6371999999999997E-2</c:v>
                </c:pt>
                <c:pt idx="1039">
                  <c:v>5.3788999999999997E-2</c:v>
                </c:pt>
                <c:pt idx="1040">
                  <c:v>6.0675E-2</c:v>
                </c:pt>
                <c:pt idx="1041">
                  <c:v>6.5595000000000001E-2</c:v>
                </c:pt>
                <c:pt idx="1042">
                  <c:v>6.9575999999999999E-2</c:v>
                </c:pt>
                <c:pt idx="1043">
                  <c:v>7.1978E-2</c:v>
                </c:pt>
                <c:pt idx="1044">
                  <c:v>7.4814000000000005E-2</c:v>
                </c:pt>
                <c:pt idx="1045">
                  <c:v>7.6951000000000006E-2</c:v>
                </c:pt>
                <c:pt idx="1046">
                  <c:v>7.8427999999999998E-2</c:v>
                </c:pt>
                <c:pt idx="1047">
                  <c:v>7.7926999999999996E-2</c:v>
                </c:pt>
                <c:pt idx="1048">
                  <c:v>7.6629000000000003E-2</c:v>
                </c:pt>
                <c:pt idx="1049">
                  <c:v>7.3858999999999994E-2</c:v>
                </c:pt>
                <c:pt idx="1050">
                  <c:v>6.9486999999999993E-2</c:v>
                </c:pt>
                <c:pt idx="1051">
                  <c:v>6.3086000000000003E-2</c:v>
                </c:pt>
                <c:pt idx="1052">
                  <c:v>5.3969999999999997E-2</c:v>
                </c:pt>
                <c:pt idx="1053">
                  <c:v>4.4269999999999997E-2</c:v>
                </c:pt>
                <c:pt idx="1054">
                  <c:v>3.3283E-2</c:v>
                </c:pt>
                <c:pt idx="1055">
                  <c:v>2.1593000000000001E-2</c:v>
                </c:pt>
                <c:pt idx="1056">
                  <c:v>8.7595999999999993E-3</c:v>
                </c:pt>
                <c:pt idx="1057">
                  <c:v>-4.4783999999999996E-3</c:v>
                </c:pt>
                <c:pt idx="1058">
                  <c:v>-1.6917999999999999E-2</c:v>
                </c:pt>
                <c:pt idx="1059">
                  <c:v>-2.9221E-2</c:v>
                </c:pt>
                <c:pt idx="1060">
                  <c:v>-3.8949999999999999E-2</c:v>
                </c:pt>
                <c:pt idx="1061">
                  <c:v>-4.6772000000000001E-2</c:v>
                </c:pt>
                <c:pt idx="1062">
                  <c:v>-5.3073000000000002E-2</c:v>
                </c:pt>
                <c:pt idx="1063">
                  <c:v>-5.8354999999999997E-2</c:v>
                </c:pt>
                <c:pt idx="1064">
                  <c:v>-6.2316999999999997E-2</c:v>
                </c:pt>
                <c:pt idx="1065">
                  <c:v>-6.4490000000000006E-2</c:v>
                </c:pt>
                <c:pt idx="1066">
                  <c:v>-6.5438999999999997E-2</c:v>
                </c:pt>
                <c:pt idx="1067">
                  <c:v>-6.6453999999999999E-2</c:v>
                </c:pt>
                <c:pt idx="1068">
                  <c:v>-6.7244999999999999E-2</c:v>
                </c:pt>
                <c:pt idx="1069">
                  <c:v>-6.7272999999999999E-2</c:v>
                </c:pt>
                <c:pt idx="1070">
                  <c:v>-6.5212999999999993E-2</c:v>
                </c:pt>
                <c:pt idx="1071">
                  <c:v>-6.1277999999999999E-2</c:v>
                </c:pt>
                <c:pt idx="1072">
                  <c:v>-5.7093999999999999E-2</c:v>
                </c:pt>
                <c:pt idx="1073">
                  <c:v>-5.2246000000000001E-2</c:v>
                </c:pt>
                <c:pt idx="1074">
                  <c:v>-4.6824999999999999E-2</c:v>
                </c:pt>
                <c:pt idx="1075">
                  <c:v>-4.0148000000000003E-2</c:v>
                </c:pt>
                <c:pt idx="1076">
                  <c:v>-3.1518999999999998E-2</c:v>
                </c:pt>
                <c:pt idx="1077">
                  <c:v>-2.2581E-2</c:v>
                </c:pt>
                <c:pt idx="1078">
                  <c:v>-1.2577E-2</c:v>
                </c:pt>
                <c:pt idx="1079">
                  <c:v>-2.7433000000000002E-3</c:v>
                </c:pt>
                <c:pt idx="1080">
                  <c:v>7.3496000000000004E-3</c:v>
                </c:pt>
                <c:pt idx="1081">
                  <c:v>1.9123999999999999E-2</c:v>
                </c:pt>
                <c:pt idx="1082">
                  <c:v>2.8718E-2</c:v>
                </c:pt>
                <c:pt idx="1083">
                  <c:v>3.6617999999999998E-2</c:v>
                </c:pt>
                <c:pt idx="1084">
                  <c:v>4.1831E-2</c:v>
                </c:pt>
                <c:pt idx="1085">
                  <c:v>4.6120000000000001E-2</c:v>
                </c:pt>
                <c:pt idx="1086">
                  <c:v>5.1042999999999998E-2</c:v>
                </c:pt>
                <c:pt idx="1087">
                  <c:v>5.2925E-2</c:v>
                </c:pt>
                <c:pt idx="1088">
                  <c:v>5.3373999999999998E-2</c:v>
                </c:pt>
                <c:pt idx="1089">
                  <c:v>5.1142E-2</c:v>
                </c:pt>
                <c:pt idx="1090">
                  <c:v>4.8717000000000003E-2</c:v>
                </c:pt>
                <c:pt idx="1091">
                  <c:v>4.5871000000000002E-2</c:v>
                </c:pt>
                <c:pt idx="1092">
                  <c:v>4.0606999999999997E-2</c:v>
                </c:pt>
                <c:pt idx="1093">
                  <c:v>3.4814999999999999E-2</c:v>
                </c:pt>
                <c:pt idx="1094">
                  <c:v>2.8289000000000002E-2</c:v>
                </c:pt>
                <c:pt idx="1095">
                  <c:v>2.2518E-2</c:v>
                </c:pt>
                <c:pt idx="1096">
                  <c:v>1.6601999999999999E-2</c:v>
                </c:pt>
                <c:pt idx="1097">
                  <c:v>1.0645999999999999E-2</c:v>
                </c:pt>
                <c:pt idx="1098">
                  <c:v>4.7575999999999998E-3</c:v>
                </c:pt>
                <c:pt idx="1099">
                  <c:v>-7.7696000000000004E-4</c:v>
                </c:pt>
                <c:pt idx="1100">
                  <c:v>-6.4060000000000002E-3</c:v>
                </c:pt>
                <c:pt idx="1101">
                  <c:v>-1.1599E-2</c:v>
                </c:pt>
                <c:pt idx="1102">
                  <c:v>-1.6666E-2</c:v>
                </c:pt>
                <c:pt idx="1103">
                  <c:v>-2.1987E-2</c:v>
                </c:pt>
                <c:pt idx="1104">
                  <c:v>-2.7855000000000001E-2</c:v>
                </c:pt>
                <c:pt idx="1105">
                  <c:v>-3.3974999999999998E-2</c:v>
                </c:pt>
                <c:pt idx="1106">
                  <c:v>-3.9171999999999998E-2</c:v>
                </c:pt>
                <c:pt idx="1107">
                  <c:v>-4.2667999999999998E-2</c:v>
                </c:pt>
                <c:pt idx="1108">
                  <c:v>-4.5186999999999998E-2</c:v>
                </c:pt>
                <c:pt idx="1109">
                  <c:v>-4.6068999999999999E-2</c:v>
                </c:pt>
                <c:pt idx="1110">
                  <c:v>-4.4974E-2</c:v>
                </c:pt>
                <c:pt idx="1111">
                  <c:v>-4.1450000000000001E-2</c:v>
                </c:pt>
                <c:pt idx="1112">
                  <c:v>-3.5458000000000003E-2</c:v>
                </c:pt>
                <c:pt idx="1113">
                  <c:v>-2.869E-2</c:v>
                </c:pt>
                <c:pt idx="1114">
                  <c:v>-2.1121999999999998E-2</c:v>
                </c:pt>
                <c:pt idx="1115">
                  <c:v>-1.2765E-2</c:v>
                </c:pt>
                <c:pt idx="1116">
                  <c:v>-4.4063000000000001E-3</c:v>
                </c:pt>
                <c:pt idx="1117">
                  <c:v>4.5608999999999997E-3</c:v>
                </c:pt>
                <c:pt idx="1118">
                  <c:v>1.2551E-2</c:v>
                </c:pt>
                <c:pt idx="1119">
                  <c:v>1.9525000000000001E-2</c:v>
                </c:pt>
                <c:pt idx="1120">
                  <c:v>2.5697000000000001E-2</c:v>
                </c:pt>
                <c:pt idx="1121">
                  <c:v>3.1900999999999999E-2</c:v>
                </c:pt>
                <c:pt idx="1122">
                  <c:v>3.7496000000000002E-2</c:v>
                </c:pt>
                <c:pt idx="1123">
                  <c:v>4.2446999999999999E-2</c:v>
                </c:pt>
                <c:pt idx="1124">
                  <c:v>4.5862E-2</c:v>
                </c:pt>
                <c:pt idx="1125">
                  <c:v>4.9364999999999999E-2</c:v>
                </c:pt>
                <c:pt idx="1126">
                  <c:v>5.2874999999999998E-2</c:v>
                </c:pt>
                <c:pt idx="1127">
                  <c:v>5.5902E-2</c:v>
                </c:pt>
                <c:pt idx="1128">
                  <c:v>5.8719E-2</c:v>
                </c:pt>
                <c:pt idx="1129">
                  <c:v>5.9423999999999998E-2</c:v>
                </c:pt>
                <c:pt idx="1130">
                  <c:v>6.0047999999999997E-2</c:v>
                </c:pt>
                <c:pt idx="1131">
                  <c:v>5.9257999999999998E-2</c:v>
                </c:pt>
                <c:pt idx="1132">
                  <c:v>5.5924000000000001E-2</c:v>
                </c:pt>
                <c:pt idx="1133">
                  <c:v>5.0674999999999998E-2</c:v>
                </c:pt>
                <c:pt idx="1134">
                  <c:v>4.1772999999999998E-2</c:v>
                </c:pt>
                <c:pt idx="1135">
                  <c:v>3.1923E-2</c:v>
                </c:pt>
                <c:pt idx="1136">
                  <c:v>2.0233000000000001E-2</c:v>
                </c:pt>
                <c:pt idx="1137">
                  <c:v>7.8327999999999991E-3</c:v>
                </c:pt>
                <c:pt idx="1138">
                  <c:v>-4.0397000000000002E-3</c:v>
                </c:pt>
                <c:pt idx="1139">
                  <c:v>-1.6431999999999999E-2</c:v>
                </c:pt>
                <c:pt idx="1140">
                  <c:v>-2.6615E-2</c:v>
                </c:pt>
                <c:pt idx="1141">
                  <c:v>-3.5971000000000003E-2</c:v>
                </c:pt>
                <c:pt idx="1142">
                  <c:v>-4.3797000000000003E-2</c:v>
                </c:pt>
                <c:pt idx="1143">
                  <c:v>-5.0111000000000003E-2</c:v>
                </c:pt>
                <c:pt idx="1144">
                  <c:v>-5.5544000000000003E-2</c:v>
                </c:pt>
                <c:pt idx="1145">
                  <c:v>-5.9653999999999999E-2</c:v>
                </c:pt>
                <c:pt idx="1146">
                  <c:v>-6.3350000000000004E-2</c:v>
                </c:pt>
                <c:pt idx="1147">
                  <c:v>-6.6457000000000002E-2</c:v>
                </c:pt>
                <c:pt idx="1148">
                  <c:v>-6.8962999999999997E-2</c:v>
                </c:pt>
                <c:pt idx="1149">
                  <c:v>-7.0961999999999997E-2</c:v>
                </c:pt>
                <c:pt idx="1150">
                  <c:v>-7.2233000000000006E-2</c:v>
                </c:pt>
                <c:pt idx="1151">
                  <c:v>-7.1934999999999999E-2</c:v>
                </c:pt>
                <c:pt idx="1152">
                  <c:v>-7.0759000000000002E-2</c:v>
                </c:pt>
                <c:pt idx="1153">
                  <c:v>-6.8044999999999994E-2</c:v>
                </c:pt>
                <c:pt idx="1154">
                  <c:v>-6.4394000000000007E-2</c:v>
                </c:pt>
                <c:pt idx="1155">
                  <c:v>-5.9256999999999997E-2</c:v>
                </c:pt>
                <c:pt idx="1156">
                  <c:v>-5.1825000000000003E-2</c:v>
                </c:pt>
                <c:pt idx="1157">
                  <c:v>-4.3131999999999997E-2</c:v>
                </c:pt>
                <c:pt idx="1158">
                  <c:v>-3.1977999999999999E-2</c:v>
                </c:pt>
                <c:pt idx="1159">
                  <c:v>-2.0303999999999999E-2</c:v>
                </c:pt>
                <c:pt idx="1160">
                  <c:v>-7.1843999999999996E-3</c:v>
                </c:pt>
                <c:pt idx="1161">
                  <c:v>5.8682999999999999E-3</c:v>
                </c:pt>
                <c:pt idx="1162">
                  <c:v>1.8325999999999999E-2</c:v>
                </c:pt>
                <c:pt idx="1163">
                  <c:v>3.0199E-2</c:v>
                </c:pt>
                <c:pt idx="1164">
                  <c:v>3.9889000000000001E-2</c:v>
                </c:pt>
                <c:pt idx="1165">
                  <c:v>4.8389000000000001E-2</c:v>
                </c:pt>
                <c:pt idx="1166">
                  <c:v>5.5175000000000002E-2</c:v>
                </c:pt>
                <c:pt idx="1167">
                  <c:v>6.0332999999999998E-2</c:v>
                </c:pt>
                <c:pt idx="1168">
                  <c:v>6.4440999999999998E-2</c:v>
                </c:pt>
                <c:pt idx="1169">
                  <c:v>6.7316000000000001E-2</c:v>
                </c:pt>
                <c:pt idx="1170">
                  <c:v>7.0025000000000004E-2</c:v>
                </c:pt>
                <c:pt idx="1171">
                  <c:v>7.1124000000000007E-2</c:v>
                </c:pt>
                <c:pt idx="1172">
                  <c:v>7.0943000000000006E-2</c:v>
                </c:pt>
                <c:pt idx="1173">
                  <c:v>6.9078000000000001E-2</c:v>
                </c:pt>
                <c:pt idx="1174">
                  <c:v>6.6294000000000006E-2</c:v>
                </c:pt>
                <c:pt idx="1175">
                  <c:v>6.2362000000000001E-2</c:v>
                </c:pt>
                <c:pt idx="1176">
                  <c:v>5.7647999999999998E-2</c:v>
                </c:pt>
                <c:pt idx="1177">
                  <c:v>5.1743999999999998E-2</c:v>
                </c:pt>
                <c:pt idx="1178">
                  <c:v>4.4527999999999998E-2</c:v>
                </c:pt>
                <c:pt idx="1179">
                  <c:v>3.6880000000000003E-2</c:v>
                </c:pt>
                <c:pt idx="1180">
                  <c:v>2.7799999999999998E-2</c:v>
                </c:pt>
                <c:pt idx="1181">
                  <c:v>1.8513999999999999E-2</c:v>
                </c:pt>
                <c:pt idx="1182">
                  <c:v>8.1597000000000006E-3</c:v>
                </c:pt>
                <c:pt idx="1183">
                  <c:v>-2.1004000000000001E-3</c:v>
                </c:pt>
                <c:pt idx="1184">
                  <c:v>-1.1245E-2</c:v>
                </c:pt>
                <c:pt idx="1185">
                  <c:v>-2.0919E-2</c:v>
                </c:pt>
                <c:pt idx="1186">
                  <c:v>-2.8393999999999999E-2</c:v>
                </c:pt>
                <c:pt idx="1187">
                  <c:v>-3.5798999999999997E-2</c:v>
                </c:pt>
                <c:pt idx="1188">
                  <c:v>-4.1428E-2</c:v>
                </c:pt>
                <c:pt idx="1189">
                  <c:v>-4.573E-2</c:v>
                </c:pt>
                <c:pt idx="1190">
                  <c:v>-4.9956E-2</c:v>
                </c:pt>
                <c:pt idx="1191">
                  <c:v>-5.1917999999999999E-2</c:v>
                </c:pt>
                <c:pt idx="1192">
                  <c:v>-5.3365999999999997E-2</c:v>
                </c:pt>
                <c:pt idx="1193">
                  <c:v>-5.2557E-2</c:v>
                </c:pt>
                <c:pt idx="1194">
                  <c:v>-5.0193000000000002E-2</c:v>
                </c:pt>
                <c:pt idx="1195">
                  <c:v>-4.7423E-2</c:v>
                </c:pt>
                <c:pt idx="1196">
                  <c:v>-4.2946999999999999E-2</c:v>
                </c:pt>
                <c:pt idx="1197">
                  <c:v>-3.8619000000000001E-2</c:v>
                </c:pt>
                <c:pt idx="1198">
                  <c:v>-3.3123E-2</c:v>
                </c:pt>
                <c:pt idx="1199">
                  <c:v>-2.69E-2</c:v>
                </c:pt>
                <c:pt idx="1200">
                  <c:v>-2.0979000000000001E-2</c:v>
                </c:pt>
                <c:pt idx="1201">
                  <c:v>-1.464E-2</c:v>
                </c:pt>
                <c:pt idx="1202">
                  <c:v>-8.6721000000000003E-3</c:v>
                </c:pt>
                <c:pt idx="1203">
                  <c:v>-2.1648000000000001E-3</c:v>
                </c:pt>
                <c:pt idx="1204">
                  <c:v>4.9744000000000003E-3</c:v>
                </c:pt>
                <c:pt idx="1205">
                  <c:v>1.2114E-2</c:v>
                </c:pt>
                <c:pt idx="1206">
                  <c:v>1.9954E-2</c:v>
                </c:pt>
                <c:pt idx="1207">
                  <c:v>2.7043999999999999E-2</c:v>
                </c:pt>
                <c:pt idx="1208">
                  <c:v>3.4039E-2</c:v>
                </c:pt>
                <c:pt idx="1209">
                  <c:v>4.0057000000000002E-2</c:v>
                </c:pt>
                <c:pt idx="1210">
                  <c:v>4.4833999999999999E-2</c:v>
                </c:pt>
                <c:pt idx="1211">
                  <c:v>4.8195000000000002E-2</c:v>
                </c:pt>
                <c:pt idx="1212">
                  <c:v>5.0055000000000002E-2</c:v>
                </c:pt>
                <c:pt idx="1213">
                  <c:v>5.0484000000000001E-2</c:v>
                </c:pt>
                <c:pt idx="1214">
                  <c:v>4.8647000000000003E-2</c:v>
                </c:pt>
                <c:pt idx="1215">
                  <c:v>4.5062999999999999E-2</c:v>
                </c:pt>
                <c:pt idx="1216">
                  <c:v>3.9751000000000002E-2</c:v>
                </c:pt>
                <c:pt idx="1217">
                  <c:v>3.3340000000000002E-2</c:v>
                </c:pt>
                <c:pt idx="1218">
                  <c:v>2.605E-2</c:v>
                </c:pt>
                <c:pt idx="1219">
                  <c:v>1.7935E-2</c:v>
                </c:pt>
                <c:pt idx="1220">
                  <c:v>9.5592999999999997E-3</c:v>
                </c:pt>
                <c:pt idx="1221">
                  <c:v>9.8036999999999994E-4</c:v>
                </c:pt>
                <c:pt idx="1222">
                  <c:v>-7.2464000000000001E-3</c:v>
                </c:pt>
                <c:pt idx="1223">
                  <c:v>-1.3917000000000001E-2</c:v>
                </c:pt>
                <c:pt idx="1224">
                  <c:v>-1.9900999999999999E-2</c:v>
                </c:pt>
                <c:pt idx="1225">
                  <c:v>-2.5387E-2</c:v>
                </c:pt>
                <c:pt idx="1226">
                  <c:v>-3.0584E-2</c:v>
                </c:pt>
                <c:pt idx="1227">
                  <c:v>-3.5879000000000001E-2</c:v>
                </c:pt>
                <c:pt idx="1228">
                  <c:v>-3.9599000000000002E-2</c:v>
                </c:pt>
                <c:pt idx="1229">
                  <c:v>-4.3784999999999998E-2</c:v>
                </c:pt>
                <c:pt idx="1230">
                  <c:v>-4.7254999999999998E-2</c:v>
                </c:pt>
                <c:pt idx="1231">
                  <c:v>-5.0625000000000003E-2</c:v>
                </c:pt>
                <c:pt idx="1232">
                  <c:v>-5.3870000000000001E-2</c:v>
                </c:pt>
                <c:pt idx="1233">
                  <c:v>-5.5482999999999998E-2</c:v>
                </c:pt>
                <c:pt idx="1234">
                  <c:v>-5.7171E-2</c:v>
                </c:pt>
                <c:pt idx="1235">
                  <c:v>-5.6582E-2</c:v>
                </c:pt>
                <c:pt idx="1236">
                  <c:v>-5.4161000000000001E-2</c:v>
                </c:pt>
                <c:pt idx="1237">
                  <c:v>-4.9762000000000001E-2</c:v>
                </c:pt>
                <c:pt idx="1238">
                  <c:v>-4.3054000000000002E-2</c:v>
                </c:pt>
                <c:pt idx="1239">
                  <c:v>-3.5191E-2</c:v>
                </c:pt>
                <c:pt idx="1240">
                  <c:v>-2.5328E-2</c:v>
                </c:pt>
                <c:pt idx="1241">
                  <c:v>-1.4246E-2</c:v>
                </c:pt>
                <c:pt idx="1242">
                  <c:v>-2.7174999999999999E-3</c:v>
                </c:pt>
                <c:pt idx="1243">
                  <c:v>8.6310999999999992E-3</c:v>
                </c:pt>
                <c:pt idx="1244">
                  <c:v>1.8488999999999998E-2</c:v>
                </c:pt>
                <c:pt idx="1245">
                  <c:v>2.8230999999999999E-2</c:v>
                </c:pt>
                <c:pt idx="1246">
                  <c:v>3.6724E-2</c:v>
                </c:pt>
                <c:pt idx="1247">
                  <c:v>4.4413000000000001E-2</c:v>
                </c:pt>
                <c:pt idx="1248">
                  <c:v>5.0798000000000003E-2</c:v>
                </c:pt>
                <c:pt idx="1249">
                  <c:v>5.5710000000000003E-2</c:v>
                </c:pt>
                <c:pt idx="1250">
                  <c:v>5.9756999999999998E-2</c:v>
                </c:pt>
                <c:pt idx="1251">
                  <c:v>6.2839000000000006E-2</c:v>
                </c:pt>
                <c:pt idx="1252">
                  <c:v>6.5808000000000005E-2</c:v>
                </c:pt>
                <c:pt idx="1253">
                  <c:v>6.7720000000000002E-2</c:v>
                </c:pt>
                <c:pt idx="1254">
                  <c:v>6.9387000000000004E-2</c:v>
                </c:pt>
                <c:pt idx="1255">
                  <c:v>6.9919999999999996E-2</c:v>
                </c:pt>
                <c:pt idx="1256">
                  <c:v>6.9607000000000002E-2</c:v>
                </c:pt>
                <c:pt idx="1257">
                  <c:v>6.7549999999999999E-2</c:v>
                </c:pt>
                <c:pt idx="1258">
                  <c:v>6.3200999999999993E-2</c:v>
                </c:pt>
                <c:pt idx="1259">
                  <c:v>5.7182999999999998E-2</c:v>
                </c:pt>
                <c:pt idx="1260">
                  <c:v>4.8514000000000002E-2</c:v>
                </c:pt>
                <c:pt idx="1261">
                  <c:v>3.8788999999999997E-2</c:v>
                </c:pt>
                <c:pt idx="1262">
                  <c:v>2.708E-2</c:v>
                </c:pt>
                <c:pt idx="1263">
                  <c:v>1.4808999999999999E-2</c:v>
                </c:pt>
                <c:pt idx="1264">
                  <c:v>2.3433999999999998E-3</c:v>
                </c:pt>
                <c:pt idx="1265">
                  <c:v>-9.9684000000000005E-3</c:v>
                </c:pt>
                <c:pt idx="1266">
                  <c:v>-2.0847999999999998E-2</c:v>
                </c:pt>
                <c:pt idx="1267">
                  <c:v>-3.0778E-2</c:v>
                </c:pt>
                <c:pt idx="1268">
                  <c:v>-3.8420999999999997E-2</c:v>
                </c:pt>
                <c:pt idx="1269">
                  <c:v>-4.5220999999999997E-2</c:v>
                </c:pt>
                <c:pt idx="1270">
                  <c:v>-5.0969E-2</c:v>
                </c:pt>
                <c:pt idx="1271">
                  <c:v>-5.5924000000000001E-2</c:v>
                </c:pt>
                <c:pt idx="1272">
                  <c:v>-5.9787E-2</c:v>
                </c:pt>
                <c:pt idx="1273">
                  <c:v>-6.2936000000000006E-2</c:v>
                </c:pt>
                <c:pt idx="1274">
                  <c:v>-6.5728999999999996E-2</c:v>
                </c:pt>
                <c:pt idx="1275">
                  <c:v>-6.8045999999999995E-2</c:v>
                </c:pt>
                <c:pt idx="1276">
                  <c:v>-6.9167999999999993E-2</c:v>
                </c:pt>
                <c:pt idx="1277">
                  <c:v>-6.8319000000000005E-2</c:v>
                </c:pt>
                <c:pt idx="1278">
                  <c:v>-6.6061999999999996E-2</c:v>
                </c:pt>
                <c:pt idx="1279">
                  <c:v>-6.2260000000000003E-2</c:v>
                </c:pt>
                <c:pt idx="1280">
                  <c:v>-5.8041000000000002E-2</c:v>
                </c:pt>
                <c:pt idx="1281">
                  <c:v>-5.2102999999999997E-2</c:v>
                </c:pt>
                <c:pt idx="1282">
                  <c:v>-4.5234999999999997E-2</c:v>
                </c:pt>
                <c:pt idx="1283">
                  <c:v>-3.7275000000000003E-2</c:v>
                </c:pt>
                <c:pt idx="1284">
                  <c:v>-2.7585999999999999E-2</c:v>
                </c:pt>
                <c:pt idx="1285">
                  <c:v>-1.7788999999999999E-2</c:v>
                </c:pt>
                <c:pt idx="1286">
                  <c:v>-6.5989000000000004E-3</c:v>
                </c:pt>
                <c:pt idx="1287">
                  <c:v>4.3807999999999998E-3</c:v>
                </c:pt>
                <c:pt idx="1288">
                  <c:v>1.5195999999999999E-2</c:v>
                </c:pt>
                <c:pt idx="1289">
                  <c:v>2.5378999999999999E-2</c:v>
                </c:pt>
                <c:pt idx="1290">
                  <c:v>3.3874000000000001E-2</c:v>
                </c:pt>
                <c:pt idx="1291">
                  <c:v>4.1761E-2</c:v>
                </c:pt>
                <c:pt idx="1292">
                  <c:v>4.8094999999999999E-2</c:v>
                </c:pt>
                <c:pt idx="1293">
                  <c:v>5.3053999999999997E-2</c:v>
                </c:pt>
                <c:pt idx="1294">
                  <c:v>5.7298000000000002E-2</c:v>
                </c:pt>
                <c:pt idx="1295">
                  <c:v>5.9364E-2</c:v>
                </c:pt>
                <c:pt idx="1296">
                  <c:v>6.0306999999999999E-2</c:v>
                </c:pt>
                <c:pt idx="1297">
                  <c:v>5.9499000000000003E-2</c:v>
                </c:pt>
                <c:pt idx="1298">
                  <c:v>5.7519000000000001E-2</c:v>
                </c:pt>
                <c:pt idx="1299">
                  <c:v>5.4516000000000002E-2</c:v>
                </c:pt>
                <c:pt idx="1300">
                  <c:v>4.9893E-2</c:v>
                </c:pt>
                <c:pt idx="1301">
                  <c:v>4.4304000000000003E-2</c:v>
                </c:pt>
                <c:pt idx="1302">
                  <c:v>3.7957999999999999E-2</c:v>
                </c:pt>
                <c:pt idx="1303">
                  <c:v>3.1766000000000003E-2</c:v>
                </c:pt>
                <c:pt idx="1304">
                  <c:v>2.5440999999999998E-2</c:v>
                </c:pt>
                <c:pt idx="1305">
                  <c:v>1.8773000000000001E-2</c:v>
                </c:pt>
                <c:pt idx="1306">
                  <c:v>1.128E-2</c:v>
                </c:pt>
                <c:pt idx="1307">
                  <c:v>3.9607000000000002E-3</c:v>
                </c:pt>
                <c:pt idx="1308">
                  <c:v>-3.604E-3</c:v>
                </c:pt>
                <c:pt idx="1309">
                  <c:v>-1.1440000000000001E-2</c:v>
                </c:pt>
                <c:pt idx="1310">
                  <c:v>-1.8896E-2</c:v>
                </c:pt>
                <c:pt idx="1311">
                  <c:v>-2.632E-2</c:v>
                </c:pt>
                <c:pt idx="1312">
                  <c:v>-3.2309999999999998E-2</c:v>
                </c:pt>
                <c:pt idx="1313">
                  <c:v>-3.7990999999999997E-2</c:v>
                </c:pt>
                <c:pt idx="1314">
                  <c:v>-4.2930999999999997E-2</c:v>
                </c:pt>
                <c:pt idx="1315">
                  <c:v>-4.6919000000000002E-2</c:v>
                </c:pt>
                <c:pt idx="1316">
                  <c:v>-5.0189999999999999E-2</c:v>
                </c:pt>
                <c:pt idx="1317">
                  <c:v>-5.1147999999999999E-2</c:v>
                </c:pt>
                <c:pt idx="1318">
                  <c:v>-5.0431999999999998E-2</c:v>
                </c:pt>
                <c:pt idx="1319">
                  <c:v>-4.7891999999999997E-2</c:v>
                </c:pt>
                <c:pt idx="1320">
                  <c:v>-4.3221999999999997E-2</c:v>
                </c:pt>
                <c:pt idx="1321">
                  <c:v>-3.7755999999999998E-2</c:v>
                </c:pt>
                <c:pt idx="1322">
                  <c:v>-3.0828999999999999E-2</c:v>
                </c:pt>
                <c:pt idx="1323">
                  <c:v>-2.3649E-2</c:v>
                </c:pt>
                <c:pt idx="1324">
                  <c:v>-1.6175999999999999E-2</c:v>
                </c:pt>
                <c:pt idx="1325">
                  <c:v>-8.1028999999999997E-3</c:v>
                </c:pt>
                <c:pt idx="1326">
                  <c:v>-5.9884999999999995E-4</c:v>
                </c:pt>
                <c:pt idx="1327">
                  <c:v>7.2506999999999997E-3</c:v>
                </c:pt>
                <c:pt idx="1328">
                  <c:v>1.4236E-2</c:v>
                </c:pt>
                <c:pt idx="1329">
                  <c:v>2.1055999999999998E-2</c:v>
                </c:pt>
                <c:pt idx="1330">
                  <c:v>2.7401999999999999E-2</c:v>
                </c:pt>
                <c:pt idx="1331">
                  <c:v>3.3187000000000001E-2</c:v>
                </c:pt>
                <c:pt idx="1332">
                  <c:v>3.8612E-2</c:v>
                </c:pt>
                <c:pt idx="1333">
                  <c:v>4.3555999999999997E-2</c:v>
                </c:pt>
                <c:pt idx="1334">
                  <c:v>4.8439000000000003E-2</c:v>
                </c:pt>
                <c:pt idx="1335">
                  <c:v>5.2735999999999998E-2</c:v>
                </c:pt>
                <c:pt idx="1336">
                  <c:v>5.6365999999999999E-2</c:v>
                </c:pt>
                <c:pt idx="1337">
                  <c:v>5.8694999999999997E-2</c:v>
                </c:pt>
                <c:pt idx="1338">
                  <c:v>5.9607E-2</c:v>
                </c:pt>
                <c:pt idx="1339">
                  <c:v>5.8805000000000003E-2</c:v>
                </c:pt>
                <c:pt idx="1340">
                  <c:v>5.5800000000000002E-2</c:v>
                </c:pt>
                <c:pt idx="1341">
                  <c:v>5.0427E-2</c:v>
                </c:pt>
                <c:pt idx="1342">
                  <c:v>4.3008999999999999E-2</c:v>
                </c:pt>
                <c:pt idx="1343">
                  <c:v>3.3981999999999998E-2</c:v>
                </c:pt>
                <c:pt idx="1344">
                  <c:v>2.3705E-2</c:v>
                </c:pt>
                <c:pt idx="1345">
                  <c:v>1.2708000000000001E-2</c:v>
                </c:pt>
                <c:pt idx="1346">
                  <c:v>1.5945E-3</c:v>
                </c:pt>
                <c:pt idx="1347">
                  <c:v>-8.8184000000000005E-3</c:v>
                </c:pt>
                <c:pt idx="1348">
                  <c:v>-1.8627000000000001E-2</c:v>
                </c:pt>
                <c:pt idx="1349">
                  <c:v>-2.7042E-2</c:v>
                </c:pt>
                <c:pt idx="1350">
                  <c:v>-3.4645000000000002E-2</c:v>
                </c:pt>
                <c:pt idx="1351">
                  <c:v>-4.1315999999999999E-2</c:v>
                </c:pt>
                <c:pt idx="1352">
                  <c:v>-4.6650999999999998E-2</c:v>
                </c:pt>
                <c:pt idx="1353">
                  <c:v>-5.1322E-2</c:v>
                </c:pt>
                <c:pt idx="1354">
                  <c:v>-5.4732000000000003E-2</c:v>
                </c:pt>
                <c:pt idx="1355">
                  <c:v>-5.8179000000000002E-2</c:v>
                </c:pt>
                <c:pt idx="1356">
                  <c:v>-6.1263999999999999E-2</c:v>
                </c:pt>
                <c:pt idx="1357">
                  <c:v>-6.3612000000000002E-2</c:v>
                </c:pt>
                <c:pt idx="1358">
                  <c:v>-6.5958000000000003E-2</c:v>
                </c:pt>
                <c:pt idx="1359">
                  <c:v>-6.6948999999999995E-2</c:v>
                </c:pt>
                <c:pt idx="1360">
                  <c:v>-6.7207000000000003E-2</c:v>
                </c:pt>
                <c:pt idx="1361">
                  <c:v>-6.5278000000000003E-2</c:v>
                </c:pt>
                <c:pt idx="1362">
                  <c:v>-6.1249999999999999E-2</c:v>
                </c:pt>
                <c:pt idx="1363">
                  <c:v>-5.5674000000000001E-2</c:v>
                </c:pt>
                <c:pt idx="1364">
                  <c:v>-4.7834000000000002E-2</c:v>
                </c:pt>
                <c:pt idx="1365">
                  <c:v>-3.8851999999999998E-2</c:v>
                </c:pt>
                <c:pt idx="1366">
                  <c:v>-2.7712000000000001E-2</c:v>
                </c:pt>
                <c:pt idx="1367">
                  <c:v>-1.5886000000000001E-2</c:v>
                </c:pt>
                <c:pt idx="1368">
                  <c:v>-3.7293999999999999E-3</c:v>
                </c:pt>
                <c:pt idx="1369">
                  <c:v>8.6394000000000002E-3</c:v>
                </c:pt>
                <c:pt idx="1370">
                  <c:v>1.9827000000000001E-2</c:v>
                </c:pt>
                <c:pt idx="1371">
                  <c:v>3.0502000000000001E-2</c:v>
                </c:pt>
                <c:pt idx="1372">
                  <c:v>3.9773000000000003E-2</c:v>
                </c:pt>
                <c:pt idx="1373">
                  <c:v>4.7656999999999998E-2</c:v>
                </c:pt>
                <c:pt idx="1374">
                  <c:v>5.4164999999999998E-2</c:v>
                </c:pt>
                <c:pt idx="1375">
                  <c:v>5.9327999999999999E-2</c:v>
                </c:pt>
                <c:pt idx="1376">
                  <c:v>6.3654000000000002E-2</c:v>
                </c:pt>
                <c:pt idx="1377">
                  <c:v>6.7005999999999996E-2</c:v>
                </c:pt>
                <c:pt idx="1378">
                  <c:v>6.9223000000000007E-2</c:v>
                </c:pt>
                <c:pt idx="1379">
                  <c:v>7.0812E-2</c:v>
                </c:pt>
                <c:pt idx="1380">
                  <c:v>7.1224999999999997E-2</c:v>
                </c:pt>
                <c:pt idx="1381">
                  <c:v>7.0688000000000001E-2</c:v>
                </c:pt>
                <c:pt idx="1382">
                  <c:v>6.8812999999999999E-2</c:v>
                </c:pt>
                <c:pt idx="1383">
                  <c:v>6.4392000000000005E-2</c:v>
                </c:pt>
                <c:pt idx="1384">
                  <c:v>5.8605999999999998E-2</c:v>
                </c:pt>
                <c:pt idx="1385">
                  <c:v>5.0856999999999999E-2</c:v>
                </c:pt>
                <c:pt idx="1386">
                  <c:v>4.2438999999999998E-2</c:v>
                </c:pt>
                <c:pt idx="1387">
                  <c:v>3.3695000000000003E-2</c:v>
                </c:pt>
                <c:pt idx="1388">
                  <c:v>2.3989E-2</c:v>
                </c:pt>
                <c:pt idx="1389">
                  <c:v>1.4456E-2</c:v>
                </c:pt>
                <c:pt idx="1390">
                  <c:v>3.6408E-3</c:v>
                </c:pt>
                <c:pt idx="1391">
                  <c:v>-6.8171999999999998E-3</c:v>
                </c:pt>
                <c:pt idx="1392">
                  <c:v>-1.6691000000000001E-2</c:v>
                </c:pt>
                <c:pt idx="1393">
                  <c:v>-2.6426999999999999E-2</c:v>
                </c:pt>
                <c:pt idx="1394">
                  <c:v>-3.4576000000000003E-2</c:v>
                </c:pt>
                <c:pt idx="1395">
                  <c:v>-4.2229999999999997E-2</c:v>
                </c:pt>
                <c:pt idx="1396">
                  <c:v>-4.7964E-2</c:v>
                </c:pt>
                <c:pt idx="1397">
                  <c:v>-5.2091999999999999E-2</c:v>
                </c:pt>
                <c:pt idx="1398">
                  <c:v>-5.5507000000000001E-2</c:v>
                </c:pt>
                <c:pt idx="1399">
                  <c:v>-5.7197999999999999E-2</c:v>
                </c:pt>
                <c:pt idx="1400">
                  <c:v>-5.8448E-2</c:v>
                </c:pt>
                <c:pt idx="1401">
                  <c:v>-5.8266999999999999E-2</c:v>
                </c:pt>
                <c:pt idx="1402">
                  <c:v>-5.6763000000000001E-2</c:v>
                </c:pt>
                <c:pt idx="1403">
                  <c:v>-5.4503999999999997E-2</c:v>
                </c:pt>
                <c:pt idx="1404">
                  <c:v>-5.0875999999999998E-2</c:v>
                </c:pt>
                <c:pt idx="1405">
                  <c:v>-4.6581999999999998E-2</c:v>
                </c:pt>
                <c:pt idx="1406">
                  <c:v>-4.1375000000000002E-2</c:v>
                </c:pt>
                <c:pt idx="1407">
                  <c:v>-3.4972000000000003E-2</c:v>
                </c:pt>
                <c:pt idx="1408">
                  <c:v>-2.7865999999999998E-2</c:v>
                </c:pt>
                <c:pt idx="1409">
                  <c:v>-1.9886000000000001E-2</c:v>
                </c:pt>
                <c:pt idx="1410">
                  <c:v>-1.171E-2</c:v>
                </c:pt>
                <c:pt idx="1411">
                  <c:v>-3.5937E-3</c:v>
                </c:pt>
                <c:pt idx="1412">
                  <c:v>5.3428E-3</c:v>
                </c:pt>
                <c:pt idx="1413">
                  <c:v>1.4113000000000001E-2</c:v>
                </c:pt>
                <c:pt idx="1414">
                  <c:v>2.2511E-2</c:v>
                </c:pt>
                <c:pt idx="1415">
                  <c:v>3.0179999999999998E-2</c:v>
                </c:pt>
                <c:pt idx="1416">
                  <c:v>3.6743999999999999E-2</c:v>
                </c:pt>
                <c:pt idx="1417">
                  <c:v>4.2791999999999997E-2</c:v>
                </c:pt>
                <c:pt idx="1418">
                  <c:v>4.8030999999999997E-2</c:v>
                </c:pt>
                <c:pt idx="1419">
                  <c:v>5.1783000000000003E-2</c:v>
                </c:pt>
                <c:pt idx="1420">
                  <c:v>5.4058000000000002E-2</c:v>
                </c:pt>
                <c:pt idx="1421">
                  <c:v>5.4767999999999997E-2</c:v>
                </c:pt>
                <c:pt idx="1422">
                  <c:v>5.4122999999999998E-2</c:v>
                </c:pt>
                <c:pt idx="1423">
                  <c:v>5.2491999999999997E-2</c:v>
                </c:pt>
                <c:pt idx="1424">
                  <c:v>4.8717000000000003E-2</c:v>
                </c:pt>
                <c:pt idx="1425">
                  <c:v>4.3615000000000001E-2</c:v>
                </c:pt>
                <c:pt idx="1426">
                  <c:v>3.6284999999999998E-2</c:v>
                </c:pt>
                <c:pt idx="1427">
                  <c:v>2.8159E-2</c:v>
                </c:pt>
                <c:pt idx="1428">
                  <c:v>2.0107E-2</c:v>
                </c:pt>
                <c:pt idx="1429">
                  <c:v>1.1945000000000001E-2</c:v>
                </c:pt>
                <c:pt idx="1430">
                  <c:v>4.5113999999999996E-3</c:v>
                </c:pt>
                <c:pt idx="1431">
                  <c:v>-2.9861000000000002E-3</c:v>
                </c:pt>
                <c:pt idx="1432">
                  <c:v>-9.7412999999999996E-3</c:v>
                </c:pt>
                <c:pt idx="1433">
                  <c:v>-1.6024E-2</c:v>
                </c:pt>
                <c:pt idx="1434">
                  <c:v>-2.2055999999999999E-2</c:v>
                </c:pt>
                <c:pt idx="1435">
                  <c:v>-2.7886999999999999E-2</c:v>
                </c:pt>
                <c:pt idx="1436">
                  <c:v>-3.3530999999999998E-2</c:v>
                </c:pt>
                <c:pt idx="1437">
                  <c:v>-3.8870000000000002E-2</c:v>
                </c:pt>
                <c:pt idx="1438">
                  <c:v>-4.3432999999999999E-2</c:v>
                </c:pt>
                <c:pt idx="1439">
                  <c:v>-4.7361E-2</c:v>
                </c:pt>
                <c:pt idx="1440">
                  <c:v>-5.0472000000000003E-2</c:v>
                </c:pt>
                <c:pt idx="1441">
                  <c:v>-5.2663000000000001E-2</c:v>
                </c:pt>
                <c:pt idx="1442">
                  <c:v>-5.4093000000000002E-2</c:v>
                </c:pt>
                <c:pt idx="1443">
                  <c:v>-5.3827E-2</c:v>
                </c:pt>
                <c:pt idx="1444">
                  <c:v>-5.2033000000000003E-2</c:v>
                </c:pt>
                <c:pt idx="1445">
                  <c:v>-4.7819E-2</c:v>
                </c:pt>
                <c:pt idx="1446">
                  <c:v>-4.2053E-2</c:v>
                </c:pt>
                <c:pt idx="1447">
                  <c:v>-3.4691E-2</c:v>
                </c:pt>
                <c:pt idx="1448">
                  <c:v>-2.5909999999999999E-2</c:v>
                </c:pt>
                <c:pt idx="1449">
                  <c:v>-1.6555E-2</c:v>
                </c:pt>
                <c:pt idx="1450">
                  <c:v>-6.6534000000000003E-3</c:v>
                </c:pt>
                <c:pt idx="1451">
                  <c:v>2.3795000000000001E-3</c:v>
                </c:pt>
                <c:pt idx="1452">
                  <c:v>1.1613E-2</c:v>
                </c:pt>
                <c:pt idx="1453">
                  <c:v>2.0065E-2</c:v>
                </c:pt>
                <c:pt idx="1454">
                  <c:v>2.8426E-2</c:v>
                </c:pt>
                <c:pt idx="1455">
                  <c:v>3.6051E-2</c:v>
                </c:pt>
                <c:pt idx="1456">
                  <c:v>4.2186000000000001E-2</c:v>
                </c:pt>
                <c:pt idx="1457">
                  <c:v>4.7959000000000002E-2</c:v>
                </c:pt>
                <c:pt idx="1458">
                  <c:v>5.2780000000000001E-2</c:v>
                </c:pt>
                <c:pt idx="1459">
                  <c:v>5.7445999999999997E-2</c:v>
                </c:pt>
                <c:pt idx="1460">
                  <c:v>6.1336000000000002E-2</c:v>
                </c:pt>
                <c:pt idx="1461">
                  <c:v>6.3796000000000005E-2</c:v>
                </c:pt>
                <c:pt idx="1462">
                  <c:v>6.5625000000000003E-2</c:v>
                </c:pt>
                <c:pt idx="1463">
                  <c:v>6.5776000000000001E-2</c:v>
                </c:pt>
                <c:pt idx="1464">
                  <c:v>6.5373000000000001E-2</c:v>
                </c:pt>
                <c:pt idx="1465">
                  <c:v>6.3120999999999997E-2</c:v>
                </c:pt>
                <c:pt idx="1466">
                  <c:v>5.8581000000000001E-2</c:v>
                </c:pt>
                <c:pt idx="1467">
                  <c:v>5.2477999999999997E-2</c:v>
                </c:pt>
                <c:pt idx="1468">
                  <c:v>4.3943000000000003E-2</c:v>
                </c:pt>
                <c:pt idx="1469">
                  <c:v>3.4643E-2</c:v>
                </c:pt>
                <c:pt idx="1470">
                  <c:v>2.3753E-2</c:v>
                </c:pt>
                <c:pt idx="1471">
                  <c:v>1.2345999999999999E-2</c:v>
                </c:pt>
                <c:pt idx="1472">
                  <c:v>9.4620999999999995E-4</c:v>
                </c:pt>
                <c:pt idx="1473">
                  <c:v>-1.0562999999999999E-2</c:v>
                </c:pt>
                <c:pt idx="1474">
                  <c:v>-2.0694000000000001E-2</c:v>
                </c:pt>
                <c:pt idx="1475">
                  <c:v>-3.0491000000000001E-2</c:v>
                </c:pt>
                <c:pt idx="1476">
                  <c:v>-3.8441000000000003E-2</c:v>
                </c:pt>
                <c:pt idx="1477">
                  <c:v>-4.5029E-2</c:v>
                </c:pt>
                <c:pt idx="1478">
                  <c:v>-5.0146000000000003E-2</c:v>
                </c:pt>
                <c:pt idx="1479">
                  <c:v>-5.4204000000000002E-2</c:v>
                </c:pt>
                <c:pt idx="1480">
                  <c:v>-5.806E-2</c:v>
                </c:pt>
                <c:pt idx="1481">
                  <c:v>-6.1323000000000003E-2</c:v>
                </c:pt>
                <c:pt idx="1482">
                  <c:v>-6.4270999999999995E-2</c:v>
                </c:pt>
                <c:pt idx="1483">
                  <c:v>-6.6649E-2</c:v>
                </c:pt>
                <c:pt idx="1484">
                  <c:v>-6.7804000000000003E-2</c:v>
                </c:pt>
                <c:pt idx="1485">
                  <c:v>-6.7657999999999996E-2</c:v>
                </c:pt>
                <c:pt idx="1486">
                  <c:v>-6.6239999999999993E-2</c:v>
                </c:pt>
                <c:pt idx="1487">
                  <c:v>-6.3189999999999996E-2</c:v>
                </c:pt>
                <c:pt idx="1488">
                  <c:v>-5.8971999999999997E-2</c:v>
                </c:pt>
                <c:pt idx="1489">
                  <c:v>-5.2665999999999998E-2</c:v>
                </c:pt>
                <c:pt idx="1490">
                  <c:v>-4.5145999999999999E-2</c:v>
                </c:pt>
                <c:pt idx="1491">
                  <c:v>-3.6061000000000003E-2</c:v>
                </c:pt>
                <c:pt idx="1492">
                  <c:v>-2.5499000000000001E-2</c:v>
                </c:pt>
                <c:pt idx="1493">
                  <c:v>-1.4416E-2</c:v>
                </c:pt>
                <c:pt idx="1494">
                  <c:v>-2.4164E-3</c:v>
                </c:pt>
                <c:pt idx="1495">
                  <c:v>9.0154999999999992E-3</c:v>
                </c:pt>
                <c:pt idx="1496">
                  <c:v>1.9696000000000002E-2</c:v>
                </c:pt>
                <c:pt idx="1497">
                  <c:v>2.9371000000000001E-2</c:v>
                </c:pt>
                <c:pt idx="1498">
                  <c:v>3.7610999999999999E-2</c:v>
                </c:pt>
                <c:pt idx="1499">
                  <c:v>4.4842E-2</c:v>
                </c:pt>
                <c:pt idx="1500">
                  <c:v>5.0791000000000003E-2</c:v>
                </c:pt>
                <c:pt idx="1501">
                  <c:v>5.5592999999999997E-2</c:v>
                </c:pt>
                <c:pt idx="1502">
                  <c:v>5.9461E-2</c:v>
                </c:pt>
                <c:pt idx="1503">
                  <c:v>6.2057000000000001E-2</c:v>
                </c:pt>
                <c:pt idx="1504">
                  <c:v>6.3884999999999997E-2</c:v>
                </c:pt>
                <c:pt idx="1505">
                  <c:v>6.4954999999999999E-2</c:v>
                </c:pt>
                <c:pt idx="1506">
                  <c:v>6.4574999999999994E-2</c:v>
                </c:pt>
                <c:pt idx="1507">
                  <c:v>6.2848000000000001E-2</c:v>
                </c:pt>
                <c:pt idx="1508">
                  <c:v>5.9084999999999999E-2</c:v>
                </c:pt>
                <c:pt idx="1509">
                  <c:v>5.3519999999999998E-2</c:v>
                </c:pt>
                <c:pt idx="1510">
                  <c:v>4.6845999999999999E-2</c:v>
                </c:pt>
                <c:pt idx="1511">
                  <c:v>3.8943999999999999E-2</c:v>
                </c:pt>
                <c:pt idx="1512">
                  <c:v>3.0612E-2</c:v>
                </c:pt>
                <c:pt idx="1513">
                  <c:v>2.2067E-2</c:v>
                </c:pt>
                <c:pt idx="1514">
                  <c:v>1.3514E-2</c:v>
                </c:pt>
                <c:pt idx="1515">
                  <c:v>5.5278999999999997E-3</c:v>
                </c:pt>
                <c:pt idx="1516">
                  <c:v>-2.8606999999999999E-3</c:v>
                </c:pt>
                <c:pt idx="1517">
                  <c:v>-1.1377E-2</c:v>
                </c:pt>
                <c:pt idx="1518">
                  <c:v>-1.9671000000000001E-2</c:v>
                </c:pt>
                <c:pt idx="1519">
                  <c:v>-2.7935999999999999E-2</c:v>
                </c:pt>
                <c:pt idx="1520">
                  <c:v>-3.4709999999999998E-2</c:v>
                </c:pt>
                <c:pt idx="1521">
                  <c:v>-4.0816999999999999E-2</c:v>
                </c:pt>
                <c:pt idx="1522">
                  <c:v>-4.5783999999999998E-2</c:v>
                </c:pt>
                <c:pt idx="1523">
                  <c:v>-4.9840000000000002E-2</c:v>
                </c:pt>
                <c:pt idx="1524">
                  <c:v>-5.3228999999999999E-2</c:v>
                </c:pt>
                <c:pt idx="1525">
                  <c:v>-5.4634000000000002E-2</c:v>
                </c:pt>
                <c:pt idx="1526">
                  <c:v>-5.4847E-2</c:v>
                </c:pt>
                <c:pt idx="1527">
                  <c:v>-5.3336000000000001E-2</c:v>
                </c:pt>
                <c:pt idx="1528">
                  <c:v>-5.0090999999999997E-2</c:v>
                </c:pt>
                <c:pt idx="1529">
                  <c:v>-4.5731000000000001E-2</c:v>
                </c:pt>
                <c:pt idx="1530">
                  <c:v>-3.9904000000000002E-2</c:v>
                </c:pt>
                <c:pt idx="1531">
                  <c:v>-3.3654000000000003E-2</c:v>
                </c:pt>
                <c:pt idx="1532">
                  <c:v>-2.6856000000000001E-2</c:v>
                </c:pt>
                <c:pt idx="1533">
                  <c:v>-1.9696999999999999E-2</c:v>
                </c:pt>
                <c:pt idx="1534">
                  <c:v>-1.2545000000000001E-2</c:v>
                </c:pt>
                <c:pt idx="1535">
                  <c:v>-4.8180999999999996E-3</c:v>
                </c:pt>
                <c:pt idx="1536">
                  <c:v>2.7999000000000001E-3</c:v>
                </c:pt>
                <c:pt idx="1537">
                  <c:v>1.0456E-2</c:v>
                </c:pt>
                <c:pt idx="1538">
                  <c:v>1.7947000000000001E-2</c:v>
                </c:pt>
                <c:pt idx="1539">
                  <c:v>2.5318E-2</c:v>
                </c:pt>
                <c:pt idx="1540">
                  <c:v>3.2514000000000001E-2</c:v>
                </c:pt>
                <c:pt idx="1541">
                  <c:v>3.9326E-2</c:v>
                </c:pt>
                <c:pt idx="1542">
                  <c:v>4.5372000000000003E-2</c:v>
                </c:pt>
                <c:pt idx="1543">
                  <c:v>5.0132000000000003E-2</c:v>
                </c:pt>
                <c:pt idx="1544">
                  <c:v>5.3621000000000002E-2</c:v>
                </c:pt>
                <c:pt idx="1545">
                  <c:v>5.5736000000000001E-2</c:v>
                </c:pt>
                <c:pt idx="1546">
                  <c:v>5.6954999999999999E-2</c:v>
                </c:pt>
                <c:pt idx="1547">
                  <c:v>5.6731999999999998E-2</c:v>
                </c:pt>
                <c:pt idx="1548">
                  <c:v>5.4962999999999998E-2</c:v>
                </c:pt>
                <c:pt idx="1549">
                  <c:v>5.1188999999999998E-2</c:v>
                </c:pt>
                <c:pt idx="1550">
                  <c:v>4.5157000000000003E-2</c:v>
                </c:pt>
                <c:pt idx="1551">
                  <c:v>3.7601999999999997E-2</c:v>
                </c:pt>
                <c:pt idx="1552">
                  <c:v>2.8548E-2</c:v>
                </c:pt>
                <c:pt idx="1553">
                  <c:v>1.873E-2</c:v>
                </c:pt>
                <c:pt idx="1554">
                  <c:v>8.6704999999999994E-3</c:v>
                </c:pt>
                <c:pt idx="1555">
                  <c:v>-8.5826000000000001E-4</c:v>
                </c:pt>
                <c:pt idx="1556">
                  <c:v>-9.4740999999999992E-3</c:v>
                </c:pt>
                <c:pt idx="1557">
                  <c:v>-1.7250999999999999E-2</c:v>
                </c:pt>
                <c:pt idx="1558">
                  <c:v>-2.4177000000000001E-2</c:v>
                </c:pt>
                <c:pt idx="1559">
                  <c:v>-3.0539E-2</c:v>
                </c:pt>
                <c:pt idx="1560">
                  <c:v>-3.6308E-2</c:v>
                </c:pt>
                <c:pt idx="1561">
                  <c:v>-4.1666000000000002E-2</c:v>
                </c:pt>
                <c:pt idx="1562">
                  <c:v>-4.6498999999999999E-2</c:v>
                </c:pt>
                <c:pt idx="1563">
                  <c:v>-5.1130000000000002E-2</c:v>
                </c:pt>
                <c:pt idx="1564">
                  <c:v>-5.5217000000000002E-2</c:v>
                </c:pt>
                <c:pt idx="1565">
                  <c:v>-5.8695999999999998E-2</c:v>
                </c:pt>
                <c:pt idx="1566">
                  <c:v>-6.1331999999999998E-2</c:v>
                </c:pt>
                <c:pt idx="1567">
                  <c:v>-6.2637999999999999E-2</c:v>
                </c:pt>
                <c:pt idx="1568">
                  <c:v>-6.2490999999999998E-2</c:v>
                </c:pt>
                <c:pt idx="1569">
                  <c:v>-6.0264999999999999E-2</c:v>
                </c:pt>
                <c:pt idx="1570">
                  <c:v>-5.6696999999999997E-2</c:v>
                </c:pt>
                <c:pt idx="1571">
                  <c:v>-5.1233000000000001E-2</c:v>
                </c:pt>
                <c:pt idx="1572">
                  <c:v>-4.4326999999999998E-2</c:v>
                </c:pt>
                <c:pt idx="1573">
                  <c:v>-3.5927000000000001E-2</c:v>
                </c:pt>
                <c:pt idx="1574">
                  <c:v>-2.6075000000000001E-2</c:v>
                </c:pt>
                <c:pt idx="1575">
                  <c:v>-1.5615E-2</c:v>
                </c:pt>
                <c:pt idx="1576">
                  <c:v>-4.1561000000000002E-3</c:v>
                </c:pt>
                <c:pt idx="1577">
                  <c:v>7.0692000000000003E-3</c:v>
                </c:pt>
                <c:pt idx="1578">
                  <c:v>1.8030999999999998E-2</c:v>
                </c:pt>
                <c:pt idx="1579">
                  <c:v>2.7872999999999998E-2</c:v>
                </c:pt>
                <c:pt idx="1580">
                  <c:v>3.6112999999999999E-2</c:v>
                </c:pt>
                <c:pt idx="1581">
                  <c:v>4.3945999999999999E-2</c:v>
                </c:pt>
                <c:pt idx="1582">
                  <c:v>5.0703999999999999E-2</c:v>
                </c:pt>
                <c:pt idx="1583">
                  <c:v>5.6841000000000003E-2</c:v>
                </c:pt>
                <c:pt idx="1584">
                  <c:v>6.1477999999999998E-2</c:v>
                </c:pt>
                <c:pt idx="1585">
                  <c:v>6.4934000000000006E-2</c:v>
                </c:pt>
                <c:pt idx="1586">
                  <c:v>6.7413000000000001E-2</c:v>
                </c:pt>
                <c:pt idx="1587">
                  <c:v>6.8826999999999999E-2</c:v>
                </c:pt>
                <c:pt idx="1588">
                  <c:v>6.9552000000000003E-2</c:v>
                </c:pt>
                <c:pt idx="1589">
                  <c:v>6.8892999999999996E-2</c:v>
                </c:pt>
                <c:pt idx="1590">
                  <c:v>6.6893999999999995E-2</c:v>
                </c:pt>
                <c:pt idx="1591">
                  <c:v>6.3105999999999995E-2</c:v>
                </c:pt>
                <c:pt idx="1592">
                  <c:v>5.7624000000000002E-2</c:v>
                </c:pt>
                <c:pt idx="1593">
                  <c:v>5.0333999999999997E-2</c:v>
                </c:pt>
                <c:pt idx="1594">
                  <c:v>4.1452999999999997E-2</c:v>
                </c:pt>
                <c:pt idx="1595">
                  <c:v>3.1546999999999999E-2</c:v>
                </c:pt>
                <c:pt idx="1596">
                  <c:v>2.094E-2</c:v>
                </c:pt>
                <c:pt idx="1597">
                  <c:v>1.0038999999999999E-2</c:v>
                </c:pt>
                <c:pt idx="1598">
                  <c:v>-6.7984999999999996E-4</c:v>
                </c:pt>
                <c:pt idx="1599">
                  <c:v>-1.1440000000000001E-2</c:v>
                </c:pt>
                <c:pt idx="1600">
                  <c:v>-2.1616E-2</c:v>
                </c:pt>
                <c:pt idx="1601">
                  <c:v>-3.0936999999999999E-2</c:v>
                </c:pt>
                <c:pt idx="1602">
                  <c:v>-3.8946000000000001E-2</c:v>
                </c:pt>
                <c:pt idx="1603">
                  <c:v>-4.5540999999999998E-2</c:v>
                </c:pt>
                <c:pt idx="1604">
                  <c:v>-5.1258999999999999E-2</c:v>
                </c:pt>
                <c:pt idx="1605">
                  <c:v>-5.5456999999999999E-2</c:v>
                </c:pt>
                <c:pt idx="1606">
                  <c:v>-5.8989E-2</c:v>
                </c:pt>
                <c:pt idx="1607">
                  <c:v>-6.1551000000000002E-2</c:v>
                </c:pt>
                <c:pt idx="1608">
                  <c:v>-6.3119999999999996E-2</c:v>
                </c:pt>
                <c:pt idx="1609">
                  <c:v>-6.3983999999999999E-2</c:v>
                </c:pt>
                <c:pt idx="1610">
                  <c:v>-6.3340999999999995E-2</c:v>
                </c:pt>
                <c:pt idx="1611">
                  <c:v>-6.1643000000000003E-2</c:v>
                </c:pt>
                <c:pt idx="1612">
                  <c:v>-5.8587E-2</c:v>
                </c:pt>
                <c:pt idx="1613">
                  <c:v>-5.3839999999999999E-2</c:v>
                </c:pt>
                <c:pt idx="1614">
                  <c:v>-4.8287999999999998E-2</c:v>
                </c:pt>
                <c:pt idx="1615">
                  <c:v>-4.1096000000000001E-2</c:v>
                </c:pt>
                <c:pt idx="1616">
                  <c:v>-3.3228000000000001E-2</c:v>
                </c:pt>
                <c:pt idx="1617">
                  <c:v>-2.4638E-2</c:v>
                </c:pt>
                <c:pt idx="1618">
                  <c:v>-1.4701000000000001E-2</c:v>
                </c:pt>
                <c:pt idx="1619">
                  <c:v>-4.8560000000000001E-3</c:v>
                </c:pt>
                <c:pt idx="1620">
                  <c:v>5.6448000000000002E-3</c:v>
                </c:pt>
                <c:pt idx="1621">
                  <c:v>1.5514999999999999E-2</c:v>
                </c:pt>
                <c:pt idx="1622">
                  <c:v>2.4760000000000001E-2</c:v>
                </c:pt>
                <c:pt idx="1623">
                  <c:v>3.3449E-2</c:v>
                </c:pt>
                <c:pt idx="1624">
                  <c:v>4.0243000000000001E-2</c:v>
                </c:pt>
                <c:pt idx="1625">
                  <c:v>4.6582999999999999E-2</c:v>
                </c:pt>
                <c:pt idx="1626">
                  <c:v>5.1580000000000001E-2</c:v>
                </c:pt>
                <c:pt idx="1627">
                  <c:v>5.5541E-2</c:v>
                </c:pt>
                <c:pt idx="1628">
                  <c:v>5.8715000000000003E-2</c:v>
                </c:pt>
                <c:pt idx="1629">
                  <c:v>6.0156000000000001E-2</c:v>
                </c:pt>
                <c:pt idx="1630">
                  <c:v>6.0472999999999999E-2</c:v>
                </c:pt>
                <c:pt idx="1631">
                  <c:v>5.9045E-2</c:v>
                </c:pt>
                <c:pt idx="1632">
                  <c:v>5.5867E-2</c:v>
                </c:pt>
                <c:pt idx="1633">
                  <c:v>5.1529999999999999E-2</c:v>
                </c:pt>
                <c:pt idx="1634">
                  <c:v>4.5509000000000001E-2</c:v>
                </c:pt>
                <c:pt idx="1635">
                  <c:v>3.8876000000000001E-2</c:v>
                </c:pt>
                <c:pt idx="1636">
                  <c:v>3.1461000000000003E-2</c:v>
                </c:pt>
                <c:pt idx="1637">
                  <c:v>2.3206000000000001E-2</c:v>
                </c:pt>
                <c:pt idx="1638">
                  <c:v>1.5212E-2</c:v>
                </c:pt>
                <c:pt idx="1639">
                  <c:v>6.8523999999999998E-3</c:v>
                </c:pt>
                <c:pt idx="1640">
                  <c:v>-7.1533000000000002E-4</c:v>
                </c:pt>
                <c:pt idx="1641">
                  <c:v>-8.3275999999999992E-3</c:v>
                </c:pt>
                <c:pt idx="1642">
                  <c:v>-1.5561999999999999E-2</c:v>
                </c:pt>
                <c:pt idx="1643">
                  <c:v>-2.2454999999999999E-2</c:v>
                </c:pt>
                <c:pt idx="1644">
                  <c:v>-2.9264999999999999E-2</c:v>
                </c:pt>
                <c:pt idx="1645">
                  <c:v>-3.5246E-2</c:v>
                </c:pt>
                <c:pt idx="1646">
                  <c:v>-4.0635999999999999E-2</c:v>
                </c:pt>
                <c:pt idx="1647">
                  <c:v>-4.5275000000000003E-2</c:v>
                </c:pt>
                <c:pt idx="1648">
                  <c:v>-4.9299999999999997E-2</c:v>
                </c:pt>
                <c:pt idx="1649">
                  <c:v>-5.2345999999999997E-2</c:v>
                </c:pt>
                <c:pt idx="1650">
                  <c:v>-5.4155000000000002E-2</c:v>
                </c:pt>
                <c:pt idx="1651">
                  <c:v>-5.4179999999999999E-2</c:v>
                </c:pt>
                <c:pt idx="1652">
                  <c:v>-5.2749999999999998E-2</c:v>
                </c:pt>
                <c:pt idx="1653">
                  <c:v>-4.9546E-2</c:v>
                </c:pt>
                <c:pt idx="1654">
                  <c:v>-4.4977000000000003E-2</c:v>
                </c:pt>
                <c:pt idx="1655">
                  <c:v>-3.8744000000000001E-2</c:v>
                </c:pt>
                <c:pt idx="1656">
                  <c:v>-3.1229E-2</c:v>
                </c:pt>
                <c:pt idx="1657">
                  <c:v>-2.3047999999999999E-2</c:v>
                </c:pt>
                <c:pt idx="1658">
                  <c:v>-1.4132E-2</c:v>
                </c:pt>
                <c:pt idx="1659">
                  <c:v>-5.3171E-3</c:v>
                </c:pt>
                <c:pt idx="1660">
                  <c:v>3.7004999999999998E-3</c:v>
                </c:pt>
                <c:pt idx="1661">
                  <c:v>1.2022E-2</c:v>
                </c:pt>
                <c:pt idx="1662">
                  <c:v>1.9956000000000002E-2</c:v>
                </c:pt>
                <c:pt idx="1663">
                  <c:v>2.6984999999999999E-2</c:v>
                </c:pt>
                <c:pt idx="1664">
                  <c:v>3.3204999999999998E-2</c:v>
                </c:pt>
                <c:pt idx="1665">
                  <c:v>3.9150999999999998E-2</c:v>
                </c:pt>
                <c:pt idx="1666">
                  <c:v>4.4352000000000003E-2</c:v>
                </c:pt>
                <c:pt idx="1667">
                  <c:v>4.9267999999999999E-2</c:v>
                </c:pt>
                <c:pt idx="1668">
                  <c:v>5.3261000000000003E-2</c:v>
                </c:pt>
                <c:pt idx="1669">
                  <c:v>5.663E-2</c:v>
                </c:pt>
                <c:pt idx="1670">
                  <c:v>5.9125999999999998E-2</c:v>
                </c:pt>
                <c:pt idx="1671">
                  <c:v>6.0421999999999997E-2</c:v>
                </c:pt>
                <c:pt idx="1672">
                  <c:v>6.0491999999999997E-2</c:v>
                </c:pt>
                <c:pt idx="1673">
                  <c:v>5.8625999999999998E-2</c:v>
                </c:pt>
                <c:pt idx="1674">
                  <c:v>5.5119000000000001E-2</c:v>
                </c:pt>
                <c:pt idx="1675">
                  <c:v>4.9480000000000003E-2</c:v>
                </c:pt>
                <c:pt idx="1676">
                  <c:v>4.1999000000000002E-2</c:v>
                </c:pt>
                <c:pt idx="1677">
                  <c:v>3.3006000000000001E-2</c:v>
                </c:pt>
                <c:pt idx="1678">
                  <c:v>2.2981000000000001E-2</c:v>
                </c:pt>
                <c:pt idx="1679">
                  <c:v>1.2844E-2</c:v>
                </c:pt>
                <c:pt idx="1680">
                  <c:v>2.4616E-3</c:v>
                </c:pt>
                <c:pt idx="1681">
                  <c:v>-7.4834000000000003E-3</c:v>
                </c:pt>
                <c:pt idx="1682">
                  <c:v>-1.6636000000000001E-2</c:v>
                </c:pt>
                <c:pt idx="1683">
                  <c:v>-2.5117E-2</c:v>
                </c:pt>
                <c:pt idx="1684">
                  <c:v>-3.2436E-2</c:v>
                </c:pt>
                <c:pt idx="1685">
                  <c:v>-3.9057000000000001E-2</c:v>
                </c:pt>
                <c:pt idx="1686">
                  <c:v>-4.446E-2</c:v>
                </c:pt>
                <c:pt idx="1687">
                  <c:v>-4.9273999999999998E-2</c:v>
                </c:pt>
                <c:pt idx="1688">
                  <c:v>-5.3449000000000003E-2</c:v>
                </c:pt>
                <c:pt idx="1689">
                  <c:v>-5.6922E-2</c:v>
                </c:pt>
                <c:pt idx="1690">
                  <c:v>-6.0026000000000003E-2</c:v>
                </c:pt>
                <c:pt idx="1691">
                  <c:v>-6.2276999999999999E-2</c:v>
                </c:pt>
                <c:pt idx="1692">
                  <c:v>-6.3687999999999995E-2</c:v>
                </c:pt>
                <c:pt idx="1693">
                  <c:v>-6.3551999999999997E-2</c:v>
                </c:pt>
                <c:pt idx="1694">
                  <c:v>-6.2044000000000002E-2</c:v>
                </c:pt>
                <c:pt idx="1695">
                  <c:v>-5.8923000000000003E-2</c:v>
                </c:pt>
                <c:pt idx="1696">
                  <c:v>-5.4387999999999999E-2</c:v>
                </c:pt>
                <c:pt idx="1697">
                  <c:v>-4.8105000000000002E-2</c:v>
                </c:pt>
                <c:pt idx="1698">
                  <c:v>-4.0204999999999998E-2</c:v>
                </c:pt>
                <c:pt idx="1699">
                  <c:v>-3.1008999999999998E-2</c:v>
                </c:pt>
                <c:pt idx="1700">
                  <c:v>-2.0990999999999999E-2</c:v>
                </c:pt>
                <c:pt idx="1701">
                  <c:v>-1.0600999999999999E-2</c:v>
                </c:pt>
                <c:pt idx="1702">
                  <c:v>3.8576000000000002E-4</c:v>
                </c:pt>
                <c:pt idx="1703">
                  <c:v>1.1115E-2</c:v>
                </c:pt>
                <c:pt idx="1704">
                  <c:v>2.1316999999999999E-2</c:v>
                </c:pt>
                <c:pt idx="1705">
                  <c:v>3.0610999999999999E-2</c:v>
                </c:pt>
                <c:pt idx="1706">
                  <c:v>3.9073999999999998E-2</c:v>
                </c:pt>
                <c:pt idx="1707">
                  <c:v>4.6273000000000002E-2</c:v>
                </c:pt>
                <c:pt idx="1708">
                  <c:v>5.2455000000000002E-2</c:v>
                </c:pt>
                <c:pt idx="1709">
                  <c:v>5.7206E-2</c:v>
                </c:pt>
                <c:pt idx="1710">
                  <c:v>6.0932E-2</c:v>
                </c:pt>
                <c:pt idx="1711">
                  <c:v>6.3760999999999998E-2</c:v>
                </c:pt>
                <c:pt idx="1712">
                  <c:v>6.5380999999999995E-2</c:v>
                </c:pt>
                <c:pt idx="1713">
                  <c:v>6.6295999999999994E-2</c:v>
                </c:pt>
                <c:pt idx="1714">
                  <c:v>6.5445000000000003E-2</c:v>
                </c:pt>
                <c:pt idx="1715">
                  <c:v>6.3539999999999999E-2</c:v>
                </c:pt>
                <c:pt idx="1716">
                  <c:v>6.0069999999999998E-2</c:v>
                </c:pt>
                <c:pt idx="1717">
                  <c:v>5.4876000000000001E-2</c:v>
                </c:pt>
                <c:pt idx="1718">
                  <c:v>4.8701000000000001E-2</c:v>
                </c:pt>
                <c:pt idx="1719">
                  <c:v>4.0676999999999998E-2</c:v>
                </c:pt>
                <c:pt idx="1720">
                  <c:v>3.1884000000000003E-2</c:v>
                </c:pt>
                <c:pt idx="1721">
                  <c:v>2.2377000000000001E-2</c:v>
                </c:pt>
                <c:pt idx="1722">
                  <c:v>1.2626999999999999E-2</c:v>
                </c:pt>
                <c:pt idx="1723">
                  <c:v>3.2510999999999998E-3</c:v>
                </c:pt>
                <c:pt idx="1724">
                  <c:v>-6.6439999999999997E-3</c:v>
                </c:pt>
                <c:pt idx="1725">
                  <c:v>-1.5939999999999999E-2</c:v>
                </c:pt>
                <c:pt idx="1726">
                  <c:v>-2.4590000000000001E-2</c:v>
                </c:pt>
                <c:pt idx="1727">
                  <c:v>-3.2600999999999998E-2</c:v>
                </c:pt>
                <c:pt idx="1728">
                  <c:v>-3.9308999999999997E-2</c:v>
                </c:pt>
                <c:pt idx="1729">
                  <c:v>-4.5533999999999998E-2</c:v>
                </c:pt>
                <c:pt idx="1730">
                  <c:v>-5.0677E-2</c:v>
                </c:pt>
                <c:pt idx="1731">
                  <c:v>-5.4921999999999999E-2</c:v>
                </c:pt>
                <c:pt idx="1732">
                  <c:v>-5.8261E-2</c:v>
                </c:pt>
                <c:pt idx="1733">
                  <c:v>-5.9905E-2</c:v>
                </c:pt>
                <c:pt idx="1734">
                  <c:v>-6.0654E-2</c:v>
                </c:pt>
                <c:pt idx="1735">
                  <c:v>-5.9970000000000002E-2</c:v>
                </c:pt>
                <c:pt idx="1736">
                  <c:v>-5.8157E-2</c:v>
                </c:pt>
                <c:pt idx="1737">
                  <c:v>-5.5021E-2</c:v>
                </c:pt>
                <c:pt idx="1738">
                  <c:v>-5.0257999999999997E-2</c:v>
                </c:pt>
                <c:pt idx="1739">
                  <c:v>-4.4211E-2</c:v>
                </c:pt>
                <c:pt idx="1740">
                  <c:v>-3.7053000000000003E-2</c:v>
                </c:pt>
                <c:pt idx="1741">
                  <c:v>-2.9083000000000001E-2</c:v>
                </c:pt>
                <c:pt idx="1742">
                  <c:v>-2.0659E-2</c:v>
                </c:pt>
                <c:pt idx="1743">
                  <c:v>-1.2E-2</c:v>
                </c:pt>
                <c:pt idx="1744">
                  <c:v>-3.5750999999999999E-3</c:v>
                </c:pt>
                <c:pt idx="1745">
                  <c:v>4.6037999999999999E-3</c:v>
                </c:pt>
                <c:pt idx="1746">
                  <c:v>1.2881E-2</c:v>
                </c:pt>
                <c:pt idx="1747">
                  <c:v>2.1118999999999999E-2</c:v>
                </c:pt>
                <c:pt idx="1748">
                  <c:v>2.9111999999999999E-2</c:v>
                </c:pt>
                <c:pt idx="1749">
                  <c:v>3.6740000000000002E-2</c:v>
                </c:pt>
                <c:pt idx="1750">
                  <c:v>4.3316E-2</c:v>
                </c:pt>
                <c:pt idx="1751">
                  <c:v>4.8757000000000002E-2</c:v>
                </c:pt>
                <c:pt idx="1752">
                  <c:v>5.2991000000000003E-2</c:v>
                </c:pt>
                <c:pt idx="1753">
                  <c:v>5.5881E-2</c:v>
                </c:pt>
                <c:pt idx="1754">
                  <c:v>5.7819000000000002E-2</c:v>
                </c:pt>
                <c:pt idx="1755">
                  <c:v>5.8094E-2</c:v>
                </c:pt>
                <c:pt idx="1756">
                  <c:v>5.7061000000000001E-2</c:v>
                </c:pt>
                <c:pt idx="1757">
                  <c:v>5.4150999999999998E-2</c:v>
                </c:pt>
                <c:pt idx="1758">
                  <c:v>4.9479000000000002E-2</c:v>
                </c:pt>
                <c:pt idx="1759">
                  <c:v>4.3367000000000003E-2</c:v>
                </c:pt>
                <c:pt idx="1760">
                  <c:v>3.5567000000000001E-2</c:v>
                </c:pt>
                <c:pt idx="1761">
                  <c:v>2.7059E-2</c:v>
                </c:pt>
                <c:pt idx="1762">
                  <c:v>1.8107999999999999E-2</c:v>
                </c:pt>
                <c:pt idx="1763">
                  <c:v>9.4424999999999995E-3</c:v>
                </c:pt>
                <c:pt idx="1764">
                  <c:v>1.0277999999999999E-3</c:v>
                </c:pt>
                <c:pt idx="1765">
                  <c:v>-7.2018000000000004E-3</c:v>
                </c:pt>
                <c:pt idx="1766">
                  <c:v>-1.4947999999999999E-2</c:v>
                </c:pt>
                <c:pt idx="1767">
                  <c:v>-2.2345E-2</c:v>
                </c:pt>
                <c:pt idx="1768">
                  <c:v>-2.9054E-2</c:v>
                </c:pt>
                <c:pt idx="1769">
                  <c:v>-3.5041000000000003E-2</c:v>
                </c:pt>
                <c:pt idx="1770">
                  <c:v>-4.0771000000000002E-2</c:v>
                </c:pt>
                <c:pt idx="1771">
                  <c:v>-4.6150999999999998E-2</c:v>
                </c:pt>
                <c:pt idx="1772">
                  <c:v>-5.1288E-2</c:v>
                </c:pt>
                <c:pt idx="1773">
                  <c:v>-5.5711999999999998E-2</c:v>
                </c:pt>
                <c:pt idx="1774">
                  <c:v>-5.901E-2</c:v>
                </c:pt>
                <c:pt idx="1775">
                  <c:v>-6.114E-2</c:v>
                </c:pt>
                <c:pt idx="1776">
                  <c:v>-6.1387999999999998E-2</c:v>
                </c:pt>
                <c:pt idx="1777">
                  <c:v>-5.9820999999999999E-2</c:v>
                </c:pt>
                <c:pt idx="1778">
                  <c:v>-5.6528000000000002E-2</c:v>
                </c:pt>
                <c:pt idx="1779">
                  <c:v>-5.1347999999999998E-2</c:v>
                </c:pt>
                <c:pt idx="1780">
                  <c:v>-4.4996000000000001E-2</c:v>
                </c:pt>
                <c:pt idx="1781">
                  <c:v>-3.7224E-2</c:v>
                </c:pt>
                <c:pt idx="1782">
                  <c:v>-2.8455999999999999E-2</c:v>
                </c:pt>
                <c:pt idx="1783">
                  <c:v>-1.8914E-2</c:v>
                </c:pt>
                <c:pt idx="1784">
                  <c:v>-8.8565999999999992E-3</c:v>
                </c:pt>
                <c:pt idx="1785">
                  <c:v>8.6855000000000005E-4</c:v>
                </c:pt>
                <c:pt idx="1786">
                  <c:v>1.0541E-2</c:v>
                </c:pt>
                <c:pt idx="1787">
                  <c:v>1.9376999999999998E-2</c:v>
                </c:pt>
                <c:pt idx="1788">
                  <c:v>2.7514E-2</c:v>
                </c:pt>
                <c:pt idx="1789">
                  <c:v>3.5005000000000001E-2</c:v>
                </c:pt>
                <c:pt idx="1790">
                  <c:v>4.1397000000000003E-2</c:v>
                </c:pt>
                <c:pt idx="1791">
                  <c:v>4.7225000000000003E-2</c:v>
                </c:pt>
                <c:pt idx="1792">
                  <c:v>5.2113E-2</c:v>
                </c:pt>
                <c:pt idx="1793">
                  <c:v>5.6602E-2</c:v>
                </c:pt>
                <c:pt idx="1794">
                  <c:v>6.0227999999999997E-2</c:v>
                </c:pt>
                <c:pt idx="1795">
                  <c:v>6.2902E-2</c:v>
                </c:pt>
                <c:pt idx="1796">
                  <c:v>6.4441999999999999E-2</c:v>
                </c:pt>
                <c:pt idx="1797">
                  <c:v>6.4340999999999995E-2</c:v>
                </c:pt>
                <c:pt idx="1798">
                  <c:v>6.2802999999999998E-2</c:v>
                </c:pt>
                <c:pt idx="1799">
                  <c:v>5.9114E-2</c:v>
                </c:pt>
                <c:pt idx="1800">
                  <c:v>5.3940000000000002E-2</c:v>
                </c:pt>
                <c:pt idx="1801">
                  <c:v>4.6653E-2</c:v>
                </c:pt>
                <c:pt idx="1802">
                  <c:v>3.8019999999999998E-2</c:v>
                </c:pt>
                <c:pt idx="1803">
                  <c:v>2.8257999999999998E-2</c:v>
                </c:pt>
                <c:pt idx="1804">
                  <c:v>1.7432E-2</c:v>
                </c:pt>
                <c:pt idx="1805">
                  <c:v>6.5840999999999998E-3</c:v>
                </c:pt>
                <c:pt idx="1806">
                  <c:v>-4.5697000000000003E-3</c:v>
                </c:pt>
                <c:pt idx="1807">
                  <c:v>-1.5124E-2</c:v>
                </c:pt>
                <c:pt idx="1808">
                  <c:v>-2.4886999999999999E-2</c:v>
                </c:pt>
                <c:pt idx="1809">
                  <c:v>-3.3348999999999997E-2</c:v>
                </c:pt>
                <c:pt idx="1810">
                  <c:v>-4.0587999999999999E-2</c:v>
                </c:pt>
                <c:pt idx="1811">
                  <c:v>-4.7009000000000002E-2</c:v>
                </c:pt>
                <c:pt idx="1812">
                  <c:v>-5.2607000000000001E-2</c:v>
                </c:pt>
                <c:pt idx="1813">
                  <c:v>-5.7229000000000002E-2</c:v>
                </c:pt>
                <c:pt idx="1814">
                  <c:v>-6.1251E-2</c:v>
                </c:pt>
                <c:pt idx="1815">
                  <c:v>-6.4216999999999996E-2</c:v>
                </c:pt>
                <c:pt idx="1816">
                  <c:v>-6.6199999999999995E-2</c:v>
                </c:pt>
                <c:pt idx="1817">
                  <c:v>-6.7058000000000006E-2</c:v>
                </c:pt>
                <c:pt idx="1818">
                  <c:v>-6.6448999999999994E-2</c:v>
                </c:pt>
                <c:pt idx="1819">
                  <c:v>-6.4755999999999994E-2</c:v>
                </c:pt>
                <c:pt idx="1820">
                  <c:v>-6.1527999999999999E-2</c:v>
                </c:pt>
                <c:pt idx="1821">
                  <c:v>-5.7207000000000001E-2</c:v>
                </c:pt>
                <c:pt idx="1822">
                  <c:v>-5.1448000000000001E-2</c:v>
                </c:pt>
                <c:pt idx="1823">
                  <c:v>-4.4341999999999999E-2</c:v>
                </c:pt>
                <c:pt idx="1824">
                  <c:v>-3.5853999999999997E-2</c:v>
                </c:pt>
                <c:pt idx="1825">
                  <c:v>-2.6162000000000001E-2</c:v>
                </c:pt>
                <c:pt idx="1826">
                  <c:v>-1.5599E-2</c:v>
                </c:pt>
                <c:pt idx="1827">
                  <c:v>-4.9427999999999998E-3</c:v>
                </c:pt>
                <c:pt idx="1828">
                  <c:v>5.7120000000000001E-3</c:v>
                </c:pt>
                <c:pt idx="1829">
                  <c:v>1.6187E-2</c:v>
                </c:pt>
                <c:pt idx="1830">
                  <c:v>2.6214999999999999E-2</c:v>
                </c:pt>
                <c:pt idx="1831">
                  <c:v>3.5446999999999999E-2</c:v>
                </c:pt>
                <c:pt idx="1832">
                  <c:v>4.3372000000000001E-2</c:v>
                </c:pt>
                <c:pt idx="1833">
                  <c:v>5.0266999999999999E-2</c:v>
                </c:pt>
                <c:pt idx="1834">
                  <c:v>5.5678999999999999E-2</c:v>
                </c:pt>
                <c:pt idx="1835">
                  <c:v>5.9709999999999999E-2</c:v>
                </c:pt>
                <c:pt idx="1836">
                  <c:v>6.2363000000000002E-2</c:v>
                </c:pt>
                <c:pt idx="1837">
                  <c:v>6.3756999999999994E-2</c:v>
                </c:pt>
                <c:pt idx="1838">
                  <c:v>6.3969999999999999E-2</c:v>
                </c:pt>
                <c:pt idx="1839">
                  <c:v>6.3094999999999998E-2</c:v>
                </c:pt>
                <c:pt idx="1840">
                  <c:v>6.0805999999999999E-2</c:v>
                </c:pt>
                <c:pt idx="1841">
                  <c:v>5.6766999999999998E-2</c:v>
                </c:pt>
                <c:pt idx="1842">
                  <c:v>5.1221000000000003E-2</c:v>
                </c:pt>
                <c:pt idx="1843">
                  <c:v>4.3958999999999998E-2</c:v>
                </c:pt>
                <c:pt idx="1844">
                  <c:v>3.5868999999999998E-2</c:v>
                </c:pt>
                <c:pt idx="1845">
                  <c:v>2.6986E-2</c:v>
                </c:pt>
                <c:pt idx="1846">
                  <c:v>1.7929E-2</c:v>
                </c:pt>
                <c:pt idx="1847">
                  <c:v>8.8669999999999999E-3</c:v>
                </c:pt>
                <c:pt idx="1848">
                  <c:v>-3.6391E-4</c:v>
                </c:pt>
                <c:pt idx="1849">
                  <c:v>-8.9420999999999997E-3</c:v>
                </c:pt>
                <c:pt idx="1850">
                  <c:v>-1.7493000000000002E-2</c:v>
                </c:pt>
                <c:pt idx="1851">
                  <c:v>-2.5701000000000002E-2</c:v>
                </c:pt>
                <c:pt idx="1852">
                  <c:v>-3.3308999999999998E-2</c:v>
                </c:pt>
                <c:pt idx="1853">
                  <c:v>-4.0481000000000003E-2</c:v>
                </c:pt>
                <c:pt idx="1854">
                  <c:v>-4.6538999999999997E-2</c:v>
                </c:pt>
                <c:pt idx="1855">
                  <c:v>-5.1882999999999999E-2</c:v>
                </c:pt>
                <c:pt idx="1856">
                  <c:v>-5.6127000000000003E-2</c:v>
                </c:pt>
                <c:pt idx="1857">
                  <c:v>-5.9090999999999998E-2</c:v>
                </c:pt>
                <c:pt idx="1858">
                  <c:v>-6.1293E-2</c:v>
                </c:pt>
                <c:pt idx="1859">
                  <c:v>-6.1665999999999999E-2</c:v>
                </c:pt>
                <c:pt idx="1860">
                  <c:v>-6.0854999999999999E-2</c:v>
                </c:pt>
                <c:pt idx="1861">
                  <c:v>-5.8181999999999998E-2</c:v>
                </c:pt>
                <c:pt idx="1862">
                  <c:v>-5.3638999999999999E-2</c:v>
                </c:pt>
                <c:pt idx="1863">
                  <c:v>-4.8022000000000002E-2</c:v>
                </c:pt>
                <c:pt idx="1864">
                  <c:v>-4.0737000000000002E-2</c:v>
                </c:pt>
                <c:pt idx="1865">
                  <c:v>-3.3126999999999997E-2</c:v>
                </c:pt>
                <c:pt idx="1866">
                  <c:v>-2.4441000000000001E-2</c:v>
                </c:pt>
                <c:pt idx="1867">
                  <c:v>-1.5664000000000001E-2</c:v>
                </c:pt>
                <c:pt idx="1868">
                  <c:v>-6.8526000000000004E-3</c:v>
                </c:pt>
                <c:pt idx="1869">
                  <c:v>2.0853999999999998E-3</c:v>
                </c:pt>
                <c:pt idx="1870">
                  <c:v>1.0536E-2</c:v>
                </c:pt>
                <c:pt idx="1871">
                  <c:v>1.8586999999999999E-2</c:v>
                </c:pt>
                <c:pt idx="1872">
                  <c:v>2.5968999999999999E-2</c:v>
                </c:pt>
                <c:pt idx="1873">
                  <c:v>3.2839E-2</c:v>
                </c:pt>
                <c:pt idx="1874">
                  <c:v>3.9400999999999999E-2</c:v>
                </c:pt>
                <c:pt idx="1875">
                  <c:v>4.5462000000000002E-2</c:v>
                </c:pt>
                <c:pt idx="1876">
                  <c:v>5.0854999999999997E-2</c:v>
                </c:pt>
                <c:pt idx="1877">
                  <c:v>5.5565999999999997E-2</c:v>
                </c:pt>
                <c:pt idx="1878">
                  <c:v>5.8638000000000003E-2</c:v>
                </c:pt>
                <c:pt idx="1879">
                  <c:v>6.0701999999999999E-2</c:v>
                </c:pt>
                <c:pt idx="1880">
                  <c:v>6.0859999999999997E-2</c:v>
                </c:pt>
                <c:pt idx="1881">
                  <c:v>5.9365000000000001E-2</c:v>
                </c:pt>
                <c:pt idx="1882">
                  <c:v>5.6210000000000003E-2</c:v>
                </c:pt>
                <c:pt idx="1883">
                  <c:v>5.0798000000000003E-2</c:v>
                </c:pt>
                <c:pt idx="1884">
                  <c:v>4.4123999999999997E-2</c:v>
                </c:pt>
                <c:pt idx="1885">
                  <c:v>3.5651000000000002E-2</c:v>
                </c:pt>
                <c:pt idx="1886">
                  <c:v>2.6367000000000002E-2</c:v>
                </c:pt>
                <c:pt idx="1887">
                  <c:v>1.6402E-2</c:v>
                </c:pt>
                <c:pt idx="1888">
                  <c:v>5.8551999999999996E-3</c:v>
                </c:pt>
                <c:pt idx="1889">
                  <c:v>-3.9360000000000003E-3</c:v>
                </c:pt>
                <c:pt idx="1890">
                  <c:v>-1.3303000000000001E-2</c:v>
                </c:pt>
                <c:pt idx="1891">
                  <c:v>-2.1586999999999999E-2</c:v>
                </c:pt>
                <c:pt idx="1892">
                  <c:v>-2.8766E-2</c:v>
                </c:pt>
                <c:pt idx="1893">
                  <c:v>-3.5227000000000001E-2</c:v>
                </c:pt>
                <c:pt idx="1894">
                  <c:v>-4.0658E-2</c:v>
                </c:pt>
                <c:pt idx="1895">
                  <c:v>-4.5698999999999997E-2</c:v>
                </c:pt>
                <c:pt idx="1896">
                  <c:v>-4.9977000000000001E-2</c:v>
                </c:pt>
                <c:pt idx="1897">
                  <c:v>-5.3797999999999999E-2</c:v>
                </c:pt>
                <c:pt idx="1898">
                  <c:v>-5.7355999999999997E-2</c:v>
                </c:pt>
                <c:pt idx="1899">
                  <c:v>-6.0082999999999998E-2</c:v>
                </c:pt>
                <c:pt idx="1900">
                  <c:v>-6.2109999999999999E-2</c:v>
                </c:pt>
                <c:pt idx="1901">
                  <c:v>-6.2668000000000001E-2</c:v>
                </c:pt>
                <c:pt idx="1902">
                  <c:v>-6.1747000000000003E-2</c:v>
                </c:pt>
                <c:pt idx="1903">
                  <c:v>-5.9039000000000001E-2</c:v>
                </c:pt>
                <c:pt idx="1904">
                  <c:v>-5.4586000000000003E-2</c:v>
                </c:pt>
                <c:pt idx="1905">
                  <c:v>-4.8323999999999999E-2</c:v>
                </c:pt>
                <c:pt idx="1906">
                  <c:v>-4.0415E-2</c:v>
                </c:pt>
                <c:pt idx="1907">
                  <c:v>-3.1364999999999997E-2</c:v>
                </c:pt>
                <c:pt idx="1908">
                  <c:v>-2.1371000000000001E-2</c:v>
                </c:pt>
                <c:pt idx="1909">
                  <c:v>-1.0998000000000001E-2</c:v>
                </c:pt>
                <c:pt idx="1910">
                  <c:v>-5.109E-4</c:v>
                </c:pt>
                <c:pt idx="1911">
                  <c:v>9.7383000000000001E-3</c:v>
                </c:pt>
                <c:pt idx="1912">
                  <c:v>1.9602000000000001E-2</c:v>
                </c:pt>
                <c:pt idx="1913">
                  <c:v>2.8590000000000001E-2</c:v>
                </c:pt>
                <c:pt idx="1914">
                  <c:v>3.6614000000000001E-2</c:v>
                </c:pt>
                <c:pt idx="1915">
                  <c:v>4.3674999999999999E-2</c:v>
                </c:pt>
                <c:pt idx="1916">
                  <c:v>4.9938999999999997E-2</c:v>
                </c:pt>
                <c:pt idx="1917">
                  <c:v>5.5071000000000002E-2</c:v>
                </c:pt>
                <c:pt idx="1918">
                  <c:v>5.9248000000000002E-2</c:v>
                </c:pt>
                <c:pt idx="1919">
                  <c:v>6.2433000000000002E-2</c:v>
                </c:pt>
                <c:pt idx="1920">
                  <c:v>6.4444000000000001E-2</c:v>
                </c:pt>
                <c:pt idx="1921">
                  <c:v>6.5680000000000002E-2</c:v>
                </c:pt>
                <c:pt idx="1922">
                  <c:v>6.5379000000000007E-2</c:v>
                </c:pt>
                <c:pt idx="1923">
                  <c:v>6.3813999999999996E-2</c:v>
                </c:pt>
                <c:pt idx="1924">
                  <c:v>6.0349E-2</c:v>
                </c:pt>
                <c:pt idx="1925">
                  <c:v>5.4962999999999998E-2</c:v>
                </c:pt>
                <c:pt idx="1926">
                  <c:v>4.7904000000000002E-2</c:v>
                </c:pt>
                <c:pt idx="1927">
                  <c:v>3.9202000000000001E-2</c:v>
                </c:pt>
                <c:pt idx="1928">
                  <c:v>2.9742000000000001E-2</c:v>
                </c:pt>
                <c:pt idx="1929">
                  <c:v>1.9556E-2</c:v>
                </c:pt>
                <c:pt idx="1930">
                  <c:v>9.0480999999999999E-3</c:v>
                </c:pt>
                <c:pt idx="1931">
                  <c:v>-1.2034999999999999E-3</c:v>
                </c:pt>
                <c:pt idx="1932">
                  <c:v>-1.1209E-2</c:v>
                </c:pt>
                <c:pt idx="1933">
                  <c:v>-2.0683E-2</c:v>
                </c:pt>
                <c:pt idx="1934">
                  <c:v>-2.9239000000000001E-2</c:v>
                </c:pt>
                <c:pt idx="1935">
                  <c:v>-3.6943999999999998E-2</c:v>
                </c:pt>
                <c:pt idx="1936">
                  <c:v>-4.3505000000000002E-2</c:v>
                </c:pt>
                <c:pt idx="1937">
                  <c:v>-4.9204999999999999E-2</c:v>
                </c:pt>
                <c:pt idx="1938">
                  <c:v>-5.3913999999999997E-2</c:v>
                </c:pt>
                <c:pt idx="1939">
                  <c:v>-5.7792999999999997E-2</c:v>
                </c:pt>
                <c:pt idx="1940">
                  <c:v>-6.1083999999999999E-2</c:v>
                </c:pt>
                <c:pt idx="1941">
                  <c:v>-6.3409999999999994E-2</c:v>
                </c:pt>
                <c:pt idx="1942">
                  <c:v>-6.4609E-2</c:v>
                </c:pt>
                <c:pt idx="1943">
                  <c:v>-6.4335000000000003E-2</c:v>
                </c:pt>
                <c:pt idx="1944">
                  <c:v>-6.2389E-2</c:v>
                </c:pt>
                <c:pt idx="1945">
                  <c:v>-5.9028999999999998E-2</c:v>
                </c:pt>
                <c:pt idx="1946">
                  <c:v>-5.4399999999999997E-2</c:v>
                </c:pt>
                <c:pt idx="1947">
                  <c:v>-4.8672E-2</c:v>
                </c:pt>
                <c:pt idx="1948">
                  <c:v>-4.1911999999999998E-2</c:v>
                </c:pt>
                <c:pt idx="1949">
                  <c:v>-3.4072999999999999E-2</c:v>
                </c:pt>
                <c:pt idx="1950">
                  <c:v>-2.5321E-2</c:v>
                </c:pt>
                <c:pt idx="1951">
                  <c:v>-1.575E-2</c:v>
                </c:pt>
                <c:pt idx="1952">
                  <c:v>-5.5989000000000004E-3</c:v>
                </c:pt>
                <c:pt idx="1953">
                  <c:v>4.6201999999999997E-3</c:v>
                </c:pt>
                <c:pt idx="1954">
                  <c:v>1.4935E-2</c:v>
                </c:pt>
                <c:pt idx="1955">
                  <c:v>2.4677000000000001E-2</c:v>
                </c:pt>
                <c:pt idx="1956">
                  <c:v>3.3309999999999999E-2</c:v>
                </c:pt>
                <c:pt idx="1957">
                  <c:v>4.1057999999999997E-2</c:v>
                </c:pt>
                <c:pt idx="1958">
                  <c:v>4.7566999999999998E-2</c:v>
                </c:pt>
                <c:pt idx="1959">
                  <c:v>5.3199000000000003E-2</c:v>
                </c:pt>
                <c:pt idx="1960">
                  <c:v>5.7699E-2</c:v>
                </c:pt>
                <c:pt idx="1961">
                  <c:v>6.1123999999999998E-2</c:v>
                </c:pt>
                <c:pt idx="1962">
                  <c:v>6.3561000000000006E-2</c:v>
                </c:pt>
                <c:pt idx="1963">
                  <c:v>6.4229999999999995E-2</c:v>
                </c:pt>
                <c:pt idx="1964">
                  <c:v>6.3533999999999993E-2</c:v>
                </c:pt>
                <c:pt idx="1965">
                  <c:v>6.0788000000000002E-2</c:v>
                </c:pt>
                <c:pt idx="1966">
                  <c:v>5.6411999999999997E-2</c:v>
                </c:pt>
                <c:pt idx="1967">
                  <c:v>5.0596000000000002E-2</c:v>
                </c:pt>
                <c:pt idx="1968">
                  <c:v>4.3319000000000003E-2</c:v>
                </c:pt>
                <c:pt idx="1969">
                  <c:v>3.5263000000000003E-2</c:v>
                </c:pt>
                <c:pt idx="1970">
                  <c:v>2.6280999999999999E-2</c:v>
                </c:pt>
                <c:pt idx="1971">
                  <c:v>1.7076000000000001E-2</c:v>
                </c:pt>
                <c:pt idx="1972">
                  <c:v>7.8008000000000001E-3</c:v>
                </c:pt>
                <c:pt idx="1973">
                  <c:v>-1.2998E-3</c:v>
                </c:pt>
                <c:pt idx="1974">
                  <c:v>-9.5732999999999999E-3</c:v>
                </c:pt>
                <c:pt idx="1975">
                  <c:v>-1.7409999999999998E-2</c:v>
                </c:pt>
                <c:pt idx="1976">
                  <c:v>-2.4693E-2</c:v>
                </c:pt>
                <c:pt idx="1977">
                  <c:v>-3.15E-2</c:v>
                </c:pt>
                <c:pt idx="1978">
                  <c:v>-3.8046000000000003E-2</c:v>
                </c:pt>
                <c:pt idx="1979">
                  <c:v>-4.4169E-2</c:v>
                </c:pt>
                <c:pt idx="1980">
                  <c:v>-4.9808999999999999E-2</c:v>
                </c:pt>
                <c:pt idx="1981">
                  <c:v>-5.4510000000000003E-2</c:v>
                </c:pt>
                <c:pt idx="1982">
                  <c:v>-5.7951999999999997E-2</c:v>
                </c:pt>
                <c:pt idx="1983">
                  <c:v>-6.0335E-2</c:v>
                </c:pt>
                <c:pt idx="1984">
                  <c:v>-6.1263999999999999E-2</c:v>
                </c:pt>
                <c:pt idx="1985">
                  <c:v>-6.0828E-2</c:v>
                </c:pt>
                <c:pt idx="1986">
                  <c:v>-5.8746E-2</c:v>
                </c:pt>
                <c:pt idx="1987">
                  <c:v>-5.4781999999999997E-2</c:v>
                </c:pt>
                <c:pt idx="1988">
                  <c:v>-4.9294999999999999E-2</c:v>
                </c:pt>
                <c:pt idx="1989">
                  <c:v>-4.2217999999999999E-2</c:v>
                </c:pt>
                <c:pt idx="1990">
                  <c:v>-3.4035999999999997E-2</c:v>
                </c:pt>
                <c:pt idx="1991">
                  <c:v>-2.4908E-2</c:v>
                </c:pt>
                <c:pt idx="1992">
                  <c:v>-1.5471E-2</c:v>
                </c:pt>
                <c:pt idx="1993">
                  <c:v>-5.9706999999999998E-3</c:v>
                </c:pt>
                <c:pt idx="1994">
                  <c:v>3.3314999999999998E-3</c:v>
                </c:pt>
                <c:pt idx="1995">
                  <c:v>1.2092E-2</c:v>
                </c:pt>
                <c:pt idx="1996">
                  <c:v>2.0272999999999999E-2</c:v>
                </c:pt>
                <c:pt idx="1997">
                  <c:v>2.7970999999999999E-2</c:v>
                </c:pt>
                <c:pt idx="1998">
                  <c:v>3.5256999999999997E-2</c:v>
                </c:pt>
                <c:pt idx="1999">
                  <c:v>4.1716999999999997E-2</c:v>
                </c:pt>
                <c:pt idx="2000">
                  <c:v>4.7594999999999998E-2</c:v>
                </c:pt>
                <c:pt idx="2001">
                  <c:v>5.2680999999999999E-2</c:v>
                </c:pt>
                <c:pt idx="2002">
                  <c:v>5.7084000000000003E-2</c:v>
                </c:pt>
                <c:pt idx="2003">
                  <c:v>6.0629000000000002E-2</c:v>
                </c:pt>
                <c:pt idx="2004">
                  <c:v>6.2825000000000006E-2</c:v>
                </c:pt>
                <c:pt idx="2005">
                  <c:v>6.3699000000000006E-2</c:v>
                </c:pt>
                <c:pt idx="2006">
                  <c:v>6.2706999999999999E-2</c:v>
                </c:pt>
                <c:pt idx="2007">
                  <c:v>5.9688999999999999E-2</c:v>
                </c:pt>
                <c:pt idx="2008">
                  <c:v>5.4899000000000003E-2</c:v>
                </c:pt>
                <c:pt idx="2009">
                  <c:v>4.7730000000000002E-2</c:v>
                </c:pt>
                <c:pt idx="2010">
                  <c:v>3.9343000000000003E-2</c:v>
                </c:pt>
                <c:pt idx="2011">
                  <c:v>2.9617000000000001E-2</c:v>
                </c:pt>
                <c:pt idx="2012">
                  <c:v>1.9363999999999999E-2</c:v>
                </c:pt>
                <c:pt idx="2013">
                  <c:v>9.1111999999999999E-3</c:v>
                </c:pt>
                <c:pt idx="2014">
                  <c:v>-1.1554E-3</c:v>
                </c:pt>
                <c:pt idx="2015">
                  <c:v>-1.0500000000000001E-2</c:v>
                </c:pt>
                <c:pt idx="2016">
                  <c:v>-1.9546999999999998E-2</c:v>
                </c:pt>
                <c:pt idx="2017">
                  <c:v>-2.7404999999999999E-2</c:v>
                </c:pt>
                <c:pt idx="2018">
                  <c:v>-3.4320999999999997E-2</c:v>
                </c:pt>
                <c:pt idx="2019">
                  <c:v>-4.0447999999999998E-2</c:v>
                </c:pt>
                <c:pt idx="2020">
                  <c:v>-4.5631999999999999E-2</c:v>
                </c:pt>
                <c:pt idx="2021">
                  <c:v>-5.0301999999999999E-2</c:v>
                </c:pt>
                <c:pt idx="2022">
                  <c:v>-5.4343000000000002E-2</c:v>
                </c:pt>
                <c:pt idx="2023">
                  <c:v>-5.7926999999999999E-2</c:v>
                </c:pt>
                <c:pt idx="2024">
                  <c:v>-6.0805999999999999E-2</c:v>
                </c:pt>
                <c:pt idx="2025">
                  <c:v>-6.2722E-2</c:v>
                </c:pt>
                <c:pt idx="2026">
                  <c:v>-6.3505000000000006E-2</c:v>
                </c:pt>
                <c:pt idx="2027">
                  <c:v>-6.2969999999999998E-2</c:v>
                </c:pt>
                <c:pt idx="2028">
                  <c:v>-6.0768999999999997E-2</c:v>
                </c:pt>
                <c:pt idx="2029">
                  <c:v>-5.6889000000000002E-2</c:v>
                </c:pt>
                <c:pt idx="2030">
                  <c:v>-5.1001999999999999E-2</c:v>
                </c:pt>
                <c:pt idx="2031">
                  <c:v>-4.3372000000000001E-2</c:v>
                </c:pt>
                <c:pt idx="2032">
                  <c:v>-3.4320999999999997E-2</c:v>
                </c:pt>
                <c:pt idx="2033">
                  <c:v>-2.4226000000000001E-2</c:v>
                </c:pt>
                <c:pt idx="2034">
                  <c:v>-1.3497E-2</c:v>
                </c:pt>
                <c:pt idx="2035">
                  <c:v>-2.2133000000000001E-3</c:v>
                </c:pt>
                <c:pt idx="2036">
                  <c:v>8.6537000000000003E-3</c:v>
                </c:pt>
                <c:pt idx="2037">
                  <c:v>1.9313E-2</c:v>
                </c:pt>
                <c:pt idx="2038">
                  <c:v>2.9003999999999999E-2</c:v>
                </c:pt>
                <c:pt idx="2039">
                  <c:v>3.7713000000000003E-2</c:v>
                </c:pt>
                <c:pt idx="2040">
                  <c:v>4.5135000000000002E-2</c:v>
                </c:pt>
                <c:pt idx="2041">
                  <c:v>5.1407000000000001E-2</c:v>
                </c:pt>
                <c:pt idx="2042">
                  <c:v>5.6840000000000002E-2</c:v>
                </c:pt>
                <c:pt idx="2043">
                  <c:v>6.0962000000000002E-2</c:v>
                </c:pt>
                <c:pt idx="2044">
                  <c:v>6.4306000000000002E-2</c:v>
                </c:pt>
                <c:pt idx="2045">
                  <c:v>6.6467999999999999E-2</c:v>
                </c:pt>
                <c:pt idx="2046">
                  <c:v>6.7537E-2</c:v>
                </c:pt>
                <c:pt idx="2047">
                  <c:v>6.7426E-2</c:v>
                </c:pt>
                <c:pt idx="2048">
                  <c:v>6.5757999999999997E-2</c:v>
                </c:pt>
                <c:pt idx="2049">
                  <c:v>6.2570000000000001E-2</c:v>
                </c:pt>
                <c:pt idx="2050">
                  <c:v>5.7779999999999998E-2</c:v>
                </c:pt>
                <c:pt idx="2051">
                  <c:v>5.1409999999999997E-2</c:v>
                </c:pt>
                <c:pt idx="2052">
                  <c:v>4.3868999999999998E-2</c:v>
                </c:pt>
                <c:pt idx="2053">
                  <c:v>3.4813999999999998E-2</c:v>
                </c:pt>
                <c:pt idx="2054">
                  <c:v>2.5087999999999999E-2</c:v>
                </c:pt>
                <c:pt idx="2055">
                  <c:v>1.4792E-2</c:v>
                </c:pt>
                <c:pt idx="2056">
                  <c:v>4.2050999999999998E-3</c:v>
                </c:pt>
                <c:pt idx="2057">
                  <c:v>-5.6949000000000001E-3</c:v>
                </c:pt>
                <c:pt idx="2058">
                  <c:v>-1.5207999999999999E-2</c:v>
                </c:pt>
                <c:pt idx="2059">
                  <c:v>-2.3604E-2</c:v>
                </c:pt>
                <c:pt idx="2060">
                  <c:v>-3.1312E-2</c:v>
                </c:pt>
                <c:pt idx="2061">
                  <c:v>-3.8045000000000002E-2</c:v>
                </c:pt>
                <c:pt idx="2062">
                  <c:v>-4.4012999999999997E-2</c:v>
                </c:pt>
                <c:pt idx="2063">
                  <c:v>-4.9487999999999997E-2</c:v>
                </c:pt>
                <c:pt idx="2064">
                  <c:v>-5.4143999999999998E-2</c:v>
                </c:pt>
                <c:pt idx="2065">
                  <c:v>-5.7924000000000003E-2</c:v>
                </c:pt>
                <c:pt idx="2066">
                  <c:v>-6.0547999999999998E-2</c:v>
                </c:pt>
                <c:pt idx="2067">
                  <c:v>-6.182E-2</c:v>
                </c:pt>
                <c:pt idx="2068">
                  <c:v>-6.1690000000000002E-2</c:v>
                </c:pt>
                <c:pt idx="2069">
                  <c:v>-5.9941000000000001E-2</c:v>
                </c:pt>
                <c:pt idx="2070">
                  <c:v>-5.6696999999999997E-2</c:v>
                </c:pt>
                <c:pt idx="2071">
                  <c:v>-5.2031000000000001E-2</c:v>
                </c:pt>
                <c:pt idx="2072">
                  <c:v>-4.6078000000000001E-2</c:v>
                </c:pt>
                <c:pt idx="2073">
                  <c:v>-3.9251000000000001E-2</c:v>
                </c:pt>
                <c:pt idx="2074">
                  <c:v>-3.1437E-2</c:v>
                </c:pt>
                <c:pt idx="2075">
                  <c:v>-2.3032E-2</c:v>
                </c:pt>
                <c:pt idx="2076">
                  <c:v>-1.4174000000000001E-2</c:v>
                </c:pt>
                <c:pt idx="2077">
                  <c:v>-5.0118000000000003E-3</c:v>
                </c:pt>
                <c:pt idx="2078">
                  <c:v>4.3829000000000003E-3</c:v>
                </c:pt>
                <c:pt idx="2079">
                  <c:v>1.3723000000000001E-2</c:v>
                </c:pt>
                <c:pt idx="2080">
                  <c:v>2.2689000000000001E-2</c:v>
                </c:pt>
                <c:pt idx="2081">
                  <c:v>3.1220000000000001E-2</c:v>
                </c:pt>
                <c:pt idx="2082">
                  <c:v>3.8857000000000003E-2</c:v>
                </c:pt>
                <c:pt idx="2083">
                  <c:v>4.5587999999999997E-2</c:v>
                </c:pt>
                <c:pt idx="2084">
                  <c:v>5.1150000000000001E-2</c:v>
                </c:pt>
                <c:pt idx="2085">
                  <c:v>5.5912000000000003E-2</c:v>
                </c:pt>
                <c:pt idx="2086">
                  <c:v>5.9414000000000002E-2</c:v>
                </c:pt>
                <c:pt idx="2087">
                  <c:v>6.1705000000000003E-2</c:v>
                </c:pt>
                <c:pt idx="2088">
                  <c:v>6.2718999999999997E-2</c:v>
                </c:pt>
                <c:pt idx="2089">
                  <c:v>6.2036000000000001E-2</c:v>
                </c:pt>
                <c:pt idx="2090">
                  <c:v>5.9902999999999998E-2</c:v>
                </c:pt>
                <c:pt idx="2091">
                  <c:v>5.5703000000000003E-2</c:v>
                </c:pt>
                <c:pt idx="2092">
                  <c:v>4.9883999999999998E-2</c:v>
                </c:pt>
                <c:pt idx="2093">
                  <c:v>4.2382999999999997E-2</c:v>
                </c:pt>
                <c:pt idx="2094">
                  <c:v>3.3938999999999997E-2</c:v>
                </c:pt>
                <c:pt idx="2095">
                  <c:v>2.5026E-2</c:v>
                </c:pt>
                <c:pt idx="2096">
                  <c:v>1.5772999999999999E-2</c:v>
                </c:pt>
                <c:pt idx="2097">
                  <c:v>6.8323000000000004E-3</c:v>
                </c:pt>
                <c:pt idx="2098">
                  <c:v>-1.6597000000000001E-3</c:v>
                </c:pt>
                <c:pt idx="2099">
                  <c:v>-9.6287999999999999E-3</c:v>
                </c:pt>
                <c:pt idx="2100">
                  <c:v>-1.6951000000000001E-2</c:v>
                </c:pt>
                <c:pt idx="2101">
                  <c:v>-2.3519000000000002E-2</c:v>
                </c:pt>
                <c:pt idx="2102">
                  <c:v>-2.9597999999999999E-2</c:v>
                </c:pt>
                <c:pt idx="2103">
                  <c:v>-3.4992000000000002E-2</c:v>
                </c:pt>
                <c:pt idx="2104">
                  <c:v>-4.0146000000000001E-2</c:v>
                </c:pt>
                <c:pt idx="2105">
                  <c:v>-4.4714999999999998E-2</c:v>
                </c:pt>
                <c:pt idx="2106">
                  <c:v>-4.9091000000000003E-2</c:v>
                </c:pt>
                <c:pt idx="2107">
                  <c:v>-5.3001E-2</c:v>
                </c:pt>
                <c:pt idx="2108">
                  <c:v>-5.5837999999999999E-2</c:v>
                </c:pt>
                <c:pt idx="2109">
                  <c:v>-5.7612999999999998E-2</c:v>
                </c:pt>
                <c:pt idx="2110">
                  <c:v>-5.7325000000000001E-2</c:v>
                </c:pt>
                <c:pt idx="2111">
                  <c:v>-5.5211999999999997E-2</c:v>
                </c:pt>
                <c:pt idx="2112">
                  <c:v>-5.1310000000000001E-2</c:v>
                </c:pt>
                <c:pt idx="2113">
                  <c:v>-4.555E-2</c:v>
                </c:pt>
                <c:pt idx="2114">
                  <c:v>-3.8822000000000002E-2</c:v>
                </c:pt>
                <c:pt idx="2115">
                  <c:v>-3.0908999999999999E-2</c:v>
                </c:pt>
                <c:pt idx="2116">
                  <c:v>-2.2273000000000001E-2</c:v>
                </c:pt>
                <c:pt idx="2117">
                  <c:v>-1.3061E-2</c:v>
                </c:pt>
                <c:pt idx="2118">
                  <c:v>-3.2956999999999999E-3</c:v>
                </c:pt>
                <c:pt idx="2119">
                  <c:v>6.2497999999999998E-3</c:v>
                </c:pt>
                <c:pt idx="2120">
                  <c:v>1.5775999999999998E-2</c:v>
                </c:pt>
                <c:pt idx="2121">
                  <c:v>2.4364E-2</c:v>
                </c:pt>
                <c:pt idx="2122">
                  <c:v>3.1844999999999998E-2</c:v>
                </c:pt>
                <c:pt idx="2123">
                  <c:v>3.8497999999999998E-2</c:v>
                </c:pt>
                <c:pt idx="2124">
                  <c:v>4.3982E-2</c:v>
                </c:pt>
                <c:pt idx="2125">
                  <c:v>4.8835000000000003E-2</c:v>
                </c:pt>
                <c:pt idx="2126">
                  <c:v>5.2946E-2</c:v>
                </c:pt>
                <c:pt idx="2127">
                  <c:v>5.6495999999999998E-2</c:v>
                </c:pt>
                <c:pt idx="2128">
                  <c:v>5.9544E-2</c:v>
                </c:pt>
                <c:pt idx="2129">
                  <c:v>6.1546999999999998E-2</c:v>
                </c:pt>
                <c:pt idx="2130">
                  <c:v>6.2477999999999999E-2</c:v>
                </c:pt>
                <c:pt idx="2131">
                  <c:v>6.1825999999999999E-2</c:v>
                </c:pt>
                <c:pt idx="2132">
                  <c:v>5.9325000000000003E-2</c:v>
                </c:pt>
                <c:pt idx="2133">
                  <c:v>5.4905000000000002E-2</c:v>
                </c:pt>
                <c:pt idx="2134">
                  <c:v>4.8411000000000003E-2</c:v>
                </c:pt>
                <c:pt idx="2135">
                  <c:v>4.0197999999999998E-2</c:v>
                </c:pt>
                <c:pt idx="2136">
                  <c:v>3.0816E-2</c:v>
                </c:pt>
                <c:pt idx="2137">
                  <c:v>2.0716999999999999E-2</c:v>
                </c:pt>
                <c:pt idx="2138">
                  <c:v>1.0410000000000001E-2</c:v>
                </c:pt>
                <c:pt idx="2139">
                  <c:v>3.2182000000000001E-4</c:v>
                </c:pt>
                <c:pt idx="2140">
                  <c:v>-9.0262999999999993E-3</c:v>
                </c:pt>
                <c:pt idx="2141">
                  <c:v>-1.7826000000000002E-2</c:v>
                </c:pt>
                <c:pt idx="2142">
                  <c:v>-2.5616E-2</c:v>
                </c:pt>
                <c:pt idx="2143">
                  <c:v>-3.2555000000000001E-2</c:v>
                </c:pt>
                <c:pt idx="2144">
                  <c:v>-3.8804999999999999E-2</c:v>
                </c:pt>
                <c:pt idx="2145">
                  <c:v>-4.4011000000000002E-2</c:v>
                </c:pt>
                <c:pt idx="2146">
                  <c:v>-4.8681000000000002E-2</c:v>
                </c:pt>
                <c:pt idx="2147">
                  <c:v>-5.2685000000000003E-2</c:v>
                </c:pt>
                <c:pt idx="2148">
                  <c:v>-5.6182000000000003E-2</c:v>
                </c:pt>
                <c:pt idx="2149">
                  <c:v>-5.9022999999999999E-2</c:v>
                </c:pt>
                <c:pt idx="2150">
                  <c:v>-6.0867999999999998E-2</c:v>
                </c:pt>
                <c:pt idx="2151">
                  <c:v>-6.1675000000000001E-2</c:v>
                </c:pt>
                <c:pt idx="2152">
                  <c:v>-6.0984999999999998E-2</c:v>
                </c:pt>
                <c:pt idx="2153">
                  <c:v>-5.8818000000000002E-2</c:v>
                </c:pt>
                <c:pt idx="2154">
                  <c:v>-5.5010999999999997E-2</c:v>
                </c:pt>
                <c:pt idx="2155">
                  <c:v>-4.9481999999999998E-2</c:v>
                </c:pt>
                <c:pt idx="2156">
                  <c:v>-4.2550999999999999E-2</c:v>
                </c:pt>
                <c:pt idx="2157">
                  <c:v>-3.4153999999999997E-2</c:v>
                </c:pt>
                <c:pt idx="2158">
                  <c:v>-2.4641E-2</c:v>
                </c:pt>
                <c:pt idx="2159">
                  <c:v>-1.4588E-2</c:v>
                </c:pt>
                <c:pt idx="2160">
                  <c:v>-4.0682000000000001E-3</c:v>
                </c:pt>
                <c:pt idx="2161">
                  <c:v>6.3203E-3</c:v>
                </c:pt>
                <c:pt idx="2162">
                  <c:v>1.6310999999999999E-2</c:v>
                </c:pt>
                <c:pt idx="2163">
                  <c:v>2.5496999999999999E-2</c:v>
                </c:pt>
                <c:pt idx="2164">
                  <c:v>3.3826000000000002E-2</c:v>
                </c:pt>
                <c:pt idx="2165">
                  <c:v>4.1447999999999999E-2</c:v>
                </c:pt>
                <c:pt idx="2166">
                  <c:v>4.7848000000000002E-2</c:v>
                </c:pt>
                <c:pt idx="2167">
                  <c:v>5.3388999999999999E-2</c:v>
                </c:pt>
                <c:pt idx="2168">
                  <c:v>5.7813999999999997E-2</c:v>
                </c:pt>
                <c:pt idx="2169">
                  <c:v>6.1338999999999998E-2</c:v>
                </c:pt>
                <c:pt idx="2170">
                  <c:v>6.3927999999999999E-2</c:v>
                </c:pt>
                <c:pt idx="2171">
                  <c:v>6.5300999999999998E-2</c:v>
                </c:pt>
                <c:pt idx="2172">
                  <c:v>6.5556000000000003E-2</c:v>
                </c:pt>
                <c:pt idx="2173">
                  <c:v>6.4218999999999998E-2</c:v>
                </c:pt>
                <c:pt idx="2174">
                  <c:v>6.1322000000000002E-2</c:v>
                </c:pt>
                <c:pt idx="2175">
                  <c:v>5.6783E-2</c:v>
                </c:pt>
                <c:pt idx="2176">
                  <c:v>5.0535999999999998E-2</c:v>
                </c:pt>
                <c:pt idx="2177">
                  <c:v>4.3264999999999998E-2</c:v>
                </c:pt>
                <c:pt idx="2178">
                  <c:v>3.4999000000000002E-2</c:v>
                </c:pt>
                <c:pt idx="2179">
                  <c:v>2.6180999999999999E-2</c:v>
                </c:pt>
                <c:pt idx="2180">
                  <c:v>1.7135999999999998E-2</c:v>
                </c:pt>
                <c:pt idx="2181">
                  <c:v>8.0569999999999999E-3</c:v>
                </c:pt>
                <c:pt idx="2182">
                  <c:v>-8.5902999999999999E-4</c:v>
                </c:pt>
                <c:pt idx="2183">
                  <c:v>-9.6066999999999993E-3</c:v>
                </c:pt>
                <c:pt idx="2184">
                  <c:v>-1.7891000000000001E-2</c:v>
                </c:pt>
                <c:pt idx="2185">
                  <c:v>-2.5689E-2</c:v>
                </c:pt>
                <c:pt idx="2186">
                  <c:v>-3.2874E-2</c:v>
                </c:pt>
                <c:pt idx="2187">
                  <c:v>-3.9215E-2</c:v>
                </c:pt>
                <c:pt idx="2188">
                  <c:v>-4.4520999999999998E-2</c:v>
                </c:pt>
                <c:pt idx="2189">
                  <c:v>-4.9131000000000001E-2</c:v>
                </c:pt>
                <c:pt idx="2190">
                  <c:v>-5.2754000000000002E-2</c:v>
                </c:pt>
                <c:pt idx="2191">
                  <c:v>-5.5557000000000002E-2</c:v>
                </c:pt>
                <c:pt idx="2192">
                  <c:v>-5.7260999999999999E-2</c:v>
                </c:pt>
                <c:pt idx="2193">
                  <c:v>-5.7569000000000002E-2</c:v>
                </c:pt>
                <c:pt idx="2194">
                  <c:v>-5.6491E-2</c:v>
                </c:pt>
                <c:pt idx="2195">
                  <c:v>-5.3561999999999999E-2</c:v>
                </c:pt>
                <c:pt idx="2196">
                  <c:v>-4.9216999999999997E-2</c:v>
                </c:pt>
                <c:pt idx="2197">
                  <c:v>-4.3268000000000001E-2</c:v>
                </c:pt>
                <c:pt idx="2198">
                  <c:v>-3.6236999999999998E-2</c:v>
                </c:pt>
                <c:pt idx="2199">
                  <c:v>-2.8433E-2</c:v>
                </c:pt>
                <c:pt idx="2200">
                  <c:v>-1.9980000000000001E-2</c:v>
                </c:pt>
                <c:pt idx="2201">
                  <c:v>-1.1157E-2</c:v>
                </c:pt>
                <c:pt idx="2202">
                  <c:v>-2.3689000000000002E-3</c:v>
                </c:pt>
                <c:pt idx="2203">
                  <c:v>6.3686999999999997E-3</c:v>
                </c:pt>
                <c:pt idx="2204">
                  <c:v>1.4644000000000001E-2</c:v>
                </c:pt>
                <c:pt idx="2205">
                  <c:v>2.2637999999999998E-2</c:v>
                </c:pt>
                <c:pt idx="2206">
                  <c:v>3.0032E-2</c:v>
                </c:pt>
                <c:pt idx="2207">
                  <c:v>3.6773E-2</c:v>
                </c:pt>
                <c:pt idx="2208">
                  <c:v>4.3262000000000002E-2</c:v>
                </c:pt>
                <c:pt idx="2209">
                  <c:v>4.8807999999999997E-2</c:v>
                </c:pt>
                <c:pt idx="2210">
                  <c:v>5.3719999999999997E-2</c:v>
                </c:pt>
                <c:pt idx="2211">
                  <c:v>5.7515999999999998E-2</c:v>
                </c:pt>
                <c:pt idx="2212">
                  <c:v>5.9972999999999999E-2</c:v>
                </c:pt>
                <c:pt idx="2213">
                  <c:v>6.1135000000000002E-2</c:v>
                </c:pt>
                <c:pt idx="2214">
                  <c:v>6.0551000000000001E-2</c:v>
                </c:pt>
                <c:pt idx="2215">
                  <c:v>5.8450000000000002E-2</c:v>
                </c:pt>
                <c:pt idx="2216">
                  <c:v>5.4538999999999997E-2</c:v>
                </c:pt>
                <c:pt idx="2217">
                  <c:v>4.8884999999999998E-2</c:v>
                </c:pt>
                <c:pt idx="2218">
                  <c:v>4.1860000000000001E-2</c:v>
                </c:pt>
                <c:pt idx="2219">
                  <c:v>3.3360000000000001E-2</c:v>
                </c:pt>
                <c:pt idx="2220">
                  <c:v>2.4219999999999998E-2</c:v>
                </c:pt>
                <c:pt idx="2221">
                  <c:v>1.4759E-2</c:v>
                </c:pt>
                <c:pt idx="2222">
                  <c:v>5.3026999999999996E-3</c:v>
                </c:pt>
                <c:pt idx="2223">
                  <c:v>-3.6113999999999999E-3</c:v>
                </c:pt>
                <c:pt idx="2224">
                  <c:v>-1.1958999999999999E-2</c:v>
                </c:pt>
                <c:pt idx="2225">
                  <c:v>-1.9491999999999999E-2</c:v>
                </c:pt>
                <c:pt idx="2226">
                  <c:v>-2.6450999999999999E-2</c:v>
                </c:pt>
                <c:pt idx="2227">
                  <c:v>-3.2854000000000001E-2</c:v>
                </c:pt>
                <c:pt idx="2228">
                  <c:v>-3.8572000000000002E-2</c:v>
                </c:pt>
                <c:pt idx="2229">
                  <c:v>-4.3878E-2</c:v>
                </c:pt>
                <c:pt idx="2230">
                  <c:v>-4.8617E-2</c:v>
                </c:pt>
                <c:pt idx="2231">
                  <c:v>-5.3036E-2</c:v>
                </c:pt>
                <c:pt idx="2232">
                  <c:v>-5.6587999999999999E-2</c:v>
                </c:pt>
                <c:pt idx="2233">
                  <c:v>-5.9333999999999998E-2</c:v>
                </c:pt>
                <c:pt idx="2234">
                  <c:v>-6.0712000000000002E-2</c:v>
                </c:pt>
                <c:pt idx="2235">
                  <c:v>-6.0625999999999999E-2</c:v>
                </c:pt>
                <c:pt idx="2236">
                  <c:v>-5.8791000000000003E-2</c:v>
                </c:pt>
                <c:pt idx="2237">
                  <c:v>-5.5014E-2</c:v>
                </c:pt>
                <c:pt idx="2238">
                  <c:v>-4.9411999999999998E-2</c:v>
                </c:pt>
                <c:pt idx="2239">
                  <c:v>-4.2056999999999997E-2</c:v>
                </c:pt>
                <c:pt idx="2240">
                  <c:v>-3.3498E-2</c:v>
                </c:pt>
                <c:pt idx="2241">
                  <c:v>-2.3918999999999999E-2</c:v>
                </c:pt>
                <c:pt idx="2242">
                  <c:v>-1.3580999999999999E-2</c:v>
                </c:pt>
                <c:pt idx="2243">
                  <c:v>-3.1694000000000002E-3</c:v>
                </c:pt>
                <c:pt idx="2244">
                  <c:v>7.1367999999999996E-3</c:v>
                </c:pt>
                <c:pt idx="2245">
                  <c:v>1.6993000000000001E-2</c:v>
                </c:pt>
                <c:pt idx="2246">
                  <c:v>2.5815000000000001E-2</c:v>
                </c:pt>
                <c:pt idx="2247">
                  <c:v>3.3776E-2</c:v>
                </c:pt>
                <c:pt idx="2248">
                  <c:v>4.061E-2</c:v>
                </c:pt>
                <c:pt idx="2249">
                  <c:v>4.6607999999999997E-2</c:v>
                </c:pt>
                <c:pt idx="2250">
                  <c:v>5.1781000000000001E-2</c:v>
                </c:pt>
                <c:pt idx="2251">
                  <c:v>5.6300999999999997E-2</c:v>
                </c:pt>
                <c:pt idx="2252">
                  <c:v>6.0381999999999998E-2</c:v>
                </c:pt>
                <c:pt idx="2253">
                  <c:v>6.3363000000000003E-2</c:v>
                </c:pt>
                <c:pt idx="2254">
                  <c:v>6.5584000000000003E-2</c:v>
                </c:pt>
                <c:pt idx="2255">
                  <c:v>6.6259999999999999E-2</c:v>
                </c:pt>
                <c:pt idx="2256">
                  <c:v>6.5522999999999998E-2</c:v>
                </c:pt>
                <c:pt idx="2257">
                  <c:v>6.2992999999999993E-2</c:v>
                </c:pt>
                <c:pt idx="2258">
                  <c:v>5.8547000000000002E-2</c:v>
                </c:pt>
                <c:pt idx="2259">
                  <c:v>5.2375999999999999E-2</c:v>
                </c:pt>
                <c:pt idx="2260">
                  <c:v>4.4491000000000003E-2</c:v>
                </c:pt>
                <c:pt idx="2261">
                  <c:v>3.5480999999999999E-2</c:v>
                </c:pt>
                <c:pt idx="2262">
                  <c:v>2.5492999999999998E-2</c:v>
                </c:pt>
                <c:pt idx="2263">
                  <c:v>1.5004999999999999E-2</c:v>
                </c:pt>
                <c:pt idx="2264">
                  <c:v>4.6090000000000002E-3</c:v>
                </c:pt>
                <c:pt idx="2265">
                  <c:v>-5.5954000000000004E-3</c:v>
                </c:pt>
                <c:pt idx="2266">
                  <c:v>-1.5322000000000001E-2</c:v>
                </c:pt>
                <c:pt idx="2267">
                  <c:v>-2.4500999999999998E-2</c:v>
                </c:pt>
                <c:pt idx="2268">
                  <c:v>-3.2812000000000001E-2</c:v>
                </c:pt>
                <c:pt idx="2269">
                  <c:v>-4.0082E-2</c:v>
                </c:pt>
                <c:pt idx="2270">
                  <c:v>-4.6591E-2</c:v>
                </c:pt>
                <c:pt idx="2271">
                  <c:v>-5.2069999999999998E-2</c:v>
                </c:pt>
                <c:pt idx="2272">
                  <c:v>-5.6818E-2</c:v>
                </c:pt>
                <c:pt idx="2273">
                  <c:v>-6.0879000000000003E-2</c:v>
                </c:pt>
                <c:pt idx="2274">
                  <c:v>-6.3944000000000001E-2</c:v>
                </c:pt>
                <c:pt idx="2275">
                  <c:v>-6.6048999999999997E-2</c:v>
                </c:pt>
                <c:pt idx="2276">
                  <c:v>-6.6602999999999996E-2</c:v>
                </c:pt>
                <c:pt idx="2277">
                  <c:v>-6.5793000000000004E-2</c:v>
                </c:pt>
                <c:pt idx="2278">
                  <c:v>-6.3315999999999997E-2</c:v>
                </c:pt>
                <c:pt idx="2279">
                  <c:v>-5.9264999999999998E-2</c:v>
                </c:pt>
                <c:pt idx="2280">
                  <c:v>-5.3809999999999997E-2</c:v>
                </c:pt>
                <c:pt idx="2281">
                  <c:v>-4.6751000000000001E-2</c:v>
                </c:pt>
                <c:pt idx="2282">
                  <c:v>-3.8713999999999998E-2</c:v>
                </c:pt>
                <c:pt idx="2283">
                  <c:v>-2.955E-2</c:v>
                </c:pt>
                <c:pt idx="2284">
                  <c:v>-1.9654999999999999E-2</c:v>
                </c:pt>
                <c:pt idx="2285">
                  <c:v>-9.1389999999999996E-3</c:v>
                </c:pt>
                <c:pt idx="2286">
                  <c:v>1.5288999999999999E-3</c:v>
                </c:pt>
                <c:pt idx="2287">
                  <c:v>1.1861E-2</c:v>
                </c:pt>
                <c:pt idx="2288">
                  <c:v>2.1711000000000001E-2</c:v>
                </c:pt>
                <c:pt idx="2289">
                  <c:v>3.0401999999999998E-2</c:v>
                </c:pt>
                <c:pt idx="2290">
                  <c:v>3.7892000000000002E-2</c:v>
                </c:pt>
                <c:pt idx="2291">
                  <c:v>4.4526000000000003E-2</c:v>
                </c:pt>
                <c:pt idx="2292">
                  <c:v>4.9877999999999999E-2</c:v>
                </c:pt>
                <c:pt idx="2293">
                  <c:v>5.4540999999999999E-2</c:v>
                </c:pt>
                <c:pt idx="2294">
                  <c:v>5.8090999999999997E-2</c:v>
                </c:pt>
                <c:pt idx="2295">
                  <c:v>6.0650000000000003E-2</c:v>
                </c:pt>
                <c:pt idx="2296">
                  <c:v>6.2122999999999998E-2</c:v>
                </c:pt>
                <c:pt idx="2297">
                  <c:v>6.2038999999999997E-2</c:v>
                </c:pt>
                <c:pt idx="2298">
                  <c:v>6.0756999999999999E-2</c:v>
                </c:pt>
                <c:pt idx="2299">
                  <c:v>5.7541000000000002E-2</c:v>
                </c:pt>
                <c:pt idx="2300">
                  <c:v>5.2852999999999997E-2</c:v>
                </c:pt>
                <c:pt idx="2301">
                  <c:v>4.6533999999999999E-2</c:v>
                </c:pt>
                <c:pt idx="2302">
                  <c:v>3.8780000000000002E-2</c:v>
                </c:pt>
                <c:pt idx="2303">
                  <c:v>3.0428E-2</c:v>
                </c:pt>
                <c:pt idx="2304">
                  <c:v>2.1496999999999999E-2</c:v>
                </c:pt>
                <c:pt idx="2305">
                  <c:v>1.2736000000000001E-2</c:v>
                </c:pt>
                <c:pt idx="2306">
                  <c:v>4.0704000000000001E-3</c:v>
                </c:pt>
                <c:pt idx="2307">
                  <c:v>-4.2348999999999998E-3</c:v>
                </c:pt>
                <c:pt idx="2308">
                  <c:v>-1.2281E-2</c:v>
                </c:pt>
                <c:pt idx="2309">
                  <c:v>-2.0333E-2</c:v>
                </c:pt>
                <c:pt idx="2310">
                  <c:v>-2.8084000000000001E-2</c:v>
                </c:pt>
                <c:pt idx="2311">
                  <c:v>-3.5297000000000002E-2</c:v>
                </c:pt>
                <c:pt idx="2312">
                  <c:v>-4.2025E-2</c:v>
                </c:pt>
                <c:pt idx="2313">
                  <c:v>-4.7799000000000001E-2</c:v>
                </c:pt>
                <c:pt idx="2314">
                  <c:v>-5.2630999999999997E-2</c:v>
                </c:pt>
                <c:pt idx="2315">
                  <c:v>-5.6438000000000002E-2</c:v>
                </c:pt>
                <c:pt idx="2316">
                  <c:v>-5.9013999999999997E-2</c:v>
                </c:pt>
                <c:pt idx="2317">
                  <c:v>-6.0486999999999999E-2</c:v>
                </c:pt>
                <c:pt idx="2318">
                  <c:v>-6.0284999999999998E-2</c:v>
                </c:pt>
                <c:pt idx="2319">
                  <c:v>-5.8563999999999998E-2</c:v>
                </c:pt>
                <c:pt idx="2320">
                  <c:v>-5.4972E-2</c:v>
                </c:pt>
                <c:pt idx="2321">
                  <c:v>-4.9595E-2</c:v>
                </c:pt>
                <c:pt idx="2322">
                  <c:v>-4.2664000000000001E-2</c:v>
                </c:pt>
                <c:pt idx="2323">
                  <c:v>-3.4192E-2</c:v>
                </c:pt>
                <c:pt idx="2324">
                  <c:v>-2.4930000000000001E-2</c:v>
                </c:pt>
                <c:pt idx="2325">
                  <c:v>-1.525E-2</c:v>
                </c:pt>
                <c:pt idx="2326">
                  <c:v>-5.5262999999999996E-3</c:v>
                </c:pt>
                <c:pt idx="2327">
                  <c:v>3.9236999999999996E-3</c:v>
                </c:pt>
                <c:pt idx="2328">
                  <c:v>1.2761E-2</c:v>
                </c:pt>
                <c:pt idx="2329">
                  <c:v>2.1031000000000001E-2</c:v>
                </c:pt>
                <c:pt idx="2330">
                  <c:v>2.8657999999999999E-2</c:v>
                </c:pt>
                <c:pt idx="2331">
                  <c:v>3.5547000000000002E-2</c:v>
                </c:pt>
                <c:pt idx="2332">
                  <c:v>4.1654999999999998E-2</c:v>
                </c:pt>
                <c:pt idx="2333">
                  <c:v>4.7144999999999999E-2</c:v>
                </c:pt>
                <c:pt idx="2334">
                  <c:v>5.1950000000000003E-2</c:v>
                </c:pt>
                <c:pt idx="2335">
                  <c:v>5.5995000000000003E-2</c:v>
                </c:pt>
                <c:pt idx="2336">
                  <c:v>5.9160999999999998E-2</c:v>
                </c:pt>
                <c:pt idx="2337">
                  <c:v>6.1253000000000002E-2</c:v>
                </c:pt>
                <c:pt idx="2338">
                  <c:v>6.1969999999999997E-2</c:v>
                </c:pt>
                <c:pt idx="2339">
                  <c:v>6.1303000000000003E-2</c:v>
                </c:pt>
                <c:pt idx="2340">
                  <c:v>5.8909000000000003E-2</c:v>
                </c:pt>
                <c:pt idx="2341">
                  <c:v>5.4633000000000001E-2</c:v>
                </c:pt>
                <c:pt idx="2342">
                  <c:v>4.8586999999999998E-2</c:v>
                </c:pt>
                <c:pt idx="2343">
                  <c:v>4.0800000000000003E-2</c:v>
                </c:pt>
                <c:pt idx="2344">
                  <c:v>3.1775999999999999E-2</c:v>
                </c:pt>
                <c:pt idx="2345">
                  <c:v>2.1963E-2</c:v>
                </c:pt>
                <c:pt idx="2346">
                  <c:v>1.1838E-2</c:v>
                </c:pt>
                <c:pt idx="2347">
                  <c:v>1.7174E-3</c:v>
                </c:pt>
                <c:pt idx="2348">
                  <c:v>-8.3055999999999998E-3</c:v>
                </c:pt>
                <c:pt idx="2349">
                  <c:v>-1.7614000000000001E-2</c:v>
                </c:pt>
                <c:pt idx="2350">
                  <c:v>-2.6252999999999999E-2</c:v>
                </c:pt>
                <c:pt idx="2351">
                  <c:v>-3.4086999999999999E-2</c:v>
                </c:pt>
                <c:pt idx="2352">
                  <c:v>-4.0844999999999999E-2</c:v>
                </c:pt>
                <c:pt idx="2353">
                  <c:v>-4.6822000000000003E-2</c:v>
                </c:pt>
                <c:pt idx="2354">
                  <c:v>-5.1976000000000001E-2</c:v>
                </c:pt>
                <c:pt idx="2355">
                  <c:v>-5.6570000000000002E-2</c:v>
                </c:pt>
                <c:pt idx="2356">
                  <c:v>-6.0456999999999997E-2</c:v>
                </c:pt>
                <c:pt idx="2357">
                  <c:v>-6.3487000000000002E-2</c:v>
                </c:pt>
                <c:pt idx="2358">
                  <c:v>-6.5665000000000001E-2</c:v>
                </c:pt>
                <c:pt idx="2359">
                  <c:v>-6.6477999999999995E-2</c:v>
                </c:pt>
                <c:pt idx="2360">
                  <c:v>-6.5898999999999999E-2</c:v>
                </c:pt>
                <c:pt idx="2361">
                  <c:v>-6.3551999999999997E-2</c:v>
                </c:pt>
                <c:pt idx="2362">
                  <c:v>-5.9316000000000001E-2</c:v>
                </c:pt>
                <c:pt idx="2363">
                  <c:v>-5.3383E-2</c:v>
                </c:pt>
                <c:pt idx="2364">
                  <c:v>-4.5710000000000001E-2</c:v>
                </c:pt>
                <c:pt idx="2365">
                  <c:v>-3.6748000000000003E-2</c:v>
                </c:pt>
                <c:pt idx="2366">
                  <c:v>-2.6497E-2</c:v>
                </c:pt>
                <c:pt idx="2367">
                  <c:v>-1.5656E-2</c:v>
                </c:pt>
                <c:pt idx="2368">
                  <c:v>-4.4865E-3</c:v>
                </c:pt>
                <c:pt idx="2369">
                  <c:v>6.7228000000000001E-3</c:v>
                </c:pt>
                <c:pt idx="2370">
                  <c:v>1.7229000000000001E-2</c:v>
                </c:pt>
                <c:pt idx="2371">
                  <c:v>2.6852999999999998E-2</c:v>
                </c:pt>
                <c:pt idx="2372">
                  <c:v>3.5439999999999999E-2</c:v>
                </c:pt>
                <c:pt idx="2373">
                  <c:v>4.2917999999999998E-2</c:v>
                </c:pt>
                <c:pt idx="2374">
                  <c:v>4.9334999999999997E-2</c:v>
                </c:pt>
                <c:pt idx="2375">
                  <c:v>5.4768999999999998E-2</c:v>
                </c:pt>
                <c:pt idx="2376">
                  <c:v>5.9415999999999997E-2</c:v>
                </c:pt>
                <c:pt idx="2377">
                  <c:v>6.3235E-2</c:v>
                </c:pt>
                <c:pt idx="2378">
                  <c:v>6.6056000000000004E-2</c:v>
                </c:pt>
                <c:pt idx="2379">
                  <c:v>6.7973000000000006E-2</c:v>
                </c:pt>
                <c:pt idx="2380">
                  <c:v>6.8533999999999998E-2</c:v>
                </c:pt>
                <c:pt idx="2381">
                  <c:v>6.7715999999999998E-2</c:v>
                </c:pt>
                <c:pt idx="2382">
                  <c:v>6.5295000000000006E-2</c:v>
                </c:pt>
                <c:pt idx="2383">
                  <c:v>6.1193999999999998E-2</c:v>
                </c:pt>
                <c:pt idx="2384">
                  <c:v>5.5472E-2</c:v>
                </c:pt>
                <c:pt idx="2385">
                  <c:v>4.8172E-2</c:v>
                </c:pt>
                <c:pt idx="2386">
                  <c:v>3.9595999999999999E-2</c:v>
                </c:pt>
                <c:pt idx="2387">
                  <c:v>2.9870000000000001E-2</c:v>
                </c:pt>
                <c:pt idx="2388">
                  <c:v>1.9685999999999999E-2</c:v>
                </c:pt>
                <c:pt idx="2389">
                  <c:v>9.4582999999999993E-3</c:v>
                </c:pt>
                <c:pt idx="2390">
                  <c:v>-6.5134000000000004E-4</c:v>
                </c:pt>
                <c:pt idx="2391">
                  <c:v>-1.0328E-2</c:v>
                </c:pt>
                <c:pt idx="2392">
                  <c:v>-1.9314999999999999E-2</c:v>
                </c:pt>
                <c:pt idx="2393">
                  <c:v>-2.7605000000000001E-2</c:v>
                </c:pt>
                <c:pt idx="2394">
                  <c:v>-3.5102000000000001E-2</c:v>
                </c:pt>
                <c:pt idx="2395">
                  <c:v>-4.2164E-2</c:v>
                </c:pt>
                <c:pt idx="2396">
                  <c:v>-4.8319000000000001E-2</c:v>
                </c:pt>
                <c:pt idx="2397">
                  <c:v>-5.3908999999999999E-2</c:v>
                </c:pt>
                <c:pt idx="2398">
                  <c:v>-5.8543999999999999E-2</c:v>
                </c:pt>
                <c:pt idx="2399">
                  <c:v>-6.2043000000000001E-2</c:v>
                </c:pt>
                <c:pt idx="2400">
                  <c:v>-6.4313999999999996E-2</c:v>
                </c:pt>
                <c:pt idx="2401">
                  <c:v>-6.4989000000000005E-2</c:v>
                </c:pt>
                <c:pt idx="2402">
                  <c:v>-6.4302999999999999E-2</c:v>
                </c:pt>
                <c:pt idx="2403">
                  <c:v>-6.1853999999999999E-2</c:v>
                </c:pt>
                <c:pt idx="2404">
                  <c:v>-5.7974999999999999E-2</c:v>
                </c:pt>
                <c:pt idx="2405">
                  <c:v>-5.2498000000000003E-2</c:v>
                </c:pt>
                <c:pt idx="2406">
                  <c:v>-4.5760000000000002E-2</c:v>
                </c:pt>
                <c:pt idx="2407">
                  <c:v>-3.8027999999999999E-2</c:v>
                </c:pt>
                <c:pt idx="2408">
                  <c:v>-2.9416000000000001E-2</c:v>
                </c:pt>
                <c:pt idx="2409">
                  <c:v>-2.0143999999999999E-2</c:v>
                </c:pt>
                <c:pt idx="2410">
                  <c:v>-1.0671999999999999E-2</c:v>
                </c:pt>
                <c:pt idx="2411">
                  <c:v>-1.0669E-3</c:v>
                </c:pt>
                <c:pt idx="2412">
                  <c:v>8.4054000000000004E-3</c:v>
                </c:pt>
                <c:pt idx="2413">
                  <c:v>1.7312999999999999E-2</c:v>
                </c:pt>
                <c:pt idx="2414">
                  <c:v>2.5635000000000002E-2</c:v>
                </c:pt>
                <c:pt idx="2415">
                  <c:v>3.2967000000000003E-2</c:v>
                </c:pt>
                <c:pt idx="2416">
                  <c:v>3.9659E-2</c:v>
                </c:pt>
                <c:pt idx="2417">
                  <c:v>4.5159999999999999E-2</c:v>
                </c:pt>
                <c:pt idx="2418">
                  <c:v>4.9879E-2</c:v>
                </c:pt>
                <c:pt idx="2419">
                  <c:v>5.3810999999999998E-2</c:v>
                </c:pt>
                <c:pt idx="2420">
                  <c:v>5.6748E-2</c:v>
                </c:pt>
                <c:pt idx="2421">
                  <c:v>5.8828999999999999E-2</c:v>
                </c:pt>
                <c:pt idx="2422">
                  <c:v>5.9424999999999999E-2</c:v>
                </c:pt>
                <c:pt idx="2423">
                  <c:v>5.8425999999999999E-2</c:v>
                </c:pt>
                <c:pt idx="2424">
                  <c:v>5.5511999999999999E-2</c:v>
                </c:pt>
                <c:pt idx="2425">
                  <c:v>5.074E-2</c:v>
                </c:pt>
                <c:pt idx="2426">
                  <c:v>4.4393000000000002E-2</c:v>
                </c:pt>
                <c:pt idx="2427">
                  <c:v>3.6701999999999999E-2</c:v>
                </c:pt>
                <c:pt idx="2428">
                  <c:v>2.8237000000000002E-2</c:v>
                </c:pt>
                <c:pt idx="2429">
                  <c:v>1.9480000000000001E-2</c:v>
                </c:pt>
                <c:pt idx="2430">
                  <c:v>1.0551E-2</c:v>
                </c:pt>
                <c:pt idx="2431">
                  <c:v>2.0958000000000001E-3</c:v>
                </c:pt>
                <c:pt idx="2432">
                  <c:v>-5.9271999999999997E-3</c:v>
                </c:pt>
                <c:pt idx="2433">
                  <c:v>-1.3586000000000001E-2</c:v>
                </c:pt>
                <c:pt idx="2434">
                  <c:v>-2.0808E-2</c:v>
                </c:pt>
                <c:pt idx="2435">
                  <c:v>-2.7688000000000001E-2</c:v>
                </c:pt>
                <c:pt idx="2436">
                  <c:v>-3.4114999999999999E-2</c:v>
                </c:pt>
                <c:pt idx="2437">
                  <c:v>-4.0169000000000003E-2</c:v>
                </c:pt>
                <c:pt idx="2438">
                  <c:v>-4.5845999999999998E-2</c:v>
                </c:pt>
                <c:pt idx="2439">
                  <c:v>-5.0826999999999997E-2</c:v>
                </c:pt>
                <c:pt idx="2440">
                  <c:v>-5.5012999999999999E-2</c:v>
                </c:pt>
                <c:pt idx="2441">
                  <c:v>-5.8155999999999999E-2</c:v>
                </c:pt>
                <c:pt idx="2442">
                  <c:v>-5.9749999999999998E-2</c:v>
                </c:pt>
                <c:pt idx="2443">
                  <c:v>-5.9804000000000003E-2</c:v>
                </c:pt>
                <c:pt idx="2444">
                  <c:v>-5.7930000000000002E-2</c:v>
                </c:pt>
                <c:pt idx="2445">
                  <c:v>-5.4213999999999998E-2</c:v>
                </c:pt>
                <c:pt idx="2446">
                  <c:v>-4.8876000000000003E-2</c:v>
                </c:pt>
                <c:pt idx="2447">
                  <c:v>-4.1930000000000002E-2</c:v>
                </c:pt>
                <c:pt idx="2448">
                  <c:v>-3.4041000000000002E-2</c:v>
                </c:pt>
                <c:pt idx="2449">
                  <c:v>-2.4951000000000001E-2</c:v>
                </c:pt>
                <c:pt idx="2450">
                  <c:v>-1.5568E-2</c:v>
                </c:pt>
                <c:pt idx="2451">
                  <c:v>-5.8000999999999999E-3</c:v>
                </c:pt>
                <c:pt idx="2452">
                  <c:v>4.0873000000000003E-3</c:v>
                </c:pt>
                <c:pt idx="2453">
                  <c:v>1.3414000000000001E-2</c:v>
                </c:pt>
                <c:pt idx="2454">
                  <c:v>2.2246999999999999E-2</c:v>
                </c:pt>
                <c:pt idx="2455">
                  <c:v>3.0126E-2</c:v>
                </c:pt>
                <c:pt idx="2456">
                  <c:v>3.7288000000000002E-2</c:v>
                </c:pt>
                <c:pt idx="2457">
                  <c:v>4.3550999999999999E-2</c:v>
                </c:pt>
                <c:pt idx="2458">
                  <c:v>4.9125000000000002E-2</c:v>
                </c:pt>
                <c:pt idx="2459">
                  <c:v>5.4199999999999998E-2</c:v>
                </c:pt>
                <c:pt idx="2460">
                  <c:v>5.8542999999999998E-2</c:v>
                </c:pt>
                <c:pt idx="2461">
                  <c:v>6.2072000000000002E-2</c:v>
                </c:pt>
                <c:pt idx="2462">
                  <c:v>6.4699000000000007E-2</c:v>
                </c:pt>
                <c:pt idx="2463">
                  <c:v>6.5942000000000001E-2</c:v>
                </c:pt>
                <c:pt idx="2464">
                  <c:v>6.5736000000000003E-2</c:v>
                </c:pt>
                <c:pt idx="2465">
                  <c:v>6.3541E-2</c:v>
                </c:pt>
                <c:pt idx="2466">
                  <c:v>5.9396999999999998E-2</c:v>
                </c:pt>
                <c:pt idx="2467">
                  <c:v>5.3206999999999997E-2</c:v>
                </c:pt>
                <c:pt idx="2468">
                  <c:v>4.5207999999999998E-2</c:v>
                </c:pt>
                <c:pt idx="2469">
                  <c:v>3.5972999999999998E-2</c:v>
                </c:pt>
                <c:pt idx="2470">
                  <c:v>2.5443E-2</c:v>
                </c:pt>
                <c:pt idx="2471">
                  <c:v>1.4767000000000001E-2</c:v>
                </c:pt>
                <c:pt idx="2472">
                  <c:v>3.8947999999999999E-3</c:v>
                </c:pt>
                <c:pt idx="2473">
                  <c:v>-6.6690999999999999E-3</c:v>
                </c:pt>
                <c:pt idx="2474">
                  <c:v>-1.6544E-2</c:v>
                </c:pt>
                <c:pt idx="2475">
                  <c:v>-2.572E-2</c:v>
                </c:pt>
                <c:pt idx="2476">
                  <c:v>-3.3917999999999997E-2</c:v>
                </c:pt>
                <c:pt idx="2477">
                  <c:v>-4.1384999999999998E-2</c:v>
                </c:pt>
                <c:pt idx="2478">
                  <c:v>-4.7735E-2</c:v>
                </c:pt>
                <c:pt idx="2479">
                  <c:v>-5.3346999999999999E-2</c:v>
                </c:pt>
                <c:pt idx="2480">
                  <c:v>-5.8180999999999997E-2</c:v>
                </c:pt>
                <c:pt idx="2481">
                  <c:v>-6.2246000000000003E-2</c:v>
                </c:pt>
                <c:pt idx="2482">
                  <c:v>-6.5467999999999998E-2</c:v>
                </c:pt>
                <c:pt idx="2483">
                  <c:v>-6.7718E-2</c:v>
                </c:pt>
                <c:pt idx="2484">
                  <c:v>-6.8796999999999997E-2</c:v>
                </c:pt>
                <c:pt idx="2485">
                  <c:v>-6.8512000000000003E-2</c:v>
                </c:pt>
                <c:pt idx="2486">
                  <c:v>-6.6628000000000007E-2</c:v>
                </c:pt>
                <c:pt idx="2487">
                  <c:v>-6.3045000000000004E-2</c:v>
                </c:pt>
                <c:pt idx="2488">
                  <c:v>-5.7697999999999999E-2</c:v>
                </c:pt>
                <c:pt idx="2489">
                  <c:v>-5.0702999999999998E-2</c:v>
                </c:pt>
                <c:pt idx="2490">
                  <c:v>-4.2283000000000001E-2</c:v>
                </c:pt>
                <c:pt idx="2491">
                  <c:v>-3.2421999999999999E-2</c:v>
                </c:pt>
                <c:pt idx="2492">
                  <c:v>-2.1987E-2</c:v>
                </c:pt>
                <c:pt idx="2493">
                  <c:v>-1.0881999999999999E-2</c:v>
                </c:pt>
                <c:pt idx="2494">
                  <c:v>1.4976E-4</c:v>
                </c:pt>
                <c:pt idx="2495">
                  <c:v>1.1128000000000001E-2</c:v>
                </c:pt>
                <c:pt idx="2496">
                  <c:v>2.1434000000000002E-2</c:v>
                </c:pt>
                <c:pt idx="2497">
                  <c:v>3.0893E-2</c:v>
                </c:pt>
                <c:pt idx="2498">
                  <c:v>3.9745000000000003E-2</c:v>
                </c:pt>
                <c:pt idx="2499">
                  <c:v>4.7376000000000001E-2</c:v>
                </c:pt>
                <c:pt idx="2500">
                  <c:v>5.4112E-2</c:v>
                </c:pt>
                <c:pt idx="2501">
                  <c:v>5.9748000000000002E-2</c:v>
                </c:pt>
                <c:pt idx="2502">
                  <c:v>6.4324000000000006E-2</c:v>
                </c:pt>
                <c:pt idx="2503">
                  <c:v>6.7863999999999994E-2</c:v>
                </c:pt>
                <c:pt idx="2504">
                  <c:v>7.0136000000000004E-2</c:v>
                </c:pt>
                <c:pt idx="2505">
                  <c:v>7.1191000000000004E-2</c:v>
                </c:pt>
                <c:pt idx="2506">
                  <c:v>7.0726999999999998E-2</c:v>
                </c:pt>
                <c:pt idx="2507">
                  <c:v>6.8465999999999999E-2</c:v>
                </c:pt>
                <c:pt idx="2508">
                  <c:v>6.4507999999999996E-2</c:v>
                </c:pt>
                <c:pt idx="2509">
                  <c:v>5.8455E-2</c:v>
                </c:pt>
                <c:pt idx="2510">
                  <c:v>5.0934E-2</c:v>
                </c:pt>
                <c:pt idx="2511">
                  <c:v>4.2050999999999998E-2</c:v>
                </c:pt>
                <c:pt idx="2512">
                  <c:v>3.2183999999999997E-2</c:v>
                </c:pt>
                <c:pt idx="2513">
                  <c:v>2.2169999999999999E-2</c:v>
                </c:pt>
                <c:pt idx="2514">
                  <c:v>1.1974E-2</c:v>
                </c:pt>
                <c:pt idx="2515">
                  <c:v>2.0300000000000001E-3</c:v>
                </c:pt>
                <c:pt idx="2516">
                  <c:v>-7.6295E-3</c:v>
                </c:pt>
                <c:pt idx="2517">
                  <c:v>-1.6712999999999999E-2</c:v>
                </c:pt>
                <c:pt idx="2518">
                  <c:v>-2.5225999999999998E-2</c:v>
                </c:pt>
                <c:pt idx="2519">
                  <c:v>-3.3027000000000001E-2</c:v>
                </c:pt>
                <c:pt idx="2520">
                  <c:v>-3.9808999999999997E-2</c:v>
                </c:pt>
                <c:pt idx="2521">
                  <c:v>-4.5772E-2</c:v>
                </c:pt>
                <c:pt idx="2522">
                  <c:v>-5.0777999999999997E-2</c:v>
                </c:pt>
                <c:pt idx="2523">
                  <c:v>-5.4878999999999997E-2</c:v>
                </c:pt>
                <c:pt idx="2524">
                  <c:v>-5.7886E-2</c:v>
                </c:pt>
                <c:pt idx="2525">
                  <c:v>-5.9813999999999999E-2</c:v>
                </c:pt>
                <c:pt idx="2526">
                  <c:v>-6.046E-2</c:v>
                </c:pt>
                <c:pt idx="2527">
                  <c:v>-5.9688999999999999E-2</c:v>
                </c:pt>
                <c:pt idx="2528">
                  <c:v>-5.7459999999999997E-2</c:v>
                </c:pt>
                <c:pt idx="2529">
                  <c:v>-5.3621000000000002E-2</c:v>
                </c:pt>
                <c:pt idx="2530">
                  <c:v>-4.8274999999999998E-2</c:v>
                </c:pt>
                <c:pt idx="2531">
                  <c:v>-4.1645000000000001E-2</c:v>
                </c:pt>
                <c:pt idx="2532">
                  <c:v>-3.3632000000000002E-2</c:v>
                </c:pt>
                <c:pt idx="2533">
                  <c:v>-2.4906999999999999E-2</c:v>
                </c:pt>
                <c:pt idx="2534">
                  <c:v>-1.5616E-2</c:v>
                </c:pt>
                <c:pt idx="2535">
                  <c:v>-6.0702999999999998E-3</c:v>
                </c:pt>
                <c:pt idx="2536">
                  <c:v>3.3029000000000001E-3</c:v>
                </c:pt>
                <c:pt idx="2537">
                  <c:v>1.2434000000000001E-2</c:v>
                </c:pt>
                <c:pt idx="2538">
                  <c:v>2.0920000000000001E-2</c:v>
                </c:pt>
                <c:pt idx="2539">
                  <c:v>2.8985E-2</c:v>
                </c:pt>
                <c:pt idx="2540">
                  <c:v>3.6528999999999999E-2</c:v>
                </c:pt>
                <c:pt idx="2541">
                  <c:v>4.3215000000000003E-2</c:v>
                </c:pt>
                <c:pt idx="2542">
                  <c:v>4.9361000000000002E-2</c:v>
                </c:pt>
                <c:pt idx="2543">
                  <c:v>5.4581999999999999E-2</c:v>
                </c:pt>
                <c:pt idx="2544">
                  <c:v>5.8878E-2</c:v>
                </c:pt>
                <c:pt idx="2545">
                  <c:v>6.1969000000000003E-2</c:v>
                </c:pt>
                <c:pt idx="2546">
                  <c:v>6.3517000000000004E-2</c:v>
                </c:pt>
                <c:pt idx="2547">
                  <c:v>6.3533999999999993E-2</c:v>
                </c:pt>
                <c:pt idx="2548">
                  <c:v>6.1524000000000002E-2</c:v>
                </c:pt>
                <c:pt idx="2549">
                  <c:v>5.7611999999999997E-2</c:v>
                </c:pt>
                <c:pt idx="2550">
                  <c:v>5.1667999999999999E-2</c:v>
                </c:pt>
                <c:pt idx="2551">
                  <c:v>4.3872000000000001E-2</c:v>
                </c:pt>
                <c:pt idx="2552">
                  <c:v>3.4832000000000002E-2</c:v>
                </c:pt>
                <c:pt idx="2553">
                  <c:v>2.4677000000000001E-2</c:v>
                </c:pt>
                <c:pt idx="2554">
                  <c:v>1.4108000000000001E-2</c:v>
                </c:pt>
                <c:pt idx="2555">
                  <c:v>3.7371000000000001E-3</c:v>
                </c:pt>
                <c:pt idx="2556">
                  <c:v>-6.1964999999999998E-3</c:v>
                </c:pt>
                <c:pt idx="2557">
                  <c:v>-1.5306999999999999E-2</c:v>
                </c:pt>
                <c:pt idx="2558">
                  <c:v>-2.3503E-2</c:v>
                </c:pt>
                <c:pt idx="2559">
                  <c:v>-3.0651000000000001E-2</c:v>
                </c:pt>
                <c:pt idx="2560">
                  <c:v>-3.703E-2</c:v>
                </c:pt>
                <c:pt idx="2561">
                  <c:v>-4.2634999999999999E-2</c:v>
                </c:pt>
                <c:pt idx="2562">
                  <c:v>-4.7625000000000001E-2</c:v>
                </c:pt>
                <c:pt idx="2563">
                  <c:v>-5.2322E-2</c:v>
                </c:pt>
                <c:pt idx="2564">
                  <c:v>-5.6522000000000003E-2</c:v>
                </c:pt>
                <c:pt idx="2565">
                  <c:v>-6.0131999999999998E-2</c:v>
                </c:pt>
                <c:pt idx="2566">
                  <c:v>-6.2949000000000005E-2</c:v>
                </c:pt>
                <c:pt idx="2567">
                  <c:v>-6.4407000000000006E-2</c:v>
                </c:pt>
                <c:pt idx="2568">
                  <c:v>-6.4320000000000002E-2</c:v>
                </c:pt>
                <c:pt idx="2569">
                  <c:v>-6.2376000000000001E-2</c:v>
                </c:pt>
                <c:pt idx="2570">
                  <c:v>-5.8520999999999997E-2</c:v>
                </c:pt>
                <c:pt idx="2571">
                  <c:v>-5.3022E-2</c:v>
                </c:pt>
                <c:pt idx="2572">
                  <c:v>-4.5860999999999999E-2</c:v>
                </c:pt>
                <c:pt idx="2573">
                  <c:v>-3.7432E-2</c:v>
                </c:pt>
                <c:pt idx="2574">
                  <c:v>-2.7684E-2</c:v>
                </c:pt>
                <c:pt idx="2575">
                  <c:v>-1.7264000000000002E-2</c:v>
                </c:pt>
                <c:pt idx="2576">
                  <c:v>-6.3642999999999998E-3</c:v>
                </c:pt>
                <c:pt idx="2577">
                  <c:v>4.5963000000000002E-3</c:v>
                </c:pt>
                <c:pt idx="2578">
                  <c:v>1.532E-2</c:v>
                </c:pt>
                <c:pt idx="2579">
                  <c:v>2.5173000000000001E-2</c:v>
                </c:pt>
                <c:pt idx="2580">
                  <c:v>3.4077999999999997E-2</c:v>
                </c:pt>
                <c:pt idx="2581">
                  <c:v>4.1964000000000001E-2</c:v>
                </c:pt>
                <c:pt idx="2582">
                  <c:v>4.8687000000000001E-2</c:v>
                </c:pt>
                <c:pt idx="2583">
                  <c:v>5.4479E-2</c:v>
                </c:pt>
                <c:pt idx="2584">
                  <c:v>5.9352000000000002E-2</c:v>
                </c:pt>
                <c:pt idx="2585">
                  <c:v>6.3551999999999997E-2</c:v>
                </c:pt>
                <c:pt idx="2586">
                  <c:v>6.6726999999999995E-2</c:v>
                </c:pt>
                <c:pt idx="2587">
                  <c:v>6.8937999999999999E-2</c:v>
                </c:pt>
                <c:pt idx="2588">
                  <c:v>6.9814000000000001E-2</c:v>
                </c:pt>
                <c:pt idx="2589">
                  <c:v>6.9153000000000006E-2</c:v>
                </c:pt>
                <c:pt idx="2590">
                  <c:v>6.6779000000000005E-2</c:v>
                </c:pt>
                <c:pt idx="2591">
                  <c:v>6.2498999999999999E-2</c:v>
                </c:pt>
                <c:pt idx="2592">
                  <c:v>5.6288999999999999E-2</c:v>
                </c:pt>
                <c:pt idx="2593">
                  <c:v>4.8357999999999998E-2</c:v>
                </c:pt>
                <c:pt idx="2594">
                  <c:v>3.8997999999999998E-2</c:v>
                </c:pt>
                <c:pt idx="2595">
                  <c:v>2.8573000000000001E-2</c:v>
                </c:pt>
                <c:pt idx="2596">
                  <c:v>1.7457E-2</c:v>
                </c:pt>
                <c:pt idx="2597">
                  <c:v>6.2713999999999999E-3</c:v>
                </c:pt>
                <c:pt idx="2598">
                  <c:v>-4.6211999999999998E-3</c:v>
                </c:pt>
                <c:pt idx="2599">
                  <c:v>-1.5117E-2</c:v>
                </c:pt>
                <c:pt idx="2600">
                  <c:v>-2.4614E-2</c:v>
                </c:pt>
                <c:pt idx="2601">
                  <c:v>-3.3131000000000001E-2</c:v>
                </c:pt>
                <c:pt idx="2602">
                  <c:v>-4.0717000000000003E-2</c:v>
                </c:pt>
                <c:pt idx="2603">
                  <c:v>-4.7174000000000001E-2</c:v>
                </c:pt>
                <c:pt idx="2604">
                  <c:v>-5.2781000000000002E-2</c:v>
                </c:pt>
                <c:pt idx="2605">
                  <c:v>-5.7598000000000003E-2</c:v>
                </c:pt>
                <c:pt idx="2606">
                  <c:v>-6.1608999999999997E-2</c:v>
                </c:pt>
                <c:pt idx="2607">
                  <c:v>-6.4832000000000001E-2</c:v>
                </c:pt>
                <c:pt idx="2608">
                  <c:v>-6.7091999999999999E-2</c:v>
                </c:pt>
                <c:pt idx="2609">
                  <c:v>-6.8219000000000002E-2</c:v>
                </c:pt>
                <c:pt idx="2610">
                  <c:v>-6.7996000000000001E-2</c:v>
                </c:pt>
                <c:pt idx="2611">
                  <c:v>-6.6199999999999995E-2</c:v>
                </c:pt>
                <c:pt idx="2612">
                  <c:v>-6.2805E-2</c:v>
                </c:pt>
                <c:pt idx="2613">
                  <c:v>-5.7762000000000001E-2</c:v>
                </c:pt>
                <c:pt idx="2614">
                  <c:v>-5.1307999999999999E-2</c:v>
                </c:pt>
                <c:pt idx="2615">
                  <c:v>-4.3549999999999998E-2</c:v>
                </c:pt>
                <c:pt idx="2616">
                  <c:v>-3.4698E-2</c:v>
                </c:pt>
                <c:pt idx="2617">
                  <c:v>-2.5243000000000002E-2</c:v>
                </c:pt>
                <c:pt idx="2618">
                  <c:v>-1.5284000000000001E-2</c:v>
                </c:pt>
                <c:pt idx="2619">
                  <c:v>-5.1123000000000002E-3</c:v>
                </c:pt>
                <c:pt idx="2620">
                  <c:v>4.9280000000000001E-3</c:v>
                </c:pt>
                <c:pt idx="2621">
                  <c:v>1.4492E-2</c:v>
                </c:pt>
                <c:pt idx="2622">
                  <c:v>2.3567000000000001E-2</c:v>
                </c:pt>
                <c:pt idx="2623">
                  <c:v>3.1912000000000003E-2</c:v>
                </c:pt>
                <c:pt idx="2624">
                  <c:v>3.9369000000000001E-2</c:v>
                </c:pt>
                <c:pt idx="2625">
                  <c:v>4.5873999999999998E-2</c:v>
                </c:pt>
                <c:pt idx="2626">
                  <c:v>5.1351000000000001E-2</c:v>
                </c:pt>
                <c:pt idx="2627">
                  <c:v>5.5863000000000003E-2</c:v>
                </c:pt>
                <c:pt idx="2628">
                  <c:v>5.9067000000000001E-2</c:v>
                </c:pt>
                <c:pt idx="2629">
                  <c:v>6.1092E-2</c:v>
                </c:pt>
                <c:pt idx="2630">
                  <c:v>6.1663000000000003E-2</c:v>
                </c:pt>
                <c:pt idx="2631">
                  <c:v>6.0782999999999997E-2</c:v>
                </c:pt>
                <c:pt idx="2632">
                  <c:v>5.8312999999999997E-2</c:v>
                </c:pt>
                <c:pt idx="2633">
                  <c:v>5.4287000000000002E-2</c:v>
                </c:pt>
                <c:pt idx="2634">
                  <c:v>4.8592999999999997E-2</c:v>
                </c:pt>
                <c:pt idx="2635">
                  <c:v>4.1645000000000001E-2</c:v>
                </c:pt>
                <c:pt idx="2636">
                  <c:v>3.3571999999999998E-2</c:v>
                </c:pt>
                <c:pt idx="2637">
                  <c:v>2.4822E-2</c:v>
                </c:pt>
                <c:pt idx="2638">
                  <c:v>1.5935000000000001E-2</c:v>
                </c:pt>
                <c:pt idx="2639">
                  <c:v>7.1081E-3</c:v>
                </c:pt>
                <c:pt idx="2640">
                  <c:v>-1.3584000000000001E-3</c:v>
                </c:pt>
                <c:pt idx="2641">
                  <c:v>-9.4372999999999992E-3</c:v>
                </c:pt>
                <c:pt idx="2642">
                  <c:v>-1.6820000000000002E-2</c:v>
                </c:pt>
                <c:pt idx="2643">
                  <c:v>-2.3900999999999999E-2</c:v>
                </c:pt>
                <c:pt idx="2644">
                  <c:v>-3.0324E-2</c:v>
                </c:pt>
                <c:pt idx="2645">
                  <c:v>-3.6220000000000002E-2</c:v>
                </c:pt>
                <c:pt idx="2646">
                  <c:v>-4.165E-2</c:v>
                </c:pt>
                <c:pt idx="2647">
                  <c:v>-4.6391000000000002E-2</c:v>
                </c:pt>
                <c:pt idx="2648">
                  <c:v>-5.0380000000000001E-2</c:v>
                </c:pt>
                <c:pt idx="2649">
                  <c:v>-5.3356000000000001E-2</c:v>
                </c:pt>
                <c:pt idx="2650">
                  <c:v>-5.5152E-2</c:v>
                </c:pt>
                <c:pt idx="2651">
                  <c:v>-5.5589E-2</c:v>
                </c:pt>
                <c:pt idx="2652">
                  <c:v>-5.4468999999999997E-2</c:v>
                </c:pt>
                <c:pt idx="2653">
                  <c:v>-5.1776000000000003E-2</c:v>
                </c:pt>
                <c:pt idx="2654">
                  <c:v>-4.7528000000000001E-2</c:v>
                </c:pt>
                <c:pt idx="2655">
                  <c:v>-4.1764999999999997E-2</c:v>
                </c:pt>
                <c:pt idx="2656">
                  <c:v>-3.4868999999999997E-2</c:v>
                </c:pt>
                <c:pt idx="2657">
                  <c:v>-2.6752000000000001E-2</c:v>
                </c:pt>
                <c:pt idx="2658">
                  <c:v>-1.8121999999999999E-2</c:v>
                </c:pt>
                <c:pt idx="2659">
                  <c:v>-9.0848999999999999E-3</c:v>
                </c:pt>
                <c:pt idx="2660">
                  <c:v>1.1349E-4</c:v>
                </c:pt>
                <c:pt idx="2661">
                  <c:v>9.1523999999999998E-3</c:v>
                </c:pt>
                <c:pt idx="2662">
                  <c:v>1.7777999999999999E-2</c:v>
                </c:pt>
                <c:pt idx="2663">
                  <c:v>2.5641000000000001E-2</c:v>
                </c:pt>
                <c:pt idx="2664">
                  <c:v>3.2840000000000001E-2</c:v>
                </c:pt>
                <c:pt idx="2665">
                  <c:v>3.9334000000000001E-2</c:v>
                </c:pt>
                <c:pt idx="2666">
                  <c:v>4.5118999999999999E-2</c:v>
                </c:pt>
                <c:pt idx="2667">
                  <c:v>5.0271999999999997E-2</c:v>
                </c:pt>
                <c:pt idx="2668">
                  <c:v>5.4830999999999998E-2</c:v>
                </c:pt>
                <c:pt idx="2669">
                  <c:v>5.8522999999999999E-2</c:v>
                </c:pt>
                <c:pt idx="2670">
                  <c:v>6.1261999999999997E-2</c:v>
                </c:pt>
                <c:pt idx="2671">
                  <c:v>6.2788999999999998E-2</c:v>
                </c:pt>
                <c:pt idx="2672">
                  <c:v>6.2801999999999997E-2</c:v>
                </c:pt>
                <c:pt idx="2673">
                  <c:v>6.1103999999999999E-2</c:v>
                </c:pt>
                <c:pt idx="2674">
                  <c:v>5.7376000000000003E-2</c:v>
                </c:pt>
                <c:pt idx="2675">
                  <c:v>5.1664000000000002E-2</c:v>
                </c:pt>
                <c:pt idx="2676">
                  <c:v>4.4109000000000002E-2</c:v>
                </c:pt>
                <c:pt idx="2677">
                  <c:v>3.5145000000000003E-2</c:v>
                </c:pt>
                <c:pt idx="2678">
                  <c:v>2.5163000000000001E-2</c:v>
                </c:pt>
                <c:pt idx="2679">
                  <c:v>1.4607E-2</c:v>
                </c:pt>
                <c:pt idx="2680">
                  <c:v>4.2097000000000002E-3</c:v>
                </c:pt>
                <c:pt idx="2681">
                  <c:v>-5.7092999999999996E-3</c:v>
                </c:pt>
                <c:pt idx="2682">
                  <c:v>-1.4999999999999999E-2</c:v>
                </c:pt>
                <c:pt idx="2683">
                  <c:v>-2.3231000000000002E-2</c:v>
                </c:pt>
                <c:pt idx="2684">
                  <c:v>-3.0540999999999999E-2</c:v>
                </c:pt>
                <c:pt idx="2685">
                  <c:v>-3.7043E-2</c:v>
                </c:pt>
                <c:pt idx="2686">
                  <c:v>-4.2839000000000002E-2</c:v>
                </c:pt>
                <c:pt idx="2687">
                  <c:v>-4.8140000000000002E-2</c:v>
                </c:pt>
                <c:pt idx="2688">
                  <c:v>-5.2790999999999998E-2</c:v>
                </c:pt>
                <c:pt idx="2689">
                  <c:v>-5.7095E-2</c:v>
                </c:pt>
                <c:pt idx="2690">
                  <c:v>-6.0678999999999997E-2</c:v>
                </c:pt>
                <c:pt idx="2691">
                  <c:v>-6.3369999999999996E-2</c:v>
                </c:pt>
                <c:pt idx="2692">
                  <c:v>-6.4917000000000002E-2</c:v>
                </c:pt>
                <c:pt idx="2693">
                  <c:v>-6.4864000000000005E-2</c:v>
                </c:pt>
                <c:pt idx="2694">
                  <c:v>-6.3321000000000002E-2</c:v>
                </c:pt>
                <c:pt idx="2695">
                  <c:v>-5.9908000000000003E-2</c:v>
                </c:pt>
                <c:pt idx="2696">
                  <c:v>-5.4898000000000002E-2</c:v>
                </c:pt>
                <c:pt idx="2697">
                  <c:v>-4.8177999999999999E-2</c:v>
                </c:pt>
                <c:pt idx="2698">
                  <c:v>-4.0066999999999998E-2</c:v>
                </c:pt>
                <c:pt idx="2699">
                  <c:v>-3.0807000000000001E-2</c:v>
                </c:pt>
                <c:pt idx="2700">
                  <c:v>-2.0507999999999998E-2</c:v>
                </c:pt>
                <c:pt idx="2701">
                  <c:v>-9.7873999999999999E-3</c:v>
                </c:pt>
                <c:pt idx="2702">
                  <c:v>1.0453000000000001E-3</c:v>
                </c:pt>
                <c:pt idx="2703">
                  <c:v>1.1778E-2</c:v>
                </c:pt>
                <c:pt idx="2704">
                  <c:v>2.2057E-2</c:v>
                </c:pt>
                <c:pt idx="2705">
                  <c:v>3.1494000000000001E-2</c:v>
                </c:pt>
                <c:pt idx="2706">
                  <c:v>4.0027E-2</c:v>
                </c:pt>
                <c:pt idx="2707">
                  <c:v>4.7524999999999998E-2</c:v>
                </c:pt>
                <c:pt idx="2708">
                  <c:v>5.4060999999999998E-2</c:v>
                </c:pt>
                <c:pt idx="2709">
                  <c:v>5.9464000000000003E-2</c:v>
                </c:pt>
                <c:pt idx="2710">
                  <c:v>6.4105999999999996E-2</c:v>
                </c:pt>
                <c:pt idx="2711">
                  <c:v>6.7671999999999996E-2</c:v>
                </c:pt>
                <c:pt idx="2712">
                  <c:v>7.0218000000000003E-2</c:v>
                </c:pt>
                <c:pt idx="2713">
                  <c:v>7.1649000000000004E-2</c:v>
                </c:pt>
                <c:pt idx="2714">
                  <c:v>7.1596000000000007E-2</c:v>
                </c:pt>
                <c:pt idx="2715">
                  <c:v>7.0016999999999996E-2</c:v>
                </c:pt>
                <c:pt idx="2716">
                  <c:v>6.6526000000000002E-2</c:v>
                </c:pt>
                <c:pt idx="2717">
                  <c:v>6.1105E-2</c:v>
                </c:pt>
                <c:pt idx="2718">
                  <c:v>5.3899000000000002E-2</c:v>
                </c:pt>
                <c:pt idx="2719">
                  <c:v>4.5147E-2</c:v>
                </c:pt>
                <c:pt idx="2720">
                  <c:v>3.5215999999999997E-2</c:v>
                </c:pt>
                <c:pt idx="2721">
                  <c:v>2.4653999999999999E-2</c:v>
                </c:pt>
                <c:pt idx="2722">
                  <c:v>1.3861E-2</c:v>
                </c:pt>
                <c:pt idx="2723">
                  <c:v>3.1056999999999999E-3</c:v>
                </c:pt>
                <c:pt idx="2724">
                  <c:v>-7.4368999999999998E-3</c:v>
                </c:pt>
                <c:pt idx="2725">
                  <c:v>-1.712E-2</c:v>
                </c:pt>
                <c:pt idx="2726">
                  <c:v>-2.6053E-2</c:v>
                </c:pt>
                <c:pt idx="2727">
                  <c:v>-3.3999000000000001E-2</c:v>
                </c:pt>
                <c:pt idx="2728">
                  <c:v>-4.0938000000000002E-2</c:v>
                </c:pt>
                <c:pt idx="2729">
                  <c:v>-4.6920999999999997E-2</c:v>
                </c:pt>
                <c:pt idx="2730">
                  <c:v>-5.2027999999999998E-2</c:v>
                </c:pt>
                <c:pt idx="2731">
                  <c:v>-5.6362000000000002E-2</c:v>
                </c:pt>
                <c:pt idx="2732">
                  <c:v>-5.9660999999999999E-2</c:v>
                </c:pt>
                <c:pt idx="2733">
                  <c:v>-6.2162000000000002E-2</c:v>
                </c:pt>
                <c:pt idx="2734">
                  <c:v>-6.3352000000000006E-2</c:v>
                </c:pt>
                <c:pt idx="2735">
                  <c:v>-6.3254000000000005E-2</c:v>
                </c:pt>
                <c:pt idx="2736">
                  <c:v>-6.1779000000000001E-2</c:v>
                </c:pt>
                <c:pt idx="2737">
                  <c:v>-5.8741000000000002E-2</c:v>
                </c:pt>
                <c:pt idx="2738">
                  <c:v>-5.4496999999999997E-2</c:v>
                </c:pt>
                <c:pt idx="2739">
                  <c:v>-4.8883000000000003E-2</c:v>
                </c:pt>
                <c:pt idx="2740">
                  <c:v>-4.2009999999999999E-2</c:v>
                </c:pt>
                <c:pt idx="2741">
                  <c:v>-3.4113999999999998E-2</c:v>
                </c:pt>
                <c:pt idx="2742">
                  <c:v>-2.5219999999999999E-2</c:v>
                </c:pt>
                <c:pt idx="2743">
                  <c:v>-1.5736E-2</c:v>
                </c:pt>
                <c:pt idx="2744">
                  <c:v>-5.7835999999999999E-3</c:v>
                </c:pt>
                <c:pt idx="2745">
                  <c:v>4.0623999999999999E-3</c:v>
                </c:pt>
                <c:pt idx="2746">
                  <c:v>1.3561E-2</c:v>
                </c:pt>
                <c:pt idx="2747">
                  <c:v>2.2800999999999998E-2</c:v>
                </c:pt>
                <c:pt idx="2748">
                  <c:v>3.1186999999999999E-2</c:v>
                </c:pt>
                <c:pt idx="2749">
                  <c:v>3.8891000000000002E-2</c:v>
                </c:pt>
                <c:pt idx="2750">
                  <c:v>4.5700999999999999E-2</c:v>
                </c:pt>
                <c:pt idx="2751">
                  <c:v>5.1554999999999997E-2</c:v>
                </c:pt>
                <c:pt idx="2752">
                  <c:v>5.6344999999999999E-2</c:v>
                </c:pt>
                <c:pt idx="2753">
                  <c:v>5.9811999999999997E-2</c:v>
                </c:pt>
                <c:pt idx="2754">
                  <c:v>6.2021E-2</c:v>
                </c:pt>
                <c:pt idx="2755">
                  <c:v>6.2548999999999993E-2</c:v>
                </c:pt>
                <c:pt idx="2756">
                  <c:v>6.1414999999999997E-2</c:v>
                </c:pt>
                <c:pt idx="2757">
                  <c:v>5.8517E-2</c:v>
                </c:pt>
                <c:pt idx="2758">
                  <c:v>5.3814000000000001E-2</c:v>
                </c:pt>
                <c:pt idx="2759">
                  <c:v>4.7648999999999997E-2</c:v>
                </c:pt>
                <c:pt idx="2760">
                  <c:v>4.0138E-2</c:v>
                </c:pt>
                <c:pt idx="2761">
                  <c:v>3.1623999999999999E-2</c:v>
                </c:pt>
                <c:pt idx="2762">
                  <c:v>2.2629E-2</c:v>
                </c:pt>
                <c:pt idx="2763">
                  <c:v>1.3469E-2</c:v>
                </c:pt>
                <c:pt idx="2764">
                  <c:v>4.4879999999999998E-3</c:v>
                </c:pt>
                <c:pt idx="2765">
                  <c:v>-4.2294999999999998E-3</c:v>
                </c:pt>
                <c:pt idx="2766">
                  <c:v>-1.2246E-2</c:v>
                </c:pt>
                <c:pt idx="2767">
                  <c:v>-1.9647999999999999E-2</c:v>
                </c:pt>
                <c:pt idx="2768">
                  <c:v>-2.6478999999999999E-2</c:v>
                </c:pt>
                <c:pt idx="2769">
                  <c:v>-3.2613000000000003E-2</c:v>
                </c:pt>
                <c:pt idx="2770">
                  <c:v>-3.8330000000000003E-2</c:v>
                </c:pt>
                <c:pt idx="2771">
                  <c:v>-4.3541999999999997E-2</c:v>
                </c:pt>
                <c:pt idx="2772">
                  <c:v>-4.8474000000000003E-2</c:v>
                </c:pt>
                <c:pt idx="2773">
                  <c:v>-5.2752E-2</c:v>
                </c:pt>
                <c:pt idx="2774">
                  <c:v>-5.6259000000000003E-2</c:v>
                </c:pt>
                <c:pt idx="2775">
                  <c:v>-5.8730999999999998E-2</c:v>
                </c:pt>
                <c:pt idx="2776">
                  <c:v>-5.9618999999999998E-2</c:v>
                </c:pt>
                <c:pt idx="2777">
                  <c:v>-5.8858000000000001E-2</c:v>
                </c:pt>
                <c:pt idx="2778">
                  <c:v>-5.6084000000000002E-2</c:v>
                </c:pt>
                <c:pt idx="2779">
                  <c:v>-5.1360999999999997E-2</c:v>
                </c:pt>
                <c:pt idx="2780">
                  <c:v>-4.4949000000000003E-2</c:v>
                </c:pt>
                <c:pt idx="2781">
                  <c:v>-3.7047999999999998E-2</c:v>
                </c:pt>
                <c:pt idx="2782">
                  <c:v>-2.801E-2</c:v>
                </c:pt>
                <c:pt idx="2783">
                  <c:v>-1.8262E-2</c:v>
                </c:pt>
                <c:pt idx="2784">
                  <c:v>-8.1245999999999992E-3</c:v>
                </c:pt>
                <c:pt idx="2785">
                  <c:v>1.9873999999999998E-3</c:v>
                </c:pt>
                <c:pt idx="2786">
                  <c:v>1.1949E-2</c:v>
                </c:pt>
                <c:pt idx="2787">
                  <c:v>2.1017999999999998E-2</c:v>
                </c:pt>
                <c:pt idx="2788">
                  <c:v>2.9343999999999999E-2</c:v>
                </c:pt>
                <c:pt idx="2789">
                  <c:v>3.6783000000000003E-2</c:v>
                </c:pt>
                <c:pt idx="2790">
                  <c:v>4.3484000000000002E-2</c:v>
                </c:pt>
                <c:pt idx="2791">
                  <c:v>4.9561000000000001E-2</c:v>
                </c:pt>
                <c:pt idx="2792">
                  <c:v>5.4848000000000001E-2</c:v>
                </c:pt>
                <c:pt idx="2793">
                  <c:v>5.9700000000000003E-2</c:v>
                </c:pt>
                <c:pt idx="2794">
                  <c:v>6.3588000000000006E-2</c:v>
                </c:pt>
                <c:pt idx="2795">
                  <c:v>6.6540000000000002E-2</c:v>
                </c:pt>
                <c:pt idx="2796">
                  <c:v>6.8293000000000006E-2</c:v>
                </c:pt>
                <c:pt idx="2797">
                  <c:v>6.8393999999999996E-2</c:v>
                </c:pt>
                <c:pt idx="2798">
                  <c:v>6.6814999999999999E-2</c:v>
                </c:pt>
                <c:pt idx="2799">
                  <c:v>6.3186000000000006E-2</c:v>
                </c:pt>
                <c:pt idx="2800">
                  <c:v>5.7557999999999998E-2</c:v>
                </c:pt>
                <c:pt idx="2801">
                  <c:v>5.0152000000000002E-2</c:v>
                </c:pt>
                <c:pt idx="2802">
                  <c:v>4.1154000000000003E-2</c:v>
                </c:pt>
                <c:pt idx="2803">
                  <c:v>3.1083E-2</c:v>
                </c:pt>
                <c:pt idx="2804">
                  <c:v>2.0284E-2</c:v>
                </c:pt>
                <c:pt idx="2805">
                  <c:v>9.4783000000000003E-3</c:v>
                </c:pt>
                <c:pt idx="2806">
                  <c:v>-9.2287999999999995E-4</c:v>
                </c:pt>
                <c:pt idx="2807">
                  <c:v>-1.0843999999999999E-2</c:v>
                </c:pt>
                <c:pt idx="2808">
                  <c:v>-2.0043999999999999E-2</c:v>
                </c:pt>
                <c:pt idx="2809">
                  <c:v>-2.8344000000000001E-2</c:v>
                </c:pt>
                <c:pt idx="2810">
                  <c:v>-3.5822E-2</c:v>
                </c:pt>
                <c:pt idx="2811">
                  <c:v>-4.2372E-2</c:v>
                </c:pt>
                <c:pt idx="2812">
                  <c:v>-4.8113999999999997E-2</c:v>
                </c:pt>
                <c:pt idx="2813">
                  <c:v>-5.2967E-2</c:v>
                </c:pt>
                <c:pt idx="2814">
                  <c:v>-5.7206E-2</c:v>
                </c:pt>
                <c:pt idx="2815">
                  <c:v>-6.0779E-2</c:v>
                </c:pt>
                <c:pt idx="2816">
                  <c:v>-6.3472000000000001E-2</c:v>
                </c:pt>
                <c:pt idx="2817">
                  <c:v>-6.5154000000000004E-2</c:v>
                </c:pt>
                <c:pt idx="2818">
                  <c:v>-6.5440999999999999E-2</c:v>
                </c:pt>
                <c:pt idx="2819">
                  <c:v>-6.4074000000000006E-2</c:v>
                </c:pt>
                <c:pt idx="2820">
                  <c:v>-6.0920000000000002E-2</c:v>
                </c:pt>
                <c:pt idx="2821">
                  <c:v>-5.5905999999999997E-2</c:v>
                </c:pt>
                <c:pt idx="2822">
                  <c:v>-4.9133999999999997E-2</c:v>
                </c:pt>
                <c:pt idx="2823">
                  <c:v>-4.0971E-2</c:v>
                </c:pt>
                <c:pt idx="2824">
                  <c:v>-3.1625E-2</c:v>
                </c:pt>
                <c:pt idx="2825">
                  <c:v>-2.1510999999999999E-2</c:v>
                </c:pt>
                <c:pt idx="2826">
                  <c:v>-1.0699999999999999E-2</c:v>
                </c:pt>
                <c:pt idx="2827">
                  <c:v>5.6518999999999999E-5</c:v>
                </c:pt>
                <c:pt idx="2828">
                  <c:v>1.0685999999999999E-2</c:v>
                </c:pt>
                <c:pt idx="2829">
                  <c:v>2.0872999999999999E-2</c:v>
                </c:pt>
                <c:pt idx="2830">
                  <c:v>3.0214999999999999E-2</c:v>
                </c:pt>
                <c:pt idx="2831">
                  <c:v>3.8646E-2</c:v>
                </c:pt>
                <c:pt idx="2832">
                  <c:v>4.6098E-2</c:v>
                </c:pt>
                <c:pt idx="2833">
                  <c:v>5.2664000000000002E-2</c:v>
                </c:pt>
                <c:pt idx="2834">
                  <c:v>5.8139999999999997E-2</c:v>
                </c:pt>
                <c:pt idx="2835">
                  <c:v>6.2708E-2</c:v>
                </c:pt>
                <c:pt idx="2836">
                  <c:v>6.6234000000000001E-2</c:v>
                </c:pt>
                <c:pt idx="2837">
                  <c:v>6.8653000000000006E-2</c:v>
                </c:pt>
                <c:pt idx="2838">
                  <c:v>6.9683999999999996E-2</c:v>
                </c:pt>
                <c:pt idx="2839">
                  <c:v>6.9249000000000005E-2</c:v>
                </c:pt>
                <c:pt idx="2840">
                  <c:v>6.7022999999999999E-2</c:v>
                </c:pt>
                <c:pt idx="2841">
                  <c:v>6.3020999999999994E-2</c:v>
                </c:pt>
                <c:pt idx="2842">
                  <c:v>5.7194000000000002E-2</c:v>
                </c:pt>
                <c:pt idx="2843">
                  <c:v>4.9612000000000003E-2</c:v>
                </c:pt>
                <c:pt idx="2844">
                  <c:v>4.0815999999999998E-2</c:v>
                </c:pt>
                <c:pt idx="2845">
                  <c:v>3.1112000000000001E-2</c:v>
                </c:pt>
                <c:pt idx="2846">
                  <c:v>2.1083000000000001E-2</c:v>
                </c:pt>
                <c:pt idx="2847">
                  <c:v>1.0881999999999999E-2</c:v>
                </c:pt>
                <c:pt idx="2848">
                  <c:v>1.1823000000000001E-3</c:v>
                </c:pt>
                <c:pt idx="2849">
                  <c:v>-8.1846999999999996E-3</c:v>
                </c:pt>
                <c:pt idx="2850">
                  <c:v>-1.7084999999999999E-2</c:v>
                </c:pt>
                <c:pt idx="2851">
                  <c:v>-2.5378000000000001E-2</c:v>
                </c:pt>
                <c:pt idx="2852">
                  <c:v>-3.3016999999999998E-2</c:v>
                </c:pt>
                <c:pt idx="2853">
                  <c:v>-3.9905999999999997E-2</c:v>
                </c:pt>
                <c:pt idx="2854">
                  <c:v>-4.6096999999999999E-2</c:v>
                </c:pt>
                <c:pt idx="2855">
                  <c:v>-5.1296000000000001E-2</c:v>
                </c:pt>
                <c:pt idx="2856">
                  <c:v>-5.5642999999999998E-2</c:v>
                </c:pt>
                <c:pt idx="2857">
                  <c:v>-5.8976000000000001E-2</c:v>
                </c:pt>
                <c:pt idx="2858">
                  <c:v>-6.1150000000000003E-2</c:v>
                </c:pt>
                <c:pt idx="2859">
                  <c:v>-6.1887999999999999E-2</c:v>
                </c:pt>
                <c:pt idx="2860">
                  <c:v>-6.1119E-2</c:v>
                </c:pt>
                <c:pt idx="2861">
                  <c:v>-5.8575000000000002E-2</c:v>
                </c:pt>
                <c:pt idx="2862">
                  <c:v>-5.4496000000000003E-2</c:v>
                </c:pt>
                <c:pt idx="2863">
                  <c:v>-4.8896000000000002E-2</c:v>
                </c:pt>
                <c:pt idx="2864">
                  <c:v>-4.1977E-2</c:v>
                </c:pt>
                <c:pt idx="2865">
                  <c:v>-3.4138000000000002E-2</c:v>
                </c:pt>
                <c:pt idx="2866">
                  <c:v>-2.5425E-2</c:v>
                </c:pt>
                <c:pt idx="2867">
                  <c:v>-1.6205000000000001E-2</c:v>
                </c:pt>
                <c:pt idx="2868">
                  <c:v>-6.3879000000000002E-3</c:v>
                </c:pt>
                <c:pt idx="2869">
                  <c:v>3.3322999999999998E-3</c:v>
                </c:pt>
                <c:pt idx="2870">
                  <c:v>1.2931E-2</c:v>
                </c:pt>
                <c:pt idx="2871">
                  <c:v>2.2169999999999999E-2</c:v>
                </c:pt>
                <c:pt idx="2872">
                  <c:v>3.0668000000000001E-2</c:v>
                </c:pt>
                <c:pt idx="2873">
                  <c:v>3.8450999999999999E-2</c:v>
                </c:pt>
                <c:pt idx="2874">
                  <c:v>4.5448000000000002E-2</c:v>
                </c:pt>
                <c:pt idx="2875">
                  <c:v>5.1712000000000001E-2</c:v>
                </c:pt>
                <c:pt idx="2876">
                  <c:v>5.7095E-2</c:v>
                </c:pt>
                <c:pt idx="2877">
                  <c:v>6.1518999999999997E-2</c:v>
                </c:pt>
                <c:pt idx="2878">
                  <c:v>6.4866999999999994E-2</c:v>
                </c:pt>
                <c:pt idx="2879">
                  <c:v>6.6823999999999995E-2</c:v>
                </c:pt>
                <c:pt idx="2880">
                  <c:v>6.7107E-2</c:v>
                </c:pt>
                <c:pt idx="2881">
                  <c:v>6.5719E-2</c:v>
                </c:pt>
                <c:pt idx="2882">
                  <c:v>6.2336999999999997E-2</c:v>
                </c:pt>
                <c:pt idx="2883">
                  <c:v>5.7332000000000001E-2</c:v>
                </c:pt>
                <c:pt idx="2884">
                  <c:v>5.0687999999999997E-2</c:v>
                </c:pt>
                <c:pt idx="2885">
                  <c:v>4.2660999999999998E-2</c:v>
                </c:pt>
                <c:pt idx="2886">
                  <c:v>3.3845E-2</c:v>
                </c:pt>
                <c:pt idx="2887">
                  <c:v>2.4434000000000001E-2</c:v>
                </c:pt>
                <c:pt idx="2888">
                  <c:v>1.4977000000000001E-2</c:v>
                </c:pt>
                <c:pt idx="2889">
                  <c:v>5.5063999999999998E-3</c:v>
                </c:pt>
                <c:pt idx="2890">
                  <c:v>-3.4602000000000001E-3</c:v>
                </c:pt>
                <c:pt idx="2891">
                  <c:v>-1.1943E-2</c:v>
                </c:pt>
                <c:pt idx="2892">
                  <c:v>-1.9913E-2</c:v>
                </c:pt>
                <c:pt idx="2893">
                  <c:v>-2.7319E-2</c:v>
                </c:pt>
                <c:pt idx="2894">
                  <c:v>-3.3966000000000003E-2</c:v>
                </c:pt>
                <c:pt idx="2895">
                  <c:v>-3.9969999999999999E-2</c:v>
                </c:pt>
                <c:pt idx="2896">
                  <c:v>-4.5265E-2</c:v>
                </c:pt>
                <c:pt idx="2897">
                  <c:v>-4.9949E-2</c:v>
                </c:pt>
                <c:pt idx="2898">
                  <c:v>-5.3859999999999998E-2</c:v>
                </c:pt>
                <c:pt idx="2899">
                  <c:v>-5.7027000000000001E-2</c:v>
                </c:pt>
                <c:pt idx="2900">
                  <c:v>-5.9251999999999999E-2</c:v>
                </c:pt>
                <c:pt idx="2901">
                  <c:v>-6.0099E-2</c:v>
                </c:pt>
                <c:pt idx="2902">
                  <c:v>-5.9504000000000001E-2</c:v>
                </c:pt>
                <c:pt idx="2903">
                  <c:v>-5.6980000000000003E-2</c:v>
                </c:pt>
                <c:pt idx="2904">
                  <c:v>-5.2618999999999999E-2</c:v>
                </c:pt>
                <c:pt idx="2905">
                  <c:v>-4.6463999999999998E-2</c:v>
                </c:pt>
                <c:pt idx="2906">
                  <c:v>-3.8814000000000001E-2</c:v>
                </c:pt>
                <c:pt idx="2907">
                  <c:v>-2.9888000000000001E-2</c:v>
                </c:pt>
                <c:pt idx="2908">
                  <c:v>-2.0223999999999999E-2</c:v>
                </c:pt>
                <c:pt idx="2909">
                  <c:v>-1.0134000000000001E-2</c:v>
                </c:pt>
                <c:pt idx="2910">
                  <c:v>7.1214E-5</c:v>
                </c:pt>
                <c:pt idx="2911">
                  <c:v>1.0120000000000001E-2</c:v>
                </c:pt>
                <c:pt idx="2912">
                  <c:v>1.9505999999999999E-2</c:v>
                </c:pt>
                <c:pt idx="2913">
                  <c:v>2.8039999999999999E-2</c:v>
                </c:pt>
                <c:pt idx="2914">
                  <c:v>3.5698000000000001E-2</c:v>
                </c:pt>
                <c:pt idx="2915">
                  <c:v>4.2472000000000003E-2</c:v>
                </c:pt>
                <c:pt idx="2916">
                  <c:v>4.8417000000000002E-2</c:v>
                </c:pt>
                <c:pt idx="2917">
                  <c:v>5.3677000000000002E-2</c:v>
                </c:pt>
                <c:pt idx="2918">
                  <c:v>5.8411999999999999E-2</c:v>
                </c:pt>
                <c:pt idx="2919">
                  <c:v>6.2412000000000002E-2</c:v>
                </c:pt>
                <c:pt idx="2920">
                  <c:v>6.5505999999999995E-2</c:v>
                </c:pt>
                <c:pt idx="2921">
                  <c:v>6.7391999999999994E-2</c:v>
                </c:pt>
                <c:pt idx="2922">
                  <c:v>6.7753999999999995E-2</c:v>
                </c:pt>
                <c:pt idx="2923">
                  <c:v>6.6348000000000004E-2</c:v>
                </c:pt>
                <c:pt idx="2924">
                  <c:v>6.3056000000000001E-2</c:v>
                </c:pt>
                <c:pt idx="2925">
                  <c:v>5.7937000000000002E-2</c:v>
                </c:pt>
                <c:pt idx="2926">
                  <c:v>5.0946999999999999E-2</c:v>
                </c:pt>
                <c:pt idx="2927">
                  <c:v>4.2702999999999998E-2</c:v>
                </c:pt>
                <c:pt idx="2928">
                  <c:v>3.3383000000000003E-2</c:v>
                </c:pt>
                <c:pt idx="2929">
                  <c:v>2.3479E-2</c:v>
                </c:pt>
                <c:pt idx="2930">
                  <c:v>1.3599999999999999E-2</c:v>
                </c:pt>
                <c:pt idx="2931">
                  <c:v>3.9528000000000002E-3</c:v>
                </c:pt>
                <c:pt idx="2932">
                  <c:v>-5.1380000000000002E-3</c:v>
                </c:pt>
                <c:pt idx="2933">
                  <c:v>-1.3837E-2</c:v>
                </c:pt>
                <c:pt idx="2934">
                  <c:v>-2.1732000000000001E-2</c:v>
                </c:pt>
                <c:pt idx="2935">
                  <c:v>-2.8985E-2</c:v>
                </c:pt>
                <c:pt idx="2936">
                  <c:v>-3.5637000000000002E-2</c:v>
                </c:pt>
                <c:pt idx="2937">
                  <c:v>-4.1440999999999999E-2</c:v>
                </c:pt>
                <c:pt idx="2938">
                  <c:v>-4.6577E-2</c:v>
                </c:pt>
                <c:pt idx="2939">
                  <c:v>-5.0917999999999998E-2</c:v>
                </c:pt>
                <c:pt idx="2940">
                  <c:v>-5.4462000000000003E-2</c:v>
                </c:pt>
                <c:pt idx="2941">
                  <c:v>-5.7089000000000001E-2</c:v>
                </c:pt>
                <c:pt idx="2942">
                  <c:v>-5.8534999999999997E-2</c:v>
                </c:pt>
                <c:pt idx="2943">
                  <c:v>-5.8776000000000002E-2</c:v>
                </c:pt>
                <c:pt idx="2944">
                  <c:v>-5.7422000000000001E-2</c:v>
                </c:pt>
                <c:pt idx="2945">
                  <c:v>-5.4463999999999999E-2</c:v>
                </c:pt>
                <c:pt idx="2946">
                  <c:v>-4.9854999999999997E-2</c:v>
                </c:pt>
                <c:pt idx="2947">
                  <c:v>-4.3514999999999998E-2</c:v>
                </c:pt>
                <c:pt idx="2948">
                  <c:v>-3.5934000000000001E-2</c:v>
                </c:pt>
                <c:pt idx="2949">
                  <c:v>-2.7091E-2</c:v>
                </c:pt>
                <c:pt idx="2950">
                  <c:v>-1.7485000000000001E-2</c:v>
                </c:pt>
                <c:pt idx="2951">
                  <c:v>-7.1995000000000002E-3</c:v>
                </c:pt>
                <c:pt idx="2952">
                  <c:v>3.0829E-3</c:v>
                </c:pt>
                <c:pt idx="2953">
                  <c:v>1.3101E-2</c:v>
                </c:pt>
                <c:pt idx="2954">
                  <c:v>2.2707999999999999E-2</c:v>
                </c:pt>
                <c:pt idx="2955">
                  <c:v>3.1333E-2</c:v>
                </c:pt>
                <c:pt idx="2956">
                  <c:v>3.9038000000000003E-2</c:v>
                </c:pt>
                <c:pt idx="2957">
                  <c:v>4.5766000000000001E-2</c:v>
                </c:pt>
                <c:pt idx="2958">
                  <c:v>5.1665000000000003E-2</c:v>
                </c:pt>
                <c:pt idx="2959">
                  <c:v>5.6737000000000003E-2</c:v>
                </c:pt>
                <c:pt idx="2960">
                  <c:v>6.0988000000000001E-2</c:v>
                </c:pt>
                <c:pt idx="2961">
                  <c:v>6.4394999999999994E-2</c:v>
                </c:pt>
                <c:pt idx="2962">
                  <c:v>6.6646999999999998E-2</c:v>
                </c:pt>
                <c:pt idx="2963">
                  <c:v>6.7489999999999994E-2</c:v>
                </c:pt>
                <c:pt idx="2964">
                  <c:v>6.6852999999999996E-2</c:v>
                </c:pt>
                <c:pt idx="2965">
                  <c:v>6.4357999999999999E-2</c:v>
                </c:pt>
                <c:pt idx="2966">
                  <c:v>6.0205000000000002E-2</c:v>
                </c:pt>
                <c:pt idx="2967">
                  <c:v>5.4287000000000002E-2</c:v>
                </c:pt>
                <c:pt idx="2968">
                  <c:v>4.6844999999999998E-2</c:v>
                </c:pt>
                <c:pt idx="2969">
                  <c:v>3.8115999999999997E-2</c:v>
                </c:pt>
                <c:pt idx="2970">
                  <c:v>2.8542000000000001E-2</c:v>
                </c:pt>
                <c:pt idx="2971">
                  <c:v>1.8665000000000001E-2</c:v>
                </c:pt>
                <c:pt idx="2972">
                  <c:v>8.5331999999999995E-3</c:v>
                </c:pt>
                <c:pt idx="2973">
                  <c:v>-1.1107000000000001E-3</c:v>
                </c:pt>
                <c:pt idx="2974">
                  <c:v>-1.0262E-2</c:v>
                </c:pt>
                <c:pt idx="2975">
                  <c:v>-1.8785E-2</c:v>
                </c:pt>
                <c:pt idx="2976">
                  <c:v>-2.6644999999999999E-2</c:v>
                </c:pt>
                <c:pt idx="2977">
                  <c:v>-3.3794999999999999E-2</c:v>
                </c:pt>
                <c:pt idx="2978">
                  <c:v>-4.0230000000000002E-2</c:v>
                </c:pt>
                <c:pt idx="2979">
                  <c:v>-4.6079000000000002E-2</c:v>
                </c:pt>
                <c:pt idx="2980">
                  <c:v>-5.1171000000000001E-2</c:v>
                </c:pt>
                <c:pt idx="2981">
                  <c:v>-5.5392999999999998E-2</c:v>
                </c:pt>
                <c:pt idx="2982">
                  <c:v>-5.8715000000000003E-2</c:v>
                </c:pt>
                <c:pt idx="2983">
                  <c:v>-6.0863E-2</c:v>
                </c:pt>
                <c:pt idx="2984">
                  <c:v>-6.1609999999999998E-2</c:v>
                </c:pt>
                <c:pt idx="2985">
                  <c:v>-6.0844000000000002E-2</c:v>
                </c:pt>
                <c:pt idx="2986">
                  <c:v>-5.8236999999999997E-2</c:v>
                </c:pt>
                <c:pt idx="2987">
                  <c:v>-5.4031999999999997E-2</c:v>
                </c:pt>
                <c:pt idx="2988">
                  <c:v>-4.8105000000000002E-2</c:v>
                </c:pt>
                <c:pt idx="2989">
                  <c:v>-4.0835000000000003E-2</c:v>
                </c:pt>
                <c:pt idx="2990">
                  <c:v>-3.2327000000000002E-2</c:v>
                </c:pt>
                <c:pt idx="2991">
                  <c:v>-2.3042E-2</c:v>
                </c:pt>
                <c:pt idx="2992">
                  <c:v>-1.3299E-2</c:v>
                </c:pt>
                <c:pt idx="2993">
                  <c:v>-3.0890000000000002E-3</c:v>
                </c:pt>
                <c:pt idx="2994">
                  <c:v>6.9366000000000002E-3</c:v>
                </c:pt>
                <c:pt idx="2995">
                  <c:v>1.6726000000000001E-2</c:v>
                </c:pt>
                <c:pt idx="2996">
                  <c:v>2.6019E-2</c:v>
                </c:pt>
                <c:pt idx="2997">
                  <c:v>3.4684E-2</c:v>
                </c:pt>
                <c:pt idx="2998">
                  <c:v>4.2437999999999997E-2</c:v>
                </c:pt>
                <c:pt idx="2999">
                  <c:v>4.9363999999999998E-2</c:v>
                </c:pt>
                <c:pt idx="3000">
                  <c:v>5.5548E-2</c:v>
                </c:pt>
                <c:pt idx="3001">
                  <c:v>6.0970999999999997E-2</c:v>
                </c:pt>
                <c:pt idx="3002">
                  <c:v>6.5528000000000003E-2</c:v>
                </c:pt>
                <c:pt idx="3003">
                  <c:v>6.9167999999999993E-2</c:v>
                </c:pt>
                <c:pt idx="3004">
                  <c:v>7.1524000000000004E-2</c:v>
                </c:pt>
                <c:pt idx="3005">
                  <c:v>7.2245000000000004E-2</c:v>
                </c:pt>
                <c:pt idx="3006">
                  <c:v>7.1118000000000001E-2</c:v>
                </c:pt>
                <c:pt idx="3007">
                  <c:v>6.7803000000000002E-2</c:v>
                </c:pt>
                <c:pt idx="3008">
                  <c:v>6.2502000000000002E-2</c:v>
                </c:pt>
                <c:pt idx="3009">
                  <c:v>5.5166E-2</c:v>
                </c:pt>
                <c:pt idx="3010">
                  <c:v>4.6300000000000001E-2</c:v>
                </c:pt>
                <c:pt idx="3011">
                  <c:v>3.6072E-2</c:v>
                </c:pt>
                <c:pt idx="3012">
                  <c:v>2.5364999999999999E-2</c:v>
                </c:pt>
                <c:pt idx="3013">
                  <c:v>1.448E-2</c:v>
                </c:pt>
                <c:pt idx="3014">
                  <c:v>3.7464E-3</c:v>
                </c:pt>
                <c:pt idx="3015">
                  <c:v>-6.2471999999999996E-3</c:v>
                </c:pt>
                <c:pt idx="3016">
                  <c:v>-1.5585999999999999E-2</c:v>
                </c:pt>
                <c:pt idx="3017">
                  <c:v>-2.4133999999999999E-2</c:v>
                </c:pt>
                <c:pt idx="3018">
                  <c:v>-3.1896000000000001E-2</c:v>
                </c:pt>
                <c:pt idx="3019">
                  <c:v>-3.8844999999999998E-2</c:v>
                </c:pt>
                <c:pt idx="3020">
                  <c:v>-4.5182E-2</c:v>
                </c:pt>
                <c:pt idx="3021">
                  <c:v>-5.0974999999999999E-2</c:v>
                </c:pt>
                <c:pt idx="3022">
                  <c:v>-5.6120000000000003E-2</c:v>
                </c:pt>
                <c:pt idx="3023">
                  <c:v>-6.0671999999999997E-2</c:v>
                </c:pt>
                <c:pt idx="3024">
                  <c:v>-6.4503000000000005E-2</c:v>
                </c:pt>
                <c:pt idx="3025">
                  <c:v>-6.7293000000000006E-2</c:v>
                </c:pt>
                <c:pt idx="3026">
                  <c:v>-6.8844000000000002E-2</c:v>
                </c:pt>
                <c:pt idx="3027">
                  <c:v>-6.8778000000000006E-2</c:v>
                </c:pt>
                <c:pt idx="3028">
                  <c:v>-6.6889000000000004E-2</c:v>
                </c:pt>
                <c:pt idx="3029">
                  <c:v>-6.3092999999999996E-2</c:v>
                </c:pt>
                <c:pt idx="3030">
                  <c:v>-5.7252999999999998E-2</c:v>
                </c:pt>
                <c:pt idx="3031">
                  <c:v>-4.9935E-2</c:v>
                </c:pt>
                <c:pt idx="3032">
                  <c:v>-4.1170999999999999E-2</c:v>
                </c:pt>
                <c:pt idx="3033">
                  <c:v>-3.1583E-2</c:v>
                </c:pt>
                <c:pt idx="3034">
                  <c:v>-2.1257999999999999E-2</c:v>
                </c:pt>
                <c:pt idx="3035">
                  <c:v>-1.0826000000000001E-2</c:v>
                </c:pt>
                <c:pt idx="3036">
                  <c:v>-5.3551E-4</c:v>
                </c:pt>
                <c:pt idx="3037">
                  <c:v>9.4820000000000008E-3</c:v>
                </c:pt>
                <c:pt idx="3038">
                  <c:v>1.8890000000000001E-2</c:v>
                </c:pt>
                <c:pt idx="3039">
                  <c:v>2.742E-2</c:v>
                </c:pt>
                <c:pt idx="3040">
                  <c:v>3.4973999999999998E-2</c:v>
                </c:pt>
                <c:pt idx="3041">
                  <c:v>4.1635999999999999E-2</c:v>
                </c:pt>
                <c:pt idx="3042">
                  <c:v>4.7343000000000003E-2</c:v>
                </c:pt>
                <c:pt idx="3043">
                  <c:v>5.2234000000000003E-2</c:v>
                </c:pt>
                <c:pt idx="3044">
                  <c:v>5.6283E-2</c:v>
                </c:pt>
                <c:pt idx="3045">
                  <c:v>5.9497000000000001E-2</c:v>
                </c:pt>
                <c:pt idx="3046">
                  <c:v>6.1434000000000002E-2</c:v>
                </c:pt>
                <c:pt idx="3047">
                  <c:v>6.2025999999999998E-2</c:v>
                </c:pt>
                <c:pt idx="3048">
                  <c:v>6.0832999999999998E-2</c:v>
                </c:pt>
                <c:pt idx="3049">
                  <c:v>5.7772999999999998E-2</c:v>
                </c:pt>
                <c:pt idx="3050">
                  <c:v>5.2902999999999999E-2</c:v>
                </c:pt>
                <c:pt idx="3051">
                  <c:v>4.6309000000000003E-2</c:v>
                </c:pt>
                <c:pt idx="3052">
                  <c:v>3.8469999999999997E-2</c:v>
                </c:pt>
                <c:pt idx="3053">
                  <c:v>2.9756999999999999E-2</c:v>
                </c:pt>
                <c:pt idx="3054">
                  <c:v>2.0686E-2</c:v>
                </c:pt>
                <c:pt idx="3055">
                  <c:v>1.1441E-2</c:v>
                </c:pt>
                <c:pt idx="3056">
                  <c:v>2.2380999999999998E-3</c:v>
                </c:pt>
                <c:pt idx="3057">
                  <c:v>-6.5519000000000003E-3</c:v>
                </c:pt>
                <c:pt idx="3058">
                  <c:v>-1.4959E-2</c:v>
                </c:pt>
                <c:pt idx="3059">
                  <c:v>-2.2957999999999999E-2</c:v>
                </c:pt>
                <c:pt idx="3060">
                  <c:v>-3.0356000000000001E-2</c:v>
                </c:pt>
                <c:pt idx="3061">
                  <c:v>-3.7163000000000002E-2</c:v>
                </c:pt>
                <c:pt idx="3062">
                  <c:v>-4.3439999999999999E-2</c:v>
                </c:pt>
                <c:pt idx="3063">
                  <c:v>-4.8941999999999999E-2</c:v>
                </c:pt>
                <c:pt idx="3064">
                  <c:v>-5.3733999999999997E-2</c:v>
                </c:pt>
                <c:pt idx="3065">
                  <c:v>-5.7563000000000003E-2</c:v>
                </c:pt>
                <c:pt idx="3066">
                  <c:v>-6.0409999999999998E-2</c:v>
                </c:pt>
                <c:pt idx="3067">
                  <c:v>-6.1829000000000002E-2</c:v>
                </c:pt>
                <c:pt idx="3068">
                  <c:v>-6.1809000000000003E-2</c:v>
                </c:pt>
                <c:pt idx="3069">
                  <c:v>-6.0109000000000003E-2</c:v>
                </c:pt>
                <c:pt idx="3070">
                  <c:v>-5.6660000000000002E-2</c:v>
                </c:pt>
                <c:pt idx="3071">
                  <c:v>-5.1611999999999998E-2</c:v>
                </c:pt>
                <c:pt idx="3072">
                  <c:v>-4.4975000000000001E-2</c:v>
                </c:pt>
                <c:pt idx="3073">
                  <c:v>-3.7043E-2</c:v>
                </c:pt>
                <c:pt idx="3074">
                  <c:v>-2.8149E-2</c:v>
                </c:pt>
                <c:pt idx="3075">
                  <c:v>-1.8714000000000001E-2</c:v>
                </c:pt>
                <c:pt idx="3076">
                  <c:v>-8.9601000000000004E-3</c:v>
                </c:pt>
                <c:pt idx="3077">
                  <c:v>8.0780999999999995E-4</c:v>
                </c:pt>
                <c:pt idx="3078">
                  <c:v>1.0167000000000001E-2</c:v>
                </c:pt>
                <c:pt idx="3079">
                  <c:v>1.8983E-2</c:v>
                </c:pt>
                <c:pt idx="3080">
                  <c:v>2.7151000000000002E-2</c:v>
                </c:pt>
                <c:pt idx="3081">
                  <c:v>3.4672000000000001E-2</c:v>
                </c:pt>
                <c:pt idx="3082">
                  <c:v>4.1357999999999999E-2</c:v>
                </c:pt>
                <c:pt idx="3083">
                  <c:v>4.7361E-2</c:v>
                </c:pt>
                <c:pt idx="3084">
                  <c:v>5.2678999999999997E-2</c:v>
                </c:pt>
                <c:pt idx="3085">
                  <c:v>5.7202000000000003E-2</c:v>
                </c:pt>
                <c:pt idx="3086">
                  <c:v>6.0720000000000003E-2</c:v>
                </c:pt>
                <c:pt idx="3087">
                  <c:v>6.3136999999999999E-2</c:v>
                </c:pt>
                <c:pt idx="3088">
                  <c:v>6.4065999999999998E-2</c:v>
                </c:pt>
                <c:pt idx="3089">
                  <c:v>6.3370999999999997E-2</c:v>
                </c:pt>
                <c:pt idx="3090">
                  <c:v>6.0801000000000001E-2</c:v>
                </c:pt>
                <c:pt idx="3091">
                  <c:v>5.6257000000000001E-2</c:v>
                </c:pt>
                <c:pt idx="3092">
                  <c:v>4.9894000000000001E-2</c:v>
                </c:pt>
                <c:pt idx="3093">
                  <c:v>4.1834000000000003E-2</c:v>
                </c:pt>
                <c:pt idx="3094">
                  <c:v>3.2514000000000001E-2</c:v>
                </c:pt>
                <c:pt idx="3095">
                  <c:v>2.2166000000000002E-2</c:v>
                </c:pt>
                <c:pt idx="3096">
                  <c:v>1.1599999999999999E-2</c:v>
                </c:pt>
                <c:pt idx="3097">
                  <c:v>1.0296999999999999E-3</c:v>
                </c:pt>
                <c:pt idx="3098">
                  <c:v>-9.2666999999999992E-3</c:v>
                </c:pt>
                <c:pt idx="3099">
                  <c:v>-1.8873999999999998E-2</c:v>
                </c:pt>
                <c:pt idx="3100">
                  <c:v>-2.7754999999999998E-2</c:v>
                </c:pt>
                <c:pt idx="3101">
                  <c:v>-3.5938999999999999E-2</c:v>
                </c:pt>
                <c:pt idx="3102">
                  <c:v>-4.3466999999999999E-2</c:v>
                </c:pt>
                <c:pt idx="3103">
                  <c:v>-5.0257000000000003E-2</c:v>
                </c:pt>
                <c:pt idx="3104">
                  <c:v>-5.6342999999999997E-2</c:v>
                </c:pt>
                <c:pt idx="3105">
                  <c:v>-6.1725000000000002E-2</c:v>
                </c:pt>
                <c:pt idx="3106">
                  <c:v>-6.6210000000000005E-2</c:v>
                </c:pt>
                <c:pt idx="3107">
                  <c:v>-6.9633E-2</c:v>
                </c:pt>
                <c:pt idx="3108">
                  <c:v>-7.1970000000000006E-2</c:v>
                </c:pt>
                <c:pt idx="3109">
                  <c:v>-7.2904999999999998E-2</c:v>
                </c:pt>
                <c:pt idx="3110">
                  <c:v>-7.2353000000000001E-2</c:v>
                </c:pt>
                <c:pt idx="3111">
                  <c:v>-7.0113999999999996E-2</c:v>
                </c:pt>
                <c:pt idx="3112">
                  <c:v>-6.6059999999999994E-2</c:v>
                </c:pt>
                <c:pt idx="3113">
                  <c:v>-6.0292999999999999E-2</c:v>
                </c:pt>
                <c:pt idx="3114">
                  <c:v>-5.2846999999999998E-2</c:v>
                </c:pt>
                <c:pt idx="3115">
                  <c:v>-4.3929000000000003E-2</c:v>
                </c:pt>
                <c:pt idx="3116">
                  <c:v>-3.3789E-2</c:v>
                </c:pt>
                <c:pt idx="3117">
                  <c:v>-2.3019999999999999E-2</c:v>
                </c:pt>
                <c:pt idx="3118">
                  <c:v>-1.2009000000000001E-2</c:v>
                </c:pt>
                <c:pt idx="3119">
                  <c:v>-9.7643000000000003E-4</c:v>
                </c:pt>
                <c:pt idx="3120">
                  <c:v>9.5919000000000004E-3</c:v>
                </c:pt>
                <c:pt idx="3121">
                  <c:v>1.9463000000000001E-2</c:v>
                </c:pt>
                <c:pt idx="3122">
                  <c:v>2.8715000000000001E-2</c:v>
                </c:pt>
                <c:pt idx="3123">
                  <c:v>3.7082999999999998E-2</c:v>
                </c:pt>
                <c:pt idx="3124">
                  <c:v>4.4518000000000002E-2</c:v>
                </c:pt>
                <c:pt idx="3125">
                  <c:v>5.1017E-2</c:v>
                </c:pt>
                <c:pt idx="3126">
                  <c:v>5.6620999999999998E-2</c:v>
                </c:pt>
                <c:pt idx="3127">
                  <c:v>6.1317999999999998E-2</c:v>
                </c:pt>
                <c:pt idx="3128">
                  <c:v>6.4911999999999997E-2</c:v>
                </c:pt>
                <c:pt idx="3129">
                  <c:v>6.7428000000000002E-2</c:v>
                </c:pt>
                <c:pt idx="3130">
                  <c:v>6.8524000000000002E-2</c:v>
                </c:pt>
                <c:pt idx="3131">
                  <c:v>6.7965999999999999E-2</c:v>
                </c:pt>
                <c:pt idx="3132">
                  <c:v>6.5601000000000007E-2</c:v>
                </c:pt>
                <c:pt idx="3133">
                  <c:v>6.1289000000000003E-2</c:v>
                </c:pt>
                <c:pt idx="3134">
                  <c:v>5.5063000000000001E-2</c:v>
                </c:pt>
                <c:pt idx="3135">
                  <c:v>4.7358999999999998E-2</c:v>
                </c:pt>
                <c:pt idx="3136">
                  <c:v>3.841E-2</c:v>
                </c:pt>
                <c:pt idx="3137">
                  <c:v>2.8674000000000002E-2</c:v>
                </c:pt>
                <c:pt idx="3138">
                  <c:v>1.8651999999999998E-2</c:v>
                </c:pt>
                <c:pt idx="3139">
                  <c:v>8.6333999999999994E-3</c:v>
                </c:pt>
                <c:pt idx="3140">
                  <c:v>-1.1413E-3</c:v>
                </c:pt>
                <c:pt idx="3141">
                  <c:v>-1.0704E-2</c:v>
                </c:pt>
                <c:pt idx="3142">
                  <c:v>-1.9521E-2</c:v>
                </c:pt>
                <c:pt idx="3143">
                  <c:v>-2.7777E-2</c:v>
                </c:pt>
                <c:pt idx="3144">
                  <c:v>-3.5214000000000002E-2</c:v>
                </c:pt>
                <c:pt idx="3145">
                  <c:v>-4.2012000000000001E-2</c:v>
                </c:pt>
                <c:pt idx="3146">
                  <c:v>-4.8009999999999997E-2</c:v>
                </c:pt>
                <c:pt idx="3147">
                  <c:v>-5.3280000000000001E-2</c:v>
                </c:pt>
                <c:pt idx="3148">
                  <c:v>-5.7924999999999997E-2</c:v>
                </c:pt>
                <c:pt idx="3149">
                  <c:v>-6.1608000000000003E-2</c:v>
                </c:pt>
                <c:pt idx="3150">
                  <c:v>-6.4237000000000002E-2</c:v>
                </c:pt>
                <c:pt idx="3151">
                  <c:v>-6.5528000000000003E-2</c:v>
                </c:pt>
                <c:pt idx="3152">
                  <c:v>-6.5212000000000006E-2</c:v>
                </c:pt>
                <c:pt idx="3153">
                  <c:v>-6.3186999999999993E-2</c:v>
                </c:pt>
                <c:pt idx="3154">
                  <c:v>-5.9387000000000002E-2</c:v>
                </c:pt>
                <c:pt idx="3155">
                  <c:v>-5.3859999999999998E-2</c:v>
                </c:pt>
                <c:pt idx="3156">
                  <c:v>-4.6951E-2</c:v>
                </c:pt>
                <c:pt idx="3157">
                  <c:v>-3.8808000000000002E-2</c:v>
                </c:pt>
                <c:pt idx="3158">
                  <c:v>-2.9724E-2</c:v>
                </c:pt>
                <c:pt idx="3159">
                  <c:v>-2.0131E-2</c:v>
                </c:pt>
                <c:pt idx="3160">
                  <c:v>-1.0401000000000001E-2</c:v>
                </c:pt>
                <c:pt idx="3161">
                  <c:v>-7.6588000000000003E-4</c:v>
                </c:pt>
                <c:pt idx="3162">
                  <c:v>8.5380000000000005E-3</c:v>
                </c:pt>
                <c:pt idx="3163">
                  <c:v>1.7101000000000002E-2</c:v>
                </c:pt>
                <c:pt idx="3164">
                  <c:v>2.4985E-2</c:v>
                </c:pt>
                <c:pt idx="3165">
                  <c:v>3.2108999999999999E-2</c:v>
                </c:pt>
                <c:pt idx="3166">
                  <c:v>3.8434999999999997E-2</c:v>
                </c:pt>
                <c:pt idx="3167">
                  <c:v>4.3880000000000002E-2</c:v>
                </c:pt>
                <c:pt idx="3168">
                  <c:v>4.8508999999999997E-2</c:v>
                </c:pt>
                <c:pt idx="3169">
                  <c:v>5.2186999999999997E-2</c:v>
                </c:pt>
                <c:pt idx="3170">
                  <c:v>5.4697999999999997E-2</c:v>
                </c:pt>
                <c:pt idx="3171">
                  <c:v>5.5933999999999998E-2</c:v>
                </c:pt>
                <c:pt idx="3172">
                  <c:v>5.5627999999999997E-2</c:v>
                </c:pt>
                <c:pt idx="3173">
                  <c:v>5.3665999999999998E-2</c:v>
                </c:pt>
                <c:pt idx="3174">
                  <c:v>4.9933999999999999E-2</c:v>
                </c:pt>
                <c:pt idx="3175">
                  <c:v>4.4456000000000002E-2</c:v>
                </c:pt>
                <c:pt idx="3176">
                  <c:v>3.7338000000000003E-2</c:v>
                </c:pt>
                <c:pt idx="3177">
                  <c:v>2.8989000000000001E-2</c:v>
                </c:pt>
                <c:pt idx="3178">
                  <c:v>1.9755000000000002E-2</c:v>
                </c:pt>
                <c:pt idx="3179">
                  <c:v>1.0085999999999999E-2</c:v>
                </c:pt>
                <c:pt idx="3180">
                  <c:v>1.8786000000000001E-4</c:v>
                </c:pt>
                <c:pt idx="3181">
                  <c:v>-9.2572000000000002E-3</c:v>
                </c:pt>
                <c:pt idx="3182">
                  <c:v>-1.8325000000000001E-2</c:v>
                </c:pt>
                <c:pt idx="3183">
                  <c:v>-2.6816E-2</c:v>
                </c:pt>
                <c:pt idx="3184">
                  <c:v>-3.4588000000000001E-2</c:v>
                </c:pt>
                <c:pt idx="3185">
                  <c:v>-4.1666000000000002E-2</c:v>
                </c:pt>
                <c:pt idx="3186">
                  <c:v>-4.8016000000000003E-2</c:v>
                </c:pt>
                <c:pt idx="3187">
                  <c:v>-5.3865000000000003E-2</c:v>
                </c:pt>
                <c:pt idx="3188">
                  <c:v>-5.8927E-2</c:v>
                </c:pt>
                <c:pt idx="3189">
                  <c:v>-6.3407000000000005E-2</c:v>
                </c:pt>
                <c:pt idx="3190">
                  <c:v>-6.7041000000000003E-2</c:v>
                </c:pt>
                <c:pt idx="3191">
                  <c:v>-6.9566000000000003E-2</c:v>
                </c:pt>
                <c:pt idx="3192">
                  <c:v>-7.0696999999999996E-2</c:v>
                </c:pt>
                <c:pt idx="3193">
                  <c:v>-7.0125000000000007E-2</c:v>
                </c:pt>
                <c:pt idx="3194">
                  <c:v>-6.7656999999999995E-2</c:v>
                </c:pt>
                <c:pt idx="3195">
                  <c:v>-6.3246999999999998E-2</c:v>
                </c:pt>
                <c:pt idx="3196">
                  <c:v>-5.6939999999999998E-2</c:v>
                </c:pt>
                <c:pt idx="3197">
                  <c:v>-4.8850999999999999E-2</c:v>
                </c:pt>
                <c:pt idx="3198">
                  <c:v>-3.9389E-2</c:v>
                </c:pt>
                <c:pt idx="3199">
                  <c:v>-2.8881E-2</c:v>
                </c:pt>
                <c:pt idx="3200">
                  <c:v>-1.7722999999999999E-2</c:v>
                </c:pt>
                <c:pt idx="3201">
                  <c:v>-6.1656000000000002E-3</c:v>
                </c:pt>
                <c:pt idx="3202">
                  <c:v>5.0195999999999999E-3</c:v>
                </c:pt>
                <c:pt idx="3203">
                  <c:v>1.5772999999999999E-2</c:v>
                </c:pt>
                <c:pt idx="3204">
                  <c:v>2.5779E-2</c:v>
                </c:pt>
                <c:pt idx="3205">
                  <c:v>3.4807999999999999E-2</c:v>
                </c:pt>
                <c:pt idx="3206">
                  <c:v>4.2789000000000001E-2</c:v>
                </c:pt>
                <c:pt idx="3207">
                  <c:v>4.9856999999999999E-2</c:v>
                </c:pt>
                <c:pt idx="3208">
                  <c:v>5.5895E-2</c:v>
                </c:pt>
                <c:pt idx="3209">
                  <c:v>6.0954000000000001E-2</c:v>
                </c:pt>
                <c:pt idx="3210">
                  <c:v>6.5226000000000006E-2</c:v>
                </c:pt>
                <c:pt idx="3211">
                  <c:v>6.8443000000000004E-2</c:v>
                </c:pt>
                <c:pt idx="3212">
                  <c:v>7.0692000000000005E-2</c:v>
                </c:pt>
                <c:pt idx="3213">
                  <c:v>7.1697999999999998E-2</c:v>
                </c:pt>
                <c:pt idx="3214">
                  <c:v>7.1239999999999998E-2</c:v>
                </c:pt>
                <c:pt idx="3215">
                  <c:v>6.9074999999999998E-2</c:v>
                </c:pt>
                <c:pt idx="3216">
                  <c:v>6.4989000000000005E-2</c:v>
                </c:pt>
                <c:pt idx="3217">
                  <c:v>5.8889999999999998E-2</c:v>
                </c:pt>
                <c:pt idx="3218">
                  <c:v>5.1078999999999999E-2</c:v>
                </c:pt>
                <c:pt idx="3219">
                  <c:v>4.1778999999999997E-2</c:v>
                </c:pt>
                <c:pt idx="3220">
                  <c:v>3.1519999999999999E-2</c:v>
                </c:pt>
                <c:pt idx="3221">
                  <c:v>2.0517000000000001E-2</c:v>
                </c:pt>
                <c:pt idx="3222">
                  <c:v>9.5280999999999994E-3</c:v>
                </c:pt>
                <c:pt idx="3223">
                  <c:v>-1.2895000000000001E-3</c:v>
                </c:pt>
                <c:pt idx="3224">
                  <c:v>-1.1783999999999999E-2</c:v>
                </c:pt>
                <c:pt idx="3225">
                  <c:v>-2.1704000000000001E-2</c:v>
                </c:pt>
                <c:pt idx="3226">
                  <c:v>-3.0901000000000001E-2</c:v>
                </c:pt>
                <c:pt idx="3227">
                  <c:v>-3.9125E-2</c:v>
                </c:pt>
                <c:pt idx="3228">
                  <c:v>-4.6621999999999997E-2</c:v>
                </c:pt>
                <c:pt idx="3229">
                  <c:v>-5.3093000000000001E-2</c:v>
                </c:pt>
                <c:pt idx="3230">
                  <c:v>-5.867E-2</c:v>
                </c:pt>
                <c:pt idx="3231">
                  <c:v>-6.3445000000000001E-2</c:v>
                </c:pt>
                <c:pt idx="3232">
                  <c:v>-6.7213999999999996E-2</c:v>
                </c:pt>
                <c:pt idx="3233">
                  <c:v>-6.9904999999999995E-2</c:v>
                </c:pt>
                <c:pt idx="3234">
                  <c:v>-7.1201E-2</c:v>
                </c:pt>
                <c:pt idx="3235">
                  <c:v>-7.0968000000000003E-2</c:v>
                </c:pt>
                <c:pt idx="3236">
                  <c:v>-6.9025000000000003E-2</c:v>
                </c:pt>
                <c:pt idx="3237">
                  <c:v>-6.5368999999999997E-2</c:v>
                </c:pt>
                <c:pt idx="3238">
                  <c:v>-6.0058E-2</c:v>
                </c:pt>
                <c:pt idx="3239">
                  <c:v>-5.3242999999999999E-2</c:v>
                </c:pt>
                <c:pt idx="3240">
                  <c:v>-4.5245E-2</c:v>
                </c:pt>
                <c:pt idx="3241">
                  <c:v>-3.6353999999999997E-2</c:v>
                </c:pt>
                <c:pt idx="3242">
                  <c:v>-2.665E-2</c:v>
                </c:pt>
                <c:pt idx="3243">
                  <c:v>-1.6650000000000002E-2</c:v>
                </c:pt>
                <c:pt idx="3244">
                  <c:v>-6.5614999999999996E-3</c:v>
                </c:pt>
                <c:pt idx="3245">
                  <c:v>3.5628000000000001E-3</c:v>
                </c:pt>
                <c:pt idx="3246">
                  <c:v>1.3046E-2</c:v>
                </c:pt>
                <c:pt idx="3247">
                  <c:v>2.1950999999999998E-2</c:v>
                </c:pt>
                <c:pt idx="3248">
                  <c:v>3.0034999999999999E-2</c:v>
                </c:pt>
                <c:pt idx="3249">
                  <c:v>3.7158999999999998E-2</c:v>
                </c:pt>
                <c:pt idx="3250">
                  <c:v>4.3334999999999999E-2</c:v>
                </c:pt>
                <c:pt idx="3251">
                  <c:v>4.8658E-2</c:v>
                </c:pt>
                <c:pt idx="3252">
                  <c:v>5.2984999999999997E-2</c:v>
                </c:pt>
                <c:pt idx="3253">
                  <c:v>5.6281999999999999E-2</c:v>
                </c:pt>
                <c:pt idx="3254">
                  <c:v>5.849E-2</c:v>
                </c:pt>
                <c:pt idx="3255">
                  <c:v>5.9406E-2</c:v>
                </c:pt>
                <c:pt idx="3256">
                  <c:v>5.8916000000000003E-2</c:v>
                </c:pt>
                <c:pt idx="3257">
                  <c:v>5.6802999999999999E-2</c:v>
                </c:pt>
                <c:pt idx="3258">
                  <c:v>5.3016000000000001E-2</c:v>
                </c:pt>
                <c:pt idx="3259">
                  <c:v>4.7573999999999998E-2</c:v>
                </c:pt>
                <c:pt idx="3260">
                  <c:v>4.0710999999999997E-2</c:v>
                </c:pt>
                <c:pt idx="3261">
                  <c:v>3.2718999999999998E-2</c:v>
                </c:pt>
                <c:pt idx="3262">
                  <c:v>2.3994000000000001E-2</c:v>
                </c:pt>
                <c:pt idx="3263">
                  <c:v>1.5179E-2</c:v>
                </c:pt>
                <c:pt idx="3264">
                  <c:v>6.5528000000000001E-3</c:v>
                </c:pt>
                <c:pt idx="3265">
                  <c:v>-1.7792000000000001E-3</c:v>
                </c:pt>
                <c:pt idx="3266">
                  <c:v>-9.5321999999999994E-3</c:v>
                </c:pt>
                <c:pt idx="3267">
                  <c:v>-1.6785999999999999E-2</c:v>
                </c:pt>
                <c:pt idx="3268">
                  <c:v>-2.3581000000000001E-2</c:v>
                </c:pt>
                <c:pt idx="3269">
                  <c:v>-2.9922000000000001E-2</c:v>
                </c:pt>
                <c:pt idx="3270">
                  <c:v>-3.5768000000000001E-2</c:v>
                </c:pt>
                <c:pt idx="3271">
                  <c:v>-4.0979000000000002E-2</c:v>
                </c:pt>
                <c:pt idx="3272">
                  <c:v>-4.5633E-2</c:v>
                </c:pt>
                <c:pt idx="3273">
                  <c:v>-4.9464000000000001E-2</c:v>
                </c:pt>
                <c:pt idx="3274">
                  <c:v>-5.2288000000000001E-2</c:v>
                </c:pt>
                <c:pt idx="3275">
                  <c:v>-5.3924E-2</c:v>
                </c:pt>
                <c:pt idx="3276">
                  <c:v>-5.4117999999999999E-2</c:v>
                </c:pt>
                <c:pt idx="3277">
                  <c:v>-5.2819999999999999E-2</c:v>
                </c:pt>
                <c:pt idx="3278">
                  <c:v>-4.9821999999999998E-2</c:v>
                </c:pt>
                <c:pt idx="3279">
                  <c:v>-4.5282000000000003E-2</c:v>
                </c:pt>
                <c:pt idx="3280">
                  <c:v>-3.9143999999999998E-2</c:v>
                </c:pt>
                <c:pt idx="3281">
                  <c:v>-3.1856000000000002E-2</c:v>
                </c:pt>
                <c:pt idx="3282">
                  <c:v>-2.3614E-2</c:v>
                </c:pt>
                <c:pt idx="3283">
                  <c:v>-1.4671E-2</c:v>
                </c:pt>
                <c:pt idx="3284">
                  <c:v>-5.5393999999999999E-3</c:v>
                </c:pt>
                <c:pt idx="3285">
                  <c:v>3.5174E-3</c:v>
                </c:pt>
                <c:pt idx="3286">
                  <c:v>1.2395E-2</c:v>
                </c:pt>
                <c:pt idx="3287">
                  <c:v>2.0604000000000001E-2</c:v>
                </c:pt>
                <c:pt idx="3288">
                  <c:v>2.8154999999999999E-2</c:v>
                </c:pt>
                <c:pt idx="3289">
                  <c:v>3.4985000000000002E-2</c:v>
                </c:pt>
                <c:pt idx="3290">
                  <c:v>4.1091000000000003E-2</c:v>
                </c:pt>
                <c:pt idx="3291">
                  <c:v>4.6489999999999997E-2</c:v>
                </c:pt>
                <c:pt idx="3292">
                  <c:v>5.1117000000000003E-2</c:v>
                </c:pt>
                <c:pt idx="3293">
                  <c:v>5.5183999999999997E-2</c:v>
                </c:pt>
                <c:pt idx="3294">
                  <c:v>5.8342999999999999E-2</c:v>
                </c:pt>
                <c:pt idx="3295">
                  <c:v>6.0564E-2</c:v>
                </c:pt>
                <c:pt idx="3296">
                  <c:v>6.1551000000000002E-2</c:v>
                </c:pt>
                <c:pt idx="3297">
                  <c:v>6.0997999999999997E-2</c:v>
                </c:pt>
                <c:pt idx="3298">
                  <c:v>5.8753E-2</c:v>
                </c:pt>
                <c:pt idx="3299">
                  <c:v>5.4571000000000001E-2</c:v>
                </c:pt>
                <c:pt idx="3300">
                  <c:v>4.8418000000000003E-2</c:v>
                </c:pt>
                <c:pt idx="3301">
                  <c:v>4.0481000000000003E-2</c:v>
                </c:pt>
                <c:pt idx="3302">
                  <c:v>3.1064000000000001E-2</c:v>
                </c:pt>
                <c:pt idx="3303">
                  <c:v>2.0445999999999999E-2</c:v>
                </c:pt>
                <c:pt idx="3304">
                  <c:v>9.5008000000000002E-3</c:v>
                </c:pt>
                <c:pt idx="3305">
                  <c:v>-1.408E-3</c:v>
                </c:pt>
                <c:pt idx="3306">
                  <c:v>-1.1755E-2</c:v>
                </c:pt>
                <c:pt idx="3307">
                  <c:v>-2.1416999999999999E-2</c:v>
                </c:pt>
                <c:pt idx="3308">
                  <c:v>-2.9960000000000001E-2</c:v>
                </c:pt>
                <c:pt idx="3309">
                  <c:v>-3.7517000000000002E-2</c:v>
                </c:pt>
                <c:pt idx="3310">
                  <c:v>-4.4245E-2</c:v>
                </c:pt>
                <c:pt idx="3311">
                  <c:v>-5.0076000000000002E-2</c:v>
                </c:pt>
                <c:pt idx="3312">
                  <c:v>-5.5302999999999998E-2</c:v>
                </c:pt>
                <c:pt idx="3313">
                  <c:v>-5.9949000000000002E-2</c:v>
                </c:pt>
                <c:pt idx="3314">
                  <c:v>-6.3991999999999993E-2</c:v>
                </c:pt>
                <c:pt idx="3315">
                  <c:v>-6.7264000000000004E-2</c:v>
                </c:pt>
                <c:pt idx="3316">
                  <c:v>-6.9650000000000004E-2</c:v>
                </c:pt>
                <c:pt idx="3317">
                  <c:v>-7.0842000000000002E-2</c:v>
                </c:pt>
                <c:pt idx="3318">
                  <c:v>-7.0601999999999998E-2</c:v>
                </c:pt>
                <c:pt idx="3319">
                  <c:v>-6.8750000000000006E-2</c:v>
                </c:pt>
                <c:pt idx="3320">
                  <c:v>-6.5154000000000004E-2</c:v>
                </c:pt>
                <c:pt idx="3321">
                  <c:v>-5.9744999999999999E-2</c:v>
                </c:pt>
                <c:pt idx="3322">
                  <c:v>-5.2678000000000003E-2</c:v>
                </c:pt>
                <c:pt idx="3323">
                  <c:v>-4.4110000000000003E-2</c:v>
                </c:pt>
                <c:pt idx="3324">
                  <c:v>-3.4139999999999997E-2</c:v>
                </c:pt>
                <c:pt idx="3325">
                  <c:v>-2.3363999999999999E-2</c:v>
                </c:pt>
                <c:pt idx="3326">
                  <c:v>-1.2012999999999999E-2</c:v>
                </c:pt>
                <c:pt idx="3327">
                  <c:v>-5.329E-4</c:v>
                </c:pt>
                <c:pt idx="3328">
                  <c:v>1.0874999999999999E-2</c:v>
                </c:pt>
                <c:pt idx="3329">
                  <c:v>2.1514999999999999E-2</c:v>
                </c:pt>
                <c:pt idx="3330">
                  <c:v>3.1337999999999998E-2</c:v>
                </c:pt>
                <c:pt idx="3331">
                  <c:v>4.0218999999999998E-2</c:v>
                </c:pt>
                <c:pt idx="3332">
                  <c:v>4.7951000000000001E-2</c:v>
                </c:pt>
                <c:pt idx="3333">
                  <c:v>5.4684000000000003E-2</c:v>
                </c:pt>
                <c:pt idx="3334">
                  <c:v>6.0511000000000002E-2</c:v>
                </c:pt>
                <c:pt idx="3335">
                  <c:v>6.5401000000000001E-2</c:v>
                </c:pt>
                <c:pt idx="3336">
                  <c:v>6.9306999999999994E-2</c:v>
                </c:pt>
                <c:pt idx="3337">
                  <c:v>7.2173000000000001E-2</c:v>
                </c:pt>
                <c:pt idx="3338">
                  <c:v>7.3729000000000003E-2</c:v>
                </c:pt>
                <c:pt idx="3339">
                  <c:v>7.3773000000000005E-2</c:v>
                </c:pt>
                <c:pt idx="3340">
                  <c:v>7.2070999999999996E-2</c:v>
                </c:pt>
                <c:pt idx="3341">
                  <c:v>6.8501000000000006E-2</c:v>
                </c:pt>
                <c:pt idx="3342">
                  <c:v>6.3063999999999995E-2</c:v>
                </c:pt>
                <c:pt idx="3343">
                  <c:v>5.5899999999999998E-2</c:v>
                </c:pt>
                <c:pt idx="3344">
                  <c:v>4.7233999999999998E-2</c:v>
                </c:pt>
                <c:pt idx="3345">
                  <c:v>3.73E-2</c:v>
                </c:pt>
                <c:pt idx="3346">
                  <c:v>2.6800999999999998E-2</c:v>
                </c:pt>
                <c:pt idx="3347">
                  <c:v>1.5941E-2</c:v>
                </c:pt>
                <c:pt idx="3348">
                  <c:v>5.1739999999999998E-3</c:v>
                </c:pt>
                <c:pt idx="3349">
                  <c:v>-5.4549000000000004E-3</c:v>
                </c:pt>
                <c:pt idx="3350">
                  <c:v>-1.5354E-2</c:v>
                </c:pt>
                <c:pt idx="3351">
                  <c:v>-2.4531000000000001E-2</c:v>
                </c:pt>
                <c:pt idx="3352">
                  <c:v>-3.2856000000000003E-2</c:v>
                </c:pt>
                <c:pt idx="3353">
                  <c:v>-4.0328000000000003E-2</c:v>
                </c:pt>
                <c:pt idx="3354">
                  <c:v>-4.6804999999999999E-2</c:v>
                </c:pt>
                <c:pt idx="3355">
                  <c:v>-5.2387999999999997E-2</c:v>
                </c:pt>
                <c:pt idx="3356">
                  <c:v>-5.7112999999999997E-2</c:v>
                </c:pt>
                <c:pt idx="3357">
                  <c:v>-6.0866000000000003E-2</c:v>
                </c:pt>
                <c:pt idx="3358">
                  <c:v>-6.3572000000000004E-2</c:v>
                </c:pt>
                <c:pt idx="3359">
                  <c:v>-6.5082000000000001E-2</c:v>
                </c:pt>
                <c:pt idx="3360">
                  <c:v>-6.5287999999999999E-2</c:v>
                </c:pt>
                <c:pt idx="3361">
                  <c:v>-6.3967999999999997E-2</c:v>
                </c:pt>
                <c:pt idx="3362">
                  <c:v>-6.1258E-2</c:v>
                </c:pt>
                <c:pt idx="3363">
                  <c:v>-5.7034000000000001E-2</c:v>
                </c:pt>
                <c:pt idx="3364">
                  <c:v>-5.1649E-2</c:v>
                </c:pt>
                <c:pt idx="3365">
                  <c:v>-4.5211000000000001E-2</c:v>
                </c:pt>
                <c:pt idx="3366">
                  <c:v>-3.7869E-2</c:v>
                </c:pt>
                <c:pt idx="3367">
                  <c:v>-2.9805999999999999E-2</c:v>
                </c:pt>
                <c:pt idx="3368">
                  <c:v>-2.1263000000000001E-2</c:v>
                </c:pt>
                <c:pt idx="3369">
                  <c:v>-1.2409999999999999E-2</c:v>
                </c:pt>
                <c:pt idx="3370">
                  <c:v>-3.3793E-3</c:v>
                </c:pt>
                <c:pt idx="3371">
                  <c:v>5.7480999999999999E-3</c:v>
                </c:pt>
                <c:pt idx="3372">
                  <c:v>1.448E-2</c:v>
                </c:pt>
                <c:pt idx="3373">
                  <c:v>2.2765000000000001E-2</c:v>
                </c:pt>
                <c:pt idx="3374">
                  <c:v>3.0466E-2</c:v>
                </c:pt>
                <c:pt idx="3375">
                  <c:v>3.7221999999999998E-2</c:v>
                </c:pt>
                <c:pt idx="3376">
                  <c:v>4.3119999999999999E-2</c:v>
                </c:pt>
                <c:pt idx="3377">
                  <c:v>4.7902E-2</c:v>
                </c:pt>
                <c:pt idx="3378">
                  <c:v>5.1646999999999998E-2</c:v>
                </c:pt>
                <c:pt idx="3379">
                  <c:v>5.3983999999999997E-2</c:v>
                </c:pt>
                <c:pt idx="3380">
                  <c:v>5.4797999999999999E-2</c:v>
                </c:pt>
                <c:pt idx="3381">
                  <c:v>5.3927000000000003E-2</c:v>
                </c:pt>
                <c:pt idx="3382">
                  <c:v>5.1101000000000001E-2</c:v>
                </c:pt>
                <c:pt idx="3383">
                  <c:v>4.6460000000000001E-2</c:v>
                </c:pt>
                <c:pt idx="3384">
                  <c:v>3.9953000000000002E-2</c:v>
                </c:pt>
                <c:pt idx="3385">
                  <c:v>3.1899999999999998E-2</c:v>
                </c:pt>
                <c:pt idx="3386">
                  <c:v>2.2891999999999999E-2</c:v>
                </c:pt>
                <c:pt idx="3387">
                  <c:v>1.3356E-2</c:v>
                </c:pt>
                <c:pt idx="3388">
                  <c:v>3.8506999999999999E-3</c:v>
                </c:pt>
                <c:pt idx="3389">
                  <c:v>-5.3895999999999996E-3</c:v>
                </c:pt>
                <c:pt idx="3390">
                  <c:v>-1.3852E-2</c:v>
                </c:pt>
                <c:pt idx="3391">
                  <c:v>-2.1526E-2</c:v>
                </c:pt>
                <c:pt idx="3392">
                  <c:v>-2.8524000000000001E-2</c:v>
                </c:pt>
                <c:pt idx="3393">
                  <c:v>-3.4676999999999999E-2</c:v>
                </c:pt>
                <c:pt idx="3394">
                  <c:v>-4.0222000000000001E-2</c:v>
                </c:pt>
                <c:pt idx="3395">
                  <c:v>-4.5317999999999997E-2</c:v>
                </c:pt>
                <c:pt idx="3396">
                  <c:v>-4.9868999999999997E-2</c:v>
                </c:pt>
                <c:pt idx="3397">
                  <c:v>-5.4064000000000001E-2</c:v>
                </c:pt>
                <c:pt idx="3398">
                  <c:v>-5.7646000000000003E-2</c:v>
                </c:pt>
                <c:pt idx="3399">
                  <c:v>-6.0610999999999998E-2</c:v>
                </c:pt>
                <c:pt idx="3400">
                  <c:v>-6.2465E-2</c:v>
                </c:pt>
                <c:pt idx="3401">
                  <c:v>-6.3020000000000007E-2</c:v>
                </c:pt>
                <c:pt idx="3402">
                  <c:v>-6.1963999999999998E-2</c:v>
                </c:pt>
                <c:pt idx="3403">
                  <c:v>-5.9072E-2</c:v>
                </c:pt>
                <c:pt idx="3404">
                  <c:v>-5.4392000000000003E-2</c:v>
                </c:pt>
                <c:pt idx="3405">
                  <c:v>-4.7767999999999998E-2</c:v>
                </c:pt>
                <c:pt idx="3406">
                  <c:v>-3.9715E-2</c:v>
                </c:pt>
                <c:pt idx="3407">
                  <c:v>-3.0362E-2</c:v>
                </c:pt>
                <c:pt idx="3408">
                  <c:v>-2.0171000000000001E-2</c:v>
                </c:pt>
                <c:pt idx="3409">
                  <c:v>-9.3782999999999991E-3</c:v>
                </c:pt>
                <c:pt idx="3410">
                  <c:v>1.3709E-3</c:v>
                </c:pt>
                <c:pt idx="3411">
                  <c:v>1.1839000000000001E-2</c:v>
                </c:pt>
                <c:pt idx="3412">
                  <c:v>2.1878999999999999E-2</c:v>
                </c:pt>
                <c:pt idx="3413">
                  <c:v>3.1057999999999999E-2</c:v>
                </c:pt>
                <c:pt idx="3414">
                  <c:v>3.9387999999999999E-2</c:v>
                </c:pt>
                <c:pt idx="3415">
                  <c:v>4.6870000000000002E-2</c:v>
                </c:pt>
                <c:pt idx="3416">
                  <c:v>5.3557E-2</c:v>
                </c:pt>
                <c:pt idx="3417">
                  <c:v>5.9312999999999998E-2</c:v>
                </c:pt>
                <c:pt idx="3418">
                  <c:v>6.4211000000000004E-2</c:v>
                </c:pt>
                <c:pt idx="3419">
                  <c:v>6.8098000000000006E-2</c:v>
                </c:pt>
                <c:pt idx="3420">
                  <c:v>7.0858000000000004E-2</c:v>
                </c:pt>
                <c:pt idx="3421">
                  <c:v>7.2156999999999999E-2</c:v>
                </c:pt>
                <c:pt idx="3422">
                  <c:v>7.1915999999999994E-2</c:v>
                </c:pt>
                <c:pt idx="3423">
                  <c:v>6.9750999999999994E-2</c:v>
                </c:pt>
                <c:pt idx="3424">
                  <c:v>6.5559999999999993E-2</c:v>
                </c:pt>
                <c:pt idx="3425">
                  <c:v>5.9281E-2</c:v>
                </c:pt>
                <c:pt idx="3426">
                  <c:v>5.0871E-2</c:v>
                </c:pt>
                <c:pt idx="3427">
                  <c:v>4.0603E-2</c:v>
                </c:pt>
                <c:pt idx="3428">
                  <c:v>2.9033E-2</c:v>
                </c:pt>
                <c:pt idx="3429">
                  <c:v>1.6743000000000001E-2</c:v>
                </c:pt>
                <c:pt idx="3430">
                  <c:v>4.1539000000000003E-3</c:v>
                </c:pt>
                <c:pt idx="3431">
                  <c:v>-7.8714000000000006E-3</c:v>
                </c:pt>
                <c:pt idx="3432">
                  <c:v>-1.9056E-2</c:v>
                </c:pt>
                <c:pt idx="3433">
                  <c:v>-2.9283E-2</c:v>
                </c:pt>
                <c:pt idx="3434">
                  <c:v>-3.8247999999999997E-2</c:v>
                </c:pt>
                <c:pt idx="3435">
                  <c:v>-4.6072000000000002E-2</c:v>
                </c:pt>
                <c:pt idx="3436">
                  <c:v>-5.3009000000000001E-2</c:v>
                </c:pt>
                <c:pt idx="3437">
                  <c:v>-5.8961E-2</c:v>
                </c:pt>
                <c:pt idx="3438">
                  <c:v>-6.4167000000000002E-2</c:v>
                </c:pt>
                <c:pt idx="3439">
                  <c:v>-6.8652000000000005E-2</c:v>
                </c:pt>
                <c:pt idx="3440">
                  <c:v>-7.2349999999999998E-2</c:v>
                </c:pt>
                <c:pt idx="3441">
                  <c:v>-7.5134000000000006E-2</c:v>
                </c:pt>
                <c:pt idx="3442">
                  <c:v>-7.6690999999999995E-2</c:v>
                </c:pt>
                <c:pt idx="3443">
                  <c:v>-7.6961000000000002E-2</c:v>
                </c:pt>
                <c:pt idx="3444">
                  <c:v>-7.5577000000000005E-2</c:v>
                </c:pt>
                <c:pt idx="3445">
                  <c:v>-7.2526999999999994E-2</c:v>
                </c:pt>
                <c:pt idx="3446">
                  <c:v>-6.7674999999999999E-2</c:v>
                </c:pt>
                <c:pt idx="3447">
                  <c:v>-6.0968000000000001E-2</c:v>
                </c:pt>
                <c:pt idx="3448">
                  <c:v>-5.2732000000000001E-2</c:v>
                </c:pt>
                <c:pt idx="3449">
                  <c:v>-4.3027999999999997E-2</c:v>
                </c:pt>
                <c:pt idx="3450">
                  <c:v>-3.2141000000000003E-2</c:v>
                </c:pt>
                <c:pt idx="3451">
                  <c:v>-2.0535000000000001E-2</c:v>
                </c:pt>
                <c:pt idx="3452">
                  <c:v>-8.5763999999999996E-3</c:v>
                </c:pt>
                <c:pt idx="3453">
                  <c:v>3.4569000000000002E-3</c:v>
                </c:pt>
                <c:pt idx="3454">
                  <c:v>1.5262E-2</c:v>
                </c:pt>
                <c:pt idx="3455">
                  <c:v>2.6241E-2</c:v>
                </c:pt>
                <c:pt idx="3456">
                  <c:v>3.6250999999999999E-2</c:v>
                </c:pt>
                <c:pt idx="3457">
                  <c:v>4.5253000000000002E-2</c:v>
                </c:pt>
                <c:pt idx="3458">
                  <c:v>5.2949999999999997E-2</c:v>
                </c:pt>
                <c:pt idx="3459">
                  <c:v>5.9511000000000001E-2</c:v>
                </c:pt>
                <c:pt idx="3460">
                  <c:v>6.4916000000000001E-2</c:v>
                </c:pt>
                <c:pt idx="3461">
                  <c:v>6.9205000000000003E-2</c:v>
                </c:pt>
                <c:pt idx="3462">
                  <c:v>7.2225999999999999E-2</c:v>
                </c:pt>
                <c:pt idx="3463">
                  <c:v>7.3799000000000003E-2</c:v>
                </c:pt>
                <c:pt idx="3464">
                  <c:v>7.3887999999999995E-2</c:v>
                </c:pt>
                <c:pt idx="3465">
                  <c:v>7.2099999999999997E-2</c:v>
                </c:pt>
                <c:pt idx="3466">
                  <c:v>6.8552000000000002E-2</c:v>
                </c:pt>
                <c:pt idx="3467">
                  <c:v>6.3091999999999995E-2</c:v>
                </c:pt>
                <c:pt idx="3468">
                  <c:v>5.5855000000000002E-2</c:v>
                </c:pt>
                <c:pt idx="3469">
                  <c:v>4.7321000000000002E-2</c:v>
                </c:pt>
                <c:pt idx="3470">
                  <c:v>3.7728999999999999E-2</c:v>
                </c:pt>
                <c:pt idx="3471">
                  <c:v>2.7657000000000001E-2</c:v>
                </c:pt>
                <c:pt idx="3472">
                  <c:v>1.7247999999999999E-2</c:v>
                </c:pt>
                <c:pt idx="3473">
                  <c:v>7.2062999999999997E-3</c:v>
                </c:pt>
                <c:pt idx="3474">
                  <c:v>-2.4223999999999999E-3</c:v>
                </c:pt>
                <c:pt idx="3475">
                  <c:v>-1.1450999999999999E-2</c:v>
                </c:pt>
                <c:pt idx="3476">
                  <c:v>-1.9882E-2</c:v>
                </c:pt>
                <c:pt idx="3477">
                  <c:v>-2.7489E-2</c:v>
                </c:pt>
                <c:pt idx="3478">
                  <c:v>-3.4383999999999998E-2</c:v>
                </c:pt>
                <c:pt idx="3479">
                  <c:v>-4.0605000000000002E-2</c:v>
                </c:pt>
                <c:pt idx="3480">
                  <c:v>-4.6078000000000001E-2</c:v>
                </c:pt>
                <c:pt idx="3481">
                  <c:v>-5.0722000000000003E-2</c:v>
                </c:pt>
                <c:pt idx="3482">
                  <c:v>-5.4450999999999999E-2</c:v>
                </c:pt>
                <c:pt idx="3483">
                  <c:v>-5.7058999999999999E-2</c:v>
                </c:pt>
                <c:pt idx="3484">
                  <c:v>-5.8202999999999998E-2</c:v>
                </c:pt>
                <c:pt idx="3485">
                  <c:v>-5.7842999999999999E-2</c:v>
                </c:pt>
                <c:pt idx="3486">
                  <c:v>-5.5758000000000002E-2</c:v>
                </c:pt>
                <c:pt idx="3487">
                  <c:v>-5.2106E-2</c:v>
                </c:pt>
                <c:pt idx="3488">
                  <c:v>-4.7009000000000002E-2</c:v>
                </c:pt>
                <c:pt idx="3489">
                  <c:v>-4.0743000000000001E-2</c:v>
                </c:pt>
                <c:pt idx="3490">
                  <c:v>-3.3413999999999999E-2</c:v>
                </c:pt>
                <c:pt idx="3491">
                  <c:v>-2.5406000000000001E-2</c:v>
                </c:pt>
                <c:pt idx="3492">
                  <c:v>-1.6874E-2</c:v>
                </c:pt>
                <c:pt idx="3493">
                  <c:v>-7.9880999999999997E-3</c:v>
                </c:pt>
                <c:pt idx="3494">
                  <c:v>1.0926E-3</c:v>
                </c:pt>
                <c:pt idx="3495">
                  <c:v>9.9640000000000006E-3</c:v>
                </c:pt>
                <c:pt idx="3496">
                  <c:v>1.8481999999999998E-2</c:v>
                </c:pt>
                <c:pt idx="3497">
                  <c:v>2.6616999999999998E-2</c:v>
                </c:pt>
                <c:pt idx="3498">
                  <c:v>3.3995999999999998E-2</c:v>
                </c:pt>
                <c:pt idx="3499">
                  <c:v>4.0757000000000002E-2</c:v>
                </c:pt>
                <c:pt idx="3500">
                  <c:v>4.6761999999999998E-2</c:v>
                </c:pt>
                <c:pt idx="3501">
                  <c:v>5.2080000000000001E-2</c:v>
                </c:pt>
                <c:pt idx="3502">
                  <c:v>5.6363000000000003E-2</c:v>
                </c:pt>
                <c:pt idx="3503">
                  <c:v>5.9458999999999998E-2</c:v>
                </c:pt>
                <c:pt idx="3504">
                  <c:v>6.1103999999999999E-2</c:v>
                </c:pt>
                <c:pt idx="3505">
                  <c:v>6.0977000000000003E-2</c:v>
                </c:pt>
                <c:pt idx="3506">
                  <c:v>5.8992999999999997E-2</c:v>
                </c:pt>
                <c:pt idx="3507">
                  <c:v>5.5036000000000002E-2</c:v>
                </c:pt>
                <c:pt idx="3508">
                  <c:v>4.9154999999999997E-2</c:v>
                </c:pt>
                <c:pt idx="3509">
                  <c:v>4.1589000000000001E-2</c:v>
                </c:pt>
                <c:pt idx="3510">
                  <c:v>3.2675000000000003E-2</c:v>
                </c:pt>
                <c:pt idx="3511">
                  <c:v>2.2610000000000002E-2</c:v>
                </c:pt>
                <c:pt idx="3512">
                  <c:v>1.222E-2</c:v>
                </c:pt>
                <c:pt idx="3513">
                  <c:v>1.8240000000000001E-3</c:v>
                </c:pt>
                <c:pt idx="3514">
                  <c:v>-8.0846000000000008E-3</c:v>
                </c:pt>
                <c:pt idx="3515">
                  <c:v>-1.7277000000000001E-2</c:v>
                </c:pt>
                <c:pt idx="3516">
                  <c:v>-2.5409999999999999E-2</c:v>
                </c:pt>
                <c:pt idx="3517">
                  <c:v>-3.2496999999999998E-2</c:v>
                </c:pt>
                <c:pt idx="3518">
                  <c:v>-3.8751000000000001E-2</c:v>
                </c:pt>
                <c:pt idx="3519">
                  <c:v>-4.4282000000000002E-2</c:v>
                </c:pt>
                <c:pt idx="3520">
                  <c:v>-4.9217999999999998E-2</c:v>
                </c:pt>
                <c:pt idx="3521">
                  <c:v>-5.3675E-2</c:v>
                </c:pt>
                <c:pt idx="3522">
                  <c:v>-5.7723999999999998E-2</c:v>
                </c:pt>
                <c:pt idx="3523">
                  <c:v>-6.1156000000000002E-2</c:v>
                </c:pt>
                <c:pt idx="3524">
                  <c:v>-6.3806000000000002E-2</c:v>
                </c:pt>
                <c:pt idx="3525">
                  <c:v>-6.5370999999999999E-2</c:v>
                </c:pt>
                <c:pt idx="3526">
                  <c:v>-6.5559000000000006E-2</c:v>
                </c:pt>
                <c:pt idx="3527">
                  <c:v>-6.4065999999999998E-2</c:v>
                </c:pt>
                <c:pt idx="3528">
                  <c:v>-6.0728999999999998E-2</c:v>
                </c:pt>
                <c:pt idx="3529">
                  <c:v>-5.5504999999999999E-2</c:v>
                </c:pt>
                <c:pt idx="3530">
                  <c:v>-4.8325E-2</c:v>
                </c:pt>
                <c:pt idx="3531">
                  <c:v>-3.9647000000000002E-2</c:v>
                </c:pt>
                <c:pt idx="3532">
                  <c:v>-2.9602E-2</c:v>
                </c:pt>
                <c:pt idx="3533">
                  <c:v>-1.8539E-2</c:v>
                </c:pt>
                <c:pt idx="3534">
                  <c:v>-7.0435999999999997E-3</c:v>
                </c:pt>
                <c:pt idx="3535">
                  <c:v>4.5312E-3</c:v>
                </c:pt>
                <c:pt idx="3536">
                  <c:v>1.5800000000000002E-2</c:v>
                </c:pt>
                <c:pt idx="3537">
                  <c:v>2.6529E-2</c:v>
                </c:pt>
                <c:pt idx="3538">
                  <c:v>3.6165999999999997E-2</c:v>
                </c:pt>
                <c:pt idx="3539">
                  <c:v>4.4720999999999997E-2</c:v>
                </c:pt>
                <c:pt idx="3540">
                  <c:v>5.2184000000000001E-2</c:v>
                </c:pt>
                <c:pt idx="3541">
                  <c:v>5.8507000000000003E-2</c:v>
                </c:pt>
                <c:pt idx="3542">
                  <c:v>6.3866999999999993E-2</c:v>
                </c:pt>
                <c:pt idx="3543">
                  <c:v>6.8412000000000001E-2</c:v>
                </c:pt>
                <c:pt idx="3544">
                  <c:v>7.2174000000000002E-2</c:v>
                </c:pt>
                <c:pt idx="3545">
                  <c:v>7.4971999999999997E-2</c:v>
                </c:pt>
                <c:pt idx="3546">
                  <c:v>7.6585E-2</c:v>
                </c:pt>
                <c:pt idx="3547">
                  <c:v>7.6704999999999995E-2</c:v>
                </c:pt>
                <c:pt idx="3548">
                  <c:v>7.4954999999999994E-2</c:v>
                </c:pt>
                <c:pt idx="3549">
                  <c:v>7.1164000000000005E-2</c:v>
                </c:pt>
                <c:pt idx="3550">
                  <c:v>6.5217999999999998E-2</c:v>
                </c:pt>
                <c:pt idx="3551">
                  <c:v>5.7173000000000002E-2</c:v>
                </c:pt>
                <c:pt idx="3552">
                  <c:v>4.7539999999999999E-2</c:v>
                </c:pt>
                <c:pt idx="3553">
                  <c:v>3.6644999999999997E-2</c:v>
                </c:pt>
                <c:pt idx="3554">
                  <c:v>2.5066000000000001E-2</c:v>
                </c:pt>
                <c:pt idx="3555">
                  <c:v>1.3049E-2</c:v>
                </c:pt>
                <c:pt idx="3556">
                  <c:v>1.4197999999999999E-3</c:v>
                </c:pt>
                <c:pt idx="3557">
                  <c:v>-9.7079000000000002E-3</c:v>
                </c:pt>
                <c:pt idx="3558">
                  <c:v>-2.0111E-2</c:v>
                </c:pt>
                <c:pt idx="3559">
                  <c:v>-2.9404E-2</c:v>
                </c:pt>
                <c:pt idx="3560">
                  <c:v>-3.7665999999999998E-2</c:v>
                </c:pt>
                <c:pt idx="3561">
                  <c:v>-4.4874999999999998E-2</c:v>
                </c:pt>
                <c:pt idx="3562">
                  <c:v>-5.1240000000000001E-2</c:v>
                </c:pt>
                <c:pt idx="3563">
                  <c:v>-5.6683999999999998E-2</c:v>
                </c:pt>
                <c:pt idx="3564">
                  <c:v>-6.1367999999999999E-2</c:v>
                </c:pt>
                <c:pt idx="3565">
                  <c:v>-6.5291000000000002E-2</c:v>
                </c:pt>
                <c:pt idx="3566">
                  <c:v>-6.8251999999999993E-2</c:v>
                </c:pt>
                <c:pt idx="3567">
                  <c:v>-7.0080000000000003E-2</c:v>
                </c:pt>
                <c:pt idx="3568">
                  <c:v>-7.0618E-2</c:v>
                </c:pt>
                <c:pt idx="3569">
                  <c:v>-6.9615999999999997E-2</c:v>
                </c:pt>
                <c:pt idx="3570">
                  <c:v>-6.7090999999999998E-2</c:v>
                </c:pt>
                <c:pt idx="3571">
                  <c:v>-6.2959000000000001E-2</c:v>
                </c:pt>
                <c:pt idx="3572">
                  <c:v>-5.7343999999999999E-2</c:v>
                </c:pt>
                <c:pt idx="3573">
                  <c:v>-5.0262000000000001E-2</c:v>
                </c:pt>
                <c:pt idx="3574">
                  <c:v>-4.2040000000000001E-2</c:v>
                </c:pt>
                <c:pt idx="3575">
                  <c:v>-3.2853E-2</c:v>
                </c:pt>
                <c:pt idx="3576">
                  <c:v>-2.2721999999999999E-2</c:v>
                </c:pt>
                <c:pt idx="3577">
                  <c:v>-1.2258E-2</c:v>
                </c:pt>
                <c:pt idx="3578">
                  <c:v>-1.5726E-3</c:v>
                </c:pt>
                <c:pt idx="3579">
                  <c:v>8.9157999999999998E-3</c:v>
                </c:pt>
                <c:pt idx="3580">
                  <c:v>1.9033000000000001E-2</c:v>
                </c:pt>
                <c:pt idx="3581">
                  <c:v>2.8250999999999998E-2</c:v>
                </c:pt>
                <c:pt idx="3582">
                  <c:v>3.6540000000000003E-2</c:v>
                </c:pt>
                <c:pt idx="3583">
                  <c:v>4.3804999999999997E-2</c:v>
                </c:pt>
                <c:pt idx="3584">
                  <c:v>5.0092999999999999E-2</c:v>
                </c:pt>
                <c:pt idx="3585">
                  <c:v>5.5230000000000001E-2</c:v>
                </c:pt>
                <c:pt idx="3586">
                  <c:v>5.9232E-2</c:v>
                </c:pt>
                <c:pt idx="3587">
                  <c:v>6.2060999999999998E-2</c:v>
                </c:pt>
                <c:pt idx="3588">
                  <c:v>6.3492999999999994E-2</c:v>
                </c:pt>
                <c:pt idx="3589">
                  <c:v>6.3473000000000002E-2</c:v>
                </c:pt>
                <c:pt idx="3590">
                  <c:v>6.1825999999999999E-2</c:v>
                </c:pt>
                <c:pt idx="3591">
                  <c:v>5.8486999999999997E-2</c:v>
                </c:pt>
                <c:pt idx="3592">
                  <c:v>5.3524000000000002E-2</c:v>
                </c:pt>
                <c:pt idx="3593">
                  <c:v>4.7120000000000002E-2</c:v>
                </c:pt>
                <c:pt idx="3594">
                  <c:v>3.9515000000000002E-2</c:v>
                </c:pt>
                <c:pt idx="3595">
                  <c:v>3.1015999999999998E-2</c:v>
                </c:pt>
                <c:pt idx="3596">
                  <c:v>2.2169999999999999E-2</c:v>
                </c:pt>
                <c:pt idx="3597">
                  <c:v>1.3278E-2</c:v>
                </c:pt>
                <c:pt idx="3598">
                  <c:v>4.5000999999999999E-3</c:v>
                </c:pt>
                <c:pt idx="3599">
                  <c:v>-3.8283000000000002E-3</c:v>
                </c:pt>
                <c:pt idx="3600">
                  <c:v>-1.1665999999999999E-2</c:v>
                </c:pt>
                <c:pt idx="3601">
                  <c:v>-1.9109000000000001E-2</c:v>
                </c:pt>
                <c:pt idx="3602">
                  <c:v>-2.6123E-2</c:v>
                </c:pt>
                <c:pt idx="3603">
                  <c:v>-3.2652E-2</c:v>
                </c:pt>
                <c:pt idx="3604">
                  <c:v>-3.8651999999999999E-2</c:v>
                </c:pt>
                <c:pt idx="3605">
                  <c:v>-4.4136000000000002E-2</c:v>
                </c:pt>
                <c:pt idx="3606">
                  <c:v>-4.8814000000000003E-2</c:v>
                </c:pt>
                <c:pt idx="3607">
                  <c:v>-5.2519000000000003E-2</c:v>
                </c:pt>
                <c:pt idx="3608">
                  <c:v>-5.5106000000000002E-2</c:v>
                </c:pt>
                <c:pt idx="3609">
                  <c:v>-5.6259000000000003E-2</c:v>
                </c:pt>
                <c:pt idx="3610">
                  <c:v>-5.5879999999999999E-2</c:v>
                </c:pt>
                <c:pt idx="3611">
                  <c:v>-5.3872000000000003E-2</c:v>
                </c:pt>
                <c:pt idx="3612">
                  <c:v>-5.0161999999999998E-2</c:v>
                </c:pt>
                <c:pt idx="3613">
                  <c:v>-4.4928000000000003E-2</c:v>
                </c:pt>
                <c:pt idx="3614">
                  <c:v>-3.8374999999999999E-2</c:v>
                </c:pt>
                <c:pt idx="3615">
                  <c:v>-3.0710000000000001E-2</c:v>
                </c:pt>
                <c:pt idx="3616">
                  <c:v>-2.2311999999999999E-2</c:v>
                </c:pt>
                <c:pt idx="3617">
                  <c:v>-1.3551000000000001E-2</c:v>
                </c:pt>
                <c:pt idx="3618">
                  <c:v>-4.7607999999999999E-3</c:v>
                </c:pt>
                <c:pt idx="3619">
                  <c:v>3.9069999999999999E-3</c:v>
                </c:pt>
                <c:pt idx="3620">
                  <c:v>1.2408000000000001E-2</c:v>
                </c:pt>
                <c:pt idx="3621">
                  <c:v>2.0323000000000001E-2</c:v>
                </c:pt>
                <c:pt idx="3622">
                  <c:v>2.7831999999999999E-2</c:v>
                </c:pt>
                <c:pt idx="3623">
                  <c:v>3.4770000000000002E-2</c:v>
                </c:pt>
                <c:pt idx="3624">
                  <c:v>4.1104000000000002E-2</c:v>
                </c:pt>
                <c:pt idx="3625">
                  <c:v>4.6797999999999999E-2</c:v>
                </c:pt>
                <c:pt idx="3626">
                  <c:v>5.1845000000000002E-2</c:v>
                </c:pt>
                <c:pt idx="3627">
                  <c:v>5.6202000000000002E-2</c:v>
                </c:pt>
                <c:pt idx="3628">
                  <c:v>5.9534999999999998E-2</c:v>
                </c:pt>
                <c:pt idx="3629">
                  <c:v>6.1677000000000003E-2</c:v>
                </c:pt>
                <c:pt idx="3630">
                  <c:v>6.2309000000000003E-2</c:v>
                </c:pt>
                <c:pt idx="3631">
                  <c:v>6.1116999999999998E-2</c:v>
                </c:pt>
                <c:pt idx="3632">
                  <c:v>5.7958999999999997E-2</c:v>
                </c:pt>
                <c:pt idx="3633">
                  <c:v>5.2739000000000001E-2</c:v>
                </c:pt>
                <c:pt idx="3634">
                  <c:v>4.5476000000000003E-2</c:v>
                </c:pt>
                <c:pt idx="3635">
                  <c:v>3.6665000000000003E-2</c:v>
                </c:pt>
                <c:pt idx="3636">
                  <c:v>2.6563E-2</c:v>
                </c:pt>
                <c:pt idx="3637">
                  <c:v>1.5691E-2</c:v>
                </c:pt>
                <c:pt idx="3638">
                  <c:v>4.6851000000000002E-3</c:v>
                </c:pt>
                <c:pt idx="3639">
                  <c:v>-5.9544999999999997E-3</c:v>
                </c:pt>
                <c:pt idx="3640">
                  <c:v>-1.5942000000000001E-2</c:v>
                </c:pt>
                <c:pt idx="3641">
                  <c:v>-2.5106E-2</c:v>
                </c:pt>
                <c:pt idx="3642">
                  <c:v>-3.3097000000000001E-2</c:v>
                </c:pt>
                <c:pt idx="3643">
                  <c:v>-4.0166E-2</c:v>
                </c:pt>
                <c:pt idx="3644">
                  <c:v>-4.6385999999999997E-2</c:v>
                </c:pt>
                <c:pt idx="3645">
                  <c:v>-5.1914000000000002E-2</c:v>
                </c:pt>
                <c:pt idx="3646">
                  <c:v>-5.6862000000000003E-2</c:v>
                </c:pt>
                <c:pt idx="3647">
                  <c:v>-6.1359999999999998E-2</c:v>
                </c:pt>
                <c:pt idx="3648">
                  <c:v>-6.5351000000000006E-2</c:v>
                </c:pt>
                <c:pt idx="3649">
                  <c:v>-6.8541000000000005E-2</c:v>
                </c:pt>
                <c:pt idx="3650">
                  <c:v>-7.0710999999999996E-2</c:v>
                </c:pt>
                <c:pt idx="3651">
                  <c:v>-7.1530999999999997E-2</c:v>
                </c:pt>
                <c:pt idx="3652">
                  <c:v>-7.0668999999999996E-2</c:v>
                </c:pt>
                <c:pt idx="3653">
                  <c:v>-6.7985000000000004E-2</c:v>
                </c:pt>
                <c:pt idx="3654">
                  <c:v>-6.3330999999999998E-2</c:v>
                </c:pt>
                <c:pt idx="3655">
                  <c:v>-5.6703000000000003E-2</c:v>
                </c:pt>
                <c:pt idx="3656">
                  <c:v>-4.8403000000000002E-2</c:v>
                </c:pt>
                <c:pt idx="3657">
                  <c:v>-3.8584E-2</c:v>
                </c:pt>
                <c:pt idx="3658">
                  <c:v>-2.7548E-2</c:v>
                </c:pt>
                <c:pt idx="3659">
                  <c:v>-1.5805E-2</c:v>
                </c:pt>
                <c:pt idx="3660">
                  <c:v>-3.8430999999999999E-3</c:v>
                </c:pt>
                <c:pt idx="3661">
                  <c:v>8.0654999999999998E-3</c:v>
                </c:pt>
                <c:pt idx="3662">
                  <c:v>1.9515999999999999E-2</c:v>
                </c:pt>
                <c:pt idx="3663">
                  <c:v>2.9975999999999999E-2</c:v>
                </c:pt>
                <c:pt idx="3664">
                  <c:v>3.9410000000000001E-2</c:v>
                </c:pt>
                <c:pt idx="3665">
                  <c:v>4.7765000000000002E-2</c:v>
                </c:pt>
                <c:pt idx="3666">
                  <c:v>5.5029000000000002E-2</c:v>
                </c:pt>
                <c:pt idx="3667">
                  <c:v>6.1296999999999997E-2</c:v>
                </c:pt>
                <c:pt idx="3668">
                  <c:v>6.6819000000000003E-2</c:v>
                </c:pt>
                <c:pt idx="3669">
                  <c:v>7.1411000000000002E-2</c:v>
                </c:pt>
                <c:pt idx="3670">
                  <c:v>7.5053999999999996E-2</c:v>
                </c:pt>
                <c:pt idx="3671">
                  <c:v>7.7502000000000001E-2</c:v>
                </c:pt>
                <c:pt idx="3672">
                  <c:v>7.8472E-2</c:v>
                </c:pt>
                <c:pt idx="3673">
                  <c:v>7.7616000000000004E-2</c:v>
                </c:pt>
                <c:pt idx="3674">
                  <c:v>7.4782000000000001E-2</c:v>
                </c:pt>
                <c:pt idx="3675">
                  <c:v>6.9823999999999997E-2</c:v>
                </c:pt>
                <c:pt idx="3676">
                  <c:v>6.2791E-2</c:v>
                </c:pt>
                <c:pt idx="3677">
                  <c:v>5.4067999999999998E-2</c:v>
                </c:pt>
                <c:pt idx="3678">
                  <c:v>4.3957999999999997E-2</c:v>
                </c:pt>
                <c:pt idx="3679">
                  <c:v>3.2856000000000003E-2</c:v>
                </c:pt>
                <c:pt idx="3680">
                  <c:v>2.1375000000000002E-2</c:v>
                </c:pt>
                <c:pt idx="3681">
                  <c:v>9.9424000000000005E-3</c:v>
                </c:pt>
                <c:pt idx="3682">
                  <c:v>-1.2643000000000001E-3</c:v>
                </c:pt>
                <c:pt idx="3683">
                  <c:v>-1.1963E-2</c:v>
                </c:pt>
                <c:pt idx="3684">
                  <c:v>-2.1815000000000001E-2</c:v>
                </c:pt>
                <c:pt idx="3685">
                  <c:v>-3.0787999999999999E-2</c:v>
                </c:pt>
                <c:pt idx="3686">
                  <c:v>-3.8880999999999999E-2</c:v>
                </c:pt>
                <c:pt idx="3687">
                  <c:v>-4.5961000000000002E-2</c:v>
                </c:pt>
                <c:pt idx="3688">
                  <c:v>-5.2047999999999997E-2</c:v>
                </c:pt>
                <c:pt idx="3689">
                  <c:v>-5.7231999999999998E-2</c:v>
                </c:pt>
                <c:pt idx="3690">
                  <c:v>-6.1440000000000002E-2</c:v>
                </c:pt>
                <c:pt idx="3691">
                  <c:v>-6.4555000000000001E-2</c:v>
                </c:pt>
                <c:pt idx="3692">
                  <c:v>-6.6456000000000001E-2</c:v>
                </c:pt>
                <c:pt idx="3693">
                  <c:v>-6.7040000000000002E-2</c:v>
                </c:pt>
                <c:pt idx="3694">
                  <c:v>-6.6123000000000001E-2</c:v>
                </c:pt>
                <c:pt idx="3695">
                  <c:v>-6.3688999999999996E-2</c:v>
                </c:pt>
                <c:pt idx="3696">
                  <c:v>-5.9693999999999997E-2</c:v>
                </c:pt>
                <c:pt idx="3697">
                  <c:v>-5.4169000000000002E-2</c:v>
                </c:pt>
                <c:pt idx="3698">
                  <c:v>-4.7349000000000002E-2</c:v>
                </c:pt>
                <c:pt idx="3699">
                  <c:v>-3.9389E-2</c:v>
                </c:pt>
                <c:pt idx="3700">
                  <c:v>-3.0488000000000001E-2</c:v>
                </c:pt>
                <c:pt idx="3701">
                  <c:v>-2.0736000000000001E-2</c:v>
                </c:pt>
                <c:pt idx="3702">
                  <c:v>-1.0684000000000001E-2</c:v>
                </c:pt>
                <c:pt idx="3703">
                  <c:v>-4.0325000000000002E-4</c:v>
                </c:pt>
                <c:pt idx="3704">
                  <c:v>9.809E-3</c:v>
                </c:pt>
                <c:pt idx="3705">
                  <c:v>1.9543000000000001E-2</c:v>
                </c:pt>
                <c:pt idx="3706">
                  <c:v>2.8570999999999999E-2</c:v>
                </c:pt>
                <c:pt idx="3707">
                  <c:v>3.6790999999999997E-2</c:v>
                </c:pt>
                <c:pt idx="3708">
                  <c:v>4.4155E-2</c:v>
                </c:pt>
                <c:pt idx="3709">
                  <c:v>5.0427E-2</c:v>
                </c:pt>
                <c:pt idx="3710">
                  <c:v>5.5709000000000002E-2</c:v>
                </c:pt>
                <c:pt idx="3711">
                  <c:v>5.9866999999999997E-2</c:v>
                </c:pt>
                <c:pt idx="3712">
                  <c:v>6.2730999999999995E-2</c:v>
                </c:pt>
                <c:pt idx="3713">
                  <c:v>6.4083000000000001E-2</c:v>
                </c:pt>
                <c:pt idx="3714">
                  <c:v>6.3751000000000002E-2</c:v>
                </c:pt>
                <c:pt idx="3715">
                  <c:v>6.1530000000000001E-2</c:v>
                </c:pt>
                <c:pt idx="3716">
                  <c:v>5.7444000000000002E-2</c:v>
                </c:pt>
                <c:pt idx="3717">
                  <c:v>5.1582999999999997E-2</c:v>
                </c:pt>
                <c:pt idx="3718">
                  <c:v>4.4255999999999997E-2</c:v>
                </c:pt>
                <c:pt idx="3719">
                  <c:v>3.5688999999999999E-2</c:v>
                </c:pt>
                <c:pt idx="3720">
                  <c:v>2.6620999999999999E-2</c:v>
                </c:pt>
                <c:pt idx="3721">
                  <c:v>1.7321E-2</c:v>
                </c:pt>
                <c:pt idx="3722">
                  <c:v>8.0759999999999998E-3</c:v>
                </c:pt>
                <c:pt idx="3723">
                  <c:v>-6.5678000000000004E-4</c:v>
                </c:pt>
                <c:pt idx="3724">
                  <c:v>-8.9385000000000003E-3</c:v>
                </c:pt>
                <c:pt idx="3725">
                  <c:v>-1.6638E-2</c:v>
                </c:pt>
                <c:pt idx="3726">
                  <c:v>-2.3980999999999999E-2</c:v>
                </c:pt>
                <c:pt idx="3727">
                  <c:v>-3.0692000000000001E-2</c:v>
                </c:pt>
                <c:pt idx="3728">
                  <c:v>-3.6971999999999998E-2</c:v>
                </c:pt>
                <c:pt idx="3729">
                  <c:v>-4.2737999999999998E-2</c:v>
                </c:pt>
                <c:pt idx="3730">
                  <c:v>-4.7980000000000002E-2</c:v>
                </c:pt>
                <c:pt idx="3731">
                  <c:v>-5.2434000000000001E-2</c:v>
                </c:pt>
                <c:pt idx="3732">
                  <c:v>-5.5890000000000002E-2</c:v>
                </c:pt>
                <c:pt idx="3733">
                  <c:v>-5.8124000000000002E-2</c:v>
                </c:pt>
                <c:pt idx="3734">
                  <c:v>-5.8784000000000003E-2</c:v>
                </c:pt>
                <c:pt idx="3735">
                  <c:v>-5.7721000000000001E-2</c:v>
                </c:pt>
                <c:pt idx="3736">
                  <c:v>-5.4810999999999999E-2</c:v>
                </c:pt>
                <c:pt idx="3737">
                  <c:v>-5.0069000000000002E-2</c:v>
                </c:pt>
                <c:pt idx="3738">
                  <c:v>-4.3712000000000001E-2</c:v>
                </c:pt>
                <c:pt idx="3739">
                  <c:v>-3.6033000000000003E-2</c:v>
                </c:pt>
                <c:pt idx="3740">
                  <c:v>-2.7269999999999999E-2</c:v>
                </c:pt>
                <c:pt idx="3741">
                  <c:v>-1.7708999999999999E-2</c:v>
                </c:pt>
                <c:pt idx="3742">
                  <c:v>-7.8700999999999997E-3</c:v>
                </c:pt>
                <c:pt idx="3743">
                  <c:v>2.0395999999999999E-3</c:v>
                </c:pt>
                <c:pt idx="3744">
                  <c:v>1.1846000000000001E-2</c:v>
                </c:pt>
                <c:pt idx="3745">
                  <c:v>2.1134E-2</c:v>
                </c:pt>
                <c:pt idx="3746">
                  <c:v>2.9808999999999999E-2</c:v>
                </c:pt>
                <c:pt idx="3747">
                  <c:v>3.7916999999999999E-2</c:v>
                </c:pt>
                <c:pt idx="3748">
                  <c:v>4.5187999999999999E-2</c:v>
                </c:pt>
                <c:pt idx="3749">
                  <c:v>5.1769999999999997E-2</c:v>
                </c:pt>
                <c:pt idx="3750">
                  <c:v>5.7639000000000003E-2</c:v>
                </c:pt>
                <c:pt idx="3751">
                  <c:v>6.2864000000000003E-2</c:v>
                </c:pt>
                <c:pt idx="3752">
                  <c:v>6.7160999999999998E-2</c:v>
                </c:pt>
                <c:pt idx="3753">
                  <c:v>7.0421999999999998E-2</c:v>
                </c:pt>
                <c:pt idx="3754">
                  <c:v>7.2330000000000005E-2</c:v>
                </c:pt>
                <c:pt idx="3755">
                  <c:v>7.2525000000000006E-2</c:v>
                </c:pt>
                <c:pt idx="3756">
                  <c:v>7.0764999999999995E-2</c:v>
                </c:pt>
                <c:pt idx="3757">
                  <c:v>6.6834000000000005E-2</c:v>
                </c:pt>
                <c:pt idx="3758">
                  <c:v>6.0637000000000003E-2</c:v>
                </c:pt>
                <c:pt idx="3759">
                  <c:v>5.2402999999999998E-2</c:v>
                </c:pt>
                <c:pt idx="3760">
                  <c:v>4.2422000000000001E-2</c:v>
                </c:pt>
                <c:pt idx="3761">
                  <c:v>3.1112000000000001E-2</c:v>
                </c:pt>
                <c:pt idx="3762">
                  <c:v>1.8915999999999999E-2</c:v>
                </c:pt>
                <c:pt idx="3763">
                  <c:v>6.6682E-3</c:v>
                </c:pt>
                <c:pt idx="3764">
                  <c:v>-5.2084000000000002E-3</c:v>
                </c:pt>
                <c:pt idx="3765">
                  <c:v>-1.6448000000000001E-2</c:v>
                </c:pt>
                <c:pt idx="3766">
                  <c:v>-2.6481999999999999E-2</c:v>
                </c:pt>
                <c:pt idx="3767">
                  <c:v>-3.5354999999999998E-2</c:v>
                </c:pt>
                <c:pt idx="3768">
                  <c:v>-4.3049999999999998E-2</c:v>
                </c:pt>
                <c:pt idx="3769">
                  <c:v>-4.9769000000000001E-2</c:v>
                </c:pt>
                <c:pt idx="3770">
                  <c:v>-5.5531999999999998E-2</c:v>
                </c:pt>
                <c:pt idx="3771">
                  <c:v>-6.0513999999999998E-2</c:v>
                </c:pt>
                <c:pt idx="3772">
                  <c:v>-6.4932000000000004E-2</c:v>
                </c:pt>
                <c:pt idx="3773">
                  <c:v>-6.8581000000000003E-2</c:v>
                </c:pt>
                <c:pt idx="3774">
                  <c:v>-7.152E-2</c:v>
                </c:pt>
                <c:pt idx="3775">
                  <c:v>-7.3484999999999995E-2</c:v>
                </c:pt>
                <c:pt idx="3776">
                  <c:v>-7.4293999999999999E-2</c:v>
                </c:pt>
                <c:pt idx="3777">
                  <c:v>-7.3636999999999994E-2</c:v>
                </c:pt>
                <c:pt idx="3778">
                  <c:v>-7.1296999999999999E-2</c:v>
                </c:pt>
                <c:pt idx="3779">
                  <c:v>-6.7073999999999995E-2</c:v>
                </c:pt>
                <c:pt idx="3780">
                  <c:v>-6.0965999999999999E-2</c:v>
                </c:pt>
                <c:pt idx="3781">
                  <c:v>-5.3060000000000003E-2</c:v>
                </c:pt>
                <c:pt idx="3782">
                  <c:v>-4.3507999999999998E-2</c:v>
                </c:pt>
                <c:pt idx="3783">
                  <c:v>-3.2541E-2</c:v>
                </c:pt>
                <c:pt idx="3784">
                  <c:v>-2.0785000000000001E-2</c:v>
                </c:pt>
                <c:pt idx="3785">
                  <c:v>-8.5755999999999992E-3</c:v>
                </c:pt>
                <c:pt idx="3786">
                  <c:v>3.8100999999999999E-3</c:v>
                </c:pt>
                <c:pt idx="3787">
                  <c:v>1.5605000000000001E-2</c:v>
                </c:pt>
                <c:pt idx="3788">
                  <c:v>2.6637999999999998E-2</c:v>
                </c:pt>
                <c:pt idx="3789">
                  <c:v>3.6547000000000003E-2</c:v>
                </c:pt>
                <c:pt idx="3790">
                  <c:v>4.5318999999999998E-2</c:v>
                </c:pt>
                <c:pt idx="3791">
                  <c:v>5.2669000000000001E-2</c:v>
                </c:pt>
                <c:pt idx="3792">
                  <c:v>5.8772999999999999E-2</c:v>
                </c:pt>
                <c:pt idx="3793">
                  <c:v>6.3836000000000004E-2</c:v>
                </c:pt>
                <c:pt idx="3794">
                  <c:v>6.7733000000000002E-2</c:v>
                </c:pt>
                <c:pt idx="3795">
                  <c:v>7.0637000000000005E-2</c:v>
                </c:pt>
                <c:pt idx="3796">
                  <c:v>7.2320999999999996E-2</c:v>
                </c:pt>
                <c:pt idx="3797">
                  <c:v>7.2679999999999995E-2</c:v>
                </c:pt>
                <c:pt idx="3798">
                  <c:v>7.1401999999999993E-2</c:v>
                </c:pt>
                <c:pt idx="3799">
                  <c:v>6.8338999999999997E-2</c:v>
                </c:pt>
                <c:pt idx="3800">
                  <c:v>6.3418000000000002E-2</c:v>
                </c:pt>
                <c:pt idx="3801">
                  <c:v>5.6596E-2</c:v>
                </c:pt>
                <c:pt idx="3802">
                  <c:v>4.8318E-2</c:v>
                </c:pt>
                <c:pt idx="3803">
                  <c:v>3.8850000000000003E-2</c:v>
                </c:pt>
                <c:pt idx="3804">
                  <c:v>2.8518999999999999E-2</c:v>
                </c:pt>
                <c:pt idx="3805">
                  <c:v>1.7978999999999998E-2</c:v>
                </c:pt>
                <c:pt idx="3806">
                  <c:v>7.4529000000000001E-3</c:v>
                </c:pt>
                <c:pt idx="3807">
                  <c:v>-2.8018000000000001E-3</c:v>
                </c:pt>
                <c:pt idx="3808">
                  <c:v>-1.2643E-2</c:v>
                </c:pt>
                <c:pt idx="3809">
                  <c:v>-2.1779E-2</c:v>
                </c:pt>
                <c:pt idx="3810">
                  <c:v>-3.0117999999999999E-2</c:v>
                </c:pt>
                <c:pt idx="3811">
                  <c:v>-3.7686999999999998E-2</c:v>
                </c:pt>
                <c:pt idx="3812">
                  <c:v>-4.4450000000000003E-2</c:v>
                </c:pt>
                <c:pt idx="3813">
                  <c:v>-5.0243000000000003E-2</c:v>
                </c:pt>
                <c:pt idx="3814">
                  <c:v>-5.5094999999999998E-2</c:v>
                </c:pt>
                <c:pt idx="3815">
                  <c:v>-5.8852000000000002E-2</c:v>
                </c:pt>
                <c:pt idx="3816">
                  <c:v>-6.1492999999999999E-2</c:v>
                </c:pt>
                <c:pt idx="3817">
                  <c:v>-6.2711000000000003E-2</c:v>
                </c:pt>
                <c:pt idx="3818">
                  <c:v>-6.2533000000000005E-2</c:v>
                </c:pt>
                <c:pt idx="3819">
                  <c:v>-6.0811999999999998E-2</c:v>
                </c:pt>
                <c:pt idx="3820">
                  <c:v>-5.7676999999999999E-2</c:v>
                </c:pt>
                <c:pt idx="3821">
                  <c:v>-5.3206000000000003E-2</c:v>
                </c:pt>
                <c:pt idx="3822">
                  <c:v>-4.7558999999999997E-2</c:v>
                </c:pt>
                <c:pt idx="3823">
                  <c:v>-4.0811E-2</c:v>
                </c:pt>
                <c:pt idx="3824">
                  <c:v>-3.3300999999999997E-2</c:v>
                </c:pt>
                <c:pt idx="3825">
                  <c:v>-2.5086000000000001E-2</c:v>
                </c:pt>
                <c:pt idx="3826">
                  <c:v>-1.6352999999999999E-2</c:v>
                </c:pt>
                <c:pt idx="3827">
                  <c:v>-7.1681000000000002E-3</c:v>
                </c:pt>
                <c:pt idx="3828">
                  <c:v>2.0598999999999999E-3</c:v>
                </c:pt>
                <c:pt idx="3829">
                  <c:v>1.1135000000000001E-2</c:v>
                </c:pt>
                <c:pt idx="3830">
                  <c:v>1.9990000000000001E-2</c:v>
                </c:pt>
                <c:pt idx="3831">
                  <c:v>2.809E-2</c:v>
                </c:pt>
                <c:pt idx="3832">
                  <c:v>3.5501999999999999E-2</c:v>
                </c:pt>
                <c:pt idx="3833">
                  <c:v>4.2048000000000002E-2</c:v>
                </c:pt>
                <c:pt idx="3834">
                  <c:v>4.7820000000000001E-2</c:v>
                </c:pt>
                <c:pt idx="3835">
                  <c:v>5.2585E-2</c:v>
                </c:pt>
                <c:pt idx="3836">
                  <c:v>5.6300000000000003E-2</c:v>
                </c:pt>
                <c:pt idx="3837">
                  <c:v>5.8819999999999997E-2</c:v>
                </c:pt>
                <c:pt idx="3838">
                  <c:v>5.978E-2</c:v>
                </c:pt>
                <c:pt idx="3839">
                  <c:v>5.9041999999999997E-2</c:v>
                </c:pt>
                <c:pt idx="3840">
                  <c:v>5.6318E-2</c:v>
                </c:pt>
                <c:pt idx="3841">
                  <c:v>5.1577999999999999E-2</c:v>
                </c:pt>
                <c:pt idx="3842">
                  <c:v>4.4941000000000002E-2</c:v>
                </c:pt>
                <c:pt idx="3843">
                  <c:v>3.6748000000000003E-2</c:v>
                </c:pt>
                <c:pt idx="3844">
                  <c:v>2.7397000000000001E-2</c:v>
                </c:pt>
                <c:pt idx="3845">
                  <c:v>1.7357000000000001E-2</c:v>
                </c:pt>
                <c:pt idx="3846">
                  <c:v>7.4120000000000002E-3</c:v>
                </c:pt>
                <c:pt idx="3847">
                  <c:v>-2.1354E-3</c:v>
                </c:pt>
                <c:pt idx="3848">
                  <c:v>-1.0947999999999999E-2</c:v>
                </c:pt>
                <c:pt idx="3849">
                  <c:v>-1.9040999999999999E-2</c:v>
                </c:pt>
                <c:pt idx="3850">
                  <c:v>-2.6211999999999999E-2</c:v>
                </c:pt>
                <c:pt idx="3851">
                  <c:v>-3.2698999999999999E-2</c:v>
                </c:pt>
                <c:pt idx="3852">
                  <c:v>-3.8667E-2</c:v>
                </c:pt>
                <c:pt idx="3853">
                  <c:v>-4.4165000000000003E-2</c:v>
                </c:pt>
                <c:pt idx="3854">
                  <c:v>-4.9244000000000003E-2</c:v>
                </c:pt>
                <c:pt idx="3855">
                  <c:v>-5.3971999999999999E-2</c:v>
                </c:pt>
                <c:pt idx="3856">
                  <c:v>-5.8167999999999997E-2</c:v>
                </c:pt>
                <c:pt idx="3857">
                  <c:v>-6.1589999999999999E-2</c:v>
                </c:pt>
                <c:pt idx="3858">
                  <c:v>-6.3959000000000002E-2</c:v>
                </c:pt>
                <c:pt idx="3859">
                  <c:v>-6.4963999999999994E-2</c:v>
                </c:pt>
                <c:pt idx="3860">
                  <c:v>-6.4351000000000005E-2</c:v>
                </c:pt>
                <c:pt idx="3861">
                  <c:v>-6.1851000000000003E-2</c:v>
                </c:pt>
                <c:pt idx="3862">
                  <c:v>-5.7501999999999998E-2</c:v>
                </c:pt>
                <c:pt idx="3863">
                  <c:v>-5.1152999999999997E-2</c:v>
                </c:pt>
                <c:pt idx="3864">
                  <c:v>-4.3249000000000003E-2</c:v>
                </c:pt>
                <c:pt idx="3865">
                  <c:v>-3.3977E-2</c:v>
                </c:pt>
                <c:pt idx="3866">
                  <c:v>-2.3754999999999998E-2</c:v>
                </c:pt>
                <c:pt idx="3867">
                  <c:v>-1.2874E-2</c:v>
                </c:pt>
                <c:pt idx="3868">
                  <c:v>-1.9857E-3</c:v>
                </c:pt>
                <c:pt idx="3869">
                  <c:v>8.6765000000000002E-3</c:v>
                </c:pt>
                <c:pt idx="3870">
                  <c:v>1.8904000000000001E-2</c:v>
                </c:pt>
                <c:pt idx="3871">
                  <c:v>2.8242E-2</c:v>
                </c:pt>
                <c:pt idx="3872">
                  <c:v>3.6635000000000001E-2</c:v>
                </c:pt>
                <c:pt idx="3873">
                  <c:v>4.4112999999999999E-2</c:v>
                </c:pt>
                <c:pt idx="3874">
                  <c:v>5.0585999999999999E-2</c:v>
                </c:pt>
                <c:pt idx="3875">
                  <c:v>5.6186E-2</c:v>
                </c:pt>
                <c:pt idx="3876">
                  <c:v>6.1137999999999998E-2</c:v>
                </c:pt>
                <c:pt idx="3877">
                  <c:v>6.5367999999999996E-2</c:v>
                </c:pt>
                <c:pt idx="3878">
                  <c:v>6.8801000000000001E-2</c:v>
                </c:pt>
                <c:pt idx="3879">
                  <c:v>7.1129999999999999E-2</c:v>
                </c:pt>
                <c:pt idx="3880">
                  <c:v>7.2054000000000007E-2</c:v>
                </c:pt>
                <c:pt idx="3881">
                  <c:v>7.1182999999999996E-2</c:v>
                </c:pt>
                <c:pt idx="3882">
                  <c:v>6.8155999999999994E-2</c:v>
                </c:pt>
                <c:pt idx="3883">
                  <c:v>6.2912999999999997E-2</c:v>
                </c:pt>
                <c:pt idx="3884">
                  <c:v>5.5272000000000002E-2</c:v>
                </c:pt>
                <c:pt idx="3885">
                  <c:v>4.5789999999999997E-2</c:v>
                </c:pt>
                <c:pt idx="3886">
                  <c:v>3.4778999999999997E-2</c:v>
                </c:pt>
                <c:pt idx="3887">
                  <c:v>2.2873000000000001E-2</c:v>
                </c:pt>
                <c:pt idx="3888">
                  <c:v>1.0514000000000001E-2</c:v>
                </c:pt>
                <c:pt idx="3889">
                  <c:v>-1.4411000000000001E-3</c:v>
                </c:pt>
                <c:pt idx="3890">
                  <c:v>-1.2716999999999999E-2</c:v>
                </c:pt>
                <c:pt idx="3891">
                  <c:v>-2.3004E-2</c:v>
                </c:pt>
                <c:pt idx="3892">
                  <c:v>-3.2285000000000001E-2</c:v>
                </c:pt>
                <c:pt idx="3893">
                  <c:v>-4.0280999999999997E-2</c:v>
                </c:pt>
                <c:pt idx="3894">
                  <c:v>-4.7224000000000002E-2</c:v>
                </c:pt>
                <c:pt idx="3895">
                  <c:v>-5.3331999999999997E-2</c:v>
                </c:pt>
                <c:pt idx="3896">
                  <c:v>-5.8569000000000003E-2</c:v>
                </c:pt>
                <c:pt idx="3897">
                  <c:v>-6.3205999999999998E-2</c:v>
                </c:pt>
                <c:pt idx="3898">
                  <c:v>-6.7129999999999995E-2</c:v>
                </c:pt>
                <c:pt idx="3899">
                  <c:v>-7.0404999999999995E-2</c:v>
                </c:pt>
                <c:pt idx="3900">
                  <c:v>-7.2634000000000004E-2</c:v>
                </c:pt>
                <c:pt idx="3901">
                  <c:v>-7.3717000000000005E-2</c:v>
                </c:pt>
                <c:pt idx="3902">
                  <c:v>-7.3355000000000004E-2</c:v>
                </c:pt>
                <c:pt idx="3903">
                  <c:v>-7.1355000000000002E-2</c:v>
                </c:pt>
                <c:pt idx="3904">
                  <c:v>-6.7653000000000005E-2</c:v>
                </c:pt>
                <c:pt idx="3905">
                  <c:v>-6.2114000000000003E-2</c:v>
                </c:pt>
                <c:pt idx="3906">
                  <c:v>-5.4800000000000001E-2</c:v>
                </c:pt>
                <c:pt idx="3907">
                  <c:v>-4.5963999999999998E-2</c:v>
                </c:pt>
                <c:pt idx="3908">
                  <c:v>-3.5879000000000001E-2</c:v>
                </c:pt>
                <c:pt idx="3909">
                  <c:v>-2.4851000000000002E-2</c:v>
                </c:pt>
                <c:pt idx="3910">
                  <c:v>-1.316E-2</c:v>
                </c:pt>
                <c:pt idx="3911">
                  <c:v>-1.4893E-3</c:v>
                </c:pt>
                <c:pt idx="3912">
                  <c:v>9.8969999999999995E-3</c:v>
                </c:pt>
                <c:pt idx="3913">
                  <c:v>2.0811E-2</c:v>
                </c:pt>
                <c:pt idx="3914">
                  <c:v>3.0699000000000001E-2</c:v>
                </c:pt>
                <c:pt idx="3915">
                  <c:v>3.9605000000000001E-2</c:v>
                </c:pt>
                <c:pt idx="3916">
                  <c:v>4.743E-2</c:v>
                </c:pt>
                <c:pt idx="3917">
                  <c:v>5.4258000000000001E-2</c:v>
                </c:pt>
                <c:pt idx="3918">
                  <c:v>5.9969000000000001E-2</c:v>
                </c:pt>
                <c:pt idx="3919">
                  <c:v>6.4516000000000004E-2</c:v>
                </c:pt>
                <c:pt idx="3920">
                  <c:v>6.7920999999999995E-2</c:v>
                </c:pt>
                <c:pt idx="3921">
                  <c:v>6.9920999999999997E-2</c:v>
                </c:pt>
                <c:pt idx="3922">
                  <c:v>7.0392999999999997E-2</c:v>
                </c:pt>
                <c:pt idx="3923">
                  <c:v>6.9131999999999999E-2</c:v>
                </c:pt>
                <c:pt idx="3924">
                  <c:v>6.5989999999999993E-2</c:v>
                </c:pt>
                <c:pt idx="3925">
                  <c:v>6.1025000000000003E-2</c:v>
                </c:pt>
                <c:pt idx="3926">
                  <c:v>5.4269999999999999E-2</c:v>
                </c:pt>
                <c:pt idx="3927">
                  <c:v>4.6010000000000002E-2</c:v>
                </c:pt>
                <c:pt idx="3928">
                  <c:v>3.6454E-2</c:v>
                </c:pt>
                <c:pt idx="3929">
                  <c:v>2.6298999999999999E-2</c:v>
                </c:pt>
                <c:pt idx="3930">
                  <c:v>1.5862999999999999E-2</c:v>
                </c:pt>
                <c:pt idx="3931">
                  <c:v>5.4278E-3</c:v>
                </c:pt>
                <c:pt idx="3932">
                  <c:v>-4.5072000000000003E-3</c:v>
                </c:pt>
                <c:pt idx="3933">
                  <c:v>-1.3868999999999999E-2</c:v>
                </c:pt>
                <c:pt idx="3934">
                  <c:v>-2.2626E-2</c:v>
                </c:pt>
                <c:pt idx="3935">
                  <c:v>-3.0779999999999998E-2</c:v>
                </c:pt>
                <c:pt idx="3936">
                  <c:v>-3.8193999999999999E-2</c:v>
                </c:pt>
                <c:pt idx="3937">
                  <c:v>-4.4902999999999998E-2</c:v>
                </c:pt>
                <c:pt idx="3938">
                  <c:v>-5.0943000000000002E-2</c:v>
                </c:pt>
                <c:pt idx="3939">
                  <c:v>-5.6072999999999998E-2</c:v>
                </c:pt>
                <c:pt idx="3940">
                  <c:v>-6.0199000000000003E-2</c:v>
                </c:pt>
                <c:pt idx="3941">
                  <c:v>-6.3184000000000004E-2</c:v>
                </c:pt>
                <c:pt idx="3942">
                  <c:v>-6.4794000000000004E-2</c:v>
                </c:pt>
                <c:pt idx="3943">
                  <c:v>-6.4899999999999999E-2</c:v>
                </c:pt>
                <c:pt idx="3944">
                  <c:v>-6.3321000000000002E-2</c:v>
                </c:pt>
                <c:pt idx="3945">
                  <c:v>-6.0068999999999997E-2</c:v>
                </c:pt>
                <c:pt idx="3946">
                  <c:v>-5.5234999999999999E-2</c:v>
                </c:pt>
                <c:pt idx="3947">
                  <c:v>-4.9015000000000003E-2</c:v>
                </c:pt>
                <c:pt idx="3948">
                  <c:v>-4.1661999999999998E-2</c:v>
                </c:pt>
                <c:pt idx="3949">
                  <c:v>-3.3369999999999997E-2</c:v>
                </c:pt>
                <c:pt idx="3950">
                  <c:v>-2.4641E-2</c:v>
                </c:pt>
                <c:pt idx="3951">
                  <c:v>-1.5572000000000001E-2</c:v>
                </c:pt>
                <c:pt idx="3952">
                  <c:v>-6.3860000000000002E-3</c:v>
                </c:pt>
                <c:pt idx="3953">
                  <c:v>2.9304000000000001E-3</c:v>
                </c:pt>
                <c:pt idx="3954">
                  <c:v>1.1979999999999999E-2</c:v>
                </c:pt>
                <c:pt idx="3955">
                  <c:v>2.0757999999999999E-2</c:v>
                </c:pt>
                <c:pt idx="3956">
                  <c:v>2.9193E-2</c:v>
                </c:pt>
                <c:pt idx="3957">
                  <c:v>3.6998000000000003E-2</c:v>
                </c:pt>
                <c:pt idx="3958">
                  <c:v>4.4136000000000002E-2</c:v>
                </c:pt>
                <c:pt idx="3959">
                  <c:v>5.0562000000000003E-2</c:v>
                </c:pt>
                <c:pt idx="3960">
                  <c:v>5.6141999999999997E-2</c:v>
                </c:pt>
                <c:pt idx="3961">
                  <c:v>6.0585E-2</c:v>
                </c:pt>
                <c:pt idx="3962">
                  <c:v>6.3673999999999994E-2</c:v>
                </c:pt>
                <c:pt idx="3963">
                  <c:v>6.5072000000000005E-2</c:v>
                </c:pt>
                <c:pt idx="3964">
                  <c:v>6.4513000000000001E-2</c:v>
                </c:pt>
                <c:pt idx="3965">
                  <c:v>6.1710000000000001E-2</c:v>
                </c:pt>
                <c:pt idx="3966">
                  <c:v>5.6695000000000002E-2</c:v>
                </c:pt>
                <c:pt idx="3967">
                  <c:v>4.9521999999999997E-2</c:v>
                </c:pt>
                <c:pt idx="3968">
                  <c:v>4.0480000000000002E-2</c:v>
                </c:pt>
                <c:pt idx="3969">
                  <c:v>3.0252000000000001E-2</c:v>
                </c:pt>
                <c:pt idx="3970">
                  <c:v>1.9345999999999999E-2</c:v>
                </c:pt>
                <c:pt idx="3971">
                  <c:v>8.2290000000000002E-3</c:v>
                </c:pt>
                <c:pt idx="3972">
                  <c:v>-2.3487999999999998E-3</c:v>
                </c:pt>
                <c:pt idx="3973">
                  <c:v>-1.2149999999999999E-2</c:v>
                </c:pt>
                <c:pt idx="3974">
                  <c:v>-2.1009E-2</c:v>
                </c:pt>
                <c:pt idx="3975">
                  <c:v>-2.8986999999999999E-2</c:v>
                </c:pt>
                <c:pt idx="3976">
                  <c:v>-3.6006000000000003E-2</c:v>
                </c:pt>
                <c:pt idx="3977">
                  <c:v>-4.2304000000000001E-2</c:v>
                </c:pt>
                <c:pt idx="3978">
                  <c:v>-4.8161000000000002E-2</c:v>
                </c:pt>
                <c:pt idx="3979">
                  <c:v>-5.3496000000000002E-2</c:v>
                </c:pt>
                <c:pt idx="3980">
                  <c:v>-5.8473999999999998E-2</c:v>
                </c:pt>
                <c:pt idx="3981">
                  <c:v>-6.2988000000000002E-2</c:v>
                </c:pt>
                <c:pt idx="3982">
                  <c:v>-6.6772999999999999E-2</c:v>
                </c:pt>
                <c:pt idx="3983">
                  <c:v>-6.9546999999999998E-2</c:v>
                </c:pt>
                <c:pt idx="3984">
                  <c:v>-7.0987999999999996E-2</c:v>
                </c:pt>
                <c:pt idx="3985">
                  <c:v>-7.0772000000000002E-2</c:v>
                </c:pt>
                <c:pt idx="3986">
                  <c:v>-6.8654000000000007E-2</c:v>
                </c:pt>
                <c:pt idx="3987">
                  <c:v>-6.4576999999999996E-2</c:v>
                </c:pt>
                <c:pt idx="3988">
                  <c:v>-5.8457000000000002E-2</c:v>
                </c:pt>
                <c:pt idx="3989">
                  <c:v>-5.0681999999999998E-2</c:v>
                </c:pt>
                <c:pt idx="3990">
                  <c:v>-4.1431999999999997E-2</c:v>
                </c:pt>
                <c:pt idx="3991">
                  <c:v>-3.1136E-2</c:v>
                </c:pt>
                <c:pt idx="3992">
                  <c:v>-1.9977999999999999E-2</c:v>
                </c:pt>
                <c:pt idx="3993">
                  <c:v>-8.6704E-3</c:v>
                </c:pt>
                <c:pt idx="3994">
                  <c:v>2.6053999999999999E-3</c:v>
                </c:pt>
                <c:pt idx="3995">
                  <c:v>1.3611E-2</c:v>
                </c:pt>
                <c:pt idx="3996">
                  <c:v>2.3796999999999999E-2</c:v>
                </c:pt>
                <c:pt idx="3997">
                  <c:v>3.3097000000000001E-2</c:v>
                </c:pt>
                <c:pt idx="3998">
                  <c:v>4.1335999999999998E-2</c:v>
                </c:pt>
                <c:pt idx="3999">
                  <c:v>4.8619999999999997E-2</c:v>
                </c:pt>
                <c:pt idx="4000">
                  <c:v>5.4769999999999999E-2</c:v>
                </c:pt>
                <c:pt idx="4001">
                  <c:v>5.9995E-2</c:v>
                </c:pt>
                <c:pt idx="4002">
                  <c:v>6.4314999999999997E-2</c:v>
                </c:pt>
                <c:pt idx="4003">
                  <c:v>6.7608000000000001E-2</c:v>
                </c:pt>
                <c:pt idx="4004">
                  <c:v>6.9705000000000003E-2</c:v>
                </c:pt>
                <c:pt idx="4005">
                  <c:v>7.0383000000000001E-2</c:v>
                </c:pt>
                <c:pt idx="4006">
                  <c:v>6.9265999999999994E-2</c:v>
                </c:pt>
                <c:pt idx="4007">
                  <c:v>6.6140000000000004E-2</c:v>
                </c:pt>
                <c:pt idx="4008">
                  <c:v>6.0832999999999998E-2</c:v>
                </c:pt>
                <c:pt idx="4009">
                  <c:v>5.3267000000000002E-2</c:v>
                </c:pt>
                <c:pt idx="4010">
                  <c:v>4.3892E-2</c:v>
                </c:pt>
                <c:pt idx="4011">
                  <c:v>3.2986000000000001E-2</c:v>
                </c:pt>
                <c:pt idx="4012">
                  <c:v>2.1176E-2</c:v>
                </c:pt>
                <c:pt idx="4013">
                  <c:v>8.7931999999999993E-3</c:v>
                </c:pt>
                <c:pt idx="4014">
                  <c:v>-3.2521E-3</c:v>
                </c:pt>
                <c:pt idx="4015">
                  <c:v>-1.4753E-2</c:v>
                </c:pt>
                <c:pt idx="4016">
                  <c:v>-2.5463E-2</c:v>
                </c:pt>
                <c:pt idx="4017">
                  <c:v>-3.4993999999999997E-2</c:v>
                </c:pt>
                <c:pt idx="4018">
                  <c:v>-4.3436000000000002E-2</c:v>
                </c:pt>
                <c:pt idx="4019">
                  <c:v>-5.0798000000000003E-2</c:v>
                </c:pt>
                <c:pt idx="4020">
                  <c:v>-5.7307999999999998E-2</c:v>
                </c:pt>
                <c:pt idx="4021">
                  <c:v>-6.2867000000000006E-2</c:v>
                </c:pt>
                <c:pt idx="4022">
                  <c:v>-6.7667000000000005E-2</c:v>
                </c:pt>
                <c:pt idx="4023">
                  <c:v>-7.1690000000000004E-2</c:v>
                </c:pt>
                <c:pt idx="4024">
                  <c:v>-7.4773999999999993E-2</c:v>
                </c:pt>
                <c:pt idx="4025">
                  <c:v>-7.6757000000000006E-2</c:v>
                </c:pt>
                <c:pt idx="4026">
                  <c:v>-7.7461000000000002E-2</c:v>
                </c:pt>
                <c:pt idx="4027">
                  <c:v>-7.6600000000000001E-2</c:v>
                </c:pt>
                <c:pt idx="4028">
                  <c:v>-7.4089000000000002E-2</c:v>
                </c:pt>
                <c:pt idx="4029">
                  <c:v>-6.9778999999999994E-2</c:v>
                </c:pt>
                <c:pt idx="4030">
                  <c:v>-6.3656000000000004E-2</c:v>
                </c:pt>
                <c:pt idx="4031">
                  <c:v>-5.5968999999999998E-2</c:v>
                </c:pt>
                <c:pt idx="4032">
                  <c:v>-4.6850000000000003E-2</c:v>
                </c:pt>
                <c:pt idx="4033">
                  <c:v>-3.6637999999999997E-2</c:v>
                </c:pt>
                <c:pt idx="4034">
                  <c:v>-2.5426000000000001E-2</c:v>
                </c:pt>
                <c:pt idx="4035">
                  <c:v>-1.3918E-2</c:v>
                </c:pt>
                <c:pt idx="4036">
                  <c:v>-2.2030999999999999E-3</c:v>
                </c:pt>
                <c:pt idx="4037">
                  <c:v>9.4111000000000004E-3</c:v>
                </c:pt>
                <c:pt idx="4038">
                  <c:v>2.0402E-2</c:v>
                </c:pt>
                <c:pt idx="4039">
                  <c:v>3.0592999999999999E-2</c:v>
                </c:pt>
                <c:pt idx="4040">
                  <c:v>3.9759999999999997E-2</c:v>
                </c:pt>
                <c:pt idx="4041">
                  <c:v>4.7895E-2</c:v>
                </c:pt>
                <c:pt idx="4042">
                  <c:v>5.4711000000000003E-2</c:v>
                </c:pt>
                <c:pt idx="4043">
                  <c:v>6.0317000000000003E-2</c:v>
                </c:pt>
                <c:pt idx="4044">
                  <c:v>6.4716999999999997E-2</c:v>
                </c:pt>
                <c:pt idx="4045">
                  <c:v>6.7738000000000007E-2</c:v>
                </c:pt>
                <c:pt idx="4046">
                  <c:v>6.9310999999999998E-2</c:v>
                </c:pt>
                <c:pt idx="4047">
                  <c:v>6.9315000000000002E-2</c:v>
                </c:pt>
                <c:pt idx="4048">
                  <c:v>6.7519999999999997E-2</c:v>
                </c:pt>
                <c:pt idx="4049">
                  <c:v>6.3989000000000004E-2</c:v>
                </c:pt>
                <c:pt idx="4050">
                  <c:v>5.8620999999999999E-2</c:v>
                </c:pt>
                <c:pt idx="4051">
                  <c:v>5.1593E-2</c:v>
                </c:pt>
                <c:pt idx="4052">
                  <c:v>4.3251999999999999E-2</c:v>
                </c:pt>
                <c:pt idx="4053">
                  <c:v>3.3895000000000002E-2</c:v>
                </c:pt>
                <c:pt idx="4054">
                  <c:v>2.3942999999999999E-2</c:v>
                </c:pt>
                <c:pt idx="4055">
                  <c:v>1.3554999999999999E-2</c:v>
                </c:pt>
                <c:pt idx="4056">
                  <c:v>3.4093000000000001E-3</c:v>
                </c:pt>
                <c:pt idx="4057">
                  <c:v>-6.5046000000000001E-3</c:v>
                </c:pt>
                <c:pt idx="4058">
                  <c:v>-1.5896E-2</c:v>
                </c:pt>
                <c:pt idx="4059">
                  <c:v>-2.4827999999999999E-2</c:v>
                </c:pt>
                <c:pt idx="4060">
                  <c:v>-3.2980000000000002E-2</c:v>
                </c:pt>
                <c:pt idx="4061">
                  <c:v>-4.0434999999999999E-2</c:v>
                </c:pt>
                <c:pt idx="4062">
                  <c:v>-4.7260000000000003E-2</c:v>
                </c:pt>
                <c:pt idx="4063">
                  <c:v>-5.3260000000000002E-2</c:v>
                </c:pt>
                <c:pt idx="4064">
                  <c:v>-5.8438999999999998E-2</c:v>
                </c:pt>
                <c:pt idx="4065">
                  <c:v>-6.2664999999999998E-2</c:v>
                </c:pt>
                <c:pt idx="4066">
                  <c:v>-6.5765000000000004E-2</c:v>
                </c:pt>
                <c:pt idx="4067">
                  <c:v>-6.7415000000000003E-2</c:v>
                </c:pt>
                <c:pt idx="4068">
                  <c:v>-6.7484000000000002E-2</c:v>
                </c:pt>
                <c:pt idx="4069">
                  <c:v>-6.5740000000000007E-2</c:v>
                </c:pt>
                <c:pt idx="4070">
                  <c:v>-6.2177000000000003E-2</c:v>
                </c:pt>
                <c:pt idx="4071">
                  <c:v>-5.6847000000000002E-2</c:v>
                </c:pt>
                <c:pt idx="4072">
                  <c:v>-5.0029999999999998E-2</c:v>
                </c:pt>
                <c:pt idx="4073">
                  <c:v>-4.1847000000000002E-2</c:v>
                </c:pt>
                <c:pt idx="4074">
                  <c:v>-3.2877000000000003E-2</c:v>
                </c:pt>
                <c:pt idx="4075">
                  <c:v>-2.3386000000000001E-2</c:v>
                </c:pt>
                <c:pt idx="4076">
                  <c:v>-1.3639999999999999E-2</c:v>
                </c:pt>
                <c:pt idx="4077">
                  <c:v>-3.8631E-3</c:v>
                </c:pt>
                <c:pt idx="4078">
                  <c:v>5.5906999999999997E-3</c:v>
                </c:pt>
                <c:pt idx="4079">
                  <c:v>1.4585000000000001E-2</c:v>
                </c:pt>
                <c:pt idx="4080">
                  <c:v>2.3154000000000001E-2</c:v>
                </c:pt>
                <c:pt idx="4081">
                  <c:v>3.0962E-2</c:v>
                </c:pt>
                <c:pt idx="4082">
                  <c:v>3.8098E-2</c:v>
                </c:pt>
                <c:pt idx="4083">
                  <c:v>4.4498000000000003E-2</c:v>
                </c:pt>
                <c:pt idx="4084">
                  <c:v>5.0209999999999998E-2</c:v>
                </c:pt>
                <c:pt idx="4085">
                  <c:v>5.5001000000000001E-2</c:v>
                </c:pt>
                <c:pt idx="4086">
                  <c:v>5.8816E-2</c:v>
                </c:pt>
                <c:pt idx="4087">
                  <c:v>6.1455000000000003E-2</c:v>
                </c:pt>
                <c:pt idx="4088">
                  <c:v>6.2602000000000005E-2</c:v>
                </c:pt>
                <c:pt idx="4089">
                  <c:v>6.2045999999999997E-2</c:v>
                </c:pt>
                <c:pt idx="4090">
                  <c:v>5.9549999999999999E-2</c:v>
                </c:pt>
                <c:pt idx="4091">
                  <c:v>5.5003000000000003E-2</c:v>
                </c:pt>
                <c:pt idx="4092">
                  <c:v>4.8501000000000002E-2</c:v>
                </c:pt>
                <c:pt idx="4093">
                  <c:v>4.0325E-2</c:v>
                </c:pt>
                <c:pt idx="4094">
                  <c:v>3.0667E-2</c:v>
                </c:pt>
                <c:pt idx="4095">
                  <c:v>2.0364E-2</c:v>
                </c:pt>
                <c:pt idx="4096">
                  <c:v>9.8095999999999999E-3</c:v>
                </c:pt>
                <c:pt idx="4097">
                  <c:v>-4.4771999999999998E-4</c:v>
                </c:pt>
                <c:pt idx="4098">
                  <c:v>-1.0133E-2</c:v>
                </c:pt>
                <c:pt idx="4099">
                  <c:v>-1.8828000000000001E-2</c:v>
                </c:pt>
                <c:pt idx="4100">
                  <c:v>-2.6529E-2</c:v>
                </c:pt>
                <c:pt idx="4101">
                  <c:v>-3.3480000000000003E-2</c:v>
                </c:pt>
                <c:pt idx="4102">
                  <c:v>-3.9569E-2</c:v>
                </c:pt>
                <c:pt idx="4103">
                  <c:v>-4.5127E-2</c:v>
                </c:pt>
                <c:pt idx="4104">
                  <c:v>-5.0213000000000001E-2</c:v>
                </c:pt>
                <c:pt idx="4105">
                  <c:v>-5.4946000000000002E-2</c:v>
                </c:pt>
                <c:pt idx="4106">
                  <c:v>-5.91E-2</c:v>
                </c:pt>
                <c:pt idx="4107">
                  <c:v>-6.2526999999999999E-2</c:v>
                </c:pt>
                <c:pt idx="4108">
                  <c:v>-6.4925999999999998E-2</c:v>
                </c:pt>
                <c:pt idx="4109">
                  <c:v>-6.5904000000000004E-2</c:v>
                </c:pt>
                <c:pt idx="4110">
                  <c:v>-6.5176999999999999E-2</c:v>
                </c:pt>
                <c:pt idx="4111">
                  <c:v>-6.2534999999999993E-2</c:v>
                </c:pt>
                <c:pt idx="4112">
                  <c:v>-5.7848999999999998E-2</c:v>
                </c:pt>
                <c:pt idx="4113">
                  <c:v>-5.1262000000000002E-2</c:v>
                </c:pt>
                <c:pt idx="4114">
                  <c:v>-4.2995999999999999E-2</c:v>
                </c:pt>
                <c:pt idx="4115">
                  <c:v>-3.3159000000000001E-2</c:v>
                </c:pt>
                <c:pt idx="4116">
                  <c:v>-2.2459E-2</c:v>
                </c:pt>
                <c:pt idx="4117">
                  <c:v>-1.1113E-2</c:v>
                </c:pt>
                <c:pt idx="4118">
                  <c:v>3.8519999999999998E-4</c:v>
                </c:pt>
                <c:pt idx="4119">
                  <c:v>1.1797E-2</c:v>
                </c:pt>
                <c:pt idx="4120">
                  <c:v>2.2488999999999999E-2</c:v>
                </c:pt>
                <c:pt idx="4121">
                  <c:v>3.2257000000000001E-2</c:v>
                </c:pt>
                <c:pt idx="4122">
                  <c:v>4.1041000000000001E-2</c:v>
                </c:pt>
                <c:pt idx="4123">
                  <c:v>4.8473000000000002E-2</c:v>
                </c:pt>
                <c:pt idx="4124">
                  <c:v>5.4754999999999998E-2</c:v>
                </c:pt>
                <c:pt idx="4125">
                  <c:v>5.9969000000000001E-2</c:v>
                </c:pt>
                <c:pt idx="4126">
                  <c:v>6.4151E-2</c:v>
                </c:pt>
                <c:pt idx="4127">
                  <c:v>6.7420999999999995E-2</c:v>
                </c:pt>
                <c:pt idx="4128">
                  <c:v>6.9789000000000004E-2</c:v>
                </c:pt>
                <c:pt idx="4129">
                  <c:v>7.1135000000000004E-2</c:v>
                </c:pt>
                <c:pt idx="4130">
                  <c:v>7.1250999999999995E-2</c:v>
                </c:pt>
                <c:pt idx="4131">
                  <c:v>6.9882E-2</c:v>
                </c:pt>
                <c:pt idx="4132">
                  <c:v>6.6776000000000002E-2</c:v>
                </c:pt>
                <c:pt idx="4133">
                  <c:v>6.1835000000000001E-2</c:v>
                </c:pt>
                <c:pt idx="4134">
                  <c:v>5.5050000000000002E-2</c:v>
                </c:pt>
                <c:pt idx="4135">
                  <c:v>4.6625E-2</c:v>
                </c:pt>
                <c:pt idx="4136">
                  <c:v>3.6755000000000003E-2</c:v>
                </c:pt>
                <c:pt idx="4137">
                  <c:v>2.6207000000000001E-2</c:v>
                </c:pt>
                <c:pt idx="4138">
                  <c:v>1.5266E-2</c:v>
                </c:pt>
                <c:pt idx="4139">
                  <c:v>4.3287999999999998E-3</c:v>
                </c:pt>
                <c:pt idx="4140">
                  <c:v>-6.1085999999999996E-3</c:v>
                </c:pt>
                <c:pt idx="4141">
                  <c:v>-1.5913E-2</c:v>
                </c:pt>
                <c:pt idx="4142">
                  <c:v>-2.4976999999999999E-2</c:v>
                </c:pt>
                <c:pt idx="4143">
                  <c:v>-3.3357999999999999E-2</c:v>
                </c:pt>
                <c:pt idx="4144">
                  <c:v>-4.0813000000000002E-2</c:v>
                </c:pt>
                <c:pt idx="4145">
                  <c:v>-4.7516999999999997E-2</c:v>
                </c:pt>
                <c:pt idx="4146">
                  <c:v>-5.3491999999999998E-2</c:v>
                </c:pt>
                <c:pt idx="4147">
                  <c:v>-5.8608E-2</c:v>
                </c:pt>
                <c:pt idx="4148">
                  <c:v>-6.2816999999999998E-2</c:v>
                </c:pt>
                <c:pt idx="4149">
                  <c:v>-6.5966999999999998E-2</c:v>
                </c:pt>
                <c:pt idx="4150">
                  <c:v>-6.7854999999999999E-2</c:v>
                </c:pt>
                <c:pt idx="4151">
                  <c:v>-6.8236000000000005E-2</c:v>
                </c:pt>
                <c:pt idx="4152">
                  <c:v>-6.694E-2</c:v>
                </c:pt>
                <c:pt idx="4153">
                  <c:v>-6.3874E-2</c:v>
                </c:pt>
                <c:pt idx="4154">
                  <c:v>-5.9041000000000003E-2</c:v>
                </c:pt>
                <c:pt idx="4155">
                  <c:v>-5.2560000000000003E-2</c:v>
                </c:pt>
                <c:pt idx="4156">
                  <c:v>-4.4547000000000003E-2</c:v>
                </c:pt>
                <c:pt idx="4157">
                  <c:v>-3.5110000000000002E-2</c:v>
                </c:pt>
                <c:pt idx="4158">
                  <c:v>-2.4785000000000001E-2</c:v>
                </c:pt>
                <c:pt idx="4159">
                  <c:v>-1.3717999999999999E-2</c:v>
                </c:pt>
                <c:pt idx="4160">
                  <c:v>-2.2391999999999998E-3</c:v>
                </c:pt>
                <c:pt idx="4161">
                  <c:v>9.0886000000000005E-3</c:v>
                </c:pt>
                <c:pt idx="4162">
                  <c:v>1.9928999999999999E-2</c:v>
                </c:pt>
                <c:pt idx="4163">
                  <c:v>2.9995999999999998E-2</c:v>
                </c:pt>
                <c:pt idx="4164">
                  <c:v>3.9123999999999999E-2</c:v>
                </c:pt>
                <c:pt idx="4165">
                  <c:v>4.6973000000000001E-2</c:v>
                </c:pt>
                <c:pt idx="4166">
                  <c:v>5.3664000000000003E-2</c:v>
                </c:pt>
                <c:pt idx="4167">
                  <c:v>5.9304000000000003E-2</c:v>
                </c:pt>
                <c:pt idx="4168">
                  <c:v>6.3854999999999995E-2</c:v>
                </c:pt>
                <c:pt idx="4169">
                  <c:v>6.7405000000000007E-2</c:v>
                </c:pt>
                <c:pt idx="4170">
                  <c:v>6.9928000000000004E-2</c:v>
                </c:pt>
                <c:pt idx="4171">
                  <c:v>7.1284E-2</c:v>
                </c:pt>
                <c:pt idx="4172">
                  <c:v>7.1290000000000006E-2</c:v>
                </c:pt>
                <c:pt idx="4173">
                  <c:v>6.9736000000000006E-2</c:v>
                </c:pt>
                <c:pt idx="4174">
                  <c:v>6.6484000000000001E-2</c:v>
                </c:pt>
                <c:pt idx="4175">
                  <c:v>6.1510000000000002E-2</c:v>
                </c:pt>
                <c:pt idx="4176">
                  <c:v>5.4949999999999999E-2</c:v>
                </c:pt>
                <c:pt idx="4177">
                  <c:v>4.7018999999999998E-2</c:v>
                </c:pt>
                <c:pt idx="4178">
                  <c:v>3.8009000000000001E-2</c:v>
                </c:pt>
                <c:pt idx="4179">
                  <c:v>2.8559000000000001E-2</c:v>
                </c:pt>
                <c:pt idx="4180">
                  <c:v>1.8918000000000001E-2</c:v>
                </c:pt>
                <c:pt idx="4181">
                  <c:v>9.3042000000000003E-3</c:v>
                </c:pt>
                <c:pt idx="4182">
                  <c:v>3.9570000000000002E-5</c:v>
                </c:pt>
                <c:pt idx="4183">
                  <c:v>-8.8492999999999992E-3</c:v>
                </c:pt>
                <c:pt idx="4184">
                  <c:v>-1.7382000000000002E-2</c:v>
                </c:pt>
                <c:pt idx="4185">
                  <c:v>-2.5562000000000001E-2</c:v>
                </c:pt>
                <c:pt idx="4186">
                  <c:v>-3.3196999999999997E-2</c:v>
                </c:pt>
                <c:pt idx="4187">
                  <c:v>-4.0263E-2</c:v>
                </c:pt>
                <c:pt idx="4188">
                  <c:v>-4.6745000000000002E-2</c:v>
                </c:pt>
                <c:pt idx="4189">
                  <c:v>-5.2329000000000001E-2</c:v>
                </c:pt>
                <c:pt idx="4190">
                  <c:v>-5.6876000000000003E-2</c:v>
                </c:pt>
                <c:pt idx="4191">
                  <c:v>-6.0176E-2</c:v>
                </c:pt>
                <c:pt idx="4192">
                  <c:v>-6.1962999999999997E-2</c:v>
                </c:pt>
                <c:pt idx="4193">
                  <c:v>-6.2E-2</c:v>
                </c:pt>
                <c:pt idx="4194">
                  <c:v>-6.0130999999999997E-2</c:v>
                </c:pt>
                <c:pt idx="4195">
                  <c:v>-5.6337999999999999E-2</c:v>
                </c:pt>
                <c:pt idx="4196">
                  <c:v>-5.0582000000000002E-2</c:v>
                </c:pt>
                <c:pt idx="4197">
                  <c:v>-4.3243999999999998E-2</c:v>
                </c:pt>
                <c:pt idx="4198">
                  <c:v>-3.4527000000000002E-2</c:v>
                </c:pt>
                <c:pt idx="4199">
                  <c:v>-2.4854999999999999E-2</c:v>
                </c:pt>
                <c:pt idx="4200">
                  <c:v>-1.4456E-2</c:v>
                </c:pt>
                <c:pt idx="4201">
                  <c:v>-4.0052999999999998E-3</c:v>
                </c:pt>
                <c:pt idx="4202">
                  <c:v>6.2782999999999997E-3</c:v>
                </c:pt>
                <c:pt idx="4203">
                  <c:v>1.6216999999999999E-2</c:v>
                </c:pt>
                <c:pt idx="4204">
                  <c:v>2.5314E-2</c:v>
                </c:pt>
                <c:pt idx="4205">
                  <c:v>3.3626999999999997E-2</c:v>
                </c:pt>
                <c:pt idx="4206">
                  <c:v>4.1041000000000001E-2</c:v>
                </c:pt>
                <c:pt idx="4207">
                  <c:v>4.7766999999999997E-2</c:v>
                </c:pt>
                <c:pt idx="4208">
                  <c:v>5.3673999999999999E-2</c:v>
                </c:pt>
                <c:pt idx="4209">
                  <c:v>5.8951000000000003E-2</c:v>
                </c:pt>
                <c:pt idx="4210">
                  <c:v>6.3589999999999994E-2</c:v>
                </c:pt>
                <c:pt idx="4211">
                  <c:v>6.7353999999999997E-2</c:v>
                </c:pt>
                <c:pt idx="4212">
                  <c:v>7.0058999999999996E-2</c:v>
                </c:pt>
                <c:pt idx="4213">
                  <c:v>7.1406999999999998E-2</c:v>
                </c:pt>
                <c:pt idx="4214">
                  <c:v>7.1104000000000001E-2</c:v>
                </c:pt>
                <c:pt idx="4215">
                  <c:v>6.8908999999999998E-2</c:v>
                </c:pt>
                <c:pt idx="4216">
                  <c:v>6.4730999999999997E-2</c:v>
                </c:pt>
                <c:pt idx="4217">
                  <c:v>5.8451999999999997E-2</c:v>
                </c:pt>
                <c:pt idx="4218">
                  <c:v>5.0465999999999997E-2</c:v>
                </c:pt>
                <c:pt idx="4219">
                  <c:v>4.0999000000000001E-2</c:v>
                </c:pt>
                <c:pt idx="4220">
                  <c:v>3.0581000000000001E-2</c:v>
                </c:pt>
                <c:pt idx="4221">
                  <c:v>1.9524E-2</c:v>
                </c:pt>
                <c:pt idx="4222">
                  <c:v>8.6012999999999992E-3</c:v>
                </c:pt>
                <c:pt idx="4223">
                  <c:v>-2.0016999999999999E-3</c:v>
                </c:pt>
                <c:pt idx="4224">
                  <c:v>-1.2135E-2</c:v>
                </c:pt>
                <c:pt idx="4225">
                  <c:v>-2.1413000000000001E-2</c:v>
                </c:pt>
                <c:pt idx="4226">
                  <c:v>-2.9936000000000001E-2</c:v>
                </c:pt>
                <c:pt idx="4227">
                  <c:v>-3.764E-2</c:v>
                </c:pt>
                <c:pt idx="4228">
                  <c:v>-4.4698000000000002E-2</c:v>
                </c:pt>
                <c:pt idx="4229">
                  <c:v>-5.0902000000000003E-2</c:v>
                </c:pt>
                <c:pt idx="4230">
                  <c:v>-5.6411999999999997E-2</c:v>
                </c:pt>
                <c:pt idx="4231">
                  <c:v>-6.1114000000000002E-2</c:v>
                </c:pt>
                <c:pt idx="4232">
                  <c:v>-6.4972000000000002E-2</c:v>
                </c:pt>
                <c:pt idx="4233">
                  <c:v>-6.7658999999999997E-2</c:v>
                </c:pt>
                <c:pt idx="4234">
                  <c:v>-6.8990999999999997E-2</c:v>
                </c:pt>
                <c:pt idx="4235">
                  <c:v>-6.8709000000000006E-2</c:v>
                </c:pt>
                <c:pt idx="4236">
                  <c:v>-6.6596000000000002E-2</c:v>
                </c:pt>
                <c:pt idx="4237">
                  <c:v>-6.2570000000000001E-2</c:v>
                </c:pt>
                <c:pt idx="4238">
                  <c:v>-5.6602E-2</c:v>
                </c:pt>
                <c:pt idx="4239">
                  <c:v>-4.8764000000000002E-2</c:v>
                </c:pt>
                <c:pt idx="4240">
                  <c:v>-3.9442999999999999E-2</c:v>
                </c:pt>
                <c:pt idx="4241">
                  <c:v>-2.8948999999999999E-2</c:v>
                </c:pt>
                <c:pt idx="4242">
                  <c:v>-1.7624999999999998E-2</c:v>
                </c:pt>
                <c:pt idx="4243">
                  <c:v>-5.8106E-3</c:v>
                </c:pt>
                <c:pt idx="4244">
                  <c:v>5.8485999999999998E-3</c:v>
                </c:pt>
                <c:pt idx="4245">
                  <c:v>1.7049000000000002E-2</c:v>
                </c:pt>
                <c:pt idx="4246">
                  <c:v>2.7621E-2</c:v>
                </c:pt>
                <c:pt idx="4247">
                  <c:v>3.7067999999999997E-2</c:v>
                </c:pt>
                <c:pt idx="4248">
                  <c:v>4.5402999999999999E-2</c:v>
                </c:pt>
                <c:pt idx="4249">
                  <c:v>5.2657000000000002E-2</c:v>
                </c:pt>
                <c:pt idx="4250">
                  <c:v>5.8902000000000003E-2</c:v>
                </c:pt>
                <c:pt idx="4251">
                  <c:v>6.4158999999999994E-2</c:v>
                </c:pt>
                <c:pt idx="4252">
                  <c:v>6.8454000000000001E-2</c:v>
                </c:pt>
                <c:pt idx="4253">
                  <c:v>7.1861999999999995E-2</c:v>
                </c:pt>
                <c:pt idx="4254">
                  <c:v>7.4112999999999998E-2</c:v>
                </c:pt>
                <c:pt idx="4255">
                  <c:v>7.5101000000000001E-2</c:v>
                </c:pt>
                <c:pt idx="4256">
                  <c:v>7.4568999999999996E-2</c:v>
                </c:pt>
                <c:pt idx="4257">
                  <c:v>7.2270000000000001E-2</c:v>
                </c:pt>
                <c:pt idx="4258">
                  <c:v>6.8107000000000001E-2</c:v>
                </c:pt>
                <c:pt idx="4259">
                  <c:v>6.2023000000000002E-2</c:v>
                </c:pt>
                <c:pt idx="4260">
                  <c:v>5.4095999999999998E-2</c:v>
                </c:pt>
                <c:pt idx="4261">
                  <c:v>4.4778999999999999E-2</c:v>
                </c:pt>
                <c:pt idx="4262">
                  <c:v>3.4457000000000002E-2</c:v>
                </c:pt>
                <c:pt idx="4263">
                  <c:v>2.3539999999999998E-2</c:v>
                </c:pt>
                <c:pt idx="4264">
                  <c:v>1.2362E-2</c:v>
                </c:pt>
                <c:pt idx="4265">
                  <c:v>1.4607999999999999E-3</c:v>
                </c:pt>
                <c:pt idx="4266">
                  <c:v>-9.0024000000000007E-3</c:v>
                </c:pt>
                <c:pt idx="4267">
                  <c:v>-1.9057999999999999E-2</c:v>
                </c:pt>
                <c:pt idx="4268">
                  <c:v>-2.8330999999999999E-2</c:v>
                </c:pt>
                <c:pt idx="4269">
                  <c:v>-3.6936999999999998E-2</c:v>
                </c:pt>
                <c:pt idx="4270">
                  <c:v>-4.4824999999999997E-2</c:v>
                </c:pt>
                <c:pt idx="4271">
                  <c:v>-5.2013999999999998E-2</c:v>
                </c:pt>
                <c:pt idx="4272">
                  <c:v>-5.8310000000000001E-2</c:v>
                </c:pt>
                <c:pt idx="4273">
                  <c:v>-6.3586000000000004E-2</c:v>
                </c:pt>
                <c:pt idx="4274">
                  <c:v>-6.7794999999999994E-2</c:v>
                </c:pt>
                <c:pt idx="4275">
                  <c:v>-7.0511000000000004E-2</c:v>
                </c:pt>
                <c:pt idx="4276">
                  <c:v>-7.1660000000000001E-2</c:v>
                </c:pt>
                <c:pt idx="4277">
                  <c:v>-7.1002999999999997E-2</c:v>
                </c:pt>
                <c:pt idx="4278">
                  <c:v>-6.8446999999999994E-2</c:v>
                </c:pt>
                <c:pt idx="4279">
                  <c:v>-6.4099000000000003E-2</c:v>
                </c:pt>
                <c:pt idx="4280">
                  <c:v>-5.8105999999999998E-2</c:v>
                </c:pt>
                <c:pt idx="4281">
                  <c:v>-5.0660999999999998E-2</c:v>
                </c:pt>
                <c:pt idx="4282">
                  <c:v>-4.2212E-2</c:v>
                </c:pt>
                <c:pt idx="4283">
                  <c:v>-3.3022000000000003E-2</c:v>
                </c:pt>
                <c:pt idx="4284">
                  <c:v>-2.3326E-2</c:v>
                </c:pt>
                <c:pt idx="4285">
                  <c:v>-1.3265000000000001E-2</c:v>
                </c:pt>
                <c:pt idx="4286">
                  <c:v>-3.2583999999999998E-3</c:v>
                </c:pt>
                <c:pt idx="4287">
                  <c:v>6.5585000000000001E-3</c:v>
                </c:pt>
                <c:pt idx="4288">
                  <c:v>1.6147999999999999E-2</c:v>
                </c:pt>
                <c:pt idx="4289">
                  <c:v>2.5010999999999999E-2</c:v>
                </c:pt>
                <c:pt idx="4290">
                  <c:v>3.3195000000000002E-2</c:v>
                </c:pt>
                <c:pt idx="4291">
                  <c:v>4.0526E-2</c:v>
                </c:pt>
                <c:pt idx="4292">
                  <c:v>4.7051000000000003E-2</c:v>
                </c:pt>
                <c:pt idx="4293">
                  <c:v>5.2574000000000003E-2</c:v>
                </c:pt>
                <c:pt idx="4294">
                  <c:v>5.7024999999999999E-2</c:v>
                </c:pt>
                <c:pt idx="4295">
                  <c:v>6.037E-2</c:v>
                </c:pt>
                <c:pt idx="4296">
                  <c:v>6.2327E-2</c:v>
                </c:pt>
                <c:pt idx="4297">
                  <c:v>6.2742999999999993E-2</c:v>
                </c:pt>
                <c:pt idx="4298">
                  <c:v>6.1391000000000001E-2</c:v>
                </c:pt>
                <c:pt idx="4299">
                  <c:v>5.8137000000000001E-2</c:v>
                </c:pt>
                <c:pt idx="4300">
                  <c:v>5.3058000000000001E-2</c:v>
                </c:pt>
                <c:pt idx="4301">
                  <c:v>4.6260000000000003E-2</c:v>
                </c:pt>
                <c:pt idx="4302">
                  <c:v>3.8065000000000002E-2</c:v>
                </c:pt>
                <c:pt idx="4303">
                  <c:v>2.8766E-2</c:v>
                </c:pt>
                <c:pt idx="4304">
                  <c:v>1.9040000000000001E-2</c:v>
                </c:pt>
                <c:pt idx="4305">
                  <c:v>9.2321E-3</c:v>
                </c:pt>
                <c:pt idx="4306">
                  <c:v>-4.4082000000000002E-4</c:v>
                </c:pt>
                <c:pt idx="4307">
                  <c:v>-9.5149999999999992E-3</c:v>
                </c:pt>
                <c:pt idx="4308">
                  <c:v>-1.7979999999999999E-2</c:v>
                </c:pt>
                <c:pt idx="4309">
                  <c:v>-2.5891999999999998E-2</c:v>
                </c:pt>
                <c:pt idx="4310">
                  <c:v>-3.3265000000000003E-2</c:v>
                </c:pt>
                <c:pt idx="4311">
                  <c:v>-4.0097000000000001E-2</c:v>
                </c:pt>
                <c:pt idx="4312">
                  <c:v>-4.6412000000000002E-2</c:v>
                </c:pt>
                <c:pt idx="4313">
                  <c:v>-5.2304000000000003E-2</c:v>
                </c:pt>
                <c:pt idx="4314">
                  <c:v>-5.7511E-2</c:v>
                </c:pt>
                <c:pt idx="4315">
                  <c:v>-6.1864000000000002E-2</c:v>
                </c:pt>
                <c:pt idx="4316">
                  <c:v>-6.5144999999999995E-2</c:v>
                </c:pt>
                <c:pt idx="4317">
                  <c:v>-6.6859000000000002E-2</c:v>
                </c:pt>
                <c:pt idx="4318">
                  <c:v>-6.6794000000000006E-2</c:v>
                </c:pt>
                <c:pt idx="4319">
                  <c:v>-6.4657000000000006E-2</c:v>
                </c:pt>
                <c:pt idx="4320">
                  <c:v>-6.0324999999999997E-2</c:v>
                </c:pt>
                <c:pt idx="4321">
                  <c:v>-5.3955000000000003E-2</c:v>
                </c:pt>
                <c:pt idx="4322">
                  <c:v>-4.5761000000000003E-2</c:v>
                </c:pt>
                <c:pt idx="4323">
                  <c:v>-3.6098999999999999E-2</c:v>
                </c:pt>
                <c:pt idx="4324">
                  <c:v>-2.5309000000000002E-2</c:v>
                </c:pt>
                <c:pt idx="4325">
                  <c:v>-1.4079E-2</c:v>
                </c:pt>
                <c:pt idx="4326">
                  <c:v>-2.7629999999999998E-3</c:v>
                </c:pt>
                <c:pt idx="4327">
                  <c:v>8.4121000000000005E-3</c:v>
                </c:pt>
                <c:pt idx="4328">
                  <c:v>1.8856000000000001E-2</c:v>
                </c:pt>
                <c:pt idx="4329">
                  <c:v>2.8448999999999999E-2</c:v>
                </c:pt>
                <c:pt idx="4330">
                  <c:v>3.7081000000000003E-2</c:v>
                </c:pt>
                <c:pt idx="4331">
                  <c:v>4.4717E-2</c:v>
                </c:pt>
                <c:pt idx="4332">
                  <c:v>5.1304000000000002E-2</c:v>
                </c:pt>
                <c:pt idx="4333">
                  <c:v>5.6947999999999999E-2</c:v>
                </c:pt>
                <c:pt idx="4334">
                  <c:v>6.1874999999999999E-2</c:v>
                </c:pt>
                <c:pt idx="4335">
                  <c:v>6.5951999999999997E-2</c:v>
                </c:pt>
                <c:pt idx="4336">
                  <c:v>6.9191000000000003E-2</c:v>
                </c:pt>
                <c:pt idx="4337">
                  <c:v>7.1393999999999999E-2</c:v>
                </c:pt>
                <c:pt idx="4338">
                  <c:v>7.2241E-2</c:v>
                </c:pt>
                <c:pt idx="4339">
                  <c:v>7.1423E-2</c:v>
                </c:pt>
                <c:pt idx="4340">
                  <c:v>6.8610000000000004E-2</c:v>
                </c:pt>
                <c:pt idx="4341">
                  <c:v>6.3607999999999998E-2</c:v>
                </c:pt>
                <c:pt idx="4342">
                  <c:v>5.6489999999999999E-2</c:v>
                </c:pt>
                <c:pt idx="4343">
                  <c:v>4.7439000000000002E-2</c:v>
                </c:pt>
                <c:pt idx="4344">
                  <c:v>3.6804000000000003E-2</c:v>
                </c:pt>
                <c:pt idx="4345">
                  <c:v>2.4958000000000001E-2</c:v>
                </c:pt>
                <c:pt idx="4346">
                  <c:v>1.2699999999999999E-2</c:v>
                </c:pt>
                <c:pt idx="4347">
                  <c:v>4.4129E-4</c:v>
                </c:pt>
                <c:pt idx="4348">
                  <c:v>-1.1558000000000001E-2</c:v>
                </c:pt>
                <c:pt idx="4349">
                  <c:v>-2.2672999999999999E-2</c:v>
                </c:pt>
                <c:pt idx="4350">
                  <c:v>-3.2872999999999999E-2</c:v>
                </c:pt>
                <c:pt idx="4351">
                  <c:v>-4.2082000000000001E-2</c:v>
                </c:pt>
                <c:pt idx="4352">
                  <c:v>-5.0369999999999998E-2</c:v>
                </c:pt>
                <c:pt idx="4353">
                  <c:v>-5.7658000000000001E-2</c:v>
                </c:pt>
                <c:pt idx="4354">
                  <c:v>-6.4048999999999995E-2</c:v>
                </c:pt>
                <c:pt idx="4355">
                  <c:v>-6.9694000000000006E-2</c:v>
                </c:pt>
                <c:pt idx="4356">
                  <c:v>-7.4324000000000001E-2</c:v>
                </c:pt>
                <c:pt idx="4357">
                  <c:v>-7.7891000000000002E-2</c:v>
                </c:pt>
                <c:pt idx="4358">
                  <c:v>-8.0124000000000001E-2</c:v>
                </c:pt>
                <c:pt idx="4359">
                  <c:v>-8.0770999999999996E-2</c:v>
                </c:pt>
                <c:pt idx="4360">
                  <c:v>-7.9582E-2</c:v>
                </c:pt>
                <c:pt idx="4361">
                  <c:v>-7.6420000000000002E-2</c:v>
                </c:pt>
                <c:pt idx="4362">
                  <c:v>-7.1197999999999997E-2</c:v>
                </c:pt>
                <c:pt idx="4363">
                  <c:v>-6.4089999999999994E-2</c:v>
                </c:pt>
                <c:pt idx="4364">
                  <c:v>-5.5254999999999999E-2</c:v>
                </c:pt>
                <c:pt idx="4365">
                  <c:v>-4.4927000000000002E-2</c:v>
                </c:pt>
                <c:pt idx="4366">
                  <c:v>-3.3319000000000001E-2</c:v>
                </c:pt>
                <c:pt idx="4367">
                  <c:v>-2.1035000000000002E-2</c:v>
                </c:pt>
                <c:pt idx="4368">
                  <c:v>-8.3750000000000005E-3</c:v>
                </c:pt>
                <c:pt idx="4369">
                  <c:v>4.3176999999999998E-3</c:v>
                </c:pt>
                <c:pt idx="4370">
                  <c:v>1.6763E-2</c:v>
                </c:pt>
                <c:pt idx="4371">
                  <c:v>2.8384E-2</c:v>
                </c:pt>
                <c:pt idx="4372">
                  <c:v>3.9040999999999999E-2</c:v>
                </c:pt>
                <c:pt idx="4373">
                  <c:v>4.8693E-2</c:v>
                </c:pt>
                <c:pt idx="4374">
                  <c:v>5.7050999999999998E-2</c:v>
                </c:pt>
                <c:pt idx="4375">
                  <c:v>6.4213999999999993E-2</c:v>
                </c:pt>
                <c:pt idx="4376">
                  <c:v>7.0254999999999998E-2</c:v>
                </c:pt>
                <c:pt idx="4377">
                  <c:v>7.5172000000000003E-2</c:v>
                </c:pt>
                <c:pt idx="4378">
                  <c:v>7.8882999999999995E-2</c:v>
                </c:pt>
                <c:pt idx="4379">
                  <c:v>8.1272999999999998E-2</c:v>
                </c:pt>
                <c:pt idx="4380">
                  <c:v>8.2237000000000005E-2</c:v>
                </c:pt>
                <c:pt idx="4381">
                  <c:v>8.1507999999999997E-2</c:v>
                </c:pt>
                <c:pt idx="4382">
                  <c:v>7.8942999999999999E-2</c:v>
                </c:pt>
                <c:pt idx="4383">
                  <c:v>7.4439000000000005E-2</c:v>
                </c:pt>
                <c:pt idx="4384">
                  <c:v>6.7909999999999998E-2</c:v>
                </c:pt>
                <c:pt idx="4385">
                  <c:v>5.9709999999999999E-2</c:v>
                </c:pt>
                <c:pt idx="4386">
                  <c:v>5.0069000000000002E-2</c:v>
                </c:pt>
                <c:pt idx="4387">
                  <c:v>3.9296999999999999E-2</c:v>
                </c:pt>
                <c:pt idx="4388">
                  <c:v>2.8058E-2</c:v>
                </c:pt>
                <c:pt idx="4389">
                  <c:v>1.6652E-2</c:v>
                </c:pt>
                <c:pt idx="4390">
                  <c:v>5.2391E-3</c:v>
                </c:pt>
                <c:pt idx="4391">
                  <c:v>-5.6468000000000004E-3</c:v>
                </c:pt>
                <c:pt idx="4392">
                  <c:v>-1.6015000000000001E-2</c:v>
                </c:pt>
                <c:pt idx="4393">
                  <c:v>-2.5673000000000001E-2</c:v>
                </c:pt>
                <c:pt idx="4394">
                  <c:v>-3.4685000000000001E-2</c:v>
                </c:pt>
                <c:pt idx="4395">
                  <c:v>-4.2729000000000003E-2</c:v>
                </c:pt>
                <c:pt idx="4396">
                  <c:v>-4.9880000000000001E-2</c:v>
                </c:pt>
                <c:pt idx="4397">
                  <c:v>-5.6143999999999999E-2</c:v>
                </c:pt>
                <c:pt idx="4398">
                  <c:v>-6.1214999999999999E-2</c:v>
                </c:pt>
                <c:pt idx="4399">
                  <c:v>-6.5073000000000006E-2</c:v>
                </c:pt>
                <c:pt idx="4400">
                  <c:v>-6.7447999999999994E-2</c:v>
                </c:pt>
                <c:pt idx="4401">
                  <c:v>-6.8246000000000001E-2</c:v>
                </c:pt>
                <c:pt idx="4402">
                  <c:v>-6.7297999999999997E-2</c:v>
                </c:pt>
                <c:pt idx="4403">
                  <c:v>-6.4669000000000004E-2</c:v>
                </c:pt>
                <c:pt idx="4404">
                  <c:v>-6.0394999999999997E-2</c:v>
                </c:pt>
                <c:pt idx="4405">
                  <c:v>-5.4788000000000003E-2</c:v>
                </c:pt>
                <c:pt idx="4406">
                  <c:v>-4.8042000000000001E-2</c:v>
                </c:pt>
                <c:pt idx="4407">
                  <c:v>-4.0383000000000002E-2</c:v>
                </c:pt>
                <c:pt idx="4408">
                  <c:v>-3.1914999999999999E-2</c:v>
                </c:pt>
                <c:pt idx="4409">
                  <c:v>-2.3002999999999999E-2</c:v>
                </c:pt>
                <c:pt idx="4410">
                  <c:v>-1.3731E-2</c:v>
                </c:pt>
                <c:pt idx="4411">
                  <c:v>-4.2550000000000001E-3</c:v>
                </c:pt>
                <c:pt idx="4412">
                  <c:v>5.2864000000000001E-3</c:v>
                </c:pt>
                <c:pt idx="4413">
                  <c:v>1.4505000000000001E-2</c:v>
                </c:pt>
                <c:pt idx="4414">
                  <c:v>2.3224999999999999E-2</c:v>
                </c:pt>
                <c:pt idx="4415">
                  <c:v>3.1419000000000002E-2</c:v>
                </c:pt>
                <c:pt idx="4416">
                  <c:v>3.8713999999999998E-2</c:v>
                </c:pt>
                <c:pt idx="4417">
                  <c:v>4.5143999999999997E-2</c:v>
                </c:pt>
                <c:pt idx="4418">
                  <c:v>5.0599999999999999E-2</c:v>
                </c:pt>
                <c:pt idx="4419">
                  <c:v>5.4998999999999999E-2</c:v>
                </c:pt>
                <c:pt idx="4420">
                  <c:v>5.8096000000000002E-2</c:v>
                </c:pt>
                <c:pt idx="4421">
                  <c:v>5.9714999999999997E-2</c:v>
                </c:pt>
                <c:pt idx="4422">
                  <c:v>5.9709999999999999E-2</c:v>
                </c:pt>
                <c:pt idx="4423">
                  <c:v>5.7870999999999999E-2</c:v>
                </c:pt>
                <c:pt idx="4424">
                  <c:v>5.4210000000000001E-2</c:v>
                </c:pt>
                <c:pt idx="4425">
                  <c:v>4.8735000000000001E-2</c:v>
                </c:pt>
                <c:pt idx="4426">
                  <c:v>4.1614999999999999E-2</c:v>
                </c:pt>
                <c:pt idx="4427">
                  <c:v>3.3325E-2</c:v>
                </c:pt>
                <c:pt idx="4428">
                  <c:v>2.4278000000000001E-2</c:v>
                </c:pt>
                <c:pt idx="4429">
                  <c:v>1.4944000000000001E-2</c:v>
                </c:pt>
                <c:pt idx="4430">
                  <c:v>5.6616000000000001E-3</c:v>
                </c:pt>
                <c:pt idx="4431">
                  <c:v>-3.0129000000000002E-3</c:v>
                </c:pt>
                <c:pt idx="4432">
                  <c:v>-1.1046E-2</c:v>
                </c:pt>
                <c:pt idx="4433">
                  <c:v>-1.8440000000000002E-2</c:v>
                </c:pt>
                <c:pt idx="4434">
                  <c:v>-2.5122999999999999E-2</c:v>
                </c:pt>
                <c:pt idx="4435">
                  <c:v>-3.1238999999999999E-2</c:v>
                </c:pt>
                <c:pt idx="4436">
                  <c:v>-3.6955000000000002E-2</c:v>
                </c:pt>
                <c:pt idx="4437">
                  <c:v>-4.2341999999999998E-2</c:v>
                </c:pt>
                <c:pt idx="4438">
                  <c:v>-4.7330999999999998E-2</c:v>
                </c:pt>
                <c:pt idx="4439">
                  <c:v>-5.1820999999999999E-2</c:v>
                </c:pt>
                <c:pt idx="4440">
                  <c:v>-5.5662999999999997E-2</c:v>
                </c:pt>
                <c:pt idx="4441">
                  <c:v>-5.8417999999999998E-2</c:v>
                </c:pt>
                <c:pt idx="4442">
                  <c:v>-5.9775000000000002E-2</c:v>
                </c:pt>
                <c:pt idx="4443">
                  <c:v>-5.9430999999999998E-2</c:v>
                </c:pt>
                <c:pt idx="4444">
                  <c:v>-5.7065999999999999E-2</c:v>
                </c:pt>
                <c:pt idx="4445">
                  <c:v>-5.2722999999999999E-2</c:v>
                </c:pt>
                <c:pt idx="4446">
                  <c:v>-4.6375E-2</c:v>
                </c:pt>
                <c:pt idx="4447">
                  <c:v>-3.8324999999999998E-2</c:v>
                </c:pt>
                <c:pt idx="4448">
                  <c:v>-2.8716999999999999E-2</c:v>
                </c:pt>
                <c:pt idx="4449">
                  <c:v>-1.8238999999999998E-2</c:v>
                </c:pt>
                <c:pt idx="4450">
                  <c:v>-7.2100000000000003E-3</c:v>
                </c:pt>
                <c:pt idx="4451">
                  <c:v>4.0523E-3</c:v>
                </c:pt>
                <c:pt idx="4452">
                  <c:v>1.4864E-2</c:v>
                </c:pt>
                <c:pt idx="4453">
                  <c:v>2.5023E-2</c:v>
                </c:pt>
                <c:pt idx="4454">
                  <c:v>3.4237999999999998E-2</c:v>
                </c:pt>
                <c:pt idx="4455">
                  <c:v>4.2477000000000001E-2</c:v>
                </c:pt>
                <c:pt idx="4456">
                  <c:v>4.9458000000000002E-2</c:v>
                </c:pt>
                <c:pt idx="4457">
                  <c:v>5.5381E-2</c:v>
                </c:pt>
                <c:pt idx="4458">
                  <c:v>6.0367999999999998E-2</c:v>
                </c:pt>
                <c:pt idx="4459">
                  <c:v>6.4478999999999995E-2</c:v>
                </c:pt>
                <c:pt idx="4460">
                  <c:v>6.7787E-2</c:v>
                </c:pt>
                <c:pt idx="4461">
                  <c:v>7.0317000000000005E-2</c:v>
                </c:pt>
                <c:pt idx="4462">
                  <c:v>7.1863999999999997E-2</c:v>
                </c:pt>
                <c:pt idx="4463">
                  <c:v>7.2159000000000001E-2</c:v>
                </c:pt>
                <c:pt idx="4464">
                  <c:v>7.0892999999999998E-2</c:v>
                </c:pt>
                <c:pt idx="4465">
                  <c:v>6.7705000000000001E-2</c:v>
                </c:pt>
                <c:pt idx="4466">
                  <c:v>6.2511999999999998E-2</c:v>
                </c:pt>
                <c:pt idx="4467">
                  <c:v>5.5197999999999997E-2</c:v>
                </c:pt>
                <c:pt idx="4468">
                  <c:v>4.6010000000000002E-2</c:v>
                </c:pt>
                <c:pt idx="4469">
                  <c:v>3.5104999999999997E-2</c:v>
                </c:pt>
                <c:pt idx="4470">
                  <c:v>2.3318999999999999E-2</c:v>
                </c:pt>
                <c:pt idx="4471">
                  <c:v>1.1034E-2</c:v>
                </c:pt>
                <c:pt idx="4472">
                  <c:v>-1.33E-3</c:v>
                </c:pt>
                <c:pt idx="4473">
                  <c:v>-1.3087E-2</c:v>
                </c:pt>
                <c:pt idx="4474">
                  <c:v>-2.409E-2</c:v>
                </c:pt>
                <c:pt idx="4475">
                  <c:v>-3.4154999999999998E-2</c:v>
                </c:pt>
                <c:pt idx="4476">
                  <c:v>-4.3332000000000002E-2</c:v>
                </c:pt>
                <c:pt idx="4477">
                  <c:v>-5.1392E-2</c:v>
                </c:pt>
                <c:pt idx="4478">
                  <c:v>-5.8519000000000002E-2</c:v>
                </c:pt>
                <c:pt idx="4479">
                  <c:v>-6.4810999999999994E-2</c:v>
                </c:pt>
                <c:pt idx="4480">
                  <c:v>-7.0194999999999994E-2</c:v>
                </c:pt>
                <c:pt idx="4481">
                  <c:v>-7.4653999999999998E-2</c:v>
                </c:pt>
                <c:pt idx="4482">
                  <c:v>-7.8132999999999994E-2</c:v>
                </c:pt>
                <c:pt idx="4483">
                  <c:v>-8.0396999999999996E-2</c:v>
                </c:pt>
                <c:pt idx="4484">
                  <c:v>-8.1234000000000001E-2</c:v>
                </c:pt>
                <c:pt idx="4485">
                  <c:v>-8.0413999999999999E-2</c:v>
                </c:pt>
                <c:pt idx="4486">
                  <c:v>-7.7752000000000002E-2</c:v>
                </c:pt>
                <c:pt idx="4487">
                  <c:v>-7.3199E-2</c:v>
                </c:pt>
                <c:pt idx="4488">
                  <c:v>-6.6680000000000003E-2</c:v>
                </c:pt>
                <c:pt idx="4489">
                  <c:v>-5.8208999999999997E-2</c:v>
                </c:pt>
                <c:pt idx="4490">
                  <c:v>-4.8080999999999999E-2</c:v>
                </c:pt>
                <c:pt idx="4491">
                  <c:v>-3.6586E-2</c:v>
                </c:pt>
                <c:pt idx="4492">
                  <c:v>-2.4035000000000001E-2</c:v>
                </c:pt>
                <c:pt idx="4493">
                  <c:v>-1.0812E-2</c:v>
                </c:pt>
                <c:pt idx="4494">
                  <c:v>2.3142000000000002E-3</c:v>
                </c:pt>
                <c:pt idx="4495">
                  <c:v>1.4984000000000001E-2</c:v>
                </c:pt>
                <c:pt idx="4496">
                  <c:v>2.6919999999999999E-2</c:v>
                </c:pt>
                <c:pt idx="4497">
                  <c:v>3.7546999999999997E-2</c:v>
                </c:pt>
                <c:pt idx="4498">
                  <c:v>4.6865999999999998E-2</c:v>
                </c:pt>
                <c:pt idx="4499">
                  <c:v>5.4980000000000001E-2</c:v>
                </c:pt>
                <c:pt idx="4500">
                  <c:v>6.1783999999999999E-2</c:v>
                </c:pt>
                <c:pt idx="4501">
                  <c:v>6.7554000000000003E-2</c:v>
                </c:pt>
                <c:pt idx="4502">
                  <c:v>7.2400999999999993E-2</c:v>
                </c:pt>
                <c:pt idx="4503">
                  <c:v>7.6269000000000003E-2</c:v>
                </c:pt>
                <c:pt idx="4504">
                  <c:v>7.9060000000000005E-2</c:v>
                </c:pt>
                <c:pt idx="4505">
                  <c:v>8.0640000000000003E-2</c:v>
                </c:pt>
                <c:pt idx="4506">
                  <c:v>8.0644999999999994E-2</c:v>
                </c:pt>
                <c:pt idx="4507">
                  <c:v>7.8925999999999996E-2</c:v>
                </c:pt>
                <c:pt idx="4508">
                  <c:v>7.5281000000000001E-2</c:v>
                </c:pt>
                <c:pt idx="4509">
                  <c:v>6.9599999999999995E-2</c:v>
                </c:pt>
                <c:pt idx="4510">
                  <c:v>6.2184999999999997E-2</c:v>
                </c:pt>
                <c:pt idx="4511">
                  <c:v>5.3225000000000001E-2</c:v>
                </c:pt>
                <c:pt idx="4512">
                  <c:v>4.3189999999999999E-2</c:v>
                </c:pt>
                <c:pt idx="4513">
                  <c:v>3.2315999999999998E-2</c:v>
                </c:pt>
                <c:pt idx="4514">
                  <c:v>2.1318E-2</c:v>
                </c:pt>
                <c:pt idx="4515">
                  <c:v>1.0303E-2</c:v>
                </c:pt>
                <c:pt idx="4516">
                  <c:v>-5.8133999999999996E-4</c:v>
                </c:pt>
                <c:pt idx="4517">
                  <c:v>-1.0956E-2</c:v>
                </c:pt>
                <c:pt idx="4518">
                  <c:v>-2.0782999999999999E-2</c:v>
                </c:pt>
                <c:pt idx="4519">
                  <c:v>-2.9926999999999999E-2</c:v>
                </c:pt>
                <c:pt idx="4520">
                  <c:v>-3.8390000000000001E-2</c:v>
                </c:pt>
                <c:pt idx="4521">
                  <c:v>-4.5857000000000002E-2</c:v>
                </c:pt>
                <c:pt idx="4522">
                  <c:v>-5.2345000000000003E-2</c:v>
                </c:pt>
                <c:pt idx="4523">
                  <c:v>-5.7733E-2</c:v>
                </c:pt>
                <c:pt idx="4524">
                  <c:v>-6.1933000000000002E-2</c:v>
                </c:pt>
                <c:pt idx="4525">
                  <c:v>-6.4667000000000002E-2</c:v>
                </c:pt>
                <c:pt idx="4526">
                  <c:v>-6.5884999999999999E-2</c:v>
                </c:pt>
                <c:pt idx="4527">
                  <c:v>-6.5430000000000002E-2</c:v>
                </c:pt>
                <c:pt idx="4528">
                  <c:v>-6.3371999999999998E-2</c:v>
                </c:pt>
                <c:pt idx="4529">
                  <c:v>-5.9742999999999997E-2</c:v>
                </c:pt>
                <c:pt idx="4530">
                  <c:v>-5.4781999999999997E-2</c:v>
                </c:pt>
                <c:pt idx="4531">
                  <c:v>-4.8590000000000001E-2</c:v>
                </c:pt>
                <c:pt idx="4532">
                  <c:v>-4.1542999999999997E-2</c:v>
                </c:pt>
                <c:pt idx="4533">
                  <c:v>-3.3790000000000001E-2</c:v>
                </c:pt>
                <c:pt idx="4534">
                  <c:v>-2.5440999999999998E-2</c:v>
                </c:pt>
                <c:pt idx="4535">
                  <c:v>-1.6622000000000001E-2</c:v>
                </c:pt>
                <c:pt idx="4536">
                  <c:v>-7.6287999999999998E-3</c:v>
                </c:pt>
                <c:pt idx="4537">
                  <c:v>1.3757999999999999E-3</c:v>
                </c:pt>
                <c:pt idx="4538">
                  <c:v>1.0336E-2</c:v>
                </c:pt>
                <c:pt idx="4539">
                  <c:v>1.882E-2</c:v>
                </c:pt>
                <c:pt idx="4540">
                  <c:v>2.6775E-2</c:v>
                </c:pt>
                <c:pt idx="4541">
                  <c:v>3.4151000000000001E-2</c:v>
                </c:pt>
                <c:pt idx="4542">
                  <c:v>4.0663999999999999E-2</c:v>
                </c:pt>
                <c:pt idx="4543">
                  <c:v>4.6267000000000003E-2</c:v>
                </c:pt>
                <c:pt idx="4544">
                  <c:v>5.0824000000000001E-2</c:v>
                </c:pt>
                <c:pt idx="4545">
                  <c:v>5.4156000000000003E-2</c:v>
                </c:pt>
                <c:pt idx="4546">
                  <c:v>5.5989999999999998E-2</c:v>
                </c:pt>
                <c:pt idx="4547">
                  <c:v>5.6196999999999997E-2</c:v>
                </c:pt>
                <c:pt idx="4548">
                  <c:v>5.4579999999999997E-2</c:v>
                </c:pt>
                <c:pt idx="4549">
                  <c:v>5.1091999999999999E-2</c:v>
                </c:pt>
                <c:pt idx="4550">
                  <c:v>4.5768000000000003E-2</c:v>
                </c:pt>
                <c:pt idx="4551">
                  <c:v>3.8859999999999999E-2</c:v>
                </c:pt>
                <c:pt idx="4552">
                  <c:v>3.0540000000000001E-2</c:v>
                </c:pt>
                <c:pt idx="4553">
                  <c:v>2.1510999999999999E-2</c:v>
                </c:pt>
                <c:pt idx="4554">
                  <c:v>1.2194E-2</c:v>
                </c:pt>
                <c:pt idx="4555">
                  <c:v>3.0263E-3</c:v>
                </c:pt>
                <c:pt idx="4556">
                  <c:v>-5.7000999999999996E-3</c:v>
                </c:pt>
                <c:pt idx="4557">
                  <c:v>-1.3675E-2</c:v>
                </c:pt>
                <c:pt idx="4558">
                  <c:v>-2.0943E-2</c:v>
                </c:pt>
                <c:pt idx="4559">
                  <c:v>-2.7636000000000001E-2</c:v>
                </c:pt>
                <c:pt idx="4560">
                  <c:v>-3.3929000000000001E-2</c:v>
                </c:pt>
                <c:pt idx="4561">
                  <c:v>-3.9815000000000003E-2</c:v>
                </c:pt>
                <c:pt idx="4562">
                  <c:v>-4.5402999999999999E-2</c:v>
                </c:pt>
                <c:pt idx="4563">
                  <c:v>-5.0734000000000001E-2</c:v>
                </c:pt>
                <c:pt idx="4564">
                  <c:v>-5.5516999999999997E-2</c:v>
                </c:pt>
                <c:pt idx="4565">
                  <c:v>-5.9603999999999997E-2</c:v>
                </c:pt>
                <c:pt idx="4566">
                  <c:v>-6.2660999999999994E-2</c:v>
                </c:pt>
                <c:pt idx="4567">
                  <c:v>-6.4272999999999997E-2</c:v>
                </c:pt>
                <c:pt idx="4568">
                  <c:v>-6.4127000000000003E-2</c:v>
                </c:pt>
                <c:pt idx="4569">
                  <c:v>-6.1929999999999999E-2</c:v>
                </c:pt>
                <c:pt idx="4570">
                  <c:v>-5.7536999999999998E-2</c:v>
                </c:pt>
                <c:pt idx="4571">
                  <c:v>-5.1020999999999997E-2</c:v>
                </c:pt>
                <c:pt idx="4572">
                  <c:v>-4.2647999999999998E-2</c:v>
                </c:pt>
                <c:pt idx="4573">
                  <c:v>-3.2711999999999998E-2</c:v>
                </c:pt>
                <c:pt idx="4574">
                  <c:v>-2.1610000000000001E-2</c:v>
                </c:pt>
                <c:pt idx="4575">
                  <c:v>-1.0070000000000001E-2</c:v>
                </c:pt>
                <c:pt idx="4576">
                  <c:v>1.5380999999999999E-3</c:v>
                </c:pt>
                <c:pt idx="4577">
                  <c:v>1.2907E-2</c:v>
                </c:pt>
                <c:pt idx="4578">
                  <c:v>2.3465E-2</c:v>
                </c:pt>
                <c:pt idx="4579">
                  <c:v>3.3084000000000002E-2</c:v>
                </c:pt>
                <c:pt idx="4580">
                  <c:v>4.1660999999999997E-2</c:v>
                </c:pt>
                <c:pt idx="4581">
                  <c:v>4.9241E-2</c:v>
                </c:pt>
                <c:pt idx="4582">
                  <c:v>5.5728E-2</c:v>
                </c:pt>
                <c:pt idx="4583">
                  <c:v>6.1310000000000003E-2</c:v>
                </c:pt>
                <c:pt idx="4584">
                  <c:v>6.6169000000000006E-2</c:v>
                </c:pt>
                <c:pt idx="4585">
                  <c:v>7.0185999999999998E-2</c:v>
                </c:pt>
                <c:pt idx="4586">
                  <c:v>7.3386000000000007E-2</c:v>
                </c:pt>
                <c:pt idx="4587">
                  <c:v>7.5508000000000006E-2</c:v>
                </c:pt>
                <c:pt idx="4588">
                  <c:v>7.6294000000000001E-2</c:v>
                </c:pt>
                <c:pt idx="4589">
                  <c:v>7.5323000000000001E-2</c:v>
                </c:pt>
                <c:pt idx="4590">
                  <c:v>7.2298000000000001E-2</c:v>
                </c:pt>
                <c:pt idx="4591">
                  <c:v>6.6932000000000005E-2</c:v>
                </c:pt>
                <c:pt idx="4592">
                  <c:v>5.9274E-2</c:v>
                </c:pt>
                <c:pt idx="4593">
                  <c:v>4.9529999999999998E-2</c:v>
                </c:pt>
                <c:pt idx="4594">
                  <c:v>3.8033999999999998E-2</c:v>
                </c:pt>
                <c:pt idx="4595">
                  <c:v>2.5277999999999998E-2</c:v>
                </c:pt>
                <c:pt idx="4596">
                  <c:v>1.2119E-2</c:v>
                </c:pt>
                <c:pt idx="4597">
                  <c:v>-9.5812000000000002E-4</c:v>
                </c:pt>
                <c:pt idx="4598">
                  <c:v>-1.3663E-2</c:v>
                </c:pt>
                <c:pt idx="4599">
                  <c:v>-2.5371000000000001E-2</c:v>
                </c:pt>
                <c:pt idx="4600">
                  <c:v>-3.6061000000000003E-2</c:v>
                </c:pt>
                <c:pt idx="4601">
                  <c:v>-4.5692999999999998E-2</c:v>
                </c:pt>
                <c:pt idx="4602">
                  <c:v>-5.4385999999999997E-2</c:v>
                </c:pt>
                <c:pt idx="4603">
                  <c:v>-6.2051000000000002E-2</c:v>
                </c:pt>
                <c:pt idx="4604">
                  <c:v>-6.8871000000000002E-2</c:v>
                </c:pt>
                <c:pt idx="4605">
                  <c:v>-7.4994000000000005E-2</c:v>
                </c:pt>
                <c:pt idx="4606">
                  <c:v>-8.0204999999999999E-2</c:v>
                </c:pt>
                <c:pt idx="4607">
                  <c:v>-8.4484000000000004E-2</c:v>
                </c:pt>
                <c:pt idx="4608">
                  <c:v>-8.7531999999999999E-2</c:v>
                </c:pt>
                <c:pt idx="4609">
                  <c:v>-8.9136000000000007E-2</c:v>
                </c:pt>
                <c:pt idx="4610">
                  <c:v>-8.8909000000000002E-2</c:v>
                </c:pt>
                <c:pt idx="4611">
                  <c:v>-8.6674000000000001E-2</c:v>
                </c:pt>
                <c:pt idx="4612">
                  <c:v>-8.2225999999999994E-2</c:v>
                </c:pt>
                <c:pt idx="4613">
                  <c:v>-7.5637999999999997E-2</c:v>
                </c:pt>
                <c:pt idx="4614">
                  <c:v>-6.7011000000000001E-2</c:v>
                </c:pt>
                <c:pt idx="4615">
                  <c:v>-5.6529999999999997E-2</c:v>
                </c:pt>
                <c:pt idx="4616">
                  <c:v>-4.4436000000000003E-2</c:v>
                </c:pt>
                <c:pt idx="4617">
                  <c:v>-3.1359999999999999E-2</c:v>
                </c:pt>
                <c:pt idx="4618">
                  <c:v>-1.7698999999999999E-2</c:v>
                </c:pt>
                <c:pt idx="4619">
                  <c:v>-3.7196E-3</c:v>
                </c:pt>
                <c:pt idx="4620">
                  <c:v>9.7152000000000002E-3</c:v>
                </c:pt>
                <c:pt idx="4621">
                  <c:v>2.2377000000000001E-2</c:v>
                </c:pt>
                <c:pt idx="4622">
                  <c:v>3.3893E-2</c:v>
                </c:pt>
                <c:pt idx="4623">
                  <c:v>4.4163000000000001E-2</c:v>
                </c:pt>
                <c:pt idx="4624">
                  <c:v>5.2892000000000002E-2</c:v>
                </c:pt>
                <c:pt idx="4625">
                  <c:v>6.0234000000000003E-2</c:v>
                </c:pt>
                <c:pt idx="4626">
                  <c:v>6.6381999999999997E-2</c:v>
                </c:pt>
                <c:pt idx="4627">
                  <c:v>7.1274000000000004E-2</c:v>
                </c:pt>
                <c:pt idx="4628">
                  <c:v>7.5061000000000003E-2</c:v>
                </c:pt>
                <c:pt idx="4629">
                  <c:v>7.7654000000000001E-2</c:v>
                </c:pt>
                <c:pt idx="4630">
                  <c:v>7.8966999999999996E-2</c:v>
                </c:pt>
                <c:pt idx="4631">
                  <c:v>7.8713000000000005E-2</c:v>
                </c:pt>
                <c:pt idx="4632">
                  <c:v>7.6774999999999996E-2</c:v>
                </c:pt>
                <c:pt idx="4633">
                  <c:v>7.2972999999999996E-2</c:v>
                </c:pt>
                <c:pt idx="4634">
                  <c:v>6.7269999999999996E-2</c:v>
                </c:pt>
                <c:pt idx="4635">
                  <c:v>5.9936000000000003E-2</c:v>
                </c:pt>
                <c:pt idx="4636">
                  <c:v>5.1202999999999999E-2</c:v>
                </c:pt>
                <c:pt idx="4637">
                  <c:v>4.1345E-2</c:v>
                </c:pt>
                <c:pt idx="4638">
                  <c:v>3.0918000000000001E-2</c:v>
                </c:pt>
                <c:pt idx="4639">
                  <c:v>2.017E-2</c:v>
                </c:pt>
                <c:pt idx="4640">
                  <c:v>9.2271999999999996E-3</c:v>
                </c:pt>
                <c:pt idx="4641">
                  <c:v>-1.7880000000000001E-3</c:v>
                </c:pt>
                <c:pt idx="4642">
                  <c:v>-1.2515999999999999E-2</c:v>
                </c:pt>
                <c:pt idx="4643">
                  <c:v>-2.2831000000000001E-2</c:v>
                </c:pt>
                <c:pt idx="4644">
                  <c:v>-3.2640000000000002E-2</c:v>
                </c:pt>
                <c:pt idx="4645">
                  <c:v>-4.1487999999999997E-2</c:v>
                </c:pt>
                <c:pt idx="4646">
                  <c:v>-4.9305000000000002E-2</c:v>
                </c:pt>
                <c:pt idx="4647">
                  <c:v>-5.5953999999999997E-2</c:v>
                </c:pt>
                <c:pt idx="4648">
                  <c:v>-6.1348E-2</c:v>
                </c:pt>
                <c:pt idx="4649">
                  <c:v>-6.5245999999999998E-2</c:v>
                </c:pt>
                <c:pt idx="4650">
                  <c:v>-6.7558999999999994E-2</c:v>
                </c:pt>
                <c:pt idx="4651">
                  <c:v>-6.8199999999999997E-2</c:v>
                </c:pt>
                <c:pt idx="4652">
                  <c:v>-6.7021999999999998E-2</c:v>
                </c:pt>
                <c:pt idx="4653">
                  <c:v>-6.4133999999999997E-2</c:v>
                </c:pt>
                <c:pt idx="4654">
                  <c:v>-5.9602000000000002E-2</c:v>
                </c:pt>
                <c:pt idx="4655">
                  <c:v>-5.3654E-2</c:v>
                </c:pt>
                <c:pt idx="4656">
                  <c:v>-4.6684000000000003E-2</c:v>
                </c:pt>
                <c:pt idx="4657">
                  <c:v>-3.8959000000000001E-2</c:v>
                </c:pt>
                <c:pt idx="4658">
                  <c:v>-3.0724000000000001E-2</c:v>
                </c:pt>
                <c:pt idx="4659">
                  <c:v>-2.2044999999999999E-2</c:v>
                </c:pt>
                <c:pt idx="4660">
                  <c:v>-1.3295E-2</c:v>
                </c:pt>
                <c:pt idx="4661">
                  <c:v>-4.4260000000000002E-3</c:v>
                </c:pt>
                <c:pt idx="4662">
                  <c:v>4.3601000000000004E-3</c:v>
                </c:pt>
                <c:pt idx="4663">
                  <c:v>1.3094E-2</c:v>
                </c:pt>
                <c:pt idx="4664">
                  <c:v>2.1343000000000001E-2</c:v>
                </c:pt>
                <c:pt idx="4665">
                  <c:v>2.9124000000000001E-2</c:v>
                </c:pt>
                <c:pt idx="4666">
                  <c:v>3.6352000000000002E-2</c:v>
                </c:pt>
                <c:pt idx="4667">
                  <c:v>4.2763000000000002E-2</c:v>
                </c:pt>
                <c:pt idx="4668">
                  <c:v>4.8280000000000003E-2</c:v>
                </c:pt>
                <c:pt idx="4669">
                  <c:v>5.2704000000000001E-2</c:v>
                </c:pt>
                <c:pt idx="4670">
                  <c:v>5.5833000000000001E-2</c:v>
                </c:pt>
                <c:pt idx="4671">
                  <c:v>5.7300999999999998E-2</c:v>
                </c:pt>
                <c:pt idx="4672">
                  <c:v>5.6963E-2</c:v>
                </c:pt>
                <c:pt idx="4673">
                  <c:v>5.4577000000000001E-2</c:v>
                </c:pt>
                <c:pt idx="4674">
                  <c:v>5.0208000000000003E-2</c:v>
                </c:pt>
                <c:pt idx="4675">
                  <c:v>4.3895000000000003E-2</c:v>
                </c:pt>
                <c:pt idx="4676">
                  <c:v>3.5956000000000002E-2</c:v>
                </c:pt>
                <c:pt idx="4677">
                  <c:v>2.6648999999999999E-2</c:v>
                </c:pt>
                <c:pt idx="4678">
                  <c:v>1.6771000000000001E-2</c:v>
                </c:pt>
                <c:pt idx="4679">
                  <c:v>6.7432999999999998E-3</c:v>
                </c:pt>
                <c:pt idx="4680">
                  <c:v>-2.9248999999999998E-3</c:v>
                </c:pt>
                <c:pt idx="4681">
                  <c:v>-1.1986999999999999E-2</c:v>
                </c:pt>
                <c:pt idx="4682">
                  <c:v>-2.0098999999999999E-2</c:v>
                </c:pt>
                <c:pt idx="4683">
                  <c:v>-2.7352000000000001E-2</c:v>
                </c:pt>
                <c:pt idx="4684">
                  <c:v>-3.4006000000000002E-2</c:v>
                </c:pt>
                <c:pt idx="4685">
                  <c:v>-4.002E-2</c:v>
                </c:pt>
                <c:pt idx="4686">
                  <c:v>-4.5696000000000001E-2</c:v>
                </c:pt>
                <c:pt idx="4687">
                  <c:v>-5.1055000000000003E-2</c:v>
                </c:pt>
                <c:pt idx="4688">
                  <c:v>-5.6193E-2</c:v>
                </c:pt>
                <c:pt idx="4689">
                  <c:v>-6.0819999999999999E-2</c:v>
                </c:pt>
                <c:pt idx="4690">
                  <c:v>-6.4743999999999996E-2</c:v>
                </c:pt>
                <c:pt idx="4691">
                  <c:v>-6.7629999999999996E-2</c:v>
                </c:pt>
                <c:pt idx="4692">
                  <c:v>-6.898E-2</c:v>
                </c:pt>
                <c:pt idx="4693">
                  <c:v>-6.8473000000000006E-2</c:v>
                </c:pt>
                <c:pt idx="4694">
                  <c:v>-6.5809999999999994E-2</c:v>
                </c:pt>
                <c:pt idx="4695">
                  <c:v>-6.0835E-2</c:v>
                </c:pt>
                <c:pt idx="4696">
                  <c:v>-5.3711000000000002E-2</c:v>
                </c:pt>
                <c:pt idx="4697">
                  <c:v>-4.4687999999999999E-2</c:v>
                </c:pt>
                <c:pt idx="4698">
                  <c:v>-3.4122E-2</c:v>
                </c:pt>
                <c:pt idx="4699">
                  <c:v>-2.2422999999999998E-2</c:v>
                </c:pt>
                <c:pt idx="4700">
                  <c:v>-1.0335E-2</c:v>
                </c:pt>
                <c:pt idx="4701">
                  <c:v>1.7159E-3</c:v>
                </c:pt>
                <c:pt idx="4702">
                  <c:v>1.3462999999999999E-2</c:v>
                </c:pt>
                <c:pt idx="4703">
                  <c:v>2.4249E-2</c:v>
                </c:pt>
                <c:pt idx="4704">
                  <c:v>3.3966000000000003E-2</c:v>
                </c:pt>
                <c:pt idx="4705">
                  <c:v>4.2512000000000001E-2</c:v>
                </c:pt>
                <c:pt idx="4706">
                  <c:v>4.9896999999999997E-2</c:v>
                </c:pt>
                <c:pt idx="4707">
                  <c:v>5.6108999999999999E-2</c:v>
                </c:pt>
                <c:pt idx="4708">
                  <c:v>6.1303999999999997E-2</c:v>
                </c:pt>
                <c:pt idx="4709">
                  <c:v>6.5734000000000001E-2</c:v>
                </c:pt>
                <c:pt idx="4710">
                  <c:v>6.9315000000000002E-2</c:v>
                </c:pt>
                <c:pt idx="4711">
                  <c:v>7.2095999999999993E-2</c:v>
                </c:pt>
                <c:pt idx="4712">
                  <c:v>7.3901999999999995E-2</c:v>
                </c:pt>
                <c:pt idx="4713">
                  <c:v>7.4421000000000001E-2</c:v>
                </c:pt>
                <c:pt idx="4714">
                  <c:v>7.3358999999999994E-2</c:v>
                </c:pt>
                <c:pt idx="4715">
                  <c:v>7.0389999999999994E-2</c:v>
                </c:pt>
                <c:pt idx="4716">
                  <c:v>6.5234E-2</c:v>
                </c:pt>
                <c:pt idx="4717">
                  <c:v>5.7930000000000002E-2</c:v>
                </c:pt>
                <c:pt idx="4718">
                  <c:v>4.8592000000000003E-2</c:v>
                </c:pt>
                <c:pt idx="4719">
                  <c:v>3.7398000000000001E-2</c:v>
                </c:pt>
                <c:pt idx="4720">
                  <c:v>2.5156000000000001E-2</c:v>
                </c:pt>
                <c:pt idx="4721">
                  <c:v>1.2278000000000001E-2</c:v>
                </c:pt>
                <c:pt idx="4722">
                  <c:v>-6.1499999999999999E-4</c:v>
                </c:pt>
                <c:pt idx="4723">
                  <c:v>-1.3236E-2</c:v>
                </c:pt>
                <c:pt idx="4724">
                  <c:v>-2.4868000000000001E-2</c:v>
                </c:pt>
                <c:pt idx="4725">
                  <c:v>-3.5479999999999998E-2</c:v>
                </c:pt>
                <c:pt idx="4726">
                  <c:v>-4.5060999999999997E-2</c:v>
                </c:pt>
                <c:pt idx="4727">
                  <c:v>-5.3378000000000002E-2</c:v>
                </c:pt>
                <c:pt idx="4728">
                  <c:v>-6.0679999999999998E-2</c:v>
                </c:pt>
                <c:pt idx="4729">
                  <c:v>-6.7008999999999999E-2</c:v>
                </c:pt>
                <c:pt idx="4730">
                  <c:v>-7.2581000000000007E-2</c:v>
                </c:pt>
                <c:pt idx="4731">
                  <c:v>-7.7214000000000005E-2</c:v>
                </c:pt>
                <c:pt idx="4732">
                  <c:v>-8.0938999999999997E-2</c:v>
                </c:pt>
                <c:pt idx="4733">
                  <c:v>-8.3523E-2</c:v>
                </c:pt>
                <c:pt idx="4734">
                  <c:v>-8.4739999999999996E-2</c:v>
                </c:pt>
                <c:pt idx="4735">
                  <c:v>-8.4302000000000002E-2</c:v>
                </c:pt>
                <c:pt idx="4736">
                  <c:v>-8.2034999999999997E-2</c:v>
                </c:pt>
                <c:pt idx="4737">
                  <c:v>-7.7765000000000001E-2</c:v>
                </c:pt>
                <c:pt idx="4738">
                  <c:v>-7.1580000000000005E-2</c:v>
                </c:pt>
                <c:pt idx="4739">
                  <c:v>-6.3520999999999994E-2</c:v>
                </c:pt>
                <c:pt idx="4740">
                  <c:v>-5.3749999999999999E-2</c:v>
                </c:pt>
                <c:pt idx="4741">
                  <c:v>-4.2402000000000002E-2</c:v>
                </c:pt>
                <c:pt idx="4742">
                  <c:v>-3.0040000000000001E-2</c:v>
                </c:pt>
                <c:pt idx="4743">
                  <c:v>-1.6993999999999999E-2</c:v>
                </c:pt>
                <c:pt idx="4744">
                  <c:v>-3.5092999999999999E-3</c:v>
                </c:pt>
                <c:pt idx="4745">
                  <c:v>9.5291999999999998E-3</c:v>
                </c:pt>
                <c:pt idx="4746">
                  <c:v>2.1842E-2</c:v>
                </c:pt>
                <c:pt idx="4747">
                  <c:v>3.2958000000000001E-2</c:v>
                </c:pt>
                <c:pt idx="4748">
                  <c:v>4.2722999999999997E-2</c:v>
                </c:pt>
                <c:pt idx="4749">
                  <c:v>5.0810000000000001E-2</c:v>
                </c:pt>
                <c:pt idx="4750">
                  <c:v>5.7359E-2</c:v>
                </c:pt>
                <c:pt idx="4751">
                  <c:v>6.2573000000000004E-2</c:v>
                </c:pt>
                <c:pt idx="4752">
                  <c:v>6.6615999999999995E-2</c:v>
                </c:pt>
                <c:pt idx="4753">
                  <c:v>6.9559999999999997E-2</c:v>
                </c:pt>
                <c:pt idx="4754">
                  <c:v>7.1432999999999996E-2</c:v>
                </c:pt>
                <c:pt idx="4755">
                  <c:v>7.2191000000000005E-2</c:v>
                </c:pt>
                <c:pt idx="4756">
                  <c:v>7.1620000000000003E-2</c:v>
                </c:pt>
                <c:pt idx="4757">
                  <c:v>6.9583000000000006E-2</c:v>
                </c:pt>
                <c:pt idx="4758">
                  <c:v>6.5949999999999995E-2</c:v>
                </c:pt>
                <c:pt idx="4759">
                  <c:v>6.0651999999999998E-2</c:v>
                </c:pt>
                <c:pt idx="4760">
                  <c:v>5.3925000000000001E-2</c:v>
                </c:pt>
                <c:pt idx="4761">
                  <c:v>4.5964999999999999E-2</c:v>
                </c:pt>
                <c:pt idx="4762">
                  <c:v>3.6974E-2</c:v>
                </c:pt>
                <c:pt idx="4763">
                  <c:v>2.7486E-2</c:v>
                </c:pt>
                <c:pt idx="4764">
                  <c:v>1.77E-2</c:v>
                </c:pt>
                <c:pt idx="4765">
                  <c:v>7.7669000000000002E-3</c:v>
                </c:pt>
                <c:pt idx="4766">
                  <c:v>-2.2326999999999998E-3</c:v>
                </c:pt>
                <c:pt idx="4767">
                  <c:v>-1.2019E-2</c:v>
                </c:pt>
                <c:pt idx="4768">
                  <c:v>-2.1514999999999999E-2</c:v>
                </c:pt>
                <c:pt idx="4769">
                  <c:v>-3.0720999999999998E-2</c:v>
                </c:pt>
                <c:pt idx="4770">
                  <c:v>-3.9190000000000003E-2</c:v>
                </c:pt>
                <c:pt idx="4771">
                  <c:v>-4.6849000000000002E-2</c:v>
                </c:pt>
                <c:pt idx="4772">
                  <c:v>-5.3547999999999998E-2</c:v>
                </c:pt>
                <c:pt idx="4773">
                  <c:v>-5.8878E-2</c:v>
                </c:pt>
                <c:pt idx="4774">
                  <c:v>-6.2741000000000005E-2</c:v>
                </c:pt>
                <c:pt idx="4775">
                  <c:v>-6.4901E-2</c:v>
                </c:pt>
                <c:pt idx="4776">
                  <c:v>-6.5277000000000002E-2</c:v>
                </c:pt>
                <c:pt idx="4777">
                  <c:v>-6.3772999999999996E-2</c:v>
                </c:pt>
                <c:pt idx="4778">
                  <c:v>-6.0502E-2</c:v>
                </c:pt>
                <c:pt idx="4779">
                  <c:v>-5.5545999999999998E-2</c:v>
                </c:pt>
                <c:pt idx="4780">
                  <c:v>-4.9301999999999999E-2</c:v>
                </c:pt>
                <c:pt idx="4781">
                  <c:v>-4.2019000000000001E-2</c:v>
                </c:pt>
                <c:pt idx="4782">
                  <c:v>-3.4035000000000003E-2</c:v>
                </c:pt>
                <c:pt idx="4783">
                  <c:v>-2.5513000000000001E-2</c:v>
                </c:pt>
                <c:pt idx="4784">
                  <c:v>-1.6892999999999998E-2</c:v>
                </c:pt>
                <c:pt idx="4785">
                  <c:v>-8.2337E-3</c:v>
                </c:pt>
                <c:pt idx="4786">
                  <c:v>3.4605999999999998E-4</c:v>
                </c:pt>
                <c:pt idx="4787">
                  <c:v>8.7957999999999995E-3</c:v>
                </c:pt>
                <c:pt idx="4788">
                  <c:v>1.6861999999999999E-2</c:v>
                </c:pt>
                <c:pt idx="4789">
                  <c:v>2.4466999999999999E-2</c:v>
                </c:pt>
                <c:pt idx="4790">
                  <c:v>3.1687E-2</c:v>
                </c:pt>
                <c:pt idx="4791">
                  <c:v>3.8234999999999998E-2</c:v>
                </c:pt>
                <c:pt idx="4792">
                  <c:v>4.4179999999999997E-2</c:v>
                </c:pt>
                <c:pt idx="4793">
                  <c:v>4.9405999999999999E-2</c:v>
                </c:pt>
                <c:pt idx="4794">
                  <c:v>5.3801000000000002E-2</c:v>
                </c:pt>
                <c:pt idx="4795">
                  <c:v>5.7054000000000001E-2</c:v>
                </c:pt>
                <c:pt idx="4796">
                  <c:v>5.8931999999999998E-2</c:v>
                </c:pt>
                <c:pt idx="4797">
                  <c:v>5.9205000000000001E-2</c:v>
                </c:pt>
                <c:pt idx="4798">
                  <c:v>5.7631000000000002E-2</c:v>
                </c:pt>
                <c:pt idx="4799">
                  <c:v>5.4141000000000002E-2</c:v>
                </c:pt>
                <c:pt idx="4800">
                  <c:v>4.8753999999999999E-2</c:v>
                </c:pt>
                <c:pt idx="4801">
                  <c:v>4.1600999999999999E-2</c:v>
                </c:pt>
                <c:pt idx="4802">
                  <c:v>3.3189999999999997E-2</c:v>
                </c:pt>
                <c:pt idx="4803">
                  <c:v>2.3980000000000001E-2</c:v>
                </c:pt>
                <c:pt idx="4804">
                  <c:v>1.4345999999999999E-2</c:v>
                </c:pt>
                <c:pt idx="4805">
                  <c:v>5.0558000000000001E-3</c:v>
                </c:pt>
                <c:pt idx="4806">
                  <c:v>-3.6897000000000002E-3</c:v>
                </c:pt>
                <c:pt idx="4807">
                  <c:v>-1.1684E-2</c:v>
                </c:pt>
                <c:pt idx="4808">
                  <c:v>-1.8983E-2</c:v>
                </c:pt>
                <c:pt idx="4809">
                  <c:v>-2.5537000000000001E-2</c:v>
                </c:pt>
                <c:pt idx="4810">
                  <c:v>-3.1524999999999997E-2</c:v>
                </c:pt>
                <c:pt idx="4811">
                  <c:v>-3.7231E-2</c:v>
                </c:pt>
                <c:pt idx="4812">
                  <c:v>-4.2528999999999997E-2</c:v>
                </c:pt>
                <c:pt idx="4813">
                  <c:v>-4.7560999999999999E-2</c:v>
                </c:pt>
                <c:pt idx="4814">
                  <c:v>-5.2163000000000001E-2</c:v>
                </c:pt>
                <c:pt idx="4815">
                  <c:v>-5.6177999999999999E-2</c:v>
                </c:pt>
                <c:pt idx="4816">
                  <c:v>-5.9182999999999999E-2</c:v>
                </c:pt>
                <c:pt idx="4817">
                  <c:v>-6.0839999999999998E-2</c:v>
                </c:pt>
                <c:pt idx="4818">
                  <c:v>-6.0786E-2</c:v>
                </c:pt>
                <c:pt idx="4819">
                  <c:v>-5.8703999999999999E-2</c:v>
                </c:pt>
                <c:pt idx="4820">
                  <c:v>-5.4448000000000003E-2</c:v>
                </c:pt>
                <c:pt idx="4821">
                  <c:v>-4.7997999999999999E-2</c:v>
                </c:pt>
                <c:pt idx="4822">
                  <c:v>-3.9442999999999999E-2</c:v>
                </c:pt>
                <c:pt idx="4823">
                  <c:v>-2.9305999999999999E-2</c:v>
                </c:pt>
                <c:pt idx="4824">
                  <c:v>-1.8027000000000001E-2</c:v>
                </c:pt>
                <c:pt idx="4825">
                  <c:v>-6.1117999999999997E-3</c:v>
                </c:pt>
                <c:pt idx="4826">
                  <c:v>5.9620000000000003E-3</c:v>
                </c:pt>
                <c:pt idx="4827">
                  <c:v>1.7454999999999998E-2</c:v>
                </c:pt>
                <c:pt idx="4828">
                  <c:v>2.8067999999999999E-2</c:v>
                </c:pt>
                <c:pt idx="4829">
                  <c:v>3.7648000000000001E-2</c:v>
                </c:pt>
                <c:pt idx="4830">
                  <c:v>4.5851000000000003E-2</c:v>
                </c:pt>
                <c:pt idx="4831">
                  <c:v>5.2807E-2</c:v>
                </c:pt>
                <c:pt idx="4832">
                  <c:v>5.8761000000000001E-2</c:v>
                </c:pt>
                <c:pt idx="4833">
                  <c:v>6.3725000000000004E-2</c:v>
                </c:pt>
                <c:pt idx="4834">
                  <c:v>6.8028000000000005E-2</c:v>
                </c:pt>
                <c:pt idx="4835">
                  <c:v>7.1735999999999994E-2</c:v>
                </c:pt>
                <c:pt idx="4836">
                  <c:v>7.4763999999999997E-2</c:v>
                </c:pt>
                <c:pt idx="4837">
                  <c:v>7.6935000000000003E-2</c:v>
                </c:pt>
                <c:pt idx="4838">
                  <c:v>7.7961000000000003E-2</c:v>
                </c:pt>
                <c:pt idx="4839">
                  <c:v>7.7428999999999998E-2</c:v>
                </c:pt>
                <c:pt idx="4840">
                  <c:v>7.5020000000000003E-2</c:v>
                </c:pt>
                <c:pt idx="4841">
                  <c:v>7.0413000000000003E-2</c:v>
                </c:pt>
                <c:pt idx="4842">
                  <c:v>6.3629000000000005E-2</c:v>
                </c:pt>
                <c:pt idx="4843">
                  <c:v>5.4768999999999998E-2</c:v>
                </c:pt>
                <c:pt idx="4844">
                  <c:v>4.4141E-2</c:v>
                </c:pt>
                <c:pt idx="4845">
                  <c:v>3.2119000000000002E-2</c:v>
                </c:pt>
                <c:pt idx="4846">
                  <c:v>1.9494999999999998E-2</c:v>
                </c:pt>
                <c:pt idx="4847">
                  <c:v>6.7483999999999999E-3</c:v>
                </c:pt>
                <c:pt idx="4848">
                  <c:v>-5.8479999999999999E-3</c:v>
                </c:pt>
                <c:pt idx="4849">
                  <c:v>-1.7552000000000002E-2</c:v>
                </c:pt>
                <c:pt idx="4850">
                  <c:v>-2.8282999999999999E-2</c:v>
                </c:pt>
                <c:pt idx="4851">
                  <c:v>-3.7865000000000003E-2</c:v>
                </c:pt>
                <c:pt idx="4852">
                  <c:v>-4.6362E-2</c:v>
                </c:pt>
                <c:pt idx="4853">
                  <c:v>-5.3664000000000003E-2</c:v>
                </c:pt>
                <c:pt idx="4854">
                  <c:v>-5.9964999999999997E-2</c:v>
                </c:pt>
                <c:pt idx="4855">
                  <c:v>-6.5490000000000007E-2</c:v>
                </c:pt>
                <c:pt idx="4856">
                  <c:v>-7.0086999999999997E-2</c:v>
                </c:pt>
                <c:pt idx="4857">
                  <c:v>-7.3809E-2</c:v>
                </c:pt>
                <c:pt idx="4858">
                  <c:v>-7.6425000000000007E-2</c:v>
                </c:pt>
                <c:pt idx="4859">
                  <c:v>-7.7741000000000005E-2</c:v>
                </c:pt>
                <c:pt idx="4860">
                  <c:v>-7.7426999999999996E-2</c:v>
                </c:pt>
                <c:pt idx="4861">
                  <c:v>-7.5323000000000001E-2</c:v>
                </c:pt>
                <c:pt idx="4862">
                  <c:v>-7.1267999999999998E-2</c:v>
                </c:pt>
                <c:pt idx="4863">
                  <c:v>-6.5143999999999994E-2</c:v>
                </c:pt>
                <c:pt idx="4864">
                  <c:v>-5.7155999999999998E-2</c:v>
                </c:pt>
                <c:pt idx="4865">
                  <c:v>-4.7396000000000001E-2</c:v>
                </c:pt>
                <c:pt idx="4866">
                  <c:v>-3.6031000000000001E-2</c:v>
                </c:pt>
                <c:pt idx="4867">
                  <c:v>-2.3650999999999998E-2</c:v>
                </c:pt>
                <c:pt idx="4868">
                  <c:v>-1.0612E-2</c:v>
                </c:pt>
                <c:pt idx="4869">
                  <c:v>2.6762999999999999E-3</c:v>
                </c:pt>
                <c:pt idx="4870">
                  <c:v>1.585E-2</c:v>
                </c:pt>
                <c:pt idx="4871">
                  <c:v>2.8228E-2</c:v>
                </c:pt>
                <c:pt idx="4872">
                  <c:v>3.9580999999999998E-2</c:v>
                </c:pt>
                <c:pt idx="4873">
                  <c:v>4.9820999999999997E-2</c:v>
                </c:pt>
                <c:pt idx="4874">
                  <c:v>5.8562000000000003E-2</c:v>
                </c:pt>
                <c:pt idx="4875">
                  <c:v>6.5903000000000003E-2</c:v>
                </c:pt>
                <c:pt idx="4876">
                  <c:v>7.1942000000000006E-2</c:v>
                </c:pt>
                <c:pt idx="4877">
                  <c:v>7.6550000000000007E-2</c:v>
                </c:pt>
                <c:pt idx="4878">
                  <c:v>7.9866000000000006E-2</c:v>
                </c:pt>
                <c:pt idx="4879">
                  <c:v>8.1806000000000004E-2</c:v>
                </c:pt>
                <c:pt idx="4880">
                  <c:v>8.2363000000000006E-2</c:v>
                </c:pt>
                <c:pt idx="4881">
                  <c:v>8.1351000000000007E-2</c:v>
                </c:pt>
                <c:pt idx="4882">
                  <c:v>7.8710000000000002E-2</c:v>
                </c:pt>
                <c:pt idx="4883">
                  <c:v>7.4299000000000004E-2</c:v>
                </c:pt>
                <c:pt idx="4884">
                  <c:v>6.8273E-2</c:v>
                </c:pt>
                <c:pt idx="4885">
                  <c:v>6.0755000000000003E-2</c:v>
                </c:pt>
                <c:pt idx="4886">
                  <c:v>5.2014999999999999E-2</c:v>
                </c:pt>
                <c:pt idx="4887">
                  <c:v>4.2275E-2</c:v>
                </c:pt>
                <c:pt idx="4888">
                  <c:v>3.2059999999999998E-2</c:v>
                </c:pt>
                <c:pt idx="4889">
                  <c:v>2.1543E-2</c:v>
                </c:pt>
                <c:pt idx="4890">
                  <c:v>1.0739E-2</c:v>
                </c:pt>
                <c:pt idx="4891">
                  <c:v>7.3781000000000004E-5</c:v>
                </c:pt>
                <c:pt idx="4892">
                  <c:v>-1.0500000000000001E-2</c:v>
                </c:pt>
                <c:pt idx="4893">
                  <c:v>-2.0781000000000001E-2</c:v>
                </c:pt>
                <c:pt idx="4894">
                  <c:v>-3.0762999999999999E-2</c:v>
                </c:pt>
                <c:pt idx="4895">
                  <c:v>-3.9978E-2</c:v>
                </c:pt>
                <c:pt idx="4896">
                  <c:v>-4.8402000000000001E-2</c:v>
                </c:pt>
                <c:pt idx="4897">
                  <c:v>-5.5909E-2</c:v>
                </c:pt>
                <c:pt idx="4898">
                  <c:v>-6.2101999999999997E-2</c:v>
                </c:pt>
                <c:pt idx="4899">
                  <c:v>-6.6872000000000001E-2</c:v>
                </c:pt>
                <c:pt idx="4900">
                  <c:v>-6.9941000000000003E-2</c:v>
                </c:pt>
                <c:pt idx="4901">
                  <c:v>-7.1151000000000006E-2</c:v>
                </c:pt>
                <c:pt idx="4902">
                  <c:v>-7.0279999999999995E-2</c:v>
                </c:pt>
                <c:pt idx="4903">
                  <c:v>-6.7391000000000006E-2</c:v>
                </c:pt>
                <c:pt idx="4904">
                  <c:v>-6.2493E-2</c:v>
                </c:pt>
                <c:pt idx="4905">
                  <c:v>-5.6001000000000002E-2</c:v>
                </c:pt>
                <c:pt idx="4906">
                  <c:v>-4.8204999999999998E-2</c:v>
                </c:pt>
                <c:pt idx="4907">
                  <c:v>-3.9507E-2</c:v>
                </c:pt>
                <c:pt idx="4908">
                  <c:v>-3.0144000000000001E-2</c:v>
                </c:pt>
                <c:pt idx="4909">
                  <c:v>-2.0611999999999998E-2</c:v>
                </c:pt>
                <c:pt idx="4910">
                  <c:v>-1.1022000000000001E-2</c:v>
                </c:pt>
                <c:pt idx="4911">
                  <c:v>-1.3914999999999999E-3</c:v>
                </c:pt>
                <c:pt idx="4912">
                  <c:v>7.9010999999999994E-3</c:v>
                </c:pt>
                <c:pt idx="4913">
                  <c:v>1.6889999999999999E-2</c:v>
                </c:pt>
                <c:pt idx="4914">
                  <c:v>2.5531999999999999E-2</c:v>
                </c:pt>
                <c:pt idx="4915">
                  <c:v>3.3583000000000002E-2</c:v>
                </c:pt>
                <c:pt idx="4916">
                  <c:v>4.1033E-2</c:v>
                </c:pt>
                <c:pt idx="4917">
                  <c:v>4.7853E-2</c:v>
                </c:pt>
                <c:pt idx="4918">
                  <c:v>5.3957999999999999E-2</c:v>
                </c:pt>
                <c:pt idx="4919">
                  <c:v>5.9064999999999999E-2</c:v>
                </c:pt>
                <c:pt idx="4920">
                  <c:v>6.2989000000000003E-2</c:v>
                </c:pt>
                <c:pt idx="4921">
                  <c:v>6.5473000000000003E-2</c:v>
                </c:pt>
                <c:pt idx="4922">
                  <c:v>6.6178000000000001E-2</c:v>
                </c:pt>
                <c:pt idx="4923">
                  <c:v>6.4863000000000004E-2</c:v>
                </c:pt>
                <c:pt idx="4924">
                  <c:v>6.1447000000000002E-2</c:v>
                </c:pt>
                <c:pt idx="4925">
                  <c:v>5.5810999999999999E-2</c:v>
                </c:pt>
                <c:pt idx="4926">
                  <c:v>4.8364999999999998E-2</c:v>
                </c:pt>
                <c:pt idx="4927">
                  <c:v>3.9396E-2</c:v>
                </c:pt>
                <c:pt idx="4928">
                  <c:v>2.9340999999999999E-2</c:v>
                </c:pt>
                <c:pt idx="4929">
                  <c:v>1.8974000000000001E-2</c:v>
                </c:pt>
                <c:pt idx="4930">
                  <c:v>8.6888E-3</c:v>
                </c:pt>
                <c:pt idx="4931">
                  <c:v>-1.1404E-3</c:v>
                </c:pt>
                <c:pt idx="4932">
                  <c:v>-1.0415000000000001E-2</c:v>
                </c:pt>
                <c:pt idx="4933">
                  <c:v>-1.8834E-2</c:v>
                </c:pt>
                <c:pt idx="4934">
                  <c:v>-2.656E-2</c:v>
                </c:pt>
                <c:pt idx="4935">
                  <c:v>-3.3744000000000003E-2</c:v>
                </c:pt>
                <c:pt idx="4936">
                  <c:v>-4.0342999999999997E-2</c:v>
                </c:pt>
                <c:pt idx="4937">
                  <c:v>-4.6474000000000001E-2</c:v>
                </c:pt>
                <c:pt idx="4938">
                  <c:v>-5.2185000000000002E-2</c:v>
                </c:pt>
                <c:pt idx="4939">
                  <c:v>-5.7376000000000003E-2</c:v>
                </c:pt>
                <c:pt idx="4940">
                  <c:v>-6.1766000000000001E-2</c:v>
                </c:pt>
                <c:pt idx="4941">
                  <c:v>-6.5074999999999994E-2</c:v>
                </c:pt>
                <c:pt idx="4942">
                  <c:v>-6.6976999999999995E-2</c:v>
                </c:pt>
                <c:pt idx="4943">
                  <c:v>-6.7113000000000006E-2</c:v>
                </c:pt>
                <c:pt idx="4944">
                  <c:v>-6.5195000000000003E-2</c:v>
                </c:pt>
                <c:pt idx="4945">
                  <c:v>-6.1128000000000002E-2</c:v>
                </c:pt>
                <c:pt idx="4946">
                  <c:v>-5.4795999999999997E-2</c:v>
                </c:pt>
                <c:pt idx="4947">
                  <c:v>-4.6593000000000002E-2</c:v>
                </c:pt>
                <c:pt idx="4948">
                  <c:v>-3.6735999999999998E-2</c:v>
                </c:pt>
                <c:pt idx="4949">
                  <c:v>-2.5717E-2</c:v>
                </c:pt>
                <c:pt idx="4950">
                  <c:v>-1.3857E-2</c:v>
                </c:pt>
                <c:pt idx="4951">
                  <c:v>-1.9551999999999998E-3</c:v>
                </c:pt>
                <c:pt idx="4952">
                  <c:v>9.6856000000000008E-3</c:v>
                </c:pt>
                <c:pt idx="4953">
                  <c:v>2.0794E-2</c:v>
                </c:pt>
                <c:pt idx="4954">
                  <c:v>3.0831999999999998E-2</c:v>
                </c:pt>
                <c:pt idx="4955">
                  <c:v>3.9778000000000001E-2</c:v>
                </c:pt>
                <c:pt idx="4956">
                  <c:v>4.7646000000000001E-2</c:v>
                </c:pt>
                <c:pt idx="4957">
                  <c:v>5.4323000000000003E-2</c:v>
                </c:pt>
                <c:pt idx="4958">
                  <c:v>6.0002E-2</c:v>
                </c:pt>
                <c:pt idx="4959">
                  <c:v>6.4871999999999999E-2</c:v>
                </c:pt>
                <c:pt idx="4960">
                  <c:v>6.8847000000000005E-2</c:v>
                </c:pt>
                <c:pt idx="4961">
                  <c:v>7.1996000000000004E-2</c:v>
                </c:pt>
                <c:pt idx="4962">
                  <c:v>7.4087E-2</c:v>
                </c:pt>
                <c:pt idx="4963">
                  <c:v>7.4899999999999994E-2</c:v>
                </c:pt>
                <c:pt idx="4964">
                  <c:v>7.4027999999999997E-2</c:v>
                </c:pt>
                <c:pt idx="4965">
                  <c:v>7.1185999999999999E-2</c:v>
                </c:pt>
                <c:pt idx="4966">
                  <c:v>6.6071000000000005E-2</c:v>
                </c:pt>
                <c:pt idx="4967">
                  <c:v>5.8737999999999999E-2</c:v>
                </c:pt>
                <c:pt idx="4968">
                  <c:v>4.9360000000000001E-2</c:v>
                </c:pt>
                <c:pt idx="4969">
                  <c:v>3.8278E-2</c:v>
                </c:pt>
                <c:pt idx="4970">
                  <c:v>2.5930000000000002E-2</c:v>
                </c:pt>
                <c:pt idx="4971">
                  <c:v>1.3146E-2</c:v>
                </c:pt>
                <c:pt idx="4972">
                  <c:v>3.5817999999999999E-4</c:v>
                </c:pt>
                <c:pt idx="4973">
                  <c:v>-1.2173E-2</c:v>
                </c:pt>
                <c:pt idx="4974">
                  <c:v>-2.3819E-2</c:v>
                </c:pt>
                <c:pt idx="4975">
                  <c:v>-3.4542000000000003E-2</c:v>
                </c:pt>
                <c:pt idx="4976">
                  <c:v>-4.4209999999999999E-2</c:v>
                </c:pt>
                <c:pt idx="4977">
                  <c:v>-5.2894999999999998E-2</c:v>
                </c:pt>
                <c:pt idx="4978">
                  <c:v>-6.0394000000000003E-2</c:v>
                </c:pt>
                <c:pt idx="4979">
                  <c:v>-6.6879999999999995E-2</c:v>
                </c:pt>
                <c:pt idx="4980">
                  <c:v>-7.2395000000000001E-2</c:v>
                </c:pt>
                <c:pt idx="4981">
                  <c:v>-7.6954999999999996E-2</c:v>
                </c:pt>
                <c:pt idx="4982">
                  <c:v>-8.0417000000000002E-2</c:v>
                </c:pt>
                <c:pt idx="4983">
                  <c:v>-8.2616999999999996E-2</c:v>
                </c:pt>
                <c:pt idx="4984">
                  <c:v>-8.3417000000000005E-2</c:v>
                </c:pt>
                <c:pt idx="4985">
                  <c:v>-8.2524E-2</c:v>
                </c:pt>
                <c:pt idx="4986">
                  <c:v>-7.9843999999999998E-2</c:v>
                </c:pt>
                <c:pt idx="4987">
                  <c:v>-7.5261999999999996E-2</c:v>
                </c:pt>
                <c:pt idx="4988">
                  <c:v>-6.8707000000000004E-2</c:v>
                </c:pt>
                <c:pt idx="4989">
                  <c:v>-6.0439E-2</c:v>
                </c:pt>
                <c:pt idx="4990">
                  <c:v>-5.0550999999999999E-2</c:v>
                </c:pt>
                <c:pt idx="4991">
                  <c:v>-3.9344999999999998E-2</c:v>
                </c:pt>
                <c:pt idx="4992">
                  <c:v>-2.6970000000000001E-2</c:v>
                </c:pt>
                <c:pt idx="4993">
                  <c:v>-1.4148000000000001E-2</c:v>
                </c:pt>
                <c:pt idx="4994">
                  <c:v>-1.1283E-3</c:v>
                </c:pt>
                <c:pt idx="4995">
                  <c:v>1.1771999999999999E-2</c:v>
                </c:pt>
                <c:pt idx="4996">
                  <c:v>2.3876999999999999E-2</c:v>
                </c:pt>
                <c:pt idx="4997">
                  <c:v>3.4970000000000001E-2</c:v>
                </c:pt>
                <c:pt idx="4998">
                  <c:v>4.4956000000000003E-2</c:v>
                </c:pt>
                <c:pt idx="4999">
                  <c:v>5.3449000000000003E-2</c:v>
                </c:pt>
                <c:pt idx="5000">
                  <c:v>6.0587000000000002E-2</c:v>
                </c:pt>
                <c:pt idx="5001">
                  <c:v>6.6392999999999994E-2</c:v>
                </c:pt>
                <c:pt idx="5002">
                  <c:v>7.0935999999999999E-2</c:v>
                </c:pt>
                <c:pt idx="5003">
                  <c:v>7.4117000000000002E-2</c:v>
                </c:pt>
                <c:pt idx="5004">
                  <c:v>7.5859999999999997E-2</c:v>
                </c:pt>
                <c:pt idx="5005">
                  <c:v>7.6069999999999999E-2</c:v>
                </c:pt>
                <c:pt idx="5006">
                  <c:v>7.4513999999999997E-2</c:v>
                </c:pt>
                <c:pt idx="5007">
                  <c:v>7.1135000000000004E-2</c:v>
                </c:pt>
                <c:pt idx="5008">
                  <c:v>6.5870999999999999E-2</c:v>
                </c:pt>
                <c:pt idx="5009">
                  <c:v>5.8792999999999998E-2</c:v>
                </c:pt>
                <c:pt idx="5010">
                  <c:v>5.0326000000000003E-2</c:v>
                </c:pt>
                <c:pt idx="5011">
                  <c:v>4.0800000000000003E-2</c:v>
                </c:pt>
                <c:pt idx="5012">
                  <c:v>3.0523999999999999E-2</c:v>
                </c:pt>
                <c:pt idx="5013">
                  <c:v>2.0102999999999999E-2</c:v>
                </c:pt>
                <c:pt idx="5014">
                  <c:v>9.7260000000000003E-3</c:v>
                </c:pt>
                <c:pt idx="5015">
                  <c:v>-5.8631000000000004E-4</c:v>
                </c:pt>
                <c:pt idx="5016">
                  <c:v>-1.0474000000000001E-2</c:v>
                </c:pt>
                <c:pt idx="5017">
                  <c:v>-2.0048E-2</c:v>
                </c:pt>
                <c:pt idx="5018">
                  <c:v>-2.9215000000000001E-2</c:v>
                </c:pt>
                <c:pt idx="5019">
                  <c:v>-3.8052000000000002E-2</c:v>
                </c:pt>
                <c:pt idx="5020">
                  <c:v>-4.6225000000000002E-2</c:v>
                </c:pt>
                <c:pt idx="5021">
                  <c:v>-5.3748999999999998E-2</c:v>
                </c:pt>
                <c:pt idx="5022">
                  <c:v>-6.0498000000000003E-2</c:v>
                </c:pt>
                <c:pt idx="5023">
                  <c:v>-6.6087999999999994E-2</c:v>
                </c:pt>
                <c:pt idx="5024">
                  <c:v>-7.0315000000000003E-2</c:v>
                </c:pt>
                <c:pt idx="5025">
                  <c:v>-7.2881000000000001E-2</c:v>
                </c:pt>
                <c:pt idx="5026">
                  <c:v>-7.3567999999999995E-2</c:v>
                </c:pt>
                <c:pt idx="5027">
                  <c:v>-7.2177000000000005E-2</c:v>
                </c:pt>
                <c:pt idx="5028">
                  <c:v>-6.8776000000000004E-2</c:v>
                </c:pt>
                <c:pt idx="5029">
                  <c:v>-6.3340999999999995E-2</c:v>
                </c:pt>
                <c:pt idx="5030">
                  <c:v>-5.6288999999999999E-2</c:v>
                </c:pt>
                <c:pt idx="5031">
                  <c:v>-4.7803999999999999E-2</c:v>
                </c:pt>
                <c:pt idx="5032">
                  <c:v>-3.8258E-2</c:v>
                </c:pt>
                <c:pt idx="5033">
                  <c:v>-2.7852999999999999E-2</c:v>
                </c:pt>
                <c:pt idx="5034">
                  <c:v>-1.7187000000000001E-2</c:v>
                </c:pt>
                <c:pt idx="5035">
                  <c:v>-6.4936000000000004E-3</c:v>
                </c:pt>
                <c:pt idx="5036">
                  <c:v>4.0613000000000003E-3</c:v>
                </c:pt>
                <c:pt idx="5037">
                  <c:v>1.3936E-2</c:v>
                </c:pt>
                <c:pt idx="5038">
                  <c:v>2.3092999999999999E-2</c:v>
                </c:pt>
                <c:pt idx="5039">
                  <c:v>3.1394999999999999E-2</c:v>
                </c:pt>
                <c:pt idx="5040">
                  <c:v>3.8945E-2</c:v>
                </c:pt>
                <c:pt idx="5041">
                  <c:v>4.5585000000000001E-2</c:v>
                </c:pt>
                <c:pt idx="5042">
                  <c:v>5.1532000000000001E-2</c:v>
                </c:pt>
                <c:pt idx="5043">
                  <c:v>5.6815999999999998E-2</c:v>
                </c:pt>
                <c:pt idx="5044">
                  <c:v>6.1275999999999997E-2</c:v>
                </c:pt>
                <c:pt idx="5045">
                  <c:v>6.4731999999999998E-2</c:v>
                </c:pt>
                <c:pt idx="5046">
                  <c:v>6.6889000000000004E-2</c:v>
                </c:pt>
                <c:pt idx="5047">
                  <c:v>6.7408999999999997E-2</c:v>
                </c:pt>
                <c:pt idx="5048">
                  <c:v>6.5964999999999996E-2</c:v>
                </c:pt>
                <c:pt idx="5049">
                  <c:v>6.2433000000000002E-2</c:v>
                </c:pt>
                <c:pt idx="5050">
                  <c:v>5.6767999999999999E-2</c:v>
                </c:pt>
                <c:pt idx="5051">
                  <c:v>4.9146000000000002E-2</c:v>
                </c:pt>
                <c:pt idx="5052">
                  <c:v>4.0071000000000002E-2</c:v>
                </c:pt>
                <c:pt idx="5053">
                  <c:v>3.0044000000000001E-2</c:v>
                </c:pt>
                <c:pt idx="5054">
                  <c:v>1.9449000000000001E-2</c:v>
                </c:pt>
                <c:pt idx="5055">
                  <c:v>9.0475999999999994E-3</c:v>
                </c:pt>
                <c:pt idx="5056">
                  <c:v>-9.2088999999999995E-4</c:v>
                </c:pt>
                <c:pt idx="5057">
                  <c:v>-1.0241E-2</c:v>
                </c:pt>
                <c:pt idx="5058">
                  <c:v>-1.8898999999999999E-2</c:v>
                </c:pt>
                <c:pt idx="5059">
                  <c:v>-2.6714999999999999E-2</c:v>
                </c:pt>
                <c:pt idx="5060">
                  <c:v>-3.3814999999999998E-2</c:v>
                </c:pt>
                <c:pt idx="5061">
                  <c:v>-4.0368000000000001E-2</c:v>
                </c:pt>
                <c:pt idx="5062">
                  <c:v>-4.6254999999999998E-2</c:v>
                </c:pt>
                <c:pt idx="5063">
                  <c:v>-5.1602000000000002E-2</c:v>
                </c:pt>
                <c:pt idx="5064">
                  <c:v>-5.6300999999999997E-2</c:v>
                </c:pt>
                <c:pt idx="5065">
                  <c:v>-6.0287E-2</c:v>
                </c:pt>
                <c:pt idx="5066">
                  <c:v>-6.3169000000000003E-2</c:v>
                </c:pt>
                <c:pt idx="5067">
                  <c:v>-6.4746999999999999E-2</c:v>
                </c:pt>
                <c:pt idx="5068">
                  <c:v>-6.4682000000000003E-2</c:v>
                </c:pt>
                <c:pt idx="5069">
                  <c:v>-6.2734999999999999E-2</c:v>
                </c:pt>
                <c:pt idx="5070">
                  <c:v>-5.8783000000000002E-2</c:v>
                </c:pt>
                <c:pt idx="5071">
                  <c:v>-5.2773E-2</c:v>
                </c:pt>
                <c:pt idx="5072">
                  <c:v>-4.4783999999999997E-2</c:v>
                </c:pt>
                <c:pt idx="5073">
                  <c:v>-3.5209999999999998E-2</c:v>
                </c:pt>
                <c:pt idx="5074">
                  <c:v>-2.4420000000000001E-2</c:v>
                </c:pt>
                <c:pt idx="5075">
                  <c:v>-1.2822E-2</c:v>
                </c:pt>
                <c:pt idx="5076">
                  <c:v>-8.1506999999999999E-4</c:v>
                </c:pt>
                <c:pt idx="5077">
                  <c:v>1.0895E-2</c:v>
                </c:pt>
                <c:pt idx="5078">
                  <c:v>2.2023999999999998E-2</c:v>
                </c:pt>
                <c:pt idx="5079">
                  <c:v>3.2379999999999999E-2</c:v>
                </c:pt>
                <c:pt idx="5080">
                  <c:v>4.1519E-2</c:v>
                </c:pt>
                <c:pt idx="5081">
                  <c:v>4.9478000000000001E-2</c:v>
                </c:pt>
                <c:pt idx="5082">
                  <c:v>5.6305000000000001E-2</c:v>
                </c:pt>
                <c:pt idx="5083">
                  <c:v>6.2161000000000001E-2</c:v>
                </c:pt>
                <c:pt idx="5084">
                  <c:v>6.7076999999999998E-2</c:v>
                </c:pt>
                <c:pt idx="5085">
                  <c:v>7.1165999999999993E-2</c:v>
                </c:pt>
                <c:pt idx="5086">
                  <c:v>7.4482999999999994E-2</c:v>
                </c:pt>
                <c:pt idx="5087">
                  <c:v>7.6735999999999999E-2</c:v>
                </c:pt>
                <c:pt idx="5088">
                  <c:v>7.7769000000000005E-2</c:v>
                </c:pt>
                <c:pt idx="5089">
                  <c:v>7.7212000000000003E-2</c:v>
                </c:pt>
                <c:pt idx="5090">
                  <c:v>7.4830999999999995E-2</c:v>
                </c:pt>
                <c:pt idx="5091">
                  <c:v>7.0442000000000005E-2</c:v>
                </c:pt>
                <c:pt idx="5092">
                  <c:v>6.4033000000000007E-2</c:v>
                </c:pt>
                <c:pt idx="5093">
                  <c:v>5.5703999999999997E-2</c:v>
                </c:pt>
                <c:pt idx="5094">
                  <c:v>4.5962000000000003E-2</c:v>
                </c:pt>
                <c:pt idx="5095">
                  <c:v>3.5222999999999997E-2</c:v>
                </c:pt>
                <c:pt idx="5096">
                  <c:v>2.3758999999999999E-2</c:v>
                </c:pt>
                <c:pt idx="5097">
                  <c:v>1.2289E-2</c:v>
                </c:pt>
                <c:pt idx="5098">
                  <c:v>9.4695999999999995E-4</c:v>
                </c:pt>
                <c:pt idx="5099">
                  <c:v>-1.0130999999999999E-2</c:v>
                </c:pt>
                <c:pt idx="5100">
                  <c:v>-2.0535000000000001E-2</c:v>
                </c:pt>
                <c:pt idx="5101">
                  <c:v>-3.0224000000000001E-2</c:v>
                </c:pt>
                <c:pt idx="5102">
                  <c:v>-3.9201E-2</c:v>
                </c:pt>
                <c:pt idx="5103">
                  <c:v>-4.7170999999999998E-2</c:v>
                </c:pt>
                <c:pt idx="5104">
                  <c:v>-5.4178999999999998E-2</c:v>
                </c:pt>
                <c:pt idx="5105">
                  <c:v>-6.021E-2</c:v>
                </c:pt>
                <c:pt idx="5106">
                  <c:v>-6.5216999999999997E-2</c:v>
                </c:pt>
                <c:pt idx="5107">
                  <c:v>-6.9028999999999993E-2</c:v>
                </c:pt>
                <c:pt idx="5108">
                  <c:v>-7.1527999999999994E-2</c:v>
                </c:pt>
                <c:pt idx="5109">
                  <c:v>-7.2595999999999994E-2</c:v>
                </c:pt>
                <c:pt idx="5110">
                  <c:v>-7.2026999999999994E-2</c:v>
                </c:pt>
                <c:pt idx="5111">
                  <c:v>-6.9779999999999995E-2</c:v>
                </c:pt>
                <c:pt idx="5112">
                  <c:v>-6.5728999999999996E-2</c:v>
                </c:pt>
                <c:pt idx="5113">
                  <c:v>-6.0055999999999998E-2</c:v>
                </c:pt>
                <c:pt idx="5114">
                  <c:v>-5.2833999999999999E-2</c:v>
                </c:pt>
                <c:pt idx="5115">
                  <c:v>-4.4262000000000003E-2</c:v>
                </c:pt>
                <c:pt idx="5116">
                  <c:v>-3.4494999999999998E-2</c:v>
                </c:pt>
                <c:pt idx="5117">
                  <c:v>-2.4022999999999999E-2</c:v>
                </c:pt>
                <c:pt idx="5118">
                  <c:v>-1.3098E-2</c:v>
                </c:pt>
                <c:pt idx="5119">
                  <c:v>-1.9941E-3</c:v>
                </c:pt>
                <c:pt idx="5120">
                  <c:v>9.0483000000000004E-3</c:v>
                </c:pt>
                <c:pt idx="5121">
                  <c:v>1.9532999999999998E-2</c:v>
                </c:pt>
                <c:pt idx="5122">
                  <c:v>2.9318E-2</c:v>
                </c:pt>
                <c:pt idx="5123">
                  <c:v>3.8378000000000002E-2</c:v>
                </c:pt>
                <c:pt idx="5124">
                  <c:v>4.6411000000000001E-2</c:v>
                </c:pt>
                <c:pt idx="5125">
                  <c:v>5.3510000000000002E-2</c:v>
                </c:pt>
                <c:pt idx="5126">
                  <c:v>5.9680999999999998E-2</c:v>
                </c:pt>
                <c:pt idx="5127">
                  <c:v>6.4904000000000003E-2</c:v>
                </c:pt>
                <c:pt idx="5128">
                  <c:v>6.8958000000000005E-2</c:v>
                </c:pt>
                <c:pt idx="5129">
                  <c:v>7.1693999999999994E-2</c:v>
                </c:pt>
                <c:pt idx="5130">
                  <c:v>7.2900999999999994E-2</c:v>
                </c:pt>
                <c:pt idx="5131">
                  <c:v>7.2289000000000006E-2</c:v>
                </c:pt>
                <c:pt idx="5132">
                  <c:v>6.9726999999999997E-2</c:v>
                </c:pt>
                <c:pt idx="5133">
                  <c:v>6.5118999999999996E-2</c:v>
                </c:pt>
                <c:pt idx="5134">
                  <c:v>5.8534999999999997E-2</c:v>
                </c:pt>
                <c:pt idx="5135">
                  <c:v>5.0396999999999997E-2</c:v>
                </c:pt>
                <c:pt idx="5136">
                  <c:v>4.1121999999999999E-2</c:v>
                </c:pt>
                <c:pt idx="5137">
                  <c:v>3.1215E-2</c:v>
                </c:pt>
                <c:pt idx="5138">
                  <c:v>2.1028999999999999E-2</c:v>
                </c:pt>
                <c:pt idx="5139">
                  <c:v>1.1179E-2</c:v>
                </c:pt>
                <c:pt idx="5140">
                  <c:v>1.7064999999999999E-3</c:v>
                </c:pt>
                <c:pt idx="5141">
                  <c:v>-7.3857000000000003E-3</c:v>
                </c:pt>
                <c:pt idx="5142">
                  <c:v>-1.5945000000000001E-2</c:v>
                </c:pt>
                <c:pt idx="5143">
                  <c:v>-2.4073000000000001E-2</c:v>
                </c:pt>
                <c:pt idx="5144">
                  <c:v>-3.1854E-2</c:v>
                </c:pt>
                <c:pt idx="5145">
                  <c:v>-3.9329000000000003E-2</c:v>
                </c:pt>
                <c:pt idx="5146">
                  <c:v>-4.6290999999999999E-2</c:v>
                </c:pt>
                <c:pt idx="5147">
                  <c:v>-5.2686999999999998E-2</c:v>
                </c:pt>
                <c:pt idx="5148">
                  <c:v>-5.8303000000000001E-2</c:v>
                </c:pt>
                <c:pt idx="5149">
                  <c:v>-6.2905000000000003E-2</c:v>
                </c:pt>
                <c:pt idx="5150">
                  <c:v>-6.6045000000000006E-2</c:v>
                </c:pt>
                <c:pt idx="5151">
                  <c:v>-6.7491999999999996E-2</c:v>
                </c:pt>
                <c:pt idx="5152">
                  <c:v>-6.6962999999999995E-2</c:v>
                </c:pt>
                <c:pt idx="5153">
                  <c:v>-6.4384999999999998E-2</c:v>
                </c:pt>
                <c:pt idx="5154">
                  <c:v>-5.9759E-2</c:v>
                </c:pt>
                <c:pt idx="5155">
                  <c:v>-5.3303999999999997E-2</c:v>
                </c:pt>
                <c:pt idx="5156">
                  <c:v>-4.5168E-2</c:v>
                </c:pt>
                <c:pt idx="5157">
                  <c:v>-3.5968E-2</c:v>
                </c:pt>
                <c:pt idx="5158">
                  <c:v>-2.5981000000000001E-2</c:v>
                </c:pt>
                <c:pt idx="5159">
                  <c:v>-1.5498E-2</c:v>
                </c:pt>
                <c:pt idx="5160">
                  <c:v>-5.1221000000000001E-3</c:v>
                </c:pt>
                <c:pt idx="5161">
                  <c:v>4.9681999999999999E-3</c:v>
                </c:pt>
                <c:pt idx="5162">
                  <c:v>1.4593E-2</c:v>
                </c:pt>
                <c:pt idx="5163">
                  <c:v>2.3373000000000001E-2</c:v>
                </c:pt>
                <c:pt idx="5164">
                  <c:v>3.1271E-2</c:v>
                </c:pt>
                <c:pt idx="5165">
                  <c:v>3.8399999999999997E-2</c:v>
                </c:pt>
                <c:pt idx="5166">
                  <c:v>4.4597999999999999E-2</c:v>
                </c:pt>
                <c:pt idx="5167">
                  <c:v>5.0056000000000003E-2</c:v>
                </c:pt>
                <c:pt idx="5168">
                  <c:v>5.4774000000000003E-2</c:v>
                </c:pt>
                <c:pt idx="5169">
                  <c:v>5.8747000000000001E-2</c:v>
                </c:pt>
                <c:pt idx="5170">
                  <c:v>6.1702E-2</c:v>
                </c:pt>
                <c:pt idx="5171">
                  <c:v>6.3432000000000002E-2</c:v>
                </c:pt>
                <c:pt idx="5172">
                  <c:v>6.3626000000000002E-2</c:v>
                </c:pt>
                <c:pt idx="5173">
                  <c:v>6.1985999999999999E-2</c:v>
                </c:pt>
                <c:pt idx="5174">
                  <c:v>5.8328999999999999E-2</c:v>
                </c:pt>
                <c:pt idx="5175">
                  <c:v>5.2505999999999997E-2</c:v>
                </c:pt>
                <c:pt idx="5176">
                  <c:v>4.4814E-2</c:v>
                </c:pt>
                <c:pt idx="5177">
                  <c:v>3.5497000000000001E-2</c:v>
                </c:pt>
                <c:pt idx="5178">
                  <c:v>2.5069999999999999E-2</c:v>
                </c:pt>
                <c:pt idx="5179">
                  <c:v>1.3892E-2</c:v>
                </c:pt>
                <c:pt idx="5180">
                  <c:v>2.7986E-3</c:v>
                </c:pt>
                <c:pt idx="5181">
                  <c:v>-7.9591000000000002E-3</c:v>
                </c:pt>
                <c:pt idx="5182">
                  <c:v>-1.8176000000000001E-2</c:v>
                </c:pt>
                <c:pt idx="5183">
                  <c:v>-2.7456999999999999E-2</c:v>
                </c:pt>
                <c:pt idx="5184">
                  <c:v>-3.5883999999999999E-2</c:v>
                </c:pt>
                <c:pt idx="5185">
                  <c:v>-4.3455000000000001E-2</c:v>
                </c:pt>
                <c:pt idx="5186">
                  <c:v>-5.0375999999999997E-2</c:v>
                </c:pt>
                <c:pt idx="5187">
                  <c:v>-5.6516999999999998E-2</c:v>
                </c:pt>
                <c:pt idx="5188">
                  <c:v>-6.2050000000000001E-2</c:v>
                </c:pt>
                <c:pt idx="5189">
                  <c:v>-6.6945000000000005E-2</c:v>
                </c:pt>
                <c:pt idx="5190">
                  <c:v>-7.0956000000000005E-2</c:v>
                </c:pt>
                <c:pt idx="5191">
                  <c:v>-7.3868000000000003E-2</c:v>
                </c:pt>
                <c:pt idx="5192">
                  <c:v>-7.5384999999999994E-2</c:v>
                </c:pt>
                <c:pt idx="5193">
                  <c:v>-7.5162000000000007E-2</c:v>
                </c:pt>
                <c:pt idx="5194">
                  <c:v>-7.2956999999999994E-2</c:v>
                </c:pt>
                <c:pt idx="5195">
                  <c:v>-6.8623000000000003E-2</c:v>
                </c:pt>
                <c:pt idx="5196">
                  <c:v>-6.2155000000000002E-2</c:v>
                </c:pt>
                <c:pt idx="5197">
                  <c:v>-5.3595999999999998E-2</c:v>
                </c:pt>
                <c:pt idx="5198">
                  <c:v>-4.3409999999999997E-2</c:v>
                </c:pt>
                <c:pt idx="5199">
                  <c:v>-3.1933000000000003E-2</c:v>
                </c:pt>
                <c:pt idx="5200">
                  <c:v>-1.9425000000000001E-2</c:v>
                </c:pt>
                <c:pt idx="5201">
                  <c:v>-6.7165000000000002E-3</c:v>
                </c:pt>
                <c:pt idx="5202">
                  <c:v>5.9261000000000001E-3</c:v>
                </c:pt>
                <c:pt idx="5203">
                  <c:v>1.8169000000000001E-2</c:v>
                </c:pt>
                <c:pt idx="5204">
                  <c:v>2.9419000000000001E-2</c:v>
                </c:pt>
                <c:pt idx="5205">
                  <c:v>3.9569E-2</c:v>
                </c:pt>
                <c:pt idx="5206">
                  <c:v>4.8495999999999997E-2</c:v>
                </c:pt>
                <c:pt idx="5207">
                  <c:v>5.6306000000000002E-2</c:v>
                </c:pt>
                <c:pt idx="5208">
                  <c:v>6.2866000000000005E-2</c:v>
                </c:pt>
                <c:pt idx="5209">
                  <c:v>6.8418000000000007E-2</c:v>
                </c:pt>
                <c:pt idx="5210">
                  <c:v>7.3027999999999996E-2</c:v>
                </c:pt>
                <c:pt idx="5211">
                  <c:v>7.6599E-2</c:v>
                </c:pt>
                <c:pt idx="5212">
                  <c:v>7.9029000000000002E-2</c:v>
                </c:pt>
                <c:pt idx="5213">
                  <c:v>8.0113000000000004E-2</c:v>
                </c:pt>
                <c:pt idx="5214">
                  <c:v>7.9543000000000003E-2</c:v>
                </c:pt>
                <c:pt idx="5215">
                  <c:v>7.7092999999999995E-2</c:v>
                </c:pt>
                <c:pt idx="5216">
                  <c:v>7.2567000000000006E-2</c:v>
                </c:pt>
                <c:pt idx="5217">
                  <c:v>6.5967999999999999E-2</c:v>
                </c:pt>
                <c:pt idx="5218">
                  <c:v>5.7332000000000001E-2</c:v>
                </c:pt>
                <c:pt idx="5219">
                  <c:v>4.7218000000000003E-2</c:v>
                </c:pt>
                <c:pt idx="5220">
                  <c:v>3.6017E-2</c:v>
                </c:pt>
                <c:pt idx="5221">
                  <c:v>2.4060000000000002E-2</c:v>
                </c:pt>
                <c:pt idx="5222">
                  <c:v>1.2125E-2</c:v>
                </c:pt>
                <c:pt idx="5223">
                  <c:v>3.5219E-4</c:v>
                </c:pt>
                <c:pt idx="5224">
                  <c:v>-1.0957E-2</c:v>
                </c:pt>
                <c:pt idx="5225">
                  <c:v>-2.1819000000000002E-2</c:v>
                </c:pt>
                <c:pt idx="5226">
                  <c:v>-3.1822000000000003E-2</c:v>
                </c:pt>
                <c:pt idx="5227">
                  <c:v>-4.1029000000000003E-2</c:v>
                </c:pt>
                <c:pt idx="5228">
                  <c:v>-4.9479000000000002E-2</c:v>
                </c:pt>
                <c:pt idx="5229">
                  <c:v>-5.6920999999999999E-2</c:v>
                </c:pt>
                <c:pt idx="5230">
                  <c:v>-6.3445000000000001E-2</c:v>
                </c:pt>
                <c:pt idx="5231">
                  <c:v>-6.8947999999999995E-2</c:v>
                </c:pt>
                <c:pt idx="5232">
                  <c:v>-7.3360999999999996E-2</c:v>
                </c:pt>
                <c:pt idx="5233">
                  <c:v>-7.6349E-2</c:v>
                </c:pt>
                <c:pt idx="5234">
                  <c:v>-7.7746999999999997E-2</c:v>
                </c:pt>
                <c:pt idx="5235">
                  <c:v>-7.7273999999999995E-2</c:v>
                </c:pt>
                <c:pt idx="5236">
                  <c:v>-7.4809E-2</c:v>
                </c:pt>
                <c:pt idx="5237">
                  <c:v>-7.0286000000000001E-2</c:v>
                </c:pt>
                <c:pt idx="5238">
                  <c:v>-6.3852999999999993E-2</c:v>
                </c:pt>
                <c:pt idx="5239">
                  <c:v>-5.5606999999999997E-2</c:v>
                </c:pt>
                <c:pt idx="5240">
                  <c:v>-4.6081999999999998E-2</c:v>
                </c:pt>
                <c:pt idx="5241">
                  <c:v>-3.5534999999999997E-2</c:v>
                </c:pt>
                <c:pt idx="5242">
                  <c:v>-2.4295000000000001E-2</c:v>
                </c:pt>
                <c:pt idx="5243">
                  <c:v>-1.2588999999999999E-2</c:v>
                </c:pt>
                <c:pt idx="5244">
                  <c:v>-9.5695000000000003E-4</c:v>
                </c:pt>
                <c:pt idx="5245">
                  <c:v>1.0389000000000001E-2</c:v>
                </c:pt>
                <c:pt idx="5246">
                  <c:v>2.1359E-2</c:v>
                </c:pt>
                <c:pt idx="5247">
                  <c:v>3.1425000000000002E-2</c:v>
                </c:pt>
                <c:pt idx="5248">
                  <c:v>4.0622999999999999E-2</c:v>
                </c:pt>
                <c:pt idx="5249">
                  <c:v>4.8864999999999999E-2</c:v>
                </c:pt>
                <c:pt idx="5250">
                  <c:v>5.6232999999999998E-2</c:v>
                </c:pt>
                <c:pt idx="5251">
                  <c:v>6.2550999999999995E-2</c:v>
                </c:pt>
                <c:pt idx="5252">
                  <c:v>6.7843000000000001E-2</c:v>
                </c:pt>
                <c:pt idx="5253">
                  <c:v>7.1988999999999997E-2</c:v>
                </c:pt>
                <c:pt idx="5254">
                  <c:v>7.4777999999999997E-2</c:v>
                </c:pt>
                <c:pt idx="5255">
                  <c:v>7.5913999999999995E-2</c:v>
                </c:pt>
                <c:pt idx="5256">
                  <c:v>7.5162000000000007E-2</c:v>
                </c:pt>
                <c:pt idx="5257">
                  <c:v>7.2346999999999995E-2</c:v>
                </c:pt>
                <c:pt idx="5258">
                  <c:v>6.7463999999999996E-2</c:v>
                </c:pt>
                <c:pt idx="5259">
                  <c:v>6.0684000000000002E-2</c:v>
                </c:pt>
                <c:pt idx="5260">
                  <c:v>5.2290999999999997E-2</c:v>
                </c:pt>
                <c:pt idx="5261">
                  <c:v>4.2668999999999999E-2</c:v>
                </c:pt>
                <c:pt idx="5262">
                  <c:v>3.2530999999999997E-2</c:v>
                </c:pt>
                <c:pt idx="5263">
                  <c:v>2.2239999999999999E-2</c:v>
                </c:pt>
                <c:pt idx="5264">
                  <c:v>1.2017999999999999E-2</c:v>
                </c:pt>
                <c:pt idx="5265">
                  <c:v>2.2778999999999998E-3</c:v>
                </c:pt>
                <c:pt idx="5266">
                  <c:v>-6.9845999999999997E-3</c:v>
                </c:pt>
                <c:pt idx="5267">
                  <c:v>-1.5810000000000001E-2</c:v>
                </c:pt>
                <c:pt idx="5268">
                  <c:v>-2.4237999999999999E-2</c:v>
                </c:pt>
                <c:pt idx="5269">
                  <c:v>-3.2125000000000001E-2</c:v>
                </c:pt>
                <c:pt idx="5270">
                  <c:v>-3.9502000000000002E-2</c:v>
                </c:pt>
                <c:pt idx="5271">
                  <c:v>-4.6421999999999998E-2</c:v>
                </c:pt>
                <c:pt idx="5272">
                  <c:v>-5.2590999999999999E-2</c:v>
                </c:pt>
                <c:pt idx="5273">
                  <c:v>-5.7914E-2</c:v>
                </c:pt>
                <c:pt idx="5274">
                  <c:v>-6.2182000000000001E-2</c:v>
                </c:pt>
                <c:pt idx="5275">
                  <c:v>-6.4980999999999997E-2</c:v>
                </c:pt>
                <c:pt idx="5276">
                  <c:v>-6.6096000000000002E-2</c:v>
                </c:pt>
                <c:pt idx="5277">
                  <c:v>-6.5270999999999996E-2</c:v>
                </c:pt>
                <c:pt idx="5278">
                  <c:v>-6.2373999999999999E-2</c:v>
                </c:pt>
                <c:pt idx="5279">
                  <c:v>-5.7473999999999997E-2</c:v>
                </c:pt>
                <c:pt idx="5280">
                  <c:v>-5.0762000000000002E-2</c:v>
                </c:pt>
                <c:pt idx="5281">
                  <c:v>-4.2386E-2</c:v>
                </c:pt>
                <c:pt idx="5282">
                  <c:v>-3.2964E-2</c:v>
                </c:pt>
                <c:pt idx="5283">
                  <c:v>-2.2766999999999999E-2</c:v>
                </c:pt>
                <c:pt idx="5284">
                  <c:v>-1.222E-2</c:v>
                </c:pt>
                <c:pt idx="5285">
                  <c:v>-1.5417E-3</c:v>
                </c:pt>
                <c:pt idx="5286">
                  <c:v>8.6990999999999995E-3</c:v>
                </c:pt>
                <c:pt idx="5287">
                  <c:v>1.8348E-2</c:v>
                </c:pt>
                <c:pt idx="5288">
                  <c:v>2.7333E-2</c:v>
                </c:pt>
                <c:pt idx="5289">
                  <c:v>3.5284999999999997E-2</c:v>
                </c:pt>
                <c:pt idx="5290">
                  <c:v>4.2313000000000003E-2</c:v>
                </c:pt>
                <c:pt idx="5291">
                  <c:v>4.8405999999999998E-2</c:v>
                </c:pt>
                <c:pt idx="5292">
                  <c:v>5.3728999999999999E-2</c:v>
                </c:pt>
                <c:pt idx="5293">
                  <c:v>5.8139000000000003E-2</c:v>
                </c:pt>
                <c:pt idx="5294">
                  <c:v>6.1690000000000002E-2</c:v>
                </c:pt>
                <c:pt idx="5295">
                  <c:v>6.4236000000000001E-2</c:v>
                </c:pt>
                <c:pt idx="5296">
                  <c:v>6.5493999999999997E-2</c:v>
                </c:pt>
                <c:pt idx="5297">
                  <c:v>6.5228999999999995E-2</c:v>
                </c:pt>
                <c:pt idx="5298">
                  <c:v>6.3174999999999995E-2</c:v>
                </c:pt>
                <c:pt idx="5299">
                  <c:v>5.9115000000000001E-2</c:v>
                </c:pt>
                <c:pt idx="5300">
                  <c:v>5.3094000000000002E-2</c:v>
                </c:pt>
                <c:pt idx="5301">
                  <c:v>4.5261999999999997E-2</c:v>
                </c:pt>
                <c:pt idx="5302">
                  <c:v>3.5811999999999997E-2</c:v>
                </c:pt>
                <c:pt idx="5303">
                  <c:v>2.5478000000000001E-2</c:v>
                </c:pt>
                <c:pt idx="5304">
                  <c:v>1.4631E-2</c:v>
                </c:pt>
                <c:pt idx="5305">
                  <c:v>3.7883999999999999E-3</c:v>
                </c:pt>
                <c:pt idx="5306">
                  <c:v>-6.8628999999999999E-3</c:v>
                </c:pt>
                <c:pt idx="5307">
                  <c:v>-1.6827000000000002E-2</c:v>
                </c:pt>
                <c:pt idx="5308">
                  <c:v>-2.6126E-2</c:v>
                </c:pt>
                <c:pt idx="5309">
                  <c:v>-3.4827999999999998E-2</c:v>
                </c:pt>
                <c:pt idx="5310">
                  <c:v>-4.2707000000000002E-2</c:v>
                </c:pt>
                <c:pt idx="5311">
                  <c:v>-4.9921E-2</c:v>
                </c:pt>
                <c:pt idx="5312">
                  <c:v>-5.6514000000000002E-2</c:v>
                </c:pt>
                <c:pt idx="5313">
                  <c:v>-6.2364999999999997E-2</c:v>
                </c:pt>
                <c:pt idx="5314">
                  <c:v>-6.7426E-2</c:v>
                </c:pt>
                <c:pt idx="5315">
                  <c:v>-7.1584999999999996E-2</c:v>
                </c:pt>
                <c:pt idx="5316">
                  <c:v>-7.4601000000000001E-2</c:v>
                </c:pt>
                <c:pt idx="5317">
                  <c:v>-7.6152999999999998E-2</c:v>
                </c:pt>
                <c:pt idx="5318">
                  <c:v>-7.5994000000000006E-2</c:v>
                </c:pt>
                <c:pt idx="5319">
                  <c:v>-7.3912000000000005E-2</c:v>
                </c:pt>
                <c:pt idx="5320">
                  <c:v>-6.9731000000000001E-2</c:v>
                </c:pt>
                <c:pt idx="5321">
                  <c:v>-6.3552999999999998E-2</c:v>
                </c:pt>
                <c:pt idx="5322">
                  <c:v>-5.5503999999999998E-2</c:v>
                </c:pt>
                <c:pt idx="5323">
                  <c:v>-4.5709E-2</c:v>
                </c:pt>
                <c:pt idx="5324">
                  <c:v>-3.4803000000000001E-2</c:v>
                </c:pt>
                <c:pt idx="5325">
                  <c:v>-2.3074999999999998E-2</c:v>
                </c:pt>
                <c:pt idx="5326">
                  <c:v>-1.1025999999999999E-2</c:v>
                </c:pt>
                <c:pt idx="5327">
                  <c:v>1.0878999999999999E-3</c:v>
                </c:pt>
                <c:pt idx="5328">
                  <c:v>1.2543E-2</c:v>
                </c:pt>
                <c:pt idx="5329">
                  <c:v>2.3196000000000001E-2</c:v>
                </c:pt>
                <c:pt idx="5330">
                  <c:v>3.2906999999999999E-2</c:v>
                </c:pt>
                <c:pt idx="5331">
                  <c:v>4.1348999999999997E-2</c:v>
                </c:pt>
                <c:pt idx="5332">
                  <c:v>4.8654999999999997E-2</c:v>
                </c:pt>
                <c:pt idx="5333">
                  <c:v>5.4952000000000001E-2</c:v>
                </c:pt>
                <c:pt idx="5334">
                  <c:v>6.0225000000000001E-2</c:v>
                </c:pt>
                <c:pt idx="5335">
                  <c:v>6.4566999999999999E-2</c:v>
                </c:pt>
                <c:pt idx="5336">
                  <c:v>6.7969000000000002E-2</c:v>
                </c:pt>
                <c:pt idx="5337">
                  <c:v>7.0258000000000001E-2</c:v>
                </c:pt>
                <c:pt idx="5338">
                  <c:v>7.1185999999999999E-2</c:v>
                </c:pt>
                <c:pt idx="5339">
                  <c:v>7.0484000000000005E-2</c:v>
                </c:pt>
                <c:pt idx="5340">
                  <c:v>6.7902000000000004E-2</c:v>
                </c:pt>
                <c:pt idx="5341">
                  <c:v>6.3350000000000004E-2</c:v>
                </c:pt>
                <c:pt idx="5342">
                  <c:v>5.6839000000000001E-2</c:v>
                </c:pt>
                <c:pt idx="5343">
                  <c:v>4.8569000000000001E-2</c:v>
                </c:pt>
                <c:pt idx="5344">
                  <c:v>3.8760999999999997E-2</c:v>
                </c:pt>
                <c:pt idx="5345">
                  <c:v>2.8108000000000001E-2</c:v>
                </c:pt>
                <c:pt idx="5346">
                  <c:v>1.6917999999999999E-2</c:v>
                </c:pt>
                <c:pt idx="5347">
                  <c:v>5.4679999999999998E-3</c:v>
                </c:pt>
                <c:pt idx="5348">
                  <c:v>-5.7140999999999997E-3</c:v>
                </c:pt>
                <c:pt idx="5349">
                  <c:v>-1.6506E-2</c:v>
                </c:pt>
                <c:pt idx="5350">
                  <c:v>-2.6801999999999999E-2</c:v>
                </c:pt>
                <c:pt idx="5351">
                  <c:v>-3.6539000000000002E-2</c:v>
                </c:pt>
                <c:pt idx="5352">
                  <c:v>-4.5442000000000003E-2</c:v>
                </c:pt>
                <c:pt idx="5353">
                  <c:v>-5.3553999999999997E-2</c:v>
                </c:pt>
                <c:pt idx="5354">
                  <c:v>-6.0926000000000001E-2</c:v>
                </c:pt>
                <c:pt idx="5355">
                  <c:v>-6.7349000000000006E-2</c:v>
                </c:pt>
                <c:pt idx="5356">
                  <c:v>-7.2803999999999994E-2</c:v>
                </c:pt>
                <c:pt idx="5357">
                  <c:v>-7.7157000000000003E-2</c:v>
                </c:pt>
                <c:pt idx="5358">
                  <c:v>-8.0184000000000005E-2</c:v>
                </c:pt>
                <c:pt idx="5359">
                  <c:v>-8.1612000000000004E-2</c:v>
                </c:pt>
                <c:pt idx="5360">
                  <c:v>-8.1221000000000002E-2</c:v>
                </c:pt>
                <c:pt idx="5361">
                  <c:v>-7.8907000000000005E-2</c:v>
                </c:pt>
                <c:pt idx="5362">
                  <c:v>-7.4534000000000003E-2</c:v>
                </c:pt>
                <c:pt idx="5363">
                  <c:v>-6.8302000000000002E-2</c:v>
                </c:pt>
                <c:pt idx="5364">
                  <c:v>-6.0342E-2</c:v>
                </c:pt>
                <c:pt idx="5365">
                  <c:v>-5.0802E-2</c:v>
                </c:pt>
                <c:pt idx="5366">
                  <c:v>-4.0245000000000003E-2</c:v>
                </c:pt>
                <c:pt idx="5367">
                  <c:v>-2.8929E-2</c:v>
                </c:pt>
                <c:pt idx="5368">
                  <c:v>-1.7274000000000001E-2</c:v>
                </c:pt>
                <c:pt idx="5369">
                  <c:v>-5.5231000000000004E-3</c:v>
                </c:pt>
                <c:pt idx="5370">
                  <c:v>5.6446999999999999E-3</c:v>
                </c:pt>
                <c:pt idx="5371">
                  <c:v>1.6091000000000001E-2</c:v>
                </c:pt>
                <c:pt idx="5372">
                  <c:v>2.5558000000000001E-2</c:v>
                </c:pt>
                <c:pt idx="5373">
                  <c:v>3.4084999999999997E-2</c:v>
                </c:pt>
                <c:pt idx="5374">
                  <c:v>4.1454999999999999E-2</c:v>
                </c:pt>
                <c:pt idx="5375">
                  <c:v>4.7879999999999999E-2</c:v>
                </c:pt>
                <c:pt idx="5376">
                  <c:v>5.3463999999999998E-2</c:v>
                </c:pt>
                <c:pt idx="5377">
                  <c:v>5.8076000000000003E-2</c:v>
                </c:pt>
                <c:pt idx="5378">
                  <c:v>6.1674E-2</c:v>
                </c:pt>
                <c:pt idx="5379">
                  <c:v>6.4030000000000004E-2</c:v>
                </c:pt>
                <c:pt idx="5380">
                  <c:v>6.4912999999999998E-2</c:v>
                </c:pt>
                <c:pt idx="5381">
                  <c:v>6.3997999999999999E-2</c:v>
                </c:pt>
                <c:pt idx="5382">
                  <c:v>6.1159999999999999E-2</c:v>
                </c:pt>
                <c:pt idx="5383">
                  <c:v>5.6217999999999997E-2</c:v>
                </c:pt>
                <c:pt idx="5384">
                  <c:v>4.9435E-2</c:v>
                </c:pt>
                <c:pt idx="5385">
                  <c:v>4.1029000000000003E-2</c:v>
                </c:pt>
                <c:pt idx="5386">
                  <c:v>3.1453000000000002E-2</c:v>
                </c:pt>
                <c:pt idx="5387">
                  <c:v>2.1063999999999999E-2</c:v>
                </c:pt>
                <c:pt idx="5388">
                  <c:v>1.0573000000000001E-2</c:v>
                </c:pt>
                <c:pt idx="5389">
                  <c:v>2.0342E-4</c:v>
                </c:pt>
                <c:pt idx="5390">
                  <c:v>-9.8352000000000005E-3</c:v>
                </c:pt>
                <c:pt idx="5391">
                  <c:v>-1.9533999999999999E-2</c:v>
                </c:pt>
                <c:pt idx="5392">
                  <c:v>-2.8639999999999999E-2</c:v>
                </c:pt>
                <c:pt idx="5393">
                  <c:v>-3.7212000000000002E-2</c:v>
                </c:pt>
                <c:pt idx="5394">
                  <c:v>-4.5352999999999997E-2</c:v>
                </c:pt>
                <c:pt idx="5395">
                  <c:v>-5.2786E-2</c:v>
                </c:pt>
                <c:pt idx="5396">
                  <c:v>-5.9583999999999998E-2</c:v>
                </c:pt>
                <c:pt idx="5397">
                  <c:v>-6.5578999999999998E-2</c:v>
                </c:pt>
                <c:pt idx="5398">
                  <c:v>-7.0680000000000007E-2</c:v>
                </c:pt>
                <c:pt idx="5399">
                  <c:v>-7.4509000000000006E-2</c:v>
                </c:pt>
                <c:pt idx="5400">
                  <c:v>-7.6858999999999997E-2</c:v>
                </c:pt>
                <c:pt idx="5401">
                  <c:v>-7.7470999999999998E-2</c:v>
                </c:pt>
                <c:pt idx="5402">
                  <c:v>-7.6085E-2</c:v>
                </c:pt>
                <c:pt idx="5403">
                  <c:v>-7.2638999999999995E-2</c:v>
                </c:pt>
                <c:pt idx="5404">
                  <c:v>-6.7108000000000001E-2</c:v>
                </c:pt>
                <c:pt idx="5405">
                  <c:v>-5.9594000000000001E-2</c:v>
                </c:pt>
                <c:pt idx="5406">
                  <c:v>-5.0521000000000003E-2</c:v>
                </c:pt>
                <c:pt idx="5407">
                  <c:v>-4.0215000000000001E-2</c:v>
                </c:pt>
                <c:pt idx="5408">
                  <c:v>-2.9062999999999999E-2</c:v>
                </c:pt>
                <c:pt idx="5409">
                  <c:v>-1.7371999999999999E-2</c:v>
                </c:pt>
                <c:pt idx="5410">
                  <c:v>-5.7904999999999996E-3</c:v>
                </c:pt>
                <c:pt idx="5411">
                  <c:v>5.4551000000000001E-3</c:v>
                </c:pt>
                <c:pt idx="5412">
                  <c:v>1.6199000000000002E-2</c:v>
                </c:pt>
                <c:pt idx="5413">
                  <c:v>2.597E-2</c:v>
                </c:pt>
                <c:pt idx="5414">
                  <c:v>3.4757999999999997E-2</c:v>
                </c:pt>
                <c:pt idx="5415">
                  <c:v>4.2559E-2</c:v>
                </c:pt>
                <c:pt idx="5416">
                  <c:v>4.9467999999999998E-2</c:v>
                </c:pt>
                <c:pt idx="5417">
                  <c:v>5.5454000000000003E-2</c:v>
                </c:pt>
                <c:pt idx="5418">
                  <c:v>6.0596999999999998E-2</c:v>
                </c:pt>
                <c:pt idx="5419">
                  <c:v>6.4949999999999994E-2</c:v>
                </c:pt>
                <c:pt idx="5420">
                  <c:v>6.8201999999999999E-2</c:v>
                </c:pt>
                <c:pt idx="5421">
                  <c:v>7.0181999999999994E-2</c:v>
                </c:pt>
                <c:pt idx="5422">
                  <c:v>7.0564000000000002E-2</c:v>
                </c:pt>
                <c:pt idx="5423">
                  <c:v>6.9015000000000007E-2</c:v>
                </c:pt>
                <c:pt idx="5424">
                  <c:v>6.5374000000000002E-2</c:v>
                </c:pt>
                <c:pt idx="5425">
                  <c:v>5.9540999999999997E-2</c:v>
                </c:pt>
                <c:pt idx="5426">
                  <c:v>5.1693999999999997E-2</c:v>
                </c:pt>
                <c:pt idx="5427">
                  <c:v>4.2009999999999999E-2</c:v>
                </c:pt>
                <c:pt idx="5428">
                  <c:v>3.1241999999999999E-2</c:v>
                </c:pt>
                <c:pt idx="5429">
                  <c:v>1.9799000000000001E-2</c:v>
                </c:pt>
                <c:pt idx="5430">
                  <c:v>8.0865999999999993E-3</c:v>
                </c:pt>
                <c:pt idx="5431">
                  <c:v>-3.2512999999999999E-3</c:v>
                </c:pt>
                <c:pt idx="5432">
                  <c:v>-1.4052E-2</c:v>
                </c:pt>
                <c:pt idx="5433">
                  <c:v>-2.418E-2</c:v>
                </c:pt>
                <c:pt idx="5434">
                  <c:v>-3.3649999999999999E-2</c:v>
                </c:pt>
                <c:pt idx="5435">
                  <c:v>-4.2229000000000003E-2</c:v>
                </c:pt>
                <c:pt idx="5436">
                  <c:v>-5.0051999999999999E-2</c:v>
                </c:pt>
                <c:pt idx="5437">
                  <c:v>-5.7197999999999999E-2</c:v>
                </c:pt>
                <c:pt idx="5438">
                  <c:v>-6.3531000000000004E-2</c:v>
                </c:pt>
                <c:pt idx="5439">
                  <c:v>-6.9029999999999994E-2</c:v>
                </c:pt>
                <c:pt idx="5440">
                  <c:v>-7.3597999999999997E-2</c:v>
                </c:pt>
                <c:pt idx="5441">
                  <c:v>-7.6985999999999999E-2</c:v>
                </c:pt>
                <c:pt idx="5442">
                  <c:v>-7.8881999999999994E-2</c:v>
                </c:pt>
                <c:pt idx="5443">
                  <c:v>-7.9017000000000004E-2</c:v>
                </c:pt>
                <c:pt idx="5444">
                  <c:v>-7.7196000000000001E-2</c:v>
                </c:pt>
                <c:pt idx="5445">
                  <c:v>-7.3244000000000004E-2</c:v>
                </c:pt>
                <c:pt idx="5446">
                  <c:v>-6.7267999999999994E-2</c:v>
                </c:pt>
                <c:pt idx="5447">
                  <c:v>-5.9415999999999997E-2</c:v>
                </c:pt>
                <c:pt idx="5448">
                  <c:v>-4.9806999999999997E-2</c:v>
                </c:pt>
                <c:pt idx="5449">
                  <c:v>-3.9059999999999997E-2</c:v>
                </c:pt>
                <c:pt idx="5450">
                  <c:v>-2.7432999999999999E-2</c:v>
                </c:pt>
                <c:pt idx="5451">
                  <c:v>-1.5225000000000001E-2</c:v>
                </c:pt>
                <c:pt idx="5452">
                  <c:v>-3.0853E-3</c:v>
                </c:pt>
                <c:pt idx="5453">
                  <c:v>8.7355000000000002E-3</c:v>
                </c:pt>
                <c:pt idx="5454">
                  <c:v>1.9955000000000001E-2</c:v>
                </c:pt>
                <c:pt idx="5455">
                  <c:v>3.0422000000000001E-2</c:v>
                </c:pt>
                <c:pt idx="5456">
                  <c:v>3.9775999999999999E-2</c:v>
                </c:pt>
                <c:pt idx="5457">
                  <c:v>4.8075E-2</c:v>
                </c:pt>
                <c:pt idx="5458">
                  <c:v>5.543E-2</c:v>
                </c:pt>
                <c:pt idx="5459">
                  <c:v>6.1726000000000003E-2</c:v>
                </c:pt>
                <c:pt idx="5460">
                  <c:v>6.7033999999999996E-2</c:v>
                </c:pt>
                <c:pt idx="5461">
                  <c:v>7.1332000000000007E-2</c:v>
                </c:pt>
                <c:pt idx="5462">
                  <c:v>7.4438000000000004E-2</c:v>
                </c:pt>
                <c:pt idx="5463">
                  <c:v>7.6100000000000001E-2</c:v>
                </c:pt>
                <c:pt idx="5464">
                  <c:v>7.6046000000000002E-2</c:v>
                </c:pt>
                <c:pt idx="5465">
                  <c:v>7.4041999999999997E-2</c:v>
                </c:pt>
                <c:pt idx="5466">
                  <c:v>6.9948999999999997E-2</c:v>
                </c:pt>
                <c:pt idx="5467">
                  <c:v>6.3770999999999994E-2</c:v>
                </c:pt>
                <c:pt idx="5468">
                  <c:v>5.5698999999999999E-2</c:v>
                </c:pt>
                <c:pt idx="5469">
                  <c:v>4.5948999999999997E-2</c:v>
                </c:pt>
                <c:pt idx="5470">
                  <c:v>3.5262000000000002E-2</c:v>
                </c:pt>
                <c:pt idx="5471">
                  <c:v>2.4008000000000002E-2</c:v>
                </c:pt>
                <c:pt idx="5472">
                  <c:v>1.2522999999999999E-2</c:v>
                </c:pt>
                <c:pt idx="5473">
                  <c:v>1.3864000000000001E-3</c:v>
                </c:pt>
                <c:pt idx="5474">
                  <c:v>-9.2861999999999997E-3</c:v>
                </c:pt>
                <c:pt idx="5475">
                  <c:v>-1.9392E-2</c:v>
                </c:pt>
                <c:pt idx="5476">
                  <c:v>-2.8903999999999999E-2</c:v>
                </c:pt>
                <c:pt idx="5477">
                  <c:v>-3.7583999999999999E-2</c:v>
                </c:pt>
                <c:pt idx="5478">
                  <c:v>-4.5490999999999997E-2</c:v>
                </c:pt>
                <c:pt idx="5479">
                  <c:v>-5.2614000000000001E-2</c:v>
                </c:pt>
                <c:pt idx="5480">
                  <c:v>-5.8968E-2</c:v>
                </c:pt>
                <c:pt idx="5481">
                  <c:v>-6.4299999999999996E-2</c:v>
                </c:pt>
                <c:pt idx="5482">
                  <c:v>-6.8539000000000003E-2</c:v>
                </c:pt>
                <c:pt idx="5483">
                  <c:v>-7.1441000000000004E-2</c:v>
                </c:pt>
                <c:pt idx="5484">
                  <c:v>-7.2723999999999997E-2</c:v>
                </c:pt>
                <c:pt idx="5485">
                  <c:v>-7.2139999999999996E-2</c:v>
                </c:pt>
                <c:pt idx="5486">
                  <c:v>-6.9593000000000002E-2</c:v>
                </c:pt>
                <c:pt idx="5487">
                  <c:v>-6.4951999999999996E-2</c:v>
                </c:pt>
                <c:pt idx="5488">
                  <c:v>-5.8465999999999997E-2</c:v>
                </c:pt>
                <c:pt idx="5489">
                  <c:v>-5.0309E-2</c:v>
                </c:pt>
                <c:pt idx="5490">
                  <c:v>-4.0675000000000003E-2</c:v>
                </c:pt>
                <c:pt idx="5491">
                  <c:v>-3.0138999999999999E-2</c:v>
                </c:pt>
                <c:pt idx="5492">
                  <c:v>-1.8942000000000001E-2</c:v>
                </c:pt>
                <c:pt idx="5493">
                  <c:v>-7.3071999999999998E-3</c:v>
                </c:pt>
                <c:pt idx="5494">
                  <c:v>4.1869000000000003E-3</c:v>
                </c:pt>
                <c:pt idx="5495">
                  <c:v>1.5347E-2</c:v>
                </c:pt>
                <c:pt idx="5496">
                  <c:v>2.5944999999999999E-2</c:v>
                </c:pt>
                <c:pt idx="5497">
                  <c:v>3.5836E-2</c:v>
                </c:pt>
                <c:pt idx="5498">
                  <c:v>4.4703E-2</c:v>
                </c:pt>
                <c:pt idx="5499">
                  <c:v>5.2567999999999997E-2</c:v>
                </c:pt>
                <c:pt idx="5500">
                  <c:v>5.9531000000000001E-2</c:v>
                </c:pt>
                <c:pt idx="5501">
                  <c:v>6.5401000000000001E-2</c:v>
                </c:pt>
                <c:pt idx="5502">
                  <c:v>7.0232000000000003E-2</c:v>
                </c:pt>
                <c:pt idx="5503">
                  <c:v>7.3909000000000002E-2</c:v>
                </c:pt>
                <c:pt idx="5504">
                  <c:v>7.6245999999999994E-2</c:v>
                </c:pt>
                <c:pt idx="5505">
                  <c:v>7.6977000000000004E-2</c:v>
                </c:pt>
                <c:pt idx="5506">
                  <c:v>7.5861999999999999E-2</c:v>
                </c:pt>
                <c:pt idx="5507">
                  <c:v>7.2711999999999999E-2</c:v>
                </c:pt>
                <c:pt idx="5508">
                  <c:v>6.7485000000000003E-2</c:v>
                </c:pt>
                <c:pt idx="5509">
                  <c:v>6.0311999999999998E-2</c:v>
                </c:pt>
                <c:pt idx="5510">
                  <c:v>5.1450000000000003E-2</c:v>
                </c:pt>
                <c:pt idx="5511">
                  <c:v>4.1230999999999997E-2</c:v>
                </c:pt>
                <c:pt idx="5512">
                  <c:v>3.0394000000000001E-2</c:v>
                </c:pt>
                <c:pt idx="5513">
                  <c:v>1.9321999999999999E-2</c:v>
                </c:pt>
                <c:pt idx="5514">
                  <c:v>8.2695000000000008E-3</c:v>
                </c:pt>
                <c:pt idx="5515">
                  <c:v>-2.2534E-3</c:v>
                </c:pt>
                <c:pt idx="5516">
                  <c:v>-1.2231000000000001E-2</c:v>
                </c:pt>
                <c:pt idx="5517">
                  <c:v>-2.1635000000000001E-2</c:v>
                </c:pt>
                <c:pt idx="5518">
                  <c:v>-3.0522000000000001E-2</c:v>
                </c:pt>
                <c:pt idx="5519">
                  <c:v>-3.8706999999999998E-2</c:v>
                </c:pt>
                <c:pt idx="5520">
                  <c:v>-4.6249999999999999E-2</c:v>
                </c:pt>
                <c:pt idx="5521">
                  <c:v>-5.3222999999999999E-2</c:v>
                </c:pt>
                <c:pt idx="5522">
                  <c:v>-5.9317000000000002E-2</c:v>
                </c:pt>
                <c:pt idx="5523">
                  <c:v>-6.4478999999999995E-2</c:v>
                </c:pt>
                <c:pt idx="5524">
                  <c:v>-6.8429000000000004E-2</c:v>
                </c:pt>
                <c:pt idx="5525">
                  <c:v>-7.0896000000000001E-2</c:v>
                </c:pt>
                <c:pt idx="5526">
                  <c:v>-7.1528999999999995E-2</c:v>
                </c:pt>
                <c:pt idx="5527">
                  <c:v>-7.0119000000000001E-2</c:v>
                </c:pt>
                <c:pt idx="5528">
                  <c:v>-6.6578999999999999E-2</c:v>
                </c:pt>
                <c:pt idx="5529">
                  <c:v>-6.0822000000000001E-2</c:v>
                </c:pt>
                <c:pt idx="5530">
                  <c:v>-5.3198000000000002E-2</c:v>
                </c:pt>
                <c:pt idx="5531">
                  <c:v>-4.3900000000000002E-2</c:v>
                </c:pt>
                <c:pt idx="5532">
                  <c:v>-3.3223000000000003E-2</c:v>
                </c:pt>
                <c:pt idx="5533">
                  <c:v>-2.1786E-2</c:v>
                </c:pt>
                <c:pt idx="5534">
                  <c:v>-9.9171999999999993E-3</c:v>
                </c:pt>
                <c:pt idx="5535">
                  <c:v>2.0038E-3</c:v>
                </c:pt>
                <c:pt idx="5536">
                  <c:v>1.3754000000000001E-2</c:v>
                </c:pt>
                <c:pt idx="5537">
                  <c:v>2.4750000000000001E-2</c:v>
                </c:pt>
                <c:pt idx="5538">
                  <c:v>3.4911999999999999E-2</c:v>
                </c:pt>
                <c:pt idx="5539">
                  <c:v>4.4176E-2</c:v>
                </c:pt>
                <c:pt idx="5540">
                  <c:v>5.2308E-2</c:v>
                </c:pt>
                <c:pt idx="5541">
                  <c:v>5.9406E-2</c:v>
                </c:pt>
                <c:pt idx="5542">
                  <c:v>6.5562999999999996E-2</c:v>
                </c:pt>
                <c:pt idx="5543">
                  <c:v>7.0831000000000005E-2</c:v>
                </c:pt>
                <c:pt idx="5544">
                  <c:v>7.5079999999999994E-2</c:v>
                </c:pt>
                <c:pt idx="5545">
                  <c:v>7.8209000000000001E-2</c:v>
                </c:pt>
                <c:pt idx="5546">
                  <c:v>8.004E-2</c:v>
                </c:pt>
                <c:pt idx="5547">
                  <c:v>8.0240000000000006E-2</c:v>
                </c:pt>
                <c:pt idx="5548">
                  <c:v>7.8588000000000005E-2</c:v>
                </c:pt>
                <c:pt idx="5549">
                  <c:v>7.4900999999999995E-2</c:v>
                </c:pt>
                <c:pt idx="5550">
                  <c:v>6.9033999999999998E-2</c:v>
                </c:pt>
                <c:pt idx="5551">
                  <c:v>6.1282000000000003E-2</c:v>
                </c:pt>
                <c:pt idx="5552">
                  <c:v>5.1871E-2</c:v>
                </c:pt>
                <c:pt idx="5553">
                  <c:v>4.1165E-2</c:v>
                </c:pt>
                <c:pt idx="5554">
                  <c:v>2.9894E-2</c:v>
                </c:pt>
                <c:pt idx="5555">
                  <c:v>1.8457999999999999E-2</c:v>
                </c:pt>
                <c:pt idx="5556">
                  <c:v>7.2145000000000004E-3</c:v>
                </c:pt>
                <c:pt idx="5557">
                  <c:v>-3.6744E-3</c:v>
                </c:pt>
                <c:pt idx="5558">
                  <c:v>-1.3809E-2</c:v>
                </c:pt>
                <c:pt idx="5559">
                  <c:v>-2.3227000000000001E-2</c:v>
                </c:pt>
                <c:pt idx="5560">
                  <c:v>-3.1989999999999998E-2</c:v>
                </c:pt>
                <c:pt idx="5561">
                  <c:v>-3.9888E-2</c:v>
                </c:pt>
                <c:pt idx="5562">
                  <c:v>-4.7014E-2</c:v>
                </c:pt>
                <c:pt idx="5563">
                  <c:v>-5.3428999999999997E-2</c:v>
                </c:pt>
                <c:pt idx="5564">
                  <c:v>-5.8880000000000002E-2</c:v>
                </c:pt>
                <c:pt idx="5565">
                  <c:v>-6.3333E-2</c:v>
                </c:pt>
                <c:pt idx="5566">
                  <c:v>-6.6527000000000003E-2</c:v>
                </c:pt>
                <c:pt idx="5567">
                  <c:v>-6.8251999999999993E-2</c:v>
                </c:pt>
                <c:pt idx="5568">
                  <c:v>-6.8178000000000002E-2</c:v>
                </c:pt>
                <c:pt idx="5569">
                  <c:v>-6.6181000000000004E-2</c:v>
                </c:pt>
                <c:pt idx="5570">
                  <c:v>-6.2111E-2</c:v>
                </c:pt>
                <c:pt idx="5571">
                  <c:v>-5.6126000000000002E-2</c:v>
                </c:pt>
                <c:pt idx="5572">
                  <c:v>-4.8369000000000002E-2</c:v>
                </c:pt>
                <c:pt idx="5573">
                  <c:v>-3.9088999999999999E-2</c:v>
                </c:pt>
                <c:pt idx="5574">
                  <c:v>-2.8528000000000001E-2</c:v>
                </c:pt>
                <c:pt idx="5575">
                  <c:v>-1.7260000000000001E-2</c:v>
                </c:pt>
                <c:pt idx="5576">
                  <c:v>-5.5954000000000004E-3</c:v>
                </c:pt>
                <c:pt idx="5577">
                  <c:v>6.2471000000000002E-3</c:v>
                </c:pt>
                <c:pt idx="5578">
                  <c:v>1.7586999999999998E-2</c:v>
                </c:pt>
                <c:pt idx="5579">
                  <c:v>2.8281000000000001E-2</c:v>
                </c:pt>
                <c:pt idx="5580">
                  <c:v>3.8046999999999997E-2</c:v>
                </c:pt>
                <c:pt idx="5581">
                  <c:v>4.6862000000000001E-2</c:v>
                </c:pt>
                <c:pt idx="5582">
                  <c:v>5.4472E-2</c:v>
                </c:pt>
                <c:pt idx="5583">
                  <c:v>6.1031000000000002E-2</c:v>
                </c:pt>
                <c:pt idx="5584">
                  <c:v>6.6669000000000006E-2</c:v>
                </c:pt>
                <c:pt idx="5585">
                  <c:v>7.1263000000000007E-2</c:v>
                </c:pt>
                <c:pt idx="5586">
                  <c:v>7.4842000000000006E-2</c:v>
                </c:pt>
                <c:pt idx="5587">
                  <c:v>7.7204999999999996E-2</c:v>
                </c:pt>
                <c:pt idx="5588">
                  <c:v>7.8153E-2</c:v>
                </c:pt>
                <c:pt idx="5589">
                  <c:v>7.7354999999999993E-2</c:v>
                </c:pt>
                <c:pt idx="5590">
                  <c:v>7.4642E-2</c:v>
                </c:pt>
                <c:pt idx="5591">
                  <c:v>6.9858000000000003E-2</c:v>
                </c:pt>
                <c:pt idx="5592">
                  <c:v>6.2973000000000001E-2</c:v>
                </c:pt>
                <c:pt idx="5593">
                  <c:v>5.4352999999999999E-2</c:v>
                </c:pt>
                <c:pt idx="5594">
                  <c:v>4.4325999999999997E-2</c:v>
                </c:pt>
                <c:pt idx="5595">
                  <c:v>3.3259999999999998E-2</c:v>
                </c:pt>
                <c:pt idx="5596">
                  <c:v>2.1906999999999999E-2</c:v>
                </c:pt>
                <c:pt idx="5597">
                  <c:v>1.0603E-2</c:v>
                </c:pt>
                <c:pt idx="5598">
                  <c:v>-3.7918000000000001E-4</c:v>
                </c:pt>
                <c:pt idx="5599">
                  <c:v>-1.0932000000000001E-2</c:v>
                </c:pt>
                <c:pt idx="5600">
                  <c:v>-2.0729999999999998E-2</c:v>
                </c:pt>
                <c:pt idx="5601">
                  <c:v>-2.9805000000000002E-2</c:v>
                </c:pt>
                <c:pt idx="5602">
                  <c:v>-3.8248999999999998E-2</c:v>
                </c:pt>
                <c:pt idx="5603">
                  <c:v>-4.5810999999999998E-2</c:v>
                </c:pt>
                <c:pt idx="5604">
                  <c:v>-5.2597999999999999E-2</c:v>
                </c:pt>
                <c:pt idx="5605">
                  <c:v>-5.8562000000000003E-2</c:v>
                </c:pt>
                <c:pt idx="5606">
                  <c:v>-6.3659999999999994E-2</c:v>
                </c:pt>
                <c:pt idx="5607">
                  <c:v>-6.7621000000000001E-2</c:v>
                </c:pt>
                <c:pt idx="5608">
                  <c:v>-7.0263999999999993E-2</c:v>
                </c:pt>
                <c:pt idx="5609">
                  <c:v>-7.1365999999999999E-2</c:v>
                </c:pt>
                <c:pt idx="5610">
                  <c:v>-7.0644999999999999E-2</c:v>
                </c:pt>
                <c:pt idx="5611">
                  <c:v>-6.8003999999999995E-2</c:v>
                </c:pt>
                <c:pt idx="5612">
                  <c:v>-6.3385999999999998E-2</c:v>
                </c:pt>
                <c:pt idx="5613">
                  <c:v>-5.6839000000000001E-2</c:v>
                </c:pt>
                <c:pt idx="5614">
                  <c:v>-4.8684999999999999E-2</c:v>
                </c:pt>
                <c:pt idx="5615">
                  <c:v>-3.9188000000000001E-2</c:v>
                </c:pt>
                <c:pt idx="5616">
                  <c:v>-2.853E-2</c:v>
                </c:pt>
                <c:pt idx="5617">
                  <c:v>-1.7321E-2</c:v>
                </c:pt>
                <c:pt idx="5618">
                  <c:v>-5.8187999999999998E-3</c:v>
                </c:pt>
                <c:pt idx="5619">
                  <c:v>5.6547999999999998E-3</c:v>
                </c:pt>
                <c:pt idx="5620">
                  <c:v>1.6858999999999999E-2</c:v>
                </c:pt>
                <c:pt idx="5621">
                  <c:v>2.7283000000000002E-2</c:v>
                </c:pt>
                <c:pt idx="5622">
                  <c:v>3.6804000000000003E-2</c:v>
                </c:pt>
                <c:pt idx="5623">
                  <c:v>4.5429999999999998E-2</c:v>
                </c:pt>
                <c:pt idx="5624">
                  <c:v>5.2897E-2</c:v>
                </c:pt>
                <c:pt idx="5625">
                  <c:v>5.9359000000000002E-2</c:v>
                </c:pt>
                <c:pt idx="5626">
                  <c:v>6.4874000000000001E-2</c:v>
                </c:pt>
                <c:pt idx="5627">
                  <c:v>6.9301000000000001E-2</c:v>
                </c:pt>
                <c:pt idx="5628">
                  <c:v>7.2582999999999995E-2</c:v>
                </c:pt>
                <c:pt idx="5629">
                  <c:v>7.4542999999999998E-2</c:v>
                </c:pt>
                <c:pt idx="5630">
                  <c:v>7.4900999999999995E-2</c:v>
                </c:pt>
                <c:pt idx="5631">
                  <c:v>7.3441999999999993E-2</c:v>
                </c:pt>
                <c:pt idx="5632">
                  <c:v>6.9973999999999995E-2</c:v>
                </c:pt>
                <c:pt idx="5633">
                  <c:v>6.4504000000000006E-2</c:v>
                </c:pt>
                <c:pt idx="5634">
                  <c:v>5.7181000000000003E-2</c:v>
                </c:pt>
                <c:pt idx="5635">
                  <c:v>4.8150999999999999E-2</c:v>
                </c:pt>
                <c:pt idx="5636">
                  <c:v>3.8120000000000001E-2</c:v>
                </c:pt>
                <c:pt idx="5637">
                  <c:v>2.7458E-2</c:v>
                </c:pt>
                <c:pt idx="5638">
                  <c:v>1.6664000000000002E-2</c:v>
                </c:pt>
                <c:pt idx="5639">
                  <c:v>5.9360999999999997E-3</c:v>
                </c:pt>
                <c:pt idx="5640">
                  <c:v>-4.2680000000000001E-3</c:v>
                </c:pt>
                <c:pt idx="5641">
                  <c:v>-1.3972999999999999E-2</c:v>
                </c:pt>
                <c:pt idx="5642">
                  <c:v>-2.3296999999999998E-2</c:v>
                </c:pt>
                <c:pt idx="5643">
                  <c:v>-3.1977999999999999E-2</c:v>
                </c:pt>
                <c:pt idx="5644">
                  <c:v>-4.0153000000000001E-2</c:v>
                </c:pt>
                <c:pt idx="5645">
                  <c:v>-4.7740999999999999E-2</c:v>
                </c:pt>
                <c:pt idx="5646">
                  <c:v>-5.4783999999999999E-2</c:v>
                </c:pt>
                <c:pt idx="5647">
                  <c:v>-6.0963000000000003E-2</c:v>
                </c:pt>
                <c:pt idx="5648">
                  <c:v>-6.6198000000000007E-2</c:v>
                </c:pt>
                <c:pt idx="5649">
                  <c:v>-7.0261000000000004E-2</c:v>
                </c:pt>
                <c:pt idx="5650">
                  <c:v>-7.2783E-2</c:v>
                </c:pt>
                <c:pt idx="5651">
                  <c:v>-7.3523000000000005E-2</c:v>
                </c:pt>
                <c:pt idx="5652">
                  <c:v>-7.2259000000000004E-2</c:v>
                </c:pt>
                <c:pt idx="5653">
                  <c:v>-6.8822999999999995E-2</c:v>
                </c:pt>
                <c:pt idx="5654">
                  <c:v>-6.3288999999999998E-2</c:v>
                </c:pt>
                <c:pt idx="5655">
                  <c:v>-5.5818E-2</c:v>
                </c:pt>
                <c:pt idx="5656">
                  <c:v>-4.6528E-2</c:v>
                </c:pt>
                <c:pt idx="5657">
                  <c:v>-3.6063999999999999E-2</c:v>
                </c:pt>
                <c:pt idx="5658">
                  <c:v>-2.4698000000000001E-2</c:v>
                </c:pt>
                <c:pt idx="5659">
                  <c:v>-1.2775E-2</c:v>
                </c:pt>
                <c:pt idx="5660">
                  <c:v>-9.6190000000000002E-4</c:v>
                </c:pt>
                <c:pt idx="5661">
                  <c:v>1.0486000000000001E-2</c:v>
                </c:pt>
                <c:pt idx="5662">
                  <c:v>2.1375000000000002E-2</c:v>
                </c:pt>
                <c:pt idx="5663">
                  <c:v>3.1234999999999999E-2</c:v>
                </c:pt>
                <c:pt idx="5664">
                  <c:v>4.0046999999999999E-2</c:v>
                </c:pt>
                <c:pt idx="5665">
                  <c:v>4.7911000000000002E-2</c:v>
                </c:pt>
                <c:pt idx="5666">
                  <c:v>5.4689000000000002E-2</c:v>
                </c:pt>
                <c:pt idx="5667">
                  <c:v>6.0609000000000003E-2</c:v>
                </c:pt>
                <c:pt idx="5668">
                  <c:v>6.5756999999999996E-2</c:v>
                </c:pt>
                <c:pt idx="5669">
                  <c:v>7.0004999999999998E-2</c:v>
                </c:pt>
                <c:pt idx="5670">
                  <c:v>7.3220999999999994E-2</c:v>
                </c:pt>
                <c:pt idx="5671">
                  <c:v>7.5175000000000006E-2</c:v>
                </c:pt>
                <c:pt idx="5672">
                  <c:v>7.5473999999999999E-2</c:v>
                </c:pt>
                <c:pt idx="5673">
                  <c:v>7.3877999999999999E-2</c:v>
                </c:pt>
                <c:pt idx="5674">
                  <c:v>7.0094000000000004E-2</c:v>
                </c:pt>
                <c:pt idx="5675">
                  <c:v>6.4172000000000007E-2</c:v>
                </c:pt>
                <c:pt idx="5676">
                  <c:v>5.6245999999999997E-2</c:v>
                </c:pt>
                <c:pt idx="5677">
                  <c:v>4.6507E-2</c:v>
                </c:pt>
                <c:pt idx="5678">
                  <c:v>3.5727000000000002E-2</c:v>
                </c:pt>
                <c:pt idx="5679">
                  <c:v>2.4289000000000002E-2</c:v>
                </c:pt>
                <c:pt idx="5680">
                  <c:v>1.2743000000000001E-2</c:v>
                </c:pt>
                <c:pt idx="5681">
                  <c:v>1.2921E-3</c:v>
                </c:pt>
                <c:pt idx="5682">
                  <c:v>-9.5016000000000007E-3</c:v>
                </c:pt>
                <c:pt idx="5683">
                  <c:v>-1.9630999999999999E-2</c:v>
                </c:pt>
                <c:pt idx="5684">
                  <c:v>-2.9114000000000001E-2</c:v>
                </c:pt>
                <c:pt idx="5685">
                  <c:v>-3.7705000000000002E-2</c:v>
                </c:pt>
                <c:pt idx="5686">
                  <c:v>-4.5510000000000002E-2</c:v>
                </c:pt>
                <c:pt idx="5687">
                  <c:v>-5.2519000000000003E-2</c:v>
                </c:pt>
                <c:pt idx="5688">
                  <c:v>-5.8802E-2</c:v>
                </c:pt>
                <c:pt idx="5689">
                  <c:v>-6.4105999999999996E-2</c:v>
                </c:pt>
                <c:pt idx="5690">
                  <c:v>-6.8402000000000004E-2</c:v>
                </c:pt>
                <c:pt idx="5691">
                  <c:v>-7.1473999999999996E-2</c:v>
                </c:pt>
                <c:pt idx="5692">
                  <c:v>-7.3027999999999996E-2</c:v>
                </c:pt>
                <c:pt idx="5693">
                  <c:v>-7.2829000000000005E-2</c:v>
                </c:pt>
                <c:pt idx="5694">
                  <c:v>-7.0719000000000004E-2</c:v>
                </c:pt>
                <c:pt idx="5695">
                  <c:v>-6.6521999999999998E-2</c:v>
                </c:pt>
                <c:pt idx="5696">
                  <c:v>-6.0381999999999998E-2</c:v>
                </c:pt>
                <c:pt idx="5697">
                  <c:v>-5.2402999999999998E-2</c:v>
                </c:pt>
                <c:pt idx="5698">
                  <c:v>-4.2821999999999999E-2</c:v>
                </c:pt>
                <c:pt idx="5699">
                  <c:v>-3.1854E-2</c:v>
                </c:pt>
                <c:pt idx="5700">
                  <c:v>-2.0104E-2</c:v>
                </c:pt>
                <c:pt idx="5701">
                  <c:v>-7.9074000000000002E-3</c:v>
                </c:pt>
                <c:pt idx="5702">
                  <c:v>4.5117999999999998E-3</c:v>
                </c:pt>
                <c:pt idx="5703">
                  <c:v>1.6417000000000001E-2</c:v>
                </c:pt>
                <c:pt idx="5704">
                  <c:v>2.7651999999999999E-2</c:v>
                </c:pt>
                <c:pt idx="5705">
                  <c:v>3.7923999999999999E-2</c:v>
                </c:pt>
                <c:pt idx="5706">
                  <c:v>4.7199999999999999E-2</c:v>
                </c:pt>
                <c:pt idx="5707">
                  <c:v>5.5223000000000001E-2</c:v>
                </c:pt>
                <c:pt idx="5708">
                  <c:v>6.2147000000000001E-2</c:v>
                </c:pt>
                <c:pt idx="5709">
                  <c:v>6.8123000000000003E-2</c:v>
                </c:pt>
                <c:pt idx="5710">
                  <c:v>7.3023000000000005E-2</c:v>
                </c:pt>
                <c:pt idx="5711">
                  <c:v>7.6870999999999995E-2</c:v>
                </c:pt>
                <c:pt idx="5712">
                  <c:v>7.9475000000000004E-2</c:v>
                </c:pt>
                <c:pt idx="5713">
                  <c:v>8.0621999999999999E-2</c:v>
                </c:pt>
                <c:pt idx="5714">
                  <c:v>7.9968999999999998E-2</c:v>
                </c:pt>
                <c:pt idx="5715">
                  <c:v>7.7323000000000003E-2</c:v>
                </c:pt>
                <c:pt idx="5716">
                  <c:v>7.2439000000000003E-2</c:v>
                </c:pt>
                <c:pt idx="5717">
                  <c:v>6.5466999999999997E-2</c:v>
                </c:pt>
                <c:pt idx="5718">
                  <c:v>5.6552999999999999E-2</c:v>
                </c:pt>
                <c:pt idx="5719">
                  <c:v>4.6113000000000001E-2</c:v>
                </c:pt>
                <c:pt idx="5720">
                  <c:v>3.4521999999999997E-2</c:v>
                </c:pt>
                <c:pt idx="5721">
                  <c:v>2.2578000000000001E-2</c:v>
                </c:pt>
                <c:pt idx="5722">
                  <c:v>1.0638E-2</c:v>
                </c:pt>
                <c:pt idx="5723">
                  <c:v>-1.1289E-3</c:v>
                </c:pt>
                <c:pt idx="5724">
                  <c:v>-1.2192E-2</c:v>
                </c:pt>
                <c:pt idx="5725">
                  <c:v>-2.2599000000000001E-2</c:v>
                </c:pt>
                <c:pt idx="5726">
                  <c:v>-3.2332E-2</c:v>
                </c:pt>
                <c:pt idx="5727">
                  <c:v>-4.1141999999999998E-2</c:v>
                </c:pt>
                <c:pt idx="5728">
                  <c:v>-4.9089000000000001E-2</c:v>
                </c:pt>
                <c:pt idx="5729">
                  <c:v>-5.6250000000000001E-2</c:v>
                </c:pt>
                <c:pt idx="5730">
                  <c:v>-6.2425000000000001E-2</c:v>
                </c:pt>
                <c:pt idx="5731">
                  <c:v>-6.7632999999999999E-2</c:v>
                </c:pt>
                <c:pt idx="5732">
                  <c:v>-7.1743000000000001E-2</c:v>
                </c:pt>
                <c:pt idx="5733">
                  <c:v>-7.4559E-2</c:v>
                </c:pt>
                <c:pt idx="5734">
                  <c:v>-7.5776999999999997E-2</c:v>
                </c:pt>
                <c:pt idx="5735">
                  <c:v>-7.5184000000000001E-2</c:v>
                </c:pt>
                <c:pt idx="5736">
                  <c:v>-7.2588E-2</c:v>
                </c:pt>
                <c:pt idx="5737">
                  <c:v>-6.7958000000000005E-2</c:v>
                </c:pt>
                <c:pt idx="5738">
                  <c:v>-6.1395999999999999E-2</c:v>
                </c:pt>
                <c:pt idx="5739">
                  <c:v>-5.2941000000000002E-2</c:v>
                </c:pt>
                <c:pt idx="5740">
                  <c:v>-4.3116000000000002E-2</c:v>
                </c:pt>
                <c:pt idx="5741">
                  <c:v>-3.2150999999999999E-2</c:v>
                </c:pt>
                <c:pt idx="5742">
                  <c:v>-2.0424999999999999E-2</c:v>
                </c:pt>
                <c:pt idx="5743">
                  <c:v>-8.1773000000000002E-3</c:v>
                </c:pt>
                <c:pt idx="5744">
                  <c:v>3.9510999999999999E-3</c:v>
                </c:pt>
                <c:pt idx="5745">
                  <c:v>1.5730000000000001E-2</c:v>
                </c:pt>
                <c:pt idx="5746">
                  <c:v>2.7019000000000001E-2</c:v>
                </c:pt>
                <c:pt idx="5747">
                  <c:v>3.7296999999999997E-2</c:v>
                </c:pt>
                <c:pt idx="5748">
                  <c:v>4.6599000000000002E-2</c:v>
                </c:pt>
                <c:pt idx="5749">
                  <c:v>5.4854E-2</c:v>
                </c:pt>
                <c:pt idx="5750">
                  <c:v>6.2200999999999999E-2</c:v>
                </c:pt>
                <c:pt idx="5751">
                  <c:v>6.8450999999999998E-2</c:v>
                </c:pt>
                <c:pt idx="5752">
                  <c:v>7.3665999999999995E-2</c:v>
                </c:pt>
                <c:pt idx="5753">
                  <c:v>7.7727000000000004E-2</c:v>
                </c:pt>
                <c:pt idx="5754">
                  <c:v>8.0305000000000001E-2</c:v>
                </c:pt>
                <c:pt idx="5755">
                  <c:v>8.1188999999999997E-2</c:v>
                </c:pt>
                <c:pt idx="5756">
                  <c:v>8.0112000000000003E-2</c:v>
                </c:pt>
                <c:pt idx="5757">
                  <c:v>7.6869000000000007E-2</c:v>
                </c:pt>
                <c:pt idx="5758">
                  <c:v>7.1467000000000003E-2</c:v>
                </c:pt>
                <c:pt idx="5759">
                  <c:v>6.4058000000000004E-2</c:v>
                </c:pt>
                <c:pt idx="5760">
                  <c:v>5.4807000000000002E-2</c:v>
                </c:pt>
                <c:pt idx="5761">
                  <c:v>4.4441000000000001E-2</c:v>
                </c:pt>
                <c:pt idx="5762">
                  <c:v>3.3362000000000003E-2</c:v>
                </c:pt>
                <c:pt idx="5763">
                  <c:v>2.2096999999999999E-2</c:v>
                </c:pt>
                <c:pt idx="5764">
                  <c:v>1.0888999999999999E-2</c:v>
                </c:pt>
                <c:pt idx="5765">
                  <c:v>2.5647000000000002E-4</c:v>
                </c:pt>
                <c:pt idx="5766">
                  <c:v>-9.8034000000000003E-3</c:v>
                </c:pt>
                <c:pt idx="5767">
                  <c:v>-1.9369999999999998E-2</c:v>
                </c:pt>
                <c:pt idx="5768">
                  <c:v>-2.8191000000000001E-2</c:v>
                </c:pt>
                <c:pt idx="5769">
                  <c:v>-3.6419E-2</c:v>
                </c:pt>
                <c:pt idx="5770">
                  <c:v>-4.4027999999999998E-2</c:v>
                </c:pt>
                <c:pt idx="5771">
                  <c:v>-5.1110999999999997E-2</c:v>
                </c:pt>
                <c:pt idx="5772">
                  <c:v>-5.7404999999999998E-2</c:v>
                </c:pt>
                <c:pt idx="5773">
                  <c:v>-6.2867000000000006E-2</c:v>
                </c:pt>
                <c:pt idx="5774">
                  <c:v>-6.7270999999999997E-2</c:v>
                </c:pt>
                <c:pt idx="5775">
                  <c:v>-7.0213999999999999E-2</c:v>
                </c:pt>
                <c:pt idx="5776">
                  <c:v>-7.1429999999999993E-2</c:v>
                </c:pt>
                <c:pt idx="5777">
                  <c:v>-7.0644999999999999E-2</c:v>
                </c:pt>
                <c:pt idx="5778">
                  <c:v>-6.7663000000000001E-2</c:v>
                </c:pt>
                <c:pt idx="5779">
                  <c:v>-6.2542E-2</c:v>
                </c:pt>
                <c:pt idx="5780">
                  <c:v>-5.5424000000000001E-2</c:v>
                </c:pt>
                <c:pt idx="5781">
                  <c:v>-4.657E-2</c:v>
                </c:pt>
                <c:pt idx="5782">
                  <c:v>-3.6267000000000001E-2</c:v>
                </c:pt>
                <c:pt idx="5783">
                  <c:v>-2.5152999999999998E-2</c:v>
                </c:pt>
                <c:pt idx="5784">
                  <c:v>-1.3591000000000001E-2</c:v>
                </c:pt>
                <c:pt idx="5785">
                  <c:v>-1.8243999999999999E-3</c:v>
                </c:pt>
                <c:pt idx="5786">
                  <c:v>9.4801999999999994E-3</c:v>
                </c:pt>
                <c:pt idx="5787">
                  <c:v>2.0174999999999998E-2</c:v>
                </c:pt>
                <c:pt idx="5788">
                  <c:v>3.0027999999999999E-2</c:v>
                </c:pt>
                <c:pt idx="5789">
                  <c:v>3.9E-2</c:v>
                </c:pt>
                <c:pt idx="5790">
                  <c:v>4.6851999999999998E-2</c:v>
                </c:pt>
                <c:pt idx="5791">
                  <c:v>5.3712000000000003E-2</c:v>
                </c:pt>
                <c:pt idx="5792">
                  <c:v>5.9742999999999997E-2</c:v>
                </c:pt>
                <c:pt idx="5793">
                  <c:v>6.4792000000000002E-2</c:v>
                </c:pt>
                <c:pt idx="5794">
                  <c:v>6.8913000000000002E-2</c:v>
                </c:pt>
                <c:pt idx="5795">
                  <c:v>7.1899000000000005E-2</c:v>
                </c:pt>
                <c:pt idx="5796">
                  <c:v>7.3536000000000004E-2</c:v>
                </c:pt>
                <c:pt idx="5797">
                  <c:v>7.3468000000000006E-2</c:v>
                </c:pt>
                <c:pt idx="5798">
                  <c:v>7.1473999999999996E-2</c:v>
                </c:pt>
                <c:pt idx="5799">
                  <c:v>6.7375000000000004E-2</c:v>
                </c:pt>
                <c:pt idx="5800">
                  <c:v>6.1066000000000002E-2</c:v>
                </c:pt>
                <c:pt idx="5801">
                  <c:v>5.2873999999999997E-2</c:v>
                </c:pt>
                <c:pt idx="5802">
                  <c:v>4.3075000000000002E-2</c:v>
                </c:pt>
                <c:pt idx="5803">
                  <c:v>3.2041E-2</c:v>
                </c:pt>
                <c:pt idx="5804">
                  <c:v>2.0545999999999998E-2</c:v>
                </c:pt>
                <c:pt idx="5805">
                  <c:v>8.9846000000000006E-3</c:v>
                </c:pt>
                <c:pt idx="5806">
                  <c:v>-2.3050000000000002E-3</c:v>
                </c:pt>
                <c:pt idx="5807">
                  <c:v>-1.3150999999999999E-2</c:v>
                </c:pt>
                <c:pt idx="5808">
                  <c:v>-2.3191E-2</c:v>
                </c:pt>
                <c:pt idx="5809">
                  <c:v>-3.2451000000000001E-2</c:v>
                </c:pt>
                <c:pt idx="5810">
                  <c:v>-4.1017999999999999E-2</c:v>
                </c:pt>
                <c:pt idx="5811">
                  <c:v>-4.8696000000000003E-2</c:v>
                </c:pt>
                <c:pt idx="5812">
                  <c:v>-5.5605000000000002E-2</c:v>
                </c:pt>
                <c:pt idx="5813">
                  <c:v>-6.1772000000000001E-2</c:v>
                </c:pt>
                <c:pt idx="5814">
                  <c:v>-6.7174999999999999E-2</c:v>
                </c:pt>
                <c:pt idx="5815">
                  <c:v>-7.1575E-2</c:v>
                </c:pt>
                <c:pt idx="5816">
                  <c:v>-7.4763999999999997E-2</c:v>
                </c:pt>
                <c:pt idx="5817">
                  <c:v>-7.6478000000000004E-2</c:v>
                </c:pt>
                <c:pt idx="5818">
                  <c:v>-7.6336000000000001E-2</c:v>
                </c:pt>
                <c:pt idx="5819">
                  <c:v>-7.4146000000000004E-2</c:v>
                </c:pt>
                <c:pt idx="5820">
                  <c:v>-6.9772000000000001E-2</c:v>
                </c:pt>
                <c:pt idx="5821">
                  <c:v>-6.3175999999999996E-2</c:v>
                </c:pt>
                <c:pt idx="5822">
                  <c:v>-5.4688000000000001E-2</c:v>
                </c:pt>
                <c:pt idx="5823">
                  <c:v>-4.4560000000000002E-2</c:v>
                </c:pt>
                <c:pt idx="5824">
                  <c:v>-3.3063000000000002E-2</c:v>
                </c:pt>
                <c:pt idx="5825">
                  <c:v>-2.0896999999999999E-2</c:v>
                </c:pt>
                <c:pt idx="5826">
                  <c:v>-8.4060999999999997E-3</c:v>
                </c:pt>
                <c:pt idx="5827">
                  <c:v>4.0211999999999999E-3</c:v>
                </c:pt>
                <c:pt idx="5828">
                  <c:v>1.6109999999999999E-2</c:v>
                </c:pt>
                <c:pt idx="5829">
                  <c:v>2.7296000000000001E-2</c:v>
                </c:pt>
                <c:pt idx="5830">
                  <c:v>3.7448000000000002E-2</c:v>
                </c:pt>
                <c:pt idx="5831">
                  <c:v>4.6566999999999997E-2</c:v>
                </c:pt>
                <c:pt idx="5832">
                  <c:v>5.4386999999999998E-2</c:v>
                </c:pt>
                <c:pt idx="5833">
                  <c:v>6.1103999999999999E-2</c:v>
                </c:pt>
                <c:pt idx="5834">
                  <c:v>6.6859000000000002E-2</c:v>
                </c:pt>
                <c:pt idx="5835">
                  <c:v>7.1559999999999999E-2</c:v>
                </c:pt>
                <c:pt idx="5836">
                  <c:v>7.5257000000000004E-2</c:v>
                </c:pt>
                <c:pt idx="5837">
                  <c:v>7.7771999999999994E-2</c:v>
                </c:pt>
                <c:pt idx="5838">
                  <c:v>7.8903000000000001E-2</c:v>
                </c:pt>
                <c:pt idx="5839">
                  <c:v>7.8299999999999995E-2</c:v>
                </c:pt>
                <c:pt idx="5840">
                  <c:v>7.5753000000000001E-2</c:v>
                </c:pt>
                <c:pt idx="5841">
                  <c:v>7.0996000000000004E-2</c:v>
                </c:pt>
                <c:pt idx="5842">
                  <c:v>6.4140000000000003E-2</c:v>
                </c:pt>
                <c:pt idx="5843">
                  <c:v>5.5309999999999998E-2</c:v>
                </c:pt>
                <c:pt idx="5844">
                  <c:v>4.4895999999999998E-2</c:v>
                </c:pt>
                <c:pt idx="5845">
                  <c:v>3.3237000000000003E-2</c:v>
                </c:pt>
                <c:pt idx="5846">
                  <c:v>2.1146999999999999E-2</c:v>
                </c:pt>
                <c:pt idx="5847">
                  <c:v>8.9736999999999994E-3</c:v>
                </c:pt>
                <c:pt idx="5848">
                  <c:v>-2.9499999999999999E-3</c:v>
                </c:pt>
                <c:pt idx="5849">
                  <c:v>-1.4486000000000001E-2</c:v>
                </c:pt>
                <c:pt idx="5850">
                  <c:v>-2.5239999999999999E-2</c:v>
                </c:pt>
                <c:pt idx="5851">
                  <c:v>-3.5210999999999999E-2</c:v>
                </c:pt>
                <c:pt idx="5852">
                  <c:v>-4.4481E-2</c:v>
                </c:pt>
                <c:pt idx="5853">
                  <c:v>-5.2748999999999997E-2</c:v>
                </c:pt>
                <c:pt idx="5854">
                  <c:v>-6.0143000000000002E-2</c:v>
                </c:pt>
                <c:pt idx="5855">
                  <c:v>-6.6601999999999995E-2</c:v>
                </c:pt>
                <c:pt idx="5856">
                  <c:v>-7.2109999999999994E-2</c:v>
                </c:pt>
                <c:pt idx="5857">
                  <c:v>-7.6385999999999996E-2</c:v>
                </c:pt>
                <c:pt idx="5858">
                  <c:v>-7.9269000000000006E-2</c:v>
                </c:pt>
                <c:pt idx="5859">
                  <c:v>-8.0538999999999999E-2</c:v>
                </c:pt>
                <c:pt idx="5860">
                  <c:v>-7.9910999999999996E-2</c:v>
                </c:pt>
                <c:pt idx="5861">
                  <c:v>-7.7306E-2</c:v>
                </c:pt>
                <c:pt idx="5862">
                  <c:v>-7.2669999999999998E-2</c:v>
                </c:pt>
                <c:pt idx="5863">
                  <c:v>-6.6055000000000003E-2</c:v>
                </c:pt>
                <c:pt idx="5864">
                  <c:v>-5.781E-2</c:v>
                </c:pt>
                <c:pt idx="5865">
                  <c:v>-4.8188000000000002E-2</c:v>
                </c:pt>
                <c:pt idx="5866">
                  <c:v>-3.7379000000000003E-2</c:v>
                </c:pt>
                <c:pt idx="5867">
                  <c:v>-2.6005E-2</c:v>
                </c:pt>
                <c:pt idx="5868">
                  <c:v>-1.4277E-2</c:v>
                </c:pt>
                <c:pt idx="5869">
                  <c:v>-2.3896E-3</c:v>
                </c:pt>
                <c:pt idx="5870">
                  <c:v>9.0626000000000005E-3</c:v>
                </c:pt>
                <c:pt idx="5871">
                  <c:v>1.9966999999999999E-2</c:v>
                </c:pt>
                <c:pt idx="5872">
                  <c:v>3.0075999999999999E-2</c:v>
                </c:pt>
                <c:pt idx="5873">
                  <c:v>3.9389E-2</c:v>
                </c:pt>
                <c:pt idx="5874">
                  <c:v>4.7599000000000002E-2</c:v>
                </c:pt>
                <c:pt idx="5875">
                  <c:v>5.4856000000000002E-2</c:v>
                </c:pt>
                <c:pt idx="5876">
                  <c:v>6.1182E-2</c:v>
                </c:pt>
                <c:pt idx="5877">
                  <c:v>6.6399E-2</c:v>
                </c:pt>
                <c:pt idx="5878">
                  <c:v>7.0422999999999999E-2</c:v>
                </c:pt>
                <c:pt idx="5879">
                  <c:v>7.3043999999999998E-2</c:v>
                </c:pt>
                <c:pt idx="5880">
                  <c:v>7.4010000000000006E-2</c:v>
                </c:pt>
                <c:pt idx="5881">
                  <c:v>7.3029999999999998E-2</c:v>
                </c:pt>
                <c:pt idx="5882">
                  <c:v>6.9980000000000001E-2</c:v>
                </c:pt>
                <c:pt idx="5883">
                  <c:v>6.4690999999999999E-2</c:v>
                </c:pt>
                <c:pt idx="5884">
                  <c:v>5.7436000000000001E-2</c:v>
                </c:pt>
                <c:pt idx="5885">
                  <c:v>4.8452000000000002E-2</c:v>
                </c:pt>
                <c:pt idx="5886">
                  <c:v>3.8223E-2</c:v>
                </c:pt>
                <c:pt idx="5887">
                  <c:v>2.7143E-2</c:v>
                </c:pt>
                <c:pt idx="5888">
                  <c:v>1.6015000000000001E-2</c:v>
                </c:pt>
                <c:pt idx="5889">
                  <c:v>5.0901000000000002E-3</c:v>
                </c:pt>
                <c:pt idx="5890">
                  <c:v>-5.4875000000000002E-3</c:v>
                </c:pt>
                <c:pt idx="5891">
                  <c:v>-1.5377E-2</c:v>
                </c:pt>
                <c:pt idx="5892">
                  <c:v>-2.4679E-2</c:v>
                </c:pt>
                <c:pt idx="5893">
                  <c:v>-3.3376999999999997E-2</c:v>
                </c:pt>
                <c:pt idx="5894">
                  <c:v>-4.1605000000000003E-2</c:v>
                </c:pt>
                <c:pt idx="5895">
                  <c:v>-4.9118000000000002E-2</c:v>
                </c:pt>
                <c:pt idx="5896">
                  <c:v>-5.5997999999999999E-2</c:v>
                </c:pt>
                <c:pt idx="5897">
                  <c:v>-6.2175000000000001E-2</c:v>
                </c:pt>
                <c:pt idx="5898">
                  <c:v>-6.7360000000000003E-2</c:v>
                </c:pt>
                <c:pt idx="5899">
                  <c:v>-7.1361999999999995E-2</c:v>
                </c:pt>
                <c:pt idx="5900">
                  <c:v>-7.3926000000000006E-2</c:v>
                </c:pt>
                <c:pt idx="5901">
                  <c:v>-7.4763999999999997E-2</c:v>
                </c:pt>
                <c:pt idx="5902">
                  <c:v>-7.3635000000000006E-2</c:v>
                </c:pt>
                <c:pt idx="5903">
                  <c:v>-7.0456000000000005E-2</c:v>
                </c:pt>
                <c:pt idx="5904">
                  <c:v>-6.5221000000000001E-2</c:v>
                </c:pt>
                <c:pt idx="5905">
                  <c:v>-5.8002999999999999E-2</c:v>
                </c:pt>
                <c:pt idx="5906">
                  <c:v>-4.9208000000000002E-2</c:v>
                </c:pt>
                <c:pt idx="5907">
                  <c:v>-3.9136999999999998E-2</c:v>
                </c:pt>
                <c:pt idx="5908">
                  <c:v>-2.8031E-2</c:v>
                </c:pt>
                <c:pt idx="5909">
                  <c:v>-1.6586E-2</c:v>
                </c:pt>
                <c:pt idx="5910">
                  <c:v>-5.0435000000000002E-3</c:v>
                </c:pt>
                <c:pt idx="5911">
                  <c:v>6.2138999999999996E-3</c:v>
                </c:pt>
                <c:pt idx="5912">
                  <c:v>1.7031999999999999E-2</c:v>
                </c:pt>
                <c:pt idx="5913">
                  <c:v>2.6901000000000001E-2</c:v>
                </c:pt>
                <c:pt idx="5914">
                  <c:v>3.5818000000000003E-2</c:v>
                </c:pt>
                <c:pt idx="5915">
                  <c:v>4.3836E-2</c:v>
                </c:pt>
                <c:pt idx="5916">
                  <c:v>5.0784000000000003E-2</c:v>
                </c:pt>
                <c:pt idx="5917">
                  <c:v>5.6860000000000001E-2</c:v>
                </c:pt>
                <c:pt idx="5918">
                  <c:v>6.2051000000000002E-2</c:v>
                </c:pt>
                <c:pt idx="5919">
                  <c:v>6.6368999999999997E-2</c:v>
                </c:pt>
                <c:pt idx="5920">
                  <c:v>6.9491999999999998E-2</c:v>
                </c:pt>
                <c:pt idx="5921">
                  <c:v>7.1233000000000005E-2</c:v>
                </c:pt>
                <c:pt idx="5922">
                  <c:v>7.1231000000000003E-2</c:v>
                </c:pt>
                <c:pt idx="5923">
                  <c:v>6.9210999999999995E-2</c:v>
                </c:pt>
                <c:pt idx="5924">
                  <c:v>6.4988000000000004E-2</c:v>
                </c:pt>
                <c:pt idx="5925">
                  <c:v>5.8535999999999998E-2</c:v>
                </c:pt>
                <c:pt idx="5926">
                  <c:v>4.9933999999999999E-2</c:v>
                </c:pt>
                <c:pt idx="5927">
                  <c:v>3.9747999999999999E-2</c:v>
                </c:pt>
                <c:pt idx="5928">
                  <c:v>2.8431000000000001E-2</c:v>
                </c:pt>
                <c:pt idx="5929">
                  <c:v>1.6393999999999999E-2</c:v>
                </c:pt>
                <c:pt idx="5930">
                  <c:v>4.4703E-3</c:v>
                </c:pt>
                <c:pt idx="5931">
                  <c:v>-7.1062E-3</c:v>
                </c:pt>
                <c:pt idx="5932">
                  <c:v>-1.8044000000000001E-2</c:v>
                </c:pt>
                <c:pt idx="5933">
                  <c:v>-2.8357E-2</c:v>
                </c:pt>
                <c:pt idx="5934">
                  <c:v>-3.7741999999999998E-2</c:v>
                </c:pt>
                <c:pt idx="5935">
                  <c:v>-4.6345999999999998E-2</c:v>
                </c:pt>
                <c:pt idx="5936">
                  <c:v>-5.4280000000000002E-2</c:v>
                </c:pt>
                <c:pt idx="5937">
                  <c:v>-6.1391000000000001E-2</c:v>
                </c:pt>
                <c:pt idx="5938">
                  <c:v>-6.7779000000000006E-2</c:v>
                </c:pt>
                <c:pt idx="5939">
                  <c:v>-7.3417999999999997E-2</c:v>
                </c:pt>
                <c:pt idx="5940">
                  <c:v>-7.8048000000000006E-2</c:v>
                </c:pt>
                <c:pt idx="5941">
                  <c:v>-8.1460000000000005E-2</c:v>
                </c:pt>
                <c:pt idx="5942">
                  <c:v>-8.3391999999999994E-2</c:v>
                </c:pt>
                <c:pt idx="5943">
                  <c:v>-8.3490999999999996E-2</c:v>
                </c:pt>
                <c:pt idx="5944">
                  <c:v>-8.1537999999999999E-2</c:v>
                </c:pt>
                <c:pt idx="5945">
                  <c:v>-7.7397999999999995E-2</c:v>
                </c:pt>
                <c:pt idx="5946">
                  <c:v>-7.0994000000000002E-2</c:v>
                </c:pt>
                <c:pt idx="5947">
                  <c:v>-6.2616000000000005E-2</c:v>
                </c:pt>
                <c:pt idx="5948">
                  <c:v>-5.2484000000000003E-2</c:v>
                </c:pt>
                <c:pt idx="5949">
                  <c:v>-4.0973000000000002E-2</c:v>
                </c:pt>
                <c:pt idx="5950">
                  <c:v>-2.8365999999999999E-2</c:v>
                </c:pt>
                <c:pt idx="5951">
                  <c:v>-1.5436999999999999E-2</c:v>
                </c:pt>
                <c:pt idx="5952">
                  <c:v>-2.4759999999999999E-3</c:v>
                </c:pt>
                <c:pt idx="5953">
                  <c:v>1.0071999999999999E-2</c:v>
                </c:pt>
                <c:pt idx="5954">
                  <c:v>2.2016000000000001E-2</c:v>
                </c:pt>
                <c:pt idx="5955">
                  <c:v>3.2770000000000001E-2</c:v>
                </c:pt>
                <c:pt idx="5956">
                  <c:v>4.2354000000000003E-2</c:v>
                </c:pt>
                <c:pt idx="5957">
                  <c:v>5.0802E-2</c:v>
                </c:pt>
                <c:pt idx="5958">
                  <c:v>5.8001999999999998E-2</c:v>
                </c:pt>
                <c:pt idx="5959">
                  <c:v>6.4144000000000007E-2</c:v>
                </c:pt>
                <c:pt idx="5960">
                  <c:v>6.9281999999999996E-2</c:v>
                </c:pt>
                <c:pt idx="5961">
                  <c:v>7.3436000000000001E-2</c:v>
                </c:pt>
                <c:pt idx="5962">
                  <c:v>7.6340000000000005E-2</c:v>
                </c:pt>
                <c:pt idx="5963">
                  <c:v>7.7836000000000002E-2</c:v>
                </c:pt>
                <c:pt idx="5964">
                  <c:v>7.7595999999999998E-2</c:v>
                </c:pt>
                <c:pt idx="5965">
                  <c:v>7.5396000000000005E-2</c:v>
                </c:pt>
                <c:pt idx="5966">
                  <c:v>7.1042999999999995E-2</c:v>
                </c:pt>
                <c:pt idx="5967">
                  <c:v>6.4558000000000004E-2</c:v>
                </c:pt>
                <c:pt idx="5968">
                  <c:v>5.5989999999999998E-2</c:v>
                </c:pt>
                <c:pt idx="5969">
                  <c:v>4.5922999999999999E-2</c:v>
                </c:pt>
                <c:pt idx="5970">
                  <c:v>3.4741000000000001E-2</c:v>
                </c:pt>
                <c:pt idx="5971">
                  <c:v>2.282E-2</c:v>
                </c:pt>
                <c:pt idx="5972">
                  <c:v>1.0899000000000001E-2</c:v>
                </c:pt>
                <c:pt idx="5973">
                  <c:v>-8.2441999999999997E-4</c:v>
                </c:pt>
                <c:pt idx="5974">
                  <c:v>-1.21E-2</c:v>
                </c:pt>
                <c:pt idx="5975">
                  <c:v>-2.2918000000000001E-2</c:v>
                </c:pt>
                <c:pt idx="5976">
                  <c:v>-3.2894E-2</c:v>
                </c:pt>
                <c:pt idx="5977">
                  <c:v>-4.2131000000000002E-2</c:v>
                </c:pt>
                <c:pt idx="5978">
                  <c:v>-5.0554000000000002E-2</c:v>
                </c:pt>
                <c:pt idx="5979">
                  <c:v>-5.8257000000000003E-2</c:v>
                </c:pt>
                <c:pt idx="5980">
                  <c:v>-6.4995999999999998E-2</c:v>
                </c:pt>
                <c:pt idx="5981">
                  <c:v>-7.0780999999999997E-2</c:v>
                </c:pt>
                <c:pt idx="5982">
                  <c:v>-7.5478000000000003E-2</c:v>
                </c:pt>
                <c:pt idx="5983">
                  <c:v>-7.8718999999999997E-2</c:v>
                </c:pt>
                <c:pt idx="5984">
                  <c:v>-8.0295000000000005E-2</c:v>
                </c:pt>
                <c:pt idx="5985">
                  <c:v>-7.9924999999999996E-2</c:v>
                </c:pt>
                <c:pt idx="5986">
                  <c:v>-7.7421000000000004E-2</c:v>
                </c:pt>
                <c:pt idx="5987">
                  <c:v>-7.2766999999999998E-2</c:v>
                </c:pt>
                <c:pt idx="5988">
                  <c:v>-6.6081000000000001E-2</c:v>
                </c:pt>
                <c:pt idx="5989">
                  <c:v>-5.7452000000000003E-2</c:v>
                </c:pt>
                <c:pt idx="5990">
                  <c:v>-4.7434999999999998E-2</c:v>
                </c:pt>
                <c:pt idx="5991">
                  <c:v>-3.6288000000000001E-2</c:v>
                </c:pt>
                <c:pt idx="5992">
                  <c:v>-2.4419E-2</c:v>
                </c:pt>
                <c:pt idx="5993">
                  <c:v>-1.2059E-2</c:v>
                </c:pt>
                <c:pt idx="5994">
                  <c:v>1.3422999999999999E-4</c:v>
                </c:pt>
                <c:pt idx="5995">
                  <c:v>1.1958999999999999E-2</c:v>
                </c:pt>
                <c:pt idx="5996">
                  <c:v>2.3251999999999998E-2</c:v>
                </c:pt>
                <c:pt idx="5997">
                  <c:v>3.3501999999999997E-2</c:v>
                </c:pt>
                <c:pt idx="5998">
                  <c:v>4.2736000000000003E-2</c:v>
                </c:pt>
                <c:pt idx="5999">
                  <c:v>5.0888999999999997E-2</c:v>
                </c:pt>
                <c:pt idx="6000">
                  <c:v>5.8105999999999998E-2</c:v>
                </c:pt>
                <c:pt idx="6001">
                  <c:v>6.4223000000000002E-2</c:v>
                </c:pt>
                <c:pt idx="6002">
                  <c:v>6.9333000000000006E-2</c:v>
                </c:pt>
                <c:pt idx="6003">
                  <c:v>7.3338E-2</c:v>
                </c:pt>
                <c:pt idx="6004">
                  <c:v>7.5949000000000003E-2</c:v>
                </c:pt>
                <c:pt idx="6005">
                  <c:v>7.6948000000000003E-2</c:v>
                </c:pt>
                <c:pt idx="6006">
                  <c:v>7.6067999999999997E-2</c:v>
                </c:pt>
                <c:pt idx="6007">
                  <c:v>7.3074E-2</c:v>
                </c:pt>
                <c:pt idx="6008">
                  <c:v>6.7946000000000006E-2</c:v>
                </c:pt>
                <c:pt idx="6009">
                  <c:v>6.0802000000000002E-2</c:v>
                </c:pt>
                <c:pt idx="6010">
                  <c:v>5.1791999999999998E-2</c:v>
                </c:pt>
                <c:pt idx="6011">
                  <c:v>4.1614999999999999E-2</c:v>
                </c:pt>
                <c:pt idx="6012">
                  <c:v>3.0668000000000001E-2</c:v>
                </c:pt>
                <c:pt idx="6013">
                  <c:v>1.9476E-2</c:v>
                </c:pt>
                <c:pt idx="6014">
                  <c:v>8.2795999999999998E-3</c:v>
                </c:pt>
                <c:pt idx="6015">
                  <c:v>-2.3882E-3</c:v>
                </c:pt>
                <c:pt idx="6016">
                  <c:v>-1.2541999999999999E-2</c:v>
                </c:pt>
                <c:pt idx="6017">
                  <c:v>-2.2238999999999998E-2</c:v>
                </c:pt>
                <c:pt idx="6018">
                  <c:v>-3.1230999999999998E-2</c:v>
                </c:pt>
                <c:pt idx="6019">
                  <c:v>-3.9635999999999998E-2</c:v>
                </c:pt>
                <c:pt idx="6020">
                  <c:v>-4.7403000000000001E-2</c:v>
                </c:pt>
                <c:pt idx="6021">
                  <c:v>-5.4584000000000001E-2</c:v>
                </c:pt>
                <c:pt idx="6022">
                  <c:v>-6.0871000000000001E-2</c:v>
                </c:pt>
                <c:pt idx="6023">
                  <c:v>-6.6202999999999998E-2</c:v>
                </c:pt>
                <c:pt idx="6024">
                  <c:v>-7.0334999999999995E-2</c:v>
                </c:pt>
                <c:pt idx="6025">
                  <c:v>-7.2900000000000006E-2</c:v>
                </c:pt>
                <c:pt idx="6026">
                  <c:v>-7.3635999999999993E-2</c:v>
                </c:pt>
                <c:pt idx="6027">
                  <c:v>-7.2329000000000004E-2</c:v>
                </c:pt>
                <c:pt idx="6028">
                  <c:v>-6.8814E-2</c:v>
                </c:pt>
                <c:pt idx="6029">
                  <c:v>-6.3210000000000002E-2</c:v>
                </c:pt>
                <c:pt idx="6030">
                  <c:v>-5.5695000000000001E-2</c:v>
                </c:pt>
                <c:pt idx="6031">
                  <c:v>-4.6556E-2</c:v>
                </c:pt>
                <c:pt idx="6032">
                  <c:v>-3.6086E-2</c:v>
                </c:pt>
                <c:pt idx="6033">
                  <c:v>-2.4906999999999999E-2</c:v>
                </c:pt>
                <c:pt idx="6034">
                  <c:v>-1.3343000000000001E-2</c:v>
                </c:pt>
                <c:pt idx="6035">
                  <c:v>-1.5858000000000001E-3</c:v>
                </c:pt>
                <c:pt idx="6036">
                  <c:v>9.7391999999999999E-3</c:v>
                </c:pt>
                <c:pt idx="6037">
                  <c:v>2.052E-2</c:v>
                </c:pt>
                <c:pt idx="6038">
                  <c:v>3.0634999999999999E-2</c:v>
                </c:pt>
                <c:pt idx="6039">
                  <c:v>3.9711999999999997E-2</c:v>
                </c:pt>
                <c:pt idx="6040">
                  <c:v>4.7827000000000001E-2</c:v>
                </c:pt>
                <c:pt idx="6041">
                  <c:v>5.5065000000000003E-2</c:v>
                </c:pt>
                <c:pt idx="6042">
                  <c:v>6.132E-2</c:v>
                </c:pt>
                <c:pt idx="6043">
                  <c:v>6.6669000000000006E-2</c:v>
                </c:pt>
                <c:pt idx="6044">
                  <c:v>7.1055999999999994E-2</c:v>
                </c:pt>
                <c:pt idx="6045">
                  <c:v>7.4288000000000007E-2</c:v>
                </c:pt>
                <c:pt idx="6046">
                  <c:v>7.6051999999999995E-2</c:v>
                </c:pt>
                <c:pt idx="6047">
                  <c:v>7.6050000000000006E-2</c:v>
                </c:pt>
                <c:pt idx="6048">
                  <c:v>7.3997999999999994E-2</c:v>
                </c:pt>
                <c:pt idx="6049">
                  <c:v>6.9747000000000003E-2</c:v>
                </c:pt>
                <c:pt idx="6050">
                  <c:v>6.3289999999999999E-2</c:v>
                </c:pt>
                <c:pt idx="6051">
                  <c:v>5.4816999999999998E-2</c:v>
                </c:pt>
                <c:pt idx="6052">
                  <c:v>4.4587000000000002E-2</c:v>
                </c:pt>
                <c:pt idx="6053">
                  <c:v>3.3383999999999997E-2</c:v>
                </c:pt>
                <c:pt idx="6054">
                  <c:v>2.1647E-2</c:v>
                </c:pt>
                <c:pt idx="6055">
                  <c:v>9.7879000000000004E-3</c:v>
                </c:pt>
                <c:pt idx="6056">
                  <c:v>-1.5602999999999999E-3</c:v>
                </c:pt>
                <c:pt idx="6057">
                  <c:v>-1.226E-2</c:v>
                </c:pt>
                <c:pt idx="6058">
                  <c:v>-2.2225999999999999E-2</c:v>
                </c:pt>
                <c:pt idx="6059">
                  <c:v>-3.1512999999999999E-2</c:v>
                </c:pt>
                <c:pt idx="6060">
                  <c:v>-3.9940999999999997E-2</c:v>
                </c:pt>
                <c:pt idx="6061">
                  <c:v>-4.7647000000000002E-2</c:v>
                </c:pt>
                <c:pt idx="6062">
                  <c:v>-5.4762999999999999E-2</c:v>
                </c:pt>
                <c:pt idx="6063">
                  <c:v>-6.1114000000000002E-2</c:v>
                </c:pt>
                <c:pt idx="6064">
                  <c:v>-6.6709000000000004E-2</c:v>
                </c:pt>
                <c:pt idx="6065">
                  <c:v>-7.1398000000000003E-2</c:v>
                </c:pt>
                <c:pt idx="6066">
                  <c:v>-7.4924000000000004E-2</c:v>
                </c:pt>
                <c:pt idx="6067">
                  <c:v>-7.6923000000000005E-2</c:v>
                </c:pt>
                <c:pt idx="6068">
                  <c:v>-7.7086000000000002E-2</c:v>
                </c:pt>
                <c:pt idx="6069">
                  <c:v>-7.5169E-2</c:v>
                </c:pt>
                <c:pt idx="6070">
                  <c:v>-7.1043999999999996E-2</c:v>
                </c:pt>
                <c:pt idx="6071">
                  <c:v>-6.4750000000000002E-2</c:v>
                </c:pt>
                <c:pt idx="6072">
                  <c:v>-5.6426999999999998E-2</c:v>
                </c:pt>
                <c:pt idx="6073">
                  <c:v>-4.6254000000000003E-2</c:v>
                </c:pt>
                <c:pt idx="6074">
                  <c:v>-3.4872E-2</c:v>
                </c:pt>
                <c:pt idx="6075">
                  <c:v>-2.2610999999999999E-2</c:v>
                </c:pt>
                <c:pt idx="6076">
                  <c:v>-9.9726999999999993E-3</c:v>
                </c:pt>
                <c:pt idx="6077">
                  <c:v>2.7637E-3</c:v>
                </c:pt>
                <c:pt idx="6078">
                  <c:v>1.4847000000000001E-2</c:v>
                </c:pt>
                <c:pt idx="6079">
                  <c:v>2.6116E-2</c:v>
                </c:pt>
                <c:pt idx="6080">
                  <c:v>3.6406000000000001E-2</c:v>
                </c:pt>
                <c:pt idx="6081">
                  <c:v>4.5374999999999999E-2</c:v>
                </c:pt>
                <c:pt idx="6082">
                  <c:v>5.3124999999999999E-2</c:v>
                </c:pt>
                <c:pt idx="6083">
                  <c:v>5.9838000000000002E-2</c:v>
                </c:pt>
                <c:pt idx="6084">
                  <c:v>6.5447000000000005E-2</c:v>
                </c:pt>
                <c:pt idx="6085">
                  <c:v>7.0102999999999999E-2</c:v>
                </c:pt>
                <c:pt idx="6086">
                  <c:v>7.3749999999999996E-2</c:v>
                </c:pt>
                <c:pt idx="6087">
                  <c:v>7.6230999999999993E-2</c:v>
                </c:pt>
                <c:pt idx="6088">
                  <c:v>7.7252000000000001E-2</c:v>
                </c:pt>
                <c:pt idx="6089">
                  <c:v>7.6521000000000006E-2</c:v>
                </c:pt>
                <c:pt idx="6090">
                  <c:v>7.3774000000000006E-2</c:v>
                </c:pt>
                <c:pt idx="6091">
                  <c:v>6.8889000000000006E-2</c:v>
                </c:pt>
                <c:pt idx="6092">
                  <c:v>6.1905000000000002E-2</c:v>
                </c:pt>
                <c:pt idx="6093">
                  <c:v>5.2892000000000002E-2</c:v>
                </c:pt>
                <c:pt idx="6094">
                  <c:v>4.2495999999999999E-2</c:v>
                </c:pt>
                <c:pt idx="6095">
                  <c:v>3.1119999999999998E-2</c:v>
                </c:pt>
                <c:pt idx="6096">
                  <c:v>1.9288E-2</c:v>
                </c:pt>
                <c:pt idx="6097">
                  <c:v>7.3385999999999998E-3</c:v>
                </c:pt>
                <c:pt idx="6098">
                  <c:v>-4.1291000000000001E-3</c:v>
                </c:pt>
                <c:pt idx="6099">
                  <c:v>-1.5008000000000001E-2</c:v>
                </c:pt>
                <c:pt idx="6100">
                  <c:v>-2.5191000000000002E-2</c:v>
                </c:pt>
                <c:pt idx="6101">
                  <c:v>-3.4691E-2</c:v>
                </c:pt>
                <c:pt idx="6102">
                  <c:v>-4.3298000000000003E-2</c:v>
                </c:pt>
                <c:pt idx="6103">
                  <c:v>-5.1110000000000003E-2</c:v>
                </c:pt>
                <c:pt idx="6104">
                  <c:v>-5.8243999999999997E-2</c:v>
                </c:pt>
                <c:pt idx="6105">
                  <c:v>-6.4490000000000006E-2</c:v>
                </c:pt>
                <c:pt idx="6106">
                  <c:v>-6.9859000000000004E-2</c:v>
                </c:pt>
                <c:pt idx="6107">
                  <c:v>-7.4138999999999997E-2</c:v>
                </c:pt>
                <c:pt idx="6108">
                  <c:v>-7.7081999999999998E-2</c:v>
                </c:pt>
                <c:pt idx="6109">
                  <c:v>-7.8301999999999997E-2</c:v>
                </c:pt>
                <c:pt idx="6110">
                  <c:v>-7.7536999999999995E-2</c:v>
                </c:pt>
                <c:pt idx="6111">
                  <c:v>-7.4575000000000002E-2</c:v>
                </c:pt>
                <c:pt idx="6112">
                  <c:v>-6.9395999999999999E-2</c:v>
                </c:pt>
                <c:pt idx="6113">
                  <c:v>-6.2119000000000001E-2</c:v>
                </c:pt>
                <c:pt idx="6114">
                  <c:v>-5.2935999999999997E-2</c:v>
                </c:pt>
                <c:pt idx="6115">
                  <c:v>-4.2092999999999998E-2</c:v>
                </c:pt>
                <c:pt idx="6116">
                  <c:v>-3.0225999999999999E-2</c:v>
                </c:pt>
                <c:pt idx="6117">
                  <c:v>-1.7680999999999999E-2</c:v>
                </c:pt>
                <c:pt idx="6118">
                  <c:v>-4.7396000000000001E-3</c:v>
                </c:pt>
                <c:pt idx="6119">
                  <c:v>7.8730999999999992E-3</c:v>
                </c:pt>
                <c:pt idx="6120">
                  <c:v>1.9921000000000001E-2</c:v>
                </c:pt>
                <c:pt idx="6121">
                  <c:v>3.1112999999999998E-2</c:v>
                </c:pt>
                <c:pt idx="6122">
                  <c:v>4.1329999999999999E-2</c:v>
                </c:pt>
                <c:pt idx="6123">
                  <c:v>5.0268E-2</c:v>
                </c:pt>
                <c:pt idx="6124">
                  <c:v>5.8047000000000001E-2</c:v>
                </c:pt>
                <c:pt idx="6125">
                  <c:v>6.4852000000000007E-2</c:v>
                </c:pt>
                <c:pt idx="6126">
                  <c:v>7.0574999999999999E-2</c:v>
                </c:pt>
                <c:pt idx="6127">
                  <c:v>7.5319999999999998E-2</c:v>
                </c:pt>
                <c:pt idx="6128">
                  <c:v>7.8978999999999994E-2</c:v>
                </c:pt>
                <c:pt idx="6129">
                  <c:v>8.1263000000000002E-2</c:v>
                </c:pt>
                <c:pt idx="6130">
                  <c:v>8.1915000000000002E-2</c:v>
                </c:pt>
                <c:pt idx="6131">
                  <c:v>8.0658999999999995E-2</c:v>
                </c:pt>
                <c:pt idx="6132">
                  <c:v>7.7227000000000004E-2</c:v>
                </c:pt>
                <c:pt idx="6133">
                  <c:v>7.1604000000000001E-2</c:v>
                </c:pt>
                <c:pt idx="6134">
                  <c:v>6.3896999999999995E-2</c:v>
                </c:pt>
                <c:pt idx="6135">
                  <c:v>5.4252000000000002E-2</c:v>
                </c:pt>
                <c:pt idx="6136">
                  <c:v>4.3399E-2</c:v>
                </c:pt>
                <c:pt idx="6137">
                  <c:v>3.1726999999999998E-2</c:v>
                </c:pt>
                <c:pt idx="6138">
                  <c:v>1.9768999999999998E-2</c:v>
                </c:pt>
                <c:pt idx="6139">
                  <c:v>7.7527000000000004E-3</c:v>
                </c:pt>
                <c:pt idx="6140">
                  <c:v>-3.7631000000000001E-3</c:v>
                </c:pt>
                <c:pt idx="6141">
                  <c:v>-1.4768999999999999E-2</c:v>
                </c:pt>
                <c:pt idx="6142">
                  <c:v>-2.5288999999999999E-2</c:v>
                </c:pt>
                <c:pt idx="6143">
                  <c:v>-3.5001999999999998E-2</c:v>
                </c:pt>
                <c:pt idx="6144">
                  <c:v>-4.3993999999999998E-2</c:v>
                </c:pt>
                <c:pt idx="6145">
                  <c:v>-5.2198000000000001E-2</c:v>
                </c:pt>
                <c:pt idx="6146">
                  <c:v>-5.9666999999999998E-2</c:v>
                </c:pt>
                <c:pt idx="6147">
                  <c:v>-6.6120999999999999E-2</c:v>
                </c:pt>
                <c:pt idx="6148">
                  <c:v>-7.1535000000000001E-2</c:v>
                </c:pt>
                <c:pt idx="6149">
                  <c:v>-7.5707999999999998E-2</c:v>
                </c:pt>
                <c:pt idx="6150">
                  <c:v>-7.8308000000000003E-2</c:v>
                </c:pt>
                <c:pt idx="6151">
                  <c:v>-7.9091999999999996E-2</c:v>
                </c:pt>
                <c:pt idx="6152">
                  <c:v>-7.7871999999999997E-2</c:v>
                </c:pt>
                <c:pt idx="6153">
                  <c:v>-7.4477000000000002E-2</c:v>
                </c:pt>
                <c:pt idx="6154">
                  <c:v>-6.9022E-2</c:v>
                </c:pt>
                <c:pt idx="6155">
                  <c:v>-6.1662000000000002E-2</c:v>
                </c:pt>
                <c:pt idx="6156">
                  <c:v>-5.2539000000000002E-2</c:v>
                </c:pt>
                <c:pt idx="6157">
                  <c:v>-4.2247E-2</c:v>
                </c:pt>
                <c:pt idx="6158">
                  <c:v>-3.1029999999999999E-2</c:v>
                </c:pt>
                <c:pt idx="6159">
                  <c:v>-1.9302E-2</c:v>
                </c:pt>
                <c:pt idx="6160">
                  <c:v>-7.2443000000000004E-3</c:v>
                </c:pt>
                <c:pt idx="6161">
                  <c:v>4.4962999999999999E-3</c:v>
                </c:pt>
                <c:pt idx="6162">
                  <c:v>1.5785E-2</c:v>
                </c:pt>
                <c:pt idx="6163">
                  <c:v>2.648E-2</c:v>
                </c:pt>
                <c:pt idx="6164">
                  <c:v>3.6160999999999999E-2</c:v>
                </c:pt>
                <c:pt idx="6165">
                  <c:v>4.4884E-2</c:v>
                </c:pt>
                <c:pt idx="6166">
                  <c:v>5.2660999999999999E-2</c:v>
                </c:pt>
                <c:pt idx="6167">
                  <c:v>5.9611999999999998E-2</c:v>
                </c:pt>
                <c:pt idx="6168">
                  <c:v>6.5571000000000004E-2</c:v>
                </c:pt>
                <c:pt idx="6169">
                  <c:v>7.0552000000000004E-2</c:v>
                </c:pt>
                <c:pt idx="6170">
                  <c:v>7.4364E-2</c:v>
                </c:pt>
                <c:pt idx="6171">
                  <c:v>7.6661999999999994E-2</c:v>
                </c:pt>
                <c:pt idx="6172">
                  <c:v>7.7143000000000003E-2</c:v>
                </c:pt>
                <c:pt idx="6173">
                  <c:v>7.5560000000000002E-2</c:v>
                </c:pt>
                <c:pt idx="6174">
                  <c:v>7.1651000000000006E-2</c:v>
                </c:pt>
                <c:pt idx="6175">
                  <c:v>6.5530000000000005E-2</c:v>
                </c:pt>
                <c:pt idx="6176">
                  <c:v>5.7373E-2</c:v>
                </c:pt>
                <c:pt idx="6177">
                  <c:v>4.7593999999999997E-2</c:v>
                </c:pt>
                <c:pt idx="6178">
                  <c:v>3.6630000000000003E-2</c:v>
                </c:pt>
                <c:pt idx="6179">
                  <c:v>2.5301000000000001E-2</c:v>
                </c:pt>
                <c:pt idx="6180">
                  <c:v>1.4019999999999999E-2</c:v>
                </c:pt>
                <c:pt idx="6181">
                  <c:v>2.9795999999999998E-3</c:v>
                </c:pt>
                <c:pt idx="6182">
                  <c:v>-7.3403000000000001E-3</c:v>
                </c:pt>
                <c:pt idx="6183">
                  <c:v>-1.7042999999999999E-2</c:v>
                </c:pt>
                <c:pt idx="6184">
                  <c:v>-2.6216E-2</c:v>
                </c:pt>
                <c:pt idx="6185">
                  <c:v>-3.4701999999999997E-2</c:v>
                </c:pt>
                <c:pt idx="6186">
                  <c:v>-4.2633999999999998E-2</c:v>
                </c:pt>
                <c:pt idx="6187">
                  <c:v>-5.0022999999999998E-2</c:v>
                </c:pt>
                <c:pt idx="6188">
                  <c:v>-5.6898999999999998E-2</c:v>
                </c:pt>
                <c:pt idx="6189">
                  <c:v>-6.2978000000000006E-2</c:v>
                </c:pt>
                <c:pt idx="6190">
                  <c:v>-6.8154000000000006E-2</c:v>
                </c:pt>
                <c:pt idx="6191">
                  <c:v>-7.2161000000000003E-2</c:v>
                </c:pt>
                <c:pt idx="6192">
                  <c:v>-7.4603000000000003E-2</c:v>
                </c:pt>
                <c:pt idx="6193">
                  <c:v>-7.5193999999999997E-2</c:v>
                </c:pt>
                <c:pt idx="6194">
                  <c:v>-7.3723999999999998E-2</c:v>
                </c:pt>
                <c:pt idx="6195">
                  <c:v>-6.9986999999999994E-2</c:v>
                </c:pt>
                <c:pt idx="6196">
                  <c:v>-6.4130000000000006E-2</c:v>
                </c:pt>
                <c:pt idx="6197">
                  <c:v>-5.6269E-2</c:v>
                </c:pt>
                <c:pt idx="6198">
                  <c:v>-4.6601999999999998E-2</c:v>
                </c:pt>
                <c:pt idx="6199">
                  <c:v>-3.5753E-2</c:v>
                </c:pt>
                <c:pt idx="6200">
                  <c:v>-2.4077999999999999E-2</c:v>
                </c:pt>
                <c:pt idx="6201">
                  <c:v>-1.2057999999999999E-2</c:v>
                </c:pt>
                <c:pt idx="6202">
                  <c:v>2.0497E-5</c:v>
                </c:pt>
                <c:pt idx="6203">
                  <c:v>1.1447000000000001E-2</c:v>
                </c:pt>
                <c:pt idx="6204">
                  <c:v>2.2081E-2</c:v>
                </c:pt>
                <c:pt idx="6205">
                  <c:v>3.1774999999999998E-2</c:v>
                </c:pt>
                <c:pt idx="6206">
                  <c:v>4.0237000000000002E-2</c:v>
                </c:pt>
                <c:pt idx="6207">
                  <c:v>4.7579999999999997E-2</c:v>
                </c:pt>
                <c:pt idx="6208">
                  <c:v>5.3927999999999997E-2</c:v>
                </c:pt>
                <c:pt idx="6209">
                  <c:v>5.944E-2</c:v>
                </c:pt>
                <c:pt idx="6210">
                  <c:v>6.4052999999999999E-2</c:v>
                </c:pt>
                <c:pt idx="6211">
                  <c:v>6.7766000000000007E-2</c:v>
                </c:pt>
                <c:pt idx="6212">
                  <c:v>7.041E-2</c:v>
                </c:pt>
                <c:pt idx="6213">
                  <c:v>7.1645E-2</c:v>
                </c:pt>
                <c:pt idx="6214">
                  <c:v>7.1166999999999994E-2</c:v>
                </c:pt>
                <c:pt idx="6215">
                  <c:v>6.8724999999999994E-2</c:v>
                </c:pt>
                <c:pt idx="6216">
                  <c:v>6.4057000000000003E-2</c:v>
                </c:pt>
                <c:pt idx="6217">
                  <c:v>5.7333000000000002E-2</c:v>
                </c:pt>
                <c:pt idx="6218">
                  <c:v>4.8710999999999997E-2</c:v>
                </c:pt>
                <c:pt idx="6219">
                  <c:v>3.8516000000000002E-2</c:v>
                </c:pt>
                <c:pt idx="6220">
                  <c:v>2.7491000000000002E-2</c:v>
                </c:pt>
                <c:pt idx="6221">
                  <c:v>1.6067000000000001E-2</c:v>
                </c:pt>
                <c:pt idx="6222">
                  <c:v>4.6787E-3</c:v>
                </c:pt>
                <c:pt idx="6223">
                  <c:v>-6.5009999999999998E-3</c:v>
                </c:pt>
                <c:pt idx="6224">
                  <c:v>-1.7013E-2</c:v>
                </c:pt>
                <c:pt idx="6225">
                  <c:v>-2.6915000000000001E-2</c:v>
                </c:pt>
                <c:pt idx="6226">
                  <c:v>-3.6222999999999998E-2</c:v>
                </c:pt>
                <c:pt idx="6227">
                  <c:v>-4.4734999999999997E-2</c:v>
                </c:pt>
                <c:pt idx="6228">
                  <c:v>-5.2509E-2</c:v>
                </c:pt>
                <c:pt idx="6229">
                  <c:v>-5.9624999999999997E-2</c:v>
                </c:pt>
                <c:pt idx="6230">
                  <c:v>-6.5835000000000005E-2</c:v>
                </c:pt>
                <c:pt idx="6231">
                  <c:v>-7.1119000000000002E-2</c:v>
                </c:pt>
                <c:pt idx="6232">
                  <c:v>-7.5306999999999999E-2</c:v>
                </c:pt>
                <c:pt idx="6233">
                  <c:v>-7.8051999999999996E-2</c:v>
                </c:pt>
                <c:pt idx="6234">
                  <c:v>-7.9113000000000003E-2</c:v>
                </c:pt>
                <c:pt idx="6235">
                  <c:v>-7.8222E-2</c:v>
                </c:pt>
                <c:pt idx="6236">
                  <c:v>-7.5174000000000005E-2</c:v>
                </c:pt>
                <c:pt idx="6237">
                  <c:v>-6.9963999999999998E-2</c:v>
                </c:pt>
                <c:pt idx="6238">
                  <c:v>-6.2690999999999997E-2</c:v>
                </c:pt>
                <c:pt idx="6239">
                  <c:v>-5.3423999999999999E-2</c:v>
                </c:pt>
                <c:pt idx="6240">
                  <c:v>-4.2752999999999999E-2</c:v>
                </c:pt>
                <c:pt idx="6241">
                  <c:v>-3.0963999999999998E-2</c:v>
                </c:pt>
                <c:pt idx="6242">
                  <c:v>-1.8530000000000001E-2</c:v>
                </c:pt>
                <c:pt idx="6243">
                  <c:v>-5.7352999999999996E-3</c:v>
                </c:pt>
                <c:pt idx="6244">
                  <c:v>6.6836999999999999E-3</c:v>
                </c:pt>
                <c:pt idx="6245">
                  <c:v>1.8519000000000001E-2</c:v>
                </c:pt>
                <c:pt idx="6246">
                  <c:v>2.9607000000000001E-2</c:v>
                </c:pt>
                <c:pt idx="6247">
                  <c:v>3.9489000000000003E-2</c:v>
                </c:pt>
                <c:pt idx="6248">
                  <c:v>4.8257000000000001E-2</c:v>
                </c:pt>
                <c:pt idx="6249">
                  <c:v>5.5911000000000002E-2</c:v>
                </c:pt>
                <c:pt idx="6250">
                  <c:v>6.2646999999999994E-2</c:v>
                </c:pt>
                <c:pt idx="6251">
                  <c:v>6.8351999999999996E-2</c:v>
                </c:pt>
                <c:pt idx="6252">
                  <c:v>7.3131000000000002E-2</c:v>
                </c:pt>
                <c:pt idx="6253">
                  <c:v>7.6863000000000001E-2</c:v>
                </c:pt>
                <c:pt idx="6254">
                  <c:v>7.9244999999999996E-2</c:v>
                </c:pt>
                <c:pt idx="6255">
                  <c:v>8.0004000000000006E-2</c:v>
                </c:pt>
                <c:pt idx="6256">
                  <c:v>7.8840999999999994E-2</c:v>
                </c:pt>
                <c:pt idx="6257">
                  <c:v>7.5464000000000003E-2</c:v>
                </c:pt>
                <c:pt idx="6258">
                  <c:v>6.9847999999999993E-2</c:v>
                </c:pt>
                <c:pt idx="6259">
                  <c:v>6.2082999999999999E-2</c:v>
                </c:pt>
                <c:pt idx="6260">
                  <c:v>5.2449000000000003E-2</c:v>
                </c:pt>
                <c:pt idx="6261">
                  <c:v>4.1307000000000003E-2</c:v>
                </c:pt>
                <c:pt idx="6262">
                  <c:v>2.9429E-2</c:v>
                </c:pt>
                <c:pt idx="6263">
                  <c:v>1.7239999999999998E-2</c:v>
                </c:pt>
                <c:pt idx="6264">
                  <c:v>4.9782000000000003E-3</c:v>
                </c:pt>
                <c:pt idx="6265">
                  <c:v>-6.7616999999999998E-3</c:v>
                </c:pt>
                <c:pt idx="6266">
                  <c:v>-1.7971000000000001E-2</c:v>
                </c:pt>
                <c:pt idx="6267">
                  <c:v>-2.8534E-2</c:v>
                </c:pt>
                <c:pt idx="6268">
                  <c:v>-3.8494E-2</c:v>
                </c:pt>
                <c:pt idx="6269">
                  <c:v>-4.7577000000000001E-2</c:v>
                </c:pt>
                <c:pt idx="6270">
                  <c:v>-5.5853E-2</c:v>
                </c:pt>
                <c:pt idx="6271">
                  <c:v>-6.3397999999999996E-2</c:v>
                </c:pt>
                <c:pt idx="6272">
                  <c:v>-6.9928000000000004E-2</c:v>
                </c:pt>
                <c:pt idx="6273">
                  <c:v>-7.5439000000000006E-2</c:v>
                </c:pt>
                <c:pt idx="6274">
                  <c:v>-7.9726000000000005E-2</c:v>
                </c:pt>
                <c:pt idx="6275">
                  <c:v>-8.2442000000000001E-2</c:v>
                </c:pt>
                <c:pt idx="6276">
                  <c:v>-8.3339999999999997E-2</c:v>
                </c:pt>
                <c:pt idx="6277">
                  <c:v>-8.2215999999999997E-2</c:v>
                </c:pt>
                <c:pt idx="6278">
                  <c:v>-7.8886999999999999E-2</c:v>
                </c:pt>
                <c:pt idx="6279">
                  <c:v>-7.3463000000000001E-2</c:v>
                </c:pt>
                <c:pt idx="6280">
                  <c:v>-6.6087000000000007E-2</c:v>
                </c:pt>
                <c:pt idx="6281">
                  <c:v>-5.6904999999999997E-2</c:v>
                </c:pt>
                <c:pt idx="6282">
                  <c:v>-4.6498999999999999E-2</c:v>
                </c:pt>
                <c:pt idx="6283">
                  <c:v>-3.5125999999999998E-2</c:v>
                </c:pt>
                <c:pt idx="6284">
                  <c:v>-2.3203000000000001E-2</c:v>
                </c:pt>
                <c:pt idx="6285">
                  <c:v>-1.0926999999999999E-2</c:v>
                </c:pt>
                <c:pt idx="6286">
                  <c:v>1.0254000000000001E-3</c:v>
                </c:pt>
                <c:pt idx="6287">
                  <c:v>1.2515E-2</c:v>
                </c:pt>
                <c:pt idx="6288">
                  <c:v>2.3376999999999998E-2</c:v>
                </c:pt>
                <c:pt idx="6289">
                  <c:v>3.3203999999999997E-2</c:v>
                </c:pt>
                <c:pt idx="6290">
                  <c:v>4.2042999999999997E-2</c:v>
                </c:pt>
                <c:pt idx="6291">
                  <c:v>4.9895000000000002E-2</c:v>
                </c:pt>
                <c:pt idx="6292">
                  <c:v>5.6890999999999997E-2</c:v>
                </c:pt>
                <c:pt idx="6293">
                  <c:v>6.2845999999999999E-2</c:v>
                </c:pt>
                <c:pt idx="6294">
                  <c:v>6.7791000000000004E-2</c:v>
                </c:pt>
                <c:pt idx="6295">
                  <c:v>7.1540999999999993E-2</c:v>
                </c:pt>
                <c:pt idx="6296">
                  <c:v>7.3760000000000006E-2</c:v>
                </c:pt>
                <c:pt idx="6297">
                  <c:v>7.4156E-2</c:v>
                </c:pt>
                <c:pt idx="6298">
                  <c:v>7.2482000000000005E-2</c:v>
                </c:pt>
                <c:pt idx="6299">
                  <c:v>6.8475999999999995E-2</c:v>
                </c:pt>
                <c:pt idx="6300">
                  <c:v>6.2245000000000002E-2</c:v>
                </c:pt>
                <c:pt idx="6301">
                  <c:v>5.3940000000000002E-2</c:v>
                </c:pt>
                <c:pt idx="6302">
                  <c:v>4.3964000000000003E-2</c:v>
                </c:pt>
                <c:pt idx="6303">
                  <c:v>3.2716000000000002E-2</c:v>
                </c:pt>
                <c:pt idx="6304">
                  <c:v>2.1035000000000002E-2</c:v>
                </c:pt>
                <c:pt idx="6305">
                  <c:v>9.3361999999999994E-3</c:v>
                </c:pt>
                <c:pt idx="6306">
                  <c:v>-2.1488000000000002E-3</c:v>
                </c:pt>
                <c:pt idx="6307">
                  <c:v>-1.2884E-2</c:v>
                </c:pt>
                <c:pt idx="6308">
                  <c:v>-2.2926999999999999E-2</c:v>
                </c:pt>
                <c:pt idx="6309">
                  <c:v>-3.2210000000000003E-2</c:v>
                </c:pt>
                <c:pt idx="6310">
                  <c:v>-4.0890999999999997E-2</c:v>
                </c:pt>
                <c:pt idx="6311">
                  <c:v>-4.8770000000000001E-2</c:v>
                </c:pt>
                <c:pt idx="6312">
                  <c:v>-5.5995999999999997E-2</c:v>
                </c:pt>
                <c:pt idx="6313">
                  <c:v>-6.2634999999999996E-2</c:v>
                </c:pt>
                <c:pt idx="6314">
                  <c:v>-6.8432000000000007E-2</c:v>
                </c:pt>
                <c:pt idx="6315">
                  <c:v>-7.3307999999999998E-2</c:v>
                </c:pt>
                <c:pt idx="6316">
                  <c:v>-7.6961000000000002E-2</c:v>
                </c:pt>
                <c:pt idx="6317">
                  <c:v>-7.9096E-2</c:v>
                </c:pt>
                <c:pt idx="6318">
                  <c:v>-7.9307000000000002E-2</c:v>
                </c:pt>
                <c:pt idx="6319">
                  <c:v>-7.7396999999999994E-2</c:v>
                </c:pt>
                <c:pt idx="6320">
                  <c:v>-7.3150999999999994E-2</c:v>
                </c:pt>
                <c:pt idx="6321">
                  <c:v>-6.6728999999999997E-2</c:v>
                </c:pt>
                <c:pt idx="6322">
                  <c:v>-5.8254E-2</c:v>
                </c:pt>
                <c:pt idx="6323">
                  <c:v>-4.8065999999999998E-2</c:v>
                </c:pt>
                <c:pt idx="6324">
                  <c:v>-3.6422000000000003E-2</c:v>
                </c:pt>
                <c:pt idx="6325">
                  <c:v>-2.4063999999999999E-2</c:v>
                </c:pt>
                <c:pt idx="6326">
                  <c:v>-1.1344999999999999E-2</c:v>
                </c:pt>
                <c:pt idx="6327">
                  <c:v>1.4433E-3</c:v>
                </c:pt>
                <c:pt idx="6328">
                  <c:v>1.3573E-2</c:v>
                </c:pt>
                <c:pt idx="6329">
                  <c:v>2.4886999999999999E-2</c:v>
                </c:pt>
                <c:pt idx="6330">
                  <c:v>3.5111000000000003E-2</c:v>
                </c:pt>
                <c:pt idx="6331">
                  <c:v>4.4254000000000002E-2</c:v>
                </c:pt>
                <c:pt idx="6332">
                  <c:v>5.2059000000000001E-2</c:v>
                </c:pt>
                <c:pt idx="6333">
                  <c:v>5.8742000000000003E-2</c:v>
                </c:pt>
                <c:pt idx="6334">
                  <c:v>6.4440999999999998E-2</c:v>
                </c:pt>
                <c:pt idx="6335">
                  <c:v>6.9081000000000004E-2</c:v>
                </c:pt>
                <c:pt idx="6336">
                  <c:v>7.2682999999999998E-2</c:v>
                </c:pt>
                <c:pt idx="6337">
                  <c:v>7.5066999999999995E-2</c:v>
                </c:pt>
                <c:pt idx="6338">
                  <c:v>7.5991000000000003E-2</c:v>
                </c:pt>
                <c:pt idx="6339">
                  <c:v>7.5106999999999993E-2</c:v>
                </c:pt>
                <c:pt idx="6340">
                  <c:v>7.2184999999999999E-2</c:v>
                </c:pt>
                <c:pt idx="6341">
                  <c:v>6.6976999999999995E-2</c:v>
                </c:pt>
                <c:pt idx="6342">
                  <c:v>5.9644000000000003E-2</c:v>
                </c:pt>
                <c:pt idx="6343">
                  <c:v>5.0331000000000001E-2</c:v>
                </c:pt>
                <c:pt idx="6344">
                  <c:v>3.9483999999999998E-2</c:v>
                </c:pt>
                <c:pt idx="6345">
                  <c:v>2.7455E-2</c:v>
                </c:pt>
                <c:pt idx="6346">
                  <c:v>1.5100000000000001E-2</c:v>
                </c:pt>
                <c:pt idx="6347">
                  <c:v>2.7420000000000001E-3</c:v>
                </c:pt>
                <c:pt idx="6348">
                  <c:v>-9.4015999999999995E-3</c:v>
                </c:pt>
                <c:pt idx="6349">
                  <c:v>-2.0815E-2</c:v>
                </c:pt>
                <c:pt idx="6350">
                  <c:v>-3.1524999999999997E-2</c:v>
                </c:pt>
                <c:pt idx="6351">
                  <c:v>-4.1418000000000003E-2</c:v>
                </c:pt>
                <c:pt idx="6352">
                  <c:v>-5.0591999999999998E-2</c:v>
                </c:pt>
                <c:pt idx="6353">
                  <c:v>-5.8779999999999999E-2</c:v>
                </c:pt>
                <c:pt idx="6354">
                  <c:v>-6.6112000000000004E-2</c:v>
                </c:pt>
                <c:pt idx="6355">
                  <c:v>-7.2596999999999995E-2</c:v>
                </c:pt>
                <c:pt idx="6356">
                  <c:v>-7.8004000000000004E-2</c:v>
                </c:pt>
                <c:pt idx="6357">
                  <c:v>-8.2224000000000005E-2</c:v>
                </c:pt>
                <c:pt idx="6358">
                  <c:v>-8.5008E-2</c:v>
                </c:pt>
                <c:pt idx="6359">
                  <c:v>-8.6062E-2</c:v>
                </c:pt>
                <c:pt idx="6360">
                  <c:v>-8.5089999999999999E-2</c:v>
                </c:pt>
                <c:pt idx="6361">
                  <c:v>-8.1937999999999997E-2</c:v>
                </c:pt>
                <c:pt idx="6362">
                  <c:v>-7.6470999999999997E-2</c:v>
                </c:pt>
                <c:pt idx="6363">
                  <c:v>-6.8935999999999997E-2</c:v>
                </c:pt>
                <c:pt idx="6364">
                  <c:v>-5.9477000000000002E-2</c:v>
                </c:pt>
                <c:pt idx="6365">
                  <c:v>-4.8468999999999998E-2</c:v>
                </c:pt>
                <c:pt idx="6366">
                  <c:v>-3.6128E-2</c:v>
                </c:pt>
                <c:pt idx="6367">
                  <c:v>-2.3210000000000001E-2</c:v>
                </c:pt>
                <c:pt idx="6368">
                  <c:v>-9.9863E-3</c:v>
                </c:pt>
                <c:pt idx="6369">
                  <c:v>3.2604999999999999E-3</c:v>
                </c:pt>
                <c:pt idx="6370">
                  <c:v>1.5855000000000001E-2</c:v>
                </c:pt>
                <c:pt idx="6371">
                  <c:v>2.7633000000000001E-2</c:v>
                </c:pt>
                <c:pt idx="6372">
                  <c:v>3.8470999999999998E-2</c:v>
                </c:pt>
                <c:pt idx="6373">
                  <c:v>4.8022000000000002E-2</c:v>
                </c:pt>
                <c:pt idx="6374">
                  <c:v>5.6375000000000001E-2</c:v>
                </c:pt>
                <c:pt idx="6375">
                  <c:v>6.3696000000000003E-2</c:v>
                </c:pt>
                <c:pt idx="6376">
                  <c:v>6.9847000000000006E-2</c:v>
                </c:pt>
                <c:pt idx="6377">
                  <c:v>7.4947E-2</c:v>
                </c:pt>
                <c:pt idx="6378">
                  <c:v>7.8881999999999994E-2</c:v>
                </c:pt>
                <c:pt idx="6379">
                  <c:v>8.1507999999999997E-2</c:v>
                </c:pt>
                <c:pt idx="6380">
                  <c:v>8.2496E-2</c:v>
                </c:pt>
                <c:pt idx="6381">
                  <c:v>8.1634999999999999E-2</c:v>
                </c:pt>
                <c:pt idx="6382">
                  <c:v>7.8671000000000005E-2</c:v>
                </c:pt>
                <c:pt idx="6383">
                  <c:v>7.3591000000000004E-2</c:v>
                </c:pt>
                <c:pt idx="6384">
                  <c:v>6.6485000000000002E-2</c:v>
                </c:pt>
                <c:pt idx="6385">
                  <c:v>5.7597000000000002E-2</c:v>
                </c:pt>
                <c:pt idx="6386">
                  <c:v>4.7246999999999997E-2</c:v>
                </c:pt>
                <c:pt idx="6387">
                  <c:v>3.6142000000000001E-2</c:v>
                </c:pt>
                <c:pt idx="6388">
                  <c:v>2.4652E-2</c:v>
                </c:pt>
                <c:pt idx="6389">
                  <c:v>1.2987E-2</c:v>
                </c:pt>
                <c:pt idx="6390">
                  <c:v>1.7011000000000001E-3</c:v>
                </c:pt>
                <c:pt idx="6391">
                  <c:v>-9.2075000000000004E-3</c:v>
                </c:pt>
                <c:pt idx="6392">
                  <c:v>-1.9605999999999998E-2</c:v>
                </c:pt>
                <c:pt idx="6393">
                  <c:v>-2.9523000000000001E-2</c:v>
                </c:pt>
                <c:pt idx="6394">
                  <c:v>-3.8647000000000001E-2</c:v>
                </c:pt>
                <c:pt idx="6395">
                  <c:v>-4.7007E-2</c:v>
                </c:pt>
                <c:pt idx="6396">
                  <c:v>-5.4640000000000001E-2</c:v>
                </c:pt>
                <c:pt idx="6397">
                  <c:v>-6.1238000000000001E-2</c:v>
                </c:pt>
                <c:pt idx="6398">
                  <c:v>-6.6767000000000007E-2</c:v>
                </c:pt>
                <c:pt idx="6399">
                  <c:v>-7.0985000000000006E-2</c:v>
                </c:pt>
                <c:pt idx="6400">
                  <c:v>-7.3678999999999994E-2</c:v>
                </c:pt>
                <c:pt idx="6401">
                  <c:v>-7.4508000000000005E-2</c:v>
                </c:pt>
                <c:pt idx="6402">
                  <c:v>-7.3344999999999994E-2</c:v>
                </c:pt>
                <c:pt idx="6403">
                  <c:v>-7.0097000000000007E-2</c:v>
                </c:pt>
                <c:pt idx="6404">
                  <c:v>-6.4765000000000003E-2</c:v>
                </c:pt>
                <c:pt idx="6405">
                  <c:v>-5.7672000000000001E-2</c:v>
                </c:pt>
                <c:pt idx="6406">
                  <c:v>-4.9070999999999997E-2</c:v>
                </c:pt>
                <c:pt idx="6407">
                  <c:v>-3.9215E-2</c:v>
                </c:pt>
                <c:pt idx="6408">
                  <c:v>-2.8693E-2</c:v>
                </c:pt>
                <c:pt idx="6409">
                  <c:v>-1.7769E-2</c:v>
                </c:pt>
                <c:pt idx="6410">
                  <c:v>-6.5948999999999999E-3</c:v>
                </c:pt>
                <c:pt idx="6411">
                  <c:v>4.2652000000000002E-3</c:v>
                </c:pt>
                <c:pt idx="6412">
                  <c:v>1.4735E-2</c:v>
                </c:pt>
                <c:pt idx="6413">
                  <c:v>2.4590999999999998E-2</c:v>
                </c:pt>
                <c:pt idx="6414">
                  <c:v>3.3824E-2</c:v>
                </c:pt>
                <c:pt idx="6415">
                  <c:v>4.2122E-2</c:v>
                </c:pt>
                <c:pt idx="6416">
                  <c:v>4.9586999999999999E-2</c:v>
                </c:pt>
                <c:pt idx="6417">
                  <c:v>5.6288999999999999E-2</c:v>
                </c:pt>
                <c:pt idx="6418">
                  <c:v>6.2016000000000002E-2</c:v>
                </c:pt>
                <c:pt idx="6419">
                  <c:v>6.6756999999999997E-2</c:v>
                </c:pt>
                <c:pt idx="6420">
                  <c:v>7.0317000000000005E-2</c:v>
                </c:pt>
                <c:pt idx="6421">
                  <c:v>7.2369000000000003E-2</c:v>
                </c:pt>
                <c:pt idx="6422">
                  <c:v>7.2648000000000004E-2</c:v>
                </c:pt>
                <c:pt idx="6423">
                  <c:v>7.0935999999999999E-2</c:v>
                </c:pt>
                <c:pt idx="6424">
                  <c:v>6.7003999999999994E-2</c:v>
                </c:pt>
                <c:pt idx="6425">
                  <c:v>6.0976000000000002E-2</c:v>
                </c:pt>
                <c:pt idx="6426">
                  <c:v>5.3005999999999998E-2</c:v>
                </c:pt>
                <c:pt idx="6427">
                  <c:v>4.3374000000000003E-2</c:v>
                </c:pt>
                <c:pt idx="6428">
                  <c:v>3.2827000000000002E-2</c:v>
                </c:pt>
                <c:pt idx="6429">
                  <c:v>2.1818000000000001E-2</c:v>
                </c:pt>
                <c:pt idx="6430">
                  <c:v>1.0867999999999999E-2</c:v>
                </c:pt>
                <c:pt idx="6431">
                  <c:v>2.1604999999999999E-4</c:v>
                </c:pt>
                <c:pt idx="6432">
                  <c:v>-9.6304000000000008E-3</c:v>
                </c:pt>
                <c:pt idx="6433">
                  <c:v>-1.8731000000000001E-2</c:v>
                </c:pt>
                <c:pt idx="6434">
                  <c:v>-2.7134999999999999E-2</c:v>
                </c:pt>
                <c:pt idx="6435">
                  <c:v>-3.4723999999999998E-2</c:v>
                </c:pt>
                <c:pt idx="6436">
                  <c:v>-4.1639000000000002E-2</c:v>
                </c:pt>
                <c:pt idx="6437">
                  <c:v>-4.7957E-2</c:v>
                </c:pt>
                <c:pt idx="6438">
                  <c:v>-5.3747999999999997E-2</c:v>
                </c:pt>
                <c:pt idx="6439">
                  <c:v>-5.8805999999999997E-2</c:v>
                </c:pt>
                <c:pt idx="6440">
                  <c:v>-6.3030000000000003E-2</c:v>
                </c:pt>
                <c:pt idx="6441">
                  <c:v>-6.6159999999999997E-2</c:v>
                </c:pt>
                <c:pt idx="6442">
                  <c:v>-6.7807999999999993E-2</c:v>
                </c:pt>
                <c:pt idx="6443">
                  <c:v>-6.7668000000000006E-2</c:v>
                </c:pt>
                <c:pt idx="6444">
                  <c:v>-6.5521999999999997E-2</c:v>
                </c:pt>
                <c:pt idx="6445">
                  <c:v>-6.1150000000000003E-2</c:v>
                </c:pt>
                <c:pt idx="6446">
                  <c:v>-5.4709000000000001E-2</c:v>
                </c:pt>
                <c:pt idx="6447">
                  <c:v>-4.6311999999999999E-2</c:v>
                </c:pt>
                <c:pt idx="6448">
                  <c:v>-3.6156000000000001E-2</c:v>
                </c:pt>
                <c:pt idx="6449">
                  <c:v>-2.4871999999999998E-2</c:v>
                </c:pt>
                <c:pt idx="6450">
                  <c:v>-1.2810999999999999E-2</c:v>
                </c:pt>
                <c:pt idx="6451">
                  <c:v>-4.3564E-4</c:v>
                </c:pt>
                <c:pt idx="6452">
                  <c:v>1.1949E-2</c:v>
                </c:pt>
                <c:pt idx="6453">
                  <c:v>2.3633999999999999E-2</c:v>
                </c:pt>
                <c:pt idx="6454">
                  <c:v>3.4479000000000003E-2</c:v>
                </c:pt>
                <c:pt idx="6455">
                  <c:v>4.4330000000000001E-2</c:v>
                </c:pt>
                <c:pt idx="6456">
                  <c:v>5.289E-2</c:v>
                </c:pt>
                <c:pt idx="6457">
                  <c:v>6.0259E-2</c:v>
                </c:pt>
                <c:pt idx="6458">
                  <c:v>6.6543000000000005E-2</c:v>
                </c:pt>
                <c:pt idx="6459">
                  <c:v>7.1869000000000002E-2</c:v>
                </c:pt>
                <c:pt idx="6460">
                  <c:v>7.6177999999999996E-2</c:v>
                </c:pt>
                <c:pt idx="6461">
                  <c:v>7.9461000000000004E-2</c:v>
                </c:pt>
                <c:pt idx="6462">
                  <c:v>8.1557000000000004E-2</c:v>
                </c:pt>
                <c:pt idx="6463">
                  <c:v>8.2156000000000007E-2</c:v>
                </c:pt>
                <c:pt idx="6464">
                  <c:v>8.0959000000000003E-2</c:v>
                </c:pt>
                <c:pt idx="6465">
                  <c:v>7.7707999999999999E-2</c:v>
                </c:pt>
                <c:pt idx="6466">
                  <c:v>7.2126999999999997E-2</c:v>
                </c:pt>
                <c:pt idx="6467">
                  <c:v>6.4384999999999998E-2</c:v>
                </c:pt>
                <c:pt idx="6468">
                  <c:v>5.4632E-2</c:v>
                </c:pt>
                <c:pt idx="6469">
                  <c:v>4.3189999999999999E-2</c:v>
                </c:pt>
                <c:pt idx="6470">
                  <c:v>3.0868E-2</c:v>
                </c:pt>
                <c:pt idx="6471">
                  <c:v>1.8144E-2</c:v>
                </c:pt>
                <c:pt idx="6472">
                  <c:v>5.5110999999999997E-3</c:v>
                </c:pt>
                <c:pt idx="6473">
                  <c:v>-6.7916000000000001E-3</c:v>
                </c:pt>
                <c:pt idx="6474">
                  <c:v>-1.8235000000000001E-2</c:v>
                </c:pt>
                <c:pt idx="6475">
                  <c:v>-2.8839E-2</c:v>
                </c:pt>
                <c:pt idx="6476">
                  <c:v>-3.8649999999999997E-2</c:v>
                </c:pt>
                <c:pt idx="6477">
                  <c:v>-4.7470999999999999E-2</c:v>
                </c:pt>
                <c:pt idx="6478">
                  <c:v>-5.5435999999999999E-2</c:v>
                </c:pt>
                <c:pt idx="6479">
                  <c:v>-6.2632999999999994E-2</c:v>
                </c:pt>
                <c:pt idx="6480">
                  <c:v>-6.9108000000000003E-2</c:v>
                </c:pt>
                <c:pt idx="6481">
                  <c:v>-7.4662000000000006E-2</c:v>
                </c:pt>
                <c:pt idx="6482">
                  <c:v>-7.9158000000000006E-2</c:v>
                </c:pt>
                <c:pt idx="6483">
                  <c:v>-8.2363000000000006E-2</c:v>
                </c:pt>
                <c:pt idx="6484">
                  <c:v>-8.3868999999999999E-2</c:v>
                </c:pt>
                <c:pt idx="6485">
                  <c:v>-8.3405000000000007E-2</c:v>
                </c:pt>
                <c:pt idx="6486">
                  <c:v>-8.0767000000000005E-2</c:v>
                </c:pt>
                <c:pt idx="6487">
                  <c:v>-7.5764999999999999E-2</c:v>
                </c:pt>
                <c:pt idx="6488">
                  <c:v>-6.8579000000000001E-2</c:v>
                </c:pt>
                <c:pt idx="6489">
                  <c:v>-5.9320999999999999E-2</c:v>
                </c:pt>
                <c:pt idx="6490">
                  <c:v>-4.8180000000000001E-2</c:v>
                </c:pt>
                <c:pt idx="6491">
                  <c:v>-3.5788E-2</c:v>
                </c:pt>
                <c:pt idx="6492">
                  <c:v>-2.2513999999999999E-2</c:v>
                </c:pt>
                <c:pt idx="6493">
                  <c:v>-8.8220999999999994E-3</c:v>
                </c:pt>
                <c:pt idx="6494">
                  <c:v>4.9353000000000001E-3</c:v>
                </c:pt>
                <c:pt idx="6495">
                  <c:v>1.8005E-2</c:v>
                </c:pt>
                <c:pt idx="6496">
                  <c:v>3.0182E-2</c:v>
                </c:pt>
                <c:pt idx="6497">
                  <c:v>4.1322999999999999E-2</c:v>
                </c:pt>
                <c:pt idx="6498">
                  <c:v>5.1064999999999999E-2</c:v>
                </c:pt>
                <c:pt idx="6499">
                  <c:v>5.953E-2</c:v>
                </c:pt>
                <c:pt idx="6500">
                  <c:v>6.6903000000000004E-2</c:v>
                </c:pt>
                <c:pt idx="6501">
                  <c:v>7.3075000000000001E-2</c:v>
                </c:pt>
                <c:pt idx="6502">
                  <c:v>7.8199000000000005E-2</c:v>
                </c:pt>
                <c:pt idx="6503">
                  <c:v>8.2173999999999997E-2</c:v>
                </c:pt>
                <c:pt idx="6504">
                  <c:v>8.4875999999999993E-2</c:v>
                </c:pt>
                <c:pt idx="6505">
                  <c:v>8.5962999999999998E-2</c:v>
                </c:pt>
                <c:pt idx="6506">
                  <c:v>8.5209999999999994E-2</c:v>
                </c:pt>
                <c:pt idx="6507">
                  <c:v>8.2332000000000002E-2</c:v>
                </c:pt>
                <c:pt idx="6508">
                  <c:v>7.7287999999999996E-2</c:v>
                </c:pt>
                <c:pt idx="6509">
                  <c:v>7.0153999999999994E-2</c:v>
                </c:pt>
                <c:pt idx="6510">
                  <c:v>6.1199999999999997E-2</c:v>
                </c:pt>
                <c:pt idx="6511">
                  <c:v>5.0771999999999998E-2</c:v>
                </c:pt>
                <c:pt idx="6512">
                  <c:v>3.9595999999999999E-2</c:v>
                </c:pt>
                <c:pt idx="6513">
                  <c:v>2.8041E-2</c:v>
                </c:pt>
                <c:pt idx="6514">
                  <c:v>1.6277E-2</c:v>
                </c:pt>
                <c:pt idx="6515">
                  <c:v>4.8069999999999996E-3</c:v>
                </c:pt>
                <c:pt idx="6516">
                  <c:v>-6.3975000000000004E-3</c:v>
                </c:pt>
                <c:pt idx="6517">
                  <c:v>-1.7212999999999999E-2</c:v>
                </c:pt>
                <c:pt idx="6518">
                  <c:v>-2.7656E-2</c:v>
                </c:pt>
                <c:pt idx="6519">
                  <c:v>-3.7357000000000001E-2</c:v>
                </c:pt>
                <c:pt idx="6520">
                  <c:v>-4.6322000000000002E-2</c:v>
                </c:pt>
                <c:pt idx="6521">
                  <c:v>-5.4540999999999999E-2</c:v>
                </c:pt>
                <c:pt idx="6522">
                  <c:v>-6.1678999999999998E-2</c:v>
                </c:pt>
                <c:pt idx="6523">
                  <c:v>-6.7694000000000004E-2</c:v>
                </c:pt>
                <c:pt idx="6524">
                  <c:v>-7.2339000000000001E-2</c:v>
                </c:pt>
                <c:pt idx="6525">
                  <c:v>-7.5423000000000004E-2</c:v>
                </c:pt>
                <c:pt idx="6526">
                  <c:v>-7.6588000000000003E-2</c:v>
                </c:pt>
                <c:pt idx="6527">
                  <c:v>-7.5716000000000006E-2</c:v>
                </c:pt>
                <c:pt idx="6528">
                  <c:v>-7.2641999999999998E-2</c:v>
                </c:pt>
                <c:pt idx="6529">
                  <c:v>-6.7491999999999996E-2</c:v>
                </c:pt>
                <c:pt idx="6530">
                  <c:v>-6.0412E-2</c:v>
                </c:pt>
                <c:pt idx="6531">
                  <c:v>-5.1686999999999997E-2</c:v>
                </c:pt>
                <c:pt idx="6532">
                  <c:v>-4.1569000000000002E-2</c:v>
                </c:pt>
                <c:pt idx="6533">
                  <c:v>-3.0672999999999999E-2</c:v>
                </c:pt>
                <c:pt idx="6534">
                  <c:v>-1.9302E-2</c:v>
                </c:pt>
                <c:pt idx="6535">
                  <c:v>-7.7884E-3</c:v>
                </c:pt>
                <c:pt idx="6536">
                  <c:v>3.643E-3</c:v>
                </c:pt>
                <c:pt idx="6537">
                  <c:v>1.4477E-2</c:v>
                </c:pt>
                <c:pt idx="6538">
                  <c:v>2.4611999999999998E-2</c:v>
                </c:pt>
                <c:pt idx="6539">
                  <c:v>3.4029999999999998E-2</c:v>
                </c:pt>
                <c:pt idx="6540">
                  <c:v>4.2457000000000002E-2</c:v>
                </c:pt>
                <c:pt idx="6541">
                  <c:v>5.0030999999999999E-2</c:v>
                </c:pt>
                <c:pt idx="6542">
                  <c:v>5.6778000000000002E-2</c:v>
                </c:pt>
                <c:pt idx="6543">
                  <c:v>6.2742000000000006E-2</c:v>
                </c:pt>
                <c:pt idx="6544">
                  <c:v>6.7673999999999998E-2</c:v>
                </c:pt>
                <c:pt idx="6545">
                  <c:v>7.1411000000000002E-2</c:v>
                </c:pt>
                <c:pt idx="6546">
                  <c:v>7.3699000000000001E-2</c:v>
                </c:pt>
                <c:pt idx="6547">
                  <c:v>7.4134000000000005E-2</c:v>
                </c:pt>
                <c:pt idx="6548">
                  <c:v>7.2509000000000004E-2</c:v>
                </c:pt>
                <c:pt idx="6549">
                  <c:v>6.8569000000000005E-2</c:v>
                </c:pt>
                <c:pt idx="6550">
                  <c:v>6.2445000000000001E-2</c:v>
                </c:pt>
                <c:pt idx="6551">
                  <c:v>5.4311999999999999E-2</c:v>
                </c:pt>
                <c:pt idx="6552">
                  <c:v>4.4603999999999998E-2</c:v>
                </c:pt>
                <c:pt idx="6553">
                  <c:v>3.3746999999999999E-2</c:v>
                </c:pt>
                <c:pt idx="6554">
                  <c:v>2.257E-2</c:v>
                </c:pt>
                <c:pt idx="6555">
                  <c:v>1.1453E-2</c:v>
                </c:pt>
                <c:pt idx="6556">
                  <c:v>5.8982000000000001E-4</c:v>
                </c:pt>
                <c:pt idx="6557">
                  <c:v>-9.5689999999999994E-3</c:v>
                </c:pt>
                <c:pt idx="6558">
                  <c:v>-1.9120999999999999E-2</c:v>
                </c:pt>
                <c:pt idx="6559">
                  <c:v>-2.8049999999999999E-2</c:v>
                </c:pt>
                <c:pt idx="6560">
                  <c:v>-3.6505999999999997E-2</c:v>
                </c:pt>
                <c:pt idx="6561">
                  <c:v>-4.4291999999999998E-2</c:v>
                </c:pt>
                <c:pt idx="6562">
                  <c:v>-5.1525000000000001E-2</c:v>
                </c:pt>
                <c:pt idx="6563">
                  <c:v>-5.8201999999999997E-2</c:v>
                </c:pt>
                <c:pt idx="6564">
                  <c:v>-6.4038999999999999E-2</c:v>
                </c:pt>
                <c:pt idx="6565">
                  <c:v>-6.8885000000000002E-2</c:v>
                </c:pt>
                <c:pt idx="6566">
                  <c:v>-7.2463E-2</c:v>
                </c:pt>
                <c:pt idx="6567">
                  <c:v>-7.4355000000000004E-2</c:v>
                </c:pt>
                <c:pt idx="6568">
                  <c:v>-7.4274000000000007E-2</c:v>
                </c:pt>
                <c:pt idx="6569">
                  <c:v>-7.2029999999999997E-2</c:v>
                </c:pt>
                <c:pt idx="6570">
                  <c:v>-6.7421999999999996E-2</c:v>
                </c:pt>
                <c:pt idx="6571">
                  <c:v>-6.0668E-2</c:v>
                </c:pt>
                <c:pt idx="6572">
                  <c:v>-5.1935000000000002E-2</c:v>
                </c:pt>
                <c:pt idx="6573">
                  <c:v>-4.1610000000000001E-2</c:v>
                </c:pt>
                <c:pt idx="6574">
                  <c:v>-2.9996999999999999E-2</c:v>
                </c:pt>
                <c:pt idx="6575">
                  <c:v>-1.7867999999999998E-2</c:v>
                </c:pt>
                <c:pt idx="6576">
                  <c:v>-5.5617000000000002E-3</c:v>
                </c:pt>
                <c:pt idx="6577">
                  <c:v>6.6562000000000001E-3</c:v>
                </c:pt>
                <c:pt idx="6578">
                  <c:v>1.8151E-2</c:v>
                </c:pt>
                <c:pt idx="6579">
                  <c:v>2.8835E-2</c:v>
                </c:pt>
                <c:pt idx="6580">
                  <c:v>3.8537000000000002E-2</c:v>
                </c:pt>
                <c:pt idx="6581">
                  <c:v>4.7315999999999997E-2</c:v>
                </c:pt>
                <c:pt idx="6582">
                  <c:v>5.4975000000000003E-2</c:v>
                </c:pt>
                <c:pt idx="6583">
                  <c:v>6.173E-2</c:v>
                </c:pt>
                <c:pt idx="6584">
                  <c:v>6.7678000000000002E-2</c:v>
                </c:pt>
                <c:pt idx="6585">
                  <c:v>7.2702000000000003E-2</c:v>
                </c:pt>
                <c:pt idx="6586">
                  <c:v>7.6719999999999997E-2</c:v>
                </c:pt>
                <c:pt idx="6587">
                  <c:v>7.9500000000000001E-2</c:v>
                </c:pt>
                <c:pt idx="6588">
                  <c:v>8.0702999999999997E-2</c:v>
                </c:pt>
                <c:pt idx="6589">
                  <c:v>7.9922999999999994E-2</c:v>
                </c:pt>
                <c:pt idx="6590">
                  <c:v>7.689E-2</c:v>
                </c:pt>
                <c:pt idx="6591">
                  <c:v>7.1318999999999994E-2</c:v>
                </c:pt>
                <c:pt idx="6592">
                  <c:v>6.3407000000000005E-2</c:v>
                </c:pt>
                <c:pt idx="6593">
                  <c:v>5.3344000000000003E-2</c:v>
                </c:pt>
                <c:pt idx="6594">
                  <c:v>4.1645000000000001E-2</c:v>
                </c:pt>
                <c:pt idx="6595">
                  <c:v>2.8740999999999999E-2</c:v>
                </c:pt>
                <c:pt idx="6596">
                  <c:v>1.5576E-2</c:v>
                </c:pt>
                <c:pt idx="6597">
                  <c:v>2.5225999999999998E-3</c:v>
                </c:pt>
                <c:pt idx="6598">
                  <c:v>-1.0156999999999999E-2</c:v>
                </c:pt>
                <c:pt idx="6599">
                  <c:v>-2.1901E-2</c:v>
                </c:pt>
                <c:pt idx="6600">
                  <c:v>-3.2718999999999998E-2</c:v>
                </c:pt>
                <c:pt idx="6601">
                  <c:v>-4.2543999999999998E-2</c:v>
                </c:pt>
                <c:pt idx="6602">
                  <c:v>-5.1499000000000003E-2</c:v>
                </c:pt>
                <c:pt idx="6603">
                  <c:v>-5.9416999999999998E-2</c:v>
                </c:pt>
                <c:pt idx="6604">
                  <c:v>-6.6503999999999994E-2</c:v>
                </c:pt>
                <c:pt idx="6605">
                  <c:v>-7.2829000000000005E-2</c:v>
                </c:pt>
                <c:pt idx="6606">
                  <c:v>-7.8219999999999998E-2</c:v>
                </c:pt>
                <c:pt idx="6607">
                  <c:v>-8.2557000000000005E-2</c:v>
                </c:pt>
                <c:pt idx="6608">
                  <c:v>-8.5602999999999999E-2</c:v>
                </c:pt>
                <c:pt idx="6609">
                  <c:v>-8.7035000000000001E-2</c:v>
                </c:pt>
                <c:pt idx="6610">
                  <c:v>-8.6527999999999994E-2</c:v>
                </c:pt>
                <c:pt idx="6611">
                  <c:v>-8.3902000000000004E-2</c:v>
                </c:pt>
                <c:pt idx="6612">
                  <c:v>-7.8983999999999999E-2</c:v>
                </c:pt>
                <c:pt idx="6613">
                  <c:v>-7.1954000000000004E-2</c:v>
                </c:pt>
                <c:pt idx="6614">
                  <c:v>-6.2907000000000005E-2</c:v>
                </c:pt>
                <c:pt idx="6615">
                  <c:v>-5.2145999999999998E-2</c:v>
                </c:pt>
                <c:pt idx="6616">
                  <c:v>-3.986E-2</c:v>
                </c:pt>
                <c:pt idx="6617">
                  <c:v>-2.6790000000000001E-2</c:v>
                </c:pt>
                <c:pt idx="6618">
                  <c:v>-1.3232000000000001E-2</c:v>
                </c:pt>
                <c:pt idx="6619">
                  <c:v>4.9032999999999998E-4</c:v>
                </c:pt>
                <c:pt idx="6620">
                  <c:v>1.3631000000000001E-2</c:v>
                </c:pt>
                <c:pt idx="6621">
                  <c:v>2.5957999999999998E-2</c:v>
                </c:pt>
                <c:pt idx="6622">
                  <c:v>3.7304999999999998E-2</c:v>
                </c:pt>
                <c:pt idx="6623">
                  <c:v>4.7240999999999998E-2</c:v>
                </c:pt>
                <c:pt idx="6624">
                  <c:v>5.586E-2</c:v>
                </c:pt>
                <c:pt idx="6625">
                  <c:v>6.3310000000000005E-2</c:v>
                </c:pt>
                <c:pt idx="6626">
                  <c:v>6.9474999999999995E-2</c:v>
                </c:pt>
                <c:pt idx="6627">
                  <c:v>7.4504000000000001E-2</c:v>
                </c:pt>
                <c:pt idx="6628">
                  <c:v>7.8338000000000005E-2</c:v>
                </c:pt>
                <c:pt idx="6629">
                  <c:v>8.0737000000000003E-2</c:v>
                </c:pt>
                <c:pt idx="6630">
                  <c:v>8.1461000000000006E-2</c:v>
                </c:pt>
                <c:pt idx="6631">
                  <c:v>8.0246999999999999E-2</c:v>
                </c:pt>
                <c:pt idx="6632">
                  <c:v>7.6788999999999996E-2</c:v>
                </c:pt>
                <c:pt idx="6633">
                  <c:v>7.1076E-2</c:v>
                </c:pt>
                <c:pt idx="6634">
                  <c:v>6.3189999999999996E-2</c:v>
                </c:pt>
                <c:pt idx="6635">
                  <c:v>5.3310000000000003E-2</c:v>
                </c:pt>
                <c:pt idx="6636">
                  <c:v>4.2179000000000001E-2</c:v>
                </c:pt>
                <c:pt idx="6637">
                  <c:v>3.022E-2</c:v>
                </c:pt>
                <c:pt idx="6638">
                  <c:v>1.7982999999999999E-2</c:v>
                </c:pt>
                <c:pt idx="6639">
                  <c:v>5.7006000000000001E-3</c:v>
                </c:pt>
                <c:pt idx="6640">
                  <c:v>-6.0473999999999997E-3</c:v>
                </c:pt>
                <c:pt idx="6641">
                  <c:v>-1.7274000000000001E-2</c:v>
                </c:pt>
                <c:pt idx="6642">
                  <c:v>-2.7984999999999999E-2</c:v>
                </c:pt>
                <c:pt idx="6643">
                  <c:v>-3.7885000000000002E-2</c:v>
                </c:pt>
                <c:pt idx="6644">
                  <c:v>-4.7043000000000001E-2</c:v>
                </c:pt>
                <c:pt idx="6645">
                  <c:v>-5.5407999999999999E-2</c:v>
                </c:pt>
                <c:pt idx="6646">
                  <c:v>-6.3018000000000005E-2</c:v>
                </c:pt>
                <c:pt idx="6647">
                  <c:v>-6.9582000000000005E-2</c:v>
                </c:pt>
                <c:pt idx="6648">
                  <c:v>-7.5045000000000001E-2</c:v>
                </c:pt>
                <c:pt idx="6649">
                  <c:v>-7.9204999999999998E-2</c:v>
                </c:pt>
                <c:pt idx="6650">
                  <c:v>-8.1725999999999993E-2</c:v>
                </c:pt>
                <c:pt idx="6651">
                  <c:v>-8.2383999999999999E-2</c:v>
                </c:pt>
                <c:pt idx="6652">
                  <c:v>-8.1030000000000005E-2</c:v>
                </c:pt>
                <c:pt idx="6653">
                  <c:v>-7.7510999999999997E-2</c:v>
                </c:pt>
                <c:pt idx="6654">
                  <c:v>-7.1985999999999994E-2</c:v>
                </c:pt>
                <c:pt idx="6655">
                  <c:v>-6.4588000000000007E-2</c:v>
                </c:pt>
                <c:pt idx="6656">
                  <c:v>-5.5474000000000002E-2</c:v>
                </c:pt>
                <c:pt idx="6657">
                  <c:v>-4.5194999999999999E-2</c:v>
                </c:pt>
                <c:pt idx="6658">
                  <c:v>-3.3994999999999997E-2</c:v>
                </c:pt>
                <c:pt idx="6659">
                  <c:v>-2.2251E-2</c:v>
                </c:pt>
                <c:pt idx="6660">
                  <c:v>-1.014E-2</c:v>
                </c:pt>
                <c:pt idx="6661">
                  <c:v>1.7067E-3</c:v>
                </c:pt>
                <c:pt idx="6662">
                  <c:v>1.3164E-2</c:v>
                </c:pt>
                <c:pt idx="6663">
                  <c:v>2.4070000000000001E-2</c:v>
                </c:pt>
                <c:pt idx="6664">
                  <c:v>3.4001000000000003E-2</c:v>
                </c:pt>
                <c:pt idx="6665">
                  <c:v>4.2952999999999998E-2</c:v>
                </c:pt>
                <c:pt idx="6666">
                  <c:v>5.0996E-2</c:v>
                </c:pt>
                <c:pt idx="6667">
                  <c:v>5.7938000000000003E-2</c:v>
                </c:pt>
                <c:pt idx="6668">
                  <c:v>6.3866000000000006E-2</c:v>
                </c:pt>
                <c:pt idx="6669">
                  <c:v>6.8697999999999995E-2</c:v>
                </c:pt>
                <c:pt idx="6670">
                  <c:v>7.2263999999999995E-2</c:v>
                </c:pt>
                <c:pt idx="6671">
                  <c:v>7.4224999999999999E-2</c:v>
                </c:pt>
                <c:pt idx="6672">
                  <c:v>7.4300000000000005E-2</c:v>
                </c:pt>
                <c:pt idx="6673">
                  <c:v>7.2207999999999994E-2</c:v>
                </c:pt>
                <c:pt idx="6674">
                  <c:v>6.7806000000000005E-2</c:v>
                </c:pt>
                <c:pt idx="6675">
                  <c:v>6.1133E-2</c:v>
                </c:pt>
                <c:pt idx="6676">
                  <c:v>5.2398E-2</c:v>
                </c:pt>
                <c:pt idx="6677">
                  <c:v>4.1931000000000003E-2</c:v>
                </c:pt>
                <c:pt idx="6678">
                  <c:v>3.0549E-2</c:v>
                </c:pt>
                <c:pt idx="6679">
                  <c:v>1.8749999999999999E-2</c:v>
                </c:pt>
                <c:pt idx="6680">
                  <c:v>6.9414999999999998E-3</c:v>
                </c:pt>
                <c:pt idx="6681">
                  <c:v>-4.2316999999999997E-3</c:v>
                </c:pt>
                <c:pt idx="6682">
                  <c:v>-1.4674E-2</c:v>
                </c:pt>
                <c:pt idx="6683">
                  <c:v>-2.4337999999999999E-2</c:v>
                </c:pt>
                <c:pt idx="6684">
                  <c:v>-3.3311E-2</c:v>
                </c:pt>
                <c:pt idx="6685">
                  <c:v>-4.1473000000000003E-2</c:v>
                </c:pt>
                <c:pt idx="6686">
                  <c:v>-4.8973000000000003E-2</c:v>
                </c:pt>
                <c:pt idx="6687">
                  <c:v>-5.5953999999999997E-2</c:v>
                </c:pt>
                <c:pt idx="6688">
                  <c:v>-6.2222E-2</c:v>
                </c:pt>
                <c:pt idx="6689">
                  <c:v>-6.7770999999999998E-2</c:v>
                </c:pt>
                <c:pt idx="6690">
                  <c:v>-7.2382000000000002E-2</c:v>
                </c:pt>
                <c:pt idx="6691">
                  <c:v>-7.5784000000000004E-2</c:v>
                </c:pt>
                <c:pt idx="6692">
                  <c:v>-7.7556E-2</c:v>
                </c:pt>
                <c:pt idx="6693">
                  <c:v>-7.7401999999999999E-2</c:v>
                </c:pt>
                <c:pt idx="6694">
                  <c:v>-7.5065999999999994E-2</c:v>
                </c:pt>
                <c:pt idx="6695">
                  <c:v>-7.0472999999999994E-2</c:v>
                </c:pt>
                <c:pt idx="6696">
                  <c:v>-6.3691999999999999E-2</c:v>
                </c:pt>
                <c:pt idx="6697">
                  <c:v>-5.4908999999999999E-2</c:v>
                </c:pt>
                <c:pt idx="6698">
                  <c:v>-4.4366999999999997E-2</c:v>
                </c:pt>
                <c:pt idx="6699">
                  <c:v>-3.2735E-2</c:v>
                </c:pt>
                <c:pt idx="6700">
                  <c:v>-2.0399E-2</c:v>
                </c:pt>
                <c:pt idx="6701">
                  <c:v>-7.6724000000000002E-3</c:v>
                </c:pt>
                <c:pt idx="6702">
                  <c:v>4.7209000000000001E-3</c:v>
                </c:pt>
                <c:pt idx="6703">
                  <c:v>1.6567999999999999E-2</c:v>
                </c:pt>
                <c:pt idx="6704">
                  <c:v>2.7734000000000002E-2</c:v>
                </c:pt>
                <c:pt idx="6705">
                  <c:v>3.7747999999999997E-2</c:v>
                </c:pt>
                <c:pt idx="6706">
                  <c:v>4.6700999999999999E-2</c:v>
                </c:pt>
                <c:pt idx="6707">
                  <c:v>5.4663000000000003E-2</c:v>
                </c:pt>
                <c:pt idx="6708">
                  <c:v>6.1560999999999998E-2</c:v>
                </c:pt>
                <c:pt idx="6709">
                  <c:v>6.7551E-2</c:v>
                </c:pt>
                <c:pt idx="6710">
                  <c:v>7.2656999999999999E-2</c:v>
                </c:pt>
                <c:pt idx="6711">
                  <c:v>7.6795000000000002E-2</c:v>
                </c:pt>
                <c:pt idx="6712">
                  <c:v>7.9638E-2</c:v>
                </c:pt>
                <c:pt idx="6713">
                  <c:v>8.0895999999999996E-2</c:v>
                </c:pt>
                <c:pt idx="6714">
                  <c:v>8.0170000000000005E-2</c:v>
                </c:pt>
                <c:pt idx="6715">
                  <c:v>7.7171000000000003E-2</c:v>
                </c:pt>
                <c:pt idx="6716">
                  <c:v>7.1709999999999996E-2</c:v>
                </c:pt>
                <c:pt idx="6717">
                  <c:v>6.3732999999999998E-2</c:v>
                </c:pt>
                <c:pt idx="6718">
                  <c:v>5.3671999999999997E-2</c:v>
                </c:pt>
                <c:pt idx="6719">
                  <c:v>4.1951000000000002E-2</c:v>
                </c:pt>
                <c:pt idx="6720">
                  <c:v>2.9153999999999999E-2</c:v>
                </c:pt>
                <c:pt idx="6721">
                  <c:v>1.5806000000000001E-2</c:v>
                </c:pt>
                <c:pt idx="6722">
                  <c:v>2.7707000000000001E-3</c:v>
                </c:pt>
                <c:pt idx="6723">
                  <c:v>-9.6387999999999995E-3</c:v>
                </c:pt>
                <c:pt idx="6724">
                  <c:v>-2.1260000000000001E-2</c:v>
                </c:pt>
                <c:pt idx="6725">
                  <c:v>-3.1673E-2</c:v>
                </c:pt>
                <c:pt idx="6726">
                  <c:v>-4.0968999999999998E-2</c:v>
                </c:pt>
                <c:pt idx="6727">
                  <c:v>-4.9224999999999998E-2</c:v>
                </c:pt>
                <c:pt idx="6728">
                  <c:v>-5.6619000000000003E-2</c:v>
                </c:pt>
                <c:pt idx="6729">
                  <c:v>-6.3129000000000005E-2</c:v>
                </c:pt>
                <c:pt idx="6730">
                  <c:v>-6.8901000000000004E-2</c:v>
                </c:pt>
                <c:pt idx="6731">
                  <c:v>-7.3970999999999995E-2</c:v>
                </c:pt>
                <c:pt idx="6732">
                  <c:v>-7.8029000000000001E-2</c:v>
                </c:pt>
                <c:pt idx="6733">
                  <c:v>-8.0879000000000006E-2</c:v>
                </c:pt>
                <c:pt idx="6734">
                  <c:v>-8.2170000000000007E-2</c:v>
                </c:pt>
                <c:pt idx="6735">
                  <c:v>-8.1573000000000007E-2</c:v>
                </c:pt>
                <c:pt idx="6736">
                  <c:v>-7.8885999999999998E-2</c:v>
                </c:pt>
                <c:pt idx="6737">
                  <c:v>-7.4014999999999997E-2</c:v>
                </c:pt>
                <c:pt idx="6738">
                  <c:v>-6.6920999999999994E-2</c:v>
                </c:pt>
                <c:pt idx="6739">
                  <c:v>-5.7929000000000001E-2</c:v>
                </c:pt>
                <c:pt idx="6740">
                  <c:v>-4.7275999999999999E-2</c:v>
                </c:pt>
                <c:pt idx="6741">
                  <c:v>-3.5153999999999998E-2</c:v>
                </c:pt>
                <c:pt idx="6742">
                  <c:v>-2.2294999999999999E-2</c:v>
                </c:pt>
                <c:pt idx="6743">
                  <c:v>-8.9683999999999996E-3</c:v>
                </c:pt>
                <c:pt idx="6744">
                  <c:v>4.3598999999999999E-3</c:v>
                </c:pt>
                <c:pt idx="6745">
                  <c:v>1.7437999999999999E-2</c:v>
                </c:pt>
                <c:pt idx="6746">
                  <c:v>2.9574E-2</c:v>
                </c:pt>
                <c:pt idx="6747">
                  <c:v>4.0624E-2</c:v>
                </c:pt>
                <c:pt idx="6748">
                  <c:v>5.0507999999999997E-2</c:v>
                </c:pt>
                <c:pt idx="6749">
                  <c:v>5.8927E-2</c:v>
                </c:pt>
                <c:pt idx="6750">
                  <c:v>6.6035999999999997E-2</c:v>
                </c:pt>
                <c:pt idx="6751">
                  <c:v>7.1924000000000002E-2</c:v>
                </c:pt>
                <c:pt idx="6752">
                  <c:v>7.6503000000000002E-2</c:v>
                </c:pt>
                <c:pt idx="6753">
                  <c:v>7.9766000000000004E-2</c:v>
                </c:pt>
                <c:pt idx="6754">
                  <c:v>8.1614999999999993E-2</c:v>
                </c:pt>
                <c:pt idx="6755">
                  <c:v>8.1777000000000002E-2</c:v>
                </c:pt>
                <c:pt idx="6756">
                  <c:v>8.0065999999999998E-2</c:v>
                </c:pt>
                <c:pt idx="6757">
                  <c:v>7.6283000000000004E-2</c:v>
                </c:pt>
                <c:pt idx="6758">
                  <c:v>7.0268999999999998E-2</c:v>
                </c:pt>
                <c:pt idx="6759">
                  <c:v>6.2245000000000002E-2</c:v>
                </c:pt>
                <c:pt idx="6760">
                  <c:v>5.2433E-2</c:v>
                </c:pt>
                <c:pt idx="6761">
                  <c:v>4.113E-2</c:v>
                </c:pt>
                <c:pt idx="6762">
                  <c:v>2.9107999999999998E-2</c:v>
                </c:pt>
                <c:pt idx="6763">
                  <c:v>1.6764999999999999E-2</c:v>
                </c:pt>
                <c:pt idx="6764">
                  <c:v>4.3416000000000001E-3</c:v>
                </c:pt>
                <c:pt idx="6765">
                  <c:v>-7.5437999999999998E-3</c:v>
                </c:pt>
                <c:pt idx="6766">
                  <c:v>-1.8879E-2</c:v>
                </c:pt>
                <c:pt idx="6767">
                  <c:v>-2.9530000000000001E-2</c:v>
                </c:pt>
                <c:pt idx="6768">
                  <c:v>-3.9539999999999999E-2</c:v>
                </c:pt>
                <c:pt idx="6769">
                  <c:v>-4.863E-2</c:v>
                </c:pt>
                <c:pt idx="6770">
                  <c:v>-5.6899999999999999E-2</c:v>
                </c:pt>
                <c:pt idx="6771">
                  <c:v>-6.4397999999999997E-2</c:v>
                </c:pt>
                <c:pt idx="6772">
                  <c:v>-7.0873000000000005E-2</c:v>
                </c:pt>
                <c:pt idx="6773">
                  <c:v>-7.6270000000000004E-2</c:v>
                </c:pt>
                <c:pt idx="6774">
                  <c:v>-8.0331E-2</c:v>
                </c:pt>
                <c:pt idx="6775">
                  <c:v>-8.2806000000000005E-2</c:v>
                </c:pt>
                <c:pt idx="6776">
                  <c:v>-8.3327999999999999E-2</c:v>
                </c:pt>
                <c:pt idx="6777">
                  <c:v>-8.1757999999999997E-2</c:v>
                </c:pt>
                <c:pt idx="6778">
                  <c:v>-7.7937999999999993E-2</c:v>
                </c:pt>
                <c:pt idx="6779">
                  <c:v>-7.2052000000000005E-2</c:v>
                </c:pt>
                <c:pt idx="6780">
                  <c:v>-6.4262E-2</c:v>
                </c:pt>
                <c:pt idx="6781">
                  <c:v>-5.4893999999999998E-2</c:v>
                </c:pt>
                <c:pt idx="6782">
                  <c:v>-4.4183E-2</c:v>
                </c:pt>
                <c:pt idx="6783">
                  <c:v>-3.2752000000000003E-2</c:v>
                </c:pt>
                <c:pt idx="6784">
                  <c:v>-2.0847000000000001E-2</c:v>
                </c:pt>
                <c:pt idx="6785">
                  <c:v>-8.6209000000000008E-3</c:v>
                </c:pt>
                <c:pt idx="6786">
                  <c:v>3.3175000000000001E-3</c:v>
                </c:pt>
                <c:pt idx="6787">
                  <c:v>1.4865E-2</c:v>
                </c:pt>
                <c:pt idx="6788">
                  <c:v>2.5770000000000001E-2</c:v>
                </c:pt>
                <c:pt idx="6789">
                  <c:v>3.5989E-2</c:v>
                </c:pt>
                <c:pt idx="6790">
                  <c:v>4.5150999999999997E-2</c:v>
                </c:pt>
                <c:pt idx="6791">
                  <c:v>5.3348E-2</c:v>
                </c:pt>
                <c:pt idx="6792">
                  <c:v>6.0618999999999999E-2</c:v>
                </c:pt>
                <c:pt idx="6793">
                  <c:v>6.6739999999999994E-2</c:v>
                </c:pt>
                <c:pt idx="6794">
                  <c:v>7.1689000000000003E-2</c:v>
                </c:pt>
                <c:pt idx="6795">
                  <c:v>7.5259999999999994E-2</c:v>
                </c:pt>
                <c:pt idx="6796">
                  <c:v>7.7223E-2</c:v>
                </c:pt>
                <c:pt idx="6797">
                  <c:v>7.7242000000000005E-2</c:v>
                </c:pt>
                <c:pt idx="6798">
                  <c:v>7.5137999999999996E-2</c:v>
                </c:pt>
                <c:pt idx="6799">
                  <c:v>7.0671999999999999E-2</c:v>
                </c:pt>
                <c:pt idx="6800">
                  <c:v>6.3993999999999995E-2</c:v>
                </c:pt>
                <c:pt idx="6801">
                  <c:v>5.525E-2</c:v>
                </c:pt>
                <c:pt idx="6802">
                  <c:v>4.4864000000000001E-2</c:v>
                </c:pt>
                <c:pt idx="6803">
                  <c:v>3.3223999999999997E-2</c:v>
                </c:pt>
                <c:pt idx="6804">
                  <c:v>2.1208000000000001E-2</c:v>
                </c:pt>
                <c:pt idx="6805">
                  <c:v>9.2160000000000002E-3</c:v>
                </c:pt>
                <c:pt idx="6806">
                  <c:v>-2.4949999999999998E-3</c:v>
                </c:pt>
                <c:pt idx="6807">
                  <c:v>-1.3406E-2</c:v>
                </c:pt>
                <c:pt idx="6808">
                  <c:v>-2.3591000000000001E-2</c:v>
                </c:pt>
                <c:pt idx="6809">
                  <c:v>-3.3035000000000002E-2</c:v>
                </c:pt>
                <c:pt idx="6810">
                  <c:v>-4.1923000000000002E-2</c:v>
                </c:pt>
                <c:pt idx="6811">
                  <c:v>-5.0083000000000003E-2</c:v>
                </c:pt>
                <c:pt idx="6812">
                  <c:v>-5.7687000000000002E-2</c:v>
                </c:pt>
                <c:pt idx="6813">
                  <c:v>-6.4769999999999994E-2</c:v>
                </c:pt>
                <c:pt idx="6814">
                  <c:v>-7.1054000000000006E-2</c:v>
                </c:pt>
                <c:pt idx="6815">
                  <c:v>-7.6388999999999999E-2</c:v>
                </c:pt>
                <c:pt idx="6816">
                  <c:v>-8.0444000000000002E-2</c:v>
                </c:pt>
                <c:pt idx="6817">
                  <c:v>-8.2868999999999998E-2</c:v>
                </c:pt>
                <c:pt idx="6818">
                  <c:v>-8.3250000000000005E-2</c:v>
                </c:pt>
                <c:pt idx="6819">
                  <c:v>-8.1390000000000004E-2</c:v>
                </c:pt>
                <c:pt idx="6820">
                  <c:v>-7.7102000000000004E-2</c:v>
                </c:pt>
                <c:pt idx="6821">
                  <c:v>-7.0572999999999997E-2</c:v>
                </c:pt>
                <c:pt idx="6822">
                  <c:v>-6.1962000000000003E-2</c:v>
                </c:pt>
                <c:pt idx="6823">
                  <c:v>-5.1652999999999998E-2</c:v>
                </c:pt>
                <c:pt idx="6824">
                  <c:v>-3.9905999999999997E-2</c:v>
                </c:pt>
                <c:pt idx="6825">
                  <c:v>-2.7484999999999999E-2</c:v>
                </c:pt>
                <c:pt idx="6826">
                  <c:v>-1.4694E-2</c:v>
                </c:pt>
                <c:pt idx="6827">
                  <c:v>-1.8098999999999999E-3</c:v>
                </c:pt>
                <c:pt idx="6828">
                  <c:v>1.0489999999999999E-2</c:v>
                </c:pt>
                <c:pt idx="6829">
                  <c:v>2.2051999999999999E-2</c:v>
                </c:pt>
                <c:pt idx="6830">
                  <c:v>3.2625000000000001E-2</c:v>
                </c:pt>
                <c:pt idx="6831">
                  <c:v>4.2201000000000002E-2</c:v>
                </c:pt>
                <c:pt idx="6832">
                  <c:v>5.0500999999999997E-2</c:v>
                </c:pt>
                <c:pt idx="6833">
                  <c:v>5.7724999999999999E-2</c:v>
                </c:pt>
                <c:pt idx="6834">
                  <c:v>6.3987000000000002E-2</c:v>
                </c:pt>
                <c:pt idx="6835">
                  <c:v>6.9194000000000006E-2</c:v>
                </c:pt>
                <c:pt idx="6836">
                  <c:v>7.3344999999999994E-2</c:v>
                </c:pt>
                <c:pt idx="6837">
                  <c:v>7.6279E-2</c:v>
                </c:pt>
                <c:pt idx="6838">
                  <c:v>7.7723E-2</c:v>
                </c:pt>
                <c:pt idx="6839">
                  <c:v>7.7326000000000006E-2</c:v>
                </c:pt>
                <c:pt idx="6840">
                  <c:v>7.4822E-2</c:v>
                </c:pt>
                <c:pt idx="6841">
                  <c:v>6.9940000000000002E-2</c:v>
                </c:pt>
                <c:pt idx="6842">
                  <c:v>6.2791E-2</c:v>
                </c:pt>
                <c:pt idx="6843">
                  <c:v>5.3504000000000003E-2</c:v>
                </c:pt>
                <c:pt idx="6844">
                  <c:v>4.2502999999999999E-2</c:v>
                </c:pt>
                <c:pt idx="6845">
                  <c:v>3.0152000000000002E-2</c:v>
                </c:pt>
                <c:pt idx="6846">
                  <c:v>1.736E-2</c:v>
                </c:pt>
                <c:pt idx="6847">
                  <c:v>4.4967999999999996E-3</c:v>
                </c:pt>
                <c:pt idx="6848">
                  <c:v>-8.1467999999999992E-3</c:v>
                </c:pt>
                <c:pt idx="6849">
                  <c:v>-2.0005999999999999E-2</c:v>
                </c:pt>
                <c:pt idx="6850">
                  <c:v>-3.1060999999999998E-2</c:v>
                </c:pt>
                <c:pt idx="6851">
                  <c:v>-4.1223999999999997E-2</c:v>
                </c:pt>
                <c:pt idx="6852">
                  <c:v>-5.058E-2</c:v>
                </c:pt>
                <c:pt idx="6853">
                  <c:v>-5.8900000000000001E-2</c:v>
                </c:pt>
                <c:pt idx="6854">
                  <c:v>-6.6336999999999993E-2</c:v>
                </c:pt>
                <c:pt idx="6855">
                  <c:v>-7.2925000000000004E-2</c:v>
                </c:pt>
                <c:pt idx="6856">
                  <c:v>-7.8455999999999998E-2</c:v>
                </c:pt>
                <c:pt idx="6857">
                  <c:v>-8.2823999999999995E-2</c:v>
                </c:pt>
                <c:pt idx="6858">
                  <c:v>-8.5807999999999995E-2</c:v>
                </c:pt>
                <c:pt idx="6859">
                  <c:v>-8.7111999999999995E-2</c:v>
                </c:pt>
                <c:pt idx="6860">
                  <c:v>-8.6449999999999999E-2</c:v>
                </c:pt>
                <c:pt idx="6861">
                  <c:v>-8.3671999999999996E-2</c:v>
                </c:pt>
                <c:pt idx="6862">
                  <c:v>-7.8657000000000005E-2</c:v>
                </c:pt>
                <c:pt idx="6863">
                  <c:v>-7.1591000000000002E-2</c:v>
                </c:pt>
                <c:pt idx="6864">
                  <c:v>-6.2621999999999997E-2</c:v>
                </c:pt>
                <c:pt idx="6865">
                  <c:v>-5.2039000000000002E-2</c:v>
                </c:pt>
                <c:pt idx="6866">
                  <c:v>-4.0002000000000003E-2</c:v>
                </c:pt>
                <c:pt idx="6867">
                  <c:v>-2.7193999999999999E-2</c:v>
                </c:pt>
                <c:pt idx="6868">
                  <c:v>-1.384E-2</c:v>
                </c:pt>
                <c:pt idx="6869">
                  <c:v>-2.1835999999999999E-4</c:v>
                </c:pt>
                <c:pt idx="6870">
                  <c:v>1.2961E-2</c:v>
                </c:pt>
                <c:pt idx="6871">
                  <c:v>2.5451000000000001E-2</c:v>
                </c:pt>
                <c:pt idx="6872">
                  <c:v>3.6935999999999997E-2</c:v>
                </c:pt>
                <c:pt idx="6873">
                  <c:v>4.7310999999999999E-2</c:v>
                </c:pt>
                <c:pt idx="6874">
                  <c:v>5.6246999999999998E-2</c:v>
                </c:pt>
                <c:pt idx="6875">
                  <c:v>6.3894000000000006E-2</c:v>
                </c:pt>
                <c:pt idx="6876">
                  <c:v>7.0351999999999998E-2</c:v>
                </c:pt>
                <c:pt idx="6877">
                  <c:v>7.5523000000000007E-2</c:v>
                </c:pt>
                <c:pt idx="6878">
                  <c:v>7.9408999999999993E-2</c:v>
                </c:pt>
                <c:pt idx="6879">
                  <c:v>8.1904000000000005E-2</c:v>
                </c:pt>
                <c:pt idx="6880">
                  <c:v>8.2691000000000001E-2</c:v>
                </c:pt>
                <c:pt idx="6881">
                  <c:v>8.1573999999999994E-2</c:v>
                </c:pt>
                <c:pt idx="6882">
                  <c:v>7.8319E-2</c:v>
                </c:pt>
                <c:pt idx="6883">
                  <c:v>7.2753999999999999E-2</c:v>
                </c:pt>
                <c:pt idx="6884">
                  <c:v>6.5077999999999997E-2</c:v>
                </c:pt>
                <c:pt idx="6885">
                  <c:v>5.5496999999999998E-2</c:v>
                </c:pt>
                <c:pt idx="6886">
                  <c:v>4.4309000000000001E-2</c:v>
                </c:pt>
                <c:pt idx="6887">
                  <c:v>3.2286000000000002E-2</c:v>
                </c:pt>
                <c:pt idx="6888">
                  <c:v>1.9845999999999999E-2</c:v>
                </c:pt>
                <c:pt idx="6889">
                  <c:v>7.2529999999999999E-3</c:v>
                </c:pt>
                <c:pt idx="6890">
                  <c:v>-4.8685999999999998E-3</c:v>
                </c:pt>
                <c:pt idx="6891">
                  <c:v>-1.6517E-2</c:v>
                </c:pt>
                <c:pt idx="6892">
                  <c:v>-2.7570000000000001E-2</c:v>
                </c:pt>
                <c:pt idx="6893">
                  <c:v>-3.8106000000000001E-2</c:v>
                </c:pt>
                <c:pt idx="6894">
                  <c:v>-4.7805E-2</c:v>
                </c:pt>
                <c:pt idx="6895">
                  <c:v>-5.6736000000000002E-2</c:v>
                </c:pt>
                <c:pt idx="6896">
                  <c:v>-6.4896999999999996E-2</c:v>
                </c:pt>
                <c:pt idx="6897">
                  <c:v>-7.1965000000000001E-2</c:v>
                </c:pt>
                <c:pt idx="6898">
                  <c:v>-7.7873999999999999E-2</c:v>
                </c:pt>
                <c:pt idx="6899">
                  <c:v>-8.2416000000000003E-2</c:v>
                </c:pt>
                <c:pt idx="6900">
                  <c:v>-8.5238999999999995E-2</c:v>
                </c:pt>
                <c:pt idx="6901">
                  <c:v>-8.6120000000000002E-2</c:v>
                </c:pt>
                <c:pt idx="6902">
                  <c:v>-8.4893999999999997E-2</c:v>
                </c:pt>
                <c:pt idx="6903">
                  <c:v>-8.1430000000000002E-2</c:v>
                </c:pt>
                <c:pt idx="6904">
                  <c:v>-7.5897999999999993E-2</c:v>
                </c:pt>
                <c:pt idx="6905">
                  <c:v>-6.8451999999999999E-2</c:v>
                </c:pt>
                <c:pt idx="6906">
                  <c:v>-5.9297999999999997E-2</c:v>
                </c:pt>
                <c:pt idx="6907">
                  <c:v>-4.8972000000000002E-2</c:v>
                </c:pt>
                <c:pt idx="6908">
                  <c:v>-3.7725000000000002E-2</c:v>
                </c:pt>
                <c:pt idx="6909">
                  <c:v>-2.5894E-2</c:v>
                </c:pt>
                <c:pt idx="6910">
                  <c:v>-1.3629E-2</c:v>
                </c:pt>
                <c:pt idx="6911">
                  <c:v>-1.5449999999999999E-3</c:v>
                </c:pt>
                <c:pt idx="6912">
                  <c:v>1.023E-2</c:v>
                </c:pt>
                <c:pt idx="6913">
                  <c:v>2.1527999999999999E-2</c:v>
                </c:pt>
                <c:pt idx="6914">
                  <c:v>3.1896000000000001E-2</c:v>
                </c:pt>
                <c:pt idx="6915">
                  <c:v>4.1313999999999997E-2</c:v>
                </c:pt>
                <c:pt idx="6916">
                  <c:v>4.9743999999999997E-2</c:v>
                </c:pt>
                <c:pt idx="6917">
                  <c:v>5.7249000000000001E-2</c:v>
                </c:pt>
                <c:pt idx="6918">
                  <c:v>6.3653000000000001E-2</c:v>
                </c:pt>
                <c:pt idx="6919">
                  <c:v>6.8968000000000002E-2</c:v>
                </c:pt>
                <c:pt idx="6920">
                  <c:v>7.3053999999999994E-2</c:v>
                </c:pt>
                <c:pt idx="6921">
                  <c:v>7.5568999999999997E-2</c:v>
                </c:pt>
                <c:pt idx="6922">
                  <c:v>7.6248999999999997E-2</c:v>
                </c:pt>
                <c:pt idx="6923">
                  <c:v>7.4846999999999997E-2</c:v>
                </c:pt>
                <c:pt idx="6924">
                  <c:v>7.1115999999999999E-2</c:v>
                </c:pt>
                <c:pt idx="6925">
                  <c:v>6.5162999999999999E-2</c:v>
                </c:pt>
                <c:pt idx="6926">
                  <c:v>5.7138000000000001E-2</c:v>
                </c:pt>
                <c:pt idx="6927">
                  <c:v>4.7322999999999997E-2</c:v>
                </c:pt>
                <c:pt idx="6928">
                  <c:v>3.6457999999999997E-2</c:v>
                </c:pt>
                <c:pt idx="6929">
                  <c:v>2.5014999999999999E-2</c:v>
                </c:pt>
                <c:pt idx="6930">
                  <c:v>1.3376000000000001E-2</c:v>
                </c:pt>
                <c:pt idx="6931">
                  <c:v>2.2147E-3</c:v>
                </c:pt>
                <c:pt idx="6932">
                  <c:v>-8.3578000000000003E-3</c:v>
                </c:pt>
                <c:pt idx="6933">
                  <c:v>-1.8370999999999998E-2</c:v>
                </c:pt>
                <c:pt idx="6934">
                  <c:v>-2.7559E-2</c:v>
                </c:pt>
                <c:pt idx="6935">
                  <c:v>-3.6112999999999999E-2</c:v>
                </c:pt>
                <c:pt idx="6936">
                  <c:v>-4.4134E-2</c:v>
                </c:pt>
                <c:pt idx="6937">
                  <c:v>-5.1471999999999997E-2</c:v>
                </c:pt>
                <c:pt idx="6938">
                  <c:v>-5.8152000000000002E-2</c:v>
                </c:pt>
                <c:pt idx="6939">
                  <c:v>-6.4063999999999996E-2</c:v>
                </c:pt>
                <c:pt idx="6940">
                  <c:v>-6.9029999999999994E-2</c:v>
                </c:pt>
                <c:pt idx="6941">
                  <c:v>-7.2647000000000003E-2</c:v>
                </c:pt>
                <c:pt idx="6942">
                  <c:v>-7.4658000000000002E-2</c:v>
                </c:pt>
                <c:pt idx="6943">
                  <c:v>-7.4742000000000003E-2</c:v>
                </c:pt>
                <c:pt idx="6944">
                  <c:v>-7.2693999999999995E-2</c:v>
                </c:pt>
                <c:pt idx="6945">
                  <c:v>-6.8432999999999994E-2</c:v>
                </c:pt>
                <c:pt idx="6946">
                  <c:v>-6.2038000000000003E-2</c:v>
                </c:pt>
                <c:pt idx="6947">
                  <c:v>-5.3572000000000002E-2</c:v>
                </c:pt>
                <c:pt idx="6948">
                  <c:v>-4.3582999999999997E-2</c:v>
                </c:pt>
                <c:pt idx="6949">
                  <c:v>-3.2349999999999997E-2</c:v>
                </c:pt>
                <c:pt idx="6950">
                  <c:v>-2.0185000000000002E-2</c:v>
                </c:pt>
                <c:pt idx="6951">
                  <c:v>-7.8139999999999998E-3</c:v>
                </c:pt>
                <c:pt idx="6952">
                  <c:v>4.4717000000000003E-3</c:v>
                </c:pt>
                <c:pt idx="6953">
                  <c:v>1.6289000000000001E-2</c:v>
                </c:pt>
                <c:pt idx="6954">
                  <c:v>2.7446000000000002E-2</c:v>
                </c:pt>
                <c:pt idx="6955">
                  <c:v>3.7442000000000003E-2</c:v>
                </c:pt>
                <c:pt idx="6956">
                  <c:v>4.6293000000000001E-2</c:v>
                </c:pt>
                <c:pt idx="6957">
                  <c:v>5.4045000000000003E-2</c:v>
                </c:pt>
                <c:pt idx="6958">
                  <c:v>6.0623999999999997E-2</c:v>
                </c:pt>
                <c:pt idx="6959">
                  <c:v>6.6192000000000001E-2</c:v>
                </c:pt>
                <c:pt idx="6960">
                  <c:v>7.0835999999999996E-2</c:v>
                </c:pt>
                <c:pt idx="6961">
                  <c:v>7.4526999999999996E-2</c:v>
                </c:pt>
                <c:pt idx="6962">
                  <c:v>7.7019000000000004E-2</c:v>
                </c:pt>
                <c:pt idx="6963">
                  <c:v>7.8073000000000004E-2</c:v>
                </c:pt>
                <c:pt idx="6964">
                  <c:v>7.7345999999999998E-2</c:v>
                </c:pt>
                <c:pt idx="6965">
                  <c:v>7.4556999999999998E-2</c:v>
                </c:pt>
                <c:pt idx="6966">
                  <c:v>6.9514000000000006E-2</c:v>
                </c:pt>
                <c:pt idx="6967">
                  <c:v>6.2225000000000003E-2</c:v>
                </c:pt>
                <c:pt idx="6968">
                  <c:v>5.2750999999999999E-2</c:v>
                </c:pt>
                <c:pt idx="6969">
                  <c:v>4.1736000000000002E-2</c:v>
                </c:pt>
                <c:pt idx="6970">
                  <c:v>2.9596000000000001E-2</c:v>
                </c:pt>
                <c:pt idx="6971">
                  <c:v>1.6782999999999999E-2</c:v>
                </c:pt>
                <c:pt idx="6972">
                  <c:v>4.1224E-3</c:v>
                </c:pt>
                <c:pt idx="6973">
                  <c:v>-8.0973E-3</c:v>
                </c:pt>
                <c:pt idx="6974">
                  <c:v>-1.9597E-2</c:v>
                </c:pt>
                <c:pt idx="6975">
                  <c:v>-3.0311000000000001E-2</c:v>
                </c:pt>
                <c:pt idx="6976">
                  <c:v>-3.9928999999999999E-2</c:v>
                </c:pt>
                <c:pt idx="6977">
                  <c:v>-4.8578000000000003E-2</c:v>
                </c:pt>
                <c:pt idx="6978">
                  <c:v>-5.6363000000000003E-2</c:v>
                </c:pt>
                <c:pt idx="6979">
                  <c:v>-6.3167000000000001E-2</c:v>
                </c:pt>
                <c:pt idx="6980">
                  <c:v>-6.9054000000000004E-2</c:v>
                </c:pt>
                <c:pt idx="6981">
                  <c:v>-7.4021000000000003E-2</c:v>
                </c:pt>
                <c:pt idx="6982">
                  <c:v>-7.7747999999999998E-2</c:v>
                </c:pt>
                <c:pt idx="6983">
                  <c:v>-8.0068E-2</c:v>
                </c:pt>
                <c:pt idx="6984">
                  <c:v>-8.0671000000000007E-2</c:v>
                </c:pt>
                <c:pt idx="6985">
                  <c:v>-7.9294000000000003E-2</c:v>
                </c:pt>
                <c:pt idx="6986">
                  <c:v>-7.5799000000000005E-2</c:v>
                </c:pt>
                <c:pt idx="6987">
                  <c:v>-7.0151000000000005E-2</c:v>
                </c:pt>
                <c:pt idx="6988">
                  <c:v>-6.2347E-2</c:v>
                </c:pt>
                <c:pt idx="6989">
                  <c:v>-5.2768000000000002E-2</c:v>
                </c:pt>
                <c:pt idx="6990">
                  <c:v>-4.1646000000000002E-2</c:v>
                </c:pt>
                <c:pt idx="6991">
                  <c:v>-2.9319999999999999E-2</c:v>
                </c:pt>
                <c:pt idx="6992">
                  <c:v>-1.6053999999999999E-2</c:v>
                </c:pt>
                <c:pt idx="6993">
                  <c:v>-2.555E-3</c:v>
                </c:pt>
                <c:pt idx="6994">
                  <c:v>1.0886E-2</c:v>
                </c:pt>
                <c:pt idx="6995">
                  <c:v>2.4038E-2</c:v>
                </c:pt>
                <c:pt idx="6996">
                  <c:v>3.6209999999999999E-2</c:v>
                </c:pt>
                <c:pt idx="6997">
                  <c:v>4.7288999999999998E-2</c:v>
                </c:pt>
                <c:pt idx="6998">
                  <c:v>5.7195000000000003E-2</c:v>
                </c:pt>
                <c:pt idx="6999">
                  <c:v>6.5639000000000003E-2</c:v>
                </c:pt>
                <c:pt idx="7000">
                  <c:v>7.2781999999999999E-2</c:v>
                </c:pt>
                <c:pt idx="7001">
                  <c:v>7.8673000000000007E-2</c:v>
                </c:pt>
                <c:pt idx="7002">
                  <c:v>8.3409999999999998E-2</c:v>
                </c:pt>
                <c:pt idx="7003">
                  <c:v>8.6803000000000005E-2</c:v>
                </c:pt>
                <c:pt idx="7004">
                  <c:v>8.8787000000000005E-2</c:v>
                </c:pt>
                <c:pt idx="7005">
                  <c:v>8.9089000000000002E-2</c:v>
                </c:pt>
                <c:pt idx="7006">
                  <c:v>8.7454000000000004E-2</c:v>
                </c:pt>
                <c:pt idx="7007">
                  <c:v>8.3654999999999993E-2</c:v>
                </c:pt>
                <c:pt idx="7008">
                  <c:v>7.7591999999999994E-2</c:v>
                </c:pt>
                <c:pt idx="7009">
                  <c:v>6.9213999999999998E-2</c:v>
                </c:pt>
                <c:pt idx="7010">
                  <c:v>5.8992000000000003E-2</c:v>
                </c:pt>
                <c:pt idx="7011">
                  <c:v>4.7295999999999998E-2</c:v>
                </c:pt>
                <c:pt idx="7012">
                  <c:v>3.4506000000000002E-2</c:v>
                </c:pt>
                <c:pt idx="7013">
                  <c:v>2.1503999999999999E-2</c:v>
                </c:pt>
                <c:pt idx="7014">
                  <c:v>8.6017999999999997E-3</c:v>
                </c:pt>
                <c:pt idx="7015">
                  <c:v>-3.8341E-3</c:v>
                </c:pt>
                <c:pt idx="7016">
                  <c:v>-1.5739E-2</c:v>
                </c:pt>
                <c:pt idx="7017">
                  <c:v>-2.6685E-2</c:v>
                </c:pt>
                <c:pt idx="7018">
                  <c:v>-3.6784999999999998E-2</c:v>
                </c:pt>
                <c:pt idx="7019">
                  <c:v>-4.6107000000000002E-2</c:v>
                </c:pt>
                <c:pt idx="7020">
                  <c:v>-5.4459E-2</c:v>
                </c:pt>
                <c:pt idx="7021">
                  <c:v>-6.1941000000000003E-2</c:v>
                </c:pt>
                <c:pt idx="7022">
                  <c:v>-6.8562999999999999E-2</c:v>
                </c:pt>
                <c:pt idx="7023">
                  <c:v>-7.4038000000000007E-2</c:v>
                </c:pt>
                <c:pt idx="7024">
                  <c:v>-7.8200000000000006E-2</c:v>
                </c:pt>
                <c:pt idx="7025">
                  <c:v>-8.0783999999999995E-2</c:v>
                </c:pt>
                <c:pt idx="7026">
                  <c:v>-8.1487000000000004E-2</c:v>
                </c:pt>
                <c:pt idx="7027">
                  <c:v>-8.0102000000000007E-2</c:v>
                </c:pt>
                <c:pt idx="7028">
                  <c:v>-7.6532000000000003E-2</c:v>
                </c:pt>
                <c:pt idx="7029">
                  <c:v>-7.0760000000000003E-2</c:v>
                </c:pt>
                <c:pt idx="7030">
                  <c:v>-6.3075999999999993E-2</c:v>
                </c:pt>
                <c:pt idx="7031">
                  <c:v>-5.3710000000000001E-2</c:v>
                </c:pt>
                <c:pt idx="7032">
                  <c:v>-4.2993000000000003E-2</c:v>
                </c:pt>
                <c:pt idx="7033">
                  <c:v>-3.1154000000000001E-2</c:v>
                </c:pt>
                <c:pt idx="7034">
                  <c:v>-1.8856999999999999E-2</c:v>
                </c:pt>
                <c:pt idx="7035">
                  <c:v>-6.3213999999999996E-3</c:v>
                </c:pt>
                <c:pt idx="7036">
                  <c:v>6.2389999999999998E-3</c:v>
                </c:pt>
                <c:pt idx="7037">
                  <c:v>1.8214999999999999E-2</c:v>
                </c:pt>
                <c:pt idx="7038">
                  <c:v>2.945E-2</c:v>
                </c:pt>
                <c:pt idx="7039">
                  <c:v>3.9761999999999999E-2</c:v>
                </c:pt>
                <c:pt idx="7040">
                  <c:v>4.9085999999999998E-2</c:v>
                </c:pt>
                <c:pt idx="7041">
                  <c:v>5.7195000000000003E-2</c:v>
                </c:pt>
                <c:pt idx="7042">
                  <c:v>6.4185000000000006E-2</c:v>
                </c:pt>
                <c:pt idx="7043">
                  <c:v>7.0128999999999997E-2</c:v>
                </c:pt>
                <c:pt idx="7044">
                  <c:v>7.4825000000000003E-2</c:v>
                </c:pt>
                <c:pt idx="7045">
                  <c:v>7.8200000000000006E-2</c:v>
                </c:pt>
                <c:pt idx="7046">
                  <c:v>8.0046999999999993E-2</c:v>
                </c:pt>
                <c:pt idx="7047">
                  <c:v>8.0074000000000006E-2</c:v>
                </c:pt>
                <c:pt idx="7048">
                  <c:v>7.8051999999999996E-2</c:v>
                </c:pt>
                <c:pt idx="7049">
                  <c:v>7.3804999999999996E-2</c:v>
                </c:pt>
                <c:pt idx="7050">
                  <c:v>6.7254999999999995E-2</c:v>
                </c:pt>
                <c:pt idx="7051">
                  <c:v>5.8710999999999999E-2</c:v>
                </c:pt>
                <c:pt idx="7052">
                  <c:v>4.8510999999999999E-2</c:v>
                </c:pt>
                <c:pt idx="7053">
                  <c:v>3.7171000000000003E-2</c:v>
                </c:pt>
                <c:pt idx="7054">
                  <c:v>2.5149999999999999E-2</c:v>
                </c:pt>
                <c:pt idx="7055">
                  <c:v>1.3271E-2</c:v>
                </c:pt>
                <c:pt idx="7056">
                  <c:v>1.7991000000000001E-3</c:v>
                </c:pt>
                <c:pt idx="7057">
                  <c:v>-9.1363999999999994E-3</c:v>
                </c:pt>
                <c:pt idx="7058">
                  <c:v>-1.9189999999999999E-2</c:v>
                </c:pt>
                <c:pt idx="7059">
                  <c:v>-2.8472000000000001E-2</c:v>
                </c:pt>
                <c:pt idx="7060">
                  <c:v>-3.7046999999999997E-2</c:v>
                </c:pt>
                <c:pt idx="7061">
                  <c:v>-4.5046999999999997E-2</c:v>
                </c:pt>
                <c:pt idx="7062">
                  <c:v>-5.2351000000000002E-2</c:v>
                </c:pt>
                <c:pt idx="7063">
                  <c:v>-5.9015999999999999E-2</c:v>
                </c:pt>
                <c:pt idx="7064">
                  <c:v>-6.5012E-2</c:v>
                </c:pt>
                <c:pt idx="7065">
                  <c:v>-6.9958999999999993E-2</c:v>
                </c:pt>
                <c:pt idx="7066">
                  <c:v>-7.3634000000000005E-2</c:v>
                </c:pt>
                <c:pt idx="7067">
                  <c:v>-7.5689999999999993E-2</c:v>
                </c:pt>
                <c:pt idx="7068">
                  <c:v>-7.5796000000000002E-2</c:v>
                </c:pt>
                <c:pt idx="7069">
                  <c:v>-7.3742000000000002E-2</c:v>
                </c:pt>
                <c:pt idx="7070">
                  <c:v>-6.9435999999999998E-2</c:v>
                </c:pt>
                <c:pt idx="7071">
                  <c:v>-6.2882999999999994E-2</c:v>
                </c:pt>
                <c:pt idx="7072">
                  <c:v>-5.4427999999999997E-2</c:v>
                </c:pt>
                <c:pt idx="7073">
                  <c:v>-4.4367999999999998E-2</c:v>
                </c:pt>
                <c:pt idx="7074">
                  <c:v>-3.3093999999999998E-2</c:v>
                </c:pt>
                <c:pt idx="7075">
                  <c:v>-2.0920999999999999E-2</c:v>
                </c:pt>
                <c:pt idx="7076">
                  <c:v>-8.5468000000000002E-3</c:v>
                </c:pt>
                <c:pt idx="7077">
                  <c:v>3.7656E-3</c:v>
                </c:pt>
                <c:pt idx="7078">
                  <c:v>1.5810999999999999E-2</c:v>
                </c:pt>
                <c:pt idx="7079">
                  <c:v>2.7008000000000001E-2</c:v>
                </c:pt>
                <c:pt idx="7080">
                  <c:v>3.7260000000000001E-2</c:v>
                </c:pt>
                <c:pt idx="7081">
                  <c:v>4.6434000000000003E-2</c:v>
                </c:pt>
                <c:pt idx="7082">
                  <c:v>5.4552000000000003E-2</c:v>
                </c:pt>
                <c:pt idx="7083">
                  <c:v>6.1481000000000001E-2</c:v>
                </c:pt>
                <c:pt idx="7084">
                  <c:v>6.7358000000000001E-2</c:v>
                </c:pt>
                <c:pt idx="7085">
                  <c:v>7.2285000000000002E-2</c:v>
                </c:pt>
                <c:pt idx="7086">
                  <c:v>7.6060000000000003E-2</c:v>
                </c:pt>
                <c:pt idx="7087">
                  <c:v>7.8599000000000002E-2</c:v>
                </c:pt>
                <c:pt idx="7088">
                  <c:v>7.9625000000000001E-2</c:v>
                </c:pt>
                <c:pt idx="7089">
                  <c:v>7.8810000000000005E-2</c:v>
                </c:pt>
                <c:pt idx="7090">
                  <c:v>7.5887999999999997E-2</c:v>
                </c:pt>
                <c:pt idx="7091">
                  <c:v>7.0674000000000001E-2</c:v>
                </c:pt>
                <c:pt idx="7092">
                  <c:v>6.3075000000000006E-2</c:v>
                </c:pt>
                <c:pt idx="7093">
                  <c:v>5.3466E-2</c:v>
                </c:pt>
                <c:pt idx="7094">
                  <c:v>4.2222000000000003E-2</c:v>
                </c:pt>
                <c:pt idx="7095">
                  <c:v>2.9744E-2</c:v>
                </c:pt>
                <c:pt idx="7096">
                  <c:v>1.6962999999999999E-2</c:v>
                </c:pt>
                <c:pt idx="7097">
                  <c:v>4.2637999999999999E-3</c:v>
                </c:pt>
                <c:pt idx="7098">
                  <c:v>-7.9290000000000003E-3</c:v>
                </c:pt>
                <c:pt idx="7099">
                  <c:v>-1.9507E-2</c:v>
                </c:pt>
                <c:pt idx="7100">
                  <c:v>-3.0062999999999999E-2</c:v>
                </c:pt>
                <c:pt idx="7101">
                  <c:v>-3.9719999999999998E-2</c:v>
                </c:pt>
                <c:pt idx="7102">
                  <c:v>-4.8605000000000002E-2</c:v>
                </c:pt>
                <c:pt idx="7103">
                  <c:v>-5.6565999999999998E-2</c:v>
                </c:pt>
                <c:pt idx="7104">
                  <c:v>-6.3773999999999997E-2</c:v>
                </c:pt>
                <c:pt idx="7105">
                  <c:v>-7.0199999999999999E-2</c:v>
                </c:pt>
                <c:pt idx="7106">
                  <c:v>-7.5818999999999998E-2</c:v>
                </c:pt>
                <c:pt idx="7107">
                  <c:v>-8.0263000000000001E-2</c:v>
                </c:pt>
                <c:pt idx="7108">
                  <c:v>-8.3347000000000004E-2</c:v>
                </c:pt>
                <c:pt idx="7109">
                  <c:v>-8.473E-2</c:v>
                </c:pt>
                <c:pt idx="7110">
                  <c:v>-8.4121000000000001E-2</c:v>
                </c:pt>
                <c:pt idx="7111">
                  <c:v>-8.1351999999999994E-2</c:v>
                </c:pt>
                <c:pt idx="7112">
                  <c:v>-7.6368000000000005E-2</c:v>
                </c:pt>
                <c:pt idx="7113">
                  <c:v>-6.9164000000000003E-2</c:v>
                </c:pt>
                <c:pt idx="7114">
                  <c:v>-6.0116000000000003E-2</c:v>
                </c:pt>
                <c:pt idx="7115">
                  <c:v>-4.9487000000000003E-2</c:v>
                </c:pt>
                <c:pt idx="7116">
                  <c:v>-3.7495000000000001E-2</c:v>
                </c:pt>
                <c:pt idx="7117">
                  <c:v>-2.4853E-2</c:v>
                </c:pt>
                <c:pt idx="7118">
                  <c:v>-1.1802999999999999E-2</c:v>
                </c:pt>
                <c:pt idx="7119">
                  <c:v>1.2486000000000001E-3</c:v>
                </c:pt>
                <c:pt idx="7120">
                  <c:v>1.4107E-2</c:v>
                </c:pt>
                <c:pt idx="7121">
                  <c:v>2.6116E-2</c:v>
                </c:pt>
                <c:pt idx="7122">
                  <c:v>3.7182E-2</c:v>
                </c:pt>
                <c:pt idx="7123">
                  <c:v>4.7231000000000002E-2</c:v>
                </c:pt>
                <c:pt idx="7124">
                  <c:v>5.5958000000000001E-2</c:v>
                </c:pt>
                <c:pt idx="7125">
                  <c:v>6.3504000000000005E-2</c:v>
                </c:pt>
                <c:pt idx="7126">
                  <c:v>6.9963999999999998E-2</c:v>
                </c:pt>
                <c:pt idx="7127">
                  <c:v>7.5199000000000002E-2</c:v>
                </c:pt>
                <c:pt idx="7128">
                  <c:v>7.9196000000000003E-2</c:v>
                </c:pt>
                <c:pt idx="7129">
                  <c:v>8.1796999999999995E-2</c:v>
                </c:pt>
                <c:pt idx="7130">
                  <c:v>8.2724000000000006E-2</c:v>
                </c:pt>
                <c:pt idx="7131">
                  <c:v>8.1692000000000001E-2</c:v>
                </c:pt>
                <c:pt idx="7132">
                  <c:v>7.8454999999999997E-2</c:v>
                </c:pt>
                <c:pt idx="7133">
                  <c:v>7.2831000000000007E-2</c:v>
                </c:pt>
                <c:pt idx="7134">
                  <c:v>6.5009999999999998E-2</c:v>
                </c:pt>
                <c:pt idx="7135">
                  <c:v>5.5225999999999997E-2</c:v>
                </c:pt>
                <c:pt idx="7136">
                  <c:v>4.3815E-2</c:v>
                </c:pt>
                <c:pt idx="7137">
                  <c:v>3.1627000000000002E-2</c:v>
                </c:pt>
                <c:pt idx="7138">
                  <c:v>1.9122E-2</c:v>
                </c:pt>
                <c:pt idx="7139">
                  <c:v>6.7660000000000003E-3</c:v>
                </c:pt>
                <c:pt idx="7140">
                  <c:v>-5.2300999999999997E-3</c:v>
                </c:pt>
                <c:pt idx="7141">
                  <c:v>-1.6428000000000002E-2</c:v>
                </c:pt>
                <c:pt idx="7142">
                  <c:v>-2.6872E-2</c:v>
                </c:pt>
                <c:pt idx="7143">
                  <c:v>-3.6684000000000001E-2</c:v>
                </c:pt>
                <c:pt idx="7144">
                  <c:v>-4.5636000000000003E-2</c:v>
                </c:pt>
                <c:pt idx="7145">
                  <c:v>-5.3874999999999999E-2</c:v>
                </c:pt>
                <c:pt idx="7146">
                  <c:v>-6.1374999999999999E-2</c:v>
                </c:pt>
                <c:pt idx="7147">
                  <c:v>-6.8128999999999995E-2</c:v>
                </c:pt>
                <c:pt idx="7148">
                  <c:v>-7.3802999999999994E-2</c:v>
                </c:pt>
                <c:pt idx="7149">
                  <c:v>-7.8208E-2</c:v>
                </c:pt>
                <c:pt idx="7150">
                  <c:v>-8.1072000000000005E-2</c:v>
                </c:pt>
                <c:pt idx="7151">
                  <c:v>-8.2005999999999996E-2</c:v>
                </c:pt>
                <c:pt idx="7152">
                  <c:v>-8.0842999999999998E-2</c:v>
                </c:pt>
                <c:pt idx="7153">
                  <c:v>-7.7451000000000006E-2</c:v>
                </c:pt>
                <c:pt idx="7154">
                  <c:v>-7.1808999999999998E-2</c:v>
                </c:pt>
                <c:pt idx="7155">
                  <c:v>-6.4208000000000001E-2</c:v>
                </c:pt>
                <c:pt idx="7156">
                  <c:v>-5.4912999999999997E-2</c:v>
                </c:pt>
                <c:pt idx="7157">
                  <c:v>-4.4152999999999998E-2</c:v>
                </c:pt>
                <c:pt idx="7158">
                  <c:v>-3.2582E-2</c:v>
                </c:pt>
                <c:pt idx="7159">
                  <c:v>-2.0465000000000001E-2</c:v>
                </c:pt>
                <c:pt idx="7160">
                  <c:v>-8.1381000000000005E-3</c:v>
                </c:pt>
                <c:pt idx="7161">
                  <c:v>4.2125000000000001E-3</c:v>
                </c:pt>
                <c:pt idx="7162">
                  <c:v>1.6028000000000001E-2</c:v>
                </c:pt>
                <c:pt idx="7163">
                  <c:v>2.7168999999999999E-2</c:v>
                </c:pt>
                <c:pt idx="7164">
                  <c:v>3.7567000000000003E-2</c:v>
                </c:pt>
                <c:pt idx="7165">
                  <c:v>4.6830999999999998E-2</c:v>
                </c:pt>
                <c:pt idx="7166">
                  <c:v>5.5042000000000001E-2</c:v>
                </c:pt>
                <c:pt idx="7167">
                  <c:v>6.2253000000000003E-2</c:v>
                </c:pt>
                <c:pt idx="7168">
                  <c:v>6.8290000000000003E-2</c:v>
                </c:pt>
                <c:pt idx="7169">
                  <c:v>7.3160000000000003E-2</c:v>
                </c:pt>
                <c:pt idx="7170">
                  <c:v>7.6745999999999995E-2</c:v>
                </c:pt>
                <c:pt idx="7171">
                  <c:v>7.8724000000000002E-2</c:v>
                </c:pt>
                <c:pt idx="7172">
                  <c:v>7.8848000000000001E-2</c:v>
                </c:pt>
                <c:pt idx="7173">
                  <c:v>7.6852000000000004E-2</c:v>
                </c:pt>
                <c:pt idx="7174">
                  <c:v>7.2456999999999994E-2</c:v>
                </c:pt>
                <c:pt idx="7175">
                  <c:v>6.5754000000000007E-2</c:v>
                </c:pt>
                <c:pt idx="7176">
                  <c:v>5.6860000000000001E-2</c:v>
                </c:pt>
                <c:pt idx="7177">
                  <c:v>4.6064000000000001E-2</c:v>
                </c:pt>
                <c:pt idx="7178">
                  <c:v>3.4160999999999997E-2</c:v>
                </c:pt>
                <c:pt idx="7179">
                  <c:v>2.1686E-2</c:v>
                </c:pt>
                <c:pt idx="7180">
                  <c:v>9.2119000000000003E-3</c:v>
                </c:pt>
                <c:pt idx="7181">
                  <c:v>-2.9399000000000001E-3</c:v>
                </c:pt>
                <c:pt idx="7182">
                  <c:v>-1.4204E-2</c:v>
                </c:pt>
                <c:pt idx="7183">
                  <c:v>-2.4612999999999999E-2</c:v>
                </c:pt>
                <c:pt idx="7184">
                  <c:v>-3.4249000000000002E-2</c:v>
                </c:pt>
                <c:pt idx="7185">
                  <c:v>-4.2966999999999998E-2</c:v>
                </c:pt>
                <c:pt idx="7186">
                  <c:v>-5.0942000000000001E-2</c:v>
                </c:pt>
                <c:pt idx="7187">
                  <c:v>-5.8258999999999998E-2</c:v>
                </c:pt>
                <c:pt idx="7188">
                  <c:v>-6.4971000000000001E-2</c:v>
                </c:pt>
                <c:pt idx="7189">
                  <c:v>-7.0844000000000004E-2</c:v>
                </c:pt>
                <c:pt idx="7190">
                  <c:v>-7.5728000000000004E-2</c:v>
                </c:pt>
                <c:pt idx="7191">
                  <c:v>-7.9352000000000006E-2</c:v>
                </c:pt>
                <c:pt idx="7192">
                  <c:v>-8.1263000000000002E-2</c:v>
                </c:pt>
                <c:pt idx="7193">
                  <c:v>-8.1182000000000004E-2</c:v>
                </c:pt>
                <c:pt idx="7194">
                  <c:v>-7.8872999999999999E-2</c:v>
                </c:pt>
                <c:pt idx="7195">
                  <c:v>-7.4159000000000003E-2</c:v>
                </c:pt>
                <c:pt idx="7196">
                  <c:v>-6.7226999999999995E-2</c:v>
                </c:pt>
                <c:pt idx="7197">
                  <c:v>-5.8229999999999997E-2</c:v>
                </c:pt>
                <c:pt idx="7198">
                  <c:v>-4.7391000000000003E-2</c:v>
                </c:pt>
                <c:pt idx="7199">
                  <c:v>-3.5355999999999999E-2</c:v>
                </c:pt>
                <c:pt idx="7200">
                  <c:v>-2.2483E-2</c:v>
                </c:pt>
                <c:pt idx="7201">
                  <c:v>-9.1949000000000006E-3</c:v>
                </c:pt>
                <c:pt idx="7202">
                  <c:v>4.2294000000000003E-3</c:v>
                </c:pt>
                <c:pt idx="7203">
                  <c:v>1.7103E-2</c:v>
                </c:pt>
                <c:pt idx="7204">
                  <c:v>2.9245E-2</c:v>
                </c:pt>
                <c:pt idx="7205">
                  <c:v>4.0515000000000002E-2</c:v>
                </c:pt>
                <c:pt idx="7206">
                  <c:v>5.0484000000000001E-2</c:v>
                </c:pt>
                <c:pt idx="7207">
                  <c:v>5.9202999999999999E-2</c:v>
                </c:pt>
                <c:pt idx="7208">
                  <c:v>6.6791000000000003E-2</c:v>
                </c:pt>
                <c:pt idx="7209">
                  <c:v>7.3108000000000006E-2</c:v>
                </c:pt>
                <c:pt idx="7210">
                  <c:v>7.8296000000000004E-2</c:v>
                </c:pt>
                <c:pt idx="7211">
                  <c:v>8.2289000000000001E-2</c:v>
                </c:pt>
                <c:pt idx="7212">
                  <c:v>8.4963999999999998E-2</c:v>
                </c:pt>
                <c:pt idx="7213">
                  <c:v>8.5986999999999994E-2</c:v>
                </c:pt>
                <c:pt idx="7214">
                  <c:v>8.5102999999999998E-2</c:v>
                </c:pt>
                <c:pt idx="7215">
                  <c:v>8.1963999999999995E-2</c:v>
                </c:pt>
                <c:pt idx="7216">
                  <c:v>7.6466000000000006E-2</c:v>
                </c:pt>
                <c:pt idx="7217">
                  <c:v>6.8586999999999995E-2</c:v>
                </c:pt>
                <c:pt idx="7218">
                  <c:v>5.8409999999999997E-2</c:v>
                </c:pt>
                <c:pt idx="7219">
                  <c:v>4.6627000000000002E-2</c:v>
                </c:pt>
                <c:pt idx="7220">
                  <c:v>3.3695000000000003E-2</c:v>
                </c:pt>
                <c:pt idx="7221">
                  <c:v>2.0271000000000001E-2</c:v>
                </c:pt>
                <c:pt idx="7222">
                  <c:v>6.7422999999999997E-3</c:v>
                </c:pt>
                <c:pt idx="7223">
                  <c:v>-6.1105999999999999E-3</c:v>
                </c:pt>
                <c:pt idx="7224">
                  <c:v>-1.8183000000000001E-2</c:v>
                </c:pt>
                <c:pt idx="7225">
                  <c:v>-2.9434999999999999E-2</c:v>
                </c:pt>
                <c:pt idx="7226">
                  <c:v>-3.9552999999999998E-2</c:v>
                </c:pt>
                <c:pt idx="7227">
                  <c:v>-4.8682999999999997E-2</c:v>
                </c:pt>
                <c:pt idx="7228">
                  <c:v>-5.6870999999999998E-2</c:v>
                </c:pt>
                <c:pt idx="7229">
                  <c:v>-6.4259999999999998E-2</c:v>
                </c:pt>
                <c:pt idx="7230">
                  <c:v>-7.0673E-2</c:v>
                </c:pt>
                <c:pt idx="7231">
                  <c:v>-7.6141E-2</c:v>
                </c:pt>
                <c:pt idx="7232">
                  <c:v>-8.0502000000000004E-2</c:v>
                </c:pt>
                <c:pt idx="7233">
                  <c:v>-8.3388000000000004E-2</c:v>
                </c:pt>
                <c:pt idx="7234">
                  <c:v>-8.4526000000000004E-2</c:v>
                </c:pt>
                <c:pt idx="7235">
                  <c:v>-8.3654000000000006E-2</c:v>
                </c:pt>
                <c:pt idx="7236">
                  <c:v>-8.0521999999999996E-2</c:v>
                </c:pt>
                <c:pt idx="7237">
                  <c:v>-7.5173000000000004E-2</c:v>
                </c:pt>
                <c:pt idx="7238">
                  <c:v>-6.7669999999999994E-2</c:v>
                </c:pt>
                <c:pt idx="7239">
                  <c:v>-5.8117000000000002E-2</c:v>
                </c:pt>
                <c:pt idx="7240">
                  <c:v>-4.7063000000000001E-2</c:v>
                </c:pt>
                <c:pt idx="7241">
                  <c:v>-3.4768E-2</c:v>
                </c:pt>
                <c:pt idx="7242">
                  <c:v>-2.1655000000000001E-2</c:v>
                </c:pt>
                <c:pt idx="7243">
                  <c:v>-7.9444000000000008E-3</c:v>
                </c:pt>
                <c:pt idx="7244">
                  <c:v>5.6150999999999996E-3</c:v>
                </c:pt>
                <c:pt idx="7245">
                  <c:v>1.882E-2</c:v>
                </c:pt>
                <c:pt idx="7246">
                  <c:v>3.1434999999999998E-2</c:v>
                </c:pt>
                <c:pt idx="7247">
                  <c:v>4.2892E-2</c:v>
                </c:pt>
                <c:pt idx="7248">
                  <c:v>5.3133E-2</c:v>
                </c:pt>
                <c:pt idx="7249">
                  <c:v>6.2172999999999999E-2</c:v>
                </c:pt>
                <c:pt idx="7250">
                  <c:v>6.9806999999999994E-2</c:v>
                </c:pt>
                <c:pt idx="7251">
                  <c:v>7.6173000000000005E-2</c:v>
                </c:pt>
                <c:pt idx="7252">
                  <c:v>8.1279000000000004E-2</c:v>
                </c:pt>
                <c:pt idx="7253">
                  <c:v>8.5072999999999996E-2</c:v>
                </c:pt>
                <c:pt idx="7254">
                  <c:v>8.7301000000000004E-2</c:v>
                </c:pt>
                <c:pt idx="7255">
                  <c:v>8.7746000000000005E-2</c:v>
                </c:pt>
                <c:pt idx="7256">
                  <c:v>8.6123000000000005E-2</c:v>
                </c:pt>
                <c:pt idx="7257">
                  <c:v>8.2219E-2</c:v>
                </c:pt>
                <c:pt idx="7258">
                  <c:v>7.5957999999999998E-2</c:v>
                </c:pt>
                <c:pt idx="7259">
                  <c:v>6.7419000000000007E-2</c:v>
                </c:pt>
                <c:pt idx="7260">
                  <c:v>5.679E-2</c:v>
                </c:pt>
                <c:pt idx="7261">
                  <c:v>4.4810999999999997E-2</c:v>
                </c:pt>
                <c:pt idx="7262">
                  <c:v>3.1961999999999997E-2</c:v>
                </c:pt>
                <c:pt idx="7263">
                  <c:v>1.8686999999999999E-2</c:v>
                </c:pt>
                <c:pt idx="7264">
                  <c:v>5.7749000000000003E-3</c:v>
                </c:pt>
                <c:pt idx="7265">
                  <c:v>-6.5642000000000001E-3</c:v>
                </c:pt>
                <c:pt idx="7266">
                  <c:v>-1.8148000000000001E-2</c:v>
                </c:pt>
                <c:pt idx="7267">
                  <c:v>-2.8969999999999999E-2</c:v>
                </c:pt>
                <c:pt idx="7268">
                  <c:v>-3.8767000000000003E-2</c:v>
                </c:pt>
                <c:pt idx="7269">
                  <c:v>-4.7666E-2</c:v>
                </c:pt>
                <c:pt idx="7270">
                  <c:v>-5.5806000000000001E-2</c:v>
                </c:pt>
                <c:pt idx="7271">
                  <c:v>-6.3013E-2</c:v>
                </c:pt>
                <c:pt idx="7272">
                  <c:v>-6.9353999999999999E-2</c:v>
                </c:pt>
                <c:pt idx="7273">
                  <c:v>-7.4748999999999996E-2</c:v>
                </c:pt>
                <c:pt idx="7274">
                  <c:v>-7.8831999999999999E-2</c:v>
                </c:pt>
                <c:pt idx="7275">
                  <c:v>-8.1366999999999995E-2</c:v>
                </c:pt>
                <c:pt idx="7276">
                  <c:v>-8.2027000000000003E-2</c:v>
                </c:pt>
                <c:pt idx="7277">
                  <c:v>-8.0553E-2</c:v>
                </c:pt>
                <c:pt idx="7278">
                  <c:v>-7.6831999999999998E-2</c:v>
                </c:pt>
                <c:pt idx="7279">
                  <c:v>-7.0916000000000007E-2</c:v>
                </c:pt>
                <c:pt idx="7280">
                  <c:v>-6.2851000000000004E-2</c:v>
                </c:pt>
                <c:pt idx="7281">
                  <c:v>-5.3141000000000001E-2</c:v>
                </c:pt>
                <c:pt idx="7282">
                  <c:v>-4.2053E-2</c:v>
                </c:pt>
                <c:pt idx="7283">
                  <c:v>-2.9991E-2</c:v>
                </c:pt>
                <c:pt idx="7284">
                  <c:v>-1.7193E-2</c:v>
                </c:pt>
                <c:pt idx="7285">
                  <c:v>-4.3271999999999998E-3</c:v>
                </c:pt>
                <c:pt idx="7286">
                  <c:v>8.3879000000000002E-3</c:v>
                </c:pt>
                <c:pt idx="7287">
                  <c:v>2.0784E-2</c:v>
                </c:pt>
                <c:pt idx="7288">
                  <c:v>3.2260999999999998E-2</c:v>
                </c:pt>
                <c:pt idx="7289">
                  <c:v>4.2766999999999999E-2</c:v>
                </c:pt>
                <c:pt idx="7290">
                  <c:v>5.2151000000000003E-2</c:v>
                </c:pt>
                <c:pt idx="7291">
                  <c:v>6.0483000000000002E-2</c:v>
                </c:pt>
                <c:pt idx="7292">
                  <c:v>6.7566000000000001E-2</c:v>
                </c:pt>
                <c:pt idx="7293">
                  <c:v>7.3523000000000005E-2</c:v>
                </c:pt>
                <c:pt idx="7294">
                  <c:v>7.8330999999999998E-2</c:v>
                </c:pt>
                <c:pt idx="7295">
                  <c:v>8.1725999999999993E-2</c:v>
                </c:pt>
                <c:pt idx="7296">
                  <c:v>8.3532999999999996E-2</c:v>
                </c:pt>
                <c:pt idx="7297">
                  <c:v>8.3463999999999997E-2</c:v>
                </c:pt>
                <c:pt idx="7298">
                  <c:v>8.1220000000000001E-2</c:v>
                </c:pt>
                <c:pt idx="7299">
                  <c:v>7.6680999999999999E-2</c:v>
                </c:pt>
                <c:pt idx="7300">
                  <c:v>6.9850999999999996E-2</c:v>
                </c:pt>
                <c:pt idx="7301">
                  <c:v>6.0802000000000002E-2</c:v>
                </c:pt>
                <c:pt idx="7302">
                  <c:v>5.0179000000000001E-2</c:v>
                </c:pt>
                <c:pt idx="7303">
                  <c:v>3.8408999999999999E-2</c:v>
                </c:pt>
                <c:pt idx="7304">
                  <c:v>2.6103999999999999E-2</c:v>
                </c:pt>
                <c:pt idx="7305">
                  <c:v>1.3637E-2</c:v>
                </c:pt>
                <c:pt idx="7306">
                  <c:v>1.7044E-3</c:v>
                </c:pt>
                <c:pt idx="7307">
                  <c:v>-9.5998999999999998E-3</c:v>
                </c:pt>
                <c:pt idx="7308">
                  <c:v>-2.0279999999999999E-2</c:v>
                </c:pt>
                <c:pt idx="7309">
                  <c:v>-3.0055999999999999E-2</c:v>
                </c:pt>
                <c:pt idx="7310">
                  <c:v>-3.9091000000000001E-2</c:v>
                </c:pt>
                <c:pt idx="7311">
                  <c:v>-4.7493E-2</c:v>
                </c:pt>
                <c:pt idx="7312">
                  <c:v>-5.5125E-2</c:v>
                </c:pt>
                <c:pt idx="7313">
                  <c:v>-6.2050000000000001E-2</c:v>
                </c:pt>
                <c:pt idx="7314">
                  <c:v>-6.8192000000000003E-2</c:v>
                </c:pt>
                <c:pt idx="7315">
                  <c:v>-7.3390999999999998E-2</c:v>
                </c:pt>
                <c:pt idx="7316">
                  <c:v>-7.7244999999999994E-2</c:v>
                </c:pt>
                <c:pt idx="7317">
                  <c:v>-7.9476000000000005E-2</c:v>
                </c:pt>
                <c:pt idx="7318">
                  <c:v>-7.9766000000000004E-2</c:v>
                </c:pt>
                <c:pt idx="7319">
                  <c:v>-7.7876000000000001E-2</c:v>
                </c:pt>
                <c:pt idx="7320">
                  <c:v>-7.3727000000000001E-2</c:v>
                </c:pt>
                <c:pt idx="7321">
                  <c:v>-6.7391000000000006E-2</c:v>
                </c:pt>
                <c:pt idx="7322">
                  <c:v>-5.8958999999999998E-2</c:v>
                </c:pt>
                <c:pt idx="7323">
                  <c:v>-4.8981999999999998E-2</c:v>
                </c:pt>
                <c:pt idx="7324">
                  <c:v>-3.7756999999999999E-2</c:v>
                </c:pt>
                <c:pt idx="7325">
                  <c:v>-2.5593999999999999E-2</c:v>
                </c:pt>
                <c:pt idx="7326">
                  <c:v>-1.3174E-2</c:v>
                </c:pt>
                <c:pt idx="7327">
                  <c:v>-7.5964000000000001E-4</c:v>
                </c:pt>
                <c:pt idx="7328">
                  <c:v>1.132E-2</c:v>
                </c:pt>
                <c:pt idx="7329">
                  <c:v>2.2887000000000001E-2</c:v>
                </c:pt>
                <c:pt idx="7330">
                  <c:v>3.3432000000000003E-2</c:v>
                </c:pt>
                <c:pt idx="7331">
                  <c:v>4.2944000000000003E-2</c:v>
                </c:pt>
                <c:pt idx="7332">
                  <c:v>5.1443999999999997E-2</c:v>
                </c:pt>
                <c:pt idx="7333">
                  <c:v>5.8772999999999999E-2</c:v>
                </c:pt>
                <c:pt idx="7334">
                  <c:v>6.5067E-2</c:v>
                </c:pt>
                <c:pt idx="7335">
                  <c:v>7.0358000000000004E-2</c:v>
                </c:pt>
                <c:pt idx="7336">
                  <c:v>7.4586E-2</c:v>
                </c:pt>
                <c:pt idx="7337">
                  <c:v>7.7479999999999993E-2</c:v>
                </c:pt>
                <c:pt idx="7338">
                  <c:v>7.8795000000000004E-2</c:v>
                </c:pt>
                <c:pt idx="7339">
                  <c:v>7.8209000000000001E-2</c:v>
                </c:pt>
                <c:pt idx="7340">
                  <c:v>7.5450000000000003E-2</c:v>
                </c:pt>
                <c:pt idx="7341">
                  <c:v>7.0383000000000001E-2</c:v>
                </c:pt>
                <c:pt idx="7342">
                  <c:v>6.3050999999999996E-2</c:v>
                </c:pt>
                <c:pt idx="7343">
                  <c:v>5.3580999999999997E-2</c:v>
                </c:pt>
                <c:pt idx="7344">
                  <c:v>4.2664000000000001E-2</c:v>
                </c:pt>
                <c:pt idx="7345">
                  <c:v>3.0748999999999999E-2</c:v>
                </c:pt>
                <c:pt idx="7346">
                  <c:v>1.8293E-2</c:v>
                </c:pt>
                <c:pt idx="7347">
                  <c:v>6.0705000000000004E-3</c:v>
                </c:pt>
                <c:pt idx="7348">
                  <c:v>-5.6740999999999996E-3</c:v>
                </c:pt>
                <c:pt idx="7349">
                  <c:v>-1.6746E-2</c:v>
                </c:pt>
                <c:pt idx="7350">
                  <c:v>-2.7137000000000001E-2</c:v>
                </c:pt>
                <c:pt idx="7351">
                  <c:v>-3.6588000000000002E-2</c:v>
                </c:pt>
                <c:pt idx="7352">
                  <c:v>-4.5241999999999997E-2</c:v>
                </c:pt>
                <c:pt idx="7353">
                  <c:v>-5.3226000000000002E-2</c:v>
                </c:pt>
                <c:pt idx="7354">
                  <c:v>-6.0387999999999997E-2</c:v>
                </c:pt>
                <c:pt idx="7355">
                  <c:v>-6.6789000000000001E-2</c:v>
                </c:pt>
                <c:pt idx="7356">
                  <c:v>-7.2384000000000004E-2</c:v>
                </c:pt>
                <c:pt idx="7357">
                  <c:v>-7.6799999999999993E-2</c:v>
                </c:pt>
                <c:pt idx="7358">
                  <c:v>-7.9830999999999999E-2</c:v>
                </c:pt>
                <c:pt idx="7359">
                  <c:v>-8.1132999999999997E-2</c:v>
                </c:pt>
                <c:pt idx="7360">
                  <c:v>-8.0412999999999998E-2</c:v>
                </c:pt>
                <c:pt idx="7361">
                  <c:v>-7.7480999999999994E-2</c:v>
                </c:pt>
                <c:pt idx="7362">
                  <c:v>-7.2302000000000005E-2</c:v>
                </c:pt>
                <c:pt idx="7363">
                  <c:v>-6.4854999999999996E-2</c:v>
                </c:pt>
                <c:pt idx="7364">
                  <c:v>-5.5543000000000002E-2</c:v>
                </c:pt>
                <c:pt idx="7365">
                  <c:v>-4.4631999999999998E-2</c:v>
                </c:pt>
                <c:pt idx="7366">
                  <c:v>-3.2521000000000001E-2</c:v>
                </c:pt>
                <c:pt idx="7367">
                  <c:v>-1.9519000000000002E-2</c:v>
                </c:pt>
                <c:pt idx="7368">
                  <c:v>-6.3623999999999998E-3</c:v>
                </c:pt>
                <c:pt idx="7369">
                  <c:v>6.6503999999999999E-3</c:v>
                </c:pt>
                <c:pt idx="7370">
                  <c:v>1.9300000000000001E-2</c:v>
                </c:pt>
                <c:pt idx="7371">
                  <c:v>3.0948E-2</c:v>
                </c:pt>
                <c:pt idx="7372">
                  <c:v>4.1531999999999999E-2</c:v>
                </c:pt>
                <c:pt idx="7373">
                  <c:v>5.0922000000000002E-2</c:v>
                </c:pt>
                <c:pt idx="7374">
                  <c:v>5.9211E-2</c:v>
                </c:pt>
                <c:pt idx="7375">
                  <c:v>6.6270999999999997E-2</c:v>
                </c:pt>
                <c:pt idx="7376">
                  <c:v>7.2276000000000007E-2</c:v>
                </c:pt>
                <c:pt idx="7377">
                  <c:v>7.7284000000000005E-2</c:v>
                </c:pt>
                <c:pt idx="7378">
                  <c:v>8.1058000000000005E-2</c:v>
                </c:pt>
                <c:pt idx="7379">
                  <c:v>8.3457000000000003E-2</c:v>
                </c:pt>
                <c:pt idx="7380">
                  <c:v>8.4142999999999996E-2</c:v>
                </c:pt>
                <c:pt idx="7381">
                  <c:v>8.2794000000000006E-2</c:v>
                </c:pt>
                <c:pt idx="7382">
                  <c:v>7.9153000000000001E-2</c:v>
                </c:pt>
                <c:pt idx="7383">
                  <c:v>7.3125999999999997E-2</c:v>
                </c:pt>
                <c:pt idx="7384">
                  <c:v>6.4689999999999998E-2</c:v>
                </c:pt>
                <c:pt idx="7385">
                  <c:v>5.4378000000000003E-2</c:v>
                </c:pt>
                <c:pt idx="7386">
                  <c:v>4.2599999999999999E-2</c:v>
                </c:pt>
                <c:pt idx="7387">
                  <c:v>2.9798999999999999E-2</c:v>
                </c:pt>
                <c:pt idx="7388">
                  <c:v>1.6851000000000001E-2</c:v>
                </c:pt>
                <c:pt idx="7389">
                  <c:v>4.0553999999999998E-3</c:v>
                </c:pt>
                <c:pt idx="7390">
                  <c:v>-8.2573000000000004E-3</c:v>
                </c:pt>
                <c:pt idx="7391">
                  <c:v>-2.0048E-2</c:v>
                </c:pt>
                <c:pt idx="7392">
                  <c:v>-3.0934E-2</c:v>
                </c:pt>
                <c:pt idx="7393">
                  <c:v>-4.1021000000000002E-2</c:v>
                </c:pt>
                <c:pt idx="7394">
                  <c:v>-5.0379E-2</c:v>
                </c:pt>
                <c:pt idx="7395">
                  <c:v>-5.8800999999999999E-2</c:v>
                </c:pt>
                <c:pt idx="7396">
                  <c:v>-6.6364000000000006E-2</c:v>
                </c:pt>
                <c:pt idx="7397">
                  <c:v>-7.3009000000000004E-2</c:v>
                </c:pt>
                <c:pt idx="7398">
                  <c:v>-7.8645999999999994E-2</c:v>
                </c:pt>
                <c:pt idx="7399">
                  <c:v>-8.2915000000000003E-2</c:v>
                </c:pt>
                <c:pt idx="7400">
                  <c:v>-8.5613999999999996E-2</c:v>
                </c:pt>
                <c:pt idx="7401">
                  <c:v>-8.6435999999999999E-2</c:v>
                </c:pt>
                <c:pt idx="7402">
                  <c:v>-8.5142999999999996E-2</c:v>
                </c:pt>
                <c:pt idx="7403">
                  <c:v>-8.1608E-2</c:v>
                </c:pt>
                <c:pt idx="7404">
                  <c:v>-7.5859999999999997E-2</c:v>
                </c:pt>
                <c:pt idx="7405">
                  <c:v>-6.7916000000000004E-2</c:v>
                </c:pt>
                <c:pt idx="7406">
                  <c:v>-5.8242000000000002E-2</c:v>
                </c:pt>
                <c:pt idx="7407">
                  <c:v>-4.7074999999999999E-2</c:v>
                </c:pt>
                <c:pt idx="7408">
                  <c:v>-3.4665000000000001E-2</c:v>
                </c:pt>
                <c:pt idx="7409">
                  <c:v>-2.1697000000000001E-2</c:v>
                </c:pt>
                <c:pt idx="7410">
                  <c:v>-8.4343999999999999E-3</c:v>
                </c:pt>
                <c:pt idx="7411">
                  <c:v>4.8831999999999999E-3</c:v>
                </c:pt>
                <c:pt idx="7412">
                  <c:v>1.7587999999999999E-2</c:v>
                </c:pt>
                <c:pt idx="7413">
                  <c:v>2.9506000000000001E-2</c:v>
                </c:pt>
                <c:pt idx="7414">
                  <c:v>4.0423000000000001E-2</c:v>
                </c:pt>
                <c:pt idx="7415">
                  <c:v>5.0299999999999997E-2</c:v>
                </c:pt>
                <c:pt idx="7416">
                  <c:v>5.8904999999999999E-2</c:v>
                </c:pt>
                <c:pt idx="7417">
                  <c:v>6.6375000000000003E-2</c:v>
                </c:pt>
                <c:pt idx="7418">
                  <c:v>7.2822999999999999E-2</c:v>
                </c:pt>
                <c:pt idx="7419">
                  <c:v>7.8038999999999997E-2</c:v>
                </c:pt>
                <c:pt idx="7420">
                  <c:v>8.1962999999999994E-2</c:v>
                </c:pt>
                <c:pt idx="7421">
                  <c:v>8.4347000000000005E-2</c:v>
                </c:pt>
                <c:pt idx="7422">
                  <c:v>8.4884000000000001E-2</c:v>
                </c:pt>
                <c:pt idx="7423">
                  <c:v>8.3280000000000007E-2</c:v>
                </c:pt>
                <c:pt idx="7424">
                  <c:v>7.9346E-2</c:v>
                </c:pt>
                <c:pt idx="7425">
                  <c:v>7.2981000000000004E-2</c:v>
                </c:pt>
                <c:pt idx="7426">
                  <c:v>6.4501000000000003E-2</c:v>
                </c:pt>
                <c:pt idx="7427">
                  <c:v>5.4258000000000001E-2</c:v>
                </c:pt>
                <c:pt idx="7428">
                  <c:v>4.2775000000000001E-2</c:v>
                </c:pt>
                <c:pt idx="7429">
                  <c:v>3.0512000000000001E-2</c:v>
                </c:pt>
                <c:pt idx="7430">
                  <c:v>1.8263000000000001E-2</c:v>
                </c:pt>
                <c:pt idx="7431">
                  <c:v>6.2836999999999997E-3</c:v>
                </c:pt>
                <c:pt idx="7432">
                  <c:v>-5.3369999999999997E-3</c:v>
                </c:pt>
                <c:pt idx="7433">
                  <c:v>-1.6215E-2</c:v>
                </c:pt>
                <c:pt idx="7434">
                  <c:v>-2.6450000000000001E-2</c:v>
                </c:pt>
                <c:pt idx="7435">
                  <c:v>-3.6040999999999997E-2</c:v>
                </c:pt>
                <c:pt idx="7436">
                  <c:v>-4.5065000000000001E-2</c:v>
                </c:pt>
                <c:pt idx="7437">
                  <c:v>-5.3310000000000003E-2</c:v>
                </c:pt>
                <c:pt idx="7438">
                  <c:v>-6.0791999999999999E-2</c:v>
                </c:pt>
                <c:pt idx="7439">
                  <c:v>-6.7472000000000004E-2</c:v>
                </c:pt>
                <c:pt idx="7440">
                  <c:v>-7.2951000000000002E-2</c:v>
                </c:pt>
                <c:pt idx="7441">
                  <c:v>-7.7041999999999999E-2</c:v>
                </c:pt>
                <c:pt idx="7442">
                  <c:v>-7.9434000000000005E-2</c:v>
                </c:pt>
                <c:pt idx="7443">
                  <c:v>-7.9786999999999997E-2</c:v>
                </c:pt>
                <c:pt idx="7444">
                  <c:v>-7.7948000000000003E-2</c:v>
                </c:pt>
                <c:pt idx="7445">
                  <c:v>-7.3849999999999999E-2</c:v>
                </c:pt>
                <c:pt idx="7446">
                  <c:v>-6.7501000000000005E-2</c:v>
                </c:pt>
                <c:pt idx="7447">
                  <c:v>-5.9255000000000002E-2</c:v>
                </c:pt>
                <c:pt idx="7448">
                  <c:v>-4.9385999999999999E-2</c:v>
                </c:pt>
                <c:pt idx="7449">
                  <c:v>-3.8120000000000001E-2</c:v>
                </c:pt>
                <c:pt idx="7450">
                  <c:v>-2.6152000000000002E-2</c:v>
                </c:pt>
                <c:pt idx="7451">
                  <c:v>-1.3745E-2</c:v>
                </c:pt>
                <c:pt idx="7452">
                  <c:v>-1.3029999999999999E-3</c:v>
                </c:pt>
                <c:pt idx="7453">
                  <c:v>1.0978999999999999E-2</c:v>
                </c:pt>
                <c:pt idx="7454">
                  <c:v>2.2495000000000001E-2</c:v>
                </c:pt>
                <c:pt idx="7455">
                  <c:v>3.3155999999999998E-2</c:v>
                </c:pt>
                <c:pt idx="7456">
                  <c:v>4.2916999999999997E-2</c:v>
                </c:pt>
                <c:pt idx="7457">
                  <c:v>5.1487999999999999E-2</c:v>
                </c:pt>
                <c:pt idx="7458">
                  <c:v>5.9017E-2</c:v>
                </c:pt>
                <c:pt idx="7459">
                  <c:v>6.5527000000000002E-2</c:v>
                </c:pt>
                <c:pt idx="7460">
                  <c:v>7.109E-2</c:v>
                </c:pt>
                <c:pt idx="7461">
                  <c:v>7.5449000000000002E-2</c:v>
                </c:pt>
                <c:pt idx="7462">
                  <c:v>7.8482999999999997E-2</c:v>
                </c:pt>
                <c:pt idx="7463">
                  <c:v>7.9885999999999999E-2</c:v>
                </c:pt>
                <c:pt idx="7464">
                  <c:v>7.9310000000000005E-2</c:v>
                </c:pt>
                <c:pt idx="7465">
                  <c:v>7.6491000000000003E-2</c:v>
                </c:pt>
                <c:pt idx="7466">
                  <c:v>7.1215000000000001E-2</c:v>
                </c:pt>
                <c:pt idx="7467">
                  <c:v>6.3646999999999995E-2</c:v>
                </c:pt>
                <c:pt idx="7468">
                  <c:v>5.4014E-2</c:v>
                </c:pt>
                <c:pt idx="7469">
                  <c:v>4.2802E-2</c:v>
                </c:pt>
                <c:pt idx="7470">
                  <c:v>3.0453999999999998E-2</c:v>
                </c:pt>
                <c:pt idx="7471">
                  <c:v>1.7899000000000002E-2</c:v>
                </c:pt>
                <c:pt idx="7472">
                  <c:v>5.5005999999999996E-3</c:v>
                </c:pt>
                <c:pt idx="7473">
                  <c:v>-6.4824000000000001E-3</c:v>
                </c:pt>
                <c:pt idx="7474">
                  <c:v>-1.7575E-2</c:v>
                </c:pt>
                <c:pt idx="7475">
                  <c:v>-2.7820999999999999E-2</c:v>
                </c:pt>
                <c:pt idx="7476">
                  <c:v>-3.7231E-2</c:v>
                </c:pt>
                <c:pt idx="7477">
                  <c:v>-4.5925000000000001E-2</c:v>
                </c:pt>
                <c:pt idx="7478">
                  <c:v>-5.3756999999999999E-2</c:v>
                </c:pt>
                <c:pt idx="7479">
                  <c:v>-6.0860999999999998E-2</c:v>
                </c:pt>
                <c:pt idx="7480">
                  <c:v>-6.7268999999999995E-2</c:v>
                </c:pt>
                <c:pt idx="7481">
                  <c:v>-7.2727E-2</c:v>
                </c:pt>
                <c:pt idx="7482">
                  <c:v>-7.7071000000000001E-2</c:v>
                </c:pt>
                <c:pt idx="7483">
                  <c:v>-8.0016000000000004E-2</c:v>
                </c:pt>
                <c:pt idx="7484">
                  <c:v>-8.1201999999999996E-2</c:v>
                </c:pt>
                <c:pt idx="7485">
                  <c:v>-8.0312999999999996E-2</c:v>
                </c:pt>
                <c:pt idx="7486">
                  <c:v>-7.7157000000000003E-2</c:v>
                </c:pt>
                <c:pt idx="7487">
                  <c:v>-7.1604000000000001E-2</c:v>
                </c:pt>
                <c:pt idx="7488">
                  <c:v>-6.3865000000000005E-2</c:v>
                </c:pt>
                <c:pt idx="7489">
                  <c:v>-5.4130999999999999E-2</c:v>
                </c:pt>
                <c:pt idx="7490">
                  <c:v>-4.2597999999999997E-2</c:v>
                </c:pt>
                <c:pt idx="7491">
                  <c:v>-2.9961999999999999E-2</c:v>
                </c:pt>
                <c:pt idx="7492">
                  <c:v>-1.6573999999999998E-2</c:v>
                </c:pt>
                <c:pt idx="7493">
                  <c:v>-2.8903000000000002E-3</c:v>
                </c:pt>
                <c:pt idx="7494">
                  <c:v>1.0768E-2</c:v>
                </c:pt>
                <c:pt idx="7495">
                  <c:v>2.3685999999999999E-2</c:v>
                </c:pt>
                <c:pt idx="7496">
                  <c:v>3.5656E-2</c:v>
                </c:pt>
                <c:pt idx="7497">
                  <c:v>4.6568999999999999E-2</c:v>
                </c:pt>
                <c:pt idx="7498">
                  <c:v>5.6016999999999997E-2</c:v>
                </c:pt>
                <c:pt idx="7499">
                  <c:v>6.4144999999999994E-2</c:v>
                </c:pt>
                <c:pt idx="7500">
                  <c:v>7.1015999999999996E-2</c:v>
                </c:pt>
                <c:pt idx="7501">
                  <c:v>7.6784000000000005E-2</c:v>
                </c:pt>
                <c:pt idx="7502">
                  <c:v>8.1350000000000006E-2</c:v>
                </c:pt>
                <c:pt idx="7503">
                  <c:v>8.4706000000000004E-2</c:v>
                </c:pt>
                <c:pt idx="7504">
                  <c:v>8.6687E-2</c:v>
                </c:pt>
                <c:pt idx="7505">
                  <c:v>8.6934999999999998E-2</c:v>
                </c:pt>
                <c:pt idx="7506">
                  <c:v>8.5190000000000002E-2</c:v>
                </c:pt>
                <c:pt idx="7507">
                  <c:v>8.1162999999999999E-2</c:v>
                </c:pt>
                <c:pt idx="7508">
                  <c:v>7.4661000000000005E-2</c:v>
                </c:pt>
                <c:pt idx="7509">
                  <c:v>6.5904000000000004E-2</c:v>
                </c:pt>
                <c:pt idx="7510">
                  <c:v>5.5155000000000003E-2</c:v>
                </c:pt>
                <c:pt idx="7511">
                  <c:v>4.2754E-2</c:v>
                </c:pt>
                <c:pt idx="7512">
                  <c:v>2.9597999999999999E-2</c:v>
                </c:pt>
                <c:pt idx="7513">
                  <c:v>1.6135E-2</c:v>
                </c:pt>
                <c:pt idx="7514">
                  <c:v>2.8379999999999998E-3</c:v>
                </c:pt>
                <c:pt idx="7515">
                  <c:v>-1.0096000000000001E-2</c:v>
                </c:pt>
                <c:pt idx="7516">
                  <c:v>-2.2166999999999999E-2</c:v>
                </c:pt>
                <c:pt idx="7517">
                  <c:v>-3.3398999999999998E-2</c:v>
                </c:pt>
                <c:pt idx="7518">
                  <c:v>-4.3872000000000001E-2</c:v>
                </c:pt>
                <c:pt idx="7519">
                  <c:v>-5.3302000000000002E-2</c:v>
                </c:pt>
                <c:pt idx="7520">
                  <c:v>-6.1846999999999999E-2</c:v>
                </c:pt>
                <c:pt idx="7521">
                  <c:v>-6.9573999999999997E-2</c:v>
                </c:pt>
                <c:pt idx="7522">
                  <c:v>-7.6262999999999997E-2</c:v>
                </c:pt>
                <c:pt idx="7523">
                  <c:v>-8.1863000000000005E-2</c:v>
                </c:pt>
                <c:pt idx="7524">
                  <c:v>-8.6134000000000002E-2</c:v>
                </c:pt>
                <c:pt idx="7525">
                  <c:v>-8.8799000000000003E-2</c:v>
                </c:pt>
                <c:pt idx="7526">
                  <c:v>-8.9470999999999995E-2</c:v>
                </c:pt>
                <c:pt idx="7527">
                  <c:v>-8.7957999999999995E-2</c:v>
                </c:pt>
                <c:pt idx="7528">
                  <c:v>-8.4057999999999994E-2</c:v>
                </c:pt>
                <c:pt idx="7529">
                  <c:v>-7.7904000000000001E-2</c:v>
                </c:pt>
                <c:pt idx="7530">
                  <c:v>-6.9608000000000003E-2</c:v>
                </c:pt>
                <c:pt idx="7531">
                  <c:v>-5.9471999999999997E-2</c:v>
                </c:pt>
                <c:pt idx="7532">
                  <c:v>-4.7697000000000003E-2</c:v>
                </c:pt>
                <c:pt idx="7533">
                  <c:v>-3.4986999999999997E-2</c:v>
                </c:pt>
                <c:pt idx="7534">
                  <c:v>-2.1628999999999999E-2</c:v>
                </c:pt>
                <c:pt idx="7535">
                  <c:v>-7.8858999999999995E-3</c:v>
                </c:pt>
                <c:pt idx="7536">
                  <c:v>5.5236E-3</c:v>
                </c:pt>
                <c:pt idx="7537">
                  <c:v>1.8405999999999999E-2</c:v>
                </c:pt>
                <c:pt idx="7538">
                  <c:v>3.0578999999999999E-2</c:v>
                </c:pt>
                <c:pt idx="7539">
                  <c:v>4.1549999999999997E-2</c:v>
                </c:pt>
                <c:pt idx="7540">
                  <c:v>5.1325000000000003E-2</c:v>
                </c:pt>
                <c:pt idx="7541">
                  <c:v>5.9896999999999999E-2</c:v>
                </c:pt>
                <c:pt idx="7542">
                  <c:v>6.7354999999999998E-2</c:v>
                </c:pt>
                <c:pt idx="7543">
                  <c:v>7.3567999999999995E-2</c:v>
                </c:pt>
                <c:pt idx="7544">
                  <c:v>7.8574000000000005E-2</c:v>
                </c:pt>
                <c:pt idx="7545">
                  <c:v>8.2296999999999995E-2</c:v>
                </c:pt>
                <c:pt idx="7546">
                  <c:v>8.4428000000000003E-2</c:v>
                </c:pt>
                <c:pt idx="7547">
                  <c:v>8.4745000000000001E-2</c:v>
                </c:pt>
                <c:pt idx="7548">
                  <c:v>8.2998000000000002E-2</c:v>
                </c:pt>
                <c:pt idx="7549">
                  <c:v>7.8925999999999996E-2</c:v>
                </c:pt>
                <c:pt idx="7550">
                  <c:v>7.2609999999999994E-2</c:v>
                </c:pt>
                <c:pt idx="7551">
                  <c:v>6.4172999999999994E-2</c:v>
                </c:pt>
                <c:pt idx="7552">
                  <c:v>5.3879999999999997E-2</c:v>
                </c:pt>
                <c:pt idx="7553">
                  <c:v>4.2478000000000002E-2</c:v>
                </c:pt>
                <c:pt idx="7554">
                  <c:v>3.0439999999999998E-2</c:v>
                </c:pt>
                <c:pt idx="7555">
                  <c:v>1.8249000000000001E-2</c:v>
                </c:pt>
                <c:pt idx="7556">
                  <c:v>6.1453000000000002E-3</c:v>
                </c:pt>
                <c:pt idx="7557">
                  <c:v>-5.3660000000000001E-3</c:v>
                </c:pt>
                <c:pt idx="7558">
                  <c:v>-1.6305E-2</c:v>
                </c:pt>
                <c:pt idx="7559">
                  <c:v>-2.6734000000000001E-2</c:v>
                </c:pt>
                <c:pt idx="7560">
                  <c:v>-3.6374999999999998E-2</c:v>
                </c:pt>
                <c:pt idx="7561">
                  <c:v>-4.5322000000000001E-2</c:v>
                </c:pt>
                <c:pt idx="7562">
                  <c:v>-5.3563E-2</c:v>
                </c:pt>
                <c:pt idx="7563">
                  <c:v>-6.1108000000000003E-2</c:v>
                </c:pt>
                <c:pt idx="7564">
                  <c:v>-6.7682999999999993E-2</c:v>
                </c:pt>
                <c:pt idx="7565">
                  <c:v>-7.3154999999999998E-2</c:v>
                </c:pt>
                <c:pt idx="7566">
                  <c:v>-7.7296000000000004E-2</c:v>
                </c:pt>
                <c:pt idx="7567">
                  <c:v>-7.9666000000000001E-2</c:v>
                </c:pt>
                <c:pt idx="7568">
                  <c:v>-8.0030000000000004E-2</c:v>
                </c:pt>
                <c:pt idx="7569">
                  <c:v>-7.8136999999999998E-2</c:v>
                </c:pt>
                <c:pt idx="7570">
                  <c:v>-7.3959999999999998E-2</c:v>
                </c:pt>
                <c:pt idx="7571">
                  <c:v>-6.7585000000000006E-2</c:v>
                </c:pt>
                <c:pt idx="7572">
                  <c:v>-5.9237999999999999E-2</c:v>
                </c:pt>
                <c:pt idx="7573">
                  <c:v>-4.9156999999999999E-2</c:v>
                </c:pt>
                <c:pt idx="7574">
                  <c:v>-3.7976999999999997E-2</c:v>
                </c:pt>
                <c:pt idx="7575">
                  <c:v>-2.6037000000000001E-2</c:v>
                </c:pt>
                <c:pt idx="7576">
                  <c:v>-1.3586000000000001E-2</c:v>
                </c:pt>
                <c:pt idx="7577">
                  <c:v>-1.3075999999999999E-3</c:v>
                </c:pt>
                <c:pt idx="7578">
                  <c:v>1.0625000000000001E-2</c:v>
                </c:pt>
                <c:pt idx="7579">
                  <c:v>2.1911E-2</c:v>
                </c:pt>
                <c:pt idx="7580">
                  <c:v>3.2447999999999998E-2</c:v>
                </c:pt>
                <c:pt idx="7581">
                  <c:v>4.1840000000000002E-2</c:v>
                </c:pt>
                <c:pt idx="7582">
                  <c:v>5.0153999999999997E-2</c:v>
                </c:pt>
                <c:pt idx="7583">
                  <c:v>5.7488999999999998E-2</c:v>
                </c:pt>
                <c:pt idx="7584">
                  <c:v>6.3694000000000001E-2</c:v>
                </c:pt>
                <c:pt idx="7585">
                  <c:v>6.8870000000000001E-2</c:v>
                </c:pt>
                <c:pt idx="7586">
                  <c:v>7.2950000000000001E-2</c:v>
                </c:pt>
                <c:pt idx="7587">
                  <c:v>7.5675000000000006E-2</c:v>
                </c:pt>
                <c:pt idx="7588">
                  <c:v>7.6814999999999994E-2</c:v>
                </c:pt>
                <c:pt idx="7589">
                  <c:v>7.6076000000000005E-2</c:v>
                </c:pt>
                <c:pt idx="7590">
                  <c:v>7.3196999999999998E-2</c:v>
                </c:pt>
                <c:pt idx="7591">
                  <c:v>6.8046999999999996E-2</c:v>
                </c:pt>
                <c:pt idx="7592">
                  <c:v>6.0655000000000001E-2</c:v>
                </c:pt>
                <c:pt idx="7593">
                  <c:v>5.1152999999999997E-2</c:v>
                </c:pt>
                <c:pt idx="7594">
                  <c:v>4.0225999999999998E-2</c:v>
                </c:pt>
                <c:pt idx="7595">
                  <c:v>2.8333000000000001E-2</c:v>
                </c:pt>
                <c:pt idx="7596">
                  <c:v>1.5927E-2</c:v>
                </c:pt>
                <c:pt idx="7597">
                  <c:v>3.7680999999999999E-3</c:v>
                </c:pt>
                <c:pt idx="7598">
                  <c:v>-7.9267000000000001E-3</c:v>
                </c:pt>
                <c:pt idx="7599">
                  <c:v>-1.898E-2</c:v>
                </c:pt>
                <c:pt idx="7600">
                  <c:v>-2.9402000000000001E-2</c:v>
                </c:pt>
                <c:pt idx="7601">
                  <c:v>-3.8934999999999997E-2</c:v>
                </c:pt>
                <c:pt idx="7602">
                  <c:v>-4.7703000000000002E-2</c:v>
                </c:pt>
                <c:pt idx="7603">
                  <c:v>-5.5825E-2</c:v>
                </c:pt>
                <c:pt idx="7604">
                  <c:v>-6.3117999999999994E-2</c:v>
                </c:pt>
                <c:pt idx="7605">
                  <c:v>-6.9627999999999995E-2</c:v>
                </c:pt>
                <c:pt idx="7606">
                  <c:v>-7.5230000000000005E-2</c:v>
                </c:pt>
                <c:pt idx="7607">
                  <c:v>-7.9716999999999996E-2</c:v>
                </c:pt>
                <c:pt idx="7608">
                  <c:v>-8.2671999999999995E-2</c:v>
                </c:pt>
                <c:pt idx="7609">
                  <c:v>-8.3792000000000005E-2</c:v>
                </c:pt>
                <c:pt idx="7610">
                  <c:v>-8.2766999999999993E-2</c:v>
                </c:pt>
                <c:pt idx="7611">
                  <c:v>-7.9405000000000003E-2</c:v>
                </c:pt>
                <c:pt idx="7612">
                  <c:v>-7.3682999999999998E-2</c:v>
                </c:pt>
                <c:pt idx="7613">
                  <c:v>-6.5595000000000001E-2</c:v>
                </c:pt>
                <c:pt idx="7614">
                  <c:v>-5.5607999999999998E-2</c:v>
                </c:pt>
                <c:pt idx="7615">
                  <c:v>-4.4018000000000002E-2</c:v>
                </c:pt>
                <c:pt idx="7616">
                  <c:v>-3.1274000000000003E-2</c:v>
                </c:pt>
                <c:pt idx="7617">
                  <c:v>-1.7698999999999999E-2</c:v>
                </c:pt>
                <c:pt idx="7618">
                  <c:v>-4.0715999999999999E-3</c:v>
                </c:pt>
                <c:pt idx="7619">
                  <c:v>9.3060999999999994E-3</c:v>
                </c:pt>
                <c:pt idx="7620">
                  <c:v>2.2238000000000001E-2</c:v>
                </c:pt>
                <c:pt idx="7621">
                  <c:v>3.4086999999999999E-2</c:v>
                </c:pt>
                <c:pt idx="7622">
                  <c:v>4.4823000000000002E-2</c:v>
                </c:pt>
                <c:pt idx="7623">
                  <c:v>5.4334E-2</c:v>
                </c:pt>
                <c:pt idx="7624">
                  <c:v>6.2727000000000005E-2</c:v>
                </c:pt>
                <c:pt idx="7625">
                  <c:v>6.9863999999999996E-2</c:v>
                </c:pt>
                <c:pt idx="7626">
                  <c:v>7.5920000000000001E-2</c:v>
                </c:pt>
                <c:pt idx="7627">
                  <c:v>8.0938999999999997E-2</c:v>
                </c:pt>
                <c:pt idx="7628">
                  <c:v>8.4691000000000002E-2</c:v>
                </c:pt>
                <c:pt idx="7629">
                  <c:v>8.7030999999999997E-2</c:v>
                </c:pt>
                <c:pt idx="7630">
                  <c:v>8.7650000000000006E-2</c:v>
                </c:pt>
                <c:pt idx="7631">
                  <c:v>8.6226999999999998E-2</c:v>
                </c:pt>
                <c:pt idx="7632">
                  <c:v>8.2517999999999994E-2</c:v>
                </c:pt>
                <c:pt idx="7633">
                  <c:v>7.6430999999999999E-2</c:v>
                </c:pt>
                <c:pt idx="7634">
                  <c:v>6.7931000000000005E-2</c:v>
                </c:pt>
                <c:pt idx="7635">
                  <c:v>5.7549000000000003E-2</c:v>
                </c:pt>
                <c:pt idx="7636">
                  <c:v>4.5679999999999998E-2</c:v>
                </c:pt>
                <c:pt idx="7637">
                  <c:v>3.2752000000000003E-2</c:v>
                </c:pt>
                <c:pt idx="7638">
                  <c:v>1.9611E-2</c:v>
                </c:pt>
                <c:pt idx="7639">
                  <c:v>6.5424999999999997E-3</c:v>
                </c:pt>
                <c:pt idx="7640">
                  <c:v>-6.1441000000000004E-3</c:v>
                </c:pt>
                <c:pt idx="7641">
                  <c:v>-1.8405999999999999E-2</c:v>
                </c:pt>
                <c:pt idx="7642">
                  <c:v>-2.981E-2</c:v>
                </c:pt>
                <c:pt idx="7643">
                  <c:v>-4.0432000000000003E-2</c:v>
                </c:pt>
                <c:pt idx="7644">
                  <c:v>-5.0305999999999997E-2</c:v>
                </c:pt>
                <c:pt idx="7645">
                  <c:v>-5.919E-2</c:v>
                </c:pt>
                <c:pt idx="7646">
                  <c:v>-6.7160999999999998E-2</c:v>
                </c:pt>
                <c:pt idx="7647">
                  <c:v>-7.4167999999999998E-2</c:v>
                </c:pt>
                <c:pt idx="7648">
                  <c:v>-8.0126000000000003E-2</c:v>
                </c:pt>
                <c:pt idx="7649">
                  <c:v>-8.4681999999999993E-2</c:v>
                </c:pt>
                <c:pt idx="7650">
                  <c:v>-8.7614999999999998E-2</c:v>
                </c:pt>
                <c:pt idx="7651">
                  <c:v>-8.8608999999999993E-2</c:v>
                </c:pt>
                <c:pt idx="7652">
                  <c:v>-8.7390999999999996E-2</c:v>
                </c:pt>
                <c:pt idx="7653">
                  <c:v>-8.3821000000000007E-2</c:v>
                </c:pt>
                <c:pt idx="7654">
                  <c:v>-7.7923000000000006E-2</c:v>
                </c:pt>
                <c:pt idx="7655">
                  <c:v>-6.9723999999999994E-2</c:v>
                </c:pt>
                <c:pt idx="7656">
                  <c:v>-5.9730999999999999E-2</c:v>
                </c:pt>
                <c:pt idx="7657">
                  <c:v>-4.8212999999999999E-2</c:v>
                </c:pt>
                <c:pt idx="7658">
                  <c:v>-3.5458999999999997E-2</c:v>
                </c:pt>
                <c:pt idx="7659">
                  <c:v>-2.2199E-2</c:v>
                </c:pt>
                <c:pt idx="7660">
                  <c:v>-8.7206000000000002E-3</c:v>
                </c:pt>
                <c:pt idx="7661">
                  <c:v>4.7238999999999996E-3</c:v>
                </c:pt>
                <c:pt idx="7662">
                  <c:v>1.7457E-2</c:v>
                </c:pt>
                <c:pt idx="7663">
                  <c:v>2.9326999999999999E-2</c:v>
                </c:pt>
                <c:pt idx="7664">
                  <c:v>4.0136999999999999E-2</c:v>
                </c:pt>
                <c:pt idx="7665">
                  <c:v>4.9882000000000003E-2</c:v>
                </c:pt>
                <c:pt idx="7666">
                  <c:v>5.8356999999999999E-2</c:v>
                </c:pt>
                <c:pt idx="7667">
                  <c:v>6.5711000000000006E-2</c:v>
                </c:pt>
                <c:pt idx="7668">
                  <c:v>7.2059999999999999E-2</c:v>
                </c:pt>
                <c:pt idx="7669">
                  <c:v>7.7182000000000001E-2</c:v>
                </c:pt>
                <c:pt idx="7670">
                  <c:v>8.1013000000000002E-2</c:v>
                </c:pt>
                <c:pt idx="7671">
                  <c:v>8.3294999999999994E-2</c:v>
                </c:pt>
                <c:pt idx="7672">
                  <c:v>8.3735000000000004E-2</c:v>
                </c:pt>
                <c:pt idx="7673">
                  <c:v>8.2048999999999997E-2</c:v>
                </c:pt>
                <c:pt idx="7674">
                  <c:v>7.8075000000000006E-2</c:v>
                </c:pt>
                <c:pt idx="7675">
                  <c:v>7.1734000000000006E-2</c:v>
                </c:pt>
                <c:pt idx="7676">
                  <c:v>6.3364000000000004E-2</c:v>
                </c:pt>
                <c:pt idx="7677">
                  <c:v>5.3324999999999997E-2</c:v>
                </c:pt>
                <c:pt idx="7678">
                  <c:v>4.1982999999999999E-2</c:v>
                </c:pt>
                <c:pt idx="7679">
                  <c:v>3.0169999999999999E-2</c:v>
                </c:pt>
                <c:pt idx="7680">
                  <c:v>1.8200000000000001E-2</c:v>
                </c:pt>
                <c:pt idx="7681">
                  <c:v>6.4075E-3</c:v>
                </c:pt>
                <c:pt idx="7682">
                  <c:v>-5.1526999999999996E-3</c:v>
                </c:pt>
                <c:pt idx="7683">
                  <c:v>-1.6091000000000001E-2</c:v>
                </c:pt>
                <c:pt idx="7684">
                  <c:v>-2.6466E-2</c:v>
                </c:pt>
                <c:pt idx="7685">
                  <c:v>-3.6323000000000001E-2</c:v>
                </c:pt>
                <c:pt idx="7686">
                  <c:v>-4.5358999999999997E-2</c:v>
                </c:pt>
                <c:pt idx="7687">
                  <c:v>-5.3643000000000003E-2</c:v>
                </c:pt>
                <c:pt idx="7688">
                  <c:v>-6.1068999999999998E-2</c:v>
                </c:pt>
                <c:pt idx="7689">
                  <c:v>-6.7587999999999995E-2</c:v>
                </c:pt>
                <c:pt idx="7690">
                  <c:v>-7.2819999999999996E-2</c:v>
                </c:pt>
                <c:pt idx="7691">
                  <c:v>-7.6591999999999993E-2</c:v>
                </c:pt>
                <c:pt idx="7692">
                  <c:v>-7.8581999999999999E-2</c:v>
                </c:pt>
                <c:pt idx="7693">
                  <c:v>-7.8476000000000004E-2</c:v>
                </c:pt>
                <c:pt idx="7694">
                  <c:v>-7.6102000000000003E-2</c:v>
                </c:pt>
                <c:pt idx="7695">
                  <c:v>-7.1407999999999999E-2</c:v>
                </c:pt>
                <c:pt idx="7696">
                  <c:v>-6.4411999999999997E-2</c:v>
                </c:pt>
                <c:pt idx="7697">
                  <c:v>-5.5524999999999998E-2</c:v>
                </c:pt>
                <c:pt idx="7698">
                  <c:v>-4.5054999999999998E-2</c:v>
                </c:pt>
                <c:pt idx="7699">
                  <c:v>-3.3267999999999999E-2</c:v>
                </c:pt>
                <c:pt idx="7700">
                  <c:v>-2.0910999999999999E-2</c:v>
                </c:pt>
                <c:pt idx="7701">
                  <c:v>-8.2549000000000008E-3</c:v>
                </c:pt>
                <c:pt idx="7702">
                  <c:v>4.4402E-3</c:v>
                </c:pt>
                <c:pt idx="7703">
                  <c:v>1.6552000000000001E-2</c:v>
                </c:pt>
                <c:pt idx="7704">
                  <c:v>2.794E-2</c:v>
                </c:pt>
                <c:pt idx="7705">
                  <c:v>3.8406999999999997E-2</c:v>
                </c:pt>
                <c:pt idx="7706">
                  <c:v>4.7947999999999998E-2</c:v>
                </c:pt>
                <c:pt idx="7707">
                  <c:v>5.6327000000000002E-2</c:v>
                </c:pt>
                <c:pt idx="7708">
                  <c:v>6.3717999999999997E-2</c:v>
                </c:pt>
                <c:pt idx="7709">
                  <c:v>7.0232000000000003E-2</c:v>
                </c:pt>
                <c:pt idx="7710">
                  <c:v>7.5708999999999999E-2</c:v>
                </c:pt>
                <c:pt idx="7711">
                  <c:v>8.0074000000000006E-2</c:v>
                </c:pt>
                <c:pt idx="7712">
                  <c:v>8.3115999999999995E-2</c:v>
                </c:pt>
                <c:pt idx="7713">
                  <c:v>8.4402000000000005E-2</c:v>
                </c:pt>
                <c:pt idx="7714">
                  <c:v>8.3642999999999995E-2</c:v>
                </c:pt>
                <c:pt idx="7715">
                  <c:v>8.0532999999999993E-2</c:v>
                </c:pt>
                <c:pt idx="7716">
                  <c:v>7.4865000000000001E-2</c:v>
                </c:pt>
                <c:pt idx="7717">
                  <c:v>6.6829E-2</c:v>
                </c:pt>
                <c:pt idx="7718">
                  <c:v>5.6680000000000001E-2</c:v>
                </c:pt>
                <c:pt idx="7719">
                  <c:v>4.4782000000000002E-2</c:v>
                </c:pt>
                <c:pt idx="7720">
                  <c:v>3.2024999999999998E-2</c:v>
                </c:pt>
                <c:pt idx="7721">
                  <c:v>1.8904000000000001E-2</c:v>
                </c:pt>
                <c:pt idx="7722">
                  <c:v>5.9097000000000004E-3</c:v>
                </c:pt>
                <c:pt idx="7723">
                  <c:v>-6.7203000000000002E-3</c:v>
                </c:pt>
                <c:pt idx="7724">
                  <c:v>-1.8492000000000001E-2</c:v>
                </c:pt>
                <c:pt idx="7725">
                  <c:v>-2.9419000000000001E-2</c:v>
                </c:pt>
                <c:pt idx="7726">
                  <c:v>-3.9576E-2</c:v>
                </c:pt>
                <c:pt idx="7727">
                  <c:v>-4.8701000000000001E-2</c:v>
                </c:pt>
                <c:pt idx="7728">
                  <c:v>-5.6939999999999998E-2</c:v>
                </c:pt>
                <c:pt idx="7729">
                  <c:v>-6.4382999999999996E-2</c:v>
                </c:pt>
                <c:pt idx="7730">
                  <c:v>-7.0835999999999996E-2</c:v>
                </c:pt>
                <c:pt idx="7731">
                  <c:v>-7.6307E-2</c:v>
                </c:pt>
                <c:pt idx="7732">
                  <c:v>-8.0599000000000004E-2</c:v>
                </c:pt>
                <c:pt idx="7733">
                  <c:v>-8.3474000000000007E-2</c:v>
                </c:pt>
                <c:pt idx="7734">
                  <c:v>-8.4531999999999996E-2</c:v>
                </c:pt>
                <c:pt idx="7735">
                  <c:v>-8.3542000000000005E-2</c:v>
                </c:pt>
                <c:pt idx="7736">
                  <c:v>-8.0231999999999998E-2</c:v>
                </c:pt>
                <c:pt idx="7737">
                  <c:v>-7.4638999999999997E-2</c:v>
                </c:pt>
                <c:pt idx="7738">
                  <c:v>-6.6808999999999993E-2</c:v>
                </c:pt>
                <c:pt idx="7739">
                  <c:v>-5.6975999999999999E-2</c:v>
                </c:pt>
                <c:pt idx="7740">
                  <c:v>-4.5319999999999999E-2</c:v>
                </c:pt>
                <c:pt idx="7741">
                  <c:v>-3.2523000000000003E-2</c:v>
                </c:pt>
                <c:pt idx="7742">
                  <c:v>-1.8915000000000001E-2</c:v>
                </c:pt>
                <c:pt idx="7743">
                  <c:v>-4.7837000000000001E-3</c:v>
                </c:pt>
                <c:pt idx="7744">
                  <c:v>9.0682999999999996E-3</c:v>
                </c:pt>
                <c:pt idx="7745">
                  <c:v>2.2402999999999999E-2</c:v>
                </c:pt>
                <c:pt idx="7746">
                  <c:v>3.4839000000000002E-2</c:v>
                </c:pt>
                <c:pt idx="7747">
                  <c:v>4.6268999999999998E-2</c:v>
                </c:pt>
                <c:pt idx="7748">
                  <c:v>5.6281999999999999E-2</c:v>
                </c:pt>
                <c:pt idx="7749">
                  <c:v>6.5031000000000005E-2</c:v>
                </c:pt>
                <c:pt idx="7750">
                  <c:v>7.2668999999999997E-2</c:v>
                </c:pt>
                <c:pt idx="7751">
                  <c:v>7.9101000000000005E-2</c:v>
                </c:pt>
                <c:pt idx="7752">
                  <c:v>8.4407999999999997E-2</c:v>
                </c:pt>
                <c:pt idx="7753">
                  <c:v>8.8496000000000005E-2</c:v>
                </c:pt>
                <c:pt idx="7754">
                  <c:v>9.1012999999999997E-2</c:v>
                </c:pt>
                <c:pt idx="7755">
                  <c:v>9.1667999999999999E-2</c:v>
                </c:pt>
                <c:pt idx="7756">
                  <c:v>9.0135000000000007E-2</c:v>
                </c:pt>
                <c:pt idx="7757">
                  <c:v>8.6076E-2</c:v>
                </c:pt>
                <c:pt idx="7758">
                  <c:v>7.9510999999999998E-2</c:v>
                </c:pt>
                <c:pt idx="7759">
                  <c:v>7.0519999999999999E-2</c:v>
                </c:pt>
                <c:pt idx="7760">
                  <c:v>5.9352000000000002E-2</c:v>
                </c:pt>
                <c:pt idx="7761">
                  <c:v>4.6810999999999998E-2</c:v>
                </c:pt>
                <c:pt idx="7762">
                  <c:v>3.3426999999999998E-2</c:v>
                </c:pt>
                <c:pt idx="7763">
                  <c:v>1.9789000000000001E-2</c:v>
                </c:pt>
                <c:pt idx="7764">
                  <c:v>6.215E-3</c:v>
                </c:pt>
                <c:pt idx="7765">
                  <c:v>-6.6511000000000001E-3</c:v>
                </c:pt>
                <c:pt idx="7766">
                  <c:v>-1.8787000000000002E-2</c:v>
                </c:pt>
                <c:pt idx="7767">
                  <c:v>-3.0197999999999999E-2</c:v>
                </c:pt>
                <c:pt idx="7768">
                  <c:v>-4.0576000000000001E-2</c:v>
                </c:pt>
                <c:pt idx="7769">
                  <c:v>-5.0023999999999999E-2</c:v>
                </c:pt>
                <c:pt idx="7770">
                  <c:v>-5.8657000000000001E-2</c:v>
                </c:pt>
                <c:pt idx="7771">
                  <c:v>-6.6250000000000003E-2</c:v>
                </c:pt>
                <c:pt idx="7772">
                  <c:v>-7.2876999999999997E-2</c:v>
                </c:pt>
                <c:pt idx="7773">
                  <c:v>-7.8404000000000001E-2</c:v>
                </c:pt>
                <c:pt idx="7774">
                  <c:v>-8.2663E-2</c:v>
                </c:pt>
                <c:pt idx="7775">
                  <c:v>-8.5271E-2</c:v>
                </c:pt>
                <c:pt idx="7776">
                  <c:v>-8.5994000000000001E-2</c:v>
                </c:pt>
                <c:pt idx="7777">
                  <c:v>-8.4572999999999995E-2</c:v>
                </c:pt>
                <c:pt idx="7778">
                  <c:v>-8.0902000000000002E-2</c:v>
                </c:pt>
                <c:pt idx="7779">
                  <c:v>-7.4998999999999996E-2</c:v>
                </c:pt>
                <c:pt idx="7780">
                  <c:v>-6.6975999999999994E-2</c:v>
                </c:pt>
                <c:pt idx="7781">
                  <c:v>-5.6966000000000003E-2</c:v>
                </c:pt>
                <c:pt idx="7782">
                  <c:v>-4.5506999999999999E-2</c:v>
                </c:pt>
                <c:pt idx="7783">
                  <c:v>-3.2887E-2</c:v>
                </c:pt>
                <c:pt idx="7784">
                  <c:v>-1.9349000000000002E-2</c:v>
                </c:pt>
                <c:pt idx="7785">
                  <c:v>-5.6559999999999996E-3</c:v>
                </c:pt>
                <c:pt idx="7786">
                  <c:v>7.9243000000000004E-3</c:v>
                </c:pt>
                <c:pt idx="7787">
                  <c:v>2.1135999999999999E-2</c:v>
                </c:pt>
                <c:pt idx="7788">
                  <c:v>3.3322999999999998E-2</c:v>
                </c:pt>
                <c:pt idx="7789">
                  <c:v>4.4415000000000003E-2</c:v>
                </c:pt>
                <c:pt idx="7790">
                  <c:v>5.4281000000000003E-2</c:v>
                </c:pt>
                <c:pt idx="7791">
                  <c:v>6.3037999999999997E-2</c:v>
                </c:pt>
                <c:pt idx="7792">
                  <c:v>7.0530999999999996E-2</c:v>
                </c:pt>
                <c:pt idx="7793">
                  <c:v>7.6923000000000005E-2</c:v>
                </c:pt>
                <c:pt idx="7794">
                  <c:v>8.2196000000000005E-2</c:v>
                </c:pt>
                <c:pt idx="7795">
                  <c:v>8.6057999999999996E-2</c:v>
                </c:pt>
                <c:pt idx="7796">
                  <c:v>8.8285000000000002E-2</c:v>
                </c:pt>
                <c:pt idx="7797">
                  <c:v>8.8540999999999995E-2</c:v>
                </c:pt>
                <c:pt idx="7798">
                  <c:v>8.6506E-2</c:v>
                </c:pt>
                <c:pt idx="7799">
                  <c:v>8.2003999999999994E-2</c:v>
                </c:pt>
                <c:pt idx="7800">
                  <c:v>7.5032000000000001E-2</c:v>
                </c:pt>
                <c:pt idx="7801">
                  <c:v>6.5679000000000001E-2</c:v>
                </c:pt>
                <c:pt idx="7802">
                  <c:v>5.4626000000000001E-2</c:v>
                </c:pt>
                <c:pt idx="7803">
                  <c:v>4.2347000000000003E-2</c:v>
                </c:pt>
                <c:pt idx="7804">
                  <c:v>2.9336000000000001E-2</c:v>
                </c:pt>
                <c:pt idx="7805">
                  <c:v>1.6427000000000001E-2</c:v>
                </c:pt>
                <c:pt idx="7806">
                  <c:v>3.8823999999999998E-3</c:v>
                </c:pt>
                <c:pt idx="7807">
                  <c:v>-8.2138999999999997E-3</c:v>
                </c:pt>
                <c:pt idx="7808">
                  <c:v>-1.9453000000000002E-2</c:v>
                </c:pt>
                <c:pt idx="7809">
                  <c:v>-2.9929000000000001E-2</c:v>
                </c:pt>
                <c:pt idx="7810">
                  <c:v>-3.9620000000000002E-2</c:v>
                </c:pt>
                <c:pt idx="7811">
                  <c:v>-4.8604000000000001E-2</c:v>
                </c:pt>
                <c:pt idx="7812">
                  <c:v>-5.6663999999999999E-2</c:v>
                </c:pt>
                <c:pt idx="7813">
                  <c:v>-6.3850000000000004E-2</c:v>
                </c:pt>
                <c:pt idx="7814">
                  <c:v>-7.0150000000000004E-2</c:v>
                </c:pt>
                <c:pt idx="7815">
                  <c:v>-7.5217000000000006E-2</c:v>
                </c:pt>
                <c:pt idx="7816">
                  <c:v>-7.8896999999999995E-2</c:v>
                </c:pt>
                <c:pt idx="7817">
                  <c:v>-8.0886E-2</c:v>
                </c:pt>
                <c:pt idx="7818">
                  <c:v>-8.0917000000000003E-2</c:v>
                </c:pt>
                <c:pt idx="7819">
                  <c:v>-7.8794000000000003E-2</c:v>
                </c:pt>
                <c:pt idx="7820">
                  <c:v>-7.4477000000000002E-2</c:v>
                </c:pt>
                <c:pt idx="7821">
                  <c:v>-6.7954000000000001E-2</c:v>
                </c:pt>
                <c:pt idx="7822">
                  <c:v>-5.9575999999999997E-2</c:v>
                </c:pt>
                <c:pt idx="7823">
                  <c:v>-4.9579999999999999E-2</c:v>
                </c:pt>
                <c:pt idx="7824">
                  <c:v>-3.8165999999999999E-2</c:v>
                </c:pt>
                <c:pt idx="7825">
                  <c:v>-2.5998E-2</c:v>
                </c:pt>
                <c:pt idx="7826">
                  <c:v>-1.3313E-2</c:v>
                </c:pt>
                <c:pt idx="7827">
                  <c:v>-5.0403000000000004E-4</c:v>
                </c:pt>
                <c:pt idx="7828">
                  <c:v>1.2248999999999999E-2</c:v>
                </c:pt>
                <c:pt idx="7829">
                  <c:v>2.4299000000000001E-2</c:v>
                </c:pt>
                <c:pt idx="7830">
                  <c:v>3.5533000000000002E-2</c:v>
                </c:pt>
                <c:pt idx="7831">
                  <c:v>4.5879999999999997E-2</c:v>
                </c:pt>
                <c:pt idx="7832">
                  <c:v>5.5014E-2</c:v>
                </c:pt>
                <c:pt idx="7833">
                  <c:v>6.3066999999999998E-2</c:v>
                </c:pt>
                <c:pt idx="7834">
                  <c:v>7.0066000000000003E-2</c:v>
                </c:pt>
                <c:pt idx="7835">
                  <c:v>7.6057E-2</c:v>
                </c:pt>
                <c:pt idx="7836">
                  <c:v>8.0756999999999995E-2</c:v>
                </c:pt>
                <c:pt idx="7837">
                  <c:v>8.4010000000000001E-2</c:v>
                </c:pt>
                <c:pt idx="7838">
                  <c:v>8.5464999999999999E-2</c:v>
                </c:pt>
                <c:pt idx="7839">
                  <c:v>8.4753999999999996E-2</c:v>
                </c:pt>
                <c:pt idx="7840">
                  <c:v>8.1612000000000004E-2</c:v>
                </c:pt>
                <c:pt idx="7841">
                  <c:v>7.5844999999999996E-2</c:v>
                </c:pt>
                <c:pt idx="7842">
                  <c:v>6.7657999999999996E-2</c:v>
                </c:pt>
                <c:pt idx="7843">
                  <c:v>5.7336999999999999E-2</c:v>
                </c:pt>
                <c:pt idx="7844">
                  <c:v>4.5414000000000003E-2</c:v>
                </c:pt>
                <c:pt idx="7845">
                  <c:v>3.2384999999999997E-2</c:v>
                </c:pt>
                <c:pt idx="7846">
                  <c:v>1.9216E-2</c:v>
                </c:pt>
                <c:pt idx="7847">
                  <c:v>6.2957999999999998E-3</c:v>
                </c:pt>
                <c:pt idx="7848">
                  <c:v>-6.1224000000000001E-3</c:v>
                </c:pt>
                <c:pt idx="7849">
                  <c:v>-1.7566999999999999E-2</c:v>
                </c:pt>
                <c:pt idx="7850">
                  <c:v>-2.8091000000000001E-2</c:v>
                </c:pt>
                <c:pt idx="7851">
                  <c:v>-3.7831999999999998E-2</c:v>
                </c:pt>
                <c:pt idx="7852">
                  <c:v>-4.6601999999999998E-2</c:v>
                </c:pt>
                <c:pt idx="7853">
                  <c:v>-5.4593999999999997E-2</c:v>
                </c:pt>
                <c:pt idx="7854">
                  <c:v>-6.1843000000000002E-2</c:v>
                </c:pt>
                <c:pt idx="7855">
                  <c:v>-6.8400000000000002E-2</c:v>
                </c:pt>
                <c:pt idx="7856">
                  <c:v>-7.3999999999999996E-2</c:v>
                </c:pt>
                <c:pt idx="7857">
                  <c:v>-7.8488000000000002E-2</c:v>
                </c:pt>
                <c:pt idx="7858">
                  <c:v>-8.1601999999999994E-2</c:v>
                </c:pt>
                <c:pt idx="7859">
                  <c:v>-8.2924999999999999E-2</c:v>
                </c:pt>
                <c:pt idx="7860">
                  <c:v>-8.2235000000000003E-2</c:v>
                </c:pt>
                <c:pt idx="7861">
                  <c:v>-7.9335000000000003E-2</c:v>
                </c:pt>
                <c:pt idx="7862">
                  <c:v>-7.4138999999999997E-2</c:v>
                </c:pt>
                <c:pt idx="7863">
                  <c:v>-6.6838999999999996E-2</c:v>
                </c:pt>
                <c:pt idx="7864">
                  <c:v>-5.7627999999999999E-2</c:v>
                </c:pt>
                <c:pt idx="7865">
                  <c:v>-4.6678999999999998E-2</c:v>
                </c:pt>
                <c:pt idx="7866">
                  <c:v>-3.4634999999999999E-2</c:v>
                </c:pt>
                <c:pt idx="7867">
                  <c:v>-2.1794000000000001E-2</c:v>
                </c:pt>
                <c:pt idx="7868">
                  <c:v>-8.4071000000000007E-3</c:v>
                </c:pt>
                <c:pt idx="7869">
                  <c:v>4.7987000000000004E-3</c:v>
                </c:pt>
                <c:pt idx="7870">
                  <c:v>1.7621000000000001E-2</c:v>
                </c:pt>
                <c:pt idx="7871">
                  <c:v>2.971E-2</c:v>
                </c:pt>
                <c:pt idx="7872">
                  <c:v>4.0947999999999998E-2</c:v>
                </c:pt>
                <c:pt idx="7873">
                  <c:v>5.0897999999999999E-2</c:v>
                </c:pt>
                <c:pt idx="7874">
                  <c:v>5.9670000000000001E-2</c:v>
                </c:pt>
                <c:pt idx="7875">
                  <c:v>6.7350999999999994E-2</c:v>
                </c:pt>
                <c:pt idx="7876">
                  <c:v>7.3815000000000006E-2</c:v>
                </c:pt>
                <c:pt idx="7877">
                  <c:v>7.9120999999999997E-2</c:v>
                </c:pt>
                <c:pt idx="7878">
                  <c:v>8.3173999999999998E-2</c:v>
                </c:pt>
                <c:pt idx="7879">
                  <c:v>8.5630999999999999E-2</c:v>
                </c:pt>
                <c:pt idx="7880">
                  <c:v>8.6211999999999997E-2</c:v>
                </c:pt>
                <c:pt idx="7881">
                  <c:v>8.4603999999999999E-2</c:v>
                </c:pt>
                <c:pt idx="7882">
                  <c:v>8.0472000000000002E-2</c:v>
                </c:pt>
                <c:pt idx="7883">
                  <c:v>7.3830999999999994E-2</c:v>
                </c:pt>
                <c:pt idx="7884">
                  <c:v>6.4760999999999999E-2</c:v>
                </c:pt>
                <c:pt idx="7885">
                  <c:v>5.3495000000000001E-2</c:v>
                </c:pt>
                <c:pt idx="7886">
                  <c:v>4.0844999999999999E-2</c:v>
                </c:pt>
                <c:pt idx="7887">
                  <c:v>2.7363999999999999E-2</c:v>
                </c:pt>
                <c:pt idx="7888">
                  <c:v>1.3681E-2</c:v>
                </c:pt>
                <c:pt idx="7889">
                  <c:v>1.7436E-4</c:v>
                </c:pt>
                <c:pt idx="7890">
                  <c:v>-1.2482E-2</c:v>
                </c:pt>
                <c:pt idx="7891">
                  <c:v>-2.426E-2</c:v>
                </c:pt>
                <c:pt idx="7892">
                  <c:v>-3.5195999999999998E-2</c:v>
                </c:pt>
                <c:pt idx="7893">
                  <c:v>-4.5055999999999999E-2</c:v>
                </c:pt>
                <c:pt idx="7894">
                  <c:v>-5.3998999999999998E-2</c:v>
                </c:pt>
                <c:pt idx="7895">
                  <c:v>-6.2192999999999998E-2</c:v>
                </c:pt>
                <c:pt idx="7896">
                  <c:v>-6.9455000000000003E-2</c:v>
                </c:pt>
                <c:pt idx="7897">
                  <c:v>-7.5869000000000006E-2</c:v>
                </c:pt>
                <c:pt idx="7898">
                  <c:v>-8.1287999999999999E-2</c:v>
                </c:pt>
                <c:pt idx="7899">
                  <c:v>-8.5523000000000002E-2</c:v>
                </c:pt>
                <c:pt idx="7900">
                  <c:v>-8.8164000000000006E-2</c:v>
                </c:pt>
                <c:pt idx="7901">
                  <c:v>-8.8956999999999994E-2</c:v>
                </c:pt>
                <c:pt idx="7902">
                  <c:v>-8.763E-2</c:v>
                </c:pt>
                <c:pt idx="7903">
                  <c:v>-8.4072999999999995E-2</c:v>
                </c:pt>
                <c:pt idx="7904">
                  <c:v>-7.8301999999999997E-2</c:v>
                </c:pt>
                <c:pt idx="7905">
                  <c:v>-7.0435999999999999E-2</c:v>
                </c:pt>
                <c:pt idx="7906">
                  <c:v>-6.0608000000000002E-2</c:v>
                </c:pt>
                <c:pt idx="7907">
                  <c:v>-4.9350999999999999E-2</c:v>
                </c:pt>
                <c:pt idx="7908">
                  <c:v>-3.6937999999999999E-2</c:v>
                </c:pt>
                <c:pt idx="7909">
                  <c:v>-2.3574000000000001E-2</c:v>
                </c:pt>
                <c:pt idx="7910">
                  <c:v>-9.9830000000000006E-3</c:v>
                </c:pt>
                <c:pt idx="7911">
                  <c:v>3.6032999999999998E-3</c:v>
                </c:pt>
                <c:pt idx="7912">
                  <c:v>1.6938000000000002E-2</c:v>
                </c:pt>
                <c:pt idx="7913">
                  <c:v>2.9350000000000001E-2</c:v>
                </c:pt>
                <c:pt idx="7914">
                  <c:v>4.0721E-2</c:v>
                </c:pt>
                <c:pt idx="7915">
                  <c:v>5.0865E-2</c:v>
                </c:pt>
                <c:pt idx="7916">
                  <c:v>5.9836E-2</c:v>
                </c:pt>
                <c:pt idx="7917">
                  <c:v>6.7420999999999995E-2</c:v>
                </c:pt>
                <c:pt idx="7918">
                  <c:v>7.3769000000000001E-2</c:v>
                </c:pt>
                <c:pt idx="7919">
                  <c:v>7.8871999999999998E-2</c:v>
                </c:pt>
                <c:pt idx="7920">
                  <c:v>8.2491999999999996E-2</c:v>
                </c:pt>
                <c:pt idx="7921">
                  <c:v>8.4454000000000001E-2</c:v>
                </c:pt>
                <c:pt idx="7922">
                  <c:v>8.4474999999999995E-2</c:v>
                </c:pt>
                <c:pt idx="7923">
                  <c:v>8.2281000000000007E-2</c:v>
                </c:pt>
                <c:pt idx="7924">
                  <c:v>7.7705999999999997E-2</c:v>
                </c:pt>
                <c:pt idx="7925">
                  <c:v>7.0735000000000006E-2</c:v>
                </c:pt>
                <c:pt idx="7926">
                  <c:v>6.1426000000000001E-2</c:v>
                </c:pt>
                <c:pt idx="7927">
                  <c:v>5.0403999999999997E-2</c:v>
                </c:pt>
                <c:pt idx="7928">
                  <c:v>3.8101000000000003E-2</c:v>
                </c:pt>
                <c:pt idx="7929">
                  <c:v>2.4982000000000001E-2</c:v>
                </c:pt>
                <c:pt idx="7930">
                  <c:v>1.1886000000000001E-2</c:v>
                </c:pt>
                <c:pt idx="7931">
                  <c:v>-8.9815000000000001E-4</c:v>
                </c:pt>
                <c:pt idx="7932">
                  <c:v>-1.3125E-2</c:v>
                </c:pt>
                <c:pt idx="7933">
                  <c:v>-2.4778999999999999E-2</c:v>
                </c:pt>
                <c:pt idx="7934">
                  <c:v>-3.5545E-2</c:v>
                </c:pt>
                <c:pt idx="7935">
                  <c:v>-4.5548999999999999E-2</c:v>
                </c:pt>
                <c:pt idx="7936">
                  <c:v>-5.4889E-2</c:v>
                </c:pt>
                <c:pt idx="7937">
                  <c:v>-6.3342999999999997E-2</c:v>
                </c:pt>
                <c:pt idx="7938">
                  <c:v>-7.0960999999999996E-2</c:v>
                </c:pt>
                <c:pt idx="7939">
                  <c:v>-7.7716999999999994E-2</c:v>
                </c:pt>
                <c:pt idx="7940">
                  <c:v>-8.3227999999999996E-2</c:v>
                </c:pt>
                <c:pt idx="7941">
                  <c:v>-8.7322999999999998E-2</c:v>
                </c:pt>
                <c:pt idx="7942">
                  <c:v>-8.9677999999999994E-2</c:v>
                </c:pt>
                <c:pt idx="7943">
                  <c:v>-9.0019000000000002E-2</c:v>
                </c:pt>
                <c:pt idx="7944">
                  <c:v>-8.8135000000000005E-2</c:v>
                </c:pt>
                <c:pt idx="7945">
                  <c:v>-8.3990999999999996E-2</c:v>
                </c:pt>
                <c:pt idx="7946">
                  <c:v>-7.7576000000000006E-2</c:v>
                </c:pt>
                <c:pt idx="7947">
                  <c:v>-6.9263000000000005E-2</c:v>
                </c:pt>
                <c:pt idx="7948">
                  <c:v>-5.9295E-2</c:v>
                </c:pt>
                <c:pt idx="7949">
                  <c:v>-4.8015000000000002E-2</c:v>
                </c:pt>
                <c:pt idx="7950">
                  <c:v>-3.5667999999999998E-2</c:v>
                </c:pt>
                <c:pt idx="7951">
                  <c:v>-2.2889E-2</c:v>
                </c:pt>
                <c:pt idx="7952">
                  <c:v>-9.9238E-3</c:v>
                </c:pt>
                <c:pt idx="7953">
                  <c:v>3.0406000000000001E-3</c:v>
                </c:pt>
                <c:pt idx="7954">
                  <c:v>1.5344E-2</c:v>
                </c:pt>
                <c:pt idx="7955">
                  <c:v>2.6859999999999998E-2</c:v>
                </c:pt>
                <c:pt idx="7956">
                  <c:v>3.7482000000000001E-2</c:v>
                </c:pt>
                <c:pt idx="7957">
                  <c:v>4.6862000000000001E-2</c:v>
                </c:pt>
                <c:pt idx="7958">
                  <c:v>5.5107000000000003E-2</c:v>
                </c:pt>
                <c:pt idx="7959">
                  <c:v>6.2230000000000001E-2</c:v>
                </c:pt>
                <c:pt idx="7960">
                  <c:v>6.8287E-2</c:v>
                </c:pt>
                <c:pt idx="7961">
                  <c:v>7.3024000000000006E-2</c:v>
                </c:pt>
                <c:pt idx="7962">
                  <c:v>7.6333999999999999E-2</c:v>
                </c:pt>
                <c:pt idx="7963">
                  <c:v>7.7933000000000002E-2</c:v>
                </c:pt>
                <c:pt idx="7964">
                  <c:v>7.7503000000000002E-2</c:v>
                </c:pt>
                <c:pt idx="7965">
                  <c:v>7.4806999999999998E-2</c:v>
                </c:pt>
                <c:pt idx="7966">
                  <c:v>6.9734000000000004E-2</c:v>
                </c:pt>
                <c:pt idx="7967">
                  <c:v>6.2225999999999997E-2</c:v>
                </c:pt>
                <c:pt idx="7968">
                  <c:v>5.2734000000000003E-2</c:v>
                </c:pt>
                <c:pt idx="7969">
                  <c:v>4.1638000000000001E-2</c:v>
                </c:pt>
                <c:pt idx="7970">
                  <c:v>2.9375999999999999E-2</c:v>
                </c:pt>
                <c:pt idx="7971">
                  <c:v>1.685E-2</c:v>
                </c:pt>
                <c:pt idx="7972">
                  <c:v>4.4367E-3</c:v>
                </c:pt>
                <c:pt idx="7973">
                  <c:v>-7.6115999999999996E-3</c:v>
                </c:pt>
                <c:pt idx="7974">
                  <c:v>-1.8824E-2</c:v>
                </c:pt>
                <c:pt idx="7975">
                  <c:v>-2.9253000000000001E-2</c:v>
                </c:pt>
                <c:pt idx="7976">
                  <c:v>-3.8925000000000001E-2</c:v>
                </c:pt>
                <c:pt idx="7977">
                  <c:v>-4.7966000000000002E-2</c:v>
                </c:pt>
                <c:pt idx="7978">
                  <c:v>-5.6224000000000003E-2</c:v>
                </c:pt>
                <c:pt idx="7979">
                  <c:v>-6.3806000000000002E-2</c:v>
                </c:pt>
                <c:pt idx="7980">
                  <c:v>-7.0735000000000006E-2</c:v>
                </c:pt>
                <c:pt idx="7981">
                  <c:v>-7.6693999999999998E-2</c:v>
                </c:pt>
                <c:pt idx="7982">
                  <c:v>-8.1508999999999998E-2</c:v>
                </c:pt>
                <c:pt idx="7983">
                  <c:v>-8.4858000000000003E-2</c:v>
                </c:pt>
                <c:pt idx="7984">
                  <c:v>-8.6366999999999999E-2</c:v>
                </c:pt>
                <c:pt idx="7985">
                  <c:v>-8.5706000000000004E-2</c:v>
                </c:pt>
                <c:pt idx="7986">
                  <c:v>-8.2682000000000005E-2</c:v>
                </c:pt>
                <c:pt idx="7987">
                  <c:v>-7.7188000000000007E-2</c:v>
                </c:pt>
                <c:pt idx="7988">
                  <c:v>-6.9455000000000003E-2</c:v>
                </c:pt>
                <c:pt idx="7989">
                  <c:v>-5.9711E-2</c:v>
                </c:pt>
                <c:pt idx="7990">
                  <c:v>-4.8176999999999998E-2</c:v>
                </c:pt>
                <c:pt idx="7991">
                  <c:v>-3.5574000000000001E-2</c:v>
                </c:pt>
                <c:pt idx="7992">
                  <c:v>-2.2235000000000001E-2</c:v>
                </c:pt>
                <c:pt idx="7993">
                  <c:v>-8.6151999999999999E-3</c:v>
                </c:pt>
                <c:pt idx="7994">
                  <c:v>5.0028E-3</c:v>
                </c:pt>
                <c:pt idx="7995">
                  <c:v>1.7916000000000001E-2</c:v>
                </c:pt>
                <c:pt idx="7996">
                  <c:v>2.9937999999999999E-2</c:v>
                </c:pt>
                <c:pt idx="7997">
                  <c:v>4.0965000000000001E-2</c:v>
                </c:pt>
                <c:pt idx="7998">
                  <c:v>5.0597000000000003E-2</c:v>
                </c:pt>
                <c:pt idx="7999">
                  <c:v>5.8980999999999999E-2</c:v>
                </c:pt>
                <c:pt idx="8000">
                  <c:v>6.6245999999999999E-2</c:v>
                </c:pt>
                <c:pt idx="8001">
                  <c:v>7.2311E-2</c:v>
                </c:pt>
                <c:pt idx="8002">
                  <c:v>7.7266000000000001E-2</c:v>
                </c:pt>
                <c:pt idx="8003">
                  <c:v>8.1006999999999996E-2</c:v>
                </c:pt>
                <c:pt idx="8004">
                  <c:v>8.3326999999999998E-2</c:v>
                </c:pt>
                <c:pt idx="8005">
                  <c:v>8.3852999999999997E-2</c:v>
                </c:pt>
                <c:pt idx="8006">
                  <c:v>8.2303000000000001E-2</c:v>
                </c:pt>
                <c:pt idx="8007">
                  <c:v>7.8340999999999994E-2</c:v>
                </c:pt>
                <c:pt idx="8008">
                  <c:v>7.1955000000000005E-2</c:v>
                </c:pt>
                <c:pt idx="8009">
                  <c:v>6.3186000000000006E-2</c:v>
                </c:pt>
                <c:pt idx="8010">
                  <c:v>5.2232000000000001E-2</c:v>
                </c:pt>
                <c:pt idx="8011">
                  <c:v>3.9845999999999999E-2</c:v>
                </c:pt>
                <c:pt idx="8012">
                  <c:v>2.6551999999999999E-2</c:v>
                </c:pt>
                <c:pt idx="8013">
                  <c:v>1.2952E-2</c:v>
                </c:pt>
                <c:pt idx="8014">
                  <c:v>-5.8732000000000001E-4</c:v>
                </c:pt>
                <c:pt idx="8015">
                  <c:v>-1.3393E-2</c:v>
                </c:pt>
                <c:pt idx="8016">
                  <c:v>-2.5420000000000002E-2</c:v>
                </c:pt>
                <c:pt idx="8017">
                  <c:v>-3.6683E-2</c:v>
                </c:pt>
                <c:pt idx="8018">
                  <c:v>-4.6900999999999998E-2</c:v>
                </c:pt>
                <c:pt idx="8019">
                  <c:v>-5.6197999999999998E-2</c:v>
                </c:pt>
                <c:pt idx="8020">
                  <c:v>-6.4702999999999997E-2</c:v>
                </c:pt>
                <c:pt idx="8021">
                  <c:v>-7.22E-2</c:v>
                </c:pt>
                <c:pt idx="8022">
                  <c:v>-7.8764000000000001E-2</c:v>
                </c:pt>
                <c:pt idx="8023">
                  <c:v>-8.4238999999999994E-2</c:v>
                </c:pt>
                <c:pt idx="8024">
                  <c:v>-8.8433999999999999E-2</c:v>
                </c:pt>
                <c:pt idx="8025">
                  <c:v>-9.0927999999999995E-2</c:v>
                </c:pt>
                <c:pt idx="8026">
                  <c:v>-9.1447000000000001E-2</c:v>
                </c:pt>
                <c:pt idx="8027">
                  <c:v>-8.9682999999999999E-2</c:v>
                </c:pt>
                <c:pt idx="8028">
                  <c:v>-8.5519999999999999E-2</c:v>
                </c:pt>
                <c:pt idx="8029">
                  <c:v>-7.8966999999999996E-2</c:v>
                </c:pt>
                <c:pt idx="8030">
                  <c:v>-7.0167999999999994E-2</c:v>
                </c:pt>
                <c:pt idx="8031">
                  <c:v>-5.9286999999999999E-2</c:v>
                </c:pt>
                <c:pt idx="8032">
                  <c:v>-4.6931E-2</c:v>
                </c:pt>
                <c:pt idx="8033">
                  <c:v>-3.3425999999999997E-2</c:v>
                </c:pt>
                <c:pt idx="8034">
                  <c:v>-1.9028E-2</c:v>
                </c:pt>
                <c:pt idx="8035">
                  <c:v>-4.5424000000000003E-3</c:v>
                </c:pt>
                <c:pt idx="8036">
                  <c:v>9.7622999999999998E-3</c:v>
                </c:pt>
                <c:pt idx="8037">
                  <c:v>2.3612999999999999E-2</c:v>
                </c:pt>
                <c:pt idx="8038">
                  <c:v>3.6317000000000002E-2</c:v>
                </c:pt>
                <c:pt idx="8039">
                  <c:v>4.7787000000000003E-2</c:v>
                </c:pt>
                <c:pt idx="8040">
                  <c:v>5.7875000000000003E-2</c:v>
                </c:pt>
                <c:pt idx="8041">
                  <c:v>6.6677E-2</c:v>
                </c:pt>
                <c:pt idx="8042">
                  <c:v>7.4038999999999994E-2</c:v>
                </c:pt>
                <c:pt idx="8043">
                  <c:v>8.0152000000000001E-2</c:v>
                </c:pt>
                <c:pt idx="8044">
                  <c:v>8.5045999999999997E-2</c:v>
                </c:pt>
                <c:pt idx="8045">
                  <c:v>8.8517999999999999E-2</c:v>
                </c:pt>
                <c:pt idx="8046">
                  <c:v>9.0407000000000001E-2</c:v>
                </c:pt>
                <c:pt idx="8047">
                  <c:v>9.0440999999999994E-2</c:v>
                </c:pt>
                <c:pt idx="8048">
                  <c:v>8.8331000000000007E-2</c:v>
                </c:pt>
                <c:pt idx="8049">
                  <c:v>8.3893999999999996E-2</c:v>
                </c:pt>
                <c:pt idx="8050">
                  <c:v>7.7086000000000002E-2</c:v>
                </c:pt>
                <c:pt idx="8051">
                  <c:v>6.7943000000000003E-2</c:v>
                </c:pt>
                <c:pt idx="8052">
                  <c:v>5.7065999999999999E-2</c:v>
                </c:pt>
                <c:pt idx="8053">
                  <c:v>4.4886000000000002E-2</c:v>
                </c:pt>
                <c:pt idx="8054">
                  <c:v>3.1861E-2</c:v>
                </c:pt>
                <c:pt idx="8055">
                  <c:v>1.8818999999999999E-2</c:v>
                </c:pt>
                <c:pt idx="8056">
                  <c:v>6.0282000000000001E-3</c:v>
                </c:pt>
                <c:pt idx="8057">
                  <c:v>-6.4206000000000003E-3</c:v>
                </c:pt>
                <c:pt idx="8058">
                  <c:v>-1.8100000000000002E-2</c:v>
                </c:pt>
                <c:pt idx="8059">
                  <c:v>-2.9111999999999999E-2</c:v>
                </c:pt>
                <c:pt idx="8060">
                  <c:v>-3.9412999999999997E-2</c:v>
                </c:pt>
                <c:pt idx="8061">
                  <c:v>-4.9088E-2</c:v>
                </c:pt>
                <c:pt idx="8062">
                  <c:v>-5.7880000000000001E-2</c:v>
                </c:pt>
                <c:pt idx="8063">
                  <c:v>-6.5827999999999998E-2</c:v>
                </c:pt>
                <c:pt idx="8064">
                  <c:v>-7.2885000000000005E-2</c:v>
                </c:pt>
                <c:pt idx="8065">
                  <c:v>-7.8652E-2</c:v>
                </c:pt>
                <c:pt idx="8066">
                  <c:v>-8.2929000000000003E-2</c:v>
                </c:pt>
                <c:pt idx="8067">
                  <c:v>-8.5363999999999995E-2</c:v>
                </c:pt>
                <c:pt idx="8068">
                  <c:v>-8.5602999999999999E-2</c:v>
                </c:pt>
                <c:pt idx="8069">
                  <c:v>-8.3452999999999999E-2</c:v>
                </c:pt>
                <c:pt idx="8070">
                  <c:v>-7.8872999999999999E-2</c:v>
                </c:pt>
                <c:pt idx="8071">
                  <c:v>-7.1879999999999999E-2</c:v>
                </c:pt>
                <c:pt idx="8072">
                  <c:v>-6.2909000000000007E-2</c:v>
                </c:pt>
                <c:pt idx="8073">
                  <c:v>-5.2269000000000003E-2</c:v>
                </c:pt>
                <c:pt idx="8074">
                  <c:v>-4.0232999999999998E-2</c:v>
                </c:pt>
                <c:pt idx="8075">
                  <c:v>-2.7535E-2</c:v>
                </c:pt>
                <c:pt idx="8076">
                  <c:v>-1.4448000000000001E-2</c:v>
                </c:pt>
                <c:pt idx="8077">
                  <c:v>-1.3803999999999999E-3</c:v>
                </c:pt>
                <c:pt idx="8078">
                  <c:v>1.1478E-2</c:v>
                </c:pt>
                <c:pt idx="8079">
                  <c:v>2.3501000000000001E-2</c:v>
                </c:pt>
                <c:pt idx="8080">
                  <c:v>3.4604000000000003E-2</c:v>
                </c:pt>
                <c:pt idx="8081">
                  <c:v>4.4738E-2</c:v>
                </c:pt>
                <c:pt idx="8082">
                  <c:v>5.3619E-2</c:v>
                </c:pt>
                <c:pt idx="8083">
                  <c:v>6.1379000000000003E-2</c:v>
                </c:pt>
                <c:pt idx="8084">
                  <c:v>6.8134E-2</c:v>
                </c:pt>
                <c:pt idx="8085">
                  <c:v>7.3723999999999998E-2</c:v>
                </c:pt>
                <c:pt idx="8086">
                  <c:v>7.8130000000000005E-2</c:v>
                </c:pt>
                <c:pt idx="8087">
                  <c:v>8.1170999999999993E-2</c:v>
                </c:pt>
                <c:pt idx="8088">
                  <c:v>8.2558999999999994E-2</c:v>
                </c:pt>
                <c:pt idx="8089">
                  <c:v>8.1975999999999993E-2</c:v>
                </c:pt>
                <c:pt idx="8090">
                  <c:v>7.9168000000000002E-2</c:v>
                </c:pt>
                <c:pt idx="8091">
                  <c:v>7.3930999999999997E-2</c:v>
                </c:pt>
                <c:pt idx="8092">
                  <c:v>6.6415000000000002E-2</c:v>
                </c:pt>
                <c:pt idx="8093">
                  <c:v>5.6847000000000002E-2</c:v>
                </c:pt>
                <c:pt idx="8094">
                  <c:v>4.5552000000000002E-2</c:v>
                </c:pt>
                <c:pt idx="8095">
                  <c:v>3.3397000000000003E-2</c:v>
                </c:pt>
                <c:pt idx="8096">
                  <c:v>2.0871000000000001E-2</c:v>
                </c:pt>
                <c:pt idx="8097">
                  <c:v>8.4763000000000008E-3</c:v>
                </c:pt>
                <c:pt idx="8098">
                  <c:v>-3.5653999999999998E-3</c:v>
                </c:pt>
                <c:pt idx="8099">
                  <c:v>-1.4803999999999999E-2</c:v>
                </c:pt>
                <c:pt idx="8100">
                  <c:v>-2.5298000000000001E-2</c:v>
                </c:pt>
                <c:pt idx="8101">
                  <c:v>-3.5166000000000003E-2</c:v>
                </c:pt>
                <c:pt idx="8102">
                  <c:v>-4.4177000000000001E-2</c:v>
                </c:pt>
                <c:pt idx="8103">
                  <c:v>-5.2479999999999999E-2</c:v>
                </c:pt>
                <c:pt idx="8104">
                  <c:v>-6.0054000000000003E-2</c:v>
                </c:pt>
                <c:pt idx="8105">
                  <c:v>-6.6921999999999995E-2</c:v>
                </c:pt>
                <c:pt idx="8106">
                  <c:v>-7.2765999999999997E-2</c:v>
                </c:pt>
                <c:pt idx="8107">
                  <c:v>-7.7414999999999998E-2</c:v>
                </c:pt>
                <c:pt idx="8108">
                  <c:v>-8.0568000000000001E-2</c:v>
                </c:pt>
                <c:pt idx="8109">
                  <c:v>-8.1767999999999993E-2</c:v>
                </c:pt>
                <c:pt idx="8110">
                  <c:v>-8.0763000000000001E-2</c:v>
                </c:pt>
                <c:pt idx="8111">
                  <c:v>-7.7297000000000005E-2</c:v>
                </c:pt>
                <c:pt idx="8112">
                  <c:v>-7.1444999999999995E-2</c:v>
                </c:pt>
                <c:pt idx="8113">
                  <c:v>-6.3320000000000001E-2</c:v>
                </c:pt>
                <c:pt idx="8114">
                  <c:v>-5.3233000000000003E-2</c:v>
                </c:pt>
                <c:pt idx="8115">
                  <c:v>-4.1424999999999997E-2</c:v>
                </c:pt>
                <c:pt idx="8116">
                  <c:v>-2.8636999999999999E-2</c:v>
                </c:pt>
                <c:pt idx="8117">
                  <c:v>-1.5206000000000001E-2</c:v>
                </c:pt>
                <c:pt idx="8118">
                  <c:v>-1.4381000000000001E-3</c:v>
                </c:pt>
                <c:pt idx="8119">
                  <c:v>1.191E-2</c:v>
                </c:pt>
                <c:pt idx="8120">
                  <c:v>2.4627E-2</c:v>
                </c:pt>
                <c:pt idx="8121">
                  <c:v>3.6506999999999998E-2</c:v>
                </c:pt>
                <c:pt idx="8122">
                  <c:v>4.7065999999999997E-2</c:v>
                </c:pt>
                <c:pt idx="8123">
                  <c:v>5.6318E-2</c:v>
                </c:pt>
                <c:pt idx="8124">
                  <c:v>6.4276E-2</c:v>
                </c:pt>
                <c:pt idx="8125">
                  <c:v>7.1067000000000005E-2</c:v>
                </c:pt>
                <c:pt idx="8126">
                  <c:v>7.6623999999999998E-2</c:v>
                </c:pt>
                <c:pt idx="8127">
                  <c:v>8.1039E-2</c:v>
                </c:pt>
                <c:pt idx="8128">
                  <c:v>8.4261000000000003E-2</c:v>
                </c:pt>
                <c:pt idx="8129">
                  <c:v>8.6013000000000006E-2</c:v>
                </c:pt>
                <c:pt idx="8130">
                  <c:v>8.6054000000000005E-2</c:v>
                </c:pt>
                <c:pt idx="8131">
                  <c:v>8.4084999999999993E-2</c:v>
                </c:pt>
                <c:pt idx="8132">
                  <c:v>7.9778000000000002E-2</c:v>
                </c:pt>
                <c:pt idx="8133">
                  <c:v>7.3108000000000006E-2</c:v>
                </c:pt>
                <c:pt idx="8134">
                  <c:v>6.4102000000000006E-2</c:v>
                </c:pt>
                <c:pt idx="8135">
                  <c:v>5.2942000000000003E-2</c:v>
                </c:pt>
                <c:pt idx="8136">
                  <c:v>4.0377999999999997E-2</c:v>
                </c:pt>
                <c:pt idx="8137">
                  <c:v>2.6927E-2</c:v>
                </c:pt>
                <c:pt idx="8138">
                  <c:v>1.3028E-2</c:v>
                </c:pt>
                <c:pt idx="8139">
                  <c:v>-4.8515E-4</c:v>
                </c:pt>
                <c:pt idx="8140">
                  <c:v>-1.3434E-2</c:v>
                </c:pt>
                <c:pt idx="8141">
                  <c:v>-2.5607999999999999E-2</c:v>
                </c:pt>
                <c:pt idx="8142">
                  <c:v>-3.703E-2</c:v>
                </c:pt>
                <c:pt idx="8143">
                  <c:v>-4.7407999999999999E-2</c:v>
                </c:pt>
                <c:pt idx="8144">
                  <c:v>-5.6862000000000003E-2</c:v>
                </c:pt>
                <c:pt idx="8145">
                  <c:v>-6.5523999999999999E-2</c:v>
                </c:pt>
                <c:pt idx="8146">
                  <c:v>-7.3169999999999999E-2</c:v>
                </c:pt>
                <c:pt idx="8147">
                  <c:v>-7.9858999999999999E-2</c:v>
                </c:pt>
                <c:pt idx="8148">
                  <c:v>-8.5408999999999999E-2</c:v>
                </c:pt>
                <c:pt idx="8149">
                  <c:v>-8.9604000000000003E-2</c:v>
                </c:pt>
                <c:pt idx="8150">
                  <c:v>-9.1991000000000003E-2</c:v>
                </c:pt>
                <c:pt idx="8151">
                  <c:v>-9.2295000000000002E-2</c:v>
                </c:pt>
                <c:pt idx="8152">
                  <c:v>-9.0213000000000002E-2</c:v>
                </c:pt>
                <c:pt idx="8153">
                  <c:v>-8.5667999999999994E-2</c:v>
                </c:pt>
                <c:pt idx="8154">
                  <c:v>-7.8698000000000004E-2</c:v>
                </c:pt>
                <c:pt idx="8155">
                  <c:v>-6.9364999999999996E-2</c:v>
                </c:pt>
                <c:pt idx="8156">
                  <c:v>-5.8214000000000002E-2</c:v>
                </c:pt>
                <c:pt idx="8157">
                  <c:v>-4.5527999999999999E-2</c:v>
                </c:pt>
                <c:pt idx="8158">
                  <c:v>-3.1772000000000002E-2</c:v>
                </c:pt>
                <c:pt idx="8159">
                  <c:v>-1.7226999999999999E-2</c:v>
                </c:pt>
                <c:pt idx="8160">
                  <c:v>-2.7136999999999999E-3</c:v>
                </c:pt>
                <c:pt idx="8161">
                  <c:v>1.1504E-2</c:v>
                </c:pt>
                <c:pt idx="8162">
                  <c:v>2.5180000000000001E-2</c:v>
                </c:pt>
                <c:pt idx="8163">
                  <c:v>3.7673999999999999E-2</c:v>
                </c:pt>
                <c:pt idx="8164">
                  <c:v>4.8938000000000002E-2</c:v>
                </c:pt>
                <c:pt idx="8165">
                  <c:v>5.8980999999999999E-2</c:v>
                </c:pt>
                <c:pt idx="8166">
                  <c:v>6.7595000000000002E-2</c:v>
                </c:pt>
                <c:pt idx="8167">
                  <c:v>7.4969999999999995E-2</c:v>
                </c:pt>
                <c:pt idx="8168">
                  <c:v>8.1253000000000006E-2</c:v>
                </c:pt>
                <c:pt idx="8169">
                  <c:v>8.6268999999999998E-2</c:v>
                </c:pt>
                <c:pt idx="8170">
                  <c:v>8.9992000000000003E-2</c:v>
                </c:pt>
                <c:pt idx="8171">
                  <c:v>9.2184000000000002E-2</c:v>
                </c:pt>
                <c:pt idx="8172">
                  <c:v>9.2494999999999994E-2</c:v>
                </c:pt>
                <c:pt idx="8173">
                  <c:v>9.0629000000000001E-2</c:v>
                </c:pt>
                <c:pt idx="8174">
                  <c:v>8.6278999999999995E-2</c:v>
                </c:pt>
                <c:pt idx="8175">
                  <c:v>7.9457E-2</c:v>
                </c:pt>
                <c:pt idx="8176">
                  <c:v>7.0254999999999998E-2</c:v>
                </c:pt>
                <c:pt idx="8177">
                  <c:v>5.9050999999999999E-2</c:v>
                </c:pt>
                <c:pt idx="8178">
                  <c:v>4.6227999999999998E-2</c:v>
                </c:pt>
                <c:pt idx="8179">
                  <c:v>3.2735E-2</c:v>
                </c:pt>
                <c:pt idx="8180">
                  <c:v>1.8997E-2</c:v>
                </c:pt>
                <c:pt idx="8181">
                  <c:v>5.3298E-3</c:v>
                </c:pt>
                <c:pt idx="8182">
                  <c:v>-7.6562000000000002E-3</c:v>
                </c:pt>
                <c:pt idx="8183">
                  <c:v>-1.9928000000000001E-2</c:v>
                </c:pt>
                <c:pt idx="8184">
                  <c:v>-3.1526999999999999E-2</c:v>
                </c:pt>
                <c:pt idx="8185">
                  <c:v>-4.2111999999999997E-2</c:v>
                </c:pt>
                <c:pt idx="8186">
                  <c:v>-5.1805999999999998E-2</c:v>
                </c:pt>
                <c:pt idx="8187">
                  <c:v>-6.0597999999999999E-2</c:v>
                </c:pt>
                <c:pt idx="8188">
                  <c:v>-6.8541000000000005E-2</c:v>
                </c:pt>
                <c:pt idx="8189">
                  <c:v>-7.5375999999999999E-2</c:v>
                </c:pt>
                <c:pt idx="8190">
                  <c:v>-8.1018000000000007E-2</c:v>
                </c:pt>
                <c:pt idx="8191">
                  <c:v>-8.5250000000000006E-2</c:v>
                </c:pt>
                <c:pt idx="8192">
                  <c:v>-8.7639999999999996E-2</c:v>
                </c:pt>
                <c:pt idx="8193">
                  <c:v>-8.7959999999999997E-2</c:v>
                </c:pt>
                <c:pt idx="8194">
                  <c:v>-8.5986000000000007E-2</c:v>
                </c:pt>
                <c:pt idx="8195">
                  <c:v>-8.1595000000000001E-2</c:v>
                </c:pt>
                <c:pt idx="8196">
                  <c:v>-7.4959999999999999E-2</c:v>
                </c:pt>
                <c:pt idx="8197">
                  <c:v>-6.6257999999999997E-2</c:v>
                </c:pt>
                <c:pt idx="8198">
                  <c:v>-5.5663999999999998E-2</c:v>
                </c:pt>
                <c:pt idx="8199">
                  <c:v>-4.3788000000000001E-2</c:v>
                </c:pt>
                <c:pt idx="8200">
                  <c:v>-3.0925000000000001E-2</c:v>
                </c:pt>
                <c:pt idx="8201">
                  <c:v>-1.7319999999999999E-2</c:v>
                </c:pt>
                <c:pt idx="8202">
                  <c:v>-3.7212999999999999E-3</c:v>
                </c:pt>
                <c:pt idx="8203">
                  <c:v>9.6351000000000006E-3</c:v>
                </c:pt>
                <c:pt idx="8204">
                  <c:v>2.2346999999999999E-2</c:v>
                </c:pt>
                <c:pt idx="8205">
                  <c:v>3.4255000000000001E-2</c:v>
                </c:pt>
                <c:pt idx="8206">
                  <c:v>4.4851000000000002E-2</c:v>
                </c:pt>
                <c:pt idx="8207">
                  <c:v>5.4185999999999998E-2</c:v>
                </c:pt>
                <c:pt idx="8208">
                  <c:v>6.2354E-2</c:v>
                </c:pt>
                <c:pt idx="8209">
                  <c:v>6.9219000000000003E-2</c:v>
                </c:pt>
                <c:pt idx="8210">
                  <c:v>7.4906E-2</c:v>
                </c:pt>
                <c:pt idx="8211">
                  <c:v>7.9412999999999997E-2</c:v>
                </c:pt>
                <c:pt idx="8212">
                  <c:v>8.2492999999999997E-2</c:v>
                </c:pt>
                <c:pt idx="8213">
                  <c:v>8.3957000000000004E-2</c:v>
                </c:pt>
                <c:pt idx="8214">
                  <c:v>8.3541000000000004E-2</c:v>
                </c:pt>
                <c:pt idx="8215">
                  <c:v>8.0916000000000002E-2</c:v>
                </c:pt>
                <c:pt idx="8216">
                  <c:v>7.5989000000000001E-2</c:v>
                </c:pt>
                <c:pt idx="8217">
                  <c:v>6.8723000000000006E-2</c:v>
                </c:pt>
                <c:pt idx="8218">
                  <c:v>5.9226000000000001E-2</c:v>
                </c:pt>
                <c:pt idx="8219">
                  <c:v>4.8140000000000002E-2</c:v>
                </c:pt>
                <c:pt idx="8220">
                  <c:v>3.5942000000000002E-2</c:v>
                </c:pt>
                <c:pt idx="8221">
                  <c:v>2.3238000000000002E-2</c:v>
                </c:pt>
                <c:pt idx="8222">
                  <c:v>1.0402E-2</c:v>
                </c:pt>
                <c:pt idx="8223">
                  <c:v>-1.8763E-3</c:v>
                </c:pt>
                <c:pt idx="8224">
                  <c:v>-1.3533E-2</c:v>
                </c:pt>
                <c:pt idx="8225">
                  <c:v>-2.4560999999999999E-2</c:v>
                </c:pt>
                <c:pt idx="8226">
                  <c:v>-3.4674999999999997E-2</c:v>
                </c:pt>
                <c:pt idx="8227">
                  <c:v>-4.3978999999999997E-2</c:v>
                </c:pt>
                <c:pt idx="8228">
                  <c:v>-5.2581999999999997E-2</c:v>
                </c:pt>
                <c:pt idx="8229">
                  <c:v>-6.0261000000000002E-2</c:v>
                </c:pt>
                <c:pt idx="8230">
                  <c:v>-6.7073999999999995E-2</c:v>
                </c:pt>
                <c:pt idx="8231">
                  <c:v>-7.2874999999999995E-2</c:v>
                </c:pt>
                <c:pt idx="8232">
                  <c:v>-7.7477000000000004E-2</c:v>
                </c:pt>
                <c:pt idx="8233">
                  <c:v>-8.0463999999999994E-2</c:v>
                </c:pt>
                <c:pt idx="8234">
                  <c:v>-8.1559999999999994E-2</c:v>
                </c:pt>
                <c:pt idx="8235">
                  <c:v>-8.0471000000000001E-2</c:v>
                </c:pt>
                <c:pt idx="8236">
                  <c:v>-7.7044000000000001E-2</c:v>
                </c:pt>
                <c:pt idx="8237">
                  <c:v>-7.1284E-2</c:v>
                </c:pt>
                <c:pt idx="8238">
                  <c:v>-6.3212000000000004E-2</c:v>
                </c:pt>
                <c:pt idx="8239">
                  <c:v>-5.3317999999999997E-2</c:v>
                </c:pt>
                <c:pt idx="8240">
                  <c:v>-4.1882000000000003E-2</c:v>
                </c:pt>
                <c:pt idx="8241">
                  <c:v>-2.9347000000000002E-2</c:v>
                </c:pt>
                <c:pt idx="8242">
                  <c:v>-1.5991999999999999E-2</c:v>
                </c:pt>
                <c:pt idx="8243">
                  <c:v>-2.5636999999999999E-3</c:v>
                </c:pt>
                <c:pt idx="8244">
                  <c:v>1.0692E-2</c:v>
                </c:pt>
                <c:pt idx="8245">
                  <c:v>2.3571000000000002E-2</c:v>
                </c:pt>
                <c:pt idx="8246">
                  <c:v>3.5465000000000003E-2</c:v>
                </c:pt>
                <c:pt idx="8247">
                  <c:v>4.6317999999999998E-2</c:v>
                </c:pt>
                <c:pt idx="8248">
                  <c:v>5.6106000000000003E-2</c:v>
                </c:pt>
                <c:pt idx="8249">
                  <c:v>6.4593999999999999E-2</c:v>
                </c:pt>
                <c:pt idx="8250">
                  <c:v>7.1931999999999996E-2</c:v>
                </c:pt>
                <c:pt idx="8251">
                  <c:v>7.8176999999999996E-2</c:v>
                </c:pt>
                <c:pt idx="8252">
                  <c:v>8.3356E-2</c:v>
                </c:pt>
                <c:pt idx="8253">
                  <c:v>8.7239999999999998E-2</c:v>
                </c:pt>
                <c:pt idx="8254">
                  <c:v>8.9675000000000005E-2</c:v>
                </c:pt>
                <c:pt idx="8255">
                  <c:v>9.0369000000000005E-2</c:v>
                </c:pt>
                <c:pt idx="8256">
                  <c:v>8.899E-2</c:v>
                </c:pt>
                <c:pt idx="8257">
                  <c:v>8.5297999999999999E-2</c:v>
                </c:pt>
                <c:pt idx="8258">
                  <c:v>7.9097000000000001E-2</c:v>
                </c:pt>
                <c:pt idx="8259">
                  <c:v>7.0595000000000005E-2</c:v>
                </c:pt>
                <c:pt idx="8260">
                  <c:v>6.0052000000000001E-2</c:v>
                </c:pt>
                <c:pt idx="8261">
                  <c:v>4.7952000000000002E-2</c:v>
                </c:pt>
                <c:pt idx="8262">
                  <c:v>3.4758999999999998E-2</c:v>
                </c:pt>
                <c:pt idx="8263">
                  <c:v>2.1375999999999999E-2</c:v>
                </c:pt>
                <c:pt idx="8264">
                  <c:v>8.1693000000000009E-3</c:v>
                </c:pt>
                <c:pt idx="8265">
                  <c:v>-4.6630999999999999E-3</c:v>
                </c:pt>
                <c:pt idx="8266">
                  <c:v>-1.6608000000000001E-2</c:v>
                </c:pt>
                <c:pt idx="8267">
                  <c:v>-2.7713999999999999E-2</c:v>
                </c:pt>
                <c:pt idx="8268">
                  <c:v>-3.7948000000000003E-2</c:v>
                </c:pt>
                <c:pt idx="8269">
                  <c:v>-4.7404000000000002E-2</c:v>
                </c:pt>
                <c:pt idx="8270">
                  <c:v>-5.5896000000000001E-2</c:v>
                </c:pt>
                <c:pt idx="8271">
                  <c:v>-6.3525999999999999E-2</c:v>
                </c:pt>
                <c:pt idx="8272">
                  <c:v>-7.0332000000000006E-2</c:v>
                </c:pt>
                <c:pt idx="8273">
                  <c:v>-7.5992000000000004E-2</c:v>
                </c:pt>
                <c:pt idx="8274">
                  <c:v>-8.0365000000000006E-2</c:v>
                </c:pt>
                <c:pt idx="8275">
                  <c:v>-8.3139000000000005E-2</c:v>
                </c:pt>
                <c:pt idx="8276">
                  <c:v>-8.3927000000000002E-2</c:v>
                </c:pt>
                <c:pt idx="8277">
                  <c:v>-8.2508999999999999E-2</c:v>
                </c:pt>
                <c:pt idx="8278">
                  <c:v>-7.8751000000000002E-2</c:v>
                </c:pt>
                <c:pt idx="8279">
                  <c:v>-7.2597999999999996E-2</c:v>
                </c:pt>
                <c:pt idx="8280">
                  <c:v>-6.4365000000000006E-2</c:v>
                </c:pt>
                <c:pt idx="8281">
                  <c:v>-5.4307000000000001E-2</c:v>
                </c:pt>
                <c:pt idx="8282">
                  <c:v>-4.2654999999999998E-2</c:v>
                </c:pt>
                <c:pt idx="8283">
                  <c:v>-3.0126E-2</c:v>
                </c:pt>
                <c:pt idx="8284">
                  <c:v>-1.6988E-2</c:v>
                </c:pt>
                <c:pt idx="8285">
                  <c:v>-3.5043000000000001E-3</c:v>
                </c:pt>
                <c:pt idx="8286">
                  <c:v>9.6559999999999997E-3</c:v>
                </c:pt>
                <c:pt idx="8287">
                  <c:v>2.2301999999999999E-2</c:v>
                </c:pt>
                <c:pt idx="8288">
                  <c:v>3.4151000000000001E-2</c:v>
                </c:pt>
                <c:pt idx="8289">
                  <c:v>4.5108000000000002E-2</c:v>
                </c:pt>
                <c:pt idx="8290">
                  <c:v>5.4796999999999998E-2</c:v>
                </c:pt>
                <c:pt idx="8291">
                  <c:v>6.3331999999999999E-2</c:v>
                </c:pt>
                <c:pt idx="8292">
                  <c:v>7.0810999999999999E-2</c:v>
                </c:pt>
                <c:pt idx="8293">
                  <c:v>7.7091999999999994E-2</c:v>
                </c:pt>
                <c:pt idx="8294">
                  <c:v>8.2207000000000002E-2</c:v>
                </c:pt>
                <c:pt idx="8295">
                  <c:v>8.6060999999999999E-2</c:v>
                </c:pt>
                <c:pt idx="8296">
                  <c:v>8.8306999999999997E-2</c:v>
                </c:pt>
                <c:pt idx="8297">
                  <c:v>8.8705999999999993E-2</c:v>
                </c:pt>
                <c:pt idx="8298">
                  <c:v>8.6943999999999994E-2</c:v>
                </c:pt>
                <c:pt idx="8299">
                  <c:v>8.2739999999999994E-2</c:v>
                </c:pt>
                <c:pt idx="8300">
                  <c:v>7.6127E-2</c:v>
                </c:pt>
                <c:pt idx="8301">
                  <c:v>6.7229999999999998E-2</c:v>
                </c:pt>
                <c:pt idx="8302">
                  <c:v>5.6297E-2</c:v>
                </c:pt>
                <c:pt idx="8303">
                  <c:v>4.4135000000000001E-2</c:v>
                </c:pt>
                <c:pt idx="8304">
                  <c:v>3.1260000000000003E-2</c:v>
                </c:pt>
                <c:pt idx="8305">
                  <c:v>1.8083999999999999E-2</c:v>
                </c:pt>
                <c:pt idx="8306">
                  <c:v>5.3892000000000002E-3</c:v>
                </c:pt>
                <c:pt idx="8307">
                  <c:v>-6.6896999999999998E-3</c:v>
                </c:pt>
                <c:pt idx="8308">
                  <c:v>-1.7961999999999999E-2</c:v>
                </c:pt>
                <c:pt idx="8309">
                  <c:v>-2.8478E-2</c:v>
                </c:pt>
                <c:pt idx="8310">
                  <c:v>-3.7966E-2</c:v>
                </c:pt>
                <c:pt idx="8311">
                  <c:v>-4.6587999999999997E-2</c:v>
                </c:pt>
                <c:pt idx="8312">
                  <c:v>-5.4472E-2</c:v>
                </c:pt>
                <c:pt idx="8313">
                  <c:v>-6.1441999999999997E-2</c:v>
                </c:pt>
                <c:pt idx="8314">
                  <c:v>-6.7541000000000004E-2</c:v>
                </c:pt>
                <c:pt idx="8315">
                  <c:v>-7.2638999999999995E-2</c:v>
                </c:pt>
                <c:pt idx="8316">
                  <c:v>-7.6355000000000006E-2</c:v>
                </c:pt>
                <c:pt idx="8317">
                  <c:v>-7.8418000000000002E-2</c:v>
                </c:pt>
                <c:pt idx="8318">
                  <c:v>-7.8534000000000007E-2</c:v>
                </c:pt>
                <c:pt idx="8319">
                  <c:v>-7.6426999999999995E-2</c:v>
                </c:pt>
                <c:pt idx="8320">
                  <c:v>-7.2069999999999995E-2</c:v>
                </c:pt>
                <c:pt idx="8321">
                  <c:v>-6.5520999999999996E-2</c:v>
                </c:pt>
                <c:pt idx="8322">
                  <c:v>-5.6883000000000003E-2</c:v>
                </c:pt>
                <c:pt idx="8323">
                  <c:v>-4.6668000000000001E-2</c:v>
                </c:pt>
                <c:pt idx="8324">
                  <c:v>-3.5179000000000002E-2</c:v>
                </c:pt>
                <c:pt idx="8325">
                  <c:v>-2.2665000000000001E-2</c:v>
                </c:pt>
                <c:pt idx="8326">
                  <c:v>-9.8119999999999995E-3</c:v>
                </c:pt>
                <c:pt idx="8327">
                  <c:v>3.1313999999999999E-3</c:v>
                </c:pt>
                <c:pt idx="8328">
                  <c:v>1.583E-2</c:v>
                </c:pt>
                <c:pt idx="8329">
                  <c:v>2.8084000000000001E-2</c:v>
                </c:pt>
                <c:pt idx="8330">
                  <c:v>3.9348000000000001E-2</c:v>
                </c:pt>
                <c:pt idx="8331">
                  <c:v>4.9564999999999998E-2</c:v>
                </c:pt>
                <c:pt idx="8332">
                  <c:v>5.8747000000000001E-2</c:v>
                </c:pt>
                <c:pt idx="8333">
                  <c:v>6.6655000000000006E-2</c:v>
                </c:pt>
                <c:pt idx="8334">
                  <c:v>7.3419999999999999E-2</c:v>
                </c:pt>
                <c:pt idx="8335">
                  <c:v>7.9079999999999998E-2</c:v>
                </c:pt>
                <c:pt idx="8336">
                  <c:v>8.3403000000000005E-2</c:v>
                </c:pt>
                <c:pt idx="8337">
                  <c:v>8.6279999999999996E-2</c:v>
                </c:pt>
                <c:pt idx="8338">
                  <c:v>8.7424000000000002E-2</c:v>
                </c:pt>
                <c:pt idx="8339">
                  <c:v>8.6521000000000001E-2</c:v>
                </c:pt>
                <c:pt idx="8340">
                  <c:v>8.3312999999999998E-2</c:v>
                </c:pt>
                <c:pt idx="8341">
                  <c:v>7.7671000000000004E-2</c:v>
                </c:pt>
                <c:pt idx="8342">
                  <c:v>6.9525000000000003E-2</c:v>
                </c:pt>
                <c:pt idx="8343">
                  <c:v>5.9359000000000002E-2</c:v>
                </c:pt>
                <c:pt idx="8344">
                  <c:v>4.7553999999999999E-2</c:v>
                </c:pt>
                <c:pt idx="8345">
                  <c:v>3.4722999999999997E-2</c:v>
                </c:pt>
                <c:pt idx="8346">
                  <c:v>2.1333999999999999E-2</c:v>
                </c:pt>
                <c:pt idx="8347">
                  <c:v>8.2248000000000009E-3</c:v>
                </c:pt>
                <c:pt idx="8348">
                  <c:v>-4.3626999999999997E-3</c:v>
                </c:pt>
                <c:pt idx="8349">
                  <c:v>-1.6331999999999999E-2</c:v>
                </c:pt>
                <c:pt idx="8350">
                  <c:v>-2.7278E-2</c:v>
                </c:pt>
                <c:pt idx="8351">
                  <c:v>-3.7315000000000001E-2</c:v>
                </c:pt>
                <c:pt idx="8352">
                  <c:v>-4.6545000000000003E-2</c:v>
                </c:pt>
                <c:pt idx="8353">
                  <c:v>-5.4808999999999997E-2</c:v>
                </c:pt>
                <c:pt idx="8354">
                  <c:v>-6.2243E-2</c:v>
                </c:pt>
                <c:pt idx="8355">
                  <c:v>-6.8843000000000001E-2</c:v>
                </c:pt>
                <c:pt idx="8356">
                  <c:v>-7.4563000000000004E-2</c:v>
                </c:pt>
                <c:pt idx="8357">
                  <c:v>-7.9057000000000002E-2</c:v>
                </c:pt>
                <c:pt idx="8358">
                  <c:v>-8.2096000000000002E-2</c:v>
                </c:pt>
                <c:pt idx="8359">
                  <c:v>-8.3340999999999998E-2</c:v>
                </c:pt>
                <c:pt idx="8360">
                  <c:v>-8.2468E-2</c:v>
                </c:pt>
                <c:pt idx="8361">
                  <c:v>-7.9300999999999996E-2</c:v>
                </c:pt>
                <c:pt idx="8362">
                  <c:v>-7.3732000000000006E-2</c:v>
                </c:pt>
                <c:pt idx="8363">
                  <c:v>-6.5997E-2</c:v>
                </c:pt>
                <c:pt idx="8364">
                  <c:v>-5.6315999999999998E-2</c:v>
                </c:pt>
                <c:pt idx="8365">
                  <c:v>-4.5026999999999998E-2</c:v>
                </c:pt>
                <c:pt idx="8366">
                  <c:v>-3.2398999999999997E-2</c:v>
                </c:pt>
                <c:pt idx="8367">
                  <c:v>-1.9132E-2</c:v>
                </c:pt>
                <c:pt idx="8368">
                  <c:v>-5.4929000000000002E-3</c:v>
                </c:pt>
                <c:pt idx="8369">
                  <c:v>8.3012999999999993E-3</c:v>
                </c:pt>
                <c:pt idx="8370">
                  <c:v>2.1569999999999999E-2</c:v>
                </c:pt>
                <c:pt idx="8371">
                  <c:v>3.4140999999999998E-2</c:v>
                </c:pt>
                <c:pt idx="8372">
                  <c:v>4.5886999999999997E-2</c:v>
                </c:pt>
                <c:pt idx="8373">
                  <c:v>5.6342999999999997E-2</c:v>
                </c:pt>
                <c:pt idx="8374">
                  <c:v>6.5596000000000002E-2</c:v>
                </c:pt>
                <c:pt idx="8375">
                  <c:v>7.3633000000000004E-2</c:v>
                </c:pt>
                <c:pt idx="8376">
                  <c:v>8.0558000000000005E-2</c:v>
                </c:pt>
                <c:pt idx="8377">
                  <c:v>8.6154999999999995E-2</c:v>
                </c:pt>
                <c:pt idx="8378">
                  <c:v>9.0380000000000002E-2</c:v>
                </c:pt>
                <c:pt idx="8379">
                  <c:v>9.3001E-2</c:v>
                </c:pt>
                <c:pt idx="8380">
                  <c:v>9.3642000000000003E-2</c:v>
                </c:pt>
                <c:pt idx="8381">
                  <c:v>9.2023999999999995E-2</c:v>
                </c:pt>
                <c:pt idx="8382">
                  <c:v>8.7840000000000001E-2</c:v>
                </c:pt>
                <c:pt idx="8383">
                  <c:v>8.1116999999999995E-2</c:v>
                </c:pt>
                <c:pt idx="8384">
                  <c:v>7.1956000000000006E-2</c:v>
                </c:pt>
                <c:pt idx="8385">
                  <c:v>6.0742999999999998E-2</c:v>
                </c:pt>
                <c:pt idx="8386">
                  <c:v>4.786E-2</c:v>
                </c:pt>
                <c:pt idx="8387">
                  <c:v>3.4264000000000003E-2</c:v>
                </c:pt>
                <c:pt idx="8388">
                  <c:v>2.0403999999999999E-2</c:v>
                </c:pt>
                <c:pt idx="8389">
                  <c:v>6.6227999999999999E-3</c:v>
                </c:pt>
                <c:pt idx="8390">
                  <c:v>-6.4266000000000002E-3</c:v>
                </c:pt>
                <c:pt idx="8391">
                  <c:v>-1.8695E-2</c:v>
                </c:pt>
                <c:pt idx="8392">
                  <c:v>-3.0072999999999999E-2</c:v>
                </c:pt>
                <c:pt idx="8393">
                  <c:v>-4.0629999999999999E-2</c:v>
                </c:pt>
                <c:pt idx="8394">
                  <c:v>-5.0111999999999997E-2</c:v>
                </c:pt>
                <c:pt idx="8395">
                  <c:v>-5.8680999999999997E-2</c:v>
                </c:pt>
                <c:pt idx="8396">
                  <c:v>-6.6428000000000001E-2</c:v>
                </c:pt>
                <c:pt idx="8397">
                  <c:v>-7.3153999999999997E-2</c:v>
                </c:pt>
                <c:pt idx="8398">
                  <c:v>-7.8817999999999999E-2</c:v>
                </c:pt>
                <c:pt idx="8399">
                  <c:v>-8.3249000000000004E-2</c:v>
                </c:pt>
                <c:pt idx="8400">
                  <c:v>-8.6025000000000004E-2</c:v>
                </c:pt>
                <c:pt idx="8401">
                  <c:v>-8.6898000000000003E-2</c:v>
                </c:pt>
                <c:pt idx="8402">
                  <c:v>-8.5600999999999997E-2</c:v>
                </c:pt>
                <c:pt idx="8403">
                  <c:v>-8.1946000000000005E-2</c:v>
                </c:pt>
                <c:pt idx="8404">
                  <c:v>-7.6036000000000006E-2</c:v>
                </c:pt>
                <c:pt idx="8405">
                  <c:v>-6.8002999999999994E-2</c:v>
                </c:pt>
                <c:pt idx="8406">
                  <c:v>-5.8007999999999997E-2</c:v>
                </c:pt>
                <c:pt idx="8407">
                  <c:v>-4.6625E-2</c:v>
                </c:pt>
                <c:pt idx="8408">
                  <c:v>-3.4143E-2</c:v>
                </c:pt>
                <c:pt idx="8409">
                  <c:v>-2.0767999999999998E-2</c:v>
                </c:pt>
                <c:pt idx="8410">
                  <c:v>-7.2074000000000001E-3</c:v>
                </c:pt>
                <c:pt idx="8411">
                  <c:v>6.3337000000000003E-3</c:v>
                </c:pt>
                <c:pt idx="8412">
                  <c:v>1.9477000000000001E-2</c:v>
                </c:pt>
                <c:pt idx="8413">
                  <c:v>3.2036000000000002E-2</c:v>
                </c:pt>
                <c:pt idx="8414">
                  <c:v>4.3444999999999998E-2</c:v>
                </c:pt>
                <c:pt idx="8415">
                  <c:v>5.3691999999999997E-2</c:v>
                </c:pt>
                <c:pt idx="8416">
                  <c:v>6.2827999999999995E-2</c:v>
                </c:pt>
                <c:pt idx="8417">
                  <c:v>7.0640999999999995E-2</c:v>
                </c:pt>
                <c:pt idx="8418">
                  <c:v>7.7253000000000002E-2</c:v>
                </c:pt>
                <c:pt idx="8419">
                  <c:v>8.2627000000000006E-2</c:v>
                </c:pt>
                <c:pt idx="8420">
                  <c:v>8.6459999999999995E-2</c:v>
                </c:pt>
                <c:pt idx="8421">
                  <c:v>8.8528999999999997E-2</c:v>
                </c:pt>
                <c:pt idx="8422">
                  <c:v>8.8526999999999995E-2</c:v>
                </c:pt>
                <c:pt idx="8423">
                  <c:v>8.6110000000000006E-2</c:v>
                </c:pt>
                <c:pt idx="8424">
                  <c:v>8.1170999999999993E-2</c:v>
                </c:pt>
                <c:pt idx="8425">
                  <c:v>7.3693999999999996E-2</c:v>
                </c:pt>
                <c:pt idx="8426">
                  <c:v>6.3788999999999998E-2</c:v>
                </c:pt>
                <c:pt idx="8427">
                  <c:v>5.2138999999999998E-2</c:v>
                </c:pt>
                <c:pt idx="8428">
                  <c:v>3.9230000000000001E-2</c:v>
                </c:pt>
                <c:pt idx="8429">
                  <c:v>2.5558000000000001E-2</c:v>
                </c:pt>
                <c:pt idx="8430">
                  <c:v>1.2015E-2</c:v>
                </c:pt>
                <c:pt idx="8431">
                  <c:v>-1.0965E-3</c:v>
                </c:pt>
                <c:pt idx="8432">
                  <c:v>-1.3507999999999999E-2</c:v>
                </c:pt>
                <c:pt idx="8433">
                  <c:v>-2.5184000000000002E-2</c:v>
                </c:pt>
                <c:pt idx="8434">
                  <c:v>-3.5809000000000001E-2</c:v>
                </c:pt>
                <c:pt idx="8435">
                  <c:v>-4.5509000000000001E-2</c:v>
                </c:pt>
                <c:pt idx="8436">
                  <c:v>-5.4420000000000003E-2</c:v>
                </c:pt>
                <c:pt idx="8437">
                  <c:v>-6.2370000000000002E-2</c:v>
                </c:pt>
                <c:pt idx="8438">
                  <c:v>-6.9472000000000006E-2</c:v>
                </c:pt>
                <c:pt idx="8439">
                  <c:v>-7.5731000000000007E-2</c:v>
                </c:pt>
                <c:pt idx="8440">
                  <c:v>-8.0822000000000005E-2</c:v>
                </c:pt>
                <c:pt idx="8441">
                  <c:v>-8.4564E-2</c:v>
                </c:pt>
                <c:pt idx="8442">
                  <c:v>-8.6615999999999999E-2</c:v>
                </c:pt>
                <c:pt idx="8443">
                  <c:v>-8.6660000000000001E-2</c:v>
                </c:pt>
                <c:pt idx="8444">
                  <c:v>-8.4440000000000001E-2</c:v>
                </c:pt>
                <c:pt idx="8445">
                  <c:v>-7.9887E-2</c:v>
                </c:pt>
                <c:pt idx="8446">
                  <c:v>-7.2956999999999994E-2</c:v>
                </c:pt>
                <c:pt idx="8447">
                  <c:v>-6.4033999999999994E-2</c:v>
                </c:pt>
                <c:pt idx="8448">
                  <c:v>-5.3369E-2</c:v>
                </c:pt>
                <c:pt idx="8449">
                  <c:v>-4.1355999999999997E-2</c:v>
                </c:pt>
                <c:pt idx="8450">
                  <c:v>-2.8254999999999999E-2</c:v>
                </c:pt>
                <c:pt idx="8451">
                  <c:v>-1.4774000000000001E-2</c:v>
                </c:pt>
                <c:pt idx="8452">
                  <c:v>-1.1624999999999999E-3</c:v>
                </c:pt>
                <c:pt idx="8453">
                  <c:v>1.238E-2</c:v>
                </c:pt>
                <c:pt idx="8454">
                  <c:v>2.5176E-2</c:v>
                </c:pt>
                <c:pt idx="8455">
                  <c:v>3.7102000000000003E-2</c:v>
                </c:pt>
                <c:pt idx="8456">
                  <c:v>4.8051000000000003E-2</c:v>
                </c:pt>
                <c:pt idx="8457">
                  <c:v>5.7673000000000002E-2</c:v>
                </c:pt>
                <c:pt idx="8458">
                  <c:v>6.6082000000000002E-2</c:v>
                </c:pt>
                <c:pt idx="8459">
                  <c:v>7.3312000000000002E-2</c:v>
                </c:pt>
                <c:pt idx="8460">
                  <c:v>7.9416E-2</c:v>
                </c:pt>
                <c:pt idx="8461">
                  <c:v>8.4143999999999997E-2</c:v>
                </c:pt>
                <c:pt idx="8462">
                  <c:v>8.7357000000000004E-2</c:v>
                </c:pt>
                <c:pt idx="8463">
                  <c:v>8.8747000000000006E-2</c:v>
                </c:pt>
                <c:pt idx="8464">
                  <c:v>8.7961999999999999E-2</c:v>
                </c:pt>
                <c:pt idx="8465">
                  <c:v>8.4745000000000001E-2</c:v>
                </c:pt>
                <c:pt idx="8466">
                  <c:v>7.8896999999999995E-2</c:v>
                </c:pt>
                <c:pt idx="8467">
                  <c:v>7.0609000000000005E-2</c:v>
                </c:pt>
                <c:pt idx="8468">
                  <c:v>6.0139999999999999E-2</c:v>
                </c:pt>
                <c:pt idx="8469">
                  <c:v>4.7978E-2</c:v>
                </c:pt>
                <c:pt idx="8470">
                  <c:v>3.4590999999999997E-2</c:v>
                </c:pt>
                <c:pt idx="8471">
                  <c:v>2.0922E-2</c:v>
                </c:pt>
                <c:pt idx="8472">
                  <c:v>7.3645000000000004E-3</c:v>
                </c:pt>
                <c:pt idx="8473">
                  <c:v>-5.8323000000000003E-3</c:v>
                </c:pt>
                <c:pt idx="8474">
                  <c:v>-1.8121000000000002E-2</c:v>
                </c:pt>
                <c:pt idx="8475">
                  <c:v>-2.9522E-2</c:v>
                </c:pt>
                <c:pt idx="8476">
                  <c:v>-4.0115999999999999E-2</c:v>
                </c:pt>
                <c:pt idx="8477">
                  <c:v>-4.9640999999999998E-2</c:v>
                </c:pt>
                <c:pt idx="8478">
                  <c:v>-5.8271999999999997E-2</c:v>
                </c:pt>
                <c:pt idx="8479">
                  <c:v>-6.6020999999999996E-2</c:v>
                </c:pt>
                <c:pt idx="8480">
                  <c:v>-7.2963E-2</c:v>
                </c:pt>
                <c:pt idx="8481">
                  <c:v>-7.8827999999999995E-2</c:v>
                </c:pt>
                <c:pt idx="8482">
                  <c:v>-8.3507999999999999E-2</c:v>
                </c:pt>
                <c:pt idx="8483">
                  <c:v>-8.6735999999999994E-2</c:v>
                </c:pt>
                <c:pt idx="8484">
                  <c:v>-8.8105000000000003E-2</c:v>
                </c:pt>
                <c:pt idx="8485">
                  <c:v>-8.7383000000000002E-2</c:v>
                </c:pt>
                <c:pt idx="8486">
                  <c:v>-8.4332000000000004E-2</c:v>
                </c:pt>
                <c:pt idx="8487">
                  <c:v>-7.8999E-2</c:v>
                </c:pt>
                <c:pt idx="8488">
                  <c:v>-7.1471999999999994E-2</c:v>
                </c:pt>
                <c:pt idx="8489">
                  <c:v>-6.2017999999999997E-2</c:v>
                </c:pt>
                <c:pt idx="8490">
                  <c:v>-5.0828999999999999E-2</c:v>
                </c:pt>
                <c:pt idx="8491">
                  <c:v>-3.8573999999999997E-2</c:v>
                </c:pt>
                <c:pt idx="8492">
                  <c:v>-2.5516E-2</c:v>
                </c:pt>
                <c:pt idx="8493">
                  <c:v>-1.1880999999999999E-2</c:v>
                </c:pt>
                <c:pt idx="8494">
                  <c:v>1.6535E-3</c:v>
                </c:pt>
                <c:pt idx="8495">
                  <c:v>1.4891E-2</c:v>
                </c:pt>
                <c:pt idx="8496">
                  <c:v>2.7640000000000001E-2</c:v>
                </c:pt>
                <c:pt idx="8497">
                  <c:v>3.9317999999999999E-2</c:v>
                </c:pt>
                <c:pt idx="8498">
                  <c:v>4.9870999999999999E-2</c:v>
                </c:pt>
                <c:pt idx="8499">
                  <c:v>5.9221000000000003E-2</c:v>
                </c:pt>
                <c:pt idx="8500">
                  <c:v>6.7432000000000006E-2</c:v>
                </c:pt>
                <c:pt idx="8501">
                  <c:v>7.4343000000000006E-2</c:v>
                </c:pt>
                <c:pt idx="8502">
                  <c:v>8.0001000000000003E-2</c:v>
                </c:pt>
                <c:pt idx="8503">
                  <c:v>8.4325999999999998E-2</c:v>
                </c:pt>
                <c:pt idx="8504">
                  <c:v>8.6971000000000007E-2</c:v>
                </c:pt>
                <c:pt idx="8505">
                  <c:v>8.7703000000000003E-2</c:v>
                </c:pt>
                <c:pt idx="8506">
                  <c:v>8.6188000000000001E-2</c:v>
                </c:pt>
                <c:pt idx="8507">
                  <c:v>8.2239000000000007E-2</c:v>
                </c:pt>
                <c:pt idx="8508">
                  <c:v>7.5788999999999995E-2</c:v>
                </c:pt>
                <c:pt idx="8509">
                  <c:v>6.6973000000000005E-2</c:v>
                </c:pt>
                <c:pt idx="8510">
                  <c:v>5.6025999999999999E-2</c:v>
                </c:pt>
                <c:pt idx="8511">
                  <c:v>4.3736999999999998E-2</c:v>
                </c:pt>
                <c:pt idx="8512">
                  <c:v>3.0634000000000002E-2</c:v>
                </c:pt>
                <c:pt idx="8513">
                  <c:v>1.7149000000000001E-2</c:v>
                </c:pt>
                <c:pt idx="8514">
                  <c:v>4.1016999999999998E-3</c:v>
                </c:pt>
                <c:pt idx="8515">
                  <c:v>-8.3476999999999996E-3</c:v>
                </c:pt>
                <c:pt idx="8516">
                  <c:v>-2.0007E-2</c:v>
                </c:pt>
                <c:pt idx="8517">
                  <c:v>-3.0922999999999999E-2</c:v>
                </c:pt>
                <c:pt idx="8518">
                  <c:v>-4.0822999999999998E-2</c:v>
                </c:pt>
                <c:pt idx="8519">
                  <c:v>-4.9854999999999997E-2</c:v>
                </c:pt>
                <c:pt idx="8520">
                  <c:v>-5.8146999999999997E-2</c:v>
                </c:pt>
                <c:pt idx="8521">
                  <c:v>-6.5503000000000006E-2</c:v>
                </c:pt>
                <c:pt idx="8522">
                  <c:v>-7.1983000000000005E-2</c:v>
                </c:pt>
                <c:pt idx="8523">
                  <c:v>-7.7474000000000001E-2</c:v>
                </c:pt>
                <c:pt idx="8524">
                  <c:v>-8.1604999999999997E-2</c:v>
                </c:pt>
                <c:pt idx="8525">
                  <c:v>-8.4109000000000003E-2</c:v>
                </c:pt>
                <c:pt idx="8526">
                  <c:v>-8.4671999999999997E-2</c:v>
                </c:pt>
                <c:pt idx="8527">
                  <c:v>-8.2996E-2</c:v>
                </c:pt>
                <c:pt idx="8528">
                  <c:v>-7.9000000000000001E-2</c:v>
                </c:pt>
                <c:pt idx="8529">
                  <c:v>-7.2711999999999999E-2</c:v>
                </c:pt>
                <c:pt idx="8530">
                  <c:v>-6.4208000000000001E-2</c:v>
                </c:pt>
                <c:pt idx="8531">
                  <c:v>-5.4004000000000003E-2</c:v>
                </c:pt>
                <c:pt idx="8532">
                  <c:v>-4.2391999999999999E-2</c:v>
                </c:pt>
                <c:pt idx="8533">
                  <c:v>-2.9642999999999999E-2</c:v>
                </c:pt>
                <c:pt idx="8534">
                  <c:v>-1.6445999999999999E-2</c:v>
                </c:pt>
                <c:pt idx="8535">
                  <c:v>-3.0479999999999999E-3</c:v>
                </c:pt>
                <c:pt idx="8536">
                  <c:v>1.0366999999999999E-2</c:v>
                </c:pt>
                <c:pt idx="8537">
                  <c:v>2.3141999999999999E-2</c:v>
                </c:pt>
                <c:pt idx="8538">
                  <c:v>3.5153999999999998E-2</c:v>
                </c:pt>
                <c:pt idx="8539">
                  <c:v>4.6170000000000003E-2</c:v>
                </c:pt>
                <c:pt idx="8540">
                  <c:v>5.6174000000000002E-2</c:v>
                </c:pt>
                <c:pt idx="8541">
                  <c:v>6.4899999999999999E-2</c:v>
                </c:pt>
                <c:pt idx="8542">
                  <c:v>7.2484000000000007E-2</c:v>
                </c:pt>
                <c:pt idx="8543">
                  <c:v>7.9004000000000005E-2</c:v>
                </c:pt>
                <c:pt idx="8544">
                  <c:v>8.4219000000000002E-2</c:v>
                </c:pt>
                <c:pt idx="8545">
                  <c:v>8.8036000000000003E-2</c:v>
                </c:pt>
                <c:pt idx="8546">
                  <c:v>9.0164999999999995E-2</c:v>
                </c:pt>
                <c:pt idx="8547">
                  <c:v>9.0222999999999998E-2</c:v>
                </c:pt>
                <c:pt idx="8548">
                  <c:v>8.7905999999999998E-2</c:v>
                </c:pt>
                <c:pt idx="8549">
                  <c:v>8.301E-2</c:v>
                </c:pt>
                <c:pt idx="8550">
                  <c:v>7.5392000000000001E-2</c:v>
                </c:pt>
                <c:pt idx="8551">
                  <c:v>6.5448000000000006E-2</c:v>
                </c:pt>
                <c:pt idx="8552">
                  <c:v>5.3553999999999997E-2</c:v>
                </c:pt>
                <c:pt idx="8553">
                  <c:v>4.0169999999999997E-2</c:v>
                </c:pt>
                <c:pt idx="8554">
                  <c:v>2.6301999999999999E-2</c:v>
                </c:pt>
                <c:pt idx="8555">
                  <c:v>1.2418E-2</c:v>
                </c:pt>
                <c:pt idx="8556">
                  <c:v>-1.1452999999999999E-3</c:v>
                </c:pt>
                <c:pt idx="8557">
                  <c:v>-1.3776E-2</c:v>
                </c:pt>
                <c:pt idx="8558">
                  <c:v>-2.5465999999999999E-2</c:v>
                </c:pt>
                <c:pt idx="8559">
                  <c:v>-3.6179000000000003E-2</c:v>
                </c:pt>
                <c:pt idx="8560">
                  <c:v>-4.6026999999999998E-2</c:v>
                </c:pt>
                <c:pt idx="8561">
                  <c:v>-5.4843999999999997E-2</c:v>
                </c:pt>
                <c:pt idx="8562">
                  <c:v>-6.2802999999999998E-2</c:v>
                </c:pt>
                <c:pt idx="8563">
                  <c:v>-7.0009000000000002E-2</c:v>
                </c:pt>
                <c:pt idx="8564">
                  <c:v>-7.6240000000000002E-2</c:v>
                </c:pt>
                <c:pt idx="8565">
                  <c:v>-8.1406999999999993E-2</c:v>
                </c:pt>
                <c:pt idx="8566">
                  <c:v>-8.5282999999999998E-2</c:v>
                </c:pt>
                <c:pt idx="8567">
                  <c:v>-8.7431999999999996E-2</c:v>
                </c:pt>
                <c:pt idx="8568">
                  <c:v>-8.7599999999999997E-2</c:v>
                </c:pt>
                <c:pt idx="8569">
                  <c:v>-8.5539000000000004E-2</c:v>
                </c:pt>
                <c:pt idx="8570">
                  <c:v>-8.1101000000000006E-2</c:v>
                </c:pt>
                <c:pt idx="8571">
                  <c:v>-7.4431999999999998E-2</c:v>
                </c:pt>
                <c:pt idx="8572">
                  <c:v>-6.5690999999999999E-2</c:v>
                </c:pt>
                <c:pt idx="8573">
                  <c:v>-5.5037999999999997E-2</c:v>
                </c:pt>
                <c:pt idx="8574">
                  <c:v>-4.3103000000000002E-2</c:v>
                </c:pt>
                <c:pt idx="8575">
                  <c:v>-3.0148999999999999E-2</c:v>
                </c:pt>
                <c:pt idx="8576">
                  <c:v>-1.6404999999999999E-2</c:v>
                </c:pt>
                <c:pt idx="8577">
                  <c:v>-2.5847000000000001E-3</c:v>
                </c:pt>
                <c:pt idx="8578">
                  <c:v>1.1107000000000001E-2</c:v>
                </c:pt>
                <c:pt idx="8579">
                  <c:v>2.4289000000000002E-2</c:v>
                </c:pt>
                <c:pt idx="8580">
                  <c:v>3.6789000000000002E-2</c:v>
                </c:pt>
                <c:pt idx="8581">
                  <c:v>4.8051999999999997E-2</c:v>
                </c:pt>
                <c:pt idx="8582">
                  <c:v>5.8099999999999999E-2</c:v>
                </c:pt>
                <c:pt idx="8583">
                  <c:v>6.6973000000000005E-2</c:v>
                </c:pt>
                <c:pt idx="8584">
                  <c:v>7.4481000000000006E-2</c:v>
                </c:pt>
                <c:pt idx="8585">
                  <c:v>8.0714999999999995E-2</c:v>
                </c:pt>
                <c:pt idx="8586">
                  <c:v>8.5642999999999997E-2</c:v>
                </c:pt>
                <c:pt idx="8587">
                  <c:v>8.8964000000000001E-2</c:v>
                </c:pt>
                <c:pt idx="8588">
                  <c:v>9.0466000000000005E-2</c:v>
                </c:pt>
                <c:pt idx="8589">
                  <c:v>8.9829999999999993E-2</c:v>
                </c:pt>
                <c:pt idx="8590">
                  <c:v>8.6781999999999998E-2</c:v>
                </c:pt>
                <c:pt idx="8591">
                  <c:v>8.1190999999999999E-2</c:v>
                </c:pt>
                <c:pt idx="8592">
                  <c:v>7.3086999999999999E-2</c:v>
                </c:pt>
                <c:pt idx="8593">
                  <c:v>6.2622999999999998E-2</c:v>
                </c:pt>
                <c:pt idx="8594">
                  <c:v>5.0527000000000002E-2</c:v>
                </c:pt>
                <c:pt idx="8595">
                  <c:v>3.7318999999999998E-2</c:v>
                </c:pt>
                <c:pt idx="8596">
                  <c:v>2.3466000000000001E-2</c:v>
                </c:pt>
                <c:pt idx="8597">
                  <c:v>9.8606000000000006E-3</c:v>
                </c:pt>
                <c:pt idx="8598">
                  <c:v>-3.2634999999999999E-3</c:v>
                </c:pt>
                <c:pt idx="8599">
                  <c:v>-1.5667E-2</c:v>
                </c:pt>
                <c:pt idx="8600">
                  <c:v>-2.7352999999999999E-2</c:v>
                </c:pt>
                <c:pt idx="8601">
                  <c:v>-3.8011999999999997E-2</c:v>
                </c:pt>
                <c:pt idx="8602">
                  <c:v>-4.7781999999999998E-2</c:v>
                </c:pt>
                <c:pt idx="8603">
                  <c:v>-5.6800999999999997E-2</c:v>
                </c:pt>
                <c:pt idx="8604">
                  <c:v>-6.4856999999999998E-2</c:v>
                </c:pt>
                <c:pt idx="8605">
                  <c:v>-7.2043999999999997E-2</c:v>
                </c:pt>
                <c:pt idx="8606">
                  <c:v>-7.8293000000000001E-2</c:v>
                </c:pt>
                <c:pt idx="8607">
                  <c:v>-8.3236000000000004E-2</c:v>
                </c:pt>
                <c:pt idx="8608">
                  <c:v>-8.6640999999999996E-2</c:v>
                </c:pt>
                <c:pt idx="8609">
                  <c:v>-8.8181999999999996E-2</c:v>
                </c:pt>
                <c:pt idx="8610">
                  <c:v>-8.7548000000000001E-2</c:v>
                </c:pt>
                <c:pt idx="8611">
                  <c:v>-8.4597000000000006E-2</c:v>
                </c:pt>
                <c:pt idx="8612">
                  <c:v>-7.9318E-2</c:v>
                </c:pt>
                <c:pt idx="8613">
                  <c:v>-7.1720000000000006E-2</c:v>
                </c:pt>
                <c:pt idx="8614">
                  <c:v>-6.2231000000000002E-2</c:v>
                </c:pt>
                <c:pt idx="8615">
                  <c:v>-5.1091999999999999E-2</c:v>
                </c:pt>
                <c:pt idx="8616">
                  <c:v>-3.8528E-2</c:v>
                </c:pt>
                <c:pt idx="8617">
                  <c:v>-2.5214E-2</c:v>
                </c:pt>
                <c:pt idx="8618">
                  <c:v>-1.1424E-2</c:v>
                </c:pt>
                <c:pt idx="8619">
                  <c:v>2.4547000000000002E-3</c:v>
                </c:pt>
                <c:pt idx="8620">
                  <c:v>1.6174000000000001E-2</c:v>
                </c:pt>
                <c:pt idx="8621">
                  <c:v>2.9038000000000001E-2</c:v>
                </c:pt>
                <c:pt idx="8622">
                  <c:v>4.0898999999999998E-2</c:v>
                </c:pt>
                <c:pt idx="8623">
                  <c:v>5.1652000000000003E-2</c:v>
                </c:pt>
                <c:pt idx="8624">
                  <c:v>6.0963999999999997E-2</c:v>
                </c:pt>
                <c:pt idx="8625">
                  <c:v>6.8959000000000006E-2</c:v>
                </c:pt>
                <c:pt idx="8626">
                  <c:v>7.5759999999999994E-2</c:v>
                </c:pt>
                <c:pt idx="8627">
                  <c:v>8.1192E-2</c:v>
                </c:pt>
                <c:pt idx="8628">
                  <c:v>8.5259000000000001E-2</c:v>
                </c:pt>
                <c:pt idx="8629">
                  <c:v>8.7759000000000004E-2</c:v>
                </c:pt>
                <c:pt idx="8630">
                  <c:v>8.8341000000000003E-2</c:v>
                </c:pt>
                <c:pt idx="8631">
                  <c:v>8.6719000000000004E-2</c:v>
                </c:pt>
                <c:pt idx="8632">
                  <c:v>8.2629999999999995E-2</c:v>
                </c:pt>
                <c:pt idx="8633">
                  <c:v>7.5874999999999998E-2</c:v>
                </c:pt>
                <c:pt idx="8634">
                  <c:v>6.6727999999999996E-2</c:v>
                </c:pt>
                <c:pt idx="8635">
                  <c:v>5.5488000000000003E-2</c:v>
                </c:pt>
                <c:pt idx="8636">
                  <c:v>4.2542999999999997E-2</c:v>
                </c:pt>
                <c:pt idx="8637">
                  <c:v>2.8885999999999998E-2</c:v>
                </c:pt>
                <c:pt idx="8638">
                  <c:v>1.5003000000000001E-2</c:v>
                </c:pt>
                <c:pt idx="8639">
                  <c:v>1.2759E-3</c:v>
                </c:pt>
                <c:pt idx="8640">
                  <c:v>-1.1641E-2</c:v>
                </c:pt>
                <c:pt idx="8641">
                  <c:v>-2.3715E-2</c:v>
                </c:pt>
                <c:pt idx="8642">
                  <c:v>-3.4881000000000002E-2</c:v>
                </c:pt>
                <c:pt idx="8643">
                  <c:v>-4.5251E-2</c:v>
                </c:pt>
                <c:pt idx="8644">
                  <c:v>-5.4600000000000003E-2</c:v>
                </c:pt>
                <c:pt idx="8645">
                  <c:v>-6.3084000000000001E-2</c:v>
                </c:pt>
                <c:pt idx="8646">
                  <c:v>-7.0773000000000003E-2</c:v>
                </c:pt>
                <c:pt idx="8647">
                  <c:v>-7.7427999999999997E-2</c:v>
                </c:pt>
                <c:pt idx="8648">
                  <c:v>-8.2971000000000003E-2</c:v>
                </c:pt>
                <c:pt idx="8649">
                  <c:v>-8.7192000000000006E-2</c:v>
                </c:pt>
                <c:pt idx="8650">
                  <c:v>-8.9654999999999999E-2</c:v>
                </c:pt>
                <c:pt idx="8651">
                  <c:v>-9.0109999999999996E-2</c:v>
                </c:pt>
                <c:pt idx="8652">
                  <c:v>-8.8297E-2</c:v>
                </c:pt>
                <c:pt idx="8653">
                  <c:v>-8.4038000000000002E-2</c:v>
                </c:pt>
                <c:pt idx="8654">
                  <c:v>-7.7459E-2</c:v>
                </c:pt>
                <c:pt idx="8655">
                  <c:v>-6.8695000000000006E-2</c:v>
                </c:pt>
                <c:pt idx="8656">
                  <c:v>-5.7902000000000002E-2</c:v>
                </c:pt>
                <c:pt idx="8657">
                  <c:v>-4.5698000000000003E-2</c:v>
                </c:pt>
                <c:pt idx="8658">
                  <c:v>-3.2379999999999999E-2</c:v>
                </c:pt>
                <c:pt idx="8659">
                  <c:v>-1.8186999999999998E-2</c:v>
                </c:pt>
                <c:pt idx="8660">
                  <c:v>-3.8839E-3</c:v>
                </c:pt>
                <c:pt idx="8661">
                  <c:v>1.0304000000000001E-2</c:v>
                </c:pt>
                <c:pt idx="8662">
                  <c:v>2.4126999999999999E-2</c:v>
                </c:pt>
                <c:pt idx="8663">
                  <c:v>3.6926E-2</c:v>
                </c:pt>
                <c:pt idx="8664">
                  <c:v>4.8585000000000003E-2</c:v>
                </c:pt>
                <c:pt idx="8665">
                  <c:v>5.8958999999999998E-2</c:v>
                </c:pt>
                <c:pt idx="8666">
                  <c:v>6.8112000000000006E-2</c:v>
                </c:pt>
                <c:pt idx="8667">
                  <c:v>7.5871999999999995E-2</c:v>
                </c:pt>
                <c:pt idx="8668">
                  <c:v>8.2405000000000006E-2</c:v>
                </c:pt>
                <c:pt idx="8669">
                  <c:v>8.7729000000000001E-2</c:v>
                </c:pt>
                <c:pt idx="8670">
                  <c:v>9.1576000000000005E-2</c:v>
                </c:pt>
                <c:pt idx="8671">
                  <c:v>9.3732999999999997E-2</c:v>
                </c:pt>
                <c:pt idx="8672">
                  <c:v>9.3857999999999997E-2</c:v>
                </c:pt>
                <c:pt idx="8673">
                  <c:v>9.1591000000000006E-2</c:v>
                </c:pt>
                <c:pt idx="8674">
                  <c:v>8.6720000000000005E-2</c:v>
                </c:pt>
                <c:pt idx="8675">
                  <c:v>7.9079999999999998E-2</c:v>
                </c:pt>
                <c:pt idx="8676">
                  <c:v>6.9047999999999998E-2</c:v>
                </c:pt>
                <c:pt idx="8677">
                  <c:v>5.6981999999999998E-2</c:v>
                </c:pt>
                <c:pt idx="8678">
                  <c:v>4.3501999999999999E-2</c:v>
                </c:pt>
                <c:pt idx="8679">
                  <c:v>2.9132999999999999E-2</c:v>
                </c:pt>
                <c:pt idx="8680">
                  <c:v>1.4843E-2</c:v>
                </c:pt>
                <c:pt idx="8681">
                  <c:v>9.6573999999999998E-4</c:v>
                </c:pt>
                <c:pt idx="8682">
                  <c:v>-1.2351000000000001E-2</c:v>
                </c:pt>
                <c:pt idx="8683">
                  <c:v>-2.4622999999999999E-2</c:v>
                </c:pt>
                <c:pt idx="8684">
                  <c:v>-3.5962000000000001E-2</c:v>
                </c:pt>
                <c:pt idx="8685">
                  <c:v>-4.6466E-2</c:v>
                </c:pt>
                <c:pt idx="8686">
                  <c:v>-5.5916E-2</c:v>
                </c:pt>
                <c:pt idx="8687">
                  <c:v>-6.4452999999999996E-2</c:v>
                </c:pt>
                <c:pt idx="8688">
                  <c:v>-7.2077000000000002E-2</c:v>
                </c:pt>
                <c:pt idx="8689">
                  <c:v>-7.8782000000000005E-2</c:v>
                </c:pt>
                <c:pt idx="8690">
                  <c:v>-8.4239999999999995E-2</c:v>
                </c:pt>
                <c:pt idx="8691">
                  <c:v>-8.8289999999999993E-2</c:v>
                </c:pt>
                <c:pt idx="8692">
                  <c:v>-9.0631000000000003E-2</c:v>
                </c:pt>
                <c:pt idx="8693">
                  <c:v>-9.0931999999999999E-2</c:v>
                </c:pt>
                <c:pt idx="8694">
                  <c:v>-8.9011000000000007E-2</c:v>
                </c:pt>
                <c:pt idx="8695">
                  <c:v>-8.4733000000000003E-2</c:v>
                </c:pt>
                <c:pt idx="8696">
                  <c:v>-7.8238000000000002E-2</c:v>
                </c:pt>
                <c:pt idx="8697">
                  <c:v>-6.9674E-2</c:v>
                </c:pt>
                <c:pt idx="8698">
                  <c:v>-5.9298999999999998E-2</c:v>
                </c:pt>
                <c:pt idx="8699">
                  <c:v>-4.7301000000000003E-2</c:v>
                </c:pt>
                <c:pt idx="8700">
                  <c:v>-3.4329999999999999E-2</c:v>
                </c:pt>
                <c:pt idx="8701">
                  <c:v>-2.0643000000000002E-2</c:v>
                </c:pt>
                <c:pt idx="8702">
                  <c:v>-6.4913999999999996E-3</c:v>
                </c:pt>
                <c:pt idx="8703">
                  <c:v>7.3867000000000004E-3</c:v>
                </c:pt>
                <c:pt idx="8704">
                  <c:v>2.0730999999999999E-2</c:v>
                </c:pt>
                <c:pt idx="8705">
                  <c:v>3.3329999999999999E-2</c:v>
                </c:pt>
                <c:pt idx="8706">
                  <c:v>4.4615000000000002E-2</c:v>
                </c:pt>
                <c:pt idx="8707">
                  <c:v>5.4607000000000003E-2</c:v>
                </c:pt>
                <c:pt idx="8708">
                  <c:v>6.3274999999999998E-2</c:v>
                </c:pt>
                <c:pt idx="8709">
                  <c:v>7.0750999999999994E-2</c:v>
                </c:pt>
                <c:pt idx="8710">
                  <c:v>7.6872999999999997E-2</c:v>
                </c:pt>
                <c:pt idx="8711">
                  <c:v>8.1675999999999999E-2</c:v>
                </c:pt>
                <c:pt idx="8712">
                  <c:v>8.5005999999999998E-2</c:v>
                </c:pt>
                <c:pt idx="8713">
                  <c:v>8.6502999999999997E-2</c:v>
                </c:pt>
                <c:pt idx="8714">
                  <c:v>8.5902999999999993E-2</c:v>
                </c:pt>
                <c:pt idx="8715">
                  <c:v>8.2869999999999999E-2</c:v>
                </c:pt>
                <c:pt idx="8716">
                  <c:v>7.7334E-2</c:v>
                </c:pt>
                <c:pt idx="8717">
                  <c:v>6.9308999999999996E-2</c:v>
                </c:pt>
                <c:pt idx="8718">
                  <c:v>5.9093E-2</c:v>
                </c:pt>
                <c:pt idx="8719">
                  <c:v>4.7025999999999998E-2</c:v>
                </c:pt>
                <c:pt idx="8720">
                  <c:v>3.4053E-2</c:v>
                </c:pt>
                <c:pt idx="8721">
                  <c:v>2.0694000000000001E-2</c:v>
                </c:pt>
                <c:pt idx="8722">
                  <c:v>7.3695999999999996E-3</c:v>
                </c:pt>
                <c:pt idx="8723">
                  <c:v>-5.2221999999999998E-3</c:v>
                </c:pt>
                <c:pt idx="8724">
                  <c:v>-1.7035000000000002E-2</c:v>
                </c:pt>
                <c:pt idx="8725">
                  <c:v>-2.8115999999999999E-2</c:v>
                </c:pt>
                <c:pt idx="8726">
                  <c:v>-3.8225000000000002E-2</c:v>
                </c:pt>
                <c:pt idx="8727">
                  <c:v>-4.7518999999999999E-2</c:v>
                </c:pt>
                <c:pt idx="8728">
                  <c:v>-5.6042000000000002E-2</c:v>
                </c:pt>
                <c:pt idx="8729">
                  <c:v>-6.3872999999999999E-2</c:v>
                </c:pt>
                <c:pt idx="8730">
                  <c:v>-7.0788000000000004E-2</c:v>
                </c:pt>
                <c:pt idx="8731">
                  <c:v>-7.6729000000000006E-2</c:v>
                </c:pt>
                <c:pt idx="8732">
                  <c:v>-8.1518999999999994E-2</c:v>
                </c:pt>
                <c:pt idx="8733">
                  <c:v>-8.4724999999999995E-2</c:v>
                </c:pt>
                <c:pt idx="8734">
                  <c:v>-8.6079000000000003E-2</c:v>
                </c:pt>
                <c:pt idx="8735">
                  <c:v>-8.5272000000000001E-2</c:v>
                </c:pt>
                <c:pt idx="8736">
                  <c:v>-8.2136000000000001E-2</c:v>
                </c:pt>
                <c:pt idx="8737">
                  <c:v>-7.6647999999999994E-2</c:v>
                </c:pt>
                <c:pt idx="8738">
                  <c:v>-6.8912000000000001E-2</c:v>
                </c:pt>
                <c:pt idx="8739">
                  <c:v>-5.9059E-2</c:v>
                </c:pt>
                <c:pt idx="8740">
                  <c:v>-4.7646000000000001E-2</c:v>
                </c:pt>
                <c:pt idx="8741">
                  <c:v>-3.4986000000000003E-2</c:v>
                </c:pt>
                <c:pt idx="8742">
                  <c:v>-2.1335E-2</c:v>
                </c:pt>
                <c:pt idx="8743">
                  <c:v>-7.4675999999999996E-3</c:v>
                </c:pt>
                <c:pt idx="8744">
                  <c:v>6.3461999999999998E-3</c:v>
                </c:pt>
                <c:pt idx="8745">
                  <c:v>1.9841000000000001E-2</c:v>
                </c:pt>
                <c:pt idx="8746">
                  <c:v>3.2332E-2</c:v>
                </c:pt>
                <c:pt idx="8747">
                  <c:v>4.3697E-2</c:v>
                </c:pt>
                <c:pt idx="8748">
                  <c:v>5.3761999999999997E-2</c:v>
                </c:pt>
                <c:pt idx="8749">
                  <c:v>6.2590000000000007E-2</c:v>
                </c:pt>
                <c:pt idx="8750">
                  <c:v>7.0021E-2</c:v>
                </c:pt>
                <c:pt idx="8751">
                  <c:v>7.6252E-2</c:v>
                </c:pt>
                <c:pt idx="8752">
                  <c:v>8.1338999999999995E-2</c:v>
                </c:pt>
                <c:pt idx="8753">
                  <c:v>8.5070999999999994E-2</c:v>
                </c:pt>
                <c:pt idx="8754">
                  <c:v>8.7277999999999994E-2</c:v>
                </c:pt>
                <c:pt idx="8755">
                  <c:v>8.7646000000000002E-2</c:v>
                </c:pt>
                <c:pt idx="8756">
                  <c:v>8.5822999999999997E-2</c:v>
                </c:pt>
                <c:pt idx="8757">
                  <c:v>8.1560999999999995E-2</c:v>
                </c:pt>
                <c:pt idx="8758">
                  <c:v>7.4751999999999999E-2</c:v>
                </c:pt>
                <c:pt idx="8759">
                  <c:v>6.5379999999999994E-2</c:v>
                </c:pt>
                <c:pt idx="8760">
                  <c:v>5.4031999999999997E-2</c:v>
                </c:pt>
                <c:pt idx="8761">
                  <c:v>4.1169999999999998E-2</c:v>
                </c:pt>
                <c:pt idx="8762">
                  <c:v>2.7316E-2</c:v>
                </c:pt>
                <c:pt idx="8763">
                  <c:v>1.3436999999999999E-2</c:v>
                </c:pt>
                <c:pt idx="8764">
                  <c:v>-9.6013000000000004E-5</c:v>
                </c:pt>
                <c:pt idx="8765">
                  <c:v>-1.311E-2</c:v>
                </c:pt>
                <c:pt idx="8766">
                  <c:v>-2.5124E-2</c:v>
                </c:pt>
                <c:pt idx="8767">
                  <c:v>-3.6246E-2</c:v>
                </c:pt>
                <c:pt idx="8768">
                  <c:v>-4.6470999999999998E-2</c:v>
                </c:pt>
                <c:pt idx="8769">
                  <c:v>-5.5923E-2</c:v>
                </c:pt>
                <c:pt idx="8770">
                  <c:v>-6.4402000000000001E-2</c:v>
                </c:pt>
                <c:pt idx="8771">
                  <c:v>-7.2007000000000002E-2</c:v>
                </c:pt>
                <c:pt idx="8772">
                  <c:v>-7.8746999999999998E-2</c:v>
                </c:pt>
                <c:pt idx="8773">
                  <c:v>-8.4296999999999997E-2</c:v>
                </c:pt>
                <c:pt idx="8774">
                  <c:v>-8.8498999999999994E-2</c:v>
                </c:pt>
                <c:pt idx="8775">
                  <c:v>-9.1038999999999995E-2</c:v>
                </c:pt>
                <c:pt idx="8776">
                  <c:v>-9.1539999999999996E-2</c:v>
                </c:pt>
                <c:pt idx="8777">
                  <c:v>-8.9768000000000001E-2</c:v>
                </c:pt>
                <c:pt idx="8778">
                  <c:v>-8.5591E-2</c:v>
                </c:pt>
                <c:pt idx="8779">
                  <c:v>-7.8923999999999994E-2</c:v>
                </c:pt>
                <c:pt idx="8780">
                  <c:v>-7.0086999999999997E-2</c:v>
                </c:pt>
                <c:pt idx="8781">
                  <c:v>-5.9299999999999999E-2</c:v>
                </c:pt>
                <c:pt idx="8782">
                  <c:v>-4.6779000000000001E-2</c:v>
                </c:pt>
                <c:pt idx="8783">
                  <c:v>-3.3250000000000002E-2</c:v>
                </c:pt>
                <c:pt idx="8784">
                  <c:v>-1.9012999999999999E-2</c:v>
                </c:pt>
                <c:pt idx="8785">
                  <c:v>-4.3606000000000001E-3</c:v>
                </c:pt>
                <c:pt idx="8786">
                  <c:v>9.9419999999999994E-3</c:v>
                </c:pt>
                <c:pt idx="8787">
                  <c:v>2.3644999999999999E-2</c:v>
                </c:pt>
                <c:pt idx="8788">
                  <c:v>3.6415000000000003E-2</c:v>
                </c:pt>
                <c:pt idx="8789">
                  <c:v>4.8121999999999998E-2</c:v>
                </c:pt>
                <c:pt idx="8790">
                  <c:v>5.8377999999999999E-2</c:v>
                </c:pt>
                <c:pt idx="8791">
                  <c:v>6.7322000000000007E-2</c:v>
                </c:pt>
                <c:pt idx="8792">
                  <c:v>7.5104000000000004E-2</c:v>
                </c:pt>
                <c:pt idx="8793">
                  <c:v>8.1600000000000006E-2</c:v>
                </c:pt>
                <c:pt idx="8794">
                  <c:v>8.6868000000000001E-2</c:v>
                </c:pt>
                <c:pt idx="8795">
                  <c:v>9.0798000000000004E-2</c:v>
                </c:pt>
                <c:pt idx="8796">
                  <c:v>9.3017000000000002E-2</c:v>
                </c:pt>
                <c:pt idx="8797">
                  <c:v>9.3258999999999995E-2</c:v>
                </c:pt>
                <c:pt idx="8798">
                  <c:v>9.1185000000000002E-2</c:v>
                </c:pt>
                <c:pt idx="8799">
                  <c:v>8.6508000000000002E-2</c:v>
                </c:pt>
                <c:pt idx="8800">
                  <c:v>7.9269999999999993E-2</c:v>
                </c:pt>
                <c:pt idx="8801">
                  <c:v>6.9623000000000004E-2</c:v>
                </c:pt>
                <c:pt idx="8802">
                  <c:v>5.7835999999999999E-2</c:v>
                </c:pt>
                <c:pt idx="8803">
                  <c:v>4.4794E-2</c:v>
                </c:pt>
                <c:pt idx="8804">
                  <c:v>3.1040999999999999E-2</c:v>
                </c:pt>
                <c:pt idx="8805">
                  <c:v>1.7014000000000001E-2</c:v>
                </c:pt>
                <c:pt idx="8806">
                  <c:v>3.5016000000000001E-3</c:v>
                </c:pt>
                <c:pt idx="8807">
                  <c:v>-9.3933999999999997E-3</c:v>
                </c:pt>
                <c:pt idx="8808">
                  <c:v>-2.1513000000000001E-2</c:v>
                </c:pt>
                <c:pt idx="8809">
                  <c:v>-3.2932999999999997E-2</c:v>
                </c:pt>
                <c:pt idx="8810">
                  <c:v>-4.3340999999999998E-2</c:v>
                </c:pt>
                <c:pt idx="8811">
                  <c:v>-5.2874999999999998E-2</c:v>
                </c:pt>
                <c:pt idx="8812">
                  <c:v>-6.1610999999999999E-2</c:v>
                </c:pt>
                <c:pt idx="8813">
                  <c:v>-6.9320999999999994E-2</c:v>
                </c:pt>
                <c:pt idx="8814">
                  <c:v>-7.6019000000000003E-2</c:v>
                </c:pt>
                <c:pt idx="8815">
                  <c:v>-8.1587000000000007E-2</c:v>
                </c:pt>
                <c:pt idx="8816">
                  <c:v>-8.5633000000000001E-2</c:v>
                </c:pt>
                <c:pt idx="8817">
                  <c:v>-8.7908E-2</c:v>
                </c:pt>
                <c:pt idx="8818">
                  <c:v>-8.8120000000000004E-2</c:v>
                </c:pt>
                <c:pt idx="8819">
                  <c:v>-8.5997000000000004E-2</c:v>
                </c:pt>
                <c:pt idx="8820">
                  <c:v>-8.1532999999999994E-2</c:v>
                </c:pt>
                <c:pt idx="8821">
                  <c:v>-7.4781E-2</c:v>
                </c:pt>
                <c:pt idx="8822">
                  <c:v>-6.5855999999999998E-2</c:v>
                </c:pt>
                <c:pt idx="8823">
                  <c:v>-5.5278000000000001E-2</c:v>
                </c:pt>
                <c:pt idx="8824">
                  <c:v>-4.3333000000000003E-2</c:v>
                </c:pt>
                <c:pt idx="8825">
                  <c:v>-3.0256999999999999E-2</c:v>
                </c:pt>
                <c:pt idx="8826">
                  <c:v>-1.6760000000000001E-2</c:v>
                </c:pt>
                <c:pt idx="8827">
                  <c:v>-3.0926999999999999E-3</c:v>
                </c:pt>
                <c:pt idx="8828">
                  <c:v>1.0522E-2</c:v>
                </c:pt>
                <c:pt idx="8829">
                  <c:v>2.3394999999999999E-2</c:v>
                </c:pt>
                <c:pt idx="8830">
                  <c:v>3.5396999999999998E-2</c:v>
                </c:pt>
                <c:pt idx="8831">
                  <c:v>4.6304999999999999E-2</c:v>
                </c:pt>
                <c:pt idx="8832">
                  <c:v>5.6141000000000003E-2</c:v>
                </c:pt>
                <c:pt idx="8833">
                  <c:v>6.4652000000000001E-2</c:v>
                </c:pt>
                <c:pt idx="8834">
                  <c:v>7.1986999999999995E-2</c:v>
                </c:pt>
                <c:pt idx="8835">
                  <c:v>7.8182000000000001E-2</c:v>
                </c:pt>
                <c:pt idx="8836">
                  <c:v>8.2986000000000004E-2</c:v>
                </c:pt>
                <c:pt idx="8837">
                  <c:v>8.6260000000000003E-2</c:v>
                </c:pt>
                <c:pt idx="8838">
                  <c:v>8.7717000000000003E-2</c:v>
                </c:pt>
                <c:pt idx="8839">
                  <c:v>8.7002999999999997E-2</c:v>
                </c:pt>
                <c:pt idx="8840">
                  <c:v>8.3866999999999997E-2</c:v>
                </c:pt>
                <c:pt idx="8841">
                  <c:v>7.8173999999999993E-2</c:v>
                </c:pt>
                <c:pt idx="8842">
                  <c:v>6.9856000000000001E-2</c:v>
                </c:pt>
                <c:pt idx="8843">
                  <c:v>5.9419E-2</c:v>
                </c:pt>
                <c:pt idx="8844">
                  <c:v>4.7280000000000003E-2</c:v>
                </c:pt>
                <c:pt idx="8845">
                  <c:v>3.3943000000000001E-2</c:v>
                </c:pt>
                <c:pt idx="8846">
                  <c:v>2.0368000000000001E-2</c:v>
                </c:pt>
                <c:pt idx="8847">
                  <c:v>6.9601000000000003E-3</c:v>
                </c:pt>
                <c:pt idx="8848">
                  <c:v>-6.0625999999999996E-3</c:v>
                </c:pt>
                <c:pt idx="8849">
                  <c:v>-1.8193000000000001E-2</c:v>
                </c:pt>
                <c:pt idx="8850">
                  <c:v>-2.9495E-2</c:v>
                </c:pt>
                <c:pt idx="8851">
                  <c:v>-4.0065000000000003E-2</c:v>
                </c:pt>
                <c:pt idx="8852">
                  <c:v>-4.9640999999999998E-2</c:v>
                </c:pt>
                <c:pt idx="8853">
                  <c:v>-5.8361999999999997E-2</c:v>
                </c:pt>
                <c:pt idx="8854">
                  <c:v>-6.6206000000000001E-2</c:v>
                </c:pt>
                <c:pt idx="8855">
                  <c:v>-7.3210999999999998E-2</c:v>
                </c:pt>
                <c:pt idx="8856">
                  <c:v>-7.9075000000000006E-2</c:v>
                </c:pt>
                <c:pt idx="8857">
                  <c:v>-8.3682999999999994E-2</c:v>
                </c:pt>
                <c:pt idx="8858">
                  <c:v>-8.6745000000000003E-2</c:v>
                </c:pt>
                <c:pt idx="8859">
                  <c:v>-8.7850999999999999E-2</c:v>
                </c:pt>
                <c:pt idx="8860">
                  <c:v>-8.6753999999999998E-2</c:v>
                </c:pt>
                <c:pt idx="8861">
                  <c:v>-8.3210000000000006E-2</c:v>
                </c:pt>
                <c:pt idx="8862">
                  <c:v>-7.7288999999999997E-2</c:v>
                </c:pt>
                <c:pt idx="8863">
                  <c:v>-6.9093000000000002E-2</c:v>
                </c:pt>
                <c:pt idx="8864">
                  <c:v>-5.8903999999999998E-2</c:v>
                </c:pt>
                <c:pt idx="8865">
                  <c:v>-4.6919000000000002E-2</c:v>
                </c:pt>
                <c:pt idx="8866">
                  <c:v>-3.3839000000000001E-2</c:v>
                </c:pt>
                <c:pt idx="8867">
                  <c:v>-1.9942999999999999E-2</c:v>
                </c:pt>
                <c:pt idx="8868">
                  <c:v>-5.5055E-3</c:v>
                </c:pt>
                <c:pt idx="8869">
                  <c:v>8.7129000000000009E-3</c:v>
                </c:pt>
                <c:pt idx="8870">
                  <c:v>2.2467999999999998E-2</c:v>
                </c:pt>
                <c:pt idx="8871">
                  <c:v>3.5541999999999997E-2</c:v>
                </c:pt>
                <c:pt idx="8872">
                  <c:v>4.734E-2</c:v>
                </c:pt>
                <c:pt idx="8873">
                  <c:v>5.7845000000000001E-2</c:v>
                </c:pt>
                <c:pt idx="8874">
                  <c:v>6.7002000000000006E-2</c:v>
                </c:pt>
                <c:pt idx="8875">
                  <c:v>7.4906E-2</c:v>
                </c:pt>
                <c:pt idx="8876">
                  <c:v>8.1420000000000006E-2</c:v>
                </c:pt>
                <c:pt idx="8877">
                  <c:v>8.6608000000000004E-2</c:v>
                </c:pt>
                <c:pt idx="8878">
                  <c:v>9.0400999999999995E-2</c:v>
                </c:pt>
                <c:pt idx="8879">
                  <c:v>9.2478000000000005E-2</c:v>
                </c:pt>
                <c:pt idx="8880">
                  <c:v>9.2614000000000002E-2</c:v>
                </c:pt>
                <c:pt idx="8881">
                  <c:v>9.0464000000000003E-2</c:v>
                </c:pt>
                <c:pt idx="8882">
                  <c:v>8.5847999999999994E-2</c:v>
                </c:pt>
                <c:pt idx="8883">
                  <c:v>7.8669000000000003E-2</c:v>
                </c:pt>
                <c:pt idx="8884">
                  <c:v>6.9053000000000003E-2</c:v>
                </c:pt>
                <c:pt idx="8885">
                  <c:v>5.7215000000000002E-2</c:v>
                </c:pt>
                <c:pt idx="8886">
                  <c:v>4.3982E-2</c:v>
                </c:pt>
                <c:pt idx="8887">
                  <c:v>2.989E-2</c:v>
                </c:pt>
                <c:pt idx="8888">
                  <c:v>1.5377999999999999E-2</c:v>
                </c:pt>
                <c:pt idx="8889">
                  <c:v>1.3009E-3</c:v>
                </c:pt>
                <c:pt idx="8890">
                  <c:v>-1.2193000000000001E-2</c:v>
                </c:pt>
                <c:pt idx="8891">
                  <c:v>-2.5047E-2</c:v>
                </c:pt>
                <c:pt idx="8892">
                  <c:v>-3.6867999999999998E-2</c:v>
                </c:pt>
                <c:pt idx="8893">
                  <c:v>-4.7749E-2</c:v>
                </c:pt>
                <c:pt idx="8894">
                  <c:v>-5.7660000000000003E-2</c:v>
                </c:pt>
                <c:pt idx="8895">
                  <c:v>-6.6684999999999994E-2</c:v>
                </c:pt>
                <c:pt idx="8896">
                  <c:v>-7.4588000000000002E-2</c:v>
                </c:pt>
                <c:pt idx="8897">
                  <c:v>-8.1421999999999994E-2</c:v>
                </c:pt>
                <c:pt idx="8898">
                  <c:v>-8.7094000000000005E-2</c:v>
                </c:pt>
                <c:pt idx="8899">
                  <c:v>-9.1241000000000003E-2</c:v>
                </c:pt>
                <c:pt idx="8900">
                  <c:v>-9.3613000000000002E-2</c:v>
                </c:pt>
                <c:pt idx="8901">
                  <c:v>-9.3893000000000004E-2</c:v>
                </c:pt>
                <c:pt idx="8902">
                  <c:v>-9.1809000000000002E-2</c:v>
                </c:pt>
                <c:pt idx="8903">
                  <c:v>-8.7275000000000005E-2</c:v>
                </c:pt>
                <c:pt idx="8904">
                  <c:v>-8.0238000000000004E-2</c:v>
                </c:pt>
                <c:pt idx="8905">
                  <c:v>-7.1066000000000004E-2</c:v>
                </c:pt>
                <c:pt idx="8906">
                  <c:v>-5.9997000000000002E-2</c:v>
                </c:pt>
                <c:pt idx="8907">
                  <c:v>-4.7399999999999998E-2</c:v>
                </c:pt>
                <c:pt idx="8908">
                  <c:v>-3.3520000000000001E-2</c:v>
                </c:pt>
                <c:pt idx="8909">
                  <c:v>-1.9098E-2</c:v>
                </c:pt>
                <c:pt idx="8910">
                  <c:v>-4.4194000000000004E-3</c:v>
                </c:pt>
                <c:pt idx="8911">
                  <c:v>1.0267E-2</c:v>
                </c:pt>
                <c:pt idx="8912">
                  <c:v>2.4192999999999999E-2</c:v>
                </c:pt>
                <c:pt idx="8913">
                  <c:v>3.7189E-2</c:v>
                </c:pt>
                <c:pt idx="8914">
                  <c:v>4.9114999999999999E-2</c:v>
                </c:pt>
                <c:pt idx="8915">
                  <c:v>5.9568000000000003E-2</c:v>
                </c:pt>
                <c:pt idx="8916">
                  <c:v>6.8665000000000004E-2</c:v>
                </c:pt>
                <c:pt idx="8917">
                  <c:v>7.6449000000000003E-2</c:v>
                </c:pt>
                <c:pt idx="8918">
                  <c:v>8.3017999999999995E-2</c:v>
                </c:pt>
                <c:pt idx="8919">
                  <c:v>8.8164000000000006E-2</c:v>
                </c:pt>
                <c:pt idx="8920">
                  <c:v>9.1823000000000002E-2</c:v>
                </c:pt>
                <c:pt idx="8921">
                  <c:v>9.3739000000000003E-2</c:v>
                </c:pt>
                <c:pt idx="8922">
                  <c:v>9.3567999999999998E-2</c:v>
                </c:pt>
                <c:pt idx="8923">
                  <c:v>9.1033000000000003E-2</c:v>
                </c:pt>
                <c:pt idx="8924">
                  <c:v>8.5873000000000005E-2</c:v>
                </c:pt>
                <c:pt idx="8925">
                  <c:v>7.8162999999999996E-2</c:v>
                </c:pt>
                <c:pt idx="8926">
                  <c:v>6.8061999999999998E-2</c:v>
                </c:pt>
                <c:pt idx="8927">
                  <c:v>5.5988999999999997E-2</c:v>
                </c:pt>
                <c:pt idx="8928">
                  <c:v>4.2377999999999999E-2</c:v>
                </c:pt>
                <c:pt idx="8929">
                  <c:v>2.8215E-2</c:v>
                </c:pt>
                <c:pt idx="8930">
                  <c:v>1.3960999999999999E-2</c:v>
                </c:pt>
                <c:pt idx="8931">
                  <c:v>-6.8893999999999995E-5</c:v>
                </c:pt>
                <c:pt idx="8932">
                  <c:v>-1.3254E-2</c:v>
                </c:pt>
                <c:pt idx="8933">
                  <c:v>-2.5579999999999999E-2</c:v>
                </c:pt>
                <c:pt idx="8934">
                  <c:v>-3.7110999999999998E-2</c:v>
                </c:pt>
                <c:pt idx="8935">
                  <c:v>-4.7530000000000003E-2</c:v>
                </c:pt>
                <c:pt idx="8936">
                  <c:v>-5.6987000000000003E-2</c:v>
                </c:pt>
                <c:pt idx="8937">
                  <c:v>-6.5478999999999996E-2</c:v>
                </c:pt>
                <c:pt idx="8938">
                  <c:v>-7.3085999999999998E-2</c:v>
                </c:pt>
                <c:pt idx="8939">
                  <c:v>-7.9550999999999997E-2</c:v>
                </c:pt>
                <c:pt idx="8940">
                  <c:v>-8.48E-2</c:v>
                </c:pt>
                <c:pt idx="8941">
                  <c:v>-8.8596999999999995E-2</c:v>
                </c:pt>
                <c:pt idx="8942">
                  <c:v>-9.0521000000000004E-2</c:v>
                </c:pt>
                <c:pt idx="8943">
                  <c:v>-9.0326000000000004E-2</c:v>
                </c:pt>
                <c:pt idx="8944">
                  <c:v>-8.7755E-2</c:v>
                </c:pt>
                <c:pt idx="8945">
                  <c:v>-8.2829E-2</c:v>
                </c:pt>
                <c:pt idx="8946">
                  <c:v>-7.5631000000000004E-2</c:v>
                </c:pt>
                <c:pt idx="8947">
                  <c:v>-6.6409999999999997E-2</c:v>
                </c:pt>
                <c:pt idx="8948">
                  <c:v>-5.5333E-2</c:v>
                </c:pt>
                <c:pt idx="8949">
                  <c:v>-4.3029999999999999E-2</c:v>
                </c:pt>
                <c:pt idx="8950">
                  <c:v>-2.9748E-2</c:v>
                </c:pt>
                <c:pt idx="8951">
                  <c:v>-1.5710999999999999E-2</c:v>
                </c:pt>
                <c:pt idx="8952">
                  <c:v>-1.6456000000000001E-3</c:v>
                </c:pt>
                <c:pt idx="8953">
                  <c:v>1.221E-2</c:v>
                </c:pt>
                <c:pt idx="8954">
                  <c:v>2.5614999999999999E-2</c:v>
                </c:pt>
                <c:pt idx="8955">
                  <c:v>3.7930999999999999E-2</c:v>
                </c:pt>
                <c:pt idx="8956">
                  <c:v>4.9071999999999998E-2</c:v>
                </c:pt>
                <c:pt idx="8957">
                  <c:v>5.9043999999999999E-2</c:v>
                </c:pt>
                <c:pt idx="8958">
                  <c:v>6.7587999999999995E-2</c:v>
                </c:pt>
                <c:pt idx="8959">
                  <c:v>7.4869000000000005E-2</c:v>
                </c:pt>
                <c:pt idx="8960">
                  <c:v>8.0881999999999996E-2</c:v>
                </c:pt>
                <c:pt idx="8961">
                  <c:v>8.5601999999999998E-2</c:v>
                </c:pt>
                <c:pt idx="8962">
                  <c:v>8.8729000000000002E-2</c:v>
                </c:pt>
                <c:pt idx="8963">
                  <c:v>9.0062000000000003E-2</c:v>
                </c:pt>
                <c:pt idx="8964">
                  <c:v>8.9274000000000006E-2</c:v>
                </c:pt>
                <c:pt idx="8965">
                  <c:v>8.6099999999999996E-2</c:v>
                </c:pt>
                <c:pt idx="8966">
                  <c:v>8.0390000000000003E-2</c:v>
                </c:pt>
                <c:pt idx="8967">
                  <c:v>7.2040999999999994E-2</c:v>
                </c:pt>
                <c:pt idx="8968">
                  <c:v>6.1511999999999997E-2</c:v>
                </c:pt>
                <c:pt idx="8969">
                  <c:v>4.9175999999999997E-2</c:v>
                </c:pt>
                <c:pt idx="8970">
                  <c:v>3.5504000000000001E-2</c:v>
                </c:pt>
                <c:pt idx="8971">
                  <c:v>2.1471000000000001E-2</c:v>
                </c:pt>
                <c:pt idx="8972">
                  <c:v>7.5189000000000002E-3</c:v>
                </c:pt>
                <c:pt idx="8973">
                  <c:v>-5.9299000000000001E-3</c:v>
                </c:pt>
                <c:pt idx="8974">
                  <c:v>-1.8754E-2</c:v>
                </c:pt>
                <c:pt idx="8975">
                  <c:v>-3.0519999999999999E-2</c:v>
                </c:pt>
                <c:pt idx="8976">
                  <c:v>-4.1333000000000002E-2</c:v>
                </c:pt>
                <c:pt idx="8977">
                  <c:v>-5.1285999999999998E-2</c:v>
                </c:pt>
                <c:pt idx="8978">
                  <c:v>-6.0169E-2</c:v>
                </c:pt>
                <c:pt idx="8979">
                  <c:v>-6.8098000000000006E-2</c:v>
                </c:pt>
                <c:pt idx="8980">
                  <c:v>-7.5134999999999993E-2</c:v>
                </c:pt>
                <c:pt idx="8981">
                  <c:v>-8.1004000000000007E-2</c:v>
                </c:pt>
                <c:pt idx="8982">
                  <c:v>-8.5605000000000001E-2</c:v>
                </c:pt>
                <c:pt idx="8983">
                  <c:v>-8.8647000000000004E-2</c:v>
                </c:pt>
                <c:pt idx="8984">
                  <c:v>-8.9840000000000003E-2</c:v>
                </c:pt>
                <c:pt idx="8985">
                  <c:v>-8.8893E-2</c:v>
                </c:pt>
                <c:pt idx="8986">
                  <c:v>-8.5697999999999996E-2</c:v>
                </c:pt>
                <c:pt idx="8987">
                  <c:v>-8.0191999999999999E-2</c:v>
                </c:pt>
                <c:pt idx="8988">
                  <c:v>-7.2647000000000003E-2</c:v>
                </c:pt>
                <c:pt idx="8989">
                  <c:v>-6.3261999999999999E-2</c:v>
                </c:pt>
                <c:pt idx="8990">
                  <c:v>-5.2185000000000002E-2</c:v>
                </c:pt>
                <c:pt idx="8991">
                  <c:v>-4.0015000000000002E-2</c:v>
                </c:pt>
                <c:pt idx="8992">
                  <c:v>-2.6950999999999999E-2</c:v>
                </c:pt>
                <c:pt idx="8993">
                  <c:v>-1.3346999999999999E-2</c:v>
                </c:pt>
                <c:pt idx="8994">
                  <c:v>5.9091000000000005E-4</c:v>
                </c:pt>
                <c:pt idx="8995">
                  <c:v>1.4142E-2</c:v>
                </c:pt>
                <c:pt idx="8996">
                  <c:v>2.7088999999999998E-2</c:v>
                </c:pt>
                <c:pt idx="8997">
                  <c:v>3.9230000000000001E-2</c:v>
                </c:pt>
                <c:pt idx="8998">
                  <c:v>5.0049000000000003E-2</c:v>
                </c:pt>
                <c:pt idx="8999">
                  <c:v>5.9582999999999997E-2</c:v>
                </c:pt>
                <c:pt idx="9000">
                  <c:v>6.7889000000000005E-2</c:v>
                </c:pt>
                <c:pt idx="9001">
                  <c:v>7.4799000000000004E-2</c:v>
                </c:pt>
                <c:pt idx="9002">
                  <c:v>8.0382999999999996E-2</c:v>
                </c:pt>
                <c:pt idx="9003">
                  <c:v>8.4594000000000003E-2</c:v>
                </c:pt>
                <c:pt idx="9004">
                  <c:v>8.7132000000000001E-2</c:v>
                </c:pt>
                <c:pt idx="9005">
                  <c:v>8.7811E-2</c:v>
                </c:pt>
                <c:pt idx="9006">
                  <c:v>8.6351999999999998E-2</c:v>
                </c:pt>
                <c:pt idx="9007">
                  <c:v>8.2482E-2</c:v>
                </c:pt>
                <c:pt idx="9008">
                  <c:v>7.6197000000000001E-2</c:v>
                </c:pt>
                <c:pt idx="9009">
                  <c:v>6.7561999999999997E-2</c:v>
                </c:pt>
                <c:pt idx="9010">
                  <c:v>5.6763000000000001E-2</c:v>
                </c:pt>
                <c:pt idx="9011">
                  <c:v>4.4558E-2</c:v>
                </c:pt>
                <c:pt idx="9012">
                  <c:v>3.1467000000000002E-2</c:v>
                </c:pt>
                <c:pt idx="9013">
                  <c:v>1.7947999999999999E-2</c:v>
                </c:pt>
                <c:pt idx="9014">
                  <c:v>4.8494999999999996E-3</c:v>
                </c:pt>
                <c:pt idx="9015">
                  <c:v>-7.6521999999999996E-3</c:v>
                </c:pt>
                <c:pt idx="9016">
                  <c:v>-1.9363999999999999E-2</c:v>
                </c:pt>
                <c:pt idx="9017">
                  <c:v>-3.0358E-2</c:v>
                </c:pt>
                <c:pt idx="9018">
                  <c:v>-4.0377000000000003E-2</c:v>
                </c:pt>
                <c:pt idx="9019">
                  <c:v>-4.9584999999999997E-2</c:v>
                </c:pt>
                <c:pt idx="9020">
                  <c:v>-5.8097000000000003E-2</c:v>
                </c:pt>
                <c:pt idx="9021">
                  <c:v>-6.5698999999999994E-2</c:v>
                </c:pt>
                <c:pt idx="9022">
                  <c:v>-7.2414000000000006E-2</c:v>
                </c:pt>
                <c:pt idx="9023">
                  <c:v>-7.8120999999999996E-2</c:v>
                </c:pt>
                <c:pt idx="9024">
                  <c:v>-8.2427E-2</c:v>
                </c:pt>
                <c:pt idx="9025">
                  <c:v>-8.5065000000000002E-2</c:v>
                </c:pt>
                <c:pt idx="9026">
                  <c:v>-8.5735000000000006E-2</c:v>
                </c:pt>
                <c:pt idx="9027">
                  <c:v>-8.4170999999999996E-2</c:v>
                </c:pt>
                <c:pt idx="9028">
                  <c:v>-8.0309000000000005E-2</c:v>
                </c:pt>
                <c:pt idx="9029">
                  <c:v>-7.4184E-2</c:v>
                </c:pt>
                <c:pt idx="9030">
                  <c:v>-6.5878000000000006E-2</c:v>
                </c:pt>
                <c:pt idx="9031">
                  <c:v>-5.5879999999999999E-2</c:v>
                </c:pt>
                <c:pt idx="9032">
                  <c:v>-4.4447E-2</c:v>
                </c:pt>
                <c:pt idx="9033">
                  <c:v>-3.1812E-2</c:v>
                </c:pt>
                <c:pt idx="9034">
                  <c:v>-1.8661000000000001E-2</c:v>
                </c:pt>
                <c:pt idx="9035">
                  <c:v>-5.2360000000000002E-3</c:v>
                </c:pt>
                <c:pt idx="9036">
                  <c:v>8.2450000000000006E-3</c:v>
                </c:pt>
                <c:pt idx="9037">
                  <c:v>2.1097000000000001E-2</c:v>
                </c:pt>
                <c:pt idx="9038">
                  <c:v>3.3174000000000002E-2</c:v>
                </c:pt>
                <c:pt idx="9039">
                  <c:v>4.4223999999999999E-2</c:v>
                </c:pt>
                <c:pt idx="9040">
                  <c:v>5.4225000000000002E-2</c:v>
                </c:pt>
                <c:pt idx="9041">
                  <c:v>6.2900999999999999E-2</c:v>
                </c:pt>
                <c:pt idx="9042">
                  <c:v>7.0397000000000001E-2</c:v>
                </c:pt>
                <c:pt idx="9043">
                  <c:v>7.6795000000000002E-2</c:v>
                </c:pt>
                <c:pt idx="9044">
                  <c:v>8.1883999999999998E-2</c:v>
                </c:pt>
                <c:pt idx="9045">
                  <c:v>8.5587999999999997E-2</c:v>
                </c:pt>
                <c:pt idx="9046">
                  <c:v>8.7651999999999994E-2</c:v>
                </c:pt>
                <c:pt idx="9047">
                  <c:v>8.7715000000000001E-2</c:v>
                </c:pt>
                <c:pt idx="9048">
                  <c:v>8.5494000000000001E-2</c:v>
                </c:pt>
                <c:pt idx="9049">
                  <c:v>8.0718999999999999E-2</c:v>
                </c:pt>
                <c:pt idx="9050">
                  <c:v>7.3449E-2</c:v>
                </c:pt>
                <c:pt idx="9051">
                  <c:v>6.3843999999999998E-2</c:v>
                </c:pt>
                <c:pt idx="9052">
                  <c:v>5.2316000000000001E-2</c:v>
                </c:pt>
                <c:pt idx="9053">
                  <c:v>3.9314000000000002E-2</c:v>
                </c:pt>
                <c:pt idx="9054">
                  <c:v>2.5815999999999999E-2</c:v>
                </c:pt>
                <c:pt idx="9055">
                  <c:v>1.23E-2</c:v>
                </c:pt>
                <c:pt idx="9056">
                  <c:v>-9.0258000000000005E-4</c:v>
                </c:pt>
                <c:pt idx="9057">
                  <c:v>-1.3186E-2</c:v>
                </c:pt>
                <c:pt idx="9058">
                  <c:v>-2.4555E-2</c:v>
                </c:pt>
                <c:pt idx="9059">
                  <c:v>-3.5098999999999998E-2</c:v>
                </c:pt>
                <c:pt idx="9060">
                  <c:v>-4.4581999999999997E-2</c:v>
                </c:pt>
                <c:pt idx="9061">
                  <c:v>-5.3192999999999997E-2</c:v>
                </c:pt>
                <c:pt idx="9062">
                  <c:v>-6.0964999999999998E-2</c:v>
                </c:pt>
                <c:pt idx="9063">
                  <c:v>-6.7988000000000007E-2</c:v>
                </c:pt>
                <c:pt idx="9064">
                  <c:v>-7.4012999999999995E-2</c:v>
                </c:pt>
                <c:pt idx="9065">
                  <c:v>-7.8944E-2</c:v>
                </c:pt>
                <c:pt idx="9066">
                  <c:v>-8.2529000000000005E-2</c:v>
                </c:pt>
                <c:pt idx="9067">
                  <c:v>-8.4345000000000003E-2</c:v>
                </c:pt>
                <c:pt idx="9068">
                  <c:v>-8.4127999999999994E-2</c:v>
                </c:pt>
                <c:pt idx="9069">
                  <c:v>-8.1590999999999997E-2</c:v>
                </c:pt>
                <c:pt idx="9070">
                  <c:v>-7.6712000000000002E-2</c:v>
                </c:pt>
                <c:pt idx="9071">
                  <c:v>-6.9518999999999997E-2</c:v>
                </c:pt>
                <c:pt idx="9072">
                  <c:v>-6.0217E-2</c:v>
                </c:pt>
                <c:pt idx="9073">
                  <c:v>-4.8948999999999999E-2</c:v>
                </c:pt>
                <c:pt idx="9074">
                  <c:v>-3.6367999999999998E-2</c:v>
                </c:pt>
                <c:pt idx="9075">
                  <c:v>-2.2761E-2</c:v>
                </c:pt>
                <c:pt idx="9076">
                  <c:v>-8.4058999999999991E-3</c:v>
                </c:pt>
                <c:pt idx="9077">
                  <c:v>5.9167999999999998E-3</c:v>
                </c:pt>
                <c:pt idx="9078">
                  <c:v>1.9942000000000001E-2</c:v>
                </c:pt>
                <c:pt idx="9079">
                  <c:v>3.3424000000000002E-2</c:v>
                </c:pt>
                <c:pt idx="9080">
                  <c:v>4.5732000000000002E-2</c:v>
                </c:pt>
                <c:pt idx="9081">
                  <c:v>5.6807999999999997E-2</c:v>
                </c:pt>
                <c:pt idx="9082">
                  <c:v>6.6685999999999995E-2</c:v>
                </c:pt>
                <c:pt idx="9083">
                  <c:v>7.5142E-2</c:v>
                </c:pt>
                <c:pt idx="9084">
                  <c:v>8.2368999999999998E-2</c:v>
                </c:pt>
                <c:pt idx="9085">
                  <c:v>8.8376999999999997E-2</c:v>
                </c:pt>
                <c:pt idx="9086">
                  <c:v>9.3140000000000001E-2</c:v>
                </c:pt>
                <c:pt idx="9087">
                  <c:v>9.6336000000000005E-2</c:v>
                </c:pt>
                <c:pt idx="9088">
                  <c:v>9.7723000000000004E-2</c:v>
                </c:pt>
                <c:pt idx="9089">
                  <c:v>9.6923999999999996E-2</c:v>
                </c:pt>
                <c:pt idx="9090">
                  <c:v>9.3629000000000004E-2</c:v>
                </c:pt>
                <c:pt idx="9091">
                  <c:v>8.7653999999999996E-2</c:v>
                </c:pt>
                <c:pt idx="9092">
                  <c:v>7.8881999999999994E-2</c:v>
                </c:pt>
                <c:pt idx="9093">
                  <c:v>6.7798999999999998E-2</c:v>
                </c:pt>
                <c:pt idx="9094">
                  <c:v>5.4810999999999999E-2</c:v>
                </c:pt>
                <c:pt idx="9095">
                  <c:v>4.0591000000000002E-2</c:v>
                </c:pt>
                <c:pt idx="9096">
                  <c:v>2.5652999999999999E-2</c:v>
                </c:pt>
                <c:pt idx="9097">
                  <c:v>1.0975E-2</c:v>
                </c:pt>
                <c:pt idx="9098">
                  <c:v>-3.1627999999999999E-3</c:v>
                </c:pt>
                <c:pt idx="9099">
                  <c:v>-1.6611999999999998E-2</c:v>
                </c:pt>
                <c:pt idx="9100">
                  <c:v>-2.8892000000000001E-2</c:v>
                </c:pt>
                <c:pt idx="9101">
                  <c:v>-4.0091000000000002E-2</c:v>
                </c:pt>
                <c:pt idx="9102">
                  <c:v>-5.0299000000000003E-2</c:v>
                </c:pt>
                <c:pt idx="9103">
                  <c:v>-5.9317000000000002E-2</c:v>
                </c:pt>
                <c:pt idx="9104">
                  <c:v>-6.7305000000000004E-2</c:v>
                </c:pt>
                <c:pt idx="9105">
                  <c:v>-7.4292999999999998E-2</c:v>
                </c:pt>
                <c:pt idx="9106">
                  <c:v>-8.0266000000000004E-2</c:v>
                </c:pt>
                <c:pt idx="9107">
                  <c:v>-8.4929000000000004E-2</c:v>
                </c:pt>
                <c:pt idx="9108">
                  <c:v>-8.8089000000000001E-2</c:v>
                </c:pt>
                <c:pt idx="9109">
                  <c:v>-8.9443999999999996E-2</c:v>
                </c:pt>
                <c:pt idx="9110">
                  <c:v>-8.8677000000000006E-2</c:v>
                </c:pt>
                <c:pt idx="9111">
                  <c:v>-8.5642999999999997E-2</c:v>
                </c:pt>
                <c:pt idx="9112">
                  <c:v>-8.0213000000000007E-2</c:v>
                </c:pt>
                <c:pt idx="9113">
                  <c:v>-7.2602E-2</c:v>
                </c:pt>
                <c:pt idx="9114">
                  <c:v>-6.2954999999999997E-2</c:v>
                </c:pt>
                <c:pt idx="9115">
                  <c:v>-5.1375999999999998E-2</c:v>
                </c:pt>
                <c:pt idx="9116">
                  <c:v>-3.8478999999999999E-2</c:v>
                </c:pt>
                <c:pt idx="9117">
                  <c:v>-2.4494999999999999E-2</c:v>
                </c:pt>
                <c:pt idx="9118">
                  <c:v>-9.8484999999999996E-3</c:v>
                </c:pt>
                <c:pt idx="9119">
                  <c:v>5.1998000000000001E-3</c:v>
                </c:pt>
                <c:pt idx="9120">
                  <c:v>1.9831999999999999E-2</c:v>
                </c:pt>
                <c:pt idx="9121">
                  <c:v>3.3797000000000001E-2</c:v>
                </c:pt>
                <c:pt idx="9122">
                  <c:v>4.6877000000000002E-2</c:v>
                </c:pt>
                <c:pt idx="9123">
                  <c:v>5.8520000000000003E-2</c:v>
                </c:pt>
                <c:pt idx="9124">
                  <c:v>6.8775000000000003E-2</c:v>
                </c:pt>
                <c:pt idx="9125">
                  <c:v>7.7717999999999995E-2</c:v>
                </c:pt>
                <c:pt idx="9126">
                  <c:v>8.5163000000000003E-2</c:v>
                </c:pt>
                <c:pt idx="9127">
                  <c:v>9.1184000000000001E-2</c:v>
                </c:pt>
                <c:pt idx="9128">
                  <c:v>9.5669000000000004E-2</c:v>
                </c:pt>
                <c:pt idx="9129">
                  <c:v>9.8405999999999993E-2</c:v>
                </c:pt>
                <c:pt idx="9130">
                  <c:v>9.9047999999999997E-2</c:v>
                </c:pt>
                <c:pt idx="9131">
                  <c:v>9.7322000000000006E-2</c:v>
                </c:pt>
                <c:pt idx="9132">
                  <c:v>9.2934000000000003E-2</c:v>
                </c:pt>
                <c:pt idx="9133">
                  <c:v>8.5900000000000004E-2</c:v>
                </c:pt>
                <c:pt idx="9134">
                  <c:v>7.6333999999999999E-2</c:v>
                </c:pt>
                <c:pt idx="9135">
                  <c:v>6.4478999999999995E-2</c:v>
                </c:pt>
                <c:pt idx="9136">
                  <c:v>5.1204E-2</c:v>
                </c:pt>
                <c:pt idx="9137">
                  <c:v>3.7074999999999997E-2</c:v>
                </c:pt>
                <c:pt idx="9138">
                  <c:v>2.2564000000000001E-2</c:v>
                </c:pt>
                <c:pt idx="9139">
                  <c:v>8.5289000000000007E-3</c:v>
                </c:pt>
                <c:pt idx="9140">
                  <c:v>-4.8877E-3</c:v>
                </c:pt>
                <c:pt idx="9141">
                  <c:v>-1.7503999999999999E-2</c:v>
                </c:pt>
                <c:pt idx="9142">
                  <c:v>-2.9385999999999999E-2</c:v>
                </c:pt>
                <c:pt idx="9143">
                  <c:v>-4.0217999999999997E-2</c:v>
                </c:pt>
                <c:pt idx="9144">
                  <c:v>-5.0136E-2</c:v>
                </c:pt>
                <c:pt idx="9145">
                  <c:v>-5.9235999999999997E-2</c:v>
                </c:pt>
                <c:pt idx="9146">
                  <c:v>-6.7294000000000007E-2</c:v>
                </c:pt>
                <c:pt idx="9147">
                  <c:v>-7.4364E-2</c:v>
                </c:pt>
                <c:pt idx="9148">
                  <c:v>-8.0359E-2</c:v>
                </c:pt>
                <c:pt idx="9149">
                  <c:v>-8.4903000000000006E-2</c:v>
                </c:pt>
                <c:pt idx="9150">
                  <c:v>-8.7749999999999995E-2</c:v>
                </c:pt>
                <c:pt idx="9151">
                  <c:v>-8.8586999999999999E-2</c:v>
                </c:pt>
                <c:pt idx="9152">
                  <c:v>-8.7117E-2</c:v>
                </c:pt>
                <c:pt idx="9153">
                  <c:v>-8.3260000000000001E-2</c:v>
                </c:pt>
                <c:pt idx="9154">
                  <c:v>-7.7035999999999993E-2</c:v>
                </c:pt>
                <c:pt idx="9155">
                  <c:v>-6.8518999999999997E-2</c:v>
                </c:pt>
                <c:pt idx="9156">
                  <c:v>-5.8191E-2</c:v>
                </c:pt>
                <c:pt idx="9157">
                  <c:v>-4.6317999999999998E-2</c:v>
                </c:pt>
                <c:pt idx="9158">
                  <c:v>-3.3123E-2</c:v>
                </c:pt>
                <c:pt idx="9159">
                  <c:v>-1.9299E-2</c:v>
                </c:pt>
                <c:pt idx="9160">
                  <c:v>-5.0946999999999997E-3</c:v>
                </c:pt>
                <c:pt idx="9161">
                  <c:v>9.2767000000000006E-3</c:v>
                </c:pt>
                <c:pt idx="9162">
                  <c:v>2.3081000000000001E-2</c:v>
                </c:pt>
                <c:pt idx="9163">
                  <c:v>3.6143000000000002E-2</c:v>
                </c:pt>
                <c:pt idx="9164">
                  <c:v>4.8163999999999998E-2</c:v>
                </c:pt>
                <c:pt idx="9165">
                  <c:v>5.9090999999999998E-2</c:v>
                </c:pt>
                <c:pt idx="9166">
                  <c:v>6.8590999999999999E-2</c:v>
                </c:pt>
                <c:pt idx="9167">
                  <c:v>7.6800999999999994E-2</c:v>
                </c:pt>
                <c:pt idx="9168">
                  <c:v>8.3784999999999998E-2</c:v>
                </c:pt>
                <c:pt idx="9169">
                  <c:v>8.9297000000000001E-2</c:v>
                </c:pt>
                <c:pt idx="9170">
                  <c:v>9.3243999999999994E-2</c:v>
                </c:pt>
                <c:pt idx="9171">
                  <c:v>9.5351000000000005E-2</c:v>
                </c:pt>
                <c:pt idx="9172">
                  <c:v>9.5249E-2</c:v>
                </c:pt>
                <c:pt idx="9173">
                  <c:v>9.2665999999999998E-2</c:v>
                </c:pt>
                <c:pt idx="9174">
                  <c:v>8.7433999999999998E-2</c:v>
                </c:pt>
                <c:pt idx="9175">
                  <c:v>7.9444000000000001E-2</c:v>
                </c:pt>
                <c:pt idx="9176">
                  <c:v>6.9145999999999999E-2</c:v>
                </c:pt>
                <c:pt idx="9177">
                  <c:v>5.6938000000000002E-2</c:v>
                </c:pt>
                <c:pt idx="9178">
                  <c:v>4.3303000000000001E-2</c:v>
                </c:pt>
                <c:pt idx="9179">
                  <c:v>2.9245E-2</c:v>
                </c:pt>
                <c:pt idx="9180">
                  <c:v>1.5213000000000001E-2</c:v>
                </c:pt>
                <c:pt idx="9181">
                  <c:v>1.4896E-3</c:v>
                </c:pt>
                <c:pt idx="9182">
                  <c:v>-1.1351999999999999E-2</c:v>
                </c:pt>
                <c:pt idx="9183">
                  <c:v>-2.3352000000000001E-2</c:v>
                </c:pt>
                <c:pt idx="9184">
                  <c:v>-3.4483E-2</c:v>
                </c:pt>
                <c:pt idx="9185">
                  <c:v>-4.4845999999999997E-2</c:v>
                </c:pt>
                <c:pt idx="9186">
                  <c:v>-5.4220999999999998E-2</c:v>
                </c:pt>
                <c:pt idx="9187">
                  <c:v>-6.2725000000000003E-2</c:v>
                </c:pt>
                <c:pt idx="9188">
                  <c:v>-7.0418999999999995E-2</c:v>
                </c:pt>
                <c:pt idx="9189">
                  <c:v>-7.7011999999999997E-2</c:v>
                </c:pt>
                <c:pt idx="9190">
                  <c:v>-8.2401000000000002E-2</c:v>
                </c:pt>
                <c:pt idx="9191">
                  <c:v>-8.6328000000000002E-2</c:v>
                </c:pt>
                <c:pt idx="9192">
                  <c:v>-8.8360999999999995E-2</c:v>
                </c:pt>
                <c:pt idx="9193">
                  <c:v>-8.8248999999999994E-2</c:v>
                </c:pt>
                <c:pt idx="9194">
                  <c:v>-8.5730000000000001E-2</c:v>
                </c:pt>
                <c:pt idx="9195">
                  <c:v>-8.0811999999999995E-2</c:v>
                </c:pt>
                <c:pt idx="9196">
                  <c:v>-7.3570999999999998E-2</c:v>
                </c:pt>
                <c:pt idx="9197">
                  <c:v>-6.4264000000000002E-2</c:v>
                </c:pt>
                <c:pt idx="9198">
                  <c:v>-5.3086000000000001E-2</c:v>
                </c:pt>
                <c:pt idx="9199">
                  <c:v>-4.0709000000000002E-2</c:v>
                </c:pt>
                <c:pt idx="9200">
                  <c:v>-2.7413E-2</c:v>
                </c:pt>
                <c:pt idx="9201">
                  <c:v>-1.3434E-2</c:v>
                </c:pt>
                <c:pt idx="9202">
                  <c:v>5.2873999999999998E-4</c:v>
                </c:pt>
                <c:pt idx="9203">
                  <c:v>1.4279999999999999E-2</c:v>
                </c:pt>
                <c:pt idx="9204">
                  <c:v>2.7635E-2</c:v>
                </c:pt>
                <c:pt idx="9205">
                  <c:v>3.9996999999999998E-2</c:v>
                </c:pt>
                <c:pt idx="9206">
                  <c:v>5.1303000000000001E-2</c:v>
                </c:pt>
                <c:pt idx="9207">
                  <c:v>6.1455000000000003E-2</c:v>
                </c:pt>
                <c:pt idx="9208">
                  <c:v>7.0514999999999994E-2</c:v>
                </c:pt>
                <c:pt idx="9209">
                  <c:v>7.8294000000000002E-2</c:v>
                </c:pt>
                <c:pt idx="9210">
                  <c:v>8.4859000000000004E-2</c:v>
                </c:pt>
                <c:pt idx="9211">
                  <c:v>9.0135999999999994E-2</c:v>
                </c:pt>
                <c:pt idx="9212">
                  <c:v>9.3740000000000004E-2</c:v>
                </c:pt>
                <c:pt idx="9213">
                  <c:v>9.5406000000000005E-2</c:v>
                </c:pt>
                <c:pt idx="9214">
                  <c:v>9.4742999999999994E-2</c:v>
                </c:pt>
                <c:pt idx="9215">
                  <c:v>9.1461000000000001E-2</c:v>
                </c:pt>
                <c:pt idx="9216">
                  <c:v>8.5414000000000004E-2</c:v>
                </c:pt>
                <c:pt idx="9217">
                  <c:v>7.6538999999999996E-2</c:v>
                </c:pt>
                <c:pt idx="9218">
                  <c:v>6.5369999999999998E-2</c:v>
                </c:pt>
                <c:pt idx="9219">
                  <c:v>5.2350000000000001E-2</c:v>
                </c:pt>
                <c:pt idx="9220">
                  <c:v>3.8177000000000003E-2</c:v>
                </c:pt>
                <c:pt idx="9221">
                  <c:v>2.3383000000000001E-2</c:v>
                </c:pt>
                <c:pt idx="9222">
                  <c:v>8.9476999999999994E-3</c:v>
                </c:pt>
                <c:pt idx="9223">
                  <c:v>-4.8532000000000002E-3</c:v>
                </c:pt>
                <c:pt idx="9224">
                  <c:v>-1.7885999999999999E-2</c:v>
                </c:pt>
                <c:pt idx="9225">
                  <c:v>-2.9721999999999998E-2</c:v>
                </c:pt>
                <c:pt idx="9226">
                  <c:v>-4.0488000000000003E-2</c:v>
                </c:pt>
                <c:pt idx="9227">
                  <c:v>-5.0316E-2</c:v>
                </c:pt>
                <c:pt idx="9228">
                  <c:v>-5.9042999999999998E-2</c:v>
                </c:pt>
                <c:pt idx="9229">
                  <c:v>-6.6837999999999995E-2</c:v>
                </c:pt>
                <c:pt idx="9230">
                  <c:v>-7.3793999999999998E-2</c:v>
                </c:pt>
                <c:pt idx="9231">
                  <c:v>-7.9656000000000005E-2</c:v>
                </c:pt>
                <c:pt idx="9232">
                  <c:v>-8.4329000000000001E-2</c:v>
                </c:pt>
                <c:pt idx="9233">
                  <c:v>-8.7516999999999998E-2</c:v>
                </c:pt>
                <c:pt idx="9234">
                  <c:v>-8.8911000000000004E-2</c:v>
                </c:pt>
                <c:pt idx="9235">
                  <c:v>-8.8187000000000001E-2</c:v>
                </c:pt>
                <c:pt idx="9236">
                  <c:v>-8.5206000000000004E-2</c:v>
                </c:pt>
                <c:pt idx="9237">
                  <c:v>-7.986E-2</c:v>
                </c:pt>
                <c:pt idx="9238">
                  <c:v>-7.2386000000000006E-2</c:v>
                </c:pt>
                <c:pt idx="9239">
                  <c:v>-6.2965999999999994E-2</c:v>
                </c:pt>
                <c:pt idx="9240">
                  <c:v>-5.1756999999999997E-2</c:v>
                </c:pt>
                <c:pt idx="9241">
                  <c:v>-3.9377000000000002E-2</c:v>
                </c:pt>
                <c:pt idx="9242">
                  <c:v>-2.6057E-2</c:v>
                </c:pt>
                <c:pt idx="9243">
                  <c:v>-1.2179000000000001E-2</c:v>
                </c:pt>
                <c:pt idx="9244">
                  <c:v>2.0493E-3</c:v>
                </c:pt>
                <c:pt idx="9245">
                  <c:v>1.5893000000000001E-2</c:v>
                </c:pt>
                <c:pt idx="9246">
                  <c:v>2.9142000000000001E-2</c:v>
                </c:pt>
                <c:pt idx="9247">
                  <c:v>4.1589000000000001E-2</c:v>
                </c:pt>
                <c:pt idx="9248">
                  <c:v>5.2699999999999997E-2</c:v>
                </c:pt>
                <c:pt idx="9249">
                  <c:v>6.2493E-2</c:v>
                </c:pt>
                <c:pt idx="9250">
                  <c:v>7.1022000000000002E-2</c:v>
                </c:pt>
                <c:pt idx="9251">
                  <c:v>7.8091999999999995E-2</c:v>
                </c:pt>
                <c:pt idx="9252">
                  <c:v>8.3765999999999993E-2</c:v>
                </c:pt>
                <c:pt idx="9253">
                  <c:v>8.7973999999999997E-2</c:v>
                </c:pt>
                <c:pt idx="9254">
                  <c:v>9.0387999999999996E-2</c:v>
                </c:pt>
                <c:pt idx="9255">
                  <c:v>9.0792999999999999E-2</c:v>
                </c:pt>
                <c:pt idx="9256">
                  <c:v>8.8876999999999998E-2</c:v>
                </c:pt>
                <c:pt idx="9257">
                  <c:v>8.4348999999999993E-2</c:v>
                </c:pt>
                <c:pt idx="9258">
                  <c:v>7.7224000000000001E-2</c:v>
                </c:pt>
                <c:pt idx="9259">
                  <c:v>6.7598000000000005E-2</c:v>
                </c:pt>
                <c:pt idx="9260">
                  <c:v>5.5691999999999998E-2</c:v>
                </c:pt>
                <c:pt idx="9261">
                  <c:v>4.2354999999999997E-2</c:v>
                </c:pt>
                <c:pt idx="9262">
                  <c:v>2.8147999999999999E-2</c:v>
                </c:pt>
                <c:pt idx="9263">
                  <c:v>1.3561999999999999E-2</c:v>
                </c:pt>
                <c:pt idx="9264">
                  <c:v>-5.0151999999999998E-4</c:v>
                </c:pt>
                <c:pt idx="9265">
                  <c:v>-1.3856E-2</c:v>
                </c:pt>
                <c:pt idx="9266">
                  <c:v>-2.6290000000000001E-2</c:v>
                </c:pt>
                <c:pt idx="9267">
                  <c:v>-3.7865000000000003E-2</c:v>
                </c:pt>
                <c:pt idx="9268">
                  <c:v>-4.8294999999999998E-2</c:v>
                </c:pt>
                <c:pt idx="9269">
                  <c:v>-5.7756000000000002E-2</c:v>
                </c:pt>
                <c:pt idx="9270">
                  <c:v>-6.6380999999999996E-2</c:v>
                </c:pt>
                <c:pt idx="9271">
                  <c:v>-7.3987999999999998E-2</c:v>
                </c:pt>
                <c:pt idx="9272">
                  <c:v>-8.0634999999999998E-2</c:v>
                </c:pt>
                <c:pt idx="9273">
                  <c:v>-8.6223999999999995E-2</c:v>
                </c:pt>
                <c:pt idx="9274">
                  <c:v>-9.0375999999999998E-2</c:v>
                </c:pt>
                <c:pt idx="9275">
                  <c:v>-9.2826000000000006E-2</c:v>
                </c:pt>
                <c:pt idx="9276">
                  <c:v>-9.3248999999999999E-2</c:v>
                </c:pt>
                <c:pt idx="9277">
                  <c:v>-9.1384999999999994E-2</c:v>
                </c:pt>
                <c:pt idx="9278">
                  <c:v>-8.7170999999999998E-2</c:v>
                </c:pt>
                <c:pt idx="9279">
                  <c:v>-8.0664E-2</c:v>
                </c:pt>
                <c:pt idx="9280">
                  <c:v>-7.1956999999999993E-2</c:v>
                </c:pt>
                <c:pt idx="9281">
                  <c:v>-6.1553999999999998E-2</c:v>
                </c:pt>
                <c:pt idx="9282">
                  <c:v>-4.9703999999999998E-2</c:v>
                </c:pt>
                <c:pt idx="9283">
                  <c:v>-3.6602000000000003E-2</c:v>
                </c:pt>
                <c:pt idx="9284">
                  <c:v>-2.2896E-2</c:v>
                </c:pt>
                <c:pt idx="9285">
                  <c:v>-8.7857999999999999E-3</c:v>
                </c:pt>
                <c:pt idx="9286">
                  <c:v>5.5468999999999996E-3</c:v>
                </c:pt>
                <c:pt idx="9287">
                  <c:v>1.9383000000000001E-2</c:v>
                </c:pt>
                <c:pt idx="9288">
                  <c:v>3.2536000000000002E-2</c:v>
                </c:pt>
                <c:pt idx="9289">
                  <c:v>4.4816000000000002E-2</c:v>
                </c:pt>
                <c:pt idx="9290">
                  <c:v>5.5725999999999998E-2</c:v>
                </c:pt>
                <c:pt idx="9291">
                  <c:v>6.5292000000000003E-2</c:v>
                </c:pt>
                <c:pt idx="9292">
                  <c:v>7.3486999999999997E-2</c:v>
                </c:pt>
                <c:pt idx="9293">
                  <c:v>8.0361000000000002E-2</c:v>
                </c:pt>
                <c:pt idx="9294">
                  <c:v>8.5694999999999993E-2</c:v>
                </c:pt>
                <c:pt idx="9295">
                  <c:v>8.9437000000000003E-2</c:v>
                </c:pt>
                <c:pt idx="9296">
                  <c:v>9.1367000000000004E-2</c:v>
                </c:pt>
                <c:pt idx="9297">
                  <c:v>9.1167999999999999E-2</c:v>
                </c:pt>
                <c:pt idx="9298">
                  <c:v>8.8591000000000003E-2</c:v>
                </c:pt>
                <c:pt idx="9299">
                  <c:v>8.3381999999999998E-2</c:v>
                </c:pt>
                <c:pt idx="9300">
                  <c:v>7.5630000000000003E-2</c:v>
                </c:pt>
                <c:pt idx="9301">
                  <c:v>6.5500000000000003E-2</c:v>
                </c:pt>
                <c:pt idx="9302">
                  <c:v>5.3258E-2</c:v>
                </c:pt>
                <c:pt idx="9303">
                  <c:v>3.9808999999999997E-2</c:v>
                </c:pt>
                <c:pt idx="9304">
                  <c:v>2.5694999999999999E-2</c:v>
                </c:pt>
                <c:pt idx="9305">
                  <c:v>1.1554E-2</c:v>
                </c:pt>
                <c:pt idx="9306">
                  <c:v>-2.2791E-3</c:v>
                </c:pt>
                <c:pt idx="9307">
                  <c:v>-1.5181E-2</c:v>
                </c:pt>
                <c:pt idx="9308">
                  <c:v>-2.7172000000000002E-2</c:v>
                </c:pt>
                <c:pt idx="9309">
                  <c:v>-3.8360999999999999E-2</c:v>
                </c:pt>
                <c:pt idx="9310">
                  <c:v>-4.8509999999999998E-2</c:v>
                </c:pt>
                <c:pt idx="9311">
                  <c:v>-5.7818000000000001E-2</c:v>
                </c:pt>
                <c:pt idx="9312">
                  <c:v>-6.6402000000000003E-2</c:v>
                </c:pt>
                <c:pt idx="9313">
                  <c:v>-7.4050000000000005E-2</c:v>
                </c:pt>
                <c:pt idx="9314">
                  <c:v>-8.0742999999999995E-2</c:v>
                </c:pt>
                <c:pt idx="9315">
                  <c:v>-8.6318000000000006E-2</c:v>
                </c:pt>
                <c:pt idx="9316">
                  <c:v>-9.0313000000000004E-2</c:v>
                </c:pt>
                <c:pt idx="9317">
                  <c:v>-9.2441999999999996E-2</c:v>
                </c:pt>
                <c:pt idx="9318">
                  <c:v>-9.2391000000000001E-2</c:v>
                </c:pt>
                <c:pt idx="9319">
                  <c:v>-8.9906E-2</c:v>
                </c:pt>
                <c:pt idx="9320">
                  <c:v>-8.5012000000000004E-2</c:v>
                </c:pt>
                <c:pt idx="9321">
                  <c:v>-7.7808000000000002E-2</c:v>
                </c:pt>
                <c:pt idx="9322">
                  <c:v>-6.8448999999999996E-2</c:v>
                </c:pt>
                <c:pt idx="9323">
                  <c:v>-5.7515999999999998E-2</c:v>
                </c:pt>
                <c:pt idx="9324">
                  <c:v>-4.5312999999999999E-2</c:v>
                </c:pt>
                <c:pt idx="9325">
                  <c:v>-3.2070000000000001E-2</c:v>
                </c:pt>
                <c:pt idx="9326">
                  <c:v>-1.8481000000000001E-2</c:v>
                </c:pt>
                <c:pt idx="9327">
                  <c:v>-4.7333000000000002E-3</c:v>
                </c:pt>
                <c:pt idx="9328">
                  <c:v>8.9849000000000005E-3</c:v>
                </c:pt>
                <c:pt idx="9329">
                  <c:v>2.2024999999999999E-2</c:v>
                </c:pt>
                <c:pt idx="9330">
                  <c:v>3.4262000000000001E-2</c:v>
                </c:pt>
                <c:pt idx="9331">
                  <c:v>4.5587000000000003E-2</c:v>
                </c:pt>
                <c:pt idx="9332">
                  <c:v>5.5613000000000003E-2</c:v>
                </c:pt>
                <c:pt idx="9333">
                  <c:v>6.4424999999999996E-2</c:v>
                </c:pt>
                <c:pt idx="9334">
                  <c:v>7.2025000000000006E-2</c:v>
                </c:pt>
                <c:pt idx="9335">
                  <c:v>7.8440999999999997E-2</c:v>
                </c:pt>
                <c:pt idx="9336">
                  <c:v>8.3426E-2</c:v>
                </c:pt>
                <c:pt idx="9337">
                  <c:v>8.6847999999999995E-2</c:v>
                </c:pt>
                <c:pt idx="9338">
                  <c:v>8.8428000000000007E-2</c:v>
                </c:pt>
                <c:pt idx="9339">
                  <c:v>8.7792999999999996E-2</c:v>
                </c:pt>
                <c:pt idx="9340">
                  <c:v>8.4681000000000006E-2</c:v>
                </c:pt>
                <c:pt idx="9341">
                  <c:v>7.8838000000000005E-2</c:v>
                </c:pt>
                <c:pt idx="9342">
                  <c:v>7.0416999999999993E-2</c:v>
                </c:pt>
                <c:pt idx="9343">
                  <c:v>5.9639999999999999E-2</c:v>
                </c:pt>
                <c:pt idx="9344">
                  <c:v>4.6834000000000001E-2</c:v>
                </c:pt>
                <c:pt idx="9345">
                  <c:v>3.2978E-2</c:v>
                </c:pt>
                <c:pt idx="9346">
                  <c:v>1.8644000000000001E-2</c:v>
                </c:pt>
                <c:pt idx="9347">
                  <c:v>4.4925E-3</c:v>
                </c:pt>
                <c:pt idx="9348">
                  <c:v>-9.1455000000000009E-3</c:v>
                </c:pt>
                <c:pt idx="9349">
                  <c:v>-2.1642000000000002E-2</c:v>
                </c:pt>
                <c:pt idx="9350">
                  <c:v>-3.3035000000000002E-2</c:v>
                </c:pt>
                <c:pt idx="9351">
                  <c:v>-4.3429000000000002E-2</c:v>
                </c:pt>
                <c:pt idx="9352">
                  <c:v>-5.2648E-2</c:v>
                </c:pt>
                <c:pt idx="9353">
                  <c:v>-6.0919000000000001E-2</c:v>
                </c:pt>
                <c:pt idx="9354">
                  <c:v>-6.8392999999999995E-2</c:v>
                </c:pt>
                <c:pt idx="9355">
                  <c:v>-7.4915999999999996E-2</c:v>
                </c:pt>
                <c:pt idx="9356">
                  <c:v>-8.0477999999999994E-2</c:v>
                </c:pt>
                <c:pt idx="9357">
                  <c:v>-8.4903000000000006E-2</c:v>
                </c:pt>
                <c:pt idx="9358">
                  <c:v>-8.7759000000000004E-2</c:v>
                </c:pt>
                <c:pt idx="9359">
                  <c:v>-8.8770000000000002E-2</c:v>
                </c:pt>
                <c:pt idx="9360">
                  <c:v>-8.7635000000000005E-2</c:v>
                </c:pt>
                <c:pt idx="9361">
                  <c:v>-8.4129999999999996E-2</c:v>
                </c:pt>
                <c:pt idx="9362">
                  <c:v>-7.8308000000000003E-2</c:v>
                </c:pt>
                <c:pt idx="9363">
                  <c:v>-7.0264999999999994E-2</c:v>
                </c:pt>
                <c:pt idx="9364">
                  <c:v>-6.0116000000000003E-2</c:v>
                </c:pt>
                <c:pt idx="9365">
                  <c:v>-4.8419999999999998E-2</c:v>
                </c:pt>
                <c:pt idx="9366">
                  <c:v>-3.5451999999999997E-2</c:v>
                </c:pt>
                <c:pt idx="9367">
                  <c:v>-2.1432E-2</c:v>
                </c:pt>
                <c:pt idx="9368">
                  <c:v>-7.1066999999999996E-3</c:v>
                </c:pt>
                <c:pt idx="9369">
                  <c:v>7.2854E-3</c:v>
                </c:pt>
                <c:pt idx="9370">
                  <c:v>2.1481E-2</c:v>
                </c:pt>
                <c:pt idx="9371">
                  <c:v>3.4758999999999998E-2</c:v>
                </c:pt>
                <c:pt idx="9372">
                  <c:v>4.6960000000000002E-2</c:v>
                </c:pt>
                <c:pt idx="9373">
                  <c:v>5.7979000000000003E-2</c:v>
                </c:pt>
                <c:pt idx="9374">
                  <c:v>6.7447999999999994E-2</c:v>
                </c:pt>
                <c:pt idx="9375">
                  <c:v>7.5491000000000003E-2</c:v>
                </c:pt>
                <c:pt idx="9376">
                  <c:v>8.2198999999999994E-2</c:v>
                </c:pt>
                <c:pt idx="9377">
                  <c:v>8.7399000000000004E-2</c:v>
                </c:pt>
                <c:pt idx="9378">
                  <c:v>9.1092999999999993E-2</c:v>
                </c:pt>
                <c:pt idx="9379">
                  <c:v>9.3082999999999999E-2</c:v>
                </c:pt>
                <c:pt idx="9380">
                  <c:v>9.3094999999999997E-2</c:v>
                </c:pt>
                <c:pt idx="9381">
                  <c:v>9.0819999999999998E-2</c:v>
                </c:pt>
                <c:pt idx="9382">
                  <c:v>8.6031999999999997E-2</c:v>
                </c:pt>
                <c:pt idx="9383">
                  <c:v>7.8512999999999999E-2</c:v>
                </c:pt>
                <c:pt idx="9384">
                  <c:v>6.8541000000000005E-2</c:v>
                </c:pt>
                <c:pt idx="9385">
                  <c:v>5.6383000000000003E-2</c:v>
                </c:pt>
                <c:pt idx="9386">
                  <c:v>4.2423000000000002E-2</c:v>
                </c:pt>
                <c:pt idx="9387">
                  <c:v>2.7681999999999998E-2</c:v>
                </c:pt>
                <c:pt idx="9388">
                  <c:v>1.2692999999999999E-2</c:v>
                </c:pt>
                <c:pt idx="9389">
                  <c:v>-2.1161000000000001E-3</c:v>
                </c:pt>
                <c:pt idx="9390">
                  <c:v>-1.5994000000000001E-2</c:v>
                </c:pt>
                <c:pt idx="9391">
                  <c:v>-2.8864999999999998E-2</c:v>
                </c:pt>
                <c:pt idx="9392">
                  <c:v>-4.0635999999999999E-2</c:v>
                </c:pt>
                <c:pt idx="9393">
                  <c:v>-5.1395999999999997E-2</c:v>
                </c:pt>
                <c:pt idx="9394">
                  <c:v>-6.0939E-2</c:v>
                </c:pt>
                <c:pt idx="9395">
                  <c:v>-6.9446999999999995E-2</c:v>
                </c:pt>
                <c:pt idx="9396">
                  <c:v>-7.7047000000000004E-2</c:v>
                </c:pt>
                <c:pt idx="9397">
                  <c:v>-8.3539000000000002E-2</c:v>
                </c:pt>
                <c:pt idx="9398">
                  <c:v>-8.8886999999999994E-2</c:v>
                </c:pt>
                <c:pt idx="9399">
                  <c:v>-9.2886999999999997E-2</c:v>
                </c:pt>
                <c:pt idx="9400">
                  <c:v>-9.5119999999999996E-2</c:v>
                </c:pt>
                <c:pt idx="9401">
                  <c:v>-9.5324000000000006E-2</c:v>
                </c:pt>
                <c:pt idx="9402">
                  <c:v>-9.3199000000000004E-2</c:v>
                </c:pt>
                <c:pt idx="9403">
                  <c:v>-8.8687000000000002E-2</c:v>
                </c:pt>
                <c:pt idx="9404">
                  <c:v>-8.1798999999999997E-2</c:v>
                </c:pt>
                <c:pt idx="9405">
                  <c:v>-7.2716000000000003E-2</c:v>
                </c:pt>
                <c:pt idx="9406">
                  <c:v>-6.1564000000000001E-2</c:v>
                </c:pt>
                <c:pt idx="9407">
                  <c:v>-4.8946999999999997E-2</c:v>
                </c:pt>
                <c:pt idx="9408">
                  <c:v>-3.5112999999999998E-2</c:v>
                </c:pt>
                <c:pt idx="9409">
                  <c:v>-2.0271000000000001E-2</c:v>
                </c:pt>
                <c:pt idx="9410">
                  <c:v>-5.1685999999999998E-3</c:v>
                </c:pt>
                <c:pt idx="9411">
                  <c:v>9.9504999999999993E-3</c:v>
                </c:pt>
                <c:pt idx="9412">
                  <c:v>2.4816999999999999E-2</c:v>
                </c:pt>
                <c:pt idx="9413">
                  <c:v>3.8704000000000002E-2</c:v>
                </c:pt>
                <c:pt idx="9414">
                  <c:v>5.1441000000000001E-2</c:v>
                </c:pt>
                <c:pt idx="9415">
                  <c:v>6.2948000000000004E-2</c:v>
                </c:pt>
                <c:pt idx="9416">
                  <c:v>7.2847999999999996E-2</c:v>
                </c:pt>
                <c:pt idx="9417">
                  <c:v>8.1268000000000007E-2</c:v>
                </c:pt>
                <c:pt idx="9418">
                  <c:v>8.8204000000000005E-2</c:v>
                </c:pt>
                <c:pt idx="9419">
                  <c:v>9.3672000000000005E-2</c:v>
                </c:pt>
                <c:pt idx="9420">
                  <c:v>9.7422999999999996E-2</c:v>
                </c:pt>
                <c:pt idx="9421">
                  <c:v>9.9326999999999999E-2</c:v>
                </c:pt>
                <c:pt idx="9422">
                  <c:v>9.9116999999999997E-2</c:v>
                </c:pt>
                <c:pt idx="9423">
                  <c:v>9.6529000000000004E-2</c:v>
                </c:pt>
                <c:pt idx="9424">
                  <c:v>9.1403999999999999E-2</c:v>
                </c:pt>
                <c:pt idx="9425">
                  <c:v>8.3599999999999994E-2</c:v>
                </c:pt>
                <c:pt idx="9426">
                  <c:v>7.3499999999999996E-2</c:v>
                </c:pt>
                <c:pt idx="9427">
                  <c:v>6.1436999999999999E-2</c:v>
                </c:pt>
                <c:pt idx="9428">
                  <c:v>4.7849000000000003E-2</c:v>
                </c:pt>
                <c:pt idx="9429">
                  <c:v>3.3716999999999997E-2</c:v>
                </c:pt>
                <c:pt idx="9430">
                  <c:v>1.9508000000000001E-2</c:v>
                </c:pt>
                <c:pt idx="9431">
                  <c:v>5.6804999999999998E-3</c:v>
                </c:pt>
                <c:pt idx="9432">
                  <c:v>-7.6347000000000003E-3</c:v>
                </c:pt>
                <c:pt idx="9433">
                  <c:v>-1.9987999999999999E-2</c:v>
                </c:pt>
                <c:pt idx="9434">
                  <c:v>-3.1497999999999998E-2</c:v>
                </c:pt>
                <c:pt idx="9435">
                  <c:v>-4.2264999999999997E-2</c:v>
                </c:pt>
                <c:pt idx="9436">
                  <c:v>-5.2049999999999999E-2</c:v>
                </c:pt>
                <c:pt idx="9437">
                  <c:v>-6.0971999999999998E-2</c:v>
                </c:pt>
                <c:pt idx="9438">
                  <c:v>-6.9096000000000005E-2</c:v>
                </c:pt>
                <c:pt idx="9439">
                  <c:v>-7.6117000000000004E-2</c:v>
                </c:pt>
                <c:pt idx="9440">
                  <c:v>-8.1934000000000007E-2</c:v>
                </c:pt>
                <c:pt idx="9441">
                  <c:v>-8.6279999999999996E-2</c:v>
                </c:pt>
                <c:pt idx="9442">
                  <c:v>-8.8697999999999999E-2</c:v>
                </c:pt>
                <c:pt idx="9443">
                  <c:v>-8.8915999999999995E-2</c:v>
                </c:pt>
                <c:pt idx="9444">
                  <c:v>-8.6704000000000003E-2</c:v>
                </c:pt>
                <c:pt idx="9445">
                  <c:v>-8.1931000000000004E-2</c:v>
                </c:pt>
                <c:pt idx="9446">
                  <c:v>-7.4813000000000004E-2</c:v>
                </c:pt>
                <c:pt idx="9447">
                  <c:v>-6.5587999999999994E-2</c:v>
                </c:pt>
                <c:pt idx="9448">
                  <c:v>-5.4477999999999999E-2</c:v>
                </c:pt>
                <c:pt idx="9449">
                  <c:v>-4.2168999999999998E-2</c:v>
                </c:pt>
                <c:pt idx="9450">
                  <c:v>-2.8944000000000001E-2</c:v>
                </c:pt>
                <c:pt idx="9451">
                  <c:v>-1.504E-2</c:v>
                </c:pt>
                <c:pt idx="9452">
                  <c:v>-1.1501E-3</c:v>
                </c:pt>
                <c:pt idx="9453">
                  <c:v>1.2522999999999999E-2</c:v>
                </c:pt>
                <c:pt idx="9454">
                  <c:v>2.5638000000000001E-2</c:v>
                </c:pt>
                <c:pt idx="9455">
                  <c:v>3.8038000000000002E-2</c:v>
                </c:pt>
                <c:pt idx="9456">
                  <c:v>4.9214000000000001E-2</c:v>
                </c:pt>
                <c:pt idx="9457">
                  <c:v>5.9211E-2</c:v>
                </c:pt>
                <c:pt idx="9458">
                  <c:v>6.8088999999999997E-2</c:v>
                </c:pt>
                <c:pt idx="9459">
                  <c:v>7.5660000000000005E-2</c:v>
                </c:pt>
                <c:pt idx="9460">
                  <c:v>8.1994999999999998E-2</c:v>
                </c:pt>
                <c:pt idx="9461">
                  <c:v>8.7041999999999994E-2</c:v>
                </c:pt>
                <c:pt idx="9462">
                  <c:v>9.0456999999999996E-2</c:v>
                </c:pt>
                <c:pt idx="9463">
                  <c:v>9.2021000000000006E-2</c:v>
                </c:pt>
                <c:pt idx="9464">
                  <c:v>9.1383000000000006E-2</c:v>
                </c:pt>
                <c:pt idx="9465">
                  <c:v>8.8277999999999995E-2</c:v>
                </c:pt>
                <c:pt idx="9466">
                  <c:v>8.2555000000000003E-2</c:v>
                </c:pt>
                <c:pt idx="9467">
                  <c:v>7.4143000000000001E-2</c:v>
                </c:pt>
                <c:pt idx="9468">
                  <c:v>6.3528000000000001E-2</c:v>
                </c:pt>
                <c:pt idx="9469">
                  <c:v>5.1128E-2</c:v>
                </c:pt>
                <c:pt idx="9470">
                  <c:v>3.7608999999999997E-2</c:v>
                </c:pt>
                <c:pt idx="9471">
                  <c:v>2.3479E-2</c:v>
                </c:pt>
                <c:pt idx="9472">
                  <c:v>9.6728000000000005E-3</c:v>
                </c:pt>
                <c:pt idx="9473">
                  <c:v>-3.5634999999999998E-3</c:v>
                </c:pt>
                <c:pt idx="9474">
                  <c:v>-1.6121E-2</c:v>
                </c:pt>
                <c:pt idx="9475">
                  <c:v>-2.7602000000000002E-2</c:v>
                </c:pt>
                <c:pt idx="9476">
                  <c:v>-3.8127000000000001E-2</c:v>
                </c:pt>
                <c:pt idx="9477">
                  <c:v>-4.7819E-2</c:v>
                </c:pt>
                <c:pt idx="9478">
                  <c:v>-5.6483999999999999E-2</c:v>
                </c:pt>
                <c:pt idx="9479">
                  <c:v>-6.4266000000000004E-2</c:v>
                </c:pt>
                <c:pt idx="9480">
                  <c:v>-7.1232000000000004E-2</c:v>
                </c:pt>
                <c:pt idx="9481">
                  <c:v>-7.7106999999999995E-2</c:v>
                </c:pt>
                <c:pt idx="9482">
                  <c:v>-8.1772999999999998E-2</c:v>
                </c:pt>
                <c:pt idx="9483">
                  <c:v>-8.4913000000000002E-2</c:v>
                </c:pt>
                <c:pt idx="9484">
                  <c:v>-8.6189000000000002E-2</c:v>
                </c:pt>
                <c:pt idx="9485">
                  <c:v>-8.5238999999999995E-2</c:v>
                </c:pt>
                <c:pt idx="9486">
                  <c:v>-8.1891000000000005E-2</c:v>
                </c:pt>
                <c:pt idx="9487">
                  <c:v>-7.6011999999999996E-2</c:v>
                </c:pt>
                <c:pt idx="9488">
                  <c:v>-6.7859000000000003E-2</c:v>
                </c:pt>
                <c:pt idx="9489">
                  <c:v>-5.765E-2</c:v>
                </c:pt>
                <c:pt idx="9490">
                  <c:v>-4.5603999999999999E-2</c:v>
                </c:pt>
                <c:pt idx="9491">
                  <c:v>-3.2428999999999999E-2</c:v>
                </c:pt>
                <c:pt idx="9492">
                  <c:v>-1.8426000000000001E-2</c:v>
                </c:pt>
                <c:pt idx="9493">
                  <c:v>-4.0334999999999998E-3</c:v>
                </c:pt>
                <c:pt idx="9494">
                  <c:v>1.0513E-2</c:v>
                </c:pt>
                <c:pt idx="9495">
                  <c:v>2.4461E-2</c:v>
                </c:pt>
                <c:pt idx="9496">
                  <c:v>3.7629999999999997E-2</c:v>
                </c:pt>
                <c:pt idx="9497">
                  <c:v>4.9849999999999998E-2</c:v>
                </c:pt>
                <c:pt idx="9498">
                  <c:v>6.0652999999999999E-2</c:v>
                </c:pt>
                <c:pt idx="9499">
                  <c:v>7.0108000000000004E-2</c:v>
                </c:pt>
                <c:pt idx="9500">
                  <c:v>7.8308000000000003E-2</c:v>
                </c:pt>
                <c:pt idx="9501">
                  <c:v>8.5084999999999994E-2</c:v>
                </c:pt>
                <c:pt idx="9502">
                  <c:v>9.0503E-2</c:v>
                </c:pt>
                <c:pt idx="9503">
                  <c:v>9.4479999999999995E-2</c:v>
                </c:pt>
                <c:pt idx="9504">
                  <c:v>9.6682000000000004E-2</c:v>
                </c:pt>
                <c:pt idx="9505">
                  <c:v>9.6874000000000002E-2</c:v>
                </c:pt>
                <c:pt idx="9506">
                  <c:v>9.4698000000000004E-2</c:v>
                </c:pt>
                <c:pt idx="9507">
                  <c:v>8.9971999999999996E-2</c:v>
                </c:pt>
                <c:pt idx="9508">
                  <c:v>8.2591999999999999E-2</c:v>
                </c:pt>
                <c:pt idx="9509">
                  <c:v>7.2694999999999996E-2</c:v>
                </c:pt>
                <c:pt idx="9510">
                  <c:v>6.0498000000000003E-2</c:v>
                </c:pt>
                <c:pt idx="9511">
                  <c:v>4.6861E-2</c:v>
                </c:pt>
                <c:pt idx="9512">
                  <c:v>3.2322999999999998E-2</c:v>
                </c:pt>
                <c:pt idx="9513">
                  <c:v>1.7349E-2</c:v>
                </c:pt>
                <c:pt idx="9514">
                  <c:v>2.8077000000000002E-3</c:v>
                </c:pt>
                <c:pt idx="9515">
                  <c:v>-1.1142000000000001E-2</c:v>
                </c:pt>
                <c:pt idx="9516">
                  <c:v>-2.4444E-2</c:v>
                </c:pt>
                <c:pt idx="9517">
                  <c:v>-3.6693999999999997E-2</c:v>
                </c:pt>
                <c:pt idx="9518">
                  <c:v>-4.7983999999999999E-2</c:v>
                </c:pt>
                <c:pt idx="9519">
                  <c:v>-5.8411999999999999E-2</c:v>
                </c:pt>
                <c:pt idx="9520">
                  <c:v>-6.7721000000000003E-2</c:v>
                </c:pt>
                <c:pt idx="9521">
                  <c:v>-7.6032000000000002E-2</c:v>
                </c:pt>
                <c:pt idx="9522">
                  <c:v>-8.3290000000000003E-2</c:v>
                </c:pt>
                <c:pt idx="9523">
                  <c:v>-8.9418999999999998E-2</c:v>
                </c:pt>
                <c:pt idx="9524">
                  <c:v>-9.4042000000000001E-2</c:v>
                </c:pt>
                <c:pt idx="9525">
                  <c:v>-9.6907999999999994E-2</c:v>
                </c:pt>
                <c:pt idx="9526">
                  <c:v>-9.7672999999999996E-2</c:v>
                </c:pt>
                <c:pt idx="9527">
                  <c:v>-9.6032999999999993E-2</c:v>
                </c:pt>
                <c:pt idx="9528">
                  <c:v>-9.1868000000000005E-2</c:v>
                </c:pt>
                <c:pt idx="9529">
                  <c:v>-8.5097000000000006E-2</c:v>
                </c:pt>
                <c:pt idx="9530">
                  <c:v>-7.6076000000000005E-2</c:v>
                </c:pt>
                <c:pt idx="9531">
                  <c:v>-6.5044000000000005E-2</c:v>
                </c:pt>
                <c:pt idx="9532">
                  <c:v>-5.2222999999999999E-2</c:v>
                </c:pt>
                <c:pt idx="9533">
                  <c:v>-3.8323999999999997E-2</c:v>
                </c:pt>
                <c:pt idx="9534">
                  <c:v>-2.3626000000000001E-2</c:v>
                </c:pt>
                <c:pt idx="9535">
                  <c:v>-8.5463999999999991E-3</c:v>
                </c:pt>
                <c:pt idx="9536">
                  <c:v>6.6670999999999996E-3</c:v>
                </c:pt>
                <c:pt idx="9537">
                  <c:v>2.1229000000000001E-2</c:v>
                </c:pt>
                <c:pt idx="9538">
                  <c:v>3.4944000000000003E-2</c:v>
                </c:pt>
                <c:pt idx="9539">
                  <c:v>4.7639000000000001E-2</c:v>
                </c:pt>
                <c:pt idx="9540">
                  <c:v>5.8846000000000002E-2</c:v>
                </c:pt>
                <c:pt idx="9541">
                  <c:v>6.8654999999999994E-2</c:v>
                </c:pt>
                <c:pt idx="9542">
                  <c:v>7.7181E-2</c:v>
                </c:pt>
                <c:pt idx="9543">
                  <c:v>8.4237999999999993E-2</c:v>
                </c:pt>
                <c:pt idx="9544">
                  <c:v>8.9890999999999999E-2</c:v>
                </c:pt>
                <c:pt idx="9545">
                  <c:v>9.4024999999999997E-2</c:v>
                </c:pt>
                <c:pt idx="9546">
                  <c:v>9.6303E-2</c:v>
                </c:pt>
                <c:pt idx="9547">
                  <c:v>9.6488000000000004E-2</c:v>
                </c:pt>
                <c:pt idx="9548">
                  <c:v>9.425E-2</c:v>
                </c:pt>
                <c:pt idx="9549">
                  <c:v>8.9455999999999994E-2</c:v>
                </c:pt>
                <c:pt idx="9550">
                  <c:v>8.2070000000000004E-2</c:v>
                </c:pt>
                <c:pt idx="9551">
                  <c:v>7.2307999999999997E-2</c:v>
                </c:pt>
                <c:pt idx="9552">
                  <c:v>6.0443999999999998E-2</c:v>
                </c:pt>
                <c:pt idx="9553">
                  <c:v>4.7359999999999999E-2</c:v>
                </c:pt>
                <c:pt idx="9554">
                  <c:v>3.3551999999999998E-2</c:v>
                </c:pt>
                <c:pt idx="9555">
                  <c:v>1.9415000000000002E-2</c:v>
                </c:pt>
                <c:pt idx="9556">
                  <c:v>5.6756000000000003E-3</c:v>
                </c:pt>
                <c:pt idx="9557">
                  <c:v>-7.5944000000000003E-3</c:v>
                </c:pt>
                <c:pt idx="9558">
                  <c:v>-2.0409E-2</c:v>
                </c:pt>
                <c:pt idx="9559">
                  <c:v>-3.2392999999999998E-2</c:v>
                </c:pt>
                <c:pt idx="9560">
                  <c:v>-4.3616000000000002E-2</c:v>
                </c:pt>
                <c:pt idx="9561">
                  <c:v>-5.4135000000000003E-2</c:v>
                </c:pt>
                <c:pt idx="9562">
                  <c:v>-6.3617999999999994E-2</c:v>
                </c:pt>
                <c:pt idx="9563">
                  <c:v>-7.2116E-2</c:v>
                </c:pt>
                <c:pt idx="9564">
                  <c:v>-7.9490000000000005E-2</c:v>
                </c:pt>
                <c:pt idx="9565">
                  <c:v>-8.5601999999999998E-2</c:v>
                </c:pt>
                <c:pt idx="9566">
                  <c:v>-9.0021000000000004E-2</c:v>
                </c:pt>
                <c:pt idx="9567">
                  <c:v>-9.2505000000000004E-2</c:v>
                </c:pt>
                <c:pt idx="9568">
                  <c:v>-9.2732999999999996E-2</c:v>
                </c:pt>
                <c:pt idx="9569">
                  <c:v>-9.0489E-2</c:v>
                </c:pt>
                <c:pt idx="9570">
                  <c:v>-8.5736999999999994E-2</c:v>
                </c:pt>
                <c:pt idx="9571">
                  <c:v>-7.8492999999999993E-2</c:v>
                </c:pt>
                <c:pt idx="9572">
                  <c:v>-6.9209000000000007E-2</c:v>
                </c:pt>
                <c:pt idx="9573">
                  <c:v>-5.8179000000000002E-2</c:v>
                </c:pt>
                <c:pt idx="9574">
                  <c:v>-4.5673999999999999E-2</c:v>
                </c:pt>
                <c:pt idx="9575">
                  <c:v>-3.2392999999999998E-2</c:v>
                </c:pt>
                <c:pt idx="9576">
                  <c:v>-1.8605E-2</c:v>
                </c:pt>
                <c:pt idx="9577">
                  <c:v>-4.6738999999999999E-3</c:v>
                </c:pt>
                <c:pt idx="9578">
                  <c:v>9.1962999999999993E-3</c:v>
                </c:pt>
                <c:pt idx="9579">
                  <c:v>2.2334E-2</c:v>
                </c:pt>
                <c:pt idx="9580">
                  <c:v>3.4611999999999997E-2</c:v>
                </c:pt>
                <c:pt idx="9581">
                  <c:v>4.5933000000000002E-2</c:v>
                </c:pt>
                <c:pt idx="9582">
                  <c:v>5.5933999999999998E-2</c:v>
                </c:pt>
                <c:pt idx="9583">
                  <c:v>6.4735000000000001E-2</c:v>
                </c:pt>
                <c:pt idx="9584">
                  <c:v>7.2445999999999997E-2</c:v>
                </c:pt>
                <c:pt idx="9585">
                  <c:v>7.8857999999999998E-2</c:v>
                </c:pt>
                <c:pt idx="9586">
                  <c:v>8.3957000000000004E-2</c:v>
                </c:pt>
                <c:pt idx="9587">
                  <c:v>8.7531999999999999E-2</c:v>
                </c:pt>
                <c:pt idx="9588">
                  <c:v>8.9187000000000002E-2</c:v>
                </c:pt>
                <c:pt idx="9589">
                  <c:v>8.8625999999999996E-2</c:v>
                </c:pt>
                <c:pt idx="9590">
                  <c:v>8.5565000000000002E-2</c:v>
                </c:pt>
                <c:pt idx="9591">
                  <c:v>7.9765000000000003E-2</c:v>
                </c:pt>
                <c:pt idx="9592">
                  <c:v>7.1415000000000006E-2</c:v>
                </c:pt>
                <c:pt idx="9593">
                  <c:v>6.0768000000000003E-2</c:v>
                </c:pt>
                <c:pt idx="9594">
                  <c:v>4.8186E-2</c:v>
                </c:pt>
                <c:pt idx="9595">
                  <c:v>3.4637000000000001E-2</c:v>
                </c:pt>
                <c:pt idx="9596">
                  <c:v>2.0645E-2</c:v>
                </c:pt>
                <c:pt idx="9597">
                  <c:v>6.6223999999999996E-3</c:v>
                </c:pt>
                <c:pt idx="9598">
                  <c:v>-6.7269000000000001E-3</c:v>
                </c:pt>
                <c:pt idx="9599">
                  <c:v>-1.9344E-2</c:v>
                </c:pt>
                <c:pt idx="9600">
                  <c:v>-3.1273000000000002E-2</c:v>
                </c:pt>
                <c:pt idx="9601">
                  <c:v>-4.2190999999999999E-2</c:v>
                </c:pt>
                <c:pt idx="9602">
                  <c:v>-5.2227000000000003E-2</c:v>
                </c:pt>
                <c:pt idx="9603">
                  <c:v>-6.1369E-2</c:v>
                </c:pt>
                <c:pt idx="9604">
                  <c:v>-6.9682999999999995E-2</c:v>
                </c:pt>
                <c:pt idx="9605">
                  <c:v>-7.6919000000000001E-2</c:v>
                </c:pt>
                <c:pt idx="9606">
                  <c:v>-8.3038000000000001E-2</c:v>
                </c:pt>
                <c:pt idx="9607">
                  <c:v>-8.7873000000000007E-2</c:v>
                </c:pt>
                <c:pt idx="9608">
                  <c:v>-9.0993000000000004E-2</c:v>
                </c:pt>
                <c:pt idx="9609">
                  <c:v>-9.214E-2</c:v>
                </c:pt>
                <c:pt idx="9610">
                  <c:v>-9.0982999999999994E-2</c:v>
                </c:pt>
                <c:pt idx="9611">
                  <c:v>-8.7378999999999998E-2</c:v>
                </c:pt>
                <c:pt idx="9612">
                  <c:v>-8.1304000000000001E-2</c:v>
                </c:pt>
                <c:pt idx="9613">
                  <c:v>-7.2800000000000004E-2</c:v>
                </c:pt>
                <c:pt idx="9614">
                  <c:v>-6.2355000000000001E-2</c:v>
                </c:pt>
                <c:pt idx="9615">
                  <c:v>-5.0263000000000002E-2</c:v>
                </c:pt>
                <c:pt idx="9616">
                  <c:v>-3.6957999999999998E-2</c:v>
                </c:pt>
                <c:pt idx="9617">
                  <c:v>-2.2700999999999999E-2</c:v>
                </c:pt>
                <c:pt idx="9618">
                  <c:v>-8.2664999999999995E-3</c:v>
                </c:pt>
                <c:pt idx="9619">
                  <c:v>6.1060999999999997E-3</c:v>
                </c:pt>
                <c:pt idx="9620">
                  <c:v>2.0174000000000001E-2</c:v>
                </c:pt>
                <c:pt idx="9621">
                  <c:v>3.3260999999999999E-2</c:v>
                </c:pt>
                <c:pt idx="9622">
                  <c:v>4.5247000000000002E-2</c:v>
                </c:pt>
                <c:pt idx="9623">
                  <c:v>5.6082E-2</c:v>
                </c:pt>
                <c:pt idx="9624">
                  <c:v>6.5457000000000001E-2</c:v>
                </c:pt>
                <c:pt idx="9625">
                  <c:v>7.3538999999999993E-2</c:v>
                </c:pt>
                <c:pt idx="9626">
                  <c:v>8.0449999999999994E-2</c:v>
                </c:pt>
                <c:pt idx="9627">
                  <c:v>8.6003999999999997E-2</c:v>
                </c:pt>
                <c:pt idx="9628">
                  <c:v>9.0160000000000004E-2</c:v>
                </c:pt>
                <c:pt idx="9629">
                  <c:v>9.2674999999999993E-2</c:v>
                </c:pt>
                <c:pt idx="9630">
                  <c:v>9.3162999999999996E-2</c:v>
                </c:pt>
                <c:pt idx="9631">
                  <c:v>9.1306999999999999E-2</c:v>
                </c:pt>
                <c:pt idx="9632">
                  <c:v>8.6846999999999994E-2</c:v>
                </c:pt>
                <c:pt idx="9633">
                  <c:v>7.9563999999999996E-2</c:v>
                </c:pt>
                <c:pt idx="9634">
                  <c:v>6.9762000000000005E-2</c:v>
                </c:pt>
                <c:pt idx="9635">
                  <c:v>5.7745999999999999E-2</c:v>
                </c:pt>
                <c:pt idx="9636">
                  <c:v>4.3943000000000003E-2</c:v>
                </c:pt>
                <c:pt idx="9637">
                  <c:v>2.9381999999999998E-2</c:v>
                </c:pt>
                <c:pt idx="9638">
                  <c:v>1.4585000000000001E-2</c:v>
                </c:pt>
                <c:pt idx="9639">
                  <c:v>-6.3761000000000002E-5</c:v>
                </c:pt>
                <c:pt idx="9640">
                  <c:v>-1.3863E-2</c:v>
                </c:pt>
                <c:pt idx="9641">
                  <c:v>-2.6773000000000002E-2</c:v>
                </c:pt>
                <c:pt idx="9642">
                  <c:v>-3.8843999999999997E-2</c:v>
                </c:pt>
                <c:pt idx="9643">
                  <c:v>-4.9756000000000002E-2</c:v>
                </c:pt>
                <c:pt idx="9644">
                  <c:v>-5.9672000000000003E-2</c:v>
                </c:pt>
                <c:pt idx="9645">
                  <c:v>-6.8607000000000001E-2</c:v>
                </c:pt>
                <c:pt idx="9646">
                  <c:v>-7.6660000000000006E-2</c:v>
                </c:pt>
                <c:pt idx="9647">
                  <c:v>-8.3590999999999999E-2</c:v>
                </c:pt>
                <c:pt idx="9648">
                  <c:v>-8.9354000000000003E-2</c:v>
                </c:pt>
                <c:pt idx="9649">
                  <c:v>-9.3743000000000007E-2</c:v>
                </c:pt>
                <c:pt idx="9650">
                  <c:v>-9.6328999999999998E-2</c:v>
                </c:pt>
                <c:pt idx="9651">
                  <c:v>-9.6845000000000001E-2</c:v>
                </c:pt>
                <c:pt idx="9652">
                  <c:v>-9.4980999999999996E-2</c:v>
                </c:pt>
                <c:pt idx="9653">
                  <c:v>-9.0660000000000004E-2</c:v>
                </c:pt>
                <c:pt idx="9654">
                  <c:v>-8.3887000000000003E-2</c:v>
                </c:pt>
                <c:pt idx="9655">
                  <c:v>-7.4719999999999995E-2</c:v>
                </c:pt>
                <c:pt idx="9656">
                  <c:v>-6.3642000000000004E-2</c:v>
                </c:pt>
                <c:pt idx="9657">
                  <c:v>-5.0931999999999998E-2</c:v>
                </c:pt>
                <c:pt idx="9658">
                  <c:v>-3.6996000000000001E-2</c:v>
                </c:pt>
                <c:pt idx="9659">
                  <c:v>-2.2103000000000001E-2</c:v>
                </c:pt>
                <c:pt idx="9660">
                  <c:v>-7.0642999999999999E-3</c:v>
                </c:pt>
                <c:pt idx="9661">
                  <c:v>7.8396000000000004E-3</c:v>
                </c:pt>
                <c:pt idx="9662">
                  <c:v>2.2331E-2</c:v>
                </c:pt>
                <c:pt idx="9663">
                  <c:v>3.5691000000000001E-2</c:v>
                </c:pt>
                <c:pt idx="9664">
                  <c:v>4.7796999999999999E-2</c:v>
                </c:pt>
                <c:pt idx="9665">
                  <c:v>5.8617000000000002E-2</c:v>
                </c:pt>
                <c:pt idx="9666">
                  <c:v>6.7862000000000006E-2</c:v>
                </c:pt>
                <c:pt idx="9667">
                  <c:v>7.5731000000000007E-2</c:v>
                </c:pt>
                <c:pt idx="9668">
                  <c:v>8.2341999999999999E-2</c:v>
                </c:pt>
                <c:pt idx="9669">
                  <c:v>8.7530999999999998E-2</c:v>
                </c:pt>
                <c:pt idx="9670">
                  <c:v>9.1243000000000005E-2</c:v>
                </c:pt>
                <c:pt idx="9671">
                  <c:v>9.3232999999999996E-2</c:v>
                </c:pt>
                <c:pt idx="9672">
                  <c:v>9.3167E-2</c:v>
                </c:pt>
                <c:pt idx="9673">
                  <c:v>9.0718999999999994E-2</c:v>
                </c:pt>
                <c:pt idx="9674">
                  <c:v>8.5676000000000002E-2</c:v>
                </c:pt>
                <c:pt idx="9675">
                  <c:v>7.7875E-2</c:v>
                </c:pt>
                <c:pt idx="9676">
                  <c:v>6.7699999999999996E-2</c:v>
                </c:pt>
                <c:pt idx="9677">
                  <c:v>5.5504999999999999E-2</c:v>
                </c:pt>
                <c:pt idx="9678">
                  <c:v>4.1753999999999999E-2</c:v>
                </c:pt>
                <c:pt idx="9679">
                  <c:v>2.7442999999999999E-2</c:v>
                </c:pt>
                <c:pt idx="9680">
                  <c:v>1.3032999999999999E-2</c:v>
                </c:pt>
                <c:pt idx="9681">
                  <c:v>-1.1919000000000001E-3</c:v>
                </c:pt>
                <c:pt idx="9682">
                  <c:v>-1.4619E-2</c:v>
                </c:pt>
                <c:pt idx="9683">
                  <c:v>-2.7265000000000001E-2</c:v>
                </c:pt>
                <c:pt idx="9684">
                  <c:v>-3.9058000000000002E-2</c:v>
                </c:pt>
                <c:pt idx="9685">
                  <c:v>-5.0068000000000001E-2</c:v>
                </c:pt>
                <c:pt idx="9686">
                  <c:v>-6.0019000000000003E-2</c:v>
                </c:pt>
                <c:pt idx="9687">
                  <c:v>-6.9009000000000001E-2</c:v>
                </c:pt>
                <c:pt idx="9688">
                  <c:v>-7.7089000000000005E-2</c:v>
                </c:pt>
                <c:pt idx="9689">
                  <c:v>-8.3946999999999994E-2</c:v>
                </c:pt>
                <c:pt idx="9690">
                  <c:v>-8.9498999999999995E-2</c:v>
                </c:pt>
                <c:pt idx="9691">
                  <c:v>-9.3496999999999997E-2</c:v>
                </c:pt>
                <c:pt idx="9692">
                  <c:v>-9.5522999999999997E-2</c:v>
                </c:pt>
                <c:pt idx="9693">
                  <c:v>-9.5347000000000001E-2</c:v>
                </c:pt>
                <c:pt idx="9694">
                  <c:v>-9.2729000000000006E-2</c:v>
                </c:pt>
                <c:pt idx="9695">
                  <c:v>-8.7683999999999998E-2</c:v>
                </c:pt>
                <c:pt idx="9696">
                  <c:v>-8.0313999999999997E-2</c:v>
                </c:pt>
                <c:pt idx="9697">
                  <c:v>-7.0732000000000003E-2</c:v>
                </c:pt>
                <c:pt idx="9698">
                  <c:v>-5.9482E-2</c:v>
                </c:pt>
                <c:pt idx="9699">
                  <c:v>-4.6857000000000003E-2</c:v>
                </c:pt>
                <c:pt idx="9700">
                  <c:v>-3.3237999999999997E-2</c:v>
                </c:pt>
                <c:pt idx="9701">
                  <c:v>-1.8873000000000001E-2</c:v>
                </c:pt>
                <c:pt idx="9702">
                  <c:v>-4.4910000000000002E-3</c:v>
                </c:pt>
                <c:pt idx="9703">
                  <c:v>9.6685999999999994E-3</c:v>
                </c:pt>
                <c:pt idx="9704">
                  <c:v>2.3382E-2</c:v>
                </c:pt>
                <c:pt idx="9705">
                  <c:v>3.5991000000000002E-2</c:v>
                </c:pt>
                <c:pt idx="9706">
                  <c:v>4.7419000000000003E-2</c:v>
                </c:pt>
                <c:pt idx="9707">
                  <c:v>5.7658000000000001E-2</c:v>
                </c:pt>
                <c:pt idx="9708">
                  <c:v>6.6453999999999999E-2</c:v>
                </c:pt>
                <c:pt idx="9709">
                  <c:v>7.3979000000000003E-2</c:v>
                </c:pt>
                <c:pt idx="9710">
                  <c:v>8.0300999999999997E-2</c:v>
                </c:pt>
                <c:pt idx="9711">
                  <c:v>8.5196999999999995E-2</c:v>
                </c:pt>
                <c:pt idx="9712">
                  <c:v>8.8539000000000007E-2</c:v>
                </c:pt>
                <c:pt idx="9713">
                  <c:v>9.0054999999999996E-2</c:v>
                </c:pt>
                <c:pt idx="9714">
                  <c:v>8.9360999999999996E-2</c:v>
                </c:pt>
                <c:pt idx="9715">
                  <c:v>8.6190000000000003E-2</c:v>
                </c:pt>
                <c:pt idx="9716">
                  <c:v>8.0377000000000004E-2</c:v>
                </c:pt>
                <c:pt idx="9717">
                  <c:v>7.1833999999999995E-2</c:v>
                </c:pt>
                <c:pt idx="9718">
                  <c:v>6.1058000000000001E-2</c:v>
                </c:pt>
                <c:pt idx="9719">
                  <c:v>4.8474999999999997E-2</c:v>
                </c:pt>
                <c:pt idx="9720">
                  <c:v>3.4585999999999999E-2</c:v>
                </c:pt>
                <c:pt idx="9721">
                  <c:v>2.0397999999999999E-2</c:v>
                </c:pt>
                <c:pt idx="9722">
                  <c:v>6.3480999999999997E-3</c:v>
                </c:pt>
                <c:pt idx="9723">
                  <c:v>-7.3331999999999998E-3</c:v>
                </c:pt>
                <c:pt idx="9724">
                  <c:v>-2.0084000000000001E-2</c:v>
                </c:pt>
                <c:pt idx="9725">
                  <c:v>-3.1979E-2</c:v>
                </c:pt>
                <c:pt idx="9726">
                  <c:v>-4.3110999999999997E-2</c:v>
                </c:pt>
                <c:pt idx="9727">
                  <c:v>-5.3224E-2</c:v>
                </c:pt>
                <c:pt idx="9728">
                  <c:v>-6.2462999999999998E-2</c:v>
                </c:pt>
                <c:pt idx="9729">
                  <c:v>-7.0818999999999993E-2</c:v>
                </c:pt>
                <c:pt idx="9730">
                  <c:v>-7.8321000000000002E-2</c:v>
                </c:pt>
                <c:pt idx="9731">
                  <c:v>-8.4645999999999999E-2</c:v>
                </c:pt>
                <c:pt idx="9732">
                  <c:v>-8.9651999999999996E-2</c:v>
                </c:pt>
                <c:pt idx="9733">
                  <c:v>-9.3035999999999994E-2</c:v>
                </c:pt>
                <c:pt idx="9734">
                  <c:v>-9.4385999999999998E-2</c:v>
                </c:pt>
                <c:pt idx="9735">
                  <c:v>-9.3453999999999995E-2</c:v>
                </c:pt>
                <c:pt idx="9736">
                  <c:v>-9.0033000000000002E-2</c:v>
                </c:pt>
                <c:pt idx="9737">
                  <c:v>-8.4189E-2</c:v>
                </c:pt>
                <c:pt idx="9738">
                  <c:v>-7.6053999999999997E-2</c:v>
                </c:pt>
                <c:pt idx="9739">
                  <c:v>-6.5773999999999999E-2</c:v>
                </c:pt>
                <c:pt idx="9740">
                  <c:v>-5.3955000000000003E-2</c:v>
                </c:pt>
                <c:pt idx="9741">
                  <c:v>-4.0904999999999997E-2</c:v>
                </c:pt>
                <c:pt idx="9742">
                  <c:v>-2.7043000000000001E-2</c:v>
                </c:pt>
                <c:pt idx="9743">
                  <c:v>-1.2631E-2</c:v>
                </c:pt>
                <c:pt idx="9744">
                  <c:v>1.5912999999999999E-3</c:v>
                </c:pt>
                <c:pt idx="9745">
                  <c:v>1.5389999999999999E-2</c:v>
                </c:pt>
                <c:pt idx="9746">
                  <c:v>2.8569000000000001E-2</c:v>
                </c:pt>
                <c:pt idx="9747">
                  <c:v>4.0529999999999997E-2</c:v>
                </c:pt>
                <c:pt idx="9748">
                  <c:v>5.1262000000000002E-2</c:v>
                </c:pt>
                <c:pt idx="9749">
                  <c:v>6.0801000000000001E-2</c:v>
                </c:pt>
                <c:pt idx="9750">
                  <c:v>6.8950999999999998E-2</c:v>
                </c:pt>
                <c:pt idx="9751">
                  <c:v>7.5863E-2</c:v>
                </c:pt>
                <c:pt idx="9752">
                  <c:v>8.1568000000000002E-2</c:v>
                </c:pt>
                <c:pt idx="9753">
                  <c:v>8.5797999999999999E-2</c:v>
                </c:pt>
                <c:pt idx="9754">
                  <c:v>8.8368000000000002E-2</c:v>
                </c:pt>
                <c:pt idx="9755">
                  <c:v>8.8949E-2</c:v>
                </c:pt>
                <c:pt idx="9756">
                  <c:v>8.7147000000000002E-2</c:v>
                </c:pt>
                <c:pt idx="9757">
                  <c:v>8.2739999999999994E-2</c:v>
                </c:pt>
                <c:pt idx="9758">
                  <c:v>7.5601000000000002E-2</c:v>
                </c:pt>
                <c:pt idx="9759">
                  <c:v>6.5731999999999999E-2</c:v>
                </c:pt>
                <c:pt idx="9760">
                  <c:v>5.3742999999999999E-2</c:v>
                </c:pt>
                <c:pt idx="9761">
                  <c:v>4.0131E-2</c:v>
                </c:pt>
                <c:pt idx="9762">
                  <c:v>2.5441999999999999E-2</c:v>
                </c:pt>
                <c:pt idx="9763">
                  <c:v>1.0713E-2</c:v>
                </c:pt>
                <c:pt idx="9764">
                  <c:v>-3.6508999999999999E-3</c:v>
                </c:pt>
                <c:pt idx="9765">
                  <c:v>-1.7425E-2</c:v>
                </c:pt>
                <c:pt idx="9766">
                  <c:v>-3.0074E-2</c:v>
                </c:pt>
                <c:pt idx="9767">
                  <c:v>-4.1687000000000002E-2</c:v>
                </c:pt>
                <c:pt idx="9768">
                  <c:v>-5.2248000000000003E-2</c:v>
                </c:pt>
                <c:pt idx="9769">
                  <c:v>-6.1911000000000001E-2</c:v>
                </c:pt>
                <c:pt idx="9770">
                  <c:v>-7.0495000000000002E-2</c:v>
                </c:pt>
                <c:pt idx="9771">
                  <c:v>-7.8159999999999993E-2</c:v>
                </c:pt>
                <c:pt idx="9772">
                  <c:v>-8.4939000000000001E-2</c:v>
                </c:pt>
                <c:pt idx="9773">
                  <c:v>-9.0537000000000006E-2</c:v>
                </c:pt>
                <c:pt idx="9774">
                  <c:v>-9.4781000000000004E-2</c:v>
                </c:pt>
                <c:pt idx="9775">
                  <c:v>-9.7345000000000001E-2</c:v>
                </c:pt>
                <c:pt idx="9776">
                  <c:v>-9.7812999999999997E-2</c:v>
                </c:pt>
                <c:pt idx="9777">
                  <c:v>-9.5923999999999995E-2</c:v>
                </c:pt>
                <c:pt idx="9778">
                  <c:v>-9.1455999999999996E-2</c:v>
                </c:pt>
                <c:pt idx="9779">
                  <c:v>-8.4495000000000001E-2</c:v>
                </c:pt>
                <c:pt idx="9780">
                  <c:v>-7.5161000000000006E-2</c:v>
                </c:pt>
                <c:pt idx="9781">
                  <c:v>-6.3575000000000007E-2</c:v>
                </c:pt>
                <c:pt idx="9782">
                  <c:v>-5.0389999999999997E-2</c:v>
                </c:pt>
                <c:pt idx="9783">
                  <c:v>-3.5917999999999999E-2</c:v>
                </c:pt>
                <c:pt idx="9784">
                  <c:v>-2.0639000000000001E-2</c:v>
                </c:pt>
                <c:pt idx="9785">
                  <c:v>-4.8650999999999998E-3</c:v>
                </c:pt>
                <c:pt idx="9786">
                  <c:v>1.0541E-2</c:v>
                </c:pt>
                <c:pt idx="9787">
                  <c:v>2.5287E-2</c:v>
                </c:pt>
                <c:pt idx="9788">
                  <c:v>3.9122999999999998E-2</c:v>
                </c:pt>
                <c:pt idx="9789">
                  <c:v>5.1417999999999998E-2</c:v>
                </c:pt>
                <c:pt idx="9790">
                  <c:v>6.2191000000000003E-2</c:v>
                </c:pt>
                <c:pt idx="9791">
                  <c:v>7.1515999999999996E-2</c:v>
                </c:pt>
                <c:pt idx="9792">
                  <c:v>7.9256999999999994E-2</c:v>
                </c:pt>
                <c:pt idx="9793">
                  <c:v>8.5598999999999995E-2</c:v>
                </c:pt>
                <c:pt idx="9794">
                  <c:v>9.0603000000000003E-2</c:v>
                </c:pt>
                <c:pt idx="9795">
                  <c:v>9.4034999999999994E-2</c:v>
                </c:pt>
                <c:pt idx="9796">
                  <c:v>9.5731999999999998E-2</c:v>
                </c:pt>
                <c:pt idx="9797">
                  <c:v>9.5380000000000006E-2</c:v>
                </c:pt>
                <c:pt idx="9798">
                  <c:v>9.2605999999999994E-2</c:v>
                </c:pt>
                <c:pt idx="9799">
                  <c:v>8.7236999999999995E-2</c:v>
                </c:pt>
                <c:pt idx="9800">
                  <c:v>7.9181000000000001E-2</c:v>
                </c:pt>
                <c:pt idx="9801">
                  <c:v>6.8473000000000006E-2</c:v>
                </c:pt>
                <c:pt idx="9802">
                  <c:v>5.5766000000000003E-2</c:v>
                </c:pt>
                <c:pt idx="9803">
                  <c:v>4.1557999999999998E-2</c:v>
                </c:pt>
                <c:pt idx="9804">
                  <c:v>2.6339000000000001E-2</c:v>
                </c:pt>
                <c:pt idx="9805">
                  <c:v>1.1110999999999999E-2</c:v>
                </c:pt>
                <c:pt idx="9806">
                  <c:v>-3.8113000000000001E-3</c:v>
                </c:pt>
                <c:pt idx="9807">
                  <c:v>-1.8256000000000001E-2</c:v>
                </c:pt>
                <c:pt idx="9808">
                  <c:v>-3.1688000000000001E-2</c:v>
                </c:pt>
                <c:pt idx="9809">
                  <c:v>-4.4164000000000002E-2</c:v>
                </c:pt>
                <c:pt idx="9810">
                  <c:v>-5.561E-2</c:v>
                </c:pt>
                <c:pt idx="9811">
                  <c:v>-6.6114000000000006E-2</c:v>
                </c:pt>
                <c:pt idx="9812">
                  <c:v>-7.5408000000000003E-2</c:v>
                </c:pt>
                <c:pt idx="9813">
                  <c:v>-8.3606E-2</c:v>
                </c:pt>
                <c:pt idx="9814">
                  <c:v>-9.0693999999999997E-2</c:v>
                </c:pt>
                <c:pt idx="9815">
                  <c:v>-9.6339999999999995E-2</c:v>
                </c:pt>
                <c:pt idx="9816">
                  <c:v>-0.10034999999999999</c:v>
                </c:pt>
                <c:pt idx="9817">
                  <c:v>-0.10242</c:v>
                </c:pt>
                <c:pt idx="9818">
                  <c:v>-0.10217</c:v>
                </c:pt>
                <c:pt idx="9819">
                  <c:v>-9.9435999999999997E-2</c:v>
                </c:pt>
                <c:pt idx="9820">
                  <c:v>-9.4069E-2</c:v>
                </c:pt>
                <c:pt idx="9821">
                  <c:v>-8.6305999999999994E-2</c:v>
                </c:pt>
                <c:pt idx="9822">
                  <c:v>-7.6353000000000004E-2</c:v>
                </c:pt>
                <c:pt idx="9823">
                  <c:v>-6.4390000000000003E-2</c:v>
                </c:pt>
                <c:pt idx="9824">
                  <c:v>-5.1085999999999999E-2</c:v>
                </c:pt>
                <c:pt idx="9825">
                  <c:v>-3.6687999999999998E-2</c:v>
                </c:pt>
                <c:pt idx="9826">
                  <c:v>-2.1597999999999999E-2</c:v>
                </c:pt>
                <c:pt idx="9827">
                  <c:v>-6.0266E-3</c:v>
                </c:pt>
                <c:pt idx="9828">
                  <c:v>9.2309999999999996E-3</c:v>
                </c:pt>
                <c:pt idx="9829">
                  <c:v>2.3935999999999999E-2</c:v>
                </c:pt>
                <c:pt idx="9830">
                  <c:v>3.7856000000000001E-2</c:v>
                </c:pt>
                <c:pt idx="9831">
                  <c:v>5.0373000000000001E-2</c:v>
                </c:pt>
                <c:pt idx="9832">
                  <c:v>6.1492999999999999E-2</c:v>
                </c:pt>
                <c:pt idx="9833">
                  <c:v>7.1273000000000003E-2</c:v>
                </c:pt>
                <c:pt idx="9834">
                  <c:v>7.9506999999999994E-2</c:v>
                </c:pt>
                <c:pt idx="9835">
                  <c:v>8.6317000000000005E-2</c:v>
                </c:pt>
                <c:pt idx="9836">
                  <c:v>9.1700000000000004E-2</c:v>
                </c:pt>
                <c:pt idx="9837">
                  <c:v>9.5361000000000001E-2</c:v>
                </c:pt>
                <c:pt idx="9838">
                  <c:v>9.7129999999999994E-2</c:v>
                </c:pt>
                <c:pt idx="9839">
                  <c:v>9.6685999999999994E-2</c:v>
                </c:pt>
                <c:pt idx="9840">
                  <c:v>9.3775999999999998E-2</c:v>
                </c:pt>
                <c:pt idx="9841">
                  <c:v>8.8246000000000005E-2</c:v>
                </c:pt>
                <c:pt idx="9842">
                  <c:v>8.0124000000000001E-2</c:v>
                </c:pt>
                <c:pt idx="9843">
                  <c:v>6.9527000000000005E-2</c:v>
                </c:pt>
                <c:pt idx="9844">
                  <c:v>5.7171E-2</c:v>
                </c:pt>
                <c:pt idx="9845">
                  <c:v>4.3566000000000001E-2</c:v>
                </c:pt>
                <c:pt idx="9846">
                  <c:v>2.9183000000000001E-2</c:v>
                </c:pt>
                <c:pt idx="9847">
                  <c:v>1.4937000000000001E-2</c:v>
                </c:pt>
                <c:pt idx="9848">
                  <c:v>1.0640999999999999E-3</c:v>
                </c:pt>
                <c:pt idx="9849">
                  <c:v>-1.2326999999999999E-2</c:v>
                </c:pt>
                <c:pt idx="9850">
                  <c:v>-2.4797E-2</c:v>
                </c:pt>
                <c:pt idx="9851">
                  <c:v>-3.6429999999999997E-2</c:v>
                </c:pt>
                <c:pt idx="9852">
                  <c:v>-4.7309999999999998E-2</c:v>
                </c:pt>
                <c:pt idx="9853">
                  <c:v>-5.7155999999999998E-2</c:v>
                </c:pt>
                <c:pt idx="9854">
                  <c:v>-6.6075999999999996E-2</c:v>
                </c:pt>
                <c:pt idx="9855">
                  <c:v>-7.4096999999999996E-2</c:v>
                </c:pt>
                <c:pt idx="9856">
                  <c:v>-8.0886E-2</c:v>
                </c:pt>
                <c:pt idx="9857">
                  <c:v>-8.6316000000000004E-2</c:v>
                </c:pt>
                <c:pt idx="9858">
                  <c:v>-9.0065000000000006E-2</c:v>
                </c:pt>
                <c:pt idx="9859">
                  <c:v>-9.1794000000000001E-2</c:v>
                </c:pt>
                <c:pt idx="9860">
                  <c:v>-9.1165999999999997E-2</c:v>
                </c:pt>
                <c:pt idx="9861">
                  <c:v>-8.8054999999999994E-2</c:v>
                </c:pt>
                <c:pt idx="9862">
                  <c:v>-8.2385E-2</c:v>
                </c:pt>
                <c:pt idx="9863">
                  <c:v>-7.4485999999999997E-2</c:v>
                </c:pt>
                <c:pt idx="9864">
                  <c:v>-6.4621999999999999E-2</c:v>
                </c:pt>
                <c:pt idx="9865">
                  <c:v>-5.3043E-2</c:v>
                </c:pt>
                <c:pt idx="9866">
                  <c:v>-4.0441999999999999E-2</c:v>
                </c:pt>
                <c:pt idx="9867">
                  <c:v>-2.7071999999999999E-2</c:v>
                </c:pt>
                <c:pt idx="9868">
                  <c:v>-1.3132E-2</c:v>
                </c:pt>
                <c:pt idx="9869">
                  <c:v>7.0029999999999995E-4</c:v>
                </c:pt>
                <c:pt idx="9870">
                  <c:v>1.4234E-2</c:v>
                </c:pt>
                <c:pt idx="9871">
                  <c:v>2.7133999999999998E-2</c:v>
                </c:pt>
                <c:pt idx="9872">
                  <c:v>3.9230000000000001E-2</c:v>
                </c:pt>
                <c:pt idx="9873">
                  <c:v>5.0039E-2</c:v>
                </c:pt>
                <c:pt idx="9874">
                  <c:v>5.9589999999999997E-2</c:v>
                </c:pt>
                <c:pt idx="9875">
                  <c:v>6.7946000000000006E-2</c:v>
                </c:pt>
                <c:pt idx="9876">
                  <c:v>7.4899999999999994E-2</c:v>
                </c:pt>
                <c:pt idx="9877">
                  <c:v>8.0503000000000005E-2</c:v>
                </c:pt>
                <c:pt idx="9878">
                  <c:v>8.4663000000000002E-2</c:v>
                </c:pt>
                <c:pt idx="9879">
                  <c:v>8.7054999999999993E-2</c:v>
                </c:pt>
                <c:pt idx="9880">
                  <c:v>8.7466000000000002E-2</c:v>
                </c:pt>
                <c:pt idx="9881">
                  <c:v>8.5567000000000004E-2</c:v>
                </c:pt>
                <c:pt idx="9882">
                  <c:v>8.1198999999999993E-2</c:v>
                </c:pt>
                <c:pt idx="9883">
                  <c:v>7.4279999999999999E-2</c:v>
                </c:pt>
                <c:pt idx="9884">
                  <c:v>6.4838999999999994E-2</c:v>
                </c:pt>
                <c:pt idx="9885">
                  <c:v>5.3461000000000002E-2</c:v>
                </c:pt>
                <c:pt idx="9886">
                  <c:v>4.0611000000000001E-2</c:v>
                </c:pt>
                <c:pt idx="9887">
                  <c:v>2.6943000000000002E-2</c:v>
                </c:pt>
                <c:pt idx="9888">
                  <c:v>1.2937000000000001E-2</c:v>
                </c:pt>
                <c:pt idx="9889">
                  <c:v>-5.5354999999999998E-4</c:v>
                </c:pt>
                <c:pt idx="9890">
                  <c:v>-1.3349E-2</c:v>
                </c:pt>
                <c:pt idx="9891">
                  <c:v>-2.5389999999999999E-2</c:v>
                </c:pt>
                <c:pt idx="9892">
                  <c:v>-3.6337000000000001E-2</c:v>
                </c:pt>
                <c:pt idx="9893">
                  <c:v>-4.6325999999999999E-2</c:v>
                </c:pt>
                <c:pt idx="9894">
                  <c:v>-5.5502999999999997E-2</c:v>
                </c:pt>
                <c:pt idx="9895">
                  <c:v>-6.3689999999999997E-2</c:v>
                </c:pt>
                <c:pt idx="9896">
                  <c:v>-7.1024000000000004E-2</c:v>
                </c:pt>
                <c:pt idx="9897">
                  <c:v>-7.7514E-2</c:v>
                </c:pt>
                <c:pt idx="9898">
                  <c:v>-8.2837999999999995E-2</c:v>
                </c:pt>
                <c:pt idx="9899">
                  <c:v>-8.6798E-2</c:v>
                </c:pt>
                <c:pt idx="9900">
                  <c:v>-8.9035000000000003E-2</c:v>
                </c:pt>
                <c:pt idx="9901">
                  <c:v>-8.9117000000000002E-2</c:v>
                </c:pt>
                <c:pt idx="9902">
                  <c:v>-8.6789000000000005E-2</c:v>
                </c:pt>
                <c:pt idx="9903">
                  <c:v>-8.1908999999999996E-2</c:v>
                </c:pt>
                <c:pt idx="9904">
                  <c:v>-7.4409000000000003E-2</c:v>
                </c:pt>
                <c:pt idx="9905">
                  <c:v>-6.4685000000000006E-2</c:v>
                </c:pt>
                <c:pt idx="9906">
                  <c:v>-5.3013999999999999E-2</c:v>
                </c:pt>
                <c:pt idx="9907">
                  <c:v>-3.9685999999999999E-2</c:v>
                </c:pt>
                <c:pt idx="9908">
                  <c:v>-2.5471000000000001E-2</c:v>
                </c:pt>
                <c:pt idx="9909">
                  <c:v>-1.0707E-2</c:v>
                </c:pt>
                <c:pt idx="9910">
                  <c:v>4.3295E-3</c:v>
                </c:pt>
                <c:pt idx="9911">
                  <c:v>1.8853999999999999E-2</c:v>
                </c:pt>
                <c:pt idx="9912">
                  <c:v>3.2634999999999997E-2</c:v>
                </c:pt>
                <c:pt idx="9913">
                  <c:v>4.5483000000000003E-2</c:v>
                </c:pt>
                <c:pt idx="9914">
                  <c:v>5.6845E-2</c:v>
                </c:pt>
                <c:pt idx="9915">
                  <c:v>6.6763000000000003E-2</c:v>
                </c:pt>
                <c:pt idx="9916">
                  <c:v>7.5310000000000002E-2</c:v>
                </c:pt>
                <c:pt idx="9917">
                  <c:v>8.2352999999999996E-2</c:v>
                </c:pt>
                <c:pt idx="9918">
                  <c:v>8.8042999999999996E-2</c:v>
                </c:pt>
                <c:pt idx="9919">
                  <c:v>9.2413999999999996E-2</c:v>
                </c:pt>
                <c:pt idx="9920">
                  <c:v>9.5235E-2</c:v>
                </c:pt>
                <c:pt idx="9921">
                  <c:v>9.6343999999999999E-2</c:v>
                </c:pt>
                <c:pt idx="9922">
                  <c:v>9.5426999999999998E-2</c:v>
                </c:pt>
                <c:pt idx="9923">
                  <c:v>9.2205999999999996E-2</c:v>
                </c:pt>
                <c:pt idx="9924">
                  <c:v>8.6477999999999999E-2</c:v>
                </c:pt>
                <c:pt idx="9925">
                  <c:v>7.8188999999999995E-2</c:v>
                </c:pt>
                <c:pt idx="9926">
                  <c:v>6.7377000000000006E-2</c:v>
                </c:pt>
                <c:pt idx="9927">
                  <c:v>5.4683000000000002E-2</c:v>
                </c:pt>
                <c:pt idx="9928">
                  <c:v>4.0575E-2</c:v>
                </c:pt>
                <c:pt idx="9929">
                  <c:v>2.5517999999999999E-2</c:v>
                </c:pt>
                <c:pt idx="9930">
                  <c:v>1.0493000000000001E-2</c:v>
                </c:pt>
                <c:pt idx="9931">
                  <c:v>-4.1783000000000002E-3</c:v>
                </c:pt>
                <c:pt idx="9932">
                  <c:v>-1.8301000000000001E-2</c:v>
                </c:pt>
                <c:pt idx="9933">
                  <c:v>-3.1326E-2</c:v>
                </c:pt>
                <c:pt idx="9934">
                  <c:v>-4.3300999999999999E-2</c:v>
                </c:pt>
                <c:pt idx="9935">
                  <c:v>-5.4290999999999999E-2</c:v>
                </c:pt>
                <c:pt idx="9936">
                  <c:v>-6.4052999999999999E-2</c:v>
                </c:pt>
                <c:pt idx="9937">
                  <c:v>-7.2752999999999998E-2</c:v>
                </c:pt>
                <c:pt idx="9938">
                  <c:v>-8.0415E-2</c:v>
                </c:pt>
                <c:pt idx="9939">
                  <c:v>-8.7044999999999997E-2</c:v>
                </c:pt>
                <c:pt idx="9940">
                  <c:v>-9.2330999999999996E-2</c:v>
                </c:pt>
                <c:pt idx="9941">
                  <c:v>-9.6049999999999996E-2</c:v>
                </c:pt>
                <c:pt idx="9942">
                  <c:v>-9.7858000000000001E-2</c:v>
                </c:pt>
                <c:pt idx="9943">
                  <c:v>-9.7370999999999999E-2</c:v>
                </c:pt>
                <c:pt idx="9944">
                  <c:v>-9.4386999999999999E-2</c:v>
                </c:pt>
                <c:pt idx="9945">
                  <c:v>-8.8755000000000001E-2</c:v>
                </c:pt>
                <c:pt idx="9946">
                  <c:v>-8.0703999999999998E-2</c:v>
                </c:pt>
                <c:pt idx="9947">
                  <c:v>-7.0430999999999994E-2</c:v>
                </c:pt>
                <c:pt idx="9948">
                  <c:v>-5.8123000000000001E-2</c:v>
                </c:pt>
                <c:pt idx="9949">
                  <c:v>-4.4478999999999998E-2</c:v>
                </c:pt>
                <c:pt idx="9950">
                  <c:v>-2.9786E-2</c:v>
                </c:pt>
                <c:pt idx="9951">
                  <c:v>-1.4316000000000001E-2</c:v>
                </c:pt>
                <c:pt idx="9952">
                  <c:v>1.1318999999999999E-3</c:v>
                </c:pt>
                <c:pt idx="9953">
                  <c:v>1.6274E-2</c:v>
                </c:pt>
                <c:pt idx="9954">
                  <c:v>3.0682999999999998E-2</c:v>
                </c:pt>
                <c:pt idx="9955">
                  <c:v>4.4156000000000001E-2</c:v>
                </c:pt>
                <c:pt idx="9956">
                  <c:v>5.6127000000000003E-2</c:v>
                </c:pt>
                <c:pt idx="9957">
                  <c:v>6.6645999999999997E-2</c:v>
                </c:pt>
                <c:pt idx="9958">
                  <c:v>7.5811000000000003E-2</c:v>
                </c:pt>
                <c:pt idx="9959">
                  <c:v>8.3460999999999994E-2</c:v>
                </c:pt>
                <c:pt idx="9960">
                  <c:v>8.9741000000000001E-2</c:v>
                </c:pt>
                <c:pt idx="9961">
                  <c:v>9.4660999999999995E-2</c:v>
                </c:pt>
                <c:pt idx="9962">
                  <c:v>9.7945000000000004E-2</c:v>
                </c:pt>
                <c:pt idx="9963">
                  <c:v>9.9423999999999998E-2</c:v>
                </c:pt>
                <c:pt idx="9964">
                  <c:v>9.8770999999999998E-2</c:v>
                </c:pt>
                <c:pt idx="9965">
                  <c:v>9.5721000000000001E-2</c:v>
                </c:pt>
                <c:pt idx="9966">
                  <c:v>9.0098999999999999E-2</c:v>
                </c:pt>
                <c:pt idx="9967">
                  <c:v>8.1792000000000004E-2</c:v>
                </c:pt>
                <c:pt idx="9968">
                  <c:v>7.1222999999999995E-2</c:v>
                </c:pt>
                <c:pt idx="9969">
                  <c:v>5.8754000000000001E-2</c:v>
                </c:pt>
                <c:pt idx="9970">
                  <c:v>4.4824000000000003E-2</c:v>
                </c:pt>
                <c:pt idx="9971">
                  <c:v>3.04E-2</c:v>
                </c:pt>
                <c:pt idx="9972">
                  <c:v>1.5907999999999999E-2</c:v>
                </c:pt>
                <c:pt idx="9973">
                  <c:v>1.7721E-3</c:v>
                </c:pt>
                <c:pt idx="9974">
                  <c:v>-1.1863E-2</c:v>
                </c:pt>
                <c:pt idx="9975">
                  <c:v>-2.4510000000000001E-2</c:v>
                </c:pt>
                <c:pt idx="9976">
                  <c:v>-3.6218E-2</c:v>
                </c:pt>
                <c:pt idx="9977">
                  <c:v>-4.7058999999999997E-2</c:v>
                </c:pt>
                <c:pt idx="9978">
                  <c:v>-5.6766999999999998E-2</c:v>
                </c:pt>
                <c:pt idx="9979">
                  <c:v>-6.5481999999999999E-2</c:v>
                </c:pt>
                <c:pt idx="9980">
                  <c:v>-7.3261999999999994E-2</c:v>
                </c:pt>
                <c:pt idx="9981">
                  <c:v>-7.9815999999999998E-2</c:v>
                </c:pt>
                <c:pt idx="9982">
                  <c:v>-8.5027000000000005E-2</c:v>
                </c:pt>
                <c:pt idx="9983">
                  <c:v>-8.8600999999999999E-2</c:v>
                </c:pt>
                <c:pt idx="9984">
                  <c:v>-9.0123999999999996E-2</c:v>
                </c:pt>
                <c:pt idx="9985">
                  <c:v>-8.9349999999999999E-2</c:v>
                </c:pt>
                <c:pt idx="9986">
                  <c:v>-8.6078000000000002E-2</c:v>
                </c:pt>
                <c:pt idx="9987">
                  <c:v>-8.0390000000000003E-2</c:v>
                </c:pt>
                <c:pt idx="9988">
                  <c:v>-7.2440000000000004E-2</c:v>
                </c:pt>
                <c:pt idx="9989">
                  <c:v>-6.2517000000000003E-2</c:v>
                </c:pt>
                <c:pt idx="9990">
                  <c:v>-5.0835999999999999E-2</c:v>
                </c:pt>
                <c:pt idx="9991">
                  <c:v>-3.8044000000000001E-2</c:v>
                </c:pt>
                <c:pt idx="9992">
                  <c:v>-2.4386000000000001E-2</c:v>
                </c:pt>
                <c:pt idx="9993">
                  <c:v>-1.0074E-2</c:v>
                </c:pt>
                <c:pt idx="9994">
                  <c:v>4.1900000000000001E-3</c:v>
                </c:pt>
                <c:pt idx="9995">
                  <c:v>1.8165000000000001E-2</c:v>
                </c:pt>
                <c:pt idx="9996">
                  <c:v>3.1628000000000003E-2</c:v>
                </c:pt>
                <c:pt idx="9997">
                  <c:v>4.3931999999999999E-2</c:v>
                </c:pt>
                <c:pt idx="9998">
                  <c:v>5.5019999999999999E-2</c:v>
                </c:pt>
                <c:pt idx="9999">
                  <c:v>6.4889000000000002E-2</c:v>
                </c:pt>
                <c:pt idx="10000">
                  <c:v>7.3298000000000002E-2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Sheet1!$A$2:$A$10002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9.9712999999999993E-4</c:v>
                </c:pt>
                <c:pt idx="2">
                  <c:v>1.9941999999999998E-3</c:v>
                </c:pt>
                <c:pt idx="3">
                  <c:v>2.9913000000000001E-3</c:v>
                </c:pt>
                <c:pt idx="4">
                  <c:v>3.9883999999999996E-3</c:v>
                </c:pt>
                <c:pt idx="5">
                  <c:v>4.9972999999999997E-3</c:v>
                </c:pt>
                <c:pt idx="6">
                  <c:v>5.9943000000000001E-3</c:v>
                </c:pt>
                <c:pt idx="7">
                  <c:v>6.9912999999999998E-3</c:v>
                </c:pt>
                <c:pt idx="8">
                  <c:v>7.9883000000000003E-3</c:v>
                </c:pt>
                <c:pt idx="9">
                  <c:v>8.9969999999999998E-3</c:v>
                </c:pt>
                <c:pt idx="10">
                  <c:v>9.9939E-3</c:v>
                </c:pt>
                <c:pt idx="11">
                  <c:v>1.0991000000000001E-2</c:v>
                </c:pt>
                <c:pt idx="12">
                  <c:v>1.1998999999999999E-2</c:v>
                </c:pt>
                <c:pt idx="13">
                  <c:v>1.2996000000000001E-2</c:v>
                </c:pt>
                <c:pt idx="14">
                  <c:v>1.3993E-2</c:v>
                </c:pt>
                <c:pt idx="15">
                  <c:v>1.499E-2</c:v>
                </c:pt>
                <c:pt idx="16">
                  <c:v>1.5998999999999999E-2</c:v>
                </c:pt>
                <c:pt idx="17">
                  <c:v>1.6996000000000001E-2</c:v>
                </c:pt>
                <c:pt idx="18">
                  <c:v>1.7992999999999999E-2</c:v>
                </c:pt>
                <c:pt idx="19">
                  <c:v>1.899E-2</c:v>
                </c:pt>
                <c:pt idx="20">
                  <c:v>1.9997999999999998E-2</c:v>
                </c:pt>
                <c:pt idx="21">
                  <c:v>2.0995E-2</c:v>
                </c:pt>
                <c:pt idx="22">
                  <c:v>2.1992000000000001E-2</c:v>
                </c:pt>
                <c:pt idx="23">
                  <c:v>2.2988999999999999E-2</c:v>
                </c:pt>
                <c:pt idx="24">
                  <c:v>2.3997999999999998E-2</c:v>
                </c:pt>
                <c:pt idx="25">
                  <c:v>2.4995E-2</c:v>
                </c:pt>
                <c:pt idx="26">
                  <c:v>2.5992000000000001E-2</c:v>
                </c:pt>
                <c:pt idx="27">
                  <c:v>2.6988999999999999E-2</c:v>
                </c:pt>
                <c:pt idx="28">
                  <c:v>2.7997000000000001E-2</c:v>
                </c:pt>
                <c:pt idx="29">
                  <c:v>2.8993999999999999E-2</c:v>
                </c:pt>
                <c:pt idx="30">
                  <c:v>2.9991E-2</c:v>
                </c:pt>
                <c:pt idx="31">
                  <c:v>3.0998999999999999E-2</c:v>
                </c:pt>
                <c:pt idx="32">
                  <c:v>3.1995000000000003E-2</c:v>
                </c:pt>
                <c:pt idx="33">
                  <c:v>3.2992E-2</c:v>
                </c:pt>
                <c:pt idx="34">
                  <c:v>3.4000000000000002E-2</c:v>
                </c:pt>
                <c:pt idx="35">
                  <c:v>3.4995999999999999E-2</c:v>
                </c:pt>
                <c:pt idx="36">
                  <c:v>3.5992999999999997E-2</c:v>
                </c:pt>
                <c:pt idx="37">
                  <c:v>3.6989000000000001E-2</c:v>
                </c:pt>
                <c:pt idx="38">
                  <c:v>3.7997000000000003E-2</c:v>
                </c:pt>
                <c:pt idx="39">
                  <c:v>3.8994000000000001E-2</c:v>
                </c:pt>
                <c:pt idx="40">
                  <c:v>3.9989999999999998E-2</c:v>
                </c:pt>
                <c:pt idx="41">
                  <c:v>4.0999000000000001E-2</c:v>
                </c:pt>
                <c:pt idx="42">
                  <c:v>4.1994999999999998E-2</c:v>
                </c:pt>
                <c:pt idx="43">
                  <c:v>4.2992000000000002E-2</c:v>
                </c:pt>
                <c:pt idx="44">
                  <c:v>4.3989E-2</c:v>
                </c:pt>
                <c:pt idx="45">
                  <c:v>4.4997000000000002E-2</c:v>
                </c:pt>
                <c:pt idx="46">
                  <c:v>4.5994E-2</c:v>
                </c:pt>
                <c:pt idx="47">
                  <c:v>4.6990999999999998E-2</c:v>
                </c:pt>
                <c:pt idx="48">
                  <c:v>4.7999E-2</c:v>
                </c:pt>
                <c:pt idx="49">
                  <c:v>4.8995999999999998E-2</c:v>
                </c:pt>
                <c:pt idx="50">
                  <c:v>4.9993000000000003E-2</c:v>
                </c:pt>
                <c:pt idx="51">
                  <c:v>5.0990000000000001E-2</c:v>
                </c:pt>
                <c:pt idx="52">
                  <c:v>5.1998000000000003E-2</c:v>
                </c:pt>
                <c:pt idx="53">
                  <c:v>5.2995E-2</c:v>
                </c:pt>
                <c:pt idx="54">
                  <c:v>5.3990999999999997E-2</c:v>
                </c:pt>
                <c:pt idx="55">
                  <c:v>5.4998999999999999E-2</c:v>
                </c:pt>
                <c:pt idx="56">
                  <c:v>5.5995999999999997E-2</c:v>
                </c:pt>
                <c:pt idx="57">
                  <c:v>5.6992000000000001E-2</c:v>
                </c:pt>
                <c:pt idx="58">
                  <c:v>5.7987999999999998E-2</c:v>
                </c:pt>
                <c:pt idx="59">
                  <c:v>5.8997000000000001E-2</c:v>
                </c:pt>
                <c:pt idx="60">
                  <c:v>5.9992999999999998E-2</c:v>
                </c:pt>
                <c:pt idx="61">
                  <c:v>6.0989000000000002E-2</c:v>
                </c:pt>
                <c:pt idx="62">
                  <c:v>6.1997999999999998E-2</c:v>
                </c:pt>
                <c:pt idx="63">
                  <c:v>6.2993999999999994E-2</c:v>
                </c:pt>
                <c:pt idx="64">
                  <c:v>6.3991000000000006E-2</c:v>
                </c:pt>
                <c:pt idx="65">
                  <c:v>6.4999000000000001E-2</c:v>
                </c:pt>
                <c:pt idx="66">
                  <c:v>6.5995999999999999E-2</c:v>
                </c:pt>
                <c:pt idx="67">
                  <c:v>6.6991999999999996E-2</c:v>
                </c:pt>
                <c:pt idx="68">
                  <c:v>6.7988999999999994E-2</c:v>
                </c:pt>
                <c:pt idx="69">
                  <c:v>6.8997000000000003E-2</c:v>
                </c:pt>
                <c:pt idx="70">
                  <c:v>6.9994000000000001E-2</c:v>
                </c:pt>
                <c:pt idx="71">
                  <c:v>7.0990999999999999E-2</c:v>
                </c:pt>
                <c:pt idx="72">
                  <c:v>7.1998999999999994E-2</c:v>
                </c:pt>
                <c:pt idx="73">
                  <c:v>7.2996000000000005E-2</c:v>
                </c:pt>
                <c:pt idx="74">
                  <c:v>7.3993000000000003E-2</c:v>
                </c:pt>
                <c:pt idx="75">
                  <c:v>7.4989E-2</c:v>
                </c:pt>
                <c:pt idx="76">
                  <c:v>7.5997999999999996E-2</c:v>
                </c:pt>
                <c:pt idx="77">
                  <c:v>7.6994999999999994E-2</c:v>
                </c:pt>
                <c:pt idx="78">
                  <c:v>7.7991000000000005E-2</c:v>
                </c:pt>
                <c:pt idx="79">
                  <c:v>7.9000000000000001E-2</c:v>
                </c:pt>
                <c:pt idx="80">
                  <c:v>7.9995999999999998E-2</c:v>
                </c:pt>
                <c:pt idx="81">
                  <c:v>8.0992999999999996E-2</c:v>
                </c:pt>
                <c:pt idx="82">
                  <c:v>8.1989999999999993E-2</c:v>
                </c:pt>
                <c:pt idx="83">
                  <c:v>8.2998000000000002E-2</c:v>
                </c:pt>
                <c:pt idx="84">
                  <c:v>8.3995E-2</c:v>
                </c:pt>
                <c:pt idx="85">
                  <c:v>8.4990999999999997E-2</c:v>
                </c:pt>
                <c:pt idx="86">
                  <c:v>8.5987999999999995E-2</c:v>
                </c:pt>
                <c:pt idx="87">
                  <c:v>8.6997000000000005E-2</c:v>
                </c:pt>
                <c:pt idx="88">
                  <c:v>8.7994000000000003E-2</c:v>
                </c:pt>
                <c:pt idx="89">
                  <c:v>8.8991000000000001E-2</c:v>
                </c:pt>
                <c:pt idx="90">
                  <c:v>8.9998999999999996E-2</c:v>
                </c:pt>
                <c:pt idx="91">
                  <c:v>9.0995999999999994E-2</c:v>
                </c:pt>
                <c:pt idx="92">
                  <c:v>9.1993000000000005E-2</c:v>
                </c:pt>
                <c:pt idx="93">
                  <c:v>9.2990000000000003E-2</c:v>
                </c:pt>
                <c:pt idx="94">
                  <c:v>9.3997999999999998E-2</c:v>
                </c:pt>
                <c:pt idx="95">
                  <c:v>9.4994999999999996E-2</c:v>
                </c:pt>
                <c:pt idx="96">
                  <c:v>9.5991999999999994E-2</c:v>
                </c:pt>
                <c:pt idx="97">
                  <c:v>9.6989000000000006E-2</c:v>
                </c:pt>
                <c:pt idx="98">
                  <c:v>9.7998000000000002E-2</c:v>
                </c:pt>
                <c:pt idx="99">
                  <c:v>9.8995E-2</c:v>
                </c:pt>
                <c:pt idx="100">
                  <c:v>9.9991999999999998E-2</c:v>
                </c:pt>
                <c:pt idx="101">
                  <c:v>0.10099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0.10399</c:v>
                </c:pt>
                <c:pt idx="105">
                  <c:v>0.10499</c:v>
                </c:pt>
                <c:pt idx="106">
                  <c:v>0.106</c:v>
                </c:pt>
                <c:pt idx="107">
                  <c:v>0.107</c:v>
                </c:pt>
                <c:pt idx="108">
                  <c:v>0.10799</c:v>
                </c:pt>
                <c:pt idx="109">
                  <c:v>0.10899</c:v>
                </c:pt>
                <c:pt idx="110">
                  <c:v>0.11</c:v>
                </c:pt>
                <c:pt idx="111">
                  <c:v>0.111</c:v>
                </c:pt>
                <c:pt idx="112">
                  <c:v>0.11199000000000001</c:v>
                </c:pt>
                <c:pt idx="113">
                  <c:v>0.11298999999999999</c:v>
                </c:pt>
                <c:pt idx="114">
                  <c:v>0.114</c:v>
                </c:pt>
                <c:pt idx="115">
                  <c:v>0.115</c:v>
                </c:pt>
                <c:pt idx="116">
                  <c:v>0.11599</c:v>
                </c:pt>
                <c:pt idx="117">
                  <c:v>0.11699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0.11999</c:v>
                </c:pt>
                <c:pt idx="121">
                  <c:v>0.12099</c:v>
                </c:pt>
                <c:pt idx="122">
                  <c:v>0.122</c:v>
                </c:pt>
                <c:pt idx="123">
                  <c:v>0.12299</c:v>
                </c:pt>
                <c:pt idx="124">
                  <c:v>0.12399</c:v>
                </c:pt>
                <c:pt idx="125">
                  <c:v>0.12499</c:v>
                </c:pt>
                <c:pt idx="126">
                  <c:v>0.126</c:v>
                </c:pt>
                <c:pt idx="127">
                  <c:v>0.12698999999999999</c:v>
                </c:pt>
                <c:pt idx="128">
                  <c:v>0.12798999999999999</c:v>
                </c:pt>
                <c:pt idx="129">
                  <c:v>0.12898999999999999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0.13199</c:v>
                </c:pt>
                <c:pt idx="133">
                  <c:v>0.13299</c:v>
                </c:pt>
                <c:pt idx="134">
                  <c:v>0.13400000000000001</c:v>
                </c:pt>
                <c:pt idx="135">
                  <c:v>0.13499</c:v>
                </c:pt>
                <c:pt idx="136">
                  <c:v>0.13599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0.13899</c:v>
                </c:pt>
                <c:pt idx="140">
                  <c:v>0.13999</c:v>
                </c:pt>
                <c:pt idx="141">
                  <c:v>0.14099999999999999</c:v>
                </c:pt>
                <c:pt idx="142">
                  <c:v>0.14199000000000001</c:v>
                </c:pt>
                <c:pt idx="143">
                  <c:v>0.14299000000000001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0.14599000000000001</c:v>
                </c:pt>
                <c:pt idx="147">
                  <c:v>0.14699000000000001</c:v>
                </c:pt>
                <c:pt idx="148">
                  <c:v>0.14799999999999999</c:v>
                </c:pt>
                <c:pt idx="149">
                  <c:v>0.14899000000000001</c:v>
                </c:pt>
                <c:pt idx="150">
                  <c:v>0.14999000000000001</c:v>
                </c:pt>
                <c:pt idx="151">
                  <c:v>0.151</c:v>
                </c:pt>
                <c:pt idx="152">
                  <c:v>0.152</c:v>
                </c:pt>
                <c:pt idx="153">
                  <c:v>0.15298999999999999</c:v>
                </c:pt>
                <c:pt idx="154">
                  <c:v>0.15398999999999999</c:v>
                </c:pt>
                <c:pt idx="155">
                  <c:v>0.155</c:v>
                </c:pt>
                <c:pt idx="156">
                  <c:v>0.15598999999999999</c:v>
                </c:pt>
                <c:pt idx="157">
                  <c:v>0.15698999999999999</c:v>
                </c:pt>
                <c:pt idx="158">
                  <c:v>0.158</c:v>
                </c:pt>
                <c:pt idx="159">
                  <c:v>0.159</c:v>
                </c:pt>
                <c:pt idx="160">
                  <c:v>0.15998999999999999</c:v>
                </c:pt>
                <c:pt idx="161">
                  <c:v>0.16098999999999999</c:v>
                </c:pt>
                <c:pt idx="162">
                  <c:v>0.16200000000000001</c:v>
                </c:pt>
                <c:pt idx="163">
                  <c:v>0.16299</c:v>
                </c:pt>
                <c:pt idx="164">
                  <c:v>0.16399</c:v>
                </c:pt>
                <c:pt idx="165">
                  <c:v>0.16500000000000001</c:v>
                </c:pt>
                <c:pt idx="166">
                  <c:v>0.16599</c:v>
                </c:pt>
                <c:pt idx="167">
                  <c:v>0.16699</c:v>
                </c:pt>
                <c:pt idx="168">
                  <c:v>0.16800000000000001</c:v>
                </c:pt>
                <c:pt idx="169">
                  <c:v>0.16899</c:v>
                </c:pt>
                <c:pt idx="170">
                  <c:v>0.16999</c:v>
                </c:pt>
                <c:pt idx="171">
                  <c:v>0.17099</c:v>
                </c:pt>
                <c:pt idx="172">
                  <c:v>0.17199999999999999</c:v>
                </c:pt>
                <c:pt idx="173">
                  <c:v>0.17299</c:v>
                </c:pt>
                <c:pt idx="174">
                  <c:v>0.17399000000000001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0.17699000000000001</c:v>
                </c:pt>
                <c:pt idx="178">
                  <c:v>0.17799000000000001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0.18099000000000001</c:v>
                </c:pt>
                <c:pt idx="182">
                  <c:v>0.182</c:v>
                </c:pt>
                <c:pt idx="183">
                  <c:v>0.183</c:v>
                </c:pt>
                <c:pt idx="184">
                  <c:v>0.18398999999999999</c:v>
                </c:pt>
                <c:pt idx="185">
                  <c:v>0.18498999999999999</c:v>
                </c:pt>
                <c:pt idx="186">
                  <c:v>0.186</c:v>
                </c:pt>
                <c:pt idx="187">
                  <c:v>0.18698999999999999</c:v>
                </c:pt>
                <c:pt idx="188">
                  <c:v>0.18798999999999999</c:v>
                </c:pt>
                <c:pt idx="189">
                  <c:v>0.189</c:v>
                </c:pt>
                <c:pt idx="190">
                  <c:v>0.19</c:v>
                </c:pt>
                <c:pt idx="191">
                  <c:v>0.19098999999999999</c:v>
                </c:pt>
                <c:pt idx="192">
                  <c:v>0.19198999999999999</c:v>
                </c:pt>
                <c:pt idx="193">
                  <c:v>0.193</c:v>
                </c:pt>
                <c:pt idx="194">
                  <c:v>0.19399</c:v>
                </c:pt>
                <c:pt idx="195">
                  <c:v>0.19499</c:v>
                </c:pt>
                <c:pt idx="196">
                  <c:v>0.19599</c:v>
                </c:pt>
                <c:pt idx="197">
                  <c:v>0.19700000000000001</c:v>
                </c:pt>
                <c:pt idx="198">
                  <c:v>0.19799</c:v>
                </c:pt>
                <c:pt idx="199">
                  <c:v>0.19899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0.20199</c:v>
                </c:pt>
                <c:pt idx="203">
                  <c:v>0.20299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0.20599000000000001</c:v>
                </c:pt>
                <c:pt idx="207">
                  <c:v>0.20699000000000001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0.20999000000000001</c:v>
                </c:pt>
                <c:pt idx="211">
                  <c:v>0.21099000000000001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0.21399000000000001</c:v>
                </c:pt>
                <c:pt idx="215">
                  <c:v>0.21498999999999999</c:v>
                </c:pt>
                <c:pt idx="216">
                  <c:v>0.216</c:v>
                </c:pt>
                <c:pt idx="217">
                  <c:v>0.217</c:v>
                </c:pt>
                <c:pt idx="218">
                  <c:v>0.21798999999999999</c:v>
                </c:pt>
                <c:pt idx="219">
                  <c:v>0.21898999999999999</c:v>
                </c:pt>
                <c:pt idx="220">
                  <c:v>0.22</c:v>
                </c:pt>
                <c:pt idx="221">
                  <c:v>0.221</c:v>
                </c:pt>
                <c:pt idx="222">
                  <c:v>0.22198999999999999</c:v>
                </c:pt>
                <c:pt idx="223">
                  <c:v>0.22298999999999999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0.22599</c:v>
                </c:pt>
                <c:pt idx="227">
                  <c:v>0.22699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0.22999</c:v>
                </c:pt>
                <c:pt idx="231">
                  <c:v>0.23099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0.23399</c:v>
                </c:pt>
                <c:pt idx="235">
                  <c:v>0.23499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0.23799000000000001</c:v>
                </c:pt>
                <c:pt idx="239">
                  <c:v>0.23899000000000001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0.24199000000000001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0.24499000000000001</c:v>
                </c:pt>
                <c:pt idx="246">
                  <c:v>0.24598999999999999</c:v>
                </c:pt>
                <c:pt idx="247">
                  <c:v>0.247</c:v>
                </c:pt>
                <c:pt idx="248">
                  <c:v>0.248</c:v>
                </c:pt>
                <c:pt idx="249">
                  <c:v>0.24898999999999999</c:v>
                </c:pt>
                <c:pt idx="250">
                  <c:v>0.24998999999999999</c:v>
                </c:pt>
                <c:pt idx="251">
                  <c:v>0.251</c:v>
                </c:pt>
                <c:pt idx="252">
                  <c:v>0.25198999999999999</c:v>
                </c:pt>
                <c:pt idx="253">
                  <c:v>0.25298999999999999</c:v>
                </c:pt>
                <c:pt idx="254">
                  <c:v>0.254</c:v>
                </c:pt>
                <c:pt idx="255">
                  <c:v>0.255</c:v>
                </c:pt>
                <c:pt idx="256">
                  <c:v>0.25599</c:v>
                </c:pt>
                <c:pt idx="257">
                  <c:v>0.25699</c:v>
                </c:pt>
                <c:pt idx="258">
                  <c:v>0.25800000000000001</c:v>
                </c:pt>
                <c:pt idx="259">
                  <c:v>0.25899</c:v>
                </c:pt>
                <c:pt idx="260">
                  <c:v>0.25999</c:v>
                </c:pt>
                <c:pt idx="261">
                  <c:v>0.26099</c:v>
                </c:pt>
                <c:pt idx="262">
                  <c:v>0.26200000000000001</c:v>
                </c:pt>
                <c:pt idx="263">
                  <c:v>0.26299</c:v>
                </c:pt>
                <c:pt idx="264">
                  <c:v>0.26399</c:v>
                </c:pt>
                <c:pt idx="265">
                  <c:v>0.26500000000000001</c:v>
                </c:pt>
                <c:pt idx="266">
                  <c:v>0.26599</c:v>
                </c:pt>
                <c:pt idx="267">
                  <c:v>0.26699000000000001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0.26999000000000001</c:v>
                </c:pt>
                <c:pt idx="271">
                  <c:v>0.27099000000000001</c:v>
                </c:pt>
                <c:pt idx="272">
                  <c:v>0.27200000000000002</c:v>
                </c:pt>
                <c:pt idx="273">
                  <c:v>0.27299000000000001</c:v>
                </c:pt>
                <c:pt idx="274">
                  <c:v>0.27399000000000001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0.27699000000000001</c:v>
                </c:pt>
                <c:pt idx="278">
                  <c:v>0.27799000000000001</c:v>
                </c:pt>
                <c:pt idx="279">
                  <c:v>0.27900000000000003</c:v>
                </c:pt>
                <c:pt idx="280">
                  <c:v>0.27999000000000002</c:v>
                </c:pt>
                <c:pt idx="281">
                  <c:v>0.28099000000000002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0.28399000000000002</c:v>
                </c:pt>
                <c:pt idx="285">
                  <c:v>0.28499000000000002</c:v>
                </c:pt>
                <c:pt idx="286">
                  <c:v>0.28599999999999998</c:v>
                </c:pt>
                <c:pt idx="287">
                  <c:v>0.28699000000000002</c:v>
                </c:pt>
                <c:pt idx="288">
                  <c:v>0.28799000000000002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0.29099000000000003</c:v>
                </c:pt>
                <c:pt idx="292">
                  <c:v>0.29199000000000003</c:v>
                </c:pt>
                <c:pt idx="293">
                  <c:v>0.29299999999999998</c:v>
                </c:pt>
                <c:pt idx="294">
                  <c:v>0.29398999999999997</c:v>
                </c:pt>
                <c:pt idx="295">
                  <c:v>0.29498999999999997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0.29798999999999998</c:v>
                </c:pt>
                <c:pt idx="299">
                  <c:v>0.29898999999999998</c:v>
                </c:pt>
                <c:pt idx="300">
                  <c:v>0.3</c:v>
                </c:pt>
                <c:pt idx="301">
                  <c:v>0.30098999999999998</c:v>
                </c:pt>
                <c:pt idx="302">
                  <c:v>0.30198999999999998</c:v>
                </c:pt>
                <c:pt idx="303">
                  <c:v>0.30298999999999998</c:v>
                </c:pt>
                <c:pt idx="304">
                  <c:v>0.30399999999999999</c:v>
                </c:pt>
                <c:pt idx="305">
                  <c:v>0.30498999999999998</c:v>
                </c:pt>
                <c:pt idx="306">
                  <c:v>0.30598999999999998</c:v>
                </c:pt>
                <c:pt idx="307">
                  <c:v>0.307</c:v>
                </c:pt>
                <c:pt idx="308">
                  <c:v>0.308</c:v>
                </c:pt>
                <c:pt idx="309">
                  <c:v>0.30898999999999999</c:v>
                </c:pt>
                <c:pt idx="310">
                  <c:v>0.30998999999999999</c:v>
                </c:pt>
                <c:pt idx="311">
                  <c:v>0.311</c:v>
                </c:pt>
                <c:pt idx="312">
                  <c:v>0.312</c:v>
                </c:pt>
                <c:pt idx="313">
                  <c:v>0.31298999999999999</c:v>
                </c:pt>
                <c:pt idx="314">
                  <c:v>0.31398999999999999</c:v>
                </c:pt>
                <c:pt idx="315">
                  <c:v>0.315</c:v>
                </c:pt>
                <c:pt idx="316">
                  <c:v>0.316</c:v>
                </c:pt>
                <c:pt idx="317">
                  <c:v>0.31698999999999999</c:v>
                </c:pt>
                <c:pt idx="318">
                  <c:v>0.31798999999999999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0.32099</c:v>
                </c:pt>
                <c:pt idx="322">
                  <c:v>0.32199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0.32499</c:v>
                </c:pt>
                <c:pt idx="326">
                  <c:v>0.32599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0.32899</c:v>
                </c:pt>
                <c:pt idx="330">
                  <c:v>0.32999000000000001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0.33299000000000001</c:v>
                </c:pt>
                <c:pt idx="334">
                  <c:v>0.33399000000000001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0.33699000000000001</c:v>
                </c:pt>
                <c:pt idx="338">
                  <c:v>0.33799000000000001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0.34099000000000002</c:v>
                </c:pt>
                <c:pt idx="342">
                  <c:v>0.34199000000000002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0.34499000000000002</c:v>
                </c:pt>
                <c:pt idx="346">
                  <c:v>0.34599000000000002</c:v>
                </c:pt>
                <c:pt idx="347">
                  <c:v>0.34699999999999998</c:v>
                </c:pt>
                <c:pt idx="348">
                  <c:v>0.34799000000000002</c:v>
                </c:pt>
                <c:pt idx="349">
                  <c:v>0.34899000000000002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0.35199000000000003</c:v>
                </c:pt>
                <c:pt idx="353">
                  <c:v>0.35299000000000003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0.35598999999999997</c:v>
                </c:pt>
                <c:pt idx="357">
                  <c:v>0.35698999999999997</c:v>
                </c:pt>
                <c:pt idx="358">
                  <c:v>0.35799999999999998</c:v>
                </c:pt>
                <c:pt idx="359">
                  <c:v>0.35898999999999998</c:v>
                </c:pt>
                <c:pt idx="360">
                  <c:v>0.35998999999999998</c:v>
                </c:pt>
                <c:pt idx="361">
                  <c:v>0.36098999999999998</c:v>
                </c:pt>
                <c:pt idx="362">
                  <c:v>0.36199999999999999</c:v>
                </c:pt>
                <c:pt idx="363">
                  <c:v>0.36298999999999998</c:v>
                </c:pt>
                <c:pt idx="364">
                  <c:v>0.36398999999999998</c:v>
                </c:pt>
                <c:pt idx="365">
                  <c:v>0.36499999999999999</c:v>
                </c:pt>
                <c:pt idx="366">
                  <c:v>0.36598999999999998</c:v>
                </c:pt>
                <c:pt idx="367">
                  <c:v>0.36698999999999998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0.36998999999999999</c:v>
                </c:pt>
                <c:pt idx="371">
                  <c:v>0.37098999999999999</c:v>
                </c:pt>
                <c:pt idx="372">
                  <c:v>0.372</c:v>
                </c:pt>
                <c:pt idx="373">
                  <c:v>0.37298999999999999</c:v>
                </c:pt>
                <c:pt idx="374">
                  <c:v>0.37398999999999999</c:v>
                </c:pt>
                <c:pt idx="375">
                  <c:v>0.375</c:v>
                </c:pt>
                <c:pt idx="376">
                  <c:v>0.376</c:v>
                </c:pt>
                <c:pt idx="377">
                  <c:v>0.37698999999999999</c:v>
                </c:pt>
                <c:pt idx="378">
                  <c:v>0.37798999999999999</c:v>
                </c:pt>
                <c:pt idx="379">
                  <c:v>0.379</c:v>
                </c:pt>
                <c:pt idx="380">
                  <c:v>0.37998999999999999</c:v>
                </c:pt>
                <c:pt idx="381">
                  <c:v>0.38099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0.38399</c:v>
                </c:pt>
                <c:pt idx="385">
                  <c:v>0.38499</c:v>
                </c:pt>
                <c:pt idx="386">
                  <c:v>0.38600000000000001</c:v>
                </c:pt>
                <c:pt idx="387">
                  <c:v>0.38699</c:v>
                </c:pt>
                <c:pt idx="388">
                  <c:v>0.38799</c:v>
                </c:pt>
                <c:pt idx="389">
                  <c:v>0.38899</c:v>
                </c:pt>
                <c:pt idx="390">
                  <c:v>0.39</c:v>
                </c:pt>
                <c:pt idx="391">
                  <c:v>0.39099</c:v>
                </c:pt>
                <c:pt idx="392">
                  <c:v>0.39199000000000001</c:v>
                </c:pt>
                <c:pt idx="393">
                  <c:v>0.39300000000000002</c:v>
                </c:pt>
                <c:pt idx="394">
                  <c:v>0.39399000000000001</c:v>
                </c:pt>
                <c:pt idx="395">
                  <c:v>0.39499000000000001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0.39799000000000001</c:v>
                </c:pt>
                <c:pt idx="399">
                  <c:v>0.39899000000000001</c:v>
                </c:pt>
                <c:pt idx="400">
                  <c:v>0.4</c:v>
                </c:pt>
                <c:pt idx="401">
                  <c:v>0.40099000000000001</c:v>
                </c:pt>
                <c:pt idx="402">
                  <c:v>0.40199000000000001</c:v>
                </c:pt>
                <c:pt idx="403">
                  <c:v>0.40299000000000001</c:v>
                </c:pt>
                <c:pt idx="404">
                  <c:v>0.40400000000000003</c:v>
                </c:pt>
                <c:pt idx="405">
                  <c:v>0.40499000000000002</c:v>
                </c:pt>
                <c:pt idx="406">
                  <c:v>0.40599000000000002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0.40899000000000002</c:v>
                </c:pt>
                <c:pt idx="410">
                  <c:v>0.40999000000000002</c:v>
                </c:pt>
                <c:pt idx="411">
                  <c:v>0.41099999999999998</c:v>
                </c:pt>
                <c:pt idx="412">
                  <c:v>0.41199000000000002</c:v>
                </c:pt>
                <c:pt idx="413">
                  <c:v>0.41299000000000002</c:v>
                </c:pt>
                <c:pt idx="414">
                  <c:v>0.41399000000000002</c:v>
                </c:pt>
                <c:pt idx="415">
                  <c:v>0.41499999999999998</c:v>
                </c:pt>
                <c:pt idx="416">
                  <c:v>0.41599000000000003</c:v>
                </c:pt>
                <c:pt idx="417">
                  <c:v>0.41699000000000003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0.41998999999999997</c:v>
                </c:pt>
                <c:pt idx="421">
                  <c:v>0.42098999999999998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0.42398999999999998</c:v>
                </c:pt>
                <c:pt idx="425">
                  <c:v>0.42498999999999998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0.42798999999999998</c:v>
                </c:pt>
                <c:pt idx="429">
                  <c:v>0.42898999999999998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0.43198999999999999</c:v>
                </c:pt>
                <c:pt idx="433">
                  <c:v>0.43298999999999999</c:v>
                </c:pt>
                <c:pt idx="434">
                  <c:v>0.434</c:v>
                </c:pt>
                <c:pt idx="435">
                  <c:v>0.435</c:v>
                </c:pt>
                <c:pt idx="436">
                  <c:v>0.43598999999999999</c:v>
                </c:pt>
                <c:pt idx="437">
                  <c:v>0.43698999999999999</c:v>
                </c:pt>
                <c:pt idx="438">
                  <c:v>0.438</c:v>
                </c:pt>
                <c:pt idx="439">
                  <c:v>0.439</c:v>
                </c:pt>
                <c:pt idx="440">
                  <c:v>0.43998999999999999</c:v>
                </c:pt>
                <c:pt idx="441">
                  <c:v>0.44098999999999999</c:v>
                </c:pt>
                <c:pt idx="442">
                  <c:v>0.442</c:v>
                </c:pt>
                <c:pt idx="443">
                  <c:v>0.443</c:v>
                </c:pt>
                <c:pt idx="444">
                  <c:v>0.44399</c:v>
                </c:pt>
                <c:pt idx="445">
                  <c:v>0.44499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0.44799</c:v>
                </c:pt>
                <c:pt idx="449">
                  <c:v>0.44899</c:v>
                </c:pt>
                <c:pt idx="450">
                  <c:v>0.45</c:v>
                </c:pt>
                <c:pt idx="451">
                  <c:v>0.45099</c:v>
                </c:pt>
                <c:pt idx="452">
                  <c:v>0.45199</c:v>
                </c:pt>
                <c:pt idx="453">
                  <c:v>0.45299</c:v>
                </c:pt>
                <c:pt idx="454">
                  <c:v>0.45400000000000001</c:v>
                </c:pt>
                <c:pt idx="455">
                  <c:v>0.45499000000000001</c:v>
                </c:pt>
                <c:pt idx="456">
                  <c:v>0.45599000000000001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0.45899000000000001</c:v>
                </c:pt>
                <c:pt idx="460">
                  <c:v>0.45999000000000001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0.46299000000000001</c:v>
                </c:pt>
                <c:pt idx="464">
                  <c:v>0.46399000000000001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0.46699000000000002</c:v>
                </c:pt>
                <c:pt idx="468">
                  <c:v>0.46799000000000002</c:v>
                </c:pt>
                <c:pt idx="469">
                  <c:v>0.46899999999999997</c:v>
                </c:pt>
                <c:pt idx="470">
                  <c:v>0.46999000000000002</c:v>
                </c:pt>
                <c:pt idx="471">
                  <c:v>0.47099000000000002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0.47399000000000002</c:v>
                </c:pt>
                <c:pt idx="475">
                  <c:v>0.47499000000000002</c:v>
                </c:pt>
                <c:pt idx="476">
                  <c:v>0.47599999999999998</c:v>
                </c:pt>
                <c:pt idx="477">
                  <c:v>0.47699000000000003</c:v>
                </c:pt>
                <c:pt idx="478">
                  <c:v>0.47799000000000003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0.48098999999999997</c:v>
                </c:pt>
                <c:pt idx="482">
                  <c:v>0.48198999999999997</c:v>
                </c:pt>
                <c:pt idx="483">
                  <c:v>0.48299999999999998</c:v>
                </c:pt>
                <c:pt idx="484">
                  <c:v>0.48398999999999998</c:v>
                </c:pt>
                <c:pt idx="485">
                  <c:v>0.48498999999999998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0.48798999999999998</c:v>
                </c:pt>
                <c:pt idx="489">
                  <c:v>0.48898999999999998</c:v>
                </c:pt>
                <c:pt idx="490">
                  <c:v>0.49</c:v>
                </c:pt>
                <c:pt idx="491">
                  <c:v>0.49098999999999998</c:v>
                </c:pt>
                <c:pt idx="492">
                  <c:v>0.49198999999999998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0.49498999999999999</c:v>
                </c:pt>
                <c:pt idx="496">
                  <c:v>0.49598999999999999</c:v>
                </c:pt>
                <c:pt idx="497">
                  <c:v>0.497</c:v>
                </c:pt>
                <c:pt idx="498">
                  <c:v>0.49798999999999999</c:v>
                </c:pt>
                <c:pt idx="499">
                  <c:v>0.49898999999999999</c:v>
                </c:pt>
                <c:pt idx="500">
                  <c:v>0.5</c:v>
                </c:pt>
                <c:pt idx="501">
                  <c:v>0.501</c:v>
                </c:pt>
                <c:pt idx="502">
                  <c:v>0.50199000000000005</c:v>
                </c:pt>
                <c:pt idx="503">
                  <c:v>0.50299000000000005</c:v>
                </c:pt>
                <c:pt idx="504">
                  <c:v>0.504</c:v>
                </c:pt>
                <c:pt idx="505">
                  <c:v>0.50499000000000005</c:v>
                </c:pt>
                <c:pt idx="506">
                  <c:v>0.50599000000000005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0.50899000000000005</c:v>
                </c:pt>
                <c:pt idx="510">
                  <c:v>0.50999000000000005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0.51298999999999995</c:v>
                </c:pt>
                <c:pt idx="514">
                  <c:v>0.51398999999999995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0.51698999999999995</c:v>
                </c:pt>
                <c:pt idx="518">
                  <c:v>0.51798999999999995</c:v>
                </c:pt>
                <c:pt idx="519">
                  <c:v>0.51900000000000002</c:v>
                </c:pt>
                <c:pt idx="520">
                  <c:v>0.51998999999999995</c:v>
                </c:pt>
                <c:pt idx="521">
                  <c:v>0.52098999999999995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0.52398999999999996</c:v>
                </c:pt>
                <c:pt idx="525">
                  <c:v>0.52498999999999996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0.52798999999999996</c:v>
                </c:pt>
                <c:pt idx="529">
                  <c:v>0.52898999999999996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0.53198999999999996</c:v>
                </c:pt>
                <c:pt idx="533">
                  <c:v>0.53298999999999996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0.53598999999999997</c:v>
                </c:pt>
                <c:pt idx="537">
                  <c:v>0.53698999999999997</c:v>
                </c:pt>
                <c:pt idx="538">
                  <c:v>0.53800000000000003</c:v>
                </c:pt>
                <c:pt idx="539">
                  <c:v>0.53898999999999997</c:v>
                </c:pt>
                <c:pt idx="540">
                  <c:v>0.53998999999999997</c:v>
                </c:pt>
                <c:pt idx="541">
                  <c:v>0.54098999999999997</c:v>
                </c:pt>
                <c:pt idx="542">
                  <c:v>0.54200000000000004</c:v>
                </c:pt>
                <c:pt idx="543">
                  <c:v>0.54298999999999997</c:v>
                </c:pt>
                <c:pt idx="544">
                  <c:v>0.54398999999999997</c:v>
                </c:pt>
                <c:pt idx="545">
                  <c:v>0.54498999999999997</c:v>
                </c:pt>
                <c:pt idx="546">
                  <c:v>0.54600000000000004</c:v>
                </c:pt>
                <c:pt idx="547">
                  <c:v>0.54698999999999998</c:v>
                </c:pt>
                <c:pt idx="548">
                  <c:v>0.54798999999999998</c:v>
                </c:pt>
                <c:pt idx="549">
                  <c:v>0.54898999999999998</c:v>
                </c:pt>
                <c:pt idx="550">
                  <c:v>0.55000000000000004</c:v>
                </c:pt>
                <c:pt idx="551">
                  <c:v>0.55098999999999998</c:v>
                </c:pt>
                <c:pt idx="552">
                  <c:v>0.55198999999999998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0.55498999999999998</c:v>
                </c:pt>
                <c:pt idx="556">
                  <c:v>0.55598999999999998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0.55898999999999999</c:v>
                </c:pt>
                <c:pt idx="560">
                  <c:v>0.55998999999999999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0.56298999999999999</c:v>
                </c:pt>
                <c:pt idx="564">
                  <c:v>0.56398999999999999</c:v>
                </c:pt>
                <c:pt idx="565">
                  <c:v>0.56499999999999995</c:v>
                </c:pt>
                <c:pt idx="566">
                  <c:v>0.56598999999999999</c:v>
                </c:pt>
                <c:pt idx="567">
                  <c:v>0.56698999999999999</c:v>
                </c:pt>
                <c:pt idx="568">
                  <c:v>0.56798999999999999</c:v>
                </c:pt>
                <c:pt idx="569">
                  <c:v>0.56899999999999995</c:v>
                </c:pt>
                <c:pt idx="570">
                  <c:v>0.56999</c:v>
                </c:pt>
                <c:pt idx="571">
                  <c:v>0.57099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</c:v>
                </c:pt>
                <c:pt idx="575">
                  <c:v>0.57499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0.58099000000000001</c:v>
                </c:pt>
                <c:pt idx="582">
                  <c:v>0.58199000000000001</c:v>
                </c:pt>
                <c:pt idx="583">
                  <c:v>0.58299999999999996</c:v>
                </c:pt>
                <c:pt idx="584">
                  <c:v>0.58399000000000001</c:v>
                </c:pt>
                <c:pt idx="585">
                  <c:v>0.58499000000000001</c:v>
                </c:pt>
                <c:pt idx="586">
                  <c:v>0.58599000000000001</c:v>
                </c:pt>
                <c:pt idx="587">
                  <c:v>0.58699999999999997</c:v>
                </c:pt>
                <c:pt idx="588">
                  <c:v>0.58799000000000001</c:v>
                </c:pt>
                <c:pt idx="589">
                  <c:v>0.58899000000000001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0.59199000000000002</c:v>
                </c:pt>
                <c:pt idx="593">
                  <c:v>0.59299000000000002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0.59599000000000002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0.59899000000000002</c:v>
                </c:pt>
                <c:pt idx="600">
                  <c:v>0.59999000000000002</c:v>
                </c:pt>
                <c:pt idx="601">
                  <c:v>0.60099999999999998</c:v>
                </c:pt>
                <c:pt idx="602">
                  <c:v>0.60199000000000003</c:v>
                </c:pt>
                <c:pt idx="603">
                  <c:v>0.60299000000000003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0.60599000000000003</c:v>
                </c:pt>
                <c:pt idx="607">
                  <c:v>0.60699000000000003</c:v>
                </c:pt>
                <c:pt idx="608">
                  <c:v>0.60799999999999998</c:v>
                </c:pt>
                <c:pt idx="609">
                  <c:v>0.60899000000000003</c:v>
                </c:pt>
                <c:pt idx="610">
                  <c:v>0.60999000000000003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0.61299000000000003</c:v>
                </c:pt>
                <c:pt idx="614">
                  <c:v>0.61399000000000004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0.61699000000000004</c:v>
                </c:pt>
                <c:pt idx="618">
                  <c:v>0.61799000000000004</c:v>
                </c:pt>
                <c:pt idx="619">
                  <c:v>0.61899999999999999</c:v>
                </c:pt>
                <c:pt idx="620">
                  <c:v>0.61999000000000004</c:v>
                </c:pt>
                <c:pt idx="621">
                  <c:v>0.62099000000000004</c:v>
                </c:pt>
                <c:pt idx="622">
                  <c:v>0.622</c:v>
                </c:pt>
                <c:pt idx="623">
                  <c:v>0.623</c:v>
                </c:pt>
                <c:pt idx="624">
                  <c:v>0.62399000000000004</c:v>
                </c:pt>
                <c:pt idx="625">
                  <c:v>0.62499000000000005</c:v>
                </c:pt>
                <c:pt idx="626">
                  <c:v>0.626</c:v>
                </c:pt>
                <c:pt idx="627">
                  <c:v>0.627</c:v>
                </c:pt>
                <c:pt idx="628">
                  <c:v>0.62799000000000005</c:v>
                </c:pt>
                <c:pt idx="629">
                  <c:v>0.62899000000000005</c:v>
                </c:pt>
                <c:pt idx="630">
                  <c:v>0.63</c:v>
                </c:pt>
                <c:pt idx="631">
                  <c:v>0.63099000000000005</c:v>
                </c:pt>
                <c:pt idx="632">
                  <c:v>0.63199000000000005</c:v>
                </c:pt>
                <c:pt idx="633">
                  <c:v>0.63299000000000005</c:v>
                </c:pt>
                <c:pt idx="634">
                  <c:v>0.63400000000000001</c:v>
                </c:pt>
                <c:pt idx="635">
                  <c:v>0.63499000000000005</c:v>
                </c:pt>
                <c:pt idx="636">
                  <c:v>0.63599000000000006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0.63898999999999995</c:v>
                </c:pt>
                <c:pt idx="640">
                  <c:v>0.63998999999999995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0.64298999999999995</c:v>
                </c:pt>
                <c:pt idx="644">
                  <c:v>0.64398999999999995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0.64698999999999995</c:v>
                </c:pt>
                <c:pt idx="648">
                  <c:v>0.64798999999999995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0.65098999999999996</c:v>
                </c:pt>
                <c:pt idx="652">
                  <c:v>0.65198999999999996</c:v>
                </c:pt>
                <c:pt idx="653">
                  <c:v>0.65300000000000002</c:v>
                </c:pt>
                <c:pt idx="654">
                  <c:v>0.65398999999999996</c:v>
                </c:pt>
                <c:pt idx="655">
                  <c:v>0.65498999999999996</c:v>
                </c:pt>
                <c:pt idx="656">
                  <c:v>0.65598999999999996</c:v>
                </c:pt>
                <c:pt idx="657">
                  <c:v>0.65700000000000003</c:v>
                </c:pt>
                <c:pt idx="658">
                  <c:v>0.65798999999999996</c:v>
                </c:pt>
                <c:pt idx="659">
                  <c:v>0.65898999999999996</c:v>
                </c:pt>
                <c:pt idx="660">
                  <c:v>0.65998999999999997</c:v>
                </c:pt>
                <c:pt idx="661">
                  <c:v>0.66100000000000003</c:v>
                </c:pt>
                <c:pt idx="662">
                  <c:v>0.66198999999999997</c:v>
                </c:pt>
                <c:pt idx="663">
                  <c:v>0.66298999999999997</c:v>
                </c:pt>
                <c:pt idx="664">
                  <c:v>0.66398999999999997</c:v>
                </c:pt>
                <c:pt idx="665">
                  <c:v>0.66500000000000004</c:v>
                </c:pt>
                <c:pt idx="666">
                  <c:v>0.66598999999999997</c:v>
                </c:pt>
                <c:pt idx="667">
                  <c:v>0.66698999999999997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0.66998999999999997</c:v>
                </c:pt>
                <c:pt idx="671">
                  <c:v>0.67098999999999998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0.67398999999999998</c:v>
                </c:pt>
                <c:pt idx="675">
                  <c:v>0.67498999999999998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0.67798999999999998</c:v>
                </c:pt>
                <c:pt idx="679">
                  <c:v>0.67898999999999998</c:v>
                </c:pt>
                <c:pt idx="680">
                  <c:v>0.68</c:v>
                </c:pt>
                <c:pt idx="681">
                  <c:v>0.68098999999999998</c:v>
                </c:pt>
                <c:pt idx="682">
                  <c:v>0.68198999999999999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0.68498999999999999</c:v>
                </c:pt>
                <c:pt idx="686">
                  <c:v>0.68598999999999999</c:v>
                </c:pt>
                <c:pt idx="687">
                  <c:v>0.68700000000000006</c:v>
                </c:pt>
                <c:pt idx="688">
                  <c:v>0.68798999999999999</c:v>
                </c:pt>
                <c:pt idx="689">
                  <c:v>0.68898999999999999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0.69198999999999999</c:v>
                </c:pt>
                <c:pt idx="693">
                  <c:v>0.69298999999999999</c:v>
                </c:pt>
                <c:pt idx="694">
                  <c:v>0.69399999999999995</c:v>
                </c:pt>
                <c:pt idx="695">
                  <c:v>0.69499</c:v>
                </c:pt>
                <c:pt idx="696">
                  <c:v>0.69599</c:v>
                </c:pt>
                <c:pt idx="697">
                  <c:v>0.69699</c:v>
                </c:pt>
                <c:pt idx="698">
                  <c:v>0.69799999999999995</c:v>
                </c:pt>
                <c:pt idx="699">
                  <c:v>0.69899</c:v>
                </c:pt>
                <c:pt idx="700">
                  <c:v>0.69999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</c:v>
                </c:pt>
                <c:pt idx="704">
                  <c:v>0.70399</c:v>
                </c:pt>
                <c:pt idx="705">
                  <c:v>0.70499999999999996</c:v>
                </c:pt>
                <c:pt idx="706">
                  <c:v>0.70599000000000001</c:v>
                </c:pt>
                <c:pt idx="707">
                  <c:v>0.70699000000000001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0.70999000000000001</c:v>
                </c:pt>
                <c:pt idx="711">
                  <c:v>0.71099000000000001</c:v>
                </c:pt>
                <c:pt idx="712">
                  <c:v>0.71199999999999997</c:v>
                </c:pt>
                <c:pt idx="713">
                  <c:v>0.71299000000000001</c:v>
                </c:pt>
                <c:pt idx="714">
                  <c:v>0.71399000000000001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0.71699000000000002</c:v>
                </c:pt>
                <c:pt idx="718">
                  <c:v>0.71799000000000002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0.72099000000000002</c:v>
                </c:pt>
                <c:pt idx="722">
                  <c:v>0.72199000000000002</c:v>
                </c:pt>
                <c:pt idx="723">
                  <c:v>0.72299999999999998</c:v>
                </c:pt>
                <c:pt idx="724">
                  <c:v>0.72399000000000002</c:v>
                </c:pt>
                <c:pt idx="725">
                  <c:v>0.72499000000000002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0.72799000000000003</c:v>
                </c:pt>
                <c:pt idx="729">
                  <c:v>0.72899000000000003</c:v>
                </c:pt>
                <c:pt idx="730">
                  <c:v>0.73</c:v>
                </c:pt>
                <c:pt idx="731">
                  <c:v>0.73099000000000003</c:v>
                </c:pt>
                <c:pt idx="732">
                  <c:v>0.73199000000000003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0.73499000000000003</c:v>
                </c:pt>
                <c:pt idx="736">
                  <c:v>0.73599000000000003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0.73899000000000004</c:v>
                </c:pt>
                <c:pt idx="740">
                  <c:v>0.73999000000000004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0.74299000000000004</c:v>
                </c:pt>
                <c:pt idx="744">
                  <c:v>0.74399000000000004</c:v>
                </c:pt>
                <c:pt idx="745">
                  <c:v>0.745</c:v>
                </c:pt>
                <c:pt idx="746">
                  <c:v>0.74599000000000004</c:v>
                </c:pt>
                <c:pt idx="747">
                  <c:v>0.74699000000000004</c:v>
                </c:pt>
                <c:pt idx="748">
                  <c:v>0.74799000000000004</c:v>
                </c:pt>
                <c:pt idx="749">
                  <c:v>0.749</c:v>
                </c:pt>
                <c:pt idx="750">
                  <c:v>0.74999000000000005</c:v>
                </c:pt>
                <c:pt idx="751">
                  <c:v>0.75099000000000005</c:v>
                </c:pt>
                <c:pt idx="752">
                  <c:v>0.75199000000000005</c:v>
                </c:pt>
                <c:pt idx="753">
                  <c:v>0.753</c:v>
                </c:pt>
                <c:pt idx="754">
                  <c:v>0.75399000000000005</c:v>
                </c:pt>
                <c:pt idx="755">
                  <c:v>0.75499000000000005</c:v>
                </c:pt>
                <c:pt idx="756">
                  <c:v>0.75599000000000005</c:v>
                </c:pt>
                <c:pt idx="757">
                  <c:v>0.75700000000000001</c:v>
                </c:pt>
                <c:pt idx="758">
                  <c:v>0.75799000000000005</c:v>
                </c:pt>
                <c:pt idx="759">
                  <c:v>0.75899000000000005</c:v>
                </c:pt>
                <c:pt idx="760">
                  <c:v>0.75999000000000005</c:v>
                </c:pt>
                <c:pt idx="761">
                  <c:v>0.76100000000000001</c:v>
                </c:pt>
                <c:pt idx="762">
                  <c:v>0.76198999999999995</c:v>
                </c:pt>
                <c:pt idx="763">
                  <c:v>0.76298999999999995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0.76598999999999995</c:v>
                </c:pt>
                <c:pt idx="767">
                  <c:v>0.76698999999999995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0.76998999999999995</c:v>
                </c:pt>
                <c:pt idx="771">
                  <c:v>0.77098999999999995</c:v>
                </c:pt>
                <c:pt idx="772">
                  <c:v>0.77200000000000002</c:v>
                </c:pt>
                <c:pt idx="773">
                  <c:v>0.77298999999999995</c:v>
                </c:pt>
                <c:pt idx="774">
                  <c:v>0.77398999999999996</c:v>
                </c:pt>
                <c:pt idx="775">
                  <c:v>0.77498999999999996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0.77798999999999996</c:v>
                </c:pt>
                <c:pt idx="779">
                  <c:v>0.77898999999999996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0.78198999999999996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0.78498999999999997</c:v>
                </c:pt>
                <c:pt idx="786">
                  <c:v>0.78598999999999997</c:v>
                </c:pt>
                <c:pt idx="787">
                  <c:v>0.78700000000000003</c:v>
                </c:pt>
                <c:pt idx="788">
                  <c:v>0.78798999999999997</c:v>
                </c:pt>
                <c:pt idx="789">
                  <c:v>0.78898999999999997</c:v>
                </c:pt>
                <c:pt idx="790">
                  <c:v>0.78998999999999997</c:v>
                </c:pt>
                <c:pt idx="791">
                  <c:v>0.79100000000000004</c:v>
                </c:pt>
                <c:pt idx="792">
                  <c:v>0.79198999999999997</c:v>
                </c:pt>
                <c:pt idx="793">
                  <c:v>0.79298999999999997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0.79598999999999998</c:v>
                </c:pt>
                <c:pt idx="797">
                  <c:v>0.79698999999999998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0.79998999999999998</c:v>
                </c:pt>
                <c:pt idx="801">
                  <c:v>0.80098999999999998</c:v>
                </c:pt>
                <c:pt idx="802">
                  <c:v>0.80200000000000005</c:v>
                </c:pt>
                <c:pt idx="803">
                  <c:v>0.80298999999999998</c:v>
                </c:pt>
                <c:pt idx="804">
                  <c:v>0.80398999999999998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0.80698999999999999</c:v>
                </c:pt>
                <c:pt idx="808">
                  <c:v>0.80798999999999999</c:v>
                </c:pt>
                <c:pt idx="809">
                  <c:v>0.80900000000000005</c:v>
                </c:pt>
                <c:pt idx="810">
                  <c:v>0.80998999999999999</c:v>
                </c:pt>
                <c:pt idx="811">
                  <c:v>0.81098999999999999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0.81398999999999999</c:v>
                </c:pt>
                <c:pt idx="815">
                  <c:v>0.81498999999999999</c:v>
                </c:pt>
                <c:pt idx="816">
                  <c:v>0.81599999999999995</c:v>
                </c:pt>
                <c:pt idx="817">
                  <c:v>0.81698999999999999</c:v>
                </c:pt>
                <c:pt idx="818">
                  <c:v>0.81798999999999999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</c:v>
                </c:pt>
                <c:pt idx="822">
                  <c:v>0.82199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</c:v>
                </c:pt>
                <c:pt idx="826">
                  <c:v>0.82599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0.83199000000000001</c:v>
                </c:pt>
                <c:pt idx="833">
                  <c:v>0.83299000000000001</c:v>
                </c:pt>
                <c:pt idx="834">
                  <c:v>0.83399999999999996</c:v>
                </c:pt>
                <c:pt idx="835">
                  <c:v>0.83499000000000001</c:v>
                </c:pt>
                <c:pt idx="836">
                  <c:v>0.83599000000000001</c:v>
                </c:pt>
                <c:pt idx="837">
                  <c:v>0.83699000000000001</c:v>
                </c:pt>
                <c:pt idx="838">
                  <c:v>0.83799999999999997</c:v>
                </c:pt>
                <c:pt idx="839">
                  <c:v>0.83899000000000001</c:v>
                </c:pt>
                <c:pt idx="840">
                  <c:v>0.83999000000000001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0.84299000000000002</c:v>
                </c:pt>
                <c:pt idx="844">
                  <c:v>0.84399000000000002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0.84699000000000002</c:v>
                </c:pt>
                <c:pt idx="848">
                  <c:v>0.84799000000000002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0.85099000000000002</c:v>
                </c:pt>
                <c:pt idx="852">
                  <c:v>0.85199000000000003</c:v>
                </c:pt>
                <c:pt idx="853">
                  <c:v>0.85299999999999998</c:v>
                </c:pt>
                <c:pt idx="854">
                  <c:v>0.85399000000000003</c:v>
                </c:pt>
                <c:pt idx="855">
                  <c:v>0.85499000000000003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0.85799000000000003</c:v>
                </c:pt>
                <c:pt idx="859">
                  <c:v>0.85899000000000003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0.86199000000000003</c:v>
                </c:pt>
                <c:pt idx="863">
                  <c:v>0.86299000000000003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0.86599000000000004</c:v>
                </c:pt>
                <c:pt idx="867">
                  <c:v>0.86699000000000004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0.86999000000000004</c:v>
                </c:pt>
                <c:pt idx="871">
                  <c:v>0.87099000000000004</c:v>
                </c:pt>
                <c:pt idx="872">
                  <c:v>0.872</c:v>
                </c:pt>
                <c:pt idx="873">
                  <c:v>0.873</c:v>
                </c:pt>
                <c:pt idx="874">
                  <c:v>0.87399000000000004</c:v>
                </c:pt>
                <c:pt idx="875">
                  <c:v>0.87499000000000005</c:v>
                </c:pt>
                <c:pt idx="876">
                  <c:v>0.876</c:v>
                </c:pt>
                <c:pt idx="877">
                  <c:v>0.87699000000000005</c:v>
                </c:pt>
                <c:pt idx="878">
                  <c:v>0.87799000000000005</c:v>
                </c:pt>
                <c:pt idx="879">
                  <c:v>0.87899000000000005</c:v>
                </c:pt>
                <c:pt idx="880">
                  <c:v>0.88</c:v>
                </c:pt>
                <c:pt idx="881">
                  <c:v>0.88099000000000005</c:v>
                </c:pt>
                <c:pt idx="882">
                  <c:v>0.88199000000000005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0.88499000000000005</c:v>
                </c:pt>
                <c:pt idx="886">
                  <c:v>0.88599000000000006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0.88898999999999995</c:v>
                </c:pt>
                <c:pt idx="890">
                  <c:v>0.88998999999999995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0.89298999999999995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0.89598999999999995</c:v>
                </c:pt>
                <c:pt idx="897">
                  <c:v>0.89698999999999995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0.89998999999999996</c:v>
                </c:pt>
                <c:pt idx="901">
                  <c:v>0.90098999999999996</c:v>
                </c:pt>
                <c:pt idx="902">
                  <c:v>0.90200000000000002</c:v>
                </c:pt>
                <c:pt idx="903">
                  <c:v>0.90298999999999996</c:v>
                </c:pt>
                <c:pt idx="904">
                  <c:v>0.90398999999999996</c:v>
                </c:pt>
                <c:pt idx="905">
                  <c:v>0.90498999999999996</c:v>
                </c:pt>
                <c:pt idx="906">
                  <c:v>0.90600000000000003</c:v>
                </c:pt>
                <c:pt idx="907">
                  <c:v>0.90698999999999996</c:v>
                </c:pt>
                <c:pt idx="908">
                  <c:v>0.90798999999999996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0.91098999999999997</c:v>
                </c:pt>
                <c:pt idx="912">
                  <c:v>0.91198999999999997</c:v>
                </c:pt>
                <c:pt idx="913">
                  <c:v>0.91300000000000003</c:v>
                </c:pt>
                <c:pt idx="914">
                  <c:v>0.91398999999999997</c:v>
                </c:pt>
                <c:pt idx="915">
                  <c:v>0.91498999999999997</c:v>
                </c:pt>
                <c:pt idx="916">
                  <c:v>0.91600000000000004</c:v>
                </c:pt>
                <c:pt idx="917">
                  <c:v>0.91698999999999997</c:v>
                </c:pt>
                <c:pt idx="918">
                  <c:v>0.91798999999999997</c:v>
                </c:pt>
                <c:pt idx="919">
                  <c:v>0.91898999999999997</c:v>
                </c:pt>
                <c:pt idx="920">
                  <c:v>0.92</c:v>
                </c:pt>
                <c:pt idx="921">
                  <c:v>0.92098999999999998</c:v>
                </c:pt>
                <c:pt idx="922">
                  <c:v>0.92198999999999998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0.92498999999999998</c:v>
                </c:pt>
                <c:pt idx="926">
                  <c:v>0.92598999999999998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0.92898999999999998</c:v>
                </c:pt>
                <c:pt idx="930">
                  <c:v>0.92998999999999998</c:v>
                </c:pt>
                <c:pt idx="931">
                  <c:v>0.93100000000000005</c:v>
                </c:pt>
                <c:pt idx="932">
                  <c:v>0.93198999999999999</c:v>
                </c:pt>
                <c:pt idx="933">
                  <c:v>0.93298999999999999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0.93598999999999999</c:v>
                </c:pt>
                <c:pt idx="937">
                  <c:v>0.93698999999999999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0.93998999999999999</c:v>
                </c:pt>
                <c:pt idx="941">
                  <c:v>0.94098999999999999</c:v>
                </c:pt>
                <c:pt idx="942">
                  <c:v>0.94199999999999995</c:v>
                </c:pt>
                <c:pt idx="943">
                  <c:v>0.94298999999999999</c:v>
                </c:pt>
                <c:pt idx="944">
                  <c:v>0.94399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</c:v>
                </c:pt>
                <c:pt idx="948">
                  <c:v>0.94799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</c:v>
                </c:pt>
                <c:pt idx="952">
                  <c:v>0.95199</c:v>
                </c:pt>
                <c:pt idx="953">
                  <c:v>0.95299999999999996</c:v>
                </c:pt>
                <c:pt idx="954">
                  <c:v>0.95399</c:v>
                </c:pt>
                <c:pt idx="955">
                  <c:v>0.95499000000000001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0.95799000000000001</c:v>
                </c:pt>
                <c:pt idx="959">
                  <c:v>0.95899000000000001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0.96199000000000001</c:v>
                </c:pt>
                <c:pt idx="963">
                  <c:v>0.96299000000000001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0.96599000000000002</c:v>
                </c:pt>
                <c:pt idx="967">
                  <c:v>0.96699000000000002</c:v>
                </c:pt>
                <c:pt idx="968">
                  <c:v>0.96799999999999997</c:v>
                </c:pt>
                <c:pt idx="969">
                  <c:v>0.96899000000000002</c:v>
                </c:pt>
                <c:pt idx="970">
                  <c:v>0.96999000000000002</c:v>
                </c:pt>
                <c:pt idx="971">
                  <c:v>0.97099000000000002</c:v>
                </c:pt>
                <c:pt idx="972">
                  <c:v>0.97199999999999998</c:v>
                </c:pt>
                <c:pt idx="973">
                  <c:v>0.97299000000000002</c:v>
                </c:pt>
                <c:pt idx="974">
                  <c:v>0.97399000000000002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0.97699000000000003</c:v>
                </c:pt>
                <c:pt idx="978">
                  <c:v>0.97799000000000003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0.98099000000000003</c:v>
                </c:pt>
                <c:pt idx="982">
                  <c:v>0.98199000000000003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0.98499000000000003</c:v>
                </c:pt>
                <c:pt idx="986">
                  <c:v>0.98599000000000003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0.98899000000000004</c:v>
                </c:pt>
                <c:pt idx="990">
                  <c:v>0.98999000000000004</c:v>
                </c:pt>
                <c:pt idx="991">
                  <c:v>0.99099999999999999</c:v>
                </c:pt>
                <c:pt idx="992">
                  <c:v>0.99199000000000004</c:v>
                </c:pt>
                <c:pt idx="993">
                  <c:v>0.99299000000000004</c:v>
                </c:pt>
                <c:pt idx="994">
                  <c:v>0.99399999999999999</c:v>
                </c:pt>
                <c:pt idx="995">
                  <c:v>0.99499000000000004</c:v>
                </c:pt>
                <c:pt idx="996">
                  <c:v>0.99599000000000004</c:v>
                </c:pt>
                <c:pt idx="997">
                  <c:v>0.99699000000000004</c:v>
                </c:pt>
                <c:pt idx="998">
                  <c:v>0.998</c:v>
                </c:pt>
                <c:pt idx="999">
                  <c:v>0.99899000000000004</c:v>
                </c:pt>
                <c:pt idx="1000">
                  <c:v>0.99999000000000005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Sheet1!$C$2:$C$10002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9.0299999999999994</c:v>
                </c:pt>
                <c:pt idx="26">
                  <c:v>27.917999999999999</c:v>
                </c:pt>
                <c:pt idx="27">
                  <c:v>40.314999999999998</c:v>
                </c:pt>
                <c:pt idx="28">
                  <c:v>34.247999999999998</c:v>
                </c:pt>
                <c:pt idx="29">
                  <c:v>59.628999999999998</c:v>
                </c:pt>
                <c:pt idx="30">
                  <c:v>67.393000000000001</c:v>
                </c:pt>
                <c:pt idx="31">
                  <c:v>44.674999999999997</c:v>
                </c:pt>
                <c:pt idx="32">
                  <c:v>72.281000000000006</c:v>
                </c:pt>
                <c:pt idx="33">
                  <c:v>74.155000000000001</c:v>
                </c:pt>
                <c:pt idx="34">
                  <c:v>75.781000000000006</c:v>
                </c:pt>
                <c:pt idx="35">
                  <c:v>89.147999999999996</c:v>
                </c:pt>
                <c:pt idx="36">
                  <c:v>56.93</c:v>
                </c:pt>
                <c:pt idx="37">
                  <c:v>90.134</c:v>
                </c:pt>
                <c:pt idx="38">
                  <c:v>85.691999999999993</c:v>
                </c:pt>
                <c:pt idx="39">
                  <c:v>72.210999999999999</c:v>
                </c:pt>
                <c:pt idx="40">
                  <c:v>81.811000000000007</c:v>
                </c:pt>
                <c:pt idx="41">
                  <c:v>84.903000000000006</c:v>
                </c:pt>
                <c:pt idx="42">
                  <c:v>86.39</c:v>
                </c:pt>
                <c:pt idx="43">
                  <c:v>67.355999999999995</c:v>
                </c:pt>
                <c:pt idx="44">
                  <c:v>56.948999999999998</c:v>
                </c:pt>
                <c:pt idx="45">
                  <c:v>84.926000000000002</c:v>
                </c:pt>
                <c:pt idx="46">
                  <c:v>74.61</c:v>
                </c:pt>
                <c:pt idx="47">
                  <c:v>76.228999999999999</c:v>
                </c:pt>
                <c:pt idx="48">
                  <c:v>64.286000000000001</c:v>
                </c:pt>
                <c:pt idx="49">
                  <c:v>68.923000000000002</c:v>
                </c:pt>
                <c:pt idx="50">
                  <c:v>75.462999999999994</c:v>
                </c:pt>
                <c:pt idx="51">
                  <c:v>75.534999999999997</c:v>
                </c:pt>
                <c:pt idx="52">
                  <c:v>78.195999999999998</c:v>
                </c:pt>
                <c:pt idx="53">
                  <c:v>76.677999999999997</c:v>
                </c:pt>
                <c:pt idx="54">
                  <c:v>62.106999999999999</c:v>
                </c:pt>
                <c:pt idx="55">
                  <c:v>45.695999999999998</c:v>
                </c:pt>
                <c:pt idx="56">
                  <c:v>83.010999999999996</c:v>
                </c:pt>
                <c:pt idx="57">
                  <c:v>82.561000000000007</c:v>
                </c:pt>
                <c:pt idx="58">
                  <c:v>85.747</c:v>
                </c:pt>
                <c:pt idx="59">
                  <c:v>71.712000000000003</c:v>
                </c:pt>
                <c:pt idx="60">
                  <c:v>68.47</c:v>
                </c:pt>
                <c:pt idx="61">
                  <c:v>84.453999999999994</c:v>
                </c:pt>
                <c:pt idx="62">
                  <c:v>48.927</c:v>
                </c:pt>
                <c:pt idx="63">
                  <c:v>76.915000000000006</c:v>
                </c:pt>
                <c:pt idx="64">
                  <c:v>83.677999999999997</c:v>
                </c:pt>
                <c:pt idx="65">
                  <c:v>74.950999999999993</c:v>
                </c:pt>
                <c:pt idx="66">
                  <c:v>81.751000000000005</c:v>
                </c:pt>
                <c:pt idx="67">
                  <c:v>78.813000000000002</c:v>
                </c:pt>
                <c:pt idx="68">
                  <c:v>34.292999999999999</c:v>
                </c:pt>
                <c:pt idx="69">
                  <c:v>82.286000000000001</c:v>
                </c:pt>
                <c:pt idx="70">
                  <c:v>55.301000000000002</c:v>
                </c:pt>
                <c:pt idx="71">
                  <c:v>76.593000000000004</c:v>
                </c:pt>
                <c:pt idx="72">
                  <c:v>75.688999999999993</c:v>
                </c:pt>
                <c:pt idx="73">
                  <c:v>47.19</c:v>
                </c:pt>
                <c:pt idx="74">
                  <c:v>62.283000000000001</c:v>
                </c:pt>
                <c:pt idx="75">
                  <c:v>75.355000000000004</c:v>
                </c:pt>
                <c:pt idx="76">
                  <c:v>60.084000000000003</c:v>
                </c:pt>
                <c:pt idx="77">
                  <c:v>66.412999999999997</c:v>
                </c:pt>
                <c:pt idx="78">
                  <c:v>71.05</c:v>
                </c:pt>
                <c:pt idx="79">
                  <c:v>75.317999999999998</c:v>
                </c:pt>
                <c:pt idx="80">
                  <c:v>74.03</c:v>
                </c:pt>
                <c:pt idx="81">
                  <c:v>75.525000000000006</c:v>
                </c:pt>
                <c:pt idx="82">
                  <c:v>73.247</c:v>
                </c:pt>
                <c:pt idx="83">
                  <c:v>62.137</c:v>
                </c:pt>
                <c:pt idx="84">
                  <c:v>72.188000000000002</c:v>
                </c:pt>
                <c:pt idx="85">
                  <c:v>71.555000000000007</c:v>
                </c:pt>
                <c:pt idx="86">
                  <c:v>44.613999999999997</c:v>
                </c:pt>
                <c:pt idx="87">
                  <c:v>66.102000000000004</c:v>
                </c:pt>
                <c:pt idx="88">
                  <c:v>79.945999999999998</c:v>
                </c:pt>
                <c:pt idx="89">
                  <c:v>79.644999999999996</c:v>
                </c:pt>
                <c:pt idx="90">
                  <c:v>79.686999999999998</c:v>
                </c:pt>
                <c:pt idx="91">
                  <c:v>83.56</c:v>
                </c:pt>
                <c:pt idx="92">
                  <c:v>81.406000000000006</c:v>
                </c:pt>
                <c:pt idx="93">
                  <c:v>78.671999999999997</c:v>
                </c:pt>
                <c:pt idx="94">
                  <c:v>79.275000000000006</c:v>
                </c:pt>
                <c:pt idx="95">
                  <c:v>79.617000000000004</c:v>
                </c:pt>
                <c:pt idx="96">
                  <c:v>77.896000000000001</c:v>
                </c:pt>
                <c:pt idx="97">
                  <c:v>79.046000000000006</c:v>
                </c:pt>
                <c:pt idx="98">
                  <c:v>81.605000000000004</c:v>
                </c:pt>
                <c:pt idx="99">
                  <c:v>77.894999999999996</c:v>
                </c:pt>
                <c:pt idx="100">
                  <c:v>67.995000000000005</c:v>
                </c:pt>
                <c:pt idx="101">
                  <c:v>68.962000000000003</c:v>
                </c:pt>
                <c:pt idx="102">
                  <c:v>67.027000000000001</c:v>
                </c:pt>
                <c:pt idx="103">
                  <c:v>66.47</c:v>
                </c:pt>
                <c:pt idx="104">
                  <c:v>28.449000000000002</c:v>
                </c:pt>
                <c:pt idx="105">
                  <c:v>64.272999999999996</c:v>
                </c:pt>
                <c:pt idx="106">
                  <c:v>61.076999999999998</c:v>
                </c:pt>
                <c:pt idx="107">
                  <c:v>66.290000000000006</c:v>
                </c:pt>
                <c:pt idx="108">
                  <c:v>61.963999999999999</c:v>
                </c:pt>
                <c:pt idx="109">
                  <c:v>31.963999999999999</c:v>
                </c:pt>
                <c:pt idx="110">
                  <c:v>59.98</c:v>
                </c:pt>
                <c:pt idx="111">
                  <c:v>51.103000000000002</c:v>
                </c:pt>
                <c:pt idx="112">
                  <c:v>66.596000000000004</c:v>
                </c:pt>
                <c:pt idx="113">
                  <c:v>51.85</c:v>
                </c:pt>
                <c:pt idx="114">
                  <c:v>43.536000000000001</c:v>
                </c:pt>
                <c:pt idx="115">
                  <c:v>59.707999999999998</c:v>
                </c:pt>
                <c:pt idx="116">
                  <c:v>69.290000000000006</c:v>
                </c:pt>
                <c:pt idx="117">
                  <c:v>65.372</c:v>
                </c:pt>
                <c:pt idx="118">
                  <c:v>57.784999999999997</c:v>
                </c:pt>
                <c:pt idx="119">
                  <c:v>62.332999999999998</c:v>
                </c:pt>
                <c:pt idx="120">
                  <c:v>71.878</c:v>
                </c:pt>
                <c:pt idx="121">
                  <c:v>76.561999999999998</c:v>
                </c:pt>
                <c:pt idx="122">
                  <c:v>71.477000000000004</c:v>
                </c:pt>
                <c:pt idx="123">
                  <c:v>66.135999999999996</c:v>
                </c:pt>
                <c:pt idx="124">
                  <c:v>68.278000000000006</c:v>
                </c:pt>
                <c:pt idx="125">
                  <c:v>75.084999999999994</c:v>
                </c:pt>
                <c:pt idx="126">
                  <c:v>73.736000000000004</c:v>
                </c:pt>
                <c:pt idx="127">
                  <c:v>71.622</c:v>
                </c:pt>
                <c:pt idx="128">
                  <c:v>68.843000000000004</c:v>
                </c:pt>
                <c:pt idx="129">
                  <c:v>64.174999999999997</c:v>
                </c:pt>
                <c:pt idx="130">
                  <c:v>57.878</c:v>
                </c:pt>
                <c:pt idx="131">
                  <c:v>71.566999999999993</c:v>
                </c:pt>
                <c:pt idx="132">
                  <c:v>71.988</c:v>
                </c:pt>
                <c:pt idx="133">
                  <c:v>35.594999999999999</c:v>
                </c:pt>
                <c:pt idx="134">
                  <c:v>60.334000000000003</c:v>
                </c:pt>
                <c:pt idx="135">
                  <c:v>57.968000000000004</c:v>
                </c:pt>
                <c:pt idx="136">
                  <c:v>68.989000000000004</c:v>
                </c:pt>
                <c:pt idx="137">
                  <c:v>67.656000000000006</c:v>
                </c:pt>
                <c:pt idx="138">
                  <c:v>50.777999999999999</c:v>
                </c:pt>
                <c:pt idx="139">
                  <c:v>62.106000000000002</c:v>
                </c:pt>
                <c:pt idx="140">
                  <c:v>57.304000000000002</c:v>
                </c:pt>
                <c:pt idx="141">
                  <c:v>65.733999999999995</c:v>
                </c:pt>
                <c:pt idx="142">
                  <c:v>61.679000000000002</c:v>
                </c:pt>
                <c:pt idx="143">
                  <c:v>48.036000000000001</c:v>
                </c:pt>
                <c:pt idx="144">
                  <c:v>56.381999999999998</c:v>
                </c:pt>
                <c:pt idx="145">
                  <c:v>68.554000000000002</c:v>
                </c:pt>
                <c:pt idx="146">
                  <c:v>70.98</c:v>
                </c:pt>
                <c:pt idx="147">
                  <c:v>61.432000000000002</c:v>
                </c:pt>
                <c:pt idx="148">
                  <c:v>49.865000000000002</c:v>
                </c:pt>
                <c:pt idx="149">
                  <c:v>67.944000000000003</c:v>
                </c:pt>
                <c:pt idx="150">
                  <c:v>72.242000000000004</c:v>
                </c:pt>
                <c:pt idx="151">
                  <c:v>67.391999999999996</c:v>
                </c:pt>
                <c:pt idx="152">
                  <c:v>60.994999999999997</c:v>
                </c:pt>
                <c:pt idx="153">
                  <c:v>56.475000000000001</c:v>
                </c:pt>
                <c:pt idx="154">
                  <c:v>1.1969000000000001</c:v>
                </c:pt>
                <c:pt idx="155">
                  <c:v>55.606999999999999</c:v>
                </c:pt>
                <c:pt idx="156">
                  <c:v>60.511000000000003</c:v>
                </c:pt>
                <c:pt idx="157">
                  <c:v>66.516999999999996</c:v>
                </c:pt>
                <c:pt idx="158">
                  <c:v>70.531999999999996</c:v>
                </c:pt>
                <c:pt idx="159">
                  <c:v>71.906000000000006</c:v>
                </c:pt>
                <c:pt idx="160">
                  <c:v>72.575999999999993</c:v>
                </c:pt>
                <c:pt idx="161">
                  <c:v>75.305999999999997</c:v>
                </c:pt>
                <c:pt idx="162">
                  <c:v>74.91</c:v>
                </c:pt>
                <c:pt idx="163">
                  <c:v>74.846999999999994</c:v>
                </c:pt>
                <c:pt idx="164">
                  <c:v>73.328000000000003</c:v>
                </c:pt>
                <c:pt idx="165">
                  <c:v>74.058000000000007</c:v>
                </c:pt>
                <c:pt idx="166">
                  <c:v>74.94</c:v>
                </c:pt>
                <c:pt idx="167">
                  <c:v>76.024000000000001</c:v>
                </c:pt>
                <c:pt idx="168">
                  <c:v>74.256</c:v>
                </c:pt>
                <c:pt idx="169">
                  <c:v>72.364999999999995</c:v>
                </c:pt>
                <c:pt idx="170">
                  <c:v>73.494</c:v>
                </c:pt>
                <c:pt idx="171">
                  <c:v>77.055000000000007</c:v>
                </c:pt>
                <c:pt idx="172">
                  <c:v>76.146000000000001</c:v>
                </c:pt>
                <c:pt idx="173">
                  <c:v>71.653999999999996</c:v>
                </c:pt>
                <c:pt idx="174">
                  <c:v>69.289000000000001</c:v>
                </c:pt>
                <c:pt idx="175">
                  <c:v>74.153000000000006</c:v>
                </c:pt>
                <c:pt idx="176">
                  <c:v>74.864999999999995</c:v>
                </c:pt>
                <c:pt idx="177">
                  <c:v>69.924999999999997</c:v>
                </c:pt>
                <c:pt idx="178">
                  <c:v>36.927999999999997</c:v>
                </c:pt>
                <c:pt idx="179">
                  <c:v>46.71</c:v>
                </c:pt>
                <c:pt idx="180">
                  <c:v>64.825999999999993</c:v>
                </c:pt>
                <c:pt idx="181">
                  <c:v>39.72</c:v>
                </c:pt>
                <c:pt idx="182">
                  <c:v>70.658000000000001</c:v>
                </c:pt>
                <c:pt idx="183">
                  <c:v>73.688000000000002</c:v>
                </c:pt>
                <c:pt idx="184">
                  <c:v>70.078000000000003</c:v>
                </c:pt>
                <c:pt idx="185">
                  <c:v>67.204999999999998</c:v>
                </c:pt>
                <c:pt idx="186">
                  <c:v>73.959000000000003</c:v>
                </c:pt>
                <c:pt idx="187">
                  <c:v>76.382999999999996</c:v>
                </c:pt>
                <c:pt idx="188">
                  <c:v>74.626999999999995</c:v>
                </c:pt>
                <c:pt idx="189">
                  <c:v>71.698999999999998</c:v>
                </c:pt>
                <c:pt idx="190">
                  <c:v>73.861999999999995</c:v>
                </c:pt>
                <c:pt idx="191">
                  <c:v>76.552000000000007</c:v>
                </c:pt>
                <c:pt idx="192">
                  <c:v>75.73</c:v>
                </c:pt>
                <c:pt idx="193">
                  <c:v>74.765000000000001</c:v>
                </c:pt>
                <c:pt idx="194">
                  <c:v>74.022999999999996</c:v>
                </c:pt>
                <c:pt idx="195">
                  <c:v>76.179000000000002</c:v>
                </c:pt>
                <c:pt idx="196">
                  <c:v>77.311999999999998</c:v>
                </c:pt>
                <c:pt idx="197">
                  <c:v>76.19</c:v>
                </c:pt>
                <c:pt idx="198">
                  <c:v>72.881</c:v>
                </c:pt>
                <c:pt idx="199">
                  <c:v>72.605999999999995</c:v>
                </c:pt>
                <c:pt idx="200">
                  <c:v>75.201999999999998</c:v>
                </c:pt>
                <c:pt idx="201">
                  <c:v>73.528000000000006</c:v>
                </c:pt>
                <c:pt idx="202">
                  <c:v>68.334000000000003</c:v>
                </c:pt>
                <c:pt idx="203">
                  <c:v>53.753999999999998</c:v>
                </c:pt>
                <c:pt idx="204">
                  <c:v>56.790999999999997</c:v>
                </c:pt>
                <c:pt idx="205">
                  <c:v>59.162999999999997</c:v>
                </c:pt>
                <c:pt idx="206">
                  <c:v>50.960999999999999</c:v>
                </c:pt>
                <c:pt idx="207">
                  <c:v>66.290000000000006</c:v>
                </c:pt>
                <c:pt idx="208">
                  <c:v>71.094999999999999</c:v>
                </c:pt>
                <c:pt idx="209">
                  <c:v>67.658000000000001</c:v>
                </c:pt>
                <c:pt idx="210">
                  <c:v>63.290999999999997</c:v>
                </c:pt>
                <c:pt idx="211">
                  <c:v>66.977000000000004</c:v>
                </c:pt>
                <c:pt idx="212">
                  <c:v>71.986999999999995</c:v>
                </c:pt>
                <c:pt idx="213">
                  <c:v>72.570999999999998</c:v>
                </c:pt>
                <c:pt idx="214">
                  <c:v>67.501999999999995</c:v>
                </c:pt>
                <c:pt idx="215">
                  <c:v>67.847999999999999</c:v>
                </c:pt>
                <c:pt idx="216">
                  <c:v>69.355999999999995</c:v>
                </c:pt>
                <c:pt idx="217">
                  <c:v>71.561000000000007</c:v>
                </c:pt>
                <c:pt idx="218">
                  <c:v>71.721999999999994</c:v>
                </c:pt>
                <c:pt idx="219">
                  <c:v>70.194999999999993</c:v>
                </c:pt>
                <c:pt idx="220">
                  <c:v>69.552999999999997</c:v>
                </c:pt>
                <c:pt idx="221">
                  <c:v>69.739000000000004</c:v>
                </c:pt>
                <c:pt idx="222">
                  <c:v>72.212000000000003</c:v>
                </c:pt>
                <c:pt idx="223">
                  <c:v>72.584999999999994</c:v>
                </c:pt>
                <c:pt idx="224">
                  <c:v>70.320999999999998</c:v>
                </c:pt>
                <c:pt idx="225">
                  <c:v>67.575000000000003</c:v>
                </c:pt>
                <c:pt idx="226">
                  <c:v>68.930000000000007</c:v>
                </c:pt>
                <c:pt idx="227">
                  <c:v>70.957999999999998</c:v>
                </c:pt>
                <c:pt idx="228">
                  <c:v>64.802999999999997</c:v>
                </c:pt>
                <c:pt idx="229">
                  <c:v>45.365000000000002</c:v>
                </c:pt>
                <c:pt idx="230">
                  <c:v>48.046999999999997</c:v>
                </c:pt>
                <c:pt idx="231">
                  <c:v>56.982999999999997</c:v>
                </c:pt>
                <c:pt idx="232">
                  <c:v>53.825000000000003</c:v>
                </c:pt>
                <c:pt idx="233">
                  <c:v>60.697000000000003</c:v>
                </c:pt>
                <c:pt idx="234">
                  <c:v>60.031999999999996</c:v>
                </c:pt>
                <c:pt idx="235">
                  <c:v>38.156999999999996</c:v>
                </c:pt>
                <c:pt idx="236">
                  <c:v>58.497</c:v>
                </c:pt>
                <c:pt idx="237">
                  <c:v>45.52</c:v>
                </c:pt>
                <c:pt idx="238">
                  <c:v>42.573999999999998</c:v>
                </c:pt>
                <c:pt idx="239">
                  <c:v>61.284999999999997</c:v>
                </c:pt>
                <c:pt idx="240">
                  <c:v>65.171000000000006</c:v>
                </c:pt>
                <c:pt idx="241">
                  <c:v>62.868000000000002</c:v>
                </c:pt>
                <c:pt idx="242">
                  <c:v>58.073999999999998</c:v>
                </c:pt>
                <c:pt idx="243">
                  <c:v>52.158000000000001</c:v>
                </c:pt>
                <c:pt idx="244">
                  <c:v>61.22</c:v>
                </c:pt>
                <c:pt idx="245">
                  <c:v>55.512</c:v>
                </c:pt>
                <c:pt idx="246">
                  <c:v>36.189</c:v>
                </c:pt>
                <c:pt idx="247">
                  <c:v>39.783999999999999</c:v>
                </c:pt>
                <c:pt idx="248">
                  <c:v>46.37</c:v>
                </c:pt>
                <c:pt idx="249">
                  <c:v>52.924999999999997</c:v>
                </c:pt>
                <c:pt idx="250">
                  <c:v>52.768000000000001</c:v>
                </c:pt>
                <c:pt idx="251">
                  <c:v>48.557000000000002</c:v>
                </c:pt>
                <c:pt idx="252">
                  <c:v>47.758000000000003</c:v>
                </c:pt>
                <c:pt idx="253">
                  <c:v>59.719000000000001</c:v>
                </c:pt>
                <c:pt idx="254">
                  <c:v>65.174000000000007</c:v>
                </c:pt>
                <c:pt idx="255">
                  <c:v>61.04</c:v>
                </c:pt>
                <c:pt idx="256">
                  <c:v>39.393999999999998</c:v>
                </c:pt>
                <c:pt idx="257">
                  <c:v>47.35</c:v>
                </c:pt>
                <c:pt idx="258">
                  <c:v>55.595999999999997</c:v>
                </c:pt>
                <c:pt idx="259">
                  <c:v>51.691000000000003</c:v>
                </c:pt>
                <c:pt idx="260">
                  <c:v>65.8</c:v>
                </c:pt>
                <c:pt idx="261">
                  <c:v>68.775000000000006</c:v>
                </c:pt>
                <c:pt idx="262">
                  <c:v>67.480999999999995</c:v>
                </c:pt>
                <c:pt idx="263">
                  <c:v>66.411000000000001</c:v>
                </c:pt>
                <c:pt idx="264">
                  <c:v>70.540000000000006</c:v>
                </c:pt>
                <c:pt idx="265">
                  <c:v>73.991</c:v>
                </c:pt>
                <c:pt idx="266">
                  <c:v>73.152000000000001</c:v>
                </c:pt>
                <c:pt idx="267">
                  <c:v>71.304000000000002</c:v>
                </c:pt>
                <c:pt idx="268">
                  <c:v>71.617999999999995</c:v>
                </c:pt>
                <c:pt idx="269">
                  <c:v>73.459000000000003</c:v>
                </c:pt>
                <c:pt idx="270">
                  <c:v>73.884</c:v>
                </c:pt>
                <c:pt idx="271">
                  <c:v>72.613</c:v>
                </c:pt>
                <c:pt idx="272">
                  <c:v>71.251000000000005</c:v>
                </c:pt>
                <c:pt idx="273">
                  <c:v>73.072000000000003</c:v>
                </c:pt>
                <c:pt idx="274">
                  <c:v>73.861000000000004</c:v>
                </c:pt>
                <c:pt idx="275">
                  <c:v>73.078000000000003</c:v>
                </c:pt>
                <c:pt idx="276">
                  <c:v>71.78</c:v>
                </c:pt>
                <c:pt idx="277">
                  <c:v>72.540000000000006</c:v>
                </c:pt>
                <c:pt idx="278">
                  <c:v>72.522000000000006</c:v>
                </c:pt>
                <c:pt idx="279">
                  <c:v>71.319000000000003</c:v>
                </c:pt>
                <c:pt idx="280">
                  <c:v>69.477999999999994</c:v>
                </c:pt>
                <c:pt idx="281">
                  <c:v>67.381</c:v>
                </c:pt>
                <c:pt idx="282">
                  <c:v>64.114999999999995</c:v>
                </c:pt>
                <c:pt idx="283">
                  <c:v>56.139000000000003</c:v>
                </c:pt>
                <c:pt idx="284">
                  <c:v>53.054000000000002</c:v>
                </c:pt>
                <c:pt idx="285">
                  <c:v>63.201999999999998</c:v>
                </c:pt>
                <c:pt idx="286">
                  <c:v>66.438999999999993</c:v>
                </c:pt>
                <c:pt idx="287">
                  <c:v>69.472999999999999</c:v>
                </c:pt>
                <c:pt idx="288">
                  <c:v>71.210999999999999</c:v>
                </c:pt>
                <c:pt idx="289">
                  <c:v>73.117000000000004</c:v>
                </c:pt>
                <c:pt idx="290">
                  <c:v>73.573999999999998</c:v>
                </c:pt>
                <c:pt idx="291">
                  <c:v>73.715000000000003</c:v>
                </c:pt>
                <c:pt idx="292">
                  <c:v>74.088999999999999</c:v>
                </c:pt>
                <c:pt idx="293">
                  <c:v>74.998000000000005</c:v>
                </c:pt>
                <c:pt idx="294">
                  <c:v>75.198999999999998</c:v>
                </c:pt>
                <c:pt idx="295">
                  <c:v>75.212000000000003</c:v>
                </c:pt>
                <c:pt idx="296">
                  <c:v>74.694000000000003</c:v>
                </c:pt>
                <c:pt idx="297">
                  <c:v>75.394999999999996</c:v>
                </c:pt>
                <c:pt idx="298">
                  <c:v>75.816999999999993</c:v>
                </c:pt>
                <c:pt idx="299">
                  <c:v>75.736000000000004</c:v>
                </c:pt>
                <c:pt idx="300">
                  <c:v>74.430999999999997</c:v>
                </c:pt>
                <c:pt idx="301">
                  <c:v>74.691999999999993</c:v>
                </c:pt>
                <c:pt idx="302">
                  <c:v>74.650999999999996</c:v>
                </c:pt>
                <c:pt idx="303">
                  <c:v>73.650999999999996</c:v>
                </c:pt>
                <c:pt idx="304">
                  <c:v>71.370999999999995</c:v>
                </c:pt>
                <c:pt idx="305">
                  <c:v>68.260999999999996</c:v>
                </c:pt>
                <c:pt idx="306">
                  <c:v>66.888999999999996</c:v>
                </c:pt>
                <c:pt idx="307">
                  <c:v>63.16</c:v>
                </c:pt>
                <c:pt idx="308">
                  <c:v>46.134999999999998</c:v>
                </c:pt>
                <c:pt idx="309">
                  <c:v>58.286999999999999</c:v>
                </c:pt>
                <c:pt idx="310">
                  <c:v>63.317</c:v>
                </c:pt>
                <c:pt idx="311">
                  <c:v>64.864999999999995</c:v>
                </c:pt>
                <c:pt idx="312">
                  <c:v>67.643000000000001</c:v>
                </c:pt>
                <c:pt idx="313">
                  <c:v>69.212000000000003</c:v>
                </c:pt>
                <c:pt idx="314">
                  <c:v>69.656999999999996</c:v>
                </c:pt>
                <c:pt idx="315">
                  <c:v>70.007000000000005</c:v>
                </c:pt>
                <c:pt idx="316">
                  <c:v>70.120999999999995</c:v>
                </c:pt>
                <c:pt idx="317">
                  <c:v>71.299000000000007</c:v>
                </c:pt>
                <c:pt idx="318">
                  <c:v>71.563999999999993</c:v>
                </c:pt>
                <c:pt idx="319">
                  <c:v>71.337000000000003</c:v>
                </c:pt>
                <c:pt idx="320">
                  <c:v>71.8</c:v>
                </c:pt>
                <c:pt idx="321">
                  <c:v>72.567999999999998</c:v>
                </c:pt>
                <c:pt idx="322">
                  <c:v>72.334999999999994</c:v>
                </c:pt>
                <c:pt idx="323">
                  <c:v>71.956999999999994</c:v>
                </c:pt>
                <c:pt idx="324">
                  <c:v>72.563000000000002</c:v>
                </c:pt>
                <c:pt idx="325">
                  <c:v>72.403000000000006</c:v>
                </c:pt>
                <c:pt idx="326">
                  <c:v>72.209999999999994</c:v>
                </c:pt>
                <c:pt idx="327">
                  <c:v>71.034999999999997</c:v>
                </c:pt>
                <c:pt idx="328">
                  <c:v>70.459000000000003</c:v>
                </c:pt>
                <c:pt idx="329">
                  <c:v>68.930000000000007</c:v>
                </c:pt>
                <c:pt idx="330">
                  <c:v>66.599999999999994</c:v>
                </c:pt>
                <c:pt idx="331">
                  <c:v>63.573999999999998</c:v>
                </c:pt>
                <c:pt idx="332">
                  <c:v>55.728999999999999</c:v>
                </c:pt>
                <c:pt idx="333">
                  <c:v>35.177</c:v>
                </c:pt>
                <c:pt idx="334">
                  <c:v>23.207999999999998</c:v>
                </c:pt>
                <c:pt idx="335">
                  <c:v>55.362000000000002</c:v>
                </c:pt>
                <c:pt idx="336">
                  <c:v>62.41</c:v>
                </c:pt>
                <c:pt idx="337">
                  <c:v>61.359000000000002</c:v>
                </c:pt>
                <c:pt idx="338">
                  <c:v>57.7</c:v>
                </c:pt>
                <c:pt idx="339">
                  <c:v>58.848999999999997</c:v>
                </c:pt>
                <c:pt idx="340">
                  <c:v>60.61</c:v>
                </c:pt>
                <c:pt idx="341">
                  <c:v>58.377000000000002</c:v>
                </c:pt>
                <c:pt idx="342">
                  <c:v>47.832999999999998</c:v>
                </c:pt>
                <c:pt idx="343">
                  <c:v>46.726999999999997</c:v>
                </c:pt>
                <c:pt idx="344">
                  <c:v>35.704000000000001</c:v>
                </c:pt>
                <c:pt idx="345">
                  <c:v>51.859000000000002</c:v>
                </c:pt>
                <c:pt idx="346">
                  <c:v>53.170999999999999</c:v>
                </c:pt>
                <c:pt idx="347">
                  <c:v>38.082999999999998</c:v>
                </c:pt>
                <c:pt idx="348">
                  <c:v>48.85</c:v>
                </c:pt>
                <c:pt idx="349">
                  <c:v>54.884999999999998</c:v>
                </c:pt>
                <c:pt idx="350">
                  <c:v>58.344999999999999</c:v>
                </c:pt>
                <c:pt idx="351">
                  <c:v>54.377000000000002</c:v>
                </c:pt>
                <c:pt idx="352">
                  <c:v>52.033000000000001</c:v>
                </c:pt>
                <c:pt idx="353">
                  <c:v>52.551000000000002</c:v>
                </c:pt>
                <c:pt idx="354">
                  <c:v>42.133000000000003</c:v>
                </c:pt>
                <c:pt idx="355">
                  <c:v>49.76</c:v>
                </c:pt>
                <c:pt idx="356">
                  <c:v>56.137</c:v>
                </c:pt>
                <c:pt idx="357">
                  <c:v>58.981000000000002</c:v>
                </c:pt>
                <c:pt idx="358">
                  <c:v>61.515999999999998</c:v>
                </c:pt>
                <c:pt idx="359">
                  <c:v>61.679000000000002</c:v>
                </c:pt>
                <c:pt idx="360">
                  <c:v>60.406999999999996</c:v>
                </c:pt>
                <c:pt idx="361">
                  <c:v>57.972000000000001</c:v>
                </c:pt>
                <c:pt idx="362">
                  <c:v>50.365000000000002</c:v>
                </c:pt>
                <c:pt idx="363">
                  <c:v>40.448</c:v>
                </c:pt>
                <c:pt idx="364">
                  <c:v>57.521999999999998</c:v>
                </c:pt>
                <c:pt idx="365">
                  <c:v>62.982999999999997</c:v>
                </c:pt>
                <c:pt idx="366">
                  <c:v>66.867000000000004</c:v>
                </c:pt>
                <c:pt idx="367">
                  <c:v>68.352999999999994</c:v>
                </c:pt>
                <c:pt idx="368">
                  <c:v>69.656999999999996</c:v>
                </c:pt>
                <c:pt idx="369">
                  <c:v>70.766000000000005</c:v>
                </c:pt>
                <c:pt idx="370">
                  <c:v>70.894000000000005</c:v>
                </c:pt>
                <c:pt idx="371">
                  <c:v>70.983999999999995</c:v>
                </c:pt>
                <c:pt idx="372">
                  <c:v>71.489000000000004</c:v>
                </c:pt>
                <c:pt idx="373">
                  <c:v>71.09</c:v>
                </c:pt>
                <c:pt idx="374">
                  <c:v>70.653000000000006</c:v>
                </c:pt>
                <c:pt idx="375">
                  <c:v>70.864000000000004</c:v>
                </c:pt>
                <c:pt idx="376">
                  <c:v>71.203999999999994</c:v>
                </c:pt>
                <c:pt idx="377">
                  <c:v>71.375</c:v>
                </c:pt>
                <c:pt idx="378">
                  <c:v>71.224000000000004</c:v>
                </c:pt>
                <c:pt idx="379">
                  <c:v>71.084999999999994</c:v>
                </c:pt>
                <c:pt idx="380">
                  <c:v>71.259</c:v>
                </c:pt>
                <c:pt idx="381">
                  <c:v>71.742999999999995</c:v>
                </c:pt>
                <c:pt idx="382">
                  <c:v>70.528000000000006</c:v>
                </c:pt>
                <c:pt idx="383">
                  <c:v>69.444000000000003</c:v>
                </c:pt>
                <c:pt idx="384">
                  <c:v>67.361000000000004</c:v>
                </c:pt>
                <c:pt idx="385">
                  <c:v>65.55</c:v>
                </c:pt>
                <c:pt idx="386">
                  <c:v>59.039000000000001</c:v>
                </c:pt>
                <c:pt idx="387">
                  <c:v>42.386000000000003</c:v>
                </c:pt>
                <c:pt idx="388">
                  <c:v>59.756999999999998</c:v>
                </c:pt>
                <c:pt idx="389">
                  <c:v>65.372</c:v>
                </c:pt>
                <c:pt idx="390">
                  <c:v>69.007999999999996</c:v>
                </c:pt>
                <c:pt idx="391">
                  <c:v>71.260000000000005</c:v>
                </c:pt>
                <c:pt idx="392">
                  <c:v>72.567999999999998</c:v>
                </c:pt>
                <c:pt idx="393">
                  <c:v>72.832999999999998</c:v>
                </c:pt>
                <c:pt idx="394">
                  <c:v>73.528999999999996</c:v>
                </c:pt>
                <c:pt idx="395">
                  <c:v>73.817999999999998</c:v>
                </c:pt>
                <c:pt idx="396">
                  <c:v>74.430000000000007</c:v>
                </c:pt>
                <c:pt idx="397">
                  <c:v>74.427000000000007</c:v>
                </c:pt>
                <c:pt idx="398">
                  <c:v>74.460999999999999</c:v>
                </c:pt>
                <c:pt idx="399">
                  <c:v>74.751000000000005</c:v>
                </c:pt>
                <c:pt idx="400">
                  <c:v>74.816000000000003</c:v>
                </c:pt>
                <c:pt idx="401">
                  <c:v>75.114999999999995</c:v>
                </c:pt>
                <c:pt idx="402">
                  <c:v>74.911000000000001</c:v>
                </c:pt>
                <c:pt idx="403">
                  <c:v>74.656999999999996</c:v>
                </c:pt>
                <c:pt idx="404">
                  <c:v>74.179000000000002</c:v>
                </c:pt>
                <c:pt idx="405">
                  <c:v>73.992999999999995</c:v>
                </c:pt>
                <c:pt idx="406">
                  <c:v>73.543999999999997</c:v>
                </c:pt>
                <c:pt idx="407">
                  <c:v>72.102000000000004</c:v>
                </c:pt>
                <c:pt idx="408">
                  <c:v>70.286000000000001</c:v>
                </c:pt>
                <c:pt idx="409">
                  <c:v>67.573999999999998</c:v>
                </c:pt>
                <c:pt idx="410">
                  <c:v>64.72</c:v>
                </c:pt>
                <c:pt idx="411">
                  <c:v>55.841999999999999</c:v>
                </c:pt>
                <c:pt idx="412">
                  <c:v>55.067999999999998</c:v>
                </c:pt>
                <c:pt idx="413">
                  <c:v>62.898000000000003</c:v>
                </c:pt>
                <c:pt idx="414">
                  <c:v>66.256</c:v>
                </c:pt>
                <c:pt idx="415">
                  <c:v>68.13</c:v>
                </c:pt>
                <c:pt idx="416">
                  <c:v>70.314999999999998</c:v>
                </c:pt>
                <c:pt idx="417">
                  <c:v>71.637</c:v>
                </c:pt>
                <c:pt idx="418">
                  <c:v>71.694999999999993</c:v>
                </c:pt>
                <c:pt idx="419">
                  <c:v>71.593999999999994</c:v>
                </c:pt>
                <c:pt idx="420">
                  <c:v>72.290999999999997</c:v>
                </c:pt>
                <c:pt idx="421">
                  <c:v>73.025000000000006</c:v>
                </c:pt>
                <c:pt idx="422">
                  <c:v>72.762</c:v>
                </c:pt>
                <c:pt idx="423">
                  <c:v>72.144999999999996</c:v>
                </c:pt>
                <c:pt idx="424">
                  <c:v>72.481999999999999</c:v>
                </c:pt>
                <c:pt idx="425">
                  <c:v>73.119</c:v>
                </c:pt>
                <c:pt idx="426">
                  <c:v>72.781999999999996</c:v>
                </c:pt>
                <c:pt idx="427">
                  <c:v>72.28</c:v>
                </c:pt>
                <c:pt idx="428">
                  <c:v>72.040999999999997</c:v>
                </c:pt>
                <c:pt idx="429">
                  <c:v>71.790000000000006</c:v>
                </c:pt>
                <c:pt idx="430">
                  <c:v>71.594999999999999</c:v>
                </c:pt>
                <c:pt idx="431">
                  <c:v>70.051000000000002</c:v>
                </c:pt>
                <c:pt idx="432">
                  <c:v>68.338999999999999</c:v>
                </c:pt>
                <c:pt idx="433">
                  <c:v>66.668000000000006</c:v>
                </c:pt>
                <c:pt idx="434">
                  <c:v>63.991999999999997</c:v>
                </c:pt>
                <c:pt idx="435">
                  <c:v>58.59</c:v>
                </c:pt>
                <c:pt idx="436">
                  <c:v>26.873999999999999</c:v>
                </c:pt>
                <c:pt idx="437">
                  <c:v>52.601999999999997</c:v>
                </c:pt>
                <c:pt idx="438">
                  <c:v>58.116999999999997</c:v>
                </c:pt>
                <c:pt idx="439">
                  <c:v>60.984000000000002</c:v>
                </c:pt>
                <c:pt idx="440">
                  <c:v>62.807000000000002</c:v>
                </c:pt>
                <c:pt idx="441">
                  <c:v>63.508000000000003</c:v>
                </c:pt>
                <c:pt idx="442">
                  <c:v>63.188000000000002</c:v>
                </c:pt>
                <c:pt idx="443">
                  <c:v>62.781999999999996</c:v>
                </c:pt>
                <c:pt idx="444">
                  <c:v>62.487000000000002</c:v>
                </c:pt>
                <c:pt idx="445">
                  <c:v>62.192999999999998</c:v>
                </c:pt>
                <c:pt idx="446">
                  <c:v>60.536000000000001</c:v>
                </c:pt>
                <c:pt idx="447">
                  <c:v>58.887999999999998</c:v>
                </c:pt>
                <c:pt idx="448">
                  <c:v>58.225000000000001</c:v>
                </c:pt>
                <c:pt idx="449">
                  <c:v>58.8</c:v>
                </c:pt>
                <c:pt idx="450">
                  <c:v>57.555</c:v>
                </c:pt>
                <c:pt idx="451">
                  <c:v>58.072000000000003</c:v>
                </c:pt>
                <c:pt idx="452">
                  <c:v>58.271999999999998</c:v>
                </c:pt>
                <c:pt idx="453">
                  <c:v>58.170999999999999</c:v>
                </c:pt>
                <c:pt idx="454">
                  <c:v>59.680999999999997</c:v>
                </c:pt>
                <c:pt idx="455">
                  <c:v>58.109000000000002</c:v>
                </c:pt>
                <c:pt idx="456">
                  <c:v>53.645000000000003</c:v>
                </c:pt>
                <c:pt idx="457">
                  <c:v>46.478999999999999</c:v>
                </c:pt>
                <c:pt idx="458">
                  <c:v>41.183</c:v>
                </c:pt>
                <c:pt idx="459">
                  <c:v>49.747</c:v>
                </c:pt>
                <c:pt idx="460">
                  <c:v>57.792999999999999</c:v>
                </c:pt>
                <c:pt idx="461">
                  <c:v>58.945</c:v>
                </c:pt>
                <c:pt idx="462">
                  <c:v>59.789000000000001</c:v>
                </c:pt>
                <c:pt idx="463">
                  <c:v>59.527000000000001</c:v>
                </c:pt>
                <c:pt idx="464">
                  <c:v>59.39</c:v>
                </c:pt>
                <c:pt idx="465">
                  <c:v>58.401000000000003</c:v>
                </c:pt>
                <c:pt idx="466">
                  <c:v>47.661999999999999</c:v>
                </c:pt>
                <c:pt idx="467">
                  <c:v>49.889000000000003</c:v>
                </c:pt>
                <c:pt idx="468">
                  <c:v>58.183</c:v>
                </c:pt>
                <c:pt idx="469">
                  <c:v>61.823999999999998</c:v>
                </c:pt>
                <c:pt idx="470">
                  <c:v>64.403999999999996</c:v>
                </c:pt>
                <c:pt idx="471">
                  <c:v>67.093999999999994</c:v>
                </c:pt>
                <c:pt idx="472">
                  <c:v>67.944999999999993</c:v>
                </c:pt>
                <c:pt idx="473">
                  <c:v>68.164000000000001</c:v>
                </c:pt>
                <c:pt idx="474">
                  <c:v>68.489000000000004</c:v>
                </c:pt>
                <c:pt idx="475">
                  <c:v>69.147999999999996</c:v>
                </c:pt>
                <c:pt idx="476">
                  <c:v>69.114999999999995</c:v>
                </c:pt>
                <c:pt idx="477">
                  <c:v>68.349999999999994</c:v>
                </c:pt>
                <c:pt idx="478">
                  <c:v>68.603999999999999</c:v>
                </c:pt>
                <c:pt idx="479">
                  <c:v>69.001000000000005</c:v>
                </c:pt>
                <c:pt idx="480">
                  <c:v>69.204999999999998</c:v>
                </c:pt>
                <c:pt idx="481">
                  <c:v>69.247</c:v>
                </c:pt>
                <c:pt idx="482">
                  <c:v>69.385000000000005</c:v>
                </c:pt>
                <c:pt idx="483">
                  <c:v>69.62</c:v>
                </c:pt>
                <c:pt idx="484">
                  <c:v>69.908000000000001</c:v>
                </c:pt>
                <c:pt idx="485">
                  <c:v>69.819000000000003</c:v>
                </c:pt>
                <c:pt idx="486">
                  <c:v>68.873000000000005</c:v>
                </c:pt>
                <c:pt idx="487">
                  <c:v>67.828999999999994</c:v>
                </c:pt>
                <c:pt idx="488">
                  <c:v>66.021000000000001</c:v>
                </c:pt>
                <c:pt idx="489">
                  <c:v>62.996000000000002</c:v>
                </c:pt>
                <c:pt idx="490">
                  <c:v>55.576999999999998</c:v>
                </c:pt>
                <c:pt idx="491">
                  <c:v>48.825000000000003</c:v>
                </c:pt>
                <c:pt idx="492">
                  <c:v>60.457000000000001</c:v>
                </c:pt>
                <c:pt idx="493">
                  <c:v>65.623000000000005</c:v>
                </c:pt>
                <c:pt idx="494">
                  <c:v>68.619</c:v>
                </c:pt>
                <c:pt idx="495">
                  <c:v>70.388999999999996</c:v>
                </c:pt>
                <c:pt idx="496">
                  <c:v>71.605999999999995</c:v>
                </c:pt>
                <c:pt idx="497">
                  <c:v>72.149000000000001</c:v>
                </c:pt>
                <c:pt idx="498">
                  <c:v>72.942999999999998</c:v>
                </c:pt>
                <c:pt idx="499">
                  <c:v>73.253</c:v>
                </c:pt>
                <c:pt idx="500">
                  <c:v>73.316999999999993</c:v>
                </c:pt>
                <c:pt idx="501">
                  <c:v>73.478999999999999</c:v>
                </c:pt>
                <c:pt idx="502">
                  <c:v>73.662999999999997</c:v>
                </c:pt>
                <c:pt idx="503">
                  <c:v>73.814999999999998</c:v>
                </c:pt>
                <c:pt idx="504">
                  <c:v>73.867000000000004</c:v>
                </c:pt>
                <c:pt idx="505">
                  <c:v>73.763999999999996</c:v>
                </c:pt>
                <c:pt idx="506">
                  <c:v>73.962999999999994</c:v>
                </c:pt>
                <c:pt idx="507">
                  <c:v>73.738</c:v>
                </c:pt>
                <c:pt idx="508">
                  <c:v>73.203999999999994</c:v>
                </c:pt>
                <c:pt idx="509">
                  <c:v>72.558999999999997</c:v>
                </c:pt>
                <c:pt idx="510">
                  <c:v>71.760000000000005</c:v>
                </c:pt>
                <c:pt idx="511">
                  <c:v>70.293000000000006</c:v>
                </c:pt>
                <c:pt idx="512">
                  <c:v>68.037999999999997</c:v>
                </c:pt>
                <c:pt idx="513">
                  <c:v>64.424999999999997</c:v>
                </c:pt>
                <c:pt idx="514">
                  <c:v>59.435000000000002</c:v>
                </c:pt>
                <c:pt idx="515">
                  <c:v>35.518999999999998</c:v>
                </c:pt>
                <c:pt idx="516">
                  <c:v>60.198</c:v>
                </c:pt>
                <c:pt idx="517">
                  <c:v>65.049000000000007</c:v>
                </c:pt>
                <c:pt idx="518">
                  <c:v>67.183000000000007</c:v>
                </c:pt>
                <c:pt idx="519">
                  <c:v>68.712999999999994</c:v>
                </c:pt>
                <c:pt idx="520">
                  <c:v>70.144999999999996</c:v>
                </c:pt>
                <c:pt idx="521">
                  <c:v>70.989999999999995</c:v>
                </c:pt>
                <c:pt idx="522">
                  <c:v>71.486000000000004</c:v>
                </c:pt>
                <c:pt idx="523">
                  <c:v>71.772000000000006</c:v>
                </c:pt>
                <c:pt idx="524">
                  <c:v>72.272000000000006</c:v>
                </c:pt>
                <c:pt idx="525">
                  <c:v>72.314999999999998</c:v>
                </c:pt>
                <c:pt idx="526">
                  <c:v>72.296999999999997</c:v>
                </c:pt>
                <c:pt idx="527">
                  <c:v>72.346000000000004</c:v>
                </c:pt>
                <c:pt idx="528">
                  <c:v>72.456999999999994</c:v>
                </c:pt>
                <c:pt idx="529">
                  <c:v>72.709999999999994</c:v>
                </c:pt>
                <c:pt idx="530">
                  <c:v>72.468000000000004</c:v>
                </c:pt>
                <c:pt idx="531">
                  <c:v>72.509</c:v>
                </c:pt>
                <c:pt idx="532">
                  <c:v>72.278000000000006</c:v>
                </c:pt>
                <c:pt idx="533">
                  <c:v>71.736999999999995</c:v>
                </c:pt>
                <c:pt idx="534">
                  <c:v>70.831000000000003</c:v>
                </c:pt>
                <c:pt idx="535">
                  <c:v>69.114000000000004</c:v>
                </c:pt>
                <c:pt idx="536">
                  <c:v>67.510999999999996</c:v>
                </c:pt>
                <c:pt idx="537">
                  <c:v>64.525000000000006</c:v>
                </c:pt>
                <c:pt idx="538">
                  <c:v>59.546999999999997</c:v>
                </c:pt>
                <c:pt idx="539">
                  <c:v>47.183</c:v>
                </c:pt>
                <c:pt idx="540">
                  <c:v>53.072000000000003</c:v>
                </c:pt>
                <c:pt idx="541">
                  <c:v>58.645000000000003</c:v>
                </c:pt>
                <c:pt idx="542">
                  <c:v>62.478999999999999</c:v>
                </c:pt>
                <c:pt idx="543">
                  <c:v>64.313999999999993</c:v>
                </c:pt>
                <c:pt idx="544">
                  <c:v>65.335999999999999</c:v>
                </c:pt>
                <c:pt idx="545">
                  <c:v>65.646000000000001</c:v>
                </c:pt>
                <c:pt idx="546">
                  <c:v>65.793999999999997</c:v>
                </c:pt>
                <c:pt idx="547">
                  <c:v>65.894000000000005</c:v>
                </c:pt>
                <c:pt idx="548">
                  <c:v>65.55</c:v>
                </c:pt>
                <c:pt idx="549">
                  <c:v>64.921999999999997</c:v>
                </c:pt>
                <c:pt idx="550">
                  <c:v>64.665000000000006</c:v>
                </c:pt>
                <c:pt idx="551">
                  <c:v>64.215000000000003</c:v>
                </c:pt>
                <c:pt idx="552">
                  <c:v>63.307000000000002</c:v>
                </c:pt>
                <c:pt idx="553">
                  <c:v>62.814</c:v>
                </c:pt>
                <c:pt idx="554">
                  <c:v>63.414000000000001</c:v>
                </c:pt>
                <c:pt idx="555">
                  <c:v>63.331000000000003</c:v>
                </c:pt>
                <c:pt idx="556">
                  <c:v>63.448999999999998</c:v>
                </c:pt>
                <c:pt idx="557">
                  <c:v>62.927999999999997</c:v>
                </c:pt>
                <c:pt idx="558">
                  <c:v>62.734999999999999</c:v>
                </c:pt>
                <c:pt idx="559">
                  <c:v>60.622</c:v>
                </c:pt>
                <c:pt idx="560">
                  <c:v>57.145000000000003</c:v>
                </c:pt>
                <c:pt idx="561">
                  <c:v>52.34</c:v>
                </c:pt>
                <c:pt idx="562">
                  <c:v>44.661000000000001</c:v>
                </c:pt>
                <c:pt idx="563">
                  <c:v>39.619999999999997</c:v>
                </c:pt>
                <c:pt idx="564">
                  <c:v>56.637999999999998</c:v>
                </c:pt>
                <c:pt idx="565">
                  <c:v>59.771999999999998</c:v>
                </c:pt>
                <c:pt idx="566">
                  <c:v>60.051000000000002</c:v>
                </c:pt>
                <c:pt idx="567">
                  <c:v>60.006999999999998</c:v>
                </c:pt>
                <c:pt idx="568">
                  <c:v>60.594999999999999</c:v>
                </c:pt>
                <c:pt idx="569">
                  <c:v>60.197000000000003</c:v>
                </c:pt>
                <c:pt idx="570">
                  <c:v>54.9</c:v>
                </c:pt>
                <c:pt idx="571">
                  <c:v>39.854999999999997</c:v>
                </c:pt>
                <c:pt idx="572">
                  <c:v>48.585999999999999</c:v>
                </c:pt>
                <c:pt idx="573">
                  <c:v>55.616999999999997</c:v>
                </c:pt>
                <c:pt idx="574">
                  <c:v>60.332000000000001</c:v>
                </c:pt>
                <c:pt idx="575">
                  <c:v>63.734999999999999</c:v>
                </c:pt>
                <c:pt idx="576">
                  <c:v>64.649000000000001</c:v>
                </c:pt>
                <c:pt idx="577">
                  <c:v>64.89</c:v>
                </c:pt>
                <c:pt idx="578">
                  <c:v>65.275000000000006</c:v>
                </c:pt>
                <c:pt idx="579">
                  <c:v>66.188999999999993</c:v>
                </c:pt>
                <c:pt idx="580">
                  <c:v>66.414000000000001</c:v>
                </c:pt>
                <c:pt idx="581">
                  <c:v>66.158000000000001</c:v>
                </c:pt>
                <c:pt idx="582">
                  <c:v>66.225999999999999</c:v>
                </c:pt>
                <c:pt idx="583">
                  <c:v>66.593000000000004</c:v>
                </c:pt>
                <c:pt idx="584">
                  <c:v>66.965000000000003</c:v>
                </c:pt>
                <c:pt idx="585">
                  <c:v>67.477999999999994</c:v>
                </c:pt>
                <c:pt idx="586">
                  <c:v>68.141000000000005</c:v>
                </c:pt>
                <c:pt idx="587">
                  <c:v>68.290999999999997</c:v>
                </c:pt>
                <c:pt idx="588">
                  <c:v>68.474000000000004</c:v>
                </c:pt>
                <c:pt idx="589">
                  <c:v>68.394000000000005</c:v>
                </c:pt>
                <c:pt idx="590">
                  <c:v>67.906999999999996</c:v>
                </c:pt>
                <c:pt idx="591">
                  <c:v>67.076999999999998</c:v>
                </c:pt>
                <c:pt idx="592">
                  <c:v>64.167000000000002</c:v>
                </c:pt>
                <c:pt idx="593">
                  <c:v>59.786000000000001</c:v>
                </c:pt>
                <c:pt idx="594">
                  <c:v>50.587000000000003</c:v>
                </c:pt>
                <c:pt idx="595">
                  <c:v>51.784999999999997</c:v>
                </c:pt>
                <c:pt idx="596">
                  <c:v>60.87</c:v>
                </c:pt>
                <c:pt idx="597">
                  <c:v>65.879000000000005</c:v>
                </c:pt>
                <c:pt idx="598">
                  <c:v>68.197000000000003</c:v>
                </c:pt>
                <c:pt idx="599">
                  <c:v>69.697999999999993</c:v>
                </c:pt>
                <c:pt idx="600">
                  <c:v>70.878</c:v>
                </c:pt>
                <c:pt idx="601">
                  <c:v>71.588999999999999</c:v>
                </c:pt>
                <c:pt idx="602">
                  <c:v>72.260999999999996</c:v>
                </c:pt>
                <c:pt idx="603">
                  <c:v>72.463999999999999</c:v>
                </c:pt>
                <c:pt idx="604">
                  <c:v>72.582999999999998</c:v>
                </c:pt>
                <c:pt idx="605">
                  <c:v>72.741</c:v>
                </c:pt>
                <c:pt idx="606">
                  <c:v>72.769000000000005</c:v>
                </c:pt>
                <c:pt idx="607">
                  <c:v>72.984999999999999</c:v>
                </c:pt>
                <c:pt idx="608">
                  <c:v>73.207999999999998</c:v>
                </c:pt>
                <c:pt idx="609">
                  <c:v>73.287999999999997</c:v>
                </c:pt>
                <c:pt idx="610">
                  <c:v>73.349000000000004</c:v>
                </c:pt>
                <c:pt idx="611">
                  <c:v>73.180999999999997</c:v>
                </c:pt>
                <c:pt idx="612">
                  <c:v>72.951999999999998</c:v>
                </c:pt>
                <c:pt idx="613">
                  <c:v>72.534000000000006</c:v>
                </c:pt>
                <c:pt idx="614">
                  <c:v>71.5</c:v>
                </c:pt>
                <c:pt idx="615">
                  <c:v>69.792000000000002</c:v>
                </c:pt>
                <c:pt idx="616">
                  <c:v>67.216999999999999</c:v>
                </c:pt>
                <c:pt idx="617">
                  <c:v>63.148000000000003</c:v>
                </c:pt>
                <c:pt idx="618">
                  <c:v>56.924999999999997</c:v>
                </c:pt>
                <c:pt idx="619">
                  <c:v>46.902999999999999</c:v>
                </c:pt>
                <c:pt idx="620">
                  <c:v>60.145000000000003</c:v>
                </c:pt>
                <c:pt idx="621">
                  <c:v>65.123999999999995</c:v>
                </c:pt>
                <c:pt idx="622">
                  <c:v>67.828999999999994</c:v>
                </c:pt>
                <c:pt idx="623">
                  <c:v>69.549000000000007</c:v>
                </c:pt>
                <c:pt idx="624">
                  <c:v>70.855999999999995</c:v>
                </c:pt>
                <c:pt idx="625">
                  <c:v>71.572999999999993</c:v>
                </c:pt>
                <c:pt idx="626">
                  <c:v>72.128</c:v>
                </c:pt>
                <c:pt idx="627">
                  <c:v>72.552000000000007</c:v>
                </c:pt>
                <c:pt idx="628">
                  <c:v>72.774000000000001</c:v>
                </c:pt>
                <c:pt idx="629">
                  <c:v>72.731999999999999</c:v>
                </c:pt>
                <c:pt idx="630">
                  <c:v>72.808999999999997</c:v>
                </c:pt>
                <c:pt idx="631">
                  <c:v>72.960999999999999</c:v>
                </c:pt>
                <c:pt idx="632">
                  <c:v>73.147999999999996</c:v>
                </c:pt>
                <c:pt idx="633">
                  <c:v>73.183000000000007</c:v>
                </c:pt>
                <c:pt idx="634">
                  <c:v>72.692999999999998</c:v>
                </c:pt>
                <c:pt idx="635">
                  <c:v>72.224000000000004</c:v>
                </c:pt>
                <c:pt idx="636">
                  <c:v>71.611000000000004</c:v>
                </c:pt>
                <c:pt idx="637">
                  <c:v>71</c:v>
                </c:pt>
                <c:pt idx="638">
                  <c:v>69.790000000000006</c:v>
                </c:pt>
                <c:pt idx="639">
                  <c:v>67.786000000000001</c:v>
                </c:pt>
                <c:pt idx="640">
                  <c:v>65.63</c:v>
                </c:pt>
                <c:pt idx="641">
                  <c:v>62.32</c:v>
                </c:pt>
                <c:pt idx="642">
                  <c:v>57.381999999999998</c:v>
                </c:pt>
                <c:pt idx="643">
                  <c:v>9.0524000000000004</c:v>
                </c:pt>
                <c:pt idx="644">
                  <c:v>57.308999999999997</c:v>
                </c:pt>
                <c:pt idx="645">
                  <c:v>61.901000000000003</c:v>
                </c:pt>
                <c:pt idx="646">
                  <c:v>64.353999999999999</c:v>
                </c:pt>
                <c:pt idx="647">
                  <c:v>65.686000000000007</c:v>
                </c:pt>
                <c:pt idx="648">
                  <c:v>67.123999999999995</c:v>
                </c:pt>
                <c:pt idx="649">
                  <c:v>67.516000000000005</c:v>
                </c:pt>
                <c:pt idx="650">
                  <c:v>67.644999999999996</c:v>
                </c:pt>
                <c:pt idx="651">
                  <c:v>67.555999999999997</c:v>
                </c:pt>
                <c:pt idx="652">
                  <c:v>67.662000000000006</c:v>
                </c:pt>
                <c:pt idx="653">
                  <c:v>67.474000000000004</c:v>
                </c:pt>
                <c:pt idx="654">
                  <c:v>66.823999999999998</c:v>
                </c:pt>
                <c:pt idx="655">
                  <c:v>66.447999999999993</c:v>
                </c:pt>
                <c:pt idx="656">
                  <c:v>65.819000000000003</c:v>
                </c:pt>
                <c:pt idx="657">
                  <c:v>65.753</c:v>
                </c:pt>
                <c:pt idx="658">
                  <c:v>65.489999999999995</c:v>
                </c:pt>
                <c:pt idx="659">
                  <c:v>65.168999999999997</c:v>
                </c:pt>
                <c:pt idx="660">
                  <c:v>64.849000000000004</c:v>
                </c:pt>
                <c:pt idx="661">
                  <c:v>63.704999999999998</c:v>
                </c:pt>
                <c:pt idx="662">
                  <c:v>62.517000000000003</c:v>
                </c:pt>
                <c:pt idx="663">
                  <c:v>58.966000000000001</c:v>
                </c:pt>
                <c:pt idx="664">
                  <c:v>54.218000000000004</c:v>
                </c:pt>
                <c:pt idx="665">
                  <c:v>41.86</c:v>
                </c:pt>
                <c:pt idx="666">
                  <c:v>50.210999999999999</c:v>
                </c:pt>
                <c:pt idx="667">
                  <c:v>56.512</c:v>
                </c:pt>
                <c:pt idx="668">
                  <c:v>60.026000000000003</c:v>
                </c:pt>
                <c:pt idx="669">
                  <c:v>61.478999999999999</c:v>
                </c:pt>
                <c:pt idx="670">
                  <c:v>62.247999999999998</c:v>
                </c:pt>
                <c:pt idx="671">
                  <c:v>62.835000000000001</c:v>
                </c:pt>
                <c:pt idx="672">
                  <c:v>62.558</c:v>
                </c:pt>
                <c:pt idx="673">
                  <c:v>61.280999999999999</c:v>
                </c:pt>
                <c:pt idx="674">
                  <c:v>58.743000000000002</c:v>
                </c:pt>
                <c:pt idx="675">
                  <c:v>55.734999999999999</c:v>
                </c:pt>
                <c:pt idx="676">
                  <c:v>48.819000000000003</c:v>
                </c:pt>
                <c:pt idx="677">
                  <c:v>42.87</c:v>
                </c:pt>
                <c:pt idx="678">
                  <c:v>54.137</c:v>
                </c:pt>
                <c:pt idx="679">
                  <c:v>58.509</c:v>
                </c:pt>
                <c:pt idx="680">
                  <c:v>60.113999999999997</c:v>
                </c:pt>
                <c:pt idx="681">
                  <c:v>61.274000000000001</c:v>
                </c:pt>
                <c:pt idx="682">
                  <c:v>62.768999999999998</c:v>
                </c:pt>
                <c:pt idx="683">
                  <c:v>63.412999999999997</c:v>
                </c:pt>
                <c:pt idx="684">
                  <c:v>63.573</c:v>
                </c:pt>
                <c:pt idx="685">
                  <c:v>63.579000000000001</c:v>
                </c:pt>
                <c:pt idx="686">
                  <c:v>63.899000000000001</c:v>
                </c:pt>
                <c:pt idx="687">
                  <c:v>64.632000000000005</c:v>
                </c:pt>
                <c:pt idx="688">
                  <c:v>65.628</c:v>
                </c:pt>
                <c:pt idx="689">
                  <c:v>66.524000000000001</c:v>
                </c:pt>
                <c:pt idx="690">
                  <c:v>67.477000000000004</c:v>
                </c:pt>
                <c:pt idx="691">
                  <c:v>67.638999999999996</c:v>
                </c:pt>
                <c:pt idx="692">
                  <c:v>67.896000000000001</c:v>
                </c:pt>
                <c:pt idx="693">
                  <c:v>67.72</c:v>
                </c:pt>
                <c:pt idx="694">
                  <c:v>66.792000000000002</c:v>
                </c:pt>
                <c:pt idx="695">
                  <c:v>65.680000000000007</c:v>
                </c:pt>
                <c:pt idx="696">
                  <c:v>63.255000000000003</c:v>
                </c:pt>
                <c:pt idx="697">
                  <c:v>60.189</c:v>
                </c:pt>
                <c:pt idx="698">
                  <c:v>52.546999999999997</c:v>
                </c:pt>
                <c:pt idx="699">
                  <c:v>49.66</c:v>
                </c:pt>
                <c:pt idx="700">
                  <c:v>60.186999999999998</c:v>
                </c:pt>
                <c:pt idx="701">
                  <c:v>64.757999999999996</c:v>
                </c:pt>
                <c:pt idx="702">
                  <c:v>67.028999999999996</c:v>
                </c:pt>
                <c:pt idx="703">
                  <c:v>68.673000000000002</c:v>
                </c:pt>
                <c:pt idx="704">
                  <c:v>70.063999999999993</c:v>
                </c:pt>
                <c:pt idx="705">
                  <c:v>70.671000000000006</c:v>
                </c:pt>
                <c:pt idx="706">
                  <c:v>71.132000000000005</c:v>
                </c:pt>
                <c:pt idx="707">
                  <c:v>71.343000000000004</c:v>
                </c:pt>
                <c:pt idx="708">
                  <c:v>71.771000000000001</c:v>
                </c:pt>
                <c:pt idx="709">
                  <c:v>72.105000000000004</c:v>
                </c:pt>
                <c:pt idx="710">
                  <c:v>72.067999999999998</c:v>
                </c:pt>
                <c:pt idx="711">
                  <c:v>72.316000000000003</c:v>
                </c:pt>
                <c:pt idx="712">
                  <c:v>72.558000000000007</c:v>
                </c:pt>
                <c:pt idx="713">
                  <c:v>72.679000000000002</c:v>
                </c:pt>
                <c:pt idx="714">
                  <c:v>72.665000000000006</c:v>
                </c:pt>
                <c:pt idx="715">
                  <c:v>72.278000000000006</c:v>
                </c:pt>
                <c:pt idx="716">
                  <c:v>71.745000000000005</c:v>
                </c:pt>
                <c:pt idx="717">
                  <c:v>70.784999999999997</c:v>
                </c:pt>
                <c:pt idx="718">
                  <c:v>69.47</c:v>
                </c:pt>
                <c:pt idx="719">
                  <c:v>67.611000000000004</c:v>
                </c:pt>
                <c:pt idx="720">
                  <c:v>64.438000000000002</c:v>
                </c:pt>
                <c:pt idx="721">
                  <c:v>58.930999999999997</c:v>
                </c:pt>
                <c:pt idx="722">
                  <c:v>37.552</c:v>
                </c:pt>
                <c:pt idx="723">
                  <c:v>57.366</c:v>
                </c:pt>
                <c:pt idx="724">
                  <c:v>63.325000000000003</c:v>
                </c:pt>
                <c:pt idx="725">
                  <c:v>66.766999999999996</c:v>
                </c:pt>
                <c:pt idx="726">
                  <c:v>68.808000000000007</c:v>
                </c:pt>
                <c:pt idx="727">
                  <c:v>70.034000000000006</c:v>
                </c:pt>
                <c:pt idx="728">
                  <c:v>70.888999999999996</c:v>
                </c:pt>
                <c:pt idx="729">
                  <c:v>71.478999999999999</c:v>
                </c:pt>
                <c:pt idx="730">
                  <c:v>72.007000000000005</c:v>
                </c:pt>
                <c:pt idx="731">
                  <c:v>72.224999999999994</c:v>
                </c:pt>
                <c:pt idx="732">
                  <c:v>72.510000000000005</c:v>
                </c:pt>
                <c:pt idx="733">
                  <c:v>72.518000000000001</c:v>
                </c:pt>
                <c:pt idx="734">
                  <c:v>72.763000000000005</c:v>
                </c:pt>
                <c:pt idx="735">
                  <c:v>72.869</c:v>
                </c:pt>
                <c:pt idx="736">
                  <c:v>72.816999999999993</c:v>
                </c:pt>
                <c:pt idx="737">
                  <c:v>72.754000000000005</c:v>
                </c:pt>
                <c:pt idx="738">
                  <c:v>72.393000000000001</c:v>
                </c:pt>
                <c:pt idx="739">
                  <c:v>72.150999999999996</c:v>
                </c:pt>
                <c:pt idx="740">
                  <c:v>71.340999999999994</c:v>
                </c:pt>
                <c:pt idx="741">
                  <c:v>70.262</c:v>
                </c:pt>
                <c:pt idx="742">
                  <c:v>68.679000000000002</c:v>
                </c:pt>
                <c:pt idx="743">
                  <c:v>66.498999999999995</c:v>
                </c:pt>
                <c:pt idx="744">
                  <c:v>63.96</c:v>
                </c:pt>
                <c:pt idx="745">
                  <c:v>58.098999999999997</c:v>
                </c:pt>
                <c:pt idx="746">
                  <c:v>37.502000000000002</c:v>
                </c:pt>
                <c:pt idx="747">
                  <c:v>56.834000000000003</c:v>
                </c:pt>
                <c:pt idx="748">
                  <c:v>62.216000000000001</c:v>
                </c:pt>
                <c:pt idx="749">
                  <c:v>64.775999999999996</c:v>
                </c:pt>
                <c:pt idx="750">
                  <c:v>66.930999999999997</c:v>
                </c:pt>
                <c:pt idx="751">
                  <c:v>67.948999999999998</c:v>
                </c:pt>
                <c:pt idx="752">
                  <c:v>68.647999999999996</c:v>
                </c:pt>
                <c:pt idx="753">
                  <c:v>68.664000000000001</c:v>
                </c:pt>
                <c:pt idx="754">
                  <c:v>68.86</c:v>
                </c:pt>
                <c:pt idx="755">
                  <c:v>69.168999999999997</c:v>
                </c:pt>
                <c:pt idx="756">
                  <c:v>69.245000000000005</c:v>
                </c:pt>
                <c:pt idx="757">
                  <c:v>69.043999999999997</c:v>
                </c:pt>
                <c:pt idx="758">
                  <c:v>68.334000000000003</c:v>
                </c:pt>
                <c:pt idx="759">
                  <c:v>67.858999999999995</c:v>
                </c:pt>
                <c:pt idx="760">
                  <c:v>67.540999999999997</c:v>
                </c:pt>
                <c:pt idx="761">
                  <c:v>67.259</c:v>
                </c:pt>
                <c:pt idx="762">
                  <c:v>66.760999999999996</c:v>
                </c:pt>
                <c:pt idx="763">
                  <c:v>65.814999999999998</c:v>
                </c:pt>
                <c:pt idx="764">
                  <c:v>64.885999999999996</c:v>
                </c:pt>
                <c:pt idx="765">
                  <c:v>63.521000000000001</c:v>
                </c:pt>
                <c:pt idx="766">
                  <c:v>61.758000000000003</c:v>
                </c:pt>
                <c:pt idx="767">
                  <c:v>59.189</c:v>
                </c:pt>
                <c:pt idx="768">
                  <c:v>54.106000000000002</c:v>
                </c:pt>
                <c:pt idx="769">
                  <c:v>39.595999999999997</c:v>
                </c:pt>
                <c:pt idx="770">
                  <c:v>51.156999999999996</c:v>
                </c:pt>
                <c:pt idx="771">
                  <c:v>57.218000000000004</c:v>
                </c:pt>
                <c:pt idx="772">
                  <c:v>60.295000000000002</c:v>
                </c:pt>
                <c:pt idx="773">
                  <c:v>62.24</c:v>
                </c:pt>
                <c:pt idx="774">
                  <c:v>63.661999999999999</c:v>
                </c:pt>
                <c:pt idx="775">
                  <c:v>63.972999999999999</c:v>
                </c:pt>
                <c:pt idx="776">
                  <c:v>63.357999999999997</c:v>
                </c:pt>
                <c:pt idx="777">
                  <c:v>62.616</c:v>
                </c:pt>
                <c:pt idx="778">
                  <c:v>61.588000000000001</c:v>
                </c:pt>
                <c:pt idx="779">
                  <c:v>59.654000000000003</c:v>
                </c:pt>
                <c:pt idx="780">
                  <c:v>56.148000000000003</c:v>
                </c:pt>
                <c:pt idx="781">
                  <c:v>49.283000000000001</c:v>
                </c:pt>
                <c:pt idx="782">
                  <c:v>24.798999999999999</c:v>
                </c:pt>
                <c:pt idx="783">
                  <c:v>47.750999999999998</c:v>
                </c:pt>
                <c:pt idx="784">
                  <c:v>53.646999999999998</c:v>
                </c:pt>
                <c:pt idx="785">
                  <c:v>56.218000000000004</c:v>
                </c:pt>
                <c:pt idx="786">
                  <c:v>58.029000000000003</c:v>
                </c:pt>
                <c:pt idx="787">
                  <c:v>58.561999999999998</c:v>
                </c:pt>
                <c:pt idx="788">
                  <c:v>59.482999999999997</c:v>
                </c:pt>
                <c:pt idx="789">
                  <c:v>60.646000000000001</c:v>
                </c:pt>
                <c:pt idx="790">
                  <c:v>61.896999999999998</c:v>
                </c:pt>
                <c:pt idx="791">
                  <c:v>63.664000000000001</c:v>
                </c:pt>
                <c:pt idx="792">
                  <c:v>64.790999999999997</c:v>
                </c:pt>
                <c:pt idx="793">
                  <c:v>65.424999999999997</c:v>
                </c:pt>
                <c:pt idx="794">
                  <c:v>65.97</c:v>
                </c:pt>
                <c:pt idx="795">
                  <c:v>66.284999999999997</c:v>
                </c:pt>
                <c:pt idx="796">
                  <c:v>66.766000000000005</c:v>
                </c:pt>
                <c:pt idx="797">
                  <c:v>66.700999999999993</c:v>
                </c:pt>
                <c:pt idx="798">
                  <c:v>66.194999999999993</c:v>
                </c:pt>
                <c:pt idx="799">
                  <c:v>65.015000000000001</c:v>
                </c:pt>
                <c:pt idx="800">
                  <c:v>62.274000000000001</c:v>
                </c:pt>
                <c:pt idx="801">
                  <c:v>58.143999999999998</c:v>
                </c:pt>
                <c:pt idx="802">
                  <c:v>47.362000000000002</c:v>
                </c:pt>
                <c:pt idx="803">
                  <c:v>51.500999999999998</c:v>
                </c:pt>
                <c:pt idx="804">
                  <c:v>59.843000000000004</c:v>
                </c:pt>
                <c:pt idx="805">
                  <c:v>64.113</c:v>
                </c:pt>
                <c:pt idx="806">
                  <c:v>66.218999999999994</c:v>
                </c:pt>
                <c:pt idx="807">
                  <c:v>67.658000000000001</c:v>
                </c:pt>
                <c:pt idx="808">
                  <c:v>68.701999999999998</c:v>
                </c:pt>
                <c:pt idx="809">
                  <c:v>69.387</c:v>
                </c:pt>
                <c:pt idx="810">
                  <c:v>69.918999999999997</c:v>
                </c:pt>
                <c:pt idx="811">
                  <c:v>70.269000000000005</c:v>
                </c:pt>
                <c:pt idx="812">
                  <c:v>70.471000000000004</c:v>
                </c:pt>
                <c:pt idx="813">
                  <c:v>70.790999999999997</c:v>
                </c:pt>
                <c:pt idx="814">
                  <c:v>71.102999999999994</c:v>
                </c:pt>
                <c:pt idx="815">
                  <c:v>71.403000000000006</c:v>
                </c:pt>
                <c:pt idx="816">
                  <c:v>71.558999999999997</c:v>
                </c:pt>
                <c:pt idx="817">
                  <c:v>71.515000000000001</c:v>
                </c:pt>
                <c:pt idx="818">
                  <c:v>71.462999999999994</c:v>
                </c:pt>
                <c:pt idx="819">
                  <c:v>71.363</c:v>
                </c:pt>
                <c:pt idx="820">
                  <c:v>70.929000000000002</c:v>
                </c:pt>
                <c:pt idx="821">
                  <c:v>70.302000000000007</c:v>
                </c:pt>
                <c:pt idx="822">
                  <c:v>68.837000000000003</c:v>
                </c:pt>
                <c:pt idx="823">
                  <c:v>67.004000000000005</c:v>
                </c:pt>
                <c:pt idx="824">
                  <c:v>64.033000000000001</c:v>
                </c:pt>
                <c:pt idx="825">
                  <c:v>58.518999999999998</c:v>
                </c:pt>
                <c:pt idx="826">
                  <c:v>39.738</c:v>
                </c:pt>
                <c:pt idx="827">
                  <c:v>57.920999999999999</c:v>
                </c:pt>
                <c:pt idx="828">
                  <c:v>63.390999999999998</c:v>
                </c:pt>
                <c:pt idx="829">
                  <c:v>66.474999999999994</c:v>
                </c:pt>
                <c:pt idx="830">
                  <c:v>68.256</c:v>
                </c:pt>
                <c:pt idx="831">
                  <c:v>69.581999999999994</c:v>
                </c:pt>
                <c:pt idx="832">
                  <c:v>70.757000000000005</c:v>
                </c:pt>
                <c:pt idx="833">
                  <c:v>71.355999999999995</c:v>
                </c:pt>
                <c:pt idx="834">
                  <c:v>71.813999999999993</c:v>
                </c:pt>
                <c:pt idx="835">
                  <c:v>72.034000000000006</c:v>
                </c:pt>
                <c:pt idx="836">
                  <c:v>72.31</c:v>
                </c:pt>
                <c:pt idx="837">
                  <c:v>72.546000000000006</c:v>
                </c:pt>
                <c:pt idx="838">
                  <c:v>72.739999999999995</c:v>
                </c:pt>
                <c:pt idx="839">
                  <c:v>72.698999999999998</c:v>
                </c:pt>
                <c:pt idx="840">
                  <c:v>72.468999999999994</c:v>
                </c:pt>
                <c:pt idx="841">
                  <c:v>72.266000000000005</c:v>
                </c:pt>
                <c:pt idx="842">
                  <c:v>71.95</c:v>
                </c:pt>
                <c:pt idx="843">
                  <c:v>71.47</c:v>
                </c:pt>
                <c:pt idx="844">
                  <c:v>70.501999999999995</c:v>
                </c:pt>
                <c:pt idx="845">
                  <c:v>69.040999999999997</c:v>
                </c:pt>
                <c:pt idx="846">
                  <c:v>67.106999999999999</c:v>
                </c:pt>
                <c:pt idx="847">
                  <c:v>64.506</c:v>
                </c:pt>
                <c:pt idx="848">
                  <c:v>60.728999999999999</c:v>
                </c:pt>
                <c:pt idx="849">
                  <c:v>51.716999999999999</c:v>
                </c:pt>
                <c:pt idx="850">
                  <c:v>48.542999999999999</c:v>
                </c:pt>
                <c:pt idx="851">
                  <c:v>59.143000000000001</c:v>
                </c:pt>
                <c:pt idx="852">
                  <c:v>63.12</c:v>
                </c:pt>
                <c:pt idx="853">
                  <c:v>65.426000000000002</c:v>
                </c:pt>
                <c:pt idx="854">
                  <c:v>66.995999999999995</c:v>
                </c:pt>
                <c:pt idx="855">
                  <c:v>68.093000000000004</c:v>
                </c:pt>
                <c:pt idx="856">
                  <c:v>69.036000000000001</c:v>
                </c:pt>
                <c:pt idx="857">
                  <c:v>69.369</c:v>
                </c:pt>
                <c:pt idx="858">
                  <c:v>69.597999999999999</c:v>
                </c:pt>
                <c:pt idx="859">
                  <c:v>69.599999999999994</c:v>
                </c:pt>
                <c:pt idx="860">
                  <c:v>69.626000000000005</c:v>
                </c:pt>
                <c:pt idx="861">
                  <c:v>69.635000000000005</c:v>
                </c:pt>
                <c:pt idx="862">
                  <c:v>69.266999999999996</c:v>
                </c:pt>
                <c:pt idx="863">
                  <c:v>68.977999999999994</c:v>
                </c:pt>
                <c:pt idx="864">
                  <c:v>68.646000000000001</c:v>
                </c:pt>
                <c:pt idx="865">
                  <c:v>68.317999999999998</c:v>
                </c:pt>
                <c:pt idx="866">
                  <c:v>67.713999999999999</c:v>
                </c:pt>
                <c:pt idx="867">
                  <c:v>66.606999999999999</c:v>
                </c:pt>
                <c:pt idx="868">
                  <c:v>65.06</c:v>
                </c:pt>
                <c:pt idx="869">
                  <c:v>62.875</c:v>
                </c:pt>
                <c:pt idx="870">
                  <c:v>60.395000000000003</c:v>
                </c:pt>
                <c:pt idx="871">
                  <c:v>56.259</c:v>
                </c:pt>
                <c:pt idx="872">
                  <c:v>47.119</c:v>
                </c:pt>
                <c:pt idx="873">
                  <c:v>48.898000000000003</c:v>
                </c:pt>
                <c:pt idx="874">
                  <c:v>57.284999999999997</c:v>
                </c:pt>
                <c:pt idx="875">
                  <c:v>61.073999999999998</c:v>
                </c:pt>
                <c:pt idx="876">
                  <c:v>63.24</c:v>
                </c:pt>
                <c:pt idx="877">
                  <c:v>64.674000000000007</c:v>
                </c:pt>
                <c:pt idx="878">
                  <c:v>65.802000000000007</c:v>
                </c:pt>
                <c:pt idx="879">
                  <c:v>66.043000000000006</c:v>
                </c:pt>
                <c:pt idx="880">
                  <c:v>65.718000000000004</c:v>
                </c:pt>
                <c:pt idx="881">
                  <c:v>64.994</c:v>
                </c:pt>
                <c:pt idx="882">
                  <c:v>64.253</c:v>
                </c:pt>
                <c:pt idx="883">
                  <c:v>63.264000000000003</c:v>
                </c:pt>
                <c:pt idx="884">
                  <c:v>61.453000000000003</c:v>
                </c:pt>
                <c:pt idx="885">
                  <c:v>58.728999999999999</c:v>
                </c:pt>
                <c:pt idx="886">
                  <c:v>54.814</c:v>
                </c:pt>
                <c:pt idx="887">
                  <c:v>48.774999999999999</c:v>
                </c:pt>
                <c:pt idx="888">
                  <c:v>36.374000000000002</c:v>
                </c:pt>
                <c:pt idx="889">
                  <c:v>37.237000000000002</c:v>
                </c:pt>
                <c:pt idx="890">
                  <c:v>47.405999999999999</c:v>
                </c:pt>
                <c:pt idx="891">
                  <c:v>52.046999999999997</c:v>
                </c:pt>
                <c:pt idx="892">
                  <c:v>55.603999999999999</c:v>
                </c:pt>
                <c:pt idx="893">
                  <c:v>57.883000000000003</c:v>
                </c:pt>
                <c:pt idx="894">
                  <c:v>59.545999999999999</c:v>
                </c:pt>
                <c:pt idx="895">
                  <c:v>61.375999999999998</c:v>
                </c:pt>
                <c:pt idx="896">
                  <c:v>62.896000000000001</c:v>
                </c:pt>
                <c:pt idx="897">
                  <c:v>64.061000000000007</c:v>
                </c:pt>
                <c:pt idx="898">
                  <c:v>65.233999999999995</c:v>
                </c:pt>
                <c:pt idx="899">
                  <c:v>65.885000000000005</c:v>
                </c:pt>
                <c:pt idx="900">
                  <c:v>66.506</c:v>
                </c:pt>
                <c:pt idx="901">
                  <c:v>66.596000000000004</c:v>
                </c:pt>
                <c:pt idx="902">
                  <c:v>66.149000000000001</c:v>
                </c:pt>
                <c:pt idx="903">
                  <c:v>65.305999999999997</c:v>
                </c:pt>
                <c:pt idx="904">
                  <c:v>63.23</c:v>
                </c:pt>
                <c:pt idx="905">
                  <c:v>60.274000000000001</c:v>
                </c:pt>
                <c:pt idx="906">
                  <c:v>54.750999999999998</c:v>
                </c:pt>
                <c:pt idx="907">
                  <c:v>24.760999999999999</c:v>
                </c:pt>
                <c:pt idx="908">
                  <c:v>53.933999999999997</c:v>
                </c:pt>
                <c:pt idx="909">
                  <c:v>60.56</c:v>
                </c:pt>
                <c:pt idx="910">
                  <c:v>63.441000000000003</c:v>
                </c:pt>
                <c:pt idx="911">
                  <c:v>65.33</c:v>
                </c:pt>
                <c:pt idx="912">
                  <c:v>66.593999999999994</c:v>
                </c:pt>
                <c:pt idx="913">
                  <c:v>67.594999999999999</c:v>
                </c:pt>
                <c:pt idx="914">
                  <c:v>68.453999999999994</c:v>
                </c:pt>
                <c:pt idx="915">
                  <c:v>69.114000000000004</c:v>
                </c:pt>
                <c:pt idx="916">
                  <c:v>69.495000000000005</c:v>
                </c:pt>
                <c:pt idx="917">
                  <c:v>69.828999999999994</c:v>
                </c:pt>
                <c:pt idx="918">
                  <c:v>70.094999999999999</c:v>
                </c:pt>
                <c:pt idx="919">
                  <c:v>70.367000000000004</c:v>
                </c:pt>
                <c:pt idx="920">
                  <c:v>70.67</c:v>
                </c:pt>
                <c:pt idx="921">
                  <c:v>70.643000000000001</c:v>
                </c:pt>
                <c:pt idx="922">
                  <c:v>70.599999999999994</c:v>
                </c:pt>
                <c:pt idx="923">
                  <c:v>70.269000000000005</c:v>
                </c:pt>
                <c:pt idx="924">
                  <c:v>69.768000000000001</c:v>
                </c:pt>
                <c:pt idx="925">
                  <c:v>69.11</c:v>
                </c:pt>
                <c:pt idx="926">
                  <c:v>67.528999999999996</c:v>
                </c:pt>
                <c:pt idx="927">
                  <c:v>65.2</c:v>
                </c:pt>
                <c:pt idx="928">
                  <c:v>61.131999999999998</c:v>
                </c:pt>
                <c:pt idx="929">
                  <c:v>52.360999999999997</c:v>
                </c:pt>
                <c:pt idx="930">
                  <c:v>48.164999999999999</c:v>
                </c:pt>
                <c:pt idx="931">
                  <c:v>60.055999999999997</c:v>
                </c:pt>
                <c:pt idx="932">
                  <c:v>64.009</c:v>
                </c:pt>
                <c:pt idx="933">
                  <c:v>66.522999999999996</c:v>
                </c:pt>
                <c:pt idx="934">
                  <c:v>68.266999999999996</c:v>
                </c:pt>
                <c:pt idx="935">
                  <c:v>69.408000000000001</c:v>
                </c:pt>
                <c:pt idx="936">
                  <c:v>70.296999999999997</c:v>
                </c:pt>
                <c:pt idx="937">
                  <c:v>70.908000000000001</c:v>
                </c:pt>
                <c:pt idx="938">
                  <c:v>71.364999999999995</c:v>
                </c:pt>
                <c:pt idx="939">
                  <c:v>71.682000000000002</c:v>
                </c:pt>
                <c:pt idx="940">
                  <c:v>71.847999999999999</c:v>
                </c:pt>
                <c:pt idx="941">
                  <c:v>72.064999999999998</c:v>
                </c:pt>
                <c:pt idx="942">
                  <c:v>72.263000000000005</c:v>
                </c:pt>
                <c:pt idx="943">
                  <c:v>72.31</c:v>
                </c:pt>
                <c:pt idx="944">
                  <c:v>72.215000000000003</c:v>
                </c:pt>
                <c:pt idx="945">
                  <c:v>71.905000000000001</c:v>
                </c:pt>
                <c:pt idx="946">
                  <c:v>71.453000000000003</c:v>
                </c:pt>
                <c:pt idx="947">
                  <c:v>70.8</c:v>
                </c:pt>
                <c:pt idx="948">
                  <c:v>69.706000000000003</c:v>
                </c:pt>
                <c:pt idx="949">
                  <c:v>68.33</c:v>
                </c:pt>
                <c:pt idx="950">
                  <c:v>66.183999999999997</c:v>
                </c:pt>
                <c:pt idx="951">
                  <c:v>63.353999999999999</c:v>
                </c:pt>
                <c:pt idx="952">
                  <c:v>58.164000000000001</c:v>
                </c:pt>
                <c:pt idx="953">
                  <c:v>37.600999999999999</c:v>
                </c:pt>
                <c:pt idx="954">
                  <c:v>55.387</c:v>
                </c:pt>
                <c:pt idx="955">
                  <c:v>62.081000000000003</c:v>
                </c:pt>
                <c:pt idx="956">
                  <c:v>65.114999999999995</c:v>
                </c:pt>
                <c:pt idx="957">
                  <c:v>67.216999999999999</c:v>
                </c:pt>
                <c:pt idx="958">
                  <c:v>68.518000000000001</c:v>
                </c:pt>
                <c:pt idx="959">
                  <c:v>69.311000000000007</c:v>
                </c:pt>
                <c:pt idx="960">
                  <c:v>70.010999999999996</c:v>
                </c:pt>
                <c:pt idx="961">
                  <c:v>70.256</c:v>
                </c:pt>
                <c:pt idx="962">
                  <c:v>70.600999999999999</c:v>
                </c:pt>
                <c:pt idx="963">
                  <c:v>70.661000000000001</c:v>
                </c:pt>
                <c:pt idx="964">
                  <c:v>70.721000000000004</c:v>
                </c:pt>
                <c:pt idx="965">
                  <c:v>70.680999999999997</c:v>
                </c:pt>
                <c:pt idx="966">
                  <c:v>70.305999999999997</c:v>
                </c:pt>
                <c:pt idx="967">
                  <c:v>69.956999999999994</c:v>
                </c:pt>
                <c:pt idx="968">
                  <c:v>69.233000000000004</c:v>
                </c:pt>
                <c:pt idx="969">
                  <c:v>68.536000000000001</c:v>
                </c:pt>
                <c:pt idx="970">
                  <c:v>67.53</c:v>
                </c:pt>
                <c:pt idx="971">
                  <c:v>66.203000000000003</c:v>
                </c:pt>
                <c:pt idx="972">
                  <c:v>64.578000000000003</c:v>
                </c:pt>
                <c:pt idx="973">
                  <c:v>62.183</c:v>
                </c:pt>
                <c:pt idx="974">
                  <c:v>58.718000000000004</c:v>
                </c:pt>
                <c:pt idx="975">
                  <c:v>52.546999999999997</c:v>
                </c:pt>
                <c:pt idx="976">
                  <c:v>24.866</c:v>
                </c:pt>
                <c:pt idx="977">
                  <c:v>53.545000000000002</c:v>
                </c:pt>
                <c:pt idx="978">
                  <c:v>59.378999999999998</c:v>
                </c:pt>
                <c:pt idx="979">
                  <c:v>62.354999999999997</c:v>
                </c:pt>
                <c:pt idx="980">
                  <c:v>64.253</c:v>
                </c:pt>
                <c:pt idx="981">
                  <c:v>65.524000000000001</c:v>
                </c:pt>
                <c:pt idx="982">
                  <c:v>66.486000000000004</c:v>
                </c:pt>
                <c:pt idx="983">
                  <c:v>66.906999999999996</c:v>
                </c:pt>
                <c:pt idx="984">
                  <c:v>66.775000000000006</c:v>
                </c:pt>
                <c:pt idx="985">
                  <c:v>66.36</c:v>
                </c:pt>
                <c:pt idx="986">
                  <c:v>65.775999999999996</c:v>
                </c:pt>
                <c:pt idx="987">
                  <c:v>65.016000000000005</c:v>
                </c:pt>
                <c:pt idx="988">
                  <c:v>63.972000000000001</c:v>
                </c:pt>
                <c:pt idx="989">
                  <c:v>62.353999999999999</c:v>
                </c:pt>
                <c:pt idx="990">
                  <c:v>60.848999999999997</c:v>
                </c:pt>
                <c:pt idx="991">
                  <c:v>58.716000000000001</c:v>
                </c:pt>
                <c:pt idx="992">
                  <c:v>55.722999999999999</c:v>
                </c:pt>
                <c:pt idx="993">
                  <c:v>50.722000000000001</c:v>
                </c:pt>
                <c:pt idx="994">
                  <c:v>34.365000000000002</c:v>
                </c:pt>
                <c:pt idx="995">
                  <c:v>44.588999999999999</c:v>
                </c:pt>
                <c:pt idx="996">
                  <c:v>53.063000000000002</c:v>
                </c:pt>
                <c:pt idx="997">
                  <c:v>57.44</c:v>
                </c:pt>
                <c:pt idx="998">
                  <c:v>59.976999999999997</c:v>
                </c:pt>
                <c:pt idx="999">
                  <c:v>61.911000000000001</c:v>
                </c:pt>
                <c:pt idx="1000">
                  <c:v>63.22</c:v>
                </c:pt>
                <c:pt idx="1001">
                  <c:v>64.762</c:v>
                </c:pt>
                <c:pt idx="1002">
                  <c:v>66.006</c:v>
                </c:pt>
                <c:pt idx="1003">
                  <c:v>66.7</c:v>
                </c:pt>
                <c:pt idx="1004">
                  <c:v>67.034000000000006</c:v>
                </c:pt>
                <c:pt idx="1005">
                  <c:v>66.822999999999993</c:v>
                </c:pt>
                <c:pt idx="1006">
                  <c:v>66.486000000000004</c:v>
                </c:pt>
                <c:pt idx="1007">
                  <c:v>65.680000000000007</c:v>
                </c:pt>
                <c:pt idx="1008">
                  <c:v>63.94</c:v>
                </c:pt>
                <c:pt idx="1009">
                  <c:v>61.414000000000001</c:v>
                </c:pt>
                <c:pt idx="1010">
                  <c:v>57.01</c:v>
                </c:pt>
                <c:pt idx="1011">
                  <c:v>48.960999999999999</c:v>
                </c:pt>
                <c:pt idx="1012">
                  <c:v>46.088000000000001</c:v>
                </c:pt>
                <c:pt idx="1013">
                  <c:v>57.124000000000002</c:v>
                </c:pt>
                <c:pt idx="1014">
                  <c:v>61.371000000000002</c:v>
                </c:pt>
                <c:pt idx="1015">
                  <c:v>63.645000000000003</c:v>
                </c:pt>
                <c:pt idx="1016">
                  <c:v>65.007999999999996</c:v>
                </c:pt>
                <c:pt idx="1017">
                  <c:v>65.891999999999996</c:v>
                </c:pt>
                <c:pt idx="1018">
                  <c:v>66.656999999999996</c:v>
                </c:pt>
                <c:pt idx="1019">
                  <c:v>67.405000000000001</c:v>
                </c:pt>
                <c:pt idx="1020">
                  <c:v>67.944999999999993</c:v>
                </c:pt>
                <c:pt idx="1021">
                  <c:v>68.462999999999994</c:v>
                </c:pt>
                <c:pt idx="1022">
                  <c:v>68.921000000000006</c:v>
                </c:pt>
                <c:pt idx="1023">
                  <c:v>69.361999999999995</c:v>
                </c:pt>
                <c:pt idx="1024">
                  <c:v>69.834999999999994</c:v>
                </c:pt>
                <c:pt idx="1025">
                  <c:v>69.930000000000007</c:v>
                </c:pt>
                <c:pt idx="1026">
                  <c:v>69.953000000000003</c:v>
                </c:pt>
                <c:pt idx="1027">
                  <c:v>69.768000000000001</c:v>
                </c:pt>
                <c:pt idx="1028">
                  <c:v>69.344999999999999</c:v>
                </c:pt>
                <c:pt idx="1029">
                  <c:v>68.688999999999993</c:v>
                </c:pt>
                <c:pt idx="1030">
                  <c:v>67.174999999999997</c:v>
                </c:pt>
                <c:pt idx="1031">
                  <c:v>65.004000000000005</c:v>
                </c:pt>
                <c:pt idx="1032">
                  <c:v>61.414000000000001</c:v>
                </c:pt>
                <c:pt idx="1033">
                  <c:v>54.482999999999997</c:v>
                </c:pt>
                <c:pt idx="1034">
                  <c:v>39.439</c:v>
                </c:pt>
                <c:pt idx="1035">
                  <c:v>57.953000000000003</c:v>
                </c:pt>
                <c:pt idx="1036">
                  <c:v>62.664999999999999</c:v>
                </c:pt>
                <c:pt idx="1037">
                  <c:v>65.551000000000002</c:v>
                </c:pt>
                <c:pt idx="1038">
                  <c:v>67.305000000000007</c:v>
                </c:pt>
                <c:pt idx="1039">
                  <c:v>68.593000000000004</c:v>
                </c:pt>
                <c:pt idx="1040">
                  <c:v>69.64</c:v>
                </c:pt>
                <c:pt idx="1041">
                  <c:v>70.316999999999993</c:v>
                </c:pt>
                <c:pt idx="1042">
                  <c:v>70.828999999999994</c:v>
                </c:pt>
                <c:pt idx="1043">
                  <c:v>71.123000000000005</c:v>
                </c:pt>
                <c:pt idx="1044">
                  <c:v>71.459000000000003</c:v>
                </c:pt>
                <c:pt idx="1045">
                  <c:v>71.703999999999994</c:v>
                </c:pt>
                <c:pt idx="1046">
                  <c:v>71.869</c:v>
                </c:pt>
                <c:pt idx="1047">
                  <c:v>71.813000000000002</c:v>
                </c:pt>
                <c:pt idx="1048">
                  <c:v>71.667000000000002</c:v>
                </c:pt>
                <c:pt idx="1049">
                  <c:v>71.346999999999994</c:v>
                </c:pt>
                <c:pt idx="1050">
                  <c:v>70.816999999999993</c:v>
                </c:pt>
                <c:pt idx="1051">
                  <c:v>69.977999999999994</c:v>
                </c:pt>
                <c:pt idx="1052">
                  <c:v>68.622</c:v>
                </c:pt>
                <c:pt idx="1053">
                  <c:v>66.902000000000001</c:v>
                </c:pt>
                <c:pt idx="1054">
                  <c:v>64.424000000000007</c:v>
                </c:pt>
                <c:pt idx="1055">
                  <c:v>60.665999999999997</c:v>
                </c:pt>
                <c:pt idx="1056">
                  <c:v>52.829000000000001</c:v>
                </c:pt>
                <c:pt idx="1057">
                  <c:v>47.002000000000002</c:v>
                </c:pt>
                <c:pt idx="1058">
                  <c:v>58.545999999999999</c:v>
                </c:pt>
                <c:pt idx="1059">
                  <c:v>63.292999999999999</c:v>
                </c:pt>
                <c:pt idx="1060">
                  <c:v>65.790000000000006</c:v>
                </c:pt>
                <c:pt idx="1061">
                  <c:v>67.379000000000005</c:v>
                </c:pt>
                <c:pt idx="1062">
                  <c:v>68.477000000000004</c:v>
                </c:pt>
                <c:pt idx="1063">
                  <c:v>69.301000000000002</c:v>
                </c:pt>
                <c:pt idx="1064">
                  <c:v>69.872</c:v>
                </c:pt>
                <c:pt idx="1065">
                  <c:v>70.168999999999997</c:v>
                </c:pt>
                <c:pt idx="1066">
                  <c:v>70.296000000000006</c:v>
                </c:pt>
                <c:pt idx="1067">
                  <c:v>70.430000000000007</c:v>
                </c:pt>
                <c:pt idx="1068">
                  <c:v>70.533000000000001</c:v>
                </c:pt>
                <c:pt idx="1069">
                  <c:v>70.536000000000001</c:v>
                </c:pt>
                <c:pt idx="1070">
                  <c:v>70.266000000000005</c:v>
                </c:pt>
                <c:pt idx="1071">
                  <c:v>69.724999999999994</c:v>
                </c:pt>
                <c:pt idx="1072">
                  <c:v>69.111000000000004</c:v>
                </c:pt>
                <c:pt idx="1073">
                  <c:v>68.34</c:v>
                </c:pt>
                <c:pt idx="1074">
                  <c:v>67.388999999999996</c:v>
                </c:pt>
                <c:pt idx="1075">
                  <c:v>66.052999999999997</c:v>
                </c:pt>
                <c:pt idx="1076">
                  <c:v>63.951000000000001</c:v>
                </c:pt>
                <c:pt idx="1077">
                  <c:v>61.054000000000002</c:v>
                </c:pt>
                <c:pt idx="1078">
                  <c:v>55.970999999999997</c:v>
                </c:pt>
                <c:pt idx="1079">
                  <c:v>42.744999999999997</c:v>
                </c:pt>
                <c:pt idx="1080">
                  <c:v>51.305</c:v>
                </c:pt>
                <c:pt idx="1081">
                  <c:v>59.610999999999997</c:v>
                </c:pt>
                <c:pt idx="1082">
                  <c:v>63.142000000000003</c:v>
                </c:pt>
                <c:pt idx="1083">
                  <c:v>65.253</c:v>
                </c:pt>
                <c:pt idx="1084">
                  <c:v>66.409000000000006</c:v>
                </c:pt>
                <c:pt idx="1085">
                  <c:v>67.257000000000005</c:v>
                </c:pt>
                <c:pt idx="1086">
                  <c:v>68.138000000000005</c:v>
                </c:pt>
                <c:pt idx="1087">
                  <c:v>68.453000000000003</c:v>
                </c:pt>
                <c:pt idx="1088">
                  <c:v>68.525999999999996</c:v>
                </c:pt>
                <c:pt idx="1089">
                  <c:v>68.155000000000001</c:v>
                </c:pt>
                <c:pt idx="1090">
                  <c:v>67.733000000000004</c:v>
                </c:pt>
                <c:pt idx="1091">
                  <c:v>67.209999999999994</c:v>
                </c:pt>
                <c:pt idx="1092">
                  <c:v>66.150999999999996</c:v>
                </c:pt>
                <c:pt idx="1093">
                  <c:v>64.814999999999998</c:v>
                </c:pt>
                <c:pt idx="1094">
                  <c:v>63.012</c:v>
                </c:pt>
                <c:pt idx="1095">
                  <c:v>61.03</c:v>
                </c:pt>
                <c:pt idx="1096">
                  <c:v>58.383000000000003</c:v>
                </c:pt>
                <c:pt idx="1097">
                  <c:v>54.523000000000003</c:v>
                </c:pt>
                <c:pt idx="1098">
                  <c:v>47.527000000000001</c:v>
                </c:pt>
                <c:pt idx="1099">
                  <c:v>31.786999999999999</c:v>
                </c:pt>
                <c:pt idx="1100">
                  <c:v>50.110999999999997</c:v>
                </c:pt>
                <c:pt idx="1101">
                  <c:v>55.268000000000001</c:v>
                </c:pt>
                <c:pt idx="1102">
                  <c:v>58.415999999999997</c:v>
                </c:pt>
                <c:pt idx="1103">
                  <c:v>60.823</c:v>
                </c:pt>
                <c:pt idx="1104">
                  <c:v>62.877000000000002</c:v>
                </c:pt>
                <c:pt idx="1105">
                  <c:v>64.602999999999994</c:v>
                </c:pt>
                <c:pt idx="1106">
                  <c:v>65.838999999999999</c:v>
                </c:pt>
                <c:pt idx="1107">
                  <c:v>66.581000000000003</c:v>
                </c:pt>
                <c:pt idx="1108">
                  <c:v>67.08</c:v>
                </c:pt>
                <c:pt idx="1109">
                  <c:v>67.248000000000005</c:v>
                </c:pt>
                <c:pt idx="1110">
                  <c:v>67.039000000000001</c:v>
                </c:pt>
                <c:pt idx="1111">
                  <c:v>66.33</c:v>
                </c:pt>
                <c:pt idx="1112">
                  <c:v>64.974000000000004</c:v>
                </c:pt>
                <c:pt idx="1113">
                  <c:v>63.134</c:v>
                </c:pt>
                <c:pt idx="1114">
                  <c:v>60.473999999999997</c:v>
                </c:pt>
                <c:pt idx="1115">
                  <c:v>56.1</c:v>
                </c:pt>
                <c:pt idx="1116">
                  <c:v>46.860999999999997</c:v>
                </c:pt>
                <c:pt idx="1117">
                  <c:v>47.16</c:v>
                </c:pt>
                <c:pt idx="1118">
                  <c:v>55.953000000000003</c:v>
                </c:pt>
                <c:pt idx="1119">
                  <c:v>59.790999999999997</c:v>
                </c:pt>
                <c:pt idx="1120">
                  <c:v>62.177</c:v>
                </c:pt>
                <c:pt idx="1121">
                  <c:v>64.055000000000007</c:v>
                </c:pt>
                <c:pt idx="1122">
                  <c:v>65.459000000000003</c:v>
                </c:pt>
                <c:pt idx="1123">
                  <c:v>66.536000000000001</c:v>
                </c:pt>
                <c:pt idx="1124">
                  <c:v>67.207999999999998</c:v>
                </c:pt>
                <c:pt idx="1125">
                  <c:v>67.847999999999999</c:v>
                </c:pt>
                <c:pt idx="1126">
                  <c:v>68.444000000000003</c:v>
                </c:pt>
                <c:pt idx="1127">
                  <c:v>68.927999999999997</c:v>
                </c:pt>
                <c:pt idx="1128">
                  <c:v>69.355000000000004</c:v>
                </c:pt>
                <c:pt idx="1129">
                  <c:v>69.459000000000003</c:v>
                </c:pt>
                <c:pt idx="1130">
                  <c:v>69.549000000000007</c:v>
                </c:pt>
                <c:pt idx="1131">
                  <c:v>69.433999999999997</c:v>
                </c:pt>
                <c:pt idx="1132">
                  <c:v>68.930999999999997</c:v>
                </c:pt>
                <c:pt idx="1133">
                  <c:v>68.075000000000003</c:v>
                </c:pt>
                <c:pt idx="1134">
                  <c:v>66.397000000000006</c:v>
                </c:pt>
                <c:pt idx="1135">
                  <c:v>64.061000000000007</c:v>
                </c:pt>
                <c:pt idx="1136">
                  <c:v>60.100999999999999</c:v>
                </c:pt>
                <c:pt idx="1137">
                  <c:v>51.857999999999997</c:v>
                </c:pt>
                <c:pt idx="1138">
                  <c:v>46.106000000000002</c:v>
                </c:pt>
                <c:pt idx="1139">
                  <c:v>58.292999999999999</c:v>
                </c:pt>
                <c:pt idx="1140">
                  <c:v>62.481999999999999</c:v>
                </c:pt>
                <c:pt idx="1141">
                  <c:v>65.097999999999999</c:v>
                </c:pt>
                <c:pt idx="1142">
                  <c:v>66.808000000000007</c:v>
                </c:pt>
                <c:pt idx="1143">
                  <c:v>67.977999999999994</c:v>
                </c:pt>
                <c:pt idx="1144">
                  <c:v>68.872</c:v>
                </c:pt>
                <c:pt idx="1145">
                  <c:v>69.492000000000004</c:v>
                </c:pt>
                <c:pt idx="1146">
                  <c:v>70.013999999999996</c:v>
                </c:pt>
                <c:pt idx="1147">
                  <c:v>70.430000000000007</c:v>
                </c:pt>
                <c:pt idx="1148">
                  <c:v>70.751999999999995</c:v>
                </c:pt>
                <c:pt idx="1149">
                  <c:v>71</c:v>
                </c:pt>
                <c:pt idx="1150">
                  <c:v>71.153999999999996</c:v>
                </c:pt>
                <c:pt idx="1151">
                  <c:v>71.117999999999995</c:v>
                </c:pt>
                <c:pt idx="1152">
                  <c:v>70.974999999999994</c:v>
                </c:pt>
                <c:pt idx="1153">
                  <c:v>70.635000000000005</c:v>
                </c:pt>
                <c:pt idx="1154">
                  <c:v>70.156000000000006</c:v>
                </c:pt>
                <c:pt idx="1155">
                  <c:v>69.433999999999997</c:v>
                </c:pt>
                <c:pt idx="1156">
                  <c:v>68.27</c:v>
                </c:pt>
                <c:pt idx="1157">
                  <c:v>66.674999999999997</c:v>
                </c:pt>
                <c:pt idx="1158">
                  <c:v>64.075999999999993</c:v>
                </c:pt>
                <c:pt idx="1159">
                  <c:v>60.131</c:v>
                </c:pt>
                <c:pt idx="1160">
                  <c:v>51.106999999999999</c:v>
                </c:pt>
                <c:pt idx="1161">
                  <c:v>49.35</c:v>
                </c:pt>
                <c:pt idx="1162">
                  <c:v>59.241</c:v>
                </c:pt>
                <c:pt idx="1163">
                  <c:v>63.579000000000001</c:v>
                </c:pt>
                <c:pt idx="1164">
                  <c:v>65.995999999999995</c:v>
                </c:pt>
                <c:pt idx="1165">
                  <c:v>67.674000000000007</c:v>
                </c:pt>
                <c:pt idx="1166">
                  <c:v>68.813999999999993</c:v>
                </c:pt>
                <c:pt idx="1167">
                  <c:v>69.59</c:v>
                </c:pt>
                <c:pt idx="1168">
                  <c:v>70.162999999999997</c:v>
                </c:pt>
                <c:pt idx="1169">
                  <c:v>70.542000000000002</c:v>
                </c:pt>
                <c:pt idx="1170">
                  <c:v>70.884</c:v>
                </c:pt>
                <c:pt idx="1171">
                  <c:v>71.02</c:v>
                </c:pt>
                <c:pt idx="1172">
                  <c:v>70.998000000000005</c:v>
                </c:pt>
                <c:pt idx="1173">
                  <c:v>70.766000000000005</c:v>
                </c:pt>
                <c:pt idx="1174">
                  <c:v>70.409000000000006</c:v>
                </c:pt>
                <c:pt idx="1175">
                  <c:v>69.878</c:v>
                </c:pt>
                <c:pt idx="1176">
                  <c:v>69.194999999999993</c:v>
                </c:pt>
                <c:pt idx="1177">
                  <c:v>68.257000000000005</c:v>
                </c:pt>
                <c:pt idx="1178">
                  <c:v>66.951999999999998</c:v>
                </c:pt>
                <c:pt idx="1179">
                  <c:v>65.314999999999998</c:v>
                </c:pt>
                <c:pt idx="1180">
                  <c:v>62.86</c:v>
                </c:pt>
                <c:pt idx="1181">
                  <c:v>59.329000000000001</c:v>
                </c:pt>
                <c:pt idx="1182">
                  <c:v>52.213000000000001</c:v>
                </c:pt>
                <c:pt idx="1183">
                  <c:v>40.424999999999997</c:v>
                </c:pt>
                <c:pt idx="1184">
                  <c:v>54.999000000000002</c:v>
                </c:pt>
                <c:pt idx="1185">
                  <c:v>60.39</c:v>
                </c:pt>
                <c:pt idx="1186">
                  <c:v>63.043999999999997</c:v>
                </c:pt>
                <c:pt idx="1187">
                  <c:v>65.057000000000002</c:v>
                </c:pt>
                <c:pt idx="1188">
                  <c:v>66.325000000000003</c:v>
                </c:pt>
                <c:pt idx="1189">
                  <c:v>67.183000000000007</c:v>
                </c:pt>
                <c:pt idx="1190">
                  <c:v>67.950999999999993</c:v>
                </c:pt>
                <c:pt idx="1191">
                  <c:v>68.286000000000001</c:v>
                </c:pt>
                <c:pt idx="1192">
                  <c:v>68.525000000000006</c:v>
                </c:pt>
                <c:pt idx="1193">
                  <c:v>68.391999999999996</c:v>
                </c:pt>
                <c:pt idx="1194">
                  <c:v>67.992000000000004</c:v>
                </c:pt>
                <c:pt idx="1195">
                  <c:v>67.498999999999995</c:v>
                </c:pt>
                <c:pt idx="1196">
                  <c:v>66.638000000000005</c:v>
                </c:pt>
                <c:pt idx="1197">
                  <c:v>65.715000000000003</c:v>
                </c:pt>
                <c:pt idx="1198">
                  <c:v>64.382000000000005</c:v>
                </c:pt>
                <c:pt idx="1199">
                  <c:v>62.573999999999998</c:v>
                </c:pt>
                <c:pt idx="1200">
                  <c:v>60.414999999999999</c:v>
                </c:pt>
                <c:pt idx="1201">
                  <c:v>57.29</c:v>
                </c:pt>
                <c:pt idx="1202">
                  <c:v>52.741999999999997</c:v>
                </c:pt>
                <c:pt idx="1203">
                  <c:v>40.688000000000002</c:v>
                </c:pt>
                <c:pt idx="1204">
                  <c:v>47.914000000000001</c:v>
                </c:pt>
                <c:pt idx="1205">
                  <c:v>55.645000000000003</c:v>
                </c:pt>
                <c:pt idx="1206">
                  <c:v>59.98</c:v>
                </c:pt>
                <c:pt idx="1207">
                  <c:v>62.621000000000002</c:v>
                </c:pt>
                <c:pt idx="1208">
                  <c:v>64.619</c:v>
                </c:pt>
                <c:pt idx="1209">
                  <c:v>66.033000000000001</c:v>
                </c:pt>
                <c:pt idx="1210">
                  <c:v>67.012</c:v>
                </c:pt>
                <c:pt idx="1211">
                  <c:v>67.638999999999996</c:v>
                </c:pt>
                <c:pt idx="1212">
                  <c:v>67.968000000000004</c:v>
                </c:pt>
                <c:pt idx="1213">
                  <c:v>68.042000000000002</c:v>
                </c:pt>
                <c:pt idx="1214">
                  <c:v>67.721000000000004</c:v>
                </c:pt>
                <c:pt idx="1215">
                  <c:v>67.055999999999997</c:v>
                </c:pt>
                <c:pt idx="1216">
                  <c:v>65.965999999999994</c:v>
                </c:pt>
                <c:pt idx="1217">
                  <c:v>64.438999999999993</c:v>
                </c:pt>
                <c:pt idx="1218">
                  <c:v>62.295999999999999</c:v>
                </c:pt>
                <c:pt idx="1219">
                  <c:v>59.052999999999997</c:v>
                </c:pt>
                <c:pt idx="1220">
                  <c:v>53.588000000000001</c:v>
                </c:pt>
                <c:pt idx="1221">
                  <c:v>33.807000000000002</c:v>
                </c:pt>
                <c:pt idx="1222">
                  <c:v>51.182000000000002</c:v>
                </c:pt>
                <c:pt idx="1223">
                  <c:v>56.85</c:v>
                </c:pt>
                <c:pt idx="1224">
                  <c:v>59.957000000000001</c:v>
                </c:pt>
                <c:pt idx="1225">
                  <c:v>62.072000000000003</c:v>
                </c:pt>
                <c:pt idx="1226">
                  <c:v>63.689</c:v>
                </c:pt>
                <c:pt idx="1227">
                  <c:v>65.075999999999993</c:v>
                </c:pt>
                <c:pt idx="1228">
                  <c:v>65.933000000000007</c:v>
                </c:pt>
                <c:pt idx="1229">
                  <c:v>66.805999999999997</c:v>
                </c:pt>
                <c:pt idx="1230">
                  <c:v>67.468000000000004</c:v>
                </c:pt>
                <c:pt idx="1231">
                  <c:v>68.066999999999993</c:v>
                </c:pt>
                <c:pt idx="1232">
                  <c:v>68.605999999999995</c:v>
                </c:pt>
                <c:pt idx="1233">
                  <c:v>68.863</c:v>
                </c:pt>
                <c:pt idx="1234">
                  <c:v>69.123000000000005</c:v>
                </c:pt>
                <c:pt idx="1235">
                  <c:v>69.033000000000001</c:v>
                </c:pt>
                <c:pt idx="1236">
                  <c:v>68.653000000000006</c:v>
                </c:pt>
                <c:pt idx="1237">
                  <c:v>67.917000000000002</c:v>
                </c:pt>
                <c:pt idx="1238">
                  <c:v>66.66</c:v>
                </c:pt>
                <c:pt idx="1239">
                  <c:v>64.908000000000001</c:v>
                </c:pt>
                <c:pt idx="1240">
                  <c:v>62.051000000000002</c:v>
                </c:pt>
                <c:pt idx="1241">
                  <c:v>57.052999999999997</c:v>
                </c:pt>
                <c:pt idx="1242">
                  <c:v>42.662999999999997</c:v>
                </c:pt>
                <c:pt idx="1243">
                  <c:v>52.701000000000001</c:v>
                </c:pt>
                <c:pt idx="1244">
                  <c:v>59.317999999999998</c:v>
                </c:pt>
                <c:pt idx="1245">
                  <c:v>62.994</c:v>
                </c:pt>
                <c:pt idx="1246">
                  <c:v>65.278000000000006</c:v>
                </c:pt>
                <c:pt idx="1247">
                  <c:v>66.930000000000007</c:v>
                </c:pt>
                <c:pt idx="1248">
                  <c:v>68.096000000000004</c:v>
                </c:pt>
                <c:pt idx="1249">
                  <c:v>68.897999999999996</c:v>
                </c:pt>
                <c:pt idx="1250">
                  <c:v>69.507000000000005</c:v>
                </c:pt>
                <c:pt idx="1251">
                  <c:v>69.944000000000003</c:v>
                </c:pt>
                <c:pt idx="1252">
                  <c:v>70.344999999999999</c:v>
                </c:pt>
                <c:pt idx="1253">
                  <c:v>70.593999999999994</c:v>
                </c:pt>
                <c:pt idx="1254">
                  <c:v>70.805000000000007</c:v>
                </c:pt>
                <c:pt idx="1255">
                  <c:v>70.870999999999995</c:v>
                </c:pt>
                <c:pt idx="1256">
                  <c:v>70.831999999999994</c:v>
                </c:pt>
                <c:pt idx="1257">
                  <c:v>70.572000000000003</c:v>
                </c:pt>
                <c:pt idx="1258">
                  <c:v>69.994</c:v>
                </c:pt>
                <c:pt idx="1259">
                  <c:v>69.125</c:v>
                </c:pt>
                <c:pt idx="1260">
                  <c:v>67.697000000000003</c:v>
                </c:pt>
                <c:pt idx="1261">
                  <c:v>65.754000000000005</c:v>
                </c:pt>
                <c:pt idx="1262">
                  <c:v>62.631999999999998</c:v>
                </c:pt>
                <c:pt idx="1263">
                  <c:v>57.39</c:v>
                </c:pt>
                <c:pt idx="1264">
                  <c:v>41.375999999999998</c:v>
                </c:pt>
                <c:pt idx="1265">
                  <c:v>53.951999999999998</c:v>
                </c:pt>
                <c:pt idx="1266">
                  <c:v>60.360999999999997</c:v>
                </c:pt>
                <c:pt idx="1267">
                  <c:v>63.744</c:v>
                </c:pt>
                <c:pt idx="1268">
                  <c:v>65.671000000000006</c:v>
                </c:pt>
                <c:pt idx="1269">
                  <c:v>67.085999999999999</c:v>
                </c:pt>
                <c:pt idx="1270">
                  <c:v>68.126000000000005</c:v>
                </c:pt>
                <c:pt idx="1271">
                  <c:v>68.930999999999997</c:v>
                </c:pt>
                <c:pt idx="1272">
                  <c:v>69.512</c:v>
                </c:pt>
                <c:pt idx="1273">
                  <c:v>69.956999999999994</c:v>
                </c:pt>
                <c:pt idx="1274">
                  <c:v>70.334999999999994</c:v>
                </c:pt>
                <c:pt idx="1275">
                  <c:v>70.635000000000005</c:v>
                </c:pt>
                <c:pt idx="1276">
                  <c:v>70.778000000000006</c:v>
                </c:pt>
                <c:pt idx="1277">
                  <c:v>70.67</c:v>
                </c:pt>
                <c:pt idx="1278">
                  <c:v>70.378</c:v>
                </c:pt>
                <c:pt idx="1279">
                  <c:v>69.864000000000004</c:v>
                </c:pt>
                <c:pt idx="1280">
                  <c:v>69.254000000000005</c:v>
                </c:pt>
                <c:pt idx="1281">
                  <c:v>68.316999999999993</c:v>
                </c:pt>
                <c:pt idx="1282">
                  <c:v>67.088999999999999</c:v>
                </c:pt>
                <c:pt idx="1283">
                  <c:v>65.408000000000001</c:v>
                </c:pt>
                <c:pt idx="1284">
                  <c:v>62.792999999999999</c:v>
                </c:pt>
                <c:pt idx="1285">
                  <c:v>58.981999999999999</c:v>
                </c:pt>
                <c:pt idx="1286">
                  <c:v>50.369</c:v>
                </c:pt>
                <c:pt idx="1287">
                  <c:v>46.81</c:v>
                </c:pt>
                <c:pt idx="1288">
                  <c:v>57.613999999999997</c:v>
                </c:pt>
                <c:pt idx="1289">
                  <c:v>62.069000000000003</c:v>
                </c:pt>
                <c:pt idx="1290">
                  <c:v>64.576999999999998</c:v>
                </c:pt>
                <c:pt idx="1291">
                  <c:v>66.394999999999996</c:v>
                </c:pt>
                <c:pt idx="1292">
                  <c:v>67.620999999999995</c:v>
                </c:pt>
                <c:pt idx="1293">
                  <c:v>68.474000000000004</c:v>
                </c:pt>
                <c:pt idx="1294">
                  <c:v>69.141999999999996</c:v>
                </c:pt>
                <c:pt idx="1295">
                  <c:v>69.45</c:v>
                </c:pt>
                <c:pt idx="1296">
                  <c:v>69.587000000000003</c:v>
                </c:pt>
                <c:pt idx="1297">
                  <c:v>69.47</c:v>
                </c:pt>
                <c:pt idx="1298">
                  <c:v>69.176000000000002</c:v>
                </c:pt>
                <c:pt idx="1299">
                  <c:v>68.709999999999994</c:v>
                </c:pt>
                <c:pt idx="1300">
                  <c:v>67.94</c:v>
                </c:pt>
                <c:pt idx="1301">
                  <c:v>66.908000000000001</c:v>
                </c:pt>
                <c:pt idx="1302">
                  <c:v>65.564999999999998</c:v>
                </c:pt>
                <c:pt idx="1303">
                  <c:v>64.019000000000005</c:v>
                </c:pt>
                <c:pt idx="1304">
                  <c:v>62.09</c:v>
                </c:pt>
                <c:pt idx="1305">
                  <c:v>59.45</c:v>
                </c:pt>
                <c:pt idx="1306">
                  <c:v>55.026000000000003</c:v>
                </c:pt>
                <c:pt idx="1307">
                  <c:v>45.935000000000002</c:v>
                </c:pt>
                <c:pt idx="1308">
                  <c:v>45.115000000000002</c:v>
                </c:pt>
                <c:pt idx="1309">
                  <c:v>55.148000000000003</c:v>
                </c:pt>
                <c:pt idx="1310">
                  <c:v>59.506999999999998</c:v>
                </c:pt>
                <c:pt idx="1311">
                  <c:v>62.384999999999998</c:v>
                </c:pt>
                <c:pt idx="1312">
                  <c:v>64.165999999999997</c:v>
                </c:pt>
                <c:pt idx="1313">
                  <c:v>65.572999999999993</c:v>
                </c:pt>
                <c:pt idx="1314">
                  <c:v>66.635000000000005</c:v>
                </c:pt>
                <c:pt idx="1315">
                  <c:v>67.406000000000006</c:v>
                </c:pt>
                <c:pt idx="1316">
                  <c:v>67.992000000000004</c:v>
                </c:pt>
                <c:pt idx="1317">
                  <c:v>68.156000000000006</c:v>
                </c:pt>
                <c:pt idx="1318">
                  <c:v>68.034000000000006</c:v>
                </c:pt>
                <c:pt idx="1319">
                  <c:v>67.584999999999994</c:v>
                </c:pt>
                <c:pt idx="1320">
                  <c:v>66.692999999999998</c:v>
                </c:pt>
                <c:pt idx="1321">
                  <c:v>65.519000000000005</c:v>
                </c:pt>
                <c:pt idx="1322">
                  <c:v>63.759</c:v>
                </c:pt>
                <c:pt idx="1323">
                  <c:v>61.456000000000003</c:v>
                </c:pt>
                <c:pt idx="1324">
                  <c:v>58.156999999999996</c:v>
                </c:pt>
                <c:pt idx="1325">
                  <c:v>52.152000000000001</c:v>
                </c:pt>
                <c:pt idx="1326">
                  <c:v>29.526</c:v>
                </c:pt>
                <c:pt idx="1327">
                  <c:v>51.186999999999998</c:v>
                </c:pt>
                <c:pt idx="1328">
                  <c:v>57.046999999999997</c:v>
                </c:pt>
                <c:pt idx="1329">
                  <c:v>60.447000000000003</c:v>
                </c:pt>
                <c:pt idx="1330">
                  <c:v>62.734999999999999</c:v>
                </c:pt>
                <c:pt idx="1331">
                  <c:v>64.399000000000001</c:v>
                </c:pt>
                <c:pt idx="1332">
                  <c:v>65.713999999999999</c:v>
                </c:pt>
                <c:pt idx="1333">
                  <c:v>66.760000000000005</c:v>
                </c:pt>
                <c:pt idx="1334">
                  <c:v>67.683000000000007</c:v>
                </c:pt>
                <c:pt idx="1335">
                  <c:v>68.421999999999997</c:v>
                </c:pt>
                <c:pt idx="1336">
                  <c:v>69</c:v>
                </c:pt>
                <c:pt idx="1337">
                  <c:v>69.350999999999999</c:v>
                </c:pt>
                <c:pt idx="1338">
                  <c:v>69.484999999999999</c:v>
                </c:pt>
                <c:pt idx="1339">
                  <c:v>69.367999999999995</c:v>
                </c:pt>
                <c:pt idx="1340">
                  <c:v>68.912000000000006</c:v>
                </c:pt>
                <c:pt idx="1341">
                  <c:v>68.033000000000001</c:v>
                </c:pt>
                <c:pt idx="1342">
                  <c:v>66.650999999999996</c:v>
                </c:pt>
                <c:pt idx="1343">
                  <c:v>64.603999999999999</c:v>
                </c:pt>
                <c:pt idx="1344">
                  <c:v>61.475999999999999</c:v>
                </c:pt>
                <c:pt idx="1345">
                  <c:v>56.061</c:v>
                </c:pt>
                <c:pt idx="1346">
                  <c:v>38.031999999999996</c:v>
                </c:pt>
                <c:pt idx="1347">
                  <c:v>52.887</c:v>
                </c:pt>
                <c:pt idx="1348">
                  <c:v>59.381999999999998</c:v>
                </c:pt>
                <c:pt idx="1349">
                  <c:v>62.62</c:v>
                </c:pt>
                <c:pt idx="1350">
                  <c:v>64.772000000000006</c:v>
                </c:pt>
                <c:pt idx="1351">
                  <c:v>66.302000000000007</c:v>
                </c:pt>
                <c:pt idx="1352">
                  <c:v>67.356999999999999</c:v>
                </c:pt>
                <c:pt idx="1353">
                  <c:v>68.185000000000002</c:v>
                </c:pt>
                <c:pt idx="1354">
                  <c:v>68.744</c:v>
                </c:pt>
                <c:pt idx="1355">
                  <c:v>69.275000000000006</c:v>
                </c:pt>
                <c:pt idx="1356">
                  <c:v>69.724000000000004</c:v>
                </c:pt>
                <c:pt idx="1357">
                  <c:v>70.05</c:v>
                </c:pt>
                <c:pt idx="1358">
                  <c:v>70.364999999999995</c:v>
                </c:pt>
                <c:pt idx="1359">
                  <c:v>70.494</c:v>
                </c:pt>
                <c:pt idx="1360">
                  <c:v>70.528000000000006</c:v>
                </c:pt>
                <c:pt idx="1361">
                  <c:v>70.275000000000006</c:v>
                </c:pt>
                <c:pt idx="1362">
                  <c:v>69.721999999999994</c:v>
                </c:pt>
                <c:pt idx="1363">
                  <c:v>68.891999999999996</c:v>
                </c:pt>
                <c:pt idx="1364">
                  <c:v>67.573999999999998</c:v>
                </c:pt>
                <c:pt idx="1365">
                  <c:v>65.768000000000001</c:v>
                </c:pt>
                <c:pt idx="1366">
                  <c:v>62.832999999999998</c:v>
                </c:pt>
                <c:pt idx="1367">
                  <c:v>58</c:v>
                </c:pt>
                <c:pt idx="1368">
                  <c:v>45.411999999999999</c:v>
                </c:pt>
                <c:pt idx="1369">
                  <c:v>52.709000000000003</c:v>
                </c:pt>
                <c:pt idx="1370">
                  <c:v>59.924999999999997</c:v>
                </c:pt>
                <c:pt idx="1371">
                  <c:v>63.665999999999997</c:v>
                </c:pt>
                <c:pt idx="1372">
                  <c:v>65.971000000000004</c:v>
                </c:pt>
                <c:pt idx="1373">
                  <c:v>67.542000000000002</c:v>
                </c:pt>
                <c:pt idx="1374">
                  <c:v>68.653999999999996</c:v>
                </c:pt>
                <c:pt idx="1375">
                  <c:v>69.444999999999993</c:v>
                </c:pt>
                <c:pt idx="1376">
                  <c:v>70.055999999999997</c:v>
                </c:pt>
                <c:pt idx="1377">
                  <c:v>70.501999999999995</c:v>
                </c:pt>
                <c:pt idx="1378">
                  <c:v>70.784000000000006</c:v>
                </c:pt>
                <c:pt idx="1379">
                  <c:v>70.981999999999999</c:v>
                </c:pt>
                <c:pt idx="1380">
                  <c:v>71.031999999999996</c:v>
                </c:pt>
                <c:pt idx="1381">
                  <c:v>70.965999999999994</c:v>
                </c:pt>
                <c:pt idx="1382">
                  <c:v>70.733000000000004</c:v>
                </c:pt>
                <c:pt idx="1383">
                  <c:v>70.156000000000006</c:v>
                </c:pt>
                <c:pt idx="1384">
                  <c:v>69.337999999999994</c:v>
                </c:pt>
                <c:pt idx="1385">
                  <c:v>68.105999999999995</c:v>
                </c:pt>
                <c:pt idx="1386">
                  <c:v>66.534999999999997</c:v>
                </c:pt>
                <c:pt idx="1387">
                  <c:v>64.531000000000006</c:v>
                </c:pt>
                <c:pt idx="1388">
                  <c:v>61.58</c:v>
                </c:pt>
                <c:pt idx="1389">
                  <c:v>57.18</c:v>
                </c:pt>
                <c:pt idx="1390">
                  <c:v>45.203000000000003</c:v>
                </c:pt>
                <c:pt idx="1391">
                  <c:v>50.652000000000001</c:v>
                </c:pt>
                <c:pt idx="1392">
                  <c:v>58.429000000000002</c:v>
                </c:pt>
                <c:pt idx="1393">
                  <c:v>62.42</c:v>
                </c:pt>
                <c:pt idx="1394">
                  <c:v>64.754999999999995</c:v>
                </c:pt>
                <c:pt idx="1395">
                  <c:v>66.492000000000004</c:v>
                </c:pt>
                <c:pt idx="1396">
                  <c:v>67.597999999999999</c:v>
                </c:pt>
                <c:pt idx="1397">
                  <c:v>68.314999999999998</c:v>
                </c:pt>
                <c:pt idx="1398">
                  <c:v>68.866</c:v>
                </c:pt>
                <c:pt idx="1399">
                  <c:v>69.126999999999995</c:v>
                </c:pt>
                <c:pt idx="1400">
                  <c:v>69.314999999999998</c:v>
                </c:pt>
                <c:pt idx="1401">
                  <c:v>69.287999999999997</c:v>
                </c:pt>
                <c:pt idx="1402">
                  <c:v>69.061000000000007</c:v>
                </c:pt>
                <c:pt idx="1403">
                  <c:v>68.707999999999998</c:v>
                </c:pt>
                <c:pt idx="1404">
                  <c:v>68.11</c:v>
                </c:pt>
                <c:pt idx="1405">
                  <c:v>67.343999999999994</c:v>
                </c:pt>
                <c:pt idx="1406">
                  <c:v>66.313999999999993</c:v>
                </c:pt>
                <c:pt idx="1407">
                  <c:v>64.853999999999999</c:v>
                </c:pt>
                <c:pt idx="1408">
                  <c:v>62.881</c:v>
                </c:pt>
                <c:pt idx="1409">
                  <c:v>59.95</c:v>
                </c:pt>
                <c:pt idx="1410">
                  <c:v>55.350999999999999</c:v>
                </c:pt>
                <c:pt idx="1411">
                  <c:v>45.09</c:v>
                </c:pt>
                <c:pt idx="1412">
                  <c:v>48.534999999999997</c:v>
                </c:pt>
                <c:pt idx="1413">
                  <c:v>56.972000000000001</c:v>
                </c:pt>
                <c:pt idx="1414">
                  <c:v>61.027000000000001</c:v>
                </c:pt>
                <c:pt idx="1415">
                  <c:v>63.573999999999998</c:v>
                </c:pt>
                <c:pt idx="1416">
                  <c:v>65.283000000000001</c:v>
                </c:pt>
                <c:pt idx="1417">
                  <c:v>66.606999999999999</c:v>
                </c:pt>
                <c:pt idx="1418">
                  <c:v>67.61</c:v>
                </c:pt>
                <c:pt idx="1419">
                  <c:v>68.263000000000005</c:v>
                </c:pt>
                <c:pt idx="1420">
                  <c:v>68.637</c:v>
                </c:pt>
                <c:pt idx="1421">
                  <c:v>68.75</c:v>
                </c:pt>
                <c:pt idx="1422">
                  <c:v>68.647000000000006</c:v>
                </c:pt>
                <c:pt idx="1423">
                  <c:v>68.381</c:v>
                </c:pt>
                <c:pt idx="1424">
                  <c:v>67.733000000000004</c:v>
                </c:pt>
                <c:pt idx="1425">
                  <c:v>66.772000000000006</c:v>
                </c:pt>
                <c:pt idx="1426">
                  <c:v>65.174000000000007</c:v>
                </c:pt>
                <c:pt idx="1427">
                  <c:v>62.972000000000001</c:v>
                </c:pt>
                <c:pt idx="1428">
                  <c:v>60.045999999999999</c:v>
                </c:pt>
                <c:pt idx="1429">
                  <c:v>55.523000000000003</c:v>
                </c:pt>
                <c:pt idx="1430">
                  <c:v>47.066000000000003</c:v>
                </c:pt>
                <c:pt idx="1431">
                  <c:v>43.481000000000002</c:v>
                </c:pt>
                <c:pt idx="1432">
                  <c:v>53.752000000000002</c:v>
                </c:pt>
                <c:pt idx="1433">
                  <c:v>58.075000000000003</c:v>
                </c:pt>
                <c:pt idx="1434">
                  <c:v>60.85</c:v>
                </c:pt>
                <c:pt idx="1435">
                  <c:v>62.887</c:v>
                </c:pt>
                <c:pt idx="1436">
                  <c:v>64.488</c:v>
                </c:pt>
                <c:pt idx="1437">
                  <c:v>65.772000000000006</c:v>
                </c:pt>
                <c:pt idx="1438">
                  <c:v>66.736000000000004</c:v>
                </c:pt>
                <c:pt idx="1439">
                  <c:v>67.488</c:v>
                </c:pt>
                <c:pt idx="1440">
                  <c:v>68.040000000000006</c:v>
                </c:pt>
                <c:pt idx="1441">
                  <c:v>68.41</c:v>
                </c:pt>
                <c:pt idx="1442">
                  <c:v>68.641999999999996</c:v>
                </c:pt>
                <c:pt idx="1443">
                  <c:v>68.599000000000004</c:v>
                </c:pt>
                <c:pt idx="1444">
                  <c:v>68.305000000000007</c:v>
                </c:pt>
                <c:pt idx="1445">
                  <c:v>67.570999999999998</c:v>
                </c:pt>
                <c:pt idx="1446">
                  <c:v>66.454999999999998</c:v>
                </c:pt>
                <c:pt idx="1447">
                  <c:v>64.784000000000006</c:v>
                </c:pt>
                <c:pt idx="1448">
                  <c:v>62.249000000000002</c:v>
                </c:pt>
                <c:pt idx="1449">
                  <c:v>58.357999999999997</c:v>
                </c:pt>
                <c:pt idx="1450">
                  <c:v>50.44</c:v>
                </c:pt>
                <c:pt idx="1451">
                  <c:v>41.509</c:v>
                </c:pt>
                <c:pt idx="1452">
                  <c:v>55.277999999999999</c:v>
                </c:pt>
                <c:pt idx="1453">
                  <c:v>60.027999999999999</c:v>
                </c:pt>
                <c:pt idx="1454">
                  <c:v>63.054000000000002</c:v>
                </c:pt>
                <c:pt idx="1455">
                  <c:v>65.117999999999995</c:v>
                </c:pt>
                <c:pt idx="1456">
                  <c:v>66.483000000000004</c:v>
                </c:pt>
                <c:pt idx="1457">
                  <c:v>67.596999999999994</c:v>
                </c:pt>
                <c:pt idx="1458">
                  <c:v>68.429000000000002</c:v>
                </c:pt>
                <c:pt idx="1459">
                  <c:v>69.165000000000006</c:v>
                </c:pt>
                <c:pt idx="1460">
                  <c:v>69.733999999999995</c:v>
                </c:pt>
                <c:pt idx="1461">
                  <c:v>70.075000000000003</c:v>
                </c:pt>
                <c:pt idx="1462">
                  <c:v>70.320999999999998</c:v>
                </c:pt>
                <c:pt idx="1463">
                  <c:v>70.340999999999994</c:v>
                </c:pt>
                <c:pt idx="1464">
                  <c:v>70.287000000000006</c:v>
                </c:pt>
                <c:pt idx="1465">
                  <c:v>69.983000000000004</c:v>
                </c:pt>
                <c:pt idx="1466">
                  <c:v>69.334999999999994</c:v>
                </c:pt>
                <c:pt idx="1467">
                  <c:v>68.379000000000005</c:v>
                </c:pt>
                <c:pt idx="1468">
                  <c:v>66.837000000000003</c:v>
                </c:pt>
                <c:pt idx="1469">
                  <c:v>64.772000000000006</c:v>
                </c:pt>
                <c:pt idx="1470">
                  <c:v>61.494</c:v>
                </c:pt>
                <c:pt idx="1471">
                  <c:v>55.81</c:v>
                </c:pt>
                <c:pt idx="1472">
                  <c:v>33.499000000000002</c:v>
                </c:pt>
                <c:pt idx="1473">
                  <c:v>54.454999999999998</c:v>
                </c:pt>
                <c:pt idx="1474">
                  <c:v>60.295999999999999</c:v>
                </c:pt>
                <c:pt idx="1475">
                  <c:v>63.662999999999997</c:v>
                </c:pt>
                <c:pt idx="1476">
                  <c:v>65.674999999999997</c:v>
                </c:pt>
                <c:pt idx="1477">
                  <c:v>67.049000000000007</c:v>
                </c:pt>
                <c:pt idx="1478">
                  <c:v>67.983999999999995</c:v>
                </c:pt>
                <c:pt idx="1479">
                  <c:v>68.66</c:v>
                </c:pt>
                <c:pt idx="1480">
                  <c:v>69.257000000000005</c:v>
                </c:pt>
                <c:pt idx="1481">
                  <c:v>69.731999999999999</c:v>
                </c:pt>
                <c:pt idx="1482">
                  <c:v>70.14</c:v>
                </c:pt>
                <c:pt idx="1483">
                  <c:v>70.454999999999998</c:v>
                </c:pt>
                <c:pt idx="1484">
                  <c:v>70.605000000000004</c:v>
                </c:pt>
                <c:pt idx="1485">
                  <c:v>70.585999999999999</c:v>
                </c:pt>
                <c:pt idx="1486">
                  <c:v>70.402000000000001</c:v>
                </c:pt>
                <c:pt idx="1487">
                  <c:v>69.992000000000004</c:v>
                </c:pt>
                <c:pt idx="1488">
                  <c:v>69.391999999999996</c:v>
                </c:pt>
                <c:pt idx="1489">
                  <c:v>68.41</c:v>
                </c:pt>
                <c:pt idx="1490">
                  <c:v>67.072000000000003</c:v>
                </c:pt>
                <c:pt idx="1491">
                  <c:v>65.12</c:v>
                </c:pt>
                <c:pt idx="1492">
                  <c:v>62.11</c:v>
                </c:pt>
                <c:pt idx="1493">
                  <c:v>57.155999999999999</c:v>
                </c:pt>
                <c:pt idx="1494">
                  <c:v>41.643000000000001</c:v>
                </c:pt>
                <c:pt idx="1495">
                  <c:v>53.079000000000001</c:v>
                </c:pt>
                <c:pt idx="1496">
                  <c:v>59.866999999999997</c:v>
                </c:pt>
                <c:pt idx="1497">
                  <c:v>63.338000000000001</c:v>
                </c:pt>
                <c:pt idx="1498">
                  <c:v>65.486000000000004</c:v>
                </c:pt>
                <c:pt idx="1499">
                  <c:v>67.013000000000005</c:v>
                </c:pt>
                <c:pt idx="1500">
                  <c:v>68.094999999999999</c:v>
                </c:pt>
                <c:pt idx="1501">
                  <c:v>68.88</c:v>
                </c:pt>
                <c:pt idx="1502">
                  <c:v>69.463999999999999</c:v>
                </c:pt>
                <c:pt idx="1503">
                  <c:v>69.834999999999994</c:v>
                </c:pt>
                <c:pt idx="1504">
                  <c:v>70.087000000000003</c:v>
                </c:pt>
                <c:pt idx="1505">
                  <c:v>70.231999999999999</c:v>
                </c:pt>
                <c:pt idx="1506">
                  <c:v>70.180999999999997</c:v>
                </c:pt>
                <c:pt idx="1507">
                  <c:v>69.944999999999993</c:v>
                </c:pt>
                <c:pt idx="1508">
                  <c:v>69.409000000000006</c:v>
                </c:pt>
                <c:pt idx="1509">
                  <c:v>68.55</c:v>
                </c:pt>
                <c:pt idx="1510">
                  <c:v>67.393000000000001</c:v>
                </c:pt>
                <c:pt idx="1511">
                  <c:v>65.787999999999997</c:v>
                </c:pt>
                <c:pt idx="1512">
                  <c:v>63.697000000000003</c:v>
                </c:pt>
                <c:pt idx="1513">
                  <c:v>60.853999999999999</c:v>
                </c:pt>
                <c:pt idx="1514">
                  <c:v>56.594999999999999</c:v>
                </c:pt>
                <c:pt idx="1515">
                  <c:v>48.831000000000003</c:v>
                </c:pt>
                <c:pt idx="1516">
                  <c:v>43.109000000000002</c:v>
                </c:pt>
                <c:pt idx="1517">
                  <c:v>55.1</c:v>
                </c:pt>
                <c:pt idx="1518">
                  <c:v>59.856000000000002</c:v>
                </c:pt>
                <c:pt idx="1519">
                  <c:v>62.902999999999999</c:v>
                </c:pt>
                <c:pt idx="1520">
                  <c:v>64.787999999999997</c:v>
                </c:pt>
                <c:pt idx="1521">
                  <c:v>66.195999999999998</c:v>
                </c:pt>
                <c:pt idx="1522">
                  <c:v>67.194000000000003</c:v>
                </c:pt>
                <c:pt idx="1523">
                  <c:v>67.930999999999997</c:v>
                </c:pt>
                <c:pt idx="1524">
                  <c:v>68.501999999999995</c:v>
                </c:pt>
                <c:pt idx="1525">
                  <c:v>68.728999999999999</c:v>
                </c:pt>
                <c:pt idx="1526">
                  <c:v>68.762</c:v>
                </c:pt>
                <c:pt idx="1527">
                  <c:v>68.52</c:v>
                </c:pt>
                <c:pt idx="1528">
                  <c:v>67.974999999999994</c:v>
                </c:pt>
                <c:pt idx="1529">
                  <c:v>67.183999999999997</c:v>
                </c:pt>
                <c:pt idx="1530">
                  <c:v>66</c:v>
                </c:pt>
                <c:pt idx="1531">
                  <c:v>64.52</c:v>
                </c:pt>
                <c:pt idx="1532">
                  <c:v>62.56</c:v>
                </c:pt>
                <c:pt idx="1533">
                  <c:v>59.866999999999997</c:v>
                </c:pt>
                <c:pt idx="1534">
                  <c:v>55.948999999999998</c:v>
                </c:pt>
                <c:pt idx="1535">
                  <c:v>47.637</c:v>
                </c:pt>
                <c:pt idx="1536">
                  <c:v>42.921999999999997</c:v>
                </c:pt>
                <c:pt idx="1537">
                  <c:v>54.366999999999997</c:v>
                </c:pt>
                <c:pt idx="1538">
                  <c:v>59.058999999999997</c:v>
                </c:pt>
                <c:pt idx="1539">
                  <c:v>62.048000000000002</c:v>
                </c:pt>
                <c:pt idx="1540">
                  <c:v>64.221000000000004</c:v>
                </c:pt>
                <c:pt idx="1541">
                  <c:v>65.873000000000005</c:v>
                </c:pt>
                <c:pt idx="1542">
                  <c:v>67.114999999999995</c:v>
                </c:pt>
                <c:pt idx="1543">
                  <c:v>67.981999999999999</c:v>
                </c:pt>
                <c:pt idx="1544">
                  <c:v>68.566000000000003</c:v>
                </c:pt>
                <c:pt idx="1545">
                  <c:v>68.902000000000001</c:v>
                </c:pt>
                <c:pt idx="1546">
                  <c:v>69.09</c:v>
                </c:pt>
                <c:pt idx="1547">
                  <c:v>69.055999999999997</c:v>
                </c:pt>
                <c:pt idx="1548">
                  <c:v>68.781000000000006</c:v>
                </c:pt>
                <c:pt idx="1549">
                  <c:v>68.162999999999997</c:v>
                </c:pt>
                <c:pt idx="1550">
                  <c:v>67.073999999999998</c:v>
                </c:pt>
                <c:pt idx="1551">
                  <c:v>65.483999999999995</c:v>
                </c:pt>
                <c:pt idx="1552">
                  <c:v>63.091000000000001</c:v>
                </c:pt>
                <c:pt idx="1553">
                  <c:v>59.43</c:v>
                </c:pt>
                <c:pt idx="1554">
                  <c:v>52.74</c:v>
                </c:pt>
                <c:pt idx="1555">
                  <c:v>32.652000000000001</c:v>
                </c:pt>
                <c:pt idx="1556">
                  <c:v>53.51</c:v>
                </c:pt>
                <c:pt idx="1557">
                  <c:v>58.716000000000001</c:v>
                </c:pt>
                <c:pt idx="1558">
                  <c:v>61.646999999999998</c:v>
                </c:pt>
                <c:pt idx="1559">
                  <c:v>63.676000000000002</c:v>
                </c:pt>
                <c:pt idx="1560">
                  <c:v>65.179000000000002</c:v>
                </c:pt>
                <c:pt idx="1561">
                  <c:v>66.375</c:v>
                </c:pt>
                <c:pt idx="1562">
                  <c:v>67.328000000000003</c:v>
                </c:pt>
                <c:pt idx="1563">
                  <c:v>68.153000000000006</c:v>
                </c:pt>
                <c:pt idx="1564">
                  <c:v>68.820999999999998</c:v>
                </c:pt>
                <c:pt idx="1565">
                  <c:v>69.352000000000004</c:v>
                </c:pt>
                <c:pt idx="1566">
                  <c:v>69.733000000000004</c:v>
                </c:pt>
                <c:pt idx="1567">
                  <c:v>69.915999999999997</c:v>
                </c:pt>
                <c:pt idx="1568">
                  <c:v>69.896000000000001</c:v>
                </c:pt>
                <c:pt idx="1569">
                  <c:v>69.581000000000003</c:v>
                </c:pt>
                <c:pt idx="1570">
                  <c:v>69.051000000000002</c:v>
                </c:pt>
                <c:pt idx="1571">
                  <c:v>68.17</c:v>
                </c:pt>
                <c:pt idx="1572">
                  <c:v>66.912999999999997</c:v>
                </c:pt>
                <c:pt idx="1573">
                  <c:v>65.087999999999994</c:v>
                </c:pt>
                <c:pt idx="1574">
                  <c:v>62.304000000000002</c:v>
                </c:pt>
                <c:pt idx="1575">
                  <c:v>57.85</c:v>
                </c:pt>
                <c:pt idx="1576">
                  <c:v>46.353000000000002</c:v>
                </c:pt>
                <c:pt idx="1577">
                  <c:v>50.966999999999999</c:v>
                </c:pt>
                <c:pt idx="1578">
                  <c:v>59.1</c:v>
                </c:pt>
                <c:pt idx="1579">
                  <c:v>62.883000000000003</c:v>
                </c:pt>
                <c:pt idx="1580">
                  <c:v>65.132999999999996</c:v>
                </c:pt>
                <c:pt idx="1581">
                  <c:v>66.837999999999994</c:v>
                </c:pt>
                <c:pt idx="1582">
                  <c:v>68.08</c:v>
                </c:pt>
                <c:pt idx="1583">
                  <c:v>69.072999999999993</c:v>
                </c:pt>
                <c:pt idx="1584">
                  <c:v>69.754000000000005</c:v>
                </c:pt>
                <c:pt idx="1585">
                  <c:v>70.228999999999999</c:v>
                </c:pt>
                <c:pt idx="1586">
                  <c:v>70.554000000000002</c:v>
                </c:pt>
                <c:pt idx="1587">
                  <c:v>70.734999999999999</c:v>
                </c:pt>
                <c:pt idx="1588">
                  <c:v>70.825999999999993</c:v>
                </c:pt>
                <c:pt idx="1589">
                  <c:v>70.742999999999995</c:v>
                </c:pt>
                <c:pt idx="1590">
                  <c:v>70.486999999999995</c:v>
                </c:pt>
                <c:pt idx="1591">
                  <c:v>69.980999999999995</c:v>
                </c:pt>
                <c:pt idx="1592">
                  <c:v>69.191000000000003</c:v>
                </c:pt>
                <c:pt idx="1593">
                  <c:v>68.016999999999996</c:v>
                </c:pt>
                <c:pt idx="1594">
                  <c:v>66.331000000000003</c:v>
                </c:pt>
                <c:pt idx="1595">
                  <c:v>63.959000000000003</c:v>
                </c:pt>
                <c:pt idx="1596">
                  <c:v>60.399000000000001</c:v>
                </c:pt>
                <c:pt idx="1597">
                  <c:v>54.012999999999998</c:v>
                </c:pt>
                <c:pt idx="1598">
                  <c:v>30.628</c:v>
                </c:pt>
                <c:pt idx="1599">
                  <c:v>55.148000000000003</c:v>
                </c:pt>
                <c:pt idx="1600">
                  <c:v>60.674999999999997</c:v>
                </c:pt>
                <c:pt idx="1601">
                  <c:v>63.789000000000001</c:v>
                </c:pt>
                <c:pt idx="1602">
                  <c:v>65.789000000000001</c:v>
                </c:pt>
                <c:pt idx="1603">
                  <c:v>67.147000000000006</c:v>
                </c:pt>
                <c:pt idx="1604">
                  <c:v>68.174999999999997</c:v>
                </c:pt>
                <c:pt idx="1605">
                  <c:v>68.858999999999995</c:v>
                </c:pt>
                <c:pt idx="1606">
                  <c:v>69.394999999999996</c:v>
                </c:pt>
                <c:pt idx="1607">
                  <c:v>69.763999999999996</c:v>
                </c:pt>
                <c:pt idx="1608">
                  <c:v>69.983000000000004</c:v>
                </c:pt>
                <c:pt idx="1609">
                  <c:v>70.100999999999999</c:v>
                </c:pt>
                <c:pt idx="1610">
                  <c:v>70.013000000000005</c:v>
                </c:pt>
                <c:pt idx="1611">
                  <c:v>69.777000000000001</c:v>
                </c:pt>
                <c:pt idx="1612">
                  <c:v>69.334999999999994</c:v>
                </c:pt>
                <c:pt idx="1613">
                  <c:v>68.602000000000004</c:v>
                </c:pt>
                <c:pt idx="1614">
                  <c:v>67.656000000000006</c:v>
                </c:pt>
                <c:pt idx="1615">
                  <c:v>66.254999999999995</c:v>
                </c:pt>
                <c:pt idx="1616">
                  <c:v>64.409000000000006</c:v>
                </c:pt>
                <c:pt idx="1617">
                  <c:v>61.811999999999998</c:v>
                </c:pt>
                <c:pt idx="1618">
                  <c:v>57.326000000000001</c:v>
                </c:pt>
                <c:pt idx="1619">
                  <c:v>47.704999999999998</c:v>
                </c:pt>
                <c:pt idx="1620">
                  <c:v>49.012</c:v>
                </c:pt>
                <c:pt idx="1621">
                  <c:v>57.793999999999997</c:v>
                </c:pt>
                <c:pt idx="1622">
                  <c:v>61.853999999999999</c:v>
                </c:pt>
                <c:pt idx="1623">
                  <c:v>64.466999999999999</c:v>
                </c:pt>
                <c:pt idx="1624">
                  <c:v>66.072999999999993</c:v>
                </c:pt>
                <c:pt idx="1625">
                  <c:v>67.343999999999994</c:v>
                </c:pt>
                <c:pt idx="1626">
                  <c:v>68.228999999999999</c:v>
                </c:pt>
                <c:pt idx="1627">
                  <c:v>68.872</c:v>
                </c:pt>
                <c:pt idx="1628">
                  <c:v>69.353999999999999</c:v>
                </c:pt>
                <c:pt idx="1629">
                  <c:v>69.564999999999998</c:v>
                </c:pt>
                <c:pt idx="1630">
                  <c:v>69.611000000000004</c:v>
                </c:pt>
                <c:pt idx="1631">
                  <c:v>69.403000000000006</c:v>
                </c:pt>
                <c:pt idx="1632">
                  <c:v>68.923000000000002</c:v>
                </c:pt>
                <c:pt idx="1633">
                  <c:v>68.221000000000004</c:v>
                </c:pt>
                <c:pt idx="1634">
                  <c:v>67.141000000000005</c:v>
                </c:pt>
                <c:pt idx="1635">
                  <c:v>65.772999999999996</c:v>
                </c:pt>
                <c:pt idx="1636">
                  <c:v>63.935000000000002</c:v>
                </c:pt>
                <c:pt idx="1637">
                  <c:v>61.290999999999997</c:v>
                </c:pt>
                <c:pt idx="1638">
                  <c:v>57.622999999999998</c:v>
                </c:pt>
                <c:pt idx="1639">
                  <c:v>50.695999999999998</c:v>
                </c:pt>
                <c:pt idx="1640">
                  <c:v>31.07</c:v>
                </c:pt>
                <c:pt idx="1641">
                  <c:v>52.39</c:v>
                </c:pt>
                <c:pt idx="1642">
                  <c:v>57.820999999999998</c:v>
                </c:pt>
                <c:pt idx="1643">
                  <c:v>61.006</c:v>
                </c:pt>
                <c:pt idx="1644">
                  <c:v>63.305999999999997</c:v>
                </c:pt>
                <c:pt idx="1645">
                  <c:v>64.921999999999997</c:v>
                </c:pt>
                <c:pt idx="1646">
                  <c:v>66.158000000000001</c:v>
                </c:pt>
                <c:pt idx="1647">
                  <c:v>67.096999999999994</c:v>
                </c:pt>
                <c:pt idx="1648">
                  <c:v>67.835999999999999</c:v>
                </c:pt>
                <c:pt idx="1649">
                  <c:v>68.356999999999999</c:v>
                </c:pt>
                <c:pt idx="1650">
                  <c:v>68.652000000000001</c:v>
                </c:pt>
                <c:pt idx="1651">
                  <c:v>68.656000000000006</c:v>
                </c:pt>
                <c:pt idx="1652">
                  <c:v>68.424000000000007</c:v>
                </c:pt>
                <c:pt idx="1653">
                  <c:v>67.88</c:v>
                </c:pt>
                <c:pt idx="1654">
                  <c:v>67.039000000000001</c:v>
                </c:pt>
                <c:pt idx="1655">
                  <c:v>65.742999999999995</c:v>
                </c:pt>
                <c:pt idx="1656">
                  <c:v>63.871000000000002</c:v>
                </c:pt>
                <c:pt idx="1657">
                  <c:v>61.231999999999999</c:v>
                </c:pt>
                <c:pt idx="1658">
                  <c:v>56.982999999999997</c:v>
                </c:pt>
                <c:pt idx="1659">
                  <c:v>48.493000000000002</c:v>
                </c:pt>
                <c:pt idx="1660">
                  <c:v>45.344999999999999</c:v>
                </c:pt>
                <c:pt idx="1661">
                  <c:v>55.579000000000001</c:v>
                </c:pt>
                <c:pt idx="1662">
                  <c:v>59.981000000000002</c:v>
                </c:pt>
                <c:pt idx="1663">
                  <c:v>62.601999999999997</c:v>
                </c:pt>
                <c:pt idx="1664">
                  <c:v>64.403000000000006</c:v>
                </c:pt>
                <c:pt idx="1665">
                  <c:v>65.834000000000003</c:v>
                </c:pt>
                <c:pt idx="1666">
                  <c:v>66.918000000000006</c:v>
                </c:pt>
                <c:pt idx="1667">
                  <c:v>67.831000000000003</c:v>
                </c:pt>
                <c:pt idx="1668">
                  <c:v>68.507999999999996</c:v>
                </c:pt>
                <c:pt idx="1669">
                  <c:v>69.040000000000006</c:v>
                </c:pt>
                <c:pt idx="1670">
                  <c:v>69.415000000000006</c:v>
                </c:pt>
                <c:pt idx="1671">
                  <c:v>69.602999999999994</c:v>
                </c:pt>
                <c:pt idx="1672">
                  <c:v>69.613</c:v>
                </c:pt>
                <c:pt idx="1673">
                  <c:v>69.340999999999994</c:v>
                </c:pt>
                <c:pt idx="1674">
                  <c:v>68.805000000000007</c:v>
                </c:pt>
                <c:pt idx="1675">
                  <c:v>67.867999999999995</c:v>
                </c:pt>
                <c:pt idx="1676">
                  <c:v>66.444000000000003</c:v>
                </c:pt>
                <c:pt idx="1677">
                  <c:v>64.350999999999999</c:v>
                </c:pt>
                <c:pt idx="1678">
                  <c:v>61.207000000000001</c:v>
                </c:pt>
                <c:pt idx="1679">
                  <c:v>56.152999999999999</c:v>
                </c:pt>
                <c:pt idx="1680">
                  <c:v>41.804000000000002</c:v>
                </c:pt>
                <c:pt idx="1681">
                  <c:v>51.460999999999999</c:v>
                </c:pt>
                <c:pt idx="1682">
                  <c:v>58.4</c:v>
                </c:pt>
                <c:pt idx="1683">
                  <c:v>61.978999999999999</c:v>
                </c:pt>
                <c:pt idx="1684">
                  <c:v>64.2</c:v>
                </c:pt>
                <c:pt idx="1685">
                  <c:v>65.813000000000002</c:v>
                </c:pt>
                <c:pt idx="1686">
                  <c:v>66.938999999999993</c:v>
                </c:pt>
                <c:pt idx="1687">
                  <c:v>67.831999999999994</c:v>
                </c:pt>
                <c:pt idx="1688">
                  <c:v>68.537999999999997</c:v>
                </c:pt>
                <c:pt idx="1689">
                  <c:v>69.084999999999994</c:v>
                </c:pt>
                <c:pt idx="1690">
                  <c:v>69.546000000000006</c:v>
                </c:pt>
                <c:pt idx="1691">
                  <c:v>69.866</c:v>
                </c:pt>
                <c:pt idx="1692">
                  <c:v>70.061000000000007</c:v>
                </c:pt>
                <c:pt idx="1693">
                  <c:v>70.042000000000002</c:v>
                </c:pt>
                <c:pt idx="1694">
                  <c:v>69.832999999999998</c:v>
                </c:pt>
                <c:pt idx="1695">
                  <c:v>69.385000000000005</c:v>
                </c:pt>
                <c:pt idx="1696">
                  <c:v>68.688999999999993</c:v>
                </c:pt>
                <c:pt idx="1697">
                  <c:v>67.623000000000005</c:v>
                </c:pt>
                <c:pt idx="1698">
                  <c:v>66.064999999999998</c:v>
                </c:pt>
                <c:pt idx="1699">
                  <c:v>63.808999999999997</c:v>
                </c:pt>
                <c:pt idx="1700">
                  <c:v>60.42</c:v>
                </c:pt>
                <c:pt idx="1701">
                  <c:v>54.485999999999997</c:v>
                </c:pt>
                <c:pt idx="1702">
                  <c:v>25.706</c:v>
                </c:pt>
                <c:pt idx="1703">
                  <c:v>54.898000000000003</c:v>
                </c:pt>
                <c:pt idx="1704">
                  <c:v>60.554000000000002</c:v>
                </c:pt>
                <c:pt idx="1705">
                  <c:v>63.697000000000003</c:v>
                </c:pt>
                <c:pt idx="1706">
                  <c:v>65.816999999999993</c:v>
                </c:pt>
                <c:pt idx="1707">
                  <c:v>67.286000000000001</c:v>
                </c:pt>
                <c:pt idx="1708">
                  <c:v>68.375</c:v>
                </c:pt>
                <c:pt idx="1709">
                  <c:v>69.128</c:v>
                </c:pt>
                <c:pt idx="1710">
                  <c:v>69.676000000000002</c:v>
                </c:pt>
                <c:pt idx="1711">
                  <c:v>70.070999999999998</c:v>
                </c:pt>
                <c:pt idx="1712">
                  <c:v>70.287999999999997</c:v>
                </c:pt>
                <c:pt idx="1713">
                  <c:v>70.409000000000006</c:v>
                </c:pt>
                <c:pt idx="1714">
                  <c:v>70.296999999999997</c:v>
                </c:pt>
                <c:pt idx="1715">
                  <c:v>70.040000000000006</c:v>
                </c:pt>
                <c:pt idx="1716">
                  <c:v>69.552999999999997</c:v>
                </c:pt>
                <c:pt idx="1717">
                  <c:v>68.766999999999996</c:v>
                </c:pt>
                <c:pt idx="1718">
                  <c:v>67.73</c:v>
                </c:pt>
                <c:pt idx="1719">
                  <c:v>66.165999999999997</c:v>
                </c:pt>
                <c:pt idx="1720">
                  <c:v>64.051000000000002</c:v>
                </c:pt>
                <c:pt idx="1721">
                  <c:v>60.975000000000001</c:v>
                </c:pt>
                <c:pt idx="1722">
                  <c:v>56.005000000000003</c:v>
                </c:pt>
                <c:pt idx="1723">
                  <c:v>44.22</c:v>
                </c:pt>
                <c:pt idx="1724">
                  <c:v>50.427999999999997</c:v>
                </c:pt>
                <c:pt idx="1725">
                  <c:v>58.029000000000003</c:v>
                </c:pt>
                <c:pt idx="1726">
                  <c:v>61.795000000000002</c:v>
                </c:pt>
                <c:pt idx="1727">
                  <c:v>64.244</c:v>
                </c:pt>
                <c:pt idx="1728">
                  <c:v>65.869</c:v>
                </c:pt>
                <c:pt idx="1729">
                  <c:v>67.146000000000001</c:v>
                </c:pt>
                <c:pt idx="1730">
                  <c:v>68.075999999999993</c:v>
                </c:pt>
                <c:pt idx="1731">
                  <c:v>68.774000000000001</c:v>
                </c:pt>
                <c:pt idx="1732">
                  <c:v>69.287000000000006</c:v>
                </c:pt>
                <c:pt idx="1733">
                  <c:v>69.528999999999996</c:v>
                </c:pt>
                <c:pt idx="1734">
                  <c:v>69.637</c:v>
                </c:pt>
                <c:pt idx="1735">
                  <c:v>69.537999999999997</c:v>
                </c:pt>
                <c:pt idx="1736">
                  <c:v>69.271000000000001</c:v>
                </c:pt>
                <c:pt idx="1737">
                  <c:v>68.790000000000006</c:v>
                </c:pt>
                <c:pt idx="1738">
                  <c:v>68.004000000000005</c:v>
                </c:pt>
                <c:pt idx="1739">
                  <c:v>66.89</c:v>
                </c:pt>
                <c:pt idx="1740">
                  <c:v>65.355999999999995</c:v>
                </c:pt>
                <c:pt idx="1741">
                  <c:v>63.252000000000002</c:v>
                </c:pt>
                <c:pt idx="1742">
                  <c:v>60.281999999999996</c:v>
                </c:pt>
                <c:pt idx="1743">
                  <c:v>55.563000000000002</c:v>
                </c:pt>
                <c:pt idx="1744">
                  <c:v>45.045000000000002</c:v>
                </c:pt>
                <c:pt idx="1745">
                  <c:v>47.241999999999997</c:v>
                </c:pt>
                <c:pt idx="1746">
                  <c:v>56.177999999999997</c:v>
                </c:pt>
                <c:pt idx="1747">
                  <c:v>60.472999999999999</c:v>
                </c:pt>
                <c:pt idx="1748">
                  <c:v>63.261000000000003</c:v>
                </c:pt>
                <c:pt idx="1749">
                  <c:v>65.281999999999996</c:v>
                </c:pt>
                <c:pt idx="1750">
                  <c:v>66.712000000000003</c:v>
                </c:pt>
                <c:pt idx="1751">
                  <c:v>67.739999999999995</c:v>
                </c:pt>
                <c:pt idx="1752">
                  <c:v>68.462999999999994</c:v>
                </c:pt>
                <c:pt idx="1753">
                  <c:v>68.924999999999997</c:v>
                </c:pt>
                <c:pt idx="1754">
                  <c:v>69.221000000000004</c:v>
                </c:pt>
                <c:pt idx="1755">
                  <c:v>69.262</c:v>
                </c:pt>
                <c:pt idx="1756">
                  <c:v>69.105999999999995</c:v>
                </c:pt>
                <c:pt idx="1757">
                  <c:v>68.652000000000001</c:v>
                </c:pt>
                <c:pt idx="1758">
                  <c:v>67.867999999999995</c:v>
                </c:pt>
                <c:pt idx="1759">
                  <c:v>66.722999999999999</c:v>
                </c:pt>
                <c:pt idx="1760">
                  <c:v>65</c:v>
                </c:pt>
                <c:pt idx="1761">
                  <c:v>62.625999999999998</c:v>
                </c:pt>
                <c:pt idx="1762">
                  <c:v>59.137</c:v>
                </c:pt>
                <c:pt idx="1763">
                  <c:v>53.481000000000002</c:v>
                </c:pt>
                <c:pt idx="1764">
                  <c:v>34.218000000000004</c:v>
                </c:pt>
                <c:pt idx="1765">
                  <c:v>51.128</c:v>
                </c:pt>
                <c:pt idx="1766">
                  <c:v>57.470999999999997</c:v>
                </c:pt>
                <c:pt idx="1767">
                  <c:v>60.963000000000001</c:v>
                </c:pt>
                <c:pt idx="1768">
                  <c:v>63.244</c:v>
                </c:pt>
                <c:pt idx="1769">
                  <c:v>64.870999999999995</c:v>
                </c:pt>
                <c:pt idx="1770">
                  <c:v>66.186000000000007</c:v>
                </c:pt>
                <c:pt idx="1771">
                  <c:v>67.263000000000005</c:v>
                </c:pt>
                <c:pt idx="1772">
                  <c:v>68.180000000000007</c:v>
                </c:pt>
                <c:pt idx="1773">
                  <c:v>68.897999999999996</c:v>
                </c:pt>
                <c:pt idx="1774">
                  <c:v>69.397999999999996</c:v>
                </c:pt>
                <c:pt idx="1775">
                  <c:v>69.706000000000003</c:v>
                </c:pt>
                <c:pt idx="1776">
                  <c:v>69.741</c:v>
                </c:pt>
                <c:pt idx="1777">
                  <c:v>69.516000000000005</c:v>
                </c:pt>
                <c:pt idx="1778">
                  <c:v>69.025000000000006</c:v>
                </c:pt>
                <c:pt idx="1779">
                  <c:v>68.19</c:v>
                </c:pt>
                <c:pt idx="1780">
                  <c:v>67.043000000000006</c:v>
                </c:pt>
                <c:pt idx="1781">
                  <c:v>65.396000000000001</c:v>
                </c:pt>
                <c:pt idx="1782">
                  <c:v>63.063000000000002</c:v>
                </c:pt>
                <c:pt idx="1783">
                  <c:v>59.515000000000001</c:v>
                </c:pt>
                <c:pt idx="1784">
                  <c:v>52.924999999999997</c:v>
                </c:pt>
                <c:pt idx="1785">
                  <c:v>32.755000000000003</c:v>
                </c:pt>
                <c:pt idx="1786">
                  <c:v>54.436999999999998</c:v>
                </c:pt>
                <c:pt idx="1787">
                  <c:v>59.725000000000001</c:v>
                </c:pt>
                <c:pt idx="1788">
                  <c:v>62.77</c:v>
                </c:pt>
                <c:pt idx="1789">
                  <c:v>64.861999999999995</c:v>
                </c:pt>
                <c:pt idx="1790">
                  <c:v>66.319000000000003</c:v>
                </c:pt>
                <c:pt idx="1791">
                  <c:v>67.462999999999994</c:v>
                </c:pt>
                <c:pt idx="1792">
                  <c:v>68.317999999999998</c:v>
                </c:pt>
                <c:pt idx="1793">
                  <c:v>69.036000000000001</c:v>
                </c:pt>
                <c:pt idx="1794">
                  <c:v>69.575000000000003</c:v>
                </c:pt>
                <c:pt idx="1795">
                  <c:v>69.953000000000003</c:v>
                </c:pt>
                <c:pt idx="1796">
                  <c:v>70.162999999999997</c:v>
                </c:pt>
                <c:pt idx="1797">
                  <c:v>70.149000000000001</c:v>
                </c:pt>
                <c:pt idx="1798">
                  <c:v>69.938999999999993</c:v>
                </c:pt>
                <c:pt idx="1799">
                  <c:v>69.412999999999997</c:v>
                </c:pt>
                <c:pt idx="1800">
                  <c:v>68.617999999999995</c:v>
                </c:pt>
                <c:pt idx="1801">
                  <c:v>67.356999999999999</c:v>
                </c:pt>
                <c:pt idx="1802">
                  <c:v>65.58</c:v>
                </c:pt>
                <c:pt idx="1803">
                  <c:v>63.002000000000002</c:v>
                </c:pt>
                <c:pt idx="1804">
                  <c:v>58.805999999999997</c:v>
                </c:pt>
                <c:pt idx="1805">
                  <c:v>50.348999999999997</c:v>
                </c:pt>
                <c:pt idx="1806">
                  <c:v>47.177</c:v>
                </c:pt>
                <c:pt idx="1807">
                  <c:v>57.573</c:v>
                </c:pt>
                <c:pt idx="1808">
                  <c:v>61.899000000000001</c:v>
                </c:pt>
                <c:pt idx="1809">
                  <c:v>64.441000000000003</c:v>
                </c:pt>
                <c:pt idx="1810">
                  <c:v>66.147000000000006</c:v>
                </c:pt>
                <c:pt idx="1811">
                  <c:v>67.423000000000002</c:v>
                </c:pt>
                <c:pt idx="1812">
                  <c:v>68.400000000000006</c:v>
                </c:pt>
                <c:pt idx="1813">
                  <c:v>69.132000000000005</c:v>
                </c:pt>
                <c:pt idx="1814">
                  <c:v>69.721999999999994</c:v>
                </c:pt>
                <c:pt idx="1815">
                  <c:v>70.132000000000005</c:v>
                </c:pt>
                <c:pt idx="1816">
                  <c:v>70.397000000000006</c:v>
                </c:pt>
                <c:pt idx="1817">
                  <c:v>70.507999999999996</c:v>
                </c:pt>
                <c:pt idx="1818">
                  <c:v>70.429000000000002</c:v>
                </c:pt>
                <c:pt idx="1819">
                  <c:v>70.204999999999998</c:v>
                </c:pt>
                <c:pt idx="1820">
                  <c:v>69.760999999999996</c:v>
                </c:pt>
                <c:pt idx="1821">
                  <c:v>69.128</c:v>
                </c:pt>
                <c:pt idx="1822">
                  <c:v>68.206999999999994</c:v>
                </c:pt>
                <c:pt idx="1823">
                  <c:v>66.915999999999997</c:v>
                </c:pt>
                <c:pt idx="1824">
                  <c:v>65.069999999999993</c:v>
                </c:pt>
                <c:pt idx="1825">
                  <c:v>62.332999999999998</c:v>
                </c:pt>
                <c:pt idx="1826">
                  <c:v>57.841000000000001</c:v>
                </c:pt>
                <c:pt idx="1827">
                  <c:v>47.859000000000002</c:v>
                </c:pt>
                <c:pt idx="1828">
                  <c:v>49.115000000000002</c:v>
                </c:pt>
                <c:pt idx="1829">
                  <c:v>58.162999999999997</c:v>
                </c:pt>
                <c:pt idx="1830">
                  <c:v>62.35</c:v>
                </c:pt>
                <c:pt idx="1831">
                  <c:v>64.971000000000004</c:v>
                </c:pt>
                <c:pt idx="1832">
                  <c:v>66.724000000000004</c:v>
                </c:pt>
                <c:pt idx="1833">
                  <c:v>68.004999999999995</c:v>
                </c:pt>
                <c:pt idx="1834">
                  <c:v>68.893000000000001</c:v>
                </c:pt>
                <c:pt idx="1835">
                  <c:v>69.5</c:v>
                </c:pt>
                <c:pt idx="1836">
                  <c:v>69.878</c:v>
                </c:pt>
                <c:pt idx="1837">
                  <c:v>70.069999999999993</c:v>
                </c:pt>
                <c:pt idx="1838">
                  <c:v>70.099000000000004</c:v>
                </c:pt>
                <c:pt idx="1839">
                  <c:v>69.978999999999999</c:v>
                </c:pt>
                <c:pt idx="1840">
                  <c:v>69.658000000000001</c:v>
                </c:pt>
                <c:pt idx="1841">
                  <c:v>69.061000000000007</c:v>
                </c:pt>
                <c:pt idx="1842">
                  <c:v>68.168000000000006</c:v>
                </c:pt>
                <c:pt idx="1843">
                  <c:v>66.84</c:v>
                </c:pt>
                <c:pt idx="1844">
                  <c:v>65.073999999999998</c:v>
                </c:pt>
                <c:pt idx="1845">
                  <c:v>62.601999999999997</c:v>
                </c:pt>
                <c:pt idx="1846">
                  <c:v>59.051000000000002</c:v>
                </c:pt>
                <c:pt idx="1847">
                  <c:v>52.935000000000002</c:v>
                </c:pt>
                <c:pt idx="1848">
                  <c:v>25.199000000000002</c:v>
                </c:pt>
                <c:pt idx="1849">
                  <c:v>53.008000000000003</c:v>
                </c:pt>
                <c:pt idx="1850">
                  <c:v>58.837000000000003</c:v>
                </c:pt>
                <c:pt idx="1851">
                  <c:v>62.177999999999997</c:v>
                </c:pt>
                <c:pt idx="1852">
                  <c:v>64.430999999999997</c:v>
                </c:pt>
                <c:pt idx="1853">
                  <c:v>66.123999999999995</c:v>
                </c:pt>
                <c:pt idx="1854">
                  <c:v>67.335999999999999</c:v>
                </c:pt>
                <c:pt idx="1855">
                  <c:v>68.28</c:v>
                </c:pt>
                <c:pt idx="1856">
                  <c:v>68.962999999999994</c:v>
                </c:pt>
                <c:pt idx="1857">
                  <c:v>69.41</c:v>
                </c:pt>
                <c:pt idx="1858">
                  <c:v>69.727999999999994</c:v>
                </c:pt>
                <c:pt idx="1859">
                  <c:v>69.78</c:v>
                </c:pt>
                <c:pt idx="1860">
                  <c:v>69.665000000000006</c:v>
                </c:pt>
                <c:pt idx="1861">
                  <c:v>69.275000000000006</c:v>
                </c:pt>
                <c:pt idx="1862">
                  <c:v>68.569000000000003</c:v>
                </c:pt>
                <c:pt idx="1863">
                  <c:v>67.608000000000004</c:v>
                </c:pt>
                <c:pt idx="1864">
                  <c:v>66.179000000000002</c:v>
                </c:pt>
                <c:pt idx="1865">
                  <c:v>64.382999999999996</c:v>
                </c:pt>
                <c:pt idx="1866">
                  <c:v>61.741999999999997</c:v>
                </c:pt>
                <c:pt idx="1867">
                  <c:v>57.877000000000002</c:v>
                </c:pt>
                <c:pt idx="1868">
                  <c:v>50.697000000000003</c:v>
                </c:pt>
                <c:pt idx="1869">
                  <c:v>40.363</c:v>
                </c:pt>
                <c:pt idx="1870">
                  <c:v>54.433</c:v>
                </c:pt>
                <c:pt idx="1871">
                  <c:v>59.363999999999997</c:v>
                </c:pt>
                <c:pt idx="1872">
                  <c:v>62.268999999999998</c:v>
                </c:pt>
                <c:pt idx="1873">
                  <c:v>64.307000000000002</c:v>
                </c:pt>
                <c:pt idx="1874">
                  <c:v>65.89</c:v>
                </c:pt>
                <c:pt idx="1875">
                  <c:v>67.132000000000005</c:v>
                </c:pt>
                <c:pt idx="1876">
                  <c:v>68.105999999999995</c:v>
                </c:pt>
                <c:pt idx="1877">
                  <c:v>68.876000000000005</c:v>
                </c:pt>
                <c:pt idx="1878">
                  <c:v>69.343000000000004</c:v>
                </c:pt>
                <c:pt idx="1879">
                  <c:v>69.643000000000001</c:v>
                </c:pt>
                <c:pt idx="1880">
                  <c:v>69.665999999999997</c:v>
                </c:pt>
                <c:pt idx="1881">
                  <c:v>69.45</c:v>
                </c:pt>
                <c:pt idx="1882">
                  <c:v>68.975999999999999</c:v>
                </c:pt>
                <c:pt idx="1883">
                  <c:v>68.096000000000004</c:v>
                </c:pt>
                <c:pt idx="1884">
                  <c:v>66.873000000000005</c:v>
                </c:pt>
                <c:pt idx="1885">
                  <c:v>65.021000000000001</c:v>
                </c:pt>
                <c:pt idx="1886">
                  <c:v>62.401000000000003</c:v>
                </c:pt>
                <c:pt idx="1887">
                  <c:v>58.277000000000001</c:v>
                </c:pt>
                <c:pt idx="1888">
                  <c:v>49.33</c:v>
                </c:pt>
                <c:pt idx="1889">
                  <c:v>45.881</c:v>
                </c:pt>
                <c:pt idx="1890">
                  <c:v>56.457999999999998</c:v>
                </c:pt>
                <c:pt idx="1891">
                  <c:v>60.662999999999997</c:v>
                </c:pt>
                <c:pt idx="1892">
                  <c:v>63.156999999999996</c:v>
                </c:pt>
                <c:pt idx="1893">
                  <c:v>64.917000000000002</c:v>
                </c:pt>
                <c:pt idx="1894">
                  <c:v>66.162000000000006</c:v>
                </c:pt>
                <c:pt idx="1895">
                  <c:v>67.177999999999997</c:v>
                </c:pt>
                <c:pt idx="1896">
                  <c:v>67.954999999999998</c:v>
                </c:pt>
                <c:pt idx="1897">
                  <c:v>68.594999999999999</c:v>
                </c:pt>
                <c:pt idx="1898">
                  <c:v>69.150999999999996</c:v>
                </c:pt>
                <c:pt idx="1899">
                  <c:v>69.554000000000002</c:v>
                </c:pt>
                <c:pt idx="1900">
                  <c:v>69.843000000000004</c:v>
                </c:pt>
                <c:pt idx="1901">
                  <c:v>69.92</c:v>
                </c:pt>
                <c:pt idx="1902">
                  <c:v>69.792000000000002</c:v>
                </c:pt>
                <c:pt idx="1903">
                  <c:v>69.402000000000001</c:v>
                </c:pt>
                <c:pt idx="1904">
                  <c:v>68.721000000000004</c:v>
                </c:pt>
                <c:pt idx="1905">
                  <c:v>67.662999999999997</c:v>
                </c:pt>
                <c:pt idx="1906">
                  <c:v>66.11</c:v>
                </c:pt>
                <c:pt idx="1907">
                  <c:v>63.908000000000001</c:v>
                </c:pt>
                <c:pt idx="1908">
                  <c:v>60.576000000000001</c:v>
                </c:pt>
                <c:pt idx="1909">
                  <c:v>54.805999999999997</c:v>
                </c:pt>
                <c:pt idx="1910">
                  <c:v>28.146000000000001</c:v>
                </c:pt>
                <c:pt idx="1911">
                  <c:v>53.749000000000002</c:v>
                </c:pt>
                <c:pt idx="1912">
                  <c:v>59.825000000000003</c:v>
                </c:pt>
                <c:pt idx="1913">
                  <c:v>63.103999999999999</c:v>
                </c:pt>
                <c:pt idx="1914">
                  <c:v>65.251999999999995</c:v>
                </c:pt>
                <c:pt idx="1915">
                  <c:v>66.784000000000006</c:v>
                </c:pt>
                <c:pt idx="1916">
                  <c:v>67.947999999999993</c:v>
                </c:pt>
                <c:pt idx="1917">
                  <c:v>68.798000000000002</c:v>
                </c:pt>
                <c:pt idx="1918">
                  <c:v>69.433000000000007</c:v>
                </c:pt>
                <c:pt idx="1919">
                  <c:v>69.888000000000005</c:v>
                </c:pt>
                <c:pt idx="1920">
                  <c:v>70.162999999999997</c:v>
                </c:pt>
                <c:pt idx="1921">
                  <c:v>70.328000000000003</c:v>
                </c:pt>
                <c:pt idx="1922">
                  <c:v>70.287999999999997</c:v>
                </c:pt>
                <c:pt idx="1923">
                  <c:v>70.078000000000003</c:v>
                </c:pt>
                <c:pt idx="1924">
                  <c:v>69.593000000000004</c:v>
                </c:pt>
                <c:pt idx="1925">
                  <c:v>68.781000000000006</c:v>
                </c:pt>
                <c:pt idx="1926">
                  <c:v>67.587000000000003</c:v>
                </c:pt>
                <c:pt idx="1927">
                  <c:v>65.846000000000004</c:v>
                </c:pt>
                <c:pt idx="1928">
                  <c:v>63.447000000000003</c:v>
                </c:pt>
                <c:pt idx="1929">
                  <c:v>59.805</c:v>
                </c:pt>
                <c:pt idx="1930">
                  <c:v>53.110999999999997</c:v>
                </c:pt>
                <c:pt idx="1931">
                  <c:v>35.588000000000001</c:v>
                </c:pt>
                <c:pt idx="1932">
                  <c:v>54.970999999999997</c:v>
                </c:pt>
                <c:pt idx="1933">
                  <c:v>60.292000000000002</c:v>
                </c:pt>
                <c:pt idx="1934">
                  <c:v>63.298999999999999</c:v>
                </c:pt>
                <c:pt idx="1935">
                  <c:v>65.33</c:v>
                </c:pt>
                <c:pt idx="1936">
                  <c:v>66.75</c:v>
                </c:pt>
                <c:pt idx="1937">
                  <c:v>67.819999999999993</c:v>
                </c:pt>
                <c:pt idx="1938">
                  <c:v>68.613</c:v>
                </c:pt>
                <c:pt idx="1939">
                  <c:v>69.216999999999999</c:v>
                </c:pt>
                <c:pt idx="1940">
                  <c:v>69.697999999999993</c:v>
                </c:pt>
                <c:pt idx="1941">
                  <c:v>70.022999999999996</c:v>
                </c:pt>
                <c:pt idx="1942">
                  <c:v>70.185000000000002</c:v>
                </c:pt>
                <c:pt idx="1943">
                  <c:v>70.147999999999996</c:v>
                </c:pt>
                <c:pt idx="1944">
                  <c:v>69.882000000000005</c:v>
                </c:pt>
                <c:pt idx="1945">
                  <c:v>69.400999999999996</c:v>
                </c:pt>
                <c:pt idx="1946">
                  <c:v>68.691000000000003</c:v>
                </c:pt>
                <c:pt idx="1947">
                  <c:v>67.724999999999994</c:v>
                </c:pt>
                <c:pt idx="1948">
                  <c:v>66.426000000000002</c:v>
                </c:pt>
                <c:pt idx="1949">
                  <c:v>64.628</c:v>
                </c:pt>
                <c:pt idx="1950">
                  <c:v>62.048999999999999</c:v>
                </c:pt>
                <c:pt idx="1951">
                  <c:v>57.924999999999997</c:v>
                </c:pt>
                <c:pt idx="1952">
                  <c:v>48.941000000000003</c:v>
                </c:pt>
                <c:pt idx="1953">
                  <c:v>47.273000000000003</c:v>
                </c:pt>
                <c:pt idx="1954">
                  <c:v>57.463999999999999</c:v>
                </c:pt>
                <c:pt idx="1955">
                  <c:v>61.825000000000003</c:v>
                </c:pt>
                <c:pt idx="1956">
                  <c:v>64.430999999999997</c:v>
                </c:pt>
                <c:pt idx="1957">
                  <c:v>66.247</c:v>
                </c:pt>
                <c:pt idx="1958">
                  <c:v>67.525999999999996</c:v>
                </c:pt>
                <c:pt idx="1959">
                  <c:v>68.497</c:v>
                </c:pt>
                <c:pt idx="1960">
                  <c:v>69.203000000000003</c:v>
                </c:pt>
                <c:pt idx="1961">
                  <c:v>69.703999999999994</c:v>
                </c:pt>
                <c:pt idx="1962">
                  <c:v>70.043000000000006</c:v>
                </c:pt>
                <c:pt idx="1963">
                  <c:v>70.134</c:v>
                </c:pt>
                <c:pt idx="1964">
                  <c:v>70.040000000000006</c:v>
                </c:pt>
                <c:pt idx="1965">
                  <c:v>69.656000000000006</c:v>
                </c:pt>
                <c:pt idx="1966">
                  <c:v>69.007000000000005</c:v>
                </c:pt>
                <c:pt idx="1967">
                  <c:v>68.061999999999998</c:v>
                </c:pt>
                <c:pt idx="1968">
                  <c:v>66.712999999999994</c:v>
                </c:pt>
                <c:pt idx="1969">
                  <c:v>64.926000000000002</c:v>
                </c:pt>
                <c:pt idx="1970">
                  <c:v>62.372</c:v>
                </c:pt>
                <c:pt idx="1971">
                  <c:v>58.627000000000002</c:v>
                </c:pt>
                <c:pt idx="1972">
                  <c:v>51.822000000000003</c:v>
                </c:pt>
                <c:pt idx="1973">
                  <c:v>36.256999999999998</c:v>
                </c:pt>
                <c:pt idx="1974">
                  <c:v>53.600999999999999</c:v>
                </c:pt>
                <c:pt idx="1975">
                  <c:v>58.795000000000002</c:v>
                </c:pt>
                <c:pt idx="1976">
                  <c:v>61.831000000000003</c:v>
                </c:pt>
                <c:pt idx="1977">
                  <c:v>63.945999999999998</c:v>
                </c:pt>
                <c:pt idx="1978">
                  <c:v>65.585999999999999</c:v>
                </c:pt>
                <c:pt idx="1979">
                  <c:v>66.882000000000005</c:v>
                </c:pt>
                <c:pt idx="1980">
                  <c:v>67.926000000000002</c:v>
                </c:pt>
                <c:pt idx="1981">
                  <c:v>68.709000000000003</c:v>
                </c:pt>
                <c:pt idx="1982">
                  <c:v>69.241</c:v>
                </c:pt>
                <c:pt idx="1983">
                  <c:v>69.590999999999994</c:v>
                </c:pt>
                <c:pt idx="1984">
                  <c:v>69.724000000000004</c:v>
                </c:pt>
                <c:pt idx="1985">
                  <c:v>69.661000000000001</c:v>
                </c:pt>
                <c:pt idx="1986">
                  <c:v>69.358999999999995</c:v>
                </c:pt>
                <c:pt idx="1987">
                  <c:v>68.751999999999995</c:v>
                </c:pt>
                <c:pt idx="1988">
                  <c:v>67.834999999999994</c:v>
                </c:pt>
                <c:pt idx="1989">
                  <c:v>66.489000000000004</c:v>
                </c:pt>
                <c:pt idx="1990">
                  <c:v>64.617999999999995</c:v>
                </c:pt>
                <c:pt idx="1991">
                  <c:v>61.905999999999999</c:v>
                </c:pt>
                <c:pt idx="1992">
                  <c:v>57.77</c:v>
                </c:pt>
                <c:pt idx="1993">
                  <c:v>49.5</c:v>
                </c:pt>
                <c:pt idx="1994">
                  <c:v>44.432000000000002</c:v>
                </c:pt>
                <c:pt idx="1995">
                  <c:v>55.628999999999998</c:v>
                </c:pt>
                <c:pt idx="1996">
                  <c:v>60.118000000000002</c:v>
                </c:pt>
                <c:pt idx="1997">
                  <c:v>62.914000000000001</c:v>
                </c:pt>
                <c:pt idx="1998">
                  <c:v>64.924000000000007</c:v>
                </c:pt>
                <c:pt idx="1999">
                  <c:v>66.385999999999996</c:v>
                </c:pt>
                <c:pt idx="2000">
                  <c:v>67.531000000000006</c:v>
                </c:pt>
                <c:pt idx="2001">
                  <c:v>68.412000000000006</c:v>
                </c:pt>
                <c:pt idx="2002">
                  <c:v>69.11</c:v>
                </c:pt>
                <c:pt idx="2003">
                  <c:v>69.632999999999996</c:v>
                </c:pt>
                <c:pt idx="2004">
                  <c:v>69.941999999999993</c:v>
                </c:pt>
                <c:pt idx="2005">
                  <c:v>70.061999999999998</c:v>
                </c:pt>
                <c:pt idx="2006">
                  <c:v>69.926000000000002</c:v>
                </c:pt>
                <c:pt idx="2007">
                  <c:v>69.497</c:v>
                </c:pt>
                <c:pt idx="2008">
                  <c:v>68.771000000000001</c:v>
                </c:pt>
                <c:pt idx="2009">
                  <c:v>67.555000000000007</c:v>
                </c:pt>
                <c:pt idx="2010">
                  <c:v>65.876999999999995</c:v>
                </c:pt>
                <c:pt idx="2011">
                  <c:v>63.41</c:v>
                </c:pt>
                <c:pt idx="2012">
                  <c:v>59.719000000000001</c:v>
                </c:pt>
                <c:pt idx="2013">
                  <c:v>53.170999999999999</c:v>
                </c:pt>
                <c:pt idx="2014">
                  <c:v>35.234000000000002</c:v>
                </c:pt>
                <c:pt idx="2015">
                  <c:v>54.402999999999999</c:v>
                </c:pt>
                <c:pt idx="2016">
                  <c:v>59.801000000000002</c:v>
                </c:pt>
                <c:pt idx="2017">
                  <c:v>62.735999999999997</c:v>
                </c:pt>
                <c:pt idx="2018">
                  <c:v>64.691000000000003</c:v>
                </c:pt>
                <c:pt idx="2019">
                  <c:v>66.117000000000004</c:v>
                </c:pt>
                <c:pt idx="2020">
                  <c:v>67.165000000000006</c:v>
                </c:pt>
                <c:pt idx="2021">
                  <c:v>68.010999999999996</c:v>
                </c:pt>
                <c:pt idx="2022">
                  <c:v>68.682000000000002</c:v>
                </c:pt>
                <c:pt idx="2023">
                  <c:v>69.236999999999995</c:v>
                </c:pt>
                <c:pt idx="2024">
                  <c:v>69.658000000000001</c:v>
                </c:pt>
                <c:pt idx="2025">
                  <c:v>69.927999999999997</c:v>
                </c:pt>
                <c:pt idx="2026">
                  <c:v>70.036000000000001</c:v>
                </c:pt>
                <c:pt idx="2027">
                  <c:v>69.962000000000003</c:v>
                </c:pt>
                <c:pt idx="2028">
                  <c:v>69.653000000000006</c:v>
                </c:pt>
                <c:pt idx="2029">
                  <c:v>69.08</c:v>
                </c:pt>
                <c:pt idx="2030">
                  <c:v>68.131</c:v>
                </c:pt>
                <c:pt idx="2031">
                  <c:v>66.724000000000004</c:v>
                </c:pt>
                <c:pt idx="2032">
                  <c:v>64.691000000000003</c:v>
                </c:pt>
                <c:pt idx="2033">
                  <c:v>61.664999999999999</c:v>
                </c:pt>
                <c:pt idx="2034">
                  <c:v>56.584000000000003</c:v>
                </c:pt>
                <c:pt idx="2035">
                  <c:v>40.880000000000003</c:v>
                </c:pt>
                <c:pt idx="2036">
                  <c:v>52.722999999999999</c:v>
                </c:pt>
                <c:pt idx="2037">
                  <c:v>59.695999999999998</c:v>
                </c:pt>
                <c:pt idx="2038">
                  <c:v>63.228999999999999</c:v>
                </c:pt>
                <c:pt idx="2039">
                  <c:v>65.509</c:v>
                </c:pt>
                <c:pt idx="2040">
                  <c:v>67.069999999999993</c:v>
                </c:pt>
                <c:pt idx="2041">
                  <c:v>68.2</c:v>
                </c:pt>
                <c:pt idx="2042">
                  <c:v>69.072000000000003</c:v>
                </c:pt>
                <c:pt idx="2043">
                  <c:v>69.680999999999997</c:v>
                </c:pt>
                <c:pt idx="2044">
                  <c:v>70.144000000000005</c:v>
                </c:pt>
                <c:pt idx="2045">
                  <c:v>70.432000000000002</c:v>
                </c:pt>
                <c:pt idx="2046">
                  <c:v>70.569999999999993</c:v>
                </c:pt>
                <c:pt idx="2047">
                  <c:v>70.555999999999997</c:v>
                </c:pt>
                <c:pt idx="2048">
                  <c:v>70.337999999999994</c:v>
                </c:pt>
                <c:pt idx="2049">
                  <c:v>69.906999999999996</c:v>
                </c:pt>
                <c:pt idx="2050">
                  <c:v>69.215000000000003</c:v>
                </c:pt>
                <c:pt idx="2051">
                  <c:v>68.2</c:v>
                </c:pt>
                <c:pt idx="2052">
                  <c:v>66.822999999999993</c:v>
                </c:pt>
                <c:pt idx="2053">
                  <c:v>64.813999999999993</c:v>
                </c:pt>
                <c:pt idx="2054">
                  <c:v>61.969000000000001</c:v>
                </c:pt>
                <c:pt idx="2055">
                  <c:v>57.38</c:v>
                </c:pt>
                <c:pt idx="2056">
                  <c:v>46.454999999999998</c:v>
                </c:pt>
                <c:pt idx="2057">
                  <c:v>49.088999999999999</c:v>
                </c:pt>
                <c:pt idx="2058">
                  <c:v>57.621000000000002</c:v>
                </c:pt>
                <c:pt idx="2059">
                  <c:v>61.439</c:v>
                </c:pt>
                <c:pt idx="2060">
                  <c:v>63.893999999999998</c:v>
                </c:pt>
                <c:pt idx="2061">
                  <c:v>65.584999999999994</c:v>
                </c:pt>
                <c:pt idx="2062">
                  <c:v>66.850999999999999</c:v>
                </c:pt>
                <c:pt idx="2063">
                  <c:v>67.869</c:v>
                </c:pt>
                <c:pt idx="2064">
                  <c:v>68.650000000000006</c:v>
                </c:pt>
                <c:pt idx="2065">
                  <c:v>69.236999999999995</c:v>
                </c:pt>
                <c:pt idx="2066">
                  <c:v>69.620999999999995</c:v>
                </c:pt>
                <c:pt idx="2067">
                  <c:v>69.802000000000007</c:v>
                </c:pt>
                <c:pt idx="2068">
                  <c:v>69.784000000000006</c:v>
                </c:pt>
                <c:pt idx="2069">
                  <c:v>69.534000000000006</c:v>
                </c:pt>
                <c:pt idx="2070">
                  <c:v>69.051000000000002</c:v>
                </c:pt>
                <c:pt idx="2071">
                  <c:v>68.305000000000007</c:v>
                </c:pt>
                <c:pt idx="2072">
                  <c:v>67.248999999999995</c:v>
                </c:pt>
                <c:pt idx="2073">
                  <c:v>65.855999999999995</c:v>
                </c:pt>
                <c:pt idx="2074">
                  <c:v>63.927999999999997</c:v>
                </c:pt>
                <c:pt idx="2075">
                  <c:v>61.225999999999999</c:v>
                </c:pt>
                <c:pt idx="2076">
                  <c:v>57.009</c:v>
                </c:pt>
                <c:pt idx="2077">
                  <c:v>47.978999999999999</c:v>
                </c:pt>
                <c:pt idx="2078">
                  <c:v>46.814999999999998</c:v>
                </c:pt>
                <c:pt idx="2079">
                  <c:v>56.728000000000002</c:v>
                </c:pt>
                <c:pt idx="2080">
                  <c:v>61.095999999999997</c:v>
                </c:pt>
                <c:pt idx="2081">
                  <c:v>63.868000000000002</c:v>
                </c:pt>
                <c:pt idx="2082">
                  <c:v>65.769000000000005</c:v>
                </c:pt>
                <c:pt idx="2083">
                  <c:v>67.156000000000006</c:v>
                </c:pt>
                <c:pt idx="2084">
                  <c:v>68.156000000000006</c:v>
                </c:pt>
                <c:pt idx="2085">
                  <c:v>68.930000000000007</c:v>
                </c:pt>
                <c:pt idx="2086">
                  <c:v>69.456999999999994</c:v>
                </c:pt>
                <c:pt idx="2087">
                  <c:v>69.786000000000001</c:v>
                </c:pt>
                <c:pt idx="2088">
                  <c:v>69.927000000000007</c:v>
                </c:pt>
                <c:pt idx="2089">
                  <c:v>69.831999999999994</c:v>
                </c:pt>
                <c:pt idx="2090">
                  <c:v>69.528000000000006</c:v>
                </c:pt>
                <c:pt idx="2091">
                  <c:v>68.897000000000006</c:v>
                </c:pt>
                <c:pt idx="2092">
                  <c:v>67.938999999999993</c:v>
                </c:pt>
                <c:pt idx="2093">
                  <c:v>66.522999999999996</c:v>
                </c:pt>
                <c:pt idx="2094">
                  <c:v>64.593000000000004</c:v>
                </c:pt>
                <c:pt idx="2095">
                  <c:v>61.947000000000003</c:v>
                </c:pt>
                <c:pt idx="2096">
                  <c:v>57.938000000000002</c:v>
                </c:pt>
                <c:pt idx="2097">
                  <c:v>50.670999999999999</c:v>
                </c:pt>
                <c:pt idx="2098">
                  <c:v>38.380000000000003</c:v>
                </c:pt>
                <c:pt idx="2099">
                  <c:v>53.651000000000003</c:v>
                </c:pt>
                <c:pt idx="2100">
                  <c:v>58.563000000000002</c:v>
                </c:pt>
                <c:pt idx="2101">
                  <c:v>61.408000000000001</c:v>
                </c:pt>
                <c:pt idx="2102">
                  <c:v>63.405000000000001</c:v>
                </c:pt>
                <c:pt idx="2103">
                  <c:v>64.858999999999995</c:v>
                </c:pt>
                <c:pt idx="2104">
                  <c:v>66.052000000000007</c:v>
                </c:pt>
                <c:pt idx="2105">
                  <c:v>66.988</c:v>
                </c:pt>
                <c:pt idx="2106">
                  <c:v>67.799000000000007</c:v>
                </c:pt>
                <c:pt idx="2107">
                  <c:v>68.465000000000003</c:v>
                </c:pt>
                <c:pt idx="2108">
                  <c:v>68.918000000000006</c:v>
                </c:pt>
                <c:pt idx="2109">
                  <c:v>69.19</c:v>
                </c:pt>
                <c:pt idx="2110">
                  <c:v>69.146000000000001</c:v>
                </c:pt>
                <c:pt idx="2111">
                  <c:v>68.819999999999993</c:v>
                </c:pt>
                <c:pt idx="2112">
                  <c:v>68.183000000000007</c:v>
                </c:pt>
                <c:pt idx="2113">
                  <c:v>67.149000000000001</c:v>
                </c:pt>
                <c:pt idx="2114">
                  <c:v>65.760999999999996</c:v>
                </c:pt>
                <c:pt idx="2115">
                  <c:v>63.780999999999999</c:v>
                </c:pt>
                <c:pt idx="2116">
                  <c:v>60.935000000000002</c:v>
                </c:pt>
                <c:pt idx="2117">
                  <c:v>56.298999999999999</c:v>
                </c:pt>
                <c:pt idx="2118">
                  <c:v>44.338000000000001</c:v>
                </c:pt>
                <c:pt idx="2119">
                  <c:v>49.896999999999998</c:v>
                </c:pt>
                <c:pt idx="2120">
                  <c:v>57.939</c:v>
                </c:pt>
                <c:pt idx="2121">
                  <c:v>61.713999999999999</c:v>
                </c:pt>
                <c:pt idx="2122">
                  <c:v>64.040000000000006</c:v>
                </c:pt>
                <c:pt idx="2123">
                  <c:v>65.688000000000002</c:v>
                </c:pt>
                <c:pt idx="2124">
                  <c:v>66.844999999999999</c:v>
                </c:pt>
                <c:pt idx="2125">
                  <c:v>67.754000000000005</c:v>
                </c:pt>
                <c:pt idx="2126">
                  <c:v>68.456000000000003</c:v>
                </c:pt>
                <c:pt idx="2127">
                  <c:v>69.02</c:v>
                </c:pt>
                <c:pt idx="2128">
                  <c:v>69.475999999999999</c:v>
                </c:pt>
                <c:pt idx="2129">
                  <c:v>69.763999999999996</c:v>
                </c:pt>
                <c:pt idx="2130">
                  <c:v>69.894000000000005</c:v>
                </c:pt>
                <c:pt idx="2131">
                  <c:v>69.802999999999997</c:v>
                </c:pt>
                <c:pt idx="2132">
                  <c:v>69.444000000000003</c:v>
                </c:pt>
                <c:pt idx="2133">
                  <c:v>68.772000000000006</c:v>
                </c:pt>
                <c:pt idx="2134">
                  <c:v>67.677999999999997</c:v>
                </c:pt>
                <c:pt idx="2135">
                  <c:v>66.063000000000002</c:v>
                </c:pt>
                <c:pt idx="2136">
                  <c:v>63.755000000000003</c:v>
                </c:pt>
                <c:pt idx="2137">
                  <c:v>60.305999999999997</c:v>
                </c:pt>
                <c:pt idx="2138">
                  <c:v>54.328000000000003</c:v>
                </c:pt>
                <c:pt idx="2139">
                  <c:v>24.132000000000001</c:v>
                </c:pt>
                <c:pt idx="2140">
                  <c:v>53.09</c:v>
                </c:pt>
                <c:pt idx="2141">
                  <c:v>59</c:v>
                </c:pt>
                <c:pt idx="2142">
                  <c:v>62.15</c:v>
                </c:pt>
                <c:pt idx="2143">
                  <c:v>64.231999999999999</c:v>
                </c:pt>
                <c:pt idx="2144">
                  <c:v>65.757000000000005</c:v>
                </c:pt>
                <c:pt idx="2145">
                  <c:v>66.850999999999999</c:v>
                </c:pt>
                <c:pt idx="2146">
                  <c:v>67.727000000000004</c:v>
                </c:pt>
                <c:pt idx="2147">
                  <c:v>68.412999999999997</c:v>
                </c:pt>
                <c:pt idx="2148">
                  <c:v>68.971000000000004</c:v>
                </c:pt>
                <c:pt idx="2149">
                  <c:v>69.400000000000006</c:v>
                </c:pt>
                <c:pt idx="2150">
                  <c:v>69.667000000000002</c:v>
                </c:pt>
                <c:pt idx="2151">
                  <c:v>69.781999999999996</c:v>
                </c:pt>
                <c:pt idx="2152">
                  <c:v>69.683999999999997</c:v>
                </c:pt>
                <c:pt idx="2153">
                  <c:v>69.37</c:v>
                </c:pt>
                <c:pt idx="2154">
                  <c:v>68.787999999999997</c:v>
                </c:pt>
                <c:pt idx="2155">
                  <c:v>67.867999999999995</c:v>
                </c:pt>
                <c:pt idx="2156">
                  <c:v>66.558000000000007</c:v>
                </c:pt>
                <c:pt idx="2157">
                  <c:v>64.647999999999996</c:v>
                </c:pt>
                <c:pt idx="2158">
                  <c:v>61.813000000000002</c:v>
                </c:pt>
                <c:pt idx="2159">
                  <c:v>57.259</c:v>
                </c:pt>
                <c:pt idx="2160">
                  <c:v>46.167000000000002</c:v>
                </c:pt>
                <c:pt idx="2161">
                  <c:v>49.994</c:v>
                </c:pt>
                <c:pt idx="2162">
                  <c:v>58.228999999999999</c:v>
                </c:pt>
                <c:pt idx="2163">
                  <c:v>62.109000000000002</c:v>
                </c:pt>
                <c:pt idx="2164">
                  <c:v>64.563999999999993</c:v>
                </c:pt>
                <c:pt idx="2165">
                  <c:v>66.328999999999994</c:v>
                </c:pt>
                <c:pt idx="2166">
                  <c:v>67.576999999999998</c:v>
                </c:pt>
                <c:pt idx="2167">
                  <c:v>68.528000000000006</c:v>
                </c:pt>
                <c:pt idx="2168">
                  <c:v>69.22</c:v>
                </c:pt>
                <c:pt idx="2169">
                  <c:v>69.733999999999995</c:v>
                </c:pt>
                <c:pt idx="2170">
                  <c:v>70.093000000000004</c:v>
                </c:pt>
                <c:pt idx="2171">
                  <c:v>70.278000000000006</c:v>
                </c:pt>
                <c:pt idx="2172">
                  <c:v>70.311999999999998</c:v>
                </c:pt>
                <c:pt idx="2173">
                  <c:v>70.132999999999996</c:v>
                </c:pt>
                <c:pt idx="2174">
                  <c:v>69.731999999999999</c:v>
                </c:pt>
                <c:pt idx="2175">
                  <c:v>69.063999999999993</c:v>
                </c:pt>
                <c:pt idx="2176">
                  <c:v>68.051000000000002</c:v>
                </c:pt>
                <c:pt idx="2177">
                  <c:v>66.701999999999998</c:v>
                </c:pt>
                <c:pt idx="2178">
                  <c:v>64.861000000000004</c:v>
                </c:pt>
                <c:pt idx="2179">
                  <c:v>62.338999999999999</c:v>
                </c:pt>
                <c:pt idx="2180">
                  <c:v>58.658000000000001</c:v>
                </c:pt>
                <c:pt idx="2181">
                  <c:v>52.103000000000002</c:v>
                </c:pt>
                <c:pt idx="2182">
                  <c:v>32.659999999999997</c:v>
                </c:pt>
                <c:pt idx="2183">
                  <c:v>53.631</c:v>
                </c:pt>
                <c:pt idx="2184">
                  <c:v>59.031999999999996</c:v>
                </c:pt>
                <c:pt idx="2185">
                  <c:v>62.173999999999999</c:v>
                </c:pt>
                <c:pt idx="2186">
                  <c:v>64.316000000000003</c:v>
                </c:pt>
                <c:pt idx="2187">
                  <c:v>65.847999999999999</c:v>
                </c:pt>
                <c:pt idx="2188">
                  <c:v>66.950999999999993</c:v>
                </c:pt>
                <c:pt idx="2189">
                  <c:v>67.807000000000002</c:v>
                </c:pt>
                <c:pt idx="2190">
                  <c:v>68.424999999999997</c:v>
                </c:pt>
                <c:pt idx="2191">
                  <c:v>68.873999999999995</c:v>
                </c:pt>
                <c:pt idx="2192">
                  <c:v>69.137</c:v>
                </c:pt>
                <c:pt idx="2193">
                  <c:v>69.183000000000007</c:v>
                </c:pt>
                <c:pt idx="2194">
                  <c:v>69.019000000000005</c:v>
                </c:pt>
                <c:pt idx="2195">
                  <c:v>68.557000000000002</c:v>
                </c:pt>
                <c:pt idx="2196">
                  <c:v>67.822000000000003</c:v>
                </c:pt>
                <c:pt idx="2197">
                  <c:v>66.703000000000003</c:v>
                </c:pt>
                <c:pt idx="2198">
                  <c:v>65.162000000000006</c:v>
                </c:pt>
                <c:pt idx="2199">
                  <c:v>63.055999999999997</c:v>
                </c:pt>
                <c:pt idx="2200">
                  <c:v>59.991</c:v>
                </c:pt>
                <c:pt idx="2201">
                  <c:v>54.93</c:v>
                </c:pt>
                <c:pt idx="2202">
                  <c:v>41.47</c:v>
                </c:pt>
                <c:pt idx="2203">
                  <c:v>50.06</c:v>
                </c:pt>
                <c:pt idx="2204">
                  <c:v>57.292999999999999</c:v>
                </c:pt>
                <c:pt idx="2205">
                  <c:v>61.076000000000001</c:v>
                </c:pt>
                <c:pt idx="2206">
                  <c:v>63.530999999999999</c:v>
                </c:pt>
                <c:pt idx="2207">
                  <c:v>65.290000000000006</c:v>
                </c:pt>
                <c:pt idx="2208">
                  <c:v>66.701999999999998</c:v>
                </c:pt>
                <c:pt idx="2209">
                  <c:v>67.748999999999995</c:v>
                </c:pt>
                <c:pt idx="2210">
                  <c:v>68.581999999999994</c:v>
                </c:pt>
                <c:pt idx="2211">
                  <c:v>69.174999999999997</c:v>
                </c:pt>
                <c:pt idx="2212">
                  <c:v>69.539000000000001</c:v>
                </c:pt>
                <c:pt idx="2213">
                  <c:v>69.704999999999998</c:v>
                </c:pt>
                <c:pt idx="2214">
                  <c:v>69.622</c:v>
                </c:pt>
                <c:pt idx="2215">
                  <c:v>69.314999999999998</c:v>
                </c:pt>
                <c:pt idx="2216">
                  <c:v>68.713999999999999</c:v>
                </c:pt>
                <c:pt idx="2217">
                  <c:v>67.763000000000005</c:v>
                </c:pt>
                <c:pt idx="2218">
                  <c:v>66.415000000000006</c:v>
                </c:pt>
                <c:pt idx="2219">
                  <c:v>64.444000000000003</c:v>
                </c:pt>
                <c:pt idx="2220">
                  <c:v>61.662999999999997</c:v>
                </c:pt>
                <c:pt idx="2221">
                  <c:v>57.360999999999997</c:v>
                </c:pt>
                <c:pt idx="2222">
                  <c:v>48.469000000000001</c:v>
                </c:pt>
                <c:pt idx="2223">
                  <c:v>45.133000000000003</c:v>
                </c:pt>
                <c:pt idx="2224">
                  <c:v>55.533000000000001</c:v>
                </c:pt>
                <c:pt idx="2225">
                  <c:v>59.777000000000001</c:v>
                </c:pt>
                <c:pt idx="2226">
                  <c:v>62.427999999999997</c:v>
                </c:pt>
                <c:pt idx="2227">
                  <c:v>64.311000000000007</c:v>
                </c:pt>
                <c:pt idx="2228">
                  <c:v>65.704999999999998</c:v>
                </c:pt>
                <c:pt idx="2229">
                  <c:v>66.823999999999998</c:v>
                </c:pt>
                <c:pt idx="2230">
                  <c:v>67.715000000000003</c:v>
                </c:pt>
                <c:pt idx="2231">
                  <c:v>68.471000000000004</c:v>
                </c:pt>
                <c:pt idx="2232">
                  <c:v>69.034000000000006</c:v>
                </c:pt>
                <c:pt idx="2233">
                  <c:v>69.444999999999993</c:v>
                </c:pt>
                <c:pt idx="2234">
                  <c:v>69.644999999999996</c:v>
                </c:pt>
                <c:pt idx="2235">
                  <c:v>69.632999999999996</c:v>
                </c:pt>
                <c:pt idx="2236">
                  <c:v>69.366</c:v>
                </c:pt>
                <c:pt idx="2237">
                  <c:v>68.789000000000001</c:v>
                </c:pt>
                <c:pt idx="2238">
                  <c:v>67.855999999999995</c:v>
                </c:pt>
                <c:pt idx="2239">
                  <c:v>66.456000000000003</c:v>
                </c:pt>
                <c:pt idx="2240">
                  <c:v>64.48</c:v>
                </c:pt>
                <c:pt idx="2241">
                  <c:v>61.554000000000002</c:v>
                </c:pt>
                <c:pt idx="2242">
                  <c:v>56.637999999999998</c:v>
                </c:pt>
                <c:pt idx="2243">
                  <c:v>43.999000000000002</c:v>
                </c:pt>
                <c:pt idx="2244">
                  <c:v>51.048999999999999</c:v>
                </c:pt>
                <c:pt idx="2245">
                  <c:v>58.585000000000001</c:v>
                </c:pt>
                <c:pt idx="2246">
                  <c:v>62.216999999999999</c:v>
                </c:pt>
                <c:pt idx="2247">
                  <c:v>64.552000000000007</c:v>
                </c:pt>
                <c:pt idx="2248">
                  <c:v>66.152000000000001</c:v>
                </c:pt>
                <c:pt idx="2249">
                  <c:v>67.349000000000004</c:v>
                </c:pt>
                <c:pt idx="2250">
                  <c:v>68.263000000000005</c:v>
                </c:pt>
                <c:pt idx="2251">
                  <c:v>68.989999999999995</c:v>
                </c:pt>
                <c:pt idx="2252">
                  <c:v>69.597999999999999</c:v>
                </c:pt>
                <c:pt idx="2253">
                  <c:v>70.016000000000005</c:v>
                </c:pt>
                <c:pt idx="2254">
                  <c:v>70.314999999999998</c:v>
                </c:pt>
                <c:pt idx="2255">
                  <c:v>70.403999999999996</c:v>
                </c:pt>
                <c:pt idx="2256">
                  <c:v>70.307000000000002</c:v>
                </c:pt>
                <c:pt idx="2257">
                  <c:v>69.965000000000003</c:v>
                </c:pt>
                <c:pt idx="2258">
                  <c:v>69.328999999999994</c:v>
                </c:pt>
                <c:pt idx="2259">
                  <c:v>68.361999999999995</c:v>
                </c:pt>
                <c:pt idx="2260">
                  <c:v>66.944999999999993</c:v>
                </c:pt>
                <c:pt idx="2261">
                  <c:v>64.978999999999999</c:v>
                </c:pt>
                <c:pt idx="2262">
                  <c:v>62.107999999999997</c:v>
                </c:pt>
                <c:pt idx="2263">
                  <c:v>57.503999999999998</c:v>
                </c:pt>
                <c:pt idx="2264">
                  <c:v>47.252000000000002</c:v>
                </c:pt>
                <c:pt idx="2265">
                  <c:v>48.936</c:v>
                </c:pt>
                <c:pt idx="2266">
                  <c:v>57.686</c:v>
                </c:pt>
                <c:pt idx="2267">
                  <c:v>61.762999999999998</c:v>
                </c:pt>
                <c:pt idx="2268">
                  <c:v>64.3</c:v>
                </c:pt>
                <c:pt idx="2269">
                  <c:v>66.037999999999997</c:v>
                </c:pt>
                <c:pt idx="2270">
                  <c:v>67.344999999999999</c:v>
                </c:pt>
                <c:pt idx="2271">
                  <c:v>68.311000000000007</c:v>
                </c:pt>
                <c:pt idx="2272">
                  <c:v>69.069000000000003</c:v>
                </c:pt>
                <c:pt idx="2273">
                  <c:v>69.668999999999997</c:v>
                </c:pt>
                <c:pt idx="2274">
                  <c:v>70.094999999999999</c:v>
                </c:pt>
                <c:pt idx="2275">
                  <c:v>70.376999999999995</c:v>
                </c:pt>
                <c:pt idx="2276">
                  <c:v>70.448999999999998</c:v>
                </c:pt>
                <c:pt idx="2277">
                  <c:v>70.343000000000004</c:v>
                </c:pt>
                <c:pt idx="2278">
                  <c:v>70.010000000000005</c:v>
                </c:pt>
                <c:pt idx="2279">
                  <c:v>69.435000000000002</c:v>
                </c:pt>
                <c:pt idx="2280">
                  <c:v>68.596999999999994</c:v>
                </c:pt>
                <c:pt idx="2281">
                  <c:v>67.375</c:v>
                </c:pt>
                <c:pt idx="2282">
                  <c:v>65.736999999999995</c:v>
                </c:pt>
                <c:pt idx="2283">
                  <c:v>63.390999999999998</c:v>
                </c:pt>
                <c:pt idx="2284">
                  <c:v>59.848999999999997</c:v>
                </c:pt>
                <c:pt idx="2285">
                  <c:v>53.197000000000003</c:v>
                </c:pt>
                <c:pt idx="2286">
                  <c:v>37.667000000000002</c:v>
                </c:pt>
                <c:pt idx="2287">
                  <c:v>55.462000000000003</c:v>
                </c:pt>
                <c:pt idx="2288">
                  <c:v>60.713000000000001</c:v>
                </c:pt>
                <c:pt idx="2289">
                  <c:v>63.637</c:v>
                </c:pt>
                <c:pt idx="2290">
                  <c:v>65.55</c:v>
                </c:pt>
                <c:pt idx="2291">
                  <c:v>66.951999999999998</c:v>
                </c:pt>
                <c:pt idx="2292">
                  <c:v>67.938000000000002</c:v>
                </c:pt>
                <c:pt idx="2293">
                  <c:v>68.713999999999999</c:v>
                </c:pt>
                <c:pt idx="2294">
                  <c:v>69.262</c:v>
                </c:pt>
                <c:pt idx="2295">
                  <c:v>69.635999999999996</c:v>
                </c:pt>
                <c:pt idx="2296">
                  <c:v>69.843999999999994</c:v>
                </c:pt>
                <c:pt idx="2297">
                  <c:v>69.832999999999998</c:v>
                </c:pt>
                <c:pt idx="2298">
                  <c:v>69.650999999999996</c:v>
                </c:pt>
                <c:pt idx="2299">
                  <c:v>69.179000000000002</c:v>
                </c:pt>
                <c:pt idx="2300">
                  <c:v>68.441000000000003</c:v>
                </c:pt>
                <c:pt idx="2301">
                  <c:v>67.334999999999994</c:v>
                </c:pt>
                <c:pt idx="2302">
                  <c:v>65.751999999999995</c:v>
                </c:pt>
                <c:pt idx="2303">
                  <c:v>63.645000000000003</c:v>
                </c:pt>
                <c:pt idx="2304">
                  <c:v>60.627000000000002</c:v>
                </c:pt>
                <c:pt idx="2305">
                  <c:v>56.08</c:v>
                </c:pt>
                <c:pt idx="2306">
                  <c:v>46.171999999999997</c:v>
                </c:pt>
                <c:pt idx="2307">
                  <c:v>46.515999999999998</c:v>
                </c:pt>
                <c:pt idx="2308">
                  <c:v>55.764000000000003</c:v>
                </c:pt>
                <c:pt idx="2309">
                  <c:v>60.143000000000001</c:v>
                </c:pt>
                <c:pt idx="2310">
                  <c:v>62.948999999999998</c:v>
                </c:pt>
                <c:pt idx="2311">
                  <c:v>64.933999999999997</c:v>
                </c:pt>
                <c:pt idx="2312">
                  <c:v>66.45</c:v>
                </c:pt>
                <c:pt idx="2313">
                  <c:v>67.567999999999998</c:v>
                </c:pt>
                <c:pt idx="2314">
                  <c:v>68.403999999999996</c:v>
                </c:pt>
                <c:pt idx="2315">
                  <c:v>69.010999999999996</c:v>
                </c:pt>
                <c:pt idx="2316">
                  <c:v>69.399000000000001</c:v>
                </c:pt>
                <c:pt idx="2317">
                  <c:v>69.613</c:v>
                </c:pt>
                <c:pt idx="2318">
                  <c:v>69.584000000000003</c:v>
                </c:pt>
                <c:pt idx="2319">
                  <c:v>69.331999999999994</c:v>
                </c:pt>
                <c:pt idx="2320">
                  <c:v>68.781999999999996</c:v>
                </c:pt>
                <c:pt idx="2321">
                  <c:v>67.888000000000005</c:v>
                </c:pt>
                <c:pt idx="2322">
                  <c:v>66.581000000000003</c:v>
                </c:pt>
                <c:pt idx="2323">
                  <c:v>64.658000000000001</c:v>
                </c:pt>
                <c:pt idx="2324">
                  <c:v>61.914000000000001</c:v>
                </c:pt>
                <c:pt idx="2325">
                  <c:v>57.645000000000003</c:v>
                </c:pt>
                <c:pt idx="2326">
                  <c:v>48.828000000000003</c:v>
                </c:pt>
                <c:pt idx="2327">
                  <c:v>45.853000000000002</c:v>
                </c:pt>
                <c:pt idx="2328">
                  <c:v>56.097000000000001</c:v>
                </c:pt>
                <c:pt idx="2329">
                  <c:v>60.436999999999998</c:v>
                </c:pt>
                <c:pt idx="2330">
                  <c:v>63.124000000000002</c:v>
                </c:pt>
                <c:pt idx="2331">
                  <c:v>64.995000000000005</c:v>
                </c:pt>
                <c:pt idx="2332">
                  <c:v>66.373000000000005</c:v>
                </c:pt>
                <c:pt idx="2333">
                  <c:v>67.447999999999993</c:v>
                </c:pt>
                <c:pt idx="2334">
                  <c:v>68.290999999999997</c:v>
                </c:pt>
                <c:pt idx="2335">
                  <c:v>68.941999999999993</c:v>
                </c:pt>
                <c:pt idx="2336">
                  <c:v>69.42</c:v>
                </c:pt>
                <c:pt idx="2337">
                  <c:v>69.721999999999994</c:v>
                </c:pt>
                <c:pt idx="2338">
                  <c:v>69.822999999999993</c:v>
                </c:pt>
                <c:pt idx="2339">
                  <c:v>69.728999999999999</c:v>
                </c:pt>
                <c:pt idx="2340">
                  <c:v>69.382999999999996</c:v>
                </c:pt>
                <c:pt idx="2341">
                  <c:v>68.728999999999999</c:v>
                </c:pt>
                <c:pt idx="2342">
                  <c:v>67.709999999999994</c:v>
                </c:pt>
                <c:pt idx="2343">
                  <c:v>66.192999999999998</c:v>
                </c:pt>
                <c:pt idx="2344">
                  <c:v>64.021000000000001</c:v>
                </c:pt>
                <c:pt idx="2345">
                  <c:v>60.813000000000002</c:v>
                </c:pt>
                <c:pt idx="2346">
                  <c:v>55.445</c:v>
                </c:pt>
                <c:pt idx="2347">
                  <c:v>38.677</c:v>
                </c:pt>
                <c:pt idx="2348">
                  <c:v>52.366999999999997</c:v>
                </c:pt>
                <c:pt idx="2349">
                  <c:v>58.896999999999998</c:v>
                </c:pt>
                <c:pt idx="2350">
                  <c:v>62.363</c:v>
                </c:pt>
                <c:pt idx="2351">
                  <c:v>64.631</c:v>
                </c:pt>
                <c:pt idx="2352">
                  <c:v>66.201999999999998</c:v>
                </c:pt>
                <c:pt idx="2353">
                  <c:v>67.388000000000005</c:v>
                </c:pt>
                <c:pt idx="2354">
                  <c:v>68.295000000000002</c:v>
                </c:pt>
                <c:pt idx="2355">
                  <c:v>69.031000000000006</c:v>
                </c:pt>
                <c:pt idx="2356">
                  <c:v>69.608000000000004</c:v>
                </c:pt>
                <c:pt idx="2357">
                  <c:v>70.033000000000001</c:v>
                </c:pt>
                <c:pt idx="2358">
                  <c:v>70.325999999999993</c:v>
                </c:pt>
                <c:pt idx="2359">
                  <c:v>70.433000000000007</c:v>
                </c:pt>
                <c:pt idx="2360">
                  <c:v>70.356999999999999</c:v>
                </c:pt>
                <c:pt idx="2361">
                  <c:v>70.042000000000002</c:v>
                </c:pt>
                <c:pt idx="2362">
                  <c:v>69.442999999999998</c:v>
                </c:pt>
                <c:pt idx="2363">
                  <c:v>68.527000000000001</c:v>
                </c:pt>
                <c:pt idx="2364">
                  <c:v>67.180000000000007</c:v>
                </c:pt>
                <c:pt idx="2365">
                  <c:v>65.284000000000006</c:v>
                </c:pt>
                <c:pt idx="2366">
                  <c:v>62.442999999999998</c:v>
                </c:pt>
                <c:pt idx="2367">
                  <c:v>57.872999999999998</c:v>
                </c:pt>
                <c:pt idx="2368">
                  <c:v>47.018000000000001</c:v>
                </c:pt>
                <c:pt idx="2369">
                  <c:v>50.53</c:v>
                </c:pt>
                <c:pt idx="2370">
                  <c:v>58.704999999999998</c:v>
                </c:pt>
                <c:pt idx="2371">
                  <c:v>62.558999999999997</c:v>
                </c:pt>
                <c:pt idx="2372">
                  <c:v>64.968999999999994</c:v>
                </c:pt>
                <c:pt idx="2373">
                  <c:v>66.632000000000005</c:v>
                </c:pt>
                <c:pt idx="2374">
                  <c:v>67.843000000000004</c:v>
                </c:pt>
                <c:pt idx="2375">
                  <c:v>68.75</c:v>
                </c:pt>
                <c:pt idx="2376">
                  <c:v>69.456999999999994</c:v>
                </c:pt>
                <c:pt idx="2377">
                  <c:v>69.998999999999995</c:v>
                </c:pt>
                <c:pt idx="2378">
                  <c:v>70.378</c:v>
                </c:pt>
                <c:pt idx="2379">
                  <c:v>70.626000000000005</c:v>
                </c:pt>
                <c:pt idx="2380">
                  <c:v>70.697999999999993</c:v>
                </c:pt>
                <c:pt idx="2381">
                  <c:v>70.593000000000004</c:v>
                </c:pt>
                <c:pt idx="2382">
                  <c:v>70.277000000000001</c:v>
                </c:pt>
                <c:pt idx="2383">
                  <c:v>69.713999999999999</c:v>
                </c:pt>
                <c:pt idx="2384">
                  <c:v>68.861000000000004</c:v>
                </c:pt>
                <c:pt idx="2385">
                  <c:v>67.635000000000005</c:v>
                </c:pt>
                <c:pt idx="2386">
                  <c:v>65.932000000000002</c:v>
                </c:pt>
                <c:pt idx="2387">
                  <c:v>63.484000000000002</c:v>
                </c:pt>
                <c:pt idx="2388">
                  <c:v>59.863</c:v>
                </c:pt>
                <c:pt idx="2389">
                  <c:v>53.496000000000002</c:v>
                </c:pt>
                <c:pt idx="2390">
                  <c:v>30.256</c:v>
                </c:pt>
                <c:pt idx="2391">
                  <c:v>54.26</c:v>
                </c:pt>
                <c:pt idx="2392">
                  <c:v>59.697000000000003</c:v>
                </c:pt>
                <c:pt idx="2393">
                  <c:v>62.798999999999999</c:v>
                </c:pt>
                <c:pt idx="2394">
                  <c:v>64.885999999999996</c:v>
                </c:pt>
                <c:pt idx="2395">
                  <c:v>66.477999999999994</c:v>
                </c:pt>
                <c:pt idx="2396">
                  <c:v>67.662000000000006</c:v>
                </c:pt>
                <c:pt idx="2397">
                  <c:v>68.613</c:v>
                </c:pt>
                <c:pt idx="2398">
                  <c:v>69.328999999999994</c:v>
                </c:pt>
                <c:pt idx="2399">
                  <c:v>69.832999999999998</c:v>
                </c:pt>
                <c:pt idx="2400">
                  <c:v>70.146000000000001</c:v>
                </c:pt>
                <c:pt idx="2401">
                  <c:v>70.236000000000004</c:v>
                </c:pt>
                <c:pt idx="2402">
                  <c:v>70.144000000000005</c:v>
                </c:pt>
                <c:pt idx="2403">
                  <c:v>69.807000000000002</c:v>
                </c:pt>
                <c:pt idx="2404">
                  <c:v>69.244</c:v>
                </c:pt>
                <c:pt idx="2405">
                  <c:v>68.382000000000005</c:v>
                </c:pt>
                <c:pt idx="2406">
                  <c:v>67.188999999999993</c:v>
                </c:pt>
                <c:pt idx="2407">
                  <c:v>65.581000000000003</c:v>
                </c:pt>
                <c:pt idx="2408">
                  <c:v>63.350999999999999</c:v>
                </c:pt>
                <c:pt idx="2409">
                  <c:v>60.061999999999998</c:v>
                </c:pt>
                <c:pt idx="2410">
                  <c:v>54.543999999999997</c:v>
                </c:pt>
                <c:pt idx="2411">
                  <c:v>34.542000000000002</c:v>
                </c:pt>
                <c:pt idx="2412">
                  <c:v>52.470999999999997</c:v>
                </c:pt>
                <c:pt idx="2413">
                  <c:v>58.747</c:v>
                </c:pt>
                <c:pt idx="2414">
                  <c:v>62.155999999999999</c:v>
                </c:pt>
                <c:pt idx="2415">
                  <c:v>64.340999999999994</c:v>
                </c:pt>
                <c:pt idx="2416">
                  <c:v>65.945999999999998</c:v>
                </c:pt>
                <c:pt idx="2417">
                  <c:v>67.073999999999998</c:v>
                </c:pt>
                <c:pt idx="2418">
                  <c:v>67.938000000000002</c:v>
                </c:pt>
                <c:pt idx="2419">
                  <c:v>68.596999999999994</c:v>
                </c:pt>
                <c:pt idx="2420">
                  <c:v>69.058000000000007</c:v>
                </c:pt>
                <c:pt idx="2421">
                  <c:v>69.370999999999995</c:v>
                </c:pt>
                <c:pt idx="2422">
                  <c:v>69.459000000000003</c:v>
                </c:pt>
                <c:pt idx="2423">
                  <c:v>69.311999999999998</c:v>
                </c:pt>
                <c:pt idx="2424">
                  <c:v>68.867000000000004</c:v>
                </c:pt>
                <c:pt idx="2425">
                  <c:v>68.085999999999999</c:v>
                </c:pt>
                <c:pt idx="2426">
                  <c:v>66.926000000000002</c:v>
                </c:pt>
                <c:pt idx="2427">
                  <c:v>65.272999999999996</c:v>
                </c:pt>
                <c:pt idx="2428">
                  <c:v>62.996000000000002</c:v>
                </c:pt>
                <c:pt idx="2429">
                  <c:v>59.771000000000001</c:v>
                </c:pt>
                <c:pt idx="2430">
                  <c:v>54.445</c:v>
                </c:pt>
                <c:pt idx="2431">
                  <c:v>40.405999999999999</c:v>
                </c:pt>
                <c:pt idx="2432">
                  <c:v>49.436</c:v>
                </c:pt>
                <c:pt idx="2433">
                  <c:v>56.640999999999998</c:v>
                </c:pt>
                <c:pt idx="2434">
                  <c:v>60.344000000000001</c:v>
                </c:pt>
                <c:pt idx="2435">
                  <c:v>62.825000000000003</c:v>
                </c:pt>
                <c:pt idx="2436">
                  <c:v>64.638000000000005</c:v>
                </c:pt>
                <c:pt idx="2437">
                  <c:v>66.057000000000002</c:v>
                </c:pt>
                <c:pt idx="2438">
                  <c:v>67.204999999999998</c:v>
                </c:pt>
                <c:pt idx="2439">
                  <c:v>68.100999999999999</c:v>
                </c:pt>
                <c:pt idx="2440">
                  <c:v>68.789000000000001</c:v>
                </c:pt>
                <c:pt idx="2441">
                  <c:v>69.271000000000001</c:v>
                </c:pt>
                <c:pt idx="2442">
                  <c:v>69.506</c:v>
                </c:pt>
                <c:pt idx="2443">
                  <c:v>69.513999999999996</c:v>
                </c:pt>
                <c:pt idx="2444">
                  <c:v>69.236999999999995</c:v>
                </c:pt>
                <c:pt idx="2445">
                  <c:v>68.662000000000006</c:v>
                </c:pt>
                <c:pt idx="2446">
                  <c:v>67.760999999999996</c:v>
                </c:pt>
                <c:pt idx="2447">
                  <c:v>66.430000000000007</c:v>
                </c:pt>
                <c:pt idx="2448">
                  <c:v>64.619</c:v>
                </c:pt>
                <c:pt idx="2449">
                  <c:v>61.920999999999999</c:v>
                </c:pt>
                <c:pt idx="2450">
                  <c:v>57.823999999999998</c:v>
                </c:pt>
                <c:pt idx="2451">
                  <c:v>49.247999999999998</c:v>
                </c:pt>
                <c:pt idx="2452">
                  <c:v>46.207999999999998</c:v>
                </c:pt>
                <c:pt idx="2453">
                  <c:v>56.530999999999999</c:v>
                </c:pt>
                <c:pt idx="2454">
                  <c:v>60.924999999999997</c:v>
                </c:pt>
                <c:pt idx="2455">
                  <c:v>63.558</c:v>
                </c:pt>
                <c:pt idx="2456">
                  <c:v>65.411000000000001</c:v>
                </c:pt>
                <c:pt idx="2457">
                  <c:v>66.759</c:v>
                </c:pt>
                <c:pt idx="2458">
                  <c:v>67.805000000000007</c:v>
                </c:pt>
                <c:pt idx="2459">
                  <c:v>68.659000000000006</c:v>
                </c:pt>
                <c:pt idx="2460">
                  <c:v>69.328999999999994</c:v>
                </c:pt>
                <c:pt idx="2461">
                  <c:v>69.837000000000003</c:v>
                </c:pt>
                <c:pt idx="2462">
                  <c:v>70.197000000000003</c:v>
                </c:pt>
                <c:pt idx="2463">
                  <c:v>70.363</c:v>
                </c:pt>
                <c:pt idx="2464">
                  <c:v>70.334999999999994</c:v>
                </c:pt>
                <c:pt idx="2465">
                  <c:v>70.040000000000006</c:v>
                </c:pt>
                <c:pt idx="2466">
                  <c:v>69.454999999999998</c:v>
                </c:pt>
                <c:pt idx="2467">
                  <c:v>68.498999999999995</c:v>
                </c:pt>
                <c:pt idx="2468">
                  <c:v>67.084000000000003</c:v>
                </c:pt>
                <c:pt idx="2469">
                  <c:v>65.099000000000004</c:v>
                </c:pt>
                <c:pt idx="2470">
                  <c:v>62.091000000000001</c:v>
                </c:pt>
                <c:pt idx="2471">
                  <c:v>57.365000000000002</c:v>
                </c:pt>
                <c:pt idx="2472">
                  <c:v>45.789000000000001</c:v>
                </c:pt>
                <c:pt idx="2473">
                  <c:v>50.460999999999999</c:v>
                </c:pt>
                <c:pt idx="2474">
                  <c:v>58.351999999999997</c:v>
                </c:pt>
                <c:pt idx="2475">
                  <c:v>62.185000000000002</c:v>
                </c:pt>
                <c:pt idx="2476">
                  <c:v>64.587999999999994</c:v>
                </c:pt>
                <c:pt idx="2477">
                  <c:v>66.316000000000003</c:v>
                </c:pt>
                <c:pt idx="2478">
                  <c:v>67.555999999999997</c:v>
                </c:pt>
                <c:pt idx="2479">
                  <c:v>68.522000000000006</c:v>
                </c:pt>
                <c:pt idx="2480">
                  <c:v>69.275000000000006</c:v>
                </c:pt>
                <c:pt idx="2481">
                  <c:v>69.861999999999995</c:v>
                </c:pt>
                <c:pt idx="2482">
                  <c:v>70.3</c:v>
                </c:pt>
                <c:pt idx="2483">
                  <c:v>70.593000000000004</c:v>
                </c:pt>
                <c:pt idx="2484">
                  <c:v>70.730999999999995</c:v>
                </c:pt>
                <c:pt idx="2485">
                  <c:v>70.694999999999993</c:v>
                </c:pt>
                <c:pt idx="2486">
                  <c:v>70.453000000000003</c:v>
                </c:pt>
                <c:pt idx="2487">
                  <c:v>69.971999999999994</c:v>
                </c:pt>
                <c:pt idx="2488">
                  <c:v>69.203000000000003</c:v>
                </c:pt>
                <c:pt idx="2489">
                  <c:v>68.08</c:v>
                </c:pt>
                <c:pt idx="2490">
                  <c:v>66.503</c:v>
                </c:pt>
                <c:pt idx="2491">
                  <c:v>64.195999999999998</c:v>
                </c:pt>
                <c:pt idx="2492">
                  <c:v>60.823</c:v>
                </c:pt>
                <c:pt idx="2493">
                  <c:v>54.713999999999999</c:v>
                </c:pt>
                <c:pt idx="2494">
                  <c:v>17.486999999999998</c:v>
                </c:pt>
                <c:pt idx="2495">
                  <c:v>54.908000000000001</c:v>
                </c:pt>
                <c:pt idx="2496">
                  <c:v>60.600999999999999</c:v>
                </c:pt>
                <c:pt idx="2497">
                  <c:v>63.777000000000001</c:v>
                </c:pt>
                <c:pt idx="2498">
                  <c:v>65.965000000000003</c:v>
                </c:pt>
                <c:pt idx="2499">
                  <c:v>67.491</c:v>
                </c:pt>
                <c:pt idx="2500">
                  <c:v>68.644999999999996</c:v>
                </c:pt>
                <c:pt idx="2501">
                  <c:v>69.506</c:v>
                </c:pt>
                <c:pt idx="2502">
                  <c:v>70.147000000000006</c:v>
                </c:pt>
                <c:pt idx="2503">
                  <c:v>70.611999999999995</c:v>
                </c:pt>
                <c:pt idx="2504">
                  <c:v>70.897999999999996</c:v>
                </c:pt>
                <c:pt idx="2505">
                  <c:v>71.028000000000006</c:v>
                </c:pt>
                <c:pt idx="2506">
                  <c:v>70.971000000000004</c:v>
                </c:pt>
                <c:pt idx="2507">
                  <c:v>70.688999999999993</c:v>
                </c:pt>
                <c:pt idx="2508">
                  <c:v>70.171999999999997</c:v>
                </c:pt>
                <c:pt idx="2509">
                  <c:v>69.316000000000003</c:v>
                </c:pt>
                <c:pt idx="2510">
                  <c:v>68.12</c:v>
                </c:pt>
                <c:pt idx="2511">
                  <c:v>66.454999999999998</c:v>
                </c:pt>
                <c:pt idx="2512">
                  <c:v>64.132000000000005</c:v>
                </c:pt>
                <c:pt idx="2513">
                  <c:v>60.895000000000003</c:v>
                </c:pt>
                <c:pt idx="2514">
                  <c:v>55.543999999999997</c:v>
                </c:pt>
                <c:pt idx="2515">
                  <c:v>40.128999999999998</c:v>
                </c:pt>
                <c:pt idx="2516">
                  <c:v>51.628999999999998</c:v>
                </c:pt>
                <c:pt idx="2517">
                  <c:v>58.44</c:v>
                </c:pt>
                <c:pt idx="2518">
                  <c:v>62.015999999999998</c:v>
                </c:pt>
                <c:pt idx="2519">
                  <c:v>64.356999999999999</c:v>
                </c:pt>
                <c:pt idx="2520">
                  <c:v>65.978999999999999</c:v>
                </c:pt>
                <c:pt idx="2521">
                  <c:v>67.191000000000003</c:v>
                </c:pt>
                <c:pt idx="2522">
                  <c:v>68.093000000000004</c:v>
                </c:pt>
                <c:pt idx="2523">
                  <c:v>68.768000000000001</c:v>
                </c:pt>
                <c:pt idx="2524">
                  <c:v>69.230999999999995</c:v>
                </c:pt>
                <c:pt idx="2525">
                  <c:v>69.515000000000001</c:v>
                </c:pt>
                <c:pt idx="2526">
                  <c:v>69.608999999999995</c:v>
                </c:pt>
                <c:pt idx="2527">
                  <c:v>69.497</c:v>
                </c:pt>
                <c:pt idx="2528">
                  <c:v>69.167000000000002</c:v>
                </c:pt>
                <c:pt idx="2529">
                  <c:v>68.566000000000003</c:v>
                </c:pt>
                <c:pt idx="2530">
                  <c:v>67.653999999999996</c:v>
                </c:pt>
                <c:pt idx="2531">
                  <c:v>66.370999999999995</c:v>
                </c:pt>
                <c:pt idx="2532">
                  <c:v>64.513999999999996</c:v>
                </c:pt>
                <c:pt idx="2533">
                  <c:v>61.905999999999999</c:v>
                </c:pt>
                <c:pt idx="2534">
                  <c:v>57.850999999999999</c:v>
                </c:pt>
                <c:pt idx="2535">
                  <c:v>49.643999999999998</c:v>
                </c:pt>
                <c:pt idx="2536">
                  <c:v>44.356999999999999</c:v>
                </c:pt>
                <c:pt idx="2537">
                  <c:v>55.872</c:v>
                </c:pt>
                <c:pt idx="2538">
                  <c:v>60.390999999999998</c:v>
                </c:pt>
                <c:pt idx="2539">
                  <c:v>63.222999999999999</c:v>
                </c:pt>
                <c:pt idx="2540">
                  <c:v>65.231999999999999</c:v>
                </c:pt>
                <c:pt idx="2541">
                  <c:v>66.691999999999993</c:v>
                </c:pt>
                <c:pt idx="2542">
                  <c:v>67.846999999999994</c:v>
                </c:pt>
                <c:pt idx="2543">
                  <c:v>68.72</c:v>
                </c:pt>
                <c:pt idx="2544">
                  <c:v>69.378</c:v>
                </c:pt>
                <c:pt idx="2545">
                  <c:v>69.822999999999993</c:v>
                </c:pt>
                <c:pt idx="2546">
                  <c:v>70.037000000000006</c:v>
                </c:pt>
                <c:pt idx="2547">
                  <c:v>70.040000000000006</c:v>
                </c:pt>
                <c:pt idx="2548">
                  <c:v>69.760000000000005</c:v>
                </c:pt>
                <c:pt idx="2549">
                  <c:v>69.19</c:v>
                </c:pt>
                <c:pt idx="2550">
                  <c:v>68.244</c:v>
                </c:pt>
                <c:pt idx="2551">
                  <c:v>66.822999999999993</c:v>
                </c:pt>
                <c:pt idx="2552">
                  <c:v>64.819000000000003</c:v>
                </c:pt>
                <c:pt idx="2553">
                  <c:v>61.825000000000003</c:v>
                </c:pt>
                <c:pt idx="2554">
                  <c:v>56.969000000000001</c:v>
                </c:pt>
                <c:pt idx="2555">
                  <c:v>45.43</c:v>
                </c:pt>
                <c:pt idx="2556">
                  <c:v>49.822000000000003</c:v>
                </c:pt>
                <c:pt idx="2557">
                  <c:v>57.677</c:v>
                </c:pt>
                <c:pt idx="2558">
                  <c:v>61.402000000000001</c:v>
                </c:pt>
                <c:pt idx="2559">
                  <c:v>63.707999999999998</c:v>
                </c:pt>
                <c:pt idx="2560">
                  <c:v>65.349999999999994</c:v>
                </c:pt>
                <c:pt idx="2561">
                  <c:v>66.575000000000003</c:v>
                </c:pt>
                <c:pt idx="2562">
                  <c:v>67.536000000000001</c:v>
                </c:pt>
                <c:pt idx="2563">
                  <c:v>68.352999999999994</c:v>
                </c:pt>
                <c:pt idx="2564">
                  <c:v>69.024000000000001</c:v>
                </c:pt>
                <c:pt idx="2565">
                  <c:v>69.561999999999998</c:v>
                </c:pt>
                <c:pt idx="2566">
                  <c:v>69.959000000000003</c:v>
                </c:pt>
                <c:pt idx="2567">
                  <c:v>70.158000000000001</c:v>
                </c:pt>
                <c:pt idx="2568">
                  <c:v>70.146000000000001</c:v>
                </c:pt>
                <c:pt idx="2569">
                  <c:v>69.88</c:v>
                </c:pt>
                <c:pt idx="2570">
                  <c:v>69.325999999999993</c:v>
                </c:pt>
                <c:pt idx="2571">
                  <c:v>68.468999999999994</c:v>
                </c:pt>
                <c:pt idx="2572">
                  <c:v>67.207999999999998</c:v>
                </c:pt>
                <c:pt idx="2573">
                  <c:v>65.444000000000003</c:v>
                </c:pt>
                <c:pt idx="2574">
                  <c:v>62.823999999999998</c:v>
                </c:pt>
                <c:pt idx="2575">
                  <c:v>58.722000000000001</c:v>
                </c:pt>
                <c:pt idx="2576">
                  <c:v>50.054000000000002</c:v>
                </c:pt>
                <c:pt idx="2577">
                  <c:v>47.228000000000002</c:v>
                </c:pt>
                <c:pt idx="2578">
                  <c:v>57.685000000000002</c:v>
                </c:pt>
                <c:pt idx="2579">
                  <c:v>61.997999999999998</c:v>
                </c:pt>
                <c:pt idx="2580">
                  <c:v>64.629000000000005</c:v>
                </c:pt>
                <c:pt idx="2581">
                  <c:v>66.436999999999998</c:v>
                </c:pt>
                <c:pt idx="2582">
                  <c:v>67.727999999999994</c:v>
                </c:pt>
                <c:pt idx="2583">
                  <c:v>68.703999999999994</c:v>
                </c:pt>
                <c:pt idx="2584">
                  <c:v>69.447999999999993</c:v>
                </c:pt>
                <c:pt idx="2585">
                  <c:v>70.042000000000002</c:v>
                </c:pt>
                <c:pt idx="2586">
                  <c:v>70.465000000000003</c:v>
                </c:pt>
                <c:pt idx="2587">
                  <c:v>70.748999999999995</c:v>
                </c:pt>
                <c:pt idx="2588">
                  <c:v>70.858000000000004</c:v>
                </c:pt>
                <c:pt idx="2589">
                  <c:v>70.775999999999996</c:v>
                </c:pt>
                <c:pt idx="2590">
                  <c:v>70.471999999999994</c:v>
                </c:pt>
                <c:pt idx="2591">
                  <c:v>69.897000000000006</c:v>
                </c:pt>
                <c:pt idx="2592">
                  <c:v>68.988</c:v>
                </c:pt>
                <c:pt idx="2593">
                  <c:v>67.668999999999997</c:v>
                </c:pt>
                <c:pt idx="2594">
                  <c:v>65.8</c:v>
                </c:pt>
                <c:pt idx="2595">
                  <c:v>63.098999999999997</c:v>
                </c:pt>
                <c:pt idx="2596">
                  <c:v>58.819000000000003</c:v>
                </c:pt>
                <c:pt idx="2597">
                  <c:v>49.927</c:v>
                </c:pt>
                <c:pt idx="2598">
                  <c:v>47.274000000000001</c:v>
                </c:pt>
                <c:pt idx="2599">
                  <c:v>57.569000000000003</c:v>
                </c:pt>
                <c:pt idx="2600">
                  <c:v>61.802999999999997</c:v>
                </c:pt>
                <c:pt idx="2601">
                  <c:v>64.384</c:v>
                </c:pt>
                <c:pt idx="2602">
                  <c:v>66.174999999999997</c:v>
                </c:pt>
                <c:pt idx="2603">
                  <c:v>67.453000000000003</c:v>
                </c:pt>
                <c:pt idx="2604">
                  <c:v>68.429000000000002</c:v>
                </c:pt>
                <c:pt idx="2605">
                  <c:v>69.188000000000002</c:v>
                </c:pt>
                <c:pt idx="2606">
                  <c:v>69.772000000000006</c:v>
                </c:pt>
                <c:pt idx="2607">
                  <c:v>70.215000000000003</c:v>
                </c:pt>
                <c:pt idx="2608">
                  <c:v>70.513000000000005</c:v>
                </c:pt>
                <c:pt idx="2609">
                  <c:v>70.658000000000001</c:v>
                </c:pt>
                <c:pt idx="2610">
                  <c:v>70.629000000000005</c:v>
                </c:pt>
                <c:pt idx="2611">
                  <c:v>70.397000000000006</c:v>
                </c:pt>
                <c:pt idx="2612">
                  <c:v>69.938999999999993</c:v>
                </c:pt>
                <c:pt idx="2613">
                  <c:v>69.212000000000003</c:v>
                </c:pt>
                <c:pt idx="2614">
                  <c:v>68.183000000000007</c:v>
                </c:pt>
                <c:pt idx="2615">
                  <c:v>66.759</c:v>
                </c:pt>
                <c:pt idx="2616">
                  <c:v>64.784999999999997</c:v>
                </c:pt>
                <c:pt idx="2617">
                  <c:v>62.021999999999998</c:v>
                </c:pt>
                <c:pt idx="2618">
                  <c:v>57.664000000000001</c:v>
                </c:pt>
                <c:pt idx="2619">
                  <c:v>48.152000000000001</c:v>
                </c:pt>
                <c:pt idx="2620">
                  <c:v>47.832999999999998</c:v>
                </c:pt>
                <c:pt idx="2621">
                  <c:v>57.201999999999998</c:v>
                </c:pt>
                <c:pt idx="2622">
                  <c:v>61.424999999999997</c:v>
                </c:pt>
                <c:pt idx="2623">
                  <c:v>64.058000000000007</c:v>
                </c:pt>
                <c:pt idx="2624">
                  <c:v>65.882000000000005</c:v>
                </c:pt>
                <c:pt idx="2625">
                  <c:v>67.210999999999999</c:v>
                </c:pt>
                <c:pt idx="2626">
                  <c:v>68.19</c:v>
                </c:pt>
                <c:pt idx="2627">
                  <c:v>68.921999999999997</c:v>
                </c:pt>
                <c:pt idx="2628">
                  <c:v>69.406000000000006</c:v>
                </c:pt>
                <c:pt idx="2629">
                  <c:v>69.698999999999998</c:v>
                </c:pt>
                <c:pt idx="2630">
                  <c:v>69.78</c:v>
                </c:pt>
                <c:pt idx="2631">
                  <c:v>69.655000000000001</c:v>
                </c:pt>
                <c:pt idx="2632">
                  <c:v>69.295000000000002</c:v>
                </c:pt>
                <c:pt idx="2633">
                  <c:v>68.673000000000002</c:v>
                </c:pt>
                <c:pt idx="2634">
                  <c:v>67.710999999999999</c:v>
                </c:pt>
                <c:pt idx="2635">
                  <c:v>66.370999999999995</c:v>
                </c:pt>
                <c:pt idx="2636">
                  <c:v>64.498999999999995</c:v>
                </c:pt>
                <c:pt idx="2637">
                  <c:v>61.875999999999998</c:v>
                </c:pt>
                <c:pt idx="2638">
                  <c:v>58.026000000000003</c:v>
                </c:pt>
                <c:pt idx="2639">
                  <c:v>51.014000000000003</c:v>
                </c:pt>
                <c:pt idx="2640">
                  <c:v>36.64</c:v>
                </c:pt>
                <c:pt idx="2641">
                  <c:v>53.475999999999999</c:v>
                </c:pt>
                <c:pt idx="2642">
                  <c:v>58.496000000000002</c:v>
                </c:pt>
                <c:pt idx="2643">
                  <c:v>61.548000000000002</c:v>
                </c:pt>
                <c:pt idx="2644">
                  <c:v>63.615000000000002</c:v>
                </c:pt>
                <c:pt idx="2645">
                  <c:v>65.158000000000001</c:v>
                </c:pt>
                <c:pt idx="2646">
                  <c:v>66.372</c:v>
                </c:pt>
                <c:pt idx="2647">
                  <c:v>67.308000000000007</c:v>
                </c:pt>
                <c:pt idx="2648">
                  <c:v>68.025000000000006</c:v>
                </c:pt>
                <c:pt idx="2649">
                  <c:v>68.522999999999996</c:v>
                </c:pt>
                <c:pt idx="2650">
                  <c:v>68.811000000000007</c:v>
                </c:pt>
                <c:pt idx="2651">
                  <c:v>68.879000000000005</c:v>
                </c:pt>
                <c:pt idx="2652">
                  <c:v>68.701999999999998</c:v>
                </c:pt>
                <c:pt idx="2653">
                  <c:v>68.262</c:v>
                </c:pt>
                <c:pt idx="2654">
                  <c:v>67.518000000000001</c:v>
                </c:pt>
                <c:pt idx="2655">
                  <c:v>66.396000000000001</c:v>
                </c:pt>
                <c:pt idx="2656">
                  <c:v>64.828000000000003</c:v>
                </c:pt>
                <c:pt idx="2657">
                  <c:v>62.527000000000001</c:v>
                </c:pt>
                <c:pt idx="2658">
                  <c:v>59.143999999999998</c:v>
                </c:pt>
                <c:pt idx="2659">
                  <c:v>53.146000000000001</c:v>
                </c:pt>
                <c:pt idx="2660">
                  <c:v>15.079000000000001</c:v>
                </c:pt>
                <c:pt idx="2661">
                  <c:v>53.21</c:v>
                </c:pt>
                <c:pt idx="2662">
                  <c:v>58.976999999999997</c:v>
                </c:pt>
                <c:pt idx="2663">
                  <c:v>62.158000000000001</c:v>
                </c:pt>
                <c:pt idx="2664">
                  <c:v>64.307000000000002</c:v>
                </c:pt>
                <c:pt idx="2665">
                  <c:v>65.875</c:v>
                </c:pt>
                <c:pt idx="2666">
                  <c:v>67.066999999999993</c:v>
                </c:pt>
                <c:pt idx="2667">
                  <c:v>68.006</c:v>
                </c:pt>
                <c:pt idx="2668">
                  <c:v>68.760000000000005</c:v>
                </c:pt>
                <c:pt idx="2669">
                  <c:v>69.325999999999993</c:v>
                </c:pt>
                <c:pt idx="2670">
                  <c:v>69.722999999999999</c:v>
                </c:pt>
                <c:pt idx="2671">
                  <c:v>69.936999999999998</c:v>
                </c:pt>
                <c:pt idx="2672">
                  <c:v>69.938999999999993</c:v>
                </c:pt>
                <c:pt idx="2673">
                  <c:v>69.700999999999993</c:v>
                </c:pt>
                <c:pt idx="2674">
                  <c:v>69.153999999999996</c:v>
                </c:pt>
                <c:pt idx="2675">
                  <c:v>68.242999999999995</c:v>
                </c:pt>
                <c:pt idx="2676">
                  <c:v>66.87</c:v>
                </c:pt>
                <c:pt idx="2677">
                  <c:v>64.897000000000006</c:v>
                </c:pt>
                <c:pt idx="2678">
                  <c:v>61.994999999999997</c:v>
                </c:pt>
                <c:pt idx="2679">
                  <c:v>57.271000000000001</c:v>
                </c:pt>
                <c:pt idx="2680">
                  <c:v>46.463999999999999</c:v>
                </c:pt>
                <c:pt idx="2681">
                  <c:v>49.110999999999997</c:v>
                </c:pt>
                <c:pt idx="2682">
                  <c:v>57.500999999999998</c:v>
                </c:pt>
                <c:pt idx="2683">
                  <c:v>61.301000000000002</c:v>
                </c:pt>
                <c:pt idx="2684">
                  <c:v>63.677</c:v>
                </c:pt>
                <c:pt idx="2685">
                  <c:v>65.353999999999999</c:v>
                </c:pt>
                <c:pt idx="2686">
                  <c:v>66.616</c:v>
                </c:pt>
                <c:pt idx="2687">
                  <c:v>67.63</c:v>
                </c:pt>
                <c:pt idx="2688">
                  <c:v>68.430999999999997</c:v>
                </c:pt>
                <c:pt idx="2689">
                  <c:v>69.111000000000004</c:v>
                </c:pt>
                <c:pt idx="2690">
                  <c:v>69.64</c:v>
                </c:pt>
                <c:pt idx="2691">
                  <c:v>70.016999999999996</c:v>
                </c:pt>
                <c:pt idx="2692">
                  <c:v>70.227000000000004</c:v>
                </c:pt>
                <c:pt idx="2693">
                  <c:v>70.218999999999994</c:v>
                </c:pt>
                <c:pt idx="2694">
                  <c:v>70.010000000000005</c:v>
                </c:pt>
                <c:pt idx="2695">
                  <c:v>69.528999999999996</c:v>
                </c:pt>
                <c:pt idx="2696">
                  <c:v>68.771000000000001</c:v>
                </c:pt>
                <c:pt idx="2697">
                  <c:v>67.635999999999996</c:v>
                </c:pt>
                <c:pt idx="2698">
                  <c:v>66.034999999999997</c:v>
                </c:pt>
                <c:pt idx="2699">
                  <c:v>63.752000000000002</c:v>
                </c:pt>
                <c:pt idx="2700">
                  <c:v>60.218000000000004</c:v>
                </c:pt>
                <c:pt idx="2701">
                  <c:v>53.792999999999999</c:v>
                </c:pt>
                <c:pt idx="2702">
                  <c:v>34.363999999999997</c:v>
                </c:pt>
                <c:pt idx="2703">
                  <c:v>55.401000000000003</c:v>
                </c:pt>
                <c:pt idx="2704">
                  <c:v>60.85</c:v>
                </c:pt>
                <c:pt idx="2705">
                  <c:v>63.944000000000003</c:v>
                </c:pt>
                <c:pt idx="2706">
                  <c:v>66.025999999999996</c:v>
                </c:pt>
                <c:pt idx="2707">
                  <c:v>67.518000000000001</c:v>
                </c:pt>
                <c:pt idx="2708">
                  <c:v>68.637</c:v>
                </c:pt>
                <c:pt idx="2709">
                  <c:v>69.463999999999999</c:v>
                </c:pt>
                <c:pt idx="2710">
                  <c:v>70.117000000000004</c:v>
                </c:pt>
                <c:pt idx="2711">
                  <c:v>70.587999999999994</c:v>
                </c:pt>
                <c:pt idx="2712">
                  <c:v>70.908000000000001</c:v>
                </c:pt>
                <c:pt idx="2713">
                  <c:v>71.084000000000003</c:v>
                </c:pt>
                <c:pt idx="2714">
                  <c:v>71.076999999999998</c:v>
                </c:pt>
                <c:pt idx="2715">
                  <c:v>70.882999999999996</c:v>
                </c:pt>
                <c:pt idx="2716">
                  <c:v>70.438999999999993</c:v>
                </c:pt>
                <c:pt idx="2717">
                  <c:v>69.700999999999993</c:v>
                </c:pt>
                <c:pt idx="2718">
                  <c:v>68.611000000000004</c:v>
                </c:pt>
                <c:pt idx="2719">
                  <c:v>67.072000000000003</c:v>
                </c:pt>
                <c:pt idx="2720">
                  <c:v>64.914000000000001</c:v>
                </c:pt>
                <c:pt idx="2721">
                  <c:v>61.817</c:v>
                </c:pt>
                <c:pt idx="2722">
                  <c:v>56.814999999999998</c:v>
                </c:pt>
                <c:pt idx="2723">
                  <c:v>43.823</c:v>
                </c:pt>
                <c:pt idx="2724">
                  <c:v>51.406999999999996</c:v>
                </c:pt>
                <c:pt idx="2725">
                  <c:v>58.649000000000001</c:v>
                </c:pt>
                <c:pt idx="2726">
                  <c:v>62.296999999999997</c:v>
                </c:pt>
                <c:pt idx="2727">
                  <c:v>64.608999999999995</c:v>
                </c:pt>
                <c:pt idx="2728">
                  <c:v>66.221999999999994</c:v>
                </c:pt>
                <c:pt idx="2729">
                  <c:v>67.406999999999996</c:v>
                </c:pt>
                <c:pt idx="2730">
                  <c:v>68.304000000000002</c:v>
                </c:pt>
                <c:pt idx="2731">
                  <c:v>68.998999999999995</c:v>
                </c:pt>
                <c:pt idx="2732">
                  <c:v>69.492999999999995</c:v>
                </c:pt>
                <c:pt idx="2733">
                  <c:v>69.849999999999994</c:v>
                </c:pt>
                <c:pt idx="2734">
                  <c:v>70.015000000000001</c:v>
                </c:pt>
                <c:pt idx="2735">
                  <c:v>70.001000000000005</c:v>
                </c:pt>
                <c:pt idx="2736">
                  <c:v>69.796000000000006</c:v>
                </c:pt>
                <c:pt idx="2737">
                  <c:v>69.358000000000004</c:v>
                </c:pt>
                <c:pt idx="2738">
                  <c:v>68.706999999999994</c:v>
                </c:pt>
                <c:pt idx="2739">
                  <c:v>67.763000000000005</c:v>
                </c:pt>
                <c:pt idx="2740">
                  <c:v>66.445999999999998</c:v>
                </c:pt>
                <c:pt idx="2741">
                  <c:v>64.638000000000005</c:v>
                </c:pt>
                <c:pt idx="2742">
                  <c:v>62.014000000000003</c:v>
                </c:pt>
                <c:pt idx="2743">
                  <c:v>57.917000000000002</c:v>
                </c:pt>
                <c:pt idx="2744">
                  <c:v>49.222999999999999</c:v>
                </c:pt>
                <c:pt idx="2745">
                  <c:v>46.155000000000001</c:v>
                </c:pt>
                <c:pt idx="2746">
                  <c:v>56.625</c:v>
                </c:pt>
                <c:pt idx="2747">
                  <c:v>61.137999999999998</c:v>
                </c:pt>
                <c:pt idx="2748">
                  <c:v>63.859000000000002</c:v>
                </c:pt>
                <c:pt idx="2749">
                  <c:v>65.775999999999996</c:v>
                </c:pt>
                <c:pt idx="2750">
                  <c:v>67.177999999999997</c:v>
                </c:pt>
                <c:pt idx="2751">
                  <c:v>68.224999999999994</c:v>
                </c:pt>
                <c:pt idx="2752">
                  <c:v>68.997</c:v>
                </c:pt>
                <c:pt idx="2753">
                  <c:v>69.515000000000001</c:v>
                </c:pt>
                <c:pt idx="2754">
                  <c:v>69.83</c:v>
                </c:pt>
                <c:pt idx="2755">
                  <c:v>69.903999999999996</c:v>
                </c:pt>
                <c:pt idx="2756">
                  <c:v>69.745000000000005</c:v>
                </c:pt>
                <c:pt idx="2757">
                  <c:v>69.325000000000003</c:v>
                </c:pt>
                <c:pt idx="2758">
                  <c:v>68.596999999999994</c:v>
                </c:pt>
                <c:pt idx="2759">
                  <c:v>67.540000000000006</c:v>
                </c:pt>
                <c:pt idx="2760">
                  <c:v>66.051000000000002</c:v>
                </c:pt>
                <c:pt idx="2761">
                  <c:v>63.98</c:v>
                </c:pt>
                <c:pt idx="2762">
                  <c:v>61.073</c:v>
                </c:pt>
                <c:pt idx="2763">
                  <c:v>56.566000000000003</c:v>
                </c:pt>
                <c:pt idx="2764">
                  <c:v>47.02</c:v>
                </c:pt>
                <c:pt idx="2765">
                  <c:v>46.505000000000003</c:v>
                </c:pt>
                <c:pt idx="2766">
                  <c:v>55.738999999999997</c:v>
                </c:pt>
                <c:pt idx="2767">
                  <c:v>59.845999999999997</c:v>
                </c:pt>
                <c:pt idx="2768">
                  <c:v>62.436999999999998</c:v>
                </c:pt>
                <c:pt idx="2769">
                  <c:v>64.247</c:v>
                </c:pt>
                <c:pt idx="2770">
                  <c:v>65.650000000000006</c:v>
                </c:pt>
                <c:pt idx="2771">
                  <c:v>66.757999999999996</c:v>
                </c:pt>
                <c:pt idx="2772">
                  <c:v>67.69</c:v>
                </c:pt>
                <c:pt idx="2773">
                  <c:v>68.424000000000007</c:v>
                </c:pt>
                <c:pt idx="2774">
                  <c:v>68.983000000000004</c:v>
                </c:pt>
                <c:pt idx="2775">
                  <c:v>69.356999999999999</c:v>
                </c:pt>
                <c:pt idx="2776">
                  <c:v>69.486999999999995</c:v>
                </c:pt>
                <c:pt idx="2777">
                  <c:v>69.376000000000005</c:v>
                </c:pt>
                <c:pt idx="2778">
                  <c:v>68.956000000000003</c:v>
                </c:pt>
                <c:pt idx="2779">
                  <c:v>68.191999999999993</c:v>
                </c:pt>
                <c:pt idx="2780">
                  <c:v>67.034000000000006</c:v>
                </c:pt>
                <c:pt idx="2781">
                  <c:v>65.355000000000004</c:v>
                </c:pt>
                <c:pt idx="2782">
                  <c:v>62.926000000000002</c:v>
                </c:pt>
                <c:pt idx="2783">
                  <c:v>59.21</c:v>
                </c:pt>
                <c:pt idx="2784">
                  <c:v>52.174999999999997</c:v>
                </c:pt>
                <c:pt idx="2785">
                  <c:v>39.945</c:v>
                </c:pt>
                <c:pt idx="2786">
                  <c:v>55.526000000000003</c:v>
                </c:pt>
                <c:pt idx="2787">
                  <c:v>60.430999999999997</c:v>
                </c:pt>
                <c:pt idx="2788">
                  <c:v>63.33</c:v>
                </c:pt>
                <c:pt idx="2789">
                  <c:v>65.292000000000002</c:v>
                </c:pt>
                <c:pt idx="2790">
                  <c:v>66.745999999999995</c:v>
                </c:pt>
                <c:pt idx="2791">
                  <c:v>67.882000000000005</c:v>
                </c:pt>
                <c:pt idx="2792">
                  <c:v>68.763000000000005</c:v>
                </c:pt>
                <c:pt idx="2793">
                  <c:v>69.498999999999995</c:v>
                </c:pt>
                <c:pt idx="2794">
                  <c:v>70.046999999999997</c:v>
                </c:pt>
                <c:pt idx="2795">
                  <c:v>70.441000000000003</c:v>
                </c:pt>
                <c:pt idx="2796">
                  <c:v>70.667000000000002</c:v>
                </c:pt>
                <c:pt idx="2797">
                  <c:v>70.680000000000007</c:v>
                </c:pt>
                <c:pt idx="2798">
                  <c:v>70.477000000000004</c:v>
                </c:pt>
                <c:pt idx="2799">
                  <c:v>69.992000000000004</c:v>
                </c:pt>
                <c:pt idx="2800">
                  <c:v>69.182000000000002</c:v>
                </c:pt>
                <c:pt idx="2801">
                  <c:v>67.984999999999999</c:v>
                </c:pt>
                <c:pt idx="2802">
                  <c:v>66.268000000000001</c:v>
                </c:pt>
                <c:pt idx="2803">
                  <c:v>63.83</c:v>
                </c:pt>
                <c:pt idx="2804">
                  <c:v>60.122</c:v>
                </c:pt>
                <c:pt idx="2805">
                  <c:v>53.514000000000003</c:v>
                </c:pt>
                <c:pt idx="2806">
                  <c:v>33.281999999999996</c:v>
                </c:pt>
                <c:pt idx="2807">
                  <c:v>54.683</c:v>
                </c:pt>
                <c:pt idx="2808">
                  <c:v>60.018999999999998</c:v>
                </c:pt>
                <c:pt idx="2809">
                  <c:v>63.029000000000003</c:v>
                </c:pt>
                <c:pt idx="2810">
                  <c:v>65.061999999999998</c:v>
                </c:pt>
                <c:pt idx="2811">
                  <c:v>66.521000000000001</c:v>
                </c:pt>
                <c:pt idx="2812">
                  <c:v>67.625</c:v>
                </c:pt>
                <c:pt idx="2813">
                  <c:v>68.459999999999994</c:v>
                </c:pt>
                <c:pt idx="2814">
                  <c:v>69.128</c:v>
                </c:pt>
                <c:pt idx="2815">
                  <c:v>69.653999999999996</c:v>
                </c:pt>
                <c:pt idx="2816">
                  <c:v>70.031000000000006</c:v>
                </c:pt>
                <c:pt idx="2817">
                  <c:v>70.257999999999996</c:v>
                </c:pt>
                <c:pt idx="2818">
                  <c:v>70.296000000000006</c:v>
                </c:pt>
                <c:pt idx="2819">
                  <c:v>70.113</c:v>
                </c:pt>
                <c:pt idx="2820">
                  <c:v>69.674999999999997</c:v>
                </c:pt>
                <c:pt idx="2821">
                  <c:v>68.929000000000002</c:v>
                </c:pt>
                <c:pt idx="2822">
                  <c:v>67.807000000000002</c:v>
                </c:pt>
                <c:pt idx="2823">
                  <c:v>66.228999999999999</c:v>
                </c:pt>
                <c:pt idx="2824">
                  <c:v>63.98</c:v>
                </c:pt>
                <c:pt idx="2825">
                  <c:v>60.633000000000003</c:v>
                </c:pt>
                <c:pt idx="2826">
                  <c:v>54.567</c:v>
                </c:pt>
                <c:pt idx="2827">
                  <c:v>9.0233000000000008</c:v>
                </c:pt>
                <c:pt idx="2828">
                  <c:v>54.555999999999997</c:v>
                </c:pt>
                <c:pt idx="2829">
                  <c:v>60.371000000000002</c:v>
                </c:pt>
                <c:pt idx="2830">
                  <c:v>63.584000000000003</c:v>
                </c:pt>
                <c:pt idx="2831">
                  <c:v>65.721000000000004</c:v>
                </c:pt>
                <c:pt idx="2832">
                  <c:v>67.253</c:v>
                </c:pt>
                <c:pt idx="2833">
                  <c:v>68.41</c:v>
                </c:pt>
                <c:pt idx="2834">
                  <c:v>69.269000000000005</c:v>
                </c:pt>
                <c:pt idx="2835">
                  <c:v>69.926000000000002</c:v>
                </c:pt>
                <c:pt idx="2836">
                  <c:v>70.400999999999996</c:v>
                </c:pt>
                <c:pt idx="2837">
                  <c:v>70.712999999999994</c:v>
                </c:pt>
                <c:pt idx="2838">
                  <c:v>70.841999999999999</c:v>
                </c:pt>
                <c:pt idx="2839">
                  <c:v>70.787999999999997</c:v>
                </c:pt>
                <c:pt idx="2840">
                  <c:v>70.504000000000005</c:v>
                </c:pt>
                <c:pt idx="2841">
                  <c:v>69.968999999999994</c:v>
                </c:pt>
                <c:pt idx="2842">
                  <c:v>69.126000000000005</c:v>
                </c:pt>
                <c:pt idx="2843">
                  <c:v>67.891000000000005</c:v>
                </c:pt>
                <c:pt idx="2844">
                  <c:v>66.195999999999998</c:v>
                </c:pt>
                <c:pt idx="2845">
                  <c:v>63.838000000000001</c:v>
                </c:pt>
                <c:pt idx="2846">
                  <c:v>60.457999999999998</c:v>
                </c:pt>
                <c:pt idx="2847">
                  <c:v>54.713999999999999</c:v>
                </c:pt>
                <c:pt idx="2848">
                  <c:v>35.433999999999997</c:v>
                </c:pt>
                <c:pt idx="2849">
                  <c:v>52.238999999999997</c:v>
                </c:pt>
                <c:pt idx="2850">
                  <c:v>58.631999999999998</c:v>
                </c:pt>
                <c:pt idx="2851">
                  <c:v>62.069000000000003</c:v>
                </c:pt>
                <c:pt idx="2852">
                  <c:v>64.353999999999999</c:v>
                </c:pt>
                <c:pt idx="2853">
                  <c:v>66</c:v>
                </c:pt>
                <c:pt idx="2854">
                  <c:v>67.253</c:v>
                </c:pt>
                <c:pt idx="2855">
                  <c:v>68.180999999999997</c:v>
                </c:pt>
                <c:pt idx="2856">
                  <c:v>68.888000000000005</c:v>
                </c:pt>
                <c:pt idx="2857">
                  <c:v>69.393000000000001</c:v>
                </c:pt>
                <c:pt idx="2858">
                  <c:v>69.706999999999994</c:v>
                </c:pt>
                <c:pt idx="2859">
                  <c:v>69.811999999999998</c:v>
                </c:pt>
                <c:pt idx="2860">
                  <c:v>69.703000000000003</c:v>
                </c:pt>
                <c:pt idx="2861">
                  <c:v>69.334000000000003</c:v>
                </c:pt>
                <c:pt idx="2862">
                  <c:v>68.706999999999994</c:v>
                </c:pt>
                <c:pt idx="2863">
                  <c:v>67.765000000000001</c:v>
                </c:pt>
                <c:pt idx="2864">
                  <c:v>66.44</c:v>
                </c:pt>
                <c:pt idx="2865">
                  <c:v>64.644000000000005</c:v>
                </c:pt>
                <c:pt idx="2866">
                  <c:v>62.085000000000001</c:v>
                </c:pt>
                <c:pt idx="2867">
                  <c:v>58.171999999999997</c:v>
                </c:pt>
                <c:pt idx="2868">
                  <c:v>50.087000000000003</c:v>
                </c:pt>
                <c:pt idx="2869">
                  <c:v>44.433999999999997</c:v>
                </c:pt>
                <c:pt idx="2870">
                  <c:v>56.212000000000003</c:v>
                </c:pt>
                <c:pt idx="2871">
                  <c:v>60.895000000000003</c:v>
                </c:pt>
                <c:pt idx="2872">
                  <c:v>63.713000000000001</c:v>
                </c:pt>
                <c:pt idx="2873">
                  <c:v>65.677999999999997</c:v>
                </c:pt>
                <c:pt idx="2874">
                  <c:v>67.13</c:v>
                </c:pt>
                <c:pt idx="2875">
                  <c:v>68.251000000000005</c:v>
                </c:pt>
                <c:pt idx="2876">
                  <c:v>69.111000000000004</c:v>
                </c:pt>
                <c:pt idx="2877">
                  <c:v>69.760000000000005</c:v>
                </c:pt>
                <c:pt idx="2878">
                  <c:v>70.22</c:v>
                </c:pt>
                <c:pt idx="2879">
                  <c:v>70.477999999999994</c:v>
                </c:pt>
                <c:pt idx="2880">
                  <c:v>70.515000000000001</c:v>
                </c:pt>
                <c:pt idx="2881">
                  <c:v>70.332999999999998</c:v>
                </c:pt>
                <c:pt idx="2882">
                  <c:v>69.873999999999995</c:v>
                </c:pt>
                <c:pt idx="2883">
                  <c:v>69.147000000000006</c:v>
                </c:pt>
                <c:pt idx="2884">
                  <c:v>68.078000000000003</c:v>
                </c:pt>
                <c:pt idx="2885">
                  <c:v>66.58</c:v>
                </c:pt>
                <c:pt idx="2886">
                  <c:v>64.569000000000003</c:v>
                </c:pt>
                <c:pt idx="2887">
                  <c:v>61.738999999999997</c:v>
                </c:pt>
                <c:pt idx="2888">
                  <c:v>57.488</c:v>
                </c:pt>
                <c:pt idx="2889">
                  <c:v>48.796999999999997</c:v>
                </c:pt>
                <c:pt idx="2890">
                  <c:v>44.761000000000003</c:v>
                </c:pt>
                <c:pt idx="2891">
                  <c:v>55.521999999999998</c:v>
                </c:pt>
                <c:pt idx="2892">
                  <c:v>59.962000000000003</c:v>
                </c:pt>
                <c:pt idx="2893">
                  <c:v>62.709000000000003</c:v>
                </c:pt>
                <c:pt idx="2894">
                  <c:v>64.599999999999994</c:v>
                </c:pt>
                <c:pt idx="2895">
                  <c:v>66.013999999999996</c:v>
                </c:pt>
                <c:pt idx="2896">
                  <c:v>67.094999999999999</c:v>
                </c:pt>
                <c:pt idx="2897">
                  <c:v>67.95</c:v>
                </c:pt>
                <c:pt idx="2898">
                  <c:v>68.605000000000004</c:v>
                </c:pt>
                <c:pt idx="2899">
                  <c:v>69.100999999999999</c:v>
                </c:pt>
                <c:pt idx="2900">
                  <c:v>69.433000000000007</c:v>
                </c:pt>
                <c:pt idx="2901">
                  <c:v>69.557000000000002</c:v>
                </c:pt>
                <c:pt idx="2902">
                  <c:v>69.47</c:v>
                </c:pt>
                <c:pt idx="2903">
                  <c:v>69.093999999999994</c:v>
                </c:pt>
                <c:pt idx="2904">
                  <c:v>68.402000000000001</c:v>
                </c:pt>
                <c:pt idx="2905">
                  <c:v>67.322000000000003</c:v>
                </c:pt>
                <c:pt idx="2906">
                  <c:v>65.759</c:v>
                </c:pt>
                <c:pt idx="2907">
                  <c:v>63.488999999999997</c:v>
                </c:pt>
                <c:pt idx="2908">
                  <c:v>60.097000000000001</c:v>
                </c:pt>
                <c:pt idx="2909">
                  <c:v>54.094999999999999</c:v>
                </c:pt>
                <c:pt idx="2910">
                  <c:v>11.031000000000001</c:v>
                </c:pt>
                <c:pt idx="2911">
                  <c:v>54.082999999999998</c:v>
                </c:pt>
                <c:pt idx="2912">
                  <c:v>59.783000000000001</c:v>
                </c:pt>
                <c:pt idx="2913">
                  <c:v>62.935000000000002</c:v>
                </c:pt>
                <c:pt idx="2914">
                  <c:v>65.031999999999996</c:v>
                </c:pt>
                <c:pt idx="2915">
                  <c:v>66.540999999999997</c:v>
                </c:pt>
                <c:pt idx="2916">
                  <c:v>67.679000000000002</c:v>
                </c:pt>
                <c:pt idx="2917">
                  <c:v>68.575000000000003</c:v>
                </c:pt>
                <c:pt idx="2918">
                  <c:v>69.308999999999997</c:v>
                </c:pt>
                <c:pt idx="2919">
                  <c:v>69.885000000000005</c:v>
                </c:pt>
                <c:pt idx="2920">
                  <c:v>70.305000000000007</c:v>
                </c:pt>
                <c:pt idx="2921">
                  <c:v>70.552000000000007</c:v>
                </c:pt>
                <c:pt idx="2922">
                  <c:v>70.597999999999999</c:v>
                </c:pt>
                <c:pt idx="2923">
                  <c:v>70.415999999999997</c:v>
                </c:pt>
                <c:pt idx="2924">
                  <c:v>69.974000000000004</c:v>
                </c:pt>
                <c:pt idx="2925">
                  <c:v>69.239000000000004</c:v>
                </c:pt>
                <c:pt idx="2926">
                  <c:v>68.122</c:v>
                </c:pt>
                <c:pt idx="2927">
                  <c:v>66.588999999999999</c:v>
                </c:pt>
                <c:pt idx="2928">
                  <c:v>64.45</c:v>
                </c:pt>
                <c:pt idx="2929">
                  <c:v>61.393000000000001</c:v>
                </c:pt>
                <c:pt idx="2930">
                  <c:v>56.65</c:v>
                </c:pt>
                <c:pt idx="2931">
                  <c:v>45.917000000000002</c:v>
                </c:pt>
                <c:pt idx="2932">
                  <c:v>48.195</c:v>
                </c:pt>
                <c:pt idx="2933">
                  <c:v>56.8</c:v>
                </c:pt>
                <c:pt idx="2934">
                  <c:v>60.720999999999997</c:v>
                </c:pt>
                <c:pt idx="2935">
                  <c:v>63.222999999999999</c:v>
                </c:pt>
                <c:pt idx="2936">
                  <c:v>65.016999999999996</c:v>
                </c:pt>
                <c:pt idx="2937">
                  <c:v>66.328000000000003</c:v>
                </c:pt>
                <c:pt idx="2938">
                  <c:v>67.343000000000004</c:v>
                </c:pt>
                <c:pt idx="2939">
                  <c:v>68.117000000000004</c:v>
                </c:pt>
                <c:pt idx="2940">
                  <c:v>68.700999999999993</c:v>
                </c:pt>
                <c:pt idx="2941">
                  <c:v>69.11</c:v>
                </c:pt>
                <c:pt idx="2942">
                  <c:v>69.328000000000003</c:v>
                </c:pt>
                <c:pt idx="2943">
                  <c:v>69.363</c:v>
                </c:pt>
                <c:pt idx="2944">
                  <c:v>69.161000000000001</c:v>
                </c:pt>
                <c:pt idx="2945">
                  <c:v>68.701999999999998</c:v>
                </c:pt>
                <c:pt idx="2946">
                  <c:v>67.933999999999997</c:v>
                </c:pt>
                <c:pt idx="2947">
                  <c:v>66.751999999999995</c:v>
                </c:pt>
                <c:pt idx="2948">
                  <c:v>65.09</c:v>
                </c:pt>
                <c:pt idx="2949">
                  <c:v>62.636000000000003</c:v>
                </c:pt>
                <c:pt idx="2950">
                  <c:v>58.832999999999998</c:v>
                </c:pt>
                <c:pt idx="2951">
                  <c:v>51.125</c:v>
                </c:pt>
                <c:pt idx="2952">
                  <c:v>43.759</c:v>
                </c:pt>
                <c:pt idx="2953">
                  <c:v>56.325000000000003</c:v>
                </c:pt>
                <c:pt idx="2954">
                  <c:v>61.103000000000002</c:v>
                </c:pt>
                <c:pt idx="2955">
                  <c:v>63.899000000000001</c:v>
                </c:pt>
                <c:pt idx="2956">
                  <c:v>65.808999999999997</c:v>
                </c:pt>
                <c:pt idx="2957">
                  <c:v>67.19</c:v>
                </c:pt>
                <c:pt idx="2958">
                  <c:v>68.242999999999995</c:v>
                </c:pt>
                <c:pt idx="2959">
                  <c:v>69.057000000000002</c:v>
                </c:pt>
                <c:pt idx="2960">
                  <c:v>69.683999999999997</c:v>
                </c:pt>
                <c:pt idx="2961">
                  <c:v>70.156000000000006</c:v>
                </c:pt>
                <c:pt idx="2962">
                  <c:v>70.454999999999998</c:v>
                </c:pt>
                <c:pt idx="2963">
                  <c:v>70.563999999999993</c:v>
                </c:pt>
                <c:pt idx="2964">
                  <c:v>70.481999999999999</c:v>
                </c:pt>
                <c:pt idx="2965">
                  <c:v>70.150999999999996</c:v>
                </c:pt>
                <c:pt idx="2966">
                  <c:v>69.572000000000003</c:v>
                </c:pt>
                <c:pt idx="2967">
                  <c:v>68.673000000000002</c:v>
                </c:pt>
                <c:pt idx="2968">
                  <c:v>67.393000000000001</c:v>
                </c:pt>
                <c:pt idx="2969">
                  <c:v>65.602000000000004</c:v>
                </c:pt>
                <c:pt idx="2970">
                  <c:v>63.088999999999999</c:v>
                </c:pt>
                <c:pt idx="2971">
                  <c:v>59.4</c:v>
                </c:pt>
                <c:pt idx="2972">
                  <c:v>52.601999999999997</c:v>
                </c:pt>
                <c:pt idx="2973">
                  <c:v>34.890999999999998</c:v>
                </c:pt>
                <c:pt idx="2974">
                  <c:v>54.204000000000001</c:v>
                </c:pt>
                <c:pt idx="2975">
                  <c:v>59.456000000000003</c:v>
                </c:pt>
                <c:pt idx="2976">
                  <c:v>62.491999999999997</c:v>
                </c:pt>
                <c:pt idx="2977">
                  <c:v>64.555999999999997</c:v>
                </c:pt>
                <c:pt idx="2978">
                  <c:v>66.069999999999993</c:v>
                </c:pt>
                <c:pt idx="2979">
                  <c:v>67.248999999999995</c:v>
                </c:pt>
                <c:pt idx="2980">
                  <c:v>68.16</c:v>
                </c:pt>
                <c:pt idx="2981">
                  <c:v>68.847999999999999</c:v>
                </c:pt>
                <c:pt idx="2982">
                  <c:v>69.353999999999999</c:v>
                </c:pt>
                <c:pt idx="2983">
                  <c:v>69.665999999999997</c:v>
                </c:pt>
                <c:pt idx="2984">
                  <c:v>69.772000000000006</c:v>
                </c:pt>
                <c:pt idx="2985">
                  <c:v>69.664000000000001</c:v>
                </c:pt>
                <c:pt idx="2986">
                  <c:v>69.283000000000001</c:v>
                </c:pt>
                <c:pt idx="2987">
                  <c:v>68.632000000000005</c:v>
                </c:pt>
                <c:pt idx="2988">
                  <c:v>67.623000000000005</c:v>
                </c:pt>
                <c:pt idx="2989">
                  <c:v>66.2</c:v>
                </c:pt>
                <c:pt idx="2990">
                  <c:v>64.171000000000006</c:v>
                </c:pt>
                <c:pt idx="2991">
                  <c:v>61.23</c:v>
                </c:pt>
                <c:pt idx="2992">
                  <c:v>56.456000000000003</c:v>
                </c:pt>
                <c:pt idx="2993">
                  <c:v>43.776000000000003</c:v>
                </c:pt>
                <c:pt idx="2994">
                  <c:v>50.802</c:v>
                </c:pt>
                <c:pt idx="2995">
                  <c:v>58.447000000000003</c:v>
                </c:pt>
                <c:pt idx="2996">
                  <c:v>62.284999999999997</c:v>
                </c:pt>
                <c:pt idx="2997">
                  <c:v>64.781999999999996</c:v>
                </c:pt>
                <c:pt idx="2998">
                  <c:v>66.534000000000006</c:v>
                </c:pt>
                <c:pt idx="2999">
                  <c:v>67.847999999999999</c:v>
                </c:pt>
                <c:pt idx="3000">
                  <c:v>68.873000000000005</c:v>
                </c:pt>
                <c:pt idx="3001">
                  <c:v>69.682000000000002</c:v>
                </c:pt>
                <c:pt idx="3002">
                  <c:v>70.308000000000007</c:v>
                </c:pt>
                <c:pt idx="3003">
                  <c:v>70.778000000000006</c:v>
                </c:pt>
                <c:pt idx="3004">
                  <c:v>71.067999999999998</c:v>
                </c:pt>
                <c:pt idx="3005">
                  <c:v>71.156000000000006</c:v>
                </c:pt>
                <c:pt idx="3006">
                  <c:v>71.019000000000005</c:v>
                </c:pt>
                <c:pt idx="3007">
                  <c:v>70.603999999999999</c:v>
                </c:pt>
                <c:pt idx="3008">
                  <c:v>69.897000000000006</c:v>
                </c:pt>
                <c:pt idx="3009">
                  <c:v>68.813000000000002</c:v>
                </c:pt>
                <c:pt idx="3010">
                  <c:v>67.290999999999997</c:v>
                </c:pt>
                <c:pt idx="3011">
                  <c:v>65.123000000000005</c:v>
                </c:pt>
                <c:pt idx="3012">
                  <c:v>62.064</c:v>
                </c:pt>
                <c:pt idx="3013">
                  <c:v>57.195</c:v>
                </c:pt>
                <c:pt idx="3014">
                  <c:v>45.451999999999998</c:v>
                </c:pt>
                <c:pt idx="3015">
                  <c:v>49.893000000000001</c:v>
                </c:pt>
                <c:pt idx="3016">
                  <c:v>57.834000000000003</c:v>
                </c:pt>
                <c:pt idx="3017">
                  <c:v>61.631999999999998</c:v>
                </c:pt>
                <c:pt idx="3018">
                  <c:v>64.054000000000002</c:v>
                </c:pt>
                <c:pt idx="3019">
                  <c:v>65.766000000000005</c:v>
                </c:pt>
                <c:pt idx="3020">
                  <c:v>67.078999999999994</c:v>
                </c:pt>
                <c:pt idx="3021">
                  <c:v>68.126999999999995</c:v>
                </c:pt>
                <c:pt idx="3022">
                  <c:v>68.962000000000003</c:v>
                </c:pt>
                <c:pt idx="3023">
                  <c:v>69.638999999999996</c:v>
                </c:pt>
                <c:pt idx="3024">
                  <c:v>70.171000000000006</c:v>
                </c:pt>
                <c:pt idx="3025">
                  <c:v>70.539000000000001</c:v>
                </c:pt>
                <c:pt idx="3026">
                  <c:v>70.736999999999995</c:v>
                </c:pt>
                <c:pt idx="3027">
                  <c:v>70.727999999999994</c:v>
                </c:pt>
                <c:pt idx="3028">
                  <c:v>70.486000000000004</c:v>
                </c:pt>
                <c:pt idx="3029">
                  <c:v>69.978999999999999</c:v>
                </c:pt>
                <c:pt idx="3030">
                  <c:v>69.135000000000005</c:v>
                </c:pt>
                <c:pt idx="3031">
                  <c:v>67.947999999999993</c:v>
                </c:pt>
                <c:pt idx="3032">
                  <c:v>66.271000000000001</c:v>
                </c:pt>
                <c:pt idx="3033">
                  <c:v>63.968000000000004</c:v>
                </c:pt>
                <c:pt idx="3034">
                  <c:v>60.53</c:v>
                </c:pt>
                <c:pt idx="3035">
                  <c:v>54.668999999999997</c:v>
                </c:pt>
                <c:pt idx="3036">
                  <c:v>28.555</c:v>
                </c:pt>
                <c:pt idx="3037">
                  <c:v>53.517000000000003</c:v>
                </c:pt>
                <c:pt idx="3038">
                  <c:v>59.503999999999998</c:v>
                </c:pt>
                <c:pt idx="3039">
                  <c:v>62.741</c:v>
                </c:pt>
                <c:pt idx="3040">
                  <c:v>64.853999999999999</c:v>
                </c:pt>
                <c:pt idx="3041">
                  <c:v>66.369</c:v>
                </c:pt>
                <c:pt idx="3042">
                  <c:v>67.484999999999999</c:v>
                </c:pt>
                <c:pt idx="3043">
                  <c:v>68.337999999999994</c:v>
                </c:pt>
                <c:pt idx="3044">
                  <c:v>68.986999999999995</c:v>
                </c:pt>
                <c:pt idx="3045">
                  <c:v>69.468999999999994</c:v>
                </c:pt>
                <c:pt idx="3046">
                  <c:v>69.748000000000005</c:v>
                </c:pt>
                <c:pt idx="3047">
                  <c:v>69.831000000000003</c:v>
                </c:pt>
                <c:pt idx="3048">
                  <c:v>69.662000000000006</c:v>
                </c:pt>
                <c:pt idx="3049">
                  <c:v>69.213999999999999</c:v>
                </c:pt>
                <c:pt idx="3050">
                  <c:v>68.448999999999998</c:v>
                </c:pt>
                <c:pt idx="3051">
                  <c:v>67.293000000000006</c:v>
                </c:pt>
                <c:pt idx="3052">
                  <c:v>65.682000000000002</c:v>
                </c:pt>
                <c:pt idx="3053">
                  <c:v>63.451000000000001</c:v>
                </c:pt>
                <c:pt idx="3054">
                  <c:v>60.292999999999999</c:v>
                </c:pt>
                <c:pt idx="3055">
                  <c:v>55.149000000000001</c:v>
                </c:pt>
                <c:pt idx="3056">
                  <c:v>40.976999999999997</c:v>
                </c:pt>
                <c:pt idx="3057">
                  <c:v>50.307000000000002</c:v>
                </c:pt>
                <c:pt idx="3058">
                  <c:v>57.476999999999997</c:v>
                </c:pt>
                <c:pt idx="3059">
                  <c:v>61.198</c:v>
                </c:pt>
                <c:pt idx="3060">
                  <c:v>63.624000000000002</c:v>
                </c:pt>
                <c:pt idx="3061">
                  <c:v>65.382000000000005</c:v>
                </c:pt>
                <c:pt idx="3062">
                  <c:v>66.736999999999995</c:v>
                </c:pt>
                <c:pt idx="3063">
                  <c:v>67.772999999999996</c:v>
                </c:pt>
                <c:pt idx="3064">
                  <c:v>68.584000000000003</c:v>
                </c:pt>
                <c:pt idx="3065">
                  <c:v>69.182000000000002</c:v>
                </c:pt>
                <c:pt idx="3066">
                  <c:v>69.602000000000004</c:v>
                </c:pt>
                <c:pt idx="3067">
                  <c:v>69.802999999999997</c:v>
                </c:pt>
                <c:pt idx="3068">
                  <c:v>69.8</c:v>
                </c:pt>
                <c:pt idx="3069">
                  <c:v>69.558000000000007</c:v>
                </c:pt>
                <c:pt idx="3070">
                  <c:v>69.045000000000002</c:v>
                </c:pt>
                <c:pt idx="3071">
                  <c:v>68.233999999999995</c:v>
                </c:pt>
                <c:pt idx="3072">
                  <c:v>67.039000000000001</c:v>
                </c:pt>
                <c:pt idx="3073">
                  <c:v>65.353999999999999</c:v>
                </c:pt>
                <c:pt idx="3074">
                  <c:v>62.969000000000001</c:v>
                </c:pt>
                <c:pt idx="3075">
                  <c:v>59.423000000000002</c:v>
                </c:pt>
                <c:pt idx="3076">
                  <c:v>53.026000000000003</c:v>
                </c:pt>
                <c:pt idx="3077">
                  <c:v>32.125999999999998</c:v>
                </c:pt>
                <c:pt idx="3078">
                  <c:v>54.122999999999998</c:v>
                </c:pt>
                <c:pt idx="3079">
                  <c:v>59.546999999999997</c:v>
                </c:pt>
                <c:pt idx="3080">
                  <c:v>62.655000000000001</c:v>
                </c:pt>
                <c:pt idx="3081">
                  <c:v>64.778999999999996</c:v>
                </c:pt>
                <c:pt idx="3082">
                  <c:v>66.311000000000007</c:v>
                </c:pt>
                <c:pt idx="3083">
                  <c:v>67.488</c:v>
                </c:pt>
                <c:pt idx="3084">
                  <c:v>68.412000000000006</c:v>
                </c:pt>
                <c:pt idx="3085">
                  <c:v>69.128</c:v>
                </c:pt>
                <c:pt idx="3086">
                  <c:v>69.646000000000001</c:v>
                </c:pt>
                <c:pt idx="3087">
                  <c:v>69.984999999999999</c:v>
                </c:pt>
                <c:pt idx="3088">
                  <c:v>70.111999999999995</c:v>
                </c:pt>
                <c:pt idx="3089">
                  <c:v>70.016999999999996</c:v>
                </c:pt>
                <c:pt idx="3090">
                  <c:v>69.658000000000001</c:v>
                </c:pt>
                <c:pt idx="3091">
                  <c:v>68.983000000000004</c:v>
                </c:pt>
                <c:pt idx="3092">
                  <c:v>67.94</c:v>
                </c:pt>
                <c:pt idx="3093">
                  <c:v>66.41</c:v>
                </c:pt>
                <c:pt idx="3094">
                  <c:v>64.221000000000004</c:v>
                </c:pt>
                <c:pt idx="3095">
                  <c:v>60.893000000000001</c:v>
                </c:pt>
                <c:pt idx="3096">
                  <c:v>55.268999999999998</c:v>
                </c:pt>
                <c:pt idx="3097">
                  <c:v>34.234000000000002</c:v>
                </c:pt>
                <c:pt idx="3098">
                  <c:v>53.317999999999998</c:v>
                </c:pt>
                <c:pt idx="3099">
                  <c:v>59.497</c:v>
                </c:pt>
                <c:pt idx="3100">
                  <c:v>62.845999999999997</c:v>
                </c:pt>
                <c:pt idx="3101">
                  <c:v>65.090999999999994</c:v>
                </c:pt>
                <c:pt idx="3102">
                  <c:v>66.742999999999995</c:v>
                </c:pt>
                <c:pt idx="3103">
                  <c:v>68.003</c:v>
                </c:pt>
                <c:pt idx="3104">
                  <c:v>68.995999999999995</c:v>
                </c:pt>
                <c:pt idx="3105">
                  <c:v>69.789000000000001</c:v>
                </c:pt>
                <c:pt idx="3106">
                  <c:v>70.397999999999996</c:v>
                </c:pt>
                <c:pt idx="3107">
                  <c:v>70.835999999999999</c:v>
                </c:pt>
                <c:pt idx="3108">
                  <c:v>71.122</c:v>
                </c:pt>
                <c:pt idx="3109">
                  <c:v>71.234999999999999</c:v>
                </c:pt>
                <c:pt idx="3110">
                  <c:v>71.168999999999997</c:v>
                </c:pt>
                <c:pt idx="3111">
                  <c:v>70.894999999999996</c:v>
                </c:pt>
                <c:pt idx="3112">
                  <c:v>70.378</c:v>
                </c:pt>
                <c:pt idx="3113">
                  <c:v>69.584999999999994</c:v>
                </c:pt>
                <c:pt idx="3114">
                  <c:v>68.44</c:v>
                </c:pt>
                <c:pt idx="3115">
                  <c:v>66.834000000000003</c:v>
                </c:pt>
                <c:pt idx="3116">
                  <c:v>64.555000000000007</c:v>
                </c:pt>
                <c:pt idx="3117">
                  <c:v>61.222000000000001</c:v>
                </c:pt>
                <c:pt idx="3118">
                  <c:v>55.57</c:v>
                </c:pt>
                <c:pt idx="3119">
                  <c:v>33.771999999999998</c:v>
                </c:pt>
                <c:pt idx="3120">
                  <c:v>53.616999999999997</c:v>
                </c:pt>
                <c:pt idx="3121">
                  <c:v>59.764000000000003</c:v>
                </c:pt>
                <c:pt idx="3122">
                  <c:v>63.142000000000003</c:v>
                </c:pt>
                <c:pt idx="3123">
                  <c:v>65.363</c:v>
                </c:pt>
                <c:pt idx="3124">
                  <c:v>66.95</c:v>
                </c:pt>
                <c:pt idx="3125">
                  <c:v>68.134</c:v>
                </c:pt>
                <c:pt idx="3126">
                  <c:v>69.039000000000001</c:v>
                </c:pt>
                <c:pt idx="3127">
                  <c:v>69.730999999999995</c:v>
                </c:pt>
                <c:pt idx="3128">
                  <c:v>70.225999999999999</c:v>
                </c:pt>
                <c:pt idx="3129">
                  <c:v>70.555999999999997</c:v>
                </c:pt>
                <c:pt idx="3130">
                  <c:v>70.695999999999998</c:v>
                </c:pt>
                <c:pt idx="3131">
                  <c:v>70.625</c:v>
                </c:pt>
                <c:pt idx="3132">
                  <c:v>70.317999999999998</c:v>
                </c:pt>
                <c:pt idx="3133">
                  <c:v>69.727000000000004</c:v>
                </c:pt>
                <c:pt idx="3134">
                  <c:v>68.796999999999997</c:v>
                </c:pt>
                <c:pt idx="3135">
                  <c:v>67.486999999999995</c:v>
                </c:pt>
                <c:pt idx="3136">
                  <c:v>65.668000000000006</c:v>
                </c:pt>
                <c:pt idx="3137">
                  <c:v>63.128999999999998</c:v>
                </c:pt>
                <c:pt idx="3138">
                  <c:v>59.393999999999998</c:v>
                </c:pt>
                <c:pt idx="3139">
                  <c:v>52.703000000000003</c:v>
                </c:pt>
                <c:pt idx="3140">
                  <c:v>35.127000000000002</c:v>
                </c:pt>
                <c:pt idx="3141">
                  <c:v>54.57</c:v>
                </c:pt>
                <c:pt idx="3142">
                  <c:v>59.789000000000001</c:v>
                </c:pt>
                <c:pt idx="3143">
                  <c:v>62.853000000000002</c:v>
                </c:pt>
                <c:pt idx="3144">
                  <c:v>64.914000000000001</c:v>
                </c:pt>
                <c:pt idx="3145">
                  <c:v>66.447000000000003</c:v>
                </c:pt>
                <c:pt idx="3146">
                  <c:v>67.605999999999995</c:v>
                </c:pt>
                <c:pt idx="3147">
                  <c:v>68.510999999999996</c:v>
                </c:pt>
                <c:pt idx="3148">
                  <c:v>69.236999999999995</c:v>
                </c:pt>
                <c:pt idx="3149">
                  <c:v>69.772000000000006</c:v>
                </c:pt>
                <c:pt idx="3150">
                  <c:v>70.135000000000005</c:v>
                </c:pt>
                <c:pt idx="3151">
                  <c:v>70.308000000000007</c:v>
                </c:pt>
                <c:pt idx="3152">
                  <c:v>70.266000000000005</c:v>
                </c:pt>
                <c:pt idx="3153">
                  <c:v>69.992000000000004</c:v>
                </c:pt>
                <c:pt idx="3154">
                  <c:v>69.453000000000003</c:v>
                </c:pt>
                <c:pt idx="3155">
                  <c:v>68.605000000000004</c:v>
                </c:pt>
                <c:pt idx="3156">
                  <c:v>67.412000000000006</c:v>
                </c:pt>
                <c:pt idx="3157">
                  <c:v>65.757999999999996</c:v>
                </c:pt>
                <c:pt idx="3158">
                  <c:v>63.442</c:v>
                </c:pt>
                <c:pt idx="3159">
                  <c:v>60.057000000000002</c:v>
                </c:pt>
                <c:pt idx="3160">
                  <c:v>54.320999999999998</c:v>
                </c:pt>
                <c:pt idx="3161">
                  <c:v>31.663</c:v>
                </c:pt>
                <c:pt idx="3162">
                  <c:v>52.606999999999999</c:v>
                </c:pt>
                <c:pt idx="3163">
                  <c:v>58.64</c:v>
                </c:pt>
                <c:pt idx="3164">
                  <c:v>61.933</c:v>
                </c:pt>
                <c:pt idx="3165">
                  <c:v>64.111999999999995</c:v>
                </c:pt>
                <c:pt idx="3166">
                  <c:v>65.674000000000007</c:v>
                </c:pt>
                <c:pt idx="3167">
                  <c:v>66.825000000000003</c:v>
                </c:pt>
                <c:pt idx="3168">
                  <c:v>67.695999999999998</c:v>
                </c:pt>
                <c:pt idx="3169">
                  <c:v>68.331000000000003</c:v>
                </c:pt>
                <c:pt idx="3170">
                  <c:v>68.739000000000004</c:v>
                </c:pt>
                <c:pt idx="3171">
                  <c:v>68.933000000000007</c:v>
                </c:pt>
                <c:pt idx="3172">
                  <c:v>68.885000000000005</c:v>
                </c:pt>
                <c:pt idx="3173">
                  <c:v>68.572999999999993</c:v>
                </c:pt>
                <c:pt idx="3174">
                  <c:v>67.947000000000003</c:v>
                </c:pt>
                <c:pt idx="3175">
                  <c:v>66.938000000000002</c:v>
                </c:pt>
                <c:pt idx="3176">
                  <c:v>65.421999999999997</c:v>
                </c:pt>
                <c:pt idx="3177">
                  <c:v>63.223999999999997</c:v>
                </c:pt>
                <c:pt idx="3178">
                  <c:v>59.893000000000001</c:v>
                </c:pt>
                <c:pt idx="3179">
                  <c:v>54.054000000000002</c:v>
                </c:pt>
                <c:pt idx="3180">
                  <c:v>19.456</c:v>
                </c:pt>
                <c:pt idx="3181">
                  <c:v>53.308999999999997</c:v>
                </c:pt>
                <c:pt idx="3182">
                  <c:v>59.24</c:v>
                </c:pt>
                <c:pt idx="3183">
                  <c:v>62.546999999999997</c:v>
                </c:pt>
                <c:pt idx="3184">
                  <c:v>64.757999999999996</c:v>
                </c:pt>
                <c:pt idx="3185">
                  <c:v>66.375</c:v>
                </c:pt>
                <c:pt idx="3186">
                  <c:v>67.606999999999999</c:v>
                </c:pt>
                <c:pt idx="3187">
                  <c:v>68.605999999999995</c:v>
                </c:pt>
                <c:pt idx="3188">
                  <c:v>69.385999999999996</c:v>
                </c:pt>
                <c:pt idx="3189">
                  <c:v>70.022000000000006</c:v>
                </c:pt>
                <c:pt idx="3190">
                  <c:v>70.506</c:v>
                </c:pt>
                <c:pt idx="3191">
                  <c:v>70.826999999999998</c:v>
                </c:pt>
                <c:pt idx="3192">
                  <c:v>70.966999999999999</c:v>
                </c:pt>
                <c:pt idx="3193">
                  <c:v>70.897000000000006</c:v>
                </c:pt>
                <c:pt idx="3194">
                  <c:v>70.585999999999999</c:v>
                </c:pt>
                <c:pt idx="3195">
                  <c:v>70</c:v>
                </c:pt>
                <c:pt idx="3196">
                  <c:v>69.087999999999994</c:v>
                </c:pt>
                <c:pt idx="3197">
                  <c:v>67.757000000000005</c:v>
                </c:pt>
                <c:pt idx="3198">
                  <c:v>65.887</c:v>
                </c:pt>
                <c:pt idx="3199">
                  <c:v>63.192</c:v>
                </c:pt>
                <c:pt idx="3200">
                  <c:v>58.95</c:v>
                </c:pt>
                <c:pt idx="3201">
                  <c:v>49.779000000000003</c:v>
                </c:pt>
                <c:pt idx="3202">
                  <c:v>47.993000000000002</c:v>
                </c:pt>
                <c:pt idx="3203">
                  <c:v>57.938000000000002</c:v>
                </c:pt>
                <c:pt idx="3204">
                  <c:v>62.204999999999998</c:v>
                </c:pt>
                <c:pt idx="3205">
                  <c:v>64.813000000000002</c:v>
                </c:pt>
                <c:pt idx="3206">
                  <c:v>66.605999999999995</c:v>
                </c:pt>
                <c:pt idx="3207">
                  <c:v>67.933999999999997</c:v>
                </c:pt>
                <c:pt idx="3208">
                  <c:v>68.927000000000007</c:v>
                </c:pt>
                <c:pt idx="3209">
                  <c:v>69.679000000000002</c:v>
                </c:pt>
                <c:pt idx="3210">
                  <c:v>70.268000000000001</c:v>
                </c:pt>
                <c:pt idx="3211">
                  <c:v>70.686000000000007</c:v>
                </c:pt>
                <c:pt idx="3212">
                  <c:v>70.966999999999999</c:v>
                </c:pt>
                <c:pt idx="3213">
                  <c:v>71.09</c:v>
                </c:pt>
                <c:pt idx="3214">
                  <c:v>71.034000000000006</c:v>
                </c:pt>
                <c:pt idx="3215">
                  <c:v>70.766000000000005</c:v>
                </c:pt>
                <c:pt idx="3216">
                  <c:v>70.236000000000004</c:v>
                </c:pt>
                <c:pt idx="3217">
                  <c:v>69.38</c:v>
                </c:pt>
                <c:pt idx="3218">
                  <c:v>68.144000000000005</c:v>
                </c:pt>
                <c:pt idx="3219">
                  <c:v>66.399000000000001</c:v>
                </c:pt>
                <c:pt idx="3220">
                  <c:v>63.951000000000001</c:v>
                </c:pt>
                <c:pt idx="3221">
                  <c:v>60.222000000000001</c:v>
                </c:pt>
                <c:pt idx="3222">
                  <c:v>53.56</c:v>
                </c:pt>
                <c:pt idx="3223">
                  <c:v>36.188000000000002</c:v>
                </c:pt>
                <c:pt idx="3224">
                  <c:v>55.405000000000001</c:v>
                </c:pt>
                <c:pt idx="3225">
                  <c:v>60.71</c:v>
                </c:pt>
                <c:pt idx="3226">
                  <c:v>63.779000000000003</c:v>
                </c:pt>
                <c:pt idx="3227">
                  <c:v>65.828000000000003</c:v>
                </c:pt>
                <c:pt idx="3228">
                  <c:v>67.350999999999999</c:v>
                </c:pt>
                <c:pt idx="3229">
                  <c:v>68.48</c:v>
                </c:pt>
                <c:pt idx="3230">
                  <c:v>69.347999999999999</c:v>
                </c:pt>
                <c:pt idx="3231">
                  <c:v>70.027000000000001</c:v>
                </c:pt>
                <c:pt idx="3232">
                  <c:v>70.528999999999996</c:v>
                </c:pt>
                <c:pt idx="3233">
                  <c:v>70.87</c:v>
                </c:pt>
                <c:pt idx="3234">
                  <c:v>71.028999999999996</c:v>
                </c:pt>
                <c:pt idx="3235">
                  <c:v>71.001000000000005</c:v>
                </c:pt>
                <c:pt idx="3236">
                  <c:v>70.760000000000005</c:v>
                </c:pt>
                <c:pt idx="3237">
                  <c:v>70.287000000000006</c:v>
                </c:pt>
                <c:pt idx="3238">
                  <c:v>69.551000000000002</c:v>
                </c:pt>
                <c:pt idx="3239">
                  <c:v>68.504999999999995</c:v>
                </c:pt>
                <c:pt idx="3240">
                  <c:v>67.090999999999994</c:v>
                </c:pt>
                <c:pt idx="3241">
                  <c:v>65.19</c:v>
                </c:pt>
                <c:pt idx="3242">
                  <c:v>62.493000000000002</c:v>
                </c:pt>
                <c:pt idx="3243">
                  <c:v>58.408000000000001</c:v>
                </c:pt>
                <c:pt idx="3244">
                  <c:v>50.319000000000003</c:v>
                </c:pt>
                <c:pt idx="3245">
                  <c:v>45.015000000000001</c:v>
                </c:pt>
                <c:pt idx="3246">
                  <c:v>56.289000000000001</c:v>
                </c:pt>
                <c:pt idx="3247">
                  <c:v>60.808</c:v>
                </c:pt>
                <c:pt idx="3248">
                  <c:v>63.531999999999996</c:v>
                </c:pt>
                <c:pt idx="3249">
                  <c:v>65.381</c:v>
                </c:pt>
                <c:pt idx="3250">
                  <c:v>66.715999999999994</c:v>
                </c:pt>
                <c:pt idx="3251">
                  <c:v>67.721999999999994</c:v>
                </c:pt>
                <c:pt idx="3252">
                  <c:v>68.462000000000003</c:v>
                </c:pt>
                <c:pt idx="3253">
                  <c:v>68.986999999999995</c:v>
                </c:pt>
                <c:pt idx="3254">
                  <c:v>69.320999999999998</c:v>
                </c:pt>
                <c:pt idx="3255">
                  <c:v>69.456000000000003</c:v>
                </c:pt>
                <c:pt idx="3256">
                  <c:v>69.384</c:v>
                </c:pt>
                <c:pt idx="3257">
                  <c:v>69.066999999999993</c:v>
                </c:pt>
                <c:pt idx="3258">
                  <c:v>68.468000000000004</c:v>
                </c:pt>
                <c:pt idx="3259">
                  <c:v>67.527000000000001</c:v>
                </c:pt>
                <c:pt idx="3260">
                  <c:v>66.174000000000007</c:v>
                </c:pt>
                <c:pt idx="3261">
                  <c:v>64.275000000000006</c:v>
                </c:pt>
                <c:pt idx="3262">
                  <c:v>61.581000000000003</c:v>
                </c:pt>
                <c:pt idx="3263">
                  <c:v>57.603999999999999</c:v>
                </c:pt>
                <c:pt idx="3264">
                  <c:v>50.308</c:v>
                </c:pt>
                <c:pt idx="3265">
                  <c:v>38.984000000000002</c:v>
                </c:pt>
                <c:pt idx="3266">
                  <c:v>53.563000000000002</c:v>
                </c:pt>
                <c:pt idx="3267">
                  <c:v>58.478000000000002</c:v>
                </c:pt>
                <c:pt idx="3268">
                  <c:v>61.430999999999997</c:v>
                </c:pt>
                <c:pt idx="3269">
                  <c:v>63.499000000000002</c:v>
                </c:pt>
                <c:pt idx="3270">
                  <c:v>65.049000000000007</c:v>
                </c:pt>
                <c:pt idx="3271">
                  <c:v>66.230999999999995</c:v>
                </c:pt>
                <c:pt idx="3272">
                  <c:v>67.165000000000006</c:v>
                </c:pt>
                <c:pt idx="3273">
                  <c:v>67.864999999999995</c:v>
                </c:pt>
                <c:pt idx="3274">
                  <c:v>68.346999999999994</c:v>
                </c:pt>
                <c:pt idx="3275">
                  <c:v>68.614999999999995</c:v>
                </c:pt>
                <c:pt idx="3276">
                  <c:v>68.646000000000001</c:v>
                </c:pt>
                <c:pt idx="3277">
                  <c:v>68.435000000000002</c:v>
                </c:pt>
                <c:pt idx="3278">
                  <c:v>67.927999999999997</c:v>
                </c:pt>
                <c:pt idx="3279">
                  <c:v>67.097999999999999</c:v>
                </c:pt>
                <c:pt idx="3280">
                  <c:v>65.832999999999998</c:v>
                </c:pt>
                <c:pt idx="3281">
                  <c:v>64.043000000000006</c:v>
                </c:pt>
                <c:pt idx="3282">
                  <c:v>61.442999999999998</c:v>
                </c:pt>
                <c:pt idx="3283">
                  <c:v>57.308999999999997</c:v>
                </c:pt>
                <c:pt idx="3284">
                  <c:v>48.848999999999997</c:v>
                </c:pt>
                <c:pt idx="3285">
                  <c:v>44.904000000000003</c:v>
                </c:pt>
                <c:pt idx="3286">
                  <c:v>55.844000000000001</c:v>
                </c:pt>
                <c:pt idx="3287">
                  <c:v>60.258000000000003</c:v>
                </c:pt>
                <c:pt idx="3288">
                  <c:v>62.970999999999997</c:v>
                </c:pt>
                <c:pt idx="3289">
                  <c:v>64.856999999999999</c:v>
                </c:pt>
                <c:pt idx="3290">
                  <c:v>66.254000000000005</c:v>
                </c:pt>
                <c:pt idx="3291">
                  <c:v>67.326999999999998</c:v>
                </c:pt>
                <c:pt idx="3292">
                  <c:v>68.150999999999996</c:v>
                </c:pt>
                <c:pt idx="3293">
                  <c:v>68.816000000000003</c:v>
                </c:pt>
                <c:pt idx="3294">
                  <c:v>69.299000000000007</c:v>
                </c:pt>
                <c:pt idx="3295">
                  <c:v>69.623999999999995</c:v>
                </c:pt>
                <c:pt idx="3296">
                  <c:v>69.763999999999996</c:v>
                </c:pt>
                <c:pt idx="3297">
                  <c:v>69.686000000000007</c:v>
                </c:pt>
                <c:pt idx="3298">
                  <c:v>69.36</c:v>
                </c:pt>
                <c:pt idx="3299">
                  <c:v>68.718999999999994</c:v>
                </c:pt>
                <c:pt idx="3300">
                  <c:v>67.680000000000007</c:v>
                </c:pt>
                <c:pt idx="3301">
                  <c:v>66.123999999999995</c:v>
                </c:pt>
                <c:pt idx="3302">
                  <c:v>63.825000000000003</c:v>
                </c:pt>
                <c:pt idx="3303">
                  <c:v>60.192</c:v>
                </c:pt>
                <c:pt idx="3304">
                  <c:v>53.534999999999997</c:v>
                </c:pt>
                <c:pt idx="3305">
                  <c:v>36.951000000000001</c:v>
                </c:pt>
                <c:pt idx="3306">
                  <c:v>55.384</c:v>
                </c:pt>
                <c:pt idx="3307">
                  <c:v>60.594999999999999</c:v>
                </c:pt>
                <c:pt idx="3308">
                  <c:v>63.51</c:v>
                </c:pt>
                <c:pt idx="3309">
                  <c:v>65.463999999999999</c:v>
                </c:pt>
                <c:pt idx="3310">
                  <c:v>66.897000000000006</c:v>
                </c:pt>
                <c:pt idx="3311">
                  <c:v>67.971999999999994</c:v>
                </c:pt>
                <c:pt idx="3312">
                  <c:v>68.834000000000003</c:v>
                </c:pt>
                <c:pt idx="3313">
                  <c:v>69.534999999999997</c:v>
                </c:pt>
                <c:pt idx="3314">
                  <c:v>70.102000000000004</c:v>
                </c:pt>
                <c:pt idx="3315">
                  <c:v>70.534999999999997</c:v>
                </c:pt>
                <c:pt idx="3316">
                  <c:v>70.837999999999994</c:v>
                </c:pt>
                <c:pt idx="3317">
                  <c:v>70.984999999999999</c:v>
                </c:pt>
                <c:pt idx="3318">
                  <c:v>70.956000000000003</c:v>
                </c:pt>
                <c:pt idx="3319">
                  <c:v>70.724999999999994</c:v>
                </c:pt>
                <c:pt idx="3320">
                  <c:v>70.257999999999996</c:v>
                </c:pt>
                <c:pt idx="3321">
                  <c:v>69.504999999999995</c:v>
                </c:pt>
                <c:pt idx="3322">
                  <c:v>68.412000000000006</c:v>
                </c:pt>
                <c:pt idx="3323">
                  <c:v>66.87</c:v>
                </c:pt>
                <c:pt idx="3324">
                  <c:v>64.644999999999996</c:v>
                </c:pt>
                <c:pt idx="3325">
                  <c:v>61.35</c:v>
                </c:pt>
                <c:pt idx="3326">
                  <c:v>55.572000000000003</c:v>
                </c:pt>
                <c:pt idx="3327">
                  <c:v>28.512</c:v>
                </c:pt>
                <c:pt idx="3328">
                  <c:v>54.707999999999998</c:v>
                </c:pt>
                <c:pt idx="3329">
                  <c:v>60.634</c:v>
                </c:pt>
                <c:pt idx="3330">
                  <c:v>63.901000000000003</c:v>
                </c:pt>
                <c:pt idx="3331">
                  <c:v>66.067999999999998</c:v>
                </c:pt>
                <c:pt idx="3332">
                  <c:v>67.594999999999999</c:v>
                </c:pt>
                <c:pt idx="3333">
                  <c:v>68.736999999999995</c:v>
                </c:pt>
                <c:pt idx="3334">
                  <c:v>69.616</c:v>
                </c:pt>
                <c:pt idx="3335">
                  <c:v>70.290999999999997</c:v>
                </c:pt>
                <c:pt idx="3336">
                  <c:v>70.795000000000002</c:v>
                </c:pt>
                <c:pt idx="3337">
                  <c:v>71.147000000000006</c:v>
                </c:pt>
                <c:pt idx="3338">
                  <c:v>71.331999999999994</c:v>
                </c:pt>
                <c:pt idx="3339">
                  <c:v>71.337000000000003</c:v>
                </c:pt>
                <c:pt idx="3340">
                  <c:v>71.135000000000005</c:v>
                </c:pt>
                <c:pt idx="3341">
                  <c:v>70.692999999999998</c:v>
                </c:pt>
                <c:pt idx="3342">
                  <c:v>69.974999999999994</c:v>
                </c:pt>
                <c:pt idx="3343">
                  <c:v>68.927999999999997</c:v>
                </c:pt>
                <c:pt idx="3344">
                  <c:v>67.463999999999999</c:v>
                </c:pt>
                <c:pt idx="3345">
                  <c:v>65.414000000000001</c:v>
                </c:pt>
                <c:pt idx="3346">
                  <c:v>62.542000000000002</c:v>
                </c:pt>
                <c:pt idx="3347">
                  <c:v>58.03</c:v>
                </c:pt>
                <c:pt idx="3348">
                  <c:v>48.256</c:v>
                </c:pt>
                <c:pt idx="3349">
                  <c:v>48.715000000000003</c:v>
                </c:pt>
                <c:pt idx="3350">
                  <c:v>57.704000000000001</c:v>
                </c:pt>
                <c:pt idx="3351">
                  <c:v>61.774000000000001</c:v>
                </c:pt>
                <c:pt idx="3352">
                  <c:v>64.311999999999998</c:v>
                </c:pt>
                <c:pt idx="3353">
                  <c:v>66.091999999999999</c:v>
                </c:pt>
                <c:pt idx="3354">
                  <c:v>67.385000000000005</c:v>
                </c:pt>
                <c:pt idx="3355">
                  <c:v>68.364000000000004</c:v>
                </c:pt>
                <c:pt idx="3356">
                  <c:v>69.114000000000004</c:v>
                </c:pt>
                <c:pt idx="3357">
                  <c:v>69.667000000000002</c:v>
                </c:pt>
                <c:pt idx="3358">
                  <c:v>70.045000000000002</c:v>
                </c:pt>
                <c:pt idx="3359">
                  <c:v>70.248999999999995</c:v>
                </c:pt>
                <c:pt idx="3360">
                  <c:v>70.275999999999996</c:v>
                </c:pt>
                <c:pt idx="3361">
                  <c:v>70.099000000000004</c:v>
                </c:pt>
                <c:pt idx="3362">
                  <c:v>69.722999999999999</c:v>
                </c:pt>
                <c:pt idx="3363">
                  <c:v>69.102000000000004</c:v>
                </c:pt>
                <c:pt idx="3364">
                  <c:v>68.241</c:v>
                </c:pt>
                <c:pt idx="3365">
                  <c:v>67.084000000000003</c:v>
                </c:pt>
                <c:pt idx="3366">
                  <c:v>65.545000000000002</c:v>
                </c:pt>
                <c:pt idx="3367">
                  <c:v>63.465000000000003</c:v>
                </c:pt>
                <c:pt idx="3368">
                  <c:v>60.531999999999996</c:v>
                </c:pt>
                <c:pt idx="3369">
                  <c:v>55.854999999999997</c:v>
                </c:pt>
                <c:pt idx="3370">
                  <c:v>44.555999999999997</c:v>
                </c:pt>
                <c:pt idx="3371">
                  <c:v>49.17</c:v>
                </c:pt>
                <c:pt idx="3372">
                  <c:v>57.195</c:v>
                </c:pt>
                <c:pt idx="3373">
                  <c:v>61.125</c:v>
                </c:pt>
                <c:pt idx="3374">
                  <c:v>63.655999999999999</c:v>
                </c:pt>
                <c:pt idx="3375">
                  <c:v>65.394999999999996</c:v>
                </c:pt>
                <c:pt idx="3376">
                  <c:v>66.673000000000002</c:v>
                </c:pt>
                <c:pt idx="3377">
                  <c:v>67.585999999999999</c:v>
                </c:pt>
                <c:pt idx="3378">
                  <c:v>68.239999999999995</c:v>
                </c:pt>
                <c:pt idx="3379">
                  <c:v>68.625</c:v>
                </c:pt>
                <c:pt idx="3380">
                  <c:v>68.754999999999995</c:v>
                </c:pt>
                <c:pt idx="3381">
                  <c:v>68.616</c:v>
                </c:pt>
                <c:pt idx="3382">
                  <c:v>68.147999999999996</c:v>
                </c:pt>
                <c:pt idx="3383">
                  <c:v>67.320999999999998</c:v>
                </c:pt>
                <c:pt idx="3384">
                  <c:v>66.010000000000005</c:v>
                </c:pt>
                <c:pt idx="3385">
                  <c:v>64.055000000000007</c:v>
                </c:pt>
                <c:pt idx="3386">
                  <c:v>61.173000000000002</c:v>
                </c:pt>
                <c:pt idx="3387">
                  <c:v>56.493000000000002</c:v>
                </c:pt>
                <c:pt idx="3388">
                  <c:v>45.69</c:v>
                </c:pt>
                <c:pt idx="3389">
                  <c:v>48.610999999999997</c:v>
                </c:pt>
                <c:pt idx="3390">
                  <c:v>56.81</c:v>
                </c:pt>
                <c:pt idx="3391">
                  <c:v>60.639000000000003</c:v>
                </c:pt>
                <c:pt idx="3392">
                  <c:v>63.084000000000003</c:v>
                </c:pt>
                <c:pt idx="3393">
                  <c:v>64.78</c:v>
                </c:pt>
                <c:pt idx="3394">
                  <c:v>66.069000000000003</c:v>
                </c:pt>
                <c:pt idx="3395">
                  <c:v>67.105000000000004</c:v>
                </c:pt>
                <c:pt idx="3396">
                  <c:v>67.936000000000007</c:v>
                </c:pt>
                <c:pt idx="3397">
                  <c:v>68.638000000000005</c:v>
                </c:pt>
                <c:pt idx="3398">
                  <c:v>69.194999999999993</c:v>
                </c:pt>
                <c:pt idx="3399">
                  <c:v>69.63</c:v>
                </c:pt>
                <c:pt idx="3400">
                  <c:v>69.891999999999996</c:v>
                </c:pt>
                <c:pt idx="3401">
                  <c:v>69.968999999999994</c:v>
                </c:pt>
                <c:pt idx="3402">
                  <c:v>69.822000000000003</c:v>
                </c:pt>
                <c:pt idx="3403">
                  <c:v>69.406999999999996</c:v>
                </c:pt>
                <c:pt idx="3404">
                  <c:v>68.69</c:v>
                </c:pt>
                <c:pt idx="3405">
                  <c:v>67.561999999999998</c:v>
                </c:pt>
                <c:pt idx="3406">
                  <c:v>65.957999999999998</c:v>
                </c:pt>
                <c:pt idx="3407">
                  <c:v>63.625999999999998</c:v>
                </c:pt>
                <c:pt idx="3408">
                  <c:v>60.073999999999998</c:v>
                </c:pt>
                <c:pt idx="3409">
                  <c:v>53.421999999999997</c:v>
                </c:pt>
                <c:pt idx="3410">
                  <c:v>36.72</c:v>
                </c:pt>
                <c:pt idx="3411">
                  <c:v>55.445999999999998</c:v>
                </c:pt>
                <c:pt idx="3412">
                  <c:v>60.78</c:v>
                </c:pt>
                <c:pt idx="3413">
                  <c:v>63.823</c:v>
                </c:pt>
                <c:pt idx="3414">
                  <c:v>65.887</c:v>
                </c:pt>
                <c:pt idx="3415">
                  <c:v>67.397000000000006</c:v>
                </c:pt>
                <c:pt idx="3416">
                  <c:v>68.555999999999997</c:v>
                </c:pt>
                <c:pt idx="3417">
                  <c:v>69.441999999999993</c:v>
                </c:pt>
                <c:pt idx="3418">
                  <c:v>70.132000000000005</c:v>
                </c:pt>
                <c:pt idx="3419">
                  <c:v>70.641999999999996</c:v>
                </c:pt>
                <c:pt idx="3420">
                  <c:v>70.986999999999995</c:v>
                </c:pt>
                <c:pt idx="3421">
                  <c:v>71.144999999999996</c:v>
                </c:pt>
                <c:pt idx="3422">
                  <c:v>71.116</c:v>
                </c:pt>
                <c:pt idx="3423">
                  <c:v>70.849999999999994</c:v>
                </c:pt>
                <c:pt idx="3424">
                  <c:v>70.311999999999998</c:v>
                </c:pt>
                <c:pt idx="3425">
                  <c:v>69.438000000000002</c:v>
                </c:pt>
                <c:pt idx="3426">
                  <c:v>68.108999999999995</c:v>
                </c:pt>
                <c:pt idx="3427">
                  <c:v>66.150999999999996</c:v>
                </c:pt>
                <c:pt idx="3428">
                  <c:v>63.237000000000002</c:v>
                </c:pt>
                <c:pt idx="3429">
                  <c:v>58.456000000000003</c:v>
                </c:pt>
                <c:pt idx="3430">
                  <c:v>46.348999999999997</c:v>
                </c:pt>
                <c:pt idx="3431">
                  <c:v>51.9</c:v>
                </c:pt>
                <c:pt idx="3432">
                  <c:v>59.58</c:v>
                </c:pt>
                <c:pt idx="3433">
                  <c:v>63.311999999999998</c:v>
                </c:pt>
                <c:pt idx="3434">
                  <c:v>65.632000000000005</c:v>
                </c:pt>
                <c:pt idx="3435">
                  <c:v>67.248000000000005</c:v>
                </c:pt>
                <c:pt idx="3436">
                  <c:v>68.465999999999994</c:v>
                </c:pt>
                <c:pt idx="3437">
                  <c:v>69.391000000000005</c:v>
                </c:pt>
                <c:pt idx="3438">
                  <c:v>70.126000000000005</c:v>
                </c:pt>
                <c:pt idx="3439">
                  <c:v>70.712000000000003</c:v>
                </c:pt>
                <c:pt idx="3440">
                  <c:v>71.168000000000006</c:v>
                </c:pt>
                <c:pt idx="3441">
                  <c:v>71.495999999999995</c:v>
                </c:pt>
                <c:pt idx="3442">
                  <c:v>71.674000000000007</c:v>
                </c:pt>
                <c:pt idx="3443">
                  <c:v>71.704999999999998</c:v>
                </c:pt>
                <c:pt idx="3444">
                  <c:v>71.546999999999997</c:v>
                </c:pt>
                <c:pt idx="3445">
                  <c:v>71.188999999999993</c:v>
                </c:pt>
                <c:pt idx="3446">
                  <c:v>70.587999999999994</c:v>
                </c:pt>
                <c:pt idx="3447">
                  <c:v>69.680999999999997</c:v>
                </c:pt>
                <c:pt idx="3448">
                  <c:v>68.421000000000006</c:v>
                </c:pt>
                <c:pt idx="3449">
                  <c:v>66.653999999999996</c:v>
                </c:pt>
                <c:pt idx="3450">
                  <c:v>64.120999999999995</c:v>
                </c:pt>
                <c:pt idx="3451">
                  <c:v>60.228999999999999</c:v>
                </c:pt>
                <c:pt idx="3452">
                  <c:v>52.646000000000001</c:v>
                </c:pt>
                <c:pt idx="3453">
                  <c:v>44.753</c:v>
                </c:pt>
                <c:pt idx="3454">
                  <c:v>57.652000000000001</c:v>
                </c:pt>
                <c:pt idx="3455">
                  <c:v>62.359000000000002</c:v>
                </c:pt>
                <c:pt idx="3456">
                  <c:v>65.165999999999997</c:v>
                </c:pt>
                <c:pt idx="3457">
                  <c:v>67.091999999999999</c:v>
                </c:pt>
                <c:pt idx="3458">
                  <c:v>68.456999999999994</c:v>
                </c:pt>
                <c:pt idx="3459">
                  <c:v>69.471000000000004</c:v>
                </c:pt>
                <c:pt idx="3460">
                  <c:v>70.225999999999999</c:v>
                </c:pt>
                <c:pt idx="3461">
                  <c:v>70.781999999999996</c:v>
                </c:pt>
                <c:pt idx="3462">
                  <c:v>71.153000000000006</c:v>
                </c:pt>
                <c:pt idx="3463">
                  <c:v>71.34</c:v>
                </c:pt>
                <c:pt idx="3464">
                  <c:v>71.350999999999999</c:v>
                </c:pt>
                <c:pt idx="3465">
                  <c:v>71.138000000000005</c:v>
                </c:pt>
                <c:pt idx="3466">
                  <c:v>70.7</c:v>
                </c:pt>
                <c:pt idx="3467">
                  <c:v>69.978999999999999</c:v>
                </c:pt>
                <c:pt idx="3468">
                  <c:v>68.921000000000006</c:v>
                </c:pt>
                <c:pt idx="3469">
                  <c:v>67.48</c:v>
                </c:pt>
                <c:pt idx="3470">
                  <c:v>65.513000000000005</c:v>
                </c:pt>
                <c:pt idx="3471">
                  <c:v>62.816000000000003</c:v>
                </c:pt>
                <c:pt idx="3472">
                  <c:v>58.713999999999999</c:v>
                </c:pt>
                <c:pt idx="3473">
                  <c:v>51.134</c:v>
                </c:pt>
                <c:pt idx="3474">
                  <c:v>41.664000000000001</c:v>
                </c:pt>
                <c:pt idx="3475">
                  <c:v>55.155999999999999</c:v>
                </c:pt>
                <c:pt idx="3476">
                  <c:v>59.948999999999998</c:v>
                </c:pt>
                <c:pt idx="3477">
                  <c:v>62.762999999999998</c:v>
                </c:pt>
                <c:pt idx="3478">
                  <c:v>64.706999999999994</c:v>
                </c:pt>
                <c:pt idx="3479">
                  <c:v>66.150999999999996</c:v>
                </c:pt>
                <c:pt idx="3480">
                  <c:v>67.248999999999995</c:v>
                </c:pt>
                <c:pt idx="3481">
                  <c:v>68.082999999999998</c:v>
                </c:pt>
                <c:pt idx="3482">
                  <c:v>68.7</c:v>
                </c:pt>
                <c:pt idx="3483">
                  <c:v>69.105999999999995</c:v>
                </c:pt>
                <c:pt idx="3484">
                  <c:v>69.278000000000006</c:v>
                </c:pt>
                <c:pt idx="3485">
                  <c:v>69.224000000000004</c:v>
                </c:pt>
                <c:pt idx="3486">
                  <c:v>68.906000000000006</c:v>
                </c:pt>
                <c:pt idx="3487">
                  <c:v>68.316999999999993</c:v>
                </c:pt>
                <c:pt idx="3488">
                  <c:v>67.423000000000002</c:v>
                </c:pt>
                <c:pt idx="3489">
                  <c:v>66.180000000000007</c:v>
                </c:pt>
                <c:pt idx="3490">
                  <c:v>64.457999999999998</c:v>
                </c:pt>
                <c:pt idx="3491">
                  <c:v>62.078000000000003</c:v>
                </c:pt>
                <c:pt idx="3492">
                  <c:v>58.524000000000001</c:v>
                </c:pt>
                <c:pt idx="3493">
                  <c:v>52.027999999999999</c:v>
                </c:pt>
                <c:pt idx="3494">
                  <c:v>34.749000000000002</c:v>
                </c:pt>
                <c:pt idx="3495">
                  <c:v>53.948</c:v>
                </c:pt>
                <c:pt idx="3496">
                  <c:v>59.314</c:v>
                </c:pt>
                <c:pt idx="3497">
                  <c:v>62.482999999999997</c:v>
                </c:pt>
                <c:pt idx="3498">
                  <c:v>64.608000000000004</c:v>
                </c:pt>
                <c:pt idx="3499">
                  <c:v>66.183000000000007</c:v>
                </c:pt>
                <c:pt idx="3500">
                  <c:v>67.376999999999995</c:v>
                </c:pt>
                <c:pt idx="3501">
                  <c:v>68.313000000000002</c:v>
                </c:pt>
                <c:pt idx="3502">
                  <c:v>68.998999999999995</c:v>
                </c:pt>
                <c:pt idx="3503">
                  <c:v>69.463999999999999</c:v>
                </c:pt>
                <c:pt idx="3504">
                  <c:v>69.700999999999993</c:v>
                </c:pt>
                <c:pt idx="3505">
                  <c:v>69.683000000000007</c:v>
                </c:pt>
                <c:pt idx="3506">
                  <c:v>69.394999999999996</c:v>
                </c:pt>
                <c:pt idx="3507">
                  <c:v>68.792000000000002</c:v>
                </c:pt>
                <c:pt idx="3508">
                  <c:v>67.811000000000007</c:v>
                </c:pt>
                <c:pt idx="3509">
                  <c:v>66.358999999999995</c:v>
                </c:pt>
                <c:pt idx="3510">
                  <c:v>64.263999999999996</c:v>
                </c:pt>
                <c:pt idx="3511">
                  <c:v>61.064999999999998</c:v>
                </c:pt>
                <c:pt idx="3512">
                  <c:v>55.720999999999997</c:v>
                </c:pt>
                <c:pt idx="3513">
                  <c:v>39.200000000000003</c:v>
                </c:pt>
                <c:pt idx="3514">
                  <c:v>52.133000000000003</c:v>
                </c:pt>
                <c:pt idx="3515">
                  <c:v>58.728999999999999</c:v>
                </c:pt>
                <c:pt idx="3516">
                  <c:v>62.079000000000001</c:v>
                </c:pt>
                <c:pt idx="3517">
                  <c:v>64.215999999999994</c:v>
                </c:pt>
                <c:pt idx="3518">
                  <c:v>65.745000000000005</c:v>
                </c:pt>
                <c:pt idx="3519">
                  <c:v>66.903999999999996</c:v>
                </c:pt>
                <c:pt idx="3520">
                  <c:v>67.822000000000003</c:v>
                </c:pt>
                <c:pt idx="3521">
                  <c:v>68.575000000000003</c:v>
                </c:pt>
                <c:pt idx="3522">
                  <c:v>69.206999999999994</c:v>
                </c:pt>
                <c:pt idx="3523">
                  <c:v>69.707999999999998</c:v>
                </c:pt>
                <c:pt idx="3524">
                  <c:v>70.076999999999998</c:v>
                </c:pt>
                <c:pt idx="3525">
                  <c:v>70.287000000000006</c:v>
                </c:pt>
                <c:pt idx="3526">
                  <c:v>70.311999999999998</c:v>
                </c:pt>
                <c:pt idx="3527">
                  <c:v>70.111999999999995</c:v>
                </c:pt>
                <c:pt idx="3528">
                  <c:v>69.647000000000006</c:v>
                </c:pt>
                <c:pt idx="3529">
                  <c:v>68.866</c:v>
                </c:pt>
                <c:pt idx="3530">
                  <c:v>67.662999999999997</c:v>
                </c:pt>
                <c:pt idx="3531">
                  <c:v>65.944000000000003</c:v>
                </c:pt>
                <c:pt idx="3532">
                  <c:v>63.405999999999999</c:v>
                </c:pt>
                <c:pt idx="3533">
                  <c:v>59.341000000000001</c:v>
                </c:pt>
                <c:pt idx="3534">
                  <c:v>50.935000000000002</c:v>
                </c:pt>
                <c:pt idx="3535">
                  <c:v>47.103999999999999</c:v>
                </c:pt>
                <c:pt idx="3536">
                  <c:v>57.953000000000003</c:v>
                </c:pt>
                <c:pt idx="3537">
                  <c:v>62.454000000000001</c:v>
                </c:pt>
                <c:pt idx="3538">
                  <c:v>65.144999999999996</c:v>
                </c:pt>
                <c:pt idx="3539">
                  <c:v>66.989999999999995</c:v>
                </c:pt>
                <c:pt idx="3540">
                  <c:v>68.33</c:v>
                </c:pt>
                <c:pt idx="3541">
                  <c:v>69.323999999999998</c:v>
                </c:pt>
                <c:pt idx="3542">
                  <c:v>70.084999999999994</c:v>
                </c:pt>
                <c:pt idx="3543">
                  <c:v>70.682000000000002</c:v>
                </c:pt>
                <c:pt idx="3544">
                  <c:v>71.147000000000006</c:v>
                </c:pt>
                <c:pt idx="3545">
                  <c:v>71.477000000000004</c:v>
                </c:pt>
                <c:pt idx="3546">
                  <c:v>71.662000000000006</c:v>
                </c:pt>
                <c:pt idx="3547">
                  <c:v>71.676000000000002</c:v>
                </c:pt>
                <c:pt idx="3548">
                  <c:v>71.474999999999994</c:v>
                </c:pt>
                <c:pt idx="3549">
                  <c:v>71.025000000000006</c:v>
                </c:pt>
                <c:pt idx="3550">
                  <c:v>70.266999999999996</c:v>
                </c:pt>
                <c:pt idx="3551">
                  <c:v>69.123000000000005</c:v>
                </c:pt>
                <c:pt idx="3552">
                  <c:v>67.521000000000001</c:v>
                </c:pt>
                <c:pt idx="3553">
                  <c:v>65.260000000000005</c:v>
                </c:pt>
                <c:pt idx="3554">
                  <c:v>61.960999999999999</c:v>
                </c:pt>
                <c:pt idx="3555">
                  <c:v>56.290999999999997</c:v>
                </c:pt>
                <c:pt idx="3556">
                  <c:v>37.024000000000001</c:v>
                </c:pt>
                <c:pt idx="3557">
                  <c:v>53.722000000000001</c:v>
                </c:pt>
                <c:pt idx="3558">
                  <c:v>60.048000000000002</c:v>
                </c:pt>
                <c:pt idx="3559">
                  <c:v>63.347999999999999</c:v>
                </c:pt>
                <c:pt idx="3560">
                  <c:v>65.498000000000005</c:v>
                </c:pt>
                <c:pt idx="3561">
                  <c:v>67.019000000000005</c:v>
                </c:pt>
                <c:pt idx="3562">
                  <c:v>68.171999999999997</c:v>
                </c:pt>
                <c:pt idx="3563">
                  <c:v>69.049000000000007</c:v>
                </c:pt>
                <c:pt idx="3564">
                  <c:v>69.738</c:v>
                </c:pt>
                <c:pt idx="3565">
                  <c:v>70.275999999999996</c:v>
                </c:pt>
                <c:pt idx="3566">
                  <c:v>70.662000000000006</c:v>
                </c:pt>
                <c:pt idx="3567">
                  <c:v>70.891000000000005</c:v>
                </c:pt>
                <c:pt idx="3568">
                  <c:v>70.957999999999998</c:v>
                </c:pt>
                <c:pt idx="3569">
                  <c:v>70.834000000000003</c:v>
                </c:pt>
                <c:pt idx="3570">
                  <c:v>70.513000000000005</c:v>
                </c:pt>
                <c:pt idx="3571">
                  <c:v>69.960999999999999</c:v>
                </c:pt>
                <c:pt idx="3572">
                  <c:v>69.149000000000001</c:v>
                </c:pt>
                <c:pt idx="3573">
                  <c:v>68.004000000000005</c:v>
                </c:pt>
                <c:pt idx="3574">
                  <c:v>66.453000000000003</c:v>
                </c:pt>
                <c:pt idx="3575">
                  <c:v>64.311000000000007</c:v>
                </c:pt>
                <c:pt idx="3576">
                  <c:v>61.107999999999997</c:v>
                </c:pt>
                <c:pt idx="3577">
                  <c:v>55.747999999999998</c:v>
                </c:pt>
                <c:pt idx="3578">
                  <c:v>37.911999999999999</c:v>
                </c:pt>
                <c:pt idx="3579">
                  <c:v>52.982999999999997</c:v>
                </c:pt>
                <c:pt idx="3580">
                  <c:v>59.57</c:v>
                </c:pt>
                <c:pt idx="3581">
                  <c:v>63</c:v>
                </c:pt>
                <c:pt idx="3582">
                  <c:v>65.234999999999999</c:v>
                </c:pt>
                <c:pt idx="3583">
                  <c:v>66.81</c:v>
                </c:pt>
                <c:pt idx="3584">
                  <c:v>67.974999999999994</c:v>
                </c:pt>
                <c:pt idx="3585">
                  <c:v>68.822999999999993</c:v>
                </c:pt>
                <c:pt idx="3586">
                  <c:v>69.430999999999997</c:v>
                </c:pt>
                <c:pt idx="3587">
                  <c:v>69.835999999999999</c:v>
                </c:pt>
                <c:pt idx="3588">
                  <c:v>70.034000000000006</c:v>
                </c:pt>
                <c:pt idx="3589">
                  <c:v>70.031000000000006</c:v>
                </c:pt>
                <c:pt idx="3590">
                  <c:v>69.802999999999997</c:v>
                </c:pt>
                <c:pt idx="3591">
                  <c:v>69.320999999999998</c:v>
                </c:pt>
                <c:pt idx="3592">
                  <c:v>68.55</c:v>
                </c:pt>
                <c:pt idx="3593">
                  <c:v>67.444000000000003</c:v>
                </c:pt>
                <c:pt idx="3594">
                  <c:v>65.915000000000006</c:v>
                </c:pt>
                <c:pt idx="3595">
                  <c:v>63.811</c:v>
                </c:pt>
                <c:pt idx="3596">
                  <c:v>60.895000000000003</c:v>
                </c:pt>
                <c:pt idx="3597">
                  <c:v>56.442</c:v>
                </c:pt>
                <c:pt idx="3598">
                  <c:v>47.043999999999997</c:v>
                </c:pt>
                <c:pt idx="3599">
                  <c:v>45.64</c:v>
                </c:pt>
                <c:pt idx="3600">
                  <c:v>55.317999999999998</c:v>
                </c:pt>
                <c:pt idx="3601">
                  <c:v>59.603999999999999</c:v>
                </c:pt>
                <c:pt idx="3602">
                  <c:v>62.32</c:v>
                </c:pt>
                <c:pt idx="3603">
                  <c:v>64.257999999999996</c:v>
                </c:pt>
                <c:pt idx="3604">
                  <c:v>65.722999999999999</c:v>
                </c:pt>
                <c:pt idx="3605">
                  <c:v>66.875</c:v>
                </c:pt>
                <c:pt idx="3606">
                  <c:v>67.75</c:v>
                </c:pt>
                <c:pt idx="3607">
                  <c:v>68.385999999999996</c:v>
                </c:pt>
                <c:pt idx="3608">
                  <c:v>68.802999999999997</c:v>
                </c:pt>
                <c:pt idx="3609">
                  <c:v>68.983000000000004</c:v>
                </c:pt>
                <c:pt idx="3610">
                  <c:v>68.924999999999997</c:v>
                </c:pt>
                <c:pt idx="3611">
                  <c:v>68.606999999999999</c:v>
                </c:pt>
                <c:pt idx="3612">
                  <c:v>67.986999999999995</c:v>
                </c:pt>
                <c:pt idx="3613">
                  <c:v>67.03</c:v>
                </c:pt>
                <c:pt idx="3614">
                  <c:v>65.66</c:v>
                </c:pt>
                <c:pt idx="3615">
                  <c:v>63.725000000000001</c:v>
                </c:pt>
                <c:pt idx="3616">
                  <c:v>60.95</c:v>
                </c:pt>
                <c:pt idx="3617">
                  <c:v>56.619</c:v>
                </c:pt>
                <c:pt idx="3618">
                  <c:v>47.533000000000001</c:v>
                </c:pt>
                <c:pt idx="3619">
                  <c:v>45.816000000000003</c:v>
                </c:pt>
                <c:pt idx="3620">
                  <c:v>55.853000000000002</c:v>
                </c:pt>
                <c:pt idx="3621">
                  <c:v>60.139000000000003</c:v>
                </c:pt>
                <c:pt idx="3622">
                  <c:v>62.87</c:v>
                </c:pt>
                <c:pt idx="3623">
                  <c:v>64.802999999999997</c:v>
                </c:pt>
                <c:pt idx="3624">
                  <c:v>66.257000000000005</c:v>
                </c:pt>
                <c:pt idx="3625">
                  <c:v>67.384</c:v>
                </c:pt>
                <c:pt idx="3626">
                  <c:v>68.274000000000001</c:v>
                </c:pt>
                <c:pt idx="3627">
                  <c:v>68.974000000000004</c:v>
                </c:pt>
                <c:pt idx="3628">
                  <c:v>69.474999999999994</c:v>
                </c:pt>
                <c:pt idx="3629">
                  <c:v>69.781999999999996</c:v>
                </c:pt>
                <c:pt idx="3630">
                  <c:v>69.87</c:v>
                </c:pt>
                <c:pt idx="3631">
                  <c:v>69.703000000000003</c:v>
                </c:pt>
                <c:pt idx="3632">
                  <c:v>69.242000000000004</c:v>
                </c:pt>
                <c:pt idx="3633">
                  <c:v>68.421999999999997</c:v>
                </c:pt>
                <c:pt idx="3634">
                  <c:v>67.135000000000005</c:v>
                </c:pt>
                <c:pt idx="3635">
                  <c:v>65.263999999999996</c:v>
                </c:pt>
                <c:pt idx="3636">
                  <c:v>62.465000000000003</c:v>
                </c:pt>
                <c:pt idx="3637">
                  <c:v>57.892000000000003</c:v>
                </c:pt>
                <c:pt idx="3638">
                  <c:v>47.393999999999998</c:v>
                </c:pt>
                <c:pt idx="3639">
                  <c:v>49.475999999999999</c:v>
                </c:pt>
                <c:pt idx="3640">
                  <c:v>58.03</c:v>
                </c:pt>
                <c:pt idx="3641">
                  <c:v>61.975000000000001</c:v>
                </c:pt>
                <c:pt idx="3642">
                  <c:v>64.375</c:v>
                </c:pt>
                <c:pt idx="3643">
                  <c:v>66.057000000000002</c:v>
                </c:pt>
                <c:pt idx="3644">
                  <c:v>67.307000000000002</c:v>
                </c:pt>
                <c:pt idx="3645">
                  <c:v>68.284999999999997</c:v>
                </c:pt>
                <c:pt idx="3646">
                  <c:v>69.075999999999993</c:v>
                </c:pt>
                <c:pt idx="3647">
                  <c:v>69.736999999999995</c:v>
                </c:pt>
                <c:pt idx="3648">
                  <c:v>70.284000000000006</c:v>
                </c:pt>
                <c:pt idx="3649">
                  <c:v>70.697999999999993</c:v>
                </c:pt>
                <c:pt idx="3650">
                  <c:v>70.968999999999994</c:v>
                </c:pt>
                <c:pt idx="3651">
                  <c:v>71.069000000000003</c:v>
                </c:pt>
                <c:pt idx="3652">
                  <c:v>70.963999999999999</c:v>
                </c:pt>
                <c:pt idx="3653">
                  <c:v>70.628</c:v>
                </c:pt>
                <c:pt idx="3654">
                  <c:v>70.012</c:v>
                </c:pt>
                <c:pt idx="3655">
                  <c:v>69.052000000000007</c:v>
                </c:pt>
                <c:pt idx="3656">
                  <c:v>67.677000000000007</c:v>
                </c:pt>
                <c:pt idx="3657">
                  <c:v>65.707999999999998</c:v>
                </c:pt>
                <c:pt idx="3658">
                  <c:v>62.780999999999999</c:v>
                </c:pt>
                <c:pt idx="3659">
                  <c:v>57.954999999999998</c:v>
                </c:pt>
                <c:pt idx="3660">
                  <c:v>45.673000000000002</c:v>
                </c:pt>
                <c:pt idx="3661">
                  <c:v>52.112000000000002</c:v>
                </c:pt>
                <c:pt idx="3662">
                  <c:v>59.786999999999999</c:v>
                </c:pt>
                <c:pt idx="3663">
                  <c:v>63.515000000000001</c:v>
                </c:pt>
                <c:pt idx="3664">
                  <c:v>65.891999999999996</c:v>
                </c:pt>
                <c:pt idx="3665">
                  <c:v>67.561999999999998</c:v>
                </c:pt>
                <c:pt idx="3666">
                  <c:v>68.790999999999997</c:v>
                </c:pt>
                <c:pt idx="3667">
                  <c:v>69.727999999999994</c:v>
                </c:pt>
                <c:pt idx="3668">
                  <c:v>70.477000000000004</c:v>
                </c:pt>
                <c:pt idx="3669">
                  <c:v>71.055000000000007</c:v>
                </c:pt>
                <c:pt idx="3670">
                  <c:v>71.486999999999995</c:v>
                </c:pt>
                <c:pt idx="3671">
                  <c:v>71.766000000000005</c:v>
                </c:pt>
                <c:pt idx="3672">
                  <c:v>71.873999999999995</c:v>
                </c:pt>
                <c:pt idx="3673">
                  <c:v>71.778000000000006</c:v>
                </c:pt>
                <c:pt idx="3674">
                  <c:v>71.454999999999998</c:v>
                </c:pt>
                <c:pt idx="3675">
                  <c:v>70.858999999999995</c:v>
                </c:pt>
                <c:pt idx="3676">
                  <c:v>69.936999999999998</c:v>
                </c:pt>
                <c:pt idx="3677">
                  <c:v>68.638000000000005</c:v>
                </c:pt>
                <c:pt idx="3678">
                  <c:v>66.84</c:v>
                </c:pt>
                <c:pt idx="3679">
                  <c:v>64.311999999999998</c:v>
                </c:pt>
                <c:pt idx="3680">
                  <c:v>60.578000000000003</c:v>
                </c:pt>
                <c:pt idx="3681">
                  <c:v>53.929000000000002</c:v>
                </c:pt>
                <c:pt idx="3682">
                  <c:v>36.015999999999998</c:v>
                </c:pt>
                <c:pt idx="3683">
                  <c:v>55.536000000000001</c:v>
                </c:pt>
                <c:pt idx="3684">
                  <c:v>60.755000000000003</c:v>
                </c:pt>
                <c:pt idx="3685">
                  <c:v>63.747</c:v>
                </c:pt>
                <c:pt idx="3686">
                  <c:v>65.774000000000001</c:v>
                </c:pt>
                <c:pt idx="3687">
                  <c:v>67.227000000000004</c:v>
                </c:pt>
                <c:pt idx="3688">
                  <c:v>68.307000000000002</c:v>
                </c:pt>
                <c:pt idx="3689">
                  <c:v>69.132000000000005</c:v>
                </c:pt>
                <c:pt idx="3690">
                  <c:v>69.748000000000005</c:v>
                </c:pt>
                <c:pt idx="3691">
                  <c:v>70.177999999999997</c:v>
                </c:pt>
                <c:pt idx="3692">
                  <c:v>70.430000000000007</c:v>
                </c:pt>
                <c:pt idx="3693">
                  <c:v>70.506</c:v>
                </c:pt>
                <c:pt idx="3694">
                  <c:v>70.385999999999996</c:v>
                </c:pt>
                <c:pt idx="3695">
                  <c:v>70.061000000000007</c:v>
                </c:pt>
                <c:pt idx="3696">
                  <c:v>69.498000000000005</c:v>
                </c:pt>
                <c:pt idx="3697">
                  <c:v>68.653999999999996</c:v>
                </c:pt>
                <c:pt idx="3698">
                  <c:v>67.486000000000004</c:v>
                </c:pt>
                <c:pt idx="3699">
                  <c:v>65.887</c:v>
                </c:pt>
                <c:pt idx="3700">
                  <c:v>63.661999999999999</c:v>
                </c:pt>
                <c:pt idx="3701">
                  <c:v>60.314</c:v>
                </c:pt>
                <c:pt idx="3702">
                  <c:v>54.554000000000002</c:v>
                </c:pt>
                <c:pt idx="3703">
                  <c:v>26.091000000000001</c:v>
                </c:pt>
                <c:pt idx="3704">
                  <c:v>53.811999999999998</c:v>
                </c:pt>
                <c:pt idx="3705">
                  <c:v>59.798999999999999</c:v>
                </c:pt>
                <c:pt idx="3706">
                  <c:v>63.097999999999999</c:v>
                </c:pt>
                <c:pt idx="3707">
                  <c:v>65.293999999999997</c:v>
                </c:pt>
                <c:pt idx="3708">
                  <c:v>66.879000000000005</c:v>
                </c:pt>
                <c:pt idx="3709">
                  <c:v>68.033000000000001</c:v>
                </c:pt>
                <c:pt idx="3710">
                  <c:v>68.897999999999996</c:v>
                </c:pt>
                <c:pt idx="3711">
                  <c:v>69.522999999999996</c:v>
                </c:pt>
                <c:pt idx="3712">
                  <c:v>69.929000000000002</c:v>
                </c:pt>
                <c:pt idx="3713">
                  <c:v>70.114000000000004</c:v>
                </c:pt>
                <c:pt idx="3714">
                  <c:v>70.069000000000003</c:v>
                </c:pt>
                <c:pt idx="3715">
                  <c:v>69.760999999999996</c:v>
                </c:pt>
                <c:pt idx="3716">
                  <c:v>69.164000000000001</c:v>
                </c:pt>
                <c:pt idx="3717">
                  <c:v>68.23</c:v>
                </c:pt>
                <c:pt idx="3718">
                  <c:v>66.899000000000001</c:v>
                </c:pt>
                <c:pt idx="3719">
                  <c:v>65.03</c:v>
                </c:pt>
                <c:pt idx="3720">
                  <c:v>62.484000000000002</c:v>
                </c:pt>
                <c:pt idx="3721">
                  <c:v>58.750999999999998</c:v>
                </c:pt>
                <c:pt idx="3722">
                  <c:v>52.122999999999998</c:v>
                </c:pt>
                <c:pt idx="3723">
                  <c:v>30.327999999999999</c:v>
                </c:pt>
                <c:pt idx="3724">
                  <c:v>53.005000000000003</c:v>
                </c:pt>
                <c:pt idx="3725">
                  <c:v>58.401000000000003</c:v>
                </c:pt>
                <c:pt idx="3726">
                  <c:v>61.576999999999998</c:v>
                </c:pt>
                <c:pt idx="3727">
                  <c:v>63.72</c:v>
                </c:pt>
                <c:pt idx="3728">
                  <c:v>65.337000000000003</c:v>
                </c:pt>
                <c:pt idx="3729">
                  <c:v>66.596000000000004</c:v>
                </c:pt>
                <c:pt idx="3730">
                  <c:v>67.600999999999999</c:v>
                </c:pt>
                <c:pt idx="3731">
                  <c:v>68.372</c:v>
                </c:pt>
                <c:pt idx="3732">
                  <c:v>68.926000000000002</c:v>
                </c:pt>
                <c:pt idx="3733">
                  <c:v>69.266999999999996</c:v>
                </c:pt>
                <c:pt idx="3734">
                  <c:v>69.364999999999995</c:v>
                </c:pt>
                <c:pt idx="3735">
                  <c:v>69.206000000000003</c:v>
                </c:pt>
                <c:pt idx="3736">
                  <c:v>68.757000000000005</c:v>
                </c:pt>
                <c:pt idx="3737">
                  <c:v>67.971000000000004</c:v>
                </c:pt>
                <c:pt idx="3738">
                  <c:v>66.790999999999997</c:v>
                </c:pt>
                <c:pt idx="3739">
                  <c:v>65.113</c:v>
                </c:pt>
                <c:pt idx="3740">
                  <c:v>62.692999999999998</c:v>
                </c:pt>
                <c:pt idx="3741">
                  <c:v>58.942999999999998</c:v>
                </c:pt>
                <c:pt idx="3742">
                  <c:v>51.899000000000001</c:v>
                </c:pt>
                <c:pt idx="3743">
                  <c:v>40.17</c:v>
                </c:pt>
                <c:pt idx="3744">
                  <c:v>55.451000000000001</c:v>
                </c:pt>
                <c:pt idx="3745">
                  <c:v>60.478999999999999</c:v>
                </c:pt>
                <c:pt idx="3746">
                  <c:v>63.466000000000001</c:v>
                </c:pt>
                <c:pt idx="3747">
                  <c:v>65.555999999999997</c:v>
                </c:pt>
                <c:pt idx="3748">
                  <c:v>67.08</c:v>
                </c:pt>
                <c:pt idx="3749">
                  <c:v>68.260999999999996</c:v>
                </c:pt>
                <c:pt idx="3750">
                  <c:v>69.194000000000003</c:v>
                </c:pt>
                <c:pt idx="3751">
                  <c:v>69.947000000000003</c:v>
                </c:pt>
                <c:pt idx="3752">
                  <c:v>70.522000000000006</c:v>
                </c:pt>
                <c:pt idx="3753">
                  <c:v>70.933999999999997</c:v>
                </c:pt>
                <c:pt idx="3754">
                  <c:v>71.165999999999997</c:v>
                </c:pt>
                <c:pt idx="3755">
                  <c:v>71.188999999999993</c:v>
                </c:pt>
                <c:pt idx="3756">
                  <c:v>70.975999999999999</c:v>
                </c:pt>
                <c:pt idx="3757">
                  <c:v>70.478999999999999</c:v>
                </c:pt>
                <c:pt idx="3758">
                  <c:v>69.634</c:v>
                </c:pt>
                <c:pt idx="3759">
                  <c:v>68.367000000000004</c:v>
                </c:pt>
                <c:pt idx="3760">
                  <c:v>66.531000000000006</c:v>
                </c:pt>
                <c:pt idx="3761">
                  <c:v>63.838000000000001</c:v>
                </c:pt>
                <c:pt idx="3762">
                  <c:v>59.515999999999998</c:v>
                </c:pt>
                <c:pt idx="3763">
                  <c:v>50.46</c:v>
                </c:pt>
                <c:pt idx="3764">
                  <c:v>48.313000000000002</c:v>
                </c:pt>
                <c:pt idx="3765">
                  <c:v>58.302</c:v>
                </c:pt>
                <c:pt idx="3766">
                  <c:v>62.438000000000002</c:v>
                </c:pt>
                <c:pt idx="3767">
                  <c:v>64.947999999999993</c:v>
                </c:pt>
                <c:pt idx="3768">
                  <c:v>66.659000000000006</c:v>
                </c:pt>
                <c:pt idx="3769">
                  <c:v>67.918999999999997</c:v>
                </c:pt>
                <c:pt idx="3770">
                  <c:v>68.87</c:v>
                </c:pt>
                <c:pt idx="3771">
                  <c:v>69.617000000000004</c:v>
                </c:pt>
                <c:pt idx="3772">
                  <c:v>70.228999999999999</c:v>
                </c:pt>
                <c:pt idx="3773">
                  <c:v>70.703000000000003</c:v>
                </c:pt>
                <c:pt idx="3774">
                  <c:v>71.067999999999998</c:v>
                </c:pt>
                <c:pt idx="3775">
                  <c:v>71.302999999999997</c:v>
                </c:pt>
                <c:pt idx="3776">
                  <c:v>71.397999999999996</c:v>
                </c:pt>
                <c:pt idx="3777">
                  <c:v>71.320999999999998</c:v>
                </c:pt>
                <c:pt idx="3778">
                  <c:v>71.040999999999997</c:v>
                </c:pt>
                <c:pt idx="3779">
                  <c:v>70.510000000000005</c:v>
                </c:pt>
                <c:pt idx="3780">
                  <c:v>69.680999999999997</c:v>
                </c:pt>
                <c:pt idx="3781">
                  <c:v>68.474999999999994</c:v>
                </c:pt>
                <c:pt idx="3782">
                  <c:v>66.751000000000005</c:v>
                </c:pt>
                <c:pt idx="3783">
                  <c:v>64.227999999999994</c:v>
                </c:pt>
                <c:pt idx="3784">
                  <c:v>60.334000000000003</c:v>
                </c:pt>
                <c:pt idx="3785">
                  <c:v>52.645000000000003</c:v>
                </c:pt>
                <c:pt idx="3786">
                  <c:v>45.597999999999999</c:v>
                </c:pt>
                <c:pt idx="3787">
                  <c:v>57.844999999999999</c:v>
                </c:pt>
                <c:pt idx="3788">
                  <c:v>62.488999999999997</c:v>
                </c:pt>
                <c:pt idx="3789">
                  <c:v>65.236000000000004</c:v>
                </c:pt>
                <c:pt idx="3790">
                  <c:v>67.105000000000004</c:v>
                </c:pt>
                <c:pt idx="3791">
                  <c:v>68.411000000000001</c:v>
                </c:pt>
                <c:pt idx="3792">
                  <c:v>69.363</c:v>
                </c:pt>
                <c:pt idx="3793">
                  <c:v>70.081000000000003</c:v>
                </c:pt>
                <c:pt idx="3794">
                  <c:v>70.594999999999999</c:v>
                </c:pt>
                <c:pt idx="3795">
                  <c:v>70.959999999999994</c:v>
                </c:pt>
                <c:pt idx="3796">
                  <c:v>71.165000000000006</c:v>
                </c:pt>
                <c:pt idx="3797">
                  <c:v>71.207999999999998</c:v>
                </c:pt>
                <c:pt idx="3798">
                  <c:v>71.054000000000002</c:v>
                </c:pt>
                <c:pt idx="3799">
                  <c:v>70.673000000000002</c:v>
                </c:pt>
                <c:pt idx="3800">
                  <c:v>70.024000000000001</c:v>
                </c:pt>
                <c:pt idx="3801">
                  <c:v>69.034999999999997</c:v>
                </c:pt>
                <c:pt idx="3802">
                  <c:v>67.662000000000006</c:v>
                </c:pt>
                <c:pt idx="3803">
                  <c:v>65.766999999999996</c:v>
                </c:pt>
                <c:pt idx="3804">
                  <c:v>63.082000000000001</c:v>
                </c:pt>
                <c:pt idx="3805">
                  <c:v>59.075000000000003</c:v>
                </c:pt>
                <c:pt idx="3806">
                  <c:v>51.426000000000002</c:v>
                </c:pt>
                <c:pt idx="3807">
                  <c:v>42.927999999999997</c:v>
                </c:pt>
                <c:pt idx="3808">
                  <c:v>56.015999999999998</c:v>
                </c:pt>
                <c:pt idx="3809">
                  <c:v>60.74</c:v>
                </c:pt>
                <c:pt idx="3810">
                  <c:v>63.555999999999997</c:v>
                </c:pt>
                <c:pt idx="3811">
                  <c:v>65.503</c:v>
                </c:pt>
                <c:pt idx="3812">
                  <c:v>66.936999999999998</c:v>
                </c:pt>
                <c:pt idx="3813">
                  <c:v>68.001000000000005</c:v>
                </c:pt>
                <c:pt idx="3814">
                  <c:v>68.802000000000007</c:v>
                </c:pt>
                <c:pt idx="3815">
                  <c:v>69.375</c:v>
                </c:pt>
                <c:pt idx="3816">
                  <c:v>69.756</c:v>
                </c:pt>
                <c:pt idx="3817">
                  <c:v>69.926000000000002</c:v>
                </c:pt>
                <c:pt idx="3818">
                  <c:v>69.902000000000001</c:v>
                </c:pt>
                <c:pt idx="3819">
                  <c:v>69.659000000000006</c:v>
                </c:pt>
                <c:pt idx="3820">
                  <c:v>69.198999999999998</c:v>
                </c:pt>
                <c:pt idx="3821">
                  <c:v>68.498999999999995</c:v>
                </c:pt>
                <c:pt idx="3822">
                  <c:v>67.524000000000001</c:v>
                </c:pt>
                <c:pt idx="3823">
                  <c:v>66.194999999999993</c:v>
                </c:pt>
                <c:pt idx="3824">
                  <c:v>64.429000000000002</c:v>
                </c:pt>
                <c:pt idx="3825">
                  <c:v>61.968000000000004</c:v>
                </c:pt>
                <c:pt idx="3826">
                  <c:v>58.250999999999998</c:v>
                </c:pt>
                <c:pt idx="3827">
                  <c:v>51.087000000000003</c:v>
                </c:pt>
                <c:pt idx="3828">
                  <c:v>40.256</c:v>
                </c:pt>
                <c:pt idx="3829">
                  <c:v>54.912999999999997</c:v>
                </c:pt>
                <c:pt idx="3830">
                  <c:v>59.996000000000002</c:v>
                </c:pt>
                <c:pt idx="3831">
                  <c:v>62.95</c:v>
                </c:pt>
                <c:pt idx="3832">
                  <c:v>64.983999999999995</c:v>
                </c:pt>
                <c:pt idx="3833">
                  <c:v>66.453999999999994</c:v>
                </c:pt>
                <c:pt idx="3834">
                  <c:v>67.572000000000003</c:v>
                </c:pt>
                <c:pt idx="3835">
                  <c:v>68.397000000000006</c:v>
                </c:pt>
                <c:pt idx="3836">
                  <c:v>68.989999999999995</c:v>
                </c:pt>
                <c:pt idx="3837">
                  <c:v>69.37</c:v>
                </c:pt>
                <c:pt idx="3838">
                  <c:v>69.510999999999996</c:v>
                </c:pt>
                <c:pt idx="3839">
                  <c:v>69.403000000000006</c:v>
                </c:pt>
                <c:pt idx="3840">
                  <c:v>68.992000000000004</c:v>
                </c:pt>
                <c:pt idx="3841">
                  <c:v>68.228999999999999</c:v>
                </c:pt>
                <c:pt idx="3842">
                  <c:v>67.031999999999996</c:v>
                </c:pt>
                <c:pt idx="3843">
                  <c:v>65.284000000000006</c:v>
                </c:pt>
                <c:pt idx="3844">
                  <c:v>62.732999999999997</c:v>
                </c:pt>
                <c:pt idx="3845">
                  <c:v>58.768999999999998</c:v>
                </c:pt>
                <c:pt idx="3846">
                  <c:v>51.378</c:v>
                </c:pt>
                <c:pt idx="3847">
                  <c:v>40.569000000000003</c:v>
                </c:pt>
                <c:pt idx="3848">
                  <c:v>54.765999999999998</c:v>
                </c:pt>
                <c:pt idx="3849">
                  <c:v>59.573</c:v>
                </c:pt>
                <c:pt idx="3850">
                  <c:v>62.348999999999997</c:v>
                </c:pt>
                <c:pt idx="3851">
                  <c:v>64.27</c:v>
                </c:pt>
                <c:pt idx="3852">
                  <c:v>65.725999999999999</c:v>
                </c:pt>
                <c:pt idx="3853">
                  <c:v>66.881</c:v>
                </c:pt>
                <c:pt idx="3854">
                  <c:v>67.825999999999993</c:v>
                </c:pt>
                <c:pt idx="3855">
                  <c:v>68.623000000000005</c:v>
                </c:pt>
                <c:pt idx="3856">
                  <c:v>69.272999999999996</c:v>
                </c:pt>
                <c:pt idx="3857">
                  <c:v>69.77</c:v>
                </c:pt>
                <c:pt idx="3858">
                  <c:v>70.096999999999994</c:v>
                </c:pt>
                <c:pt idx="3859">
                  <c:v>70.233000000000004</c:v>
                </c:pt>
                <c:pt idx="3860">
                  <c:v>70.150999999999996</c:v>
                </c:pt>
                <c:pt idx="3861">
                  <c:v>69.805999999999997</c:v>
                </c:pt>
                <c:pt idx="3862">
                  <c:v>69.173000000000002</c:v>
                </c:pt>
                <c:pt idx="3863">
                  <c:v>68.156999999999996</c:v>
                </c:pt>
                <c:pt idx="3864">
                  <c:v>66.698999999999998</c:v>
                </c:pt>
                <c:pt idx="3865">
                  <c:v>64.602999999999994</c:v>
                </c:pt>
                <c:pt idx="3866">
                  <c:v>61.494999999999997</c:v>
                </c:pt>
                <c:pt idx="3867">
                  <c:v>56.173999999999999</c:v>
                </c:pt>
                <c:pt idx="3868">
                  <c:v>39.938000000000002</c:v>
                </c:pt>
                <c:pt idx="3869">
                  <c:v>52.746000000000002</c:v>
                </c:pt>
                <c:pt idx="3870">
                  <c:v>59.51</c:v>
                </c:pt>
                <c:pt idx="3871">
                  <c:v>62.997</c:v>
                </c:pt>
                <c:pt idx="3872">
                  <c:v>65.257000000000005</c:v>
                </c:pt>
                <c:pt idx="3873">
                  <c:v>66.870999999999995</c:v>
                </c:pt>
                <c:pt idx="3874">
                  <c:v>68.06</c:v>
                </c:pt>
                <c:pt idx="3875">
                  <c:v>68.971999999999994</c:v>
                </c:pt>
                <c:pt idx="3876">
                  <c:v>69.706000000000003</c:v>
                </c:pt>
                <c:pt idx="3877">
                  <c:v>70.287000000000006</c:v>
                </c:pt>
                <c:pt idx="3878">
                  <c:v>70.730999999999995</c:v>
                </c:pt>
                <c:pt idx="3879">
                  <c:v>71.02</c:v>
                </c:pt>
                <c:pt idx="3880">
                  <c:v>71.132999999999996</c:v>
                </c:pt>
                <c:pt idx="3881">
                  <c:v>71.027000000000001</c:v>
                </c:pt>
                <c:pt idx="3882">
                  <c:v>70.649000000000001</c:v>
                </c:pt>
                <c:pt idx="3883">
                  <c:v>69.953999999999994</c:v>
                </c:pt>
                <c:pt idx="3884">
                  <c:v>68.83</c:v>
                </c:pt>
                <c:pt idx="3885">
                  <c:v>67.194999999999993</c:v>
                </c:pt>
                <c:pt idx="3886">
                  <c:v>64.805999999999997</c:v>
                </c:pt>
                <c:pt idx="3887">
                  <c:v>61.165999999999997</c:v>
                </c:pt>
                <c:pt idx="3888">
                  <c:v>54.414999999999999</c:v>
                </c:pt>
                <c:pt idx="3889">
                  <c:v>37.152999999999999</c:v>
                </c:pt>
                <c:pt idx="3890">
                  <c:v>56.067</c:v>
                </c:pt>
                <c:pt idx="3891">
                  <c:v>61.215000000000003</c:v>
                </c:pt>
                <c:pt idx="3892">
                  <c:v>64.159000000000006</c:v>
                </c:pt>
                <c:pt idx="3893">
                  <c:v>66.081000000000003</c:v>
                </c:pt>
                <c:pt idx="3894">
                  <c:v>67.462999999999994</c:v>
                </c:pt>
                <c:pt idx="3895">
                  <c:v>68.519000000000005</c:v>
                </c:pt>
                <c:pt idx="3896">
                  <c:v>69.332999999999998</c:v>
                </c:pt>
                <c:pt idx="3897">
                  <c:v>69.995000000000005</c:v>
                </c:pt>
                <c:pt idx="3898">
                  <c:v>70.518000000000001</c:v>
                </c:pt>
                <c:pt idx="3899">
                  <c:v>70.930999999999997</c:v>
                </c:pt>
                <c:pt idx="3900">
                  <c:v>71.201999999999998</c:v>
                </c:pt>
                <c:pt idx="3901">
                  <c:v>71.331000000000003</c:v>
                </c:pt>
                <c:pt idx="3902">
                  <c:v>71.287999999999997</c:v>
                </c:pt>
                <c:pt idx="3903">
                  <c:v>71.048000000000002</c:v>
                </c:pt>
                <c:pt idx="3904">
                  <c:v>70.584999999999994</c:v>
                </c:pt>
                <c:pt idx="3905">
                  <c:v>69.843000000000004</c:v>
                </c:pt>
                <c:pt idx="3906">
                  <c:v>68.754999999999995</c:v>
                </c:pt>
                <c:pt idx="3907">
                  <c:v>67.227999999999994</c:v>
                </c:pt>
                <c:pt idx="3908">
                  <c:v>65.075999999999993</c:v>
                </c:pt>
                <c:pt idx="3909">
                  <c:v>61.886000000000003</c:v>
                </c:pt>
                <c:pt idx="3910">
                  <c:v>56.365000000000002</c:v>
                </c:pt>
                <c:pt idx="3911">
                  <c:v>37.439</c:v>
                </c:pt>
                <c:pt idx="3912">
                  <c:v>53.889000000000003</c:v>
                </c:pt>
                <c:pt idx="3913">
                  <c:v>60.344999999999999</c:v>
                </c:pt>
                <c:pt idx="3914">
                  <c:v>63.722000000000001</c:v>
                </c:pt>
                <c:pt idx="3915">
                  <c:v>65.933999999999997</c:v>
                </c:pt>
                <c:pt idx="3916">
                  <c:v>67.5</c:v>
                </c:pt>
                <c:pt idx="3917">
                  <c:v>68.668999999999997</c:v>
                </c:pt>
                <c:pt idx="3918">
                  <c:v>69.537999999999997</c:v>
                </c:pt>
                <c:pt idx="3919">
                  <c:v>70.173000000000002</c:v>
                </c:pt>
                <c:pt idx="3920">
                  <c:v>70.619</c:v>
                </c:pt>
                <c:pt idx="3921">
                  <c:v>70.872</c:v>
                </c:pt>
                <c:pt idx="3922">
                  <c:v>70.930000000000007</c:v>
                </c:pt>
                <c:pt idx="3923">
                  <c:v>70.772999999999996</c:v>
                </c:pt>
                <c:pt idx="3924">
                  <c:v>70.369</c:v>
                </c:pt>
                <c:pt idx="3925">
                  <c:v>69.69</c:v>
                </c:pt>
                <c:pt idx="3926">
                  <c:v>68.671000000000006</c:v>
                </c:pt>
                <c:pt idx="3927">
                  <c:v>67.236000000000004</c:v>
                </c:pt>
                <c:pt idx="3928">
                  <c:v>65.213999999999999</c:v>
                </c:pt>
                <c:pt idx="3929">
                  <c:v>62.378</c:v>
                </c:pt>
                <c:pt idx="3930">
                  <c:v>57.987000000000002</c:v>
                </c:pt>
                <c:pt idx="3931">
                  <c:v>48.671999999999997</c:v>
                </c:pt>
                <c:pt idx="3932">
                  <c:v>47.058</c:v>
                </c:pt>
                <c:pt idx="3933">
                  <c:v>56.82</c:v>
                </c:pt>
                <c:pt idx="3934">
                  <c:v>61.072000000000003</c:v>
                </c:pt>
                <c:pt idx="3935">
                  <c:v>63.744999999999997</c:v>
                </c:pt>
                <c:pt idx="3936">
                  <c:v>65.619</c:v>
                </c:pt>
                <c:pt idx="3937">
                  <c:v>67.025000000000006</c:v>
                </c:pt>
                <c:pt idx="3938">
                  <c:v>68.120999999999995</c:v>
                </c:pt>
                <c:pt idx="3939">
                  <c:v>68.953999999999994</c:v>
                </c:pt>
                <c:pt idx="3940">
                  <c:v>69.570999999999998</c:v>
                </c:pt>
                <c:pt idx="3941">
                  <c:v>69.992000000000004</c:v>
                </c:pt>
                <c:pt idx="3942">
                  <c:v>70.209999999999994</c:v>
                </c:pt>
                <c:pt idx="3943">
                  <c:v>70.224000000000004</c:v>
                </c:pt>
                <c:pt idx="3944">
                  <c:v>70.010000000000005</c:v>
                </c:pt>
                <c:pt idx="3945">
                  <c:v>69.552000000000007</c:v>
                </c:pt>
                <c:pt idx="3946">
                  <c:v>68.823999999999998</c:v>
                </c:pt>
                <c:pt idx="3947">
                  <c:v>67.786000000000001</c:v>
                </c:pt>
                <c:pt idx="3948">
                  <c:v>66.373999999999995</c:v>
                </c:pt>
                <c:pt idx="3949">
                  <c:v>64.447000000000003</c:v>
                </c:pt>
                <c:pt idx="3950">
                  <c:v>61.813000000000002</c:v>
                </c:pt>
                <c:pt idx="3951">
                  <c:v>57.826000000000001</c:v>
                </c:pt>
                <c:pt idx="3952">
                  <c:v>50.084000000000003</c:v>
                </c:pt>
                <c:pt idx="3953">
                  <c:v>43.317999999999998</c:v>
                </c:pt>
                <c:pt idx="3954">
                  <c:v>55.548999999999999</c:v>
                </c:pt>
                <c:pt idx="3955">
                  <c:v>60.323</c:v>
                </c:pt>
                <c:pt idx="3956">
                  <c:v>63.284999999999997</c:v>
                </c:pt>
                <c:pt idx="3957">
                  <c:v>65.343000000000004</c:v>
                </c:pt>
                <c:pt idx="3958">
                  <c:v>66.875</c:v>
                </c:pt>
                <c:pt idx="3959">
                  <c:v>68.055999999999997</c:v>
                </c:pt>
                <c:pt idx="3960">
                  <c:v>68.965000000000003</c:v>
                </c:pt>
                <c:pt idx="3961">
                  <c:v>69.626999999999995</c:v>
                </c:pt>
                <c:pt idx="3962">
                  <c:v>70.058999999999997</c:v>
                </c:pt>
                <c:pt idx="3963">
                  <c:v>70.247</c:v>
                </c:pt>
                <c:pt idx="3964">
                  <c:v>70.171999999999997</c:v>
                </c:pt>
                <c:pt idx="3965">
                  <c:v>69.787000000000006</c:v>
                </c:pt>
                <c:pt idx="3966">
                  <c:v>69.05</c:v>
                </c:pt>
                <c:pt idx="3967">
                  <c:v>67.875</c:v>
                </c:pt>
                <c:pt idx="3968">
                  <c:v>66.123999999999995</c:v>
                </c:pt>
                <c:pt idx="3969">
                  <c:v>63.594000000000001</c:v>
                </c:pt>
                <c:pt idx="3970">
                  <c:v>59.710999999999999</c:v>
                </c:pt>
                <c:pt idx="3971">
                  <c:v>52.286000000000001</c:v>
                </c:pt>
                <c:pt idx="3972">
                  <c:v>41.396000000000001</c:v>
                </c:pt>
                <c:pt idx="3973">
                  <c:v>55.670999999999999</c:v>
                </c:pt>
                <c:pt idx="3974">
                  <c:v>60.427999999999997</c:v>
                </c:pt>
                <c:pt idx="3975">
                  <c:v>63.222999999999999</c:v>
                </c:pt>
                <c:pt idx="3976">
                  <c:v>65.106999999999999</c:v>
                </c:pt>
                <c:pt idx="3977">
                  <c:v>66.507000000000005</c:v>
                </c:pt>
                <c:pt idx="3978">
                  <c:v>67.632999999999996</c:v>
                </c:pt>
                <c:pt idx="3979">
                  <c:v>68.546000000000006</c:v>
                </c:pt>
                <c:pt idx="3980">
                  <c:v>69.319000000000003</c:v>
                </c:pt>
                <c:pt idx="3981">
                  <c:v>69.965000000000003</c:v>
                </c:pt>
                <c:pt idx="3982">
                  <c:v>70.471000000000004</c:v>
                </c:pt>
                <c:pt idx="3983">
                  <c:v>70.825000000000003</c:v>
                </c:pt>
                <c:pt idx="3984">
                  <c:v>71.003</c:v>
                </c:pt>
                <c:pt idx="3985">
                  <c:v>70.977000000000004</c:v>
                </c:pt>
                <c:pt idx="3986">
                  <c:v>70.712999999999994</c:v>
                </c:pt>
                <c:pt idx="3987">
                  <c:v>70.180999999999997</c:v>
                </c:pt>
                <c:pt idx="3988">
                  <c:v>69.316000000000003</c:v>
                </c:pt>
                <c:pt idx="3989">
                  <c:v>68.075999999999993</c:v>
                </c:pt>
                <c:pt idx="3990">
                  <c:v>66.325999999999993</c:v>
                </c:pt>
                <c:pt idx="3991">
                  <c:v>63.844999999999999</c:v>
                </c:pt>
                <c:pt idx="3992">
                  <c:v>59.99</c:v>
                </c:pt>
                <c:pt idx="3993">
                  <c:v>52.74</c:v>
                </c:pt>
                <c:pt idx="3994">
                  <c:v>42.296999999999997</c:v>
                </c:pt>
                <c:pt idx="3995">
                  <c:v>56.656999999999996</c:v>
                </c:pt>
                <c:pt idx="3996">
                  <c:v>61.51</c:v>
                </c:pt>
                <c:pt idx="3997">
                  <c:v>64.375</c:v>
                </c:pt>
                <c:pt idx="3998">
                  <c:v>66.305999999999997</c:v>
                </c:pt>
                <c:pt idx="3999">
                  <c:v>67.715999999999994</c:v>
                </c:pt>
                <c:pt idx="4000">
                  <c:v>68.75</c:v>
                </c:pt>
                <c:pt idx="4001">
                  <c:v>69.542000000000002</c:v>
                </c:pt>
                <c:pt idx="4002">
                  <c:v>70.146000000000001</c:v>
                </c:pt>
                <c:pt idx="4003">
                  <c:v>70.578999999999994</c:v>
                </c:pt>
                <c:pt idx="4004">
                  <c:v>70.844999999999999</c:v>
                </c:pt>
                <c:pt idx="4005">
                  <c:v>70.929000000000002</c:v>
                </c:pt>
                <c:pt idx="4006">
                  <c:v>70.790000000000006</c:v>
                </c:pt>
                <c:pt idx="4007">
                  <c:v>70.388999999999996</c:v>
                </c:pt>
                <c:pt idx="4008">
                  <c:v>69.662000000000006</c:v>
                </c:pt>
                <c:pt idx="4009">
                  <c:v>68.509</c:v>
                </c:pt>
                <c:pt idx="4010">
                  <c:v>66.826999999999998</c:v>
                </c:pt>
                <c:pt idx="4011">
                  <c:v>64.346000000000004</c:v>
                </c:pt>
                <c:pt idx="4012">
                  <c:v>60.496000000000002</c:v>
                </c:pt>
                <c:pt idx="4013">
                  <c:v>52.862000000000002</c:v>
                </c:pt>
                <c:pt idx="4014">
                  <c:v>44.222999999999999</c:v>
                </c:pt>
                <c:pt idx="4015">
                  <c:v>57.356999999999999</c:v>
                </c:pt>
                <c:pt idx="4016">
                  <c:v>62.097999999999999</c:v>
                </c:pt>
                <c:pt idx="4017">
                  <c:v>64.858999999999995</c:v>
                </c:pt>
                <c:pt idx="4018">
                  <c:v>66.736000000000004</c:v>
                </c:pt>
                <c:pt idx="4019">
                  <c:v>68.096000000000004</c:v>
                </c:pt>
                <c:pt idx="4020">
                  <c:v>69.144000000000005</c:v>
                </c:pt>
                <c:pt idx="4021">
                  <c:v>69.947999999999993</c:v>
                </c:pt>
                <c:pt idx="4022">
                  <c:v>70.587000000000003</c:v>
                </c:pt>
                <c:pt idx="4023">
                  <c:v>71.088999999999999</c:v>
                </c:pt>
                <c:pt idx="4024">
                  <c:v>71.453999999999994</c:v>
                </c:pt>
                <c:pt idx="4025">
                  <c:v>71.682000000000002</c:v>
                </c:pt>
                <c:pt idx="4026">
                  <c:v>71.760999999999996</c:v>
                </c:pt>
                <c:pt idx="4027">
                  <c:v>71.664000000000001</c:v>
                </c:pt>
                <c:pt idx="4028">
                  <c:v>71.373999999999995</c:v>
                </c:pt>
                <c:pt idx="4029">
                  <c:v>70.853999999999999</c:v>
                </c:pt>
                <c:pt idx="4030">
                  <c:v>70.055999999999997</c:v>
                </c:pt>
                <c:pt idx="4031">
                  <c:v>68.938000000000002</c:v>
                </c:pt>
                <c:pt idx="4032">
                  <c:v>67.394000000000005</c:v>
                </c:pt>
                <c:pt idx="4033">
                  <c:v>65.257999999999996</c:v>
                </c:pt>
                <c:pt idx="4034">
                  <c:v>62.085000000000001</c:v>
                </c:pt>
                <c:pt idx="4035">
                  <c:v>56.850999999999999</c:v>
                </c:pt>
                <c:pt idx="4036">
                  <c:v>40.840000000000003</c:v>
                </c:pt>
                <c:pt idx="4037">
                  <c:v>53.451999999999998</c:v>
                </c:pt>
                <c:pt idx="4038">
                  <c:v>60.173000000000002</c:v>
                </c:pt>
                <c:pt idx="4039">
                  <c:v>63.692</c:v>
                </c:pt>
                <c:pt idx="4040">
                  <c:v>65.968000000000004</c:v>
                </c:pt>
                <c:pt idx="4041">
                  <c:v>67.584999999999994</c:v>
                </c:pt>
                <c:pt idx="4042">
                  <c:v>68.741</c:v>
                </c:pt>
                <c:pt idx="4043">
                  <c:v>69.587999999999994</c:v>
                </c:pt>
                <c:pt idx="4044">
                  <c:v>70.2</c:v>
                </c:pt>
                <c:pt idx="4045">
                  <c:v>70.596000000000004</c:v>
                </c:pt>
                <c:pt idx="4046">
                  <c:v>70.795000000000002</c:v>
                </c:pt>
                <c:pt idx="4047">
                  <c:v>70.796000000000006</c:v>
                </c:pt>
                <c:pt idx="4048">
                  <c:v>70.567999999999998</c:v>
                </c:pt>
                <c:pt idx="4049">
                  <c:v>70.102000000000004</c:v>
                </c:pt>
                <c:pt idx="4050">
                  <c:v>69.34</c:v>
                </c:pt>
                <c:pt idx="4051">
                  <c:v>68.230999999999995</c:v>
                </c:pt>
                <c:pt idx="4052">
                  <c:v>66.7</c:v>
                </c:pt>
                <c:pt idx="4053">
                  <c:v>64.581999999999994</c:v>
                </c:pt>
                <c:pt idx="4054">
                  <c:v>61.563000000000002</c:v>
                </c:pt>
                <c:pt idx="4055">
                  <c:v>56.621000000000002</c:v>
                </c:pt>
                <c:pt idx="4056">
                  <c:v>44.633000000000003</c:v>
                </c:pt>
                <c:pt idx="4057">
                  <c:v>50.244</c:v>
                </c:pt>
                <c:pt idx="4058">
                  <c:v>58.005000000000003</c:v>
                </c:pt>
                <c:pt idx="4059">
                  <c:v>61.878</c:v>
                </c:pt>
                <c:pt idx="4060">
                  <c:v>64.343999999999994</c:v>
                </c:pt>
                <c:pt idx="4061">
                  <c:v>66.114999999999995</c:v>
                </c:pt>
                <c:pt idx="4062">
                  <c:v>67.468999999999994</c:v>
                </c:pt>
                <c:pt idx="4063">
                  <c:v>68.507000000000005</c:v>
                </c:pt>
                <c:pt idx="4064">
                  <c:v>69.313000000000002</c:v>
                </c:pt>
                <c:pt idx="4065">
                  <c:v>69.92</c:v>
                </c:pt>
                <c:pt idx="4066">
                  <c:v>70.338999999999999</c:v>
                </c:pt>
                <c:pt idx="4067">
                  <c:v>70.555000000000007</c:v>
                </c:pt>
                <c:pt idx="4068">
                  <c:v>70.563000000000002</c:v>
                </c:pt>
                <c:pt idx="4069">
                  <c:v>70.335999999999999</c:v>
                </c:pt>
                <c:pt idx="4070">
                  <c:v>69.852000000000004</c:v>
                </c:pt>
                <c:pt idx="4071">
                  <c:v>69.073999999999998</c:v>
                </c:pt>
                <c:pt idx="4072">
                  <c:v>67.963999999999999</c:v>
                </c:pt>
                <c:pt idx="4073">
                  <c:v>66.412999999999997</c:v>
                </c:pt>
                <c:pt idx="4074">
                  <c:v>64.316999999999993</c:v>
                </c:pt>
                <c:pt idx="4075">
                  <c:v>61.359000000000002</c:v>
                </c:pt>
                <c:pt idx="4076">
                  <c:v>56.676000000000002</c:v>
                </c:pt>
                <c:pt idx="4077">
                  <c:v>45.718000000000004</c:v>
                </c:pt>
                <c:pt idx="4078">
                  <c:v>48.929000000000002</c:v>
                </c:pt>
                <c:pt idx="4079">
                  <c:v>57.258000000000003</c:v>
                </c:pt>
                <c:pt idx="4080">
                  <c:v>61.271999999999998</c:v>
                </c:pt>
                <c:pt idx="4081">
                  <c:v>63.795999999999999</c:v>
                </c:pt>
                <c:pt idx="4082">
                  <c:v>65.596999999999994</c:v>
                </c:pt>
                <c:pt idx="4083">
                  <c:v>66.945999999999998</c:v>
                </c:pt>
                <c:pt idx="4084">
                  <c:v>67.995000000000005</c:v>
                </c:pt>
                <c:pt idx="4085">
                  <c:v>68.787000000000006</c:v>
                </c:pt>
                <c:pt idx="4086">
                  <c:v>69.369</c:v>
                </c:pt>
                <c:pt idx="4087">
                  <c:v>69.751000000000005</c:v>
                </c:pt>
                <c:pt idx="4088">
                  <c:v>69.911000000000001</c:v>
                </c:pt>
                <c:pt idx="4089">
                  <c:v>69.834000000000003</c:v>
                </c:pt>
                <c:pt idx="4090">
                  <c:v>69.477000000000004</c:v>
                </c:pt>
                <c:pt idx="4091">
                  <c:v>68.787000000000006</c:v>
                </c:pt>
                <c:pt idx="4092">
                  <c:v>67.694000000000003</c:v>
                </c:pt>
                <c:pt idx="4093">
                  <c:v>66.090999999999994</c:v>
                </c:pt>
                <c:pt idx="4094">
                  <c:v>63.713000000000001</c:v>
                </c:pt>
                <c:pt idx="4095">
                  <c:v>60.156999999999996</c:v>
                </c:pt>
                <c:pt idx="4096">
                  <c:v>53.811999999999998</c:v>
                </c:pt>
                <c:pt idx="4097">
                  <c:v>27</c:v>
                </c:pt>
                <c:pt idx="4098">
                  <c:v>54.094000000000001</c:v>
                </c:pt>
                <c:pt idx="4099">
                  <c:v>59.475000000000001</c:v>
                </c:pt>
                <c:pt idx="4100">
                  <c:v>62.454000000000001</c:v>
                </c:pt>
                <c:pt idx="4101">
                  <c:v>64.474999999999994</c:v>
                </c:pt>
                <c:pt idx="4102">
                  <c:v>65.927000000000007</c:v>
                </c:pt>
                <c:pt idx="4103">
                  <c:v>67.067999999999998</c:v>
                </c:pt>
                <c:pt idx="4104">
                  <c:v>67.995999999999995</c:v>
                </c:pt>
                <c:pt idx="4105">
                  <c:v>68.778000000000006</c:v>
                </c:pt>
                <c:pt idx="4106">
                  <c:v>69.411000000000001</c:v>
                </c:pt>
                <c:pt idx="4107">
                  <c:v>69.900999999999996</c:v>
                </c:pt>
                <c:pt idx="4108">
                  <c:v>70.227999999999994</c:v>
                </c:pt>
                <c:pt idx="4109">
                  <c:v>70.358000000000004</c:v>
                </c:pt>
                <c:pt idx="4110">
                  <c:v>70.260999999999996</c:v>
                </c:pt>
                <c:pt idx="4111">
                  <c:v>69.902000000000001</c:v>
                </c:pt>
                <c:pt idx="4112">
                  <c:v>69.224999999999994</c:v>
                </c:pt>
                <c:pt idx="4113">
                  <c:v>68.174999999999997</c:v>
                </c:pt>
                <c:pt idx="4114">
                  <c:v>66.647999999999996</c:v>
                </c:pt>
                <c:pt idx="4115">
                  <c:v>64.391000000000005</c:v>
                </c:pt>
                <c:pt idx="4116">
                  <c:v>61.006999999999998</c:v>
                </c:pt>
                <c:pt idx="4117">
                  <c:v>54.896000000000001</c:v>
                </c:pt>
                <c:pt idx="4118">
                  <c:v>25.693000000000001</c:v>
                </c:pt>
                <c:pt idx="4119">
                  <c:v>55.414999999999999</c:v>
                </c:pt>
                <c:pt idx="4120">
                  <c:v>61.018999999999998</c:v>
                </c:pt>
                <c:pt idx="4121">
                  <c:v>64.152000000000001</c:v>
                </c:pt>
                <c:pt idx="4122">
                  <c:v>66.244</c:v>
                </c:pt>
                <c:pt idx="4123">
                  <c:v>67.688999999999993</c:v>
                </c:pt>
                <c:pt idx="4124">
                  <c:v>68.748000000000005</c:v>
                </c:pt>
                <c:pt idx="4125">
                  <c:v>69.537999999999997</c:v>
                </c:pt>
                <c:pt idx="4126">
                  <c:v>70.123000000000005</c:v>
                </c:pt>
                <c:pt idx="4127">
                  <c:v>70.555000000000007</c:v>
                </c:pt>
                <c:pt idx="4128">
                  <c:v>70.855000000000004</c:v>
                </c:pt>
                <c:pt idx="4129">
                  <c:v>71.021000000000001</c:v>
                </c:pt>
                <c:pt idx="4130">
                  <c:v>71.034999999999997</c:v>
                </c:pt>
                <c:pt idx="4131">
                  <c:v>70.867000000000004</c:v>
                </c:pt>
                <c:pt idx="4132">
                  <c:v>70.471999999999994</c:v>
                </c:pt>
                <c:pt idx="4133">
                  <c:v>69.804000000000002</c:v>
                </c:pt>
                <c:pt idx="4134">
                  <c:v>68.795000000000002</c:v>
                </c:pt>
                <c:pt idx="4135">
                  <c:v>67.352000000000004</c:v>
                </c:pt>
                <c:pt idx="4136">
                  <c:v>65.286000000000001</c:v>
                </c:pt>
                <c:pt idx="4137">
                  <c:v>62.347999999999999</c:v>
                </c:pt>
                <c:pt idx="4138">
                  <c:v>57.654000000000003</c:v>
                </c:pt>
                <c:pt idx="4139">
                  <c:v>46.707000000000001</c:v>
                </c:pt>
                <c:pt idx="4140">
                  <c:v>49.698</c:v>
                </c:pt>
                <c:pt idx="4141">
                  <c:v>58.014000000000003</c:v>
                </c:pt>
                <c:pt idx="4142">
                  <c:v>61.93</c:v>
                </c:pt>
                <c:pt idx="4143">
                  <c:v>64.442999999999998</c:v>
                </c:pt>
                <c:pt idx="4144">
                  <c:v>66.194999999999993</c:v>
                </c:pt>
                <c:pt idx="4145">
                  <c:v>67.516000000000005</c:v>
                </c:pt>
                <c:pt idx="4146">
                  <c:v>68.545000000000002</c:v>
                </c:pt>
                <c:pt idx="4147">
                  <c:v>69.338999999999999</c:v>
                </c:pt>
                <c:pt idx="4148">
                  <c:v>69.941000000000003</c:v>
                </c:pt>
                <c:pt idx="4149">
                  <c:v>70.366</c:v>
                </c:pt>
                <c:pt idx="4150">
                  <c:v>70.611000000000004</c:v>
                </c:pt>
                <c:pt idx="4151">
                  <c:v>70.66</c:v>
                </c:pt>
                <c:pt idx="4152">
                  <c:v>70.492999999999995</c:v>
                </c:pt>
                <c:pt idx="4153">
                  <c:v>70.085999999999999</c:v>
                </c:pt>
                <c:pt idx="4154">
                  <c:v>69.402000000000001</c:v>
                </c:pt>
                <c:pt idx="4155">
                  <c:v>68.393000000000001</c:v>
                </c:pt>
                <c:pt idx="4156">
                  <c:v>66.956000000000003</c:v>
                </c:pt>
                <c:pt idx="4157">
                  <c:v>64.888000000000005</c:v>
                </c:pt>
                <c:pt idx="4158">
                  <c:v>61.863</c:v>
                </c:pt>
                <c:pt idx="4159">
                  <c:v>56.725000000000001</c:v>
                </c:pt>
                <c:pt idx="4160">
                  <c:v>40.981000000000002</c:v>
                </c:pt>
                <c:pt idx="4161">
                  <c:v>53.149000000000001</c:v>
                </c:pt>
                <c:pt idx="4162">
                  <c:v>59.969000000000001</c:v>
                </c:pt>
                <c:pt idx="4163">
                  <c:v>63.521000000000001</c:v>
                </c:pt>
                <c:pt idx="4164">
                  <c:v>65.828000000000003</c:v>
                </c:pt>
                <c:pt idx="4165">
                  <c:v>67.415999999999997</c:v>
                </c:pt>
                <c:pt idx="4166">
                  <c:v>68.572999999999993</c:v>
                </c:pt>
                <c:pt idx="4167">
                  <c:v>69.441000000000003</c:v>
                </c:pt>
                <c:pt idx="4168">
                  <c:v>70.082999999999998</c:v>
                </c:pt>
                <c:pt idx="4169">
                  <c:v>70.552999999999997</c:v>
                </c:pt>
                <c:pt idx="4170">
                  <c:v>70.872</c:v>
                </c:pt>
                <c:pt idx="4171">
                  <c:v>71.039000000000001</c:v>
                </c:pt>
                <c:pt idx="4172">
                  <c:v>71.040000000000006</c:v>
                </c:pt>
                <c:pt idx="4173">
                  <c:v>70.849000000000004</c:v>
                </c:pt>
                <c:pt idx="4174">
                  <c:v>70.433999999999997</c:v>
                </c:pt>
                <c:pt idx="4175">
                  <c:v>69.757999999999996</c:v>
                </c:pt>
                <c:pt idx="4176">
                  <c:v>68.778999999999996</c:v>
                </c:pt>
                <c:pt idx="4177">
                  <c:v>67.424999999999997</c:v>
                </c:pt>
                <c:pt idx="4178">
                  <c:v>65.576999999999998</c:v>
                </c:pt>
                <c:pt idx="4179">
                  <c:v>63.094000000000001</c:v>
                </c:pt>
                <c:pt idx="4180">
                  <c:v>59.517000000000003</c:v>
                </c:pt>
                <c:pt idx="4181">
                  <c:v>53.353000000000002</c:v>
                </c:pt>
                <c:pt idx="4182">
                  <c:v>5.9267000000000003</c:v>
                </c:pt>
                <c:pt idx="4183">
                  <c:v>52.917999999999999</c:v>
                </c:pt>
                <c:pt idx="4184">
                  <c:v>58.780999999999999</c:v>
                </c:pt>
                <c:pt idx="4185">
                  <c:v>62.131</c:v>
                </c:pt>
                <c:pt idx="4186">
                  <c:v>64.400999999999996</c:v>
                </c:pt>
                <c:pt idx="4187">
                  <c:v>66.078000000000003</c:v>
                </c:pt>
                <c:pt idx="4188">
                  <c:v>67.373999999999995</c:v>
                </c:pt>
                <c:pt idx="4189">
                  <c:v>68.353999999999999</c:v>
                </c:pt>
                <c:pt idx="4190">
                  <c:v>69.078000000000003</c:v>
                </c:pt>
                <c:pt idx="4191">
                  <c:v>69.567999999999998</c:v>
                </c:pt>
                <c:pt idx="4192">
                  <c:v>69.822000000000003</c:v>
                </c:pt>
                <c:pt idx="4193">
                  <c:v>69.826999999999998</c:v>
                </c:pt>
                <c:pt idx="4194">
                  <c:v>69.561000000000007</c:v>
                </c:pt>
                <c:pt idx="4195">
                  <c:v>68.995000000000005</c:v>
                </c:pt>
                <c:pt idx="4196">
                  <c:v>68.058999999999997</c:v>
                </c:pt>
                <c:pt idx="4197">
                  <c:v>66.697999999999993</c:v>
                </c:pt>
                <c:pt idx="4198">
                  <c:v>64.742999999999995</c:v>
                </c:pt>
                <c:pt idx="4199">
                  <c:v>61.887999999999998</c:v>
                </c:pt>
                <c:pt idx="4200">
                  <c:v>57.18</c:v>
                </c:pt>
                <c:pt idx="4201">
                  <c:v>46.031999999999996</c:v>
                </c:pt>
                <c:pt idx="4202">
                  <c:v>49.936</c:v>
                </c:pt>
                <c:pt idx="4203">
                  <c:v>58.179000000000002</c:v>
                </c:pt>
                <c:pt idx="4204">
                  <c:v>62.046999999999997</c:v>
                </c:pt>
                <c:pt idx="4205">
                  <c:v>64.513000000000005</c:v>
                </c:pt>
                <c:pt idx="4206">
                  <c:v>66.244</c:v>
                </c:pt>
                <c:pt idx="4207">
                  <c:v>67.561999999999998</c:v>
                </c:pt>
                <c:pt idx="4208">
                  <c:v>68.575000000000003</c:v>
                </c:pt>
                <c:pt idx="4209">
                  <c:v>69.388999999999996</c:v>
                </c:pt>
                <c:pt idx="4210">
                  <c:v>70.046999999999997</c:v>
                </c:pt>
                <c:pt idx="4211">
                  <c:v>70.546999999999997</c:v>
                </c:pt>
                <c:pt idx="4212">
                  <c:v>70.888999999999996</c:v>
                </c:pt>
                <c:pt idx="4213">
                  <c:v>71.054000000000002</c:v>
                </c:pt>
                <c:pt idx="4214">
                  <c:v>71.016999999999996</c:v>
                </c:pt>
                <c:pt idx="4215">
                  <c:v>70.745000000000005</c:v>
                </c:pt>
                <c:pt idx="4216">
                  <c:v>70.201999999999998</c:v>
                </c:pt>
                <c:pt idx="4217">
                  <c:v>69.314999999999998</c:v>
                </c:pt>
                <c:pt idx="4218">
                  <c:v>68.039000000000001</c:v>
                </c:pt>
                <c:pt idx="4219">
                  <c:v>66.234999999999999</c:v>
                </c:pt>
                <c:pt idx="4220">
                  <c:v>63.688000000000002</c:v>
                </c:pt>
                <c:pt idx="4221">
                  <c:v>59.790999999999997</c:v>
                </c:pt>
                <c:pt idx="4222">
                  <c:v>52.670999999999999</c:v>
                </c:pt>
                <c:pt idx="4223">
                  <c:v>40.006999999999998</c:v>
                </c:pt>
                <c:pt idx="4224">
                  <c:v>55.66</c:v>
                </c:pt>
                <c:pt idx="4225">
                  <c:v>60.593000000000004</c:v>
                </c:pt>
                <c:pt idx="4226">
                  <c:v>63.503</c:v>
                </c:pt>
                <c:pt idx="4227">
                  <c:v>65.492000000000004</c:v>
                </c:pt>
                <c:pt idx="4228">
                  <c:v>66.984999999999999</c:v>
                </c:pt>
                <c:pt idx="4229">
                  <c:v>68.114000000000004</c:v>
                </c:pt>
                <c:pt idx="4230">
                  <c:v>69.007000000000005</c:v>
                </c:pt>
                <c:pt idx="4231">
                  <c:v>69.701999999999998</c:v>
                </c:pt>
                <c:pt idx="4232">
                  <c:v>70.233999999999995</c:v>
                </c:pt>
                <c:pt idx="4233">
                  <c:v>70.585999999999999</c:v>
                </c:pt>
                <c:pt idx="4234">
                  <c:v>70.754999999999995</c:v>
                </c:pt>
                <c:pt idx="4235">
                  <c:v>70.72</c:v>
                </c:pt>
                <c:pt idx="4236">
                  <c:v>70.447999999999993</c:v>
                </c:pt>
                <c:pt idx="4237">
                  <c:v>69.906999999999996</c:v>
                </c:pt>
                <c:pt idx="4238">
                  <c:v>69.036000000000001</c:v>
                </c:pt>
                <c:pt idx="4239">
                  <c:v>67.741</c:v>
                </c:pt>
                <c:pt idx="4240">
                  <c:v>65.899000000000001</c:v>
                </c:pt>
                <c:pt idx="4241">
                  <c:v>63.212000000000003</c:v>
                </c:pt>
                <c:pt idx="4242">
                  <c:v>58.902000000000001</c:v>
                </c:pt>
                <c:pt idx="4243">
                  <c:v>49.264000000000003</c:v>
                </c:pt>
                <c:pt idx="4244">
                  <c:v>49.32</c:v>
                </c:pt>
                <c:pt idx="4245">
                  <c:v>58.613</c:v>
                </c:pt>
                <c:pt idx="4246">
                  <c:v>62.804000000000002</c:v>
                </c:pt>
                <c:pt idx="4247">
                  <c:v>65.358999999999995</c:v>
                </c:pt>
                <c:pt idx="4248">
                  <c:v>67.120999999999995</c:v>
                </c:pt>
                <c:pt idx="4249">
                  <c:v>68.409000000000006</c:v>
                </c:pt>
                <c:pt idx="4250">
                  <c:v>69.382000000000005</c:v>
                </c:pt>
                <c:pt idx="4251">
                  <c:v>70.125</c:v>
                </c:pt>
                <c:pt idx="4252">
                  <c:v>70.686999999999998</c:v>
                </c:pt>
                <c:pt idx="4253">
                  <c:v>71.108999999999995</c:v>
                </c:pt>
                <c:pt idx="4254">
                  <c:v>71.376999999999995</c:v>
                </c:pt>
                <c:pt idx="4255">
                  <c:v>71.492000000000004</c:v>
                </c:pt>
                <c:pt idx="4256">
                  <c:v>71.430999999999997</c:v>
                </c:pt>
                <c:pt idx="4257">
                  <c:v>71.159000000000006</c:v>
                </c:pt>
                <c:pt idx="4258">
                  <c:v>70.643000000000001</c:v>
                </c:pt>
                <c:pt idx="4259">
                  <c:v>69.83</c:v>
                </c:pt>
                <c:pt idx="4260">
                  <c:v>68.643000000000001</c:v>
                </c:pt>
                <c:pt idx="4261">
                  <c:v>67.001000000000005</c:v>
                </c:pt>
                <c:pt idx="4262">
                  <c:v>64.724999999999994</c:v>
                </c:pt>
                <c:pt idx="4263">
                  <c:v>61.415999999999997</c:v>
                </c:pt>
                <c:pt idx="4264">
                  <c:v>55.820999999999998</c:v>
                </c:pt>
                <c:pt idx="4265">
                  <c:v>37.271000000000001</c:v>
                </c:pt>
                <c:pt idx="4266">
                  <c:v>53.067</c:v>
                </c:pt>
                <c:pt idx="4267">
                  <c:v>59.581000000000003</c:v>
                </c:pt>
                <c:pt idx="4268">
                  <c:v>63.024999999999999</c:v>
                </c:pt>
                <c:pt idx="4269">
                  <c:v>65.328999999999994</c:v>
                </c:pt>
                <c:pt idx="4270">
                  <c:v>67.010000000000005</c:v>
                </c:pt>
                <c:pt idx="4271">
                  <c:v>68.302000000000007</c:v>
                </c:pt>
                <c:pt idx="4272">
                  <c:v>69.293999999999997</c:v>
                </c:pt>
                <c:pt idx="4273">
                  <c:v>70.046999999999997</c:v>
                </c:pt>
                <c:pt idx="4274">
                  <c:v>70.602999999999994</c:v>
                </c:pt>
                <c:pt idx="4275">
                  <c:v>70.944999999999993</c:v>
                </c:pt>
                <c:pt idx="4276">
                  <c:v>71.084999999999994</c:v>
                </c:pt>
                <c:pt idx="4277">
                  <c:v>71.004999999999995</c:v>
                </c:pt>
                <c:pt idx="4278">
                  <c:v>70.686000000000007</c:v>
                </c:pt>
                <c:pt idx="4279">
                  <c:v>70.116</c:v>
                </c:pt>
                <c:pt idx="4280">
                  <c:v>69.263999999999996</c:v>
                </c:pt>
                <c:pt idx="4281">
                  <c:v>68.072999999999993</c:v>
                </c:pt>
                <c:pt idx="4282">
                  <c:v>66.488</c:v>
                </c:pt>
                <c:pt idx="4283">
                  <c:v>64.355000000000004</c:v>
                </c:pt>
                <c:pt idx="4284">
                  <c:v>61.335999999999999</c:v>
                </c:pt>
                <c:pt idx="4285">
                  <c:v>56.433999999999997</c:v>
                </c:pt>
                <c:pt idx="4286">
                  <c:v>44.238999999999997</c:v>
                </c:pt>
                <c:pt idx="4287">
                  <c:v>50.314999999999998</c:v>
                </c:pt>
                <c:pt idx="4288">
                  <c:v>58.142000000000003</c:v>
                </c:pt>
                <c:pt idx="4289">
                  <c:v>61.942</c:v>
                </c:pt>
                <c:pt idx="4290">
                  <c:v>64.400999999999996</c:v>
                </c:pt>
                <c:pt idx="4291">
                  <c:v>66.134</c:v>
                </c:pt>
                <c:pt idx="4292">
                  <c:v>67.430999999999997</c:v>
                </c:pt>
                <c:pt idx="4293">
                  <c:v>68.394999999999996</c:v>
                </c:pt>
                <c:pt idx="4294">
                  <c:v>69.100999999999999</c:v>
                </c:pt>
                <c:pt idx="4295">
                  <c:v>69.596000000000004</c:v>
                </c:pt>
                <c:pt idx="4296">
                  <c:v>69.873000000000005</c:v>
                </c:pt>
                <c:pt idx="4297">
                  <c:v>69.930999999999997</c:v>
                </c:pt>
                <c:pt idx="4298">
                  <c:v>69.741</c:v>
                </c:pt>
                <c:pt idx="4299">
                  <c:v>69.268000000000001</c:v>
                </c:pt>
                <c:pt idx="4300">
                  <c:v>68.474000000000004</c:v>
                </c:pt>
                <c:pt idx="4301">
                  <c:v>67.284000000000006</c:v>
                </c:pt>
                <c:pt idx="4302">
                  <c:v>65.59</c:v>
                </c:pt>
                <c:pt idx="4303">
                  <c:v>63.156999999999996</c:v>
                </c:pt>
                <c:pt idx="4304">
                  <c:v>59.573</c:v>
                </c:pt>
                <c:pt idx="4305">
                  <c:v>53.284999999999997</c:v>
                </c:pt>
                <c:pt idx="4306">
                  <c:v>26.864999999999998</c:v>
                </c:pt>
                <c:pt idx="4307">
                  <c:v>53.548000000000002</c:v>
                </c:pt>
                <c:pt idx="4308">
                  <c:v>59.075000000000003</c:v>
                </c:pt>
                <c:pt idx="4309">
                  <c:v>62.243000000000002</c:v>
                </c:pt>
                <c:pt idx="4310">
                  <c:v>64.418999999999997</c:v>
                </c:pt>
                <c:pt idx="4311">
                  <c:v>66.042000000000002</c:v>
                </c:pt>
                <c:pt idx="4312">
                  <c:v>67.311999999999998</c:v>
                </c:pt>
                <c:pt idx="4313">
                  <c:v>68.349999999999994</c:v>
                </c:pt>
                <c:pt idx="4314">
                  <c:v>69.174000000000007</c:v>
                </c:pt>
                <c:pt idx="4315">
                  <c:v>69.808000000000007</c:v>
                </c:pt>
                <c:pt idx="4316">
                  <c:v>70.257000000000005</c:v>
                </c:pt>
                <c:pt idx="4317">
                  <c:v>70.483000000000004</c:v>
                </c:pt>
                <c:pt idx="4318">
                  <c:v>70.474000000000004</c:v>
                </c:pt>
                <c:pt idx="4319">
                  <c:v>70.191999999999993</c:v>
                </c:pt>
                <c:pt idx="4320">
                  <c:v>69.588999999999999</c:v>
                </c:pt>
                <c:pt idx="4321">
                  <c:v>68.62</c:v>
                </c:pt>
                <c:pt idx="4322">
                  <c:v>67.188999999999993</c:v>
                </c:pt>
                <c:pt idx="4323">
                  <c:v>65.129000000000005</c:v>
                </c:pt>
                <c:pt idx="4324">
                  <c:v>62.045000000000002</c:v>
                </c:pt>
                <c:pt idx="4325">
                  <c:v>56.951000000000001</c:v>
                </c:pt>
                <c:pt idx="4326">
                  <c:v>42.807000000000002</c:v>
                </c:pt>
                <c:pt idx="4327">
                  <c:v>52.476999999999997</c:v>
                </c:pt>
                <c:pt idx="4328">
                  <c:v>59.488</c:v>
                </c:pt>
                <c:pt idx="4329">
                  <c:v>63.061</c:v>
                </c:pt>
                <c:pt idx="4330">
                  <c:v>65.361999999999995</c:v>
                </c:pt>
                <c:pt idx="4331">
                  <c:v>66.989000000000004</c:v>
                </c:pt>
                <c:pt idx="4332">
                  <c:v>68.182000000000002</c:v>
                </c:pt>
                <c:pt idx="4333">
                  <c:v>69.088999999999999</c:v>
                </c:pt>
                <c:pt idx="4334">
                  <c:v>69.81</c:v>
                </c:pt>
                <c:pt idx="4335">
                  <c:v>70.364000000000004</c:v>
                </c:pt>
                <c:pt idx="4336">
                  <c:v>70.78</c:v>
                </c:pt>
                <c:pt idx="4337">
                  <c:v>71.052999999999997</c:v>
                </c:pt>
                <c:pt idx="4338">
                  <c:v>71.155000000000001</c:v>
                </c:pt>
                <c:pt idx="4339">
                  <c:v>71.055999999999997</c:v>
                </c:pt>
                <c:pt idx="4340">
                  <c:v>70.706999999999994</c:v>
                </c:pt>
                <c:pt idx="4341">
                  <c:v>70.05</c:v>
                </c:pt>
                <c:pt idx="4342">
                  <c:v>69.019000000000005</c:v>
                </c:pt>
                <c:pt idx="4343">
                  <c:v>67.501999999999995</c:v>
                </c:pt>
                <c:pt idx="4344">
                  <c:v>65.296999999999997</c:v>
                </c:pt>
                <c:pt idx="4345">
                  <c:v>61.923999999999999</c:v>
                </c:pt>
                <c:pt idx="4346">
                  <c:v>56.055</c:v>
                </c:pt>
                <c:pt idx="4347">
                  <c:v>26.873999999999999</c:v>
                </c:pt>
                <c:pt idx="4348">
                  <c:v>55.237000000000002</c:v>
                </c:pt>
                <c:pt idx="4349">
                  <c:v>61.09</c:v>
                </c:pt>
                <c:pt idx="4350">
                  <c:v>64.316000000000003</c:v>
                </c:pt>
                <c:pt idx="4351">
                  <c:v>66.460999999999999</c:v>
                </c:pt>
                <c:pt idx="4352">
                  <c:v>68.022999999999996</c:v>
                </c:pt>
                <c:pt idx="4353">
                  <c:v>69.197000000000003</c:v>
                </c:pt>
                <c:pt idx="4354">
                  <c:v>70.11</c:v>
                </c:pt>
                <c:pt idx="4355">
                  <c:v>70.843000000000004</c:v>
                </c:pt>
                <c:pt idx="4356">
                  <c:v>71.402000000000001</c:v>
                </c:pt>
                <c:pt idx="4357">
                  <c:v>71.808999999999997</c:v>
                </c:pt>
                <c:pt idx="4358">
                  <c:v>72.055000000000007</c:v>
                </c:pt>
                <c:pt idx="4359">
                  <c:v>72.125</c:v>
                </c:pt>
                <c:pt idx="4360">
                  <c:v>71.995999999999995</c:v>
                </c:pt>
                <c:pt idx="4361">
                  <c:v>71.644000000000005</c:v>
                </c:pt>
                <c:pt idx="4362">
                  <c:v>71.028999999999996</c:v>
                </c:pt>
                <c:pt idx="4363">
                  <c:v>70.114999999999995</c:v>
                </c:pt>
                <c:pt idx="4364">
                  <c:v>68.826999999999998</c:v>
                </c:pt>
                <c:pt idx="4365">
                  <c:v>67.03</c:v>
                </c:pt>
                <c:pt idx="4366">
                  <c:v>64.433000000000007</c:v>
                </c:pt>
                <c:pt idx="4367">
                  <c:v>60.438000000000002</c:v>
                </c:pt>
                <c:pt idx="4368">
                  <c:v>52.439</c:v>
                </c:pt>
                <c:pt idx="4369">
                  <c:v>46.683999999999997</c:v>
                </c:pt>
                <c:pt idx="4370">
                  <c:v>58.466000000000001</c:v>
                </c:pt>
                <c:pt idx="4371">
                  <c:v>63.040999999999997</c:v>
                </c:pt>
                <c:pt idx="4372">
                  <c:v>65.81</c:v>
                </c:pt>
                <c:pt idx="4373">
                  <c:v>67.728999999999999</c:v>
                </c:pt>
                <c:pt idx="4374">
                  <c:v>69.105000000000004</c:v>
                </c:pt>
                <c:pt idx="4375">
                  <c:v>70.132000000000005</c:v>
                </c:pt>
                <c:pt idx="4376">
                  <c:v>70.912999999999997</c:v>
                </c:pt>
                <c:pt idx="4377">
                  <c:v>71.501000000000005</c:v>
                </c:pt>
                <c:pt idx="4378">
                  <c:v>71.918999999999997</c:v>
                </c:pt>
                <c:pt idx="4379">
                  <c:v>72.177999999999997</c:v>
                </c:pt>
                <c:pt idx="4380">
                  <c:v>72.281000000000006</c:v>
                </c:pt>
                <c:pt idx="4381">
                  <c:v>72.203000000000003</c:v>
                </c:pt>
                <c:pt idx="4382">
                  <c:v>71.926000000000002</c:v>
                </c:pt>
                <c:pt idx="4383">
                  <c:v>71.415000000000006</c:v>
                </c:pt>
                <c:pt idx="4384">
                  <c:v>70.617999999999995</c:v>
                </c:pt>
                <c:pt idx="4385">
                  <c:v>69.5</c:v>
                </c:pt>
                <c:pt idx="4386">
                  <c:v>67.971000000000004</c:v>
                </c:pt>
                <c:pt idx="4387">
                  <c:v>65.867000000000004</c:v>
                </c:pt>
                <c:pt idx="4388">
                  <c:v>62.941000000000003</c:v>
                </c:pt>
                <c:pt idx="4389">
                  <c:v>58.408999999999999</c:v>
                </c:pt>
                <c:pt idx="4390">
                  <c:v>48.365000000000002</c:v>
                </c:pt>
                <c:pt idx="4391">
                  <c:v>49.015000000000001</c:v>
                </c:pt>
                <c:pt idx="4392">
                  <c:v>58.07</c:v>
                </c:pt>
                <c:pt idx="4393">
                  <c:v>62.168999999999997</c:v>
                </c:pt>
                <c:pt idx="4394">
                  <c:v>64.781999999999996</c:v>
                </c:pt>
                <c:pt idx="4395">
                  <c:v>66.593999999999994</c:v>
                </c:pt>
                <c:pt idx="4396">
                  <c:v>67.938000000000002</c:v>
                </c:pt>
                <c:pt idx="4397">
                  <c:v>68.965000000000003</c:v>
                </c:pt>
                <c:pt idx="4398">
                  <c:v>69.716999999999999</c:v>
                </c:pt>
                <c:pt idx="4399">
                  <c:v>70.247</c:v>
                </c:pt>
                <c:pt idx="4400">
                  <c:v>70.558999999999997</c:v>
                </c:pt>
                <c:pt idx="4401">
                  <c:v>70.661000000000001</c:v>
                </c:pt>
                <c:pt idx="4402">
                  <c:v>70.539000000000001</c:v>
                </c:pt>
                <c:pt idx="4403">
                  <c:v>70.192999999999998</c:v>
                </c:pt>
                <c:pt idx="4404">
                  <c:v>69.599000000000004</c:v>
                </c:pt>
                <c:pt idx="4405">
                  <c:v>68.753</c:v>
                </c:pt>
                <c:pt idx="4406">
                  <c:v>67.611999999999995</c:v>
                </c:pt>
                <c:pt idx="4407">
                  <c:v>66.102999999999994</c:v>
                </c:pt>
                <c:pt idx="4408">
                  <c:v>64.058999999999997</c:v>
                </c:pt>
                <c:pt idx="4409">
                  <c:v>61.215000000000003</c:v>
                </c:pt>
                <c:pt idx="4410">
                  <c:v>56.732999999999997</c:v>
                </c:pt>
                <c:pt idx="4411">
                  <c:v>46.557000000000002</c:v>
                </c:pt>
                <c:pt idx="4412">
                  <c:v>48.442999999999998</c:v>
                </c:pt>
                <c:pt idx="4413">
                  <c:v>57.21</c:v>
                </c:pt>
                <c:pt idx="4414">
                  <c:v>61.298999999999999</c:v>
                </c:pt>
                <c:pt idx="4415">
                  <c:v>63.923000000000002</c:v>
                </c:pt>
                <c:pt idx="4416">
                  <c:v>65.736999999999995</c:v>
                </c:pt>
                <c:pt idx="4417">
                  <c:v>67.070999999999998</c:v>
                </c:pt>
                <c:pt idx="4418">
                  <c:v>68.061999999999998</c:v>
                </c:pt>
                <c:pt idx="4419">
                  <c:v>68.786000000000001</c:v>
                </c:pt>
                <c:pt idx="4420">
                  <c:v>69.262</c:v>
                </c:pt>
                <c:pt idx="4421">
                  <c:v>69.501000000000005</c:v>
                </c:pt>
                <c:pt idx="4422">
                  <c:v>69.5</c:v>
                </c:pt>
                <c:pt idx="4423">
                  <c:v>69.228999999999999</c:v>
                </c:pt>
                <c:pt idx="4424">
                  <c:v>68.661000000000001</c:v>
                </c:pt>
                <c:pt idx="4425">
                  <c:v>67.736000000000004</c:v>
                </c:pt>
                <c:pt idx="4426">
                  <c:v>66.364000000000004</c:v>
                </c:pt>
                <c:pt idx="4427">
                  <c:v>64.435000000000002</c:v>
                </c:pt>
                <c:pt idx="4428">
                  <c:v>61.683999999999997</c:v>
                </c:pt>
                <c:pt idx="4429">
                  <c:v>57.469000000000001</c:v>
                </c:pt>
                <c:pt idx="4430">
                  <c:v>49.037999999999997</c:v>
                </c:pt>
                <c:pt idx="4431">
                  <c:v>43.558999999999997</c:v>
                </c:pt>
                <c:pt idx="4432">
                  <c:v>54.844000000000001</c:v>
                </c:pt>
                <c:pt idx="4433">
                  <c:v>59.295000000000002</c:v>
                </c:pt>
                <c:pt idx="4434">
                  <c:v>61.981000000000002</c:v>
                </c:pt>
                <c:pt idx="4435">
                  <c:v>63.872999999999998</c:v>
                </c:pt>
                <c:pt idx="4436">
                  <c:v>65.332999999999998</c:v>
                </c:pt>
                <c:pt idx="4437">
                  <c:v>66.515000000000001</c:v>
                </c:pt>
                <c:pt idx="4438">
                  <c:v>67.481999999999999</c:v>
                </c:pt>
                <c:pt idx="4439">
                  <c:v>68.27</c:v>
                </c:pt>
                <c:pt idx="4440">
                  <c:v>68.891000000000005</c:v>
                </c:pt>
                <c:pt idx="4441">
                  <c:v>69.31</c:v>
                </c:pt>
                <c:pt idx="4442">
                  <c:v>69.510000000000005</c:v>
                </c:pt>
                <c:pt idx="4443">
                  <c:v>69.459999999999994</c:v>
                </c:pt>
                <c:pt idx="4444">
                  <c:v>69.106999999999999</c:v>
                </c:pt>
                <c:pt idx="4445">
                  <c:v>68.418999999999997</c:v>
                </c:pt>
                <c:pt idx="4446">
                  <c:v>67.305000000000007</c:v>
                </c:pt>
                <c:pt idx="4447">
                  <c:v>65.649000000000001</c:v>
                </c:pt>
                <c:pt idx="4448">
                  <c:v>63.142000000000003</c:v>
                </c:pt>
                <c:pt idx="4449">
                  <c:v>59.198999999999998</c:v>
                </c:pt>
                <c:pt idx="4450">
                  <c:v>51.137999999999998</c:v>
                </c:pt>
                <c:pt idx="4451">
                  <c:v>46.133000000000003</c:v>
                </c:pt>
                <c:pt idx="4452">
                  <c:v>57.421999999999997</c:v>
                </c:pt>
                <c:pt idx="4453">
                  <c:v>61.945999999999998</c:v>
                </c:pt>
                <c:pt idx="4454">
                  <c:v>64.67</c:v>
                </c:pt>
                <c:pt idx="4455">
                  <c:v>66.542000000000002</c:v>
                </c:pt>
                <c:pt idx="4456">
                  <c:v>67.864000000000004</c:v>
                </c:pt>
                <c:pt idx="4457">
                  <c:v>68.846999999999994</c:v>
                </c:pt>
                <c:pt idx="4458">
                  <c:v>69.596000000000004</c:v>
                </c:pt>
                <c:pt idx="4459">
                  <c:v>70.168000000000006</c:v>
                </c:pt>
                <c:pt idx="4460">
                  <c:v>70.602000000000004</c:v>
                </c:pt>
                <c:pt idx="4461">
                  <c:v>70.921000000000006</c:v>
                </c:pt>
                <c:pt idx="4462">
                  <c:v>71.11</c:v>
                </c:pt>
                <c:pt idx="4463">
                  <c:v>71.144999999999996</c:v>
                </c:pt>
                <c:pt idx="4464">
                  <c:v>70.991</c:v>
                </c:pt>
                <c:pt idx="4465">
                  <c:v>70.591999999999999</c:v>
                </c:pt>
                <c:pt idx="4466">
                  <c:v>69.899000000000001</c:v>
                </c:pt>
                <c:pt idx="4467">
                  <c:v>68.817999999999998</c:v>
                </c:pt>
                <c:pt idx="4468">
                  <c:v>67.236000000000004</c:v>
                </c:pt>
                <c:pt idx="4469">
                  <c:v>64.887</c:v>
                </c:pt>
                <c:pt idx="4470">
                  <c:v>61.334000000000003</c:v>
                </c:pt>
                <c:pt idx="4471">
                  <c:v>54.834000000000003</c:v>
                </c:pt>
                <c:pt idx="4472">
                  <c:v>36.456000000000003</c:v>
                </c:pt>
                <c:pt idx="4473">
                  <c:v>56.316000000000003</c:v>
                </c:pt>
                <c:pt idx="4474">
                  <c:v>61.616</c:v>
                </c:pt>
                <c:pt idx="4475">
                  <c:v>64.647999999999996</c:v>
                </c:pt>
                <c:pt idx="4476">
                  <c:v>66.715999999999994</c:v>
                </c:pt>
                <c:pt idx="4477">
                  <c:v>68.197000000000003</c:v>
                </c:pt>
                <c:pt idx="4478">
                  <c:v>69.325000000000003</c:v>
                </c:pt>
                <c:pt idx="4479">
                  <c:v>70.212000000000003</c:v>
                </c:pt>
                <c:pt idx="4480">
                  <c:v>70.906000000000006</c:v>
                </c:pt>
                <c:pt idx="4481">
                  <c:v>71.44</c:v>
                </c:pt>
                <c:pt idx="4482">
                  <c:v>71.835999999999999</c:v>
                </c:pt>
                <c:pt idx="4483">
                  <c:v>72.084000000000003</c:v>
                </c:pt>
                <c:pt idx="4484">
                  <c:v>72.174000000000007</c:v>
                </c:pt>
                <c:pt idx="4485">
                  <c:v>72.085999999999999</c:v>
                </c:pt>
                <c:pt idx="4486">
                  <c:v>71.793999999999997</c:v>
                </c:pt>
                <c:pt idx="4487">
                  <c:v>71.27</c:v>
                </c:pt>
                <c:pt idx="4488">
                  <c:v>70.459000000000003</c:v>
                </c:pt>
                <c:pt idx="4489">
                  <c:v>69.278999999999996</c:v>
                </c:pt>
                <c:pt idx="4490">
                  <c:v>67.619</c:v>
                </c:pt>
                <c:pt idx="4491">
                  <c:v>65.245999999999995</c:v>
                </c:pt>
                <c:pt idx="4492">
                  <c:v>61.595999999999997</c:v>
                </c:pt>
                <c:pt idx="4493">
                  <c:v>54.658000000000001</c:v>
                </c:pt>
                <c:pt idx="4494">
                  <c:v>41.267000000000003</c:v>
                </c:pt>
                <c:pt idx="4495">
                  <c:v>57.491999999999997</c:v>
                </c:pt>
                <c:pt idx="4496">
                  <c:v>62.581000000000003</c:v>
                </c:pt>
                <c:pt idx="4497">
                  <c:v>65.471000000000004</c:v>
                </c:pt>
                <c:pt idx="4498">
                  <c:v>67.397000000000006</c:v>
                </c:pt>
                <c:pt idx="4499">
                  <c:v>68.783000000000001</c:v>
                </c:pt>
                <c:pt idx="4500">
                  <c:v>69.796999999999997</c:v>
                </c:pt>
                <c:pt idx="4501">
                  <c:v>70.572000000000003</c:v>
                </c:pt>
                <c:pt idx="4502">
                  <c:v>71.174000000000007</c:v>
                </c:pt>
                <c:pt idx="4503">
                  <c:v>71.626000000000005</c:v>
                </c:pt>
                <c:pt idx="4504">
                  <c:v>71.938999999999993</c:v>
                </c:pt>
                <c:pt idx="4505">
                  <c:v>72.11</c:v>
                </c:pt>
                <c:pt idx="4506">
                  <c:v>72.111000000000004</c:v>
                </c:pt>
                <c:pt idx="4507">
                  <c:v>71.924000000000007</c:v>
                </c:pt>
                <c:pt idx="4508">
                  <c:v>71.513000000000005</c:v>
                </c:pt>
                <c:pt idx="4509">
                  <c:v>70.831999999999994</c:v>
                </c:pt>
                <c:pt idx="4510">
                  <c:v>69.852999999999994</c:v>
                </c:pt>
                <c:pt idx="4511">
                  <c:v>68.501999999999995</c:v>
                </c:pt>
                <c:pt idx="4512">
                  <c:v>66.686999999999998</c:v>
                </c:pt>
                <c:pt idx="4513">
                  <c:v>64.168000000000006</c:v>
                </c:pt>
                <c:pt idx="4514">
                  <c:v>60.554000000000002</c:v>
                </c:pt>
                <c:pt idx="4515">
                  <c:v>54.238999999999997</c:v>
                </c:pt>
                <c:pt idx="4516">
                  <c:v>29.268000000000001</c:v>
                </c:pt>
                <c:pt idx="4517">
                  <c:v>54.771999999999998</c:v>
                </c:pt>
                <c:pt idx="4518">
                  <c:v>60.334000000000003</c:v>
                </c:pt>
                <c:pt idx="4519">
                  <c:v>63.500999999999998</c:v>
                </c:pt>
                <c:pt idx="4520">
                  <c:v>65.664000000000001</c:v>
                </c:pt>
                <c:pt idx="4521">
                  <c:v>67.207999999999998</c:v>
                </c:pt>
                <c:pt idx="4522">
                  <c:v>68.356999999999999</c:v>
                </c:pt>
                <c:pt idx="4523">
                  <c:v>69.207999999999998</c:v>
                </c:pt>
                <c:pt idx="4524">
                  <c:v>69.817999999999998</c:v>
                </c:pt>
                <c:pt idx="4525">
                  <c:v>70.192999999999998</c:v>
                </c:pt>
                <c:pt idx="4526">
                  <c:v>70.355000000000004</c:v>
                </c:pt>
                <c:pt idx="4527">
                  <c:v>70.295000000000002</c:v>
                </c:pt>
                <c:pt idx="4528">
                  <c:v>70.016999999999996</c:v>
                </c:pt>
                <c:pt idx="4529">
                  <c:v>69.504999999999995</c:v>
                </c:pt>
                <c:pt idx="4530">
                  <c:v>68.751999999999995</c:v>
                </c:pt>
                <c:pt idx="4531">
                  <c:v>67.709999999999994</c:v>
                </c:pt>
                <c:pt idx="4532">
                  <c:v>66.349000000000004</c:v>
                </c:pt>
                <c:pt idx="4533">
                  <c:v>64.555000000000007</c:v>
                </c:pt>
                <c:pt idx="4534">
                  <c:v>62.09</c:v>
                </c:pt>
                <c:pt idx="4535">
                  <c:v>58.393000000000001</c:v>
                </c:pt>
                <c:pt idx="4536">
                  <c:v>51.628999999999998</c:v>
                </c:pt>
                <c:pt idx="4537">
                  <c:v>36.750999999999998</c:v>
                </c:pt>
                <c:pt idx="4538">
                  <c:v>54.265999999999998</c:v>
                </c:pt>
                <c:pt idx="4539">
                  <c:v>59.472000000000001</c:v>
                </c:pt>
                <c:pt idx="4540">
                  <c:v>62.533999999999999</c:v>
                </c:pt>
                <c:pt idx="4541">
                  <c:v>64.647000000000006</c:v>
                </c:pt>
                <c:pt idx="4542">
                  <c:v>66.164000000000001</c:v>
                </c:pt>
                <c:pt idx="4543">
                  <c:v>67.284999999999997</c:v>
                </c:pt>
                <c:pt idx="4544">
                  <c:v>68.100999999999999</c:v>
                </c:pt>
                <c:pt idx="4545">
                  <c:v>68.652000000000001</c:v>
                </c:pt>
                <c:pt idx="4546">
                  <c:v>68.941999999999993</c:v>
                </c:pt>
                <c:pt idx="4547">
                  <c:v>68.974000000000004</c:v>
                </c:pt>
                <c:pt idx="4548">
                  <c:v>68.72</c:v>
                </c:pt>
                <c:pt idx="4549">
                  <c:v>68.146000000000001</c:v>
                </c:pt>
                <c:pt idx="4550">
                  <c:v>67.191000000000003</c:v>
                </c:pt>
                <c:pt idx="4551">
                  <c:v>65.769000000000005</c:v>
                </c:pt>
                <c:pt idx="4552">
                  <c:v>63.677</c:v>
                </c:pt>
                <c:pt idx="4553">
                  <c:v>60.633000000000003</c:v>
                </c:pt>
                <c:pt idx="4554">
                  <c:v>55.701999999999998</c:v>
                </c:pt>
                <c:pt idx="4555">
                  <c:v>43.597999999999999</c:v>
                </c:pt>
                <c:pt idx="4556">
                  <c:v>49.097000000000001</c:v>
                </c:pt>
                <c:pt idx="4557">
                  <c:v>56.698</c:v>
                </c:pt>
                <c:pt idx="4558">
                  <c:v>60.4</c:v>
                </c:pt>
                <c:pt idx="4559">
                  <c:v>62.808999999999997</c:v>
                </c:pt>
                <c:pt idx="4560">
                  <c:v>64.590999999999994</c:v>
                </c:pt>
                <c:pt idx="4561">
                  <c:v>65.98</c:v>
                </c:pt>
                <c:pt idx="4562">
                  <c:v>67.120999999999995</c:v>
                </c:pt>
                <c:pt idx="4563">
                  <c:v>68.084999999999994</c:v>
                </c:pt>
                <c:pt idx="4564">
                  <c:v>68.867999999999995</c:v>
                </c:pt>
                <c:pt idx="4565">
                  <c:v>69.484999999999999</c:v>
                </c:pt>
                <c:pt idx="4566">
                  <c:v>69.918999999999997</c:v>
                </c:pt>
                <c:pt idx="4567">
                  <c:v>70.14</c:v>
                </c:pt>
                <c:pt idx="4568">
                  <c:v>70.12</c:v>
                </c:pt>
                <c:pt idx="4569">
                  <c:v>69.816999999999993</c:v>
                </c:pt>
                <c:pt idx="4570">
                  <c:v>69.177999999999997</c:v>
                </c:pt>
                <c:pt idx="4571">
                  <c:v>68.134</c:v>
                </c:pt>
                <c:pt idx="4572">
                  <c:v>66.576999999999998</c:v>
                </c:pt>
                <c:pt idx="4573">
                  <c:v>64.274000000000001</c:v>
                </c:pt>
                <c:pt idx="4574">
                  <c:v>60.671999999999997</c:v>
                </c:pt>
                <c:pt idx="4575">
                  <c:v>54.04</c:v>
                </c:pt>
                <c:pt idx="4576">
                  <c:v>37.719000000000001</c:v>
                </c:pt>
                <c:pt idx="4577">
                  <c:v>56.195999999999998</c:v>
                </c:pt>
                <c:pt idx="4578">
                  <c:v>61.387999999999998</c:v>
                </c:pt>
                <c:pt idx="4579">
                  <c:v>64.372</c:v>
                </c:pt>
                <c:pt idx="4580">
                  <c:v>66.373999999999995</c:v>
                </c:pt>
                <c:pt idx="4581">
                  <c:v>67.825999999999993</c:v>
                </c:pt>
                <c:pt idx="4582">
                  <c:v>68.900999999999996</c:v>
                </c:pt>
                <c:pt idx="4583">
                  <c:v>69.73</c:v>
                </c:pt>
                <c:pt idx="4584">
                  <c:v>70.391999999999996</c:v>
                </c:pt>
                <c:pt idx="4585">
                  <c:v>70.903999999999996</c:v>
                </c:pt>
                <c:pt idx="4586">
                  <c:v>71.292000000000002</c:v>
                </c:pt>
                <c:pt idx="4587">
                  <c:v>71.539000000000001</c:v>
                </c:pt>
                <c:pt idx="4588">
                  <c:v>71.629000000000005</c:v>
                </c:pt>
                <c:pt idx="4589">
                  <c:v>71.518000000000001</c:v>
                </c:pt>
                <c:pt idx="4590">
                  <c:v>71.162000000000006</c:v>
                </c:pt>
                <c:pt idx="4591">
                  <c:v>70.492000000000004</c:v>
                </c:pt>
                <c:pt idx="4592">
                  <c:v>69.436999999999998</c:v>
                </c:pt>
                <c:pt idx="4593">
                  <c:v>67.876999999999995</c:v>
                </c:pt>
                <c:pt idx="4594">
                  <c:v>65.582999999999998</c:v>
                </c:pt>
                <c:pt idx="4595">
                  <c:v>62.033999999999999</c:v>
                </c:pt>
                <c:pt idx="4596">
                  <c:v>55.649000000000001</c:v>
                </c:pt>
                <c:pt idx="4597">
                  <c:v>33.607999999999997</c:v>
                </c:pt>
                <c:pt idx="4598">
                  <c:v>56.69</c:v>
                </c:pt>
                <c:pt idx="4599">
                  <c:v>62.066000000000003</c:v>
                </c:pt>
                <c:pt idx="4600">
                  <c:v>65.12</c:v>
                </c:pt>
                <c:pt idx="4601">
                  <c:v>67.176000000000002</c:v>
                </c:pt>
                <c:pt idx="4602">
                  <c:v>68.688999999999993</c:v>
                </c:pt>
                <c:pt idx="4603">
                  <c:v>69.834000000000003</c:v>
                </c:pt>
                <c:pt idx="4604">
                  <c:v>70.739999999999995</c:v>
                </c:pt>
                <c:pt idx="4605">
                  <c:v>71.48</c:v>
                </c:pt>
                <c:pt idx="4606">
                  <c:v>72.063000000000002</c:v>
                </c:pt>
                <c:pt idx="4607">
                  <c:v>72.515000000000001</c:v>
                </c:pt>
                <c:pt idx="4608">
                  <c:v>72.822999999999993</c:v>
                </c:pt>
                <c:pt idx="4609">
                  <c:v>72.98</c:v>
                </c:pt>
                <c:pt idx="4610">
                  <c:v>72.957999999999998</c:v>
                </c:pt>
                <c:pt idx="4611">
                  <c:v>72.736999999999995</c:v>
                </c:pt>
                <c:pt idx="4612">
                  <c:v>72.28</c:v>
                </c:pt>
                <c:pt idx="4613">
                  <c:v>71.554000000000002</c:v>
                </c:pt>
                <c:pt idx="4614">
                  <c:v>70.501999999999995</c:v>
                </c:pt>
                <c:pt idx="4615">
                  <c:v>69.025000000000006</c:v>
                </c:pt>
                <c:pt idx="4616">
                  <c:v>66.933999999999997</c:v>
                </c:pt>
                <c:pt idx="4617">
                  <c:v>63.906999999999996</c:v>
                </c:pt>
                <c:pt idx="4618">
                  <c:v>58.938000000000002</c:v>
                </c:pt>
                <c:pt idx="4619">
                  <c:v>45.389000000000003</c:v>
                </c:pt>
                <c:pt idx="4620">
                  <c:v>53.728000000000002</c:v>
                </c:pt>
                <c:pt idx="4621">
                  <c:v>60.975000000000001</c:v>
                </c:pt>
                <c:pt idx="4622">
                  <c:v>64.581999999999994</c:v>
                </c:pt>
                <c:pt idx="4623">
                  <c:v>66.881</c:v>
                </c:pt>
                <c:pt idx="4624">
                  <c:v>68.447000000000003</c:v>
                </c:pt>
                <c:pt idx="4625">
                  <c:v>69.575999999999993</c:v>
                </c:pt>
                <c:pt idx="4626">
                  <c:v>70.42</c:v>
                </c:pt>
                <c:pt idx="4627">
                  <c:v>71.037999999999997</c:v>
                </c:pt>
                <c:pt idx="4628">
                  <c:v>71.488</c:v>
                </c:pt>
                <c:pt idx="4629">
                  <c:v>71.783000000000001</c:v>
                </c:pt>
                <c:pt idx="4630">
                  <c:v>71.927999999999997</c:v>
                </c:pt>
                <c:pt idx="4631">
                  <c:v>71.900000000000006</c:v>
                </c:pt>
                <c:pt idx="4632">
                  <c:v>71.683999999999997</c:v>
                </c:pt>
                <c:pt idx="4633">
                  <c:v>71.242999999999995</c:v>
                </c:pt>
                <c:pt idx="4634">
                  <c:v>70.536000000000001</c:v>
                </c:pt>
                <c:pt idx="4635">
                  <c:v>69.533000000000001</c:v>
                </c:pt>
                <c:pt idx="4636">
                  <c:v>68.165000000000006</c:v>
                </c:pt>
                <c:pt idx="4637">
                  <c:v>66.308000000000007</c:v>
                </c:pt>
                <c:pt idx="4638">
                  <c:v>63.783999999999999</c:v>
                </c:pt>
                <c:pt idx="4639">
                  <c:v>60.073999999999998</c:v>
                </c:pt>
                <c:pt idx="4640">
                  <c:v>53.280999999999999</c:v>
                </c:pt>
                <c:pt idx="4641">
                  <c:v>39.027000000000001</c:v>
                </c:pt>
                <c:pt idx="4642">
                  <c:v>55.929000000000002</c:v>
                </c:pt>
                <c:pt idx="4643">
                  <c:v>61.15</c:v>
                </c:pt>
                <c:pt idx="4644">
                  <c:v>64.254000000000005</c:v>
                </c:pt>
                <c:pt idx="4645">
                  <c:v>66.337999999999994</c:v>
                </c:pt>
                <c:pt idx="4646">
                  <c:v>67.837000000000003</c:v>
                </c:pt>
                <c:pt idx="4647">
                  <c:v>68.936000000000007</c:v>
                </c:pt>
                <c:pt idx="4648">
                  <c:v>69.734999999999999</c:v>
                </c:pt>
                <c:pt idx="4649">
                  <c:v>70.27</c:v>
                </c:pt>
                <c:pt idx="4650">
                  <c:v>70.572999999999993</c:v>
                </c:pt>
                <c:pt idx="4651">
                  <c:v>70.655000000000001</c:v>
                </c:pt>
                <c:pt idx="4652">
                  <c:v>70.504000000000005</c:v>
                </c:pt>
                <c:pt idx="4653">
                  <c:v>70.120999999999995</c:v>
                </c:pt>
                <c:pt idx="4654">
                  <c:v>69.484999999999999</c:v>
                </c:pt>
                <c:pt idx="4655">
                  <c:v>68.570999999999998</c:v>
                </c:pt>
                <c:pt idx="4656">
                  <c:v>67.363</c:v>
                </c:pt>
                <c:pt idx="4657">
                  <c:v>65.792000000000002</c:v>
                </c:pt>
                <c:pt idx="4658">
                  <c:v>63.728999999999999</c:v>
                </c:pt>
                <c:pt idx="4659">
                  <c:v>60.845999999999997</c:v>
                </c:pt>
                <c:pt idx="4660">
                  <c:v>56.453000000000003</c:v>
                </c:pt>
                <c:pt idx="4661">
                  <c:v>46.9</c:v>
                </c:pt>
                <c:pt idx="4662">
                  <c:v>46.768999999999998</c:v>
                </c:pt>
                <c:pt idx="4663">
                  <c:v>56.320999999999998</c:v>
                </c:pt>
                <c:pt idx="4664">
                  <c:v>60.564999999999998</c:v>
                </c:pt>
                <c:pt idx="4665">
                  <c:v>63.264000000000003</c:v>
                </c:pt>
                <c:pt idx="4666">
                  <c:v>65.19</c:v>
                </c:pt>
                <c:pt idx="4667">
                  <c:v>66.600999999999999</c:v>
                </c:pt>
                <c:pt idx="4668">
                  <c:v>67.655000000000001</c:v>
                </c:pt>
                <c:pt idx="4669">
                  <c:v>68.415999999999997</c:v>
                </c:pt>
                <c:pt idx="4670">
                  <c:v>68.917000000000002</c:v>
                </c:pt>
                <c:pt idx="4671">
                  <c:v>69.143000000000001</c:v>
                </c:pt>
                <c:pt idx="4672">
                  <c:v>69.090999999999994</c:v>
                </c:pt>
                <c:pt idx="4673">
                  <c:v>68.72</c:v>
                </c:pt>
                <c:pt idx="4674">
                  <c:v>67.995000000000005</c:v>
                </c:pt>
                <c:pt idx="4675">
                  <c:v>66.828000000000003</c:v>
                </c:pt>
                <c:pt idx="4676">
                  <c:v>65.094999999999999</c:v>
                </c:pt>
                <c:pt idx="4677">
                  <c:v>62.493000000000002</c:v>
                </c:pt>
                <c:pt idx="4678">
                  <c:v>58.470999999999997</c:v>
                </c:pt>
                <c:pt idx="4679">
                  <c:v>50.557000000000002</c:v>
                </c:pt>
                <c:pt idx="4680">
                  <c:v>43.302</c:v>
                </c:pt>
                <c:pt idx="4681">
                  <c:v>55.554000000000002</c:v>
                </c:pt>
                <c:pt idx="4682">
                  <c:v>60.042999999999999</c:v>
                </c:pt>
                <c:pt idx="4683">
                  <c:v>62.719000000000001</c:v>
                </c:pt>
                <c:pt idx="4684">
                  <c:v>64.611000000000004</c:v>
                </c:pt>
                <c:pt idx="4685">
                  <c:v>66.025000000000006</c:v>
                </c:pt>
                <c:pt idx="4686">
                  <c:v>67.177000000000007</c:v>
                </c:pt>
                <c:pt idx="4687">
                  <c:v>68.14</c:v>
                </c:pt>
                <c:pt idx="4688">
                  <c:v>68.972999999999999</c:v>
                </c:pt>
                <c:pt idx="4689">
                  <c:v>69.66</c:v>
                </c:pt>
                <c:pt idx="4690">
                  <c:v>70.203000000000003</c:v>
                </c:pt>
                <c:pt idx="4691">
                  <c:v>70.581999999999994</c:v>
                </c:pt>
                <c:pt idx="4692">
                  <c:v>70.754000000000005</c:v>
                </c:pt>
                <c:pt idx="4693">
                  <c:v>70.69</c:v>
                </c:pt>
                <c:pt idx="4694">
                  <c:v>70.344999999999999</c:v>
                </c:pt>
                <c:pt idx="4695">
                  <c:v>69.662000000000006</c:v>
                </c:pt>
                <c:pt idx="4696">
                  <c:v>68.581000000000003</c:v>
                </c:pt>
                <c:pt idx="4697">
                  <c:v>66.983000000000004</c:v>
                </c:pt>
                <c:pt idx="4698">
                  <c:v>64.64</c:v>
                </c:pt>
                <c:pt idx="4699">
                  <c:v>60.993000000000002</c:v>
                </c:pt>
                <c:pt idx="4700">
                  <c:v>54.265999999999998</c:v>
                </c:pt>
                <c:pt idx="4701">
                  <c:v>38.668999999999997</c:v>
                </c:pt>
                <c:pt idx="4702">
                  <c:v>56.561999999999998</c:v>
                </c:pt>
                <c:pt idx="4703">
                  <c:v>61.673000000000002</c:v>
                </c:pt>
                <c:pt idx="4704">
                  <c:v>64.599999999999994</c:v>
                </c:pt>
                <c:pt idx="4705">
                  <c:v>66.55</c:v>
                </c:pt>
                <c:pt idx="4706">
                  <c:v>67.941000000000003</c:v>
                </c:pt>
                <c:pt idx="4707">
                  <c:v>68.959999999999994</c:v>
                </c:pt>
                <c:pt idx="4708">
                  <c:v>69.728999999999999</c:v>
                </c:pt>
                <c:pt idx="4709">
                  <c:v>70.334999999999994</c:v>
                </c:pt>
                <c:pt idx="4710">
                  <c:v>70.796000000000006</c:v>
                </c:pt>
                <c:pt idx="4711">
                  <c:v>71.138000000000005</c:v>
                </c:pt>
                <c:pt idx="4712">
                  <c:v>71.352999999999994</c:v>
                </c:pt>
                <c:pt idx="4713">
                  <c:v>71.412999999999997</c:v>
                </c:pt>
                <c:pt idx="4714">
                  <c:v>71.287999999999997</c:v>
                </c:pt>
                <c:pt idx="4715">
                  <c:v>70.930000000000007</c:v>
                </c:pt>
                <c:pt idx="4716">
                  <c:v>70.269000000000005</c:v>
                </c:pt>
                <c:pt idx="4717">
                  <c:v>69.236999999999995</c:v>
                </c:pt>
                <c:pt idx="4718">
                  <c:v>67.710999999999999</c:v>
                </c:pt>
                <c:pt idx="4719">
                  <c:v>65.436000000000007</c:v>
                </c:pt>
                <c:pt idx="4720">
                  <c:v>61.991999999999997</c:v>
                </c:pt>
                <c:pt idx="4721">
                  <c:v>55.762</c:v>
                </c:pt>
                <c:pt idx="4722">
                  <c:v>29.757000000000001</c:v>
                </c:pt>
                <c:pt idx="4723">
                  <c:v>56.414999999999999</c:v>
                </c:pt>
                <c:pt idx="4724">
                  <c:v>61.892000000000003</c:v>
                </c:pt>
                <c:pt idx="4725">
                  <c:v>64.978999999999999</c:v>
                </c:pt>
                <c:pt idx="4726">
                  <c:v>67.055000000000007</c:v>
                </c:pt>
                <c:pt idx="4727">
                  <c:v>68.527000000000001</c:v>
                </c:pt>
                <c:pt idx="4728">
                  <c:v>69.64</c:v>
                </c:pt>
                <c:pt idx="4729">
                  <c:v>70.501999999999995</c:v>
                </c:pt>
                <c:pt idx="4730">
                  <c:v>71.195999999999998</c:v>
                </c:pt>
                <c:pt idx="4731">
                  <c:v>71.733000000000004</c:v>
                </c:pt>
                <c:pt idx="4732">
                  <c:v>72.143000000000001</c:v>
                </c:pt>
                <c:pt idx="4733">
                  <c:v>72.415999999999997</c:v>
                </c:pt>
                <c:pt idx="4734">
                  <c:v>72.540999999999997</c:v>
                </c:pt>
                <c:pt idx="4735">
                  <c:v>72.495999999999995</c:v>
                </c:pt>
                <c:pt idx="4736">
                  <c:v>72.259</c:v>
                </c:pt>
                <c:pt idx="4737">
                  <c:v>71.795000000000002</c:v>
                </c:pt>
                <c:pt idx="4738">
                  <c:v>71.075000000000003</c:v>
                </c:pt>
                <c:pt idx="4739">
                  <c:v>70.037999999999997</c:v>
                </c:pt>
                <c:pt idx="4740">
                  <c:v>68.587000000000003</c:v>
                </c:pt>
                <c:pt idx="4741">
                  <c:v>66.527000000000001</c:v>
                </c:pt>
                <c:pt idx="4742">
                  <c:v>63.533000000000001</c:v>
                </c:pt>
                <c:pt idx="4743">
                  <c:v>58.585000000000001</c:v>
                </c:pt>
                <c:pt idx="4744">
                  <c:v>44.884</c:v>
                </c:pt>
                <c:pt idx="4745">
                  <c:v>53.561</c:v>
                </c:pt>
                <c:pt idx="4746">
                  <c:v>60.765000000000001</c:v>
                </c:pt>
                <c:pt idx="4747">
                  <c:v>64.338999999999999</c:v>
                </c:pt>
                <c:pt idx="4748">
                  <c:v>66.593000000000004</c:v>
                </c:pt>
                <c:pt idx="4749">
                  <c:v>68.097999999999999</c:v>
                </c:pt>
                <c:pt idx="4750">
                  <c:v>69.150999999999996</c:v>
                </c:pt>
                <c:pt idx="4751">
                  <c:v>69.906999999999996</c:v>
                </c:pt>
                <c:pt idx="4752">
                  <c:v>70.450999999999993</c:v>
                </c:pt>
                <c:pt idx="4753">
                  <c:v>70.826999999999998</c:v>
                </c:pt>
                <c:pt idx="4754">
                  <c:v>71.057000000000002</c:v>
                </c:pt>
                <c:pt idx="4755">
                  <c:v>71.149000000000001</c:v>
                </c:pt>
                <c:pt idx="4756">
                  <c:v>71.08</c:v>
                </c:pt>
                <c:pt idx="4757">
                  <c:v>70.828999999999994</c:v>
                </c:pt>
                <c:pt idx="4758">
                  <c:v>70.364000000000004</c:v>
                </c:pt>
                <c:pt idx="4759">
                  <c:v>69.635999999999996</c:v>
                </c:pt>
                <c:pt idx="4760">
                  <c:v>68.614999999999995</c:v>
                </c:pt>
                <c:pt idx="4761">
                  <c:v>67.227999999999994</c:v>
                </c:pt>
                <c:pt idx="4762">
                  <c:v>65.337000000000003</c:v>
                </c:pt>
                <c:pt idx="4763">
                  <c:v>62.762</c:v>
                </c:pt>
                <c:pt idx="4764">
                  <c:v>58.939</c:v>
                </c:pt>
                <c:pt idx="4765">
                  <c:v>51.783999999999999</c:v>
                </c:pt>
                <c:pt idx="4766">
                  <c:v>40.956000000000003</c:v>
                </c:pt>
                <c:pt idx="4767">
                  <c:v>55.576999999999998</c:v>
                </c:pt>
                <c:pt idx="4768">
                  <c:v>60.634</c:v>
                </c:pt>
                <c:pt idx="4769">
                  <c:v>63.728000000000002</c:v>
                </c:pt>
                <c:pt idx="4770">
                  <c:v>65.843000000000004</c:v>
                </c:pt>
                <c:pt idx="4771">
                  <c:v>67.393000000000001</c:v>
                </c:pt>
                <c:pt idx="4772">
                  <c:v>68.554000000000002</c:v>
                </c:pt>
                <c:pt idx="4773">
                  <c:v>69.378</c:v>
                </c:pt>
                <c:pt idx="4774">
                  <c:v>69.930000000000007</c:v>
                </c:pt>
                <c:pt idx="4775">
                  <c:v>70.224000000000004</c:v>
                </c:pt>
                <c:pt idx="4776">
                  <c:v>70.275000000000006</c:v>
                </c:pt>
                <c:pt idx="4777">
                  <c:v>70.072000000000003</c:v>
                </c:pt>
                <c:pt idx="4778">
                  <c:v>69.614999999999995</c:v>
                </c:pt>
                <c:pt idx="4779">
                  <c:v>68.872</c:v>
                </c:pt>
                <c:pt idx="4780">
                  <c:v>67.837000000000003</c:v>
                </c:pt>
                <c:pt idx="4781">
                  <c:v>66.447999999999993</c:v>
                </c:pt>
                <c:pt idx="4782">
                  <c:v>64.617999999999995</c:v>
                </c:pt>
                <c:pt idx="4783">
                  <c:v>62.115000000000002</c:v>
                </c:pt>
                <c:pt idx="4784">
                  <c:v>58.533999999999999</c:v>
                </c:pt>
                <c:pt idx="4785">
                  <c:v>52.290999999999997</c:v>
                </c:pt>
                <c:pt idx="4786">
                  <c:v>24.762</c:v>
                </c:pt>
                <c:pt idx="4787">
                  <c:v>52.865000000000002</c:v>
                </c:pt>
                <c:pt idx="4788">
                  <c:v>58.518000000000001</c:v>
                </c:pt>
                <c:pt idx="4789">
                  <c:v>61.750999999999998</c:v>
                </c:pt>
                <c:pt idx="4790">
                  <c:v>63.997</c:v>
                </c:pt>
                <c:pt idx="4791">
                  <c:v>65.629000000000005</c:v>
                </c:pt>
                <c:pt idx="4792">
                  <c:v>66.884</c:v>
                </c:pt>
                <c:pt idx="4793">
                  <c:v>67.855000000000004</c:v>
                </c:pt>
                <c:pt idx="4794">
                  <c:v>68.594999999999999</c:v>
                </c:pt>
                <c:pt idx="4795">
                  <c:v>69.105000000000004</c:v>
                </c:pt>
                <c:pt idx="4796">
                  <c:v>69.385999999999996</c:v>
                </c:pt>
                <c:pt idx="4797">
                  <c:v>69.427000000000007</c:v>
                </c:pt>
                <c:pt idx="4798">
                  <c:v>69.192999999999998</c:v>
                </c:pt>
                <c:pt idx="4799">
                  <c:v>68.650000000000006</c:v>
                </c:pt>
                <c:pt idx="4800">
                  <c:v>67.739999999999995</c:v>
                </c:pt>
                <c:pt idx="4801">
                  <c:v>66.361000000000004</c:v>
                </c:pt>
                <c:pt idx="4802">
                  <c:v>64.400000000000006</c:v>
                </c:pt>
                <c:pt idx="4803">
                  <c:v>61.576000000000001</c:v>
                </c:pt>
                <c:pt idx="4804">
                  <c:v>57.113999999999997</c:v>
                </c:pt>
                <c:pt idx="4805">
                  <c:v>48.055</c:v>
                </c:pt>
                <c:pt idx="4806">
                  <c:v>45.319000000000003</c:v>
                </c:pt>
                <c:pt idx="4807">
                  <c:v>55.331000000000003</c:v>
                </c:pt>
                <c:pt idx="4808">
                  <c:v>59.546999999999997</c:v>
                </c:pt>
                <c:pt idx="4809">
                  <c:v>62.122999999999998</c:v>
                </c:pt>
                <c:pt idx="4810">
                  <c:v>63.953000000000003</c:v>
                </c:pt>
                <c:pt idx="4811">
                  <c:v>65.397000000000006</c:v>
                </c:pt>
                <c:pt idx="4812">
                  <c:v>66.552999999999997</c:v>
                </c:pt>
                <c:pt idx="4813">
                  <c:v>67.524000000000001</c:v>
                </c:pt>
                <c:pt idx="4814">
                  <c:v>68.326999999999998</c:v>
                </c:pt>
                <c:pt idx="4815">
                  <c:v>68.971000000000004</c:v>
                </c:pt>
                <c:pt idx="4816">
                  <c:v>69.423000000000002</c:v>
                </c:pt>
                <c:pt idx="4817">
                  <c:v>69.662999999999997</c:v>
                </c:pt>
                <c:pt idx="4818">
                  <c:v>69.655000000000001</c:v>
                </c:pt>
                <c:pt idx="4819">
                  <c:v>69.352999999999994</c:v>
                </c:pt>
                <c:pt idx="4820">
                  <c:v>68.698999999999998</c:v>
                </c:pt>
                <c:pt idx="4821">
                  <c:v>67.603999999999999</c:v>
                </c:pt>
                <c:pt idx="4822">
                  <c:v>65.899000000000001</c:v>
                </c:pt>
                <c:pt idx="4823">
                  <c:v>63.319000000000003</c:v>
                </c:pt>
                <c:pt idx="4824">
                  <c:v>59.097999999999999</c:v>
                </c:pt>
                <c:pt idx="4825">
                  <c:v>49.703000000000003</c:v>
                </c:pt>
                <c:pt idx="4826">
                  <c:v>49.487000000000002</c:v>
                </c:pt>
                <c:pt idx="4827">
                  <c:v>58.817999999999998</c:v>
                </c:pt>
                <c:pt idx="4828">
                  <c:v>62.944000000000003</c:v>
                </c:pt>
                <c:pt idx="4829">
                  <c:v>65.494</c:v>
                </c:pt>
                <c:pt idx="4830">
                  <c:v>67.206000000000003</c:v>
                </c:pt>
                <c:pt idx="4831">
                  <c:v>68.433000000000007</c:v>
                </c:pt>
                <c:pt idx="4832">
                  <c:v>69.361000000000004</c:v>
                </c:pt>
                <c:pt idx="4833">
                  <c:v>70.066000000000003</c:v>
                </c:pt>
                <c:pt idx="4834">
                  <c:v>70.632999999999996</c:v>
                </c:pt>
                <c:pt idx="4835">
                  <c:v>71.093999999999994</c:v>
                </c:pt>
                <c:pt idx="4836">
                  <c:v>71.453000000000003</c:v>
                </c:pt>
                <c:pt idx="4837">
                  <c:v>71.701999999999998</c:v>
                </c:pt>
                <c:pt idx="4838">
                  <c:v>71.816999999999993</c:v>
                </c:pt>
                <c:pt idx="4839">
                  <c:v>71.757000000000005</c:v>
                </c:pt>
                <c:pt idx="4840">
                  <c:v>71.483000000000004</c:v>
                </c:pt>
                <c:pt idx="4841">
                  <c:v>70.932000000000002</c:v>
                </c:pt>
                <c:pt idx="4842">
                  <c:v>70.052999999999997</c:v>
                </c:pt>
                <c:pt idx="4843">
                  <c:v>68.75</c:v>
                </c:pt>
                <c:pt idx="4844">
                  <c:v>66.876000000000005</c:v>
                </c:pt>
                <c:pt idx="4845">
                  <c:v>64.114999999999995</c:v>
                </c:pt>
                <c:pt idx="4846">
                  <c:v>59.777999999999999</c:v>
                </c:pt>
                <c:pt idx="4847">
                  <c:v>50.563000000000002</c:v>
                </c:pt>
                <c:pt idx="4848">
                  <c:v>49.32</c:v>
                </c:pt>
                <c:pt idx="4849">
                  <c:v>58.866</c:v>
                </c:pt>
                <c:pt idx="4850">
                  <c:v>63.01</c:v>
                </c:pt>
                <c:pt idx="4851">
                  <c:v>65.543999999999997</c:v>
                </c:pt>
                <c:pt idx="4852">
                  <c:v>67.302999999999997</c:v>
                </c:pt>
                <c:pt idx="4853">
                  <c:v>68.572999999999993</c:v>
                </c:pt>
                <c:pt idx="4854">
                  <c:v>69.537000000000006</c:v>
                </c:pt>
                <c:pt idx="4855">
                  <c:v>70.302999999999997</c:v>
                </c:pt>
                <c:pt idx="4856">
                  <c:v>70.891999999999996</c:v>
                </c:pt>
                <c:pt idx="4857">
                  <c:v>71.341999999999999</c:v>
                </c:pt>
                <c:pt idx="4858">
                  <c:v>71.644000000000005</c:v>
                </c:pt>
                <c:pt idx="4859">
                  <c:v>71.792000000000002</c:v>
                </c:pt>
                <c:pt idx="4860">
                  <c:v>71.757000000000005</c:v>
                </c:pt>
                <c:pt idx="4861">
                  <c:v>71.518000000000001</c:v>
                </c:pt>
                <c:pt idx="4862">
                  <c:v>71.037000000000006</c:v>
                </c:pt>
                <c:pt idx="4863">
                  <c:v>70.257000000000005</c:v>
                </c:pt>
                <c:pt idx="4864">
                  <c:v>69.120999999999995</c:v>
                </c:pt>
                <c:pt idx="4865">
                  <c:v>67.494</c:v>
                </c:pt>
                <c:pt idx="4866">
                  <c:v>65.113</c:v>
                </c:pt>
                <c:pt idx="4867">
                  <c:v>61.456000000000003</c:v>
                </c:pt>
                <c:pt idx="4868">
                  <c:v>54.494999999999997</c:v>
                </c:pt>
                <c:pt idx="4869">
                  <c:v>42.53</c:v>
                </c:pt>
                <c:pt idx="4870">
                  <c:v>57.98</c:v>
                </c:pt>
                <c:pt idx="4871">
                  <c:v>62.993000000000002</c:v>
                </c:pt>
                <c:pt idx="4872">
                  <c:v>65.929000000000002</c:v>
                </c:pt>
                <c:pt idx="4873">
                  <c:v>67.927999999999997</c:v>
                </c:pt>
                <c:pt idx="4874">
                  <c:v>69.331999999999994</c:v>
                </c:pt>
                <c:pt idx="4875">
                  <c:v>70.358000000000004</c:v>
                </c:pt>
                <c:pt idx="4876">
                  <c:v>71.119</c:v>
                </c:pt>
                <c:pt idx="4877">
                  <c:v>71.658000000000001</c:v>
                </c:pt>
                <c:pt idx="4878">
                  <c:v>72.027000000000001</c:v>
                </c:pt>
                <c:pt idx="4879">
                  <c:v>72.234999999999999</c:v>
                </c:pt>
                <c:pt idx="4880">
                  <c:v>72.293999999999997</c:v>
                </c:pt>
                <c:pt idx="4881">
                  <c:v>72.186999999999998</c:v>
                </c:pt>
                <c:pt idx="4882">
                  <c:v>71.900000000000006</c:v>
                </c:pt>
                <c:pt idx="4883">
                  <c:v>71.399000000000001</c:v>
                </c:pt>
                <c:pt idx="4884">
                  <c:v>70.664000000000001</c:v>
                </c:pt>
                <c:pt idx="4885">
                  <c:v>69.650999999999996</c:v>
                </c:pt>
                <c:pt idx="4886">
                  <c:v>68.302000000000007</c:v>
                </c:pt>
                <c:pt idx="4887">
                  <c:v>66.501000000000005</c:v>
                </c:pt>
                <c:pt idx="4888">
                  <c:v>64.099000000000004</c:v>
                </c:pt>
                <c:pt idx="4889">
                  <c:v>60.646000000000001</c:v>
                </c:pt>
                <c:pt idx="4890">
                  <c:v>54.598999999999997</c:v>
                </c:pt>
                <c:pt idx="4891">
                  <c:v>11.337999999999999</c:v>
                </c:pt>
                <c:pt idx="4892">
                  <c:v>54.402999999999999</c:v>
                </c:pt>
                <c:pt idx="4893">
                  <c:v>60.332999999999998</c:v>
                </c:pt>
                <c:pt idx="4894">
                  <c:v>63.74</c:v>
                </c:pt>
                <c:pt idx="4895">
                  <c:v>66.016000000000005</c:v>
                </c:pt>
                <c:pt idx="4896">
                  <c:v>67.677000000000007</c:v>
                </c:pt>
                <c:pt idx="4897">
                  <c:v>68.929000000000002</c:v>
                </c:pt>
                <c:pt idx="4898">
                  <c:v>69.841999999999999</c:v>
                </c:pt>
                <c:pt idx="4899">
                  <c:v>70.483999999999995</c:v>
                </c:pt>
                <c:pt idx="4900">
                  <c:v>70.873999999999995</c:v>
                </c:pt>
                <c:pt idx="4901">
                  <c:v>71.022999999999996</c:v>
                </c:pt>
                <c:pt idx="4902">
                  <c:v>70.915999999999997</c:v>
                </c:pt>
                <c:pt idx="4903">
                  <c:v>70.551000000000002</c:v>
                </c:pt>
                <c:pt idx="4904">
                  <c:v>69.896000000000001</c:v>
                </c:pt>
                <c:pt idx="4905">
                  <c:v>68.942999999999998</c:v>
                </c:pt>
                <c:pt idx="4906">
                  <c:v>67.641000000000005</c:v>
                </c:pt>
                <c:pt idx="4907">
                  <c:v>65.912999999999997</c:v>
                </c:pt>
                <c:pt idx="4908">
                  <c:v>63.563000000000002</c:v>
                </c:pt>
                <c:pt idx="4909">
                  <c:v>60.262</c:v>
                </c:pt>
                <c:pt idx="4910">
                  <c:v>54.825000000000003</c:v>
                </c:pt>
                <c:pt idx="4911">
                  <c:v>36.848999999999997</c:v>
                </c:pt>
                <c:pt idx="4912">
                  <c:v>51.933</c:v>
                </c:pt>
                <c:pt idx="4913">
                  <c:v>58.531999999999996</c:v>
                </c:pt>
                <c:pt idx="4914">
                  <c:v>62.121000000000002</c:v>
                </c:pt>
                <c:pt idx="4915">
                  <c:v>64.501999999999995</c:v>
                </c:pt>
                <c:pt idx="4916">
                  <c:v>66.242000000000004</c:v>
                </c:pt>
                <c:pt idx="4917">
                  <c:v>67.578000000000003</c:v>
                </c:pt>
                <c:pt idx="4918">
                  <c:v>68.620999999999995</c:v>
                </c:pt>
                <c:pt idx="4919">
                  <c:v>69.406000000000006</c:v>
                </c:pt>
                <c:pt idx="4920">
                  <c:v>69.965000000000003</c:v>
                </c:pt>
                <c:pt idx="4921">
                  <c:v>70.301000000000002</c:v>
                </c:pt>
                <c:pt idx="4922">
                  <c:v>70.394000000000005</c:v>
                </c:pt>
                <c:pt idx="4923">
                  <c:v>70.218999999999994</c:v>
                </c:pt>
                <c:pt idx="4924">
                  <c:v>69.748999999999995</c:v>
                </c:pt>
                <c:pt idx="4925">
                  <c:v>68.914000000000001</c:v>
                </c:pt>
                <c:pt idx="4926">
                  <c:v>67.67</c:v>
                </c:pt>
                <c:pt idx="4927">
                  <c:v>65.888000000000005</c:v>
                </c:pt>
                <c:pt idx="4928">
                  <c:v>63.329000000000001</c:v>
                </c:pt>
                <c:pt idx="4929">
                  <c:v>59.542999999999999</c:v>
                </c:pt>
                <c:pt idx="4930">
                  <c:v>52.759</c:v>
                </c:pt>
                <c:pt idx="4931">
                  <c:v>35.121000000000002</c:v>
                </c:pt>
                <c:pt idx="4932">
                  <c:v>54.332999999999998</c:v>
                </c:pt>
                <c:pt idx="4933">
                  <c:v>59.478000000000002</c:v>
                </c:pt>
                <c:pt idx="4934">
                  <c:v>62.463999999999999</c:v>
                </c:pt>
                <c:pt idx="4935">
                  <c:v>64.543000000000006</c:v>
                </c:pt>
                <c:pt idx="4936">
                  <c:v>66.094999999999999</c:v>
                </c:pt>
                <c:pt idx="4937">
                  <c:v>67.323999999999998</c:v>
                </c:pt>
                <c:pt idx="4938">
                  <c:v>68.33</c:v>
                </c:pt>
                <c:pt idx="4939">
                  <c:v>69.153999999999996</c:v>
                </c:pt>
                <c:pt idx="4940">
                  <c:v>69.793999999999997</c:v>
                </c:pt>
                <c:pt idx="4941">
                  <c:v>70.248000000000005</c:v>
                </c:pt>
                <c:pt idx="4942">
                  <c:v>70.498000000000005</c:v>
                </c:pt>
                <c:pt idx="4943">
                  <c:v>70.516000000000005</c:v>
                </c:pt>
                <c:pt idx="4944">
                  <c:v>70.263999999999996</c:v>
                </c:pt>
                <c:pt idx="4945">
                  <c:v>69.703999999999994</c:v>
                </c:pt>
                <c:pt idx="4946">
                  <c:v>68.754000000000005</c:v>
                </c:pt>
                <c:pt idx="4947">
                  <c:v>67.346000000000004</c:v>
                </c:pt>
                <c:pt idx="4948">
                  <c:v>65.281000000000006</c:v>
                </c:pt>
                <c:pt idx="4949">
                  <c:v>62.183999999999997</c:v>
                </c:pt>
                <c:pt idx="4950">
                  <c:v>56.813000000000002</c:v>
                </c:pt>
                <c:pt idx="4951">
                  <c:v>39.802999999999997</c:v>
                </c:pt>
                <c:pt idx="4952">
                  <c:v>53.701999999999998</c:v>
                </c:pt>
                <c:pt idx="4953">
                  <c:v>60.338000000000001</c:v>
                </c:pt>
                <c:pt idx="4954">
                  <c:v>63.759</c:v>
                </c:pt>
                <c:pt idx="4955">
                  <c:v>65.971999999999994</c:v>
                </c:pt>
                <c:pt idx="4956">
                  <c:v>67.540000000000006</c:v>
                </c:pt>
                <c:pt idx="4957">
                  <c:v>68.679000000000002</c:v>
                </c:pt>
                <c:pt idx="4958">
                  <c:v>69.543000000000006</c:v>
                </c:pt>
                <c:pt idx="4959">
                  <c:v>70.221000000000004</c:v>
                </c:pt>
                <c:pt idx="4960">
                  <c:v>70.736999999999995</c:v>
                </c:pt>
                <c:pt idx="4961">
                  <c:v>71.126000000000005</c:v>
                </c:pt>
                <c:pt idx="4962">
                  <c:v>71.373999999999995</c:v>
                </c:pt>
                <c:pt idx="4963">
                  <c:v>71.468999999999994</c:v>
                </c:pt>
                <c:pt idx="4964">
                  <c:v>71.367000000000004</c:v>
                </c:pt>
                <c:pt idx="4965">
                  <c:v>71.027000000000001</c:v>
                </c:pt>
                <c:pt idx="4966">
                  <c:v>70.38</c:v>
                </c:pt>
                <c:pt idx="4967">
                  <c:v>69.358000000000004</c:v>
                </c:pt>
                <c:pt idx="4968">
                  <c:v>67.846999999999994</c:v>
                </c:pt>
                <c:pt idx="4969">
                  <c:v>65.638000000000005</c:v>
                </c:pt>
                <c:pt idx="4970">
                  <c:v>62.255000000000003</c:v>
                </c:pt>
                <c:pt idx="4971">
                  <c:v>56.354999999999997</c:v>
                </c:pt>
                <c:pt idx="4972">
                  <c:v>25.061</c:v>
                </c:pt>
                <c:pt idx="4973">
                  <c:v>55.686999999999998</c:v>
                </c:pt>
                <c:pt idx="4974">
                  <c:v>61.518000000000001</c:v>
                </c:pt>
                <c:pt idx="4975">
                  <c:v>64.745999999999995</c:v>
                </c:pt>
                <c:pt idx="4976">
                  <c:v>66.89</c:v>
                </c:pt>
                <c:pt idx="4977">
                  <c:v>68.447999999999993</c:v>
                </c:pt>
                <c:pt idx="4978">
                  <c:v>69.599000000000004</c:v>
                </c:pt>
                <c:pt idx="4979">
                  <c:v>70.484999999999999</c:v>
                </c:pt>
                <c:pt idx="4980">
                  <c:v>71.174000000000007</c:v>
                </c:pt>
                <c:pt idx="4981">
                  <c:v>71.703999999999994</c:v>
                </c:pt>
                <c:pt idx="4982">
                  <c:v>72.085999999999999</c:v>
                </c:pt>
                <c:pt idx="4983">
                  <c:v>72.320999999999998</c:v>
                </c:pt>
                <c:pt idx="4984">
                  <c:v>72.403999999999996</c:v>
                </c:pt>
                <c:pt idx="4985">
                  <c:v>72.311000000000007</c:v>
                </c:pt>
                <c:pt idx="4986">
                  <c:v>72.024000000000001</c:v>
                </c:pt>
                <c:pt idx="4987">
                  <c:v>71.510999999999996</c:v>
                </c:pt>
                <c:pt idx="4988">
                  <c:v>70.718999999999994</c:v>
                </c:pt>
                <c:pt idx="4989">
                  <c:v>69.605999999999995</c:v>
                </c:pt>
                <c:pt idx="4990">
                  <c:v>68.054000000000002</c:v>
                </c:pt>
                <c:pt idx="4991">
                  <c:v>65.876999999999995</c:v>
                </c:pt>
                <c:pt idx="4992">
                  <c:v>62.597000000000001</c:v>
                </c:pt>
                <c:pt idx="4993">
                  <c:v>56.993000000000002</c:v>
                </c:pt>
                <c:pt idx="4994">
                  <c:v>35.027999999999999</c:v>
                </c:pt>
                <c:pt idx="4995">
                  <c:v>55.396000000000001</c:v>
                </c:pt>
                <c:pt idx="4996">
                  <c:v>61.539000000000001</c:v>
                </c:pt>
                <c:pt idx="4997">
                  <c:v>64.852999999999994</c:v>
                </c:pt>
                <c:pt idx="4998">
                  <c:v>67.034999999999997</c:v>
                </c:pt>
                <c:pt idx="4999">
                  <c:v>68.537999999999997</c:v>
                </c:pt>
                <c:pt idx="5000">
                  <c:v>69.626999999999995</c:v>
                </c:pt>
                <c:pt idx="5001">
                  <c:v>70.421999999999997</c:v>
                </c:pt>
                <c:pt idx="5002">
                  <c:v>70.997</c:v>
                </c:pt>
                <c:pt idx="5003">
                  <c:v>71.378</c:v>
                </c:pt>
                <c:pt idx="5004">
                  <c:v>71.58</c:v>
                </c:pt>
                <c:pt idx="5005">
                  <c:v>71.603999999999999</c:v>
                </c:pt>
                <c:pt idx="5006">
                  <c:v>71.424000000000007</c:v>
                </c:pt>
                <c:pt idx="5007">
                  <c:v>71.021000000000001</c:v>
                </c:pt>
                <c:pt idx="5008">
                  <c:v>70.352999999999994</c:v>
                </c:pt>
                <c:pt idx="5009">
                  <c:v>69.366</c:v>
                </c:pt>
                <c:pt idx="5010">
                  <c:v>68.015000000000001</c:v>
                </c:pt>
                <c:pt idx="5011">
                  <c:v>66.192999999999998</c:v>
                </c:pt>
                <c:pt idx="5012">
                  <c:v>63.671999999999997</c:v>
                </c:pt>
                <c:pt idx="5013">
                  <c:v>60.045000000000002</c:v>
                </c:pt>
                <c:pt idx="5014">
                  <c:v>53.738</c:v>
                </c:pt>
                <c:pt idx="5015">
                  <c:v>29.341999999999999</c:v>
                </c:pt>
                <c:pt idx="5016">
                  <c:v>54.381999999999998</c:v>
                </c:pt>
                <c:pt idx="5017">
                  <c:v>60.021000000000001</c:v>
                </c:pt>
                <c:pt idx="5018">
                  <c:v>63.292000000000002</c:v>
                </c:pt>
                <c:pt idx="5019">
                  <c:v>65.587000000000003</c:v>
                </c:pt>
                <c:pt idx="5020">
                  <c:v>67.277000000000001</c:v>
                </c:pt>
                <c:pt idx="5021">
                  <c:v>68.587000000000003</c:v>
                </c:pt>
                <c:pt idx="5022">
                  <c:v>69.614000000000004</c:v>
                </c:pt>
                <c:pt idx="5023">
                  <c:v>70.382000000000005</c:v>
                </c:pt>
                <c:pt idx="5024">
                  <c:v>70.92</c:v>
                </c:pt>
                <c:pt idx="5025">
                  <c:v>71.231999999999999</c:v>
                </c:pt>
                <c:pt idx="5026">
                  <c:v>71.313000000000002</c:v>
                </c:pt>
                <c:pt idx="5027">
                  <c:v>71.147000000000006</c:v>
                </c:pt>
                <c:pt idx="5028">
                  <c:v>70.727999999999994</c:v>
                </c:pt>
                <c:pt idx="5029">
                  <c:v>70.013000000000005</c:v>
                </c:pt>
                <c:pt idx="5030">
                  <c:v>68.988</c:v>
                </c:pt>
                <c:pt idx="5031">
                  <c:v>67.569000000000003</c:v>
                </c:pt>
                <c:pt idx="5032">
                  <c:v>65.634</c:v>
                </c:pt>
                <c:pt idx="5033">
                  <c:v>62.877000000000002</c:v>
                </c:pt>
                <c:pt idx="5034">
                  <c:v>58.683</c:v>
                </c:pt>
                <c:pt idx="5035">
                  <c:v>50.228999999999999</c:v>
                </c:pt>
                <c:pt idx="5036">
                  <c:v>46.152999999999999</c:v>
                </c:pt>
                <c:pt idx="5037">
                  <c:v>56.862000000000002</c:v>
                </c:pt>
                <c:pt idx="5038">
                  <c:v>61.249000000000002</c:v>
                </c:pt>
                <c:pt idx="5039">
                  <c:v>63.917000000000002</c:v>
                </c:pt>
                <c:pt idx="5040">
                  <c:v>65.787999999999997</c:v>
                </c:pt>
                <c:pt idx="5041">
                  <c:v>67.156000000000006</c:v>
                </c:pt>
                <c:pt idx="5042">
                  <c:v>68.221000000000004</c:v>
                </c:pt>
                <c:pt idx="5043">
                  <c:v>69.069000000000003</c:v>
                </c:pt>
                <c:pt idx="5044">
                  <c:v>69.724999999999994</c:v>
                </c:pt>
                <c:pt idx="5045">
                  <c:v>70.201999999999998</c:v>
                </c:pt>
                <c:pt idx="5046">
                  <c:v>70.486000000000004</c:v>
                </c:pt>
                <c:pt idx="5047">
                  <c:v>70.554000000000002</c:v>
                </c:pt>
                <c:pt idx="5048">
                  <c:v>70.366</c:v>
                </c:pt>
                <c:pt idx="5049">
                  <c:v>69.888000000000005</c:v>
                </c:pt>
                <c:pt idx="5050">
                  <c:v>69.061000000000007</c:v>
                </c:pt>
                <c:pt idx="5051">
                  <c:v>67.808999999999997</c:v>
                </c:pt>
                <c:pt idx="5052">
                  <c:v>66.036000000000001</c:v>
                </c:pt>
                <c:pt idx="5053">
                  <c:v>63.534999999999997</c:v>
                </c:pt>
                <c:pt idx="5054">
                  <c:v>59.756999999999998</c:v>
                </c:pt>
                <c:pt idx="5055">
                  <c:v>53.11</c:v>
                </c:pt>
                <c:pt idx="5056">
                  <c:v>33.264000000000003</c:v>
                </c:pt>
                <c:pt idx="5057">
                  <c:v>54.186</c:v>
                </c:pt>
                <c:pt idx="5058">
                  <c:v>59.508000000000003</c:v>
                </c:pt>
                <c:pt idx="5059">
                  <c:v>62.515000000000001</c:v>
                </c:pt>
                <c:pt idx="5060">
                  <c:v>64.561999999999998</c:v>
                </c:pt>
                <c:pt idx="5061">
                  <c:v>66.099999999999994</c:v>
                </c:pt>
                <c:pt idx="5062">
                  <c:v>67.283000000000001</c:v>
                </c:pt>
                <c:pt idx="5063">
                  <c:v>68.233000000000004</c:v>
                </c:pt>
                <c:pt idx="5064">
                  <c:v>68.989999999999995</c:v>
                </c:pt>
                <c:pt idx="5065">
                  <c:v>69.584000000000003</c:v>
                </c:pt>
                <c:pt idx="5066">
                  <c:v>69.989000000000004</c:v>
                </c:pt>
                <c:pt idx="5067">
                  <c:v>70.203999999999994</c:v>
                </c:pt>
                <c:pt idx="5068">
                  <c:v>70.194999999999993</c:v>
                </c:pt>
                <c:pt idx="5069">
                  <c:v>69.930000000000007</c:v>
                </c:pt>
                <c:pt idx="5070">
                  <c:v>69.364000000000004</c:v>
                </c:pt>
                <c:pt idx="5071">
                  <c:v>68.427999999999997</c:v>
                </c:pt>
                <c:pt idx="5072">
                  <c:v>67.001999999999995</c:v>
                </c:pt>
                <c:pt idx="5073">
                  <c:v>64.912999999999997</c:v>
                </c:pt>
                <c:pt idx="5074">
                  <c:v>61.734000000000002</c:v>
                </c:pt>
                <c:pt idx="5075">
                  <c:v>56.139000000000003</c:v>
                </c:pt>
                <c:pt idx="5076">
                  <c:v>32.203000000000003</c:v>
                </c:pt>
                <c:pt idx="5077">
                  <c:v>54.723999999999997</c:v>
                </c:pt>
                <c:pt idx="5078">
                  <c:v>60.837000000000003</c:v>
                </c:pt>
                <c:pt idx="5079">
                  <c:v>64.185000000000002</c:v>
                </c:pt>
                <c:pt idx="5080">
                  <c:v>66.343999999999994</c:v>
                </c:pt>
                <c:pt idx="5081">
                  <c:v>67.867999999999995</c:v>
                </c:pt>
                <c:pt idx="5082">
                  <c:v>68.989999999999995</c:v>
                </c:pt>
                <c:pt idx="5083">
                  <c:v>69.849999999999994</c:v>
                </c:pt>
                <c:pt idx="5084">
                  <c:v>70.510999999999996</c:v>
                </c:pt>
                <c:pt idx="5085">
                  <c:v>71.025000000000006</c:v>
                </c:pt>
                <c:pt idx="5086">
                  <c:v>71.421000000000006</c:v>
                </c:pt>
                <c:pt idx="5087">
                  <c:v>71.679000000000002</c:v>
                </c:pt>
                <c:pt idx="5088">
                  <c:v>71.796000000000006</c:v>
                </c:pt>
                <c:pt idx="5089">
                  <c:v>71.733000000000004</c:v>
                </c:pt>
                <c:pt idx="5090">
                  <c:v>71.460999999999999</c:v>
                </c:pt>
                <c:pt idx="5091">
                  <c:v>70.936000000000007</c:v>
                </c:pt>
                <c:pt idx="5092">
                  <c:v>70.106999999999999</c:v>
                </c:pt>
                <c:pt idx="5093">
                  <c:v>68.897000000000006</c:v>
                </c:pt>
                <c:pt idx="5094">
                  <c:v>67.227000000000004</c:v>
                </c:pt>
                <c:pt idx="5095">
                  <c:v>64.915999999999997</c:v>
                </c:pt>
                <c:pt idx="5096">
                  <c:v>61.496000000000002</c:v>
                </c:pt>
                <c:pt idx="5097">
                  <c:v>55.77</c:v>
                </c:pt>
                <c:pt idx="5098">
                  <c:v>33.506</c:v>
                </c:pt>
                <c:pt idx="5099">
                  <c:v>54.091999999999999</c:v>
                </c:pt>
                <c:pt idx="5100">
                  <c:v>60.228999999999999</c:v>
                </c:pt>
                <c:pt idx="5101">
                  <c:v>63.585999999999999</c:v>
                </c:pt>
                <c:pt idx="5102">
                  <c:v>65.844999999999999</c:v>
                </c:pt>
                <c:pt idx="5103">
                  <c:v>67.453000000000003</c:v>
                </c:pt>
                <c:pt idx="5104">
                  <c:v>68.656000000000006</c:v>
                </c:pt>
                <c:pt idx="5105">
                  <c:v>69.572999999999993</c:v>
                </c:pt>
                <c:pt idx="5106">
                  <c:v>70.266999999999996</c:v>
                </c:pt>
                <c:pt idx="5107">
                  <c:v>70.760000000000005</c:v>
                </c:pt>
                <c:pt idx="5108">
                  <c:v>71.069000000000003</c:v>
                </c:pt>
                <c:pt idx="5109">
                  <c:v>71.197999999999993</c:v>
                </c:pt>
                <c:pt idx="5110">
                  <c:v>71.129000000000005</c:v>
                </c:pt>
                <c:pt idx="5111">
                  <c:v>70.853999999999999</c:v>
                </c:pt>
                <c:pt idx="5112">
                  <c:v>70.334999999999994</c:v>
                </c:pt>
                <c:pt idx="5113">
                  <c:v>69.551000000000002</c:v>
                </c:pt>
                <c:pt idx="5114">
                  <c:v>68.438000000000002</c:v>
                </c:pt>
                <c:pt idx="5115">
                  <c:v>66.900000000000006</c:v>
                </c:pt>
                <c:pt idx="5116">
                  <c:v>64.734999999999999</c:v>
                </c:pt>
                <c:pt idx="5117">
                  <c:v>61.591999999999999</c:v>
                </c:pt>
                <c:pt idx="5118">
                  <c:v>56.323999999999998</c:v>
                </c:pt>
                <c:pt idx="5119">
                  <c:v>39.973999999999997</c:v>
                </c:pt>
                <c:pt idx="5120">
                  <c:v>53.110999999999997</c:v>
                </c:pt>
                <c:pt idx="5121">
                  <c:v>59.795000000000002</c:v>
                </c:pt>
                <c:pt idx="5122">
                  <c:v>63.322000000000003</c:v>
                </c:pt>
                <c:pt idx="5123">
                  <c:v>65.661000000000001</c:v>
                </c:pt>
                <c:pt idx="5124">
                  <c:v>67.311999999999998</c:v>
                </c:pt>
                <c:pt idx="5125">
                  <c:v>68.548000000000002</c:v>
                </c:pt>
                <c:pt idx="5126">
                  <c:v>69.495999999999995</c:v>
                </c:pt>
                <c:pt idx="5127">
                  <c:v>70.224999999999994</c:v>
                </c:pt>
                <c:pt idx="5128">
                  <c:v>70.751000000000005</c:v>
                </c:pt>
                <c:pt idx="5129">
                  <c:v>71.088999999999999</c:v>
                </c:pt>
                <c:pt idx="5130">
                  <c:v>71.233999999999995</c:v>
                </c:pt>
                <c:pt idx="5131">
                  <c:v>71.161000000000001</c:v>
                </c:pt>
                <c:pt idx="5132">
                  <c:v>70.846999999999994</c:v>
                </c:pt>
                <c:pt idx="5133">
                  <c:v>70.254000000000005</c:v>
                </c:pt>
                <c:pt idx="5134">
                  <c:v>69.328000000000003</c:v>
                </c:pt>
                <c:pt idx="5135">
                  <c:v>68.027000000000001</c:v>
                </c:pt>
                <c:pt idx="5136">
                  <c:v>66.260999999999996</c:v>
                </c:pt>
                <c:pt idx="5137">
                  <c:v>63.866999999999997</c:v>
                </c:pt>
                <c:pt idx="5138">
                  <c:v>60.436</c:v>
                </c:pt>
                <c:pt idx="5139">
                  <c:v>54.947000000000003</c:v>
                </c:pt>
                <c:pt idx="5140">
                  <c:v>38.622</c:v>
                </c:pt>
                <c:pt idx="5141">
                  <c:v>51.347000000000001</c:v>
                </c:pt>
                <c:pt idx="5142">
                  <c:v>58.031999999999996</c:v>
                </c:pt>
                <c:pt idx="5143">
                  <c:v>61.61</c:v>
                </c:pt>
                <c:pt idx="5144">
                  <c:v>64.043000000000006</c:v>
                </c:pt>
                <c:pt idx="5145">
                  <c:v>65.873999999999995</c:v>
                </c:pt>
                <c:pt idx="5146">
                  <c:v>67.289000000000001</c:v>
                </c:pt>
                <c:pt idx="5147">
                  <c:v>68.412999999999997</c:v>
                </c:pt>
                <c:pt idx="5148">
                  <c:v>69.293000000000006</c:v>
                </c:pt>
                <c:pt idx="5149">
                  <c:v>69.953000000000003</c:v>
                </c:pt>
                <c:pt idx="5150">
                  <c:v>70.376000000000005</c:v>
                </c:pt>
                <c:pt idx="5151">
                  <c:v>70.563999999999993</c:v>
                </c:pt>
                <c:pt idx="5152">
                  <c:v>70.495999999999995</c:v>
                </c:pt>
                <c:pt idx="5153">
                  <c:v>70.155000000000001</c:v>
                </c:pt>
                <c:pt idx="5154">
                  <c:v>69.507000000000005</c:v>
                </c:pt>
                <c:pt idx="5155">
                  <c:v>68.515000000000001</c:v>
                </c:pt>
                <c:pt idx="5156">
                  <c:v>67.075999999999993</c:v>
                </c:pt>
                <c:pt idx="5157">
                  <c:v>65.097999999999999</c:v>
                </c:pt>
                <c:pt idx="5158">
                  <c:v>62.273000000000003</c:v>
                </c:pt>
                <c:pt idx="5159">
                  <c:v>57.784999999999997</c:v>
                </c:pt>
                <c:pt idx="5160">
                  <c:v>48.167999999999999</c:v>
                </c:pt>
                <c:pt idx="5161">
                  <c:v>47.902999999999999</c:v>
                </c:pt>
                <c:pt idx="5162">
                  <c:v>57.262</c:v>
                </c:pt>
                <c:pt idx="5163">
                  <c:v>61.353999999999999</c:v>
                </c:pt>
                <c:pt idx="5164">
                  <c:v>63.881999999999998</c:v>
                </c:pt>
                <c:pt idx="5165">
                  <c:v>65.665999999999997</c:v>
                </c:pt>
                <c:pt idx="5166">
                  <c:v>66.965999999999994</c:v>
                </c:pt>
                <c:pt idx="5167">
                  <c:v>67.968999999999994</c:v>
                </c:pt>
                <c:pt idx="5168">
                  <c:v>68.751000000000005</c:v>
                </c:pt>
                <c:pt idx="5169">
                  <c:v>69.358999999999995</c:v>
                </c:pt>
                <c:pt idx="5170">
                  <c:v>69.784999999999997</c:v>
                </c:pt>
                <c:pt idx="5171">
                  <c:v>70.025999999999996</c:v>
                </c:pt>
                <c:pt idx="5172">
                  <c:v>70.052000000000007</c:v>
                </c:pt>
                <c:pt idx="5173">
                  <c:v>69.825000000000003</c:v>
                </c:pt>
                <c:pt idx="5174">
                  <c:v>69.296999999999997</c:v>
                </c:pt>
                <c:pt idx="5175">
                  <c:v>68.384</c:v>
                </c:pt>
                <c:pt idx="5176">
                  <c:v>67.007999999999996</c:v>
                </c:pt>
                <c:pt idx="5177">
                  <c:v>64.983000000000004</c:v>
                </c:pt>
                <c:pt idx="5178">
                  <c:v>61.962000000000003</c:v>
                </c:pt>
                <c:pt idx="5179">
                  <c:v>56.835000000000001</c:v>
                </c:pt>
                <c:pt idx="5180">
                  <c:v>42.917999999999999</c:v>
                </c:pt>
                <c:pt idx="5181">
                  <c:v>51.997</c:v>
                </c:pt>
                <c:pt idx="5182">
                  <c:v>59.168999999999997</c:v>
                </c:pt>
                <c:pt idx="5183">
                  <c:v>62.752000000000002</c:v>
                </c:pt>
                <c:pt idx="5184">
                  <c:v>65.076999999999998</c:v>
                </c:pt>
                <c:pt idx="5185">
                  <c:v>66.739999999999995</c:v>
                </c:pt>
                <c:pt idx="5186">
                  <c:v>68.024000000000001</c:v>
                </c:pt>
                <c:pt idx="5187">
                  <c:v>69.022999999999996</c:v>
                </c:pt>
                <c:pt idx="5188">
                  <c:v>69.834000000000003</c:v>
                </c:pt>
                <c:pt idx="5189">
                  <c:v>70.494</c:v>
                </c:pt>
                <c:pt idx="5190">
                  <c:v>70.998999999999995</c:v>
                </c:pt>
                <c:pt idx="5191">
                  <c:v>71.349000000000004</c:v>
                </c:pt>
                <c:pt idx="5192">
                  <c:v>71.525000000000006</c:v>
                </c:pt>
                <c:pt idx="5193">
                  <c:v>71.498999999999995</c:v>
                </c:pt>
                <c:pt idx="5194">
                  <c:v>71.241</c:v>
                </c:pt>
                <c:pt idx="5195">
                  <c:v>70.709000000000003</c:v>
                </c:pt>
                <c:pt idx="5196">
                  <c:v>69.849000000000004</c:v>
                </c:pt>
                <c:pt idx="5197">
                  <c:v>68.561999999999998</c:v>
                </c:pt>
                <c:pt idx="5198">
                  <c:v>66.730999999999995</c:v>
                </c:pt>
                <c:pt idx="5199">
                  <c:v>64.063999999999993</c:v>
                </c:pt>
                <c:pt idx="5200">
                  <c:v>59.747</c:v>
                </c:pt>
                <c:pt idx="5201">
                  <c:v>50.521999999999998</c:v>
                </c:pt>
                <c:pt idx="5202">
                  <c:v>49.435000000000002</c:v>
                </c:pt>
                <c:pt idx="5203">
                  <c:v>59.165999999999997</c:v>
                </c:pt>
                <c:pt idx="5204">
                  <c:v>63.351999999999997</c:v>
                </c:pt>
                <c:pt idx="5205">
                  <c:v>65.927000000000007</c:v>
                </c:pt>
                <c:pt idx="5206">
                  <c:v>67.694000000000003</c:v>
                </c:pt>
                <c:pt idx="5207">
                  <c:v>68.989999999999995</c:v>
                </c:pt>
                <c:pt idx="5208">
                  <c:v>69.947999999999993</c:v>
                </c:pt>
                <c:pt idx="5209">
                  <c:v>70.683000000000007</c:v>
                </c:pt>
                <c:pt idx="5210">
                  <c:v>71.248999999999995</c:v>
                </c:pt>
                <c:pt idx="5211">
                  <c:v>71.664000000000001</c:v>
                </c:pt>
                <c:pt idx="5212">
                  <c:v>71.935000000000002</c:v>
                </c:pt>
                <c:pt idx="5213">
                  <c:v>72.052999999999997</c:v>
                </c:pt>
                <c:pt idx="5214">
                  <c:v>71.991</c:v>
                </c:pt>
                <c:pt idx="5215">
                  <c:v>71.72</c:v>
                </c:pt>
                <c:pt idx="5216">
                  <c:v>71.194000000000003</c:v>
                </c:pt>
                <c:pt idx="5217">
                  <c:v>70.366</c:v>
                </c:pt>
                <c:pt idx="5218">
                  <c:v>69.147000000000006</c:v>
                </c:pt>
                <c:pt idx="5219">
                  <c:v>67.462000000000003</c:v>
                </c:pt>
                <c:pt idx="5220">
                  <c:v>65.11</c:v>
                </c:pt>
                <c:pt idx="5221">
                  <c:v>61.604999999999997</c:v>
                </c:pt>
                <c:pt idx="5222">
                  <c:v>55.652999999999999</c:v>
                </c:pt>
                <c:pt idx="5223">
                  <c:v>24.914999999999999</c:v>
                </c:pt>
                <c:pt idx="5224">
                  <c:v>54.773000000000003</c:v>
                </c:pt>
                <c:pt idx="5225">
                  <c:v>60.756</c:v>
                </c:pt>
                <c:pt idx="5226">
                  <c:v>64.034000000000006</c:v>
                </c:pt>
                <c:pt idx="5227">
                  <c:v>66.241</c:v>
                </c:pt>
                <c:pt idx="5228">
                  <c:v>67.867999999999995</c:v>
                </c:pt>
                <c:pt idx="5229">
                  <c:v>69.084999999999994</c:v>
                </c:pt>
                <c:pt idx="5230">
                  <c:v>70.027000000000001</c:v>
                </c:pt>
                <c:pt idx="5231">
                  <c:v>70.75</c:v>
                </c:pt>
                <c:pt idx="5232">
                  <c:v>71.289000000000001</c:v>
                </c:pt>
                <c:pt idx="5233">
                  <c:v>71.635000000000005</c:v>
                </c:pt>
                <c:pt idx="5234">
                  <c:v>71.793000000000006</c:v>
                </c:pt>
                <c:pt idx="5235">
                  <c:v>71.739999999999995</c:v>
                </c:pt>
                <c:pt idx="5236">
                  <c:v>71.457999999999998</c:v>
                </c:pt>
                <c:pt idx="5237">
                  <c:v>70.917000000000002</c:v>
                </c:pt>
                <c:pt idx="5238">
                  <c:v>70.082999999999998</c:v>
                </c:pt>
                <c:pt idx="5239">
                  <c:v>68.882000000000005</c:v>
                </c:pt>
                <c:pt idx="5240">
                  <c:v>67.25</c:v>
                </c:pt>
                <c:pt idx="5241">
                  <c:v>64.992999999999995</c:v>
                </c:pt>
                <c:pt idx="5242">
                  <c:v>61.69</c:v>
                </c:pt>
                <c:pt idx="5243">
                  <c:v>55.978999999999999</c:v>
                </c:pt>
                <c:pt idx="5244">
                  <c:v>33.597000000000001</c:v>
                </c:pt>
                <c:pt idx="5245">
                  <c:v>54.311</c:v>
                </c:pt>
                <c:pt idx="5246">
                  <c:v>60.570999999999998</c:v>
                </c:pt>
                <c:pt idx="5247">
                  <c:v>63.924999999999997</c:v>
                </c:pt>
                <c:pt idx="5248">
                  <c:v>66.155000000000001</c:v>
                </c:pt>
                <c:pt idx="5249">
                  <c:v>67.759</c:v>
                </c:pt>
                <c:pt idx="5250">
                  <c:v>68.978999999999999</c:v>
                </c:pt>
                <c:pt idx="5251">
                  <c:v>69.903999999999996</c:v>
                </c:pt>
                <c:pt idx="5252">
                  <c:v>70.61</c:v>
                </c:pt>
                <c:pt idx="5253">
                  <c:v>71.125</c:v>
                </c:pt>
                <c:pt idx="5254">
                  <c:v>71.454999999999998</c:v>
                </c:pt>
                <c:pt idx="5255">
                  <c:v>71.585999999999999</c:v>
                </c:pt>
                <c:pt idx="5256">
                  <c:v>71.498999999999995</c:v>
                </c:pt>
                <c:pt idx="5257">
                  <c:v>71.168000000000006</c:v>
                </c:pt>
                <c:pt idx="5258">
                  <c:v>70.561000000000007</c:v>
                </c:pt>
                <c:pt idx="5259">
                  <c:v>69.641000000000005</c:v>
                </c:pt>
                <c:pt idx="5260">
                  <c:v>68.347999999999999</c:v>
                </c:pt>
                <c:pt idx="5261">
                  <c:v>66.581999999999994</c:v>
                </c:pt>
                <c:pt idx="5262">
                  <c:v>64.224999999999994</c:v>
                </c:pt>
                <c:pt idx="5263">
                  <c:v>60.921999999999997</c:v>
                </c:pt>
                <c:pt idx="5264">
                  <c:v>55.576000000000001</c:v>
                </c:pt>
                <c:pt idx="5265">
                  <c:v>41.13</c:v>
                </c:pt>
                <c:pt idx="5266">
                  <c:v>50.862000000000002</c:v>
                </c:pt>
                <c:pt idx="5267">
                  <c:v>57.957999999999998</c:v>
                </c:pt>
                <c:pt idx="5268">
                  <c:v>61.668999999999997</c:v>
                </c:pt>
                <c:pt idx="5269">
                  <c:v>64.116</c:v>
                </c:pt>
                <c:pt idx="5270">
                  <c:v>65.912000000000006</c:v>
                </c:pt>
                <c:pt idx="5271">
                  <c:v>67.313999999999993</c:v>
                </c:pt>
                <c:pt idx="5272">
                  <c:v>68.397999999999996</c:v>
                </c:pt>
                <c:pt idx="5273">
                  <c:v>69.234999999999999</c:v>
                </c:pt>
                <c:pt idx="5274">
                  <c:v>69.852999999999994</c:v>
                </c:pt>
                <c:pt idx="5275">
                  <c:v>70.234999999999999</c:v>
                </c:pt>
                <c:pt idx="5276">
                  <c:v>70.382999999999996</c:v>
                </c:pt>
                <c:pt idx="5277">
                  <c:v>70.274000000000001</c:v>
                </c:pt>
                <c:pt idx="5278">
                  <c:v>69.879000000000005</c:v>
                </c:pt>
                <c:pt idx="5279">
                  <c:v>69.168999999999997</c:v>
                </c:pt>
                <c:pt idx="5280">
                  <c:v>68.09</c:v>
                </c:pt>
                <c:pt idx="5281">
                  <c:v>66.524000000000001</c:v>
                </c:pt>
                <c:pt idx="5282">
                  <c:v>64.34</c:v>
                </c:pt>
                <c:pt idx="5283">
                  <c:v>61.125999999999998</c:v>
                </c:pt>
                <c:pt idx="5284">
                  <c:v>55.720999999999997</c:v>
                </c:pt>
                <c:pt idx="5285">
                  <c:v>37.738999999999997</c:v>
                </c:pt>
                <c:pt idx="5286">
                  <c:v>52.768999999999998</c:v>
                </c:pt>
                <c:pt idx="5287">
                  <c:v>59.250999999999998</c:v>
                </c:pt>
                <c:pt idx="5288">
                  <c:v>62.713000000000001</c:v>
                </c:pt>
                <c:pt idx="5289">
                  <c:v>64.930999999999997</c:v>
                </c:pt>
                <c:pt idx="5290">
                  <c:v>66.509</c:v>
                </c:pt>
                <c:pt idx="5291">
                  <c:v>67.677000000000007</c:v>
                </c:pt>
                <c:pt idx="5292">
                  <c:v>68.584000000000003</c:v>
                </c:pt>
                <c:pt idx="5293">
                  <c:v>69.269000000000005</c:v>
                </c:pt>
                <c:pt idx="5294">
                  <c:v>69.784000000000006</c:v>
                </c:pt>
                <c:pt idx="5295">
                  <c:v>70.135000000000005</c:v>
                </c:pt>
                <c:pt idx="5296">
                  <c:v>70.302999999999997</c:v>
                </c:pt>
                <c:pt idx="5297">
                  <c:v>70.268000000000001</c:v>
                </c:pt>
                <c:pt idx="5298">
                  <c:v>69.989999999999995</c:v>
                </c:pt>
                <c:pt idx="5299">
                  <c:v>69.412999999999997</c:v>
                </c:pt>
                <c:pt idx="5300">
                  <c:v>68.48</c:v>
                </c:pt>
                <c:pt idx="5301">
                  <c:v>67.093999999999994</c:v>
                </c:pt>
                <c:pt idx="5302">
                  <c:v>65.06</c:v>
                </c:pt>
                <c:pt idx="5303">
                  <c:v>62.103000000000002</c:v>
                </c:pt>
                <c:pt idx="5304">
                  <c:v>57.284999999999997</c:v>
                </c:pt>
                <c:pt idx="5305">
                  <c:v>45.548999999999999</c:v>
                </c:pt>
                <c:pt idx="5306">
                  <c:v>50.71</c:v>
                </c:pt>
                <c:pt idx="5307">
                  <c:v>58.5</c:v>
                </c:pt>
                <c:pt idx="5308">
                  <c:v>62.320999999999998</c:v>
                </c:pt>
                <c:pt idx="5309">
                  <c:v>64.817999999999998</c:v>
                </c:pt>
                <c:pt idx="5310">
                  <c:v>66.588999999999999</c:v>
                </c:pt>
                <c:pt idx="5311">
                  <c:v>67.944999999999993</c:v>
                </c:pt>
                <c:pt idx="5312">
                  <c:v>69.022999999999996</c:v>
                </c:pt>
                <c:pt idx="5313">
                  <c:v>69.878</c:v>
                </c:pt>
                <c:pt idx="5314">
                  <c:v>70.555999999999997</c:v>
                </c:pt>
                <c:pt idx="5315">
                  <c:v>71.075999999999993</c:v>
                </c:pt>
                <c:pt idx="5316">
                  <c:v>71.433999999999997</c:v>
                </c:pt>
                <c:pt idx="5317">
                  <c:v>71.613</c:v>
                </c:pt>
                <c:pt idx="5318">
                  <c:v>71.594999999999999</c:v>
                </c:pt>
                <c:pt idx="5319">
                  <c:v>71.353999999999999</c:v>
                </c:pt>
                <c:pt idx="5320">
                  <c:v>70.847999999999999</c:v>
                </c:pt>
                <c:pt idx="5321">
                  <c:v>70.042000000000002</c:v>
                </c:pt>
                <c:pt idx="5322">
                  <c:v>68.866</c:v>
                </c:pt>
                <c:pt idx="5323">
                  <c:v>67.179000000000002</c:v>
                </c:pt>
                <c:pt idx="5324">
                  <c:v>64.811999999999998</c:v>
                </c:pt>
                <c:pt idx="5325">
                  <c:v>61.241999999999997</c:v>
                </c:pt>
                <c:pt idx="5326">
                  <c:v>54.828000000000003</c:v>
                </c:pt>
                <c:pt idx="5327">
                  <c:v>34.710999999999999</c:v>
                </c:pt>
                <c:pt idx="5328">
                  <c:v>55.947000000000003</c:v>
                </c:pt>
                <c:pt idx="5329">
                  <c:v>61.287999999999997</c:v>
                </c:pt>
                <c:pt idx="5330">
                  <c:v>64.325000000000003</c:v>
                </c:pt>
                <c:pt idx="5331">
                  <c:v>66.308999999999997</c:v>
                </c:pt>
                <c:pt idx="5332">
                  <c:v>67.721999999999994</c:v>
                </c:pt>
                <c:pt idx="5333">
                  <c:v>68.778999999999996</c:v>
                </c:pt>
                <c:pt idx="5334">
                  <c:v>69.575000000000003</c:v>
                </c:pt>
                <c:pt idx="5335">
                  <c:v>70.180000000000007</c:v>
                </c:pt>
                <c:pt idx="5336">
                  <c:v>70.626000000000005</c:v>
                </c:pt>
                <c:pt idx="5337">
                  <c:v>70.912999999999997</c:v>
                </c:pt>
                <c:pt idx="5338">
                  <c:v>71.027000000000001</c:v>
                </c:pt>
                <c:pt idx="5339">
                  <c:v>70.941000000000003</c:v>
                </c:pt>
                <c:pt idx="5340">
                  <c:v>70.617000000000004</c:v>
                </c:pt>
                <c:pt idx="5341">
                  <c:v>70.013999999999996</c:v>
                </c:pt>
                <c:pt idx="5342">
                  <c:v>69.072000000000003</c:v>
                </c:pt>
                <c:pt idx="5343">
                  <c:v>67.706999999999994</c:v>
                </c:pt>
                <c:pt idx="5344">
                  <c:v>65.747</c:v>
                </c:pt>
                <c:pt idx="5345">
                  <c:v>62.956000000000003</c:v>
                </c:pt>
                <c:pt idx="5346">
                  <c:v>58.545999999999999</c:v>
                </c:pt>
                <c:pt idx="5347">
                  <c:v>48.735999999999997</c:v>
                </c:pt>
                <c:pt idx="5348">
                  <c:v>49.118000000000002</c:v>
                </c:pt>
                <c:pt idx="5349">
                  <c:v>58.332000000000001</c:v>
                </c:pt>
                <c:pt idx="5350">
                  <c:v>62.542999999999999</c:v>
                </c:pt>
                <c:pt idx="5351">
                  <c:v>65.234999999999999</c:v>
                </c:pt>
                <c:pt idx="5352">
                  <c:v>67.129000000000005</c:v>
                </c:pt>
                <c:pt idx="5353">
                  <c:v>68.555000000000007</c:v>
                </c:pt>
                <c:pt idx="5354">
                  <c:v>69.674999999999997</c:v>
                </c:pt>
                <c:pt idx="5355">
                  <c:v>70.546000000000006</c:v>
                </c:pt>
                <c:pt idx="5356">
                  <c:v>71.222999999999999</c:v>
                </c:pt>
                <c:pt idx="5357">
                  <c:v>71.727000000000004</c:v>
                </c:pt>
                <c:pt idx="5358">
                  <c:v>72.061000000000007</c:v>
                </c:pt>
                <c:pt idx="5359">
                  <c:v>72.213999999999999</c:v>
                </c:pt>
                <c:pt idx="5360">
                  <c:v>72.173000000000002</c:v>
                </c:pt>
                <c:pt idx="5361">
                  <c:v>71.921999999999997</c:v>
                </c:pt>
                <c:pt idx="5362">
                  <c:v>71.426000000000002</c:v>
                </c:pt>
                <c:pt idx="5363">
                  <c:v>70.668000000000006</c:v>
                </c:pt>
                <c:pt idx="5364">
                  <c:v>69.591999999999999</c:v>
                </c:pt>
                <c:pt idx="5365">
                  <c:v>68.096999999999994</c:v>
                </c:pt>
                <c:pt idx="5366">
                  <c:v>66.073999999999998</c:v>
                </c:pt>
                <c:pt idx="5367">
                  <c:v>63.206000000000003</c:v>
                </c:pt>
                <c:pt idx="5368">
                  <c:v>58.726999999999997</c:v>
                </c:pt>
                <c:pt idx="5369">
                  <c:v>48.823</c:v>
                </c:pt>
                <c:pt idx="5370">
                  <c:v>49.012</c:v>
                </c:pt>
                <c:pt idx="5371">
                  <c:v>58.110999999999997</c:v>
                </c:pt>
                <c:pt idx="5372">
                  <c:v>62.13</c:v>
                </c:pt>
                <c:pt idx="5373">
                  <c:v>64.631</c:v>
                </c:pt>
                <c:pt idx="5374">
                  <c:v>66.331000000000003</c:v>
                </c:pt>
                <c:pt idx="5375">
                  <c:v>67.581999999999994</c:v>
                </c:pt>
                <c:pt idx="5376">
                  <c:v>68.540999999999997</c:v>
                </c:pt>
                <c:pt idx="5377">
                  <c:v>69.259</c:v>
                </c:pt>
                <c:pt idx="5378">
                  <c:v>69.781000000000006</c:v>
                </c:pt>
                <c:pt idx="5379">
                  <c:v>70.106999999999999</c:v>
                </c:pt>
                <c:pt idx="5380">
                  <c:v>70.225999999999999</c:v>
                </c:pt>
                <c:pt idx="5381">
                  <c:v>70.102999999999994</c:v>
                </c:pt>
                <c:pt idx="5382">
                  <c:v>69.709000000000003</c:v>
                </c:pt>
                <c:pt idx="5383">
                  <c:v>68.977000000000004</c:v>
                </c:pt>
                <c:pt idx="5384">
                  <c:v>67.86</c:v>
                </c:pt>
                <c:pt idx="5385">
                  <c:v>66.241</c:v>
                </c:pt>
                <c:pt idx="5386">
                  <c:v>63.933</c:v>
                </c:pt>
                <c:pt idx="5387">
                  <c:v>60.45</c:v>
                </c:pt>
                <c:pt idx="5388">
                  <c:v>54.463000000000001</c:v>
                </c:pt>
                <c:pt idx="5389">
                  <c:v>20.146999999999998</c:v>
                </c:pt>
                <c:pt idx="5390">
                  <c:v>53.835000000000001</c:v>
                </c:pt>
                <c:pt idx="5391">
                  <c:v>59.795000000000002</c:v>
                </c:pt>
                <c:pt idx="5392">
                  <c:v>63.119</c:v>
                </c:pt>
                <c:pt idx="5393">
                  <c:v>65.393000000000001</c:v>
                </c:pt>
                <c:pt idx="5394">
                  <c:v>67.111999999999995</c:v>
                </c:pt>
                <c:pt idx="5395">
                  <c:v>68.430000000000007</c:v>
                </c:pt>
                <c:pt idx="5396">
                  <c:v>69.481999999999999</c:v>
                </c:pt>
                <c:pt idx="5397">
                  <c:v>70.314999999999998</c:v>
                </c:pt>
                <c:pt idx="5398">
                  <c:v>70.965000000000003</c:v>
                </c:pt>
                <c:pt idx="5399">
                  <c:v>71.424000000000007</c:v>
                </c:pt>
                <c:pt idx="5400">
                  <c:v>71.692999999999998</c:v>
                </c:pt>
                <c:pt idx="5401">
                  <c:v>71.762</c:v>
                </c:pt>
                <c:pt idx="5402">
                  <c:v>71.605000000000004</c:v>
                </c:pt>
                <c:pt idx="5403">
                  <c:v>71.203000000000003</c:v>
                </c:pt>
                <c:pt idx="5404">
                  <c:v>70.515000000000001</c:v>
                </c:pt>
                <c:pt idx="5405">
                  <c:v>69.483000000000004</c:v>
                </c:pt>
                <c:pt idx="5406">
                  <c:v>68.049000000000007</c:v>
                </c:pt>
                <c:pt idx="5407">
                  <c:v>66.066999999999993</c:v>
                </c:pt>
                <c:pt idx="5408">
                  <c:v>63.246000000000002</c:v>
                </c:pt>
                <c:pt idx="5409">
                  <c:v>58.776000000000003</c:v>
                </c:pt>
                <c:pt idx="5410">
                  <c:v>49.234000000000002</c:v>
                </c:pt>
                <c:pt idx="5411">
                  <c:v>48.715000000000003</c:v>
                </c:pt>
                <c:pt idx="5412">
                  <c:v>58.168999999999997</c:v>
                </c:pt>
                <c:pt idx="5413">
                  <c:v>62.268999999999998</c:v>
                </c:pt>
                <c:pt idx="5414">
                  <c:v>64.8</c:v>
                </c:pt>
                <c:pt idx="5415">
                  <c:v>66.558999999999997</c:v>
                </c:pt>
                <c:pt idx="5416">
                  <c:v>67.866</c:v>
                </c:pt>
                <c:pt idx="5417">
                  <c:v>68.858000000000004</c:v>
                </c:pt>
                <c:pt idx="5418">
                  <c:v>69.628</c:v>
                </c:pt>
                <c:pt idx="5419">
                  <c:v>70.230999999999995</c:v>
                </c:pt>
                <c:pt idx="5420">
                  <c:v>70.655000000000001</c:v>
                </c:pt>
                <c:pt idx="5421">
                  <c:v>70.903999999999996</c:v>
                </c:pt>
                <c:pt idx="5422">
                  <c:v>70.950999999999993</c:v>
                </c:pt>
                <c:pt idx="5423">
                  <c:v>70.757999999999996</c:v>
                </c:pt>
                <c:pt idx="5424">
                  <c:v>70.287999999999997</c:v>
                </c:pt>
                <c:pt idx="5425">
                  <c:v>69.475999999999999</c:v>
                </c:pt>
                <c:pt idx="5426">
                  <c:v>68.248000000000005</c:v>
                </c:pt>
                <c:pt idx="5427">
                  <c:v>66.445999999999998</c:v>
                </c:pt>
                <c:pt idx="5428">
                  <c:v>63.874000000000002</c:v>
                </c:pt>
                <c:pt idx="5429">
                  <c:v>59.911999999999999</c:v>
                </c:pt>
                <c:pt idx="5430">
                  <c:v>52.134999999999998</c:v>
                </c:pt>
                <c:pt idx="5431">
                  <c:v>44.220999999999997</c:v>
                </c:pt>
                <c:pt idx="5432">
                  <c:v>56.933999999999997</c:v>
                </c:pt>
                <c:pt idx="5433">
                  <c:v>61.649000000000001</c:v>
                </c:pt>
                <c:pt idx="5434">
                  <c:v>64.519000000000005</c:v>
                </c:pt>
                <c:pt idx="5435">
                  <c:v>66.492000000000004</c:v>
                </c:pt>
                <c:pt idx="5436">
                  <c:v>67.968000000000004</c:v>
                </c:pt>
                <c:pt idx="5437">
                  <c:v>69.126999999999995</c:v>
                </c:pt>
                <c:pt idx="5438">
                  <c:v>70.039000000000001</c:v>
                </c:pt>
                <c:pt idx="5439">
                  <c:v>70.760000000000005</c:v>
                </c:pt>
                <c:pt idx="5440">
                  <c:v>71.316999999999993</c:v>
                </c:pt>
                <c:pt idx="5441">
                  <c:v>71.707999999999998</c:v>
                </c:pt>
                <c:pt idx="5442">
                  <c:v>71.918999999999997</c:v>
                </c:pt>
                <c:pt idx="5443">
                  <c:v>71.933999999999997</c:v>
                </c:pt>
                <c:pt idx="5444">
                  <c:v>71.730999999999995</c:v>
                </c:pt>
                <c:pt idx="5445">
                  <c:v>71.275000000000006</c:v>
                </c:pt>
                <c:pt idx="5446">
                  <c:v>70.536000000000001</c:v>
                </c:pt>
                <c:pt idx="5447">
                  <c:v>69.456999999999994</c:v>
                </c:pt>
                <c:pt idx="5448">
                  <c:v>67.924999999999997</c:v>
                </c:pt>
                <c:pt idx="5449">
                  <c:v>65.813999999999993</c:v>
                </c:pt>
                <c:pt idx="5450">
                  <c:v>62.744999999999997</c:v>
                </c:pt>
                <c:pt idx="5451">
                  <c:v>57.631</c:v>
                </c:pt>
                <c:pt idx="5452">
                  <c:v>43.765000000000001</c:v>
                </c:pt>
                <c:pt idx="5453">
                  <c:v>52.805</c:v>
                </c:pt>
                <c:pt idx="5454">
                  <c:v>59.98</c:v>
                </c:pt>
                <c:pt idx="5455">
                  <c:v>63.643000000000001</c:v>
                </c:pt>
                <c:pt idx="5456">
                  <c:v>65.971999999999994</c:v>
                </c:pt>
                <c:pt idx="5457">
                  <c:v>67.617999999999995</c:v>
                </c:pt>
                <c:pt idx="5458">
                  <c:v>68.853999999999999</c:v>
                </c:pt>
                <c:pt idx="5459">
                  <c:v>69.789000000000001</c:v>
                </c:pt>
                <c:pt idx="5460">
                  <c:v>70.504999999999995</c:v>
                </c:pt>
                <c:pt idx="5461">
                  <c:v>71.045000000000002</c:v>
                </c:pt>
                <c:pt idx="5462">
                  <c:v>71.415000000000006</c:v>
                </c:pt>
                <c:pt idx="5463">
                  <c:v>71.606999999999999</c:v>
                </c:pt>
                <c:pt idx="5464">
                  <c:v>71.600999999999999</c:v>
                </c:pt>
                <c:pt idx="5465">
                  <c:v>71.369</c:v>
                </c:pt>
                <c:pt idx="5466">
                  <c:v>70.875</c:v>
                </c:pt>
                <c:pt idx="5467">
                  <c:v>70.072000000000003</c:v>
                </c:pt>
                <c:pt idx="5468">
                  <c:v>68.896000000000001</c:v>
                </c:pt>
                <c:pt idx="5469">
                  <c:v>67.224999999999994</c:v>
                </c:pt>
                <c:pt idx="5470">
                  <c:v>64.926000000000002</c:v>
                </c:pt>
                <c:pt idx="5471">
                  <c:v>61.587000000000003</c:v>
                </c:pt>
                <c:pt idx="5472">
                  <c:v>55.933999999999997</c:v>
                </c:pt>
                <c:pt idx="5473">
                  <c:v>36.817</c:v>
                </c:pt>
                <c:pt idx="5474">
                  <c:v>53.335999999999999</c:v>
                </c:pt>
                <c:pt idx="5475">
                  <c:v>59.731999999999999</c:v>
                </c:pt>
                <c:pt idx="5476">
                  <c:v>63.198999999999998</c:v>
                </c:pt>
                <c:pt idx="5477">
                  <c:v>65.478999999999999</c:v>
                </c:pt>
                <c:pt idx="5478">
                  <c:v>67.138000000000005</c:v>
                </c:pt>
                <c:pt idx="5479">
                  <c:v>68.400999999999996</c:v>
                </c:pt>
                <c:pt idx="5480">
                  <c:v>69.391999999999996</c:v>
                </c:pt>
                <c:pt idx="5481">
                  <c:v>70.144000000000005</c:v>
                </c:pt>
                <c:pt idx="5482">
                  <c:v>70.697999999999993</c:v>
                </c:pt>
                <c:pt idx="5483">
                  <c:v>71.058000000000007</c:v>
                </c:pt>
                <c:pt idx="5484">
                  <c:v>71.212999999999994</c:v>
                </c:pt>
                <c:pt idx="5485">
                  <c:v>71.143000000000001</c:v>
                </c:pt>
                <c:pt idx="5486">
                  <c:v>70.831000000000003</c:v>
                </c:pt>
                <c:pt idx="5487">
                  <c:v>70.230999999999995</c:v>
                </c:pt>
                <c:pt idx="5488">
                  <c:v>69.316999999999993</c:v>
                </c:pt>
                <c:pt idx="5489">
                  <c:v>68.012</c:v>
                </c:pt>
                <c:pt idx="5490">
                  <c:v>66.165999999999997</c:v>
                </c:pt>
                <c:pt idx="5491">
                  <c:v>63.561999999999998</c:v>
                </c:pt>
                <c:pt idx="5492">
                  <c:v>59.527999999999999</c:v>
                </c:pt>
                <c:pt idx="5493">
                  <c:v>51.253999999999998</c:v>
                </c:pt>
                <c:pt idx="5494">
                  <c:v>46.417000000000002</c:v>
                </c:pt>
                <c:pt idx="5495">
                  <c:v>57.7</c:v>
                </c:pt>
                <c:pt idx="5496">
                  <c:v>62.26</c:v>
                </c:pt>
                <c:pt idx="5497">
                  <c:v>65.066000000000003</c:v>
                </c:pt>
                <c:pt idx="5498">
                  <c:v>66.986000000000004</c:v>
                </c:pt>
                <c:pt idx="5499">
                  <c:v>68.394000000000005</c:v>
                </c:pt>
                <c:pt idx="5500">
                  <c:v>69.474000000000004</c:v>
                </c:pt>
                <c:pt idx="5501">
                  <c:v>70.290999999999997</c:v>
                </c:pt>
                <c:pt idx="5502">
                  <c:v>70.91</c:v>
                </c:pt>
                <c:pt idx="5503">
                  <c:v>71.352999999999994</c:v>
                </c:pt>
                <c:pt idx="5504">
                  <c:v>71.623999999999995</c:v>
                </c:pt>
                <c:pt idx="5505">
                  <c:v>71.706999999999994</c:v>
                </c:pt>
                <c:pt idx="5506">
                  <c:v>71.58</c:v>
                </c:pt>
                <c:pt idx="5507">
                  <c:v>71.212000000000003</c:v>
                </c:pt>
                <c:pt idx="5508">
                  <c:v>70.563999999999993</c:v>
                </c:pt>
                <c:pt idx="5509">
                  <c:v>69.587000000000003</c:v>
                </c:pt>
                <c:pt idx="5510">
                  <c:v>68.206999999999994</c:v>
                </c:pt>
                <c:pt idx="5511">
                  <c:v>66.284000000000006</c:v>
                </c:pt>
                <c:pt idx="5512">
                  <c:v>63.634999999999998</c:v>
                </c:pt>
                <c:pt idx="5513">
                  <c:v>59.7</c:v>
                </c:pt>
                <c:pt idx="5514">
                  <c:v>52.329000000000001</c:v>
                </c:pt>
                <c:pt idx="5515">
                  <c:v>41.036000000000001</c:v>
                </c:pt>
                <c:pt idx="5516">
                  <c:v>55.728999999999999</c:v>
                </c:pt>
                <c:pt idx="5517">
                  <c:v>60.683</c:v>
                </c:pt>
                <c:pt idx="5518">
                  <c:v>63.671999999999997</c:v>
                </c:pt>
                <c:pt idx="5519">
                  <c:v>65.734999999999999</c:v>
                </c:pt>
                <c:pt idx="5520">
                  <c:v>67.281999999999996</c:v>
                </c:pt>
                <c:pt idx="5521">
                  <c:v>68.501000000000005</c:v>
                </c:pt>
                <c:pt idx="5522">
                  <c:v>69.442999999999998</c:v>
                </c:pt>
                <c:pt idx="5523">
                  <c:v>70.168000000000006</c:v>
                </c:pt>
                <c:pt idx="5524">
                  <c:v>70.683999999999997</c:v>
                </c:pt>
                <c:pt idx="5525">
                  <c:v>70.992000000000004</c:v>
                </c:pt>
                <c:pt idx="5526">
                  <c:v>71.069000000000003</c:v>
                </c:pt>
                <c:pt idx="5527">
                  <c:v>70.896000000000001</c:v>
                </c:pt>
                <c:pt idx="5528">
                  <c:v>70.445999999999998</c:v>
                </c:pt>
                <c:pt idx="5529">
                  <c:v>69.661000000000001</c:v>
                </c:pt>
                <c:pt idx="5530">
                  <c:v>68.497</c:v>
                </c:pt>
                <c:pt idx="5531">
                  <c:v>66.828999999999994</c:v>
                </c:pt>
                <c:pt idx="5532">
                  <c:v>64.408000000000001</c:v>
                </c:pt>
                <c:pt idx="5533">
                  <c:v>60.743000000000002</c:v>
                </c:pt>
                <c:pt idx="5534">
                  <c:v>53.906999999999996</c:v>
                </c:pt>
                <c:pt idx="5535">
                  <c:v>40.015999999999998</c:v>
                </c:pt>
                <c:pt idx="5536">
                  <c:v>56.747999999999998</c:v>
                </c:pt>
                <c:pt idx="5537">
                  <c:v>61.850999999999999</c:v>
                </c:pt>
                <c:pt idx="5538">
                  <c:v>64.838999999999999</c:v>
                </c:pt>
                <c:pt idx="5539">
                  <c:v>66.882999999999996</c:v>
                </c:pt>
                <c:pt idx="5540">
                  <c:v>68.350999999999999</c:v>
                </c:pt>
                <c:pt idx="5541">
                  <c:v>69.456000000000003</c:v>
                </c:pt>
                <c:pt idx="5542">
                  <c:v>70.313000000000002</c:v>
                </c:pt>
                <c:pt idx="5543">
                  <c:v>70.983999999999995</c:v>
                </c:pt>
                <c:pt idx="5544">
                  <c:v>71.489999999999995</c:v>
                </c:pt>
                <c:pt idx="5545">
                  <c:v>71.844999999999999</c:v>
                </c:pt>
                <c:pt idx="5546">
                  <c:v>72.046000000000006</c:v>
                </c:pt>
                <c:pt idx="5547">
                  <c:v>72.066999999999993</c:v>
                </c:pt>
                <c:pt idx="5548">
                  <c:v>71.887</c:v>
                </c:pt>
                <c:pt idx="5549">
                  <c:v>71.468999999999994</c:v>
                </c:pt>
                <c:pt idx="5550">
                  <c:v>70.760999999999996</c:v>
                </c:pt>
                <c:pt idx="5551">
                  <c:v>69.725999999999999</c:v>
                </c:pt>
                <c:pt idx="5552">
                  <c:v>68.278000000000006</c:v>
                </c:pt>
                <c:pt idx="5553">
                  <c:v>66.27</c:v>
                </c:pt>
                <c:pt idx="5554">
                  <c:v>63.491</c:v>
                </c:pt>
                <c:pt idx="5555">
                  <c:v>59.302999999999997</c:v>
                </c:pt>
                <c:pt idx="5556">
                  <c:v>51.143999999999998</c:v>
                </c:pt>
                <c:pt idx="5557">
                  <c:v>45.283000000000001</c:v>
                </c:pt>
                <c:pt idx="5558">
                  <c:v>56.783000000000001</c:v>
                </c:pt>
                <c:pt idx="5559">
                  <c:v>61.298999999999999</c:v>
                </c:pt>
                <c:pt idx="5560">
                  <c:v>64.08</c:v>
                </c:pt>
                <c:pt idx="5561">
                  <c:v>65.995999999999995</c:v>
                </c:pt>
                <c:pt idx="5562">
                  <c:v>67.424000000000007</c:v>
                </c:pt>
                <c:pt idx="5563">
                  <c:v>68.534999999999997</c:v>
                </c:pt>
                <c:pt idx="5564">
                  <c:v>69.379000000000005</c:v>
                </c:pt>
                <c:pt idx="5565">
                  <c:v>70.012</c:v>
                </c:pt>
                <c:pt idx="5566">
                  <c:v>70.438999999999993</c:v>
                </c:pt>
                <c:pt idx="5567">
                  <c:v>70.662000000000006</c:v>
                </c:pt>
                <c:pt idx="5568">
                  <c:v>70.652000000000001</c:v>
                </c:pt>
                <c:pt idx="5569">
                  <c:v>70.394000000000005</c:v>
                </c:pt>
                <c:pt idx="5570">
                  <c:v>69.843000000000004</c:v>
                </c:pt>
                <c:pt idx="5571">
                  <c:v>68.962999999999994</c:v>
                </c:pt>
                <c:pt idx="5572">
                  <c:v>67.671000000000006</c:v>
                </c:pt>
                <c:pt idx="5573">
                  <c:v>65.819999999999993</c:v>
                </c:pt>
                <c:pt idx="5574">
                  <c:v>63.085000000000001</c:v>
                </c:pt>
                <c:pt idx="5575">
                  <c:v>58.72</c:v>
                </c:pt>
                <c:pt idx="5576">
                  <c:v>48.936</c:v>
                </c:pt>
                <c:pt idx="5577">
                  <c:v>49.893000000000001</c:v>
                </c:pt>
                <c:pt idx="5578">
                  <c:v>58.883000000000003</c:v>
                </c:pt>
                <c:pt idx="5579">
                  <c:v>63.009</c:v>
                </c:pt>
                <c:pt idx="5580">
                  <c:v>65.585999999999999</c:v>
                </c:pt>
                <c:pt idx="5581">
                  <c:v>67.396000000000001</c:v>
                </c:pt>
                <c:pt idx="5582">
                  <c:v>68.703000000000003</c:v>
                </c:pt>
                <c:pt idx="5583">
                  <c:v>69.69</c:v>
                </c:pt>
                <c:pt idx="5584">
                  <c:v>70.457999999999998</c:v>
                </c:pt>
                <c:pt idx="5585">
                  <c:v>71.037000000000006</c:v>
                </c:pt>
                <c:pt idx="5586">
                  <c:v>71.462000000000003</c:v>
                </c:pt>
                <c:pt idx="5587">
                  <c:v>71.731999999999999</c:v>
                </c:pt>
                <c:pt idx="5588">
                  <c:v>71.837999999999994</c:v>
                </c:pt>
                <c:pt idx="5589">
                  <c:v>71.748999999999995</c:v>
                </c:pt>
                <c:pt idx="5590">
                  <c:v>71.438999999999993</c:v>
                </c:pt>
                <c:pt idx="5591">
                  <c:v>70.864000000000004</c:v>
                </c:pt>
                <c:pt idx="5592">
                  <c:v>69.962000000000003</c:v>
                </c:pt>
                <c:pt idx="5593">
                  <c:v>68.683999999999997</c:v>
                </c:pt>
                <c:pt idx="5594">
                  <c:v>66.912999999999997</c:v>
                </c:pt>
                <c:pt idx="5595">
                  <c:v>64.418000000000006</c:v>
                </c:pt>
                <c:pt idx="5596">
                  <c:v>60.790999999999997</c:v>
                </c:pt>
                <c:pt idx="5597">
                  <c:v>54.488</c:v>
                </c:pt>
                <c:pt idx="5598">
                  <c:v>25.556000000000001</c:v>
                </c:pt>
                <c:pt idx="5599">
                  <c:v>54.753</c:v>
                </c:pt>
                <c:pt idx="5600">
                  <c:v>60.311</c:v>
                </c:pt>
                <c:pt idx="5601">
                  <c:v>63.465000000000003</c:v>
                </c:pt>
                <c:pt idx="5602">
                  <c:v>65.632000000000005</c:v>
                </c:pt>
                <c:pt idx="5603">
                  <c:v>67.198999999999998</c:v>
                </c:pt>
                <c:pt idx="5604">
                  <c:v>68.399000000000001</c:v>
                </c:pt>
                <c:pt idx="5605">
                  <c:v>69.331999999999994</c:v>
                </c:pt>
                <c:pt idx="5606">
                  <c:v>70.057000000000002</c:v>
                </c:pt>
                <c:pt idx="5607">
                  <c:v>70.581000000000003</c:v>
                </c:pt>
                <c:pt idx="5608">
                  <c:v>70.914000000000001</c:v>
                </c:pt>
                <c:pt idx="5609">
                  <c:v>71.049000000000007</c:v>
                </c:pt>
                <c:pt idx="5610">
                  <c:v>70.960999999999999</c:v>
                </c:pt>
                <c:pt idx="5611">
                  <c:v>70.63</c:v>
                </c:pt>
                <c:pt idx="5612">
                  <c:v>70.019000000000005</c:v>
                </c:pt>
                <c:pt idx="5613">
                  <c:v>69.072000000000003</c:v>
                </c:pt>
                <c:pt idx="5614">
                  <c:v>67.727000000000004</c:v>
                </c:pt>
                <c:pt idx="5615">
                  <c:v>65.841999999999999</c:v>
                </c:pt>
                <c:pt idx="5616">
                  <c:v>63.085000000000001</c:v>
                </c:pt>
                <c:pt idx="5617">
                  <c:v>58.750999999999998</c:v>
                </c:pt>
                <c:pt idx="5618">
                  <c:v>49.276000000000003</c:v>
                </c:pt>
                <c:pt idx="5619">
                  <c:v>49.027999999999999</c:v>
                </c:pt>
                <c:pt idx="5620">
                  <c:v>58.515999999999998</c:v>
                </c:pt>
                <c:pt idx="5621">
                  <c:v>62.697000000000003</c:v>
                </c:pt>
                <c:pt idx="5622">
                  <c:v>65.296999999999997</c:v>
                </c:pt>
                <c:pt idx="5623">
                  <c:v>67.126000000000005</c:v>
                </c:pt>
                <c:pt idx="5624">
                  <c:v>68.447999999999993</c:v>
                </c:pt>
                <c:pt idx="5625">
                  <c:v>69.448999999999998</c:v>
                </c:pt>
                <c:pt idx="5626">
                  <c:v>70.221000000000004</c:v>
                </c:pt>
                <c:pt idx="5627">
                  <c:v>70.793999999999997</c:v>
                </c:pt>
                <c:pt idx="5628">
                  <c:v>71.195999999999998</c:v>
                </c:pt>
                <c:pt idx="5629">
                  <c:v>71.427999999999997</c:v>
                </c:pt>
                <c:pt idx="5630">
                  <c:v>71.468999999999994</c:v>
                </c:pt>
                <c:pt idx="5631">
                  <c:v>71.298000000000002</c:v>
                </c:pt>
                <c:pt idx="5632">
                  <c:v>70.878</c:v>
                </c:pt>
                <c:pt idx="5633">
                  <c:v>70.171000000000006</c:v>
                </c:pt>
                <c:pt idx="5634">
                  <c:v>69.123999999999995</c:v>
                </c:pt>
                <c:pt idx="5635">
                  <c:v>67.632000000000005</c:v>
                </c:pt>
                <c:pt idx="5636">
                  <c:v>65.602000000000004</c:v>
                </c:pt>
                <c:pt idx="5637">
                  <c:v>62.753</c:v>
                </c:pt>
                <c:pt idx="5638">
                  <c:v>58.414999999999999</c:v>
                </c:pt>
                <c:pt idx="5639">
                  <c:v>49.448999999999998</c:v>
                </c:pt>
                <c:pt idx="5640">
                  <c:v>46.584000000000003</c:v>
                </c:pt>
                <c:pt idx="5641">
                  <c:v>56.884999999999998</c:v>
                </c:pt>
                <c:pt idx="5642">
                  <c:v>61.325000000000003</c:v>
                </c:pt>
                <c:pt idx="5643">
                  <c:v>64.075999999999993</c:v>
                </c:pt>
                <c:pt idx="5644">
                  <c:v>66.054000000000002</c:v>
                </c:pt>
                <c:pt idx="5645">
                  <c:v>67.557000000000002</c:v>
                </c:pt>
                <c:pt idx="5646">
                  <c:v>68.751999999999995</c:v>
                </c:pt>
                <c:pt idx="5647">
                  <c:v>69.680999999999997</c:v>
                </c:pt>
                <c:pt idx="5648">
                  <c:v>70.396000000000001</c:v>
                </c:pt>
                <c:pt idx="5649">
                  <c:v>70.914000000000001</c:v>
                </c:pt>
                <c:pt idx="5650">
                  <c:v>71.22</c:v>
                </c:pt>
                <c:pt idx="5651">
                  <c:v>71.308000000000007</c:v>
                </c:pt>
                <c:pt idx="5652">
                  <c:v>71.156999999999996</c:v>
                </c:pt>
                <c:pt idx="5653">
                  <c:v>70.733999999999995</c:v>
                </c:pt>
                <c:pt idx="5654">
                  <c:v>70.006</c:v>
                </c:pt>
                <c:pt idx="5655">
                  <c:v>68.915000000000006</c:v>
                </c:pt>
                <c:pt idx="5656">
                  <c:v>67.334000000000003</c:v>
                </c:pt>
                <c:pt idx="5657">
                  <c:v>65.120999999999995</c:v>
                </c:pt>
                <c:pt idx="5658">
                  <c:v>61.832999999999998</c:v>
                </c:pt>
                <c:pt idx="5659">
                  <c:v>56.106999999999999</c:v>
                </c:pt>
                <c:pt idx="5660">
                  <c:v>33.642000000000003</c:v>
                </c:pt>
                <c:pt idx="5661">
                  <c:v>54.392000000000003</c:v>
                </c:pt>
                <c:pt idx="5662">
                  <c:v>60.578000000000003</c:v>
                </c:pt>
                <c:pt idx="5663">
                  <c:v>63.872</c:v>
                </c:pt>
                <c:pt idx="5664">
                  <c:v>66.031000000000006</c:v>
                </c:pt>
                <c:pt idx="5665">
                  <c:v>67.587999999999994</c:v>
                </c:pt>
                <c:pt idx="5666">
                  <c:v>68.736999999999995</c:v>
                </c:pt>
                <c:pt idx="5667">
                  <c:v>69.63</c:v>
                </c:pt>
                <c:pt idx="5668">
                  <c:v>70.337999999999994</c:v>
                </c:pt>
                <c:pt idx="5669">
                  <c:v>70.882000000000005</c:v>
                </c:pt>
                <c:pt idx="5670">
                  <c:v>71.272000000000006</c:v>
                </c:pt>
                <c:pt idx="5671">
                  <c:v>71.501000000000005</c:v>
                </c:pt>
                <c:pt idx="5672">
                  <c:v>71.534999999999997</c:v>
                </c:pt>
                <c:pt idx="5673">
                  <c:v>71.349999999999994</c:v>
                </c:pt>
                <c:pt idx="5674">
                  <c:v>70.893000000000001</c:v>
                </c:pt>
                <c:pt idx="5675">
                  <c:v>70.126000000000005</c:v>
                </c:pt>
                <c:pt idx="5676">
                  <c:v>68.980999999999995</c:v>
                </c:pt>
                <c:pt idx="5677">
                  <c:v>67.33</c:v>
                </c:pt>
                <c:pt idx="5678">
                  <c:v>65.039000000000001</c:v>
                </c:pt>
                <c:pt idx="5679">
                  <c:v>61.688000000000002</c:v>
                </c:pt>
                <c:pt idx="5680">
                  <c:v>56.085000000000001</c:v>
                </c:pt>
                <c:pt idx="5681">
                  <c:v>36.204999999999998</c:v>
                </c:pt>
                <c:pt idx="5682">
                  <c:v>53.534999999999997</c:v>
                </c:pt>
                <c:pt idx="5683">
                  <c:v>59.838000000000001</c:v>
                </c:pt>
                <c:pt idx="5684">
                  <c:v>63.261000000000003</c:v>
                </c:pt>
                <c:pt idx="5685">
                  <c:v>65.507000000000005</c:v>
                </c:pt>
                <c:pt idx="5686">
                  <c:v>67.141999999999996</c:v>
                </c:pt>
                <c:pt idx="5687">
                  <c:v>68.385999999999996</c:v>
                </c:pt>
                <c:pt idx="5688">
                  <c:v>69.367000000000004</c:v>
                </c:pt>
                <c:pt idx="5689">
                  <c:v>70.117000000000004</c:v>
                </c:pt>
                <c:pt idx="5690">
                  <c:v>70.680999999999997</c:v>
                </c:pt>
                <c:pt idx="5691">
                  <c:v>71.061999999999998</c:v>
                </c:pt>
                <c:pt idx="5692">
                  <c:v>71.248999999999995</c:v>
                </c:pt>
                <c:pt idx="5693">
                  <c:v>71.224999999999994</c:v>
                </c:pt>
                <c:pt idx="5694">
                  <c:v>70.97</c:v>
                </c:pt>
                <c:pt idx="5695">
                  <c:v>70.438999999999993</c:v>
                </c:pt>
                <c:pt idx="5696">
                  <c:v>69.597999999999999</c:v>
                </c:pt>
                <c:pt idx="5697">
                  <c:v>68.367000000000004</c:v>
                </c:pt>
                <c:pt idx="5698">
                  <c:v>66.613</c:v>
                </c:pt>
                <c:pt idx="5699">
                  <c:v>64.043000000000006</c:v>
                </c:pt>
                <c:pt idx="5700">
                  <c:v>60.045000000000002</c:v>
                </c:pt>
                <c:pt idx="5701">
                  <c:v>51.94</c:v>
                </c:pt>
                <c:pt idx="5702">
                  <c:v>47.066000000000003</c:v>
                </c:pt>
                <c:pt idx="5703">
                  <c:v>58.284999999999997</c:v>
                </c:pt>
                <c:pt idx="5704">
                  <c:v>62.814</c:v>
                </c:pt>
                <c:pt idx="5705">
                  <c:v>65.558000000000007</c:v>
                </c:pt>
                <c:pt idx="5706">
                  <c:v>67.457999999999998</c:v>
                </c:pt>
                <c:pt idx="5707">
                  <c:v>68.822000000000003</c:v>
                </c:pt>
                <c:pt idx="5708">
                  <c:v>69.847999999999999</c:v>
                </c:pt>
                <c:pt idx="5709">
                  <c:v>70.644999999999996</c:v>
                </c:pt>
                <c:pt idx="5710">
                  <c:v>71.248999999999995</c:v>
                </c:pt>
                <c:pt idx="5711">
                  <c:v>71.694999999999993</c:v>
                </c:pt>
                <c:pt idx="5712">
                  <c:v>71.983999999999995</c:v>
                </c:pt>
                <c:pt idx="5713">
                  <c:v>72.108000000000004</c:v>
                </c:pt>
                <c:pt idx="5714">
                  <c:v>72.037999999999997</c:v>
                </c:pt>
                <c:pt idx="5715">
                  <c:v>71.745999999999995</c:v>
                </c:pt>
                <c:pt idx="5716">
                  <c:v>71.179000000000002</c:v>
                </c:pt>
                <c:pt idx="5717">
                  <c:v>70.3</c:v>
                </c:pt>
                <c:pt idx="5718">
                  <c:v>69.028999999999996</c:v>
                </c:pt>
                <c:pt idx="5719">
                  <c:v>67.256</c:v>
                </c:pt>
                <c:pt idx="5720">
                  <c:v>64.741</c:v>
                </c:pt>
                <c:pt idx="5721">
                  <c:v>61.052999999999997</c:v>
                </c:pt>
                <c:pt idx="5722">
                  <c:v>54.517000000000003</c:v>
                </c:pt>
                <c:pt idx="5723">
                  <c:v>35.033000000000001</c:v>
                </c:pt>
                <c:pt idx="5724">
                  <c:v>55.701000000000001</c:v>
                </c:pt>
                <c:pt idx="5725">
                  <c:v>61.061</c:v>
                </c:pt>
                <c:pt idx="5726">
                  <c:v>64.171999999999997</c:v>
                </c:pt>
                <c:pt idx="5727">
                  <c:v>66.265000000000001</c:v>
                </c:pt>
                <c:pt idx="5728">
                  <c:v>67.799000000000007</c:v>
                </c:pt>
                <c:pt idx="5729">
                  <c:v>68.981999999999999</c:v>
                </c:pt>
                <c:pt idx="5730">
                  <c:v>69.887</c:v>
                </c:pt>
                <c:pt idx="5731">
                  <c:v>70.582999999999998</c:v>
                </c:pt>
                <c:pt idx="5732">
                  <c:v>71.094999999999999</c:v>
                </c:pt>
                <c:pt idx="5733">
                  <c:v>71.429000000000002</c:v>
                </c:pt>
                <c:pt idx="5734">
                  <c:v>71.569999999999993</c:v>
                </c:pt>
                <c:pt idx="5735">
                  <c:v>71.501999999999995</c:v>
                </c:pt>
                <c:pt idx="5736">
                  <c:v>71.197000000000003</c:v>
                </c:pt>
                <c:pt idx="5737">
                  <c:v>70.623999999999995</c:v>
                </c:pt>
                <c:pt idx="5738">
                  <c:v>69.742000000000004</c:v>
                </c:pt>
                <c:pt idx="5739">
                  <c:v>68.454999999999998</c:v>
                </c:pt>
                <c:pt idx="5740">
                  <c:v>66.671999999999997</c:v>
                </c:pt>
                <c:pt idx="5741">
                  <c:v>64.123000000000005</c:v>
                </c:pt>
                <c:pt idx="5742">
                  <c:v>60.183</c:v>
                </c:pt>
                <c:pt idx="5743">
                  <c:v>52.231999999999999</c:v>
                </c:pt>
                <c:pt idx="5744">
                  <c:v>45.914000000000001</c:v>
                </c:pt>
                <c:pt idx="5745">
                  <c:v>57.914000000000001</c:v>
                </c:pt>
                <c:pt idx="5746">
                  <c:v>62.613</c:v>
                </c:pt>
                <c:pt idx="5747">
                  <c:v>65.412999999999997</c:v>
                </c:pt>
                <c:pt idx="5748">
                  <c:v>67.346999999999994</c:v>
                </c:pt>
                <c:pt idx="5749">
                  <c:v>68.763999999999996</c:v>
                </c:pt>
                <c:pt idx="5750">
                  <c:v>69.855000000000004</c:v>
                </c:pt>
                <c:pt idx="5751">
                  <c:v>70.686999999999998</c:v>
                </c:pt>
                <c:pt idx="5752">
                  <c:v>71.325000000000003</c:v>
                </c:pt>
                <c:pt idx="5753">
                  <c:v>71.790999999999997</c:v>
                </c:pt>
                <c:pt idx="5754">
                  <c:v>72.073999999999998</c:v>
                </c:pt>
                <c:pt idx="5755">
                  <c:v>72.168999999999997</c:v>
                </c:pt>
                <c:pt idx="5756">
                  <c:v>72.052999999999997</c:v>
                </c:pt>
                <c:pt idx="5757">
                  <c:v>71.694000000000003</c:v>
                </c:pt>
                <c:pt idx="5758">
                  <c:v>71.061999999999998</c:v>
                </c:pt>
                <c:pt idx="5759">
                  <c:v>70.111000000000004</c:v>
                </c:pt>
                <c:pt idx="5760">
                  <c:v>68.756</c:v>
                </c:pt>
                <c:pt idx="5761">
                  <c:v>66.935000000000002</c:v>
                </c:pt>
                <c:pt idx="5762">
                  <c:v>64.444000000000003</c:v>
                </c:pt>
                <c:pt idx="5763">
                  <c:v>60.866</c:v>
                </c:pt>
                <c:pt idx="5764">
                  <c:v>54.719000000000001</c:v>
                </c:pt>
                <c:pt idx="5765">
                  <c:v>22.16</c:v>
                </c:pt>
                <c:pt idx="5766">
                  <c:v>53.807000000000002</c:v>
                </c:pt>
                <c:pt idx="5767">
                  <c:v>59.722000000000001</c:v>
                </c:pt>
                <c:pt idx="5768">
                  <c:v>62.981999999999999</c:v>
                </c:pt>
                <c:pt idx="5769">
                  <c:v>65.206000000000003</c:v>
                </c:pt>
                <c:pt idx="5770">
                  <c:v>66.853999999999999</c:v>
                </c:pt>
                <c:pt idx="5771">
                  <c:v>68.150000000000006</c:v>
                </c:pt>
                <c:pt idx="5772">
                  <c:v>69.158000000000001</c:v>
                </c:pt>
                <c:pt idx="5773">
                  <c:v>69.947999999999993</c:v>
                </c:pt>
                <c:pt idx="5774">
                  <c:v>70.536000000000001</c:v>
                </c:pt>
                <c:pt idx="5775">
                  <c:v>70.908000000000001</c:v>
                </c:pt>
                <c:pt idx="5776">
                  <c:v>71.057000000000002</c:v>
                </c:pt>
                <c:pt idx="5777">
                  <c:v>70.960999999999999</c:v>
                </c:pt>
                <c:pt idx="5778">
                  <c:v>70.585999999999999</c:v>
                </c:pt>
                <c:pt idx="5779">
                  <c:v>69.903000000000006</c:v>
                </c:pt>
                <c:pt idx="5780">
                  <c:v>68.852999999999994</c:v>
                </c:pt>
                <c:pt idx="5781">
                  <c:v>67.341999999999999</c:v>
                </c:pt>
                <c:pt idx="5782">
                  <c:v>65.17</c:v>
                </c:pt>
                <c:pt idx="5783">
                  <c:v>61.991</c:v>
                </c:pt>
                <c:pt idx="5784">
                  <c:v>56.643999999999998</c:v>
                </c:pt>
                <c:pt idx="5785">
                  <c:v>39.201999999999998</c:v>
                </c:pt>
                <c:pt idx="5786">
                  <c:v>53.515999999999998</c:v>
                </c:pt>
                <c:pt idx="5787">
                  <c:v>60.076000000000001</c:v>
                </c:pt>
                <c:pt idx="5788">
                  <c:v>63.53</c:v>
                </c:pt>
                <c:pt idx="5789">
                  <c:v>65.801000000000002</c:v>
                </c:pt>
                <c:pt idx="5790">
                  <c:v>67.394000000000005</c:v>
                </c:pt>
                <c:pt idx="5791">
                  <c:v>68.581000000000003</c:v>
                </c:pt>
                <c:pt idx="5792">
                  <c:v>69.504999999999995</c:v>
                </c:pt>
                <c:pt idx="5793">
                  <c:v>70.209999999999994</c:v>
                </c:pt>
                <c:pt idx="5794">
                  <c:v>70.745000000000005</c:v>
                </c:pt>
                <c:pt idx="5795">
                  <c:v>71.114000000000004</c:v>
                </c:pt>
                <c:pt idx="5796">
                  <c:v>71.308999999999997</c:v>
                </c:pt>
                <c:pt idx="5797">
                  <c:v>71.301000000000002</c:v>
                </c:pt>
                <c:pt idx="5798">
                  <c:v>71.061999999999998</c:v>
                </c:pt>
                <c:pt idx="5799">
                  <c:v>70.549000000000007</c:v>
                </c:pt>
                <c:pt idx="5800">
                  <c:v>69.694999999999993</c:v>
                </c:pt>
                <c:pt idx="5801">
                  <c:v>68.444000000000003</c:v>
                </c:pt>
                <c:pt idx="5802">
                  <c:v>66.664000000000001</c:v>
                </c:pt>
                <c:pt idx="5803">
                  <c:v>64.093999999999994</c:v>
                </c:pt>
                <c:pt idx="5804">
                  <c:v>60.234000000000002</c:v>
                </c:pt>
                <c:pt idx="5805">
                  <c:v>53.048999999999999</c:v>
                </c:pt>
                <c:pt idx="5806">
                  <c:v>41.232999999999997</c:v>
                </c:pt>
                <c:pt idx="5807">
                  <c:v>56.359000000000002</c:v>
                </c:pt>
                <c:pt idx="5808">
                  <c:v>61.286000000000001</c:v>
                </c:pt>
                <c:pt idx="5809">
                  <c:v>64.203999999999994</c:v>
                </c:pt>
                <c:pt idx="5810">
                  <c:v>66.239000000000004</c:v>
                </c:pt>
                <c:pt idx="5811">
                  <c:v>67.728999999999999</c:v>
                </c:pt>
                <c:pt idx="5812">
                  <c:v>68.882000000000005</c:v>
                </c:pt>
                <c:pt idx="5813">
                  <c:v>69.795000000000002</c:v>
                </c:pt>
                <c:pt idx="5814">
                  <c:v>70.524000000000001</c:v>
                </c:pt>
                <c:pt idx="5815">
                  <c:v>71.075000000000003</c:v>
                </c:pt>
                <c:pt idx="5816">
                  <c:v>71.453000000000003</c:v>
                </c:pt>
                <c:pt idx="5817">
                  <c:v>71.650000000000006</c:v>
                </c:pt>
                <c:pt idx="5818">
                  <c:v>71.634</c:v>
                </c:pt>
                <c:pt idx="5819">
                  <c:v>71.381</c:v>
                </c:pt>
                <c:pt idx="5820">
                  <c:v>70.852999999999994</c:v>
                </c:pt>
                <c:pt idx="5821">
                  <c:v>69.989999999999995</c:v>
                </c:pt>
                <c:pt idx="5822">
                  <c:v>68.736999999999995</c:v>
                </c:pt>
                <c:pt idx="5823">
                  <c:v>66.957999999999998</c:v>
                </c:pt>
                <c:pt idx="5824">
                  <c:v>64.366</c:v>
                </c:pt>
                <c:pt idx="5825">
                  <c:v>60.381</c:v>
                </c:pt>
                <c:pt idx="5826">
                  <c:v>52.470999999999997</c:v>
                </c:pt>
                <c:pt idx="5827">
                  <c:v>46.067</c:v>
                </c:pt>
                <c:pt idx="5828">
                  <c:v>58.121000000000002</c:v>
                </c:pt>
                <c:pt idx="5829">
                  <c:v>62.701000000000001</c:v>
                </c:pt>
                <c:pt idx="5830">
                  <c:v>65.447999999999993</c:v>
                </c:pt>
                <c:pt idx="5831">
                  <c:v>67.340999999999994</c:v>
                </c:pt>
                <c:pt idx="5832">
                  <c:v>68.688999999999993</c:v>
                </c:pt>
                <c:pt idx="5833">
                  <c:v>69.700999999999993</c:v>
                </c:pt>
                <c:pt idx="5834">
                  <c:v>70.483000000000004</c:v>
                </c:pt>
                <c:pt idx="5835">
                  <c:v>71.072999999999993</c:v>
                </c:pt>
                <c:pt idx="5836">
                  <c:v>71.510000000000005</c:v>
                </c:pt>
                <c:pt idx="5837">
                  <c:v>71.796000000000006</c:v>
                </c:pt>
                <c:pt idx="5838">
                  <c:v>71.921000000000006</c:v>
                </c:pt>
                <c:pt idx="5839">
                  <c:v>71.855000000000004</c:v>
                </c:pt>
                <c:pt idx="5840">
                  <c:v>71.566999999999993</c:v>
                </c:pt>
                <c:pt idx="5841">
                  <c:v>71.004000000000005</c:v>
                </c:pt>
                <c:pt idx="5842">
                  <c:v>70.122</c:v>
                </c:pt>
                <c:pt idx="5843">
                  <c:v>68.834999999999994</c:v>
                </c:pt>
                <c:pt idx="5844">
                  <c:v>67.024000000000001</c:v>
                </c:pt>
                <c:pt idx="5845">
                  <c:v>64.412000000000006</c:v>
                </c:pt>
                <c:pt idx="5846">
                  <c:v>60.484000000000002</c:v>
                </c:pt>
                <c:pt idx="5847">
                  <c:v>53.039000000000001</c:v>
                </c:pt>
                <c:pt idx="5848">
                  <c:v>43.375999999999998</c:v>
                </c:pt>
                <c:pt idx="5849">
                  <c:v>57.198</c:v>
                </c:pt>
                <c:pt idx="5850">
                  <c:v>62.021000000000001</c:v>
                </c:pt>
                <c:pt idx="5851">
                  <c:v>64.912999999999997</c:v>
                </c:pt>
                <c:pt idx="5852">
                  <c:v>66.942999999999998</c:v>
                </c:pt>
                <c:pt idx="5853">
                  <c:v>68.424000000000007</c:v>
                </c:pt>
                <c:pt idx="5854">
                  <c:v>69.563000000000002</c:v>
                </c:pt>
                <c:pt idx="5855">
                  <c:v>70.448999999999998</c:v>
                </c:pt>
                <c:pt idx="5856">
                  <c:v>71.138999999999996</c:v>
                </c:pt>
                <c:pt idx="5857">
                  <c:v>71.64</c:v>
                </c:pt>
                <c:pt idx="5858">
                  <c:v>71.960999999999999</c:v>
                </c:pt>
                <c:pt idx="5859">
                  <c:v>72.099999999999994</c:v>
                </c:pt>
                <c:pt idx="5860">
                  <c:v>72.031999999999996</c:v>
                </c:pt>
                <c:pt idx="5861">
                  <c:v>71.744</c:v>
                </c:pt>
                <c:pt idx="5862">
                  <c:v>71.206999999999994</c:v>
                </c:pt>
                <c:pt idx="5863">
                  <c:v>70.378</c:v>
                </c:pt>
                <c:pt idx="5864">
                  <c:v>69.218999999999994</c:v>
                </c:pt>
                <c:pt idx="5865">
                  <c:v>67.638000000000005</c:v>
                </c:pt>
                <c:pt idx="5866">
                  <c:v>65.432000000000002</c:v>
                </c:pt>
                <c:pt idx="5867">
                  <c:v>62.280999999999999</c:v>
                </c:pt>
                <c:pt idx="5868">
                  <c:v>57.072000000000003</c:v>
                </c:pt>
                <c:pt idx="5869">
                  <c:v>41.545999999999999</c:v>
                </c:pt>
                <c:pt idx="5870">
                  <c:v>53.124000000000002</c:v>
                </c:pt>
                <c:pt idx="5871">
                  <c:v>59.985999999999997</c:v>
                </c:pt>
                <c:pt idx="5872">
                  <c:v>63.543999999999997</c:v>
                </c:pt>
                <c:pt idx="5873">
                  <c:v>65.887</c:v>
                </c:pt>
                <c:pt idx="5874">
                  <c:v>67.531000000000006</c:v>
                </c:pt>
                <c:pt idx="5875">
                  <c:v>68.763999999999996</c:v>
                </c:pt>
                <c:pt idx="5876">
                  <c:v>69.712000000000003</c:v>
                </c:pt>
                <c:pt idx="5877">
                  <c:v>70.423000000000002</c:v>
                </c:pt>
                <c:pt idx="5878">
                  <c:v>70.933999999999997</c:v>
                </c:pt>
                <c:pt idx="5879">
                  <c:v>71.251000000000005</c:v>
                </c:pt>
                <c:pt idx="5880">
                  <c:v>71.364999999999995</c:v>
                </c:pt>
                <c:pt idx="5881">
                  <c:v>71.248999999999995</c:v>
                </c:pt>
                <c:pt idx="5882">
                  <c:v>70.879000000000005</c:v>
                </c:pt>
                <c:pt idx="5883">
                  <c:v>70.195999999999998</c:v>
                </c:pt>
                <c:pt idx="5884">
                  <c:v>69.162999999999997</c:v>
                </c:pt>
                <c:pt idx="5885">
                  <c:v>67.686000000000007</c:v>
                </c:pt>
                <c:pt idx="5886">
                  <c:v>65.626000000000005</c:v>
                </c:pt>
                <c:pt idx="5887">
                  <c:v>62.652999999999999</c:v>
                </c:pt>
                <c:pt idx="5888">
                  <c:v>58.07</c:v>
                </c:pt>
                <c:pt idx="5889">
                  <c:v>48.113999999999997</c:v>
                </c:pt>
                <c:pt idx="5890">
                  <c:v>48.767000000000003</c:v>
                </c:pt>
                <c:pt idx="5891">
                  <c:v>57.716999999999999</c:v>
                </c:pt>
                <c:pt idx="5892">
                  <c:v>61.826000000000001</c:v>
                </c:pt>
                <c:pt idx="5893">
                  <c:v>64.447999999999993</c:v>
                </c:pt>
                <c:pt idx="5894">
                  <c:v>66.361999999999995</c:v>
                </c:pt>
                <c:pt idx="5895">
                  <c:v>67.804000000000002</c:v>
                </c:pt>
                <c:pt idx="5896">
                  <c:v>68.942999999999998</c:v>
                </c:pt>
                <c:pt idx="5897">
                  <c:v>69.852000000000004</c:v>
                </c:pt>
                <c:pt idx="5898">
                  <c:v>70.546999999999997</c:v>
                </c:pt>
                <c:pt idx="5899">
                  <c:v>71.049000000000007</c:v>
                </c:pt>
                <c:pt idx="5900">
                  <c:v>71.355000000000004</c:v>
                </c:pt>
                <c:pt idx="5901">
                  <c:v>71.453000000000003</c:v>
                </c:pt>
                <c:pt idx="5902">
                  <c:v>71.320999999999998</c:v>
                </c:pt>
                <c:pt idx="5903">
                  <c:v>70.938000000000002</c:v>
                </c:pt>
                <c:pt idx="5904">
                  <c:v>70.266999999999996</c:v>
                </c:pt>
                <c:pt idx="5905">
                  <c:v>69.248000000000005</c:v>
                </c:pt>
                <c:pt idx="5906">
                  <c:v>67.819999999999993</c:v>
                </c:pt>
                <c:pt idx="5907">
                  <c:v>65.831000000000003</c:v>
                </c:pt>
                <c:pt idx="5908">
                  <c:v>62.932000000000002</c:v>
                </c:pt>
                <c:pt idx="5909">
                  <c:v>58.374000000000002</c:v>
                </c:pt>
                <c:pt idx="5910">
                  <c:v>48.033999999999999</c:v>
                </c:pt>
                <c:pt idx="5911">
                  <c:v>49.847000000000001</c:v>
                </c:pt>
                <c:pt idx="5912">
                  <c:v>58.604999999999997</c:v>
                </c:pt>
                <c:pt idx="5913">
                  <c:v>62.575000000000003</c:v>
                </c:pt>
                <c:pt idx="5914">
                  <c:v>65.061000000000007</c:v>
                </c:pt>
                <c:pt idx="5915">
                  <c:v>66.816000000000003</c:v>
                </c:pt>
                <c:pt idx="5916">
                  <c:v>68.093999999999994</c:v>
                </c:pt>
                <c:pt idx="5917">
                  <c:v>69.075999999999993</c:v>
                </c:pt>
                <c:pt idx="5918">
                  <c:v>69.834000000000003</c:v>
                </c:pt>
                <c:pt idx="5919">
                  <c:v>70.418999999999997</c:v>
                </c:pt>
                <c:pt idx="5920">
                  <c:v>70.817999999999998</c:v>
                </c:pt>
                <c:pt idx="5921">
                  <c:v>71.033000000000001</c:v>
                </c:pt>
                <c:pt idx="5922">
                  <c:v>71.033000000000001</c:v>
                </c:pt>
                <c:pt idx="5923">
                  <c:v>70.783000000000001</c:v>
                </c:pt>
                <c:pt idx="5924">
                  <c:v>70.236000000000004</c:v>
                </c:pt>
                <c:pt idx="5925">
                  <c:v>69.328000000000003</c:v>
                </c:pt>
                <c:pt idx="5926">
                  <c:v>67.947000000000003</c:v>
                </c:pt>
                <c:pt idx="5927">
                  <c:v>65.965999999999994</c:v>
                </c:pt>
                <c:pt idx="5928">
                  <c:v>63.055</c:v>
                </c:pt>
                <c:pt idx="5929">
                  <c:v>58.273000000000003</c:v>
                </c:pt>
                <c:pt idx="5930">
                  <c:v>46.985999999999997</c:v>
                </c:pt>
                <c:pt idx="5931">
                  <c:v>51.012</c:v>
                </c:pt>
                <c:pt idx="5932">
                  <c:v>59.106000000000002</c:v>
                </c:pt>
                <c:pt idx="5933">
                  <c:v>63.033000000000001</c:v>
                </c:pt>
                <c:pt idx="5934">
                  <c:v>65.516000000000005</c:v>
                </c:pt>
                <c:pt idx="5935">
                  <c:v>67.3</c:v>
                </c:pt>
                <c:pt idx="5936">
                  <c:v>68.671999999999997</c:v>
                </c:pt>
                <c:pt idx="5937">
                  <c:v>69.741</c:v>
                </c:pt>
                <c:pt idx="5938">
                  <c:v>70.600999999999999</c:v>
                </c:pt>
                <c:pt idx="5939">
                  <c:v>71.295000000000002</c:v>
                </c:pt>
                <c:pt idx="5940">
                  <c:v>71.826999999999998</c:v>
                </c:pt>
                <c:pt idx="5941">
                  <c:v>72.197999999999993</c:v>
                </c:pt>
                <c:pt idx="5942">
                  <c:v>72.402000000000001</c:v>
                </c:pt>
                <c:pt idx="5943">
                  <c:v>72.412000000000006</c:v>
                </c:pt>
                <c:pt idx="5944">
                  <c:v>72.206999999999994</c:v>
                </c:pt>
                <c:pt idx="5945">
                  <c:v>71.754000000000005</c:v>
                </c:pt>
                <c:pt idx="5946">
                  <c:v>71.004000000000005</c:v>
                </c:pt>
                <c:pt idx="5947">
                  <c:v>69.912999999999997</c:v>
                </c:pt>
                <c:pt idx="5948">
                  <c:v>68.38</c:v>
                </c:pt>
                <c:pt idx="5949">
                  <c:v>66.228999999999999</c:v>
                </c:pt>
                <c:pt idx="5950">
                  <c:v>63.034999999999997</c:v>
                </c:pt>
                <c:pt idx="5951">
                  <c:v>57.750999999999998</c:v>
                </c:pt>
                <c:pt idx="5952">
                  <c:v>41.853999999999999</c:v>
                </c:pt>
                <c:pt idx="5953">
                  <c:v>54.042000000000002</c:v>
                </c:pt>
                <c:pt idx="5954">
                  <c:v>60.834000000000003</c:v>
                </c:pt>
                <c:pt idx="5955">
                  <c:v>64.289000000000001</c:v>
                </c:pt>
                <c:pt idx="5956">
                  <c:v>66.516999999999996</c:v>
                </c:pt>
                <c:pt idx="5957">
                  <c:v>68.096999999999994</c:v>
                </c:pt>
                <c:pt idx="5958">
                  <c:v>69.248000000000005</c:v>
                </c:pt>
                <c:pt idx="5959">
                  <c:v>70.123000000000005</c:v>
                </c:pt>
                <c:pt idx="5960">
                  <c:v>70.792000000000002</c:v>
                </c:pt>
                <c:pt idx="5961">
                  <c:v>71.298000000000002</c:v>
                </c:pt>
                <c:pt idx="5962">
                  <c:v>71.634</c:v>
                </c:pt>
                <c:pt idx="5963">
                  <c:v>71.802999999999997</c:v>
                </c:pt>
                <c:pt idx="5964">
                  <c:v>71.775999999999996</c:v>
                </c:pt>
                <c:pt idx="5965">
                  <c:v>71.525999999999996</c:v>
                </c:pt>
                <c:pt idx="5966">
                  <c:v>71.010000000000005</c:v>
                </c:pt>
                <c:pt idx="5967">
                  <c:v>70.177999999999997</c:v>
                </c:pt>
                <c:pt idx="5968">
                  <c:v>68.941999999999993</c:v>
                </c:pt>
                <c:pt idx="5969">
                  <c:v>67.22</c:v>
                </c:pt>
                <c:pt idx="5970">
                  <c:v>64.796000000000006</c:v>
                </c:pt>
                <c:pt idx="5971">
                  <c:v>61.146000000000001</c:v>
                </c:pt>
                <c:pt idx="5972">
                  <c:v>54.726999999999997</c:v>
                </c:pt>
                <c:pt idx="5973">
                  <c:v>32.302</c:v>
                </c:pt>
                <c:pt idx="5974">
                  <c:v>55.634999999999998</c:v>
                </c:pt>
                <c:pt idx="5975">
                  <c:v>61.183</c:v>
                </c:pt>
                <c:pt idx="5976">
                  <c:v>64.322000000000003</c:v>
                </c:pt>
                <c:pt idx="5977">
                  <c:v>66.471000000000004</c:v>
                </c:pt>
                <c:pt idx="5978">
                  <c:v>68.055000000000007</c:v>
                </c:pt>
                <c:pt idx="5979">
                  <c:v>69.286000000000001</c:v>
                </c:pt>
                <c:pt idx="5980">
                  <c:v>70.236999999999995</c:v>
                </c:pt>
                <c:pt idx="5981">
                  <c:v>70.977999999999994</c:v>
                </c:pt>
                <c:pt idx="5982">
                  <c:v>71.536000000000001</c:v>
                </c:pt>
                <c:pt idx="5983">
                  <c:v>71.900999999999996</c:v>
                </c:pt>
                <c:pt idx="5984">
                  <c:v>72.072999999999993</c:v>
                </c:pt>
                <c:pt idx="5985">
                  <c:v>72.033000000000001</c:v>
                </c:pt>
                <c:pt idx="5986">
                  <c:v>71.757000000000005</c:v>
                </c:pt>
                <c:pt idx="5987">
                  <c:v>71.218000000000004</c:v>
                </c:pt>
                <c:pt idx="5988">
                  <c:v>70.381</c:v>
                </c:pt>
                <c:pt idx="5989">
                  <c:v>69.165999999999997</c:v>
                </c:pt>
                <c:pt idx="5990">
                  <c:v>67.501000000000005</c:v>
                </c:pt>
                <c:pt idx="5991">
                  <c:v>65.174999999999997</c:v>
                </c:pt>
                <c:pt idx="5992">
                  <c:v>61.734000000000002</c:v>
                </c:pt>
                <c:pt idx="5993">
                  <c:v>55.606000000000002</c:v>
                </c:pt>
                <c:pt idx="5994">
                  <c:v>16.536000000000001</c:v>
                </c:pt>
                <c:pt idx="5995">
                  <c:v>55.533000000000001</c:v>
                </c:pt>
                <c:pt idx="5996">
                  <c:v>61.308999999999997</c:v>
                </c:pt>
                <c:pt idx="5997">
                  <c:v>64.480999999999995</c:v>
                </c:pt>
                <c:pt idx="5998">
                  <c:v>66.594999999999999</c:v>
                </c:pt>
                <c:pt idx="5999">
                  <c:v>68.111999999999995</c:v>
                </c:pt>
                <c:pt idx="6000">
                  <c:v>69.263999999999996</c:v>
                </c:pt>
                <c:pt idx="6001">
                  <c:v>70.132999999999996</c:v>
                </c:pt>
                <c:pt idx="6002">
                  <c:v>70.798000000000002</c:v>
                </c:pt>
                <c:pt idx="6003">
                  <c:v>71.286000000000001</c:v>
                </c:pt>
                <c:pt idx="6004">
                  <c:v>71.59</c:v>
                </c:pt>
                <c:pt idx="6005">
                  <c:v>71.703000000000003</c:v>
                </c:pt>
                <c:pt idx="6006">
                  <c:v>71.602999999999994</c:v>
                </c:pt>
                <c:pt idx="6007">
                  <c:v>71.254999999999995</c:v>
                </c:pt>
                <c:pt idx="6008">
                  <c:v>70.623000000000005</c:v>
                </c:pt>
                <c:pt idx="6009">
                  <c:v>69.658000000000001</c:v>
                </c:pt>
                <c:pt idx="6010">
                  <c:v>68.265000000000001</c:v>
                </c:pt>
                <c:pt idx="6011">
                  <c:v>66.364000000000004</c:v>
                </c:pt>
                <c:pt idx="6012">
                  <c:v>63.713000000000001</c:v>
                </c:pt>
                <c:pt idx="6013">
                  <c:v>59.768999999999998</c:v>
                </c:pt>
                <c:pt idx="6014">
                  <c:v>52.34</c:v>
                </c:pt>
                <c:pt idx="6015">
                  <c:v>41.540999999999997</c:v>
                </c:pt>
                <c:pt idx="6016">
                  <c:v>55.947000000000003</c:v>
                </c:pt>
                <c:pt idx="6017">
                  <c:v>60.921999999999997</c:v>
                </c:pt>
                <c:pt idx="6018">
                  <c:v>63.871000000000002</c:v>
                </c:pt>
                <c:pt idx="6019">
                  <c:v>65.941000000000003</c:v>
                </c:pt>
                <c:pt idx="6020">
                  <c:v>67.495999999999995</c:v>
                </c:pt>
                <c:pt idx="6021">
                  <c:v>68.721000000000004</c:v>
                </c:pt>
                <c:pt idx="6022">
                  <c:v>69.668000000000006</c:v>
                </c:pt>
                <c:pt idx="6023">
                  <c:v>70.397000000000006</c:v>
                </c:pt>
                <c:pt idx="6024">
                  <c:v>70.923000000000002</c:v>
                </c:pt>
                <c:pt idx="6025">
                  <c:v>71.233999999999995</c:v>
                </c:pt>
                <c:pt idx="6026">
                  <c:v>71.320999999999998</c:v>
                </c:pt>
                <c:pt idx="6027">
                  <c:v>71.165999999999997</c:v>
                </c:pt>
                <c:pt idx="6028">
                  <c:v>70.733000000000004</c:v>
                </c:pt>
                <c:pt idx="6029">
                  <c:v>69.995000000000005</c:v>
                </c:pt>
                <c:pt idx="6030">
                  <c:v>68.896000000000001</c:v>
                </c:pt>
                <c:pt idx="6031">
                  <c:v>67.338999999999999</c:v>
                </c:pt>
                <c:pt idx="6032">
                  <c:v>65.126000000000005</c:v>
                </c:pt>
                <c:pt idx="6033">
                  <c:v>61.905999999999999</c:v>
                </c:pt>
                <c:pt idx="6034">
                  <c:v>56.484000000000002</c:v>
                </c:pt>
                <c:pt idx="6035">
                  <c:v>37.984000000000002</c:v>
                </c:pt>
                <c:pt idx="6036">
                  <c:v>53.75</c:v>
                </c:pt>
                <c:pt idx="6037">
                  <c:v>60.222999999999999</c:v>
                </c:pt>
                <c:pt idx="6038">
                  <c:v>63.704000000000001</c:v>
                </c:pt>
                <c:pt idx="6039">
                  <c:v>65.957999999999998</c:v>
                </c:pt>
                <c:pt idx="6040">
                  <c:v>67.572999999999993</c:v>
                </c:pt>
                <c:pt idx="6041">
                  <c:v>68.796999999999997</c:v>
                </c:pt>
                <c:pt idx="6042">
                  <c:v>69.730999999999995</c:v>
                </c:pt>
                <c:pt idx="6043">
                  <c:v>70.457999999999998</c:v>
                </c:pt>
                <c:pt idx="6044">
                  <c:v>71.010999999999996</c:v>
                </c:pt>
                <c:pt idx="6045">
                  <c:v>71.397999999999996</c:v>
                </c:pt>
                <c:pt idx="6046">
                  <c:v>71.602000000000004</c:v>
                </c:pt>
                <c:pt idx="6047">
                  <c:v>71.600999999999999</c:v>
                </c:pt>
                <c:pt idx="6048">
                  <c:v>71.364000000000004</c:v>
                </c:pt>
                <c:pt idx="6049">
                  <c:v>70.849999999999994</c:v>
                </c:pt>
                <c:pt idx="6050">
                  <c:v>70.006</c:v>
                </c:pt>
                <c:pt idx="6051">
                  <c:v>68.757999999999996</c:v>
                </c:pt>
                <c:pt idx="6052">
                  <c:v>66.963999999999999</c:v>
                </c:pt>
                <c:pt idx="6053">
                  <c:v>64.45</c:v>
                </c:pt>
                <c:pt idx="6054">
                  <c:v>60.686999999999998</c:v>
                </c:pt>
                <c:pt idx="6055">
                  <c:v>53.792999999999999</c:v>
                </c:pt>
                <c:pt idx="6056">
                  <c:v>37.844000000000001</c:v>
                </c:pt>
                <c:pt idx="6057">
                  <c:v>55.749000000000002</c:v>
                </c:pt>
                <c:pt idx="6058">
                  <c:v>60.917000000000002</c:v>
                </c:pt>
                <c:pt idx="6059">
                  <c:v>63.948999999999998</c:v>
                </c:pt>
                <c:pt idx="6060">
                  <c:v>66.007999999999996</c:v>
                </c:pt>
                <c:pt idx="6061">
                  <c:v>67.540000000000006</c:v>
                </c:pt>
                <c:pt idx="6062">
                  <c:v>68.748999999999995</c:v>
                </c:pt>
                <c:pt idx="6063">
                  <c:v>69.701999999999998</c:v>
                </c:pt>
                <c:pt idx="6064">
                  <c:v>70.462999999999994</c:v>
                </c:pt>
                <c:pt idx="6065">
                  <c:v>71.052999999999997</c:v>
                </c:pt>
                <c:pt idx="6066">
                  <c:v>71.471999999999994</c:v>
                </c:pt>
                <c:pt idx="6067">
                  <c:v>71.700999999999993</c:v>
                </c:pt>
                <c:pt idx="6068">
                  <c:v>71.718999999999994</c:v>
                </c:pt>
                <c:pt idx="6069">
                  <c:v>71.5</c:v>
                </c:pt>
                <c:pt idx="6070">
                  <c:v>71.010000000000005</c:v>
                </c:pt>
                <c:pt idx="6071">
                  <c:v>70.203999999999994</c:v>
                </c:pt>
                <c:pt idx="6072">
                  <c:v>69.009</c:v>
                </c:pt>
                <c:pt idx="6073">
                  <c:v>67.281999999999996</c:v>
                </c:pt>
                <c:pt idx="6074">
                  <c:v>64.828999999999994</c:v>
                </c:pt>
                <c:pt idx="6075">
                  <c:v>61.066000000000003</c:v>
                </c:pt>
                <c:pt idx="6076">
                  <c:v>53.956000000000003</c:v>
                </c:pt>
                <c:pt idx="6077">
                  <c:v>42.808999999999997</c:v>
                </c:pt>
                <c:pt idx="6078">
                  <c:v>57.411999999999999</c:v>
                </c:pt>
                <c:pt idx="6079">
                  <c:v>62.317999999999998</c:v>
                </c:pt>
                <c:pt idx="6080">
                  <c:v>65.203000000000003</c:v>
                </c:pt>
                <c:pt idx="6081">
                  <c:v>67.116</c:v>
                </c:pt>
                <c:pt idx="6082">
                  <c:v>68.484999999999999</c:v>
                </c:pt>
                <c:pt idx="6083">
                  <c:v>69.519000000000005</c:v>
                </c:pt>
                <c:pt idx="6084">
                  <c:v>70.296999999999997</c:v>
                </c:pt>
                <c:pt idx="6085">
                  <c:v>70.894000000000005</c:v>
                </c:pt>
                <c:pt idx="6086">
                  <c:v>71.334999999999994</c:v>
                </c:pt>
                <c:pt idx="6087">
                  <c:v>71.622</c:v>
                </c:pt>
                <c:pt idx="6088">
                  <c:v>71.738</c:v>
                </c:pt>
                <c:pt idx="6089">
                  <c:v>71.655000000000001</c:v>
                </c:pt>
                <c:pt idx="6090">
                  <c:v>71.337000000000003</c:v>
                </c:pt>
                <c:pt idx="6091">
                  <c:v>70.742000000000004</c:v>
                </c:pt>
                <c:pt idx="6092">
                  <c:v>69.813999999999993</c:v>
                </c:pt>
                <c:pt idx="6093">
                  <c:v>68.447000000000003</c:v>
                </c:pt>
                <c:pt idx="6094">
                  <c:v>66.546000000000006</c:v>
                </c:pt>
                <c:pt idx="6095">
                  <c:v>63.84</c:v>
                </c:pt>
                <c:pt idx="6096">
                  <c:v>59.685000000000002</c:v>
                </c:pt>
                <c:pt idx="6097">
                  <c:v>51.292000000000002</c:v>
                </c:pt>
                <c:pt idx="6098">
                  <c:v>46.296999999999997</c:v>
                </c:pt>
                <c:pt idx="6099">
                  <c:v>57.506</c:v>
                </c:pt>
                <c:pt idx="6100">
                  <c:v>62.003999999999998</c:v>
                </c:pt>
                <c:pt idx="6101">
                  <c:v>64.784000000000006</c:v>
                </c:pt>
                <c:pt idx="6102">
                  <c:v>66.709000000000003</c:v>
                </c:pt>
                <c:pt idx="6103">
                  <c:v>68.150000000000006</c:v>
                </c:pt>
                <c:pt idx="6104">
                  <c:v>69.284000000000006</c:v>
                </c:pt>
                <c:pt idx="6105">
                  <c:v>70.168999999999997</c:v>
                </c:pt>
                <c:pt idx="6106">
                  <c:v>70.864000000000004</c:v>
                </c:pt>
                <c:pt idx="6107">
                  <c:v>71.38</c:v>
                </c:pt>
                <c:pt idx="6108">
                  <c:v>71.718000000000004</c:v>
                </c:pt>
                <c:pt idx="6109">
                  <c:v>71.855000000000004</c:v>
                </c:pt>
                <c:pt idx="6110">
                  <c:v>71.77</c:v>
                </c:pt>
                <c:pt idx="6111">
                  <c:v>71.430999999999997</c:v>
                </c:pt>
                <c:pt idx="6112">
                  <c:v>70.805999999999997</c:v>
                </c:pt>
                <c:pt idx="6113">
                  <c:v>69.843999999999994</c:v>
                </c:pt>
                <c:pt idx="6114">
                  <c:v>68.453999999999994</c:v>
                </c:pt>
                <c:pt idx="6115">
                  <c:v>66.463999999999999</c:v>
                </c:pt>
                <c:pt idx="6116">
                  <c:v>63.587000000000003</c:v>
                </c:pt>
                <c:pt idx="6117">
                  <c:v>58.93</c:v>
                </c:pt>
                <c:pt idx="6118">
                  <c:v>47.494</c:v>
                </c:pt>
                <c:pt idx="6119">
                  <c:v>51.902000000000001</c:v>
                </c:pt>
                <c:pt idx="6120">
                  <c:v>59.966000000000001</c:v>
                </c:pt>
                <c:pt idx="6121">
                  <c:v>63.838000000000001</c:v>
                </c:pt>
                <c:pt idx="6122">
                  <c:v>66.305000000000007</c:v>
                </c:pt>
                <c:pt idx="6123">
                  <c:v>68.004999999999995</c:v>
                </c:pt>
                <c:pt idx="6124">
                  <c:v>69.254999999999995</c:v>
                </c:pt>
                <c:pt idx="6125">
                  <c:v>70.218000000000004</c:v>
                </c:pt>
                <c:pt idx="6126">
                  <c:v>70.951999999999998</c:v>
                </c:pt>
                <c:pt idx="6127">
                  <c:v>71.518000000000001</c:v>
                </c:pt>
                <c:pt idx="6128">
                  <c:v>71.930000000000007</c:v>
                </c:pt>
                <c:pt idx="6129">
                  <c:v>72.177000000000007</c:v>
                </c:pt>
                <c:pt idx="6130">
                  <c:v>72.247</c:v>
                </c:pt>
                <c:pt idx="6131">
                  <c:v>72.111999999999995</c:v>
                </c:pt>
                <c:pt idx="6132">
                  <c:v>71.734999999999999</c:v>
                </c:pt>
                <c:pt idx="6133">
                  <c:v>71.078000000000003</c:v>
                </c:pt>
                <c:pt idx="6134">
                  <c:v>70.088999999999999</c:v>
                </c:pt>
                <c:pt idx="6135">
                  <c:v>68.668000000000006</c:v>
                </c:pt>
                <c:pt idx="6136">
                  <c:v>66.728999999999999</c:v>
                </c:pt>
                <c:pt idx="6137">
                  <c:v>64.007999999999996</c:v>
                </c:pt>
                <c:pt idx="6138">
                  <c:v>59.899000000000001</c:v>
                </c:pt>
                <c:pt idx="6139">
                  <c:v>51.768000000000001</c:v>
                </c:pt>
                <c:pt idx="6140">
                  <c:v>45.49</c:v>
                </c:pt>
                <c:pt idx="6141">
                  <c:v>57.366</c:v>
                </c:pt>
                <c:pt idx="6142">
                  <c:v>62.037999999999997</c:v>
                </c:pt>
                <c:pt idx="6143">
                  <c:v>64.861000000000004</c:v>
                </c:pt>
                <c:pt idx="6144">
                  <c:v>66.846999999999994</c:v>
                </c:pt>
                <c:pt idx="6145">
                  <c:v>68.331999999999994</c:v>
                </c:pt>
                <c:pt idx="6146">
                  <c:v>69.494</c:v>
                </c:pt>
                <c:pt idx="6147">
                  <c:v>70.385999999999996</c:v>
                </c:pt>
                <c:pt idx="6148">
                  <c:v>71.069999999999993</c:v>
                </c:pt>
                <c:pt idx="6149">
                  <c:v>71.561999999999998</c:v>
                </c:pt>
                <c:pt idx="6150">
                  <c:v>71.855999999999995</c:v>
                </c:pt>
                <c:pt idx="6151">
                  <c:v>71.941999999999993</c:v>
                </c:pt>
                <c:pt idx="6152">
                  <c:v>71.807000000000002</c:v>
                </c:pt>
                <c:pt idx="6153">
                  <c:v>71.42</c:v>
                </c:pt>
                <c:pt idx="6154">
                  <c:v>70.759</c:v>
                </c:pt>
                <c:pt idx="6155">
                  <c:v>69.78</c:v>
                </c:pt>
                <c:pt idx="6156">
                  <c:v>68.388999999999996</c:v>
                </c:pt>
                <c:pt idx="6157">
                  <c:v>66.495000000000005</c:v>
                </c:pt>
                <c:pt idx="6158">
                  <c:v>63.814999999999998</c:v>
                </c:pt>
                <c:pt idx="6159">
                  <c:v>59.691000000000003</c:v>
                </c:pt>
                <c:pt idx="6160">
                  <c:v>51.179000000000002</c:v>
                </c:pt>
                <c:pt idx="6161">
                  <c:v>47.036999999999999</c:v>
                </c:pt>
                <c:pt idx="6162">
                  <c:v>57.944000000000003</c:v>
                </c:pt>
                <c:pt idx="6163">
                  <c:v>62.438000000000002</c:v>
                </c:pt>
                <c:pt idx="6164">
                  <c:v>65.144000000000005</c:v>
                </c:pt>
                <c:pt idx="6165">
                  <c:v>67.021000000000001</c:v>
                </c:pt>
                <c:pt idx="6166">
                  <c:v>68.409000000000006</c:v>
                </c:pt>
                <c:pt idx="6167">
                  <c:v>69.486000000000004</c:v>
                </c:pt>
                <c:pt idx="6168">
                  <c:v>70.313999999999993</c:v>
                </c:pt>
                <c:pt idx="6169">
                  <c:v>70.95</c:v>
                </c:pt>
                <c:pt idx="6170">
                  <c:v>71.406999999999996</c:v>
                </c:pt>
                <c:pt idx="6171">
                  <c:v>71.671000000000006</c:v>
                </c:pt>
                <c:pt idx="6172">
                  <c:v>71.724999999999994</c:v>
                </c:pt>
                <c:pt idx="6173">
                  <c:v>71.545000000000002</c:v>
                </c:pt>
                <c:pt idx="6174">
                  <c:v>71.084000000000003</c:v>
                </c:pt>
                <c:pt idx="6175">
                  <c:v>70.308000000000007</c:v>
                </c:pt>
                <c:pt idx="6176">
                  <c:v>69.153999999999996</c:v>
                </c:pt>
                <c:pt idx="6177">
                  <c:v>67.53</c:v>
                </c:pt>
                <c:pt idx="6178">
                  <c:v>65.256</c:v>
                </c:pt>
                <c:pt idx="6179">
                  <c:v>62.042000000000002</c:v>
                </c:pt>
                <c:pt idx="6180">
                  <c:v>56.914000000000001</c:v>
                </c:pt>
                <c:pt idx="6181">
                  <c:v>43.463000000000001</c:v>
                </c:pt>
                <c:pt idx="6182">
                  <c:v>51.293999999999997</c:v>
                </c:pt>
                <c:pt idx="6183">
                  <c:v>58.61</c:v>
                </c:pt>
                <c:pt idx="6184">
                  <c:v>62.350999999999999</c:v>
                </c:pt>
                <c:pt idx="6185">
                  <c:v>64.786000000000001</c:v>
                </c:pt>
                <c:pt idx="6186">
                  <c:v>66.575000000000003</c:v>
                </c:pt>
                <c:pt idx="6187">
                  <c:v>67.962999999999994</c:v>
                </c:pt>
                <c:pt idx="6188">
                  <c:v>69.081000000000003</c:v>
                </c:pt>
                <c:pt idx="6189">
                  <c:v>69.962999999999994</c:v>
                </c:pt>
                <c:pt idx="6190">
                  <c:v>70.649000000000001</c:v>
                </c:pt>
                <c:pt idx="6191">
                  <c:v>71.144999999999996</c:v>
                </c:pt>
                <c:pt idx="6192">
                  <c:v>71.435000000000002</c:v>
                </c:pt>
                <c:pt idx="6193">
                  <c:v>71.503</c:v>
                </c:pt>
                <c:pt idx="6194">
                  <c:v>71.331999999999994</c:v>
                </c:pt>
                <c:pt idx="6195">
                  <c:v>70.88</c:v>
                </c:pt>
                <c:pt idx="6196">
                  <c:v>70.120999999999995</c:v>
                </c:pt>
                <c:pt idx="6197">
                  <c:v>68.984999999999999</c:v>
                </c:pt>
                <c:pt idx="6198">
                  <c:v>67.346999999999994</c:v>
                </c:pt>
                <c:pt idx="6199">
                  <c:v>65.046000000000006</c:v>
                </c:pt>
                <c:pt idx="6200">
                  <c:v>61.612000000000002</c:v>
                </c:pt>
                <c:pt idx="6201">
                  <c:v>55.604999999999997</c:v>
                </c:pt>
                <c:pt idx="6202">
                  <c:v>0.21321000000000001</c:v>
                </c:pt>
                <c:pt idx="6203">
                  <c:v>55.152999999999999</c:v>
                </c:pt>
                <c:pt idx="6204">
                  <c:v>60.86</c:v>
                </c:pt>
                <c:pt idx="6205">
                  <c:v>64.021000000000001</c:v>
                </c:pt>
                <c:pt idx="6206">
                  <c:v>66.072000000000003</c:v>
                </c:pt>
                <c:pt idx="6207">
                  <c:v>67.528000000000006</c:v>
                </c:pt>
                <c:pt idx="6208">
                  <c:v>68.616</c:v>
                </c:pt>
                <c:pt idx="6209">
                  <c:v>69.460999999999999</c:v>
                </c:pt>
                <c:pt idx="6210">
                  <c:v>70.11</c:v>
                </c:pt>
                <c:pt idx="6211">
                  <c:v>70.599999999999994</c:v>
                </c:pt>
                <c:pt idx="6212">
                  <c:v>70.932000000000002</c:v>
                </c:pt>
                <c:pt idx="6213">
                  <c:v>71.082999999999998</c:v>
                </c:pt>
                <c:pt idx="6214">
                  <c:v>71.025000000000006</c:v>
                </c:pt>
                <c:pt idx="6215">
                  <c:v>70.721999999999994</c:v>
                </c:pt>
                <c:pt idx="6216">
                  <c:v>70.111000000000004</c:v>
                </c:pt>
                <c:pt idx="6217">
                  <c:v>69.147000000000006</c:v>
                </c:pt>
                <c:pt idx="6218">
                  <c:v>67.731999999999999</c:v>
                </c:pt>
                <c:pt idx="6219">
                  <c:v>65.691999999999993</c:v>
                </c:pt>
                <c:pt idx="6220">
                  <c:v>62.762999999999998</c:v>
                </c:pt>
                <c:pt idx="6221">
                  <c:v>58.097999999999999</c:v>
                </c:pt>
                <c:pt idx="6222">
                  <c:v>47.381999999999998</c:v>
                </c:pt>
                <c:pt idx="6223">
                  <c:v>50.238999999999997</c:v>
                </c:pt>
                <c:pt idx="6224">
                  <c:v>58.594999999999999</c:v>
                </c:pt>
                <c:pt idx="6225">
                  <c:v>62.579000000000001</c:v>
                </c:pt>
                <c:pt idx="6226">
                  <c:v>65.159000000000006</c:v>
                </c:pt>
                <c:pt idx="6227">
                  <c:v>66.992000000000004</c:v>
                </c:pt>
                <c:pt idx="6228">
                  <c:v>68.384</c:v>
                </c:pt>
                <c:pt idx="6229">
                  <c:v>69.488</c:v>
                </c:pt>
                <c:pt idx="6230">
                  <c:v>70.349000000000004</c:v>
                </c:pt>
                <c:pt idx="6231">
                  <c:v>71.019000000000005</c:v>
                </c:pt>
                <c:pt idx="6232">
                  <c:v>71.516000000000005</c:v>
                </c:pt>
                <c:pt idx="6233">
                  <c:v>71.826999999999998</c:v>
                </c:pt>
                <c:pt idx="6234">
                  <c:v>71.944000000000003</c:v>
                </c:pt>
                <c:pt idx="6235">
                  <c:v>71.846000000000004</c:v>
                </c:pt>
                <c:pt idx="6236">
                  <c:v>71.501000000000005</c:v>
                </c:pt>
                <c:pt idx="6237">
                  <c:v>70.876999999999995</c:v>
                </c:pt>
                <c:pt idx="6238">
                  <c:v>69.924000000000007</c:v>
                </c:pt>
                <c:pt idx="6239">
                  <c:v>68.534000000000006</c:v>
                </c:pt>
                <c:pt idx="6240">
                  <c:v>66.599000000000004</c:v>
                </c:pt>
                <c:pt idx="6241">
                  <c:v>63.796999999999997</c:v>
                </c:pt>
                <c:pt idx="6242">
                  <c:v>59.337000000000003</c:v>
                </c:pt>
                <c:pt idx="6243">
                  <c:v>49.151000000000003</c:v>
                </c:pt>
                <c:pt idx="6244">
                  <c:v>50.48</c:v>
                </c:pt>
                <c:pt idx="6245">
                  <c:v>59.332000000000001</c:v>
                </c:pt>
                <c:pt idx="6246">
                  <c:v>63.406999999999996</c:v>
                </c:pt>
                <c:pt idx="6247">
                  <c:v>65.909000000000006</c:v>
                </c:pt>
                <c:pt idx="6248">
                  <c:v>67.650999999999996</c:v>
                </c:pt>
                <c:pt idx="6249">
                  <c:v>68.929000000000002</c:v>
                </c:pt>
                <c:pt idx="6250">
                  <c:v>69.917000000000002</c:v>
                </c:pt>
                <c:pt idx="6251">
                  <c:v>70.674000000000007</c:v>
                </c:pt>
                <c:pt idx="6252">
                  <c:v>71.260999999999996</c:v>
                </c:pt>
                <c:pt idx="6253">
                  <c:v>71.694000000000003</c:v>
                </c:pt>
                <c:pt idx="6254">
                  <c:v>71.959000000000003</c:v>
                </c:pt>
                <c:pt idx="6255">
                  <c:v>72.042000000000002</c:v>
                </c:pt>
                <c:pt idx="6256">
                  <c:v>71.914000000000001</c:v>
                </c:pt>
                <c:pt idx="6257">
                  <c:v>71.534000000000006</c:v>
                </c:pt>
                <c:pt idx="6258">
                  <c:v>70.861999999999995</c:v>
                </c:pt>
                <c:pt idx="6259">
                  <c:v>69.838999999999999</c:v>
                </c:pt>
                <c:pt idx="6260">
                  <c:v>68.373999999999995</c:v>
                </c:pt>
                <c:pt idx="6261">
                  <c:v>66.3</c:v>
                </c:pt>
                <c:pt idx="6262">
                  <c:v>63.354999999999997</c:v>
                </c:pt>
                <c:pt idx="6263">
                  <c:v>58.71</c:v>
                </c:pt>
                <c:pt idx="6264">
                  <c:v>47.920999999999999</c:v>
                </c:pt>
                <c:pt idx="6265">
                  <c:v>50.581000000000003</c:v>
                </c:pt>
                <c:pt idx="6266">
                  <c:v>59.070999999999998</c:v>
                </c:pt>
                <c:pt idx="6267">
                  <c:v>63.087000000000003</c:v>
                </c:pt>
                <c:pt idx="6268">
                  <c:v>65.686999999999998</c:v>
                </c:pt>
                <c:pt idx="6269">
                  <c:v>67.527000000000001</c:v>
                </c:pt>
                <c:pt idx="6270">
                  <c:v>68.92</c:v>
                </c:pt>
                <c:pt idx="6271">
                  <c:v>70.021000000000001</c:v>
                </c:pt>
                <c:pt idx="6272">
                  <c:v>70.872</c:v>
                </c:pt>
                <c:pt idx="6273">
                  <c:v>71.531000000000006</c:v>
                </c:pt>
                <c:pt idx="6274">
                  <c:v>72.010999999999996</c:v>
                </c:pt>
                <c:pt idx="6275">
                  <c:v>72.302000000000007</c:v>
                </c:pt>
                <c:pt idx="6276">
                  <c:v>72.396000000000001</c:v>
                </c:pt>
                <c:pt idx="6277">
                  <c:v>72.278999999999996</c:v>
                </c:pt>
                <c:pt idx="6278">
                  <c:v>71.92</c:v>
                </c:pt>
                <c:pt idx="6279">
                  <c:v>71.301000000000002</c:v>
                </c:pt>
                <c:pt idx="6280">
                  <c:v>70.382000000000005</c:v>
                </c:pt>
                <c:pt idx="6281">
                  <c:v>69.081999999999994</c:v>
                </c:pt>
                <c:pt idx="6282">
                  <c:v>67.328000000000003</c:v>
                </c:pt>
                <c:pt idx="6283">
                  <c:v>64.891999999999996</c:v>
                </c:pt>
                <c:pt idx="6284">
                  <c:v>61.29</c:v>
                </c:pt>
                <c:pt idx="6285">
                  <c:v>54.749000000000002</c:v>
                </c:pt>
                <c:pt idx="6286">
                  <c:v>34.197000000000003</c:v>
                </c:pt>
                <c:pt idx="6287">
                  <c:v>55.927999999999997</c:v>
                </c:pt>
                <c:pt idx="6288">
                  <c:v>61.354999999999997</c:v>
                </c:pt>
                <c:pt idx="6289">
                  <c:v>64.403000000000006</c:v>
                </c:pt>
                <c:pt idx="6290">
                  <c:v>66.453000000000003</c:v>
                </c:pt>
                <c:pt idx="6291">
                  <c:v>67.941000000000003</c:v>
                </c:pt>
                <c:pt idx="6292">
                  <c:v>69.08</c:v>
                </c:pt>
                <c:pt idx="6293">
                  <c:v>69.944999999999993</c:v>
                </c:pt>
                <c:pt idx="6294">
                  <c:v>70.602999999999994</c:v>
                </c:pt>
                <c:pt idx="6295">
                  <c:v>71.070999999999998</c:v>
                </c:pt>
                <c:pt idx="6296">
                  <c:v>71.335999999999999</c:v>
                </c:pt>
                <c:pt idx="6297">
                  <c:v>71.382000000000005</c:v>
                </c:pt>
                <c:pt idx="6298">
                  <c:v>71.183999999999997</c:v>
                </c:pt>
                <c:pt idx="6299">
                  <c:v>70.69</c:v>
                </c:pt>
                <c:pt idx="6300">
                  <c:v>69.861000000000004</c:v>
                </c:pt>
                <c:pt idx="6301">
                  <c:v>68.617999999999995</c:v>
                </c:pt>
                <c:pt idx="6302">
                  <c:v>66.840999999999994</c:v>
                </c:pt>
                <c:pt idx="6303">
                  <c:v>64.275000000000006</c:v>
                </c:pt>
                <c:pt idx="6304">
                  <c:v>60.438000000000002</c:v>
                </c:pt>
                <c:pt idx="6305">
                  <c:v>53.383000000000003</c:v>
                </c:pt>
                <c:pt idx="6306">
                  <c:v>40.622999999999998</c:v>
                </c:pt>
                <c:pt idx="6307">
                  <c:v>56.18</c:v>
                </c:pt>
                <c:pt idx="6308">
                  <c:v>61.186</c:v>
                </c:pt>
                <c:pt idx="6309">
                  <c:v>64.138999999999996</c:v>
                </c:pt>
                <c:pt idx="6310">
                  <c:v>66.212000000000003</c:v>
                </c:pt>
                <c:pt idx="6311">
                  <c:v>67.742000000000004</c:v>
                </c:pt>
                <c:pt idx="6312">
                  <c:v>68.942999999999998</c:v>
                </c:pt>
                <c:pt idx="6313">
                  <c:v>69.915999999999997</c:v>
                </c:pt>
                <c:pt idx="6314">
                  <c:v>70.685000000000002</c:v>
                </c:pt>
                <c:pt idx="6315">
                  <c:v>71.281999999999996</c:v>
                </c:pt>
                <c:pt idx="6316">
                  <c:v>71.704999999999998</c:v>
                </c:pt>
                <c:pt idx="6317">
                  <c:v>71.941999999999993</c:v>
                </c:pt>
                <c:pt idx="6318">
                  <c:v>71.965999999999994</c:v>
                </c:pt>
                <c:pt idx="6319">
                  <c:v>71.754000000000005</c:v>
                </c:pt>
                <c:pt idx="6320">
                  <c:v>71.263999999999996</c:v>
                </c:pt>
                <c:pt idx="6321">
                  <c:v>70.465999999999994</c:v>
                </c:pt>
                <c:pt idx="6322">
                  <c:v>69.286000000000001</c:v>
                </c:pt>
                <c:pt idx="6323">
                  <c:v>67.616</c:v>
                </c:pt>
                <c:pt idx="6324">
                  <c:v>65.206999999999994</c:v>
                </c:pt>
                <c:pt idx="6325">
                  <c:v>61.606999999999999</c:v>
                </c:pt>
                <c:pt idx="6326">
                  <c:v>55.075000000000003</c:v>
                </c:pt>
                <c:pt idx="6327">
                  <c:v>37.167000000000002</c:v>
                </c:pt>
                <c:pt idx="6328">
                  <c:v>56.633000000000003</c:v>
                </c:pt>
                <c:pt idx="6329">
                  <c:v>61.899000000000001</c:v>
                </c:pt>
                <c:pt idx="6330">
                  <c:v>64.888000000000005</c:v>
                </c:pt>
                <c:pt idx="6331">
                  <c:v>66.897999999999996</c:v>
                </c:pt>
                <c:pt idx="6332">
                  <c:v>68.308999999999997</c:v>
                </c:pt>
                <c:pt idx="6333">
                  <c:v>69.358000000000004</c:v>
                </c:pt>
                <c:pt idx="6334">
                  <c:v>70.162999999999997</c:v>
                </c:pt>
                <c:pt idx="6335">
                  <c:v>70.766999999999996</c:v>
                </c:pt>
                <c:pt idx="6336">
                  <c:v>71.207999999999998</c:v>
                </c:pt>
                <c:pt idx="6337">
                  <c:v>71.488</c:v>
                </c:pt>
                <c:pt idx="6338">
                  <c:v>71.594999999999999</c:v>
                </c:pt>
                <c:pt idx="6339">
                  <c:v>71.492999999999995</c:v>
                </c:pt>
                <c:pt idx="6340">
                  <c:v>71.147999999999996</c:v>
                </c:pt>
                <c:pt idx="6341">
                  <c:v>70.498000000000005</c:v>
                </c:pt>
                <c:pt idx="6342">
                  <c:v>69.491</c:v>
                </c:pt>
                <c:pt idx="6343">
                  <c:v>68.016000000000005</c:v>
                </c:pt>
                <c:pt idx="6344">
                  <c:v>65.908000000000001</c:v>
                </c:pt>
                <c:pt idx="6345">
                  <c:v>62.752000000000002</c:v>
                </c:pt>
                <c:pt idx="6346">
                  <c:v>57.558999999999997</c:v>
                </c:pt>
                <c:pt idx="6347">
                  <c:v>42.741</c:v>
                </c:pt>
                <c:pt idx="6348">
                  <c:v>53.442999999999998</c:v>
                </c:pt>
                <c:pt idx="6349">
                  <c:v>60.347000000000001</c:v>
                </c:pt>
                <c:pt idx="6350">
                  <c:v>63.953000000000003</c:v>
                </c:pt>
                <c:pt idx="6351">
                  <c:v>66.322999999999993</c:v>
                </c:pt>
                <c:pt idx="6352">
                  <c:v>68.061000000000007</c:v>
                </c:pt>
                <c:pt idx="6353">
                  <c:v>69.364000000000004</c:v>
                </c:pt>
                <c:pt idx="6354">
                  <c:v>70.385000000000005</c:v>
                </c:pt>
                <c:pt idx="6355">
                  <c:v>71.197999999999993</c:v>
                </c:pt>
                <c:pt idx="6356">
                  <c:v>71.822000000000003</c:v>
                </c:pt>
                <c:pt idx="6357">
                  <c:v>72.278999999999996</c:v>
                </c:pt>
                <c:pt idx="6358">
                  <c:v>72.569000000000003</c:v>
                </c:pt>
                <c:pt idx="6359">
                  <c:v>72.676000000000002</c:v>
                </c:pt>
                <c:pt idx="6360">
                  <c:v>72.576999999999998</c:v>
                </c:pt>
                <c:pt idx="6361">
                  <c:v>72.248999999999995</c:v>
                </c:pt>
                <c:pt idx="6362">
                  <c:v>71.649000000000001</c:v>
                </c:pt>
                <c:pt idx="6363">
                  <c:v>70.748000000000005</c:v>
                </c:pt>
                <c:pt idx="6364">
                  <c:v>69.465999999999994</c:v>
                </c:pt>
                <c:pt idx="6365">
                  <c:v>67.688999999999993</c:v>
                </c:pt>
                <c:pt idx="6366">
                  <c:v>65.135999999999996</c:v>
                </c:pt>
                <c:pt idx="6367">
                  <c:v>61.292999999999999</c:v>
                </c:pt>
                <c:pt idx="6368">
                  <c:v>53.966999999999999</c:v>
                </c:pt>
                <c:pt idx="6369">
                  <c:v>44.244999999999997</c:v>
                </c:pt>
                <c:pt idx="6370">
                  <c:v>57.982999999999997</c:v>
                </c:pt>
                <c:pt idx="6371">
                  <c:v>62.808</c:v>
                </c:pt>
                <c:pt idx="6372">
                  <c:v>65.682000000000002</c:v>
                </c:pt>
                <c:pt idx="6373">
                  <c:v>67.608000000000004</c:v>
                </c:pt>
                <c:pt idx="6374">
                  <c:v>69.001000000000005</c:v>
                </c:pt>
                <c:pt idx="6375">
                  <c:v>70.061999999999998</c:v>
                </c:pt>
                <c:pt idx="6376">
                  <c:v>70.861999999999995</c:v>
                </c:pt>
                <c:pt idx="6377">
                  <c:v>71.474000000000004</c:v>
                </c:pt>
                <c:pt idx="6378">
                  <c:v>71.918999999999997</c:v>
                </c:pt>
                <c:pt idx="6379">
                  <c:v>72.203000000000003</c:v>
                </c:pt>
                <c:pt idx="6380">
                  <c:v>72.308000000000007</c:v>
                </c:pt>
                <c:pt idx="6381">
                  <c:v>72.216999999999999</c:v>
                </c:pt>
                <c:pt idx="6382">
                  <c:v>71.896000000000001</c:v>
                </c:pt>
                <c:pt idx="6383">
                  <c:v>71.316000000000003</c:v>
                </c:pt>
                <c:pt idx="6384">
                  <c:v>70.433999999999997</c:v>
                </c:pt>
                <c:pt idx="6385">
                  <c:v>69.186999999999998</c:v>
                </c:pt>
                <c:pt idx="6386">
                  <c:v>67.466999999999999</c:v>
                </c:pt>
                <c:pt idx="6387">
                  <c:v>65.14</c:v>
                </c:pt>
                <c:pt idx="6388">
                  <c:v>61.816000000000003</c:v>
                </c:pt>
                <c:pt idx="6389">
                  <c:v>56.25</c:v>
                </c:pt>
                <c:pt idx="6390">
                  <c:v>38.594000000000001</c:v>
                </c:pt>
                <c:pt idx="6391">
                  <c:v>53.262</c:v>
                </c:pt>
                <c:pt idx="6392">
                  <c:v>59.826999999999998</c:v>
                </c:pt>
                <c:pt idx="6393">
                  <c:v>63.383000000000003</c:v>
                </c:pt>
                <c:pt idx="6394">
                  <c:v>65.721999999999994</c:v>
                </c:pt>
                <c:pt idx="6395">
                  <c:v>67.423000000000002</c:v>
                </c:pt>
                <c:pt idx="6396">
                  <c:v>68.73</c:v>
                </c:pt>
                <c:pt idx="6397">
                  <c:v>69.72</c:v>
                </c:pt>
                <c:pt idx="6398">
                  <c:v>70.471000000000004</c:v>
                </c:pt>
                <c:pt idx="6399">
                  <c:v>71.003</c:v>
                </c:pt>
                <c:pt idx="6400">
                  <c:v>71.325999999999993</c:v>
                </c:pt>
                <c:pt idx="6401">
                  <c:v>71.423000000000002</c:v>
                </c:pt>
                <c:pt idx="6402">
                  <c:v>71.287000000000006</c:v>
                </c:pt>
                <c:pt idx="6403">
                  <c:v>70.893000000000001</c:v>
                </c:pt>
                <c:pt idx="6404">
                  <c:v>70.206000000000003</c:v>
                </c:pt>
                <c:pt idx="6405">
                  <c:v>69.198999999999998</c:v>
                </c:pt>
                <c:pt idx="6406">
                  <c:v>67.796000000000006</c:v>
                </c:pt>
                <c:pt idx="6407">
                  <c:v>65.847999999999999</c:v>
                </c:pt>
                <c:pt idx="6408">
                  <c:v>63.134999999999998</c:v>
                </c:pt>
                <c:pt idx="6409">
                  <c:v>58.972999999999999</c:v>
                </c:pt>
                <c:pt idx="6410">
                  <c:v>50.363999999999997</c:v>
                </c:pt>
                <c:pt idx="6411">
                  <c:v>46.578000000000003</c:v>
                </c:pt>
                <c:pt idx="6412">
                  <c:v>57.345999999999997</c:v>
                </c:pt>
                <c:pt idx="6413">
                  <c:v>61.795000000000002</c:v>
                </c:pt>
                <c:pt idx="6414">
                  <c:v>64.563999999999993</c:v>
                </c:pt>
                <c:pt idx="6415">
                  <c:v>66.47</c:v>
                </c:pt>
                <c:pt idx="6416">
                  <c:v>67.887</c:v>
                </c:pt>
                <c:pt idx="6417">
                  <c:v>68.988</c:v>
                </c:pt>
                <c:pt idx="6418">
                  <c:v>69.828999999999994</c:v>
                </c:pt>
                <c:pt idx="6419">
                  <c:v>70.468999999999994</c:v>
                </c:pt>
                <c:pt idx="6420">
                  <c:v>70.921000000000006</c:v>
                </c:pt>
                <c:pt idx="6421">
                  <c:v>71.17</c:v>
                </c:pt>
                <c:pt idx="6422">
                  <c:v>71.203999999999994</c:v>
                </c:pt>
                <c:pt idx="6423">
                  <c:v>70.997</c:v>
                </c:pt>
                <c:pt idx="6424">
                  <c:v>70.501000000000005</c:v>
                </c:pt>
                <c:pt idx="6425">
                  <c:v>69.683000000000007</c:v>
                </c:pt>
                <c:pt idx="6426">
                  <c:v>68.465999999999994</c:v>
                </c:pt>
                <c:pt idx="6427">
                  <c:v>66.724000000000004</c:v>
                </c:pt>
                <c:pt idx="6428">
                  <c:v>64.304000000000002</c:v>
                </c:pt>
                <c:pt idx="6429">
                  <c:v>60.756</c:v>
                </c:pt>
                <c:pt idx="6430">
                  <c:v>54.701999999999998</c:v>
                </c:pt>
                <c:pt idx="6431">
                  <c:v>20.67</c:v>
                </c:pt>
                <c:pt idx="6432">
                  <c:v>53.652000000000001</c:v>
                </c:pt>
                <c:pt idx="6433">
                  <c:v>59.430999999999997</c:v>
                </c:pt>
                <c:pt idx="6434">
                  <c:v>62.65</c:v>
                </c:pt>
                <c:pt idx="6435">
                  <c:v>64.792000000000002</c:v>
                </c:pt>
                <c:pt idx="6436">
                  <c:v>66.369</c:v>
                </c:pt>
                <c:pt idx="6437">
                  <c:v>67.596000000000004</c:v>
                </c:pt>
                <c:pt idx="6438">
                  <c:v>68.587000000000003</c:v>
                </c:pt>
                <c:pt idx="6439">
                  <c:v>69.367999999999995</c:v>
                </c:pt>
                <c:pt idx="6440">
                  <c:v>69.97</c:v>
                </c:pt>
                <c:pt idx="6441">
                  <c:v>70.391000000000005</c:v>
                </c:pt>
                <c:pt idx="6442">
                  <c:v>70.605000000000004</c:v>
                </c:pt>
                <c:pt idx="6443">
                  <c:v>70.587000000000003</c:v>
                </c:pt>
                <c:pt idx="6444">
                  <c:v>70.307000000000002</c:v>
                </c:pt>
                <c:pt idx="6445">
                  <c:v>69.706999999999994</c:v>
                </c:pt>
                <c:pt idx="6446">
                  <c:v>68.741</c:v>
                </c:pt>
                <c:pt idx="6447">
                  <c:v>67.293000000000006</c:v>
                </c:pt>
                <c:pt idx="6448">
                  <c:v>65.143000000000001</c:v>
                </c:pt>
                <c:pt idx="6449">
                  <c:v>61.893999999999998</c:v>
                </c:pt>
                <c:pt idx="6450">
                  <c:v>56.131</c:v>
                </c:pt>
                <c:pt idx="6451">
                  <c:v>26.762</c:v>
                </c:pt>
                <c:pt idx="6452">
                  <c:v>55.526000000000003</c:v>
                </c:pt>
                <c:pt idx="6453">
                  <c:v>61.45</c:v>
                </c:pt>
                <c:pt idx="6454">
                  <c:v>64.73</c:v>
                </c:pt>
                <c:pt idx="6455">
                  <c:v>66.912999999999997</c:v>
                </c:pt>
                <c:pt idx="6456">
                  <c:v>68.447000000000003</c:v>
                </c:pt>
                <c:pt idx="6457">
                  <c:v>69.58</c:v>
                </c:pt>
                <c:pt idx="6458">
                  <c:v>70.441000000000003</c:v>
                </c:pt>
                <c:pt idx="6459">
                  <c:v>71.11</c:v>
                </c:pt>
                <c:pt idx="6460">
                  <c:v>71.616</c:v>
                </c:pt>
                <c:pt idx="6461">
                  <c:v>71.981999999999999</c:v>
                </c:pt>
                <c:pt idx="6462">
                  <c:v>72.209000000000003</c:v>
                </c:pt>
                <c:pt idx="6463">
                  <c:v>72.272000000000006</c:v>
                </c:pt>
                <c:pt idx="6464">
                  <c:v>72.144999999999996</c:v>
                </c:pt>
                <c:pt idx="6465">
                  <c:v>71.789000000000001</c:v>
                </c:pt>
                <c:pt idx="6466">
                  <c:v>71.141000000000005</c:v>
                </c:pt>
                <c:pt idx="6467">
                  <c:v>70.155000000000001</c:v>
                </c:pt>
                <c:pt idx="6468">
                  <c:v>68.727999999999994</c:v>
                </c:pt>
                <c:pt idx="6469">
                  <c:v>66.686999999999998</c:v>
                </c:pt>
                <c:pt idx="6470">
                  <c:v>63.77</c:v>
                </c:pt>
                <c:pt idx="6471">
                  <c:v>59.154000000000003</c:v>
                </c:pt>
                <c:pt idx="6472">
                  <c:v>48.804000000000002</c:v>
                </c:pt>
                <c:pt idx="6473">
                  <c:v>50.619</c:v>
                </c:pt>
                <c:pt idx="6474">
                  <c:v>59.198</c:v>
                </c:pt>
                <c:pt idx="6475">
                  <c:v>63.179000000000002</c:v>
                </c:pt>
                <c:pt idx="6476">
                  <c:v>65.721999999999994</c:v>
                </c:pt>
                <c:pt idx="6477">
                  <c:v>67.507999999999996</c:v>
                </c:pt>
                <c:pt idx="6478">
                  <c:v>68.855000000000004</c:v>
                </c:pt>
                <c:pt idx="6479">
                  <c:v>69.915000000000006</c:v>
                </c:pt>
                <c:pt idx="6480">
                  <c:v>70.77</c:v>
                </c:pt>
                <c:pt idx="6481">
                  <c:v>71.441000000000003</c:v>
                </c:pt>
                <c:pt idx="6482">
                  <c:v>71.948999999999998</c:v>
                </c:pt>
                <c:pt idx="6483">
                  <c:v>72.293999999999997</c:v>
                </c:pt>
                <c:pt idx="6484">
                  <c:v>72.450999999999993</c:v>
                </c:pt>
                <c:pt idx="6485">
                  <c:v>72.403000000000006</c:v>
                </c:pt>
                <c:pt idx="6486">
                  <c:v>72.123999999999995</c:v>
                </c:pt>
                <c:pt idx="6487">
                  <c:v>71.569000000000003</c:v>
                </c:pt>
                <c:pt idx="6488">
                  <c:v>70.703000000000003</c:v>
                </c:pt>
                <c:pt idx="6489">
                  <c:v>69.444000000000003</c:v>
                </c:pt>
                <c:pt idx="6490">
                  <c:v>67.637</c:v>
                </c:pt>
                <c:pt idx="6491">
                  <c:v>65.054000000000002</c:v>
                </c:pt>
                <c:pt idx="6492">
                  <c:v>61.027999999999999</c:v>
                </c:pt>
                <c:pt idx="6493">
                  <c:v>52.890999999999998</c:v>
                </c:pt>
                <c:pt idx="6494">
                  <c:v>47.845999999999997</c:v>
                </c:pt>
                <c:pt idx="6495">
                  <c:v>59.087000000000003</c:v>
                </c:pt>
                <c:pt idx="6496">
                  <c:v>63.573999999999998</c:v>
                </c:pt>
                <c:pt idx="6497">
                  <c:v>66.302999999999997</c:v>
                </c:pt>
                <c:pt idx="6498">
                  <c:v>68.141999999999996</c:v>
                </c:pt>
                <c:pt idx="6499">
                  <c:v>69.474000000000004</c:v>
                </c:pt>
                <c:pt idx="6500">
                  <c:v>70.488</c:v>
                </c:pt>
                <c:pt idx="6501">
                  <c:v>71.254999999999995</c:v>
                </c:pt>
                <c:pt idx="6502">
                  <c:v>71.843000000000004</c:v>
                </c:pt>
                <c:pt idx="6503">
                  <c:v>72.274000000000001</c:v>
                </c:pt>
                <c:pt idx="6504">
                  <c:v>72.555000000000007</c:v>
                </c:pt>
                <c:pt idx="6505">
                  <c:v>72.665999999999997</c:v>
                </c:pt>
                <c:pt idx="6506">
                  <c:v>72.588999999999999</c:v>
                </c:pt>
                <c:pt idx="6507">
                  <c:v>72.290999999999997</c:v>
                </c:pt>
                <c:pt idx="6508">
                  <c:v>71.742000000000004</c:v>
                </c:pt>
                <c:pt idx="6509">
                  <c:v>70.900000000000006</c:v>
                </c:pt>
                <c:pt idx="6510">
                  <c:v>69.713999999999999</c:v>
                </c:pt>
                <c:pt idx="6511">
                  <c:v>68.091999999999999</c:v>
                </c:pt>
                <c:pt idx="6512">
                  <c:v>65.932000000000002</c:v>
                </c:pt>
                <c:pt idx="6513">
                  <c:v>62.935000000000002</c:v>
                </c:pt>
                <c:pt idx="6514">
                  <c:v>58.210999999999999</c:v>
                </c:pt>
                <c:pt idx="6515">
                  <c:v>47.616999999999997</c:v>
                </c:pt>
                <c:pt idx="6516">
                  <c:v>50.1</c:v>
                </c:pt>
                <c:pt idx="6517">
                  <c:v>58.697000000000003</c:v>
                </c:pt>
                <c:pt idx="6518">
                  <c:v>62.814999999999998</c:v>
                </c:pt>
                <c:pt idx="6519">
                  <c:v>65.427000000000007</c:v>
                </c:pt>
                <c:pt idx="6520">
                  <c:v>67.295000000000002</c:v>
                </c:pt>
                <c:pt idx="6521">
                  <c:v>68.713999999999999</c:v>
                </c:pt>
                <c:pt idx="6522">
                  <c:v>69.781999999999996</c:v>
                </c:pt>
                <c:pt idx="6523">
                  <c:v>70.59</c:v>
                </c:pt>
                <c:pt idx="6524">
                  <c:v>71.167000000000002</c:v>
                </c:pt>
                <c:pt idx="6525">
                  <c:v>71.528999999999996</c:v>
                </c:pt>
                <c:pt idx="6526">
                  <c:v>71.662999999999997</c:v>
                </c:pt>
                <c:pt idx="6527">
                  <c:v>71.563000000000002</c:v>
                </c:pt>
                <c:pt idx="6528">
                  <c:v>71.203000000000003</c:v>
                </c:pt>
                <c:pt idx="6529">
                  <c:v>70.563999999999993</c:v>
                </c:pt>
                <c:pt idx="6530">
                  <c:v>69.602000000000004</c:v>
                </c:pt>
                <c:pt idx="6531">
                  <c:v>68.247</c:v>
                </c:pt>
                <c:pt idx="6532">
                  <c:v>66.355000000000004</c:v>
                </c:pt>
                <c:pt idx="6533">
                  <c:v>63.715000000000003</c:v>
                </c:pt>
                <c:pt idx="6534">
                  <c:v>59.691000000000003</c:v>
                </c:pt>
                <c:pt idx="6535">
                  <c:v>51.808</c:v>
                </c:pt>
                <c:pt idx="6536">
                  <c:v>45.209000000000003</c:v>
                </c:pt>
                <c:pt idx="6537">
                  <c:v>57.192999999999998</c:v>
                </c:pt>
                <c:pt idx="6538">
                  <c:v>61.802</c:v>
                </c:pt>
                <c:pt idx="6539">
                  <c:v>64.617000000000004</c:v>
                </c:pt>
                <c:pt idx="6540">
                  <c:v>66.537999999999997</c:v>
                </c:pt>
                <c:pt idx="6541">
                  <c:v>67.963999999999999</c:v>
                </c:pt>
                <c:pt idx="6542">
                  <c:v>69.063000000000002</c:v>
                </c:pt>
                <c:pt idx="6543">
                  <c:v>69.930999999999997</c:v>
                </c:pt>
                <c:pt idx="6544">
                  <c:v>70.587999999999994</c:v>
                </c:pt>
                <c:pt idx="6545">
                  <c:v>71.055000000000007</c:v>
                </c:pt>
                <c:pt idx="6546">
                  <c:v>71.328999999999994</c:v>
                </c:pt>
                <c:pt idx="6547">
                  <c:v>71.38</c:v>
                </c:pt>
                <c:pt idx="6548">
                  <c:v>71.186999999999998</c:v>
                </c:pt>
                <c:pt idx="6549">
                  <c:v>70.701999999999998</c:v>
                </c:pt>
                <c:pt idx="6550">
                  <c:v>69.888999999999996</c:v>
                </c:pt>
                <c:pt idx="6551">
                  <c:v>68.677000000000007</c:v>
                </c:pt>
                <c:pt idx="6552">
                  <c:v>66.966999999999999</c:v>
                </c:pt>
                <c:pt idx="6553">
                  <c:v>64.543999999999997</c:v>
                </c:pt>
                <c:pt idx="6554">
                  <c:v>61.05</c:v>
                </c:pt>
                <c:pt idx="6555">
                  <c:v>55.158000000000001</c:v>
                </c:pt>
                <c:pt idx="6556">
                  <c:v>29.393999999999998</c:v>
                </c:pt>
                <c:pt idx="6557">
                  <c:v>53.597000000000001</c:v>
                </c:pt>
                <c:pt idx="6558">
                  <c:v>59.61</c:v>
                </c:pt>
                <c:pt idx="6559">
                  <c:v>62.938000000000002</c:v>
                </c:pt>
                <c:pt idx="6560">
                  <c:v>65.227000000000004</c:v>
                </c:pt>
                <c:pt idx="6561">
                  <c:v>66.906000000000006</c:v>
                </c:pt>
                <c:pt idx="6562">
                  <c:v>68.22</c:v>
                </c:pt>
                <c:pt idx="6563">
                  <c:v>69.278000000000006</c:v>
                </c:pt>
                <c:pt idx="6564">
                  <c:v>70.108000000000004</c:v>
                </c:pt>
                <c:pt idx="6565">
                  <c:v>70.742000000000004</c:v>
                </c:pt>
                <c:pt idx="6566">
                  <c:v>71.182000000000002</c:v>
                </c:pt>
                <c:pt idx="6567">
                  <c:v>71.406000000000006</c:v>
                </c:pt>
                <c:pt idx="6568">
                  <c:v>71.396000000000001</c:v>
                </c:pt>
                <c:pt idx="6569">
                  <c:v>71.13</c:v>
                </c:pt>
                <c:pt idx="6570">
                  <c:v>70.555000000000007</c:v>
                </c:pt>
                <c:pt idx="6571">
                  <c:v>69.638999999999996</c:v>
                </c:pt>
                <c:pt idx="6572">
                  <c:v>68.289000000000001</c:v>
                </c:pt>
                <c:pt idx="6573">
                  <c:v>66.363</c:v>
                </c:pt>
                <c:pt idx="6574">
                  <c:v>63.521000000000001</c:v>
                </c:pt>
                <c:pt idx="6575">
                  <c:v>59.021000000000001</c:v>
                </c:pt>
                <c:pt idx="6576">
                  <c:v>48.884</c:v>
                </c:pt>
                <c:pt idx="6577">
                  <c:v>50.444000000000003</c:v>
                </c:pt>
                <c:pt idx="6578">
                  <c:v>59.156999999999996</c:v>
                </c:pt>
                <c:pt idx="6579">
                  <c:v>63.177999999999997</c:v>
                </c:pt>
                <c:pt idx="6580">
                  <c:v>65.697000000000003</c:v>
                </c:pt>
                <c:pt idx="6581">
                  <c:v>67.48</c:v>
                </c:pt>
                <c:pt idx="6582">
                  <c:v>68.783000000000001</c:v>
                </c:pt>
                <c:pt idx="6583">
                  <c:v>69.789000000000001</c:v>
                </c:pt>
                <c:pt idx="6584">
                  <c:v>70.587999999999994</c:v>
                </c:pt>
                <c:pt idx="6585">
                  <c:v>71.209999999999994</c:v>
                </c:pt>
                <c:pt idx="6586">
                  <c:v>71.677999999999997</c:v>
                </c:pt>
                <c:pt idx="6587">
                  <c:v>71.986999999999995</c:v>
                </c:pt>
                <c:pt idx="6588">
                  <c:v>72.117000000000004</c:v>
                </c:pt>
                <c:pt idx="6589">
                  <c:v>72.033000000000001</c:v>
                </c:pt>
                <c:pt idx="6590">
                  <c:v>71.697000000000003</c:v>
                </c:pt>
                <c:pt idx="6591">
                  <c:v>71.043999999999997</c:v>
                </c:pt>
                <c:pt idx="6592">
                  <c:v>70.022000000000006</c:v>
                </c:pt>
                <c:pt idx="6593">
                  <c:v>68.521000000000001</c:v>
                </c:pt>
                <c:pt idx="6594">
                  <c:v>66.370999999999995</c:v>
                </c:pt>
                <c:pt idx="6595">
                  <c:v>63.149000000000001</c:v>
                </c:pt>
                <c:pt idx="6596">
                  <c:v>57.829000000000001</c:v>
                </c:pt>
                <c:pt idx="6597">
                  <c:v>42.015999999999998</c:v>
                </c:pt>
                <c:pt idx="6598">
                  <c:v>54.115000000000002</c:v>
                </c:pt>
                <c:pt idx="6599">
                  <c:v>60.789000000000001</c:v>
                </c:pt>
                <c:pt idx="6600">
                  <c:v>64.275000000000006</c:v>
                </c:pt>
                <c:pt idx="6601">
                  <c:v>66.555999999999997</c:v>
                </c:pt>
                <c:pt idx="6602">
                  <c:v>68.215000000000003</c:v>
                </c:pt>
                <c:pt idx="6603">
                  <c:v>69.457999999999998</c:v>
                </c:pt>
                <c:pt idx="6604">
                  <c:v>70.436000000000007</c:v>
                </c:pt>
                <c:pt idx="6605">
                  <c:v>71.224999999999994</c:v>
                </c:pt>
                <c:pt idx="6606">
                  <c:v>71.846000000000004</c:v>
                </c:pt>
                <c:pt idx="6607">
                  <c:v>72.313999999999993</c:v>
                </c:pt>
                <c:pt idx="6608">
                  <c:v>72.629000000000005</c:v>
                </c:pt>
                <c:pt idx="6609">
                  <c:v>72.772999999999996</c:v>
                </c:pt>
                <c:pt idx="6610">
                  <c:v>72.722999999999999</c:v>
                </c:pt>
                <c:pt idx="6611">
                  <c:v>72.454999999999998</c:v>
                </c:pt>
                <c:pt idx="6612">
                  <c:v>71.930000000000007</c:v>
                </c:pt>
                <c:pt idx="6613">
                  <c:v>71.12</c:v>
                </c:pt>
                <c:pt idx="6614">
                  <c:v>69.953000000000003</c:v>
                </c:pt>
                <c:pt idx="6615">
                  <c:v>68.323999999999998</c:v>
                </c:pt>
                <c:pt idx="6616">
                  <c:v>65.989999999999995</c:v>
                </c:pt>
                <c:pt idx="6617">
                  <c:v>62.539000000000001</c:v>
                </c:pt>
                <c:pt idx="6618">
                  <c:v>56.411999999999999</c:v>
                </c:pt>
                <c:pt idx="6619">
                  <c:v>27.789000000000001</c:v>
                </c:pt>
                <c:pt idx="6620">
                  <c:v>56.67</c:v>
                </c:pt>
                <c:pt idx="6621">
                  <c:v>62.265000000000001</c:v>
                </c:pt>
                <c:pt idx="6622">
                  <c:v>65.415000000000006</c:v>
                </c:pt>
                <c:pt idx="6623">
                  <c:v>67.465999999999994</c:v>
                </c:pt>
                <c:pt idx="6624">
                  <c:v>68.921000000000006</c:v>
                </c:pt>
                <c:pt idx="6625">
                  <c:v>70.009</c:v>
                </c:pt>
                <c:pt idx="6626">
                  <c:v>70.816000000000003</c:v>
                </c:pt>
                <c:pt idx="6627">
                  <c:v>71.423000000000002</c:v>
                </c:pt>
                <c:pt idx="6628">
                  <c:v>71.858999999999995</c:v>
                </c:pt>
                <c:pt idx="6629">
                  <c:v>72.120999999999995</c:v>
                </c:pt>
                <c:pt idx="6630">
                  <c:v>72.197999999999993</c:v>
                </c:pt>
                <c:pt idx="6631">
                  <c:v>72.067999999999998</c:v>
                </c:pt>
                <c:pt idx="6632">
                  <c:v>71.685000000000002</c:v>
                </c:pt>
                <c:pt idx="6633">
                  <c:v>71.013999999999996</c:v>
                </c:pt>
                <c:pt idx="6634">
                  <c:v>69.992000000000004</c:v>
                </c:pt>
                <c:pt idx="6635">
                  <c:v>68.516000000000005</c:v>
                </c:pt>
                <c:pt idx="6636">
                  <c:v>66.480999999999995</c:v>
                </c:pt>
                <c:pt idx="6637">
                  <c:v>63.585000000000001</c:v>
                </c:pt>
                <c:pt idx="6638">
                  <c:v>59.076999999999998</c:v>
                </c:pt>
                <c:pt idx="6639">
                  <c:v>49.097999999999999</c:v>
                </c:pt>
                <c:pt idx="6640">
                  <c:v>49.610999999999997</c:v>
                </c:pt>
                <c:pt idx="6641">
                  <c:v>58.726999999999997</c:v>
                </c:pt>
                <c:pt idx="6642">
                  <c:v>62.917999999999999</c:v>
                </c:pt>
                <c:pt idx="6643">
                  <c:v>65.549000000000007</c:v>
                </c:pt>
                <c:pt idx="6644">
                  <c:v>67.429000000000002</c:v>
                </c:pt>
                <c:pt idx="6645">
                  <c:v>68.850999999999999</c:v>
                </c:pt>
                <c:pt idx="6646">
                  <c:v>69.968999999999994</c:v>
                </c:pt>
                <c:pt idx="6647">
                  <c:v>70.828999999999994</c:v>
                </c:pt>
                <c:pt idx="6648">
                  <c:v>71.486000000000004</c:v>
                </c:pt>
                <c:pt idx="6649">
                  <c:v>71.953999999999994</c:v>
                </c:pt>
                <c:pt idx="6650">
                  <c:v>72.227000000000004</c:v>
                </c:pt>
                <c:pt idx="6651">
                  <c:v>72.296000000000006</c:v>
                </c:pt>
                <c:pt idx="6652">
                  <c:v>72.152000000000001</c:v>
                </c:pt>
                <c:pt idx="6653">
                  <c:v>71.766999999999996</c:v>
                </c:pt>
                <c:pt idx="6654">
                  <c:v>71.123999999999995</c:v>
                </c:pt>
                <c:pt idx="6655">
                  <c:v>70.182000000000002</c:v>
                </c:pt>
                <c:pt idx="6656">
                  <c:v>68.861000000000004</c:v>
                </c:pt>
                <c:pt idx="6657">
                  <c:v>67.081000000000003</c:v>
                </c:pt>
                <c:pt idx="6658">
                  <c:v>64.608000000000004</c:v>
                </c:pt>
                <c:pt idx="6659">
                  <c:v>60.926000000000002</c:v>
                </c:pt>
                <c:pt idx="6660">
                  <c:v>54.1</c:v>
                </c:pt>
                <c:pt idx="6661">
                  <c:v>38.622999999999998</c:v>
                </c:pt>
                <c:pt idx="6662">
                  <c:v>56.366999999999997</c:v>
                </c:pt>
                <c:pt idx="6663">
                  <c:v>61.609000000000002</c:v>
                </c:pt>
                <c:pt idx="6664">
                  <c:v>64.608999999999995</c:v>
                </c:pt>
                <c:pt idx="6665">
                  <c:v>66.638999999999996</c:v>
                </c:pt>
                <c:pt idx="6666">
                  <c:v>68.13</c:v>
                </c:pt>
                <c:pt idx="6667">
                  <c:v>69.239000000000004</c:v>
                </c:pt>
                <c:pt idx="6668">
                  <c:v>70.084999999999994</c:v>
                </c:pt>
                <c:pt idx="6669">
                  <c:v>70.718000000000004</c:v>
                </c:pt>
                <c:pt idx="6670">
                  <c:v>71.158000000000001</c:v>
                </c:pt>
                <c:pt idx="6671">
                  <c:v>71.39</c:v>
                </c:pt>
                <c:pt idx="6672">
                  <c:v>71.399000000000001</c:v>
                </c:pt>
                <c:pt idx="6673">
                  <c:v>71.150999999999996</c:v>
                </c:pt>
                <c:pt idx="6674">
                  <c:v>70.605000000000004</c:v>
                </c:pt>
                <c:pt idx="6675">
                  <c:v>69.704999999999998</c:v>
                </c:pt>
                <c:pt idx="6676">
                  <c:v>68.366</c:v>
                </c:pt>
                <c:pt idx="6677">
                  <c:v>66.430000000000007</c:v>
                </c:pt>
                <c:pt idx="6678">
                  <c:v>63.679000000000002</c:v>
                </c:pt>
                <c:pt idx="6679">
                  <c:v>59.439</c:v>
                </c:pt>
                <c:pt idx="6680">
                  <c:v>50.808</c:v>
                </c:pt>
                <c:pt idx="6681">
                  <c:v>46.51</c:v>
                </c:pt>
                <c:pt idx="6682">
                  <c:v>57.31</c:v>
                </c:pt>
                <c:pt idx="6683">
                  <c:v>61.704999999999998</c:v>
                </c:pt>
                <c:pt idx="6684">
                  <c:v>64.430999999999997</c:v>
                </c:pt>
                <c:pt idx="6685">
                  <c:v>66.334999999999994</c:v>
                </c:pt>
                <c:pt idx="6686">
                  <c:v>67.778999999999996</c:v>
                </c:pt>
                <c:pt idx="6687">
                  <c:v>68.936000000000007</c:v>
                </c:pt>
                <c:pt idx="6688">
                  <c:v>69.858000000000004</c:v>
                </c:pt>
                <c:pt idx="6689">
                  <c:v>70.599999999999994</c:v>
                </c:pt>
                <c:pt idx="6690">
                  <c:v>71.171999999999997</c:v>
                </c:pt>
                <c:pt idx="6691">
                  <c:v>71.570999999999998</c:v>
                </c:pt>
                <c:pt idx="6692">
                  <c:v>71.772000000000006</c:v>
                </c:pt>
                <c:pt idx="6693">
                  <c:v>71.754000000000005</c:v>
                </c:pt>
                <c:pt idx="6694">
                  <c:v>71.488</c:v>
                </c:pt>
                <c:pt idx="6695">
                  <c:v>70.94</c:v>
                </c:pt>
                <c:pt idx="6696">
                  <c:v>70.061000000000007</c:v>
                </c:pt>
                <c:pt idx="6697">
                  <c:v>68.772000000000006</c:v>
                </c:pt>
                <c:pt idx="6698">
                  <c:v>66.921000000000006</c:v>
                </c:pt>
                <c:pt idx="6699">
                  <c:v>64.28</c:v>
                </c:pt>
                <c:pt idx="6700">
                  <c:v>60.171999999999997</c:v>
                </c:pt>
                <c:pt idx="6701">
                  <c:v>51.677999999999997</c:v>
                </c:pt>
                <c:pt idx="6702">
                  <c:v>47.46</c:v>
                </c:pt>
                <c:pt idx="6703">
                  <c:v>58.365000000000002</c:v>
                </c:pt>
                <c:pt idx="6704">
                  <c:v>62.84</c:v>
                </c:pt>
                <c:pt idx="6705">
                  <c:v>65.516999999999996</c:v>
                </c:pt>
                <c:pt idx="6706">
                  <c:v>67.366</c:v>
                </c:pt>
                <c:pt idx="6707">
                  <c:v>68.733000000000004</c:v>
                </c:pt>
                <c:pt idx="6708">
                  <c:v>69.766000000000005</c:v>
                </c:pt>
                <c:pt idx="6709">
                  <c:v>70.572000000000003</c:v>
                </c:pt>
                <c:pt idx="6710">
                  <c:v>71.204999999999998</c:v>
                </c:pt>
                <c:pt idx="6711">
                  <c:v>71.686000000000007</c:v>
                </c:pt>
                <c:pt idx="6712">
                  <c:v>72.001999999999995</c:v>
                </c:pt>
                <c:pt idx="6713">
                  <c:v>72.138000000000005</c:v>
                </c:pt>
                <c:pt idx="6714">
                  <c:v>72.06</c:v>
                </c:pt>
                <c:pt idx="6715">
                  <c:v>71.727999999999994</c:v>
                </c:pt>
                <c:pt idx="6716">
                  <c:v>71.090999999999994</c:v>
                </c:pt>
                <c:pt idx="6717">
                  <c:v>70.066999999999993</c:v>
                </c:pt>
                <c:pt idx="6718">
                  <c:v>68.573999999999998</c:v>
                </c:pt>
                <c:pt idx="6719">
                  <c:v>66.433999999999997</c:v>
                </c:pt>
                <c:pt idx="6720">
                  <c:v>63.273000000000003</c:v>
                </c:pt>
                <c:pt idx="6721">
                  <c:v>57.956000000000003</c:v>
                </c:pt>
                <c:pt idx="6722">
                  <c:v>42.831000000000003</c:v>
                </c:pt>
                <c:pt idx="6723">
                  <c:v>53.66</c:v>
                </c:pt>
                <c:pt idx="6724">
                  <c:v>60.530999999999999</c:v>
                </c:pt>
                <c:pt idx="6725">
                  <c:v>63.993000000000002</c:v>
                </c:pt>
                <c:pt idx="6726">
                  <c:v>66.228999999999999</c:v>
                </c:pt>
                <c:pt idx="6727">
                  <c:v>67.822999999999993</c:v>
                </c:pt>
                <c:pt idx="6728">
                  <c:v>69.039000000000001</c:v>
                </c:pt>
                <c:pt idx="6729">
                  <c:v>69.983999999999995</c:v>
                </c:pt>
                <c:pt idx="6730">
                  <c:v>70.744</c:v>
                </c:pt>
                <c:pt idx="6731">
                  <c:v>71.361000000000004</c:v>
                </c:pt>
                <c:pt idx="6732">
                  <c:v>71.825000000000003</c:v>
                </c:pt>
                <c:pt idx="6733">
                  <c:v>72.135999999999996</c:v>
                </c:pt>
                <c:pt idx="6734">
                  <c:v>72.274000000000001</c:v>
                </c:pt>
                <c:pt idx="6735">
                  <c:v>72.209999999999994</c:v>
                </c:pt>
                <c:pt idx="6736">
                  <c:v>71.918999999999997</c:v>
                </c:pt>
                <c:pt idx="6737">
                  <c:v>71.366</c:v>
                </c:pt>
                <c:pt idx="6738">
                  <c:v>70.491</c:v>
                </c:pt>
                <c:pt idx="6739">
                  <c:v>69.236999999999995</c:v>
                </c:pt>
                <c:pt idx="6740">
                  <c:v>67.471999999999994</c:v>
                </c:pt>
                <c:pt idx="6741">
                  <c:v>64.899000000000001</c:v>
                </c:pt>
                <c:pt idx="6742">
                  <c:v>60.944000000000003</c:v>
                </c:pt>
                <c:pt idx="6743">
                  <c:v>53.033999999999999</c:v>
                </c:pt>
                <c:pt idx="6744">
                  <c:v>46.768999999999998</c:v>
                </c:pt>
                <c:pt idx="6745">
                  <c:v>58.808999999999997</c:v>
                </c:pt>
                <c:pt idx="6746">
                  <c:v>63.398000000000003</c:v>
                </c:pt>
                <c:pt idx="6747">
                  <c:v>66.155000000000001</c:v>
                </c:pt>
                <c:pt idx="6748">
                  <c:v>68.046999999999997</c:v>
                </c:pt>
                <c:pt idx="6749">
                  <c:v>69.385999999999996</c:v>
                </c:pt>
                <c:pt idx="6750">
                  <c:v>70.375</c:v>
                </c:pt>
                <c:pt idx="6751">
                  <c:v>71.117000000000004</c:v>
                </c:pt>
                <c:pt idx="6752">
                  <c:v>71.653000000000006</c:v>
                </c:pt>
                <c:pt idx="6753">
                  <c:v>72.016000000000005</c:v>
                </c:pt>
                <c:pt idx="6754">
                  <c:v>72.215000000000003</c:v>
                </c:pt>
                <c:pt idx="6755">
                  <c:v>72.231999999999999</c:v>
                </c:pt>
                <c:pt idx="6756">
                  <c:v>72.048000000000002</c:v>
                </c:pt>
                <c:pt idx="6757">
                  <c:v>71.628</c:v>
                </c:pt>
                <c:pt idx="6758">
                  <c:v>70.915000000000006</c:v>
                </c:pt>
                <c:pt idx="6759">
                  <c:v>69.861000000000004</c:v>
                </c:pt>
                <c:pt idx="6760">
                  <c:v>68.370999999999995</c:v>
                </c:pt>
                <c:pt idx="6761">
                  <c:v>66.263000000000005</c:v>
                </c:pt>
                <c:pt idx="6762">
                  <c:v>63.26</c:v>
                </c:pt>
                <c:pt idx="6763">
                  <c:v>58.466999999999999</c:v>
                </c:pt>
                <c:pt idx="6764">
                  <c:v>46.731999999999999</c:v>
                </c:pt>
                <c:pt idx="6765">
                  <c:v>51.530999999999999</c:v>
                </c:pt>
                <c:pt idx="6766">
                  <c:v>59.499000000000002</c:v>
                </c:pt>
                <c:pt idx="6767">
                  <c:v>63.384999999999998</c:v>
                </c:pt>
                <c:pt idx="6768">
                  <c:v>65.92</c:v>
                </c:pt>
                <c:pt idx="6769">
                  <c:v>67.716999999999999</c:v>
                </c:pt>
                <c:pt idx="6770">
                  <c:v>69.081999999999994</c:v>
                </c:pt>
                <c:pt idx="6771">
                  <c:v>70.156999999999996</c:v>
                </c:pt>
                <c:pt idx="6772">
                  <c:v>70.989000000000004</c:v>
                </c:pt>
                <c:pt idx="6773">
                  <c:v>71.626000000000005</c:v>
                </c:pt>
                <c:pt idx="6774">
                  <c:v>72.076999999999998</c:v>
                </c:pt>
                <c:pt idx="6775">
                  <c:v>72.340999999999994</c:v>
                </c:pt>
                <c:pt idx="6776">
                  <c:v>72.394999999999996</c:v>
                </c:pt>
                <c:pt idx="6777">
                  <c:v>72.23</c:v>
                </c:pt>
                <c:pt idx="6778">
                  <c:v>71.813999999999993</c:v>
                </c:pt>
                <c:pt idx="6779">
                  <c:v>71.132000000000005</c:v>
                </c:pt>
                <c:pt idx="6780">
                  <c:v>70.138000000000005</c:v>
                </c:pt>
                <c:pt idx="6781">
                  <c:v>68.77</c:v>
                </c:pt>
                <c:pt idx="6782">
                  <c:v>66.885000000000005</c:v>
                </c:pt>
                <c:pt idx="6783">
                  <c:v>64.284000000000006</c:v>
                </c:pt>
                <c:pt idx="6784">
                  <c:v>60.36</c:v>
                </c:pt>
                <c:pt idx="6785">
                  <c:v>52.69</c:v>
                </c:pt>
                <c:pt idx="6786">
                  <c:v>44.396000000000001</c:v>
                </c:pt>
                <c:pt idx="6787">
                  <c:v>57.423000000000002</c:v>
                </c:pt>
                <c:pt idx="6788">
                  <c:v>62.201999999999998</c:v>
                </c:pt>
                <c:pt idx="6789">
                  <c:v>65.102999999999994</c:v>
                </c:pt>
                <c:pt idx="6790">
                  <c:v>67.072999999999993</c:v>
                </c:pt>
                <c:pt idx="6791">
                  <c:v>68.522000000000006</c:v>
                </c:pt>
                <c:pt idx="6792">
                  <c:v>69.632000000000005</c:v>
                </c:pt>
                <c:pt idx="6793">
                  <c:v>70.466999999999999</c:v>
                </c:pt>
                <c:pt idx="6794">
                  <c:v>71.087999999999994</c:v>
                </c:pt>
                <c:pt idx="6795">
                  <c:v>71.510999999999996</c:v>
                </c:pt>
                <c:pt idx="6796">
                  <c:v>71.733999999999995</c:v>
                </c:pt>
                <c:pt idx="6797">
                  <c:v>71.736000000000004</c:v>
                </c:pt>
                <c:pt idx="6798">
                  <c:v>71.497</c:v>
                </c:pt>
                <c:pt idx="6799">
                  <c:v>70.963999999999999</c:v>
                </c:pt>
                <c:pt idx="6800">
                  <c:v>70.102000000000004</c:v>
                </c:pt>
                <c:pt idx="6801">
                  <c:v>68.825999999999993</c:v>
                </c:pt>
                <c:pt idx="6802">
                  <c:v>67.016999999999996</c:v>
                </c:pt>
                <c:pt idx="6803">
                  <c:v>64.408000000000001</c:v>
                </c:pt>
                <c:pt idx="6804">
                  <c:v>60.509</c:v>
                </c:pt>
                <c:pt idx="6805">
                  <c:v>53.27</c:v>
                </c:pt>
                <c:pt idx="6806">
                  <c:v>41.920999999999999</c:v>
                </c:pt>
                <c:pt idx="6807">
                  <c:v>56.524999999999999</c:v>
                </c:pt>
                <c:pt idx="6808">
                  <c:v>61.433999999999997</c:v>
                </c:pt>
                <c:pt idx="6809">
                  <c:v>64.358999999999995</c:v>
                </c:pt>
                <c:pt idx="6810">
                  <c:v>66.427999999999997</c:v>
                </c:pt>
                <c:pt idx="6811">
                  <c:v>67.972999999999999</c:v>
                </c:pt>
                <c:pt idx="6812">
                  <c:v>69.200999999999993</c:v>
                </c:pt>
                <c:pt idx="6813">
                  <c:v>70.206999999999994</c:v>
                </c:pt>
                <c:pt idx="6814">
                  <c:v>71.010999999999996</c:v>
                </c:pt>
                <c:pt idx="6815">
                  <c:v>71.64</c:v>
                </c:pt>
                <c:pt idx="6816">
                  <c:v>72.088999999999999</c:v>
                </c:pt>
                <c:pt idx="6817">
                  <c:v>72.346999999999994</c:v>
                </c:pt>
                <c:pt idx="6818">
                  <c:v>72.387</c:v>
                </c:pt>
                <c:pt idx="6819">
                  <c:v>72.191000000000003</c:v>
                </c:pt>
                <c:pt idx="6820">
                  <c:v>71.721000000000004</c:v>
                </c:pt>
                <c:pt idx="6821">
                  <c:v>70.951999999999998</c:v>
                </c:pt>
                <c:pt idx="6822">
                  <c:v>69.822000000000003</c:v>
                </c:pt>
                <c:pt idx="6823">
                  <c:v>68.241</c:v>
                </c:pt>
                <c:pt idx="6824">
                  <c:v>66</c:v>
                </c:pt>
                <c:pt idx="6825">
                  <c:v>62.761000000000003</c:v>
                </c:pt>
                <c:pt idx="6826">
                  <c:v>57.322000000000003</c:v>
                </c:pt>
                <c:pt idx="6827">
                  <c:v>39.131999999999998</c:v>
                </c:pt>
                <c:pt idx="6828">
                  <c:v>54.395000000000003</c:v>
                </c:pt>
                <c:pt idx="6829">
                  <c:v>60.847999999999999</c:v>
                </c:pt>
                <c:pt idx="6830">
                  <c:v>64.25</c:v>
                </c:pt>
                <c:pt idx="6831">
                  <c:v>66.486000000000004</c:v>
                </c:pt>
                <c:pt idx="6832">
                  <c:v>68.045000000000002</c:v>
                </c:pt>
                <c:pt idx="6833">
                  <c:v>69.206999999999994</c:v>
                </c:pt>
                <c:pt idx="6834">
                  <c:v>70.100999999999999</c:v>
                </c:pt>
                <c:pt idx="6835">
                  <c:v>70.781000000000006</c:v>
                </c:pt>
                <c:pt idx="6836">
                  <c:v>71.287000000000006</c:v>
                </c:pt>
                <c:pt idx="6837">
                  <c:v>71.628</c:v>
                </c:pt>
                <c:pt idx="6838">
                  <c:v>71.790000000000006</c:v>
                </c:pt>
                <c:pt idx="6839">
                  <c:v>71.745999999999995</c:v>
                </c:pt>
                <c:pt idx="6840">
                  <c:v>71.459999999999994</c:v>
                </c:pt>
                <c:pt idx="6841">
                  <c:v>70.873999999999995</c:v>
                </c:pt>
                <c:pt idx="6842">
                  <c:v>69.936999999999998</c:v>
                </c:pt>
                <c:pt idx="6843">
                  <c:v>68.546999999999997</c:v>
                </c:pt>
                <c:pt idx="6844">
                  <c:v>66.548000000000002</c:v>
                </c:pt>
                <c:pt idx="6845">
                  <c:v>63.566000000000003</c:v>
                </c:pt>
                <c:pt idx="6846">
                  <c:v>58.77</c:v>
                </c:pt>
                <c:pt idx="6847">
                  <c:v>47.036999999999999</c:v>
                </c:pt>
                <c:pt idx="6848">
                  <c:v>52.198999999999998</c:v>
                </c:pt>
                <c:pt idx="6849">
                  <c:v>60.003</c:v>
                </c:pt>
                <c:pt idx="6850">
                  <c:v>63.823999999999998</c:v>
                </c:pt>
                <c:pt idx="6851">
                  <c:v>66.281999999999996</c:v>
                </c:pt>
                <c:pt idx="6852">
                  <c:v>68.058999999999997</c:v>
                </c:pt>
                <c:pt idx="6853">
                  <c:v>69.382000000000005</c:v>
                </c:pt>
                <c:pt idx="6854">
                  <c:v>70.415000000000006</c:v>
                </c:pt>
                <c:pt idx="6855">
                  <c:v>71.236999999999995</c:v>
                </c:pt>
                <c:pt idx="6856">
                  <c:v>71.872</c:v>
                </c:pt>
                <c:pt idx="6857">
                  <c:v>72.343000000000004</c:v>
                </c:pt>
                <c:pt idx="6858">
                  <c:v>72.650000000000006</c:v>
                </c:pt>
                <c:pt idx="6859">
                  <c:v>72.781000000000006</c:v>
                </c:pt>
                <c:pt idx="6860">
                  <c:v>72.715000000000003</c:v>
                </c:pt>
                <c:pt idx="6861">
                  <c:v>72.430999999999997</c:v>
                </c:pt>
                <c:pt idx="6862">
                  <c:v>71.894000000000005</c:v>
                </c:pt>
                <c:pt idx="6863">
                  <c:v>71.076999999999998</c:v>
                </c:pt>
                <c:pt idx="6864">
                  <c:v>69.914000000000001</c:v>
                </c:pt>
                <c:pt idx="6865">
                  <c:v>68.305999999999997</c:v>
                </c:pt>
                <c:pt idx="6866">
                  <c:v>66.021000000000001</c:v>
                </c:pt>
                <c:pt idx="6867">
                  <c:v>62.668999999999997</c:v>
                </c:pt>
                <c:pt idx="6868">
                  <c:v>56.802</c:v>
                </c:pt>
                <c:pt idx="6869">
                  <c:v>20.763000000000002</c:v>
                </c:pt>
                <c:pt idx="6870">
                  <c:v>56.231999999999999</c:v>
                </c:pt>
                <c:pt idx="6871">
                  <c:v>62.093000000000004</c:v>
                </c:pt>
                <c:pt idx="6872">
                  <c:v>65.328000000000003</c:v>
                </c:pt>
                <c:pt idx="6873">
                  <c:v>67.478999999999999</c:v>
                </c:pt>
                <c:pt idx="6874">
                  <c:v>68.980999999999995</c:v>
                </c:pt>
                <c:pt idx="6875">
                  <c:v>70.088999999999999</c:v>
                </c:pt>
                <c:pt idx="6876">
                  <c:v>70.924999999999997</c:v>
                </c:pt>
                <c:pt idx="6877">
                  <c:v>71.540999999999997</c:v>
                </c:pt>
                <c:pt idx="6878">
                  <c:v>71.977000000000004</c:v>
                </c:pt>
                <c:pt idx="6879">
                  <c:v>72.245999999999995</c:v>
                </c:pt>
                <c:pt idx="6880">
                  <c:v>72.328999999999994</c:v>
                </c:pt>
                <c:pt idx="6881">
                  <c:v>72.209999999999994</c:v>
                </c:pt>
                <c:pt idx="6882">
                  <c:v>71.856999999999999</c:v>
                </c:pt>
                <c:pt idx="6883">
                  <c:v>71.216999999999999</c:v>
                </c:pt>
                <c:pt idx="6884">
                  <c:v>70.248000000000005</c:v>
                </c:pt>
                <c:pt idx="6885">
                  <c:v>68.864999999999995</c:v>
                </c:pt>
                <c:pt idx="6886">
                  <c:v>66.909000000000006</c:v>
                </c:pt>
                <c:pt idx="6887">
                  <c:v>64.16</c:v>
                </c:pt>
                <c:pt idx="6888">
                  <c:v>59.933</c:v>
                </c:pt>
                <c:pt idx="6889">
                  <c:v>51.19</c:v>
                </c:pt>
                <c:pt idx="6890">
                  <c:v>47.726999999999997</c:v>
                </c:pt>
                <c:pt idx="6891">
                  <c:v>58.338000000000001</c:v>
                </c:pt>
                <c:pt idx="6892">
                  <c:v>62.787999999999997</c:v>
                </c:pt>
                <c:pt idx="6893">
                  <c:v>65.599000000000004</c:v>
                </c:pt>
                <c:pt idx="6894">
                  <c:v>67.569000000000003</c:v>
                </c:pt>
                <c:pt idx="6895">
                  <c:v>69.057000000000002</c:v>
                </c:pt>
                <c:pt idx="6896">
                  <c:v>70.224000000000004</c:v>
                </c:pt>
                <c:pt idx="6897">
                  <c:v>71.122</c:v>
                </c:pt>
                <c:pt idx="6898">
                  <c:v>71.807000000000002</c:v>
                </c:pt>
                <c:pt idx="6899">
                  <c:v>72.3</c:v>
                </c:pt>
                <c:pt idx="6900">
                  <c:v>72.591999999999999</c:v>
                </c:pt>
                <c:pt idx="6901">
                  <c:v>72.680999999999997</c:v>
                </c:pt>
                <c:pt idx="6902">
                  <c:v>72.557000000000002</c:v>
                </c:pt>
                <c:pt idx="6903">
                  <c:v>72.194999999999993</c:v>
                </c:pt>
                <c:pt idx="6904">
                  <c:v>71.584000000000003</c:v>
                </c:pt>
                <c:pt idx="6905">
                  <c:v>70.686999999999998</c:v>
                </c:pt>
                <c:pt idx="6906">
                  <c:v>69.44</c:v>
                </c:pt>
                <c:pt idx="6907">
                  <c:v>67.778000000000006</c:v>
                </c:pt>
                <c:pt idx="6908">
                  <c:v>65.512</c:v>
                </c:pt>
                <c:pt idx="6909">
                  <c:v>62.243000000000002</c:v>
                </c:pt>
                <c:pt idx="6910">
                  <c:v>56.668999999999997</c:v>
                </c:pt>
                <c:pt idx="6911">
                  <c:v>37.758000000000003</c:v>
                </c:pt>
                <c:pt idx="6912">
                  <c:v>54.177</c:v>
                </c:pt>
                <c:pt idx="6913">
                  <c:v>60.639000000000003</c:v>
                </c:pt>
                <c:pt idx="6914">
                  <c:v>64.054000000000002</c:v>
                </c:pt>
                <c:pt idx="6915">
                  <c:v>66.301000000000002</c:v>
                </c:pt>
                <c:pt idx="6916">
                  <c:v>67.914000000000001</c:v>
                </c:pt>
                <c:pt idx="6917">
                  <c:v>69.135000000000005</c:v>
                </c:pt>
                <c:pt idx="6918">
                  <c:v>70.055999999999997</c:v>
                </c:pt>
                <c:pt idx="6919">
                  <c:v>70.751999999999995</c:v>
                </c:pt>
                <c:pt idx="6920">
                  <c:v>71.251999999999995</c:v>
                </c:pt>
                <c:pt idx="6921">
                  <c:v>71.546000000000006</c:v>
                </c:pt>
                <c:pt idx="6922">
                  <c:v>71.623999999999995</c:v>
                </c:pt>
                <c:pt idx="6923">
                  <c:v>71.462999999999994</c:v>
                </c:pt>
                <c:pt idx="6924">
                  <c:v>71.019000000000005</c:v>
                </c:pt>
                <c:pt idx="6925">
                  <c:v>70.259</c:v>
                </c:pt>
                <c:pt idx="6926">
                  <c:v>69.117999999999995</c:v>
                </c:pt>
                <c:pt idx="6927">
                  <c:v>67.480999999999995</c:v>
                </c:pt>
                <c:pt idx="6928">
                  <c:v>65.215000000000003</c:v>
                </c:pt>
                <c:pt idx="6929">
                  <c:v>61.942999999999998</c:v>
                </c:pt>
                <c:pt idx="6930">
                  <c:v>56.506</c:v>
                </c:pt>
                <c:pt idx="6931">
                  <c:v>40.886000000000003</c:v>
                </c:pt>
                <c:pt idx="6932">
                  <c:v>52.420999999999999</c:v>
                </c:pt>
                <c:pt idx="6933">
                  <c:v>59.262</c:v>
                </c:pt>
                <c:pt idx="6934">
                  <c:v>62.784999999999997</c:v>
                </c:pt>
                <c:pt idx="6935">
                  <c:v>65.132999999999996</c:v>
                </c:pt>
                <c:pt idx="6936">
                  <c:v>66.875</c:v>
                </c:pt>
                <c:pt idx="6937">
                  <c:v>68.210999999999999</c:v>
                </c:pt>
                <c:pt idx="6938">
                  <c:v>69.271000000000001</c:v>
                </c:pt>
                <c:pt idx="6939">
                  <c:v>70.111999999999995</c:v>
                </c:pt>
                <c:pt idx="6940">
                  <c:v>70.760000000000005</c:v>
                </c:pt>
                <c:pt idx="6941">
                  <c:v>71.203999999999994</c:v>
                </c:pt>
                <c:pt idx="6942">
                  <c:v>71.441000000000003</c:v>
                </c:pt>
                <c:pt idx="6943">
                  <c:v>71.450999999999993</c:v>
                </c:pt>
                <c:pt idx="6944">
                  <c:v>71.209000000000003</c:v>
                </c:pt>
                <c:pt idx="6945">
                  <c:v>70.685000000000002</c:v>
                </c:pt>
                <c:pt idx="6946">
                  <c:v>69.832999999999998</c:v>
                </c:pt>
                <c:pt idx="6947">
                  <c:v>68.558000000000007</c:v>
                </c:pt>
                <c:pt idx="6948">
                  <c:v>66.766000000000005</c:v>
                </c:pt>
                <c:pt idx="6949">
                  <c:v>64.177000000000007</c:v>
                </c:pt>
                <c:pt idx="6950">
                  <c:v>60.08</c:v>
                </c:pt>
                <c:pt idx="6951">
                  <c:v>51.837000000000003</c:v>
                </c:pt>
                <c:pt idx="6952">
                  <c:v>46.988999999999997</c:v>
                </c:pt>
                <c:pt idx="6953">
                  <c:v>58.216999999999999</c:v>
                </c:pt>
                <c:pt idx="6954">
                  <c:v>62.749000000000002</c:v>
                </c:pt>
                <c:pt idx="6955">
                  <c:v>65.447000000000003</c:v>
                </c:pt>
                <c:pt idx="6956">
                  <c:v>67.290000000000006</c:v>
                </c:pt>
                <c:pt idx="6957">
                  <c:v>68.635000000000005</c:v>
                </c:pt>
                <c:pt idx="6958">
                  <c:v>69.632000000000005</c:v>
                </c:pt>
                <c:pt idx="6959">
                  <c:v>70.396000000000001</c:v>
                </c:pt>
                <c:pt idx="6960">
                  <c:v>70.983999999999995</c:v>
                </c:pt>
                <c:pt idx="6961">
                  <c:v>71.426000000000002</c:v>
                </c:pt>
                <c:pt idx="6962">
                  <c:v>71.710999999999999</c:v>
                </c:pt>
                <c:pt idx="6963">
                  <c:v>71.828999999999994</c:v>
                </c:pt>
                <c:pt idx="6964">
                  <c:v>71.748000000000005</c:v>
                </c:pt>
                <c:pt idx="6965">
                  <c:v>71.429000000000002</c:v>
                </c:pt>
                <c:pt idx="6966">
                  <c:v>70.820999999999998</c:v>
                </c:pt>
                <c:pt idx="6967">
                  <c:v>69.858999999999995</c:v>
                </c:pt>
                <c:pt idx="6968">
                  <c:v>68.424000000000007</c:v>
                </c:pt>
                <c:pt idx="6969">
                  <c:v>66.39</c:v>
                </c:pt>
                <c:pt idx="6970">
                  <c:v>63.404000000000003</c:v>
                </c:pt>
                <c:pt idx="6971">
                  <c:v>58.476999999999997</c:v>
                </c:pt>
                <c:pt idx="6972">
                  <c:v>46.281999999999996</c:v>
                </c:pt>
                <c:pt idx="6973">
                  <c:v>52.146000000000001</c:v>
                </c:pt>
                <c:pt idx="6974">
                  <c:v>59.823</c:v>
                </c:pt>
                <c:pt idx="6975">
                  <c:v>63.610999999999997</c:v>
                </c:pt>
                <c:pt idx="6976">
                  <c:v>66.004999999999995</c:v>
                </c:pt>
                <c:pt idx="6977">
                  <c:v>67.707999999999998</c:v>
                </c:pt>
                <c:pt idx="6978">
                  <c:v>68.998999999999995</c:v>
                </c:pt>
                <c:pt idx="6979">
                  <c:v>69.989000000000004</c:v>
                </c:pt>
                <c:pt idx="6980">
                  <c:v>70.763000000000005</c:v>
                </c:pt>
                <c:pt idx="6981">
                  <c:v>71.366</c:v>
                </c:pt>
                <c:pt idx="6982">
                  <c:v>71.793000000000006</c:v>
                </c:pt>
                <c:pt idx="6983">
                  <c:v>72.049000000000007</c:v>
                </c:pt>
                <c:pt idx="6984">
                  <c:v>72.114000000000004</c:v>
                </c:pt>
                <c:pt idx="6985">
                  <c:v>71.963999999999999</c:v>
                </c:pt>
                <c:pt idx="6986">
                  <c:v>71.572999999999993</c:v>
                </c:pt>
                <c:pt idx="6987">
                  <c:v>70.900000000000006</c:v>
                </c:pt>
                <c:pt idx="6988">
                  <c:v>69.876000000000005</c:v>
                </c:pt>
                <c:pt idx="6989">
                  <c:v>68.427000000000007</c:v>
                </c:pt>
                <c:pt idx="6990">
                  <c:v>66.370999999999995</c:v>
                </c:pt>
                <c:pt idx="6991">
                  <c:v>63.323</c:v>
                </c:pt>
                <c:pt idx="6992">
                  <c:v>58.091000000000001</c:v>
                </c:pt>
                <c:pt idx="6993">
                  <c:v>42.127000000000002</c:v>
                </c:pt>
                <c:pt idx="6994">
                  <c:v>54.716999999999999</c:v>
                </c:pt>
                <c:pt idx="6995">
                  <c:v>61.597000000000001</c:v>
                </c:pt>
                <c:pt idx="6996">
                  <c:v>65.156000000000006</c:v>
                </c:pt>
                <c:pt idx="6997">
                  <c:v>67.474999999999994</c:v>
                </c:pt>
                <c:pt idx="6998">
                  <c:v>69.126999999999995</c:v>
                </c:pt>
                <c:pt idx="6999">
                  <c:v>70.322999999999993</c:v>
                </c:pt>
                <c:pt idx="7000">
                  <c:v>71.22</c:v>
                </c:pt>
                <c:pt idx="7001">
                  <c:v>71.896000000000001</c:v>
                </c:pt>
                <c:pt idx="7002">
                  <c:v>72.403999999999996</c:v>
                </c:pt>
                <c:pt idx="7003">
                  <c:v>72.75</c:v>
                </c:pt>
                <c:pt idx="7004">
                  <c:v>72.945999999999998</c:v>
                </c:pt>
                <c:pt idx="7005">
                  <c:v>72.975999999999999</c:v>
                </c:pt>
                <c:pt idx="7006">
                  <c:v>72.814999999999998</c:v>
                </c:pt>
                <c:pt idx="7007">
                  <c:v>72.429000000000002</c:v>
                </c:pt>
                <c:pt idx="7008">
                  <c:v>71.775999999999996</c:v>
                </c:pt>
                <c:pt idx="7009">
                  <c:v>70.783000000000001</c:v>
                </c:pt>
                <c:pt idx="7010">
                  <c:v>69.394999999999996</c:v>
                </c:pt>
                <c:pt idx="7011">
                  <c:v>67.475999999999999</c:v>
                </c:pt>
                <c:pt idx="7012">
                  <c:v>64.736999999999995</c:v>
                </c:pt>
                <c:pt idx="7013">
                  <c:v>60.63</c:v>
                </c:pt>
                <c:pt idx="7014">
                  <c:v>52.670999999999999</c:v>
                </c:pt>
                <c:pt idx="7015">
                  <c:v>45.652999999999999</c:v>
                </c:pt>
                <c:pt idx="7016">
                  <c:v>57.918999999999997</c:v>
                </c:pt>
                <c:pt idx="7017">
                  <c:v>62.505000000000003</c:v>
                </c:pt>
                <c:pt idx="7018">
                  <c:v>65.293000000000006</c:v>
                </c:pt>
                <c:pt idx="7019">
                  <c:v>67.254999999999995</c:v>
                </c:pt>
                <c:pt idx="7020">
                  <c:v>68.700999999999993</c:v>
                </c:pt>
                <c:pt idx="7021">
                  <c:v>69.819000000000003</c:v>
                </c:pt>
                <c:pt idx="7022">
                  <c:v>70.700999999999993</c:v>
                </c:pt>
                <c:pt idx="7023">
                  <c:v>71.367999999999995</c:v>
                </c:pt>
                <c:pt idx="7024">
                  <c:v>71.843999999999994</c:v>
                </c:pt>
                <c:pt idx="7025">
                  <c:v>72.126000000000005</c:v>
                </c:pt>
                <c:pt idx="7026">
                  <c:v>72.200999999999993</c:v>
                </c:pt>
                <c:pt idx="7027">
                  <c:v>72.052000000000007</c:v>
                </c:pt>
                <c:pt idx="7028">
                  <c:v>71.656000000000006</c:v>
                </c:pt>
                <c:pt idx="7029">
                  <c:v>70.974999999999994</c:v>
                </c:pt>
                <c:pt idx="7030">
                  <c:v>69.977000000000004</c:v>
                </c:pt>
                <c:pt idx="7031">
                  <c:v>68.581000000000003</c:v>
                </c:pt>
                <c:pt idx="7032">
                  <c:v>66.647000000000006</c:v>
                </c:pt>
                <c:pt idx="7033">
                  <c:v>63.85</c:v>
                </c:pt>
                <c:pt idx="7034">
                  <c:v>59.488999999999997</c:v>
                </c:pt>
                <c:pt idx="7035">
                  <c:v>49.996000000000002</c:v>
                </c:pt>
                <c:pt idx="7036">
                  <c:v>49.881999999999998</c:v>
                </c:pt>
                <c:pt idx="7037">
                  <c:v>59.188000000000002</c:v>
                </c:pt>
                <c:pt idx="7038">
                  <c:v>63.360999999999997</c:v>
                </c:pt>
                <c:pt idx="7039">
                  <c:v>65.968999999999994</c:v>
                </c:pt>
                <c:pt idx="7040">
                  <c:v>67.799000000000007</c:v>
                </c:pt>
                <c:pt idx="7041">
                  <c:v>69.126999999999995</c:v>
                </c:pt>
                <c:pt idx="7042">
                  <c:v>70.128</c:v>
                </c:pt>
                <c:pt idx="7043">
                  <c:v>70.897000000000006</c:v>
                </c:pt>
                <c:pt idx="7044">
                  <c:v>71.459999999999994</c:v>
                </c:pt>
                <c:pt idx="7045">
                  <c:v>71.843999999999994</c:v>
                </c:pt>
                <c:pt idx="7046">
                  <c:v>72.046000000000006</c:v>
                </c:pt>
                <c:pt idx="7047">
                  <c:v>72.049000000000007</c:v>
                </c:pt>
                <c:pt idx="7048">
                  <c:v>71.826999999999998</c:v>
                </c:pt>
                <c:pt idx="7049">
                  <c:v>71.340999999999994</c:v>
                </c:pt>
                <c:pt idx="7050">
                  <c:v>70.534000000000006</c:v>
                </c:pt>
                <c:pt idx="7051">
                  <c:v>69.353999999999999</c:v>
                </c:pt>
                <c:pt idx="7052">
                  <c:v>67.695999999999998</c:v>
                </c:pt>
                <c:pt idx="7053">
                  <c:v>65.382999999999996</c:v>
                </c:pt>
                <c:pt idx="7054">
                  <c:v>61.99</c:v>
                </c:pt>
                <c:pt idx="7055">
                  <c:v>56.436999999999998</c:v>
                </c:pt>
                <c:pt idx="7056">
                  <c:v>39.081000000000003</c:v>
                </c:pt>
                <c:pt idx="7057">
                  <c:v>53.195</c:v>
                </c:pt>
                <c:pt idx="7058">
                  <c:v>59.640999999999998</c:v>
                </c:pt>
                <c:pt idx="7059">
                  <c:v>63.067999999999998</c:v>
                </c:pt>
                <c:pt idx="7060">
                  <c:v>65.353999999999999</c:v>
                </c:pt>
                <c:pt idx="7061">
                  <c:v>67.052999999999997</c:v>
                </c:pt>
                <c:pt idx="7062">
                  <c:v>68.358000000000004</c:v>
                </c:pt>
                <c:pt idx="7063">
                  <c:v>69.399000000000001</c:v>
                </c:pt>
                <c:pt idx="7064">
                  <c:v>70.239000000000004</c:v>
                </c:pt>
                <c:pt idx="7065">
                  <c:v>70.876000000000005</c:v>
                </c:pt>
                <c:pt idx="7066">
                  <c:v>71.320999999999998</c:v>
                </c:pt>
                <c:pt idx="7067">
                  <c:v>71.56</c:v>
                </c:pt>
                <c:pt idx="7068">
                  <c:v>71.572000000000003</c:v>
                </c:pt>
                <c:pt idx="7069">
                  <c:v>71.334000000000003</c:v>
                </c:pt>
                <c:pt idx="7070">
                  <c:v>70.811000000000007</c:v>
                </c:pt>
                <c:pt idx="7071">
                  <c:v>69.95</c:v>
                </c:pt>
                <c:pt idx="7072">
                  <c:v>68.695999999999998</c:v>
                </c:pt>
                <c:pt idx="7073">
                  <c:v>66.921000000000006</c:v>
                </c:pt>
                <c:pt idx="7074">
                  <c:v>64.373999999999995</c:v>
                </c:pt>
                <c:pt idx="7075">
                  <c:v>60.390999999999998</c:v>
                </c:pt>
                <c:pt idx="7076">
                  <c:v>52.615000000000002</c:v>
                </c:pt>
                <c:pt idx="7077">
                  <c:v>45.496000000000002</c:v>
                </c:pt>
                <c:pt idx="7078">
                  <c:v>57.959000000000003</c:v>
                </c:pt>
                <c:pt idx="7079">
                  <c:v>62.609000000000002</c:v>
                </c:pt>
                <c:pt idx="7080">
                  <c:v>65.403999999999996</c:v>
                </c:pt>
                <c:pt idx="7081">
                  <c:v>67.316000000000003</c:v>
                </c:pt>
                <c:pt idx="7082">
                  <c:v>68.715999999999994</c:v>
                </c:pt>
                <c:pt idx="7083">
                  <c:v>69.754000000000005</c:v>
                </c:pt>
                <c:pt idx="7084">
                  <c:v>70.546999999999997</c:v>
                </c:pt>
                <c:pt idx="7085">
                  <c:v>71.16</c:v>
                </c:pt>
                <c:pt idx="7086">
                  <c:v>71.602999999999994</c:v>
                </c:pt>
                <c:pt idx="7087">
                  <c:v>71.888000000000005</c:v>
                </c:pt>
                <c:pt idx="7088">
                  <c:v>72</c:v>
                </c:pt>
                <c:pt idx="7089">
                  <c:v>71.911000000000001</c:v>
                </c:pt>
                <c:pt idx="7090">
                  <c:v>71.582999999999998</c:v>
                </c:pt>
                <c:pt idx="7091">
                  <c:v>70.965000000000003</c:v>
                </c:pt>
                <c:pt idx="7092">
                  <c:v>69.977000000000004</c:v>
                </c:pt>
                <c:pt idx="7093">
                  <c:v>68.540999999999997</c:v>
                </c:pt>
                <c:pt idx="7094">
                  <c:v>66.489999999999995</c:v>
                </c:pt>
                <c:pt idx="7095">
                  <c:v>63.447000000000003</c:v>
                </c:pt>
                <c:pt idx="7096">
                  <c:v>58.569000000000003</c:v>
                </c:pt>
                <c:pt idx="7097">
                  <c:v>46.575000000000003</c:v>
                </c:pt>
                <c:pt idx="7098">
                  <c:v>51.963999999999999</c:v>
                </c:pt>
                <c:pt idx="7099">
                  <c:v>59.783000000000001</c:v>
                </c:pt>
                <c:pt idx="7100">
                  <c:v>63.54</c:v>
                </c:pt>
                <c:pt idx="7101">
                  <c:v>65.959999999999994</c:v>
                </c:pt>
                <c:pt idx="7102">
                  <c:v>67.712999999999994</c:v>
                </c:pt>
                <c:pt idx="7103">
                  <c:v>69.031000000000006</c:v>
                </c:pt>
                <c:pt idx="7104">
                  <c:v>70.072000000000003</c:v>
                </c:pt>
                <c:pt idx="7105">
                  <c:v>70.906000000000006</c:v>
                </c:pt>
                <c:pt idx="7106">
                  <c:v>71.575000000000003</c:v>
                </c:pt>
                <c:pt idx="7107">
                  <c:v>72.069999999999993</c:v>
                </c:pt>
                <c:pt idx="7108">
                  <c:v>72.397000000000006</c:v>
                </c:pt>
                <c:pt idx="7109">
                  <c:v>72.540000000000006</c:v>
                </c:pt>
                <c:pt idx="7110">
                  <c:v>72.477000000000004</c:v>
                </c:pt>
                <c:pt idx="7111">
                  <c:v>72.186999999999998</c:v>
                </c:pt>
                <c:pt idx="7112">
                  <c:v>71.638000000000005</c:v>
                </c:pt>
                <c:pt idx="7113">
                  <c:v>70.777000000000001</c:v>
                </c:pt>
                <c:pt idx="7114">
                  <c:v>69.558999999999997</c:v>
                </c:pt>
                <c:pt idx="7115">
                  <c:v>67.869</c:v>
                </c:pt>
                <c:pt idx="7116">
                  <c:v>65.459000000000003</c:v>
                </c:pt>
                <c:pt idx="7117">
                  <c:v>61.887</c:v>
                </c:pt>
                <c:pt idx="7118">
                  <c:v>55.418999999999997</c:v>
                </c:pt>
                <c:pt idx="7119">
                  <c:v>35.908000000000001</c:v>
                </c:pt>
                <c:pt idx="7120">
                  <c:v>56.968000000000004</c:v>
                </c:pt>
                <c:pt idx="7121">
                  <c:v>62.317999999999998</c:v>
                </c:pt>
                <c:pt idx="7122">
                  <c:v>65.385999999999996</c:v>
                </c:pt>
                <c:pt idx="7123">
                  <c:v>67.463999999999999</c:v>
                </c:pt>
                <c:pt idx="7124">
                  <c:v>68.936999999999998</c:v>
                </c:pt>
                <c:pt idx="7125">
                  <c:v>70.034999999999997</c:v>
                </c:pt>
                <c:pt idx="7126">
                  <c:v>70.876999999999995</c:v>
                </c:pt>
                <c:pt idx="7127">
                  <c:v>71.504000000000005</c:v>
                </c:pt>
                <c:pt idx="7128">
                  <c:v>71.953000000000003</c:v>
                </c:pt>
                <c:pt idx="7129">
                  <c:v>72.233999999999995</c:v>
                </c:pt>
                <c:pt idx="7130">
                  <c:v>72.331999999999994</c:v>
                </c:pt>
                <c:pt idx="7131">
                  <c:v>72.222999999999999</c:v>
                </c:pt>
                <c:pt idx="7132">
                  <c:v>71.872</c:v>
                </c:pt>
                <c:pt idx="7133">
                  <c:v>71.225999999999999</c:v>
                </c:pt>
                <c:pt idx="7134">
                  <c:v>70.239000000000004</c:v>
                </c:pt>
                <c:pt idx="7135">
                  <c:v>68.822000000000003</c:v>
                </c:pt>
                <c:pt idx="7136">
                  <c:v>66.811999999999998</c:v>
                </c:pt>
                <c:pt idx="7137">
                  <c:v>63.981000000000002</c:v>
                </c:pt>
                <c:pt idx="7138">
                  <c:v>59.61</c:v>
                </c:pt>
                <c:pt idx="7139">
                  <c:v>50.585999999999999</c:v>
                </c:pt>
                <c:pt idx="7140">
                  <c:v>48.35</c:v>
                </c:pt>
                <c:pt idx="7141">
                  <c:v>58.290999999999997</c:v>
                </c:pt>
                <c:pt idx="7142">
                  <c:v>62.564999999999998</c:v>
                </c:pt>
                <c:pt idx="7143">
                  <c:v>65.269000000000005</c:v>
                </c:pt>
                <c:pt idx="7144">
                  <c:v>67.165999999999997</c:v>
                </c:pt>
                <c:pt idx="7145">
                  <c:v>68.606999999999999</c:v>
                </c:pt>
                <c:pt idx="7146">
                  <c:v>69.739000000000004</c:v>
                </c:pt>
                <c:pt idx="7147">
                  <c:v>70.646000000000001</c:v>
                </c:pt>
                <c:pt idx="7148">
                  <c:v>71.340999999999994</c:v>
                </c:pt>
                <c:pt idx="7149">
                  <c:v>71.843999999999994</c:v>
                </c:pt>
                <c:pt idx="7150">
                  <c:v>72.156999999999996</c:v>
                </c:pt>
                <c:pt idx="7151">
                  <c:v>72.256</c:v>
                </c:pt>
                <c:pt idx="7152">
                  <c:v>72.132000000000005</c:v>
                </c:pt>
                <c:pt idx="7153">
                  <c:v>71.760000000000005</c:v>
                </c:pt>
                <c:pt idx="7154">
                  <c:v>71.102999999999994</c:v>
                </c:pt>
                <c:pt idx="7155">
                  <c:v>70.131</c:v>
                </c:pt>
                <c:pt idx="7156">
                  <c:v>68.772999999999996</c:v>
                </c:pt>
                <c:pt idx="7157">
                  <c:v>66.879000000000005</c:v>
                </c:pt>
                <c:pt idx="7158">
                  <c:v>64.239000000000004</c:v>
                </c:pt>
                <c:pt idx="7159">
                  <c:v>60.2</c:v>
                </c:pt>
                <c:pt idx="7160">
                  <c:v>52.19</c:v>
                </c:pt>
                <c:pt idx="7161">
                  <c:v>46.47</c:v>
                </c:pt>
                <c:pt idx="7162">
                  <c:v>58.076999999999998</c:v>
                </c:pt>
                <c:pt idx="7163">
                  <c:v>62.661000000000001</c:v>
                </c:pt>
                <c:pt idx="7164">
                  <c:v>65.475999999999999</c:v>
                </c:pt>
                <c:pt idx="7165">
                  <c:v>67.39</c:v>
                </c:pt>
                <c:pt idx="7166">
                  <c:v>68.793000000000006</c:v>
                </c:pt>
                <c:pt idx="7167">
                  <c:v>69.863</c:v>
                </c:pt>
                <c:pt idx="7168">
                  <c:v>70.667000000000002</c:v>
                </c:pt>
                <c:pt idx="7169">
                  <c:v>71.265000000000001</c:v>
                </c:pt>
                <c:pt idx="7170">
                  <c:v>71.680999999999997</c:v>
                </c:pt>
                <c:pt idx="7171">
                  <c:v>71.902000000000001</c:v>
                </c:pt>
                <c:pt idx="7172">
                  <c:v>71.915000000000006</c:v>
                </c:pt>
                <c:pt idx="7173">
                  <c:v>71.692999999999998</c:v>
                </c:pt>
                <c:pt idx="7174">
                  <c:v>71.180999999999997</c:v>
                </c:pt>
                <c:pt idx="7175">
                  <c:v>70.337999999999994</c:v>
                </c:pt>
                <c:pt idx="7176">
                  <c:v>69.075999999999993</c:v>
                </c:pt>
                <c:pt idx="7177">
                  <c:v>67.247</c:v>
                </c:pt>
                <c:pt idx="7178">
                  <c:v>64.650000000000006</c:v>
                </c:pt>
                <c:pt idx="7179">
                  <c:v>60.703000000000003</c:v>
                </c:pt>
                <c:pt idx="7180">
                  <c:v>53.265999999999998</c:v>
                </c:pt>
                <c:pt idx="7181">
                  <c:v>43.345999999999997</c:v>
                </c:pt>
                <c:pt idx="7182">
                  <c:v>57.027999999999999</c:v>
                </c:pt>
                <c:pt idx="7183">
                  <c:v>61.802999999999997</c:v>
                </c:pt>
                <c:pt idx="7184">
                  <c:v>64.671999999999997</c:v>
                </c:pt>
                <c:pt idx="7185">
                  <c:v>66.641999999999996</c:v>
                </c:pt>
                <c:pt idx="7186">
                  <c:v>68.120999999999995</c:v>
                </c:pt>
                <c:pt idx="7187">
                  <c:v>69.287000000000006</c:v>
                </c:pt>
                <c:pt idx="7188">
                  <c:v>70.233999999999995</c:v>
                </c:pt>
                <c:pt idx="7189">
                  <c:v>70.984999999999999</c:v>
                </c:pt>
                <c:pt idx="7190">
                  <c:v>71.564999999999998</c:v>
                </c:pt>
                <c:pt idx="7191">
                  <c:v>71.971000000000004</c:v>
                </c:pt>
                <c:pt idx="7192">
                  <c:v>72.177000000000007</c:v>
                </c:pt>
                <c:pt idx="7193">
                  <c:v>72.168999999999997</c:v>
                </c:pt>
                <c:pt idx="7194">
                  <c:v>71.918000000000006</c:v>
                </c:pt>
                <c:pt idx="7195">
                  <c:v>71.382999999999996</c:v>
                </c:pt>
                <c:pt idx="7196">
                  <c:v>70.53</c:v>
                </c:pt>
                <c:pt idx="7197">
                  <c:v>69.281999999999996</c:v>
                </c:pt>
                <c:pt idx="7198">
                  <c:v>67.492999999999995</c:v>
                </c:pt>
                <c:pt idx="7199">
                  <c:v>64.948999999999998</c:v>
                </c:pt>
                <c:pt idx="7200">
                  <c:v>61.015999999999998</c:v>
                </c:pt>
                <c:pt idx="7201">
                  <c:v>53.25</c:v>
                </c:pt>
                <c:pt idx="7202">
                  <c:v>46.505000000000003</c:v>
                </c:pt>
                <c:pt idx="7203">
                  <c:v>58.640999999999998</c:v>
                </c:pt>
                <c:pt idx="7204">
                  <c:v>63.3</c:v>
                </c:pt>
                <c:pt idx="7205">
                  <c:v>66.132000000000005</c:v>
                </c:pt>
                <c:pt idx="7206">
                  <c:v>68.042000000000002</c:v>
                </c:pt>
                <c:pt idx="7207">
                  <c:v>69.426000000000002</c:v>
                </c:pt>
                <c:pt idx="7208">
                  <c:v>70.474000000000004</c:v>
                </c:pt>
                <c:pt idx="7209">
                  <c:v>71.259</c:v>
                </c:pt>
                <c:pt idx="7210">
                  <c:v>71.853999999999999</c:v>
                </c:pt>
                <c:pt idx="7211">
                  <c:v>72.286000000000001</c:v>
                </c:pt>
                <c:pt idx="7212">
                  <c:v>72.563999999999993</c:v>
                </c:pt>
                <c:pt idx="7213">
                  <c:v>72.668000000000006</c:v>
                </c:pt>
                <c:pt idx="7214">
                  <c:v>72.578000000000003</c:v>
                </c:pt>
                <c:pt idx="7215">
                  <c:v>72.251999999999995</c:v>
                </c:pt>
                <c:pt idx="7216">
                  <c:v>71.649000000000001</c:v>
                </c:pt>
                <c:pt idx="7217">
                  <c:v>70.703999999999994</c:v>
                </c:pt>
                <c:pt idx="7218">
                  <c:v>69.308999999999997</c:v>
                </c:pt>
                <c:pt idx="7219">
                  <c:v>67.352000000000004</c:v>
                </c:pt>
                <c:pt idx="7220">
                  <c:v>64.531000000000006</c:v>
                </c:pt>
                <c:pt idx="7221">
                  <c:v>60.116999999999997</c:v>
                </c:pt>
                <c:pt idx="7222">
                  <c:v>50.555999999999997</c:v>
                </c:pt>
                <c:pt idx="7223">
                  <c:v>49.701000000000001</c:v>
                </c:pt>
                <c:pt idx="7224">
                  <c:v>59.173000000000002</c:v>
                </c:pt>
                <c:pt idx="7225">
                  <c:v>63.356999999999999</c:v>
                </c:pt>
                <c:pt idx="7226">
                  <c:v>65.923000000000002</c:v>
                </c:pt>
                <c:pt idx="7227">
                  <c:v>67.727000000000004</c:v>
                </c:pt>
                <c:pt idx="7228">
                  <c:v>69.076999999999998</c:v>
                </c:pt>
                <c:pt idx="7229">
                  <c:v>70.138000000000005</c:v>
                </c:pt>
                <c:pt idx="7230">
                  <c:v>70.963999999999999</c:v>
                </c:pt>
                <c:pt idx="7231">
                  <c:v>71.611999999999995</c:v>
                </c:pt>
                <c:pt idx="7232">
                  <c:v>72.096000000000004</c:v>
                </c:pt>
                <c:pt idx="7233">
                  <c:v>72.400999999999996</c:v>
                </c:pt>
                <c:pt idx="7234">
                  <c:v>72.519000000000005</c:v>
                </c:pt>
                <c:pt idx="7235">
                  <c:v>72.429000000000002</c:v>
                </c:pt>
                <c:pt idx="7236">
                  <c:v>72.097999999999999</c:v>
                </c:pt>
                <c:pt idx="7237">
                  <c:v>71.501000000000005</c:v>
                </c:pt>
                <c:pt idx="7238">
                  <c:v>70.587000000000003</c:v>
                </c:pt>
                <c:pt idx="7239">
                  <c:v>69.265000000000001</c:v>
                </c:pt>
                <c:pt idx="7240">
                  <c:v>67.433000000000007</c:v>
                </c:pt>
                <c:pt idx="7241">
                  <c:v>64.802999999999997</c:v>
                </c:pt>
                <c:pt idx="7242">
                  <c:v>60.691000000000003</c:v>
                </c:pt>
                <c:pt idx="7243">
                  <c:v>51.981000000000002</c:v>
                </c:pt>
                <c:pt idx="7244">
                  <c:v>48.966999999999999</c:v>
                </c:pt>
                <c:pt idx="7245">
                  <c:v>59.472000000000001</c:v>
                </c:pt>
                <c:pt idx="7246">
                  <c:v>63.927999999999997</c:v>
                </c:pt>
                <c:pt idx="7247">
                  <c:v>66.626999999999995</c:v>
                </c:pt>
                <c:pt idx="7248">
                  <c:v>68.486999999999995</c:v>
                </c:pt>
                <c:pt idx="7249">
                  <c:v>69.850999999999999</c:v>
                </c:pt>
                <c:pt idx="7250">
                  <c:v>70.856999999999999</c:v>
                </c:pt>
                <c:pt idx="7251">
                  <c:v>71.614999999999995</c:v>
                </c:pt>
                <c:pt idx="7252">
                  <c:v>72.179000000000002</c:v>
                </c:pt>
                <c:pt idx="7253">
                  <c:v>72.575000000000003</c:v>
                </c:pt>
                <c:pt idx="7254">
                  <c:v>72.8</c:v>
                </c:pt>
                <c:pt idx="7255">
                  <c:v>72.843999999999994</c:v>
                </c:pt>
                <c:pt idx="7256">
                  <c:v>72.682000000000002</c:v>
                </c:pt>
                <c:pt idx="7257">
                  <c:v>72.278999999999996</c:v>
                </c:pt>
                <c:pt idx="7258">
                  <c:v>71.590999999999994</c:v>
                </c:pt>
                <c:pt idx="7259">
                  <c:v>70.555000000000007</c:v>
                </c:pt>
                <c:pt idx="7260">
                  <c:v>69.064999999999998</c:v>
                </c:pt>
                <c:pt idx="7261">
                  <c:v>67.007000000000005</c:v>
                </c:pt>
                <c:pt idx="7262">
                  <c:v>64.072000000000003</c:v>
                </c:pt>
                <c:pt idx="7263">
                  <c:v>59.41</c:v>
                </c:pt>
                <c:pt idx="7264">
                  <c:v>49.21</c:v>
                </c:pt>
                <c:pt idx="7265">
                  <c:v>50.323</c:v>
                </c:pt>
                <c:pt idx="7266">
                  <c:v>59.155999999999999</c:v>
                </c:pt>
                <c:pt idx="7267">
                  <c:v>63.218000000000004</c:v>
                </c:pt>
                <c:pt idx="7268">
                  <c:v>65.748999999999995</c:v>
                </c:pt>
                <c:pt idx="7269">
                  <c:v>67.543999999999997</c:v>
                </c:pt>
                <c:pt idx="7270">
                  <c:v>68.912999999999997</c:v>
                </c:pt>
                <c:pt idx="7271">
                  <c:v>69.968000000000004</c:v>
                </c:pt>
                <c:pt idx="7272">
                  <c:v>70.801000000000002</c:v>
                </c:pt>
                <c:pt idx="7273">
                  <c:v>71.451999999999998</c:v>
                </c:pt>
                <c:pt idx="7274">
                  <c:v>71.912999999999997</c:v>
                </c:pt>
                <c:pt idx="7275">
                  <c:v>72.188000000000002</c:v>
                </c:pt>
                <c:pt idx="7276">
                  <c:v>72.259</c:v>
                </c:pt>
                <c:pt idx="7277">
                  <c:v>72.100999999999999</c:v>
                </c:pt>
                <c:pt idx="7278">
                  <c:v>71.69</c:v>
                </c:pt>
                <c:pt idx="7279">
                  <c:v>70.994</c:v>
                </c:pt>
                <c:pt idx="7280">
                  <c:v>69.945999999999998</c:v>
                </c:pt>
                <c:pt idx="7281">
                  <c:v>68.488</c:v>
                </c:pt>
                <c:pt idx="7282">
                  <c:v>66.454999999999998</c:v>
                </c:pt>
                <c:pt idx="7283">
                  <c:v>63.518999999999998</c:v>
                </c:pt>
                <c:pt idx="7284">
                  <c:v>58.686</c:v>
                </c:pt>
                <c:pt idx="7285">
                  <c:v>46.704000000000001</c:v>
                </c:pt>
                <c:pt idx="7286">
                  <c:v>52.451999999999998</c:v>
                </c:pt>
                <c:pt idx="7287">
                  <c:v>60.334000000000003</c:v>
                </c:pt>
                <c:pt idx="7288">
                  <c:v>64.153000000000006</c:v>
                </c:pt>
                <c:pt idx="7289">
                  <c:v>66.602000000000004</c:v>
                </c:pt>
                <c:pt idx="7290">
                  <c:v>68.325000000000003</c:v>
                </c:pt>
                <c:pt idx="7291">
                  <c:v>69.611999999999995</c:v>
                </c:pt>
                <c:pt idx="7292">
                  <c:v>70.573999999999998</c:v>
                </c:pt>
                <c:pt idx="7293">
                  <c:v>71.308000000000007</c:v>
                </c:pt>
                <c:pt idx="7294">
                  <c:v>71.858000000000004</c:v>
                </c:pt>
                <c:pt idx="7295">
                  <c:v>72.227000000000004</c:v>
                </c:pt>
                <c:pt idx="7296">
                  <c:v>72.417000000000002</c:v>
                </c:pt>
                <c:pt idx="7297">
                  <c:v>72.409000000000006</c:v>
                </c:pt>
                <c:pt idx="7298">
                  <c:v>72.173000000000002</c:v>
                </c:pt>
                <c:pt idx="7299">
                  <c:v>71.673000000000002</c:v>
                </c:pt>
                <c:pt idx="7300">
                  <c:v>70.863</c:v>
                </c:pt>
                <c:pt idx="7301">
                  <c:v>69.658000000000001</c:v>
                </c:pt>
                <c:pt idx="7302">
                  <c:v>67.989999999999995</c:v>
                </c:pt>
                <c:pt idx="7303">
                  <c:v>65.668000000000006</c:v>
                </c:pt>
                <c:pt idx="7304">
                  <c:v>62.314</c:v>
                </c:pt>
                <c:pt idx="7305">
                  <c:v>56.673999999999999</c:v>
                </c:pt>
                <c:pt idx="7306">
                  <c:v>38.610999999999997</c:v>
                </c:pt>
                <c:pt idx="7307">
                  <c:v>53.625</c:v>
                </c:pt>
                <c:pt idx="7308">
                  <c:v>60.121000000000002</c:v>
                </c:pt>
                <c:pt idx="7309">
                  <c:v>63.537999999999997</c:v>
                </c:pt>
                <c:pt idx="7310">
                  <c:v>65.820999999999998</c:v>
                </c:pt>
                <c:pt idx="7311">
                  <c:v>67.512</c:v>
                </c:pt>
                <c:pt idx="7312">
                  <c:v>68.805999999999997</c:v>
                </c:pt>
                <c:pt idx="7313">
                  <c:v>69.834000000000003</c:v>
                </c:pt>
                <c:pt idx="7314">
                  <c:v>70.653999999999996</c:v>
                </c:pt>
                <c:pt idx="7315">
                  <c:v>71.292000000000002</c:v>
                </c:pt>
                <c:pt idx="7316">
                  <c:v>71.736999999999995</c:v>
                </c:pt>
                <c:pt idx="7317">
                  <c:v>71.983999999999995</c:v>
                </c:pt>
                <c:pt idx="7318">
                  <c:v>72.016000000000005</c:v>
                </c:pt>
                <c:pt idx="7319">
                  <c:v>71.807000000000002</c:v>
                </c:pt>
                <c:pt idx="7320">
                  <c:v>71.331999999999994</c:v>
                </c:pt>
                <c:pt idx="7321">
                  <c:v>70.551000000000002</c:v>
                </c:pt>
                <c:pt idx="7322">
                  <c:v>69.39</c:v>
                </c:pt>
                <c:pt idx="7323">
                  <c:v>67.78</c:v>
                </c:pt>
                <c:pt idx="7324">
                  <c:v>65.519000000000005</c:v>
                </c:pt>
                <c:pt idx="7325">
                  <c:v>62.142000000000003</c:v>
                </c:pt>
                <c:pt idx="7326">
                  <c:v>56.374000000000002</c:v>
                </c:pt>
                <c:pt idx="7327">
                  <c:v>31.591999999999999</c:v>
                </c:pt>
                <c:pt idx="7328">
                  <c:v>55.055999999999997</c:v>
                </c:pt>
                <c:pt idx="7329">
                  <c:v>61.170999999999999</c:v>
                </c:pt>
                <c:pt idx="7330">
                  <c:v>64.462999999999994</c:v>
                </c:pt>
                <c:pt idx="7331">
                  <c:v>66.637</c:v>
                </c:pt>
                <c:pt idx="7332">
                  <c:v>68.206000000000003</c:v>
                </c:pt>
                <c:pt idx="7333">
                  <c:v>69.363</c:v>
                </c:pt>
                <c:pt idx="7334">
                  <c:v>70.247</c:v>
                </c:pt>
                <c:pt idx="7335">
                  <c:v>70.926000000000002</c:v>
                </c:pt>
                <c:pt idx="7336">
                  <c:v>71.433000000000007</c:v>
                </c:pt>
                <c:pt idx="7337">
                  <c:v>71.763000000000005</c:v>
                </c:pt>
                <c:pt idx="7338">
                  <c:v>71.909000000000006</c:v>
                </c:pt>
                <c:pt idx="7339">
                  <c:v>71.844999999999999</c:v>
                </c:pt>
                <c:pt idx="7340">
                  <c:v>71.533000000000001</c:v>
                </c:pt>
                <c:pt idx="7341">
                  <c:v>70.929000000000002</c:v>
                </c:pt>
                <c:pt idx="7342">
                  <c:v>69.972999999999999</c:v>
                </c:pt>
                <c:pt idx="7343">
                  <c:v>68.56</c:v>
                </c:pt>
                <c:pt idx="7344">
                  <c:v>66.581000000000003</c:v>
                </c:pt>
                <c:pt idx="7345">
                  <c:v>63.735999999999997</c:v>
                </c:pt>
                <c:pt idx="7346">
                  <c:v>59.225000000000001</c:v>
                </c:pt>
                <c:pt idx="7347">
                  <c:v>49.643999999999998</c:v>
                </c:pt>
                <c:pt idx="7348">
                  <c:v>49.057000000000002</c:v>
                </c:pt>
                <c:pt idx="7349">
                  <c:v>58.457999999999998</c:v>
                </c:pt>
                <c:pt idx="7350">
                  <c:v>62.651000000000003</c:v>
                </c:pt>
                <c:pt idx="7351">
                  <c:v>65.245999999999995</c:v>
                </c:pt>
                <c:pt idx="7352">
                  <c:v>67.09</c:v>
                </c:pt>
                <c:pt idx="7353">
                  <c:v>68.501999999999995</c:v>
                </c:pt>
                <c:pt idx="7354">
                  <c:v>69.597999999999999</c:v>
                </c:pt>
                <c:pt idx="7355">
                  <c:v>70.472999999999999</c:v>
                </c:pt>
                <c:pt idx="7356">
                  <c:v>71.171999999999997</c:v>
                </c:pt>
                <c:pt idx="7357">
                  <c:v>71.686999999999998</c:v>
                </c:pt>
                <c:pt idx="7358">
                  <c:v>72.022999999999996</c:v>
                </c:pt>
                <c:pt idx="7359">
                  <c:v>72.162999999999997</c:v>
                </c:pt>
                <c:pt idx="7360">
                  <c:v>72.085999999999999</c:v>
                </c:pt>
                <c:pt idx="7361">
                  <c:v>71.763000000000005</c:v>
                </c:pt>
                <c:pt idx="7362">
                  <c:v>71.162000000000006</c:v>
                </c:pt>
                <c:pt idx="7363">
                  <c:v>70.218000000000004</c:v>
                </c:pt>
                <c:pt idx="7364">
                  <c:v>68.872</c:v>
                </c:pt>
                <c:pt idx="7365">
                  <c:v>66.971999999999994</c:v>
                </c:pt>
                <c:pt idx="7366">
                  <c:v>64.222999999999999</c:v>
                </c:pt>
                <c:pt idx="7367">
                  <c:v>59.789000000000001</c:v>
                </c:pt>
                <c:pt idx="7368">
                  <c:v>50.052</c:v>
                </c:pt>
                <c:pt idx="7369">
                  <c:v>50.436</c:v>
                </c:pt>
                <c:pt idx="7370">
                  <c:v>59.691000000000003</c:v>
                </c:pt>
                <c:pt idx="7371">
                  <c:v>63.792000000000002</c:v>
                </c:pt>
                <c:pt idx="7372">
                  <c:v>66.346999999999994</c:v>
                </c:pt>
                <c:pt idx="7373">
                  <c:v>68.117999999999995</c:v>
                </c:pt>
                <c:pt idx="7374">
                  <c:v>69.427000000000007</c:v>
                </c:pt>
                <c:pt idx="7375">
                  <c:v>70.406000000000006</c:v>
                </c:pt>
                <c:pt idx="7376">
                  <c:v>71.159000000000006</c:v>
                </c:pt>
                <c:pt idx="7377">
                  <c:v>71.741</c:v>
                </c:pt>
                <c:pt idx="7378">
                  <c:v>72.155000000000001</c:v>
                </c:pt>
                <c:pt idx="7379">
                  <c:v>72.409000000000006</c:v>
                </c:pt>
                <c:pt idx="7380">
                  <c:v>72.48</c:v>
                </c:pt>
                <c:pt idx="7381">
                  <c:v>72.338999999999999</c:v>
                </c:pt>
                <c:pt idx="7382">
                  <c:v>71.948999999999998</c:v>
                </c:pt>
                <c:pt idx="7383">
                  <c:v>71.260999999999996</c:v>
                </c:pt>
                <c:pt idx="7384">
                  <c:v>70.195999999999998</c:v>
                </c:pt>
                <c:pt idx="7385">
                  <c:v>68.688000000000002</c:v>
                </c:pt>
                <c:pt idx="7386">
                  <c:v>66.567999999999998</c:v>
                </c:pt>
                <c:pt idx="7387">
                  <c:v>63.463000000000001</c:v>
                </c:pt>
                <c:pt idx="7388">
                  <c:v>58.512</c:v>
                </c:pt>
                <c:pt idx="7389">
                  <c:v>46.14</c:v>
                </c:pt>
                <c:pt idx="7390">
                  <c:v>52.316000000000003</c:v>
                </c:pt>
                <c:pt idx="7391">
                  <c:v>60.021000000000001</c:v>
                </c:pt>
                <c:pt idx="7392">
                  <c:v>63.787999999999997</c:v>
                </c:pt>
                <c:pt idx="7393">
                  <c:v>66.239999999999995</c:v>
                </c:pt>
                <c:pt idx="7394">
                  <c:v>68.024000000000001</c:v>
                </c:pt>
                <c:pt idx="7395">
                  <c:v>69.367000000000004</c:v>
                </c:pt>
                <c:pt idx="7396">
                  <c:v>70.418000000000006</c:v>
                </c:pt>
                <c:pt idx="7397">
                  <c:v>71.247</c:v>
                </c:pt>
                <c:pt idx="7398">
                  <c:v>71.893000000000001</c:v>
                </c:pt>
                <c:pt idx="7399">
                  <c:v>72.352000000000004</c:v>
                </c:pt>
                <c:pt idx="7400">
                  <c:v>72.63</c:v>
                </c:pt>
                <c:pt idx="7401">
                  <c:v>72.712999999999994</c:v>
                </c:pt>
                <c:pt idx="7402">
                  <c:v>72.581999999999994</c:v>
                </c:pt>
                <c:pt idx="7403">
                  <c:v>72.213999999999999</c:v>
                </c:pt>
                <c:pt idx="7404">
                  <c:v>71.58</c:v>
                </c:pt>
                <c:pt idx="7405">
                  <c:v>70.619</c:v>
                </c:pt>
                <c:pt idx="7406">
                  <c:v>69.284000000000006</c:v>
                </c:pt>
                <c:pt idx="7407">
                  <c:v>67.435000000000002</c:v>
                </c:pt>
                <c:pt idx="7408">
                  <c:v>64.777000000000001</c:v>
                </c:pt>
                <c:pt idx="7409">
                  <c:v>60.707000000000001</c:v>
                </c:pt>
                <c:pt idx="7410">
                  <c:v>52.5</c:v>
                </c:pt>
                <c:pt idx="7411">
                  <c:v>47.753</c:v>
                </c:pt>
                <c:pt idx="7412">
                  <c:v>58.884</c:v>
                </c:pt>
                <c:pt idx="7413">
                  <c:v>63.378</c:v>
                </c:pt>
                <c:pt idx="7414">
                  <c:v>66.111999999999995</c:v>
                </c:pt>
                <c:pt idx="7415">
                  <c:v>68.010999999999996</c:v>
                </c:pt>
                <c:pt idx="7416">
                  <c:v>69.382000000000005</c:v>
                </c:pt>
                <c:pt idx="7417">
                  <c:v>70.418999999999997</c:v>
                </c:pt>
                <c:pt idx="7418">
                  <c:v>71.224999999999994</c:v>
                </c:pt>
                <c:pt idx="7419">
                  <c:v>71.825999999999993</c:v>
                </c:pt>
                <c:pt idx="7420">
                  <c:v>72.251999999999995</c:v>
                </c:pt>
                <c:pt idx="7421">
                  <c:v>72.501000000000005</c:v>
                </c:pt>
                <c:pt idx="7422">
                  <c:v>72.555999999999997</c:v>
                </c:pt>
                <c:pt idx="7423">
                  <c:v>72.39</c:v>
                </c:pt>
                <c:pt idx="7424">
                  <c:v>71.97</c:v>
                </c:pt>
                <c:pt idx="7425">
                  <c:v>71.244</c:v>
                </c:pt>
                <c:pt idx="7426">
                  <c:v>70.171000000000006</c:v>
                </c:pt>
                <c:pt idx="7427">
                  <c:v>68.668999999999997</c:v>
                </c:pt>
                <c:pt idx="7428">
                  <c:v>66.602999999999994</c:v>
                </c:pt>
                <c:pt idx="7429">
                  <c:v>63.668999999999997</c:v>
                </c:pt>
                <c:pt idx="7430">
                  <c:v>59.210999999999999</c:v>
                </c:pt>
                <c:pt idx="7431">
                  <c:v>49.944000000000003</c:v>
                </c:pt>
                <c:pt idx="7432">
                  <c:v>48.524999999999999</c:v>
                </c:pt>
                <c:pt idx="7433">
                  <c:v>58.177999999999997</c:v>
                </c:pt>
                <c:pt idx="7434">
                  <c:v>62.427999999999997</c:v>
                </c:pt>
                <c:pt idx="7435">
                  <c:v>65.114999999999995</c:v>
                </c:pt>
                <c:pt idx="7436">
                  <c:v>67.055999999999997</c:v>
                </c:pt>
                <c:pt idx="7437">
                  <c:v>68.516000000000005</c:v>
                </c:pt>
                <c:pt idx="7438">
                  <c:v>69.656000000000006</c:v>
                </c:pt>
                <c:pt idx="7439">
                  <c:v>70.561999999999998</c:v>
                </c:pt>
                <c:pt idx="7440">
                  <c:v>71.239999999999995</c:v>
                </c:pt>
                <c:pt idx="7441">
                  <c:v>71.713999999999999</c:v>
                </c:pt>
                <c:pt idx="7442">
                  <c:v>71.98</c:v>
                </c:pt>
                <c:pt idx="7443">
                  <c:v>72.018000000000001</c:v>
                </c:pt>
                <c:pt idx="7444">
                  <c:v>71.816000000000003</c:v>
                </c:pt>
                <c:pt idx="7445">
                  <c:v>71.346000000000004</c:v>
                </c:pt>
                <c:pt idx="7446">
                  <c:v>70.566000000000003</c:v>
                </c:pt>
                <c:pt idx="7447">
                  <c:v>69.433999999999997</c:v>
                </c:pt>
                <c:pt idx="7448">
                  <c:v>67.850999999999999</c:v>
                </c:pt>
                <c:pt idx="7449">
                  <c:v>65.602000000000004</c:v>
                </c:pt>
                <c:pt idx="7450">
                  <c:v>62.329000000000001</c:v>
                </c:pt>
                <c:pt idx="7451">
                  <c:v>56.741999999999997</c:v>
                </c:pt>
                <c:pt idx="7452">
                  <c:v>36.277999999999999</c:v>
                </c:pt>
                <c:pt idx="7453">
                  <c:v>54.790999999999997</c:v>
                </c:pt>
                <c:pt idx="7454">
                  <c:v>61.021000000000001</c:v>
                </c:pt>
                <c:pt idx="7455">
                  <c:v>64.391000000000005</c:v>
                </c:pt>
                <c:pt idx="7456">
                  <c:v>66.632000000000005</c:v>
                </c:pt>
                <c:pt idx="7457">
                  <c:v>68.213999999999999</c:v>
                </c:pt>
                <c:pt idx="7458">
                  <c:v>69.399000000000001</c:v>
                </c:pt>
                <c:pt idx="7459">
                  <c:v>70.308000000000007</c:v>
                </c:pt>
                <c:pt idx="7460">
                  <c:v>71.016000000000005</c:v>
                </c:pt>
                <c:pt idx="7461">
                  <c:v>71.531999999999996</c:v>
                </c:pt>
                <c:pt idx="7462">
                  <c:v>71.875</c:v>
                </c:pt>
                <c:pt idx="7463">
                  <c:v>72.028999999999996</c:v>
                </c:pt>
                <c:pt idx="7464">
                  <c:v>71.965999999999994</c:v>
                </c:pt>
                <c:pt idx="7465">
                  <c:v>71.652000000000001</c:v>
                </c:pt>
                <c:pt idx="7466">
                  <c:v>71.031000000000006</c:v>
                </c:pt>
                <c:pt idx="7467">
                  <c:v>70.055000000000007</c:v>
                </c:pt>
                <c:pt idx="7468">
                  <c:v>68.63</c:v>
                </c:pt>
                <c:pt idx="7469">
                  <c:v>66.608999999999995</c:v>
                </c:pt>
                <c:pt idx="7470">
                  <c:v>63.652000000000001</c:v>
                </c:pt>
                <c:pt idx="7471">
                  <c:v>59.036000000000001</c:v>
                </c:pt>
                <c:pt idx="7472">
                  <c:v>48.787999999999997</c:v>
                </c:pt>
                <c:pt idx="7473">
                  <c:v>50.213999999999999</c:v>
                </c:pt>
                <c:pt idx="7474">
                  <c:v>58.877000000000002</c:v>
                </c:pt>
                <c:pt idx="7475">
                  <c:v>62.866999999999997</c:v>
                </c:pt>
                <c:pt idx="7476">
                  <c:v>65.397000000000006</c:v>
                </c:pt>
                <c:pt idx="7477">
                  <c:v>67.22</c:v>
                </c:pt>
                <c:pt idx="7478">
                  <c:v>68.587999999999994</c:v>
                </c:pt>
                <c:pt idx="7479">
                  <c:v>69.665999999999997</c:v>
                </c:pt>
                <c:pt idx="7480">
                  <c:v>70.536000000000001</c:v>
                </c:pt>
                <c:pt idx="7481">
                  <c:v>71.212999999999994</c:v>
                </c:pt>
                <c:pt idx="7482">
                  <c:v>71.716999999999999</c:v>
                </c:pt>
                <c:pt idx="7483">
                  <c:v>72.043000000000006</c:v>
                </c:pt>
                <c:pt idx="7484">
                  <c:v>72.171000000000006</c:v>
                </c:pt>
                <c:pt idx="7485">
                  <c:v>72.075000000000003</c:v>
                </c:pt>
                <c:pt idx="7486">
                  <c:v>71.727000000000004</c:v>
                </c:pt>
                <c:pt idx="7487">
                  <c:v>71.078000000000003</c:v>
                </c:pt>
                <c:pt idx="7488">
                  <c:v>70.084999999999994</c:v>
                </c:pt>
                <c:pt idx="7489">
                  <c:v>68.647999999999996</c:v>
                </c:pt>
                <c:pt idx="7490">
                  <c:v>66.566999999999993</c:v>
                </c:pt>
                <c:pt idx="7491">
                  <c:v>63.511000000000003</c:v>
                </c:pt>
                <c:pt idx="7492">
                  <c:v>58.368000000000002</c:v>
                </c:pt>
                <c:pt idx="7493">
                  <c:v>43.198</c:v>
                </c:pt>
                <c:pt idx="7494">
                  <c:v>54.622</c:v>
                </c:pt>
                <c:pt idx="7495">
                  <c:v>61.469000000000001</c:v>
                </c:pt>
                <c:pt idx="7496">
                  <c:v>65.022000000000006</c:v>
                </c:pt>
                <c:pt idx="7497">
                  <c:v>67.340999999999994</c:v>
                </c:pt>
                <c:pt idx="7498">
                  <c:v>68.945999999999998</c:v>
                </c:pt>
                <c:pt idx="7499">
                  <c:v>70.123000000000005</c:v>
                </c:pt>
                <c:pt idx="7500">
                  <c:v>71.007000000000005</c:v>
                </c:pt>
                <c:pt idx="7501">
                  <c:v>71.685000000000002</c:v>
                </c:pt>
                <c:pt idx="7502">
                  <c:v>72.186999999999998</c:v>
                </c:pt>
                <c:pt idx="7503">
                  <c:v>72.537999999999997</c:v>
                </c:pt>
                <c:pt idx="7504">
                  <c:v>72.738</c:v>
                </c:pt>
                <c:pt idx="7505">
                  <c:v>72.763000000000005</c:v>
                </c:pt>
                <c:pt idx="7506">
                  <c:v>72.587000000000003</c:v>
                </c:pt>
                <c:pt idx="7507">
                  <c:v>72.167000000000002</c:v>
                </c:pt>
                <c:pt idx="7508">
                  <c:v>71.441000000000003</c:v>
                </c:pt>
                <c:pt idx="7509">
                  <c:v>70.358000000000004</c:v>
                </c:pt>
                <c:pt idx="7510">
                  <c:v>68.811000000000007</c:v>
                </c:pt>
                <c:pt idx="7511">
                  <c:v>66.599000000000004</c:v>
                </c:pt>
                <c:pt idx="7512">
                  <c:v>63.405000000000001</c:v>
                </c:pt>
                <c:pt idx="7513">
                  <c:v>58.134999999999998</c:v>
                </c:pt>
                <c:pt idx="7514">
                  <c:v>43.04</c:v>
                </c:pt>
                <c:pt idx="7515">
                  <c:v>54.061999999999998</c:v>
                </c:pt>
                <c:pt idx="7516">
                  <c:v>60.893999999999998</c:v>
                </c:pt>
                <c:pt idx="7517">
                  <c:v>64.453999999999994</c:v>
                </c:pt>
                <c:pt idx="7518">
                  <c:v>66.822999999999993</c:v>
                </c:pt>
                <c:pt idx="7519">
                  <c:v>68.513999999999996</c:v>
                </c:pt>
                <c:pt idx="7520">
                  <c:v>69.805999999999997</c:v>
                </c:pt>
                <c:pt idx="7521">
                  <c:v>70.828000000000003</c:v>
                </c:pt>
                <c:pt idx="7522">
                  <c:v>71.626000000000005</c:v>
                </c:pt>
                <c:pt idx="7523">
                  <c:v>72.241</c:v>
                </c:pt>
                <c:pt idx="7524">
                  <c:v>72.683000000000007</c:v>
                </c:pt>
                <c:pt idx="7525">
                  <c:v>72.947999999999993</c:v>
                </c:pt>
                <c:pt idx="7526">
                  <c:v>73.013000000000005</c:v>
                </c:pt>
                <c:pt idx="7527">
                  <c:v>72.864999999999995</c:v>
                </c:pt>
                <c:pt idx="7528">
                  <c:v>72.471000000000004</c:v>
                </c:pt>
                <c:pt idx="7529">
                  <c:v>71.811000000000007</c:v>
                </c:pt>
                <c:pt idx="7530">
                  <c:v>70.832999999999998</c:v>
                </c:pt>
                <c:pt idx="7531">
                  <c:v>69.465999999999994</c:v>
                </c:pt>
                <c:pt idx="7532">
                  <c:v>67.549000000000007</c:v>
                </c:pt>
                <c:pt idx="7533">
                  <c:v>64.858000000000004</c:v>
                </c:pt>
                <c:pt idx="7534">
                  <c:v>60.68</c:v>
                </c:pt>
                <c:pt idx="7535">
                  <c:v>51.915999999999997</c:v>
                </c:pt>
                <c:pt idx="7536">
                  <c:v>48.823999999999998</c:v>
                </c:pt>
                <c:pt idx="7537">
                  <c:v>59.279000000000003</c:v>
                </c:pt>
                <c:pt idx="7538">
                  <c:v>63.688000000000002</c:v>
                </c:pt>
                <c:pt idx="7539">
                  <c:v>66.350999999999999</c:v>
                </c:pt>
                <c:pt idx="7540">
                  <c:v>68.186000000000007</c:v>
                </c:pt>
                <c:pt idx="7541">
                  <c:v>69.528000000000006</c:v>
                </c:pt>
                <c:pt idx="7542">
                  <c:v>70.546999999999997</c:v>
                </c:pt>
                <c:pt idx="7543">
                  <c:v>71.313000000000002</c:v>
                </c:pt>
                <c:pt idx="7544">
                  <c:v>71.885000000000005</c:v>
                </c:pt>
                <c:pt idx="7545">
                  <c:v>72.287000000000006</c:v>
                </c:pt>
                <c:pt idx="7546">
                  <c:v>72.509</c:v>
                </c:pt>
                <c:pt idx="7547">
                  <c:v>72.542000000000002</c:v>
                </c:pt>
                <c:pt idx="7548">
                  <c:v>72.361000000000004</c:v>
                </c:pt>
                <c:pt idx="7549">
                  <c:v>71.924000000000007</c:v>
                </c:pt>
                <c:pt idx="7550">
                  <c:v>71.198999999999998</c:v>
                </c:pt>
                <c:pt idx="7551">
                  <c:v>70.126000000000005</c:v>
                </c:pt>
                <c:pt idx="7552">
                  <c:v>68.608000000000004</c:v>
                </c:pt>
                <c:pt idx="7553">
                  <c:v>66.543000000000006</c:v>
                </c:pt>
                <c:pt idx="7554">
                  <c:v>63.648000000000003</c:v>
                </c:pt>
                <c:pt idx="7555">
                  <c:v>59.204000000000001</c:v>
                </c:pt>
                <c:pt idx="7556">
                  <c:v>49.75</c:v>
                </c:pt>
                <c:pt idx="7557">
                  <c:v>48.572000000000003</c:v>
                </c:pt>
                <c:pt idx="7558">
                  <c:v>58.225999999999999</c:v>
                </c:pt>
                <c:pt idx="7559">
                  <c:v>62.521000000000001</c:v>
                </c:pt>
                <c:pt idx="7560">
                  <c:v>65.194999999999993</c:v>
                </c:pt>
                <c:pt idx="7561">
                  <c:v>67.105999999999995</c:v>
                </c:pt>
                <c:pt idx="7562">
                  <c:v>68.557000000000002</c:v>
                </c:pt>
                <c:pt idx="7563">
                  <c:v>69.700999999999993</c:v>
                </c:pt>
                <c:pt idx="7564">
                  <c:v>70.588999999999999</c:v>
                </c:pt>
                <c:pt idx="7565">
                  <c:v>71.263999999999996</c:v>
                </c:pt>
                <c:pt idx="7566">
                  <c:v>71.742999999999995</c:v>
                </c:pt>
                <c:pt idx="7567">
                  <c:v>72.004999999999995</c:v>
                </c:pt>
                <c:pt idx="7568">
                  <c:v>72.043999999999997</c:v>
                </c:pt>
                <c:pt idx="7569">
                  <c:v>71.837000000000003</c:v>
                </c:pt>
                <c:pt idx="7570">
                  <c:v>71.358999999999995</c:v>
                </c:pt>
                <c:pt idx="7571">
                  <c:v>70.575999999999993</c:v>
                </c:pt>
                <c:pt idx="7572">
                  <c:v>69.430999999999997</c:v>
                </c:pt>
                <c:pt idx="7573">
                  <c:v>67.811000000000007</c:v>
                </c:pt>
                <c:pt idx="7574">
                  <c:v>65.569999999999993</c:v>
                </c:pt>
                <c:pt idx="7575">
                  <c:v>62.290999999999997</c:v>
                </c:pt>
                <c:pt idx="7576">
                  <c:v>56.640999999999998</c:v>
                </c:pt>
                <c:pt idx="7577">
                  <c:v>36.308999999999997</c:v>
                </c:pt>
                <c:pt idx="7578">
                  <c:v>54.506</c:v>
                </c:pt>
                <c:pt idx="7579">
                  <c:v>60.792999999999999</c:v>
                </c:pt>
                <c:pt idx="7580">
                  <c:v>64.203000000000003</c:v>
                </c:pt>
                <c:pt idx="7581">
                  <c:v>66.411000000000001</c:v>
                </c:pt>
                <c:pt idx="7582">
                  <c:v>67.986000000000004</c:v>
                </c:pt>
                <c:pt idx="7583">
                  <c:v>69.171000000000006</c:v>
                </c:pt>
                <c:pt idx="7584">
                  <c:v>70.061000000000007</c:v>
                </c:pt>
                <c:pt idx="7585">
                  <c:v>70.739999999999995</c:v>
                </c:pt>
                <c:pt idx="7586">
                  <c:v>71.239999999999995</c:v>
                </c:pt>
                <c:pt idx="7587">
                  <c:v>71.558000000000007</c:v>
                </c:pt>
                <c:pt idx="7588">
                  <c:v>71.688000000000002</c:v>
                </c:pt>
                <c:pt idx="7589">
                  <c:v>71.603999999999999</c:v>
                </c:pt>
                <c:pt idx="7590">
                  <c:v>71.269000000000005</c:v>
                </c:pt>
                <c:pt idx="7591">
                  <c:v>70.635999999999996</c:v>
                </c:pt>
                <c:pt idx="7592">
                  <c:v>69.637</c:v>
                </c:pt>
                <c:pt idx="7593">
                  <c:v>68.156999999999996</c:v>
                </c:pt>
                <c:pt idx="7594">
                  <c:v>66.069999999999993</c:v>
                </c:pt>
                <c:pt idx="7595">
                  <c:v>63.024999999999999</c:v>
                </c:pt>
                <c:pt idx="7596">
                  <c:v>58.021999999999998</c:v>
                </c:pt>
                <c:pt idx="7597">
                  <c:v>45.502000000000002</c:v>
                </c:pt>
                <c:pt idx="7598">
                  <c:v>51.960999999999999</c:v>
                </c:pt>
                <c:pt idx="7599">
                  <c:v>59.545000000000002</c:v>
                </c:pt>
                <c:pt idx="7600">
                  <c:v>63.347000000000001</c:v>
                </c:pt>
                <c:pt idx="7601">
                  <c:v>65.786000000000001</c:v>
                </c:pt>
                <c:pt idx="7602">
                  <c:v>67.55</c:v>
                </c:pt>
                <c:pt idx="7603">
                  <c:v>68.915999999999997</c:v>
                </c:pt>
                <c:pt idx="7604">
                  <c:v>69.981999999999999</c:v>
                </c:pt>
                <c:pt idx="7605">
                  <c:v>70.834999999999994</c:v>
                </c:pt>
                <c:pt idx="7606">
                  <c:v>71.507000000000005</c:v>
                </c:pt>
                <c:pt idx="7607">
                  <c:v>72.010000000000005</c:v>
                </c:pt>
                <c:pt idx="7608">
                  <c:v>72.326999999999998</c:v>
                </c:pt>
                <c:pt idx="7609">
                  <c:v>72.442999999999998</c:v>
                </c:pt>
                <c:pt idx="7610">
                  <c:v>72.337000000000003</c:v>
                </c:pt>
                <c:pt idx="7611">
                  <c:v>71.975999999999999</c:v>
                </c:pt>
                <c:pt idx="7612">
                  <c:v>71.326999999999998</c:v>
                </c:pt>
                <c:pt idx="7613">
                  <c:v>70.316999999999993</c:v>
                </c:pt>
                <c:pt idx="7614">
                  <c:v>68.882000000000005</c:v>
                </c:pt>
                <c:pt idx="7615">
                  <c:v>66.852000000000004</c:v>
                </c:pt>
                <c:pt idx="7616">
                  <c:v>63.883000000000003</c:v>
                </c:pt>
                <c:pt idx="7617">
                  <c:v>58.938000000000002</c:v>
                </c:pt>
                <c:pt idx="7618">
                  <c:v>46.174999999999997</c:v>
                </c:pt>
                <c:pt idx="7619">
                  <c:v>53.354999999999997</c:v>
                </c:pt>
                <c:pt idx="7620">
                  <c:v>60.920999999999999</c:v>
                </c:pt>
                <c:pt idx="7621">
                  <c:v>64.631</c:v>
                </c:pt>
                <c:pt idx="7622">
                  <c:v>67.009</c:v>
                </c:pt>
                <c:pt idx="7623">
                  <c:v>68.680999999999997</c:v>
                </c:pt>
                <c:pt idx="7624">
                  <c:v>69.927999999999997</c:v>
                </c:pt>
                <c:pt idx="7625">
                  <c:v>70.864000000000004</c:v>
                </c:pt>
                <c:pt idx="7626">
                  <c:v>71.587000000000003</c:v>
                </c:pt>
                <c:pt idx="7627">
                  <c:v>72.143000000000001</c:v>
                </c:pt>
                <c:pt idx="7628">
                  <c:v>72.536000000000001</c:v>
                </c:pt>
                <c:pt idx="7629">
                  <c:v>72.772999999999996</c:v>
                </c:pt>
                <c:pt idx="7630">
                  <c:v>72.834000000000003</c:v>
                </c:pt>
                <c:pt idx="7631">
                  <c:v>72.691999999999993</c:v>
                </c:pt>
                <c:pt idx="7632">
                  <c:v>72.31</c:v>
                </c:pt>
                <c:pt idx="7633">
                  <c:v>71.644999999999996</c:v>
                </c:pt>
                <c:pt idx="7634">
                  <c:v>70.620999999999995</c:v>
                </c:pt>
                <c:pt idx="7635">
                  <c:v>69.180000000000007</c:v>
                </c:pt>
                <c:pt idx="7636">
                  <c:v>67.174000000000007</c:v>
                </c:pt>
                <c:pt idx="7637">
                  <c:v>64.284000000000006</c:v>
                </c:pt>
                <c:pt idx="7638">
                  <c:v>59.829000000000001</c:v>
                </c:pt>
                <c:pt idx="7639">
                  <c:v>50.293999999999997</c:v>
                </c:pt>
                <c:pt idx="7640">
                  <c:v>49.749000000000002</c:v>
                </c:pt>
                <c:pt idx="7641">
                  <c:v>59.279000000000003</c:v>
                </c:pt>
                <c:pt idx="7642">
                  <c:v>63.466999999999999</c:v>
                </c:pt>
                <c:pt idx="7643">
                  <c:v>66.114000000000004</c:v>
                </c:pt>
                <c:pt idx="7644">
                  <c:v>68.012</c:v>
                </c:pt>
                <c:pt idx="7645">
                  <c:v>69.424000000000007</c:v>
                </c:pt>
                <c:pt idx="7646">
                  <c:v>70.522000000000006</c:v>
                </c:pt>
                <c:pt idx="7647">
                  <c:v>71.384</c:v>
                </c:pt>
                <c:pt idx="7648">
                  <c:v>72.055000000000007</c:v>
                </c:pt>
                <c:pt idx="7649">
                  <c:v>72.534999999999997</c:v>
                </c:pt>
                <c:pt idx="7650">
                  <c:v>72.831000000000003</c:v>
                </c:pt>
                <c:pt idx="7651">
                  <c:v>72.929000000000002</c:v>
                </c:pt>
                <c:pt idx="7652">
                  <c:v>72.808999999999997</c:v>
                </c:pt>
                <c:pt idx="7653">
                  <c:v>72.445999999999998</c:v>
                </c:pt>
                <c:pt idx="7654">
                  <c:v>71.813000000000002</c:v>
                </c:pt>
                <c:pt idx="7655">
                  <c:v>70.846999999999994</c:v>
                </c:pt>
                <c:pt idx="7656">
                  <c:v>69.503</c:v>
                </c:pt>
                <c:pt idx="7657">
                  <c:v>67.643000000000001</c:v>
                </c:pt>
                <c:pt idx="7658">
                  <c:v>64.974000000000004</c:v>
                </c:pt>
                <c:pt idx="7659">
                  <c:v>60.905999999999999</c:v>
                </c:pt>
                <c:pt idx="7660">
                  <c:v>52.79</c:v>
                </c:pt>
                <c:pt idx="7661">
                  <c:v>47.465000000000003</c:v>
                </c:pt>
                <c:pt idx="7662">
                  <c:v>58.819000000000003</c:v>
                </c:pt>
                <c:pt idx="7663">
                  <c:v>63.325000000000003</c:v>
                </c:pt>
                <c:pt idx="7664">
                  <c:v>66.05</c:v>
                </c:pt>
                <c:pt idx="7665">
                  <c:v>67.938000000000002</c:v>
                </c:pt>
                <c:pt idx="7666">
                  <c:v>69.301000000000002</c:v>
                </c:pt>
                <c:pt idx="7667">
                  <c:v>70.331999999999994</c:v>
                </c:pt>
                <c:pt idx="7668">
                  <c:v>71.132999999999996</c:v>
                </c:pt>
                <c:pt idx="7669">
                  <c:v>71.73</c:v>
                </c:pt>
                <c:pt idx="7670">
                  <c:v>72.150000000000006</c:v>
                </c:pt>
                <c:pt idx="7671">
                  <c:v>72.391999999999996</c:v>
                </c:pt>
                <c:pt idx="7672">
                  <c:v>72.438000000000002</c:v>
                </c:pt>
                <c:pt idx="7673">
                  <c:v>72.260999999999996</c:v>
                </c:pt>
                <c:pt idx="7674">
                  <c:v>71.83</c:v>
                </c:pt>
                <c:pt idx="7675">
                  <c:v>71.093999999999994</c:v>
                </c:pt>
                <c:pt idx="7676">
                  <c:v>70.016000000000005</c:v>
                </c:pt>
                <c:pt idx="7677">
                  <c:v>68.518000000000001</c:v>
                </c:pt>
                <c:pt idx="7678">
                  <c:v>66.441000000000003</c:v>
                </c:pt>
                <c:pt idx="7679">
                  <c:v>63.570999999999998</c:v>
                </c:pt>
                <c:pt idx="7680">
                  <c:v>59.180999999999997</c:v>
                </c:pt>
                <c:pt idx="7681">
                  <c:v>50.113</c:v>
                </c:pt>
                <c:pt idx="7682">
                  <c:v>48.22</c:v>
                </c:pt>
                <c:pt idx="7683">
                  <c:v>58.110999999999997</c:v>
                </c:pt>
                <c:pt idx="7684">
                  <c:v>62.433</c:v>
                </c:pt>
                <c:pt idx="7685">
                  <c:v>65.183000000000007</c:v>
                </c:pt>
                <c:pt idx="7686">
                  <c:v>67.113</c:v>
                </c:pt>
                <c:pt idx="7687">
                  <c:v>68.569999999999993</c:v>
                </c:pt>
                <c:pt idx="7688">
                  <c:v>69.695999999999998</c:v>
                </c:pt>
                <c:pt idx="7689">
                  <c:v>70.576999999999998</c:v>
                </c:pt>
                <c:pt idx="7690">
                  <c:v>71.224000000000004</c:v>
                </c:pt>
                <c:pt idx="7691">
                  <c:v>71.662999999999997</c:v>
                </c:pt>
                <c:pt idx="7692">
                  <c:v>71.885999999999996</c:v>
                </c:pt>
                <c:pt idx="7693">
                  <c:v>71.873999999999995</c:v>
                </c:pt>
                <c:pt idx="7694">
                  <c:v>71.606999999999999</c:v>
                </c:pt>
                <c:pt idx="7695">
                  <c:v>71.054000000000002</c:v>
                </c:pt>
                <c:pt idx="7696">
                  <c:v>70.159000000000006</c:v>
                </c:pt>
                <c:pt idx="7697">
                  <c:v>68.869</c:v>
                </c:pt>
                <c:pt idx="7698">
                  <c:v>67.054000000000002</c:v>
                </c:pt>
                <c:pt idx="7699">
                  <c:v>64.42</c:v>
                </c:pt>
                <c:pt idx="7700">
                  <c:v>60.387</c:v>
                </c:pt>
                <c:pt idx="7701">
                  <c:v>52.314</c:v>
                </c:pt>
                <c:pt idx="7702">
                  <c:v>46.927</c:v>
                </c:pt>
                <c:pt idx="7703">
                  <c:v>58.356000000000002</c:v>
                </c:pt>
                <c:pt idx="7704">
                  <c:v>62.904000000000003</c:v>
                </c:pt>
                <c:pt idx="7705">
                  <c:v>65.668000000000006</c:v>
                </c:pt>
                <c:pt idx="7706">
                  <c:v>67.594999999999999</c:v>
                </c:pt>
                <c:pt idx="7707">
                  <c:v>68.994</c:v>
                </c:pt>
                <c:pt idx="7708">
                  <c:v>70.064999999999998</c:v>
                </c:pt>
                <c:pt idx="7709">
                  <c:v>70.91</c:v>
                </c:pt>
                <c:pt idx="7710">
                  <c:v>71.561999999999998</c:v>
                </c:pt>
                <c:pt idx="7711">
                  <c:v>72.049000000000007</c:v>
                </c:pt>
                <c:pt idx="7712">
                  <c:v>72.373000000000005</c:v>
                </c:pt>
                <c:pt idx="7713">
                  <c:v>72.506</c:v>
                </c:pt>
                <c:pt idx="7714">
                  <c:v>72.427999999999997</c:v>
                </c:pt>
                <c:pt idx="7715">
                  <c:v>72.099000000000004</c:v>
                </c:pt>
                <c:pt idx="7716">
                  <c:v>71.465000000000003</c:v>
                </c:pt>
                <c:pt idx="7717">
                  <c:v>70.478999999999999</c:v>
                </c:pt>
                <c:pt idx="7718">
                  <c:v>69.048000000000002</c:v>
                </c:pt>
                <c:pt idx="7719">
                  <c:v>67.001000000000005</c:v>
                </c:pt>
                <c:pt idx="7720">
                  <c:v>64.088999999999999</c:v>
                </c:pt>
                <c:pt idx="7721">
                  <c:v>59.51</c:v>
                </c:pt>
                <c:pt idx="7722">
                  <c:v>49.411000000000001</c:v>
                </c:pt>
                <c:pt idx="7723">
                  <c:v>50.527000000000001</c:v>
                </c:pt>
                <c:pt idx="7724">
                  <c:v>59.319000000000003</c:v>
                </c:pt>
                <c:pt idx="7725">
                  <c:v>63.351999999999997</c:v>
                </c:pt>
                <c:pt idx="7726">
                  <c:v>65.927999999999997</c:v>
                </c:pt>
                <c:pt idx="7727">
                  <c:v>67.73</c:v>
                </c:pt>
                <c:pt idx="7728">
                  <c:v>69.087999999999994</c:v>
                </c:pt>
                <c:pt idx="7729">
                  <c:v>70.155000000000001</c:v>
                </c:pt>
                <c:pt idx="7730">
                  <c:v>70.983999999999995</c:v>
                </c:pt>
                <c:pt idx="7731">
                  <c:v>71.631</c:v>
                </c:pt>
                <c:pt idx="7732">
                  <c:v>72.105999999999995</c:v>
                </c:pt>
                <c:pt idx="7733">
                  <c:v>72.41</c:v>
                </c:pt>
                <c:pt idx="7734">
                  <c:v>72.52</c:v>
                </c:pt>
                <c:pt idx="7735">
                  <c:v>72.417000000000002</c:v>
                </c:pt>
                <c:pt idx="7736">
                  <c:v>72.066000000000003</c:v>
                </c:pt>
                <c:pt idx="7737">
                  <c:v>71.438999999999993</c:v>
                </c:pt>
                <c:pt idx="7738">
                  <c:v>70.475999999999999</c:v>
                </c:pt>
                <c:pt idx="7739">
                  <c:v>69.093000000000004</c:v>
                </c:pt>
                <c:pt idx="7740">
                  <c:v>67.105000000000004</c:v>
                </c:pt>
                <c:pt idx="7741">
                  <c:v>64.222999999999999</c:v>
                </c:pt>
                <c:pt idx="7742">
                  <c:v>59.515999999999998</c:v>
                </c:pt>
                <c:pt idx="7743">
                  <c:v>47.575000000000003</c:v>
                </c:pt>
                <c:pt idx="7744">
                  <c:v>53.13</c:v>
                </c:pt>
                <c:pt idx="7745">
                  <c:v>60.985999999999997</c:v>
                </c:pt>
                <c:pt idx="7746">
                  <c:v>64.820999999999998</c:v>
                </c:pt>
                <c:pt idx="7747">
                  <c:v>67.284999999999997</c:v>
                </c:pt>
                <c:pt idx="7748">
                  <c:v>68.986999999999995</c:v>
                </c:pt>
                <c:pt idx="7749">
                  <c:v>70.242000000000004</c:v>
                </c:pt>
                <c:pt idx="7750">
                  <c:v>71.206000000000003</c:v>
                </c:pt>
                <c:pt idx="7751">
                  <c:v>71.942999999999998</c:v>
                </c:pt>
                <c:pt idx="7752">
                  <c:v>72.507000000000005</c:v>
                </c:pt>
                <c:pt idx="7753">
                  <c:v>72.918000000000006</c:v>
                </c:pt>
                <c:pt idx="7754">
                  <c:v>73.161000000000001</c:v>
                </c:pt>
                <c:pt idx="7755">
                  <c:v>73.224000000000004</c:v>
                </c:pt>
                <c:pt idx="7756">
                  <c:v>73.076999999999998</c:v>
                </c:pt>
                <c:pt idx="7757">
                  <c:v>72.677000000000007</c:v>
                </c:pt>
                <c:pt idx="7758">
                  <c:v>71.988</c:v>
                </c:pt>
                <c:pt idx="7759">
                  <c:v>70.945999999999998</c:v>
                </c:pt>
                <c:pt idx="7760">
                  <c:v>69.447999999999993</c:v>
                </c:pt>
                <c:pt idx="7761">
                  <c:v>67.385999999999996</c:v>
                </c:pt>
                <c:pt idx="7762">
                  <c:v>64.460999999999999</c:v>
                </c:pt>
                <c:pt idx="7763">
                  <c:v>59.908000000000001</c:v>
                </c:pt>
                <c:pt idx="7764">
                  <c:v>49.847999999999999</c:v>
                </c:pt>
                <c:pt idx="7765">
                  <c:v>50.436999999999998</c:v>
                </c:pt>
                <c:pt idx="7766">
                  <c:v>59.457000000000001</c:v>
                </c:pt>
                <c:pt idx="7767">
                  <c:v>63.579000000000001</c:v>
                </c:pt>
                <c:pt idx="7768">
                  <c:v>66.144999999999996</c:v>
                </c:pt>
                <c:pt idx="7769">
                  <c:v>67.962999999999994</c:v>
                </c:pt>
                <c:pt idx="7770">
                  <c:v>69.346000000000004</c:v>
                </c:pt>
                <c:pt idx="7771">
                  <c:v>70.403000000000006</c:v>
                </c:pt>
                <c:pt idx="7772">
                  <c:v>71.230999999999995</c:v>
                </c:pt>
                <c:pt idx="7773">
                  <c:v>71.866</c:v>
                </c:pt>
                <c:pt idx="7774">
                  <c:v>72.325999999999993</c:v>
                </c:pt>
                <c:pt idx="7775">
                  <c:v>72.594999999999999</c:v>
                </c:pt>
                <c:pt idx="7776">
                  <c:v>72.668999999999997</c:v>
                </c:pt>
                <c:pt idx="7777">
                  <c:v>72.524000000000001</c:v>
                </c:pt>
                <c:pt idx="7778">
                  <c:v>72.138999999999996</c:v>
                </c:pt>
                <c:pt idx="7779">
                  <c:v>71.480999999999995</c:v>
                </c:pt>
                <c:pt idx="7780">
                  <c:v>70.498000000000005</c:v>
                </c:pt>
                <c:pt idx="7781">
                  <c:v>69.091999999999999</c:v>
                </c:pt>
                <c:pt idx="7782">
                  <c:v>67.141000000000005</c:v>
                </c:pt>
                <c:pt idx="7783">
                  <c:v>64.319999999999993</c:v>
                </c:pt>
                <c:pt idx="7784">
                  <c:v>59.713000000000001</c:v>
                </c:pt>
                <c:pt idx="7785">
                  <c:v>49.03</c:v>
                </c:pt>
                <c:pt idx="7786">
                  <c:v>51.959000000000003</c:v>
                </c:pt>
                <c:pt idx="7787">
                  <c:v>60.48</c:v>
                </c:pt>
                <c:pt idx="7788">
                  <c:v>64.433999999999997</c:v>
                </c:pt>
                <c:pt idx="7789">
                  <c:v>66.930000000000007</c:v>
                </c:pt>
                <c:pt idx="7790">
                  <c:v>68.671999999999997</c:v>
                </c:pt>
                <c:pt idx="7791">
                  <c:v>69.971000000000004</c:v>
                </c:pt>
                <c:pt idx="7792">
                  <c:v>70.947000000000003</c:v>
                </c:pt>
                <c:pt idx="7793">
                  <c:v>71.700999999999993</c:v>
                </c:pt>
                <c:pt idx="7794">
                  <c:v>72.275999999999996</c:v>
                </c:pt>
                <c:pt idx="7795">
                  <c:v>72.674999999999997</c:v>
                </c:pt>
                <c:pt idx="7796">
                  <c:v>72.897000000000006</c:v>
                </c:pt>
                <c:pt idx="7797">
                  <c:v>72.921999999999997</c:v>
                </c:pt>
                <c:pt idx="7798">
                  <c:v>72.72</c:v>
                </c:pt>
                <c:pt idx="7799">
                  <c:v>72.256</c:v>
                </c:pt>
                <c:pt idx="7800">
                  <c:v>71.483999999999995</c:v>
                </c:pt>
                <c:pt idx="7801">
                  <c:v>70.328000000000003</c:v>
                </c:pt>
                <c:pt idx="7802">
                  <c:v>68.727000000000004</c:v>
                </c:pt>
                <c:pt idx="7803">
                  <c:v>66.516000000000005</c:v>
                </c:pt>
                <c:pt idx="7804">
                  <c:v>63.326999999999998</c:v>
                </c:pt>
                <c:pt idx="7805">
                  <c:v>58.290999999999997</c:v>
                </c:pt>
                <c:pt idx="7806">
                  <c:v>45.761000000000003</c:v>
                </c:pt>
                <c:pt idx="7807">
                  <c:v>52.27</c:v>
                </c:pt>
                <c:pt idx="7808">
                  <c:v>59.759</c:v>
                </c:pt>
                <c:pt idx="7809">
                  <c:v>63.500999999999998</c:v>
                </c:pt>
                <c:pt idx="7810">
                  <c:v>65.938000000000002</c:v>
                </c:pt>
                <c:pt idx="7811">
                  <c:v>67.712999999999994</c:v>
                </c:pt>
                <c:pt idx="7812">
                  <c:v>69.046000000000006</c:v>
                </c:pt>
                <c:pt idx="7813">
                  <c:v>70.082999999999998</c:v>
                </c:pt>
                <c:pt idx="7814">
                  <c:v>70.900000000000006</c:v>
                </c:pt>
                <c:pt idx="7815">
                  <c:v>71.506</c:v>
                </c:pt>
                <c:pt idx="7816">
                  <c:v>71.921000000000006</c:v>
                </c:pt>
                <c:pt idx="7817">
                  <c:v>72.137</c:v>
                </c:pt>
                <c:pt idx="7818">
                  <c:v>72.14</c:v>
                </c:pt>
                <c:pt idx="7819">
                  <c:v>71.909000000000006</c:v>
                </c:pt>
                <c:pt idx="7820">
                  <c:v>71.42</c:v>
                </c:pt>
                <c:pt idx="7821">
                  <c:v>70.623999999999995</c:v>
                </c:pt>
                <c:pt idx="7822">
                  <c:v>69.480999999999995</c:v>
                </c:pt>
                <c:pt idx="7823">
                  <c:v>67.885999999999996</c:v>
                </c:pt>
                <c:pt idx="7824">
                  <c:v>65.613</c:v>
                </c:pt>
                <c:pt idx="7825">
                  <c:v>62.277999999999999</c:v>
                </c:pt>
                <c:pt idx="7826">
                  <c:v>56.465000000000003</c:v>
                </c:pt>
                <c:pt idx="7827">
                  <c:v>28.029</c:v>
                </c:pt>
                <c:pt idx="7828">
                  <c:v>55.741</c:v>
                </c:pt>
                <c:pt idx="7829">
                  <c:v>61.691000000000003</c:v>
                </c:pt>
                <c:pt idx="7830">
                  <c:v>64.992000000000004</c:v>
                </c:pt>
                <c:pt idx="7831">
                  <c:v>67.212000000000003</c:v>
                </c:pt>
                <c:pt idx="7832">
                  <c:v>68.789000000000001</c:v>
                </c:pt>
                <c:pt idx="7833">
                  <c:v>69.974999999999994</c:v>
                </c:pt>
                <c:pt idx="7834">
                  <c:v>70.89</c:v>
                </c:pt>
                <c:pt idx="7835">
                  <c:v>71.602000000000004</c:v>
                </c:pt>
                <c:pt idx="7836">
                  <c:v>72.123000000000005</c:v>
                </c:pt>
                <c:pt idx="7837">
                  <c:v>72.465999999999994</c:v>
                </c:pt>
                <c:pt idx="7838">
                  <c:v>72.614999999999995</c:v>
                </c:pt>
                <c:pt idx="7839">
                  <c:v>72.543000000000006</c:v>
                </c:pt>
                <c:pt idx="7840">
                  <c:v>72.213999999999999</c:v>
                </c:pt>
                <c:pt idx="7841">
                  <c:v>71.578000000000003</c:v>
                </c:pt>
                <c:pt idx="7842">
                  <c:v>70.585999999999999</c:v>
                </c:pt>
                <c:pt idx="7843">
                  <c:v>69.147999999999996</c:v>
                </c:pt>
                <c:pt idx="7844">
                  <c:v>67.123000000000005</c:v>
                </c:pt>
                <c:pt idx="7845">
                  <c:v>64.186000000000007</c:v>
                </c:pt>
                <c:pt idx="7846">
                  <c:v>59.652999999999999</c:v>
                </c:pt>
                <c:pt idx="7847">
                  <c:v>49.96</c:v>
                </c:pt>
                <c:pt idx="7848">
                  <c:v>49.718000000000004</c:v>
                </c:pt>
                <c:pt idx="7849">
                  <c:v>58.872999999999998</c:v>
                </c:pt>
                <c:pt idx="7850">
                  <c:v>62.951000000000001</c:v>
                </c:pt>
                <c:pt idx="7851">
                  <c:v>65.537000000000006</c:v>
                </c:pt>
                <c:pt idx="7852">
                  <c:v>67.346999999999994</c:v>
                </c:pt>
                <c:pt idx="7853">
                  <c:v>68.721999999999994</c:v>
                </c:pt>
                <c:pt idx="7854">
                  <c:v>69.805000000000007</c:v>
                </c:pt>
                <c:pt idx="7855">
                  <c:v>70.680999999999997</c:v>
                </c:pt>
                <c:pt idx="7856">
                  <c:v>71.364000000000004</c:v>
                </c:pt>
                <c:pt idx="7857">
                  <c:v>71.875</c:v>
                </c:pt>
                <c:pt idx="7858">
                  <c:v>72.212999999999994</c:v>
                </c:pt>
                <c:pt idx="7859">
                  <c:v>72.352999999999994</c:v>
                </c:pt>
                <c:pt idx="7860">
                  <c:v>72.281000000000006</c:v>
                </c:pt>
                <c:pt idx="7861">
                  <c:v>71.968999999999994</c:v>
                </c:pt>
                <c:pt idx="7862">
                  <c:v>71.38</c:v>
                </c:pt>
                <c:pt idx="7863">
                  <c:v>70.48</c:v>
                </c:pt>
                <c:pt idx="7864">
                  <c:v>69.191999999999993</c:v>
                </c:pt>
                <c:pt idx="7865">
                  <c:v>67.361999999999995</c:v>
                </c:pt>
                <c:pt idx="7866">
                  <c:v>64.77</c:v>
                </c:pt>
                <c:pt idx="7867">
                  <c:v>60.746000000000002</c:v>
                </c:pt>
                <c:pt idx="7868">
                  <c:v>52.472000000000001</c:v>
                </c:pt>
                <c:pt idx="7869">
                  <c:v>47.601999999999997</c:v>
                </c:pt>
                <c:pt idx="7870">
                  <c:v>58.9</c:v>
                </c:pt>
                <c:pt idx="7871">
                  <c:v>63.436999999999998</c:v>
                </c:pt>
                <c:pt idx="7872">
                  <c:v>66.224000000000004</c:v>
                </c:pt>
                <c:pt idx="7873">
                  <c:v>68.113</c:v>
                </c:pt>
                <c:pt idx="7874">
                  <c:v>69.495000000000005</c:v>
                </c:pt>
                <c:pt idx="7875">
                  <c:v>70.546000000000006</c:v>
                </c:pt>
                <c:pt idx="7876">
                  <c:v>71.341999999999999</c:v>
                </c:pt>
                <c:pt idx="7877">
                  <c:v>71.944999999999993</c:v>
                </c:pt>
                <c:pt idx="7878">
                  <c:v>72.379000000000005</c:v>
                </c:pt>
                <c:pt idx="7879">
                  <c:v>72.632000000000005</c:v>
                </c:pt>
                <c:pt idx="7880">
                  <c:v>72.691000000000003</c:v>
                </c:pt>
                <c:pt idx="7881">
                  <c:v>72.527000000000001</c:v>
                </c:pt>
                <c:pt idx="7882">
                  <c:v>72.091999999999999</c:v>
                </c:pt>
                <c:pt idx="7883">
                  <c:v>71.343999999999994</c:v>
                </c:pt>
                <c:pt idx="7884">
                  <c:v>70.206000000000003</c:v>
                </c:pt>
                <c:pt idx="7885">
                  <c:v>68.546000000000006</c:v>
                </c:pt>
                <c:pt idx="7886">
                  <c:v>66.201999999999998</c:v>
                </c:pt>
                <c:pt idx="7887">
                  <c:v>62.722999999999999</c:v>
                </c:pt>
                <c:pt idx="7888">
                  <c:v>56.701999999999998</c:v>
                </c:pt>
                <c:pt idx="7889">
                  <c:v>18.808</c:v>
                </c:pt>
                <c:pt idx="7890">
                  <c:v>55.905000000000001</c:v>
                </c:pt>
                <c:pt idx="7891">
                  <c:v>61.677</c:v>
                </c:pt>
                <c:pt idx="7892">
                  <c:v>64.909000000000006</c:v>
                </c:pt>
                <c:pt idx="7893">
                  <c:v>67.054000000000002</c:v>
                </c:pt>
                <c:pt idx="7894">
                  <c:v>68.626999999999995</c:v>
                </c:pt>
                <c:pt idx="7895">
                  <c:v>69.853999999999999</c:v>
                </c:pt>
                <c:pt idx="7896">
                  <c:v>70.813000000000002</c:v>
                </c:pt>
                <c:pt idx="7897">
                  <c:v>71.581000000000003</c:v>
                </c:pt>
                <c:pt idx="7898">
                  <c:v>72.180000000000007</c:v>
                </c:pt>
                <c:pt idx="7899">
                  <c:v>72.620999999999995</c:v>
                </c:pt>
                <c:pt idx="7900">
                  <c:v>72.885000000000005</c:v>
                </c:pt>
                <c:pt idx="7901">
                  <c:v>72.962999999999994</c:v>
                </c:pt>
                <c:pt idx="7902">
                  <c:v>72.831999999999994</c:v>
                </c:pt>
                <c:pt idx="7903">
                  <c:v>72.472999999999999</c:v>
                </c:pt>
                <c:pt idx="7904">
                  <c:v>71.855000000000004</c:v>
                </c:pt>
                <c:pt idx="7905">
                  <c:v>70.935000000000002</c:v>
                </c:pt>
                <c:pt idx="7906">
                  <c:v>69.63</c:v>
                </c:pt>
                <c:pt idx="7907">
                  <c:v>67.844999999999999</c:v>
                </c:pt>
                <c:pt idx="7908">
                  <c:v>65.328999999999994</c:v>
                </c:pt>
                <c:pt idx="7909">
                  <c:v>61.427999999999997</c:v>
                </c:pt>
                <c:pt idx="7910">
                  <c:v>53.965000000000003</c:v>
                </c:pt>
                <c:pt idx="7911">
                  <c:v>45.113</c:v>
                </c:pt>
                <c:pt idx="7912">
                  <c:v>58.557000000000002</c:v>
                </c:pt>
                <c:pt idx="7913">
                  <c:v>63.332000000000001</c:v>
                </c:pt>
                <c:pt idx="7914">
                  <c:v>66.176000000000002</c:v>
                </c:pt>
                <c:pt idx="7915">
                  <c:v>68.108000000000004</c:v>
                </c:pt>
                <c:pt idx="7916">
                  <c:v>69.519000000000005</c:v>
                </c:pt>
                <c:pt idx="7917">
                  <c:v>70.555000000000007</c:v>
                </c:pt>
                <c:pt idx="7918">
                  <c:v>71.337000000000003</c:v>
                </c:pt>
                <c:pt idx="7919">
                  <c:v>71.918000000000006</c:v>
                </c:pt>
                <c:pt idx="7920">
                  <c:v>72.308000000000007</c:v>
                </c:pt>
                <c:pt idx="7921">
                  <c:v>72.512</c:v>
                </c:pt>
                <c:pt idx="7922">
                  <c:v>72.513999999999996</c:v>
                </c:pt>
                <c:pt idx="7923">
                  <c:v>72.284999999999997</c:v>
                </c:pt>
                <c:pt idx="7924">
                  <c:v>71.787999999999997</c:v>
                </c:pt>
                <c:pt idx="7925">
                  <c:v>70.971999999999994</c:v>
                </c:pt>
                <c:pt idx="7926">
                  <c:v>69.745999999999995</c:v>
                </c:pt>
                <c:pt idx="7927">
                  <c:v>68.028999999999996</c:v>
                </c:pt>
                <c:pt idx="7928">
                  <c:v>65.597999999999999</c:v>
                </c:pt>
                <c:pt idx="7929">
                  <c:v>61.932000000000002</c:v>
                </c:pt>
                <c:pt idx="7930">
                  <c:v>55.48</c:v>
                </c:pt>
                <c:pt idx="7931">
                  <c:v>33.045999999999999</c:v>
                </c:pt>
                <c:pt idx="7932">
                  <c:v>56.341000000000001</c:v>
                </c:pt>
                <c:pt idx="7933">
                  <c:v>61.860999999999997</c:v>
                </c:pt>
                <c:pt idx="7934">
                  <c:v>64.995000000000005</c:v>
                </c:pt>
                <c:pt idx="7935">
                  <c:v>67.149000000000001</c:v>
                </c:pt>
                <c:pt idx="7936">
                  <c:v>68.769000000000005</c:v>
                </c:pt>
                <c:pt idx="7937">
                  <c:v>70.013000000000005</c:v>
                </c:pt>
                <c:pt idx="7938">
                  <c:v>71</c:v>
                </c:pt>
                <c:pt idx="7939">
                  <c:v>71.790000000000006</c:v>
                </c:pt>
                <c:pt idx="7940">
                  <c:v>72.385000000000005</c:v>
                </c:pt>
                <c:pt idx="7941">
                  <c:v>72.802000000000007</c:v>
                </c:pt>
                <c:pt idx="7942">
                  <c:v>73.033000000000001</c:v>
                </c:pt>
                <c:pt idx="7943">
                  <c:v>73.066000000000003</c:v>
                </c:pt>
                <c:pt idx="7944">
                  <c:v>72.882000000000005</c:v>
                </c:pt>
                <c:pt idx="7945">
                  <c:v>72.463999999999999</c:v>
                </c:pt>
                <c:pt idx="7946">
                  <c:v>71.774000000000001</c:v>
                </c:pt>
                <c:pt idx="7947">
                  <c:v>70.789000000000001</c:v>
                </c:pt>
                <c:pt idx="7948">
                  <c:v>69.44</c:v>
                </c:pt>
                <c:pt idx="7949">
                  <c:v>67.606999999999999</c:v>
                </c:pt>
                <c:pt idx="7950">
                  <c:v>65.025000000000006</c:v>
                </c:pt>
                <c:pt idx="7951">
                  <c:v>61.171999999999997</c:v>
                </c:pt>
                <c:pt idx="7952">
                  <c:v>53.912999999999997</c:v>
                </c:pt>
                <c:pt idx="7953">
                  <c:v>43.639000000000003</c:v>
                </c:pt>
                <c:pt idx="7954">
                  <c:v>57.698</c:v>
                </c:pt>
                <c:pt idx="7955">
                  <c:v>62.561999999999998</c:v>
                </c:pt>
                <c:pt idx="7956">
                  <c:v>65.456000000000003</c:v>
                </c:pt>
                <c:pt idx="7957">
                  <c:v>67.396000000000001</c:v>
                </c:pt>
                <c:pt idx="7958">
                  <c:v>68.804000000000002</c:v>
                </c:pt>
                <c:pt idx="7959">
                  <c:v>69.858999999999995</c:v>
                </c:pt>
                <c:pt idx="7960">
                  <c:v>70.665999999999997</c:v>
                </c:pt>
                <c:pt idx="7961">
                  <c:v>71.248999999999995</c:v>
                </c:pt>
                <c:pt idx="7962">
                  <c:v>71.634</c:v>
                </c:pt>
                <c:pt idx="7963">
                  <c:v>71.813999999999993</c:v>
                </c:pt>
                <c:pt idx="7964">
                  <c:v>71.766000000000005</c:v>
                </c:pt>
                <c:pt idx="7965">
                  <c:v>71.457999999999998</c:v>
                </c:pt>
                <c:pt idx="7966">
                  <c:v>70.847999999999999</c:v>
                </c:pt>
                <c:pt idx="7967">
                  <c:v>69.858999999999995</c:v>
                </c:pt>
                <c:pt idx="7968">
                  <c:v>68.421000000000006</c:v>
                </c:pt>
                <c:pt idx="7969">
                  <c:v>66.369</c:v>
                </c:pt>
                <c:pt idx="7970">
                  <c:v>63.338999999999999</c:v>
                </c:pt>
                <c:pt idx="7971">
                  <c:v>58.511000000000003</c:v>
                </c:pt>
                <c:pt idx="7972">
                  <c:v>46.920999999999999</c:v>
                </c:pt>
                <c:pt idx="7973">
                  <c:v>51.609000000000002</c:v>
                </c:pt>
                <c:pt idx="7974">
                  <c:v>59.473999999999997</c:v>
                </c:pt>
                <c:pt idx="7975">
                  <c:v>63.302999999999997</c:v>
                </c:pt>
                <c:pt idx="7976">
                  <c:v>65.784000000000006</c:v>
                </c:pt>
                <c:pt idx="7977">
                  <c:v>67.597999999999999</c:v>
                </c:pt>
                <c:pt idx="7978">
                  <c:v>68.977999999999994</c:v>
                </c:pt>
                <c:pt idx="7979">
                  <c:v>70.076999999999998</c:v>
                </c:pt>
                <c:pt idx="7980">
                  <c:v>70.971999999999994</c:v>
                </c:pt>
                <c:pt idx="7981">
                  <c:v>71.674999999999997</c:v>
                </c:pt>
                <c:pt idx="7982">
                  <c:v>72.203999999999994</c:v>
                </c:pt>
                <c:pt idx="7983">
                  <c:v>72.552999999999997</c:v>
                </c:pt>
                <c:pt idx="7984">
                  <c:v>72.706000000000003</c:v>
                </c:pt>
                <c:pt idx="7985">
                  <c:v>72.64</c:v>
                </c:pt>
                <c:pt idx="7986">
                  <c:v>72.328000000000003</c:v>
                </c:pt>
                <c:pt idx="7987">
                  <c:v>71.73</c:v>
                </c:pt>
                <c:pt idx="7988">
                  <c:v>70.813000000000002</c:v>
                </c:pt>
                <c:pt idx="7989">
                  <c:v>69.5</c:v>
                </c:pt>
                <c:pt idx="7990">
                  <c:v>67.635999999999996</c:v>
                </c:pt>
                <c:pt idx="7991">
                  <c:v>65.001999999999995</c:v>
                </c:pt>
                <c:pt idx="7992">
                  <c:v>60.92</c:v>
                </c:pt>
                <c:pt idx="7993">
                  <c:v>52.685000000000002</c:v>
                </c:pt>
                <c:pt idx="7994">
                  <c:v>47.963999999999999</c:v>
                </c:pt>
                <c:pt idx="7995">
                  <c:v>59.043999999999997</c:v>
                </c:pt>
                <c:pt idx="7996">
                  <c:v>63.503999999999998</c:v>
                </c:pt>
                <c:pt idx="7997">
                  <c:v>66.227999999999994</c:v>
                </c:pt>
                <c:pt idx="7998">
                  <c:v>68.061999999999998</c:v>
                </c:pt>
                <c:pt idx="7999">
                  <c:v>69.394000000000005</c:v>
                </c:pt>
                <c:pt idx="8000">
                  <c:v>70.403000000000006</c:v>
                </c:pt>
                <c:pt idx="8001">
                  <c:v>71.162999999999997</c:v>
                </c:pt>
                <c:pt idx="8002">
                  <c:v>71.739000000000004</c:v>
                </c:pt>
                <c:pt idx="8003">
                  <c:v>72.150000000000006</c:v>
                </c:pt>
                <c:pt idx="8004">
                  <c:v>72.394999999999996</c:v>
                </c:pt>
                <c:pt idx="8005">
                  <c:v>72.45</c:v>
                </c:pt>
                <c:pt idx="8006">
                  <c:v>72.287999999999997</c:v>
                </c:pt>
                <c:pt idx="8007">
                  <c:v>71.858999999999995</c:v>
                </c:pt>
                <c:pt idx="8008">
                  <c:v>71.120999999999995</c:v>
                </c:pt>
                <c:pt idx="8009">
                  <c:v>69.992000000000004</c:v>
                </c:pt>
                <c:pt idx="8010">
                  <c:v>68.337999999999994</c:v>
                </c:pt>
                <c:pt idx="8011">
                  <c:v>65.986999999999995</c:v>
                </c:pt>
                <c:pt idx="8012">
                  <c:v>62.460999999999999</c:v>
                </c:pt>
                <c:pt idx="8013">
                  <c:v>56.225999999999999</c:v>
                </c:pt>
                <c:pt idx="8014">
                  <c:v>29.356999999999999</c:v>
                </c:pt>
                <c:pt idx="8015">
                  <c:v>56.517000000000003</c:v>
                </c:pt>
                <c:pt idx="8016">
                  <c:v>62.082999999999998</c:v>
                </c:pt>
                <c:pt idx="8017">
                  <c:v>65.269000000000005</c:v>
                </c:pt>
                <c:pt idx="8018">
                  <c:v>67.403000000000006</c:v>
                </c:pt>
                <c:pt idx="8019">
                  <c:v>68.974000000000004</c:v>
                </c:pt>
                <c:pt idx="8020">
                  <c:v>70.197999999999993</c:v>
                </c:pt>
                <c:pt idx="8021">
                  <c:v>71.150000000000006</c:v>
                </c:pt>
                <c:pt idx="8022">
                  <c:v>71.906000000000006</c:v>
                </c:pt>
                <c:pt idx="8023">
                  <c:v>72.489999999999995</c:v>
                </c:pt>
                <c:pt idx="8024">
                  <c:v>72.912000000000006</c:v>
                </c:pt>
                <c:pt idx="8025">
                  <c:v>73.153000000000006</c:v>
                </c:pt>
                <c:pt idx="8026">
                  <c:v>73.203000000000003</c:v>
                </c:pt>
                <c:pt idx="8027">
                  <c:v>73.034000000000006</c:v>
                </c:pt>
                <c:pt idx="8028">
                  <c:v>72.620999999999995</c:v>
                </c:pt>
                <c:pt idx="8029">
                  <c:v>71.927999999999997</c:v>
                </c:pt>
                <c:pt idx="8030">
                  <c:v>70.902000000000001</c:v>
                </c:pt>
                <c:pt idx="8031">
                  <c:v>69.438999999999993</c:v>
                </c:pt>
                <c:pt idx="8032">
                  <c:v>67.409000000000006</c:v>
                </c:pt>
                <c:pt idx="8033">
                  <c:v>64.460999999999999</c:v>
                </c:pt>
                <c:pt idx="8034">
                  <c:v>59.567</c:v>
                </c:pt>
                <c:pt idx="8035">
                  <c:v>47.125</c:v>
                </c:pt>
                <c:pt idx="8036">
                  <c:v>53.77</c:v>
                </c:pt>
                <c:pt idx="8037">
                  <c:v>61.442</c:v>
                </c:pt>
                <c:pt idx="8038">
                  <c:v>65.182000000000002</c:v>
                </c:pt>
                <c:pt idx="8039">
                  <c:v>67.566000000000003</c:v>
                </c:pt>
                <c:pt idx="8040">
                  <c:v>69.228999999999999</c:v>
                </c:pt>
                <c:pt idx="8041">
                  <c:v>70.459000000000003</c:v>
                </c:pt>
                <c:pt idx="8042">
                  <c:v>71.369</c:v>
                </c:pt>
                <c:pt idx="8043">
                  <c:v>72.058000000000007</c:v>
                </c:pt>
                <c:pt idx="8044">
                  <c:v>72.572000000000003</c:v>
                </c:pt>
                <c:pt idx="8045">
                  <c:v>72.92</c:v>
                </c:pt>
                <c:pt idx="8046">
                  <c:v>73.102999999999994</c:v>
                </c:pt>
                <c:pt idx="8047">
                  <c:v>73.106999999999999</c:v>
                </c:pt>
                <c:pt idx="8048">
                  <c:v>72.902000000000001</c:v>
                </c:pt>
                <c:pt idx="8049">
                  <c:v>72.453999999999994</c:v>
                </c:pt>
                <c:pt idx="8050">
                  <c:v>71.718999999999994</c:v>
                </c:pt>
                <c:pt idx="8051">
                  <c:v>70.622</c:v>
                </c:pt>
                <c:pt idx="8052">
                  <c:v>69.106999999999999</c:v>
                </c:pt>
                <c:pt idx="8053">
                  <c:v>67.022000000000006</c:v>
                </c:pt>
                <c:pt idx="8054">
                  <c:v>64.045000000000002</c:v>
                </c:pt>
                <c:pt idx="8055">
                  <c:v>59.470999999999997</c:v>
                </c:pt>
                <c:pt idx="8056">
                  <c:v>49.582999999999998</c:v>
                </c:pt>
                <c:pt idx="8057">
                  <c:v>50.131</c:v>
                </c:pt>
                <c:pt idx="8058">
                  <c:v>59.133000000000003</c:v>
                </c:pt>
                <c:pt idx="8059">
                  <c:v>63.261000000000003</c:v>
                </c:pt>
                <c:pt idx="8060">
                  <c:v>65.891999999999996</c:v>
                </c:pt>
                <c:pt idx="8061">
                  <c:v>67.799000000000007</c:v>
                </c:pt>
                <c:pt idx="8062">
                  <c:v>69.23</c:v>
                </c:pt>
                <c:pt idx="8063">
                  <c:v>70.347999999999999</c:v>
                </c:pt>
                <c:pt idx="8064">
                  <c:v>71.231999999999999</c:v>
                </c:pt>
                <c:pt idx="8065">
                  <c:v>71.894000000000005</c:v>
                </c:pt>
                <c:pt idx="8066">
                  <c:v>72.353999999999999</c:v>
                </c:pt>
                <c:pt idx="8067">
                  <c:v>72.605000000000004</c:v>
                </c:pt>
                <c:pt idx="8068">
                  <c:v>72.629000000000005</c:v>
                </c:pt>
                <c:pt idx="8069">
                  <c:v>72.408000000000001</c:v>
                </c:pt>
                <c:pt idx="8070">
                  <c:v>71.918000000000006</c:v>
                </c:pt>
                <c:pt idx="8071">
                  <c:v>71.111999999999995</c:v>
                </c:pt>
                <c:pt idx="8072">
                  <c:v>69.953999999999994</c:v>
                </c:pt>
                <c:pt idx="8073">
                  <c:v>68.343999999999994</c:v>
                </c:pt>
                <c:pt idx="8074">
                  <c:v>66.070999999999998</c:v>
                </c:pt>
                <c:pt idx="8075">
                  <c:v>62.777000000000001</c:v>
                </c:pt>
                <c:pt idx="8076">
                  <c:v>57.176000000000002</c:v>
                </c:pt>
                <c:pt idx="8077">
                  <c:v>36.78</c:v>
                </c:pt>
                <c:pt idx="8078">
                  <c:v>55.177</c:v>
                </c:pt>
                <c:pt idx="8079">
                  <c:v>61.401000000000003</c:v>
                </c:pt>
                <c:pt idx="8080">
                  <c:v>64.762</c:v>
                </c:pt>
                <c:pt idx="8081">
                  <c:v>66.992999999999995</c:v>
                </c:pt>
                <c:pt idx="8082">
                  <c:v>68.566000000000003</c:v>
                </c:pt>
                <c:pt idx="8083">
                  <c:v>69.739999999999995</c:v>
                </c:pt>
                <c:pt idx="8084">
                  <c:v>70.647000000000006</c:v>
                </c:pt>
                <c:pt idx="8085">
                  <c:v>71.331999999999994</c:v>
                </c:pt>
                <c:pt idx="8086">
                  <c:v>71.835999999999999</c:v>
                </c:pt>
                <c:pt idx="8087">
                  <c:v>72.167000000000002</c:v>
                </c:pt>
                <c:pt idx="8088">
                  <c:v>72.314999999999998</c:v>
                </c:pt>
                <c:pt idx="8089">
                  <c:v>72.253</c:v>
                </c:pt>
                <c:pt idx="8090">
                  <c:v>71.95</c:v>
                </c:pt>
                <c:pt idx="8091">
                  <c:v>71.355999999999995</c:v>
                </c:pt>
                <c:pt idx="8092">
                  <c:v>70.424999999999997</c:v>
                </c:pt>
                <c:pt idx="8093">
                  <c:v>69.073999999999998</c:v>
                </c:pt>
                <c:pt idx="8094">
                  <c:v>67.150000000000006</c:v>
                </c:pt>
                <c:pt idx="8095">
                  <c:v>64.453999999999994</c:v>
                </c:pt>
                <c:pt idx="8096">
                  <c:v>60.37</c:v>
                </c:pt>
                <c:pt idx="8097">
                  <c:v>52.543999999999997</c:v>
                </c:pt>
                <c:pt idx="8098">
                  <c:v>45.021999999999998</c:v>
                </c:pt>
                <c:pt idx="8099">
                  <c:v>57.387</c:v>
                </c:pt>
                <c:pt idx="8100">
                  <c:v>62.040999999999997</c:v>
                </c:pt>
                <c:pt idx="8101">
                  <c:v>64.902000000000001</c:v>
                </c:pt>
                <c:pt idx="8102">
                  <c:v>66.882999999999996</c:v>
                </c:pt>
                <c:pt idx="8103">
                  <c:v>68.379000000000005</c:v>
                </c:pt>
                <c:pt idx="8104">
                  <c:v>69.55</c:v>
                </c:pt>
                <c:pt idx="8105">
                  <c:v>70.491</c:v>
                </c:pt>
                <c:pt idx="8106">
                  <c:v>71.218000000000004</c:v>
                </c:pt>
                <c:pt idx="8107">
                  <c:v>71.756</c:v>
                </c:pt>
                <c:pt idx="8108">
                  <c:v>72.102999999999994</c:v>
                </c:pt>
                <c:pt idx="8109">
                  <c:v>72.230999999999995</c:v>
                </c:pt>
                <c:pt idx="8110">
                  <c:v>72.123999999999995</c:v>
                </c:pt>
                <c:pt idx="8111">
                  <c:v>71.742999999999995</c:v>
                </c:pt>
                <c:pt idx="8112">
                  <c:v>71.058999999999997</c:v>
                </c:pt>
                <c:pt idx="8113">
                  <c:v>70.010000000000005</c:v>
                </c:pt>
                <c:pt idx="8114">
                  <c:v>68.503</c:v>
                </c:pt>
                <c:pt idx="8115">
                  <c:v>66.325000000000003</c:v>
                </c:pt>
                <c:pt idx="8116">
                  <c:v>63.118000000000002</c:v>
                </c:pt>
                <c:pt idx="8117">
                  <c:v>57.62</c:v>
                </c:pt>
                <c:pt idx="8118">
                  <c:v>37.134999999999998</c:v>
                </c:pt>
                <c:pt idx="8119">
                  <c:v>55.497999999999998</c:v>
                </c:pt>
                <c:pt idx="8120">
                  <c:v>61.808</c:v>
                </c:pt>
                <c:pt idx="8121">
                  <c:v>65.227000000000004</c:v>
                </c:pt>
                <c:pt idx="8122">
                  <c:v>67.433999999999997</c:v>
                </c:pt>
                <c:pt idx="8123">
                  <c:v>68.992000000000004</c:v>
                </c:pt>
                <c:pt idx="8124">
                  <c:v>70.14</c:v>
                </c:pt>
                <c:pt idx="8125">
                  <c:v>71.013000000000005</c:v>
                </c:pt>
                <c:pt idx="8126">
                  <c:v>71.667000000000002</c:v>
                </c:pt>
                <c:pt idx="8127">
                  <c:v>72.153000000000006</c:v>
                </c:pt>
                <c:pt idx="8128">
                  <c:v>72.492000000000004</c:v>
                </c:pt>
                <c:pt idx="8129">
                  <c:v>72.671000000000006</c:v>
                </c:pt>
                <c:pt idx="8130">
                  <c:v>72.674999999999997</c:v>
                </c:pt>
                <c:pt idx="8131">
                  <c:v>72.474000000000004</c:v>
                </c:pt>
                <c:pt idx="8132">
                  <c:v>72.016999999999996</c:v>
                </c:pt>
                <c:pt idx="8133">
                  <c:v>71.259</c:v>
                </c:pt>
                <c:pt idx="8134">
                  <c:v>70.117000000000004</c:v>
                </c:pt>
                <c:pt idx="8135">
                  <c:v>68.454999999999998</c:v>
                </c:pt>
                <c:pt idx="8136">
                  <c:v>66.102000000000004</c:v>
                </c:pt>
                <c:pt idx="8137">
                  <c:v>62.582999999999998</c:v>
                </c:pt>
                <c:pt idx="8138">
                  <c:v>56.277000000000001</c:v>
                </c:pt>
                <c:pt idx="8139">
                  <c:v>27.696999999999999</c:v>
                </c:pt>
                <c:pt idx="8140">
                  <c:v>56.543999999999997</c:v>
                </c:pt>
                <c:pt idx="8141">
                  <c:v>62.146999999999998</c:v>
                </c:pt>
                <c:pt idx="8142">
                  <c:v>65.349999999999994</c:v>
                </c:pt>
                <c:pt idx="8143">
                  <c:v>67.495999999999995</c:v>
                </c:pt>
                <c:pt idx="8144">
                  <c:v>69.075999999999993</c:v>
                </c:pt>
                <c:pt idx="8145">
                  <c:v>70.307000000000002</c:v>
                </c:pt>
                <c:pt idx="8146">
                  <c:v>71.266000000000005</c:v>
                </c:pt>
                <c:pt idx="8147">
                  <c:v>72.025999999999996</c:v>
                </c:pt>
                <c:pt idx="8148">
                  <c:v>72.608999999999995</c:v>
                </c:pt>
                <c:pt idx="8149">
                  <c:v>73.025999999999996</c:v>
                </c:pt>
                <c:pt idx="8150">
                  <c:v>73.254000000000005</c:v>
                </c:pt>
                <c:pt idx="8151">
                  <c:v>73.283000000000001</c:v>
                </c:pt>
                <c:pt idx="8152">
                  <c:v>73.084999999999994</c:v>
                </c:pt>
                <c:pt idx="8153">
                  <c:v>72.635999999999996</c:v>
                </c:pt>
                <c:pt idx="8154">
                  <c:v>71.899000000000001</c:v>
                </c:pt>
                <c:pt idx="8155">
                  <c:v>70.802000000000007</c:v>
                </c:pt>
                <c:pt idx="8156">
                  <c:v>69.28</c:v>
                </c:pt>
                <c:pt idx="8157">
                  <c:v>67.144999999999996</c:v>
                </c:pt>
                <c:pt idx="8158">
                  <c:v>64.02</c:v>
                </c:pt>
                <c:pt idx="8159">
                  <c:v>58.704000000000001</c:v>
                </c:pt>
                <c:pt idx="8160">
                  <c:v>42.651000000000003</c:v>
                </c:pt>
                <c:pt idx="8161">
                  <c:v>55.195999999999998</c:v>
                </c:pt>
                <c:pt idx="8162">
                  <c:v>62.000999999999998</c:v>
                </c:pt>
                <c:pt idx="8163">
                  <c:v>65.5</c:v>
                </c:pt>
                <c:pt idx="8164">
                  <c:v>67.772000000000006</c:v>
                </c:pt>
                <c:pt idx="8165">
                  <c:v>69.394000000000005</c:v>
                </c:pt>
                <c:pt idx="8166">
                  <c:v>70.578000000000003</c:v>
                </c:pt>
                <c:pt idx="8167">
                  <c:v>71.477000000000004</c:v>
                </c:pt>
                <c:pt idx="8168">
                  <c:v>72.176000000000002</c:v>
                </c:pt>
                <c:pt idx="8169">
                  <c:v>72.695999999999998</c:v>
                </c:pt>
                <c:pt idx="8170">
                  <c:v>73.063000000000002</c:v>
                </c:pt>
                <c:pt idx="8171">
                  <c:v>73.272999999999996</c:v>
                </c:pt>
                <c:pt idx="8172">
                  <c:v>73.302000000000007</c:v>
                </c:pt>
                <c:pt idx="8173">
                  <c:v>73.125</c:v>
                </c:pt>
                <c:pt idx="8174">
                  <c:v>72.697999999999993</c:v>
                </c:pt>
                <c:pt idx="8175">
                  <c:v>71.981999999999999</c:v>
                </c:pt>
                <c:pt idx="8176">
                  <c:v>70.912999999999997</c:v>
                </c:pt>
                <c:pt idx="8177">
                  <c:v>69.403999999999996</c:v>
                </c:pt>
                <c:pt idx="8178">
                  <c:v>67.278000000000006</c:v>
                </c:pt>
                <c:pt idx="8179">
                  <c:v>64.28</c:v>
                </c:pt>
                <c:pt idx="8180">
                  <c:v>59.552999999999997</c:v>
                </c:pt>
                <c:pt idx="8181">
                  <c:v>48.514000000000003</c:v>
                </c:pt>
                <c:pt idx="8182">
                  <c:v>51.66</c:v>
                </c:pt>
                <c:pt idx="8183">
                  <c:v>59.969000000000001</c:v>
                </c:pt>
                <c:pt idx="8184">
                  <c:v>63.953000000000003</c:v>
                </c:pt>
                <c:pt idx="8185">
                  <c:v>66.468000000000004</c:v>
                </c:pt>
                <c:pt idx="8186">
                  <c:v>68.266999999999996</c:v>
                </c:pt>
                <c:pt idx="8187">
                  <c:v>69.629000000000005</c:v>
                </c:pt>
                <c:pt idx="8188">
                  <c:v>70.697999999999993</c:v>
                </c:pt>
                <c:pt idx="8189">
                  <c:v>71.524000000000001</c:v>
                </c:pt>
                <c:pt idx="8190">
                  <c:v>72.150999999999996</c:v>
                </c:pt>
                <c:pt idx="8191">
                  <c:v>72.593000000000004</c:v>
                </c:pt>
                <c:pt idx="8192">
                  <c:v>72.832999999999998</c:v>
                </c:pt>
                <c:pt idx="8193">
                  <c:v>72.864999999999995</c:v>
                </c:pt>
                <c:pt idx="8194">
                  <c:v>72.668000000000006</c:v>
                </c:pt>
                <c:pt idx="8195">
                  <c:v>72.212999999999994</c:v>
                </c:pt>
                <c:pt idx="8196">
                  <c:v>71.475999999999999</c:v>
                </c:pt>
                <c:pt idx="8197">
                  <c:v>70.403999999999996</c:v>
                </c:pt>
                <c:pt idx="8198">
                  <c:v>68.891000000000005</c:v>
                </c:pt>
                <c:pt idx="8199">
                  <c:v>66.807000000000002</c:v>
                </c:pt>
                <c:pt idx="8200">
                  <c:v>63.786000000000001</c:v>
                </c:pt>
                <c:pt idx="8201">
                  <c:v>58.75</c:v>
                </c:pt>
                <c:pt idx="8202">
                  <c:v>45.393000000000001</c:v>
                </c:pt>
                <c:pt idx="8203">
                  <c:v>53.656999999999996</c:v>
                </c:pt>
                <c:pt idx="8204">
                  <c:v>60.963999999999999</c:v>
                </c:pt>
                <c:pt idx="8205">
                  <c:v>64.674000000000007</c:v>
                </c:pt>
                <c:pt idx="8206">
                  <c:v>67.015000000000001</c:v>
                </c:pt>
                <c:pt idx="8207">
                  <c:v>68.656999999999996</c:v>
                </c:pt>
                <c:pt idx="8208">
                  <c:v>69.876999999999995</c:v>
                </c:pt>
                <c:pt idx="8209">
                  <c:v>70.784000000000006</c:v>
                </c:pt>
                <c:pt idx="8210">
                  <c:v>71.47</c:v>
                </c:pt>
                <c:pt idx="8211">
                  <c:v>71.977000000000004</c:v>
                </c:pt>
                <c:pt idx="8212">
                  <c:v>72.308000000000007</c:v>
                </c:pt>
                <c:pt idx="8213">
                  <c:v>72.460999999999999</c:v>
                </c:pt>
                <c:pt idx="8214">
                  <c:v>72.417000000000002</c:v>
                </c:pt>
                <c:pt idx="8215">
                  <c:v>72.14</c:v>
                </c:pt>
                <c:pt idx="8216">
                  <c:v>71.593999999999994</c:v>
                </c:pt>
                <c:pt idx="8217">
                  <c:v>70.721000000000004</c:v>
                </c:pt>
                <c:pt idx="8218">
                  <c:v>69.430000000000007</c:v>
                </c:pt>
                <c:pt idx="8219">
                  <c:v>67.63</c:v>
                </c:pt>
                <c:pt idx="8220">
                  <c:v>65.090999999999994</c:v>
                </c:pt>
                <c:pt idx="8221">
                  <c:v>61.302999999999997</c:v>
                </c:pt>
                <c:pt idx="8222">
                  <c:v>54.322000000000003</c:v>
                </c:pt>
                <c:pt idx="8223">
                  <c:v>39.445</c:v>
                </c:pt>
                <c:pt idx="8224">
                  <c:v>56.606999999999999</c:v>
                </c:pt>
                <c:pt idx="8225">
                  <c:v>61.783999999999999</c:v>
                </c:pt>
                <c:pt idx="8226">
                  <c:v>64.78</c:v>
                </c:pt>
                <c:pt idx="8227">
                  <c:v>66.843999999999994</c:v>
                </c:pt>
                <c:pt idx="8228">
                  <c:v>68.396000000000001</c:v>
                </c:pt>
                <c:pt idx="8229">
                  <c:v>69.58</c:v>
                </c:pt>
                <c:pt idx="8230">
                  <c:v>70.510000000000005</c:v>
                </c:pt>
                <c:pt idx="8231">
                  <c:v>71.230999999999995</c:v>
                </c:pt>
                <c:pt idx="8232">
                  <c:v>71.763000000000005</c:v>
                </c:pt>
                <c:pt idx="8233">
                  <c:v>72.090999999999994</c:v>
                </c:pt>
                <c:pt idx="8234">
                  <c:v>72.209000000000003</c:v>
                </c:pt>
                <c:pt idx="8235">
                  <c:v>72.091999999999999</c:v>
                </c:pt>
                <c:pt idx="8236">
                  <c:v>71.713999999999999</c:v>
                </c:pt>
                <c:pt idx="8237">
                  <c:v>71.039000000000001</c:v>
                </c:pt>
                <c:pt idx="8238">
                  <c:v>69.995000000000005</c:v>
                </c:pt>
                <c:pt idx="8239">
                  <c:v>68.516999999999996</c:v>
                </c:pt>
                <c:pt idx="8240">
                  <c:v>66.42</c:v>
                </c:pt>
                <c:pt idx="8241">
                  <c:v>63.331000000000003</c:v>
                </c:pt>
                <c:pt idx="8242">
                  <c:v>58.057000000000002</c:v>
                </c:pt>
                <c:pt idx="8243">
                  <c:v>42.156999999999996</c:v>
                </c:pt>
                <c:pt idx="8244">
                  <c:v>54.561</c:v>
                </c:pt>
                <c:pt idx="8245">
                  <c:v>61.427</c:v>
                </c:pt>
                <c:pt idx="8246">
                  <c:v>64.974999999999994</c:v>
                </c:pt>
                <c:pt idx="8247">
                  <c:v>67.293999999999997</c:v>
                </c:pt>
                <c:pt idx="8248">
                  <c:v>68.959999999999994</c:v>
                </c:pt>
                <c:pt idx="8249">
                  <c:v>70.183000000000007</c:v>
                </c:pt>
                <c:pt idx="8250">
                  <c:v>71.117999999999995</c:v>
                </c:pt>
                <c:pt idx="8251">
                  <c:v>71.840999999999994</c:v>
                </c:pt>
                <c:pt idx="8252">
                  <c:v>72.397999999999996</c:v>
                </c:pt>
                <c:pt idx="8253">
                  <c:v>72.793999999999997</c:v>
                </c:pt>
                <c:pt idx="8254">
                  <c:v>73.033000000000001</c:v>
                </c:pt>
                <c:pt idx="8255">
                  <c:v>73.099999999999994</c:v>
                </c:pt>
                <c:pt idx="8256">
                  <c:v>72.965999999999994</c:v>
                </c:pt>
                <c:pt idx="8257">
                  <c:v>72.597999999999999</c:v>
                </c:pt>
                <c:pt idx="8258">
                  <c:v>71.942999999999998</c:v>
                </c:pt>
                <c:pt idx="8259">
                  <c:v>70.954999999999998</c:v>
                </c:pt>
                <c:pt idx="8260">
                  <c:v>69.55</c:v>
                </c:pt>
                <c:pt idx="8261">
                  <c:v>67.596000000000004</c:v>
                </c:pt>
                <c:pt idx="8262">
                  <c:v>64.801000000000002</c:v>
                </c:pt>
                <c:pt idx="8263">
                  <c:v>60.578000000000003</c:v>
                </c:pt>
                <c:pt idx="8264">
                  <c:v>52.222999999999999</c:v>
                </c:pt>
                <c:pt idx="8265">
                  <c:v>47.353000000000002</c:v>
                </c:pt>
                <c:pt idx="8266">
                  <c:v>58.386000000000003</c:v>
                </c:pt>
                <c:pt idx="8267">
                  <c:v>62.832999999999998</c:v>
                </c:pt>
                <c:pt idx="8268">
                  <c:v>65.563000000000002</c:v>
                </c:pt>
                <c:pt idx="8269">
                  <c:v>67.495999999999995</c:v>
                </c:pt>
                <c:pt idx="8270">
                  <c:v>68.927000000000007</c:v>
                </c:pt>
                <c:pt idx="8271">
                  <c:v>70.037999999999997</c:v>
                </c:pt>
                <c:pt idx="8272">
                  <c:v>70.921999999999997</c:v>
                </c:pt>
                <c:pt idx="8273">
                  <c:v>71.594999999999999</c:v>
                </c:pt>
                <c:pt idx="8274">
                  <c:v>72.081000000000003</c:v>
                </c:pt>
                <c:pt idx="8275">
                  <c:v>72.375</c:v>
                </c:pt>
                <c:pt idx="8276">
                  <c:v>72.456999999999994</c:v>
                </c:pt>
                <c:pt idx="8277">
                  <c:v>72.308999999999997</c:v>
                </c:pt>
                <c:pt idx="8278">
                  <c:v>71.905000000000001</c:v>
                </c:pt>
                <c:pt idx="8279">
                  <c:v>71.197999999999993</c:v>
                </c:pt>
                <c:pt idx="8280">
                  <c:v>70.152000000000001</c:v>
                </c:pt>
                <c:pt idx="8281">
                  <c:v>68.677000000000007</c:v>
                </c:pt>
                <c:pt idx="8282">
                  <c:v>66.578999999999994</c:v>
                </c:pt>
                <c:pt idx="8283">
                  <c:v>63.558</c:v>
                </c:pt>
                <c:pt idx="8284">
                  <c:v>58.582000000000001</c:v>
                </c:pt>
                <c:pt idx="8285">
                  <c:v>44.871000000000002</c:v>
                </c:pt>
                <c:pt idx="8286">
                  <c:v>53.674999999999997</c:v>
                </c:pt>
                <c:pt idx="8287">
                  <c:v>60.945999999999998</c:v>
                </c:pt>
                <c:pt idx="8288">
                  <c:v>64.647000000000006</c:v>
                </c:pt>
                <c:pt idx="8289">
                  <c:v>67.063999999999993</c:v>
                </c:pt>
                <c:pt idx="8290">
                  <c:v>68.754999999999995</c:v>
                </c:pt>
                <c:pt idx="8291">
                  <c:v>70.012</c:v>
                </c:pt>
                <c:pt idx="8292">
                  <c:v>70.980999999999995</c:v>
                </c:pt>
                <c:pt idx="8293">
                  <c:v>71.72</c:v>
                </c:pt>
                <c:pt idx="8294">
                  <c:v>72.278000000000006</c:v>
                </c:pt>
                <c:pt idx="8295">
                  <c:v>72.676000000000002</c:v>
                </c:pt>
                <c:pt idx="8296">
                  <c:v>72.899000000000001</c:v>
                </c:pt>
                <c:pt idx="8297">
                  <c:v>72.938000000000002</c:v>
                </c:pt>
                <c:pt idx="8298">
                  <c:v>72.763999999999996</c:v>
                </c:pt>
                <c:pt idx="8299">
                  <c:v>72.334000000000003</c:v>
                </c:pt>
                <c:pt idx="8300">
                  <c:v>71.61</c:v>
                </c:pt>
                <c:pt idx="8301">
                  <c:v>70.531000000000006</c:v>
                </c:pt>
                <c:pt idx="8302">
                  <c:v>68.989000000000004</c:v>
                </c:pt>
                <c:pt idx="8303">
                  <c:v>66.875</c:v>
                </c:pt>
                <c:pt idx="8304">
                  <c:v>63.878999999999998</c:v>
                </c:pt>
                <c:pt idx="8305">
                  <c:v>59.125</c:v>
                </c:pt>
                <c:pt idx="8306">
                  <c:v>48.61</c:v>
                </c:pt>
                <c:pt idx="8307">
                  <c:v>50.488</c:v>
                </c:pt>
                <c:pt idx="8308">
                  <c:v>59.066000000000003</c:v>
                </c:pt>
                <c:pt idx="8309">
                  <c:v>63.07</c:v>
                </c:pt>
                <c:pt idx="8310">
                  <c:v>65.566999999999993</c:v>
                </c:pt>
                <c:pt idx="8311">
                  <c:v>67.344999999999999</c:v>
                </c:pt>
                <c:pt idx="8312">
                  <c:v>68.703000000000003</c:v>
                </c:pt>
                <c:pt idx="8313">
                  <c:v>69.748999999999995</c:v>
                </c:pt>
                <c:pt idx="8314">
                  <c:v>70.570999999999998</c:v>
                </c:pt>
                <c:pt idx="8315">
                  <c:v>71.203000000000003</c:v>
                </c:pt>
                <c:pt idx="8316">
                  <c:v>71.635999999999996</c:v>
                </c:pt>
                <c:pt idx="8317">
                  <c:v>71.867999999999995</c:v>
                </c:pt>
                <c:pt idx="8318">
                  <c:v>71.881</c:v>
                </c:pt>
                <c:pt idx="8319">
                  <c:v>71.644000000000005</c:v>
                </c:pt>
                <c:pt idx="8320">
                  <c:v>71.134</c:v>
                </c:pt>
                <c:pt idx="8321">
                  <c:v>70.307000000000002</c:v>
                </c:pt>
                <c:pt idx="8322">
                  <c:v>69.078999999999994</c:v>
                </c:pt>
                <c:pt idx="8323">
                  <c:v>67.36</c:v>
                </c:pt>
                <c:pt idx="8324">
                  <c:v>64.905000000000001</c:v>
                </c:pt>
                <c:pt idx="8325">
                  <c:v>61.087000000000003</c:v>
                </c:pt>
                <c:pt idx="8326">
                  <c:v>53.814999999999998</c:v>
                </c:pt>
                <c:pt idx="8327">
                  <c:v>43.893999999999998</c:v>
                </c:pt>
                <c:pt idx="8328">
                  <c:v>57.969000000000001</c:v>
                </c:pt>
                <c:pt idx="8329">
                  <c:v>62.948999999999998</c:v>
                </c:pt>
                <c:pt idx="8330">
                  <c:v>65.878</c:v>
                </c:pt>
                <c:pt idx="8331">
                  <c:v>67.882999999999996</c:v>
                </c:pt>
                <c:pt idx="8332">
                  <c:v>69.358999999999995</c:v>
                </c:pt>
                <c:pt idx="8333">
                  <c:v>70.456000000000003</c:v>
                </c:pt>
                <c:pt idx="8334">
                  <c:v>71.296000000000006</c:v>
                </c:pt>
                <c:pt idx="8335">
                  <c:v>71.941000000000003</c:v>
                </c:pt>
                <c:pt idx="8336">
                  <c:v>72.403000000000006</c:v>
                </c:pt>
                <c:pt idx="8337">
                  <c:v>72.697999999999993</c:v>
                </c:pt>
                <c:pt idx="8338">
                  <c:v>72.811999999999998</c:v>
                </c:pt>
                <c:pt idx="8339">
                  <c:v>72.721999999999994</c:v>
                </c:pt>
                <c:pt idx="8340">
                  <c:v>72.394000000000005</c:v>
                </c:pt>
                <c:pt idx="8341">
                  <c:v>71.784999999999997</c:v>
                </c:pt>
                <c:pt idx="8342">
                  <c:v>70.822000000000003</c:v>
                </c:pt>
                <c:pt idx="8343">
                  <c:v>69.448999999999998</c:v>
                </c:pt>
                <c:pt idx="8344">
                  <c:v>67.522999999999996</c:v>
                </c:pt>
                <c:pt idx="8345">
                  <c:v>64.792000000000002</c:v>
                </c:pt>
                <c:pt idx="8346">
                  <c:v>60.561</c:v>
                </c:pt>
                <c:pt idx="8347">
                  <c:v>52.281999999999996</c:v>
                </c:pt>
                <c:pt idx="8348">
                  <c:v>46.774999999999999</c:v>
                </c:pt>
                <c:pt idx="8349">
                  <c:v>58.24</c:v>
                </c:pt>
                <c:pt idx="8350">
                  <c:v>62.695999999999998</c:v>
                </c:pt>
                <c:pt idx="8351">
                  <c:v>65.417000000000002</c:v>
                </c:pt>
                <c:pt idx="8352">
                  <c:v>67.337000000000003</c:v>
                </c:pt>
                <c:pt idx="8353">
                  <c:v>68.756</c:v>
                </c:pt>
                <c:pt idx="8354">
                  <c:v>69.861000000000004</c:v>
                </c:pt>
                <c:pt idx="8355">
                  <c:v>70.736999999999995</c:v>
                </c:pt>
                <c:pt idx="8356">
                  <c:v>71.430000000000007</c:v>
                </c:pt>
                <c:pt idx="8357">
                  <c:v>71.938000000000002</c:v>
                </c:pt>
                <c:pt idx="8358">
                  <c:v>72.266000000000005</c:v>
                </c:pt>
                <c:pt idx="8359">
                  <c:v>72.397000000000006</c:v>
                </c:pt>
                <c:pt idx="8360">
                  <c:v>72.305000000000007</c:v>
                </c:pt>
                <c:pt idx="8361">
                  <c:v>71.965000000000003</c:v>
                </c:pt>
                <c:pt idx="8362">
                  <c:v>71.332999999999998</c:v>
                </c:pt>
                <c:pt idx="8363">
                  <c:v>70.37</c:v>
                </c:pt>
                <c:pt idx="8364">
                  <c:v>68.992000000000004</c:v>
                </c:pt>
                <c:pt idx="8365">
                  <c:v>67.049000000000007</c:v>
                </c:pt>
                <c:pt idx="8366">
                  <c:v>64.19</c:v>
                </c:pt>
                <c:pt idx="8367">
                  <c:v>59.615000000000002</c:v>
                </c:pt>
                <c:pt idx="8368">
                  <c:v>48.774999999999999</c:v>
                </c:pt>
                <c:pt idx="8369">
                  <c:v>52.362000000000002</c:v>
                </c:pt>
                <c:pt idx="8370">
                  <c:v>60.655999999999999</c:v>
                </c:pt>
                <c:pt idx="8371">
                  <c:v>64.644999999999996</c:v>
                </c:pt>
                <c:pt idx="8372">
                  <c:v>67.212999999999994</c:v>
                </c:pt>
                <c:pt idx="8373">
                  <c:v>68.995999999999995</c:v>
                </c:pt>
                <c:pt idx="8374">
                  <c:v>70.316999999999993</c:v>
                </c:pt>
                <c:pt idx="8375">
                  <c:v>71.320999999999998</c:v>
                </c:pt>
                <c:pt idx="8376">
                  <c:v>72.102000000000004</c:v>
                </c:pt>
                <c:pt idx="8377">
                  <c:v>72.685000000000002</c:v>
                </c:pt>
                <c:pt idx="8378">
                  <c:v>73.100999999999999</c:v>
                </c:pt>
                <c:pt idx="8379">
                  <c:v>73.349000000000004</c:v>
                </c:pt>
                <c:pt idx="8380">
                  <c:v>73.409000000000006</c:v>
                </c:pt>
                <c:pt idx="8381">
                  <c:v>73.257000000000005</c:v>
                </c:pt>
                <c:pt idx="8382">
                  <c:v>72.852999999999994</c:v>
                </c:pt>
                <c:pt idx="8383">
                  <c:v>72.162000000000006</c:v>
                </c:pt>
                <c:pt idx="8384">
                  <c:v>71.120999999999995</c:v>
                </c:pt>
                <c:pt idx="8385">
                  <c:v>69.649000000000001</c:v>
                </c:pt>
                <c:pt idx="8386">
                  <c:v>67.578999999999994</c:v>
                </c:pt>
                <c:pt idx="8387">
                  <c:v>64.676000000000002</c:v>
                </c:pt>
                <c:pt idx="8388">
                  <c:v>60.173999999999999</c:v>
                </c:pt>
                <c:pt idx="8389">
                  <c:v>50.4</c:v>
                </c:pt>
                <c:pt idx="8390">
                  <c:v>50.139000000000003</c:v>
                </c:pt>
                <c:pt idx="8391">
                  <c:v>59.414000000000001</c:v>
                </c:pt>
                <c:pt idx="8392">
                  <c:v>63.542999999999999</c:v>
                </c:pt>
                <c:pt idx="8393">
                  <c:v>66.156000000000006</c:v>
                </c:pt>
                <c:pt idx="8394">
                  <c:v>67.977999999999994</c:v>
                </c:pt>
                <c:pt idx="8395">
                  <c:v>69.349000000000004</c:v>
                </c:pt>
                <c:pt idx="8396">
                  <c:v>70.426000000000002</c:v>
                </c:pt>
                <c:pt idx="8397">
                  <c:v>71.263999999999996</c:v>
                </c:pt>
                <c:pt idx="8398">
                  <c:v>71.912000000000006</c:v>
                </c:pt>
                <c:pt idx="8399">
                  <c:v>72.387</c:v>
                </c:pt>
                <c:pt idx="8400">
                  <c:v>72.671999999999997</c:v>
                </c:pt>
                <c:pt idx="8401">
                  <c:v>72.760000000000005</c:v>
                </c:pt>
                <c:pt idx="8402">
                  <c:v>72.629000000000005</c:v>
                </c:pt>
                <c:pt idx="8403">
                  <c:v>72.25</c:v>
                </c:pt>
                <c:pt idx="8404">
                  <c:v>71.599999999999994</c:v>
                </c:pt>
                <c:pt idx="8405">
                  <c:v>70.63</c:v>
                </c:pt>
                <c:pt idx="8406">
                  <c:v>69.248999999999995</c:v>
                </c:pt>
                <c:pt idx="8407">
                  <c:v>67.352000000000004</c:v>
                </c:pt>
                <c:pt idx="8408">
                  <c:v>64.644999999999996</c:v>
                </c:pt>
                <c:pt idx="8409">
                  <c:v>60.326999999999998</c:v>
                </c:pt>
                <c:pt idx="8410">
                  <c:v>51.134999999999998</c:v>
                </c:pt>
                <c:pt idx="8411">
                  <c:v>50.012999999999998</c:v>
                </c:pt>
                <c:pt idx="8412">
                  <c:v>59.77</c:v>
                </c:pt>
                <c:pt idx="8413">
                  <c:v>64.091999999999999</c:v>
                </c:pt>
                <c:pt idx="8414">
                  <c:v>66.738</c:v>
                </c:pt>
                <c:pt idx="8415">
                  <c:v>68.578000000000003</c:v>
                </c:pt>
                <c:pt idx="8416">
                  <c:v>69.941999999999993</c:v>
                </c:pt>
                <c:pt idx="8417">
                  <c:v>70.960999999999999</c:v>
                </c:pt>
                <c:pt idx="8418">
                  <c:v>71.738</c:v>
                </c:pt>
                <c:pt idx="8419">
                  <c:v>72.322000000000003</c:v>
                </c:pt>
                <c:pt idx="8420">
                  <c:v>72.715999999999994</c:v>
                </c:pt>
                <c:pt idx="8421">
                  <c:v>72.921000000000006</c:v>
                </c:pt>
                <c:pt idx="8422">
                  <c:v>72.921000000000006</c:v>
                </c:pt>
                <c:pt idx="8423">
                  <c:v>72.680000000000007</c:v>
                </c:pt>
                <c:pt idx="8424">
                  <c:v>72.167000000000002</c:v>
                </c:pt>
                <c:pt idx="8425">
                  <c:v>71.328000000000003</c:v>
                </c:pt>
                <c:pt idx="8426">
                  <c:v>70.073999999999998</c:v>
                </c:pt>
                <c:pt idx="8427">
                  <c:v>68.322999999999993</c:v>
                </c:pt>
                <c:pt idx="8428">
                  <c:v>65.852000000000004</c:v>
                </c:pt>
                <c:pt idx="8429">
                  <c:v>62.13</c:v>
                </c:pt>
                <c:pt idx="8430">
                  <c:v>55.573999999999998</c:v>
                </c:pt>
                <c:pt idx="8431">
                  <c:v>34.78</c:v>
                </c:pt>
                <c:pt idx="8432">
                  <c:v>56.591000000000001</c:v>
                </c:pt>
                <c:pt idx="8433">
                  <c:v>62.002000000000002</c:v>
                </c:pt>
                <c:pt idx="8434">
                  <c:v>65.058999999999997</c:v>
                </c:pt>
                <c:pt idx="8435">
                  <c:v>67.141000000000005</c:v>
                </c:pt>
                <c:pt idx="8436">
                  <c:v>68.694999999999993</c:v>
                </c:pt>
                <c:pt idx="8437">
                  <c:v>69.879000000000005</c:v>
                </c:pt>
                <c:pt idx="8438">
                  <c:v>70.816000000000003</c:v>
                </c:pt>
                <c:pt idx="8439">
                  <c:v>71.564999999999998</c:v>
                </c:pt>
                <c:pt idx="8440">
                  <c:v>72.13</c:v>
                </c:pt>
                <c:pt idx="8441">
                  <c:v>72.522999999999996</c:v>
                </c:pt>
                <c:pt idx="8442">
                  <c:v>72.730999999999995</c:v>
                </c:pt>
                <c:pt idx="8443">
                  <c:v>72.736000000000004</c:v>
                </c:pt>
                <c:pt idx="8444">
                  <c:v>72.510000000000005</c:v>
                </c:pt>
                <c:pt idx="8445">
                  <c:v>72.028999999999996</c:v>
                </c:pt>
                <c:pt idx="8446">
                  <c:v>71.241</c:v>
                </c:pt>
                <c:pt idx="8447">
                  <c:v>70.108000000000004</c:v>
                </c:pt>
                <c:pt idx="8448">
                  <c:v>68.525000000000006</c:v>
                </c:pt>
                <c:pt idx="8449">
                  <c:v>66.31</c:v>
                </c:pt>
                <c:pt idx="8450">
                  <c:v>63.000999999999998</c:v>
                </c:pt>
                <c:pt idx="8451">
                  <c:v>57.369</c:v>
                </c:pt>
                <c:pt idx="8452">
                  <c:v>35.286999999999999</c:v>
                </c:pt>
                <c:pt idx="8453">
                  <c:v>55.834000000000003</c:v>
                </c:pt>
                <c:pt idx="8454">
                  <c:v>61.999000000000002</c:v>
                </c:pt>
                <c:pt idx="8455">
                  <c:v>65.367000000000004</c:v>
                </c:pt>
                <c:pt idx="8456">
                  <c:v>67.613</c:v>
                </c:pt>
                <c:pt idx="8457">
                  <c:v>69.198999999999998</c:v>
                </c:pt>
                <c:pt idx="8458">
                  <c:v>70.381</c:v>
                </c:pt>
                <c:pt idx="8459">
                  <c:v>71.283000000000001</c:v>
                </c:pt>
                <c:pt idx="8460">
                  <c:v>71.977999999999994</c:v>
                </c:pt>
                <c:pt idx="8461">
                  <c:v>72.48</c:v>
                </c:pt>
                <c:pt idx="8462">
                  <c:v>72.805000000000007</c:v>
                </c:pt>
                <c:pt idx="8463">
                  <c:v>72.941999999999993</c:v>
                </c:pt>
                <c:pt idx="8464">
                  <c:v>72.864999999999995</c:v>
                </c:pt>
                <c:pt idx="8465">
                  <c:v>72.542000000000002</c:v>
                </c:pt>
                <c:pt idx="8466">
                  <c:v>71.921000000000006</c:v>
                </c:pt>
                <c:pt idx="8467">
                  <c:v>70.956999999999994</c:v>
                </c:pt>
                <c:pt idx="8468">
                  <c:v>69.563000000000002</c:v>
                </c:pt>
                <c:pt idx="8469">
                  <c:v>67.599999999999994</c:v>
                </c:pt>
                <c:pt idx="8470">
                  <c:v>64.759</c:v>
                </c:pt>
                <c:pt idx="8471">
                  <c:v>60.390999999999998</c:v>
                </c:pt>
                <c:pt idx="8472">
                  <c:v>51.322000000000003</c:v>
                </c:pt>
                <c:pt idx="8473">
                  <c:v>49.295999999999999</c:v>
                </c:pt>
                <c:pt idx="8474">
                  <c:v>59.143000000000001</c:v>
                </c:pt>
                <c:pt idx="8475">
                  <c:v>63.381999999999998</c:v>
                </c:pt>
                <c:pt idx="8476">
                  <c:v>66.046000000000006</c:v>
                </c:pt>
                <c:pt idx="8477">
                  <c:v>67.896000000000001</c:v>
                </c:pt>
                <c:pt idx="8478">
                  <c:v>69.289000000000001</c:v>
                </c:pt>
                <c:pt idx="8479">
                  <c:v>70.373000000000005</c:v>
                </c:pt>
                <c:pt idx="8480">
                  <c:v>71.241</c:v>
                </c:pt>
                <c:pt idx="8481">
                  <c:v>71.912999999999997</c:v>
                </c:pt>
                <c:pt idx="8482">
                  <c:v>72.414000000000001</c:v>
                </c:pt>
                <c:pt idx="8483">
                  <c:v>72.742999999999995</c:v>
                </c:pt>
                <c:pt idx="8484">
                  <c:v>72.879000000000005</c:v>
                </c:pt>
                <c:pt idx="8485">
                  <c:v>72.808000000000007</c:v>
                </c:pt>
                <c:pt idx="8486">
                  <c:v>72.498999999999995</c:v>
                </c:pt>
                <c:pt idx="8487">
                  <c:v>71.932000000000002</c:v>
                </c:pt>
                <c:pt idx="8488">
                  <c:v>71.061999999999998</c:v>
                </c:pt>
                <c:pt idx="8489">
                  <c:v>69.83</c:v>
                </c:pt>
                <c:pt idx="8490">
                  <c:v>68.102000000000004</c:v>
                </c:pt>
                <c:pt idx="8491">
                  <c:v>65.704999999999998</c:v>
                </c:pt>
                <c:pt idx="8492">
                  <c:v>62.116</c:v>
                </c:pt>
                <c:pt idx="8493">
                  <c:v>55.475999999999999</c:v>
                </c:pt>
                <c:pt idx="8494">
                  <c:v>38.347000000000001</c:v>
                </c:pt>
                <c:pt idx="8495">
                  <c:v>57.438000000000002</c:v>
                </c:pt>
                <c:pt idx="8496">
                  <c:v>62.81</c:v>
                </c:pt>
                <c:pt idx="8497">
                  <c:v>65.870999999999995</c:v>
                </c:pt>
                <c:pt idx="8498">
                  <c:v>67.936000000000007</c:v>
                </c:pt>
                <c:pt idx="8499">
                  <c:v>69.429000000000002</c:v>
                </c:pt>
                <c:pt idx="8500">
                  <c:v>70.557000000000002</c:v>
                </c:pt>
                <c:pt idx="8501">
                  <c:v>71.403999999999996</c:v>
                </c:pt>
                <c:pt idx="8502">
                  <c:v>72.040999999999997</c:v>
                </c:pt>
                <c:pt idx="8503">
                  <c:v>72.498999999999995</c:v>
                </c:pt>
                <c:pt idx="8504">
                  <c:v>72.766999999999996</c:v>
                </c:pt>
                <c:pt idx="8505">
                  <c:v>72.84</c:v>
                </c:pt>
                <c:pt idx="8506">
                  <c:v>72.688000000000002</c:v>
                </c:pt>
                <c:pt idx="8507">
                  <c:v>72.281000000000006</c:v>
                </c:pt>
                <c:pt idx="8508">
                  <c:v>71.572000000000003</c:v>
                </c:pt>
                <c:pt idx="8509">
                  <c:v>70.497</c:v>
                </c:pt>
                <c:pt idx="8510">
                  <c:v>68.947000000000003</c:v>
                </c:pt>
                <c:pt idx="8511">
                  <c:v>66.796000000000006</c:v>
                </c:pt>
                <c:pt idx="8512">
                  <c:v>63.703000000000003</c:v>
                </c:pt>
                <c:pt idx="8513">
                  <c:v>58.664000000000001</c:v>
                </c:pt>
                <c:pt idx="8514">
                  <c:v>46.238999999999997</c:v>
                </c:pt>
                <c:pt idx="8515">
                  <c:v>52.411000000000001</c:v>
                </c:pt>
                <c:pt idx="8516">
                  <c:v>60.003</c:v>
                </c:pt>
                <c:pt idx="8517">
                  <c:v>63.784999999999997</c:v>
                </c:pt>
                <c:pt idx="8518">
                  <c:v>66.197000000000003</c:v>
                </c:pt>
                <c:pt idx="8519">
                  <c:v>67.933999999999997</c:v>
                </c:pt>
                <c:pt idx="8520">
                  <c:v>69.27</c:v>
                </c:pt>
                <c:pt idx="8521">
                  <c:v>70.305000000000007</c:v>
                </c:pt>
                <c:pt idx="8522">
                  <c:v>71.123999999999995</c:v>
                </c:pt>
                <c:pt idx="8523">
                  <c:v>71.763000000000005</c:v>
                </c:pt>
                <c:pt idx="8524">
                  <c:v>72.213999999999999</c:v>
                </c:pt>
                <c:pt idx="8525">
                  <c:v>72.475999999999999</c:v>
                </c:pt>
                <c:pt idx="8526">
                  <c:v>72.534000000000006</c:v>
                </c:pt>
                <c:pt idx="8527">
                  <c:v>72.361000000000004</c:v>
                </c:pt>
                <c:pt idx="8528">
                  <c:v>71.932000000000002</c:v>
                </c:pt>
                <c:pt idx="8529">
                  <c:v>71.212000000000003</c:v>
                </c:pt>
                <c:pt idx="8530">
                  <c:v>70.131</c:v>
                </c:pt>
                <c:pt idx="8531">
                  <c:v>68.628</c:v>
                </c:pt>
                <c:pt idx="8532">
                  <c:v>66.525000000000006</c:v>
                </c:pt>
                <c:pt idx="8533">
                  <c:v>63.417999999999999</c:v>
                </c:pt>
                <c:pt idx="8534">
                  <c:v>58.301000000000002</c:v>
                </c:pt>
                <c:pt idx="8535">
                  <c:v>43.66</c:v>
                </c:pt>
                <c:pt idx="8536">
                  <c:v>54.292000000000002</c:v>
                </c:pt>
                <c:pt idx="8537">
                  <c:v>61.267000000000003</c:v>
                </c:pt>
                <c:pt idx="8538">
                  <c:v>64.899000000000001</c:v>
                </c:pt>
                <c:pt idx="8539">
                  <c:v>67.266999999999996</c:v>
                </c:pt>
                <c:pt idx="8540">
                  <c:v>68.97</c:v>
                </c:pt>
                <c:pt idx="8541">
                  <c:v>70.224000000000004</c:v>
                </c:pt>
                <c:pt idx="8542">
                  <c:v>71.183999999999997</c:v>
                </c:pt>
                <c:pt idx="8543">
                  <c:v>71.932000000000002</c:v>
                </c:pt>
                <c:pt idx="8544">
                  <c:v>72.488</c:v>
                </c:pt>
                <c:pt idx="8545">
                  <c:v>72.873000000000005</c:v>
                </c:pt>
                <c:pt idx="8546">
                  <c:v>73.08</c:v>
                </c:pt>
                <c:pt idx="8547">
                  <c:v>73.085999999999999</c:v>
                </c:pt>
                <c:pt idx="8548">
                  <c:v>72.86</c:v>
                </c:pt>
                <c:pt idx="8549">
                  <c:v>72.361999999999995</c:v>
                </c:pt>
                <c:pt idx="8550">
                  <c:v>71.525999999999996</c:v>
                </c:pt>
                <c:pt idx="8551">
                  <c:v>70.296999999999997</c:v>
                </c:pt>
                <c:pt idx="8552">
                  <c:v>68.555000000000007</c:v>
                </c:pt>
                <c:pt idx="8553">
                  <c:v>66.057000000000002</c:v>
                </c:pt>
                <c:pt idx="8554">
                  <c:v>62.378999999999998</c:v>
                </c:pt>
                <c:pt idx="8555">
                  <c:v>55.86</c:v>
                </c:pt>
                <c:pt idx="8556">
                  <c:v>35.158000000000001</c:v>
                </c:pt>
                <c:pt idx="8557">
                  <c:v>56.762</c:v>
                </c:pt>
                <c:pt idx="8558">
                  <c:v>62.098999999999997</c:v>
                </c:pt>
                <c:pt idx="8559">
                  <c:v>65.149000000000001</c:v>
                </c:pt>
                <c:pt idx="8560">
                  <c:v>67.239999999999995</c:v>
                </c:pt>
                <c:pt idx="8561">
                  <c:v>68.762</c:v>
                </c:pt>
                <c:pt idx="8562">
                  <c:v>69.938999999999993</c:v>
                </c:pt>
                <c:pt idx="8563">
                  <c:v>70.882000000000005</c:v>
                </c:pt>
                <c:pt idx="8564">
                  <c:v>71.623000000000005</c:v>
                </c:pt>
                <c:pt idx="8565">
                  <c:v>72.192999999999998</c:v>
                </c:pt>
                <c:pt idx="8566">
                  <c:v>72.596999999999994</c:v>
                </c:pt>
                <c:pt idx="8567">
                  <c:v>72.813000000000002</c:v>
                </c:pt>
                <c:pt idx="8568">
                  <c:v>72.828999999999994</c:v>
                </c:pt>
                <c:pt idx="8569">
                  <c:v>72.623000000000005</c:v>
                </c:pt>
                <c:pt idx="8570">
                  <c:v>72.16</c:v>
                </c:pt>
                <c:pt idx="8571">
                  <c:v>71.415000000000006</c:v>
                </c:pt>
                <c:pt idx="8572">
                  <c:v>70.33</c:v>
                </c:pt>
                <c:pt idx="8573">
                  <c:v>68.793000000000006</c:v>
                </c:pt>
                <c:pt idx="8574">
                  <c:v>66.67</c:v>
                </c:pt>
                <c:pt idx="8575">
                  <c:v>63.564999999999998</c:v>
                </c:pt>
                <c:pt idx="8576">
                  <c:v>58.279000000000003</c:v>
                </c:pt>
                <c:pt idx="8577">
                  <c:v>42.228000000000002</c:v>
                </c:pt>
                <c:pt idx="8578">
                  <c:v>54.890999999999998</c:v>
                </c:pt>
                <c:pt idx="8579">
                  <c:v>61.688000000000002</c:v>
                </c:pt>
                <c:pt idx="8580">
                  <c:v>65.293999999999997</c:v>
                </c:pt>
                <c:pt idx="8581">
                  <c:v>67.614000000000004</c:v>
                </c:pt>
                <c:pt idx="8582">
                  <c:v>69.263000000000005</c:v>
                </c:pt>
                <c:pt idx="8583">
                  <c:v>70.497</c:v>
                </c:pt>
                <c:pt idx="8584">
                  <c:v>71.42</c:v>
                </c:pt>
                <c:pt idx="8585">
                  <c:v>72.117999999999995</c:v>
                </c:pt>
                <c:pt idx="8586">
                  <c:v>72.632999999999996</c:v>
                </c:pt>
                <c:pt idx="8587">
                  <c:v>72.963999999999999</c:v>
                </c:pt>
                <c:pt idx="8588">
                  <c:v>73.108999999999995</c:v>
                </c:pt>
                <c:pt idx="8589">
                  <c:v>73.048000000000002</c:v>
                </c:pt>
                <c:pt idx="8590">
                  <c:v>72.748000000000005</c:v>
                </c:pt>
                <c:pt idx="8591">
                  <c:v>72.17</c:v>
                </c:pt>
                <c:pt idx="8592">
                  <c:v>71.256</c:v>
                </c:pt>
                <c:pt idx="8593">
                  <c:v>69.914000000000001</c:v>
                </c:pt>
                <c:pt idx="8594">
                  <c:v>68.05</c:v>
                </c:pt>
                <c:pt idx="8595">
                  <c:v>65.418000000000006</c:v>
                </c:pt>
                <c:pt idx="8596">
                  <c:v>61.387999999999998</c:v>
                </c:pt>
                <c:pt idx="8597">
                  <c:v>53.856999999999999</c:v>
                </c:pt>
                <c:pt idx="8598">
                  <c:v>44.253</c:v>
                </c:pt>
                <c:pt idx="8599">
                  <c:v>57.878999999999998</c:v>
                </c:pt>
                <c:pt idx="8600">
                  <c:v>62.719000000000001</c:v>
                </c:pt>
                <c:pt idx="8601">
                  <c:v>65.578000000000003</c:v>
                </c:pt>
                <c:pt idx="8602">
                  <c:v>67.564999999999998</c:v>
                </c:pt>
                <c:pt idx="8603">
                  <c:v>69.066999999999993</c:v>
                </c:pt>
                <c:pt idx="8604">
                  <c:v>70.218999999999994</c:v>
                </c:pt>
                <c:pt idx="8605">
                  <c:v>71.131</c:v>
                </c:pt>
                <c:pt idx="8606">
                  <c:v>71.853999999999999</c:v>
                </c:pt>
                <c:pt idx="8607">
                  <c:v>72.385999999999996</c:v>
                </c:pt>
                <c:pt idx="8608">
                  <c:v>72.733999999999995</c:v>
                </c:pt>
                <c:pt idx="8609">
                  <c:v>72.887</c:v>
                </c:pt>
                <c:pt idx="8610">
                  <c:v>72.823999999999998</c:v>
                </c:pt>
                <c:pt idx="8611">
                  <c:v>72.525999999999996</c:v>
                </c:pt>
                <c:pt idx="8612">
                  <c:v>71.966999999999999</c:v>
                </c:pt>
                <c:pt idx="8613">
                  <c:v>71.091999999999999</c:v>
                </c:pt>
                <c:pt idx="8614">
                  <c:v>69.86</c:v>
                </c:pt>
                <c:pt idx="8615">
                  <c:v>68.146000000000001</c:v>
                </c:pt>
                <c:pt idx="8616">
                  <c:v>65.694999999999993</c:v>
                </c:pt>
                <c:pt idx="8617">
                  <c:v>62.012</c:v>
                </c:pt>
                <c:pt idx="8618">
                  <c:v>55.136000000000003</c:v>
                </c:pt>
                <c:pt idx="8619">
                  <c:v>41.779000000000003</c:v>
                </c:pt>
                <c:pt idx="8620">
                  <c:v>58.155999999999999</c:v>
                </c:pt>
                <c:pt idx="8621">
                  <c:v>63.238999999999997</c:v>
                </c:pt>
                <c:pt idx="8622">
                  <c:v>66.213999999999999</c:v>
                </c:pt>
                <c:pt idx="8623">
                  <c:v>68.241</c:v>
                </c:pt>
                <c:pt idx="8624">
                  <c:v>69.680999999999997</c:v>
                </c:pt>
                <c:pt idx="8625">
                  <c:v>70.751000000000005</c:v>
                </c:pt>
                <c:pt idx="8626">
                  <c:v>71.567999999999998</c:v>
                </c:pt>
                <c:pt idx="8627">
                  <c:v>72.17</c:v>
                </c:pt>
                <c:pt idx="8628">
                  <c:v>72.593999999999994</c:v>
                </c:pt>
                <c:pt idx="8629">
                  <c:v>72.844999999999999</c:v>
                </c:pt>
                <c:pt idx="8630">
                  <c:v>72.903000000000006</c:v>
                </c:pt>
                <c:pt idx="8631">
                  <c:v>72.742000000000004</c:v>
                </c:pt>
                <c:pt idx="8632">
                  <c:v>72.322000000000003</c:v>
                </c:pt>
                <c:pt idx="8633">
                  <c:v>71.581000000000003</c:v>
                </c:pt>
                <c:pt idx="8634">
                  <c:v>70.465999999999994</c:v>
                </c:pt>
                <c:pt idx="8635">
                  <c:v>68.863</c:v>
                </c:pt>
                <c:pt idx="8636">
                  <c:v>66.555999999999997</c:v>
                </c:pt>
                <c:pt idx="8637">
                  <c:v>63.192999999999998</c:v>
                </c:pt>
                <c:pt idx="8638">
                  <c:v>57.503</c:v>
                </c:pt>
                <c:pt idx="8639">
                  <c:v>36.095999999999997</c:v>
                </c:pt>
                <c:pt idx="8640">
                  <c:v>55.298999999999999</c:v>
                </c:pt>
                <c:pt idx="8641">
                  <c:v>61.48</c:v>
                </c:pt>
                <c:pt idx="8642">
                  <c:v>64.831000000000003</c:v>
                </c:pt>
                <c:pt idx="8643">
                  <c:v>67.091999999999999</c:v>
                </c:pt>
                <c:pt idx="8644">
                  <c:v>68.722999999999999</c:v>
                </c:pt>
                <c:pt idx="8645">
                  <c:v>69.977999999999994</c:v>
                </c:pt>
                <c:pt idx="8646">
                  <c:v>70.977000000000004</c:v>
                </c:pt>
                <c:pt idx="8647">
                  <c:v>71.757000000000005</c:v>
                </c:pt>
                <c:pt idx="8648">
                  <c:v>72.358000000000004</c:v>
                </c:pt>
                <c:pt idx="8649">
                  <c:v>72.789000000000001</c:v>
                </c:pt>
                <c:pt idx="8650">
                  <c:v>73.031000000000006</c:v>
                </c:pt>
                <c:pt idx="8651">
                  <c:v>73.075000000000003</c:v>
                </c:pt>
                <c:pt idx="8652">
                  <c:v>72.897999999999996</c:v>
                </c:pt>
                <c:pt idx="8653">
                  <c:v>72.468999999999994</c:v>
                </c:pt>
                <c:pt idx="8654">
                  <c:v>71.760999999999996</c:v>
                </c:pt>
                <c:pt idx="8655">
                  <c:v>70.718000000000004</c:v>
                </c:pt>
                <c:pt idx="8656">
                  <c:v>69.233000000000004</c:v>
                </c:pt>
                <c:pt idx="8657">
                  <c:v>67.177000000000007</c:v>
                </c:pt>
                <c:pt idx="8658">
                  <c:v>64.185000000000002</c:v>
                </c:pt>
                <c:pt idx="8659">
                  <c:v>59.174999999999997</c:v>
                </c:pt>
                <c:pt idx="8660">
                  <c:v>45.765000000000001</c:v>
                </c:pt>
                <c:pt idx="8661">
                  <c:v>54.24</c:v>
                </c:pt>
                <c:pt idx="8662">
                  <c:v>61.628999999999998</c:v>
                </c:pt>
                <c:pt idx="8663">
                  <c:v>65.325999999999993</c:v>
                </c:pt>
                <c:pt idx="8664">
                  <c:v>67.709000000000003</c:v>
                </c:pt>
                <c:pt idx="8665">
                  <c:v>69.39</c:v>
                </c:pt>
                <c:pt idx="8666">
                  <c:v>70.644000000000005</c:v>
                </c:pt>
                <c:pt idx="8667">
                  <c:v>71.581000000000003</c:v>
                </c:pt>
                <c:pt idx="8668">
                  <c:v>72.298000000000002</c:v>
                </c:pt>
                <c:pt idx="8669">
                  <c:v>72.841999999999999</c:v>
                </c:pt>
                <c:pt idx="8670">
                  <c:v>73.215000000000003</c:v>
                </c:pt>
                <c:pt idx="8671">
                  <c:v>73.417000000000002</c:v>
                </c:pt>
                <c:pt idx="8672">
                  <c:v>73.429000000000002</c:v>
                </c:pt>
                <c:pt idx="8673">
                  <c:v>73.215999999999994</c:v>
                </c:pt>
                <c:pt idx="8674">
                  <c:v>72.742000000000004</c:v>
                </c:pt>
                <c:pt idx="8675">
                  <c:v>71.941000000000003</c:v>
                </c:pt>
                <c:pt idx="8676">
                  <c:v>70.762</c:v>
                </c:pt>
                <c:pt idx="8677">
                  <c:v>69.093999999999994</c:v>
                </c:pt>
                <c:pt idx="8678">
                  <c:v>66.75</c:v>
                </c:pt>
                <c:pt idx="8679">
                  <c:v>63.267000000000003</c:v>
                </c:pt>
                <c:pt idx="8680">
                  <c:v>57.41</c:v>
                </c:pt>
                <c:pt idx="8681">
                  <c:v>33.677</c:v>
                </c:pt>
                <c:pt idx="8682">
                  <c:v>55.813000000000002</c:v>
                </c:pt>
                <c:pt idx="8683">
                  <c:v>61.805999999999997</c:v>
                </c:pt>
                <c:pt idx="8684">
                  <c:v>65.096000000000004</c:v>
                </c:pt>
                <c:pt idx="8685">
                  <c:v>67.322000000000003</c:v>
                </c:pt>
                <c:pt idx="8686">
                  <c:v>68.930000000000007</c:v>
                </c:pt>
                <c:pt idx="8687">
                  <c:v>70.164000000000001</c:v>
                </c:pt>
                <c:pt idx="8688">
                  <c:v>71.135000000000005</c:v>
                </c:pt>
                <c:pt idx="8689">
                  <c:v>71.908000000000001</c:v>
                </c:pt>
                <c:pt idx="8690">
                  <c:v>72.489999999999995</c:v>
                </c:pt>
                <c:pt idx="8691">
                  <c:v>72.897999999999996</c:v>
                </c:pt>
                <c:pt idx="8692">
                  <c:v>73.125</c:v>
                </c:pt>
                <c:pt idx="8693">
                  <c:v>73.153999999999996</c:v>
                </c:pt>
                <c:pt idx="8694">
                  <c:v>72.968000000000004</c:v>
                </c:pt>
                <c:pt idx="8695">
                  <c:v>72.540000000000006</c:v>
                </c:pt>
                <c:pt idx="8696">
                  <c:v>71.847999999999999</c:v>
                </c:pt>
                <c:pt idx="8697">
                  <c:v>70.840999999999994</c:v>
                </c:pt>
                <c:pt idx="8698">
                  <c:v>69.44</c:v>
                </c:pt>
                <c:pt idx="8699">
                  <c:v>67.477000000000004</c:v>
                </c:pt>
                <c:pt idx="8700">
                  <c:v>64.692999999999998</c:v>
                </c:pt>
                <c:pt idx="8701">
                  <c:v>60.274999999999999</c:v>
                </c:pt>
                <c:pt idx="8702">
                  <c:v>50.225999999999999</c:v>
                </c:pt>
                <c:pt idx="8703">
                  <c:v>51.347999999999999</c:v>
                </c:pt>
                <c:pt idx="8704">
                  <c:v>60.311999999999998</c:v>
                </c:pt>
                <c:pt idx="8705">
                  <c:v>64.436000000000007</c:v>
                </c:pt>
                <c:pt idx="8706">
                  <c:v>66.968999999999994</c:v>
                </c:pt>
                <c:pt idx="8707">
                  <c:v>68.724000000000004</c:v>
                </c:pt>
                <c:pt idx="8708">
                  <c:v>70.004000000000005</c:v>
                </c:pt>
                <c:pt idx="8709">
                  <c:v>70.974000000000004</c:v>
                </c:pt>
                <c:pt idx="8710">
                  <c:v>71.694999999999993</c:v>
                </c:pt>
                <c:pt idx="8711">
                  <c:v>72.221000000000004</c:v>
                </c:pt>
                <c:pt idx="8712">
                  <c:v>72.567999999999998</c:v>
                </c:pt>
                <c:pt idx="8713">
                  <c:v>72.72</c:v>
                </c:pt>
                <c:pt idx="8714">
                  <c:v>72.66</c:v>
                </c:pt>
                <c:pt idx="8715">
                  <c:v>72.346999999999994</c:v>
                </c:pt>
                <c:pt idx="8716">
                  <c:v>71.747</c:v>
                </c:pt>
                <c:pt idx="8717">
                  <c:v>70.795000000000002</c:v>
                </c:pt>
                <c:pt idx="8718">
                  <c:v>69.41</c:v>
                </c:pt>
                <c:pt idx="8719">
                  <c:v>67.426000000000002</c:v>
                </c:pt>
                <c:pt idx="8720">
                  <c:v>64.623000000000005</c:v>
                </c:pt>
                <c:pt idx="8721">
                  <c:v>60.295999999999999</c:v>
                </c:pt>
                <c:pt idx="8722">
                  <c:v>51.328000000000003</c:v>
                </c:pt>
                <c:pt idx="8723">
                  <c:v>48.335999999999999</c:v>
                </c:pt>
                <c:pt idx="8724">
                  <c:v>58.606000000000002</c:v>
                </c:pt>
                <c:pt idx="8725">
                  <c:v>62.957999999999998</c:v>
                </c:pt>
                <c:pt idx="8726">
                  <c:v>65.626000000000005</c:v>
                </c:pt>
                <c:pt idx="8727">
                  <c:v>67.516999999999996</c:v>
                </c:pt>
                <c:pt idx="8728">
                  <c:v>68.95</c:v>
                </c:pt>
                <c:pt idx="8729">
                  <c:v>70.085999999999999</c:v>
                </c:pt>
                <c:pt idx="8730">
                  <c:v>70.978999999999999</c:v>
                </c:pt>
                <c:pt idx="8731">
                  <c:v>71.679000000000002</c:v>
                </c:pt>
                <c:pt idx="8732">
                  <c:v>72.204999999999998</c:v>
                </c:pt>
                <c:pt idx="8733">
                  <c:v>72.540000000000006</c:v>
                </c:pt>
                <c:pt idx="8734">
                  <c:v>72.677000000000007</c:v>
                </c:pt>
                <c:pt idx="8735">
                  <c:v>72.596000000000004</c:v>
                </c:pt>
                <c:pt idx="8736">
                  <c:v>72.27</c:v>
                </c:pt>
                <c:pt idx="8737">
                  <c:v>71.668999999999997</c:v>
                </c:pt>
                <c:pt idx="8738">
                  <c:v>70.745000000000005</c:v>
                </c:pt>
                <c:pt idx="8739">
                  <c:v>69.405000000000001</c:v>
                </c:pt>
                <c:pt idx="8740">
                  <c:v>67.540000000000006</c:v>
                </c:pt>
                <c:pt idx="8741">
                  <c:v>64.856999999999999</c:v>
                </c:pt>
                <c:pt idx="8742">
                  <c:v>60.561</c:v>
                </c:pt>
                <c:pt idx="8743">
                  <c:v>51.442999999999998</c:v>
                </c:pt>
                <c:pt idx="8744">
                  <c:v>50.03</c:v>
                </c:pt>
                <c:pt idx="8745">
                  <c:v>59.930999999999997</c:v>
                </c:pt>
                <c:pt idx="8746">
                  <c:v>64.171999999999997</c:v>
                </c:pt>
                <c:pt idx="8747">
                  <c:v>66.787999999999997</c:v>
                </c:pt>
                <c:pt idx="8748">
                  <c:v>68.588999999999999</c:v>
                </c:pt>
                <c:pt idx="8749">
                  <c:v>69.909000000000006</c:v>
                </c:pt>
                <c:pt idx="8750">
                  <c:v>70.884</c:v>
                </c:pt>
                <c:pt idx="8751">
                  <c:v>71.623999999999995</c:v>
                </c:pt>
                <c:pt idx="8752">
                  <c:v>72.185000000000002</c:v>
                </c:pt>
                <c:pt idx="8753">
                  <c:v>72.575000000000003</c:v>
                </c:pt>
                <c:pt idx="8754">
                  <c:v>72.796999999999997</c:v>
                </c:pt>
                <c:pt idx="8755">
                  <c:v>72.834000000000003</c:v>
                </c:pt>
                <c:pt idx="8756">
                  <c:v>72.650999999999996</c:v>
                </c:pt>
                <c:pt idx="8757">
                  <c:v>72.209000000000003</c:v>
                </c:pt>
                <c:pt idx="8758">
                  <c:v>71.451999999999998</c:v>
                </c:pt>
                <c:pt idx="8759">
                  <c:v>70.287999999999997</c:v>
                </c:pt>
                <c:pt idx="8760">
                  <c:v>68.632000000000005</c:v>
                </c:pt>
                <c:pt idx="8761">
                  <c:v>66.271000000000001</c:v>
                </c:pt>
                <c:pt idx="8762">
                  <c:v>62.707999999999998</c:v>
                </c:pt>
                <c:pt idx="8763">
                  <c:v>56.545000000000002</c:v>
                </c:pt>
                <c:pt idx="8764">
                  <c:v>13.625999999999999</c:v>
                </c:pt>
                <c:pt idx="8765">
                  <c:v>56.331000000000003</c:v>
                </c:pt>
                <c:pt idx="8766">
                  <c:v>61.981000000000002</c:v>
                </c:pt>
                <c:pt idx="8767">
                  <c:v>65.165000000000006</c:v>
                </c:pt>
                <c:pt idx="8768">
                  <c:v>67.322999999999993</c:v>
                </c:pt>
                <c:pt idx="8769">
                  <c:v>68.930999999999997</c:v>
                </c:pt>
                <c:pt idx="8770">
                  <c:v>70.156999999999996</c:v>
                </c:pt>
                <c:pt idx="8771">
                  <c:v>71.126999999999995</c:v>
                </c:pt>
                <c:pt idx="8772">
                  <c:v>71.903999999999996</c:v>
                </c:pt>
                <c:pt idx="8773">
                  <c:v>72.495999999999995</c:v>
                </c:pt>
                <c:pt idx="8774">
                  <c:v>72.918000000000006</c:v>
                </c:pt>
                <c:pt idx="8775">
                  <c:v>73.164000000000001</c:v>
                </c:pt>
                <c:pt idx="8776">
                  <c:v>73.212000000000003</c:v>
                </c:pt>
                <c:pt idx="8777">
                  <c:v>73.042000000000002</c:v>
                </c:pt>
                <c:pt idx="8778">
                  <c:v>72.628</c:v>
                </c:pt>
                <c:pt idx="8779">
                  <c:v>71.924000000000007</c:v>
                </c:pt>
                <c:pt idx="8780">
                  <c:v>70.891999999999996</c:v>
                </c:pt>
                <c:pt idx="8781">
                  <c:v>69.44</c:v>
                </c:pt>
                <c:pt idx="8782">
                  <c:v>67.38</c:v>
                </c:pt>
                <c:pt idx="8783">
                  <c:v>64.415000000000006</c:v>
                </c:pt>
                <c:pt idx="8784">
                  <c:v>59.56</c:v>
                </c:pt>
                <c:pt idx="8785">
                  <c:v>46.77</c:v>
                </c:pt>
                <c:pt idx="8786">
                  <c:v>53.929000000000002</c:v>
                </c:pt>
                <c:pt idx="8787">
                  <c:v>61.454000000000001</c:v>
                </c:pt>
                <c:pt idx="8788">
                  <c:v>65.204999999999998</c:v>
                </c:pt>
                <c:pt idx="8789">
                  <c:v>67.626000000000005</c:v>
                </c:pt>
                <c:pt idx="8790">
                  <c:v>69.304000000000002</c:v>
                </c:pt>
                <c:pt idx="8791">
                  <c:v>70.543000000000006</c:v>
                </c:pt>
                <c:pt idx="8792">
                  <c:v>71.492999999999995</c:v>
                </c:pt>
                <c:pt idx="8793">
                  <c:v>72.212999999999994</c:v>
                </c:pt>
                <c:pt idx="8794">
                  <c:v>72.757000000000005</c:v>
                </c:pt>
                <c:pt idx="8795">
                  <c:v>73.141000000000005</c:v>
                </c:pt>
                <c:pt idx="8796">
                  <c:v>73.350999999999999</c:v>
                </c:pt>
                <c:pt idx="8797">
                  <c:v>73.373000000000005</c:v>
                </c:pt>
                <c:pt idx="8798">
                  <c:v>73.177999999999997</c:v>
                </c:pt>
                <c:pt idx="8799">
                  <c:v>72.721000000000004</c:v>
                </c:pt>
                <c:pt idx="8800">
                  <c:v>71.962000000000003</c:v>
                </c:pt>
                <c:pt idx="8801">
                  <c:v>70.834000000000003</c:v>
                </c:pt>
                <c:pt idx="8802">
                  <c:v>69.222999999999999</c:v>
                </c:pt>
                <c:pt idx="8803">
                  <c:v>67.004000000000005</c:v>
                </c:pt>
                <c:pt idx="8804">
                  <c:v>63.817999999999998</c:v>
                </c:pt>
                <c:pt idx="8805">
                  <c:v>58.595999999999997</c:v>
                </c:pt>
                <c:pt idx="8806">
                  <c:v>44.865000000000002</c:v>
                </c:pt>
                <c:pt idx="8807">
                  <c:v>53.436</c:v>
                </c:pt>
                <c:pt idx="8808">
                  <c:v>60.633000000000003</c:v>
                </c:pt>
                <c:pt idx="8809">
                  <c:v>64.331999999999994</c:v>
                </c:pt>
                <c:pt idx="8810">
                  <c:v>66.716999999999999</c:v>
                </c:pt>
                <c:pt idx="8811">
                  <c:v>68.444000000000003</c:v>
                </c:pt>
                <c:pt idx="8812">
                  <c:v>69.772999999999996</c:v>
                </c:pt>
                <c:pt idx="8813">
                  <c:v>70.796999999999997</c:v>
                </c:pt>
                <c:pt idx="8814">
                  <c:v>71.597999999999999</c:v>
                </c:pt>
                <c:pt idx="8815">
                  <c:v>72.212000000000003</c:v>
                </c:pt>
                <c:pt idx="8816">
                  <c:v>72.632000000000005</c:v>
                </c:pt>
                <c:pt idx="8817">
                  <c:v>72.86</c:v>
                </c:pt>
                <c:pt idx="8818">
                  <c:v>72.881</c:v>
                </c:pt>
                <c:pt idx="8819">
                  <c:v>72.668999999999997</c:v>
                </c:pt>
                <c:pt idx="8820">
                  <c:v>72.206000000000003</c:v>
                </c:pt>
                <c:pt idx="8821">
                  <c:v>71.454999999999998</c:v>
                </c:pt>
                <c:pt idx="8822">
                  <c:v>70.350999999999999</c:v>
                </c:pt>
                <c:pt idx="8823">
                  <c:v>68.83</c:v>
                </c:pt>
                <c:pt idx="8824">
                  <c:v>66.715999999999994</c:v>
                </c:pt>
                <c:pt idx="8825">
                  <c:v>63.595999999999997</c:v>
                </c:pt>
                <c:pt idx="8826">
                  <c:v>58.465000000000003</c:v>
                </c:pt>
                <c:pt idx="8827">
                  <c:v>43.786000000000001</c:v>
                </c:pt>
                <c:pt idx="8828">
                  <c:v>54.420999999999999</c:v>
                </c:pt>
                <c:pt idx="8829">
                  <c:v>61.362000000000002</c:v>
                </c:pt>
                <c:pt idx="8830">
                  <c:v>64.959000000000003</c:v>
                </c:pt>
                <c:pt idx="8831">
                  <c:v>67.292000000000002</c:v>
                </c:pt>
                <c:pt idx="8832">
                  <c:v>68.965000000000003</c:v>
                </c:pt>
                <c:pt idx="8833">
                  <c:v>70.191000000000003</c:v>
                </c:pt>
                <c:pt idx="8834">
                  <c:v>71.123999999999995</c:v>
                </c:pt>
                <c:pt idx="8835">
                  <c:v>71.841999999999999</c:v>
                </c:pt>
                <c:pt idx="8836">
                  <c:v>72.358999999999995</c:v>
                </c:pt>
                <c:pt idx="8837">
                  <c:v>72.695999999999998</c:v>
                </c:pt>
                <c:pt idx="8838">
                  <c:v>72.840999999999994</c:v>
                </c:pt>
                <c:pt idx="8839">
                  <c:v>72.77</c:v>
                </c:pt>
                <c:pt idx="8840">
                  <c:v>72.450999999999993</c:v>
                </c:pt>
                <c:pt idx="8841">
                  <c:v>71.840999999999994</c:v>
                </c:pt>
                <c:pt idx="8842">
                  <c:v>70.863</c:v>
                </c:pt>
                <c:pt idx="8843">
                  <c:v>69.457999999999998</c:v>
                </c:pt>
                <c:pt idx="8844">
                  <c:v>67.472999999999999</c:v>
                </c:pt>
                <c:pt idx="8845">
                  <c:v>64.593999999999994</c:v>
                </c:pt>
                <c:pt idx="8846">
                  <c:v>60.158000000000001</c:v>
                </c:pt>
                <c:pt idx="8847">
                  <c:v>50.832000000000001</c:v>
                </c:pt>
                <c:pt idx="8848">
                  <c:v>49.633000000000003</c:v>
                </c:pt>
                <c:pt idx="8849">
                  <c:v>59.177</c:v>
                </c:pt>
                <c:pt idx="8850">
                  <c:v>63.374000000000002</c:v>
                </c:pt>
                <c:pt idx="8851">
                  <c:v>66.034999999999997</c:v>
                </c:pt>
                <c:pt idx="8852">
                  <c:v>67.896000000000001</c:v>
                </c:pt>
                <c:pt idx="8853">
                  <c:v>69.302000000000007</c:v>
                </c:pt>
                <c:pt idx="8854">
                  <c:v>70.397000000000006</c:v>
                </c:pt>
                <c:pt idx="8855">
                  <c:v>71.271000000000001</c:v>
                </c:pt>
                <c:pt idx="8856">
                  <c:v>71.94</c:v>
                </c:pt>
                <c:pt idx="8857">
                  <c:v>72.432000000000002</c:v>
                </c:pt>
                <c:pt idx="8858">
                  <c:v>72.744</c:v>
                </c:pt>
                <c:pt idx="8859">
                  <c:v>72.853999999999999</c:v>
                </c:pt>
                <c:pt idx="8860">
                  <c:v>72.745000000000005</c:v>
                </c:pt>
                <c:pt idx="8861">
                  <c:v>72.382999999999996</c:v>
                </c:pt>
                <c:pt idx="8862">
                  <c:v>71.742000000000004</c:v>
                </c:pt>
                <c:pt idx="8863">
                  <c:v>70.768000000000001</c:v>
                </c:pt>
                <c:pt idx="8864">
                  <c:v>69.382000000000005</c:v>
                </c:pt>
                <c:pt idx="8865">
                  <c:v>67.406000000000006</c:v>
                </c:pt>
                <c:pt idx="8866">
                  <c:v>64.567999999999998</c:v>
                </c:pt>
                <c:pt idx="8867">
                  <c:v>59.975000000000001</c:v>
                </c:pt>
                <c:pt idx="8868">
                  <c:v>48.795000000000002</c:v>
                </c:pt>
                <c:pt idx="8869">
                  <c:v>52.783000000000001</c:v>
                </c:pt>
                <c:pt idx="8870">
                  <c:v>61.011000000000003</c:v>
                </c:pt>
                <c:pt idx="8871">
                  <c:v>64.994</c:v>
                </c:pt>
                <c:pt idx="8872">
                  <c:v>67.483999999999995</c:v>
                </c:pt>
                <c:pt idx="8873">
                  <c:v>69.224999999999994</c:v>
                </c:pt>
                <c:pt idx="8874">
                  <c:v>70.501000000000005</c:v>
                </c:pt>
                <c:pt idx="8875">
                  <c:v>71.47</c:v>
                </c:pt>
                <c:pt idx="8876">
                  <c:v>72.194000000000003</c:v>
                </c:pt>
                <c:pt idx="8877">
                  <c:v>72.730999999999995</c:v>
                </c:pt>
                <c:pt idx="8878">
                  <c:v>73.102999999999994</c:v>
                </c:pt>
                <c:pt idx="8879">
                  <c:v>73.3</c:v>
                </c:pt>
                <c:pt idx="8880">
                  <c:v>73.313000000000002</c:v>
                </c:pt>
                <c:pt idx="8881">
                  <c:v>73.108999999999995</c:v>
                </c:pt>
                <c:pt idx="8882">
                  <c:v>72.653999999999996</c:v>
                </c:pt>
                <c:pt idx="8883">
                  <c:v>71.894999999999996</c:v>
                </c:pt>
                <c:pt idx="8884">
                  <c:v>70.763000000000005</c:v>
                </c:pt>
                <c:pt idx="8885">
                  <c:v>69.13</c:v>
                </c:pt>
                <c:pt idx="8886">
                  <c:v>66.844999999999999</c:v>
                </c:pt>
                <c:pt idx="8887">
                  <c:v>63.49</c:v>
                </c:pt>
                <c:pt idx="8888">
                  <c:v>57.716999999999999</c:v>
                </c:pt>
                <c:pt idx="8889">
                  <c:v>36.264000000000003</c:v>
                </c:pt>
                <c:pt idx="8890">
                  <c:v>55.701999999999998</c:v>
                </c:pt>
                <c:pt idx="8891">
                  <c:v>61.954999999999998</c:v>
                </c:pt>
                <c:pt idx="8892">
                  <c:v>65.311999999999998</c:v>
                </c:pt>
                <c:pt idx="8893">
                  <c:v>67.558999999999997</c:v>
                </c:pt>
                <c:pt idx="8894">
                  <c:v>69.197000000000003</c:v>
                </c:pt>
                <c:pt idx="8895">
                  <c:v>70.459999999999994</c:v>
                </c:pt>
                <c:pt idx="8896">
                  <c:v>71.433000000000007</c:v>
                </c:pt>
                <c:pt idx="8897">
                  <c:v>72.194000000000003</c:v>
                </c:pt>
                <c:pt idx="8898">
                  <c:v>72.778999999999996</c:v>
                </c:pt>
                <c:pt idx="8899">
                  <c:v>73.183000000000007</c:v>
                </c:pt>
                <c:pt idx="8900">
                  <c:v>73.406000000000006</c:v>
                </c:pt>
                <c:pt idx="8901">
                  <c:v>73.432000000000002</c:v>
                </c:pt>
                <c:pt idx="8902">
                  <c:v>73.236999999999995</c:v>
                </c:pt>
                <c:pt idx="8903">
                  <c:v>72.796999999999997</c:v>
                </c:pt>
                <c:pt idx="8904">
                  <c:v>72.066999999999993</c:v>
                </c:pt>
                <c:pt idx="8905">
                  <c:v>71.013000000000005</c:v>
                </c:pt>
                <c:pt idx="8906">
                  <c:v>69.542000000000002</c:v>
                </c:pt>
                <c:pt idx="8907">
                  <c:v>67.495000000000005</c:v>
                </c:pt>
                <c:pt idx="8908">
                  <c:v>64.484999999999999</c:v>
                </c:pt>
                <c:pt idx="8909">
                  <c:v>59.598999999999997</c:v>
                </c:pt>
                <c:pt idx="8910">
                  <c:v>46.887</c:v>
                </c:pt>
                <c:pt idx="8911">
                  <c:v>54.207999999999998</c:v>
                </c:pt>
                <c:pt idx="8912">
                  <c:v>61.652999999999999</c:v>
                </c:pt>
                <c:pt idx="8913">
                  <c:v>65.388000000000005</c:v>
                </c:pt>
                <c:pt idx="8914">
                  <c:v>67.804000000000002</c:v>
                </c:pt>
                <c:pt idx="8915">
                  <c:v>69.48</c:v>
                </c:pt>
                <c:pt idx="8916">
                  <c:v>70.713999999999999</c:v>
                </c:pt>
                <c:pt idx="8917">
                  <c:v>71.647000000000006</c:v>
                </c:pt>
                <c:pt idx="8918">
                  <c:v>72.363</c:v>
                </c:pt>
                <c:pt idx="8919">
                  <c:v>72.885000000000005</c:v>
                </c:pt>
                <c:pt idx="8920">
                  <c:v>73.238</c:v>
                </c:pt>
                <c:pt idx="8921">
                  <c:v>73.418000000000006</c:v>
                </c:pt>
                <c:pt idx="8922">
                  <c:v>73.402000000000001</c:v>
                </c:pt>
                <c:pt idx="8923">
                  <c:v>73.162999999999997</c:v>
                </c:pt>
                <c:pt idx="8924">
                  <c:v>72.656999999999996</c:v>
                </c:pt>
                <c:pt idx="8925">
                  <c:v>71.838999999999999</c:v>
                </c:pt>
                <c:pt idx="8926">
                  <c:v>70.637</c:v>
                </c:pt>
                <c:pt idx="8927">
                  <c:v>68.941000000000003</c:v>
                </c:pt>
                <c:pt idx="8928">
                  <c:v>66.522000000000006</c:v>
                </c:pt>
                <c:pt idx="8929">
                  <c:v>62.988999999999997</c:v>
                </c:pt>
                <c:pt idx="8930">
                  <c:v>56.878</c:v>
                </c:pt>
                <c:pt idx="8931">
                  <c:v>10.743</c:v>
                </c:pt>
                <c:pt idx="8932">
                  <c:v>56.426000000000002</c:v>
                </c:pt>
                <c:pt idx="8933">
                  <c:v>62.137</c:v>
                </c:pt>
                <c:pt idx="8934">
                  <c:v>65.369</c:v>
                </c:pt>
                <c:pt idx="8935">
                  <c:v>67.519000000000005</c:v>
                </c:pt>
                <c:pt idx="8936">
                  <c:v>69.094999999999999</c:v>
                </c:pt>
                <c:pt idx="8937">
                  <c:v>70.301000000000002</c:v>
                </c:pt>
                <c:pt idx="8938">
                  <c:v>71.256</c:v>
                </c:pt>
                <c:pt idx="8939">
                  <c:v>71.992000000000004</c:v>
                </c:pt>
                <c:pt idx="8940">
                  <c:v>72.546999999999997</c:v>
                </c:pt>
                <c:pt idx="8941">
                  <c:v>72.927999999999997</c:v>
                </c:pt>
                <c:pt idx="8942">
                  <c:v>73.114000000000004</c:v>
                </c:pt>
                <c:pt idx="8943">
                  <c:v>73.096000000000004</c:v>
                </c:pt>
                <c:pt idx="8944">
                  <c:v>72.844999999999999</c:v>
                </c:pt>
                <c:pt idx="8945">
                  <c:v>72.343000000000004</c:v>
                </c:pt>
                <c:pt idx="8946">
                  <c:v>71.552999999999997</c:v>
                </c:pt>
                <c:pt idx="8947">
                  <c:v>70.424000000000007</c:v>
                </c:pt>
                <c:pt idx="8948">
                  <c:v>68.838999999999999</c:v>
                </c:pt>
                <c:pt idx="8949">
                  <c:v>66.655000000000001</c:v>
                </c:pt>
                <c:pt idx="8950">
                  <c:v>63.448999999999998</c:v>
                </c:pt>
                <c:pt idx="8951">
                  <c:v>57.902999999999999</c:v>
                </c:pt>
                <c:pt idx="8952">
                  <c:v>38.305999999999997</c:v>
                </c:pt>
                <c:pt idx="8953">
                  <c:v>55.713999999999999</c:v>
                </c:pt>
                <c:pt idx="8954">
                  <c:v>62.149000000000001</c:v>
                </c:pt>
                <c:pt idx="8955">
                  <c:v>65.558999999999997</c:v>
                </c:pt>
                <c:pt idx="8956">
                  <c:v>67.796000000000006</c:v>
                </c:pt>
                <c:pt idx="8957">
                  <c:v>69.403000000000006</c:v>
                </c:pt>
                <c:pt idx="8958">
                  <c:v>70.576999999999998</c:v>
                </c:pt>
                <c:pt idx="8959">
                  <c:v>71.465000000000003</c:v>
                </c:pt>
                <c:pt idx="8960">
                  <c:v>72.135999999999996</c:v>
                </c:pt>
                <c:pt idx="8961">
                  <c:v>72.629000000000005</c:v>
                </c:pt>
                <c:pt idx="8962">
                  <c:v>72.941000000000003</c:v>
                </c:pt>
                <c:pt idx="8963">
                  <c:v>73.069999999999993</c:v>
                </c:pt>
                <c:pt idx="8964">
                  <c:v>72.994</c:v>
                </c:pt>
                <c:pt idx="8965">
                  <c:v>72.679000000000002</c:v>
                </c:pt>
                <c:pt idx="8966">
                  <c:v>72.082999999999998</c:v>
                </c:pt>
                <c:pt idx="8967">
                  <c:v>71.131</c:v>
                </c:pt>
                <c:pt idx="8968">
                  <c:v>69.759</c:v>
                </c:pt>
                <c:pt idx="8969">
                  <c:v>67.813999999999993</c:v>
                </c:pt>
                <c:pt idx="8970">
                  <c:v>64.984999999999999</c:v>
                </c:pt>
                <c:pt idx="8971">
                  <c:v>60.616</c:v>
                </c:pt>
                <c:pt idx="8972">
                  <c:v>51.502000000000002</c:v>
                </c:pt>
                <c:pt idx="8973">
                  <c:v>49.44</c:v>
                </c:pt>
                <c:pt idx="8974">
                  <c:v>59.441000000000003</c:v>
                </c:pt>
                <c:pt idx="8975">
                  <c:v>63.670999999999999</c:v>
                </c:pt>
                <c:pt idx="8976">
                  <c:v>66.305000000000007</c:v>
                </c:pt>
                <c:pt idx="8977">
                  <c:v>68.179000000000002</c:v>
                </c:pt>
                <c:pt idx="8978">
                  <c:v>69.566999999999993</c:v>
                </c:pt>
                <c:pt idx="8979">
                  <c:v>70.641999999999996</c:v>
                </c:pt>
                <c:pt idx="8980">
                  <c:v>71.495999999999995</c:v>
                </c:pt>
                <c:pt idx="8981">
                  <c:v>72.150000000000006</c:v>
                </c:pt>
                <c:pt idx="8982">
                  <c:v>72.629000000000005</c:v>
                </c:pt>
                <c:pt idx="8983">
                  <c:v>72.933000000000007</c:v>
                </c:pt>
                <c:pt idx="8984">
                  <c:v>73.049000000000007</c:v>
                </c:pt>
                <c:pt idx="8985">
                  <c:v>72.956999999999994</c:v>
                </c:pt>
                <c:pt idx="8986">
                  <c:v>72.638999999999996</c:v>
                </c:pt>
                <c:pt idx="8987">
                  <c:v>72.061999999999998</c:v>
                </c:pt>
                <c:pt idx="8988">
                  <c:v>71.203999999999994</c:v>
                </c:pt>
                <c:pt idx="8989">
                  <c:v>70.001999999999995</c:v>
                </c:pt>
                <c:pt idx="8990">
                  <c:v>68.33</c:v>
                </c:pt>
                <c:pt idx="8991">
                  <c:v>66.024000000000001</c:v>
                </c:pt>
                <c:pt idx="8992">
                  <c:v>62.591000000000001</c:v>
                </c:pt>
                <c:pt idx="8993">
                  <c:v>56.487000000000002</c:v>
                </c:pt>
                <c:pt idx="8994">
                  <c:v>29.41</c:v>
                </c:pt>
                <c:pt idx="8995">
                  <c:v>56.99</c:v>
                </c:pt>
                <c:pt idx="8996">
                  <c:v>62.634999999999998</c:v>
                </c:pt>
                <c:pt idx="8997">
                  <c:v>65.852000000000004</c:v>
                </c:pt>
                <c:pt idx="8998">
                  <c:v>67.966999999999999</c:v>
                </c:pt>
                <c:pt idx="8999">
                  <c:v>69.481999999999999</c:v>
                </c:pt>
                <c:pt idx="9000">
                  <c:v>70.614999999999995</c:v>
                </c:pt>
                <c:pt idx="9001">
                  <c:v>71.456999999999994</c:v>
                </c:pt>
                <c:pt idx="9002">
                  <c:v>72.082999999999998</c:v>
                </c:pt>
                <c:pt idx="9003">
                  <c:v>72.525999999999996</c:v>
                </c:pt>
                <c:pt idx="9004">
                  <c:v>72.783000000000001</c:v>
                </c:pt>
                <c:pt idx="9005">
                  <c:v>72.849999999999994</c:v>
                </c:pt>
                <c:pt idx="9006">
                  <c:v>72.704999999999998</c:v>
                </c:pt>
                <c:pt idx="9007">
                  <c:v>72.307000000000002</c:v>
                </c:pt>
                <c:pt idx="9008">
                  <c:v>71.617999999999995</c:v>
                </c:pt>
                <c:pt idx="9009">
                  <c:v>70.572999999999993</c:v>
                </c:pt>
                <c:pt idx="9010">
                  <c:v>69.061000000000007</c:v>
                </c:pt>
                <c:pt idx="9011">
                  <c:v>66.957999999999998</c:v>
                </c:pt>
                <c:pt idx="9012">
                  <c:v>63.936999999999998</c:v>
                </c:pt>
                <c:pt idx="9013">
                  <c:v>59.06</c:v>
                </c:pt>
                <c:pt idx="9014">
                  <c:v>47.692999999999998</c:v>
                </c:pt>
                <c:pt idx="9015">
                  <c:v>51.655000000000001</c:v>
                </c:pt>
                <c:pt idx="9016">
                  <c:v>59.719000000000001</c:v>
                </c:pt>
                <c:pt idx="9017">
                  <c:v>63.625</c:v>
                </c:pt>
                <c:pt idx="9018">
                  <c:v>66.102000000000004</c:v>
                </c:pt>
                <c:pt idx="9019">
                  <c:v>67.885999999999996</c:v>
                </c:pt>
                <c:pt idx="9020">
                  <c:v>69.262</c:v>
                </c:pt>
                <c:pt idx="9021">
                  <c:v>70.331000000000003</c:v>
                </c:pt>
                <c:pt idx="9022">
                  <c:v>71.176000000000002</c:v>
                </c:pt>
                <c:pt idx="9023">
                  <c:v>71.834999999999994</c:v>
                </c:pt>
                <c:pt idx="9024">
                  <c:v>72.301000000000002</c:v>
                </c:pt>
                <c:pt idx="9025">
                  <c:v>72.573999999999998</c:v>
                </c:pt>
                <c:pt idx="9026">
                  <c:v>72.643000000000001</c:v>
                </c:pt>
                <c:pt idx="9027">
                  <c:v>72.483000000000004</c:v>
                </c:pt>
                <c:pt idx="9028">
                  <c:v>72.075000000000003</c:v>
                </c:pt>
                <c:pt idx="9029">
                  <c:v>71.385999999999996</c:v>
                </c:pt>
                <c:pt idx="9030">
                  <c:v>70.353999999999999</c:v>
                </c:pt>
                <c:pt idx="9031">
                  <c:v>68.924999999999997</c:v>
                </c:pt>
                <c:pt idx="9032">
                  <c:v>66.936000000000007</c:v>
                </c:pt>
                <c:pt idx="9033">
                  <c:v>64.031000000000006</c:v>
                </c:pt>
                <c:pt idx="9034">
                  <c:v>59.398000000000003</c:v>
                </c:pt>
                <c:pt idx="9035">
                  <c:v>48.359000000000002</c:v>
                </c:pt>
                <c:pt idx="9036">
                  <c:v>52.302999999999997</c:v>
                </c:pt>
                <c:pt idx="9037">
                  <c:v>60.463999999999999</c:v>
                </c:pt>
                <c:pt idx="9038">
                  <c:v>64.394999999999996</c:v>
                </c:pt>
                <c:pt idx="9039">
                  <c:v>66.893000000000001</c:v>
                </c:pt>
                <c:pt idx="9040">
                  <c:v>68.662999999999997</c:v>
                </c:pt>
                <c:pt idx="9041">
                  <c:v>69.953000000000003</c:v>
                </c:pt>
                <c:pt idx="9042">
                  <c:v>70.930000000000007</c:v>
                </c:pt>
                <c:pt idx="9043">
                  <c:v>71.686000000000007</c:v>
                </c:pt>
                <c:pt idx="9044">
                  <c:v>72.242999999999995</c:v>
                </c:pt>
                <c:pt idx="9045">
                  <c:v>72.628</c:v>
                </c:pt>
                <c:pt idx="9046">
                  <c:v>72.834999999999994</c:v>
                </c:pt>
                <c:pt idx="9047">
                  <c:v>72.840999999999994</c:v>
                </c:pt>
                <c:pt idx="9048">
                  <c:v>72.617999999999995</c:v>
                </c:pt>
                <c:pt idx="9049">
                  <c:v>72.119</c:v>
                </c:pt>
                <c:pt idx="9050">
                  <c:v>71.299000000000007</c:v>
                </c:pt>
                <c:pt idx="9051">
                  <c:v>70.081999999999994</c:v>
                </c:pt>
                <c:pt idx="9052">
                  <c:v>68.352000000000004</c:v>
                </c:pt>
                <c:pt idx="9053">
                  <c:v>65.87</c:v>
                </c:pt>
                <c:pt idx="9054">
                  <c:v>62.216999999999999</c:v>
                </c:pt>
                <c:pt idx="9055">
                  <c:v>55.777999999999999</c:v>
                </c:pt>
                <c:pt idx="9056">
                  <c:v>33.088999999999999</c:v>
                </c:pt>
                <c:pt idx="9057">
                  <c:v>56.381999999999998</c:v>
                </c:pt>
                <c:pt idx="9058">
                  <c:v>61.781999999999996</c:v>
                </c:pt>
                <c:pt idx="9059">
                  <c:v>64.885000000000005</c:v>
                </c:pt>
                <c:pt idx="9060">
                  <c:v>66.962999999999994</c:v>
                </c:pt>
                <c:pt idx="9061">
                  <c:v>68.495999999999995</c:v>
                </c:pt>
                <c:pt idx="9062">
                  <c:v>69.680999999999997</c:v>
                </c:pt>
                <c:pt idx="9063">
                  <c:v>70.628</c:v>
                </c:pt>
                <c:pt idx="9064">
                  <c:v>71.366</c:v>
                </c:pt>
                <c:pt idx="9065">
                  <c:v>71.926000000000002</c:v>
                </c:pt>
                <c:pt idx="9066">
                  <c:v>72.311999999999998</c:v>
                </c:pt>
                <c:pt idx="9067">
                  <c:v>72.501000000000005</c:v>
                </c:pt>
                <c:pt idx="9068">
                  <c:v>72.477999999999994</c:v>
                </c:pt>
                <c:pt idx="9069">
                  <c:v>72.212000000000003</c:v>
                </c:pt>
                <c:pt idx="9070">
                  <c:v>71.677000000000007</c:v>
                </c:pt>
                <c:pt idx="9071">
                  <c:v>70.820999999999998</c:v>
                </c:pt>
                <c:pt idx="9072">
                  <c:v>69.573999999999998</c:v>
                </c:pt>
                <c:pt idx="9073">
                  <c:v>67.774000000000001</c:v>
                </c:pt>
                <c:pt idx="9074">
                  <c:v>65.194000000000003</c:v>
                </c:pt>
                <c:pt idx="9075">
                  <c:v>61.122999999999998</c:v>
                </c:pt>
                <c:pt idx="9076">
                  <c:v>52.470999999999997</c:v>
                </c:pt>
                <c:pt idx="9077">
                  <c:v>49.420999999999999</c:v>
                </c:pt>
                <c:pt idx="9078">
                  <c:v>59.975000000000001</c:v>
                </c:pt>
                <c:pt idx="9079">
                  <c:v>64.460999999999999</c:v>
                </c:pt>
                <c:pt idx="9080">
                  <c:v>67.183999999999997</c:v>
                </c:pt>
                <c:pt idx="9081">
                  <c:v>69.067999999999998</c:v>
                </c:pt>
                <c:pt idx="9082">
                  <c:v>70.459999999999994</c:v>
                </c:pt>
                <c:pt idx="9083">
                  <c:v>71.497</c:v>
                </c:pt>
                <c:pt idx="9084">
                  <c:v>72.295000000000002</c:v>
                </c:pt>
                <c:pt idx="9085">
                  <c:v>72.906000000000006</c:v>
                </c:pt>
                <c:pt idx="9086">
                  <c:v>73.361999999999995</c:v>
                </c:pt>
                <c:pt idx="9087">
                  <c:v>73.655000000000001</c:v>
                </c:pt>
                <c:pt idx="9088">
                  <c:v>73.778999999999996</c:v>
                </c:pt>
                <c:pt idx="9089">
                  <c:v>73.707999999999998</c:v>
                </c:pt>
                <c:pt idx="9090">
                  <c:v>73.408000000000001</c:v>
                </c:pt>
                <c:pt idx="9091">
                  <c:v>72.834999999999994</c:v>
                </c:pt>
                <c:pt idx="9092">
                  <c:v>71.918999999999997</c:v>
                </c:pt>
                <c:pt idx="9093">
                  <c:v>70.603999999999999</c:v>
                </c:pt>
                <c:pt idx="9094">
                  <c:v>68.757000000000005</c:v>
                </c:pt>
                <c:pt idx="9095">
                  <c:v>66.147999999999996</c:v>
                </c:pt>
                <c:pt idx="9096">
                  <c:v>62.161999999999999</c:v>
                </c:pt>
                <c:pt idx="9097">
                  <c:v>54.786999999999999</c:v>
                </c:pt>
                <c:pt idx="9098">
                  <c:v>43.981000000000002</c:v>
                </c:pt>
                <c:pt idx="9099">
                  <c:v>58.387999999999998</c:v>
                </c:pt>
                <c:pt idx="9100">
                  <c:v>63.195</c:v>
                </c:pt>
                <c:pt idx="9101">
                  <c:v>66.040000000000006</c:v>
                </c:pt>
                <c:pt idx="9102">
                  <c:v>68.010999999999996</c:v>
                </c:pt>
                <c:pt idx="9103">
                  <c:v>69.442999999999998</c:v>
                </c:pt>
                <c:pt idx="9104">
                  <c:v>70.540000000000006</c:v>
                </c:pt>
                <c:pt idx="9105">
                  <c:v>71.397999999999996</c:v>
                </c:pt>
                <c:pt idx="9106">
                  <c:v>72.069999999999993</c:v>
                </c:pt>
                <c:pt idx="9107">
                  <c:v>72.561000000000007</c:v>
                </c:pt>
                <c:pt idx="9108">
                  <c:v>72.878</c:v>
                </c:pt>
                <c:pt idx="9109">
                  <c:v>73.010000000000005</c:v>
                </c:pt>
                <c:pt idx="9110">
                  <c:v>72.936000000000007</c:v>
                </c:pt>
                <c:pt idx="9111">
                  <c:v>72.632999999999996</c:v>
                </c:pt>
                <c:pt idx="9112">
                  <c:v>72.063999999999993</c:v>
                </c:pt>
                <c:pt idx="9113">
                  <c:v>71.197999999999993</c:v>
                </c:pt>
                <c:pt idx="9114">
                  <c:v>69.959999999999994</c:v>
                </c:pt>
                <c:pt idx="9115">
                  <c:v>68.194999999999993</c:v>
                </c:pt>
                <c:pt idx="9116">
                  <c:v>65.683999999999997</c:v>
                </c:pt>
                <c:pt idx="9117">
                  <c:v>61.761000000000003</c:v>
                </c:pt>
                <c:pt idx="9118">
                  <c:v>53.847000000000001</c:v>
                </c:pt>
                <c:pt idx="9119">
                  <c:v>48.298999999999999</c:v>
                </c:pt>
                <c:pt idx="9120">
                  <c:v>59.927</c:v>
                </c:pt>
                <c:pt idx="9121">
                  <c:v>64.557000000000002</c:v>
                </c:pt>
                <c:pt idx="9122">
                  <c:v>67.399000000000001</c:v>
                </c:pt>
                <c:pt idx="9123">
                  <c:v>69.325000000000003</c:v>
                </c:pt>
                <c:pt idx="9124">
                  <c:v>70.727999999999994</c:v>
                </c:pt>
                <c:pt idx="9125">
                  <c:v>71.790000000000006</c:v>
                </c:pt>
                <c:pt idx="9126">
                  <c:v>72.584000000000003</c:v>
                </c:pt>
                <c:pt idx="9127">
                  <c:v>73.177999999999997</c:v>
                </c:pt>
                <c:pt idx="9128">
                  <c:v>73.594999999999999</c:v>
                </c:pt>
                <c:pt idx="9129">
                  <c:v>73.84</c:v>
                </c:pt>
                <c:pt idx="9130">
                  <c:v>73.896000000000001</c:v>
                </c:pt>
                <c:pt idx="9131">
                  <c:v>73.744</c:v>
                </c:pt>
                <c:pt idx="9132">
                  <c:v>73.343000000000004</c:v>
                </c:pt>
                <c:pt idx="9133">
                  <c:v>72.659000000000006</c:v>
                </c:pt>
                <c:pt idx="9134">
                  <c:v>71.634</c:v>
                </c:pt>
                <c:pt idx="9135">
                  <c:v>70.168000000000006</c:v>
                </c:pt>
                <c:pt idx="9136">
                  <c:v>68.165000000000006</c:v>
                </c:pt>
                <c:pt idx="9137">
                  <c:v>65.361000000000004</c:v>
                </c:pt>
                <c:pt idx="9138">
                  <c:v>61.048000000000002</c:v>
                </c:pt>
                <c:pt idx="9139">
                  <c:v>52.597000000000001</c:v>
                </c:pt>
                <c:pt idx="9140">
                  <c:v>47.761000000000003</c:v>
                </c:pt>
                <c:pt idx="9141">
                  <c:v>58.841999999999999</c:v>
                </c:pt>
                <c:pt idx="9142">
                  <c:v>63.341999999999999</c:v>
                </c:pt>
                <c:pt idx="9143">
                  <c:v>66.067999999999998</c:v>
                </c:pt>
                <c:pt idx="9144">
                  <c:v>67.981999999999999</c:v>
                </c:pt>
                <c:pt idx="9145">
                  <c:v>69.430999999999997</c:v>
                </c:pt>
                <c:pt idx="9146">
                  <c:v>70.539000000000001</c:v>
                </c:pt>
                <c:pt idx="9147">
                  <c:v>71.406999999999996</c:v>
                </c:pt>
                <c:pt idx="9148">
                  <c:v>72.08</c:v>
                </c:pt>
                <c:pt idx="9149">
                  <c:v>72.558000000000007</c:v>
                </c:pt>
                <c:pt idx="9150">
                  <c:v>72.843999999999994</c:v>
                </c:pt>
                <c:pt idx="9151">
                  <c:v>72.927000000000007</c:v>
                </c:pt>
                <c:pt idx="9152">
                  <c:v>72.781000000000006</c:v>
                </c:pt>
                <c:pt idx="9153">
                  <c:v>72.388000000000005</c:v>
                </c:pt>
                <c:pt idx="9154">
                  <c:v>71.712999999999994</c:v>
                </c:pt>
                <c:pt idx="9155">
                  <c:v>70.695999999999998</c:v>
                </c:pt>
                <c:pt idx="9156">
                  <c:v>69.277000000000001</c:v>
                </c:pt>
                <c:pt idx="9157">
                  <c:v>67.293999999999997</c:v>
                </c:pt>
                <c:pt idx="9158">
                  <c:v>64.382000000000005</c:v>
                </c:pt>
                <c:pt idx="9159">
                  <c:v>59.69</c:v>
                </c:pt>
                <c:pt idx="9160">
                  <c:v>48.122</c:v>
                </c:pt>
                <c:pt idx="9161">
                  <c:v>53.326999999999998</c:v>
                </c:pt>
                <c:pt idx="9162">
                  <c:v>61.244</c:v>
                </c:pt>
                <c:pt idx="9163">
                  <c:v>65.14</c:v>
                </c:pt>
                <c:pt idx="9164">
                  <c:v>67.634</c:v>
                </c:pt>
                <c:pt idx="9165">
                  <c:v>69.41</c:v>
                </c:pt>
                <c:pt idx="9166">
                  <c:v>70.704999999999998</c:v>
                </c:pt>
                <c:pt idx="9167">
                  <c:v>71.686999999999998</c:v>
                </c:pt>
                <c:pt idx="9168">
                  <c:v>72.442999999999998</c:v>
                </c:pt>
                <c:pt idx="9169">
                  <c:v>72.995999999999995</c:v>
                </c:pt>
                <c:pt idx="9170">
                  <c:v>73.372</c:v>
                </c:pt>
                <c:pt idx="9171">
                  <c:v>73.566000000000003</c:v>
                </c:pt>
                <c:pt idx="9172">
                  <c:v>73.557000000000002</c:v>
                </c:pt>
                <c:pt idx="9173">
                  <c:v>73.317999999999998</c:v>
                </c:pt>
                <c:pt idx="9174">
                  <c:v>72.813000000000002</c:v>
                </c:pt>
                <c:pt idx="9175">
                  <c:v>71.980999999999995</c:v>
                </c:pt>
                <c:pt idx="9176">
                  <c:v>70.775000000000006</c:v>
                </c:pt>
                <c:pt idx="9177">
                  <c:v>69.087000000000003</c:v>
                </c:pt>
                <c:pt idx="9178">
                  <c:v>66.709999999999994</c:v>
                </c:pt>
                <c:pt idx="9179">
                  <c:v>63.3</c:v>
                </c:pt>
                <c:pt idx="9180">
                  <c:v>57.624000000000002</c:v>
                </c:pt>
                <c:pt idx="9181">
                  <c:v>37.441000000000003</c:v>
                </c:pt>
                <c:pt idx="9182">
                  <c:v>55.081000000000003</c:v>
                </c:pt>
                <c:pt idx="9183">
                  <c:v>61.345999999999997</c:v>
                </c:pt>
                <c:pt idx="9184">
                  <c:v>64.731999999999999</c:v>
                </c:pt>
                <c:pt idx="9185">
                  <c:v>67.013999999999996</c:v>
                </c:pt>
                <c:pt idx="9186">
                  <c:v>68.662999999999997</c:v>
                </c:pt>
                <c:pt idx="9187">
                  <c:v>69.927999999999997</c:v>
                </c:pt>
                <c:pt idx="9188">
                  <c:v>70.933000000000007</c:v>
                </c:pt>
                <c:pt idx="9189">
                  <c:v>71.710999999999999</c:v>
                </c:pt>
                <c:pt idx="9190">
                  <c:v>72.298000000000002</c:v>
                </c:pt>
                <c:pt idx="9191">
                  <c:v>72.701999999999998</c:v>
                </c:pt>
                <c:pt idx="9192">
                  <c:v>72.905000000000001</c:v>
                </c:pt>
                <c:pt idx="9193">
                  <c:v>72.894000000000005</c:v>
                </c:pt>
                <c:pt idx="9194">
                  <c:v>72.641999999999996</c:v>
                </c:pt>
                <c:pt idx="9195">
                  <c:v>72.129000000000005</c:v>
                </c:pt>
                <c:pt idx="9196">
                  <c:v>71.313999999999993</c:v>
                </c:pt>
                <c:pt idx="9197">
                  <c:v>70.138999999999996</c:v>
                </c:pt>
                <c:pt idx="9198">
                  <c:v>68.478999999999999</c:v>
                </c:pt>
                <c:pt idx="9199">
                  <c:v>66.173000000000002</c:v>
                </c:pt>
                <c:pt idx="9200">
                  <c:v>62.738999999999997</c:v>
                </c:pt>
                <c:pt idx="9201">
                  <c:v>56.543999999999997</c:v>
                </c:pt>
                <c:pt idx="9202">
                  <c:v>28.443999999999999</c:v>
                </c:pt>
                <c:pt idx="9203">
                  <c:v>57.073999999999998</c:v>
                </c:pt>
                <c:pt idx="9204">
                  <c:v>62.808999999999997</c:v>
                </c:pt>
                <c:pt idx="9205">
                  <c:v>66.02</c:v>
                </c:pt>
                <c:pt idx="9206">
                  <c:v>68.182000000000002</c:v>
                </c:pt>
                <c:pt idx="9207">
                  <c:v>69.751000000000005</c:v>
                </c:pt>
                <c:pt idx="9208">
                  <c:v>70.944999999999993</c:v>
                </c:pt>
                <c:pt idx="9209">
                  <c:v>71.853999999999999</c:v>
                </c:pt>
                <c:pt idx="9210">
                  <c:v>72.552999999999997</c:v>
                </c:pt>
                <c:pt idx="9211">
                  <c:v>73.076999999999998</c:v>
                </c:pt>
                <c:pt idx="9212">
                  <c:v>73.418000000000006</c:v>
                </c:pt>
                <c:pt idx="9213">
                  <c:v>73.570999999999998</c:v>
                </c:pt>
                <c:pt idx="9214">
                  <c:v>73.510000000000005</c:v>
                </c:pt>
                <c:pt idx="9215">
                  <c:v>73.203999999999994</c:v>
                </c:pt>
                <c:pt idx="9216">
                  <c:v>72.61</c:v>
                </c:pt>
                <c:pt idx="9217">
                  <c:v>71.656999999999996</c:v>
                </c:pt>
                <c:pt idx="9218">
                  <c:v>70.287000000000006</c:v>
                </c:pt>
                <c:pt idx="9219">
                  <c:v>68.358000000000004</c:v>
                </c:pt>
                <c:pt idx="9220">
                  <c:v>65.614999999999995</c:v>
                </c:pt>
                <c:pt idx="9221">
                  <c:v>61.356999999999999</c:v>
                </c:pt>
                <c:pt idx="9222">
                  <c:v>53.014000000000003</c:v>
                </c:pt>
                <c:pt idx="9223">
                  <c:v>47.7</c:v>
                </c:pt>
                <c:pt idx="9224">
                  <c:v>59.03</c:v>
                </c:pt>
                <c:pt idx="9225">
                  <c:v>63.441000000000003</c:v>
                </c:pt>
                <c:pt idx="9226">
                  <c:v>66.126000000000005</c:v>
                </c:pt>
                <c:pt idx="9227">
                  <c:v>68.013999999999996</c:v>
                </c:pt>
                <c:pt idx="9228">
                  <c:v>69.403000000000006</c:v>
                </c:pt>
                <c:pt idx="9229">
                  <c:v>70.48</c:v>
                </c:pt>
                <c:pt idx="9230">
                  <c:v>71.34</c:v>
                </c:pt>
                <c:pt idx="9231">
                  <c:v>72.004000000000005</c:v>
                </c:pt>
                <c:pt idx="9232">
                  <c:v>72.498999999999995</c:v>
                </c:pt>
                <c:pt idx="9233">
                  <c:v>72.820999999999998</c:v>
                </c:pt>
                <c:pt idx="9234">
                  <c:v>72.959000000000003</c:v>
                </c:pt>
                <c:pt idx="9235">
                  <c:v>72.887</c:v>
                </c:pt>
                <c:pt idx="9236">
                  <c:v>72.588999999999999</c:v>
                </c:pt>
                <c:pt idx="9237">
                  <c:v>72.025999999999996</c:v>
                </c:pt>
                <c:pt idx="9238">
                  <c:v>71.171999999999997</c:v>
                </c:pt>
                <c:pt idx="9239">
                  <c:v>69.962000000000003</c:v>
                </c:pt>
                <c:pt idx="9240">
                  <c:v>68.259</c:v>
                </c:pt>
                <c:pt idx="9241">
                  <c:v>65.884</c:v>
                </c:pt>
                <c:pt idx="9242">
                  <c:v>62.298000000000002</c:v>
                </c:pt>
                <c:pt idx="9243">
                  <c:v>55.692</c:v>
                </c:pt>
                <c:pt idx="9244">
                  <c:v>40.212000000000003</c:v>
                </c:pt>
                <c:pt idx="9245">
                  <c:v>58.003999999999998</c:v>
                </c:pt>
                <c:pt idx="9246">
                  <c:v>63.27</c:v>
                </c:pt>
                <c:pt idx="9247">
                  <c:v>66.358999999999995</c:v>
                </c:pt>
                <c:pt idx="9248">
                  <c:v>68.415999999999997</c:v>
                </c:pt>
                <c:pt idx="9249">
                  <c:v>69.896000000000001</c:v>
                </c:pt>
                <c:pt idx="9250">
                  <c:v>71.007000000000005</c:v>
                </c:pt>
                <c:pt idx="9251">
                  <c:v>71.831999999999994</c:v>
                </c:pt>
                <c:pt idx="9252">
                  <c:v>72.441000000000003</c:v>
                </c:pt>
                <c:pt idx="9253">
                  <c:v>72.866</c:v>
                </c:pt>
                <c:pt idx="9254">
                  <c:v>73.102000000000004</c:v>
                </c:pt>
                <c:pt idx="9255">
                  <c:v>73.14</c:v>
                </c:pt>
                <c:pt idx="9256">
                  <c:v>72.954999999999998</c:v>
                </c:pt>
                <c:pt idx="9257">
                  <c:v>72.501000000000005</c:v>
                </c:pt>
                <c:pt idx="9258">
                  <c:v>71.733999999999995</c:v>
                </c:pt>
                <c:pt idx="9259">
                  <c:v>70.578000000000003</c:v>
                </c:pt>
                <c:pt idx="9260">
                  <c:v>68.894999999999996</c:v>
                </c:pt>
                <c:pt idx="9261">
                  <c:v>66.516999999999996</c:v>
                </c:pt>
                <c:pt idx="9262">
                  <c:v>62.968000000000004</c:v>
                </c:pt>
                <c:pt idx="9263">
                  <c:v>56.625999999999998</c:v>
                </c:pt>
                <c:pt idx="9264">
                  <c:v>27.984999999999999</c:v>
                </c:pt>
                <c:pt idx="9265">
                  <c:v>56.811999999999998</c:v>
                </c:pt>
                <c:pt idx="9266">
                  <c:v>62.375</c:v>
                </c:pt>
                <c:pt idx="9267">
                  <c:v>65.543999999999997</c:v>
                </c:pt>
                <c:pt idx="9268">
                  <c:v>67.656999999999996</c:v>
                </c:pt>
                <c:pt idx="9269">
                  <c:v>69.210999999999999</c:v>
                </c:pt>
                <c:pt idx="9270">
                  <c:v>70.42</c:v>
                </c:pt>
                <c:pt idx="9271">
                  <c:v>71.363</c:v>
                </c:pt>
                <c:pt idx="9272">
                  <c:v>72.11</c:v>
                </c:pt>
                <c:pt idx="9273">
                  <c:v>72.691999999999993</c:v>
                </c:pt>
                <c:pt idx="9274">
                  <c:v>73.099999999999994</c:v>
                </c:pt>
                <c:pt idx="9275">
                  <c:v>73.332999999999998</c:v>
                </c:pt>
                <c:pt idx="9276">
                  <c:v>73.372</c:v>
                </c:pt>
                <c:pt idx="9277">
                  <c:v>73.197000000000003</c:v>
                </c:pt>
                <c:pt idx="9278">
                  <c:v>72.787000000000006</c:v>
                </c:pt>
                <c:pt idx="9279">
                  <c:v>72.113</c:v>
                </c:pt>
                <c:pt idx="9280">
                  <c:v>71.120999999999995</c:v>
                </c:pt>
                <c:pt idx="9281">
                  <c:v>69.765000000000001</c:v>
                </c:pt>
                <c:pt idx="9282">
                  <c:v>67.906999999999996</c:v>
                </c:pt>
                <c:pt idx="9283">
                  <c:v>65.248999999999995</c:v>
                </c:pt>
                <c:pt idx="9284">
                  <c:v>61.174999999999997</c:v>
                </c:pt>
                <c:pt idx="9285">
                  <c:v>52.854999999999997</c:v>
                </c:pt>
                <c:pt idx="9286">
                  <c:v>48.86</c:v>
                </c:pt>
                <c:pt idx="9287">
                  <c:v>59.728000000000002</c:v>
                </c:pt>
                <c:pt idx="9288">
                  <c:v>64.227000000000004</c:v>
                </c:pt>
                <c:pt idx="9289">
                  <c:v>67.007999999999996</c:v>
                </c:pt>
                <c:pt idx="9290">
                  <c:v>68.900999999999996</c:v>
                </c:pt>
                <c:pt idx="9291">
                  <c:v>70.277000000000001</c:v>
                </c:pt>
                <c:pt idx="9292">
                  <c:v>71.304000000000002</c:v>
                </c:pt>
                <c:pt idx="9293">
                  <c:v>72.08</c:v>
                </c:pt>
                <c:pt idx="9294">
                  <c:v>72.638999999999996</c:v>
                </c:pt>
                <c:pt idx="9295">
                  <c:v>73.010000000000005</c:v>
                </c:pt>
                <c:pt idx="9296">
                  <c:v>73.194999999999993</c:v>
                </c:pt>
                <c:pt idx="9297">
                  <c:v>73.176000000000002</c:v>
                </c:pt>
                <c:pt idx="9298">
                  <c:v>72.927000000000007</c:v>
                </c:pt>
                <c:pt idx="9299">
                  <c:v>72.400999999999996</c:v>
                </c:pt>
                <c:pt idx="9300">
                  <c:v>71.552999999999997</c:v>
                </c:pt>
                <c:pt idx="9301">
                  <c:v>70.304000000000002</c:v>
                </c:pt>
                <c:pt idx="9302">
                  <c:v>68.507000000000005</c:v>
                </c:pt>
                <c:pt idx="9303">
                  <c:v>65.978999999999999</c:v>
                </c:pt>
                <c:pt idx="9304">
                  <c:v>62.176000000000002</c:v>
                </c:pt>
                <c:pt idx="9305">
                  <c:v>55.234000000000002</c:v>
                </c:pt>
                <c:pt idx="9306">
                  <c:v>41.134999999999998</c:v>
                </c:pt>
                <c:pt idx="9307">
                  <c:v>57.604999999999997</c:v>
                </c:pt>
                <c:pt idx="9308">
                  <c:v>62.661999999999999</c:v>
                </c:pt>
                <c:pt idx="9309">
                  <c:v>65.656999999999996</c:v>
                </c:pt>
                <c:pt idx="9310">
                  <c:v>67.695999999999998</c:v>
                </c:pt>
                <c:pt idx="9311">
                  <c:v>69.221000000000004</c:v>
                </c:pt>
                <c:pt idx="9312">
                  <c:v>70.423000000000002</c:v>
                </c:pt>
                <c:pt idx="9313">
                  <c:v>71.37</c:v>
                </c:pt>
                <c:pt idx="9314">
                  <c:v>72.120999999999995</c:v>
                </c:pt>
                <c:pt idx="9315">
                  <c:v>72.700999999999993</c:v>
                </c:pt>
                <c:pt idx="9316">
                  <c:v>73.093999999999994</c:v>
                </c:pt>
                <c:pt idx="9317">
                  <c:v>73.296999999999997</c:v>
                </c:pt>
                <c:pt idx="9318">
                  <c:v>73.292000000000002</c:v>
                </c:pt>
                <c:pt idx="9319">
                  <c:v>73.055000000000007</c:v>
                </c:pt>
                <c:pt idx="9320">
                  <c:v>72.569000000000003</c:v>
                </c:pt>
                <c:pt idx="9321">
                  <c:v>71.8</c:v>
                </c:pt>
                <c:pt idx="9322">
                  <c:v>70.686999999999998</c:v>
                </c:pt>
                <c:pt idx="9323">
                  <c:v>69.174999999999997</c:v>
                </c:pt>
                <c:pt idx="9324">
                  <c:v>67.103999999999999</c:v>
                </c:pt>
                <c:pt idx="9325">
                  <c:v>64.100999999999999</c:v>
                </c:pt>
                <c:pt idx="9326">
                  <c:v>59.314</c:v>
                </c:pt>
                <c:pt idx="9327">
                  <c:v>47.482999999999997</c:v>
                </c:pt>
                <c:pt idx="9328">
                  <c:v>53.05</c:v>
                </c:pt>
                <c:pt idx="9329">
                  <c:v>60.838000000000001</c:v>
                </c:pt>
                <c:pt idx="9330">
                  <c:v>64.676000000000002</c:v>
                </c:pt>
                <c:pt idx="9331">
                  <c:v>67.156000000000006</c:v>
                </c:pt>
                <c:pt idx="9332">
                  <c:v>68.882999999999996</c:v>
                </c:pt>
                <c:pt idx="9333">
                  <c:v>70.16</c:v>
                </c:pt>
                <c:pt idx="9334">
                  <c:v>71.129000000000005</c:v>
                </c:pt>
                <c:pt idx="9335">
                  <c:v>71.87</c:v>
                </c:pt>
                <c:pt idx="9336">
                  <c:v>72.405000000000001</c:v>
                </c:pt>
                <c:pt idx="9337">
                  <c:v>72.754999999999995</c:v>
                </c:pt>
                <c:pt idx="9338">
                  <c:v>72.911000000000001</c:v>
                </c:pt>
                <c:pt idx="9339">
                  <c:v>72.849000000000004</c:v>
                </c:pt>
                <c:pt idx="9340">
                  <c:v>72.534999999999997</c:v>
                </c:pt>
                <c:pt idx="9341">
                  <c:v>71.914000000000001</c:v>
                </c:pt>
                <c:pt idx="9342">
                  <c:v>70.933000000000007</c:v>
                </c:pt>
                <c:pt idx="9343">
                  <c:v>69.489999999999995</c:v>
                </c:pt>
                <c:pt idx="9344">
                  <c:v>67.391000000000005</c:v>
                </c:pt>
                <c:pt idx="9345">
                  <c:v>64.343999999999994</c:v>
                </c:pt>
                <c:pt idx="9346">
                  <c:v>59.39</c:v>
                </c:pt>
                <c:pt idx="9347">
                  <c:v>47.029000000000003</c:v>
                </c:pt>
                <c:pt idx="9348">
                  <c:v>53.204000000000001</c:v>
                </c:pt>
                <c:pt idx="9349">
                  <c:v>60.685000000000002</c:v>
                </c:pt>
                <c:pt idx="9350">
                  <c:v>64.358999999999995</c:v>
                </c:pt>
                <c:pt idx="9351">
                  <c:v>66.734999999999999</c:v>
                </c:pt>
                <c:pt idx="9352">
                  <c:v>68.406999999999996</c:v>
                </c:pt>
                <c:pt idx="9353">
                  <c:v>69.674000000000007</c:v>
                </c:pt>
                <c:pt idx="9354">
                  <c:v>70.680000000000007</c:v>
                </c:pt>
                <c:pt idx="9355">
                  <c:v>71.471000000000004</c:v>
                </c:pt>
                <c:pt idx="9356">
                  <c:v>72.093000000000004</c:v>
                </c:pt>
                <c:pt idx="9357">
                  <c:v>72.558000000000007</c:v>
                </c:pt>
                <c:pt idx="9358">
                  <c:v>72.844999999999999</c:v>
                </c:pt>
                <c:pt idx="9359">
                  <c:v>72.944999999999993</c:v>
                </c:pt>
                <c:pt idx="9360">
                  <c:v>72.832999999999998</c:v>
                </c:pt>
                <c:pt idx="9361">
                  <c:v>72.477999999999994</c:v>
                </c:pt>
                <c:pt idx="9362">
                  <c:v>71.855999999999995</c:v>
                </c:pt>
                <c:pt idx="9363">
                  <c:v>70.914000000000001</c:v>
                </c:pt>
                <c:pt idx="9364">
                  <c:v>69.558999999999997</c:v>
                </c:pt>
                <c:pt idx="9365">
                  <c:v>67.680000000000007</c:v>
                </c:pt>
                <c:pt idx="9366">
                  <c:v>64.971999999999994</c:v>
                </c:pt>
                <c:pt idx="9367">
                  <c:v>60.600999999999999</c:v>
                </c:pt>
                <c:pt idx="9368">
                  <c:v>51.012999999999998</c:v>
                </c:pt>
                <c:pt idx="9369">
                  <c:v>51.228000000000002</c:v>
                </c:pt>
                <c:pt idx="9370">
                  <c:v>60.62</c:v>
                </c:pt>
                <c:pt idx="9371">
                  <c:v>64.801000000000002</c:v>
                </c:pt>
                <c:pt idx="9372">
                  <c:v>67.414000000000001</c:v>
                </c:pt>
                <c:pt idx="9373">
                  <c:v>69.245000000000005</c:v>
                </c:pt>
                <c:pt idx="9374">
                  <c:v>70.558999999999997</c:v>
                </c:pt>
                <c:pt idx="9375">
                  <c:v>71.537000000000006</c:v>
                </c:pt>
                <c:pt idx="9376">
                  <c:v>72.277000000000001</c:v>
                </c:pt>
                <c:pt idx="9377">
                  <c:v>72.81</c:v>
                </c:pt>
                <c:pt idx="9378">
                  <c:v>73.168999999999997</c:v>
                </c:pt>
                <c:pt idx="9379">
                  <c:v>73.356999999999999</c:v>
                </c:pt>
                <c:pt idx="9380">
                  <c:v>73.358000000000004</c:v>
                </c:pt>
                <c:pt idx="9381">
                  <c:v>73.143000000000001</c:v>
                </c:pt>
                <c:pt idx="9382">
                  <c:v>72.673000000000002</c:v>
                </c:pt>
                <c:pt idx="9383">
                  <c:v>71.878</c:v>
                </c:pt>
                <c:pt idx="9384">
                  <c:v>70.697999999999993</c:v>
                </c:pt>
                <c:pt idx="9385">
                  <c:v>69.001999999999995</c:v>
                </c:pt>
                <c:pt idx="9386">
                  <c:v>66.531000000000006</c:v>
                </c:pt>
                <c:pt idx="9387">
                  <c:v>62.823</c:v>
                </c:pt>
                <c:pt idx="9388">
                  <c:v>56.051000000000002</c:v>
                </c:pt>
                <c:pt idx="9389">
                  <c:v>40.49</c:v>
                </c:pt>
                <c:pt idx="9390">
                  <c:v>58.058999999999997</c:v>
                </c:pt>
                <c:pt idx="9391">
                  <c:v>63.186999999999998</c:v>
                </c:pt>
                <c:pt idx="9392">
                  <c:v>66.158000000000001</c:v>
                </c:pt>
                <c:pt idx="9393">
                  <c:v>68.197999999999993</c:v>
                </c:pt>
                <c:pt idx="9394">
                  <c:v>69.677000000000007</c:v>
                </c:pt>
                <c:pt idx="9395">
                  <c:v>70.811999999999998</c:v>
                </c:pt>
                <c:pt idx="9396">
                  <c:v>71.715000000000003</c:v>
                </c:pt>
                <c:pt idx="9397">
                  <c:v>72.417000000000002</c:v>
                </c:pt>
                <c:pt idx="9398">
                  <c:v>72.956000000000003</c:v>
                </c:pt>
                <c:pt idx="9399">
                  <c:v>73.337999999999994</c:v>
                </c:pt>
                <c:pt idx="9400">
                  <c:v>73.545000000000002</c:v>
                </c:pt>
                <c:pt idx="9401">
                  <c:v>73.563000000000002</c:v>
                </c:pt>
                <c:pt idx="9402">
                  <c:v>73.367999999999995</c:v>
                </c:pt>
                <c:pt idx="9403">
                  <c:v>72.936999999999998</c:v>
                </c:pt>
                <c:pt idx="9404">
                  <c:v>72.233999999999995</c:v>
                </c:pt>
                <c:pt idx="9405">
                  <c:v>71.212000000000003</c:v>
                </c:pt>
                <c:pt idx="9406">
                  <c:v>69.766000000000005</c:v>
                </c:pt>
                <c:pt idx="9407">
                  <c:v>67.774000000000001</c:v>
                </c:pt>
                <c:pt idx="9408">
                  <c:v>64.888999999999996</c:v>
                </c:pt>
                <c:pt idx="9409">
                  <c:v>60.116999999999997</c:v>
                </c:pt>
                <c:pt idx="9410">
                  <c:v>48.247</c:v>
                </c:pt>
                <c:pt idx="9411">
                  <c:v>53.936</c:v>
                </c:pt>
                <c:pt idx="9412">
                  <c:v>61.874000000000002</c:v>
                </c:pt>
                <c:pt idx="9413">
                  <c:v>65.734999999999999</c:v>
                </c:pt>
                <c:pt idx="9414">
                  <c:v>68.206000000000003</c:v>
                </c:pt>
                <c:pt idx="9415">
                  <c:v>69.959000000000003</c:v>
                </c:pt>
                <c:pt idx="9416">
                  <c:v>71.227999999999994</c:v>
                </c:pt>
                <c:pt idx="9417">
                  <c:v>72.177999999999997</c:v>
                </c:pt>
                <c:pt idx="9418">
                  <c:v>72.888999999999996</c:v>
                </c:pt>
                <c:pt idx="9419">
                  <c:v>73.412000000000006</c:v>
                </c:pt>
                <c:pt idx="9420">
                  <c:v>73.753</c:v>
                </c:pt>
                <c:pt idx="9421">
                  <c:v>73.921000000000006</c:v>
                </c:pt>
                <c:pt idx="9422">
                  <c:v>73.902000000000001</c:v>
                </c:pt>
                <c:pt idx="9423">
                  <c:v>73.673000000000002</c:v>
                </c:pt>
                <c:pt idx="9424">
                  <c:v>73.198999999999998</c:v>
                </c:pt>
                <c:pt idx="9425">
                  <c:v>72.424000000000007</c:v>
                </c:pt>
                <c:pt idx="9426">
                  <c:v>71.305000000000007</c:v>
                </c:pt>
                <c:pt idx="9427">
                  <c:v>69.748000000000005</c:v>
                </c:pt>
                <c:pt idx="9428">
                  <c:v>67.576999999999998</c:v>
                </c:pt>
                <c:pt idx="9429">
                  <c:v>64.536000000000001</c:v>
                </c:pt>
                <c:pt idx="9430">
                  <c:v>59.783999999999999</c:v>
                </c:pt>
                <c:pt idx="9431">
                  <c:v>49.067</c:v>
                </c:pt>
                <c:pt idx="9432">
                  <c:v>51.634999999999998</c:v>
                </c:pt>
                <c:pt idx="9433">
                  <c:v>59.994999999999997</c:v>
                </c:pt>
                <c:pt idx="9434">
                  <c:v>63.945</c:v>
                </c:pt>
                <c:pt idx="9435">
                  <c:v>66.498999999999995</c:v>
                </c:pt>
                <c:pt idx="9436">
                  <c:v>68.308000000000007</c:v>
                </c:pt>
                <c:pt idx="9437">
                  <c:v>69.682000000000002</c:v>
                </c:pt>
                <c:pt idx="9438">
                  <c:v>70.768000000000001</c:v>
                </c:pt>
                <c:pt idx="9439">
                  <c:v>71.608999999999995</c:v>
                </c:pt>
                <c:pt idx="9440">
                  <c:v>72.248999999999995</c:v>
                </c:pt>
                <c:pt idx="9441">
                  <c:v>72.697999999999993</c:v>
                </c:pt>
                <c:pt idx="9442">
                  <c:v>72.938000000000002</c:v>
                </c:pt>
                <c:pt idx="9443">
                  <c:v>72.959000000000003</c:v>
                </c:pt>
                <c:pt idx="9444">
                  <c:v>72.739999999999995</c:v>
                </c:pt>
                <c:pt idx="9445">
                  <c:v>72.248000000000005</c:v>
                </c:pt>
                <c:pt idx="9446">
                  <c:v>71.459000000000003</c:v>
                </c:pt>
                <c:pt idx="9447">
                  <c:v>70.316000000000003</c:v>
                </c:pt>
                <c:pt idx="9448">
                  <c:v>68.703999999999994</c:v>
                </c:pt>
                <c:pt idx="9449">
                  <c:v>66.478999999999999</c:v>
                </c:pt>
                <c:pt idx="9450">
                  <c:v>63.210999999999999</c:v>
                </c:pt>
                <c:pt idx="9451">
                  <c:v>57.524000000000001</c:v>
                </c:pt>
                <c:pt idx="9452">
                  <c:v>35.194000000000003</c:v>
                </c:pt>
                <c:pt idx="9453">
                  <c:v>55.933999999999997</c:v>
                </c:pt>
                <c:pt idx="9454">
                  <c:v>62.156999999999996</c:v>
                </c:pt>
                <c:pt idx="9455">
                  <c:v>65.584000000000003</c:v>
                </c:pt>
                <c:pt idx="9456">
                  <c:v>67.820999999999998</c:v>
                </c:pt>
                <c:pt idx="9457">
                  <c:v>69.427000000000007</c:v>
                </c:pt>
                <c:pt idx="9458">
                  <c:v>70.641000000000005</c:v>
                </c:pt>
                <c:pt idx="9459">
                  <c:v>71.557000000000002</c:v>
                </c:pt>
                <c:pt idx="9460">
                  <c:v>72.254999999999995</c:v>
                </c:pt>
                <c:pt idx="9461">
                  <c:v>72.774000000000001</c:v>
                </c:pt>
                <c:pt idx="9462">
                  <c:v>73.108000000000004</c:v>
                </c:pt>
                <c:pt idx="9463">
                  <c:v>73.257000000000005</c:v>
                </c:pt>
                <c:pt idx="9464">
                  <c:v>73.197000000000003</c:v>
                </c:pt>
                <c:pt idx="9465">
                  <c:v>72.896000000000001</c:v>
                </c:pt>
                <c:pt idx="9466">
                  <c:v>72.313999999999993</c:v>
                </c:pt>
                <c:pt idx="9467">
                  <c:v>71.381</c:v>
                </c:pt>
                <c:pt idx="9468">
                  <c:v>70.039000000000001</c:v>
                </c:pt>
                <c:pt idx="9469">
                  <c:v>68.153000000000006</c:v>
                </c:pt>
                <c:pt idx="9470">
                  <c:v>65.484999999999999</c:v>
                </c:pt>
                <c:pt idx="9471">
                  <c:v>61.393000000000001</c:v>
                </c:pt>
                <c:pt idx="9472">
                  <c:v>53.69</c:v>
                </c:pt>
                <c:pt idx="9473">
                  <c:v>45.017000000000003</c:v>
                </c:pt>
                <c:pt idx="9474">
                  <c:v>58.127000000000002</c:v>
                </c:pt>
                <c:pt idx="9475">
                  <c:v>62.798000000000002</c:v>
                </c:pt>
                <c:pt idx="9476">
                  <c:v>65.603999999999999</c:v>
                </c:pt>
                <c:pt idx="9477">
                  <c:v>67.570999999999998</c:v>
                </c:pt>
                <c:pt idx="9478">
                  <c:v>69.018000000000001</c:v>
                </c:pt>
                <c:pt idx="9479">
                  <c:v>70.138999999999996</c:v>
                </c:pt>
                <c:pt idx="9480">
                  <c:v>71.033000000000001</c:v>
                </c:pt>
                <c:pt idx="9481">
                  <c:v>71.721000000000004</c:v>
                </c:pt>
                <c:pt idx="9482">
                  <c:v>72.231999999999999</c:v>
                </c:pt>
                <c:pt idx="9483">
                  <c:v>72.558999999999997</c:v>
                </c:pt>
                <c:pt idx="9484">
                  <c:v>72.688000000000002</c:v>
                </c:pt>
                <c:pt idx="9485">
                  <c:v>72.591999999999999</c:v>
                </c:pt>
                <c:pt idx="9486">
                  <c:v>72.244</c:v>
                </c:pt>
                <c:pt idx="9487">
                  <c:v>71.596999999999994</c:v>
                </c:pt>
                <c:pt idx="9488">
                  <c:v>70.611999999999995</c:v>
                </c:pt>
                <c:pt idx="9489">
                  <c:v>69.194999999999993</c:v>
                </c:pt>
                <c:pt idx="9490">
                  <c:v>67.159000000000006</c:v>
                </c:pt>
                <c:pt idx="9491">
                  <c:v>64.197999999999993</c:v>
                </c:pt>
                <c:pt idx="9492">
                  <c:v>59.287999999999997</c:v>
                </c:pt>
                <c:pt idx="9493">
                  <c:v>46.093000000000004</c:v>
                </c:pt>
                <c:pt idx="9494">
                  <c:v>54.414000000000001</c:v>
                </c:pt>
                <c:pt idx="9495">
                  <c:v>61.749000000000002</c:v>
                </c:pt>
                <c:pt idx="9496">
                  <c:v>65.489999999999995</c:v>
                </c:pt>
                <c:pt idx="9497">
                  <c:v>67.933000000000007</c:v>
                </c:pt>
                <c:pt idx="9498">
                  <c:v>69.635999999999996</c:v>
                </c:pt>
                <c:pt idx="9499">
                  <c:v>70.894999999999996</c:v>
                </c:pt>
                <c:pt idx="9500">
                  <c:v>71.855999999999995</c:v>
                </c:pt>
                <c:pt idx="9501">
                  <c:v>72.575999999999993</c:v>
                </c:pt>
                <c:pt idx="9502">
                  <c:v>73.113</c:v>
                </c:pt>
                <c:pt idx="9503">
                  <c:v>73.486000000000004</c:v>
                </c:pt>
                <c:pt idx="9504">
                  <c:v>73.686000000000007</c:v>
                </c:pt>
                <c:pt idx="9505">
                  <c:v>73.703999999999994</c:v>
                </c:pt>
                <c:pt idx="9506">
                  <c:v>73.506</c:v>
                </c:pt>
                <c:pt idx="9507">
                  <c:v>73.061999999999998</c:v>
                </c:pt>
                <c:pt idx="9508">
                  <c:v>72.317999999999998</c:v>
                </c:pt>
                <c:pt idx="9509">
                  <c:v>71.209000000000003</c:v>
                </c:pt>
                <c:pt idx="9510">
                  <c:v>69.614000000000004</c:v>
                </c:pt>
                <c:pt idx="9511">
                  <c:v>67.396000000000001</c:v>
                </c:pt>
                <c:pt idx="9512">
                  <c:v>64.17</c:v>
                </c:pt>
                <c:pt idx="9513">
                  <c:v>58.765000000000001</c:v>
                </c:pt>
                <c:pt idx="9514">
                  <c:v>42.945999999999998</c:v>
                </c:pt>
                <c:pt idx="9515">
                  <c:v>54.918999999999997</c:v>
                </c:pt>
                <c:pt idx="9516">
                  <c:v>61.743000000000002</c:v>
                </c:pt>
                <c:pt idx="9517">
                  <c:v>65.271000000000001</c:v>
                </c:pt>
                <c:pt idx="9518">
                  <c:v>67.600999999999999</c:v>
                </c:pt>
                <c:pt idx="9519">
                  <c:v>69.308999999999997</c:v>
                </c:pt>
                <c:pt idx="9520">
                  <c:v>70.593999999999994</c:v>
                </c:pt>
                <c:pt idx="9521">
                  <c:v>71.599000000000004</c:v>
                </c:pt>
                <c:pt idx="9522">
                  <c:v>72.391000000000005</c:v>
                </c:pt>
                <c:pt idx="9523">
                  <c:v>73.007999999999996</c:v>
                </c:pt>
                <c:pt idx="9524">
                  <c:v>73.445999999999998</c:v>
                </c:pt>
                <c:pt idx="9525">
                  <c:v>73.706999999999994</c:v>
                </c:pt>
                <c:pt idx="9526">
                  <c:v>73.775000000000006</c:v>
                </c:pt>
                <c:pt idx="9527">
                  <c:v>73.628</c:v>
                </c:pt>
                <c:pt idx="9528">
                  <c:v>73.242999999999995</c:v>
                </c:pt>
                <c:pt idx="9529">
                  <c:v>72.578000000000003</c:v>
                </c:pt>
                <c:pt idx="9530">
                  <c:v>71.603999999999999</c:v>
                </c:pt>
                <c:pt idx="9531">
                  <c:v>70.244</c:v>
                </c:pt>
                <c:pt idx="9532">
                  <c:v>68.337000000000003</c:v>
                </c:pt>
                <c:pt idx="9533">
                  <c:v>65.649000000000001</c:v>
                </c:pt>
                <c:pt idx="9534">
                  <c:v>61.447000000000003</c:v>
                </c:pt>
                <c:pt idx="9535">
                  <c:v>52.615000000000002</c:v>
                </c:pt>
                <c:pt idx="9536">
                  <c:v>50.457999999999998</c:v>
                </c:pt>
                <c:pt idx="9537">
                  <c:v>60.518000000000001</c:v>
                </c:pt>
                <c:pt idx="9538">
                  <c:v>64.846999999999994</c:v>
                </c:pt>
                <c:pt idx="9539">
                  <c:v>67.539000000000001</c:v>
                </c:pt>
                <c:pt idx="9540">
                  <c:v>69.373999999999995</c:v>
                </c:pt>
                <c:pt idx="9541">
                  <c:v>70.712999999999994</c:v>
                </c:pt>
                <c:pt idx="9542">
                  <c:v>71.73</c:v>
                </c:pt>
                <c:pt idx="9543">
                  <c:v>72.489999999999995</c:v>
                </c:pt>
                <c:pt idx="9544">
                  <c:v>73.054000000000002</c:v>
                </c:pt>
                <c:pt idx="9545">
                  <c:v>73.444000000000003</c:v>
                </c:pt>
                <c:pt idx="9546">
                  <c:v>73.652000000000001</c:v>
                </c:pt>
                <c:pt idx="9547">
                  <c:v>73.668999999999997</c:v>
                </c:pt>
                <c:pt idx="9548">
                  <c:v>73.465000000000003</c:v>
                </c:pt>
                <c:pt idx="9549">
                  <c:v>73.012</c:v>
                </c:pt>
                <c:pt idx="9550">
                  <c:v>72.263000000000005</c:v>
                </c:pt>
                <c:pt idx="9551">
                  <c:v>71.162999999999997</c:v>
                </c:pt>
                <c:pt idx="9552">
                  <c:v>69.605999999999995</c:v>
                </c:pt>
                <c:pt idx="9553">
                  <c:v>67.488</c:v>
                </c:pt>
                <c:pt idx="9554">
                  <c:v>64.494</c:v>
                </c:pt>
                <c:pt idx="9555">
                  <c:v>59.741999999999997</c:v>
                </c:pt>
                <c:pt idx="9556">
                  <c:v>49.06</c:v>
                </c:pt>
                <c:pt idx="9557">
                  <c:v>51.588999999999999</c:v>
                </c:pt>
                <c:pt idx="9558">
                  <c:v>60.176000000000002</c:v>
                </c:pt>
                <c:pt idx="9559">
                  <c:v>64.188000000000002</c:v>
                </c:pt>
                <c:pt idx="9560">
                  <c:v>66.772000000000006</c:v>
                </c:pt>
                <c:pt idx="9561">
                  <c:v>68.649000000000001</c:v>
                </c:pt>
                <c:pt idx="9562">
                  <c:v>70.051000000000002</c:v>
                </c:pt>
                <c:pt idx="9563">
                  <c:v>71.14</c:v>
                </c:pt>
                <c:pt idx="9564">
                  <c:v>71.986000000000004</c:v>
                </c:pt>
                <c:pt idx="9565">
                  <c:v>72.629000000000005</c:v>
                </c:pt>
                <c:pt idx="9566">
                  <c:v>73.066000000000003</c:v>
                </c:pt>
                <c:pt idx="9567">
                  <c:v>73.302999999999997</c:v>
                </c:pt>
                <c:pt idx="9568">
                  <c:v>73.323999999999998</c:v>
                </c:pt>
                <c:pt idx="9569">
                  <c:v>73.111000000000004</c:v>
                </c:pt>
                <c:pt idx="9570">
                  <c:v>72.643000000000001</c:v>
                </c:pt>
                <c:pt idx="9571">
                  <c:v>71.876000000000005</c:v>
                </c:pt>
                <c:pt idx="9572">
                  <c:v>70.783000000000001</c:v>
                </c:pt>
                <c:pt idx="9573">
                  <c:v>69.275000000000006</c:v>
                </c:pt>
                <c:pt idx="9574">
                  <c:v>67.173000000000002</c:v>
                </c:pt>
                <c:pt idx="9575">
                  <c:v>64.188000000000002</c:v>
                </c:pt>
                <c:pt idx="9576">
                  <c:v>59.372</c:v>
                </c:pt>
                <c:pt idx="9577">
                  <c:v>47.372999999999998</c:v>
                </c:pt>
                <c:pt idx="9578">
                  <c:v>53.252000000000002</c:v>
                </c:pt>
                <c:pt idx="9579">
                  <c:v>60.959000000000003</c:v>
                </c:pt>
                <c:pt idx="9580">
                  <c:v>64.763999999999996</c:v>
                </c:pt>
                <c:pt idx="9581">
                  <c:v>67.221999999999994</c:v>
                </c:pt>
                <c:pt idx="9582">
                  <c:v>68.933000000000007</c:v>
                </c:pt>
                <c:pt idx="9583">
                  <c:v>70.201999999999998</c:v>
                </c:pt>
                <c:pt idx="9584">
                  <c:v>71.180000000000007</c:v>
                </c:pt>
                <c:pt idx="9585">
                  <c:v>71.915999999999997</c:v>
                </c:pt>
                <c:pt idx="9586">
                  <c:v>72.460999999999999</c:v>
                </c:pt>
                <c:pt idx="9587">
                  <c:v>72.822999999999993</c:v>
                </c:pt>
                <c:pt idx="9588">
                  <c:v>72.984999999999999</c:v>
                </c:pt>
                <c:pt idx="9589">
                  <c:v>72.930999999999997</c:v>
                </c:pt>
                <c:pt idx="9590">
                  <c:v>72.625</c:v>
                </c:pt>
                <c:pt idx="9591">
                  <c:v>72.016000000000005</c:v>
                </c:pt>
                <c:pt idx="9592">
                  <c:v>71.055000000000007</c:v>
                </c:pt>
                <c:pt idx="9593">
                  <c:v>69.653000000000006</c:v>
                </c:pt>
                <c:pt idx="9594">
                  <c:v>67.638000000000005</c:v>
                </c:pt>
                <c:pt idx="9595">
                  <c:v>64.77</c:v>
                </c:pt>
                <c:pt idx="9596">
                  <c:v>60.276000000000003</c:v>
                </c:pt>
                <c:pt idx="9597">
                  <c:v>50.4</c:v>
                </c:pt>
                <c:pt idx="9598">
                  <c:v>50.536000000000001</c:v>
                </c:pt>
                <c:pt idx="9599">
                  <c:v>59.71</c:v>
                </c:pt>
                <c:pt idx="9600">
                  <c:v>63.883000000000003</c:v>
                </c:pt>
                <c:pt idx="9601">
                  <c:v>66.483999999999995</c:v>
                </c:pt>
                <c:pt idx="9602">
                  <c:v>68.337000000000003</c:v>
                </c:pt>
                <c:pt idx="9603">
                  <c:v>69.738</c:v>
                </c:pt>
                <c:pt idx="9604">
                  <c:v>70.841999999999999</c:v>
                </c:pt>
                <c:pt idx="9605">
                  <c:v>71.7</c:v>
                </c:pt>
                <c:pt idx="9606">
                  <c:v>72.364999999999995</c:v>
                </c:pt>
                <c:pt idx="9607">
                  <c:v>72.856999999999999</c:v>
                </c:pt>
                <c:pt idx="9608">
                  <c:v>73.16</c:v>
                </c:pt>
                <c:pt idx="9609">
                  <c:v>73.268000000000001</c:v>
                </c:pt>
                <c:pt idx="9610">
                  <c:v>73.159000000000006</c:v>
                </c:pt>
                <c:pt idx="9611">
                  <c:v>72.808000000000007</c:v>
                </c:pt>
                <c:pt idx="9612">
                  <c:v>72.182000000000002</c:v>
                </c:pt>
                <c:pt idx="9613">
                  <c:v>71.221999999999994</c:v>
                </c:pt>
                <c:pt idx="9614">
                  <c:v>69.876999999999995</c:v>
                </c:pt>
                <c:pt idx="9615">
                  <c:v>68.004000000000005</c:v>
                </c:pt>
                <c:pt idx="9616">
                  <c:v>65.334000000000003</c:v>
                </c:pt>
                <c:pt idx="9617">
                  <c:v>61.1</c:v>
                </c:pt>
                <c:pt idx="9618">
                  <c:v>52.326000000000001</c:v>
                </c:pt>
                <c:pt idx="9619">
                  <c:v>49.695</c:v>
                </c:pt>
                <c:pt idx="9620">
                  <c:v>60.075000000000003</c:v>
                </c:pt>
                <c:pt idx="9621">
                  <c:v>64.418000000000006</c:v>
                </c:pt>
                <c:pt idx="9622">
                  <c:v>67.090999999999994</c:v>
                </c:pt>
                <c:pt idx="9623">
                  <c:v>68.956000000000003</c:v>
                </c:pt>
                <c:pt idx="9624">
                  <c:v>70.299000000000007</c:v>
                </c:pt>
                <c:pt idx="9625">
                  <c:v>71.31</c:v>
                </c:pt>
                <c:pt idx="9626">
                  <c:v>72.09</c:v>
                </c:pt>
                <c:pt idx="9627">
                  <c:v>72.67</c:v>
                </c:pt>
                <c:pt idx="9628">
                  <c:v>73.08</c:v>
                </c:pt>
                <c:pt idx="9629">
                  <c:v>73.319000000000003</c:v>
                </c:pt>
                <c:pt idx="9630">
                  <c:v>73.364000000000004</c:v>
                </c:pt>
                <c:pt idx="9631">
                  <c:v>73.188999999999993</c:v>
                </c:pt>
                <c:pt idx="9632">
                  <c:v>72.754000000000005</c:v>
                </c:pt>
                <c:pt idx="9633">
                  <c:v>71.994</c:v>
                </c:pt>
                <c:pt idx="9634">
                  <c:v>70.852000000000004</c:v>
                </c:pt>
                <c:pt idx="9635">
                  <c:v>69.209999999999994</c:v>
                </c:pt>
                <c:pt idx="9636">
                  <c:v>66.837000000000003</c:v>
                </c:pt>
                <c:pt idx="9637">
                  <c:v>63.341000000000001</c:v>
                </c:pt>
                <c:pt idx="9638">
                  <c:v>57.258000000000003</c:v>
                </c:pt>
                <c:pt idx="9639">
                  <c:v>10.071</c:v>
                </c:pt>
                <c:pt idx="9640">
                  <c:v>56.817</c:v>
                </c:pt>
                <c:pt idx="9641">
                  <c:v>62.533000000000001</c:v>
                </c:pt>
                <c:pt idx="9642">
                  <c:v>65.766000000000005</c:v>
                </c:pt>
                <c:pt idx="9643">
                  <c:v>67.915999999999997</c:v>
                </c:pt>
                <c:pt idx="9644">
                  <c:v>69.495000000000005</c:v>
                </c:pt>
                <c:pt idx="9645">
                  <c:v>70.706999999999994</c:v>
                </c:pt>
                <c:pt idx="9646">
                  <c:v>71.671000000000006</c:v>
                </c:pt>
                <c:pt idx="9647">
                  <c:v>72.423000000000002</c:v>
                </c:pt>
                <c:pt idx="9648">
                  <c:v>73.001999999999995</c:v>
                </c:pt>
                <c:pt idx="9649">
                  <c:v>73.418000000000006</c:v>
                </c:pt>
                <c:pt idx="9650">
                  <c:v>73.655000000000001</c:v>
                </c:pt>
                <c:pt idx="9651">
                  <c:v>73.700999999999993</c:v>
                </c:pt>
                <c:pt idx="9652">
                  <c:v>73.531999999999996</c:v>
                </c:pt>
                <c:pt idx="9653">
                  <c:v>73.128</c:v>
                </c:pt>
                <c:pt idx="9654">
                  <c:v>72.453000000000003</c:v>
                </c:pt>
                <c:pt idx="9655">
                  <c:v>71.447999999999993</c:v>
                </c:pt>
                <c:pt idx="9656">
                  <c:v>70.054000000000002</c:v>
                </c:pt>
                <c:pt idx="9657">
                  <c:v>68.119</c:v>
                </c:pt>
                <c:pt idx="9658">
                  <c:v>65.341999999999999</c:v>
                </c:pt>
                <c:pt idx="9659">
                  <c:v>60.868000000000002</c:v>
                </c:pt>
                <c:pt idx="9660">
                  <c:v>50.960999999999999</c:v>
                </c:pt>
                <c:pt idx="9661">
                  <c:v>51.865000000000002</c:v>
                </c:pt>
                <c:pt idx="9662">
                  <c:v>60.957999999999998</c:v>
                </c:pt>
                <c:pt idx="9663">
                  <c:v>65.031000000000006</c:v>
                </c:pt>
                <c:pt idx="9664">
                  <c:v>67.566999999999993</c:v>
                </c:pt>
                <c:pt idx="9665">
                  <c:v>69.34</c:v>
                </c:pt>
                <c:pt idx="9666">
                  <c:v>70.611999999999995</c:v>
                </c:pt>
                <c:pt idx="9667">
                  <c:v>71.564999999999998</c:v>
                </c:pt>
                <c:pt idx="9668">
                  <c:v>72.292000000000002</c:v>
                </c:pt>
                <c:pt idx="9669">
                  <c:v>72.822999999999993</c:v>
                </c:pt>
                <c:pt idx="9670">
                  <c:v>73.183000000000007</c:v>
                </c:pt>
                <c:pt idx="9671">
                  <c:v>73.370999999999995</c:v>
                </c:pt>
                <c:pt idx="9672">
                  <c:v>73.364999999999995</c:v>
                </c:pt>
                <c:pt idx="9673">
                  <c:v>73.132999999999996</c:v>
                </c:pt>
                <c:pt idx="9674">
                  <c:v>72.637</c:v>
                </c:pt>
                <c:pt idx="9675">
                  <c:v>71.807000000000002</c:v>
                </c:pt>
                <c:pt idx="9676">
                  <c:v>70.590999999999994</c:v>
                </c:pt>
                <c:pt idx="9677">
                  <c:v>68.866</c:v>
                </c:pt>
                <c:pt idx="9678">
                  <c:v>66.393000000000001</c:v>
                </c:pt>
                <c:pt idx="9679">
                  <c:v>62.747999999999998</c:v>
                </c:pt>
                <c:pt idx="9680">
                  <c:v>56.28</c:v>
                </c:pt>
                <c:pt idx="9681">
                  <c:v>35.503999999999998</c:v>
                </c:pt>
                <c:pt idx="9682">
                  <c:v>57.277999999999999</c:v>
                </c:pt>
                <c:pt idx="9683">
                  <c:v>62.692</c:v>
                </c:pt>
                <c:pt idx="9684">
                  <c:v>65.813999999999993</c:v>
                </c:pt>
                <c:pt idx="9685">
                  <c:v>67.971000000000004</c:v>
                </c:pt>
                <c:pt idx="9686">
                  <c:v>69.545000000000002</c:v>
                </c:pt>
                <c:pt idx="9687">
                  <c:v>70.757999999999996</c:v>
                </c:pt>
                <c:pt idx="9688">
                  <c:v>71.718999999999994</c:v>
                </c:pt>
                <c:pt idx="9689">
                  <c:v>72.459999999999994</c:v>
                </c:pt>
                <c:pt idx="9690">
                  <c:v>73.016000000000005</c:v>
                </c:pt>
                <c:pt idx="9691">
                  <c:v>73.394999999999996</c:v>
                </c:pt>
                <c:pt idx="9692">
                  <c:v>73.581999999999994</c:v>
                </c:pt>
                <c:pt idx="9693">
                  <c:v>73.566000000000003</c:v>
                </c:pt>
                <c:pt idx="9694">
                  <c:v>73.323999999999998</c:v>
                </c:pt>
                <c:pt idx="9695">
                  <c:v>72.837999999999994</c:v>
                </c:pt>
                <c:pt idx="9696">
                  <c:v>72.075000000000003</c:v>
                </c:pt>
                <c:pt idx="9697">
                  <c:v>70.971999999999994</c:v>
                </c:pt>
                <c:pt idx="9698">
                  <c:v>69.466999999999999</c:v>
                </c:pt>
                <c:pt idx="9699">
                  <c:v>67.394999999999996</c:v>
                </c:pt>
                <c:pt idx="9700">
                  <c:v>64.412000000000006</c:v>
                </c:pt>
                <c:pt idx="9701">
                  <c:v>59.496000000000002</c:v>
                </c:pt>
                <c:pt idx="9702">
                  <c:v>47.026000000000003</c:v>
                </c:pt>
                <c:pt idx="9703">
                  <c:v>53.686999999999998</c:v>
                </c:pt>
                <c:pt idx="9704">
                  <c:v>61.356999999999999</c:v>
                </c:pt>
                <c:pt idx="9705">
                  <c:v>65.102999999999994</c:v>
                </c:pt>
                <c:pt idx="9706">
                  <c:v>67.498000000000005</c:v>
                </c:pt>
                <c:pt idx="9707">
                  <c:v>69.197000000000003</c:v>
                </c:pt>
                <c:pt idx="9708">
                  <c:v>70.430000000000007</c:v>
                </c:pt>
                <c:pt idx="9709">
                  <c:v>71.361999999999995</c:v>
                </c:pt>
                <c:pt idx="9710">
                  <c:v>72.073999999999998</c:v>
                </c:pt>
                <c:pt idx="9711">
                  <c:v>72.587999999999994</c:v>
                </c:pt>
                <c:pt idx="9712">
                  <c:v>72.921999999999997</c:v>
                </c:pt>
                <c:pt idx="9713">
                  <c:v>73.069999999999993</c:v>
                </c:pt>
                <c:pt idx="9714">
                  <c:v>73.001999999999995</c:v>
                </c:pt>
                <c:pt idx="9715">
                  <c:v>72.688999999999993</c:v>
                </c:pt>
                <c:pt idx="9716">
                  <c:v>72.081999999999994</c:v>
                </c:pt>
                <c:pt idx="9717">
                  <c:v>71.105999999999995</c:v>
                </c:pt>
                <c:pt idx="9718">
                  <c:v>69.694000000000003</c:v>
                </c:pt>
                <c:pt idx="9719">
                  <c:v>67.69</c:v>
                </c:pt>
                <c:pt idx="9720">
                  <c:v>64.757000000000005</c:v>
                </c:pt>
                <c:pt idx="9721">
                  <c:v>60.170999999999999</c:v>
                </c:pt>
                <c:pt idx="9722">
                  <c:v>50.031999999999996</c:v>
                </c:pt>
                <c:pt idx="9723">
                  <c:v>51.284999999999997</c:v>
                </c:pt>
                <c:pt idx="9724">
                  <c:v>60.036000000000001</c:v>
                </c:pt>
                <c:pt idx="9725">
                  <c:v>64.076999999999998</c:v>
                </c:pt>
                <c:pt idx="9726">
                  <c:v>66.671000000000006</c:v>
                </c:pt>
                <c:pt idx="9727">
                  <c:v>68.501999999999995</c:v>
                </c:pt>
                <c:pt idx="9728">
                  <c:v>69.891999999999996</c:v>
                </c:pt>
                <c:pt idx="9729">
                  <c:v>70.981999999999999</c:v>
                </c:pt>
                <c:pt idx="9730">
                  <c:v>71.856999999999999</c:v>
                </c:pt>
                <c:pt idx="9731">
                  <c:v>72.531999999999996</c:v>
                </c:pt>
                <c:pt idx="9732">
                  <c:v>73.031000000000006</c:v>
                </c:pt>
                <c:pt idx="9733">
                  <c:v>73.352000000000004</c:v>
                </c:pt>
                <c:pt idx="9734">
                  <c:v>73.477999999999994</c:v>
                </c:pt>
                <c:pt idx="9735">
                  <c:v>73.391000000000005</c:v>
                </c:pt>
                <c:pt idx="9736">
                  <c:v>73.066999999999993</c:v>
                </c:pt>
                <c:pt idx="9737">
                  <c:v>72.484999999999999</c:v>
                </c:pt>
                <c:pt idx="9738">
                  <c:v>71.602000000000004</c:v>
                </c:pt>
                <c:pt idx="9739">
                  <c:v>70.34</c:v>
                </c:pt>
                <c:pt idx="9740">
                  <c:v>68.62</c:v>
                </c:pt>
                <c:pt idx="9741">
                  <c:v>66.215000000000003</c:v>
                </c:pt>
                <c:pt idx="9742">
                  <c:v>62.62</c:v>
                </c:pt>
                <c:pt idx="9743">
                  <c:v>56.008000000000003</c:v>
                </c:pt>
                <c:pt idx="9744">
                  <c:v>38.014000000000003</c:v>
                </c:pt>
                <c:pt idx="9745">
                  <c:v>57.723999999999997</c:v>
                </c:pt>
                <c:pt idx="9746">
                  <c:v>63.097000000000001</c:v>
                </c:pt>
                <c:pt idx="9747">
                  <c:v>66.135000000000005</c:v>
                </c:pt>
                <c:pt idx="9748">
                  <c:v>68.174999999999997</c:v>
                </c:pt>
                <c:pt idx="9749">
                  <c:v>69.658000000000001</c:v>
                </c:pt>
                <c:pt idx="9750">
                  <c:v>70.75</c:v>
                </c:pt>
                <c:pt idx="9751">
                  <c:v>71.58</c:v>
                </c:pt>
                <c:pt idx="9752">
                  <c:v>72.209999999999994</c:v>
                </c:pt>
                <c:pt idx="9753">
                  <c:v>72.649000000000001</c:v>
                </c:pt>
                <c:pt idx="9754">
                  <c:v>72.905000000000001</c:v>
                </c:pt>
                <c:pt idx="9755">
                  <c:v>72.962000000000003</c:v>
                </c:pt>
                <c:pt idx="9756">
                  <c:v>72.784000000000006</c:v>
                </c:pt>
                <c:pt idx="9757">
                  <c:v>72.334000000000003</c:v>
                </c:pt>
                <c:pt idx="9758">
                  <c:v>71.55</c:v>
                </c:pt>
                <c:pt idx="9759">
                  <c:v>70.334999999999994</c:v>
                </c:pt>
                <c:pt idx="9760">
                  <c:v>68.585999999999999</c:v>
                </c:pt>
                <c:pt idx="9761">
                  <c:v>66.049000000000007</c:v>
                </c:pt>
                <c:pt idx="9762">
                  <c:v>62.09</c:v>
                </c:pt>
                <c:pt idx="9763">
                  <c:v>54.578000000000003</c:v>
                </c:pt>
                <c:pt idx="9764">
                  <c:v>45.226999999999997</c:v>
                </c:pt>
                <c:pt idx="9765">
                  <c:v>58.802999999999997</c:v>
                </c:pt>
                <c:pt idx="9766">
                  <c:v>63.542999999999999</c:v>
                </c:pt>
                <c:pt idx="9767">
                  <c:v>66.379000000000005</c:v>
                </c:pt>
                <c:pt idx="9768">
                  <c:v>68.340999999999994</c:v>
                </c:pt>
                <c:pt idx="9769">
                  <c:v>69.814999999999998</c:v>
                </c:pt>
                <c:pt idx="9770">
                  <c:v>70.942999999999998</c:v>
                </c:pt>
                <c:pt idx="9771">
                  <c:v>71.838999999999999</c:v>
                </c:pt>
                <c:pt idx="9772">
                  <c:v>72.561999999999998</c:v>
                </c:pt>
                <c:pt idx="9773">
                  <c:v>73.116</c:v>
                </c:pt>
                <c:pt idx="9774">
                  <c:v>73.513999999999996</c:v>
                </c:pt>
                <c:pt idx="9775">
                  <c:v>73.745999999999995</c:v>
                </c:pt>
                <c:pt idx="9776">
                  <c:v>73.787000000000006</c:v>
                </c:pt>
                <c:pt idx="9777">
                  <c:v>73.617999999999995</c:v>
                </c:pt>
                <c:pt idx="9778">
                  <c:v>73.203999999999994</c:v>
                </c:pt>
                <c:pt idx="9779">
                  <c:v>72.516000000000005</c:v>
                </c:pt>
                <c:pt idx="9780">
                  <c:v>71.498999999999995</c:v>
                </c:pt>
                <c:pt idx="9781">
                  <c:v>70.045000000000002</c:v>
                </c:pt>
                <c:pt idx="9782">
                  <c:v>68.025999999999996</c:v>
                </c:pt>
                <c:pt idx="9783">
                  <c:v>65.085999999999999</c:v>
                </c:pt>
                <c:pt idx="9784">
                  <c:v>60.273000000000003</c:v>
                </c:pt>
                <c:pt idx="9785">
                  <c:v>47.720999999999997</c:v>
                </c:pt>
                <c:pt idx="9786">
                  <c:v>54.436999999999998</c:v>
                </c:pt>
                <c:pt idx="9787">
                  <c:v>62.036999999999999</c:v>
                </c:pt>
                <c:pt idx="9788">
                  <c:v>65.828000000000003</c:v>
                </c:pt>
                <c:pt idx="9789">
                  <c:v>68.201999999999998</c:v>
                </c:pt>
                <c:pt idx="9790">
                  <c:v>69.853999999999999</c:v>
                </c:pt>
                <c:pt idx="9791">
                  <c:v>71.066999999999993</c:v>
                </c:pt>
                <c:pt idx="9792">
                  <c:v>71.959999999999994</c:v>
                </c:pt>
                <c:pt idx="9793">
                  <c:v>72.629000000000005</c:v>
                </c:pt>
                <c:pt idx="9794">
                  <c:v>73.122</c:v>
                </c:pt>
                <c:pt idx="9795">
                  <c:v>73.444999999999993</c:v>
                </c:pt>
                <c:pt idx="9796">
                  <c:v>73.600999999999999</c:v>
                </c:pt>
                <c:pt idx="9797">
                  <c:v>73.569000000000003</c:v>
                </c:pt>
                <c:pt idx="9798">
                  <c:v>73.311999999999998</c:v>
                </c:pt>
                <c:pt idx="9799">
                  <c:v>72.793000000000006</c:v>
                </c:pt>
                <c:pt idx="9800">
                  <c:v>71.951999999999998</c:v>
                </c:pt>
                <c:pt idx="9801">
                  <c:v>70.69</c:v>
                </c:pt>
                <c:pt idx="9802">
                  <c:v>68.906999999999996</c:v>
                </c:pt>
                <c:pt idx="9803">
                  <c:v>66.352000000000004</c:v>
                </c:pt>
                <c:pt idx="9804">
                  <c:v>62.390999999999998</c:v>
                </c:pt>
                <c:pt idx="9805">
                  <c:v>54.893999999999998</c:v>
                </c:pt>
                <c:pt idx="9806">
                  <c:v>45.600999999999999</c:v>
                </c:pt>
                <c:pt idx="9807">
                  <c:v>59.207999999999998</c:v>
                </c:pt>
                <c:pt idx="9808">
                  <c:v>63.997</c:v>
                </c:pt>
                <c:pt idx="9809">
                  <c:v>66.881</c:v>
                </c:pt>
                <c:pt idx="9810">
                  <c:v>68.882000000000005</c:v>
                </c:pt>
                <c:pt idx="9811">
                  <c:v>70.385000000000005</c:v>
                </c:pt>
                <c:pt idx="9812">
                  <c:v>71.528000000000006</c:v>
                </c:pt>
                <c:pt idx="9813">
                  <c:v>72.424000000000007</c:v>
                </c:pt>
                <c:pt idx="9814">
                  <c:v>73.131</c:v>
                </c:pt>
                <c:pt idx="9815">
                  <c:v>73.656000000000006</c:v>
                </c:pt>
                <c:pt idx="9816">
                  <c:v>74.010000000000005</c:v>
                </c:pt>
                <c:pt idx="9817">
                  <c:v>74.186999999999998</c:v>
                </c:pt>
                <c:pt idx="9818">
                  <c:v>74.165999999999997</c:v>
                </c:pt>
                <c:pt idx="9819">
                  <c:v>73.930000000000007</c:v>
                </c:pt>
                <c:pt idx="9820">
                  <c:v>73.447999999999993</c:v>
                </c:pt>
                <c:pt idx="9821">
                  <c:v>72.7</c:v>
                </c:pt>
                <c:pt idx="9822">
                  <c:v>71.635999999999996</c:v>
                </c:pt>
                <c:pt idx="9823">
                  <c:v>70.156000000000006</c:v>
                </c:pt>
                <c:pt idx="9824">
                  <c:v>68.144999999999996</c:v>
                </c:pt>
                <c:pt idx="9825">
                  <c:v>65.27</c:v>
                </c:pt>
                <c:pt idx="9826">
                  <c:v>60.667999999999999</c:v>
                </c:pt>
                <c:pt idx="9827">
                  <c:v>49.581000000000003</c:v>
                </c:pt>
                <c:pt idx="9828">
                  <c:v>53.283999999999999</c:v>
                </c:pt>
                <c:pt idx="9829">
                  <c:v>61.56</c:v>
                </c:pt>
                <c:pt idx="9830">
                  <c:v>65.542000000000002</c:v>
                </c:pt>
                <c:pt idx="9831">
                  <c:v>68.022999999999996</c:v>
                </c:pt>
                <c:pt idx="9832">
                  <c:v>69.756</c:v>
                </c:pt>
                <c:pt idx="9833">
                  <c:v>71.037999999999997</c:v>
                </c:pt>
                <c:pt idx="9834">
                  <c:v>71.988</c:v>
                </c:pt>
                <c:pt idx="9835">
                  <c:v>72.700999999999993</c:v>
                </c:pt>
                <c:pt idx="9836">
                  <c:v>73.227000000000004</c:v>
                </c:pt>
                <c:pt idx="9837">
                  <c:v>73.566999999999993</c:v>
                </c:pt>
                <c:pt idx="9838">
                  <c:v>73.725999999999999</c:v>
                </c:pt>
                <c:pt idx="9839">
                  <c:v>73.686999999999998</c:v>
                </c:pt>
                <c:pt idx="9840">
                  <c:v>73.421000000000006</c:v>
                </c:pt>
                <c:pt idx="9841">
                  <c:v>72.893000000000001</c:v>
                </c:pt>
                <c:pt idx="9842">
                  <c:v>72.055000000000007</c:v>
                </c:pt>
                <c:pt idx="9843">
                  <c:v>70.822000000000003</c:v>
                </c:pt>
                <c:pt idx="9844">
                  <c:v>69.123000000000005</c:v>
                </c:pt>
                <c:pt idx="9845">
                  <c:v>66.762</c:v>
                </c:pt>
                <c:pt idx="9846">
                  <c:v>63.281999999999996</c:v>
                </c:pt>
                <c:pt idx="9847">
                  <c:v>57.465000000000003</c:v>
                </c:pt>
                <c:pt idx="9848">
                  <c:v>34.518999999999998</c:v>
                </c:pt>
                <c:pt idx="9849">
                  <c:v>55.796999999999997</c:v>
                </c:pt>
                <c:pt idx="9850">
                  <c:v>61.866999999999997</c:v>
                </c:pt>
                <c:pt idx="9851">
                  <c:v>65.209000000000003</c:v>
                </c:pt>
                <c:pt idx="9852">
                  <c:v>67.477999999999994</c:v>
                </c:pt>
                <c:pt idx="9853">
                  <c:v>69.120999999999995</c:v>
                </c:pt>
                <c:pt idx="9854">
                  <c:v>70.38</c:v>
                </c:pt>
                <c:pt idx="9855">
                  <c:v>71.375</c:v>
                </c:pt>
                <c:pt idx="9856">
                  <c:v>72.137</c:v>
                </c:pt>
                <c:pt idx="9857">
                  <c:v>72.700999999999993</c:v>
                </c:pt>
                <c:pt idx="9858">
                  <c:v>73.070999999999998</c:v>
                </c:pt>
                <c:pt idx="9859">
                  <c:v>73.236000000000004</c:v>
                </c:pt>
                <c:pt idx="9860">
                  <c:v>73.176000000000002</c:v>
                </c:pt>
                <c:pt idx="9861">
                  <c:v>72.873999999999995</c:v>
                </c:pt>
                <c:pt idx="9862">
                  <c:v>72.296000000000006</c:v>
                </c:pt>
                <c:pt idx="9863">
                  <c:v>71.421000000000006</c:v>
                </c:pt>
                <c:pt idx="9864">
                  <c:v>70.186999999999998</c:v>
                </c:pt>
                <c:pt idx="9865">
                  <c:v>68.471999999999994</c:v>
                </c:pt>
                <c:pt idx="9866">
                  <c:v>66.116</c:v>
                </c:pt>
                <c:pt idx="9867">
                  <c:v>62.63</c:v>
                </c:pt>
                <c:pt idx="9868">
                  <c:v>56.345999999999997</c:v>
                </c:pt>
                <c:pt idx="9869">
                  <c:v>30.885000000000002</c:v>
                </c:pt>
                <c:pt idx="9870">
                  <c:v>57.045999999999999</c:v>
                </c:pt>
                <c:pt idx="9871">
                  <c:v>62.65</c:v>
                </c:pt>
                <c:pt idx="9872">
                  <c:v>65.852000000000004</c:v>
                </c:pt>
                <c:pt idx="9873">
                  <c:v>67.965999999999994</c:v>
                </c:pt>
                <c:pt idx="9874">
                  <c:v>69.483000000000004</c:v>
                </c:pt>
                <c:pt idx="9875">
                  <c:v>70.623000000000005</c:v>
                </c:pt>
                <c:pt idx="9876">
                  <c:v>71.468999999999994</c:v>
                </c:pt>
                <c:pt idx="9877">
                  <c:v>72.096000000000004</c:v>
                </c:pt>
                <c:pt idx="9878">
                  <c:v>72.533000000000001</c:v>
                </c:pt>
                <c:pt idx="9879">
                  <c:v>72.775000000000006</c:v>
                </c:pt>
                <c:pt idx="9880">
                  <c:v>72.816000000000003</c:v>
                </c:pt>
                <c:pt idx="9881">
                  <c:v>72.626000000000005</c:v>
                </c:pt>
                <c:pt idx="9882">
                  <c:v>72.17</c:v>
                </c:pt>
                <c:pt idx="9883">
                  <c:v>71.397000000000006</c:v>
                </c:pt>
                <c:pt idx="9884">
                  <c:v>70.215999999999994</c:v>
                </c:pt>
                <c:pt idx="9885">
                  <c:v>68.540000000000006</c:v>
                </c:pt>
                <c:pt idx="9886">
                  <c:v>66.152000000000001</c:v>
                </c:pt>
                <c:pt idx="9887">
                  <c:v>62.588000000000001</c:v>
                </c:pt>
                <c:pt idx="9888">
                  <c:v>56.216000000000001</c:v>
                </c:pt>
                <c:pt idx="9889">
                  <c:v>28.843</c:v>
                </c:pt>
                <c:pt idx="9890">
                  <c:v>56.488</c:v>
                </c:pt>
                <c:pt idx="9891">
                  <c:v>62.073</c:v>
                </c:pt>
                <c:pt idx="9892">
                  <c:v>65.186000000000007</c:v>
                </c:pt>
                <c:pt idx="9893">
                  <c:v>67.296000000000006</c:v>
                </c:pt>
                <c:pt idx="9894">
                  <c:v>68.866</c:v>
                </c:pt>
                <c:pt idx="9895">
                  <c:v>70.061000000000007</c:v>
                </c:pt>
                <c:pt idx="9896">
                  <c:v>71.007999999999996</c:v>
                </c:pt>
                <c:pt idx="9897">
                  <c:v>71.766999999999996</c:v>
                </c:pt>
                <c:pt idx="9898">
                  <c:v>72.343999999999994</c:v>
                </c:pt>
                <c:pt idx="9899">
                  <c:v>72.75</c:v>
                </c:pt>
                <c:pt idx="9900">
                  <c:v>72.971000000000004</c:v>
                </c:pt>
                <c:pt idx="9901">
                  <c:v>72.978999999999999</c:v>
                </c:pt>
                <c:pt idx="9902">
                  <c:v>72.748999999999995</c:v>
                </c:pt>
                <c:pt idx="9903">
                  <c:v>72.245999999999995</c:v>
                </c:pt>
                <c:pt idx="9904">
                  <c:v>71.412000000000006</c:v>
                </c:pt>
                <c:pt idx="9905">
                  <c:v>70.194999999999993</c:v>
                </c:pt>
                <c:pt idx="9906">
                  <c:v>68.466999999999999</c:v>
                </c:pt>
                <c:pt idx="9907">
                  <c:v>65.951999999999998</c:v>
                </c:pt>
                <c:pt idx="9908">
                  <c:v>62.1</c:v>
                </c:pt>
                <c:pt idx="9909">
                  <c:v>54.573</c:v>
                </c:pt>
                <c:pt idx="9910">
                  <c:v>46.707999999999998</c:v>
                </c:pt>
                <c:pt idx="9911">
                  <c:v>59.487000000000002</c:v>
                </c:pt>
                <c:pt idx="9912">
                  <c:v>64.253</c:v>
                </c:pt>
                <c:pt idx="9913">
                  <c:v>67.135999999999996</c:v>
                </c:pt>
                <c:pt idx="9914">
                  <c:v>69.072999999999993</c:v>
                </c:pt>
                <c:pt idx="9915">
                  <c:v>70.47</c:v>
                </c:pt>
                <c:pt idx="9916">
                  <c:v>71.516000000000005</c:v>
                </c:pt>
                <c:pt idx="9917">
                  <c:v>72.293000000000006</c:v>
                </c:pt>
                <c:pt idx="9918">
                  <c:v>72.873000000000005</c:v>
                </c:pt>
                <c:pt idx="9919">
                  <c:v>73.293999999999997</c:v>
                </c:pt>
                <c:pt idx="9920">
                  <c:v>73.555000000000007</c:v>
                </c:pt>
                <c:pt idx="9921">
                  <c:v>73.656000000000006</c:v>
                </c:pt>
                <c:pt idx="9922">
                  <c:v>73.572999999999993</c:v>
                </c:pt>
                <c:pt idx="9923">
                  <c:v>73.275000000000006</c:v>
                </c:pt>
                <c:pt idx="9924">
                  <c:v>72.718000000000004</c:v>
                </c:pt>
                <c:pt idx="9925">
                  <c:v>71.841999999999999</c:v>
                </c:pt>
                <c:pt idx="9926">
                  <c:v>70.55</c:v>
                </c:pt>
                <c:pt idx="9927">
                  <c:v>68.736000000000004</c:v>
                </c:pt>
                <c:pt idx="9928">
                  <c:v>66.144999999999996</c:v>
                </c:pt>
                <c:pt idx="9929">
                  <c:v>62.116</c:v>
                </c:pt>
                <c:pt idx="9930">
                  <c:v>54.396999999999998</c:v>
                </c:pt>
                <c:pt idx="9931">
                  <c:v>46.399000000000001</c:v>
                </c:pt>
                <c:pt idx="9932">
                  <c:v>59.228999999999999</c:v>
                </c:pt>
                <c:pt idx="9933">
                  <c:v>63.896999999999998</c:v>
                </c:pt>
                <c:pt idx="9934">
                  <c:v>66.709000000000003</c:v>
                </c:pt>
                <c:pt idx="9935">
                  <c:v>68.674000000000007</c:v>
                </c:pt>
                <c:pt idx="9936">
                  <c:v>70.11</c:v>
                </c:pt>
                <c:pt idx="9937">
                  <c:v>71.215999999999994</c:v>
                </c:pt>
                <c:pt idx="9938">
                  <c:v>72.085999999999999</c:v>
                </c:pt>
                <c:pt idx="9939">
                  <c:v>72.774000000000001</c:v>
                </c:pt>
                <c:pt idx="9940">
                  <c:v>73.286000000000001</c:v>
                </c:pt>
                <c:pt idx="9941">
                  <c:v>73.629000000000005</c:v>
                </c:pt>
                <c:pt idx="9942">
                  <c:v>73.790999999999997</c:v>
                </c:pt>
                <c:pt idx="9943">
                  <c:v>73.748000000000005</c:v>
                </c:pt>
                <c:pt idx="9944">
                  <c:v>73.477999999999994</c:v>
                </c:pt>
                <c:pt idx="9945">
                  <c:v>72.942999999999998</c:v>
                </c:pt>
                <c:pt idx="9946">
                  <c:v>72.117000000000004</c:v>
                </c:pt>
                <c:pt idx="9947">
                  <c:v>70.935000000000002</c:v>
                </c:pt>
                <c:pt idx="9948">
                  <c:v>69.266000000000005</c:v>
                </c:pt>
                <c:pt idx="9949">
                  <c:v>66.942999999999998</c:v>
                </c:pt>
                <c:pt idx="9950">
                  <c:v>63.46</c:v>
                </c:pt>
                <c:pt idx="9951">
                  <c:v>57.095999999999997</c:v>
                </c:pt>
                <c:pt idx="9952">
                  <c:v>35.055999999999997</c:v>
                </c:pt>
                <c:pt idx="9953">
                  <c:v>58.209000000000003</c:v>
                </c:pt>
                <c:pt idx="9954">
                  <c:v>63.716999999999999</c:v>
                </c:pt>
                <c:pt idx="9955">
                  <c:v>66.879000000000005</c:v>
                </c:pt>
                <c:pt idx="9956">
                  <c:v>68.962999999999994</c:v>
                </c:pt>
                <c:pt idx="9957">
                  <c:v>70.454999999999998</c:v>
                </c:pt>
                <c:pt idx="9958">
                  <c:v>71.573999999999998</c:v>
                </c:pt>
                <c:pt idx="9959">
                  <c:v>72.409000000000006</c:v>
                </c:pt>
                <c:pt idx="9960">
                  <c:v>73.039000000000001</c:v>
                </c:pt>
                <c:pt idx="9961">
                  <c:v>73.503</c:v>
                </c:pt>
                <c:pt idx="9962">
                  <c:v>73.799000000000007</c:v>
                </c:pt>
                <c:pt idx="9963">
                  <c:v>73.929000000000002</c:v>
                </c:pt>
                <c:pt idx="9964">
                  <c:v>73.872</c:v>
                </c:pt>
                <c:pt idx="9965">
                  <c:v>73.599999999999994</c:v>
                </c:pt>
                <c:pt idx="9966">
                  <c:v>73.073999999999998</c:v>
                </c:pt>
                <c:pt idx="9967">
                  <c:v>72.233999999999995</c:v>
                </c:pt>
                <c:pt idx="9968">
                  <c:v>71.031999999999996</c:v>
                </c:pt>
                <c:pt idx="9969">
                  <c:v>69.36</c:v>
                </c:pt>
                <c:pt idx="9970">
                  <c:v>67.010000000000005</c:v>
                </c:pt>
                <c:pt idx="9971">
                  <c:v>63.637</c:v>
                </c:pt>
                <c:pt idx="9972">
                  <c:v>58.012</c:v>
                </c:pt>
                <c:pt idx="9973">
                  <c:v>38.948999999999998</c:v>
                </c:pt>
                <c:pt idx="9974">
                  <c:v>55.463000000000001</c:v>
                </c:pt>
                <c:pt idx="9975">
                  <c:v>61.765999999999998</c:v>
                </c:pt>
                <c:pt idx="9976">
                  <c:v>65.158000000000001</c:v>
                </c:pt>
                <c:pt idx="9977">
                  <c:v>67.432000000000002</c:v>
                </c:pt>
                <c:pt idx="9978">
                  <c:v>69.061000000000007</c:v>
                </c:pt>
                <c:pt idx="9979">
                  <c:v>70.302000000000007</c:v>
                </c:pt>
                <c:pt idx="9980">
                  <c:v>71.277000000000001</c:v>
                </c:pt>
                <c:pt idx="9981">
                  <c:v>72.021000000000001</c:v>
                </c:pt>
                <c:pt idx="9982">
                  <c:v>72.570999999999998</c:v>
                </c:pt>
                <c:pt idx="9983">
                  <c:v>72.927999999999997</c:v>
                </c:pt>
                <c:pt idx="9984">
                  <c:v>73.075999999999993</c:v>
                </c:pt>
                <c:pt idx="9985">
                  <c:v>73.001000000000005</c:v>
                </c:pt>
                <c:pt idx="9986">
                  <c:v>72.677000000000007</c:v>
                </c:pt>
                <c:pt idx="9987">
                  <c:v>72.082999999999998</c:v>
                </c:pt>
                <c:pt idx="9988">
                  <c:v>71.179000000000002</c:v>
                </c:pt>
                <c:pt idx="9989">
                  <c:v>69.899000000000001</c:v>
                </c:pt>
                <c:pt idx="9990">
                  <c:v>68.102999999999994</c:v>
                </c:pt>
                <c:pt idx="9991">
                  <c:v>65.584999999999994</c:v>
                </c:pt>
                <c:pt idx="9992">
                  <c:v>61.722000000000001</c:v>
                </c:pt>
                <c:pt idx="9993">
                  <c:v>54.042999999999999</c:v>
                </c:pt>
                <c:pt idx="9994">
                  <c:v>46.423999999999999</c:v>
                </c:pt>
                <c:pt idx="9995">
                  <c:v>59.164000000000001</c:v>
                </c:pt>
                <c:pt idx="9996">
                  <c:v>63.981000000000002</c:v>
                </c:pt>
                <c:pt idx="9997">
                  <c:v>66.834999999999994</c:v>
                </c:pt>
                <c:pt idx="9998">
                  <c:v>68.790000000000006</c:v>
                </c:pt>
                <c:pt idx="9999">
                  <c:v>70.222999999999999</c:v>
                </c:pt>
                <c:pt idx="10000">
                  <c:v>71.281000000000006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7471216"/>
        <c:axId val="377471608"/>
      </c:scatterChart>
      <c:valAx>
        <c:axId val="377471216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7471608"/>
        <c:crosses val="autoZero"/>
        <c:crossBetween val="midCat"/>
        <c:majorUnit val="0.5"/>
      </c:valAx>
      <c:valAx>
        <c:axId val="377471608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747121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LOADING AMPLITUDE(m)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Sheet3!$B$2:$B$10002</c:f>
              <c:numCache>
                <c:formatCode>0.00E+00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  <c:pt idx="2">
                  <c:v>5.0000000000000001E-3</c:v>
                </c:pt>
                <c:pt idx="3">
                  <c:v>5.0000000000000001E-3</c:v>
                </c:pt>
                <c:pt idx="4">
                  <c:v>5.0000000000000001E-3</c:v>
                </c:pt>
                <c:pt idx="5">
                  <c:v>5.0000000000000001E-3</c:v>
                </c:pt>
                <c:pt idx="6">
                  <c:v>5.0000000000000001E-3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5.0000000000000001E-3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5.0000000000000001E-3</c:v>
                </c:pt>
                <c:pt idx="18">
                  <c:v>5.0000000000000001E-3</c:v>
                </c:pt>
                <c:pt idx="19">
                  <c:v>5.0000000000000001E-3</c:v>
                </c:pt>
                <c:pt idx="20">
                  <c:v>5.0000000000000001E-3</c:v>
                </c:pt>
                <c:pt idx="21">
                  <c:v>5.0000000000000001E-3</c:v>
                </c:pt>
                <c:pt idx="22">
                  <c:v>5.0000000000000001E-3</c:v>
                </c:pt>
                <c:pt idx="23">
                  <c:v>5.0000000000000001E-3</c:v>
                </c:pt>
                <c:pt idx="24">
                  <c:v>5.0000000000000001E-3</c:v>
                </c:pt>
                <c:pt idx="25">
                  <c:v>5.0000000000000001E-3</c:v>
                </c:pt>
                <c:pt idx="26">
                  <c:v>5.0000000000000001E-3</c:v>
                </c:pt>
                <c:pt idx="27">
                  <c:v>5.0000000000000001E-3</c:v>
                </c:pt>
                <c:pt idx="28">
                  <c:v>5.0000000000000001E-3</c:v>
                </c:pt>
                <c:pt idx="29">
                  <c:v>5.0000000000000001E-3</c:v>
                </c:pt>
                <c:pt idx="30">
                  <c:v>5.0000000000000001E-3</c:v>
                </c:pt>
                <c:pt idx="31">
                  <c:v>5.0000000000000001E-3</c:v>
                </c:pt>
                <c:pt idx="32">
                  <c:v>5.0000000000000001E-3</c:v>
                </c:pt>
                <c:pt idx="33">
                  <c:v>5.0000000000000001E-3</c:v>
                </c:pt>
                <c:pt idx="34">
                  <c:v>5.0000000000000001E-3</c:v>
                </c:pt>
                <c:pt idx="35">
                  <c:v>5.0000000000000001E-3</c:v>
                </c:pt>
                <c:pt idx="36">
                  <c:v>5.0000000000000001E-3</c:v>
                </c:pt>
                <c:pt idx="37">
                  <c:v>5.0000000000000001E-3</c:v>
                </c:pt>
                <c:pt idx="38">
                  <c:v>5.0000000000000001E-3</c:v>
                </c:pt>
                <c:pt idx="39">
                  <c:v>5.0000000000000001E-3</c:v>
                </c:pt>
                <c:pt idx="40">
                  <c:v>5.0000000000000001E-3</c:v>
                </c:pt>
                <c:pt idx="41">
                  <c:v>5.0000000000000001E-3</c:v>
                </c:pt>
                <c:pt idx="42">
                  <c:v>5.0000000000000001E-3</c:v>
                </c:pt>
                <c:pt idx="43">
                  <c:v>5.0000000000000001E-3</c:v>
                </c:pt>
                <c:pt idx="44">
                  <c:v>5.0000000000000001E-3</c:v>
                </c:pt>
                <c:pt idx="45">
                  <c:v>5.0000000000000001E-3</c:v>
                </c:pt>
                <c:pt idx="46">
                  <c:v>5.0000000000000001E-3</c:v>
                </c:pt>
                <c:pt idx="47">
                  <c:v>5.0000000000000001E-3</c:v>
                </c:pt>
                <c:pt idx="48">
                  <c:v>5.0000000000000001E-3</c:v>
                </c:pt>
                <c:pt idx="49">
                  <c:v>5.0000000000000001E-3</c:v>
                </c:pt>
                <c:pt idx="50">
                  <c:v>4.8999999999999998E-3</c:v>
                </c:pt>
                <c:pt idx="51">
                  <c:v>4.8999999999999998E-3</c:v>
                </c:pt>
                <c:pt idx="52">
                  <c:v>4.8999999999999998E-3</c:v>
                </c:pt>
                <c:pt idx="53">
                  <c:v>4.8999999999999998E-3</c:v>
                </c:pt>
                <c:pt idx="54">
                  <c:v>4.8999999999999998E-3</c:v>
                </c:pt>
                <c:pt idx="55">
                  <c:v>4.8999999999999998E-3</c:v>
                </c:pt>
                <c:pt idx="56">
                  <c:v>4.8999999999999998E-3</c:v>
                </c:pt>
                <c:pt idx="57">
                  <c:v>4.8999999999999998E-3</c:v>
                </c:pt>
                <c:pt idx="58">
                  <c:v>4.8999999999999998E-3</c:v>
                </c:pt>
                <c:pt idx="59">
                  <c:v>4.8999999999999998E-3</c:v>
                </c:pt>
                <c:pt idx="60">
                  <c:v>4.8999999999999998E-3</c:v>
                </c:pt>
                <c:pt idx="61">
                  <c:v>4.8999999999999998E-3</c:v>
                </c:pt>
                <c:pt idx="62">
                  <c:v>4.8999999999999998E-3</c:v>
                </c:pt>
                <c:pt idx="63">
                  <c:v>4.8999999999999998E-3</c:v>
                </c:pt>
                <c:pt idx="64">
                  <c:v>4.8999999999999998E-3</c:v>
                </c:pt>
                <c:pt idx="65">
                  <c:v>4.8999999999999998E-3</c:v>
                </c:pt>
                <c:pt idx="66">
                  <c:v>4.8999999999999998E-3</c:v>
                </c:pt>
                <c:pt idx="67">
                  <c:v>4.8999999999999998E-3</c:v>
                </c:pt>
                <c:pt idx="68">
                  <c:v>4.8999999999999998E-3</c:v>
                </c:pt>
                <c:pt idx="69">
                  <c:v>4.8999999999999998E-3</c:v>
                </c:pt>
                <c:pt idx="70">
                  <c:v>4.8999999999999998E-3</c:v>
                </c:pt>
                <c:pt idx="71">
                  <c:v>4.8999999999999998E-3</c:v>
                </c:pt>
                <c:pt idx="72">
                  <c:v>4.8999999999999998E-3</c:v>
                </c:pt>
                <c:pt idx="73">
                  <c:v>4.8999999999999998E-3</c:v>
                </c:pt>
                <c:pt idx="74">
                  <c:v>4.8999999999999998E-3</c:v>
                </c:pt>
                <c:pt idx="75">
                  <c:v>4.7999999999999996E-3</c:v>
                </c:pt>
                <c:pt idx="76">
                  <c:v>4.7999999999999996E-3</c:v>
                </c:pt>
                <c:pt idx="77">
                  <c:v>4.7999999999999996E-3</c:v>
                </c:pt>
                <c:pt idx="78">
                  <c:v>4.7999999999999996E-3</c:v>
                </c:pt>
                <c:pt idx="79">
                  <c:v>4.7999999999999996E-3</c:v>
                </c:pt>
                <c:pt idx="80">
                  <c:v>4.7999999999999996E-3</c:v>
                </c:pt>
                <c:pt idx="81">
                  <c:v>4.7999999999999996E-3</c:v>
                </c:pt>
                <c:pt idx="82">
                  <c:v>4.7999999999999996E-3</c:v>
                </c:pt>
                <c:pt idx="83">
                  <c:v>4.7999999999999996E-3</c:v>
                </c:pt>
                <c:pt idx="84">
                  <c:v>4.7999999999999996E-3</c:v>
                </c:pt>
                <c:pt idx="85">
                  <c:v>4.7999999999999996E-3</c:v>
                </c:pt>
                <c:pt idx="86">
                  <c:v>4.7999999999999996E-3</c:v>
                </c:pt>
                <c:pt idx="87">
                  <c:v>4.7999999999999996E-3</c:v>
                </c:pt>
                <c:pt idx="88">
                  <c:v>4.7999999999999996E-3</c:v>
                </c:pt>
                <c:pt idx="89">
                  <c:v>4.7999999999999996E-3</c:v>
                </c:pt>
                <c:pt idx="90">
                  <c:v>4.7999999999999996E-3</c:v>
                </c:pt>
                <c:pt idx="91">
                  <c:v>4.7999999999999996E-3</c:v>
                </c:pt>
                <c:pt idx="92">
                  <c:v>4.7999999999999996E-3</c:v>
                </c:pt>
                <c:pt idx="93">
                  <c:v>4.7999999999999996E-3</c:v>
                </c:pt>
                <c:pt idx="94">
                  <c:v>4.7999999999999996E-3</c:v>
                </c:pt>
                <c:pt idx="95">
                  <c:v>4.7999999999999996E-3</c:v>
                </c:pt>
                <c:pt idx="96">
                  <c:v>4.7999999999999996E-3</c:v>
                </c:pt>
                <c:pt idx="97">
                  <c:v>4.7999999999999996E-3</c:v>
                </c:pt>
                <c:pt idx="98">
                  <c:v>4.7999999999999996E-3</c:v>
                </c:pt>
                <c:pt idx="99">
                  <c:v>4.7999999999999996E-3</c:v>
                </c:pt>
                <c:pt idx="100">
                  <c:v>4.7000000000000002E-3</c:v>
                </c:pt>
                <c:pt idx="101">
                  <c:v>4.7000000000000002E-3</c:v>
                </c:pt>
                <c:pt idx="102">
                  <c:v>4.7000000000000002E-3</c:v>
                </c:pt>
                <c:pt idx="103">
                  <c:v>4.7000000000000002E-3</c:v>
                </c:pt>
                <c:pt idx="104">
                  <c:v>4.7000000000000002E-3</c:v>
                </c:pt>
                <c:pt idx="105">
                  <c:v>4.7000000000000002E-3</c:v>
                </c:pt>
                <c:pt idx="106">
                  <c:v>4.7000000000000002E-3</c:v>
                </c:pt>
                <c:pt idx="107">
                  <c:v>4.7000000000000002E-3</c:v>
                </c:pt>
                <c:pt idx="108">
                  <c:v>4.7000000000000002E-3</c:v>
                </c:pt>
                <c:pt idx="109">
                  <c:v>4.7000000000000002E-3</c:v>
                </c:pt>
                <c:pt idx="110">
                  <c:v>4.7000000000000002E-3</c:v>
                </c:pt>
                <c:pt idx="111">
                  <c:v>4.7000000000000002E-3</c:v>
                </c:pt>
                <c:pt idx="112">
                  <c:v>4.7000000000000002E-3</c:v>
                </c:pt>
                <c:pt idx="113">
                  <c:v>4.7000000000000002E-3</c:v>
                </c:pt>
                <c:pt idx="114">
                  <c:v>4.7000000000000002E-3</c:v>
                </c:pt>
                <c:pt idx="115">
                  <c:v>4.7000000000000002E-3</c:v>
                </c:pt>
                <c:pt idx="116">
                  <c:v>4.7000000000000002E-3</c:v>
                </c:pt>
                <c:pt idx="117">
                  <c:v>4.7000000000000002E-3</c:v>
                </c:pt>
                <c:pt idx="118">
                  <c:v>4.7000000000000002E-3</c:v>
                </c:pt>
                <c:pt idx="119">
                  <c:v>4.7000000000000002E-3</c:v>
                </c:pt>
                <c:pt idx="120">
                  <c:v>4.7000000000000002E-3</c:v>
                </c:pt>
                <c:pt idx="121">
                  <c:v>4.7000000000000002E-3</c:v>
                </c:pt>
                <c:pt idx="122">
                  <c:v>4.7000000000000002E-3</c:v>
                </c:pt>
                <c:pt idx="123">
                  <c:v>4.7000000000000002E-3</c:v>
                </c:pt>
                <c:pt idx="124">
                  <c:v>4.7000000000000002E-3</c:v>
                </c:pt>
                <c:pt idx="125">
                  <c:v>4.5999999999999999E-3</c:v>
                </c:pt>
                <c:pt idx="126">
                  <c:v>4.5999999999999999E-3</c:v>
                </c:pt>
                <c:pt idx="127">
                  <c:v>4.5999999999999999E-3</c:v>
                </c:pt>
                <c:pt idx="128">
                  <c:v>4.5999999999999999E-3</c:v>
                </c:pt>
                <c:pt idx="129">
                  <c:v>4.5999999999999999E-3</c:v>
                </c:pt>
                <c:pt idx="130">
                  <c:v>4.5999999999999999E-3</c:v>
                </c:pt>
                <c:pt idx="131">
                  <c:v>4.5999999999999999E-3</c:v>
                </c:pt>
                <c:pt idx="132">
                  <c:v>4.5999999999999999E-3</c:v>
                </c:pt>
                <c:pt idx="133">
                  <c:v>4.5999999999999999E-3</c:v>
                </c:pt>
                <c:pt idx="134">
                  <c:v>4.5999999999999999E-3</c:v>
                </c:pt>
                <c:pt idx="135">
                  <c:v>4.5999999999999999E-3</c:v>
                </c:pt>
                <c:pt idx="136">
                  <c:v>4.5999999999999999E-3</c:v>
                </c:pt>
                <c:pt idx="137">
                  <c:v>4.5999999999999999E-3</c:v>
                </c:pt>
                <c:pt idx="138">
                  <c:v>4.5999999999999999E-3</c:v>
                </c:pt>
                <c:pt idx="139">
                  <c:v>4.5999999999999999E-3</c:v>
                </c:pt>
                <c:pt idx="140">
                  <c:v>4.5999999999999999E-3</c:v>
                </c:pt>
                <c:pt idx="141">
                  <c:v>4.5999999999999999E-3</c:v>
                </c:pt>
                <c:pt idx="142">
                  <c:v>4.5999999999999999E-3</c:v>
                </c:pt>
                <c:pt idx="143">
                  <c:v>4.5999999999999999E-3</c:v>
                </c:pt>
                <c:pt idx="144">
                  <c:v>4.5999999999999999E-3</c:v>
                </c:pt>
                <c:pt idx="145">
                  <c:v>4.5999999999999999E-3</c:v>
                </c:pt>
                <c:pt idx="146">
                  <c:v>4.5999999999999999E-3</c:v>
                </c:pt>
                <c:pt idx="147">
                  <c:v>4.5999999999999999E-3</c:v>
                </c:pt>
                <c:pt idx="148">
                  <c:v>4.5999999999999999E-3</c:v>
                </c:pt>
                <c:pt idx="149">
                  <c:v>4.5999999999999999E-3</c:v>
                </c:pt>
                <c:pt idx="150">
                  <c:v>4.4999999999999997E-3</c:v>
                </c:pt>
                <c:pt idx="151">
                  <c:v>4.4999999999999997E-3</c:v>
                </c:pt>
                <c:pt idx="152">
                  <c:v>4.4999999999999997E-3</c:v>
                </c:pt>
                <c:pt idx="153">
                  <c:v>4.4999999999999997E-3</c:v>
                </c:pt>
                <c:pt idx="154">
                  <c:v>4.4999999999999997E-3</c:v>
                </c:pt>
                <c:pt idx="155">
                  <c:v>4.4999999999999997E-3</c:v>
                </c:pt>
                <c:pt idx="156">
                  <c:v>4.4999999999999997E-3</c:v>
                </c:pt>
                <c:pt idx="157">
                  <c:v>4.4999999999999997E-3</c:v>
                </c:pt>
                <c:pt idx="158">
                  <c:v>4.4999999999999997E-3</c:v>
                </c:pt>
                <c:pt idx="159">
                  <c:v>4.4999999999999997E-3</c:v>
                </c:pt>
                <c:pt idx="160">
                  <c:v>4.4999999999999997E-3</c:v>
                </c:pt>
                <c:pt idx="161">
                  <c:v>4.4999999999999997E-3</c:v>
                </c:pt>
                <c:pt idx="162">
                  <c:v>4.4999999999999997E-3</c:v>
                </c:pt>
                <c:pt idx="163">
                  <c:v>4.4999999999999997E-3</c:v>
                </c:pt>
                <c:pt idx="164">
                  <c:v>4.4999999999999997E-3</c:v>
                </c:pt>
                <c:pt idx="165">
                  <c:v>4.4999999999999997E-3</c:v>
                </c:pt>
                <c:pt idx="166">
                  <c:v>4.4999999999999997E-3</c:v>
                </c:pt>
                <c:pt idx="167">
                  <c:v>4.4999999999999997E-3</c:v>
                </c:pt>
                <c:pt idx="168">
                  <c:v>4.4999999999999997E-3</c:v>
                </c:pt>
                <c:pt idx="169">
                  <c:v>4.4999999999999997E-3</c:v>
                </c:pt>
                <c:pt idx="170">
                  <c:v>4.4999999999999997E-3</c:v>
                </c:pt>
                <c:pt idx="171">
                  <c:v>4.4999999999999997E-3</c:v>
                </c:pt>
                <c:pt idx="172">
                  <c:v>4.4999999999999997E-3</c:v>
                </c:pt>
                <c:pt idx="173">
                  <c:v>4.4999999999999997E-3</c:v>
                </c:pt>
                <c:pt idx="174">
                  <c:v>4.4999999999999997E-3</c:v>
                </c:pt>
                <c:pt idx="175">
                  <c:v>4.4000000000000003E-3</c:v>
                </c:pt>
                <c:pt idx="176">
                  <c:v>4.4000000000000003E-3</c:v>
                </c:pt>
                <c:pt idx="177">
                  <c:v>4.4000000000000003E-3</c:v>
                </c:pt>
                <c:pt idx="178">
                  <c:v>4.4000000000000003E-3</c:v>
                </c:pt>
                <c:pt idx="179">
                  <c:v>4.4000000000000003E-3</c:v>
                </c:pt>
                <c:pt idx="180">
                  <c:v>4.4000000000000003E-3</c:v>
                </c:pt>
                <c:pt idx="181">
                  <c:v>4.4000000000000003E-3</c:v>
                </c:pt>
                <c:pt idx="182">
                  <c:v>4.4000000000000003E-3</c:v>
                </c:pt>
                <c:pt idx="183">
                  <c:v>4.4000000000000003E-3</c:v>
                </c:pt>
                <c:pt idx="184">
                  <c:v>4.4000000000000003E-3</c:v>
                </c:pt>
                <c:pt idx="185">
                  <c:v>4.4000000000000003E-3</c:v>
                </c:pt>
                <c:pt idx="186">
                  <c:v>4.4000000000000003E-3</c:v>
                </c:pt>
                <c:pt idx="187">
                  <c:v>4.4000000000000003E-3</c:v>
                </c:pt>
                <c:pt idx="188">
                  <c:v>4.4000000000000003E-3</c:v>
                </c:pt>
                <c:pt idx="189">
                  <c:v>4.4000000000000003E-3</c:v>
                </c:pt>
                <c:pt idx="190">
                  <c:v>4.4000000000000003E-3</c:v>
                </c:pt>
                <c:pt idx="191">
                  <c:v>4.4000000000000003E-3</c:v>
                </c:pt>
                <c:pt idx="192">
                  <c:v>4.4000000000000003E-3</c:v>
                </c:pt>
                <c:pt idx="193">
                  <c:v>4.4000000000000003E-3</c:v>
                </c:pt>
                <c:pt idx="194">
                  <c:v>4.4000000000000003E-3</c:v>
                </c:pt>
                <c:pt idx="195">
                  <c:v>4.4000000000000003E-3</c:v>
                </c:pt>
                <c:pt idx="196">
                  <c:v>4.4000000000000003E-3</c:v>
                </c:pt>
                <c:pt idx="197">
                  <c:v>4.4000000000000003E-3</c:v>
                </c:pt>
                <c:pt idx="198">
                  <c:v>4.4000000000000003E-3</c:v>
                </c:pt>
                <c:pt idx="199">
                  <c:v>4.4000000000000003E-3</c:v>
                </c:pt>
                <c:pt idx="200">
                  <c:v>4.3E-3</c:v>
                </c:pt>
                <c:pt idx="201">
                  <c:v>4.3E-3</c:v>
                </c:pt>
                <c:pt idx="202">
                  <c:v>4.3E-3</c:v>
                </c:pt>
                <c:pt idx="203">
                  <c:v>4.3E-3</c:v>
                </c:pt>
                <c:pt idx="204">
                  <c:v>4.3E-3</c:v>
                </c:pt>
                <c:pt idx="205">
                  <c:v>4.3E-3</c:v>
                </c:pt>
                <c:pt idx="206">
                  <c:v>4.3E-3</c:v>
                </c:pt>
                <c:pt idx="207">
                  <c:v>4.3E-3</c:v>
                </c:pt>
                <c:pt idx="208">
                  <c:v>4.3E-3</c:v>
                </c:pt>
                <c:pt idx="209">
                  <c:v>4.3E-3</c:v>
                </c:pt>
                <c:pt idx="210">
                  <c:v>4.3E-3</c:v>
                </c:pt>
                <c:pt idx="211">
                  <c:v>4.3E-3</c:v>
                </c:pt>
                <c:pt idx="212">
                  <c:v>4.3E-3</c:v>
                </c:pt>
                <c:pt idx="213">
                  <c:v>4.3E-3</c:v>
                </c:pt>
                <c:pt idx="214">
                  <c:v>4.3E-3</c:v>
                </c:pt>
                <c:pt idx="215">
                  <c:v>4.3E-3</c:v>
                </c:pt>
                <c:pt idx="216">
                  <c:v>4.3E-3</c:v>
                </c:pt>
                <c:pt idx="217">
                  <c:v>4.3E-3</c:v>
                </c:pt>
                <c:pt idx="218">
                  <c:v>4.3E-3</c:v>
                </c:pt>
                <c:pt idx="219">
                  <c:v>4.3E-3</c:v>
                </c:pt>
                <c:pt idx="220">
                  <c:v>4.3E-3</c:v>
                </c:pt>
                <c:pt idx="221">
                  <c:v>4.3E-3</c:v>
                </c:pt>
                <c:pt idx="222">
                  <c:v>4.3E-3</c:v>
                </c:pt>
                <c:pt idx="223">
                  <c:v>4.3E-3</c:v>
                </c:pt>
                <c:pt idx="224">
                  <c:v>4.3E-3</c:v>
                </c:pt>
                <c:pt idx="225">
                  <c:v>4.1999999999999997E-3</c:v>
                </c:pt>
                <c:pt idx="226">
                  <c:v>4.1999999999999997E-3</c:v>
                </c:pt>
                <c:pt idx="227">
                  <c:v>4.1999999999999997E-3</c:v>
                </c:pt>
                <c:pt idx="228">
                  <c:v>4.1999999999999997E-3</c:v>
                </c:pt>
                <c:pt idx="229">
                  <c:v>4.1999999999999997E-3</c:v>
                </c:pt>
                <c:pt idx="230">
                  <c:v>4.1999999999999997E-3</c:v>
                </c:pt>
                <c:pt idx="231">
                  <c:v>4.1999999999999997E-3</c:v>
                </c:pt>
                <c:pt idx="232">
                  <c:v>4.1999999999999997E-3</c:v>
                </c:pt>
                <c:pt idx="233">
                  <c:v>4.1999999999999997E-3</c:v>
                </c:pt>
                <c:pt idx="234">
                  <c:v>4.1999999999999997E-3</c:v>
                </c:pt>
                <c:pt idx="235">
                  <c:v>4.1999999999999997E-3</c:v>
                </c:pt>
                <c:pt idx="236">
                  <c:v>4.1999999999999997E-3</c:v>
                </c:pt>
                <c:pt idx="237">
                  <c:v>4.1999999999999997E-3</c:v>
                </c:pt>
                <c:pt idx="238">
                  <c:v>4.1999999999999997E-3</c:v>
                </c:pt>
                <c:pt idx="239">
                  <c:v>4.1999999999999997E-3</c:v>
                </c:pt>
                <c:pt idx="240">
                  <c:v>4.1999999999999997E-3</c:v>
                </c:pt>
                <c:pt idx="241">
                  <c:v>4.1999999999999997E-3</c:v>
                </c:pt>
                <c:pt idx="242">
                  <c:v>4.1999999999999997E-3</c:v>
                </c:pt>
                <c:pt idx="243">
                  <c:v>4.1999999999999997E-3</c:v>
                </c:pt>
                <c:pt idx="244">
                  <c:v>4.1999999999999997E-3</c:v>
                </c:pt>
                <c:pt idx="245">
                  <c:v>4.1999999999999997E-3</c:v>
                </c:pt>
                <c:pt idx="246">
                  <c:v>4.1999999999999997E-3</c:v>
                </c:pt>
                <c:pt idx="247">
                  <c:v>4.1999999999999997E-3</c:v>
                </c:pt>
                <c:pt idx="248">
                  <c:v>4.1999999999999997E-3</c:v>
                </c:pt>
                <c:pt idx="249">
                  <c:v>4.1999999999999997E-3</c:v>
                </c:pt>
                <c:pt idx="250">
                  <c:v>4.1000000000000003E-3</c:v>
                </c:pt>
                <c:pt idx="251">
                  <c:v>4.1000000000000003E-3</c:v>
                </c:pt>
                <c:pt idx="252">
                  <c:v>4.1000000000000003E-3</c:v>
                </c:pt>
                <c:pt idx="253">
                  <c:v>4.1000000000000003E-3</c:v>
                </c:pt>
                <c:pt idx="254">
                  <c:v>4.1000000000000003E-3</c:v>
                </c:pt>
                <c:pt idx="255">
                  <c:v>4.1000000000000003E-3</c:v>
                </c:pt>
                <c:pt idx="256">
                  <c:v>4.1000000000000003E-3</c:v>
                </c:pt>
                <c:pt idx="257">
                  <c:v>4.1000000000000003E-3</c:v>
                </c:pt>
                <c:pt idx="258">
                  <c:v>4.1000000000000003E-3</c:v>
                </c:pt>
                <c:pt idx="259">
                  <c:v>4.1000000000000003E-3</c:v>
                </c:pt>
                <c:pt idx="260">
                  <c:v>4.1000000000000003E-3</c:v>
                </c:pt>
                <c:pt idx="261">
                  <c:v>4.1000000000000003E-3</c:v>
                </c:pt>
                <c:pt idx="262">
                  <c:v>4.1000000000000003E-3</c:v>
                </c:pt>
                <c:pt idx="263">
                  <c:v>4.1000000000000003E-3</c:v>
                </c:pt>
                <c:pt idx="264">
                  <c:v>4.1000000000000003E-3</c:v>
                </c:pt>
                <c:pt idx="265">
                  <c:v>4.1000000000000003E-3</c:v>
                </c:pt>
                <c:pt idx="266">
                  <c:v>4.1000000000000003E-3</c:v>
                </c:pt>
                <c:pt idx="267">
                  <c:v>4.1000000000000003E-3</c:v>
                </c:pt>
                <c:pt idx="268">
                  <c:v>4.1000000000000003E-3</c:v>
                </c:pt>
                <c:pt idx="269">
                  <c:v>4.1000000000000003E-3</c:v>
                </c:pt>
                <c:pt idx="270">
                  <c:v>4.1000000000000003E-3</c:v>
                </c:pt>
                <c:pt idx="271">
                  <c:v>4.1000000000000003E-3</c:v>
                </c:pt>
                <c:pt idx="272">
                  <c:v>4.1000000000000003E-3</c:v>
                </c:pt>
                <c:pt idx="273">
                  <c:v>4.1000000000000003E-3</c:v>
                </c:pt>
                <c:pt idx="274">
                  <c:v>4.1000000000000003E-3</c:v>
                </c:pt>
                <c:pt idx="275">
                  <c:v>4.0000000000000001E-3</c:v>
                </c:pt>
                <c:pt idx="276">
                  <c:v>4.0000000000000001E-3</c:v>
                </c:pt>
                <c:pt idx="277">
                  <c:v>4.0000000000000001E-3</c:v>
                </c:pt>
                <c:pt idx="278">
                  <c:v>4.0000000000000001E-3</c:v>
                </c:pt>
                <c:pt idx="279">
                  <c:v>4.0000000000000001E-3</c:v>
                </c:pt>
                <c:pt idx="280">
                  <c:v>4.0000000000000001E-3</c:v>
                </c:pt>
                <c:pt idx="281">
                  <c:v>4.0000000000000001E-3</c:v>
                </c:pt>
                <c:pt idx="282">
                  <c:v>4.0000000000000001E-3</c:v>
                </c:pt>
                <c:pt idx="283">
                  <c:v>4.0000000000000001E-3</c:v>
                </c:pt>
                <c:pt idx="284">
                  <c:v>4.0000000000000001E-3</c:v>
                </c:pt>
                <c:pt idx="285">
                  <c:v>4.0000000000000001E-3</c:v>
                </c:pt>
                <c:pt idx="286">
                  <c:v>4.0000000000000001E-3</c:v>
                </c:pt>
                <c:pt idx="287">
                  <c:v>4.0000000000000001E-3</c:v>
                </c:pt>
                <c:pt idx="288">
                  <c:v>4.0000000000000001E-3</c:v>
                </c:pt>
                <c:pt idx="289">
                  <c:v>4.0000000000000001E-3</c:v>
                </c:pt>
                <c:pt idx="290">
                  <c:v>4.0000000000000001E-3</c:v>
                </c:pt>
                <c:pt idx="291">
                  <c:v>4.0000000000000001E-3</c:v>
                </c:pt>
                <c:pt idx="292">
                  <c:v>4.0000000000000001E-3</c:v>
                </c:pt>
                <c:pt idx="293">
                  <c:v>4.0000000000000001E-3</c:v>
                </c:pt>
                <c:pt idx="294">
                  <c:v>4.0000000000000001E-3</c:v>
                </c:pt>
                <c:pt idx="295">
                  <c:v>4.0000000000000001E-3</c:v>
                </c:pt>
                <c:pt idx="296">
                  <c:v>4.0000000000000001E-3</c:v>
                </c:pt>
                <c:pt idx="297">
                  <c:v>4.0000000000000001E-3</c:v>
                </c:pt>
                <c:pt idx="298">
                  <c:v>4.0000000000000001E-3</c:v>
                </c:pt>
                <c:pt idx="299">
                  <c:v>4.0000000000000001E-3</c:v>
                </c:pt>
                <c:pt idx="300">
                  <c:v>3.8999999999999998E-3</c:v>
                </c:pt>
                <c:pt idx="301">
                  <c:v>3.8999999999999998E-3</c:v>
                </c:pt>
                <c:pt idx="302">
                  <c:v>3.8999999999999998E-3</c:v>
                </c:pt>
                <c:pt idx="303">
                  <c:v>3.8999999999999998E-3</c:v>
                </c:pt>
                <c:pt idx="304">
                  <c:v>3.8999999999999998E-3</c:v>
                </c:pt>
                <c:pt idx="305">
                  <c:v>3.8999999999999998E-3</c:v>
                </c:pt>
                <c:pt idx="306">
                  <c:v>3.8999999999999998E-3</c:v>
                </c:pt>
                <c:pt idx="307">
                  <c:v>3.8999999999999998E-3</c:v>
                </c:pt>
                <c:pt idx="308">
                  <c:v>3.8999999999999998E-3</c:v>
                </c:pt>
                <c:pt idx="309">
                  <c:v>3.8999999999999998E-3</c:v>
                </c:pt>
                <c:pt idx="310">
                  <c:v>3.8999999999999998E-3</c:v>
                </c:pt>
                <c:pt idx="311">
                  <c:v>3.8999999999999998E-3</c:v>
                </c:pt>
                <c:pt idx="312">
                  <c:v>3.8999999999999998E-3</c:v>
                </c:pt>
                <c:pt idx="313">
                  <c:v>3.8999999999999998E-3</c:v>
                </c:pt>
                <c:pt idx="314">
                  <c:v>3.8999999999999998E-3</c:v>
                </c:pt>
                <c:pt idx="315">
                  <c:v>3.8999999999999998E-3</c:v>
                </c:pt>
                <c:pt idx="316">
                  <c:v>3.8999999999999998E-3</c:v>
                </c:pt>
                <c:pt idx="317">
                  <c:v>3.8999999999999998E-3</c:v>
                </c:pt>
                <c:pt idx="318">
                  <c:v>3.8999999999999998E-3</c:v>
                </c:pt>
                <c:pt idx="319">
                  <c:v>3.8999999999999998E-3</c:v>
                </c:pt>
                <c:pt idx="320">
                  <c:v>3.8999999999999998E-3</c:v>
                </c:pt>
                <c:pt idx="321">
                  <c:v>3.8999999999999998E-3</c:v>
                </c:pt>
                <c:pt idx="322">
                  <c:v>3.8999999999999998E-3</c:v>
                </c:pt>
                <c:pt idx="323">
                  <c:v>3.8999999999999998E-3</c:v>
                </c:pt>
                <c:pt idx="324">
                  <c:v>3.8999999999999998E-3</c:v>
                </c:pt>
                <c:pt idx="325">
                  <c:v>3.8E-3</c:v>
                </c:pt>
                <c:pt idx="326">
                  <c:v>3.8E-3</c:v>
                </c:pt>
                <c:pt idx="327">
                  <c:v>3.8E-3</c:v>
                </c:pt>
                <c:pt idx="328">
                  <c:v>3.8E-3</c:v>
                </c:pt>
                <c:pt idx="329">
                  <c:v>3.8E-3</c:v>
                </c:pt>
                <c:pt idx="330">
                  <c:v>3.8E-3</c:v>
                </c:pt>
                <c:pt idx="331">
                  <c:v>3.8E-3</c:v>
                </c:pt>
                <c:pt idx="332">
                  <c:v>3.8E-3</c:v>
                </c:pt>
                <c:pt idx="333">
                  <c:v>3.8E-3</c:v>
                </c:pt>
                <c:pt idx="334">
                  <c:v>3.8E-3</c:v>
                </c:pt>
                <c:pt idx="335">
                  <c:v>3.8E-3</c:v>
                </c:pt>
                <c:pt idx="336">
                  <c:v>3.8E-3</c:v>
                </c:pt>
                <c:pt idx="337">
                  <c:v>3.8E-3</c:v>
                </c:pt>
                <c:pt idx="338">
                  <c:v>3.8E-3</c:v>
                </c:pt>
                <c:pt idx="339">
                  <c:v>3.8E-3</c:v>
                </c:pt>
                <c:pt idx="340">
                  <c:v>3.8E-3</c:v>
                </c:pt>
                <c:pt idx="341">
                  <c:v>3.8E-3</c:v>
                </c:pt>
                <c:pt idx="342">
                  <c:v>3.8E-3</c:v>
                </c:pt>
                <c:pt idx="343">
                  <c:v>3.8E-3</c:v>
                </c:pt>
                <c:pt idx="344">
                  <c:v>3.8E-3</c:v>
                </c:pt>
                <c:pt idx="345">
                  <c:v>3.8E-3</c:v>
                </c:pt>
                <c:pt idx="346">
                  <c:v>3.8E-3</c:v>
                </c:pt>
                <c:pt idx="347">
                  <c:v>3.8E-3</c:v>
                </c:pt>
                <c:pt idx="348">
                  <c:v>3.8E-3</c:v>
                </c:pt>
                <c:pt idx="349">
                  <c:v>3.8E-3</c:v>
                </c:pt>
                <c:pt idx="350">
                  <c:v>3.7000000000000002E-3</c:v>
                </c:pt>
                <c:pt idx="351">
                  <c:v>3.7000000000000002E-3</c:v>
                </c:pt>
                <c:pt idx="352">
                  <c:v>3.7000000000000002E-3</c:v>
                </c:pt>
                <c:pt idx="353">
                  <c:v>3.7000000000000002E-3</c:v>
                </c:pt>
                <c:pt idx="354">
                  <c:v>3.7000000000000002E-3</c:v>
                </c:pt>
                <c:pt idx="355">
                  <c:v>3.7000000000000002E-3</c:v>
                </c:pt>
                <c:pt idx="356">
                  <c:v>3.7000000000000002E-3</c:v>
                </c:pt>
                <c:pt idx="357">
                  <c:v>3.7000000000000002E-3</c:v>
                </c:pt>
                <c:pt idx="358">
                  <c:v>3.7000000000000002E-3</c:v>
                </c:pt>
                <c:pt idx="359">
                  <c:v>3.7000000000000002E-3</c:v>
                </c:pt>
                <c:pt idx="360">
                  <c:v>3.7000000000000002E-3</c:v>
                </c:pt>
                <c:pt idx="361">
                  <c:v>3.7000000000000002E-3</c:v>
                </c:pt>
                <c:pt idx="362">
                  <c:v>3.7000000000000002E-3</c:v>
                </c:pt>
                <c:pt idx="363">
                  <c:v>3.7000000000000002E-3</c:v>
                </c:pt>
                <c:pt idx="364">
                  <c:v>3.7000000000000002E-3</c:v>
                </c:pt>
                <c:pt idx="365">
                  <c:v>3.7000000000000002E-3</c:v>
                </c:pt>
                <c:pt idx="366">
                  <c:v>3.7000000000000002E-3</c:v>
                </c:pt>
                <c:pt idx="367">
                  <c:v>3.7000000000000002E-3</c:v>
                </c:pt>
                <c:pt idx="368">
                  <c:v>3.7000000000000002E-3</c:v>
                </c:pt>
                <c:pt idx="369">
                  <c:v>3.7000000000000002E-3</c:v>
                </c:pt>
                <c:pt idx="370">
                  <c:v>3.7000000000000002E-3</c:v>
                </c:pt>
                <c:pt idx="371">
                  <c:v>3.7000000000000002E-3</c:v>
                </c:pt>
                <c:pt idx="372">
                  <c:v>3.7000000000000002E-3</c:v>
                </c:pt>
                <c:pt idx="373">
                  <c:v>3.7000000000000002E-3</c:v>
                </c:pt>
                <c:pt idx="374">
                  <c:v>3.7000000000000002E-3</c:v>
                </c:pt>
                <c:pt idx="375">
                  <c:v>3.5999999999999999E-3</c:v>
                </c:pt>
                <c:pt idx="376">
                  <c:v>3.5999999999999999E-3</c:v>
                </c:pt>
                <c:pt idx="377">
                  <c:v>3.5999999999999999E-3</c:v>
                </c:pt>
                <c:pt idx="378">
                  <c:v>3.5999999999999999E-3</c:v>
                </c:pt>
                <c:pt idx="379">
                  <c:v>3.5999999999999999E-3</c:v>
                </c:pt>
                <c:pt idx="380">
                  <c:v>3.5999999999999999E-3</c:v>
                </c:pt>
                <c:pt idx="381">
                  <c:v>3.5999999999999999E-3</c:v>
                </c:pt>
                <c:pt idx="382">
                  <c:v>3.5999999999999999E-3</c:v>
                </c:pt>
                <c:pt idx="383">
                  <c:v>3.5999999999999999E-3</c:v>
                </c:pt>
                <c:pt idx="384">
                  <c:v>3.5999999999999999E-3</c:v>
                </c:pt>
                <c:pt idx="385">
                  <c:v>3.5999999999999999E-3</c:v>
                </c:pt>
                <c:pt idx="386">
                  <c:v>3.5999999999999999E-3</c:v>
                </c:pt>
                <c:pt idx="387">
                  <c:v>3.5999999999999999E-3</c:v>
                </c:pt>
                <c:pt idx="388">
                  <c:v>3.5999999999999999E-3</c:v>
                </c:pt>
                <c:pt idx="389">
                  <c:v>3.5999999999999999E-3</c:v>
                </c:pt>
                <c:pt idx="390">
                  <c:v>3.5999999999999999E-3</c:v>
                </c:pt>
                <c:pt idx="391">
                  <c:v>3.5999999999999999E-3</c:v>
                </c:pt>
                <c:pt idx="392">
                  <c:v>3.5999999999999999E-3</c:v>
                </c:pt>
                <c:pt idx="393">
                  <c:v>3.5999999999999999E-3</c:v>
                </c:pt>
                <c:pt idx="394">
                  <c:v>3.5999999999999999E-3</c:v>
                </c:pt>
                <c:pt idx="395">
                  <c:v>3.5999999999999999E-3</c:v>
                </c:pt>
                <c:pt idx="396">
                  <c:v>3.5999999999999999E-3</c:v>
                </c:pt>
                <c:pt idx="397">
                  <c:v>3.5999999999999999E-3</c:v>
                </c:pt>
                <c:pt idx="398">
                  <c:v>3.5999999999999999E-3</c:v>
                </c:pt>
                <c:pt idx="399">
                  <c:v>3.5999999999999999E-3</c:v>
                </c:pt>
                <c:pt idx="400">
                  <c:v>3.5000000000000001E-3</c:v>
                </c:pt>
                <c:pt idx="401">
                  <c:v>3.5000000000000001E-3</c:v>
                </c:pt>
                <c:pt idx="402">
                  <c:v>3.5000000000000001E-3</c:v>
                </c:pt>
                <c:pt idx="403">
                  <c:v>3.5000000000000001E-3</c:v>
                </c:pt>
                <c:pt idx="404">
                  <c:v>3.5000000000000001E-3</c:v>
                </c:pt>
                <c:pt idx="405">
                  <c:v>3.5000000000000001E-3</c:v>
                </c:pt>
                <c:pt idx="406">
                  <c:v>3.5000000000000001E-3</c:v>
                </c:pt>
                <c:pt idx="407">
                  <c:v>3.5000000000000001E-3</c:v>
                </c:pt>
                <c:pt idx="408">
                  <c:v>3.5000000000000001E-3</c:v>
                </c:pt>
                <c:pt idx="409">
                  <c:v>3.5000000000000001E-3</c:v>
                </c:pt>
                <c:pt idx="410">
                  <c:v>3.5000000000000001E-3</c:v>
                </c:pt>
                <c:pt idx="411">
                  <c:v>3.5000000000000001E-3</c:v>
                </c:pt>
                <c:pt idx="412">
                  <c:v>3.5000000000000001E-3</c:v>
                </c:pt>
                <c:pt idx="413">
                  <c:v>3.5000000000000001E-3</c:v>
                </c:pt>
                <c:pt idx="414">
                  <c:v>3.5000000000000001E-3</c:v>
                </c:pt>
                <c:pt idx="415">
                  <c:v>3.5000000000000001E-3</c:v>
                </c:pt>
                <c:pt idx="416">
                  <c:v>3.5000000000000001E-3</c:v>
                </c:pt>
                <c:pt idx="417">
                  <c:v>3.5000000000000001E-3</c:v>
                </c:pt>
                <c:pt idx="418">
                  <c:v>3.5000000000000001E-3</c:v>
                </c:pt>
                <c:pt idx="419">
                  <c:v>3.5000000000000001E-3</c:v>
                </c:pt>
                <c:pt idx="420">
                  <c:v>3.5000000000000001E-3</c:v>
                </c:pt>
                <c:pt idx="421">
                  <c:v>3.5000000000000001E-3</c:v>
                </c:pt>
                <c:pt idx="422">
                  <c:v>3.5000000000000001E-3</c:v>
                </c:pt>
                <c:pt idx="423">
                  <c:v>3.5000000000000001E-3</c:v>
                </c:pt>
                <c:pt idx="424">
                  <c:v>3.5000000000000001E-3</c:v>
                </c:pt>
                <c:pt idx="425">
                  <c:v>3.3999999999999998E-3</c:v>
                </c:pt>
                <c:pt idx="426">
                  <c:v>3.3999999999999998E-3</c:v>
                </c:pt>
                <c:pt idx="427">
                  <c:v>3.3999999999999998E-3</c:v>
                </c:pt>
                <c:pt idx="428">
                  <c:v>3.3999999999999998E-3</c:v>
                </c:pt>
                <c:pt idx="429">
                  <c:v>3.3999999999999998E-3</c:v>
                </c:pt>
                <c:pt idx="430">
                  <c:v>3.3999999999999998E-3</c:v>
                </c:pt>
                <c:pt idx="431">
                  <c:v>3.3999999999999998E-3</c:v>
                </c:pt>
                <c:pt idx="432">
                  <c:v>3.3999999999999998E-3</c:v>
                </c:pt>
                <c:pt idx="433">
                  <c:v>3.3999999999999998E-3</c:v>
                </c:pt>
                <c:pt idx="434">
                  <c:v>3.3999999999999998E-3</c:v>
                </c:pt>
                <c:pt idx="435">
                  <c:v>3.3999999999999998E-3</c:v>
                </c:pt>
                <c:pt idx="436">
                  <c:v>3.3999999999999998E-3</c:v>
                </c:pt>
                <c:pt idx="437">
                  <c:v>3.3999999999999998E-3</c:v>
                </c:pt>
                <c:pt idx="438">
                  <c:v>3.3999999999999998E-3</c:v>
                </c:pt>
                <c:pt idx="439">
                  <c:v>3.3999999999999998E-3</c:v>
                </c:pt>
                <c:pt idx="440">
                  <c:v>3.3999999999999998E-3</c:v>
                </c:pt>
                <c:pt idx="441">
                  <c:v>3.3999999999999998E-3</c:v>
                </c:pt>
                <c:pt idx="442">
                  <c:v>3.3999999999999998E-3</c:v>
                </c:pt>
                <c:pt idx="443">
                  <c:v>3.3999999999999998E-3</c:v>
                </c:pt>
                <c:pt idx="444">
                  <c:v>3.3999999999999998E-3</c:v>
                </c:pt>
                <c:pt idx="445">
                  <c:v>3.3999999999999998E-3</c:v>
                </c:pt>
                <c:pt idx="446">
                  <c:v>3.3999999999999998E-3</c:v>
                </c:pt>
                <c:pt idx="447">
                  <c:v>3.3999999999999998E-3</c:v>
                </c:pt>
                <c:pt idx="448">
                  <c:v>3.3999999999999998E-3</c:v>
                </c:pt>
                <c:pt idx="449">
                  <c:v>3.3999999999999998E-3</c:v>
                </c:pt>
                <c:pt idx="450">
                  <c:v>3.3E-3</c:v>
                </c:pt>
                <c:pt idx="451">
                  <c:v>3.3E-3</c:v>
                </c:pt>
                <c:pt idx="452">
                  <c:v>3.3E-3</c:v>
                </c:pt>
                <c:pt idx="453">
                  <c:v>3.3E-3</c:v>
                </c:pt>
                <c:pt idx="454">
                  <c:v>3.3E-3</c:v>
                </c:pt>
                <c:pt idx="455">
                  <c:v>3.3E-3</c:v>
                </c:pt>
                <c:pt idx="456">
                  <c:v>3.3E-3</c:v>
                </c:pt>
                <c:pt idx="457">
                  <c:v>3.3E-3</c:v>
                </c:pt>
                <c:pt idx="458">
                  <c:v>3.3E-3</c:v>
                </c:pt>
                <c:pt idx="459">
                  <c:v>3.3E-3</c:v>
                </c:pt>
                <c:pt idx="460">
                  <c:v>3.3E-3</c:v>
                </c:pt>
                <c:pt idx="461">
                  <c:v>3.3E-3</c:v>
                </c:pt>
                <c:pt idx="462">
                  <c:v>3.3E-3</c:v>
                </c:pt>
                <c:pt idx="463">
                  <c:v>3.3E-3</c:v>
                </c:pt>
                <c:pt idx="464">
                  <c:v>3.3E-3</c:v>
                </c:pt>
                <c:pt idx="465">
                  <c:v>3.3E-3</c:v>
                </c:pt>
                <c:pt idx="466">
                  <c:v>3.3E-3</c:v>
                </c:pt>
                <c:pt idx="467">
                  <c:v>3.3E-3</c:v>
                </c:pt>
                <c:pt idx="468">
                  <c:v>3.3E-3</c:v>
                </c:pt>
                <c:pt idx="469">
                  <c:v>3.3E-3</c:v>
                </c:pt>
                <c:pt idx="470">
                  <c:v>3.3E-3</c:v>
                </c:pt>
                <c:pt idx="471">
                  <c:v>3.3E-3</c:v>
                </c:pt>
                <c:pt idx="472">
                  <c:v>3.3E-3</c:v>
                </c:pt>
                <c:pt idx="473">
                  <c:v>3.3E-3</c:v>
                </c:pt>
                <c:pt idx="474">
                  <c:v>3.3E-3</c:v>
                </c:pt>
                <c:pt idx="475">
                  <c:v>3.2000000000000002E-3</c:v>
                </c:pt>
                <c:pt idx="476">
                  <c:v>3.2000000000000002E-3</c:v>
                </c:pt>
                <c:pt idx="477">
                  <c:v>3.2000000000000002E-3</c:v>
                </c:pt>
                <c:pt idx="478">
                  <c:v>3.2000000000000002E-3</c:v>
                </c:pt>
                <c:pt idx="479">
                  <c:v>3.2000000000000002E-3</c:v>
                </c:pt>
                <c:pt idx="480">
                  <c:v>3.2000000000000002E-3</c:v>
                </c:pt>
                <c:pt idx="481">
                  <c:v>3.2000000000000002E-3</c:v>
                </c:pt>
                <c:pt idx="482">
                  <c:v>3.2000000000000002E-3</c:v>
                </c:pt>
                <c:pt idx="483">
                  <c:v>3.2000000000000002E-3</c:v>
                </c:pt>
                <c:pt idx="484">
                  <c:v>3.2000000000000002E-3</c:v>
                </c:pt>
                <c:pt idx="485">
                  <c:v>3.2000000000000002E-3</c:v>
                </c:pt>
                <c:pt idx="486">
                  <c:v>3.2000000000000002E-3</c:v>
                </c:pt>
                <c:pt idx="487">
                  <c:v>3.2000000000000002E-3</c:v>
                </c:pt>
                <c:pt idx="488">
                  <c:v>3.2000000000000002E-3</c:v>
                </c:pt>
                <c:pt idx="489">
                  <c:v>3.2000000000000002E-3</c:v>
                </c:pt>
                <c:pt idx="490">
                  <c:v>3.2000000000000002E-3</c:v>
                </c:pt>
                <c:pt idx="491">
                  <c:v>3.2000000000000002E-3</c:v>
                </c:pt>
                <c:pt idx="492">
                  <c:v>3.2000000000000002E-3</c:v>
                </c:pt>
                <c:pt idx="493">
                  <c:v>3.2000000000000002E-3</c:v>
                </c:pt>
                <c:pt idx="494">
                  <c:v>3.2000000000000002E-3</c:v>
                </c:pt>
                <c:pt idx="495">
                  <c:v>3.2000000000000002E-3</c:v>
                </c:pt>
                <c:pt idx="496">
                  <c:v>3.2000000000000002E-3</c:v>
                </c:pt>
                <c:pt idx="497">
                  <c:v>3.2000000000000002E-3</c:v>
                </c:pt>
                <c:pt idx="498">
                  <c:v>3.2000000000000002E-3</c:v>
                </c:pt>
                <c:pt idx="499">
                  <c:v>3.2000000000000002E-3</c:v>
                </c:pt>
                <c:pt idx="500">
                  <c:v>3.0999999999999999E-3</c:v>
                </c:pt>
                <c:pt idx="501">
                  <c:v>3.0999999999999999E-3</c:v>
                </c:pt>
                <c:pt idx="502">
                  <c:v>3.0999999999999999E-3</c:v>
                </c:pt>
                <c:pt idx="503">
                  <c:v>3.0999999999999999E-3</c:v>
                </c:pt>
                <c:pt idx="504">
                  <c:v>3.0999999999999999E-3</c:v>
                </c:pt>
                <c:pt idx="505">
                  <c:v>3.0999999999999999E-3</c:v>
                </c:pt>
                <c:pt idx="506">
                  <c:v>3.0999999999999999E-3</c:v>
                </c:pt>
                <c:pt idx="507">
                  <c:v>3.0999999999999999E-3</c:v>
                </c:pt>
                <c:pt idx="508">
                  <c:v>3.0999999999999999E-3</c:v>
                </c:pt>
                <c:pt idx="509">
                  <c:v>3.0999999999999999E-3</c:v>
                </c:pt>
                <c:pt idx="510">
                  <c:v>3.0999999999999999E-3</c:v>
                </c:pt>
                <c:pt idx="511">
                  <c:v>3.0999999999999999E-3</c:v>
                </c:pt>
                <c:pt idx="512">
                  <c:v>3.0999999999999999E-3</c:v>
                </c:pt>
                <c:pt idx="513">
                  <c:v>3.0999999999999999E-3</c:v>
                </c:pt>
                <c:pt idx="514">
                  <c:v>3.0999999999999999E-3</c:v>
                </c:pt>
                <c:pt idx="515">
                  <c:v>3.0999999999999999E-3</c:v>
                </c:pt>
                <c:pt idx="516">
                  <c:v>3.0999999999999999E-3</c:v>
                </c:pt>
                <c:pt idx="517">
                  <c:v>3.0999999999999999E-3</c:v>
                </c:pt>
                <c:pt idx="518">
                  <c:v>3.0999999999999999E-3</c:v>
                </c:pt>
                <c:pt idx="519">
                  <c:v>3.0999999999999999E-3</c:v>
                </c:pt>
                <c:pt idx="520">
                  <c:v>3.0999999999999999E-3</c:v>
                </c:pt>
                <c:pt idx="521">
                  <c:v>3.0999999999999999E-3</c:v>
                </c:pt>
                <c:pt idx="522">
                  <c:v>3.0999999999999999E-3</c:v>
                </c:pt>
                <c:pt idx="523">
                  <c:v>3.0999999999999999E-3</c:v>
                </c:pt>
                <c:pt idx="524">
                  <c:v>3.0999999999999999E-3</c:v>
                </c:pt>
                <c:pt idx="525">
                  <c:v>3.0000000000000001E-3</c:v>
                </c:pt>
                <c:pt idx="526">
                  <c:v>3.0000000000000001E-3</c:v>
                </c:pt>
                <c:pt idx="527">
                  <c:v>3.0000000000000001E-3</c:v>
                </c:pt>
                <c:pt idx="528">
                  <c:v>3.0000000000000001E-3</c:v>
                </c:pt>
                <c:pt idx="529">
                  <c:v>3.0000000000000001E-3</c:v>
                </c:pt>
                <c:pt idx="530">
                  <c:v>3.0000000000000001E-3</c:v>
                </c:pt>
                <c:pt idx="531">
                  <c:v>3.0000000000000001E-3</c:v>
                </c:pt>
                <c:pt idx="532">
                  <c:v>3.0000000000000001E-3</c:v>
                </c:pt>
                <c:pt idx="533">
                  <c:v>3.0000000000000001E-3</c:v>
                </c:pt>
                <c:pt idx="534">
                  <c:v>3.0000000000000001E-3</c:v>
                </c:pt>
                <c:pt idx="535">
                  <c:v>3.0000000000000001E-3</c:v>
                </c:pt>
                <c:pt idx="536">
                  <c:v>3.0000000000000001E-3</c:v>
                </c:pt>
                <c:pt idx="537">
                  <c:v>3.0000000000000001E-3</c:v>
                </c:pt>
                <c:pt idx="538">
                  <c:v>3.0000000000000001E-3</c:v>
                </c:pt>
                <c:pt idx="539">
                  <c:v>3.0000000000000001E-3</c:v>
                </c:pt>
                <c:pt idx="540">
                  <c:v>3.0000000000000001E-3</c:v>
                </c:pt>
                <c:pt idx="541">
                  <c:v>3.0000000000000001E-3</c:v>
                </c:pt>
                <c:pt idx="542">
                  <c:v>3.0000000000000001E-3</c:v>
                </c:pt>
                <c:pt idx="543">
                  <c:v>3.0000000000000001E-3</c:v>
                </c:pt>
                <c:pt idx="544">
                  <c:v>3.0000000000000001E-3</c:v>
                </c:pt>
                <c:pt idx="545">
                  <c:v>3.0000000000000001E-3</c:v>
                </c:pt>
                <c:pt idx="546">
                  <c:v>3.0000000000000001E-3</c:v>
                </c:pt>
                <c:pt idx="547">
                  <c:v>3.0000000000000001E-3</c:v>
                </c:pt>
                <c:pt idx="548">
                  <c:v>3.0000000000000001E-3</c:v>
                </c:pt>
                <c:pt idx="549">
                  <c:v>3.0000000000000001E-3</c:v>
                </c:pt>
                <c:pt idx="550">
                  <c:v>2.8999999999999998E-3</c:v>
                </c:pt>
                <c:pt idx="551">
                  <c:v>2.8999999999999998E-3</c:v>
                </c:pt>
                <c:pt idx="552">
                  <c:v>2.8999999999999998E-3</c:v>
                </c:pt>
                <c:pt idx="553">
                  <c:v>2.8999999999999998E-3</c:v>
                </c:pt>
                <c:pt idx="554">
                  <c:v>2.8999999999999998E-3</c:v>
                </c:pt>
                <c:pt idx="555">
                  <c:v>2.8999999999999998E-3</c:v>
                </c:pt>
                <c:pt idx="556">
                  <c:v>2.8999999999999998E-3</c:v>
                </c:pt>
                <c:pt idx="557">
                  <c:v>2.8999999999999998E-3</c:v>
                </c:pt>
                <c:pt idx="558">
                  <c:v>2.8999999999999998E-3</c:v>
                </c:pt>
                <c:pt idx="559">
                  <c:v>2.8999999999999998E-3</c:v>
                </c:pt>
                <c:pt idx="560">
                  <c:v>2.8999999999999998E-3</c:v>
                </c:pt>
                <c:pt idx="561">
                  <c:v>2.8999999999999998E-3</c:v>
                </c:pt>
                <c:pt idx="562">
                  <c:v>2.8999999999999998E-3</c:v>
                </c:pt>
                <c:pt idx="563">
                  <c:v>2.8999999999999998E-3</c:v>
                </c:pt>
                <c:pt idx="564">
                  <c:v>2.8999999999999998E-3</c:v>
                </c:pt>
                <c:pt idx="565">
                  <c:v>2.8999999999999998E-3</c:v>
                </c:pt>
                <c:pt idx="566">
                  <c:v>2.8999999999999998E-3</c:v>
                </c:pt>
                <c:pt idx="567">
                  <c:v>2.8999999999999998E-3</c:v>
                </c:pt>
                <c:pt idx="568">
                  <c:v>2.8999999999999998E-3</c:v>
                </c:pt>
                <c:pt idx="569">
                  <c:v>2.8999999999999998E-3</c:v>
                </c:pt>
                <c:pt idx="570">
                  <c:v>2.8999999999999998E-3</c:v>
                </c:pt>
                <c:pt idx="571">
                  <c:v>2.8999999999999998E-3</c:v>
                </c:pt>
                <c:pt idx="572">
                  <c:v>2.8999999999999998E-3</c:v>
                </c:pt>
                <c:pt idx="573">
                  <c:v>2.8999999999999998E-3</c:v>
                </c:pt>
                <c:pt idx="574">
                  <c:v>2.8999999999999998E-3</c:v>
                </c:pt>
                <c:pt idx="575">
                  <c:v>2.8E-3</c:v>
                </c:pt>
                <c:pt idx="576">
                  <c:v>2.8E-3</c:v>
                </c:pt>
                <c:pt idx="577">
                  <c:v>2.8E-3</c:v>
                </c:pt>
                <c:pt idx="578">
                  <c:v>2.8E-3</c:v>
                </c:pt>
                <c:pt idx="579">
                  <c:v>2.8E-3</c:v>
                </c:pt>
                <c:pt idx="580">
                  <c:v>2.8E-3</c:v>
                </c:pt>
                <c:pt idx="581">
                  <c:v>2.8E-3</c:v>
                </c:pt>
                <c:pt idx="582">
                  <c:v>2.8E-3</c:v>
                </c:pt>
                <c:pt idx="583">
                  <c:v>2.8E-3</c:v>
                </c:pt>
                <c:pt idx="584">
                  <c:v>2.8E-3</c:v>
                </c:pt>
                <c:pt idx="585">
                  <c:v>2.8E-3</c:v>
                </c:pt>
                <c:pt idx="586">
                  <c:v>2.8E-3</c:v>
                </c:pt>
                <c:pt idx="587">
                  <c:v>2.8E-3</c:v>
                </c:pt>
                <c:pt idx="588">
                  <c:v>2.8E-3</c:v>
                </c:pt>
                <c:pt idx="589">
                  <c:v>2.8E-3</c:v>
                </c:pt>
                <c:pt idx="590">
                  <c:v>2.8E-3</c:v>
                </c:pt>
                <c:pt idx="591">
                  <c:v>2.8E-3</c:v>
                </c:pt>
                <c:pt idx="592">
                  <c:v>2.8E-3</c:v>
                </c:pt>
                <c:pt idx="593">
                  <c:v>2.8E-3</c:v>
                </c:pt>
                <c:pt idx="594">
                  <c:v>2.8E-3</c:v>
                </c:pt>
                <c:pt idx="595">
                  <c:v>2.8E-3</c:v>
                </c:pt>
                <c:pt idx="596">
                  <c:v>2.8E-3</c:v>
                </c:pt>
                <c:pt idx="597">
                  <c:v>2.8E-3</c:v>
                </c:pt>
                <c:pt idx="598">
                  <c:v>2.8E-3</c:v>
                </c:pt>
                <c:pt idx="599">
                  <c:v>2.8E-3</c:v>
                </c:pt>
                <c:pt idx="600">
                  <c:v>2.7000000000000001E-3</c:v>
                </c:pt>
                <c:pt idx="601">
                  <c:v>2.7000000000000001E-3</c:v>
                </c:pt>
                <c:pt idx="602">
                  <c:v>2.7000000000000001E-3</c:v>
                </c:pt>
                <c:pt idx="603">
                  <c:v>2.7000000000000001E-3</c:v>
                </c:pt>
                <c:pt idx="604">
                  <c:v>2.7000000000000001E-3</c:v>
                </c:pt>
                <c:pt idx="605">
                  <c:v>2.7000000000000001E-3</c:v>
                </c:pt>
                <c:pt idx="606">
                  <c:v>2.7000000000000001E-3</c:v>
                </c:pt>
                <c:pt idx="607">
                  <c:v>2.7000000000000001E-3</c:v>
                </c:pt>
                <c:pt idx="608">
                  <c:v>2.7000000000000001E-3</c:v>
                </c:pt>
                <c:pt idx="609">
                  <c:v>2.7000000000000001E-3</c:v>
                </c:pt>
                <c:pt idx="610">
                  <c:v>2.7000000000000001E-3</c:v>
                </c:pt>
                <c:pt idx="611">
                  <c:v>2.7000000000000001E-3</c:v>
                </c:pt>
                <c:pt idx="612">
                  <c:v>2.7000000000000001E-3</c:v>
                </c:pt>
                <c:pt idx="613">
                  <c:v>2.7000000000000001E-3</c:v>
                </c:pt>
                <c:pt idx="614">
                  <c:v>2.7000000000000001E-3</c:v>
                </c:pt>
                <c:pt idx="615">
                  <c:v>2.7000000000000001E-3</c:v>
                </c:pt>
                <c:pt idx="616">
                  <c:v>2.7000000000000001E-3</c:v>
                </c:pt>
                <c:pt idx="617">
                  <c:v>2.7000000000000001E-3</c:v>
                </c:pt>
                <c:pt idx="618">
                  <c:v>2.7000000000000001E-3</c:v>
                </c:pt>
                <c:pt idx="619">
                  <c:v>2.7000000000000001E-3</c:v>
                </c:pt>
                <c:pt idx="620">
                  <c:v>2.7000000000000001E-3</c:v>
                </c:pt>
                <c:pt idx="621">
                  <c:v>2.7000000000000001E-3</c:v>
                </c:pt>
                <c:pt idx="622">
                  <c:v>2.7000000000000001E-3</c:v>
                </c:pt>
                <c:pt idx="623">
                  <c:v>2.7000000000000001E-3</c:v>
                </c:pt>
                <c:pt idx="624">
                  <c:v>2.7000000000000001E-3</c:v>
                </c:pt>
                <c:pt idx="625">
                  <c:v>2.5999999999999999E-3</c:v>
                </c:pt>
                <c:pt idx="626">
                  <c:v>2.5999999999999999E-3</c:v>
                </c:pt>
                <c:pt idx="627">
                  <c:v>2.5999999999999999E-3</c:v>
                </c:pt>
                <c:pt idx="628">
                  <c:v>2.5999999999999999E-3</c:v>
                </c:pt>
                <c:pt idx="629">
                  <c:v>2.5999999999999999E-3</c:v>
                </c:pt>
                <c:pt idx="630">
                  <c:v>2.5999999999999999E-3</c:v>
                </c:pt>
                <c:pt idx="631">
                  <c:v>2.5999999999999999E-3</c:v>
                </c:pt>
                <c:pt idx="632">
                  <c:v>2.5999999999999999E-3</c:v>
                </c:pt>
                <c:pt idx="633">
                  <c:v>2.5999999999999999E-3</c:v>
                </c:pt>
                <c:pt idx="634">
                  <c:v>2.5999999999999999E-3</c:v>
                </c:pt>
                <c:pt idx="635">
                  <c:v>2.5999999999999999E-3</c:v>
                </c:pt>
                <c:pt idx="636">
                  <c:v>2.5999999999999999E-3</c:v>
                </c:pt>
                <c:pt idx="637">
                  <c:v>2.5999999999999999E-3</c:v>
                </c:pt>
                <c:pt idx="638">
                  <c:v>2.5999999999999999E-3</c:v>
                </c:pt>
                <c:pt idx="639">
                  <c:v>2.5999999999999999E-3</c:v>
                </c:pt>
                <c:pt idx="640">
                  <c:v>2.5999999999999999E-3</c:v>
                </c:pt>
                <c:pt idx="641">
                  <c:v>2.5999999999999999E-3</c:v>
                </c:pt>
                <c:pt idx="642">
                  <c:v>2.5999999999999999E-3</c:v>
                </c:pt>
                <c:pt idx="643">
                  <c:v>2.5999999999999999E-3</c:v>
                </c:pt>
                <c:pt idx="644">
                  <c:v>2.5999999999999999E-3</c:v>
                </c:pt>
                <c:pt idx="645">
                  <c:v>2.5999999999999999E-3</c:v>
                </c:pt>
                <c:pt idx="646">
                  <c:v>2.5999999999999999E-3</c:v>
                </c:pt>
                <c:pt idx="647">
                  <c:v>2.5999999999999999E-3</c:v>
                </c:pt>
                <c:pt idx="648">
                  <c:v>2.5999999999999999E-3</c:v>
                </c:pt>
                <c:pt idx="649">
                  <c:v>2.5999999999999999E-3</c:v>
                </c:pt>
                <c:pt idx="650">
                  <c:v>2.5000000000000001E-3</c:v>
                </c:pt>
                <c:pt idx="651">
                  <c:v>2.5000000000000001E-3</c:v>
                </c:pt>
                <c:pt idx="652">
                  <c:v>2.5000000000000001E-3</c:v>
                </c:pt>
                <c:pt idx="653">
                  <c:v>2.5000000000000001E-3</c:v>
                </c:pt>
                <c:pt idx="654">
                  <c:v>2.5000000000000001E-3</c:v>
                </c:pt>
                <c:pt idx="655">
                  <c:v>2.5000000000000001E-3</c:v>
                </c:pt>
                <c:pt idx="656">
                  <c:v>2.5000000000000001E-3</c:v>
                </c:pt>
                <c:pt idx="657">
                  <c:v>2.5000000000000001E-3</c:v>
                </c:pt>
                <c:pt idx="658">
                  <c:v>2.5000000000000001E-3</c:v>
                </c:pt>
                <c:pt idx="659">
                  <c:v>2.5000000000000001E-3</c:v>
                </c:pt>
                <c:pt idx="660">
                  <c:v>2.5000000000000001E-3</c:v>
                </c:pt>
                <c:pt idx="661">
                  <c:v>2.5000000000000001E-3</c:v>
                </c:pt>
                <c:pt idx="662">
                  <c:v>2.5000000000000001E-3</c:v>
                </c:pt>
                <c:pt idx="663">
                  <c:v>2.5000000000000001E-3</c:v>
                </c:pt>
                <c:pt idx="664">
                  <c:v>2.5000000000000001E-3</c:v>
                </c:pt>
                <c:pt idx="665">
                  <c:v>2.5000000000000001E-3</c:v>
                </c:pt>
                <c:pt idx="666">
                  <c:v>2.5000000000000001E-3</c:v>
                </c:pt>
                <c:pt idx="667">
                  <c:v>2.5000000000000001E-3</c:v>
                </c:pt>
                <c:pt idx="668">
                  <c:v>2.5000000000000001E-3</c:v>
                </c:pt>
                <c:pt idx="669">
                  <c:v>2.5000000000000001E-3</c:v>
                </c:pt>
                <c:pt idx="670">
                  <c:v>2.5000000000000001E-3</c:v>
                </c:pt>
                <c:pt idx="671">
                  <c:v>2.5000000000000001E-3</c:v>
                </c:pt>
                <c:pt idx="672">
                  <c:v>2.5000000000000001E-3</c:v>
                </c:pt>
                <c:pt idx="673">
                  <c:v>2.5000000000000001E-3</c:v>
                </c:pt>
                <c:pt idx="674">
                  <c:v>2.5000000000000001E-3</c:v>
                </c:pt>
                <c:pt idx="675">
                  <c:v>2.3999999999999998E-3</c:v>
                </c:pt>
                <c:pt idx="676">
                  <c:v>2.3999999999999998E-3</c:v>
                </c:pt>
                <c:pt idx="677">
                  <c:v>2.3999999999999998E-3</c:v>
                </c:pt>
                <c:pt idx="678">
                  <c:v>2.3999999999999998E-3</c:v>
                </c:pt>
                <c:pt idx="679">
                  <c:v>2.3999999999999998E-3</c:v>
                </c:pt>
                <c:pt idx="680">
                  <c:v>2.3999999999999998E-3</c:v>
                </c:pt>
                <c:pt idx="681">
                  <c:v>2.3999999999999998E-3</c:v>
                </c:pt>
                <c:pt idx="682">
                  <c:v>2.3999999999999998E-3</c:v>
                </c:pt>
                <c:pt idx="683">
                  <c:v>2.3999999999999998E-3</c:v>
                </c:pt>
                <c:pt idx="684">
                  <c:v>2.3999999999999998E-3</c:v>
                </c:pt>
                <c:pt idx="685">
                  <c:v>2.3999999999999998E-3</c:v>
                </c:pt>
                <c:pt idx="686">
                  <c:v>2.3999999999999998E-3</c:v>
                </c:pt>
                <c:pt idx="687">
                  <c:v>2.3999999999999998E-3</c:v>
                </c:pt>
                <c:pt idx="688">
                  <c:v>2.3999999999999998E-3</c:v>
                </c:pt>
                <c:pt idx="689">
                  <c:v>2.3999999999999998E-3</c:v>
                </c:pt>
                <c:pt idx="690">
                  <c:v>2.3999999999999998E-3</c:v>
                </c:pt>
                <c:pt idx="691">
                  <c:v>2.3999999999999998E-3</c:v>
                </c:pt>
                <c:pt idx="692">
                  <c:v>2.3999999999999998E-3</c:v>
                </c:pt>
                <c:pt idx="693">
                  <c:v>2.3999999999999998E-3</c:v>
                </c:pt>
                <c:pt idx="694">
                  <c:v>2.3999999999999998E-3</c:v>
                </c:pt>
                <c:pt idx="695">
                  <c:v>2.3999999999999998E-3</c:v>
                </c:pt>
                <c:pt idx="696">
                  <c:v>2.3999999999999998E-3</c:v>
                </c:pt>
                <c:pt idx="697">
                  <c:v>2.3999999999999998E-3</c:v>
                </c:pt>
                <c:pt idx="698">
                  <c:v>2.3999999999999998E-3</c:v>
                </c:pt>
                <c:pt idx="699">
                  <c:v>2.3999999999999998E-3</c:v>
                </c:pt>
                <c:pt idx="700">
                  <c:v>2.3E-3</c:v>
                </c:pt>
                <c:pt idx="701">
                  <c:v>2.3E-3</c:v>
                </c:pt>
                <c:pt idx="702">
                  <c:v>2.3E-3</c:v>
                </c:pt>
                <c:pt idx="703">
                  <c:v>2.3E-3</c:v>
                </c:pt>
                <c:pt idx="704">
                  <c:v>2.3E-3</c:v>
                </c:pt>
                <c:pt idx="705">
                  <c:v>2.3E-3</c:v>
                </c:pt>
                <c:pt idx="706">
                  <c:v>2.3E-3</c:v>
                </c:pt>
                <c:pt idx="707">
                  <c:v>2.3E-3</c:v>
                </c:pt>
                <c:pt idx="708">
                  <c:v>2.3E-3</c:v>
                </c:pt>
                <c:pt idx="709">
                  <c:v>2.3E-3</c:v>
                </c:pt>
                <c:pt idx="710">
                  <c:v>2.3E-3</c:v>
                </c:pt>
                <c:pt idx="711">
                  <c:v>2.3E-3</c:v>
                </c:pt>
                <c:pt idx="712">
                  <c:v>2.3E-3</c:v>
                </c:pt>
                <c:pt idx="713">
                  <c:v>2.3E-3</c:v>
                </c:pt>
                <c:pt idx="714">
                  <c:v>2.3E-3</c:v>
                </c:pt>
                <c:pt idx="715">
                  <c:v>2.3E-3</c:v>
                </c:pt>
                <c:pt idx="716">
                  <c:v>2.3E-3</c:v>
                </c:pt>
                <c:pt idx="717">
                  <c:v>2.3E-3</c:v>
                </c:pt>
                <c:pt idx="718">
                  <c:v>2.3E-3</c:v>
                </c:pt>
                <c:pt idx="719">
                  <c:v>2.3E-3</c:v>
                </c:pt>
                <c:pt idx="720">
                  <c:v>2.3E-3</c:v>
                </c:pt>
                <c:pt idx="721">
                  <c:v>2.3E-3</c:v>
                </c:pt>
                <c:pt idx="722">
                  <c:v>2.3E-3</c:v>
                </c:pt>
                <c:pt idx="723">
                  <c:v>2.3E-3</c:v>
                </c:pt>
                <c:pt idx="724">
                  <c:v>2.3E-3</c:v>
                </c:pt>
                <c:pt idx="725">
                  <c:v>2.2000000000000001E-3</c:v>
                </c:pt>
                <c:pt idx="726">
                  <c:v>2.2000000000000001E-3</c:v>
                </c:pt>
                <c:pt idx="727">
                  <c:v>2.2000000000000001E-3</c:v>
                </c:pt>
                <c:pt idx="728">
                  <c:v>2.2000000000000001E-3</c:v>
                </c:pt>
                <c:pt idx="729">
                  <c:v>2.2000000000000001E-3</c:v>
                </c:pt>
                <c:pt idx="730">
                  <c:v>2.2000000000000001E-3</c:v>
                </c:pt>
                <c:pt idx="731">
                  <c:v>2.2000000000000001E-3</c:v>
                </c:pt>
                <c:pt idx="732">
                  <c:v>2.2000000000000001E-3</c:v>
                </c:pt>
                <c:pt idx="733">
                  <c:v>2.2000000000000001E-3</c:v>
                </c:pt>
                <c:pt idx="734">
                  <c:v>2.2000000000000001E-3</c:v>
                </c:pt>
                <c:pt idx="735">
                  <c:v>2.2000000000000001E-3</c:v>
                </c:pt>
                <c:pt idx="736">
                  <c:v>2.2000000000000001E-3</c:v>
                </c:pt>
                <c:pt idx="737">
                  <c:v>2.2000000000000001E-3</c:v>
                </c:pt>
                <c:pt idx="738">
                  <c:v>2.2000000000000001E-3</c:v>
                </c:pt>
                <c:pt idx="739">
                  <c:v>2.2000000000000001E-3</c:v>
                </c:pt>
                <c:pt idx="740">
                  <c:v>2.2000000000000001E-3</c:v>
                </c:pt>
                <c:pt idx="741">
                  <c:v>2.2000000000000001E-3</c:v>
                </c:pt>
                <c:pt idx="742">
                  <c:v>2.2000000000000001E-3</c:v>
                </c:pt>
                <c:pt idx="743">
                  <c:v>2.2000000000000001E-3</c:v>
                </c:pt>
                <c:pt idx="744">
                  <c:v>2.2000000000000001E-3</c:v>
                </c:pt>
                <c:pt idx="745">
                  <c:v>2.2000000000000001E-3</c:v>
                </c:pt>
                <c:pt idx="746">
                  <c:v>2.2000000000000001E-3</c:v>
                </c:pt>
                <c:pt idx="747">
                  <c:v>2.2000000000000001E-3</c:v>
                </c:pt>
                <c:pt idx="748">
                  <c:v>2.2000000000000001E-3</c:v>
                </c:pt>
                <c:pt idx="749">
                  <c:v>2.2000000000000001E-3</c:v>
                </c:pt>
                <c:pt idx="750">
                  <c:v>2.0999999999999999E-3</c:v>
                </c:pt>
                <c:pt idx="751">
                  <c:v>2.0999999999999999E-3</c:v>
                </c:pt>
                <c:pt idx="752">
                  <c:v>2.0999999999999999E-3</c:v>
                </c:pt>
                <c:pt idx="753">
                  <c:v>2.0999999999999999E-3</c:v>
                </c:pt>
                <c:pt idx="754">
                  <c:v>2.0999999999999999E-3</c:v>
                </c:pt>
                <c:pt idx="755">
                  <c:v>2.0999999999999999E-3</c:v>
                </c:pt>
                <c:pt idx="756">
                  <c:v>2.0999999999999999E-3</c:v>
                </c:pt>
                <c:pt idx="757">
                  <c:v>2.0999999999999999E-3</c:v>
                </c:pt>
                <c:pt idx="758">
                  <c:v>2.0999999999999999E-3</c:v>
                </c:pt>
                <c:pt idx="759">
                  <c:v>2.0999999999999999E-3</c:v>
                </c:pt>
                <c:pt idx="760">
                  <c:v>2.0999999999999999E-3</c:v>
                </c:pt>
                <c:pt idx="761">
                  <c:v>2.0999999999999999E-3</c:v>
                </c:pt>
                <c:pt idx="762">
                  <c:v>2.0999999999999999E-3</c:v>
                </c:pt>
                <c:pt idx="763">
                  <c:v>2.0999999999999999E-3</c:v>
                </c:pt>
                <c:pt idx="764">
                  <c:v>2.0999999999999999E-3</c:v>
                </c:pt>
                <c:pt idx="765">
                  <c:v>2.0999999999999999E-3</c:v>
                </c:pt>
                <c:pt idx="766">
                  <c:v>2.0999999999999999E-3</c:v>
                </c:pt>
                <c:pt idx="767">
                  <c:v>2.0999999999999999E-3</c:v>
                </c:pt>
                <c:pt idx="768">
                  <c:v>2.0999999999999999E-3</c:v>
                </c:pt>
                <c:pt idx="769">
                  <c:v>2.0999999999999999E-3</c:v>
                </c:pt>
                <c:pt idx="770">
                  <c:v>2.0999999999999999E-3</c:v>
                </c:pt>
                <c:pt idx="771">
                  <c:v>2.0999999999999999E-3</c:v>
                </c:pt>
                <c:pt idx="772">
                  <c:v>2.0999999999999999E-3</c:v>
                </c:pt>
                <c:pt idx="773">
                  <c:v>2.0999999999999999E-3</c:v>
                </c:pt>
                <c:pt idx="774">
                  <c:v>2.0999999999999999E-3</c:v>
                </c:pt>
                <c:pt idx="775">
                  <c:v>2E-3</c:v>
                </c:pt>
                <c:pt idx="776">
                  <c:v>2E-3</c:v>
                </c:pt>
                <c:pt idx="777">
                  <c:v>2E-3</c:v>
                </c:pt>
                <c:pt idx="778">
                  <c:v>2E-3</c:v>
                </c:pt>
                <c:pt idx="779">
                  <c:v>2E-3</c:v>
                </c:pt>
                <c:pt idx="780">
                  <c:v>2E-3</c:v>
                </c:pt>
                <c:pt idx="781">
                  <c:v>2E-3</c:v>
                </c:pt>
                <c:pt idx="782">
                  <c:v>2E-3</c:v>
                </c:pt>
                <c:pt idx="783">
                  <c:v>2E-3</c:v>
                </c:pt>
                <c:pt idx="784">
                  <c:v>2E-3</c:v>
                </c:pt>
                <c:pt idx="785">
                  <c:v>2E-3</c:v>
                </c:pt>
                <c:pt idx="786">
                  <c:v>2E-3</c:v>
                </c:pt>
                <c:pt idx="787">
                  <c:v>2E-3</c:v>
                </c:pt>
                <c:pt idx="788">
                  <c:v>2E-3</c:v>
                </c:pt>
                <c:pt idx="789">
                  <c:v>2E-3</c:v>
                </c:pt>
                <c:pt idx="790">
                  <c:v>2E-3</c:v>
                </c:pt>
                <c:pt idx="791">
                  <c:v>2E-3</c:v>
                </c:pt>
                <c:pt idx="792">
                  <c:v>2E-3</c:v>
                </c:pt>
                <c:pt idx="793">
                  <c:v>2E-3</c:v>
                </c:pt>
                <c:pt idx="794">
                  <c:v>2E-3</c:v>
                </c:pt>
                <c:pt idx="795">
                  <c:v>2E-3</c:v>
                </c:pt>
                <c:pt idx="796">
                  <c:v>2E-3</c:v>
                </c:pt>
                <c:pt idx="797">
                  <c:v>2E-3</c:v>
                </c:pt>
                <c:pt idx="798">
                  <c:v>2E-3</c:v>
                </c:pt>
                <c:pt idx="799">
                  <c:v>2E-3</c:v>
                </c:pt>
                <c:pt idx="800">
                  <c:v>1.9E-3</c:v>
                </c:pt>
                <c:pt idx="801">
                  <c:v>1.9E-3</c:v>
                </c:pt>
                <c:pt idx="802">
                  <c:v>1.9E-3</c:v>
                </c:pt>
                <c:pt idx="803">
                  <c:v>1.9E-3</c:v>
                </c:pt>
                <c:pt idx="804">
                  <c:v>1.9E-3</c:v>
                </c:pt>
                <c:pt idx="805">
                  <c:v>1.9E-3</c:v>
                </c:pt>
                <c:pt idx="806">
                  <c:v>1.9E-3</c:v>
                </c:pt>
                <c:pt idx="807">
                  <c:v>1.9E-3</c:v>
                </c:pt>
                <c:pt idx="808">
                  <c:v>1.9E-3</c:v>
                </c:pt>
                <c:pt idx="809">
                  <c:v>1.9E-3</c:v>
                </c:pt>
                <c:pt idx="810">
                  <c:v>1.9E-3</c:v>
                </c:pt>
                <c:pt idx="811">
                  <c:v>1.9E-3</c:v>
                </c:pt>
                <c:pt idx="812">
                  <c:v>1.9E-3</c:v>
                </c:pt>
                <c:pt idx="813">
                  <c:v>1.9E-3</c:v>
                </c:pt>
                <c:pt idx="814">
                  <c:v>1.9E-3</c:v>
                </c:pt>
                <c:pt idx="815">
                  <c:v>1.9E-3</c:v>
                </c:pt>
                <c:pt idx="816">
                  <c:v>1.9E-3</c:v>
                </c:pt>
                <c:pt idx="817">
                  <c:v>1.9E-3</c:v>
                </c:pt>
                <c:pt idx="818">
                  <c:v>1.9E-3</c:v>
                </c:pt>
                <c:pt idx="819">
                  <c:v>1.9E-3</c:v>
                </c:pt>
                <c:pt idx="820">
                  <c:v>1.9E-3</c:v>
                </c:pt>
                <c:pt idx="821">
                  <c:v>1.9E-3</c:v>
                </c:pt>
                <c:pt idx="822">
                  <c:v>1.9E-3</c:v>
                </c:pt>
                <c:pt idx="823">
                  <c:v>1.9E-3</c:v>
                </c:pt>
                <c:pt idx="824">
                  <c:v>1.9E-3</c:v>
                </c:pt>
                <c:pt idx="825">
                  <c:v>1.8E-3</c:v>
                </c:pt>
                <c:pt idx="826">
                  <c:v>1.8E-3</c:v>
                </c:pt>
                <c:pt idx="827">
                  <c:v>1.8E-3</c:v>
                </c:pt>
                <c:pt idx="828">
                  <c:v>1.8E-3</c:v>
                </c:pt>
                <c:pt idx="829">
                  <c:v>1.8E-3</c:v>
                </c:pt>
                <c:pt idx="830">
                  <c:v>1.8E-3</c:v>
                </c:pt>
                <c:pt idx="831">
                  <c:v>1.8E-3</c:v>
                </c:pt>
                <c:pt idx="832">
                  <c:v>1.8E-3</c:v>
                </c:pt>
                <c:pt idx="833">
                  <c:v>1.8E-3</c:v>
                </c:pt>
                <c:pt idx="834">
                  <c:v>1.8E-3</c:v>
                </c:pt>
                <c:pt idx="835">
                  <c:v>1.8E-3</c:v>
                </c:pt>
                <c:pt idx="836">
                  <c:v>1.8E-3</c:v>
                </c:pt>
                <c:pt idx="837">
                  <c:v>1.8E-3</c:v>
                </c:pt>
                <c:pt idx="838">
                  <c:v>1.8E-3</c:v>
                </c:pt>
                <c:pt idx="839">
                  <c:v>1.8E-3</c:v>
                </c:pt>
                <c:pt idx="840">
                  <c:v>1.8E-3</c:v>
                </c:pt>
                <c:pt idx="841">
                  <c:v>1.8E-3</c:v>
                </c:pt>
                <c:pt idx="842">
                  <c:v>1.8E-3</c:v>
                </c:pt>
                <c:pt idx="843">
                  <c:v>1.8E-3</c:v>
                </c:pt>
                <c:pt idx="844">
                  <c:v>1.8E-3</c:v>
                </c:pt>
                <c:pt idx="845">
                  <c:v>1.8E-3</c:v>
                </c:pt>
                <c:pt idx="846">
                  <c:v>1.8E-3</c:v>
                </c:pt>
                <c:pt idx="847">
                  <c:v>1.8E-3</c:v>
                </c:pt>
                <c:pt idx="848">
                  <c:v>1.8E-3</c:v>
                </c:pt>
                <c:pt idx="849">
                  <c:v>1.8E-3</c:v>
                </c:pt>
                <c:pt idx="850">
                  <c:v>1.6999999999999999E-3</c:v>
                </c:pt>
                <c:pt idx="851">
                  <c:v>1.6999999999999999E-3</c:v>
                </c:pt>
                <c:pt idx="852">
                  <c:v>1.6999999999999999E-3</c:v>
                </c:pt>
                <c:pt idx="853">
                  <c:v>1.6999999999999999E-3</c:v>
                </c:pt>
                <c:pt idx="854">
                  <c:v>1.6999999999999999E-3</c:v>
                </c:pt>
                <c:pt idx="855">
                  <c:v>1.6999999999999999E-3</c:v>
                </c:pt>
                <c:pt idx="856">
                  <c:v>1.6999999999999999E-3</c:v>
                </c:pt>
                <c:pt idx="857">
                  <c:v>1.6999999999999999E-3</c:v>
                </c:pt>
                <c:pt idx="858">
                  <c:v>1.6999999999999999E-3</c:v>
                </c:pt>
                <c:pt idx="859">
                  <c:v>1.6999999999999999E-3</c:v>
                </c:pt>
                <c:pt idx="860">
                  <c:v>1.6999999999999999E-3</c:v>
                </c:pt>
                <c:pt idx="861">
                  <c:v>1.6999999999999999E-3</c:v>
                </c:pt>
                <c:pt idx="862">
                  <c:v>1.6999999999999999E-3</c:v>
                </c:pt>
                <c:pt idx="863">
                  <c:v>1.6999999999999999E-3</c:v>
                </c:pt>
                <c:pt idx="864">
                  <c:v>1.6999999999999999E-3</c:v>
                </c:pt>
                <c:pt idx="865">
                  <c:v>1.6999999999999999E-3</c:v>
                </c:pt>
                <c:pt idx="866">
                  <c:v>1.6999999999999999E-3</c:v>
                </c:pt>
                <c:pt idx="867">
                  <c:v>1.6999999999999999E-3</c:v>
                </c:pt>
                <c:pt idx="868">
                  <c:v>1.6999999999999999E-3</c:v>
                </c:pt>
                <c:pt idx="869">
                  <c:v>1.6999999999999999E-3</c:v>
                </c:pt>
                <c:pt idx="870">
                  <c:v>1.6999999999999999E-3</c:v>
                </c:pt>
                <c:pt idx="871">
                  <c:v>1.6999999999999999E-3</c:v>
                </c:pt>
                <c:pt idx="872">
                  <c:v>1.6999999999999999E-3</c:v>
                </c:pt>
                <c:pt idx="873">
                  <c:v>1.6999999999999999E-3</c:v>
                </c:pt>
                <c:pt idx="874">
                  <c:v>1.6999999999999999E-3</c:v>
                </c:pt>
                <c:pt idx="875">
                  <c:v>1.6000000000000001E-3</c:v>
                </c:pt>
                <c:pt idx="876">
                  <c:v>1.6000000000000001E-3</c:v>
                </c:pt>
                <c:pt idx="877">
                  <c:v>1.6000000000000001E-3</c:v>
                </c:pt>
                <c:pt idx="878">
                  <c:v>1.6000000000000001E-3</c:v>
                </c:pt>
                <c:pt idx="879">
                  <c:v>1.6000000000000001E-3</c:v>
                </c:pt>
                <c:pt idx="880">
                  <c:v>1.6000000000000001E-3</c:v>
                </c:pt>
                <c:pt idx="881">
                  <c:v>1.6000000000000001E-3</c:v>
                </c:pt>
                <c:pt idx="882">
                  <c:v>1.6000000000000001E-3</c:v>
                </c:pt>
                <c:pt idx="883">
                  <c:v>1.6000000000000001E-3</c:v>
                </c:pt>
                <c:pt idx="884">
                  <c:v>1.6000000000000001E-3</c:v>
                </c:pt>
                <c:pt idx="885">
                  <c:v>1.6000000000000001E-3</c:v>
                </c:pt>
                <c:pt idx="886">
                  <c:v>1.6000000000000001E-3</c:v>
                </c:pt>
                <c:pt idx="887">
                  <c:v>1.6000000000000001E-3</c:v>
                </c:pt>
                <c:pt idx="888">
                  <c:v>1.6000000000000001E-3</c:v>
                </c:pt>
                <c:pt idx="889">
                  <c:v>1.6000000000000001E-3</c:v>
                </c:pt>
                <c:pt idx="890">
                  <c:v>1.6000000000000001E-3</c:v>
                </c:pt>
                <c:pt idx="891">
                  <c:v>1.6000000000000001E-3</c:v>
                </c:pt>
                <c:pt idx="892">
                  <c:v>1.6000000000000001E-3</c:v>
                </c:pt>
                <c:pt idx="893">
                  <c:v>1.6000000000000001E-3</c:v>
                </c:pt>
                <c:pt idx="894">
                  <c:v>1.6000000000000001E-3</c:v>
                </c:pt>
                <c:pt idx="895">
                  <c:v>1.6000000000000001E-3</c:v>
                </c:pt>
                <c:pt idx="896">
                  <c:v>1.6000000000000001E-3</c:v>
                </c:pt>
                <c:pt idx="897">
                  <c:v>1.6000000000000001E-3</c:v>
                </c:pt>
                <c:pt idx="898">
                  <c:v>1.6000000000000001E-3</c:v>
                </c:pt>
                <c:pt idx="899">
                  <c:v>1.6000000000000001E-3</c:v>
                </c:pt>
                <c:pt idx="900">
                  <c:v>1.5E-3</c:v>
                </c:pt>
                <c:pt idx="901">
                  <c:v>1.5E-3</c:v>
                </c:pt>
                <c:pt idx="902">
                  <c:v>1.5E-3</c:v>
                </c:pt>
                <c:pt idx="903">
                  <c:v>1.5E-3</c:v>
                </c:pt>
                <c:pt idx="904">
                  <c:v>1.5E-3</c:v>
                </c:pt>
                <c:pt idx="905">
                  <c:v>1.5E-3</c:v>
                </c:pt>
                <c:pt idx="906">
                  <c:v>1.5E-3</c:v>
                </c:pt>
                <c:pt idx="907">
                  <c:v>1.5E-3</c:v>
                </c:pt>
                <c:pt idx="908">
                  <c:v>1.5E-3</c:v>
                </c:pt>
                <c:pt idx="909">
                  <c:v>1.5E-3</c:v>
                </c:pt>
                <c:pt idx="910">
                  <c:v>1.5E-3</c:v>
                </c:pt>
                <c:pt idx="911">
                  <c:v>1.5E-3</c:v>
                </c:pt>
                <c:pt idx="912">
                  <c:v>1.5E-3</c:v>
                </c:pt>
                <c:pt idx="913">
                  <c:v>1.5E-3</c:v>
                </c:pt>
                <c:pt idx="914">
                  <c:v>1.5E-3</c:v>
                </c:pt>
                <c:pt idx="915">
                  <c:v>1.5E-3</c:v>
                </c:pt>
                <c:pt idx="916">
                  <c:v>1.5E-3</c:v>
                </c:pt>
                <c:pt idx="917">
                  <c:v>1.5E-3</c:v>
                </c:pt>
                <c:pt idx="918">
                  <c:v>1.5E-3</c:v>
                </c:pt>
                <c:pt idx="919">
                  <c:v>1.5E-3</c:v>
                </c:pt>
                <c:pt idx="920">
                  <c:v>1.5E-3</c:v>
                </c:pt>
                <c:pt idx="921">
                  <c:v>1.5E-3</c:v>
                </c:pt>
                <c:pt idx="922">
                  <c:v>1.5E-3</c:v>
                </c:pt>
                <c:pt idx="923">
                  <c:v>1.5E-3</c:v>
                </c:pt>
                <c:pt idx="924">
                  <c:v>1.5E-3</c:v>
                </c:pt>
                <c:pt idx="925">
                  <c:v>1.4E-3</c:v>
                </c:pt>
                <c:pt idx="926">
                  <c:v>1.4E-3</c:v>
                </c:pt>
                <c:pt idx="927">
                  <c:v>1.4E-3</c:v>
                </c:pt>
                <c:pt idx="928">
                  <c:v>1.4E-3</c:v>
                </c:pt>
                <c:pt idx="929">
                  <c:v>1.4E-3</c:v>
                </c:pt>
                <c:pt idx="930">
                  <c:v>1.4E-3</c:v>
                </c:pt>
                <c:pt idx="931">
                  <c:v>1.4E-3</c:v>
                </c:pt>
                <c:pt idx="932">
                  <c:v>1.4E-3</c:v>
                </c:pt>
                <c:pt idx="933">
                  <c:v>1.4E-3</c:v>
                </c:pt>
                <c:pt idx="934">
                  <c:v>1.4E-3</c:v>
                </c:pt>
                <c:pt idx="935">
                  <c:v>1.4E-3</c:v>
                </c:pt>
                <c:pt idx="936">
                  <c:v>1.4E-3</c:v>
                </c:pt>
                <c:pt idx="937">
                  <c:v>1.4E-3</c:v>
                </c:pt>
                <c:pt idx="938">
                  <c:v>1.4E-3</c:v>
                </c:pt>
                <c:pt idx="939">
                  <c:v>1.4E-3</c:v>
                </c:pt>
                <c:pt idx="940">
                  <c:v>1.4E-3</c:v>
                </c:pt>
                <c:pt idx="941">
                  <c:v>1.4E-3</c:v>
                </c:pt>
                <c:pt idx="942">
                  <c:v>1.4E-3</c:v>
                </c:pt>
                <c:pt idx="943">
                  <c:v>1.4E-3</c:v>
                </c:pt>
                <c:pt idx="944">
                  <c:v>1.4E-3</c:v>
                </c:pt>
                <c:pt idx="945">
                  <c:v>1.4E-3</c:v>
                </c:pt>
                <c:pt idx="946">
                  <c:v>1.4E-3</c:v>
                </c:pt>
                <c:pt idx="947">
                  <c:v>1.4E-3</c:v>
                </c:pt>
                <c:pt idx="948">
                  <c:v>1.4E-3</c:v>
                </c:pt>
                <c:pt idx="949">
                  <c:v>1.4E-3</c:v>
                </c:pt>
                <c:pt idx="950">
                  <c:v>1.2999999999999999E-3</c:v>
                </c:pt>
                <c:pt idx="951">
                  <c:v>1.2999999999999999E-3</c:v>
                </c:pt>
                <c:pt idx="952">
                  <c:v>1.2999999999999999E-3</c:v>
                </c:pt>
                <c:pt idx="953">
                  <c:v>1.2999999999999999E-3</c:v>
                </c:pt>
                <c:pt idx="954">
                  <c:v>1.2999999999999999E-3</c:v>
                </c:pt>
                <c:pt idx="955">
                  <c:v>1.2999999999999999E-3</c:v>
                </c:pt>
                <c:pt idx="956">
                  <c:v>1.2999999999999999E-3</c:v>
                </c:pt>
                <c:pt idx="957">
                  <c:v>1.2999999999999999E-3</c:v>
                </c:pt>
                <c:pt idx="958">
                  <c:v>1.2999999999999999E-3</c:v>
                </c:pt>
                <c:pt idx="959">
                  <c:v>1.2999999999999999E-3</c:v>
                </c:pt>
                <c:pt idx="960">
                  <c:v>1.2999999999999999E-3</c:v>
                </c:pt>
                <c:pt idx="961">
                  <c:v>1.2999999999999999E-3</c:v>
                </c:pt>
                <c:pt idx="962">
                  <c:v>1.2999999999999999E-3</c:v>
                </c:pt>
                <c:pt idx="963">
                  <c:v>1.2999999999999999E-3</c:v>
                </c:pt>
                <c:pt idx="964">
                  <c:v>1.2999999999999999E-3</c:v>
                </c:pt>
                <c:pt idx="965">
                  <c:v>1.2999999999999999E-3</c:v>
                </c:pt>
                <c:pt idx="966">
                  <c:v>1.2999999999999999E-3</c:v>
                </c:pt>
                <c:pt idx="967">
                  <c:v>1.2999999999999999E-3</c:v>
                </c:pt>
                <c:pt idx="968">
                  <c:v>1.2999999999999999E-3</c:v>
                </c:pt>
                <c:pt idx="969">
                  <c:v>1.2999999999999999E-3</c:v>
                </c:pt>
                <c:pt idx="970">
                  <c:v>1.2999999999999999E-3</c:v>
                </c:pt>
                <c:pt idx="971">
                  <c:v>1.2999999999999999E-3</c:v>
                </c:pt>
                <c:pt idx="972">
                  <c:v>1.2999999999999999E-3</c:v>
                </c:pt>
                <c:pt idx="973">
                  <c:v>1.2999999999999999E-3</c:v>
                </c:pt>
                <c:pt idx="974">
                  <c:v>1.2999999999999999E-3</c:v>
                </c:pt>
                <c:pt idx="975">
                  <c:v>1.1999999999999999E-3</c:v>
                </c:pt>
                <c:pt idx="976">
                  <c:v>1.1999999999999999E-3</c:v>
                </c:pt>
                <c:pt idx="977">
                  <c:v>1.1999999999999999E-3</c:v>
                </c:pt>
                <c:pt idx="978">
                  <c:v>1.1999999999999999E-3</c:v>
                </c:pt>
                <c:pt idx="979">
                  <c:v>1.1999999999999999E-3</c:v>
                </c:pt>
                <c:pt idx="980">
                  <c:v>1.1999999999999999E-3</c:v>
                </c:pt>
                <c:pt idx="981">
                  <c:v>1.1999999999999999E-3</c:v>
                </c:pt>
                <c:pt idx="982">
                  <c:v>1.1999999999999999E-3</c:v>
                </c:pt>
                <c:pt idx="983">
                  <c:v>1.1999999999999999E-3</c:v>
                </c:pt>
                <c:pt idx="984">
                  <c:v>1.1999999999999999E-3</c:v>
                </c:pt>
                <c:pt idx="985">
                  <c:v>1.1999999999999999E-3</c:v>
                </c:pt>
                <c:pt idx="986">
                  <c:v>1.1999999999999999E-3</c:v>
                </c:pt>
                <c:pt idx="987">
                  <c:v>1.1999999999999999E-3</c:v>
                </c:pt>
                <c:pt idx="988">
                  <c:v>1.1999999999999999E-3</c:v>
                </c:pt>
                <c:pt idx="989">
                  <c:v>1.1999999999999999E-3</c:v>
                </c:pt>
                <c:pt idx="990">
                  <c:v>1.1999999999999999E-3</c:v>
                </c:pt>
                <c:pt idx="991">
                  <c:v>1.1999999999999999E-3</c:v>
                </c:pt>
                <c:pt idx="992">
                  <c:v>1.1999999999999999E-3</c:v>
                </c:pt>
                <c:pt idx="993">
                  <c:v>1.1999999999999999E-3</c:v>
                </c:pt>
                <c:pt idx="994">
                  <c:v>1.1999999999999999E-3</c:v>
                </c:pt>
                <c:pt idx="995">
                  <c:v>1.1999999999999999E-3</c:v>
                </c:pt>
                <c:pt idx="996">
                  <c:v>1.1999999999999999E-3</c:v>
                </c:pt>
                <c:pt idx="997">
                  <c:v>1.1999999999999999E-3</c:v>
                </c:pt>
                <c:pt idx="998">
                  <c:v>1.1999999999999999E-3</c:v>
                </c:pt>
                <c:pt idx="999">
                  <c:v>1.1999999999999999E-3</c:v>
                </c:pt>
                <c:pt idx="1000">
                  <c:v>1.1000000000000001E-3</c:v>
                </c:pt>
                <c:pt idx="1001">
                  <c:v>1.1000000000000001E-3</c:v>
                </c:pt>
                <c:pt idx="1002">
                  <c:v>1.1000000000000001E-3</c:v>
                </c:pt>
                <c:pt idx="1003">
                  <c:v>1.1000000000000001E-3</c:v>
                </c:pt>
                <c:pt idx="1004">
                  <c:v>1.1000000000000001E-3</c:v>
                </c:pt>
                <c:pt idx="1005">
                  <c:v>1.1000000000000001E-3</c:v>
                </c:pt>
                <c:pt idx="1006">
                  <c:v>1.1000000000000001E-3</c:v>
                </c:pt>
                <c:pt idx="1007">
                  <c:v>1.1000000000000001E-3</c:v>
                </c:pt>
                <c:pt idx="1008">
                  <c:v>1.1000000000000001E-3</c:v>
                </c:pt>
                <c:pt idx="1009">
                  <c:v>1.1000000000000001E-3</c:v>
                </c:pt>
                <c:pt idx="1010">
                  <c:v>1.1000000000000001E-3</c:v>
                </c:pt>
                <c:pt idx="1011">
                  <c:v>1.1000000000000001E-3</c:v>
                </c:pt>
                <c:pt idx="1012">
                  <c:v>1.1000000000000001E-3</c:v>
                </c:pt>
                <c:pt idx="1013">
                  <c:v>1.1000000000000001E-3</c:v>
                </c:pt>
                <c:pt idx="1014">
                  <c:v>1.1000000000000001E-3</c:v>
                </c:pt>
                <c:pt idx="1015">
                  <c:v>1.1000000000000001E-3</c:v>
                </c:pt>
                <c:pt idx="1016">
                  <c:v>1.1000000000000001E-3</c:v>
                </c:pt>
                <c:pt idx="1017">
                  <c:v>1.1000000000000001E-3</c:v>
                </c:pt>
                <c:pt idx="1018">
                  <c:v>1.1000000000000001E-3</c:v>
                </c:pt>
                <c:pt idx="1019">
                  <c:v>1.1000000000000001E-3</c:v>
                </c:pt>
                <c:pt idx="1020">
                  <c:v>1.1000000000000001E-3</c:v>
                </c:pt>
                <c:pt idx="1021">
                  <c:v>1.1000000000000001E-3</c:v>
                </c:pt>
                <c:pt idx="1022">
                  <c:v>1.1000000000000001E-3</c:v>
                </c:pt>
                <c:pt idx="1023">
                  <c:v>1.1000000000000001E-3</c:v>
                </c:pt>
                <c:pt idx="1024">
                  <c:v>1.1000000000000001E-3</c:v>
                </c:pt>
                <c:pt idx="1025">
                  <c:v>1E-3</c:v>
                </c:pt>
                <c:pt idx="1026">
                  <c:v>1E-3</c:v>
                </c:pt>
                <c:pt idx="1027">
                  <c:v>1E-3</c:v>
                </c:pt>
                <c:pt idx="1028">
                  <c:v>1E-3</c:v>
                </c:pt>
                <c:pt idx="1029">
                  <c:v>1E-3</c:v>
                </c:pt>
                <c:pt idx="1030">
                  <c:v>1E-3</c:v>
                </c:pt>
                <c:pt idx="1031">
                  <c:v>1E-3</c:v>
                </c:pt>
                <c:pt idx="1032">
                  <c:v>1E-3</c:v>
                </c:pt>
                <c:pt idx="1033">
                  <c:v>1E-3</c:v>
                </c:pt>
                <c:pt idx="1034">
                  <c:v>1E-3</c:v>
                </c:pt>
                <c:pt idx="1035">
                  <c:v>1E-3</c:v>
                </c:pt>
                <c:pt idx="1036">
                  <c:v>1E-3</c:v>
                </c:pt>
                <c:pt idx="1037">
                  <c:v>1E-3</c:v>
                </c:pt>
                <c:pt idx="1038">
                  <c:v>1E-3</c:v>
                </c:pt>
                <c:pt idx="1039">
                  <c:v>1E-3</c:v>
                </c:pt>
                <c:pt idx="1040">
                  <c:v>1E-3</c:v>
                </c:pt>
                <c:pt idx="1041">
                  <c:v>1E-3</c:v>
                </c:pt>
                <c:pt idx="1042">
                  <c:v>1E-3</c:v>
                </c:pt>
                <c:pt idx="1043">
                  <c:v>1E-3</c:v>
                </c:pt>
                <c:pt idx="1044">
                  <c:v>1E-3</c:v>
                </c:pt>
                <c:pt idx="1045">
                  <c:v>1E-3</c:v>
                </c:pt>
                <c:pt idx="1046">
                  <c:v>1E-3</c:v>
                </c:pt>
                <c:pt idx="1047">
                  <c:v>1E-3</c:v>
                </c:pt>
                <c:pt idx="1048">
                  <c:v>1E-3</c:v>
                </c:pt>
                <c:pt idx="1049">
                  <c:v>1E-3</c:v>
                </c:pt>
                <c:pt idx="1050">
                  <c:v>8.9999999999999998E-4</c:v>
                </c:pt>
                <c:pt idx="1051">
                  <c:v>8.9999999999999998E-4</c:v>
                </c:pt>
                <c:pt idx="1052">
                  <c:v>8.9999999999999998E-4</c:v>
                </c:pt>
                <c:pt idx="1053">
                  <c:v>8.9999999999999998E-4</c:v>
                </c:pt>
                <c:pt idx="1054">
                  <c:v>8.9999999999999998E-4</c:v>
                </c:pt>
                <c:pt idx="1055">
                  <c:v>8.9999999999999998E-4</c:v>
                </c:pt>
                <c:pt idx="1056">
                  <c:v>8.9999999999999998E-4</c:v>
                </c:pt>
                <c:pt idx="1057">
                  <c:v>8.9999999999999998E-4</c:v>
                </c:pt>
                <c:pt idx="1058">
                  <c:v>8.9999999999999998E-4</c:v>
                </c:pt>
                <c:pt idx="1059">
                  <c:v>8.9999999999999998E-4</c:v>
                </c:pt>
                <c:pt idx="1060">
                  <c:v>8.9999999999999998E-4</c:v>
                </c:pt>
                <c:pt idx="1061">
                  <c:v>8.9999999999999998E-4</c:v>
                </c:pt>
                <c:pt idx="1062">
                  <c:v>8.9999999999999998E-4</c:v>
                </c:pt>
                <c:pt idx="1063">
                  <c:v>8.9999999999999998E-4</c:v>
                </c:pt>
                <c:pt idx="1064">
                  <c:v>8.9999999999999998E-4</c:v>
                </c:pt>
                <c:pt idx="1065">
                  <c:v>8.9999999999999998E-4</c:v>
                </c:pt>
                <c:pt idx="1066">
                  <c:v>8.9999999999999998E-4</c:v>
                </c:pt>
                <c:pt idx="1067">
                  <c:v>8.9999999999999998E-4</c:v>
                </c:pt>
                <c:pt idx="1068">
                  <c:v>8.9999999999999998E-4</c:v>
                </c:pt>
                <c:pt idx="1069">
                  <c:v>8.9999999999999998E-4</c:v>
                </c:pt>
                <c:pt idx="1070">
                  <c:v>8.9999999999999998E-4</c:v>
                </c:pt>
                <c:pt idx="1071">
                  <c:v>8.9999999999999998E-4</c:v>
                </c:pt>
                <c:pt idx="1072">
                  <c:v>8.9999999999999998E-4</c:v>
                </c:pt>
                <c:pt idx="1073">
                  <c:v>8.9999999999999998E-4</c:v>
                </c:pt>
                <c:pt idx="1074">
                  <c:v>8.9999999999999998E-4</c:v>
                </c:pt>
                <c:pt idx="1075">
                  <c:v>8.0000000000000004E-4</c:v>
                </c:pt>
                <c:pt idx="1076">
                  <c:v>8.0000000000000004E-4</c:v>
                </c:pt>
                <c:pt idx="1077">
                  <c:v>8.0000000000000004E-4</c:v>
                </c:pt>
                <c:pt idx="1078">
                  <c:v>8.0000000000000004E-4</c:v>
                </c:pt>
                <c:pt idx="1079">
                  <c:v>8.0000000000000004E-4</c:v>
                </c:pt>
                <c:pt idx="1080">
                  <c:v>8.0000000000000004E-4</c:v>
                </c:pt>
                <c:pt idx="1081">
                  <c:v>8.0000000000000004E-4</c:v>
                </c:pt>
                <c:pt idx="1082">
                  <c:v>8.0000000000000004E-4</c:v>
                </c:pt>
                <c:pt idx="1083">
                  <c:v>8.0000000000000004E-4</c:v>
                </c:pt>
                <c:pt idx="1084">
                  <c:v>8.0000000000000004E-4</c:v>
                </c:pt>
                <c:pt idx="1085">
                  <c:v>8.0000000000000004E-4</c:v>
                </c:pt>
                <c:pt idx="1086">
                  <c:v>8.0000000000000004E-4</c:v>
                </c:pt>
                <c:pt idx="1087">
                  <c:v>8.0000000000000004E-4</c:v>
                </c:pt>
                <c:pt idx="1088">
                  <c:v>8.0000000000000004E-4</c:v>
                </c:pt>
                <c:pt idx="1089">
                  <c:v>8.0000000000000004E-4</c:v>
                </c:pt>
                <c:pt idx="1090">
                  <c:v>8.0000000000000004E-4</c:v>
                </c:pt>
                <c:pt idx="1091">
                  <c:v>8.0000000000000004E-4</c:v>
                </c:pt>
                <c:pt idx="1092">
                  <c:v>8.0000000000000004E-4</c:v>
                </c:pt>
                <c:pt idx="1093">
                  <c:v>8.0000000000000004E-4</c:v>
                </c:pt>
                <c:pt idx="1094">
                  <c:v>8.0000000000000004E-4</c:v>
                </c:pt>
                <c:pt idx="1095">
                  <c:v>8.0000000000000004E-4</c:v>
                </c:pt>
                <c:pt idx="1096">
                  <c:v>8.0000000000000004E-4</c:v>
                </c:pt>
                <c:pt idx="1097">
                  <c:v>8.0000000000000004E-4</c:v>
                </c:pt>
                <c:pt idx="1098">
                  <c:v>8.0000000000000004E-4</c:v>
                </c:pt>
                <c:pt idx="1099">
                  <c:v>8.0000000000000004E-4</c:v>
                </c:pt>
                <c:pt idx="1100">
                  <c:v>6.9999999999999999E-4</c:v>
                </c:pt>
                <c:pt idx="1101">
                  <c:v>6.9999999999999999E-4</c:v>
                </c:pt>
                <c:pt idx="1102">
                  <c:v>6.9999999999999999E-4</c:v>
                </c:pt>
                <c:pt idx="1103">
                  <c:v>6.9999999999999999E-4</c:v>
                </c:pt>
                <c:pt idx="1104">
                  <c:v>6.9999999999999999E-4</c:v>
                </c:pt>
                <c:pt idx="1105">
                  <c:v>6.9999999999999999E-4</c:v>
                </c:pt>
                <c:pt idx="1106">
                  <c:v>6.9999999999999999E-4</c:v>
                </c:pt>
                <c:pt idx="1107">
                  <c:v>6.9999999999999999E-4</c:v>
                </c:pt>
                <c:pt idx="1108">
                  <c:v>6.9999999999999999E-4</c:v>
                </c:pt>
                <c:pt idx="1109">
                  <c:v>6.9999999999999999E-4</c:v>
                </c:pt>
                <c:pt idx="1110">
                  <c:v>6.9999999999999999E-4</c:v>
                </c:pt>
                <c:pt idx="1111">
                  <c:v>6.9999999999999999E-4</c:v>
                </c:pt>
                <c:pt idx="1112">
                  <c:v>6.9999999999999999E-4</c:v>
                </c:pt>
                <c:pt idx="1113">
                  <c:v>6.9999999999999999E-4</c:v>
                </c:pt>
                <c:pt idx="1114">
                  <c:v>6.9999999999999999E-4</c:v>
                </c:pt>
                <c:pt idx="1115">
                  <c:v>6.9999999999999999E-4</c:v>
                </c:pt>
                <c:pt idx="1116">
                  <c:v>6.9999999999999999E-4</c:v>
                </c:pt>
                <c:pt idx="1117">
                  <c:v>6.9999999999999999E-4</c:v>
                </c:pt>
                <c:pt idx="1118">
                  <c:v>6.9999999999999999E-4</c:v>
                </c:pt>
                <c:pt idx="1119">
                  <c:v>6.9999999999999999E-4</c:v>
                </c:pt>
                <c:pt idx="1120">
                  <c:v>6.9999999999999999E-4</c:v>
                </c:pt>
                <c:pt idx="1121">
                  <c:v>6.9999999999999999E-4</c:v>
                </c:pt>
                <c:pt idx="1122">
                  <c:v>6.9999999999999999E-4</c:v>
                </c:pt>
                <c:pt idx="1123">
                  <c:v>6.9999999999999999E-4</c:v>
                </c:pt>
                <c:pt idx="1124">
                  <c:v>6.9999999999999999E-4</c:v>
                </c:pt>
                <c:pt idx="1125">
                  <c:v>5.9999999999999995E-4</c:v>
                </c:pt>
                <c:pt idx="1126">
                  <c:v>5.9999999999999995E-4</c:v>
                </c:pt>
                <c:pt idx="1127">
                  <c:v>5.9999999999999995E-4</c:v>
                </c:pt>
                <c:pt idx="1128">
                  <c:v>5.9999999999999995E-4</c:v>
                </c:pt>
                <c:pt idx="1129">
                  <c:v>5.9999999999999995E-4</c:v>
                </c:pt>
                <c:pt idx="1130">
                  <c:v>5.9999999999999995E-4</c:v>
                </c:pt>
                <c:pt idx="1131">
                  <c:v>5.9999999999999995E-4</c:v>
                </c:pt>
                <c:pt idx="1132">
                  <c:v>5.9999999999999995E-4</c:v>
                </c:pt>
                <c:pt idx="1133">
                  <c:v>5.9999999999999995E-4</c:v>
                </c:pt>
                <c:pt idx="1134">
                  <c:v>5.9999999999999995E-4</c:v>
                </c:pt>
                <c:pt idx="1135">
                  <c:v>5.9999999999999995E-4</c:v>
                </c:pt>
                <c:pt idx="1136">
                  <c:v>5.9999999999999995E-4</c:v>
                </c:pt>
                <c:pt idx="1137">
                  <c:v>5.9999999999999995E-4</c:v>
                </c:pt>
                <c:pt idx="1138">
                  <c:v>5.9999999999999995E-4</c:v>
                </c:pt>
                <c:pt idx="1139">
                  <c:v>5.9999999999999995E-4</c:v>
                </c:pt>
                <c:pt idx="1140">
                  <c:v>5.9999999999999995E-4</c:v>
                </c:pt>
                <c:pt idx="1141">
                  <c:v>5.9999999999999995E-4</c:v>
                </c:pt>
                <c:pt idx="1142">
                  <c:v>5.9999999999999995E-4</c:v>
                </c:pt>
                <c:pt idx="1143">
                  <c:v>5.9999999999999995E-4</c:v>
                </c:pt>
                <c:pt idx="1144">
                  <c:v>5.9999999999999995E-4</c:v>
                </c:pt>
                <c:pt idx="1145">
                  <c:v>5.9999999999999995E-4</c:v>
                </c:pt>
                <c:pt idx="1146">
                  <c:v>5.9999999999999995E-4</c:v>
                </c:pt>
                <c:pt idx="1147">
                  <c:v>5.9999999999999995E-4</c:v>
                </c:pt>
                <c:pt idx="1148">
                  <c:v>5.9999999999999995E-4</c:v>
                </c:pt>
                <c:pt idx="1149">
                  <c:v>5.9999999999999995E-4</c:v>
                </c:pt>
                <c:pt idx="1150">
                  <c:v>5.0000000000000001E-4</c:v>
                </c:pt>
                <c:pt idx="1151">
                  <c:v>5.0000000000000001E-4</c:v>
                </c:pt>
                <c:pt idx="1152">
                  <c:v>5.0000000000000001E-4</c:v>
                </c:pt>
                <c:pt idx="1153">
                  <c:v>5.0000000000000001E-4</c:v>
                </c:pt>
                <c:pt idx="1154">
                  <c:v>5.0000000000000001E-4</c:v>
                </c:pt>
                <c:pt idx="1155">
                  <c:v>5.0000000000000001E-4</c:v>
                </c:pt>
                <c:pt idx="1156">
                  <c:v>5.0000000000000001E-4</c:v>
                </c:pt>
                <c:pt idx="1157">
                  <c:v>5.0000000000000001E-4</c:v>
                </c:pt>
                <c:pt idx="1158">
                  <c:v>5.0000000000000001E-4</c:v>
                </c:pt>
                <c:pt idx="1159">
                  <c:v>5.0000000000000001E-4</c:v>
                </c:pt>
                <c:pt idx="1160">
                  <c:v>5.0000000000000001E-4</c:v>
                </c:pt>
                <c:pt idx="1161">
                  <c:v>5.0000000000000001E-4</c:v>
                </c:pt>
                <c:pt idx="1162">
                  <c:v>5.0000000000000001E-4</c:v>
                </c:pt>
                <c:pt idx="1163">
                  <c:v>5.0000000000000001E-4</c:v>
                </c:pt>
                <c:pt idx="1164">
                  <c:v>5.0000000000000001E-4</c:v>
                </c:pt>
                <c:pt idx="1165">
                  <c:v>5.0000000000000001E-4</c:v>
                </c:pt>
                <c:pt idx="1166">
                  <c:v>5.0000000000000001E-4</c:v>
                </c:pt>
                <c:pt idx="1167">
                  <c:v>5.0000000000000001E-4</c:v>
                </c:pt>
                <c:pt idx="1168">
                  <c:v>5.0000000000000001E-4</c:v>
                </c:pt>
                <c:pt idx="1169">
                  <c:v>5.0000000000000001E-4</c:v>
                </c:pt>
                <c:pt idx="1170">
                  <c:v>5.0000000000000001E-4</c:v>
                </c:pt>
                <c:pt idx="1171">
                  <c:v>5.0000000000000001E-4</c:v>
                </c:pt>
                <c:pt idx="1172">
                  <c:v>5.0000000000000001E-4</c:v>
                </c:pt>
                <c:pt idx="1173">
                  <c:v>5.0000000000000001E-4</c:v>
                </c:pt>
                <c:pt idx="1174">
                  <c:v>5.0000000000000001E-4</c:v>
                </c:pt>
                <c:pt idx="1175">
                  <c:v>4.0000000000000002E-4</c:v>
                </c:pt>
                <c:pt idx="1176">
                  <c:v>4.0000000000000002E-4</c:v>
                </c:pt>
                <c:pt idx="1177">
                  <c:v>4.0000000000000002E-4</c:v>
                </c:pt>
                <c:pt idx="1178">
                  <c:v>4.0000000000000002E-4</c:v>
                </c:pt>
                <c:pt idx="1179">
                  <c:v>4.0000000000000002E-4</c:v>
                </c:pt>
                <c:pt idx="1180">
                  <c:v>4.0000000000000002E-4</c:v>
                </c:pt>
                <c:pt idx="1181">
                  <c:v>4.0000000000000002E-4</c:v>
                </c:pt>
                <c:pt idx="1182">
                  <c:v>4.0000000000000002E-4</c:v>
                </c:pt>
                <c:pt idx="1183">
                  <c:v>4.0000000000000002E-4</c:v>
                </c:pt>
                <c:pt idx="1184">
                  <c:v>4.0000000000000002E-4</c:v>
                </c:pt>
                <c:pt idx="1185">
                  <c:v>4.0000000000000002E-4</c:v>
                </c:pt>
                <c:pt idx="1186">
                  <c:v>4.0000000000000002E-4</c:v>
                </c:pt>
                <c:pt idx="1187">
                  <c:v>4.0000000000000002E-4</c:v>
                </c:pt>
                <c:pt idx="1188">
                  <c:v>4.0000000000000002E-4</c:v>
                </c:pt>
                <c:pt idx="1189">
                  <c:v>4.0000000000000002E-4</c:v>
                </c:pt>
                <c:pt idx="1190">
                  <c:v>4.0000000000000002E-4</c:v>
                </c:pt>
                <c:pt idx="1191">
                  <c:v>4.0000000000000002E-4</c:v>
                </c:pt>
                <c:pt idx="1192">
                  <c:v>4.0000000000000002E-4</c:v>
                </c:pt>
                <c:pt idx="1193">
                  <c:v>4.0000000000000002E-4</c:v>
                </c:pt>
                <c:pt idx="1194">
                  <c:v>4.0000000000000002E-4</c:v>
                </c:pt>
                <c:pt idx="1195">
                  <c:v>4.0000000000000002E-4</c:v>
                </c:pt>
                <c:pt idx="1196">
                  <c:v>4.0000000000000002E-4</c:v>
                </c:pt>
                <c:pt idx="1197">
                  <c:v>4.0000000000000002E-4</c:v>
                </c:pt>
                <c:pt idx="1198">
                  <c:v>4.0000000000000002E-4</c:v>
                </c:pt>
                <c:pt idx="1199">
                  <c:v>4.0000000000000002E-4</c:v>
                </c:pt>
                <c:pt idx="1200">
                  <c:v>2.9999999999999997E-4</c:v>
                </c:pt>
                <c:pt idx="1201">
                  <c:v>2.9999999999999997E-4</c:v>
                </c:pt>
                <c:pt idx="1202">
                  <c:v>2.9999999999999997E-4</c:v>
                </c:pt>
                <c:pt idx="1203">
                  <c:v>2.9999999999999997E-4</c:v>
                </c:pt>
                <c:pt idx="1204">
                  <c:v>2.9999999999999997E-4</c:v>
                </c:pt>
                <c:pt idx="1205">
                  <c:v>2.9999999999999997E-4</c:v>
                </c:pt>
                <c:pt idx="1206">
                  <c:v>2.9999999999999997E-4</c:v>
                </c:pt>
                <c:pt idx="1207">
                  <c:v>2.9999999999999997E-4</c:v>
                </c:pt>
                <c:pt idx="1208">
                  <c:v>2.9999999999999997E-4</c:v>
                </c:pt>
                <c:pt idx="1209">
                  <c:v>2.9999999999999997E-4</c:v>
                </c:pt>
                <c:pt idx="1210">
                  <c:v>2.9999999999999997E-4</c:v>
                </c:pt>
                <c:pt idx="1211">
                  <c:v>2.9999999999999997E-4</c:v>
                </c:pt>
                <c:pt idx="1212">
                  <c:v>2.9999999999999997E-4</c:v>
                </c:pt>
                <c:pt idx="1213">
                  <c:v>2.9999999999999997E-4</c:v>
                </c:pt>
                <c:pt idx="1214">
                  <c:v>2.9999999999999997E-4</c:v>
                </c:pt>
                <c:pt idx="1215">
                  <c:v>2.9999999999999997E-4</c:v>
                </c:pt>
                <c:pt idx="1216">
                  <c:v>2.9999999999999997E-4</c:v>
                </c:pt>
                <c:pt idx="1217">
                  <c:v>2.9999999999999997E-4</c:v>
                </c:pt>
                <c:pt idx="1218">
                  <c:v>2.9999999999999997E-4</c:v>
                </c:pt>
                <c:pt idx="1219">
                  <c:v>2.9999999999999997E-4</c:v>
                </c:pt>
                <c:pt idx="1220">
                  <c:v>2.9999999999999997E-4</c:v>
                </c:pt>
                <c:pt idx="1221">
                  <c:v>2.9999999999999997E-4</c:v>
                </c:pt>
                <c:pt idx="1222">
                  <c:v>2.9999999999999997E-4</c:v>
                </c:pt>
                <c:pt idx="1223">
                  <c:v>2.9999999999999997E-4</c:v>
                </c:pt>
                <c:pt idx="1224">
                  <c:v>2.9999999999999997E-4</c:v>
                </c:pt>
                <c:pt idx="1225">
                  <c:v>2.0000000000000001E-4</c:v>
                </c:pt>
                <c:pt idx="1226">
                  <c:v>2.0000000000000001E-4</c:v>
                </c:pt>
                <c:pt idx="1227">
                  <c:v>2.0000000000000001E-4</c:v>
                </c:pt>
                <c:pt idx="1228">
                  <c:v>2.0000000000000001E-4</c:v>
                </c:pt>
                <c:pt idx="1229">
                  <c:v>2.0000000000000001E-4</c:v>
                </c:pt>
                <c:pt idx="1230">
                  <c:v>2.0000000000000001E-4</c:v>
                </c:pt>
                <c:pt idx="1231">
                  <c:v>2.0000000000000001E-4</c:v>
                </c:pt>
                <c:pt idx="1232">
                  <c:v>2.0000000000000001E-4</c:v>
                </c:pt>
                <c:pt idx="1233">
                  <c:v>2.0000000000000001E-4</c:v>
                </c:pt>
                <c:pt idx="1234">
                  <c:v>2.0000000000000001E-4</c:v>
                </c:pt>
                <c:pt idx="1235">
                  <c:v>2.0000000000000001E-4</c:v>
                </c:pt>
                <c:pt idx="1236">
                  <c:v>2.0000000000000001E-4</c:v>
                </c:pt>
                <c:pt idx="1237">
                  <c:v>2.0000000000000001E-4</c:v>
                </c:pt>
                <c:pt idx="1238">
                  <c:v>2.0000000000000001E-4</c:v>
                </c:pt>
                <c:pt idx="1239">
                  <c:v>2.0000000000000001E-4</c:v>
                </c:pt>
                <c:pt idx="1240">
                  <c:v>2.0000000000000001E-4</c:v>
                </c:pt>
                <c:pt idx="1241">
                  <c:v>2.0000000000000001E-4</c:v>
                </c:pt>
                <c:pt idx="1242">
                  <c:v>2.0000000000000001E-4</c:v>
                </c:pt>
                <c:pt idx="1243">
                  <c:v>2.0000000000000001E-4</c:v>
                </c:pt>
                <c:pt idx="1244">
                  <c:v>2.0000000000000001E-4</c:v>
                </c:pt>
                <c:pt idx="1245">
                  <c:v>2.0000000000000001E-4</c:v>
                </c:pt>
                <c:pt idx="1246">
                  <c:v>2.0000000000000001E-4</c:v>
                </c:pt>
                <c:pt idx="1247">
                  <c:v>2.0000000000000001E-4</c:v>
                </c:pt>
                <c:pt idx="1248">
                  <c:v>2.0000000000000001E-4</c:v>
                </c:pt>
                <c:pt idx="1249">
                  <c:v>2.0000000000000001E-4</c:v>
                </c:pt>
                <c:pt idx="1250">
                  <c:v>1E-4</c:v>
                </c:pt>
                <c:pt idx="1251">
                  <c:v>1E-4</c:v>
                </c:pt>
                <c:pt idx="1252">
                  <c:v>1E-4</c:v>
                </c:pt>
                <c:pt idx="1253">
                  <c:v>1E-4</c:v>
                </c:pt>
                <c:pt idx="1254">
                  <c:v>1E-4</c:v>
                </c:pt>
                <c:pt idx="1255">
                  <c:v>1E-4</c:v>
                </c:pt>
                <c:pt idx="1256">
                  <c:v>1E-4</c:v>
                </c:pt>
                <c:pt idx="1257">
                  <c:v>1E-4</c:v>
                </c:pt>
                <c:pt idx="1258">
                  <c:v>1E-4</c:v>
                </c:pt>
                <c:pt idx="1259">
                  <c:v>1E-4</c:v>
                </c:pt>
                <c:pt idx="1260">
                  <c:v>1E-4</c:v>
                </c:pt>
                <c:pt idx="1261">
                  <c:v>1E-4</c:v>
                </c:pt>
                <c:pt idx="1262">
                  <c:v>1E-4</c:v>
                </c:pt>
                <c:pt idx="1263">
                  <c:v>1E-4</c:v>
                </c:pt>
                <c:pt idx="1264">
                  <c:v>1E-4</c:v>
                </c:pt>
                <c:pt idx="1265">
                  <c:v>1E-4</c:v>
                </c:pt>
                <c:pt idx="1266">
                  <c:v>1E-4</c:v>
                </c:pt>
                <c:pt idx="1267">
                  <c:v>1E-4</c:v>
                </c:pt>
                <c:pt idx="1268">
                  <c:v>1E-4</c:v>
                </c:pt>
                <c:pt idx="1269">
                  <c:v>1E-4</c:v>
                </c:pt>
                <c:pt idx="1270">
                  <c:v>1E-4</c:v>
                </c:pt>
                <c:pt idx="1271">
                  <c:v>1E-4</c:v>
                </c:pt>
                <c:pt idx="1272">
                  <c:v>1E-4</c:v>
                </c:pt>
                <c:pt idx="1273">
                  <c:v>1E-4</c:v>
                </c:pt>
                <c:pt idx="1274">
                  <c:v>1E-4</c:v>
                </c:pt>
                <c:pt idx="1275">
                  <c:v>2.4395000000000001E-19</c:v>
                </c:pt>
                <c:pt idx="1276">
                  <c:v>2.4395000000000001E-19</c:v>
                </c:pt>
                <c:pt idx="1277">
                  <c:v>2.4395000000000001E-19</c:v>
                </c:pt>
                <c:pt idx="1278">
                  <c:v>2.4395000000000001E-19</c:v>
                </c:pt>
                <c:pt idx="1279">
                  <c:v>2.4395000000000001E-19</c:v>
                </c:pt>
                <c:pt idx="1280">
                  <c:v>2.4395000000000001E-19</c:v>
                </c:pt>
                <c:pt idx="1281">
                  <c:v>2.4395000000000001E-19</c:v>
                </c:pt>
                <c:pt idx="1282">
                  <c:v>2.4395000000000001E-19</c:v>
                </c:pt>
                <c:pt idx="1283">
                  <c:v>2.4395000000000001E-19</c:v>
                </c:pt>
                <c:pt idx="1284">
                  <c:v>2.4395000000000001E-19</c:v>
                </c:pt>
                <c:pt idx="1285">
                  <c:v>2.4395000000000001E-19</c:v>
                </c:pt>
                <c:pt idx="1286">
                  <c:v>2.4395000000000001E-19</c:v>
                </c:pt>
                <c:pt idx="1287">
                  <c:v>2.4395000000000001E-19</c:v>
                </c:pt>
                <c:pt idx="1288">
                  <c:v>2.4395000000000001E-19</c:v>
                </c:pt>
                <c:pt idx="1289">
                  <c:v>2.4395000000000001E-19</c:v>
                </c:pt>
                <c:pt idx="1290">
                  <c:v>2.4395000000000001E-19</c:v>
                </c:pt>
                <c:pt idx="1291">
                  <c:v>2.4395000000000001E-19</c:v>
                </c:pt>
                <c:pt idx="1292">
                  <c:v>2.4395000000000001E-19</c:v>
                </c:pt>
                <c:pt idx="1293">
                  <c:v>2.4395000000000001E-19</c:v>
                </c:pt>
                <c:pt idx="1294">
                  <c:v>2.4395000000000001E-19</c:v>
                </c:pt>
                <c:pt idx="1295">
                  <c:v>2.4395000000000001E-19</c:v>
                </c:pt>
                <c:pt idx="1296">
                  <c:v>2.4395000000000001E-19</c:v>
                </c:pt>
                <c:pt idx="1297">
                  <c:v>2.4395000000000001E-19</c:v>
                </c:pt>
                <c:pt idx="1298">
                  <c:v>2.4395000000000001E-19</c:v>
                </c:pt>
                <c:pt idx="1299">
                  <c:v>2.4395000000000001E-19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5.0000000000000002E-5</c:v>
                </c:pt>
                <c:pt idx="1376">
                  <c:v>5.0000000000000002E-5</c:v>
                </c:pt>
                <c:pt idx="1377">
                  <c:v>5.0000000000000002E-5</c:v>
                </c:pt>
                <c:pt idx="1378">
                  <c:v>5.0000000000000002E-5</c:v>
                </c:pt>
                <c:pt idx="1379">
                  <c:v>5.0000000000000002E-5</c:v>
                </c:pt>
                <c:pt idx="1380">
                  <c:v>5.0000000000000002E-5</c:v>
                </c:pt>
                <c:pt idx="1381">
                  <c:v>5.0000000000000002E-5</c:v>
                </c:pt>
                <c:pt idx="1382">
                  <c:v>5.0000000000000002E-5</c:v>
                </c:pt>
                <c:pt idx="1383">
                  <c:v>5.0000000000000002E-5</c:v>
                </c:pt>
                <c:pt idx="1384">
                  <c:v>5.0000000000000002E-5</c:v>
                </c:pt>
                <c:pt idx="1385">
                  <c:v>5.0000000000000002E-5</c:v>
                </c:pt>
                <c:pt idx="1386">
                  <c:v>5.0000000000000002E-5</c:v>
                </c:pt>
                <c:pt idx="1387">
                  <c:v>5.0000000000000002E-5</c:v>
                </c:pt>
                <c:pt idx="1388">
                  <c:v>5.0000000000000002E-5</c:v>
                </c:pt>
                <c:pt idx="1389">
                  <c:v>5.0000000000000002E-5</c:v>
                </c:pt>
                <c:pt idx="1390">
                  <c:v>5.0000000000000002E-5</c:v>
                </c:pt>
                <c:pt idx="1391">
                  <c:v>5.0000000000000002E-5</c:v>
                </c:pt>
                <c:pt idx="1392">
                  <c:v>5.0000000000000002E-5</c:v>
                </c:pt>
                <c:pt idx="1393">
                  <c:v>5.0000000000000002E-5</c:v>
                </c:pt>
                <c:pt idx="1394">
                  <c:v>5.0000000000000002E-5</c:v>
                </c:pt>
                <c:pt idx="1395">
                  <c:v>5.0000000000000002E-5</c:v>
                </c:pt>
                <c:pt idx="1396">
                  <c:v>5.0000000000000002E-5</c:v>
                </c:pt>
                <c:pt idx="1397">
                  <c:v>5.0000000000000002E-5</c:v>
                </c:pt>
                <c:pt idx="1398">
                  <c:v>5.0000000000000002E-5</c:v>
                </c:pt>
                <c:pt idx="1399">
                  <c:v>5.0000000000000002E-5</c:v>
                </c:pt>
                <c:pt idx="1400">
                  <c:v>1E-4</c:v>
                </c:pt>
                <c:pt idx="1401">
                  <c:v>1E-4</c:v>
                </c:pt>
                <c:pt idx="1402">
                  <c:v>1E-4</c:v>
                </c:pt>
                <c:pt idx="1403">
                  <c:v>1E-4</c:v>
                </c:pt>
                <c:pt idx="1404">
                  <c:v>1E-4</c:v>
                </c:pt>
                <c:pt idx="1405">
                  <c:v>1E-4</c:v>
                </c:pt>
                <c:pt idx="1406">
                  <c:v>1E-4</c:v>
                </c:pt>
                <c:pt idx="1407">
                  <c:v>1E-4</c:v>
                </c:pt>
                <c:pt idx="1408">
                  <c:v>1E-4</c:v>
                </c:pt>
                <c:pt idx="1409">
                  <c:v>1E-4</c:v>
                </c:pt>
                <c:pt idx="1410">
                  <c:v>1E-4</c:v>
                </c:pt>
                <c:pt idx="1411">
                  <c:v>1E-4</c:v>
                </c:pt>
                <c:pt idx="1412">
                  <c:v>1E-4</c:v>
                </c:pt>
                <c:pt idx="1413">
                  <c:v>1E-4</c:v>
                </c:pt>
                <c:pt idx="1414">
                  <c:v>1E-4</c:v>
                </c:pt>
                <c:pt idx="1415">
                  <c:v>1E-4</c:v>
                </c:pt>
                <c:pt idx="1416">
                  <c:v>1E-4</c:v>
                </c:pt>
                <c:pt idx="1417">
                  <c:v>1E-4</c:v>
                </c:pt>
                <c:pt idx="1418">
                  <c:v>1E-4</c:v>
                </c:pt>
                <c:pt idx="1419">
                  <c:v>1E-4</c:v>
                </c:pt>
                <c:pt idx="1420">
                  <c:v>1E-4</c:v>
                </c:pt>
                <c:pt idx="1421">
                  <c:v>1E-4</c:v>
                </c:pt>
                <c:pt idx="1422">
                  <c:v>1E-4</c:v>
                </c:pt>
                <c:pt idx="1423">
                  <c:v>1E-4</c:v>
                </c:pt>
                <c:pt idx="1424">
                  <c:v>1E-4</c:v>
                </c:pt>
                <c:pt idx="1425">
                  <c:v>1.4999999999999999E-4</c:v>
                </c:pt>
                <c:pt idx="1426">
                  <c:v>1.4999999999999999E-4</c:v>
                </c:pt>
                <c:pt idx="1427">
                  <c:v>1.4999999999999999E-4</c:v>
                </c:pt>
                <c:pt idx="1428">
                  <c:v>1.4999999999999999E-4</c:v>
                </c:pt>
                <c:pt idx="1429">
                  <c:v>1.4999999999999999E-4</c:v>
                </c:pt>
                <c:pt idx="1430">
                  <c:v>1.4999999999999999E-4</c:v>
                </c:pt>
                <c:pt idx="1431">
                  <c:v>1.4999999999999999E-4</c:v>
                </c:pt>
                <c:pt idx="1432">
                  <c:v>1.4999999999999999E-4</c:v>
                </c:pt>
                <c:pt idx="1433">
                  <c:v>1.4999999999999999E-4</c:v>
                </c:pt>
                <c:pt idx="1434">
                  <c:v>1.4999999999999999E-4</c:v>
                </c:pt>
                <c:pt idx="1435">
                  <c:v>1.4999999999999999E-4</c:v>
                </c:pt>
                <c:pt idx="1436">
                  <c:v>1.4999999999999999E-4</c:v>
                </c:pt>
                <c:pt idx="1437">
                  <c:v>1.4999999999999999E-4</c:v>
                </c:pt>
                <c:pt idx="1438">
                  <c:v>1.4999999999999999E-4</c:v>
                </c:pt>
                <c:pt idx="1439">
                  <c:v>1.4999999999999999E-4</c:v>
                </c:pt>
                <c:pt idx="1440">
                  <c:v>1.4999999999999999E-4</c:v>
                </c:pt>
                <c:pt idx="1441">
                  <c:v>1.4999999999999999E-4</c:v>
                </c:pt>
                <c:pt idx="1442">
                  <c:v>1.4999999999999999E-4</c:v>
                </c:pt>
                <c:pt idx="1443">
                  <c:v>1.4999999999999999E-4</c:v>
                </c:pt>
                <c:pt idx="1444">
                  <c:v>1.4999999999999999E-4</c:v>
                </c:pt>
                <c:pt idx="1445">
                  <c:v>1.4999999999999999E-4</c:v>
                </c:pt>
                <c:pt idx="1446">
                  <c:v>1.4999999999999999E-4</c:v>
                </c:pt>
                <c:pt idx="1447">
                  <c:v>1.4999999999999999E-4</c:v>
                </c:pt>
                <c:pt idx="1448">
                  <c:v>1.4999999999999999E-4</c:v>
                </c:pt>
                <c:pt idx="1449">
                  <c:v>1.4999999999999999E-4</c:v>
                </c:pt>
                <c:pt idx="1450">
                  <c:v>2.0000000000000001E-4</c:v>
                </c:pt>
                <c:pt idx="1451">
                  <c:v>2.0000000000000001E-4</c:v>
                </c:pt>
                <c:pt idx="1452">
                  <c:v>2.0000000000000001E-4</c:v>
                </c:pt>
                <c:pt idx="1453">
                  <c:v>2.0000000000000001E-4</c:v>
                </c:pt>
                <c:pt idx="1454">
                  <c:v>2.0000000000000001E-4</c:v>
                </c:pt>
                <c:pt idx="1455">
                  <c:v>2.0000000000000001E-4</c:v>
                </c:pt>
                <c:pt idx="1456">
                  <c:v>2.0000000000000001E-4</c:v>
                </c:pt>
                <c:pt idx="1457">
                  <c:v>2.0000000000000001E-4</c:v>
                </c:pt>
                <c:pt idx="1458">
                  <c:v>2.0000000000000001E-4</c:v>
                </c:pt>
                <c:pt idx="1459">
                  <c:v>2.0000000000000001E-4</c:v>
                </c:pt>
                <c:pt idx="1460">
                  <c:v>2.0000000000000001E-4</c:v>
                </c:pt>
                <c:pt idx="1461">
                  <c:v>2.0000000000000001E-4</c:v>
                </c:pt>
                <c:pt idx="1462">
                  <c:v>2.0000000000000001E-4</c:v>
                </c:pt>
                <c:pt idx="1463">
                  <c:v>2.0000000000000001E-4</c:v>
                </c:pt>
                <c:pt idx="1464">
                  <c:v>2.0000000000000001E-4</c:v>
                </c:pt>
                <c:pt idx="1465">
                  <c:v>2.0000000000000001E-4</c:v>
                </c:pt>
                <c:pt idx="1466">
                  <c:v>2.0000000000000001E-4</c:v>
                </c:pt>
                <c:pt idx="1467">
                  <c:v>2.0000000000000001E-4</c:v>
                </c:pt>
                <c:pt idx="1468">
                  <c:v>2.0000000000000001E-4</c:v>
                </c:pt>
                <c:pt idx="1469">
                  <c:v>2.0000000000000001E-4</c:v>
                </c:pt>
                <c:pt idx="1470">
                  <c:v>2.0000000000000001E-4</c:v>
                </c:pt>
                <c:pt idx="1471">
                  <c:v>2.0000000000000001E-4</c:v>
                </c:pt>
                <c:pt idx="1472">
                  <c:v>2.0000000000000001E-4</c:v>
                </c:pt>
                <c:pt idx="1473">
                  <c:v>2.0000000000000001E-4</c:v>
                </c:pt>
                <c:pt idx="1474">
                  <c:v>2.0000000000000001E-4</c:v>
                </c:pt>
                <c:pt idx="1475">
                  <c:v>2.5000000000000001E-4</c:v>
                </c:pt>
                <c:pt idx="1476">
                  <c:v>2.5000000000000001E-4</c:v>
                </c:pt>
                <c:pt idx="1477">
                  <c:v>2.5000000000000001E-4</c:v>
                </c:pt>
                <c:pt idx="1478">
                  <c:v>2.5000000000000001E-4</c:v>
                </c:pt>
                <c:pt idx="1479">
                  <c:v>2.5000000000000001E-4</c:v>
                </c:pt>
                <c:pt idx="1480">
                  <c:v>2.5000000000000001E-4</c:v>
                </c:pt>
                <c:pt idx="1481">
                  <c:v>2.5000000000000001E-4</c:v>
                </c:pt>
                <c:pt idx="1482">
                  <c:v>2.5000000000000001E-4</c:v>
                </c:pt>
                <c:pt idx="1483">
                  <c:v>2.5000000000000001E-4</c:v>
                </c:pt>
                <c:pt idx="1484">
                  <c:v>2.5000000000000001E-4</c:v>
                </c:pt>
                <c:pt idx="1485">
                  <c:v>2.5000000000000001E-4</c:v>
                </c:pt>
                <c:pt idx="1486">
                  <c:v>2.5000000000000001E-4</c:v>
                </c:pt>
                <c:pt idx="1487">
                  <c:v>2.5000000000000001E-4</c:v>
                </c:pt>
                <c:pt idx="1488">
                  <c:v>2.5000000000000001E-4</c:v>
                </c:pt>
                <c:pt idx="1489">
                  <c:v>2.5000000000000001E-4</c:v>
                </c:pt>
                <c:pt idx="1490">
                  <c:v>2.5000000000000001E-4</c:v>
                </c:pt>
                <c:pt idx="1491">
                  <c:v>2.5000000000000001E-4</c:v>
                </c:pt>
                <c:pt idx="1492">
                  <c:v>2.5000000000000001E-4</c:v>
                </c:pt>
                <c:pt idx="1493">
                  <c:v>2.5000000000000001E-4</c:v>
                </c:pt>
                <c:pt idx="1494">
                  <c:v>2.5000000000000001E-4</c:v>
                </c:pt>
                <c:pt idx="1495">
                  <c:v>2.5000000000000001E-4</c:v>
                </c:pt>
                <c:pt idx="1496">
                  <c:v>2.5000000000000001E-4</c:v>
                </c:pt>
                <c:pt idx="1497">
                  <c:v>2.5000000000000001E-4</c:v>
                </c:pt>
                <c:pt idx="1498">
                  <c:v>2.5000000000000001E-4</c:v>
                </c:pt>
                <c:pt idx="1499">
                  <c:v>2.5000000000000001E-4</c:v>
                </c:pt>
                <c:pt idx="1500">
                  <c:v>2.9999999999999997E-4</c:v>
                </c:pt>
                <c:pt idx="1501">
                  <c:v>2.9999999999999997E-4</c:v>
                </c:pt>
                <c:pt idx="1502">
                  <c:v>2.9999999999999997E-4</c:v>
                </c:pt>
                <c:pt idx="1503">
                  <c:v>2.9999999999999997E-4</c:v>
                </c:pt>
                <c:pt idx="1504">
                  <c:v>2.9999999999999997E-4</c:v>
                </c:pt>
                <c:pt idx="1505">
                  <c:v>2.9999999999999997E-4</c:v>
                </c:pt>
                <c:pt idx="1506">
                  <c:v>2.9999999999999997E-4</c:v>
                </c:pt>
                <c:pt idx="1507">
                  <c:v>2.9999999999999997E-4</c:v>
                </c:pt>
                <c:pt idx="1508">
                  <c:v>2.9999999999999997E-4</c:v>
                </c:pt>
                <c:pt idx="1509">
                  <c:v>2.9999999999999997E-4</c:v>
                </c:pt>
                <c:pt idx="1510">
                  <c:v>2.9999999999999997E-4</c:v>
                </c:pt>
                <c:pt idx="1511">
                  <c:v>2.9999999999999997E-4</c:v>
                </c:pt>
                <c:pt idx="1512">
                  <c:v>2.9999999999999997E-4</c:v>
                </c:pt>
                <c:pt idx="1513">
                  <c:v>2.9999999999999997E-4</c:v>
                </c:pt>
                <c:pt idx="1514">
                  <c:v>2.9999999999999997E-4</c:v>
                </c:pt>
                <c:pt idx="1515">
                  <c:v>2.9999999999999997E-4</c:v>
                </c:pt>
                <c:pt idx="1516">
                  <c:v>2.9999999999999997E-4</c:v>
                </c:pt>
                <c:pt idx="1517">
                  <c:v>2.9999999999999997E-4</c:v>
                </c:pt>
                <c:pt idx="1518">
                  <c:v>2.9999999999999997E-4</c:v>
                </c:pt>
                <c:pt idx="1519">
                  <c:v>2.9999999999999997E-4</c:v>
                </c:pt>
                <c:pt idx="1520">
                  <c:v>2.9999999999999997E-4</c:v>
                </c:pt>
                <c:pt idx="1521">
                  <c:v>2.9999999999999997E-4</c:v>
                </c:pt>
                <c:pt idx="1522">
                  <c:v>2.9999999999999997E-4</c:v>
                </c:pt>
                <c:pt idx="1523">
                  <c:v>2.9999999999999997E-4</c:v>
                </c:pt>
                <c:pt idx="1524">
                  <c:v>2.9999999999999997E-4</c:v>
                </c:pt>
                <c:pt idx="1525">
                  <c:v>3.5E-4</c:v>
                </c:pt>
                <c:pt idx="1526">
                  <c:v>3.5E-4</c:v>
                </c:pt>
                <c:pt idx="1527">
                  <c:v>3.5E-4</c:v>
                </c:pt>
                <c:pt idx="1528">
                  <c:v>3.5E-4</c:v>
                </c:pt>
                <c:pt idx="1529">
                  <c:v>3.5E-4</c:v>
                </c:pt>
                <c:pt idx="1530">
                  <c:v>3.5E-4</c:v>
                </c:pt>
                <c:pt idx="1531">
                  <c:v>3.5E-4</c:v>
                </c:pt>
                <c:pt idx="1532">
                  <c:v>3.5E-4</c:v>
                </c:pt>
                <c:pt idx="1533">
                  <c:v>3.5E-4</c:v>
                </c:pt>
                <c:pt idx="1534">
                  <c:v>3.5E-4</c:v>
                </c:pt>
                <c:pt idx="1535">
                  <c:v>3.5E-4</c:v>
                </c:pt>
                <c:pt idx="1536">
                  <c:v>3.5E-4</c:v>
                </c:pt>
                <c:pt idx="1537">
                  <c:v>3.5E-4</c:v>
                </c:pt>
                <c:pt idx="1538">
                  <c:v>3.5E-4</c:v>
                </c:pt>
                <c:pt idx="1539">
                  <c:v>3.5E-4</c:v>
                </c:pt>
                <c:pt idx="1540">
                  <c:v>3.5E-4</c:v>
                </c:pt>
                <c:pt idx="1541">
                  <c:v>3.5E-4</c:v>
                </c:pt>
                <c:pt idx="1542">
                  <c:v>3.5E-4</c:v>
                </c:pt>
                <c:pt idx="1543">
                  <c:v>3.5E-4</c:v>
                </c:pt>
                <c:pt idx="1544">
                  <c:v>3.5E-4</c:v>
                </c:pt>
                <c:pt idx="1545">
                  <c:v>3.5E-4</c:v>
                </c:pt>
                <c:pt idx="1546">
                  <c:v>3.5E-4</c:v>
                </c:pt>
                <c:pt idx="1547">
                  <c:v>3.5E-4</c:v>
                </c:pt>
                <c:pt idx="1548">
                  <c:v>3.5E-4</c:v>
                </c:pt>
                <c:pt idx="1549">
                  <c:v>3.5E-4</c:v>
                </c:pt>
                <c:pt idx="1550">
                  <c:v>4.0000000000000002E-4</c:v>
                </c:pt>
                <c:pt idx="1551">
                  <c:v>4.0000000000000002E-4</c:v>
                </c:pt>
                <c:pt idx="1552">
                  <c:v>4.0000000000000002E-4</c:v>
                </c:pt>
                <c:pt idx="1553">
                  <c:v>4.0000000000000002E-4</c:v>
                </c:pt>
                <c:pt idx="1554">
                  <c:v>4.0000000000000002E-4</c:v>
                </c:pt>
                <c:pt idx="1555">
                  <c:v>4.0000000000000002E-4</c:v>
                </c:pt>
                <c:pt idx="1556">
                  <c:v>4.0000000000000002E-4</c:v>
                </c:pt>
                <c:pt idx="1557">
                  <c:v>4.0000000000000002E-4</c:v>
                </c:pt>
                <c:pt idx="1558">
                  <c:v>4.0000000000000002E-4</c:v>
                </c:pt>
                <c:pt idx="1559">
                  <c:v>4.0000000000000002E-4</c:v>
                </c:pt>
                <c:pt idx="1560">
                  <c:v>4.0000000000000002E-4</c:v>
                </c:pt>
                <c:pt idx="1561">
                  <c:v>4.0000000000000002E-4</c:v>
                </c:pt>
                <c:pt idx="1562">
                  <c:v>4.0000000000000002E-4</c:v>
                </c:pt>
                <c:pt idx="1563">
                  <c:v>4.0000000000000002E-4</c:v>
                </c:pt>
                <c:pt idx="1564">
                  <c:v>4.0000000000000002E-4</c:v>
                </c:pt>
                <c:pt idx="1565">
                  <c:v>4.0000000000000002E-4</c:v>
                </c:pt>
                <c:pt idx="1566">
                  <c:v>4.0000000000000002E-4</c:v>
                </c:pt>
                <c:pt idx="1567">
                  <c:v>4.0000000000000002E-4</c:v>
                </c:pt>
                <c:pt idx="1568">
                  <c:v>4.0000000000000002E-4</c:v>
                </c:pt>
                <c:pt idx="1569">
                  <c:v>4.0000000000000002E-4</c:v>
                </c:pt>
                <c:pt idx="1570">
                  <c:v>4.0000000000000002E-4</c:v>
                </c:pt>
                <c:pt idx="1571">
                  <c:v>4.0000000000000002E-4</c:v>
                </c:pt>
                <c:pt idx="1572">
                  <c:v>4.0000000000000002E-4</c:v>
                </c:pt>
                <c:pt idx="1573">
                  <c:v>4.0000000000000002E-4</c:v>
                </c:pt>
                <c:pt idx="1574">
                  <c:v>4.0000000000000002E-4</c:v>
                </c:pt>
                <c:pt idx="1575">
                  <c:v>4.4999999999999999E-4</c:v>
                </c:pt>
                <c:pt idx="1576">
                  <c:v>4.4999999999999999E-4</c:v>
                </c:pt>
                <c:pt idx="1577">
                  <c:v>4.4999999999999999E-4</c:v>
                </c:pt>
                <c:pt idx="1578">
                  <c:v>4.4999999999999999E-4</c:v>
                </c:pt>
                <c:pt idx="1579">
                  <c:v>4.4999999999999999E-4</c:v>
                </c:pt>
                <c:pt idx="1580">
                  <c:v>4.4999999999999999E-4</c:v>
                </c:pt>
                <c:pt idx="1581">
                  <c:v>4.4999999999999999E-4</c:v>
                </c:pt>
                <c:pt idx="1582">
                  <c:v>4.4999999999999999E-4</c:v>
                </c:pt>
                <c:pt idx="1583">
                  <c:v>4.4999999999999999E-4</c:v>
                </c:pt>
                <c:pt idx="1584">
                  <c:v>4.4999999999999999E-4</c:v>
                </c:pt>
                <c:pt idx="1585">
                  <c:v>4.4999999999999999E-4</c:v>
                </c:pt>
                <c:pt idx="1586">
                  <c:v>4.4999999999999999E-4</c:v>
                </c:pt>
                <c:pt idx="1587">
                  <c:v>4.4999999999999999E-4</c:v>
                </c:pt>
                <c:pt idx="1588">
                  <c:v>4.4999999999999999E-4</c:v>
                </c:pt>
                <c:pt idx="1589">
                  <c:v>4.4999999999999999E-4</c:v>
                </c:pt>
                <c:pt idx="1590">
                  <c:v>4.4999999999999999E-4</c:v>
                </c:pt>
                <c:pt idx="1591">
                  <c:v>4.4999999999999999E-4</c:v>
                </c:pt>
                <c:pt idx="1592">
                  <c:v>4.4999999999999999E-4</c:v>
                </c:pt>
                <c:pt idx="1593">
                  <c:v>4.4999999999999999E-4</c:v>
                </c:pt>
                <c:pt idx="1594">
                  <c:v>4.4999999999999999E-4</c:v>
                </c:pt>
                <c:pt idx="1595">
                  <c:v>4.4999999999999999E-4</c:v>
                </c:pt>
                <c:pt idx="1596">
                  <c:v>4.4999999999999999E-4</c:v>
                </c:pt>
                <c:pt idx="1597">
                  <c:v>4.4999999999999999E-4</c:v>
                </c:pt>
                <c:pt idx="1598">
                  <c:v>4.4999999999999999E-4</c:v>
                </c:pt>
                <c:pt idx="1599">
                  <c:v>4.4999999999999999E-4</c:v>
                </c:pt>
                <c:pt idx="1600">
                  <c:v>3.5E-4</c:v>
                </c:pt>
                <c:pt idx="1601">
                  <c:v>3.5E-4</c:v>
                </c:pt>
                <c:pt idx="1602">
                  <c:v>3.5E-4</c:v>
                </c:pt>
                <c:pt idx="1603">
                  <c:v>3.5E-4</c:v>
                </c:pt>
                <c:pt idx="1604">
                  <c:v>3.5E-4</c:v>
                </c:pt>
                <c:pt idx="1605">
                  <c:v>3.5E-4</c:v>
                </c:pt>
                <c:pt idx="1606">
                  <c:v>3.5E-4</c:v>
                </c:pt>
                <c:pt idx="1607">
                  <c:v>3.5E-4</c:v>
                </c:pt>
                <c:pt idx="1608">
                  <c:v>3.5E-4</c:v>
                </c:pt>
                <c:pt idx="1609">
                  <c:v>3.5E-4</c:v>
                </c:pt>
                <c:pt idx="1610">
                  <c:v>3.5E-4</c:v>
                </c:pt>
                <c:pt idx="1611">
                  <c:v>3.5E-4</c:v>
                </c:pt>
                <c:pt idx="1612">
                  <c:v>3.5E-4</c:v>
                </c:pt>
                <c:pt idx="1613">
                  <c:v>3.5E-4</c:v>
                </c:pt>
                <c:pt idx="1614">
                  <c:v>3.5E-4</c:v>
                </c:pt>
                <c:pt idx="1615">
                  <c:v>3.5E-4</c:v>
                </c:pt>
                <c:pt idx="1616">
                  <c:v>3.5E-4</c:v>
                </c:pt>
                <c:pt idx="1617">
                  <c:v>3.5E-4</c:v>
                </c:pt>
                <c:pt idx="1618">
                  <c:v>3.5E-4</c:v>
                </c:pt>
                <c:pt idx="1619">
                  <c:v>3.5E-4</c:v>
                </c:pt>
                <c:pt idx="1620">
                  <c:v>3.5E-4</c:v>
                </c:pt>
                <c:pt idx="1621">
                  <c:v>3.5E-4</c:v>
                </c:pt>
                <c:pt idx="1622">
                  <c:v>3.5E-4</c:v>
                </c:pt>
                <c:pt idx="1623">
                  <c:v>3.5E-4</c:v>
                </c:pt>
                <c:pt idx="1624">
                  <c:v>3.5E-4</c:v>
                </c:pt>
                <c:pt idx="1625">
                  <c:v>2.5000000000000001E-4</c:v>
                </c:pt>
                <c:pt idx="1626">
                  <c:v>2.5000000000000001E-4</c:v>
                </c:pt>
                <c:pt idx="1627">
                  <c:v>2.5000000000000001E-4</c:v>
                </c:pt>
                <c:pt idx="1628">
                  <c:v>2.5000000000000001E-4</c:v>
                </c:pt>
                <c:pt idx="1629">
                  <c:v>2.5000000000000001E-4</c:v>
                </c:pt>
                <c:pt idx="1630">
                  <c:v>2.5000000000000001E-4</c:v>
                </c:pt>
                <c:pt idx="1631">
                  <c:v>2.5000000000000001E-4</c:v>
                </c:pt>
                <c:pt idx="1632">
                  <c:v>2.5000000000000001E-4</c:v>
                </c:pt>
                <c:pt idx="1633">
                  <c:v>2.5000000000000001E-4</c:v>
                </c:pt>
                <c:pt idx="1634">
                  <c:v>2.5000000000000001E-4</c:v>
                </c:pt>
                <c:pt idx="1635">
                  <c:v>2.5000000000000001E-4</c:v>
                </c:pt>
                <c:pt idx="1636">
                  <c:v>2.5000000000000001E-4</c:v>
                </c:pt>
                <c:pt idx="1637">
                  <c:v>2.5000000000000001E-4</c:v>
                </c:pt>
                <c:pt idx="1638">
                  <c:v>2.5000000000000001E-4</c:v>
                </c:pt>
                <c:pt idx="1639">
                  <c:v>2.5000000000000001E-4</c:v>
                </c:pt>
                <c:pt idx="1640">
                  <c:v>2.5000000000000001E-4</c:v>
                </c:pt>
                <c:pt idx="1641">
                  <c:v>2.5000000000000001E-4</c:v>
                </c:pt>
                <c:pt idx="1642">
                  <c:v>2.5000000000000001E-4</c:v>
                </c:pt>
                <c:pt idx="1643">
                  <c:v>2.5000000000000001E-4</c:v>
                </c:pt>
                <c:pt idx="1644">
                  <c:v>2.5000000000000001E-4</c:v>
                </c:pt>
                <c:pt idx="1645">
                  <c:v>2.5000000000000001E-4</c:v>
                </c:pt>
                <c:pt idx="1646">
                  <c:v>2.5000000000000001E-4</c:v>
                </c:pt>
                <c:pt idx="1647">
                  <c:v>2.5000000000000001E-4</c:v>
                </c:pt>
                <c:pt idx="1648">
                  <c:v>2.5000000000000001E-4</c:v>
                </c:pt>
                <c:pt idx="1649">
                  <c:v>2.5000000000000001E-4</c:v>
                </c:pt>
                <c:pt idx="1650">
                  <c:v>1.4999999999999999E-4</c:v>
                </c:pt>
                <c:pt idx="1651">
                  <c:v>1.4999999999999999E-4</c:v>
                </c:pt>
                <c:pt idx="1652">
                  <c:v>1.4999999999999999E-4</c:v>
                </c:pt>
                <c:pt idx="1653">
                  <c:v>1.4999999999999999E-4</c:v>
                </c:pt>
                <c:pt idx="1654">
                  <c:v>1.4999999999999999E-4</c:v>
                </c:pt>
                <c:pt idx="1655">
                  <c:v>1.4999999999999999E-4</c:v>
                </c:pt>
                <c:pt idx="1656">
                  <c:v>1.4999999999999999E-4</c:v>
                </c:pt>
                <c:pt idx="1657">
                  <c:v>1.4999999999999999E-4</c:v>
                </c:pt>
                <c:pt idx="1658">
                  <c:v>1.4999999999999999E-4</c:v>
                </c:pt>
                <c:pt idx="1659">
                  <c:v>1.4999999999999999E-4</c:v>
                </c:pt>
                <c:pt idx="1660">
                  <c:v>1.4999999999999999E-4</c:v>
                </c:pt>
                <c:pt idx="1661">
                  <c:v>1.4999999999999999E-4</c:v>
                </c:pt>
                <c:pt idx="1662">
                  <c:v>1.4999999999999999E-4</c:v>
                </c:pt>
                <c:pt idx="1663">
                  <c:v>1.4999999999999999E-4</c:v>
                </c:pt>
                <c:pt idx="1664">
                  <c:v>1.4999999999999999E-4</c:v>
                </c:pt>
                <c:pt idx="1665">
                  <c:v>1.4999999999999999E-4</c:v>
                </c:pt>
                <c:pt idx="1666">
                  <c:v>1.4999999999999999E-4</c:v>
                </c:pt>
                <c:pt idx="1667">
                  <c:v>1.4999999999999999E-4</c:v>
                </c:pt>
                <c:pt idx="1668">
                  <c:v>1.4999999999999999E-4</c:v>
                </c:pt>
                <c:pt idx="1669">
                  <c:v>1.4999999999999999E-4</c:v>
                </c:pt>
                <c:pt idx="1670">
                  <c:v>1.4999999999999999E-4</c:v>
                </c:pt>
                <c:pt idx="1671">
                  <c:v>1.4999999999999999E-4</c:v>
                </c:pt>
                <c:pt idx="1672">
                  <c:v>1.4999999999999999E-4</c:v>
                </c:pt>
                <c:pt idx="1673">
                  <c:v>1.4999999999999999E-4</c:v>
                </c:pt>
                <c:pt idx="1674">
                  <c:v>1.4999999999999999E-4</c:v>
                </c:pt>
                <c:pt idx="1675">
                  <c:v>5.0000000000000002E-5</c:v>
                </c:pt>
                <c:pt idx="1676">
                  <c:v>5.0000000000000002E-5</c:v>
                </c:pt>
                <c:pt idx="1677">
                  <c:v>5.0000000000000002E-5</c:v>
                </c:pt>
                <c:pt idx="1678">
                  <c:v>5.0000000000000002E-5</c:v>
                </c:pt>
                <c:pt idx="1679">
                  <c:v>5.0000000000000002E-5</c:v>
                </c:pt>
                <c:pt idx="1680">
                  <c:v>5.0000000000000002E-5</c:v>
                </c:pt>
                <c:pt idx="1681">
                  <c:v>5.0000000000000002E-5</c:v>
                </c:pt>
                <c:pt idx="1682">
                  <c:v>5.0000000000000002E-5</c:v>
                </c:pt>
                <c:pt idx="1683">
                  <c:v>5.0000000000000002E-5</c:v>
                </c:pt>
                <c:pt idx="1684">
                  <c:v>5.0000000000000002E-5</c:v>
                </c:pt>
                <c:pt idx="1685">
                  <c:v>5.0000000000000002E-5</c:v>
                </c:pt>
                <c:pt idx="1686">
                  <c:v>5.0000000000000002E-5</c:v>
                </c:pt>
                <c:pt idx="1687">
                  <c:v>5.0000000000000002E-5</c:v>
                </c:pt>
                <c:pt idx="1688">
                  <c:v>5.0000000000000002E-5</c:v>
                </c:pt>
                <c:pt idx="1689">
                  <c:v>5.0000000000000002E-5</c:v>
                </c:pt>
                <c:pt idx="1690">
                  <c:v>5.0000000000000002E-5</c:v>
                </c:pt>
                <c:pt idx="1691">
                  <c:v>5.0000000000000002E-5</c:v>
                </c:pt>
                <c:pt idx="1692">
                  <c:v>5.0000000000000002E-5</c:v>
                </c:pt>
                <c:pt idx="1693">
                  <c:v>5.0000000000000002E-5</c:v>
                </c:pt>
                <c:pt idx="1694">
                  <c:v>5.0000000000000002E-5</c:v>
                </c:pt>
                <c:pt idx="1695">
                  <c:v>5.0000000000000002E-5</c:v>
                </c:pt>
                <c:pt idx="1696">
                  <c:v>5.0000000000000002E-5</c:v>
                </c:pt>
                <c:pt idx="1697">
                  <c:v>5.0000000000000002E-5</c:v>
                </c:pt>
                <c:pt idx="1698">
                  <c:v>5.0000000000000002E-5</c:v>
                </c:pt>
                <c:pt idx="1699">
                  <c:v>5.0000000000000002E-5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5.0000000000000002E-5</c:v>
                </c:pt>
                <c:pt idx="1801">
                  <c:v>5.0000000000000002E-5</c:v>
                </c:pt>
                <c:pt idx="1802">
                  <c:v>5.0000000000000002E-5</c:v>
                </c:pt>
                <c:pt idx="1803">
                  <c:v>5.0000000000000002E-5</c:v>
                </c:pt>
                <c:pt idx="1804">
                  <c:v>5.0000000000000002E-5</c:v>
                </c:pt>
                <c:pt idx="1805">
                  <c:v>5.0000000000000002E-5</c:v>
                </c:pt>
                <c:pt idx="1806">
                  <c:v>5.0000000000000002E-5</c:v>
                </c:pt>
                <c:pt idx="1807">
                  <c:v>5.0000000000000002E-5</c:v>
                </c:pt>
                <c:pt idx="1808">
                  <c:v>5.0000000000000002E-5</c:v>
                </c:pt>
                <c:pt idx="1809">
                  <c:v>5.0000000000000002E-5</c:v>
                </c:pt>
                <c:pt idx="1810">
                  <c:v>5.0000000000000002E-5</c:v>
                </c:pt>
                <c:pt idx="1811">
                  <c:v>5.0000000000000002E-5</c:v>
                </c:pt>
                <c:pt idx="1812">
                  <c:v>5.0000000000000002E-5</c:v>
                </c:pt>
                <c:pt idx="1813">
                  <c:v>5.0000000000000002E-5</c:v>
                </c:pt>
                <c:pt idx="1814">
                  <c:v>5.0000000000000002E-5</c:v>
                </c:pt>
                <c:pt idx="1815">
                  <c:v>5.0000000000000002E-5</c:v>
                </c:pt>
                <c:pt idx="1816">
                  <c:v>5.0000000000000002E-5</c:v>
                </c:pt>
                <c:pt idx="1817">
                  <c:v>5.0000000000000002E-5</c:v>
                </c:pt>
                <c:pt idx="1818">
                  <c:v>5.0000000000000002E-5</c:v>
                </c:pt>
                <c:pt idx="1819">
                  <c:v>5.0000000000000002E-5</c:v>
                </c:pt>
                <c:pt idx="1820">
                  <c:v>5.0000000000000002E-5</c:v>
                </c:pt>
                <c:pt idx="1821">
                  <c:v>5.0000000000000002E-5</c:v>
                </c:pt>
                <c:pt idx="1822">
                  <c:v>5.0000000000000002E-5</c:v>
                </c:pt>
                <c:pt idx="1823">
                  <c:v>5.0000000000000002E-5</c:v>
                </c:pt>
                <c:pt idx="1824">
                  <c:v>5.0000000000000002E-5</c:v>
                </c:pt>
                <c:pt idx="1825">
                  <c:v>1E-4</c:v>
                </c:pt>
                <c:pt idx="1826">
                  <c:v>1E-4</c:v>
                </c:pt>
                <c:pt idx="1827">
                  <c:v>1E-4</c:v>
                </c:pt>
                <c:pt idx="1828">
                  <c:v>1E-4</c:v>
                </c:pt>
                <c:pt idx="1829">
                  <c:v>1E-4</c:v>
                </c:pt>
                <c:pt idx="1830">
                  <c:v>1E-4</c:v>
                </c:pt>
                <c:pt idx="1831">
                  <c:v>1E-4</c:v>
                </c:pt>
                <c:pt idx="1832">
                  <c:v>1E-4</c:v>
                </c:pt>
                <c:pt idx="1833">
                  <c:v>1E-4</c:v>
                </c:pt>
                <c:pt idx="1834">
                  <c:v>1E-4</c:v>
                </c:pt>
                <c:pt idx="1835">
                  <c:v>1E-4</c:v>
                </c:pt>
                <c:pt idx="1836">
                  <c:v>1E-4</c:v>
                </c:pt>
                <c:pt idx="1837">
                  <c:v>1E-4</c:v>
                </c:pt>
                <c:pt idx="1838">
                  <c:v>1E-4</c:v>
                </c:pt>
                <c:pt idx="1839">
                  <c:v>1E-4</c:v>
                </c:pt>
                <c:pt idx="1840">
                  <c:v>1E-4</c:v>
                </c:pt>
                <c:pt idx="1841">
                  <c:v>1E-4</c:v>
                </c:pt>
                <c:pt idx="1842">
                  <c:v>1E-4</c:v>
                </c:pt>
                <c:pt idx="1843">
                  <c:v>1E-4</c:v>
                </c:pt>
                <c:pt idx="1844">
                  <c:v>1E-4</c:v>
                </c:pt>
                <c:pt idx="1845">
                  <c:v>1E-4</c:v>
                </c:pt>
                <c:pt idx="1846">
                  <c:v>1E-4</c:v>
                </c:pt>
                <c:pt idx="1847">
                  <c:v>1E-4</c:v>
                </c:pt>
                <c:pt idx="1848">
                  <c:v>1E-4</c:v>
                </c:pt>
                <c:pt idx="1849">
                  <c:v>1E-4</c:v>
                </c:pt>
                <c:pt idx="1850">
                  <c:v>1.4999999999999999E-4</c:v>
                </c:pt>
                <c:pt idx="1851">
                  <c:v>1.4999999999999999E-4</c:v>
                </c:pt>
                <c:pt idx="1852">
                  <c:v>1.4999999999999999E-4</c:v>
                </c:pt>
                <c:pt idx="1853">
                  <c:v>1.4999999999999999E-4</c:v>
                </c:pt>
                <c:pt idx="1854">
                  <c:v>1.4999999999999999E-4</c:v>
                </c:pt>
                <c:pt idx="1855">
                  <c:v>1.4999999999999999E-4</c:v>
                </c:pt>
                <c:pt idx="1856">
                  <c:v>1.4999999999999999E-4</c:v>
                </c:pt>
                <c:pt idx="1857">
                  <c:v>1.4999999999999999E-4</c:v>
                </c:pt>
                <c:pt idx="1858">
                  <c:v>1.4999999999999999E-4</c:v>
                </c:pt>
                <c:pt idx="1859">
                  <c:v>1.4999999999999999E-4</c:v>
                </c:pt>
                <c:pt idx="1860">
                  <c:v>1.4999999999999999E-4</c:v>
                </c:pt>
                <c:pt idx="1861">
                  <c:v>1.4999999999999999E-4</c:v>
                </c:pt>
                <c:pt idx="1862">
                  <c:v>1.4999999999999999E-4</c:v>
                </c:pt>
                <c:pt idx="1863">
                  <c:v>1.4999999999999999E-4</c:v>
                </c:pt>
                <c:pt idx="1864">
                  <c:v>1.4999999999999999E-4</c:v>
                </c:pt>
                <c:pt idx="1865">
                  <c:v>1.4999999999999999E-4</c:v>
                </c:pt>
                <c:pt idx="1866">
                  <c:v>1.4999999999999999E-4</c:v>
                </c:pt>
                <c:pt idx="1867">
                  <c:v>1.4999999999999999E-4</c:v>
                </c:pt>
                <c:pt idx="1868">
                  <c:v>1.4999999999999999E-4</c:v>
                </c:pt>
                <c:pt idx="1869">
                  <c:v>1.4999999999999999E-4</c:v>
                </c:pt>
                <c:pt idx="1870">
                  <c:v>1.4999999999999999E-4</c:v>
                </c:pt>
                <c:pt idx="1871">
                  <c:v>1.4999999999999999E-4</c:v>
                </c:pt>
                <c:pt idx="1872">
                  <c:v>1.4999999999999999E-4</c:v>
                </c:pt>
                <c:pt idx="1873">
                  <c:v>1.4999999999999999E-4</c:v>
                </c:pt>
                <c:pt idx="1874">
                  <c:v>1.4999999999999999E-4</c:v>
                </c:pt>
                <c:pt idx="1875">
                  <c:v>2.0000000000000001E-4</c:v>
                </c:pt>
                <c:pt idx="1876">
                  <c:v>2.0000000000000001E-4</c:v>
                </c:pt>
                <c:pt idx="1877">
                  <c:v>2.0000000000000001E-4</c:v>
                </c:pt>
                <c:pt idx="1878">
                  <c:v>2.0000000000000001E-4</c:v>
                </c:pt>
                <c:pt idx="1879">
                  <c:v>2.0000000000000001E-4</c:v>
                </c:pt>
                <c:pt idx="1880">
                  <c:v>2.0000000000000001E-4</c:v>
                </c:pt>
                <c:pt idx="1881">
                  <c:v>2.0000000000000001E-4</c:v>
                </c:pt>
                <c:pt idx="1882">
                  <c:v>2.0000000000000001E-4</c:v>
                </c:pt>
                <c:pt idx="1883">
                  <c:v>2.0000000000000001E-4</c:v>
                </c:pt>
                <c:pt idx="1884">
                  <c:v>2.0000000000000001E-4</c:v>
                </c:pt>
                <c:pt idx="1885">
                  <c:v>2.0000000000000001E-4</c:v>
                </c:pt>
                <c:pt idx="1886">
                  <c:v>2.0000000000000001E-4</c:v>
                </c:pt>
                <c:pt idx="1887">
                  <c:v>2.0000000000000001E-4</c:v>
                </c:pt>
                <c:pt idx="1888">
                  <c:v>2.0000000000000001E-4</c:v>
                </c:pt>
                <c:pt idx="1889">
                  <c:v>2.0000000000000001E-4</c:v>
                </c:pt>
                <c:pt idx="1890">
                  <c:v>2.0000000000000001E-4</c:v>
                </c:pt>
                <c:pt idx="1891">
                  <c:v>2.0000000000000001E-4</c:v>
                </c:pt>
                <c:pt idx="1892">
                  <c:v>2.0000000000000001E-4</c:v>
                </c:pt>
                <c:pt idx="1893">
                  <c:v>2.0000000000000001E-4</c:v>
                </c:pt>
                <c:pt idx="1894">
                  <c:v>2.0000000000000001E-4</c:v>
                </c:pt>
                <c:pt idx="1895">
                  <c:v>2.0000000000000001E-4</c:v>
                </c:pt>
                <c:pt idx="1896">
                  <c:v>2.0000000000000001E-4</c:v>
                </c:pt>
                <c:pt idx="1897">
                  <c:v>2.0000000000000001E-4</c:v>
                </c:pt>
                <c:pt idx="1898">
                  <c:v>2.0000000000000001E-4</c:v>
                </c:pt>
                <c:pt idx="1899">
                  <c:v>2.0000000000000001E-4</c:v>
                </c:pt>
                <c:pt idx="1900">
                  <c:v>2.5000000000000001E-4</c:v>
                </c:pt>
                <c:pt idx="1901">
                  <c:v>2.5000000000000001E-4</c:v>
                </c:pt>
                <c:pt idx="1902">
                  <c:v>2.5000000000000001E-4</c:v>
                </c:pt>
                <c:pt idx="1903">
                  <c:v>2.5000000000000001E-4</c:v>
                </c:pt>
                <c:pt idx="1904">
                  <c:v>2.5000000000000001E-4</c:v>
                </c:pt>
                <c:pt idx="1905">
                  <c:v>2.5000000000000001E-4</c:v>
                </c:pt>
                <c:pt idx="1906">
                  <c:v>2.5000000000000001E-4</c:v>
                </c:pt>
                <c:pt idx="1907">
                  <c:v>2.5000000000000001E-4</c:v>
                </c:pt>
                <c:pt idx="1908">
                  <c:v>2.5000000000000001E-4</c:v>
                </c:pt>
                <c:pt idx="1909">
                  <c:v>2.5000000000000001E-4</c:v>
                </c:pt>
                <c:pt idx="1910">
                  <c:v>2.5000000000000001E-4</c:v>
                </c:pt>
                <c:pt idx="1911">
                  <c:v>2.5000000000000001E-4</c:v>
                </c:pt>
                <c:pt idx="1912">
                  <c:v>2.5000000000000001E-4</c:v>
                </c:pt>
                <c:pt idx="1913">
                  <c:v>2.5000000000000001E-4</c:v>
                </c:pt>
                <c:pt idx="1914">
                  <c:v>2.5000000000000001E-4</c:v>
                </c:pt>
                <c:pt idx="1915">
                  <c:v>2.5000000000000001E-4</c:v>
                </c:pt>
                <c:pt idx="1916">
                  <c:v>2.5000000000000001E-4</c:v>
                </c:pt>
                <c:pt idx="1917">
                  <c:v>2.5000000000000001E-4</c:v>
                </c:pt>
                <c:pt idx="1918">
                  <c:v>2.5000000000000001E-4</c:v>
                </c:pt>
                <c:pt idx="1919">
                  <c:v>2.5000000000000001E-4</c:v>
                </c:pt>
                <c:pt idx="1920">
                  <c:v>2.5000000000000001E-4</c:v>
                </c:pt>
                <c:pt idx="1921">
                  <c:v>2.5000000000000001E-4</c:v>
                </c:pt>
                <c:pt idx="1922">
                  <c:v>2.5000000000000001E-4</c:v>
                </c:pt>
                <c:pt idx="1923">
                  <c:v>2.5000000000000001E-4</c:v>
                </c:pt>
                <c:pt idx="1924">
                  <c:v>2.5000000000000001E-4</c:v>
                </c:pt>
                <c:pt idx="1925">
                  <c:v>2.9999999999999997E-4</c:v>
                </c:pt>
                <c:pt idx="1926">
                  <c:v>2.9999999999999997E-4</c:v>
                </c:pt>
                <c:pt idx="1927">
                  <c:v>2.9999999999999997E-4</c:v>
                </c:pt>
                <c:pt idx="1928">
                  <c:v>2.9999999999999997E-4</c:v>
                </c:pt>
                <c:pt idx="1929">
                  <c:v>2.9999999999999997E-4</c:v>
                </c:pt>
                <c:pt idx="1930">
                  <c:v>2.9999999999999997E-4</c:v>
                </c:pt>
                <c:pt idx="1931">
                  <c:v>2.9999999999999997E-4</c:v>
                </c:pt>
                <c:pt idx="1932">
                  <c:v>2.9999999999999997E-4</c:v>
                </c:pt>
                <c:pt idx="1933">
                  <c:v>2.9999999999999997E-4</c:v>
                </c:pt>
                <c:pt idx="1934">
                  <c:v>2.9999999999999997E-4</c:v>
                </c:pt>
                <c:pt idx="1935">
                  <c:v>2.9999999999999997E-4</c:v>
                </c:pt>
                <c:pt idx="1936">
                  <c:v>2.9999999999999997E-4</c:v>
                </c:pt>
                <c:pt idx="1937">
                  <c:v>2.9999999999999997E-4</c:v>
                </c:pt>
                <c:pt idx="1938">
                  <c:v>2.9999999999999997E-4</c:v>
                </c:pt>
                <c:pt idx="1939">
                  <c:v>2.9999999999999997E-4</c:v>
                </c:pt>
                <c:pt idx="1940">
                  <c:v>2.9999999999999997E-4</c:v>
                </c:pt>
                <c:pt idx="1941">
                  <c:v>2.9999999999999997E-4</c:v>
                </c:pt>
                <c:pt idx="1942">
                  <c:v>2.9999999999999997E-4</c:v>
                </c:pt>
                <c:pt idx="1943">
                  <c:v>2.9999999999999997E-4</c:v>
                </c:pt>
                <c:pt idx="1944">
                  <c:v>2.9999999999999997E-4</c:v>
                </c:pt>
                <c:pt idx="1945">
                  <c:v>2.9999999999999997E-4</c:v>
                </c:pt>
                <c:pt idx="1946">
                  <c:v>2.9999999999999997E-4</c:v>
                </c:pt>
                <c:pt idx="1947">
                  <c:v>2.9999999999999997E-4</c:v>
                </c:pt>
                <c:pt idx="1948">
                  <c:v>2.9999999999999997E-4</c:v>
                </c:pt>
                <c:pt idx="1949">
                  <c:v>2.9999999999999997E-4</c:v>
                </c:pt>
                <c:pt idx="1950">
                  <c:v>3.5E-4</c:v>
                </c:pt>
                <c:pt idx="1951">
                  <c:v>3.5E-4</c:v>
                </c:pt>
                <c:pt idx="1952">
                  <c:v>3.5E-4</c:v>
                </c:pt>
                <c:pt idx="1953">
                  <c:v>3.5E-4</c:v>
                </c:pt>
                <c:pt idx="1954">
                  <c:v>3.5E-4</c:v>
                </c:pt>
                <c:pt idx="1955">
                  <c:v>3.5E-4</c:v>
                </c:pt>
                <c:pt idx="1956">
                  <c:v>3.5E-4</c:v>
                </c:pt>
                <c:pt idx="1957">
                  <c:v>3.5E-4</c:v>
                </c:pt>
                <c:pt idx="1958">
                  <c:v>3.5E-4</c:v>
                </c:pt>
                <c:pt idx="1959">
                  <c:v>3.5E-4</c:v>
                </c:pt>
                <c:pt idx="1960">
                  <c:v>3.5E-4</c:v>
                </c:pt>
                <c:pt idx="1961">
                  <c:v>3.5E-4</c:v>
                </c:pt>
                <c:pt idx="1962">
                  <c:v>3.5E-4</c:v>
                </c:pt>
                <c:pt idx="1963">
                  <c:v>3.5E-4</c:v>
                </c:pt>
                <c:pt idx="1964">
                  <c:v>3.5E-4</c:v>
                </c:pt>
                <c:pt idx="1965">
                  <c:v>3.5E-4</c:v>
                </c:pt>
                <c:pt idx="1966">
                  <c:v>3.5E-4</c:v>
                </c:pt>
                <c:pt idx="1967">
                  <c:v>3.5E-4</c:v>
                </c:pt>
                <c:pt idx="1968">
                  <c:v>3.5E-4</c:v>
                </c:pt>
                <c:pt idx="1969">
                  <c:v>3.5E-4</c:v>
                </c:pt>
                <c:pt idx="1970">
                  <c:v>3.5E-4</c:v>
                </c:pt>
                <c:pt idx="1971">
                  <c:v>3.5E-4</c:v>
                </c:pt>
                <c:pt idx="1972">
                  <c:v>3.5E-4</c:v>
                </c:pt>
                <c:pt idx="1973">
                  <c:v>3.5E-4</c:v>
                </c:pt>
                <c:pt idx="1974">
                  <c:v>3.5E-4</c:v>
                </c:pt>
                <c:pt idx="1975">
                  <c:v>4.0000000000000002E-4</c:v>
                </c:pt>
                <c:pt idx="1976">
                  <c:v>4.0000000000000002E-4</c:v>
                </c:pt>
                <c:pt idx="1977">
                  <c:v>4.0000000000000002E-4</c:v>
                </c:pt>
                <c:pt idx="1978">
                  <c:v>4.0000000000000002E-4</c:v>
                </c:pt>
                <c:pt idx="1979">
                  <c:v>4.0000000000000002E-4</c:v>
                </c:pt>
                <c:pt idx="1980">
                  <c:v>4.0000000000000002E-4</c:v>
                </c:pt>
                <c:pt idx="1981">
                  <c:v>4.0000000000000002E-4</c:v>
                </c:pt>
                <c:pt idx="1982">
                  <c:v>4.0000000000000002E-4</c:v>
                </c:pt>
                <c:pt idx="1983">
                  <c:v>4.0000000000000002E-4</c:v>
                </c:pt>
                <c:pt idx="1984">
                  <c:v>4.0000000000000002E-4</c:v>
                </c:pt>
                <c:pt idx="1985">
                  <c:v>4.0000000000000002E-4</c:v>
                </c:pt>
                <c:pt idx="1986">
                  <c:v>4.0000000000000002E-4</c:v>
                </c:pt>
                <c:pt idx="1987">
                  <c:v>4.0000000000000002E-4</c:v>
                </c:pt>
                <c:pt idx="1988">
                  <c:v>4.0000000000000002E-4</c:v>
                </c:pt>
                <c:pt idx="1989">
                  <c:v>4.0000000000000002E-4</c:v>
                </c:pt>
                <c:pt idx="1990">
                  <c:v>4.0000000000000002E-4</c:v>
                </c:pt>
                <c:pt idx="1991">
                  <c:v>4.0000000000000002E-4</c:v>
                </c:pt>
                <c:pt idx="1992">
                  <c:v>4.0000000000000002E-4</c:v>
                </c:pt>
                <c:pt idx="1993">
                  <c:v>4.0000000000000002E-4</c:v>
                </c:pt>
                <c:pt idx="1994">
                  <c:v>4.0000000000000002E-4</c:v>
                </c:pt>
                <c:pt idx="1995">
                  <c:v>4.0000000000000002E-4</c:v>
                </c:pt>
                <c:pt idx="1996">
                  <c:v>4.0000000000000002E-4</c:v>
                </c:pt>
                <c:pt idx="1997">
                  <c:v>4.0000000000000002E-4</c:v>
                </c:pt>
                <c:pt idx="1998">
                  <c:v>4.0000000000000002E-4</c:v>
                </c:pt>
                <c:pt idx="1999">
                  <c:v>4.0000000000000002E-4</c:v>
                </c:pt>
                <c:pt idx="2000">
                  <c:v>2.9999999999999997E-4</c:v>
                </c:pt>
                <c:pt idx="2001">
                  <c:v>2.9999999999999997E-4</c:v>
                </c:pt>
                <c:pt idx="2002">
                  <c:v>2.9999999999999997E-4</c:v>
                </c:pt>
                <c:pt idx="2003">
                  <c:v>2.9999999999999997E-4</c:v>
                </c:pt>
                <c:pt idx="2004">
                  <c:v>2.9999999999999997E-4</c:v>
                </c:pt>
                <c:pt idx="2005">
                  <c:v>2.9999999999999997E-4</c:v>
                </c:pt>
                <c:pt idx="2006">
                  <c:v>2.9999999999999997E-4</c:v>
                </c:pt>
                <c:pt idx="2007">
                  <c:v>2.9999999999999997E-4</c:v>
                </c:pt>
                <c:pt idx="2008">
                  <c:v>2.9999999999999997E-4</c:v>
                </c:pt>
                <c:pt idx="2009">
                  <c:v>2.9999999999999997E-4</c:v>
                </c:pt>
                <c:pt idx="2010">
                  <c:v>2.9999999999999997E-4</c:v>
                </c:pt>
                <c:pt idx="2011">
                  <c:v>2.9999999999999997E-4</c:v>
                </c:pt>
                <c:pt idx="2012">
                  <c:v>2.9999999999999997E-4</c:v>
                </c:pt>
                <c:pt idx="2013">
                  <c:v>2.9999999999999997E-4</c:v>
                </c:pt>
                <c:pt idx="2014">
                  <c:v>2.9999999999999997E-4</c:v>
                </c:pt>
                <c:pt idx="2015">
                  <c:v>2.9999999999999997E-4</c:v>
                </c:pt>
                <c:pt idx="2016">
                  <c:v>2.9999999999999997E-4</c:v>
                </c:pt>
                <c:pt idx="2017">
                  <c:v>2.9999999999999997E-4</c:v>
                </c:pt>
                <c:pt idx="2018">
                  <c:v>2.9999999999999997E-4</c:v>
                </c:pt>
                <c:pt idx="2019">
                  <c:v>2.9999999999999997E-4</c:v>
                </c:pt>
                <c:pt idx="2020">
                  <c:v>2.9999999999999997E-4</c:v>
                </c:pt>
                <c:pt idx="2021">
                  <c:v>2.9999999999999997E-4</c:v>
                </c:pt>
                <c:pt idx="2022">
                  <c:v>2.9999999999999997E-4</c:v>
                </c:pt>
                <c:pt idx="2023">
                  <c:v>2.9999999999999997E-4</c:v>
                </c:pt>
                <c:pt idx="2024">
                  <c:v>2.9999999999999997E-4</c:v>
                </c:pt>
                <c:pt idx="2025">
                  <c:v>2.0000000000000001E-4</c:v>
                </c:pt>
                <c:pt idx="2026">
                  <c:v>2.0000000000000001E-4</c:v>
                </c:pt>
                <c:pt idx="2027">
                  <c:v>2.0000000000000001E-4</c:v>
                </c:pt>
                <c:pt idx="2028">
                  <c:v>2.0000000000000001E-4</c:v>
                </c:pt>
                <c:pt idx="2029">
                  <c:v>2.0000000000000001E-4</c:v>
                </c:pt>
                <c:pt idx="2030">
                  <c:v>2.0000000000000001E-4</c:v>
                </c:pt>
                <c:pt idx="2031">
                  <c:v>2.0000000000000001E-4</c:v>
                </c:pt>
                <c:pt idx="2032">
                  <c:v>2.0000000000000001E-4</c:v>
                </c:pt>
                <c:pt idx="2033">
                  <c:v>2.0000000000000001E-4</c:v>
                </c:pt>
                <c:pt idx="2034">
                  <c:v>2.0000000000000001E-4</c:v>
                </c:pt>
                <c:pt idx="2035">
                  <c:v>2.0000000000000001E-4</c:v>
                </c:pt>
                <c:pt idx="2036">
                  <c:v>2.0000000000000001E-4</c:v>
                </c:pt>
                <c:pt idx="2037">
                  <c:v>2.0000000000000001E-4</c:v>
                </c:pt>
                <c:pt idx="2038">
                  <c:v>2.0000000000000001E-4</c:v>
                </c:pt>
                <c:pt idx="2039">
                  <c:v>2.0000000000000001E-4</c:v>
                </c:pt>
                <c:pt idx="2040">
                  <c:v>2.0000000000000001E-4</c:v>
                </c:pt>
                <c:pt idx="2041">
                  <c:v>2.0000000000000001E-4</c:v>
                </c:pt>
                <c:pt idx="2042">
                  <c:v>2.0000000000000001E-4</c:v>
                </c:pt>
                <c:pt idx="2043">
                  <c:v>2.0000000000000001E-4</c:v>
                </c:pt>
                <c:pt idx="2044">
                  <c:v>2.0000000000000001E-4</c:v>
                </c:pt>
                <c:pt idx="2045">
                  <c:v>2.0000000000000001E-4</c:v>
                </c:pt>
                <c:pt idx="2046">
                  <c:v>2.0000000000000001E-4</c:v>
                </c:pt>
                <c:pt idx="2047">
                  <c:v>2.0000000000000001E-4</c:v>
                </c:pt>
                <c:pt idx="2048">
                  <c:v>2.0000000000000001E-4</c:v>
                </c:pt>
                <c:pt idx="2049">
                  <c:v>2.0000000000000001E-4</c:v>
                </c:pt>
                <c:pt idx="2050">
                  <c:v>1E-4</c:v>
                </c:pt>
                <c:pt idx="2051">
                  <c:v>1E-4</c:v>
                </c:pt>
                <c:pt idx="2052">
                  <c:v>1E-4</c:v>
                </c:pt>
                <c:pt idx="2053">
                  <c:v>1E-4</c:v>
                </c:pt>
                <c:pt idx="2054">
                  <c:v>1E-4</c:v>
                </c:pt>
                <c:pt idx="2055">
                  <c:v>1E-4</c:v>
                </c:pt>
                <c:pt idx="2056">
                  <c:v>1E-4</c:v>
                </c:pt>
                <c:pt idx="2057">
                  <c:v>1E-4</c:v>
                </c:pt>
                <c:pt idx="2058">
                  <c:v>1E-4</c:v>
                </c:pt>
                <c:pt idx="2059">
                  <c:v>1E-4</c:v>
                </c:pt>
                <c:pt idx="2060">
                  <c:v>1E-4</c:v>
                </c:pt>
                <c:pt idx="2061">
                  <c:v>1E-4</c:v>
                </c:pt>
                <c:pt idx="2062">
                  <c:v>1E-4</c:v>
                </c:pt>
                <c:pt idx="2063">
                  <c:v>1E-4</c:v>
                </c:pt>
                <c:pt idx="2064">
                  <c:v>1E-4</c:v>
                </c:pt>
                <c:pt idx="2065">
                  <c:v>1E-4</c:v>
                </c:pt>
                <c:pt idx="2066">
                  <c:v>1E-4</c:v>
                </c:pt>
                <c:pt idx="2067">
                  <c:v>1E-4</c:v>
                </c:pt>
                <c:pt idx="2068">
                  <c:v>1E-4</c:v>
                </c:pt>
                <c:pt idx="2069">
                  <c:v>1E-4</c:v>
                </c:pt>
                <c:pt idx="2070">
                  <c:v>1E-4</c:v>
                </c:pt>
                <c:pt idx="2071">
                  <c:v>1E-4</c:v>
                </c:pt>
                <c:pt idx="2072">
                  <c:v>1E-4</c:v>
                </c:pt>
                <c:pt idx="2073">
                  <c:v>1E-4</c:v>
                </c:pt>
                <c:pt idx="2074">
                  <c:v>1E-4</c:v>
                </c:pt>
                <c:pt idx="2075">
                  <c:v>8.1314999999999998E-20</c:v>
                </c:pt>
                <c:pt idx="2076">
                  <c:v>8.1314999999999998E-20</c:v>
                </c:pt>
                <c:pt idx="2077">
                  <c:v>8.1314999999999998E-20</c:v>
                </c:pt>
                <c:pt idx="2078">
                  <c:v>8.1314999999999998E-20</c:v>
                </c:pt>
                <c:pt idx="2079">
                  <c:v>8.1314999999999998E-20</c:v>
                </c:pt>
                <c:pt idx="2080">
                  <c:v>8.1314999999999998E-20</c:v>
                </c:pt>
                <c:pt idx="2081">
                  <c:v>8.1314999999999998E-20</c:v>
                </c:pt>
                <c:pt idx="2082">
                  <c:v>8.1314999999999998E-20</c:v>
                </c:pt>
                <c:pt idx="2083">
                  <c:v>8.1314999999999998E-20</c:v>
                </c:pt>
                <c:pt idx="2084">
                  <c:v>8.1314999999999998E-20</c:v>
                </c:pt>
                <c:pt idx="2085">
                  <c:v>8.1314999999999998E-20</c:v>
                </c:pt>
                <c:pt idx="2086">
                  <c:v>8.1314999999999998E-20</c:v>
                </c:pt>
                <c:pt idx="2087">
                  <c:v>8.1314999999999998E-20</c:v>
                </c:pt>
                <c:pt idx="2088">
                  <c:v>8.1314999999999998E-20</c:v>
                </c:pt>
                <c:pt idx="2089">
                  <c:v>8.1314999999999998E-20</c:v>
                </c:pt>
                <c:pt idx="2090">
                  <c:v>8.1314999999999998E-20</c:v>
                </c:pt>
                <c:pt idx="2091">
                  <c:v>8.1314999999999998E-20</c:v>
                </c:pt>
                <c:pt idx="2092">
                  <c:v>8.1314999999999998E-20</c:v>
                </c:pt>
                <c:pt idx="2093">
                  <c:v>8.1314999999999998E-20</c:v>
                </c:pt>
                <c:pt idx="2094">
                  <c:v>8.1314999999999998E-20</c:v>
                </c:pt>
                <c:pt idx="2095">
                  <c:v>8.1314999999999998E-20</c:v>
                </c:pt>
                <c:pt idx="2096">
                  <c:v>8.1314999999999998E-20</c:v>
                </c:pt>
                <c:pt idx="2097">
                  <c:v>8.1314999999999998E-20</c:v>
                </c:pt>
                <c:pt idx="2098">
                  <c:v>8.1314999999999998E-20</c:v>
                </c:pt>
                <c:pt idx="2099">
                  <c:v>8.1314999999999998E-20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5.0000000000000002E-5</c:v>
                </c:pt>
                <c:pt idx="2176">
                  <c:v>5.0000000000000002E-5</c:v>
                </c:pt>
                <c:pt idx="2177">
                  <c:v>5.0000000000000002E-5</c:v>
                </c:pt>
                <c:pt idx="2178">
                  <c:v>5.0000000000000002E-5</c:v>
                </c:pt>
                <c:pt idx="2179">
                  <c:v>5.0000000000000002E-5</c:v>
                </c:pt>
                <c:pt idx="2180">
                  <c:v>5.0000000000000002E-5</c:v>
                </c:pt>
                <c:pt idx="2181">
                  <c:v>5.0000000000000002E-5</c:v>
                </c:pt>
                <c:pt idx="2182">
                  <c:v>5.0000000000000002E-5</c:v>
                </c:pt>
                <c:pt idx="2183">
                  <c:v>5.0000000000000002E-5</c:v>
                </c:pt>
                <c:pt idx="2184">
                  <c:v>5.0000000000000002E-5</c:v>
                </c:pt>
                <c:pt idx="2185">
                  <c:v>5.0000000000000002E-5</c:v>
                </c:pt>
                <c:pt idx="2186">
                  <c:v>5.0000000000000002E-5</c:v>
                </c:pt>
                <c:pt idx="2187">
                  <c:v>5.0000000000000002E-5</c:v>
                </c:pt>
                <c:pt idx="2188">
                  <c:v>5.0000000000000002E-5</c:v>
                </c:pt>
                <c:pt idx="2189">
                  <c:v>5.0000000000000002E-5</c:v>
                </c:pt>
                <c:pt idx="2190">
                  <c:v>5.0000000000000002E-5</c:v>
                </c:pt>
                <c:pt idx="2191">
                  <c:v>5.0000000000000002E-5</c:v>
                </c:pt>
                <c:pt idx="2192">
                  <c:v>5.0000000000000002E-5</c:v>
                </c:pt>
                <c:pt idx="2193">
                  <c:v>5.0000000000000002E-5</c:v>
                </c:pt>
                <c:pt idx="2194">
                  <c:v>5.0000000000000002E-5</c:v>
                </c:pt>
                <c:pt idx="2195">
                  <c:v>5.0000000000000002E-5</c:v>
                </c:pt>
                <c:pt idx="2196">
                  <c:v>5.0000000000000002E-5</c:v>
                </c:pt>
                <c:pt idx="2197">
                  <c:v>5.0000000000000002E-5</c:v>
                </c:pt>
                <c:pt idx="2198">
                  <c:v>5.0000000000000002E-5</c:v>
                </c:pt>
                <c:pt idx="2199">
                  <c:v>5.0000000000000002E-5</c:v>
                </c:pt>
                <c:pt idx="2200">
                  <c:v>1E-4</c:v>
                </c:pt>
                <c:pt idx="2201">
                  <c:v>1E-4</c:v>
                </c:pt>
                <c:pt idx="2202">
                  <c:v>1E-4</c:v>
                </c:pt>
                <c:pt idx="2203">
                  <c:v>1E-4</c:v>
                </c:pt>
                <c:pt idx="2204">
                  <c:v>1E-4</c:v>
                </c:pt>
                <c:pt idx="2205">
                  <c:v>1E-4</c:v>
                </c:pt>
                <c:pt idx="2206">
                  <c:v>1E-4</c:v>
                </c:pt>
                <c:pt idx="2207">
                  <c:v>1E-4</c:v>
                </c:pt>
                <c:pt idx="2208">
                  <c:v>1E-4</c:v>
                </c:pt>
                <c:pt idx="2209">
                  <c:v>1E-4</c:v>
                </c:pt>
                <c:pt idx="2210">
                  <c:v>1E-4</c:v>
                </c:pt>
                <c:pt idx="2211">
                  <c:v>1E-4</c:v>
                </c:pt>
                <c:pt idx="2212">
                  <c:v>1E-4</c:v>
                </c:pt>
                <c:pt idx="2213">
                  <c:v>1E-4</c:v>
                </c:pt>
                <c:pt idx="2214">
                  <c:v>1E-4</c:v>
                </c:pt>
                <c:pt idx="2215">
                  <c:v>1E-4</c:v>
                </c:pt>
                <c:pt idx="2216">
                  <c:v>1E-4</c:v>
                </c:pt>
                <c:pt idx="2217">
                  <c:v>1E-4</c:v>
                </c:pt>
                <c:pt idx="2218">
                  <c:v>1E-4</c:v>
                </c:pt>
                <c:pt idx="2219">
                  <c:v>1E-4</c:v>
                </c:pt>
                <c:pt idx="2220">
                  <c:v>1E-4</c:v>
                </c:pt>
                <c:pt idx="2221">
                  <c:v>1E-4</c:v>
                </c:pt>
                <c:pt idx="2222">
                  <c:v>1E-4</c:v>
                </c:pt>
                <c:pt idx="2223">
                  <c:v>1E-4</c:v>
                </c:pt>
                <c:pt idx="2224">
                  <c:v>1E-4</c:v>
                </c:pt>
                <c:pt idx="2225">
                  <c:v>1.4999999999999999E-4</c:v>
                </c:pt>
                <c:pt idx="2226">
                  <c:v>1.4999999999999999E-4</c:v>
                </c:pt>
                <c:pt idx="2227">
                  <c:v>1.4999999999999999E-4</c:v>
                </c:pt>
                <c:pt idx="2228">
                  <c:v>1.4999999999999999E-4</c:v>
                </c:pt>
                <c:pt idx="2229">
                  <c:v>1.4999999999999999E-4</c:v>
                </c:pt>
                <c:pt idx="2230">
                  <c:v>1.4999999999999999E-4</c:v>
                </c:pt>
                <c:pt idx="2231">
                  <c:v>1.4999999999999999E-4</c:v>
                </c:pt>
                <c:pt idx="2232">
                  <c:v>1.4999999999999999E-4</c:v>
                </c:pt>
                <c:pt idx="2233">
                  <c:v>1.4999999999999999E-4</c:v>
                </c:pt>
                <c:pt idx="2234">
                  <c:v>1.4999999999999999E-4</c:v>
                </c:pt>
                <c:pt idx="2235">
                  <c:v>1.4999999999999999E-4</c:v>
                </c:pt>
                <c:pt idx="2236">
                  <c:v>1.4999999999999999E-4</c:v>
                </c:pt>
                <c:pt idx="2237">
                  <c:v>1.4999999999999999E-4</c:v>
                </c:pt>
                <c:pt idx="2238">
                  <c:v>1.4999999999999999E-4</c:v>
                </c:pt>
                <c:pt idx="2239">
                  <c:v>1.4999999999999999E-4</c:v>
                </c:pt>
                <c:pt idx="2240">
                  <c:v>1.4999999999999999E-4</c:v>
                </c:pt>
                <c:pt idx="2241">
                  <c:v>1.4999999999999999E-4</c:v>
                </c:pt>
                <c:pt idx="2242">
                  <c:v>1.4999999999999999E-4</c:v>
                </c:pt>
                <c:pt idx="2243">
                  <c:v>1.4999999999999999E-4</c:v>
                </c:pt>
                <c:pt idx="2244">
                  <c:v>1.4999999999999999E-4</c:v>
                </c:pt>
                <c:pt idx="2245">
                  <c:v>1.4999999999999999E-4</c:v>
                </c:pt>
                <c:pt idx="2246">
                  <c:v>1.4999999999999999E-4</c:v>
                </c:pt>
                <c:pt idx="2247">
                  <c:v>1.4999999999999999E-4</c:v>
                </c:pt>
                <c:pt idx="2248">
                  <c:v>1.4999999999999999E-4</c:v>
                </c:pt>
                <c:pt idx="2249">
                  <c:v>1.4999999999999999E-4</c:v>
                </c:pt>
                <c:pt idx="2250">
                  <c:v>2.0000000000000001E-4</c:v>
                </c:pt>
                <c:pt idx="2251">
                  <c:v>2.0000000000000001E-4</c:v>
                </c:pt>
                <c:pt idx="2252">
                  <c:v>2.0000000000000001E-4</c:v>
                </c:pt>
                <c:pt idx="2253">
                  <c:v>2.0000000000000001E-4</c:v>
                </c:pt>
                <c:pt idx="2254">
                  <c:v>2.0000000000000001E-4</c:v>
                </c:pt>
                <c:pt idx="2255">
                  <c:v>2.0000000000000001E-4</c:v>
                </c:pt>
                <c:pt idx="2256">
                  <c:v>2.0000000000000001E-4</c:v>
                </c:pt>
                <c:pt idx="2257">
                  <c:v>2.0000000000000001E-4</c:v>
                </c:pt>
                <c:pt idx="2258">
                  <c:v>2.0000000000000001E-4</c:v>
                </c:pt>
                <c:pt idx="2259">
                  <c:v>2.0000000000000001E-4</c:v>
                </c:pt>
                <c:pt idx="2260">
                  <c:v>2.0000000000000001E-4</c:v>
                </c:pt>
                <c:pt idx="2261">
                  <c:v>2.0000000000000001E-4</c:v>
                </c:pt>
                <c:pt idx="2262">
                  <c:v>2.0000000000000001E-4</c:v>
                </c:pt>
                <c:pt idx="2263">
                  <c:v>2.0000000000000001E-4</c:v>
                </c:pt>
                <c:pt idx="2264">
                  <c:v>2.0000000000000001E-4</c:v>
                </c:pt>
                <c:pt idx="2265">
                  <c:v>2.0000000000000001E-4</c:v>
                </c:pt>
                <c:pt idx="2266">
                  <c:v>2.0000000000000001E-4</c:v>
                </c:pt>
                <c:pt idx="2267">
                  <c:v>2.0000000000000001E-4</c:v>
                </c:pt>
                <c:pt idx="2268">
                  <c:v>2.0000000000000001E-4</c:v>
                </c:pt>
                <c:pt idx="2269">
                  <c:v>2.0000000000000001E-4</c:v>
                </c:pt>
                <c:pt idx="2270">
                  <c:v>2.0000000000000001E-4</c:v>
                </c:pt>
                <c:pt idx="2271">
                  <c:v>2.0000000000000001E-4</c:v>
                </c:pt>
                <c:pt idx="2272">
                  <c:v>2.0000000000000001E-4</c:v>
                </c:pt>
                <c:pt idx="2273">
                  <c:v>2.0000000000000001E-4</c:v>
                </c:pt>
                <c:pt idx="2274">
                  <c:v>2.0000000000000001E-4</c:v>
                </c:pt>
                <c:pt idx="2275">
                  <c:v>2.5000000000000001E-4</c:v>
                </c:pt>
                <c:pt idx="2276">
                  <c:v>2.5000000000000001E-4</c:v>
                </c:pt>
                <c:pt idx="2277">
                  <c:v>2.5000000000000001E-4</c:v>
                </c:pt>
                <c:pt idx="2278">
                  <c:v>2.5000000000000001E-4</c:v>
                </c:pt>
                <c:pt idx="2279">
                  <c:v>2.5000000000000001E-4</c:v>
                </c:pt>
                <c:pt idx="2280">
                  <c:v>2.5000000000000001E-4</c:v>
                </c:pt>
                <c:pt idx="2281">
                  <c:v>2.5000000000000001E-4</c:v>
                </c:pt>
                <c:pt idx="2282">
                  <c:v>2.5000000000000001E-4</c:v>
                </c:pt>
                <c:pt idx="2283">
                  <c:v>2.5000000000000001E-4</c:v>
                </c:pt>
                <c:pt idx="2284">
                  <c:v>2.5000000000000001E-4</c:v>
                </c:pt>
                <c:pt idx="2285">
                  <c:v>2.5000000000000001E-4</c:v>
                </c:pt>
                <c:pt idx="2286">
                  <c:v>2.5000000000000001E-4</c:v>
                </c:pt>
                <c:pt idx="2287">
                  <c:v>2.5000000000000001E-4</c:v>
                </c:pt>
                <c:pt idx="2288">
                  <c:v>2.5000000000000001E-4</c:v>
                </c:pt>
                <c:pt idx="2289">
                  <c:v>2.5000000000000001E-4</c:v>
                </c:pt>
                <c:pt idx="2290">
                  <c:v>2.5000000000000001E-4</c:v>
                </c:pt>
                <c:pt idx="2291">
                  <c:v>2.5000000000000001E-4</c:v>
                </c:pt>
                <c:pt idx="2292">
                  <c:v>2.5000000000000001E-4</c:v>
                </c:pt>
                <c:pt idx="2293">
                  <c:v>2.5000000000000001E-4</c:v>
                </c:pt>
                <c:pt idx="2294">
                  <c:v>2.5000000000000001E-4</c:v>
                </c:pt>
                <c:pt idx="2295">
                  <c:v>2.5000000000000001E-4</c:v>
                </c:pt>
                <c:pt idx="2296">
                  <c:v>2.5000000000000001E-4</c:v>
                </c:pt>
                <c:pt idx="2297">
                  <c:v>2.5000000000000001E-4</c:v>
                </c:pt>
                <c:pt idx="2298">
                  <c:v>2.5000000000000001E-4</c:v>
                </c:pt>
                <c:pt idx="2299">
                  <c:v>2.5000000000000001E-4</c:v>
                </c:pt>
                <c:pt idx="2300">
                  <c:v>2.9999999999999997E-4</c:v>
                </c:pt>
                <c:pt idx="2301">
                  <c:v>2.9999999999999997E-4</c:v>
                </c:pt>
                <c:pt idx="2302">
                  <c:v>2.9999999999999997E-4</c:v>
                </c:pt>
                <c:pt idx="2303">
                  <c:v>2.9999999999999997E-4</c:v>
                </c:pt>
                <c:pt idx="2304">
                  <c:v>2.9999999999999997E-4</c:v>
                </c:pt>
                <c:pt idx="2305">
                  <c:v>2.9999999999999997E-4</c:v>
                </c:pt>
                <c:pt idx="2306">
                  <c:v>2.9999999999999997E-4</c:v>
                </c:pt>
                <c:pt idx="2307">
                  <c:v>2.9999999999999997E-4</c:v>
                </c:pt>
                <c:pt idx="2308">
                  <c:v>2.9999999999999997E-4</c:v>
                </c:pt>
                <c:pt idx="2309">
                  <c:v>2.9999999999999997E-4</c:v>
                </c:pt>
                <c:pt idx="2310">
                  <c:v>2.9999999999999997E-4</c:v>
                </c:pt>
                <c:pt idx="2311">
                  <c:v>2.9999999999999997E-4</c:v>
                </c:pt>
                <c:pt idx="2312">
                  <c:v>2.9999999999999997E-4</c:v>
                </c:pt>
                <c:pt idx="2313">
                  <c:v>2.9999999999999997E-4</c:v>
                </c:pt>
                <c:pt idx="2314">
                  <c:v>2.9999999999999997E-4</c:v>
                </c:pt>
                <c:pt idx="2315">
                  <c:v>2.9999999999999997E-4</c:v>
                </c:pt>
                <c:pt idx="2316">
                  <c:v>2.9999999999999997E-4</c:v>
                </c:pt>
                <c:pt idx="2317">
                  <c:v>2.9999999999999997E-4</c:v>
                </c:pt>
                <c:pt idx="2318">
                  <c:v>2.9999999999999997E-4</c:v>
                </c:pt>
                <c:pt idx="2319">
                  <c:v>2.9999999999999997E-4</c:v>
                </c:pt>
                <c:pt idx="2320">
                  <c:v>2.9999999999999997E-4</c:v>
                </c:pt>
                <c:pt idx="2321">
                  <c:v>2.9999999999999997E-4</c:v>
                </c:pt>
                <c:pt idx="2322">
                  <c:v>2.9999999999999997E-4</c:v>
                </c:pt>
                <c:pt idx="2323">
                  <c:v>2.9999999999999997E-4</c:v>
                </c:pt>
                <c:pt idx="2324">
                  <c:v>2.9999999999999997E-4</c:v>
                </c:pt>
                <c:pt idx="2325">
                  <c:v>3.5E-4</c:v>
                </c:pt>
                <c:pt idx="2326">
                  <c:v>3.5E-4</c:v>
                </c:pt>
                <c:pt idx="2327">
                  <c:v>3.5E-4</c:v>
                </c:pt>
                <c:pt idx="2328">
                  <c:v>3.5E-4</c:v>
                </c:pt>
                <c:pt idx="2329">
                  <c:v>3.5E-4</c:v>
                </c:pt>
                <c:pt idx="2330">
                  <c:v>3.5E-4</c:v>
                </c:pt>
                <c:pt idx="2331">
                  <c:v>3.5E-4</c:v>
                </c:pt>
                <c:pt idx="2332">
                  <c:v>3.5E-4</c:v>
                </c:pt>
                <c:pt idx="2333">
                  <c:v>3.5E-4</c:v>
                </c:pt>
                <c:pt idx="2334">
                  <c:v>3.5E-4</c:v>
                </c:pt>
                <c:pt idx="2335">
                  <c:v>3.5E-4</c:v>
                </c:pt>
                <c:pt idx="2336">
                  <c:v>3.5E-4</c:v>
                </c:pt>
                <c:pt idx="2337">
                  <c:v>3.5E-4</c:v>
                </c:pt>
                <c:pt idx="2338">
                  <c:v>3.5E-4</c:v>
                </c:pt>
                <c:pt idx="2339">
                  <c:v>3.5E-4</c:v>
                </c:pt>
                <c:pt idx="2340">
                  <c:v>3.5E-4</c:v>
                </c:pt>
                <c:pt idx="2341">
                  <c:v>3.5E-4</c:v>
                </c:pt>
                <c:pt idx="2342">
                  <c:v>3.5E-4</c:v>
                </c:pt>
                <c:pt idx="2343">
                  <c:v>3.5E-4</c:v>
                </c:pt>
                <c:pt idx="2344">
                  <c:v>3.5E-4</c:v>
                </c:pt>
                <c:pt idx="2345">
                  <c:v>3.5E-4</c:v>
                </c:pt>
                <c:pt idx="2346">
                  <c:v>3.5E-4</c:v>
                </c:pt>
                <c:pt idx="2347">
                  <c:v>3.5E-4</c:v>
                </c:pt>
                <c:pt idx="2348">
                  <c:v>3.5E-4</c:v>
                </c:pt>
                <c:pt idx="2349">
                  <c:v>3.5E-4</c:v>
                </c:pt>
                <c:pt idx="2350">
                  <c:v>4.0000000000000002E-4</c:v>
                </c:pt>
                <c:pt idx="2351">
                  <c:v>4.0000000000000002E-4</c:v>
                </c:pt>
                <c:pt idx="2352">
                  <c:v>4.0000000000000002E-4</c:v>
                </c:pt>
                <c:pt idx="2353">
                  <c:v>4.0000000000000002E-4</c:v>
                </c:pt>
                <c:pt idx="2354">
                  <c:v>4.0000000000000002E-4</c:v>
                </c:pt>
                <c:pt idx="2355">
                  <c:v>4.0000000000000002E-4</c:v>
                </c:pt>
                <c:pt idx="2356">
                  <c:v>4.0000000000000002E-4</c:v>
                </c:pt>
                <c:pt idx="2357">
                  <c:v>4.0000000000000002E-4</c:v>
                </c:pt>
                <c:pt idx="2358">
                  <c:v>4.0000000000000002E-4</c:v>
                </c:pt>
                <c:pt idx="2359">
                  <c:v>4.0000000000000002E-4</c:v>
                </c:pt>
                <c:pt idx="2360">
                  <c:v>4.0000000000000002E-4</c:v>
                </c:pt>
                <c:pt idx="2361">
                  <c:v>4.0000000000000002E-4</c:v>
                </c:pt>
                <c:pt idx="2362">
                  <c:v>4.0000000000000002E-4</c:v>
                </c:pt>
                <c:pt idx="2363">
                  <c:v>4.0000000000000002E-4</c:v>
                </c:pt>
                <c:pt idx="2364">
                  <c:v>4.0000000000000002E-4</c:v>
                </c:pt>
                <c:pt idx="2365">
                  <c:v>4.0000000000000002E-4</c:v>
                </c:pt>
                <c:pt idx="2366">
                  <c:v>4.0000000000000002E-4</c:v>
                </c:pt>
                <c:pt idx="2367">
                  <c:v>4.0000000000000002E-4</c:v>
                </c:pt>
                <c:pt idx="2368">
                  <c:v>4.0000000000000002E-4</c:v>
                </c:pt>
                <c:pt idx="2369">
                  <c:v>4.0000000000000002E-4</c:v>
                </c:pt>
                <c:pt idx="2370">
                  <c:v>4.0000000000000002E-4</c:v>
                </c:pt>
                <c:pt idx="2371">
                  <c:v>4.0000000000000002E-4</c:v>
                </c:pt>
                <c:pt idx="2372">
                  <c:v>4.0000000000000002E-4</c:v>
                </c:pt>
                <c:pt idx="2373">
                  <c:v>4.0000000000000002E-4</c:v>
                </c:pt>
                <c:pt idx="2374">
                  <c:v>4.0000000000000002E-4</c:v>
                </c:pt>
                <c:pt idx="2375">
                  <c:v>2.9999999999999997E-4</c:v>
                </c:pt>
                <c:pt idx="2376">
                  <c:v>2.9999999999999997E-4</c:v>
                </c:pt>
                <c:pt idx="2377">
                  <c:v>2.9999999999999997E-4</c:v>
                </c:pt>
                <c:pt idx="2378">
                  <c:v>2.9999999999999997E-4</c:v>
                </c:pt>
                <c:pt idx="2379">
                  <c:v>2.9999999999999997E-4</c:v>
                </c:pt>
                <c:pt idx="2380">
                  <c:v>2.9999999999999997E-4</c:v>
                </c:pt>
                <c:pt idx="2381">
                  <c:v>2.9999999999999997E-4</c:v>
                </c:pt>
                <c:pt idx="2382">
                  <c:v>2.9999999999999997E-4</c:v>
                </c:pt>
                <c:pt idx="2383">
                  <c:v>2.9999999999999997E-4</c:v>
                </c:pt>
                <c:pt idx="2384">
                  <c:v>2.9999999999999997E-4</c:v>
                </c:pt>
                <c:pt idx="2385">
                  <c:v>2.9999999999999997E-4</c:v>
                </c:pt>
                <c:pt idx="2386">
                  <c:v>2.9999999999999997E-4</c:v>
                </c:pt>
                <c:pt idx="2387">
                  <c:v>2.9999999999999997E-4</c:v>
                </c:pt>
                <c:pt idx="2388">
                  <c:v>2.9999999999999997E-4</c:v>
                </c:pt>
                <c:pt idx="2389">
                  <c:v>2.9999999999999997E-4</c:v>
                </c:pt>
                <c:pt idx="2390">
                  <c:v>2.9999999999999997E-4</c:v>
                </c:pt>
                <c:pt idx="2391">
                  <c:v>2.9999999999999997E-4</c:v>
                </c:pt>
                <c:pt idx="2392">
                  <c:v>2.9999999999999997E-4</c:v>
                </c:pt>
                <c:pt idx="2393">
                  <c:v>2.9999999999999997E-4</c:v>
                </c:pt>
                <c:pt idx="2394">
                  <c:v>2.9999999999999997E-4</c:v>
                </c:pt>
                <c:pt idx="2395">
                  <c:v>2.9999999999999997E-4</c:v>
                </c:pt>
                <c:pt idx="2396">
                  <c:v>2.9999999999999997E-4</c:v>
                </c:pt>
                <c:pt idx="2397">
                  <c:v>2.9999999999999997E-4</c:v>
                </c:pt>
                <c:pt idx="2398">
                  <c:v>2.9999999999999997E-4</c:v>
                </c:pt>
                <c:pt idx="2399">
                  <c:v>2.9999999999999997E-4</c:v>
                </c:pt>
                <c:pt idx="2400">
                  <c:v>2.0000000000000001E-4</c:v>
                </c:pt>
                <c:pt idx="2401">
                  <c:v>2.0000000000000001E-4</c:v>
                </c:pt>
                <c:pt idx="2402">
                  <c:v>2.0000000000000001E-4</c:v>
                </c:pt>
                <c:pt idx="2403">
                  <c:v>2.0000000000000001E-4</c:v>
                </c:pt>
                <c:pt idx="2404">
                  <c:v>2.0000000000000001E-4</c:v>
                </c:pt>
                <c:pt idx="2405">
                  <c:v>2.0000000000000001E-4</c:v>
                </c:pt>
                <c:pt idx="2406">
                  <c:v>2.0000000000000001E-4</c:v>
                </c:pt>
                <c:pt idx="2407">
                  <c:v>2.0000000000000001E-4</c:v>
                </c:pt>
                <c:pt idx="2408">
                  <c:v>2.0000000000000001E-4</c:v>
                </c:pt>
                <c:pt idx="2409">
                  <c:v>2.0000000000000001E-4</c:v>
                </c:pt>
                <c:pt idx="2410">
                  <c:v>2.0000000000000001E-4</c:v>
                </c:pt>
                <c:pt idx="2411">
                  <c:v>2.0000000000000001E-4</c:v>
                </c:pt>
                <c:pt idx="2412">
                  <c:v>2.0000000000000001E-4</c:v>
                </c:pt>
                <c:pt idx="2413">
                  <c:v>2.0000000000000001E-4</c:v>
                </c:pt>
                <c:pt idx="2414">
                  <c:v>2.0000000000000001E-4</c:v>
                </c:pt>
                <c:pt idx="2415">
                  <c:v>2.0000000000000001E-4</c:v>
                </c:pt>
                <c:pt idx="2416">
                  <c:v>2.0000000000000001E-4</c:v>
                </c:pt>
                <c:pt idx="2417">
                  <c:v>2.0000000000000001E-4</c:v>
                </c:pt>
                <c:pt idx="2418">
                  <c:v>2.0000000000000001E-4</c:v>
                </c:pt>
                <c:pt idx="2419">
                  <c:v>2.0000000000000001E-4</c:v>
                </c:pt>
                <c:pt idx="2420">
                  <c:v>2.0000000000000001E-4</c:v>
                </c:pt>
                <c:pt idx="2421">
                  <c:v>2.0000000000000001E-4</c:v>
                </c:pt>
                <c:pt idx="2422">
                  <c:v>2.0000000000000001E-4</c:v>
                </c:pt>
                <c:pt idx="2423">
                  <c:v>2.0000000000000001E-4</c:v>
                </c:pt>
                <c:pt idx="2424">
                  <c:v>2.0000000000000001E-4</c:v>
                </c:pt>
                <c:pt idx="2425">
                  <c:v>1E-4</c:v>
                </c:pt>
                <c:pt idx="2426">
                  <c:v>1E-4</c:v>
                </c:pt>
                <c:pt idx="2427">
                  <c:v>1E-4</c:v>
                </c:pt>
                <c:pt idx="2428">
                  <c:v>1E-4</c:v>
                </c:pt>
                <c:pt idx="2429">
                  <c:v>1E-4</c:v>
                </c:pt>
                <c:pt idx="2430">
                  <c:v>1E-4</c:v>
                </c:pt>
                <c:pt idx="2431">
                  <c:v>1E-4</c:v>
                </c:pt>
                <c:pt idx="2432">
                  <c:v>1E-4</c:v>
                </c:pt>
                <c:pt idx="2433">
                  <c:v>1E-4</c:v>
                </c:pt>
                <c:pt idx="2434">
                  <c:v>1E-4</c:v>
                </c:pt>
                <c:pt idx="2435">
                  <c:v>1E-4</c:v>
                </c:pt>
                <c:pt idx="2436">
                  <c:v>1E-4</c:v>
                </c:pt>
                <c:pt idx="2437">
                  <c:v>1E-4</c:v>
                </c:pt>
                <c:pt idx="2438">
                  <c:v>1E-4</c:v>
                </c:pt>
                <c:pt idx="2439">
                  <c:v>1E-4</c:v>
                </c:pt>
                <c:pt idx="2440">
                  <c:v>1E-4</c:v>
                </c:pt>
                <c:pt idx="2441">
                  <c:v>1E-4</c:v>
                </c:pt>
                <c:pt idx="2442">
                  <c:v>1E-4</c:v>
                </c:pt>
                <c:pt idx="2443">
                  <c:v>1E-4</c:v>
                </c:pt>
                <c:pt idx="2444">
                  <c:v>1E-4</c:v>
                </c:pt>
                <c:pt idx="2445">
                  <c:v>1E-4</c:v>
                </c:pt>
                <c:pt idx="2446">
                  <c:v>1E-4</c:v>
                </c:pt>
                <c:pt idx="2447">
                  <c:v>1E-4</c:v>
                </c:pt>
                <c:pt idx="2448">
                  <c:v>1E-4</c:v>
                </c:pt>
                <c:pt idx="2449">
                  <c:v>1E-4</c:v>
                </c:pt>
                <c:pt idx="2450">
                  <c:v>8.1314999999999998E-20</c:v>
                </c:pt>
                <c:pt idx="2451">
                  <c:v>8.1314999999999998E-20</c:v>
                </c:pt>
                <c:pt idx="2452">
                  <c:v>8.1314999999999998E-20</c:v>
                </c:pt>
                <c:pt idx="2453">
                  <c:v>8.1314999999999998E-20</c:v>
                </c:pt>
                <c:pt idx="2454">
                  <c:v>8.1314999999999998E-20</c:v>
                </c:pt>
                <c:pt idx="2455">
                  <c:v>8.1314999999999998E-20</c:v>
                </c:pt>
                <c:pt idx="2456">
                  <c:v>8.1314999999999998E-20</c:v>
                </c:pt>
                <c:pt idx="2457">
                  <c:v>8.1314999999999998E-20</c:v>
                </c:pt>
                <c:pt idx="2458">
                  <c:v>8.1314999999999998E-20</c:v>
                </c:pt>
                <c:pt idx="2459">
                  <c:v>8.1314999999999998E-20</c:v>
                </c:pt>
                <c:pt idx="2460">
                  <c:v>8.1314999999999998E-20</c:v>
                </c:pt>
                <c:pt idx="2461">
                  <c:v>8.1314999999999998E-20</c:v>
                </c:pt>
                <c:pt idx="2462">
                  <c:v>8.1314999999999998E-20</c:v>
                </c:pt>
                <c:pt idx="2463">
                  <c:v>8.1314999999999998E-20</c:v>
                </c:pt>
                <c:pt idx="2464">
                  <c:v>8.1314999999999998E-20</c:v>
                </c:pt>
                <c:pt idx="2465">
                  <c:v>8.1314999999999998E-20</c:v>
                </c:pt>
                <c:pt idx="2466">
                  <c:v>8.1314999999999998E-20</c:v>
                </c:pt>
                <c:pt idx="2467">
                  <c:v>8.1314999999999998E-20</c:v>
                </c:pt>
                <c:pt idx="2468">
                  <c:v>8.1314999999999998E-20</c:v>
                </c:pt>
                <c:pt idx="2469">
                  <c:v>8.1314999999999998E-20</c:v>
                </c:pt>
                <c:pt idx="2470">
                  <c:v>8.1314999999999998E-20</c:v>
                </c:pt>
                <c:pt idx="2471">
                  <c:v>8.1314999999999998E-20</c:v>
                </c:pt>
                <c:pt idx="2472">
                  <c:v>8.1314999999999998E-20</c:v>
                </c:pt>
                <c:pt idx="2473">
                  <c:v>8.1314999999999998E-20</c:v>
                </c:pt>
                <c:pt idx="2474">
                  <c:v>8.1314999999999998E-20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5.0000000000000002E-5</c:v>
                </c:pt>
                <c:pt idx="2551">
                  <c:v>5.0000000000000002E-5</c:v>
                </c:pt>
                <c:pt idx="2552">
                  <c:v>5.0000000000000002E-5</c:v>
                </c:pt>
                <c:pt idx="2553">
                  <c:v>5.0000000000000002E-5</c:v>
                </c:pt>
                <c:pt idx="2554">
                  <c:v>5.0000000000000002E-5</c:v>
                </c:pt>
                <c:pt idx="2555">
                  <c:v>5.0000000000000002E-5</c:v>
                </c:pt>
                <c:pt idx="2556">
                  <c:v>5.0000000000000002E-5</c:v>
                </c:pt>
                <c:pt idx="2557">
                  <c:v>5.0000000000000002E-5</c:v>
                </c:pt>
                <c:pt idx="2558">
                  <c:v>5.0000000000000002E-5</c:v>
                </c:pt>
                <c:pt idx="2559">
                  <c:v>5.0000000000000002E-5</c:v>
                </c:pt>
                <c:pt idx="2560">
                  <c:v>5.0000000000000002E-5</c:v>
                </c:pt>
                <c:pt idx="2561">
                  <c:v>5.0000000000000002E-5</c:v>
                </c:pt>
                <c:pt idx="2562">
                  <c:v>5.0000000000000002E-5</c:v>
                </c:pt>
                <c:pt idx="2563">
                  <c:v>5.0000000000000002E-5</c:v>
                </c:pt>
                <c:pt idx="2564">
                  <c:v>5.0000000000000002E-5</c:v>
                </c:pt>
                <c:pt idx="2565">
                  <c:v>5.0000000000000002E-5</c:v>
                </c:pt>
                <c:pt idx="2566">
                  <c:v>5.0000000000000002E-5</c:v>
                </c:pt>
                <c:pt idx="2567">
                  <c:v>5.0000000000000002E-5</c:v>
                </c:pt>
                <c:pt idx="2568">
                  <c:v>5.0000000000000002E-5</c:v>
                </c:pt>
                <c:pt idx="2569">
                  <c:v>5.0000000000000002E-5</c:v>
                </c:pt>
                <c:pt idx="2570">
                  <c:v>5.0000000000000002E-5</c:v>
                </c:pt>
                <c:pt idx="2571">
                  <c:v>5.0000000000000002E-5</c:v>
                </c:pt>
                <c:pt idx="2572">
                  <c:v>5.0000000000000002E-5</c:v>
                </c:pt>
                <c:pt idx="2573">
                  <c:v>5.0000000000000002E-5</c:v>
                </c:pt>
                <c:pt idx="2574">
                  <c:v>5.0000000000000002E-5</c:v>
                </c:pt>
                <c:pt idx="2575">
                  <c:v>1E-4</c:v>
                </c:pt>
                <c:pt idx="2576">
                  <c:v>1E-4</c:v>
                </c:pt>
                <c:pt idx="2577">
                  <c:v>1E-4</c:v>
                </c:pt>
                <c:pt idx="2578">
                  <c:v>1E-4</c:v>
                </c:pt>
                <c:pt idx="2579">
                  <c:v>1E-4</c:v>
                </c:pt>
                <c:pt idx="2580">
                  <c:v>1E-4</c:v>
                </c:pt>
                <c:pt idx="2581">
                  <c:v>1E-4</c:v>
                </c:pt>
                <c:pt idx="2582">
                  <c:v>1E-4</c:v>
                </c:pt>
                <c:pt idx="2583">
                  <c:v>1E-4</c:v>
                </c:pt>
                <c:pt idx="2584">
                  <c:v>1E-4</c:v>
                </c:pt>
                <c:pt idx="2585">
                  <c:v>1E-4</c:v>
                </c:pt>
                <c:pt idx="2586">
                  <c:v>1E-4</c:v>
                </c:pt>
                <c:pt idx="2587">
                  <c:v>1E-4</c:v>
                </c:pt>
                <c:pt idx="2588">
                  <c:v>1E-4</c:v>
                </c:pt>
                <c:pt idx="2589">
                  <c:v>1E-4</c:v>
                </c:pt>
                <c:pt idx="2590">
                  <c:v>1E-4</c:v>
                </c:pt>
                <c:pt idx="2591">
                  <c:v>1E-4</c:v>
                </c:pt>
                <c:pt idx="2592">
                  <c:v>1E-4</c:v>
                </c:pt>
                <c:pt idx="2593">
                  <c:v>1E-4</c:v>
                </c:pt>
                <c:pt idx="2594">
                  <c:v>1E-4</c:v>
                </c:pt>
                <c:pt idx="2595">
                  <c:v>1E-4</c:v>
                </c:pt>
                <c:pt idx="2596">
                  <c:v>1E-4</c:v>
                </c:pt>
                <c:pt idx="2597">
                  <c:v>1E-4</c:v>
                </c:pt>
                <c:pt idx="2598">
                  <c:v>1E-4</c:v>
                </c:pt>
                <c:pt idx="2599">
                  <c:v>1E-4</c:v>
                </c:pt>
                <c:pt idx="2600">
                  <c:v>1.4999999999999999E-4</c:v>
                </c:pt>
                <c:pt idx="2601">
                  <c:v>1.4999999999999999E-4</c:v>
                </c:pt>
                <c:pt idx="2602">
                  <c:v>1.4999999999999999E-4</c:v>
                </c:pt>
                <c:pt idx="2603">
                  <c:v>1.4999999999999999E-4</c:v>
                </c:pt>
                <c:pt idx="2604">
                  <c:v>1.4999999999999999E-4</c:v>
                </c:pt>
                <c:pt idx="2605">
                  <c:v>1.4999999999999999E-4</c:v>
                </c:pt>
                <c:pt idx="2606">
                  <c:v>1.4999999999999999E-4</c:v>
                </c:pt>
                <c:pt idx="2607">
                  <c:v>1.4999999999999999E-4</c:v>
                </c:pt>
                <c:pt idx="2608">
                  <c:v>1.4999999999999999E-4</c:v>
                </c:pt>
                <c:pt idx="2609">
                  <c:v>1.4999999999999999E-4</c:v>
                </c:pt>
                <c:pt idx="2610">
                  <c:v>1.4999999999999999E-4</c:v>
                </c:pt>
                <c:pt idx="2611">
                  <c:v>1.4999999999999999E-4</c:v>
                </c:pt>
                <c:pt idx="2612">
                  <c:v>1.4999999999999999E-4</c:v>
                </c:pt>
                <c:pt idx="2613">
                  <c:v>1.4999999999999999E-4</c:v>
                </c:pt>
                <c:pt idx="2614">
                  <c:v>1.4999999999999999E-4</c:v>
                </c:pt>
                <c:pt idx="2615">
                  <c:v>1.4999999999999999E-4</c:v>
                </c:pt>
                <c:pt idx="2616">
                  <c:v>1.4999999999999999E-4</c:v>
                </c:pt>
                <c:pt idx="2617">
                  <c:v>1.4999999999999999E-4</c:v>
                </c:pt>
                <c:pt idx="2618">
                  <c:v>1.4999999999999999E-4</c:v>
                </c:pt>
                <c:pt idx="2619">
                  <c:v>1.4999999999999999E-4</c:v>
                </c:pt>
                <c:pt idx="2620">
                  <c:v>1.4999999999999999E-4</c:v>
                </c:pt>
                <c:pt idx="2621">
                  <c:v>1.4999999999999999E-4</c:v>
                </c:pt>
                <c:pt idx="2622">
                  <c:v>1.4999999999999999E-4</c:v>
                </c:pt>
                <c:pt idx="2623">
                  <c:v>1.4999999999999999E-4</c:v>
                </c:pt>
                <c:pt idx="2624">
                  <c:v>1.4999999999999999E-4</c:v>
                </c:pt>
                <c:pt idx="2625">
                  <c:v>2.0000000000000001E-4</c:v>
                </c:pt>
                <c:pt idx="2626">
                  <c:v>2.0000000000000001E-4</c:v>
                </c:pt>
                <c:pt idx="2627">
                  <c:v>2.0000000000000001E-4</c:v>
                </c:pt>
                <c:pt idx="2628">
                  <c:v>2.0000000000000001E-4</c:v>
                </c:pt>
                <c:pt idx="2629">
                  <c:v>2.0000000000000001E-4</c:v>
                </c:pt>
                <c:pt idx="2630">
                  <c:v>2.0000000000000001E-4</c:v>
                </c:pt>
                <c:pt idx="2631">
                  <c:v>2.0000000000000001E-4</c:v>
                </c:pt>
                <c:pt idx="2632">
                  <c:v>2.0000000000000001E-4</c:v>
                </c:pt>
                <c:pt idx="2633">
                  <c:v>2.0000000000000001E-4</c:v>
                </c:pt>
                <c:pt idx="2634">
                  <c:v>2.0000000000000001E-4</c:v>
                </c:pt>
                <c:pt idx="2635">
                  <c:v>2.0000000000000001E-4</c:v>
                </c:pt>
                <c:pt idx="2636">
                  <c:v>2.0000000000000001E-4</c:v>
                </c:pt>
                <c:pt idx="2637">
                  <c:v>2.0000000000000001E-4</c:v>
                </c:pt>
                <c:pt idx="2638">
                  <c:v>2.0000000000000001E-4</c:v>
                </c:pt>
                <c:pt idx="2639">
                  <c:v>2.0000000000000001E-4</c:v>
                </c:pt>
                <c:pt idx="2640">
                  <c:v>2.0000000000000001E-4</c:v>
                </c:pt>
                <c:pt idx="2641">
                  <c:v>2.0000000000000001E-4</c:v>
                </c:pt>
                <c:pt idx="2642">
                  <c:v>2.0000000000000001E-4</c:v>
                </c:pt>
                <c:pt idx="2643">
                  <c:v>2.0000000000000001E-4</c:v>
                </c:pt>
                <c:pt idx="2644">
                  <c:v>2.0000000000000001E-4</c:v>
                </c:pt>
                <c:pt idx="2645">
                  <c:v>2.0000000000000001E-4</c:v>
                </c:pt>
                <c:pt idx="2646">
                  <c:v>2.0000000000000001E-4</c:v>
                </c:pt>
                <c:pt idx="2647">
                  <c:v>2.0000000000000001E-4</c:v>
                </c:pt>
                <c:pt idx="2648">
                  <c:v>2.0000000000000001E-4</c:v>
                </c:pt>
                <c:pt idx="2649">
                  <c:v>2.0000000000000001E-4</c:v>
                </c:pt>
                <c:pt idx="2650">
                  <c:v>2.5000000000000001E-4</c:v>
                </c:pt>
                <c:pt idx="2651">
                  <c:v>2.5000000000000001E-4</c:v>
                </c:pt>
                <c:pt idx="2652">
                  <c:v>2.5000000000000001E-4</c:v>
                </c:pt>
                <c:pt idx="2653">
                  <c:v>2.5000000000000001E-4</c:v>
                </c:pt>
                <c:pt idx="2654">
                  <c:v>2.5000000000000001E-4</c:v>
                </c:pt>
                <c:pt idx="2655">
                  <c:v>2.5000000000000001E-4</c:v>
                </c:pt>
                <c:pt idx="2656">
                  <c:v>2.5000000000000001E-4</c:v>
                </c:pt>
                <c:pt idx="2657">
                  <c:v>2.5000000000000001E-4</c:v>
                </c:pt>
                <c:pt idx="2658">
                  <c:v>2.5000000000000001E-4</c:v>
                </c:pt>
                <c:pt idx="2659">
                  <c:v>2.5000000000000001E-4</c:v>
                </c:pt>
                <c:pt idx="2660">
                  <c:v>2.5000000000000001E-4</c:v>
                </c:pt>
                <c:pt idx="2661">
                  <c:v>2.5000000000000001E-4</c:v>
                </c:pt>
                <c:pt idx="2662">
                  <c:v>2.5000000000000001E-4</c:v>
                </c:pt>
                <c:pt idx="2663">
                  <c:v>2.5000000000000001E-4</c:v>
                </c:pt>
                <c:pt idx="2664">
                  <c:v>2.5000000000000001E-4</c:v>
                </c:pt>
                <c:pt idx="2665">
                  <c:v>2.5000000000000001E-4</c:v>
                </c:pt>
                <c:pt idx="2666">
                  <c:v>2.5000000000000001E-4</c:v>
                </c:pt>
                <c:pt idx="2667">
                  <c:v>2.5000000000000001E-4</c:v>
                </c:pt>
                <c:pt idx="2668">
                  <c:v>2.5000000000000001E-4</c:v>
                </c:pt>
                <c:pt idx="2669">
                  <c:v>2.5000000000000001E-4</c:v>
                </c:pt>
                <c:pt idx="2670">
                  <c:v>2.5000000000000001E-4</c:v>
                </c:pt>
                <c:pt idx="2671">
                  <c:v>2.5000000000000001E-4</c:v>
                </c:pt>
                <c:pt idx="2672">
                  <c:v>2.5000000000000001E-4</c:v>
                </c:pt>
                <c:pt idx="2673">
                  <c:v>2.5000000000000001E-4</c:v>
                </c:pt>
                <c:pt idx="2674">
                  <c:v>2.5000000000000001E-4</c:v>
                </c:pt>
                <c:pt idx="2675">
                  <c:v>2.9999999999999997E-4</c:v>
                </c:pt>
                <c:pt idx="2676">
                  <c:v>2.9999999999999997E-4</c:v>
                </c:pt>
                <c:pt idx="2677">
                  <c:v>2.9999999999999997E-4</c:v>
                </c:pt>
                <c:pt idx="2678">
                  <c:v>2.9999999999999997E-4</c:v>
                </c:pt>
                <c:pt idx="2679">
                  <c:v>2.9999999999999997E-4</c:v>
                </c:pt>
                <c:pt idx="2680">
                  <c:v>2.9999999999999997E-4</c:v>
                </c:pt>
                <c:pt idx="2681">
                  <c:v>2.9999999999999997E-4</c:v>
                </c:pt>
                <c:pt idx="2682">
                  <c:v>2.9999999999999997E-4</c:v>
                </c:pt>
                <c:pt idx="2683">
                  <c:v>2.9999999999999997E-4</c:v>
                </c:pt>
                <c:pt idx="2684">
                  <c:v>2.9999999999999997E-4</c:v>
                </c:pt>
                <c:pt idx="2685">
                  <c:v>2.9999999999999997E-4</c:v>
                </c:pt>
                <c:pt idx="2686">
                  <c:v>2.9999999999999997E-4</c:v>
                </c:pt>
                <c:pt idx="2687">
                  <c:v>2.9999999999999997E-4</c:v>
                </c:pt>
                <c:pt idx="2688">
                  <c:v>2.9999999999999997E-4</c:v>
                </c:pt>
                <c:pt idx="2689">
                  <c:v>2.9999999999999997E-4</c:v>
                </c:pt>
                <c:pt idx="2690">
                  <c:v>2.9999999999999997E-4</c:v>
                </c:pt>
                <c:pt idx="2691">
                  <c:v>2.9999999999999997E-4</c:v>
                </c:pt>
                <c:pt idx="2692">
                  <c:v>2.9999999999999997E-4</c:v>
                </c:pt>
                <c:pt idx="2693">
                  <c:v>2.9999999999999997E-4</c:v>
                </c:pt>
                <c:pt idx="2694">
                  <c:v>2.9999999999999997E-4</c:v>
                </c:pt>
                <c:pt idx="2695">
                  <c:v>2.9999999999999997E-4</c:v>
                </c:pt>
                <c:pt idx="2696">
                  <c:v>2.9999999999999997E-4</c:v>
                </c:pt>
                <c:pt idx="2697">
                  <c:v>2.9999999999999997E-4</c:v>
                </c:pt>
                <c:pt idx="2698">
                  <c:v>2.9999999999999997E-4</c:v>
                </c:pt>
                <c:pt idx="2699">
                  <c:v>2.9999999999999997E-4</c:v>
                </c:pt>
                <c:pt idx="2700">
                  <c:v>3.5E-4</c:v>
                </c:pt>
                <c:pt idx="2701">
                  <c:v>3.5E-4</c:v>
                </c:pt>
                <c:pt idx="2702">
                  <c:v>3.5E-4</c:v>
                </c:pt>
                <c:pt idx="2703">
                  <c:v>3.5E-4</c:v>
                </c:pt>
                <c:pt idx="2704">
                  <c:v>3.5E-4</c:v>
                </c:pt>
                <c:pt idx="2705">
                  <c:v>3.5E-4</c:v>
                </c:pt>
                <c:pt idx="2706">
                  <c:v>3.5E-4</c:v>
                </c:pt>
                <c:pt idx="2707">
                  <c:v>3.5E-4</c:v>
                </c:pt>
                <c:pt idx="2708">
                  <c:v>3.5E-4</c:v>
                </c:pt>
                <c:pt idx="2709">
                  <c:v>3.5E-4</c:v>
                </c:pt>
                <c:pt idx="2710">
                  <c:v>3.5E-4</c:v>
                </c:pt>
                <c:pt idx="2711">
                  <c:v>3.5E-4</c:v>
                </c:pt>
                <c:pt idx="2712">
                  <c:v>3.5E-4</c:v>
                </c:pt>
                <c:pt idx="2713">
                  <c:v>3.5E-4</c:v>
                </c:pt>
                <c:pt idx="2714">
                  <c:v>3.5E-4</c:v>
                </c:pt>
                <c:pt idx="2715">
                  <c:v>3.5E-4</c:v>
                </c:pt>
                <c:pt idx="2716">
                  <c:v>3.5E-4</c:v>
                </c:pt>
                <c:pt idx="2717">
                  <c:v>3.5E-4</c:v>
                </c:pt>
                <c:pt idx="2718">
                  <c:v>3.5E-4</c:v>
                </c:pt>
                <c:pt idx="2719">
                  <c:v>3.5E-4</c:v>
                </c:pt>
                <c:pt idx="2720">
                  <c:v>3.5E-4</c:v>
                </c:pt>
                <c:pt idx="2721">
                  <c:v>3.5E-4</c:v>
                </c:pt>
                <c:pt idx="2722">
                  <c:v>3.5E-4</c:v>
                </c:pt>
                <c:pt idx="2723">
                  <c:v>3.5E-4</c:v>
                </c:pt>
                <c:pt idx="2724">
                  <c:v>3.5E-4</c:v>
                </c:pt>
                <c:pt idx="2725">
                  <c:v>4.0000000000000002E-4</c:v>
                </c:pt>
                <c:pt idx="2726">
                  <c:v>4.0000000000000002E-4</c:v>
                </c:pt>
                <c:pt idx="2727">
                  <c:v>4.0000000000000002E-4</c:v>
                </c:pt>
                <c:pt idx="2728">
                  <c:v>4.0000000000000002E-4</c:v>
                </c:pt>
                <c:pt idx="2729">
                  <c:v>4.0000000000000002E-4</c:v>
                </c:pt>
                <c:pt idx="2730">
                  <c:v>4.0000000000000002E-4</c:v>
                </c:pt>
                <c:pt idx="2731">
                  <c:v>4.0000000000000002E-4</c:v>
                </c:pt>
                <c:pt idx="2732">
                  <c:v>4.0000000000000002E-4</c:v>
                </c:pt>
                <c:pt idx="2733">
                  <c:v>4.0000000000000002E-4</c:v>
                </c:pt>
                <c:pt idx="2734">
                  <c:v>4.0000000000000002E-4</c:v>
                </c:pt>
                <c:pt idx="2735">
                  <c:v>4.0000000000000002E-4</c:v>
                </c:pt>
                <c:pt idx="2736">
                  <c:v>4.0000000000000002E-4</c:v>
                </c:pt>
                <c:pt idx="2737">
                  <c:v>4.0000000000000002E-4</c:v>
                </c:pt>
                <c:pt idx="2738">
                  <c:v>4.0000000000000002E-4</c:v>
                </c:pt>
                <c:pt idx="2739">
                  <c:v>4.0000000000000002E-4</c:v>
                </c:pt>
                <c:pt idx="2740">
                  <c:v>4.0000000000000002E-4</c:v>
                </c:pt>
                <c:pt idx="2741">
                  <c:v>4.0000000000000002E-4</c:v>
                </c:pt>
                <c:pt idx="2742">
                  <c:v>4.0000000000000002E-4</c:v>
                </c:pt>
                <c:pt idx="2743">
                  <c:v>4.0000000000000002E-4</c:v>
                </c:pt>
                <c:pt idx="2744">
                  <c:v>4.0000000000000002E-4</c:v>
                </c:pt>
                <c:pt idx="2745">
                  <c:v>4.0000000000000002E-4</c:v>
                </c:pt>
                <c:pt idx="2746">
                  <c:v>4.0000000000000002E-4</c:v>
                </c:pt>
                <c:pt idx="2747">
                  <c:v>4.0000000000000002E-4</c:v>
                </c:pt>
                <c:pt idx="2748">
                  <c:v>4.0000000000000002E-4</c:v>
                </c:pt>
                <c:pt idx="2749">
                  <c:v>4.0000000000000002E-4</c:v>
                </c:pt>
                <c:pt idx="2750">
                  <c:v>2.9999999999999997E-4</c:v>
                </c:pt>
                <c:pt idx="2751">
                  <c:v>2.9999999999999997E-4</c:v>
                </c:pt>
                <c:pt idx="2752">
                  <c:v>2.9999999999999997E-4</c:v>
                </c:pt>
                <c:pt idx="2753">
                  <c:v>2.9999999999999997E-4</c:v>
                </c:pt>
                <c:pt idx="2754">
                  <c:v>2.9999999999999997E-4</c:v>
                </c:pt>
                <c:pt idx="2755">
                  <c:v>2.9999999999999997E-4</c:v>
                </c:pt>
                <c:pt idx="2756">
                  <c:v>2.9999999999999997E-4</c:v>
                </c:pt>
                <c:pt idx="2757">
                  <c:v>2.9999999999999997E-4</c:v>
                </c:pt>
                <c:pt idx="2758">
                  <c:v>2.9999999999999997E-4</c:v>
                </c:pt>
                <c:pt idx="2759">
                  <c:v>2.9999999999999997E-4</c:v>
                </c:pt>
                <c:pt idx="2760">
                  <c:v>2.9999999999999997E-4</c:v>
                </c:pt>
                <c:pt idx="2761">
                  <c:v>2.9999999999999997E-4</c:v>
                </c:pt>
                <c:pt idx="2762">
                  <c:v>2.9999999999999997E-4</c:v>
                </c:pt>
                <c:pt idx="2763">
                  <c:v>2.9999999999999997E-4</c:v>
                </c:pt>
                <c:pt idx="2764">
                  <c:v>2.9999999999999997E-4</c:v>
                </c:pt>
                <c:pt idx="2765">
                  <c:v>2.9999999999999997E-4</c:v>
                </c:pt>
                <c:pt idx="2766">
                  <c:v>2.9999999999999997E-4</c:v>
                </c:pt>
                <c:pt idx="2767">
                  <c:v>2.9999999999999997E-4</c:v>
                </c:pt>
                <c:pt idx="2768">
                  <c:v>2.9999999999999997E-4</c:v>
                </c:pt>
                <c:pt idx="2769">
                  <c:v>2.9999999999999997E-4</c:v>
                </c:pt>
                <c:pt idx="2770">
                  <c:v>2.9999999999999997E-4</c:v>
                </c:pt>
                <c:pt idx="2771">
                  <c:v>2.9999999999999997E-4</c:v>
                </c:pt>
                <c:pt idx="2772">
                  <c:v>2.9999999999999997E-4</c:v>
                </c:pt>
                <c:pt idx="2773">
                  <c:v>2.9999999999999997E-4</c:v>
                </c:pt>
                <c:pt idx="2774">
                  <c:v>2.9999999999999997E-4</c:v>
                </c:pt>
                <c:pt idx="2775">
                  <c:v>2.0000000000000001E-4</c:v>
                </c:pt>
                <c:pt idx="2776">
                  <c:v>2.0000000000000001E-4</c:v>
                </c:pt>
                <c:pt idx="2777">
                  <c:v>2.0000000000000001E-4</c:v>
                </c:pt>
                <c:pt idx="2778">
                  <c:v>2.0000000000000001E-4</c:v>
                </c:pt>
                <c:pt idx="2779">
                  <c:v>2.0000000000000001E-4</c:v>
                </c:pt>
                <c:pt idx="2780">
                  <c:v>2.0000000000000001E-4</c:v>
                </c:pt>
                <c:pt idx="2781">
                  <c:v>2.0000000000000001E-4</c:v>
                </c:pt>
                <c:pt idx="2782">
                  <c:v>2.0000000000000001E-4</c:v>
                </c:pt>
                <c:pt idx="2783">
                  <c:v>2.0000000000000001E-4</c:v>
                </c:pt>
                <c:pt idx="2784">
                  <c:v>2.0000000000000001E-4</c:v>
                </c:pt>
                <c:pt idx="2785">
                  <c:v>2.0000000000000001E-4</c:v>
                </c:pt>
                <c:pt idx="2786">
                  <c:v>2.0000000000000001E-4</c:v>
                </c:pt>
                <c:pt idx="2787">
                  <c:v>2.0000000000000001E-4</c:v>
                </c:pt>
                <c:pt idx="2788">
                  <c:v>2.0000000000000001E-4</c:v>
                </c:pt>
                <c:pt idx="2789">
                  <c:v>2.0000000000000001E-4</c:v>
                </c:pt>
                <c:pt idx="2790">
                  <c:v>2.0000000000000001E-4</c:v>
                </c:pt>
                <c:pt idx="2791">
                  <c:v>2.0000000000000001E-4</c:v>
                </c:pt>
                <c:pt idx="2792">
                  <c:v>2.0000000000000001E-4</c:v>
                </c:pt>
                <c:pt idx="2793">
                  <c:v>2.0000000000000001E-4</c:v>
                </c:pt>
                <c:pt idx="2794">
                  <c:v>2.0000000000000001E-4</c:v>
                </c:pt>
                <c:pt idx="2795">
                  <c:v>2.0000000000000001E-4</c:v>
                </c:pt>
                <c:pt idx="2796">
                  <c:v>2.0000000000000001E-4</c:v>
                </c:pt>
                <c:pt idx="2797">
                  <c:v>2.0000000000000001E-4</c:v>
                </c:pt>
                <c:pt idx="2798">
                  <c:v>2.0000000000000001E-4</c:v>
                </c:pt>
                <c:pt idx="2799">
                  <c:v>2.0000000000000001E-4</c:v>
                </c:pt>
                <c:pt idx="2800">
                  <c:v>1E-4</c:v>
                </c:pt>
                <c:pt idx="2801">
                  <c:v>1E-4</c:v>
                </c:pt>
                <c:pt idx="2802">
                  <c:v>1E-4</c:v>
                </c:pt>
                <c:pt idx="2803">
                  <c:v>1E-4</c:v>
                </c:pt>
                <c:pt idx="2804">
                  <c:v>1E-4</c:v>
                </c:pt>
                <c:pt idx="2805">
                  <c:v>1E-4</c:v>
                </c:pt>
                <c:pt idx="2806">
                  <c:v>1E-4</c:v>
                </c:pt>
                <c:pt idx="2807">
                  <c:v>1E-4</c:v>
                </c:pt>
                <c:pt idx="2808">
                  <c:v>1E-4</c:v>
                </c:pt>
                <c:pt idx="2809">
                  <c:v>1E-4</c:v>
                </c:pt>
                <c:pt idx="2810">
                  <c:v>1E-4</c:v>
                </c:pt>
                <c:pt idx="2811">
                  <c:v>1E-4</c:v>
                </c:pt>
                <c:pt idx="2812">
                  <c:v>1E-4</c:v>
                </c:pt>
                <c:pt idx="2813">
                  <c:v>1E-4</c:v>
                </c:pt>
                <c:pt idx="2814">
                  <c:v>1E-4</c:v>
                </c:pt>
                <c:pt idx="2815">
                  <c:v>1E-4</c:v>
                </c:pt>
                <c:pt idx="2816">
                  <c:v>1E-4</c:v>
                </c:pt>
                <c:pt idx="2817">
                  <c:v>1E-4</c:v>
                </c:pt>
                <c:pt idx="2818">
                  <c:v>1E-4</c:v>
                </c:pt>
                <c:pt idx="2819">
                  <c:v>1E-4</c:v>
                </c:pt>
                <c:pt idx="2820">
                  <c:v>1E-4</c:v>
                </c:pt>
                <c:pt idx="2821">
                  <c:v>1E-4</c:v>
                </c:pt>
                <c:pt idx="2822">
                  <c:v>1E-4</c:v>
                </c:pt>
                <c:pt idx="2823">
                  <c:v>1E-4</c:v>
                </c:pt>
                <c:pt idx="2824">
                  <c:v>1E-4</c:v>
                </c:pt>
                <c:pt idx="2825">
                  <c:v>8.1314999999999998E-20</c:v>
                </c:pt>
                <c:pt idx="2826">
                  <c:v>8.1314999999999998E-20</c:v>
                </c:pt>
                <c:pt idx="2827">
                  <c:v>8.1314999999999998E-20</c:v>
                </c:pt>
                <c:pt idx="2828">
                  <c:v>8.1314999999999998E-20</c:v>
                </c:pt>
                <c:pt idx="2829">
                  <c:v>8.1314999999999998E-20</c:v>
                </c:pt>
                <c:pt idx="2830">
                  <c:v>8.1314999999999998E-20</c:v>
                </c:pt>
                <c:pt idx="2831">
                  <c:v>8.1314999999999998E-20</c:v>
                </c:pt>
                <c:pt idx="2832">
                  <c:v>8.1314999999999998E-20</c:v>
                </c:pt>
                <c:pt idx="2833">
                  <c:v>8.1314999999999998E-20</c:v>
                </c:pt>
                <c:pt idx="2834">
                  <c:v>8.1314999999999998E-20</c:v>
                </c:pt>
                <c:pt idx="2835">
                  <c:v>8.1314999999999998E-20</c:v>
                </c:pt>
                <c:pt idx="2836">
                  <c:v>8.1314999999999998E-20</c:v>
                </c:pt>
                <c:pt idx="2837">
                  <c:v>8.1314999999999998E-20</c:v>
                </c:pt>
                <c:pt idx="2838">
                  <c:v>8.1314999999999998E-20</c:v>
                </c:pt>
                <c:pt idx="2839">
                  <c:v>8.1314999999999998E-20</c:v>
                </c:pt>
                <c:pt idx="2840">
                  <c:v>8.1314999999999998E-20</c:v>
                </c:pt>
                <c:pt idx="2841">
                  <c:v>8.1314999999999998E-20</c:v>
                </c:pt>
                <c:pt idx="2842">
                  <c:v>8.1314999999999998E-20</c:v>
                </c:pt>
                <c:pt idx="2843">
                  <c:v>8.1314999999999998E-20</c:v>
                </c:pt>
                <c:pt idx="2844">
                  <c:v>8.1314999999999998E-20</c:v>
                </c:pt>
                <c:pt idx="2845">
                  <c:v>8.1314999999999998E-20</c:v>
                </c:pt>
                <c:pt idx="2846">
                  <c:v>8.1314999999999998E-20</c:v>
                </c:pt>
                <c:pt idx="2847">
                  <c:v>8.1314999999999998E-20</c:v>
                </c:pt>
                <c:pt idx="2848">
                  <c:v>8.1314999999999998E-20</c:v>
                </c:pt>
                <c:pt idx="2849">
                  <c:v>8.1314999999999998E-20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5.0000000000000002E-5</c:v>
                </c:pt>
                <c:pt idx="2926">
                  <c:v>5.0000000000000002E-5</c:v>
                </c:pt>
                <c:pt idx="2927">
                  <c:v>5.0000000000000002E-5</c:v>
                </c:pt>
                <c:pt idx="2928">
                  <c:v>5.0000000000000002E-5</c:v>
                </c:pt>
                <c:pt idx="2929">
                  <c:v>5.0000000000000002E-5</c:v>
                </c:pt>
                <c:pt idx="2930">
                  <c:v>5.0000000000000002E-5</c:v>
                </c:pt>
                <c:pt idx="2931">
                  <c:v>5.0000000000000002E-5</c:v>
                </c:pt>
                <c:pt idx="2932">
                  <c:v>5.0000000000000002E-5</c:v>
                </c:pt>
                <c:pt idx="2933">
                  <c:v>5.0000000000000002E-5</c:v>
                </c:pt>
                <c:pt idx="2934">
                  <c:v>5.0000000000000002E-5</c:v>
                </c:pt>
                <c:pt idx="2935">
                  <c:v>5.0000000000000002E-5</c:v>
                </c:pt>
                <c:pt idx="2936">
                  <c:v>5.0000000000000002E-5</c:v>
                </c:pt>
                <c:pt idx="2937">
                  <c:v>5.0000000000000002E-5</c:v>
                </c:pt>
                <c:pt idx="2938">
                  <c:v>5.0000000000000002E-5</c:v>
                </c:pt>
                <c:pt idx="2939">
                  <c:v>5.0000000000000002E-5</c:v>
                </c:pt>
                <c:pt idx="2940">
                  <c:v>5.0000000000000002E-5</c:v>
                </c:pt>
                <c:pt idx="2941">
                  <c:v>5.0000000000000002E-5</c:v>
                </c:pt>
                <c:pt idx="2942">
                  <c:v>5.0000000000000002E-5</c:v>
                </c:pt>
                <c:pt idx="2943">
                  <c:v>5.0000000000000002E-5</c:v>
                </c:pt>
                <c:pt idx="2944">
                  <c:v>5.0000000000000002E-5</c:v>
                </c:pt>
                <c:pt idx="2945">
                  <c:v>5.0000000000000002E-5</c:v>
                </c:pt>
                <c:pt idx="2946">
                  <c:v>5.0000000000000002E-5</c:v>
                </c:pt>
                <c:pt idx="2947">
                  <c:v>5.0000000000000002E-5</c:v>
                </c:pt>
                <c:pt idx="2948">
                  <c:v>5.0000000000000002E-5</c:v>
                </c:pt>
                <c:pt idx="2949">
                  <c:v>5.0000000000000002E-5</c:v>
                </c:pt>
                <c:pt idx="2950">
                  <c:v>1E-4</c:v>
                </c:pt>
                <c:pt idx="2951">
                  <c:v>1E-4</c:v>
                </c:pt>
                <c:pt idx="2952">
                  <c:v>1E-4</c:v>
                </c:pt>
                <c:pt idx="2953">
                  <c:v>1E-4</c:v>
                </c:pt>
                <c:pt idx="2954">
                  <c:v>1E-4</c:v>
                </c:pt>
                <c:pt idx="2955">
                  <c:v>1E-4</c:v>
                </c:pt>
                <c:pt idx="2956">
                  <c:v>1E-4</c:v>
                </c:pt>
                <c:pt idx="2957">
                  <c:v>1E-4</c:v>
                </c:pt>
                <c:pt idx="2958">
                  <c:v>1E-4</c:v>
                </c:pt>
                <c:pt idx="2959">
                  <c:v>1E-4</c:v>
                </c:pt>
                <c:pt idx="2960">
                  <c:v>1E-4</c:v>
                </c:pt>
                <c:pt idx="2961">
                  <c:v>1E-4</c:v>
                </c:pt>
                <c:pt idx="2962">
                  <c:v>1E-4</c:v>
                </c:pt>
                <c:pt idx="2963">
                  <c:v>1E-4</c:v>
                </c:pt>
                <c:pt idx="2964">
                  <c:v>1E-4</c:v>
                </c:pt>
                <c:pt idx="2965">
                  <c:v>1E-4</c:v>
                </c:pt>
                <c:pt idx="2966">
                  <c:v>1E-4</c:v>
                </c:pt>
                <c:pt idx="2967">
                  <c:v>1E-4</c:v>
                </c:pt>
                <c:pt idx="2968">
                  <c:v>1E-4</c:v>
                </c:pt>
                <c:pt idx="2969">
                  <c:v>1E-4</c:v>
                </c:pt>
                <c:pt idx="2970">
                  <c:v>1E-4</c:v>
                </c:pt>
                <c:pt idx="2971">
                  <c:v>1E-4</c:v>
                </c:pt>
                <c:pt idx="2972">
                  <c:v>1E-4</c:v>
                </c:pt>
                <c:pt idx="2973">
                  <c:v>1E-4</c:v>
                </c:pt>
                <c:pt idx="2974">
                  <c:v>1E-4</c:v>
                </c:pt>
                <c:pt idx="2975">
                  <c:v>1.4999999999999999E-4</c:v>
                </c:pt>
                <c:pt idx="2976">
                  <c:v>1.4999999999999999E-4</c:v>
                </c:pt>
                <c:pt idx="2977">
                  <c:v>1.4999999999999999E-4</c:v>
                </c:pt>
                <c:pt idx="2978">
                  <c:v>1.4999999999999999E-4</c:v>
                </c:pt>
                <c:pt idx="2979">
                  <c:v>1.4999999999999999E-4</c:v>
                </c:pt>
                <c:pt idx="2980">
                  <c:v>1.4999999999999999E-4</c:v>
                </c:pt>
                <c:pt idx="2981">
                  <c:v>1.4999999999999999E-4</c:v>
                </c:pt>
                <c:pt idx="2982">
                  <c:v>1.4999999999999999E-4</c:v>
                </c:pt>
                <c:pt idx="2983">
                  <c:v>1.4999999999999999E-4</c:v>
                </c:pt>
                <c:pt idx="2984">
                  <c:v>1.4999999999999999E-4</c:v>
                </c:pt>
                <c:pt idx="2985">
                  <c:v>1.4999999999999999E-4</c:v>
                </c:pt>
                <c:pt idx="2986">
                  <c:v>1.4999999999999999E-4</c:v>
                </c:pt>
                <c:pt idx="2987">
                  <c:v>1.4999999999999999E-4</c:v>
                </c:pt>
                <c:pt idx="2988">
                  <c:v>1.4999999999999999E-4</c:v>
                </c:pt>
                <c:pt idx="2989">
                  <c:v>1.4999999999999999E-4</c:v>
                </c:pt>
                <c:pt idx="2990">
                  <c:v>1.4999999999999999E-4</c:v>
                </c:pt>
                <c:pt idx="2991">
                  <c:v>1.4999999999999999E-4</c:v>
                </c:pt>
                <c:pt idx="2992">
                  <c:v>1.4999999999999999E-4</c:v>
                </c:pt>
                <c:pt idx="2993">
                  <c:v>1.4999999999999999E-4</c:v>
                </c:pt>
                <c:pt idx="2994">
                  <c:v>1.4999999999999999E-4</c:v>
                </c:pt>
                <c:pt idx="2995">
                  <c:v>1.4999999999999999E-4</c:v>
                </c:pt>
                <c:pt idx="2996">
                  <c:v>1.4999999999999999E-4</c:v>
                </c:pt>
                <c:pt idx="2997">
                  <c:v>1.4999999999999999E-4</c:v>
                </c:pt>
                <c:pt idx="2998">
                  <c:v>1.4999999999999999E-4</c:v>
                </c:pt>
                <c:pt idx="2999">
                  <c:v>1.4999999999999999E-4</c:v>
                </c:pt>
                <c:pt idx="3000">
                  <c:v>2.0000000000000001E-4</c:v>
                </c:pt>
                <c:pt idx="3001">
                  <c:v>2.0000000000000001E-4</c:v>
                </c:pt>
                <c:pt idx="3002">
                  <c:v>2.0000000000000001E-4</c:v>
                </c:pt>
                <c:pt idx="3003">
                  <c:v>2.0000000000000001E-4</c:v>
                </c:pt>
                <c:pt idx="3004">
                  <c:v>2.0000000000000001E-4</c:v>
                </c:pt>
                <c:pt idx="3005">
                  <c:v>2.0000000000000001E-4</c:v>
                </c:pt>
                <c:pt idx="3006">
                  <c:v>2.0000000000000001E-4</c:v>
                </c:pt>
                <c:pt idx="3007">
                  <c:v>2.0000000000000001E-4</c:v>
                </c:pt>
                <c:pt idx="3008">
                  <c:v>2.0000000000000001E-4</c:v>
                </c:pt>
                <c:pt idx="3009">
                  <c:v>2.0000000000000001E-4</c:v>
                </c:pt>
                <c:pt idx="3010">
                  <c:v>2.0000000000000001E-4</c:v>
                </c:pt>
                <c:pt idx="3011">
                  <c:v>2.0000000000000001E-4</c:v>
                </c:pt>
                <c:pt idx="3012">
                  <c:v>2.0000000000000001E-4</c:v>
                </c:pt>
                <c:pt idx="3013">
                  <c:v>2.0000000000000001E-4</c:v>
                </c:pt>
                <c:pt idx="3014">
                  <c:v>2.0000000000000001E-4</c:v>
                </c:pt>
                <c:pt idx="3015">
                  <c:v>2.0000000000000001E-4</c:v>
                </c:pt>
                <c:pt idx="3016">
                  <c:v>2.0000000000000001E-4</c:v>
                </c:pt>
                <c:pt idx="3017">
                  <c:v>2.0000000000000001E-4</c:v>
                </c:pt>
                <c:pt idx="3018">
                  <c:v>2.0000000000000001E-4</c:v>
                </c:pt>
                <c:pt idx="3019">
                  <c:v>2.0000000000000001E-4</c:v>
                </c:pt>
                <c:pt idx="3020">
                  <c:v>2.0000000000000001E-4</c:v>
                </c:pt>
                <c:pt idx="3021">
                  <c:v>2.0000000000000001E-4</c:v>
                </c:pt>
                <c:pt idx="3022">
                  <c:v>2.0000000000000001E-4</c:v>
                </c:pt>
                <c:pt idx="3023">
                  <c:v>2.0000000000000001E-4</c:v>
                </c:pt>
                <c:pt idx="3024">
                  <c:v>2.0000000000000001E-4</c:v>
                </c:pt>
                <c:pt idx="3025">
                  <c:v>2.5000000000000001E-4</c:v>
                </c:pt>
                <c:pt idx="3026">
                  <c:v>2.5000000000000001E-4</c:v>
                </c:pt>
                <c:pt idx="3027">
                  <c:v>2.5000000000000001E-4</c:v>
                </c:pt>
                <c:pt idx="3028">
                  <c:v>2.5000000000000001E-4</c:v>
                </c:pt>
                <c:pt idx="3029">
                  <c:v>2.5000000000000001E-4</c:v>
                </c:pt>
                <c:pt idx="3030">
                  <c:v>2.5000000000000001E-4</c:v>
                </c:pt>
                <c:pt idx="3031">
                  <c:v>2.5000000000000001E-4</c:v>
                </c:pt>
                <c:pt idx="3032">
                  <c:v>2.5000000000000001E-4</c:v>
                </c:pt>
                <c:pt idx="3033">
                  <c:v>2.5000000000000001E-4</c:v>
                </c:pt>
                <c:pt idx="3034">
                  <c:v>2.5000000000000001E-4</c:v>
                </c:pt>
                <c:pt idx="3035">
                  <c:v>2.5000000000000001E-4</c:v>
                </c:pt>
                <c:pt idx="3036">
                  <c:v>2.5000000000000001E-4</c:v>
                </c:pt>
                <c:pt idx="3037">
                  <c:v>2.5000000000000001E-4</c:v>
                </c:pt>
                <c:pt idx="3038">
                  <c:v>2.5000000000000001E-4</c:v>
                </c:pt>
                <c:pt idx="3039">
                  <c:v>2.5000000000000001E-4</c:v>
                </c:pt>
                <c:pt idx="3040">
                  <c:v>2.5000000000000001E-4</c:v>
                </c:pt>
                <c:pt idx="3041">
                  <c:v>2.5000000000000001E-4</c:v>
                </c:pt>
                <c:pt idx="3042">
                  <c:v>2.5000000000000001E-4</c:v>
                </c:pt>
                <c:pt idx="3043">
                  <c:v>2.5000000000000001E-4</c:v>
                </c:pt>
                <c:pt idx="3044">
                  <c:v>2.5000000000000001E-4</c:v>
                </c:pt>
                <c:pt idx="3045">
                  <c:v>2.5000000000000001E-4</c:v>
                </c:pt>
                <c:pt idx="3046">
                  <c:v>2.5000000000000001E-4</c:v>
                </c:pt>
                <c:pt idx="3047">
                  <c:v>2.5000000000000001E-4</c:v>
                </c:pt>
                <c:pt idx="3048">
                  <c:v>2.5000000000000001E-4</c:v>
                </c:pt>
                <c:pt idx="3049">
                  <c:v>2.5000000000000001E-4</c:v>
                </c:pt>
                <c:pt idx="3050">
                  <c:v>2.9999999999999997E-4</c:v>
                </c:pt>
                <c:pt idx="3051">
                  <c:v>2.9999999999999997E-4</c:v>
                </c:pt>
                <c:pt idx="3052">
                  <c:v>2.9999999999999997E-4</c:v>
                </c:pt>
                <c:pt idx="3053">
                  <c:v>2.9999999999999997E-4</c:v>
                </c:pt>
                <c:pt idx="3054">
                  <c:v>2.9999999999999997E-4</c:v>
                </c:pt>
                <c:pt idx="3055">
                  <c:v>2.9999999999999997E-4</c:v>
                </c:pt>
                <c:pt idx="3056">
                  <c:v>2.9999999999999997E-4</c:v>
                </c:pt>
                <c:pt idx="3057">
                  <c:v>2.9999999999999997E-4</c:v>
                </c:pt>
                <c:pt idx="3058">
                  <c:v>2.9999999999999997E-4</c:v>
                </c:pt>
                <c:pt idx="3059">
                  <c:v>2.9999999999999997E-4</c:v>
                </c:pt>
                <c:pt idx="3060">
                  <c:v>2.9999999999999997E-4</c:v>
                </c:pt>
                <c:pt idx="3061">
                  <c:v>2.9999999999999997E-4</c:v>
                </c:pt>
                <c:pt idx="3062">
                  <c:v>2.9999999999999997E-4</c:v>
                </c:pt>
                <c:pt idx="3063">
                  <c:v>2.9999999999999997E-4</c:v>
                </c:pt>
                <c:pt idx="3064">
                  <c:v>2.9999999999999997E-4</c:v>
                </c:pt>
                <c:pt idx="3065">
                  <c:v>2.9999999999999997E-4</c:v>
                </c:pt>
                <c:pt idx="3066">
                  <c:v>2.9999999999999997E-4</c:v>
                </c:pt>
                <c:pt idx="3067">
                  <c:v>2.9999999999999997E-4</c:v>
                </c:pt>
                <c:pt idx="3068">
                  <c:v>2.9999999999999997E-4</c:v>
                </c:pt>
                <c:pt idx="3069">
                  <c:v>2.9999999999999997E-4</c:v>
                </c:pt>
                <c:pt idx="3070">
                  <c:v>2.9999999999999997E-4</c:v>
                </c:pt>
                <c:pt idx="3071">
                  <c:v>2.9999999999999997E-4</c:v>
                </c:pt>
                <c:pt idx="3072">
                  <c:v>2.9999999999999997E-4</c:v>
                </c:pt>
                <c:pt idx="3073">
                  <c:v>2.9999999999999997E-4</c:v>
                </c:pt>
                <c:pt idx="3074">
                  <c:v>2.9999999999999997E-4</c:v>
                </c:pt>
                <c:pt idx="3075">
                  <c:v>3.5E-4</c:v>
                </c:pt>
                <c:pt idx="3076">
                  <c:v>3.5E-4</c:v>
                </c:pt>
                <c:pt idx="3077">
                  <c:v>3.5E-4</c:v>
                </c:pt>
                <c:pt idx="3078">
                  <c:v>3.5E-4</c:v>
                </c:pt>
                <c:pt idx="3079">
                  <c:v>3.5E-4</c:v>
                </c:pt>
                <c:pt idx="3080">
                  <c:v>3.5E-4</c:v>
                </c:pt>
                <c:pt idx="3081">
                  <c:v>3.5E-4</c:v>
                </c:pt>
                <c:pt idx="3082">
                  <c:v>3.5E-4</c:v>
                </c:pt>
                <c:pt idx="3083">
                  <c:v>3.5E-4</c:v>
                </c:pt>
                <c:pt idx="3084">
                  <c:v>3.5E-4</c:v>
                </c:pt>
                <c:pt idx="3085">
                  <c:v>3.5E-4</c:v>
                </c:pt>
                <c:pt idx="3086">
                  <c:v>3.5E-4</c:v>
                </c:pt>
                <c:pt idx="3087">
                  <c:v>3.5E-4</c:v>
                </c:pt>
                <c:pt idx="3088">
                  <c:v>3.5E-4</c:v>
                </c:pt>
                <c:pt idx="3089">
                  <c:v>3.5E-4</c:v>
                </c:pt>
                <c:pt idx="3090">
                  <c:v>3.5E-4</c:v>
                </c:pt>
                <c:pt idx="3091">
                  <c:v>3.5E-4</c:v>
                </c:pt>
                <c:pt idx="3092">
                  <c:v>3.5E-4</c:v>
                </c:pt>
                <c:pt idx="3093">
                  <c:v>3.5E-4</c:v>
                </c:pt>
                <c:pt idx="3094">
                  <c:v>3.5E-4</c:v>
                </c:pt>
                <c:pt idx="3095">
                  <c:v>3.5E-4</c:v>
                </c:pt>
                <c:pt idx="3096">
                  <c:v>3.5E-4</c:v>
                </c:pt>
                <c:pt idx="3097">
                  <c:v>3.5E-4</c:v>
                </c:pt>
                <c:pt idx="3098">
                  <c:v>3.5E-4</c:v>
                </c:pt>
                <c:pt idx="3099">
                  <c:v>3.5E-4</c:v>
                </c:pt>
                <c:pt idx="3100">
                  <c:v>4.0000000000000002E-4</c:v>
                </c:pt>
                <c:pt idx="3101">
                  <c:v>4.0000000000000002E-4</c:v>
                </c:pt>
                <c:pt idx="3102">
                  <c:v>4.0000000000000002E-4</c:v>
                </c:pt>
                <c:pt idx="3103">
                  <c:v>4.0000000000000002E-4</c:v>
                </c:pt>
                <c:pt idx="3104">
                  <c:v>4.0000000000000002E-4</c:v>
                </c:pt>
                <c:pt idx="3105">
                  <c:v>4.0000000000000002E-4</c:v>
                </c:pt>
                <c:pt idx="3106">
                  <c:v>4.0000000000000002E-4</c:v>
                </c:pt>
                <c:pt idx="3107">
                  <c:v>4.0000000000000002E-4</c:v>
                </c:pt>
                <c:pt idx="3108">
                  <c:v>4.0000000000000002E-4</c:v>
                </c:pt>
                <c:pt idx="3109">
                  <c:v>4.0000000000000002E-4</c:v>
                </c:pt>
                <c:pt idx="3110">
                  <c:v>4.0000000000000002E-4</c:v>
                </c:pt>
                <c:pt idx="3111">
                  <c:v>4.0000000000000002E-4</c:v>
                </c:pt>
                <c:pt idx="3112">
                  <c:v>4.0000000000000002E-4</c:v>
                </c:pt>
                <c:pt idx="3113">
                  <c:v>4.0000000000000002E-4</c:v>
                </c:pt>
                <c:pt idx="3114">
                  <c:v>4.0000000000000002E-4</c:v>
                </c:pt>
                <c:pt idx="3115">
                  <c:v>4.0000000000000002E-4</c:v>
                </c:pt>
                <c:pt idx="3116">
                  <c:v>4.0000000000000002E-4</c:v>
                </c:pt>
                <c:pt idx="3117">
                  <c:v>4.0000000000000002E-4</c:v>
                </c:pt>
                <c:pt idx="3118">
                  <c:v>4.0000000000000002E-4</c:v>
                </c:pt>
                <c:pt idx="3119">
                  <c:v>4.0000000000000002E-4</c:v>
                </c:pt>
                <c:pt idx="3120">
                  <c:v>4.0000000000000002E-4</c:v>
                </c:pt>
                <c:pt idx="3121">
                  <c:v>4.0000000000000002E-4</c:v>
                </c:pt>
                <c:pt idx="3122">
                  <c:v>4.0000000000000002E-4</c:v>
                </c:pt>
                <c:pt idx="3123">
                  <c:v>4.0000000000000002E-4</c:v>
                </c:pt>
                <c:pt idx="3124">
                  <c:v>4.0000000000000002E-4</c:v>
                </c:pt>
                <c:pt idx="3125">
                  <c:v>2.9999999999999997E-4</c:v>
                </c:pt>
                <c:pt idx="3126">
                  <c:v>2.9999999999999997E-4</c:v>
                </c:pt>
                <c:pt idx="3127">
                  <c:v>2.9999999999999997E-4</c:v>
                </c:pt>
                <c:pt idx="3128">
                  <c:v>2.9999999999999997E-4</c:v>
                </c:pt>
                <c:pt idx="3129">
                  <c:v>2.9999999999999997E-4</c:v>
                </c:pt>
                <c:pt idx="3130">
                  <c:v>2.9999999999999997E-4</c:v>
                </c:pt>
                <c:pt idx="3131">
                  <c:v>2.9999999999999997E-4</c:v>
                </c:pt>
                <c:pt idx="3132">
                  <c:v>2.9999999999999997E-4</c:v>
                </c:pt>
                <c:pt idx="3133">
                  <c:v>2.9999999999999997E-4</c:v>
                </c:pt>
                <c:pt idx="3134">
                  <c:v>2.9999999999999997E-4</c:v>
                </c:pt>
                <c:pt idx="3135">
                  <c:v>2.9999999999999997E-4</c:v>
                </c:pt>
                <c:pt idx="3136">
                  <c:v>2.9999999999999997E-4</c:v>
                </c:pt>
                <c:pt idx="3137">
                  <c:v>2.9999999999999997E-4</c:v>
                </c:pt>
                <c:pt idx="3138">
                  <c:v>2.9999999999999997E-4</c:v>
                </c:pt>
                <c:pt idx="3139">
                  <c:v>2.9999999999999997E-4</c:v>
                </c:pt>
                <c:pt idx="3140">
                  <c:v>2.9999999999999997E-4</c:v>
                </c:pt>
                <c:pt idx="3141">
                  <c:v>2.9999999999999997E-4</c:v>
                </c:pt>
                <c:pt idx="3142">
                  <c:v>2.9999999999999997E-4</c:v>
                </c:pt>
                <c:pt idx="3143">
                  <c:v>2.9999999999999997E-4</c:v>
                </c:pt>
                <c:pt idx="3144">
                  <c:v>2.9999999999999997E-4</c:v>
                </c:pt>
                <c:pt idx="3145">
                  <c:v>2.9999999999999997E-4</c:v>
                </c:pt>
                <c:pt idx="3146">
                  <c:v>2.9999999999999997E-4</c:v>
                </c:pt>
                <c:pt idx="3147">
                  <c:v>2.9999999999999997E-4</c:v>
                </c:pt>
                <c:pt idx="3148">
                  <c:v>2.9999999999999997E-4</c:v>
                </c:pt>
                <c:pt idx="3149">
                  <c:v>2.9999999999999997E-4</c:v>
                </c:pt>
                <c:pt idx="3150">
                  <c:v>2.0000000000000001E-4</c:v>
                </c:pt>
                <c:pt idx="3151">
                  <c:v>2.0000000000000001E-4</c:v>
                </c:pt>
                <c:pt idx="3152">
                  <c:v>2.0000000000000001E-4</c:v>
                </c:pt>
                <c:pt idx="3153">
                  <c:v>2.0000000000000001E-4</c:v>
                </c:pt>
                <c:pt idx="3154">
                  <c:v>2.0000000000000001E-4</c:v>
                </c:pt>
                <c:pt idx="3155">
                  <c:v>2.0000000000000001E-4</c:v>
                </c:pt>
                <c:pt idx="3156">
                  <c:v>2.0000000000000001E-4</c:v>
                </c:pt>
                <c:pt idx="3157">
                  <c:v>2.0000000000000001E-4</c:v>
                </c:pt>
                <c:pt idx="3158">
                  <c:v>2.0000000000000001E-4</c:v>
                </c:pt>
                <c:pt idx="3159">
                  <c:v>2.0000000000000001E-4</c:v>
                </c:pt>
                <c:pt idx="3160">
                  <c:v>2.0000000000000001E-4</c:v>
                </c:pt>
                <c:pt idx="3161">
                  <c:v>2.0000000000000001E-4</c:v>
                </c:pt>
                <c:pt idx="3162">
                  <c:v>2.0000000000000001E-4</c:v>
                </c:pt>
                <c:pt idx="3163">
                  <c:v>2.0000000000000001E-4</c:v>
                </c:pt>
                <c:pt idx="3164">
                  <c:v>2.0000000000000001E-4</c:v>
                </c:pt>
                <c:pt idx="3165">
                  <c:v>2.0000000000000001E-4</c:v>
                </c:pt>
                <c:pt idx="3166">
                  <c:v>2.0000000000000001E-4</c:v>
                </c:pt>
                <c:pt idx="3167">
                  <c:v>2.0000000000000001E-4</c:v>
                </c:pt>
                <c:pt idx="3168">
                  <c:v>2.0000000000000001E-4</c:v>
                </c:pt>
                <c:pt idx="3169">
                  <c:v>2.0000000000000001E-4</c:v>
                </c:pt>
                <c:pt idx="3170">
                  <c:v>2.0000000000000001E-4</c:v>
                </c:pt>
                <c:pt idx="3171">
                  <c:v>2.0000000000000001E-4</c:v>
                </c:pt>
                <c:pt idx="3172">
                  <c:v>2.0000000000000001E-4</c:v>
                </c:pt>
                <c:pt idx="3173">
                  <c:v>2.0000000000000001E-4</c:v>
                </c:pt>
                <c:pt idx="3174">
                  <c:v>2.0000000000000001E-4</c:v>
                </c:pt>
                <c:pt idx="3175">
                  <c:v>1E-4</c:v>
                </c:pt>
                <c:pt idx="3176">
                  <c:v>1E-4</c:v>
                </c:pt>
                <c:pt idx="3177">
                  <c:v>1E-4</c:v>
                </c:pt>
                <c:pt idx="3178">
                  <c:v>1E-4</c:v>
                </c:pt>
                <c:pt idx="3179">
                  <c:v>1E-4</c:v>
                </c:pt>
                <c:pt idx="3180">
                  <c:v>1E-4</c:v>
                </c:pt>
                <c:pt idx="3181">
                  <c:v>1E-4</c:v>
                </c:pt>
                <c:pt idx="3182">
                  <c:v>1E-4</c:v>
                </c:pt>
                <c:pt idx="3183">
                  <c:v>1E-4</c:v>
                </c:pt>
                <c:pt idx="3184">
                  <c:v>1E-4</c:v>
                </c:pt>
                <c:pt idx="3185">
                  <c:v>1E-4</c:v>
                </c:pt>
                <c:pt idx="3186">
                  <c:v>1E-4</c:v>
                </c:pt>
                <c:pt idx="3187">
                  <c:v>1E-4</c:v>
                </c:pt>
                <c:pt idx="3188">
                  <c:v>1E-4</c:v>
                </c:pt>
                <c:pt idx="3189">
                  <c:v>1E-4</c:v>
                </c:pt>
                <c:pt idx="3190">
                  <c:v>1E-4</c:v>
                </c:pt>
                <c:pt idx="3191">
                  <c:v>1E-4</c:v>
                </c:pt>
                <c:pt idx="3192">
                  <c:v>1E-4</c:v>
                </c:pt>
                <c:pt idx="3193">
                  <c:v>1E-4</c:v>
                </c:pt>
                <c:pt idx="3194">
                  <c:v>1E-4</c:v>
                </c:pt>
                <c:pt idx="3195">
                  <c:v>1E-4</c:v>
                </c:pt>
                <c:pt idx="3196">
                  <c:v>1E-4</c:v>
                </c:pt>
                <c:pt idx="3197">
                  <c:v>1E-4</c:v>
                </c:pt>
                <c:pt idx="3198">
                  <c:v>1E-4</c:v>
                </c:pt>
                <c:pt idx="3199">
                  <c:v>1E-4</c:v>
                </c:pt>
                <c:pt idx="3200">
                  <c:v>8.1314999999999998E-20</c:v>
                </c:pt>
                <c:pt idx="3201">
                  <c:v>8.1314999999999998E-20</c:v>
                </c:pt>
                <c:pt idx="3202">
                  <c:v>8.1314999999999998E-20</c:v>
                </c:pt>
                <c:pt idx="3203">
                  <c:v>8.1314999999999998E-20</c:v>
                </c:pt>
                <c:pt idx="3204">
                  <c:v>8.1314999999999998E-20</c:v>
                </c:pt>
                <c:pt idx="3205">
                  <c:v>8.1314999999999998E-20</c:v>
                </c:pt>
                <c:pt idx="3206">
                  <c:v>8.1314999999999998E-20</c:v>
                </c:pt>
                <c:pt idx="3207">
                  <c:v>8.1314999999999998E-20</c:v>
                </c:pt>
                <c:pt idx="3208">
                  <c:v>8.1314999999999998E-20</c:v>
                </c:pt>
                <c:pt idx="3209">
                  <c:v>8.1314999999999998E-20</c:v>
                </c:pt>
                <c:pt idx="3210">
                  <c:v>8.1314999999999998E-20</c:v>
                </c:pt>
                <c:pt idx="3211">
                  <c:v>8.1314999999999998E-20</c:v>
                </c:pt>
                <c:pt idx="3212">
                  <c:v>8.1314999999999998E-20</c:v>
                </c:pt>
                <c:pt idx="3213">
                  <c:v>8.1314999999999998E-20</c:v>
                </c:pt>
                <c:pt idx="3214">
                  <c:v>8.1314999999999998E-20</c:v>
                </c:pt>
                <c:pt idx="3215">
                  <c:v>8.1314999999999998E-20</c:v>
                </c:pt>
                <c:pt idx="3216">
                  <c:v>8.1314999999999998E-20</c:v>
                </c:pt>
                <c:pt idx="3217">
                  <c:v>8.1314999999999998E-20</c:v>
                </c:pt>
                <c:pt idx="3218">
                  <c:v>8.1314999999999998E-20</c:v>
                </c:pt>
                <c:pt idx="3219">
                  <c:v>8.1314999999999998E-20</c:v>
                </c:pt>
                <c:pt idx="3220">
                  <c:v>8.1314999999999998E-20</c:v>
                </c:pt>
                <c:pt idx="3221">
                  <c:v>8.1314999999999998E-20</c:v>
                </c:pt>
                <c:pt idx="3222">
                  <c:v>8.1314999999999998E-20</c:v>
                </c:pt>
                <c:pt idx="3223">
                  <c:v>8.1314999999999998E-20</c:v>
                </c:pt>
                <c:pt idx="3224">
                  <c:v>8.1314999999999998E-20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5.0000000000000002E-5</c:v>
                </c:pt>
                <c:pt idx="3301">
                  <c:v>5.0000000000000002E-5</c:v>
                </c:pt>
                <c:pt idx="3302">
                  <c:v>5.0000000000000002E-5</c:v>
                </c:pt>
                <c:pt idx="3303">
                  <c:v>5.0000000000000002E-5</c:v>
                </c:pt>
                <c:pt idx="3304">
                  <c:v>5.0000000000000002E-5</c:v>
                </c:pt>
                <c:pt idx="3305">
                  <c:v>5.0000000000000002E-5</c:v>
                </c:pt>
                <c:pt idx="3306">
                  <c:v>5.0000000000000002E-5</c:v>
                </c:pt>
                <c:pt idx="3307">
                  <c:v>5.0000000000000002E-5</c:v>
                </c:pt>
                <c:pt idx="3308">
                  <c:v>5.0000000000000002E-5</c:v>
                </c:pt>
                <c:pt idx="3309">
                  <c:v>5.0000000000000002E-5</c:v>
                </c:pt>
                <c:pt idx="3310">
                  <c:v>5.0000000000000002E-5</c:v>
                </c:pt>
                <c:pt idx="3311">
                  <c:v>5.0000000000000002E-5</c:v>
                </c:pt>
                <c:pt idx="3312">
                  <c:v>5.0000000000000002E-5</c:v>
                </c:pt>
                <c:pt idx="3313">
                  <c:v>5.0000000000000002E-5</c:v>
                </c:pt>
                <c:pt idx="3314">
                  <c:v>5.0000000000000002E-5</c:v>
                </c:pt>
                <c:pt idx="3315">
                  <c:v>5.0000000000000002E-5</c:v>
                </c:pt>
                <c:pt idx="3316">
                  <c:v>5.0000000000000002E-5</c:v>
                </c:pt>
                <c:pt idx="3317">
                  <c:v>5.0000000000000002E-5</c:v>
                </c:pt>
                <c:pt idx="3318">
                  <c:v>5.0000000000000002E-5</c:v>
                </c:pt>
                <c:pt idx="3319">
                  <c:v>5.0000000000000002E-5</c:v>
                </c:pt>
                <c:pt idx="3320">
                  <c:v>5.0000000000000002E-5</c:v>
                </c:pt>
                <c:pt idx="3321">
                  <c:v>5.0000000000000002E-5</c:v>
                </c:pt>
                <c:pt idx="3322">
                  <c:v>5.0000000000000002E-5</c:v>
                </c:pt>
                <c:pt idx="3323">
                  <c:v>5.0000000000000002E-5</c:v>
                </c:pt>
                <c:pt idx="3324">
                  <c:v>5.0000000000000002E-5</c:v>
                </c:pt>
                <c:pt idx="3325">
                  <c:v>1E-4</c:v>
                </c:pt>
                <c:pt idx="3326">
                  <c:v>1E-4</c:v>
                </c:pt>
                <c:pt idx="3327">
                  <c:v>1E-4</c:v>
                </c:pt>
                <c:pt idx="3328">
                  <c:v>1E-4</c:v>
                </c:pt>
                <c:pt idx="3329">
                  <c:v>1E-4</c:v>
                </c:pt>
                <c:pt idx="3330">
                  <c:v>1E-4</c:v>
                </c:pt>
                <c:pt idx="3331">
                  <c:v>1E-4</c:v>
                </c:pt>
                <c:pt idx="3332">
                  <c:v>1E-4</c:v>
                </c:pt>
                <c:pt idx="3333">
                  <c:v>1E-4</c:v>
                </c:pt>
                <c:pt idx="3334">
                  <c:v>1E-4</c:v>
                </c:pt>
                <c:pt idx="3335">
                  <c:v>1E-4</c:v>
                </c:pt>
                <c:pt idx="3336">
                  <c:v>1E-4</c:v>
                </c:pt>
                <c:pt idx="3337">
                  <c:v>1E-4</c:v>
                </c:pt>
                <c:pt idx="3338">
                  <c:v>1E-4</c:v>
                </c:pt>
                <c:pt idx="3339">
                  <c:v>1E-4</c:v>
                </c:pt>
                <c:pt idx="3340">
                  <c:v>1E-4</c:v>
                </c:pt>
                <c:pt idx="3341">
                  <c:v>1E-4</c:v>
                </c:pt>
                <c:pt idx="3342">
                  <c:v>1E-4</c:v>
                </c:pt>
                <c:pt idx="3343">
                  <c:v>1E-4</c:v>
                </c:pt>
                <c:pt idx="3344">
                  <c:v>1E-4</c:v>
                </c:pt>
                <c:pt idx="3345">
                  <c:v>1E-4</c:v>
                </c:pt>
                <c:pt idx="3346">
                  <c:v>1E-4</c:v>
                </c:pt>
                <c:pt idx="3347">
                  <c:v>1E-4</c:v>
                </c:pt>
                <c:pt idx="3348">
                  <c:v>1E-4</c:v>
                </c:pt>
                <c:pt idx="3349">
                  <c:v>1E-4</c:v>
                </c:pt>
                <c:pt idx="3350">
                  <c:v>1.4999999999999999E-4</c:v>
                </c:pt>
                <c:pt idx="3351">
                  <c:v>1.4999999999999999E-4</c:v>
                </c:pt>
                <c:pt idx="3352">
                  <c:v>1.4999999999999999E-4</c:v>
                </c:pt>
                <c:pt idx="3353">
                  <c:v>1.4999999999999999E-4</c:v>
                </c:pt>
                <c:pt idx="3354">
                  <c:v>1.4999999999999999E-4</c:v>
                </c:pt>
                <c:pt idx="3355">
                  <c:v>1.4999999999999999E-4</c:v>
                </c:pt>
                <c:pt idx="3356">
                  <c:v>1.4999999999999999E-4</c:v>
                </c:pt>
                <c:pt idx="3357">
                  <c:v>1.4999999999999999E-4</c:v>
                </c:pt>
                <c:pt idx="3358">
                  <c:v>1.4999999999999999E-4</c:v>
                </c:pt>
                <c:pt idx="3359">
                  <c:v>1.4999999999999999E-4</c:v>
                </c:pt>
                <c:pt idx="3360">
                  <c:v>1.4999999999999999E-4</c:v>
                </c:pt>
                <c:pt idx="3361">
                  <c:v>1.4999999999999999E-4</c:v>
                </c:pt>
                <c:pt idx="3362">
                  <c:v>1.4999999999999999E-4</c:v>
                </c:pt>
                <c:pt idx="3363">
                  <c:v>1.4999999999999999E-4</c:v>
                </c:pt>
                <c:pt idx="3364">
                  <c:v>1.4999999999999999E-4</c:v>
                </c:pt>
                <c:pt idx="3365">
                  <c:v>1.4999999999999999E-4</c:v>
                </c:pt>
                <c:pt idx="3366">
                  <c:v>1.4999999999999999E-4</c:v>
                </c:pt>
                <c:pt idx="3367">
                  <c:v>1.4999999999999999E-4</c:v>
                </c:pt>
                <c:pt idx="3368">
                  <c:v>1.4999999999999999E-4</c:v>
                </c:pt>
                <c:pt idx="3369">
                  <c:v>1.4999999999999999E-4</c:v>
                </c:pt>
                <c:pt idx="3370">
                  <c:v>1.4999999999999999E-4</c:v>
                </c:pt>
                <c:pt idx="3371">
                  <c:v>1.4999999999999999E-4</c:v>
                </c:pt>
                <c:pt idx="3372">
                  <c:v>1.4999999999999999E-4</c:v>
                </c:pt>
                <c:pt idx="3373">
                  <c:v>1.4999999999999999E-4</c:v>
                </c:pt>
                <c:pt idx="3374">
                  <c:v>1.4999999999999999E-4</c:v>
                </c:pt>
                <c:pt idx="3375">
                  <c:v>2.0000000000000001E-4</c:v>
                </c:pt>
                <c:pt idx="3376">
                  <c:v>2.0000000000000001E-4</c:v>
                </c:pt>
                <c:pt idx="3377">
                  <c:v>2.0000000000000001E-4</c:v>
                </c:pt>
                <c:pt idx="3378">
                  <c:v>2.0000000000000001E-4</c:v>
                </c:pt>
                <c:pt idx="3379">
                  <c:v>2.0000000000000001E-4</c:v>
                </c:pt>
                <c:pt idx="3380">
                  <c:v>2.0000000000000001E-4</c:v>
                </c:pt>
                <c:pt idx="3381">
                  <c:v>2.0000000000000001E-4</c:v>
                </c:pt>
                <c:pt idx="3382">
                  <c:v>2.0000000000000001E-4</c:v>
                </c:pt>
                <c:pt idx="3383">
                  <c:v>2.0000000000000001E-4</c:v>
                </c:pt>
                <c:pt idx="3384">
                  <c:v>2.0000000000000001E-4</c:v>
                </c:pt>
                <c:pt idx="3385">
                  <c:v>2.0000000000000001E-4</c:v>
                </c:pt>
                <c:pt idx="3386">
                  <c:v>2.0000000000000001E-4</c:v>
                </c:pt>
                <c:pt idx="3387">
                  <c:v>2.0000000000000001E-4</c:v>
                </c:pt>
                <c:pt idx="3388">
                  <c:v>2.0000000000000001E-4</c:v>
                </c:pt>
                <c:pt idx="3389">
                  <c:v>2.0000000000000001E-4</c:v>
                </c:pt>
                <c:pt idx="3390">
                  <c:v>2.0000000000000001E-4</c:v>
                </c:pt>
                <c:pt idx="3391">
                  <c:v>2.0000000000000001E-4</c:v>
                </c:pt>
                <c:pt idx="3392">
                  <c:v>2.0000000000000001E-4</c:v>
                </c:pt>
                <c:pt idx="3393">
                  <c:v>2.0000000000000001E-4</c:v>
                </c:pt>
                <c:pt idx="3394">
                  <c:v>2.0000000000000001E-4</c:v>
                </c:pt>
                <c:pt idx="3395">
                  <c:v>2.0000000000000001E-4</c:v>
                </c:pt>
                <c:pt idx="3396">
                  <c:v>2.0000000000000001E-4</c:v>
                </c:pt>
                <c:pt idx="3397">
                  <c:v>2.0000000000000001E-4</c:v>
                </c:pt>
                <c:pt idx="3398">
                  <c:v>2.0000000000000001E-4</c:v>
                </c:pt>
                <c:pt idx="3399">
                  <c:v>2.0000000000000001E-4</c:v>
                </c:pt>
                <c:pt idx="3400">
                  <c:v>2.5000000000000001E-4</c:v>
                </c:pt>
                <c:pt idx="3401">
                  <c:v>2.5000000000000001E-4</c:v>
                </c:pt>
                <c:pt idx="3402">
                  <c:v>2.5000000000000001E-4</c:v>
                </c:pt>
                <c:pt idx="3403">
                  <c:v>2.5000000000000001E-4</c:v>
                </c:pt>
                <c:pt idx="3404">
                  <c:v>2.5000000000000001E-4</c:v>
                </c:pt>
                <c:pt idx="3405">
                  <c:v>2.5000000000000001E-4</c:v>
                </c:pt>
                <c:pt idx="3406">
                  <c:v>2.5000000000000001E-4</c:v>
                </c:pt>
                <c:pt idx="3407">
                  <c:v>2.5000000000000001E-4</c:v>
                </c:pt>
                <c:pt idx="3408">
                  <c:v>2.5000000000000001E-4</c:v>
                </c:pt>
                <c:pt idx="3409">
                  <c:v>2.5000000000000001E-4</c:v>
                </c:pt>
                <c:pt idx="3410">
                  <c:v>2.5000000000000001E-4</c:v>
                </c:pt>
                <c:pt idx="3411">
                  <c:v>2.5000000000000001E-4</c:v>
                </c:pt>
                <c:pt idx="3412">
                  <c:v>2.5000000000000001E-4</c:v>
                </c:pt>
                <c:pt idx="3413">
                  <c:v>2.5000000000000001E-4</c:v>
                </c:pt>
                <c:pt idx="3414">
                  <c:v>2.5000000000000001E-4</c:v>
                </c:pt>
                <c:pt idx="3415">
                  <c:v>2.5000000000000001E-4</c:v>
                </c:pt>
                <c:pt idx="3416">
                  <c:v>2.5000000000000001E-4</c:v>
                </c:pt>
                <c:pt idx="3417">
                  <c:v>2.5000000000000001E-4</c:v>
                </c:pt>
                <c:pt idx="3418">
                  <c:v>2.5000000000000001E-4</c:v>
                </c:pt>
                <c:pt idx="3419">
                  <c:v>2.5000000000000001E-4</c:v>
                </c:pt>
                <c:pt idx="3420">
                  <c:v>2.5000000000000001E-4</c:v>
                </c:pt>
                <c:pt idx="3421">
                  <c:v>2.5000000000000001E-4</c:v>
                </c:pt>
                <c:pt idx="3422">
                  <c:v>2.5000000000000001E-4</c:v>
                </c:pt>
                <c:pt idx="3423">
                  <c:v>2.5000000000000001E-4</c:v>
                </c:pt>
                <c:pt idx="3424">
                  <c:v>2.5000000000000001E-4</c:v>
                </c:pt>
                <c:pt idx="3425">
                  <c:v>2.9999999999999997E-4</c:v>
                </c:pt>
                <c:pt idx="3426">
                  <c:v>2.9999999999999997E-4</c:v>
                </c:pt>
                <c:pt idx="3427">
                  <c:v>2.9999999999999997E-4</c:v>
                </c:pt>
                <c:pt idx="3428">
                  <c:v>2.9999999999999997E-4</c:v>
                </c:pt>
                <c:pt idx="3429">
                  <c:v>2.9999999999999997E-4</c:v>
                </c:pt>
                <c:pt idx="3430">
                  <c:v>2.9999999999999997E-4</c:v>
                </c:pt>
                <c:pt idx="3431">
                  <c:v>2.9999999999999997E-4</c:v>
                </c:pt>
                <c:pt idx="3432">
                  <c:v>2.9999999999999997E-4</c:v>
                </c:pt>
                <c:pt idx="3433">
                  <c:v>2.9999999999999997E-4</c:v>
                </c:pt>
                <c:pt idx="3434">
                  <c:v>2.9999999999999997E-4</c:v>
                </c:pt>
                <c:pt idx="3435">
                  <c:v>2.9999999999999997E-4</c:v>
                </c:pt>
                <c:pt idx="3436">
                  <c:v>2.9999999999999997E-4</c:v>
                </c:pt>
                <c:pt idx="3437">
                  <c:v>2.9999999999999997E-4</c:v>
                </c:pt>
                <c:pt idx="3438">
                  <c:v>2.9999999999999997E-4</c:v>
                </c:pt>
                <c:pt idx="3439">
                  <c:v>2.9999999999999997E-4</c:v>
                </c:pt>
                <c:pt idx="3440">
                  <c:v>2.9999999999999997E-4</c:v>
                </c:pt>
                <c:pt idx="3441">
                  <c:v>2.9999999999999997E-4</c:v>
                </c:pt>
                <c:pt idx="3442">
                  <c:v>2.9999999999999997E-4</c:v>
                </c:pt>
                <c:pt idx="3443">
                  <c:v>2.9999999999999997E-4</c:v>
                </c:pt>
                <c:pt idx="3444">
                  <c:v>2.9999999999999997E-4</c:v>
                </c:pt>
                <c:pt idx="3445">
                  <c:v>2.9999999999999997E-4</c:v>
                </c:pt>
                <c:pt idx="3446">
                  <c:v>2.9999999999999997E-4</c:v>
                </c:pt>
                <c:pt idx="3447">
                  <c:v>2.9999999999999997E-4</c:v>
                </c:pt>
                <c:pt idx="3448">
                  <c:v>2.9999999999999997E-4</c:v>
                </c:pt>
                <c:pt idx="3449">
                  <c:v>2.9999999999999997E-4</c:v>
                </c:pt>
                <c:pt idx="3450">
                  <c:v>3.5E-4</c:v>
                </c:pt>
                <c:pt idx="3451">
                  <c:v>3.5E-4</c:v>
                </c:pt>
                <c:pt idx="3452">
                  <c:v>3.5E-4</c:v>
                </c:pt>
                <c:pt idx="3453">
                  <c:v>3.5E-4</c:v>
                </c:pt>
                <c:pt idx="3454">
                  <c:v>3.5E-4</c:v>
                </c:pt>
                <c:pt idx="3455">
                  <c:v>3.5E-4</c:v>
                </c:pt>
                <c:pt idx="3456">
                  <c:v>3.5E-4</c:v>
                </c:pt>
                <c:pt idx="3457">
                  <c:v>3.5E-4</c:v>
                </c:pt>
                <c:pt idx="3458">
                  <c:v>3.5E-4</c:v>
                </c:pt>
                <c:pt idx="3459">
                  <c:v>3.5E-4</c:v>
                </c:pt>
                <c:pt idx="3460">
                  <c:v>3.5E-4</c:v>
                </c:pt>
                <c:pt idx="3461">
                  <c:v>3.5E-4</c:v>
                </c:pt>
                <c:pt idx="3462">
                  <c:v>3.5E-4</c:v>
                </c:pt>
                <c:pt idx="3463">
                  <c:v>3.5E-4</c:v>
                </c:pt>
                <c:pt idx="3464">
                  <c:v>3.5E-4</c:v>
                </c:pt>
                <c:pt idx="3465">
                  <c:v>3.5E-4</c:v>
                </c:pt>
                <c:pt idx="3466">
                  <c:v>3.5E-4</c:v>
                </c:pt>
                <c:pt idx="3467">
                  <c:v>3.5E-4</c:v>
                </c:pt>
                <c:pt idx="3468">
                  <c:v>3.5E-4</c:v>
                </c:pt>
                <c:pt idx="3469">
                  <c:v>3.5E-4</c:v>
                </c:pt>
                <c:pt idx="3470">
                  <c:v>3.5E-4</c:v>
                </c:pt>
                <c:pt idx="3471">
                  <c:v>3.5E-4</c:v>
                </c:pt>
                <c:pt idx="3472">
                  <c:v>3.5E-4</c:v>
                </c:pt>
                <c:pt idx="3473">
                  <c:v>3.5E-4</c:v>
                </c:pt>
                <c:pt idx="3474">
                  <c:v>3.5E-4</c:v>
                </c:pt>
                <c:pt idx="3475">
                  <c:v>4.0000000000000002E-4</c:v>
                </c:pt>
                <c:pt idx="3476">
                  <c:v>4.0000000000000002E-4</c:v>
                </c:pt>
                <c:pt idx="3477">
                  <c:v>4.0000000000000002E-4</c:v>
                </c:pt>
                <c:pt idx="3478">
                  <c:v>4.0000000000000002E-4</c:v>
                </c:pt>
                <c:pt idx="3479">
                  <c:v>4.0000000000000002E-4</c:v>
                </c:pt>
                <c:pt idx="3480">
                  <c:v>4.0000000000000002E-4</c:v>
                </c:pt>
                <c:pt idx="3481">
                  <c:v>4.0000000000000002E-4</c:v>
                </c:pt>
                <c:pt idx="3482">
                  <c:v>4.0000000000000002E-4</c:v>
                </c:pt>
                <c:pt idx="3483">
                  <c:v>4.0000000000000002E-4</c:v>
                </c:pt>
                <c:pt idx="3484">
                  <c:v>4.0000000000000002E-4</c:v>
                </c:pt>
                <c:pt idx="3485">
                  <c:v>4.0000000000000002E-4</c:v>
                </c:pt>
                <c:pt idx="3486">
                  <c:v>4.0000000000000002E-4</c:v>
                </c:pt>
                <c:pt idx="3487">
                  <c:v>4.0000000000000002E-4</c:v>
                </c:pt>
                <c:pt idx="3488">
                  <c:v>4.0000000000000002E-4</c:v>
                </c:pt>
                <c:pt idx="3489">
                  <c:v>4.0000000000000002E-4</c:v>
                </c:pt>
                <c:pt idx="3490">
                  <c:v>4.0000000000000002E-4</c:v>
                </c:pt>
                <c:pt idx="3491">
                  <c:v>4.0000000000000002E-4</c:v>
                </c:pt>
                <c:pt idx="3492">
                  <c:v>4.0000000000000002E-4</c:v>
                </c:pt>
                <c:pt idx="3493">
                  <c:v>4.0000000000000002E-4</c:v>
                </c:pt>
                <c:pt idx="3494">
                  <c:v>4.0000000000000002E-4</c:v>
                </c:pt>
                <c:pt idx="3495">
                  <c:v>4.0000000000000002E-4</c:v>
                </c:pt>
                <c:pt idx="3496">
                  <c:v>4.0000000000000002E-4</c:v>
                </c:pt>
                <c:pt idx="3497">
                  <c:v>4.0000000000000002E-4</c:v>
                </c:pt>
                <c:pt idx="3498">
                  <c:v>4.0000000000000002E-4</c:v>
                </c:pt>
                <c:pt idx="3499">
                  <c:v>4.0000000000000002E-4</c:v>
                </c:pt>
                <c:pt idx="3500">
                  <c:v>2.9999999999999997E-4</c:v>
                </c:pt>
                <c:pt idx="3501">
                  <c:v>2.9999999999999997E-4</c:v>
                </c:pt>
                <c:pt idx="3502">
                  <c:v>2.9999999999999997E-4</c:v>
                </c:pt>
                <c:pt idx="3503">
                  <c:v>2.9999999999999997E-4</c:v>
                </c:pt>
                <c:pt idx="3504">
                  <c:v>2.9999999999999997E-4</c:v>
                </c:pt>
                <c:pt idx="3505">
                  <c:v>2.9999999999999997E-4</c:v>
                </c:pt>
                <c:pt idx="3506">
                  <c:v>2.9999999999999997E-4</c:v>
                </c:pt>
                <c:pt idx="3507">
                  <c:v>2.9999999999999997E-4</c:v>
                </c:pt>
                <c:pt idx="3508">
                  <c:v>2.9999999999999997E-4</c:v>
                </c:pt>
                <c:pt idx="3509">
                  <c:v>2.9999999999999997E-4</c:v>
                </c:pt>
                <c:pt idx="3510">
                  <c:v>2.9999999999999997E-4</c:v>
                </c:pt>
                <c:pt idx="3511">
                  <c:v>2.9999999999999997E-4</c:v>
                </c:pt>
                <c:pt idx="3512">
                  <c:v>2.9999999999999997E-4</c:v>
                </c:pt>
                <c:pt idx="3513">
                  <c:v>2.9999999999999997E-4</c:v>
                </c:pt>
                <c:pt idx="3514">
                  <c:v>2.9999999999999997E-4</c:v>
                </c:pt>
                <c:pt idx="3515">
                  <c:v>2.9999999999999997E-4</c:v>
                </c:pt>
                <c:pt idx="3516">
                  <c:v>2.9999999999999997E-4</c:v>
                </c:pt>
                <c:pt idx="3517">
                  <c:v>2.9999999999999997E-4</c:v>
                </c:pt>
                <c:pt idx="3518">
                  <c:v>2.9999999999999997E-4</c:v>
                </c:pt>
                <c:pt idx="3519">
                  <c:v>2.9999999999999997E-4</c:v>
                </c:pt>
                <c:pt idx="3520">
                  <c:v>2.9999999999999997E-4</c:v>
                </c:pt>
                <c:pt idx="3521">
                  <c:v>2.9999999999999997E-4</c:v>
                </c:pt>
                <c:pt idx="3522">
                  <c:v>2.9999999999999997E-4</c:v>
                </c:pt>
                <c:pt idx="3523">
                  <c:v>2.9999999999999997E-4</c:v>
                </c:pt>
                <c:pt idx="3524">
                  <c:v>2.9999999999999997E-4</c:v>
                </c:pt>
                <c:pt idx="3525">
                  <c:v>2.0000000000000001E-4</c:v>
                </c:pt>
                <c:pt idx="3526">
                  <c:v>2.0000000000000001E-4</c:v>
                </c:pt>
                <c:pt idx="3527">
                  <c:v>2.0000000000000001E-4</c:v>
                </c:pt>
                <c:pt idx="3528">
                  <c:v>2.0000000000000001E-4</c:v>
                </c:pt>
                <c:pt idx="3529">
                  <c:v>2.0000000000000001E-4</c:v>
                </c:pt>
                <c:pt idx="3530">
                  <c:v>2.0000000000000001E-4</c:v>
                </c:pt>
                <c:pt idx="3531">
                  <c:v>2.0000000000000001E-4</c:v>
                </c:pt>
                <c:pt idx="3532">
                  <c:v>2.0000000000000001E-4</c:v>
                </c:pt>
                <c:pt idx="3533">
                  <c:v>2.0000000000000001E-4</c:v>
                </c:pt>
                <c:pt idx="3534">
                  <c:v>2.0000000000000001E-4</c:v>
                </c:pt>
                <c:pt idx="3535">
                  <c:v>2.0000000000000001E-4</c:v>
                </c:pt>
                <c:pt idx="3536">
                  <c:v>2.0000000000000001E-4</c:v>
                </c:pt>
                <c:pt idx="3537">
                  <c:v>2.0000000000000001E-4</c:v>
                </c:pt>
                <c:pt idx="3538">
                  <c:v>2.0000000000000001E-4</c:v>
                </c:pt>
                <c:pt idx="3539">
                  <c:v>2.0000000000000001E-4</c:v>
                </c:pt>
                <c:pt idx="3540">
                  <c:v>2.0000000000000001E-4</c:v>
                </c:pt>
                <c:pt idx="3541">
                  <c:v>2.0000000000000001E-4</c:v>
                </c:pt>
                <c:pt idx="3542">
                  <c:v>2.0000000000000001E-4</c:v>
                </c:pt>
                <c:pt idx="3543">
                  <c:v>2.0000000000000001E-4</c:v>
                </c:pt>
                <c:pt idx="3544">
                  <c:v>2.0000000000000001E-4</c:v>
                </c:pt>
                <c:pt idx="3545">
                  <c:v>2.0000000000000001E-4</c:v>
                </c:pt>
                <c:pt idx="3546">
                  <c:v>2.0000000000000001E-4</c:v>
                </c:pt>
                <c:pt idx="3547">
                  <c:v>2.0000000000000001E-4</c:v>
                </c:pt>
                <c:pt idx="3548">
                  <c:v>2.0000000000000001E-4</c:v>
                </c:pt>
                <c:pt idx="3549">
                  <c:v>2.0000000000000001E-4</c:v>
                </c:pt>
                <c:pt idx="3550">
                  <c:v>1E-4</c:v>
                </c:pt>
                <c:pt idx="3551">
                  <c:v>1E-4</c:v>
                </c:pt>
                <c:pt idx="3552">
                  <c:v>1E-4</c:v>
                </c:pt>
                <c:pt idx="3553">
                  <c:v>1E-4</c:v>
                </c:pt>
                <c:pt idx="3554">
                  <c:v>1E-4</c:v>
                </c:pt>
                <c:pt idx="3555">
                  <c:v>1E-4</c:v>
                </c:pt>
                <c:pt idx="3556">
                  <c:v>1E-4</c:v>
                </c:pt>
                <c:pt idx="3557">
                  <c:v>1E-4</c:v>
                </c:pt>
                <c:pt idx="3558">
                  <c:v>1E-4</c:v>
                </c:pt>
                <c:pt idx="3559">
                  <c:v>1E-4</c:v>
                </c:pt>
                <c:pt idx="3560">
                  <c:v>1E-4</c:v>
                </c:pt>
                <c:pt idx="3561">
                  <c:v>1E-4</c:v>
                </c:pt>
                <c:pt idx="3562">
                  <c:v>1E-4</c:v>
                </c:pt>
                <c:pt idx="3563">
                  <c:v>1E-4</c:v>
                </c:pt>
                <c:pt idx="3564">
                  <c:v>1E-4</c:v>
                </c:pt>
                <c:pt idx="3565">
                  <c:v>1E-4</c:v>
                </c:pt>
                <c:pt idx="3566">
                  <c:v>1E-4</c:v>
                </c:pt>
                <c:pt idx="3567">
                  <c:v>1E-4</c:v>
                </c:pt>
                <c:pt idx="3568">
                  <c:v>1E-4</c:v>
                </c:pt>
                <c:pt idx="3569">
                  <c:v>1E-4</c:v>
                </c:pt>
                <c:pt idx="3570">
                  <c:v>1E-4</c:v>
                </c:pt>
                <c:pt idx="3571">
                  <c:v>1E-4</c:v>
                </c:pt>
                <c:pt idx="3572">
                  <c:v>1E-4</c:v>
                </c:pt>
                <c:pt idx="3573">
                  <c:v>1E-4</c:v>
                </c:pt>
                <c:pt idx="3574">
                  <c:v>1E-4</c:v>
                </c:pt>
                <c:pt idx="3575">
                  <c:v>8.1314999999999998E-20</c:v>
                </c:pt>
                <c:pt idx="3576">
                  <c:v>8.1314999999999998E-20</c:v>
                </c:pt>
                <c:pt idx="3577">
                  <c:v>8.1314999999999998E-20</c:v>
                </c:pt>
                <c:pt idx="3578">
                  <c:v>8.1314999999999998E-20</c:v>
                </c:pt>
                <c:pt idx="3579">
                  <c:v>8.1314999999999998E-20</c:v>
                </c:pt>
                <c:pt idx="3580">
                  <c:v>8.1314999999999998E-20</c:v>
                </c:pt>
                <c:pt idx="3581">
                  <c:v>8.1314999999999998E-20</c:v>
                </c:pt>
                <c:pt idx="3582">
                  <c:v>8.1314999999999998E-20</c:v>
                </c:pt>
                <c:pt idx="3583">
                  <c:v>8.1314999999999998E-20</c:v>
                </c:pt>
                <c:pt idx="3584">
                  <c:v>8.1314999999999998E-20</c:v>
                </c:pt>
                <c:pt idx="3585">
                  <c:v>8.1314999999999998E-20</c:v>
                </c:pt>
                <c:pt idx="3586">
                  <c:v>8.1314999999999998E-20</c:v>
                </c:pt>
                <c:pt idx="3587">
                  <c:v>8.1314999999999998E-20</c:v>
                </c:pt>
                <c:pt idx="3588">
                  <c:v>8.1314999999999998E-20</c:v>
                </c:pt>
                <c:pt idx="3589">
                  <c:v>8.1314999999999998E-20</c:v>
                </c:pt>
                <c:pt idx="3590">
                  <c:v>8.1314999999999998E-20</c:v>
                </c:pt>
                <c:pt idx="3591">
                  <c:v>8.1314999999999998E-20</c:v>
                </c:pt>
                <c:pt idx="3592">
                  <c:v>8.1314999999999998E-20</c:v>
                </c:pt>
                <c:pt idx="3593">
                  <c:v>8.1314999999999998E-20</c:v>
                </c:pt>
                <c:pt idx="3594">
                  <c:v>8.1314999999999998E-20</c:v>
                </c:pt>
                <c:pt idx="3595">
                  <c:v>8.1314999999999998E-20</c:v>
                </c:pt>
                <c:pt idx="3596">
                  <c:v>8.1314999999999998E-20</c:v>
                </c:pt>
                <c:pt idx="3597">
                  <c:v>8.1314999999999998E-20</c:v>
                </c:pt>
                <c:pt idx="3598">
                  <c:v>8.1314999999999998E-20</c:v>
                </c:pt>
                <c:pt idx="3599">
                  <c:v>8.1314999999999998E-20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5.0000000000000002E-5</c:v>
                </c:pt>
                <c:pt idx="3676">
                  <c:v>5.0000000000000002E-5</c:v>
                </c:pt>
                <c:pt idx="3677">
                  <c:v>5.0000000000000002E-5</c:v>
                </c:pt>
                <c:pt idx="3678">
                  <c:v>5.0000000000000002E-5</c:v>
                </c:pt>
                <c:pt idx="3679">
                  <c:v>5.0000000000000002E-5</c:v>
                </c:pt>
                <c:pt idx="3680">
                  <c:v>5.0000000000000002E-5</c:v>
                </c:pt>
                <c:pt idx="3681">
                  <c:v>5.0000000000000002E-5</c:v>
                </c:pt>
                <c:pt idx="3682">
                  <c:v>5.0000000000000002E-5</c:v>
                </c:pt>
                <c:pt idx="3683">
                  <c:v>5.0000000000000002E-5</c:v>
                </c:pt>
                <c:pt idx="3684">
                  <c:v>5.0000000000000002E-5</c:v>
                </c:pt>
                <c:pt idx="3685">
                  <c:v>5.0000000000000002E-5</c:v>
                </c:pt>
                <c:pt idx="3686">
                  <c:v>5.0000000000000002E-5</c:v>
                </c:pt>
                <c:pt idx="3687">
                  <c:v>5.0000000000000002E-5</c:v>
                </c:pt>
                <c:pt idx="3688">
                  <c:v>5.0000000000000002E-5</c:v>
                </c:pt>
                <c:pt idx="3689">
                  <c:v>5.0000000000000002E-5</c:v>
                </c:pt>
                <c:pt idx="3690">
                  <c:v>5.0000000000000002E-5</c:v>
                </c:pt>
                <c:pt idx="3691">
                  <c:v>5.0000000000000002E-5</c:v>
                </c:pt>
                <c:pt idx="3692">
                  <c:v>5.0000000000000002E-5</c:v>
                </c:pt>
                <c:pt idx="3693">
                  <c:v>5.0000000000000002E-5</c:v>
                </c:pt>
                <c:pt idx="3694">
                  <c:v>5.0000000000000002E-5</c:v>
                </c:pt>
                <c:pt idx="3695">
                  <c:v>5.0000000000000002E-5</c:v>
                </c:pt>
                <c:pt idx="3696">
                  <c:v>5.0000000000000002E-5</c:v>
                </c:pt>
                <c:pt idx="3697">
                  <c:v>5.0000000000000002E-5</c:v>
                </c:pt>
                <c:pt idx="3698">
                  <c:v>5.0000000000000002E-5</c:v>
                </c:pt>
                <c:pt idx="3699">
                  <c:v>5.0000000000000002E-5</c:v>
                </c:pt>
                <c:pt idx="3700">
                  <c:v>1E-4</c:v>
                </c:pt>
                <c:pt idx="3701">
                  <c:v>1E-4</c:v>
                </c:pt>
                <c:pt idx="3702">
                  <c:v>1E-4</c:v>
                </c:pt>
                <c:pt idx="3703">
                  <c:v>1E-4</c:v>
                </c:pt>
                <c:pt idx="3704">
                  <c:v>1E-4</c:v>
                </c:pt>
                <c:pt idx="3705">
                  <c:v>1E-4</c:v>
                </c:pt>
                <c:pt idx="3706">
                  <c:v>1E-4</c:v>
                </c:pt>
                <c:pt idx="3707">
                  <c:v>1E-4</c:v>
                </c:pt>
                <c:pt idx="3708">
                  <c:v>1E-4</c:v>
                </c:pt>
                <c:pt idx="3709">
                  <c:v>1E-4</c:v>
                </c:pt>
                <c:pt idx="3710">
                  <c:v>1E-4</c:v>
                </c:pt>
                <c:pt idx="3711">
                  <c:v>1E-4</c:v>
                </c:pt>
                <c:pt idx="3712">
                  <c:v>1E-4</c:v>
                </c:pt>
                <c:pt idx="3713">
                  <c:v>1E-4</c:v>
                </c:pt>
                <c:pt idx="3714">
                  <c:v>1E-4</c:v>
                </c:pt>
                <c:pt idx="3715">
                  <c:v>1E-4</c:v>
                </c:pt>
                <c:pt idx="3716">
                  <c:v>1E-4</c:v>
                </c:pt>
                <c:pt idx="3717">
                  <c:v>1E-4</c:v>
                </c:pt>
                <c:pt idx="3718">
                  <c:v>1E-4</c:v>
                </c:pt>
                <c:pt idx="3719">
                  <c:v>1E-4</c:v>
                </c:pt>
                <c:pt idx="3720">
                  <c:v>1E-4</c:v>
                </c:pt>
                <c:pt idx="3721">
                  <c:v>1E-4</c:v>
                </c:pt>
                <c:pt idx="3722">
                  <c:v>1E-4</c:v>
                </c:pt>
                <c:pt idx="3723">
                  <c:v>1E-4</c:v>
                </c:pt>
                <c:pt idx="3724">
                  <c:v>1E-4</c:v>
                </c:pt>
                <c:pt idx="3725">
                  <c:v>1.4999999999999999E-4</c:v>
                </c:pt>
                <c:pt idx="3726">
                  <c:v>1.4999999999999999E-4</c:v>
                </c:pt>
                <c:pt idx="3727">
                  <c:v>1.4999999999999999E-4</c:v>
                </c:pt>
                <c:pt idx="3728">
                  <c:v>1.4999999999999999E-4</c:v>
                </c:pt>
                <c:pt idx="3729">
                  <c:v>1.4999999999999999E-4</c:v>
                </c:pt>
                <c:pt idx="3730">
                  <c:v>1.4999999999999999E-4</c:v>
                </c:pt>
                <c:pt idx="3731">
                  <c:v>1.4999999999999999E-4</c:v>
                </c:pt>
                <c:pt idx="3732">
                  <c:v>1.4999999999999999E-4</c:v>
                </c:pt>
                <c:pt idx="3733">
                  <c:v>1.4999999999999999E-4</c:v>
                </c:pt>
                <c:pt idx="3734">
                  <c:v>1.4999999999999999E-4</c:v>
                </c:pt>
                <c:pt idx="3735">
                  <c:v>1.4999999999999999E-4</c:v>
                </c:pt>
                <c:pt idx="3736">
                  <c:v>1.4999999999999999E-4</c:v>
                </c:pt>
                <c:pt idx="3737">
                  <c:v>1.4999999999999999E-4</c:v>
                </c:pt>
                <c:pt idx="3738">
                  <c:v>1.4999999999999999E-4</c:v>
                </c:pt>
                <c:pt idx="3739">
                  <c:v>1.4999999999999999E-4</c:v>
                </c:pt>
                <c:pt idx="3740">
                  <c:v>1.4999999999999999E-4</c:v>
                </c:pt>
                <c:pt idx="3741">
                  <c:v>1.4999999999999999E-4</c:v>
                </c:pt>
                <c:pt idx="3742">
                  <c:v>1.4999999999999999E-4</c:v>
                </c:pt>
                <c:pt idx="3743">
                  <c:v>1.4999999999999999E-4</c:v>
                </c:pt>
                <c:pt idx="3744">
                  <c:v>1.4999999999999999E-4</c:v>
                </c:pt>
                <c:pt idx="3745">
                  <c:v>1.4999999999999999E-4</c:v>
                </c:pt>
                <c:pt idx="3746">
                  <c:v>1.4999999999999999E-4</c:v>
                </c:pt>
                <c:pt idx="3747">
                  <c:v>1.4999999999999999E-4</c:v>
                </c:pt>
                <c:pt idx="3748">
                  <c:v>1.4999999999999999E-4</c:v>
                </c:pt>
                <c:pt idx="3749">
                  <c:v>1.4999999999999999E-4</c:v>
                </c:pt>
                <c:pt idx="3750">
                  <c:v>2.0000000000000001E-4</c:v>
                </c:pt>
                <c:pt idx="3751">
                  <c:v>2.0000000000000001E-4</c:v>
                </c:pt>
                <c:pt idx="3752">
                  <c:v>2.0000000000000001E-4</c:v>
                </c:pt>
                <c:pt idx="3753">
                  <c:v>2.0000000000000001E-4</c:v>
                </c:pt>
                <c:pt idx="3754">
                  <c:v>2.0000000000000001E-4</c:v>
                </c:pt>
                <c:pt idx="3755">
                  <c:v>2.0000000000000001E-4</c:v>
                </c:pt>
                <c:pt idx="3756">
                  <c:v>2.0000000000000001E-4</c:v>
                </c:pt>
                <c:pt idx="3757">
                  <c:v>2.0000000000000001E-4</c:v>
                </c:pt>
                <c:pt idx="3758">
                  <c:v>2.0000000000000001E-4</c:v>
                </c:pt>
                <c:pt idx="3759">
                  <c:v>2.0000000000000001E-4</c:v>
                </c:pt>
                <c:pt idx="3760">
                  <c:v>2.0000000000000001E-4</c:v>
                </c:pt>
                <c:pt idx="3761">
                  <c:v>2.0000000000000001E-4</c:v>
                </c:pt>
                <c:pt idx="3762">
                  <c:v>2.0000000000000001E-4</c:v>
                </c:pt>
                <c:pt idx="3763">
                  <c:v>2.0000000000000001E-4</c:v>
                </c:pt>
                <c:pt idx="3764">
                  <c:v>2.0000000000000001E-4</c:v>
                </c:pt>
                <c:pt idx="3765">
                  <c:v>2.0000000000000001E-4</c:v>
                </c:pt>
                <c:pt idx="3766">
                  <c:v>2.0000000000000001E-4</c:v>
                </c:pt>
                <c:pt idx="3767">
                  <c:v>2.0000000000000001E-4</c:v>
                </c:pt>
                <c:pt idx="3768">
                  <c:v>2.0000000000000001E-4</c:v>
                </c:pt>
                <c:pt idx="3769">
                  <c:v>2.0000000000000001E-4</c:v>
                </c:pt>
                <c:pt idx="3770">
                  <c:v>2.0000000000000001E-4</c:v>
                </c:pt>
                <c:pt idx="3771">
                  <c:v>2.0000000000000001E-4</c:v>
                </c:pt>
                <c:pt idx="3772">
                  <c:v>2.0000000000000001E-4</c:v>
                </c:pt>
                <c:pt idx="3773">
                  <c:v>2.0000000000000001E-4</c:v>
                </c:pt>
                <c:pt idx="3774">
                  <c:v>2.0000000000000001E-4</c:v>
                </c:pt>
                <c:pt idx="3775">
                  <c:v>2.5000000000000001E-4</c:v>
                </c:pt>
                <c:pt idx="3776">
                  <c:v>2.5000000000000001E-4</c:v>
                </c:pt>
                <c:pt idx="3777">
                  <c:v>2.5000000000000001E-4</c:v>
                </c:pt>
                <c:pt idx="3778">
                  <c:v>2.5000000000000001E-4</c:v>
                </c:pt>
                <c:pt idx="3779">
                  <c:v>2.5000000000000001E-4</c:v>
                </c:pt>
                <c:pt idx="3780">
                  <c:v>2.5000000000000001E-4</c:v>
                </c:pt>
                <c:pt idx="3781">
                  <c:v>2.5000000000000001E-4</c:v>
                </c:pt>
                <c:pt idx="3782">
                  <c:v>2.5000000000000001E-4</c:v>
                </c:pt>
                <c:pt idx="3783">
                  <c:v>2.5000000000000001E-4</c:v>
                </c:pt>
                <c:pt idx="3784">
                  <c:v>2.5000000000000001E-4</c:v>
                </c:pt>
                <c:pt idx="3785">
                  <c:v>2.5000000000000001E-4</c:v>
                </c:pt>
                <c:pt idx="3786">
                  <c:v>2.5000000000000001E-4</c:v>
                </c:pt>
                <c:pt idx="3787">
                  <c:v>2.5000000000000001E-4</c:v>
                </c:pt>
                <c:pt idx="3788">
                  <c:v>2.5000000000000001E-4</c:v>
                </c:pt>
                <c:pt idx="3789">
                  <c:v>2.5000000000000001E-4</c:v>
                </c:pt>
                <c:pt idx="3790">
                  <c:v>2.5000000000000001E-4</c:v>
                </c:pt>
                <c:pt idx="3791">
                  <c:v>2.5000000000000001E-4</c:v>
                </c:pt>
                <c:pt idx="3792">
                  <c:v>2.5000000000000001E-4</c:v>
                </c:pt>
                <c:pt idx="3793">
                  <c:v>2.5000000000000001E-4</c:v>
                </c:pt>
                <c:pt idx="3794">
                  <c:v>2.5000000000000001E-4</c:v>
                </c:pt>
                <c:pt idx="3795">
                  <c:v>2.5000000000000001E-4</c:v>
                </c:pt>
                <c:pt idx="3796">
                  <c:v>2.5000000000000001E-4</c:v>
                </c:pt>
                <c:pt idx="3797">
                  <c:v>2.5000000000000001E-4</c:v>
                </c:pt>
                <c:pt idx="3798">
                  <c:v>2.5000000000000001E-4</c:v>
                </c:pt>
                <c:pt idx="3799">
                  <c:v>2.5000000000000001E-4</c:v>
                </c:pt>
                <c:pt idx="3800">
                  <c:v>2.9999999999999997E-4</c:v>
                </c:pt>
                <c:pt idx="3801">
                  <c:v>2.9999999999999997E-4</c:v>
                </c:pt>
                <c:pt idx="3802">
                  <c:v>2.9999999999999997E-4</c:v>
                </c:pt>
                <c:pt idx="3803">
                  <c:v>2.9999999999999997E-4</c:v>
                </c:pt>
                <c:pt idx="3804">
                  <c:v>2.9999999999999997E-4</c:v>
                </c:pt>
                <c:pt idx="3805">
                  <c:v>2.9999999999999997E-4</c:v>
                </c:pt>
                <c:pt idx="3806">
                  <c:v>2.9999999999999997E-4</c:v>
                </c:pt>
                <c:pt idx="3807">
                  <c:v>2.9999999999999997E-4</c:v>
                </c:pt>
                <c:pt idx="3808">
                  <c:v>2.9999999999999997E-4</c:v>
                </c:pt>
                <c:pt idx="3809">
                  <c:v>2.9999999999999997E-4</c:v>
                </c:pt>
                <c:pt idx="3810">
                  <c:v>2.9999999999999997E-4</c:v>
                </c:pt>
                <c:pt idx="3811">
                  <c:v>2.9999999999999997E-4</c:v>
                </c:pt>
                <c:pt idx="3812">
                  <c:v>2.9999999999999997E-4</c:v>
                </c:pt>
                <c:pt idx="3813">
                  <c:v>2.9999999999999997E-4</c:v>
                </c:pt>
                <c:pt idx="3814">
                  <c:v>2.9999999999999997E-4</c:v>
                </c:pt>
                <c:pt idx="3815">
                  <c:v>2.9999999999999997E-4</c:v>
                </c:pt>
                <c:pt idx="3816">
                  <c:v>2.9999999999999997E-4</c:v>
                </c:pt>
                <c:pt idx="3817">
                  <c:v>2.9999999999999997E-4</c:v>
                </c:pt>
                <c:pt idx="3818">
                  <c:v>2.9999999999999997E-4</c:v>
                </c:pt>
                <c:pt idx="3819">
                  <c:v>2.9999999999999997E-4</c:v>
                </c:pt>
                <c:pt idx="3820">
                  <c:v>2.9999999999999997E-4</c:v>
                </c:pt>
                <c:pt idx="3821">
                  <c:v>2.9999999999999997E-4</c:v>
                </c:pt>
                <c:pt idx="3822">
                  <c:v>2.9999999999999997E-4</c:v>
                </c:pt>
                <c:pt idx="3823">
                  <c:v>2.9999999999999997E-4</c:v>
                </c:pt>
                <c:pt idx="3824">
                  <c:v>2.9999999999999997E-4</c:v>
                </c:pt>
                <c:pt idx="3825">
                  <c:v>3.5E-4</c:v>
                </c:pt>
                <c:pt idx="3826">
                  <c:v>3.5E-4</c:v>
                </c:pt>
                <c:pt idx="3827">
                  <c:v>3.5E-4</c:v>
                </c:pt>
                <c:pt idx="3828">
                  <c:v>3.5E-4</c:v>
                </c:pt>
                <c:pt idx="3829">
                  <c:v>3.5E-4</c:v>
                </c:pt>
                <c:pt idx="3830">
                  <c:v>3.5E-4</c:v>
                </c:pt>
                <c:pt idx="3831">
                  <c:v>3.5E-4</c:v>
                </c:pt>
                <c:pt idx="3832">
                  <c:v>3.5E-4</c:v>
                </c:pt>
                <c:pt idx="3833">
                  <c:v>3.5E-4</c:v>
                </c:pt>
                <c:pt idx="3834">
                  <c:v>3.5E-4</c:v>
                </c:pt>
                <c:pt idx="3835">
                  <c:v>3.5E-4</c:v>
                </c:pt>
                <c:pt idx="3836">
                  <c:v>3.5E-4</c:v>
                </c:pt>
                <c:pt idx="3837">
                  <c:v>3.5E-4</c:v>
                </c:pt>
                <c:pt idx="3838">
                  <c:v>3.5E-4</c:v>
                </c:pt>
                <c:pt idx="3839">
                  <c:v>3.5E-4</c:v>
                </c:pt>
                <c:pt idx="3840">
                  <c:v>3.5E-4</c:v>
                </c:pt>
                <c:pt idx="3841">
                  <c:v>3.5E-4</c:v>
                </c:pt>
                <c:pt idx="3842">
                  <c:v>3.5E-4</c:v>
                </c:pt>
                <c:pt idx="3843">
                  <c:v>3.5E-4</c:v>
                </c:pt>
                <c:pt idx="3844">
                  <c:v>3.5E-4</c:v>
                </c:pt>
                <c:pt idx="3845">
                  <c:v>3.5E-4</c:v>
                </c:pt>
                <c:pt idx="3846">
                  <c:v>3.5E-4</c:v>
                </c:pt>
                <c:pt idx="3847">
                  <c:v>3.5E-4</c:v>
                </c:pt>
                <c:pt idx="3848">
                  <c:v>3.5E-4</c:v>
                </c:pt>
                <c:pt idx="3849">
                  <c:v>3.5E-4</c:v>
                </c:pt>
                <c:pt idx="3850">
                  <c:v>4.0000000000000002E-4</c:v>
                </c:pt>
                <c:pt idx="3851">
                  <c:v>4.0000000000000002E-4</c:v>
                </c:pt>
                <c:pt idx="3852">
                  <c:v>4.0000000000000002E-4</c:v>
                </c:pt>
                <c:pt idx="3853">
                  <c:v>4.0000000000000002E-4</c:v>
                </c:pt>
                <c:pt idx="3854">
                  <c:v>4.0000000000000002E-4</c:v>
                </c:pt>
                <c:pt idx="3855">
                  <c:v>4.0000000000000002E-4</c:v>
                </c:pt>
                <c:pt idx="3856">
                  <c:v>4.0000000000000002E-4</c:v>
                </c:pt>
                <c:pt idx="3857">
                  <c:v>4.0000000000000002E-4</c:v>
                </c:pt>
                <c:pt idx="3858">
                  <c:v>4.0000000000000002E-4</c:v>
                </c:pt>
                <c:pt idx="3859">
                  <c:v>4.0000000000000002E-4</c:v>
                </c:pt>
                <c:pt idx="3860">
                  <c:v>4.0000000000000002E-4</c:v>
                </c:pt>
                <c:pt idx="3861">
                  <c:v>4.0000000000000002E-4</c:v>
                </c:pt>
                <c:pt idx="3862">
                  <c:v>4.0000000000000002E-4</c:v>
                </c:pt>
                <c:pt idx="3863">
                  <c:v>4.0000000000000002E-4</c:v>
                </c:pt>
                <c:pt idx="3864">
                  <c:v>4.0000000000000002E-4</c:v>
                </c:pt>
                <c:pt idx="3865">
                  <c:v>4.0000000000000002E-4</c:v>
                </c:pt>
                <c:pt idx="3866">
                  <c:v>4.0000000000000002E-4</c:v>
                </c:pt>
                <c:pt idx="3867">
                  <c:v>4.0000000000000002E-4</c:v>
                </c:pt>
                <c:pt idx="3868">
                  <c:v>4.0000000000000002E-4</c:v>
                </c:pt>
                <c:pt idx="3869">
                  <c:v>4.0000000000000002E-4</c:v>
                </c:pt>
                <c:pt idx="3870">
                  <c:v>4.0000000000000002E-4</c:v>
                </c:pt>
                <c:pt idx="3871">
                  <c:v>4.0000000000000002E-4</c:v>
                </c:pt>
                <c:pt idx="3872">
                  <c:v>4.0000000000000002E-4</c:v>
                </c:pt>
                <c:pt idx="3873">
                  <c:v>4.0000000000000002E-4</c:v>
                </c:pt>
                <c:pt idx="3874">
                  <c:v>4.0000000000000002E-4</c:v>
                </c:pt>
                <c:pt idx="3875">
                  <c:v>2.9999999999999997E-4</c:v>
                </c:pt>
                <c:pt idx="3876">
                  <c:v>2.9999999999999997E-4</c:v>
                </c:pt>
                <c:pt idx="3877">
                  <c:v>2.9999999999999997E-4</c:v>
                </c:pt>
                <c:pt idx="3878">
                  <c:v>2.9999999999999997E-4</c:v>
                </c:pt>
                <c:pt idx="3879">
                  <c:v>2.9999999999999997E-4</c:v>
                </c:pt>
                <c:pt idx="3880">
                  <c:v>2.9999999999999997E-4</c:v>
                </c:pt>
                <c:pt idx="3881">
                  <c:v>2.9999999999999997E-4</c:v>
                </c:pt>
                <c:pt idx="3882">
                  <c:v>2.9999999999999997E-4</c:v>
                </c:pt>
                <c:pt idx="3883">
                  <c:v>2.9999999999999997E-4</c:v>
                </c:pt>
                <c:pt idx="3884">
                  <c:v>2.9999999999999997E-4</c:v>
                </c:pt>
                <c:pt idx="3885">
                  <c:v>2.9999999999999997E-4</c:v>
                </c:pt>
                <c:pt idx="3886">
                  <c:v>2.9999999999999997E-4</c:v>
                </c:pt>
                <c:pt idx="3887">
                  <c:v>2.9999999999999997E-4</c:v>
                </c:pt>
                <c:pt idx="3888">
                  <c:v>2.9999999999999997E-4</c:v>
                </c:pt>
                <c:pt idx="3889">
                  <c:v>2.9999999999999997E-4</c:v>
                </c:pt>
                <c:pt idx="3890">
                  <c:v>2.9999999999999997E-4</c:v>
                </c:pt>
                <c:pt idx="3891">
                  <c:v>2.9999999999999997E-4</c:v>
                </c:pt>
                <c:pt idx="3892">
                  <c:v>2.9999999999999997E-4</c:v>
                </c:pt>
                <c:pt idx="3893">
                  <c:v>2.9999999999999997E-4</c:v>
                </c:pt>
                <c:pt idx="3894">
                  <c:v>2.9999999999999997E-4</c:v>
                </c:pt>
                <c:pt idx="3895">
                  <c:v>2.9999999999999997E-4</c:v>
                </c:pt>
                <c:pt idx="3896">
                  <c:v>2.9999999999999997E-4</c:v>
                </c:pt>
                <c:pt idx="3897">
                  <c:v>2.9999999999999997E-4</c:v>
                </c:pt>
                <c:pt idx="3898">
                  <c:v>2.9999999999999997E-4</c:v>
                </c:pt>
                <c:pt idx="3899">
                  <c:v>2.9999999999999997E-4</c:v>
                </c:pt>
                <c:pt idx="3900">
                  <c:v>2.0000000000000001E-4</c:v>
                </c:pt>
                <c:pt idx="3901">
                  <c:v>2.0000000000000001E-4</c:v>
                </c:pt>
                <c:pt idx="3902">
                  <c:v>2.0000000000000001E-4</c:v>
                </c:pt>
                <c:pt idx="3903">
                  <c:v>2.0000000000000001E-4</c:v>
                </c:pt>
                <c:pt idx="3904">
                  <c:v>2.0000000000000001E-4</c:v>
                </c:pt>
                <c:pt idx="3905">
                  <c:v>2.0000000000000001E-4</c:v>
                </c:pt>
                <c:pt idx="3906">
                  <c:v>2.0000000000000001E-4</c:v>
                </c:pt>
                <c:pt idx="3907">
                  <c:v>2.0000000000000001E-4</c:v>
                </c:pt>
                <c:pt idx="3908">
                  <c:v>2.0000000000000001E-4</c:v>
                </c:pt>
                <c:pt idx="3909">
                  <c:v>2.0000000000000001E-4</c:v>
                </c:pt>
                <c:pt idx="3910">
                  <c:v>2.0000000000000001E-4</c:v>
                </c:pt>
                <c:pt idx="3911">
                  <c:v>2.0000000000000001E-4</c:v>
                </c:pt>
                <c:pt idx="3912">
                  <c:v>2.0000000000000001E-4</c:v>
                </c:pt>
                <c:pt idx="3913">
                  <c:v>2.0000000000000001E-4</c:v>
                </c:pt>
                <c:pt idx="3914">
                  <c:v>2.0000000000000001E-4</c:v>
                </c:pt>
                <c:pt idx="3915">
                  <c:v>2.0000000000000001E-4</c:v>
                </c:pt>
                <c:pt idx="3916">
                  <c:v>2.0000000000000001E-4</c:v>
                </c:pt>
                <c:pt idx="3917">
                  <c:v>2.0000000000000001E-4</c:v>
                </c:pt>
                <c:pt idx="3918">
                  <c:v>2.0000000000000001E-4</c:v>
                </c:pt>
                <c:pt idx="3919">
                  <c:v>2.0000000000000001E-4</c:v>
                </c:pt>
                <c:pt idx="3920">
                  <c:v>2.0000000000000001E-4</c:v>
                </c:pt>
                <c:pt idx="3921">
                  <c:v>2.0000000000000001E-4</c:v>
                </c:pt>
                <c:pt idx="3922">
                  <c:v>2.0000000000000001E-4</c:v>
                </c:pt>
                <c:pt idx="3923">
                  <c:v>2.0000000000000001E-4</c:v>
                </c:pt>
                <c:pt idx="3924">
                  <c:v>2.0000000000000001E-4</c:v>
                </c:pt>
                <c:pt idx="3925">
                  <c:v>1E-4</c:v>
                </c:pt>
                <c:pt idx="3926">
                  <c:v>1E-4</c:v>
                </c:pt>
                <c:pt idx="3927">
                  <c:v>1E-4</c:v>
                </c:pt>
                <c:pt idx="3928">
                  <c:v>1E-4</c:v>
                </c:pt>
                <c:pt idx="3929">
                  <c:v>1E-4</c:v>
                </c:pt>
                <c:pt idx="3930">
                  <c:v>1E-4</c:v>
                </c:pt>
                <c:pt idx="3931">
                  <c:v>1E-4</c:v>
                </c:pt>
                <c:pt idx="3932">
                  <c:v>1E-4</c:v>
                </c:pt>
                <c:pt idx="3933">
                  <c:v>1E-4</c:v>
                </c:pt>
                <c:pt idx="3934">
                  <c:v>1E-4</c:v>
                </c:pt>
                <c:pt idx="3935">
                  <c:v>1E-4</c:v>
                </c:pt>
                <c:pt idx="3936">
                  <c:v>1E-4</c:v>
                </c:pt>
                <c:pt idx="3937">
                  <c:v>1E-4</c:v>
                </c:pt>
                <c:pt idx="3938">
                  <c:v>1E-4</c:v>
                </c:pt>
                <c:pt idx="3939">
                  <c:v>1E-4</c:v>
                </c:pt>
                <c:pt idx="3940">
                  <c:v>1E-4</c:v>
                </c:pt>
                <c:pt idx="3941">
                  <c:v>1E-4</c:v>
                </c:pt>
                <c:pt idx="3942">
                  <c:v>1E-4</c:v>
                </c:pt>
                <c:pt idx="3943">
                  <c:v>1E-4</c:v>
                </c:pt>
                <c:pt idx="3944">
                  <c:v>1E-4</c:v>
                </c:pt>
                <c:pt idx="3945">
                  <c:v>1E-4</c:v>
                </c:pt>
                <c:pt idx="3946">
                  <c:v>1E-4</c:v>
                </c:pt>
                <c:pt idx="3947">
                  <c:v>1E-4</c:v>
                </c:pt>
                <c:pt idx="3948">
                  <c:v>1E-4</c:v>
                </c:pt>
                <c:pt idx="3949">
                  <c:v>1E-4</c:v>
                </c:pt>
                <c:pt idx="3950">
                  <c:v>8.1314999999999998E-20</c:v>
                </c:pt>
                <c:pt idx="3951">
                  <c:v>8.1314999999999998E-20</c:v>
                </c:pt>
                <c:pt idx="3952">
                  <c:v>8.1314999999999998E-20</c:v>
                </c:pt>
                <c:pt idx="3953">
                  <c:v>8.1314999999999998E-20</c:v>
                </c:pt>
                <c:pt idx="3954">
                  <c:v>8.1314999999999998E-20</c:v>
                </c:pt>
                <c:pt idx="3955">
                  <c:v>8.1314999999999998E-20</c:v>
                </c:pt>
                <c:pt idx="3956">
                  <c:v>8.1314999999999998E-20</c:v>
                </c:pt>
                <c:pt idx="3957">
                  <c:v>8.1314999999999998E-20</c:v>
                </c:pt>
                <c:pt idx="3958">
                  <c:v>8.1314999999999998E-20</c:v>
                </c:pt>
                <c:pt idx="3959">
                  <c:v>8.1314999999999998E-20</c:v>
                </c:pt>
                <c:pt idx="3960">
                  <c:v>8.1314999999999998E-20</c:v>
                </c:pt>
                <c:pt idx="3961">
                  <c:v>8.1314999999999998E-20</c:v>
                </c:pt>
                <c:pt idx="3962">
                  <c:v>8.1314999999999998E-20</c:v>
                </c:pt>
                <c:pt idx="3963">
                  <c:v>8.1314999999999998E-20</c:v>
                </c:pt>
                <c:pt idx="3964">
                  <c:v>8.1314999999999998E-20</c:v>
                </c:pt>
                <c:pt idx="3965">
                  <c:v>8.1314999999999998E-20</c:v>
                </c:pt>
                <c:pt idx="3966">
                  <c:v>8.1314999999999998E-20</c:v>
                </c:pt>
                <c:pt idx="3967">
                  <c:v>8.1314999999999998E-20</c:v>
                </c:pt>
                <c:pt idx="3968">
                  <c:v>8.1314999999999998E-20</c:v>
                </c:pt>
                <c:pt idx="3969">
                  <c:v>8.1314999999999998E-20</c:v>
                </c:pt>
                <c:pt idx="3970">
                  <c:v>8.1314999999999998E-20</c:v>
                </c:pt>
                <c:pt idx="3971">
                  <c:v>8.1314999999999998E-20</c:v>
                </c:pt>
                <c:pt idx="3972">
                  <c:v>8.1314999999999998E-20</c:v>
                </c:pt>
                <c:pt idx="3973">
                  <c:v>8.1314999999999998E-20</c:v>
                </c:pt>
                <c:pt idx="3974">
                  <c:v>8.1314999999999998E-20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5.0000000000000002E-5</c:v>
                </c:pt>
                <c:pt idx="4051">
                  <c:v>5.0000000000000002E-5</c:v>
                </c:pt>
                <c:pt idx="4052">
                  <c:v>5.0000000000000002E-5</c:v>
                </c:pt>
                <c:pt idx="4053">
                  <c:v>5.0000000000000002E-5</c:v>
                </c:pt>
                <c:pt idx="4054">
                  <c:v>5.0000000000000002E-5</c:v>
                </c:pt>
                <c:pt idx="4055">
                  <c:v>5.0000000000000002E-5</c:v>
                </c:pt>
                <c:pt idx="4056">
                  <c:v>5.0000000000000002E-5</c:v>
                </c:pt>
                <c:pt idx="4057">
                  <c:v>5.0000000000000002E-5</c:v>
                </c:pt>
                <c:pt idx="4058">
                  <c:v>5.0000000000000002E-5</c:v>
                </c:pt>
                <c:pt idx="4059">
                  <c:v>5.0000000000000002E-5</c:v>
                </c:pt>
                <c:pt idx="4060">
                  <c:v>5.0000000000000002E-5</c:v>
                </c:pt>
                <c:pt idx="4061">
                  <c:v>5.0000000000000002E-5</c:v>
                </c:pt>
                <c:pt idx="4062">
                  <c:v>5.0000000000000002E-5</c:v>
                </c:pt>
                <c:pt idx="4063">
                  <c:v>5.0000000000000002E-5</c:v>
                </c:pt>
                <c:pt idx="4064">
                  <c:v>5.0000000000000002E-5</c:v>
                </c:pt>
                <c:pt idx="4065">
                  <c:v>5.0000000000000002E-5</c:v>
                </c:pt>
                <c:pt idx="4066">
                  <c:v>5.0000000000000002E-5</c:v>
                </c:pt>
                <c:pt idx="4067">
                  <c:v>5.0000000000000002E-5</c:v>
                </c:pt>
                <c:pt idx="4068">
                  <c:v>5.0000000000000002E-5</c:v>
                </c:pt>
                <c:pt idx="4069">
                  <c:v>5.0000000000000002E-5</c:v>
                </c:pt>
                <c:pt idx="4070">
                  <c:v>5.0000000000000002E-5</c:v>
                </c:pt>
                <c:pt idx="4071">
                  <c:v>5.0000000000000002E-5</c:v>
                </c:pt>
                <c:pt idx="4072">
                  <c:v>5.0000000000000002E-5</c:v>
                </c:pt>
                <c:pt idx="4073">
                  <c:v>5.0000000000000002E-5</c:v>
                </c:pt>
                <c:pt idx="4074">
                  <c:v>5.0000000000000002E-5</c:v>
                </c:pt>
                <c:pt idx="4075">
                  <c:v>1E-4</c:v>
                </c:pt>
                <c:pt idx="4076">
                  <c:v>1E-4</c:v>
                </c:pt>
                <c:pt idx="4077">
                  <c:v>1E-4</c:v>
                </c:pt>
                <c:pt idx="4078">
                  <c:v>1E-4</c:v>
                </c:pt>
                <c:pt idx="4079">
                  <c:v>1E-4</c:v>
                </c:pt>
                <c:pt idx="4080">
                  <c:v>1E-4</c:v>
                </c:pt>
                <c:pt idx="4081">
                  <c:v>1E-4</c:v>
                </c:pt>
                <c:pt idx="4082">
                  <c:v>1E-4</c:v>
                </c:pt>
                <c:pt idx="4083">
                  <c:v>1E-4</c:v>
                </c:pt>
                <c:pt idx="4084">
                  <c:v>1E-4</c:v>
                </c:pt>
                <c:pt idx="4085">
                  <c:v>1E-4</c:v>
                </c:pt>
                <c:pt idx="4086">
                  <c:v>1E-4</c:v>
                </c:pt>
                <c:pt idx="4087">
                  <c:v>1E-4</c:v>
                </c:pt>
                <c:pt idx="4088">
                  <c:v>1E-4</c:v>
                </c:pt>
                <c:pt idx="4089">
                  <c:v>1E-4</c:v>
                </c:pt>
                <c:pt idx="4090">
                  <c:v>1E-4</c:v>
                </c:pt>
                <c:pt idx="4091">
                  <c:v>1E-4</c:v>
                </c:pt>
                <c:pt idx="4092">
                  <c:v>1E-4</c:v>
                </c:pt>
                <c:pt idx="4093">
                  <c:v>1E-4</c:v>
                </c:pt>
                <c:pt idx="4094">
                  <c:v>1E-4</c:v>
                </c:pt>
                <c:pt idx="4095">
                  <c:v>1E-4</c:v>
                </c:pt>
                <c:pt idx="4096">
                  <c:v>1E-4</c:v>
                </c:pt>
                <c:pt idx="4097">
                  <c:v>1E-4</c:v>
                </c:pt>
                <c:pt idx="4098">
                  <c:v>1E-4</c:v>
                </c:pt>
                <c:pt idx="4099">
                  <c:v>1E-4</c:v>
                </c:pt>
                <c:pt idx="4100">
                  <c:v>1.4999999999999999E-4</c:v>
                </c:pt>
                <c:pt idx="4101">
                  <c:v>1.4999999999999999E-4</c:v>
                </c:pt>
                <c:pt idx="4102">
                  <c:v>1.4999999999999999E-4</c:v>
                </c:pt>
                <c:pt idx="4103">
                  <c:v>1.4999999999999999E-4</c:v>
                </c:pt>
                <c:pt idx="4104">
                  <c:v>1.4999999999999999E-4</c:v>
                </c:pt>
                <c:pt idx="4105">
                  <c:v>1.4999999999999999E-4</c:v>
                </c:pt>
                <c:pt idx="4106">
                  <c:v>1.4999999999999999E-4</c:v>
                </c:pt>
                <c:pt idx="4107">
                  <c:v>1.4999999999999999E-4</c:v>
                </c:pt>
                <c:pt idx="4108">
                  <c:v>1.4999999999999999E-4</c:v>
                </c:pt>
                <c:pt idx="4109">
                  <c:v>1.4999999999999999E-4</c:v>
                </c:pt>
                <c:pt idx="4110">
                  <c:v>1.4999999999999999E-4</c:v>
                </c:pt>
                <c:pt idx="4111">
                  <c:v>1.4999999999999999E-4</c:v>
                </c:pt>
                <c:pt idx="4112">
                  <c:v>1.4999999999999999E-4</c:v>
                </c:pt>
                <c:pt idx="4113">
                  <c:v>1.4999999999999999E-4</c:v>
                </c:pt>
                <c:pt idx="4114">
                  <c:v>1.4999999999999999E-4</c:v>
                </c:pt>
                <c:pt idx="4115">
                  <c:v>1.4999999999999999E-4</c:v>
                </c:pt>
                <c:pt idx="4116">
                  <c:v>1.4999999999999999E-4</c:v>
                </c:pt>
                <c:pt idx="4117">
                  <c:v>1.4999999999999999E-4</c:v>
                </c:pt>
                <c:pt idx="4118">
                  <c:v>1.4999999999999999E-4</c:v>
                </c:pt>
                <c:pt idx="4119">
                  <c:v>1.4999999999999999E-4</c:v>
                </c:pt>
                <c:pt idx="4120">
                  <c:v>1.4999999999999999E-4</c:v>
                </c:pt>
                <c:pt idx="4121">
                  <c:v>1.4999999999999999E-4</c:v>
                </c:pt>
                <c:pt idx="4122">
                  <c:v>1.4999999999999999E-4</c:v>
                </c:pt>
                <c:pt idx="4123">
                  <c:v>1.4999999999999999E-4</c:v>
                </c:pt>
                <c:pt idx="4124">
                  <c:v>1.4999999999999999E-4</c:v>
                </c:pt>
                <c:pt idx="4125">
                  <c:v>2.0000000000000001E-4</c:v>
                </c:pt>
                <c:pt idx="4126">
                  <c:v>2.0000000000000001E-4</c:v>
                </c:pt>
                <c:pt idx="4127">
                  <c:v>2.0000000000000001E-4</c:v>
                </c:pt>
                <c:pt idx="4128">
                  <c:v>2.0000000000000001E-4</c:v>
                </c:pt>
                <c:pt idx="4129">
                  <c:v>2.0000000000000001E-4</c:v>
                </c:pt>
                <c:pt idx="4130">
                  <c:v>2.0000000000000001E-4</c:v>
                </c:pt>
                <c:pt idx="4131">
                  <c:v>2.0000000000000001E-4</c:v>
                </c:pt>
                <c:pt idx="4132">
                  <c:v>2.0000000000000001E-4</c:v>
                </c:pt>
                <c:pt idx="4133">
                  <c:v>2.0000000000000001E-4</c:v>
                </c:pt>
                <c:pt idx="4134">
                  <c:v>2.0000000000000001E-4</c:v>
                </c:pt>
                <c:pt idx="4135">
                  <c:v>2.0000000000000001E-4</c:v>
                </c:pt>
                <c:pt idx="4136">
                  <c:v>2.0000000000000001E-4</c:v>
                </c:pt>
                <c:pt idx="4137">
                  <c:v>2.0000000000000001E-4</c:v>
                </c:pt>
                <c:pt idx="4138">
                  <c:v>2.0000000000000001E-4</c:v>
                </c:pt>
                <c:pt idx="4139">
                  <c:v>2.0000000000000001E-4</c:v>
                </c:pt>
                <c:pt idx="4140">
                  <c:v>2.0000000000000001E-4</c:v>
                </c:pt>
                <c:pt idx="4141">
                  <c:v>2.0000000000000001E-4</c:v>
                </c:pt>
                <c:pt idx="4142">
                  <c:v>2.0000000000000001E-4</c:v>
                </c:pt>
                <c:pt idx="4143">
                  <c:v>2.0000000000000001E-4</c:v>
                </c:pt>
                <c:pt idx="4144">
                  <c:v>2.0000000000000001E-4</c:v>
                </c:pt>
                <c:pt idx="4145">
                  <c:v>2.0000000000000001E-4</c:v>
                </c:pt>
                <c:pt idx="4146">
                  <c:v>2.0000000000000001E-4</c:v>
                </c:pt>
                <c:pt idx="4147">
                  <c:v>2.0000000000000001E-4</c:v>
                </c:pt>
                <c:pt idx="4148">
                  <c:v>2.0000000000000001E-4</c:v>
                </c:pt>
                <c:pt idx="4149">
                  <c:v>2.0000000000000001E-4</c:v>
                </c:pt>
                <c:pt idx="4150">
                  <c:v>2.5000000000000001E-4</c:v>
                </c:pt>
                <c:pt idx="4151">
                  <c:v>2.5000000000000001E-4</c:v>
                </c:pt>
                <c:pt idx="4152">
                  <c:v>2.5000000000000001E-4</c:v>
                </c:pt>
                <c:pt idx="4153">
                  <c:v>2.5000000000000001E-4</c:v>
                </c:pt>
                <c:pt idx="4154">
                  <c:v>2.5000000000000001E-4</c:v>
                </c:pt>
                <c:pt idx="4155">
                  <c:v>2.5000000000000001E-4</c:v>
                </c:pt>
                <c:pt idx="4156">
                  <c:v>2.5000000000000001E-4</c:v>
                </c:pt>
                <c:pt idx="4157">
                  <c:v>2.5000000000000001E-4</c:v>
                </c:pt>
                <c:pt idx="4158">
                  <c:v>2.5000000000000001E-4</c:v>
                </c:pt>
                <c:pt idx="4159">
                  <c:v>2.5000000000000001E-4</c:v>
                </c:pt>
                <c:pt idx="4160">
                  <c:v>2.5000000000000001E-4</c:v>
                </c:pt>
                <c:pt idx="4161">
                  <c:v>2.5000000000000001E-4</c:v>
                </c:pt>
                <c:pt idx="4162">
                  <c:v>2.5000000000000001E-4</c:v>
                </c:pt>
                <c:pt idx="4163">
                  <c:v>2.5000000000000001E-4</c:v>
                </c:pt>
                <c:pt idx="4164">
                  <c:v>2.5000000000000001E-4</c:v>
                </c:pt>
                <c:pt idx="4165">
                  <c:v>2.5000000000000001E-4</c:v>
                </c:pt>
                <c:pt idx="4166">
                  <c:v>2.5000000000000001E-4</c:v>
                </c:pt>
                <c:pt idx="4167">
                  <c:v>2.5000000000000001E-4</c:v>
                </c:pt>
                <c:pt idx="4168">
                  <c:v>2.5000000000000001E-4</c:v>
                </c:pt>
                <c:pt idx="4169">
                  <c:v>2.5000000000000001E-4</c:v>
                </c:pt>
                <c:pt idx="4170">
                  <c:v>2.5000000000000001E-4</c:v>
                </c:pt>
                <c:pt idx="4171">
                  <c:v>2.5000000000000001E-4</c:v>
                </c:pt>
                <c:pt idx="4172">
                  <c:v>2.5000000000000001E-4</c:v>
                </c:pt>
                <c:pt idx="4173">
                  <c:v>2.5000000000000001E-4</c:v>
                </c:pt>
                <c:pt idx="4174">
                  <c:v>2.5000000000000001E-4</c:v>
                </c:pt>
                <c:pt idx="4175">
                  <c:v>2.9999999999999997E-4</c:v>
                </c:pt>
                <c:pt idx="4176">
                  <c:v>2.9999999999999997E-4</c:v>
                </c:pt>
                <c:pt idx="4177">
                  <c:v>2.9999999999999997E-4</c:v>
                </c:pt>
                <c:pt idx="4178">
                  <c:v>2.9999999999999997E-4</c:v>
                </c:pt>
                <c:pt idx="4179">
                  <c:v>2.9999999999999997E-4</c:v>
                </c:pt>
                <c:pt idx="4180">
                  <c:v>2.9999999999999997E-4</c:v>
                </c:pt>
                <c:pt idx="4181">
                  <c:v>2.9999999999999997E-4</c:v>
                </c:pt>
                <c:pt idx="4182">
                  <c:v>2.9999999999999997E-4</c:v>
                </c:pt>
                <c:pt idx="4183">
                  <c:v>2.9999999999999997E-4</c:v>
                </c:pt>
                <c:pt idx="4184">
                  <c:v>2.9999999999999997E-4</c:v>
                </c:pt>
                <c:pt idx="4185">
                  <c:v>2.9999999999999997E-4</c:v>
                </c:pt>
                <c:pt idx="4186">
                  <c:v>2.9999999999999997E-4</c:v>
                </c:pt>
                <c:pt idx="4187">
                  <c:v>2.9999999999999997E-4</c:v>
                </c:pt>
                <c:pt idx="4188">
                  <c:v>2.9999999999999997E-4</c:v>
                </c:pt>
                <c:pt idx="4189">
                  <c:v>2.9999999999999997E-4</c:v>
                </c:pt>
                <c:pt idx="4190">
                  <c:v>2.9999999999999997E-4</c:v>
                </c:pt>
                <c:pt idx="4191">
                  <c:v>2.9999999999999997E-4</c:v>
                </c:pt>
                <c:pt idx="4192">
                  <c:v>2.9999999999999997E-4</c:v>
                </c:pt>
                <c:pt idx="4193">
                  <c:v>2.9999999999999997E-4</c:v>
                </c:pt>
                <c:pt idx="4194">
                  <c:v>2.9999999999999997E-4</c:v>
                </c:pt>
                <c:pt idx="4195">
                  <c:v>2.9999999999999997E-4</c:v>
                </c:pt>
                <c:pt idx="4196">
                  <c:v>2.9999999999999997E-4</c:v>
                </c:pt>
                <c:pt idx="4197">
                  <c:v>2.9999999999999997E-4</c:v>
                </c:pt>
                <c:pt idx="4198">
                  <c:v>2.9999999999999997E-4</c:v>
                </c:pt>
                <c:pt idx="4199">
                  <c:v>2.9999999999999997E-4</c:v>
                </c:pt>
                <c:pt idx="4200">
                  <c:v>3.5E-4</c:v>
                </c:pt>
                <c:pt idx="4201">
                  <c:v>3.5E-4</c:v>
                </c:pt>
                <c:pt idx="4202">
                  <c:v>3.5E-4</c:v>
                </c:pt>
                <c:pt idx="4203">
                  <c:v>3.5E-4</c:v>
                </c:pt>
                <c:pt idx="4204">
                  <c:v>3.5E-4</c:v>
                </c:pt>
                <c:pt idx="4205">
                  <c:v>3.5E-4</c:v>
                </c:pt>
                <c:pt idx="4206">
                  <c:v>3.5E-4</c:v>
                </c:pt>
                <c:pt idx="4207">
                  <c:v>3.5E-4</c:v>
                </c:pt>
                <c:pt idx="4208">
                  <c:v>3.5E-4</c:v>
                </c:pt>
                <c:pt idx="4209">
                  <c:v>3.5E-4</c:v>
                </c:pt>
                <c:pt idx="4210">
                  <c:v>3.5E-4</c:v>
                </c:pt>
                <c:pt idx="4211">
                  <c:v>3.5E-4</c:v>
                </c:pt>
                <c:pt idx="4212">
                  <c:v>3.5E-4</c:v>
                </c:pt>
                <c:pt idx="4213">
                  <c:v>3.5E-4</c:v>
                </c:pt>
                <c:pt idx="4214">
                  <c:v>3.5E-4</c:v>
                </c:pt>
                <c:pt idx="4215">
                  <c:v>3.5E-4</c:v>
                </c:pt>
                <c:pt idx="4216">
                  <c:v>3.5E-4</c:v>
                </c:pt>
                <c:pt idx="4217">
                  <c:v>3.5E-4</c:v>
                </c:pt>
                <c:pt idx="4218">
                  <c:v>3.5E-4</c:v>
                </c:pt>
                <c:pt idx="4219">
                  <c:v>3.5E-4</c:v>
                </c:pt>
                <c:pt idx="4220">
                  <c:v>3.5E-4</c:v>
                </c:pt>
                <c:pt idx="4221">
                  <c:v>3.5E-4</c:v>
                </c:pt>
                <c:pt idx="4222">
                  <c:v>3.5E-4</c:v>
                </c:pt>
                <c:pt idx="4223">
                  <c:v>3.5E-4</c:v>
                </c:pt>
                <c:pt idx="4224">
                  <c:v>3.5E-4</c:v>
                </c:pt>
                <c:pt idx="4225">
                  <c:v>4.0000000000000002E-4</c:v>
                </c:pt>
                <c:pt idx="4226">
                  <c:v>4.0000000000000002E-4</c:v>
                </c:pt>
                <c:pt idx="4227">
                  <c:v>4.0000000000000002E-4</c:v>
                </c:pt>
                <c:pt idx="4228">
                  <c:v>4.0000000000000002E-4</c:v>
                </c:pt>
                <c:pt idx="4229">
                  <c:v>4.0000000000000002E-4</c:v>
                </c:pt>
                <c:pt idx="4230">
                  <c:v>4.0000000000000002E-4</c:v>
                </c:pt>
                <c:pt idx="4231">
                  <c:v>4.0000000000000002E-4</c:v>
                </c:pt>
                <c:pt idx="4232">
                  <c:v>4.0000000000000002E-4</c:v>
                </c:pt>
                <c:pt idx="4233">
                  <c:v>4.0000000000000002E-4</c:v>
                </c:pt>
                <c:pt idx="4234">
                  <c:v>4.0000000000000002E-4</c:v>
                </c:pt>
                <c:pt idx="4235">
                  <c:v>4.0000000000000002E-4</c:v>
                </c:pt>
                <c:pt idx="4236">
                  <c:v>4.0000000000000002E-4</c:v>
                </c:pt>
                <c:pt idx="4237">
                  <c:v>4.0000000000000002E-4</c:v>
                </c:pt>
                <c:pt idx="4238">
                  <c:v>4.0000000000000002E-4</c:v>
                </c:pt>
                <c:pt idx="4239">
                  <c:v>4.0000000000000002E-4</c:v>
                </c:pt>
                <c:pt idx="4240">
                  <c:v>4.0000000000000002E-4</c:v>
                </c:pt>
                <c:pt idx="4241">
                  <c:v>4.0000000000000002E-4</c:v>
                </c:pt>
                <c:pt idx="4242">
                  <c:v>4.0000000000000002E-4</c:v>
                </c:pt>
                <c:pt idx="4243">
                  <c:v>4.0000000000000002E-4</c:v>
                </c:pt>
                <c:pt idx="4244">
                  <c:v>4.0000000000000002E-4</c:v>
                </c:pt>
                <c:pt idx="4245">
                  <c:v>4.0000000000000002E-4</c:v>
                </c:pt>
                <c:pt idx="4246">
                  <c:v>4.0000000000000002E-4</c:v>
                </c:pt>
                <c:pt idx="4247">
                  <c:v>4.0000000000000002E-4</c:v>
                </c:pt>
                <c:pt idx="4248">
                  <c:v>4.0000000000000002E-4</c:v>
                </c:pt>
                <c:pt idx="4249">
                  <c:v>4.0000000000000002E-4</c:v>
                </c:pt>
                <c:pt idx="4250">
                  <c:v>2.9999999999999997E-4</c:v>
                </c:pt>
                <c:pt idx="4251">
                  <c:v>2.9999999999999997E-4</c:v>
                </c:pt>
                <c:pt idx="4252">
                  <c:v>2.9999999999999997E-4</c:v>
                </c:pt>
                <c:pt idx="4253">
                  <c:v>2.9999999999999997E-4</c:v>
                </c:pt>
                <c:pt idx="4254">
                  <c:v>2.9999999999999997E-4</c:v>
                </c:pt>
                <c:pt idx="4255">
                  <c:v>2.9999999999999997E-4</c:v>
                </c:pt>
                <c:pt idx="4256">
                  <c:v>2.9999999999999997E-4</c:v>
                </c:pt>
                <c:pt idx="4257">
                  <c:v>2.9999999999999997E-4</c:v>
                </c:pt>
                <c:pt idx="4258">
                  <c:v>2.9999999999999997E-4</c:v>
                </c:pt>
                <c:pt idx="4259">
                  <c:v>2.9999999999999997E-4</c:v>
                </c:pt>
                <c:pt idx="4260">
                  <c:v>2.9999999999999997E-4</c:v>
                </c:pt>
                <c:pt idx="4261">
                  <c:v>2.9999999999999997E-4</c:v>
                </c:pt>
                <c:pt idx="4262">
                  <c:v>2.9999999999999997E-4</c:v>
                </c:pt>
                <c:pt idx="4263">
                  <c:v>2.9999999999999997E-4</c:v>
                </c:pt>
                <c:pt idx="4264">
                  <c:v>2.9999999999999997E-4</c:v>
                </c:pt>
                <c:pt idx="4265">
                  <c:v>2.9999999999999997E-4</c:v>
                </c:pt>
                <c:pt idx="4266">
                  <c:v>2.9999999999999997E-4</c:v>
                </c:pt>
                <c:pt idx="4267">
                  <c:v>2.9999999999999997E-4</c:v>
                </c:pt>
                <c:pt idx="4268">
                  <c:v>2.9999999999999997E-4</c:v>
                </c:pt>
                <c:pt idx="4269">
                  <c:v>2.9999999999999997E-4</c:v>
                </c:pt>
                <c:pt idx="4270">
                  <c:v>2.9999999999999997E-4</c:v>
                </c:pt>
                <c:pt idx="4271">
                  <c:v>2.9999999999999997E-4</c:v>
                </c:pt>
                <c:pt idx="4272">
                  <c:v>2.9999999999999997E-4</c:v>
                </c:pt>
                <c:pt idx="4273">
                  <c:v>2.9999999999999997E-4</c:v>
                </c:pt>
                <c:pt idx="4274">
                  <c:v>2.9999999999999997E-4</c:v>
                </c:pt>
                <c:pt idx="4275">
                  <c:v>2.0000000000000001E-4</c:v>
                </c:pt>
                <c:pt idx="4276">
                  <c:v>2.0000000000000001E-4</c:v>
                </c:pt>
                <c:pt idx="4277">
                  <c:v>2.0000000000000001E-4</c:v>
                </c:pt>
                <c:pt idx="4278">
                  <c:v>2.0000000000000001E-4</c:v>
                </c:pt>
                <c:pt idx="4279">
                  <c:v>2.0000000000000001E-4</c:v>
                </c:pt>
                <c:pt idx="4280">
                  <c:v>2.0000000000000001E-4</c:v>
                </c:pt>
                <c:pt idx="4281">
                  <c:v>2.0000000000000001E-4</c:v>
                </c:pt>
                <c:pt idx="4282">
                  <c:v>2.0000000000000001E-4</c:v>
                </c:pt>
                <c:pt idx="4283">
                  <c:v>2.0000000000000001E-4</c:v>
                </c:pt>
                <c:pt idx="4284">
                  <c:v>2.0000000000000001E-4</c:v>
                </c:pt>
                <c:pt idx="4285">
                  <c:v>2.0000000000000001E-4</c:v>
                </c:pt>
                <c:pt idx="4286">
                  <c:v>2.0000000000000001E-4</c:v>
                </c:pt>
                <c:pt idx="4287">
                  <c:v>2.0000000000000001E-4</c:v>
                </c:pt>
                <c:pt idx="4288">
                  <c:v>2.0000000000000001E-4</c:v>
                </c:pt>
                <c:pt idx="4289">
                  <c:v>2.0000000000000001E-4</c:v>
                </c:pt>
                <c:pt idx="4290">
                  <c:v>2.0000000000000001E-4</c:v>
                </c:pt>
                <c:pt idx="4291">
                  <c:v>2.0000000000000001E-4</c:v>
                </c:pt>
                <c:pt idx="4292">
                  <c:v>2.0000000000000001E-4</c:v>
                </c:pt>
                <c:pt idx="4293">
                  <c:v>2.0000000000000001E-4</c:v>
                </c:pt>
                <c:pt idx="4294">
                  <c:v>2.0000000000000001E-4</c:v>
                </c:pt>
                <c:pt idx="4295">
                  <c:v>2.0000000000000001E-4</c:v>
                </c:pt>
                <c:pt idx="4296">
                  <c:v>2.0000000000000001E-4</c:v>
                </c:pt>
                <c:pt idx="4297">
                  <c:v>2.0000000000000001E-4</c:v>
                </c:pt>
                <c:pt idx="4298">
                  <c:v>2.0000000000000001E-4</c:v>
                </c:pt>
                <c:pt idx="4299">
                  <c:v>2.0000000000000001E-4</c:v>
                </c:pt>
                <c:pt idx="4300">
                  <c:v>1E-4</c:v>
                </c:pt>
                <c:pt idx="4301">
                  <c:v>1E-4</c:v>
                </c:pt>
                <c:pt idx="4302">
                  <c:v>1E-4</c:v>
                </c:pt>
                <c:pt idx="4303">
                  <c:v>1E-4</c:v>
                </c:pt>
                <c:pt idx="4304">
                  <c:v>1E-4</c:v>
                </c:pt>
                <c:pt idx="4305">
                  <c:v>1E-4</c:v>
                </c:pt>
                <c:pt idx="4306">
                  <c:v>1E-4</c:v>
                </c:pt>
                <c:pt idx="4307">
                  <c:v>1E-4</c:v>
                </c:pt>
                <c:pt idx="4308">
                  <c:v>1E-4</c:v>
                </c:pt>
                <c:pt idx="4309">
                  <c:v>1E-4</c:v>
                </c:pt>
                <c:pt idx="4310">
                  <c:v>1E-4</c:v>
                </c:pt>
                <c:pt idx="4311">
                  <c:v>1E-4</c:v>
                </c:pt>
                <c:pt idx="4312">
                  <c:v>1E-4</c:v>
                </c:pt>
                <c:pt idx="4313">
                  <c:v>1E-4</c:v>
                </c:pt>
                <c:pt idx="4314">
                  <c:v>1E-4</c:v>
                </c:pt>
                <c:pt idx="4315">
                  <c:v>1E-4</c:v>
                </c:pt>
                <c:pt idx="4316">
                  <c:v>1E-4</c:v>
                </c:pt>
                <c:pt idx="4317">
                  <c:v>1E-4</c:v>
                </c:pt>
                <c:pt idx="4318">
                  <c:v>1E-4</c:v>
                </c:pt>
                <c:pt idx="4319">
                  <c:v>1E-4</c:v>
                </c:pt>
                <c:pt idx="4320">
                  <c:v>1E-4</c:v>
                </c:pt>
                <c:pt idx="4321">
                  <c:v>1E-4</c:v>
                </c:pt>
                <c:pt idx="4322">
                  <c:v>1E-4</c:v>
                </c:pt>
                <c:pt idx="4323">
                  <c:v>1E-4</c:v>
                </c:pt>
                <c:pt idx="4324">
                  <c:v>1E-4</c:v>
                </c:pt>
                <c:pt idx="4325">
                  <c:v>8.1314999999999998E-20</c:v>
                </c:pt>
                <c:pt idx="4326">
                  <c:v>8.1314999999999998E-20</c:v>
                </c:pt>
                <c:pt idx="4327">
                  <c:v>8.1314999999999998E-20</c:v>
                </c:pt>
                <c:pt idx="4328">
                  <c:v>8.1314999999999998E-20</c:v>
                </c:pt>
                <c:pt idx="4329">
                  <c:v>8.1314999999999998E-20</c:v>
                </c:pt>
                <c:pt idx="4330">
                  <c:v>8.1314999999999998E-20</c:v>
                </c:pt>
                <c:pt idx="4331">
                  <c:v>8.1314999999999998E-20</c:v>
                </c:pt>
                <c:pt idx="4332">
                  <c:v>8.1314999999999998E-20</c:v>
                </c:pt>
                <c:pt idx="4333">
                  <c:v>8.1314999999999998E-20</c:v>
                </c:pt>
                <c:pt idx="4334">
                  <c:v>8.1314999999999998E-20</c:v>
                </c:pt>
                <c:pt idx="4335">
                  <c:v>8.1314999999999998E-20</c:v>
                </c:pt>
                <c:pt idx="4336">
                  <c:v>8.1314999999999998E-20</c:v>
                </c:pt>
                <c:pt idx="4337">
                  <c:v>8.1314999999999998E-20</c:v>
                </c:pt>
                <c:pt idx="4338">
                  <c:v>8.1314999999999998E-20</c:v>
                </c:pt>
                <c:pt idx="4339">
                  <c:v>8.1314999999999998E-20</c:v>
                </c:pt>
                <c:pt idx="4340">
                  <c:v>8.1314999999999998E-20</c:v>
                </c:pt>
                <c:pt idx="4341">
                  <c:v>8.1314999999999998E-20</c:v>
                </c:pt>
                <c:pt idx="4342">
                  <c:v>8.1314999999999998E-20</c:v>
                </c:pt>
                <c:pt idx="4343">
                  <c:v>8.1314999999999998E-20</c:v>
                </c:pt>
                <c:pt idx="4344">
                  <c:v>8.1314999999999998E-20</c:v>
                </c:pt>
                <c:pt idx="4345">
                  <c:v>8.1314999999999998E-20</c:v>
                </c:pt>
                <c:pt idx="4346">
                  <c:v>8.1314999999999998E-20</c:v>
                </c:pt>
                <c:pt idx="4347">
                  <c:v>8.1314999999999998E-20</c:v>
                </c:pt>
                <c:pt idx="4348">
                  <c:v>8.1314999999999998E-20</c:v>
                </c:pt>
                <c:pt idx="4349">
                  <c:v>8.1314999999999998E-20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5.0000000000000002E-5</c:v>
                </c:pt>
                <c:pt idx="4426">
                  <c:v>5.0000000000000002E-5</c:v>
                </c:pt>
                <c:pt idx="4427">
                  <c:v>5.0000000000000002E-5</c:v>
                </c:pt>
                <c:pt idx="4428">
                  <c:v>5.0000000000000002E-5</c:v>
                </c:pt>
                <c:pt idx="4429">
                  <c:v>5.0000000000000002E-5</c:v>
                </c:pt>
                <c:pt idx="4430">
                  <c:v>5.0000000000000002E-5</c:v>
                </c:pt>
                <c:pt idx="4431">
                  <c:v>5.0000000000000002E-5</c:v>
                </c:pt>
                <c:pt idx="4432">
                  <c:v>5.0000000000000002E-5</c:v>
                </c:pt>
                <c:pt idx="4433">
                  <c:v>5.0000000000000002E-5</c:v>
                </c:pt>
                <c:pt idx="4434">
                  <c:v>5.0000000000000002E-5</c:v>
                </c:pt>
                <c:pt idx="4435">
                  <c:v>5.0000000000000002E-5</c:v>
                </c:pt>
                <c:pt idx="4436">
                  <c:v>5.0000000000000002E-5</c:v>
                </c:pt>
                <c:pt idx="4437">
                  <c:v>5.0000000000000002E-5</c:v>
                </c:pt>
                <c:pt idx="4438">
                  <c:v>5.0000000000000002E-5</c:v>
                </c:pt>
                <c:pt idx="4439">
                  <c:v>5.0000000000000002E-5</c:v>
                </c:pt>
                <c:pt idx="4440">
                  <c:v>5.0000000000000002E-5</c:v>
                </c:pt>
                <c:pt idx="4441">
                  <c:v>5.0000000000000002E-5</c:v>
                </c:pt>
                <c:pt idx="4442">
                  <c:v>5.0000000000000002E-5</c:v>
                </c:pt>
                <c:pt idx="4443">
                  <c:v>5.0000000000000002E-5</c:v>
                </c:pt>
                <c:pt idx="4444">
                  <c:v>5.0000000000000002E-5</c:v>
                </c:pt>
                <c:pt idx="4445">
                  <c:v>5.0000000000000002E-5</c:v>
                </c:pt>
                <c:pt idx="4446">
                  <c:v>5.0000000000000002E-5</c:v>
                </c:pt>
                <c:pt idx="4447">
                  <c:v>5.0000000000000002E-5</c:v>
                </c:pt>
                <c:pt idx="4448">
                  <c:v>5.0000000000000002E-5</c:v>
                </c:pt>
                <c:pt idx="4449">
                  <c:v>5.0000000000000002E-5</c:v>
                </c:pt>
                <c:pt idx="4450">
                  <c:v>1E-4</c:v>
                </c:pt>
                <c:pt idx="4451">
                  <c:v>1E-4</c:v>
                </c:pt>
                <c:pt idx="4452">
                  <c:v>1E-4</c:v>
                </c:pt>
                <c:pt idx="4453">
                  <c:v>1E-4</c:v>
                </c:pt>
                <c:pt idx="4454">
                  <c:v>1E-4</c:v>
                </c:pt>
                <c:pt idx="4455">
                  <c:v>1E-4</c:v>
                </c:pt>
                <c:pt idx="4456">
                  <c:v>1E-4</c:v>
                </c:pt>
                <c:pt idx="4457">
                  <c:v>1E-4</c:v>
                </c:pt>
                <c:pt idx="4458">
                  <c:v>1E-4</c:v>
                </c:pt>
                <c:pt idx="4459">
                  <c:v>1E-4</c:v>
                </c:pt>
                <c:pt idx="4460">
                  <c:v>1E-4</c:v>
                </c:pt>
                <c:pt idx="4461">
                  <c:v>1E-4</c:v>
                </c:pt>
                <c:pt idx="4462">
                  <c:v>1E-4</c:v>
                </c:pt>
                <c:pt idx="4463">
                  <c:v>1E-4</c:v>
                </c:pt>
                <c:pt idx="4464">
                  <c:v>1E-4</c:v>
                </c:pt>
                <c:pt idx="4465">
                  <c:v>1E-4</c:v>
                </c:pt>
                <c:pt idx="4466">
                  <c:v>1E-4</c:v>
                </c:pt>
                <c:pt idx="4467">
                  <c:v>1E-4</c:v>
                </c:pt>
                <c:pt idx="4468">
                  <c:v>1E-4</c:v>
                </c:pt>
                <c:pt idx="4469">
                  <c:v>1E-4</c:v>
                </c:pt>
                <c:pt idx="4470">
                  <c:v>1E-4</c:v>
                </c:pt>
                <c:pt idx="4471">
                  <c:v>1E-4</c:v>
                </c:pt>
                <c:pt idx="4472">
                  <c:v>1E-4</c:v>
                </c:pt>
                <c:pt idx="4473">
                  <c:v>1E-4</c:v>
                </c:pt>
                <c:pt idx="4474">
                  <c:v>1E-4</c:v>
                </c:pt>
                <c:pt idx="4475">
                  <c:v>1.4999999999999999E-4</c:v>
                </c:pt>
                <c:pt idx="4476">
                  <c:v>1.4999999999999999E-4</c:v>
                </c:pt>
                <c:pt idx="4477">
                  <c:v>1.4999999999999999E-4</c:v>
                </c:pt>
                <c:pt idx="4478">
                  <c:v>1.4999999999999999E-4</c:v>
                </c:pt>
                <c:pt idx="4479">
                  <c:v>1.4999999999999999E-4</c:v>
                </c:pt>
                <c:pt idx="4480">
                  <c:v>1.4999999999999999E-4</c:v>
                </c:pt>
                <c:pt idx="4481">
                  <c:v>1.4999999999999999E-4</c:v>
                </c:pt>
                <c:pt idx="4482">
                  <c:v>1.4999999999999999E-4</c:v>
                </c:pt>
                <c:pt idx="4483">
                  <c:v>1.4999999999999999E-4</c:v>
                </c:pt>
                <c:pt idx="4484">
                  <c:v>1.4999999999999999E-4</c:v>
                </c:pt>
                <c:pt idx="4485">
                  <c:v>1.4999999999999999E-4</c:v>
                </c:pt>
                <c:pt idx="4486">
                  <c:v>1.4999999999999999E-4</c:v>
                </c:pt>
                <c:pt idx="4487">
                  <c:v>1.4999999999999999E-4</c:v>
                </c:pt>
                <c:pt idx="4488">
                  <c:v>1.4999999999999999E-4</c:v>
                </c:pt>
                <c:pt idx="4489">
                  <c:v>1.4999999999999999E-4</c:v>
                </c:pt>
                <c:pt idx="4490">
                  <c:v>1.4999999999999999E-4</c:v>
                </c:pt>
                <c:pt idx="4491">
                  <c:v>1.4999999999999999E-4</c:v>
                </c:pt>
                <c:pt idx="4492">
                  <c:v>1.4999999999999999E-4</c:v>
                </c:pt>
                <c:pt idx="4493">
                  <c:v>1.4999999999999999E-4</c:v>
                </c:pt>
                <c:pt idx="4494">
                  <c:v>1.4999999999999999E-4</c:v>
                </c:pt>
                <c:pt idx="4495">
                  <c:v>1.4999999999999999E-4</c:v>
                </c:pt>
                <c:pt idx="4496">
                  <c:v>1.4999999999999999E-4</c:v>
                </c:pt>
                <c:pt idx="4497">
                  <c:v>1.4999999999999999E-4</c:v>
                </c:pt>
                <c:pt idx="4498">
                  <c:v>1.4999999999999999E-4</c:v>
                </c:pt>
                <c:pt idx="4499">
                  <c:v>1.4999999999999999E-4</c:v>
                </c:pt>
                <c:pt idx="4500">
                  <c:v>2.0000000000000001E-4</c:v>
                </c:pt>
                <c:pt idx="4501">
                  <c:v>2.0000000000000001E-4</c:v>
                </c:pt>
                <c:pt idx="4502">
                  <c:v>2.0000000000000001E-4</c:v>
                </c:pt>
                <c:pt idx="4503">
                  <c:v>2.0000000000000001E-4</c:v>
                </c:pt>
                <c:pt idx="4504">
                  <c:v>2.0000000000000001E-4</c:v>
                </c:pt>
                <c:pt idx="4505">
                  <c:v>2.0000000000000001E-4</c:v>
                </c:pt>
                <c:pt idx="4506">
                  <c:v>2.0000000000000001E-4</c:v>
                </c:pt>
                <c:pt idx="4507">
                  <c:v>2.0000000000000001E-4</c:v>
                </c:pt>
                <c:pt idx="4508">
                  <c:v>2.0000000000000001E-4</c:v>
                </c:pt>
                <c:pt idx="4509">
                  <c:v>2.0000000000000001E-4</c:v>
                </c:pt>
                <c:pt idx="4510">
                  <c:v>2.0000000000000001E-4</c:v>
                </c:pt>
                <c:pt idx="4511">
                  <c:v>2.0000000000000001E-4</c:v>
                </c:pt>
                <c:pt idx="4512">
                  <c:v>2.0000000000000001E-4</c:v>
                </c:pt>
                <c:pt idx="4513">
                  <c:v>2.0000000000000001E-4</c:v>
                </c:pt>
                <c:pt idx="4514">
                  <c:v>2.0000000000000001E-4</c:v>
                </c:pt>
                <c:pt idx="4515">
                  <c:v>2.0000000000000001E-4</c:v>
                </c:pt>
                <c:pt idx="4516">
                  <c:v>2.0000000000000001E-4</c:v>
                </c:pt>
                <c:pt idx="4517">
                  <c:v>2.0000000000000001E-4</c:v>
                </c:pt>
                <c:pt idx="4518">
                  <c:v>2.0000000000000001E-4</c:v>
                </c:pt>
                <c:pt idx="4519">
                  <c:v>2.0000000000000001E-4</c:v>
                </c:pt>
                <c:pt idx="4520">
                  <c:v>2.0000000000000001E-4</c:v>
                </c:pt>
                <c:pt idx="4521">
                  <c:v>2.0000000000000001E-4</c:v>
                </c:pt>
                <c:pt idx="4522">
                  <c:v>2.0000000000000001E-4</c:v>
                </c:pt>
                <c:pt idx="4523">
                  <c:v>2.0000000000000001E-4</c:v>
                </c:pt>
                <c:pt idx="4524">
                  <c:v>2.0000000000000001E-4</c:v>
                </c:pt>
                <c:pt idx="4525">
                  <c:v>2.5000000000000001E-4</c:v>
                </c:pt>
                <c:pt idx="4526">
                  <c:v>2.5000000000000001E-4</c:v>
                </c:pt>
                <c:pt idx="4527">
                  <c:v>2.5000000000000001E-4</c:v>
                </c:pt>
                <c:pt idx="4528">
                  <c:v>2.5000000000000001E-4</c:v>
                </c:pt>
                <c:pt idx="4529">
                  <c:v>2.5000000000000001E-4</c:v>
                </c:pt>
                <c:pt idx="4530">
                  <c:v>2.5000000000000001E-4</c:v>
                </c:pt>
                <c:pt idx="4531">
                  <c:v>2.5000000000000001E-4</c:v>
                </c:pt>
                <c:pt idx="4532">
                  <c:v>2.5000000000000001E-4</c:v>
                </c:pt>
                <c:pt idx="4533">
                  <c:v>2.5000000000000001E-4</c:v>
                </c:pt>
                <c:pt idx="4534">
                  <c:v>2.5000000000000001E-4</c:v>
                </c:pt>
                <c:pt idx="4535">
                  <c:v>2.5000000000000001E-4</c:v>
                </c:pt>
                <c:pt idx="4536">
                  <c:v>2.5000000000000001E-4</c:v>
                </c:pt>
                <c:pt idx="4537">
                  <c:v>2.5000000000000001E-4</c:v>
                </c:pt>
                <c:pt idx="4538">
                  <c:v>2.5000000000000001E-4</c:v>
                </c:pt>
                <c:pt idx="4539">
                  <c:v>2.5000000000000001E-4</c:v>
                </c:pt>
                <c:pt idx="4540">
                  <c:v>2.5000000000000001E-4</c:v>
                </c:pt>
                <c:pt idx="4541">
                  <c:v>2.5000000000000001E-4</c:v>
                </c:pt>
                <c:pt idx="4542">
                  <c:v>2.5000000000000001E-4</c:v>
                </c:pt>
                <c:pt idx="4543">
                  <c:v>2.5000000000000001E-4</c:v>
                </c:pt>
                <c:pt idx="4544">
                  <c:v>2.5000000000000001E-4</c:v>
                </c:pt>
                <c:pt idx="4545">
                  <c:v>2.5000000000000001E-4</c:v>
                </c:pt>
                <c:pt idx="4546">
                  <c:v>2.5000000000000001E-4</c:v>
                </c:pt>
                <c:pt idx="4547">
                  <c:v>2.5000000000000001E-4</c:v>
                </c:pt>
                <c:pt idx="4548">
                  <c:v>2.5000000000000001E-4</c:v>
                </c:pt>
                <c:pt idx="4549">
                  <c:v>2.5000000000000001E-4</c:v>
                </c:pt>
                <c:pt idx="4550">
                  <c:v>2.9999999999999997E-4</c:v>
                </c:pt>
                <c:pt idx="4551">
                  <c:v>2.9999999999999997E-4</c:v>
                </c:pt>
                <c:pt idx="4552">
                  <c:v>2.9999999999999997E-4</c:v>
                </c:pt>
                <c:pt idx="4553">
                  <c:v>2.9999999999999997E-4</c:v>
                </c:pt>
                <c:pt idx="4554">
                  <c:v>2.9999999999999997E-4</c:v>
                </c:pt>
                <c:pt idx="4555">
                  <c:v>2.9999999999999997E-4</c:v>
                </c:pt>
                <c:pt idx="4556">
                  <c:v>2.9999999999999997E-4</c:v>
                </c:pt>
                <c:pt idx="4557">
                  <c:v>2.9999999999999997E-4</c:v>
                </c:pt>
                <c:pt idx="4558">
                  <c:v>2.9999999999999997E-4</c:v>
                </c:pt>
                <c:pt idx="4559">
                  <c:v>2.9999999999999997E-4</c:v>
                </c:pt>
                <c:pt idx="4560">
                  <c:v>2.9999999999999997E-4</c:v>
                </c:pt>
                <c:pt idx="4561">
                  <c:v>2.9999999999999997E-4</c:v>
                </c:pt>
                <c:pt idx="4562">
                  <c:v>2.9999999999999997E-4</c:v>
                </c:pt>
                <c:pt idx="4563">
                  <c:v>2.9999999999999997E-4</c:v>
                </c:pt>
                <c:pt idx="4564">
                  <c:v>2.9999999999999997E-4</c:v>
                </c:pt>
                <c:pt idx="4565">
                  <c:v>2.9999999999999997E-4</c:v>
                </c:pt>
                <c:pt idx="4566">
                  <c:v>2.9999999999999997E-4</c:v>
                </c:pt>
                <c:pt idx="4567">
                  <c:v>2.9999999999999997E-4</c:v>
                </c:pt>
                <c:pt idx="4568">
                  <c:v>2.9999999999999997E-4</c:v>
                </c:pt>
                <c:pt idx="4569">
                  <c:v>2.9999999999999997E-4</c:v>
                </c:pt>
                <c:pt idx="4570">
                  <c:v>2.9999999999999997E-4</c:v>
                </c:pt>
                <c:pt idx="4571">
                  <c:v>2.9999999999999997E-4</c:v>
                </c:pt>
                <c:pt idx="4572">
                  <c:v>2.9999999999999997E-4</c:v>
                </c:pt>
                <c:pt idx="4573">
                  <c:v>2.9999999999999997E-4</c:v>
                </c:pt>
                <c:pt idx="4574">
                  <c:v>2.9999999999999997E-4</c:v>
                </c:pt>
                <c:pt idx="4575">
                  <c:v>3.5E-4</c:v>
                </c:pt>
                <c:pt idx="4576">
                  <c:v>3.5E-4</c:v>
                </c:pt>
                <c:pt idx="4577">
                  <c:v>3.5E-4</c:v>
                </c:pt>
                <c:pt idx="4578">
                  <c:v>3.5E-4</c:v>
                </c:pt>
                <c:pt idx="4579">
                  <c:v>3.5E-4</c:v>
                </c:pt>
                <c:pt idx="4580">
                  <c:v>3.5E-4</c:v>
                </c:pt>
                <c:pt idx="4581">
                  <c:v>3.5E-4</c:v>
                </c:pt>
                <c:pt idx="4582">
                  <c:v>3.5E-4</c:v>
                </c:pt>
                <c:pt idx="4583">
                  <c:v>3.5E-4</c:v>
                </c:pt>
                <c:pt idx="4584">
                  <c:v>3.5E-4</c:v>
                </c:pt>
                <c:pt idx="4585">
                  <c:v>3.5E-4</c:v>
                </c:pt>
                <c:pt idx="4586">
                  <c:v>3.5E-4</c:v>
                </c:pt>
                <c:pt idx="4587">
                  <c:v>3.5E-4</c:v>
                </c:pt>
                <c:pt idx="4588">
                  <c:v>3.5E-4</c:v>
                </c:pt>
                <c:pt idx="4589">
                  <c:v>3.5E-4</c:v>
                </c:pt>
                <c:pt idx="4590">
                  <c:v>3.5E-4</c:v>
                </c:pt>
                <c:pt idx="4591">
                  <c:v>3.5E-4</c:v>
                </c:pt>
                <c:pt idx="4592">
                  <c:v>3.5E-4</c:v>
                </c:pt>
                <c:pt idx="4593">
                  <c:v>3.5E-4</c:v>
                </c:pt>
                <c:pt idx="4594">
                  <c:v>3.5E-4</c:v>
                </c:pt>
                <c:pt idx="4595">
                  <c:v>3.5E-4</c:v>
                </c:pt>
                <c:pt idx="4596">
                  <c:v>3.5E-4</c:v>
                </c:pt>
                <c:pt idx="4597">
                  <c:v>3.5E-4</c:v>
                </c:pt>
                <c:pt idx="4598">
                  <c:v>3.5E-4</c:v>
                </c:pt>
                <c:pt idx="4599">
                  <c:v>3.5E-4</c:v>
                </c:pt>
                <c:pt idx="4600">
                  <c:v>4.0000000000000002E-4</c:v>
                </c:pt>
                <c:pt idx="4601">
                  <c:v>4.0000000000000002E-4</c:v>
                </c:pt>
                <c:pt idx="4602">
                  <c:v>4.0000000000000002E-4</c:v>
                </c:pt>
                <c:pt idx="4603">
                  <c:v>4.0000000000000002E-4</c:v>
                </c:pt>
                <c:pt idx="4604">
                  <c:v>4.0000000000000002E-4</c:v>
                </c:pt>
                <c:pt idx="4605">
                  <c:v>4.0000000000000002E-4</c:v>
                </c:pt>
                <c:pt idx="4606">
                  <c:v>4.0000000000000002E-4</c:v>
                </c:pt>
                <c:pt idx="4607">
                  <c:v>4.0000000000000002E-4</c:v>
                </c:pt>
                <c:pt idx="4608">
                  <c:v>4.0000000000000002E-4</c:v>
                </c:pt>
                <c:pt idx="4609">
                  <c:v>4.0000000000000002E-4</c:v>
                </c:pt>
                <c:pt idx="4610">
                  <c:v>4.0000000000000002E-4</c:v>
                </c:pt>
                <c:pt idx="4611">
                  <c:v>4.0000000000000002E-4</c:v>
                </c:pt>
                <c:pt idx="4612">
                  <c:v>4.0000000000000002E-4</c:v>
                </c:pt>
                <c:pt idx="4613">
                  <c:v>4.0000000000000002E-4</c:v>
                </c:pt>
                <c:pt idx="4614">
                  <c:v>4.0000000000000002E-4</c:v>
                </c:pt>
                <c:pt idx="4615">
                  <c:v>4.0000000000000002E-4</c:v>
                </c:pt>
                <c:pt idx="4616">
                  <c:v>4.0000000000000002E-4</c:v>
                </c:pt>
                <c:pt idx="4617">
                  <c:v>4.0000000000000002E-4</c:v>
                </c:pt>
                <c:pt idx="4618">
                  <c:v>4.0000000000000002E-4</c:v>
                </c:pt>
                <c:pt idx="4619">
                  <c:v>4.0000000000000002E-4</c:v>
                </c:pt>
                <c:pt idx="4620">
                  <c:v>4.0000000000000002E-4</c:v>
                </c:pt>
                <c:pt idx="4621">
                  <c:v>4.0000000000000002E-4</c:v>
                </c:pt>
                <c:pt idx="4622">
                  <c:v>4.0000000000000002E-4</c:v>
                </c:pt>
                <c:pt idx="4623">
                  <c:v>4.0000000000000002E-4</c:v>
                </c:pt>
                <c:pt idx="4624">
                  <c:v>4.0000000000000002E-4</c:v>
                </c:pt>
                <c:pt idx="4625">
                  <c:v>2.9999999999999997E-4</c:v>
                </c:pt>
                <c:pt idx="4626">
                  <c:v>2.9999999999999997E-4</c:v>
                </c:pt>
                <c:pt idx="4627">
                  <c:v>2.9999999999999997E-4</c:v>
                </c:pt>
                <c:pt idx="4628">
                  <c:v>2.9999999999999997E-4</c:v>
                </c:pt>
                <c:pt idx="4629">
                  <c:v>2.9999999999999997E-4</c:v>
                </c:pt>
                <c:pt idx="4630">
                  <c:v>2.9999999999999997E-4</c:v>
                </c:pt>
                <c:pt idx="4631">
                  <c:v>2.9999999999999997E-4</c:v>
                </c:pt>
                <c:pt idx="4632">
                  <c:v>2.9999999999999997E-4</c:v>
                </c:pt>
                <c:pt idx="4633">
                  <c:v>2.9999999999999997E-4</c:v>
                </c:pt>
                <c:pt idx="4634">
                  <c:v>2.9999999999999997E-4</c:v>
                </c:pt>
                <c:pt idx="4635">
                  <c:v>2.9999999999999997E-4</c:v>
                </c:pt>
                <c:pt idx="4636">
                  <c:v>2.9999999999999997E-4</c:v>
                </c:pt>
                <c:pt idx="4637">
                  <c:v>2.9999999999999997E-4</c:v>
                </c:pt>
                <c:pt idx="4638">
                  <c:v>2.9999999999999997E-4</c:v>
                </c:pt>
                <c:pt idx="4639">
                  <c:v>2.9999999999999997E-4</c:v>
                </c:pt>
                <c:pt idx="4640">
                  <c:v>2.9999999999999997E-4</c:v>
                </c:pt>
                <c:pt idx="4641">
                  <c:v>2.9999999999999997E-4</c:v>
                </c:pt>
                <c:pt idx="4642">
                  <c:v>2.9999999999999997E-4</c:v>
                </c:pt>
                <c:pt idx="4643">
                  <c:v>2.9999999999999997E-4</c:v>
                </c:pt>
                <c:pt idx="4644">
                  <c:v>2.9999999999999997E-4</c:v>
                </c:pt>
                <c:pt idx="4645">
                  <c:v>2.9999999999999997E-4</c:v>
                </c:pt>
                <c:pt idx="4646">
                  <c:v>2.9999999999999997E-4</c:v>
                </c:pt>
                <c:pt idx="4647">
                  <c:v>2.9999999999999997E-4</c:v>
                </c:pt>
                <c:pt idx="4648">
                  <c:v>2.9999999999999997E-4</c:v>
                </c:pt>
                <c:pt idx="4649">
                  <c:v>2.9999999999999997E-4</c:v>
                </c:pt>
                <c:pt idx="4650">
                  <c:v>2.0000000000000001E-4</c:v>
                </c:pt>
                <c:pt idx="4651">
                  <c:v>2.0000000000000001E-4</c:v>
                </c:pt>
                <c:pt idx="4652">
                  <c:v>2.0000000000000001E-4</c:v>
                </c:pt>
                <c:pt idx="4653">
                  <c:v>2.0000000000000001E-4</c:v>
                </c:pt>
                <c:pt idx="4654">
                  <c:v>2.0000000000000001E-4</c:v>
                </c:pt>
                <c:pt idx="4655">
                  <c:v>2.0000000000000001E-4</c:v>
                </c:pt>
                <c:pt idx="4656">
                  <c:v>2.0000000000000001E-4</c:v>
                </c:pt>
                <c:pt idx="4657">
                  <c:v>2.0000000000000001E-4</c:v>
                </c:pt>
                <c:pt idx="4658">
                  <c:v>2.0000000000000001E-4</c:v>
                </c:pt>
                <c:pt idx="4659">
                  <c:v>2.0000000000000001E-4</c:v>
                </c:pt>
                <c:pt idx="4660">
                  <c:v>2.0000000000000001E-4</c:v>
                </c:pt>
                <c:pt idx="4661">
                  <c:v>2.0000000000000001E-4</c:v>
                </c:pt>
                <c:pt idx="4662">
                  <c:v>2.0000000000000001E-4</c:v>
                </c:pt>
                <c:pt idx="4663">
                  <c:v>2.0000000000000001E-4</c:v>
                </c:pt>
                <c:pt idx="4664">
                  <c:v>2.0000000000000001E-4</c:v>
                </c:pt>
                <c:pt idx="4665">
                  <c:v>2.0000000000000001E-4</c:v>
                </c:pt>
                <c:pt idx="4666">
                  <c:v>2.0000000000000001E-4</c:v>
                </c:pt>
                <c:pt idx="4667">
                  <c:v>2.0000000000000001E-4</c:v>
                </c:pt>
                <c:pt idx="4668">
                  <c:v>2.0000000000000001E-4</c:v>
                </c:pt>
                <c:pt idx="4669">
                  <c:v>2.0000000000000001E-4</c:v>
                </c:pt>
                <c:pt idx="4670">
                  <c:v>2.0000000000000001E-4</c:v>
                </c:pt>
                <c:pt idx="4671">
                  <c:v>2.0000000000000001E-4</c:v>
                </c:pt>
                <c:pt idx="4672">
                  <c:v>2.0000000000000001E-4</c:v>
                </c:pt>
                <c:pt idx="4673">
                  <c:v>2.0000000000000001E-4</c:v>
                </c:pt>
                <c:pt idx="4674">
                  <c:v>2.0000000000000001E-4</c:v>
                </c:pt>
                <c:pt idx="4675">
                  <c:v>1E-4</c:v>
                </c:pt>
                <c:pt idx="4676">
                  <c:v>1E-4</c:v>
                </c:pt>
                <c:pt idx="4677">
                  <c:v>1E-4</c:v>
                </c:pt>
                <c:pt idx="4678">
                  <c:v>1E-4</c:v>
                </c:pt>
                <c:pt idx="4679">
                  <c:v>1E-4</c:v>
                </c:pt>
                <c:pt idx="4680">
                  <c:v>1E-4</c:v>
                </c:pt>
                <c:pt idx="4681">
                  <c:v>1E-4</c:v>
                </c:pt>
                <c:pt idx="4682">
                  <c:v>1E-4</c:v>
                </c:pt>
                <c:pt idx="4683">
                  <c:v>1E-4</c:v>
                </c:pt>
                <c:pt idx="4684">
                  <c:v>1E-4</c:v>
                </c:pt>
                <c:pt idx="4685">
                  <c:v>1E-4</c:v>
                </c:pt>
                <c:pt idx="4686">
                  <c:v>1E-4</c:v>
                </c:pt>
                <c:pt idx="4687">
                  <c:v>1E-4</c:v>
                </c:pt>
                <c:pt idx="4688">
                  <c:v>1E-4</c:v>
                </c:pt>
                <c:pt idx="4689">
                  <c:v>1E-4</c:v>
                </c:pt>
                <c:pt idx="4690">
                  <c:v>1E-4</c:v>
                </c:pt>
                <c:pt idx="4691">
                  <c:v>1E-4</c:v>
                </c:pt>
                <c:pt idx="4692">
                  <c:v>1E-4</c:v>
                </c:pt>
                <c:pt idx="4693">
                  <c:v>1E-4</c:v>
                </c:pt>
                <c:pt idx="4694">
                  <c:v>1E-4</c:v>
                </c:pt>
                <c:pt idx="4695">
                  <c:v>1E-4</c:v>
                </c:pt>
                <c:pt idx="4696">
                  <c:v>1E-4</c:v>
                </c:pt>
                <c:pt idx="4697">
                  <c:v>1E-4</c:v>
                </c:pt>
                <c:pt idx="4698">
                  <c:v>1E-4</c:v>
                </c:pt>
                <c:pt idx="4699">
                  <c:v>1E-4</c:v>
                </c:pt>
                <c:pt idx="4700">
                  <c:v>8.1314999999999998E-20</c:v>
                </c:pt>
                <c:pt idx="4701">
                  <c:v>8.1314999999999998E-20</c:v>
                </c:pt>
                <c:pt idx="4702">
                  <c:v>8.1314999999999998E-20</c:v>
                </c:pt>
                <c:pt idx="4703">
                  <c:v>8.1314999999999998E-20</c:v>
                </c:pt>
                <c:pt idx="4704">
                  <c:v>8.1314999999999998E-20</c:v>
                </c:pt>
                <c:pt idx="4705">
                  <c:v>8.1314999999999998E-20</c:v>
                </c:pt>
                <c:pt idx="4706">
                  <c:v>8.1314999999999998E-20</c:v>
                </c:pt>
                <c:pt idx="4707">
                  <c:v>8.1314999999999998E-20</c:v>
                </c:pt>
                <c:pt idx="4708">
                  <c:v>8.1314999999999998E-20</c:v>
                </c:pt>
                <c:pt idx="4709">
                  <c:v>8.1314999999999998E-20</c:v>
                </c:pt>
                <c:pt idx="4710">
                  <c:v>8.1314999999999998E-20</c:v>
                </c:pt>
                <c:pt idx="4711">
                  <c:v>8.1314999999999998E-20</c:v>
                </c:pt>
                <c:pt idx="4712">
                  <c:v>8.1314999999999998E-20</c:v>
                </c:pt>
                <c:pt idx="4713">
                  <c:v>8.1314999999999998E-20</c:v>
                </c:pt>
                <c:pt idx="4714">
                  <c:v>8.1314999999999998E-20</c:v>
                </c:pt>
                <c:pt idx="4715">
                  <c:v>8.1314999999999998E-20</c:v>
                </c:pt>
                <c:pt idx="4716">
                  <c:v>8.1314999999999998E-20</c:v>
                </c:pt>
                <c:pt idx="4717">
                  <c:v>8.1314999999999998E-20</c:v>
                </c:pt>
                <c:pt idx="4718">
                  <c:v>8.1314999999999998E-20</c:v>
                </c:pt>
                <c:pt idx="4719">
                  <c:v>8.1314999999999998E-20</c:v>
                </c:pt>
                <c:pt idx="4720">
                  <c:v>8.1314999999999998E-20</c:v>
                </c:pt>
                <c:pt idx="4721">
                  <c:v>8.1314999999999998E-20</c:v>
                </c:pt>
                <c:pt idx="4722">
                  <c:v>8.1314999999999998E-20</c:v>
                </c:pt>
                <c:pt idx="4723">
                  <c:v>8.1314999999999998E-20</c:v>
                </c:pt>
                <c:pt idx="4724">
                  <c:v>8.1314999999999998E-20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5.0000000000000002E-5</c:v>
                </c:pt>
                <c:pt idx="4801">
                  <c:v>5.0000000000000002E-5</c:v>
                </c:pt>
                <c:pt idx="4802">
                  <c:v>5.0000000000000002E-5</c:v>
                </c:pt>
                <c:pt idx="4803">
                  <c:v>5.0000000000000002E-5</c:v>
                </c:pt>
                <c:pt idx="4804">
                  <c:v>5.0000000000000002E-5</c:v>
                </c:pt>
                <c:pt idx="4805">
                  <c:v>5.0000000000000002E-5</c:v>
                </c:pt>
                <c:pt idx="4806">
                  <c:v>5.0000000000000002E-5</c:v>
                </c:pt>
                <c:pt idx="4807">
                  <c:v>5.0000000000000002E-5</c:v>
                </c:pt>
                <c:pt idx="4808">
                  <c:v>5.0000000000000002E-5</c:v>
                </c:pt>
                <c:pt idx="4809">
                  <c:v>5.0000000000000002E-5</c:v>
                </c:pt>
                <c:pt idx="4810">
                  <c:v>5.0000000000000002E-5</c:v>
                </c:pt>
                <c:pt idx="4811">
                  <c:v>5.0000000000000002E-5</c:v>
                </c:pt>
                <c:pt idx="4812">
                  <c:v>5.0000000000000002E-5</c:v>
                </c:pt>
                <c:pt idx="4813">
                  <c:v>5.0000000000000002E-5</c:v>
                </c:pt>
                <c:pt idx="4814">
                  <c:v>5.0000000000000002E-5</c:v>
                </c:pt>
                <c:pt idx="4815">
                  <c:v>5.0000000000000002E-5</c:v>
                </c:pt>
                <c:pt idx="4816">
                  <c:v>5.0000000000000002E-5</c:v>
                </c:pt>
                <c:pt idx="4817">
                  <c:v>5.0000000000000002E-5</c:v>
                </c:pt>
                <c:pt idx="4818">
                  <c:v>5.0000000000000002E-5</c:v>
                </c:pt>
                <c:pt idx="4819">
                  <c:v>5.0000000000000002E-5</c:v>
                </c:pt>
                <c:pt idx="4820">
                  <c:v>5.0000000000000002E-5</c:v>
                </c:pt>
                <c:pt idx="4821">
                  <c:v>5.0000000000000002E-5</c:v>
                </c:pt>
                <c:pt idx="4822">
                  <c:v>5.0000000000000002E-5</c:v>
                </c:pt>
                <c:pt idx="4823">
                  <c:v>5.0000000000000002E-5</c:v>
                </c:pt>
                <c:pt idx="4824">
                  <c:v>5.0000000000000002E-5</c:v>
                </c:pt>
                <c:pt idx="4825">
                  <c:v>1E-4</c:v>
                </c:pt>
                <c:pt idx="4826">
                  <c:v>1E-4</c:v>
                </c:pt>
                <c:pt idx="4827">
                  <c:v>1E-4</c:v>
                </c:pt>
                <c:pt idx="4828">
                  <c:v>1E-4</c:v>
                </c:pt>
                <c:pt idx="4829">
                  <c:v>1E-4</c:v>
                </c:pt>
                <c:pt idx="4830">
                  <c:v>1E-4</c:v>
                </c:pt>
                <c:pt idx="4831">
                  <c:v>1E-4</c:v>
                </c:pt>
                <c:pt idx="4832">
                  <c:v>1E-4</c:v>
                </c:pt>
                <c:pt idx="4833">
                  <c:v>1E-4</c:v>
                </c:pt>
                <c:pt idx="4834">
                  <c:v>1E-4</c:v>
                </c:pt>
                <c:pt idx="4835">
                  <c:v>1E-4</c:v>
                </c:pt>
                <c:pt idx="4836">
                  <c:v>1E-4</c:v>
                </c:pt>
                <c:pt idx="4837">
                  <c:v>1E-4</c:v>
                </c:pt>
                <c:pt idx="4838">
                  <c:v>1E-4</c:v>
                </c:pt>
                <c:pt idx="4839">
                  <c:v>1E-4</c:v>
                </c:pt>
                <c:pt idx="4840">
                  <c:v>1E-4</c:v>
                </c:pt>
                <c:pt idx="4841">
                  <c:v>1E-4</c:v>
                </c:pt>
                <c:pt idx="4842">
                  <c:v>1E-4</c:v>
                </c:pt>
                <c:pt idx="4843">
                  <c:v>1E-4</c:v>
                </c:pt>
                <c:pt idx="4844">
                  <c:v>1E-4</c:v>
                </c:pt>
                <c:pt idx="4845">
                  <c:v>1E-4</c:v>
                </c:pt>
                <c:pt idx="4846">
                  <c:v>1E-4</c:v>
                </c:pt>
                <c:pt idx="4847">
                  <c:v>1E-4</c:v>
                </c:pt>
                <c:pt idx="4848">
                  <c:v>1E-4</c:v>
                </c:pt>
                <c:pt idx="4849">
                  <c:v>1E-4</c:v>
                </c:pt>
                <c:pt idx="4850">
                  <c:v>1.4999999999999999E-4</c:v>
                </c:pt>
                <c:pt idx="4851">
                  <c:v>1.4999999999999999E-4</c:v>
                </c:pt>
                <c:pt idx="4852">
                  <c:v>1.4999999999999999E-4</c:v>
                </c:pt>
                <c:pt idx="4853">
                  <c:v>1.4999999999999999E-4</c:v>
                </c:pt>
                <c:pt idx="4854">
                  <c:v>1.4999999999999999E-4</c:v>
                </c:pt>
                <c:pt idx="4855">
                  <c:v>1.4999999999999999E-4</c:v>
                </c:pt>
                <c:pt idx="4856">
                  <c:v>1.4999999999999999E-4</c:v>
                </c:pt>
                <c:pt idx="4857">
                  <c:v>1.4999999999999999E-4</c:v>
                </c:pt>
                <c:pt idx="4858">
                  <c:v>1.4999999999999999E-4</c:v>
                </c:pt>
                <c:pt idx="4859">
                  <c:v>1.4999999999999999E-4</c:v>
                </c:pt>
                <c:pt idx="4860">
                  <c:v>1.4999999999999999E-4</c:v>
                </c:pt>
                <c:pt idx="4861">
                  <c:v>1.4999999999999999E-4</c:v>
                </c:pt>
                <c:pt idx="4862">
                  <c:v>1.4999999999999999E-4</c:v>
                </c:pt>
                <c:pt idx="4863">
                  <c:v>1.4999999999999999E-4</c:v>
                </c:pt>
                <c:pt idx="4864">
                  <c:v>1.4999999999999999E-4</c:v>
                </c:pt>
                <c:pt idx="4865">
                  <c:v>1.4999999999999999E-4</c:v>
                </c:pt>
                <c:pt idx="4866">
                  <c:v>1.4999999999999999E-4</c:v>
                </c:pt>
                <c:pt idx="4867">
                  <c:v>1.4999999999999999E-4</c:v>
                </c:pt>
                <c:pt idx="4868">
                  <c:v>1.4999999999999999E-4</c:v>
                </c:pt>
                <c:pt idx="4869">
                  <c:v>1.4999999999999999E-4</c:v>
                </c:pt>
                <c:pt idx="4870">
                  <c:v>1.4999999999999999E-4</c:v>
                </c:pt>
                <c:pt idx="4871">
                  <c:v>1.4999999999999999E-4</c:v>
                </c:pt>
                <c:pt idx="4872">
                  <c:v>1.4999999999999999E-4</c:v>
                </c:pt>
                <c:pt idx="4873">
                  <c:v>1.4999999999999999E-4</c:v>
                </c:pt>
                <c:pt idx="4874">
                  <c:v>1.4999999999999999E-4</c:v>
                </c:pt>
                <c:pt idx="4875">
                  <c:v>2.0000000000000001E-4</c:v>
                </c:pt>
                <c:pt idx="4876">
                  <c:v>2.0000000000000001E-4</c:v>
                </c:pt>
                <c:pt idx="4877">
                  <c:v>2.0000000000000001E-4</c:v>
                </c:pt>
                <c:pt idx="4878">
                  <c:v>2.0000000000000001E-4</c:v>
                </c:pt>
                <c:pt idx="4879">
                  <c:v>2.0000000000000001E-4</c:v>
                </c:pt>
                <c:pt idx="4880">
                  <c:v>2.0000000000000001E-4</c:v>
                </c:pt>
                <c:pt idx="4881">
                  <c:v>2.0000000000000001E-4</c:v>
                </c:pt>
                <c:pt idx="4882">
                  <c:v>2.0000000000000001E-4</c:v>
                </c:pt>
                <c:pt idx="4883">
                  <c:v>2.0000000000000001E-4</c:v>
                </c:pt>
                <c:pt idx="4884">
                  <c:v>2.0000000000000001E-4</c:v>
                </c:pt>
                <c:pt idx="4885">
                  <c:v>2.0000000000000001E-4</c:v>
                </c:pt>
                <c:pt idx="4886">
                  <c:v>2.0000000000000001E-4</c:v>
                </c:pt>
                <c:pt idx="4887">
                  <c:v>2.0000000000000001E-4</c:v>
                </c:pt>
                <c:pt idx="4888">
                  <c:v>2.0000000000000001E-4</c:v>
                </c:pt>
                <c:pt idx="4889">
                  <c:v>2.0000000000000001E-4</c:v>
                </c:pt>
                <c:pt idx="4890">
                  <c:v>2.0000000000000001E-4</c:v>
                </c:pt>
                <c:pt idx="4891">
                  <c:v>2.0000000000000001E-4</c:v>
                </c:pt>
                <c:pt idx="4892">
                  <c:v>2.0000000000000001E-4</c:v>
                </c:pt>
                <c:pt idx="4893">
                  <c:v>2.0000000000000001E-4</c:v>
                </c:pt>
                <c:pt idx="4894">
                  <c:v>2.0000000000000001E-4</c:v>
                </c:pt>
                <c:pt idx="4895">
                  <c:v>2.0000000000000001E-4</c:v>
                </c:pt>
                <c:pt idx="4896">
                  <c:v>2.0000000000000001E-4</c:v>
                </c:pt>
                <c:pt idx="4897">
                  <c:v>2.0000000000000001E-4</c:v>
                </c:pt>
                <c:pt idx="4898">
                  <c:v>2.0000000000000001E-4</c:v>
                </c:pt>
                <c:pt idx="4899">
                  <c:v>2.0000000000000001E-4</c:v>
                </c:pt>
                <c:pt idx="4900">
                  <c:v>2.5000000000000001E-4</c:v>
                </c:pt>
                <c:pt idx="4901">
                  <c:v>2.5000000000000001E-4</c:v>
                </c:pt>
                <c:pt idx="4902">
                  <c:v>2.5000000000000001E-4</c:v>
                </c:pt>
                <c:pt idx="4903">
                  <c:v>2.5000000000000001E-4</c:v>
                </c:pt>
                <c:pt idx="4904">
                  <c:v>2.5000000000000001E-4</c:v>
                </c:pt>
                <c:pt idx="4905">
                  <c:v>2.5000000000000001E-4</c:v>
                </c:pt>
                <c:pt idx="4906">
                  <c:v>2.5000000000000001E-4</c:v>
                </c:pt>
                <c:pt idx="4907">
                  <c:v>2.5000000000000001E-4</c:v>
                </c:pt>
                <c:pt idx="4908">
                  <c:v>2.5000000000000001E-4</c:v>
                </c:pt>
                <c:pt idx="4909">
                  <c:v>2.5000000000000001E-4</c:v>
                </c:pt>
                <c:pt idx="4910">
                  <c:v>2.5000000000000001E-4</c:v>
                </c:pt>
                <c:pt idx="4911">
                  <c:v>2.5000000000000001E-4</c:v>
                </c:pt>
                <c:pt idx="4912">
                  <c:v>2.5000000000000001E-4</c:v>
                </c:pt>
                <c:pt idx="4913">
                  <c:v>2.5000000000000001E-4</c:v>
                </c:pt>
                <c:pt idx="4914">
                  <c:v>2.5000000000000001E-4</c:v>
                </c:pt>
                <c:pt idx="4915">
                  <c:v>2.5000000000000001E-4</c:v>
                </c:pt>
                <c:pt idx="4916">
                  <c:v>2.5000000000000001E-4</c:v>
                </c:pt>
                <c:pt idx="4917">
                  <c:v>2.5000000000000001E-4</c:v>
                </c:pt>
                <c:pt idx="4918">
                  <c:v>2.5000000000000001E-4</c:v>
                </c:pt>
                <c:pt idx="4919">
                  <c:v>2.5000000000000001E-4</c:v>
                </c:pt>
                <c:pt idx="4920">
                  <c:v>2.5000000000000001E-4</c:v>
                </c:pt>
                <c:pt idx="4921">
                  <c:v>2.5000000000000001E-4</c:v>
                </c:pt>
                <c:pt idx="4922">
                  <c:v>2.5000000000000001E-4</c:v>
                </c:pt>
                <c:pt idx="4923">
                  <c:v>2.5000000000000001E-4</c:v>
                </c:pt>
                <c:pt idx="4924">
                  <c:v>2.5000000000000001E-4</c:v>
                </c:pt>
                <c:pt idx="4925">
                  <c:v>2.9999999999999997E-4</c:v>
                </c:pt>
                <c:pt idx="4926">
                  <c:v>2.9999999999999997E-4</c:v>
                </c:pt>
                <c:pt idx="4927">
                  <c:v>2.9999999999999997E-4</c:v>
                </c:pt>
                <c:pt idx="4928">
                  <c:v>2.9999999999999997E-4</c:v>
                </c:pt>
                <c:pt idx="4929">
                  <c:v>2.9999999999999997E-4</c:v>
                </c:pt>
                <c:pt idx="4930">
                  <c:v>2.9999999999999997E-4</c:v>
                </c:pt>
                <c:pt idx="4931">
                  <c:v>2.9999999999999997E-4</c:v>
                </c:pt>
                <c:pt idx="4932">
                  <c:v>2.9999999999999997E-4</c:v>
                </c:pt>
                <c:pt idx="4933">
                  <c:v>2.9999999999999997E-4</c:v>
                </c:pt>
                <c:pt idx="4934">
                  <c:v>2.9999999999999997E-4</c:v>
                </c:pt>
                <c:pt idx="4935">
                  <c:v>2.9999999999999997E-4</c:v>
                </c:pt>
                <c:pt idx="4936">
                  <c:v>2.9999999999999997E-4</c:v>
                </c:pt>
                <c:pt idx="4937">
                  <c:v>2.9999999999999997E-4</c:v>
                </c:pt>
                <c:pt idx="4938">
                  <c:v>2.9999999999999997E-4</c:v>
                </c:pt>
                <c:pt idx="4939">
                  <c:v>2.9999999999999997E-4</c:v>
                </c:pt>
                <c:pt idx="4940">
                  <c:v>2.9999999999999997E-4</c:v>
                </c:pt>
                <c:pt idx="4941">
                  <c:v>2.9999999999999997E-4</c:v>
                </c:pt>
                <c:pt idx="4942">
                  <c:v>2.9999999999999997E-4</c:v>
                </c:pt>
                <c:pt idx="4943">
                  <c:v>2.9999999999999997E-4</c:v>
                </c:pt>
                <c:pt idx="4944">
                  <c:v>2.9999999999999997E-4</c:v>
                </c:pt>
                <c:pt idx="4945">
                  <c:v>2.9999999999999997E-4</c:v>
                </c:pt>
                <c:pt idx="4946">
                  <c:v>2.9999999999999997E-4</c:v>
                </c:pt>
                <c:pt idx="4947">
                  <c:v>2.9999999999999997E-4</c:v>
                </c:pt>
                <c:pt idx="4948">
                  <c:v>2.9999999999999997E-4</c:v>
                </c:pt>
                <c:pt idx="4949">
                  <c:v>2.9999999999999997E-4</c:v>
                </c:pt>
                <c:pt idx="4950">
                  <c:v>3.5E-4</c:v>
                </c:pt>
                <c:pt idx="4951">
                  <c:v>3.5E-4</c:v>
                </c:pt>
                <c:pt idx="4952">
                  <c:v>3.5E-4</c:v>
                </c:pt>
                <c:pt idx="4953">
                  <c:v>3.5E-4</c:v>
                </c:pt>
                <c:pt idx="4954">
                  <c:v>3.5E-4</c:v>
                </c:pt>
                <c:pt idx="4955">
                  <c:v>3.5E-4</c:v>
                </c:pt>
                <c:pt idx="4956">
                  <c:v>3.5E-4</c:v>
                </c:pt>
                <c:pt idx="4957">
                  <c:v>3.5E-4</c:v>
                </c:pt>
                <c:pt idx="4958">
                  <c:v>3.5E-4</c:v>
                </c:pt>
                <c:pt idx="4959">
                  <c:v>3.5E-4</c:v>
                </c:pt>
                <c:pt idx="4960">
                  <c:v>3.5E-4</c:v>
                </c:pt>
                <c:pt idx="4961">
                  <c:v>3.5E-4</c:v>
                </c:pt>
                <c:pt idx="4962">
                  <c:v>3.5E-4</c:v>
                </c:pt>
                <c:pt idx="4963">
                  <c:v>3.5E-4</c:v>
                </c:pt>
                <c:pt idx="4964">
                  <c:v>3.5E-4</c:v>
                </c:pt>
                <c:pt idx="4965">
                  <c:v>3.5E-4</c:v>
                </c:pt>
                <c:pt idx="4966">
                  <c:v>3.5E-4</c:v>
                </c:pt>
                <c:pt idx="4967">
                  <c:v>3.5E-4</c:v>
                </c:pt>
                <c:pt idx="4968">
                  <c:v>3.5E-4</c:v>
                </c:pt>
                <c:pt idx="4969">
                  <c:v>3.5E-4</c:v>
                </c:pt>
                <c:pt idx="4970">
                  <c:v>3.5E-4</c:v>
                </c:pt>
                <c:pt idx="4971">
                  <c:v>3.5E-4</c:v>
                </c:pt>
                <c:pt idx="4972">
                  <c:v>3.5E-4</c:v>
                </c:pt>
                <c:pt idx="4973">
                  <c:v>3.5E-4</c:v>
                </c:pt>
                <c:pt idx="4974">
                  <c:v>3.5E-4</c:v>
                </c:pt>
                <c:pt idx="4975">
                  <c:v>4.0000000000000002E-4</c:v>
                </c:pt>
                <c:pt idx="4976">
                  <c:v>4.0000000000000002E-4</c:v>
                </c:pt>
                <c:pt idx="4977">
                  <c:v>4.0000000000000002E-4</c:v>
                </c:pt>
                <c:pt idx="4978">
                  <c:v>4.0000000000000002E-4</c:v>
                </c:pt>
                <c:pt idx="4979">
                  <c:v>4.0000000000000002E-4</c:v>
                </c:pt>
                <c:pt idx="4980">
                  <c:v>4.0000000000000002E-4</c:v>
                </c:pt>
                <c:pt idx="4981">
                  <c:v>4.0000000000000002E-4</c:v>
                </c:pt>
                <c:pt idx="4982">
                  <c:v>4.0000000000000002E-4</c:v>
                </c:pt>
                <c:pt idx="4983">
                  <c:v>4.0000000000000002E-4</c:v>
                </c:pt>
                <c:pt idx="4984">
                  <c:v>4.0000000000000002E-4</c:v>
                </c:pt>
                <c:pt idx="4985">
                  <c:v>4.0000000000000002E-4</c:v>
                </c:pt>
                <c:pt idx="4986">
                  <c:v>4.0000000000000002E-4</c:v>
                </c:pt>
                <c:pt idx="4987">
                  <c:v>4.0000000000000002E-4</c:v>
                </c:pt>
                <c:pt idx="4988">
                  <c:v>4.0000000000000002E-4</c:v>
                </c:pt>
                <c:pt idx="4989">
                  <c:v>4.0000000000000002E-4</c:v>
                </c:pt>
                <c:pt idx="4990">
                  <c:v>4.0000000000000002E-4</c:v>
                </c:pt>
                <c:pt idx="4991">
                  <c:v>4.0000000000000002E-4</c:v>
                </c:pt>
                <c:pt idx="4992">
                  <c:v>4.0000000000000002E-4</c:v>
                </c:pt>
                <c:pt idx="4993">
                  <c:v>4.0000000000000002E-4</c:v>
                </c:pt>
                <c:pt idx="4994">
                  <c:v>4.0000000000000002E-4</c:v>
                </c:pt>
                <c:pt idx="4995">
                  <c:v>4.0000000000000002E-4</c:v>
                </c:pt>
                <c:pt idx="4996">
                  <c:v>4.0000000000000002E-4</c:v>
                </c:pt>
                <c:pt idx="4997">
                  <c:v>4.0000000000000002E-4</c:v>
                </c:pt>
                <c:pt idx="4998">
                  <c:v>4.0000000000000002E-4</c:v>
                </c:pt>
                <c:pt idx="4999">
                  <c:v>4.0000000000000002E-4</c:v>
                </c:pt>
                <c:pt idx="5000">
                  <c:v>2.9999999999999997E-4</c:v>
                </c:pt>
                <c:pt idx="5001">
                  <c:v>2.9999999999999997E-4</c:v>
                </c:pt>
                <c:pt idx="5002">
                  <c:v>2.9999999999999997E-4</c:v>
                </c:pt>
                <c:pt idx="5003">
                  <c:v>2.9999999999999997E-4</c:v>
                </c:pt>
                <c:pt idx="5004">
                  <c:v>2.9999999999999997E-4</c:v>
                </c:pt>
                <c:pt idx="5005">
                  <c:v>2.9999999999999997E-4</c:v>
                </c:pt>
                <c:pt idx="5006">
                  <c:v>2.9999999999999997E-4</c:v>
                </c:pt>
                <c:pt idx="5007">
                  <c:v>2.9999999999999997E-4</c:v>
                </c:pt>
                <c:pt idx="5008">
                  <c:v>2.9999999999999997E-4</c:v>
                </c:pt>
                <c:pt idx="5009">
                  <c:v>2.9999999999999997E-4</c:v>
                </c:pt>
                <c:pt idx="5010">
                  <c:v>2.9999999999999997E-4</c:v>
                </c:pt>
                <c:pt idx="5011">
                  <c:v>2.9999999999999997E-4</c:v>
                </c:pt>
                <c:pt idx="5012">
                  <c:v>2.9999999999999997E-4</c:v>
                </c:pt>
                <c:pt idx="5013">
                  <c:v>2.9999999999999997E-4</c:v>
                </c:pt>
                <c:pt idx="5014">
                  <c:v>2.9999999999999997E-4</c:v>
                </c:pt>
                <c:pt idx="5015">
                  <c:v>2.9999999999999997E-4</c:v>
                </c:pt>
                <c:pt idx="5016">
                  <c:v>2.9999999999999997E-4</c:v>
                </c:pt>
                <c:pt idx="5017">
                  <c:v>2.9999999999999997E-4</c:v>
                </c:pt>
                <c:pt idx="5018">
                  <c:v>2.9999999999999997E-4</c:v>
                </c:pt>
                <c:pt idx="5019">
                  <c:v>2.9999999999999997E-4</c:v>
                </c:pt>
                <c:pt idx="5020">
                  <c:v>2.9999999999999997E-4</c:v>
                </c:pt>
                <c:pt idx="5021">
                  <c:v>2.9999999999999997E-4</c:v>
                </c:pt>
                <c:pt idx="5022">
                  <c:v>2.9999999999999997E-4</c:v>
                </c:pt>
                <c:pt idx="5023">
                  <c:v>2.9999999999999997E-4</c:v>
                </c:pt>
                <c:pt idx="5024">
                  <c:v>2.9999999999999997E-4</c:v>
                </c:pt>
                <c:pt idx="5025">
                  <c:v>2.0000000000000001E-4</c:v>
                </c:pt>
                <c:pt idx="5026">
                  <c:v>2.0000000000000001E-4</c:v>
                </c:pt>
                <c:pt idx="5027">
                  <c:v>2.0000000000000001E-4</c:v>
                </c:pt>
                <c:pt idx="5028">
                  <c:v>2.0000000000000001E-4</c:v>
                </c:pt>
                <c:pt idx="5029">
                  <c:v>2.0000000000000001E-4</c:v>
                </c:pt>
                <c:pt idx="5030">
                  <c:v>2.0000000000000001E-4</c:v>
                </c:pt>
                <c:pt idx="5031">
                  <c:v>2.0000000000000001E-4</c:v>
                </c:pt>
                <c:pt idx="5032">
                  <c:v>2.0000000000000001E-4</c:v>
                </c:pt>
                <c:pt idx="5033">
                  <c:v>2.0000000000000001E-4</c:v>
                </c:pt>
                <c:pt idx="5034">
                  <c:v>2.0000000000000001E-4</c:v>
                </c:pt>
                <c:pt idx="5035">
                  <c:v>2.0000000000000001E-4</c:v>
                </c:pt>
                <c:pt idx="5036">
                  <c:v>2.0000000000000001E-4</c:v>
                </c:pt>
                <c:pt idx="5037">
                  <c:v>2.0000000000000001E-4</c:v>
                </c:pt>
                <c:pt idx="5038">
                  <c:v>2.0000000000000001E-4</c:v>
                </c:pt>
                <c:pt idx="5039">
                  <c:v>2.0000000000000001E-4</c:v>
                </c:pt>
                <c:pt idx="5040">
                  <c:v>2.0000000000000001E-4</c:v>
                </c:pt>
                <c:pt idx="5041">
                  <c:v>2.0000000000000001E-4</c:v>
                </c:pt>
                <c:pt idx="5042">
                  <c:v>2.0000000000000001E-4</c:v>
                </c:pt>
                <c:pt idx="5043">
                  <c:v>2.0000000000000001E-4</c:v>
                </c:pt>
                <c:pt idx="5044">
                  <c:v>2.0000000000000001E-4</c:v>
                </c:pt>
                <c:pt idx="5045">
                  <c:v>2.0000000000000001E-4</c:v>
                </c:pt>
                <c:pt idx="5046">
                  <c:v>2.0000000000000001E-4</c:v>
                </c:pt>
                <c:pt idx="5047">
                  <c:v>2.0000000000000001E-4</c:v>
                </c:pt>
                <c:pt idx="5048">
                  <c:v>2.0000000000000001E-4</c:v>
                </c:pt>
                <c:pt idx="5049">
                  <c:v>2.0000000000000001E-4</c:v>
                </c:pt>
                <c:pt idx="5050">
                  <c:v>1E-4</c:v>
                </c:pt>
                <c:pt idx="5051">
                  <c:v>1E-4</c:v>
                </c:pt>
                <c:pt idx="5052">
                  <c:v>1E-4</c:v>
                </c:pt>
                <c:pt idx="5053">
                  <c:v>1E-4</c:v>
                </c:pt>
                <c:pt idx="5054">
                  <c:v>1E-4</c:v>
                </c:pt>
                <c:pt idx="5055">
                  <c:v>1E-4</c:v>
                </c:pt>
                <c:pt idx="5056">
                  <c:v>1E-4</c:v>
                </c:pt>
                <c:pt idx="5057">
                  <c:v>1E-4</c:v>
                </c:pt>
                <c:pt idx="5058">
                  <c:v>1E-4</c:v>
                </c:pt>
                <c:pt idx="5059">
                  <c:v>1E-4</c:v>
                </c:pt>
                <c:pt idx="5060">
                  <c:v>1E-4</c:v>
                </c:pt>
                <c:pt idx="5061">
                  <c:v>1E-4</c:v>
                </c:pt>
                <c:pt idx="5062">
                  <c:v>1E-4</c:v>
                </c:pt>
                <c:pt idx="5063">
                  <c:v>1E-4</c:v>
                </c:pt>
                <c:pt idx="5064">
                  <c:v>1E-4</c:v>
                </c:pt>
                <c:pt idx="5065">
                  <c:v>1E-4</c:v>
                </c:pt>
                <c:pt idx="5066">
                  <c:v>1E-4</c:v>
                </c:pt>
                <c:pt idx="5067">
                  <c:v>1E-4</c:v>
                </c:pt>
                <c:pt idx="5068">
                  <c:v>1E-4</c:v>
                </c:pt>
                <c:pt idx="5069">
                  <c:v>1E-4</c:v>
                </c:pt>
                <c:pt idx="5070">
                  <c:v>1E-4</c:v>
                </c:pt>
                <c:pt idx="5071">
                  <c:v>1E-4</c:v>
                </c:pt>
                <c:pt idx="5072">
                  <c:v>1E-4</c:v>
                </c:pt>
                <c:pt idx="5073">
                  <c:v>1E-4</c:v>
                </c:pt>
                <c:pt idx="5074">
                  <c:v>1E-4</c:v>
                </c:pt>
                <c:pt idx="5075">
                  <c:v>8.1314999999999998E-20</c:v>
                </c:pt>
                <c:pt idx="5076">
                  <c:v>8.1314999999999998E-20</c:v>
                </c:pt>
                <c:pt idx="5077">
                  <c:v>8.1314999999999998E-20</c:v>
                </c:pt>
                <c:pt idx="5078">
                  <c:v>8.1314999999999998E-20</c:v>
                </c:pt>
                <c:pt idx="5079">
                  <c:v>8.1314999999999998E-20</c:v>
                </c:pt>
                <c:pt idx="5080">
                  <c:v>8.1314999999999998E-20</c:v>
                </c:pt>
                <c:pt idx="5081">
                  <c:v>8.1314999999999998E-20</c:v>
                </c:pt>
                <c:pt idx="5082">
                  <c:v>8.1314999999999998E-20</c:v>
                </c:pt>
                <c:pt idx="5083">
                  <c:v>8.1314999999999998E-20</c:v>
                </c:pt>
                <c:pt idx="5084">
                  <c:v>8.1314999999999998E-20</c:v>
                </c:pt>
                <c:pt idx="5085">
                  <c:v>8.1314999999999998E-20</c:v>
                </c:pt>
                <c:pt idx="5086">
                  <c:v>8.1314999999999998E-20</c:v>
                </c:pt>
                <c:pt idx="5087">
                  <c:v>8.1314999999999998E-20</c:v>
                </c:pt>
                <c:pt idx="5088">
                  <c:v>8.1314999999999998E-20</c:v>
                </c:pt>
                <c:pt idx="5089">
                  <c:v>8.1314999999999998E-20</c:v>
                </c:pt>
                <c:pt idx="5090">
                  <c:v>8.1314999999999998E-20</c:v>
                </c:pt>
                <c:pt idx="5091">
                  <c:v>8.1314999999999998E-20</c:v>
                </c:pt>
                <c:pt idx="5092">
                  <c:v>8.1314999999999998E-20</c:v>
                </c:pt>
                <c:pt idx="5093">
                  <c:v>8.1314999999999998E-20</c:v>
                </c:pt>
                <c:pt idx="5094">
                  <c:v>8.1314999999999998E-20</c:v>
                </c:pt>
                <c:pt idx="5095">
                  <c:v>8.1314999999999998E-20</c:v>
                </c:pt>
                <c:pt idx="5096">
                  <c:v>8.1314999999999998E-20</c:v>
                </c:pt>
                <c:pt idx="5097">
                  <c:v>8.1314999999999998E-20</c:v>
                </c:pt>
                <c:pt idx="5098">
                  <c:v>8.1314999999999998E-20</c:v>
                </c:pt>
                <c:pt idx="5099">
                  <c:v>8.1314999999999998E-20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5.0000000000000002E-5</c:v>
                </c:pt>
                <c:pt idx="5176">
                  <c:v>5.0000000000000002E-5</c:v>
                </c:pt>
                <c:pt idx="5177">
                  <c:v>5.0000000000000002E-5</c:v>
                </c:pt>
                <c:pt idx="5178">
                  <c:v>5.0000000000000002E-5</c:v>
                </c:pt>
                <c:pt idx="5179">
                  <c:v>5.0000000000000002E-5</c:v>
                </c:pt>
                <c:pt idx="5180">
                  <c:v>5.0000000000000002E-5</c:v>
                </c:pt>
                <c:pt idx="5181">
                  <c:v>5.0000000000000002E-5</c:v>
                </c:pt>
                <c:pt idx="5182">
                  <c:v>5.0000000000000002E-5</c:v>
                </c:pt>
                <c:pt idx="5183">
                  <c:v>5.0000000000000002E-5</c:v>
                </c:pt>
                <c:pt idx="5184">
                  <c:v>5.0000000000000002E-5</c:v>
                </c:pt>
                <c:pt idx="5185">
                  <c:v>5.0000000000000002E-5</c:v>
                </c:pt>
                <c:pt idx="5186">
                  <c:v>5.0000000000000002E-5</c:v>
                </c:pt>
                <c:pt idx="5187">
                  <c:v>5.0000000000000002E-5</c:v>
                </c:pt>
                <c:pt idx="5188">
                  <c:v>5.0000000000000002E-5</c:v>
                </c:pt>
                <c:pt idx="5189">
                  <c:v>5.0000000000000002E-5</c:v>
                </c:pt>
                <c:pt idx="5190">
                  <c:v>5.0000000000000002E-5</c:v>
                </c:pt>
                <c:pt idx="5191">
                  <c:v>5.0000000000000002E-5</c:v>
                </c:pt>
                <c:pt idx="5192">
                  <c:v>5.0000000000000002E-5</c:v>
                </c:pt>
                <c:pt idx="5193">
                  <c:v>5.0000000000000002E-5</c:v>
                </c:pt>
                <c:pt idx="5194">
                  <c:v>5.0000000000000002E-5</c:v>
                </c:pt>
                <c:pt idx="5195">
                  <c:v>5.0000000000000002E-5</c:v>
                </c:pt>
                <c:pt idx="5196">
                  <c:v>5.0000000000000002E-5</c:v>
                </c:pt>
                <c:pt idx="5197">
                  <c:v>5.0000000000000002E-5</c:v>
                </c:pt>
                <c:pt idx="5198">
                  <c:v>5.0000000000000002E-5</c:v>
                </c:pt>
                <c:pt idx="5199">
                  <c:v>5.0000000000000002E-5</c:v>
                </c:pt>
                <c:pt idx="5200">
                  <c:v>1E-4</c:v>
                </c:pt>
                <c:pt idx="5201">
                  <c:v>1E-4</c:v>
                </c:pt>
                <c:pt idx="5202">
                  <c:v>1E-4</c:v>
                </c:pt>
                <c:pt idx="5203">
                  <c:v>1E-4</c:v>
                </c:pt>
                <c:pt idx="5204">
                  <c:v>1E-4</c:v>
                </c:pt>
                <c:pt idx="5205">
                  <c:v>1E-4</c:v>
                </c:pt>
                <c:pt idx="5206">
                  <c:v>1E-4</c:v>
                </c:pt>
                <c:pt idx="5207">
                  <c:v>1E-4</c:v>
                </c:pt>
                <c:pt idx="5208">
                  <c:v>1E-4</c:v>
                </c:pt>
                <c:pt idx="5209">
                  <c:v>1E-4</c:v>
                </c:pt>
                <c:pt idx="5210">
                  <c:v>1E-4</c:v>
                </c:pt>
                <c:pt idx="5211">
                  <c:v>1E-4</c:v>
                </c:pt>
                <c:pt idx="5212">
                  <c:v>1E-4</c:v>
                </c:pt>
                <c:pt idx="5213">
                  <c:v>1E-4</c:v>
                </c:pt>
                <c:pt idx="5214">
                  <c:v>1E-4</c:v>
                </c:pt>
                <c:pt idx="5215">
                  <c:v>1E-4</c:v>
                </c:pt>
                <c:pt idx="5216">
                  <c:v>1E-4</c:v>
                </c:pt>
                <c:pt idx="5217">
                  <c:v>1E-4</c:v>
                </c:pt>
                <c:pt idx="5218">
                  <c:v>1E-4</c:v>
                </c:pt>
                <c:pt idx="5219">
                  <c:v>1E-4</c:v>
                </c:pt>
                <c:pt idx="5220">
                  <c:v>1E-4</c:v>
                </c:pt>
                <c:pt idx="5221">
                  <c:v>1E-4</c:v>
                </c:pt>
                <c:pt idx="5222">
                  <c:v>1E-4</c:v>
                </c:pt>
                <c:pt idx="5223">
                  <c:v>1E-4</c:v>
                </c:pt>
                <c:pt idx="5224">
                  <c:v>1E-4</c:v>
                </c:pt>
                <c:pt idx="5225">
                  <c:v>1.4999999999999999E-4</c:v>
                </c:pt>
                <c:pt idx="5226">
                  <c:v>1.4999999999999999E-4</c:v>
                </c:pt>
                <c:pt idx="5227">
                  <c:v>1.4999999999999999E-4</c:v>
                </c:pt>
                <c:pt idx="5228">
                  <c:v>1.4999999999999999E-4</c:v>
                </c:pt>
                <c:pt idx="5229">
                  <c:v>1.4999999999999999E-4</c:v>
                </c:pt>
                <c:pt idx="5230">
                  <c:v>1.4999999999999999E-4</c:v>
                </c:pt>
                <c:pt idx="5231">
                  <c:v>1.4999999999999999E-4</c:v>
                </c:pt>
                <c:pt idx="5232">
                  <c:v>1.4999999999999999E-4</c:v>
                </c:pt>
                <c:pt idx="5233">
                  <c:v>1.4999999999999999E-4</c:v>
                </c:pt>
                <c:pt idx="5234">
                  <c:v>1.4999999999999999E-4</c:v>
                </c:pt>
                <c:pt idx="5235">
                  <c:v>1.4999999999999999E-4</c:v>
                </c:pt>
                <c:pt idx="5236">
                  <c:v>1.4999999999999999E-4</c:v>
                </c:pt>
                <c:pt idx="5237">
                  <c:v>1.4999999999999999E-4</c:v>
                </c:pt>
                <c:pt idx="5238">
                  <c:v>1.4999999999999999E-4</c:v>
                </c:pt>
                <c:pt idx="5239">
                  <c:v>1.4999999999999999E-4</c:v>
                </c:pt>
                <c:pt idx="5240">
                  <c:v>1.4999999999999999E-4</c:v>
                </c:pt>
                <c:pt idx="5241">
                  <c:v>1.4999999999999999E-4</c:v>
                </c:pt>
                <c:pt idx="5242">
                  <c:v>1.4999999999999999E-4</c:v>
                </c:pt>
                <c:pt idx="5243">
                  <c:v>1.4999999999999999E-4</c:v>
                </c:pt>
                <c:pt idx="5244">
                  <c:v>1.4999999999999999E-4</c:v>
                </c:pt>
                <c:pt idx="5245">
                  <c:v>1.4999999999999999E-4</c:v>
                </c:pt>
                <c:pt idx="5246">
                  <c:v>1.4999999999999999E-4</c:v>
                </c:pt>
                <c:pt idx="5247">
                  <c:v>1.4999999999999999E-4</c:v>
                </c:pt>
                <c:pt idx="5248">
                  <c:v>1.4999999999999999E-4</c:v>
                </c:pt>
                <c:pt idx="5249">
                  <c:v>1.4999999999999999E-4</c:v>
                </c:pt>
                <c:pt idx="5250">
                  <c:v>2.0000000000000001E-4</c:v>
                </c:pt>
                <c:pt idx="5251">
                  <c:v>2.0000000000000001E-4</c:v>
                </c:pt>
                <c:pt idx="5252">
                  <c:v>2.0000000000000001E-4</c:v>
                </c:pt>
                <c:pt idx="5253">
                  <c:v>2.0000000000000001E-4</c:v>
                </c:pt>
                <c:pt idx="5254">
                  <c:v>2.0000000000000001E-4</c:v>
                </c:pt>
                <c:pt idx="5255">
                  <c:v>2.0000000000000001E-4</c:v>
                </c:pt>
                <c:pt idx="5256">
                  <c:v>2.0000000000000001E-4</c:v>
                </c:pt>
                <c:pt idx="5257">
                  <c:v>2.0000000000000001E-4</c:v>
                </c:pt>
                <c:pt idx="5258">
                  <c:v>2.0000000000000001E-4</c:v>
                </c:pt>
                <c:pt idx="5259">
                  <c:v>2.0000000000000001E-4</c:v>
                </c:pt>
                <c:pt idx="5260">
                  <c:v>2.0000000000000001E-4</c:v>
                </c:pt>
                <c:pt idx="5261">
                  <c:v>2.0000000000000001E-4</c:v>
                </c:pt>
                <c:pt idx="5262">
                  <c:v>2.0000000000000001E-4</c:v>
                </c:pt>
                <c:pt idx="5263">
                  <c:v>2.0000000000000001E-4</c:v>
                </c:pt>
                <c:pt idx="5264">
                  <c:v>2.0000000000000001E-4</c:v>
                </c:pt>
                <c:pt idx="5265">
                  <c:v>2.0000000000000001E-4</c:v>
                </c:pt>
                <c:pt idx="5266">
                  <c:v>2.0000000000000001E-4</c:v>
                </c:pt>
                <c:pt idx="5267">
                  <c:v>2.0000000000000001E-4</c:v>
                </c:pt>
                <c:pt idx="5268">
                  <c:v>2.0000000000000001E-4</c:v>
                </c:pt>
                <c:pt idx="5269">
                  <c:v>2.0000000000000001E-4</c:v>
                </c:pt>
                <c:pt idx="5270">
                  <c:v>2.0000000000000001E-4</c:v>
                </c:pt>
                <c:pt idx="5271">
                  <c:v>2.0000000000000001E-4</c:v>
                </c:pt>
                <c:pt idx="5272">
                  <c:v>2.0000000000000001E-4</c:v>
                </c:pt>
                <c:pt idx="5273">
                  <c:v>2.0000000000000001E-4</c:v>
                </c:pt>
                <c:pt idx="5274">
                  <c:v>2.0000000000000001E-4</c:v>
                </c:pt>
                <c:pt idx="5275">
                  <c:v>2.5000000000000001E-4</c:v>
                </c:pt>
                <c:pt idx="5276">
                  <c:v>2.5000000000000001E-4</c:v>
                </c:pt>
                <c:pt idx="5277">
                  <c:v>2.5000000000000001E-4</c:v>
                </c:pt>
                <c:pt idx="5278">
                  <c:v>2.5000000000000001E-4</c:v>
                </c:pt>
                <c:pt idx="5279">
                  <c:v>2.5000000000000001E-4</c:v>
                </c:pt>
                <c:pt idx="5280">
                  <c:v>2.5000000000000001E-4</c:v>
                </c:pt>
                <c:pt idx="5281">
                  <c:v>2.5000000000000001E-4</c:v>
                </c:pt>
                <c:pt idx="5282">
                  <c:v>2.5000000000000001E-4</c:v>
                </c:pt>
                <c:pt idx="5283">
                  <c:v>2.5000000000000001E-4</c:v>
                </c:pt>
                <c:pt idx="5284">
                  <c:v>2.5000000000000001E-4</c:v>
                </c:pt>
                <c:pt idx="5285">
                  <c:v>2.5000000000000001E-4</c:v>
                </c:pt>
                <c:pt idx="5286">
                  <c:v>2.5000000000000001E-4</c:v>
                </c:pt>
                <c:pt idx="5287">
                  <c:v>2.5000000000000001E-4</c:v>
                </c:pt>
                <c:pt idx="5288">
                  <c:v>2.5000000000000001E-4</c:v>
                </c:pt>
                <c:pt idx="5289">
                  <c:v>2.5000000000000001E-4</c:v>
                </c:pt>
                <c:pt idx="5290">
                  <c:v>2.5000000000000001E-4</c:v>
                </c:pt>
                <c:pt idx="5291">
                  <c:v>2.5000000000000001E-4</c:v>
                </c:pt>
                <c:pt idx="5292">
                  <c:v>2.5000000000000001E-4</c:v>
                </c:pt>
                <c:pt idx="5293">
                  <c:v>2.5000000000000001E-4</c:v>
                </c:pt>
                <c:pt idx="5294">
                  <c:v>2.5000000000000001E-4</c:v>
                </c:pt>
                <c:pt idx="5295">
                  <c:v>2.5000000000000001E-4</c:v>
                </c:pt>
                <c:pt idx="5296">
                  <c:v>2.5000000000000001E-4</c:v>
                </c:pt>
                <c:pt idx="5297">
                  <c:v>2.5000000000000001E-4</c:v>
                </c:pt>
                <c:pt idx="5298">
                  <c:v>2.5000000000000001E-4</c:v>
                </c:pt>
                <c:pt idx="5299">
                  <c:v>2.5000000000000001E-4</c:v>
                </c:pt>
                <c:pt idx="5300">
                  <c:v>2.9999999999999997E-4</c:v>
                </c:pt>
                <c:pt idx="5301">
                  <c:v>2.9999999999999997E-4</c:v>
                </c:pt>
                <c:pt idx="5302">
                  <c:v>2.9999999999999997E-4</c:v>
                </c:pt>
                <c:pt idx="5303">
                  <c:v>2.9999999999999997E-4</c:v>
                </c:pt>
                <c:pt idx="5304">
                  <c:v>2.9999999999999997E-4</c:v>
                </c:pt>
                <c:pt idx="5305">
                  <c:v>2.9999999999999997E-4</c:v>
                </c:pt>
                <c:pt idx="5306">
                  <c:v>2.9999999999999997E-4</c:v>
                </c:pt>
                <c:pt idx="5307">
                  <c:v>2.9999999999999997E-4</c:v>
                </c:pt>
                <c:pt idx="5308">
                  <c:v>2.9999999999999997E-4</c:v>
                </c:pt>
                <c:pt idx="5309">
                  <c:v>2.9999999999999997E-4</c:v>
                </c:pt>
                <c:pt idx="5310">
                  <c:v>2.9999999999999997E-4</c:v>
                </c:pt>
                <c:pt idx="5311">
                  <c:v>2.9999999999999997E-4</c:v>
                </c:pt>
                <c:pt idx="5312">
                  <c:v>2.9999999999999997E-4</c:v>
                </c:pt>
                <c:pt idx="5313">
                  <c:v>2.9999999999999997E-4</c:v>
                </c:pt>
                <c:pt idx="5314">
                  <c:v>2.9999999999999997E-4</c:v>
                </c:pt>
                <c:pt idx="5315">
                  <c:v>2.9999999999999997E-4</c:v>
                </c:pt>
                <c:pt idx="5316">
                  <c:v>2.9999999999999997E-4</c:v>
                </c:pt>
                <c:pt idx="5317">
                  <c:v>2.9999999999999997E-4</c:v>
                </c:pt>
                <c:pt idx="5318">
                  <c:v>2.9999999999999997E-4</c:v>
                </c:pt>
                <c:pt idx="5319">
                  <c:v>2.9999999999999997E-4</c:v>
                </c:pt>
                <c:pt idx="5320">
                  <c:v>2.9999999999999997E-4</c:v>
                </c:pt>
                <c:pt idx="5321">
                  <c:v>2.9999999999999997E-4</c:v>
                </c:pt>
                <c:pt idx="5322">
                  <c:v>2.9999999999999997E-4</c:v>
                </c:pt>
                <c:pt idx="5323">
                  <c:v>2.9999999999999997E-4</c:v>
                </c:pt>
                <c:pt idx="5324">
                  <c:v>2.9999999999999997E-4</c:v>
                </c:pt>
                <c:pt idx="5325">
                  <c:v>3.5E-4</c:v>
                </c:pt>
                <c:pt idx="5326">
                  <c:v>3.5E-4</c:v>
                </c:pt>
                <c:pt idx="5327">
                  <c:v>3.5E-4</c:v>
                </c:pt>
                <c:pt idx="5328">
                  <c:v>3.5E-4</c:v>
                </c:pt>
                <c:pt idx="5329">
                  <c:v>3.5E-4</c:v>
                </c:pt>
                <c:pt idx="5330">
                  <c:v>3.5E-4</c:v>
                </c:pt>
                <c:pt idx="5331">
                  <c:v>3.5E-4</c:v>
                </c:pt>
                <c:pt idx="5332">
                  <c:v>3.5E-4</c:v>
                </c:pt>
                <c:pt idx="5333">
                  <c:v>3.5E-4</c:v>
                </c:pt>
                <c:pt idx="5334">
                  <c:v>3.5E-4</c:v>
                </c:pt>
                <c:pt idx="5335">
                  <c:v>3.5E-4</c:v>
                </c:pt>
                <c:pt idx="5336">
                  <c:v>3.5E-4</c:v>
                </c:pt>
                <c:pt idx="5337">
                  <c:v>3.5E-4</c:v>
                </c:pt>
                <c:pt idx="5338">
                  <c:v>3.5E-4</c:v>
                </c:pt>
                <c:pt idx="5339">
                  <c:v>3.5E-4</c:v>
                </c:pt>
                <c:pt idx="5340">
                  <c:v>3.5E-4</c:v>
                </c:pt>
                <c:pt idx="5341">
                  <c:v>3.5E-4</c:v>
                </c:pt>
                <c:pt idx="5342">
                  <c:v>3.5E-4</c:v>
                </c:pt>
                <c:pt idx="5343">
                  <c:v>3.5E-4</c:v>
                </c:pt>
                <c:pt idx="5344">
                  <c:v>3.5E-4</c:v>
                </c:pt>
                <c:pt idx="5345">
                  <c:v>3.5E-4</c:v>
                </c:pt>
                <c:pt idx="5346">
                  <c:v>3.5E-4</c:v>
                </c:pt>
                <c:pt idx="5347">
                  <c:v>3.5E-4</c:v>
                </c:pt>
                <c:pt idx="5348">
                  <c:v>3.5E-4</c:v>
                </c:pt>
                <c:pt idx="5349">
                  <c:v>3.5E-4</c:v>
                </c:pt>
                <c:pt idx="5350">
                  <c:v>4.0000000000000002E-4</c:v>
                </c:pt>
                <c:pt idx="5351">
                  <c:v>4.0000000000000002E-4</c:v>
                </c:pt>
                <c:pt idx="5352">
                  <c:v>4.0000000000000002E-4</c:v>
                </c:pt>
                <c:pt idx="5353">
                  <c:v>4.0000000000000002E-4</c:v>
                </c:pt>
                <c:pt idx="5354">
                  <c:v>4.0000000000000002E-4</c:v>
                </c:pt>
                <c:pt idx="5355">
                  <c:v>4.0000000000000002E-4</c:v>
                </c:pt>
                <c:pt idx="5356">
                  <c:v>4.0000000000000002E-4</c:v>
                </c:pt>
                <c:pt idx="5357">
                  <c:v>4.0000000000000002E-4</c:v>
                </c:pt>
                <c:pt idx="5358">
                  <c:v>4.0000000000000002E-4</c:v>
                </c:pt>
                <c:pt idx="5359">
                  <c:v>4.0000000000000002E-4</c:v>
                </c:pt>
                <c:pt idx="5360">
                  <c:v>4.0000000000000002E-4</c:v>
                </c:pt>
                <c:pt idx="5361">
                  <c:v>4.0000000000000002E-4</c:v>
                </c:pt>
                <c:pt idx="5362">
                  <c:v>4.0000000000000002E-4</c:v>
                </c:pt>
                <c:pt idx="5363">
                  <c:v>4.0000000000000002E-4</c:v>
                </c:pt>
                <c:pt idx="5364">
                  <c:v>4.0000000000000002E-4</c:v>
                </c:pt>
                <c:pt idx="5365">
                  <c:v>4.0000000000000002E-4</c:v>
                </c:pt>
                <c:pt idx="5366">
                  <c:v>4.0000000000000002E-4</c:v>
                </c:pt>
                <c:pt idx="5367">
                  <c:v>4.0000000000000002E-4</c:v>
                </c:pt>
                <c:pt idx="5368">
                  <c:v>4.0000000000000002E-4</c:v>
                </c:pt>
                <c:pt idx="5369">
                  <c:v>4.0000000000000002E-4</c:v>
                </c:pt>
                <c:pt idx="5370">
                  <c:v>4.0000000000000002E-4</c:v>
                </c:pt>
                <c:pt idx="5371">
                  <c:v>4.0000000000000002E-4</c:v>
                </c:pt>
                <c:pt idx="5372">
                  <c:v>4.0000000000000002E-4</c:v>
                </c:pt>
                <c:pt idx="5373">
                  <c:v>4.0000000000000002E-4</c:v>
                </c:pt>
                <c:pt idx="5374">
                  <c:v>4.0000000000000002E-4</c:v>
                </c:pt>
                <c:pt idx="5375">
                  <c:v>2.9999999999999997E-4</c:v>
                </c:pt>
                <c:pt idx="5376">
                  <c:v>2.9999999999999997E-4</c:v>
                </c:pt>
                <c:pt idx="5377">
                  <c:v>2.9999999999999997E-4</c:v>
                </c:pt>
                <c:pt idx="5378">
                  <c:v>2.9999999999999997E-4</c:v>
                </c:pt>
                <c:pt idx="5379">
                  <c:v>2.9999999999999997E-4</c:v>
                </c:pt>
                <c:pt idx="5380">
                  <c:v>2.9999999999999997E-4</c:v>
                </c:pt>
                <c:pt idx="5381">
                  <c:v>2.9999999999999997E-4</c:v>
                </c:pt>
                <c:pt idx="5382">
                  <c:v>2.9999999999999997E-4</c:v>
                </c:pt>
                <c:pt idx="5383">
                  <c:v>2.9999999999999997E-4</c:v>
                </c:pt>
                <c:pt idx="5384">
                  <c:v>2.9999999999999997E-4</c:v>
                </c:pt>
                <c:pt idx="5385">
                  <c:v>2.9999999999999997E-4</c:v>
                </c:pt>
                <c:pt idx="5386">
                  <c:v>2.9999999999999997E-4</c:v>
                </c:pt>
                <c:pt idx="5387">
                  <c:v>2.9999999999999997E-4</c:v>
                </c:pt>
                <c:pt idx="5388">
                  <c:v>2.9999999999999997E-4</c:v>
                </c:pt>
                <c:pt idx="5389">
                  <c:v>2.9999999999999997E-4</c:v>
                </c:pt>
                <c:pt idx="5390">
                  <c:v>2.9999999999999997E-4</c:v>
                </c:pt>
                <c:pt idx="5391">
                  <c:v>2.9999999999999997E-4</c:v>
                </c:pt>
                <c:pt idx="5392">
                  <c:v>2.9999999999999997E-4</c:v>
                </c:pt>
                <c:pt idx="5393">
                  <c:v>2.9999999999999997E-4</c:v>
                </c:pt>
                <c:pt idx="5394">
                  <c:v>2.9999999999999997E-4</c:v>
                </c:pt>
                <c:pt idx="5395">
                  <c:v>2.9999999999999997E-4</c:v>
                </c:pt>
                <c:pt idx="5396">
                  <c:v>2.9999999999999997E-4</c:v>
                </c:pt>
                <c:pt idx="5397">
                  <c:v>2.9999999999999997E-4</c:v>
                </c:pt>
                <c:pt idx="5398">
                  <c:v>2.9999999999999997E-4</c:v>
                </c:pt>
                <c:pt idx="5399">
                  <c:v>2.9999999999999997E-4</c:v>
                </c:pt>
                <c:pt idx="5400">
                  <c:v>2.0000000000000001E-4</c:v>
                </c:pt>
                <c:pt idx="5401">
                  <c:v>2.0000000000000001E-4</c:v>
                </c:pt>
                <c:pt idx="5402">
                  <c:v>2.0000000000000001E-4</c:v>
                </c:pt>
                <c:pt idx="5403">
                  <c:v>2.0000000000000001E-4</c:v>
                </c:pt>
                <c:pt idx="5404">
                  <c:v>2.0000000000000001E-4</c:v>
                </c:pt>
                <c:pt idx="5405">
                  <c:v>2.0000000000000001E-4</c:v>
                </c:pt>
                <c:pt idx="5406">
                  <c:v>2.0000000000000001E-4</c:v>
                </c:pt>
                <c:pt idx="5407">
                  <c:v>2.0000000000000001E-4</c:v>
                </c:pt>
                <c:pt idx="5408">
                  <c:v>2.0000000000000001E-4</c:v>
                </c:pt>
                <c:pt idx="5409">
                  <c:v>2.0000000000000001E-4</c:v>
                </c:pt>
                <c:pt idx="5410">
                  <c:v>2.0000000000000001E-4</c:v>
                </c:pt>
                <c:pt idx="5411">
                  <c:v>2.0000000000000001E-4</c:v>
                </c:pt>
                <c:pt idx="5412">
                  <c:v>2.0000000000000001E-4</c:v>
                </c:pt>
                <c:pt idx="5413">
                  <c:v>2.0000000000000001E-4</c:v>
                </c:pt>
                <c:pt idx="5414">
                  <c:v>2.0000000000000001E-4</c:v>
                </c:pt>
                <c:pt idx="5415">
                  <c:v>2.0000000000000001E-4</c:v>
                </c:pt>
                <c:pt idx="5416">
                  <c:v>2.0000000000000001E-4</c:v>
                </c:pt>
                <c:pt idx="5417">
                  <c:v>2.0000000000000001E-4</c:v>
                </c:pt>
                <c:pt idx="5418">
                  <c:v>2.0000000000000001E-4</c:v>
                </c:pt>
                <c:pt idx="5419">
                  <c:v>2.0000000000000001E-4</c:v>
                </c:pt>
                <c:pt idx="5420">
                  <c:v>2.0000000000000001E-4</c:v>
                </c:pt>
                <c:pt idx="5421">
                  <c:v>2.0000000000000001E-4</c:v>
                </c:pt>
                <c:pt idx="5422">
                  <c:v>2.0000000000000001E-4</c:v>
                </c:pt>
                <c:pt idx="5423">
                  <c:v>2.0000000000000001E-4</c:v>
                </c:pt>
                <c:pt idx="5424">
                  <c:v>2.0000000000000001E-4</c:v>
                </c:pt>
                <c:pt idx="5425">
                  <c:v>1E-4</c:v>
                </c:pt>
                <c:pt idx="5426">
                  <c:v>1E-4</c:v>
                </c:pt>
                <c:pt idx="5427">
                  <c:v>1E-4</c:v>
                </c:pt>
                <c:pt idx="5428">
                  <c:v>1E-4</c:v>
                </c:pt>
                <c:pt idx="5429">
                  <c:v>1E-4</c:v>
                </c:pt>
                <c:pt idx="5430">
                  <c:v>1E-4</c:v>
                </c:pt>
                <c:pt idx="5431">
                  <c:v>1E-4</c:v>
                </c:pt>
                <c:pt idx="5432">
                  <c:v>1E-4</c:v>
                </c:pt>
                <c:pt idx="5433">
                  <c:v>1E-4</c:v>
                </c:pt>
                <c:pt idx="5434">
                  <c:v>1E-4</c:v>
                </c:pt>
                <c:pt idx="5435">
                  <c:v>1E-4</c:v>
                </c:pt>
                <c:pt idx="5436">
                  <c:v>1E-4</c:v>
                </c:pt>
                <c:pt idx="5437">
                  <c:v>1E-4</c:v>
                </c:pt>
                <c:pt idx="5438">
                  <c:v>1E-4</c:v>
                </c:pt>
                <c:pt idx="5439">
                  <c:v>1E-4</c:v>
                </c:pt>
                <c:pt idx="5440">
                  <c:v>1E-4</c:v>
                </c:pt>
                <c:pt idx="5441">
                  <c:v>1E-4</c:v>
                </c:pt>
                <c:pt idx="5442">
                  <c:v>1E-4</c:v>
                </c:pt>
                <c:pt idx="5443">
                  <c:v>1E-4</c:v>
                </c:pt>
                <c:pt idx="5444">
                  <c:v>1E-4</c:v>
                </c:pt>
                <c:pt idx="5445">
                  <c:v>1E-4</c:v>
                </c:pt>
                <c:pt idx="5446">
                  <c:v>1E-4</c:v>
                </c:pt>
                <c:pt idx="5447">
                  <c:v>1E-4</c:v>
                </c:pt>
                <c:pt idx="5448">
                  <c:v>1E-4</c:v>
                </c:pt>
                <c:pt idx="5449">
                  <c:v>1E-4</c:v>
                </c:pt>
                <c:pt idx="5450">
                  <c:v>8.1314999999999998E-20</c:v>
                </c:pt>
                <c:pt idx="5451">
                  <c:v>8.1314999999999998E-20</c:v>
                </c:pt>
                <c:pt idx="5452">
                  <c:v>8.1314999999999998E-20</c:v>
                </c:pt>
                <c:pt idx="5453">
                  <c:v>8.1314999999999998E-20</c:v>
                </c:pt>
                <c:pt idx="5454">
                  <c:v>8.1314999999999998E-20</c:v>
                </c:pt>
                <c:pt idx="5455">
                  <c:v>8.1314999999999998E-20</c:v>
                </c:pt>
                <c:pt idx="5456">
                  <c:v>8.1314999999999998E-20</c:v>
                </c:pt>
                <c:pt idx="5457">
                  <c:v>8.1314999999999998E-20</c:v>
                </c:pt>
                <c:pt idx="5458">
                  <c:v>8.1314999999999998E-20</c:v>
                </c:pt>
                <c:pt idx="5459">
                  <c:v>8.1314999999999998E-20</c:v>
                </c:pt>
                <c:pt idx="5460">
                  <c:v>8.1314999999999998E-20</c:v>
                </c:pt>
                <c:pt idx="5461">
                  <c:v>8.1314999999999998E-20</c:v>
                </c:pt>
                <c:pt idx="5462">
                  <c:v>8.1314999999999998E-20</c:v>
                </c:pt>
                <c:pt idx="5463">
                  <c:v>8.1314999999999998E-20</c:v>
                </c:pt>
                <c:pt idx="5464">
                  <c:v>8.1314999999999998E-20</c:v>
                </c:pt>
                <c:pt idx="5465">
                  <c:v>8.1314999999999998E-20</c:v>
                </c:pt>
                <c:pt idx="5466">
                  <c:v>8.1314999999999998E-20</c:v>
                </c:pt>
                <c:pt idx="5467">
                  <c:v>8.1314999999999998E-20</c:v>
                </c:pt>
                <c:pt idx="5468">
                  <c:v>8.1314999999999998E-20</c:v>
                </c:pt>
                <c:pt idx="5469">
                  <c:v>8.1314999999999998E-20</c:v>
                </c:pt>
                <c:pt idx="5470">
                  <c:v>8.1314999999999998E-20</c:v>
                </c:pt>
                <c:pt idx="5471">
                  <c:v>8.1314999999999998E-20</c:v>
                </c:pt>
                <c:pt idx="5472">
                  <c:v>8.1314999999999998E-20</c:v>
                </c:pt>
                <c:pt idx="5473">
                  <c:v>8.1314999999999998E-20</c:v>
                </c:pt>
                <c:pt idx="5474">
                  <c:v>8.1314999999999998E-20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5.0000000000000002E-5</c:v>
                </c:pt>
                <c:pt idx="5551">
                  <c:v>5.0000000000000002E-5</c:v>
                </c:pt>
                <c:pt idx="5552">
                  <c:v>5.0000000000000002E-5</c:v>
                </c:pt>
                <c:pt idx="5553">
                  <c:v>5.0000000000000002E-5</c:v>
                </c:pt>
                <c:pt idx="5554">
                  <c:v>5.0000000000000002E-5</c:v>
                </c:pt>
                <c:pt idx="5555">
                  <c:v>5.0000000000000002E-5</c:v>
                </c:pt>
                <c:pt idx="5556">
                  <c:v>5.0000000000000002E-5</c:v>
                </c:pt>
                <c:pt idx="5557">
                  <c:v>5.0000000000000002E-5</c:v>
                </c:pt>
                <c:pt idx="5558">
                  <c:v>5.0000000000000002E-5</c:v>
                </c:pt>
                <c:pt idx="5559">
                  <c:v>5.0000000000000002E-5</c:v>
                </c:pt>
                <c:pt idx="5560">
                  <c:v>5.0000000000000002E-5</c:v>
                </c:pt>
                <c:pt idx="5561">
                  <c:v>5.0000000000000002E-5</c:v>
                </c:pt>
                <c:pt idx="5562">
                  <c:v>5.0000000000000002E-5</c:v>
                </c:pt>
                <c:pt idx="5563">
                  <c:v>5.0000000000000002E-5</c:v>
                </c:pt>
                <c:pt idx="5564">
                  <c:v>5.0000000000000002E-5</c:v>
                </c:pt>
                <c:pt idx="5565">
                  <c:v>5.0000000000000002E-5</c:v>
                </c:pt>
                <c:pt idx="5566">
                  <c:v>5.0000000000000002E-5</c:v>
                </c:pt>
                <c:pt idx="5567">
                  <c:v>5.0000000000000002E-5</c:v>
                </c:pt>
                <c:pt idx="5568">
                  <c:v>5.0000000000000002E-5</c:v>
                </c:pt>
                <c:pt idx="5569">
                  <c:v>5.0000000000000002E-5</c:v>
                </c:pt>
                <c:pt idx="5570">
                  <c:v>5.0000000000000002E-5</c:v>
                </c:pt>
                <c:pt idx="5571">
                  <c:v>5.0000000000000002E-5</c:v>
                </c:pt>
                <c:pt idx="5572">
                  <c:v>5.0000000000000002E-5</c:v>
                </c:pt>
                <c:pt idx="5573">
                  <c:v>5.0000000000000002E-5</c:v>
                </c:pt>
                <c:pt idx="5574">
                  <c:v>5.0000000000000002E-5</c:v>
                </c:pt>
                <c:pt idx="5575">
                  <c:v>1E-4</c:v>
                </c:pt>
                <c:pt idx="5576">
                  <c:v>1E-4</c:v>
                </c:pt>
                <c:pt idx="5577">
                  <c:v>1E-4</c:v>
                </c:pt>
                <c:pt idx="5578">
                  <c:v>1E-4</c:v>
                </c:pt>
                <c:pt idx="5579">
                  <c:v>1E-4</c:v>
                </c:pt>
                <c:pt idx="5580">
                  <c:v>1E-4</c:v>
                </c:pt>
                <c:pt idx="5581">
                  <c:v>1E-4</c:v>
                </c:pt>
                <c:pt idx="5582">
                  <c:v>1E-4</c:v>
                </c:pt>
                <c:pt idx="5583">
                  <c:v>1E-4</c:v>
                </c:pt>
                <c:pt idx="5584">
                  <c:v>1E-4</c:v>
                </c:pt>
                <c:pt idx="5585">
                  <c:v>1E-4</c:v>
                </c:pt>
                <c:pt idx="5586">
                  <c:v>1E-4</c:v>
                </c:pt>
                <c:pt idx="5587">
                  <c:v>1E-4</c:v>
                </c:pt>
                <c:pt idx="5588">
                  <c:v>1E-4</c:v>
                </c:pt>
                <c:pt idx="5589">
                  <c:v>1E-4</c:v>
                </c:pt>
                <c:pt idx="5590">
                  <c:v>1E-4</c:v>
                </c:pt>
                <c:pt idx="5591">
                  <c:v>1E-4</c:v>
                </c:pt>
                <c:pt idx="5592">
                  <c:v>1E-4</c:v>
                </c:pt>
                <c:pt idx="5593">
                  <c:v>1E-4</c:v>
                </c:pt>
                <c:pt idx="5594">
                  <c:v>1E-4</c:v>
                </c:pt>
                <c:pt idx="5595">
                  <c:v>1E-4</c:v>
                </c:pt>
                <c:pt idx="5596">
                  <c:v>1E-4</c:v>
                </c:pt>
                <c:pt idx="5597">
                  <c:v>1E-4</c:v>
                </c:pt>
                <c:pt idx="5598">
                  <c:v>1E-4</c:v>
                </c:pt>
                <c:pt idx="5599">
                  <c:v>1E-4</c:v>
                </c:pt>
                <c:pt idx="5600">
                  <c:v>1.4999999999999999E-4</c:v>
                </c:pt>
                <c:pt idx="5601">
                  <c:v>1.4999999999999999E-4</c:v>
                </c:pt>
                <c:pt idx="5602">
                  <c:v>1.4999999999999999E-4</c:v>
                </c:pt>
                <c:pt idx="5603">
                  <c:v>1.4999999999999999E-4</c:v>
                </c:pt>
                <c:pt idx="5604">
                  <c:v>1.4999999999999999E-4</c:v>
                </c:pt>
                <c:pt idx="5605">
                  <c:v>1.4999999999999999E-4</c:v>
                </c:pt>
                <c:pt idx="5606">
                  <c:v>1.4999999999999999E-4</c:v>
                </c:pt>
                <c:pt idx="5607">
                  <c:v>1.4999999999999999E-4</c:v>
                </c:pt>
                <c:pt idx="5608">
                  <c:v>1.4999999999999999E-4</c:v>
                </c:pt>
                <c:pt idx="5609">
                  <c:v>1.4999999999999999E-4</c:v>
                </c:pt>
                <c:pt idx="5610">
                  <c:v>1.4999999999999999E-4</c:v>
                </c:pt>
                <c:pt idx="5611">
                  <c:v>1.4999999999999999E-4</c:v>
                </c:pt>
                <c:pt idx="5612">
                  <c:v>1.4999999999999999E-4</c:v>
                </c:pt>
                <c:pt idx="5613">
                  <c:v>1.4999999999999999E-4</c:v>
                </c:pt>
                <c:pt idx="5614">
                  <c:v>1.4999999999999999E-4</c:v>
                </c:pt>
                <c:pt idx="5615">
                  <c:v>1.4999999999999999E-4</c:v>
                </c:pt>
                <c:pt idx="5616">
                  <c:v>1.4999999999999999E-4</c:v>
                </c:pt>
                <c:pt idx="5617">
                  <c:v>1.4999999999999999E-4</c:v>
                </c:pt>
                <c:pt idx="5618">
                  <c:v>1.4999999999999999E-4</c:v>
                </c:pt>
                <c:pt idx="5619">
                  <c:v>1.4999999999999999E-4</c:v>
                </c:pt>
                <c:pt idx="5620">
                  <c:v>1.4999999999999999E-4</c:v>
                </c:pt>
                <c:pt idx="5621">
                  <c:v>1.4999999999999999E-4</c:v>
                </c:pt>
                <c:pt idx="5622">
                  <c:v>1.4999999999999999E-4</c:v>
                </c:pt>
                <c:pt idx="5623">
                  <c:v>1.4999999999999999E-4</c:v>
                </c:pt>
                <c:pt idx="5624">
                  <c:v>1.4999999999999999E-4</c:v>
                </c:pt>
                <c:pt idx="5625">
                  <c:v>2.0000000000000001E-4</c:v>
                </c:pt>
                <c:pt idx="5626">
                  <c:v>2.0000000000000001E-4</c:v>
                </c:pt>
                <c:pt idx="5627">
                  <c:v>2.0000000000000001E-4</c:v>
                </c:pt>
                <c:pt idx="5628">
                  <c:v>2.0000000000000001E-4</c:v>
                </c:pt>
                <c:pt idx="5629">
                  <c:v>2.0000000000000001E-4</c:v>
                </c:pt>
                <c:pt idx="5630">
                  <c:v>2.0000000000000001E-4</c:v>
                </c:pt>
                <c:pt idx="5631">
                  <c:v>2.0000000000000001E-4</c:v>
                </c:pt>
                <c:pt idx="5632">
                  <c:v>2.0000000000000001E-4</c:v>
                </c:pt>
                <c:pt idx="5633">
                  <c:v>2.0000000000000001E-4</c:v>
                </c:pt>
                <c:pt idx="5634">
                  <c:v>2.0000000000000001E-4</c:v>
                </c:pt>
                <c:pt idx="5635">
                  <c:v>2.0000000000000001E-4</c:v>
                </c:pt>
                <c:pt idx="5636">
                  <c:v>2.0000000000000001E-4</c:v>
                </c:pt>
                <c:pt idx="5637">
                  <c:v>2.0000000000000001E-4</c:v>
                </c:pt>
                <c:pt idx="5638">
                  <c:v>2.0000000000000001E-4</c:v>
                </c:pt>
                <c:pt idx="5639">
                  <c:v>2.0000000000000001E-4</c:v>
                </c:pt>
                <c:pt idx="5640">
                  <c:v>2.0000000000000001E-4</c:v>
                </c:pt>
                <c:pt idx="5641">
                  <c:v>2.0000000000000001E-4</c:v>
                </c:pt>
                <c:pt idx="5642">
                  <c:v>2.0000000000000001E-4</c:v>
                </c:pt>
                <c:pt idx="5643">
                  <c:v>2.0000000000000001E-4</c:v>
                </c:pt>
                <c:pt idx="5644">
                  <c:v>2.0000000000000001E-4</c:v>
                </c:pt>
                <c:pt idx="5645">
                  <c:v>2.0000000000000001E-4</c:v>
                </c:pt>
                <c:pt idx="5646">
                  <c:v>2.0000000000000001E-4</c:v>
                </c:pt>
                <c:pt idx="5647">
                  <c:v>2.0000000000000001E-4</c:v>
                </c:pt>
                <c:pt idx="5648">
                  <c:v>2.0000000000000001E-4</c:v>
                </c:pt>
                <c:pt idx="5649">
                  <c:v>2.0000000000000001E-4</c:v>
                </c:pt>
                <c:pt idx="5650">
                  <c:v>2.5000000000000001E-4</c:v>
                </c:pt>
                <c:pt idx="5651">
                  <c:v>2.5000000000000001E-4</c:v>
                </c:pt>
                <c:pt idx="5652">
                  <c:v>2.5000000000000001E-4</c:v>
                </c:pt>
                <c:pt idx="5653">
                  <c:v>2.5000000000000001E-4</c:v>
                </c:pt>
                <c:pt idx="5654">
                  <c:v>2.5000000000000001E-4</c:v>
                </c:pt>
                <c:pt idx="5655">
                  <c:v>2.5000000000000001E-4</c:v>
                </c:pt>
                <c:pt idx="5656">
                  <c:v>2.5000000000000001E-4</c:v>
                </c:pt>
                <c:pt idx="5657">
                  <c:v>2.5000000000000001E-4</c:v>
                </c:pt>
                <c:pt idx="5658">
                  <c:v>2.5000000000000001E-4</c:v>
                </c:pt>
                <c:pt idx="5659">
                  <c:v>2.5000000000000001E-4</c:v>
                </c:pt>
                <c:pt idx="5660">
                  <c:v>2.5000000000000001E-4</c:v>
                </c:pt>
                <c:pt idx="5661">
                  <c:v>2.5000000000000001E-4</c:v>
                </c:pt>
                <c:pt idx="5662">
                  <c:v>2.5000000000000001E-4</c:v>
                </c:pt>
                <c:pt idx="5663">
                  <c:v>2.5000000000000001E-4</c:v>
                </c:pt>
                <c:pt idx="5664">
                  <c:v>2.5000000000000001E-4</c:v>
                </c:pt>
                <c:pt idx="5665">
                  <c:v>2.5000000000000001E-4</c:v>
                </c:pt>
                <c:pt idx="5666">
                  <c:v>2.5000000000000001E-4</c:v>
                </c:pt>
                <c:pt idx="5667">
                  <c:v>2.5000000000000001E-4</c:v>
                </c:pt>
                <c:pt idx="5668">
                  <c:v>2.5000000000000001E-4</c:v>
                </c:pt>
                <c:pt idx="5669">
                  <c:v>2.5000000000000001E-4</c:v>
                </c:pt>
                <c:pt idx="5670">
                  <c:v>2.5000000000000001E-4</c:v>
                </c:pt>
                <c:pt idx="5671">
                  <c:v>2.5000000000000001E-4</c:v>
                </c:pt>
                <c:pt idx="5672">
                  <c:v>2.5000000000000001E-4</c:v>
                </c:pt>
                <c:pt idx="5673">
                  <c:v>2.5000000000000001E-4</c:v>
                </c:pt>
                <c:pt idx="5674">
                  <c:v>2.5000000000000001E-4</c:v>
                </c:pt>
                <c:pt idx="5675">
                  <c:v>2.9999999999999997E-4</c:v>
                </c:pt>
                <c:pt idx="5676">
                  <c:v>2.9999999999999997E-4</c:v>
                </c:pt>
                <c:pt idx="5677">
                  <c:v>2.9999999999999997E-4</c:v>
                </c:pt>
                <c:pt idx="5678">
                  <c:v>2.9999999999999997E-4</c:v>
                </c:pt>
                <c:pt idx="5679">
                  <c:v>2.9999999999999997E-4</c:v>
                </c:pt>
                <c:pt idx="5680">
                  <c:v>2.9999999999999997E-4</c:v>
                </c:pt>
                <c:pt idx="5681">
                  <c:v>2.9999999999999997E-4</c:v>
                </c:pt>
                <c:pt idx="5682">
                  <c:v>2.9999999999999997E-4</c:v>
                </c:pt>
                <c:pt idx="5683">
                  <c:v>2.9999999999999997E-4</c:v>
                </c:pt>
                <c:pt idx="5684">
                  <c:v>2.9999999999999997E-4</c:v>
                </c:pt>
                <c:pt idx="5685">
                  <c:v>2.9999999999999997E-4</c:v>
                </c:pt>
                <c:pt idx="5686">
                  <c:v>2.9999999999999997E-4</c:v>
                </c:pt>
                <c:pt idx="5687">
                  <c:v>2.9999999999999997E-4</c:v>
                </c:pt>
                <c:pt idx="5688">
                  <c:v>2.9999999999999997E-4</c:v>
                </c:pt>
                <c:pt idx="5689">
                  <c:v>2.9999999999999997E-4</c:v>
                </c:pt>
                <c:pt idx="5690">
                  <c:v>2.9999999999999997E-4</c:v>
                </c:pt>
                <c:pt idx="5691">
                  <c:v>2.9999999999999997E-4</c:v>
                </c:pt>
                <c:pt idx="5692">
                  <c:v>2.9999999999999997E-4</c:v>
                </c:pt>
                <c:pt idx="5693">
                  <c:v>2.9999999999999997E-4</c:v>
                </c:pt>
                <c:pt idx="5694">
                  <c:v>2.9999999999999997E-4</c:v>
                </c:pt>
                <c:pt idx="5695">
                  <c:v>2.9999999999999997E-4</c:v>
                </c:pt>
                <c:pt idx="5696">
                  <c:v>2.9999999999999997E-4</c:v>
                </c:pt>
                <c:pt idx="5697">
                  <c:v>2.9999999999999997E-4</c:v>
                </c:pt>
                <c:pt idx="5698">
                  <c:v>2.9999999999999997E-4</c:v>
                </c:pt>
                <c:pt idx="5699">
                  <c:v>2.9999999999999997E-4</c:v>
                </c:pt>
                <c:pt idx="5700">
                  <c:v>3.5E-4</c:v>
                </c:pt>
                <c:pt idx="5701">
                  <c:v>3.5E-4</c:v>
                </c:pt>
                <c:pt idx="5702">
                  <c:v>3.5E-4</c:v>
                </c:pt>
                <c:pt idx="5703">
                  <c:v>3.5E-4</c:v>
                </c:pt>
                <c:pt idx="5704">
                  <c:v>3.5E-4</c:v>
                </c:pt>
                <c:pt idx="5705">
                  <c:v>3.5E-4</c:v>
                </c:pt>
                <c:pt idx="5706">
                  <c:v>3.5E-4</c:v>
                </c:pt>
                <c:pt idx="5707">
                  <c:v>3.5E-4</c:v>
                </c:pt>
                <c:pt idx="5708">
                  <c:v>3.5E-4</c:v>
                </c:pt>
                <c:pt idx="5709">
                  <c:v>3.5E-4</c:v>
                </c:pt>
                <c:pt idx="5710">
                  <c:v>3.5E-4</c:v>
                </c:pt>
                <c:pt idx="5711">
                  <c:v>3.5E-4</c:v>
                </c:pt>
                <c:pt idx="5712">
                  <c:v>3.5E-4</c:v>
                </c:pt>
                <c:pt idx="5713">
                  <c:v>3.5E-4</c:v>
                </c:pt>
                <c:pt idx="5714">
                  <c:v>3.5E-4</c:v>
                </c:pt>
                <c:pt idx="5715">
                  <c:v>3.5E-4</c:v>
                </c:pt>
                <c:pt idx="5716">
                  <c:v>3.5E-4</c:v>
                </c:pt>
                <c:pt idx="5717">
                  <c:v>3.5E-4</c:v>
                </c:pt>
                <c:pt idx="5718">
                  <c:v>3.5E-4</c:v>
                </c:pt>
                <c:pt idx="5719">
                  <c:v>3.5E-4</c:v>
                </c:pt>
                <c:pt idx="5720">
                  <c:v>3.5E-4</c:v>
                </c:pt>
                <c:pt idx="5721">
                  <c:v>3.5E-4</c:v>
                </c:pt>
                <c:pt idx="5722">
                  <c:v>3.5E-4</c:v>
                </c:pt>
                <c:pt idx="5723">
                  <c:v>3.5E-4</c:v>
                </c:pt>
                <c:pt idx="5724">
                  <c:v>3.5E-4</c:v>
                </c:pt>
                <c:pt idx="5725">
                  <c:v>4.0000000000000002E-4</c:v>
                </c:pt>
                <c:pt idx="5726">
                  <c:v>4.0000000000000002E-4</c:v>
                </c:pt>
                <c:pt idx="5727">
                  <c:v>4.0000000000000002E-4</c:v>
                </c:pt>
                <c:pt idx="5728">
                  <c:v>4.0000000000000002E-4</c:v>
                </c:pt>
                <c:pt idx="5729">
                  <c:v>4.0000000000000002E-4</c:v>
                </c:pt>
                <c:pt idx="5730">
                  <c:v>4.0000000000000002E-4</c:v>
                </c:pt>
                <c:pt idx="5731">
                  <c:v>4.0000000000000002E-4</c:v>
                </c:pt>
                <c:pt idx="5732">
                  <c:v>4.0000000000000002E-4</c:v>
                </c:pt>
                <c:pt idx="5733">
                  <c:v>4.0000000000000002E-4</c:v>
                </c:pt>
                <c:pt idx="5734">
                  <c:v>4.0000000000000002E-4</c:v>
                </c:pt>
                <c:pt idx="5735">
                  <c:v>4.0000000000000002E-4</c:v>
                </c:pt>
                <c:pt idx="5736">
                  <c:v>4.0000000000000002E-4</c:v>
                </c:pt>
                <c:pt idx="5737">
                  <c:v>4.0000000000000002E-4</c:v>
                </c:pt>
                <c:pt idx="5738">
                  <c:v>4.0000000000000002E-4</c:v>
                </c:pt>
                <c:pt idx="5739">
                  <c:v>4.0000000000000002E-4</c:v>
                </c:pt>
                <c:pt idx="5740">
                  <c:v>4.0000000000000002E-4</c:v>
                </c:pt>
                <c:pt idx="5741">
                  <c:v>4.0000000000000002E-4</c:v>
                </c:pt>
                <c:pt idx="5742">
                  <c:v>4.0000000000000002E-4</c:v>
                </c:pt>
                <c:pt idx="5743">
                  <c:v>4.0000000000000002E-4</c:v>
                </c:pt>
                <c:pt idx="5744">
                  <c:v>4.0000000000000002E-4</c:v>
                </c:pt>
                <c:pt idx="5745">
                  <c:v>4.0000000000000002E-4</c:v>
                </c:pt>
                <c:pt idx="5746">
                  <c:v>4.0000000000000002E-4</c:v>
                </c:pt>
                <c:pt idx="5747">
                  <c:v>4.0000000000000002E-4</c:v>
                </c:pt>
                <c:pt idx="5748">
                  <c:v>4.0000000000000002E-4</c:v>
                </c:pt>
                <c:pt idx="5749">
                  <c:v>4.0000000000000002E-4</c:v>
                </c:pt>
                <c:pt idx="5750">
                  <c:v>2.9999999999999997E-4</c:v>
                </c:pt>
                <c:pt idx="5751">
                  <c:v>2.9999999999999997E-4</c:v>
                </c:pt>
                <c:pt idx="5752">
                  <c:v>2.9999999999999997E-4</c:v>
                </c:pt>
                <c:pt idx="5753">
                  <c:v>2.9999999999999997E-4</c:v>
                </c:pt>
                <c:pt idx="5754">
                  <c:v>2.9999999999999997E-4</c:v>
                </c:pt>
                <c:pt idx="5755">
                  <c:v>2.9999999999999997E-4</c:v>
                </c:pt>
                <c:pt idx="5756">
                  <c:v>2.9999999999999997E-4</c:v>
                </c:pt>
                <c:pt idx="5757">
                  <c:v>2.9999999999999997E-4</c:v>
                </c:pt>
                <c:pt idx="5758">
                  <c:v>2.9999999999999997E-4</c:v>
                </c:pt>
                <c:pt idx="5759">
                  <c:v>2.9999999999999997E-4</c:v>
                </c:pt>
                <c:pt idx="5760">
                  <c:v>2.9999999999999997E-4</c:v>
                </c:pt>
                <c:pt idx="5761">
                  <c:v>2.9999999999999997E-4</c:v>
                </c:pt>
                <c:pt idx="5762">
                  <c:v>2.9999999999999997E-4</c:v>
                </c:pt>
                <c:pt idx="5763">
                  <c:v>2.9999999999999997E-4</c:v>
                </c:pt>
                <c:pt idx="5764">
                  <c:v>2.9999999999999997E-4</c:v>
                </c:pt>
                <c:pt idx="5765">
                  <c:v>2.9999999999999997E-4</c:v>
                </c:pt>
                <c:pt idx="5766">
                  <c:v>2.9999999999999997E-4</c:v>
                </c:pt>
                <c:pt idx="5767">
                  <c:v>2.9999999999999997E-4</c:v>
                </c:pt>
                <c:pt idx="5768">
                  <c:v>2.9999999999999997E-4</c:v>
                </c:pt>
                <c:pt idx="5769">
                  <c:v>2.9999999999999997E-4</c:v>
                </c:pt>
                <c:pt idx="5770">
                  <c:v>2.9999999999999997E-4</c:v>
                </c:pt>
                <c:pt idx="5771">
                  <c:v>2.9999999999999997E-4</c:v>
                </c:pt>
                <c:pt idx="5772">
                  <c:v>2.9999999999999997E-4</c:v>
                </c:pt>
                <c:pt idx="5773">
                  <c:v>2.9999999999999997E-4</c:v>
                </c:pt>
                <c:pt idx="5774">
                  <c:v>2.9999999999999997E-4</c:v>
                </c:pt>
                <c:pt idx="5775">
                  <c:v>2.0000000000000001E-4</c:v>
                </c:pt>
                <c:pt idx="5776">
                  <c:v>2.0000000000000001E-4</c:v>
                </c:pt>
                <c:pt idx="5777">
                  <c:v>2.0000000000000001E-4</c:v>
                </c:pt>
                <c:pt idx="5778">
                  <c:v>2.0000000000000001E-4</c:v>
                </c:pt>
                <c:pt idx="5779">
                  <c:v>2.0000000000000001E-4</c:v>
                </c:pt>
                <c:pt idx="5780">
                  <c:v>2.0000000000000001E-4</c:v>
                </c:pt>
                <c:pt idx="5781">
                  <c:v>2.0000000000000001E-4</c:v>
                </c:pt>
                <c:pt idx="5782">
                  <c:v>2.0000000000000001E-4</c:v>
                </c:pt>
                <c:pt idx="5783">
                  <c:v>2.0000000000000001E-4</c:v>
                </c:pt>
                <c:pt idx="5784">
                  <c:v>2.0000000000000001E-4</c:v>
                </c:pt>
                <c:pt idx="5785">
                  <c:v>2.0000000000000001E-4</c:v>
                </c:pt>
                <c:pt idx="5786">
                  <c:v>2.0000000000000001E-4</c:v>
                </c:pt>
                <c:pt idx="5787">
                  <c:v>2.0000000000000001E-4</c:v>
                </c:pt>
                <c:pt idx="5788">
                  <c:v>2.0000000000000001E-4</c:v>
                </c:pt>
                <c:pt idx="5789">
                  <c:v>2.0000000000000001E-4</c:v>
                </c:pt>
                <c:pt idx="5790">
                  <c:v>2.0000000000000001E-4</c:v>
                </c:pt>
                <c:pt idx="5791">
                  <c:v>2.0000000000000001E-4</c:v>
                </c:pt>
                <c:pt idx="5792">
                  <c:v>2.0000000000000001E-4</c:v>
                </c:pt>
                <c:pt idx="5793">
                  <c:v>2.0000000000000001E-4</c:v>
                </c:pt>
                <c:pt idx="5794">
                  <c:v>2.0000000000000001E-4</c:v>
                </c:pt>
                <c:pt idx="5795">
                  <c:v>2.0000000000000001E-4</c:v>
                </c:pt>
                <c:pt idx="5796">
                  <c:v>2.0000000000000001E-4</c:v>
                </c:pt>
                <c:pt idx="5797">
                  <c:v>2.0000000000000001E-4</c:v>
                </c:pt>
                <c:pt idx="5798">
                  <c:v>2.0000000000000001E-4</c:v>
                </c:pt>
                <c:pt idx="5799">
                  <c:v>2.0000000000000001E-4</c:v>
                </c:pt>
                <c:pt idx="5800">
                  <c:v>1E-4</c:v>
                </c:pt>
                <c:pt idx="5801">
                  <c:v>1E-4</c:v>
                </c:pt>
                <c:pt idx="5802">
                  <c:v>1E-4</c:v>
                </c:pt>
                <c:pt idx="5803">
                  <c:v>1E-4</c:v>
                </c:pt>
                <c:pt idx="5804">
                  <c:v>1E-4</c:v>
                </c:pt>
                <c:pt idx="5805">
                  <c:v>1E-4</c:v>
                </c:pt>
                <c:pt idx="5806">
                  <c:v>1E-4</c:v>
                </c:pt>
                <c:pt idx="5807">
                  <c:v>1E-4</c:v>
                </c:pt>
                <c:pt idx="5808">
                  <c:v>1E-4</c:v>
                </c:pt>
                <c:pt idx="5809">
                  <c:v>1E-4</c:v>
                </c:pt>
                <c:pt idx="5810">
                  <c:v>1E-4</c:v>
                </c:pt>
                <c:pt idx="5811">
                  <c:v>1E-4</c:v>
                </c:pt>
                <c:pt idx="5812">
                  <c:v>1E-4</c:v>
                </c:pt>
                <c:pt idx="5813">
                  <c:v>1E-4</c:v>
                </c:pt>
                <c:pt idx="5814">
                  <c:v>1E-4</c:v>
                </c:pt>
                <c:pt idx="5815">
                  <c:v>1E-4</c:v>
                </c:pt>
                <c:pt idx="5816">
                  <c:v>1E-4</c:v>
                </c:pt>
                <c:pt idx="5817">
                  <c:v>1E-4</c:v>
                </c:pt>
                <c:pt idx="5818">
                  <c:v>1E-4</c:v>
                </c:pt>
                <c:pt idx="5819">
                  <c:v>1E-4</c:v>
                </c:pt>
                <c:pt idx="5820">
                  <c:v>1E-4</c:v>
                </c:pt>
                <c:pt idx="5821">
                  <c:v>1E-4</c:v>
                </c:pt>
                <c:pt idx="5822">
                  <c:v>1E-4</c:v>
                </c:pt>
                <c:pt idx="5823">
                  <c:v>1E-4</c:v>
                </c:pt>
                <c:pt idx="5824">
                  <c:v>1E-4</c:v>
                </c:pt>
                <c:pt idx="5825">
                  <c:v>8.1314999999999998E-20</c:v>
                </c:pt>
                <c:pt idx="5826">
                  <c:v>8.1314999999999998E-20</c:v>
                </c:pt>
                <c:pt idx="5827">
                  <c:v>8.1314999999999998E-20</c:v>
                </c:pt>
                <c:pt idx="5828">
                  <c:v>8.1314999999999998E-20</c:v>
                </c:pt>
                <c:pt idx="5829">
                  <c:v>8.1314999999999998E-20</c:v>
                </c:pt>
                <c:pt idx="5830">
                  <c:v>8.1314999999999998E-20</c:v>
                </c:pt>
                <c:pt idx="5831">
                  <c:v>8.1314999999999998E-20</c:v>
                </c:pt>
                <c:pt idx="5832">
                  <c:v>8.1314999999999998E-20</c:v>
                </c:pt>
                <c:pt idx="5833">
                  <c:v>8.1314999999999998E-20</c:v>
                </c:pt>
                <c:pt idx="5834">
                  <c:v>8.1314999999999998E-20</c:v>
                </c:pt>
                <c:pt idx="5835">
                  <c:v>8.1314999999999998E-20</c:v>
                </c:pt>
                <c:pt idx="5836">
                  <c:v>8.1314999999999998E-20</c:v>
                </c:pt>
                <c:pt idx="5837">
                  <c:v>8.1314999999999998E-20</c:v>
                </c:pt>
                <c:pt idx="5838">
                  <c:v>8.1314999999999998E-20</c:v>
                </c:pt>
                <c:pt idx="5839">
                  <c:v>8.1314999999999998E-20</c:v>
                </c:pt>
                <c:pt idx="5840">
                  <c:v>8.1314999999999998E-20</c:v>
                </c:pt>
                <c:pt idx="5841">
                  <c:v>8.1314999999999998E-20</c:v>
                </c:pt>
                <c:pt idx="5842">
                  <c:v>8.1314999999999998E-20</c:v>
                </c:pt>
                <c:pt idx="5843">
                  <c:v>8.1314999999999998E-20</c:v>
                </c:pt>
                <c:pt idx="5844">
                  <c:v>8.1314999999999998E-20</c:v>
                </c:pt>
                <c:pt idx="5845">
                  <c:v>8.1314999999999998E-20</c:v>
                </c:pt>
                <c:pt idx="5846">
                  <c:v>8.1314999999999998E-20</c:v>
                </c:pt>
                <c:pt idx="5847">
                  <c:v>8.1314999999999998E-20</c:v>
                </c:pt>
                <c:pt idx="5848">
                  <c:v>8.1314999999999998E-20</c:v>
                </c:pt>
                <c:pt idx="5849">
                  <c:v>8.1314999999999998E-20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5.0000000000000002E-5</c:v>
                </c:pt>
                <c:pt idx="5926">
                  <c:v>5.0000000000000002E-5</c:v>
                </c:pt>
                <c:pt idx="5927">
                  <c:v>5.0000000000000002E-5</c:v>
                </c:pt>
                <c:pt idx="5928">
                  <c:v>5.0000000000000002E-5</c:v>
                </c:pt>
                <c:pt idx="5929">
                  <c:v>5.0000000000000002E-5</c:v>
                </c:pt>
                <c:pt idx="5930">
                  <c:v>5.0000000000000002E-5</c:v>
                </c:pt>
                <c:pt idx="5931">
                  <c:v>5.0000000000000002E-5</c:v>
                </c:pt>
                <c:pt idx="5932">
                  <c:v>5.0000000000000002E-5</c:v>
                </c:pt>
                <c:pt idx="5933">
                  <c:v>5.0000000000000002E-5</c:v>
                </c:pt>
                <c:pt idx="5934">
                  <c:v>5.0000000000000002E-5</c:v>
                </c:pt>
                <c:pt idx="5935">
                  <c:v>5.0000000000000002E-5</c:v>
                </c:pt>
                <c:pt idx="5936">
                  <c:v>5.0000000000000002E-5</c:v>
                </c:pt>
                <c:pt idx="5937">
                  <c:v>5.0000000000000002E-5</c:v>
                </c:pt>
                <c:pt idx="5938">
                  <c:v>5.0000000000000002E-5</c:v>
                </c:pt>
                <c:pt idx="5939">
                  <c:v>5.0000000000000002E-5</c:v>
                </c:pt>
                <c:pt idx="5940">
                  <c:v>5.0000000000000002E-5</c:v>
                </c:pt>
                <c:pt idx="5941">
                  <c:v>5.0000000000000002E-5</c:v>
                </c:pt>
                <c:pt idx="5942">
                  <c:v>5.0000000000000002E-5</c:v>
                </c:pt>
                <c:pt idx="5943">
                  <c:v>5.0000000000000002E-5</c:v>
                </c:pt>
                <c:pt idx="5944">
                  <c:v>5.0000000000000002E-5</c:v>
                </c:pt>
                <c:pt idx="5945">
                  <c:v>5.0000000000000002E-5</c:v>
                </c:pt>
                <c:pt idx="5946">
                  <c:v>5.0000000000000002E-5</c:v>
                </c:pt>
                <c:pt idx="5947">
                  <c:v>5.0000000000000002E-5</c:v>
                </c:pt>
                <c:pt idx="5948">
                  <c:v>5.0000000000000002E-5</c:v>
                </c:pt>
                <c:pt idx="5949">
                  <c:v>5.0000000000000002E-5</c:v>
                </c:pt>
                <c:pt idx="5950">
                  <c:v>1E-4</c:v>
                </c:pt>
                <c:pt idx="5951">
                  <c:v>1E-4</c:v>
                </c:pt>
                <c:pt idx="5952">
                  <c:v>1E-4</c:v>
                </c:pt>
                <c:pt idx="5953">
                  <c:v>1E-4</c:v>
                </c:pt>
                <c:pt idx="5954">
                  <c:v>1E-4</c:v>
                </c:pt>
                <c:pt idx="5955">
                  <c:v>1E-4</c:v>
                </c:pt>
                <c:pt idx="5956">
                  <c:v>1E-4</c:v>
                </c:pt>
                <c:pt idx="5957">
                  <c:v>1E-4</c:v>
                </c:pt>
                <c:pt idx="5958">
                  <c:v>1E-4</c:v>
                </c:pt>
                <c:pt idx="5959">
                  <c:v>1E-4</c:v>
                </c:pt>
                <c:pt idx="5960">
                  <c:v>1E-4</c:v>
                </c:pt>
                <c:pt idx="5961">
                  <c:v>1E-4</c:v>
                </c:pt>
                <c:pt idx="5962">
                  <c:v>1E-4</c:v>
                </c:pt>
                <c:pt idx="5963">
                  <c:v>1E-4</c:v>
                </c:pt>
                <c:pt idx="5964">
                  <c:v>1E-4</c:v>
                </c:pt>
                <c:pt idx="5965">
                  <c:v>1E-4</c:v>
                </c:pt>
                <c:pt idx="5966">
                  <c:v>1E-4</c:v>
                </c:pt>
                <c:pt idx="5967">
                  <c:v>1E-4</c:v>
                </c:pt>
                <c:pt idx="5968">
                  <c:v>1E-4</c:v>
                </c:pt>
                <c:pt idx="5969">
                  <c:v>1E-4</c:v>
                </c:pt>
                <c:pt idx="5970">
                  <c:v>1E-4</c:v>
                </c:pt>
                <c:pt idx="5971">
                  <c:v>1E-4</c:v>
                </c:pt>
                <c:pt idx="5972">
                  <c:v>1E-4</c:v>
                </c:pt>
                <c:pt idx="5973">
                  <c:v>1E-4</c:v>
                </c:pt>
                <c:pt idx="5974">
                  <c:v>1E-4</c:v>
                </c:pt>
                <c:pt idx="5975">
                  <c:v>1.4999999999999999E-4</c:v>
                </c:pt>
                <c:pt idx="5976">
                  <c:v>1.4999999999999999E-4</c:v>
                </c:pt>
                <c:pt idx="5977">
                  <c:v>1.4999999999999999E-4</c:v>
                </c:pt>
                <c:pt idx="5978">
                  <c:v>1.4999999999999999E-4</c:v>
                </c:pt>
                <c:pt idx="5979">
                  <c:v>1.4999999999999999E-4</c:v>
                </c:pt>
                <c:pt idx="5980">
                  <c:v>1.4999999999999999E-4</c:v>
                </c:pt>
                <c:pt idx="5981">
                  <c:v>1.4999999999999999E-4</c:v>
                </c:pt>
                <c:pt idx="5982">
                  <c:v>1.4999999999999999E-4</c:v>
                </c:pt>
                <c:pt idx="5983">
                  <c:v>1.4999999999999999E-4</c:v>
                </c:pt>
                <c:pt idx="5984">
                  <c:v>1.4999999999999999E-4</c:v>
                </c:pt>
                <c:pt idx="5985">
                  <c:v>1.4999999999999999E-4</c:v>
                </c:pt>
                <c:pt idx="5986">
                  <c:v>1.4999999999999999E-4</c:v>
                </c:pt>
                <c:pt idx="5987">
                  <c:v>1.4999999999999999E-4</c:v>
                </c:pt>
                <c:pt idx="5988">
                  <c:v>1.4999999999999999E-4</c:v>
                </c:pt>
                <c:pt idx="5989">
                  <c:v>1.4999999999999999E-4</c:v>
                </c:pt>
                <c:pt idx="5990">
                  <c:v>1.4999999999999999E-4</c:v>
                </c:pt>
                <c:pt idx="5991">
                  <c:v>1.4999999999999999E-4</c:v>
                </c:pt>
                <c:pt idx="5992">
                  <c:v>1.4999999999999999E-4</c:v>
                </c:pt>
                <c:pt idx="5993">
                  <c:v>1.4999999999999999E-4</c:v>
                </c:pt>
                <c:pt idx="5994">
                  <c:v>1.4999999999999999E-4</c:v>
                </c:pt>
                <c:pt idx="5995">
                  <c:v>1.4999999999999999E-4</c:v>
                </c:pt>
                <c:pt idx="5996">
                  <c:v>1.4999999999999999E-4</c:v>
                </c:pt>
                <c:pt idx="5997">
                  <c:v>1.4999999999999999E-4</c:v>
                </c:pt>
                <c:pt idx="5998">
                  <c:v>1.4999999999999999E-4</c:v>
                </c:pt>
                <c:pt idx="5999">
                  <c:v>1.4999999999999999E-4</c:v>
                </c:pt>
                <c:pt idx="6000">
                  <c:v>2.0000000000000001E-4</c:v>
                </c:pt>
                <c:pt idx="6001">
                  <c:v>2.0000000000000001E-4</c:v>
                </c:pt>
                <c:pt idx="6002">
                  <c:v>2.0000000000000001E-4</c:v>
                </c:pt>
                <c:pt idx="6003">
                  <c:v>2.0000000000000001E-4</c:v>
                </c:pt>
                <c:pt idx="6004">
                  <c:v>2.0000000000000001E-4</c:v>
                </c:pt>
                <c:pt idx="6005">
                  <c:v>2.0000000000000001E-4</c:v>
                </c:pt>
                <c:pt idx="6006">
                  <c:v>2.0000000000000001E-4</c:v>
                </c:pt>
                <c:pt idx="6007">
                  <c:v>2.0000000000000001E-4</c:v>
                </c:pt>
                <c:pt idx="6008">
                  <c:v>2.0000000000000001E-4</c:v>
                </c:pt>
                <c:pt idx="6009">
                  <c:v>2.0000000000000001E-4</c:v>
                </c:pt>
                <c:pt idx="6010">
                  <c:v>2.0000000000000001E-4</c:v>
                </c:pt>
                <c:pt idx="6011">
                  <c:v>2.0000000000000001E-4</c:v>
                </c:pt>
                <c:pt idx="6012">
                  <c:v>2.0000000000000001E-4</c:v>
                </c:pt>
                <c:pt idx="6013">
                  <c:v>2.0000000000000001E-4</c:v>
                </c:pt>
                <c:pt idx="6014">
                  <c:v>2.0000000000000001E-4</c:v>
                </c:pt>
                <c:pt idx="6015">
                  <c:v>2.0000000000000001E-4</c:v>
                </c:pt>
                <c:pt idx="6016">
                  <c:v>2.0000000000000001E-4</c:v>
                </c:pt>
                <c:pt idx="6017">
                  <c:v>2.0000000000000001E-4</c:v>
                </c:pt>
                <c:pt idx="6018">
                  <c:v>2.0000000000000001E-4</c:v>
                </c:pt>
                <c:pt idx="6019">
                  <c:v>2.0000000000000001E-4</c:v>
                </c:pt>
                <c:pt idx="6020">
                  <c:v>2.0000000000000001E-4</c:v>
                </c:pt>
                <c:pt idx="6021">
                  <c:v>2.0000000000000001E-4</c:v>
                </c:pt>
                <c:pt idx="6022">
                  <c:v>2.0000000000000001E-4</c:v>
                </c:pt>
                <c:pt idx="6023">
                  <c:v>2.0000000000000001E-4</c:v>
                </c:pt>
                <c:pt idx="6024">
                  <c:v>2.0000000000000001E-4</c:v>
                </c:pt>
                <c:pt idx="6025">
                  <c:v>2.5000000000000001E-4</c:v>
                </c:pt>
                <c:pt idx="6026">
                  <c:v>2.5000000000000001E-4</c:v>
                </c:pt>
                <c:pt idx="6027">
                  <c:v>2.5000000000000001E-4</c:v>
                </c:pt>
                <c:pt idx="6028">
                  <c:v>2.5000000000000001E-4</c:v>
                </c:pt>
                <c:pt idx="6029">
                  <c:v>2.5000000000000001E-4</c:v>
                </c:pt>
                <c:pt idx="6030">
                  <c:v>2.5000000000000001E-4</c:v>
                </c:pt>
                <c:pt idx="6031">
                  <c:v>2.5000000000000001E-4</c:v>
                </c:pt>
                <c:pt idx="6032">
                  <c:v>2.5000000000000001E-4</c:v>
                </c:pt>
                <c:pt idx="6033">
                  <c:v>2.5000000000000001E-4</c:v>
                </c:pt>
                <c:pt idx="6034">
                  <c:v>2.5000000000000001E-4</c:v>
                </c:pt>
                <c:pt idx="6035">
                  <c:v>2.5000000000000001E-4</c:v>
                </c:pt>
                <c:pt idx="6036">
                  <c:v>2.5000000000000001E-4</c:v>
                </c:pt>
                <c:pt idx="6037">
                  <c:v>2.5000000000000001E-4</c:v>
                </c:pt>
                <c:pt idx="6038">
                  <c:v>2.5000000000000001E-4</c:v>
                </c:pt>
                <c:pt idx="6039">
                  <c:v>2.5000000000000001E-4</c:v>
                </c:pt>
                <c:pt idx="6040">
                  <c:v>2.5000000000000001E-4</c:v>
                </c:pt>
                <c:pt idx="6041">
                  <c:v>2.5000000000000001E-4</c:v>
                </c:pt>
                <c:pt idx="6042">
                  <c:v>2.5000000000000001E-4</c:v>
                </c:pt>
                <c:pt idx="6043">
                  <c:v>2.5000000000000001E-4</c:v>
                </c:pt>
                <c:pt idx="6044">
                  <c:v>2.5000000000000001E-4</c:v>
                </c:pt>
                <c:pt idx="6045">
                  <c:v>2.5000000000000001E-4</c:v>
                </c:pt>
                <c:pt idx="6046">
                  <c:v>2.5000000000000001E-4</c:v>
                </c:pt>
                <c:pt idx="6047">
                  <c:v>2.5000000000000001E-4</c:v>
                </c:pt>
                <c:pt idx="6048">
                  <c:v>2.5000000000000001E-4</c:v>
                </c:pt>
                <c:pt idx="6049">
                  <c:v>2.5000000000000001E-4</c:v>
                </c:pt>
                <c:pt idx="6050">
                  <c:v>2.9999999999999997E-4</c:v>
                </c:pt>
                <c:pt idx="6051">
                  <c:v>2.9999999999999997E-4</c:v>
                </c:pt>
                <c:pt idx="6052">
                  <c:v>2.9999999999999997E-4</c:v>
                </c:pt>
                <c:pt idx="6053">
                  <c:v>2.9999999999999997E-4</c:v>
                </c:pt>
                <c:pt idx="6054">
                  <c:v>2.9999999999999997E-4</c:v>
                </c:pt>
                <c:pt idx="6055">
                  <c:v>2.9999999999999997E-4</c:v>
                </c:pt>
                <c:pt idx="6056">
                  <c:v>2.9999999999999997E-4</c:v>
                </c:pt>
                <c:pt idx="6057">
                  <c:v>2.9999999999999997E-4</c:v>
                </c:pt>
                <c:pt idx="6058">
                  <c:v>2.9999999999999997E-4</c:v>
                </c:pt>
                <c:pt idx="6059">
                  <c:v>2.9999999999999997E-4</c:v>
                </c:pt>
                <c:pt idx="6060">
                  <c:v>2.9999999999999997E-4</c:v>
                </c:pt>
                <c:pt idx="6061">
                  <c:v>2.9999999999999997E-4</c:v>
                </c:pt>
                <c:pt idx="6062">
                  <c:v>2.9999999999999997E-4</c:v>
                </c:pt>
                <c:pt idx="6063">
                  <c:v>2.9999999999999997E-4</c:v>
                </c:pt>
                <c:pt idx="6064">
                  <c:v>2.9999999999999997E-4</c:v>
                </c:pt>
                <c:pt idx="6065">
                  <c:v>2.9999999999999997E-4</c:v>
                </c:pt>
                <c:pt idx="6066">
                  <c:v>2.9999999999999997E-4</c:v>
                </c:pt>
                <c:pt idx="6067">
                  <c:v>2.9999999999999997E-4</c:v>
                </c:pt>
                <c:pt idx="6068">
                  <c:v>2.9999999999999997E-4</c:v>
                </c:pt>
                <c:pt idx="6069">
                  <c:v>2.9999999999999997E-4</c:v>
                </c:pt>
                <c:pt idx="6070">
                  <c:v>2.9999999999999997E-4</c:v>
                </c:pt>
                <c:pt idx="6071">
                  <c:v>2.9999999999999997E-4</c:v>
                </c:pt>
                <c:pt idx="6072">
                  <c:v>2.9999999999999997E-4</c:v>
                </c:pt>
                <c:pt idx="6073">
                  <c:v>2.9999999999999997E-4</c:v>
                </c:pt>
                <c:pt idx="6074">
                  <c:v>2.9999999999999997E-4</c:v>
                </c:pt>
                <c:pt idx="6075">
                  <c:v>3.5E-4</c:v>
                </c:pt>
                <c:pt idx="6076">
                  <c:v>3.5E-4</c:v>
                </c:pt>
                <c:pt idx="6077">
                  <c:v>3.5E-4</c:v>
                </c:pt>
                <c:pt idx="6078">
                  <c:v>3.5E-4</c:v>
                </c:pt>
                <c:pt idx="6079">
                  <c:v>3.5E-4</c:v>
                </c:pt>
                <c:pt idx="6080">
                  <c:v>3.5E-4</c:v>
                </c:pt>
                <c:pt idx="6081">
                  <c:v>3.5E-4</c:v>
                </c:pt>
                <c:pt idx="6082">
                  <c:v>3.5E-4</c:v>
                </c:pt>
                <c:pt idx="6083">
                  <c:v>3.5E-4</c:v>
                </c:pt>
                <c:pt idx="6084">
                  <c:v>3.5E-4</c:v>
                </c:pt>
                <c:pt idx="6085">
                  <c:v>3.5E-4</c:v>
                </c:pt>
                <c:pt idx="6086">
                  <c:v>3.5E-4</c:v>
                </c:pt>
                <c:pt idx="6087">
                  <c:v>3.5E-4</c:v>
                </c:pt>
                <c:pt idx="6088">
                  <c:v>3.5E-4</c:v>
                </c:pt>
                <c:pt idx="6089">
                  <c:v>3.5E-4</c:v>
                </c:pt>
                <c:pt idx="6090">
                  <c:v>3.5E-4</c:v>
                </c:pt>
                <c:pt idx="6091">
                  <c:v>3.5E-4</c:v>
                </c:pt>
                <c:pt idx="6092">
                  <c:v>3.5E-4</c:v>
                </c:pt>
                <c:pt idx="6093">
                  <c:v>3.5E-4</c:v>
                </c:pt>
                <c:pt idx="6094">
                  <c:v>3.5E-4</c:v>
                </c:pt>
                <c:pt idx="6095">
                  <c:v>3.5E-4</c:v>
                </c:pt>
                <c:pt idx="6096">
                  <c:v>3.5E-4</c:v>
                </c:pt>
                <c:pt idx="6097">
                  <c:v>3.5E-4</c:v>
                </c:pt>
                <c:pt idx="6098">
                  <c:v>3.5E-4</c:v>
                </c:pt>
                <c:pt idx="6099">
                  <c:v>3.5E-4</c:v>
                </c:pt>
                <c:pt idx="6100">
                  <c:v>4.0000000000000002E-4</c:v>
                </c:pt>
                <c:pt idx="6101">
                  <c:v>4.0000000000000002E-4</c:v>
                </c:pt>
                <c:pt idx="6102">
                  <c:v>4.0000000000000002E-4</c:v>
                </c:pt>
                <c:pt idx="6103">
                  <c:v>4.0000000000000002E-4</c:v>
                </c:pt>
                <c:pt idx="6104">
                  <c:v>4.0000000000000002E-4</c:v>
                </c:pt>
                <c:pt idx="6105">
                  <c:v>4.0000000000000002E-4</c:v>
                </c:pt>
                <c:pt idx="6106">
                  <c:v>4.0000000000000002E-4</c:v>
                </c:pt>
                <c:pt idx="6107">
                  <c:v>4.0000000000000002E-4</c:v>
                </c:pt>
                <c:pt idx="6108">
                  <c:v>4.0000000000000002E-4</c:v>
                </c:pt>
                <c:pt idx="6109">
                  <c:v>4.0000000000000002E-4</c:v>
                </c:pt>
                <c:pt idx="6110">
                  <c:v>4.0000000000000002E-4</c:v>
                </c:pt>
                <c:pt idx="6111">
                  <c:v>4.0000000000000002E-4</c:v>
                </c:pt>
                <c:pt idx="6112">
                  <c:v>4.0000000000000002E-4</c:v>
                </c:pt>
                <c:pt idx="6113">
                  <c:v>4.0000000000000002E-4</c:v>
                </c:pt>
                <c:pt idx="6114">
                  <c:v>4.0000000000000002E-4</c:v>
                </c:pt>
                <c:pt idx="6115">
                  <c:v>4.0000000000000002E-4</c:v>
                </c:pt>
                <c:pt idx="6116">
                  <c:v>4.0000000000000002E-4</c:v>
                </c:pt>
                <c:pt idx="6117">
                  <c:v>4.0000000000000002E-4</c:v>
                </c:pt>
                <c:pt idx="6118">
                  <c:v>4.0000000000000002E-4</c:v>
                </c:pt>
                <c:pt idx="6119">
                  <c:v>4.0000000000000002E-4</c:v>
                </c:pt>
                <c:pt idx="6120">
                  <c:v>4.0000000000000002E-4</c:v>
                </c:pt>
                <c:pt idx="6121">
                  <c:v>4.0000000000000002E-4</c:v>
                </c:pt>
                <c:pt idx="6122">
                  <c:v>4.0000000000000002E-4</c:v>
                </c:pt>
                <c:pt idx="6123">
                  <c:v>4.0000000000000002E-4</c:v>
                </c:pt>
                <c:pt idx="6124">
                  <c:v>4.0000000000000002E-4</c:v>
                </c:pt>
                <c:pt idx="6125">
                  <c:v>2.9999999999999997E-4</c:v>
                </c:pt>
                <c:pt idx="6126">
                  <c:v>2.9999999999999997E-4</c:v>
                </c:pt>
                <c:pt idx="6127">
                  <c:v>2.9999999999999997E-4</c:v>
                </c:pt>
                <c:pt idx="6128">
                  <c:v>2.9999999999999997E-4</c:v>
                </c:pt>
                <c:pt idx="6129">
                  <c:v>2.9999999999999997E-4</c:v>
                </c:pt>
                <c:pt idx="6130">
                  <c:v>2.9999999999999997E-4</c:v>
                </c:pt>
                <c:pt idx="6131">
                  <c:v>2.9999999999999997E-4</c:v>
                </c:pt>
                <c:pt idx="6132">
                  <c:v>2.9999999999999997E-4</c:v>
                </c:pt>
                <c:pt idx="6133">
                  <c:v>2.9999999999999997E-4</c:v>
                </c:pt>
                <c:pt idx="6134">
                  <c:v>2.9999999999999997E-4</c:v>
                </c:pt>
                <c:pt idx="6135">
                  <c:v>2.9999999999999997E-4</c:v>
                </c:pt>
                <c:pt idx="6136">
                  <c:v>2.9999999999999997E-4</c:v>
                </c:pt>
                <c:pt idx="6137">
                  <c:v>2.9999999999999997E-4</c:v>
                </c:pt>
                <c:pt idx="6138">
                  <c:v>2.9999999999999997E-4</c:v>
                </c:pt>
                <c:pt idx="6139">
                  <c:v>2.9999999999999997E-4</c:v>
                </c:pt>
                <c:pt idx="6140">
                  <c:v>2.9999999999999997E-4</c:v>
                </c:pt>
                <c:pt idx="6141">
                  <c:v>2.9999999999999997E-4</c:v>
                </c:pt>
                <c:pt idx="6142">
                  <c:v>2.9999999999999997E-4</c:v>
                </c:pt>
                <c:pt idx="6143">
                  <c:v>2.9999999999999997E-4</c:v>
                </c:pt>
                <c:pt idx="6144">
                  <c:v>2.9999999999999997E-4</c:v>
                </c:pt>
                <c:pt idx="6145">
                  <c:v>2.9999999999999997E-4</c:v>
                </c:pt>
                <c:pt idx="6146">
                  <c:v>2.9999999999999997E-4</c:v>
                </c:pt>
                <c:pt idx="6147">
                  <c:v>2.9999999999999997E-4</c:v>
                </c:pt>
                <c:pt idx="6148">
                  <c:v>2.9999999999999997E-4</c:v>
                </c:pt>
                <c:pt idx="6149">
                  <c:v>2.9999999999999997E-4</c:v>
                </c:pt>
                <c:pt idx="6150">
                  <c:v>2.0000000000000001E-4</c:v>
                </c:pt>
                <c:pt idx="6151">
                  <c:v>2.0000000000000001E-4</c:v>
                </c:pt>
                <c:pt idx="6152">
                  <c:v>2.0000000000000001E-4</c:v>
                </c:pt>
                <c:pt idx="6153">
                  <c:v>2.0000000000000001E-4</c:v>
                </c:pt>
                <c:pt idx="6154">
                  <c:v>2.0000000000000001E-4</c:v>
                </c:pt>
                <c:pt idx="6155">
                  <c:v>2.0000000000000001E-4</c:v>
                </c:pt>
                <c:pt idx="6156">
                  <c:v>2.0000000000000001E-4</c:v>
                </c:pt>
                <c:pt idx="6157">
                  <c:v>2.0000000000000001E-4</c:v>
                </c:pt>
                <c:pt idx="6158">
                  <c:v>2.0000000000000001E-4</c:v>
                </c:pt>
                <c:pt idx="6159">
                  <c:v>2.0000000000000001E-4</c:v>
                </c:pt>
                <c:pt idx="6160">
                  <c:v>2.0000000000000001E-4</c:v>
                </c:pt>
                <c:pt idx="6161">
                  <c:v>2.0000000000000001E-4</c:v>
                </c:pt>
                <c:pt idx="6162">
                  <c:v>2.0000000000000001E-4</c:v>
                </c:pt>
                <c:pt idx="6163">
                  <c:v>2.0000000000000001E-4</c:v>
                </c:pt>
                <c:pt idx="6164">
                  <c:v>2.0000000000000001E-4</c:v>
                </c:pt>
                <c:pt idx="6165">
                  <c:v>2.0000000000000001E-4</c:v>
                </c:pt>
                <c:pt idx="6166">
                  <c:v>2.0000000000000001E-4</c:v>
                </c:pt>
                <c:pt idx="6167">
                  <c:v>2.0000000000000001E-4</c:v>
                </c:pt>
                <c:pt idx="6168">
                  <c:v>2.0000000000000001E-4</c:v>
                </c:pt>
                <c:pt idx="6169">
                  <c:v>2.0000000000000001E-4</c:v>
                </c:pt>
                <c:pt idx="6170">
                  <c:v>2.0000000000000001E-4</c:v>
                </c:pt>
                <c:pt idx="6171">
                  <c:v>2.0000000000000001E-4</c:v>
                </c:pt>
                <c:pt idx="6172">
                  <c:v>2.0000000000000001E-4</c:v>
                </c:pt>
                <c:pt idx="6173">
                  <c:v>2.0000000000000001E-4</c:v>
                </c:pt>
                <c:pt idx="6174">
                  <c:v>2.0000000000000001E-4</c:v>
                </c:pt>
                <c:pt idx="6175">
                  <c:v>1E-4</c:v>
                </c:pt>
                <c:pt idx="6176">
                  <c:v>1E-4</c:v>
                </c:pt>
                <c:pt idx="6177">
                  <c:v>1E-4</c:v>
                </c:pt>
                <c:pt idx="6178">
                  <c:v>1E-4</c:v>
                </c:pt>
                <c:pt idx="6179">
                  <c:v>1E-4</c:v>
                </c:pt>
                <c:pt idx="6180">
                  <c:v>1E-4</c:v>
                </c:pt>
                <c:pt idx="6181">
                  <c:v>1E-4</c:v>
                </c:pt>
                <c:pt idx="6182">
                  <c:v>1E-4</c:v>
                </c:pt>
                <c:pt idx="6183">
                  <c:v>1E-4</c:v>
                </c:pt>
                <c:pt idx="6184">
                  <c:v>1E-4</c:v>
                </c:pt>
                <c:pt idx="6185">
                  <c:v>1E-4</c:v>
                </c:pt>
                <c:pt idx="6186">
                  <c:v>1E-4</c:v>
                </c:pt>
                <c:pt idx="6187">
                  <c:v>1E-4</c:v>
                </c:pt>
                <c:pt idx="6188">
                  <c:v>1E-4</c:v>
                </c:pt>
                <c:pt idx="6189">
                  <c:v>1E-4</c:v>
                </c:pt>
                <c:pt idx="6190">
                  <c:v>1E-4</c:v>
                </c:pt>
                <c:pt idx="6191">
                  <c:v>1E-4</c:v>
                </c:pt>
                <c:pt idx="6192">
                  <c:v>1E-4</c:v>
                </c:pt>
                <c:pt idx="6193">
                  <c:v>1E-4</c:v>
                </c:pt>
                <c:pt idx="6194">
                  <c:v>1E-4</c:v>
                </c:pt>
                <c:pt idx="6195">
                  <c:v>1E-4</c:v>
                </c:pt>
                <c:pt idx="6196">
                  <c:v>1E-4</c:v>
                </c:pt>
                <c:pt idx="6197">
                  <c:v>1E-4</c:v>
                </c:pt>
                <c:pt idx="6198">
                  <c:v>1E-4</c:v>
                </c:pt>
                <c:pt idx="6199">
                  <c:v>1E-4</c:v>
                </c:pt>
                <c:pt idx="6200">
                  <c:v>8.1314999999999998E-20</c:v>
                </c:pt>
                <c:pt idx="6201">
                  <c:v>8.1314999999999998E-20</c:v>
                </c:pt>
                <c:pt idx="6202">
                  <c:v>8.1314999999999998E-20</c:v>
                </c:pt>
                <c:pt idx="6203">
                  <c:v>8.1314999999999998E-20</c:v>
                </c:pt>
                <c:pt idx="6204">
                  <c:v>8.1314999999999998E-20</c:v>
                </c:pt>
                <c:pt idx="6205">
                  <c:v>8.1314999999999998E-20</c:v>
                </c:pt>
                <c:pt idx="6206">
                  <c:v>8.1314999999999998E-20</c:v>
                </c:pt>
                <c:pt idx="6207">
                  <c:v>8.1314999999999998E-20</c:v>
                </c:pt>
                <c:pt idx="6208">
                  <c:v>8.1314999999999998E-20</c:v>
                </c:pt>
                <c:pt idx="6209">
                  <c:v>8.1314999999999998E-20</c:v>
                </c:pt>
                <c:pt idx="6210">
                  <c:v>8.1314999999999998E-20</c:v>
                </c:pt>
                <c:pt idx="6211">
                  <c:v>8.1314999999999998E-20</c:v>
                </c:pt>
                <c:pt idx="6212">
                  <c:v>8.1314999999999998E-20</c:v>
                </c:pt>
                <c:pt idx="6213">
                  <c:v>8.1314999999999998E-20</c:v>
                </c:pt>
                <c:pt idx="6214">
                  <c:v>8.1314999999999998E-20</c:v>
                </c:pt>
                <c:pt idx="6215">
                  <c:v>8.1314999999999998E-20</c:v>
                </c:pt>
                <c:pt idx="6216">
                  <c:v>8.1314999999999998E-20</c:v>
                </c:pt>
                <c:pt idx="6217">
                  <c:v>8.1314999999999998E-20</c:v>
                </c:pt>
                <c:pt idx="6218">
                  <c:v>8.1314999999999998E-20</c:v>
                </c:pt>
                <c:pt idx="6219">
                  <c:v>8.1314999999999998E-20</c:v>
                </c:pt>
                <c:pt idx="6220">
                  <c:v>8.1314999999999998E-20</c:v>
                </c:pt>
                <c:pt idx="6221">
                  <c:v>8.1314999999999998E-20</c:v>
                </c:pt>
                <c:pt idx="6222">
                  <c:v>8.1314999999999998E-20</c:v>
                </c:pt>
                <c:pt idx="6223">
                  <c:v>8.1314999999999998E-20</c:v>
                </c:pt>
                <c:pt idx="6224">
                  <c:v>8.1314999999999998E-20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5.0000000000000002E-5</c:v>
                </c:pt>
                <c:pt idx="6301">
                  <c:v>5.0000000000000002E-5</c:v>
                </c:pt>
                <c:pt idx="6302">
                  <c:v>5.0000000000000002E-5</c:v>
                </c:pt>
                <c:pt idx="6303">
                  <c:v>5.0000000000000002E-5</c:v>
                </c:pt>
                <c:pt idx="6304">
                  <c:v>5.0000000000000002E-5</c:v>
                </c:pt>
                <c:pt idx="6305">
                  <c:v>5.0000000000000002E-5</c:v>
                </c:pt>
                <c:pt idx="6306">
                  <c:v>5.0000000000000002E-5</c:v>
                </c:pt>
                <c:pt idx="6307">
                  <c:v>5.0000000000000002E-5</c:v>
                </c:pt>
                <c:pt idx="6308">
                  <c:v>5.0000000000000002E-5</c:v>
                </c:pt>
                <c:pt idx="6309">
                  <c:v>5.0000000000000002E-5</c:v>
                </c:pt>
                <c:pt idx="6310">
                  <c:v>5.0000000000000002E-5</c:v>
                </c:pt>
                <c:pt idx="6311">
                  <c:v>5.0000000000000002E-5</c:v>
                </c:pt>
                <c:pt idx="6312">
                  <c:v>5.0000000000000002E-5</c:v>
                </c:pt>
                <c:pt idx="6313">
                  <c:v>5.0000000000000002E-5</c:v>
                </c:pt>
                <c:pt idx="6314">
                  <c:v>5.0000000000000002E-5</c:v>
                </c:pt>
                <c:pt idx="6315">
                  <c:v>5.0000000000000002E-5</c:v>
                </c:pt>
                <c:pt idx="6316">
                  <c:v>5.0000000000000002E-5</c:v>
                </c:pt>
                <c:pt idx="6317">
                  <c:v>5.0000000000000002E-5</c:v>
                </c:pt>
                <c:pt idx="6318">
                  <c:v>5.0000000000000002E-5</c:v>
                </c:pt>
                <c:pt idx="6319">
                  <c:v>5.0000000000000002E-5</c:v>
                </c:pt>
                <c:pt idx="6320">
                  <c:v>5.0000000000000002E-5</c:v>
                </c:pt>
                <c:pt idx="6321">
                  <c:v>5.0000000000000002E-5</c:v>
                </c:pt>
                <c:pt idx="6322">
                  <c:v>5.0000000000000002E-5</c:v>
                </c:pt>
                <c:pt idx="6323">
                  <c:v>5.0000000000000002E-5</c:v>
                </c:pt>
                <c:pt idx="6324">
                  <c:v>5.0000000000000002E-5</c:v>
                </c:pt>
                <c:pt idx="6325">
                  <c:v>1E-4</c:v>
                </c:pt>
                <c:pt idx="6326">
                  <c:v>1E-4</c:v>
                </c:pt>
                <c:pt idx="6327">
                  <c:v>1E-4</c:v>
                </c:pt>
                <c:pt idx="6328">
                  <c:v>1E-4</c:v>
                </c:pt>
                <c:pt idx="6329">
                  <c:v>1E-4</c:v>
                </c:pt>
                <c:pt idx="6330">
                  <c:v>1E-4</c:v>
                </c:pt>
                <c:pt idx="6331">
                  <c:v>1E-4</c:v>
                </c:pt>
                <c:pt idx="6332">
                  <c:v>1E-4</c:v>
                </c:pt>
                <c:pt idx="6333">
                  <c:v>1E-4</c:v>
                </c:pt>
                <c:pt idx="6334">
                  <c:v>1E-4</c:v>
                </c:pt>
                <c:pt idx="6335">
                  <c:v>1E-4</c:v>
                </c:pt>
                <c:pt idx="6336">
                  <c:v>1E-4</c:v>
                </c:pt>
                <c:pt idx="6337">
                  <c:v>1E-4</c:v>
                </c:pt>
                <c:pt idx="6338">
                  <c:v>1E-4</c:v>
                </c:pt>
                <c:pt idx="6339">
                  <c:v>1E-4</c:v>
                </c:pt>
                <c:pt idx="6340">
                  <c:v>1E-4</c:v>
                </c:pt>
                <c:pt idx="6341">
                  <c:v>1E-4</c:v>
                </c:pt>
                <c:pt idx="6342">
                  <c:v>1E-4</c:v>
                </c:pt>
                <c:pt idx="6343">
                  <c:v>1E-4</c:v>
                </c:pt>
                <c:pt idx="6344">
                  <c:v>1E-4</c:v>
                </c:pt>
                <c:pt idx="6345">
                  <c:v>1E-4</c:v>
                </c:pt>
                <c:pt idx="6346">
                  <c:v>1E-4</c:v>
                </c:pt>
                <c:pt idx="6347">
                  <c:v>1E-4</c:v>
                </c:pt>
                <c:pt idx="6348">
                  <c:v>1E-4</c:v>
                </c:pt>
                <c:pt idx="6349">
                  <c:v>1E-4</c:v>
                </c:pt>
                <c:pt idx="6350">
                  <c:v>1.4999999999999999E-4</c:v>
                </c:pt>
                <c:pt idx="6351">
                  <c:v>1.4999999999999999E-4</c:v>
                </c:pt>
                <c:pt idx="6352">
                  <c:v>1.4999999999999999E-4</c:v>
                </c:pt>
                <c:pt idx="6353">
                  <c:v>1.4999999999999999E-4</c:v>
                </c:pt>
                <c:pt idx="6354">
                  <c:v>1.4999999999999999E-4</c:v>
                </c:pt>
                <c:pt idx="6355">
                  <c:v>1.4999999999999999E-4</c:v>
                </c:pt>
                <c:pt idx="6356">
                  <c:v>1.4999999999999999E-4</c:v>
                </c:pt>
                <c:pt idx="6357">
                  <c:v>1.4999999999999999E-4</c:v>
                </c:pt>
                <c:pt idx="6358">
                  <c:v>1.4999999999999999E-4</c:v>
                </c:pt>
                <c:pt idx="6359">
                  <c:v>1.4999999999999999E-4</c:v>
                </c:pt>
                <c:pt idx="6360">
                  <c:v>1.4999999999999999E-4</c:v>
                </c:pt>
                <c:pt idx="6361">
                  <c:v>1.4999999999999999E-4</c:v>
                </c:pt>
                <c:pt idx="6362">
                  <c:v>1.4999999999999999E-4</c:v>
                </c:pt>
                <c:pt idx="6363">
                  <c:v>1.4999999999999999E-4</c:v>
                </c:pt>
                <c:pt idx="6364">
                  <c:v>1.4999999999999999E-4</c:v>
                </c:pt>
                <c:pt idx="6365">
                  <c:v>1.4999999999999999E-4</c:v>
                </c:pt>
                <c:pt idx="6366">
                  <c:v>1.4999999999999999E-4</c:v>
                </c:pt>
                <c:pt idx="6367">
                  <c:v>1.4999999999999999E-4</c:v>
                </c:pt>
                <c:pt idx="6368">
                  <c:v>1.4999999999999999E-4</c:v>
                </c:pt>
                <c:pt idx="6369">
                  <c:v>1.4999999999999999E-4</c:v>
                </c:pt>
                <c:pt idx="6370">
                  <c:v>1.4999999999999999E-4</c:v>
                </c:pt>
                <c:pt idx="6371">
                  <c:v>1.4999999999999999E-4</c:v>
                </c:pt>
                <c:pt idx="6372">
                  <c:v>1.4999999999999999E-4</c:v>
                </c:pt>
                <c:pt idx="6373">
                  <c:v>1.4999999999999999E-4</c:v>
                </c:pt>
                <c:pt idx="6374">
                  <c:v>1.4999999999999999E-4</c:v>
                </c:pt>
                <c:pt idx="6375">
                  <c:v>2.0000000000000001E-4</c:v>
                </c:pt>
                <c:pt idx="6376">
                  <c:v>2.0000000000000001E-4</c:v>
                </c:pt>
                <c:pt idx="6377">
                  <c:v>2.0000000000000001E-4</c:v>
                </c:pt>
                <c:pt idx="6378">
                  <c:v>2.0000000000000001E-4</c:v>
                </c:pt>
                <c:pt idx="6379">
                  <c:v>2.0000000000000001E-4</c:v>
                </c:pt>
                <c:pt idx="6380">
                  <c:v>2.0000000000000001E-4</c:v>
                </c:pt>
                <c:pt idx="6381">
                  <c:v>2.0000000000000001E-4</c:v>
                </c:pt>
                <c:pt idx="6382">
                  <c:v>2.0000000000000001E-4</c:v>
                </c:pt>
                <c:pt idx="6383">
                  <c:v>2.0000000000000001E-4</c:v>
                </c:pt>
                <c:pt idx="6384">
                  <c:v>2.0000000000000001E-4</c:v>
                </c:pt>
                <c:pt idx="6385">
                  <c:v>2.0000000000000001E-4</c:v>
                </c:pt>
                <c:pt idx="6386">
                  <c:v>2.0000000000000001E-4</c:v>
                </c:pt>
                <c:pt idx="6387">
                  <c:v>2.0000000000000001E-4</c:v>
                </c:pt>
                <c:pt idx="6388">
                  <c:v>2.0000000000000001E-4</c:v>
                </c:pt>
                <c:pt idx="6389">
                  <c:v>2.0000000000000001E-4</c:v>
                </c:pt>
                <c:pt idx="6390">
                  <c:v>2.0000000000000001E-4</c:v>
                </c:pt>
                <c:pt idx="6391">
                  <c:v>2.0000000000000001E-4</c:v>
                </c:pt>
                <c:pt idx="6392">
                  <c:v>2.0000000000000001E-4</c:v>
                </c:pt>
                <c:pt idx="6393">
                  <c:v>2.0000000000000001E-4</c:v>
                </c:pt>
                <c:pt idx="6394">
                  <c:v>2.0000000000000001E-4</c:v>
                </c:pt>
                <c:pt idx="6395">
                  <c:v>2.0000000000000001E-4</c:v>
                </c:pt>
                <c:pt idx="6396">
                  <c:v>2.0000000000000001E-4</c:v>
                </c:pt>
                <c:pt idx="6397">
                  <c:v>2.0000000000000001E-4</c:v>
                </c:pt>
                <c:pt idx="6398">
                  <c:v>2.0000000000000001E-4</c:v>
                </c:pt>
                <c:pt idx="6399">
                  <c:v>2.0000000000000001E-4</c:v>
                </c:pt>
                <c:pt idx="6400">
                  <c:v>2.5000000000000001E-4</c:v>
                </c:pt>
                <c:pt idx="6401">
                  <c:v>2.5000000000000001E-4</c:v>
                </c:pt>
                <c:pt idx="6402">
                  <c:v>2.5000000000000001E-4</c:v>
                </c:pt>
                <c:pt idx="6403">
                  <c:v>2.5000000000000001E-4</c:v>
                </c:pt>
                <c:pt idx="6404">
                  <c:v>2.5000000000000001E-4</c:v>
                </c:pt>
                <c:pt idx="6405">
                  <c:v>2.5000000000000001E-4</c:v>
                </c:pt>
                <c:pt idx="6406">
                  <c:v>2.5000000000000001E-4</c:v>
                </c:pt>
                <c:pt idx="6407">
                  <c:v>2.5000000000000001E-4</c:v>
                </c:pt>
                <c:pt idx="6408">
                  <c:v>2.5000000000000001E-4</c:v>
                </c:pt>
                <c:pt idx="6409">
                  <c:v>2.5000000000000001E-4</c:v>
                </c:pt>
                <c:pt idx="6410">
                  <c:v>2.5000000000000001E-4</c:v>
                </c:pt>
                <c:pt idx="6411">
                  <c:v>2.5000000000000001E-4</c:v>
                </c:pt>
                <c:pt idx="6412">
                  <c:v>2.5000000000000001E-4</c:v>
                </c:pt>
                <c:pt idx="6413">
                  <c:v>2.5000000000000001E-4</c:v>
                </c:pt>
                <c:pt idx="6414">
                  <c:v>2.5000000000000001E-4</c:v>
                </c:pt>
                <c:pt idx="6415">
                  <c:v>2.5000000000000001E-4</c:v>
                </c:pt>
                <c:pt idx="6416">
                  <c:v>2.5000000000000001E-4</c:v>
                </c:pt>
                <c:pt idx="6417">
                  <c:v>2.5000000000000001E-4</c:v>
                </c:pt>
                <c:pt idx="6418">
                  <c:v>2.5000000000000001E-4</c:v>
                </c:pt>
                <c:pt idx="6419">
                  <c:v>2.5000000000000001E-4</c:v>
                </c:pt>
                <c:pt idx="6420">
                  <c:v>2.5000000000000001E-4</c:v>
                </c:pt>
                <c:pt idx="6421">
                  <c:v>2.5000000000000001E-4</c:v>
                </c:pt>
                <c:pt idx="6422">
                  <c:v>2.5000000000000001E-4</c:v>
                </c:pt>
                <c:pt idx="6423">
                  <c:v>2.5000000000000001E-4</c:v>
                </c:pt>
                <c:pt idx="6424">
                  <c:v>2.5000000000000001E-4</c:v>
                </c:pt>
                <c:pt idx="6425">
                  <c:v>2.9999999999999997E-4</c:v>
                </c:pt>
                <c:pt idx="6426">
                  <c:v>2.9999999999999997E-4</c:v>
                </c:pt>
                <c:pt idx="6427">
                  <c:v>2.9999999999999997E-4</c:v>
                </c:pt>
                <c:pt idx="6428">
                  <c:v>2.9999999999999997E-4</c:v>
                </c:pt>
                <c:pt idx="6429">
                  <c:v>2.9999999999999997E-4</c:v>
                </c:pt>
                <c:pt idx="6430">
                  <c:v>2.9999999999999997E-4</c:v>
                </c:pt>
                <c:pt idx="6431">
                  <c:v>2.9999999999999997E-4</c:v>
                </c:pt>
                <c:pt idx="6432">
                  <c:v>2.9999999999999997E-4</c:v>
                </c:pt>
                <c:pt idx="6433">
                  <c:v>2.9999999999999997E-4</c:v>
                </c:pt>
                <c:pt idx="6434">
                  <c:v>2.9999999999999997E-4</c:v>
                </c:pt>
                <c:pt idx="6435">
                  <c:v>2.9999999999999997E-4</c:v>
                </c:pt>
                <c:pt idx="6436">
                  <c:v>2.9999999999999997E-4</c:v>
                </c:pt>
                <c:pt idx="6437">
                  <c:v>2.9999999999999997E-4</c:v>
                </c:pt>
                <c:pt idx="6438">
                  <c:v>2.9999999999999997E-4</c:v>
                </c:pt>
                <c:pt idx="6439">
                  <c:v>2.9999999999999997E-4</c:v>
                </c:pt>
                <c:pt idx="6440">
                  <c:v>2.9999999999999997E-4</c:v>
                </c:pt>
                <c:pt idx="6441">
                  <c:v>2.9999999999999997E-4</c:v>
                </c:pt>
                <c:pt idx="6442">
                  <c:v>2.9999999999999997E-4</c:v>
                </c:pt>
                <c:pt idx="6443">
                  <c:v>2.9999999999999997E-4</c:v>
                </c:pt>
                <c:pt idx="6444">
                  <c:v>2.9999999999999997E-4</c:v>
                </c:pt>
                <c:pt idx="6445">
                  <c:v>2.9999999999999997E-4</c:v>
                </c:pt>
                <c:pt idx="6446">
                  <c:v>2.9999999999999997E-4</c:v>
                </c:pt>
                <c:pt idx="6447">
                  <c:v>2.9999999999999997E-4</c:v>
                </c:pt>
                <c:pt idx="6448">
                  <c:v>2.9999999999999997E-4</c:v>
                </c:pt>
                <c:pt idx="6449">
                  <c:v>2.9999999999999997E-4</c:v>
                </c:pt>
                <c:pt idx="6450">
                  <c:v>3.5E-4</c:v>
                </c:pt>
                <c:pt idx="6451">
                  <c:v>3.5E-4</c:v>
                </c:pt>
                <c:pt idx="6452">
                  <c:v>3.5E-4</c:v>
                </c:pt>
                <c:pt idx="6453">
                  <c:v>3.5E-4</c:v>
                </c:pt>
                <c:pt idx="6454">
                  <c:v>3.5E-4</c:v>
                </c:pt>
                <c:pt idx="6455">
                  <c:v>3.5E-4</c:v>
                </c:pt>
                <c:pt idx="6456">
                  <c:v>3.5E-4</c:v>
                </c:pt>
                <c:pt idx="6457">
                  <c:v>3.5E-4</c:v>
                </c:pt>
                <c:pt idx="6458">
                  <c:v>3.5E-4</c:v>
                </c:pt>
                <c:pt idx="6459">
                  <c:v>3.5E-4</c:v>
                </c:pt>
                <c:pt idx="6460">
                  <c:v>3.5E-4</c:v>
                </c:pt>
                <c:pt idx="6461">
                  <c:v>3.5E-4</c:v>
                </c:pt>
                <c:pt idx="6462">
                  <c:v>3.5E-4</c:v>
                </c:pt>
                <c:pt idx="6463">
                  <c:v>3.5E-4</c:v>
                </c:pt>
                <c:pt idx="6464">
                  <c:v>3.5E-4</c:v>
                </c:pt>
                <c:pt idx="6465">
                  <c:v>3.5E-4</c:v>
                </c:pt>
                <c:pt idx="6466">
                  <c:v>3.5E-4</c:v>
                </c:pt>
                <c:pt idx="6467">
                  <c:v>3.5E-4</c:v>
                </c:pt>
                <c:pt idx="6468">
                  <c:v>3.5E-4</c:v>
                </c:pt>
                <c:pt idx="6469">
                  <c:v>3.5E-4</c:v>
                </c:pt>
                <c:pt idx="6470">
                  <c:v>3.5E-4</c:v>
                </c:pt>
                <c:pt idx="6471">
                  <c:v>3.5E-4</c:v>
                </c:pt>
                <c:pt idx="6472">
                  <c:v>3.5E-4</c:v>
                </c:pt>
                <c:pt idx="6473">
                  <c:v>3.5E-4</c:v>
                </c:pt>
                <c:pt idx="6474">
                  <c:v>3.5E-4</c:v>
                </c:pt>
                <c:pt idx="6475">
                  <c:v>4.0000000000000002E-4</c:v>
                </c:pt>
                <c:pt idx="6476">
                  <c:v>4.0000000000000002E-4</c:v>
                </c:pt>
                <c:pt idx="6477">
                  <c:v>4.0000000000000002E-4</c:v>
                </c:pt>
                <c:pt idx="6478">
                  <c:v>4.0000000000000002E-4</c:v>
                </c:pt>
                <c:pt idx="6479">
                  <c:v>4.0000000000000002E-4</c:v>
                </c:pt>
                <c:pt idx="6480">
                  <c:v>4.0000000000000002E-4</c:v>
                </c:pt>
                <c:pt idx="6481">
                  <c:v>4.0000000000000002E-4</c:v>
                </c:pt>
                <c:pt idx="6482">
                  <c:v>4.0000000000000002E-4</c:v>
                </c:pt>
                <c:pt idx="6483">
                  <c:v>4.0000000000000002E-4</c:v>
                </c:pt>
                <c:pt idx="6484">
                  <c:v>4.0000000000000002E-4</c:v>
                </c:pt>
                <c:pt idx="6485">
                  <c:v>4.0000000000000002E-4</c:v>
                </c:pt>
                <c:pt idx="6486">
                  <c:v>4.0000000000000002E-4</c:v>
                </c:pt>
                <c:pt idx="6487">
                  <c:v>4.0000000000000002E-4</c:v>
                </c:pt>
                <c:pt idx="6488">
                  <c:v>4.0000000000000002E-4</c:v>
                </c:pt>
                <c:pt idx="6489">
                  <c:v>4.0000000000000002E-4</c:v>
                </c:pt>
                <c:pt idx="6490">
                  <c:v>4.0000000000000002E-4</c:v>
                </c:pt>
                <c:pt idx="6491">
                  <c:v>4.0000000000000002E-4</c:v>
                </c:pt>
                <c:pt idx="6492">
                  <c:v>4.0000000000000002E-4</c:v>
                </c:pt>
                <c:pt idx="6493">
                  <c:v>4.0000000000000002E-4</c:v>
                </c:pt>
                <c:pt idx="6494">
                  <c:v>4.0000000000000002E-4</c:v>
                </c:pt>
                <c:pt idx="6495">
                  <c:v>4.0000000000000002E-4</c:v>
                </c:pt>
                <c:pt idx="6496">
                  <c:v>4.0000000000000002E-4</c:v>
                </c:pt>
                <c:pt idx="6497">
                  <c:v>4.0000000000000002E-4</c:v>
                </c:pt>
                <c:pt idx="6498">
                  <c:v>4.0000000000000002E-4</c:v>
                </c:pt>
                <c:pt idx="6499">
                  <c:v>4.0000000000000002E-4</c:v>
                </c:pt>
                <c:pt idx="6500">
                  <c:v>2.9999999999999997E-4</c:v>
                </c:pt>
                <c:pt idx="6501">
                  <c:v>2.9999999999999997E-4</c:v>
                </c:pt>
                <c:pt idx="6502">
                  <c:v>2.9999999999999997E-4</c:v>
                </c:pt>
                <c:pt idx="6503">
                  <c:v>2.9999999999999997E-4</c:v>
                </c:pt>
                <c:pt idx="6504">
                  <c:v>2.9999999999999997E-4</c:v>
                </c:pt>
                <c:pt idx="6505">
                  <c:v>2.9999999999999997E-4</c:v>
                </c:pt>
                <c:pt idx="6506">
                  <c:v>2.9999999999999997E-4</c:v>
                </c:pt>
                <c:pt idx="6507">
                  <c:v>2.9999999999999997E-4</c:v>
                </c:pt>
                <c:pt idx="6508">
                  <c:v>2.9999999999999997E-4</c:v>
                </c:pt>
                <c:pt idx="6509">
                  <c:v>2.9999999999999997E-4</c:v>
                </c:pt>
                <c:pt idx="6510">
                  <c:v>2.9999999999999997E-4</c:v>
                </c:pt>
                <c:pt idx="6511">
                  <c:v>2.9999999999999997E-4</c:v>
                </c:pt>
                <c:pt idx="6512">
                  <c:v>2.9999999999999997E-4</c:v>
                </c:pt>
                <c:pt idx="6513">
                  <c:v>2.9999999999999997E-4</c:v>
                </c:pt>
                <c:pt idx="6514">
                  <c:v>2.9999999999999997E-4</c:v>
                </c:pt>
                <c:pt idx="6515">
                  <c:v>2.9999999999999997E-4</c:v>
                </c:pt>
                <c:pt idx="6516">
                  <c:v>2.9999999999999997E-4</c:v>
                </c:pt>
                <c:pt idx="6517">
                  <c:v>2.9999999999999997E-4</c:v>
                </c:pt>
                <c:pt idx="6518">
                  <c:v>2.9999999999999997E-4</c:v>
                </c:pt>
                <c:pt idx="6519">
                  <c:v>2.9999999999999997E-4</c:v>
                </c:pt>
                <c:pt idx="6520">
                  <c:v>2.9999999999999997E-4</c:v>
                </c:pt>
                <c:pt idx="6521">
                  <c:v>2.9999999999999997E-4</c:v>
                </c:pt>
                <c:pt idx="6522">
                  <c:v>2.9999999999999997E-4</c:v>
                </c:pt>
                <c:pt idx="6523">
                  <c:v>2.9999999999999997E-4</c:v>
                </c:pt>
                <c:pt idx="6524">
                  <c:v>2.9999999999999997E-4</c:v>
                </c:pt>
                <c:pt idx="6525">
                  <c:v>2.0000000000000001E-4</c:v>
                </c:pt>
                <c:pt idx="6526">
                  <c:v>2.0000000000000001E-4</c:v>
                </c:pt>
                <c:pt idx="6527">
                  <c:v>2.0000000000000001E-4</c:v>
                </c:pt>
                <c:pt idx="6528">
                  <c:v>2.0000000000000001E-4</c:v>
                </c:pt>
                <c:pt idx="6529">
                  <c:v>2.0000000000000001E-4</c:v>
                </c:pt>
                <c:pt idx="6530">
                  <c:v>2.0000000000000001E-4</c:v>
                </c:pt>
                <c:pt idx="6531">
                  <c:v>2.0000000000000001E-4</c:v>
                </c:pt>
                <c:pt idx="6532">
                  <c:v>2.0000000000000001E-4</c:v>
                </c:pt>
                <c:pt idx="6533">
                  <c:v>2.0000000000000001E-4</c:v>
                </c:pt>
                <c:pt idx="6534">
                  <c:v>2.0000000000000001E-4</c:v>
                </c:pt>
                <c:pt idx="6535">
                  <c:v>2.0000000000000001E-4</c:v>
                </c:pt>
                <c:pt idx="6536">
                  <c:v>2.0000000000000001E-4</c:v>
                </c:pt>
                <c:pt idx="6537">
                  <c:v>2.0000000000000001E-4</c:v>
                </c:pt>
                <c:pt idx="6538">
                  <c:v>2.0000000000000001E-4</c:v>
                </c:pt>
                <c:pt idx="6539">
                  <c:v>2.0000000000000001E-4</c:v>
                </c:pt>
                <c:pt idx="6540">
                  <c:v>2.0000000000000001E-4</c:v>
                </c:pt>
                <c:pt idx="6541">
                  <c:v>2.0000000000000001E-4</c:v>
                </c:pt>
                <c:pt idx="6542">
                  <c:v>2.0000000000000001E-4</c:v>
                </c:pt>
                <c:pt idx="6543">
                  <c:v>2.0000000000000001E-4</c:v>
                </c:pt>
                <c:pt idx="6544">
                  <c:v>2.0000000000000001E-4</c:v>
                </c:pt>
                <c:pt idx="6545">
                  <c:v>2.0000000000000001E-4</c:v>
                </c:pt>
                <c:pt idx="6546">
                  <c:v>2.0000000000000001E-4</c:v>
                </c:pt>
                <c:pt idx="6547">
                  <c:v>2.0000000000000001E-4</c:v>
                </c:pt>
                <c:pt idx="6548">
                  <c:v>2.0000000000000001E-4</c:v>
                </c:pt>
                <c:pt idx="6549">
                  <c:v>2.0000000000000001E-4</c:v>
                </c:pt>
                <c:pt idx="6550">
                  <c:v>1E-4</c:v>
                </c:pt>
                <c:pt idx="6551">
                  <c:v>1E-4</c:v>
                </c:pt>
                <c:pt idx="6552">
                  <c:v>1E-4</c:v>
                </c:pt>
                <c:pt idx="6553">
                  <c:v>1E-4</c:v>
                </c:pt>
                <c:pt idx="6554">
                  <c:v>1E-4</c:v>
                </c:pt>
                <c:pt idx="6555">
                  <c:v>1E-4</c:v>
                </c:pt>
                <c:pt idx="6556">
                  <c:v>1E-4</c:v>
                </c:pt>
                <c:pt idx="6557">
                  <c:v>1E-4</c:v>
                </c:pt>
                <c:pt idx="6558">
                  <c:v>1E-4</c:v>
                </c:pt>
                <c:pt idx="6559">
                  <c:v>1E-4</c:v>
                </c:pt>
                <c:pt idx="6560">
                  <c:v>1E-4</c:v>
                </c:pt>
                <c:pt idx="6561">
                  <c:v>1E-4</c:v>
                </c:pt>
                <c:pt idx="6562">
                  <c:v>1E-4</c:v>
                </c:pt>
                <c:pt idx="6563">
                  <c:v>1E-4</c:v>
                </c:pt>
                <c:pt idx="6564">
                  <c:v>1E-4</c:v>
                </c:pt>
                <c:pt idx="6565">
                  <c:v>1E-4</c:v>
                </c:pt>
                <c:pt idx="6566">
                  <c:v>1E-4</c:v>
                </c:pt>
                <c:pt idx="6567">
                  <c:v>1E-4</c:v>
                </c:pt>
                <c:pt idx="6568">
                  <c:v>1E-4</c:v>
                </c:pt>
                <c:pt idx="6569">
                  <c:v>1E-4</c:v>
                </c:pt>
                <c:pt idx="6570">
                  <c:v>1E-4</c:v>
                </c:pt>
                <c:pt idx="6571">
                  <c:v>1E-4</c:v>
                </c:pt>
                <c:pt idx="6572">
                  <c:v>1E-4</c:v>
                </c:pt>
                <c:pt idx="6573">
                  <c:v>1E-4</c:v>
                </c:pt>
                <c:pt idx="6574">
                  <c:v>1E-4</c:v>
                </c:pt>
                <c:pt idx="6575">
                  <c:v>8.1314999999999998E-20</c:v>
                </c:pt>
                <c:pt idx="6576">
                  <c:v>8.1314999999999998E-20</c:v>
                </c:pt>
                <c:pt idx="6577">
                  <c:v>8.1314999999999998E-20</c:v>
                </c:pt>
                <c:pt idx="6578">
                  <c:v>8.1314999999999998E-20</c:v>
                </c:pt>
                <c:pt idx="6579">
                  <c:v>8.1314999999999998E-20</c:v>
                </c:pt>
                <c:pt idx="6580">
                  <c:v>8.1314999999999998E-20</c:v>
                </c:pt>
                <c:pt idx="6581">
                  <c:v>8.1314999999999998E-20</c:v>
                </c:pt>
                <c:pt idx="6582">
                  <c:v>8.1314999999999998E-20</c:v>
                </c:pt>
                <c:pt idx="6583">
                  <c:v>8.1314999999999998E-20</c:v>
                </c:pt>
                <c:pt idx="6584">
                  <c:v>8.1314999999999998E-20</c:v>
                </c:pt>
                <c:pt idx="6585">
                  <c:v>8.1314999999999998E-20</c:v>
                </c:pt>
                <c:pt idx="6586">
                  <c:v>8.1314999999999998E-20</c:v>
                </c:pt>
                <c:pt idx="6587">
                  <c:v>8.1314999999999998E-20</c:v>
                </c:pt>
                <c:pt idx="6588">
                  <c:v>8.1314999999999998E-20</c:v>
                </c:pt>
                <c:pt idx="6589">
                  <c:v>8.1314999999999998E-20</c:v>
                </c:pt>
                <c:pt idx="6590">
                  <c:v>8.1314999999999998E-20</c:v>
                </c:pt>
                <c:pt idx="6591">
                  <c:v>8.1314999999999998E-20</c:v>
                </c:pt>
                <c:pt idx="6592">
                  <c:v>8.1314999999999998E-20</c:v>
                </c:pt>
                <c:pt idx="6593">
                  <c:v>8.1314999999999998E-20</c:v>
                </c:pt>
                <c:pt idx="6594">
                  <c:v>8.1314999999999998E-20</c:v>
                </c:pt>
                <c:pt idx="6595">
                  <c:v>8.1314999999999998E-20</c:v>
                </c:pt>
                <c:pt idx="6596">
                  <c:v>8.1314999999999998E-20</c:v>
                </c:pt>
                <c:pt idx="6597">
                  <c:v>8.1314999999999998E-20</c:v>
                </c:pt>
                <c:pt idx="6598">
                  <c:v>8.1314999999999998E-20</c:v>
                </c:pt>
                <c:pt idx="6599">
                  <c:v>8.1314999999999998E-20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5.0000000000000002E-5</c:v>
                </c:pt>
                <c:pt idx="6676">
                  <c:v>5.0000000000000002E-5</c:v>
                </c:pt>
                <c:pt idx="6677">
                  <c:v>5.0000000000000002E-5</c:v>
                </c:pt>
                <c:pt idx="6678">
                  <c:v>5.0000000000000002E-5</c:v>
                </c:pt>
                <c:pt idx="6679">
                  <c:v>5.0000000000000002E-5</c:v>
                </c:pt>
                <c:pt idx="6680">
                  <c:v>5.0000000000000002E-5</c:v>
                </c:pt>
                <c:pt idx="6681">
                  <c:v>5.0000000000000002E-5</c:v>
                </c:pt>
                <c:pt idx="6682">
                  <c:v>5.0000000000000002E-5</c:v>
                </c:pt>
                <c:pt idx="6683">
                  <c:v>5.0000000000000002E-5</c:v>
                </c:pt>
                <c:pt idx="6684">
                  <c:v>5.0000000000000002E-5</c:v>
                </c:pt>
                <c:pt idx="6685">
                  <c:v>5.0000000000000002E-5</c:v>
                </c:pt>
                <c:pt idx="6686">
                  <c:v>5.0000000000000002E-5</c:v>
                </c:pt>
                <c:pt idx="6687">
                  <c:v>5.0000000000000002E-5</c:v>
                </c:pt>
                <c:pt idx="6688">
                  <c:v>5.0000000000000002E-5</c:v>
                </c:pt>
                <c:pt idx="6689">
                  <c:v>5.0000000000000002E-5</c:v>
                </c:pt>
                <c:pt idx="6690">
                  <c:v>5.0000000000000002E-5</c:v>
                </c:pt>
                <c:pt idx="6691">
                  <c:v>5.0000000000000002E-5</c:v>
                </c:pt>
                <c:pt idx="6692">
                  <c:v>5.0000000000000002E-5</c:v>
                </c:pt>
                <c:pt idx="6693">
                  <c:v>5.0000000000000002E-5</c:v>
                </c:pt>
                <c:pt idx="6694">
                  <c:v>5.0000000000000002E-5</c:v>
                </c:pt>
                <c:pt idx="6695">
                  <c:v>5.0000000000000002E-5</c:v>
                </c:pt>
                <c:pt idx="6696">
                  <c:v>5.0000000000000002E-5</c:v>
                </c:pt>
                <c:pt idx="6697">
                  <c:v>5.0000000000000002E-5</c:v>
                </c:pt>
                <c:pt idx="6698">
                  <c:v>5.0000000000000002E-5</c:v>
                </c:pt>
                <c:pt idx="6699">
                  <c:v>5.0000000000000002E-5</c:v>
                </c:pt>
                <c:pt idx="6700">
                  <c:v>1E-4</c:v>
                </c:pt>
                <c:pt idx="6701">
                  <c:v>1E-4</c:v>
                </c:pt>
                <c:pt idx="6702">
                  <c:v>1E-4</c:v>
                </c:pt>
                <c:pt idx="6703">
                  <c:v>1E-4</c:v>
                </c:pt>
                <c:pt idx="6704">
                  <c:v>1E-4</c:v>
                </c:pt>
                <c:pt idx="6705">
                  <c:v>1E-4</c:v>
                </c:pt>
                <c:pt idx="6706">
                  <c:v>1E-4</c:v>
                </c:pt>
                <c:pt idx="6707">
                  <c:v>1E-4</c:v>
                </c:pt>
                <c:pt idx="6708">
                  <c:v>1E-4</c:v>
                </c:pt>
                <c:pt idx="6709">
                  <c:v>1E-4</c:v>
                </c:pt>
                <c:pt idx="6710">
                  <c:v>1E-4</c:v>
                </c:pt>
                <c:pt idx="6711">
                  <c:v>1E-4</c:v>
                </c:pt>
                <c:pt idx="6712">
                  <c:v>1E-4</c:v>
                </c:pt>
                <c:pt idx="6713">
                  <c:v>1E-4</c:v>
                </c:pt>
                <c:pt idx="6714">
                  <c:v>1E-4</c:v>
                </c:pt>
                <c:pt idx="6715">
                  <c:v>1E-4</c:v>
                </c:pt>
                <c:pt idx="6716">
                  <c:v>1E-4</c:v>
                </c:pt>
                <c:pt idx="6717">
                  <c:v>1E-4</c:v>
                </c:pt>
                <c:pt idx="6718">
                  <c:v>1E-4</c:v>
                </c:pt>
                <c:pt idx="6719">
                  <c:v>1E-4</c:v>
                </c:pt>
                <c:pt idx="6720">
                  <c:v>1E-4</c:v>
                </c:pt>
                <c:pt idx="6721">
                  <c:v>1E-4</c:v>
                </c:pt>
                <c:pt idx="6722">
                  <c:v>1E-4</c:v>
                </c:pt>
                <c:pt idx="6723">
                  <c:v>1E-4</c:v>
                </c:pt>
                <c:pt idx="6724">
                  <c:v>1E-4</c:v>
                </c:pt>
                <c:pt idx="6725">
                  <c:v>1.4999999999999999E-4</c:v>
                </c:pt>
                <c:pt idx="6726">
                  <c:v>1.4999999999999999E-4</c:v>
                </c:pt>
                <c:pt idx="6727">
                  <c:v>1.4999999999999999E-4</c:v>
                </c:pt>
                <c:pt idx="6728">
                  <c:v>1.4999999999999999E-4</c:v>
                </c:pt>
                <c:pt idx="6729">
                  <c:v>1.4999999999999999E-4</c:v>
                </c:pt>
                <c:pt idx="6730">
                  <c:v>1.4999999999999999E-4</c:v>
                </c:pt>
                <c:pt idx="6731">
                  <c:v>1.4999999999999999E-4</c:v>
                </c:pt>
                <c:pt idx="6732">
                  <c:v>1.4999999999999999E-4</c:v>
                </c:pt>
                <c:pt idx="6733">
                  <c:v>1.4999999999999999E-4</c:v>
                </c:pt>
                <c:pt idx="6734">
                  <c:v>1.4999999999999999E-4</c:v>
                </c:pt>
                <c:pt idx="6735">
                  <c:v>1.4999999999999999E-4</c:v>
                </c:pt>
                <c:pt idx="6736">
                  <c:v>1.4999999999999999E-4</c:v>
                </c:pt>
                <c:pt idx="6737">
                  <c:v>1.4999999999999999E-4</c:v>
                </c:pt>
                <c:pt idx="6738">
                  <c:v>1.4999999999999999E-4</c:v>
                </c:pt>
                <c:pt idx="6739">
                  <c:v>1.4999999999999999E-4</c:v>
                </c:pt>
                <c:pt idx="6740">
                  <c:v>1.4999999999999999E-4</c:v>
                </c:pt>
                <c:pt idx="6741">
                  <c:v>1.4999999999999999E-4</c:v>
                </c:pt>
                <c:pt idx="6742">
                  <c:v>1.4999999999999999E-4</c:v>
                </c:pt>
                <c:pt idx="6743">
                  <c:v>1.4999999999999999E-4</c:v>
                </c:pt>
                <c:pt idx="6744">
                  <c:v>1.4999999999999999E-4</c:v>
                </c:pt>
                <c:pt idx="6745">
                  <c:v>1.4999999999999999E-4</c:v>
                </c:pt>
                <c:pt idx="6746">
                  <c:v>1.4999999999999999E-4</c:v>
                </c:pt>
                <c:pt idx="6747">
                  <c:v>1.4999999999999999E-4</c:v>
                </c:pt>
                <c:pt idx="6748">
                  <c:v>1.4999999999999999E-4</c:v>
                </c:pt>
                <c:pt idx="6749">
                  <c:v>1.4999999999999999E-4</c:v>
                </c:pt>
                <c:pt idx="6750">
                  <c:v>2.0000000000000001E-4</c:v>
                </c:pt>
                <c:pt idx="6751">
                  <c:v>2.0000000000000001E-4</c:v>
                </c:pt>
                <c:pt idx="6752">
                  <c:v>2.0000000000000001E-4</c:v>
                </c:pt>
                <c:pt idx="6753">
                  <c:v>2.0000000000000001E-4</c:v>
                </c:pt>
                <c:pt idx="6754">
                  <c:v>2.0000000000000001E-4</c:v>
                </c:pt>
                <c:pt idx="6755">
                  <c:v>2.0000000000000001E-4</c:v>
                </c:pt>
                <c:pt idx="6756">
                  <c:v>2.0000000000000001E-4</c:v>
                </c:pt>
                <c:pt idx="6757">
                  <c:v>2.0000000000000001E-4</c:v>
                </c:pt>
                <c:pt idx="6758">
                  <c:v>2.0000000000000001E-4</c:v>
                </c:pt>
                <c:pt idx="6759">
                  <c:v>2.0000000000000001E-4</c:v>
                </c:pt>
                <c:pt idx="6760">
                  <c:v>2.0000000000000001E-4</c:v>
                </c:pt>
                <c:pt idx="6761">
                  <c:v>2.0000000000000001E-4</c:v>
                </c:pt>
                <c:pt idx="6762">
                  <c:v>2.0000000000000001E-4</c:v>
                </c:pt>
                <c:pt idx="6763">
                  <c:v>2.0000000000000001E-4</c:v>
                </c:pt>
                <c:pt idx="6764">
                  <c:v>2.0000000000000001E-4</c:v>
                </c:pt>
                <c:pt idx="6765">
                  <c:v>2.0000000000000001E-4</c:v>
                </c:pt>
                <c:pt idx="6766">
                  <c:v>2.0000000000000001E-4</c:v>
                </c:pt>
                <c:pt idx="6767">
                  <c:v>2.0000000000000001E-4</c:v>
                </c:pt>
                <c:pt idx="6768">
                  <c:v>2.0000000000000001E-4</c:v>
                </c:pt>
                <c:pt idx="6769">
                  <c:v>2.0000000000000001E-4</c:v>
                </c:pt>
                <c:pt idx="6770">
                  <c:v>2.0000000000000001E-4</c:v>
                </c:pt>
                <c:pt idx="6771">
                  <c:v>2.0000000000000001E-4</c:v>
                </c:pt>
                <c:pt idx="6772">
                  <c:v>2.0000000000000001E-4</c:v>
                </c:pt>
                <c:pt idx="6773">
                  <c:v>2.0000000000000001E-4</c:v>
                </c:pt>
                <c:pt idx="6774">
                  <c:v>2.0000000000000001E-4</c:v>
                </c:pt>
                <c:pt idx="6775">
                  <c:v>2.5000000000000001E-4</c:v>
                </c:pt>
                <c:pt idx="6776">
                  <c:v>2.5000000000000001E-4</c:v>
                </c:pt>
                <c:pt idx="6777">
                  <c:v>2.5000000000000001E-4</c:v>
                </c:pt>
                <c:pt idx="6778">
                  <c:v>2.5000000000000001E-4</c:v>
                </c:pt>
                <c:pt idx="6779">
                  <c:v>2.5000000000000001E-4</c:v>
                </c:pt>
                <c:pt idx="6780">
                  <c:v>2.5000000000000001E-4</c:v>
                </c:pt>
                <c:pt idx="6781">
                  <c:v>2.5000000000000001E-4</c:v>
                </c:pt>
                <c:pt idx="6782">
                  <c:v>2.5000000000000001E-4</c:v>
                </c:pt>
                <c:pt idx="6783">
                  <c:v>2.5000000000000001E-4</c:v>
                </c:pt>
                <c:pt idx="6784">
                  <c:v>2.5000000000000001E-4</c:v>
                </c:pt>
                <c:pt idx="6785">
                  <c:v>2.5000000000000001E-4</c:v>
                </c:pt>
                <c:pt idx="6786">
                  <c:v>2.5000000000000001E-4</c:v>
                </c:pt>
                <c:pt idx="6787">
                  <c:v>2.5000000000000001E-4</c:v>
                </c:pt>
                <c:pt idx="6788">
                  <c:v>2.5000000000000001E-4</c:v>
                </c:pt>
                <c:pt idx="6789">
                  <c:v>2.5000000000000001E-4</c:v>
                </c:pt>
                <c:pt idx="6790">
                  <c:v>2.5000000000000001E-4</c:v>
                </c:pt>
                <c:pt idx="6791">
                  <c:v>2.5000000000000001E-4</c:v>
                </c:pt>
                <c:pt idx="6792">
                  <c:v>2.5000000000000001E-4</c:v>
                </c:pt>
                <c:pt idx="6793">
                  <c:v>2.5000000000000001E-4</c:v>
                </c:pt>
                <c:pt idx="6794">
                  <c:v>2.5000000000000001E-4</c:v>
                </c:pt>
                <c:pt idx="6795">
                  <c:v>2.5000000000000001E-4</c:v>
                </c:pt>
                <c:pt idx="6796">
                  <c:v>2.5000000000000001E-4</c:v>
                </c:pt>
                <c:pt idx="6797">
                  <c:v>2.5000000000000001E-4</c:v>
                </c:pt>
                <c:pt idx="6798">
                  <c:v>2.5000000000000001E-4</c:v>
                </c:pt>
                <c:pt idx="6799">
                  <c:v>2.5000000000000001E-4</c:v>
                </c:pt>
                <c:pt idx="6800">
                  <c:v>2.9999999999999997E-4</c:v>
                </c:pt>
                <c:pt idx="6801">
                  <c:v>2.9999999999999997E-4</c:v>
                </c:pt>
                <c:pt idx="6802">
                  <c:v>2.9999999999999997E-4</c:v>
                </c:pt>
                <c:pt idx="6803">
                  <c:v>2.9999999999999997E-4</c:v>
                </c:pt>
                <c:pt idx="6804">
                  <c:v>2.9999999999999997E-4</c:v>
                </c:pt>
                <c:pt idx="6805">
                  <c:v>2.9999999999999997E-4</c:v>
                </c:pt>
                <c:pt idx="6806">
                  <c:v>2.9999999999999997E-4</c:v>
                </c:pt>
                <c:pt idx="6807">
                  <c:v>2.9999999999999997E-4</c:v>
                </c:pt>
                <c:pt idx="6808">
                  <c:v>2.9999999999999997E-4</c:v>
                </c:pt>
                <c:pt idx="6809">
                  <c:v>2.9999999999999997E-4</c:v>
                </c:pt>
                <c:pt idx="6810">
                  <c:v>2.9999999999999997E-4</c:v>
                </c:pt>
                <c:pt idx="6811">
                  <c:v>2.9999999999999997E-4</c:v>
                </c:pt>
                <c:pt idx="6812">
                  <c:v>2.9999999999999997E-4</c:v>
                </c:pt>
                <c:pt idx="6813">
                  <c:v>2.9999999999999997E-4</c:v>
                </c:pt>
                <c:pt idx="6814">
                  <c:v>2.9999999999999997E-4</c:v>
                </c:pt>
                <c:pt idx="6815">
                  <c:v>2.9999999999999997E-4</c:v>
                </c:pt>
                <c:pt idx="6816">
                  <c:v>2.9999999999999997E-4</c:v>
                </c:pt>
                <c:pt idx="6817">
                  <c:v>2.9999999999999997E-4</c:v>
                </c:pt>
                <c:pt idx="6818">
                  <c:v>2.9999999999999997E-4</c:v>
                </c:pt>
                <c:pt idx="6819">
                  <c:v>2.9999999999999997E-4</c:v>
                </c:pt>
                <c:pt idx="6820">
                  <c:v>2.9999999999999997E-4</c:v>
                </c:pt>
                <c:pt idx="6821">
                  <c:v>2.9999999999999997E-4</c:v>
                </c:pt>
                <c:pt idx="6822">
                  <c:v>2.9999999999999997E-4</c:v>
                </c:pt>
                <c:pt idx="6823">
                  <c:v>2.9999999999999997E-4</c:v>
                </c:pt>
                <c:pt idx="6824">
                  <c:v>2.9999999999999997E-4</c:v>
                </c:pt>
                <c:pt idx="6825">
                  <c:v>3.5E-4</c:v>
                </c:pt>
                <c:pt idx="6826">
                  <c:v>3.5E-4</c:v>
                </c:pt>
                <c:pt idx="6827">
                  <c:v>3.5E-4</c:v>
                </c:pt>
                <c:pt idx="6828">
                  <c:v>3.5E-4</c:v>
                </c:pt>
                <c:pt idx="6829">
                  <c:v>3.5E-4</c:v>
                </c:pt>
                <c:pt idx="6830">
                  <c:v>3.5E-4</c:v>
                </c:pt>
                <c:pt idx="6831">
                  <c:v>3.5E-4</c:v>
                </c:pt>
                <c:pt idx="6832">
                  <c:v>3.5E-4</c:v>
                </c:pt>
                <c:pt idx="6833">
                  <c:v>3.5E-4</c:v>
                </c:pt>
                <c:pt idx="6834">
                  <c:v>3.5E-4</c:v>
                </c:pt>
                <c:pt idx="6835">
                  <c:v>3.5E-4</c:v>
                </c:pt>
                <c:pt idx="6836">
                  <c:v>3.5E-4</c:v>
                </c:pt>
                <c:pt idx="6837">
                  <c:v>3.5E-4</c:v>
                </c:pt>
                <c:pt idx="6838">
                  <c:v>3.5E-4</c:v>
                </c:pt>
                <c:pt idx="6839">
                  <c:v>3.5E-4</c:v>
                </c:pt>
                <c:pt idx="6840">
                  <c:v>3.5E-4</c:v>
                </c:pt>
                <c:pt idx="6841">
                  <c:v>3.5E-4</c:v>
                </c:pt>
                <c:pt idx="6842">
                  <c:v>3.5E-4</c:v>
                </c:pt>
                <c:pt idx="6843">
                  <c:v>3.5E-4</c:v>
                </c:pt>
                <c:pt idx="6844">
                  <c:v>3.5E-4</c:v>
                </c:pt>
                <c:pt idx="6845">
                  <c:v>3.5E-4</c:v>
                </c:pt>
                <c:pt idx="6846">
                  <c:v>3.5E-4</c:v>
                </c:pt>
                <c:pt idx="6847">
                  <c:v>3.5E-4</c:v>
                </c:pt>
                <c:pt idx="6848">
                  <c:v>3.5E-4</c:v>
                </c:pt>
                <c:pt idx="6849">
                  <c:v>3.5E-4</c:v>
                </c:pt>
                <c:pt idx="6850">
                  <c:v>4.0000000000000002E-4</c:v>
                </c:pt>
                <c:pt idx="6851">
                  <c:v>4.0000000000000002E-4</c:v>
                </c:pt>
                <c:pt idx="6852">
                  <c:v>4.0000000000000002E-4</c:v>
                </c:pt>
                <c:pt idx="6853">
                  <c:v>4.0000000000000002E-4</c:v>
                </c:pt>
                <c:pt idx="6854">
                  <c:v>4.0000000000000002E-4</c:v>
                </c:pt>
                <c:pt idx="6855">
                  <c:v>4.0000000000000002E-4</c:v>
                </c:pt>
                <c:pt idx="6856">
                  <c:v>4.0000000000000002E-4</c:v>
                </c:pt>
                <c:pt idx="6857">
                  <c:v>4.0000000000000002E-4</c:v>
                </c:pt>
                <c:pt idx="6858">
                  <c:v>4.0000000000000002E-4</c:v>
                </c:pt>
                <c:pt idx="6859">
                  <c:v>4.0000000000000002E-4</c:v>
                </c:pt>
                <c:pt idx="6860">
                  <c:v>4.0000000000000002E-4</c:v>
                </c:pt>
                <c:pt idx="6861">
                  <c:v>4.0000000000000002E-4</c:v>
                </c:pt>
                <c:pt idx="6862">
                  <c:v>4.0000000000000002E-4</c:v>
                </c:pt>
                <c:pt idx="6863">
                  <c:v>4.0000000000000002E-4</c:v>
                </c:pt>
                <c:pt idx="6864">
                  <c:v>4.0000000000000002E-4</c:v>
                </c:pt>
                <c:pt idx="6865">
                  <c:v>4.0000000000000002E-4</c:v>
                </c:pt>
                <c:pt idx="6866">
                  <c:v>4.0000000000000002E-4</c:v>
                </c:pt>
                <c:pt idx="6867">
                  <c:v>4.0000000000000002E-4</c:v>
                </c:pt>
                <c:pt idx="6868">
                  <c:v>4.0000000000000002E-4</c:v>
                </c:pt>
                <c:pt idx="6869">
                  <c:v>4.0000000000000002E-4</c:v>
                </c:pt>
                <c:pt idx="6870">
                  <c:v>4.0000000000000002E-4</c:v>
                </c:pt>
                <c:pt idx="6871">
                  <c:v>4.0000000000000002E-4</c:v>
                </c:pt>
                <c:pt idx="6872">
                  <c:v>4.0000000000000002E-4</c:v>
                </c:pt>
                <c:pt idx="6873">
                  <c:v>4.0000000000000002E-4</c:v>
                </c:pt>
                <c:pt idx="6874">
                  <c:v>4.0000000000000002E-4</c:v>
                </c:pt>
                <c:pt idx="6875">
                  <c:v>2.9999999999999997E-4</c:v>
                </c:pt>
                <c:pt idx="6876">
                  <c:v>2.9999999999999997E-4</c:v>
                </c:pt>
                <c:pt idx="6877">
                  <c:v>2.9999999999999997E-4</c:v>
                </c:pt>
                <c:pt idx="6878">
                  <c:v>2.9999999999999997E-4</c:v>
                </c:pt>
                <c:pt idx="6879">
                  <c:v>2.9999999999999997E-4</c:v>
                </c:pt>
                <c:pt idx="6880">
                  <c:v>2.9999999999999997E-4</c:v>
                </c:pt>
                <c:pt idx="6881">
                  <c:v>2.9999999999999997E-4</c:v>
                </c:pt>
                <c:pt idx="6882">
                  <c:v>2.9999999999999997E-4</c:v>
                </c:pt>
                <c:pt idx="6883">
                  <c:v>2.9999999999999997E-4</c:v>
                </c:pt>
                <c:pt idx="6884">
                  <c:v>2.9999999999999997E-4</c:v>
                </c:pt>
                <c:pt idx="6885">
                  <c:v>2.9999999999999997E-4</c:v>
                </c:pt>
                <c:pt idx="6886">
                  <c:v>2.9999999999999997E-4</c:v>
                </c:pt>
                <c:pt idx="6887">
                  <c:v>2.9999999999999997E-4</c:v>
                </c:pt>
                <c:pt idx="6888">
                  <c:v>2.9999999999999997E-4</c:v>
                </c:pt>
                <c:pt idx="6889">
                  <c:v>2.9999999999999997E-4</c:v>
                </c:pt>
                <c:pt idx="6890">
                  <c:v>2.9999999999999997E-4</c:v>
                </c:pt>
                <c:pt idx="6891">
                  <c:v>2.9999999999999997E-4</c:v>
                </c:pt>
                <c:pt idx="6892">
                  <c:v>2.9999999999999997E-4</c:v>
                </c:pt>
                <c:pt idx="6893">
                  <c:v>2.9999999999999997E-4</c:v>
                </c:pt>
                <c:pt idx="6894">
                  <c:v>2.9999999999999997E-4</c:v>
                </c:pt>
                <c:pt idx="6895">
                  <c:v>2.9999999999999997E-4</c:v>
                </c:pt>
                <c:pt idx="6896">
                  <c:v>2.9999999999999997E-4</c:v>
                </c:pt>
                <c:pt idx="6897">
                  <c:v>2.9999999999999997E-4</c:v>
                </c:pt>
                <c:pt idx="6898">
                  <c:v>2.9999999999999997E-4</c:v>
                </c:pt>
                <c:pt idx="6899">
                  <c:v>2.9999999999999997E-4</c:v>
                </c:pt>
                <c:pt idx="6900">
                  <c:v>2.0000000000000001E-4</c:v>
                </c:pt>
                <c:pt idx="6901">
                  <c:v>2.0000000000000001E-4</c:v>
                </c:pt>
                <c:pt idx="6902">
                  <c:v>2.0000000000000001E-4</c:v>
                </c:pt>
                <c:pt idx="6903">
                  <c:v>2.0000000000000001E-4</c:v>
                </c:pt>
                <c:pt idx="6904">
                  <c:v>2.0000000000000001E-4</c:v>
                </c:pt>
                <c:pt idx="6905">
                  <c:v>2.0000000000000001E-4</c:v>
                </c:pt>
                <c:pt idx="6906">
                  <c:v>2.0000000000000001E-4</c:v>
                </c:pt>
                <c:pt idx="6907">
                  <c:v>2.0000000000000001E-4</c:v>
                </c:pt>
                <c:pt idx="6908">
                  <c:v>2.0000000000000001E-4</c:v>
                </c:pt>
                <c:pt idx="6909">
                  <c:v>2.0000000000000001E-4</c:v>
                </c:pt>
                <c:pt idx="6910">
                  <c:v>2.0000000000000001E-4</c:v>
                </c:pt>
                <c:pt idx="6911">
                  <c:v>2.0000000000000001E-4</c:v>
                </c:pt>
                <c:pt idx="6912">
                  <c:v>2.0000000000000001E-4</c:v>
                </c:pt>
                <c:pt idx="6913">
                  <c:v>2.0000000000000001E-4</c:v>
                </c:pt>
                <c:pt idx="6914">
                  <c:v>2.0000000000000001E-4</c:v>
                </c:pt>
                <c:pt idx="6915">
                  <c:v>2.0000000000000001E-4</c:v>
                </c:pt>
                <c:pt idx="6916">
                  <c:v>2.0000000000000001E-4</c:v>
                </c:pt>
                <c:pt idx="6917">
                  <c:v>2.0000000000000001E-4</c:v>
                </c:pt>
                <c:pt idx="6918">
                  <c:v>2.0000000000000001E-4</c:v>
                </c:pt>
                <c:pt idx="6919">
                  <c:v>2.0000000000000001E-4</c:v>
                </c:pt>
                <c:pt idx="6920">
                  <c:v>2.0000000000000001E-4</c:v>
                </c:pt>
                <c:pt idx="6921">
                  <c:v>2.0000000000000001E-4</c:v>
                </c:pt>
                <c:pt idx="6922">
                  <c:v>2.0000000000000001E-4</c:v>
                </c:pt>
                <c:pt idx="6923">
                  <c:v>2.0000000000000001E-4</c:v>
                </c:pt>
                <c:pt idx="6924">
                  <c:v>2.0000000000000001E-4</c:v>
                </c:pt>
                <c:pt idx="6925">
                  <c:v>1E-4</c:v>
                </c:pt>
                <c:pt idx="6926">
                  <c:v>1E-4</c:v>
                </c:pt>
                <c:pt idx="6927">
                  <c:v>1E-4</c:v>
                </c:pt>
                <c:pt idx="6928">
                  <c:v>1E-4</c:v>
                </c:pt>
                <c:pt idx="6929">
                  <c:v>1E-4</c:v>
                </c:pt>
                <c:pt idx="6930">
                  <c:v>1E-4</c:v>
                </c:pt>
                <c:pt idx="6931">
                  <c:v>1E-4</c:v>
                </c:pt>
                <c:pt idx="6932">
                  <c:v>1E-4</c:v>
                </c:pt>
                <c:pt idx="6933">
                  <c:v>1E-4</c:v>
                </c:pt>
                <c:pt idx="6934">
                  <c:v>1E-4</c:v>
                </c:pt>
                <c:pt idx="6935">
                  <c:v>1E-4</c:v>
                </c:pt>
                <c:pt idx="6936">
                  <c:v>1E-4</c:v>
                </c:pt>
                <c:pt idx="6937">
                  <c:v>1E-4</c:v>
                </c:pt>
                <c:pt idx="6938">
                  <c:v>1E-4</c:v>
                </c:pt>
                <c:pt idx="6939">
                  <c:v>1E-4</c:v>
                </c:pt>
                <c:pt idx="6940">
                  <c:v>1E-4</c:v>
                </c:pt>
                <c:pt idx="6941">
                  <c:v>1E-4</c:v>
                </c:pt>
                <c:pt idx="6942">
                  <c:v>1E-4</c:v>
                </c:pt>
                <c:pt idx="6943">
                  <c:v>1E-4</c:v>
                </c:pt>
                <c:pt idx="6944">
                  <c:v>1E-4</c:v>
                </c:pt>
                <c:pt idx="6945">
                  <c:v>1E-4</c:v>
                </c:pt>
                <c:pt idx="6946">
                  <c:v>1E-4</c:v>
                </c:pt>
                <c:pt idx="6947">
                  <c:v>1E-4</c:v>
                </c:pt>
                <c:pt idx="6948">
                  <c:v>1E-4</c:v>
                </c:pt>
                <c:pt idx="6949">
                  <c:v>1E-4</c:v>
                </c:pt>
                <c:pt idx="6950">
                  <c:v>8.1314999999999998E-20</c:v>
                </c:pt>
                <c:pt idx="6951">
                  <c:v>8.1314999999999998E-20</c:v>
                </c:pt>
                <c:pt idx="6952">
                  <c:v>8.1314999999999998E-20</c:v>
                </c:pt>
                <c:pt idx="6953">
                  <c:v>8.1314999999999998E-20</c:v>
                </c:pt>
                <c:pt idx="6954">
                  <c:v>8.1314999999999998E-20</c:v>
                </c:pt>
                <c:pt idx="6955">
                  <c:v>8.1314999999999998E-20</c:v>
                </c:pt>
                <c:pt idx="6956">
                  <c:v>8.1314999999999998E-20</c:v>
                </c:pt>
                <c:pt idx="6957">
                  <c:v>8.1314999999999998E-20</c:v>
                </c:pt>
                <c:pt idx="6958">
                  <c:v>8.1314999999999998E-20</c:v>
                </c:pt>
                <c:pt idx="6959">
                  <c:v>8.1314999999999998E-20</c:v>
                </c:pt>
                <c:pt idx="6960">
                  <c:v>8.1314999999999998E-20</c:v>
                </c:pt>
                <c:pt idx="6961">
                  <c:v>8.1314999999999998E-20</c:v>
                </c:pt>
                <c:pt idx="6962">
                  <c:v>8.1314999999999998E-20</c:v>
                </c:pt>
                <c:pt idx="6963">
                  <c:v>8.1314999999999998E-20</c:v>
                </c:pt>
                <c:pt idx="6964">
                  <c:v>8.1314999999999998E-20</c:v>
                </c:pt>
                <c:pt idx="6965">
                  <c:v>8.1314999999999998E-20</c:v>
                </c:pt>
                <c:pt idx="6966">
                  <c:v>8.1314999999999998E-20</c:v>
                </c:pt>
                <c:pt idx="6967">
                  <c:v>8.1314999999999998E-20</c:v>
                </c:pt>
                <c:pt idx="6968">
                  <c:v>8.1314999999999998E-20</c:v>
                </c:pt>
                <c:pt idx="6969">
                  <c:v>8.1314999999999998E-20</c:v>
                </c:pt>
                <c:pt idx="6970">
                  <c:v>8.1314999999999998E-20</c:v>
                </c:pt>
                <c:pt idx="6971">
                  <c:v>8.1314999999999998E-20</c:v>
                </c:pt>
                <c:pt idx="6972">
                  <c:v>8.1314999999999998E-20</c:v>
                </c:pt>
                <c:pt idx="6973">
                  <c:v>8.1314999999999998E-20</c:v>
                </c:pt>
                <c:pt idx="6974">
                  <c:v>8.1314999999999998E-20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5.0000000000000002E-5</c:v>
                </c:pt>
                <c:pt idx="7051">
                  <c:v>5.0000000000000002E-5</c:v>
                </c:pt>
                <c:pt idx="7052">
                  <c:v>5.0000000000000002E-5</c:v>
                </c:pt>
                <c:pt idx="7053">
                  <c:v>5.0000000000000002E-5</c:v>
                </c:pt>
                <c:pt idx="7054">
                  <c:v>5.0000000000000002E-5</c:v>
                </c:pt>
                <c:pt idx="7055">
                  <c:v>5.0000000000000002E-5</c:v>
                </c:pt>
                <c:pt idx="7056">
                  <c:v>5.0000000000000002E-5</c:v>
                </c:pt>
                <c:pt idx="7057">
                  <c:v>5.0000000000000002E-5</c:v>
                </c:pt>
                <c:pt idx="7058">
                  <c:v>5.0000000000000002E-5</c:v>
                </c:pt>
                <c:pt idx="7059">
                  <c:v>5.0000000000000002E-5</c:v>
                </c:pt>
                <c:pt idx="7060">
                  <c:v>5.0000000000000002E-5</c:v>
                </c:pt>
                <c:pt idx="7061">
                  <c:v>5.0000000000000002E-5</c:v>
                </c:pt>
                <c:pt idx="7062">
                  <c:v>5.0000000000000002E-5</c:v>
                </c:pt>
                <c:pt idx="7063">
                  <c:v>5.0000000000000002E-5</c:v>
                </c:pt>
                <c:pt idx="7064">
                  <c:v>5.0000000000000002E-5</c:v>
                </c:pt>
                <c:pt idx="7065">
                  <c:v>5.0000000000000002E-5</c:v>
                </c:pt>
                <c:pt idx="7066">
                  <c:v>5.0000000000000002E-5</c:v>
                </c:pt>
                <c:pt idx="7067">
                  <c:v>5.0000000000000002E-5</c:v>
                </c:pt>
                <c:pt idx="7068">
                  <c:v>5.0000000000000002E-5</c:v>
                </c:pt>
                <c:pt idx="7069">
                  <c:v>5.0000000000000002E-5</c:v>
                </c:pt>
                <c:pt idx="7070">
                  <c:v>5.0000000000000002E-5</c:v>
                </c:pt>
                <c:pt idx="7071">
                  <c:v>5.0000000000000002E-5</c:v>
                </c:pt>
                <c:pt idx="7072">
                  <c:v>5.0000000000000002E-5</c:v>
                </c:pt>
                <c:pt idx="7073">
                  <c:v>5.0000000000000002E-5</c:v>
                </c:pt>
                <c:pt idx="7074">
                  <c:v>5.0000000000000002E-5</c:v>
                </c:pt>
                <c:pt idx="7075">
                  <c:v>1E-4</c:v>
                </c:pt>
                <c:pt idx="7076">
                  <c:v>1E-4</c:v>
                </c:pt>
                <c:pt idx="7077">
                  <c:v>1E-4</c:v>
                </c:pt>
                <c:pt idx="7078">
                  <c:v>1E-4</c:v>
                </c:pt>
                <c:pt idx="7079">
                  <c:v>1E-4</c:v>
                </c:pt>
                <c:pt idx="7080">
                  <c:v>1E-4</c:v>
                </c:pt>
                <c:pt idx="7081">
                  <c:v>1E-4</c:v>
                </c:pt>
                <c:pt idx="7082">
                  <c:v>1E-4</c:v>
                </c:pt>
                <c:pt idx="7083">
                  <c:v>1E-4</c:v>
                </c:pt>
                <c:pt idx="7084">
                  <c:v>1E-4</c:v>
                </c:pt>
                <c:pt idx="7085">
                  <c:v>1E-4</c:v>
                </c:pt>
                <c:pt idx="7086">
                  <c:v>1E-4</c:v>
                </c:pt>
                <c:pt idx="7087">
                  <c:v>1E-4</c:v>
                </c:pt>
                <c:pt idx="7088">
                  <c:v>1E-4</c:v>
                </c:pt>
                <c:pt idx="7089">
                  <c:v>1E-4</c:v>
                </c:pt>
                <c:pt idx="7090">
                  <c:v>1E-4</c:v>
                </c:pt>
                <c:pt idx="7091">
                  <c:v>1E-4</c:v>
                </c:pt>
                <c:pt idx="7092">
                  <c:v>1E-4</c:v>
                </c:pt>
                <c:pt idx="7093">
                  <c:v>1E-4</c:v>
                </c:pt>
                <c:pt idx="7094">
                  <c:v>1E-4</c:v>
                </c:pt>
                <c:pt idx="7095">
                  <c:v>1E-4</c:v>
                </c:pt>
                <c:pt idx="7096">
                  <c:v>1E-4</c:v>
                </c:pt>
                <c:pt idx="7097">
                  <c:v>1E-4</c:v>
                </c:pt>
                <c:pt idx="7098">
                  <c:v>1E-4</c:v>
                </c:pt>
                <c:pt idx="7099">
                  <c:v>1E-4</c:v>
                </c:pt>
                <c:pt idx="7100">
                  <c:v>1.4999999999999999E-4</c:v>
                </c:pt>
                <c:pt idx="7101">
                  <c:v>1.4999999999999999E-4</c:v>
                </c:pt>
                <c:pt idx="7102">
                  <c:v>1.4999999999999999E-4</c:v>
                </c:pt>
                <c:pt idx="7103">
                  <c:v>1.4999999999999999E-4</c:v>
                </c:pt>
                <c:pt idx="7104">
                  <c:v>1.4999999999999999E-4</c:v>
                </c:pt>
                <c:pt idx="7105">
                  <c:v>1.4999999999999999E-4</c:v>
                </c:pt>
                <c:pt idx="7106">
                  <c:v>1.4999999999999999E-4</c:v>
                </c:pt>
                <c:pt idx="7107">
                  <c:v>1.4999999999999999E-4</c:v>
                </c:pt>
                <c:pt idx="7108">
                  <c:v>1.4999999999999999E-4</c:v>
                </c:pt>
                <c:pt idx="7109">
                  <c:v>1.4999999999999999E-4</c:v>
                </c:pt>
                <c:pt idx="7110">
                  <c:v>1.4999999999999999E-4</c:v>
                </c:pt>
                <c:pt idx="7111">
                  <c:v>1.4999999999999999E-4</c:v>
                </c:pt>
                <c:pt idx="7112">
                  <c:v>1.4999999999999999E-4</c:v>
                </c:pt>
                <c:pt idx="7113">
                  <c:v>1.4999999999999999E-4</c:v>
                </c:pt>
                <c:pt idx="7114">
                  <c:v>1.4999999999999999E-4</c:v>
                </c:pt>
                <c:pt idx="7115">
                  <c:v>1.4999999999999999E-4</c:v>
                </c:pt>
                <c:pt idx="7116">
                  <c:v>1.4999999999999999E-4</c:v>
                </c:pt>
                <c:pt idx="7117">
                  <c:v>1.4999999999999999E-4</c:v>
                </c:pt>
                <c:pt idx="7118">
                  <c:v>1.4999999999999999E-4</c:v>
                </c:pt>
                <c:pt idx="7119">
                  <c:v>1.4999999999999999E-4</c:v>
                </c:pt>
                <c:pt idx="7120">
                  <c:v>1.4999999999999999E-4</c:v>
                </c:pt>
                <c:pt idx="7121">
                  <c:v>1.4999999999999999E-4</c:v>
                </c:pt>
                <c:pt idx="7122">
                  <c:v>1.4999999999999999E-4</c:v>
                </c:pt>
                <c:pt idx="7123">
                  <c:v>1.4999999999999999E-4</c:v>
                </c:pt>
                <c:pt idx="7124">
                  <c:v>1.4999999999999999E-4</c:v>
                </c:pt>
                <c:pt idx="7125">
                  <c:v>2.0000000000000001E-4</c:v>
                </c:pt>
                <c:pt idx="7126">
                  <c:v>2.0000000000000001E-4</c:v>
                </c:pt>
                <c:pt idx="7127">
                  <c:v>2.0000000000000001E-4</c:v>
                </c:pt>
                <c:pt idx="7128">
                  <c:v>2.0000000000000001E-4</c:v>
                </c:pt>
                <c:pt idx="7129">
                  <c:v>2.0000000000000001E-4</c:v>
                </c:pt>
                <c:pt idx="7130">
                  <c:v>2.0000000000000001E-4</c:v>
                </c:pt>
                <c:pt idx="7131">
                  <c:v>2.0000000000000001E-4</c:v>
                </c:pt>
                <c:pt idx="7132">
                  <c:v>2.0000000000000001E-4</c:v>
                </c:pt>
                <c:pt idx="7133">
                  <c:v>2.0000000000000001E-4</c:v>
                </c:pt>
                <c:pt idx="7134">
                  <c:v>2.0000000000000001E-4</c:v>
                </c:pt>
                <c:pt idx="7135">
                  <c:v>2.0000000000000001E-4</c:v>
                </c:pt>
                <c:pt idx="7136">
                  <c:v>2.0000000000000001E-4</c:v>
                </c:pt>
                <c:pt idx="7137">
                  <c:v>2.0000000000000001E-4</c:v>
                </c:pt>
                <c:pt idx="7138">
                  <c:v>2.0000000000000001E-4</c:v>
                </c:pt>
                <c:pt idx="7139">
                  <c:v>2.0000000000000001E-4</c:v>
                </c:pt>
                <c:pt idx="7140">
                  <c:v>2.0000000000000001E-4</c:v>
                </c:pt>
                <c:pt idx="7141">
                  <c:v>2.0000000000000001E-4</c:v>
                </c:pt>
                <c:pt idx="7142">
                  <c:v>2.0000000000000001E-4</c:v>
                </c:pt>
                <c:pt idx="7143">
                  <c:v>2.0000000000000001E-4</c:v>
                </c:pt>
                <c:pt idx="7144">
                  <c:v>2.0000000000000001E-4</c:v>
                </c:pt>
                <c:pt idx="7145">
                  <c:v>2.0000000000000001E-4</c:v>
                </c:pt>
                <c:pt idx="7146">
                  <c:v>2.0000000000000001E-4</c:v>
                </c:pt>
                <c:pt idx="7147">
                  <c:v>2.0000000000000001E-4</c:v>
                </c:pt>
                <c:pt idx="7148">
                  <c:v>2.0000000000000001E-4</c:v>
                </c:pt>
                <c:pt idx="7149">
                  <c:v>2.0000000000000001E-4</c:v>
                </c:pt>
                <c:pt idx="7150">
                  <c:v>2.5000000000000001E-4</c:v>
                </c:pt>
                <c:pt idx="7151">
                  <c:v>2.5000000000000001E-4</c:v>
                </c:pt>
                <c:pt idx="7152">
                  <c:v>2.5000000000000001E-4</c:v>
                </c:pt>
                <c:pt idx="7153">
                  <c:v>2.5000000000000001E-4</c:v>
                </c:pt>
                <c:pt idx="7154">
                  <c:v>2.5000000000000001E-4</c:v>
                </c:pt>
                <c:pt idx="7155">
                  <c:v>2.5000000000000001E-4</c:v>
                </c:pt>
                <c:pt idx="7156">
                  <c:v>2.5000000000000001E-4</c:v>
                </c:pt>
                <c:pt idx="7157">
                  <c:v>2.5000000000000001E-4</c:v>
                </c:pt>
                <c:pt idx="7158">
                  <c:v>2.5000000000000001E-4</c:v>
                </c:pt>
                <c:pt idx="7159">
                  <c:v>2.5000000000000001E-4</c:v>
                </c:pt>
                <c:pt idx="7160">
                  <c:v>2.5000000000000001E-4</c:v>
                </c:pt>
                <c:pt idx="7161">
                  <c:v>2.5000000000000001E-4</c:v>
                </c:pt>
                <c:pt idx="7162">
                  <c:v>2.5000000000000001E-4</c:v>
                </c:pt>
                <c:pt idx="7163">
                  <c:v>2.5000000000000001E-4</c:v>
                </c:pt>
                <c:pt idx="7164">
                  <c:v>2.5000000000000001E-4</c:v>
                </c:pt>
                <c:pt idx="7165">
                  <c:v>2.5000000000000001E-4</c:v>
                </c:pt>
                <c:pt idx="7166">
                  <c:v>2.5000000000000001E-4</c:v>
                </c:pt>
                <c:pt idx="7167">
                  <c:v>2.5000000000000001E-4</c:v>
                </c:pt>
                <c:pt idx="7168">
                  <c:v>2.5000000000000001E-4</c:v>
                </c:pt>
                <c:pt idx="7169">
                  <c:v>2.5000000000000001E-4</c:v>
                </c:pt>
                <c:pt idx="7170">
                  <c:v>2.5000000000000001E-4</c:v>
                </c:pt>
                <c:pt idx="7171">
                  <c:v>2.5000000000000001E-4</c:v>
                </c:pt>
                <c:pt idx="7172">
                  <c:v>2.5000000000000001E-4</c:v>
                </c:pt>
                <c:pt idx="7173">
                  <c:v>2.5000000000000001E-4</c:v>
                </c:pt>
                <c:pt idx="7174">
                  <c:v>2.5000000000000001E-4</c:v>
                </c:pt>
                <c:pt idx="7175">
                  <c:v>2.9999999999999997E-4</c:v>
                </c:pt>
                <c:pt idx="7176">
                  <c:v>2.9999999999999997E-4</c:v>
                </c:pt>
                <c:pt idx="7177">
                  <c:v>2.9999999999999997E-4</c:v>
                </c:pt>
                <c:pt idx="7178">
                  <c:v>2.9999999999999997E-4</c:v>
                </c:pt>
                <c:pt idx="7179">
                  <c:v>2.9999999999999997E-4</c:v>
                </c:pt>
                <c:pt idx="7180">
                  <c:v>2.9999999999999997E-4</c:v>
                </c:pt>
                <c:pt idx="7181">
                  <c:v>2.9999999999999997E-4</c:v>
                </c:pt>
                <c:pt idx="7182">
                  <c:v>2.9999999999999997E-4</c:v>
                </c:pt>
                <c:pt idx="7183">
                  <c:v>2.9999999999999997E-4</c:v>
                </c:pt>
                <c:pt idx="7184">
                  <c:v>2.9999999999999997E-4</c:v>
                </c:pt>
                <c:pt idx="7185">
                  <c:v>2.9999999999999997E-4</c:v>
                </c:pt>
                <c:pt idx="7186">
                  <c:v>2.9999999999999997E-4</c:v>
                </c:pt>
                <c:pt idx="7187">
                  <c:v>2.9999999999999997E-4</c:v>
                </c:pt>
                <c:pt idx="7188">
                  <c:v>2.9999999999999997E-4</c:v>
                </c:pt>
                <c:pt idx="7189">
                  <c:v>2.9999999999999997E-4</c:v>
                </c:pt>
                <c:pt idx="7190">
                  <c:v>2.9999999999999997E-4</c:v>
                </c:pt>
                <c:pt idx="7191">
                  <c:v>2.9999999999999997E-4</c:v>
                </c:pt>
                <c:pt idx="7192">
                  <c:v>2.9999999999999997E-4</c:v>
                </c:pt>
                <c:pt idx="7193">
                  <c:v>2.9999999999999997E-4</c:v>
                </c:pt>
                <c:pt idx="7194">
                  <c:v>2.9999999999999997E-4</c:v>
                </c:pt>
                <c:pt idx="7195">
                  <c:v>2.9999999999999997E-4</c:v>
                </c:pt>
                <c:pt idx="7196">
                  <c:v>2.9999999999999997E-4</c:v>
                </c:pt>
                <c:pt idx="7197">
                  <c:v>2.9999999999999997E-4</c:v>
                </c:pt>
                <c:pt idx="7198">
                  <c:v>2.9999999999999997E-4</c:v>
                </c:pt>
                <c:pt idx="7199">
                  <c:v>2.9999999999999997E-4</c:v>
                </c:pt>
                <c:pt idx="7200">
                  <c:v>3.5E-4</c:v>
                </c:pt>
                <c:pt idx="7201">
                  <c:v>3.5E-4</c:v>
                </c:pt>
                <c:pt idx="7202">
                  <c:v>3.5E-4</c:v>
                </c:pt>
                <c:pt idx="7203">
                  <c:v>3.5E-4</c:v>
                </c:pt>
                <c:pt idx="7204">
                  <c:v>3.5E-4</c:v>
                </c:pt>
                <c:pt idx="7205">
                  <c:v>3.5E-4</c:v>
                </c:pt>
                <c:pt idx="7206">
                  <c:v>3.5E-4</c:v>
                </c:pt>
                <c:pt idx="7207">
                  <c:v>3.5E-4</c:v>
                </c:pt>
                <c:pt idx="7208">
                  <c:v>3.5E-4</c:v>
                </c:pt>
                <c:pt idx="7209">
                  <c:v>3.5E-4</c:v>
                </c:pt>
                <c:pt idx="7210">
                  <c:v>3.5E-4</c:v>
                </c:pt>
                <c:pt idx="7211">
                  <c:v>3.5E-4</c:v>
                </c:pt>
                <c:pt idx="7212">
                  <c:v>3.5E-4</c:v>
                </c:pt>
                <c:pt idx="7213">
                  <c:v>3.5E-4</c:v>
                </c:pt>
                <c:pt idx="7214">
                  <c:v>3.5E-4</c:v>
                </c:pt>
                <c:pt idx="7215">
                  <c:v>3.5E-4</c:v>
                </c:pt>
                <c:pt idx="7216">
                  <c:v>3.5E-4</c:v>
                </c:pt>
                <c:pt idx="7217">
                  <c:v>3.5E-4</c:v>
                </c:pt>
                <c:pt idx="7218">
                  <c:v>3.5E-4</c:v>
                </c:pt>
                <c:pt idx="7219">
                  <c:v>3.5E-4</c:v>
                </c:pt>
                <c:pt idx="7220">
                  <c:v>3.5E-4</c:v>
                </c:pt>
                <c:pt idx="7221">
                  <c:v>3.5E-4</c:v>
                </c:pt>
                <c:pt idx="7222">
                  <c:v>3.5E-4</c:v>
                </c:pt>
                <c:pt idx="7223">
                  <c:v>3.5E-4</c:v>
                </c:pt>
                <c:pt idx="7224">
                  <c:v>3.5E-4</c:v>
                </c:pt>
                <c:pt idx="7225">
                  <c:v>4.0000000000000002E-4</c:v>
                </c:pt>
                <c:pt idx="7226">
                  <c:v>4.0000000000000002E-4</c:v>
                </c:pt>
                <c:pt idx="7227">
                  <c:v>4.0000000000000002E-4</c:v>
                </c:pt>
                <c:pt idx="7228">
                  <c:v>4.0000000000000002E-4</c:v>
                </c:pt>
                <c:pt idx="7229">
                  <c:v>4.0000000000000002E-4</c:v>
                </c:pt>
                <c:pt idx="7230">
                  <c:v>4.0000000000000002E-4</c:v>
                </c:pt>
                <c:pt idx="7231">
                  <c:v>4.0000000000000002E-4</c:v>
                </c:pt>
                <c:pt idx="7232">
                  <c:v>4.0000000000000002E-4</c:v>
                </c:pt>
                <c:pt idx="7233">
                  <c:v>4.0000000000000002E-4</c:v>
                </c:pt>
                <c:pt idx="7234">
                  <c:v>4.0000000000000002E-4</c:v>
                </c:pt>
                <c:pt idx="7235">
                  <c:v>4.0000000000000002E-4</c:v>
                </c:pt>
                <c:pt idx="7236">
                  <c:v>4.0000000000000002E-4</c:v>
                </c:pt>
                <c:pt idx="7237">
                  <c:v>4.0000000000000002E-4</c:v>
                </c:pt>
                <c:pt idx="7238">
                  <c:v>4.0000000000000002E-4</c:v>
                </c:pt>
                <c:pt idx="7239">
                  <c:v>4.0000000000000002E-4</c:v>
                </c:pt>
                <c:pt idx="7240">
                  <c:v>4.0000000000000002E-4</c:v>
                </c:pt>
                <c:pt idx="7241">
                  <c:v>4.0000000000000002E-4</c:v>
                </c:pt>
                <c:pt idx="7242">
                  <c:v>4.0000000000000002E-4</c:v>
                </c:pt>
                <c:pt idx="7243">
                  <c:v>4.0000000000000002E-4</c:v>
                </c:pt>
                <c:pt idx="7244">
                  <c:v>4.0000000000000002E-4</c:v>
                </c:pt>
                <c:pt idx="7245">
                  <c:v>4.0000000000000002E-4</c:v>
                </c:pt>
                <c:pt idx="7246">
                  <c:v>4.0000000000000002E-4</c:v>
                </c:pt>
                <c:pt idx="7247">
                  <c:v>4.0000000000000002E-4</c:v>
                </c:pt>
                <c:pt idx="7248">
                  <c:v>4.0000000000000002E-4</c:v>
                </c:pt>
                <c:pt idx="7249">
                  <c:v>4.0000000000000002E-4</c:v>
                </c:pt>
                <c:pt idx="7250">
                  <c:v>2.9999999999999997E-4</c:v>
                </c:pt>
                <c:pt idx="7251">
                  <c:v>2.9999999999999997E-4</c:v>
                </c:pt>
                <c:pt idx="7252">
                  <c:v>2.9999999999999997E-4</c:v>
                </c:pt>
                <c:pt idx="7253">
                  <c:v>2.9999999999999997E-4</c:v>
                </c:pt>
                <c:pt idx="7254">
                  <c:v>2.9999999999999997E-4</c:v>
                </c:pt>
                <c:pt idx="7255">
                  <c:v>2.9999999999999997E-4</c:v>
                </c:pt>
                <c:pt idx="7256">
                  <c:v>2.9999999999999997E-4</c:v>
                </c:pt>
                <c:pt idx="7257">
                  <c:v>2.9999999999999997E-4</c:v>
                </c:pt>
                <c:pt idx="7258">
                  <c:v>2.9999999999999997E-4</c:v>
                </c:pt>
                <c:pt idx="7259">
                  <c:v>2.9999999999999997E-4</c:v>
                </c:pt>
                <c:pt idx="7260">
                  <c:v>2.9999999999999997E-4</c:v>
                </c:pt>
                <c:pt idx="7261">
                  <c:v>2.9999999999999997E-4</c:v>
                </c:pt>
                <c:pt idx="7262">
                  <c:v>2.9999999999999997E-4</c:v>
                </c:pt>
                <c:pt idx="7263">
                  <c:v>2.9999999999999997E-4</c:v>
                </c:pt>
                <c:pt idx="7264">
                  <c:v>2.9999999999999997E-4</c:v>
                </c:pt>
                <c:pt idx="7265">
                  <c:v>2.9999999999999997E-4</c:v>
                </c:pt>
                <c:pt idx="7266">
                  <c:v>2.9999999999999997E-4</c:v>
                </c:pt>
                <c:pt idx="7267">
                  <c:v>2.9999999999999997E-4</c:v>
                </c:pt>
                <c:pt idx="7268">
                  <c:v>2.9999999999999997E-4</c:v>
                </c:pt>
                <c:pt idx="7269">
                  <c:v>2.9999999999999997E-4</c:v>
                </c:pt>
                <c:pt idx="7270">
                  <c:v>2.9999999999999997E-4</c:v>
                </c:pt>
                <c:pt idx="7271">
                  <c:v>2.9999999999999997E-4</c:v>
                </c:pt>
                <c:pt idx="7272">
                  <c:v>2.9999999999999997E-4</c:v>
                </c:pt>
                <c:pt idx="7273">
                  <c:v>2.9999999999999997E-4</c:v>
                </c:pt>
                <c:pt idx="7274">
                  <c:v>2.9999999999999997E-4</c:v>
                </c:pt>
                <c:pt idx="7275">
                  <c:v>2.0000000000000001E-4</c:v>
                </c:pt>
                <c:pt idx="7276">
                  <c:v>2.0000000000000001E-4</c:v>
                </c:pt>
                <c:pt idx="7277">
                  <c:v>2.0000000000000001E-4</c:v>
                </c:pt>
                <c:pt idx="7278">
                  <c:v>2.0000000000000001E-4</c:v>
                </c:pt>
                <c:pt idx="7279">
                  <c:v>2.0000000000000001E-4</c:v>
                </c:pt>
                <c:pt idx="7280">
                  <c:v>2.0000000000000001E-4</c:v>
                </c:pt>
                <c:pt idx="7281">
                  <c:v>2.0000000000000001E-4</c:v>
                </c:pt>
                <c:pt idx="7282">
                  <c:v>2.0000000000000001E-4</c:v>
                </c:pt>
                <c:pt idx="7283">
                  <c:v>2.0000000000000001E-4</c:v>
                </c:pt>
                <c:pt idx="7284">
                  <c:v>2.0000000000000001E-4</c:v>
                </c:pt>
                <c:pt idx="7285">
                  <c:v>2.0000000000000001E-4</c:v>
                </c:pt>
                <c:pt idx="7286">
                  <c:v>2.0000000000000001E-4</c:v>
                </c:pt>
                <c:pt idx="7287">
                  <c:v>2.0000000000000001E-4</c:v>
                </c:pt>
                <c:pt idx="7288">
                  <c:v>2.0000000000000001E-4</c:v>
                </c:pt>
                <c:pt idx="7289">
                  <c:v>2.0000000000000001E-4</c:v>
                </c:pt>
                <c:pt idx="7290">
                  <c:v>2.0000000000000001E-4</c:v>
                </c:pt>
                <c:pt idx="7291">
                  <c:v>2.0000000000000001E-4</c:v>
                </c:pt>
                <c:pt idx="7292">
                  <c:v>2.0000000000000001E-4</c:v>
                </c:pt>
                <c:pt idx="7293">
                  <c:v>2.0000000000000001E-4</c:v>
                </c:pt>
                <c:pt idx="7294">
                  <c:v>2.0000000000000001E-4</c:v>
                </c:pt>
                <c:pt idx="7295">
                  <c:v>2.0000000000000001E-4</c:v>
                </c:pt>
                <c:pt idx="7296">
                  <c:v>2.0000000000000001E-4</c:v>
                </c:pt>
                <c:pt idx="7297">
                  <c:v>2.0000000000000001E-4</c:v>
                </c:pt>
                <c:pt idx="7298">
                  <c:v>2.0000000000000001E-4</c:v>
                </c:pt>
                <c:pt idx="7299">
                  <c:v>2.0000000000000001E-4</c:v>
                </c:pt>
                <c:pt idx="7300">
                  <c:v>1E-4</c:v>
                </c:pt>
                <c:pt idx="7301">
                  <c:v>1E-4</c:v>
                </c:pt>
                <c:pt idx="7302">
                  <c:v>1E-4</c:v>
                </c:pt>
                <c:pt idx="7303">
                  <c:v>1E-4</c:v>
                </c:pt>
                <c:pt idx="7304">
                  <c:v>1E-4</c:v>
                </c:pt>
                <c:pt idx="7305">
                  <c:v>1E-4</c:v>
                </c:pt>
                <c:pt idx="7306">
                  <c:v>1E-4</c:v>
                </c:pt>
                <c:pt idx="7307">
                  <c:v>1E-4</c:v>
                </c:pt>
                <c:pt idx="7308">
                  <c:v>1E-4</c:v>
                </c:pt>
                <c:pt idx="7309">
                  <c:v>1E-4</c:v>
                </c:pt>
                <c:pt idx="7310">
                  <c:v>1E-4</c:v>
                </c:pt>
                <c:pt idx="7311">
                  <c:v>1E-4</c:v>
                </c:pt>
                <c:pt idx="7312">
                  <c:v>1E-4</c:v>
                </c:pt>
                <c:pt idx="7313">
                  <c:v>1E-4</c:v>
                </c:pt>
                <c:pt idx="7314">
                  <c:v>1E-4</c:v>
                </c:pt>
                <c:pt idx="7315">
                  <c:v>1E-4</c:v>
                </c:pt>
                <c:pt idx="7316">
                  <c:v>1E-4</c:v>
                </c:pt>
                <c:pt idx="7317">
                  <c:v>1E-4</c:v>
                </c:pt>
                <c:pt idx="7318">
                  <c:v>1E-4</c:v>
                </c:pt>
                <c:pt idx="7319">
                  <c:v>1E-4</c:v>
                </c:pt>
                <c:pt idx="7320">
                  <c:v>1E-4</c:v>
                </c:pt>
                <c:pt idx="7321">
                  <c:v>1E-4</c:v>
                </c:pt>
                <c:pt idx="7322">
                  <c:v>1E-4</c:v>
                </c:pt>
                <c:pt idx="7323">
                  <c:v>1E-4</c:v>
                </c:pt>
                <c:pt idx="7324">
                  <c:v>1E-4</c:v>
                </c:pt>
                <c:pt idx="7325">
                  <c:v>8.1314999999999998E-20</c:v>
                </c:pt>
                <c:pt idx="7326">
                  <c:v>8.1314999999999998E-20</c:v>
                </c:pt>
                <c:pt idx="7327">
                  <c:v>8.1314999999999998E-20</c:v>
                </c:pt>
                <c:pt idx="7328">
                  <c:v>8.1314999999999998E-20</c:v>
                </c:pt>
                <c:pt idx="7329">
                  <c:v>8.1314999999999998E-20</c:v>
                </c:pt>
                <c:pt idx="7330">
                  <c:v>8.1314999999999998E-20</c:v>
                </c:pt>
                <c:pt idx="7331">
                  <c:v>8.1314999999999998E-20</c:v>
                </c:pt>
                <c:pt idx="7332">
                  <c:v>8.1314999999999998E-20</c:v>
                </c:pt>
                <c:pt idx="7333">
                  <c:v>8.1314999999999998E-20</c:v>
                </c:pt>
                <c:pt idx="7334">
                  <c:v>8.1314999999999998E-20</c:v>
                </c:pt>
                <c:pt idx="7335">
                  <c:v>8.1314999999999998E-20</c:v>
                </c:pt>
                <c:pt idx="7336">
                  <c:v>8.1314999999999998E-20</c:v>
                </c:pt>
                <c:pt idx="7337">
                  <c:v>8.1314999999999998E-20</c:v>
                </c:pt>
                <c:pt idx="7338">
                  <c:v>8.1314999999999998E-20</c:v>
                </c:pt>
                <c:pt idx="7339">
                  <c:v>8.1314999999999998E-20</c:v>
                </c:pt>
                <c:pt idx="7340">
                  <c:v>8.1314999999999998E-20</c:v>
                </c:pt>
                <c:pt idx="7341">
                  <c:v>8.1314999999999998E-20</c:v>
                </c:pt>
                <c:pt idx="7342">
                  <c:v>8.1314999999999998E-20</c:v>
                </c:pt>
                <c:pt idx="7343">
                  <c:v>8.1314999999999998E-20</c:v>
                </c:pt>
                <c:pt idx="7344">
                  <c:v>8.1314999999999998E-20</c:v>
                </c:pt>
                <c:pt idx="7345">
                  <c:v>8.1314999999999998E-20</c:v>
                </c:pt>
                <c:pt idx="7346">
                  <c:v>8.1314999999999998E-20</c:v>
                </c:pt>
                <c:pt idx="7347">
                  <c:v>8.1314999999999998E-20</c:v>
                </c:pt>
                <c:pt idx="7348">
                  <c:v>8.1314999999999998E-20</c:v>
                </c:pt>
                <c:pt idx="7349">
                  <c:v>8.1314999999999998E-20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5.0000000000000002E-5</c:v>
                </c:pt>
                <c:pt idx="7426">
                  <c:v>5.0000000000000002E-5</c:v>
                </c:pt>
                <c:pt idx="7427">
                  <c:v>5.0000000000000002E-5</c:v>
                </c:pt>
                <c:pt idx="7428">
                  <c:v>5.0000000000000002E-5</c:v>
                </c:pt>
                <c:pt idx="7429">
                  <c:v>5.0000000000000002E-5</c:v>
                </c:pt>
                <c:pt idx="7430">
                  <c:v>5.0000000000000002E-5</c:v>
                </c:pt>
                <c:pt idx="7431">
                  <c:v>5.0000000000000002E-5</c:v>
                </c:pt>
                <c:pt idx="7432">
                  <c:v>5.0000000000000002E-5</c:v>
                </c:pt>
                <c:pt idx="7433">
                  <c:v>5.0000000000000002E-5</c:v>
                </c:pt>
                <c:pt idx="7434">
                  <c:v>5.0000000000000002E-5</c:v>
                </c:pt>
                <c:pt idx="7435">
                  <c:v>5.0000000000000002E-5</c:v>
                </c:pt>
                <c:pt idx="7436">
                  <c:v>5.0000000000000002E-5</c:v>
                </c:pt>
                <c:pt idx="7437">
                  <c:v>5.0000000000000002E-5</c:v>
                </c:pt>
                <c:pt idx="7438">
                  <c:v>5.0000000000000002E-5</c:v>
                </c:pt>
                <c:pt idx="7439">
                  <c:v>5.0000000000000002E-5</c:v>
                </c:pt>
                <c:pt idx="7440">
                  <c:v>5.0000000000000002E-5</c:v>
                </c:pt>
                <c:pt idx="7441">
                  <c:v>5.0000000000000002E-5</c:v>
                </c:pt>
                <c:pt idx="7442">
                  <c:v>5.0000000000000002E-5</c:v>
                </c:pt>
                <c:pt idx="7443">
                  <c:v>5.0000000000000002E-5</c:v>
                </c:pt>
                <c:pt idx="7444">
                  <c:v>5.0000000000000002E-5</c:v>
                </c:pt>
                <c:pt idx="7445">
                  <c:v>5.0000000000000002E-5</c:v>
                </c:pt>
                <c:pt idx="7446">
                  <c:v>5.0000000000000002E-5</c:v>
                </c:pt>
                <c:pt idx="7447">
                  <c:v>5.0000000000000002E-5</c:v>
                </c:pt>
                <c:pt idx="7448">
                  <c:v>5.0000000000000002E-5</c:v>
                </c:pt>
                <c:pt idx="7449">
                  <c:v>5.0000000000000002E-5</c:v>
                </c:pt>
                <c:pt idx="7450">
                  <c:v>1E-4</c:v>
                </c:pt>
                <c:pt idx="7451">
                  <c:v>1E-4</c:v>
                </c:pt>
                <c:pt idx="7452">
                  <c:v>1E-4</c:v>
                </c:pt>
                <c:pt idx="7453">
                  <c:v>1E-4</c:v>
                </c:pt>
                <c:pt idx="7454">
                  <c:v>1E-4</c:v>
                </c:pt>
                <c:pt idx="7455">
                  <c:v>1E-4</c:v>
                </c:pt>
                <c:pt idx="7456">
                  <c:v>1E-4</c:v>
                </c:pt>
                <c:pt idx="7457">
                  <c:v>1E-4</c:v>
                </c:pt>
                <c:pt idx="7458">
                  <c:v>1E-4</c:v>
                </c:pt>
                <c:pt idx="7459">
                  <c:v>1E-4</c:v>
                </c:pt>
                <c:pt idx="7460">
                  <c:v>1E-4</c:v>
                </c:pt>
                <c:pt idx="7461">
                  <c:v>1E-4</c:v>
                </c:pt>
                <c:pt idx="7462">
                  <c:v>1E-4</c:v>
                </c:pt>
                <c:pt idx="7463">
                  <c:v>1E-4</c:v>
                </c:pt>
                <c:pt idx="7464">
                  <c:v>1E-4</c:v>
                </c:pt>
                <c:pt idx="7465">
                  <c:v>1E-4</c:v>
                </c:pt>
                <c:pt idx="7466">
                  <c:v>1E-4</c:v>
                </c:pt>
                <c:pt idx="7467">
                  <c:v>1E-4</c:v>
                </c:pt>
                <c:pt idx="7468">
                  <c:v>1E-4</c:v>
                </c:pt>
                <c:pt idx="7469">
                  <c:v>1E-4</c:v>
                </c:pt>
                <c:pt idx="7470">
                  <c:v>1E-4</c:v>
                </c:pt>
                <c:pt idx="7471">
                  <c:v>1E-4</c:v>
                </c:pt>
                <c:pt idx="7472">
                  <c:v>1E-4</c:v>
                </c:pt>
                <c:pt idx="7473">
                  <c:v>1E-4</c:v>
                </c:pt>
                <c:pt idx="7474">
                  <c:v>1E-4</c:v>
                </c:pt>
                <c:pt idx="7475">
                  <c:v>1.4999999999999999E-4</c:v>
                </c:pt>
                <c:pt idx="7476">
                  <c:v>1.4999999999999999E-4</c:v>
                </c:pt>
                <c:pt idx="7477">
                  <c:v>1.4999999999999999E-4</c:v>
                </c:pt>
                <c:pt idx="7478">
                  <c:v>1.4999999999999999E-4</c:v>
                </c:pt>
                <c:pt idx="7479">
                  <c:v>1.4999999999999999E-4</c:v>
                </c:pt>
                <c:pt idx="7480">
                  <c:v>1.4999999999999999E-4</c:v>
                </c:pt>
                <c:pt idx="7481">
                  <c:v>1.4999999999999999E-4</c:v>
                </c:pt>
                <c:pt idx="7482">
                  <c:v>1.4999999999999999E-4</c:v>
                </c:pt>
                <c:pt idx="7483">
                  <c:v>1.4999999999999999E-4</c:v>
                </c:pt>
                <c:pt idx="7484">
                  <c:v>1.4999999999999999E-4</c:v>
                </c:pt>
                <c:pt idx="7485">
                  <c:v>1.4999999999999999E-4</c:v>
                </c:pt>
                <c:pt idx="7486">
                  <c:v>1.4999999999999999E-4</c:v>
                </c:pt>
                <c:pt idx="7487">
                  <c:v>1.4999999999999999E-4</c:v>
                </c:pt>
                <c:pt idx="7488">
                  <c:v>1.4999999999999999E-4</c:v>
                </c:pt>
                <c:pt idx="7489">
                  <c:v>1.4999999999999999E-4</c:v>
                </c:pt>
                <c:pt idx="7490">
                  <c:v>1.4999999999999999E-4</c:v>
                </c:pt>
                <c:pt idx="7491">
                  <c:v>1.4999999999999999E-4</c:v>
                </c:pt>
                <c:pt idx="7492">
                  <c:v>1.4999999999999999E-4</c:v>
                </c:pt>
                <c:pt idx="7493">
                  <c:v>1.4999999999999999E-4</c:v>
                </c:pt>
                <c:pt idx="7494">
                  <c:v>1.4999999999999999E-4</c:v>
                </c:pt>
                <c:pt idx="7495">
                  <c:v>1.4999999999999999E-4</c:v>
                </c:pt>
                <c:pt idx="7496">
                  <c:v>1.4999999999999999E-4</c:v>
                </c:pt>
                <c:pt idx="7497">
                  <c:v>1.4999999999999999E-4</c:v>
                </c:pt>
                <c:pt idx="7498">
                  <c:v>1.4999999999999999E-4</c:v>
                </c:pt>
                <c:pt idx="7499">
                  <c:v>1.4999999999999999E-4</c:v>
                </c:pt>
                <c:pt idx="7500">
                  <c:v>2.0000000000000001E-4</c:v>
                </c:pt>
                <c:pt idx="7501">
                  <c:v>2.0000000000000001E-4</c:v>
                </c:pt>
                <c:pt idx="7502">
                  <c:v>2.0000000000000001E-4</c:v>
                </c:pt>
                <c:pt idx="7503">
                  <c:v>2.0000000000000001E-4</c:v>
                </c:pt>
                <c:pt idx="7504">
                  <c:v>2.0000000000000001E-4</c:v>
                </c:pt>
                <c:pt idx="7505">
                  <c:v>2.0000000000000001E-4</c:v>
                </c:pt>
                <c:pt idx="7506">
                  <c:v>2.0000000000000001E-4</c:v>
                </c:pt>
                <c:pt idx="7507">
                  <c:v>2.0000000000000001E-4</c:v>
                </c:pt>
                <c:pt idx="7508">
                  <c:v>2.0000000000000001E-4</c:v>
                </c:pt>
                <c:pt idx="7509">
                  <c:v>2.0000000000000001E-4</c:v>
                </c:pt>
                <c:pt idx="7510">
                  <c:v>2.0000000000000001E-4</c:v>
                </c:pt>
                <c:pt idx="7511">
                  <c:v>2.0000000000000001E-4</c:v>
                </c:pt>
                <c:pt idx="7512">
                  <c:v>2.0000000000000001E-4</c:v>
                </c:pt>
                <c:pt idx="7513">
                  <c:v>2.0000000000000001E-4</c:v>
                </c:pt>
                <c:pt idx="7514">
                  <c:v>2.0000000000000001E-4</c:v>
                </c:pt>
                <c:pt idx="7515">
                  <c:v>2.0000000000000001E-4</c:v>
                </c:pt>
                <c:pt idx="7516">
                  <c:v>2.0000000000000001E-4</c:v>
                </c:pt>
                <c:pt idx="7517">
                  <c:v>2.0000000000000001E-4</c:v>
                </c:pt>
                <c:pt idx="7518">
                  <c:v>2.0000000000000001E-4</c:v>
                </c:pt>
                <c:pt idx="7519">
                  <c:v>2.0000000000000001E-4</c:v>
                </c:pt>
                <c:pt idx="7520">
                  <c:v>2.0000000000000001E-4</c:v>
                </c:pt>
                <c:pt idx="7521">
                  <c:v>2.0000000000000001E-4</c:v>
                </c:pt>
                <c:pt idx="7522">
                  <c:v>2.0000000000000001E-4</c:v>
                </c:pt>
                <c:pt idx="7523">
                  <c:v>2.0000000000000001E-4</c:v>
                </c:pt>
                <c:pt idx="7524">
                  <c:v>2.0000000000000001E-4</c:v>
                </c:pt>
                <c:pt idx="7525">
                  <c:v>2.5000000000000001E-4</c:v>
                </c:pt>
                <c:pt idx="7526">
                  <c:v>2.5000000000000001E-4</c:v>
                </c:pt>
                <c:pt idx="7527">
                  <c:v>2.5000000000000001E-4</c:v>
                </c:pt>
                <c:pt idx="7528">
                  <c:v>2.5000000000000001E-4</c:v>
                </c:pt>
                <c:pt idx="7529">
                  <c:v>2.5000000000000001E-4</c:v>
                </c:pt>
                <c:pt idx="7530">
                  <c:v>2.5000000000000001E-4</c:v>
                </c:pt>
                <c:pt idx="7531">
                  <c:v>2.5000000000000001E-4</c:v>
                </c:pt>
                <c:pt idx="7532">
                  <c:v>2.5000000000000001E-4</c:v>
                </c:pt>
                <c:pt idx="7533">
                  <c:v>2.5000000000000001E-4</c:v>
                </c:pt>
                <c:pt idx="7534">
                  <c:v>2.5000000000000001E-4</c:v>
                </c:pt>
                <c:pt idx="7535">
                  <c:v>2.5000000000000001E-4</c:v>
                </c:pt>
                <c:pt idx="7536">
                  <c:v>2.5000000000000001E-4</c:v>
                </c:pt>
                <c:pt idx="7537">
                  <c:v>2.5000000000000001E-4</c:v>
                </c:pt>
                <c:pt idx="7538">
                  <c:v>2.5000000000000001E-4</c:v>
                </c:pt>
                <c:pt idx="7539">
                  <c:v>2.5000000000000001E-4</c:v>
                </c:pt>
                <c:pt idx="7540">
                  <c:v>2.5000000000000001E-4</c:v>
                </c:pt>
                <c:pt idx="7541">
                  <c:v>2.5000000000000001E-4</c:v>
                </c:pt>
                <c:pt idx="7542">
                  <c:v>2.5000000000000001E-4</c:v>
                </c:pt>
                <c:pt idx="7543">
                  <c:v>2.5000000000000001E-4</c:v>
                </c:pt>
                <c:pt idx="7544">
                  <c:v>2.5000000000000001E-4</c:v>
                </c:pt>
                <c:pt idx="7545">
                  <c:v>2.5000000000000001E-4</c:v>
                </c:pt>
                <c:pt idx="7546">
                  <c:v>2.5000000000000001E-4</c:v>
                </c:pt>
                <c:pt idx="7547">
                  <c:v>2.5000000000000001E-4</c:v>
                </c:pt>
                <c:pt idx="7548">
                  <c:v>2.5000000000000001E-4</c:v>
                </c:pt>
                <c:pt idx="7549">
                  <c:v>2.5000000000000001E-4</c:v>
                </c:pt>
                <c:pt idx="7550">
                  <c:v>2.9999999999999997E-4</c:v>
                </c:pt>
                <c:pt idx="7551">
                  <c:v>2.9999999999999997E-4</c:v>
                </c:pt>
                <c:pt idx="7552">
                  <c:v>2.9999999999999997E-4</c:v>
                </c:pt>
                <c:pt idx="7553">
                  <c:v>2.9999999999999997E-4</c:v>
                </c:pt>
                <c:pt idx="7554">
                  <c:v>2.9999999999999997E-4</c:v>
                </c:pt>
                <c:pt idx="7555">
                  <c:v>2.9999999999999997E-4</c:v>
                </c:pt>
                <c:pt idx="7556">
                  <c:v>2.9999999999999997E-4</c:v>
                </c:pt>
                <c:pt idx="7557">
                  <c:v>2.9999999999999997E-4</c:v>
                </c:pt>
                <c:pt idx="7558">
                  <c:v>2.9999999999999997E-4</c:v>
                </c:pt>
                <c:pt idx="7559">
                  <c:v>2.9999999999999997E-4</c:v>
                </c:pt>
                <c:pt idx="7560">
                  <c:v>2.9999999999999997E-4</c:v>
                </c:pt>
                <c:pt idx="7561">
                  <c:v>2.9999999999999997E-4</c:v>
                </c:pt>
                <c:pt idx="7562">
                  <c:v>2.9999999999999997E-4</c:v>
                </c:pt>
                <c:pt idx="7563">
                  <c:v>2.9999999999999997E-4</c:v>
                </c:pt>
                <c:pt idx="7564">
                  <c:v>2.9999999999999997E-4</c:v>
                </c:pt>
                <c:pt idx="7565">
                  <c:v>2.9999999999999997E-4</c:v>
                </c:pt>
                <c:pt idx="7566">
                  <c:v>2.9999999999999997E-4</c:v>
                </c:pt>
                <c:pt idx="7567">
                  <c:v>2.9999999999999997E-4</c:v>
                </c:pt>
                <c:pt idx="7568">
                  <c:v>2.9999999999999997E-4</c:v>
                </c:pt>
                <c:pt idx="7569">
                  <c:v>2.9999999999999997E-4</c:v>
                </c:pt>
                <c:pt idx="7570">
                  <c:v>2.9999999999999997E-4</c:v>
                </c:pt>
                <c:pt idx="7571">
                  <c:v>2.9999999999999997E-4</c:v>
                </c:pt>
                <c:pt idx="7572">
                  <c:v>2.9999999999999997E-4</c:v>
                </c:pt>
                <c:pt idx="7573">
                  <c:v>2.9999999999999997E-4</c:v>
                </c:pt>
                <c:pt idx="7574">
                  <c:v>2.9999999999999997E-4</c:v>
                </c:pt>
                <c:pt idx="7575">
                  <c:v>3.5E-4</c:v>
                </c:pt>
                <c:pt idx="7576">
                  <c:v>3.5E-4</c:v>
                </c:pt>
                <c:pt idx="7577">
                  <c:v>3.5E-4</c:v>
                </c:pt>
                <c:pt idx="7578">
                  <c:v>3.5E-4</c:v>
                </c:pt>
                <c:pt idx="7579">
                  <c:v>3.5E-4</c:v>
                </c:pt>
                <c:pt idx="7580">
                  <c:v>3.5E-4</c:v>
                </c:pt>
                <c:pt idx="7581">
                  <c:v>3.5E-4</c:v>
                </c:pt>
                <c:pt idx="7582">
                  <c:v>3.5E-4</c:v>
                </c:pt>
                <c:pt idx="7583">
                  <c:v>3.5E-4</c:v>
                </c:pt>
                <c:pt idx="7584">
                  <c:v>3.5E-4</c:v>
                </c:pt>
                <c:pt idx="7585">
                  <c:v>3.5E-4</c:v>
                </c:pt>
                <c:pt idx="7586">
                  <c:v>3.5E-4</c:v>
                </c:pt>
                <c:pt idx="7587">
                  <c:v>3.5E-4</c:v>
                </c:pt>
                <c:pt idx="7588">
                  <c:v>3.5E-4</c:v>
                </c:pt>
                <c:pt idx="7589">
                  <c:v>3.5E-4</c:v>
                </c:pt>
                <c:pt idx="7590">
                  <c:v>3.5E-4</c:v>
                </c:pt>
                <c:pt idx="7591">
                  <c:v>3.5E-4</c:v>
                </c:pt>
                <c:pt idx="7592">
                  <c:v>3.5E-4</c:v>
                </c:pt>
                <c:pt idx="7593">
                  <c:v>3.5E-4</c:v>
                </c:pt>
                <c:pt idx="7594">
                  <c:v>3.5E-4</c:v>
                </c:pt>
                <c:pt idx="7595">
                  <c:v>3.5E-4</c:v>
                </c:pt>
                <c:pt idx="7596">
                  <c:v>3.5E-4</c:v>
                </c:pt>
                <c:pt idx="7597">
                  <c:v>3.5E-4</c:v>
                </c:pt>
                <c:pt idx="7598">
                  <c:v>3.5E-4</c:v>
                </c:pt>
                <c:pt idx="7599">
                  <c:v>3.5E-4</c:v>
                </c:pt>
                <c:pt idx="7600">
                  <c:v>4.0000000000000002E-4</c:v>
                </c:pt>
                <c:pt idx="7601">
                  <c:v>4.0000000000000002E-4</c:v>
                </c:pt>
                <c:pt idx="7602">
                  <c:v>4.0000000000000002E-4</c:v>
                </c:pt>
                <c:pt idx="7603">
                  <c:v>4.0000000000000002E-4</c:v>
                </c:pt>
                <c:pt idx="7604">
                  <c:v>4.0000000000000002E-4</c:v>
                </c:pt>
                <c:pt idx="7605">
                  <c:v>4.0000000000000002E-4</c:v>
                </c:pt>
                <c:pt idx="7606">
                  <c:v>4.0000000000000002E-4</c:v>
                </c:pt>
                <c:pt idx="7607">
                  <c:v>4.0000000000000002E-4</c:v>
                </c:pt>
                <c:pt idx="7608">
                  <c:v>4.0000000000000002E-4</c:v>
                </c:pt>
                <c:pt idx="7609">
                  <c:v>4.0000000000000002E-4</c:v>
                </c:pt>
                <c:pt idx="7610">
                  <c:v>4.0000000000000002E-4</c:v>
                </c:pt>
                <c:pt idx="7611">
                  <c:v>4.0000000000000002E-4</c:v>
                </c:pt>
                <c:pt idx="7612">
                  <c:v>4.0000000000000002E-4</c:v>
                </c:pt>
                <c:pt idx="7613">
                  <c:v>4.0000000000000002E-4</c:v>
                </c:pt>
                <c:pt idx="7614">
                  <c:v>4.0000000000000002E-4</c:v>
                </c:pt>
                <c:pt idx="7615">
                  <c:v>4.0000000000000002E-4</c:v>
                </c:pt>
                <c:pt idx="7616">
                  <c:v>4.0000000000000002E-4</c:v>
                </c:pt>
                <c:pt idx="7617">
                  <c:v>4.0000000000000002E-4</c:v>
                </c:pt>
                <c:pt idx="7618">
                  <c:v>4.0000000000000002E-4</c:v>
                </c:pt>
                <c:pt idx="7619">
                  <c:v>4.0000000000000002E-4</c:v>
                </c:pt>
                <c:pt idx="7620">
                  <c:v>4.0000000000000002E-4</c:v>
                </c:pt>
                <c:pt idx="7621">
                  <c:v>4.0000000000000002E-4</c:v>
                </c:pt>
                <c:pt idx="7622">
                  <c:v>4.0000000000000002E-4</c:v>
                </c:pt>
                <c:pt idx="7623">
                  <c:v>4.0000000000000002E-4</c:v>
                </c:pt>
                <c:pt idx="7624">
                  <c:v>4.0000000000000002E-4</c:v>
                </c:pt>
                <c:pt idx="7625">
                  <c:v>2.9999999999999997E-4</c:v>
                </c:pt>
                <c:pt idx="7626">
                  <c:v>2.9999999999999997E-4</c:v>
                </c:pt>
                <c:pt idx="7627">
                  <c:v>2.9999999999999997E-4</c:v>
                </c:pt>
                <c:pt idx="7628">
                  <c:v>2.9999999999999997E-4</c:v>
                </c:pt>
                <c:pt idx="7629">
                  <c:v>2.9999999999999997E-4</c:v>
                </c:pt>
                <c:pt idx="7630">
                  <c:v>2.9999999999999997E-4</c:v>
                </c:pt>
                <c:pt idx="7631">
                  <c:v>2.9999999999999997E-4</c:v>
                </c:pt>
                <c:pt idx="7632">
                  <c:v>2.9999999999999997E-4</c:v>
                </c:pt>
                <c:pt idx="7633">
                  <c:v>2.9999999999999997E-4</c:v>
                </c:pt>
                <c:pt idx="7634">
                  <c:v>2.9999999999999997E-4</c:v>
                </c:pt>
                <c:pt idx="7635">
                  <c:v>2.9999999999999997E-4</c:v>
                </c:pt>
                <c:pt idx="7636">
                  <c:v>2.9999999999999997E-4</c:v>
                </c:pt>
                <c:pt idx="7637">
                  <c:v>2.9999999999999997E-4</c:v>
                </c:pt>
                <c:pt idx="7638">
                  <c:v>2.9999999999999997E-4</c:v>
                </c:pt>
                <c:pt idx="7639">
                  <c:v>2.9999999999999997E-4</c:v>
                </c:pt>
                <c:pt idx="7640">
                  <c:v>2.9999999999999997E-4</c:v>
                </c:pt>
                <c:pt idx="7641">
                  <c:v>2.9999999999999997E-4</c:v>
                </c:pt>
                <c:pt idx="7642">
                  <c:v>2.9999999999999997E-4</c:v>
                </c:pt>
                <c:pt idx="7643">
                  <c:v>2.9999999999999997E-4</c:v>
                </c:pt>
                <c:pt idx="7644">
                  <c:v>2.9999999999999997E-4</c:v>
                </c:pt>
                <c:pt idx="7645">
                  <c:v>2.9999999999999997E-4</c:v>
                </c:pt>
                <c:pt idx="7646">
                  <c:v>2.9999999999999997E-4</c:v>
                </c:pt>
                <c:pt idx="7647">
                  <c:v>2.9999999999999997E-4</c:v>
                </c:pt>
                <c:pt idx="7648">
                  <c:v>2.9999999999999997E-4</c:v>
                </c:pt>
                <c:pt idx="7649">
                  <c:v>2.9999999999999997E-4</c:v>
                </c:pt>
                <c:pt idx="7650">
                  <c:v>2.0000000000000001E-4</c:v>
                </c:pt>
                <c:pt idx="7651">
                  <c:v>2.0000000000000001E-4</c:v>
                </c:pt>
                <c:pt idx="7652">
                  <c:v>2.0000000000000001E-4</c:v>
                </c:pt>
                <c:pt idx="7653">
                  <c:v>2.0000000000000001E-4</c:v>
                </c:pt>
                <c:pt idx="7654">
                  <c:v>2.0000000000000001E-4</c:v>
                </c:pt>
                <c:pt idx="7655">
                  <c:v>2.0000000000000001E-4</c:v>
                </c:pt>
                <c:pt idx="7656">
                  <c:v>2.0000000000000001E-4</c:v>
                </c:pt>
                <c:pt idx="7657">
                  <c:v>2.0000000000000001E-4</c:v>
                </c:pt>
                <c:pt idx="7658">
                  <c:v>2.0000000000000001E-4</c:v>
                </c:pt>
                <c:pt idx="7659">
                  <c:v>2.0000000000000001E-4</c:v>
                </c:pt>
                <c:pt idx="7660">
                  <c:v>2.0000000000000001E-4</c:v>
                </c:pt>
                <c:pt idx="7661">
                  <c:v>2.0000000000000001E-4</c:v>
                </c:pt>
                <c:pt idx="7662">
                  <c:v>2.0000000000000001E-4</c:v>
                </c:pt>
                <c:pt idx="7663">
                  <c:v>2.0000000000000001E-4</c:v>
                </c:pt>
                <c:pt idx="7664">
                  <c:v>2.0000000000000001E-4</c:v>
                </c:pt>
                <c:pt idx="7665">
                  <c:v>2.0000000000000001E-4</c:v>
                </c:pt>
                <c:pt idx="7666">
                  <c:v>2.0000000000000001E-4</c:v>
                </c:pt>
                <c:pt idx="7667">
                  <c:v>2.0000000000000001E-4</c:v>
                </c:pt>
                <c:pt idx="7668">
                  <c:v>2.0000000000000001E-4</c:v>
                </c:pt>
                <c:pt idx="7669">
                  <c:v>2.0000000000000001E-4</c:v>
                </c:pt>
                <c:pt idx="7670">
                  <c:v>2.0000000000000001E-4</c:v>
                </c:pt>
                <c:pt idx="7671">
                  <c:v>2.0000000000000001E-4</c:v>
                </c:pt>
                <c:pt idx="7672">
                  <c:v>2.0000000000000001E-4</c:v>
                </c:pt>
                <c:pt idx="7673">
                  <c:v>2.0000000000000001E-4</c:v>
                </c:pt>
                <c:pt idx="7674">
                  <c:v>2.0000000000000001E-4</c:v>
                </c:pt>
                <c:pt idx="7675">
                  <c:v>1E-4</c:v>
                </c:pt>
                <c:pt idx="7676">
                  <c:v>1E-4</c:v>
                </c:pt>
                <c:pt idx="7677">
                  <c:v>1E-4</c:v>
                </c:pt>
                <c:pt idx="7678">
                  <c:v>1E-4</c:v>
                </c:pt>
                <c:pt idx="7679">
                  <c:v>1E-4</c:v>
                </c:pt>
                <c:pt idx="7680">
                  <c:v>1E-4</c:v>
                </c:pt>
                <c:pt idx="7681">
                  <c:v>1E-4</c:v>
                </c:pt>
                <c:pt idx="7682">
                  <c:v>1E-4</c:v>
                </c:pt>
                <c:pt idx="7683">
                  <c:v>1E-4</c:v>
                </c:pt>
                <c:pt idx="7684">
                  <c:v>1E-4</c:v>
                </c:pt>
                <c:pt idx="7685">
                  <c:v>1E-4</c:v>
                </c:pt>
                <c:pt idx="7686">
                  <c:v>1E-4</c:v>
                </c:pt>
                <c:pt idx="7687">
                  <c:v>1E-4</c:v>
                </c:pt>
                <c:pt idx="7688">
                  <c:v>1E-4</c:v>
                </c:pt>
                <c:pt idx="7689">
                  <c:v>1E-4</c:v>
                </c:pt>
                <c:pt idx="7690">
                  <c:v>1E-4</c:v>
                </c:pt>
                <c:pt idx="7691">
                  <c:v>1E-4</c:v>
                </c:pt>
                <c:pt idx="7692">
                  <c:v>1E-4</c:v>
                </c:pt>
                <c:pt idx="7693">
                  <c:v>1E-4</c:v>
                </c:pt>
                <c:pt idx="7694">
                  <c:v>1E-4</c:v>
                </c:pt>
                <c:pt idx="7695">
                  <c:v>1E-4</c:v>
                </c:pt>
                <c:pt idx="7696">
                  <c:v>1E-4</c:v>
                </c:pt>
                <c:pt idx="7697">
                  <c:v>1E-4</c:v>
                </c:pt>
                <c:pt idx="7698">
                  <c:v>1E-4</c:v>
                </c:pt>
                <c:pt idx="7699">
                  <c:v>1E-4</c:v>
                </c:pt>
                <c:pt idx="7700">
                  <c:v>8.1314999999999998E-20</c:v>
                </c:pt>
                <c:pt idx="7701">
                  <c:v>8.1314999999999998E-20</c:v>
                </c:pt>
                <c:pt idx="7702">
                  <c:v>8.1314999999999998E-20</c:v>
                </c:pt>
                <c:pt idx="7703">
                  <c:v>8.1314999999999998E-20</c:v>
                </c:pt>
                <c:pt idx="7704">
                  <c:v>8.1314999999999998E-20</c:v>
                </c:pt>
                <c:pt idx="7705">
                  <c:v>8.1314999999999998E-20</c:v>
                </c:pt>
                <c:pt idx="7706">
                  <c:v>8.1314999999999998E-20</c:v>
                </c:pt>
                <c:pt idx="7707">
                  <c:v>8.1314999999999998E-20</c:v>
                </c:pt>
                <c:pt idx="7708">
                  <c:v>8.1314999999999998E-20</c:v>
                </c:pt>
                <c:pt idx="7709">
                  <c:v>8.1314999999999998E-20</c:v>
                </c:pt>
                <c:pt idx="7710">
                  <c:v>8.1314999999999998E-20</c:v>
                </c:pt>
                <c:pt idx="7711">
                  <c:v>8.1314999999999998E-20</c:v>
                </c:pt>
                <c:pt idx="7712">
                  <c:v>8.1314999999999998E-20</c:v>
                </c:pt>
                <c:pt idx="7713">
                  <c:v>8.1314999999999998E-20</c:v>
                </c:pt>
                <c:pt idx="7714">
                  <c:v>8.1314999999999998E-20</c:v>
                </c:pt>
                <c:pt idx="7715">
                  <c:v>8.1314999999999998E-20</c:v>
                </c:pt>
                <c:pt idx="7716">
                  <c:v>8.1314999999999998E-20</c:v>
                </c:pt>
                <c:pt idx="7717">
                  <c:v>8.1314999999999998E-20</c:v>
                </c:pt>
                <c:pt idx="7718">
                  <c:v>8.1314999999999998E-20</c:v>
                </c:pt>
                <c:pt idx="7719">
                  <c:v>8.1314999999999998E-20</c:v>
                </c:pt>
                <c:pt idx="7720">
                  <c:v>8.1314999999999998E-20</c:v>
                </c:pt>
                <c:pt idx="7721">
                  <c:v>8.1314999999999998E-20</c:v>
                </c:pt>
                <c:pt idx="7722">
                  <c:v>8.1314999999999998E-20</c:v>
                </c:pt>
                <c:pt idx="7723">
                  <c:v>8.1314999999999998E-20</c:v>
                </c:pt>
                <c:pt idx="7724">
                  <c:v>8.1314999999999998E-20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5.0000000000000002E-5</c:v>
                </c:pt>
                <c:pt idx="7801">
                  <c:v>5.0000000000000002E-5</c:v>
                </c:pt>
                <c:pt idx="7802">
                  <c:v>5.0000000000000002E-5</c:v>
                </c:pt>
                <c:pt idx="7803">
                  <c:v>5.0000000000000002E-5</c:v>
                </c:pt>
                <c:pt idx="7804">
                  <c:v>5.0000000000000002E-5</c:v>
                </c:pt>
                <c:pt idx="7805">
                  <c:v>5.0000000000000002E-5</c:v>
                </c:pt>
                <c:pt idx="7806">
                  <c:v>5.0000000000000002E-5</c:v>
                </c:pt>
                <c:pt idx="7807">
                  <c:v>5.0000000000000002E-5</c:v>
                </c:pt>
                <c:pt idx="7808">
                  <c:v>5.0000000000000002E-5</c:v>
                </c:pt>
                <c:pt idx="7809">
                  <c:v>5.0000000000000002E-5</c:v>
                </c:pt>
                <c:pt idx="7810">
                  <c:v>5.0000000000000002E-5</c:v>
                </c:pt>
                <c:pt idx="7811">
                  <c:v>5.0000000000000002E-5</c:v>
                </c:pt>
                <c:pt idx="7812">
                  <c:v>5.0000000000000002E-5</c:v>
                </c:pt>
                <c:pt idx="7813">
                  <c:v>5.0000000000000002E-5</c:v>
                </c:pt>
                <c:pt idx="7814">
                  <c:v>5.0000000000000002E-5</c:v>
                </c:pt>
                <c:pt idx="7815">
                  <c:v>5.0000000000000002E-5</c:v>
                </c:pt>
                <c:pt idx="7816">
                  <c:v>5.0000000000000002E-5</c:v>
                </c:pt>
                <c:pt idx="7817">
                  <c:v>5.0000000000000002E-5</c:v>
                </c:pt>
                <c:pt idx="7818">
                  <c:v>5.0000000000000002E-5</c:v>
                </c:pt>
                <c:pt idx="7819">
                  <c:v>5.0000000000000002E-5</c:v>
                </c:pt>
                <c:pt idx="7820">
                  <c:v>5.0000000000000002E-5</c:v>
                </c:pt>
                <c:pt idx="7821">
                  <c:v>5.0000000000000002E-5</c:v>
                </c:pt>
                <c:pt idx="7822">
                  <c:v>5.0000000000000002E-5</c:v>
                </c:pt>
                <c:pt idx="7823">
                  <c:v>5.0000000000000002E-5</c:v>
                </c:pt>
                <c:pt idx="7824">
                  <c:v>5.0000000000000002E-5</c:v>
                </c:pt>
                <c:pt idx="7825">
                  <c:v>1E-4</c:v>
                </c:pt>
                <c:pt idx="7826">
                  <c:v>1E-4</c:v>
                </c:pt>
                <c:pt idx="7827">
                  <c:v>1E-4</c:v>
                </c:pt>
                <c:pt idx="7828">
                  <c:v>1E-4</c:v>
                </c:pt>
                <c:pt idx="7829">
                  <c:v>1E-4</c:v>
                </c:pt>
                <c:pt idx="7830">
                  <c:v>1E-4</c:v>
                </c:pt>
                <c:pt idx="7831">
                  <c:v>1E-4</c:v>
                </c:pt>
                <c:pt idx="7832">
                  <c:v>1E-4</c:v>
                </c:pt>
                <c:pt idx="7833">
                  <c:v>1E-4</c:v>
                </c:pt>
                <c:pt idx="7834">
                  <c:v>1E-4</c:v>
                </c:pt>
                <c:pt idx="7835">
                  <c:v>1E-4</c:v>
                </c:pt>
                <c:pt idx="7836">
                  <c:v>1E-4</c:v>
                </c:pt>
                <c:pt idx="7837">
                  <c:v>1E-4</c:v>
                </c:pt>
                <c:pt idx="7838">
                  <c:v>1E-4</c:v>
                </c:pt>
                <c:pt idx="7839">
                  <c:v>1E-4</c:v>
                </c:pt>
                <c:pt idx="7840">
                  <c:v>1E-4</c:v>
                </c:pt>
                <c:pt idx="7841">
                  <c:v>1E-4</c:v>
                </c:pt>
                <c:pt idx="7842">
                  <c:v>1E-4</c:v>
                </c:pt>
                <c:pt idx="7843">
                  <c:v>1E-4</c:v>
                </c:pt>
                <c:pt idx="7844">
                  <c:v>1E-4</c:v>
                </c:pt>
                <c:pt idx="7845">
                  <c:v>1E-4</c:v>
                </c:pt>
                <c:pt idx="7846">
                  <c:v>1E-4</c:v>
                </c:pt>
                <c:pt idx="7847">
                  <c:v>1E-4</c:v>
                </c:pt>
                <c:pt idx="7848">
                  <c:v>1E-4</c:v>
                </c:pt>
                <c:pt idx="7849">
                  <c:v>1E-4</c:v>
                </c:pt>
                <c:pt idx="7850">
                  <c:v>1.4999999999999999E-4</c:v>
                </c:pt>
                <c:pt idx="7851">
                  <c:v>1.4999999999999999E-4</c:v>
                </c:pt>
                <c:pt idx="7852">
                  <c:v>1.4999999999999999E-4</c:v>
                </c:pt>
                <c:pt idx="7853">
                  <c:v>1.4999999999999999E-4</c:v>
                </c:pt>
                <c:pt idx="7854">
                  <c:v>1.4999999999999999E-4</c:v>
                </c:pt>
                <c:pt idx="7855">
                  <c:v>1.4999999999999999E-4</c:v>
                </c:pt>
                <c:pt idx="7856">
                  <c:v>1.4999999999999999E-4</c:v>
                </c:pt>
                <c:pt idx="7857">
                  <c:v>1.4999999999999999E-4</c:v>
                </c:pt>
                <c:pt idx="7858">
                  <c:v>1.4999999999999999E-4</c:v>
                </c:pt>
                <c:pt idx="7859">
                  <c:v>1.4999999999999999E-4</c:v>
                </c:pt>
                <c:pt idx="7860">
                  <c:v>1.4999999999999999E-4</c:v>
                </c:pt>
                <c:pt idx="7861">
                  <c:v>1.4999999999999999E-4</c:v>
                </c:pt>
                <c:pt idx="7862">
                  <c:v>1.4999999999999999E-4</c:v>
                </c:pt>
                <c:pt idx="7863">
                  <c:v>1.4999999999999999E-4</c:v>
                </c:pt>
                <c:pt idx="7864">
                  <c:v>1.4999999999999999E-4</c:v>
                </c:pt>
                <c:pt idx="7865">
                  <c:v>1.4999999999999999E-4</c:v>
                </c:pt>
                <c:pt idx="7866">
                  <c:v>1.4999999999999999E-4</c:v>
                </c:pt>
                <c:pt idx="7867">
                  <c:v>1.4999999999999999E-4</c:v>
                </c:pt>
                <c:pt idx="7868">
                  <c:v>1.4999999999999999E-4</c:v>
                </c:pt>
                <c:pt idx="7869">
                  <c:v>1.4999999999999999E-4</c:v>
                </c:pt>
                <c:pt idx="7870">
                  <c:v>1.4999999999999999E-4</c:v>
                </c:pt>
                <c:pt idx="7871">
                  <c:v>1.4999999999999999E-4</c:v>
                </c:pt>
                <c:pt idx="7872">
                  <c:v>1.4999999999999999E-4</c:v>
                </c:pt>
                <c:pt idx="7873">
                  <c:v>1.4999999999999999E-4</c:v>
                </c:pt>
                <c:pt idx="7874">
                  <c:v>1.4999999999999999E-4</c:v>
                </c:pt>
                <c:pt idx="7875">
                  <c:v>2.0000000000000001E-4</c:v>
                </c:pt>
                <c:pt idx="7876">
                  <c:v>2.0000000000000001E-4</c:v>
                </c:pt>
                <c:pt idx="7877">
                  <c:v>2.0000000000000001E-4</c:v>
                </c:pt>
                <c:pt idx="7878">
                  <c:v>2.0000000000000001E-4</c:v>
                </c:pt>
                <c:pt idx="7879">
                  <c:v>2.0000000000000001E-4</c:v>
                </c:pt>
                <c:pt idx="7880">
                  <c:v>2.0000000000000001E-4</c:v>
                </c:pt>
                <c:pt idx="7881">
                  <c:v>2.0000000000000001E-4</c:v>
                </c:pt>
                <c:pt idx="7882">
                  <c:v>2.0000000000000001E-4</c:v>
                </c:pt>
                <c:pt idx="7883">
                  <c:v>2.0000000000000001E-4</c:v>
                </c:pt>
                <c:pt idx="7884">
                  <c:v>2.0000000000000001E-4</c:v>
                </c:pt>
                <c:pt idx="7885">
                  <c:v>2.0000000000000001E-4</c:v>
                </c:pt>
                <c:pt idx="7886">
                  <c:v>2.0000000000000001E-4</c:v>
                </c:pt>
                <c:pt idx="7887">
                  <c:v>2.0000000000000001E-4</c:v>
                </c:pt>
                <c:pt idx="7888">
                  <c:v>2.0000000000000001E-4</c:v>
                </c:pt>
                <c:pt idx="7889">
                  <c:v>2.0000000000000001E-4</c:v>
                </c:pt>
                <c:pt idx="7890">
                  <c:v>2.0000000000000001E-4</c:v>
                </c:pt>
                <c:pt idx="7891">
                  <c:v>2.0000000000000001E-4</c:v>
                </c:pt>
                <c:pt idx="7892">
                  <c:v>2.0000000000000001E-4</c:v>
                </c:pt>
                <c:pt idx="7893">
                  <c:v>2.0000000000000001E-4</c:v>
                </c:pt>
                <c:pt idx="7894">
                  <c:v>2.0000000000000001E-4</c:v>
                </c:pt>
                <c:pt idx="7895">
                  <c:v>2.0000000000000001E-4</c:v>
                </c:pt>
                <c:pt idx="7896">
                  <c:v>2.0000000000000001E-4</c:v>
                </c:pt>
                <c:pt idx="7897">
                  <c:v>2.0000000000000001E-4</c:v>
                </c:pt>
                <c:pt idx="7898">
                  <c:v>2.0000000000000001E-4</c:v>
                </c:pt>
                <c:pt idx="7899">
                  <c:v>2.0000000000000001E-4</c:v>
                </c:pt>
                <c:pt idx="7900">
                  <c:v>2.5000000000000001E-4</c:v>
                </c:pt>
                <c:pt idx="7901">
                  <c:v>2.5000000000000001E-4</c:v>
                </c:pt>
                <c:pt idx="7902">
                  <c:v>2.5000000000000001E-4</c:v>
                </c:pt>
                <c:pt idx="7903">
                  <c:v>2.5000000000000001E-4</c:v>
                </c:pt>
                <c:pt idx="7904">
                  <c:v>2.5000000000000001E-4</c:v>
                </c:pt>
                <c:pt idx="7905">
                  <c:v>2.5000000000000001E-4</c:v>
                </c:pt>
                <c:pt idx="7906">
                  <c:v>2.5000000000000001E-4</c:v>
                </c:pt>
                <c:pt idx="7907">
                  <c:v>2.5000000000000001E-4</c:v>
                </c:pt>
                <c:pt idx="7908">
                  <c:v>2.5000000000000001E-4</c:v>
                </c:pt>
                <c:pt idx="7909">
                  <c:v>2.5000000000000001E-4</c:v>
                </c:pt>
                <c:pt idx="7910">
                  <c:v>2.5000000000000001E-4</c:v>
                </c:pt>
                <c:pt idx="7911">
                  <c:v>2.5000000000000001E-4</c:v>
                </c:pt>
                <c:pt idx="7912">
                  <c:v>2.5000000000000001E-4</c:v>
                </c:pt>
                <c:pt idx="7913">
                  <c:v>2.5000000000000001E-4</c:v>
                </c:pt>
                <c:pt idx="7914">
                  <c:v>2.5000000000000001E-4</c:v>
                </c:pt>
                <c:pt idx="7915">
                  <c:v>2.5000000000000001E-4</c:v>
                </c:pt>
                <c:pt idx="7916">
                  <c:v>2.5000000000000001E-4</c:v>
                </c:pt>
                <c:pt idx="7917">
                  <c:v>2.5000000000000001E-4</c:v>
                </c:pt>
                <c:pt idx="7918">
                  <c:v>2.5000000000000001E-4</c:v>
                </c:pt>
                <c:pt idx="7919">
                  <c:v>2.5000000000000001E-4</c:v>
                </c:pt>
                <c:pt idx="7920">
                  <c:v>2.5000000000000001E-4</c:v>
                </c:pt>
                <c:pt idx="7921">
                  <c:v>2.5000000000000001E-4</c:v>
                </c:pt>
                <c:pt idx="7922">
                  <c:v>2.5000000000000001E-4</c:v>
                </c:pt>
                <c:pt idx="7923">
                  <c:v>2.5000000000000001E-4</c:v>
                </c:pt>
                <c:pt idx="7924">
                  <c:v>2.5000000000000001E-4</c:v>
                </c:pt>
                <c:pt idx="7925">
                  <c:v>2.9999999999999997E-4</c:v>
                </c:pt>
                <c:pt idx="7926">
                  <c:v>2.9999999999999997E-4</c:v>
                </c:pt>
                <c:pt idx="7927">
                  <c:v>2.9999999999999997E-4</c:v>
                </c:pt>
                <c:pt idx="7928">
                  <c:v>2.9999999999999997E-4</c:v>
                </c:pt>
                <c:pt idx="7929">
                  <c:v>2.9999999999999997E-4</c:v>
                </c:pt>
                <c:pt idx="7930">
                  <c:v>2.9999999999999997E-4</c:v>
                </c:pt>
                <c:pt idx="7931">
                  <c:v>2.9999999999999997E-4</c:v>
                </c:pt>
                <c:pt idx="7932">
                  <c:v>2.9999999999999997E-4</c:v>
                </c:pt>
                <c:pt idx="7933">
                  <c:v>2.9999999999999997E-4</c:v>
                </c:pt>
                <c:pt idx="7934">
                  <c:v>2.9999999999999997E-4</c:v>
                </c:pt>
                <c:pt idx="7935">
                  <c:v>2.9999999999999997E-4</c:v>
                </c:pt>
                <c:pt idx="7936">
                  <c:v>2.9999999999999997E-4</c:v>
                </c:pt>
                <c:pt idx="7937">
                  <c:v>2.9999999999999997E-4</c:v>
                </c:pt>
                <c:pt idx="7938">
                  <c:v>2.9999999999999997E-4</c:v>
                </c:pt>
                <c:pt idx="7939">
                  <c:v>2.9999999999999997E-4</c:v>
                </c:pt>
                <c:pt idx="7940">
                  <c:v>2.9999999999999997E-4</c:v>
                </c:pt>
                <c:pt idx="7941">
                  <c:v>2.9999999999999997E-4</c:v>
                </c:pt>
                <c:pt idx="7942">
                  <c:v>2.9999999999999997E-4</c:v>
                </c:pt>
                <c:pt idx="7943">
                  <c:v>2.9999999999999997E-4</c:v>
                </c:pt>
                <c:pt idx="7944">
                  <c:v>2.9999999999999997E-4</c:v>
                </c:pt>
                <c:pt idx="7945">
                  <c:v>2.9999999999999997E-4</c:v>
                </c:pt>
                <c:pt idx="7946">
                  <c:v>2.9999999999999997E-4</c:v>
                </c:pt>
                <c:pt idx="7947">
                  <c:v>2.9999999999999997E-4</c:v>
                </c:pt>
                <c:pt idx="7948">
                  <c:v>2.9999999999999997E-4</c:v>
                </c:pt>
                <c:pt idx="7949">
                  <c:v>2.9999999999999997E-4</c:v>
                </c:pt>
                <c:pt idx="7950">
                  <c:v>3.5E-4</c:v>
                </c:pt>
                <c:pt idx="7951">
                  <c:v>3.5E-4</c:v>
                </c:pt>
                <c:pt idx="7952">
                  <c:v>3.5E-4</c:v>
                </c:pt>
                <c:pt idx="7953">
                  <c:v>3.5E-4</c:v>
                </c:pt>
                <c:pt idx="7954">
                  <c:v>3.5E-4</c:v>
                </c:pt>
                <c:pt idx="7955">
                  <c:v>3.5E-4</c:v>
                </c:pt>
                <c:pt idx="7956">
                  <c:v>3.5E-4</c:v>
                </c:pt>
                <c:pt idx="7957">
                  <c:v>3.5E-4</c:v>
                </c:pt>
                <c:pt idx="7958">
                  <c:v>3.5E-4</c:v>
                </c:pt>
                <c:pt idx="7959">
                  <c:v>3.5E-4</c:v>
                </c:pt>
                <c:pt idx="7960">
                  <c:v>3.5E-4</c:v>
                </c:pt>
                <c:pt idx="7961">
                  <c:v>3.5E-4</c:v>
                </c:pt>
                <c:pt idx="7962">
                  <c:v>3.5E-4</c:v>
                </c:pt>
                <c:pt idx="7963">
                  <c:v>3.5E-4</c:v>
                </c:pt>
                <c:pt idx="7964">
                  <c:v>3.5E-4</c:v>
                </c:pt>
                <c:pt idx="7965">
                  <c:v>3.5E-4</c:v>
                </c:pt>
                <c:pt idx="7966">
                  <c:v>3.5E-4</c:v>
                </c:pt>
                <c:pt idx="7967">
                  <c:v>3.5E-4</c:v>
                </c:pt>
                <c:pt idx="7968">
                  <c:v>3.5E-4</c:v>
                </c:pt>
                <c:pt idx="7969">
                  <c:v>3.5E-4</c:v>
                </c:pt>
                <c:pt idx="7970">
                  <c:v>3.5E-4</c:v>
                </c:pt>
                <c:pt idx="7971">
                  <c:v>3.5E-4</c:v>
                </c:pt>
                <c:pt idx="7972">
                  <c:v>3.5E-4</c:v>
                </c:pt>
                <c:pt idx="7973">
                  <c:v>3.5E-4</c:v>
                </c:pt>
                <c:pt idx="7974">
                  <c:v>3.5E-4</c:v>
                </c:pt>
                <c:pt idx="7975">
                  <c:v>4.0000000000000002E-4</c:v>
                </c:pt>
                <c:pt idx="7976">
                  <c:v>4.0000000000000002E-4</c:v>
                </c:pt>
                <c:pt idx="7977">
                  <c:v>4.0000000000000002E-4</c:v>
                </c:pt>
                <c:pt idx="7978">
                  <c:v>4.0000000000000002E-4</c:v>
                </c:pt>
                <c:pt idx="7979">
                  <c:v>4.0000000000000002E-4</c:v>
                </c:pt>
                <c:pt idx="7980">
                  <c:v>4.0000000000000002E-4</c:v>
                </c:pt>
                <c:pt idx="7981">
                  <c:v>4.0000000000000002E-4</c:v>
                </c:pt>
                <c:pt idx="7982">
                  <c:v>4.0000000000000002E-4</c:v>
                </c:pt>
                <c:pt idx="7983">
                  <c:v>4.0000000000000002E-4</c:v>
                </c:pt>
                <c:pt idx="7984">
                  <c:v>4.0000000000000002E-4</c:v>
                </c:pt>
                <c:pt idx="7985">
                  <c:v>4.0000000000000002E-4</c:v>
                </c:pt>
                <c:pt idx="7986">
                  <c:v>4.0000000000000002E-4</c:v>
                </c:pt>
                <c:pt idx="7987">
                  <c:v>4.0000000000000002E-4</c:v>
                </c:pt>
                <c:pt idx="7988">
                  <c:v>4.0000000000000002E-4</c:v>
                </c:pt>
                <c:pt idx="7989">
                  <c:v>4.0000000000000002E-4</c:v>
                </c:pt>
                <c:pt idx="7990">
                  <c:v>4.0000000000000002E-4</c:v>
                </c:pt>
                <c:pt idx="7991">
                  <c:v>4.0000000000000002E-4</c:v>
                </c:pt>
                <c:pt idx="7992">
                  <c:v>4.0000000000000002E-4</c:v>
                </c:pt>
                <c:pt idx="7993">
                  <c:v>4.0000000000000002E-4</c:v>
                </c:pt>
                <c:pt idx="7994">
                  <c:v>4.0000000000000002E-4</c:v>
                </c:pt>
                <c:pt idx="7995">
                  <c:v>4.0000000000000002E-4</c:v>
                </c:pt>
                <c:pt idx="7996">
                  <c:v>4.0000000000000002E-4</c:v>
                </c:pt>
                <c:pt idx="7997">
                  <c:v>4.0000000000000002E-4</c:v>
                </c:pt>
                <c:pt idx="7998">
                  <c:v>4.0000000000000002E-4</c:v>
                </c:pt>
                <c:pt idx="7999">
                  <c:v>4.0000000000000002E-4</c:v>
                </c:pt>
                <c:pt idx="8000">
                  <c:v>2.9999999999999997E-4</c:v>
                </c:pt>
                <c:pt idx="8001">
                  <c:v>2.9999999999999997E-4</c:v>
                </c:pt>
                <c:pt idx="8002">
                  <c:v>2.9999999999999997E-4</c:v>
                </c:pt>
                <c:pt idx="8003">
                  <c:v>2.9999999999999997E-4</c:v>
                </c:pt>
                <c:pt idx="8004">
                  <c:v>2.9999999999999997E-4</c:v>
                </c:pt>
                <c:pt idx="8005">
                  <c:v>2.9999999999999997E-4</c:v>
                </c:pt>
                <c:pt idx="8006">
                  <c:v>2.9999999999999997E-4</c:v>
                </c:pt>
                <c:pt idx="8007">
                  <c:v>2.9999999999999997E-4</c:v>
                </c:pt>
                <c:pt idx="8008">
                  <c:v>2.9999999999999997E-4</c:v>
                </c:pt>
                <c:pt idx="8009">
                  <c:v>2.9999999999999997E-4</c:v>
                </c:pt>
                <c:pt idx="8010">
                  <c:v>2.9999999999999997E-4</c:v>
                </c:pt>
                <c:pt idx="8011">
                  <c:v>2.9999999999999997E-4</c:v>
                </c:pt>
                <c:pt idx="8012">
                  <c:v>2.9999999999999997E-4</c:v>
                </c:pt>
                <c:pt idx="8013">
                  <c:v>2.9999999999999997E-4</c:v>
                </c:pt>
                <c:pt idx="8014">
                  <c:v>2.9999999999999997E-4</c:v>
                </c:pt>
                <c:pt idx="8015">
                  <c:v>2.9999999999999997E-4</c:v>
                </c:pt>
                <c:pt idx="8016">
                  <c:v>2.9999999999999997E-4</c:v>
                </c:pt>
                <c:pt idx="8017">
                  <c:v>2.9999999999999997E-4</c:v>
                </c:pt>
                <c:pt idx="8018">
                  <c:v>2.9999999999999997E-4</c:v>
                </c:pt>
                <c:pt idx="8019">
                  <c:v>2.9999999999999997E-4</c:v>
                </c:pt>
                <c:pt idx="8020">
                  <c:v>2.9999999999999997E-4</c:v>
                </c:pt>
                <c:pt idx="8021">
                  <c:v>2.9999999999999997E-4</c:v>
                </c:pt>
                <c:pt idx="8022">
                  <c:v>2.9999999999999997E-4</c:v>
                </c:pt>
                <c:pt idx="8023">
                  <c:v>2.9999999999999997E-4</c:v>
                </c:pt>
                <c:pt idx="8024">
                  <c:v>2.9999999999999997E-4</c:v>
                </c:pt>
                <c:pt idx="8025">
                  <c:v>2.0000000000000001E-4</c:v>
                </c:pt>
                <c:pt idx="8026">
                  <c:v>2.0000000000000001E-4</c:v>
                </c:pt>
                <c:pt idx="8027">
                  <c:v>2.0000000000000001E-4</c:v>
                </c:pt>
                <c:pt idx="8028">
                  <c:v>2.0000000000000001E-4</c:v>
                </c:pt>
                <c:pt idx="8029">
                  <c:v>2.0000000000000001E-4</c:v>
                </c:pt>
                <c:pt idx="8030">
                  <c:v>2.0000000000000001E-4</c:v>
                </c:pt>
                <c:pt idx="8031">
                  <c:v>2.0000000000000001E-4</c:v>
                </c:pt>
                <c:pt idx="8032">
                  <c:v>2.0000000000000001E-4</c:v>
                </c:pt>
                <c:pt idx="8033">
                  <c:v>2.0000000000000001E-4</c:v>
                </c:pt>
                <c:pt idx="8034">
                  <c:v>2.0000000000000001E-4</c:v>
                </c:pt>
                <c:pt idx="8035">
                  <c:v>2.0000000000000001E-4</c:v>
                </c:pt>
                <c:pt idx="8036">
                  <c:v>2.0000000000000001E-4</c:v>
                </c:pt>
                <c:pt idx="8037">
                  <c:v>2.0000000000000001E-4</c:v>
                </c:pt>
                <c:pt idx="8038">
                  <c:v>2.0000000000000001E-4</c:v>
                </c:pt>
                <c:pt idx="8039">
                  <c:v>2.0000000000000001E-4</c:v>
                </c:pt>
                <c:pt idx="8040">
                  <c:v>2.0000000000000001E-4</c:v>
                </c:pt>
                <c:pt idx="8041">
                  <c:v>2.0000000000000001E-4</c:v>
                </c:pt>
                <c:pt idx="8042">
                  <c:v>2.0000000000000001E-4</c:v>
                </c:pt>
                <c:pt idx="8043">
                  <c:v>2.0000000000000001E-4</c:v>
                </c:pt>
                <c:pt idx="8044">
                  <c:v>2.0000000000000001E-4</c:v>
                </c:pt>
                <c:pt idx="8045">
                  <c:v>2.0000000000000001E-4</c:v>
                </c:pt>
                <c:pt idx="8046">
                  <c:v>2.0000000000000001E-4</c:v>
                </c:pt>
                <c:pt idx="8047">
                  <c:v>2.0000000000000001E-4</c:v>
                </c:pt>
                <c:pt idx="8048">
                  <c:v>2.0000000000000001E-4</c:v>
                </c:pt>
                <c:pt idx="8049">
                  <c:v>2.0000000000000001E-4</c:v>
                </c:pt>
                <c:pt idx="8050">
                  <c:v>1E-4</c:v>
                </c:pt>
                <c:pt idx="8051">
                  <c:v>1E-4</c:v>
                </c:pt>
                <c:pt idx="8052">
                  <c:v>1E-4</c:v>
                </c:pt>
                <c:pt idx="8053">
                  <c:v>1E-4</c:v>
                </c:pt>
                <c:pt idx="8054">
                  <c:v>1E-4</c:v>
                </c:pt>
                <c:pt idx="8055">
                  <c:v>1E-4</c:v>
                </c:pt>
                <c:pt idx="8056">
                  <c:v>1E-4</c:v>
                </c:pt>
                <c:pt idx="8057">
                  <c:v>1E-4</c:v>
                </c:pt>
                <c:pt idx="8058">
                  <c:v>1E-4</c:v>
                </c:pt>
                <c:pt idx="8059">
                  <c:v>1E-4</c:v>
                </c:pt>
                <c:pt idx="8060">
                  <c:v>1E-4</c:v>
                </c:pt>
                <c:pt idx="8061">
                  <c:v>1E-4</c:v>
                </c:pt>
                <c:pt idx="8062">
                  <c:v>1E-4</c:v>
                </c:pt>
                <c:pt idx="8063">
                  <c:v>1E-4</c:v>
                </c:pt>
                <c:pt idx="8064">
                  <c:v>1E-4</c:v>
                </c:pt>
                <c:pt idx="8065">
                  <c:v>1E-4</c:v>
                </c:pt>
                <c:pt idx="8066">
                  <c:v>1E-4</c:v>
                </c:pt>
                <c:pt idx="8067">
                  <c:v>1E-4</c:v>
                </c:pt>
                <c:pt idx="8068">
                  <c:v>1E-4</c:v>
                </c:pt>
                <c:pt idx="8069">
                  <c:v>1E-4</c:v>
                </c:pt>
                <c:pt idx="8070">
                  <c:v>1E-4</c:v>
                </c:pt>
                <c:pt idx="8071">
                  <c:v>1E-4</c:v>
                </c:pt>
                <c:pt idx="8072">
                  <c:v>1E-4</c:v>
                </c:pt>
                <c:pt idx="8073">
                  <c:v>1E-4</c:v>
                </c:pt>
                <c:pt idx="8074">
                  <c:v>1E-4</c:v>
                </c:pt>
                <c:pt idx="8075">
                  <c:v>8.1314999999999998E-20</c:v>
                </c:pt>
                <c:pt idx="8076">
                  <c:v>8.1314999999999998E-20</c:v>
                </c:pt>
                <c:pt idx="8077">
                  <c:v>8.1314999999999998E-20</c:v>
                </c:pt>
                <c:pt idx="8078">
                  <c:v>8.1314999999999998E-20</c:v>
                </c:pt>
                <c:pt idx="8079">
                  <c:v>8.1314999999999998E-20</c:v>
                </c:pt>
                <c:pt idx="8080">
                  <c:v>8.1314999999999998E-20</c:v>
                </c:pt>
                <c:pt idx="8081">
                  <c:v>8.1314999999999998E-20</c:v>
                </c:pt>
                <c:pt idx="8082">
                  <c:v>8.1314999999999998E-20</c:v>
                </c:pt>
                <c:pt idx="8083">
                  <c:v>8.1314999999999998E-20</c:v>
                </c:pt>
                <c:pt idx="8084">
                  <c:v>8.1314999999999998E-20</c:v>
                </c:pt>
                <c:pt idx="8085">
                  <c:v>8.1314999999999998E-20</c:v>
                </c:pt>
                <c:pt idx="8086">
                  <c:v>8.1314999999999998E-20</c:v>
                </c:pt>
                <c:pt idx="8087">
                  <c:v>8.1314999999999998E-20</c:v>
                </c:pt>
                <c:pt idx="8088">
                  <c:v>8.1314999999999998E-20</c:v>
                </c:pt>
                <c:pt idx="8089">
                  <c:v>8.1314999999999998E-20</c:v>
                </c:pt>
                <c:pt idx="8090">
                  <c:v>8.1314999999999998E-20</c:v>
                </c:pt>
                <c:pt idx="8091">
                  <c:v>8.1314999999999998E-20</c:v>
                </c:pt>
                <c:pt idx="8092">
                  <c:v>8.1314999999999998E-20</c:v>
                </c:pt>
                <c:pt idx="8093">
                  <c:v>8.1314999999999998E-20</c:v>
                </c:pt>
                <c:pt idx="8094">
                  <c:v>8.1314999999999998E-20</c:v>
                </c:pt>
                <c:pt idx="8095">
                  <c:v>8.1314999999999998E-20</c:v>
                </c:pt>
                <c:pt idx="8096">
                  <c:v>8.1314999999999998E-20</c:v>
                </c:pt>
                <c:pt idx="8097">
                  <c:v>8.1314999999999998E-20</c:v>
                </c:pt>
                <c:pt idx="8098">
                  <c:v>8.1314999999999998E-20</c:v>
                </c:pt>
                <c:pt idx="8099">
                  <c:v>8.1314999999999998E-20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5.0000000000000002E-5</c:v>
                </c:pt>
                <c:pt idx="8176">
                  <c:v>5.0000000000000002E-5</c:v>
                </c:pt>
                <c:pt idx="8177">
                  <c:v>5.0000000000000002E-5</c:v>
                </c:pt>
                <c:pt idx="8178">
                  <c:v>5.0000000000000002E-5</c:v>
                </c:pt>
                <c:pt idx="8179">
                  <c:v>5.0000000000000002E-5</c:v>
                </c:pt>
                <c:pt idx="8180">
                  <c:v>5.0000000000000002E-5</c:v>
                </c:pt>
                <c:pt idx="8181">
                  <c:v>5.0000000000000002E-5</c:v>
                </c:pt>
                <c:pt idx="8182">
                  <c:v>5.0000000000000002E-5</c:v>
                </c:pt>
                <c:pt idx="8183">
                  <c:v>5.0000000000000002E-5</c:v>
                </c:pt>
                <c:pt idx="8184">
                  <c:v>5.0000000000000002E-5</c:v>
                </c:pt>
                <c:pt idx="8185">
                  <c:v>5.0000000000000002E-5</c:v>
                </c:pt>
                <c:pt idx="8186">
                  <c:v>5.0000000000000002E-5</c:v>
                </c:pt>
                <c:pt idx="8187">
                  <c:v>5.0000000000000002E-5</c:v>
                </c:pt>
                <c:pt idx="8188">
                  <c:v>5.0000000000000002E-5</c:v>
                </c:pt>
                <c:pt idx="8189">
                  <c:v>5.0000000000000002E-5</c:v>
                </c:pt>
                <c:pt idx="8190">
                  <c:v>5.0000000000000002E-5</c:v>
                </c:pt>
                <c:pt idx="8191">
                  <c:v>5.0000000000000002E-5</c:v>
                </c:pt>
                <c:pt idx="8192">
                  <c:v>5.0000000000000002E-5</c:v>
                </c:pt>
                <c:pt idx="8193">
                  <c:v>5.0000000000000002E-5</c:v>
                </c:pt>
                <c:pt idx="8194">
                  <c:v>5.0000000000000002E-5</c:v>
                </c:pt>
                <c:pt idx="8195">
                  <c:v>5.0000000000000002E-5</c:v>
                </c:pt>
                <c:pt idx="8196">
                  <c:v>5.0000000000000002E-5</c:v>
                </c:pt>
                <c:pt idx="8197">
                  <c:v>5.0000000000000002E-5</c:v>
                </c:pt>
                <c:pt idx="8198">
                  <c:v>5.0000000000000002E-5</c:v>
                </c:pt>
                <c:pt idx="8199">
                  <c:v>5.0000000000000002E-5</c:v>
                </c:pt>
                <c:pt idx="8200">
                  <c:v>1E-4</c:v>
                </c:pt>
                <c:pt idx="8201">
                  <c:v>1E-4</c:v>
                </c:pt>
                <c:pt idx="8202">
                  <c:v>1E-4</c:v>
                </c:pt>
                <c:pt idx="8203">
                  <c:v>1E-4</c:v>
                </c:pt>
                <c:pt idx="8204">
                  <c:v>1E-4</c:v>
                </c:pt>
                <c:pt idx="8205">
                  <c:v>1E-4</c:v>
                </c:pt>
                <c:pt idx="8206">
                  <c:v>1E-4</c:v>
                </c:pt>
                <c:pt idx="8207">
                  <c:v>1E-4</c:v>
                </c:pt>
                <c:pt idx="8208">
                  <c:v>1E-4</c:v>
                </c:pt>
                <c:pt idx="8209">
                  <c:v>1E-4</c:v>
                </c:pt>
                <c:pt idx="8210">
                  <c:v>1E-4</c:v>
                </c:pt>
                <c:pt idx="8211">
                  <c:v>1E-4</c:v>
                </c:pt>
                <c:pt idx="8212">
                  <c:v>1E-4</c:v>
                </c:pt>
                <c:pt idx="8213">
                  <c:v>1E-4</c:v>
                </c:pt>
                <c:pt idx="8214">
                  <c:v>1E-4</c:v>
                </c:pt>
                <c:pt idx="8215">
                  <c:v>1E-4</c:v>
                </c:pt>
                <c:pt idx="8216">
                  <c:v>1E-4</c:v>
                </c:pt>
                <c:pt idx="8217">
                  <c:v>1E-4</c:v>
                </c:pt>
                <c:pt idx="8218">
                  <c:v>1E-4</c:v>
                </c:pt>
                <c:pt idx="8219">
                  <c:v>1E-4</c:v>
                </c:pt>
                <c:pt idx="8220">
                  <c:v>1E-4</c:v>
                </c:pt>
                <c:pt idx="8221">
                  <c:v>1E-4</c:v>
                </c:pt>
                <c:pt idx="8222">
                  <c:v>1E-4</c:v>
                </c:pt>
                <c:pt idx="8223">
                  <c:v>1E-4</c:v>
                </c:pt>
                <c:pt idx="8224">
                  <c:v>1E-4</c:v>
                </c:pt>
                <c:pt idx="8225">
                  <c:v>1.4999999999999999E-4</c:v>
                </c:pt>
                <c:pt idx="8226">
                  <c:v>1.4999999999999999E-4</c:v>
                </c:pt>
                <c:pt idx="8227">
                  <c:v>1.4999999999999999E-4</c:v>
                </c:pt>
                <c:pt idx="8228">
                  <c:v>1.4999999999999999E-4</c:v>
                </c:pt>
                <c:pt idx="8229">
                  <c:v>1.4999999999999999E-4</c:v>
                </c:pt>
                <c:pt idx="8230">
                  <c:v>1.4999999999999999E-4</c:v>
                </c:pt>
                <c:pt idx="8231">
                  <c:v>1.4999999999999999E-4</c:v>
                </c:pt>
                <c:pt idx="8232">
                  <c:v>1.4999999999999999E-4</c:v>
                </c:pt>
                <c:pt idx="8233">
                  <c:v>1.4999999999999999E-4</c:v>
                </c:pt>
                <c:pt idx="8234">
                  <c:v>1.4999999999999999E-4</c:v>
                </c:pt>
                <c:pt idx="8235">
                  <c:v>1.4999999999999999E-4</c:v>
                </c:pt>
                <c:pt idx="8236">
                  <c:v>1.4999999999999999E-4</c:v>
                </c:pt>
                <c:pt idx="8237">
                  <c:v>1.4999999999999999E-4</c:v>
                </c:pt>
                <c:pt idx="8238">
                  <c:v>1.4999999999999999E-4</c:v>
                </c:pt>
                <c:pt idx="8239">
                  <c:v>1.4999999999999999E-4</c:v>
                </c:pt>
                <c:pt idx="8240">
                  <c:v>1.4999999999999999E-4</c:v>
                </c:pt>
                <c:pt idx="8241">
                  <c:v>1.4999999999999999E-4</c:v>
                </c:pt>
                <c:pt idx="8242">
                  <c:v>1.4999999999999999E-4</c:v>
                </c:pt>
                <c:pt idx="8243">
                  <c:v>1.4999999999999999E-4</c:v>
                </c:pt>
                <c:pt idx="8244">
                  <c:v>1.4999999999999999E-4</c:v>
                </c:pt>
                <c:pt idx="8245">
                  <c:v>1.4999999999999999E-4</c:v>
                </c:pt>
                <c:pt idx="8246">
                  <c:v>1.4999999999999999E-4</c:v>
                </c:pt>
                <c:pt idx="8247">
                  <c:v>1.4999999999999999E-4</c:v>
                </c:pt>
                <c:pt idx="8248">
                  <c:v>1.4999999999999999E-4</c:v>
                </c:pt>
                <c:pt idx="8249">
                  <c:v>1.4999999999999999E-4</c:v>
                </c:pt>
                <c:pt idx="8250">
                  <c:v>2.0000000000000001E-4</c:v>
                </c:pt>
                <c:pt idx="8251">
                  <c:v>2.0000000000000001E-4</c:v>
                </c:pt>
                <c:pt idx="8252">
                  <c:v>2.0000000000000001E-4</c:v>
                </c:pt>
                <c:pt idx="8253">
                  <c:v>2.0000000000000001E-4</c:v>
                </c:pt>
                <c:pt idx="8254">
                  <c:v>2.0000000000000001E-4</c:v>
                </c:pt>
                <c:pt idx="8255">
                  <c:v>2.0000000000000001E-4</c:v>
                </c:pt>
                <c:pt idx="8256">
                  <c:v>2.0000000000000001E-4</c:v>
                </c:pt>
                <c:pt idx="8257">
                  <c:v>2.0000000000000001E-4</c:v>
                </c:pt>
                <c:pt idx="8258">
                  <c:v>2.0000000000000001E-4</c:v>
                </c:pt>
                <c:pt idx="8259">
                  <c:v>2.0000000000000001E-4</c:v>
                </c:pt>
                <c:pt idx="8260">
                  <c:v>2.0000000000000001E-4</c:v>
                </c:pt>
                <c:pt idx="8261">
                  <c:v>2.0000000000000001E-4</c:v>
                </c:pt>
                <c:pt idx="8262">
                  <c:v>2.0000000000000001E-4</c:v>
                </c:pt>
                <c:pt idx="8263">
                  <c:v>2.0000000000000001E-4</c:v>
                </c:pt>
                <c:pt idx="8264">
                  <c:v>2.0000000000000001E-4</c:v>
                </c:pt>
                <c:pt idx="8265">
                  <c:v>2.0000000000000001E-4</c:v>
                </c:pt>
                <c:pt idx="8266">
                  <c:v>2.0000000000000001E-4</c:v>
                </c:pt>
                <c:pt idx="8267">
                  <c:v>2.0000000000000001E-4</c:v>
                </c:pt>
                <c:pt idx="8268">
                  <c:v>2.0000000000000001E-4</c:v>
                </c:pt>
                <c:pt idx="8269">
                  <c:v>2.0000000000000001E-4</c:v>
                </c:pt>
                <c:pt idx="8270">
                  <c:v>2.0000000000000001E-4</c:v>
                </c:pt>
                <c:pt idx="8271">
                  <c:v>2.0000000000000001E-4</c:v>
                </c:pt>
                <c:pt idx="8272">
                  <c:v>2.0000000000000001E-4</c:v>
                </c:pt>
                <c:pt idx="8273">
                  <c:v>2.0000000000000001E-4</c:v>
                </c:pt>
                <c:pt idx="8274">
                  <c:v>2.0000000000000001E-4</c:v>
                </c:pt>
                <c:pt idx="8275">
                  <c:v>2.5000000000000001E-4</c:v>
                </c:pt>
                <c:pt idx="8276">
                  <c:v>2.5000000000000001E-4</c:v>
                </c:pt>
                <c:pt idx="8277">
                  <c:v>2.5000000000000001E-4</c:v>
                </c:pt>
                <c:pt idx="8278">
                  <c:v>2.5000000000000001E-4</c:v>
                </c:pt>
                <c:pt idx="8279">
                  <c:v>2.5000000000000001E-4</c:v>
                </c:pt>
                <c:pt idx="8280">
                  <c:v>2.5000000000000001E-4</c:v>
                </c:pt>
                <c:pt idx="8281">
                  <c:v>2.5000000000000001E-4</c:v>
                </c:pt>
                <c:pt idx="8282">
                  <c:v>2.5000000000000001E-4</c:v>
                </c:pt>
                <c:pt idx="8283">
                  <c:v>2.5000000000000001E-4</c:v>
                </c:pt>
                <c:pt idx="8284">
                  <c:v>2.5000000000000001E-4</c:v>
                </c:pt>
                <c:pt idx="8285">
                  <c:v>2.5000000000000001E-4</c:v>
                </c:pt>
                <c:pt idx="8286">
                  <c:v>2.5000000000000001E-4</c:v>
                </c:pt>
                <c:pt idx="8287">
                  <c:v>2.5000000000000001E-4</c:v>
                </c:pt>
                <c:pt idx="8288">
                  <c:v>2.5000000000000001E-4</c:v>
                </c:pt>
                <c:pt idx="8289">
                  <c:v>2.5000000000000001E-4</c:v>
                </c:pt>
                <c:pt idx="8290">
                  <c:v>2.5000000000000001E-4</c:v>
                </c:pt>
                <c:pt idx="8291">
                  <c:v>2.5000000000000001E-4</c:v>
                </c:pt>
                <c:pt idx="8292">
                  <c:v>2.5000000000000001E-4</c:v>
                </c:pt>
                <c:pt idx="8293">
                  <c:v>2.5000000000000001E-4</c:v>
                </c:pt>
                <c:pt idx="8294">
                  <c:v>2.5000000000000001E-4</c:v>
                </c:pt>
                <c:pt idx="8295">
                  <c:v>2.5000000000000001E-4</c:v>
                </c:pt>
                <c:pt idx="8296">
                  <c:v>2.5000000000000001E-4</c:v>
                </c:pt>
                <c:pt idx="8297">
                  <c:v>2.5000000000000001E-4</c:v>
                </c:pt>
                <c:pt idx="8298">
                  <c:v>2.5000000000000001E-4</c:v>
                </c:pt>
                <c:pt idx="8299">
                  <c:v>2.5000000000000001E-4</c:v>
                </c:pt>
                <c:pt idx="8300">
                  <c:v>2.9999999999999997E-4</c:v>
                </c:pt>
                <c:pt idx="8301">
                  <c:v>2.9999999999999997E-4</c:v>
                </c:pt>
                <c:pt idx="8302">
                  <c:v>2.9999999999999997E-4</c:v>
                </c:pt>
                <c:pt idx="8303">
                  <c:v>2.9999999999999997E-4</c:v>
                </c:pt>
                <c:pt idx="8304">
                  <c:v>2.9999999999999997E-4</c:v>
                </c:pt>
                <c:pt idx="8305">
                  <c:v>2.9999999999999997E-4</c:v>
                </c:pt>
                <c:pt idx="8306">
                  <c:v>2.9999999999999997E-4</c:v>
                </c:pt>
                <c:pt idx="8307">
                  <c:v>2.9999999999999997E-4</c:v>
                </c:pt>
                <c:pt idx="8308">
                  <c:v>2.9999999999999997E-4</c:v>
                </c:pt>
                <c:pt idx="8309">
                  <c:v>2.9999999999999997E-4</c:v>
                </c:pt>
                <c:pt idx="8310">
                  <c:v>2.9999999999999997E-4</c:v>
                </c:pt>
                <c:pt idx="8311">
                  <c:v>2.9999999999999997E-4</c:v>
                </c:pt>
                <c:pt idx="8312">
                  <c:v>2.9999999999999997E-4</c:v>
                </c:pt>
                <c:pt idx="8313">
                  <c:v>2.9999999999999997E-4</c:v>
                </c:pt>
                <c:pt idx="8314">
                  <c:v>2.9999999999999997E-4</c:v>
                </c:pt>
                <c:pt idx="8315">
                  <c:v>2.9999999999999997E-4</c:v>
                </c:pt>
                <c:pt idx="8316">
                  <c:v>2.9999999999999997E-4</c:v>
                </c:pt>
                <c:pt idx="8317">
                  <c:v>2.9999999999999997E-4</c:v>
                </c:pt>
                <c:pt idx="8318">
                  <c:v>2.9999999999999997E-4</c:v>
                </c:pt>
                <c:pt idx="8319">
                  <c:v>2.9999999999999997E-4</c:v>
                </c:pt>
                <c:pt idx="8320">
                  <c:v>2.9999999999999997E-4</c:v>
                </c:pt>
                <c:pt idx="8321">
                  <c:v>2.9999999999999997E-4</c:v>
                </c:pt>
                <c:pt idx="8322">
                  <c:v>2.9999999999999997E-4</c:v>
                </c:pt>
                <c:pt idx="8323">
                  <c:v>2.9999999999999997E-4</c:v>
                </c:pt>
                <c:pt idx="8324">
                  <c:v>2.9999999999999997E-4</c:v>
                </c:pt>
                <c:pt idx="8325">
                  <c:v>3.5E-4</c:v>
                </c:pt>
                <c:pt idx="8326">
                  <c:v>3.5E-4</c:v>
                </c:pt>
                <c:pt idx="8327">
                  <c:v>3.5E-4</c:v>
                </c:pt>
                <c:pt idx="8328">
                  <c:v>3.5E-4</c:v>
                </c:pt>
                <c:pt idx="8329">
                  <c:v>3.5E-4</c:v>
                </c:pt>
                <c:pt idx="8330">
                  <c:v>3.5E-4</c:v>
                </c:pt>
                <c:pt idx="8331">
                  <c:v>3.5E-4</c:v>
                </c:pt>
                <c:pt idx="8332">
                  <c:v>3.5E-4</c:v>
                </c:pt>
                <c:pt idx="8333">
                  <c:v>3.5E-4</c:v>
                </c:pt>
                <c:pt idx="8334">
                  <c:v>3.5E-4</c:v>
                </c:pt>
                <c:pt idx="8335">
                  <c:v>3.5E-4</c:v>
                </c:pt>
                <c:pt idx="8336">
                  <c:v>3.5E-4</c:v>
                </c:pt>
                <c:pt idx="8337">
                  <c:v>3.5E-4</c:v>
                </c:pt>
                <c:pt idx="8338">
                  <c:v>3.5E-4</c:v>
                </c:pt>
                <c:pt idx="8339">
                  <c:v>3.5E-4</c:v>
                </c:pt>
                <c:pt idx="8340">
                  <c:v>3.5E-4</c:v>
                </c:pt>
                <c:pt idx="8341">
                  <c:v>3.5E-4</c:v>
                </c:pt>
                <c:pt idx="8342">
                  <c:v>3.5E-4</c:v>
                </c:pt>
                <c:pt idx="8343">
                  <c:v>3.5E-4</c:v>
                </c:pt>
                <c:pt idx="8344">
                  <c:v>3.5E-4</c:v>
                </c:pt>
                <c:pt idx="8345">
                  <c:v>3.5E-4</c:v>
                </c:pt>
                <c:pt idx="8346">
                  <c:v>3.5E-4</c:v>
                </c:pt>
                <c:pt idx="8347">
                  <c:v>3.5E-4</c:v>
                </c:pt>
                <c:pt idx="8348">
                  <c:v>3.5E-4</c:v>
                </c:pt>
                <c:pt idx="8349">
                  <c:v>3.5E-4</c:v>
                </c:pt>
                <c:pt idx="8350">
                  <c:v>4.0000000000000002E-4</c:v>
                </c:pt>
                <c:pt idx="8351">
                  <c:v>4.0000000000000002E-4</c:v>
                </c:pt>
                <c:pt idx="8352">
                  <c:v>4.0000000000000002E-4</c:v>
                </c:pt>
                <c:pt idx="8353">
                  <c:v>4.0000000000000002E-4</c:v>
                </c:pt>
                <c:pt idx="8354">
                  <c:v>4.0000000000000002E-4</c:v>
                </c:pt>
                <c:pt idx="8355">
                  <c:v>4.0000000000000002E-4</c:v>
                </c:pt>
                <c:pt idx="8356">
                  <c:v>4.0000000000000002E-4</c:v>
                </c:pt>
                <c:pt idx="8357">
                  <c:v>4.0000000000000002E-4</c:v>
                </c:pt>
                <c:pt idx="8358">
                  <c:v>4.0000000000000002E-4</c:v>
                </c:pt>
                <c:pt idx="8359">
                  <c:v>4.0000000000000002E-4</c:v>
                </c:pt>
                <c:pt idx="8360">
                  <c:v>4.0000000000000002E-4</c:v>
                </c:pt>
                <c:pt idx="8361">
                  <c:v>4.0000000000000002E-4</c:v>
                </c:pt>
                <c:pt idx="8362">
                  <c:v>4.0000000000000002E-4</c:v>
                </c:pt>
                <c:pt idx="8363">
                  <c:v>4.0000000000000002E-4</c:v>
                </c:pt>
                <c:pt idx="8364">
                  <c:v>4.0000000000000002E-4</c:v>
                </c:pt>
                <c:pt idx="8365">
                  <c:v>4.0000000000000002E-4</c:v>
                </c:pt>
                <c:pt idx="8366">
                  <c:v>4.0000000000000002E-4</c:v>
                </c:pt>
                <c:pt idx="8367">
                  <c:v>4.0000000000000002E-4</c:v>
                </c:pt>
                <c:pt idx="8368">
                  <c:v>4.0000000000000002E-4</c:v>
                </c:pt>
                <c:pt idx="8369">
                  <c:v>4.0000000000000002E-4</c:v>
                </c:pt>
                <c:pt idx="8370">
                  <c:v>4.0000000000000002E-4</c:v>
                </c:pt>
                <c:pt idx="8371">
                  <c:v>4.0000000000000002E-4</c:v>
                </c:pt>
                <c:pt idx="8372">
                  <c:v>4.0000000000000002E-4</c:v>
                </c:pt>
                <c:pt idx="8373">
                  <c:v>4.0000000000000002E-4</c:v>
                </c:pt>
                <c:pt idx="8374">
                  <c:v>4.0000000000000002E-4</c:v>
                </c:pt>
                <c:pt idx="8375">
                  <c:v>2.9999999999999997E-4</c:v>
                </c:pt>
                <c:pt idx="8376">
                  <c:v>2.9999999999999997E-4</c:v>
                </c:pt>
                <c:pt idx="8377">
                  <c:v>2.9999999999999997E-4</c:v>
                </c:pt>
                <c:pt idx="8378">
                  <c:v>2.9999999999999997E-4</c:v>
                </c:pt>
                <c:pt idx="8379">
                  <c:v>2.9999999999999997E-4</c:v>
                </c:pt>
                <c:pt idx="8380">
                  <c:v>2.9999999999999997E-4</c:v>
                </c:pt>
                <c:pt idx="8381">
                  <c:v>2.9999999999999997E-4</c:v>
                </c:pt>
                <c:pt idx="8382">
                  <c:v>2.9999999999999997E-4</c:v>
                </c:pt>
                <c:pt idx="8383">
                  <c:v>2.9999999999999997E-4</c:v>
                </c:pt>
                <c:pt idx="8384">
                  <c:v>2.9999999999999997E-4</c:v>
                </c:pt>
                <c:pt idx="8385">
                  <c:v>2.9999999999999997E-4</c:v>
                </c:pt>
                <c:pt idx="8386">
                  <c:v>2.9999999999999997E-4</c:v>
                </c:pt>
                <c:pt idx="8387">
                  <c:v>2.9999999999999997E-4</c:v>
                </c:pt>
                <c:pt idx="8388">
                  <c:v>2.9999999999999997E-4</c:v>
                </c:pt>
                <c:pt idx="8389">
                  <c:v>2.9999999999999997E-4</c:v>
                </c:pt>
                <c:pt idx="8390">
                  <c:v>2.9999999999999997E-4</c:v>
                </c:pt>
                <c:pt idx="8391">
                  <c:v>2.9999999999999997E-4</c:v>
                </c:pt>
                <c:pt idx="8392">
                  <c:v>2.9999999999999997E-4</c:v>
                </c:pt>
                <c:pt idx="8393">
                  <c:v>2.9999999999999997E-4</c:v>
                </c:pt>
                <c:pt idx="8394">
                  <c:v>2.9999999999999997E-4</c:v>
                </c:pt>
                <c:pt idx="8395">
                  <c:v>2.9999999999999997E-4</c:v>
                </c:pt>
                <c:pt idx="8396">
                  <c:v>2.9999999999999997E-4</c:v>
                </c:pt>
                <c:pt idx="8397">
                  <c:v>2.9999999999999997E-4</c:v>
                </c:pt>
                <c:pt idx="8398">
                  <c:v>2.9999999999999997E-4</c:v>
                </c:pt>
                <c:pt idx="8399">
                  <c:v>2.9999999999999997E-4</c:v>
                </c:pt>
                <c:pt idx="8400">
                  <c:v>2.0000000000000001E-4</c:v>
                </c:pt>
                <c:pt idx="8401">
                  <c:v>2.0000000000000001E-4</c:v>
                </c:pt>
                <c:pt idx="8402">
                  <c:v>2.0000000000000001E-4</c:v>
                </c:pt>
                <c:pt idx="8403">
                  <c:v>2.0000000000000001E-4</c:v>
                </c:pt>
                <c:pt idx="8404">
                  <c:v>2.0000000000000001E-4</c:v>
                </c:pt>
                <c:pt idx="8405">
                  <c:v>2.0000000000000001E-4</c:v>
                </c:pt>
                <c:pt idx="8406">
                  <c:v>2.0000000000000001E-4</c:v>
                </c:pt>
                <c:pt idx="8407">
                  <c:v>2.0000000000000001E-4</c:v>
                </c:pt>
                <c:pt idx="8408">
                  <c:v>2.0000000000000001E-4</c:v>
                </c:pt>
                <c:pt idx="8409">
                  <c:v>2.0000000000000001E-4</c:v>
                </c:pt>
                <c:pt idx="8410">
                  <c:v>2.0000000000000001E-4</c:v>
                </c:pt>
                <c:pt idx="8411">
                  <c:v>2.0000000000000001E-4</c:v>
                </c:pt>
                <c:pt idx="8412">
                  <c:v>2.0000000000000001E-4</c:v>
                </c:pt>
                <c:pt idx="8413">
                  <c:v>2.0000000000000001E-4</c:v>
                </c:pt>
                <c:pt idx="8414">
                  <c:v>2.0000000000000001E-4</c:v>
                </c:pt>
                <c:pt idx="8415">
                  <c:v>2.0000000000000001E-4</c:v>
                </c:pt>
                <c:pt idx="8416">
                  <c:v>2.0000000000000001E-4</c:v>
                </c:pt>
                <c:pt idx="8417">
                  <c:v>2.0000000000000001E-4</c:v>
                </c:pt>
                <c:pt idx="8418">
                  <c:v>2.0000000000000001E-4</c:v>
                </c:pt>
                <c:pt idx="8419">
                  <c:v>2.0000000000000001E-4</c:v>
                </c:pt>
                <c:pt idx="8420">
                  <c:v>2.0000000000000001E-4</c:v>
                </c:pt>
                <c:pt idx="8421">
                  <c:v>2.0000000000000001E-4</c:v>
                </c:pt>
                <c:pt idx="8422">
                  <c:v>2.0000000000000001E-4</c:v>
                </c:pt>
                <c:pt idx="8423">
                  <c:v>2.0000000000000001E-4</c:v>
                </c:pt>
                <c:pt idx="8424">
                  <c:v>2.0000000000000001E-4</c:v>
                </c:pt>
                <c:pt idx="8425">
                  <c:v>1E-4</c:v>
                </c:pt>
                <c:pt idx="8426">
                  <c:v>1E-4</c:v>
                </c:pt>
                <c:pt idx="8427">
                  <c:v>1E-4</c:v>
                </c:pt>
                <c:pt idx="8428">
                  <c:v>1E-4</c:v>
                </c:pt>
                <c:pt idx="8429">
                  <c:v>1E-4</c:v>
                </c:pt>
                <c:pt idx="8430">
                  <c:v>1E-4</c:v>
                </c:pt>
                <c:pt idx="8431">
                  <c:v>1E-4</c:v>
                </c:pt>
                <c:pt idx="8432">
                  <c:v>1E-4</c:v>
                </c:pt>
                <c:pt idx="8433">
                  <c:v>1E-4</c:v>
                </c:pt>
                <c:pt idx="8434">
                  <c:v>1E-4</c:v>
                </c:pt>
                <c:pt idx="8435">
                  <c:v>1E-4</c:v>
                </c:pt>
                <c:pt idx="8436">
                  <c:v>1E-4</c:v>
                </c:pt>
                <c:pt idx="8437">
                  <c:v>1E-4</c:v>
                </c:pt>
                <c:pt idx="8438">
                  <c:v>1E-4</c:v>
                </c:pt>
                <c:pt idx="8439">
                  <c:v>1E-4</c:v>
                </c:pt>
                <c:pt idx="8440">
                  <c:v>1E-4</c:v>
                </c:pt>
                <c:pt idx="8441">
                  <c:v>1E-4</c:v>
                </c:pt>
                <c:pt idx="8442">
                  <c:v>1E-4</c:v>
                </c:pt>
                <c:pt idx="8443">
                  <c:v>1E-4</c:v>
                </c:pt>
                <c:pt idx="8444">
                  <c:v>1E-4</c:v>
                </c:pt>
                <c:pt idx="8445">
                  <c:v>1E-4</c:v>
                </c:pt>
                <c:pt idx="8446">
                  <c:v>1E-4</c:v>
                </c:pt>
                <c:pt idx="8447">
                  <c:v>1E-4</c:v>
                </c:pt>
                <c:pt idx="8448">
                  <c:v>1E-4</c:v>
                </c:pt>
                <c:pt idx="8449">
                  <c:v>1E-4</c:v>
                </c:pt>
                <c:pt idx="8450">
                  <c:v>8.1314999999999998E-20</c:v>
                </c:pt>
                <c:pt idx="8451">
                  <c:v>8.1314999999999998E-20</c:v>
                </c:pt>
                <c:pt idx="8452">
                  <c:v>8.1314999999999998E-20</c:v>
                </c:pt>
                <c:pt idx="8453">
                  <c:v>8.1314999999999998E-20</c:v>
                </c:pt>
                <c:pt idx="8454">
                  <c:v>8.1314999999999998E-20</c:v>
                </c:pt>
                <c:pt idx="8455">
                  <c:v>8.1314999999999998E-20</c:v>
                </c:pt>
                <c:pt idx="8456">
                  <c:v>8.1314999999999998E-20</c:v>
                </c:pt>
                <c:pt idx="8457">
                  <c:v>8.1314999999999998E-20</c:v>
                </c:pt>
                <c:pt idx="8458">
                  <c:v>8.1314999999999998E-20</c:v>
                </c:pt>
                <c:pt idx="8459">
                  <c:v>8.1314999999999998E-20</c:v>
                </c:pt>
                <c:pt idx="8460">
                  <c:v>8.1314999999999998E-20</c:v>
                </c:pt>
                <c:pt idx="8461">
                  <c:v>8.1314999999999998E-20</c:v>
                </c:pt>
                <c:pt idx="8462">
                  <c:v>8.1314999999999998E-20</c:v>
                </c:pt>
                <c:pt idx="8463">
                  <c:v>8.1314999999999998E-20</c:v>
                </c:pt>
                <c:pt idx="8464">
                  <c:v>8.1314999999999998E-20</c:v>
                </c:pt>
                <c:pt idx="8465">
                  <c:v>8.1314999999999998E-20</c:v>
                </c:pt>
                <c:pt idx="8466">
                  <c:v>8.1314999999999998E-20</c:v>
                </c:pt>
                <c:pt idx="8467">
                  <c:v>8.1314999999999998E-20</c:v>
                </c:pt>
                <c:pt idx="8468">
                  <c:v>8.1314999999999998E-20</c:v>
                </c:pt>
                <c:pt idx="8469">
                  <c:v>8.1314999999999998E-20</c:v>
                </c:pt>
                <c:pt idx="8470">
                  <c:v>8.1314999999999998E-20</c:v>
                </c:pt>
                <c:pt idx="8471">
                  <c:v>8.1314999999999998E-20</c:v>
                </c:pt>
                <c:pt idx="8472">
                  <c:v>8.1314999999999998E-20</c:v>
                </c:pt>
                <c:pt idx="8473">
                  <c:v>8.1314999999999998E-20</c:v>
                </c:pt>
                <c:pt idx="8474">
                  <c:v>8.1314999999999998E-20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5.0000000000000002E-5</c:v>
                </c:pt>
                <c:pt idx="8551">
                  <c:v>5.0000000000000002E-5</c:v>
                </c:pt>
                <c:pt idx="8552">
                  <c:v>5.0000000000000002E-5</c:v>
                </c:pt>
                <c:pt idx="8553">
                  <c:v>5.0000000000000002E-5</c:v>
                </c:pt>
                <c:pt idx="8554">
                  <c:v>5.0000000000000002E-5</c:v>
                </c:pt>
                <c:pt idx="8555">
                  <c:v>5.0000000000000002E-5</c:v>
                </c:pt>
                <c:pt idx="8556">
                  <c:v>5.0000000000000002E-5</c:v>
                </c:pt>
                <c:pt idx="8557">
                  <c:v>5.0000000000000002E-5</c:v>
                </c:pt>
                <c:pt idx="8558">
                  <c:v>5.0000000000000002E-5</c:v>
                </c:pt>
                <c:pt idx="8559">
                  <c:v>5.0000000000000002E-5</c:v>
                </c:pt>
                <c:pt idx="8560">
                  <c:v>5.0000000000000002E-5</c:v>
                </c:pt>
                <c:pt idx="8561">
                  <c:v>5.0000000000000002E-5</c:v>
                </c:pt>
                <c:pt idx="8562">
                  <c:v>5.0000000000000002E-5</c:v>
                </c:pt>
                <c:pt idx="8563">
                  <c:v>5.0000000000000002E-5</c:v>
                </c:pt>
                <c:pt idx="8564">
                  <c:v>5.0000000000000002E-5</c:v>
                </c:pt>
                <c:pt idx="8565">
                  <c:v>5.0000000000000002E-5</c:v>
                </c:pt>
                <c:pt idx="8566">
                  <c:v>5.0000000000000002E-5</c:v>
                </c:pt>
                <c:pt idx="8567">
                  <c:v>5.0000000000000002E-5</c:v>
                </c:pt>
                <c:pt idx="8568">
                  <c:v>5.0000000000000002E-5</c:v>
                </c:pt>
                <c:pt idx="8569">
                  <c:v>5.0000000000000002E-5</c:v>
                </c:pt>
                <c:pt idx="8570">
                  <c:v>5.0000000000000002E-5</c:v>
                </c:pt>
                <c:pt idx="8571">
                  <c:v>5.0000000000000002E-5</c:v>
                </c:pt>
                <c:pt idx="8572">
                  <c:v>5.0000000000000002E-5</c:v>
                </c:pt>
                <c:pt idx="8573">
                  <c:v>5.0000000000000002E-5</c:v>
                </c:pt>
                <c:pt idx="8574">
                  <c:v>5.0000000000000002E-5</c:v>
                </c:pt>
                <c:pt idx="8575">
                  <c:v>1E-4</c:v>
                </c:pt>
                <c:pt idx="8576">
                  <c:v>1E-4</c:v>
                </c:pt>
                <c:pt idx="8577">
                  <c:v>1E-4</c:v>
                </c:pt>
                <c:pt idx="8578">
                  <c:v>1E-4</c:v>
                </c:pt>
                <c:pt idx="8579">
                  <c:v>1E-4</c:v>
                </c:pt>
                <c:pt idx="8580">
                  <c:v>1E-4</c:v>
                </c:pt>
                <c:pt idx="8581">
                  <c:v>1E-4</c:v>
                </c:pt>
                <c:pt idx="8582">
                  <c:v>1E-4</c:v>
                </c:pt>
                <c:pt idx="8583">
                  <c:v>1E-4</c:v>
                </c:pt>
                <c:pt idx="8584">
                  <c:v>1E-4</c:v>
                </c:pt>
                <c:pt idx="8585">
                  <c:v>1E-4</c:v>
                </c:pt>
                <c:pt idx="8586">
                  <c:v>1E-4</c:v>
                </c:pt>
                <c:pt idx="8587">
                  <c:v>1E-4</c:v>
                </c:pt>
                <c:pt idx="8588">
                  <c:v>1E-4</c:v>
                </c:pt>
                <c:pt idx="8589">
                  <c:v>1E-4</c:v>
                </c:pt>
                <c:pt idx="8590">
                  <c:v>1E-4</c:v>
                </c:pt>
                <c:pt idx="8591">
                  <c:v>1E-4</c:v>
                </c:pt>
                <c:pt idx="8592">
                  <c:v>1E-4</c:v>
                </c:pt>
                <c:pt idx="8593">
                  <c:v>1E-4</c:v>
                </c:pt>
                <c:pt idx="8594">
                  <c:v>1E-4</c:v>
                </c:pt>
                <c:pt idx="8595">
                  <c:v>1E-4</c:v>
                </c:pt>
                <c:pt idx="8596">
                  <c:v>1E-4</c:v>
                </c:pt>
                <c:pt idx="8597">
                  <c:v>1E-4</c:v>
                </c:pt>
                <c:pt idx="8598">
                  <c:v>1E-4</c:v>
                </c:pt>
                <c:pt idx="8599">
                  <c:v>1E-4</c:v>
                </c:pt>
                <c:pt idx="8600">
                  <c:v>1.4999999999999999E-4</c:v>
                </c:pt>
                <c:pt idx="8601">
                  <c:v>1.4999999999999999E-4</c:v>
                </c:pt>
                <c:pt idx="8602">
                  <c:v>1.4999999999999999E-4</c:v>
                </c:pt>
                <c:pt idx="8603">
                  <c:v>1.4999999999999999E-4</c:v>
                </c:pt>
                <c:pt idx="8604">
                  <c:v>1.4999999999999999E-4</c:v>
                </c:pt>
                <c:pt idx="8605">
                  <c:v>1.4999999999999999E-4</c:v>
                </c:pt>
                <c:pt idx="8606">
                  <c:v>1.4999999999999999E-4</c:v>
                </c:pt>
                <c:pt idx="8607">
                  <c:v>1.4999999999999999E-4</c:v>
                </c:pt>
                <c:pt idx="8608">
                  <c:v>1.4999999999999999E-4</c:v>
                </c:pt>
                <c:pt idx="8609">
                  <c:v>1.4999999999999999E-4</c:v>
                </c:pt>
                <c:pt idx="8610">
                  <c:v>1.4999999999999999E-4</c:v>
                </c:pt>
                <c:pt idx="8611">
                  <c:v>1.4999999999999999E-4</c:v>
                </c:pt>
                <c:pt idx="8612">
                  <c:v>1.4999999999999999E-4</c:v>
                </c:pt>
                <c:pt idx="8613">
                  <c:v>1.4999999999999999E-4</c:v>
                </c:pt>
                <c:pt idx="8614">
                  <c:v>1.4999999999999999E-4</c:v>
                </c:pt>
                <c:pt idx="8615">
                  <c:v>1.4999999999999999E-4</c:v>
                </c:pt>
                <c:pt idx="8616">
                  <c:v>1.4999999999999999E-4</c:v>
                </c:pt>
                <c:pt idx="8617">
                  <c:v>1.4999999999999999E-4</c:v>
                </c:pt>
                <c:pt idx="8618">
                  <c:v>1.4999999999999999E-4</c:v>
                </c:pt>
                <c:pt idx="8619">
                  <c:v>1.4999999999999999E-4</c:v>
                </c:pt>
                <c:pt idx="8620">
                  <c:v>1.4999999999999999E-4</c:v>
                </c:pt>
                <c:pt idx="8621">
                  <c:v>1.4999999999999999E-4</c:v>
                </c:pt>
                <c:pt idx="8622">
                  <c:v>1.4999999999999999E-4</c:v>
                </c:pt>
                <c:pt idx="8623">
                  <c:v>1.4999999999999999E-4</c:v>
                </c:pt>
                <c:pt idx="8624">
                  <c:v>1.4999999999999999E-4</c:v>
                </c:pt>
                <c:pt idx="8625">
                  <c:v>2.0000000000000001E-4</c:v>
                </c:pt>
                <c:pt idx="8626">
                  <c:v>2.0000000000000001E-4</c:v>
                </c:pt>
                <c:pt idx="8627">
                  <c:v>2.0000000000000001E-4</c:v>
                </c:pt>
                <c:pt idx="8628">
                  <c:v>2.0000000000000001E-4</c:v>
                </c:pt>
                <c:pt idx="8629">
                  <c:v>2.0000000000000001E-4</c:v>
                </c:pt>
                <c:pt idx="8630">
                  <c:v>2.0000000000000001E-4</c:v>
                </c:pt>
                <c:pt idx="8631">
                  <c:v>2.0000000000000001E-4</c:v>
                </c:pt>
                <c:pt idx="8632">
                  <c:v>2.0000000000000001E-4</c:v>
                </c:pt>
                <c:pt idx="8633">
                  <c:v>2.0000000000000001E-4</c:v>
                </c:pt>
                <c:pt idx="8634">
                  <c:v>2.0000000000000001E-4</c:v>
                </c:pt>
                <c:pt idx="8635">
                  <c:v>2.0000000000000001E-4</c:v>
                </c:pt>
                <c:pt idx="8636">
                  <c:v>2.0000000000000001E-4</c:v>
                </c:pt>
                <c:pt idx="8637">
                  <c:v>2.0000000000000001E-4</c:v>
                </c:pt>
                <c:pt idx="8638">
                  <c:v>2.0000000000000001E-4</c:v>
                </c:pt>
                <c:pt idx="8639">
                  <c:v>2.0000000000000001E-4</c:v>
                </c:pt>
                <c:pt idx="8640">
                  <c:v>2.0000000000000001E-4</c:v>
                </c:pt>
                <c:pt idx="8641">
                  <c:v>2.0000000000000001E-4</c:v>
                </c:pt>
                <c:pt idx="8642">
                  <c:v>2.0000000000000001E-4</c:v>
                </c:pt>
                <c:pt idx="8643">
                  <c:v>2.0000000000000001E-4</c:v>
                </c:pt>
                <c:pt idx="8644">
                  <c:v>2.0000000000000001E-4</c:v>
                </c:pt>
                <c:pt idx="8645">
                  <c:v>2.0000000000000001E-4</c:v>
                </c:pt>
                <c:pt idx="8646">
                  <c:v>2.0000000000000001E-4</c:v>
                </c:pt>
                <c:pt idx="8647">
                  <c:v>2.0000000000000001E-4</c:v>
                </c:pt>
                <c:pt idx="8648">
                  <c:v>2.0000000000000001E-4</c:v>
                </c:pt>
                <c:pt idx="8649">
                  <c:v>2.0000000000000001E-4</c:v>
                </c:pt>
                <c:pt idx="8650">
                  <c:v>2.5000000000000001E-4</c:v>
                </c:pt>
                <c:pt idx="8651">
                  <c:v>2.5000000000000001E-4</c:v>
                </c:pt>
                <c:pt idx="8652">
                  <c:v>2.5000000000000001E-4</c:v>
                </c:pt>
                <c:pt idx="8653">
                  <c:v>2.5000000000000001E-4</c:v>
                </c:pt>
                <c:pt idx="8654">
                  <c:v>2.5000000000000001E-4</c:v>
                </c:pt>
                <c:pt idx="8655">
                  <c:v>2.5000000000000001E-4</c:v>
                </c:pt>
                <c:pt idx="8656">
                  <c:v>2.5000000000000001E-4</c:v>
                </c:pt>
                <c:pt idx="8657">
                  <c:v>2.5000000000000001E-4</c:v>
                </c:pt>
                <c:pt idx="8658">
                  <c:v>2.5000000000000001E-4</c:v>
                </c:pt>
                <c:pt idx="8659">
                  <c:v>2.5000000000000001E-4</c:v>
                </c:pt>
                <c:pt idx="8660">
                  <c:v>2.5000000000000001E-4</c:v>
                </c:pt>
                <c:pt idx="8661">
                  <c:v>2.5000000000000001E-4</c:v>
                </c:pt>
                <c:pt idx="8662">
                  <c:v>2.5000000000000001E-4</c:v>
                </c:pt>
                <c:pt idx="8663">
                  <c:v>2.5000000000000001E-4</c:v>
                </c:pt>
                <c:pt idx="8664">
                  <c:v>2.5000000000000001E-4</c:v>
                </c:pt>
                <c:pt idx="8665">
                  <c:v>2.5000000000000001E-4</c:v>
                </c:pt>
                <c:pt idx="8666">
                  <c:v>2.5000000000000001E-4</c:v>
                </c:pt>
                <c:pt idx="8667">
                  <c:v>2.5000000000000001E-4</c:v>
                </c:pt>
                <c:pt idx="8668">
                  <c:v>2.5000000000000001E-4</c:v>
                </c:pt>
                <c:pt idx="8669">
                  <c:v>2.5000000000000001E-4</c:v>
                </c:pt>
                <c:pt idx="8670">
                  <c:v>2.5000000000000001E-4</c:v>
                </c:pt>
                <c:pt idx="8671">
                  <c:v>2.5000000000000001E-4</c:v>
                </c:pt>
                <c:pt idx="8672">
                  <c:v>2.5000000000000001E-4</c:v>
                </c:pt>
                <c:pt idx="8673">
                  <c:v>2.5000000000000001E-4</c:v>
                </c:pt>
                <c:pt idx="8674">
                  <c:v>2.5000000000000001E-4</c:v>
                </c:pt>
                <c:pt idx="8675">
                  <c:v>2.9999999999999997E-4</c:v>
                </c:pt>
                <c:pt idx="8676">
                  <c:v>2.9999999999999997E-4</c:v>
                </c:pt>
                <c:pt idx="8677">
                  <c:v>2.9999999999999997E-4</c:v>
                </c:pt>
                <c:pt idx="8678">
                  <c:v>2.9999999999999997E-4</c:v>
                </c:pt>
                <c:pt idx="8679">
                  <c:v>2.9999999999999997E-4</c:v>
                </c:pt>
                <c:pt idx="8680">
                  <c:v>2.9999999999999997E-4</c:v>
                </c:pt>
                <c:pt idx="8681">
                  <c:v>2.9999999999999997E-4</c:v>
                </c:pt>
                <c:pt idx="8682">
                  <c:v>2.9999999999999997E-4</c:v>
                </c:pt>
                <c:pt idx="8683">
                  <c:v>2.9999999999999997E-4</c:v>
                </c:pt>
                <c:pt idx="8684">
                  <c:v>2.9999999999999997E-4</c:v>
                </c:pt>
                <c:pt idx="8685">
                  <c:v>2.9999999999999997E-4</c:v>
                </c:pt>
                <c:pt idx="8686">
                  <c:v>2.9999999999999997E-4</c:v>
                </c:pt>
                <c:pt idx="8687">
                  <c:v>2.9999999999999997E-4</c:v>
                </c:pt>
                <c:pt idx="8688">
                  <c:v>2.9999999999999997E-4</c:v>
                </c:pt>
                <c:pt idx="8689">
                  <c:v>2.9999999999999997E-4</c:v>
                </c:pt>
                <c:pt idx="8690">
                  <c:v>2.9999999999999997E-4</c:v>
                </c:pt>
                <c:pt idx="8691">
                  <c:v>2.9999999999999997E-4</c:v>
                </c:pt>
                <c:pt idx="8692">
                  <c:v>2.9999999999999997E-4</c:v>
                </c:pt>
                <c:pt idx="8693">
                  <c:v>2.9999999999999997E-4</c:v>
                </c:pt>
                <c:pt idx="8694">
                  <c:v>2.9999999999999997E-4</c:v>
                </c:pt>
                <c:pt idx="8695">
                  <c:v>2.9999999999999997E-4</c:v>
                </c:pt>
                <c:pt idx="8696">
                  <c:v>2.9999999999999997E-4</c:v>
                </c:pt>
                <c:pt idx="8697">
                  <c:v>2.9999999999999997E-4</c:v>
                </c:pt>
                <c:pt idx="8698">
                  <c:v>2.9999999999999997E-4</c:v>
                </c:pt>
                <c:pt idx="8699">
                  <c:v>2.9999999999999997E-4</c:v>
                </c:pt>
                <c:pt idx="8700">
                  <c:v>3.5E-4</c:v>
                </c:pt>
                <c:pt idx="8701">
                  <c:v>3.5E-4</c:v>
                </c:pt>
                <c:pt idx="8702">
                  <c:v>3.5E-4</c:v>
                </c:pt>
                <c:pt idx="8703">
                  <c:v>3.5E-4</c:v>
                </c:pt>
                <c:pt idx="8704">
                  <c:v>3.5E-4</c:v>
                </c:pt>
                <c:pt idx="8705">
                  <c:v>3.5E-4</c:v>
                </c:pt>
                <c:pt idx="8706">
                  <c:v>3.5E-4</c:v>
                </c:pt>
                <c:pt idx="8707">
                  <c:v>3.5E-4</c:v>
                </c:pt>
                <c:pt idx="8708">
                  <c:v>3.5E-4</c:v>
                </c:pt>
                <c:pt idx="8709">
                  <c:v>3.5E-4</c:v>
                </c:pt>
                <c:pt idx="8710">
                  <c:v>3.5E-4</c:v>
                </c:pt>
                <c:pt idx="8711">
                  <c:v>3.5E-4</c:v>
                </c:pt>
                <c:pt idx="8712">
                  <c:v>3.5E-4</c:v>
                </c:pt>
                <c:pt idx="8713">
                  <c:v>3.5E-4</c:v>
                </c:pt>
                <c:pt idx="8714">
                  <c:v>3.5E-4</c:v>
                </c:pt>
                <c:pt idx="8715">
                  <c:v>3.5E-4</c:v>
                </c:pt>
                <c:pt idx="8716">
                  <c:v>3.5E-4</c:v>
                </c:pt>
                <c:pt idx="8717">
                  <c:v>3.5E-4</c:v>
                </c:pt>
                <c:pt idx="8718">
                  <c:v>3.5E-4</c:v>
                </c:pt>
                <c:pt idx="8719">
                  <c:v>3.5E-4</c:v>
                </c:pt>
                <c:pt idx="8720">
                  <c:v>3.5E-4</c:v>
                </c:pt>
                <c:pt idx="8721">
                  <c:v>3.5E-4</c:v>
                </c:pt>
                <c:pt idx="8722">
                  <c:v>3.5E-4</c:v>
                </c:pt>
                <c:pt idx="8723">
                  <c:v>3.5E-4</c:v>
                </c:pt>
                <c:pt idx="8724">
                  <c:v>3.5E-4</c:v>
                </c:pt>
                <c:pt idx="8725">
                  <c:v>4.0000000000000002E-4</c:v>
                </c:pt>
                <c:pt idx="8726">
                  <c:v>4.0000000000000002E-4</c:v>
                </c:pt>
                <c:pt idx="8727">
                  <c:v>4.0000000000000002E-4</c:v>
                </c:pt>
                <c:pt idx="8728">
                  <c:v>4.0000000000000002E-4</c:v>
                </c:pt>
                <c:pt idx="8729">
                  <c:v>4.0000000000000002E-4</c:v>
                </c:pt>
                <c:pt idx="8730">
                  <c:v>4.0000000000000002E-4</c:v>
                </c:pt>
                <c:pt idx="8731">
                  <c:v>4.0000000000000002E-4</c:v>
                </c:pt>
                <c:pt idx="8732">
                  <c:v>4.0000000000000002E-4</c:v>
                </c:pt>
                <c:pt idx="8733">
                  <c:v>4.0000000000000002E-4</c:v>
                </c:pt>
                <c:pt idx="8734">
                  <c:v>4.0000000000000002E-4</c:v>
                </c:pt>
                <c:pt idx="8735">
                  <c:v>4.0000000000000002E-4</c:v>
                </c:pt>
                <c:pt idx="8736">
                  <c:v>4.0000000000000002E-4</c:v>
                </c:pt>
                <c:pt idx="8737">
                  <c:v>4.0000000000000002E-4</c:v>
                </c:pt>
                <c:pt idx="8738">
                  <c:v>4.0000000000000002E-4</c:v>
                </c:pt>
                <c:pt idx="8739">
                  <c:v>4.0000000000000002E-4</c:v>
                </c:pt>
                <c:pt idx="8740">
                  <c:v>4.0000000000000002E-4</c:v>
                </c:pt>
                <c:pt idx="8741">
                  <c:v>4.0000000000000002E-4</c:v>
                </c:pt>
                <c:pt idx="8742">
                  <c:v>4.0000000000000002E-4</c:v>
                </c:pt>
                <c:pt idx="8743">
                  <c:v>4.0000000000000002E-4</c:v>
                </c:pt>
                <c:pt idx="8744">
                  <c:v>4.0000000000000002E-4</c:v>
                </c:pt>
                <c:pt idx="8745">
                  <c:v>4.0000000000000002E-4</c:v>
                </c:pt>
                <c:pt idx="8746">
                  <c:v>4.0000000000000002E-4</c:v>
                </c:pt>
                <c:pt idx="8747">
                  <c:v>4.0000000000000002E-4</c:v>
                </c:pt>
                <c:pt idx="8748">
                  <c:v>4.0000000000000002E-4</c:v>
                </c:pt>
                <c:pt idx="8749">
                  <c:v>4.0000000000000002E-4</c:v>
                </c:pt>
                <c:pt idx="8750">
                  <c:v>2.9999999999999997E-4</c:v>
                </c:pt>
                <c:pt idx="8751">
                  <c:v>2.9999999999999997E-4</c:v>
                </c:pt>
                <c:pt idx="8752">
                  <c:v>2.9999999999999997E-4</c:v>
                </c:pt>
                <c:pt idx="8753">
                  <c:v>2.9999999999999997E-4</c:v>
                </c:pt>
                <c:pt idx="8754">
                  <c:v>2.9999999999999997E-4</c:v>
                </c:pt>
                <c:pt idx="8755">
                  <c:v>2.9999999999999997E-4</c:v>
                </c:pt>
                <c:pt idx="8756">
                  <c:v>2.9999999999999997E-4</c:v>
                </c:pt>
                <c:pt idx="8757">
                  <c:v>2.9999999999999997E-4</c:v>
                </c:pt>
                <c:pt idx="8758">
                  <c:v>2.9999999999999997E-4</c:v>
                </c:pt>
                <c:pt idx="8759">
                  <c:v>2.9999999999999997E-4</c:v>
                </c:pt>
                <c:pt idx="8760">
                  <c:v>2.9999999999999997E-4</c:v>
                </c:pt>
                <c:pt idx="8761">
                  <c:v>2.9999999999999997E-4</c:v>
                </c:pt>
                <c:pt idx="8762">
                  <c:v>2.9999999999999997E-4</c:v>
                </c:pt>
                <c:pt idx="8763">
                  <c:v>2.9999999999999997E-4</c:v>
                </c:pt>
                <c:pt idx="8764">
                  <c:v>2.9999999999999997E-4</c:v>
                </c:pt>
                <c:pt idx="8765">
                  <c:v>2.9999999999999997E-4</c:v>
                </c:pt>
                <c:pt idx="8766">
                  <c:v>2.9999999999999997E-4</c:v>
                </c:pt>
                <c:pt idx="8767">
                  <c:v>2.9999999999999997E-4</c:v>
                </c:pt>
                <c:pt idx="8768">
                  <c:v>2.9999999999999997E-4</c:v>
                </c:pt>
                <c:pt idx="8769">
                  <c:v>2.9999999999999997E-4</c:v>
                </c:pt>
                <c:pt idx="8770">
                  <c:v>2.9999999999999997E-4</c:v>
                </c:pt>
                <c:pt idx="8771">
                  <c:v>2.9999999999999997E-4</c:v>
                </c:pt>
                <c:pt idx="8772">
                  <c:v>2.9999999999999997E-4</c:v>
                </c:pt>
                <c:pt idx="8773">
                  <c:v>2.9999999999999997E-4</c:v>
                </c:pt>
                <c:pt idx="8774">
                  <c:v>2.9999999999999997E-4</c:v>
                </c:pt>
                <c:pt idx="8775">
                  <c:v>2.0000000000000001E-4</c:v>
                </c:pt>
                <c:pt idx="8776">
                  <c:v>2.0000000000000001E-4</c:v>
                </c:pt>
                <c:pt idx="8777">
                  <c:v>2.0000000000000001E-4</c:v>
                </c:pt>
                <c:pt idx="8778">
                  <c:v>2.0000000000000001E-4</c:v>
                </c:pt>
                <c:pt idx="8779">
                  <c:v>2.0000000000000001E-4</c:v>
                </c:pt>
                <c:pt idx="8780">
                  <c:v>2.0000000000000001E-4</c:v>
                </c:pt>
                <c:pt idx="8781">
                  <c:v>2.0000000000000001E-4</c:v>
                </c:pt>
                <c:pt idx="8782">
                  <c:v>2.0000000000000001E-4</c:v>
                </c:pt>
                <c:pt idx="8783">
                  <c:v>2.0000000000000001E-4</c:v>
                </c:pt>
                <c:pt idx="8784">
                  <c:v>2.0000000000000001E-4</c:v>
                </c:pt>
                <c:pt idx="8785">
                  <c:v>2.0000000000000001E-4</c:v>
                </c:pt>
                <c:pt idx="8786">
                  <c:v>2.0000000000000001E-4</c:v>
                </c:pt>
                <c:pt idx="8787">
                  <c:v>2.0000000000000001E-4</c:v>
                </c:pt>
                <c:pt idx="8788">
                  <c:v>2.0000000000000001E-4</c:v>
                </c:pt>
                <c:pt idx="8789">
                  <c:v>2.0000000000000001E-4</c:v>
                </c:pt>
                <c:pt idx="8790">
                  <c:v>2.0000000000000001E-4</c:v>
                </c:pt>
                <c:pt idx="8791">
                  <c:v>2.0000000000000001E-4</c:v>
                </c:pt>
                <c:pt idx="8792">
                  <c:v>2.0000000000000001E-4</c:v>
                </c:pt>
                <c:pt idx="8793">
                  <c:v>2.0000000000000001E-4</c:v>
                </c:pt>
                <c:pt idx="8794">
                  <c:v>2.0000000000000001E-4</c:v>
                </c:pt>
                <c:pt idx="8795">
                  <c:v>2.0000000000000001E-4</c:v>
                </c:pt>
                <c:pt idx="8796">
                  <c:v>2.0000000000000001E-4</c:v>
                </c:pt>
                <c:pt idx="8797">
                  <c:v>2.0000000000000001E-4</c:v>
                </c:pt>
                <c:pt idx="8798">
                  <c:v>2.0000000000000001E-4</c:v>
                </c:pt>
                <c:pt idx="8799">
                  <c:v>2.0000000000000001E-4</c:v>
                </c:pt>
                <c:pt idx="8800">
                  <c:v>1E-4</c:v>
                </c:pt>
                <c:pt idx="8801">
                  <c:v>1E-4</c:v>
                </c:pt>
                <c:pt idx="8802">
                  <c:v>1E-4</c:v>
                </c:pt>
                <c:pt idx="8803">
                  <c:v>1E-4</c:v>
                </c:pt>
                <c:pt idx="8804">
                  <c:v>1E-4</c:v>
                </c:pt>
                <c:pt idx="8805">
                  <c:v>1E-4</c:v>
                </c:pt>
                <c:pt idx="8806">
                  <c:v>1E-4</c:v>
                </c:pt>
                <c:pt idx="8807">
                  <c:v>1E-4</c:v>
                </c:pt>
                <c:pt idx="8808">
                  <c:v>1E-4</c:v>
                </c:pt>
                <c:pt idx="8809">
                  <c:v>1E-4</c:v>
                </c:pt>
                <c:pt idx="8810">
                  <c:v>1E-4</c:v>
                </c:pt>
                <c:pt idx="8811">
                  <c:v>1E-4</c:v>
                </c:pt>
                <c:pt idx="8812">
                  <c:v>1E-4</c:v>
                </c:pt>
                <c:pt idx="8813">
                  <c:v>1E-4</c:v>
                </c:pt>
                <c:pt idx="8814">
                  <c:v>1E-4</c:v>
                </c:pt>
                <c:pt idx="8815">
                  <c:v>1E-4</c:v>
                </c:pt>
                <c:pt idx="8816">
                  <c:v>1E-4</c:v>
                </c:pt>
                <c:pt idx="8817">
                  <c:v>1E-4</c:v>
                </c:pt>
                <c:pt idx="8818">
                  <c:v>1E-4</c:v>
                </c:pt>
                <c:pt idx="8819">
                  <c:v>1E-4</c:v>
                </c:pt>
                <c:pt idx="8820">
                  <c:v>1E-4</c:v>
                </c:pt>
                <c:pt idx="8821">
                  <c:v>1E-4</c:v>
                </c:pt>
                <c:pt idx="8822">
                  <c:v>1E-4</c:v>
                </c:pt>
                <c:pt idx="8823">
                  <c:v>1E-4</c:v>
                </c:pt>
                <c:pt idx="8824">
                  <c:v>1E-4</c:v>
                </c:pt>
                <c:pt idx="8825">
                  <c:v>8.1314999999999998E-20</c:v>
                </c:pt>
                <c:pt idx="8826">
                  <c:v>8.1314999999999998E-20</c:v>
                </c:pt>
                <c:pt idx="8827">
                  <c:v>8.1314999999999998E-20</c:v>
                </c:pt>
                <c:pt idx="8828">
                  <c:v>8.1314999999999998E-20</c:v>
                </c:pt>
                <c:pt idx="8829">
                  <c:v>8.1314999999999998E-20</c:v>
                </c:pt>
                <c:pt idx="8830">
                  <c:v>8.1314999999999998E-20</c:v>
                </c:pt>
                <c:pt idx="8831">
                  <c:v>8.1314999999999998E-20</c:v>
                </c:pt>
                <c:pt idx="8832">
                  <c:v>8.1314999999999998E-20</c:v>
                </c:pt>
                <c:pt idx="8833">
                  <c:v>8.1314999999999998E-20</c:v>
                </c:pt>
                <c:pt idx="8834">
                  <c:v>8.1314999999999998E-20</c:v>
                </c:pt>
                <c:pt idx="8835">
                  <c:v>8.1314999999999998E-20</c:v>
                </c:pt>
                <c:pt idx="8836">
                  <c:v>8.1314999999999998E-20</c:v>
                </c:pt>
                <c:pt idx="8837">
                  <c:v>8.1314999999999998E-20</c:v>
                </c:pt>
                <c:pt idx="8838">
                  <c:v>8.1314999999999998E-20</c:v>
                </c:pt>
                <c:pt idx="8839">
                  <c:v>8.1314999999999998E-20</c:v>
                </c:pt>
                <c:pt idx="8840">
                  <c:v>8.1314999999999998E-20</c:v>
                </c:pt>
                <c:pt idx="8841">
                  <c:v>8.1314999999999998E-20</c:v>
                </c:pt>
                <c:pt idx="8842">
                  <c:v>8.1314999999999998E-20</c:v>
                </c:pt>
                <c:pt idx="8843">
                  <c:v>8.1314999999999998E-20</c:v>
                </c:pt>
                <c:pt idx="8844">
                  <c:v>8.1314999999999998E-20</c:v>
                </c:pt>
                <c:pt idx="8845">
                  <c:v>8.1314999999999998E-20</c:v>
                </c:pt>
                <c:pt idx="8846">
                  <c:v>8.1314999999999998E-20</c:v>
                </c:pt>
                <c:pt idx="8847">
                  <c:v>8.1314999999999998E-20</c:v>
                </c:pt>
                <c:pt idx="8848">
                  <c:v>8.1314999999999998E-20</c:v>
                </c:pt>
                <c:pt idx="8849">
                  <c:v>8.1314999999999998E-20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5.0000000000000002E-5</c:v>
                </c:pt>
                <c:pt idx="8926">
                  <c:v>5.0000000000000002E-5</c:v>
                </c:pt>
                <c:pt idx="8927">
                  <c:v>5.0000000000000002E-5</c:v>
                </c:pt>
                <c:pt idx="8928">
                  <c:v>5.0000000000000002E-5</c:v>
                </c:pt>
                <c:pt idx="8929">
                  <c:v>5.0000000000000002E-5</c:v>
                </c:pt>
                <c:pt idx="8930">
                  <c:v>5.0000000000000002E-5</c:v>
                </c:pt>
                <c:pt idx="8931">
                  <c:v>5.0000000000000002E-5</c:v>
                </c:pt>
                <c:pt idx="8932">
                  <c:v>5.0000000000000002E-5</c:v>
                </c:pt>
                <c:pt idx="8933">
                  <c:v>5.0000000000000002E-5</c:v>
                </c:pt>
                <c:pt idx="8934">
                  <c:v>5.0000000000000002E-5</c:v>
                </c:pt>
                <c:pt idx="8935">
                  <c:v>5.0000000000000002E-5</c:v>
                </c:pt>
                <c:pt idx="8936">
                  <c:v>5.0000000000000002E-5</c:v>
                </c:pt>
                <c:pt idx="8937">
                  <c:v>5.0000000000000002E-5</c:v>
                </c:pt>
                <c:pt idx="8938">
                  <c:v>5.0000000000000002E-5</c:v>
                </c:pt>
                <c:pt idx="8939">
                  <c:v>5.0000000000000002E-5</c:v>
                </c:pt>
                <c:pt idx="8940">
                  <c:v>5.0000000000000002E-5</c:v>
                </c:pt>
                <c:pt idx="8941">
                  <c:v>5.0000000000000002E-5</c:v>
                </c:pt>
                <c:pt idx="8942">
                  <c:v>5.0000000000000002E-5</c:v>
                </c:pt>
                <c:pt idx="8943">
                  <c:v>5.0000000000000002E-5</c:v>
                </c:pt>
                <c:pt idx="8944">
                  <c:v>5.0000000000000002E-5</c:v>
                </c:pt>
                <c:pt idx="8945">
                  <c:v>5.0000000000000002E-5</c:v>
                </c:pt>
                <c:pt idx="8946">
                  <c:v>5.0000000000000002E-5</c:v>
                </c:pt>
                <c:pt idx="8947">
                  <c:v>5.0000000000000002E-5</c:v>
                </c:pt>
                <c:pt idx="8948">
                  <c:v>5.0000000000000002E-5</c:v>
                </c:pt>
                <c:pt idx="8949">
                  <c:v>5.0000000000000002E-5</c:v>
                </c:pt>
                <c:pt idx="8950">
                  <c:v>1E-4</c:v>
                </c:pt>
                <c:pt idx="8951">
                  <c:v>1E-4</c:v>
                </c:pt>
                <c:pt idx="8952">
                  <c:v>1E-4</c:v>
                </c:pt>
                <c:pt idx="8953">
                  <c:v>1E-4</c:v>
                </c:pt>
                <c:pt idx="8954">
                  <c:v>1E-4</c:v>
                </c:pt>
                <c:pt idx="8955">
                  <c:v>1E-4</c:v>
                </c:pt>
                <c:pt idx="8956">
                  <c:v>1E-4</c:v>
                </c:pt>
                <c:pt idx="8957">
                  <c:v>1E-4</c:v>
                </c:pt>
                <c:pt idx="8958">
                  <c:v>1E-4</c:v>
                </c:pt>
                <c:pt idx="8959">
                  <c:v>1E-4</c:v>
                </c:pt>
                <c:pt idx="8960">
                  <c:v>1E-4</c:v>
                </c:pt>
                <c:pt idx="8961">
                  <c:v>1E-4</c:v>
                </c:pt>
                <c:pt idx="8962">
                  <c:v>1E-4</c:v>
                </c:pt>
                <c:pt idx="8963">
                  <c:v>1E-4</c:v>
                </c:pt>
                <c:pt idx="8964">
                  <c:v>1E-4</c:v>
                </c:pt>
                <c:pt idx="8965">
                  <c:v>1E-4</c:v>
                </c:pt>
                <c:pt idx="8966">
                  <c:v>1E-4</c:v>
                </c:pt>
                <c:pt idx="8967">
                  <c:v>1E-4</c:v>
                </c:pt>
                <c:pt idx="8968">
                  <c:v>1E-4</c:v>
                </c:pt>
                <c:pt idx="8969">
                  <c:v>1E-4</c:v>
                </c:pt>
                <c:pt idx="8970">
                  <c:v>1E-4</c:v>
                </c:pt>
                <c:pt idx="8971">
                  <c:v>1E-4</c:v>
                </c:pt>
                <c:pt idx="8972">
                  <c:v>1E-4</c:v>
                </c:pt>
                <c:pt idx="8973">
                  <c:v>1E-4</c:v>
                </c:pt>
                <c:pt idx="8974">
                  <c:v>1E-4</c:v>
                </c:pt>
                <c:pt idx="8975">
                  <c:v>1.4999999999999999E-4</c:v>
                </c:pt>
                <c:pt idx="8976">
                  <c:v>1.4999999999999999E-4</c:v>
                </c:pt>
                <c:pt idx="8977">
                  <c:v>1.4999999999999999E-4</c:v>
                </c:pt>
                <c:pt idx="8978">
                  <c:v>1.4999999999999999E-4</c:v>
                </c:pt>
                <c:pt idx="8979">
                  <c:v>1.4999999999999999E-4</c:v>
                </c:pt>
                <c:pt idx="8980">
                  <c:v>1.4999999999999999E-4</c:v>
                </c:pt>
                <c:pt idx="8981">
                  <c:v>1.4999999999999999E-4</c:v>
                </c:pt>
                <c:pt idx="8982">
                  <c:v>1.4999999999999999E-4</c:v>
                </c:pt>
                <c:pt idx="8983">
                  <c:v>1.4999999999999999E-4</c:v>
                </c:pt>
                <c:pt idx="8984">
                  <c:v>1.4999999999999999E-4</c:v>
                </c:pt>
                <c:pt idx="8985">
                  <c:v>1.4999999999999999E-4</c:v>
                </c:pt>
                <c:pt idx="8986">
                  <c:v>1.4999999999999999E-4</c:v>
                </c:pt>
                <c:pt idx="8987">
                  <c:v>1.4999999999999999E-4</c:v>
                </c:pt>
                <c:pt idx="8988">
                  <c:v>1.4999999999999999E-4</c:v>
                </c:pt>
                <c:pt idx="8989">
                  <c:v>1.4999999999999999E-4</c:v>
                </c:pt>
                <c:pt idx="8990">
                  <c:v>1.4999999999999999E-4</c:v>
                </c:pt>
                <c:pt idx="8991">
                  <c:v>1.4999999999999999E-4</c:v>
                </c:pt>
                <c:pt idx="8992">
                  <c:v>1.4999999999999999E-4</c:v>
                </c:pt>
                <c:pt idx="8993">
                  <c:v>1.4999999999999999E-4</c:v>
                </c:pt>
                <c:pt idx="8994">
                  <c:v>1.4999999999999999E-4</c:v>
                </c:pt>
                <c:pt idx="8995">
                  <c:v>1.4999999999999999E-4</c:v>
                </c:pt>
                <c:pt idx="8996">
                  <c:v>1.4999999999999999E-4</c:v>
                </c:pt>
                <c:pt idx="8997">
                  <c:v>1.4999999999999999E-4</c:v>
                </c:pt>
                <c:pt idx="8998">
                  <c:v>1.4999999999999999E-4</c:v>
                </c:pt>
                <c:pt idx="8999">
                  <c:v>1.4999999999999999E-4</c:v>
                </c:pt>
                <c:pt idx="9000">
                  <c:v>2.0000000000000001E-4</c:v>
                </c:pt>
                <c:pt idx="9001">
                  <c:v>2.0000000000000001E-4</c:v>
                </c:pt>
                <c:pt idx="9002">
                  <c:v>2.0000000000000001E-4</c:v>
                </c:pt>
                <c:pt idx="9003">
                  <c:v>2.0000000000000001E-4</c:v>
                </c:pt>
                <c:pt idx="9004">
                  <c:v>2.0000000000000001E-4</c:v>
                </c:pt>
                <c:pt idx="9005">
                  <c:v>2.0000000000000001E-4</c:v>
                </c:pt>
                <c:pt idx="9006">
                  <c:v>2.0000000000000001E-4</c:v>
                </c:pt>
                <c:pt idx="9007">
                  <c:v>2.0000000000000001E-4</c:v>
                </c:pt>
                <c:pt idx="9008">
                  <c:v>2.0000000000000001E-4</c:v>
                </c:pt>
                <c:pt idx="9009">
                  <c:v>2.0000000000000001E-4</c:v>
                </c:pt>
                <c:pt idx="9010">
                  <c:v>2.0000000000000001E-4</c:v>
                </c:pt>
                <c:pt idx="9011">
                  <c:v>2.0000000000000001E-4</c:v>
                </c:pt>
                <c:pt idx="9012">
                  <c:v>2.0000000000000001E-4</c:v>
                </c:pt>
                <c:pt idx="9013">
                  <c:v>2.0000000000000001E-4</c:v>
                </c:pt>
                <c:pt idx="9014">
                  <c:v>2.0000000000000001E-4</c:v>
                </c:pt>
                <c:pt idx="9015">
                  <c:v>2.0000000000000001E-4</c:v>
                </c:pt>
                <c:pt idx="9016">
                  <c:v>2.0000000000000001E-4</c:v>
                </c:pt>
                <c:pt idx="9017">
                  <c:v>2.0000000000000001E-4</c:v>
                </c:pt>
                <c:pt idx="9018">
                  <c:v>2.0000000000000001E-4</c:v>
                </c:pt>
                <c:pt idx="9019">
                  <c:v>2.0000000000000001E-4</c:v>
                </c:pt>
                <c:pt idx="9020">
                  <c:v>2.0000000000000001E-4</c:v>
                </c:pt>
                <c:pt idx="9021">
                  <c:v>2.0000000000000001E-4</c:v>
                </c:pt>
                <c:pt idx="9022">
                  <c:v>2.0000000000000001E-4</c:v>
                </c:pt>
                <c:pt idx="9023">
                  <c:v>2.0000000000000001E-4</c:v>
                </c:pt>
                <c:pt idx="9024">
                  <c:v>2.0000000000000001E-4</c:v>
                </c:pt>
                <c:pt idx="9025">
                  <c:v>2.5000000000000001E-4</c:v>
                </c:pt>
                <c:pt idx="9026">
                  <c:v>2.5000000000000001E-4</c:v>
                </c:pt>
                <c:pt idx="9027">
                  <c:v>2.5000000000000001E-4</c:v>
                </c:pt>
                <c:pt idx="9028">
                  <c:v>2.5000000000000001E-4</c:v>
                </c:pt>
                <c:pt idx="9029">
                  <c:v>2.5000000000000001E-4</c:v>
                </c:pt>
                <c:pt idx="9030">
                  <c:v>2.5000000000000001E-4</c:v>
                </c:pt>
                <c:pt idx="9031">
                  <c:v>2.5000000000000001E-4</c:v>
                </c:pt>
                <c:pt idx="9032">
                  <c:v>2.5000000000000001E-4</c:v>
                </c:pt>
                <c:pt idx="9033">
                  <c:v>2.5000000000000001E-4</c:v>
                </c:pt>
                <c:pt idx="9034">
                  <c:v>2.5000000000000001E-4</c:v>
                </c:pt>
                <c:pt idx="9035">
                  <c:v>2.5000000000000001E-4</c:v>
                </c:pt>
                <c:pt idx="9036">
                  <c:v>2.5000000000000001E-4</c:v>
                </c:pt>
                <c:pt idx="9037">
                  <c:v>2.5000000000000001E-4</c:v>
                </c:pt>
                <c:pt idx="9038">
                  <c:v>2.5000000000000001E-4</c:v>
                </c:pt>
                <c:pt idx="9039">
                  <c:v>2.5000000000000001E-4</c:v>
                </c:pt>
                <c:pt idx="9040">
                  <c:v>2.5000000000000001E-4</c:v>
                </c:pt>
                <c:pt idx="9041">
                  <c:v>2.5000000000000001E-4</c:v>
                </c:pt>
                <c:pt idx="9042">
                  <c:v>2.5000000000000001E-4</c:v>
                </c:pt>
                <c:pt idx="9043">
                  <c:v>2.5000000000000001E-4</c:v>
                </c:pt>
                <c:pt idx="9044">
                  <c:v>2.5000000000000001E-4</c:v>
                </c:pt>
                <c:pt idx="9045">
                  <c:v>2.5000000000000001E-4</c:v>
                </c:pt>
                <c:pt idx="9046">
                  <c:v>2.5000000000000001E-4</c:v>
                </c:pt>
                <c:pt idx="9047">
                  <c:v>2.5000000000000001E-4</c:v>
                </c:pt>
                <c:pt idx="9048">
                  <c:v>2.5000000000000001E-4</c:v>
                </c:pt>
                <c:pt idx="9049">
                  <c:v>2.5000000000000001E-4</c:v>
                </c:pt>
                <c:pt idx="9050">
                  <c:v>2.9999999999999997E-4</c:v>
                </c:pt>
                <c:pt idx="9051">
                  <c:v>2.9999999999999997E-4</c:v>
                </c:pt>
                <c:pt idx="9052">
                  <c:v>2.9999999999999997E-4</c:v>
                </c:pt>
                <c:pt idx="9053">
                  <c:v>2.9999999999999997E-4</c:v>
                </c:pt>
                <c:pt idx="9054">
                  <c:v>2.9999999999999997E-4</c:v>
                </c:pt>
                <c:pt idx="9055">
                  <c:v>2.9999999999999997E-4</c:v>
                </c:pt>
                <c:pt idx="9056">
                  <c:v>2.9999999999999997E-4</c:v>
                </c:pt>
                <c:pt idx="9057">
                  <c:v>2.9999999999999997E-4</c:v>
                </c:pt>
                <c:pt idx="9058">
                  <c:v>2.9999999999999997E-4</c:v>
                </c:pt>
                <c:pt idx="9059">
                  <c:v>2.9999999999999997E-4</c:v>
                </c:pt>
                <c:pt idx="9060">
                  <c:v>2.9999999999999997E-4</c:v>
                </c:pt>
                <c:pt idx="9061">
                  <c:v>2.9999999999999997E-4</c:v>
                </c:pt>
                <c:pt idx="9062">
                  <c:v>2.9999999999999997E-4</c:v>
                </c:pt>
                <c:pt idx="9063">
                  <c:v>2.9999999999999997E-4</c:v>
                </c:pt>
                <c:pt idx="9064">
                  <c:v>2.9999999999999997E-4</c:v>
                </c:pt>
                <c:pt idx="9065">
                  <c:v>2.9999999999999997E-4</c:v>
                </c:pt>
                <c:pt idx="9066">
                  <c:v>2.9999999999999997E-4</c:v>
                </c:pt>
                <c:pt idx="9067">
                  <c:v>2.9999999999999997E-4</c:v>
                </c:pt>
                <c:pt idx="9068">
                  <c:v>2.9999999999999997E-4</c:v>
                </c:pt>
                <c:pt idx="9069">
                  <c:v>2.9999999999999997E-4</c:v>
                </c:pt>
                <c:pt idx="9070">
                  <c:v>2.9999999999999997E-4</c:v>
                </c:pt>
                <c:pt idx="9071">
                  <c:v>2.9999999999999997E-4</c:v>
                </c:pt>
                <c:pt idx="9072">
                  <c:v>2.9999999999999997E-4</c:v>
                </c:pt>
                <c:pt idx="9073">
                  <c:v>2.9999999999999997E-4</c:v>
                </c:pt>
                <c:pt idx="9074">
                  <c:v>2.9999999999999997E-4</c:v>
                </c:pt>
                <c:pt idx="9075">
                  <c:v>3.5E-4</c:v>
                </c:pt>
                <c:pt idx="9076">
                  <c:v>3.5E-4</c:v>
                </c:pt>
                <c:pt idx="9077">
                  <c:v>3.5E-4</c:v>
                </c:pt>
                <c:pt idx="9078">
                  <c:v>3.5E-4</c:v>
                </c:pt>
                <c:pt idx="9079">
                  <c:v>3.5E-4</c:v>
                </c:pt>
                <c:pt idx="9080">
                  <c:v>3.5E-4</c:v>
                </c:pt>
                <c:pt idx="9081">
                  <c:v>3.5E-4</c:v>
                </c:pt>
                <c:pt idx="9082">
                  <c:v>3.5E-4</c:v>
                </c:pt>
                <c:pt idx="9083">
                  <c:v>3.5E-4</c:v>
                </c:pt>
                <c:pt idx="9084">
                  <c:v>3.5E-4</c:v>
                </c:pt>
                <c:pt idx="9085">
                  <c:v>3.5E-4</c:v>
                </c:pt>
                <c:pt idx="9086">
                  <c:v>3.5E-4</c:v>
                </c:pt>
                <c:pt idx="9087">
                  <c:v>3.5E-4</c:v>
                </c:pt>
                <c:pt idx="9088">
                  <c:v>3.5E-4</c:v>
                </c:pt>
                <c:pt idx="9089">
                  <c:v>3.5E-4</c:v>
                </c:pt>
                <c:pt idx="9090">
                  <c:v>3.5E-4</c:v>
                </c:pt>
                <c:pt idx="9091">
                  <c:v>3.5E-4</c:v>
                </c:pt>
                <c:pt idx="9092">
                  <c:v>3.5E-4</c:v>
                </c:pt>
                <c:pt idx="9093">
                  <c:v>3.5E-4</c:v>
                </c:pt>
                <c:pt idx="9094">
                  <c:v>3.5E-4</c:v>
                </c:pt>
                <c:pt idx="9095">
                  <c:v>3.5E-4</c:v>
                </c:pt>
                <c:pt idx="9096">
                  <c:v>3.5E-4</c:v>
                </c:pt>
                <c:pt idx="9097">
                  <c:v>3.5E-4</c:v>
                </c:pt>
                <c:pt idx="9098">
                  <c:v>3.5E-4</c:v>
                </c:pt>
                <c:pt idx="9099">
                  <c:v>3.5E-4</c:v>
                </c:pt>
                <c:pt idx="9100">
                  <c:v>4.0000000000000002E-4</c:v>
                </c:pt>
                <c:pt idx="9101">
                  <c:v>4.0000000000000002E-4</c:v>
                </c:pt>
                <c:pt idx="9102">
                  <c:v>4.0000000000000002E-4</c:v>
                </c:pt>
                <c:pt idx="9103">
                  <c:v>4.0000000000000002E-4</c:v>
                </c:pt>
                <c:pt idx="9104">
                  <c:v>4.0000000000000002E-4</c:v>
                </c:pt>
                <c:pt idx="9105">
                  <c:v>4.0000000000000002E-4</c:v>
                </c:pt>
                <c:pt idx="9106">
                  <c:v>4.0000000000000002E-4</c:v>
                </c:pt>
                <c:pt idx="9107">
                  <c:v>4.0000000000000002E-4</c:v>
                </c:pt>
                <c:pt idx="9108">
                  <c:v>4.0000000000000002E-4</c:v>
                </c:pt>
                <c:pt idx="9109">
                  <c:v>4.0000000000000002E-4</c:v>
                </c:pt>
                <c:pt idx="9110">
                  <c:v>4.0000000000000002E-4</c:v>
                </c:pt>
                <c:pt idx="9111">
                  <c:v>4.0000000000000002E-4</c:v>
                </c:pt>
                <c:pt idx="9112">
                  <c:v>4.0000000000000002E-4</c:v>
                </c:pt>
                <c:pt idx="9113">
                  <c:v>4.0000000000000002E-4</c:v>
                </c:pt>
                <c:pt idx="9114">
                  <c:v>4.0000000000000002E-4</c:v>
                </c:pt>
                <c:pt idx="9115">
                  <c:v>4.0000000000000002E-4</c:v>
                </c:pt>
                <c:pt idx="9116">
                  <c:v>4.0000000000000002E-4</c:v>
                </c:pt>
                <c:pt idx="9117">
                  <c:v>4.0000000000000002E-4</c:v>
                </c:pt>
                <c:pt idx="9118">
                  <c:v>4.0000000000000002E-4</c:v>
                </c:pt>
                <c:pt idx="9119">
                  <c:v>4.0000000000000002E-4</c:v>
                </c:pt>
                <c:pt idx="9120">
                  <c:v>4.0000000000000002E-4</c:v>
                </c:pt>
                <c:pt idx="9121">
                  <c:v>4.0000000000000002E-4</c:v>
                </c:pt>
                <c:pt idx="9122">
                  <c:v>4.0000000000000002E-4</c:v>
                </c:pt>
                <c:pt idx="9123">
                  <c:v>4.0000000000000002E-4</c:v>
                </c:pt>
                <c:pt idx="9124">
                  <c:v>4.0000000000000002E-4</c:v>
                </c:pt>
                <c:pt idx="9125">
                  <c:v>2.9999999999999997E-4</c:v>
                </c:pt>
                <c:pt idx="9126">
                  <c:v>2.9999999999999997E-4</c:v>
                </c:pt>
                <c:pt idx="9127">
                  <c:v>2.9999999999999997E-4</c:v>
                </c:pt>
                <c:pt idx="9128">
                  <c:v>2.9999999999999997E-4</c:v>
                </c:pt>
                <c:pt idx="9129">
                  <c:v>2.9999999999999997E-4</c:v>
                </c:pt>
                <c:pt idx="9130">
                  <c:v>2.9999999999999997E-4</c:v>
                </c:pt>
                <c:pt idx="9131">
                  <c:v>2.9999999999999997E-4</c:v>
                </c:pt>
                <c:pt idx="9132">
                  <c:v>2.9999999999999997E-4</c:v>
                </c:pt>
                <c:pt idx="9133">
                  <c:v>2.9999999999999997E-4</c:v>
                </c:pt>
                <c:pt idx="9134">
                  <c:v>2.9999999999999997E-4</c:v>
                </c:pt>
                <c:pt idx="9135">
                  <c:v>2.9999999999999997E-4</c:v>
                </c:pt>
                <c:pt idx="9136">
                  <c:v>2.9999999999999997E-4</c:v>
                </c:pt>
                <c:pt idx="9137">
                  <c:v>2.9999999999999997E-4</c:v>
                </c:pt>
                <c:pt idx="9138">
                  <c:v>2.9999999999999997E-4</c:v>
                </c:pt>
                <c:pt idx="9139">
                  <c:v>2.9999999999999997E-4</c:v>
                </c:pt>
                <c:pt idx="9140">
                  <c:v>2.9999999999999997E-4</c:v>
                </c:pt>
                <c:pt idx="9141">
                  <c:v>2.9999999999999997E-4</c:v>
                </c:pt>
                <c:pt idx="9142">
                  <c:v>2.9999999999999997E-4</c:v>
                </c:pt>
                <c:pt idx="9143">
                  <c:v>2.9999999999999997E-4</c:v>
                </c:pt>
                <c:pt idx="9144">
                  <c:v>2.9999999999999997E-4</c:v>
                </c:pt>
                <c:pt idx="9145">
                  <c:v>2.9999999999999997E-4</c:v>
                </c:pt>
                <c:pt idx="9146">
                  <c:v>2.9999999999999997E-4</c:v>
                </c:pt>
                <c:pt idx="9147">
                  <c:v>2.9999999999999997E-4</c:v>
                </c:pt>
                <c:pt idx="9148">
                  <c:v>2.9999999999999997E-4</c:v>
                </c:pt>
                <c:pt idx="9149">
                  <c:v>2.9999999999999997E-4</c:v>
                </c:pt>
                <c:pt idx="9150">
                  <c:v>2.0000000000000001E-4</c:v>
                </c:pt>
                <c:pt idx="9151">
                  <c:v>2.0000000000000001E-4</c:v>
                </c:pt>
                <c:pt idx="9152">
                  <c:v>2.0000000000000001E-4</c:v>
                </c:pt>
                <c:pt idx="9153">
                  <c:v>2.0000000000000001E-4</c:v>
                </c:pt>
                <c:pt idx="9154">
                  <c:v>2.0000000000000001E-4</c:v>
                </c:pt>
                <c:pt idx="9155">
                  <c:v>2.0000000000000001E-4</c:v>
                </c:pt>
                <c:pt idx="9156">
                  <c:v>2.0000000000000001E-4</c:v>
                </c:pt>
                <c:pt idx="9157">
                  <c:v>2.0000000000000001E-4</c:v>
                </c:pt>
                <c:pt idx="9158">
                  <c:v>2.0000000000000001E-4</c:v>
                </c:pt>
                <c:pt idx="9159">
                  <c:v>2.0000000000000001E-4</c:v>
                </c:pt>
                <c:pt idx="9160">
                  <c:v>2.0000000000000001E-4</c:v>
                </c:pt>
                <c:pt idx="9161">
                  <c:v>2.0000000000000001E-4</c:v>
                </c:pt>
                <c:pt idx="9162">
                  <c:v>2.0000000000000001E-4</c:v>
                </c:pt>
                <c:pt idx="9163">
                  <c:v>2.0000000000000001E-4</c:v>
                </c:pt>
                <c:pt idx="9164">
                  <c:v>2.0000000000000001E-4</c:v>
                </c:pt>
                <c:pt idx="9165">
                  <c:v>2.0000000000000001E-4</c:v>
                </c:pt>
                <c:pt idx="9166">
                  <c:v>2.0000000000000001E-4</c:v>
                </c:pt>
                <c:pt idx="9167">
                  <c:v>2.0000000000000001E-4</c:v>
                </c:pt>
                <c:pt idx="9168">
                  <c:v>2.0000000000000001E-4</c:v>
                </c:pt>
                <c:pt idx="9169">
                  <c:v>2.0000000000000001E-4</c:v>
                </c:pt>
                <c:pt idx="9170">
                  <c:v>2.0000000000000001E-4</c:v>
                </c:pt>
                <c:pt idx="9171">
                  <c:v>2.0000000000000001E-4</c:v>
                </c:pt>
                <c:pt idx="9172">
                  <c:v>2.0000000000000001E-4</c:v>
                </c:pt>
                <c:pt idx="9173">
                  <c:v>2.0000000000000001E-4</c:v>
                </c:pt>
                <c:pt idx="9174">
                  <c:v>2.0000000000000001E-4</c:v>
                </c:pt>
                <c:pt idx="9175">
                  <c:v>1E-4</c:v>
                </c:pt>
                <c:pt idx="9176">
                  <c:v>1E-4</c:v>
                </c:pt>
                <c:pt idx="9177">
                  <c:v>1E-4</c:v>
                </c:pt>
                <c:pt idx="9178">
                  <c:v>1E-4</c:v>
                </c:pt>
                <c:pt idx="9179">
                  <c:v>1E-4</c:v>
                </c:pt>
                <c:pt idx="9180">
                  <c:v>1E-4</c:v>
                </c:pt>
                <c:pt idx="9181">
                  <c:v>1E-4</c:v>
                </c:pt>
                <c:pt idx="9182">
                  <c:v>1E-4</c:v>
                </c:pt>
                <c:pt idx="9183">
                  <c:v>1E-4</c:v>
                </c:pt>
                <c:pt idx="9184">
                  <c:v>1E-4</c:v>
                </c:pt>
                <c:pt idx="9185">
                  <c:v>1E-4</c:v>
                </c:pt>
                <c:pt idx="9186">
                  <c:v>1E-4</c:v>
                </c:pt>
                <c:pt idx="9187">
                  <c:v>1E-4</c:v>
                </c:pt>
                <c:pt idx="9188">
                  <c:v>1E-4</c:v>
                </c:pt>
                <c:pt idx="9189">
                  <c:v>1E-4</c:v>
                </c:pt>
                <c:pt idx="9190">
                  <c:v>1E-4</c:v>
                </c:pt>
                <c:pt idx="9191">
                  <c:v>1E-4</c:v>
                </c:pt>
                <c:pt idx="9192">
                  <c:v>1E-4</c:v>
                </c:pt>
                <c:pt idx="9193">
                  <c:v>1E-4</c:v>
                </c:pt>
                <c:pt idx="9194">
                  <c:v>1E-4</c:v>
                </c:pt>
                <c:pt idx="9195">
                  <c:v>1E-4</c:v>
                </c:pt>
                <c:pt idx="9196">
                  <c:v>1E-4</c:v>
                </c:pt>
                <c:pt idx="9197">
                  <c:v>1E-4</c:v>
                </c:pt>
                <c:pt idx="9198">
                  <c:v>1E-4</c:v>
                </c:pt>
                <c:pt idx="9199">
                  <c:v>1E-4</c:v>
                </c:pt>
                <c:pt idx="9200">
                  <c:v>8.1314999999999998E-20</c:v>
                </c:pt>
                <c:pt idx="9201">
                  <c:v>8.1314999999999998E-20</c:v>
                </c:pt>
                <c:pt idx="9202">
                  <c:v>8.1314999999999998E-20</c:v>
                </c:pt>
                <c:pt idx="9203">
                  <c:v>8.1314999999999998E-20</c:v>
                </c:pt>
                <c:pt idx="9204">
                  <c:v>8.1314999999999998E-20</c:v>
                </c:pt>
                <c:pt idx="9205">
                  <c:v>8.1314999999999998E-20</c:v>
                </c:pt>
                <c:pt idx="9206">
                  <c:v>8.1314999999999998E-20</c:v>
                </c:pt>
                <c:pt idx="9207">
                  <c:v>8.1314999999999998E-20</c:v>
                </c:pt>
                <c:pt idx="9208">
                  <c:v>8.1314999999999998E-20</c:v>
                </c:pt>
                <c:pt idx="9209">
                  <c:v>8.1314999999999998E-20</c:v>
                </c:pt>
                <c:pt idx="9210">
                  <c:v>8.1314999999999998E-20</c:v>
                </c:pt>
                <c:pt idx="9211">
                  <c:v>8.1314999999999998E-20</c:v>
                </c:pt>
                <c:pt idx="9212">
                  <c:v>8.1314999999999998E-20</c:v>
                </c:pt>
                <c:pt idx="9213">
                  <c:v>8.1314999999999998E-20</c:v>
                </c:pt>
                <c:pt idx="9214">
                  <c:v>8.1314999999999998E-20</c:v>
                </c:pt>
                <c:pt idx="9215">
                  <c:v>8.1314999999999998E-20</c:v>
                </c:pt>
                <c:pt idx="9216">
                  <c:v>8.1314999999999998E-20</c:v>
                </c:pt>
                <c:pt idx="9217">
                  <c:v>8.1314999999999998E-20</c:v>
                </c:pt>
                <c:pt idx="9218">
                  <c:v>8.1314999999999998E-20</c:v>
                </c:pt>
                <c:pt idx="9219">
                  <c:v>8.1314999999999998E-20</c:v>
                </c:pt>
                <c:pt idx="9220">
                  <c:v>8.1314999999999998E-20</c:v>
                </c:pt>
                <c:pt idx="9221">
                  <c:v>8.1314999999999998E-20</c:v>
                </c:pt>
                <c:pt idx="9222">
                  <c:v>8.1314999999999998E-20</c:v>
                </c:pt>
                <c:pt idx="9223">
                  <c:v>8.1314999999999998E-20</c:v>
                </c:pt>
                <c:pt idx="9224">
                  <c:v>8.1314999999999998E-20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5.0000000000000002E-5</c:v>
                </c:pt>
                <c:pt idx="9301">
                  <c:v>5.0000000000000002E-5</c:v>
                </c:pt>
                <c:pt idx="9302">
                  <c:v>5.0000000000000002E-5</c:v>
                </c:pt>
                <c:pt idx="9303">
                  <c:v>5.0000000000000002E-5</c:v>
                </c:pt>
                <c:pt idx="9304">
                  <c:v>5.0000000000000002E-5</c:v>
                </c:pt>
                <c:pt idx="9305">
                  <c:v>5.0000000000000002E-5</c:v>
                </c:pt>
                <c:pt idx="9306">
                  <c:v>5.0000000000000002E-5</c:v>
                </c:pt>
                <c:pt idx="9307">
                  <c:v>5.0000000000000002E-5</c:v>
                </c:pt>
                <c:pt idx="9308">
                  <c:v>5.0000000000000002E-5</c:v>
                </c:pt>
                <c:pt idx="9309">
                  <c:v>5.0000000000000002E-5</c:v>
                </c:pt>
                <c:pt idx="9310">
                  <c:v>5.0000000000000002E-5</c:v>
                </c:pt>
                <c:pt idx="9311">
                  <c:v>5.0000000000000002E-5</c:v>
                </c:pt>
                <c:pt idx="9312">
                  <c:v>5.0000000000000002E-5</c:v>
                </c:pt>
                <c:pt idx="9313">
                  <c:v>5.0000000000000002E-5</c:v>
                </c:pt>
                <c:pt idx="9314">
                  <c:v>5.0000000000000002E-5</c:v>
                </c:pt>
                <c:pt idx="9315">
                  <c:v>5.0000000000000002E-5</c:v>
                </c:pt>
                <c:pt idx="9316">
                  <c:v>5.0000000000000002E-5</c:v>
                </c:pt>
                <c:pt idx="9317">
                  <c:v>5.0000000000000002E-5</c:v>
                </c:pt>
                <c:pt idx="9318">
                  <c:v>5.0000000000000002E-5</c:v>
                </c:pt>
                <c:pt idx="9319">
                  <c:v>5.0000000000000002E-5</c:v>
                </c:pt>
                <c:pt idx="9320">
                  <c:v>5.0000000000000002E-5</c:v>
                </c:pt>
                <c:pt idx="9321">
                  <c:v>5.0000000000000002E-5</c:v>
                </c:pt>
                <c:pt idx="9322">
                  <c:v>5.0000000000000002E-5</c:v>
                </c:pt>
                <c:pt idx="9323">
                  <c:v>5.0000000000000002E-5</c:v>
                </c:pt>
                <c:pt idx="9324">
                  <c:v>5.0000000000000002E-5</c:v>
                </c:pt>
                <c:pt idx="9325">
                  <c:v>1E-4</c:v>
                </c:pt>
                <c:pt idx="9326">
                  <c:v>1E-4</c:v>
                </c:pt>
                <c:pt idx="9327">
                  <c:v>1E-4</c:v>
                </c:pt>
                <c:pt idx="9328">
                  <c:v>1E-4</c:v>
                </c:pt>
                <c:pt idx="9329">
                  <c:v>1E-4</c:v>
                </c:pt>
                <c:pt idx="9330">
                  <c:v>1E-4</c:v>
                </c:pt>
                <c:pt idx="9331">
                  <c:v>1E-4</c:v>
                </c:pt>
                <c:pt idx="9332">
                  <c:v>1E-4</c:v>
                </c:pt>
                <c:pt idx="9333">
                  <c:v>1E-4</c:v>
                </c:pt>
                <c:pt idx="9334">
                  <c:v>1E-4</c:v>
                </c:pt>
                <c:pt idx="9335">
                  <c:v>1E-4</c:v>
                </c:pt>
                <c:pt idx="9336">
                  <c:v>1E-4</c:v>
                </c:pt>
                <c:pt idx="9337">
                  <c:v>1E-4</c:v>
                </c:pt>
                <c:pt idx="9338">
                  <c:v>1E-4</c:v>
                </c:pt>
                <c:pt idx="9339">
                  <c:v>1E-4</c:v>
                </c:pt>
                <c:pt idx="9340">
                  <c:v>1E-4</c:v>
                </c:pt>
                <c:pt idx="9341">
                  <c:v>1E-4</c:v>
                </c:pt>
                <c:pt idx="9342">
                  <c:v>1E-4</c:v>
                </c:pt>
                <c:pt idx="9343">
                  <c:v>1E-4</c:v>
                </c:pt>
                <c:pt idx="9344">
                  <c:v>1E-4</c:v>
                </c:pt>
                <c:pt idx="9345">
                  <c:v>1E-4</c:v>
                </c:pt>
                <c:pt idx="9346">
                  <c:v>1E-4</c:v>
                </c:pt>
                <c:pt idx="9347">
                  <c:v>1E-4</c:v>
                </c:pt>
                <c:pt idx="9348">
                  <c:v>1E-4</c:v>
                </c:pt>
                <c:pt idx="9349">
                  <c:v>1E-4</c:v>
                </c:pt>
                <c:pt idx="9350">
                  <c:v>1.4999999999999999E-4</c:v>
                </c:pt>
                <c:pt idx="9351">
                  <c:v>1.4999999999999999E-4</c:v>
                </c:pt>
                <c:pt idx="9352">
                  <c:v>1.4999999999999999E-4</c:v>
                </c:pt>
                <c:pt idx="9353">
                  <c:v>1.4999999999999999E-4</c:v>
                </c:pt>
                <c:pt idx="9354">
                  <c:v>1.4999999999999999E-4</c:v>
                </c:pt>
                <c:pt idx="9355">
                  <c:v>1.4999999999999999E-4</c:v>
                </c:pt>
                <c:pt idx="9356">
                  <c:v>1.4999999999999999E-4</c:v>
                </c:pt>
                <c:pt idx="9357">
                  <c:v>1.4999999999999999E-4</c:v>
                </c:pt>
                <c:pt idx="9358">
                  <c:v>1.4999999999999999E-4</c:v>
                </c:pt>
                <c:pt idx="9359">
                  <c:v>1.4999999999999999E-4</c:v>
                </c:pt>
                <c:pt idx="9360">
                  <c:v>1.4999999999999999E-4</c:v>
                </c:pt>
                <c:pt idx="9361">
                  <c:v>1.4999999999999999E-4</c:v>
                </c:pt>
                <c:pt idx="9362">
                  <c:v>1.4999999999999999E-4</c:v>
                </c:pt>
                <c:pt idx="9363">
                  <c:v>1.4999999999999999E-4</c:v>
                </c:pt>
                <c:pt idx="9364">
                  <c:v>1.4999999999999999E-4</c:v>
                </c:pt>
                <c:pt idx="9365">
                  <c:v>1.4999999999999999E-4</c:v>
                </c:pt>
                <c:pt idx="9366">
                  <c:v>1.4999999999999999E-4</c:v>
                </c:pt>
                <c:pt idx="9367">
                  <c:v>1.4999999999999999E-4</c:v>
                </c:pt>
                <c:pt idx="9368">
                  <c:v>1.4999999999999999E-4</c:v>
                </c:pt>
                <c:pt idx="9369">
                  <c:v>1.4999999999999999E-4</c:v>
                </c:pt>
                <c:pt idx="9370">
                  <c:v>1.4999999999999999E-4</c:v>
                </c:pt>
                <c:pt idx="9371">
                  <c:v>1.4999999999999999E-4</c:v>
                </c:pt>
                <c:pt idx="9372">
                  <c:v>1.4999999999999999E-4</c:v>
                </c:pt>
                <c:pt idx="9373">
                  <c:v>1.4999999999999999E-4</c:v>
                </c:pt>
                <c:pt idx="9374">
                  <c:v>1.4999999999999999E-4</c:v>
                </c:pt>
                <c:pt idx="9375">
                  <c:v>2.0000000000000001E-4</c:v>
                </c:pt>
                <c:pt idx="9376">
                  <c:v>2.0000000000000001E-4</c:v>
                </c:pt>
                <c:pt idx="9377">
                  <c:v>2.0000000000000001E-4</c:v>
                </c:pt>
                <c:pt idx="9378">
                  <c:v>2.0000000000000001E-4</c:v>
                </c:pt>
                <c:pt idx="9379">
                  <c:v>2.0000000000000001E-4</c:v>
                </c:pt>
                <c:pt idx="9380">
                  <c:v>2.0000000000000001E-4</c:v>
                </c:pt>
                <c:pt idx="9381">
                  <c:v>2.0000000000000001E-4</c:v>
                </c:pt>
                <c:pt idx="9382">
                  <c:v>2.0000000000000001E-4</c:v>
                </c:pt>
                <c:pt idx="9383">
                  <c:v>2.0000000000000001E-4</c:v>
                </c:pt>
                <c:pt idx="9384">
                  <c:v>2.0000000000000001E-4</c:v>
                </c:pt>
                <c:pt idx="9385">
                  <c:v>2.0000000000000001E-4</c:v>
                </c:pt>
                <c:pt idx="9386">
                  <c:v>2.0000000000000001E-4</c:v>
                </c:pt>
                <c:pt idx="9387">
                  <c:v>2.0000000000000001E-4</c:v>
                </c:pt>
                <c:pt idx="9388">
                  <c:v>2.0000000000000001E-4</c:v>
                </c:pt>
                <c:pt idx="9389">
                  <c:v>2.0000000000000001E-4</c:v>
                </c:pt>
                <c:pt idx="9390">
                  <c:v>2.0000000000000001E-4</c:v>
                </c:pt>
                <c:pt idx="9391">
                  <c:v>2.0000000000000001E-4</c:v>
                </c:pt>
                <c:pt idx="9392">
                  <c:v>2.0000000000000001E-4</c:v>
                </c:pt>
                <c:pt idx="9393">
                  <c:v>2.0000000000000001E-4</c:v>
                </c:pt>
                <c:pt idx="9394">
                  <c:v>2.0000000000000001E-4</c:v>
                </c:pt>
                <c:pt idx="9395">
                  <c:v>2.0000000000000001E-4</c:v>
                </c:pt>
                <c:pt idx="9396">
                  <c:v>2.0000000000000001E-4</c:v>
                </c:pt>
                <c:pt idx="9397">
                  <c:v>2.0000000000000001E-4</c:v>
                </c:pt>
                <c:pt idx="9398">
                  <c:v>2.0000000000000001E-4</c:v>
                </c:pt>
                <c:pt idx="9399">
                  <c:v>2.0000000000000001E-4</c:v>
                </c:pt>
                <c:pt idx="9400">
                  <c:v>2.5000000000000001E-4</c:v>
                </c:pt>
                <c:pt idx="9401">
                  <c:v>2.5000000000000001E-4</c:v>
                </c:pt>
                <c:pt idx="9402">
                  <c:v>2.5000000000000001E-4</c:v>
                </c:pt>
                <c:pt idx="9403">
                  <c:v>2.5000000000000001E-4</c:v>
                </c:pt>
                <c:pt idx="9404">
                  <c:v>2.5000000000000001E-4</c:v>
                </c:pt>
                <c:pt idx="9405">
                  <c:v>2.5000000000000001E-4</c:v>
                </c:pt>
                <c:pt idx="9406">
                  <c:v>2.5000000000000001E-4</c:v>
                </c:pt>
                <c:pt idx="9407">
                  <c:v>2.5000000000000001E-4</c:v>
                </c:pt>
                <c:pt idx="9408">
                  <c:v>2.5000000000000001E-4</c:v>
                </c:pt>
                <c:pt idx="9409">
                  <c:v>2.5000000000000001E-4</c:v>
                </c:pt>
                <c:pt idx="9410">
                  <c:v>2.5000000000000001E-4</c:v>
                </c:pt>
                <c:pt idx="9411">
                  <c:v>2.5000000000000001E-4</c:v>
                </c:pt>
                <c:pt idx="9412">
                  <c:v>2.5000000000000001E-4</c:v>
                </c:pt>
                <c:pt idx="9413">
                  <c:v>2.5000000000000001E-4</c:v>
                </c:pt>
                <c:pt idx="9414">
                  <c:v>2.5000000000000001E-4</c:v>
                </c:pt>
                <c:pt idx="9415">
                  <c:v>2.5000000000000001E-4</c:v>
                </c:pt>
                <c:pt idx="9416">
                  <c:v>2.5000000000000001E-4</c:v>
                </c:pt>
                <c:pt idx="9417">
                  <c:v>2.5000000000000001E-4</c:v>
                </c:pt>
                <c:pt idx="9418">
                  <c:v>2.5000000000000001E-4</c:v>
                </c:pt>
                <c:pt idx="9419">
                  <c:v>2.5000000000000001E-4</c:v>
                </c:pt>
                <c:pt idx="9420">
                  <c:v>2.5000000000000001E-4</c:v>
                </c:pt>
                <c:pt idx="9421">
                  <c:v>2.5000000000000001E-4</c:v>
                </c:pt>
                <c:pt idx="9422">
                  <c:v>2.5000000000000001E-4</c:v>
                </c:pt>
                <c:pt idx="9423">
                  <c:v>2.5000000000000001E-4</c:v>
                </c:pt>
                <c:pt idx="9424">
                  <c:v>2.5000000000000001E-4</c:v>
                </c:pt>
                <c:pt idx="9425">
                  <c:v>2.9999999999999997E-4</c:v>
                </c:pt>
                <c:pt idx="9426">
                  <c:v>2.9999999999999997E-4</c:v>
                </c:pt>
                <c:pt idx="9427">
                  <c:v>2.9999999999999997E-4</c:v>
                </c:pt>
                <c:pt idx="9428">
                  <c:v>2.9999999999999997E-4</c:v>
                </c:pt>
                <c:pt idx="9429">
                  <c:v>2.9999999999999997E-4</c:v>
                </c:pt>
                <c:pt idx="9430">
                  <c:v>2.9999999999999997E-4</c:v>
                </c:pt>
                <c:pt idx="9431">
                  <c:v>2.9999999999999997E-4</c:v>
                </c:pt>
                <c:pt idx="9432">
                  <c:v>2.9999999999999997E-4</c:v>
                </c:pt>
                <c:pt idx="9433">
                  <c:v>2.9999999999999997E-4</c:v>
                </c:pt>
                <c:pt idx="9434">
                  <c:v>2.9999999999999997E-4</c:v>
                </c:pt>
                <c:pt idx="9435">
                  <c:v>2.9999999999999997E-4</c:v>
                </c:pt>
                <c:pt idx="9436">
                  <c:v>2.9999999999999997E-4</c:v>
                </c:pt>
                <c:pt idx="9437">
                  <c:v>2.9999999999999997E-4</c:v>
                </c:pt>
                <c:pt idx="9438">
                  <c:v>2.9999999999999997E-4</c:v>
                </c:pt>
                <c:pt idx="9439">
                  <c:v>2.9999999999999997E-4</c:v>
                </c:pt>
                <c:pt idx="9440">
                  <c:v>2.9999999999999997E-4</c:v>
                </c:pt>
                <c:pt idx="9441">
                  <c:v>2.9999999999999997E-4</c:v>
                </c:pt>
                <c:pt idx="9442">
                  <c:v>2.9999999999999997E-4</c:v>
                </c:pt>
                <c:pt idx="9443">
                  <c:v>2.9999999999999997E-4</c:v>
                </c:pt>
                <c:pt idx="9444">
                  <c:v>2.9999999999999997E-4</c:v>
                </c:pt>
                <c:pt idx="9445">
                  <c:v>2.9999999999999997E-4</c:v>
                </c:pt>
                <c:pt idx="9446">
                  <c:v>2.9999999999999997E-4</c:v>
                </c:pt>
                <c:pt idx="9447">
                  <c:v>2.9999999999999997E-4</c:v>
                </c:pt>
                <c:pt idx="9448">
                  <c:v>2.9999999999999997E-4</c:v>
                </c:pt>
                <c:pt idx="9449">
                  <c:v>2.9999999999999997E-4</c:v>
                </c:pt>
                <c:pt idx="9450">
                  <c:v>3.5E-4</c:v>
                </c:pt>
                <c:pt idx="9451">
                  <c:v>3.5E-4</c:v>
                </c:pt>
                <c:pt idx="9452">
                  <c:v>3.5E-4</c:v>
                </c:pt>
                <c:pt idx="9453">
                  <c:v>3.5E-4</c:v>
                </c:pt>
                <c:pt idx="9454">
                  <c:v>3.5E-4</c:v>
                </c:pt>
                <c:pt idx="9455">
                  <c:v>3.5E-4</c:v>
                </c:pt>
                <c:pt idx="9456">
                  <c:v>3.5E-4</c:v>
                </c:pt>
                <c:pt idx="9457">
                  <c:v>3.5E-4</c:v>
                </c:pt>
                <c:pt idx="9458">
                  <c:v>3.5E-4</c:v>
                </c:pt>
                <c:pt idx="9459">
                  <c:v>3.5E-4</c:v>
                </c:pt>
                <c:pt idx="9460">
                  <c:v>3.5E-4</c:v>
                </c:pt>
                <c:pt idx="9461">
                  <c:v>3.5E-4</c:v>
                </c:pt>
                <c:pt idx="9462">
                  <c:v>3.5E-4</c:v>
                </c:pt>
                <c:pt idx="9463">
                  <c:v>3.5E-4</c:v>
                </c:pt>
                <c:pt idx="9464">
                  <c:v>3.5E-4</c:v>
                </c:pt>
                <c:pt idx="9465">
                  <c:v>3.5E-4</c:v>
                </c:pt>
                <c:pt idx="9466">
                  <c:v>3.5E-4</c:v>
                </c:pt>
                <c:pt idx="9467">
                  <c:v>3.5E-4</c:v>
                </c:pt>
                <c:pt idx="9468">
                  <c:v>3.5E-4</c:v>
                </c:pt>
                <c:pt idx="9469">
                  <c:v>3.5E-4</c:v>
                </c:pt>
                <c:pt idx="9470">
                  <c:v>3.5E-4</c:v>
                </c:pt>
                <c:pt idx="9471">
                  <c:v>3.5E-4</c:v>
                </c:pt>
                <c:pt idx="9472">
                  <c:v>3.5E-4</c:v>
                </c:pt>
                <c:pt idx="9473">
                  <c:v>3.5E-4</c:v>
                </c:pt>
                <c:pt idx="9474">
                  <c:v>3.5E-4</c:v>
                </c:pt>
                <c:pt idx="9475">
                  <c:v>4.0000000000000002E-4</c:v>
                </c:pt>
                <c:pt idx="9476">
                  <c:v>4.0000000000000002E-4</c:v>
                </c:pt>
                <c:pt idx="9477">
                  <c:v>4.0000000000000002E-4</c:v>
                </c:pt>
                <c:pt idx="9478">
                  <c:v>4.0000000000000002E-4</c:v>
                </c:pt>
                <c:pt idx="9479">
                  <c:v>4.0000000000000002E-4</c:v>
                </c:pt>
                <c:pt idx="9480">
                  <c:v>4.0000000000000002E-4</c:v>
                </c:pt>
                <c:pt idx="9481">
                  <c:v>4.0000000000000002E-4</c:v>
                </c:pt>
                <c:pt idx="9482">
                  <c:v>4.0000000000000002E-4</c:v>
                </c:pt>
                <c:pt idx="9483">
                  <c:v>4.0000000000000002E-4</c:v>
                </c:pt>
                <c:pt idx="9484">
                  <c:v>4.0000000000000002E-4</c:v>
                </c:pt>
                <c:pt idx="9485">
                  <c:v>4.0000000000000002E-4</c:v>
                </c:pt>
                <c:pt idx="9486">
                  <c:v>4.0000000000000002E-4</c:v>
                </c:pt>
                <c:pt idx="9487">
                  <c:v>4.0000000000000002E-4</c:v>
                </c:pt>
                <c:pt idx="9488">
                  <c:v>4.0000000000000002E-4</c:v>
                </c:pt>
                <c:pt idx="9489">
                  <c:v>4.0000000000000002E-4</c:v>
                </c:pt>
                <c:pt idx="9490">
                  <c:v>4.0000000000000002E-4</c:v>
                </c:pt>
                <c:pt idx="9491">
                  <c:v>4.0000000000000002E-4</c:v>
                </c:pt>
                <c:pt idx="9492">
                  <c:v>4.0000000000000002E-4</c:v>
                </c:pt>
                <c:pt idx="9493">
                  <c:v>4.0000000000000002E-4</c:v>
                </c:pt>
                <c:pt idx="9494">
                  <c:v>4.0000000000000002E-4</c:v>
                </c:pt>
                <c:pt idx="9495">
                  <c:v>4.0000000000000002E-4</c:v>
                </c:pt>
                <c:pt idx="9496">
                  <c:v>4.0000000000000002E-4</c:v>
                </c:pt>
                <c:pt idx="9497">
                  <c:v>4.0000000000000002E-4</c:v>
                </c:pt>
                <c:pt idx="9498">
                  <c:v>4.0000000000000002E-4</c:v>
                </c:pt>
                <c:pt idx="9499">
                  <c:v>4.0000000000000002E-4</c:v>
                </c:pt>
                <c:pt idx="9500">
                  <c:v>2.9999999999999997E-4</c:v>
                </c:pt>
                <c:pt idx="9501">
                  <c:v>2.9999999999999997E-4</c:v>
                </c:pt>
                <c:pt idx="9502">
                  <c:v>2.9999999999999997E-4</c:v>
                </c:pt>
                <c:pt idx="9503">
                  <c:v>2.9999999999999997E-4</c:v>
                </c:pt>
                <c:pt idx="9504">
                  <c:v>2.9999999999999997E-4</c:v>
                </c:pt>
                <c:pt idx="9505">
                  <c:v>2.9999999999999997E-4</c:v>
                </c:pt>
                <c:pt idx="9506">
                  <c:v>2.9999999999999997E-4</c:v>
                </c:pt>
                <c:pt idx="9507">
                  <c:v>2.9999999999999997E-4</c:v>
                </c:pt>
                <c:pt idx="9508">
                  <c:v>2.9999999999999997E-4</c:v>
                </c:pt>
                <c:pt idx="9509">
                  <c:v>2.9999999999999997E-4</c:v>
                </c:pt>
                <c:pt idx="9510">
                  <c:v>2.9999999999999997E-4</c:v>
                </c:pt>
                <c:pt idx="9511">
                  <c:v>2.9999999999999997E-4</c:v>
                </c:pt>
                <c:pt idx="9512">
                  <c:v>2.9999999999999997E-4</c:v>
                </c:pt>
                <c:pt idx="9513">
                  <c:v>2.9999999999999997E-4</c:v>
                </c:pt>
                <c:pt idx="9514">
                  <c:v>2.9999999999999997E-4</c:v>
                </c:pt>
                <c:pt idx="9515">
                  <c:v>2.9999999999999997E-4</c:v>
                </c:pt>
                <c:pt idx="9516">
                  <c:v>2.9999999999999997E-4</c:v>
                </c:pt>
                <c:pt idx="9517">
                  <c:v>2.9999999999999997E-4</c:v>
                </c:pt>
                <c:pt idx="9518">
                  <c:v>2.9999999999999997E-4</c:v>
                </c:pt>
                <c:pt idx="9519">
                  <c:v>2.9999999999999997E-4</c:v>
                </c:pt>
                <c:pt idx="9520">
                  <c:v>2.9999999999999997E-4</c:v>
                </c:pt>
                <c:pt idx="9521">
                  <c:v>2.9999999999999997E-4</c:v>
                </c:pt>
                <c:pt idx="9522">
                  <c:v>2.9999999999999997E-4</c:v>
                </c:pt>
                <c:pt idx="9523">
                  <c:v>2.9999999999999997E-4</c:v>
                </c:pt>
                <c:pt idx="9524">
                  <c:v>2.9999999999999997E-4</c:v>
                </c:pt>
                <c:pt idx="9525">
                  <c:v>2.0000000000000001E-4</c:v>
                </c:pt>
                <c:pt idx="9526">
                  <c:v>2.0000000000000001E-4</c:v>
                </c:pt>
                <c:pt idx="9527">
                  <c:v>2.0000000000000001E-4</c:v>
                </c:pt>
                <c:pt idx="9528">
                  <c:v>2.0000000000000001E-4</c:v>
                </c:pt>
                <c:pt idx="9529">
                  <c:v>2.0000000000000001E-4</c:v>
                </c:pt>
                <c:pt idx="9530">
                  <c:v>2.0000000000000001E-4</c:v>
                </c:pt>
                <c:pt idx="9531">
                  <c:v>2.0000000000000001E-4</c:v>
                </c:pt>
                <c:pt idx="9532">
                  <c:v>2.0000000000000001E-4</c:v>
                </c:pt>
                <c:pt idx="9533">
                  <c:v>2.0000000000000001E-4</c:v>
                </c:pt>
                <c:pt idx="9534">
                  <c:v>2.0000000000000001E-4</c:v>
                </c:pt>
                <c:pt idx="9535">
                  <c:v>2.0000000000000001E-4</c:v>
                </c:pt>
                <c:pt idx="9536">
                  <c:v>2.0000000000000001E-4</c:v>
                </c:pt>
                <c:pt idx="9537">
                  <c:v>2.0000000000000001E-4</c:v>
                </c:pt>
                <c:pt idx="9538">
                  <c:v>2.0000000000000001E-4</c:v>
                </c:pt>
                <c:pt idx="9539">
                  <c:v>2.0000000000000001E-4</c:v>
                </c:pt>
                <c:pt idx="9540">
                  <c:v>2.0000000000000001E-4</c:v>
                </c:pt>
                <c:pt idx="9541">
                  <c:v>2.0000000000000001E-4</c:v>
                </c:pt>
                <c:pt idx="9542">
                  <c:v>2.0000000000000001E-4</c:v>
                </c:pt>
                <c:pt idx="9543">
                  <c:v>2.0000000000000001E-4</c:v>
                </c:pt>
                <c:pt idx="9544">
                  <c:v>2.0000000000000001E-4</c:v>
                </c:pt>
                <c:pt idx="9545">
                  <c:v>2.0000000000000001E-4</c:v>
                </c:pt>
                <c:pt idx="9546">
                  <c:v>2.0000000000000001E-4</c:v>
                </c:pt>
                <c:pt idx="9547">
                  <c:v>2.0000000000000001E-4</c:v>
                </c:pt>
                <c:pt idx="9548">
                  <c:v>2.0000000000000001E-4</c:v>
                </c:pt>
                <c:pt idx="9549">
                  <c:v>2.0000000000000001E-4</c:v>
                </c:pt>
                <c:pt idx="9550">
                  <c:v>1E-4</c:v>
                </c:pt>
                <c:pt idx="9551">
                  <c:v>1E-4</c:v>
                </c:pt>
                <c:pt idx="9552">
                  <c:v>1E-4</c:v>
                </c:pt>
                <c:pt idx="9553">
                  <c:v>1E-4</c:v>
                </c:pt>
                <c:pt idx="9554">
                  <c:v>1E-4</c:v>
                </c:pt>
                <c:pt idx="9555">
                  <c:v>1E-4</c:v>
                </c:pt>
                <c:pt idx="9556">
                  <c:v>1E-4</c:v>
                </c:pt>
                <c:pt idx="9557">
                  <c:v>1E-4</c:v>
                </c:pt>
                <c:pt idx="9558">
                  <c:v>1E-4</c:v>
                </c:pt>
                <c:pt idx="9559">
                  <c:v>1E-4</c:v>
                </c:pt>
                <c:pt idx="9560">
                  <c:v>1E-4</c:v>
                </c:pt>
                <c:pt idx="9561">
                  <c:v>1E-4</c:v>
                </c:pt>
                <c:pt idx="9562">
                  <c:v>1E-4</c:v>
                </c:pt>
                <c:pt idx="9563">
                  <c:v>1E-4</c:v>
                </c:pt>
                <c:pt idx="9564">
                  <c:v>1E-4</c:v>
                </c:pt>
                <c:pt idx="9565">
                  <c:v>1E-4</c:v>
                </c:pt>
                <c:pt idx="9566">
                  <c:v>1E-4</c:v>
                </c:pt>
                <c:pt idx="9567">
                  <c:v>1E-4</c:v>
                </c:pt>
                <c:pt idx="9568">
                  <c:v>1E-4</c:v>
                </c:pt>
                <c:pt idx="9569">
                  <c:v>1E-4</c:v>
                </c:pt>
                <c:pt idx="9570">
                  <c:v>1E-4</c:v>
                </c:pt>
                <c:pt idx="9571">
                  <c:v>1E-4</c:v>
                </c:pt>
                <c:pt idx="9572">
                  <c:v>1E-4</c:v>
                </c:pt>
                <c:pt idx="9573">
                  <c:v>1E-4</c:v>
                </c:pt>
                <c:pt idx="9574">
                  <c:v>1E-4</c:v>
                </c:pt>
                <c:pt idx="9575">
                  <c:v>8.1314999999999998E-20</c:v>
                </c:pt>
                <c:pt idx="9576">
                  <c:v>8.1314999999999998E-20</c:v>
                </c:pt>
                <c:pt idx="9577">
                  <c:v>8.1314999999999998E-20</c:v>
                </c:pt>
                <c:pt idx="9578">
                  <c:v>8.1314999999999998E-20</c:v>
                </c:pt>
                <c:pt idx="9579">
                  <c:v>8.1314999999999998E-20</c:v>
                </c:pt>
                <c:pt idx="9580">
                  <c:v>8.1314999999999998E-20</c:v>
                </c:pt>
                <c:pt idx="9581">
                  <c:v>8.1314999999999998E-20</c:v>
                </c:pt>
                <c:pt idx="9582">
                  <c:v>8.1314999999999998E-20</c:v>
                </c:pt>
                <c:pt idx="9583">
                  <c:v>8.1314999999999998E-20</c:v>
                </c:pt>
                <c:pt idx="9584">
                  <c:v>8.1314999999999998E-20</c:v>
                </c:pt>
                <c:pt idx="9585">
                  <c:v>8.1314999999999998E-20</c:v>
                </c:pt>
                <c:pt idx="9586">
                  <c:v>8.1314999999999998E-20</c:v>
                </c:pt>
                <c:pt idx="9587">
                  <c:v>8.1314999999999998E-20</c:v>
                </c:pt>
                <c:pt idx="9588">
                  <c:v>8.1314999999999998E-20</c:v>
                </c:pt>
                <c:pt idx="9589">
                  <c:v>8.1314999999999998E-20</c:v>
                </c:pt>
                <c:pt idx="9590">
                  <c:v>8.1314999999999998E-20</c:v>
                </c:pt>
                <c:pt idx="9591">
                  <c:v>8.1314999999999998E-20</c:v>
                </c:pt>
                <c:pt idx="9592">
                  <c:v>8.1314999999999998E-20</c:v>
                </c:pt>
                <c:pt idx="9593">
                  <c:v>8.1314999999999998E-20</c:v>
                </c:pt>
                <c:pt idx="9594">
                  <c:v>8.1314999999999998E-20</c:v>
                </c:pt>
                <c:pt idx="9595">
                  <c:v>8.1314999999999998E-20</c:v>
                </c:pt>
                <c:pt idx="9596">
                  <c:v>8.1314999999999998E-20</c:v>
                </c:pt>
                <c:pt idx="9597">
                  <c:v>8.1314999999999998E-20</c:v>
                </c:pt>
                <c:pt idx="9598">
                  <c:v>8.1314999999999998E-20</c:v>
                </c:pt>
                <c:pt idx="9599">
                  <c:v>8.1314999999999998E-20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5.0000000000000002E-5</c:v>
                </c:pt>
                <c:pt idx="9676">
                  <c:v>5.0000000000000002E-5</c:v>
                </c:pt>
                <c:pt idx="9677">
                  <c:v>5.0000000000000002E-5</c:v>
                </c:pt>
                <c:pt idx="9678">
                  <c:v>5.0000000000000002E-5</c:v>
                </c:pt>
                <c:pt idx="9679">
                  <c:v>5.0000000000000002E-5</c:v>
                </c:pt>
                <c:pt idx="9680">
                  <c:v>5.0000000000000002E-5</c:v>
                </c:pt>
                <c:pt idx="9681">
                  <c:v>5.0000000000000002E-5</c:v>
                </c:pt>
                <c:pt idx="9682">
                  <c:v>5.0000000000000002E-5</c:v>
                </c:pt>
                <c:pt idx="9683">
                  <c:v>5.0000000000000002E-5</c:v>
                </c:pt>
                <c:pt idx="9684">
                  <c:v>5.0000000000000002E-5</c:v>
                </c:pt>
                <c:pt idx="9685">
                  <c:v>5.0000000000000002E-5</c:v>
                </c:pt>
                <c:pt idx="9686">
                  <c:v>5.0000000000000002E-5</c:v>
                </c:pt>
                <c:pt idx="9687">
                  <c:v>5.0000000000000002E-5</c:v>
                </c:pt>
                <c:pt idx="9688">
                  <c:v>5.0000000000000002E-5</c:v>
                </c:pt>
                <c:pt idx="9689">
                  <c:v>5.0000000000000002E-5</c:v>
                </c:pt>
                <c:pt idx="9690">
                  <c:v>5.0000000000000002E-5</c:v>
                </c:pt>
                <c:pt idx="9691">
                  <c:v>5.0000000000000002E-5</c:v>
                </c:pt>
                <c:pt idx="9692">
                  <c:v>5.0000000000000002E-5</c:v>
                </c:pt>
                <c:pt idx="9693">
                  <c:v>5.0000000000000002E-5</c:v>
                </c:pt>
                <c:pt idx="9694">
                  <c:v>5.0000000000000002E-5</c:v>
                </c:pt>
                <c:pt idx="9695">
                  <c:v>5.0000000000000002E-5</c:v>
                </c:pt>
                <c:pt idx="9696">
                  <c:v>5.0000000000000002E-5</c:v>
                </c:pt>
                <c:pt idx="9697">
                  <c:v>5.0000000000000002E-5</c:v>
                </c:pt>
                <c:pt idx="9698">
                  <c:v>5.0000000000000002E-5</c:v>
                </c:pt>
                <c:pt idx="9699">
                  <c:v>5.0000000000000002E-5</c:v>
                </c:pt>
                <c:pt idx="9700">
                  <c:v>1E-4</c:v>
                </c:pt>
                <c:pt idx="9701">
                  <c:v>1E-4</c:v>
                </c:pt>
                <c:pt idx="9702">
                  <c:v>1E-4</c:v>
                </c:pt>
                <c:pt idx="9703">
                  <c:v>1E-4</c:v>
                </c:pt>
                <c:pt idx="9704">
                  <c:v>1E-4</c:v>
                </c:pt>
                <c:pt idx="9705">
                  <c:v>1E-4</c:v>
                </c:pt>
                <c:pt idx="9706">
                  <c:v>1E-4</c:v>
                </c:pt>
                <c:pt idx="9707">
                  <c:v>1E-4</c:v>
                </c:pt>
                <c:pt idx="9708">
                  <c:v>1E-4</c:v>
                </c:pt>
                <c:pt idx="9709">
                  <c:v>1E-4</c:v>
                </c:pt>
                <c:pt idx="9710">
                  <c:v>1E-4</c:v>
                </c:pt>
                <c:pt idx="9711">
                  <c:v>1E-4</c:v>
                </c:pt>
                <c:pt idx="9712">
                  <c:v>1E-4</c:v>
                </c:pt>
                <c:pt idx="9713">
                  <c:v>1E-4</c:v>
                </c:pt>
                <c:pt idx="9714">
                  <c:v>1E-4</c:v>
                </c:pt>
                <c:pt idx="9715">
                  <c:v>1E-4</c:v>
                </c:pt>
                <c:pt idx="9716">
                  <c:v>1E-4</c:v>
                </c:pt>
                <c:pt idx="9717">
                  <c:v>1E-4</c:v>
                </c:pt>
                <c:pt idx="9718">
                  <c:v>1E-4</c:v>
                </c:pt>
                <c:pt idx="9719">
                  <c:v>1E-4</c:v>
                </c:pt>
                <c:pt idx="9720">
                  <c:v>1E-4</c:v>
                </c:pt>
                <c:pt idx="9721">
                  <c:v>1E-4</c:v>
                </c:pt>
                <c:pt idx="9722">
                  <c:v>1E-4</c:v>
                </c:pt>
                <c:pt idx="9723">
                  <c:v>1E-4</c:v>
                </c:pt>
                <c:pt idx="9724">
                  <c:v>1E-4</c:v>
                </c:pt>
                <c:pt idx="9725">
                  <c:v>1.4999999999999999E-4</c:v>
                </c:pt>
                <c:pt idx="9726">
                  <c:v>1.4999999999999999E-4</c:v>
                </c:pt>
                <c:pt idx="9727">
                  <c:v>1.4999999999999999E-4</c:v>
                </c:pt>
                <c:pt idx="9728">
                  <c:v>1.4999999999999999E-4</c:v>
                </c:pt>
                <c:pt idx="9729">
                  <c:v>1.4999999999999999E-4</c:v>
                </c:pt>
                <c:pt idx="9730">
                  <c:v>1.4999999999999999E-4</c:v>
                </c:pt>
                <c:pt idx="9731">
                  <c:v>1.4999999999999999E-4</c:v>
                </c:pt>
                <c:pt idx="9732">
                  <c:v>1.4999999999999999E-4</c:v>
                </c:pt>
                <c:pt idx="9733">
                  <c:v>1.4999999999999999E-4</c:v>
                </c:pt>
                <c:pt idx="9734">
                  <c:v>1.4999999999999999E-4</c:v>
                </c:pt>
                <c:pt idx="9735">
                  <c:v>1.4999999999999999E-4</c:v>
                </c:pt>
                <c:pt idx="9736">
                  <c:v>1.4999999999999999E-4</c:v>
                </c:pt>
                <c:pt idx="9737">
                  <c:v>1.4999999999999999E-4</c:v>
                </c:pt>
                <c:pt idx="9738">
                  <c:v>1.4999999999999999E-4</c:v>
                </c:pt>
                <c:pt idx="9739">
                  <c:v>1.4999999999999999E-4</c:v>
                </c:pt>
                <c:pt idx="9740">
                  <c:v>1.4999999999999999E-4</c:v>
                </c:pt>
                <c:pt idx="9741">
                  <c:v>1.4999999999999999E-4</c:v>
                </c:pt>
                <c:pt idx="9742">
                  <c:v>1.4999999999999999E-4</c:v>
                </c:pt>
                <c:pt idx="9743">
                  <c:v>1.4999999999999999E-4</c:v>
                </c:pt>
                <c:pt idx="9744">
                  <c:v>1.4999999999999999E-4</c:v>
                </c:pt>
                <c:pt idx="9745">
                  <c:v>1.4999999999999999E-4</c:v>
                </c:pt>
                <c:pt idx="9746">
                  <c:v>1.4999999999999999E-4</c:v>
                </c:pt>
                <c:pt idx="9747">
                  <c:v>1.4999999999999999E-4</c:v>
                </c:pt>
                <c:pt idx="9748">
                  <c:v>1.4999999999999999E-4</c:v>
                </c:pt>
                <c:pt idx="9749">
                  <c:v>1.4999999999999999E-4</c:v>
                </c:pt>
                <c:pt idx="9750">
                  <c:v>2.0000000000000001E-4</c:v>
                </c:pt>
                <c:pt idx="9751">
                  <c:v>2.0000000000000001E-4</c:v>
                </c:pt>
                <c:pt idx="9752">
                  <c:v>2.0000000000000001E-4</c:v>
                </c:pt>
                <c:pt idx="9753">
                  <c:v>2.0000000000000001E-4</c:v>
                </c:pt>
                <c:pt idx="9754">
                  <c:v>2.0000000000000001E-4</c:v>
                </c:pt>
                <c:pt idx="9755">
                  <c:v>2.0000000000000001E-4</c:v>
                </c:pt>
                <c:pt idx="9756">
                  <c:v>2.0000000000000001E-4</c:v>
                </c:pt>
                <c:pt idx="9757">
                  <c:v>2.0000000000000001E-4</c:v>
                </c:pt>
                <c:pt idx="9758">
                  <c:v>2.0000000000000001E-4</c:v>
                </c:pt>
                <c:pt idx="9759">
                  <c:v>2.0000000000000001E-4</c:v>
                </c:pt>
                <c:pt idx="9760">
                  <c:v>2.0000000000000001E-4</c:v>
                </c:pt>
                <c:pt idx="9761">
                  <c:v>2.0000000000000001E-4</c:v>
                </c:pt>
                <c:pt idx="9762">
                  <c:v>2.0000000000000001E-4</c:v>
                </c:pt>
                <c:pt idx="9763">
                  <c:v>2.0000000000000001E-4</c:v>
                </c:pt>
                <c:pt idx="9764">
                  <c:v>2.0000000000000001E-4</c:v>
                </c:pt>
                <c:pt idx="9765">
                  <c:v>2.0000000000000001E-4</c:v>
                </c:pt>
                <c:pt idx="9766">
                  <c:v>2.0000000000000001E-4</c:v>
                </c:pt>
                <c:pt idx="9767">
                  <c:v>2.0000000000000001E-4</c:v>
                </c:pt>
                <c:pt idx="9768">
                  <c:v>2.0000000000000001E-4</c:v>
                </c:pt>
                <c:pt idx="9769">
                  <c:v>2.0000000000000001E-4</c:v>
                </c:pt>
                <c:pt idx="9770">
                  <c:v>2.0000000000000001E-4</c:v>
                </c:pt>
                <c:pt idx="9771">
                  <c:v>2.0000000000000001E-4</c:v>
                </c:pt>
                <c:pt idx="9772">
                  <c:v>2.0000000000000001E-4</c:v>
                </c:pt>
                <c:pt idx="9773">
                  <c:v>2.0000000000000001E-4</c:v>
                </c:pt>
                <c:pt idx="9774">
                  <c:v>2.0000000000000001E-4</c:v>
                </c:pt>
                <c:pt idx="9775">
                  <c:v>2.5000000000000001E-4</c:v>
                </c:pt>
                <c:pt idx="9776">
                  <c:v>2.5000000000000001E-4</c:v>
                </c:pt>
                <c:pt idx="9777">
                  <c:v>2.5000000000000001E-4</c:v>
                </c:pt>
                <c:pt idx="9778">
                  <c:v>2.5000000000000001E-4</c:v>
                </c:pt>
                <c:pt idx="9779">
                  <c:v>2.5000000000000001E-4</c:v>
                </c:pt>
                <c:pt idx="9780">
                  <c:v>2.5000000000000001E-4</c:v>
                </c:pt>
                <c:pt idx="9781">
                  <c:v>2.5000000000000001E-4</c:v>
                </c:pt>
                <c:pt idx="9782">
                  <c:v>2.5000000000000001E-4</c:v>
                </c:pt>
                <c:pt idx="9783">
                  <c:v>2.5000000000000001E-4</c:v>
                </c:pt>
                <c:pt idx="9784">
                  <c:v>2.5000000000000001E-4</c:v>
                </c:pt>
                <c:pt idx="9785">
                  <c:v>2.5000000000000001E-4</c:v>
                </c:pt>
                <c:pt idx="9786">
                  <c:v>2.5000000000000001E-4</c:v>
                </c:pt>
                <c:pt idx="9787">
                  <c:v>2.5000000000000001E-4</c:v>
                </c:pt>
                <c:pt idx="9788">
                  <c:v>2.5000000000000001E-4</c:v>
                </c:pt>
                <c:pt idx="9789">
                  <c:v>2.5000000000000001E-4</c:v>
                </c:pt>
                <c:pt idx="9790">
                  <c:v>2.5000000000000001E-4</c:v>
                </c:pt>
                <c:pt idx="9791">
                  <c:v>2.5000000000000001E-4</c:v>
                </c:pt>
                <c:pt idx="9792">
                  <c:v>2.5000000000000001E-4</c:v>
                </c:pt>
                <c:pt idx="9793">
                  <c:v>2.5000000000000001E-4</c:v>
                </c:pt>
                <c:pt idx="9794">
                  <c:v>2.5000000000000001E-4</c:v>
                </c:pt>
                <c:pt idx="9795">
                  <c:v>2.5000000000000001E-4</c:v>
                </c:pt>
                <c:pt idx="9796">
                  <c:v>2.5000000000000001E-4</c:v>
                </c:pt>
                <c:pt idx="9797">
                  <c:v>2.5000000000000001E-4</c:v>
                </c:pt>
                <c:pt idx="9798">
                  <c:v>2.5000000000000001E-4</c:v>
                </c:pt>
                <c:pt idx="9799">
                  <c:v>2.5000000000000001E-4</c:v>
                </c:pt>
                <c:pt idx="9800">
                  <c:v>2.9999999999999997E-4</c:v>
                </c:pt>
                <c:pt idx="9801">
                  <c:v>2.9999999999999997E-4</c:v>
                </c:pt>
                <c:pt idx="9802">
                  <c:v>2.9999999999999997E-4</c:v>
                </c:pt>
                <c:pt idx="9803">
                  <c:v>2.9999999999999997E-4</c:v>
                </c:pt>
                <c:pt idx="9804">
                  <c:v>2.9999999999999997E-4</c:v>
                </c:pt>
                <c:pt idx="9805">
                  <c:v>2.9999999999999997E-4</c:v>
                </c:pt>
                <c:pt idx="9806">
                  <c:v>2.9999999999999997E-4</c:v>
                </c:pt>
                <c:pt idx="9807">
                  <c:v>2.9999999999999997E-4</c:v>
                </c:pt>
                <c:pt idx="9808">
                  <c:v>2.9999999999999997E-4</c:v>
                </c:pt>
                <c:pt idx="9809">
                  <c:v>2.9999999999999997E-4</c:v>
                </c:pt>
                <c:pt idx="9810">
                  <c:v>2.9999999999999997E-4</c:v>
                </c:pt>
                <c:pt idx="9811">
                  <c:v>2.9999999999999997E-4</c:v>
                </c:pt>
                <c:pt idx="9812">
                  <c:v>2.9999999999999997E-4</c:v>
                </c:pt>
                <c:pt idx="9813">
                  <c:v>2.9999999999999997E-4</c:v>
                </c:pt>
                <c:pt idx="9814">
                  <c:v>2.9999999999999997E-4</c:v>
                </c:pt>
                <c:pt idx="9815">
                  <c:v>2.9999999999999997E-4</c:v>
                </c:pt>
                <c:pt idx="9816">
                  <c:v>2.9999999999999997E-4</c:v>
                </c:pt>
                <c:pt idx="9817">
                  <c:v>2.9999999999999997E-4</c:v>
                </c:pt>
                <c:pt idx="9818">
                  <c:v>2.9999999999999997E-4</c:v>
                </c:pt>
                <c:pt idx="9819">
                  <c:v>2.9999999999999997E-4</c:v>
                </c:pt>
                <c:pt idx="9820">
                  <c:v>2.9999999999999997E-4</c:v>
                </c:pt>
                <c:pt idx="9821">
                  <c:v>2.9999999999999997E-4</c:v>
                </c:pt>
                <c:pt idx="9822">
                  <c:v>2.9999999999999997E-4</c:v>
                </c:pt>
                <c:pt idx="9823">
                  <c:v>2.9999999999999997E-4</c:v>
                </c:pt>
                <c:pt idx="9824">
                  <c:v>2.9999999999999997E-4</c:v>
                </c:pt>
                <c:pt idx="9825">
                  <c:v>3.5E-4</c:v>
                </c:pt>
                <c:pt idx="9826">
                  <c:v>3.5E-4</c:v>
                </c:pt>
                <c:pt idx="9827">
                  <c:v>3.5E-4</c:v>
                </c:pt>
                <c:pt idx="9828">
                  <c:v>3.5E-4</c:v>
                </c:pt>
                <c:pt idx="9829">
                  <c:v>3.5E-4</c:v>
                </c:pt>
                <c:pt idx="9830">
                  <c:v>3.5E-4</c:v>
                </c:pt>
                <c:pt idx="9831">
                  <c:v>3.5E-4</c:v>
                </c:pt>
                <c:pt idx="9832">
                  <c:v>3.5E-4</c:v>
                </c:pt>
                <c:pt idx="9833">
                  <c:v>3.5E-4</c:v>
                </c:pt>
                <c:pt idx="9834">
                  <c:v>3.5E-4</c:v>
                </c:pt>
                <c:pt idx="9835">
                  <c:v>3.5E-4</c:v>
                </c:pt>
                <c:pt idx="9836">
                  <c:v>3.5E-4</c:v>
                </c:pt>
                <c:pt idx="9837">
                  <c:v>3.5E-4</c:v>
                </c:pt>
                <c:pt idx="9838">
                  <c:v>3.5E-4</c:v>
                </c:pt>
                <c:pt idx="9839">
                  <c:v>3.5E-4</c:v>
                </c:pt>
                <c:pt idx="9840">
                  <c:v>3.5E-4</c:v>
                </c:pt>
                <c:pt idx="9841">
                  <c:v>3.5E-4</c:v>
                </c:pt>
                <c:pt idx="9842">
                  <c:v>3.5E-4</c:v>
                </c:pt>
                <c:pt idx="9843">
                  <c:v>3.5E-4</c:v>
                </c:pt>
                <c:pt idx="9844">
                  <c:v>3.5E-4</c:v>
                </c:pt>
                <c:pt idx="9845">
                  <c:v>3.5E-4</c:v>
                </c:pt>
                <c:pt idx="9846">
                  <c:v>3.5E-4</c:v>
                </c:pt>
                <c:pt idx="9847">
                  <c:v>3.5E-4</c:v>
                </c:pt>
                <c:pt idx="9848">
                  <c:v>3.5E-4</c:v>
                </c:pt>
                <c:pt idx="9849">
                  <c:v>3.5E-4</c:v>
                </c:pt>
                <c:pt idx="9850">
                  <c:v>4.0000000000000002E-4</c:v>
                </c:pt>
                <c:pt idx="9851">
                  <c:v>4.0000000000000002E-4</c:v>
                </c:pt>
                <c:pt idx="9852">
                  <c:v>4.0000000000000002E-4</c:v>
                </c:pt>
                <c:pt idx="9853">
                  <c:v>4.0000000000000002E-4</c:v>
                </c:pt>
                <c:pt idx="9854">
                  <c:v>4.0000000000000002E-4</c:v>
                </c:pt>
                <c:pt idx="9855">
                  <c:v>4.0000000000000002E-4</c:v>
                </c:pt>
                <c:pt idx="9856">
                  <c:v>4.0000000000000002E-4</c:v>
                </c:pt>
                <c:pt idx="9857">
                  <c:v>4.0000000000000002E-4</c:v>
                </c:pt>
                <c:pt idx="9858">
                  <c:v>4.0000000000000002E-4</c:v>
                </c:pt>
                <c:pt idx="9859">
                  <c:v>4.0000000000000002E-4</c:v>
                </c:pt>
                <c:pt idx="9860">
                  <c:v>4.0000000000000002E-4</c:v>
                </c:pt>
                <c:pt idx="9861">
                  <c:v>4.0000000000000002E-4</c:v>
                </c:pt>
                <c:pt idx="9862">
                  <c:v>4.0000000000000002E-4</c:v>
                </c:pt>
                <c:pt idx="9863">
                  <c:v>4.0000000000000002E-4</c:v>
                </c:pt>
                <c:pt idx="9864">
                  <c:v>4.0000000000000002E-4</c:v>
                </c:pt>
                <c:pt idx="9865">
                  <c:v>4.0000000000000002E-4</c:v>
                </c:pt>
                <c:pt idx="9866">
                  <c:v>4.0000000000000002E-4</c:v>
                </c:pt>
                <c:pt idx="9867">
                  <c:v>4.0000000000000002E-4</c:v>
                </c:pt>
                <c:pt idx="9868">
                  <c:v>4.0000000000000002E-4</c:v>
                </c:pt>
                <c:pt idx="9869">
                  <c:v>4.0000000000000002E-4</c:v>
                </c:pt>
                <c:pt idx="9870">
                  <c:v>4.0000000000000002E-4</c:v>
                </c:pt>
                <c:pt idx="9871">
                  <c:v>4.0000000000000002E-4</c:v>
                </c:pt>
                <c:pt idx="9872">
                  <c:v>4.0000000000000002E-4</c:v>
                </c:pt>
                <c:pt idx="9873">
                  <c:v>4.0000000000000002E-4</c:v>
                </c:pt>
                <c:pt idx="9874">
                  <c:v>4.0000000000000002E-4</c:v>
                </c:pt>
                <c:pt idx="9875">
                  <c:v>2.9999999999999997E-4</c:v>
                </c:pt>
                <c:pt idx="9876">
                  <c:v>2.9999999999999997E-4</c:v>
                </c:pt>
                <c:pt idx="9877">
                  <c:v>2.9999999999999997E-4</c:v>
                </c:pt>
                <c:pt idx="9878">
                  <c:v>2.9999999999999997E-4</c:v>
                </c:pt>
                <c:pt idx="9879">
                  <c:v>2.9999999999999997E-4</c:v>
                </c:pt>
                <c:pt idx="9880">
                  <c:v>2.9999999999999997E-4</c:v>
                </c:pt>
                <c:pt idx="9881">
                  <c:v>2.9999999999999997E-4</c:v>
                </c:pt>
                <c:pt idx="9882">
                  <c:v>2.9999999999999997E-4</c:v>
                </c:pt>
                <c:pt idx="9883">
                  <c:v>2.9999999999999997E-4</c:v>
                </c:pt>
                <c:pt idx="9884">
                  <c:v>2.9999999999999997E-4</c:v>
                </c:pt>
                <c:pt idx="9885">
                  <c:v>2.9999999999999997E-4</c:v>
                </c:pt>
                <c:pt idx="9886">
                  <c:v>2.9999999999999997E-4</c:v>
                </c:pt>
                <c:pt idx="9887">
                  <c:v>2.9999999999999997E-4</c:v>
                </c:pt>
                <c:pt idx="9888">
                  <c:v>2.9999999999999997E-4</c:v>
                </c:pt>
                <c:pt idx="9889">
                  <c:v>2.9999999999999997E-4</c:v>
                </c:pt>
                <c:pt idx="9890">
                  <c:v>2.9999999999999997E-4</c:v>
                </c:pt>
                <c:pt idx="9891">
                  <c:v>2.9999999999999997E-4</c:v>
                </c:pt>
                <c:pt idx="9892">
                  <c:v>2.9999999999999997E-4</c:v>
                </c:pt>
                <c:pt idx="9893">
                  <c:v>2.9999999999999997E-4</c:v>
                </c:pt>
                <c:pt idx="9894">
                  <c:v>2.9999999999999997E-4</c:v>
                </c:pt>
                <c:pt idx="9895">
                  <c:v>2.9999999999999997E-4</c:v>
                </c:pt>
                <c:pt idx="9896">
                  <c:v>2.9999999999999997E-4</c:v>
                </c:pt>
                <c:pt idx="9897">
                  <c:v>2.9999999999999997E-4</c:v>
                </c:pt>
                <c:pt idx="9898">
                  <c:v>2.9999999999999997E-4</c:v>
                </c:pt>
                <c:pt idx="9899">
                  <c:v>2.9999999999999997E-4</c:v>
                </c:pt>
                <c:pt idx="9900">
                  <c:v>2.0000000000000001E-4</c:v>
                </c:pt>
                <c:pt idx="9901">
                  <c:v>2.0000000000000001E-4</c:v>
                </c:pt>
                <c:pt idx="9902">
                  <c:v>2.0000000000000001E-4</c:v>
                </c:pt>
                <c:pt idx="9903">
                  <c:v>2.0000000000000001E-4</c:v>
                </c:pt>
                <c:pt idx="9904">
                  <c:v>2.0000000000000001E-4</c:v>
                </c:pt>
                <c:pt idx="9905">
                  <c:v>2.0000000000000001E-4</c:v>
                </c:pt>
                <c:pt idx="9906">
                  <c:v>2.0000000000000001E-4</c:v>
                </c:pt>
                <c:pt idx="9907">
                  <c:v>2.0000000000000001E-4</c:v>
                </c:pt>
                <c:pt idx="9908">
                  <c:v>2.0000000000000001E-4</c:v>
                </c:pt>
                <c:pt idx="9909">
                  <c:v>2.0000000000000001E-4</c:v>
                </c:pt>
                <c:pt idx="9910">
                  <c:v>2.0000000000000001E-4</c:v>
                </c:pt>
                <c:pt idx="9911">
                  <c:v>2.0000000000000001E-4</c:v>
                </c:pt>
                <c:pt idx="9912">
                  <c:v>2.0000000000000001E-4</c:v>
                </c:pt>
                <c:pt idx="9913">
                  <c:v>2.0000000000000001E-4</c:v>
                </c:pt>
                <c:pt idx="9914">
                  <c:v>2.0000000000000001E-4</c:v>
                </c:pt>
                <c:pt idx="9915">
                  <c:v>2.0000000000000001E-4</c:v>
                </c:pt>
                <c:pt idx="9916">
                  <c:v>2.0000000000000001E-4</c:v>
                </c:pt>
                <c:pt idx="9917">
                  <c:v>2.0000000000000001E-4</c:v>
                </c:pt>
                <c:pt idx="9918">
                  <c:v>2.0000000000000001E-4</c:v>
                </c:pt>
                <c:pt idx="9919">
                  <c:v>2.0000000000000001E-4</c:v>
                </c:pt>
                <c:pt idx="9920">
                  <c:v>2.0000000000000001E-4</c:v>
                </c:pt>
                <c:pt idx="9921">
                  <c:v>2.0000000000000001E-4</c:v>
                </c:pt>
                <c:pt idx="9922">
                  <c:v>2.0000000000000001E-4</c:v>
                </c:pt>
                <c:pt idx="9923">
                  <c:v>2.0000000000000001E-4</c:v>
                </c:pt>
                <c:pt idx="9924">
                  <c:v>2.0000000000000001E-4</c:v>
                </c:pt>
                <c:pt idx="9925">
                  <c:v>1E-4</c:v>
                </c:pt>
                <c:pt idx="9926">
                  <c:v>1E-4</c:v>
                </c:pt>
                <c:pt idx="9927">
                  <c:v>1E-4</c:v>
                </c:pt>
                <c:pt idx="9928">
                  <c:v>1E-4</c:v>
                </c:pt>
                <c:pt idx="9929">
                  <c:v>1E-4</c:v>
                </c:pt>
                <c:pt idx="9930">
                  <c:v>1E-4</c:v>
                </c:pt>
                <c:pt idx="9931">
                  <c:v>1E-4</c:v>
                </c:pt>
                <c:pt idx="9932">
                  <c:v>1E-4</c:v>
                </c:pt>
                <c:pt idx="9933">
                  <c:v>1E-4</c:v>
                </c:pt>
                <c:pt idx="9934">
                  <c:v>1E-4</c:v>
                </c:pt>
                <c:pt idx="9935">
                  <c:v>1E-4</c:v>
                </c:pt>
                <c:pt idx="9936">
                  <c:v>1E-4</c:v>
                </c:pt>
                <c:pt idx="9937">
                  <c:v>1E-4</c:v>
                </c:pt>
                <c:pt idx="9938">
                  <c:v>1E-4</c:v>
                </c:pt>
                <c:pt idx="9939">
                  <c:v>1E-4</c:v>
                </c:pt>
                <c:pt idx="9940">
                  <c:v>1E-4</c:v>
                </c:pt>
                <c:pt idx="9941">
                  <c:v>1E-4</c:v>
                </c:pt>
                <c:pt idx="9942">
                  <c:v>1E-4</c:v>
                </c:pt>
                <c:pt idx="9943">
                  <c:v>1E-4</c:v>
                </c:pt>
                <c:pt idx="9944">
                  <c:v>1E-4</c:v>
                </c:pt>
                <c:pt idx="9945">
                  <c:v>1E-4</c:v>
                </c:pt>
                <c:pt idx="9946">
                  <c:v>1E-4</c:v>
                </c:pt>
                <c:pt idx="9947">
                  <c:v>1E-4</c:v>
                </c:pt>
                <c:pt idx="9948">
                  <c:v>1E-4</c:v>
                </c:pt>
                <c:pt idx="9949">
                  <c:v>1E-4</c:v>
                </c:pt>
                <c:pt idx="9950">
                  <c:v>8.1314999999999998E-20</c:v>
                </c:pt>
                <c:pt idx="9951">
                  <c:v>8.1314999999999998E-20</c:v>
                </c:pt>
                <c:pt idx="9952">
                  <c:v>8.1314999999999998E-20</c:v>
                </c:pt>
                <c:pt idx="9953">
                  <c:v>8.1314999999999998E-20</c:v>
                </c:pt>
                <c:pt idx="9954">
                  <c:v>8.1314999999999998E-20</c:v>
                </c:pt>
                <c:pt idx="9955">
                  <c:v>8.1314999999999998E-20</c:v>
                </c:pt>
                <c:pt idx="9956">
                  <c:v>8.1314999999999998E-20</c:v>
                </c:pt>
                <c:pt idx="9957">
                  <c:v>8.1314999999999998E-20</c:v>
                </c:pt>
                <c:pt idx="9958">
                  <c:v>8.1314999999999998E-20</c:v>
                </c:pt>
                <c:pt idx="9959">
                  <c:v>8.1314999999999998E-20</c:v>
                </c:pt>
                <c:pt idx="9960">
                  <c:v>8.1314999999999998E-20</c:v>
                </c:pt>
                <c:pt idx="9961">
                  <c:v>8.1314999999999998E-20</c:v>
                </c:pt>
                <c:pt idx="9962">
                  <c:v>8.1314999999999998E-20</c:v>
                </c:pt>
                <c:pt idx="9963">
                  <c:v>8.1314999999999998E-20</c:v>
                </c:pt>
                <c:pt idx="9964">
                  <c:v>8.1314999999999998E-20</c:v>
                </c:pt>
                <c:pt idx="9965">
                  <c:v>8.1314999999999998E-20</c:v>
                </c:pt>
                <c:pt idx="9966">
                  <c:v>8.1314999999999998E-20</c:v>
                </c:pt>
                <c:pt idx="9967">
                  <c:v>8.1314999999999998E-20</c:v>
                </c:pt>
                <c:pt idx="9968">
                  <c:v>8.1314999999999998E-20</c:v>
                </c:pt>
                <c:pt idx="9969">
                  <c:v>8.1314999999999998E-20</c:v>
                </c:pt>
                <c:pt idx="9970">
                  <c:v>8.1314999999999998E-20</c:v>
                </c:pt>
                <c:pt idx="9971">
                  <c:v>8.1314999999999998E-20</c:v>
                </c:pt>
                <c:pt idx="9972">
                  <c:v>8.1314999999999998E-20</c:v>
                </c:pt>
                <c:pt idx="9973">
                  <c:v>8.1314999999999998E-20</c:v>
                </c:pt>
                <c:pt idx="9974">
                  <c:v>8.1314999999999998E-20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3056"/>
        <c:axId val="381062664"/>
      </c:scatterChart>
      <c:valAx>
        <c:axId val="381063056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2664"/>
        <c:crosses val="autoZero"/>
        <c:crossBetween val="midCat"/>
        <c:majorUnit val="0.5"/>
      </c:valAx>
      <c:valAx>
        <c:axId val="381062664"/>
        <c:scaling>
          <c:orientation val="minMax"/>
          <c:max val="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Amplitude(m)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305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PRESSURE</a:t>
            </a:r>
            <a:r>
              <a:rPr lang="en-AU" baseline="0"/>
              <a:t> vs TIME</a:t>
            </a:r>
            <a:endParaRPr lang="en-AU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Sheet3!$L$1</c:f>
              <c:strCache>
                <c:ptCount val="1"/>
                <c:pt idx="0">
                  <c:v>RMS(Pa)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Sheet3!$K$2:$K$10002</c:f>
              <c:numCache>
                <c:formatCode>General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Sheet3!$L$2:$L$10002</c:f>
              <c:numCache>
                <c:formatCode>General</c:formatCode>
                <c:ptCount val="10001"/>
                <c:pt idx="0" formatCode="0.00E+00">
                  <c:v>2.0000000000000002E-5</c:v>
                </c:pt>
                <c:pt idx="1">
                  <c:v>0.32768599999999998</c:v>
                </c:pt>
                <c:pt idx="2">
                  <c:v>0.374977</c:v>
                </c:pt>
                <c:pt idx="3">
                  <c:v>2.1731889999999998</c:v>
                </c:pt>
                <c:pt idx="4">
                  <c:v>4.6371570000000002</c:v>
                </c:pt>
                <c:pt idx="5">
                  <c:v>7.0288029999999999</c:v>
                </c:pt>
                <c:pt idx="6">
                  <c:v>5.4794260000000001</c:v>
                </c:pt>
                <c:pt idx="7">
                  <c:v>4.9758050000000003</c:v>
                </c:pt>
                <c:pt idx="8">
                  <c:v>5.2609839999999997</c:v>
                </c:pt>
                <c:pt idx="9">
                  <c:v>5.5658320000000003</c:v>
                </c:pt>
                <c:pt idx="10">
                  <c:v>5.4134859999999998</c:v>
                </c:pt>
                <c:pt idx="11">
                  <c:v>4.7971339999999998</c:v>
                </c:pt>
                <c:pt idx="12">
                  <c:v>4.4282510000000004</c:v>
                </c:pt>
                <c:pt idx="13">
                  <c:v>4.6423730000000001</c:v>
                </c:pt>
                <c:pt idx="14">
                  <c:v>4.8294439999999996</c:v>
                </c:pt>
                <c:pt idx="15">
                  <c:v>4.7106209999999997</c:v>
                </c:pt>
                <c:pt idx="16">
                  <c:v>4.2411690000000002</c:v>
                </c:pt>
                <c:pt idx="17">
                  <c:v>3.9028640000000001</c:v>
                </c:pt>
                <c:pt idx="18">
                  <c:v>4.0397480000000003</c:v>
                </c:pt>
                <c:pt idx="19">
                  <c:v>4.2021709999999999</c:v>
                </c:pt>
                <c:pt idx="20">
                  <c:v>4.1035950000000003</c:v>
                </c:pt>
                <c:pt idx="21">
                  <c:v>3.7407050000000002</c:v>
                </c:pt>
                <c:pt idx="22">
                  <c:v>3.401637</c:v>
                </c:pt>
                <c:pt idx="23">
                  <c:v>3.4595359999999999</c:v>
                </c:pt>
                <c:pt idx="24">
                  <c:v>3.5794899999999998</c:v>
                </c:pt>
                <c:pt idx="25">
                  <c:v>3.5141089999999999</c:v>
                </c:pt>
                <c:pt idx="26">
                  <c:v>3.174064</c:v>
                </c:pt>
                <c:pt idx="27">
                  <c:v>2.8512040000000001</c:v>
                </c:pt>
                <c:pt idx="28">
                  <c:v>2.8580549999999998</c:v>
                </c:pt>
                <c:pt idx="29">
                  <c:v>3.0229249999999999</c:v>
                </c:pt>
                <c:pt idx="30">
                  <c:v>2.957338</c:v>
                </c:pt>
                <c:pt idx="31">
                  <c:v>2.622798</c:v>
                </c:pt>
                <c:pt idx="32">
                  <c:v>2.3182049999999998</c:v>
                </c:pt>
                <c:pt idx="33">
                  <c:v>2.3315440000000001</c:v>
                </c:pt>
                <c:pt idx="34">
                  <c:v>2.4703170000000001</c:v>
                </c:pt>
                <c:pt idx="35">
                  <c:v>2.368598</c:v>
                </c:pt>
                <c:pt idx="36">
                  <c:v>2.0505800000000001</c:v>
                </c:pt>
                <c:pt idx="37">
                  <c:v>1.8105659999999999</c:v>
                </c:pt>
                <c:pt idx="38">
                  <c:v>1.833958</c:v>
                </c:pt>
                <c:pt idx="39">
                  <c:v>1.8945860000000001</c:v>
                </c:pt>
                <c:pt idx="40">
                  <c:v>1.759598</c:v>
                </c:pt>
                <c:pt idx="41">
                  <c:v>1.491404</c:v>
                </c:pt>
                <c:pt idx="42">
                  <c:v>1.324414</c:v>
                </c:pt>
                <c:pt idx="43">
                  <c:v>1.329007</c:v>
                </c:pt>
                <c:pt idx="44">
                  <c:v>1.301979</c:v>
                </c:pt>
                <c:pt idx="45">
                  <c:v>1.177182</c:v>
                </c:pt>
                <c:pt idx="46">
                  <c:v>0.97699999999999998</c:v>
                </c:pt>
                <c:pt idx="47">
                  <c:v>0.85100299999999995</c:v>
                </c:pt>
                <c:pt idx="48">
                  <c:v>0.79094200000000003</c:v>
                </c:pt>
                <c:pt idx="49">
                  <c:v>0.72724299999999997</c:v>
                </c:pt>
                <c:pt idx="50">
                  <c:v>0.60688399999999998</c:v>
                </c:pt>
                <c:pt idx="51">
                  <c:v>0.46588800000000002</c:v>
                </c:pt>
                <c:pt idx="52">
                  <c:v>0.34617199999999998</c:v>
                </c:pt>
                <c:pt idx="53">
                  <c:v>0.26138499999999998</c:v>
                </c:pt>
                <c:pt idx="54">
                  <c:v>0.17727999999999999</c:v>
                </c:pt>
                <c:pt idx="55">
                  <c:v>6.8034999999999998E-2</c:v>
                </c:pt>
                <c:pt idx="56">
                  <c:v>3.1607999999999997E-2</c:v>
                </c:pt>
                <c:pt idx="57">
                  <c:v>3.8165999999999999E-2</c:v>
                </c:pt>
                <c:pt idx="58">
                  <c:v>5.1069999999999997E-2</c:v>
                </c:pt>
                <c:pt idx="59">
                  <c:v>7.7937999999999993E-2</c:v>
                </c:pt>
                <c:pt idx="60">
                  <c:v>0.142183</c:v>
                </c:pt>
                <c:pt idx="61">
                  <c:v>0.17095299999999999</c:v>
                </c:pt>
                <c:pt idx="62">
                  <c:v>0.18537899999999999</c:v>
                </c:pt>
                <c:pt idx="63">
                  <c:v>0.25425599999999998</c:v>
                </c:pt>
                <c:pt idx="64">
                  <c:v>0.34992200000000001</c:v>
                </c:pt>
                <c:pt idx="65">
                  <c:v>0.41102300000000003</c:v>
                </c:pt>
                <c:pt idx="66">
                  <c:v>0.43318299999999998</c:v>
                </c:pt>
                <c:pt idx="67">
                  <c:v>0.477661</c:v>
                </c:pt>
                <c:pt idx="68">
                  <c:v>0.47769600000000001</c:v>
                </c:pt>
                <c:pt idx="69">
                  <c:v>0.35734700000000003</c:v>
                </c:pt>
                <c:pt idx="70">
                  <c:v>0.21900500000000001</c:v>
                </c:pt>
                <c:pt idx="71">
                  <c:v>0.112996</c:v>
                </c:pt>
                <c:pt idx="72">
                  <c:v>5.2926000000000001E-2</c:v>
                </c:pt>
                <c:pt idx="73">
                  <c:v>4.4630000000000003E-2</c:v>
                </c:pt>
                <c:pt idx="74">
                  <c:v>5.7171E-2</c:v>
                </c:pt>
                <c:pt idx="75">
                  <c:v>6.6037999999999999E-2</c:v>
                </c:pt>
                <c:pt idx="76">
                  <c:v>9.2733999999999997E-2</c:v>
                </c:pt>
                <c:pt idx="77">
                  <c:v>0.11723600000000001</c:v>
                </c:pt>
                <c:pt idx="78">
                  <c:v>0.14167399999999999</c:v>
                </c:pt>
                <c:pt idx="79">
                  <c:v>0.222667</c:v>
                </c:pt>
                <c:pt idx="80">
                  <c:v>0.305089</c:v>
                </c:pt>
                <c:pt idx="81">
                  <c:v>0.33845900000000001</c:v>
                </c:pt>
                <c:pt idx="82">
                  <c:v>0.34632000000000002</c:v>
                </c:pt>
                <c:pt idx="83">
                  <c:v>0.42527199999999998</c:v>
                </c:pt>
                <c:pt idx="84">
                  <c:v>0.447801</c:v>
                </c:pt>
                <c:pt idx="85">
                  <c:v>0.29475800000000002</c:v>
                </c:pt>
                <c:pt idx="86">
                  <c:v>0.155385</c:v>
                </c:pt>
                <c:pt idx="87">
                  <c:v>9.7517000000000006E-2</c:v>
                </c:pt>
                <c:pt idx="88">
                  <c:v>4.8798000000000001E-2</c:v>
                </c:pt>
                <c:pt idx="89">
                  <c:v>5.7485000000000001E-2</c:v>
                </c:pt>
                <c:pt idx="90">
                  <c:v>7.0623000000000005E-2</c:v>
                </c:pt>
                <c:pt idx="91">
                  <c:v>8.2855999999999999E-2</c:v>
                </c:pt>
                <c:pt idx="92">
                  <c:v>0.113124</c:v>
                </c:pt>
                <c:pt idx="93">
                  <c:v>0.15862599999999999</c:v>
                </c:pt>
                <c:pt idx="94">
                  <c:v>0.22248699999999999</c:v>
                </c:pt>
                <c:pt idx="95">
                  <c:v>0.29278100000000001</c:v>
                </c:pt>
                <c:pt idx="96">
                  <c:v>0.33556200000000003</c:v>
                </c:pt>
                <c:pt idx="97">
                  <c:v>0.36316100000000001</c:v>
                </c:pt>
                <c:pt idx="98">
                  <c:v>0.42943399999999998</c:v>
                </c:pt>
                <c:pt idx="99">
                  <c:v>0.434701</c:v>
                </c:pt>
                <c:pt idx="100">
                  <c:v>0.29535600000000001</c:v>
                </c:pt>
                <c:pt idx="101">
                  <c:v>0.168154</c:v>
                </c:pt>
                <c:pt idx="102">
                  <c:v>8.7170999999999998E-2</c:v>
                </c:pt>
                <c:pt idx="103">
                  <c:v>5.3515E-2</c:v>
                </c:pt>
                <c:pt idx="104">
                  <c:v>5.6586999999999998E-2</c:v>
                </c:pt>
                <c:pt idx="105">
                  <c:v>6.7368999999999998E-2</c:v>
                </c:pt>
                <c:pt idx="106">
                  <c:v>9.2612E-2</c:v>
                </c:pt>
                <c:pt idx="107">
                  <c:v>0.10759199999999999</c:v>
                </c:pt>
                <c:pt idx="108">
                  <c:v>0.14791299999999999</c:v>
                </c:pt>
                <c:pt idx="109">
                  <c:v>0.230991</c:v>
                </c:pt>
                <c:pt idx="110">
                  <c:v>0.30026599999999998</c:v>
                </c:pt>
                <c:pt idx="111">
                  <c:v>0.32617400000000002</c:v>
                </c:pt>
                <c:pt idx="112">
                  <c:v>0.34928700000000001</c:v>
                </c:pt>
                <c:pt idx="113">
                  <c:v>0.43594100000000002</c:v>
                </c:pt>
                <c:pt idx="114">
                  <c:v>0.44270999999999999</c:v>
                </c:pt>
                <c:pt idx="115">
                  <c:v>0.28825000000000001</c:v>
                </c:pt>
                <c:pt idx="116">
                  <c:v>0.164245</c:v>
                </c:pt>
                <c:pt idx="117">
                  <c:v>9.7631999999999997E-2</c:v>
                </c:pt>
                <c:pt idx="118">
                  <c:v>4.9981999999999999E-2</c:v>
                </c:pt>
                <c:pt idx="119">
                  <c:v>5.7169999999999999E-2</c:v>
                </c:pt>
                <c:pt idx="120">
                  <c:v>6.7627000000000007E-2</c:v>
                </c:pt>
                <c:pt idx="121">
                  <c:v>8.8461999999999999E-2</c:v>
                </c:pt>
                <c:pt idx="122">
                  <c:v>0.11649</c:v>
                </c:pt>
                <c:pt idx="123">
                  <c:v>0.15021399999999999</c:v>
                </c:pt>
                <c:pt idx="124">
                  <c:v>0.22209999999999999</c:v>
                </c:pt>
                <c:pt idx="125">
                  <c:v>0.29801100000000003</c:v>
                </c:pt>
                <c:pt idx="126">
                  <c:v>0.33829599999999999</c:v>
                </c:pt>
                <c:pt idx="127">
                  <c:v>0.35523399999999999</c:v>
                </c:pt>
                <c:pt idx="128">
                  <c:v>0.42607099999999998</c:v>
                </c:pt>
                <c:pt idx="129">
                  <c:v>0.44158799999999998</c:v>
                </c:pt>
                <c:pt idx="130">
                  <c:v>0.294937</c:v>
                </c:pt>
                <c:pt idx="131">
                  <c:v>0.16015799999999999</c:v>
                </c:pt>
                <c:pt idx="132">
                  <c:v>9.1206999999999996E-2</c:v>
                </c:pt>
                <c:pt idx="133">
                  <c:v>5.0637000000000001E-2</c:v>
                </c:pt>
                <c:pt idx="134">
                  <c:v>5.6044999999999998E-2</c:v>
                </c:pt>
                <c:pt idx="135">
                  <c:v>6.8139000000000005E-2</c:v>
                </c:pt>
                <c:pt idx="136">
                  <c:v>8.7367E-2</c:v>
                </c:pt>
                <c:pt idx="137">
                  <c:v>0.108594</c:v>
                </c:pt>
                <c:pt idx="138">
                  <c:v>0.15451699999999999</c:v>
                </c:pt>
                <c:pt idx="139">
                  <c:v>0.226384</c:v>
                </c:pt>
                <c:pt idx="140">
                  <c:v>0.29265799999999997</c:v>
                </c:pt>
                <c:pt idx="141">
                  <c:v>0.33206400000000003</c:v>
                </c:pt>
                <c:pt idx="142">
                  <c:v>0.35791200000000001</c:v>
                </c:pt>
                <c:pt idx="143">
                  <c:v>0.43452400000000002</c:v>
                </c:pt>
                <c:pt idx="144">
                  <c:v>0.43727300000000002</c:v>
                </c:pt>
                <c:pt idx="145">
                  <c:v>0.29067500000000002</c:v>
                </c:pt>
                <c:pt idx="146">
                  <c:v>0.16841600000000001</c:v>
                </c:pt>
                <c:pt idx="147">
                  <c:v>9.4365000000000004E-2</c:v>
                </c:pt>
                <c:pt idx="148">
                  <c:v>5.1277999999999997E-2</c:v>
                </c:pt>
                <c:pt idx="149">
                  <c:v>5.6309999999999999E-2</c:v>
                </c:pt>
                <c:pt idx="150">
                  <c:v>6.7129999999999995E-2</c:v>
                </c:pt>
                <c:pt idx="151">
                  <c:v>9.0884000000000006E-2</c:v>
                </c:pt>
                <c:pt idx="152">
                  <c:v>0.113356</c:v>
                </c:pt>
                <c:pt idx="153">
                  <c:v>0.14880199999999999</c:v>
                </c:pt>
                <c:pt idx="154">
                  <c:v>0.22527700000000001</c:v>
                </c:pt>
                <c:pt idx="155">
                  <c:v>0.29991299999999999</c:v>
                </c:pt>
                <c:pt idx="156">
                  <c:v>0.33311800000000003</c:v>
                </c:pt>
                <c:pt idx="157">
                  <c:v>0.35226200000000002</c:v>
                </c:pt>
                <c:pt idx="158">
                  <c:v>0.42875600000000003</c:v>
                </c:pt>
                <c:pt idx="159">
                  <c:v>0.44165900000000002</c:v>
                </c:pt>
                <c:pt idx="160">
                  <c:v>0.29074499999999998</c:v>
                </c:pt>
                <c:pt idx="161">
                  <c:v>0.16270499999999999</c:v>
                </c:pt>
                <c:pt idx="162">
                  <c:v>9.5649999999999999E-2</c:v>
                </c:pt>
                <c:pt idx="163">
                  <c:v>4.9416000000000002E-2</c:v>
                </c:pt>
                <c:pt idx="164">
                  <c:v>5.6272999999999997E-2</c:v>
                </c:pt>
                <c:pt idx="165">
                  <c:v>6.8637000000000004E-2</c:v>
                </c:pt>
                <c:pt idx="166">
                  <c:v>8.7187000000000001E-2</c:v>
                </c:pt>
                <c:pt idx="167">
                  <c:v>0.112613</c:v>
                </c:pt>
                <c:pt idx="168">
                  <c:v>0.153109</c:v>
                </c:pt>
                <c:pt idx="169">
                  <c:v>0.224907</c:v>
                </c:pt>
                <c:pt idx="170">
                  <c:v>0.29413899999999998</c:v>
                </c:pt>
                <c:pt idx="171">
                  <c:v>0.33323000000000003</c:v>
                </c:pt>
                <c:pt idx="172">
                  <c:v>0.35772799999999999</c:v>
                </c:pt>
                <c:pt idx="173">
                  <c:v>0.43184099999999997</c:v>
                </c:pt>
                <c:pt idx="174">
                  <c:v>0.43874800000000003</c:v>
                </c:pt>
                <c:pt idx="175">
                  <c:v>0.29141600000000001</c:v>
                </c:pt>
                <c:pt idx="176">
                  <c:v>0.166243</c:v>
                </c:pt>
                <c:pt idx="177">
                  <c:v>9.2663999999999996E-2</c:v>
                </c:pt>
                <c:pt idx="178">
                  <c:v>5.1168999999999999E-2</c:v>
                </c:pt>
                <c:pt idx="179">
                  <c:v>5.6176999999999998E-2</c:v>
                </c:pt>
                <c:pt idx="180">
                  <c:v>6.7875000000000005E-2</c:v>
                </c:pt>
                <c:pt idx="181">
                  <c:v>8.9632000000000003E-2</c:v>
                </c:pt>
                <c:pt idx="182">
                  <c:v>0.11206000000000001</c:v>
                </c:pt>
                <c:pt idx="183">
                  <c:v>0.150002</c:v>
                </c:pt>
                <c:pt idx="184">
                  <c:v>0.22370200000000001</c:v>
                </c:pt>
                <c:pt idx="185">
                  <c:v>0.29878100000000002</c:v>
                </c:pt>
                <c:pt idx="186">
                  <c:v>0.33122499999999999</c:v>
                </c:pt>
                <c:pt idx="187">
                  <c:v>0.35363600000000001</c:v>
                </c:pt>
                <c:pt idx="188">
                  <c:v>0.43251499999999998</c:v>
                </c:pt>
                <c:pt idx="189">
                  <c:v>0.44172299999999998</c:v>
                </c:pt>
                <c:pt idx="190">
                  <c:v>0.28886600000000001</c:v>
                </c:pt>
                <c:pt idx="191">
                  <c:v>0.16339500000000001</c:v>
                </c:pt>
                <c:pt idx="192">
                  <c:v>9.4928999999999999E-2</c:v>
                </c:pt>
                <c:pt idx="193">
                  <c:v>4.9869999999999998E-2</c:v>
                </c:pt>
                <c:pt idx="194">
                  <c:v>5.6371999999999998E-2</c:v>
                </c:pt>
                <c:pt idx="195">
                  <c:v>6.8016999999999994E-2</c:v>
                </c:pt>
                <c:pt idx="196">
                  <c:v>8.6166999999999994E-2</c:v>
                </c:pt>
                <c:pt idx="197">
                  <c:v>0.113874</c:v>
                </c:pt>
                <c:pt idx="198">
                  <c:v>0.15170400000000001</c:v>
                </c:pt>
                <c:pt idx="199">
                  <c:v>0.22502900000000001</c:v>
                </c:pt>
                <c:pt idx="200">
                  <c:v>0.29630000000000001</c:v>
                </c:pt>
                <c:pt idx="201">
                  <c:v>0.33443000000000001</c:v>
                </c:pt>
                <c:pt idx="202">
                  <c:v>0.356435</c:v>
                </c:pt>
                <c:pt idx="203">
                  <c:v>0.43134400000000001</c:v>
                </c:pt>
                <c:pt idx="204">
                  <c:v>0.436191</c:v>
                </c:pt>
                <c:pt idx="205">
                  <c:v>0.29323100000000002</c:v>
                </c:pt>
                <c:pt idx="206">
                  <c:v>0.16447100000000001</c:v>
                </c:pt>
                <c:pt idx="207">
                  <c:v>9.2782000000000003E-2</c:v>
                </c:pt>
                <c:pt idx="208">
                  <c:v>5.0577999999999998E-2</c:v>
                </c:pt>
                <c:pt idx="209">
                  <c:v>5.6446999999999997E-2</c:v>
                </c:pt>
                <c:pt idx="210">
                  <c:v>6.8076999999999999E-2</c:v>
                </c:pt>
                <c:pt idx="211">
                  <c:v>8.9288000000000006E-2</c:v>
                </c:pt>
                <c:pt idx="212">
                  <c:v>0.110706</c:v>
                </c:pt>
                <c:pt idx="213">
                  <c:v>0.150535</c:v>
                </c:pt>
                <c:pt idx="214">
                  <c:v>0.226273</c:v>
                </c:pt>
                <c:pt idx="215">
                  <c:v>0.29656100000000002</c:v>
                </c:pt>
                <c:pt idx="216">
                  <c:v>0.330901</c:v>
                </c:pt>
                <c:pt idx="217">
                  <c:v>0.35519200000000001</c:v>
                </c:pt>
                <c:pt idx="218">
                  <c:v>0.43137999999999999</c:v>
                </c:pt>
                <c:pt idx="219">
                  <c:v>0.44042700000000001</c:v>
                </c:pt>
                <c:pt idx="220">
                  <c:v>0.29138900000000001</c:v>
                </c:pt>
                <c:pt idx="221">
                  <c:v>0.16390199999999999</c:v>
                </c:pt>
                <c:pt idx="222">
                  <c:v>9.5326999999999995E-2</c:v>
                </c:pt>
                <c:pt idx="223">
                  <c:v>5.0326999999999997E-2</c:v>
                </c:pt>
                <c:pt idx="224">
                  <c:v>5.6295999999999999E-2</c:v>
                </c:pt>
                <c:pt idx="225">
                  <c:v>6.7859000000000003E-2</c:v>
                </c:pt>
                <c:pt idx="226">
                  <c:v>8.8521000000000002E-2</c:v>
                </c:pt>
                <c:pt idx="227">
                  <c:v>0.11429599999999999</c:v>
                </c:pt>
                <c:pt idx="228">
                  <c:v>0.15201400000000001</c:v>
                </c:pt>
                <c:pt idx="229">
                  <c:v>0.22534899999999999</c:v>
                </c:pt>
                <c:pt idx="230">
                  <c:v>0.29695199999999999</c:v>
                </c:pt>
                <c:pt idx="231">
                  <c:v>0.33478799999999997</c:v>
                </c:pt>
                <c:pt idx="232">
                  <c:v>0.35700100000000001</c:v>
                </c:pt>
                <c:pt idx="233">
                  <c:v>0.42989100000000002</c:v>
                </c:pt>
                <c:pt idx="234">
                  <c:v>0.44118499999999999</c:v>
                </c:pt>
                <c:pt idx="235">
                  <c:v>0.29119800000000001</c:v>
                </c:pt>
                <c:pt idx="236">
                  <c:v>0.16362199999999999</c:v>
                </c:pt>
                <c:pt idx="237">
                  <c:v>9.3321000000000001E-2</c:v>
                </c:pt>
                <c:pt idx="238">
                  <c:v>5.0201000000000003E-2</c:v>
                </c:pt>
                <c:pt idx="239">
                  <c:v>5.6031999999999998E-2</c:v>
                </c:pt>
                <c:pt idx="240">
                  <c:v>6.8121000000000001E-2</c:v>
                </c:pt>
                <c:pt idx="241">
                  <c:v>8.7575E-2</c:v>
                </c:pt>
                <c:pt idx="242">
                  <c:v>0.110635</c:v>
                </c:pt>
                <c:pt idx="243">
                  <c:v>0.15210000000000001</c:v>
                </c:pt>
                <c:pt idx="244">
                  <c:v>0.22609799999999999</c:v>
                </c:pt>
                <c:pt idx="245">
                  <c:v>0.296211</c:v>
                </c:pt>
                <c:pt idx="246">
                  <c:v>0.33053100000000002</c:v>
                </c:pt>
                <c:pt idx="247">
                  <c:v>0.35566500000000001</c:v>
                </c:pt>
                <c:pt idx="248">
                  <c:v>0.43331999999999998</c:v>
                </c:pt>
                <c:pt idx="249">
                  <c:v>0.43871900000000003</c:v>
                </c:pt>
                <c:pt idx="250">
                  <c:v>0.28928900000000002</c:v>
                </c:pt>
                <c:pt idx="251">
                  <c:v>0.16477800000000001</c:v>
                </c:pt>
                <c:pt idx="252">
                  <c:v>9.4333E-2</c:v>
                </c:pt>
                <c:pt idx="253">
                  <c:v>5.0458000000000003E-2</c:v>
                </c:pt>
                <c:pt idx="254">
                  <c:v>5.6564999999999997E-2</c:v>
                </c:pt>
                <c:pt idx="255">
                  <c:v>6.7901000000000003E-2</c:v>
                </c:pt>
                <c:pt idx="256">
                  <c:v>8.9338000000000001E-2</c:v>
                </c:pt>
                <c:pt idx="257">
                  <c:v>0.114019</c:v>
                </c:pt>
                <c:pt idx="258">
                  <c:v>0.15124299999999999</c:v>
                </c:pt>
                <c:pt idx="259">
                  <c:v>0.22390499999999999</c:v>
                </c:pt>
                <c:pt idx="260">
                  <c:v>0.29802800000000002</c:v>
                </c:pt>
                <c:pt idx="261">
                  <c:v>0.33293299999999998</c:v>
                </c:pt>
                <c:pt idx="262">
                  <c:v>0.352906</c:v>
                </c:pt>
                <c:pt idx="263">
                  <c:v>0.42883700000000002</c:v>
                </c:pt>
                <c:pt idx="264">
                  <c:v>0.44150099999999998</c:v>
                </c:pt>
                <c:pt idx="265">
                  <c:v>0.29235499999999998</c:v>
                </c:pt>
                <c:pt idx="266">
                  <c:v>0.16167100000000001</c:v>
                </c:pt>
                <c:pt idx="267">
                  <c:v>9.4059000000000004E-2</c:v>
                </c:pt>
                <c:pt idx="268">
                  <c:v>4.9932999999999998E-2</c:v>
                </c:pt>
                <c:pt idx="269">
                  <c:v>5.6372999999999999E-2</c:v>
                </c:pt>
                <c:pt idx="270">
                  <c:v>6.7679000000000003E-2</c:v>
                </c:pt>
                <c:pt idx="271">
                  <c:v>8.6883000000000002E-2</c:v>
                </c:pt>
                <c:pt idx="272">
                  <c:v>0.110429</c:v>
                </c:pt>
                <c:pt idx="273">
                  <c:v>0.15401200000000001</c:v>
                </c:pt>
                <c:pt idx="274">
                  <c:v>0.22628599999999999</c:v>
                </c:pt>
                <c:pt idx="275">
                  <c:v>0.29564000000000001</c:v>
                </c:pt>
                <c:pt idx="276">
                  <c:v>0.33236500000000002</c:v>
                </c:pt>
                <c:pt idx="277">
                  <c:v>0.35628199999999999</c:v>
                </c:pt>
                <c:pt idx="278">
                  <c:v>0.43422300000000003</c:v>
                </c:pt>
                <c:pt idx="279">
                  <c:v>0.43972600000000001</c:v>
                </c:pt>
                <c:pt idx="280">
                  <c:v>0.28847800000000001</c:v>
                </c:pt>
                <c:pt idx="281">
                  <c:v>0.16623099999999999</c:v>
                </c:pt>
                <c:pt idx="282">
                  <c:v>9.4130000000000005E-2</c:v>
                </c:pt>
                <c:pt idx="283">
                  <c:v>5.0540000000000002E-2</c:v>
                </c:pt>
                <c:pt idx="284">
                  <c:v>5.6240999999999999E-2</c:v>
                </c:pt>
                <c:pt idx="285">
                  <c:v>6.7768999999999996E-2</c:v>
                </c:pt>
                <c:pt idx="286">
                  <c:v>8.8883000000000004E-2</c:v>
                </c:pt>
                <c:pt idx="287">
                  <c:v>0.11259</c:v>
                </c:pt>
                <c:pt idx="288">
                  <c:v>0.14993699999999999</c:v>
                </c:pt>
                <c:pt idx="289">
                  <c:v>0.226937</c:v>
                </c:pt>
                <c:pt idx="290">
                  <c:v>0.29723500000000003</c:v>
                </c:pt>
                <c:pt idx="291">
                  <c:v>0.33115600000000001</c:v>
                </c:pt>
                <c:pt idx="292">
                  <c:v>0.35128100000000001</c:v>
                </c:pt>
                <c:pt idx="293">
                  <c:v>0.432892</c:v>
                </c:pt>
                <c:pt idx="294">
                  <c:v>0.44042500000000001</c:v>
                </c:pt>
                <c:pt idx="295">
                  <c:v>0.29058</c:v>
                </c:pt>
                <c:pt idx="296">
                  <c:v>0.16328799999999999</c:v>
                </c:pt>
                <c:pt idx="297">
                  <c:v>9.5784999999999995E-2</c:v>
                </c:pt>
                <c:pt idx="298">
                  <c:v>4.9570999999999997E-2</c:v>
                </c:pt>
                <c:pt idx="299">
                  <c:v>5.6736000000000002E-2</c:v>
                </c:pt>
                <c:pt idx="300">
                  <c:v>6.8164000000000002E-2</c:v>
                </c:pt>
                <c:pt idx="301">
                  <c:v>8.7078000000000003E-2</c:v>
                </c:pt>
                <c:pt idx="302">
                  <c:v>0.112384</c:v>
                </c:pt>
                <c:pt idx="303">
                  <c:v>0.15401999999999999</c:v>
                </c:pt>
                <c:pt idx="304">
                  <c:v>0.22420100000000001</c:v>
                </c:pt>
                <c:pt idx="305">
                  <c:v>0.29410399999999998</c:v>
                </c:pt>
                <c:pt idx="306">
                  <c:v>0.33383499999999999</c:v>
                </c:pt>
                <c:pt idx="307">
                  <c:v>0.35504799999999997</c:v>
                </c:pt>
                <c:pt idx="308">
                  <c:v>0.43085899999999999</c:v>
                </c:pt>
                <c:pt idx="309">
                  <c:v>0.440029</c:v>
                </c:pt>
                <c:pt idx="310">
                  <c:v>0.28987299999999999</c:v>
                </c:pt>
                <c:pt idx="311">
                  <c:v>0.16517299999999999</c:v>
                </c:pt>
                <c:pt idx="312">
                  <c:v>9.3036999999999995E-2</c:v>
                </c:pt>
                <c:pt idx="313">
                  <c:v>5.0340999999999997E-2</c:v>
                </c:pt>
                <c:pt idx="314">
                  <c:v>5.5952000000000002E-2</c:v>
                </c:pt>
                <c:pt idx="315">
                  <c:v>6.7896999999999999E-2</c:v>
                </c:pt>
                <c:pt idx="316">
                  <c:v>8.7864999999999999E-2</c:v>
                </c:pt>
                <c:pt idx="317">
                  <c:v>0.111077</c:v>
                </c:pt>
                <c:pt idx="318">
                  <c:v>0.15009500000000001</c:v>
                </c:pt>
                <c:pt idx="319">
                  <c:v>0.22761799999999999</c:v>
                </c:pt>
                <c:pt idx="320">
                  <c:v>0.29715599999999998</c:v>
                </c:pt>
                <c:pt idx="321">
                  <c:v>0.32876499999999997</c:v>
                </c:pt>
                <c:pt idx="322">
                  <c:v>0.35502499999999998</c:v>
                </c:pt>
                <c:pt idx="323">
                  <c:v>0.43310799999999999</c:v>
                </c:pt>
                <c:pt idx="324">
                  <c:v>0.44012899999999999</c:v>
                </c:pt>
                <c:pt idx="325">
                  <c:v>0.290684</c:v>
                </c:pt>
                <c:pt idx="326">
                  <c:v>0.162939</c:v>
                </c:pt>
                <c:pt idx="327">
                  <c:v>9.6335000000000004E-2</c:v>
                </c:pt>
                <c:pt idx="328">
                  <c:v>4.9743999999999997E-2</c:v>
                </c:pt>
                <c:pt idx="329">
                  <c:v>5.6628999999999999E-2</c:v>
                </c:pt>
                <c:pt idx="330">
                  <c:v>6.7556000000000005E-2</c:v>
                </c:pt>
                <c:pt idx="331">
                  <c:v>8.8063000000000002E-2</c:v>
                </c:pt>
                <c:pt idx="332">
                  <c:v>0.112945</c:v>
                </c:pt>
                <c:pt idx="333">
                  <c:v>0.15254699999999999</c:v>
                </c:pt>
                <c:pt idx="334">
                  <c:v>0.22441900000000001</c:v>
                </c:pt>
                <c:pt idx="335">
                  <c:v>0.29677100000000001</c:v>
                </c:pt>
                <c:pt idx="336">
                  <c:v>0.334899</c:v>
                </c:pt>
                <c:pt idx="337">
                  <c:v>0.35326000000000002</c:v>
                </c:pt>
                <c:pt idx="338">
                  <c:v>0.43129000000000001</c:v>
                </c:pt>
                <c:pt idx="339">
                  <c:v>0.44142300000000001</c:v>
                </c:pt>
                <c:pt idx="340">
                  <c:v>0.29113899999999998</c:v>
                </c:pt>
                <c:pt idx="341">
                  <c:v>0.164188</c:v>
                </c:pt>
                <c:pt idx="342">
                  <c:v>9.3282000000000004E-2</c:v>
                </c:pt>
                <c:pt idx="343">
                  <c:v>5.0099999999999999E-2</c:v>
                </c:pt>
                <c:pt idx="344">
                  <c:v>5.6016999999999997E-2</c:v>
                </c:pt>
                <c:pt idx="345">
                  <c:v>6.8168000000000006E-2</c:v>
                </c:pt>
                <c:pt idx="346">
                  <c:v>8.6487999999999995E-2</c:v>
                </c:pt>
                <c:pt idx="347">
                  <c:v>0.110345</c:v>
                </c:pt>
                <c:pt idx="348">
                  <c:v>0.15273700000000001</c:v>
                </c:pt>
                <c:pt idx="349">
                  <c:v>0.22664300000000001</c:v>
                </c:pt>
                <c:pt idx="350">
                  <c:v>0.29677300000000001</c:v>
                </c:pt>
                <c:pt idx="351">
                  <c:v>0.330374</c:v>
                </c:pt>
                <c:pt idx="352">
                  <c:v>0.35583300000000001</c:v>
                </c:pt>
                <c:pt idx="353">
                  <c:v>0.431533</c:v>
                </c:pt>
                <c:pt idx="354">
                  <c:v>0.43940499999999999</c:v>
                </c:pt>
                <c:pt idx="355">
                  <c:v>0.29028100000000001</c:v>
                </c:pt>
                <c:pt idx="356">
                  <c:v>0.165044</c:v>
                </c:pt>
                <c:pt idx="357">
                  <c:v>9.4071000000000002E-2</c:v>
                </c:pt>
                <c:pt idx="358">
                  <c:v>5.0441E-2</c:v>
                </c:pt>
                <c:pt idx="359">
                  <c:v>5.6387E-2</c:v>
                </c:pt>
                <c:pt idx="360">
                  <c:v>6.7747000000000002E-2</c:v>
                </c:pt>
                <c:pt idx="361">
                  <c:v>8.9773000000000006E-2</c:v>
                </c:pt>
                <c:pt idx="362">
                  <c:v>0.11316900000000001</c:v>
                </c:pt>
                <c:pt idx="363">
                  <c:v>0.150367</c:v>
                </c:pt>
                <c:pt idx="364">
                  <c:v>0.224601</c:v>
                </c:pt>
                <c:pt idx="365">
                  <c:v>0.29864400000000002</c:v>
                </c:pt>
                <c:pt idx="366">
                  <c:v>0.33152900000000002</c:v>
                </c:pt>
                <c:pt idx="367">
                  <c:v>0.35185899999999998</c:v>
                </c:pt>
                <c:pt idx="368">
                  <c:v>0.43152299999999999</c:v>
                </c:pt>
                <c:pt idx="369">
                  <c:v>0.43998500000000001</c:v>
                </c:pt>
                <c:pt idx="370">
                  <c:v>0.29219200000000001</c:v>
                </c:pt>
                <c:pt idx="371">
                  <c:v>0.162133</c:v>
                </c:pt>
                <c:pt idx="372">
                  <c:v>9.5333000000000001E-2</c:v>
                </c:pt>
                <c:pt idx="373">
                  <c:v>4.9833000000000002E-2</c:v>
                </c:pt>
                <c:pt idx="374">
                  <c:v>5.6549000000000002E-2</c:v>
                </c:pt>
                <c:pt idx="375">
                  <c:v>6.8295999999999996E-2</c:v>
                </c:pt>
                <c:pt idx="376">
                  <c:v>8.7262999999999993E-2</c:v>
                </c:pt>
                <c:pt idx="377">
                  <c:v>0.110412</c:v>
                </c:pt>
                <c:pt idx="378">
                  <c:v>0.154058</c:v>
                </c:pt>
                <c:pt idx="379">
                  <c:v>0.22559000000000001</c:v>
                </c:pt>
                <c:pt idx="380">
                  <c:v>0.29624899999999998</c:v>
                </c:pt>
                <c:pt idx="381">
                  <c:v>0.331625</c:v>
                </c:pt>
                <c:pt idx="382">
                  <c:v>0.35631800000000002</c:v>
                </c:pt>
                <c:pt idx="383">
                  <c:v>0.43130000000000002</c:v>
                </c:pt>
                <c:pt idx="384">
                  <c:v>0.44065500000000002</c:v>
                </c:pt>
                <c:pt idx="385">
                  <c:v>0.29091800000000001</c:v>
                </c:pt>
                <c:pt idx="386">
                  <c:v>0.165266</c:v>
                </c:pt>
                <c:pt idx="387">
                  <c:v>9.3209E-2</c:v>
                </c:pt>
                <c:pt idx="388">
                  <c:v>5.0716999999999998E-2</c:v>
                </c:pt>
                <c:pt idx="389">
                  <c:v>5.6383000000000003E-2</c:v>
                </c:pt>
                <c:pt idx="390">
                  <c:v>6.7960000000000007E-2</c:v>
                </c:pt>
                <c:pt idx="391">
                  <c:v>8.8293999999999997E-2</c:v>
                </c:pt>
                <c:pt idx="392">
                  <c:v>0.110969</c:v>
                </c:pt>
                <c:pt idx="393">
                  <c:v>0.150229</c:v>
                </c:pt>
                <c:pt idx="394">
                  <c:v>0.22656200000000001</c:v>
                </c:pt>
                <c:pt idx="395">
                  <c:v>0.29697400000000002</c:v>
                </c:pt>
                <c:pt idx="396">
                  <c:v>0.33195200000000002</c:v>
                </c:pt>
                <c:pt idx="397">
                  <c:v>0.35250700000000001</c:v>
                </c:pt>
                <c:pt idx="398">
                  <c:v>0.43112899999999998</c:v>
                </c:pt>
                <c:pt idx="399">
                  <c:v>0.44411600000000001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Sheet3!$M$1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Sheet3!$K$2:$K$10002</c:f>
              <c:numCache>
                <c:formatCode>General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Sheet3!$M$2:$M$10002</c:f>
              <c:numCache>
                <c:formatCode>General</c:formatCode>
                <c:ptCount val="10001"/>
                <c:pt idx="0">
                  <c:v>0</c:v>
                </c:pt>
                <c:pt idx="1">
                  <c:v>84.288600000000002</c:v>
                </c:pt>
                <c:pt idx="2">
                  <c:v>85.459500000000006</c:v>
                </c:pt>
                <c:pt idx="3">
                  <c:v>100.7213</c:v>
                </c:pt>
                <c:pt idx="4">
                  <c:v>107.3044</c:v>
                </c:pt>
                <c:pt idx="5">
                  <c:v>110.917</c:v>
                </c:pt>
                <c:pt idx="6">
                  <c:v>108.75409999999999</c:v>
                </c:pt>
                <c:pt idx="7">
                  <c:v>107.91670000000001</c:v>
                </c:pt>
                <c:pt idx="8">
                  <c:v>108.4007</c:v>
                </c:pt>
                <c:pt idx="9">
                  <c:v>108.89</c:v>
                </c:pt>
                <c:pt idx="10">
                  <c:v>108.6489</c:v>
                </c:pt>
                <c:pt idx="11">
                  <c:v>107.599</c:v>
                </c:pt>
                <c:pt idx="12">
                  <c:v>106.904</c:v>
                </c:pt>
                <c:pt idx="13">
                  <c:v>107.3142</c:v>
                </c:pt>
                <c:pt idx="14">
                  <c:v>107.65730000000001</c:v>
                </c:pt>
                <c:pt idx="15">
                  <c:v>107.441</c:v>
                </c:pt>
                <c:pt idx="16">
                  <c:v>106.5291</c:v>
                </c:pt>
                <c:pt idx="17">
                  <c:v>105.80710000000001</c:v>
                </c:pt>
                <c:pt idx="18">
                  <c:v>106.1065</c:v>
                </c:pt>
                <c:pt idx="19">
                  <c:v>106.44889999999999</c:v>
                </c:pt>
                <c:pt idx="20">
                  <c:v>106.2427</c:v>
                </c:pt>
                <c:pt idx="21">
                  <c:v>105.4385</c:v>
                </c:pt>
                <c:pt idx="22">
                  <c:v>104.61320000000001</c:v>
                </c:pt>
                <c:pt idx="23">
                  <c:v>104.7598</c:v>
                </c:pt>
                <c:pt idx="24">
                  <c:v>105.0558</c:v>
                </c:pt>
                <c:pt idx="25">
                  <c:v>104.89570000000001</c:v>
                </c:pt>
                <c:pt idx="26">
                  <c:v>104.0117</c:v>
                </c:pt>
                <c:pt idx="27">
                  <c:v>103.08</c:v>
                </c:pt>
                <c:pt idx="28">
                  <c:v>103.10080000000001</c:v>
                </c:pt>
                <c:pt idx="29">
                  <c:v>103.5879</c:v>
                </c:pt>
                <c:pt idx="30">
                  <c:v>103.3974</c:v>
                </c:pt>
                <c:pt idx="31">
                  <c:v>102.35469999999999</c:v>
                </c:pt>
                <c:pt idx="32">
                  <c:v>101.2824</c:v>
                </c:pt>
                <c:pt idx="33">
                  <c:v>101.3323</c:v>
                </c:pt>
                <c:pt idx="34">
                  <c:v>101.83450000000001</c:v>
                </c:pt>
                <c:pt idx="35">
                  <c:v>101.4692</c:v>
                </c:pt>
                <c:pt idx="36">
                  <c:v>100.2169</c:v>
                </c:pt>
                <c:pt idx="37">
                  <c:v>99.1357</c:v>
                </c:pt>
                <c:pt idx="38">
                  <c:v>99.247200000000007</c:v>
                </c:pt>
                <c:pt idx="39">
                  <c:v>99.529700000000005</c:v>
                </c:pt>
                <c:pt idx="40">
                  <c:v>98.887699999999995</c:v>
                </c:pt>
                <c:pt idx="41">
                  <c:v>97.451300000000003</c:v>
                </c:pt>
                <c:pt idx="42">
                  <c:v>96.419899999999998</c:v>
                </c:pt>
                <c:pt idx="43">
                  <c:v>96.4499</c:v>
                </c:pt>
                <c:pt idx="44">
                  <c:v>96.271500000000003</c:v>
                </c:pt>
                <c:pt idx="45">
                  <c:v>95.396299999999997</c:v>
                </c:pt>
                <c:pt idx="46">
                  <c:v>93.777299999999997</c:v>
                </c:pt>
                <c:pt idx="47">
                  <c:v>92.578000000000003</c:v>
                </c:pt>
                <c:pt idx="48">
                  <c:v>91.942300000000003</c:v>
                </c:pt>
                <c:pt idx="49">
                  <c:v>91.212999999999994</c:v>
                </c:pt>
                <c:pt idx="50">
                  <c:v>89.641499999999994</c:v>
                </c:pt>
                <c:pt idx="51">
                  <c:v>87.344999999999999</c:v>
                </c:pt>
                <c:pt idx="52">
                  <c:v>84.765199999999993</c:v>
                </c:pt>
                <c:pt idx="53">
                  <c:v>82.325000000000003</c:v>
                </c:pt>
                <c:pt idx="54">
                  <c:v>78.952600000000004</c:v>
                </c:pt>
                <c:pt idx="55">
                  <c:v>70.634100000000004</c:v>
                </c:pt>
                <c:pt idx="56">
                  <c:v>63.9754</c:v>
                </c:pt>
                <c:pt idx="57">
                  <c:v>65.613</c:v>
                </c:pt>
                <c:pt idx="58">
                  <c:v>68.142700000000005</c:v>
                </c:pt>
                <c:pt idx="59">
                  <c:v>71.814400000000006</c:v>
                </c:pt>
                <c:pt idx="60">
                  <c:v>77.0364</c:v>
                </c:pt>
                <c:pt idx="61">
                  <c:v>78.636899999999997</c:v>
                </c:pt>
                <c:pt idx="62">
                  <c:v>79.340599999999995</c:v>
                </c:pt>
                <c:pt idx="63">
                  <c:v>82.084800000000001</c:v>
                </c:pt>
                <c:pt idx="64">
                  <c:v>84.858800000000002</c:v>
                </c:pt>
                <c:pt idx="65">
                  <c:v>86.256699999999995</c:v>
                </c:pt>
                <c:pt idx="66">
                  <c:v>86.712800000000001</c:v>
                </c:pt>
                <c:pt idx="67">
                  <c:v>87.561800000000005</c:v>
                </c:pt>
                <c:pt idx="68">
                  <c:v>87.562399999999997</c:v>
                </c:pt>
                <c:pt idx="69">
                  <c:v>85.041200000000003</c:v>
                </c:pt>
                <c:pt idx="70">
                  <c:v>80.788499999999999</c:v>
                </c:pt>
                <c:pt idx="71">
                  <c:v>75.040700000000001</c:v>
                </c:pt>
                <c:pt idx="72">
                  <c:v>68.452799999999996</c:v>
                </c:pt>
                <c:pt idx="73">
                  <c:v>66.971900000000005</c:v>
                </c:pt>
                <c:pt idx="74">
                  <c:v>69.122900000000001</c:v>
                </c:pt>
                <c:pt idx="75">
                  <c:v>70.375299999999996</c:v>
                </c:pt>
                <c:pt idx="76">
                  <c:v>73.324200000000005</c:v>
                </c:pt>
                <c:pt idx="77">
                  <c:v>75.360600000000005</c:v>
                </c:pt>
                <c:pt idx="78">
                  <c:v>77.005200000000002</c:v>
                </c:pt>
                <c:pt idx="79">
                  <c:v>80.932500000000005</c:v>
                </c:pt>
                <c:pt idx="80">
                  <c:v>83.667900000000003</c:v>
                </c:pt>
                <c:pt idx="81">
                  <c:v>84.569500000000005</c:v>
                </c:pt>
                <c:pt idx="82">
                  <c:v>84.768900000000002</c:v>
                </c:pt>
                <c:pt idx="83">
                  <c:v>86.552700000000002</c:v>
                </c:pt>
                <c:pt idx="84">
                  <c:v>87.001099999999994</c:v>
                </c:pt>
                <c:pt idx="85">
                  <c:v>83.368700000000004</c:v>
                </c:pt>
                <c:pt idx="86">
                  <c:v>77.807599999999994</c:v>
                </c:pt>
                <c:pt idx="87">
                  <c:v>73.760999999999996</c:v>
                </c:pt>
                <c:pt idx="88">
                  <c:v>67.747399999999999</c:v>
                </c:pt>
                <c:pt idx="89">
                  <c:v>69.170500000000004</c:v>
                </c:pt>
                <c:pt idx="90">
                  <c:v>70.958299999999994</c:v>
                </c:pt>
                <c:pt idx="91">
                  <c:v>72.3459</c:v>
                </c:pt>
                <c:pt idx="92">
                  <c:v>75.0505</c:v>
                </c:pt>
                <c:pt idx="93">
                  <c:v>77.986900000000006</c:v>
                </c:pt>
                <c:pt idx="94">
                  <c:v>80.9255</c:v>
                </c:pt>
                <c:pt idx="95">
                  <c:v>83.310299999999998</c:v>
                </c:pt>
                <c:pt idx="96">
                  <c:v>84.494799999999998</c:v>
                </c:pt>
                <c:pt idx="97">
                  <c:v>85.181399999999996</c:v>
                </c:pt>
                <c:pt idx="98">
                  <c:v>86.637299999999996</c:v>
                </c:pt>
                <c:pt idx="99">
                  <c:v>86.743200000000002</c:v>
                </c:pt>
                <c:pt idx="100">
                  <c:v>83.386300000000006</c:v>
                </c:pt>
                <c:pt idx="101">
                  <c:v>78.493499999999997</c:v>
                </c:pt>
                <c:pt idx="102">
                  <c:v>72.786900000000003</c:v>
                </c:pt>
                <c:pt idx="103">
                  <c:v>68.548900000000003</c:v>
                </c:pt>
                <c:pt idx="104">
                  <c:v>69.033699999999996</c:v>
                </c:pt>
                <c:pt idx="105">
                  <c:v>70.548599999999993</c:v>
                </c:pt>
                <c:pt idx="106">
                  <c:v>73.312799999999996</c:v>
                </c:pt>
                <c:pt idx="107">
                  <c:v>74.614999999999995</c:v>
                </c:pt>
                <c:pt idx="108">
                  <c:v>77.379599999999996</c:v>
                </c:pt>
                <c:pt idx="109">
                  <c:v>81.251300000000001</c:v>
                </c:pt>
                <c:pt idx="110">
                  <c:v>83.529499999999999</c:v>
                </c:pt>
                <c:pt idx="111">
                  <c:v>84.248400000000004</c:v>
                </c:pt>
                <c:pt idx="112">
                  <c:v>84.843100000000007</c:v>
                </c:pt>
                <c:pt idx="113">
                  <c:v>86.768000000000001</c:v>
                </c:pt>
                <c:pt idx="114">
                  <c:v>86.901799999999994</c:v>
                </c:pt>
                <c:pt idx="115">
                  <c:v>83.174800000000005</c:v>
                </c:pt>
                <c:pt idx="116">
                  <c:v>78.289299999999997</c:v>
                </c:pt>
                <c:pt idx="117">
                  <c:v>73.771199999999993</c:v>
                </c:pt>
                <c:pt idx="118">
                  <c:v>67.955600000000004</c:v>
                </c:pt>
                <c:pt idx="119">
                  <c:v>69.122799999999998</c:v>
                </c:pt>
                <c:pt idx="120">
                  <c:v>70.581800000000001</c:v>
                </c:pt>
                <c:pt idx="121">
                  <c:v>72.914599999999993</c:v>
                </c:pt>
                <c:pt idx="122">
                  <c:v>75.305099999999996</c:v>
                </c:pt>
                <c:pt idx="123">
                  <c:v>77.513599999999997</c:v>
                </c:pt>
                <c:pt idx="124">
                  <c:v>80.910399999999996</c:v>
                </c:pt>
                <c:pt idx="125">
                  <c:v>83.463999999999999</c:v>
                </c:pt>
                <c:pt idx="126">
                  <c:v>84.565299999999993</c:v>
                </c:pt>
                <c:pt idx="127">
                  <c:v>84.989699999999999</c:v>
                </c:pt>
                <c:pt idx="128">
                  <c:v>86.569000000000003</c:v>
                </c:pt>
                <c:pt idx="129">
                  <c:v>86.8797</c:v>
                </c:pt>
                <c:pt idx="130">
                  <c:v>83.373999999999995</c:v>
                </c:pt>
                <c:pt idx="131">
                  <c:v>78.070400000000006</c:v>
                </c:pt>
                <c:pt idx="132">
                  <c:v>73.179900000000004</c:v>
                </c:pt>
                <c:pt idx="133">
                  <c:v>68.068700000000007</c:v>
                </c:pt>
                <c:pt idx="134">
                  <c:v>68.950100000000006</c:v>
                </c:pt>
                <c:pt idx="135">
                  <c:v>70.647300000000001</c:v>
                </c:pt>
                <c:pt idx="136">
                  <c:v>72.806399999999996</c:v>
                </c:pt>
                <c:pt idx="137">
                  <c:v>74.695499999999996</c:v>
                </c:pt>
                <c:pt idx="138">
                  <c:v>77.758899999999997</c:v>
                </c:pt>
                <c:pt idx="139">
                  <c:v>81.076300000000003</c:v>
                </c:pt>
                <c:pt idx="140">
                  <c:v>83.306600000000003</c:v>
                </c:pt>
                <c:pt idx="141">
                  <c:v>84.403800000000004</c:v>
                </c:pt>
                <c:pt idx="142">
                  <c:v>85.054900000000004</c:v>
                </c:pt>
                <c:pt idx="143">
                  <c:v>86.739699999999999</c:v>
                </c:pt>
                <c:pt idx="144">
                  <c:v>86.794499999999999</c:v>
                </c:pt>
                <c:pt idx="145">
                  <c:v>83.247600000000006</c:v>
                </c:pt>
                <c:pt idx="146">
                  <c:v>78.507099999999994</c:v>
                </c:pt>
                <c:pt idx="147">
                  <c:v>73.4756</c:v>
                </c:pt>
                <c:pt idx="148">
                  <c:v>68.177999999999997</c:v>
                </c:pt>
                <c:pt idx="149">
                  <c:v>68.991200000000006</c:v>
                </c:pt>
                <c:pt idx="150">
                  <c:v>70.517700000000005</c:v>
                </c:pt>
                <c:pt idx="151">
                  <c:v>73.149100000000004</c:v>
                </c:pt>
                <c:pt idx="152">
                  <c:v>75.068299999999994</c:v>
                </c:pt>
                <c:pt idx="153">
                  <c:v>77.431600000000003</c:v>
                </c:pt>
                <c:pt idx="154">
                  <c:v>81.033699999999996</c:v>
                </c:pt>
                <c:pt idx="155">
                  <c:v>83.519300000000001</c:v>
                </c:pt>
                <c:pt idx="156">
                  <c:v>84.431399999999996</c:v>
                </c:pt>
                <c:pt idx="157">
                  <c:v>84.916700000000006</c:v>
                </c:pt>
                <c:pt idx="158">
                  <c:v>86.623599999999996</c:v>
                </c:pt>
                <c:pt idx="159">
                  <c:v>86.881100000000004</c:v>
                </c:pt>
                <c:pt idx="160">
                  <c:v>83.249600000000001</c:v>
                </c:pt>
                <c:pt idx="161">
                  <c:v>78.207400000000007</c:v>
                </c:pt>
                <c:pt idx="162">
                  <c:v>73.593100000000007</c:v>
                </c:pt>
                <c:pt idx="163">
                  <c:v>67.856700000000004</c:v>
                </c:pt>
                <c:pt idx="164">
                  <c:v>68.985299999999995</c:v>
                </c:pt>
                <c:pt idx="165">
                  <c:v>70.710499999999996</c:v>
                </c:pt>
                <c:pt idx="166">
                  <c:v>72.788399999999996</c:v>
                </c:pt>
                <c:pt idx="167">
                  <c:v>75.011200000000002</c:v>
                </c:pt>
                <c:pt idx="168">
                  <c:v>77.679400000000001</c:v>
                </c:pt>
                <c:pt idx="169">
                  <c:v>81.019499999999994</c:v>
                </c:pt>
                <c:pt idx="170">
                  <c:v>83.350499999999997</c:v>
                </c:pt>
                <c:pt idx="171">
                  <c:v>84.434299999999993</c:v>
                </c:pt>
                <c:pt idx="172">
                  <c:v>85.050399999999996</c:v>
                </c:pt>
                <c:pt idx="173">
                  <c:v>86.685900000000004</c:v>
                </c:pt>
                <c:pt idx="174">
                  <c:v>86.823700000000002</c:v>
                </c:pt>
                <c:pt idx="175">
                  <c:v>83.2697</c:v>
                </c:pt>
                <c:pt idx="176">
                  <c:v>78.394300000000001</c:v>
                </c:pt>
                <c:pt idx="177">
                  <c:v>73.317599999999999</c:v>
                </c:pt>
                <c:pt idx="178">
                  <c:v>68.159499999999994</c:v>
                </c:pt>
                <c:pt idx="179">
                  <c:v>68.970500000000001</c:v>
                </c:pt>
                <c:pt idx="180">
                  <c:v>70.613600000000005</c:v>
                </c:pt>
                <c:pt idx="181">
                  <c:v>73.028700000000001</c:v>
                </c:pt>
                <c:pt idx="182">
                  <c:v>74.968400000000003</c:v>
                </c:pt>
                <c:pt idx="183">
                  <c:v>77.501300000000001</c:v>
                </c:pt>
                <c:pt idx="184">
                  <c:v>80.972800000000007</c:v>
                </c:pt>
                <c:pt idx="185">
                  <c:v>83.486500000000007</c:v>
                </c:pt>
                <c:pt idx="186">
                  <c:v>84.381900000000002</c:v>
                </c:pt>
                <c:pt idx="187">
                  <c:v>84.950500000000005</c:v>
                </c:pt>
                <c:pt idx="188">
                  <c:v>86.699399999999997</c:v>
                </c:pt>
                <c:pt idx="189">
                  <c:v>86.882400000000004</c:v>
                </c:pt>
                <c:pt idx="190">
                  <c:v>83.193299999999994</c:v>
                </c:pt>
                <c:pt idx="191">
                  <c:v>78.244200000000006</c:v>
                </c:pt>
                <c:pt idx="192">
                  <c:v>73.5274</c:v>
                </c:pt>
                <c:pt idx="193">
                  <c:v>67.936199999999999</c:v>
                </c:pt>
                <c:pt idx="194">
                  <c:v>69.000699999999995</c:v>
                </c:pt>
                <c:pt idx="195">
                  <c:v>70.631799999999998</c:v>
                </c:pt>
                <c:pt idx="196">
                  <c:v>72.686199999999999</c:v>
                </c:pt>
                <c:pt idx="197">
                  <c:v>75.107900000000001</c:v>
                </c:pt>
                <c:pt idx="198">
                  <c:v>77.599400000000003</c:v>
                </c:pt>
                <c:pt idx="199">
                  <c:v>81.024199999999993</c:v>
                </c:pt>
                <c:pt idx="200">
                  <c:v>83.414000000000001</c:v>
                </c:pt>
                <c:pt idx="201">
                  <c:v>84.465500000000006</c:v>
                </c:pt>
                <c:pt idx="202">
                  <c:v>85.019000000000005</c:v>
                </c:pt>
                <c:pt idx="203">
                  <c:v>86.675899999999999</c:v>
                </c:pt>
                <c:pt idx="204">
                  <c:v>86.772900000000007</c:v>
                </c:pt>
                <c:pt idx="205">
                  <c:v>83.323599999999999</c:v>
                </c:pt>
                <c:pt idx="206">
                  <c:v>78.301199999999994</c:v>
                </c:pt>
                <c:pt idx="207">
                  <c:v>73.328699999999998</c:v>
                </c:pt>
                <c:pt idx="208">
                  <c:v>68.058599999999998</c:v>
                </c:pt>
                <c:pt idx="209">
                  <c:v>69.012200000000007</c:v>
                </c:pt>
                <c:pt idx="210">
                  <c:v>70.639399999999995</c:v>
                </c:pt>
                <c:pt idx="211">
                  <c:v>72.995199999999997</c:v>
                </c:pt>
                <c:pt idx="212">
                  <c:v>74.862799999999993</c:v>
                </c:pt>
                <c:pt idx="213">
                  <c:v>77.532200000000003</c:v>
                </c:pt>
                <c:pt idx="214">
                  <c:v>81.072000000000003</c:v>
                </c:pt>
                <c:pt idx="215">
                  <c:v>83.421700000000001</c:v>
                </c:pt>
                <c:pt idx="216">
                  <c:v>84.373400000000004</c:v>
                </c:pt>
                <c:pt idx="217">
                  <c:v>84.988699999999994</c:v>
                </c:pt>
                <c:pt idx="218">
                  <c:v>86.676599999999993</c:v>
                </c:pt>
                <c:pt idx="219">
                  <c:v>86.856899999999996</c:v>
                </c:pt>
                <c:pt idx="220">
                  <c:v>83.268900000000002</c:v>
                </c:pt>
                <c:pt idx="221">
                  <c:v>78.271100000000004</c:v>
                </c:pt>
                <c:pt idx="222">
                  <c:v>73.563699999999997</c:v>
                </c:pt>
                <c:pt idx="223">
                  <c:v>68.015299999999996</c:v>
                </c:pt>
                <c:pt idx="224">
                  <c:v>68.988900000000001</c:v>
                </c:pt>
                <c:pt idx="225">
                  <c:v>70.611500000000007</c:v>
                </c:pt>
                <c:pt idx="226">
                  <c:v>72.920299999999997</c:v>
                </c:pt>
                <c:pt idx="227">
                  <c:v>75.14</c:v>
                </c:pt>
                <c:pt idx="228">
                  <c:v>77.617000000000004</c:v>
                </c:pt>
                <c:pt idx="229">
                  <c:v>81.036500000000004</c:v>
                </c:pt>
                <c:pt idx="230">
                  <c:v>83.433099999999996</c:v>
                </c:pt>
                <c:pt idx="231">
                  <c:v>84.474800000000002</c:v>
                </c:pt>
                <c:pt idx="232">
                  <c:v>85.032799999999995</c:v>
                </c:pt>
                <c:pt idx="233">
                  <c:v>86.646600000000007</c:v>
                </c:pt>
                <c:pt idx="234">
                  <c:v>86.871799999999993</c:v>
                </c:pt>
                <c:pt idx="235">
                  <c:v>83.263199999999998</c:v>
                </c:pt>
                <c:pt idx="236">
                  <c:v>78.256200000000007</c:v>
                </c:pt>
                <c:pt idx="237">
                  <c:v>73.379000000000005</c:v>
                </c:pt>
                <c:pt idx="238">
                  <c:v>67.993700000000004</c:v>
                </c:pt>
                <c:pt idx="239">
                  <c:v>68.948099999999997</c:v>
                </c:pt>
                <c:pt idx="240">
                  <c:v>70.644999999999996</c:v>
                </c:pt>
                <c:pt idx="241">
                  <c:v>72.826999999999998</c:v>
                </c:pt>
                <c:pt idx="242">
                  <c:v>74.857200000000006</c:v>
                </c:pt>
                <c:pt idx="243">
                  <c:v>77.622</c:v>
                </c:pt>
                <c:pt idx="244">
                  <c:v>81.065299999999993</c:v>
                </c:pt>
                <c:pt idx="245">
                  <c:v>83.4114</c:v>
                </c:pt>
                <c:pt idx="246">
                  <c:v>84.363600000000005</c:v>
                </c:pt>
                <c:pt idx="247">
                  <c:v>85.000200000000007</c:v>
                </c:pt>
                <c:pt idx="248">
                  <c:v>86.715599999999995</c:v>
                </c:pt>
                <c:pt idx="249">
                  <c:v>86.823099999999997</c:v>
                </c:pt>
                <c:pt idx="250">
                  <c:v>83.206000000000003</c:v>
                </c:pt>
                <c:pt idx="251">
                  <c:v>78.317400000000006</c:v>
                </c:pt>
                <c:pt idx="252">
                  <c:v>73.472700000000003</c:v>
                </c:pt>
                <c:pt idx="253">
                  <c:v>68.0381</c:v>
                </c:pt>
                <c:pt idx="254">
                  <c:v>69.030299999999997</c:v>
                </c:pt>
                <c:pt idx="255">
                  <c:v>70.616900000000001</c:v>
                </c:pt>
                <c:pt idx="256">
                  <c:v>73.000200000000007</c:v>
                </c:pt>
                <c:pt idx="257">
                  <c:v>75.119</c:v>
                </c:pt>
                <c:pt idx="258">
                  <c:v>77.572900000000004</c:v>
                </c:pt>
                <c:pt idx="259">
                  <c:v>80.980699999999999</c:v>
                </c:pt>
                <c:pt idx="260">
                  <c:v>83.464500000000001</c:v>
                </c:pt>
                <c:pt idx="261">
                  <c:v>84.426500000000004</c:v>
                </c:pt>
                <c:pt idx="262">
                  <c:v>84.932599999999994</c:v>
                </c:pt>
                <c:pt idx="263">
                  <c:v>86.625200000000007</c:v>
                </c:pt>
                <c:pt idx="264">
                  <c:v>86.878</c:v>
                </c:pt>
                <c:pt idx="265">
                  <c:v>83.297600000000003</c:v>
                </c:pt>
                <c:pt idx="266">
                  <c:v>78.152100000000004</c:v>
                </c:pt>
                <c:pt idx="267">
                  <c:v>73.447400000000002</c:v>
                </c:pt>
                <c:pt idx="268">
                  <c:v>67.947199999999995</c:v>
                </c:pt>
                <c:pt idx="269">
                  <c:v>69.000699999999995</c:v>
                </c:pt>
                <c:pt idx="270">
                  <c:v>70.588499999999996</c:v>
                </c:pt>
                <c:pt idx="271">
                  <c:v>72.758099999999999</c:v>
                </c:pt>
                <c:pt idx="272">
                  <c:v>74.841099999999997</c:v>
                </c:pt>
                <c:pt idx="273">
                  <c:v>77.730500000000006</c:v>
                </c:pt>
                <c:pt idx="274">
                  <c:v>81.072500000000005</c:v>
                </c:pt>
                <c:pt idx="275">
                  <c:v>83.3947</c:v>
                </c:pt>
                <c:pt idx="276">
                  <c:v>84.411699999999996</c:v>
                </c:pt>
                <c:pt idx="277">
                  <c:v>85.015299999999996</c:v>
                </c:pt>
                <c:pt idx="278">
                  <c:v>86.733699999999999</c:v>
                </c:pt>
                <c:pt idx="279">
                  <c:v>86.843000000000004</c:v>
                </c:pt>
                <c:pt idx="280">
                  <c:v>83.181700000000006</c:v>
                </c:pt>
                <c:pt idx="281">
                  <c:v>78.393699999999995</c:v>
                </c:pt>
                <c:pt idx="282">
                  <c:v>73.453999999999994</c:v>
                </c:pt>
                <c:pt idx="283">
                  <c:v>68.052199999999999</c:v>
                </c:pt>
                <c:pt idx="284">
                  <c:v>68.980500000000006</c:v>
                </c:pt>
                <c:pt idx="285">
                  <c:v>70.599999999999994</c:v>
                </c:pt>
                <c:pt idx="286">
                  <c:v>72.955799999999996</c:v>
                </c:pt>
                <c:pt idx="287">
                  <c:v>75.009399999999999</c:v>
                </c:pt>
                <c:pt idx="288">
                  <c:v>77.497600000000006</c:v>
                </c:pt>
                <c:pt idx="289">
                  <c:v>81.097499999999997</c:v>
                </c:pt>
                <c:pt idx="290">
                  <c:v>83.441400000000002</c:v>
                </c:pt>
                <c:pt idx="291">
                  <c:v>84.38</c:v>
                </c:pt>
                <c:pt idx="292">
                  <c:v>84.892499999999998</c:v>
                </c:pt>
                <c:pt idx="293">
                  <c:v>86.706999999999994</c:v>
                </c:pt>
                <c:pt idx="294">
                  <c:v>86.856800000000007</c:v>
                </c:pt>
                <c:pt idx="295">
                  <c:v>83.244699999999995</c:v>
                </c:pt>
                <c:pt idx="296">
                  <c:v>78.238500000000002</c:v>
                </c:pt>
                <c:pt idx="297">
                  <c:v>73.6053</c:v>
                </c:pt>
                <c:pt idx="298">
                  <c:v>67.883899999999997</c:v>
                </c:pt>
                <c:pt idx="299">
                  <c:v>69.056600000000003</c:v>
                </c:pt>
                <c:pt idx="300">
                  <c:v>70.650499999999994</c:v>
                </c:pt>
                <c:pt idx="301">
                  <c:v>72.777500000000003</c:v>
                </c:pt>
                <c:pt idx="302">
                  <c:v>74.993499999999997</c:v>
                </c:pt>
                <c:pt idx="303">
                  <c:v>77.730900000000005</c:v>
                </c:pt>
                <c:pt idx="304">
                  <c:v>80.992199999999997</c:v>
                </c:pt>
                <c:pt idx="305">
                  <c:v>83.349400000000003</c:v>
                </c:pt>
                <c:pt idx="306">
                  <c:v>84.45</c:v>
                </c:pt>
                <c:pt idx="307">
                  <c:v>84.985100000000003</c:v>
                </c:pt>
                <c:pt idx="308">
                  <c:v>86.6661</c:v>
                </c:pt>
                <c:pt idx="309">
                  <c:v>86.849000000000004</c:v>
                </c:pt>
                <c:pt idx="310">
                  <c:v>83.223600000000005</c:v>
                </c:pt>
                <c:pt idx="311">
                  <c:v>78.338200000000001</c:v>
                </c:pt>
                <c:pt idx="312">
                  <c:v>73.352599999999995</c:v>
                </c:pt>
                <c:pt idx="313">
                  <c:v>68.017799999999994</c:v>
                </c:pt>
                <c:pt idx="314">
                  <c:v>68.935699999999997</c:v>
                </c:pt>
                <c:pt idx="315">
                  <c:v>70.616500000000002</c:v>
                </c:pt>
                <c:pt idx="316">
                  <c:v>72.855800000000002</c:v>
                </c:pt>
                <c:pt idx="317">
                  <c:v>74.891900000000007</c:v>
                </c:pt>
                <c:pt idx="318">
                  <c:v>77.506699999999995</c:v>
                </c:pt>
                <c:pt idx="319">
                  <c:v>81.123500000000007</c:v>
                </c:pt>
                <c:pt idx="320">
                  <c:v>83.439099999999996</c:v>
                </c:pt>
                <c:pt idx="321">
                  <c:v>84.317099999999996</c:v>
                </c:pt>
                <c:pt idx="322">
                  <c:v>84.9846</c:v>
                </c:pt>
                <c:pt idx="323">
                  <c:v>86.711299999999994</c:v>
                </c:pt>
                <c:pt idx="324">
                  <c:v>86.850999999999999</c:v>
                </c:pt>
                <c:pt idx="325">
                  <c:v>83.247799999999998</c:v>
                </c:pt>
                <c:pt idx="326">
                  <c:v>78.219899999999996</c:v>
                </c:pt>
                <c:pt idx="327">
                  <c:v>73.655100000000004</c:v>
                </c:pt>
                <c:pt idx="328">
                  <c:v>67.914299999999997</c:v>
                </c:pt>
                <c:pt idx="329">
                  <c:v>69.040099999999995</c:v>
                </c:pt>
                <c:pt idx="330">
                  <c:v>70.572599999999994</c:v>
                </c:pt>
                <c:pt idx="331">
                  <c:v>72.875299999999996</c:v>
                </c:pt>
                <c:pt idx="332">
                  <c:v>75.036699999999996</c:v>
                </c:pt>
                <c:pt idx="333">
                  <c:v>77.647499999999994</c:v>
                </c:pt>
                <c:pt idx="334">
                  <c:v>81.000600000000006</c:v>
                </c:pt>
                <c:pt idx="335">
                  <c:v>83.427800000000005</c:v>
                </c:pt>
                <c:pt idx="336">
                  <c:v>84.477699999999999</c:v>
                </c:pt>
                <c:pt idx="337">
                  <c:v>84.941299999999998</c:v>
                </c:pt>
                <c:pt idx="338">
                  <c:v>86.674800000000005</c:v>
                </c:pt>
                <c:pt idx="339">
                  <c:v>86.876499999999993</c:v>
                </c:pt>
                <c:pt idx="340">
                  <c:v>83.261399999999995</c:v>
                </c:pt>
                <c:pt idx="341">
                  <c:v>78.286199999999994</c:v>
                </c:pt>
                <c:pt idx="342">
                  <c:v>73.375299999999996</c:v>
                </c:pt>
                <c:pt idx="343">
                  <c:v>67.976100000000002</c:v>
                </c:pt>
                <c:pt idx="344">
                  <c:v>68.945800000000006</c:v>
                </c:pt>
                <c:pt idx="345">
                  <c:v>70.650999999999996</c:v>
                </c:pt>
                <c:pt idx="346">
                  <c:v>72.718500000000006</c:v>
                </c:pt>
                <c:pt idx="347">
                  <c:v>74.834400000000002</c:v>
                </c:pt>
                <c:pt idx="348">
                  <c:v>77.658299999999997</c:v>
                </c:pt>
                <c:pt idx="349">
                  <c:v>81.086299999999994</c:v>
                </c:pt>
                <c:pt idx="350">
                  <c:v>83.427899999999994</c:v>
                </c:pt>
                <c:pt idx="351">
                  <c:v>84.359499999999997</c:v>
                </c:pt>
                <c:pt idx="352">
                  <c:v>85.004300000000001</c:v>
                </c:pt>
                <c:pt idx="353">
                  <c:v>86.679699999999997</c:v>
                </c:pt>
                <c:pt idx="354">
                  <c:v>86.836699999999993</c:v>
                </c:pt>
                <c:pt idx="355">
                  <c:v>83.235799999999998</c:v>
                </c:pt>
                <c:pt idx="356">
                  <c:v>78.331400000000002</c:v>
                </c:pt>
                <c:pt idx="357">
                  <c:v>73.448499999999996</c:v>
                </c:pt>
                <c:pt idx="358">
                  <c:v>68.0351</c:v>
                </c:pt>
                <c:pt idx="359">
                  <c:v>69.003</c:v>
                </c:pt>
                <c:pt idx="360">
                  <c:v>70.597200000000001</c:v>
                </c:pt>
                <c:pt idx="361">
                  <c:v>73.042299999999997</c:v>
                </c:pt>
                <c:pt idx="362">
                  <c:v>75.053899999999999</c:v>
                </c:pt>
                <c:pt idx="363">
                  <c:v>77.522400000000005</c:v>
                </c:pt>
                <c:pt idx="364">
                  <c:v>81.007599999999996</c:v>
                </c:pt>
                <c:pt idx="365">
                  <c:v>83.482500000000002</c:v>
                </c:pt>
                <c:pt idx="366">
                  <c:v>84.389799999999994</c:v>
                </c:pt>
                <c:pt idx="367">
                  <c:v>84.906800000000004</c:v>
                </c:pt>
                <c:pt idx="368">
                  <c:v>86.679500000000004</c:v>
                </c:pt>
                <c:pt idx="369">
                  <c:v>86.848200000000006</c:v>
                </c:pt>
                <c:pt idx="370">
                  <c:v>83.2928</c:v>
                </c:pt>
                <c:pt idx="371">
                  <c:v>78.1768</c:v>
                </c:pt>
                <c:pt idx="372">
                  <c:v>73.564300000000003</c:v>
                </c:pt>
                <c:pt idx="373">
                  <c:v>67.9298</c:v>
                </c:pt>
                <c:pt idx="374">
                  <c:v>69.027900000000002</c:v>
                </c:pt>
                <c:pt idx="375">
                  <c:v>70.667299999999997</c:v>
                </c:pt>
                <c:pt idx="376">
                  <c:v>72.796000000000006</c:v>
                </c:pt>
                <c:pt idx="377">
                  <c:v>74.839799999999997</c:v>
                </c:pt>
                <c:pt idx="378">
                  <c:v>77.733099999999993</c:v>
                </c:pt>
                <c:pt idx="379">
                  <c:v>81.0458</c:v>
                </c:pt>
                <c:pt idx="380">
                  <c:v>83.412499999999994</c:v>
                </c:pt>
                <c:pt idx="381">
                  <c:v>84.392399999999995</c:v>
                </c:pt>
                <c:pt idx="382">
                  <c:v>85.016099999999994</c:v>
                </c:pt>
                <c:pt idx="383">
                  <c:v>86.674999999999997</c:v>
                </c:pt>
                <c:pt idx="384">
                  <c:v>86.861400000000003</c:v>
                </c:pt>
                <c:pt idx="385">
                  <c:v>83.254800000000003</c:v>
                </c:pt>
                <c:pt idx="386">
                  <c:v>78.343100000000007</c:v>
                </c:pt>
                <c:pt idx="387">
                  <c:v>73.368600000000001</c:v>
                </c:pt>
                <c:pt idx="388">
                  <c:v>68.082400000000007</c:v>
                </c:pt>
                <c:pt idx="389">
                  <c:v>69.002300000000005</c:v>
                </c:pt>
                <c:pt idx="390">
                  <c:v>70.624499999999998</c:v>
                </c:pt>
                <c:pt idx="391">
                  <c:v>72.897999999999996</c:v>
                </c:pt>
                <c:pt idx="392">
                  <c:v>74.883399999999995</c:v>
                </c:pt>
                <c:pt idx="393">
                  <c:v>77.514399999999995</c:v>
                </c:pt>
                <c:pt idx="394">
                  <c:v>81.083200000000005</c:v>
                </c:pt>
                <c:pt idx="395">
                  <c:v>83.433800000000005</c:v>
                </c:pt>
                <c:pt idx="396">
                  <c:v>84.400899999999993</c:v>
                </c:pt>
                <c:pt idx="397">
                  <c:v>84.922700000000006</c:v>
                </c:pt>
                <c:pt idx="398">
                  <c:v>86.671499999999995</c:v>
                </c:pt>
                <c:pt idx="399">
                  <c:v>86.929299999999998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6584"/>
        <c:axId val="381064232"/>
      </c:scatterChart>
      <c:valAx>
        <c:axId val="38106658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4232"/>
        <c:crosses val="autoZero"/>
        <c:crossBetween val="midCat"/>
        <c:majorUnit val="0.5"/>
      </c:valAx>
      <c:valAx>
        <c:axId val="381064232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E+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6584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Sheet3!$D$2:$D$10002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-1.4871E-4</c:v>
                </c:pt>
                <c:pt idx="28">
                  <c:v>-1.0524E-3</c:v>
                </c:pt>
                <c:pt idx="29">
                  <c:v>-2.9499000000000001E-3</c:v>
                </c:pt>
                <c:pt idx="30">
                  <c:v>4.2859999999999999E-3</c:v>
                </c:pt>
                <c:pt idx="31">
                  <c:v>3.7263999999999999E-2</c:v>
                </c:pt>
                <c:pt idx="32">
                  <c:v>4.2906E-2</c:v>
                </c:pt>
                <c:pt idx="33">
                  <c:v>-4.2437000000000002E-2</c:v>
                </c:pt>
                <c:pt idx="34">
                  <c:v>-0.10707999999999999</c:v>
                </c:pt>
                <c:pt idx="35">
                  <c:v>-6.2972E-2</c:v>
                </c:pt>
                <c:pt idx="36">
                  <c:v>0.37289</c:v>
                </c:pt>
                <c:pt idx="37">
                  <c:v>0.55484</c:v>
                </c:pt>
                <c:pt idx="38">
                  <c:v>-0.59826999999999997</c:v>
                </c:pt>
                <c:pt idx="39">
                  <c:v>-0.22126000000000001</c:v>
                </c:pt>
                <c:pt idx="40">
                  <c:v>0.52436000000000005</c:v>
                </c:pt>
                <c:pt idx="41">
                  <c:v>-0.43207000000000001</c:v>
                </c:pt>
                <c:pt idx="42">
                  <c:v>0.87890999999999997</c:v>
                </c:pt>
                <c:pt idx="43">
                  <c:v>-0.43625000000000003</c:v>
                </c:pt>
                <c:pt idx="44">
                  <c:v>4.6591000000000002E-3</c:v>
                </c:pt>
                <c:pt idx="45">
                  <c:v>-0.17177000000000001</c:v>
                </c:pt>
                <c:pt idx="46">
                  <c:v>0.40521000000000001</c:v>
                </c:pt>
                <c:pt idx="47">
                  <c:v>8.2064999999999999E-2</c:v>
                </c:pt>
                <c:pt idx="48">
                  <c:v>0.18698999999999999</c:v>
                </c:pt>
                <c:pt idx="49">
                  <c:v>-0.38773999999999997</c:v>
                </c:pt>
                <c:pt idx="50">
                  <c:v>0.37291999999999997</c:v>
                </c:pt>
                <c:pt idx="51">
                  <c:v>-0.32286999999999999</c:v>
                </c:pt>
                <c:pt idx="52">
                  <c:v>0.28188000000000002</c:v>
                </c:pt>
                <c:pt idx="53">
                  <c:v>-0.12791</c:v>
                </c:pt>
                <c:pt idx="54">
                  <c:v>-6.3474000000000003E-2</c:v>
                </c:pt>
                <c:pt idx="55">
                  <c:v>0.30118</c:v>
                </c:pt>
                <c:pt idx="56">
                  <c:v>-0.51746000000000003</c:v>
                </c:pt>
                <c:pt idx="57">
                  <c:v>0.42359000000000002</c:v>
                </c:pt>
                <c:pt idx="58">
                  <c:v>-0.34353</c:v>
                </c:pt>
                <c:pt idx="59">
                  <c:v>-0.31635000000000002</c:v>
                </c:pt>
                <c:pt idx="60">
                  <c:v>0.36013000000000001</c:v>
                </c:pt>
                <c:pt idx="61">
                  <c:v>-0.86785000000000001</c:v>
                </c:pt>
                <c:pt idx="62">
                  <c:v>0.42870000000000003</c:v>
                </c:pt>
                <c:pt idx="63">
                  <c:v>-0.21739</c:v>
                </c:pt>
                <c:pt idx="64">
                  <c:v>-0.68654999999999999</c:v>
                </c:pt>
                <c:pt idx="65">
                  <c:v>0.36686000000000002</c:v>
                </c:pt>
                <c:pt idx="66">
                  <c:v>-0.41669</c:v>
                </c:pt>
                <c:pt idx="67">
                  <c:v>-0.25645000000000001</c:v>
                </c:pt>
                <c:pt idx="68">
                  <c:v>0.30882999999999999</c:v>
                </c:pt>
                <c:pt idx="69">
                  <c:v>-0.37046000000000001</c:v>
                </c:pt>
                <c:pt idx="70">
                  <c:v>6.3634E-3</c:v>
                </c:pt>
                <c:pt idx="71">
                  <c:v>4.9030999999999998E-2</c:v>
                </c:pt>
                <c:pt idx="72">
                  <c:v>-0.36580000000000001</c:v>
                </c:pt>
                <c:pt idx="73">
                  <c:v>-0.22092999999999999</c:v>
                </c:pt>
                <c:pt idx="74">
                  <c:v>-0.19778999999999999</c:v>
                </c:pt>
                <c:pt idx="75">
                  <c:v>-0.34012999999999999</c:v>
                </c:pt>
                <c:pt idx="76">
                  <c:v>0.29809000000000002</c:v>
                </c:pt>
                <c:pt idx="77">
                  <c:v>0.19930999999999999</c:v>
                </c:pt>
                <c:pt idx="78">
                  <c:v>0.49553999999999998</c:v>
                </c:pt>
                <c:pt idx="79">
                  <c:v>0.71004</c:v>
                </c:pt>
                <c:pt idx="80">
                  <c:v>0.49934000000000001</c:v>
                </c:pt>
                <c:pt idx="81">
                  <c:v>0.36636000000000002</c:v>
                </c:pt>
                <c:pt idx="82">
                  <c:v>0.52615999999999996</c:v>
                </c:pt>
                <c:pt idx="83">
                  <c:v>0.94118999999999997</c:v>
                </c:pt>
                <c:pt idx="84">
                  <c:v>1.5552999999999999</c:v>
                </c:pt>
                <c:pt idx="85">
                  <c:v>2.0114000000000001</c:v>
                </c:pt>
                <c:pt idx="86">
                  <c:v>2.0263</c:v>
                </c:pt>
                <c:pt idx="87">
                  <c:v>1.2307999999999999</c:v>
                </c:pt>
                <c:pt idx="88">
                  <c:v>0.23845</c:v>
                </c:pt>
                <c:pt idx="89">
                  <c:v>-1.3436999999999999</c:v>
                </c:pt>
                <c:pt idx="90">
                  <c:v>-2.3931</c:v>
                </c:pt>
                <c:pt idx="91">
                  <c:v>-3.2012</c:v>
                </c:pt>
                <c:pt idx="92">
                  <c:v>-3.7793000000000001</c:v>
                </c:pt>
                <c:pt idx="93">
                  <c:v>-4.2460000000000004</c:v>
                </c:pt>
                <c:pt idx="94">
                  <c:v>-3.7593999999999999</c:v>
                </c:pt>
                <c:pt idx="95">
                  <c:v>-3.6640000000000001</c:v>
                </c:pt>
                <c:pt idx="96">
                  <c:v>-3.2408999999999999</c:v>
                </c:pt>
                <c:pt idx="97">
                  <c:v>-2.6124000000000001</c:v>
                </c:pt>
                <c:pt idx="98">
                  <c:v>-2.2614000000000001</c:v>
                </c:pt>
                <c:pt idx="99">
                  <c:v>-1.8149999999999999</c:v>
                </c:pt>
                <c:pt idx="100">
                  <c:v>-0.58592999999999995</c:v>
                </c:pt>
                <c:pt idx="101">
                  <c:v>0.73577000000000004</c:v>
                </c:pt>
                <c:pt idx="102">
                  <c:v>1.8556999999999999</c:v>
                </c:pt>
                <c:pt idx="103">
                  <c:v>2.8279999999999998</c:v>
                </c:pt>
                <c:pt idx="104">
                  <c:v>3.7696000000000001</c:v>
                </c:pt>
                <c:pt idx="105">
                  <c:v>4.8578000000000001</c:v>
                </c:pt>
                <c:pt idx="106">
                  <c:v>5.2245999999999997</c:v>
                </c:pt>
                <c:pt idx="107">
                  <c:v>6.0978000000000003</c:v>
                </c:pt>
                <c:pt idx="108">
                  <c:v>6.3102999999999998</c:v>
                </c:pt>
                <c:pt idx="109">
                  <c:v>6.3211000000000004</c:v>
                </c:pt>
                <c:pt idx="110">
                  <c:v>6.3567</c:v>
                </c:pt>
                <c:pt idx="111">
                  <c:v>5.6974</c:v>
                </c:pt>
                <c:pt idx="112">
                  <c:v>5.4550999999999998</c:v>
                </c:pt>
                <c:pt idx="113">
                  <c:v>5.1595000000000004</c:v>
                </c:pt>
                <c:pt idx="114">
                  <c:v>4.1002000000000001</c:v>
                </c:pt>
                <c:pt idx="115">
                  <c:v>3.1055999999999999</c:v>
                </c:pt>
                <c:pt idx="116">
                  <c:v>2.1520999999999999</c:v>
                </c:pt>
                <c:pt idx="117">
                  <c:v>0.68703000000000003</c:v>
                </c:pt>
                <c:pt idx="118">
                  <c:v>-0.26476</c:v>
                </c:pt>
                <c:pt idx="119">
                  <c:v>-2.1339000000000001</c:v>
                </c:pt>
                <c:pt idx="120">
                  <c:v>-3.5084</c:v>
                </c:pt>
                <c:pt idx="121">
                  <c:v>-4.5213999999999999</c:v>
                </c:pt>
                <c:pt idx="122">
                  <c:v>-5.6721000000000004</c:v>
                </c:pt>
                <c:pt idx="123">
                  <c:v>-6.9012000000000002</c:v>
                </c:pt>
                <c:pt idx="124">
                  <c:v>-8.0754000000000001</c:v>
                </c:pt>
                <c:pt idx="125">
                  <c:v>-8.7927</c:v>
                </c:pt>
                <c:pt idx="126">
                  <c:v>-8.8644999999999996</c:v>
                </c:pt>
                <c:pt idx="127">
                  <c:v>-9.2675999999999998</c:v>
                </c:pt>
                <c:pt idx="128">
                  <c:v>-9.1882000000000001</c:v>
                </c:pt>
                <c:pt idx="129">
                  <c:v>-8.4441000000000006</c:v>
                </c:pt>
                <c:pt idx="130">
                  <c:v>-8.1744000000000003</c:v>
                </c:pt>
                <c:pt idx="131">
                  <c:v>-7.0069999999999997</c:v>
                </c:pt>
                <c:pt idx="132">
                  <c:v>-5.7489999999999997</c:v>
                </c:pt>
                <c:pt idx="133">
                  <c:v>-4.2778</c:v>
                </c:pt>
                <c:pt idx="134">
                  <c:v>-2.8690000000000002</c:v>
                </c:pt>
                <c:pt idx="135">
                  <c:v>-1.7463</c:v>
                </c:pt>
                <c:pt idx="136">
                  <c:v>0.38318000000000002</c:v>
                </c:pt>
                <c:pt idx="137">
                  <c:v>1.9791000000000001</c:v>
                </c:pt>
                <c:pt idx="138">
                  <c:v>3.6314000000000002</c:v>
                </c:pt>
                <c:pt idx="139">
                  <c:v>5.0750999999999999</c:v>
                </c:pt>
                <c:pt idx="140">
                  <c:v>5.6269</c:v>
                </c:pt>
                <c:pt idx="141">
                  <c:v>6.7931999999999997</c:v>
                </c:pt>
                <c:pt idx="142">
                  <c:v>8.1065000000000005</c:v>
                </c:pt>
                <c:pt idx="143">
                  <c:v>7.9764999999999997</c:v>
                </c:pt>
                <c:pt idx="144">
                  <c:v>8.5195000000000007</c:v>
                </c:pt>
                <c:pt idx="145">
                  <c:v>8.6926000000000005</c:v>
                </c:pt>
                <c:pt idx="146">
                  <c:v>8.8864999999999998</c:v>
                </c:pt>
                <c:pt idx="147">
                  <c:v>8.2885000000000009</c:v>
                </c:pt>
                <c:pt idx="148">
                  <c:v>7.9340000000000002</c:v>
                </c:pt>
                <c:pt idx="149">
                  <c:v>7.0803000000000003</c:v>
                </c:pt>
                <c:pt idx="150">
                  <c:v>6.117</c:v>
                </c:pt>
                <c:pt idx="151">
                  <c:v>5.4047999999999998</c:v>
                </c:pt>
                <c:pt idx="152">
                  <c:v>4.7092999999999998</c:v>
                </c:pt>
                <c:pt idx="153">
                  <c:v>3.5714999999999999</c:v>
                </c:pt>
                <c:pt idx="154">
                  <c:v>2.0718000000000001</c:v>
                </c:pt>
                <c:pt idx="155">
                  <c:v>1.0619000000000001</c:v>
                </c:pt>
                <c:pt idx="156">
                  <c:v>-0.11607000000000001</c:v>
                </c:pt>
                <c:pt idx="157">
                  <c:v>-0.94452999999999998</c:v>
                </c:pt>
                <c:pt idx="158">
                  <c:v>-2.1890000000000001</c:v>
                </c:pt>
                <c:pt idx="159">
                  <c:v>-3.4199000000000002</c:v>
                </c:pt>
                <c:pt idx="160">
                  <c:v>-4.3959000000000001</c:v>
                </c:pt>
                <c:pt idx="161">
                  <c:v>-5.3673999999999999</c:v>
                </c:pt>
                <c:pt idx="162">
                  <c:v>-6.2575000000000003</c:v>
                </c:pt>
                <c:pt idx="163">
                  <c:v>-7.1539000000000001</c:v>
                </c:pt>
                <c:pt idx="164">
                  <c:v>-7.3175999999999997</c:v>
                </c:pt>
                <c:pt idx="165">
                  <c:v>-7.6374000000000004</c:v>
                </c:pt>
                <c:pt idx="166">
                  <c:v>-8.0775000000000006</c:v>
                </c:pt>
                <c:pt idx="167">
                  <c:v>-7.7340999999999998</c:v>
                </c:pt>
                <c:pt idx="168">
                  <c:v>-7.6227999999999998</c:v>
                </c:pt>
                <c:pt idx="169">
                  <c:v>-7.5663</c:v>
                </c:pt>
                <c:pt idx="170">
                  <c:v>-6.569</c:v>
                </c:pt>
                <c:pt idx="171">
                  <c:v>-5.9593999999999996</c:v>
                </c:pt>
                <c:pt idx="172">
                  <c:v>-5.4055</c:v>
                </c:pt>
                <c:pt idx="173">
                  <c:v>-4.2167000000000003</c:v>
                </c:pt>
                <c:pt idx="174">
                  <c:v>-3.1301999999999999</c:v>
                </c:pt>
                <c:pt idx="175">
                  <c:v>-2.0592999999999999</c:v>
                </c:pt>
                <c:pt idx="176">
                  <c:v>-0.92681999999999998</c:v>
                </c:pt>
                <c:pt idx="177">
                  <c:v>0.1308</c:v>
                </c:pt>
                <c:pt idx="178">
                  <c:v>1.2363999999999999</c:v>
                </c:pt>
                <c:pt idx="179">
                  <c:v>2.6478000000000002</c:v>
                </c:pt>
                <c:pt idx="180">
                  <c:v>3.8359000000000001</c:v>
                </c:pt>
                <c:pt idx="181">
                  <c:v>4.3834</c:v>
                </c:pt>
                <c:pt idx="182">
                  <c:v>5.2278000000000002</c:v>
                </c:pt>
                <c:pt idx="183">
                  <c:v>6.1414</c:v>
                </c:pt>
                <c:pt idx="184">
                  <c:v>6.5712000000000002</c:v>
                </c:pt>
                <c:pt idx="185">
                  <c:v>7.1131000000000002</c:v>
                </c:pt>
                <c:pt idx="186">
                  <c:v>7.5742000000000003</c:v>
                </c:pt>
                <c:pt idx="187">
                  <c:v>7.8029000000000002</c:v>
                </c:pt>
                <c:pt idx="188">
                  <c:v>7.5956999999999999</c:v>
                </c:pt>
                <c:pt idx="189">
                  <c:v>7.6782000000000004</c:v>
                </c:pt>
                <c:pt idx="190">
                  <c:v>7.0361000000000002</c:v>
                </c:pt>
                <c:pt idx="191">
                  <c:v>6.3132000000000001</c:v>
                </c:pt>
                <c:pt idx="192">
                  <c:v>5.6680000000000001</c:v>
                </c:pt>
                <c:pt idx="193">
                  <c:v>5.0799000000000003</c:v>
                </c:pt>
                <c:pt idx="194">
                  <c:v>3.8374000000000001</c:v>
                </c:pt>
                <c:pt idx="195">
                  <c:v>2.9272</c:v>
                </c:pt>
                <c:pt idx="196">
                  <c:v>1.9618</c:v>
                </c:pt>
                <c:pt idx="197">
                  <c:v>0.97460000000000002</c:v>
                </c:pt>
                <c:pt idx="198">
                  <c:v>-0.28714000000000001</c:v>
                </c:pt>
                <c:pt idx="199">
                  <c:v>-1.4789000000000001</c:v>
                </c:pt>
                <c:pt idx="200">
                  <c:v>-2.8519000000000001</c:v>
                </c:pt>
                <c:pt idx="201">
                  <c:v>-3.7349999999999999</c:v>
                </c:pt>
                <c:pt idx="202">
                  <c:v>-4.3974000000000002</c:v>
                </c:pt>
                <c:pt idx="203">
                  <c:v>-5.4040999999999997</c:v>
                </c:pt>
                <c:pt idx="204">
                  <c:v>-6.5068000000000001</c:v>
                </c:pt>
                <c:pt idx="205">
                  <c:v>-6.7464000000000004</c:v>
                </c:pt>
                <c:pt idx="206">
                  <c:v>-6.9992999999999999</c:v>
                </c:pt>
                <c:pt idx="207">
                  <c:v>-7.6056999999999997</c:v>
                </c:pt>
                <c:pt idx="208">
                  <c:v>-7.9206000000000003</c:v>
                </c:pt>
                <c:pt idx="209">
                  <c:v>-7.5644</c:v>
                </c:pt>
                <c:pt idx="210">
                  <c:v>-7.5833000000000004</c:v>
                </c:pt>
                <c:pt idx="211">
                  <c:v>-6.9070999999999998</c:v>
                </c:pt>
                <c:pt idx="212">
                  <c:v>-6.4710000000000001</c:v>
                </c:pt>
                <c:pt idx="213">
                  <c:v>-5.6688999999999998</c:v>
                </c:pt>
                <c:pt idx="214">
                  <c:v>-4.9432</c:v>
                </c:pt>
                <c:pt idx="215">
                  <c:v>-3.9171</c:v>
                </c:pt>
                <c:pt idx="216">
                  <c:v>-2.7528000000000001</c:v>
                </c:pt>
                <c:pt idx="217">
                  <c:v>-1.3806</c:v>
                </c:pt>
                <c:pt idx="218">
                  <c:v>-0.66510999999999998</c:v>
                </c:pt>
                <c:pt idx="219">
                  <c:v>0.61194000000000004</c:v>
                </c:pt>
                <c:pt idx="220">
                  <c:v>1.5674999999999999</c:v>
                </c:pt>
                <c:pt idx="221">
                  <c:v>2.843</c:v>
                </c:pt>
                <c:pt idx="222">
                  <c:v>3.8496999999999999</c:v>
                </c:pt>
                <c:pt idx="223">
                  <c:v>4.9039000000000001</c:v>
                </c:pt>
                <c:pt idx="224">
                  <c:v>5.2882999999999996</c:v>
                </c:pt>
                <c:pt idx="225">
                  <c:v>6.3189000000000002</c:v>
                </c:pt>
                <c:pt idx="226">
                  <c:v>6.8442999999999996</c:v>
                </c:pt>
                <c:pt idx="227">
                  <c:v>7.5888999999999998</c:v>
                </c:pt>
                <c:pt idx="228">
                  <c:v>7.2038000000000002</c:v>
                </c:pt>
                <c:pt idx="229">
                  <c:v>7.3655999999999997</c:v>
                </c:pt>
                <c:pt idx="230">
                  <c:v>7.7167000000000003</c:v>
                </c:pt>
                <c:pt idx="231">
                  <c:v>7.2744999999999997</c:v>
                </c:pt>
                <c:pt idx="232">
                  <c:v>6.6280000000000001</c:v>
                </c:pt>
                <c:pt idx="233">
                  <c:v>6.1181000000000001</c:v>
                </c:pt>
                <c:pt idx="234">
                  <c:v>5.5114000000000001</c:v>
                </c:pt>
                <c:pt idx="235">
                  <c:v>4.7904</c:v>
                </c:pt>
                <c:pt idx="236">
                  <c:v>3.3902999999999999</c:v>
                </c:pt>
                <c:pt idx="237">
                  <c:v>2.4878999999999998</c:v>
                </c:pt>
                <c:pt idx="238">
                  <c:v>1.7117</c:v>
                </c:pt>
                <c:pt idx="239">
                  <c:v>0.47785</c:v>
                </c:pt>
                <c:pt idx="240">
                  <c:v>-0.53474999999999995</c:v>
                </c:pt>
                <c:pt idx="241">
                  <c:v>-1.6587000000000001</c:v>
                </c:pt>
                <c:pt idx="242">
                  <c:v>-3.1303000000000001</c:v>
                </c:pt>
                <c:pt idx="243">
                  <c:v>-3.3407</c:v>
                </c:pt>
                <c:pt idx="244">
                  <c:v>-4.4908999999999999</c:v>
                </c:pt>
                <c:pt idx="245">
                  <c:v>-5.4565000000000001</c:v>
                </c:pt>
                <c:pt idx="246">
                  <c:v>-5.9619999999999997</c:v>
                </c:pt>
                <c:pt idx="247">
                  <c:v>-6.5232999999999999</c:v>
                </c:pt>
                <c:pt idx="248">
                  <c:v>-7.1242999999999999</c:v>
                </c:pt>
                <c:pt idx="249">
                  <c:v>-7.2915000000000001</c:v>
                </c:pt>
                <c:pt idx="250">
                  <c:v>-7.3380999999999998</c:v>
                </c:pt>
                <c:pt idx="251">
                  <c:v>-7.2396000000000003</c:v>
                </c:pt>
                <c:pt idx="252">
                  <c:v>-7.0941000000000001</c:v>
                </c:pt>
                <c:pt idx="253">
                  <c:v>-6.2781000000000002</c:v>
                </c:pt>
                <c:pt idx="254">
                  <c:v>-5.8270999999999997</c:v>
                </c:pt>
                <c:pt idx="255">
                  <c:v>-5.4569000000000001</c:v>
                </c:pt>
                <c:pt idx="256">
                  <c:v>-4.5541999999999998</c:v>
                </c:pt>
                <c:pt idx="257">
                  <c:v>-3.5579000000000001</c:v>
                </c:pt>
                <c:pt idx="258">
                  <c:v>-2.5918999999999999</c:v>
                </c:pt>
                <c:pt idx="259">
                  <c:v>-1.5813999999999999</c:v>
                </c:pt>
                <c:pt idx="260">
                  <c:v>-0.80230999999999997</c:v>
                </c:pt>
                <c:pt idx="261">
                  <c:v>0.85982000000000003</c:v>
                </c:pt>
                <c:pt idx="262">
                  <c:v>1.9135</c:v>
                </c:pt>
                <c:pt idx="263">
                  <c:v>2.8622000000000001</c:v>
                </c:pt>
                <c:pt idx="264">
                  <c:v>3.6598999999999999</c:v>
                </c:pt>
                <c:pt idx="265">
                  <c:v>4.5480999999999998</c:v>
                </c:pt>
                <c:pt idx="266">
                  <c:v>5.5183999999999997</c:v>
                </c:pt>
                <c:pt idx="267">
                  <c:v>6.5011999999999999</c:v>
                </c:pt>
                <c:pt idx="268">
                  <c:v>6.2049000000000003</c:v>
                </c:pt>
                <c:pt idx="269">
                  <c:v>6.8262999999999998</c:v>
                </c:pt>
                <c:pt idx="270">
                  <c:v>7.2140000000000004</c:v>
                </c:pt>
                <c:pt idx="271">
                  <c:v>6.9104000000000001</c:v>
                </c:pt>
                <c:pt idx="272">
                  <c:v>6.91</c:v>
                </c:pt>
                <c:pt idx="273">
                  <c:v>6.6891999999999996</c:v>
                </c:pt>
                <c:pt idx="274">
                  <c:v>5.7333999999999996</c:v>
                </c:pt>
                <c:pt idx="275">
                  <c:v>5.6893000000000002</c:v>
                </c:pt>
                <c:pt idx="276">
                  <c:v>4.9608999999999996</c:v>
                </c:pt>
                <c:pt idx="277">
                  <c:v>4.2897999999999996</c:v>
                </c:pt>
                <c:pt idx="278">
                  <c:v>3.1343999999999999</c:v>
                </c:pt>
                <c:pt idx="279">
                  <c:v>2.2444000000000002</c:v>
                </c:pt>
                <c:pt idx="280">
                  <c:v>1.3856999999999999</c:v>
                </c:pt>
                <c:pt idx="281">
                  <c:v>0.24854999999999999</c:v>
                </c:pt>
                <c:pt idx="282">
                  <c:v>-0.70898000000000005</c:v>
                </c:pt>
                <c:pt idx="283">
                  <c:v>-1.7998000000000001</c:v>
                </c:pt>
                <c:pt idx="284">
                  <c:v>-2.7839</c:v>
                </c:pt>
                <c:pt idx="285">
                  <c:v>-3.4015</c:v>
                </c:pt>
                <c:pt idx="286">
                  <c:v>-4.6875</c:v>
                </c:pt>
                <c:pt idx="287">
                  <c:v>-5.5018000000000002</c:v>
                </c:pt>
                <c:pt idx="288">
                  <c:v>-5.7346000000000004</c:v>
                </c:pt>
                <c:pt idx="289">
                  <c:v>-6.4696999999999996</c:v>
                </c:pt>
                <c:pt idx="290">
                  <c:v>-6.7827000000000002</c:v>
                </c:pt>
                <c:pt idx="291">
                  <c:v>-6.6519000000000004</c:v>
                </c:pt>
                <c:pt idx="292">
                  <c:v>-6.8897000000000004</c:v>
                </c:pt>
                <c:pt idx="293">
                  <c:v>-6.5827999999999998</c:v>
                </c:pt>
                <c:pt idx="294">
                  <c:v>-6.6258999999999997</c:v>
                </c:pt>
                <c:pt idx="295">
                  <c:v>-5.8742999999999999</c:v>
                </c:pt>
                <c:pt idx="296">
                  <c:v>-5.3230000000000004</c:v>
                </c:pt>
                <c:pt idx="297">
                  <c:v>-4.7823000000000002</c:v>
                </c:pt>
                <c:pt idx="298">
                  <c:v>-3.7075</c:v>
                </c:pt>
                <c:pt idx="299">
                  <c:v>-2.9371</c:v>
                </c:pt>
                <c:pt idx="300">
                  <c:v>-2.0789</c:v>
                </c:pt>
                <c:pt idx="301">
                  <c:v>-1.014</c:v>
                </c:pt>
                <c:pt idx="302">
                  <c:v>8.9046000000000004E-4</c:v>
                </c:pt>
                <c:pt idx="303">
                  <c:v>1.0483</c:v>
                </c:pt>
                <c:pt idx="304">
                  <c:v>2.0813999999999999</c:v>
                </c:pt>
                <c:pt idx="305">
                  <c:v>2.8914</c:v>
                </c:pt>
                <c:pt idx="306">
                  <c:v>3.7363</c:v>
                </c:pt>
                <c:pt idx="307">
                  <c:v>4.6463999999999999</c:v>
                </c:pt>
                <c:pt idx="308">
                  <c:v>5.4644000000000004</c:v>
                </c:pt>
                <c:pt idx="309">
                  <c:v>5.6132999999999997</c:v>
                </c:pt>
                <c:pt idx="310">
                  <c:v>6.2923999999999998</c:v>
                </c:pt>
                <c:pt idx="311">
                  <c:v>6.8196000000000003</c:v>
                </c:pt>
                <c:pt idx="312">
                  <c:v>7.0343999999999998</c:v>
                </c:pt>
                <c:pt idx="313">
                  <c:v>6.7812000000000001</c:v>
                </c:pt>
                <c:pt idx="314">
                  <c:v>6.7020999999999997</c:v>
                </c:pt>
                <c:pt idx="315">
                  <c:v>6.3851000000000004</c:v>
                </c:pt>
                <c:pt idx="316">
                  <c:v>5.7321999999999997</c:v>
                </c:pt>
                <c:pt idx="317">
                  <c:v>5.0479000000000003</c:v>
                </c:pt>
                <c:pt idx="318">
                  <c:v>4.5796999999999999</c:v>
                </c:pt>
                <c:pt idx="319">
                  <c:v>3.7911000000000001</c:v>
                </c:pt>
                <c:pt idx="320">
                  <c:v>2.7974999999999999</c:v>
                </c:pt>
                <c:pt idx="321">
                  <c:v>1.8237000000000001</c:v>
                </c:pt>
                <c:pt idx="322">
                  <c:v>0.89954999999999996</c:v>
                </c:pt>
                <c:pt idx="323">
                  <c:v>-0.20791000000000001</c:v>
                </c:pt>
                <c:pt idx="324">
                  <c:v>-1.1091</c:v>
                </c:pt>
                <c:pt idx="325">
                  <c:v>-2.2610000000000001</c:v>
                </c:pt>
                <c:pt idx="326">
                  <c:v>-3.1440999999999999</c:v>
                </c:pt>
                <c:pt idx="327">
                  <c:v>-3.8065000000000002</c:v>
                </c:pt>
                <c:pt idx="328">
                  <c:v>-4.7298999999999998</c:v>
                </c:pt>
                <c:pt idx="329">
                  <c:v>-5.4372999999999996</c:v>
                </c:pt>
                <c:pt idx="330">
                  <c:v>-6.2865000000000002</c:v>
                </c:pt>
                <c:pt idx="331">
                  <c:v>-6.1928000000000001</c:v>
                </c:pt>
                <c:pt idx="332">
                  <c:v>-6.6032000000000002</c:v>
                </c:pt>
                <c:pt idx="333">
                  <c:v>-6.9516</c:v>
                </c:pt>
                <c:pt idx="334">
                  <c:v>-7.01</c:v>
                </c:pt>
                <c:pt idx="335">
                  <c:v>-6.585</c:v>
                </c:pt>
                <c:pt idx="336">
                  <c:v>-6.1704999999999997</c:v>
                </c:pt>
                <c:pt idx="337">
                  <c:v>-5.8247999999999998</c:v>
                </c:pt>
                <c:pt idx="338">
                  <c:v>-5.0799000000000003</c:v>
                </c:pt>
                <c:pt idx="339">
                  <c:v>-4.3563999999999998</c:v>
                </c:pt>
                <c:pt idx="340">
                  <c:v>-3.4418000000000002</c:v>
                </c:pt>
                <c:pt idx="341">
                  <c:v>-2.7854000000000001</c:v>
                </c:pt>
                <c:pt idx="342">
                  <c:v>-1.3492999999999999</c:v>
                </c:pt>
                <c:pt idx="343">
                  <c:v>-0.70738999999999996</c:v>
                </c:pt>
                <c:pt idx="344">
                  <c:v>0.47347</c:v>
                </c:pt>
                <c:pt idx="345">
                  <c:v>1.4579</c:v>
                </c:pt>
                <c:pt idx="346">
                  <c:v>2.2827000000000002</c:v>
                </c:pt>
                <c:pt idx="347">
                  <c:v>3.1785999999999999</c:v>
                </c:pt>
                <c:pt idx="348">
                  <c:v>4.2583000000000002</c:v>
                </c:pt>
                <c:pt idx="349">
                  <c:v>4.5338000000000003</c:v>
                </c:pt>
                <c:pt idx="350">
                  <c:v>5.5073999999999996</c:v>
                </c:pt>
                <c:pt idx="351">
                  <c:v>5.8129999999999997</c:v>
                </c:pt>
                <c:pt idx="352">
                  <c:v>6.4382000000000001</c:v>
                </c:pt>
                <c:pt idx="353">
                  <c:v>6.2870999999999997</c:v>
                </c:pt>
                <c:pt idx="354">
                  <c:v>6.3821000000000003</c:v>
                </c:pt>
                <c:pt idx="355">
                  <c:v>6.6683000000000003</c:v>
                </c:pt>
                <c:pt idx="356">
                  <c:v>6.3537999999999997</c:v>
                </c:pt>
                <c:pt idx="357">
                  <c:v>5.8461999999999996</c:v>
                </c:pt>
                <c:pt idx="358">
                  <c:v>5.484</c:v>
                </c:pt>
                <c:pt idx="359">
                  <c:v>4.8840000000000003</c:v>
                </c:pt>
                <c:pt idx="360">
                  <c:v>4.2168000000000001</c:v>
                </c:pt>
                <c:pt idx="361">
                  <c:v>3.0585</c:v>
                </c:pt>
                <c:pt idx="362">
                  <c:v>2.2795999999999998</c:v>
                </c:pt>
                <c:pt idx="363">
                  <c:v>1.5743</c:v>
                </c:pt>
                <c:pt idx="364">
                  <c:v>0.46989999999999998</c:v>
                </c:pt>
                <c:pt idx="365">
                  <c:v>-0.47709000000000001</c:v>
                </c:pt>
                <c:pt idx="366">
                  <c:v>-1.3593999999999999</c:v>
                </c:pt>
                <c:pt idx="367">
                  <c:v>-2.4779</c:v>
                </c:pt>
                <c:pt idx="368">
                  <c:v>-2.9215</c:v>
                </c:pt>
                <c:pt idx="369">
                  <c:v>-4.0140000000000002</c:v>
                </c:pt>
                <c:pt idx="370">
                  <c:v>-4.7666000000000004</c:v>
                </c:pt>
                <c:pt idx="371">
                  <c:v>-5.0827999999999998</c:v>
                </c:pt>
                <c:pt idx="372">
                  <c:v>-5.7133000000000003</c:v>
                </c:pt>
                <c:pt idx="373">
                  <c:v>-6.3224999999999998</c:v>
                </c:pt>
                <c:pt idx="374">
                  <c:v>-5.9370000000000003</c:v>
                </c:pt>
                <c:pt idx="375">
                  <c:v>-6.4893000000000001</c:v>
                </c:pt>
                <c:pt idx="376">
                  <c:v>-6.2472000000000003</c:v>
                </c:pt>
                <c:pt idx="377">
                  <c:v>-5.8179999999999996</c:v>
                </c:pt>
                <c:pt idx="378">
                  <c:v>-5.6012000000000004</c:v>
                </c:pt>
                <c:pt idx="379">
                  <c:v>-5.1336000000000004</c:v>
                </c:pt>
                <c:pt idx="380">
                  <c:v>-4.7637999999999998</c:v>
                </c:pt>
                <c:pt idx="381">
                  <c:v>-3.6251000000000002</c:v>
                </c:pt>
                <c:pt idx="382">
                  <c:v>-3.2115</c:v>
                </c:pt>
                <c:pt idx="383">
                  <c:v>-2.3073999999999999</c:v>
                </c:pt>
                <c:pt idx="384">
                  <c:v>-1.3512</c:v>
                </c:pt>
                <c:pt idx="385">
                  <c:v>-0.56574000000000002</c:v>
                </c:pt>
                <c:pt idx="386">
                  <c:v>0.86809999999999998</c:v>
                </c:pt>
                <c:pt idx="387">
                  <c:v>1.7135</c:v>
                </c:pt>
                <c:pt idx="388">
                  <c:v>2.4062999999999999</c:v>
                </c:pt>
                <c:pt idx="389">
                  <c:v>3.4026999999999998</c:v>
                </c:pt>
                <c:pt idx="390">
                  <c:v>4.1487999999999996</c:v>
                </c:pt>
                <c:pt idx="391">
                  <c:v>4.8391999999999999</c:v>
                </c:pt>
                <c:pt idx="392">
                  <c:v>5.3536000000000001</c:v>
                </c:pt>
                <c:pt idx="393">
                  <c:v>5.4798</c:v>
                </c:pt>
                <c:pt idx="394">
                  <c:v>6.1271000000000004</c:v>
                </c:pt>
                <c:pt idx="395">
                  <c:v>5.8826000000000001</c:v>
                </c:pt>
                <c:pt idx="396">
                  <c:v>6.0058999999999996</c:v>
                </c:pt>
                <c:pt idx="397">
                  <c:v>6.1212</c:v>
                </c:pt>
                <c:pt idx="398">
                  <c:v>5.9977999999999998</c:v>
                </c:pt>
                <c:pt idx="399">
                  <c:v>5.1359000000000004</c:v>
                </c:pt>
                <c:pt idx="400">
                  <c:v>5.0170000000000003</c:v>
                </c:pt>
                <c:pt idx="401">
                  <c:v>4.3287000000000004</c:v>
                </c:pt>
                <c:pt idx="402">
                  <c:v>3.5078</c:v>
                </c:pt>
                <c:pt idx="403">
                  <c:v>2.7410999999999999</c:v>
                </c:pt>
                <c:pt idx="404">
                  <c:v>1.8533999999999999</c:v>
                </c:pt>
                <c:pt idx="405">
                  <c:v>1.1317999999999999</c:v>
                </c:pt>
                <c:pt idx="406">
                  <c:v>0.10203</c:v>
                </c:pt>
                <c:pt idx="407">
                  <c:v>-0.67210999999999999</c:v>
                </c:pt>
                <c:pt idx="408">
                  <c:v>-1.6859</c:v>
                </c:pt>
                <c:pt idx="409">
                  <c:v>-2.423</c:v>
                </c:pt>
                <c:pt idx="410">
                  <c:v>-3.1261000000000001</c:v>
                </c:pt>
                <c:pt idx="411">
                  <c:v>-4.3085000000000004</c:v>
                </c:pt>
                <c:pt idx="412">
                  <c:v>-4.9496000000000002</c:v>
                </c:pt>
                <c:pt idx="413">
                  <c:v>-5.2206999999999999</c:v>
                </c:pt>
                <c:pt idx="414">
                  <c:v>-5.8639999999999999</c:v>
                </c:pt>
                <c:pt idx="415">
                  <c:v>-6.0044000000000004</c:v>
                </c:pt>
                <c:pt idx="416">
                  <c:v>-5.9108000000000001</c:v>
                </c:pt>
                <c:pt idx="417">
                  <c:v>-6.0759999999999996</c:v>
                </c:pt>
                <c:pt idx="418">
                  <c:v>-5.8254000000000001</c:v>
                </c:pt>
                <c:pt idx="419">
                  <c:v>-5.8029000000000002</c:v>
                </c:pt>
                <c:pt idx="420">
                  <c:v>-5.0999999999999996</c:v>
                </c:pt>
                <c:pt idx="421">
                  <c:v>-4.6554000000000002</c:v>
                </c:pt>
                <c:pt idx="422">
                  <c:v>-4.2195</c:v>
                </c:pt>
                <c:pt idx="423">
                  <c:v>-3.2602000000000002</c:v>
                </c:pt>
                <c:pt idx="424">
                  <c:v>-2.4417</c:v>
                </c:pt>
                <c:pt idx="425">
                  <c:v>-1.7323999999999999</c:v>
                </c:pt>
                <c:pt idx="426">
                  <c:v>-0.77580000000000005</c:v>
                </c:pt>
                <c:pt idx="427">
                  <c:v>4.9279999999999997E-2</c:v>
                </c:pt>
                <c:pt idx="428">
                  <c:v>1.0138</c:v>
                </c:pt>
                <c:pt idx="429">
                  <c:v>2.0295000000000001</c:v>
                </c:pt>
                <c:pt idx="430">
                  <c:v>2.8163</c:v>
                </c:pt>
                <c:pt idx="431">
                  <c:v>3.4043999999999999</c:v>
                </c:pt>
                <c:pt idx="432">
                  <c:v>4.0887000000000002</c:v>
                </c:pt>
                <c:pt idx="433">
                  <c:v>4.8597999999999999</c:v>
                </c:pt>
                <c:pt idx="434">
                  <c:v>5.1101000000000001</c:v>
                </c:pt>
                <c:pt idx="435">
                  <c:v>5.5102000000000002</c:v>
                </c:pt>
                <c:pt idx="436">
                  <c:v>6.0301999999999998</c:v>
                </c:pt>
                <c:pt idx="437">
                  <c:v>6.1936</c:v>
                </c:pt>
                <c:pt idx="438">
                  <c:v>5.9339000000000004</c:v>
                </c:pt>
                <c:pt idx="439">
                  <c:v>5.9305000000000003</c:v>
                </c:pt>
                <c:pt idx="440">
                  <c:v>5.4854000000000003</c:v>
                </c:pt>
                <c:pt idx="441">
                  <c:v>4.9874000000000001</c:v>
                </c:pt>
                <c:pt idx="442">
                  <c:v>4.4134000000000002</c:v>
                </c:pt>
                <c:pt idx="443">
                  <c:v>3.9363000000000001</c:v>
                </c:pt>
                <c:pt idx="444">
                  <c:v>3.2654999999999998</c:v>
                </c:pt>
                <c:pt idx="445">
                  <c:v>2.4053</c:v>
                </c:pt>
                <c:pt idx="446">
                  <c:v>1.5869</c:v>
                </c:pt>
                <c:pt idx="447">
                  <c:v>0.74682000000000004</c:v>
                </c:pt>
                <c:pt idx="448">
                  <c:v>-0.21068000000000001</c:v>
                </c:pt>
                <c:pt idx="449">
                  <c:v>-1.0541</c:v>
                </c:pt>
                <c:pt idx="450">
                  <c:v>-2.0045999999999999</c:v>
                </c:pt>
                <c:pt idx="451">
                  <c:v>-2.7776999999999998</c:v>
                </c:pt>
                <c:pt idx="452">
                  <c:v>-3.4609000000000001</c:v>
                </c:pt>
                <c:pt idx="453">
                  <c:v>-4.1205999999999996</c:v>
                </c:pt>
                <c:pt idx="454">
                  <c:v>-4.8085000000000004</c:v>
                </c:pt>
                <c:pt idx="455">
                  <c:v>-5.4968000000000004</c:v>
                </c:pt>
                <c:pt idx="456">
                  <c:v>-5.3677999999999999</c:v>
                </c:pt>
                <c:pt idx="457">
                  <c:v>-5.8415999999999997</c:v>
                </c:pt>
                <c:pt idx="458">
                  <c:v>-6.0701000000000001</c:v>
                </c:pt>
                <c:pt idx="459">
                  <c:v>-5.6832000000000003</c:v>
                </c:pt>
                <c:pt idx="460">
                  <c:v>-5.8403999999999998</c:v>
                </c:pt>
                <c:pt idx="461">
                  <c:v>-5.3963000000000001</c:v>
                </c:pt>
                <c:pt idx="462">
                  <c:v>-5.1035000000000004</c:v>
                </c:pt>
                <c:pt idx="463">
                  <c:v>-4.4804000000000004</c:v>
                </c:pt>
                <c:pt idx="464">
                  <c:v>-3.8754</c:v>
                </c:pt>
                <c:pt idx="465">
                  <c:v>-3.0289000000000001</c:v>
                </c:pt>
                <c:pt idx="466">
                  <c:v>-2.2355</c:v>
                </c:pt>
                <c:pt idx="467">
                  <c:v>-1.1936</c:v>
                </c:pt>
                <c:pt idx="468">
                  <c:v>-0.64439000000000002</c:v>
                </c:pt>
                <c:pt idx="469">
                  <c:v>0.39556000000000002</c:v>
                </c:pt>
                <c:pt idx="470">
                  <c:v>1.1561999999999999</c:v>
                </c:pt>
                <c:pt idx="471">
                  <c:v>2.0482</c:v>
                </c:pt>
                <c:pt idx="472">
                  <c:v>2.835</c:v>
                </c:pt>
                <c:pt idx="473">
                  <c:v>3.4859</c:v>
                </c:pt>
                <c:pt idx="474">
                  <c:v>3.9521999999999999</c:v>
                </c:pt>
                <c:pt idx="475">
                  <c:v>4.8945999999999996</c:v>
                </c:pt>
                <c:pt idx="476">
                  <c:v>5.1694000000000004</c:v>
                </c:pt>
                <c:pt idx="477">
                  <c:v>5.2948000000000004</c:v>
                </c:pt>
                <c:pt idx="478">
                  <c:v>5.5895999999999999</c:v>
                </c:pt>
                <c:pt idx="479">
                  <c:v>5.6993</c:v>
                </c:pt>
                <c:pt idx="480">
                  <c:v>5.9882</c:v>
                </c:pt>
                <c:pt idx="481">
                  <c:v>5.1807999999999996</c:v>
                </c:pt>
                <c:pt idx="482">
                  <c:v>5.1921999999999997</c:v>
                </c:pt>
                <c:pt idx="483">
                  <c:v>4.8124000000000002</c:v>
                </c:pt>
                <c:pt idx="484">
                  <c:v>3.9674</c:v>
                </c:pt>
                <c:pt idx="485">
                  <c:v>3.8085</c:v>
                </c:pt>
                <c:pt idx="486">
                  <c:v>2.6873</c:v>
                </c:pt>
                <c:pt idx="487">
                  <c:v>2.0124</c:v>
                </c:pt>
                <c:pt idx="488">
                  <c:v>1.2759</c:v>
                </c:pt>
                <c:pt idx="489">
                  <c:v>0.39795999999999998</c:v>
                </c:pt>
                <c:pt idx="490">
                  <c:v>-0.45371</c:v>
                </c:pt>
                <c:pt idx="491">
                  <c:v>-1.1666000000000001</c:v>
                </c:pt>
                <c:pt idx="492">
                  <c:v>-2.2917999999999998</c:v>
                </c:pt>
                <c:pt idx="493">
                  <c:v>-2.6663000000000001</c:v>
                </c:pt>
                <c:pt idx="494">
                  <c:v>-3.5966</c:v>
                </c:pt>
                <c:pt idx="495">
                  <c:v>-3.895</c:v>
                </c:pt>
                <c:pt idx="496">
                  <c:v>-4.5621</c:v>
                </c:pt>
                <c:pt idx="497">
                  <c:v>-5.0731000000000002</c:v>
                </c:pt>
                <c:pt idx="498">
                  <c:v>-5.1905000000000001</c:v>
                </c:pt>
                <c:pt idx="499">
                  <c:v>-5.2317999999999998</c:v>
                </c:pt>
                <c:pt idx="500">
                  <c:v>-5.7689000000000004</c:v>
                </c:pt>
                <c:pt idx="501">
                  <c:v>-5.1264000000000003</c:v>
                </c:pt>
                <c:pt idx="502">
                  <c:v>-5.1833999999999998</c:v>
                </c:pt>
                <c:pt idx="503">
                  <c:v>-4.9427000000000003</c:v>
                </c:pt>
                <c:pt idx="504">
                  <c:v>-4.4869000000000003</c:v>
                </c:pt>
                <c:pt idx="505">
                  <c:v>-3.9573999999999998</c:v>
                </c:pt>
                <c:pt idx="506">
                  <c:v>-3.2281</c:v>
                </c:pt>
                <c:pt idx="507">
                  <c:v>-2.8123999999999998</c:v>
                </c:pt>
                <c:pt idx="508">
                  <c:v>-1.8698999999999999</c:v>
                </c:pt>
                <c:pt idx="509">
                  <c:v>-1.0645</c:v>
                </c:pt>
                <c:pt idx="510">
                  <c:v>-0.53993999999999998</c:v>
                </c:pt>
                <c:pt idx="511">
                  <c:v>0.87446000000000002</c:v>
                </c:pt>
                <c:pt idx="512">
                  <c:v>1.5004</c:v>
                </c:pt>
                <c:pt idx="513">
                  <c:v>2.2246000000000001</c:v>
                </c:pt>
                <c:pt idx="514">
                  <c:v>3.1229</c:v>
                </c:pt>
                <c:pt idx="515">
                  <c:v>3.4615</c:v>
                </c:pt>
                <c:pt idx="516">
                  <c:v>4.1483999999999996</c:v>
                </c:pt>
                <c:pt idx="517">
                  <c:v>4.8794000000000004</c:v>
                </c:pt>
                <c:pt idx="518">
                  <c:v>4.9720000000000004</c:v>
                </c:pt>
                <c:pt idx="519">
                  <c:v>5.1025999999999998</c:v>
                </c:pt>
                <c:pt idx="520">
                  <c:v>5.3166000000000002</c:v>
                </c:pt>
                <c:pt idx="521">
                  <c:v>5.4943999999999997</c:v>
                </c:pt>
                <c:pt idx="522">
                  <c:v>5.0266000000000002</c:v>
                </c:pt>
                <c:pt idx="523">
                  <c:v>4.9800000000000004</c:v>
                </c:pt>
                <c:pt idx="524">
                  <c:v>4.5921000000000003</c:v>
                </c:pt>
                <c:pt idx="525">
                  <c:v>4.4912000000000001</c:v>
                </c:pt>
                <c:pt idx="526">
                  <c:v>3.5491999999999999</c:v>
                </c:pt>
                <c:pt idx="527">
                  <c:v>3.1052</c:v>
                </c:pt>
                <c:pt idx="528">
                  <c:v>2.4348000000000001</c:v>
                </c:pt>
                <c:pt idx="529">
                  <c:v>1.4490000000000001</c:v>
                </c:pt>
                <c:pt idx="530">
                  <c:v>0.90047999999999995</c:v>
                </c:pt>
                <c:pt idx="531">
                  <c:v>5.2984999999999997E-2</c:v>
                </c:pt>
                <c:pt idx="532">
                  <c:v>-0.63875000000000004</c:v>
                </c:pt>
                <c:pt idx="533">
                  <c:v>-1.4252</c:v>
                </c:pt>
                <c:pt idx="534">
                  <c:v>-2.2290999999999999</c:v>
                </c:pt>
                <c:pt idx="535">
                  <c:v>-2.8449</c:v>
                </c:pt>
                <c:pt idx="536">
                  <c:v>-3.6541000000000001</c:v>
                </c:pt>
                <c:pt idx="537">
                  <c:v>-4.1779000000000002</c:v>
                </c:pt>
                <c:pt idx="538">
                  <c:v>-4.8010000000000002</c:v>
                </c:pt>
                <c:pt idx="539">
                  <c:v>-5.2617000000000003</c:v>
                </c:pt>
                <c:pt idx="540">
                  <c:v>-5.0130999999999997</c:v>
                </c:pt>
                <c:pt idx="541">
                  <c:v>-5.4116999999999997</c:v>
                </c:pt>
                <c:pt idx="542">
                  <c:v>-5.516</c:v>
                </c:pt>
                <c:pt idx="543">
                  <c:v>-5.3078000000000003</c:v>
                </c:pt>
                <c:pt idx="544">
                  <c:v>-4.8639000000000001</c:v>
                </c:pt>
                <c:pt idx="545">
                  <c:v>-4.6253000000000002</c:v>
                </c:pt>
                <c:pt idx="546">
                  <c:v>-4.2236000000000002</c:v>
                </c:pt>
                <c:pt idx="547">
                  <c:v>-3.4977</c:v>
                </c:pt>
                <c:pt idx="548">
                  <c:v>-2.9020999999999999</c:v>
                </c:pt>
                <c:pt idx="549">
                  <c:v>-2.2284000000000002</c:v>
                </c:pt>
                <c:pt idx="550">
                  <c:v>-1.5446</c:v>
                </c:pt>
                <c:pt idx="551">
                  <c:v>-0.67027000000000003</c:v>
                </c:pt>
                <c:pt idx="552">
                  <c:v>4.4997000000000002E-2</c:v>
                </c:pt>
                <c:pt idx="553">
                  <c:v>0.89981</c:v>
                </c:pt>
                <c:pt idx="554">
                  <c:v>1.6318999999999999</c:v>
                </c:pt>
                <c:pt idx="555">
                  <c:v>2.4068000000000001</c:v>
                </c:pt>
                <c:pt idx="556">
                  <c:v>3.0278</c:v>
                </c:pt>
                <c:pt idx="557">
                  <c:v>3.681</c:v>
                </c:pt>
                <c:pt idx="558">
                  <c:v>4.0789</c:v>
                </c:pt>
                <c:pt idx="559">
                  <c:v>4.5523999999999996</c:v>
                </c:pt>
                <c:pt idx="560">
                  <c:v>5.0069999999999997</c:v>
                </c:pt>
                <c:pt idx="561">
                  <c:v>5.0010000000000003</c:v>
                </c:pt>
                <c:pt idx="562">
                  <c:v>5.1388999999999996</c:v>
                </c:pt>
                <c:pt idx="563">
                  <c:v>5.4063999999999997</c:v>
                </c:pt>
                <c:pt idx="564">
                  <c:v>5.3044000000000002</c:v>
                </c:pt>
                <c:pt idx="565">
                  <c:v>4.5648999999999997</c:v>
                </c:pt>
                <c:pt idx="566">
                  <c:v>4.5589000000000004</c:v>
                </c:pt>
                <c:pt idx="567">
                  <c:v>3.9468000000000001</c:v>
                </c:pt>
                <c:pt idx="568">
                  <c:v>3.2837999999999998</c:v>
                </c:pt>
                <c:pt idx="569">
                  <c:v>2.6863000000000001</c:v>
                </c:pt>
                <c:pt idx="570">
                  <c:v>2.1848000000000001</c:v>
                </c:pt>
                <c:pt idx="571">
                  <c:v>1.4381999999999999</c:v>
                </c:pt>
                <c:pt idx="572">
                  <c:v>0.60353000000000001</c:v>
                </c:pt>
                <c:pt idx="573">
                  <c:v>-0.18229999999999999</c:v>
                </c:pt>
                <c:pt idx="574">
                  <c:v>-0.89641000000000004</c:v>
                </c:pt>
                <c:pt idx="575">
                  <c:v>-1.6448</c:v>
                </c:pt>
                <c:pt idx="576">
                  <c:v>-2.2965</c:v>
                </c:pt>
                <c:pt idx="577">
                  <c:v>-3.0112999999999999</c:v>
                </c:pt>
                <c:pt idx="578">
                  <c:v>-3.6353</c:v>
                </c:pt>
                <c:pt idx="579">
                  <c:v>-3.9657</c:v>
                </c:pt>
                <c:pt idx="580">
                  <c:v>-4.5214999999999996</c:v>
                </c:pt>
                <c:pt idx="581">
                  <c:v>-4.7847</c:v>
                </c:pt>
                <c:pt idx="582">
                  <c:v>-4.7710999999999997</c:v>
                </c:pt>
                <c:pt idx="583">
                  <c:v>-5.0072000000000001</c:v>
                </c:pt>
                <c:pt idx="584">
                  <c:v>-5.1203000000000003</c:v>
                </c:pt>
                <c:pt idx="585">
                  <c:v>-5.2215999999999996</c:v>
                </c:pt>
                <c:pt idx="586">
                  <c:v>-4.4657999999999998</c:v>
                </c:pt>
                <c:pt idx="587">
                  <c:v>-4.1951999999999998</c:v>
                </c:pt>
                <c:pt idx="588">
                  <c:v>-4.0331000000000001</c:v>
                </c:pt>
                <c:pt idx="589">
                  <c:v>-3.1800999999999999</c:v>
                </c:pt>
                <c:pt idx="590">
                  <c:v>-2.4727000000000001</c:v>
                </c:pt>
                <c:pt idx="591">
                  <c:v>-2.0941999999999998</c:v>
                </c:pt>
                <c:pt idx="592">
                  <c:v>-1.0425</c:v>
                </c:pt>
                <c:pt idx="593">
                  <c:v>-0.55610999999999999</c:v>
                </c:pt>
                <c:pt idx="594">
                  <c:v>0.34056999999999998</c:v>
                </c:pt>
                <c:pt idx="595">
                  <c:v>0.98890999999999996</c:v>
                </c:pt>
                <c:pt idx="596">
                  <c:v>1.7009000000000001</c:v>
                </c:pt>
                <c:pt idx="597">
                  <c:v>2.3895</c:v>
                </c:pt>
                <c:pt idx="598">
                  <c:v>3.1478000000000002</c:v>
                </c:pt>
                <c:pt idx="599">
                  <c:v>3.6251000000000002</c:v>
                </c:pt>
                <c:pt idx="600">
                  <c:v>4.0926999999999998</c:v>
                </c:pt>
                <c:pt idx="601">
                  <c:v>4.3205</c:v>
                </c:pt>
                <c:pt idx="602">
                  <c:v>4.7887000000000004</c:v>
                </c:pt>
                <c:pt idx="603">
                  <c:v>4.6069000000000004</c:v>
                </c:pt>
                <c:pt idx="604">
                  <c:v>4.7788000000000004</c:v>
                </c:pt>
                <c:pt idx="605">
                  <c:v>4.9977</c:v>
                </c:pt>
                <c:pt idx="606">
                  <c:v>4.3040000000000003</c:v>
                </c:pt>
                <c:pt idx="607">
                  <c:v>4.3667999999999996</c:v>
                </c:pt>
                <c:pt idx="608">
                  <c:v>4.0297000000000001</c:v>
                </c:pt>
                <c:pt idx="609">
                  <c:v>3.6520000000000001</c:v>
                </c:pt>
                <c:pt idx="610">
                  <c:v>3.1461000000000001</c:v>
                </c:pt>
                <c:pt idx="611">
                  <c:v>2.1518999999999999</c:v>
                </c:pt>
                <c:pt idx="612">
                  <c:v>1.6427</c:v>
                </c:pt>
                <c:pt idx="613">
                  <c:v>1.0027999999999999</c:v>
                </c:pt>
                <c:pt idx="614">
                  <c:v>0.25396000000000002</c:v>
                </c:pt>
                <c:pt idx="615">
                  <c:v>-0.47803000000000001</c:v>
                </c:pt>
                <c:pt idx="616">
                  <c:v>-1.0962000000000001</c:v>
                </c:pt>
                <c:pt idx="617">
                  <c:v>-2.0493000000000001</c:v>
                </c:pt>
                <c:pt idx="618">
                  <c:v>-2.2684000000000002</c:v>
                </c:pt>
                <c:pt idx="619">
                  <c:v>-3.1158000000000001</c:v>
                </c:pt>
                <c:pt idx="620">
                  <c:v>-3.3586999999999998</c:v>
                </c:pt>
                <c:pt idx="621">
                  <c:v>-3.9034</c:v>
                </c:pt>
                <c:pt idx="622">
                  <c:v>-4.3338000000000001</c:v>
                </c:pt>
                <c:pt idx="623">
                  <c:v>-4.7408000000000001</c:v>
                </c:pt>
                <c:pt idx="624">
                  <c:v>-4.3827999999999996</c:v>
                </c:pt>
                <c:pt idx="625">
                  <c:v>-4.8418000000000001</c:v>
                </c:pt>
                <c:pt idx="626">
                  <c:v>-4.6273999999999997</c:v>
                </c:pt>
                <c:pt idx="627">
                  <c:v>-4.2896999999999998</c:v>
                </c:pt>
                <c:pt idx="628">
                  <c:v>-4.0678999999999998</c:v>
                </c:pt>
                <c:pt idx="629">
                  <c:v>-3.7132999999999998</c:v>
                </c:pt>
                <c:pt idx="630">
                  <c:v>-3.5706000000000002</c:v>
                </c:pt>
                <c:pt idx="631">
                  <c:v>-2.6301000000000001</c:v>
                </c:pt>
                <c:pt idx="632">
                  <c:v>-2.3330000000000002</c:v>
                </c:pt>
                <c:pt idx="633">
                  <c:v>-1.7042999999999999</c:v>
                </c:pt>
                <c:pt idx="634">
                  <c:v>-0.82874000000000003</c:v>
                </c:pt>
                <c:pt idx="635">
                  <c:v>-0.42964999999999998</c:v>
                </c:pt>
                <c:pt idx="636">
                  <c:v>0.79769000000000001</c:v>
                </c:pt>
                <c:pt idx="637">
                  <c:v>1.3797999999999999</c:v>
                </c:pt>
                <c:pt idx="638">
                  <c:v>1.8828</c:v>
                </c:pt>
                <c:pt idx="639">
                  <c:v>2.7080000000000002</c:v>
                </c:pt>
                <c:pt idx="640">
                  <c:v>3.15</c:v>
                </c:pt>
                <c:pt idx="641">
                  <c:v>3.4377</c:v>
                </c:pt>
                <c:pt idx="642">
                  <c:v>4.1402999999999999</c:v>
                </c:pt>
                <c:pt idx="643">
                  <c:v>4.1696</c:v>
                </c:pt>
                <c:pt idx="644">
                  <c:v>4.6797000000000004</c:v>
                </c:pt>
                <c:pt idx="645">
                  <c:v>4.4706000000000001</c:v>
                </c:pt>
                <c:pt idx="646">
                  <c:v>4.6048999999999998</c:v>
                </c:pt>
                <c:pt idx="647">
                  <c:v>4.6326999999999998</c:v>
                </c:pt>
                <c:pt idx="648">
                  <c:v>4.1798000000000002</c:v>
                </c:pt>
                <c:pt idx="649">
                  <c:v>3.8123999999999998</c:v>
                </c:pt>
                <c:pt idx="650">
                  <c:v>3.7601</c:v>
                </c:pt>
                <c:pt idx="651">
                  <c:v>3.2094</c:v>
                </c:pt>
                <c:pt idx="652">
                  <c:v>2.6244999999999998</c:v>
                </c:pt>
                <c:pt idx="653">
                  <c:v>2.0070999999999999</c:v>
                </c:pt>
                <c:pt idx="654">
                  <c:v>1.3656999999999999</c:v>
                </c:pt>
                <c:pt idx="655">
                  <c:v>0.77476</c:v>
                </c:pt>
                <c:pt idx="656">
                  <c:v>1.5817000000000001E-2</c:v>
                </c:pt>
                <c:pt idx="657">
                  <c:v>-0.53308999999999995</c:v>
                </c:pt>
                <c:pt idx="658">
                  <c:v>-1.3024</c:v>
                </c:pt>
                <c:pt idx="659">
                  <c:v>-1.8672</c:v>
                </c:pt>
                <c:pt idx="660">
                  <c:v>-2.4129</c:v>
                </c:pt>
                <c:pt idx="661">
                  <c:v>-3.3494000000000002</c:v>
                </c:pt>
                <c:pt idx="662">
                  <c:v>-3.5038</c:v>
                </c:pt>
                <c:pt idx="663">
                  <c:v>-4.0682</c:v>
                </c:pt>
                <c:pt idx="664">
                  <c:v>-4.4988999999999999</c:v>
                </c:pt>
                <c:pt idx="665">
                  <c:v>-4.2544000000000004</c:v>
                </c:pt>
                <c:pt idx="666">
                  <c:v>-4.5804999999999998</c:v>
                </c:pt>
                <c:pt idx="667">
                  <c:v>-4.6611000000000002</c:v>
                </c:pt>
                <c:pt idx="668">
                  <c:v>-4.4581999999999997</c:v>
                </c:pt>
                <c:pt idx="669">
                  <c:v>-4.0518999999999998</c:v>
                </c:pt>
                <c:pt idx="670">
                  <c:v>-3.8618999999999999</c:v>
                </c:pt>
                <c:pt idx="671">
                  <c:v>-3.5571999999999999</c:v>
                </c:pt>
                <c:pt idx="672">
                  <c:v>-2.9053</c:v>
                </c:pt>
                <c:pt idx="673">
                  <c:v>-2.4618000000000002</c:v>
                </c:pt>
                <c:pt idx="674">
                  <c:v>-1.8170999999999999</c:v>
                </c:pt>
                <c:pt idx="675">
                  <c:v>-1.2972999999999999</c:v>
                </c:pt>
                <c:pt idx="676">
                  <c:v>-0.56467000000000001</c:v>
                </c:pt>
                <c:pt idx="677">
                  <c:v>6.633E-2</c:v>
                </c:pt>
                <c:pt idx="678">
                  <c:v>0.75331999999999999</c:v>
                </c:pt>
                <c:pt idx="679">
                  <c:v>1.4142999999999999</c:v>
                </c:pt>
                <c:pt idx="680">
                  <c:v>1.9742</c:v>
                </c:pt>
                <c:pt idx="681">
                  <c:v>2.5455999999999999</c:v>
                </c:pt>
                <c:pt idx="682">
                  <c:v>3.0562</c:v>
                </c:pt>
                <c:pt idx="683">
                  <c:v>3.3317000000000001</c:v>
                </c:pt>
                <c:pt idx="684">
                  <c:v>3.8132000000000001</c:v>
                </c:pt>
                <c:pt idx="685">
                  <c:v>4.1750999999999996</c:v>
                </c:pt>
                <c:pt idx="686">
                  <c:v>4.1679000000000004</c:v>
                </c:pt>
                <c:pt idx="687">
                  <c:v>4.3052000000000001</c:v>
                </c:pt>
                <c:pt idx="688">
                  <c:v>4.5561999999999996</c:v>
                </c:pt>
                <c:pt idx="689">
                  <c:v>4.5427</c:v>
                </c:pt>
                <c:pt idx="690">
                  <c:v>3.8610000000000002</c:v>
                </c:pt>
                <c:pt idx="691">
                  <c:v>3.8287</c:v>
                </c:pt>
                <c:pt idx="692">
                  <c:v>3.3338000000000001</c:v>
                </c:pt>
                <c:pt idx="693">
                  <c:v>2.7321</c:v>
                </c:pt>
                <c:pt idx="694">
                  <c:v>2.2450999999999999</c:v>
                </c:pt>
                <c:pt idx="695">
                  <c:v>1.7725</c:v>
                </c:pt>
                <c:pt idx="696">
                  <c:v>1.1616</c:v>
                </c:pt>
                <c:pt idx="697">
                  <c:v>0.52575000000000005</c:v>
                </c:pt>
                <c:pt idx="698">
                  <c:v>-0.20408000000000001</c:v>
                </c:pt>
                <c:pt idx="699">
                  <c:v>-0.75754999999999995</c:v>
                </c:pt>
                <c:pt idx="700">
                  <c:v>-1.4426000000000001</c:v>
                </c:pt>
                <c:pt idx="701">
                  <c:v>-1.9315</c:v>
                </c:pt>
                <c:pt idx="702">
                  <c:v>-2.5950000000000002</c:v>
                </c:pt>
                <c:pt idx="703">
                  <c:v>-2.8652000000000002</c:v>
                </c:pt>
                <c:pt idx="704">
                  <c:v>-3.3508</c:v>
                </c:pt>
                <c:pt idx="705">
                  <c:v>-3.8578000000000001</c:v>
                </c:pt>
                <c:pt idx="706">
                  <c:v>-3.9729999999999999</c:v>
                </c:pt>
                <c:pt idx="707">
                  <c:v>-3.9921000000000002</c:v>
                </c:pt>
                <c:pt idx="708">
                  <c:v>-4.1708999999999996</c:v>
                </c:pt>
                <c:pt idx="709">
                  <c:v>-4.2408000000000001</c:v>
                </c:pt>
                <c:pt idx="710">
                  <c:v>-4.0286999999999997</c:v>
                </c:pt>
                <c:pt idx="711">
                  <c:v>-3.7014999999999998</c:v>
                </c:pt>
                <c:pt idx="712">
                  <c:v>-3.4634999999999998</c:v>
                </c:pt>
                <c:pt idx="713">
                  <c:v>-3.3679999999999999</c:v>
                </c:pt>
                <c:pt idx="714">
                  <c:v>-2.6528999999999998</c:v>
                </c:pt>
                <c:pt idx="715">
                  <c:v>-2.0569999999999999</c:v>
                </c:pt>
                <c:pt idx="716">
                  <c:v>-1.7139</c:v>
                </c:pt>
                <c:pt idx="717">
                  <c:v>-0.68679999999999997</c:v>
                </c:pt>
                <c:pt idx="718">
                  <c:v>-0.47591</c:v>
                </c:pt>
                <c:pt idx="719">
                  <c:v>0.35986000000000001</c:v>
                </c:pt>
                <c:pt idx="720">
                  <c:v>0.84289999999999998</c:v>
                </c:pt>
                <c:pt idx="721">
                  <c:v>1.4373</c:v>
                </c:pt>
                <c:pt idx="722">
                  <c:v>2.0385</c:v>
                </c:pt>
                <c:pt idx="723">
                  <c:v>2.6669</c:v>
                </c:pt>
                <c:pt idx="724">
                  <c:v>2.8098000000000001</c:v>
                </c:pt>
                <c:pt idx="725">
                  <c:v>3.5011000000000001</c:v>
                </c:pt>
                <c:pt idx="726">
                  <c:v>3.6581000000000001</c:v>
                </c:pt>
                <c:pt idx="727">
                  <c:v>4.0826000000000002</c:v>
                </c:pt>
                <c:pt idx="728">
                  <c:v>3.9003999999999999</c:v>
                </c:pt>
                <c:pt idx="729">
                  <c:v>4.0125000000000002</c:v>
                </c:pt>
                <c:pt idx="730">
                  <c:v>4.2374000000000001</c:v>
                </c:pt>
                <c:pt idx="731">
                  <c:v>3.6042999999999998</c:v>
                </c:pt>
                <c:pt idx="732">
                  <c:v>3.7082000000000002</c:v>
                </c:pt>
                <c:pt idx="733">
                  <c:v>3.4241999999999999</c:v>
                </c:pt>
                <c:pt idx="734">
                  <c:v>2.8153000000000001</c:v>
                </c:pt>
                <c:pt idx="735">
                  <c:v>2.7052999999999998</c:v>
                </c:pt>
                <c:pt idx="736">
                  <c:v>1.7778</c:v>
                </c:pt>
                <c:pt idx="737">
                  <c:v>1.3573</c:v>
                </c:pt>
                <c:pt idx="738">
                  <c:v>0.84723999999999999</c:v>
                </c:pt>
                <c:pt idx="739">
                  <c:v>0.17380999999999999</c:v>
                </c:pt>
                <c:pt idx="740">
                  <c:v>-0.48365000000000002</c:v>
                </c:pt>
                <c:pt idx="741">
                  <c:v>-0.89122000000000001</c:v>
                </c:pt>
                <c:pt idx="742">
                  <c:v>-1.8088</c:v>
                </c:pt>
                <c:pt idx="743">
                  <c:v>-1.9439</c:v>
                </c:pt>
                <c:pt idx="744">
                  <c:v>-2.7039</c:v>
                </c:pt>
                <c:pt idx="745">
                  <c:v>-2.8868</c:v>
                </c:pt>
                <c:pt idx="746">
                  <c:v>-3.3613</c:v>
                </c:pt>
                <c:pt idx="747">
                  <c:v>-3.7543000000000002</c:v>
                </c:pt>
                <c:pt idx="748">
                  <c:v>-3.7578</c:v>
                </c:pt>
                <c:pt idx="749">
                  <c:v>-3.7650000000000001</c:v>
                </c:pt>
                <c:pt idx="750">
                  <c:v>-4.1795999999999998</c:v>
                </c:pt>
                <c:pt idx="751">
                  <c:v>-3.9420999999999999</c:v>
                </c:pt>
                <c:pt idx="752">
                  <c:v>-3.7006999999999999</c:v>
                </c:pt>
                <c:pt idx="753">
                  <c:v>-3.4626000000000001</c:v>
                </c:pt>
                <c:pt idx="754">
                  <c:v>-3.1623000000000001</c:v>
                </c:pt>
                <c:pt idx="755">
                  <c:v>-2.7804000000000002</c:v>
                </c:pt>
                <c:pt idx="756">
                  <c:v>-2.2271999999999998</c:v>
                </c:pt>
                <c:pt idx="757">
                  <c:v>-1.9732000000000001</c:v>
                </c:pt>
                <c:pt idx="758">
                  <c:v>-1.4117999999999999</c:v>
                </c:pt>
                <c:pt idx="759">
                  <c:v>-0.70782</c:v>
                </c:pt>
                <c:pt idx="760">
                  <c:v>-0.35770999999999997</c:v>
                </c:pt>
                <c:pt idx="761">
                  <c:v>0.73070000000000002</c:v>
                </c:pt>
                <c:pt idx="762">
                  <c:v>1.1869000000000001</c:v>
                </c:pt>
                <c:pt idx="763">
                  <c:v>1.6609</c:v>
                </c:pt>
                <c:pt idx="764">
                  <c:v>2.3546</c:v>
                </c:pt>
                <c:pt idx="765">
                  <c:v>2.5156999999999998</c:v>
                </c:pt>
                <c:pt idx="766">
                  <c:v>2.9499</c:v>
                </c:pt>
                <c:pt idx="767">
                  <c:v>3.6162999999999998</c:v>
                </c:pt>
                <c:pt idx="768">
                  <c:v>3.5280999999999998</c:v>
                </c:pt>
                <c:pt idx="769">
                  <c:v>3.6909000000000001</c:v>
                </c:pt>
                <c:pt idx="770">
                  <c:v>3.8193000000000001</c:v>
                </c:pt>
                <c:pt idx="771">
                  <c:v>3.9264000000000001</c:v>
                </c:pt>
                <c:pt idx="772">
                  <c:v>3.6341000000000001</c:v>
                </c:pt>
                <c:pt idx="773">
                  <c:v>3.5680000000000001</c:v>
                </c:pt>
                <c:pt idx="774">
                  <c:v>3.2219000000000002</c:v>
                </c:pt>
                <c:pt idx="775">
                  <c:v>3.2189000000000001</c:v>
                </c:pt>
                <c:pt idx="776">
                  <c:v>2.4876999999999998</c:v>
                </c:pt>
                <c:pt idx="777">
                  <c:v>2.2440000000000002</c:v>
                </c:pt>
                <c:pt idx="778">
                  <c:v>1.7079</c:v>
                </c:pt>
                <c:pt idx="779">
                  <c:v>1.0371999999999999</c:v>
                </c:pt>
                <c:pt idx="780">
                  <c:v>0.69615000000000005</c:v>
                </c:pt>
                <c:pt idx="781">
                  <c:v>7.4009999999999996E-3</c:v>
                </c:pt>
                <c:pt idx="782">
                  <c:v>-0.38229999999999997</c:v>
                </c:pt>
                <c:pt idx="783">
                  <c:v>-0.96694999999999998</c:v>
                </c:pt>
                <c:pt idx="784">
                  <c:v>-1.5519000000000001</c:v>
                </c:pt>
                <c:pt idx="785">
                  <c:v>-1.982</c:v>
                </c:pt>
                <c:pt idx="786">
                  <c:v>-2.6366999999999998</c:v>
                </c:pt>
                <c:pt idx="787">
                  <c:v>-2.9607000000000001</c:v>
                </c:pt>
                <c:pt idx="788">
                  <c:v>-3.4489000000000001</c:v>
                </c:pt>
                <c:pt idx="789">
                  <c:v>-3.5398000000000001</c:v>
                </c:pt>
                <c:pt idx="790">
                  <c:v>-3.56</c:v>
                </c:pt>
                <c:pt idx="791">
                  <c:v>-3.8752</c:v>
                </c:pt>
                <c:pt idx="792">
                  <c:v>-3.9491999999999998</c:v>
                </c:pt>
                <c:pt idx="793">
                  <c:v>-3.4418000000000002</c:v>
                </c:pt>
                <c:pt idx="794">
                  <c:v>-3.4647999999999999</c:v>
                </c:pt>
                <c:pt idx="795">
                  <c:v>-3.2717999999999998</c:v>
                </c:pt>
                <c:pt idx="796">
                  <c:v>-2.7852000000000001</c:v>
                </c:pt>
                <c:pt idx="797">
                  <c:v>-2.4990999999999999</c:v>
                </c:pt>
                <c:pt idx="798">
                  <c:v>-2.0387</c:v>
                </c:pt>
                <c:pt idx="799">
                  <c:v>-1.5331999999999999</c:v>
                </c:pt>
                <c:pt idx="800">
                  <c:v>-0.97538999999999998</c:v>
                </c:pt>
                <c:pt idx="801">
                  <c:v>-0.46988999999999997</c:v>
                </c:pt>
                <c:pt idx="802">
                  <c:v>6.3097E-2</c:v>
                </c:pt>
                <c:pt idx="803">
                  <c:v>0.60529999999999995</c:v>
                </c:pt>
                <c:pt idx="804">
                  <c:v>1.1649</c:v>
                </c:pt>
                <c:pt idx="805">
                  <c:v>1.6915</c:v>
                </c:pt>
                <c:pt idx="806">
                  <c:v>1.976</c:v>
                </c:pt>
                <c:pt idx="807">
                  <c:v>2.3915999999999999</c:v>
                </c:pt>
                <c:pt idx="808">
                  <c:v>2.8426999999999998</c:v>
                </c:pt>
                <c:pt idx="809">
                  <c:v>3.2317</c:v>
                </c:pt>
                <c:pt idx="810">
                  <c:v>3.2313999999999998</c:v>
                </c:pt>
                <c:pt idx="811">
                  <c:v>3.5392000000000001</c:v>
                </c:pt>
                <c:pt idx="812">
                  <c:v>3.6303000000000001</c:v>
                </c:pt>
                <c:pt idx="813">
                  <c:v>3.5457000000000001</c:v>
                </c:pt>
                <c:pt idx="814">
                  <c:v>3.5209999999999999</c:v>
                </c:pt>
                <c:pt idx="815">
                  <c:v>3.2121</c:v>
                </c:pt>
                <c:pt idx="816">
                  <c:v>3.2347000000000001</c:v>
                </c:pt>
                <c:pt idx="817">
                  <c:v>2.5322</c:v>
                </c:pt>
                <c:pt idx="818">
                  <c:v>2.3252999999999999</c:v>
                </c:pt>
                <c:pt idx="819">
                  <c:v>1.8581000000000001</c:v>
                </c:pt>
                <c:pt idx="820">
                  <c:v>1.3774</c:v>
                </c:pt>
                <c:pt idx="821">
                  <c:v>0.86617</c:v>
                </c:pt>
                <c:pt idx="822">
                  <c:v>0.38572000000000001</c:v>
                </c:pt>
                <c:pt idx="823">
                  <c:v>-0.21443999999999999</c:v>
                </c:pt>
                <c:pt idx="824">
                  <c:v>-0.65637000000000001</c:v>
                </c:pt>
                <c:pt idx="825">
                  <c:v>-1.2577</c:v>
                </c:pt>
                <c:pt idx="826">
                  <c:v>-1.6916</c:v>
                </c:pt>
                <c:pt idx="827">
                  <c:v>-2.0211999999999999</c:v>
                </c:pt>
                <c:pt idx="828">
                  <c:v>-2.4314</c:v>
                </c:pt>
                <c:pt idx="829">
                  <c:v>-2.8519999999999999</c:v>
                </c:pt>
                <c:pt idx="830">
                  <c:v>-3.0103</c:v>
                </c:pt>
                <c:pt idx="831">
                  <c:v>-3.1044999999999998</c:v>
                </c:pt>
                <c:pt idx="832">
                  <c:v>-3.4074</c:v>
                </c:pt>
                <c:pt idx="833">
                  <c:v>-3.5506000000000002</c:v>
                </c:pt>
                <c:pt idx="834">
                  <c:v>-3.2612999999999999</c:v>
                </c:pt>
                <c:pt idx="835">
                  <c:v>-3.4129</c:v>
                </c:pt>
                <c:pt idx="836">
                  <c:v>-3.0644999999999998</c:v>
                </c:pt>
                <c:pt idx="837">
                  <c:v>-2.6341000000000001</c:v>
                </c:pt>
                <c:pt idx="838">
                  <c:v>-2.6114999999999999</c:v>
                </c:pt>
                <c:pt idx="839">
                  <c:v>-2.2115999999999998</c:v>
                </c:pt>
                <c:pt idx="840">
                  <c:v>-1.6883999999999999</c:v>
                </c:pt>
                <c:pt idx="841">
                  <c:v>-1.3140000000000001</c:v>
                </c:pt>
                <c:pt idx="842">
                  <c:v>-0.55008000000000001</c:v>
                </c:pt>
                <c:pt idx="843">
                  <c:v>-0.33478000000000002</c:v>
                </c:pt>
                <c:pt idx="844">
                  <c:v>0.33543000000000001</c:v>
                </c:pt>
                <c:pt idx="845">
                  <c:v>0.70501000000000003</c:v>
                </c:pt>
                <c:pt idx="846">
                  <c:v>1.2964</c:v>
                </c:pt>
                <c:pt idx="847">
                  <c:v>1.6173999999999999</c:v>
                </c:pt>
                <c:pt idx="848">
                  <c:v>2.1383999999999999</c:v>
                </c:pt>
                <c:pt idx="849">
                  <c:v>2.3694999999999999</c:v>
                </c:pt>
                <c:pt idx="850">
                  <c:v>3.0327999999999999</c:v>
                </c:pt>
                <c:pt idx="851">
                  <c:v>2.8584999999999998</c:v>
                </c:pt>
                <c:pt idx="852">
                  <c:v>3.1911999999999998</c:v>
                </c:pt>
                <c:pt idx="853">
                  <c:v>3.3294000000000001</c:v>
                </c:pt>
                <c:pt idx="854">
                  <c:v>3.1213000000000002</c:v>
                </c:pt>
                <c:pt idx="855">
                  <c:v>3.3302999999999998</c:v>
                </c:pt>
                <c:pt idx="856">
                  <c:v>3.0529000000000002</c:v>
                </c:pt>
                <c:pt idx="857">
                  <c:v>3.1433</c:v>
                </c:pt>
                <c:pt idx="858">
                  <c:v>2.6644000000000001</c:v>
                </c:pt>
                <c:pt idx="859">
                  <c:v>2.3807</c:v>
                </c:pt>
                <c:pt idx="860">
                  <c:v>2.2875999999999999</c:v>
                </c:pt>
                <c:pt idx="861">
                  <c:v>1.3384</c:v>
                </c:pt>
                <c:pt idx="862">
                  <c:v>0.99270999999999998</c:v>
                </c:pt>
                <c:pt idx="863">
                  <c:v>0.70977999999999997</c:v>
                </c:pt>
                <c:pt idx="864">
                  <c:v>0.1026</c:v>
                </c:pt>
                <c:pt idx="865">
                  <c:v>-0.39534999999999998</c:v>
                </c:pt>
                <c:pt idx="866">
                  <c:v>-0.74107999999999996</c:v>
                </c:pt>
                <c:pt idx="867">
                  <c:v>-1.6435</c:v>
                </c:pt>
                <c:pt idx="868">
                  <c:v>-1.4992000000000001</c:v>
                </c:pt>
                <c:pt idx="869">
                  <c:v>-2.1577000000000002</c:v>
                </c:pt>
                <c:pt idx="870">
                  <c:v>-2.4624999999999999</c:v>
                </c:pt>
                <c:pt idx="871">
                  <c:v>-2.6515</c:v>
                </c:pt>
                <c:pt idx="872">
                  <c:v>-2.9451999999999998</c:v>
                </c:pt>
                <c:pt idx="873">
                  <c:v>-3.2153</c:v>
                </c:pt>
                <c:pt idx="874">
                  <c:v>-3.1907999999999999</c:v>
                </c:pt>
                <c:pt idx="875">
                  <c:v>-3.2850999999999999</c:v>
                </c:pt>
                <c:pt idx="876">
                  <c:v>-3.0636000000000001</c:v>
                </c:pt>
                <c:pt idx="877">
                  <c:v>-3.1423000000000001</c:v>
                </c:pt>
                <c:pt idx="878">
                  <c:v>-2.6985999999999999</c:v>
                </c:pt>
                <c:pt idx="879">
                  <c:v>-2.4397000000000002</c:v>
                </c:pt>
                <c:pt idx="880">
                  <c:v>-2.3917000000000002</c:v>
                </c:pt>
                <c:pt idx="881">
                  <c:v>-1.8540000000000001</c:v>
                </c:pt>
                <c:pt idx="882">
                  <c:v>-1.5564</c:v>
                </c:pt>
                <c:pt idx="883">
                  <c:v>-1.1264000000000001</c:v>
                </c:pt>
                <c:pt idx="884">
                  <c:v>-0.57233999999999996</c:v>
                </c:pt>
                <c:pt idx="885">
                  <c:v>-0.35538999999999998</c:v>
                </c:pt>
                <c:pt idx="886">
                  <c:v>0.59897999999999996</c:v>
                </c:pt>
                <c:pt idx="887">
                  <c:v>0.99895999999999996</c:v>
                </c:pt>
                <c:pt idx="888">
                  <c:v>1.2928999999999999</c:v>
                </c:pt>
                <c:pt idx="889">
                  <c:v>1.8449</c:v>
                </c:pt>
                <c:pt idx="890">
                  <c:v>2.0973000000000002</c:v>
                </c:pt>
                <c:pt idx="891">
                  <c:v>2.512</c:v>
                </c:pt>
                <c:pt idx="892">
                  <c:v>2.8460999999999999</c:v>
                </c:pt>
                <c:pt idx="893">
                  <c:v>2.6675</c:v>
                </c:pt>
                <c:pt idx="894">
                  <c:v>3.0846</c:v>
                </c:pt>
                <c:pt idx="895">
                  <c:v>2.9239000000000002</c:v>
                </c:pt>
                <c:pt idx="896">
                  <c:v>3.0116000000000001</c:v>
                </c:pt>
                <c:pt idx="897">
                  <c:v>3.0448</c:v>
                </c:pt>
                <c:pt idx="898">
                  <c:v>2.9935999999999998</c:v>
                </c:pt>
                <c:pt idx="899">
                  <c:v>2.4382999999999999</c:v>
                </c:pt>
                <c:pt idx="900">
                  <c:v>2.4866999999999999</c:v>
                </c:pt>
                <c:pt idx="901">
                  <c:v>2.0366</c:v>
                </c:pt>
                <c:pt idx="902">
                  <c:v>1.6990000000000001</c:v>
                </c:pt>
                <c:pt idx="903">
                  <c:v>1.2990999999999999</c:v>
                </c:pt>
                <c:pt idx="904">
                  <c:v>0.83711999999999998</c:v>
                </c:pt>
                <c:pt idx="905">
                  <c:v>0.49027999999999999</c:v>
                </c:pt>
                <c:pt idx="906">
                  <c:v>-1.35E-2</c:v>
                </c:pt>
                <c:pt idx="907">
                  <c:v>-0.25355</c:v>
                </c:pt>
                <c:pt idx="908">
                  <c:v>-0.82271000000000005</c:v>
                </c:pt>
                <c:pt idx="909">
                  <c:v>-1.1887000000000001</c:v>
                </c:pt>
                <c:pt idx="910">
                  <c:v>-1.4547000000000001</c:v>
                </c:pt>
                <c:pt idx="911">
                  <c:v>-2.2252000000000001</c:v>
                </c:pt>
                <c:pt idx="912">
                  <c:v>-2.2835999999999999</c:v>
                </c:pt>
                <c:pt idx="913">
                  <c:v>-2.6453000000000002</c:v>
                </c:pt>
                <c:pt idx="914">
                  <c:v>-2.9531999999999998</c:v>
                </c:pt>
                <c:pt idx="915">
                  <c:v>-2.9497</c:v>
                </c:pt>
                <c:pt idx="916">
                  <c:v>-2.9437000000000002</c:v>
                </c:pt>
                <c:pt idx="917">
                  <c:v>-3.0152000000000001</c:v>
                </c:pt>
                <c:pt idx="918">
                  <c:v>-2.7869000000000002</c:v>
                </c:pt>
                <c:pt idx="919">
                  <c:v>-2.5794999999999999</c:v>
                </c:pt>
                <c:pt idx="920">
                  <c:v>-2.4687999999999999</c:v>
                </c:pt>
                <c:pt idx="921">
                  <c:v>-2.2557</c:v>
                </c:pt>
                <c:pt idx="922">
                  <c:v>-1.8614999999999999</c:v>
                </c:pt>
                <c:pt idx="923">
                  <c:v>-1.52</c:v>
                </c:pt>
                <c:pt idx="924">
                  <c:v>-1.1322000000000001</c:v>
                </c:pt>
                <c:pt idx="925">
                  <c:v>-0.77366999999999997</c:v>
                </c:pt>
                <c:pt idx="926">
                  <c:v>-0.28750999999999999</c:v>
                </c:pt>
                <c:pt idx="927">
                  <c:v>6.1485999999999999E-2</c:v>
                </c:pt>
                <c:pt idx="928">
                  <c:v>0.54493000000000003</c:v>
                </c:pt>
                <c:pt idx="929">
                  <c:v>0.96491000000000005</c:v>
                </c:pt>
                <c:pt idx="930">
                  <c:v>1.3188</c:v>
                </c:pt>
                <c:pt idx="931">
                  <c:v>1.6244000000000001</c:v>
                </c:pt>
                <c:pt idx="932">
                  <c:v>1.9815</c:v>
                </c:pt>
                <c:pt idx="933">
                  <c:v>2.1669999999999998</c:v>
                </c:pt>
                <c:pt idx="934">
                  <c:v>2.4453</c:v>
                </c:pt>
                <c:pt idx="935">
                  <c:v>2.7042000000000002</c:v>
                </c:pt>
                <c:pt idx="936">
                  <c:v>2.7187000000000001</c:v>
                </c:pt>
                <c:pt idx="937">
                  <c:v>2.7585000000000002</c:v>
                </c:pt>
                <c:pt idx="938">
                  <c:v>2.9685000000000001</c:v>
                </c:pt>
                <c:pt idx="939">
                  <c:v>2.7147000000000001</c:v>
                </c:pt>
                <c:pt idx="940">
                  <c:v>2.4051999999999998</c:v>
                </c:pt>
                <c:pt idx="941">
                  <c:v>2.4561999999999999</c:v>
                </c:pt>
                <c:pt idx="942">
                  <c:v>2.0293000000000001</c:v>
                </c:pt>
                <c:pt idx="943">
                  <c:v>1.6817</c:v>
                </c:pt>
                <c:pt idx="944">
                  <c:v>1.3475999999999999</c:v>
                </c:pt>
                <c:pt idx="945">
                  <c:v>1.0915999999999999</c:v>
                </c:pt>
                <c:pt idx="946">
                  <c:v>0.56606999999999996</c:v>
                </c:pt>
                <c:pt idx="947">
                  <c:v>0.23865</c:v>
                </c:pt>
                <c:pt idx="948">
                  <c:v>-0.21102000000000001</c:v>
                </c:pt>
                <c:pt idx="949">
                  <c:v>-0.61048999999999998</c:v>
                </c:pt>
                <c:pt idx="950">
                  <c:v>-1.0616000000000001</c:v>
                </c:pt>
                <c:pt idx="951">
                  <c:v>-1.3229</c:v>
                </c:pt>
                <c:pt idx="952">
                  <c:v>-1.7470000000000001</c:v>
                </c:pt>
                <c:pt idx="953">
                  <c:v>-1.9273</c:v>
                </c:pt>
                <c:pt idx="954">
                  <c:v>-2.2204999999999999</c:v>
                </c:pt>
                <c:pt idx="955">
                  <c:v>-2.5423</c:v>
                </c:pt>
                <c:pt idx="956">
                  <c:v>-2.3719000000000001</c:v>
                </c:pt>
                <c:pt idx="957">
                  <c:v>-2.6025</c:v>
                </c:pt>
                <c:pt idx="958">
                  <c:v>-2.7008999999999999</c:v>
                </c:pt>
                <c:pt idx="959">
                  <c:v>-2.7145000000000001</c:v>
                </c:pt>
                <c:pt idx="960">
                  <c:v>-2.6257999999999999</c:v>
                </c:pt>
                <c:pt idx="961">
                  <c:v>-2.3197000000000001</c:v>
                </c:pt>
                <c:pt idx="962">
                  <c:v>-2.1791</c:v>
                </c:pt>
                <c:pt idx="963">
                  <c:v>-1.9887999999999999</c:v>
                </c:pt>
                <c:pt idx="964">
                  <c:v>-1.6607000000000001</c:v>
                </c:pt>
                <c:pt idx="965">
                  <c:v>-1.2496</c:v>
                </c:pt>
                <c:pt idx="966">
                  <c:v>-1.0636000000000001</c:v>
                </c:pt>
                <c:pt idx="967">
                  <c:v>-0.29144999999999999</c:v>
                </c:pt>
                <c:pt idx="968">
                  <c:v>-0.26057999999999998</c:v>
                </c:pt>
                <c:pt idx="969">
                  <c:v>0.32413999999999998</c:v>
                </c:pt>
                <c:pt idx="970">
                  <c:v>0.57294</c:v>
                </c:pt>
                <c:pt idx="971">
                  <c:v>1.0258</c:v>
                </c:pt>
                <c:pt idx="972">
                  <c:v>1.3479000000000001</c:v>
                </c:pt>
                <c:pt idx="973">
                  <c:v>1.6761999999999999</c:v>
                </c:pt>
                <c:pt idx="974">
                  <c:v>1.8140000000000001</c:v>
                </c:pt>
                <c:pt idx="975">
                  <c:v>2.3252000000000002</c:v>
                </c:pt>
                <c:pt idx="976">
                  <c:v>2.3748</c:v>
                </c:pt>
                <c:pt idx="977">
                  <c:v>2.4544000000000001</c:v>
                </c:pt>
                <c:pt idx="978">
                  <c:v>2.5331000000000001</c:v>
                </c:pt>
                <c:pt idx="979">
                  <c:v>2.5903999999999998</c:v>
                </c:pt>
                <c:pt idx="980">
                  <c:v>2.5417000000000001</c:v>
                </c:pt>
                <c:pt idx="981">
                  <c:v>2.2772999999999999</c:v>
                </c:pt>
                <c:pt idx="982">
                  <c:v>2.3889</c:v>
                </c:pt>
                <c:pt idx="983">
                  <c:v>2.0084</c:v>
                </c:pt>
                <c:pt idx="984">
                  <c:v>1.7745</c:v>
                </c:pt>
                <c:pt idx="985">
                  <c:v>1.8005</c:v>
                </c:pt>
                <c:pt idx="986">
                  <c:v>1.0680000000000001</c:v>
                </c:pt>
                <c:pt idx="987">
                  <c:v>0.71406999999999998</c:v>
                </c:pt>
                <c:pt idx="988">
                  <c:v>0.54125999999999996</c:v>
                </c:pt>
                <c:pt idx="989">
                  <c:v>7.7506000000000005E-2</c:v>
                </c:pt>
                <c:pt idx="990">
                  <c:v>-0.31179000000000001</c:v>
                </c:pt>
                <c:pt idx="991">
                  <c:v>-0.57420000000000004</c:v>
                </c:pt>
                <c:pt idx="992">
                  <c:v>-1.266</c:v>
                </c:pt>
                <c:pt idx="993">
                  <c:v>-1.1932</c:v>
                </c:pt>
                <c:pt idx="994">
                  <c:v>-1.6292</c:v>
                </c:pt>
                <c:pt idx="995">
                  <c:v>-1.8110999999999999</c:v>
                </c:pt>
                <c:pt idx="996">
                  <c:v>-2.1478999999999999</c:v>
                </c:pt>
                <c:pt idx="997">
                  <c:v>-2.1749000000000001</c:v>
                </c:pt>
                <c:pt idx="998">
                  <c:v>-2.4018000000000002</c:v>
                </c:pt>
                <c:pt idx="999">
                  <c:v>-2.3048999999999999</c:v>
                </c:pt>
                <c:pt idx="1000">
                  <c:v>-2.4668999999999999</c:v>
                </c:pt>
                <c:pt idx="1001">
                  <c:v>-2.2324999999999999</c:v>
                </c:pt>
                <c:pt idx="1002">
                  <c:v>-2.3372999999999999</c:v>
                </c:pt>
                <c:pt idx="1003">
                  <c:v>-2.1718000000000002</c:v>
                </c:pt>
                <c:pt idx="1004">
                  <c:v>-1.782</c:v>
                </c:pt>
                <c:pt idx="1005">
                  <c:v>-1.7864</c:v>
                </c:pt>
                <c:pt idx="1006">
                  <c:v>-1.3574999999999999</c:v>
                </c:pt>
                <c:pt idx="1007">
                  <c:v>-1.1927000000000001</c:v>
                </c:pt>
                <c:pt idx="1008">
                  <c:v>-0.82218999999999998</c:v>
                </c:pt>
                <c:pt idx="1009">
                  <c:v>-0.45773000000000003</c:v>
                </c:pt>
                <c:pt idx="1010">
                  <c:v>-0.32001000000000002</c:v>
                </c:pt>
                <c:pt idx="1011">
                  <c:v>0.50978000000000001</c:v>
                </c:pt>
                <c:pt idx="1012">
                  <c:v>0.76039000000000001</c:v>
                </c:pt>
                <c:pt idx="1013">
                  <c:v>1.0451999999999999</c:v>
                </c:pt>
                <c:pt idx="1014">
                  <c:v>1.3956999999999999</c:v>
                </c:pt>
                <c:pt idx="1015">
                  <c:v>1.5609</c:v>
                </c:pt>
                <c:pt idx="1016">
                  <c:v>1.8230999999999999</c:v>
                </c:pt>
                <c:pt idx="1017">
                  <c:v>2.1587999999999998</c:v>
                </c:pt>
                <c:pt idx="1018">
                  <c:v>1.8949</c:v>
                </c:pt>
                <c:pt idx="1019">
                  <c:v>2.2442000000000002</c:v>
                </c:pt>
                <c:pt idx="1020">
                  <c:v>2.3142</c:v>
                </c:pt>
                <c:pt idx="1021">
                  <c:v>2.1783000000000001</c:v>
                </c:pt>
                <c:pt idx="1022">
                  <c:v>2.2081</c:v>
                </c:pt>
                <c:pt idx="1023">
                  <c:v>2.1633</c:v>
                </c:pt>
                <c:pt idx="1024">
                  <c:v>1.7185999999999999</c:v>
                </c:pt>
                <c:pt idx="1025">
                  <c:v>1.7923</c:v>
                </c:pt>
                <c:pt idx="1026">
                  <c:v>1.4361999999999999</c:v>
                </c:pt>
                <c:pt idx="1027">
                  <c:v>1.32</c:v>
                </c:pt>
                <c:pt idx="1028">
                  <c:v>0.88422000000000001</c:v>
                </c:pt>
                <c:pt idx="1029">
                  <c:v>0.53508</c:v>
                </c:pt>
                <c:pt idx="1030">
                  <c:v>0.37605</c:v>
                </c:pt>
                <c:pt idx="1031">
                  <c:v>-6.1871000000000002E-2</c:v>
                </c:pt>
                <c:pt idx="1032">
                  <c:v>-0.21042</c:v>
                </c:pt>
                <c:pt idx="1033">
                  <c:v>-0.59487000000000001</c:v>
                </c:pt>
                <c:pt idx="1034">
                  <c:v>-0.91213999999999995</c:v>
                </c:pt>
                <c:pt idx="1035">
                  <c:v>-1.0463</c:v>
                </c:pt>
                <c:pt idx="1036">
                  <c:v>-1.6636</c:v>
                </c:pt>
                <c:pt idx="1037">
                  <c:v>-1.8526</c:v>
                </c:pt>
                <c:pt idx="1038">
                  <c:v>-1.9581</c:v>
                </c:pt>
                <c:pt idx="1039">
                  <c:v>-2.2016</c:v>
                </c:pt>
                <c:pt idx="1040">
                  <c:v>-2.1301999999999999</c:v>
                </c:pt>
                <c:pt idx="1041">
                  <c:v>-2.1383999999999999</c:v>
                </c:pt>
                <c:pt idx="1042">
                  <c:v>-2.2006999999999999</c:v>
                </c:pt>
                <c:pt idx="1043">
                  <c:v>-1.9590000000000001</c:v>
                </c:pt>
                <c:pt idx="1044">
                  <c:v>-1.8192999999999999</c:v>
                </c:pt>
                <c:pt idx="1045">
                  <c:v>-1.7393000000000001</c:v>
                </c:pt>
                <c:pt idx="1046">
                  <c:v>-1.5570999999999999</c:v>
                </c:pt>
                <c:pt idx="1047">
                  <c:v>-1.4134</c:v>
                </c:pt>
                <c:pt idx="1048">
                  <c:v>-1.0508</c:v>
                </c:pt>
                <c:pt idx="1049">
                  <c:v>-0.71906999999999999</c:v>
                </c:pt>
                <c:pt idx="1050">
                  <c:v>-0.50712000000000002</c:v>
                </c:pt>
                <c:pt idx="1051">
                  <c:v>-0.12311</c:v>
                </c:pt>
                <c:pt idx="1052">
                  <c:v>0.11709</c:v>
                </c:pt>
                <c:pt idx="1053">
                  <c:v>0.42817</c:v>
                </c:pt>
                <c:pt idx="1054">
                  <c:v>0.81843999999999995</c:v>
                </c:pt>
                <c:pt idx="1055">
                  <c:v>1.0047999999999999</c:v>
                </c:pt>
                <c:pt idx="1056">
                  <c:v>1.214</c:v>
                </c:pt>
                <c:pt idx="1057">
                  <c:v>1.4372</c:v>
                </c:pt>
                <c:pt idx="1058">
                  <c:v>1.5790999999999999</c:v>
                </c:pt>
                <c:pt idx="1059">
                  <c:v>1.7863</c:v>
                </c:pt>
                <c:pt idx="1060">
                  <c:v>1.9509000000000001</c:v>
                </c:pt>
                <c:pt idx="1061">
                  <c:v>1.9844999999999999</c:v>
                </c:pt>
                <c:pt idx="1062">
                  <c:v>1.9794</c:v>
                </c:pt>
                <c:pt idx="1063">
                  <c:v>2.1644000000000001</c:v>
                </c:pt>
                <c:pt idx="1064">
                  <c:v>2.1444999999999999</c:v>
                </c:pt>
                <c:pt idx="1065">
                  <c:v>1.7170000000000001</c:v>
                </c:pt>
                <c:pt idx="1066">
                  <c:v>1.7918000000000001</c:v>
                </c:pt>
                <c:pt idx="1067">
                  <c:v>1.4359999999999999</c:v>
                </c:pt>
                <c:pt idx="1068">
                  <c:v>1.1981999999999999</c:v>
                </c:pt>
                <c:pt idx="1069">
                  <c:v>0.91781000000000001</c:v>
                </c:pt>
                <c:pt idx="1070">
                  <c:v>0.76780000000000004</c:v>
                </c:pt>
                <c:pt idx="1071">
                  <c:v>0.40766999999999998</c:v>
                </c:pt>
                <c:pt idx="1072">
                  <c:v>0.13639000000000001</c:v>
                </c:pt>
                <c:pt idx="1073">
                  <c:v>-0.21601999999999999</c:v>
                </c:pt>
                <c:pt idx="1074">
                  <c:v>-0.46248</c:v>
                </c:pt>
                <c:pt idx="1075">
                  <c:v>-0.83160999999999996</c:v>
                </c:pt>
                <c:pt idx="1076">
                  <c:v>-0.99451000000000001</c:v>
                </c:pt>
                <c:pt idx="1077">
                  <c:v>-1.2746999999999999</c:v>
                </c:pt>
                <c:pt idx="1078">
                  <c:v>-1.4221999999999999</c:v>
                </c:pt>
                <c:pt idx="1079">
                  <c:v>-1.6095999999999999</c:v>
                </c:pt>
                <c:pt idx="1080">
                  <c:v>-1.8595999999999999</c:v>
                </c:pt>
                <c:pt idx="1081">
                  <c:v>-1.8425</c:v>
                </c:pt>
                <c:pt idx="1082">
                  <c:v>-1.8756999999999999</c:v>
                </c:pt>
                <c:pt idx="1083">
                  <c:v>-1.9525999999999999</c:v>
                </c:pt>
                <c:pt idx="1084">
                  <c:v>-1.9346000000000001</c:v>
                </c:pt>
                <c:pt idx="1085">
                  <c:v>-1.9265000000000001</c:v>
                </c:pt>
                <c:pt idx="1086">
                  <c:v>-1.6302000000000001</c:v>
                </c:pt>
                <c:pt idx="1087">
                  <c:v>-1.5036</c:v>
                </c:pt>
                <c:pt idx="1088">
                  <c:v>-1.4365000000000001</c:v>
                </c:pt>
                <c:pt idx="1089">
                  <c:v>-1.1704000000000001</c:v>
                </c:pt>
                <c:pt idx="1090">
                  <c:v>-0.83575999999999995</c:v>
                </c:pt>
                <c:pt idx="1091">
                  <c:v>-0.78134999999999999</c:v>
                </c:pt>
                <c:pt idx="1092">
                  <c:v>-0.12098</c:v>
                </c:pt>
                <c:pt idx="1093">
                  <c:v>-0.19345999999999999</c:v>
                </c:pt>
                <c:pt idx="1094">
                  <c:v>0.25062000000000001</c:v>
                </c:pt>
                <c:pt idx="1095">
                  <c:v>0.41564000000000001</c:v>
                </c:pt>
                <c:pt idx="1096">
                  <c:v>0.73717999999999995</c:v>
                </c:pt>
                <c:pt idx="1097">
                  <c:v>0.94560999999999995</c:v>
                </c:pt>
                <c:pt idx="1098">
                  <c:v>1.2959000000000001</c:v>
                </c:pt>
                <c:pt idx="1099">
                  <c:v>1.2386999999999999</c:v>
                </c:pt>
                <c:pt idx="1100">
                  <c:v>1.6807000000000001</c:v>
                </c:pt>
                <c:pt idx="1101">
                  <c:v>1.6214</c:v>
                </c:pt>
                <c:pt idx="1102">
                  <c:v>1.7111000000000001</c:v>
                </c:pt>
                <c:pt idx="1103">
                  <c:v>1.7552000000000001</c:v>
                </c:pt>
                <c:pt idx="1104">
                  <c:v>1.7529999999999999</c:v>
                </c:pt>
                <c:pt idx="1105">
                  <c:v>1.7803</c:v>
                </c:pt>
                <c:pt idx="1106">
                  <c:v>1.5176000000000001</c:v>
                </c:pt>
                <c:pt idx="1107">
                  <c:v>1.6545000000000001</c:v>
                </c:pt>
                <c:pt idx="1108">
                  <c:v>1.5141</c:v>
                </c:pt>
                <c:pt idx="1109">
                  <c:v>1.2181999999999999</c:v>
                </c:pt>
                <c:pt idx="1110">
                  <c:v>1.3061</c:v>
                </c:pt>
                <c:pt idx="1111">
                  <c:v>0.66147</c:v>
                </c:pt>
                <c:pt idx="1112">
                  <c:v>0.42058000000000001</c:v>
                </c:pt>
                <c:pt idx="1113">
                  <c:v>0.35741000000000001</c:v>
                </c:pt>
                <c:pt idx="1114">
                  <c:v>1.5228E-2</c:v>
                </c:pt>
                <c:pt idx="1115">
                  <c:v>-0.25935000000000002</c:v>
                </c:pt>
                <c:pt idx="1116">
                  <c:v>-0.38279000000000002</c:v>
                </c:pt>
                <c:pt idx="1117">
                  <c:v>-0.97243999999999997</c:v>
                </c:pt>
                <c:pt idx="1118">
                  <c:v>-0.74597999999999998</c:v>
                </c:pt>
                <c:pt idx="1119">
                  <c:v>-1.1214</c:v>
                </c:pt>
                <c:pt idx="1120">
                  <c:v>-1.2133</c:v>
                </c:pt>
                <c:pt idx="1121">
                  <c:v>-1.4315</c:v>
                </c:pt>
                <c:pt idx="1122">
                  <c:v>-1.4641</c:v>
                </c:pt>
                <c:pt idx="1123">
                  <c:v>-1.6131</c:v>
                </c:pt>
                <c:pt idx="1124">
                  <c:v>-1.4726999999999999</c:v>
                </c:pt>
                <c:pt idx="1125">
                  <c:v>-1.8203</c:v>
                </c:pt>
                <c:pt idx="1126">
                  <c:v>-1.4422999999999999</c:v>
                </c:pt>
                <c:pt idx="1127">
                  <c:v>-1.5645</c:v>
                </c:pt>
                <c:pt idx="1128">
                  <c:v>-1.4157999999999999</c:v>
                </c:pt>
                <c:pt idx="1129">
                  <c:v>-1.1146</c:v>
                </c:pt>
                <c:pt idx="1130">
                  <c:v>-1.1793</c:v>
                </c:pt>
                <c:pt idx="1131">
                  <c:v>-0.82411999999999996</c:v>
                </c:pt>
                <c:pt idx="1132">
                  <c:v>-0.78276999999999997</c:v>
                </c:pt>
                <c:pt idx="1133">
                  <c:v>-0.52339999999999998</c:v>
                </c:pt>
                <c:pt idx="1134">
                  <c:v>-0.24947</c:v>
                </c:pt>
                <c:pt idx="1135">
                  <c:v>-0.26167000000000001</c:v>
                </c:pt>
                <c:pt idx="1136">
                  <c:v>0.46074999999999999</c:v>
                </c:pt>
                <c:pt idx="1137">
                  <c:v>0.59526000000000001</c:v>
                </c:pt>
                <c:pt idx="1138">
                  <c:v>0.74175999999999997</c:v>
                </c:pt>
                <c:pt idx="1139">
                  <c:v>1.0286</c:v>
                </c:pt>
                <c:pt idx="1140">
                  <c:v>1.0736000000000001</c:v>
                </c:pt>
                <c:pt idx="1141">
                  <c:v>1.2381</c:v>
                </c:pt>
                <c:pt idx="1142">
                  <c:v>1.6287</c:v>
                </c:pt>
                <c:pt idx="1143">
                  <c:v>1.2075</c:v>
                </c:pt>
                <c:pt idx="1144">
                  <c:v>1.4992000000000001</c:v>
                </c:pt>
                <c:pt idx="1145">
                  <c:v>1.5053000000000001</c:v>
                </c:pt>
                <c:pt idx="1146">
                  <c:v>1.4091</c:v>
                </c:pt>
                <c:pt idx="1147">
                  <c:v>1.4271</c:v>
                </c:pt>
                <c:pt idx="1148">
                  <c:v>1.3864000000000001</c:v>
                </c:pt>
                <c:pt idx="1149">
                  <c:v>1.0197000000000001</c:v>
                </c:pt>
                <c:pt idx="1150">
                  <c:v>1.1484000000000001</c:v>
                </c:pt>
                <c:pt idx="1151">
                  <c:v>0.84699000000000002</c:v>
                </c:pt>
                <c:pt idx="1152">
                  <c:v>0.81699999999999995</c:v>
                </c:pt>
                <c:pt idx="1153">
                  <c:v>0.51139999999999997</c:v>
                </c:pt>
                <c:pt idx="1154">
                  <c:v>0.24131</c:v>
                </c:pt>
                <c:pt idx="1155">
                  <c:v>0.19750999999999999</c:v>
                </c:pt>
                <c:pt idx="1156">
                  <c:v>-0.12911</c:v>
                </c:pt>
                <c:pt idx="1157">
                  <c:v>-0.16611999999999999</c:v>
                </c:pt>
                <c:pt idx="1158">
                  <c:v>-0.42793999999999999</c:v>
                </c:pt>
                <c:pt idx="1159">
                  <c:v>-0.69599999999999995</c:v>
                </c:pt>
                <c:pt idx="1160">
                  <c:v>-0.67332999999999998</c:v>
                </c:pt>
                <c:pt idx="1161">
                  <c:v>-1.198</c:v>
                </c:pt>
                <c:pt idx="1162">
                  <c:v>-1.2627999999999999</c:v>
                </c:pt>
                <c:pt idx="1163">
                  <c:v>-1.3499000000000001</c:v>
                </c:pt>
                <c:pt idx="1164">
                  <c:v>-1.5247999999999999</c:v>
                </c:pt>
                <c:pt idx="1165">
                  <c:v>-1.3732</c:v>
                </c:pt>
                <c:pt idx="1166">
                  <c:v>-1.4237</c:v>
                </c:pt>
                <c:pt idx="1167">
                  <c:v>-1.4492</c:v>
                </c:pt>
                <c:pt idx="1168">
                  <c:v>-1.2063999999999999</c:v>
                </c:pt>
                <c:pt idx="1169">
                  <c:v>-1.2582</c:v>
                </c:pt>
                <c:pt idx="1170">
                  <c:v>-1.0907</c:v>
                </c:pt>
                <c:pt idx="1171">
                  <c:v>-0.96204000000000001</c:v>
                </c:pt>
                <c:pt idx="1172">
                  <c:v>-0.88004000000000004</c:v>
                </c:pt>
                <c:pt idx="1173">
                  <c:v>-0.61451</c:v>
                </c:pt>
                <c:pt idx="1174">
                  <c:v>-0.37418000000000001</c:v>
                </c:pt>
                <c:pt idx="1175">
                  <c:v>-0.26811000000000001</c:v>
                </c:pt>
                <c:pt idx="1176">
                  <c:v>-8.0222999999999996E-3</c:v>
                </c:pt>
                <c:pt idx="1177">
                  <c:v>0.11889</c:v>
                </c:pt>
                <c:pt idx="1178">
                  <c:v>0.34388999999999997</c:v>
                </c:pt>
                <c:pt idx="1179">
                  <c:v>0.59008000000000005</c:v>
                </c:pt>
                <c:pt idx="1180">
                  <c:v>0.69381000000000004</c:v>
                </c:pt>
                <c:pt idx="1181">
                  <c:v>0.80215000000000003</c:v>
                </c:pt>
                <c:pt idx="1182">
                  <c:v>0.91061000000000003</c:v>
                </c:pt>
                <c:pt idx="1183">
                  <c:v>1.0267999999999999</c:v>
                </c:pt>
                <c:pt idx="1184">
                  <c:v>1.1374</c:v>
                </c:pt>
                <c:pt idx="1185">
                  <c:v>1.2377</c:v>
                </c:pt>
                <c:pt idx="1186">
                  <c:v>1.4000999999999999</c:v>
                </c:pt>
                <c:pt idx="1187">
                  <c:v>1.2543</c:v>
                </c:pt>
                <c:pt idx="1188">
                  <c:v>1.429</c:v>
                </c:pt>
                <c:pt idx="1189">
                  <c:v>1.3992</c:v>
                </c:pt>
                <c:pt idx="1190">
                  <c:v>1.0284</c:v>
                </c:pt>
                <c:pt idx="1191">
                  <c:v>1.1414</c:v>
                </c:pt>
                <c:pt idx="1192">
                  <c:v>0.83526999999999996</c:v>
                </c:pt>
                <c:pt idx="1193">
                  <c:v>0.70204</c:v>
                </c:pt>
                <c:pt idx="1194">
                  <c:v>0.51600999999999997</c:v>
                </c:pt>
                <c:pt idx="1195">
                  <c:v>0.44350000000000001</c:v>
                </c:pt>
                <c:pt idx="1196">
                  <c:v>0.21265999999999999</c:v>
                </c:pt>
                <c:pt idx="1197">
                  <c:v>6.5614000000000006E-2</c:v>
                </c:pt>
                <c:pt idx="1198">
                  <c:v>-0.18293999999999999</c:v>
                </c:pt>
                <c:pt idx="1199">
                  <c:v>-0.29798000000000002</c:v>
                </c:pt>
                <c:pt idx="1200">
                  <c:v>-0.57496000000000003</c:v>
                </c:pt>
                <c:pt idx="1201">
                  <c:v>-0.61668000000000001</c:v>
                </c:pt>
                <c:pt idx="1202">
                  <c:v>-0.78630999999999995</c:v>
                </c:pt>
                <c:pt idx="1203">
                  <c:v>-0.86687999999999998</c:v>
                </c:pt>
                <c:pt idx="1204">
                  <c:v>-0.97884000000000004</c:v>
                </c:pt>
                <c:pt idx="1205">
                  <c:v>-1.1516999999999999</c:v>
                </c:pt>
                <c:pt idx="1206">
                  <c:v>-1.0526</c:v>
                </c:pt>
                <c:pt idx="1207">
                  <c:v>-1.105</c:v>
                </c:pt>
                <c:pt idx="1208">
                  <c:v>-1.1515</c:v>
                </c:pt>
                <c:pt idx="1209">
                  <c:v>-1.1237999999999999</c:v>
                </c:pt>
                <c:pt idx="1210">
                  <c:v>-1.1777</c:v>
                </c:pt>
                <c:pt idx="1211">
                  <c:v>-0.90605000000000002</c:v>
                </c:pt>
                <c:pt idx="1212">
                  <c:v>-0.82526999999999995</c:v>
                </c:pt>
                <c:pt idx="1213">
                  <c:v>-0.94027000000000005</c:v>
                </c:pt>
                <c:pt idx="1214">
                  <c:v>-0.68947000000000003</c:v>
                </c:pt>
                <c:pt idx="1215">
                  <c:v>-0.42891000000000001</c:v>
                </c:pt>
                <c:pt idx="1216">
                  <c:v>-0.47516999999999998</c:v>
                </c:pt>
                <c:pt idx="1217">
                  <c:v>5.6647999999999997E-2</c:v>
                </c:pt>
                <c:pt idx="1218">
                  <c:v>-0.12371</c:v>
                </c:pt>
                <c:pt idx="1219">
                  <c:v>0.19800000000000001</c:v>
                </c:pt>
                <c:pt idx="1220">
                  <c:v>0.24729000000000001</c:v>
                </c:pt>
                <c:pt idx="1221">
                  <c:v>0.45917999999999998</c:v>
                </c:pt>
                <c:pt idx="1222">
                  <c:v>0.56072</c:v>
                </c:pt>
                <c:pt idx="1223">
                  <c:v>0.77542</c:v>
                </c:pt>
                <c:pt idx="1224">
                  <c:v>0.67315000000000003</c:v>
                </c:pt>
                <c:pt idx="1225">
                  <c:v>1.0323</c:v>
                </c:pt>
                <c:pt idx="1226">
                  <c:v>0.88017000000000001</c:v>
                </c:pt>
                <c:pt idx="1227">
                  <c:v>0.97775000000000001</c:v>
                </c:pt>
                <c:pt idx="1228">
                  <c:v>0.95970999999999995</c:v>
                </c:pt>
                <c:pt idx="1229">
                  <c:v>0.93598999999999999</c:v>
                </c:pt>
                <c:pt idx="1230">
                  <c:v>1.1105</c:v>
                </c:pt>
                <c:pt idx="1231">
                  <c:v>0.75934999999999997</c:v>
                </c:pt>
                <c:pt idx="1232">
                  <c:v>0.92317000000000005</c:v>
                </c:pt>
                <c:pt idx="1233">
                  <c:v>0.82325999999999999</c:v>
                </c:pt>
                <c:pt idx="1234">
                  <c:v>0.62038000000000004</c:v>
                </c:pt>
                <c:pt idx="1235">
                  <c:v>0.78715000000000002</c:v>
                </c:pt>
                <c:pt idx="1236">
                  <c:v>0.22577</c:v>
                </c:pt>
                <c:pt idx="1237">
                  <c:v>0.10995000000000001</c:v>
                </c:pt>
                <c:pt idx="1238">
                  <c:v>0.16016</c:v>
                </c:pt>
                <c:pt idx="1239">
                  <c:v>-9.0542999999999998E-2</c:v>
                </c:pt>
                <c:pt idx="1240">
                  <c:v>-0.23047999999999999</c:v>
                </c:pt>
                <c:pt idx="1241">
                  <c:v>-0.24786</c:v>
                </c:pt>
                <c:pt idx="1242">
                  <c:v>-0.72467999999999999</c:v>
                </c:pt>
                <c:pt idx="1243">
                  <c:v>-0.36778</c:v>
                </c:pt>
                <c:pt idx="1244">
                  <c:v>-0.67628999999999995</c:v>
                </c:pt>
                <c:pt idx="1245">
                  <c:v>-0.66098000000000001</c:v>
                </c:pt>
                <c:pt idx="1246">
                  <c:v>-0.78696999999999995</c:v>
                </c:pt>
                <c:pt idx="1247">
                  <c:v>-0.79088999999999998</c:v>
                </c:pt>
                <c:pt idx="1248">
                  <c:v>-0.88346000000000002</c:v>
                </c:pt>
                <c:pt idx="1249">
                  <c:v>-0.70208999999999999</c:v>
                </c:pt>
                <c:pt idx="1250">
                  <c:v>-1.0103</c:v>
                </c:pt>
                <c:pt idx="1251">
                  <c:v>-0.67371999999999999</c:v>
                </c:pt>
                <c:pt idx="1252">
                  <c:v>-0.79181999999999997</c:v>
                </c:pt>
                <c:pt idx="1253">
                  <c:v>-0.66747000000000001</c:v>
                </c:pt>
                <c:pt idx="1254">
                  <c:v>-0.46693000000000001</c:v>
                </c:pt>
                <c:pt idx="1255">
                  <c:v>-0.59225000000000005</c:v>
                </c:pt>
                <c:pt idx="1256">
                  <c:v>-0.30293999999999999</c:v>
                </c:pt>
                <c:pt idx="1257">
                  <c:v>-0.43592999999999998</c:v>
                </c:pt>
                <c:pt idx="1258">
                  <c:v>-0.23215</c:v>
                </c:pt>
                <c:pt idx="1259">
                  <c:v>-6.2945000000000001E-2</c:v>
                </c:pt>
                <c:pt idx="1260">
                  <c:v>-0.19072</c:v>
                </c:pt>
                <c:pt idx="1261">
                  <c:v>0.41839999999999999</c:v>
                </c:pt>
                <c:pt idx="1262">
                  <c:v>0.43985000000000002</c:v>
                </c:pt>
                <c:pt idx="1263">
                  <c:v>0.46647</c:v>
                </c:pt>
                <c:pt idx="1264">
                  <c:v>0.65773999999999999</c:v>
                </c:pt>
                <c:pt idx="1265">
                  <c:v>0.60707</c:v>
                </c:pt>
                <c:pt idx="1266">
                  <c:v>0.68450999999999995</c:v>
                </c:pt>
                <c:pt idx="1267">
                  <c:v>0.96735000000000004</c:v>
                </c:pt>
                <c:pt idx="1268">
                  <c:v>0.53742000000000001</c:v>
                </c:pt>
                <c:pt idx="1269">
                  <c:v>0.77046999999999999</c:v>
                </c:pt>
                <c:pt idx="1270">
                  <c:v>0.72540000000000004</c:v>
                </c:pt>
                <c:pt idx="1271">
                  <c:v>0.68301000000000001</c:v>
                </c:pt>
                <c:pt idx="1272">
                  <c:v>0.68422000000000005</c:v>
                </c:pt>
                <c:pt idx="1273">
                  <c:v>0.65756000000000003</c:v>
                </c:pt>
                <c:pt idx="1274">
                  <c:v>0.38546000000000002</c:v>
                </c:pt>
                <c:pt idx="1275">
                  <c:v>0.55261000000000005</c:v>
                </c:pt>
                <c:pt idx="1276">
                  <c:v>0.31241000000000002</c:v>
                </c:pt>
                <c:pt idx="1277">
                  <c:v>0.35511999999999999</c:v>
                </c:pt>
                <c:pt idx="1278">
                  <c:v>0.15878999999999999</c:v>
                </c:pt>
                <c:pt idx="1279">
                  <c:v>-8.4682000000000004E-3</c:v>
                </c:pt>
                <c:pt idx="1280">
                  <c:v>5.2984999999999997E-2</c:v>
                </c:pt>
                <c:pt idx="1281">
                  <c:v>-0.15256</c:v>
                </c:pt>
                <c:pt idx="1282">
                  <c:v>-7.6333999999999999E-2</c:v>
                </c:pt>
                <c:pt idx="1283">
                  <c:v>-0.23411000000000001</c:v>
                </c:pt>
                <c:pt idx="1284">
                  <c:v>-0.36934</c:v>
                </c:pt>
                <c:pt idx="1285">
                  <c:v>-0.27700000000000002</c:v>
                </c:pt>
                <c:pt idx="1286">
                  <c:v>-0.71040000000000003</c:v>
                </c:pt>
                <c:pt idx="1287">
                  <c:v>-0.67281999999999997</c:v>
                </c:pt>
                <c:pt idx="1288">
                  <c:v>-0.73079000000000005</c:v>
                </c:pt>
                <c:pt idx="1289">
                  <c:v>-0.83133000000000001</c:v>
                </c:pt>
                <c:pt idx="1290">
                  <c:v>-0.63002999999999998</c:v>
                </c:pt>
                <c:pt idx="1291">
                  <c:v>-0.70769000000000004</c:v>
                </c:pt>
                <c:pt idx="1292">
                  <c:v>-0.71450999999999998</c:v>
                </c:pt>
                <c:pt idx="1293">
                  <c:v>-0.46656999999999998</c:v>
                </c:pt>
                <c:pt idx="1294">
                  <c:v>-0.52625999999999995</c:v>
                </c:pt>
                <c:pt idx="1295">
                  <c:v>-0.44519999999999998</c:v>
                </c:pt>
                <c:pt idx="1296">
                  <c:v>-0.36191000000000001</c:v>
                </c:pt>
                <c:pt idx="1297">
                  <c:v>-0.34072000000000002</c:v>
                </c:pt>
                <c:pt idx="1298">
                  <c:v>-0.19685</c:v>
                </c:pt>
                <c:pt idx="1299">
                  <c:v>-5.0971000000000002E-2</c:v>
                </c:pt>
                <c:pt idx="1300">
                  <c:v>-4.0044999999999997E-2</c:v>
                </c:pt>
                <c:pt idx="1301">
                  <c:v>7.5356000000000006E-2</c:v>
                </c:pt>
                <c:pt idx="1302">
                  <c:v>0.10341</c:v>
                </c:pt>
                <c:pt idx="1303">
                  <c:v>0.2155</c:v>
                </c:pt>
                <c:pt idx="1304">
                  <c:v>0.33534999999999998</c:v>
                </c:pt>
                <c:pt idx="1305">
                  <c:v>0.34482000000000002</c:v>
                </c:pt>
                <c:pt idx="1306">
                  <c:v>0.3468</c:v>
                </c:pt>
                <c:pt idx="1307">
                  <c:v>0.35531000000000001</c:v>
                </c:pt>
                <c:pt idx="1308">
                  <c:v>0.41731000000000001</c:v>
                </c:pt>
                <c:pt idx="1309">
                  <c:v>0.4551</c:v>
                </c:pt>
                <c:pt idx="1310">
                  <c:v>0.49414000000000002</c:v>
                </c:pt>
                <c:pt idx="1311">
                  <c:v>0.59219999999999995</c:v>
                </c:pt>
                <c:pt idx="1312">
                  <c:v>0.47874</c:v>
                </c:pt>
                <c:pt idx="1313">
                  <c:v>0.63517000000000001</c:v>
                </c:pt>
                <c:pt idx="1314">
                  <c:v>0.60119999999999996</c:v>
                </c:pt>
                <c:pt idx="1315">
                  <c:v>0.32020999999999999</c:v>
                </c:pt>
                <c:pt idx="1316">
                  <c:v>0.46801999999999999</c:v>
                </c:pt>
                <c:pt idx="1317">
                  <c:v>0.21351000000000001</c:v>
                </c:pt>
                <c:pt idx="1318">
                  <c:v>0.20338999999999999</c:v>
                </c:pt>
                <c:pt idx="1319">
                  <c:v>9.4598000000000002E-2</c:v>
                </c:pt>
                <c:pt idx="1320">
                  <c:v>0.11674</c:v>
                </c:pt>
                <c:pt idx="1321">
                  <c:v>-3.9826000000000002E-3</c:v>
                </c:pt>
                <c:pt idx="1322">
                  <c:v>-3.1158999999999999E-2</c:v>
                </c:pt>
                <c:pt idx="1323">
                  <c:v>-0.16194</c:v>
                </c:pt>
                <c:pt idx="1324">
                  <c:v>-0.15828</c:v>
                </c:pt>
                <c:pt idx="1325">
                  <c:v>-0.32252999999999998</c:v>
                </c:pt>
                <c:pt idx="1326">
                  <c:v>-0.25034000000000001</c:v>
                </c:pt>
                <c:pt idx="1327">
                  <c:v>-0.31988</c:v>
                </c:pt>
                <c:pt idx="1328">
                  <c:v>-0.34686</c:v>
                </c:pt>
                <c:pt idx="1329">
                  <c:v>-0.34922999999999998</c:v>
                </c:pt>
                <c:pt idx="1330">
                  <c:v>-0.43976999999999999</c:v>
                </c:pt>
                <c:pt idx="1331">
                  <c:v>-0.27165</c:v>
                </c:pt>
                <c:pt idx="1332">
                  <c:v>-0.35108</c:v>
                </c:pt>
                <c:pt idx="1333">
                  <c:v>-0.35554000000000002</c:v>
                </c:pt>
                <c:pt idx="1334">
                  <c:v>-0.30125999999999997</c:v>
                </c:pt>
                <c:pt idx="1335">
                  <c:v>-0.37175999999999998</c:v>
                </c:pt>
                <c:pt idx="1336">
                  <c:v>-0.14849999999999999</c:v>
                </c:pt>
                <c:pt idx="1337">
                  <c:v>-0.27123000000000003</c:v>
                </c:pt>
                <c:pt idx="1338">
                  <c:v>-0.25783</c:v>
                </c:pt>
                <c:pt idx="1339">
                  <c:v>-6.4466999999999997E-2</c:v>
                </c:pt>
                <c:pt idx="1340">
                  <c:v>-8.9507000000000003E-2</c:v>
                </c:pt>
                <c:pt idx="1341">
                  <c:v>4.1431000000000003E-2</c:v>
                </c:pt>
                <c:pt idx="1342">
                  <c:v>0.1163</c:v>
                </c:pt>
                <c:pt idx="1343">
                  <c:v>4.8748E-2</c:v>
                </c:pt>
                <c:pt idx="1344">
                  <c:v>0.17380000000000001</c:v>
                </c:pt>
                <c:pt idx="1345">
                  <c:v>0.1963</c:v>
                </c:pt>
                <c:pt idx="1346">
                  <c:v>0.17993000000000001</c:v>
                </c:pt>
                <c:pt idx="1347">
                  <c:v>0.22142000000000001</c:v>
                </c:pt>
                <c:pt idx="1348">
                  <c:v>0.23258000000000001</c:v>
                </c:pt>
                <c:pt idx="1349">
                  <c:v>0.23413999999999999</c:v>
                </c:pt>
                <c:pt idx="1350">
                  <c:v>0.32157000000000002</c:v>
                </c:pt>
                <c:pt idx="1351">
                  <c:v>0.25085000000000002</c:v>
                </c:pt>
                <c:pt idx="1352">
                  <c:v>0.21462000000000001</c:v>
                </c:pt>
                <c:pt idx="1353">
                  <c:v>0.20659</c:v>
                </c:pt>
                <c:pt idx="1354">
                  <c:v>0.19317000000000001</c:v>
                </c:pt>
                <c:pt idx="1355">
                  <c:v>0.18199000000000001</c:v>
                </c:pt>
                <c:pt idx="1356">
                  <c:v>0.13500000000000001</c:v>
                </c:pt>
                <c:pt idx="1357">
                  <c:v>0.10582</c:v>
                </c:pt>
                <c:pt idx="1358">
                  <c:v>0.14288999999999999</c:v>
                </c:pt>
                <c:pt idx="1359">
                  <c:v>0.11575000000000001</c:v>
                </c:pt>
                <c:pt idx="1360">
                  <c:v>6.1448999999999997E-2</c:v>
                </c:pt>
                <c:pt idx="1361">
                  <c:v>-6.7788000000000001E-2</c:v>
                </c:pt>
                <c:pt idx="1362">
                  <c:v>-0.12745000000000001</c:v>
                </c:pt>
                <c:pt idx="1363">
                  <c:v>-0.15267</c:v>
                </c:pt>
                <c:pt idx="1364">
                  <c:v>-0.15357999999999999</c:v>
                </c:pt>
                <c:pt idx="1365">
                  <c:v>-0.18884999999999999</c:v>
                </c:pt>
                <c:pt idx="1366">
                  <c:v>-0.26751000000000003</c:v>
                </c:pt>
                <c:pt idx="1367">
                  <c:v>-0.22233</c:v>
                </c:pt>
                <c:pt idx="1368">
                  <c:v>-0.16716</c:v>
                </c:pt>
                <c:pt idx="1369">
                  <c:v>-0.16746</c:v>
                </c:pt>
                <c:pt idx="1370">
                  <c:v>-0.193</c:v>
                </c:pt>
                <c:pt idx="1371">
                  <c:v>-0.18975</c:v>
                </c:pt>
                <c:pt idx="1372">
                  <c:v>-0.14510000000000001</c:v>
                </c:pt>
                <c:pt idx="1373">
                  <c:v>-0.11239</c:v>
                </c:pt>
                <c:pt idx="1374">
                  <c:v>-7.6603000000000004E-2</c:v>
                </c:pt>
                <c:pt idx="1375">
                  <c:v>-6.4443E-2</c:v>
                </c:pt>
                <c:pt idx="1376">
                  <c:v>-3.9210000000000002E-2</c:v>
                </c:pt>
                <c:pt idx="1377">
                  <c:v>1.2491E-2</c:v>
                </c:pt>
                <c:pt idx="1378">
                  <c:v>5.1395999999999997E-2</c:v>
                </c:pt>
                <c:pt idx="1379">
                  <c:v>5.9392E-2</c:v>
                </c:pt>
                <c:pt idx="1380">
                  <c:v>5.1068000000000002E-2</c:v>
                </c:pt>
                <c:pt idx="1381">
                  <c:v>6.9053000000000003E-2</c:v>
                </c:pt>
                <c:pt idx="1382">
                  <c:v>9.8529000000000005E-2</c:v>
                </c:pt>
                <c:pt idx="1383">
                  <c:v>0.12534000000000001</c:v>
                </c:pt>
                <c:pt idx="1384">
                  <c:v>8.7348999999999996E-2</c:v>
                </c:pt>
                <c:pt idx="1385">
                  <c:v>6.8707000000000004E-2</c:v>
                </c:pt>
                <c:pt idx="1386">
                  <c:v>0.10661</c:v>
                </c:pt>
                <c:pt idx="1387">
                  <c:v>0.12778999999999999</c:v>
                </c:pt>
                <c:pt idx="1388">
                  <c:v>9.4438999999999995E-2</c:v>
                </c:pt>
                <c:pt idx="1389">
                  <c:v>4.3624000000000003E-2</c:v>
                </c:pt>
                <c:pt idx="1390">
                  <c:v>4.6809000000000003E-2</c:v>
                </c:pt>
                <c:pt idx="1391">
                  <c:v>7.6391000000000001E-2</c:v>
                </c:pt>
                <c:pt idx="1392">
                  <c:v>6.0921000000000003E-2</c:v>
                </c:pt>
                <c:pt idx="1393">
                  <c:v>8.1256000000000002E-3</c:v>
                </c:pt>
                <c:pt idx="1394">
                  <c:v>-1.6039000000000001E-2</c:v>
                </c:pt>
                <c:pt idx="1395">
                  <c:v>7.7498999999999997E-3</c:v>
                </c:pt>
                <c:pt idx="1396">
                  <c:v>1.5706000000000001E-2</c:v>
                </c:pt>
                <c:pt idx="1397">
                  <c:v>-1.8297000000000001E-2</c:v>
                </c:pt>
                <c:pt idx="1398">
                  <c:v>-6.3979999999999995E-2</c:v>
                </c:pt>
                <c:pt idx="1399">
                  <c:v>-5.6986000000000002E-2</c:v>
                </c:pt>
                <c:pt idx="1400">
                  <c:v>-1.0029E-2</c:v>
                </c:pt>
                <c:pt idx="1401">
                  <c:v>-9.6790000000000005E-4</c:v>
                </c:pt>
                <c:pt idx="1402">
                  <c:v>-3.4766999999999999E-2</c:v>
                </c:pt>
                <c:pt idx="1403">
                  <c:v>-6.1092E-2</c:v>
                </c:pt>
                <c:pt idx="1404">
                  <c:v>-4.2109000000000001E-2</c:v>
                </c:pt>
                <c:pt idx="1405">
                  <c:v>8.8746999999999993E-3</c:v>
                </c:pt>
                <c:pt idx="1406">
                  <c:v>2.8722999999999999E-2</c:v>
                </c:pt>
                <c:pt idx="1407">
                  <c:v>8.4075E-3</c:v>
                </c:pt>
                <c:pt idx="1408">
                  <c:v>-3.2190000000000003E-2</c:v>
                </c:pt>
                <c:pt idx="1409">
                  <c:v>1.0482999999999999E-2</c:v>
                </c:pt>
                <c:pt idx="1410">
                  <c:v>5.6009999999999997E-2</c:v>
                </c:pt>
                <c:pt idx="1411">
                  <c:v>6.5406000000000006E-2</c:v>
                </c:pt>
                <c:pt idx="1412">
                  <c:v>1.4774000000000001E-2</c:v>
                </c:pt>
                <c:pt idx="1413">
                  <c:v>-8.1311999999999999E-3</c:v>
                </c:pt>
                <c:pt idx="1414">
                  <c:v>3.5533000000000002E-2</c:v>
                </c:pt>
                <c:pt idx="1415">
                  <c:v>5.9919E-2</c:v>
                </c:pt>
                <c:pt idx="1416">
                  <c:v>1.7599E-2</c:v>
                </c:pt>
                <c:pt idx="1417">
                  <c:v>-5.1380000000000002E-3</c:v>
                </c:pt>
                <c:pt idx="1418">
                  <c:v>-1.3517E-2</c:v>
                </c:pt>
                <c:pt idx="1419">
                  <c:v>1.3899999999999999E-2</c:v>
                </c:pt>
                <c:pt idx="1420">
                  <c:v>7.0474999999999999E-3</c:v>
                </c:pt>
                <c:pt idx="1421">
                  <c:v>-1.3682E-2</c:v>
                </c:pt>
                <c:pt idx="1422">
                  <c:v>-4.0217000000000003E-2</c:v>
                </c:pt>
                <c:pt idx="1423">
                  <c:v>-2.7073E-2</c:v>
                </c:pt>
                <c:pt idx="1424">
                  <c:v>-1.3755E-2</c:v>
                </c:pt>
                <c:pt idx="1425">
                  <c:v>-1.2567999999999999E-2</c:v>
                </c:pt>
                <c:pt idx="1426">
                  <c:v>-5.1964999999999997E-2</c:v>
                </c:pt>
                <c:pt idx="1427">
                  <c:v>-4.3805999999999998E-2</c:v>
                </c:pt>
                <c:pt idx="1428">
                  <c:v>-2.0423E-2</c:v>
                </c:pt>
                <c:pt idx="1429">
                  <c:v>-1.6733000000000001E-2</c:v>
                </c:pt>
                <c:pt idx="1430">
                  <c:v>-4.0615999999999999E-2</c:v>
                </c:pt>
                <c:pt idx="1431">
                  <c:v>-5.0056999999999997E-2</c:v>
                </c:pt>
                <c:pt idx="1432">
                  <c:v>-1.9663E-2</c:v>
                </c:pt>
                <c:pt idx="1433">
                  <c:v>-4.1491999999999996E-3</c:v>
                </c:pt>
                <c:pt idx="1434">
                  <c:v>-2.9637E-2</c:v>
                </c:pt>
                <c:pt idx="1435">
                  <c:v>-6.3341999999999996E-2</c:v>
                </c:pt>
                <c:pt idx="1436">
                  <c:v>-6.5808000000000005E-2</c:v>
                </c:pt>
                <c:pt idx="1437">
                  <c:v>3.5139999999999998E-2</c:v>
                </c:pt>
                <c:pt idx="1438">
                  <c:v>-1.2801999999999999E-2</c:v>
                </c:pt>
                <c:pt idx="1439">
                  <c:v>-6.6591999999999998E-2</c:v>
                </c:pt>
                <c:pt idx="1440">
                  <c:v>-8.8350000000000008E-3</c:v>
                </c:pt>
                <c:pt idx="1441">
                  <c:v>-6.9799E-2</c:v>
                </c:pt>
                <c:pt idx="1442">
                  <c:v>5.5802999999999998E-2</c:v>
                </c:pt>
                <c:pt idx="1443">
                  <c:v>-1.3264E-2</c:v>
                </c:pt>
                <c:pt idx="1444">
                  <c:v>-1.4981E-2</c:v>
                </c:pt>
                <c:pt idx="1445">
                  <c:v>-3.2070000000000001E-2</c:v>
                </c:pt>
                <c:pt idx="1446">
                  <c:v>1.7845E-2</c:v>
                </c:pt>
                <c:pt idx="1447">
                  <c:v>6.3436999999999999E-3</c:v>
                </c:pt>
                <c:pt idx="1448">
                  <c:v>3.1544000000000003E-2</c:v>
                </c:pt>
                <c:pt idx="1449">
                  <c:v>-2.1961999999999999E-2</c:v>
                </c:pt>
                <c:pt idx="1450">
                  <c:v>2.3494999999999999E-2</c:v>
                </c:pt>
                <c:pt idx="1451">
                  <c:v>4.7410000000000004E-3</c:v>
                </c:pt>
                <c:pt idx="1452">
                  <c:v>4.4172000000000003E-2</c:v>
                </c:pt>
                <c:pt idx="1453">
                  <c:v>1.6917000000000001E-2</c:v>
                </c:pt>
                <c:pt idx="1454">
                  <c:v>2.2212E-3</c:v>
                </c:pt>
                <c:pt idx="1455">
                  <c:v>6.0941000000000002E-2</c:v>
                </c:pt>
                <c:pt idx="1456">
                  <c:v>2.9337E-3</c:v>
                </c:pt>
                <c:pt idx="1457">
                  <c:v>5.5233999999999998E-2</c:v>
                </c:pt>
                <c:pt idx="1458">
                  <c:v>2.4364E-2</c:v>
                </c:pt>
                <c:pt idx="1459">
                  <c:v>1.5613999999999999E-2</c:v>
                </c:pt>
                <c:pt idx="1460">
                  <c:v>0.12756999999999999</c:v>
                </c:pt>
                <c:pt idx="1461">
                  <c:v>2.7969000000000001E-2</c:v>
                </c:pt>
                <c:pt idx="1462">
                  <c:v>-8.8129000000000002E-3</c:v>
                </c:pt>
                <c:pt idx="1463">
                  <c:v>5.7405999999999999E-2</c:v>
                </c:pt>
                <c:pt idx="1464">
                  <c:v>2.3179999999999999E-2</c:v>
                </c:pt>
                <c:pt idx="1465">
                  <c:v>-1.4952E-2</c:v>
                </c:pt>
                <c:pt idx="1466">
                  <c:v>7.6666999999999999E-2</c:v>
                </c:pt>
                <c:pt idx="1467">
                  <c:v>-0.13846</c:v>
                </c:pt>
                <c:pt idx="1468">
                  <c:v>2.6752999999999999E-2</c:v>
                </c:pt>
                <c:pt idx="1469">
                  <c:v>-3.2612000000000002E-2</c:v>
                </c:pt>
                <c:pt idx="1470">
                  <c:v>2.8766E-2</c:v>
                </c:pt>
                <c:pt idx="1471">
                  <c:v>-2.8382999999999999E-2</c:v>
                </c:pt>
                <c:pt idx="1472">
                  <c:v>-2.4551E-2</c:v>
                </c:pt>
                <c:pt idx="1473">
                  <c:v>-4.3693999999999997E-2</c:v>
                </c:pt>
                <c:pt idx="1474">
                  <c:v>5.1104999999999998E-2</c:v>
                </c:pt>
                <c:pt idx="1475">
                  <c:v>-5.9138999999999997E-2</c:v>
                </c:pt>
                <c:pt idx="1476">
                  <c:v>3.9914999999999999E-2</c:v>
                </c:pt>
                <c:pt idx="1477">
                  <c:v>-2.1958999999999999E-2</c:v>
                </c:pt>
                <c:pt idx="1478">
                  <c:v>1.6945000000000002E-2</c:v>
                </c:pt>
                <c:pt idx="1479">
                  <c:v>6.5282999999999994E-2</c:v>
                </c:pt>
                <c:pt idx="1480">
                  <c:v>-1.5207E-2</c:v>
                </c:pt>
                <c:pt idx="1481">
                  <c:v>8.5129999999999997E-2</c:v>
                </c:pt>
                <c:pt idx="1482">
                  <c:v>-1.1811E-2</c:v>
                </c:pt>
                <c:pt idx="1483">
                  <c:v>2.4549000000000001E-2</c:v>
                </c:pt>
                <c:pt idx="1484">
                  <c:v>5.8924999999999998E-2</c:v>
                </c:pt>
                <c:pt idx="1485">
                  <c:v>-8.1230999999999998E-2</c:v>
                </c:pt>
                <c:pt idx="1486">
                  <c:v>0.12765000000000001</c:v>
                </c:pt>
                <c:pt idx="1487">
                  <c:v>0.10241</c:v>
                </c:pt>
                <c:pt idx="1488">
                  <c:v>2.7023999999999999E-2</c:v>
                </c:pt>
                <c:pt idx="1489">
                  <c:v>9.4497999999999999E-2</c:v>
                </c:pt>
                <c:pt idx="1490">
                  <c:v>7.3937000000000003E-2</c:v>
                </c:pt>
                <c:pt idx="1491">
                  <c:v>-1.2661E-2</c:v>
                </c:pt>
                <c:pt idx="1492">
                  <c:v>0.16466</c:v>
                </c:pt>
                <c:pt idx="1493">
                  <c:v>-7.8964000000000006E-2</c:v>
                </c:pt>
                <c:pt idx="1494">
                  <c:v>1.2016000000000001E-2</c:v>
                </c:pt>
                <c:pt idx="1495">
                  <c:v>-6.2286000000000001E-2</c:v>
                </c:pt>
                <c:pt idx="1496">
                  <c:v>-5.2352000000000003E-2</c:v>
                </c:pt>
                <c:pt idx="1497">
                  <c:v>-7.0731000000000002E-2</c:v>
                </c:pt>
                <c:pt idx="1498">
                  <c:v>-5.8205E-2</c:v>
                </c:pt>
                <c:pt idx="1499">
                  <c:v>-0.18131</c:v>
                </c:pt>
                <c:pt idx="1500">
                  <c:v>-6.1044000000000001E-2</c:v>
                </c:pt>
                <c:pt idx="1501">
                  <c:v>-0.18801999999999999</c:v>
                </c:pt>
                <c:pt idx="1502">
                  <c:v>-0.12299</c:v>
                </c:pt>
                <c:pt idx="1503">
                  <c:v>-0.15534000000000001</c:v>
                </c:pt>
                <c:pt idx="1504">
                  <c:v>-0.18761</c:v>
                </c:pt>
                <c:pt idx="1505">
                  <c:v>-0.10142</c:v>
                </c:pt>
                <c:pt idx="1506">
                  <c:v>-0.20449000000000001</c:v>
                </c:pt>
                <c:pt idx="1507">
                  <c:v>-6.2746999999999997E-2</c:v>
                </c:pt>
                <c:pt idx="1508">
                  <c:v>-5.9954E-2</c:v>
                </c:pt>
                <c:pt idx="1509">
                  <c:v>-7.6599E-2</c:v>
                </c:pt>
                <c:pt idx="1510">
                  <c:v>4.8405999999999998E-2</c:v>
                </c:pt>
                <c:pt idx="1511">
                  <c:v>-0.16414000000000001</c:v>
                </c:pt>
                <c:pt idx="1512">
                  <c:v>-7.3760000000000006E-2</c:v>
                </c:pt>
                <c:pt idx="1513">
                  <c:v>-1.7187999999999998E-2</c:v>
                </c:pt>
                <c:pt idx="1514">
                  <c:v>-6.0701999999999999E-2</c:v>
                </c:pt>
                <c:pt idx="1515">
                  <c:v>1.5774E-2</c:v>
                </c:pt>
                <c:pt idx="1516">
                  <c:v>6.6957000000000003E-2</c:v>
                </c:pt>
                <c:pt idx="1517">
                  <c:v>-8.0192999999999996E-4</c:v>
                </c:pt>
                <c:pt idx="1518">
                  <c:v>0.21557999999999999</c:v>
                </c:pt>
                <c:pt idx="1519">
                  <c:v>0.12789</c:v>
                </c:pt>
                <c:pt idx="1520">
                  <c:v>0.18142</c:v>
                </c:pt>
                <c:pt idx="1521">
                  <c:v>0.19267999999999999</c:v>
                </c:pt>
                <c:pt idx="1522">
                  <c:v>0.19806000000000001</c:v>
                </c:pt>
                <c:pt idx="1523">
                  <c:v>0.19192999999999999</c:v>
                </c:pt>
                <c:pt idx="1524">
                  <c:v>0.27202999999999999</c:v>
                </c:pt>
                <c:pt idx="1525">
                  <c:v>0.16250999999999999</c:v>
                </c:pt>
                <c:pt idx="1526">
                  <c:v>0.25505</c:v>
                </c:pt>
                <c:pt idx="1527">
                  <c:v>0.17352999999999999</c:v>
                </c:pt>
                <c:pt idx="1528">
                  <c:v>0.15978999999999999</c:v>
                </c:pt>
                <c:pt idx="1529">
                  <c:v>0.17394000000000001</c:v>
                </c:pt>
                <c:pt idx="1530">
                  <c:v>9.8601999999999995E-2</c:v>
                </c:pt>
                <c:pt idx="1531">
                  <c:v>0.11237999999999999</c:v>
                </c:pt>
                <c:pt idx="1532">
                  <c:v>-1.3832000000000001E-2</c:v>
                </c:pt>
                <c:pt idx="1533">
                  <c:v>-3.4155999999999999E-2</c:v>
                </c:pt>
                <c:pt idx="1534">
                  <c:v>-3.8303999999999998E-2</c:v>
                </c:pt>
                <c:pt idx="1535">
                  <c:v>-0.1172</c:v>
                </c:pt>
                <c:pt idx="1536">
                  <c:v>1.9394000000000002E-2</c:v>
                </c:pt>
                <c:pt idx="1537">
                  <c:v>-8.9886999999999995E-2</c:v>
                </c:pt>
                <c:pt idx="1538">
                  <c:v>-8.9816999999999994E-2</c:v>
                </c:pt>
                <c:pt idx="1539">
                  <c:v>-5.5844999999999999E-2</c:v>
                </c:pt>
                <c:pt idx="1540">
                  <c:v>-0.18278</c:v>
                </c:pt>
                <c:pt idx="1541">
                  <c:v>-0.17404</c:v>
                </c:pt>
                <c:pt idx="1542">
                  <c:v>-0.18819</c:v>
                </c:pt>
                <c:pt idx="1543">
                  <c:v>-0.30142000000000002</c:v>
                </c:pt>
                <c:pt idx="1544">
                  <c:v>-0.24324000000000001</c:v>
                </c:pt>
                <c:pt idx="1545">
                  <c:v>-0.22617999999999999</c:v>
                </c:pt>
                <c:pt idx="1546">
                  <c:v>-0.25567000000000001</c:v>
                </c:pt>
                <c:pt idx="1547">
                  <c:v>-0.22372</c:v>
                </c:pt>
                <c:pt idx="1548">
                  <c:v>-0.1958</c:v>
                </c:pt>
                <c:pt idx="1549">
                  <c:v>-0.20165</c:v>
                </c:pt>
                <c:pt idx="1550">
                  <c:v>-0.14990000000000001</c:v>
                </c:pt>
                <c:pt idx="1551">
                  <c:v>-0.14221</c:v>
                </c:pt>
                <c:pt idx="1552">
                  <c:v>-6.3828999999999997E-2</c:v>
                </c:pt>
                <c:pt idx="1553">
                  <c:v>-2.2717999999999999E-2</c:v>
                </c:pt>
                <c:pt idx="1554">
                  <c:v>-5.5202999999999997E-3</c:v>
                </c:pt>
                <c:pt idx="1555">
                  <c:v>3.8607000000000002E-2</c:v>
                </c:pt>
                <c:pt idx="1556">
                  <c:v>0.10750999999999999</c:v>
                </c:pt>
                <c:pt idx="1557">
                  <c:v>0.18129999999999999</c:v>
                </c:pt>
                <c:pt idx="1558">
                  <c:v>0.21692</c:v>
                </c:pt>
                <c:pt idx="1559">
                  <c:v>0.21931</c:v>
                </c:pt>
                <c:pt idx="1560">
                  <c:v>0.23069999999999999</c:v>
                </c:pt>
                <c:pt idx="1561">
                  <c:v>0.22528000000000001</c:v>
                </c:pt>
                <c:pt idx="1562">
                  <c:v>0.27704000000000001</c:v>
                </c:pt>
                <c:pt idx="1563">
                  <c:v>0.21279999999999999</c:v>
                </c:pt>
                <c:pt idx="1564">
                  <c:v>0.20809</c:v>
                </c:pt>
                <c:pt idx="1565">
                  <c:v>0.29171000000000002</c:v>
                </c:pt>
                <c:pt idx="1566">
                  <c:v>0.20863000000000001</c:v>
                </c:pt>
                <c:pt idx="1567">
                  <c:v>0.31913000000000002</c:v>
                </c:pt>
                <c:pt idx="1568">
                  <c:v>0.24865999999999999</c:v>
                </c:pt>
                <c:pt idx="1569">
                  <c:v>0.2213</c:v>
                </c:pt>
                <c:pt idx="1570">
                  <c:v>0.15501999999999999</c:v>
                </c:pt>
                <c:pt idx="1571">
                  <c:v>0.15942999999999999</c:v>
                </c:pt>
                <c:pt idx="1572">
                  <c:v>8.4750000000000006E-2</c:v>
                </c:pt>
                <c:pt idx="1573">
                  <c:v>5.6219999999999999E-2</c:v>
                </c:pt>
                <c:pt idx="1574">
                  <c:v>-1.9383000000000001E-2</c:v>
                </c:pt>
                <c:pt idx="1575">
                  <c:v>-1.2813E-2</c:v>
                </c:pt>
                <c:pt idx="1576">
                  <c:v>-0.10956</c:v>
                </c:pt>
                <c:pt idx="1577">
                  <c:v>-0.15403</c:v>
                </c:pt>
                <c:pt idx="1578">
                  <c:v>-0.22656000000000001</c:v>
                </c:pt>
                <c:pt idx="1579">
                  <c:v>-0.25069999999999998</c:v>
                </c:pt>
                <c:pt idx="1580">
                  <c:v>-0.24662000000000001</c:v>
                </c:pt>
                <c:pt idx="1581">
                  <c:v>-0.36975000000000002</c:v>
                </c:pt>
                <c:pt idx="1582">
                  <c:v>-0.33644000000000002</c:v>
                </c:pt>
                <c:pt idx="1583">
                  <c:v>-0.36107</c:v>
                </c:pt>
                <c:pt idx="1584">
                  <c:v>-0.38163000000000002</c:v>
                </c:pt>
                <c:pt idx="1585">
                  <c:v>-0.29730000000000001</c:v>
                </c:pt>
                <c:pt idx="1586">
                  <c:v>-0.38424000000000003</c:v>
                </c:pt>
                <c:pt idx="1587">
                  <c:v>-0.39172000000000001</c:v>
                </c:pt>
                <c:pt idx="1588">
                  <c:v>-0.26834000000000002</c:v>
                </c:pt>
                <c:pt idx="1589">
                  <c:v>-0.25034000000000001</c:v>
                </c:pt>
                <c:pt idx="1590">
                  <c:v>-0.27826000000000001</c:v>
                </c:pt>
                <c:pt idx="1591">
                  <c:v>-0.15054999999999999</c:v>
                </c:pt>
                <c:pt idx="1592">
                  <c:v>-0.26973000000000003</c:v>
                </c:pt>
                <c:pt idx="1593">
                  <c:v>-3.6658000000000003E-2</c:v>
                </c:pt>
                <c:pt idx="1594">
                  <c:v>-5.8257000000000003E-2</c:v>
                </c:pt>
                <c:pt idx="1595">
                  <c:v>6.4083000000000001E-2</c:v>
                </c:pt>
                <c:pt idx="1596">
                  <c:v>7.5449000000000002E-2</c:v>
                </c:pt>
                <c:pt idx="1597">
                  <c:v>0.16039</c:v>
                </c:pt>
                <c:pt idx="1598">
                  <c:v>0.19778000000000001</c:v>
                </c:pt>
                <c:pt idx="1599">
                  <c:v>0.32085999999999998</c:v>
                </c:pt>
                <c:pt idx="1600">
                  <c:v>0.24454000000000001</c:v>
                </c:pt>
                <c:pt idx="1601">
                  <c:v>0.39944000000000002</c:v>
                </c:pt>
                <c:pt idx="1602">
                  <c:v>0.40732000000000002</c:v>
                </c:pt>
                <c:pt idx="1603">
                  <c:v>0.43373</c:v>
                </c:pt>
                <c:pt idx="1604">
                  <c:v>0.48182000000000003</c:v>
                </c:pt>
                <c:pt idx="1605">
                  <c:v>0.41070000000000001</c:v>
                </c:pt>
                <c:pt idx="1606">
                  <c:v>0.49913999999999997</c:v>
                </c:pt>
                <c:pt idx="1607">
                  <c:v>0.3992</c:v>
                </c:pt>
                <c:pt idx="1608">
                  <c:v>0.40266000000000002</c:v>
                </c:pt>
                <c:pt idx="1609">
                  <c:v>0.37035000000000001</c:v>
                </c:pt>
                <c:pt idx="1610">
                  <c:v>0.20125999999999999</c:v>
                </c:pt>
                <c:pt idx="1611">
                  <c:v>0.38150000000000001</c:v>
                </c:pt>
                <c:pt idx="1612">
                  <c:v>0.30508000000000002</c:v>
                </c:pt>
                <c:pt idx="1613">
                  <c:v>0.14860000000000001</c:v>
                </c:pt>
                <c:pt idx="1614">
                  <c:v>0.13603000000000001</c:v>
                </c:pt>
                <c:pt idx="1615">
                  <c:v>6.9407999999999997E-2</c:v>
                </c:pt>
                <c:pt idx="1616">
                  <c:v>-6.3119999999999996E-2</c:v>
                </c:pt>
                <c:pt idx="1617">
                  <c:v>4.5911E-2</c:v>
                </c:pt>
                <c:pt idx="1618">
                  <c:v>-0.26368999999999998</c:v>
                </c:pt>
                <c:pt idx="1619">
                  <c:v>-0.21662999999999999</c:v>
                </c:pt>
                <c:pt idx="1620">
                  <c:v>-0.33038000000000001</c:v>
                </c:pt>
                <c:pt idx="1621">
                  <c:v>-0.3649</c:v>
                </c:pt>
                <c:pt idx="1622">
                  <c:v>-0.43053000000000002</c:v>
                </c:pt>
                <c:pt idx="1623">
                  <c:v>-0.42320999999999998</c:v>
                </c:pt>
                <c:pt idx="1624">
                  <c:v>-0.57033999999999996</c:v>
                </c:pt>
                <c:pt idx="1625">
                  <c:v>-0.44703999999999999</c:v>
                </c:pt>
                <c:pt idx="1626">
                  <c:v>-0.54618999999999995</c:v>
                </c:pt>
                <c:pt idx="1627">
                  <c:v>-0.48542999999999997</c:v>
                </c:pt>
                <c:pt idx="1628">
                  <c:v>-0.51963999999999999</c:v>
                </c:pt>
                <c:pt idx="1629">
                  <c:v>-0.53383000000000003</c:v>
                </c:pt>
                <c:pt idx="1630">
                  <c:v>-0.37598999999999999</c:v>
                </c:pt>
                <c:pt idx="1631">
                  <c:v>-0.43240000000000001</c:v>
                </c:pt>
                <c:pt idx="1632">
                  <c:v>-0.25469999999999998</c:v>
                </c:pt>
                <c:pt idx="1633">
                  <c:v>-0.21412</c:v>
                </c:pt>
                <c:pt idx="1634">
                  <c:v>-0.1772</c:v>
                </c:pt>
                <c:pt idx="1635">
                  <c:v>-2.6492000000000002E-2</c:v>
                </c:pt>
                <c:pt idx="1636">
                  <c:v>-0.14535000000000001</c:v>
                </c:pt>
                <c:pt idx="1637">
                  <c:v>0.13589000000000001</c:v>
                </c:pt>
                <c:pt idx="1638">
                  <c:v>5.2317000000000002E-2</c:v>
                </c:pt>
                <c:pt idx="1639">
                  <c:v>5.0202999999999998E-2</c:v>
                </c:pt>
                <c:pt idx="1640">
                  <c:v>0.37664999999999998</c:v>
                </c:pt>
                <c:pt idx="1641">
                  <c:v>0.17771000000000001</c:v>
                </c:pt>
                <c:pt idx="1642">
                  <c:v>0.47788999999999998</c:v>
                </c:pt>
                <c:pt idx="1643">
                  <c:v>0.46516000000000002</c:v>
                </c:pt>
                <c:pt idx="1644">
                  <c:v>0.51432999999999995</c:v>
                </c:pt>
                <c:pt idx="1645">
                  <c:v>0.48225000000000001</c:v>
                </c:pt>
                <c:pt idx="1646">
                  <c:v>0.59347000000000005</c:v>
                </c:pt>
                <c:pt idx="1647">
                  <c:v>0.53490000000000004</c:v>
                </c:pt>
                <c:pt idx="1648">
                  <c:v>0.61997000000000002</c:v>
                </c:pt>
                <c:pt idx="1649">
                  <c:v>0.52978999999999998</c:v>
                </c:pt>
                <c:pt idx="1650">
                  <c:v>0.53468000000000004</c:v>
                </c:pt>
                <c:pt idx="1651">
                  <c:v>0.42070999999999997</c:v>
                </c:pt>
                <c:pt idx="1652">
                  <c:v>0.43958000000000003</c:v>
                </c:pt>
                <c:pt idx="1653">
                  <c:v>0.32361000000000001</c:v>
                </c:pt>
                <c:pt idx="1654">
                  <c:v>0.25252000000000002</c:v>
                </c:pt>
                <c:pt idx="1655">
                  <c:v>0.25677</c:v>
                </c:pt>
                <c:pt idx="1656">
                  <c:v>-3.594E-2</c:v>
                </c:pt>
                <c:pt idx="1657">
                  <c:v>3.3776E-2</c:v>
                </c:pt>
                <c:pt idx="1658">
                  <c:v>-0.13585</c:v>
                </c:pt>
                <c:pt idx="1659">
                  <c:v>-0.28632999999999997</c:v>
                </c:pt>
                <c:pt idx="1660">
                  <c:v>-0.19281999999999999</c:v>
                </c:pt>
                <c:pt idx="1661">
                  <c:v>-0.44378000000000001</c:v>
                </c:pt>
                <c:pt idx="1662">
                  <c:v>-0.30552000000000001</c:v>
                </c:pt>
                <c:pt idx="1663">
                  <c:v>-0.32652999999999999</c:v>
                </c:pt>
                <c:pt idx="1664">
                  <c:v>-0.55961000000000005</c:v>
                </c:pt>
                <c:pt idx="1665">
                  <c:v>-0.50453000000000003</c:v>
                </c:pt>
                <c:pt idx="1666">
                  <c:v>-0.58894000000000002</c:v>
                </c:pt>
                <c:pt idx="1667">
                  <c:v>-0.65610999999999997</c:v>
                </c:pt>
                <c:pt idx="1668">
                  <c:v>-0.56494</c:v>
                </c:pt>
                <c:pt idx="1669">
                  <c:v>-0.68062999999999996</c:v>
                </c:pt>
                <c:pt idx="1670">
                  <c:v>-0.56430000000000002</c:v>
                </c:pt>
                <c:pt idx="1671">
                  <c:v>-0.49102000000000001</c:v>
                </c:pt>
                <c:pt idx="1672">
                  <c:v>-0.50858999999999999</c:v>
                </c:pt>
                <c:pt idx="1673">
                  <c:v>-0.44361</c:v>
                </c:pt>
                <c:pt idx="1674">
                  <c:v>-0.34820000000000001</c:v>
                </c:pt>
                <c:pt idx="1675">
                  <c:v>-0.35571000000000003</c:v>
                </c:pt>
                <c:pt idx="1676">
                  <c:v>-0.15681</c:v>
                </c:pt>
                <c:pt idx="1677">
                  <c:v>-8.6396000000000001E-2</c:v>
                </c:pt>
                <c:pt idx="1678">
                  <c:v>1.6157999999999999E-2</c:v>
                </c:pt>
                <c:pt idx="1679">
                  <c:v>0.14974000000000001</c:v>
                </c:pt>
                <c:pt idx="1680">
                  <c:v>0.24804999999999999</c:v>
                </c:pt>
                <c:pt idx="1681">
                  <c:v>0.35465999999999998</c:v>
                </c:pt>
                <c:pt idx="1682">
                  <c:v>0.41349999999999998</c:v>
                </c:pt>
                <c:pt idx="1683">
                  <c:v>0.47665999999999997</c:v>
                </c:pt>
                <c:pt idx="1684">
                  <c:v>0.55945</c:v>
                </c:pt>
                <c:pt idx="1685">
                  <c:v>0.70852999999999999</c:v>
                </c:pt>
                <c:pt idx="1686">
                  <c:v>0.84060999999999997</c:v>
                </c:pt>
                <c:pt idx="1687">
                  <c:v>0.67961000000000005</c:v>
                </c:pt>
                <c:pt idx="1688">
                  <c:v>0.81562999999999997</c:v>
                </c:pt>
                <c:pt idx="1689">
                  <c:v>0.8387</c:v>
                </c:pt>
                <c:pt idx="1690">
                  <c:v>0.61263000000000001</c:v>
                </c:pt>
                <c:pt idx="1691">
                  <c:v>0.75356000000000001</c:v>
                </c:pt>
                <c:pt idx="1692">
                  <c:v>0.44335999999999998</c:v>
                </c:pt>
                <c:pt idx="1693">
                  <c:v>0.45556999999999997</c:v>
                </c:pt>
                <c:pt idx="1694">
                  <c:v>0.33017000000000002</c:v>
                </c:pt>
                <c:pt idx="1695">
                  <c:v>0.29557</c:v>
                </c:pt>
                <c:pt idx="1696">
                  <c:v>0.11712</c:v>
                </c:pt>
                <c:pt idx="1697">
                  <c:v>3.7368999999999999E-2</c:v>
                </c:pt>
                <c:pt idx="1698">
                  <c:v>-9.4994999999999996E-2</c:v>
                </c:pt>
                <c:pt idx="1699">
                  <c:v>-0.13141</c:v>
                </c:pt>
                <c:pt idx="1700">
                  <c:v>-0.37642999999999999</c:v>
                </c:pt>
                <c:pt idx="1701">
                  <c:v>-0.35871999999999998</c:v>
                </c:pt>
                <c:pt idx="1702">
                  <c:v>-0.49578</c:v>
                </c:pt>
                <c:pt idx="1703">
                  <c:v>-0.54066999999999998</c:v>
                </c:pt>
                <c:pt idx="1704">
                  <c:v>-0.54674</c:v>
                </c:pt>
                <c:pt idx="1705">
                  <c:v>-0.70843</c:v>
                </c:pt>
                <c:pt idx="1706">
                  <c:v>-0.60962000000000005</c:v>
                </c:pt>
                <c:pt idx="1707">
                  <c:v>-0.69579000000000002</c:v>
                </c:pt>
                <c:pt idx="1708">
                  <c:v>-0.64590000000000003</c:v>
                </c:pt>
                <c:pt idx="1709">
                  <c:v>-0.61334</c:v>
                </c:pt>
                <c:pt idx="1710">
                  <c:v>-0.81215000000000004</c:v>
                </c:pt>
                <c:pt idx="1711">
                  <c:v>-0.55967999999999996</c:v>
                </c:pt>
                <c:pt idx="1712">
                  <c:v>-0.44119000000000003</c:v>
                </c:pt>
                <c:pt idx="1713">
                  <c:v>-0.50978000000000001</c:v>
                </c:pt>
                <c:pt idx="1714">
                  <c:v>-0.31225999999999998</c:v>
                </c:pt>
                <c:pt idx="1715">
                  <c:v>-0.16764999999999999</c:v>
                </c:pt>
                <c:pt idx="1716">
                  <c:v>-0.29402</c:v>
                </c:pt>
                <c:pt idx="1717">
                  <c:v>0.22131999999999999</c:v>
                </c:pt>
                <c:pt idx="1718">
                  <c:v>6.9229000000000001E-3</c:v>
                </c:pt>
                <c:pt idx="1719">
                  <c:v>0.23507</c:v>
                </c:pt>
                <c:pt idx="1720">
                  <c:v>0.16220999999999999</c:v>
                </c:pt>
                <c:pt idx="1721">
                  <c:v>0.30196000000000001</c:v>
                </c:pt>
                <c:pt idx="1722">
                  <c:v>0.39672000000000002</c:v>
                </c:pt>
                <c:pt idx="1723">
                  <c:v>0.54693999999999998</c:v>
                </c:pt>
                <c:pt idx="1724">
                  <c:v>0.35872999999999999</c:v>
                </c:pt>
                <c:pt idx="1725">
                  <c:v>0.57732000000000006</c:v>
                </c:pt>
                <c:pt idx="1726">
                  <c:v>0.40855999999999998</c:v>
                </c:pt>
                <c:pt idx="1727">
                  <c:v>0.59775</c:v>
                </c:pt>
                <c:pt idx="1728">
                  <c:v>0.50792000000000004</c:v>
                </c:pt>
                <c:pt idx="1729">
                  <c:v>0.40927999999999998</c:v>
                </c:pt>
                <c:pt idx="1730">
                  <c:v>0.53629000000000004</c:v>
                </c:pt>
                <c:pt idx="1731">
                  <c:v>0.24498</c:v>
                </c:pt>
                <c:pt idx="1732">
                  <c:v>0.45537</c:v>
                </c:pt>
                <c:pt idx="1733">
                  <c:v>0.39293</c:v>
                </c:pt>
                <c:pt idx="1734">
                  <c:v>0.21923000000000001</c:v>
                </c:pt>
                <c:pt idx="1735">
                  <c:v>0.40327000000000002</c:v>
                </c:pt>
                <c:pt idx="1736">
                  <c:v>-4.7919000000000003E-2</c:v>
                </c:pt>
                <c:pt idx="1737">
                  <c:v>4.5524000000000002E-2</c:v>
                </c:pt>
                <c:pt idx="1738">
                  <c:v>2.5318E-2</c:v>
                </c:pt>
                <c:pt idx="1739">
                  <c:v>-0.21747</c:v>
                </c:pt>
                <c:pt idx="1740">
                  <c:v>-0.14738000000000001</c:v>
                </c:pt>
                <c:pt idx="1741">
                  <c:v>-0.18393999999999999</c:v>
                </c:pt>
                <c:pt idx="1742">
                  <c:v>-0.43263000000000001</c:v>
                </c:pt>
                <c:pt idx="1743">
                  <c:v>-0.14455000000000001</c:v>
                </c:pt>
                <c:pt idx="1744">
                  <c:v>-0.37436999999999998</c:v>
                </c:pt>
                <c:pt idx="1745">
                  <c:v>-0.31567000000000001</c:v>
                </c:pt>
                <c:pt idx="1746">
                  <c:v>-0.30545</c:v>
                </c:pt>
                <c:pt idx="1747">
                  <c:v>-0.35868</c:v>
                </c:pt>
                <c:pt idx="1748">
                  <c:v>-0.38422000000000001</c:v>
                </c:pt>
                <c:pt idx="1749">
                  <c:v>-0.25306000000000001</c:v>
                </c:pt>
                <c:pt idx="1750">
                  <c:v>-0.39406000000000002</c:v>
                </c:pt>
                <c:pt idx="1751">
                  <c:v>-0.17208000000000001</c:v>
                </c:pt>
                <c:pt idx="1752">
                  <c:v>-0.27361000000000002</c:v>
                </c:pt>
                <c:pt idx="1753">
                  <c:v>-0.22927</c:v>
                </c:pt>
                <c:pt idx="1754">
                  <c:v>-0.12074</c:v>
                </c:pt>
                <c:pt idx="1755">
                  <c:v>-0.12345</c:v>
                </c:pt>
                <c:pt idx="1756">
                  <c:v>-2.0532000000000002E-2</c:v>
                </c:pt>
                <c:pt idx="1757">
                  <c:v>-0.14546000000000001</c:v>
                </c:pt>
                <c:pt idx="1758">
                  <c:v>-0.10236000000000001</c:v>
                </c:pt>
                <c:pt idx="1759">
                  <c:v>8.7416999999999998E-3</c:v>
                </c:pt>
                <c:pt idx="1760">
                  <c:v>-1.6844000000000001E-2</c:v>
                </c:pt>
                <c:pt idx="1761">
                  <c:v>0.28832000000000002</c:v>
                </c:pt>
                <c:pt idx="1762">
                  <c:v>0.19258</c:v>
                </c:pt>
                <c:pt idx="1763">
                  <c:v>0.28854000000000002</c:v>
                </c:pt>
                <c:pt idx="1764">
                  <c:v>0.41234999999999999</c:v>
                </c:pt>
                <c:pt idx="1765">
                  <c:v>0.26400000000000001</c:v>
                </c:pt>
                <c:pt idx="1766">
                  <c:v>0.35165999999999997</c:v>
                </c:pt>
                <c:pt idx="1767">
                  <c:v>0.30706</c:v>
                </c:pt>
                <c:pt idx="1768">
                  <c:v>0.14865</c:v>
                </c:pt>
                <c:pt idx="1769">
                  <c:v>0.21312</c:v>
                </c:pt>
                <c:pt idx="1770">
                  <c:v>0.2102</c:v>
                </c:pt>
                <c:pt idx="1771">
                  <c:v>0.15229999999999999</c:v>
                </c:pt>
                <c:pt idx="1772">
                  <c:v>0.13639000000000001</c:v>
                </c:pt>
                <c:pt idx="1773">
                  <c:v>9.4477000000000005E-2</c:v>
                </c:pt>
                <c:pt idx="1774">
                  <c:v>3.0956999999999998E-2</c:v>
                </c:pt>
                <c:pt idx="1775">
                  <c:v>1.3422E-2</c:v>
                </c:pt>
                <c:pt idx="1776">
                  <c:v>-5.2172999999999997E-2</c:v>
                </c:pt>
                <c:pt idx="1777">
                  <c:v>-4.6823999999999998E-2</c:v>
                </c:pt>
                <c:pt idx="1778">
                  <c:v>-7.1500999999999995E-2</c:v>
                </c:pt>
                <c:pt idx="1779">
                  <c:v>-0.11942</c:v>
                </c:pt>
                <c:pt idx="1780">
                  <c:v>-0.13669000000000001</c:v>
                </c:pt>
                <c:pt idx="1781">
                  <c:v>-0.10559</c:v>
                </c:pt>
                <c:pt idx="1782">
                  <c:v>-9.5922999999999994E-2</c:v>
                </c:pt>
                <c:pt idx="1783">
                  <c:v>-9.4454999999999997E-2</c:v>
                </c:pt>
                <c:pt idx="1784">
                  <c:v>-0.10564999999999999</c:v>
                </c:pt>
                <c:pt idx="1785">
                  <c:v>-0.12862999999999999</c:v>
                </c:pt>
                <c:pt idx="1786">
                  <c:v>-0.19603000000000001</c:v>
                </c:pt>
                <c:pt idx="1787">
                  <c:v>-0.19772999999999999</c:v>
                </c:pt>
                <c:pt idx="1788">
                  <c:v>-0.19916</c:v>
                </c:pt>
                <c:pt idx="1789">
                  <c:v>-0.18306</c:v>
                </c:pt>
                <c:pt idx="1790">
                  <c:v>-0.15232000000000001</c:v>
                </c:pt>
                <c:pt idx="1791">
                  <c:v>-0.13888</c:v>
                </c:pt>
                <c:pt idx="1792">
                  <c:v>-5.5092000000000002E-2</c:v>
                </c:pt>
                <c:pt idx="1793">
                  <c:v>-9.4549E-4</c:v>
                </c:pt>
                <c:pt idx="1794">
                  <c:v>-1.1054000000000001E-3</c:v>
                </c:pt>
                <c:pt idx="1795">
                  <c:v>-9.1824000000000003E-3</c:v>
                </c:pt>
                <c:pt idx="1796">
                  <c:v>1.9588000000000001E-2</c:v>
                </c:pt>
                <c:pt idx="1797">
                  <c:v>6.2729999999999994E-2</c:v>
                </c:pt>
                <c:pt idx="1798">
                  <c:v>9.1691999999999996E-2</c:v>
                </c:pt>
                <c:pt idx="1799">
                  <c:v>0.10016</c:v>
                </c:pt>
                <c:pt idx="1800">
                  <c:v>9.6258999999999997E-2</c:v>
                </c:pt>
                <c:pt idx="1801">
                  <c:v>0.10567</c:v>
                </c:pt>
                <c:pt idx="1802">
                  <c:v>0.11726</c:v>
                </c:pt>
                <c:pt idx="1803">
                  <c:v>0.10034999999999999</c:v>
                </c:pt>
                <c:pt idx="1804">
                  <c:v>9.1672000000000003E-2</c:v>
                </c:pt>
                <c:pt idx="1805">
                  <c:v>7.9747999999999999E-2</c:v>
                </c:pt>
                <c:pt idx="1806">
                  <c:v>6.2403E-2</c:v>
                </c:pt>
                <c:pt idx="1807">
                  <c:v>3.2849999999999997E-2</c:v>
                </c:pt>
                <c:pt idx="1808">
                  <c:v>4.7312E-2</c:v>
                </c:pt>
                <c:pt idx="1809">
                  <c:v>2.2738000000000001E-2</c:v>
                </c:pt>
                <c:pt idx="1810">
                  <c:v>7.2382999999999996E-3</c:v>
                </c:pt>
                <c:pt idx="1811">
                  <c:v>-1.5982E-2</c:v>
                </c:pt>
                <c:pt idx="1812">
                  <c:v>-1.2097E-2</c:v>
                </c:pt>
                <c:pt idx="1813">
                  <c:v>1.1606999999999999E-2</c:v>
                </c:pt>
                <c:pt idx="1814">
                  <c:v>1.1612000000000001E-2</c:v>
                </c:pt>
                <c:pt idx="1815">
                  <c:v>-8.1893999999999995E-3</c:v>
                </c:pt>
                <c:pt idx="1816">
                  <c:v>-2.8431999999999999E-2</c:v>
                </c:pt>
                <c:pt idx="1817">
                  <c:v>-2.4556999999999999E-2</c:v>
                </c:pt>
                <c:pt idx="1818">
                  <c:v>-4.4051000000000003E-3</c:v>
                </c:pt>
                <c:pt idx="1819">
                  <c:v>6.8398999999999999E-4</c:v>
                </c:pt>
                <c:pt idx="1820">
                  <c:v>-7.0619999999999997E-3</c:v>
                </c:pt>
                <c:pt idx="1821">
                  <c:v>-2.8497999999999999E-2</c:v>
                </c:pt>
                <c:pt idx="1822">
                  <c:v>-5.934E-3</c:v>
                </c:pt>
                <c:pt idx="1823">
                  <c:v>1.2012E-2</c:v>
                </c:pt>
                <c:pt idx="1824">
                  <c:v>4.5231000000000004E-3</c:v>
                </c:pt>
                <c:pt idx="1825">
                  <c:v>-1.7448999999999999E-2</c:v>
                </c:pt>
                <c:pt idx="1826">
                  <c:v>-1.1871E-2</c:v>
                </c:pt>
                <c:pt idx="1827">
                  <c:v>2.2147E-2</c:v>
                </c:pt>
                <c:pt idx="1828">
                  <c:v>3.2870000000000003E-2</c:v>
                </c:pt>
                <c:pt idx="1829">
                  <c:v>1.0702E-2</c:v>
                </c:pt>
                <c:pt idx="1830">
                  <c:v>5.3882000000000001E-3</c:v>
                </c:pt>
                <c:pt idx="1831">
                  <c:v>1.9101E-2</c:v>
                </c:pt>
                <c:pt idx="1832">
                  <c:v>3.6332000000000003E-2</c:v>
                </c:pt>
                <c:pt idx="1833">
                  <c:v>2.5131000000000001E-2</c:v>
                </c:pt>
                <c:pt idx="1834">
                  <c:v>1.1354E-2</c:v>
                </c:pt>
                <c:pt idx="1835">
                  <c:v>3.7878000000000002E-2</c:v>
                </c:pt>
                <c:pt idx="1836">
                  <c:v>5.3502000000000001E-2</c:v>
                </c:pt>
                <c:pt idx="1837">
                  <c:v>-4.1328999999999998E-2</c:v>
                </c:pt>
                <c:pt idx="1838">
                  <c:v>1.1254999999999999E-2</c:v>
                </c:pt>
                <c:pt idx="1839">
                  <c:v>1.0141000000000001E-2</c:v>
                </c:pt>
                <c:pt idx="1840">
                  <c:v>-6.6203999999999999E-2</c:v>
                </c:pt>
                <c:pt idx="1841">
                  <c:v>8.5336999999999996E-2</c:v>
                </c:pt>
                <c:pt idx="1842">
                  <c:v>-9.1336000000000001E-2</c:v>
                </c:pt>
                <c:pt idx="1843">
                  <c:v>-1.0442999999999999E-2</c:v>
                </c:pt>
                <c:pt idx="1844">
                  <c:v>-6.2576999999999994E-2</c:v>
                </c:pt>
                <c:pt idx="1845">
                  <c:v>9.1582E-3</c:v>
                </c:pt>
                <c:pt idx="1846">
                  <c:v>-2.7059E-2</c:v>
                </c:pt>
                <c:pt idx="1847">
                  <c:v>-3.474E-2</c:v>
                </c:pt>
                <c:pt idx="1848">
                  <c:v>-0.11322</c:v>
                </c:pt>
                <c:pt idx="1849">
                  <c:v>-8.9800999999999995E-3</c:v>
                </c:pt>
                <c:pt idx="1850">
                  <c:v>-4.5768000000000003E-2</c:v>
                </c:pt>
                <c:pt idx="1851">
                  <c:v>2.7969999999999998E-2</c:v>
                </c:pt>
                <c:pt idx="1852">
                  <c:v>-7.8253000000000003E-2</c:v>
                </c:pt>
                <c:pt idx="1853">
                  <c:v>-5.6744000000000003E-2</c:v>
                </c:pt>
                <c:pt idx="1854">
                  <c:v>6.7000000000000002E-3</c:v>
                </c:pt>
                <c:pt idx="1855">
                  <c:v>-4.8896000000000002E-2</c:v>
                </c:pt>
                <c:pt idx="1856">
                  <c:v>5.9039000000000001E-2</c:v>
                </c:pt>
                <c:pt idx="1857">
                  <c:v>-6.8038000000000001E-2</c:v>
                </c:pt>
                <c:pt idx="1858">
                  <c:v>-2.4806000000000002E-2</c:v>
                </c:pt>
                <c:pt idx="1859">
                  <c:v>5.0965999999999997E-2</c:v>
                </c:pt>
                <c:pt idx="1860">
                  <c:v>-9.1822000000000001E-2</c:v>
                </c:pt>
                <c:pt idx="1861">
                  <c:v>6.1434000000000002E-2</c:v>
                </c:pt>
                <c:pt idx="1862">
                  <c:v>6.1862000000000002E-3</c:v>
                </c:pt>
                <c:pt idx="1863">
                  <c:v>-5.8874999999999997E-2</c:v>
                </c:pt>
                <c:pt idx="1864">
                  <c:v>4.4205000000000001E-2</c:v>
                </c:pt>
                <c:pt idx="1865">
                  <c:v>1.7885999999999999E-2</c:v>
                </c:pt>
                <c:pt idx="1866">
                  <c:v>-9.1179999999999997E-2</c:v>
                </c:pt>
                <c:pt idx="1867">
                  <c:v>0.12709999999999999</c:v>
                </c:pt>
                <c:pt idx="1868">
                  <c:v>-5.5749E-2</c:v>
                </c:pt>
                <c:pt idx="1869">
                  <c:v>5.2020999999999998E-2</c:v>
                </c:pt>
                <c:pt idx="1870">
                  <c:v>-2.5228E-2</c:v>
                </c:pt>
                <c:pt idx="1871">
                  <c:v>-3.3931999999999999E-3</c:v>
                </c:pt>
                <c:pt idx="1872">
                  <c:v>2.3275000000000001E-2</c:v>
                </c:pt>
                <c:pt idx="1873">
                  <c:v>7.3000999999999996E-2</c:v>
                </c:pt>
                <c:pt idx="1874">
                  <c:v>-3.0692000000000001E-2</c:v>
                </c:pt>
                <c:pt idx="1875">
                  <c:v>8.9026999999999995E-2</c:v>
                </c:pt>
                <c:pt idx="1876">
                  <c:v>-4.199E-2</c:v>
                </c:pt>
                <c:pt idx="1877">
                  <c:v>6.8415000000000004E-2</c:v>
                </c:pt>
                <c:pt idx="1878">
                  <c:v>5.2372000000000002E-2</c:v>
                </c:pt>
                <c:pt idx="1879">
                  <c:v>-1.2404999999999999E-2</c:v>
                </c:pt>
                <c:pt idx="1880">
                  <c:v>4.9163999999999999E-2</c:v>
                </c:pt>
                <c:pt idx="1881">
                  <c:v>-4.5108000000000002E-2</c:v>
                </c:pt>
                <c:pt idx="1882">
                  <c:v>9.5133999999999996E-2</c:v>
                </c:pt>
                <c:pt idx="1883">
                  <c:v>8.3159999999999998E-2</c:v>
                </c:pt>
                <c:pt idx="1884">
                  <c:v>1.0985000000000001E-3</c:v>
                </c:pt>
                <c:pt idx="1885">
                  <c:v>9.7059999999999994E-2</c:v>
                </c:pt>
                <c:pt idx="1886">
                  <c:v>-0.11797000000000001</c:v>
                </c:pt>
                <c:pt idx="1887">
                  <c:v>-2.7744000000000001E-2</c:v>
                </c:pt>
                <c:pt idx="1888">
                  <c:v>-1.0229E-2</c:v>
                </c:pt>
                <c:pt idx="1889">
                  <c:v>-0.12386999999999999</c:v>
                </c:pt>
                <c:pt idx="1890">
                  <c:v>-5.2518000000000002E-2</c:v>
                </c:pt>
                <c:pt idx="1891">
                  <c:v>-8.3219000000000001E-3</c:v>
                </c:pt>
                <c:pt idx="1892">
                  <c:v>-0.10630000000000001</c:v>
                </c:pt>
                <c:pt idx="1893">
                  <c:v>8.1533999999999995E-2</c:v>
                </c:pt>
                <c:pt idx="1894">
                  <c:v>-3.1497999999999998E-2</c:v>
                </c:pt>
                <c:pt idx="1895">
                  <c:v>2.2377999999999999E-2</c:v>
                </c:pt>
                <c:pt idx="1896">
                  <c:v>4.0765999999999997E-2</c:v>
                </c:pt>
                <c:pt idx="1897">
                  <c:v>2.5463E-2</c:v>
                </c:pt>
                <c:pt idx="1898">
                  <c:v>4.3331999999999997E-3</c:v>
                </c:pt>
                <c:pt idx="1899">
                  <c:v>8.4781999999999996E-2</c:v>
                </c:pt>
                <c:pt idx="1900">
                  <c:v>7.8110000000000002E-3</c:v>
                </c:pt>
                <c:pt idx="1901">
                  <c:v>0.11956</c:v>
                </c:pt>
                <c:pt idx="1902">
                  <c:v>4.539E-2</c:v>
                </c:pt>
                <c:pt idx="1903">
                  <c:v>4.2715999999999997E-2</c:v>
                </c:pt>
                <c:pt idx="1904">
                  <c:v>7.9465999999999995E-2</c:v>
                </c:pt>
                <c:pt idx="1905">
                  <c:v>4.0181000000000001E-2</c:v>
                </c:pt>
                <c:pt idx="1906">
                  <c:v>9.5408999999999994E-2</c:v>
                </c:pt>
                <c:pt idx="1907">
                  <c:v>-1.4718E-2</c:v>
                </c:pt>
                <c:pt idx="1908">
                  <c:v>-3.9320000000000001E-2</c:v>
                </c:pt>
                <c:pt idx="1909">
                  <c:v>-8.6158999999999997E-4</c:v>
                </c:pt>
                <c:pt idx="1910">
                  <c:v>-4.5817999999999998E-2</c:v>
                </c:pt>
                <c:pt idx="1911">
                  <c:v>0.12245</c:v>
                </c:pt>
                <c:pt idx="1912">
                  <c:v>4.6083000000000001E-3</c:v>
                </c:pt>
                <c:pt idx="1913">
                  <c:v>-4.0098E-3</c:v>
                </c:pt>
                <c:pt idx="1914">
                  <c:v>5.9227000000000002E-2</c:v>
                </c:pt>
                <c:pt idx="1915">
                  <c:v>-3.6455000000000001E-2</c:v>
                </c:pt>
                <c:pt idx="1916">
                  <c:v>-2.9204000000000001E-2</c:v>
                </c:pt>
                <c:pt idx="1917">
                  <c:v>-6.8751999999999994E-2</c:v>
                </c:pt>
                <c:pt idx="1918">
                  <c:v>-0.18712000000000001</c:v>
                </c:pt>
                <c:pt idx="1919">
                  <c:v>-0.11172</c:v>
                </c:pt>
                <c:pt idx="1920">
                  <c:v>-0.10224999999999999</c:v>
                </c:pt>
                <c:pt idx="1921">
                  <c:v>-0.15634000000000001</c:v>
                </c:pt>
                <c:pt idx="1922">
                  <c:v>-0.15440999999999999</c:v>
                </c:pt>
                <c:pt idx="1923">
                  <c:v>-0.15248999999999999</c:v>
                </c:pt>
                <c:pt idx="1924">
                  <c:v>-0.14465</c:v>
                </c:pt>
                <c:pt idx="1925">
                  <c:v>-0.11006000000000001</c:v>
                </c:pt>
                <c:pt idx="1926">
                  <c:v>-0.14777000000000001</c:v>
                </c:pt>
                <c:pt idx="1927">
                  <c:v>-0.10038</c:v>
                </c:pt>
                <c:pt idx="1928">
                  <c:v>-5.7340000000000002E-2</c:v>
                </c:pt>
                <c:pt idx="1929">
                  <c:v>-4.8913999999999999E-2</c:v>
                </c:pt>
                <c:pt idx="1930">
                  <c:v>-3.4561000000000001E-2</c:v>
                </c:pt>
                <c:pt idx="1931">
                  <c:v>5.4486999999999999E-3</c:v>
                </c:pt>
                <c:pt idx="1932">
                  <c:v>7.5733999999999996E-2</c:v>
                </c:pt>
                <c:pt idx="1933">
                  <c:v>0.10999</c:v>
                </c:pt>
                <c:pt idx="1934">
                  <c:v>0.10425</c:v>
                </c:pt>
                <c:pt idx="1935">
                  <c:v>8.4511000000000003E-2</c:v>
                </c:pt>
                <c:pt idx="1936">
                  <c:v>6.8019999999999997E-2</c:v>
                </c:pt>
                <c:pt idx="1937">
                  <c:v>0.14992</c:v>
                </c:pt>
                <c:pt idx="1938">
                  <c:v>9.0980000000000005E-2</c:v>
                </c:pt>
                <c:pt idx="1939">
                  <c:v>7.5985999999999998E-2</c:v>
                </c:pt>
                <c:pt idx="1940">
                  <c:v>0.16364999999999999</c:v>
                </c:pt>
                <c:pt idx="1941">
                  <c:v>0.10055</c:v>
                </c:pt>
                <c:pt idx="1942">
                  <c:v>0.23827999999999999</c:v>
                </c:pt>
                <c:pt idx="1943">
                  <c:v>0.18387000000000001</c:v>
                </c:pt>
                <c:pt idx="1944">
                  <c:v>0.16095999999999999</c:v>
                </c:pt>
                <c:pt idx="1945">
                  <c:v>0.1157</c:v>
                </c:pt>
                <c:pt idx="1946">
                  <c:v>0.15962000000000001</c:v>
                </c:pt>
                <c:pt idx="1947">
                  <c:v>0.10793</c:v>
                </c:pt>
                <c:pt idx="1948">
                  <c:v>0.10358000000000001</c:v>
                </c:pt>
                <c:pt idx="1949">
                  <c:v>3.2431000000000001E-2</c:v>
                </c:pt>
                <c:pt idx="1950">
                  <c:v>6.8004999999999996E-2</c:v>
                </c:pt>
                <c:pt idx="1951">
                  <c:v>2.4642000000000002E-3</c:v>
                </c:pt>
                <c:pt idx="1952">
                  <c:v>-2.4313999999999999E-2</c:v>
                </c:pt>
                <c:pt idx="1953">
                  <c:v>-8.5000999999999993E-2</c:v>
                </c:pt>
                <c:pt idx="1954">
                  <c:v>-0.10574</c:v>
                </c:pt>
                <c:pt idx="1955">
                  <c:v>-7.7912999999999996E-2</c:v>
                </c:pt>
                <c:pt idx="1956">
                  <c:v>-0.18847</c:v>
                </c:pt>
                <c:pt idx="1957">
                  <c:v>-0.16844999999999999</c:v>
                </c:pt>
                <c:pt idx="1958">
                  <c:v>-0.19245999999999999</c:v>
                </c:pt>
                <c:pt idx="1959">
                  <c:v>-0.2117</c:v>
                </c:pt>
                <c:pt idx="1960">
                  <c:v>-0.12374</c:v>
                </c:pt>
                <c:pt idx="1961">
                  <c:v>-0.22874</c:v>
                </c:pt>
                <c:pt idx="1962">
                  <c:v>-0.24784999999999999</c:v>
                </c:pt>
                <c:pt idx="1963">
                  <c:v>-0.14249000000000001</c:v>
                </c:pt>
                <c:pt idx="1964">
                  <c:v>-0.14435000000000001</c:v>
                </c:pt>
                <c:pt idx="1965">
                  <c:v>-0.18781999999999999</c:v>
                </c:pt>
                <c:pt idx="1966">
                  <c:v>-8.6869000000000002E-2</c:v>
                </c:pt>
                <c:pt idx="1967">
                  <c:v>-0.24743999999999999</c:v>
                </c:pt>
                <c:pt idx="1968">
                  <c:v>-3.5083999999999997E-2</c:v>
                </c:pt>
                <c:pt idx="1969">
                  <c:v>-7.1951000000000001E-2</c:v>
                </c:pt>
                <c:pt idx="1970">
                  <c:v>1.9092999999999999E-2</c:v>
                </c:pt>
                <c:pt idx="1971">
                  <c:v>-1.3836E-3</c:v>
                </c:pt>
                <c:pt idx="1972">
                  <c:v>6.3435000000000005E-2</c:v>
                </c:pt>
                <c:pt idx="1973">
                  <c:v>7.6846999999999999E-2</c:v>
                </c:pt>
                <c:pt idx="1974">
                  <c:v>0.18809999999999999</c:v>
                </c:pt>
                <c:pt idx="1975">
                  <c:v>9.0801999999999994E-2</c:v>
                </c:pt>
                <c:pt idx="1976">
                  <c:v>0.23036999999999999</c:v>
                </c:pt>
                <c:pt idx="1977">
                  <c:v>0.2208</c:v>
                </c:pt>
                <c:pt idx="1978">
                  <c:v>0.25224000000000002</c:v>
                </c:pt>
                <c:pt idx="1979">
                  <c:v>0.29037000000000002</c:v>
                </c:pt>
                <c:pt idx="1980">
                  <c:v>0.21046000000000001</c:v>
                </c:pt>
                <c:pt idx="1981">
                  <c:v>0.31630000000000003</c:v>
                </c:pt>
                <c:pt idx="1982">
                  <c:v>0.22186</c:v>
                </c:pt>
                <c:pt idx="1983">
                  <c:v>0.23094999999999999</c:v>
                </c:pt>
                <c:pt idx="1984">
                  <c:v>0.22356000000000001</c:v>
                </c:pt>
                <c:pt idx="1985">
                  <c:v>7.0011000000000004E-2</c:v>
                </c:pt>
                <c:pt idx="1986">
                  <c:v>0.27471000000000001</c:v>
                </c:pt>
                <c:pt idx="1987">
                  <c:v>0.21745</c:v>
                </c:pt>
                <c:pt idx="1988">
                  <c:v>7.8009999999999996E-2</c:v>
                </c:pt>
                <c:pt idx="1989">
                  <c:v>9.4142000000000003E-2</c:v>
                </c:pt>
                <c:pt idx="1990">
                  <c:v>5.9068000000000002E-2</c:v>
                </c:pt>
                <c:pt idx="1991">
                  <c:v>-4.9405999999999999E-2</c:v>
                </c:pt>
                <c:pt idx="1992">
                  <c:v>8.2199999999999995E-2</c:v>
                </c:pt>
                <c:pt idx="1993">
                  <c:v>-0.21076</c:v>
                </c:pt>
                <c:pt idx="1994">
                  <c:v>-0.15440999999999999</c:v>
                </c:pt>
                <c:pt idx="1995">
                  <c:v>-0.22738</c:v>
                </c:pt>
                <c:pt idx="1996">
                  <c:v>-0.24675</c:v>
                </c:pt>
                <c:pt idx="1997">
                  <c:v>-0.30129</c:v>
                </c:pt>
                <c:pt idx="1998">
                  <c:v>-0.29025000000000001</c:v>
                </c:pt>
                <c:pt idx="1999">
                  <c:v>-0.41649000000000003</c:v>
                </c:pt>
                <c:pt idx="2000">
                  <c:v>-0.28083999999999998</c:v>
                </c:pt>
                <c:pt idx="2001">
                  <c:v>-0.39118999999999998</c:v>
                </c:pt>
                <c:pt idx="2002">
                  <c:v>-0.33907999999999999</c:v>
                </c:pt>
                <c:pt idx="2003">
                  <c:v>-0.36614999999999998</c:v>
                </c:pt>
                <c:pt idx="2004">
                  <c:v>-0.37511</c:v>
                </c:pt>
                <c:pt idx="2005">
                  <c:v>-0.23832</c:v>
                </c:pt>
                <c:pt idx="2006">
                  <c:v>-0.31546000000000002</c:v>
                </c:pt>
                <c:pt idx="2007">
                  <c:v>-0.16133</c:v>
                </c:pt>
                <c:pt idx="2008">
                  <c:v>-0.13403000000000001</c:v>
                </c:pt>
                <c:pt idx="2009">
                  <c:v>-0.10144</c:v>
                </c:pt>
                <c:pt idx="2010">
                  <c:v>6.4058000000000004E-2</c:v>
                </c:pt>
                <c:pt idx="2011">
                  <c:v>-0.12107</c:v>
                </c:pt>
                <c:pt idx="2012">
                  <c:v>-1.9123000000000001E-2</c:v>
                </c:pt>
                <c:pt idx="2013">
                  <c:v>7.9493999999999995E-2</c:v>
                </c:pt>
                <c:pt idx="2014">
                  <c:v>8.9379E-2</c:v>
                </c:pt>
                <c:pt idx="2015">
                  <c:v>0.19008</c:v>
                </c:pt>
                <c:pt idx="2016">
                  <c:v>0.24973999999999999</c:v>
                </c:pt>
                <c:pt idx="2017">
                  <c:v>0.19333</c:v>
                </c:pt>
                <c:pt idx="2018">
                  <c:v>0.43128</c:v>
                </c:pt>
                <c:pt idx="2019">
                  <c:v>0.36515999999999998</c:v>
                </c:pt>
                <c:pt idx="2020">
                  <c:v>0.43121999999999999</c:v>
                </c:pt>
                <c:pt idx="2021">
                  <c:v>0.45304</c:v>
                </c:pt>
                <c:pt idx="2022">
                  <c:v>0.42258000000000001</c:v>
                </c:pt>
                <c:pt idx="2023">
                  <c:v>0.42607</c:v>
                </c:pt>
                <c:pt idx="2024">
                  <c:v>0.50473999999999997</c:v>
                </c:pt>
                <c:pt idx="2025">
                  <c:v>0.34956999999999999</c:v>
                </c:pt>
                <c:pt idx="2026">
                  <c:v>0.40816999999999998</c:v>
                </c:pt>
                <c:pt idx="2027">
                  <c:v>0.31165999999999999</c:v>
                </c:pt>
                <c:pt idx="2028">
                  <c:v>0.27381</c:v>
                </c:pt>
                <c:pt idx="2029">
                  <c:v>0.26094000000000001</c:v>
                </c:pt>
                <c:pt idx="2030">
                  <c:v>0.12873999999999999</c:v>
                </c:pt>
                <c:pt idx="2031">
                  <c:v>0.10281</c:v>
                </c:pt>
                <c:pt idx="2032">
                  <c:v>-5.1732E-2</c:v>
                </c:pt>
                <c:pt idx="2033">
                  <c:v>-8.7234000000000006E-2</c:v>
                </c:pt>
                <c:pt idx="2034">
                  <c:v>-0.13508000000000001</c:v>
                </c:pt>
                <c:pt idx="2035">
                  <c:v>-0.26923000000000002</c:v>
                </c:pt>
                <c:pt idx="2036">
                  <c:v>-0.16800999999999999</c:v>
                </c:pt>
                <c:pt idx="2037">
                  <c:v>-0.28548000000000001</c:v>
                </c:pt>
                <c:pt idx="2038">
                  <c:v>-0.29468</c:v>
                </c:pt>
                <c:pt idx="2039">
                  <c:v>-0.28810999999999998</c:v>
                </c:pt>
                <c:pt idx="2040">
                  <c:v>-0.46727999999999997</c:v>
                </c:pt>
                <c:pt idx="2041">
                  <c:v>-0.42155999999999999</c:v>
                </c:pt>
                <c:pt idx="2042">
                  <c:v>-0.44184000000000001</c:v>
                </c:pt>
                <c:pt idx="2043">
                  <c:v>-0.52937000000000001</c:v>
                </c:pt>
                <c:pt idx="2044">
                  <c:v>-0.49702000000000002</c:v>
                </c:pt>
                <c:pt idx="2045">
                  <c:v>-0.44274000000000002</c:v>
                </c:pt>
                <c:pt idx="2046">
                  <c:v>-0.46115</c:v>
                </c:pt>
                <c:pt idx="2047">
                  <c:v>-0.39589999999999997</c:v>
                </c:pt>
                <c:pt idx="2048">
                  <c:v>-0.37096000000000001</c:v>
                </c:pt>
                <c:pt idx="2049">
                  <c:v>-0.32494000000000001</c:v>
                </c:pt>
                <c:pt idx="2050">
                  <c:v>-0.24954000000000001</c:v>
                </c:pt>
                <c:pt idx="2051">
                  <c:v>-0.17587</c:v>
                </c:pt>
                <c:pt idx="2052">
                  <c:v>-8.0782999999999994E-2</c:v>
                </c:pt>
                <c:pt idx="2053">
                  <c:v>-1.1051999999999999E-2</c:v>
                </c:pt>
                <c:pt idx="2054">
                  <c:v>3.7199999999999997E-2</c:v>
                </c:pt>
                <c:pt idx="2055">
                  <c:v>0.12737999999999999</c:v>
                </c:pt>
                <c:pt idx="2056">
                  <c:v>0.25797999999999999</c:v>
                </c:pt>
                <c:pt idx="2057">
                  <c:v>0.31111</c:v>
                </c:pt>
                <c:pt idx="2058">
                  <c:v>0.38407000000000002</c:v>
                </c:pt>
                <c:pt idx="2059">
                  <c:v>0.41981000000000002</c:v>
                </c:pt>
                <c:pt idx="2060">
                  <c:v>0.50041999999999998</c:v>
                </c:pt>
                <c:pt idx="2061">
                  <c:v>0.52380000000000004</c:v>
                </c:pt>
                <c:pt idx="2062">
                  <c:v>0.36204999999999998</c:v>
                </c:pt>
                <c:pt idx="2063">
                  <c:v>0.46703</c:v>
                </c:pt>
                <c:pt idx="2064">
                  <c:v>0.55413999999999997</c:v>
                </c:pt>
                <c:pt idx="2065">
                  <c:v>0.46400999999999998</c:v>
                </c:pt>
                <c:pt idx="2066">
                  <c:v>0.57230999999999999</c:v>
                </c:pt>
                <c:pt idx="2067">
                  <c:v>0.37239</c:v>
                </c:pt>
                <c:pt idx="2068">
                  <c:v>0.46234999999999998</c:v>
                </c:pt>
                <c:pt idx="2069">
                  <c:v>0.36326000000000003</c:v>
                </c:pt>
                <c:pt idx="2070">
                  <c:v>0.34218999999999999</c:v>
                </c:pt>
                <c:pt idx="2071">
                  <c:v>0.20721999999999999</c:v>
                </c:pt>
                <c:pt idx="2072">
                  <c:v>0.14942</c:v>
                </c:pt>
                <c:pt idx="2073">
                  <c:v>1.9647000000000001E-2</c:v>
                </c:pt>
                <c:pt idx="2074">
                  <c:v>5.3225000000000001E-2</c:v>
                </c:pt>
                <c:pt idx="2075">
                  <c:v>-0.13017000000000001</c:v>
                </c:pt>
                <c:pt idx="2076">
                  <c:v>-0.14863000000000001</c:v>
                </c:pt>
                <c:pt idx="2077">
                  <c:v>-0.32140999999999997</c:v>
                </c:pt>
                <c:pt idx="2078">
                  <c:v>-0.36853000000000002</c:v>
                </c:pt>
                <c:pt idx="2079">
                  <c:v>-0.38173000000000001</c:v>
                </c:pt>
                <c:pt idx="2080">
                  <c:v>-0.55325999999999997</c:v>
                </c:pt>
                <c:pt idx="2081">
                  <c:v>-0.4914</c:v>
                </c:pt>
                <c:pt idx="2082">
                  <c:v>-0.62129999999999996</c:v>
                </c:pt>
                <c:pt idx="2083">
                  <c:v>-0.59050000000000002</c:v>
                </c:pt>
                <c:pt idx="2084">
                  <c:v>-0.58928999999999998</c:v>
                </c:pt>
                <c:pt idx="2085">
                  <c:v>-0.81067</c:v>
                </c:pt>
                <c:pt idx="2086">
                  <c:v>-0.55779999999999996</c:v>
                </c:pt>
                <c:pt idx="2087">
                  <c:v>-0.47094999999999998</c:v>
                </c:pt>
                <c:pt idx="2088">
                  <c:v>-0.56269000000000002</c:v>
                </c:pt>
                <c:pt idx="2089">
                  <c:v>-0.38774999999999998</c:v>
                </c:pt>
                <c:pt idx="2090">
                  <c:v>-0.25556000000000001</c:v>
                </c:pt>
                <c:pt idx="2091">
                  <c:v>-0.38086999999999999</c:v>
                </c:pt>
                <c:pt idx="2092">
                  <c:v>0.10463</c:v>
                </c:pt>
                <c:pt idx="2093">
                  <c:v>-0.11298999999999999</c:v>
                </c:pt>
                <c:pt idx="2094">
                  <c:v>0.13149</c:v>
                </c:pt>
                <c:pt idx="2095">
                  <c:v>0.1012</c:v>
                </c:pt>
                <c:pt idx="2096">
                  <c:v>0.25977</c:v>
                </c:pt>
                <c:pt idx="2097">
                  <c:v>0.34322000000000003</c:v>
                </c:pt>
                <c:pt idx="2098">
                  <c:v>0.48757</c:v>
                </c:pt>
                <c:pt idx="2099">
                  <c:v>0.35539999999999999</c:v>
                </c:pt>
                <c:pt idx="2100">
                  <c:v>0.63539000000000001</c:v>
                </c:pt>
                <c:pt idx="2101">
                  <c:v>0.47188999999999998</c:v>
                </c:pt>
                <c:pt idx="2102">
                  <c:v>0.66366999999999998</c:v>
                </c:pt>
                <c:pt idx="2103">
                  <c:v>0.59040000000000004</c:v>
                </c:pt>
                <c:pt idx="2104">
                  <c:v>0.50871</c:v>
                </c:pt>
                <c:pt idx="2105">
                  <c:v>0.66171999999999997</c:v>
                </c:pt>
                <c:pt idx="2106">
                  <c:v>0.39589999999999997</c:v>
                </c:pt>
                <c:pt idx="2107">
                  <c:v>0.59413000000000005</c:v>
                </c:pt>
                <c:pt idx="2108">
                  <c:v>0.48970999999999998</c:v>
                </c:pt>
                <c:pt idx="2109">
                  <c:v>0.35276999999999997</c:v>
                </c:pt>
                <c:pt idx="2110">
                  <c:v>0.53312000000000004</c:v>
                </c:pt>
                <c:pt idx="2111">
                  <c:v>7.0437E-2</c:v>
                </c:pt>
                <c:pt idx="2112">
                  <c:v>3.5798999999999997E-2</c:v>
                </c:pt>
                <c:pt idx="2113">
                  <c:v>5.4996000000000003E-2</c:v>
                </c:pt>
                <c:pt idx="2114">
                  <c:v>-0.19156000000000001</c:v>
                </c:pt>
                <c:pt idx="2115">
                  <c:v>-0.22051999999999999</c:v>
                </c:pt>
                <c:pt idx="2116">
                  <c:v>-0.12736</c:v>
                </c:pt>
                <c:pt idx="2117">
                  <c:v>-0.58614999999999995</c:v>
                </c:pt>
                <c:pt idx="2118">
                  <c:v>-0.21945999999999999</c:v>
                </c:pt>
                <c:pt idx="2119">
                  <c:v>-0.49448999999999999</c:v>
                </c:pt>
                <c:pt idx="2120">
                  <c:v>-0.3735</c:v>
                </c:pt>
                <c:pt idx="2121">
                  <c:v>-0.43652999999999997</c:v>
                </c:pt>
                <c:pt idx="2122">
                  <c:v>-0.49747999999999998</c:v>
                </c:pt>
                <c:pt idx="2123">
                  <c:v>-0.56042999999999998</c:v>
                </c:pt>
                <c:pt idx="2124">
                  <c:v>-0.32273000000000002</c:v>
                </c:pt>
                <c:pt idx="2125">
                  <c:v>-0.53054000000000001</c:v>
                </c:pt>
                <c:pt idx="2126">
                  <c:v>-0.24259</c:v>
                </c:pt>
                <c:pt idx="2127">
                  <c:v>-0.41994999999999999</c:v>
                </c:pt>
                <c:pt idx="2128">
                  <c:v>-0.33460000000000001</c:v>
                </c:pt>
                <c:pt idx="2129">
                  <c:v>-0.18024000000000001</c:v>
                </c:pt>
                <c:pt idx="2130">
                  <c:v>-0.24499000000000001</c:v>
                </c:pt>
                <c:pt idx="2131">
                  <c:v>-7.4675999999999996E-3</c:v>
                </c:pt>
                <c:pt idx="2132">
                  <c:v>-0.24837000000000001</c:v>
                </c:pt>
                <c:pt idx="2133">
                  <c:v>-0.14198</c:v>
                </c:pt>
                <c:pt idx="2134">
                  <c:v>2.8129000000000001E-2</c:v>
                </c:pt>
                <c:pt idx="2135">
                  <c:v>-0.10413</c:v>
                </c:pt>
                <c:pt idx="2136">
                  <c:v>0.38062000000000001</c:v>
                </c:pt>
                <c:pt idx="2137">
                  <c:v>0.16095000000000001</c:v>
                </c:pt>
                <c:pt idx="2138">
                  <c:v>0.29058</c:v>
                </c:pt>
                <c:pt idx="2139">
                  <c:v>0.53220999999999996</c:v>
                </c:pt>
                <c:pt idx="2140">
                  <c:v>0.26871</c:v>
                </c:pt>
                <c:pt idx="2141">
                  <c:v>0.41860999999999998</c:v>
                </c:pt>
                <c:pt idx="2142">
                  <c:v>0.41239999999999999</c:v>
                </c:pt>
                <c:pt idx="2143">
                  <c:v>0.17784</c:v>
                </c:pt>
                <c:pt idx="2144">
                  <c:v>0.34109</c:v>
                </c:pt>
                <c:pt idx="2145">
                  <c:v>0.31517000000000001</c:v>
                </c:pt>
                <c:pt idx="2146">
                  <c:v>0.20299</c:v>
                </c:pt>
                <c:pt idx="2147">
                  <c:v>0.23487</c:v>
                </c:pt>
                <c:pt idx="2148">
                  <c:v>0.20369999999999999</c:v>
                </c:pt>
                <c:pt idx="2149">
                  <c:v>0.12734999999999999</c:v>
                </c:pt>
                <c:pt idx="2150">
                  <c:v>0.12531999999999999</c:v>
                </c:pt>
                <c:pt idx="2151">
                  <c:v>-8.7242000000000005E-4</c:v>
                </c:pt>
                <c:pt idx="2152">
                  <c:v>4.3333999999999998E-2</c:v>
                </c:pt>
                <c:pt idx="2153">
                  <c:v>1.857E-2</c:v>
                </c:pt>
                <c:pt idx="2154">
                  <c:v>-8.1836999999999993E-2</c:v>
                </c:pt>
                <c:pt idx="2155">
                  <c:v>-0.12837000000000001</c:v>
                </c:pt>
                <c:pt idx="2156">
                  <c:v>-7.8615000000000004E-2</c:v>
                </c:pt>
                <c:pt idx="2157">
                  <c:v>-5.1026000000000002E-2</c:v>
                </c:pt>
                <c:pt idx="2158">
                  <c:v>-3.0280999999999999E-2</c:v>
                </c:pt>
                <c:pt idx="2159">
                  <c:v>-9.5093999999999998E-2</c:v>
                </c:pt>
                <c:pt idx="2160">
                  <c:v>-0.15886</c:v>
                </c:pt>
                <c:pt idx="2161">
                  <c:v>-0.27004</c:v>
                </c:pt>
                <c:pt idx="2162">
                  <c:v>-0.27755999999999997</c:v>
                </c:pt>
                <c:pt idx="2163">
                  <c:v>-0.33893000000000001</c:v>
                </c:pt>
                <c:pt idx="2164">
                  <c:v>-0.31985999999999998</c:v>
                </c:pt>
                <c:pt idx="2165">
                  <c:v>-0.24629000000000001</c:v>
                </c:pt>
                <c:pt idx="2166">
                  <c:v>-0.22556999999999999</c:v>
                </c:pt>
                <c:pt idx="2167">
                  <c:v>-0.10913</c:v>
                </c:pt>
                <c:pt idx="2168">
                  <c:v>-4.3845000000000002E-2</c:v>
                </c:pt>
                <c:pt idx="2169">
                  <c:v>-3.7045000000000002E-2</c:v>
                </c:pt>
                <c:pt idx="2170">
                  <c:v>-3.0460999999999998E-2</c:v>
                </c:pt>
                <c:pt idx="2171">
                  <c:v>1.6687E-2</c:v>
                </c:pt>
                <c:pt idx="2172">
                  <c:v>5.3637999999999998E-2</c:v>
                </c:pt>
                <c:pt idx="2173">
                  <c:v>7.1387000000000006E-2</c:v>
                </c:pt>
                <c:pt idx="2174">
                  <c:v>0.12432</c:v>
                </c:pt>
                <c:pt idx="2175">
                  <c:v>0.18199000000000001</c:v>
                </c:pt>
                <c:pt idx="2176">
                  <c:v>0.17619000000000001</c:v>
                </c:pt>
                <c:pt idx="2177">
                  <c:v>0.15612000000000001</c:v>
                </c:pt>
                <c:pt idx="2178">
                  <c:v>0.13858999999999999</c:v>
                </c:pt>
                <c:pt idx="2179">
                  <c:v>0.15298</c:v>
                </c:pt>
                <c:pt idx="2180">
                  <c:v>0.15986</c:v>
                </c:pt>
                <c:pt idx="2181">
                  <c:v>0.11582000000000001</c:v>
                </c:pt>
                <c:pt idx="2182">
                  <c:v>6.6890000000000005E-2</c:v>
                </c:pt>
                <c:pt idx="2183">
                  <c:v>7.5583999999999998E-2</c:v>
                </c:pt>
                <c:pt idx="2184">
                  <c:v>5.9434000000000001E-2</c:v>
                </c:pt>
                <c:pt idx="2185">
                  <c:v>4.3005000000000002E-2</c:v>
                </c:pt>
                <c:pt idx="2186">
                  <c:v>1.1826E-2</c:v>
                </c:pt>
                <c:pt idx="2187">
                  <c:v>-1.6514000000000001E-2</c:v>
                </c:pt>
                <c:pt idx="2188">
                  <c:v>-7.8028999999999998E-3</c:v>
                </c:pt>
                <c:pt idx="2189">
                  <c:v>3.8544E-3</c:v>
                </c:pt>
                <c:pt idx="2190">
                  <c:v>-2.0773E-2</c:v>
                </c:pt>
                <c:pt idx="2191">
                  <c:v>-6.9499000000000005E-2</c:v>
                </c:pt>
                <c:pt idx="2192">
                  <c:v>-8.8732000000000005E-2</c:v>
                </c:pt>
                <c:pt idx="2193">
                  <c:v>-7.5812000000000004E-2</c:v>
                </c:pt>
                <c:pt idx="2194">
                  <c:v>-6.7465999999999998E-2</c:v>
                </c:pt>
                <c:pt idx="2195">
                  <c:v>-6.2301000000000002E-2</c:v>
                </c:pt>
                <c:pt idx="2196">
                  <c:v>-8.7566000000000005E-2</c:v>
                </c:pt>
                <c:pt idx="2197">
                  <c:v>-8.5346000000000005E-2</c:v>
                </c:pt>
                <c:pt idx="2198">
                  <c:v>-7.9300999999999996E-2</c:v>
                </c:pt>
                <c:pt idx="2199">
                  <c:v>-5.4850000000000003E-2</c:v>
                </c:pt>
                <c:pt idx="2200">
                  <c:v>-4.8502000000000003E-2</c:v>
                </c:pt>
                <c:pt idx="2201">
                  <c:v>-5.7187000000000002E-2</c:v>
                </c:pt>
                <c:pt idx="2202">
                  <c:v>-3.0672999999999999E-2</c:v>
                </c:pt>
                <c:pt idx="2203">
                  <c:v>1.2281E-3</c:v>
                </c:pt>
                <c:pt idx="2204">
                  <c:v>-3.2399E-3</c:v>
                </c:pt>
                <c:pt idx="2205">
                  <c:v>-5.0610000000000004E-3</c:v>
                </c:pt>
                <c:pt idx="2206">
                  <c:v>1.7722999999999999E-2</c:v>
                </c:pt>
                <c:pt idx="2207">
                  <c:v>4.7681000000000001E-2</c:v>
                </c:pt>
                <c:pt idx="2208">
                  <c:v>3.4876999999999998E-2</c:v>
                </c:pt>
                <c:pt idx="2209">
                  <c:v>2.5686E-2</c:v>
                </c:pt>
                <c:pt idx="2210">
                  <c:v>5.5217000000000002E-2</c:v>
                </c:pt>
                <c:pt idx="2211">
                  <c:v>8.8220000000000007E-2</c:v>
                </c:pt>
                <c:pt idx="2212">
                  <c:v>-3.2715999999999999E-3</c:v>
                </c:pt>
                <c:pt idx="2213">
                  <c:v>3.2176000000000003E-2</c:v>
                </c:pt>
                <c:pt idx="2214">
                  <c:v>2.1454000000000001E-2</c:v>
                </c:pt>
                <c:pt idx="2215">
                  <c:v>-4.9821999999999998E-2</c:v>
                </c:pt>
                <c:pt idx="2216">
                  <c:v>0.11637</c:v>
                </c:pt>
                <c:pt idx="2217">
                  <c:v>-6.7382999999999998E-2</c:v>
                </c:pt>
                <c:pt idx="2218">
                  <c:v>-4.0169000000000003E-3</c:v>
                </c:pt>
                <c:pt idx="2219">
                  <c:v>-5.8034000000000002E-2</c:v>
                </c:pt>
                <c:pt idx="2220">
                  <c:v>2.7326E-2</c:v>
                </c:pt>
                <c:pt idx="2221">
                  <c:v>-3.4625999999999997E-5</c:v>
                </c:pt>
                <c:pt idx="2222">
                  <c:v>-2.273E-2</c:v>
                </c:pt>
                <c:pt idx="2223">
                  <c:v>-0.10417</c:v>
                </c:pt>
                <c:pt idx="2224">
                  <c:v>8.0835000000000004E-3</c:v>
                </c:pt>
                <c:pt idx="2225">
                  <c:v>-1.1625E-2</c:v>
                </c:pt>
                <c:pt idx="2226">
                  <c:v>6.0738E-2</c:v>
                </c:pt>
                <c:pt idx="2227">
                  <c:v>-5.5246999999999997E-2</c:v>
                </c:pt>
                <c:pt idx="2228">
                  <c:v>-3.8356000000000001E-2</c:v>
                </c:pt>
                <c:pt idx="2229">
                  <c:v>2.8667000000000002E-2</c:v>
                </c:pt>
                <c:pt idx="2230">
                  <c:v>-1.5466000000000001E-2</c:v>
                </c:pt>
                <c:pt idx="2231">
                  <c:v>9.9270999999999998E-2</c:v>
                </c:pt>
                <c:pt idx="2232">
                  <c:v>-3.9504999999999998E-2</c:v>
                </c:pt>
                <c:pt idx="2233">
                  <c:v>-9.8519000000000002E-3</c:v>
                </c:pt>
                <c:pt idx="2234">
                  <c:v>6.9919999999999996E-2</c:v>
                </c:pt>
                <c:pt idx="2235">
                  <c:v>-5.7771999999999997E-2</c:v>
                </c:pt>
                <c:pt idx="2236">
                  <c:v>8.6666999999999994E-2</c:v>
                </c:pt>
                <c:pt idx="2237">
                  <c:v>2.2554999999999999E-2</c:v>
                </c:pt>
                <c:pt idx="2238">
                  <c:v>-4.8277E-2</c:v>
                </c:pt>
                <c:pt idx="2239">
                  <c:v>6.6793000000000005E-2</c:v>
                </c:pt>
                <c:pt idx="2240">
                  <c:v>4.5934000000000003E-2</c:v>
                </c:pt>
                <c:pt idx="2241">
                  <c:v>-7.9777000000000001E-2</c:v>
                </c:pt>
                <c:pt idx="2242">
                  <c:v>0.12161</c:v>
                </c:pt>
                <c:pt idx="2243">
                  <c:v>-5.6079999999999998E-2</c:v>
                </c:pt>
                <c:pt idx="2244">
                  <c:v>7.2017999999999999E-2</c:v>
                </c:pt>
                <c:pt idx="2245">
                  <c:v>-1.3098E-2</c:v>
                </c:pt>
                <c:pt idx="2246">
                  <c:v>-2.2348E-2</c:v>
                </c:pt>
                <c:pt idx="2247">
                  <c:v>8.2771000000000008E-3</c:v>
                </c:pt>
                <c:pt idx="2248">
                  <c:v>7.5347999999999998E-2</c:v>
                </c:pt>
                <c:pt idx="2249">
                  <c:v>-2.5329999999999998E-2</c:v>
                </c:pt>
                <c:pt idx="2250">
                  <c:v>7.0251999999999995E-2</c:v>
                </c:pt>
                <c:pt idx="2251">
                  <c:v>-7.4074000000000001E-2</c:v>
                </c:pt>
                <c:pt idx="2252">
                  <c:v>5.3345999999999998E-2</c:v>
                </c:pt>
                <c:pt idx="2253">
                  <c:v>4.4856E-2</c:v>
                </c:pt>
                <c:pt idx="2254">
                  <c:v>-3.2254999999999999E-2</c:v>
                </c:pt>
                <c:pt idx="2255">
                  <c:v>1.3030999999999999E-2</c:v>
                </c:pt>
                <c:pt idx="2256">
                  <c:v>-7.9995999999999998E-2</c:v>
                </c:pt>
                <c:pt idx="2257">
                  <c:v>7.3608000000000007E-2</c:v>
                </c:pt>
                <c:pt idx="2258">
                  <c:v>6.6875000000000004E-2</c:v>
                </c:pt>
                <c:pt idx="2259">
                  <c:v>-3.2577000000000002E-2</c:v>
                </c:pt>
                <c:pt idx="2260">
                  <c:v>5.9494999999999999E-2</c:v>
                </c:pt>
                <c:pt idx="2261">
                  <c:v>-0.15034</c:v>
                </c:pt>
                <c:pt idx="2262">
                  <c:v>-4.3439999999999999E-2</c:v>
                </c:pt>
                <c:pt idx="2263">
                  <c:v>-3.7203E-2</c:v>
                </c:pt>
                <c:pt idx="2264">
                  <c:v>-0.16259000000000001</c:v>
                </c:pt>
                <c:pt idx="2265">
                  <c:v>-8.0137E-2</c:v>
                </c:pt>
                <c:pt idx="2266">
                  <c:v>-2.6315999999999999E-2</c:v>
                </c:pt>
                <c:pt idx="2267">
                  <c:v>-0.12698999999999999</c:v>
                </c:pt>
                <c:pt idx="2268">
                  <c:v>5.0361999999999997E-2</c:v>
                </c:pt>
                <c:pt idx="2269">
                  <c:v>-5.9247000000000001E-2</c:v>
                </c:pt>
                <c:pt idx="2270">
                  <c:v>7.4286999999999999E-3</c:v>
                </c:pt>
                <c:pt idx="2271">
                  <c:v>2.8004000000000001E-2</c:v>
                </c:pt>
                <c:pt idx="2272">
                  <c:v>4.7764000000000001E-3</c:v>
                </c:pt>
                <c:pt idx="2273">
                  <c:v>-2.2762000000000001E-2</c:v>
                </c:pt>
                <c:pt idx="2274">
                  <c:v>6.5811999999999996E-2</c:v>
                </c:pt>
                <c:pt idx="2275">
                  <c:v>5.0696999999999999E-3</c:v>
                </c:pt>
                <c:pt idx="2276">
                  <c:v>0.11774</c:v>
                </c:pt>
                <c:pt idx="2277">
                  <c:v>3.0106000000000001E-2</c:v>
                </c:pt>
                <c:pt idx="2278">
                  <c:v>2.9354999999999999E-2</c:v>
                </c:pt>
                <c:pt idx="2279">
                  <c:v>7.9752000000000003E-2</c:v>
                </c:pt>
                <c:pt idx="2280">
                  <c:v>5.2246000000000001E-2</c:v>
                </c:pt>
                <c:pt idx="2281">
                  <c:v>0.1009</c:v>
                </c:pt>
                <c:pt idx="2282">
                  <c:v>-1.4884E-2</c:v>
                </c:pt>
                <c:pt idx="2283">
                  <c:v>-3.7691000000000002E-2</c:v>
                </c:pt>
                <c:pt idx="2284">
                  <c:v>2.1309999999999999E-2</c:v>
                </c:pt>
                <c:pt idx="2285">
                  <c:v>-2.1731E-2</c:v>
                </c:pt>
                <c:pt idx="2286">
                  <c:v>0.14251</c:v>
                </c:pt>
                <c:pt idx="2287">
                  <c:v>1.3176E-2</c:v>
                </c:pt>
                <c:pt idx="2288">
                  <c:v>1.1150999999999999E-2</c:v>
                </c:pt>
                <c:pt idx="2289">
                  <c:v>8.9781E-2</c:v>
                </c:pt>
                <c:pt idx="2290">
                  <c:v>-6.2424000000000004E-3</c:v>
                </c:pt>
                <c:pt idx="2291">
                  <c:v>-4.2399999999999998E-3</c:v>
                </c:pt>
                <c:pt idx="2292">
                  <c:v>-5.0370999999999999E-2</c:v>
                </c:pt>
                <c:pt idx="2293">
                  <c:v>-0.15939999999999999</c:v>
                </c:pt>
                <c:pt idx="2294">
                  <c:v>-8.3457000000000003E-2</c:v>
                </c:pt>
                <c:pt idx="2295">
                  <c:v>-7.5984999999999997E-2</c:v>
                </c:pt>
                <c:pt idx="2296">
                  <c:v>-0.12886</c:v>
                </c:pt>
                <c:pt idx="2297">
                  <c:v>-0.13200000000000001</c:v>
                </c:pt>
                <c:pt idx="2298">
                  <c:v>-0.13033</c:v>
                </c:pt>
                <c:pt idx="2299">
                  <c:v>-0.11706</c:v>
                </c:pt>
                <c:pt idx="2300">
                  <c:v>-8.0793000000000004E-2</c:v>
                </c:pt>
                <c:pt idx="2301">
                  <c:v>-0.12679000000000001</c:v>
                </c:pt>
                <c:pt idx="2302">
                  <c:v>-8.2586999999999994E-2</c:v>
                </c:pt>
                <c:pt idx="2303">
                  <c:v>-3.7627000000000001E-2</c:v>
                </c:pt>
                <c:pt idx="2304">
                  <c:v>-2.5826000000000002E-2</c:v>
                </c:pt>
                <c:pt idx="2305">
                  <c:v>-1.2828000000000001E-2</c:v>
                </c:pt>
                <c:pt idx="2306">
                  <c:v>1.4947E-2</c:v>
                </c:pt>
                <c:pt idx="2307">
                  <c:v>8.8974999999999999E-2</c:v>
                </c:pt>
                <c:pt idx="2308">
                  <c:v>0.12676999999999999</c:v>
                </c:pt>
                <c:pt idx="2309">
                  <c:v>0.12003</c:v>
                </c:pt>
                <c:pt idx="2310">
                  <c:v>9.3629000000000004E-2</c:v>
                </c:pt>
                <c:pt idx="2311">
                  <c:v>7.1550000000000002E-2</c:v>
                </c:pt>
                <c:pt idx="2312">
                  <c:v>0.16220000000000001</c:v>
                </c:pt>
                <c:pt idx="2313">
                  <c:v>0.10143000000000001</c:v>
                </c:pt>
                <c:pt idx="2314">
                  <c:v>7.9043000000000002E-2</c:v>
                </c:pt>
                <c:pt idx="2315">
                  <c:v>0.17079</c:v>
                </c:pt>
                <c:pt idx="2316">
                  <c:v>9.3906000000000003E-2</c:v>
                </c:pt>
                <c:pt idx="2317">
                  <c:v>0.23587</c:v>
                </c:pt>
                <c:pt idx="2318">
                  <c:v>0.17602000000000001</c:v>
                </c:pt>
                <c:pt idx="2319">
                  <c:v>0.14548</c:v>
                </c:pt>
                <c:pt idx="2320">
                  <c:v>9.6292000000000003E-2</c:v>
                </c:pt>
                <c:pt idx="2321">
                  <c:v>0.14551</c:v>
                </c:pt>
                <c:pt idx="2322">
                  <c:v>9.5956E-2</c:v>
                </c:pt>
                <c:pt idx="2323">
                  <c:v>8.6118E-2</c:v>
                </c:pt>
                <c:pt idx="2324">
                  <c:v>8.2804000000000003E-3</c:v>
                </c:pt>
                <c:pt idx="2325">
                  <c:v>4.8314999999999997E-2</c:v>
                </c:pt>
                <c:pt idx="2326">
                  <c:v>-1.4208E-2</c:v>
                </c:pt>
                <c:pt idx="2327">
                  <c:v>-4.2408000000000001E-2</c:v>
                </c:pt>
                <c:pt idx="2328">
                  <c:v>-0.10857</c:v>
                </c:pt>
                <c:pt idx="2329">
                  <c:v>-0.13525999999999999</c:v>
                </c:pt>
                <c:pt idx="2330">
                  <c:v>-0.10077999999999999</c:v>
                </c:pt>
                <c:pt idx="2331">
                  <c:v>-0.21303</c:v>
                </c:pt>
                <c:pt idx="2332">
                  <c:v>-0.20735000000000001</c:v>
                </c:pt>
                <c:pt idx="2333">
                  <c:v>-0.22405</c:v>
                </c:pt>
                <c:pt idx="2334">
                  <c:v>-0.23934</c:v>
                </c:pt>
                <c:pt idx="2335">
                  <c:v>-0.14030999999999999</c:v>
                </c:pt>
                <c:pt idx="2336">
                  <c:v>-0.24956999999999999</c:v>
                </c:pt>
                <c:pt idx="2337">
                  <c:v>-0.27038000000000001</c:v>
                </c:pt>
                <c:pt idx="2338">
                  <c:v>-0.16692000000000001</c:v>
                </c:pt>
                <c:pt idx="2339">
                  <c:v>-0.16467000000000001</c:v>
                </c:pt>
                <c:pt idx="2340">
                  <c:v>-0.20127</c:v>
                </c:pt>
                <c:pt idx="2341">
                  <c:v>-0.10360999999999999</c:v>
                </c:pt>
                <c:pt idx="2342">
                  <c:v>-0.27112999999999998</c:v>
                </c:pt>
                <c:pt idx="2343">
                  <c:v>-5.1783000000000003E-2</c:v>
                </c:pt>
                <c:pt idx="2344">
                  <c:v>-8.0487000000000003E-2</c:v>
                </c:pt>
                <c:pt idx="2345">
                  <c:v>1.0352E-2</c:v>
                </c:pt>
                <c:pt idx="2346">
                  <c:v>-1.3557E-2</c:v>
                </c:pt>
                <c:pt idx="2347">
                  <c:v>4.9494000000000003E-2</c:v>
                </c:pt>
                <c:pt idx="2348">
                  <c:v>7.1364999999999998E-2</c:v>
                </c:pt>
                <c:pt idx="2349">
                  <c:v>0.19186</c:v>
                </c:pt>
                <c:pt idx="2350">
                  <c:v>8.9055999999999996E-2</c:v>
                </c:pt>
                <c:pt idx="2351">
                  <c:v>0.22877</c:v>
                </c:pt>
                <c:pt idx="2352">
                  <c:v>0.22283</c:v>
                </c:pt>
                <c:pt idx="2353">
                  <c:v>0.26258999999999999</c:v>
                </c:pt>
                <c:pt idx="2354">
                  <c:v>0.30168</c:v>
                </c:pt>
                <c:pt idx="2355">
                  <c:v>0.21811</c:v>
                </c:pt>
                <c:pt idx="2356">
                  <c:v>0.32638</c:v>
                </c:pt>
                <c:pt idx="2357">
                  <c:v>0.24026</c:v>
                </c:pt>
                <c:pt idx="2358">
                  <c:v>0.25211</c:v>
                </c:pt>
                <c:pt idx="2359">
                  <c:v>0.25383</c:v>
                </c:pt>
                <c:pt idx="2360">
                  <c:v>8.7142999999999998E-2</c:v>
                </c:pt>
                <c:pt idx="2361">
                  <c:v>0.29330000000000001</c:v>
                </c:pt>
                <c:pt idx="2362">
                  <c:v>0.23963999999999999</c:v>
                </c:pt>
                <c:pt idx="2363">
                  <c:v>0.10019</c:v>
                </c:pt>
                <c:pt idx="2364">
                  <c:v>0.11554</c:v>
                </c:pt>
                <c:pt idx="2365">
                  <c:v>8.4413000000000002E-2</c:v>
                </c:pt>
                <c:pt idx="2366">
                  <c:v>-2.1572000000000001E-2</c:v>
                </c:pt>
                <c:pt idx="2367">
                  <c:v>0.11146</c:v>
                </c:pt>
                <c:pt idx="2368">
                  <c:v>-0.18664</c:v>
                </c:pt>
                <c:pt idx="2369">
                  <c:v>-0.12517</c:v>
                </c:pt>
                <c:pt idx="2370">
                  <c:v>-0.19886000000000001</c:v>
                </c:pt>
                <c:pt idx="2371">
                  <c:v>-0.21704999999999999</c:v>
                </c:pt>
                <c:pt idx="2372">
                  <c:v>-0.27001999999999998</c:v>
                </c:pt>
                <c:pt idx="2373">
                  <c:v>-0.26645999999999997</c:v>
                </c:pt>
                <c:pt idx="2374">
                  <c:v>-0.39024999999999999</c:v>
                </c:pt>
                <c:pt idx="2375">
                  <c:v>-0.25659999999999999</c:v>
                </c:pt>
                <c:pt idx="2376">
                  <c:v>-0.40212999999999999</c:v>
                </c:pt>
                <c:pt idx="2377">
                  <c:v>-0.32219999999999999</c:v>
                </c:pt>
                <c:pt idx="2378">
                  <c:v>-0.35410999999999998</c:v>
                </c:pt>
                <c:pt idx="2379">
                  <c:v>-0.36764000000000002</c:v>
                </c:pt>
                <c:pt idx="2380">
                  <c:v>-0.22802</c:v>
                </c:pt>
                <c:pt idx="2381">
                  <c:v>-0.30917</c:v>
                </c:pt>
                <c:pt idx="2382">
                  <c:v>-0.16022</c:v>
                </c:pt>
                <c:pt idx="2383">
                  <c:v>-0.13189000000000001</c:v>
                </c:pt>
                <c:pt idx="2384">
                  <c:v>-0.10545</c:v>
                </c:pt>
                <c:pt idx="2385">
                  <c:v>6.4354999999999996E-2</c:v>
                </c:pt>
                <c:pt idx="2386">
                  <c:v>-0.12820000000000001</c:v>
                </c:pt>
                <c:pt idx="2387">
                  <c:v>-2.6369E-2</c:v>
                </c:pt>
                <c:pt idx="2388">
                  <c:v>7.4416999999999997E-2</c:v>
                </c:pt>
                <c:pt idx="2389">
                  <c:v>7.7242000000000005E-2</c:v>
                </c:pt>
                <c:pt idx="2390">
                  <c:v>0.17979000000000001</c:v>
                </c:pt>
                <c:pt idx="2391">
                  <c:v>0.23307</c:v>
                </c:pt>
                <c:pt idx="2392">
                  <c:v>0.17405999999999999</c:v>
                </c:pt>
                <c:pt idx="2393">
                  <c:v>0.41678999999999999</c:v>
                </c:pt>
                <c:pt idx="2394">
                  <c:v>0.34577999999999998</c:v>
                </c:pt>
                <c:pt idx="2395">
                  <c:v>0.41286</c:v>
                </c:pt>
                <c:pt idx="2396">
                  <c:v>0.43358999999999998</c:v>
                </c:pt>
                <c:pt idx="2397">
                  <c:v>0.40010000000000001</c:v>
                </c:pt>
                <c:pt idx="2398">
                  <c:v>0.40123999999999999</c:v>
                </c:pt>
                <c:pt idx="2399">
                  <c:v>0.47625000000000001</c:v>
                </c:pt>
                <c:pt idx="2400">
                  <c:v>0.32085000000000002</c:v>
                </c:pt>
                <c:pt idx="2401">
                  <c:v>0.38109999999999999</c:v>
                </c:pt>
                <c:pt idx="2402">
                  <c:v>0.28653000000000001</c:v>
                </c:pt>
                <c:pt idx="2403">
                  <c:v>0.26477000000000001</c:v>
                </c:pt>
                <c:pt idx="2404">
                  <c:v>0.23576</c:v>
                </c:pt>
                <c:pt idx="2405">
                  <c:v>0.10366</c:v>
                </c:pt>
                <c:pt idx="2406">
                  <c:v>8.2311999999999996E-2</c:v>
                </c:pt>
                <c:pt idx="2407">
                  <c:v>-7.1614999999999998E-2</c:v>
                </c:pt>
                <c:pt idx="2408">
                  <c:v>-0.10864</c:v>
                </c:pt>
                <c:pt idx="2409">
                  <c:v>-0.15346000000000001</c:v>
                </c:pt>
                <c:pt idx="2410">
                  <c:v>-0.28506999999999999</c:v>
                </c:pt>
                <c:pt idx="2411">
                  <c:v>-0.18398</c:v>
                </c:pt>
                <c:pt idx="2412">
                  <c:v>-0.30207000000000001</c:v>
                </c:pt>
                <c:pt idx="2413">
                  <c:v>-0.30182999999999999</c:v>
                </c:pt>
                <c:pt idx="2414">
                  <c:v>-0.29858000000000001</c:v>
                </c:pt>
                <c:pt idx="2415">
                  <c:v>-0.47282999999999997</c:v>
                </c:pt>
                <c:pt idx="2416">
                  <c:v>-0.41965999999999998</c:v>
                </c:pt>
                <c:pt idx="2417">
                  <c:v>-0.44550000000000001</c:v>
                </c:pt>
                <c:pt idx="2418">
                  <c:v>-0.52417000000000002</c:v>
                </c:pt>
                <c:pt idx="2419">
                  <c:v>-0.49454999999999999</c:v>
                </c:pt>
                <c:pt idx="2420">
                  <c:v>-0.44531999999999999</c:v>
                </c:pt>
                <c:pt idx="2421">
                  <c:v>-0.45928999999999998</c:v>
                </c:pt>
                <c:pt idx="2422">
                  <c:v>-0.39184999999999998</c:v>
                </c:pt>
                <c:pt idx="2423">
                  <c:v>-0.36813000000000001</c:v>
                </c:pt>
                <c:pt idx="2424">
                  <c:v>-0.31408999999999998</c:v>
                </c:pt>
                <c:pt idx="2425">
                  <c:v>-0.24006</c:v>
                </c:pt>
                <c:pt idx="2426">
                  <c:v>-0.16552</c:v>
                </c:pt>
                <c:pt idx="2427">
                  <c:v>-6.4838999999999994E-2</c:v>
                </c:pt>
                <c:pt idx="2428">
                  <c:v>2.4827E-3</c:v>
                </c:pt>
                <c:pt idx="2429">
                  <c:v>5.6472000000000001E-2</c:v>
                </c:pt>
                <c:pt idx="2430">
                  <c:v>0.16206999999999999</c:v>
                </c:pt>
                <c:pt idx="2431">
                  <c:v>0.27550999999999998</c:v>
                </c:pt>
                <c:pt idx="2432">
                  <c:v>0.33911999999999998</c:v>
                </c:pt>
                <c:pt idx="2433">
                  <c:v>0.40642</c:v>
                </c:pt>
                <c:pt idx="2434">
                  <c:v>0.44850000000000001</c:v>
                </c:pt>
                <c:pt idx="2435">
                  <c:v>0.52331000000000005</c:v>
                </c:pt>
                <c:pt idx="2436">
                  <c:v>0.54552</c:v>
                </c:pt>
                <c:pt idx="2437">
                  <c:v>0.39108999999999999</c:v>
                </c:pt>
                <c:pt idx="2438">
                  <c:v>0.49326999999999999</c:v>
                </c:pt>
                <c:pt idx="2439">
                  <c:v>0.58047000000000004</c:v>
                </c:pt>
                <c:pt idx="2440">
                  <c:v>0.48846000000000001</c:v>
                </c:pt>
                <c:pt idx="2441">
                  <c:v>0.59033999999999998</c:v>
                </c:pt>
                <c:pt idx="2442">
                  <c:v>0.39066000000000001</c:v>
                </c:pt>
                <c:pt idx="2443">
                  <c:v>0.47747000000000001</c:v>
                </c:pt>
                <c:pt idx="2444">
                  <c:v>0.37426999999999999</c:v>
                </c:pt>
                <c:pt idx="2445">
                  <c:v>0.35799999999999998</c:v>
                </c:pt>
                <c:pt idx="2446">
                  <c:v>0.21989</c:v>
                </c:pt>
                <c:pt idx="2447">
                  <c:v>0.16366</c:v>
                </c:pt>
                <c:pt idx="2448">
                  <c:v>3.4387000000000001E-2</c:v>
                </c:pt>
                <c:pt idx="2449">
                  <c:v>6.5599000000000005E-2</c:v>
                </c:pt>
                <c:pt idx="2450">
                  <c:v>-0.11756</c:v>
                </c:pt>
                <c:pt idx="2451">
                  <c:v>-0.13991000000000001</c:v>
                </c:pt>
                <c:pt idx="2452">
                  <c:v>-0.31695000000000001</c:v>
                </c:pt>
                <c:pt idx="2453">
                  <c:v>-0.36073</c:v>
                </c:pt>
                <c:pt idx="2454">
                  <c:v>-0.37665999999999999</c:v>
                </c:pt>
                <c:pt idx="2455">
                  <c:v>-0.55335999999999996</c:v>
                </c:pt>
                <c:pt idx="2456">
                  <c:v>-0.49708000000000002</c:v>
                </c:pt>
                <c:pt idx="2457">
                  <c:v>-0.67225000000000001</c:v>
                </c:pt>
                <c:pt idx="2458">
                  <c:v>-0.59455000000000002</c:v>
                </c:pt>
                <c:pt idx="2459">
                  <c:v>-0.59643000000000002</c:v>
                </c:pt>
                <c:pt idx="2460">
                  <c:v>-0.81745999999999996</c:v>
                </c:pt>
                <c:pt idx="2461">
                  <c:v>-0.56977999999999995</c:v>
                </c:pt>
                <c:pt idx="2462">
                  <c:v>-0.4824</c:v>
                </c:pt>
                <c:pt idx="2463">
                  <c:v>-0.57504999999999995</c:v>
                </c:pt>
                <c:pt idx="2464">
                  <c:v>-0.41033999999999998</c:v>
                </c:pt>
                <c:pt idx="2465">
                  <c:v>-0.27906999999999998</c:v>
                </c:pt>
                <c:pt idx="2466">
                  <c:v>-0.40544999999999998</c:v>
                </c:pt>
                <c:pt idx="2467">
                  <c:v>7.8547000000000006E-2</c:v>
                </c:pt>
                <c:pt idx="2468">
                  <c:v>-0.13519999999999999</c:v>
                </c:pt>
                <c:pt idx="2469">
                  <c:v>0.10761</c:v>
                </c:pt>
                <c:pt idx="2470">
                  <c:v>7.7448000000000003E-2</c:v>
                </c:pt>
                <c:pt idx="2471">
                  <c:v>0.23593</c:v>
                </c:pt>
                <c:pt idx="2472">
                  <c:v>0.31934000000000001</c:v>
                </c:pt>
                <c:pt idx="2473">
                  <c:v>0.46353</c:v>
                </c:pt>
                <c:pt idx="2474">
                  <c:v>0.32955000000000001</c:v>
                </c:pt>
                <c:pt idx="2475">
                  <c:v>0.61221999999999999</c:v>
                </c:pt>
                <c:pt idx="2476">
                  <c:v>0.45385999999999999</c:v>
                </c:pt>
                <c:pt idx="2477">
                  <c:v>0.64615999999999996</c:v>
                </c:pt>
                <c:pt idx="2478">
                  <c:v>0.57162000000000002</c:v>
                </c:pt>
                <c:pt idx="2479">
                  <c:v>0.49024000000000001</c:v>
                </c:pt>
                <c:pt idx="2480">
                  <c:v>0.64359999999999995</c:v>
                </c:pt>
                <c:pt idx="2481">
                  <c:v>0.38070999999999999</c:v>
                </c:pt>
                <c:pt idx="2482">
                  <c:v>0.58155999999999997</c:v>
                </c:pt>
                <c:pt idx="2483">
                  <c:v>0.47597</c:v>
                </c:pt>
                <c:pt idx="2484">
                  <c:v>0.33867000000000003</c:v>
                </c:pt>
                <c:pt idx="2485">
                  <c:v>0.52117000000000002</c:v>
                </c:pt>
                <c:pt idx="2486">
                  <c:v>6.0305999999999998E-2</c:v>
                </c:pt>
                <c:pt idx="2487">
                  <c:v>2.7156E-2</c:v>
                </c:pt>
                <c:pt idx="2488">
                  <c:v>4.5744E-2</c:v>
                </c:pt>
                <c:pt idx="2489">
                  <c:v>-0.1973</c:v>
                </c:pt>
                <c:pt idx="2490">
                  <c:v>-0.22245000000000001</c:v>
                </c:pt>
                <c:pt idx="2491">
                  <c:v>-0.12748000000000001</c:v>
                </c:pt>
                <c:pt idx="2492">
                  <c:v>-0.58233999999999997</c:v>
                </c:pt>
                <c:pt idx="2493">
                  <c:v>-0.21212</c:v>
                </c:pt>
                <c:pt idx="2494">
                  <c:v>-0.48377999999999999</c:v>
                </c:pt>
                <c:pt idx="2495">
                  <c:v>-0.36165000000000003</c:v>
                </c:pt>
                <c:pt idx="2496">
                  <c:v>-0.42083999999999999</c:v>
                </c:pt>
                <c:pt idx="2497">
                  <c:v>-0.47915000000000002</c:v>
                </c:pt>
                <c:pt idx="2498">
                  <c:v>-0.53935</c:v>
                </c:pt>
                <c:pt idx="2499">
                  <c:v>-0.30131000000000002</c:v>
                </c:pt>
                <c:pt idx="2500">
                  <c:v>-0.50922000000000001</c:v>
                </c:pt>
                <c:pt idx="2501">
                  <c:v>-0.21698000000000001</c:v>
                </c:pt>
                <c:pt idx="2502">
                  <c:v>-0.39345999999999998</c:v>
                </c:pt>
                <c:pt idx="2503">
                  <c:v>-0.30729000000000001</c:v>
                </c:pt>
                <c:pt idx="2504">
                  <c:v>-0.15520999999999999</c:v>
                </c:pt>
                <c:pt idx="2505">
                  <c:v>-0.22126000000000001</c:v>
                </c:pt>
                <c:pt idx="2506">
                  <c:v>1.8416999999999999E-2</c:v>
                </c:pt>
                <c:pt idx="2507">
                  <c:v>-0.22159999999999999</c:v>
                </c:pt>
                <c:pt idx="2508">
                  <c:v>-0.11636000000000001</c:v>
                </c:pt>
                <c:pt idx="2509">
                  <c:v>4.8586999999999998E-2</c:v>
                </c:pt>
                <c:pt idx="2510">
                  <c:v>-8.2436999999999996E-2</c:v>
                </c:pt>
                <c:pt idx="2511">
                  <c:v>0.40466999999999997</c:v>
                </c:pt>
                <c:pt idx="2512">
                  <c:v>0.18445</c:v>
                </c:pt>
                <c:pt idx="2513">
                  <c:v>0.31403999999999999</c:v>
                </c:pt>
                <c:pt idx="2514">
                  <c:v>0.55066000000000004</c:v>
                </c:pt>
                <c:pt idx="2515">
                  <c:v>0.28639999999999999</c:v>
                </c:pt>
                <c:pt idx="2516">
                  <c:v>0.43597000000000002</c:v>
                </c:pt>
                <c:pt idx="2517">
                  <c:v>0.42834</c:v>
                </c:pt>
                <c:pt idx="2518">
                  <c:v>0.19225999999999999</c:v>
                </c:pt>
                <c:pt idx="2519">
                  <c:v>0.35077999999999998</c:v>
                </c:pt>
                <c:pt idx="2520">
                  <c:v>0.32418000000000002</c:v>
                </c:pt>
                <c:pt idx="2521">
                  <c:v>0.20979999999999999</c:v>
                </c:pt>
                <c:pt idx="2522">
                  <c:v>0.24077000000000001</c:v>
                </c:pt>
                <c:pt idx="2523">
                  <c:v>0.20519999999999999</c:v>
                </c:pt>
                <c:pt idx="2524">
                  <c:v>0.12522</c:v>
                </c:pt>
                <c:pt idx="2525">
                  <c:v>0.12330000000000001</c:v>
                </c:pt>
                <c:pt idx="2526">
                  <c:v>-3.1816000000000001E-3</c:v>
                </c:pt>
                <c:pt idx="2527">
                  <c:v>3.8738000000000002E-2</c:v>
                </c:pt>
                <c:pt idx="2528">
                  <c:v>2.0805000000000001E-2</c:v>
                </c:pt>
                <c:pt idx="2529">
                  <c:v>-9.2476000000000003E-2</c:v>
                </c:pt>
                <c:pt idx="2530">
                  <c:v>-0.1406</c:v>
                </c:pt>
                <c:pt idx="2531">
                  <c:v>-9.3005000000000004E-2</c:v>
                </c:pt>
                <c:pt idx="2532">
                  <c:v>-6.7014000000000004E-2</c:v>
                </c:pt>
                <c:pt idx="2533">
                  <c:v>-4.8300999999999997E-2</c:v>
                </c:pt>
                <c:pt idx="2534">
                  <c:v>-0.11457000000000001</c:v>
                </c:pt>
                <c:pt idx="2535">
                  <c:v>-0.18045</c:v>
                </c:pt>
                <c:pt idx="2536">
                  <c:v>-0.29152</c:v>
                </c:pt>
                <c:pt idx="2537">
                  <c:v>-0.29976999999999998</c:v>
                </c:pt>
                <c:pt idx="2538">
                  <c:v>-0.36142000000000002</c:v>
                </c:pt>
                <c:pt idx="2539">
                  <c:v>-0.34256999999999999</c:v>
                </c:pt>
                <c:pt idx="2540">
                  <c:v>-0.26995000000000002</c:v>
                </c:pt>
                <c:pt idx="2541">
                  <c:v>-0.24782000000000001</c:v>
                </c:pt>
                <c:pt idx="2542">
                  <c:v>-0.13102</c:v>
                </c:pt>
                <c:pt idx="2543">
                  <c:v>-6.4948000000000006E-2</c:v>
                </c:pt>
                <c:pt idx="2544">
                  <c:v>-5.8446999999999999E-2</c:v>
                </c:pt>
                <c:pt idx="2545">
                  <c:v>-5.0703999999999999E-2</c:v>
                </c:pt>
                <c:pt idx="2546">
                  <c:v>-2.0341000000000001E-3</c:v>
                </c:pt>
                <c:pt idx="2547">
                  <c:v>3.5444999999999997E-2</c:v>
                </c:pt>
                <c:pt idx="2548">
                  <c:v>5.4630999999999999E-2</c:v>
                </c:pt>
                <c:pt idx="2549">
                  <c:v>0.10739</c:v>
                </c:pt>
                <c:pt idx="2550">
                  <c:v>0.16625000000000001</c:v>
                </c:pt>
                <c:pt idx="2551">
                  <c:v>0.16105</c:v>
                </c:pt>
                <c:pt idx="2552">
                  <c:v>0.14248</c:v>
                </c:pt>
                <c:pt idx="2553">
                  <c:v>0.12675</c:v>
                </c:pt>
                <c:pt idx="2554">
                  <c:v>0.14360999999999999</c:v>
                </c:pt>
                <c:pt idx="2555">
                  <c:v>0.15175</c:v>
                </c:pt>
                <c:pt idx="2556">
                  <c:v>0.10892</c:v>
                </c:pt>
                <c:pt idx="2557">
                  <c:v>6.3167000000000001E-2</c:v>
                </c:pt>
                <c:pt idx="2558">
                  <c:v>7.3679999999999995E-2</c:v>
                </c:pt>
                <c:pt idx="2559">
                  <c:v>5.9386000000000001E-2</c:v>
                </c:pt>
                <c:pt idx="2560">
                  <c:v>4.4245E-2</c:v>
                </c:pt>
                <c:pt idx="2561">
                  <c:v>1.6410999999999999E-2</c:v>
                </c:pt>
                <c:pt idx="2562">
                  <c:v>-8.1837999999999998E-3</c:v>
                </c:pt>
                <c:pt idx="2563">
                  <c:v>2.1532000000000001E-3</c:v>
                </c:pt>
                <c:pt idx="2564">
                  <c:v>1.5681E-2</c:v>
                </c:pt>
                <c:pt idx="2565">
                  <c:v>-8.4852999999999994E-3</c:v>
                </c:pt>
                <c:pt idx="2566">
                  <c:v>-5.4080000000000003E-2</c:v>
                </c:pt>
                <c:pt idx="2567">
                  <c:v>-7.3429999999999995E-2</c:v>
                </c:pt>
                <c:pt idx="2568">
                  <c:v>-5.9637000000000003E-2</c:v>
                </c:pt>
                <c:pt idx="2569">
                  <c:v>-4.9634999999999999E-2</c:v>
                </c:pt>
                <c:pt idx="2570">
                  <c:v>-4.3715999999999998E-2</c:v>
                </c:pt>
                <c:pt idx="2571">
                  <c:v>-6.6603999999999997E-2</c:v>
                </c:pt>
                <c:pt idx="2572">
                  <c:v>-6.4177999999999999E-2</c:v>
                </c:pt>
                <c:pt idx="2573">
                  <c:v>-5.6371999999999998E-2</c:v>
                </c:pt>
                <c:pt idx="2574">
                  <c:v>-3.1167E-2</c:v>
                </c:pt>
                <c:pt idx="2575">
                  <c:v>-2.4733000000000002E-2</c:v>
                </c:pt>
                <c:pt idx="2576">
                  <c:v>-3.2314000000000002E-2</c:v>
                </c:pt>
                <c:pt idx="2577">
                  <c:v>-6.0996999999999996E-3</c:v>
                </c:pt>
                <c:pt idx="2578">
                  <c:v>2.6218000000000002E-2</c:v>
                </c:pt>
                <c:pt idx="2579">
                  <c:v>2.0948000000000001E-2</c:v>
                </c:pt>
                <c:pt idx="2580">
                  <c:v>1.7659000000000001E-2</c:v>
                </c:pt>
                <c:pt idx="2581">
                  <c:v>4.1102E-2</c:v>
                </c:pt>
                <c:pt idx="2582">
                  <c:v>6.9356000000000001E-2</c:v>
                </c:pt>
                <c:pt idx="2583">
                  <c:v>5.5671999999999999E-2</c:v>
                </c:pt>
                <c:pt idx="2584">
                  <c:v>4.3345000000000002E-2</c:v>
                </c:pt>
                <c:pt idx="2585">
                  <c:v>7.1678000000000006E-2</c:v>
                </c:pt>
                <c:pt idx="2586">
                  <c:v>0.10344</c:v>
                </c:pt>
                <c:pt idx="2587">
                  <c:v>9.6217999999999998E-3</c:v>
                </c:pt>
                <c:pt idx="2588">
                  <c:v>4.2543999999999998E-2</c:v>
                </c:pt>
                <c:pt idx="2589">
                  <c:v>2.9753000000000002E-2</c:v>
                </c:pt>
                <c:pt idx="2590">
                  <c:v>-4.1526E-2</c:v>
                </c:pt>
                <c:pt idx="2591">
                  <c:v>0.12250999999999999</c:v>
                </c:pt>
                <c:pt idx="2592">
                  <c:v>-6.2822000000000003E-2</c:v>
                </c:pt>
                <c:pt idx="2593">
                  <c:v>-2.2334999999999998E-3</c:v>
                </c:pt>
                <c:pt idx="2594">
                  <c:v>-5.8102000000000001E-2</c:v>
                </c:pt>
                <c:pt idx="2595">
                  <c:v>2.5881000000000001E-2</c:v>
                </c:pt>
                <c:pt idx="2596">
                  <c:v>-3.9664000000000001E-3</c:v>
                </c:pt>
                <c:pt idx="2597">
                  <c:v>-2.8385000000000001E-2</c:v>
                </c:pt>
                <c:pt idx="2598">
                  <c:v>-0.11316</c:v>
                </c:pt>
                <c:pt idx="2599">
                  <c:v>-2.6004999999999999E-3</c:v>
                </c:pt>
                <c:pt idx="2600">
                  <c:v>-2.4823999999999999E-2</c:v>
                </c:pt>
                <c:pt idx="2601">
                  <c:v>4.6280000000000002E-2</c:v>
                </c:pt>
                <c:pt idx="2602">
                  <c:v>-7.1266999999999997E-2</c:v>
                </c:pt>
                <c:pt idx="2603">
                  <c:v>-5.6196000000000003E-2</c:v>
                </c:pt>
                <c:pt idx="2604">
                  <c:v>1.0285000000000001E-2</c:v>
                </c:pt>
                <c:pt idx="2605">
                  <c:v>-3.3898999999999999E-2</c:v>
                </c:pt>
                <c:pt idx="2606">
                  <c:v>8.0201999999999996E-2</c:v>
                </c:pt>
                <c:pt idx="2607">
                  <c:v>-5.9854999999999998E-2</c:v>
                </c:pt>
                <c:pt idx="2608">
                  <c:v>-3.0255000000000001E-2</c:v>
                </c:pt>
                <c:pt idx="2609">
                  <c:v>4.9585999999999998E-2</c:v>
                </c:pt>
                <c:pt idx="2610">
                  <c:v>-7.7926999999999996E-2</c:v>
                </c:pt>
                <c:pt idx="2611">
                  <c:v>6.5367999999999996E-2</c:v>
                </c:pt>
                <c:pt idx="2612">
                  <c:v>2.1744999999999998E-3</c:v>
                </c:pt>
                <c:pt idx="2613">
                  <c:v>-6.7605999999999999E-2</c:v>
                </c:pt>
                <c:pt idx="2614">
                  <c:v>4.7238000000000002E-2</c:v>
                </c:pt>
                <c:pt idx="2615">
                  <c:v>2.5791000000000001E-2</c:v>
                </c:pt>
                <c:pt idx="2616">
                  <c:v>-9.9107000000000001E-2</c:v>
                </c:pt>
                <c:pt idx="2617">
                  <c:v>0.10376000000000001</c:v>
                </c:pt>
                <c:pt idx="2618">
                  <c:v>-7.2758000000000003E-2</c:v>
                </c:pt>
                <c:pt idx="2619">
                  <c:v>5.5115999999999998E-2</c:v>
                </c:pt>
                <c:pt idx="2620">
                  <c:v>-2.9215000000000001E-2</c:v>
                </c:pt>
                <c:pt idx="2621">
                  <c:v>-3.6486999999999999E-2</c:v>
                </c:pt>
                <c:pt idx="2622">
                  <c:v>-2.4474000000000002E-3</c:v>
                </c:pt>
                <c:pt idx="2623">
                  <c:v>6.5862000000000004E-2</c:v>
                </c:pt>
                <c:pt idx="2624">
                  <c:v>-3.3848999999999997E-2</c:v>
                </c:pt>
                <c:pt idx="2625">
                  <c:v>6.4158999999999994E-2</c:v>
                </c:pt>
                <c:pt idx="2626">
                  <c:v>-7.5981999999999994E-2</c:v>
                </c:pt>
                <c:pt idx="2627">
                  <c:v>5.2678999999999997E-2</c:v>
                </c:pt>
                <c:pt idx="2628">
                  <c:v>4.4004000000000001E-2</c:v>
                </c:pt>
                <c:pt idx="2629">
                  <c:v>-3.1512999999999999E-2</c:v>
                </c:pt>
                <c:pt idx="2630">
                  <c:v>1.5358E-2</c:v>
                </c:pt>
                <c:pt idx="2631">
                  <c:v>-7.5378000000000001E-2</c:v>
                </c:pt>
                <c:pt idx="2632">
                  <c:v>8.0463999999999994E-2</c:v>
                </c:pt>
                <c:pt idx="2633">
                  <c:v>7.3998999999999995E-2</c:v>
                </c:pt>
                <c:pt idx="2634">
                  <c:v>-2.2571999999999998E-2</c:v>
                </c:pt>
                <c:pt idx="2635">
                  <c:v>7.0003999999999997E-2</c:v>
                </c:pt>
                <c:pt idx="2636">
                  <c:v>-0.13683999999999999</c:v>
                </c:pt>
                <c:pt idx="2637">
                  <c:v>-2.8437E-2</c:v>
                </c:pt>
                <c:pt idx="2638">
                  <c:v>-2.0591999999999999E-2</c:v>
                </c:pt>
                <c:pt idx="2639">
                  <c:v>-0.14466000000000001</c:v>
                </c:pt>
                <c:pt idx="2640">
                  <c:v>-6.1455999999999997E-2</c:v>
                </c:pt>
                <c:pt idx="2641">
                  <c:v>-4.9084999999999997E-3</c:v>
                </c:pt>
                <c:pt idx="2642">
                  <c:v>-0.10553999999999999</c:v>
                </c:pt>
                <c:pt idx="2643">
                  <c:v>7.2801000000000005E-2</c:v>
                </c:pt>
                <c:pt idx="2644">
                  <c:v>-3.6285999999999999E-2</c:v>
                </c:pt>
                <c:pt idx="2645">
                  <c:v>3.1025E-2</c:v>
                </c:pt>
                <c:pt idx="2646">
                  <c:v>5.1903999999999999E-2</c:v>
                </c:pt>
                <c:pt idx="2647">
                  <c:v>2.7105000000000001E-2</c:v>
                </c:pt>
                <c:pt idx="2648">
                  <c:v>-3.2797000000000002E-4</c:v>
                </c:pt>
                <c:pt idx="2649">
                  <c:v>8.8103000000000001E-2</c:v>
                </c:pt>
                <c:pt idx="2650">
                  <c:v>2.6817000000000001E-2</c:v>
                </c:pt>
                <c:pt idx="2651">
                  <c:v>0.13868</c:v>
                </c:pt>
                <c:pt idx="2652">
                  <c:v>4.9751999999999998E-2</c:v>
                </c:pt>
                <c:pt idx="2653">
                  <c:v>4.6445E-2</c:v>
                </c:pt>
                <c:pt idx="2654">
                  <c:v>9.8224000000000006E-2</c:v>
                </c:pt>
                <c:pt idx="2655">
                  <c:v>6.8731E-2</c:v>
                </c:pt>
                <c:pt idx="2656">
                  <c:v>0.11527999999999999</c:v>
                </c:pt>
                <c:pt idx="2657">
                  <c:v>-2.3140000000000001E-3</c:v>
                </c:pt>
                <c:pt idx="2658">
                  <c:v>-2.6471000000000001E-2</c:v>
                </c:pt>
                <c:pt idx="2659">
                  <c:v>3.0051000000000001E-2</c:v>
                </c:pt>
                <c:pt idx="2660">
                  <c:v>-1.4128999999999999E-2</c:v>
                </c:pt>
                <c:pt idx="2661">
                  <c:v>0.14848</c:v>
                </c:pt>
                <c:pt idx="2662">
                  <c:v>1.6882000000000001E-2</c:v>
                </c:pt>
                <c:pt idx="2663">
                  <c:v>1.0984000000000001E-2</c:v>
                </c:pt>
                <c:pt idx="2664">
                  <c:v>8.8808999999999999E-2</c:v>
                </c:pt>
                <c:pt idx="2665">
                  <c:v>-1.0866000000000001E-2</c:v>
                </c:pt>
                <c:pt idx="2666">
                  <c:v>-9.8866000000000006E-3</c:v>
                </c:pt>
                <c:pt idx="2667">
                  <c:v>-5.7410999999999997E-2</c:v>
                </c:pt>
                <c:pt idx="2668">
                  <c:v>-0.17030000000000001</c:v>
                </c:pt>
                <c:pt idx="2669">
                  <c:v>-9.3951000000000007E-2</c:v>
                </c:pt>
                <c:pt idx="2670">
                  <c:v>-8.8315000000000005E-2</c:v>
                </c:pt>
                <c:pt idx="2671">
                  <c:v>-0.1414</c:v>
                </c:pt>
                <c:pt idx="2672">
                  <c:v>-0.14666000000000001</c:v>
                </c:pt>
                <c:pt idx="2673">
                  <c:v>-0.14706</c:v>
                </c:pt>
                <c:pt idx="2674">
                  <c:v>-0.13328999999999999</c:v>
                </c:pt>
                <c:pt idx="2675">
                  <c:v>-9.8947999999999994E-2</c:v>
                </c:pt>
                <c:pt idx="2676">
                  <c:v>-0.14494000000000001</c:v>
                </c:pt>
                <c:pt idx="2677">
                  <c:v>-0.10365000000000001</c:v>
                </c:pt>
                <c:pt idx="2678">
                  <c:v>-5.7886E-2</c:v>
                </c:pt>
                <c:pt idx="2679">
                  <c:v>-4.6940999999999997E-2</c:v>
                </c:pt>
                <c:pt idx="2680">
                  <c:v>-3.6649000000000001E-2</c:v>
                </c:pt>
                <c:pt idx="2681">
                  <c:v>-4.7144999999999999E-3</c:v>
                </c:pt>
                <c:pt idx="2682">
                  <c:v>6.7734000000000003E-2</c:v>
                </c:pt>
                <c:pt idx="2683">
                  <c:v>0.10858</c:v>
                </c:pt>
                <c:pt idx="2684">
                  <c:v>9.9786E-2</c:v>
                </c:pt>
                <c:pt idx="2685">
                  <c:v>7.5671000000000002E-2</c:v>
                </c:pt>
                <c:pt idx="2686">
                  <c:v>5.4690000000000003E-2</c:v>
                </c:pt>
                <c:pt idx="2687">
                  <c:v>0.14501</c:v>
                </c:pt>
                <c:pt idx="2688">
                  <c:v>8.7523000000000004E-2</c:v>
                </c:pt>
                <c:pt idx="2689">
                  <c:v>6.6223000000000004E-2</c:v>
                </c:pt>
                <c:pt idx="2690">
                  <c:v>0.15836</c:v>
                </c:pt>
                <c:pt idx="2691">
                  <c:v>8.2683000000000006E-2</c:v>
                </c:pt>
                <c:pt idx="2692">
                  <c:v>0.22508</c:v>
                </c:pt>
                <c:pt idx="2693">
                  <c:v>0.16567000000000001</c:v>
                </c:pt>
                <c:pt idx="2694">
                  <c:v>0.13750999999999999</c:v>
                </c:pt>
                <c:pt idx="2695">
                  <c:v>8.9677999999999994E-2</c:v>
                </c:pt>
                <c:pt idx="2696">
                  <c:v>0.14052000000000001</c:v>
                </c:pt>
                <c:pt idx="2697">
                  <c:v>9.4034999999999994E-2</c:v>
                </c:pt>
                <c:pt idx="2698">
                  <c:v>8.4525000000000003E-2</c:v>
                </c:pt>
                <c:pt idx="2699">
                  <c:v>1.0363000000000001E-2</c:v>
                </c:pt>
                <c:pt idx="2700">
                  <c:v>5.1535999999999998E-2</c:v>
                </c:pt>
                <c:pt idx="2701">
                  <c:v>-1.0663000000000001E-2</c:v>
                </c:pt>
                <c:pt idx="2702">
                  <c:v>-3.5070999999999998E-2</c:v>
                </c:pt>
                <c:pt idx="2703">
                  <c:v>-0.10138999999999999</c:v>
                </c:pt>
                <c:pt idx="2704">
                  <c:v>-0.12465</c:v>
                </c:pt>
                <c:pt idx="2705">
                  <c:v>-8.9646000000000003E-2</c:v>
                </c:pt>
                <c:pt idx="2706">
                  <c:v>-0.19849</c:v>
                </c:pt>
                <c:pt idx="2707">
                  <c:v>-0.19252</c:v>
                </c:pt>
                <c:pt idx="2708">
                  <c:v>-0.20876</c:v>
                </c:pt>
                <c:pt idx="2709">
                  <c:v>-0.22214999999999999</c:v>
                </c:pt>
                <c:pt idx="2710">
                  <c:v>-0.12686</c:v>
                </c:pt>
                <c:pt idx="2711">
                  <c:v>-0.23161000000000001</c:v>
                </c:pt>
                <c:pt idx="2712">
                  <c:v>-0.25331999999999999</c:v>
                </c:pt>
                <c:pt idx="2713">
                  <c:v>-0.14854999999999999</c:v>
                </c:pt>
                <c:pt idx="2714">
                  <c:v>-0.14305000000000001</c:v>
                </c:pt>
                <c:pt idx="2715">
                  <c:v>-0.18137</c:v>
                </c:pt>
                <c:pt idx="2716">
                  <c:v>-8.1211000000000005E-2</c:v>
                </c:pt>
                <c:pt idx="2717">
                  <c:v>-0.24662999999999999</c:v>
                </c:pt>
                <c:pt idx="2718">
                  <c:v>-3.0206E-2</c:v>
                </c:pt>
                <c:pt idx="2719">
                  <c:v>-5.7417000000000003E-2</c:v>
                </c:pt>
                <c:pt idx="2720">
                  <c:v>3.2979000000000001E-2</c:v>
                </c:pt>
                <c:pt idx="2721">
                  <c:v>7.3588000000000004E-3</c:v>
                </c:pt>
                <c:pt idx="2722">
                  <c:v>7.1510000000000004E-2</c:v>
                </c:pt>
                <c:pt idx="2723">
                  <c:v>9.0942999999999996E-2</c:v>
                </c:pt>
                <c:pt idx="2724">
                  <c:v>0.21027999999999999</c:v>
                </c:pt>
                <c:pt idx="2725">
                  <c:v>0.10532</c:v>
                </c:pt>
                <c:pt idx="2726">
                  <c:v>0.24165</c:v>
                </c:pt>
                <c:pt idx="2727">
                  <c:v>0.23436000000000001</c:v>
                </c:pt>
                <c:pt idx="2728">
                  <c:v>0.27301999999999998</c:v>
                </c:pt>
                <c:pt idx="2729">
                  <c:v>0.30948999999999999</c:v>
                </c:pt>
                <c:pt idx="2730">
                  <c:v>0.22495999999999999</c:v>
                </c:pt>
                <c:pt idx="2731">
                  <c:v>0.33176</c:v>
                </c:pt>
                <c:pt idx="2732">
                  <c:v>0.24277000000000001</c:v>
                </c:pt>
                <c:pt idx="2733">
                  <c:v>0.25312000000000001</c:v>
                </c:pt>
                <c:pt idx="2734">
                  <c:v>0.25244</c:v>
                </c:pt>
                <c:pt idx="2735">
                  <c:v>8.6016999999999996E-2</c:v>
                </c:pt>
                <c:pt idx="2736">
                  <c:v>0.29203000000000001</c:v>
                </c:pt>
                <c:pt idx="2737">
                  <c:v>0.23630999999999999</c:v>
                </c:pt>
                <c:pt idx="2738">
                  <c:v>9.5679E-2</c:v>
                </c:pt>
                <c:pt idx="2739">
                  <c:v>0.10808</c:v>
                </c:pt>
                <c:pt idx="2740">
                  <c:v>7.3863999999999999E-2</c:v>
                </c:pt>
                <c:pt idx="2741">
                  <c:v>-3.5019000000000002E-2</c:v>
                </c:pt>
                <c:pt idx="2742">
                  <c:v>9.461E-2</c:v>
                </c:pt>
                <c:pt idx="2743">
                  <c:v>-0.20526</c:v>
                </c:pt>
                <c:pt idx="2744">
                  <c:v>-0.14471999999999999</c:v>
                </c:pt>
                <c:pt idx="2745">
                  <c:v>-0.22036</c:v>
                </c:pt>
                <c:pt idx="2746">
                  <c:v>-0.23816999999999999</c:v>
                </c:pt>
                <c:pt idx="2747">
                  <c:v>-0.29220000000000002</c:v>
                </c:pt>
                <c:pt idx="2748">
                  <c:v>-0.28925000000000001</c:v>
                </c:pt>
                <c:pt idx="2749">
                  <c:v>-0.41156999999999999</c:v>
                </c:pt>
                <c:pt idx="2750">
                  <c:v>-0.27894000000000002</c:v>
                </c:pt>
                <c:pt idx="2751">
                  <c:v>-0.39545999999999998</c:v>
                </c:pt>
                <c:pt idx="2752">
                  <c:v>-0.34405000000000002</c:v>
                </c:pt>
                <c:pt idx="2753">
                  <c:v>-0.37513000000000002</c:v>
                </c:pt>
                <c:pt idx="2754">
                  <c:v>-0.38735999999999998</c:v>
                </c:pt>
                <c:pt idx="2755">
                  <c:v>-0.24676000000000001</c:v>
                </c:pt>
                <c:pt idx="2756">
                  <c:v>-0.32777000000000001</c:v>
                </c:pt>
                <c:pt idx="2757">
                  <c:v>-0.17788999999999999</c:v>
                </c:pt>
                <c:pt idx="2758">
                  <c:v>-0.1484</c:v>
                </c:pt>
                <c:pt idx="2759">
                  <c:v>-0.12038</c:v>
                </c:pt>
                <c:pt idx="2760">
                  <c:v>5.1090999999999998E-2</c:v>
                </c:pt>
                <c:pt idx="2761">
                  <c:v>-0.13869000000000001</c:v>
                </c:pt>
                <c:pt idx="2762">
                  <c:v>-3.8149000000000002E-2</c:v>
                </c:pt>
                <c:pt idx="2763">
                  <c:v>6.4953999999999998E-2</c:v>
                </c:pt>
                <c:pt idx="2764">
                  <c:v>7.1217000000000003E-2</c:v>
                </c:pt>
                <c:pt idx="2765">
                  <c:v>0.17619000000000001</c:v>
                </c:pt>
                <c:pt idx="2766">
                  <c:v>0.23036999999999999</c:v>
                </c:pt>
                <c:pt idx="2767">
                  <c:v>0.17316999999999999</c:v>
                </c:pt>
                <c:pt idx="2768">
                  <c:v>0.41698000000000002</c:v>
                </c:pt>
                <c:pt idx="2769">
                  <c:v>0.34766999999999998</c:v>
                </c:pt>
                <c:pt idx="2770">
                  <c:v>0.4158</c:v>
                </c:pt>
                <c:pt idx="2771">
                  <c:v>0.43698999999999999</c:v>
                </c:pt>
                <c:pt idx="2772">
                  <c:v>0.40590999999999999</c:v>
                </c:pt>
                <c:pt idx="2773">
                  <c:v>0.40894000000000003</c:v>
                </c:pt>
                <c:pt idx="2774">
                  <c:v>0.48671999999999999</c:v>
                </c:pt>
                <c:pt idx="2775">
                  <c:v>0.33143</c:v>
                </c:pt>
                <c:pt idx="2776">
                  <c:v>0.39272000000000001</c:v>
                </c:pt>
                <c:pt idx="2777">
                  <c:v>0.29959999999999998</c:v>
                </c:pt>
                <c:pt idx="2778">
                  <c:v>0.26223000000000002</c:v>
                </c:pt>
                <c:pt idx="2779">
                  <c:v>0.25263999999999998</c:v>
                </c:pt>
                <c:pt idx="2780">
                  <c:v>0.12134</c:v>
                </c:pt>
                <c:pt idx="2781">
                  <c:v>0.10120999999999999</c:v>
                </c:pt>
                <c:pt idx="2782">
                  <c:v>-5.2442000000000003E-2</c:v>
                </c:pt>
                <c:pt idx="2783">
                  <c:v>-8.8608999999999993E-2</c:v>
                </c:pt>
                <c:pt idx="2784">
                  <c:v>-0.13239999999999999</c:v>
                </c:pt>
                <c:pt idx="2785">
                  <c:v>-0.26416000000000001</c:v>
                </c:pt>
                <c:pt idx="2786">
                  <c:v>-0.16150999999999999</c:v>
                </c:pt>
                <c:pt idx="2787">
                  <c:v>-0.28054000000000001</c:v>
                </c:pt>
                <c:pt idx="2788">
                  <c:v>-0.25424999999999998</c:v>
                </c:pt>
                <c:pt idx="2789">
                  <c:v>-0.27689999999999998</c:v>
                </c:pt>
                <c:pt idx="2790">
                  <c:v>-0.45605000000000001</c:v>
                </c:pt>
                <c:pt idx="2791">
                  <c:v>-0.40316999999999997</c:v>
                </c:pt>
                <c:pt idx="2792">
                  <c:v>-0.42893999999999999</c:v>
                </c:pt>
                <c:pt idx="2793">
                  <c:v>-0.51195000000000002</c:v>
                </c:pt>
                <c:pt idx="2794">
                  <c:v>-0.47974</c:v>
                </c:pt>
                <c:pt idx="2795">
                  <c:v>-0.43428</c:v>
                </c:pt>
                <c:pt idx="2796">
                  <c:v>-0.44690000000000002</c:v>
                </c:pt>
                <c:pt idx="2797">
                  <c:v>-0.38167000000000001</c:v>
                </c:pt>
                <c:pt idx="2798">
                  <c:v>-0.35965999999999998</c:v>
                </c:pt>
                <c:pt idx="2799">
                  <c:v>-0.30692999999999998</c:v>
                </c:pt>
                <c:pt idx="2800">
                  <c:v>-0.23566000000000001</c:v>
                </c:pt>
                <c:pt idx="2801">
                  <c:v>-0.16056999999999999</c:v>
                </c:pt>
                <c:pt idx="2802">
                  <c:v>-6.3578999999999997E-2</c:v>
                </c:pt>
                <c:pt idx="2803">
                  <c:v>5.3464999999999997E-3</c:v>
                </c:pt>
                <c:pt idx="2804">
                  <c:v>5.2541999999999998E-2</c:v>
                </c:pt>
                <c:pt idx="2805">
                  <c:v>0.13969999999999999</c:v>
                </c:pt>
                <c:pt idx="2806">
                  <c:v>0.27084999999999998</c:v>
                </c:pt>
                <c:pt idx="2807">
                  <c:v>0.33068999999999998</c:v>
                </c:pt>
                <c:pt idx="2808">
                  <c:v>0.40256999999999998</c:v>
                </c:pt>
                <c:pt idx="2809">
                  <c:v>0.43457000000000001</c:v>
                </c:pt>
                <c:pt idx="2810">
                  <c:v>0.51261999999999996</c:v>
                </c:pt>
                <c:pt idx="2811">
                  <c:v>0.53454000000000002</c:v>
                </c:pt>
                <c:pt idx="2812">
                  <c:v>0.37352999999999997</c:v>
                </c:pt>
                <c:pt idx="2813">
                  <c:v>0.48036000000000001</c:v>
                </c:pt>
                <c:pt idx="2814">
                  <c:v>0.56401999999999997</c:v>
                </c:pt>
                <c:pt idx="2815">
                  <c:v>0.43034</c:v>
                </c:pt>
                <c:pt idx="2816">
                  <c:v>0.57655000000000001</c:v>
                </c:pt>
                <c:pt idx="2817">
                  <c:v>0.37169000000000002</c:v>
                </c:pt>
                <c:pt idx="2818">
                  <c:v>0.45961999999999997</c:v>
                </c:pt>
                <c:pt idx="2819">
                  <c:v>0.35687000000000002</c:v>
                </c:pt>
                <c:pt idx="2820">
                  <c:v>0.33715000000000001</c:v>
                </c:pt>
                <c:pt idx="2821">
                  <c:v>0.20116000000000001</c:v>
                </c:pt>
                <c:pt idx="2822">
                  <c:v>0.14434</c:v>
                </c:pt>
                <c:pt idx="2823">
                  <c:v>1.5389999999999999E-2</c:v>
                </c:pt>
                <c:pt idx="2824">
                  <c:v>4.7801999999999997E-2</c:v>
                </c:pt>
                <c:pt idx="2825">
                  <c:v>-0.13682</c:v>
                </c:pt>
                <c:pt idx="2826">
                  <c:v>-0.15811</c:v>
                </c:pt>
                <c:pt idx="2827">
                  <c:v>-0.33382000000000001</c:v>
                </c:pt>
                <c:pt idx="2828">
                  <c:v>-0.37829000000000002</c:v>
                </c:pt>
                <c:pt idx="2829">
                  <c:v>-0.39147999999999999</c:v>
                </c:pt>
                <c:pt idx="2830">
                  <c:v>-0.56749000000000005</c:v>
                </c:pt>
                <c:pt idx="2831">
                  <c:v>-0.50714000000000004</c:v>
                </c:pt>
                <c:pt idx="2832">
                  <c:v>-0.63571999999999995</c:v>
                </c:pt>
                <c:pt idx="2833">
                  <c:v>-0.60485999999999995</c:v>
                </c:pt>
                <c:pt idx="2834">
                  <c:v>-0.60765999999999998</c:v>
                </c:pt>
                <c:pt idx="2835">
                  <c:v>-0.83113000000000004</c:v>
                </c:pt>
                <c:pt idx="2836">
                  <c:v>-0.57891999999999999</c:v>
                </c:pt>
                <c:pt idx="2837">
                  <c:v>-0.49004999999999999</c:v>
                </c:pt>
                <c:pt idx="2838">
                  <c:v>-0.57901999999999998</c:v>
                </c:pt>
                <c:pt idx="2839">
                  <c:v>-0.4083</c:v>
                </c:pt>
                <c:pt idx="2840">
                  <c:v>-0.27556000000000003</c:v>
                </c:pt>
                <c:pt idx="2841">
                  <c:v>-0.39992</c:v>
                </c:pt>
                <c:pt idx="2842">
                  <c:v>0.1028</c:v>
                </c:pt>
                <c:pt idx="2843">
                  <c:v>-0.1255</c:v>
                </c:pt>
                <c:pt idx="2844">
                  <c:v>0.11899999999999999</c:v>
                </c:pt>
                <c:pt idx="2845">
                  <c:v>9.1664999999999996E-2</c:v>
                </c:pt>
                <c:pt idx="2846">
                  <c:v>0.24756</c:v>
                </c:pt>
                <c:pt idx="2847">
                  <c:v>0.33595999999999998</c:v>
                </c:pt>
                <c:pt idx="2848">
                  <c:v>0.48157</c:v>
                </c:pt>
                <c:pt idx="2849">
                  <c:v>0.34967999999999999</c:v>
                </c:pt>
                <c:pt idx="2850">
                  <c:v>0.63322999999999996</c:v>
                </c:pt>
                <c:pt idx="2851">
                  <c:v>0.47199000000000002</c:v>
                </c:pt>
                <c:pt idx="2852">
                  <c:v>0.6653</c:v>
                </c:pt>
                <c:pt idx="2853">
                  <c:v>0.59353999999999996</c:v>
                </c:pt>
                <c:pt idx="2854">
                  <c:v>0.51066</c:v>
                </c:pt>
                <c:pt idx="2855">
                  <c:v>0.66296999999999995</c:v>
                </c:pt>
                <c:pt idx="2856">
                  <c:v>0.40133000000000002</c:v>
                </c:pt>
                <c:pt idx="2857">
                  <c:v>0.60063999999999995</c:v>
                </c:pt>
                <c:pt idx="2858">
                  <c:v>0.49647999999999998</c:v>
                </c:pt>
                <c:pt idx="2859">
                  <c:v>0.32379999999999998</c:v>
                </c:pt>
                <c:pt idx="2860">
                  <c:v>0.54096999999999995</c:v>
                </c:pt>
                <c:pt idx="2861">
                  <c:v>8.1476999999999994E-2</c:v>
                </c:pt>
                <c:pt idx="2862">
                  <c:v>4.7995999999999997E-2</c:v>
                </c:pt>
                <c:pt idx="2863">
                  <c:v>6.5297999999999995E-2</c:v>
                </c:pt>
                <c:pt idx="2864">
                  <c:v>-0.17851</c:v>
                </c:pt>
                <c:pt idx="2865">
                  <c:v>-0.20680000000000001</c:v>
                </c:pt>
                <c:pt idx="2866">
                  <c:v>-0.11458</c:v>
                </c:pt>
                <c:pt idx="2867">
                  <c:v>-0.57230999999999999</c:v>
                </c:pt>
                <c:pt idx="2868">
                  <c:v>-0.20366999999999999</c:v>
                </c:pt>
                <c:pt idx="2869">
                  <c:v>-0.45922000000000002</c:v>
                </c:pt>
                <c:pt idx="2870">
                  <c:v>-0.35909999999999997</c:v>
                </c:pt>
                <c:pt idx="2871">
                  <c:v>-0.42160999999999998</c:v>
                </c:pt>
                <c:pt idx="2872">
                  <c:v>-0.48537999999999998</c:v>
                </c:pt>
                <c:pt idx="2873">
                  <c:v>-0.54474</c:v>
                </c:pt>
                <c:pt idx="2874">
                  <c:v>-0.30837999999999999</c:v>
                </c:pt>
                <c:pt idx="2875">
                  <c:v>-0.51854</c:v>
                </c:pt>
                <c:pt idx="2876">
                  <c:v>-0.22738</c:v>
                </c:pt>
                <c:pt idx="2877">
                  <c:v>-0.40582000000000001</c:v>
                </c:pt>
                <c:pt idx="2878">
                  <c:v>-0.31891999999999998</c:v>
                </c:pt>
                <c:pt idx="2879">
                  <c:v>-0.16686000000000001</c:v>
                </c:pt>
                <c:pt idx="2880">
                  <c:v>-0.23505999999999999</c:v>
                </c:pt>
                <c:pt idx="2881">
                  <c:v>3.5173000000000001E-3</c:v>
                </c:pt>
                <c:pt idx="2882">
                  <c:v>-0.23860000000000001</c:v>
                </c:pt>
                <c:pt idx="2883">
                  <c:v>-0.13464999999999999</c:v>
                </c:pt>
                <c:pt idx="2884">
                  <c:v>3.2077000000000001E-2</c:v>
                </c:pt>
                <c:pt idx="2885">
                  <c:v>-9.9532999999999996E-2</c:v>
                </c:pt>
                <c:pt idx="2886">
                  <c:v>0.37357000000000001</c:v>
                </c:pt>
                <c:pt idx="2887">
                  <c:v>0.16436000000000001</c:v>
                </c:pt>
                <c:pt idx="2888">
                  <c:v>0.29337999999999997</c:v>
                </c:pt>
                <c:pt idx="2889">
                  <c:v>0.53225</c:v>
                </c:pt>
                <c:pt idx="2890">
                  <c:v>0.26985999999999999</c:v>
                </c:pt>
                <c:pt idx="2891">
                  <c:v>0.41824</c:v>
                </c:pt>
                <c:pt idx="2892">
                  <c:v>0.40969</c:v>
                </c:pt>
                <c:pt idx="2893">
                  <c:v>0.17505000000000001</c:v>
                </c:pt>
                <c:pt idx="2894">
                  <c:v>0.33481</c:v>
                </c:pt>
                <c:pt idx="2895">
                  <c:v>0.30840000000000001</c:v>
                </c:pt>
                <c:pt idx="2896">
                  <c:v>0.17152000000000001</c:v>
                </c:pt>
                <c:pt idx="2897">
                  <c:v>0.22625999999999999</c:v>
                </c:pt>
                <c:pt idx="2898">
                  <c:v>0.19406999999999999</c:v>
                </c:pt>
                <c:pt idx="2899">
                  <c:v>0.11605</c:v>
                </c:pt>
                <c:pt idx="2900">
                  <c:v>0.11404</c:v>
                </c:pt>
                <c:pt idx="2901">
                  <c:v>-1.3476E-2</c:v>
                </c:pt>
                <c:pt idx="2902">
                  <c:v>2.9850000000000002E-2</c:v>
                </c:pt>
                <c:pt idx="2903">
                  <c:v>2.6882E-3</c:v>
                </c:pt>
                <c:pt idx="2904">
                  <c:v>-9.8973000000000005E-2</c:v>
                </c:pt>
                <c:pt idx="2905">
                  <c:v>-0.14535999999999999</c:v>
                </c:pt>
                <c:pt idx="2906">
                  <c:v>-9.6713999999999994E-2</c:v>
                </c:pt>
                <c:pt idx="2907">
                  <c:v>-6.9289000000000003E-2</c:v>
                </c:pt>
                <c:pt idx="2908">
                  <c:v>-4.8680000000000001E-2</c:v>
                </c:pt>
                <c:pt idx="2909">
                  <c:v>-0.11345</c:v>
                </c:pt>
                <c:pt idx="2910">
                  <c:v>-0.17782999999999999</c:v>
                </c:pt>
                <c:pt idx="2911">
                  <c:v>-0.28821999999999998</c:v>
                </c:pt>
                <c:pt idx="2912">
                  <c:v>-0.29515000000000002</c:v>
                </c:pt>
                <c:pt idx="2913">
                  <c:v>-0.33977000000000002</c:v>
                </c:pt>
                <c:pt idx="2914">
                  <c:v>-0.3352</c:v>
                </c:pt>
                <c:pt idx="2915">
                  <c:v>-0.26151999999999997</c:v>
                </c:pt>
                <c:pt idx="2916">
                  <c:v>-0.23871999999999999</c:v>
                </c:pt>
                <c:pt idx="2917">
                  <c:v>-0.12064</c:v>
                </c:pt>
                <c:pt idx="2918">
                  <c:v>-5.3184000000000002E-2</c:v>
                </c:pt>
                <c:pt idx="2919">
                  <c:v>-4.6106000000000001E-2</c:v>
                </c:pt>
                <c:pt idx="2920">
                  <c:v>-3.8226999999999997E-2</c:v>
                </c:pt>
                <c:pt idx="2921">
                  <c:v>1.2187E-2</c:v>
                </c:pt>
                <c:pt idx="2922">
                  <c:v>5.1623000000000002E-2</c:v>
                </c:pt>
                <c:pt idx="2923">
                  <c:v>7.6935000000000003E-2</c:v>
                </c:pt>
                <c:pt idx="2924">
                  <c:v>0.12377000000000001</c:v>
                </c:pt>
                <c:pt idx="2925">
                  <c:v>0.18268999999999999</c:v>
                </c:pt>
                <c:pt idx="2926">
                  <c:v>0.17968000000000001</c:v>
                </c:pt>
                <c:pt idx="2927">
                  <c:v>0.16148000000000001</c:v>
                </c:pt>
                <c:pt idx="2928">
                  <c:v>0.14512</c:v>
                </c:pt>
                <c:pt idx="2929">
                  <c:v>0.15983</c:v>
                </c:pt>
                <c:pt idx="2930">
                  <c:v>0.16764999999999999</c:v>
                </c:pt>
                <c:pt idx="2931">
                  <c:v>0.12569</c:v>
                </c:pt>
                <c:pt idx="2932">
                  <c:v>7.8569E-2</c:v>
                </c:pt>
                <c:pt idx="2933">
                  <c:v>8.7303000000000006E-2</c:v>
                </c:pt>
                <c:pt idx="2934">
                  <c:v>7.0763000000000006E-2</c:v>
                </c:pt>
                <c:pt idx="2935">
                  <c:v>5.6153000000000002E-2</c:v>
                </c:pt>
                <c:pt idx="2936">
                  <c:v>2.7449000000000001E-2</c:v>
                </c:pt>
                <c:pt idx="2937">
                  <c:v>8.6685000000000001E-5</c:v>
                </c:pt>
                <c:pt idx="2938">
                  <c:v>8.0104000000000009E-3</c:v>
                </c:pt>
                <c:pt idx="2939">
                  <c:v>2.0177E-2</c:v>
                </c:pt>
                <c:pt idx="2940">
                  <c:v>-8.8783999999999998E-3</c:v>
                </c:pt>
                <c:pt idx="2941">
                  <c:v>-5.0930999999999997E-2</c:v>
                </c:pt>
                <c:pt idx="2942">
                  <c:v>-7.2280999999999998E-2</c:v>
                </c:pt>
                <c:pt idx="2943">
                  <c:v>-5.9844000000000001E-2</c:v>
                </c:pt>
                <c:pt idx="2944">
                  <c:v>-5.1771999999999999E-2</c:v>
                </c:pt>
                <c:pt idx="2945">
                  <c:v>-4.6753000000000003E-2</c:v>
                </c:pt>
                <c:pt idx="2946">
                  <c:v>-7.2308999999999998E-2</c:v>
                </c:pt>
                <c:pt idx="2947">
                  <c:v>-7.1784000000000001E-2</c:v>
                </c:pt>
                <c:pt idx="2948">
                  <c:v>-6.6096000000000002E-2</c:v>
                </c:pt>
                <c:pt idx="2949">
                  <c:v>-4.2171E-2</c:v>
                </c:pt>
                <c:pt idx="2950">
                  <c:v>-3.5957000000000003E-2</c:v>
                </c:pt>
                <c:pt idx="2951">
                  <c:v>-4.6993E-2</c:v>
                </c:pt>
                <c:pt idx="2952">
                  <c:v>-2.2071E-2</c:v>
                </c:pt>
                <c:pt idx="2953">
                  <c:v>9.0235999999999997E-3</c:v>
                </c:pt>
                <c:pt idx="2954">
                  <c:v>3.1164000000000001E-3</c:v>
                </c:pt>
                <c:pt idx="2955">
                  <c:v>-1.0954000000000001E-3</c:v>
                </c:pt>
                <c:pt idx="2956">
                  <c:v>2.1635000000000001E-2</c:v>
                </c:pt>
                <c:pt idx="2957">
                  <c:v>5.2706000000000003E-2</c:v>
                </c:pt>
                <c:pt idx="2958">
                  <c:v>3.6354999999999998E-2</c:v>
                </c:pt>
                <c:pt idx="2959">
                  <c:v>2.5044E-2</c:v>
                </c:pt>
                <c:pt idx="2960">
                  <c:v>5.3373999999999998E-2</c:v>
                </c:pt>
                <c:pt idx="2961">
                  <c:v>8.4857000000000002E-2</c:v>
                </c:pt>
                <c:pt idx="2962">
                  <c:v>-9.5274999999999995E-3</c:v>
                </c:pt>
                <c:pt idx="2963">
                  <c:v>2.4479999999999998E-2</c:v>
                </c:pt>
                <c:pt idx="2964">
                  <c:v>1.307E-2</c:v>
                </c:pt>
                <c:pt idx="2965">
                  <c:v>-5.8354000000000003E-2</c:v>
                </c:pt>
                <c:pt idx="2966">
                  <c:v>0.10544000000000001</c:v>
                </c:pt>
                <c:pt idx="2967">
                  <c:v>-7.8627000000000002E-2</c:v>
                </c:pt>
                <c:pt idx="2968">
                  <c:v>-1.6223999999999999E-2</c:v>
                </c:pt>
                <c:pt idx="2969">
                  <c:v>-7.0422999999999999E-2</c:v>
                </c:pt>
                <c:pt idx="2970">
                  <c:v>1.3943000000000001E-2</c:v>
                </c:pt>
                <c:pt idx="2971">
                  <c:v>-1.5094E-2</c:v>
                </c:pt>
                <c:pt idx="2972">
                  <c:v>-3.78E-2</c:v>
                </c:pt>
                <c:pt idx="2973">
                  <c:v>-0.12013</c:v>
                </c:pt>
                <c:pt idx="2974">
                  <c:v>-7.6384000000000001E-3</c:v>
                </c:pt>
                <c:pt idx="2975">
                  <c:v>-2.9557E-2</c:v>
                </c:pt>
                <c:pt idx="2976">
                  <c:v>4.2861000000000003E-2</c:v>
                </c:pt>
                <c:pt idx="2977">
                  <c:v>-6.7575999999999997E-2</c:v>
                </c:pt>
                <c:pt idx="2978">
                  <c:v>-5.5014E-2</c:v>
                </c:pt>
                <c:pt idx="2979">
                  <c:v>1.2685999999999999E-2</c:v>
                </c:pt>
                <c:pt idx="2980">
                  <c:v>-3.1140000000000001E-2</c:v>
                </c:pt>
                <c:pt idx="2981">
                  <c:v>8.4280999999999995E-2</c:v>
                </c:pt>
                <c:pt idx="2982">
                  <c:v>-5.3741999999999998E-2</c:v>
                </c:pt>
                <c:pt idx="2983">
                  <c:v>-2.3425999999999999E-2</c:v>
                </c:pt>
                <c:pt idx="2984">
                  <c:v>5.6551999999999998E-2</c:v>
                </c:pt>
                <c:pt idx="2985">
                  <c:v>-6.9320999999999994E-2</c:v>
                </c:pt>
                <c:pt idx="2986">
                  <c:v>7.6340000000000005E-2</c:v>
                </c:pt>
                <c:pt idx="2987">
                  <c:v>1.4832E-2</c:v>
                </c:pt>
                <c:pt idx="2988">
                  <c:v>-5.4140000000000001E-2</c:v>
                </c:pt>
                <c:pt idx="2989">
                  <c:v>6.1960000000000001E-2</c:v>
                </c:pt>
                <c:pt idx="2990">
                  <c:v>4.0529000000000003E-2</c:v>
                </c:pt>
                <c:pt idx="2991">
                  <c:v>-8.2212999999999994E-2</c:v>
                </c:pt>
                <c:pt idx="2992">
                  <c:v>0.12019000000000001</c:v>
                </c:pt>
                <c:pt idx="2993">
                  <c:v>-5.5979000000000001E-2</c:v>
                </c:pt>
                <c:pt idx="2994">
                  <c:v>7.0848999999999995E-2</c:v>
                </c:pt>
                <c:pt idx="2995">
                  <c:v>-1.2475E-2</c:v>
                </c:pt>
                <c:pt idx="2996">
                  <c:v>-1.9467000000000002E-2</c:v>
                </c:pt>
                <c:pt idx="2997">
                  <c:v>1.3162E-2</c:v>
                </c:pt>
                <c:pt idx="2998">
                  <c:v>8.2657999999999995E-2</c:v>
                </c:pt>
                <c:pt idx="2999">
                  <c:v>-1.934E-2</c:v>
                </c:pt>
                <c:pt idx="3000">
                  <c:v>7.9849000000000003E-2</c:v>
                </c:pt>
                <c:pt idx="3001">
                  <c:v>-6.0777999999999999E-2</c:v>
                </c:pt>
                <c:pt idx="3002">
                  <c:v>6.6449999999999995E-2</c:v>
                </c:pt>
                <c:pt idx="3003">
                  <c:v>5.6500000000000002E-2</c:v>
                </c:pt>
                <c:pt idx="3004">
                  <c:v>-1.8147E-2</c:v>
                </c:pt>
                <c:pt idx="3005">
                  <c:v>2.6237E-2</c:v>
                </c:pt>
                <c:pt idx="3006">
                  <c:v>-6.5350000000000005E-2</c:v>
                </c:pt>
                <c:pt idx="3007">
                  <c:v>8.9246000000000006E-2</c:v>
                </c:pt>
                <c:pt idx="3008">
                  <c:v>8.0513000000000001E-2</c:v>
                </c:pt>
                <c:pt idx="3009">
                  <c:v>-1.6861999999999999E-2</c:v>
                </c:pt>
                <c:pt idx="3010">
                  <c:v>7.3393E-2</c:v>
                </c:pt>
                <c:pt idx="3011">
                  <c:v>-0.13058</c:v>
                </c:pt>
                <c:pt idx="3012">
                  <c:v>-2.9815999999999999E-2</c:v>
                </c:pt>
                <c:pt idx="3013">
                  <c:v>-2.4742E-2</c:v>
                </c:pt>
                <c:pt idx="3014">
                  <c:v>-0.14741000000000001</c:v>
                </c:pt>
                <c:pt idx="3015">
                  <c:v>-6.8129999999999996E-2</c:v>
                </c:pt>
                <c:pt idx="3016">
                  <c:v>-1.2305E-2</c:v>
                </c:pt>
                <c:pt idx="3017">
                  <c:v>-0.11421000000000001</c:v>
                </c:pt>
                <c:pt idx="3018">
                  <c:v>6.1205000000000002E-2</c:v>
                </c:pt>
                <c:pt idx="3019">
                  <c:v>-4.6761999999999998E-2</c:v>
                </c:pt>
                <c:pt idx="3020">
                  <c:v>1.7583000000000001E-2</c:v>
                </c:pt>
                <c:pt idx="3021">
                  <c:v>3.3570999999999997E-2</c:v>
                </c:pt>
                <c:pt idx="3022">
                  <c:v>1.2335E-2</c:v>
                </c:pt>
                <c:pt idx="3023">
                  <c:v>-1.5296000000000001E-2</c:v>
                </c:pt>
                <c:pt idx="3024">
                  <c:v>7.3324E-2</c:v>
                </c:pt>
                <c:pt idx="3025">
                  <c:v>9.7062999999999993E-3</c:v>
                </c:pt>
                <c:pt idx="3026">
                  <c:v>0.12169000000000001</c:v>
                </c:pt>
                <c:pt idx="3027">
                  <c:v>3.0742999999999999E-2</c:v>
                </c:pt>
                <c:pt idx="3028">
                  <c:v>2.7479E-2</c:v>
                </c:pt>
                <c:pt idx="3029">
                  <c:v>7.8021999999999994E-2</c:v>
                </c:pt>
                <c:pt idx="3030">
                  <c:v>5.0136E-2</c:v>
                </c:pt>
                <c:pt idx="3031">
                  <c:v>9.7867999999999997E-2</c:v>
                </c:pt>
                <c:pt idx="3032">
                  <c:v>-2.1186E-2</c:v>
                </c:pt>
                <c:pt idx="3033">
                  <c:v>-4.3254000000000001E-2</c:v>
                </c:pt>
                <c:pt idx="3034">
                  <c:v>1.1310000000000001E-2</c:v>
                </c:pt>
                <c:pt idx="3035">
                  <c:v>-2.7632E-2</c:v>
                </c:pt>
                <c:pt idx="3036">
                  <c:v>0.13267000000000001</c:v>
                </c:pt>
                <c:pt idx="3037">
                  <c:v>3.7802000000000001E-3</c:v>
                </c:pt>
                <c:pt idx="3038">
                  <c:v>-2.6747E-5</c:v>
                </c:pt>
                <c:pt idx="3039">
                  <c:v>7.6786999999999994E-2</c:v>
                </c:pt>
                <c:pt idx="3040">
                  <c:v>-2.0306000000000001E-2</c:v>
                </c:pt>
                <c:pt idx="3041">
                  <c:v>-2.1996999999999999E-2</c:v>
                </c:pt>
                <c:pt idx="3042">
                  <c:v>-6.5354999999999996E-2</c:v>
                </c:pt>
                <c:pt idx="3043">
                  <c:v>-0.17793999999999999</c:v>
                </c:pt>
                <c:pt idx="3044">
                  <c:v>-9.9521999999999999E-2</c:v>
                </c:pt>
                <c:pt idx="3045">
                  <c:v>-9.1160000000000005E-2</c:v>
                </c:pt>
                <c:pt idx="3046">
                  <c:v>-0.14424000000000001</c:v>
                </c:pt>
                <c:pt idx="3047">
                  <c:v>-0.14685000000000001</c:v>
                </c:pt>
                <c:pt idx="3048">
                  <c:v>-0.14016999999999999</c:v>
                </c:pt>
                <c:pt idx="3049">
                  <c:v>-0.13066</c:v>
                </c:pt>
                <c:pt idx="3050">
                  <c:v>-9.5702999999999996E-2</c:v>
                </c:pt>
                <c:pt idx="3051">
                  <c:v>-0.13880999999999999</c:v>
                </c:pt>
                <c:pt idx="3052">
                  <c:v>-9.7366999999999995E-2</c:v>
                </c:pt>
                <c:pt idx="3053">
                  <c:v>-4.9440999999999999E-2</c:v>
                </c:pt>
                <c:pt idx="3054">
                  <c:v>-3.6294E-2</c:v>
                </c:pt>
                <c:pt idx="3055">
                  <c:v>-2.6081E-2</c:v>
                </c:pt>
                <c:pt idx="3056">
                  <c:v>8.5512999999999995E-3</c:v>
                </c:pt>
                <c:pt idx="3057">
                  <c:v>7.8682000000000002E-2</c:v>
                </c:pt>
                <c:pt idx="3058">
                  <c:v>0.11611</c:v>
                </c:pt>
                <c:pt idx="3059">
                  <c:v>0.11437</c:v>
                </c:pt>
                <c:pt idx="3060">
                  <c:v>8.9798000000000003E-2</c:v>
                </c:pt>
                <c:pt idx="3061">
                  <c:v>7.3991000000000001E-2</c:v>
                </c:pt>
                <c:pt idx="3062">
                  <c:v>0.15986</c:v>
                </c:pt>
                <c:pt idx="3063">
                  <c:v>0.10455</c:v>
                </c:pt>
                <c:pt idx="3064">
                  <c:v>8.2386000000000001E-2</c:v>
                </c:pt>
                <c:pt idx="3065">
                  <c:v>0.15844</c:v>
                </c:pt>
                <c:pt idx="3066">
                  <c:v>0.10042</c:v>
                </c:pt>
                <c:pt idx="3067">
                  <c:v>0.24207000000000001</c:v>
                </c:pt>
                <c:pt idx="3068">
                  <c:v>0.18246000000000001</c:v>
                </c:pt>
                <c:pt idx="3069">
                  <c:v>0.15498000000000001</c:v>
                </c:pt>
                <c:pt idx="3070">
                  <c:v>0.10578</c:v>
                </c:pt>
                <c:pt idx="3071">
                  <c:v>0.15493999999999999</c:v>
                </c:pt>
                <c:pt idx="3072">
                  <c:v>0.10732</c:v>
                </c:pt>
                <c:pt idx="3073">
                  <c:v>9.4853999999999994E-2</c:v>
                </c:pt>
                <c:pt idx="3074">
                  <c:v>2.1117E-2</c:v>
                </c:pt>
                <c:pt idx="3075">
                  <c:v>6.1608999999999997E-2</c:v>
                </c:pt>
                <c:pt idx="3076">
                  <c:v>-2.7387000000000002E-3</c:v>
                </c:pt>
                <c:pt idx="3077">
                  <c:v>-2.7725E-2</c:v>
                </c:pt>
                <c:pt idx="3078">
                  <c:v>-9.9696999999999994E-2</c:v>
                </c:pt>
                <c:pt idx="3079">
                  <c:v>-0.12081</c:v>
                </c:pt>
                <c:pt idx="3080">
                  <c:v>-9.0262999999999996E-2</c:v>
                </c:pt>
                <c:pt idx="3081">
                  <c:v>-0.20033000000000001</c:v>
                </c:pt>
                <c:pt idx="3082">
                  <c:v>-0.18057999999999999</c:v>
                </c:pt>
                <c:pt idx="3083">
                  <c:v>-0.21289</c:v>
                </c:pt>
                <c:pt idx="3084">
                  <c:v>-0.22525999999999999</c:v>
                </c:pt>
                <c:pt idx="3085">
                  <c:v>-0.11581</c:v>
                </c:pt>
                <c:pt idx="3086">
                  <c:v>-0.23927999999999999</c:v>
                </c:pt>
                <c:pt idx="3087">
                  <c:v>-0.26316000000000001</c:v>
                </c:pt>
                <c:pt idx="3088">
                  <c:v>-0.16122</c:v>
                </c:pt>
                <c:pt idx="3089">
                  <c:v>-0.15717</c:v>
                </c:pt>
                <c:pt idx="3090">
                  <c:v>-0.19428000000000001</c:v>
                </c:pt>
                <c:pt idx="3091">
                  <c:v>-9.6656000000000006E-2</c:v>
                </c:pt>
                <c:pt idx="3092">
                  <c:v>-0.25783</c:v>
                </c:pt>
                <c:pt idx="3093">
                  <c:v>-4.6020999999999999E-2</c:v>
                </c:pt>
                <c:pt idx="3094">
                  <c:v>-7.6791999999999999E-2</c:v>
                </c:pt>
                <c:pt idx="3095">
                  <c:v>1.9393000000000001E-2</c:v>
                </c:pt>
                <c:pt idx="3096">
                  <c:v>-1.2234E-2</c:v>
                </c:pt>
                <c:pt idx="3097">
                  <c:v>5.5091000000000001E-2</c:v>
                </c:pt>
                <c:pt idx="3098">
                  <c:v>7.5777999999999998E-2</c:v>
                </c:pt>
                <c:pt idx="3099">
                  <c:v>0.19119</c:v>
                </c:pt>
                <c:pt idx="3100">
                  <c:v>9.1786000000000006E-2</c:v>
                </c:pt>
                <c:pt idx="3101">
                  <c:v>0.22456999999999999</c:v>
                </c:pt>
                <c:pt idx="3102">
                  <c:v>0.20280000000000001</c:v>
                </c:pt>
                <c:pt idx="3103">
                  <c:v>0.26005</c:v>
                </c:pt>
                <c:pt idx="3104">
                  <c:v>0.29719000000000001</c:v>
                </c:pt>
                <c:pt idx="3105">
                  <c:v>0.21772</c:v>
                </c:pt>
                <c:pt idx="3106">
                  <c:v>0.32130999999999998</c:v>
                </c:pt>
                <c:pt idx="3107">
                  <c:v>0.23461000000000001</c:v>
                </c:pt>
                <c:pt idx="3108">
                  <c:v>0.24382000000000001</c:v>
                </c:pt>
                <c:pt idx="3109">
                  <c:v>0.22961999999999999</c:v>
                </c:pt>
                <c:pt idx="3110">
                  <c:v>7.6283000000000004E-2</c:v>
                </c:pt>
                <c:pt idx="3111">
                  <c:v>0.28499999999999998</c:v>
                </c:pt>
                <c:pt idx="3112">
                  <c:v>0.22675999999999999</c:v>
                </c:pt>
                <c:pt idx="3113">
                  <c:v>9.0794E-2</c:v>
                </c:pt>
                <c:pt idx="3114">
                  <c:v>0.10582999999999999</c:v>
                </c:pt>
                <c:pt idx="3115">
                  <c:v>6.8029000000000006E-2</c:v>
                </c:pt>
                <c:pt idx="3116">
                  <c:v>-3.2502000000000003E-2</c:v>
                </c:pt>
                <c:pt idx="3117">
                  <c:v>9.3623999999999999E-2</c:v>
                </c:pt>
                <c:pt idx="3118">
                  <c:v>-0.20111999999999999</c:v>
                </c:pt>
                <c:pt idx="3119">
                  <c:v>-0.12678</c:v>
                </c:pt>
                <c:pt idx="3120">
                  <c:v>-0.21559</c:v>
                </c:pt>
                <c:pt idx="3121">
                  <c:v>-0.23174</c:v>
                </c:pt>
                <c:pt idx="3122">
                  <c:v>-0.29219000000000001</c:v>
                </c:pt>
                <c:pt idx="3123">
                  <c:v>-0.28061000000000003</c:v>
                </c:pt>
                <c:pt idx="3124">
                  <c:v>-0.40771000000000002</c:v>
                </c:pt>
                <c:pt idx="3125">
                  <c:v>-0.2712</c:v>
                </c:pt>
                <c:pt idx="3126">
                  <c:v>-0.38289000000000001</c:v>
                </c:pt>
                <c:pt idx="3127">
                  <c:v>-0.33198</c:v>
                </c:pt>
                <c:pt idx="3128">
                  <c:v>-0.36016999999999999</c:v>
                </c:pt>
                <c:pt idx="3129">
                  <c:v>-0.35355999999999999</c:v>
                </c:pt>
                <c:pt idx="3130">
                  <c:v>-0.23419999999999999</c:v>
                </c:pt>
                <c:pt idx="3131">
                  <c:v>-0.31702999999999998</c:v>
                </c:pt>
                <c:pt idx="3132">
                  <c:v>-0.16438</c:v>
                </c:pt>
                <c:pt idx="3133">
                  <c:v>-0.13625000000000001</c:v>
                </c:pt>
                <c:pt idx="3134">
                  <c:v>-0.10417999999999999</c:v>
                </c:pt>
                <c:pt idx="3135">
                  <c:v>6.5101999999999993E-2</c:v>
                </c:pt>
                <c:pt idx="3136">
                  <c:v>-0.12292</c:v>
                </c:pt>
                <c:pt idx="3137">
                  <c:v>-2.0091999999999999E-2</c:v>
                </c:pt>
                <c:pt idx="3138">
                  <c:v>7.4127999999999999E-2</c:v>
                </c:pt>
                <c:pt idx="3139">
                  <c:v>9.1467999999999994E-2</c:v>
                </c:pt>
                <c:pt idx="3140">
                  <c:v>0.18676999999999999</c:v>
                </c:pt>
                <c:pt idx="3141">
                  <c:v>0.2447</c:v>
                </c:pt>
                <c:pt idx="3142">
                  <c:v>0.19636000000000001</c:v>
                </c:pt>
                <c:pt idx="3143">
                  <c:v>0.42544999999999999</c:v>
                </c:pt>
                <c:pt idx="3144">
                  <c:v>0.36370999999999998</c:v>
                </c:pt>
                <c:pt idx="3145">
                  <c:v>0.42487000000000003</c:v>
                </c:pt>
                <c:pt idx="3146">
                  <c:v>0.41277999999999998</c:v>
                </c:pt>
                <c:pt idx="3147">
                  <c:v>0.41858000000000001</c:v>
                </c:pt>
                <c:pt idx="3148">
                  <c:v>0.41648000000000002</c:v>
                </c:pt>
                <c:pt idx="3149">
                  <c:v>0.49352000000000001</c:v>
                </c:pt>
                <c:pt idx="3150">
                  <c:v>0.33938000000000001</c:v>
                </c:pt>
                <c:pt idx="3151">
                  <c:v>0.39745999999999998</c:v>
                </c:pt>
                <c:pt idx="3152">
                  <c:v>0.30057</c:v>
                </c:pt>
                <c:pt idx="3153">
                  <c:v>0.26204</c:v>
                </c:pt>
                <c:pt idx="3154">
                  <c:v>0.24360999999999999</c:v>
                </c:pt>
                <c:pt idx="3155">
                  <c:v>0.11788999999999999</c:v>
                </c:pt>
                <c:pt idx="3156">
                  <c:v>9.0077000000000004E-2</c:v>
                </c:pt>
                <c:pt idx="3157">
                  <c:v>-6.207E-2</c:v>
                </c:pt>
                <c:pt idx="3158">
                  <c:v>-9.6049999999999996E-2</c:v>
                </c:pt>
                <c:pt idx="3159">
                  <c:v>-0.15185000000000001</c:v>
                </c:pt>
                <c:pt idx="3160">
                  <c:v>-0.27527000000000001</c:v>
                </c:pt>
                <c:pt idx="3161">
                  <c:v>-0.17960000000000001</c:v>
                </c:pt>
                <c:pt idx="3162">
                  <c:v>-0.29499999999999998</c:v>
                </c:pt>
                <c:pt idx="3163">
                  <c:v>-0.27111000000000002</c:v>
                </c:pt>
                <c:pt idx="3164">
                  <c:v>-0.29609999999999997</c:v>
                </c:pt>
                <c:pt idx="3165">
                  <c:v>-0.47094999999999998</c:v>
                </c:pt>
                <c:pt idx="3166">
                  <c:v>-0.42654999999999998</c:v>
                </c:pt>
                <c:pt idx="3167">
                  <c:v>-0.44927</c:v>
                </c:pt>
                <c:pt idx="3168">
                  <c:v>-0.53724000000000005</c:v>
                </c:pt>
                <c:pt idx="3169">
                  <c:v>-0.50580000000000003</c:v>
                </c:pt>
                <c:pt idx="3170">
                  <c:v>-0.45429999999999998</c:v>
                </c:pt>
                <c:pt idx="3171">
                  <c:v>-0.46549000000000001</c:v>
                </c:pt>
                <c:pt idx="3172">
                  <c:v>-0.39765</c:v>
                </c:pt>
                <c:pt idx="3173">
                  <c:v>-0.34694000000000003</c:v>
                </c:pt>
                <c:pt idx="3174">
                  <c:v>-0.32190000000000002</c:v>
                </c:pt>
                <c:pt idx="3175">
                  <c:v>-0.25004999999999999</c:v>
                </c:pt>
                <c:pt idx="3176">
                  <c:v>-0.16894999999999999</c:v>
                </c:pt>
                <c:pt idx="3177">
                  <c:v>-7.5017E-2</c:v>
                </c:pt>
                <c:pt idx="3178">
                  <c:v>-2.3379999999999998E-3</c:v>
                </c:pt>
                <c:pt idx="3179">
                  <c:v>4.8385999999999998E-2</c:v>
                </c:pt>
                <c:pt idx="3180">
                  <c:v>0.13632</c:v>
                </c:pt>
                <c:pt idx="3181">
                  <c:v>0.27096999999999999</c:v>
                </c:pt>
                <c:pt idx="3182">
                  <c:v>0.32584000000000002</c:v>
                </c:pt>
                <c:pt idx="3183">
                  <c:v>0.37359999999999999</c:v>
                </c:pt>
                <c:pt idx="3184">
                  <c:v>0.43891999999999998</c:v>
                </c:pt>
                <c:pt idx="3185">
                  <c:v>0.51632</c:v>
                </c:pt>
                <c:pt idx="3186">
                  <c:v>0.54779</c:v>
                </c:pt>
                <c:pt idx="3187">
                  <c:v>0.38175999999999999</c:v>
                </c:pt>
                <c:pt idx="3188">
                  <c:v>0.48921999999999999</c:v>
                </c:pt>
                <c:pt idx="3189">
                  <c:v>0.57254000000000005</c:v>
                </c:pt>
                <c:pt idx="3190">
                  <c:v>0.43718000000000001</c:v>
                </c:pt>
                <c:pt idx="3191">
                  <c:v>0.58723000000000003</c:v>
                </c:pt>
                <c:pt idx="3192">
                  <c:v>0.38385000000000002</c:v>
                </c:pt>
                <c:pt idx="3193">
                  <c:v>0.47155999999999998</c:v>
                </c:pt>
                <c:pt idx="3194">
                  <c:v>0.37393999999999999</c:v>
                </c:pt>
                <c:pt idx="3195">
                  <c:v>0.35370000000000001</c:v>
                </c:pt>
                <c:pt idx="3196">
                  <c:v>0.21439</c:v>
                </c:pt>
                <c:pt idx="3197">
                  <c:v>0.15784000000000001</c:v>
                </c:pt>
                <c:pt idx="3198">
                  <c:v>2.4114E-2</c:v>
                </c:pt>
                <c:pt idx="3199">
                  <c:v>6.1090999999999999E-2</c:v>
                </c:pt>
                <c:pt idx="3200">
                  <c:v>-0.11132</c:v>
                </c:pt>
                <c:pt idx="3201">
                  <c:v>-0.14784</c:v>
                </c:pt>
                <c:pt idx="3202">
                  <c:v>-0.31835000000000002</c:v>
                </c:pt>
                <c:pt idx="3203">
                  <c:v>-0.37121999999999999</c:v>
                </c:pt>
                <c:pt idx="3204">
                  <c:v>-0.37985000000000002</c:v>
                </c:pt>
                <c:pt idx="3205">
                  <c:v>-0.55798000000000003</c:v>
                </c:pt>
                <c:pt idx="3206">
                  <c:v>-0.49979000000000001</c:v>
                </c:pt>
                <c:pt idx="3207">
                  <c:v>-0.62446999999999997</c:v>
                </c:pt>
                <c:pt idx="3208">
                  <c:v>-0.59475</c:v>
                </c:pt>
                <c:pt idx="3209">
                  <c:v>-0.59309000000000001</c:v>
                </c:pt>
                <c:pt idx="3210">
                  <c:v>-0.77492000000000005</c:v>
                </c:pt>
                <c:pt idx="3211">
                  <c:v>-0.57094</c:v>
                </c:pt>
                <c:pt idx="3212">
                  <c:v>-0.48404999999999998</c:v>
                </c:pt>
                <c:pt idx="3213">
                  <c:v>-0.57643</c:v>
                </c:pt>
                <c:pt idx="3214">
                  <c:v>-0.40411999999999998</c:v>
                </c:pt>
                <c:pt idx="3215">
                  <c:v>-0.26998</c:v>
                </c:pt>
                <c:pt idx="3216">
                  <c:v>-0.39567000000000002</c:v>
                </c:pt>
                <c:pt idx="3217">
                  <c:v>0.10741000000000001</c:v>
                </c:pt>
                <c:pt idx="3218">
                  <c:v>-0.12212000000000001</c:v>
                </c:pt>
                <c:pt idx="3219">
                  <c:v>0.11957</c:v>
                </c:pt>
                <c:pt idx="3220">
                  <c:v>9.4198000000000004E-2</c:v>
                </c:pt>
                <c:pt idx="3221">
                  <c:v>0.24890999999999999</c:v>
                </c:pt>
                <c:pt idx="3222">
                  <c:v>0.33545000000000003</c:v>
                </c:pt>
                <c:pt idx="3223">
                  <c:v>0.48268</c:v>
                </c:pt>
                <c:pt idx="3224">
                  <c:v>0.34821999999999997</c:v>
                </c:pt>
                <c:pt idx="3225">
                  <c:v>0.63061999999999996</c:v>
                </c:pt>
                <c:pt idx="3226">
                  <c:v>0.46647</c:v>
                </c:pt>
                <c:pt idx="3227">
                  <c:v>0.61958999999999997</c:v>
                </c:pt>
                <c:pt idx="3228">
                  <c:v>0.58957000000000004</c:v>
                </c:pt>
                <c:pt idx="3229">
                  <c:v>0.50588</c:v>
                </c:pt>
                <c:pt idx="3230">
                  <c:v>0.66271999999999998</c:v>
                </c:pt>
                <c:pt idx="3231">
                  <c:v>0.39539000000000002</c:v>
                </c:pt>
                <c:pt idx="3232">
                  <c:v>0.59365000000000001</c:v>
                </c:pt>
                <c:pt idx="3233">
                  <c:v>0.48831000000000002</c:v>
                </c:pt>
                <c:pt idx="3234">
                  <c:v>0.31075999999999998</c:v>
                </c:pt>
                <c:pt idx="3235">
                  <c:v>0.52739000000000003</c:v>
                </c:pt>
                <c:pt idx="3236">
                  <c:v>6.5970000000000001E-2</c:v>
                </c:pt>
                <c:pt idx="3237">
                  <c:v>1.1514E-2</c:v>
                </c:pt>
                <c:pt idx="3238">
                  <c:v>5.0425999999999999E-2</c:v>
                </c:pt>
                <c:pt idx="3239">
                  <c:v>-0.19397</c:v>
                </c:pt>
                <c:pt idx="3240">
                  <c:v>-0.22328000000000001</c:v>
                </c:pt>
                <c:pt idx="3241">
                  <c:v>-0.12912000000000001</c:v>
                </c:pt>
                <c:pt idx="3242">
                  <c:v>-0.58853999999999995</c:v>
                </c:pt>
                <c:pt idx="3243">
                  <c:v>-0.21834999999999999</c:v>
                </c:pt>
                <c:pt idx="3244">
                  <c:v>-0.47402</c:v>
                </c:pt>
                <c:pt idx="3245">
                  <c:v>-0.37365999999999999</c:v>
                </c:pt>
                <c:pt idx="3246">
                  <c:v>-0.43132999999999999</c:v>
                </c:pt>
                <c:pt idx="3247">
                  <c:v>-0.49530999999999997</c:v>
                </c:pt>
                <c:pt idx="3248">
                  <c:v>-0.55579999999999996</c:v>
                </c:pt>
                <c:pt idx="3249">
                  <c:v>-0.31835999999999998</c:v>
                </c:pt>
                <c:pt idx="3250">
                  <c:v>-0.52807999999999999</c:v>
                </c:pt>
                <c:pt idx="3251">
                  <c:v>-0.23494000000000001</c:v>
                </c:pt>
                <c:pt idx="3252">
                  <c:v>-0.40893000000000002</c:v>
                </c:pt>
                <c:pt idx="3253">
                  <c:v>-0.32236999999999999</c:v>
                </c:pt>
                <c:pt idx="3254">
                  <c:v>-0.14147999999999999</c:v>
                </c:pt>
                <c:pt idx="3255">
                  <c:v>-0.23926</c:v>
                </c:pt>
                <c:pt idx="3256">
                  <c:v>-9.8765999999999996E-5</c:v>
                </c:pt>
                <c:pt idx="3257">
                  <c:v>-0.23951</c:v>
                </c:pt>
                <c:pt idx="3258">
                  <c:v>-0.13344</c:v>
                </c:pt>
                <c:pt idx="3259">
                  <c:v>3.5404999999999999E-2</c:v>
                </c:pt>
                <c:pt idx="3260">
                  <c:v>-9.5680000000000001E-2</c:v>
                </c:pt>
                <c:pt idx="3261">
                  <c:v>0.38038</c:v>
                </c:pt>
                <c:pt idx="3262">
                  <c:v>0.17374999999999999</c:v>
                </c:pt>
                <c:pt idx="3263">
                  <c:v>0.30231999999999998</c:v>
                </c:pt>
                <c:pt idx="3264">
                  <c:v>0.52864999999999995</c:v>
                </c:pt>
                <c:pt idx="3265">
                  <c:v>0.27982000000000001</c:v>
                </c:pt>
                <c:pt idx="3266">
                  <c:v>0.43071999999999999</c:v>
                </c:pt>
                <c:pt idx="3267">
                  <c:v>0.42488999999999999</c:v>
                </c:pt>
                <c:pt idx="3268">
                  <c:v>0.18917</c:v>
                </c:pt>
                <c:pt idx="3269">
                  <c:v>0.3478</c:v>
                </c:pt>
                <c:pt idx="3270">
                  <c:v>0.32334000000000002</c:v>
                </c:pt>
                <c:pt idx="3271">
                  <c:v>0.18836</c:v>
                </c:pt>
                <c:pt idx="3272">
                  <c:v>0.24314</c:v>
                </c:pt>
                <c:pt idx="3273">
                  <c:v>0.20877999999999999</c:v>
                </c:pt>
                <c:pt idx="3274">
                  <c:v>0.13061</c:v>
                </c:pt>
                <c:pt idx="3275">
                  <c:v>0.12845999999999999</c:v>
                </c:pt>
                <c:pt idx="3276">
                  <c:v>1.7539000000000001E-3</c:v>
                </c:pt>
                <c:pt idx="3277">
                  <c:v>4.5025000000000003E-2</c:v>
                </c:pt>
                <c:pt idx="3278">
                  <c:v>1.6782999999999999E-2</c:v>
                </c:pt>
                <c:pt idx="3279">
                  <c:v>-8.6008000000000001E-2</c:v>
                </c:pt>
                <c:pt idx="3280">
                  <c:v>-0.13336000000000001</c:v>
                </c:pt>
                <c:pt idx="3281">
                  <c:v>-9.2505000000000004E-2</c:v>
                </c:pt>
                <c:pt idx="3282">
                  <c:v>-5.8014999999999997E-2</c:v>
                </c:pt>
                <c:pt idx="3283">
                  <c:v>-3.7441000000000002E-2</c:v>
                </c:pt>
                <c:pt idx="3284">
                  <c:v>-0.1046</c:v>
                </c:pt>
                <c:pt idx="3285">
                  <c:v>-0.17101</c:v>
                </c:pt>
                <c:pt idx="3286">
                  <c:v>-0.28166999999999998</c:v>
                </c:pt>
                <c:pt idx="3287">
                  <c:v>-0.28839999999999999</c:v>
                </c:pt>
                <c:pt idx="3288">
                  <c:v>-0.33415</c:v>
                </c:pt>
                <c:pt idx="3289">
                  <c:v>-0.33221000000000001</c:v>
                </c:pt>
                <c:pt idx="3290">
                  <c:v>-0.25846000000000002</c:v>
                </c:pt>
                <c:pt idx="3291">
                  <c:v>-0.22777</c:v>
                </c:pt>
                <c:pt idx="3292">
                  <c:v>-0.11935</c:v>
                </c:pt>
                <c:pt idx="3293">
                  <c:v>-5.4685999999999998E-2</c:v>
                </c:pt>
                <c:pt idx="3294">
                  <c:v>-4.9757999999999997E-2</c:v>
                </c:pt>
                <c:pt idx="3295">
                  <c:v>-4.2097999999999997E-2</c:v>
                </c:pt>
                <c:pt idx="3296">
                  <c:v>7.0548E-3</c:v>
                </c:pt>
                <c:pt idx="3297">
                  <c:v>4.3969000000000001E-2</c:v>
                </c:pt>
                <c:pt idx="3298">
                  <c:v>6.6746E-2</c:v>
                </c:pt>
                <c:pt idx="3299">
                  <c:v>0.11236</c:v>
                </c:pt>
                <c:pt idx="3300">
                  <c:v>0.17115</c:v>
                </c:pt>
                <c:pt idx="3301">
                  <c:v>0.16696</c:v>
                </c:pt>
                <c:pt idx="3302">
                  <c:v>0.14810999999999999</c:v>
                </c:pt>
                <c:pt idx="3303">
                  <c:v>0.13109000000000001</c:v>
                </c:pt>
                <c:pt idx="3304">
                  <c:v>0.14568</c:v>
                </c:pt>
                <c:pt idx="3305">
                  <c:v>0.15381</c:v>
                </c:pt>
                <c:pt idx="3306">
                  <c:v>0.11125</c:v>
                </c:pt>
                <c:pt idx="3307">
                  <c:v>6.3752000000000003E-2</c:v>
                </c:pt>
                <c:pt idx="3308">
                  <c:v>6.8092E-2</c:v>
                </c:pt>
                <c:pt idx="3309">
                  <c:v>5.7176999999999999E-2</c:v>
                </c:pt>
                <c:pt idx="3310">
                  <c:v>4.2692000000000001E-2</c:v>
                </c:pt>
                <c:pt idx="3311">
                  <c:v>1.4186000000000001E-2</c:v>
                </c:pt>
                <c:pt idx="3312">
                  <c:v>-1.2467000000000001E-2</c:v>
                </c:pt>
                <c:pt idx="3313">
                  <c:v>-4.0362000000000002E-3</c:v>
                </c:pt>
                <c:pt idx="3314">
                  <c:v>8.7389000000000008E-3</c:v>
                </c:pt>
                <c:pt idx="3315">
                  <c:v>-2.0330999999999998E-2</c:v>
                </c:pt>
                <c:pt idx="3316">
                  <c:v>-6.1876E-2</c:v>
                </c:pt>
                <c:pt idx="3317">
                  <c:v>-8.2835000000000006E-2</c:v>
                </c:pt>
                <c:pt idx="3318">
                  <c:v>-6.8904000000000007E-2</c:v>
                </c:pt>
                <c:pt idx="3319">
                  <c:v>-5.9304000000000003E-2</c:v>
                </c:pt>
                <c:pt idx="3320">
                  <c:v>-5.2600000000000001E-2</c:v>
                </c:pt>
                <c:pt idx="3321">
                  <c:v>-7.7205999999999997E-2</c:v>
                </c:pt>
                <c:pt idx="3322">
                  <c:v>-7.5266E-2</c:v>
                </c:pt>
                <c:pt idx="3323">
                  <c:v>-6.7854999999999999E-2</c:v>
                </c:pt>
                <c:pt idx="3324">
                  <c:v>-4.2561000000000002E-2</c:v>
                </c:pt>
                <c:pt idx="3325">
                  <c:v>-3.5191E-2</c:v>
                </c:pt>
                <c:pt idx="3326">
                  <c:v>-4.5000999999999999E-2</c:v>
                </c:pt>
                <c:pt idx="3327">
                  <c:v>-1.8012E-2</c:v>
                </c:pt>
                <c:pt idx="3328">
                  <c:v>1.3918E-2</c:v>
                </c:pt>
                <c:pt idx="3329">
                  <c:v>8.7323999999999995E-3</c:v>
                </c:pt>
                <c:pt idx="3330">
                  <c:v>5.3604000000000004E-3</c:v>
                </c:pt>
                <c:pt idx="3331">
                  <c:v>2.9208000000000001E-2</c:v>
                </c:pt>
                <c:pt idx="3332">
                  <c:v>6.1489000000000002E-2</c:v>
                </c:pt>
                <c:pt idx="3333">
                  <c:v>4.5501E-2</c:v>
                </c:pt>
                <c:pt idx="3334">
                  <c:v>3.4916999999999997E-2</c:v>
                </c:pt>
                <c:pt idx="3335">
                  <c:v>6.4866999999999994E-2</c:v>
                </c:pt>
                <c:pt idx="3336">
                  <c:v>9.5966999999999997E-2</c:v>
                </c:pt>
                <c:pt idx="3337">
                  <c:v>2.7471000000000001E-3</c:v>
                </c:pt>
                <c:pt idx="3338">
                  <c:v>3.7231E-2</c:v>
                </c:pt>
                <c:pt idx="3339">
                  <c:v>2.5760000000000002E-2</c:v>
                </c:pt>
                <c:pt idx="3340">
                  <c:v>-4.5022E-2</c:v>
                </c:pt>
                <c:pt idx="3341">
                  <c:v>0.11917</c:v>
                </c:pt>
                <c:pt idx="3342">
                  <c:v>-6.4324999999999993E-2</c:v>
                </c:pt>
                <c:pt idx="3343">
                  <c:v>-3.0003999999999999E-3</c:v>
                </c:pt>
                <c:pt idx="3344">
                  <c:v>-5.7805000000000002E-2</c:v>
                </c:pt>
                <c:pt idx="3345">
                  <c:v>2.6242000000000001E-2</c:v>
                </c:pt>
                <c:pt idx="3346">
                  <c:v>-2.6619999999999999E-3</c:v>
                </c:pt>
                <c:pt idx="3347">
                  <c:v>-2.5245E-2</c:v>
                </c:pt>
                <c:pt idx="3348">
                  <c:v>-0.10842</c:v>
                </c:pt>
                <c:pt idx="3349">
                  <c:v>3.7196999999999998E-3</c:v>
                </c:pt>
                <c:pt idx="3350">
                  <c:v>-1.8519999999999998E-2</c:v>
                </c:pt>
                <c:pt idx="3351">
                  <c:v>5.3688E-2</c:v>
                </c:pt>
                <c:pt idx="3352">
                  <c:v>-5.7301999999999999E-2</c:v>
                </c:pt>
                <c:pt idx="3353">
                  <c:v>-4.6274999999999997E-2</c:v>
                </c:pt>
                <c:pt idx="3354">
                  <c:v>2.0188999999999999E-2</c:v>
                </c:pt>
                <c:pt idx="3355">
                  <c:v>-2.4136000000000001E-2</c:v>
                </c:pt>
                <c:pt idx="3356">
                  <c:v>9.0733999999999995E-2</c:v>
                </c:pt>
                <c:pt idx="3357">
                  <c:v>-4.7914999999999999E-2</c:v>
                </c:pt>
                <c:pt idx="3358">
                  <c:v>-1.9772000000000001E-2</c:v>
                </c:pt>
                <c:pt idx="3359">
                  <c:v>5.9098999999999999E-2</c:v>
                </c:pt>
                <c:pt idx="3360">
                  <c:v>-6.7461999999999994E-2</c:v>
                </c:pt>
                <c:pt idx="3361">
                  <c:v>7.7435000000000004E-2</c:v>
                </c:pt>
                <c:pt idx="3362">
                  <c:v>1.512E-2</c:v>
                </c:pt>
                <c:pt idx="3363">
                  <c:v>-5.7117000000000001E-2</c:v>
                </c:pt>
                <c:pt idx="3364">
                  <c:v>5.7974999999999999E-2</c:v>
                </c:pt>
                <c:pt idx="3365">
                  <c:v>3.5103000000000002E-2</c:v>
                </c:pt>
                <c:pt idx="3366">
                  <c:v>-8.8099999999999998E-2</c:v>
                </c:pt>
                <c:pt idx="3367">
                  <c:v>0.11297</c:v>
                </c:pt>
                <c:pt idx="3368">
                  <c:v>-6.4887E-2</c:v>
                </c:pt>
                <c:pt idx="3369">
                  <c:v>6.1792E-2</c:v>
                </c:pt>
                <c:pt idx="3370">
                  <c:v>-2.1335E-2</c:v>
                </c:pt>
                <c:pt idx="3371">
                  <c:v>-2.9273E-2</c:v>
                </c:pt>
                <c:pt idx="3372">
                  <c:v>1.3848E-3</c:v>
                </c:pt>
                <c:pt idx="3373">
                  <c:v>7.0293999999999995E-2</c:v>
                </c:pt>
                <c:pt idx="3374">
                  <c:v>-3.2126000000000002E-2</c:v>
                </c:pt>
                <c:pt idx="3375">
                  <c:v>6.7285999999999999E-2</c:v>
                </c:pt>
                <c:pt idx="3376">
                  <c:v>-7.4559E-2</c:v>
                </c:pt>
                <c:pt idx="3377">
                  <c:v>5.1594000000000001E-2</c:v>
                </c:pt>
                <c:pt idx="3378">
                  <c:v>4.2453999999999999E-2</c:v>
                </c:pt>
                <c:pt idx="3379">
                  <c:v>-3.2022000000000002E-2</c:v>
                </c:pt>
                <c:pt idx="3380">
                  <c:v>1.2824E-2</c:v>
                </c:pt>
                <c:pt idx="3381">
                  <c:v>-7.9814999999999997E-2</c:v>
                </c:pt>
                <c:pt idx="3382">
                  <c:v>7.5514999999999999E-2</c:v>
                </c:pt>
                <c:pt idx="3383">
                  <c:v>6.8540000000000004E-2</c:v>
                </c:pt>
                <c:pt idx="3384">
                  <c:v>-2.8725000000000001E-2</c:v>
                </c:pt>
                <c:pt idx="3385">
                  <c:v>6.2645999999999993E-2</c:v>
                </c:pt>
                <c:pt idx="3386">
                  <c:v>-0.14091000000000001</c:v>
                </c:pt>
                <c:pt idx="3387">
                  <c:v>-3.8065000000000002E-2</c:v>
                </c:pt>
                <c:pt idx="3388">
                  <c:v>-3.1994000000000002E-2</c:v>
                </c:pt>
                <c:pt idx="3389">
                  <c:v>-0.15437999999999999</c:v>
                </c:pt>
                <c:pt idx="3390">
                  <c:v>-7.3138999999999996E-2</c:v>
                </c:pt>
                <c:pt idx="3391">
                  <c:v>-1.6655E-2</c:v>
                </c:pt>
                <c:pt idx="3392">
                  <c:v>-0.11518</c:v>
                </c:pt>
                <c:pt idx="3393">
                  <c:v>5.9311999999999997E-2</c:v>
                </c:pt>
                <c:pt idx="3394">
                  <c:v>-4.7272000000000002E-2</c:v>
                </c:pt>
                <c:pt idx="3395">
                  <c:v>1.8294000000000001E-2</c:v>
                </c:pt>
                <c:pt idx="3396">
                  <c:v>3.4287999999999999E-2</c:v>
                </c:pt>
                <c:pt idx="3397">
                  <c:v>1.5907000000000001E-2</c:v>
                </c:pt>
                <c:pt idx="3398">
                  <c:v>-1.1525000000000001E-2</c:v>
                </c:pt>
                <c:pt idx="3399">
                  <c:v>7.8174999999999994E-2</c:v>
                </c:pt>
                <c:pt idx="3400">
                  <c:v>1.6309000000000001E-2</c:v>
                </c:pt>
                <c:pt idx="3401">
                  <c:v>0.12911</c:v>
                </c:pt>
                <c:pt idx="3402">
                  <c:v>3.9114000000000003E-2</c:v>
                </c:pt>
                <c:pt idx="3403">
                  <c:v>3.7212000000000002E-2</c:v>
                </c:pt>
                <c:pt idx="3404">
                  <c:v>8.8425000000000004E-2</c:v>
                </c:pt>
                <c:pt idx="3405">
                  <c:v>6.1088000000000003E-2</c:v>
                </c:pt>
                <c:pt idx="3406">
                  <c:v>0.10943</c:v>
                </c:pt>
                <c:pt idx="3407">
                  <c:v>-9.5346000000000007E-3</c:v>
                </c:pt>
                <c:pt idx="3408">
                  <c:v>-3.0640000000000001E-2</c:v>
                </c:pt>
                <c:pt idx="3409">
                  <c:v>2.3304999999999999E-2</c:v>
                </c:pt>
                <c:pt idx="3410">
                  <c:v>-1.6029000000000002E-2</c:v>
                </c:pt>
                <c:pt idx="3411">
                  <c:v>0.14516999999999999</c:v>
                </c:pt>
                <c:pt idx="3412">
                  <c:v>1.6067000000000001E-2</c:v>
                </c:pt>
                <c:pt idx="3413">
                  <c:v>1.2096000000000001E-2</c:v>
                </c:pt>
                <c:pt idx="3414">
                  <c:v>8.8722999999999996E-2</c:v>
                </c:pt>
                <c:pt idx="3415">
                  <c:v>-7.7019999999999996E-3</c:v>
                </c:pt>
                <c:pt idx="3416">
                  <c:v>-2.2821999999999999E-3</c:v>
                </c:pt>
                <c:pt idx="3417">
                  <c:v>-5.3900999999999998E-2</c:v>
                </c:pt>
                <c:pt idx="3418">
                  <c:v>-0.16711000000000001</c:v>
                </c:pt>
                <c:pt idx="3419">
                  <c:v>-9.0701000000000004E-2</c:v>
                </c:pt>
                <c:pt idx="3420">
                  <c:v>-8.1100000000000005E-2</c:v>
                </c:pt>
                <c:pt idx="3421">
                  <c:v>-0.1353</c:v>
                </c:pt>
                <c:pt idx="3422">
                  <c:v>-0.13900999999999999</c:v>
                </c:pt>
                <c:pt idx="3423">
                  <c:v>-0.13149</c:v>
                </c:pt>
                <c:pt idx="3424">
                  <c:v>-0.12509000000000001</c:v>
                </c:pt>
                <c:pt idx="3425">
                  <c:v>-8.9984999999999996E-2</c:v>
                </c:pt>
                <c:pt idx="3426">
                  <c:v>-0.13255</c:v>
                </c:pt>
                <c:pt idx="3427">
                  <c:v>-9.4104999999999994E-2</c:v>
                </c:pt>
                <c:pt idx="3428">
                  <c:v>-4.5150000000000003E-2</c:v>
                </c:pt>
                <c:pt idx="3429">
                  <c:v>-3.3721000000000001E-2</c:v>
                </c:pt>
                <c:pt idx="3430">
                  <c:v>-2.4903999999999999E-2</c:v>
                </c:pt>
                <c:pt idx="3431">
                  <c:v>9.6947000000000005E-3</c:v>
                </c:pt>
                <c:pt idx="3432">
                  <c:v>7.7714000000000005E-2</c:v>
                </c:pt>
                <c:pt idx="3433">
                  <c:v>0.11456</c:v>
                </c:pt>
                <c:pt idx="3434">
                  <c:v>0.111</c:v>
                </c:pt>
                <c:pt idx="3435">
                  <c:v>8.4967000000000001E-2</c:v>
                </c:pt>
                <c:pt idx="3436">
                  <c:v>6.8472000000000005E-2</c:v>
                </c:pt>
                <c:pt idx="3437">
                  <c:v>0.15334</c:v>
                </c:pt>
                <c:pt idx="3438">
                  <c:v>9.6630999999999995E-2</c:v>
                </c:pt>
                <c:pt idx="3439">
                  <c:v>7.3496000000000006E-2</c:v>
                </c:pt>
                <c:pt idx="3440">
                  <c:v>0.14938000000000001</c:v>
                </c:pt>
                <c:pt idx="3441">
                  <c:v>8.8928999999999994E-2</c:v>
                </c:pt>
                <c:pt idx="3442">
                  <c:v>0.23041</c:v>
                </c:pt>
                <c:pt idx="3443">
                  <c:v>0.16073000000000001</c:v>
                </c:pt>
                <c:pt idx="3444">
                  <c:v>0.14249999999999999</c:v>
                </c:pt>
                <c:pt idx="3445">
                  <c:v>9.4657000000000005E-2</c:v>
                </c:pt>
                <c:pt idx="3446">
                  <c:v>0.14216999999999999</c:v>
                </c:pt>
                <c:pt idx="3447">
                  <c:v>9.6090999999999996E-2</c:v>
                </c:pt>
                <c:pt idx="3448">
                  <c:v>8.2643999999999995E-2</c:v>
                </c:pt>
                <c:pt idx="3449">
                  <c:v>8.4192999999999994E-3</c:v>
                </c:pt>
                <c:pt idx="3450">
                  <c:v>4.8895000000000001E-2</c:v>
                </c:pt>
                <c:pt idx="3451">
                  <c:v>-1.5716000000000001E-2</c:v>
                </c:pt>
                <c:pt idx="3452">
                  <c:v>-3.9883000000000002E-2</c:v>
                </c:pt>
                <c:pt idx="3453">
                  <c:v>-0.11323999999999999</c:v>
                </c:pt>
                <c:pt idx="3454">
                  <c:v>-0.13167000000000001</c:v>
                </c:pt>
                <c:pt idx="3455">
                  <c:v>-0.10198</c:v>
                </c:pt>
                <c:pt idx="3456">
                  <c:v>-0.21063000000000001</c:v>
                </c:pt>
                <c:pt idx="3457">
                  <c:v>-0.18953</c:v>
                </c:pt>
                <c:pt idx="3458">
                  <c:v>-0.22203000000000001</c:v>
                </c:pt>
                <c:pt idx="3459">
                  <c:v>-0.23265</c:v>
                </c:pt>
                <c:pt idx="3460">
                  <c:v>-0.12384000000000001</c:v>
                </c:pt>
                <c:pt idx="3461">
                  <c:v>-0.24428</c:v>
                </c:pt>
                <c:pt idx="3462">
                  <c:v>-0.26758999999999999</c:v>
                </c:pt>
                <c:pt idx="3463">
                  <c:v>-0.16355</c:v>
                </c:pt>
                <c:pt idx="3464">
                  <c:v>-0.15776000000000001</c:v>
                </c:pt>
                <c:pt idx="3465">
                  <c:v>-0.19386999999999999</c:v>
                </c:pt>
                <c:pt idx="3466">
                  <c:v>-9.3813999999999995E-2</c:v>
                </c:pt>
                <c:pt idx="3467">
                  <c:v>-0.25535000000000002</c:v>
                </c:pt>
                <c:pt idx="3468">
                  <c:v>-4.0112000000000002E-2</c:v>
                </c:pt>
                <c:pt idx="3469">
                  <c:v>-7.2267999999999999E-2</c:v>
                </c:pt>
                <c:pt idx="3470">
                  <c:v>2.1881999999999999E-2</c:v>
                </c:pt>
                <c:pt idx="3471">
                  <c:v>-5.1491999999999996E-3</c:v>
                </c:pt>
                <c:pt idx="3472">
                  <c:v>6.1518000000000003E-2</c:v>
                </c:pt>
                <c:pt idx="3473">
                  <c:v>8.7807999999999997E-2</c:v>
                </c:pt>
                <c:pt idx="3474">
                  <c:v>0.19928999999999999</c:v>
                </c:pt>
                <c:pt idx="3475">
                  <c:v>0.1027</c:v>
                </c:pt>
                <c:pt idx="3476">
                  <c:v>0.23613999999999999</c:v>
                </c:pt>
                <c:pt idx="3477">
                  <c:v>0.21146000000000001</c:v>
                </c:pt>
                <c:pt idx="3478">
                  <c:v>0.27261000000000002</c:v>
                </c:pt>
                <c:pt idx="3479">
                  <c:v>0.30845</c:v>
                </c:pt>
                <c:pt idx="3480">
                  <c:v>0.22944999999999999</c:v>
                </c:pt>
                <c:pt idx="3481">
                  <c:v>0.33389999999999997</c:v>
                </c:pt>
                <c:pt idx="3482">
                  <c:v>0.24684</c:v>
                </c:pt>
                <c:pt idx="3483">
                  <c:v>0.25580000000000003</c:v>
                </c:pt>
                <c:pt idx="3484">
                  <c:v>0.24160999999999999</c:v>
                </c:pt>
                <c:pt idx="3485">
                  <c:v>8.7173E-2</c:v>
                </c:pt>
                <c:pt idx="3486">
                  <c:v>0.29520000000000002</c:v>
                </c:pt>
                <c:pt idx="3487">
                  <c:v>0.23225000000000001</c:v>
                </c:pt>
                <c:pt idx="3488">
                  <c:v>9.9934999999999996E-2</c:v>
                </c:pt>
                <c:pt idx="3489">
                  <c:v>0.11755</c:v>
                </c:pt>
                <c:pt idx="3490">
                  <c:v>7.7756000000000006E-2</c:v>
                </c:pt>
                <c:pt idx="3491">
                  <c:v>-2.5203E-2</c:v>
                </c:pt>
                <c:pt idx="3492">
                  <c:v>0.10176</c:v>
                </c:pt>
                <c:pt idx="3493">
                  <c:v>-0.19555</c:v>
                </c:pt>
                <c:pt idx="3494">
                  <c:v>-0.1206</c:v>
                </c:pt>
                <c:pt idx="3495">
                  <c:v>-0.21128</c:v>
                </c:pt>
                <c:pt idx="3496">
                  <c:v>-0.22575999999999999</c:v>
                </c:pt>
                <c:pt idx="3497">
                  <c:v>-0.26379999999999998</c:v>
                </c:pt>
                <c:pt idx="3498">
                  <c:v>-0.27914</c:v>
                </c:pt>
                <c:pt idx="3499">
                  <c:v>-0.40799000000000002</c:v>
                </c:pt>
                <c:pt idx="3500">
                  <c:v>-0.27823999999999999</c:v>
                </c:pt>
                <c:pt idx="3501">
                  <c:v>-0.38629000000000002</c:v>
                </c:pt>
                <c:pt idx="3502">
                  <c:v>-0.33844000000000002</c:v>
                </c:pt>
                <c:pt idx="3503">
                  <c:v>-0.36658000000000002</c:v>
                </c:pt>
                <c:pt idx="3504">
                  <c:v>-0.35608000000000001</c:v>
                </c:pt>
                <c:pt idx="3505">
                  <c:v>-0.24132999999999999</c:v>
                </c:pt>
                <c:pt idx="3506">
                  <c:v>-0.32249</c:v>
                </c:pt>
                <c:pt idx="3507">
                  <c:v>-0.16878000000000001</c:v>
                </c:pt>
                <c:pt idx="3508">
                  <c:v>-0.14573</c:v>
                </c:pt>
                <c:pt idx="3509">
                  <c:v>-0.11207</c:v>
                </c:pt>
                <c:pt idx="3510">
                  <c:v>5.6460999999999997E-2</c:v>
                </c:pt>
                <c:pt idx="3511">
                  <c:v>-0.13309000000000001</c:v>
                </c:pt>
                <c:pt idx="3512">
                  <c:v>-2.8549999999999999E-2</c:v>
                </c:pt>
                <c:pt idx="3513">
                  <c:v>6.4258999999999997E-2</c:v>
                </c:pt>
                <c:pt idx="3514">
                  <c:v>6.3173000000000007E-2</c:v>
                </c:pt>
                <c:pt idx="3515">
                  <c:v>0.17724000000000001</c:v>
                </c:pt>
                <c:pt idx="3516">
                  <c:v>0.23244999999999999</c:v>
                </c:pt>
                <c:pt idx="3517">
                  <c:v>0.18453</c:v>
                </c:pt>
                <c:pt idx="3518">
                  <c:v>0.41478999999999999</c:v>
                </c:pt>
                <c:pt idx="3519">
                  <c:v>0.35205999999999998</c:v>
                </c:pt>
                <c:pt idx="3520">
                  <c:v>0.41432999999999998</c:v>
                </c:pt>
                <c:pt idx="3521">
                  <c:v>0.40207999999999999</c:v>
                </c:pt>
                <c:pt idx="3522">
                  <c:v>0.40564</c:v>
                </c:pt>
                <c:pt idx="3523">
                  <c:v>0.40438000000000002</c:v>
                </c:pt>
                <c:pt idx="3524">
                  <c:v>0.45563999999999999</c:v>
                </c:pt>
                <c:pt idx="3525">
                  <c:v>0.33011000000000001</c:v>
                </c:pt>
                <c:pt idx="3526">
                  <c:v>0.39311000000000001</c:v>
                </c:pt>
                <c:pt idx="3527">
                  <c:v>0.29731000000000002</c:v>
                </c:pt>
                <c:pt idx="3528">
                  <c:v>0.25877</c:v>
                </c:pt>
                <c:pt idx="3529">
                  <c:v>0.24301</c:v>
                </c:pt>
                <c:pt idx="3530">
                  <c:v>0.11482000000000001</c:v>
                </c:pt>
                <c:pt idx="3531">
                  <c:v>8.7012999999999993E-2</c:v>
                </c:pt>
                <c:pt idx="3532">
                  <c:v>-6.4529000000000003E-2</c:v>
                </c:pt>
                <c:pt idx="3533">
                  <c:v>-9.7526000000000002E-2</c:v>
                </c:pt>
                <c:pt idx="3534">
                  <c:v>-0.15532000000000001</c:v>
                </c:pt>
                <c:pt idx="3535">
                  <c:v>-0.27422999999999997</c:v>
                </c:pt>
                <c:pt idx="3536">
                  <c:v>-0.18043999999999999</c:v>
                </c:pt>
                <c:pt idx="3537">
                  <c:v>-0.29559000000000002</c:v>
                </c:pt>
                <c:pt idx="3538">
                  <c:v>-0.26795999999999998</c:v>
                </c:pt>
                <c:pt idx="3539">
                  <c:v>-0.2964</c:v>
                </c:pt>
                <c:pt idx="3540">
                  <c:v>-0.46594000000000002</c:v>
                </c:pt>
                <c:pt idx="3541">
                  <c:v>-0.38923000000000002</c:v>
                </c:pt>
                <c:pt idx="3542">
                  <c:v>-0.44469999999999998</c:v>
                </c:pt>
                <c:pt idx="3543">
                  <c:v>-0.52963000000000005</c:v>
                </c:pt>
                <c:pt idx="3544">
                  <c:v>-0.50109999999999999</c:v>
                </c:pt>
                <c:pt idx="3545">
                  <c:v>-0.44368000000000002</c:v>
                </c:pt>
                <c:pt idx="3546">
                  <c:v>-0.45804</c:v>
                </c:pt>
                <c:pt idx="3547">
                  <c:v>-0.38879999999999998</c:v>
                </c:pt>
                <c:pt idx="3548">
                  <c:v>-0.33603</c:v>
                </c:pt>
                <c:pt idx="3549">
                  <c:v>-0.31095</c:v>
                </c:pt>
                <c:pt idx="3550">
                  <c:v>-0.24018999999999999</c:v>
                </c:pt>
                <c:pt idx="3551">
                  <c:v>-0.15060999999999999</c:v>
                </c:pt>
                <c:pt idx="3552">
                  <c:v>-6.7626000000000006E-2</c:v>
                </c:pt>
                <c:pt idx="3553">
                  <c:v>6.5481999999999997E-3</c:v>
                </c:pt>
                <c:pt idx="3554">
                  <c:v>6.2673999999999994E-2</c:v>
                </c:pt>
                <c:pt idx="3555">
                  <c:v>0.14241999999999999</c:v>
                </c:pt>
                <c:pt idx="3556">
                  <c:v>0.28306999999999999</c:v>
                </c:pt>
                <c:pt idx="3557">
                  <c:v>0.33537</c:v>
                </c:pt>
                <c:pt idx="3558">
                  <c:v>0.38034000000000001</c:v>
                </c:pt>
                <c:pt idx="3559">
                  <c:v>0.45001999999999998</c:v>
                </c:pt>
                <c:pt idx="3560">
                  <c:v>0.52297000000000005</c:v>
                </c:pt>
                <c:pt idx="3561">
                  <c:v>0.55427999999999999</c:v>
                </c:pt>
                <c:pt idx="3562">
                  <c:v>0.38980999999999999</c:v>
                </c:pt>
                <c:pt idx="3563">
                  <c:v>0.49589</c:v>
                </c:pt>
                <c:pt idx="3564">
                  <c:v>0.57918999999999998</c:v>
                </c:pt>
                <c:pt idx="3565">
                  <c:v>0.44375999999999999</c:v>
                </c:pt>
                <c:pt idx="3566">
                  <c:v>0.58940999999999999</c:v>
                </c:pt>
                <c:pt idx="3567">
                  <c:v>0.38673999999999997</c:v>
                </c:pt>
                <c:pt idx="3568">
                  <c:v>0.44708999999999999</c:v>
                </c:pt>
                <c:pt idx="3569">
                  <c:v>0.37534000000000001</c:v>
                </c:pt>
                <c:pt idx="3570">
                  <c:v>0.35896</c:v>
                </c:pt>
                <c:pt idx="3571">
                  <c:v>0.21682000000000001</c:v>
                </c:pt>
                <c:pt idx="3572">
                  <c:v>0.15884000000000001</c:v>
                </c:pt>
                <c:pt idx="3573">
                  <c:v>2.3917999999999998E-2</c:v>
                </c:pt>
                <c:pt idx="3574">
                  <c:v>5.6203999999999997E-2</c:v>
                </c:pt>
                <c:pt idx="3575">
                  <c:v>-0.11638</c:v>
                </c:pt>
                <c:pt idx="3576">
                  <c:v>-0.15687000000000001</c:v>
                </c:pt>
                <c:pt idx="3577">
                  <c:v>-0.32605000000000001</c:v>
                </c:pt>
                <c:pt idx="3578">
                  <c:v>-0.3538</c:v>
                </c:pt>
                <c:pt idx="3579">
                  <c:v>-0.39311000000000001</c:v>
                </c:pt>
                <c:pt idx="3580">
                  <c:v>-0.57218999999999998</c:v>
                </c:pt>
                <c:pt idx="3581">
                  <c:v>-0.52224999999999999</c:v>
                </c:pt>
                <c:pt idx="3582">
                  <c:v>-0.64209000000000005</c:v>
                </c:pt>
                <c:pt idx="3583">
                  <c:v>-0.61446000000000001</c:v>
                </c:pt>
                <c:pt idx="3584">
                  <c:v>-0.61126999999999998</c:v>
                </c:pt>
                <c:pt idx="3585">
                  <c:v>-0.78856999999999999</c:v>
                </c:pt>
                <c:pt idx="3586">
                  <c:v>-0.58977000000000002</c:v>
                </c:pt>
                <c:pt idx="3587">
                  <c:v>-0.49729000000000001</c:v>
                </c:pt>
                <c:pt idx="3588">
                  <c:v>-0.58155999999999997</c:v>
                </c:pt>
                <c:pt idx="3589">
                  <c:v>-0.42080000000000001</c:v>
                </c:pt>
                <c:pt idx="3590">
                  <c:v>-0.27925</c:v>
                </c:pt>
                <c:pt idx="3591">
                  <c:v>-0.40566000000000002</c:v>
                </c:pt>
                <c:pt idx="3592">
                  <c:v>9.4874E-2</c:v>
                </c:pt>
                <c:pt idx="3593">
                  <c:v>-0.12518000000000001</c:v>
                </c:pt>
                <c:pt idx="3594">
                  <c:v>0.10836999999999999</c:v>
                </c:pt>
                <c:pt idx="3595">
                  <c:v>8.2878999999999994E-2</c:v>
                </c:pt>
                <c:pt idx="3596">
                  <c:v>0.24176</c:v>
                </c:pt>
                <c:pt idx="3597">
                  <c:v>0.32736999999999999</c:v>
                </c:pt>
                <c:pt idx="3598">
                  <c:v>0.48039999999999999</c:v>
                </c:pt>
                <c:pt idx="3599">
                  <c:v>0.34350000000000003</c:v>
                </c:pt>
                <c:pt idx="3600">
                  <c:v>0.62931000000000004</c:v>
                </c:pt>
                <c:pt idx="3601">
                  <c:v>0.46433999999999997</c:v>
                </c:pt>
                <c:pt idx="3602">
                  <c:v>0.61948000000000003</c:v>
                </c:pt>
                <c:pt idx="3603">
                  <c:v>0.58696999999999999</c:v>
                </c:pt>
                <c:pt idx="3604">
                  <c:v>0.50861999999999996</c:v>
                </c:pt>
                <c:pt idx="3605">
                  <c:v>0.62131000000000003</c:v>
                </c:pt>
                <c:pt idx="3606">
                  <c:v>0.40107999999999999</c:v>
                </c:pt>
                <c:pt idx="3607">
                  <c:v>0.60653999999999997</c:v>
                </c:pt>
                <c:pt idx="3608">
                  <c:v>0.49391000000000002</c:v>
                </c:pt>
                <c:pt idx="3609">
                  <c:v>0.32869999999999999</c:v>
                </c:pt>
                <c:pt idx="3610">
                  <c:v>0.53695000000000004</c:v>
                </c:pt>
                <c:pt idx="3611">
                  <c:v>7.4610999999999997E-2</c:v>
                </c:pt>
                <c:pt idx="3612">
                  <c:v>2.647E-2</c:v>
                </c:pt>
                <c:pt idx="3613">
                  <c:v>5.5530000000000003E-2</c:v>
                </c:pt>
                <c:pt idx="3614">
                  <c:v>-0.18348</c:v>
                </c:pt>
                <c:pt idx="3615">
                  <c:v>-0.21127000000000001</c:v>
                </c:pt>
                <c:pt idx="3616">
                  <c:v>-0.12581000000000001</c:v>
                </c:pt>
                <c:pt idx="3617">
                  <c:v>-0.57706999999999997</c:v>
                </c:pt>
                <c:pt idx="3618">
                  <c:v>-0.20963999999999999</c:v>
                </c:pt>
                <c:pt idx="3619">
                  <c:v>-0.46878999999999998</c:v>
                </c:pt>
                <c:pt idx="3620">
                  <c:v>-0.36246</c:v>
                </c:pt>
                <c:pt idx="3621">
                  <c:v>-0.42564000000000002</c:v>
                </c:pt>
                <c:pt idx="3622">
                  <c:v>-0.45877000000000001</c:v>
                </c:pt>
                <c:pt idx="3623">
                  <c:v>-0.55101999999999995</c:v>
                </c:pt>
                <c:pt idx="3624">
                  <c:v>-0.31564999999999999</c:v>
                </c:pt>
                <c:pt idx="3625">
                  <c:v>-0.52708999999999995</c:v>
                </c:pt>
                <c:pt idx="3626">
                  <c:v>-0.23068</c:v>
                </c:pt>
                <c:pt idx="3627">
                  <c:v>-0.40726000000000001</c:v>
                </c:pt>
                <c:pt idx="3628">
                  <c:v>-0.31813000000000002</c:v>
                </c:pt>
                <c:pt idx="3629">
                  <c:v>-0.13331999999999999</c:v>
                </c:pt>
                <c:pt idx="3630">
                  <c:v>-0.23587</c:v>
                </c:pt>
                <c:pt idx="3631">
                  <c:v>4.5497999999999997E-3</c:v>
                </c:pt>
                <c:pt idx="3632">
                  <c:v>-0.20851</c:v>
                </c:pt>
                <c:pt idx="3633">
                  <c:v>-0.12870000000000001</c:v>
                </c:pt>
                <c:pt idx="3634">
                  <c:v>4.4964999999999998E-2</c:v>
                </c:pt>
                <c:pt idx="3635">
                  <c:v>-8.3285999999999999E-2</c:v>
                </c:pt>
                <c:pt idx="3636">
                  <c:v>0.39226</c:v>
                </c:pt>
                <c:pt idx="3637">
                  <c:v>0.1817</c:v>
                </c:pt>
                <c:pt idx="3638">
                  <c:v>0.30645</c:v>
                </c:pt>
                <c:pt idx="3639">
                  <c:v>0.52912000000000003</c:v>
                </c:pt>
                <c:pt idx="3640">
                  <c:v>0.27821000000000001</c:v>
                </c:pt>
                <c:pt idx="3641">
                  <c:v>0.42418</c:v>
                </c:pt>
                <c:pt idx="3642">
                  <c:v>0.41405999999999998</c:v>
                </c:pt>
                <c:pt idx="3643">
                  <c:v>0.18046999999999999</c:v>
                </c:pt>
                <c:pt idx="3644">
                  <c:v>0.34095999999999999</c:v>
                </c:pt>
                <c:pt idx="3645">
                  <c:v>0.31587999999999999</c:v>
                </c:pt>
                <c:pt idx="3646">
                  <c:v>0.17841000000000001</c:v>
                </c:pt>
                <c:pt idx="3647">
                  <c:v>0.23158999999999999</c:v>
                </c:pt>
                <c:pt idx="3648">
                  <c:v>0.19603000000000001</c:v>
                </c:pt>
                <c:pt idx="3649">
                  <c:v>9.8648E-2</c:v>
                </c:pt>
                <c:pt idx="3650">
                  <c:v>0.11771</c:v>
                </c:pt>
                <c:pt idx="3651">
                  <c:v>-5.9353000000000001E-3</c:v>
                </c:pt>
                <c:pt idx="3652">
                  <c:v>3.6495E-2</c:v>
                </c:pt>
                <c:pt idx="3653">
                  <c:v>6.7019999999999996E-3</c:v>
                </c:pt>
                <c:pt idx="3654">
                  <c:v>-9.6567E-2</c:v>
                </c:pt>
                <c:pt idx="3655">
                  <c:v>-0.14252999999999999</c:v>
                </c:pt>
                <c:pt idx="3656">
                  <c:v>-0.10244</c:v>
                </c:pt>
                <c:pt idx="3657">
                  <c:v>-7.0180999999999993E-2</c:v>
                </c:pt>
                <c:pt idx="3658">
                  <c:v>-5.0629E-2</c:v>
                </c:pt>
                <c:pt idx="3659">
                  <c:v>-0.10602</c:v>
                </c:pt>
                <c:pt idx="3660">
                  <c:v>-0.18501999999999999</c:v>
                </c:pt>
                <c:pt idx="3661">
                  <c:v>-0.29683999999999999</c:v>
                </c:pt>
                <c:pt idx="3662">
                  <c:v>-0.30437999999999998</c:v>
                </c:pt>
                <c:pt idx="3663">
                  <c:v>-0.34937000000000001</c:v>
                </c:pt>
                <c:pt idx="3664">
                  <c:v>-0.34553</c:v>
                </c:pt>
                <c:pt idx="3665">
                  <c:v>-0.27128999999999998</c:v>
                </c:pt>
                <c:pt idx="3666">
                  <c:v>-0.24095</c:v>
                </c:pt>
                <c:pt idx="3667">
                  <c:v>-0.13081000000000001</c:v>
                </c:pt>
                <c:pt idx="3668">
                  <c:v>-6.3769000000000006E-2</c:v>
                </c:pt>
                <c:pt idx="3669">
                  <c:v>-5.6909000000000001E-2</c:v>
                </c:pt>
                <c:pt idx="3670">
                  <c:v>-4.7086999999999997E-2</c:v>
                </c:pt>
                <c:pt idx="3671">
                  <c:v>4.6595999999999999E-3</c:v>
                </c:pt>
                <c:pt idx="3672">
                  <c:v>4.4194999999999998E-2</c:v>
                </c:pt>
                <c:pt idx="3673">
                  <c:v>6.9136000000000003E-2</c:v>
                </c:pt>
                <c:pt idx="3674">
                  <c:v>0.11612</c:v>
                </c:pt>
                <c:pt idx="3675">
                  <c:v>0.17621000000000001</c:v>
                </c:pt>
                <c:pt idx="3676">
                  <c:v>0.17813000000000001</c:v>
                </c:pt>
                <c:pt idx="3677">
                  <c:v>0.156</c:v>
                </c:pt>
                <c:pt idx="3678">
                  <c:v>0.14011000000000001</c:v>
                </c:pt>
                <c:pt idx="3679">
                  <c:v>0.15506</c:v>
                </c:pt>
                <c:pt idx="3680">
                  <c:v>0.16306000000000001</c:v>
                </c:pt>
                <c:pt idx="3681">
                  <c:v>0.12062</c:v>
                </c:pt>
                <c:pt idx="3682">
                  <c:v>7.5871999999999995E-2</c:v>
                </c:pt>
                <c:pt idx="3683">
                  <c:v>8.0464999999999995E-2</c:v>
                </c:pt>
                <c:pt idx="3684">
                  <c:v>6.7290000000000003E-2</c:v>
                </c:pt>
                <c:pt idx="3685">
                  <c:v>5.0895999999999997E-2</c:v>
                </c:pt>
                <c:pt idx="3686">
                  <c:v>1.7034000000000001E-2</c:v>
                </c:pt>
                <c:pt idx="3687">
                  <c:v>-1.4268E-3</c:v>
                </c:pt>
                <c:pt idx="3688">
                  <c:v>7.4009999999999996E-3</c:v>
                </c:pt>
                <c:pt idx="3689">
                  <c:v>1.8296E-2</c:v>
                </c:pt>
                <c:pt idx="3690">
                  <c:v>-1.218E-2</c:v>
                </c:pt>
                <c:pt idx="3691">
                  <c:v>-5.2330000000000002E-2</c:v>
                </c:pt>
                <c:pt idx="3692">
                  <c:v>-7.1773000000000003E-2</c:v>
                </c:pt>
                <c:pt idx="3693">
                  <c:v>-6.4817E-2</c:v>
                </c:pt>
                <c:pt idx="3694">
                  <c:v>-5.0275E-2</c:v>
                </c:pt>
                <c:pt idx="3695">
                  <c:v>-4.4122000000000001E-2</c:v>
                </c:pt>
                <c:pt idx="3696">
                  <c:v>-6.7669999999999994E-2</c:v>
                </c:pt>
                <c:pt idx="3697">
                  <c:v>-6.6003000000000006E-2</c:v>
                </c:pt>
                <c:pt idx="3698">
                  <c:v>-6.0568999999999998E-2</c:v>
                </c:pt>
                <c:pt idx="3699">
                  <c:v>-3.6648E-2</c:v>
                </c:pt>
                <c:pt idx="3700">
                  <c:v>-2.8783E-2</c:v>
                </c:pt>
                <c:pt idx="3701">
                  <c:v>-3.7811999999999998E-2</c:v>
                </c:pt>
                <c:pt idx="3702">
                  <c:v>-1.2109999999999999E-2</c:v>
                </c:pt>
                <c:pt idx="3703">
                  <c:v>2.1145000000000001E-2</c:v>
                </c:pt>
                <c:pt idx="3704">
                  <c:v>1.1648E-2</c:v>
                </c:pt>
                <c:pt idx="3705">
                  <c:v>7.1231000000000003E-3</c:v>
                </c:pt>
                <c:pt idx="3706">
                  <c:v>3.0414E-2</c:v>
                </c:pt>
                <c:pt idx="3707">
                  <c:v>6.1409999999999999E-2</c:v>
                </c:pt>
                <c:pt idx="3708">
                  <c:v>4.4193999999999997E-2</c:v>
                </c:pt>
                <c:pt idx="3709">
                  <c:v>3.2208000000000001E-2</c:v>
                </c:pt>
                <c:pt idx="3710">
                  <c:v>6.1216E-2</c:v>
                </c:pt>
                <c:pt idx="3711">
                  <c:v>9.2871999999999996E-2</c:v>
                </c:pt>
                <c:pt idx="3712">
                  <c:v>-2.5192999999999999E-3</c:v>
                </c:pt>
                <c:pt idx="3713">
                  <c:v>3.3293999999999997E-2</c:v>
                </c:pt>
                <c:pt idx="3714">
                  <c:v>2.0958000000000001E-2</c:v>
                </c:pt>
                <c:pt idx="3715">
                  <c:v>-5.2228999999999998E-2</c:v>
                </c:pt>
                <c:pt idx="3716">
                  <c:v>0.11253000000000001</c:v>
                </c:pt>
                <c:pt idx="3717">
                  <c:v>-7.1106000000000003E-2</c:v>
                </c:pt>
                <c:pt idx="3718">
                  <c:v>-1.3576E-2</c:v>
                </c:pt>
                <c:pt idx="3719">
                  <c:v>-6.5093999999999999E-2</c:v>
                </c:pt>
                <c:pt idx="3720">
                  <c:v>1.7135000000000001E-2</c:v>
                </c:pt>
                <c:pt idx="3721">
                  <c:v>-1.1018E-2</c:v>
                </c:pt>
                <c:pt idx="3722">
                  <c:v>-3.7340999999999999E-2</c:v>
                </c:pt>
                <c:pt idx="3723">
                  <c:v>-0.11990000000000001</c:v>
                </c:pt>
                <c:pt idx="3724">
                  <c:v>-5.6517E-3</c:v>
                </c:pt>
                <c:pt idx="3725">
                  <c:v>-2.8579E-2</c:v>
                </c:pt>
                <c:pt idx="3726">
                  <c:v>4.2460999999999999E-2</c:v>
                </c:pt>
                <c:pt idx="3727">
                  <c:v>-7.1948999999999999E-2</c:v>
                </c:pt>
                <c:pt idx="3728">
                  <c:v>-5.5495999999999997E-2</c:v>
                </c:pt>
                <c:pt idx="3729">
                  <c:v>9.4661999999999993E-3</c:v>
                </c:pt>
                <c:pt idx="3730">
                  <c:v>-3.4258999999999998E-2</c:v>
                </c:pt>
                <c:pt idx="3731">
                  <c:v>8.0120999999999998E-2</c:v>
                </c:pt>
                <c:pt idx="3732">
                  <c:v>-5.9997000000000002E-2</c:v>
                </c:pt>
                <c:pt idx="3733">
                  <c:v>-2.3480000000000001E-2</c:v>
                </c:pt>
                <c:pt idx="3734">
                  <c:v>5.0257000000000003E-2</c:v>
                </c:pt>
                <c:pt idx="3735">
                  <c:v>-7.3051000000000005E-2</c:v>
                </c:pt>
                <c:pt idx="3736">
                  <c:v>7.1023000000000003E-2</c:v>
                </c:pt>
                <c:pt idx="3737">
                  <c:v>7.2557999999999997E-3</c:v>
                </c:pt>
                <c:pt idx="3738">
                  <c:v>-5.7209000000000003E-2</c:v>
                </c:pt>
                <c:pt idx="3739">
                  <c:v>5.638E-2</c:v>
                </c:pt>
                <c:pt idx="3740">
                  <c:v>3.1172999999999999E-2</c:v>
                </c:pt>
                <c:pt idx="3741">
                  <c:v>-8.6652000000000007E-2</c:v>
                </c:pt>
                <c:pt idx="3742">
                  <c:v>0.11223</c:v>
                </c:pt>
                <c:pt idx="3743">
                  <c:v>-6.4347000000000001E-2</c:v>
                </c:pt>
                <c:pt idx="3744">
                  <c:v>6.6223000000000004E-2</c:v>
                </c:pt>
                <c:pt idx="3745">
                  <c:v>-2.1364000000000001E-2</c:v>
                </c:pt>
                <c:pt idx="3746">
                  <c:v>-2.4101000000000001E-2</c:v>
                </c:pt>
                <c:pt idx="3747">
                  <c:v>6.2516000000000004E-3</c:v>
                </c:pt>
                <c:pt idx="3748">
                  <c:v>7.6732999999999996E-2</c:v>
                </c:pt>
                <c:pt idx="3749">
                  <c:v>-2.4178999999999999E-2</c:v>
                </c:pt>
                <c:pt idx="3750">
                  <c:v>7.3776999999999995E-2</c:v>
                </c:pt>
                <c:pt idx="3751">
                  <c:v>-6.5776000000000001E-2</c:v>
                </c:pt>
                <c:pt idx="3752">
                  <c:v>6.2243E-2</c:v>
                </c:pt>
                <c:pt idx="3753">
                  <c:v>5.1520999999999997E-2</c:v>
                </c:pt>
                <c:pt idx="3754">
                  <c:v>-2.3438000000000001E-2</c:v>
                </c:pt>
                <c:pt idx="3755">
                  <c:v>2.3861E-2</c:v>
                </c:pt>
                <c:pt idx="3756">
                  <c:v>-6.7572999999999994E-2</c:v>
                </c:pt>
                <c:pt idx="3757">
                  <c:v>8.3856E-2</c:v>
                </c:pt>
                <c:pt idx="3758">
                  <c:v>7.7432000000000001E-2</c:v>
                </c:pt>
                <c:pt idx="3759">
                  <c:v>-2.3147000000000001E-2</c:v>
                </c:pt>
                <c:pt idx="3760">
                  <c:v>6.8872000000000003E-2</c:v>
                </c:pt>
                <c:pt idx="3761">
                  <c:v>-0.13492999999999999</c:v>
                </c:pt>
                <c:pt idx="3762">
                  <c:v>-3.0956000000000001E-2</c:v>
                </c:pt>
                <c:pt idx="3763">
                  <c:v>-2.4209000000000001E-2</c:v>
                </c:pt>
                <c:pt idx="3764">
                  <c:v>-0.14544000000000001</c:v>
                </c:pt>
                <c:pt idx="3765">
                  <c:v>-6.2010000000000003E-2</c:v>
                </c:pt>
                <c:pt idx="3766">
                  <c:v>-6.7819000000000004E-3</c:v>
                </c:pt>
                <c:pt idx="3767">
                  <c:v>-0.11025</c:v>
                </c:pt>
                <c:pt idx="3768">
                  <c:v>6.8899000000000002E-2</c:v>
                </c:pt>
                <c:pt idx="3769">
                  <c:v>-3.8934999999999997E-2</c:v>
                </c:pt>
                <c:pt idx="3770">
                  <c:v>2.776E-2</c:v>
                </c:pt>
                <c:pt idx="3771">
                  <c:v>4.1258000000000003E-2</c:v>
                </c:pt>
                <c:pt idx="3772">
                  <c:v>2.3369999999999998E-2</c:v>
                </c:pt>
                <c:pt idx="3773">
                  <c:v>-5.8012999999999997E-3</c:v>
                </c:pt>
                <c:pt idx="3774">
                  <c:v>7.8154000000000001E-2</c:v>
                </c:pt>
                <c:pt idx="3775">
                  <c:v>1.9883999999999999E-2</c:v>
                </c:pt>
                <c:pt idx="3776">
                  <c:v>0.13114999999999999</c:v>
                </c:pt>
                <c:pt idx="3777">
                  <c:v>3.9219999999999998E-2</c:v>
                </c:pt>
                <c:pt idx="3778">
                  <c:v>3.6922000000000003E-2</c:v>
                </c:pt>
                <c:pt idx="3779">
                  <c:v>8.7722999999999995E-2</c:v>
                </c:pt>
                <c:pt idx="3780">
                  <c:v>5.8878E-2</c:v>
                </c:pt>
                <c:pt idx="3781">
                  <c:v>0.10686</c:v>
                </c:pt>
                <c:pt idx="3782">
                  <c:v>-1.4929E-2</c:v>
                </c:pt>
                <c:pt idx="3783">
                  <c:v>-3.4675999999999998E-2</c:v>
                </c:pt>
                <c:pt idx="3784">
                  <c:v>1.6917999999999999E-2</c:v>
                </c:pt>
                <c:pt idx="3785">
                  <c:v>-2.0461E-2</c:v>
                </c:pt>
                <c:pt idx="3786">
                  <c:v>0.13966999999999999</c:v>
                </c:pt>
                <c:pt idx="3787">
                  <c:v>6.3343999999999996E-3</c:v>
                </c:pt>
                <c:pt idx="3788">
                  <c:v>5.4495999999999998E-3</c:v>
                </c:pt>
                <c:pt idx="3789">
                  <c:v>8.0442E-2</c:v>
                </c:pt>
                <c:pt idx="3790">
                  <c:v>-1.6587999999999999E-2</c:v>
                </c:pt>
                <c:pt idx="3791">
                  <c:v>-1.0975E-2</c:v>
                </c:pt>
                <c:pt idx="3792">
                  <c:v>-6.3961000000000004E-2</c:v>
                </c:pt>
                <c:pt idx="3793">
                  <c:v>-0.17518</c:v>
                </c:pt>
                <c:pt idx="3794">
                  <c:v>-9.4224000000000002E-2</c:v>
                </c:pt>
                <c:pt idx="3795">
                  <c:v>-9.1564999999999994E-2</c:v>
                </c:pt>
                <c:pt idx="3796">
                  <c:v>-0.1469</c:v>
                </c:pt>
                <c:pt idx="3797">
                  <c:v>-0.15109</c:v>
                </c:pt>
                <c:pt idx="3798">
                  <c:v>-0.14277000000000001</c:v>
                </c:pt>
                <c:pt idx="3799">
                  <c:v>-0.13420000000000001</c:v>
                </c:pt>
                <c:pt idx="3800">
                  <c:v>-0.10027999999999999</c:v>
                </c:pt>
                <c:pt idx="3801">
                  <c:v>-0.13908999999999999</c:v>
                </c:pt>
                <c:pt idx="3802">
                  <c:v>-0.10310999999999999</c:v>
                </c:pt>
                <c:pt idx="3803">
                  <c:v>-5.5312E-2</c:v>
                </c:pt>
                <c:pt idx="3804">
                  <c:v>-3.9163000000000003E-2</c:v>
                </c:pt>
                <c:pt idx="3805">
                  <c:v>-3.3149999999999999E-2</c:v>
                </c:pt>
                <c:pt idx="3806">
                  <c:v>4.6188000000000002E-3</c:v>
                </c:pt>
                <c:pt idx="3807">
                  <c:v>7.4709999999999999E-2</c:v>
                </c:pt>
                <c:pt idx="3808">
                  <c:v>0.10976</c:v>
                </c:pt>
                <c:pt idx="3809">
                  <c:v>0.11137</c:v>
                </c:pt>
                <c:pt idx="3810">
                  <c:v>8.3574999999999997E-2</c:v>
                </c:pt>
                <c:pt idx="3811">
                  <c:v>6.3778000000000001E-2</c:v>
                </c:pt>
                <c:pt idx="3812">
                  <c:v>0.15620000000000001</c:v>
                </c:pt>
                <c:pt idx="3813">
                  <c:v>0.10045999999999999</c:v>
                </c:pt>
                <c:pt idx="3814">
                  <c:v>8.1793000000000005E-2</c:v>
                </c:pt>
                <c:pt idx="3815">
                  <c:v>0.15670000000000001</c:v>
                </c:pt>
                <c:pt idx="3816">
                  <c:v>9.8947999999999994E-2</c:v>
                </c:pt>
                <c:pt idx="3817">
                  <c:v>0.23829</c:v>
                </c:pt>
                <c:pt idx="3818">
                  <c:v>0.16755999999999999</c:v>
                </c:pt>
                <c:pt idx="3819">
                  <c:v>0.15</c:v>
                </c:pt>
                <c:pt idx="3820">
                  <c:v>0.10440000000000001</c:v>
                </c:pt>
                <c:pt idx="3821">
                  <c:v>0.14499000000000001</c:v>
                </c:pt>
                <c:pt idx="3822">
                  <c:v>0.10446999999999999</c:v>
                </c:pt>
                <c:pt idx="3823">
                  <c:v>9.1871999999999995E-2</c:v>
                </c:pt>
                <c:pt idx="3824">
                  <c:v>1.5618E-2</c:v>
                </c:pt>
                <c:pt idx="3825">
                  <c:v>6.0745E-2</c:v>
                </c:pt>
                <c:pt idx="3826">
                  <c:v>-9.5149999999999992E-3</c:v>
                </c:pt>
                <c:pt idx="3827">
                  <c:v>-3.0811000000000002E-2</c:v>
                </c:pt>
                <c:pt idx="3828">
                  <c:v>-9.2720999999999998E-2</c:v>
                </c:pt>
                <c:pt idx="3829">
                  <c:v>-0.12293999999999999</c:v>
                </c:pt>
                <c:pt idx="3830">
                  <c:v>-9.0868000000000004E-2</c:v>
                </c:pt>
                <c:pt idx="3831">
                  <c:v>-0.20571</c:v>
                </c:pt>
                <c:pt idx="3832">
                  <c:v>-0.18054000000000001</c:v>
                </c:pt>
                <c:pt idx="3833">
                  <c:v>-0.21476000000000001</c:v>
                </c:pt>
                <c:pt idx="3834">
                  <c:v>-0.22569</c:v>
                </c:pt>
                <c:pt idx="3835">
                  <c:v>-0.11484999999999999</c:v>
                </c:pt>
                <c:pt idx="3836">
                  <c:v>-0.23699999999999999</c:v>
                </c:pt>
                <c:pt idx="3837">
                  <c:v>-0.25875999999999999</c:v>
                </c:pt>
                <c:pt idx="3838">
                  <c:v>-0.14272000000000001</c:v>
                </c:pt>
                <c:pt idx="3839">
                  <c:v>-0.15165000000000001</c:v>
                </c:pt>
                <c:pt idx="3840">
                  <c:v>-0.19342000000000001</c:v>
                </c:pt>
                <c:pt idx="3841">
                  <c:v>-9.1925000000000007E-2</c:v>
                </c:pt>
                <c:pt idx="3842">
                  <c:v>-0.25296000000000002</c:v>
                </c:pt>
                <c:pt idx="3843">
                  <c:v>-4.0403000000000001E-2</c:v>
                </c:pt>
                <c:pt idx="3844">
                  <c:v>-6.9509000000000001E-2</c:v>
                </c:pt>
                <c:pt idx="3845">
                  <c:v>2.0892999999999998E-2</c:v>
                </c:pt>
                <c:pt idx="3846">
                  <c:v>-2.3134000000000002E-3</c:v>
                </c:pt>
                <c:pt idx="3847">
                  <c:v>5.9284000000000003E-2</c:v>
                </c:pt>
                <c:pt idx="3848">
                  <c:v>7.5473999999999999E-2</c:v>
                </c:pt>
                <c:pt idx="3849">
                  <c:v>0.19805</c:v>
                </c:pt>
                <c:pt idx="3850">
                  <c:v>9.9888000000000005E-2</c:v>
                </c:pt>
                <c:pt idx="3851">
                  <c:v>0.24167</c:v>
                </c:pt>
                <c:pt idx="3852">
                  <c:v>0.20752999999999999</c:v>
                </c:pt>
                <c:pt idx="3853">
                  <c:v>0.27350000000000002</c:v>
                </c:pt>
                <c:pt idx="3854">
                  <c:v>0.30182999999999999</c:v>
                </c:pt>
                <c:pt idx="3855">
                  <c:v>0.20366000000000001</c:v>
                </c:pt>
                <c:pt idx="3856">
                  <c:v>0.33122000000000001</c:v>
                </c:pt>
                <c:pt idx="3857">
                  <c:v>0.23988999999999999</c:v>
                </c:pt>
                <c:pt idx="3858">
                  <c:v>0.25441000000000003</c:v>
                </c:pt>
                <c:pt idx="3859">
                  <c:v>0.23277</c:v>
                </c:pt>
                <c:pt idx="3860">
                  <c:v>8.2599000000000006E-2</c:v>
                </c:pt>
                <c:pt idx="3861">
                  <c:v>0.28917999999999999</c:v>
                </c:pt>
                <c:pt idx="3862">
                  <c:v>0.22028</c:v>
                </c:pt>
                <c:pt idx="3863">
                  <c:v>9.0260000000000007E-2</c:v>
                </c:pt>
                <c:pt idx="3864">
                  <c:v>0.10729</c:v>
                </c:pt>
                <c:pt idx="3865">
                  <c:v>6.4802999999999999E-2</c:v>
                </c:pt>
                <c:pt idx="3866">
                  <c:v>-3.1677999999999998E-2</c:v>
                </c:pt>
                <c:pt idx="3867">
                  <c:v>9.1901999999999998E-2</c:v>
                </c:pt>
                <c:pt idx="3868">
                  <c:v>-0.21017</c:v>
                </c:pt>
                <c:pt idx="3869">
                  <c:v>-0.12722</c:v>
                </c:pt>
                <c:pt idx="3870">
                  <c:v>-0.22439000000000001</c:v>
                </c:pt>
                <c:pt idx="3871">
                  <c:v>-0.23585</c:v>
                </c:pt>
                <c:pt idx="3872">
                  <c:v>-0.27174999999999999</c:v>
                </c:pt>
                <c:pt idx="3873">
                  <c:v>-0.28859000000000001</c:v>
                </c:pt>
                <c:pt idx="3874">
                  <c:v>-0.40987000000000001</c:v>
                </c:pt>
                <c:pt idx="3875">
                  <c:v>-0.25583</c:v>
                </c:pt>
                <c:pt idx="3876">
                  <c:v>-0.39300000000000002</c:v>
                </c:pt>
                <c:pt idx="3877">
                  <c:v>-0.34366999999999998</c:v>
                </c:pt>
                <c:pt idx="3878">
                  <c:v>-0.37553999999999998</c:v>
                </c:pt>
                <c:pt idx="3879">
                  <c:v>-0.36188999999999999</c:v>
                </c:pt>
                <c:pt idx="3880">
                  <c:v>-0.24213999999999999</c:v>
                </c:pt>
                <c:pt idx="3881">
                  <c:v>-0.32355</c:v>
                </c:pt>
                <c:pt idx="3882">
                  <c:v>-0.15626999999999999</c:v>
                </c:pt>
                <c:pt idx="3883">
                  <c:v>-0.14435999999999999</c:v>
                </c:pt>
                <c:pt idx="3884">
                  <c:v>-0.11462</c:v>
                </c:pt>
                <c:pt idx="3885">
                  <c:v>6.0435999999999997E-2</c:v>
                </c:pt>
                <c:pt idx="3886">
                  <c:v>-0.13469</c:v>
                </c:pt>
                <c:pt idx="3887">
                  <c:v>-2.4854000000000001E-2</c:v>
                </c:pt>
                <c:pt idx="3888">
                  <c:v>7.3424000000000003E-2</c:v>
                </c:pt>
                <c:pt idx="3889">
                  <c:v>7.0754999999999998E-2</c:v>
                </c:pt>
                <c:pt idx="3890">
                  <c:v>0.19145999999999999</c:v>
                </c:pt>
                <c:pt idx="3891">
                  <c:v>0.24193999999999999</c:v>
                </c:pt>
                <c:pt idx="3892">
                  <c:v>0.16989000000000001</c:v>
                </c:pt>
                <c:pt idx="3893">
                  <c:v>0.42980000000000002</c:v>
                </c:pt>
                <c:pt idx="3894">
                  <c:v>0.36604999999999999</c:v>
                </c:pt>
                <c:pt idx="3895">
                  <c:v>0.43595</c:v>
                </c:pt>
                <c:pt idx="3896">
                  <c:v>0.41660999999999998</c:v>
                </c:pt>
                <c:pt idx="3897">
                  <c:v>0.42341000000000001</c:v>
                </c:pt>
                <c:pt idx="3898">
                  <c:v>0.42070999999999997</c:v>
                </c:pt>
                <c:pt idx="3899">
                  <c:v>0.47064</c:v>
                </c:pt>
                <c:pt idx="3900">
                  <c:v>0.3417</c:v>
                </c:pt>
                <c:pt idx="3901">
                  <c:v>0.40232000000000001</c:v>
                </c:pt>
                <c:pt idx="3902">
                  <c:v>0.28449000000000002</c:v>
                </c:pt>
                <c:pt idx="3903">
                  <c:v>0.26912999999999998</c:v>
                </c:pt>
                <c:pt idx="3904">
                  <c:v>0.254</c:v>
                </c:pt>
                <c:pt idx="3905">
                  <c:v>0.12021</c:v>
                </c:pt>
                <c:pt idx="3906">
                  <c:v>9.8391999999999993E-2</c:v>
                </c:pt>
                <c:pt idx="3907">
                  <c:v>-6.0989000000000002E-2</c:v>
                </c:pt>
                <c:pt idx="3908">
                  <c:v>-8.9737999999999998E-2</c:v>
                </c:pt>
                <c:pt idx="3909">
                  <c:v>-0.13666</c:v>
                </c:pt>
                <c:pt idx="3910">
                  <c:v>-0.27195000000000003</c:v>
                </c:pt>
                <c:pt idx="3911">
                  <c:v>-0.17291999999999999</c:v>
                </c:pt>
                <c:pt idx="3912">
                  <c:v>-0.30077999999999999</c:v>
                </c:pt>
                <c:pt idx="3913">
                  <c:v>-0.26534000000000002</c:v>
                </c:pt>
                <c:pt idx="3914">
                  <c:v>-0.29831000000000002</c:v>
                </c:pt>
                <c:pt idx="3915">
                  <c:v>-0.46939999999999998</c:v>
                </c:pt>
                <c:pt idx="3916">
                  <c:v>-0.38541999999999998</c:v>
                </c:pt>
                <c:pt idx="3917">
                  <c:v>-0.44792999999999999</c:v>
                </c:pt>
                <c:pt idx="3918">
                  <c:v>-0.52776000000000001</c:v>
                </c:pt>
                <c:pt idx="3919">
                  <c:v>-0.46819</c:v>
                </c:pt>
                <c:pt idx="3920">
                  <c:v>-0.44911000000000001</c:v>
                </c:pt>
                <c:pt idx="3921">
                  <c:v>-0.46587000000000001</c:v>
                </c:pt>
                <c:pt idx="3922">
                  <c:v>-0.40078000000000003</c:v>
                </c:pt>
                <c:pt idx="3923">
                  <c:v>-0.34644999999999998</c:v>
                </c:pt>
                <c:pt idx="3924">
                  <c:v>-0.32057000000000002</c:v>
                </c:pt>
                <c:pt idx="3925">
                  <c:v>-0.24873999999999999</c:v>
                </c:pt>
                <c:pt idx="3926">
                  <c:v>-0.15998000000000001</c:v>
                </c:pt>
                <c:pt idx="3927">
                  <c:v>-7.3758000000000004E-2</c:v>
                </c:pt>
                <c:pt idx="3928">
                  <c:v>-5.9281999999999998E-3</c:v>
                </c:pt>
                <c:pt idx="3929">
                  <c:v>4.5515E-2</c:v>
                </c:pt>
                <c:pt idx="3930">
                  <c:v>0.13492999999999999</c:v>
                </c:pt>
                <c:pt idx="3931">
                  <c:v>0.27385999999999999</c:v>
                </c:pt>
                <c:pt idx="3932">
                  <c:v>0.33567999999999998</c:v>
                </c:pt>
                <c:pt idx="3933">
                  <c:v>0.37006</c:v>
                </c:pt>
                <c:pt idx="3934">
                  <c:v>0.44619999999999999</c:v>
                </c:pt>
                <c:pt idx="3935">
                  <c:v>0.51668999999999998</c:v>
                </c:pt>
                <c:pt idx="3936">
                  <c:v>0.50963999999999998</c:v>
                </c:pt>
                <c:pt idx="3937">
                  <c:v>0.38802999999999999</c:v>
                </c:pt>
                <c:pt idx="3938">
                  <c:v>0.49101</c:v>
                </c:pt>
                <c:pt idx="3939">
                  <c:v>0.57962999999999998</c:v>
                </c:pt>
                <c:pt idx="3940">
                  <c:v>0.44468000000000002</c:v>
                </c:pt>
                <c:pt idx="3941">
                  <c:v>0.58828999999999998</c:v>
                </c:pt>
                <c:pt idx="3942">
                  <c:v>0.38414999999999999</c:v>
                </c:pt>
                <c:pt idx="3943">
                  <c:v>0.44179000000000002</c:v>
                </c:pt>
                <c:pt idx="3944">
                  <c:v>0.36734</c:v>
                </c:pt>
                <c:pt idx="3945">
                  <c:v>0.35282000000000002</c:v>
                </c:pt>
                <c:pt idx="3946">
                  <c:v>0.19414999999999999</c:v>
                </c:pt>
                <c:pt idx="3947">
                  <c:v>0.15495</c:v>
                </c:pt>
                <c:pt idx="3948">
                  <c:v>2.4230000000000002E-2</c:v>
                </c:pt>
                <c:pt idx="3949">
                  <c:v>5.1591999999999999E-2</c:v>
                </c:pt>
                <c:pt idx="3950">
                  <c:v>-0.11745</c:v>
                </c:pt>
                <c:pt idx="3951">
                  <c:v>-0.15878999999999999</c:v>
                </c:pt>
                <c:pt idx="3952">
                  <c:v>-0.32734000000000002</c:v>
                </c:pt>
                <c:pt idx="3953">
                  <c:v>-0.35321000000000002</c:v>
                </c:pt>
                <c:pt idx="3954">
                  <c:v>-0.39277000000000001</c:v>
                </c:pt>
                <c:pt idx="3955">
                  <c:v>-0.56442000000000003</c:v>
                </c:pt>
                <c:pt idx="3956">
                  <c:v>-0.47065000000000001</c:v>
                </c:pt>
                <c:pt idx="3957">
                  <c:v>-0.63754</c:v>
                </c:pt>
                <c:pt idx="3958">
                  <c:v>-0.61107</c:v>
                </c:pt>
                <c:pt idx="3959">
                  <c:v>-0.61346999999999996</c:v>
                </c:pt>
                <c:pt idx="3960">
                  <c:v>-0.78627000000000002</c:v>
                </c:pt>
                <c:pt idx="3961">
                  <c:v>-0.58331999999999995</c:v>
                </c:pt>
                <c:pt idx="3962">
                  <c:v>-0.49018</c:v>
                </c:pt>
                <c:pt idx="3963">
                  <c:v>-0.54981000000000002</c:v>
                </c:pt>
                <c:pt idx="3964">
                  <c:v>-0.41454000000000002</c:v>
                </c:pt>
                <c:pt idx="3965">
                  <c:v>-0.27309</c:v>
                </c:pt>
                <c:pt idx="3966">
                  <c:v>-0.39552999999999999</c:v>
                </c:pt>
                <c:pt idx="3967">
                  <c:v>0.10265000000000001</c:v>
                </c:pt>
                <c:pt idx="3968">
                  <c:v>-0.11799999999999999</c:v>
                </c:pt>
                <c:pt idx="3969">
                  <c:v>0.11798</c:v>
                </c:pt>
                <c:pt idx="3970">
                  <c:v>9.1225000000000001E-2</c:v>
                </c:pt>
                <c:pt idx="3971">
                  <c:v>0.25424000000000002</c:v>
                </c:pt>
                <c:pt idx="3972">
                  <c:v>0.33700000000000002</c:v>
                </c:pt>
                <c:pt idx="3973">
                  <c:v>0.46921000000000002</c:v>
                </c:pt>
                <c:pt idx="3974">
                  <c:v>0.35399000000000003</c:v>
                </c:pt>
                <c:pt idx="3975">
                  <c:v>0.63807999999999998</c:v>
                </c:pt>
                <c:pt idx="3976">
                  <c:v>0.47972999999999999</c:v>
                </c:pt>
                <c:pt idx="3977">
                  <c:v>0.62995000000000001</c:v>
                </c:pt>
                <c:pt idx="3978">
                  <c:v>0.59601999999999999</c:v>
                </c:pt>
                <c:pt idx="3979">
                  <c:v>0.51663000000000003</c:v>
                </c:pt>
                <c:pt idx="3980">
                  <c:v>0.62673000000000001</c:v>
                </c:pt>
                <c:pt idx="3981">
                  <c:v>0.40622999999999998</c:v>
                </c:pt>
                <c:pt idx="3982">
                  <c:v>0.60777999999999999</c:v>
                </c:pt>
                <c:pt idx="3983">
                  <c:v>0.46295999999999998</c:v>
                </c:pt>
                <c:pt idx="3984">
                  <c:v>0.33015</c:v>
                </c:pt>
                <c:pt idx="3985">
                  <c:v>0.53935</c:v>
                </c:pt>
                <c:pt idx="3986">
                  <c:v>7.7323000000000003E-2</c:v>
                </c:pt>
                <c:pt idx="3987">
                  <c:v>2.8251999999999999E-2</c:v>
                </c:pt>
                <c:pt idx="3988">
                  <c:v>5.2579000000000001E-2</c:v>
                </c:pt>
                <c:pt idx="3989">
                  <c:v>-0.18476000000000001</c:v>
                </c:pt>
                <c:pt idx="3990">
                  <c:v>-0.21815999999999999</c:v>
                </c:pt>
                <c:pt idx="3991">
                  <c:v>-0.12967000000000001</c:v>
                </c:pt>
                <c:pt idx="3992">
                  <c:v>-0.57999000000000001</c:v>
                </c:pt>
                <c:pt idx="3993">
                  <c:v>-0.21643000000000001</c:v>
                </c:pt>
                <c:pt idx="3994">
                  <c:v>-0.47620000000000001</c:v>
                </c:pt>
                <c:pt idx="3995">
                  <c:v>-0.36954999999999999</c:v>
                </c:pt>
                <c:pt idx="3996">
                  <c:v>-0.43548999999999999</c:v>
                </c:pt>
                <c:pt idx="3997">
                  <c:v>-0.46659</c:v>
                </c:pt>
                <c:pt idx="3998">
                  <c:v>-0.55918999999999996</c:v>
                </c:pt>
                <c:pt idx="3999">
                  <c:v>-0.32274000000000003</c:v>
                </c:pt>
                <c:pt idx="4000">
                  <c:v>-0.50026000000000004</c:v>
                </c:pt>
                <c:pt idx="4001">
                  <c:v>-0.24224999999999999</c:v>
                </c:pt>
                <c:pt idx="4002">
                  <c:v>-0.41936000000000001</c:v>
                </c:pt>
                <c:pt idx="4003">
                  <c:v>-0.33187</c:v>
                </c:pt>
                <c:pt idx="4004">
                  <c:v>-0.14474000000000001</c:v>
                </c:pt>
                <c:pt idx="4005">
                  <c:v>-0.24596999999999999</c:v>
                </c:pt>
                <c:pt idx="4006">
                  <c:v>-6.8883E-3</c:v>
                </c:pt>
                <c:pt idx="4007">
                  <c:v>-0.21807000000000001</c:v>
                </c:pt>
                <c:pt idx="4008">
                  <c:v>-0.13608000000000001</c:v>
                </c:pt>
                <c:pt idx="4009">
                  <c:v>3.8549E-2</c:v>
                </c:pt>
                <c:pt idx="4010">
                  <c:v>-8.9797000000000002E-2</c:v>
                </c:pt>
                <c:pt idx="4011">
                  <c:v>0.38482</c:v>
                </c:pt>
                <c:pt idx="4012">
                  <c:v>0.17582</c:v>
                </c:pt>
                <c:pt idx="4013">
                  <c:v>0.30365999999999999</c:v>
                </c:pt>
                <c:pt idx="4014">
                  <c:v>0.52702000000000004</c:v>
                </c:pt>
                <c:pt idx="4015">
                  <c:v>0.27553</c:v>
                </c:pt>
                <c:pt idx="4016">
                  <c:v>0.42232999999999998</c:v>
                </c:pt>
                <c:pt idx="4017">
                  <c:v>0.40577999999999997</c:v>
                </c:pt>
                <c:pt idx="4018">
                  <c:v>0.18328</c:v>
                </c:pt>
                <c:pt idx="4019">
                  <c:v>0.34288000000000002</c:v>
                </c:pt>
                <c:pt idx="4020">
                  <c:v>0.31834000000000001</c:v>
                </c:pt>
                <c:pt idx="4021">
                  <c:v>0.18246000000000001</c:v>
                </c:pt>
                <c:pt idx="4022">
                  <c:v>0.23685999999999999</c:v>
                </c:pt>
                <c:pt idx="4023">
                  <c:v>0.20197999999999999</c:v>
                </c:pt>
                <c:pt idx="4024">
                  <c:v>0.10323</c:v>
                </c:pt>
                <c:pt idx="4025">
                  <c:v>0.12105</c:v>
                </c:pt>
                <c:pt idx="4026">
                  <c:v>-1.5416E-3</c:v>
                </c:pt>
                <c:pt idx="4027">
                  <c:v>2.6232999999999999E-2</c:v>
                </c:pt>
                <c:pt idx="4028">
                  <c:v>1.4574999999999999E-2</c:v>
                </c:pt>
                <c:pt idx="4029">
                  <c:v>-8.7842000000000003E-2</c:v>
                </c:pt>
                <c:pt idx="4030">
                  <c:v>-0.1346</c:v>
                </c:pt>
                <c:pt idx="4031">
                  <c:v>-9.4751000000000002E-2</c:v>
                </c:pt>
                <c:pt idx="4032">
                  <c:v>-6.0822000000000001E-2</c:v>
                </c:pt>
                <c:pt idx="4033">
                  <c:v>-4.0855000000000002E-2</c:v>
                </c:pt>
                <c:pt idx="4034">
                  <c:v>-9.7295999999999994E-2</c:v>
                </c:pt>
                <c:pt idx="4035">
                  <c:v>-0.17618</c:v>
                </c:pt>
                <c:pt idx="4036">
                  <c:v>-0.28632999999999997</c:v>
                </c:pt>
                <c:pt idx="4037">
                  <c:v>-0.29343999999999998</c:v>
                </c:pt>
                <c:pt idx="4038">
                  <c:v>-0.33987000000000001</c:v>
                </c:pt>
                <c:pt idx="4039">
                  <c:v>-0.33798</c:v>
                </c:pt>
                <c:pt idx="4040">
                  <c:v>-0.26500000000000001</c:v>
                </c:pt>
                <c:pt idx="4041">
                  <c:v>-0.23341999999999999</c:v>
                </c:pt>
                <c:pt idx="4042">
                  <c:v>-0.12288</c:v>
                </c:pt>
                <c:pt idx="4043">
                  <c:v>-5.7653999999999997E-2</c:v>
                </c:pt>
                <c:pt idx="4044">
                  <c:v>-4.1202000000000003E-2</c:v>
                </c:pt>
                <c:pt idx="4045">
                  <c:v>-4.3864E-2</c:v>
                </c:pt>
                <c:pt idx="4046">
                  <c:v>8.8354000000000002E-3</c:v>
                </c:pt>
                <c:pt idx="4047">
                  <c:v>4.7316999999999998E-2</c:v>
                </c:pt>
                <c:pt idx="4048">
                  <c:v>7.1095000000000005E-2</c:v>
                </c:pt>
                <c:pt idx="4049">
                  <c:v>0.11673</c:v>
                </c:pt>
                <c:pt idx="4050">
                  <c:v>0.17718</c:v>
                </c:pt>
                <c:pt idx="4051">
                  <c:v>0.17957999999999999</c:v>
                </c:pt>
                <c:pt idx="4052">
                  <c:v>0.15681</c:v>
                </c:pt>
                <c:pt idx="4053">
                  <c:v>0.13922999999999999</c:v>
                </c:pt>
                <c:pt idx="4054">
                  <c:v>0.15282000000000001</c:v>
                </c:pt>
                <c:pt idx="4055">
                  <c:v>0.16227</c:v>
                </c:pt>
                <c:pt idx="4056">
                  <c:v>0.11967</c:v>
                </c:pt>
                <c:pt idx="4057">
                  <c:v>7.3843000000000006E-2</c:v>
                </c:pt>
                <c:pt idx="4058">
                  <c:v>7.7252000000000001E-2</c:v>
                </c:pt>
                <c:pt idx="4059">
                  <c:v>6.3681000000000001E-2</c:v>
                </c:pt>
                <c:pt idx="4060">
                  <c:v>4.7024000000000003E-2</c:v>
                </c:pt>
                <c:pt idx="4061">
                  <c:v>1.2312E-2</c:v>
                </c:pt>
                <c:pt idx="4062">
                  <c:v>-7.3251000000000002E-3</c:v>
                </c:pt>
                <c:pt idx="4063">
                  <c:v>9.6949999999999998E-4</c:v>
                </c:pt>
                <c:pt idx="4064">
                  <c:v>4.6414000000000004E-3</c:v>
                </c:pt>
                <c:pt idx="4065">
                  <c:v>-1.823E-2</c:v>
                </c:pt>
                <c:pt idx="4066">
                  <c:v>-5.8804000000000002E-2</c:v>
                </c:pt>
                <c:pt idx="4067">
                  <c:v>-7.8476000000000004E-2</c:v>
                </c:pt>
                <c:pt idx="4068">
                  <c:v>-7.1958999999999995E-2</c:v>
                </c:pt>
                <c:pt idx="4069">
                  <c:v>-5.8014999999999997E-2</c:v>
                </c:pt>
                <c:pt idx="4070">
                  <c:v>-5.1728000000000003E-2</c:v>
                </c:pt>
                <c:pt idx="4071">
                  <c:v>-7.7753000000000003E-2</c:v>
                </c:pt>
                <c:pt idx="4072">
                  <c:v>-7.3413000000000006E-2</c:v>
                </c:pt>
                <c:pt idx="4073">
                  <c:v>-6.7961999999999995E-2</c:v>
                </c:pt>
                <c:pt idx="4074">
                  <c:v>-4.4349E-2</c:v>
                </c:pt>
                <c:pt idx="4075">
                  <c:v>-3.705E-2</c:v>
                </c:pt>
                <c:pt idx="4076">
                  <c:v>-4.5282000000000003E-2</c:v>
                </c:pt>
                <c:pt idx="4077">
                  <c:v>-1.9091E-2</c:v>
                </c:pt>
                <c:pt idx="4078">
                  <c:v>1.431E-2</c:v>
                </c:pt>
                <c:pt idx="4079">
                  <c:v>5.1278000000000001E-3</c:v>
                </c:pt>
                <c:pt idx="4080">
                  <c:v>1.6471999999999999E-3</c:v>
                </c:pt>
                <c:pt idx="4081">
                  <c:v>2.7363999999999999E-2</c:v>
                </c:pt>
                <c:pt idx="4082">
                  <c:v>5.6286000000000003E-2</c:v>
                </c:pt>
                <c:pt idx="4083">
                  <c:v>3.9911000000000002E-2</c:v>
                </c:pt>
                <c:pt idx="4084">
                  <c:v>2.835E-2</c:v>
                </c:pt>
                <c:pt idx="4085">
                  <c:v>5.8224999999999999E-2</c:v>
                </c:pt>
                <c:pt idx="4086">
                  <c:v>9.0365000000000001E-2</c:v>
                </c:pt>
                <c:pt idx="4087">
                  <c:v>-4.0660999999999996E-3</c:v>
                </c:pt>
                <c:pt idx="4088">
                  <c:v>3.2826000000000001E-2</c:v>
                </c:pt>
                <c:pt idx="4089">
                  <c:v>2.0879000000000002E-2</c:v>
                </c:pt>
                <c:pt idx="4090">
                  <c:v>-5.2068000000000003E-2</c:v>
                </c:pt>
                <c:pt idx="4091">
                  <c:v>0.11221</c:v>
                </c:pt>
                <c:pt idx="4092">
                  <c:v>-6.8489999999999995E-2</c:v>
                </c:pt>
                <c:pt idx="4093">
                  <c:v>-1.0118E-2</c:v>
                </c:pt>
                <c:pt idx="4094">
                  <c:v>-6.0720999999999997E-2</c:v>
                </c:pt>
                <c:pt idx="4095">
                  <c:v>2.1828E-2</c:v>
                </c:pt>
                <c:pt idx="4096">
                  <c:v>-5.4884E-3</c:v>
                </c:pt>
                <c:pt idx="4097">
                  <c:v>-3.1126999999999998E-2</c:v>
                </c:pt>
                <c:pt idx="4098">
                  <c:v>-0.11122</c:v>
                </c:pt>
                <c:pt idx="4099">
                  <c:v>9.4019000000000004E-4</c:v>
                </c:pt>
                <c:pt idx="4100">
                  <c:v>-2.1704000000000001E-2</c:v>
                </c:pt>
                <c:pt idx="4101">
                  <c:v>5.067E-2</c:v>
                </c:pt>
                <c:pt idx="4102">
                  <c:v>-6.3652E-2</c:v>
                </c:pt>
                <c:pt idx="4103">
                  <c:v>-4.6806E-2</c:v>
                </c:pt>
                <c:pt idx="4104">
                  <c:v>1.7484E-2</c:v>
                </c:pt>
                <c:pt idx="4105">
                  <c:v>-2.6192E-2</c:v>
                </c:pt>
                <c:pt idx="4106">
                  <c:v>8.8814000000000004E-2</c:v>
                </c:pt>
                <c:pt idx="4107">
                  <c:v>-5.1866000000000002E-2</c:v>
                </c:pt>
                <c:pt idx="4108">
                  <c:v>-2.1160000000000002E-2</c:v>
                </c:pt>
                <c:pt idx="4109">
                  <c:v>5.722E-2</c:v>
                </c:pt>
                <c:pt idx="4110">
                  <c:v>-6.6180000000000003E-2</c:v>
                </c:pt>
                <c:pt idx="4111">
                  <c:v>7.7987000000000001E-2</c:v>
                </c:pt>
                <c:pt idx="4112">
                  <c:v>1.3762999999999999E-2</c:v>
                </c:pt>
                <c:pt idx="4113">
                  <c:v>-5.0959999999999998E-2</c:v>
                </c:pt>
                <c:pt idx="4114">
                  <c:v>6.1008E-2</c:v>
                </c:pt>
                <c:pt idx="4115">
                  <c:v>3.5779999999999999E-2</c:v>
                </c:pt>
                <c:pt idx="4116">
                  <c:v>-8.2211000000000006E-2</c:v>
                </c:pt>
                <c:pt idx="4117">
                  <c:v>0.11631</c:v>
                </c:pt>
                <c:pt idx="4118">
                  <c:v>-6.4924999999999997E-2</c:v>
                </c:pt>
                <c:pt idx="4119">
                  <c:v>6.7713999999999996E-2</c:v>
                </c:pt>
                <c:pt idx="4120">
                  <c:v>-2.0386999999999999E-2</c:v>
                </c:pt>
                <c:pt idx="4121">
                  <c:v>-2.4164000000000001E-2</c:v>
                </c:pt>
                <c:pt idx="4122">
                  <c:v>6.5027000000000001E-3</c:v>
                </c:pt>
                <c:pt idx="4123">
                  <c:v>7.4263999999999997E-2</c:v>
                </c:pt>
                <c:pt idx="4124">
                  <c:v>-2.6424E-2</c:v>
                </c:pt>
                <c:pt idx="4125">
                  <c:v>7.3118000000000002E-2</c:v>
                </c:pt>
                <c:pt idx="4126">
                  <c:v>-6.8761000000000003E-2</c:v>
                </c:pt>
                <c:pt idx="4127">
                  <c:v>5.8637000000000002E-2</c:v>
                </c:pt>
                <c:pt idx="4128">
                  <c:v>4.6392000000000003E-2</c:v>
                </c:pt>
                <c:pt idx="4129">
                  <c:v>-2.8056000000000001E-2</c:v>
                </c:pt>
                <c:pt idx="4130">
                  <c:v>1.8315999999999999E-2</c:v>
                </c:pt>
                <c:pt idx="4131">
                  <c:v>-7.3011000000000006E-2</c:v>
                </c:pt>
                <c:pt idx="4132">
                  <c:v>7.7807000000000001E-2</c:v>
                </c:pt>
                <c:pt idx="4133">
                  <c:v>7.1235999999999994E-2</c:v>
                </c:pt>
                <c:pt idx="4134">
                  <c:v>-3.0247E-2</c:v>
                </c:pt>
                <c:pt idx="4135">
                  <c:v>6.9084999999999994E-2</c:v>
                </c:pt>
                <c:pt idx="4136">
                  <c:v>-0.14230999999999999</c:v>
                </c:pt>
                <c:pt idx="4137">
                  <c:v>-3.8941999999999997E-2</c:v>
                </c:pt>
                <c:pt idx="4138">
                  <c:v>-3.1330999999999998E-2</c:v>
                </c:pt>
                <c:pt idx="4139">
                  <c:v>-0.15458</c:v>
                </c:pt>
                <c:pt idx="4140">
                  <c:v>-6.9803000000000004E-2</c:v>
                </c:pt>
                <c:pt idx="4141">
                  <c:v>-1.3964000000000001E-2</c:v>
                </c:pt>
                <c:pt idx="4142">
                  <c:v>-0.11813</c:v>
                </c:pt>
                <c:pt idx="4143">
                  <c:v>6.1568999999999999E-2</c:v>
                </c:pt>
                <c:pt idx="4144">
                  <c:v>-4.7291E-2</c:v>
                </c:pt>
                <c:pt idx="4145">
                  <c:v>1.4997999999999999E-2</c:v>
                </c:pt>
                <c:pt idx="4146">
                  <c:v>3.5249999999999997E-2</c:v>
                </c:pt>
                <c:pt idx="4147">
                  <c:v>1.7191000000000001E-2</c:v>
                </c:pt>
                <c:pt idx="4148">
                  <c:v>-1.1115999999999999E-2</c:v>
                </c:pt>
                <c:pt idx="4149">
                  <c:v>7.2524000000000005E-2</c:v>
                </c:pt>
                <c:pt idx="4150">
                  <c:v>1.5108999999999999E-2</c:v>
                </c:pt>
                <c:pt idx="4151">
                  <c:v>0.12629000000000001</c:v>
                </c:pt>
                <c:pt idx="4152">
                  <c:v>3.4153999999999997E-2</c:v>
                </c:pt>
                <c:pt idx="4153">
                  <c:v>3.2513E-2</c:v>
                </c:pt>
                <c:pt idx="4154">
                  <c:v>8.4702E-2</c:v>
                </c:pt>
                <c:pt idx="4155">
                  <c:v>5.4872999999999998E-2</c:v>
                </c:pt>
                <c:pt idx="4156">
                  <c:v>0.10513</c:v>
                </c:pt>
                <c:pt idx="4157">
                  <c:v>-1.6775999999999999E-2</c:v>
                </c:pt>
                <c:pt idx="4158">
                  <c:v>-3.6332999999999997E-2</c:v>
                </c:pt>
                <c:pt idx="4159">
                  <c:v>1.7557E-2</c:v>
                </c:pt>
                <c:pt idx="4160">
                  <c:v>-2.0908E-2</c:v>
                </c:pt>
                <c:pt idx="4161">
                  <c:v>0.14238999999999999</c:v>
                </c:pt>
                <c:pt idx="4162">
                  <c:v>1.1845E-2</c:v>
                </c:pt>
                <c:pt idx="4163">
                  <c:v>8.7446999999999993E-3</c:v>
                </c:pt>
                <c:pt idx="4164">
                  <c:v>8.4606000000000001E-2</c:v>
                </c:pt>
                <c:pt idx="4165">
                  <c:v>-1.4777999999999999E-2</c:v>
                </c:pt>
                <c:pt idx="4166">
                  <c:v>-5.7651999999999998E-3</c:v>
                </c:pt>
                <c:pt idx="4167">
                  <c:v>-6.0684000000000002E-2</c:v>
                </c:pt>
                <c:pt idx="4168">
                  <c:v>-0.17032</c:v>
                </c:pt>
                <c:pt idx="4169">
                  <c:v>-8.7524000000000005E-2</c:v>
                </c:pt>
                <c:pt idx="4170">
                  <c:v>-8.5039000000000003E-2</c:v>
                </c:pt>
                <c:pt idx="4171">
                  <c:v>-0.14004</c:v>
                </c:pt>
                <c:pt idx="4172">
                  <c:v>-0.13608999999999999</c:v>
                </c:pt>
                <c:pt idx="4173">
                  <c:v>-0.13536000000000001</c:v>
                </c:pt>
                <c:pt idx="4174">
                  <c:v>-0.12692999999999999</c:v>
                </c:pt>
                <c:pt idx="4175">
                  <c:v>-9.1827000000000006E-2</c:v>
                </c:pt>
                <c:pt idx="4176">
                  <c:v>-0.13308</c:v>
                </c:pt>
                <c:pt idx="4177">
                  <c:v>-9.3850000000000003E-2</c:v>
                </c:pt>
                <c:pt idx="4178">
                  <c:v>-4.7926999999999997E-2</c:v>
                </c:pt>
                <c:pt idx="4179">
                  <c:v>-3.2621999999999998E-2</c:v>
                </c:pt>
                <c:pt idx="4180">
                  <c:v>-2.5576999999999999E-2</c:v>
                </c:pt>
                <c:pt idx="4181">
                  <c:v>9.8732000000000004E-3</c:v>
                </c:pt>
                <c:pt idx="4182">
                  <c:v>7.6515E-2</c:v>
                </c:pt>
                <c:pt idx="4183">
                  <c:v>0.1145</c:v>
                </c:pt>
                <c:pt idx="4184">
                  <c:v>0.11712</c:v>
                </c:pt>
                <c:pt idx="4185">
                  <c:v>8.8995000000000005E-2</c:v>
                </c:pt>
                <c:pt idx="4186">
                  <c:v>6.6136E-2</c:v>
                </c:pt>
                <c:pt idx="4187">
                  <c:v>0.15998000000000001</c:v>
                </c:pt>
                <c:pt idx="4188">
                  <c:v>0.10097</c:v>
                </c:pt>
                <c:pt idx="4189">
                  <c:v>7.2817000000000007E-2</c:v>
                </c:pt>
                <c:pt idx="4190">
                  <c:v>0.15803</c:v>
                </c:pt>
                <c:pt idx="4191">
                  <c:v>0.10087</c:v>
                </c:pt>
                <c:pt idx="4192">
                  <c:v>0.24056</c:v>
                </c:pt>
                <c:pt idx="4193">
                  <c:v>0.16782</c:v>
                </c:pt>
                <c:pt idx="4194">
                  <c:v>0.15043999999999999</c:v>
                </c:pt>
                <c:pt idx="4195">
                  <c:v>0.10191</c:v>
                </c:pt>
                <c:pt idx="4196">
                  <c:v>0.14162</c:v>
                </c:pt>
                <c:pt idx="4197">
                  <c:v>9.8941000000000001E-2</c:v>
                </c:pt>
                <c:pt idx="4198">
                  <c:v>8.8195999999999997E-2</c:v>
                </c:pt>
                <c:pt idx="4199">
                  <c:v>9.4969000000000008E-3</c:v>
                </c:pt>
                <c:pt idx="4200">
                  <c:v>5.3997999999999997E-2</c:v>
                </c:pt>
                <c:pt idx="4201">
                  <c:v>-1.6337999999999998E-2</c:v>
                </c:pt>
                <c:pt idx="4202">
                  <c:v>-4.2645000000000002E-2</c:v>
                </c:pt>
                <c:pt idx="4203">
                  <c:v>-9.9004999999999996E-2</c:v>
                </c:pt>
                <c:pt idx="4204">
                  <c:v>-0.13428999999999999</c:v>
                </c:pt>
                <c:pt idx="4205">
                  <c:v>-9.9260000000000001E-2</c:v>
                </c:pt>
                <c:pt idx="4206">
                  <c:v>-0.19922000000000001</c:v>
                </c:pt>
                <c:pt idx="4207">
                  <c:v>-0.19128000000000001</c:v>
                </c:pt>
                <c:pt idx="4208">
                  <c:v>-0.22333</c:v>
                </c:pt>
                <c:pt idx="4209">
                  <c:v>-0.22539000000000001</c:v>
                </c:pt>
                <c:pt idx="4210">
                  <c:v>-0.12359000000000001</c:v>
                </c:pt>
                <c:pt idx="4211">
                  <c:v>-0.24704999999999999</c:v>
                </c:pt>
                <c:pt idx="4212">
                  <c:v>-0.26756000000000002</c:v>
                </c:pt>
                <c:pt idx="4213">
                  <c:v>-0.14892</c:v>
                </c:pt>
                <c:pt idx="4214">
                  <c:v>-0.15816</c:v>
                </c:pt>
                <c:pt idx="4215">
                  <c:v>-0.19921</c:v>
                </c:pt>
                <c:pt idx="4216">
                  <c:v>-8.6610000000000006E-2</c:v>
                </c:pt>
                <c:pt idx="4217">
                  <c:v>-0.26028000000000001</c:v>
                </c:pt>
                <c:pt idx="4218">
                  <c:v>-4.8239999999999998E-2</c:v>
                </c:pt>
                <c:pt idx="4219">
                  <c:v>-7.2434999999999999E-2</c:v>
                </c:pt>
                <c:pt idx="4220">
                  <c:v>1.3792E-2</c:v>
                </c:pt>
                <c:pt idx="4221">
                  <c:v>-4.5687999999999996E-3</c:v>
                </c:pt>
                <c:pt idx="4222">
                  <c:v>5.7877999999999999E-2</c:v>
                </c:pt>
                <c:pt idx="4223">
                  <c:v>7.3009000000000004E-2</c:v>
                </c:pt>
                <c:pt idx="4224">
                  <c:v>0.19983000000000001</c:v>
                </c:pt>
                <c:pt idx="4225">
                  <c:v>9.6661999999999998E-2</c:v>
                </c:pt>
                <c:pt idx="4226">
                  <c:v>0.22270999999999999</c:v>
                </c:pt>
                <c:pt idx="4227">
                  <c:v>0.20938999999999999</c:v>
                </c:pt>
                <c:pt idx="4228">
                  <c:v>0.27683999999999997</c:v>
                </c:pt>
                <c:pt idx="4229">
                  <c:v>0.31075999999999998</c:v>
                </c:pt>
                <c:pt idx="4230">
                  <c:v>0.20860000000000001</c:v>
                </c:pt>
                <c:pt idx="4231">
                  <c:v>0.33799000000000001</c:v>
                </c:pt>
                <c:pt idx="4232">
                  <c:v>0.24495</c:v>
                </c:pt>
                <c:pt idx="4233">
                  <c:v>0.2399</c:v>
                </c:pt>
                <c:pt idx="4234">
                  <c:v>0.23956</c:v>
                </c:pt>
                <c:pt idx="4235">
                  <c:v>9.2231999999999995E-2</c:v>
                </c:pt>
                <c:pt idx="4236">
                  <c:v>0.28111999999999998</c:v>
                </c:pt>
                <c:pt idx="4237">
                  <c:v>0.22933999999999999</c:v>
                </c:pt>
                <c:pt idx="4238">
                  <c:v>9.9213999999999997E-2</c:v>
                </c:pt>
                <c:pt idx="4239">
                  <c:v>0.11175</c:v>
                </c:pt>
                <c:pt idx="4240">
                  <c:v>7.3335999999999998E-2</c:v>
                </c:pt>
                <c:pt idx="4241">
                  <c:v>-2.8659E-2</c:v>
                </c:pt>
                <c:pt idx="4242">
                  <c:v>9.7623000000000001E-2</c:v>
                </c:pt>
                <c:pt idx="4243">
                  <c:v>-0.19353999999999999</c:v>
                </c:pt>
                <c:pt idx="4244">
                  <c:v>-0.12207</c:v>
                </c:pt>
                <c:pt idx="4245">
                  <c:v>-0.21786</c:v>
                </c:pt>
                <c:pt idx="4246">
                  <c:v>-0.23834</c:v>
                </c:pt>
                <c:pt idx="4247">
                  <c:v>-0.26650000000000001</c:v>
                </c:pt>
                <c:pt idx="4248">
                  <c:v>-0.28858</c:v>
                </c:pt>
                <c:pt idx="4249">
                  <c:v>-0.40837000000000001</c:v>
                </c:pt>
                <c:pt idx="4250">
                  <c:v>-0.25247000000000003</c:v>
                </c:pt>
                <c:pt idx="4251">
                  <c:v>-0.39234000000000002</c:v>
                </c:pt>
                <c:pt idx="4252">
                  <c:v>-0.33845999999999998</c:v>
                </c:pt>
                <c:pt idx="4253">
                  <c:v>-0.34598000000000001</c:v>
                </c:pt>
                <c:pt idx="4254">
                  <c:v>-0.35966999999999999</c:v>
                </c:pt>
                <c:pt idx="4255">
                  <c:v>-0.24371999999999999</c:v>
                </c:pt>
                <c:pt idx="4256">
                  <c:v>-0.32497999999999999</c:v>
                </c:pt>
                <c:pt idx="4257">
                  <c:v>-0.15898999999999999</c:v>
                </c:pt>
                <c:pt idx="4258">
                  <c:v>-0.14405000000000001</c:v>
                </c:pt>
                <c:pt idx="4259">
                  <c:v>-0.11506</c:v>
                </c:pt>
                <c:pt idx="4260">
                  <c:v>6.6458000000000003E-2</c:v>
                </c:pt>
                <c:pt idx="4261">
                  <c:v>-0.13295000000000001</c:v>
                </c:pt>
                <c:pt idx="4262">
                  <c:v>-3.1504999999999998E-2</c:v>
                </c:pt>
                <c:pt idx="4263">
                  <c:v>6.9292000000000006E-2</c:v>
                </c:pt>
                <c:pt idx="4264">
                  <c:v>6.8792000000000006E-2</c:v>
                </c:pt>
                <c:pt idx="4265">
                  <c:v>0.18964</c:v>
                </c:pt>
                <c:pt idx="4266">
                  <c:v>0.24887999999999999</c:v>
                </c:pt>
                <c:pt idx="4267">
                  <c:v>0.16391</c:v>
                </c:pt>
                <c:pt idx="4268">
                  <c:v>0.43126999999999999</c:v>
                </c:pt>
                <c:pt idx="4269">
                  <c:v>0.36279</c:v>
                </c:pt>
                <c:pt idx="4270">
                  <c:v>0.39796999999999999</c:v>
                </c:pt>
                <c:pt idx="4271">
                  <c:v>0.41686000000000001</c:v>
                </c:pt>
                <c:pt idx="4272">
                  <c:v>0.42064000000000001</c:v>
                </c:pt>
                <c:pt idx="4273">
                  <c:v>0.39015</c:v>
                </c:pt>
                <c:pt idx="4274">
                  <c:v>0.47017999999999999</c:v>
                </c:pt>
                <c:pt idx="4275">
                  <c:v>0.34015000000000001</c:v>
                </c:pt>
                <c:pt idx="4276">
                  <c:v>0.39910000000000001</c:v>
                </c:pt>
                <c:pt idx="4277">
                  <c:v>0.27944000000000002</c:v>
                </c:pt>
                <c:pt idx="4278">
                  <c:v>0.26251000000000002</c:v>
                </c:pt>
                <c:pt idx="4279">
                  <c:v>0.24773000000000001</c:v>
                </c:pt>
                <c:pt idx="4280">
                  <c:v>0.10662000000000001</c:v>
                </c:pt>
                <c:pt idx="4281">
                  <c:v>9.0776999999999997E-2</c:v>
                </c:pt>
                <c:pt idx="4282">
                  <c:v>-6.5837999999999994E-2</c:v>
                </c:pt>
                <c:pt idx="4283">
                  <c:v>-9.9838999999999997E-2</c:v>
                </c:pt>
                <c:pt idx="4284">
                  <c:v>-0.14383000000000001</c:v>
                </c:pt>
                <c:pt idx="4285">
                  <c:v>-0.28226000000000001</c:v>
                </c:pt>
                <c:pt idx="4286">
                  <c:v>-0.18024000000000001</c:v>
                </c:pt>
                <c:pt idx="4287">
                  <c:v>-0.28495999999999999</c:v>
                </c:pt>
                <c:pt idx="4288">
                  <c:v>-0.27595999999999998</c:v>
                </c:pt>
                <c:pt idx="4289">
                  <c:v>-0.30231999999999998</c:v>
                </c:pt>
                <c:pt idx="4290">
                  <c:v>-0.44729999999999998</c:v>
                </c:pt>
                <c:pt idx="4291">
                  <c:v>-0.39339000000000002</c:v>
                </c:pt>
                <c:pt idx="4292">
                  <c:v>-0.4612</c:v>
                </c:pt>
                <c:pt idx="4293">
                  <c:v>-0.54579</c:v>
                </c:pt>
                <c:pt idx="4294">
                  <c:v>-0.47127999999999998</c:v>
                </c:pt>
                <c:pt idx="4295">
                  <c:v>-0.45773999999999998</c:v>
                </c:pt>
                <c:pt idx="4296">
                  <c:v>-0.46828999999999998</c:v>
                </c:pt>
                <c:pt idx="4297">
                  <c:v>-0.36870000000000003</c:v>
                </c:pt>
                <c:pt idx="4298">
                  <c:v>-0.34986</c:v>
                </c:pt>
                <c:pt idx="4299">
                  <c:v>-0.32013999999999998</c:v>
                </c:pt>
                <c:pt idx="4300">
                  <c:v>-0.23133999999999999</c:v>
                </c:pt>
                <c:pt idx="4301">
                  <c:v>-0.16064999999999999</c:v>
                </c:pt>
                <c:pt idx="4302">
                  <c:v>-6.6167000000000004E-2</c:v>
                </c:pt>
                <c:pt idx="4303">
                  <c:v>2.2939000000000002E-3</c:v>
                </c:pt>
                <c:pt idx="4304">
                  <c:v>5.2623000000000003E-2</c:v>
                </c:pt>
                <c:pt idx="4305">
                  <c:v>0.15040000000000001</c:v>
                </c:pt>
                <c:pt idx="4306">
                  <c:v>0.28105999999999998</c:v>
                </c:pt>
                <c:pt idx="4307">
                  <c:v>0.32377</c:v>
                </c:pt>
                <c:pt idx="4308">
                  <c:v>0.38290000000000002</c:v>
                </c:pt>
                <c:pt idx="4309">
                  <c:v>0.45549000000000001</c:v>
                </c:pt>
                <c:pt idx="4310">
                  <c:v>0.53730999999999995</c:v>
                </c:pt>
                <c:pt idx="4311">
                  <c:v>0.52017000000000002</c:v>
                </c:pt>
                <c:pt idx="4312">
                  <c:v>0.40189000000000002</c:v>
                </c:pt>
                <c:pt idx="4313">
                  <c:v>0.50419999999999998</c:v>
                </c:pt>
                <c:pt idx="4314">
                  <c:v>0.54752000000000001</c:v>
                </c:pt>
                <c:pt idx="4315">
                  <c:v>0.46222999999999997</c:v>
                </c:pt>
                <c:pt idx="4316">
                  <c:v>0.60258</c:v>
                </c:pt>
                <c:pt idx="4317">
                  <c:v>0.36502000000000001</c:v>
                </c:pt>
                <c:pt idx="4318">
                  <c:v>0.45906999999999998</c:v>
                </c:pt>
                <c:pt idx="4319">
                  <c:v>0.38640999999999998</c:v>
                </c:pt>
                <c:pt idx="4320">
                  <c:v>0.36726999999999999</c:v>
                </c:pt>
                <c:pt idx="4321">
                  <c:v>0.20563000000000001</c:v>
                </c:pt>
                <c:pt idx="4322">
                  <c:v>0.16088</c:v>
                </c:pt>
                <c:pt idx="4323">
                  <c:v>2.9330999999999999E-2</c:v>
                </c:pt>
                <c:pt idx="4324">
                  <c:v>5.8753E-2</c:v>
                </c:pt>
                <c:pt idx="4325">
                  <c:v>-0.11984</c:v>
                </c:pt>
                <c:pt idx="4326">
                  <c:v>-0.15798000000000001</c:v>
                </c:pt>
                <c:pt idx="4327">
                  <c:v>-0.30998999999999999</c:v>
                </c:pt>
                <c:pt idx="4328">
                  <c:v>-0.35854999999999998</c:v>
                </c:pt>
                <c:pt idx="4329">
                  <c:v>-0.39966000000000002</c:v>
                </c:pt>
                <c:pt idx="4330">
                  <c:v>-0.57916000000000001</c:v>
                </c:pt>
                <c:pt idx="4331">
                  <c:v>-0.47724</c:v>
                </c:pt>
                <c:pt idx="4332">
                  <c:v>-0.64988999999999997</c:v>
                </c:pt>
                <c:pt idx="4333">
                  <c:v>-0.61858000000000002</c:v>
                </c:pt>
                <c:pt idx="4334">
                  <c:v>-0.57121</c:v>
                </c:pt>
                <c:pt idx="4335">
                  <c:v>-0.80071999999999999</c:v>
                </c:pt>
                <c:pt idx="4336">
                  <c:v>-0.59594999999999998</c:v>
                </c:pt>
                <c:pt idx="4337">
                  <c:v>-0.50532999999999995</c:v>
                </c:pt>
                <c:pt idx="4338">
                  <c:v>-0.56618000000000002</c:v>
                </c:pt>
                <c:pt idx="4339">
                  <c:v>-0.42310999999999999</c:v>
                </c:pt>
                <c:pt idx="4340">
                  <c:v>-0.28383000000000003</c:v>
                </c:pt>
                <c:pt idx="4341">
                  <c:v>-0.39454</c:v>
                </c:pt>
                <c:pt idx="4342">
                  <c:v>9.4857999999999998E-2</c:v>
                </c:pt>
                <c:pt idx="4343">
                  <c:v>-0.13039999999999999</c:v>
                </c:pt>
                <c:pt idx="4344">
                  <c:v>0.11148</c:v>
                </c:pt>
                <c:pt idx="4345">
                  <c:v>8.3125000000000004E-2</c:v>
                </c:pt>
                <c:pt idx="4346">
                  <c:v>0.24381</c:v>
                </c:pt>
                <c:pt idx="4347">
                  <c:v>0.33476</c:v>
                </c:pt>
                <c:pt idx="4348">
                  <c:v>0.46425</c:v>
                </c:pt>
                <c:pt idx="4349">
                  <c:v>0.35239999999999999</c:v>
                </c:pt>
                <c:pt idx="4350">
                  <c:v>0.63485000000000003</c:v>
                </c:pt>
                <c:pt idx="4351">
                  <c:v>0.44346000000000002</c:v>
                </c:pt>
                <c:pt idx="4352">
                  <c:v>0.63146999999999998</c:v>
                </c:pt>
                <c:pt idx="4353">
                  <c:v>0.59463999999999995</c:v>
                </c:pt>
                <c:pt idx="4354">
                  <c:v>0.47769</c:v>
                </c:pt>
                <c:pt idx="4355">
                  <c:v>0.63092999999999999</c:v>
                </c:pt>
                <c:pt idx="4356">
                  <c:v>0.41141</c:v>
                </c:pt>
                <c:pt idx="4357">
                  <c:v>0.61758000000000002</c:v>
                </c:pt>
                <c:pt idx="4358">
                  <c:v>0.46777999999999997</c:v>
                </c:pt>
                <c:pt idx="4359">
                  <c:v>0.33329999999999999</c:v>
                </c:pt>
                <c:pt idx="4360">
                  <c:v>0.54152999999999996</c:v>
                </c:pt>
                <c:pt idx="4361">
                  <c:v>5.7948E-2</c:v>
                </c:pt>
                <c:pt idx="4362">
                  <c:v>2.9675E-2</c:v>
                </c:pt>
                <c:pt idx="4363">
                  <c:v>5.4364999999999997E-2</c:v>
                </c:pt>
                <c:pt idx="4364">
                  <c:v>-0.18676999999999999</c:v>
                </c:pt>
                <c:pt idx="4365">
                  <c:v>-0.21637000000000001</c:v>
                </c:pt>
                <c:pt idx="4366">
                  <c:v>-0.13098000000000001</c:v>
                </c:pt>
                <c:pt idx="4367">
                  <c:v>-0.57965999999999995</c:v>
                </c:pt>
                <c:pt idx="4368">
                  <c:v>-0.20141000000000001</c:v>
                </c:pt>
                <c:pt idx="4369">
                  <c:v>-0.47831000000000001</c:v>
                </c:pt>
                <c:pt idx="4370">
                  <c:v>-0.36820999999999998</c:v>
                </c:pt>
                <c:pt idx="4371">
                  <c:v>-0.41217999999999999</c:v>
                </c:pt>
                <c:pt idx="4372">
                  <c:v>-0.47005999999999998</c:v>
                </c:pt>
                <c:pt idx="4373">
                  <c:v>-0.56094999999999995</c:v>
                </c:pt>
                <c:pt idx="4374">
                  <c:v>-0.32845999999999997</c:v>
                </c:pt>
                <c:pt idx="4375">
                  <c:v>-0.50217000000000001</c:v>
                </c:pt>
                <c:pt idx="4376">
                  <c:v>-0.24277000000000001</c:v>
                </c:pt>
                <c:pt idx="4377">
                  <c:v>-0.41737999999999997</c:v>
                </c:pt>
                <c:pt idx="4378">
                  <c:v>-0.30076999999999998</c:v>
                </c:pt>
                <c:pt idx="4379">
                  <c:v>-0.14323</c:v>
                </c:pt>
                <c:pt idx="4380">
                  <c:v>-0.24334</c:v>
                </c:pt>
                <c:pt idx="4381">
                  <c:v>2.1999999999999999E-2</c:v>
                </c:pt>
                <c:pt idx="4382">
                  <c:v>-0.21517</c:v>
                </c:pt>
                <c:pt idx="4383">
                  <c:v>-0.13252</c:v>
                </c:pt>
                <c:pt idx="4384">
                  <c:v>4.1817E-2</c:v>
                </c:pt>
                <c:pt idx="4385">
                  <c:v>-9.2231999999999995E-2</c:v>
                </c:pt>
                <c:pt idx="4386">
                  <c:v>0.39249000000000001</c:v>
                </c:pt>
                <c:pt idx="4387">
                  <c:v>0.18207000000000001</c:v>
                </c:pt>
                <c:pt idx="4388">
                  <c:v>0.29261999999999999</c:v>
                </c:pt>
                <c:pt idx="4389">
                  <c:v>0.53525999999999996</c:v>
                </c:pt>
                <c:pt idx="4390">
                  <c:v>0.28283000000000003</c:v>
                </c:pt>
                <c:pt idx="4391">
                  <c:v>0.43110999999999999</c:v>
                </c:pt>
                <c:pt idx="4392">
                  <c:v>0.41397</c:v>
                </c:pt>
                <c:pt idx="4393">
                  <c:v>0.18937999999999999</c:v>
                </c:pt>
                <c:pt idx="4394">
                  <c:v>0.35060999999999998</c:v>
                </c:pt>
                <c:pt idx="4395">
                  <c:v>0.30873</c:v>
                </c:pt>
                <c:pt idx="4396">
                  <c:v>0.18831000000000001</c:v>
                </c:pt>
                <c:pt idx="4397">
                  <c:v>0.24227000000000001</c:v>
                </c:pt>
                <c:pt idx="4398">
                  <c:v>0.18987999999999999</c:v>
                </c:pt>
                <c:pt idx="4399">
                  <c:v>0.11001</c:v>
                </c:pt>
                <c:pt idx="4400">
                  <c:v>0.12714</c:v>
                </c:pt>
                <c:pt idx="4401">
                  <c:v>4.1152999999999997E-3</c:v>
                </c:pt>
                <c:pt idx="4402">
                  <c:v>2.8531000000000001E-2</c:v>
                </c:pt>
                <c:pt idx="4403">
                  <c:v>1.4508999999999999E-2</c:v>
                </c:pt>
                <c:pt idx="4404">
                  <c:v>-8.9000999999999997E-2</c:v>
                </c:pt>
                <c:pt idx="4405">
                  <c:v>-0.14601</c:v>
                </c:pt>
                <c:pt idx="4406">
                  <c:v>-9.8311999999999997E-2</c:v>
                </c:pt>
                <c:pt idx="4407">
                  <c:v>-6.5758999999999998E-2</c:v>
                </c:pt>
                <c:pt idx="4408">
                  <c:v>-4.3457999999999997E-2</c:v>
                </c:pt>
                <c:pt idx="4409">
                  <c:v>-0.10474</c:v>
                </c:pt>
                <c:pt idx="4410">
                  <c:v>-0.18343000000000001</c:v>
                </c:pt>
                <c:pt idx="4411">
                  <c:v>-0.29543999999999998</c:v>
                </c:pt>
                <c:pt idx="4412">
                  <c:v>-0.28661999999999999</c:v>
                </c:pt>
                <c:pt idx="4413">
                  <c:v>-0.34966000000000003</c:v>
                </c:pt>
                <c:pt idx="4414">
                  <c:v>-0.34545999999999999</c:v>
                </c:pt>
                <c:pt idx="4415">
                  <c:v>-0.26283000000000001</c:v>
                </c:pt>
                <c:pt idx="4416">
                  <c:v>-0.24196000000000001</c:v>
                </c:pt>
                <c:pt idx="4417">
                  <c:v>-0.13199</c:v>
                </c:pt>
                <c:pt idx="4418">
                  <c:v>-6.5711000000000006E-2</c:v>
                </c:pt>
                <c:pt idx="4419">
                  <c:v>-4.7190000000000003E-2</c:v>
                </c:pt>
                <c:pt idx="4420">
                  <c:v>-4.9954999999999999E-2</c:v>
                </c:pt>
                <c:pt idx="4421">
                  <c:v>8.0747999999999996E-4</c:v>
                </c:pt>
                <c:pt idx="4422">
                  <c:v>4.6447000000000002E-2</c:v>
                </c:pt>
                <c:pt idx="4423">
                  <c:v>6.5231999999999998E-2</c:v>
                </c:pt>
                <c:pt idx="4424">
                  <c:v>0.11157</c:v>
                </c:pt>
                <c:pt idx="4425">
                  <c:v>0.17441999999999999</c:v>
                </c:pt>
                <c:pt idx="4426">
                  <c:v>0.17365</c:v>
                </c:pt>
                <c:pt idx="4427">
                  <c:v>0.15189</c:v>
                </c:pt>
                <c:pt idx="4428">
                  <c:v>0.13614000000000001</c:v>
                </c:pt>
                <c:pt idx="4429">
                  <c:v>0.15131</c:v>
                </c:pt>
                <c:pt idx="4430">
                  <c:v>0.16019</c:v>
                </c:pt>
                <c:pt idx="4431">
                  <c:v>0.11697</c:v>
                </c:pt>
                <c:pt idx="4432">
                  <c:v>6.9621000000000002E-2</c:v>
                </c:pt>
                <c:pt idx="4433">
                  <c:v>7.8063999999999995E-2</c:v>
                </c:pt>
                <c:pt idx="4434">
                  <c:v>6.4854999999999996E-2</c:v>
                </c:pt>
                <c:pt idx="4435">
                  <c:v>4.2761E-2</c:v>
                </c:pt>
                <c:pt idx="4436">
                  <c:v>1.4595E-2</c:v>
                </c:pt>
                <c:pt idx="4437">
                  <c:v>-3.6686000000000002E-3</c:v>
                </c:pt>
                <c:pt idx="4438">
                  <c:v>6.0825999999999996E-3</c:v>
                </c:pt>
                <c:pt idx="4439">
                  <c:v>9.3825999999999996E-3</c:v>
                </c:pt>
                <c:pt idx="4440">
                  <c:v>-1.3877E-2</c:v>
                </c:pt>
                <c:pt idx="4441">
                  <c:v>-5.4030000000000002E-2</c:v>
                </c:pt>
                <c:pt idx="4442">
                  <c:v>-7.8083E-2</c:v>
                </c:pt>
                <c:pt idx="4443">
                  <c:v>-6.5587999999999994E-2</c:v>
                </c:pt>
                <c:pt idx="4444">
                  <c:v>-5.2116999999999997E-2</c:v>
                </c:pt>
                <c:pt idx="4445">
                  <c:v>-4.5567999999999997E-2</c:v>
                </c:pt>
                <c:pt idx="4446">
                  <c:v>-7.1291999999999994E-2</c:v>
                </c:pt>
                <c:pt idx="4447">
                  <c:v>-6.6132999999999997E-2</c:v>
                </c:pt>
                <c:pt idx="4448">
                  <c:v>-6.105E-2</c:v>
                </c:pt>
                <c:pt idx="4449">
                  <c:v>-3.7837999999999997E-2</c:v>
                </c:pt>
                <c:pt idx="4450">
                  <c:v>-3.0311000000000001E-2</c:v>
                </c:pt>
                <c:pt idx="4451">
                  <c:v>-3.7913000000000002E-2</c:v>
                </c:pt>
                <c:pt idx="4452">
                  <c:v>-1.0427000000000001E-2</c:v>
                </c:pt>
                <c:pt idx="4453">
                  <c:v>1.9944E-2</c:v>
                </c:pt>
                <c:pt idx="4454">
                  <c:v>1.0544E-2</c:v>
                </c:pt>
                <c:pt idx="4455">
                  <c:v>7.3045999999999996E-3</c:v>
                </c:pt>
                <c:pt idx="4456">
                  <c:v>3.3390000000000003E-2</c:v>
                </c:pt>
                <c:pt idx="4457">
                  <c:v>6.2065000000000002E-2</c:v>
                </c:pt>
                <c:pt idx="4458">
                  <c:v>4.5283999999999998E-2</c:v>
                </c:pt>
                <c:pt idx="4459">
                  <c:v>3.6044E-2</c:v>
                </c:pt>
                <c:pt idx="4460">
                  <c:v>6.3341999999999996E-2</c:v>
                </c:pt>
                <c:pt idx="4461">
                  <c:v>9.5116999999999993E-2</c:v>
                </c:pt>
                <c:pt idx="4462">
                  <c:v>1.9242E-3</c:v>
                </c:pt>
                <c:pt idx="4463">
                  <c:v>3.5845000000000002E-2</c:v>
                </c:pt>
                <c:pt idx="4464">
                  <c:v>2.3064000000000001E-2</c:v>
                </c:pt>
                <c:pt idx="4465">
                  <c:v>-4.9884999999999999E-2</c:v>
                </c:pt>
                <c:pt idx="4466">
                  <c:v>0.11386</c:v>
                </c:pt>
                <c:pt idx="4467">
                  <c:v>-6.8254999999999996E-2</c:v>
                </c:pt>
                <c:pt idx="4468">
                  <c:v>-1.1191E-2</c:v>
                </c:pt>
                <c:pt idx="4469">
                  <c:v>-6.3980999999999996E-2</c:v>
                </c:pt>
                <c:pt idx="4470">
                  <c:v>2.0088999999999999E-2</c:v>
                </c:pt>
                <c:pt idx="4471">
                  <c:v>-7.8671999999999995E-3</c:v>
                </c:pt>
                <c:pt idx="4472">
                  <c:v>-3.4445999999999997E-2</c:v>
                </c:pt>
                <c:pt idx="4473">
                  <c:v>-0.11508</c:v>
                </c:pt>
                <c:pt idx="4474">
                  <c:v>-2.4581E-3</c:v>
                </c:pt>
                <c:pt idx="4475">
                  <c:v>-2.5367000000000001E-2</c:v>
                </c:pt>
                <c:pt idx="4476">
                  <c:v>4.8646000000000002E-2</c:v>
                </c:pt>
                <c:pt idx="4477">
                  <c:v>-6.8763000000000005E-2</c:v>
                </c:pt>
                <c:pt idx="4478">
                  <c:v>-5.2454000000000001E-2</c:v>
                </c:pt>
                <c:pt idx="4479">
                  <c:v>1.2244E-2</c:v>
                </c:pt>
                <c:pt idx="4480">
                  <c:v>-3.1537000000000003E-2</c:v>
                </c:pt>
                <c:pt idx="4481">
                  <c:v>8.3141999999999994E-2</c:v>
                </c:pt>
                <c:pt idx="4482">
                  <c:v>-5.7938999999999997E-2</c:v>
                </c:pt>
                <c:pt idx="4483">
                  <c:v>-2.6929999999999999E-2</c:v>
                </c:pt>
                <c:pt idx="4484">
                  <c:v>5.2729999999999999E-2</c:v>
                </c:pt>
                <c:pt idx="4485">
                  <c:v>-7.1250999999999995E-2</c:v>
                </c:pt>
                <c:pt idx="4486">
                  <c:v>7.1496000000000004E-2</c:v>
                </c:pt>
                <c:pt idx="4487">
                  <c:v>8.1443000000000002E-3</c:v>
                </c:pt>
                <c:pt idx="4488">
                  <c:v>-5.4982999999999997E-2</c:v>
                </c:pt>
                <c:pt idx="4489">
                  <c:v>5.5890000000000002E-2</c:v>
                </c:pt>
                <c:pt idx="4490">
                  <c:v>3.1722E-2</c:v>
                </c:pt>
                <c:pt idx="4491">
                  <c:v>-8.6352999999999999E-2</c:v>
                </c:pt>
                <c:pt idx="4492">
                  <c:v>0.11178</c:v>
                </c:pt>
                <c:pt idx="4493">
                  <c:v>-6.6748000000000002E-2</c:v>
                </c:pt>
                <c:pt idx="4494">
                  <c:v>6.5168000000000004E-2</c:v>
                </c:pt>
                <c:pt idx="4495">
                  <c:v>-2.1954999999999999E-2</c:v>
                </c:pt>
                <c:pt idx="4496">
                  <c:v>-2.5352E-2</c:v>
                </c:pt>
                <c:pt idx="4497">
                  <c:v>5.6318000000000002E-3</c:v>
                </c:pt>
                <c:pt idx="4498">
                  <c:v>7.4244000000000004E-2</c:v>
                </c:pt>
                <c:pt idx="4499">
                  <c:v>-2.7487999999999999E-2</c:v>
                </c:pt>
                <c:pt idx="4500">
                  <c:v>7.2909000000000002E-2</c:v>
                </c:pt>
                <c:pt idx="4501">
                  <c:v>-7.0035E-2</c:v>
                </c:pt>
                <c:pt idx="4502">
                  <c:v>5.9413000000000001E-2</c:v>
                </c:pt>
                <c:pt idx="4503">
                  <c:v>5.0753E-2</c:v>
                </c:pt>
                <c:pt idx="4504">
                  <c:v>-2.7174E-2</c:v>
                </c:pt>
                <c:pt idx="4505">
                  <c:v>1.9515999999999999E-2</c:v>
                </c:pt>
                <c:pt idx="4506">
                  <c:v>-7.1959999999999996E-2</c:v>
                </c:pt>
                <c:pt idx="4507">
                  <c:v>8.1115000000000007E-2</c:v>
                </c:pt>
                <c:pt idx="4508">
                  <c:v>7.4019000000000001E-2</c:v>
                </c:pt>
                <c:pt idx="4509">
                  <c:v>-2.6304999999999999E-2</c:v>
                </c:pt>
                <c:pt idx="4510">
                  <c:v>7.2425000000000003E-2</c:v>
                </c:pt>
                <c:pt idx="4511">
                  <c:v>-0.13700000000000001</c:v>
                </c:pt>
                <c:pt idx="4512">
                  <c:v>-3.4093999999999999E-2</c:v>
                </c:pt>
                <c:pt idx="4513">
                  <c:v>-1.9515000000000001E-2</c:v>
                </c:pt>
                <c:pt idx="4514">
                  <c:v>-0.14838000000000001</c:v>
                </c:pt>
                <c:pt idx="4515">
                  <c:v>-6.6108E-2</c:v>
                </c:pt>
                <c:pt idx="4516">
                  <c:v>-7.6855999999999999E-3</c:v>
                </c:pt>
                <c:pt idx="4517">
                  <c:v>-0.11264</c:v>
                </c:pt>
                <c:pt idx="4518">
                  <c:v>6.7172999999999997E-2</c:v>
                </c:pt>
                <c:pt idx="4519">
                  <c:v>-3.8582999999999999E-2</c:v>
                </c:pt>
                <c:pt idx="4520">
                  <c:v>1.9259999999999999E-2</c:v>
                </c:pt>
                <c:pt idx="4521">
                  <c:v>4.3206000000000001E-2</c:v>
                </c:pt>
                <c:pt idx="4522">
                  <c:v>2.2773000000000002E-2</c:v>
                </c:pt>
                <c:pt idx="4523">
                  <c:v>-1.0278000000000001E-2</c:v>
                </c:pt>
                <c:pt idx="4524">
                  <c:v>7.9023999999999997E-2</c:v>
                </c:pt>
                <c:pt idx="4525">
                  <c:v>2.1013E-2</c:v>
                </c:pt>
                <c:pt idx="4526">
                  <c:v>0.13234000000000001</c:v>
                </c:pt>
                <c:pt idx="4527">
                  <c:v>3.9730000000000001E-2</c:v>
                </c:pt>
                <c:pt idx="4528">
                  <c:v>3.8877000000000002E-2</c:v>
                </c:pt>
                <c:pt idx="4529">
                  <c:v>8.8189000000000003E-2</c:v>
                </c:pt>
                <c:pt idx="4530">
                  <c:v>5.9948000000000001E-2</c:v>
                </c:pt>
                <c:pt idx="4531">
                  <c:v>0.10784000000000001</c:v>
                </c:pt>
                <c:pt idx="4532">
                  <c:v>-1.2877E-2</c:v>
                </c:pt>
                <c:pt idx="4533">
                  <c:v>-3.4506000000000002E-2</c:v>
                </c:pt>
                <c:pt idx="4534">
                  <c:v>1.7987E-2</c:v>
                </c:pt>
                <c:pt idx="4535">
                  <c:v>-1.8275E-2</c:v>
                </c:pt>
                <c:pt idx="4536">
                  <c:v>0.14080000000000001</c:v>
                </c:pt>
                <c:pt idx="4537">
                  <c:v>1.1297E-2</c:v>
                </c:pt>
                <c:pt idx="4538">
                  <c:v>7.9585999999999997E-3</c:v>
                </c:pt>
                <c:pt idx="4539">
                  <c:v>8.3315E-2</c:v>
                </c:pt>
                <c:pt idx="4540">
                  <c:v>-9.8259999999999997E-3</c:v>
                </c:pt>
                <c:pt idx="4541">
                  <c:v>-6.5421999999999998E-3</c:v>
                </c:pt>
                <c:pt idx="4542">
                  <c:v>-6.3687999999999995E-2</c:v>
                </c:pt>
                <c:pt idx="4543">
                  <c:v>-0.16825999999999999</c:v>
                </c:pt>
                <c:pt idx="4544">
                  <c:v>-9.0788999999999995E-2</c:v>
                </c:pt>
                <c:pt idx="4545">
                  <c:v>-9.2459E-2</c:v>
                </c:pt>
                <c:pt idx="4546">
                  <c:v>-0.1454</c:v>
                </c:pt>
                <c:pt idx="4547">
                  <c:v>-0.14129</c:v>
                </c:pt>
                <c:pt idx="4548">
                  <c:v>-0.14097000000000001</c:v>
                </c:pt>
                <c:pt idx="4549">
                  <c:v>-0.13250000000000001</c:v>
                </c:pt>
                <c:pt idx="4550">
                  <c:v>-9.0905E-2</c:v>
                </c:pt>
                <c:pt idx="4551">
                  <c:v>-0.1391</c:v>
                </c:pt>
                <c:pt idx="4552">
                  <c:v>-0.10032000000000001</c:v>
                </c:pt>
                <c:pt idx="4553">
                  <c:v>-5.0595000000000001E-2</c:v>
                </c:pt>
                <c:pt idx="4554">
                  <c:v>-4.0349999999999997E-2</c:v>
                </c:pt>
                <c:pt idx="4555">
                  <c:v>-2.7174E-2</c:v>
                </c:pt>
                <c:pt idx="4556">
                  <c:v>6.5293E-3</c:v>
                </c:pt>
                <c:pt idx="4557">
                  <c:v>7.2702000000000003E-2</c:v>
                </c:pt>
                <c:pt idx="4558">
                  <c:v>0.11279</c:v>
                </c:pt>
                <c:pt idx="4559">
                  <c:v>0.10929</c:v>
                </c:pt>
                <c:pt idx="4560">
                  <c:v>8.2146999999999998E-2</c:v>
                </c:pt>
                <c:pt idx="4561">
                  <c:v>6.0728999999999998E-2</c:v>
                </c:pt>
                <c:pt idx="4562">
                  <c:v>0.15767</c:v>
                </c:pt>
                <c:pt idx="4563">
                  <c:v>0.10387</c:v>
                </c:pt>
                <c:pt idx="4564">
                  <c:v>7.1189000000000002E-2</c:v>
                </c:pt>
                <c:pt idx="4565">
                  <c:v>0.16106000000000001</c:v>
                </c:pt>
                <c:pt idx="4566">
                  <c:v>0.10156</c:v>
                </c:pt>
                <c:pt idx="4567">
                  <c:v>0.22900999999999999</c:v>
                </c:pt>
                <c:pt idx="4568">
                  <c:v>0.17005000000000001</c:v>
                </c:pt>
                <c:pt idx="4569">
                  <c:v>0.15262000000000001</c:v>
                </c:pt>
                <c:pt idx="4570">
                  <c:v>9.5492999999999995E-2</c:v>
                </c:pt>
                <c:pt idx="4571">
                  <c:v>0.14624000000000001</c:v>
                </c:pt>
                <c:pt idx="4572">
                  <c:v>0.10248</c:v>
                </c:pt>
                <c:pt idx="4573">
                  <c:v>8.9518E-2</c:v>
                </c:pt>
                <c:pt idx="4574">
                  <c:v>1.6018999999999999E-2</c:v>
                </c:pt>
                <c:pt idx="4575">
                  <c:v>5.5107999999999997E-2</c:v>
                </c:pt>
                <c:pt idx="4576">
                  <c:v>-1.1724999999999999E-2</c:v>
                </c:pt>
                <c:pt idx="4577">
                  <c:v>-3.2488000000000003E-2</c:v>
                </c:pt>
                <c:pt idx="4578">
                  <c:v>-9.6936999999999995E-2</c:v>
                </c:pt>
                <c:pt idx="4579">
                  <c:v>-0.12978999999999999</c:v>
                </c:pt>
                <c:pt idx="4580">
                  <c:v>-8.7601999999999999E-2</c:v>
                </c:pt>
                <c:pt idx="4581">
                  <c:v>-0.19547</c:v>
                </c:pt>
                <c:pt idx="4582">
                  <c:v>-0.19059000000000001</c:v>
                </c:pt>
                <c:pt idx="4583">
                  <c:v>-0.21995000000000001</c:v>
                </c:pt>
                <c:pt idx="4584">
                  <c:v>-0.22109000000000001</c:v>
                </c:pt>
                <c:pt idx="4585">
                  <c:v>-0.12021999999999999</c:v>
                </c:pt>
                <c:pt idx="4586">
                  <c:v>-0.24229000000000001</c:v>
                </c:pt>
                <c:pt idx="4587">
                  <c:v>-0.25446000000000002</c:v>
                </c:pt>
                <c:pt idx="4588">
                  <c:v>-0.14612</c:v>
                </c:pt>
                <c:pt idx="4589">
                  <c:v>-0.15739</c:v>
                </c:pt>
                <c:pt idx="4590">
                  <c:v>-0.19642999999999999</c:v>
                </c:pt>
                <c:pt idx="4591">
                  <c:v>-8.1809000000000007E-2</c:v>
                </c:pt>
                <c:pt idx="4592">
                  <c:v>-0.25484000000000001</c:v>
                </c:pt>
                <c:pt idx="4593">
                  <c:v>-4.1772999999999998E-2</c:v>
                </c:pt>
                <c:pt idx="4594">
                  <c:v>-6.6047999999999996E-2</c:v>
                </c:pt>
                <c:pt idx="4595">
                  <c:v>2.1652999999999999E-2</c:v>
                </c:pt>
                <c:pt idx="4596">
                  <c:v>-2.1963999999999998E-3</c:v>
                </c:pt>
                <c:pt idx="4597">
                  <c:v>5.7395000000000002E-2</c:v>
                </c:pt>
                <c:pt idx="4598">
                  <c:v>7.6663999999999996E-2</c:v>
                </c:pt>
                <c:pt idx="4599">
                  <c:v>0.20633000000000001</c:v>
                </c:pt>
                <c:pt idx="4600">
                  <c:v>0.1087</c:v>
                </c:pt>
                <c:pt idx="4601">
                  <c:v>0.22467000000000001</c:v>
                </c:pt>
                <c:pt idx="4602">
                  <c:v>0.21747</c:v>
                </c:pt>
                <c:pt idx="4603">
                  <c:v>0.27849000000000002</c:v>
                </c:pt>
                <c:pt idx="4604">
                  <c:v>0.29368</c:v>
                </c:pt>
                <c:pt idx="4605">
                  <c:v>0.21331</c:v>
                </c:pt>
                <c:pt idx="4606">
                  <c:v>0.33993000000000001</c:v>
                </c:pt>
                <c:pt idx="4607">
                  <c:v>0.23272999999999999</c:v>
                </c:pt>
                <c:pt idx="4608">
                  <c:v>0.24146000000000001</c:v>
                </c:pt>
                <c:pt idx="4609">
                  <c:v>0.24062</c:v>
                </c:pt>
                <c:pt idx="4610">
                  <c:v>9.1102000000000002E-2</c:v>
                </c:pt>
                <c:pt idx="4611">
                  <c:v>0.28010000000000002</c:v>
                </c:pt>
                <c:pt idx="4612">
                  <c:v>0.22494</c:v>
                </c:pt>
                <c:pt idx="4613">
                  <c:v>9.8827999999999999E-2</c:v>
                </c:pt>
                <c:pt idx="4614">
                  <c:v>0.10768999999999999</c:v>
                </c:pt>
                <c:pt idx="4615">
                  <c:v>7.2001999999999997E-2</c:v>
                </c:pt>
                <c:pt idx="4616">
                  <c:v>-2.8083E-2</c:v>
                </c:pt>
                <c:pt idx="4617">
                  <c:v>8.8079000000000005E-2</c:v>
                </c:pt>
                <c:pt idx="4618">
                  <c:v>-0.19497999999999999</c:v>
                </c:pt>
                <c:pt idx="4619">
                  <c:v>-0.13106000000000001</c:v>
                </c:pt>
                <c:pt idx="4620">
                  <c:v>-0.22364999999999999</c:v>
                </c:pt>
                <c:pt idx="4621">
                  <c:v>-0.22081000000000001</c:v>
                </c:pt>
                <c:pt idx="4622">
                  <c:v>-0.27738000000000002</c:v>
                </c:pt>
                <c:pt idx="4623">
                  <c:v>-0.29226999999999997</c:v>
                </c:pt>
                <c:pt idx="4624">
                  <c:v>-0.39684000000000003</c:v>
                </c:pt>
                <c:pt idx="4625">
                  <c:v>-0.26094000000000001</c:v>
                </c:pt>
                <c:pt idx="4626">
                  <c:v>-0.40427000000000002</c:v>
                </c:pt>
                <c:pt idx="4627">
                  <c:v>-0.35443000000000002</c:v>
                </c:pt>
                <c:pt idx="4628">
                  <c:v>-0.35338999999999998</c:v>
                </c:pt>
                <c:pt idx="4629">
                  <c:v>-0.36945</c:v>
                </c:pt>
                <c:pt idx="4630">
                  <c:v>-0.24837999999999999</c:v>
                </c:pt>
                <c:pt idx="4631">
                  <c:v>-0.31009999999999999</c:v>
                </c:pt>
                <c:pt idx="4632">
                  <c:v>-0.16297</c:v>
                </c:pt>
                <c:pt idx="4633">
                  <c:v>-0.14968000000000001</c:v>
                </c:pt>
                <c:pt idx="4634">
                  <c:v>-0.10954</c:v>
                </c:pt>
                <c:pt idx="4635">
                  <c:v>6.2606999999999996E-2</c:v>
                </c:pt>
                <c:pt idx="4636">
                  <c:v>-0.13263</c:v>
                </c:pt>
                <c:pt idx="4637">
                  <c:v>-2.4541E-2</c:v>
                </c:pt>
                <c:pt idx="4638">
                  <c:v>6.7901000000000003E-2</c:v>
                </c:pt>
                <c:pt idx="4639">
                  <c:v>7.6555999999999999E-2</c:v>
                </c:pt>
                <c:pt idx="4640">
                  <c:v>0.19023999999999999</c:v>
                </c:pt>
                <c:pt idx="4641">
                  <c:v>0.23272999999999999</c:v>
                </c:pt>
                <c:pt idx="4642">
                  <c:v>0.17132</c:v>
                </c:pt>
                <c:pt idx="4643">
                  <c:v>0.43552999999999997</c:v>
                </c:pt>
                <c:pt idx="4644">
                  <c:v>0.37724000000000002</c:v>
                </c:pt>
                <c:pt idx="4645">
                  <c:v>0.40400000000000003</c:v>
                </c:pt>
                <c:pt idx="4646">
                  <c:v>0.42587000000000003</c:v>
                </c:pt>
                <c:pt idx="4647">
                  <c:v>0.42653000000000002</c:v>
                </c:pt>
                <c:pt idx="4648">
                  <c:v>0.39524999999999999</c:v>
                </c:pt>
                <c:pt idx="4649">
                  <c:v>0.47686000000000001</c:v>
                </c:pt>
                <c:pt idx="4650">
                  <c:v>0.34715000000000001</c:v>
                </c:pt>
                <c:pt idx="4651">
                  <c:v>0.38407999999999998</c:v>
                </c:pt>
                <c:pt idx="4652">
                  <c:v>0.28893999999999997</c:v>
                </c:pt>
                <c:pt idx="4653">
                  <c:v>0.27559</c:v>
                </c:pt>
                <c:pt idx="4654">
                  <c:v>0.25547999999999998</c:v>
                </c:pt>
                <c:pt idx="4655">
                  <c:v>0.11544</c:v>
                </c:pt>
                <c:pt idx="4656">
                  <c:v>9.6160999999999996E-2</c:v>
                </c:pt>
                <c:pt idx="4657">
                  <c:v>-6.0698000000000002E-2</c:v>
                </c:pt>
                <c:pt idx="4658">
                  <c:v>-9.2259999999999995E-2</c:v>
                </c:pt>
                <c:pt idx="4659">
                  <c:v>-0.14202000000000001</c:v>
                </c:pt>
                <c:pt idx="4660">
                  <c:v>-0.27385999999999999</c:v>
                </c:pt>
                <c:pt idx="4661">
                  <c:v>-0.16861000000000001</c:v>
                </c:pt>
                <c:pt idx="4662">
                  <c:v>-0.28087000000000001</c:v>
                </c:pt>
                <c:pt idx="4663">
                  <c:v>-0.27855000000000002</c:v>
                </c:pt>
                <c:pt idx="4664">
                  <c:v>-0.31236999999999998</c:v>
                </c:pt>
                <c:pt idx="4665">
                  <c:v>-0.44449</c:v>
                </c:pt>
                <c:pt idx="4666">
                  <c:v>-0.39837</c:v>
                </c:pt>
                <c:pt idx="4667">
                  <c:v>-0.45923000000000003</c:v>
                </c:pt>
                <c:pt idx="4668">
                  <c:v>-0.50116000000000005</c:v>
                </c:pt>
                <c:pt idx="4669">
                  <c:v>-0.47427999999999998</c:v>
                </c:pt>
                <c:pt idx="4670">
                  <c:v>-0.45811000000000002</c:v>
                </c:pt>
                <c:pt idx="4671">
                  <c:v>-0.46973999999999999</c:v>
                </c:pt>
                <c:pt idx="4672">
                  <c:v>-0.37439</c:v>
                </c:pt>
                <c:pt idx="4673">
                  <c:v>-0.34815000000000002</c:v>
                </c:pt>
                <c:pt idx="4674">
                  <c:v>-0.32005</c:v>
                </c:pt>
                <c:pt idx="4675">
                  <c:v>-0.23100000000000001</c:v>
                </c:pt>
                <c:pt idx="4676">
                  <c:v>-0.15704000000000001</c:v>
                </c:pt>
                <c:pt idx="4677">
                  <c:v>-7.2500999999999996E-2</c:v>
                </c:pt>
                <c:pt idx="4678">
                  <c:v>3.4375999999999999E-3</c:v>
                </c:pt>
                <c:pt idx="4679">
                  <c:v>5.0809E-2</c:v>
                </c:pt>
                <c:pt idx="4680">
                  <c:v>0.1457</c:v>
                </c:pt>
                <c:pt idx="4681">
                  <c:v>0.28799000000000002</c:v>
                </c:pt>
                <c:pt idx="4682">
                  <c:v>0.31922</c:v>
                </c:pt>
                <c:pt idx="4683">
                  <c:v>0.38750000000000001</c:v>
                </c:pt>
                <c:pt idx="4684">
                  <c:v>0.45524999999999999</c:v>
                </c:pt>
                <c:pt idx="4685">
                  <c:v>0.49775999999999998</c:v>
                </c:pt>
                <c:pt idx="4686">
                  <c:v>0.52585000000000004</c:v>
                </c:pt>
                <c:pt idx="4687">
                  <c:v>0.39896999999999999</c:v>
                </c:pt>
                <c:pt idx="4688">
                  <c:v>0.46661999999999998</c:v>
                </c:pt>
                <c:pt idx="4689">
                  <c:v>0.55539000000000005</c:v>
                </c:pt>
                <c:pt idx="4690">
                  <c:v>0.46404000000000001</c:v>
                </c:pt>
                <c:pt idx="4691">
                  <c:v>0.61172000000000004</c:v>
                </c:pt>
                <c:pt idx="4692">
                  <c:v>0.36821999999999999</c:v>
                </c:pt>
                <c:pt idx="4693">
                  <c:v>0.45628999999999997</c:v>
                </c:pt>
                <c:pt idx="4694">
                  <c:v>0.38583000000000001</c:v>
                </c:pt>
                <c:pt idx="4695">
                  <c:v>0.34015000000000001</c:v>
                </c:pt>
                <c:pt idx="4696">
                  <c:v>0.20246</c:v>
                </c:pt>
                <c:pt idx="4697">
                  <c:v>0.15853</c:v>
                </c:pt>
                <c:pt idx="4698">
                  <c:v>1.9296000000000001E-2</c:v>
                </c:pt>
                <c:pt idx="4699">
                  <c:v>5.5437E-2</c:v>
                </c:pt>
                <c:pt idx="4700">
                  <c:v>-0.12679000000000001</c:v>
                </c:pt>
                <c:pt idx="4701">
                  <c:v>-0.16503000000000001</c:v>
                </c:pt>
                <c:pt idx="4702">
                  <c:v>-0.31785000000000002</c:v>
                </c:pt>
                <c:pt idx="4703">
                  <c:v>-0.36675999999999997</c:v>
                </c:pt>
                <c:pt idx="4704">
                  <c:v>-0.40673999999999999</c:v>
                </c:pt>
                <c:pt idx="4705">
                  <c:v>-0.55028999999999995</c:v>
                </c:pt>
                <c:pt idx="4706">
                  <c:v>-0.49024000000000001</c:v>
                </c:pt>
                <c:pt idx="4707">
                  <c:v>-0.66222999999999999</c:v>
                </c:pt>
                <c:pt idx="4708">
                  <c:v>-0.63019999999999998</c:v>
                </c:pt>
                <c:pt idx="4709">
                  <c:v>-0.58277999999999996</c:v>
                </c:pt>
                <c:pt idx="4710">
                  <c:v>-0.80437999999999998</c:v>
                </c:pt>
                <c:pt idx="4711">
                  <c:v>-0.59692000000000001</c:v>
                </c:pt>
                <c:pt idx="4712">
                  <c:v>-0.46955999999999998</c:v>
                </c:pt>
                <c:pt idx="4713">
                  <c:v>-0.56306</c:v>
                </c:pt>
                <c:pt idx="4714">
                  <c:v>-0.42476000000000003</c:v>
                </c:pt>
                <c:pt idx="4715">
                  <c:v>-0.26103999999999999</c:v>
                </c:pt>
                <c:pt idx="4716">
                  <c:v>-0.39122000000000001</c:v>
                </c:pt>
                <c:pt idx="4717">
                  <c:v>9.3235999999999999E-2</c:v>
                </c:pt>
                <c:pt idx="4718">
                  <c:v>-0.12609000000000001</c:v>
                </c:pt>
                <c:pt idx="4719">
                  <c:v>0.11804000000000001</c:v>
                </c:pt>
                <c:pt idx="4720">
                  <c:v>9.1016E-2</c:v>
                </c:pt>
                <c:pt idx="4721">
                  <c:v>0.25081999999999999</c:v>
                </c:pt>
                <c:pt idx="4722">
                  <c:v>0.32501000000000002</c:v>
                </c:pt>
                <c:pt idx="4723">
                  <c:v>0.47427000000000002</c:v>
                </c:pt>
                <c:pt idx="4724">
                  <c:v>0.36218</c:v>
                </c:pt>
                <c:pt idx="4725">
                  <c:v>0.64990999999999999</c:v>
                </c:pt>
                <c:pt idx="4726">
                  <c:v>0.45296999999999998</c:v>
                </c:pt>
                <c:pt idx="4727">
                  <c:v>0.64307000000000003</c:v>
                </c:pt>
                <c:pt idx="4728">
                  <c:v>0.60663</c:v>
                </c:pt>
                <c:pt idx="4729">
                  <c:v>0.48862</c:v>
                </c:pt>
                <c:pt idx="4730">
                  <c:v>0.64370000000000005</c:v>
                </c:pt>
                <c:pt idx="4731">
                  <c:v>0.42131999999999997</c:v>
                </c:pt>
                <c:pt idx="4732">
                  <c:v>0.58323999999999998</c:v>
                </c:pt>
                <c:pt idx="4733">
                  <c:v>0.48004999999999998</c:v>
                </c:pt>
                <c:pt idx="4734">
                  <c:v>0.34476000000000001</c:v>
                </c:pt>
                <c:pt idx="4735">
                  <c:v>0.55073000000000005</c:v>
                </c:pt>
                <c:pt idx="4736">
                  <c:v>6.4796000000000006E-2</c:v>
                </c:pt>
                <c:pt idx="4737">
                  <c:v>3.3984E-2</c:v>
                </c:pt>
                <c:pt idx="4738">
                  <c:v>6.1327E-2</c:v>
                </c:pt>
                <c:pt idx="4739">
                  <c:v>-0.18842</c:v>
                </c:pt>
                <c:pt idx="4740">
                  <c:v>-0.21135000000000001</c:v>
                </c:pt>
                <c:pt idx="4741">
                  <c:v>-0.12354999999999999</c:v>
                </c:pt>
                <c:pt idx="4742">
                  <c:v>-0.57411999999999996</c:v>
                </c:pt>
                <c:pt idx="4743">
                  <c:v>-0.19913</c:v>
                </c:pt>
                <c:pt idx="4744">
                  <c:v>-0.47776999999999997</c:v>
                </c:pt>
                <c:pt idx="4745">
                  <c:v>-0.37385000000000002</c:v>
                </c:pt>
                <c:pt idx="4746">
                  <c:v>-0.41543000000000002</c:v>
                </c:pt>
                <c:pt idx="4747">
                  <c:v>-0.47502</c:v>
                </c:pt>
                <c:pt idx="4748">
                  <c:v>-0.56311</c:v>
                </c:pt>
                <c:pt idx="4749">
                  <c:v>-0.29721999999999998</c:v>
                </c:pt>
                <c:pt idx="4750">
                  <c:v>-0.50992999999999999</c:v>
                </c:pt>
                <c:pt idx="4751">
                  <c:v>-0.25094</c:v>
                </c:pt>
                <c:pt idx="4752">
                  <c:v>-0.38865</c:v>
                </c:pt>
                <c:pt idx="4753">
                  <c:v>-0.30985000000000001</c:v>
                </c:pt>
                <c:pt idx="4754">
                  <c:v>-0.15043999999999999</c:v>
                </c:pt>
                <c:pt idx="4755">
                  <c:v>-0.25256000000000001</c:v>
                </c:pt>
                <c:pt idx="4756">
                  <c:v>1.4512000000000001E-2</c:v>
                </c:pt>
                <c:pt idx="4757">
                  <c:v>-0.22056999999999999</c:v>
                </c:pt>
                <c:pt idx="4758">
                  <c:v>-0.13747000000000001</c:v>
                </c:pt>
                <c:pt idx="4759">
                  <c:v>4.5129000000000002E-2</c:v>
                </c:pt>
                <c:pt idx="4760">
                  <c:v>-9.6120999999999998E-2</c:v>
                </c:pt>
                <c:pt idx="4761">
                  <c:v>0.38795000000000002</c:v>
                </c:pt>
                <c:pt idx="4762">
                  <c:v>0.17906</c:v>
                </c:pt>
                <c:pt idx="4763">
                  <c:v>0.29052</c:v>
                </c:pt>
                <c:pt idx="4764">
                  <c:v>0.53269999999999995</c:v>
                </c:pt>
                <c:pt idx="4765">
                  <c:v>0.28010000000000002</c:v>
                </c:pt>
                <c:pt idx="4766">
                  <c:v>0.41038999999999998</c:v>
                </c:pt>
                <c:pt idx="4767">
                  <c:v>0.41260999999999998</c:v>
                </c:pt>
                <c:pt idx="4768">
                  <c:v>0.18793000000000001</c:v>
                </c:pt>
                <c:pt idx="4769">
                  <c:v>0.32661000000000001</c:v>
                </c:pt>
                <c:pt idx="4770">
                  <c:v>0.30991999999999997</c:v>
                </c:pt>
                <c:pt idx="4771">
                  <c:v>0.18995999999999999</c:v>
                </c:pt>
                <c:pt idx="4772">
                  <c:v>0.24468000000000001</c:v>
                </c:pt>
                <c:pt idx="4773">
                  <c:v>0.19128000000000001</c:v>
                </c:pt>
                <c:pt idx="4774">
                  <c:v>0.11015</c:v>
                </c:pt>
                <c:pt idx="4775">
                  <c:v>0.12662000000000001</c:v>
                </c:pt>
                <c:pt idx="4776">
                  <c:v>-1.1868E-2</c:v>
                </c:pt>
                <c:pt idx="4777">
                  <c:v>2.9333999999999999E-2</c:v>
                </c:pt>
                <c:pt idx="4778">
                  <c:v>1.6227999999999999E-2</c:v>
                </c:pt>
                <c:pt idx="4779">
                  <c:v>-9.4042000000000001E-2</c:v>
                </c:pt>
                <c:pt idx="4780">
                  <c:v>-0.14485999999999999</c:v>
                </c:pt>
                <c:pt idx="4781">
                  <c:v>-9.5794000000000004E-2</c:v>
                </c:pt>
                <c:pt idx="4782">
                  <c:v>-6.3412999999999997E-2</c:v>
                </c:pt>
                <c:pt idx="4783">
                  <c:v>-4.2505000000000001E-2</c:v>
                </c:pt>
                <c:pt idx="4784">
                  <c:v>-0.10323</c:v>
                </c:pt>
                <c:pt idx="4785">
                  <c:v>-0.18032999999999999</c:v>
                </c:pt>
                <c:pt idx="4786">
                  <c:v>-0.27431</c:v>
                </c:pt>
                <c:pt idx="4787">
                  <c:v>-0.28449999999999998</c:v>
                </c:pt>
                <c:pt idx="4788">
                  <c:v>-0.34764</c:v>
                </c:pt>
                <c:pt idx="4789">
                  <c:v>-0.34300000000000003</c:v>
                </c:pt>
                <c:pt idx="4790">
                  <c:v>-0.2591</c:v>
                </c:pt>
                <c:pt idx="4791">
                  <c:v>-0.23777000000000001</c:v>
                </c:pt>
                <c:pt idx="4792">
                  <c:v>-0.12884000000000001</c:v>
                </c:pt>
                <c:pt idx="4793">
                  <c:v>-5.3978999999999999E-2</c:v>
                </c:pt>
                <c:pt idx="4794">
                  <c:v>-4.5031000000000002E-2</c:v>
                </c:pt>
                <c:pt idx="4795">
                  <c:v>-4.6502000000000002E-2</c:v>
                </c:pt>
                <c:pt idx="4796">
                  <c:v>1.1532000000000001E-2</c:v>
                </c:pt>
                <c:pt idx="4797">
                  <c:v>4.8585000000000003E-2</c:v>
                </c:pt>
                <c:pt idx="4798">
                  <c:v>6.7306000000000005E-2</c:v>
                </c:pt>
                <c:pt idx="4799">
                  <c:v>0.11428000000000001</c:v>
                </c:pt>
                <c:pt idx="4800">
                  <c:v>0.17762</c:v>
                </c:pt>
                <c:pt idx="4801">
                  <c:v>0.17627000000000001</c:v>
                </c:pt>
                <c:pt idx="4802">
                  <c:v>0.15418999999999999</c:v>
                </c:pt>
                <c:pt idx="4803">
                  <c:v>0.13935</c:v>
                </c:pt>
                <c:pt idx="4804">
                  <c:v>0.15418999999999999</c:v>
                </c:pt>
                <c:pt idx="4805">
                  <c:v>0.16295000000000001</c:v>
                </c:pt>
                <c:pt idx="4806">
                  <c:v>0.1196</c:v>
                </c:pt>
                <c:pt idx="4807">
                  <c:v>7.2690000000000005E-2</c:v>
                </c:pt>
                <c:pt idx="4808">
                  <c:v>8.1165000000000001E-2</c:v>
                </c:pt>
                <c:pt idx="4809">
                  <c:v>6.8798999999999999E-2</c:v>
                </c:pt>
                <c:pt idx="4810">
                  <c:v>4.6358999999999997E-2</c:v>
                </c:pt>
                <c:pt idx="4811">
                  <c:v>1.7642999999999999E-2</c:v>
                </c:pt>
                <c:pt idx="4812">
                  <c:v>-1.4235999999999999E-3</c:v>
                </c:pt>
                <c:pt idx="4813">
                  <c:v>2.3217999999999999E-4</c:v>
                </c:pt>
                <c:pt idx="4814">
                  <c:v>1.1486E-2</c:v>
                </c:pt>
                <c:pt idx="4815">
                  <c:v>-1.2496E-2</c:v>
                </c:pt>
                <c:pt idx="4816">
                  <c:v>-5.3423999999999999E-2</c:v>
                </c:pt>
                <c:pt idx="4817">
                  <c:v>-7.8814999999999996E-2</c:v>
                </c:pt>
                <c:pt idx="4818">
                  <c:v>-6.6563999999999998E-2</c:v>
                </c:pt>
                <c:pt idx="4819">
                  <c:v>-5.3123999999999998E-2</c:v>
                </c:pt>
                <c:pt idx="4820">
                  <c:v>-5.1300999999999999E-2</c:v>
                </c:pt>
                <c:pt idx="4821">
                  <c:v>-7.4830999999999995E-2</c:v>
                </c:pt>
                <c:pt idx="4822">
                  <c:v>-6.9464999999999999E-2</c:v>
                </c:pt>
                <c:pt idx="4823">
                  <c:v>-6.5725000000000006E-2</c:v>
                </c:pt>
                <c:pt idx="4824">
                  <c:v>-4.2277000000000002E-2</c:v>
                </c:pt>
                <c:pt idx="4825">
                  <c:v>-3.5781E-2</c:v>
                </c:pt>
                <c:pt idx="4826">
                  <c:v>-4.3193000000000002E-2</c:v>
                </c:pt>
                <c:pt idx="4827">
                  <c:v>-1.5146E-2</c:v>
                </c:pt>
                <c:pt idx="4828">
                  <c:v>1.5592999999999999E-2</c:v>
                </c:pt>
                <c:pt idx="4829">
                  <c:v>5.5052E-3</c:v>
                </c:pt>
                <c:pt idx="4830">
                  <c:v>4.9014000000000002E-3</c:v>
                </c:pt>
                <c:pt idx="4831">
                  <c:v>2.7595999999999999E-2</c:v>
                </c:pt>
                <c:pt idx="4832">
                  <c:v>5.7131000000000001E-2</c:v>
                </c:pt>
                <c:pt idx="4833">
                  <c:v>4.4003E-2</c:v>
                </c:pt>
                <c:pt idx="4834">
                  <c:v>2.9444999999999999E-2</c:v>
                </c:pt>
                <c:pt idx="4835">
                  <c:v>5.6977E-2</c:v>
                </c:pt>
                <c:pt idx="4836">
                  <c:v>9.0323000000000001E-2</c:v>
                </c:pt>
                <c:pt idx="4837">
                  <c:v>-2.0351000000000002E-3</c:v>
                </c:pt>
                <c:pt idx="4838">
                  <c:v>3.1067999999999998E-2</c:v>
                </c:pt>
                <c:pt idx="4839">
                  <c:v>1.9351E-2</c:v>
                </c:pt>
                <c:pt idx="4840">
                  <c:v>-5.4621999999999997E-2</c:v>
                </c:pt>
                <c:pt idx="4841">
                  <c:v>0.11205</c:v>
                </c:pt>
                <c:pt idx="4842">
                  <c:v>-7.0202000000000001E-2</c:v>
                </c:pt>
                <c:pt idx="4843">
                  <c:v>-1.2466E-2</c:v>
                </c:pt>
                <c:pt idx="4844">
                  <c:v>-6.4064999999999997E-2</c:v>
                </c:pt>
                <c:pt idx="4845">
                  <c:v>2.0048E-2</c:v>
                </c:pt>
                <c:pt idx="4846">
                  <c:v>-7.1082999999999997E-3</c:v>
                </c:pt>
                <c:pt idx="4847">
                  <c:v>-2.9423999999999999E-2</c:v>
                </c:pt>
                <c:pt idx="4848">
                  <c:v>-0.11348999999999999</c:v>
                </c:pt>
                <c:pt idx="4849">
                  <c:v>-7.0852000000000003E-4</c:v>
                </c:pt>
                <c:pt idx="4850">
                  <c:v>-2.2461999999999999E-2</c:v>
                </c:pt>
                <c:pt idx="4851">
                  <c:v>5.0992999999999997E-2</c:v>
                </c:pt>
                <c:pt idx="4852">
                  <c:v>-6.5755999999999995E-2</c:v>
                </c:pt>
                <c:pt idx="4853">
                  <c:v>-4.8954999999999999E-2</c:v>
                </c:pt>
                <c:pt idx="4854">
                  <c:v>1.5899E-2</c:v>
                </c:pt>
                <c:pt idx="4855">
                  <c:v>-2.7046000000000001E-2</c:v>
                </c:pt>
                <c:pt idx="4856">
                  <c:v>8.7341000000000002E-2</c:v>
                </c:pt>
                <c:pt idx="4857">
                  <c:v>-5.0061000000000001E-2</c:v>
                </c:pt>
                <c:pt idx="4858">
                  <c:v>-2.2044999999999999E-2</c:v>
                </c:pt>
                <c:pt idx="4859">
                  <c:v>5.8545E-2</c:v>
                </c:pt>
                <c:pt idx="4860">
                  <c:v>-6.8505999999999997E-2</c:v>
                </c:pt>
                <c:pt idx="4861">
                  <c:v>7.6676999999999995E-2</c:v>
                </c:pt>
                <c:pt idx="4862">
                  <c:v>1.392E-2</c:v>
                </c:pt>
                <c:pt idx="4863">
                  <c:v>-4.9702000000000003E-2</c:v>
                </c:pt>
                <c:pt idx="4864">
                  <c:v>6.1469000000000003E-2</c:v>
                </c:pt>
                <c:pt idx="4865">
                  <c:v>3.6797000000000003E-2</c:v>
                </c:pt>
                <c:pt idx="4866">
                  <c:v>-8.1404000000000004E-2</c:v>
                </c:pt>
                <c:pt idx="4867">
                  <c:v>0.11711000000000001</c:v>
                </c:pt>
                <c:pt idx="4868">
                  <c:v>-6.2168000000000001E-2</c:v>
                </c:pt>
                <c:pt idx="4869">
                  <c:v>6.9008E-2</c:v>
                </c:pt>
                <c:pt idx="4870">
                  <c:v>-1.6853E-2</c:v>
                </c:pt>
                <c:pt idx="4871">
                  <c:v>-2.1344999999999999E-2</c:v>
                </c:pt>
                <c:pt idx="4872">
                  <c:v>7.4193999999999996E-3</c:v>
                </c:pt>
                <c:pt idx="4873">
                  <c:v>7.7019000000000004E-2</c:v>
                </c:pt>
                <c:pt idx="4874">
                  <c:v>-2.2903E-2</c:v>
                </c:pt>
                <c:pt idx="4875">
                  <c:v>7.5344999999999995E-2</c:v>
                </c:pt>
                <c:pt idx="4876">
                  <c:v>-6.7020999999999997E-2</c:v>
                </c:pt>
                <c:pt idx="4877">
                  <c:v>5.7696999999999998E-2</c:v>
                </c:pt>
                <c:pt idx="4878">
                  <c:v>5.3540999999999998E-2</c:v>
                </c:pt>
                <c:pt idx="4879">
                  <c:v>-2.5811000000000001E-2</c:v>
                </c:pt>
                <c:pt idx="4880">
                  <c:v>2.0232E-2</c:v>
                </c:pt>
                <c:pt idx="4881">
                  <c:v>-7.1377999999999997E-2</c:v>
                </c:pt>
                <c:pt idx="4882">
                  <c:v>8.0485000000000001E-2</c:v>
                </c:pt>
                <c:pt idx="4883">
                  <c:v>7.3111999999999996E-2</c:v>
                </c:pt>
                <c:pt idx="4884">
                  <c:v>-2.3976000000000001E-2</c:v>
                </c:pt>
                <c:pt idx="4885">
                  <c:v>7.0650000000000004E-2</c:v>
                </c:pt>
                <c:pt idx="4886">
                  <c:v>-0.14041999999999999</c:v>
                </c:pt>
                <c:pt idx="4887">
                  <c:v>-3.4455E-2</c:v>
                </c:pt>
                <c:pt idx="4888">
                  <c:v>-2.2813E-2</c:v>
                </c:pt>
                <c:pt idx="4889">
                  <c:v>-0.15085999999999999</c:v>
                </c:pt>
                <c:pt idx="4890">
                  <c:v>-6.7184999999999995E-2</c:v>
                </c:pt>
                <c:pt idx="4891">
                  <c:v>-1.2227E-2</c:v>
                </c:pt>
                <c:pt idx="4892">
                  <c:v>-0.11447</c:v>
                </c:pt>
                <c:pt idx="4893">
                  <c:v>6.2557000000000001E-2</c:v>
                </c:pt>
                <c:pt idx="4894">
                  <c:v>-4.6371999999999997E-2</c:v>
                </c:pt>
                <c:pt idx="4895">
                  <c:v>1.5049999999999999E-2</c:v>
                </c:pt>
                <c:pt idx="4896">
                  <c:v>3.8268999999999997E-2</c:v>
                </c:pt>
                <c:pt idx="4897">
                  <c:v>1.5594999999999999E-2</c:v>
                </c:pt>
                <c:pt idx="4898">
                  <c:v>-1.5557E-2</c:v>
                </c:pt>
                <c:pt idx="4899">
                  <c:v>7.4434E-2</c:v>
                </c:pt>
                <c:pt idx="4900">
                  <c:v>1.542E-2</c:v>
                </c:pt>
                <c:pt idx="4901">
                  <c:v>0.12330000000000001</c:v>
                </c:pt>
                <c:pt idx="4902">
                  <c:v>3.4063999999999997E-2</c:v>
                </c:pt>
                <c:pt idx="4903">
                  <c:v>3.4273999999999999E-2</c:v>
                </c:pt>
                <c:pt idx="4904">
                  <c:v>8.1265000000000004E-2</c:v>
                </c:pt>
                <c:pt idx="4905">
                  <c:v>5.6342999999999997E-2</c:v>
                </c:pt>
                <c:pt idx="4906">
                  <c:v>0.10503</c:v>
                </c:pt>
                <c:pt idx="4907">
                  <c:v>-1.8355E-2</c:v>
                </c:pt>
                <c:pt idx="4908">
                  <c:v>-3.6290000000000003E-2</c:v>
                </c:pt>
                <c:pt idx="4909">
                  <c:v>1.4643E-2</c:v>
                </c:pt>
                <c:pt idx="4910">
                  <c:v>-1.9963000000000002E-2</c:v>
                </c:pt>
                <c:pt idx="4911">
                  <c:v>0.13713</c:v>
                </c:pt>
                <c:pt idx="4912">
                  <c:v>8.9817999999999999E-3</c:v>
                </c:pt>
                <c:pt idx="4913">
                  <c:v>8.7437999999999995E-3</c:v>
                </c:pt>
                <c:pt idx="4914">
                  <c:v>8.3928000000000003E-2</c:v>
                </c:pt>
                <c:pt idx="4915">
                  <c:v>-9.1867000000000008E-3</c:v>
                </c:pt>
                <c:pt idx="4916">
                  <c:v>-8.7600000000000004E-3</c:v>
                </c:pt>
                <c:pt idx="4917">
                  <c:v>-6.6548999999999997E-2</c:v>
                </c:pt>
                <c:pt idx="4918">
                  <c:v>-0.16564999999999999</c:v>
                </c:pt>
                <c:pt idx="4919">
                  <c:v>-9.0590000000000004E-2</c:v>
                </c:pt>
                <c:pt idx="4920">
                  <c:v>-8.9899000000000007E-2</c:v>
                </c:pt>
                <c:pt idx="4921">
                  <c:v>-0.13344</c:v>
                </c:pt>
                <c:pt idx="4922">
                  <c:v>-0.13733000000000001</c:v>
                </c:pt>
                <c:pt idx="4923">
                  <c:v>-0.13724</c:v>
                </c:pt>
                <c:pt idx="4924">
                  <c:v>-0.12223000000000001</c:v>
                </c:pt>
                <c:pt idx="4925">
                  <c:v>-8.7844000000000005E-2</c:v>
                </c:pt>
                <c:pt idx="4926">
                  <c:v>-0.13345000000000001</c:v>
                </c:pt>
                <c:pt idx="4927">
                  <c:v>-9.3229000000000006E-2</c:v>
                </c:pt>
                <c:pt idx="4928">
                  <c:v>-4.7268999999999999E-2</c:v>
                </c:pt>
                <c:pt idx="4929">
                  <c:v>-3.2398999999999997E-2</c:v>
                </c:pt>
                <c:pt idx="4930">
                  <c:v>-2.4222E-2</c:v>
                </c:pt>
                <c:pt idx="4931">
                  <c:v>9.1041999999999998E-3</c:v>
                </c:pt>
                <c:pt idx="4932">
                  <c:v>7.8243999999999994E-2</c:v>
                </c:pt>
                <c:pt idx="4933">
                  <c:v>0.11749999999999999</c:v>
                </c:pt>
                <c:pt idx="4934">
                  <c:v>0.11957</c:v>
                </c:pt>
                <c:pt idx="4935">
                  <c:v>8.5171999999999998E-2</c:v>
                </c:pt>
                <c:pt idx="4936">
                  <c:v>6.8404999999999994E-2</c:v>
                </c:pt>
                <c:pt idx="4937">
                  <c:v>0.16239999999999999</c:v>
                </c:pt>
                <c:pt idx="4938">
                  <c:v>9.7416000000000003E-2</c:v>
                </c:pt>
                <c:pt idx="4939">
                  <c:v>7.6146000000000005E-2</c:v>
                </c:pt>
                <c:pt idx="4940">
                  <c:v>0.16603999999999999</c:v>
                </c:pt>
                <c:pt idx="4941">
                  <c:v>9.4675999999999996E-2</c:v>
                </c:pt>
                <c:pt idx="4942">
                  <c:v>0.23377000000000001</c:v>
                </c:pt>
                <c:pt idx="4943">
                  <c:v>0.17776</c:v>
                </c:pt>
                <c:pt idx="4944">
                  <c:v>0.15672</c:v>
                </c:pt>
                <c:pt idx="4945">
                  <c:v>0.10023</c:v>
                </c:pt>
                <c:pt idx="4946">
                  <c:v>0.14768999999999999</c:v>
                </c:pt>
                <c:pt idx="4947">
                  <c:v>0.10435999999999999</c:v>
                </c:pt>
                <c:pt idx="4948">
                  <c:v>8.881E-2</c:v>
                </c:pt>
                <c:pt idx="4949">
                  <c:v>1.4519000000000001E-2</c:v>
                </c:pt>
                <c:pt idx="4950">
                  <c:v>5.7303E-2</c:v>
                </c:pt>
                <c:pt idx="4951">
                  <c:v>-1.1338000000000001E-2</c:v>
                </c:pt>
                <c:pt idx="4952">
                  <c:v>-3.2374E-2</c:v>
                </c:pt>
                <c:pt idx="4953">
                  <c:v>-0.10281</c:v>
                </c:pt>
                <c:pt idx="4954">
                  <c:v>-0.13586999999999999</c:v>
                </c:pt>
                <c:pt idx="4955">
                  <c:v>-9.0679999999999997E-2</c:v>
                </c:pt>
                <c:pt idx="4956">
                  <c:v>-0.20371</c:v>
                </c:pt>
                <c:pt idx="4957">
                  <c:v>-0.19250999999999999</c:v>
                </c:pt>
                <c:pt idx="4958">
                  <c:v>-0.21357000000000001</c:v>
                </c:pt>
                <c:pt idx="4959">
                  <c:v>-0.22606000000000001</c:v>
                </c:pt>
                <c:pt idx="4960">
                  <c:v>-0.12862000000000001</c:v>
                </c:pt>
                <c:pt idx="4961">
                  <c:v>-0.23783000000000001</c:v>
                </c:pt>
                <c:pt idx="4962">
                  <c:v>-0.25863999999999998</c:v>
                </c:pt>
                <c:pt idx="4963">
                  <c:v>-0.15514</c:v>
                </c:pt>
                <c:pt idx="4964">
                  <c:v>-0.16223000000000001</c:v>
                </c:pt>
                <c:pt idx="4965">
                  <c:v>-0.18787999999999999</c:v>
                </c:pt>
                <c:pt idx="4966">
                  <c:v>-8.8248999999999994E-2</c:v>
                </c:pt>
                <c:pt idx="4967">
                  <c:v>-0.26028000000000001</c:v>
                </c:pt>
                <c:pt idx="4968">
                  <c:v>-4.1320000000000003E-2</c:v>
                </c:pt>
                <c:pt idx="4969">
                  <c:v>-7.2861999999999996E-2</c:v>
                </c:pt>
                <c:pt idx="4970">
                  <c:v>1.7474E-2</c:v>
                </c:pt>
                <c:pt idx="4971">
                  <c:v>-2.1045E-3</c:v>
                </c:pt>
                <c:pt idx="4972">
                  <c:v>5.2526999999999997E-2</c:v>
                </c:pt>
                <c:pt idx="4973">
                  <c:v>7.7770000000000006E-2</c:v>
                </c:pt>
                <c:pt idx="4974">
                  <c:v>0.20250000000000001</c:v>
                </c:pt>
                <c:pt idx="4975">
                  <c:v>9.1988E-2</c:v>
                </c:pt>
                <c:pt idx="4976">
                  <c:v>0.22572999999999999</c:v>
                </c:pt>
                <c:pt idx="4977">
                  <c:v>0.21434</c:v>
                </c:pt>
                <c:pt idx="4978">
                  <c:v>0.26179000000000002</c:v>
                </c:pt>
                <c:pt idx="4979">
                  <c:v>0.29575000000000001</c:v>
                </c:pt>
                <c:pt idx="4980">
                  <c:v>0.21709000000000001</c:v>
                </c:pt>
                <c:pt idx="4981">
                  <c:v>0.34594999999999998</c:v>
                </c:pt>
                <c:pt idx="4982">
                  <c:v>0.23558000000000001</c:v>
                </c:pt>
                <c:pt idx="4983">
                  <c:v>0.24712000000000001</c:v>
                </c:pt>
                <c:pt idx="4984">
                  <c:v>0.24847</c:v>
                </c:pt>
                <c:pt idx="4985">
                  <c:v>7.9575999999999994E-2</c:v>
                </c:pt>
                <c:pt idx="4986">
                  <c:v>0.28845999999999999</c:v>
                </c:pt>
                <c:pt idx="4987">
                  <c:v>0.23455999999999999</c:v>
                </c:pt>
                <c:pt idx="4988">
                  <c:v>9.4279000000000002E-2</c:v>
                </c:pt>
                <c:pt idx="4989">
                  <c:v>0.11183999999999999</c:v>
                </c:pt>
                <c:pt idx="4990">
                  <c:v>7.2556999999999996E-2</c:v>
                </c:pt>
                <c:pt idx="4991">
                  <c:v>-2.7910999999999998E-2</c:v>
                </c:pt>
                <c:pt idx="4992">
                  <c:v>0.10117</c:v>
                </c:pt>
                <c:pt idx="4993">
                  <c:v>-0.19717000000000001</c:v>
                </c:pt>
                <c:pt idx="4994">
                  <c:v>-0.12817999999999999</c:v>
                </c:pt>
                <c:pt idx="4995">
                  <c:v>-0.21221000000000001</c:v>
                </c:pt>
                <c:pt idx="4996">
                  <c:v>-0.22181000000000001</c:v>
                </c:pt>
                <c:pt idx="4997">
                  <c:v>-0.27872000000000002</c:v>
                </c:pt>
                <c:pt idx="4998">
                  <c:v>-0.30475000000000002</c:v>
                </c:pt>
                <c:pt idx="4999">
                  <c:v>-0.39641999999999999</c:v>
                </c:pt>
                <c:pt idx="5000">
                  <c:v>-0.26761000000000001</c:v>
                </c:pt>
                <c:pt idx="5001">
                  <c:v>-0.40383999999999998</c:v>
                </c:pt>
                <c:pt idx="5002">
                  <c:v>-0.32454</c:v>
                </c:pt>
                <c:pt idx="5003">
                  <c:v>-0.35749999999999998</c:v>
                </c:pt>
                <c:pt idx="5004">
                  <c:v>-0.36636999999999997</c:v>
                </c:pt>
                <c:pt idx="5005">
                  <c:v>-0.23130999999999999</c:v>
                </c:pt>
                <c:pt idx="5006">
                  <c:v>-0.31134000000000001</c:v>
                </c:pt>
                <c:pt idx="5007">
                  <c:v>-0.16267999999999999</c:v>
                </c:pt>
                <c:pt idx="5008">
                  <c:v>-0.15223999999999999</c:v>
                </c:pt>
                <c:pt idx="5009">
                  <c:v>-0.10854</c:v>
                </c:pt>
                <c:pt idx="5010">
                  <c:v>6.4035999999999996E-2</c:v>
                </c:pt>
                <c:pt idx="5011">
                  <c:v>-0.1356</c:v>
                </c:pt>
                <c:pt idx="5012">
                  <c:v>-2.6360999999999999E-2</c:v>
                </c:pt>
                <c:pt idx="5013">
                  <c:v>7.0362999999999995E-2</c:v>
                </c:pt>
                <c:pt idx="5014">
                  <c:v>7.3946999999999999E-2</c:v>
                </c:pt>
                <c:pt idx="5015">
                  <c:v>0.18235999999999999</c:v>
                </c:pt>
                <c:pt idx="5016">
                  <c:v>0.23022999999999999</c:v>
                </c:pt>
                <c:pt idx="5017">
                  <c:v>0.17846000000000001</c:v>
                </c:pt>
                <c:pt idx="5018">
                  <c:v>0.44377</c:v>
                </c:pt>
                <c:pt idx="5019">
                  <c:v>0.34379999999999999</c:v>
                </c:pt>
                <c:pt idx="5020">
                  <c:v>0.41335</c:v>
                </c:pt>
                <c:pt idx="5021">
                  <c:v>0.4284</c:v>
                </c:pt>
                <c:pt idx="5022">
                  <c:v>0.40339000000000003</c:v>
                </c:pt>
                <c:pt idx="5023">
                  <c:v>0.40386</c:v>
                </c:pt>
                <c:pt idx="5024">
                  <c:v>0.48359000000000002</c:v>
                </c:pt>
                <c:pt idx="5025">
                  <c:v>0.35570000000000002</c:v>
                </c:pt>
                <c:pt idx="5026">
                  <c:v>0.38994000000000001</c:v>
                </c:pt>
                <c:pt idx="5027">
                  <c:v>0.29120000000000001</c:v>
                </c:pt>
                <c:pt idx="5028">
                  <c:v>0.27542</c:v>
                </c:pt>
                <c:pt idx="5029">
                  <c:v>0.24310000000000001</c:v>
                </c:pt>
                <c:pt idx="5030">
                  <c:v>0.1103</c:v>
                </c:pt>
                <c:pt idx="5031">
                  <c:v>9.5934000000000005E-2</c:v>
                </c:pt>
                <c:pt idx="5032">
                  <c:v>-6.3662999999999997E-2</c:v>
                </c:pt>
                <c:pt idx="5033">
                  <c:v>-9.3514E-2</c:v>
                </c:pt>
                <c:pt idx="5034">
                  <c:v>-0.14430000000000001</c:v>
                </c:pt>
                <c:pt idx="5035">
                  <c:v>-0.28533999999999998</c:v>
                </c:pt>
                <c:pt idx="5036">
                  <c:v>-0.17086999999999999</c:v>
                </c:pt>
                <c:pt idx="5037">
                  <c:v>-0.29194999999999999</c:v>
                </c:pt>
                <c:pt idx="5038">
                  <c:v>-0.28462999999999999</c:v>
                </c:pt>
                <c:pt idx="5039">
                  <c:v>-0.2878</c:v>
                </c:pt>
                <c:pt idx="5040">
                  <c:v>-0.46161000000000002</c:v>
                </c:pt>
                <c:pt idx="5041">
                  <c:v>-0.40883999999999998</c:v>
                </c:pt>
                <c:pt idx="5042">
                  <c:v>-0.43786000000000003</c:v>
                </c:pt>
                <c:pt idx="5043">
                  <c:v>-0.51780000000000004</c:v>
                </c:pt>
                <c:pt idx="5044">
                  <c:v>-0.48943999999999999</c:v>
                </c:pt>
                <c:pt idx="5045">
                  <c:v>-0.47666999999999998</c:v>
                </c:pt>
                <c:pt idx="5046">
                  <c:v>-0.45175999999999999</c:v>
                </c:pt>
                <c:pt idx="5047">
                  <c:v>-0.38407000000000002</c:v>
                </c:pt>
                <c:pt idx="5048">
                  <c:v>-0.36115000000000003</c:v>
                </c:pt>
                <c:pt idx="5049">
                  <c:v>-0.30692000000000003</c:v>
                </c:pt>
                <c:pt idx="5050">
                  <c:v>-0.23979</c:v>
                </c:pt>
                <c:pt idx="5051">
                  <c:v>-0.16292999999999999</c:v>
                </c:pt>
                <c:pt idx="5052">
                  <c:v>-6.6208000000000003E-2</c:v>
                </c:pt>
                <c:pt idx="5053">
                  <c:v>2.9954999999999999E-4</c:v>
                </c:pt>
                <c:pt idx="5054">
                  <c:v>5.7091999999999997E-2</c:v>
                </c:pt>
                <c:pt idx="5055">
                  <c:v>0.15038000000000001</c:v>
                </c:pt>
                <c:pt idx="5056">
                  <c:v>0.27073999999999998</c:v>
                </c:pt>
                <c:pt idx="5057">
                  <c:v>0.33040999999999998</c:v>
                </c:pt>
                <c:pt idx="5058">
                  <c:v>0.39143</c:v>
                </c:pt>
                <c:pt idx="5059">
                  <c:v>0.43915999999999999</c:v>
                </c:pt>
                <c:pt idx="5060">
                  <c:v>0.50819999999999999</c:v>
                </c:pt>
                <c:pt idx="5061">
                  <c:v>0.53796999999999995</c:v>
                </c:pt>
                <c:pt idx="5062">
                  <c:v>0.41943000000000003</c:v>
                </c:pt>
                <c:pt idx="5063">
                  <c:v>0.48054999999999998</c:v>
                </c:pt>
                <c:pt idx="5064">
                  <c:v>0.56925999999999999</c:v>
                </c:pt>
                <c:pt idx="5065">
                  <c:v>0.47283999999999998</c:v>
                </c:pt>
                <c:pt idx="5066">
                  <c:v>0.5786</c:v>
                </c:pt>
                <c:pt idx="5067">
                  <c:v>0.37859999999999999</c:v>
                </c:pt>
                <c:pt idx="5068">
                  <c:v>0.46717999999999998</c:v>
                </c:pt>
                <c:pt idx="5069">
                  <c:v>0.36629</c:v>
                </c:pt>
                <c:pt idx="5070">
                  <c:v>0.35255999999999998</c:v>
                </c:pt>
                <c:pt idx="5071">
                  <c:v>0.21159</c:v>
                </c:pt>
                <c:pt idx="5072">
                  <c:v>0.16632</c:v>
                </c:pt>
                <c:pt idx="5073">
                  <c:v>2.7435999999999999E-2</c:v>
                </c:pt>
                <c:pt idx="5074">
                  <c:v>5.5565000000000003E-2</c:v>
                </c:pt>
                <c:pt idx="5075">
                  <c:v>-0.11937</c:v>
                </c:pt>
                <c:pt idx="5076">
                  <c:v>-0.14810000000000001</c:v>
                </c:pt>
                <c:pt idx="5077">
                  <c:v>-0.31968000000000002</c:v>
                </c:pt>
                <c:pt idx="5078">
                  <c:v>-0.36699999999999999</c:v>
                </c:pt>
                <c:pt idx="5079">
                  <c:v>-0.37927</c:v>
                </c:pt>
                <c:pt idx="5080">
                  <c:v>-0.55206</c:v>
                </c:pt>
                <c:pt idx="5081">
                  <c:v>-0.49867</c:v>
                </c:pt>
                <c:pt idx="5082">
                  <c:v>-0.66693000000000002</c:v>
                </c:pt>
                <c:pt idx="5083">
                  <c:v>-0.59075999999999995</c:v>
                </c:pt>
                <c:pt idx="5084">
                  <c:v>-0.59121999999999997</c:v>
                </c:pt>
                <c:pt idx="5085">
                  <c:v>-0.81076000000000004</c:v>
                </c:pt>
                <c:pt idx="5086">
                  <c:v>-0.56982999999999995</c:v>
                </c:pt>
                <c:pt idx="5087">
                  <c:v>-0.48137000000000002</c:v>
                </c:pt>
                <c:pt idx="5088">
                  <c:v>-0.57472000000000001</c:v>
                </c:pt>
                <c:pt idx="5089">
                  <c:v>-0.43885000000000002</c:v>
                </c:pt>
                <c:pt idx="5090">
                  <c:v>-0.27251999999999998</c:v>
                </c:pt>
                <c:pt idx="5091">
                  <c:v>-0.39778000000000002</c:v>
                </c:pt>
                <c:pt idx="5092">
                  <c:v>8.6251999999999995E-2</c:v>
                </c:pt>
                <c:pt idx="5093">
                  <c:v>-0.12676999999999999</c:v>
                </c:pt>
                <c:pt idx="5094">
                  <c:v>0.11558</c:v>
                </c:pt>
                <c:pt idx="5095">
                  <c:v>8.4232000000000001E-2</c:v>
                </c:pt>
                <c:pt idx="5096">
                  <c:v>0.24193000000000001</c:v>
                </c:pt>
                <c:pt idx="5097">
                  <c:v>0.32434000000000002</c:v>
                </c:pt>
                <c:pt idx="5098">
                  <c:v>0.47488000000000002</c:v>
                </c:pt>
                <c:pt idx="5099">
                  <c:v>0.36796000000000001</c:v>
                </c:pt>
                <c:pt idx="5100">
                  <c:v>0.61931999999999998</c:v>
                </c:pt>
                <c:pt idx="5101">
                  <c:v>0.46087</c:v>
                </c:pt>
                <c:pt idx="5102">
                  <c:v>0.64480999999999999</c:v>
                </c:pt>
                <c:pt idx="5103">
                  <c:v>0.57642000000000004</c:v>
                </c:pt>
                <c:pt idx="5104">
                  <c:v>0.49613000000000002</c:v>
                </c:pt>
                <c:pt idx="5105">
                  <c:v>0.64951999999999999</c:v>
                </c:pt>
                <c:pt idx="5106">
                  <c:v>0.38661000000000001</c:v>
                </c:pt>
                <c:pt idx="5107">
                  <c:v>0.58420000000000005</c:v>
                </c:pt>
                <c:pt idx="5108">
                  <c:v>0.47972999999999999</c:v>
                </c:pt>
                <c:pt idx="5109">
                  <c:v>0.34338999999999997</c:v>
                </c:pt>
                <c:pt idx="5110">
                  <c:v>0.52315999999999996</c:v>
                </c:pt>
                <c:pt idx="5111">
                  <c:v>6.2835000000000002E-2</c:v>
                </c:pt>
                <c:pt idx="5112">
                  <c:v>3.1355000000000001E-2</c:v>
                </c:pt>
                <c:pt idx="5113">
                  <c:v>5.1652000000000003E-2</c:v>
                </c:pt>
                <c:pt idx="5114">
                  <c:v>-0.18697</c:v>
                </c:pt>
                <c:pt idx="5115">
                  <c:v>-0.21534</c:v>
                </c:pt>
                <c:pt idx="5116">
                  <c:v>-0.12864</c:v>
                </c:pt>
                <c:pt idx="5117">
                  <c:v>-0.57808000000000004</c:v>
                </c:pt>
                <c:pt idx="5118">
                  <c:v>-0.2104</c:v>
                </c:pt>
                <c:pt idx="5119">
                  <c:v>-0.47853000000000001</c:v>
                </c:pt>
                <c:pt idx="5120">
                  <c:v>-0.35865999999999998</c:v>
                </c:pt>
                <c:pt idx="5121">
                  <c:v>-0.42092000000000002</c:v>
                </c:pt>
                <c:pt idx="5122">
                  <c:v>-0.47933999999999999</c:v>
                </c:pt>
                <c:pt idx="5123">
                  <c:v>-0.53986999999999996</c:v>
                </c:pt>
                <c:pt idx="5124">
                  <c:v>-0.30348000000000003</c:v>
                </c:pt>
                <c:pt idx="5125">
                  <c:v>-0.51595000000000002</c:v>
                </c:pt>
                <c:pt idx="5126">
                  <c:v>-0.25869999999999999</c:v>
                </c:pt>
                <c:pt idx="5127">
                  <c:v>-0.39828999999999998</c:v>
                </c:pt>
                <c:pt idx="5128">
                  <c:v>-0.31107000000000001</c:v>
                </c:pt>
                <c:pt idx="5129">
                  <c:v>-0.15662000000000001</c:v>
                </c:pt>
                <c:pt idx="5130">
                  <c:v>-0.22614999999999999</c:v>
                </c:pt>
                <c:pt idx="5131">
                  <c:v>1.0695E-2</c:v>
                </c:pt>
                <c:pt idx="5132">
                  <c:v>-0.22858999999999999</c:v>
                </c:pt>
                <c:pt idx="5133">
                  <c:v>-0.12402000000000001</c:v>
                </c:pt>
                <c:pt idx="5134">
                  <c:v>4.2320000000000003E-2</c:v>
                </c:pt>
                <c:pt idx="5135">
                  <c:v>-8.9594999999999994E-2</c:v>
                </c:pt>
                <c:pt idx="5136">
                  <c:v>0.39545000000000002</c:v>
                </c:pt>
                <c:pt idx="5137">
                  <c:v>0.17473</c:v>
                </c:pt>
                <c:pt idx="5138">
                  <c:v>0.30470999999999998</c:v>
                </c:pt>
                <c:pt idx="5139">
                  <c:v>0.53974999999999995</c:v>
                </c:pt>
                <c:pt idx="5140">
                  <c:v>0.27633000000000002</c:v>
                </c:pt>
                <c:pt idx="5141">
                  <c:v>0.42664000000000002</c:v>
                </c:pt>
                <c:pt idx="5142">
                  <c:v>0.41914000000000001</c:v>
                </c:pt>
                <c:pt idx="5143">
                  <c:v>0.19864999999999999</c:v>
                </c:pt>
                <c:pt idx="5144">
                  <c:v>0.34136</c:v>
                </c:pt>
                <c:pt idx="5145">
                  <c:v>0.31480999999999998</c:v>
                </c:pt>
                <c:pt idx="5146">
                  <c:v>0.20002</c:v>
                </c:pt>
                <c:pt idx="5147">
                  <c:v>0.23250000000000001</c:v>
                </c:pt>
                <c:pt idx="5148">
                  <c:v>0.19841</c:v>
                </c:pt>
                <c:pt idx="5149">
                  <c:v>0.11899</c:v>
                </c:pt>
                <c:pt idx="5150">
                  <c:v>0.11717</c:v>
                </c:pt>
                <c:pt idx="5151">
                  <c:v>-7.9153999999999995E-3</c:v>
                </c:pt>
                <c:pt idx="5152">
                  <c:v>3.4881000000000002E-2</c:v>
                </c:pt>
                <c:pt idx="5153">
                  <c:v>1.8016999999999998E-2</c:v>
                </c:pt>
                <c:pt idx="5154">
                  <c:v>-9.5101000000000005E-2</c:v>
                </c:pt>
                <c:pt idx="5155">
                  <c:v>-0.14212</c:v>
                </c:pt>
                <c:pt idx="5156">
                  <c:v>-9.3325000000000005E-2</c:v>
                </c:pt>
                <c:pt idx="5157">
                  <c:v>-6.5675999999999998E-2</c:v>
                </c:pt>
                <c:pt idx="5158">
                  <c:v>-4.5947000000000002E-2</c:v>
                </c:pt>
                <c:pt idx="5159">
                  <c:v>-0.11187</c:v>
                </c:pt>
                <c:pt idx="5160">
                  <c:v>-0.17530999999999999</c:v>
                </c:pt>
                <c:pt idx="5161">
                  <c:v>-0.28645999999999999</c:v>
                </c:pt>
                <c:pt idx="5162">
                  <c:v>-0.29400999999999999</c:v>
                </c:pt>
                <c:pt idx="5163">
                  <c:v>-0.35502</c:v>
                </c:pt>
                <c:pt idx="5164">
                  <c:v>-0.33404</c:v>
                </c:pt>
                <c:pt idx="5165">
                  <c:v>-0.26069999999999999</c:v>
                </c:pt>
                <c:pt idx="5166">
                  <c:v>-0.23788999999999999</c:v>
                </c:pt>
                <c:pt idx="5167">
                  <c:v>-0.12186</c:v>
                </c:pt>
                <c:pt idx="5168">
                  <c:v>-5.6106999999999997E-2</c:v>
                </c:pt>
                <c:pt idx="5169">
                  <c:v>-4.9168999999999997E-2</c:v>
                </c:pt>
                <c:pt idx="5170">
                  <c:v>-5.0712E-2</c:v>
                </c:pt>
                <c:pt idx="5171">
                  <c:v>8.1864999999999993E-3</c:v>
                </c:pt>
                <c:pt idx="5172">
                  <c:v>4.5087000000000002E-2</c:v>
                </c:pt>
                <c:pt idx="5173">
                  <c:v>6.4409999999999995E-2</c:v>
                </c:pt>
                <c:pt idx="5174">
                  <c:v>0.11577999999999999</c:v>
                </c:pt>
                <c:pt idx="5175">
                  <c:v>0.17535999999999999</c:v>
                </c:pt>
                <c:pt idx="5176">
                  <c:v>0.1706</c:v>
                </c:pt>
                <c:pt idx="5177">
                  <c:v>0.15146000000000001</c:v>
                </c:pt>
                <c:pt idx="5178">
                  <c:v>0.13489000000000001</c:v>
                </c:pt>
                <c:pt idx="5179">
                  <c:v>0.15134</c:v>
                </c:pt>
                <c:pt idx="5180">
                  <c:v>0.16009999999999999</c:v>
                </c:pt>
                <c:pt idx="5181">
                  <c:v>0.11625000000000001</c:v>
                </c:pt>
                <c:pt idx="5182">
                  <c:v>6.9117999999999999E-2</c:v>
                </c:pt>
                <c:pt idx="5183">
                  <c:v>7.8260999999999997E-2</c:v>
                </c:pt>
                <c:pt idx="5184">
                  <c:v>6.3322000000000003E-2</c:v>
                </c:pt>
                <c:pt idx="5185">
                  <c:v>4.8176999999999998E-2</c:v>
                </c:pt>
                <c:pt idx="5186">
                  <c:v>1.8536E-2</c:v>
                </c:pt>
                <c:pt idx="5187">
                  <c:v>-8.5483E-3</c:v>
                </c:pt>
                <c:pt idx="5188">
                  <c:v>1.7535999999999999E-3</c:v>
                </c:pt>
                <c:pt idx="5189">
                  <c:v>1.4836999999999999E-2</c:v>
                </c:pt>
                <c:pt idx="5190">
                  <c:v>-9.6997999999999997E-3</c:v>
                </c:pt>
                <c:pt idx="5191">
                  <c:v>-5.7024999999999999E-2</c:v>
                </c:pt>
                <c:pt idx="5192">
                  <c:v>-7.6939999999999995E-2</c:v>
                </c:pt>
                <c:pt idx="5193">
                  <c:v>-6.2853000000000006E-2</c:v>
                </c:pt>
                <c:pt idx="5194">
                  <c:v>-5.3689000000000001E-2</c:v>
                </c:pt>
                <c:pt idx="5195">
                  <c:v>-4.8051000000000003E-2</c:v>
                </c:pt>
                <c:pt idx="5196">
                  <c:v>-7.3135000000000006E-2</c:v>
                </c:pt>
                <c:pt idx="5197">
                  <c:v>-7.0419999999999996E-2</c:v>
                </c:pt>
                <c:pt idx="5198">
                  <c:v>-6.3640000000000002E-2</c:v>
                </c:pt>
                <c:pt idx="5199">
                  <c:v>-3.9156999999999997E-2</c:v>
                </c:pt>
                <c:pt idx="5200">
                  <c:v>-3.3797000000000001E-2</c:v>
                </c:pt>
                <c:pt idx="5201">
                  <c:v>-4.1288999999999999E-2</c:v>
                </c:pt>
                <c:pt idx="5202">
                  <c:v>-1.5179E-2</c:v>
                </c:pt>
                <c:pt idx="5203">
                  <c:v>1.6293999999999999E-2</c:v>
                </c:pt>
                <c:pt idx="5204">
                  <c:v>1.0636E-2</c:v>
                </c:pt>
                <c:pt idx="5205">
                  <c:v>6.646E-3</c:v>
                </c:pt>
                <c:pt idx="5206">
                  <c:v>2.9921E-2</c:v>
                </c:pt>
                <c:pt idx="5207">
                  <c:v>5.774E-2</c:v>
                </c:pt>
                <c:pt idx="5208">
                  <c:v>4.5076999999999999E-2</c:v>
                </c:pt>
                <c:pt idx="5209">
                  <c:v>3.3453999999999998E-2</c:v>
                </c:pt>
                <c:pt idx="5210">
                  <c:v>6.2475999999999997E-2</c:v>
                </c:pt>
                <c:pt idx="5211">
                  <c:v>9.3865000000000004E-2</c:v>
                </c:pt>
                <c:pt idx="5212">
                  <c:v>2.7603000000000003E-4</c:v>
                </c:pt>
                <c:pt idx="5213">
                  <c:v>3.3718999999999999E-2</c:v>
                </c:pt>
                <c:pt idx="5214">
                  <c:v>2.2269000000000001E-2</c:v>
                </c:pt>
                <c:pt idx="5215">
                  <c:v>-4.8987000000000003E-2</c:v>
                </c:pt>
                <c:pt idx="5216">
                  <c:v>0.11525000000000001</c:v>
                </c:pt>
                <c:pt idx="5217">
                  <c:v>-6.9012000000000004E-2</c:v>
                </c:pt>
                <c:pt idx="5218">
                  <c:v>-7.5336999999999999E-3</c:v>
                </c:pt>
                <c:pt idx="5219">
                  <c:v>-6.1536E-2</c:v>
                </c:pt>
                <c:pt idx="5220">
                  <c:v>2.1198999999999999E-2</c:v>
                </c:pt>
                <c:pt idx="5221">
                  <c:v>-7.8612999999999999E-3</c:v>
                </c:pt>
                <c:pt idx="5222">
                  <c:v>-3.1591000000000001E-2</c:v>
                </c:pt>
                <c:pt idx="5223">
                  <c:v>-0.11368</c:v>
                </c:pt>
                <c:pt idx="5224">
                  <c:v>-2.2146000000000002E-3</c:v>
                </c:pt>
                <c:pt idx="5225">
                  <c:v>-2.4641E-2</c:v>
                </c:pt>
                <c:pt idx="5226">
                  <c:v>4.7293000000000002E-2</c:v>
                </c:pt>
                <c:pt idx="5227">
                  <c:v>-6.8874000000000005E-2</c:v>
                </c:pt>
                <c:pt idx="5228">
                  <c:v>-5.2213000000000002E-2</c:v>
                </c:pt>
                <c:pt idx="5229">
                  <c:v>1.417E-2</c:v>
                </c:pt>
                <c:pt idx="5230">
                  <c:v>-2.9342E-2</c:v>
                </c:pt>
                <c:pt idx="5231">
                  <c:v>8.5540000000000005E-2</c:v>
                </c:pt>
                <c:pt idx="5232">
                  <c:v>-5.3120000000000001E-2</c:v>
                </c:pt>
                <c:pt idx="5233">
                  <c:v>-2.3466999999999998E-2</c:v>
                </c:pt>
                <c:pt idx="5234">
                  <c:v>5.6672E-2</c:v>
                </c:pt>
                <c:pt idx="5235">
                  <c:v>-7.0809999999999998E-2</c:v>
                </c:pt>
                <c:pt idx="5236">
                  <c:v>7.3591000000000004E-2</c:v>
                </c:pt>
                <c:pt idx="5237">
                  <c:v>1.1365E-2</c:v>
                </c:pt>
                <c:pt idx="5238">
                  <c:v>-5.8452999999999998E-2</c:v>
                </c:pt>
                <c:pt idx="5239">
                  <c:v>5.6397000000000003E-2</c:v>
                </c:pt>
                <c:pt idx="5240">
                  <c:v>3.4785000000000003E-2</c:v>
                </c:pt>
                <c:pt idx="5241">
                  <c:v>-8.9234999999999995E-2</c:v>
                </c:pt>
                <c:pt idx="5242">
                  <c:v>0.11246</c:v>
                </c:pt>
                <c:pt idx="5243">
                  <c:v>-6.4341999999999996E-2</c:v>
                </c:pt>
                <c:pt idx="5244">
                  <c:v>6.3125000000000001E-2</c:v>
                </c:pt>
                <c:pt idx="5245">
                  <c:v>-2.0496E-2</c:v>
                </c:pt>
                <c:pt idx="5246">
                  <c:v>-2.8694999999999998E-2</c:v>
                </c:pt>
                <c:pt idx="5247">
                  <c:v>4.5069000000000003E-3</c:v>
                </c:pt>
                <c:pt idx="5248">
                  <c:v>7.2269E-2</c:v>
                </c:pt>
                <c:pt idx="5249">
                  <c:v>-2.8146999999999998E-2</c:v>
                </c:pt>
                <c:pt idx="5250">
                  <c:v>7.0181999999999994E-2</c:v>
                </c:pt>
                <c:pt idx="5251">
                  <c:v>-7.1148000000000003E-2</c:v>
                </c:pt>
                <c:pt idx="5252">
                  <c:v>5.7119999999999997E-2</c:v>
                </c:pt>
                <c:pt idx="5253">
                  <c:v>4.7371999999999997E-2</c:v>
                </c:pt>
                <c:pt idx="5254">
                  <c:v>-2.8448000000000001E-2</c:v>
                </c:pt>
                <c:pt idx="5255">
                  <c:v>1.7770999999999999E-2</c:v>
                </c:pt>
                <c:pt idx="5256">
                  <c:v>-7.3136000000000007E-2</c:v>
                </c:pt>
                <c:pt idx="5257">
                  <c:v>8.1219E-2</c:v>
                </c:pt>
                <c:pt idx="5258">
                  <c:v>7.4125999999999997E-2</c:v>
                </c:pt>
                <c:pt idx="5259">
                  <c:v>-2.3522000000000001E-2</c:v>
                </c:pt>
                <c:pt idx="5260">
                  <c:v>6.8529000000000007E-2</c:v>
                </c:pt>
                <c:pt idx="5261">
                  <c:v>-0.13986000000000001</c:v>
                </c:pt>
                <c:pt idx="5262">
                  <c:v>-3.3369000000000003E-2</c:v>
                </c:pt>
                <c:pt idx="5263">
                  <c:v>-2.5904E-2</c:v>
                </c:pt>
                <c:pt idx="5264">
                  <c:v>-0.15040000000000001</c:v>
                </c:pt>
                <c:pt idx="5265">
                  <c:v>-6.7077999999999999E-2</c:v>
                </c:pt>
                <c:pt idx="5266">
                  <c:v>-1.2160000000000001E-2</c:v>
                </c:pt>
                <c:pt idx="5267">
                  <c:v>-0.11243</c:v>
                </c:pt>
                <c:pt idx="5268">
                  <c:v>6.5294000000000005E-2</c:v>
                </c:pt>
                <c:pt idx="5269">
                  <c:v>-4.3825999999999997E-2</c:v>
                </c:pt>
                <c:pt idx="5270">
                  <c:v>2.3196000000000001E-2</c:v>
                </c:pt>
                <c:pt idx="5271">
                  <c:v>4.3070999999999998E-2</c:v>
                </c:pt>
                <c:pt idx="5272">
                  <c:v>1.8447999999999999E-2</c:v>
                </c:pt>
                <c:pt idx="5273">
                  <c:v>-9.1531000000000008E-3</c:v>
                </c:pt>
                <c:pt idx="5274">
                  <c:v>7.9366000000000006E-2</c:v>
                </c:pt>
                <c:pt idx="5275">
                  <c:v>1.6796999999999999E-2</c:v>
                </c:pt>
                <c:pt idx="5276">
                  <c:v>0.12820000000000001</c:v>
                </c:pt>
                <c:pt idx="5277">
                  <c:v>3.8431E-2</c:v>
                </c:pt>
                <c:pt idx="5278">
                  <c:v>3.6116000000000002E-2</c:v>
                </c:pt>
                <c:pt idx="5279">
                  <c:v>8.7944999999999995E-2</c:v>
                </c:pt>
                <c:pt idx="5280">
                  <c:v>5.8925999999999999E-2</c:v>
                </c:pt>
                <c:pt idx="5281">
                  <c:v>0.10573</c:v>
                </c:pt>
                <c:pt idx="5282">
                  <c:v>-1.1632E-2</c:v>
                </c:pt>
                <c:pt idx="5283">
                  <c:v>-3.4374000000000002E-2</c:v>
                </c:pt>
                <c:pt idx="5284">
                  <c:v>2.2889E-2</c:v>
                </c:pt>
                <c:pt idx="5285">
                  <c:v>-2.0305E-2</c:v>
                </c:pt>
                <c:pt idx="5286">
                  <c:v>0.14229</c:v>
                </c:pt>
                <c:pt idx="5287">
                  <c:v>1.191E-2</c:v>
                </c:pt>
                <c:pt idx="5288">
                  <c:v>7.0486000000000004E-3</c:v>
                </c:pt>
                <c:pt idx="5289">
                  <c:v>8.5716000000000001E-2</c:v>
                </c:pt>
                <c:pt idx="5290">
                  <c:v>-1.3979E-2</c:v>
                </c:pt>
                <c:pt idx="5291">
                  <c:v>-1.227E-2</c:v>
                </c:pt>
                <c:pt idx="5292">
                  <c:v>-5.9111999999999998E-2</c:v>
                </c:pt>
                <c:pt idx="5293">
                  <c:v>-0.17044000000000001</c:v>
                </c:pt>
                <c:pt idx="5294">
                  <c:v>-9.3462000000000003E-2</c:v>
                </c:pt>
                <c:pt idx="5295">
                  <c:v>-8.7996000000000005E-2</c:v>
                </c:pt>
                <c:pt idx="5296">
                  <c:v>-0.13986000000000001</c:v>
                </c:pt>
                <c:pt idx="5297">
                  <c:v>-0.14471999999999999</c:v>
                </c:pt>
                <c:pt idx="5298">
                  <c:v>-0.14371</c:v>
                </c:pt>
                <c:pt idx="5299">
                  <c:v>-0.12984000000000001</c:v>
                </c:pt>
                <c:pt idx="5300">
                  <c:v>-9.3881000000000006E-2</c:v>
                </c:pt>
                <c:pt idx="5301">
                  <c:v>-0.13880000000000001</c:v>
                </c:pt>
                <c:pt idx="5302">
                  <c:v>-9.6245999999999998E-2</c:v>
                </c:pt>
                <c:pt idx="5303">
                  <c:v>-4.9798000000000002E-2</c:v>
                </c:pt>
                <c:pt idx="5304">
                  <c:v>-3.8571000000000001E-2</c:v>
                </c:pt>
                <c:pt idx="5305">
                  <c:v>-2.7858999999999998E-2</c:v>
                </c:pt>
                <c:pt idx="5306">
                  <c:v>4.7812000000000002E-3</c:v>
                </c:pt>
                <c:pt idx="5307">
                  <c:v>7.7441999999999997E-2</c:v>
                </c:pt>
                <c:pt idx="5308">
                  <c:v>0.11737</c:v>
                </c:pt>
                <c:pt idx="5309">
                  <c:v>0.10872</c:v>
                </c:pt>
                <c:pt idx="5310">
                  <c:v>8.3686999999999998E-2</c:v>
                </c:pt>
                <c:pt idx="5311">
                  <c:v>6.3510999999999998E-2</c:v>
                </c:pt>
                <c:pt idx="5312">
                  <c:v>0.15231</c:v>
                </c:pt>
                <c:pt idx="5313">
                  <c:v>9.4819000000000001E-2</c:v>
                </c:pt>
                <c:pt idx="5314">
                  <c:v>7.3336999999999999E-2</c:v>
                </c:pt>
                <c:pt idx="5315">
                  <c:v>0.15168999999999999</c:v>
                </c:pt>
                <c:pt idx="5316">
                  <c:v>9.0846999999999997E-2</c:v>
                </c:pt>
                <c:pt idx="5317">
                  <c:v>0.23249</c:v>
                </c:pt>
                <c:pt idx="5318">
                  <c:v>0.17287</c:v>
                </c:pt>
                <c:pt idx="5319">
                  <c:v>0.14396</c:v>
                </c:pt>
                <c:pt idx="5320">
                  <c:v>9.6349000000000004E-2</c:v>
                </c:pt>
                <c:pt idx="5321">
                  <c:v>0.14604</c:v>
                </c:pt>
                <c:pt idx="5322">
                  <c:v>9.869E-2</c:v>
                </c:pt>
                <c:pt idx="5323">
                  <c:v>8.7531999999999999E-2</c:v>
                </c:pt>
                <c:pt idx="5324">
                  <c:v>1.2515999999999999E-2</c:v>
                </c:pt>
                <c:pt idx="5325">
                  <c:v>5.2462000000000002E-2</c:v>
                </c:pt>
                <c:pt idx="5326">
                  <c:v>-1.0606000000000001E-2</c:v>
                </c:pt>
                <c:pt idx="5327">
                  <c:v>-3.6028999999999999E-2</c:v>
                </c:pt>
                <c:pt idx="5328">
                  <c:v>-0.10308</c:v>
                </c:pt>
                <c:pt idx="5329">
                  <c:v>-0.12690000000000001</c:v>
                </c:pt>
                <c:pt idx="5330">
                  <c:v>-9.3030000000000002E-2</c:v>
                </c:pt>
                <c:pt idx="5331">
                  <c:v>-0.20249</c:v>
                </c:pt>
                <c:pt idx="5332">
                  <c:v>-0.18339</c:v>
                </c:pt>
                <c:pt idx="5333">
                  <c:v>-0.21390999999999999</c:v>
                </c:pt>
                <c:pt idx="5334">
                  <c:v>-0.22832</c:v>
                </c:pt>
                <c:pt idx="5335">
                  <c:v>-0.13295999999999999</c:v>
                </c:pt>
                <c:pt idx="5336">
                  <c:v>-0.23821000000000001</c:v>
                </c:pt>
                <c:pt idx="5337">
                  <c:v>-0.25953999999999999</c:v>
                </c:pt>
                <c:pt idx="5338">
                  <c:v>-0.15557000000000001</c:v>
                </c:pt>
                <c:pt idx="5339">
                  <c:v>-0.15024000000000001</c:v>
                </c:pt>
                <c:pt idx="5340">
                  <c:v>-0.18923000000000001</c:v>
                </c:pt>
                <c:pt idx="5341">
                  <c:v>-8.9760999999999994E-2</c:v>
                </c:pt>
                <c:pt idx="5342">
                  <c:v>-0.25270999999999999</c:v>
                </c:pt>
                <c:pt idx="5343">
                  <c:v>-3.9269999999999999E-2</c:v>
                </c:pt>
                <c:pt idx="5344">
                  <c:v>-6.6649E-2</c:v>
                </c:pt>
                <c:pt idx="5345">
                  <c:v>2.274E-2</c:v>
                </c:pt>
                <c:pt idx="5346">
                  <c:v>-2.1025000000000002E-3</c:v>
                </c:pt>
                <c:pt idx="5347">
                  <c:v>6.232E-2</c:v>
                </c:pt>
                <c:pt idx="5348">
                  <c:v>8.2522999999999999E-2</c:v>
                </c:pt>
                <c:pt idx="5349">
                  <c:v>0.20241000000000001</c:v>
                </c:pt>
                <c:pt idx="5350">
                  <c:v>9.7473000000000004E-2</c:v>
                </c:pt>
                <c:pt idx="5351">
                  <c:v>0.23527000000000001</c:v>
                </c:pt>
                <c:pt idx="5352">
                  <c:v>0.2306</c:v>
                </c:pt>
                <c:pt idx="5353">
                  <c:v>0.26662999999999998</c:v>
                </c:pt>
                <c:pt idx="5354">
                  <c:v>0.30590000000000001</c:v>
                </c:pt>
                <c:pt idx="5355">
                  <c:v>0.22122</c:v>
                </c:pt>
                <c:pt idx="5356">
                  <c:v>0.32755000000000001</c:v>
                </c:pt>
                <c:pt idx="5357">
                  <c:v>0.24152999999999999</c:v>
                </c:pt>
                <c:pt idx="5358">
                  <c:v>0.24926000000000001</c:v>
                </c:pt>
                <c:pt idx="5359">
                  <c:v>0.23734</c:v>
                </c:pt>
                <c:pt idx="5360">
                  <c:v>8.3167000000000005E-2</c:v>
                </c:pt>
                <c:pt idx="5361">
                  <c:v>0.29093000000000002</c:v>
                </c:pt>
                <c:pt idx="5362">
                  <c:v>0.2356</c:v>
                </c:pt>
                <c:pt idx="5363">
                  <c:v>9.5160999999999996E-2</c:v>
                </c:pt>
                <c:pt idx="5364">
                  <c:v>0.10940999999999999</c:v>
                </c:pt>
                <c:pt idx="5365">
                  <c:v>7.4799000000000004E-2</c:v>
                </c:pt>
                <c:pt idx="5366">
                  <c:v>-3.0870000000000002E-2</c:v>
                </c:pt>
                <c:pt idx="5367">
                  <c:v>9.7340999999999997E-2</c:v>
                </c:pt>
                <c:pt idx="5368">
                  <c:v>-0.19827</c:v>
                </c:pt>
                <c:pt idx="5369">
                  <c:v>-0.12529999999999999</c:v>
                </c:pt>
                <c:pt idx="5370">
                  <c:v>-0.21203</c:v>
                </c:pt>
                <c:pt idx="5371">
                  <c:v>-0.23055999999999999</c:v>
                </c:pt>
                <c:pt idx="5372">
                  <c:v>-0.28871999999999998</c:v>
                </c:pt>
                <c:pt idx="5373">
                  <c:v>-0.27883000000000002</c:v>
                </c:pt>
                <c:pt idx="5374">
                  <c:v>-0.40733000000000003</c:v>
                </c:pt>
                <c:pt idx="5375">
                  <c:v>-0.27209</c:v>
                </c:pt>
                <c:pt idx="5376">
                  <c:v>-0.38658999999999999</c:v>
                </c:pt>
                <c:pt idx="5377">
                  <c:v>-0.33765000000000001</c:v>
                </c:pt>
                <c:pt idx="5378">
                  <c:v>-0.36770999999999998</c:v>
                </c:pt>
                <c:pt idx="5379">
                  <c:v>-0.37902000000000002</c:v>
                </c:pt>
                <c:pt idx="5380">
                  <c:v>-0.24102000000000001</c:v>
                </c:pt>
                <c:pt idx="5381">
                  <c:v>-0.31977</c:v>
                </c:pt>
                <c:pt idx="5382">
                  <c:v>-0.16896</c:v>
                </c:pt>
                <c:pt idx="5383">
                  <c:v>-0.14252999999999999</c:v>
                </c:pt>
                <c:pt idx="5384">
                  <c:v>-0.1101</c:v>
                </c:pt>
                <c:pt idx="5385">
                  <c:v>5.6189000000000003E-2</c:v>
                </c:pt>
                <c:pt idx="5386">
                  <c:v>-0.13142999999999999</c:v>
                </c:pt>
                <c:pt idx="5387">
                  <c:v>-3.0776999999999999E-2</c:v>
                </c:pt>
                <c:pt idx="5388">
                  <c:v>6.7561999999999997E-2</c:v>
                </c:pt>
                <c:pt idx="5389">
                  <c:v>7.9462000000000005E-2</c:v>
                </c:pt>
                <c:pt idx="5390">
                  <c:v>0.17913999999999999</c:v>
                </c:pt>
                <c:pt idx="5391">
                  <c:v>0.23502000000000001</c:v>
                </c:pt>
                <c:pt idx="5392">
                  <c:v>0.17998</c:v>
                </c:pt>
                <c:pt idx="5393">
                  <c:v>0.41748000000000002</c:v>
                </c:pt>
                <c:pt idx="5394">
                  <c:v>0.35102</c:v>
                </c:pt>
                <c:pt idx="5395">
                  <c:v>0.41464000000000001</c:v>
                </c:pt>
                <c:pt idx="5396">
                  <c:v>0.40489999999999998</c:v>
                </c:pt>
                <c:pt idx="5397">
                  <c:v>0.40773999999999999</c:v>
                </c:pt>
                <c:pt idx="5398">
                  <c:v>0.40991</c:v>
                </c:pt>
                <c:pt idx="5399">
                  <c:v>0.49131999999999998</c:v>
                </c:pt>
                <c:pt idx="5400">
                  <c:v>0.33256999999999998</c:v>
                </c:pt>
                <c:pt idx="5401">
                  <c:v>0.39400000000000002</c:v>
                </c:pt>
                <c:pt idx="5402">
                  <c:v>0.29831000000000002</c:v>
                </c:pt>
                <c:pt idx="5403">
                  <c:v>0.25779000000000002</c:v>
                </c:pt>
                <c:pt idx="5404">
                  <c:v>0.24765999999999999</c:v>
                </c:pt>
                <c:pt idx="5405">
                  <c:v>0.11652</c:v>
                </c:pt>
                <c:pt idx="5406">
                  <c:v>9.1023999999999994E-2</c:v>
                </c:pt>
                <c:pt idx="5407">
                  <c:v>-5.9512000000000002E-2</c:v>
                </c:pt>
                <c:pt idx="5408">
                  <c:v>-9.7281999999999993E-2</c:v>
                </c:pt>
                <c:pt idx="5409">
                  <c:v>-0.14358000000000001</c:v>
                </c:pt>
                <c:pt idx="5410">
                  <c:v>-0.27195999999999998</c:v>
                </c:pt>
                <c:pt idx="5411">
                  <c:v>-0.17413999999999999</c:v>
                </c:pt>
                <c:pt idx="5412">
                  <c:v>-0.28711999999999999</c:v>
                </c:pt>
                <c:pt idx="5413">
                  <c:v>-0.26728000000000002</c:v>
                </c:pt>
                <c:pt idx="5414">
                  <c:v>-0.28804999999999997</c:v>
                </c:pt>
                <c:pt idx="5415">
                  <c:v>-0.46540999999999999</c:v>
                </c:pt>
                <c:pt idx="5416">
                  <c:v>-0.41996</c:v>
                </c:pt>
                <c:pt idx="5417">
                  <c:v>-0.43913999999999997</c:v>
                </c:pt>
                <c:pt idx="5418">
                  <c:v>-0.52429999999999999</c:v>
                </c:pt>
                <c:pt idx="5419">
                  <c:v>-0.48952000000000001</c:v>
                </c:pt>
                <c:pt idx="5420">
                  <c:v>-0.43813999999999997</c:v>
                </c:pt>
                <c:pt idx="5421">
                  <c:v>-0.45299</c:v>
                </c:pt>
                <c:pt idx="5422">
                  <c:v>-0.38640999999999998</c:v>
                </c:pt>
                <c:pt idx="5423">
                  <c:v>-0.33601999999999999</c:v>
                </c:pt>
                <c:pt idx="5424">
                  <c:v>-0.31372</c:v>
                </c:pt>
                <c:pt idx="5425">
                  <c:v>-0.24030000000000001</c:v>
                </c:pt>
                <c:pt idx="5426">
                  <c:v>-0.16302</c:v>
                </c:pt>
                <c:pt idx="5427">
                  <c:v>-7.0232000000000003E-2</c:v>
                </c:pt>
                <c:pt idx="5428">
                  <c:v>4.8256000000000002E-3</c:v>
                </c:pt>
                <c:pt idx="5429">
                  <c:v>5.2568999999999998E-2</c:v>
                </c:pt>
                <c:pt idx="5430">
                  <c:v>0.14127999999999999</c:v>
                </c:pt>
                <c:pt idx="5431">
                  <c:v>0.27496999999999999</c:v>
                </c:pt>
                <c:pt idx="5432">
                  <c:v>0.33126</c:v>
                </c:pt>
                <c:pt idx="5433">
                  <c:v>0.37479000000000001</c:v>
                </c:pt>
                <c:pt idx="5434">
                  <c:v>0.44029000000000001</c:v>
                </c:pt>
                <c:pt idx="5435">
                  <c:v>0.51783000000000001</c:v>
                </c:pt>
                <c:pt idx="5436">
                  <c:v>0.54213999999999996</c:v>
                </c:pt>
                <c:pt idx="5437">
                  <c:v>0.38127</c:v>
                </c:pt>
                <c:pt idx="5438">
                  <c:v>0.48731999999999998</c:v>
                </c:pt>
                <c:pt idx="5439">
                  <c:v>0.57130999999999998</c:v>
                </c:pt>
                <c:pt idx="5440">
                  <c:v>0.44218000000000002</c:v>
                </c:pt>
                <c:pt idx="5441">
                  <c:v>0.58781000000000005</c:v>
                </c:pt>
                <c:pt idx="5442">
                  <c:v>0.38684000000000002</c:v>
                </c:pt>
                <c:pt idx="5443">
                  <c:v>0.47558</c:v>
                </c:pt>
                <c:pt idx="5444">
                  <c:v>0.37130000000000002</c:v>
                </c:pt>
                <c:pt idx="5445">
                  <c:v>0.35205999999999998</c:v>
                </c:pt>
                <c:pt idx="5446">
                  <c:v>0.21234</c:v>
                </c:pt>
                <c:pt idx="5447">
                  <c:v>0.15439</c:v>
                </c:pt>
                <c:pt idx="5448">
                  <c:v>2.0604999999999998E-2</c:v>
                </c:pt>
                <c:pt idx="5449">
                  <c:v>5.5162999999999997E-2</c:v>
                </c:pt>
                <c:pt idx="5450">
                  <c:v>-0.11672</c:v>
                </c:pt>
                <c:pt idx="5451">
                  <c:v>-0.15346000000000001</c:v>
                </c:pt>
                <c:pt idx="5452">
                  <c:v>-0.32899</c:v>
                </c:pt>
                <c:pt idx="5453">
                  <c:v>-0.38246000000000002</c:v>
                </c:pt>
                <c:pt idx="5454">
                  <c:v>-0.39006000000000002</c:v>
                </c:pt>
                <c:pt idx="5455">
                  <c:v>-0.56786999999999999</c:v>
                </c:pt>
                <c:pt idx="5456">
                  <c:v>-0.50766</c:v>
                </c:pt>
                <c:pt idx="5457">
                  <c:v>-0.63470000000000004</c:v>
                </c:pt>
                <c:pt idx="5458">
                  <c:v>-0.60701000000000005</c:v>
                </c:pt>
                <c:pt idx="5459">
                  <c:v>-0.60565999999999998</c:v>
                </c:pt>
                <c:pt idx="5460">
                  <c:v>-0.78344000000000003</c:v>
                </c:pt>
                <c:pt idx="5461">
                  <c:v>-0.57794999999999996</c:v>
                </c:pt>
                <c:pt idx="5462">
                  <c:v>-0.48851</c:v>
                </c:pt>
                <c:pt idx="5463">
                  <c:v>-0.57913000000000003</c:v>
                </c:pt>
                <c:pt idx="5464">
                  <c:v>-0.40894999999999998</c:v>
                </c:pt>
                <c:pt idx="5465">
                  <c:v>-0.27301999999999998</c:v>
                </c:pt>
                <c:pt idx="5466">
                  <c:v>-0.39877000000000001</c:v>
                </c:pt>
                <c:pt idx="5467">
                  <c:v>0.10188999999999999</c:v>
                </c:pt>
                <c:pt idx="5468">
                  <c:v>-0.12845000000000001</c:v>
                </c:pt>
                <c:pt idx="5469">
                  <c:v>0.11337</c:v>
                </c:pt>
                <c:pt idx="5470">
                  <c:v>8.9098999999999998E-2</c:v>
                </c:pt>
                <c:pt idx="5471">
                  <c:v>0.24684</c:v>
                </c:pt>
                <c:pt idx="5472">
                  <c:v>0.33212999999999998</c:v>
                </c:pt>
                <c:pt idx="5473">
                  <c:v>0.47846</c:v>
                </c:pt>
                <c:pt idx="5474">
                  <c:v>0.34582000000000002</c:v>
                </c:pt>
                <c:pt idx="5475">
                  <c:v>0.63099000000000005</c:v>
                </c:pt>
                <c:pt idx="5476">
                  <c:v>0.46699000000000002</c:v>
                </c:pt>
                <c:pt idx="5477">
                  <c:v>0.61851999999999996</c:v>
                </c:pt>
                <c:pt idx="5478">
                  <c:v>0.59055000000000002</c:v>
                </c:pt>
                <c:pt idx="5479">
                  <c:v>0.51088999999999996</c:v>
                </c:pt>
                <c:pt idx="5480">
                  <c:v>0.66969000000000001</c:v>
                </c:pt>
                <c:pt idx="5481">
                  <c:v>0.40261000000000002</c:v>
                </c:pt>
                <c:pt idx="5482">
                  <c:v>0.60113000000000005</c:v>
                </c:pt>
                <c:pt idx="5483">
                  <c:v>0.49556</c:v>
                </c:pt>
                <c:pt idx="5484">
                  <c:v>0.32114999999999999</c:v>
                </c:pt>
                <c:pt idx="5485">
                  <c:v>0.53900000000000003</c:v>
                </c:pt>
                <c:pt idx="5486">
                  <c:v>7.7487E-2</c:v>
                </c:pt>
                <c:pt idx="5487">
                  <c:v>2.1589000000000001E-2</c:v>
                </c:pt>
                <c:pt idx="5488">
                  <c:v>5.9935000000000002E-2</c:v>
                </c:pt>
                <c:pt idx="5489">
                  <c:v>-0.18387000000000001</c:v>
                </c:pt>
                <c:pt idx="5490">
                  <c:v>-0.21368000000000001</c:v>
                </c:pt>
                <c:pt idx="5491">
                  <c:v>-0.11938</c:v>
                </c:pt>
                <c:pt idx="5492">
                  <c:v>-0.58052999999999999</c:v>
                </c:pt>
                <c:pt idx="5493">
                  <c:v>-0.21021999999999999</c:v>
                </c:pt>
                <c:pt idx="5494">
                  <c:v>-0.46653</c:v>
                </c:pt>
                <c:pt idx="5495">
                  <c:v>-0.36620999999999998</c:v>
                </c:pt>
                <c:pt idx="5496">
                  <c:v>-0.42615999999999998</c:v>
                </c:pt>
                <c:pt idx="5497">
                  <c:v>-0.45757999999999999</c:v>
                </c:pt>
                <c:pt idx="5498">
                  <c:v>-0.55137000000000003</c:v>
                </c:pt>
                <c:pt idx="5499">
                  <c:v>-0.31290000000000001</c:v>
                </c:pt>
                <c:pt idx="5500">
                  <c:v>-0.52310999999999996</c:v>
                </c:pt>
                <c:pt idx="5501">
                  <c:v>-0.23225999999999999</c:v>
                </c:pt>
                <c:pt idx="5502">
                  <c:v>-0.40711000000000003</c:v>
                </c:pt>
                <c:pt idx="5503">
                  <c:v>-0.31979999999999997</c:v>
                </c:pt>
                <c:pt idx="5504">
                  <c:v>-0.13714000000000001</c:v>
                </c:pt>
                <c:pt idx="5505">
                  <c:v>-0.23616000000000001</c:v>
                </c:pt>
                <c:pt idx="5506">
                  <c:v>1.859E-3</c:v>
                </c:pt>
                <c:pt idx="5507">
                  <c:v>-0.23832999999999999</c:v>
                </c:pt>
                <c:pt idx="5508">
                  <c:v>-0.13197</c:v>
                </c:pt>
                <c:pt idx="5509">
                  <c:v>3.6153999999999999E-2</c:v>
                </c:pt>
                <c:pt idx="5510">
                  <c:v>-9.4874E-2</c:v>
                </c:pt>
                <c:pt idx="5511">
                  <c:v>0.37975999999999999</c:v>
                </c:pt>
                <c:pt idx="5512">
                  <c:v>0.17180999999999999</c:v>
                </c:pt>
                <c:pt idx="5513">
                  <c:v>0.30055999999999999</c:v>
                </c:pt>
                <c:pt idx="5514">
                  <c:v>0.52578999999999998</c:v>
                </c:pt>
                <c:pt idx="5515">
                  <c:v>0.27667999999999998</c:v>
                </c:pt>
                <c:pt idx="5516">
                  <c:v>0.42654999999999998</c:v>
                </c:pt>
                <c:pt idx="5517">
                  <c:v>0.41998000000000002</c:v>
                </c:pt>
                <c:pt idx="5518">
                  <c:v>0.18367</c:v>
                </c:pt>
                <c:pt idx="5519">
                  <c:v>0.34271000000000001</c:v>
                </c:pt>
                <c:pt idx="5520">
                  <c:v>0.31689000000000001</c:v>
                </c:pt>
                <c:pt idx="5521">
                  <c:v>0.18226999999999999</c:v>
                </c:pt>
                <c:pt idx="5522">
                  <c:v>0.23633999999999999</c:v>
                </c:pt>
                <c:pt idx="5523">
                  <c:v>0.20207</c:v>
                </c:pt>
                <c:pt idx="5524">
                  <c:v>0.10514</c:v>
                </c:pt>
                <c:pt idx="5525">
                  <c:v>0.12103</c:v>
                </c:pt>
                <c:pt idx="5526">
                  <c:v>-5.7593999999999996E-3</c:v>
                </c:pt>
                <c:pt idx="5527">
                  <c:v>3.6906000000000001E-2</c:v>
                </c:pt>
                <c:pt idx="5528">
                  <c:v>9.2730999999999994E-3</c:v>
                </c:pt>
                <c:pt idx="5529">
                  <c:v>-9.4077999999999995E-2</c:v>
                </c:pt>
                <c:pt idx="5530">
                  <c:v>-0.14094000000000001</c:v>
                </c:pt>
                <c:pt idx="5531">
                  <c:v>-0.1004</c:v>
                </c:pt>
                <c:pt idx="5532">
                  <c:v>-6.5870999999999999E-2</c:v>
                </c:pt>
                <c:pt idx="5533">
                  <c:v>-4.6316999999999997E-2</c:v>
                </c:pt>
                <c:pt idx="5534">
                  <c:v>-0.11362999999999999</c:v>
                </c:pt>
                <c:pt idx="5535">
                  <c:v>-0.17860000000000001</c:v>
                </c:pt>
                <c:pt idx="5536">
                  <c:v>-0.28867999999999999</c:v>
                </c:pt>
                <c:pt idx="5537">
                  <c:v>-0.29520999999999997</c:v>
                </c:pt>
                <c:pt idx="5538">
                  <c:v>-0.34118999999999999</c:v>
                </c:pt>
                <c:pt idx="5539">
                  <c:v>-0.33693000000000001</c:v>
                </c:pt>
                <c:pt idx="5540">
                  <c:v>-0.26207000000000003</c:v>
                </c:pt>
                <c:pt idx="5541">
                  <c:v>-0.23008999999999999</c:v>
                </c:pt>
                <c:pt idx="5542">
                  <c:v>-0.12171</c:v>
                </c:pt>
                <c:pt idx="5543">
                  <c:v>-5.5990999999999999E-2</c:v>
                </c:pt>
                <c:pt idx="5544">
                  <c:v>-4.8814000000000003E-2</c:v>
                </c:pt>
                <c:pt idx="5545">
                  <c:v>-3.9431000000000001E-2</c:v>
                </c:pt>
                <c:pt idx="5546">
                  <c:v>1.0116999999999999E-2</c:v>
                </c:pt>
                <c:pt idx="5547">
                  <c:v>4.6866999999999999E-2</c:v>
                </c:pt>
                <c:pt idx="5548">
                  <c:v>7.1238999999999997E-2</c:v>
                </c:pt>
                <c:pt idx="5549">
                  <c:v>0.11865000000000001</c:v>
                </c:pt>
                <c:pt idx="5550">
                  <c:v>0.17815</c:v>
                </c:pt>
                <c:pt idx="5551">
                  <c:v>0.17763999999999999</c:v>
                </c:pt>
                <c:pt idx="5552">
                  <c:v>0.15537000000000001</c:v>
                </c:pt>
                <c:pt idx="5553">
                  <c:v>0.13936000000000001</c:v>
                </c:pt>
                <c:pt idx="5554">
                  <c:v>0.15526000000000001</c:v>
                </c:pt>
                <c:pt idx="5555">
                  <c:v>0.16322</c:v>
                </c:pt>
                <c:pt idx="5556">
                  <c:v>0.12093</c:v>
                </c:pt>
                <c:pt idx="5557">
                  <c:v>7.4185000000000001E-2</c:v>
                </c:pt>
                <c:pt idx="5558">
                  <c:v>7.9158999999999993E-2</c:v>
                </c:pt>
                <c:pt idx="5559">
                  <c:v>6.8523000000000001E-2</c:v>
                </c:pt>
                <c:pt idx="5560">
                  <c:v>5.3393000000000003E-2</c:v>
                </c:pt>
                <c:pt idx="5561">
                  <c:v>1.8377000000000001E-2</c:v>
                </c:pt>
                <c:pt idx="5562">
                  <c:v>-2.8628999999999998E-3</c:v>
                </c:pt>
                <c:pt idx="5563">
                  <c:v>5.8183000000000002E-3</c:v>
                </c:pt>
                <c:pt idx="5564">
                  <c:v>1.8121999999999999E-2</c:v>
                </c:pt>
                <c:pt idx="5565">
                  <c:v>-1.0881E-2</c:v>
                </c:pt>
                <c:pt idx="5566">
                  <c:v>-5.3263999999999999E-2</c:v>
                </c:pt>
                <c:pt idx="5567">
                  <c:v>-7.4776999999999996E-2</c:v>
                </c:pt>
                <c:pt idx="5568">
                  <c:v>-6.8519999999999998E-2</c:v>
                </c:pt>
                <c:pt idx="5569">
                  <c:v>-5.3148000000000001E-2</c:v>
                </c:pt>
                <c:pt idx="5570">
                  <c:v>-4.7310999999999999E-2</c:v>
                </c:pt>
                <c:pt idx="5571">
                  <c:v>-7.3399000000000006E-2</c:v>
                </c:pt>
                <c:pt idx="5572">
                  <c:v>-7.2257000000000002E-2</c:v>
                </c:pt>
                <c:pt idx="5573">
                  <c:v>-6.6037999999999999E-2</c:v>
                </c:pt>
                <c:pt idx="5574">
                  <c:v>-4.0703999999999997E-2</c:v>
                </c:pt>
                <c:pt idx="5575">
                  <c:v>-3.4458999999999997E-2</c:v>
                </c:pt>
                <c:pt idx="5576">
                  <c:v>-4.5136000000000003E-2</c:v>
                </c:pt>
                <c:pt idx="5577">
                  <c:v>-1.9598000000000001E-2</c:v>
                </c:pt>
                <c:pt idx="5578">
                  <c:v>1.5339E-2</c:v>
                </c:pt>
                <c:pt idx="5579">
                  <c:v>6.9023000000000001E-3</c:v>
                </c:pt>
                <c:pt idx="5580">
                  <c:v>2.5609999999999999E-3</c:v>
                </c:pt>
                <c:pt idx="5581">
                  <c:v>2.5558999999999998E-2</c:v>
                </c:pt>
                <c:pt idx="5582">
                  <c:v>5.6905999999999998E-2</c:v>
                </c:pt>
                <c:pt idx="5583">
                  <c:v>4.1117000000000001E-2</c:v>
                </c:pt>
                <c:pt idx="5584">
                  <c:v>2.9735000000000001E-2</c:v>
                </c:pt>
                <c:pt idx="5585">
                  <c:v>5.8847999999999998E-2</c:v>
                </c:pt>
                <c:pt idx="5586">
                  <c:v>9.0692999999999996E-2</c:v>
                </c:pt>
                <c:pt idx="5587">
                  <c:v>-3.2775999999999999E-3</c:v>
                </c:pt>
                <c:pt idx="5588">
                  <c:v>3.2784000000000001E-2</c:v>
                </c:pt>
                <c:pt idx="5589">
                  <c:v>2.0729999999999998E-2</c:v>
                </c:pt>
                <c:pt idx="5590">
                  <c:v>-5.3321E-2</c:v>
                </c:pt>
                <c:pt idx="5591">
                  <c:v>0.11221</c:v>
                </c:pt>
                <c:pt idx="5592">
                  <c:v>-7.0776000000000006E-2</c:v>
                </c:pt>
                <c:pt idx="5593">
                  <c:v>-1.2278000000000001E-2</c:v>
                </c:pt>
                <c:pt idx="5594">
                  <c:v>-6.3689999999999997E-2</c:v>
                </c:pt>
                <c:pt idx="5595">
                  <c:v>1.7568E-2</c:v>
                </c:pt>
                <c:pt idx="5596">
                  <c:v>-9.0381999999999997E-3</c:v>
                </c:pt>
                <c:pt idx="5597">
                  <c:v>-3.4044999999999999E-2</c:v>
                </c:pt>
                <c:pt idx="5598">
                  <c:v>-0.11634</c:v>
                </c:pt>
                <c:pt idx="5599">
                  <c:v>-3.9766999999999997E-3</c:v>
                </c:pt>
                <c:pt idx="5600">
                  <c:v>-2.5869E-2</c:v>
                </c:pt>
                <c:pt idx="5601">
                  <c:v>4.7063000000000001E-2</c:v>
                </c:pt>
                <c:pt idx="5602">
                  <c:v>-6.6405000000000006E-2</c:v>
                </c:pt>
                <c:pt idx="5603">
                  <c:v>-5.0748000000000001E-2</c:v>
                </c:pt>
                <c:pt idx="5604">
                  <c:v>1.3416000000000001E-2</c:v>
                </c:pt>
                <c:pt idx="5605">
                  <c:v>-2.9058E-2</c:v>
                </c:pt>
                <c:pt idx="5606">
                  <c:v>8.6610999999999994E-2</c:v>
                </c:pt>
                <c:pt idx="5607">
                  <c:v>-5.3129000000000003E-2</c:v>
                </c:pt>
                <c:pt idx="5608">
                  <c:v>-1.8172000000000001E-2</c:v>
                </c:pt>
                <c:pt idx="5609">
                  <c:v>5.5025999999999999E-2</c:v>
                </c:pt>
                <c:pt idx="5610">
                  <c:v>-6.7116999999999996E-2</c:v>
                </c:pt>
                <c:pt idx="5611">
                  <c:v>7.8201999999999994E-2</c:v>
                </c:pt>
                <c:pt idx="5612">
                  <c:v>1.2728E-2</c:v>
                </c:pt>
                <c:pt idx="5613">
                  <c:v>-5.2928000000000003E-2</c:v>
                </c:pt>
                <c:pt idx="5614">
                  <c:v>6.0701999999999999E-2</c:v>
                </c:pt>
                <c:pt idx="5615">
                  <c:v>3.6979999999999999E-2</c:v>
                </c:pt>
                <c:pt idx="5616">
                  <c:v>-8.1157999999999994E-2</c:v>
                </c:pt>
                <c:pt idx="5617">
                  <c:v>0.1159</c:v>
                </c:pt>
                <c:pt idx="5618">
                  <c:v>-6.0378000000000001E-2</c:v>
                </c:pt>
                <c:pt idx="5619">
                  <c:v>7.0099999999999996E-2</c:v>
                </c:pt>
                <c:pt idx="5620">
                  <c:v>-1.6941000000000001E-2</c:v>
                </c:pt>
                <c:pt idx="5621">
                  <c:v>-2.1128000000000001E-2</c:v>
                </c:pt>
                <c:pt idx="5622">
                  <c:v>8.4948000000000003E-3</c:v>
                </c:pt>
                <c:pt idx="5623">
                  <c:v>7.8551999999999997E-2</c:v>
                </c:pt>
                <c:pt idx="5624">
                  <c:v>-2.1558999999999998E-2</c:v>
                </c:pt>
                <c:pt idx="5625">
                  <c:v>7.7253000000000002E-2</c:v>
                </c:pt>
                <c:pt idx="5626">
                  <c:v>-6.5497E-2</c:v>
                </c:pt>
                <c:pt idx="5627">
                  <c:v>6.1733999999999997E-2</c:v>
                </c:pt>
                <c:pt idx="5628">
                  <c:v>5.1039000000000001E-2</c:v>
                </c:pt>
                <c:pt idx="5629">
                  <c:v>-2.3684E-2</c:v>
                </c:pt>
                <c:pt idx="5630">
                  <c:v>2.2275E-2</c:v>
                </c:pt>
                <c:pt idx="5631">
                  <c:v>-6.9597999999999993E-2</c:v>
                </c:pt>
                <c:pt idx="5632">
                  <c:v>8.1276000000000001E-2</c:v>
                </c:pt>
                <c:pt idx="5633">
                  <c:v>7.5228000000000003E-2</c:v>
                </c:pt>
                <c:pt idx="5634">
                  <c:v>-2.5687000000000001E-2</c:v>
                </c:pt>
                <c:pt idx="5635">
                  <c:v>6.5391000000000005E-2</c:v>
                </c:pt>
                <c:pt idx="5636">
                  <c:v>-0.13929</c:v>
                </c:pt>
                <c:pt idx="5637">
                  <c:v>-3.5277999999999997E-2</c:v>
                </c:pt>
                <c:pt idx="5638">
                  <c:v>-2.8628000000000001E-2</c:v>
                </c:pt>
                <c:pt idx="5639">
                  <c:v>-0.14973</c:v>
                </c:pt>
                <c:pt idx="5640">
                  <c:v>-6.6735000000000003E-2</c:v>
                </c:pt>
                <c:pt idx="5641">
                  <c:v>-1.1793E-2</c:v>
                </c:pt>
                <c:pt idx="5642">
                  <c:v>-0.11501</c:v>
                </c:pt>
                <c:pt idx="5643">
                  <c:v>6.3780000000000003E-2</c:v>
                </c:pt>
                <c:pt idx="5644">
                  <c:v>-4.3366000000000002E-2</c:v>
                </c:pt>
                <c:pt idx="5645">
                  <c:v>2.2970999999999998E-2</c:v>
                </c:pt>
                <c:pt idx="5646">
                  <c:v>3.5980999999999999E-2</c:v>
                </c:pt>
                <c:pt idx="5647">
                  <c:v>1.7408E-2</c:v>
                </c:pt>
                <c:pt idx="5648">
                  <c:v>-1.0843E-2</c:v>
                </c:pt>
                <c:pt idx="5649">
                  <c:v>7.3799000000000003E-2</c:v>
                </c:pt>
                <c:pt idx="5650">
                  <c:v>1.4959999999999999E-2</c:v>
                </c:pt>
                <c:pt idx="5651">
                  <c:v>0.12562999999999999</c:v>
                </c:pt>
                <c:pt idx="5652">
                  <c:v>3.5277999999999997E-2</c:v>
                </c:pt>
                <c:pt idx="5653">
                  <c:v>3.3904999999999998E-2</c:v>
                </c:pt>
                <c:pt idx="5654">
                  <c:v>8.4352999999999997E-2</c:v>
                </c:pt>
                <c:pt idx="5655">
                  <c:v>5.5649999999999998E-2</c:v>
                </c:pt>
                <c:pt idx="5656">
                  <c:v>0.10407</c:v>
                </c:pt>
                <c:pt idx="5657">
                  <c:v>-1.6175999999999999E-2</c:v>
                </c:pt>
                <c:pt idx="5658">
                  <c:v>-3.5597999999999998E-2</c:v>
                </c:pt>
                <c:pt idx="5659">
                  <c:v>1.5848999999999999E-2</c:v>
                </c:pt>
                <c:pt idx="5660">
                  <c:v>-2.0556000000000001E-2</c:v>
                </c:pt>
                <c:pt idx="5661">
                  <c:v>0.14038999999999999</c:v>
                </c:pt>
                <c:pt idx="5662">
                  <c:v>6.8069999999999997E-3</c:v>
                </c:pt>
                <c:pt idx="5663">
                  <c:v>7.6470000000000002E-3</c:v>
                </c:pt>
                <c:pt idx="5664">
                  <c:v>8.1512000000000001E-2</c:v>
                </c:pt>
                <c:pt idx="5665">
                  <c:v>-1.4637000000000001E-2</c:v>
                </c:pt>
                <c:pt idx="5666">
                  <c:v>-7.5119999999999996E-3</c:v>
                </c:pt>
                <c:pt idx="5667">
                  <c:v>-6.2338999999999999E-2</c:v>
                </c:pt>
                <c:pt idx="5668">
                  <c:v>-0.17180999999999999</c:v>
                </c:pt>
                <c:pt idx="5669">
                  <c:v>-9.1739000000000001E-2</c:v>
                </c:pt>
                <c:pt idx="5670">
                  <c:v>-8.7275000000000005E-2</c:v>
                </c:pt>
                <c:pt idx="5671">
                  <c:v>-0.14313000000000001</c:v>
                </c:pt>
                <c:pt idx="5672">
                  <c:v>-0.14718000000000001</c:v>
                </c:pt>
                <c:pt idx="5673">
                  <c:v>-0.13816999999999999</c:v>
                </c:pt>
                <c:pt idx="5674">
                  <c:v>-0.12981000000000001</c:v>
                </c:pt>
                <c:pt idx="5675">
                  <c:v>-9.4490000000000005E-2</c:v>
                </c:pt>
                <c:pt idx="5676">
                  <c:v>-0.13453999999999999</c:v>
                </c:pt>
                <c:pt idx="5677">
                  <c:v>-9.6612000000000003E-2</c:v>
                </c:pt>
                <c:pt idx="5678">
                  <c:v>-5.0761000000000001E-2</c:v>
                </c:pt>
                <c:pt idx="5679">
                  <c:v>-3.4703999999999999E-2</c:v>
                </c:pt>
                <c:pt idx="5680">
                  <c:v>-2.7282000000000001E-2</c:v>
                </c:pt>
                <c:pt idx="5681">
                  <c:v>9.1950999999999995E-3</c:v>
                </c:pt>
                <c:pt idx="5682">
                  <c:v>8.1064999999999998E-2</c:v>
                </c:pt>
                <c:pt idx="5683">
                  <c:v>0.11305</c:v>
                </c:pt>
                <c:pt idx="5684">
                  <c:v>0.11673</c:v>
                </c:pt>
                <c:pt idx="5685">
                  <c:v>8.8994000000000004E-2</c:v>
                </c:pt>
                <c:pt idx="5686">
                  <c:v>6.6702999999999998E-2</c:v>
                </c:pt>
                <c:pt idx="5687">
                  <c:v>0.16017000000000001</c:v>
                </c:pt>
                <c:pt idx="5688">
                  <c:v>0.10428</c:v>
                </c:pt>
                <c:pt idx="5689">
                  <c:v>7.4875999999999998E-2</c:v>
                </c:pt>
                <c:pt idx="5690">
                  <c:v>0.16073999999999999</c:v>
                </c:pt>
                <c:pt idx="5691">
                  <c:v>0.10131999999999999</c:v>
                </c:pt>
                <c:pt idx="5692">
                  <c:v>0.24079999999999999</c:v>
                </c:pt>
                <c:pt idx="5693">
                  <c:v>0.17052</c:v>
                </c:pt>
                <c:pt idx="5694">
                  <c:v>0.15235000000000001</c:v>
                </c:pt>
                <c:pt idx="5695">
                  <c:v>0.10489</c:v>
                </c:pt>
                <c:pt idx="5696">
                  <c:v>0.14574000000000001</c:v>
                </c:pt>
                <c:pt idx="5697">
                  <c:v>0.10406</c:v>
                </c:pt>
                <c:pt idx="5698">
                  <c:v>9.2088000000000003E-2</c:v>
                </c:pt>
                <c:pt idx="5699">
                  <c:v>1.4262E-2</c:v>
                </c:pt>
                <c:pt idx="5700">
                  <c:v>5.7152000000000001E-2</c:v>
                </c:pt>
                <c:pt idx="5701">
                  <c:v>-1.1651999999999999E-2</c:v>
                </c:pt>
                <c:pt idx="5702">
                  <c:v>-3.5180000000000003E-2</c:v>
                </c:pt>
                <c:pt idx="5703">
                  <c:v>-9.6446000000000004E-2</c:v>
                </c:pt>
                <c:pt idx="5704">
                  <c:v>-0.12862999999999999</c:v>
                </c:pt>
                <c:pt idx="5705">
                  <c:v>-9.4669000000000003E-2</c:v>
                </c:pt>
                <c:pt idx="5706">
                  <c:v>-0.19561000000000001</c:v>
                </c:pt>
                <c:pt idx="5707">
                  <c:v>-0.18690999999999999</c:v>
                </c:pt>
                <c:pt idx="5708">
                  <c:v>-0.22106999999999999</c:v>
                </c:pt>
                <c:pt idx="5709">
                  <c:v>-0.23621</c:v>
                </c:pt>
                <c:pt idx="5710">
                  <c:v>-0.12085</c:v>
                </c:pt>
                <c:pt idx="5711">
                  <c:v>-0.24493000000000001</c:v>
                </c:pt>
                <c:pt idx="5712">
                  <c:v>-0.26579999999999998</c:v>
                </c:pt>
                <c:pt idx="5713">
                  <c:v>-0.14649999999999999</c:v>
                </c:pt>
                <c:pt idx="5714">
                  <c:v>-0.158</c:v>
                </c:pt>
                <c:pt idx="5715">
                  <c:v>-0.1981</c:v>
                </c:pt>
                <c:pt idx="5716">
                  <c:v>-8.5067000000000004E-2</c:v>
                </c:pt>
                <c:pt idx="5717">
                  <c:v>-0.25914999999999999</c:v>
                </c:pt>
                <c:pt idx="5718">
                  <c:v>-4.3847999999999998E-2</c:v>
                </c:pt>
                <c:pt idx="5719">
                  <c:v>-7.2770000000000001E-2</c:v>
                </c:pt>
                <c:pt idx="5720">
                  <c:v>1.6514000000000001E-2</c:v>
                </c:pt>
                <c:pt idx="5721">
                  <c:v>-3.6351999999999999E-3</c:v>
                </c:pt>
                <c:pt idx="5722">
                  <c:v>5.6943000000000001E-2</c:v>
                </c:pt>
                <c:pt idx="5723">
                  <c:v>7.5422000000000003E-2</c:v>
                </c:pt>
                <c:pt idx="5724">
                  <c:v>0.19658</c:v>
                </c:pt>
                <c:pt idx="5725">
                  <c:v>9.8349000000000006E-2</c:v>
                </c:pt>
                <c:pt idx="5726">
                  <c:v>0.24306</c:v>
                </c:pt>
                <c:pt idx="5727">
                  <c:v>0.20716999999999999</c:v>
                </c:pt>
                <c:pt idx="5728">
                  <c:v>0.27556999999999998</c:v>
                </c:pt>
                <c:pt idx="5729">
                  <c:v>0.30373</c:v>
                </c:pt>
                <c:pt idx="5730">
                  <c:v>0.20543</c:v>
                </c:pt>
                <c:pt idx="5731">
                  <c:v>0.33442</c:v>
                </c:pt>
                <c:pt idx="5732">
                  <c:v>0.24146999999999999</c:v>
                </c:pt>
                <c:pt idx="5733">
                  <c:v>0.23880000000000001</c:v>
                </c:pt>
                <c:pt idx="5734">
                  <c:v>0.23671</c:v>
                </c:pt>
                <c:pt idx="5735">
                  <c:v>8.9438000000000004E-2</c:v>
                </c:pt>
                <c:pt idx="5736">
                  <c:v>0.29682999999999998</c:v>
                </c:pt>
                <c:pt idx="5737">
                  <c:v>0.2271</c:v>
                </c:pt>
                <c:pt idx="5738">
                  <c:v>9.7589999999999996E-2</c:v>
                </c:pt>
                <c:pt idx="5739">
                  <c:v>0.11187999999999999</c:v>
                </c:pt>
                <c:pt idx="5740">
                  <c:v>6.9953000000000001E-2</c:v>
                </c:pt>
                <c:pt idx="5741">
                  <c:v>-2.8995E-2</c:v>
                </c:pt>
                <c:pt idx="5742">
                  <c:v>9.6861000000000003E-2</c:v>
                </c:pt>
                <c:pt idx="5743">
                  <c:v>-0.19555</c:v>
                </c:pt>
                <c:pt idx="5744">
                  <c:v>-0.12336</c:v>
                </c:pt>
                <c:pt idx="5745">
                  <c:v>-0.21965999999999999</c:v>
                </c:pt>
                <c:pt idx="5746">
                  <c:v>-0.23680000000000001</c:v>
                </c:pt>
                <c:pt idx="5747">
                  <c:v>-0.26584000000000002</c:v>
                </c:pt>
                <c:pt idx="5748">
                  <c:v>-0.28914000000000001</c:v>
                </c:pt>
                <c:pt idx="5749">
                  <c:v>-0.40914</c:v>
                </c:pt>
                <c:pt idx="5750">
                  <c:v>-0.25456000000000001</c:v>
                </c:pt>
                <c:pt idx="5751">
                  <c:v>-0.39385999999999999</c:v>
                </c:pt>
                <c:pt idx="5752">
                  <c:v>-0.34272999999999998</c:v>
                </c:pt>
                <c:pt idx="5753">
                  <c:v>-0.34809000000000001</c:v>
                </c:pt>
                <c:pt idx="5754">
                  <c:v>-0.36158000000000001</c:v>
                </c:pt>
                <c:pt idx="5755">
                  <c:v>-0.24085999999999999</c:v>
                </c:pt>
                <c:pt idx="5756">
                  <c:v>-0.32103999999999999</c:v>
                </c:pt>
                <c:pt idx="5757">
                  <c:v>-0.15734999999999999</c:v>
                </c:pt>
                <c:pt idx="5758">
                  <c:v>-0.14044000000000001</c:v>
                </c:pt>
                <c:pt idx="5759">
                  <c:v>-0.11434999999999999</c:v>
                </c:pt>
                <c:pt idx="5760">
                  <c:v>6.7496E-2</c:v>
                </c:pt>
                <c:pt idx="5761">
                  <c:v>-0.13347000000000001</c:v>
                </c:pt>
                <c:pt idx="5762">
                  <c:v>-2.7302E-2</c:v>
                </c:pt>
                <c:pt idx="5763">
                  <c:v>7.7922000000000005E-2</c:v>
                </c:pt>
                <c:pt idx="5764">
                  <c:v>7.0899000000000004E-2</c:v>
                </c:pt>
                <c:pt idx="5765">
                  <c:v>0.19253000000000001</c:v>
                </c:pt>
                <c:pt idx="5766">
                  <c:v>0.24517</c:v>
                </c:pt>
                <c:pt idx="5767">
                  <c:v>0.16836000000000001</c:v>
                </c:pt>
                <c:pt idx="5768">
                  <c:v>0.43132999999999999</c:v>
                </c:pt>
                <c:pt idx="5769">
                  <c:v>0.36325000000000002</c:v>
                </c:pt>
                <c:pt idx="5770">
                  <c:v>0.40134999999999998</c:v>
                </c:pt>
                <c:pt idx="5771">
                  <c:v>0.41676999999999997</c:v>
                </c:pt>
                <c:pt idx="5772">
                  <c:v>0.42387000000000002</c:v>
                </c:pt>
                <c:pt idx="5773">
                  <c:v>0.42659000000000002</c:v>
                </c:pt>
                <c:pt idx="5774">
                  <c:v>0.47160999999999997</c:v>
                </c:pt>
                <c:pt idx="5775">
                  <c:v>0.34311999999999998</c:v>
                </c:pt>
                <c:pt idx="5776">
                  <c:v>0.40193000000000001</c:v>
                </c:pt>
                <c:pt idx="5777">
                  <c:v>0.28075</c:v>
                </c:pt>
                <c:pt idx="5778">
                  <c:v>0.26650000000000001</c:v>
                </c:pt>
                <c:pt idx="5779">
                  <c:v>0.25039</c:v>
                </c:pt>
                <c:pt idx="5780">
                  <c:v>0.10851</c:v>
                </c:pt>
                <c:pt idx="5781">
                  <c:v>9.2591000000000007E-2</c:v>
                </c:pt>
                <c:pt idx="5782">
                  <c:v>-6.7366999999999996E-2</c:v>
                </c:pt>
                <c:pt idx="5783">
                  <c:v>-9.8111000000000004E-2</c:v>
                </c:pt>
                <c:pt idx="5784">
                  <c:v>-0.14187</c:v>
                </c:pt>
                <c:pt idx="5785">
                  <c:v>-0.28266999999999998</c:v>
                </c:pt>
                <c:pt idx="5786">
                  <c:v>-0.17799000000000001</c:v>
                </c:pt>
                <c:pt idx="5787">
                  <c:v>-0.28462999999999999</c:v>
                </c:pt>
                <c:pt idx="5788">
                  <c:v>-0.27374999999999999</c:v>
                </c:pt>
                <c:pt idx="5789">
                  <c:v>-0.30447000000000002</c:v>
                </c:pt>
                <c:pt idx="5790">
                  <c:v>-0.48677999999999999</c:v>
                </c:pt>
                <c:pt idx="5791">
                  <c:v>-0.39172000000000001</c:v>
                </c:pt>
                <c:pt idx="5792">
                  <c:v>-0.45922000000000002</c:v>
                </c:pt>
                <c:pt idx="5793">
                  <c:v>-0.53581999999999996</c:v>
                </c:pt>
                <c:pt idx="5794">
                  <c:v>-0.46839999999999998</c:v>
                </c:pt>
                <c:pt idx="5795">
                  <c:v>-0.45465</c:v>
                </c:pt>
                <c:pt idx="5796">
                  <c:v>-0.46566000000000002</c:v>
                </c:pt>
                <c:pt idx="5797">
                  <c:v>-0.37164000000000003</c:v>
                </c:pt>
                <c:pt idx="5798">
                  <c:v>-0.34889999999999999</c:v>
                </c:pt>
                <c:pt idx="5799">
                  <c:v>-0.32279999999999998</c:v>
                </c:pt>
                <c:pt idx="5800">
                  <c:v>-0.24909999999999999</c:v>
                </c:pt>
                <c:pt idx="5801">
                  <c:v>-0.16277</c:v>
                </c:pt>
                <c:pt idx="5802">
                  <c:v>-7.1282999999999999E-2</c:v>
                </c:pt>
                <c:pt idx="5803">
                  <c:v>-2.4041000000000002E-3</c:v>
                </c:pt>
                <c:pt idx="5804">
                  <c:v>4.9466999999999997E-2</c:v>
                </c:pt>
                <c:pt idx="5805">
                  <c:v>0.14388999999999999</c:v>
                </c:pt>
                <c:pt idx="5806">
                  <c:v>0.27682000000000001</c:v>
                </c:pt>
                <c:pt idx="5807">
                  <c:v>0.31720999999999999</c:v>
                </c:pt>
                <c:pt idx="5808">
                  <c:v>0.37898999999999999</c:v>
                </c:pt>
                <c:pt idx="5809">
                  <c:v>0.45307999999999998</c:v>
                </c:pt>
                <c:pt idx="5810">
                  <c:v>0.53115000000000001</c:v>
                </c:pt>
                <c:pt idx="5811">
                  <c:v>0.51693</c:v>
                </c:pt>
                <c:pt idx="5812">
                  <c:v>0.39789999999999998</c:v>
                </c:pt>
                <c:pt idx="5813">
                  <c:v>0.50094000000000005</c:v>
                </c:pt>
                <c:pt idx="5814">
                  <c:v>0.54500000000000004</c:v>
                </c:pt>
                <c:pt idx="5815">
                  <c:v>0.45984999999999998</c:v>
                </c:pt>
                <c:pt idx="5816">
                  <c:v>0.60309000000000001</c:v>
                </c:pt>
                <c:pt idx="5817">
                  <c:v>0.39992</c:v>
                </c:pt>
                <c:pt idx="5818">
                  <c:v>0.45669999999999999</c:v>
                </c:pt>
                <c:pt idx="5819">
                  <c:v>0.37974000000000002</c:v>
                </c:pt>
                <c:pt idx="5820">
                  <c:v>0.36153999999999997</c:v>
                </c:pt>
                <c:pt idx="5821">
                  <c:v>0.20108000000000001</c:v>
                </c:pt>
                <c:pt idx="5822">
                  <c:v>0.15670000000000001</c:v>
                </c:pt>
                <c:pt idx="5823">
                  <c:v>2.7765999999999999E-2</c:v>
                </c:pt>
                <c:pt idx="5824">
                  <c:v>5.7431000000000003E-2</c:v>
                </c:pt>
                <c:pt idx="5825">
                  <c:v>-0.11654</c:v>
                </c:pt>
                <c:pt idx="5826">
                  <c:v>-0.15773000000000001</c:v>
                </c:pt>
                <c:pt idx="5827">
                  <c:v>-0.33583000000000002</c:v>
                </c:pt>
                <c:pt idx="5828">
                  <c:v>-0.35686000000000001</c:v>
                </c:pt>
                <c:pt idx="5829">
                  <c:v>-0.39894000000000002</c:v>
                </c:pt>
                <c:pt idx="5830">
                  <c:v>-0.57132000000000005</c:v>
                </c:pt>
                <c:pt idx="5831">
                  <c:v>-0.47721000000000002</c:v>
                </c:pt>
                <c:pt idx="5832">
                  <c:v>-0.64615</c:v>
                </c:pt>
                <c:pt idx="5833">
                  <c:v>-0.61397000000000002</c:v>
                </c:pt>
                <c:pt idx="5834">
                  <c:v>-0.56671000000000005</c:v>
                </c:pt>
                <c:pt idx="5835">
                  <c:v>-0.79242000000000001</c:v>
                </c:pt>
                <c:pt idx="5836">
                  <c:v>-0.59111000000000002</c:v>
                </c:pt>
                <c:pt idx="5837">
                  <c:v>-0.50212999999999997</c:v>
                </c:pt>
                <c:pt idx="5838">
                  <c:v>-0.56011</c:v>
                </c:pt>
                <c:pt idx="5839">
                  <c:v>-0.41885</c:v>
                </c:pt>
                <c:pt idx="5840">
                  <c:v>-0.2792</c:v>
                </c:pt>
                <c:pt idx="5841">
                  <c:v>-0.38793</c:v>
                </c:pt>
                <c:pt idx="5842">
                  <c:v>9.7066E-2</c:v>
                </c:pt>
                <c:pt idx="5843">
                  <c:v>-0.12472999999999999</c:v>
                </c:pt>
                <c:pt idx="5844">
                  <c:v>0.11676</c:v>
                </c:pt>
                <c:pt idx="5845">
                  <c:v>8.8392999999999999E-2</c:v>
                </c:pt>
                <c:pt idx="5846">
                  <c:v>0.25105</c:v>
                </c:pt>
                <c:pt idx="5847">
                  <c:v>0.33531</c:v>
                </c:pt>
                <c:pt idx="5848">
                  <c:v>0.46644000000000002</c:v>
                </c:pt>
                <c:pt idx="5849">
                  <c:v>0.35513</c:v>
                </c:pt>
                <c:pt idx="5850">
                  <c:v>0.63602999999999998</c:v>
                </c:pt>
                <c:pt idx="5851">
                  <c:v>0.44647999999999999</c:v>
                </c:pt>
                <c:pt idx="5852">
                  <c:v>0.63178000000000001</c:v>
                </c:pt>
                <c:pt idx="5853">
                  <c:v>0.59807999999999995</c:v>
                </c:pt>
                <c:pt idx="5854">
                  <c:v>0.52524999999999999</c:v>
                </c:pt>
                <c:pt idx="5855">
                  <c:v>0.63188999999999995</c:v>
                </c:pt>
                <c:pt idx="5856">
                  <c:v>0.41078999999999999</c:v>
                </c:pt>
                <c:pt idx="5857">
                  <c:v>0.61248999999999998</c:v>
                </c:pt>
                <c:pt idx="5858">
                  <c:v>0.46566000000000002</c:v>
                </c:pt>
                <c:pt idx="5859">
                  <c:v>0.33398</c:v>
                </c:pt>
                <c:pt idx="5860">
                  <c:v>0.54020000000000001</c:v>
                </c:pt>
                <c:pt idx="5861">
                  <c:v>5.8434E-2</c:v>
                </c:pt>
                <c:pt idx="5862">
                  <c:v>2.9766000000000001E-2</c:v>
                </c:pt>
                <c:pt idx="5863">
                  <c:v>5.4466000000000001E-2</c:v>
                </c:pt>
                <c:pt idx="5864">
                  <c:v>-0.18472</c:v>
                </c:pt>
                <c:pt idx="5865">
                  <c:v>-0.21636</c:v>
                </c:pt>
                <c:pt idx="5866">
                  <c:v>-0.13142999999999999</c:v>
                </c:pt>
                <c:pt idx="5867">
                  <c:v>-0.58031999999999995</c:v>
                </c:pt>
                <c:pt idx="5868">
                  <c:v>-0.20352000000000001</c:v>
                </c:pt>
                <c:pt idx="5869">
                  <c:v>-0.47950999999999999</c:v>
                </c:pt>
                <c:pt idx="5870">
                  <c:v>-0.37064999999999998</c:v>
                </c:pt>
                <c:pt idx="5871">
                  <c:v>-0.41250999999999999</c:v>
                </c:pt>
                <c:pt idx="5872">
                  <c:v>-0.47059000000000001</c:v>
                </c:pt>
                <c:pt idx="5873">
                  <c:v>-0.56274000000000002</c:v>
                </c:pt>
                <c:pt idx="5874">
                  <c:v>-0.32685999999999998</c:v>
                </c:pt>
                <c:pt idx="5875">
                  <c:v>-0.50222</c:v>
                </c:pt>
                <c:pt idx="5876">
                  <c:v>-0.24287</c:v>
                </c:pt>
                <c:pt idx="5877">
                  <c:v>-0.41893999999999998</c:v>
                </c:pt>
                <c:pt idx="5878">
                  <c:v>-0.30492999999999998</c:v>
                </c:pt>
                <c:pt idx="5879">
                  <c:v>-0.14660000000000001</c:v>
                </c:pt>
                <c:pt idx="5880">
                  <c:v>-0.24826000000000001</c:v>
                </c:pt>
                <c:pt idx="5881">
                  <c:v>-8.9333999999999993E-3</c:v>
                </c:pt>
                <c:pt idx="5882">
                  <c:v>-0.21837999999999999</c:v>
                </c:pt>
                <c:pt idx="5883">
                  <c:v>-0.13414999999999999</c:v>
                </c:pt>
                <c:pt idx="5884">
                  <c:v>3.9205999999999998E-2</c:v>
                </c:pt>
                <c:pt idx="5885">
                  <c:v>-9.4302999999999998E-2</c:v>
                </c:pt>
                <c:pt idx="5886">
                  <c:v>0.38989000000000001</c:v>
                </c:pt>
                <c:pt idx="5887">
                  <c:v>0.18057999999999999</c:v>
                </c:pt>
                <c:pt idx="5888">
                  <c:v>0.28933999999999999</c:v>
                </c:pt>
                <c:pt idx="5889">
                  <c:v>0.53136000000000005</c:v>
                </c:pt>
                <c:pt idx="5890">
                  <c:v>0.28110000000000002</c:v>
                </c:pt>
                <c:pt idx="5891">
                  <c:v>0.43036999999999997</c:v>
                </c:pt>
                <c:pt idx="5892">
                  <c:v>0.41316999999999998</c:v>
                </c:pt>
                <c:pt idx="5893">
                  <c:v>0.18834000000000001</c:v>
                </c:pt>
                <c:pt idx="5894">
                  <c:v>0.34881000000000001</c:v>
                </c:pt>
                <c:pt idx="5895">
                  <c:v>0.30859999999999999</c:v>
                </c:pt>
                <c:pt idx="5896">
                  <c:v>0.19069</c:v>
                </c:pt>
                <c:pt idx="5897">
                  <c:v>0.24329000000000001</c:v>
                </c:pt>
                <c:pt idx="5898">
                  <c:v>0.18853</c:v>
                </c:pt>
                <c:pt idx="5899">
                  <c:v>0.1085</c:v>
                </c:pt>
                <c:pt idx="5900">
                  <c:v>0.12672</c:v>
                </c:pt>
                <c:pt idx="5901">
                  <c:v>3.5454000000000002E-3</c:v>
                </c:pt>
                <c:pt idx="5902">
                  <c:v>2.8407000000000002E-2</c:v>
                </c:pt>
                <c:pt idx="5903">
                  <c:v>1.4713E-2</c:v>
                </c:pt>
                <c:pt idx="5904">
                  <c:v>-8.8770000000000002E-2</c:v>
                </c:pt>
                <c:pt idx="5905">
                  <c:v>-0.14391999999999999</c:v>
                </c:pt>
                <c:pt idx="5906">
                  <c:v>-9.4825000000000007E-2</c:v>
                </c:pt>
                <c:pt idx="5907">
                  <c:v>-6.1442999999999998E-2</c:v>
                </c:pt>
                <c:pt idx="5908">
                  <c:v>-4.4058E-2</c:v>
                </c:pt>
                <c:pt idx="5909">
                  <c:v>-0.10147</c:v>
                </c:pt>
                <c:pt idx="5910">
                  <c:v>-0.17999000000000001</c:v>
                </c:pt>
                <c:pt idx="5911">
                  <c:v>-0.29004999999999997</c:v>
                </c:pt>
                <c:pt idx="5912">
                  <c:v>-0.28144999999999998</c:v>
                </c:pt>
                <c:pt idx="5913">
                  <c:v>-0.34553</c:v>
                </c:pt>
                <c:pt idx="5914">
                  <c:v>-0.34150000000000003</c:v>
                </c:pt>
                <c:pt idx="5915">
                  <c:v>-0.25821</c:v>
                </c:pt>
                <c:pt idx="5916">
                  <c:v>-0.23705000000000001</c:v>
                </c:pt>
                <c:pt idx="5917">
                  <c:v>-0.12881000000000001</c:v>
                </c:pt>
                <c:pt idx="5918">
                  <c:v>-6.3931000000000002E-2</c:v>
                </c:pt>
                <c:pt idx="5919">
                  <c:v>-4.6205000000000003E-2</c:v>
                </c:pt>
                <c:pt idx="5920">
                  <c:v>-4.7553999999999999E-2</c:v>
                </c:pt>
                <c:pt idx="5921">
                  <c:v>3.3612999999999998E-3</c:v>
                </c:pt>
                <c:pt idx="5922">
                  <c:v>4.7390000000000002E-2</c:v>
                </c:pt>
                <c:pt idx="5923">
                  <c:v>6.4635999999999999E-2</c:v>
                </c:pt>
                <c:pt idx="5924">
                  <c:v>0.11175</c:v>
                </c:pt>
                <c:pt idx="5925">
                  <c:v>0.17546999999999999</c:v>
                </c:pt>
                <c:pt idx="5926">
                  <c:v>0.17430999999999999</c:v>
                </c:pt>
                <c:pt idx="5927">
                  <c:v>0.15193000000000001</c:v>
                </c:pt>
                <c:pt idx="5928">
                  <c:v>0.13536000000000001</c:v>
                </c:pt>
                <c:pt idx="5929">
                  <c:v>0.15060000000000001</c:v>
                </c:pt>
                <c:pt idx="5930">
                  <c:v>0.15964999999999999</c:v>
                </c:pt>
                <c:pt idx="5931">
                  <c:v>0.11668000000000001</c:v>
                </c:pt>
                <c:pt idx="5932">
                  <c:v>6.8766999999999995E-2</c:v>
                </c:pt>
                <c:pt idx="5933">
                  <c:v>7.7263999999999999E-2</c:v>
                </c:pt>
                <c:pt idx="5934">
                  <c:v>6.4826999999999996E-2</c:v>
                </c:pt>
                <c:pt idx="5935">
                  <c:v>4.2688999999999998E-2</c:v>
                </c:pt>
                <c:pt idx="5936">
                  <c:v>1.3462999999999999E-2</c:v>
                </c:pt>
                <c:pt idx="5937">
                  <c:v>-5.7285000000000001E-3</c:v>
                </c:pt>
                <c:pt idx="5938">
                  <c:v>3.7831000000000002E-3</c:v>
                </c:pt>
                <c:pt idx="5939">
                  <c:v>7.2605999999999999E-3</c:v>
                </c:pt>
                <c:pt idx="5940">
                  <c:v>-1.5841999999999998E-2</c:v>
                </c:pt>
                <c:pt idx="5941">
                  <c:v>-5.7084000000000003E-2</c:v>
                </c:pt>
                <c:pt idx="5942">
                  <c:v>-8.1536999999999998E-2</c:v>
                </c:pt>
                <c:pt idx="5943">
                  <c:v>-6.8942000000000003E-2</c:v>
                </c:pt>
                <c:pt idx="5944">
                  <c:v>-5.4405000000000002E-2</c:v>
                </c:pt>
                <c:pt idx="5945">
                  <c:v>-4.8494000000000002E-2</c:v>
                </c:pt>
                <c:pt idx="5946">
                  <c:v>-7.4699000000000002E-2</c:v>
                </c:pt>
                <c:pt idx="5947">
                  <c:v>-6.9856000000000001E-2</c:v>
                </c:pt>
                <c:pt idx="5948">
                  <c:v>-6.3814999999999997E-2</c:v>
                </c:pt>
                <c:pt idx="5949">
                  <c:v>-4.0023000000000003E-2</c:v>
                </c:pt>
                <c:pt idx="5950">
                  <c:v>-3.3241E-2</c:v>
                </c:pt>
                <c:pt idx="5951">
                  <c:v>-4.1291000000000001E-2</c:v>
                </c:pt>
                <c:pt idx="5952">
                  <c:v>-1.3585E-2</c:v>
                </c:pt>
                <c:pt idx="5953">
                  <c:v>1.7826000000000002E-2</c:v>
                </c:pt>
                <c:pt idx="5954">
                  <c:v>8.0534000000000005E-3</c:v>
                </c:pt>
                <c:pt idx="5955">
                  <c:v>4.5145000000000003E-3</c:v>
                </c:pt>
                <c:pt idx="5956">
                  <c:v>3.0436999999999999E-2</c:v>
                </c:pt>
                <c:pt idx="5957">
                  <c:v>5.9508999999999999E-2</c:v>
                </c:pt>
                <c:pt idx="5958">
                  <c:v>4.3083000000000003E-2</c:v>
                </c:pt>
                <c:pt idx="5959">
                  <c:v>3.3519E-2</c:v>
                </c:pt>
                <c:pt idx="5960">
                  <c:v>6.0728999999999998E-2</c:v>
                </c:pt>
                <c:pt idx="5961">
                  <c:v>9.2906000000000002E-2</c:v>
                </c:pt>
                <c:pt idx="5962">
                  <c:v>9.9167000000000005E-4</c:v>
                </c:pt>
                <c:pt idx="5963">
                  <c:v>3.4909999999999997E-2</c:v>
                </c:pt>
                <c:pt idx="5964">
                  <c:v>2.2803E-2</c:v>
                </c:pt>
                <c:pt idx="5965">
                  <c:v>-4.9704999999999999E-2</c:v>
                </c:pt>
                <c:pt idx="5966">
                  <c:v>0.11505</c:v>
                </c:pt>
                <c:pt idx="5967">
                  <c:v>-6.7085000000000006E-2</c:v>
                </c:pt>
                <c:pt idx="5968">
                  <c:v>-9.4234999999999996E-3</c:v>
                </c:pt>
                <c:pt idx="5969">
                  <c:v>-6.1541999999999999E-2</c:v>
                </c:pt>
                <c:pt idx="5970">
                  <c:v>2.3023999999999999E-2</c:v>
                </c:pt>
                <c:pt idx="5971">
                  <c:v>-4.3074000000000003E-3</c:v>
                </c:pt>
                <c:pt idx="5972">
                  <c:v>-3.1057000000000001E-2</c:v>
                </c:pt>
                <c:pt idx="5973">
                  <c:v>-0.11182</c:v>
                </c:pt>
                <c:pt idx="5974">
                  <c:v>8.4276999999999996E-4</c:v>
                </c:pt>
                <c:pt idx="5975">
                  <c:v>-2.1708000000000002E-2</c:v>
                </c:pt>
                <c:pt idx="5976">
                  <c:v>5.2255999999999997E-2</c:v>
                </c:pt>
                <c:pt idx="5977">
                  <c:v>-6.4977999999999994E-2</c:v>
                </c:pt>
                <c:pt idx="5978">
                  <c:v>-4.8864999999999999E-2</c:v>
                </c:pt>
                <c:pt idx="5979">
                  <c:v>1.6296999999999999E-2</c:v>
                </c:pt>
                <c:pt idx="5980">
                  <c:v>-2.7112000000000001E-2</c:v>
                </c:pt>
                <c:pt idx="5981">
                  <c:v>8.7805999999999995E-2</c:v>
                </c:pt>
                <c:pt idx="5982">
                  <c:v>-5.3589999999999999E-2</c:v>
                </c:pt>
                <c:pt idx="5983">
                  <c:v>-2.29E-2</c:v>
                </c:pt>
                <c:pt idx="5984">
                  <c:v>5.6797E-2</c:v>
                </c:pt>
                <c:pt idx="5985">
                  <c:v>-6.7084000000000005E-2</c:v>
                </c:pt>
                <c:pt idx="5986">
                  <c:v>7.5656000000000001E-2</c:v>
                </c:pt>
                <c:pt idx="5987">
                  <c:v>1.0603E-2</c:v>
                </c:pt>
                <c:pt idx="5988">
                  <c:v>-5.2963000000000003E-2</c:v>
                </c:pt>
                <c:pt idx="5989">
                  <c:v>5.7617000000000002E-2</c:v>
                </c:pt>
                <c:pt idx="5990">
                  <c:v>3.3550000000000003E-2</c:v>
                </c:pt>
                <c:pt idx="5991">
                  <c:v>-8.5540000000000005E-2</c:v>
                </c:pt>
                <c:pt idx="5992">
                  <c:v>0.11182</c:v>
                </c:pt>
                <c:pt idx="5993">
                  <c:v>-6.7072000000000007E-2</c:v>
                </c:pt>
                <c:pt idx="5994">
                  <c:v>6.4418000000000003E-2</c:v>
                </c:pt>
                <c:pt idx="5995">
                  <c:v>-2.2512999999999998E-2</c:v>
                </c:pt>
                <c:pt idx="5996">
                  <c:v>-2.6669999999999999E-2</c:v>
                </c:pt>
                <c:pt idx="5997">
                  <c:v>4.2145999999999998E-3</c:v>
                </c:pt>
                <c:pt idx="5998">
                  <c:v>7.2241E-2</c:v>
                </c:pt>
                <c:pt idx="5999">
                  <c:v>-2.8892000000000001E-2</c:v>
                </c:pt>
                <c:pt idx="6000">
                  <c:v>7.1693000000000007E-2</c:v>
                </c:pt>
                <c:pt idx="6001">
                  <c:v>-7.1596000000000007E-2</c:v>
                </c:pt>
                <c:pt idx="6002">
                  <c:v>5.7037999999999998E-2</c:v>
                </c:pt>
                <c:pt idx="6003">
                  <c:v>4.8446000000000003E-2</c:v>
                </c:pt>
                <c:pt idx="6004">
                  <c:v>-2.9505E-2</c:v>
                </c:pt>
                <c:pt idx="6005">
                  <c:v>1.6875999999999999E-2</c:v>
                </c:pt>
                <c:pt idx="6006">
                  <c:v>-7.5009999999999993E-2</c:v>
                </c:pt>
                <c:pt idx="6007">
                  <c:v>7.7332999999999999E-2</c:v>
                </c:pt>
                <c:pt idx="6008">
                  <c:v>7.0201E-2</c:v>
                </c:pt>
                <c:pt idx="6009">
                  <c:v>-2.9956E-2</c:v>
                </c:pt>
                <c:pt idx="6010">
                  <c:v>6.8941000000000002E-2</c:v>
                </c:pt>
                <c:pt idx="6011">
                  <c:v>-0.14061999999999999</c:v>
                </c:pt>
                <c:pt idx="6012">
                  <c:v>-3.7578E-2</c:v>
                </c:pt>
                <c:pt idx="6013">
                  <c:v>-2.3050000000000001E-2</c:v>
                </c:pt>
                <c:pt idx="6014">
                  <c:v>-0.15112999999999999</c:v>
                </c:pt>
                <c:pt idx="6015">
                  <c:v>-6.8547999999999998E-2</c:v>
                </c:pt>
                <c:pt idx="6016">
                  <c:v>-1.0170999999999999E-2</c:v>
                </c:pt>
                <c:pt idx="6017">
                  <c:v>-0.11516</c:v>
                </c:pt>
                <c:pt idx="6018">
                  <c:v>6.4630999999999994E-2</c:v>
                </c:pt>
                <c:pt idx="6019">
                  <c:v>-4.0481000000000003E-2</c:v>
                </c:pt>
                <c:pt idx="6020">
                  <c:v>1.6844000000000001E-2</c:v>
                </c:pt>
                <c:pt idx="6021">
                  <c:v>4.0811E-2</c:v>
                </c:pt>
                <c:pt idx="6022">
                  <c:v>1.9993E-2</c:v>
                </c:pt>
                <c:pt idx="6023">
                  <c:v>-1.2621E-2</c:v>
                </c:pt>
                <c:pt idx="6024">
                  <c:v>7.6550999999999994E-2</c:v>
                </c:pt>
                <c:pt idx="6025">
                  <c:v>1.8645999999999999E-2</c:v>
                </c:pt>
                <c:pt idx="6026">
                  <c:v>0.12659999999999999</c:v>
                </c:pt>
                <c:pt idx="6027">
                  <c:v>3.7801000000000001E-2</c:v>
                </c:pt>
                <c:pt idx="6028">
                  <c:v>3.7047999999999998E-2</c:v>
                </c:pt>
                <c:pt idx="6029">
                  <c:v>8.6837999999999999E-2</c:v>
                </c:pt>
                <c:pt idx="6030">
                  <c:v>5.9311000000000003E-2</c:v>
                </c:pt>
                <c:pt idx="6031">
                  <c:v>0.10732</c:v>
                </c:pt>
                <c:pt idx="6032">
                  <c:v>-1.2630000000000001E-2</c:v>
                </c:pt>
                <c:pt idx="6033">
                  <c:v>-3.4131000000000002E-2</c:v>
                </c:pt>
                <c:pt idx="6034">
                  <c:v>1.9057999999999999E-2</c:v>
                </c:pt>
                <c:pt idx="6035">
                  <c:v>-1.685E-2</c:v>
                </c:pt>
                <c:pt idx="6036">
                  <c:v>0.14248</c:v>
                </c:pt>
                <c:pt idx="6037">
                  <c:v>1.3119E-2</c:v>
                </c:pt>
                <c:pt idx="6038">
                  <c:v>9.8489000000000007E-3</c:v>
                </c:pt>
                <c:pt idx="6039">
                  <c:v>8.5722000000000007E-2</c:v>
                </c:pt>
                <c:pt idx="6040">
                  <c:v>-7.0898999999999997E-3</c:v>
                </c:pt>
                <c:pt idx="6041">
                  <c:v>-3.7293999999999999E-3</c:v>
                </c:pt>
                <c:pt idx="6042">
                  <c:v>-6.0914000000000003E-2</c:v>
                </c:pt>
                <c:pt idx="6043">
                  <c:v>-0.16481999999999999</c:v>
                </c:pt>
                <c:pt idx="6044">
                  <c:v>-8.7278999999999995E-2</c:v>
                </c:pt>
                <c:pt idx="6045">
                  <c:v>-8.8425000000000004E-2</c:v>
                </c:pt>
                <c:pt idx="6046">
                  <c:v>-0.1414</c:v>
                </c:pt>
                <c:pt idx="6047">
                  <c:v>-0.13685</c:v>
                </c:pt>
                <c:pt idx="6048">
                  <c:v>-0.13647999999999999</c:v>
                </c:pt>
                <c:pt idx="6049">
                  <c:v>-0.12792999999999999</c:v>
                </c:pt>
                <c:pt idx="6050">
                  <c:v>-8.6513000000000007E-2</c:v>
                </c:pt>
                <c:pt idx="6051">
                  <c:v>-0.13477</c:v>
                </c:pt>
                <c:pt idx="6052">
                  <c:v>-9.6078999999999998E-2</c:v>
                </c:pt>
                <c:pt idx="6053">
                  <c:v>-4.8408E-2</c:v>
                </c:pt>
                <c:pt idx="6054">
                  <c:v>-3.7168E-2</c:v>
                </c:pt>
                <c:pt idx="6055">
                  <c:v>-2.4625999999999999E-2</c:v>
                </c:pt>
                <c:pt idx="6056">
                  <c:v>9.0281000000000007E-3</c:v>
                </c:pt>
                <c:pt idx="6057">
                  <c:v>7.4328000000000005E-2</c:v>
                </c:pt>
                <c:pt idx="6058">
                  <c:v>0.11426</c:v>
                </c:pt>
                <c:pt idx="6059">
                  <c:v>0.11032</c:v>
                </c:pt>
                <c:pt idx="6060">
                  <c:v>8.3334000000000005E-2</c:v>
                </c:pt>
                <c:pt idx="6061">
                  <c:v>6.0379000000000002E-2</c:v>
                </c:pt>
                <c:pt idx="6062">
                  <c:v>0.15733</c:v>
                </c:pt>
                <c:pt idx="6063">
                  <c:v>0.10578</c:v>
                </c:pt>
                <c:pt idx="6064">
                  <c:v>6.8396999999999999E-2</c:v>
                </c:pt>
                <c:pt idx="6065">
                  <c:v>0.16131000000000001</c:v>
                </c:pt>
                <c:pt idx="6066">
                  <c:v>0.10013</c:v>
                </c:pt>
                <c:pt idx="6067">
                  <c:v>0.22616</c:v>
                </c:pt>
                <c:pt idx="6068">
                  <c:v>0.16975000000000001</c:v>
                </c:pt>
                <c:pt idx="6069">
                  <c:v>0.14896000000000001</c:v>
                </c:pt>
                <c:pt idx="6070">
                  <c:v>9.3802999999999997E-2</c:v>
                </c:pt>
                <c:pt idx="6071">
                  <c:v>0.14244000000000001</c:v>
                </c:pt>
                <c:pt idx="6072">
                  <c:v>9.9597000000000005E-2</c:v>
                </c:pt>
                <c:pt idx="6073">
                  <c:v>8.6008000000000001E-2</c:v>
                </c:pt>
                <c:pt idx="6074">
                  <c:v>1.1815000000000001E-2</c:v>
                </c:pt>
                <c:pt idx="6075">
                  <c:v>5.1920000000000001E-2</c:v>
                </c:pt>
                <c:pt idx="6076">
                  <c:v>-1.6580000000000001E-2</c:v>
                </c:pt>
                <c:pt idx="6077">
                  <c:v>-3.5288E-2</c:v>
                </c:pt>
                <c:pt idx="6078">
                  <c:v>-0.10310999999999999</c:v>
                </c:pt>
                <c:pt idx="6079">
                  <c:v>-0.13184999999999999</c:v>
                </c:pt>
                <c:pt idx="6080">
                  <c:v>-9.2065999999999995E-2</c:v>
                </c:pt>
                <c:pt idx="6081">
                  <c:v>-0.19958999999999999</c:v>
                </c:pt>
                <c:pt idx="6082">
                  <c:v>-0.19156999999999999</c:v>
                </c:pt>
                <c:pt idx="6083">
                  <c:v>-0.22769</c:v>
                </c:pt>
                <c:pt idx="6084">
                  <c:v>-0.22092000000000001</c:v>
                </c:pt>
                <c:pt idx="6085">
                  <c:v>-0.12465</c:v>
                </c:pt>
                <c:pt idx="6086">
                  <c:v>-0.24746000000000001</c:v>
                </c:pt>
                <c:pt idx="6087">
                  <c:v>-0.25438</c:v>
                </c:pt>
                <c:pt idx="6088">
                  <c:v>-0.15223999999999999</c:v>
                </c:pt>
                <c:pt idx="6089">
                  <c:v>-0.16012999999999999</c:v>
                </c:pt>
                <c:pt idx="6090">
                  <c:v>-0.19758999999999999</c:v>
                </c:pt>
                <c:pt idx="6091">
                  <c:v>-8.7683999999999998E-2</c:v>
                </c:pt>
                <c:pt idx="6092">
                  <c:v>-0.25547999999999998</c:v>
                </c:pt>
                <c:pt idx="6093">
                  <c:v>-4.3062000000000003E-2</c:v>
                </c:pt>
                <c:pt idx="6094">
                  <c:v>-6.9237999999999994E-2</c:v>
                </c:pt>
                <c:pt idx="6095">
                  <c:v>2.2468999999999999E-2</c:v>
                </c:pt>
                <c:pt idx="6096">
                  <c:v>-3.7347999999999999E-3</c:v>
                </c:pt>
                <c:pt idx="6097">
                  <c:v>5.6430000000000001E-2</c:v>
                </c:pt>
                <c:pt idx="6098">
                  <c:v>7.6933000000000001E-2</c:v>
                </c:pt>
                <c:pt idx="6099">
                  <c:v>0.20471</c:v>
                </c:pt>
                <c:pt idx="6100">
                  <c:v>0.10874</c:v>
                </c:pt>
                <c:pt idx="6101">
                  <c:v>0.2261</c:v>
                </c:pt>
                <c:pt idx="6102">
                  <c:v>0.21793999999999999</c:v>
                </c:pt>
                <c:pt idx="6103">
                  <c:v>0.28050999999999998</c:v>
                </c:pt>
                <c:pt idx="6104">
                  <c:v>0.29626000000000002</c:v>
                </c:pt>
                <c:pt idx="6105">
                  <c:v>0.21404999999999999</c:v>
                </c:pt>
                <c:pt idx="6106">
                  <c:v>0.34098000000000001</c:v>
                </c:pt>
                <c:pt idx="6107">
                  <c:v>0.23472000000000001</c:v>
                </c:pt>
                <c:pt idx="6108">
                  <c:v>0.24534</c:v>
                </c:pt>
                <c:pt idx="6109">
                  <c:v>0.24754000000000001</c:v>
                </c:pt>
                <c:pt idx="6110">
                  <c:v>0.10037</c:v>
                </c:pt>
                <c:pt idx="6111">
                  <c:v>0.28888999999999998</c:v>
                </c:pt>
                <c:pt idx="6112">
                  <c:v>0.23214000000000001</c:v>
                </c:pt>
                <c:pt idx="6113">
                  <c:v>0.10434</c:v>
                </c:pt>
                <c:pt idx="6114">
                  <c:v>0.10971</c:v>
                </c:pt>
                <c:pt idx="6115">
                  <c:v>7.4139999999999998E-2</c:v>
                </c:pt>
                <c:pt idx="6116">
                  <c:v>-2.7323E-2</c:v>
                </c:pt>
                <c:pt idx="6117">
                  <c:v>0.10201</c:v>
                </c:pt>
                <c:pt idx="6118">
                  <c:v>-0.19470000000000001</c:v>
                </c:pt>
                <c:pt idx="6119">
                  <c:v>-0.13025999999999999</c:v>
                </c:pt>
                <c:pt idx="6120">
                  <c:v>-0.22295999999999999</c:v>
                </c:pt>
                <c:pt idx="6121">
                  <c:v>-0.22064</c:v>
                </c:pt>
                <c:pt idx="6122">
                  <c:v>-0.27733000000000002</c:v>
                </c:pt>
                <c:pt idx="6123">
                  <c:v>-0.29325000000000001</c:v>
                </c:pt>
                <c:pt idx="6124">
                  <c:v>-0.39911000000000002</c:v>
                </c:pt>
                <c:pt idx="6125">
                  <c:v>-0.26233000000000001</c:v>
                </c:pt>
                <c:pt idx="6126">
                  <c:v>-0.40392</c:v>
                </c:pt>
                <c:pt idx="6127">
                  <c:v>-0.35486000000000001</c:v>
                </c:pt>
                <c:pt idx="6128">
                  <c:v>-0.35428999999999999</c:v>
                </c:pt>
                <c:pt idx="6129">
                  <c:v>-0.37084</c:v>
                </c:pt>
                <c:pt idx="6130">
                  <c:v>-0.24975</c:v>
                </c:pt>
                <c:pt idx="6131">
                  <c:v>-0.31158000000000002</c:v>
                </c:pt>
                <c:pt idx="6132">
                  <c:v>-0.16497000000000001</c:v>
                </c:pt>
                <c:pt idx="6133">
                  <c:v>-0.15193000000000001</c:v>
                </c:pt>
                <c:pt idx="6134">
                  <c:v>-0.11292000000000001</c:v>
                </c:pt>
                <c:pt idx="6135">
                  <c:v>5.8231999999999999E-2</c:v>
                </c:pt>
                <c:pt idx="6136">
                  <c:v>-0.13785</c:v>
                </c:pt>
                <c:pt idx="6137">
                  <c:v>-2.9128999999999999E-2</c:v>
                </c:pt>
                <c:pt idx="6138">
                  <c:v>6.3195000000000001E-2</c:v>
                </c:pt>
                <c:pt idx="6139">
                  <c:v>7.1353E-2</c:v>
                </c:pt>
                <c:pt idx="6140">
                  <c:v>0.18511</c:v>
                </c:pt>
                <c:pt idx="6141">
                  <c:v>0.2283</c:v>
                </c:pt>
                <c:pt idx="6142">
                  <c:v>0.16775999999999999</c:v>
                </c:pt>
                <c:pt idx="6143">
                  <c:v>0.43141000000000002</c:v>
                </c:pt>
                <c:pt idx="6144">
                  <c:v>0.34267999999999998</c:v>
                </c:pt>
                <c:pt idx="6145">
                  <c:v>0.4002</c:v>
                </c:pt>
                <c:pt idx="6146">
                  <c:v>0.42352000000000001</c:v>
                </c:pt>
                <c:pt idx="6147">
                  <c:v>0.42503000000000002</c:v>
                </c:pt>
                <c:pt idx="6148">
                  <c:v>0.39333000000000001</c:v>
                </c:pt>
                <c:pt idx="6149">
                  <c:v>0.47413</c:v>
                </c:pt>
                <c:pt idx="6150">
                  <c:v>0.34534999999999999</c:v>
                </c:pt>
                <c:pt idx="6151">
                  <c:v>0.38342999999999999</c:v>
                </c:pt>
                <c:pt idx="6152">
                  <c:v>0.28849000000000002</c:v>
                </c:pt>
                <c:pt idx="6153">
                  <c:v>0.27461000000000002</c:v>
                </c:pt>
                <c:pt idx="6154">
                  <c:v>0.25380999999999998</c:v>
                </c:pt>
                <c:pt idx="6155">
                  <c:v>0.11408</c:v>
                </c:pt>
                <c:pt idx="6156">
                  <c:v>9.4197000000000003E-2</c:v>
                </c:pt>
                <c:pt idx="6157">
                  <c:v>-6.1003000000000002E-2</c:v>
                </c:pt>
                <c:pt idx="6158">
                  <c:v>-9.2975000000000002E-2</c:v>
                </c:pt>
                <c:pt idx="6159">
                  <c:v>-0.14465</c:v>
                </c:pt>
                <c:pt idx="6160">
                  <c:v>-0.27683000000000002</c:v>
                </c:pt>
                <c:pt idx="6161">
                  <c:v>-0.17130000000000001</c:v>
                </c:pt>
                <c:pt idx="6162">
                  <c:v>-0.28271000000000002</c:v>
                </c:pt>
                <c:pt idx="6163">
                  <c:v>-0.28090999999999999</c:v>
                </c:pt>
                <c:pt idx="6164">
                  <c:v>-0.31613999999999998</c:v>
                </c:pt>
                <c:pt idx="6165">
                  <c:v>-0.44851000000000002</c:v>
                </c:pt>
                <c:pt idx="6166">
                  <c:v>-0.40135999999999999</c:v>
                </c:pt>
                <c:pt idx="6167">
                  <c:v>-0.46117999999999998</c:v>
                </c:pt>
                <c:pt idx="6168">
                  <c:v>-0.50326000000000004</c:v>
                </c:pt>
                <c:pt idx="6169">
                  <c:v>-0.47631000000000001</c:v>
                </c:pt>
                <c:pt idx="6170">
                  <c:v>-0.45946999999999999</c:v>
                </c:pt>
                <c:pt idx="6171">
                  <c:v>-0.43998999999999999</c:v>
                </c:pt>
                <c:pt idx="6172">
                  <c:v>-0.37322</c:v>
                </c:pt>
                <c:pt idx="6173">
                  <c:v>-0.34814000000000001</c:v>
                </c:pt>
                <c:pt idx="6174">
                  <c:v>-0.31892999999999999</c:v>
                </c:pt>
                <c:pt idx="6175">
                  <c:v>-0.22966</c:v>
                </c:pt>
                <c:pt idx="6176">
                  <c:v>-0.15368000000000001</c:v>
                </c:pt>
                <c:pt idx="6177">
                  <c:v>-6.9046999999999997E-2</c:v>
                </c:pt>
                <c:pt idx="6178">
                  <c:v>5.7593999999999996E-3</c:v>
                </c:pt>
                <c:pt idx="6179">
                  <c:v>5.3452E-2</c:v>
                </c:pt>
                <c:pt idx="6180">
                  <c:v>0.14854999999999999</c:v>
                </c:pt>
                <c:pt idx="6181">
                  <c:v>0.26845000000000002</c:v>
                </c:pt>
                <c:pt idx="6182">
                  <c:v>0.32197999999999999</c:v>
                </c:pt>
                <c:pt idx="6183">
                  <c:v>0.39190999999999998</c:v>
                </c:pt>
                <c:pt idx="6184">
                  <c:v>0.45873000000000003</c:v>
                </c:pt>
                <c:pt idx="6185">
                  <c:v>0.50126999999999999</c:v>
                </c:pt>
                <c:pt idx="6186">
                  <c:v>0.53103999999999996</c:v>
                </c:pt>
                <c:pt idx="6187">
                  <c:v>0.40196999999999999</c:v>
                </c:pt>
                <c:pt idx="6188">
                  <c:v>0.47153</c:v>
                </c:pt>
                <c:pt idx="6189">
                  <c:v>0.55869999999999997</c:v>
                </c:pt>
                <c:pt idx="6190">
                  <c:v>0.46894999999999998</c:v>
                </c:pt>
                <c:pt idx="6191">
                  <c:v>0.61589000000000005</c:v>
                </c:pt>
                <c:pt idx="6192">
                  <c:v>0.37175999999999998</c:v>
                </c:pt>
                <c:pt idx="6193">
                  <c:v>0.45961999999999997</c:v>
                </c:pt>
                <c:pt idx="6194">
                  <c:v>0.38784000000000002</c:v>
                </c:pt>
                <c:pt idx="6195">
                  <c:v>0.34350000000000003</c:v>
                </c:pt>
                <c:pt idx="6196">
                  <c:v>0.20297999999999999</c:v>
                </c:pt>
                <c:pt idx="6197">
                  <c:v>0.16005</c:v>
                </c:pt>
                <c:pt idx="6198">
                  <c:v>1.9064999999999999E-2</c:v>
                </c:pt>
                <c:pt idx="6199">
                  <c:v>5.4436999999999999E-2</c:v>
                </c:pt>
                <c:pt idx="6200">
                  <c:v>-0.12687999999999999</c:v>
                </c:pt>
                <c:pt idx="6201">
                  <c:v>-0.17158999999999999</c:v>
                </c:pt>
                <c:pt idx="6202">
                  <c:v>-0.32027</c:v>
                </c:pt>
                <c:pt idx="6203">
                  <c:v>-0.37182999999999999</c:v>
                </c:pt>
                <c:pt idx="6204">
                  <c:v>-0.41217999999999999</c:v>
                </c:pt>
                <c:pt idx="6205">
                  <c:v>-0.55208000000000002</c:v>
                </c:pt>
                <c:pt idx="6206">
                  <c:v>-0.49717</c:v>
                </c:pt>
                <c:pt idx="6207">
                  <c:v>-0.66708999999999996</c:v>
                </c:pt>
                <c:pt idx="6208">
                  <c:v>-0.59247000000000005</c:v>
                </c:pt>
                <c:pt idx="6209">
                  <c:v>-0.58892999999999995</c:v>
                </c:pt>
                <c:pt idx="6210">
                  <c:v>-0.80935999999999997</c:v>
                </c:pt>
                <c:pt idx="6211">
                  <c:v>-0.60265000000000002</c:v>
                </c:pt>
                <c:pt idx="6212">
                  <c:v>-0.47547</c:v>
                </c:pt>
                <c:pt idx="6213">
                  <c:v>-0.56752000000000002</c:v>
                </c:pt>
                <c:pt idx="6214">
                  <c:v>-0.42985000000000001</c:v>
                </c:pt>
                <c:pt idx="6215">
                  <c:v>-0.26748</c:v>
                </c:pt>
                <c:pt idx="6216">
                  <c:v>-0.39541999999999999</c:v>
                </c:pt>
                <c:pt idx="6217">
                  <c:v>8.7341000000000002E-2</c:v>
                </c:pt>
                <c:pt idx="6218">
                  <c:v>-0.13027</c:v>
                </c:pt>
                <c:pt idx="6219">
                  <c:v>0.11461</c:v>
                </c:pt>
                <c:pt idx="6220">
                  <c:v>8.7013999999999994E-2</c:v>
                </c:pt>
                <c:pt idx="6221">
                  <c:v>0.24951000000000001</c:v>
                </c:pt>
                <c:pt idx="6222">
                  <c:v>0.32318999999999998</c:v>
                </c:pt>
                <c:pt idx="6223">
                  <c:v>0.47291</c:v>
                </c:pt>
                <c:pt idx="6224">
                  <c:v>0.35820999999999997</c:v>
                </c:pt>
                <c:pt idx="6225">
                  <c:v>0.61465000000000003</c:v>
                </c:pt>
                <c:pt idx="6226">
                  <c:v>0.45334000000000002</c:v>
                </c:pt>
                <c:pt idx="6227">
                  <c:v>0.64478000000000002</c:v>
                </c:pt>
                <c:pt idx="6228">
                  <c:v>0.61214999999999997</c:v>
                </c:pt>
                <c:pt idx="6229">
                  <c:v>0.49036999999999997</c:v>
                </c:pt>
                <c:pt idx="6230">
                  <c:v>0.6472</c:v>
                </c:pt>
                <c:pt idx="6231">
                  <c:v>0.42427999999999999</c:v>
                </c:pt>
                <c:pt idx="6232">
                  <c:v>0.58162000000000003</c:v>
                </c:pt>
                <c:pt idx="6233">
                  <c:v>0.48037999999999997</c:v>
                </c:pt>
                <c:pt idx="6234">
                  <c:v>0.34365000000000001</c:v>
                </c:pt>
                <c:pt idx="6235">
                  <c:v>0.52607000000000004</c:v>
                </c:pt>
                <c:pt idx="6236">
                  <c:v>6.5670000000000006E-2</c:v>
                </c:pt>
                <c:pt idx="6237">
                  <c:v>3.3057999999999997E-2</c:v>
                </c:pt>
                <c:pt idx="6238">
                  <c:v>5.9306999999999999E-2</c:v>
                </c:pt>
                <c:pt idx="6239">
                  <c:v>-0.18895000000000001</c:v>
                </c:pt>
                <c:pt idx="6240">
                  <c:v>-0.21287</c:v>
                </c:pt>
                <c:pt idx="6241">
                  <c:v>-0.12476</c:v>
                </c:pt>
                <c:pt idx="6242">
                  <c:v>-0.57596000000000003</c:v>
                </c:pt>
                <c:pt idx="6243">
                  <c:v>-0.20155000000000001</c:v>
                </c:pt>
                <c:pt idx="6244">
                  <c:v>-0.47724</c:v>
                </c:pt>
                <c:pt idx="6245">
                  <c:v>-0.35215000000000002</c:v>
                </c:pt>
                <c:pt idx="6246">
                  <c:v>-0.41653000000000001</c:v>
                </c:pt>
                <c:pt idx="6247">
                  <c:v>-0.47459000000000001</c:v>
                </c:pt>
                <c:pt idx="6248">
                  <c:v>-0.56386000000000003</c:v>
                </c:pt>
                <c:pt idx="6249">
                  <c:v>-0.29757</c:v>
                </c:pt>
                <c:pt idx="6250">
                  <c:v>-0.50836999999999999</c:v>
                </c:pt>
                <c:pt idx="6251">
                  <c:v>-0.24878</c:v>
                </c:pt>
                <c:pt idx="6252">
                  <c:v>-0.38790999999999998</c:v>
                </c:pt>
                <c:pt idx="6253">
                  <c:v>-0.31019000000000002</c:v>
                </c:pt>
                <c:pt idx="6254">
                  <c:v>-0.15149000000000001</c:v>
                </c:pt>
                <c:pt idx="6255">
                  <c:v>-0.25389</c:v>
                </c:pt>
                <c:pt idx="6256">
                  <c:v>1.3721000000000001E-2</c:v>
                </c:pt>
                <c:pt idx="6257">
                  <c:v>-0.22165000000000001</c:v>
                </c:pt>
                <c:pt idx="6258">
                  <c:v>-0.13725000000000001</c:v>
                </c:pt>
                <c:pt idx="6259">
                  <c:v>4.7475999999999997E-2</c:v>
                </c:pt>
                <c:pt idx="6260">
                  <c:v>-9.3311000000000005E-2</c:v>
                </c:pt>
                <c:pt idx="6261">
                  <c:v>0.39032</c:v>
                </c:pt>
                <c:pt idx="6262">
                  <c:v>0.17568</c:v>
                </c:pt>
                <c:pt idx="6263">
                  <c:v>0.29291</c:v>
                </c:pt>
                <c:pt idx="6264">
                  <c:v>0.53641000000000005</c:v>
                </c:pt>
                <c:pt idx="6265">
                  <c:v>0.28412999999999999</c:v>
                </c:pt>
                <c:pt idx="6266">
                  <c:v>0.41328999999999999</c:v>
                </c:pt>
                <c:pt idx="6267">
                  <c:v>0.41476000000000002</c:v>
                </c:pt>
                <c:pt idx="6268">
                  <c:v>0.19081000000000001</c:v>
                </c:pt>
                <c:pt idx="6269">
                  <c:v>0.33076</c:v>
                </c:pt>
                <c:pt idx="6270">
                  <c:v>0.31245000000000001</c:v>
                </c:pt>
                <c:pt idx="6271">
                  <c:v>0.19102</c:v>
                </c:pt>
                <c:pt idx="6272">
                  <c:v>0.22336</c:v>
                </c:pt>
                <c:pt idx="6273">
                  <c:v>0.19133</c:v>
                </c:pt>
                <c:pt idx="6274">
                  <c:v>0.10924</c:v>
                </c:pt>
                <c:pt idx="6275">
                  <c:v>0.12567999999999999</c:v>
                </c:pt>
                <c:pt idx="6276">
                  <c:v>-1.3918E-2</c:v>
                </c:pt>
                <c:pt idx="6277">
                  <c:v>2.6186999999999998E-2</c:v>
                </c:pt>
                <c:pt idx="6278">
                  <c:v>1.2122000000000001E-2</c:v>
                </c:pt>
                <c:pt idx="6279">
                  <c:v>-9.8593E-2</c:v>
                </c:pt>
                <c:pt idx="6280">
                  <c:v>-0.14840999999999999</c:v>
                </c:pt>
                <c:pt idx="6281">
                  <c:v>-9.9142999999999995E-2</c:v>
                </c:pt>
                <c:pt idx="6282">
                  <c:v>-6.7585000000000006E-2</c:v>
                </c:pt>
                <c:pt idx="6283">
                  <c:v>-4.7495000000000002E-2</c:v>
                </c:pt>
                <c:pt idx="6284">
                  <c:v>-0.10745</c:v>
                </c:pt>
                <c:pt idx="6285">
                  <c:v>-0.18421000000000001</c:v>
                </c:pt>
                <c:pt idx="6286">
                  <c:v>-0.27805999999999997</c:v>
                </c:pt>
                <c:pt idx="6287">
                  <c:v>-0.28885</c:v>
                </c:pt>
                <c:pt idx="6288">
                  <c:v>-0.35143000000000002</c:v>
                </c:pt>
                <c:pt idx="6289">
                  <c:v>-0.33445000000000003</c:v>
                </c:pt>
                <c:pt idx="6290">
                  <c:v>-0.26199</c:v>
                </c:pt>
                <c:pt idx="6291">
                  <c:v>-0.24112</c:v>
                </c:pt>
                <c:pt idx="6292">
                  <c:v>-0.13314000000000001</c:v>
                </c:pt>
                <c:pt idx="6293">
                  <c:v>-5.7583000000000002E-2</c:v>
                </c:pt>
                <c:pt idx="6294">
                  <c:v>-4.7858999999999999E-2</c:v>
                </c:pt>
                <c:pt idx="6295">
                  <c:v>-4.9054E-2</c:v>
                </c:pt>
                <c:pt idx="6296">
                  <c:v>7.9019999999999993E-3</c:v>
                </c:pt>
                <c:pt idx="6297">
                  <c:v>4.5304999999999998E-2</c:v>
                </c:pt>
                <c:pt idx="6298">
                  <c:v>6.4519000000000007E-2</c:v>
                </c:pt>
                <c:pt idx="6299">
                  <c:v>0.11483</c:v>
                </c:pt>
                <c:pt idx="6300">
                  <c:v>0.17649000000000001</c:v>
                </c:pt>
                <c:pt idx="6301">
                  <c:v>0.17529</c:v>
                </c:pt>
                <c:pt idx="6302">
                  <c:v>0.15292</c:v>
                </c:pt>
                <c:pt idx="6303">
                  <c:v>0.13861999999999999</c:v>
                </c:pt>
                <c:pt idx="6304">
                  <c:v>0.1545</c:v>
                </c:pt>
                <c:pt idx="6305">
                  <c:v>0.16350000000000001</c:v>
                </c:pt>
                <c:pt idx="6306">
                  <c:v>0.12042</c:v>
                </c:pt>
                <c:pt idx="6307">
                  <c:v>7.3096999999999995E-2</c:v>
                </c:pt>
                <c:pt idx="6308">
                  <c:v>8.2317000000000001E-2</c:v>
                </c:pt>
                <c:pt idx="6309">
                  <c:v>6.5171999999999994E-2</c:v>
                </c:pt>
                <c:pt idx="6310">
                  <c:v>4.8288999999999999E-2</c:v>
                </c:pt>
                <c:pt idx="6311">
                  <c:v>1.8890000000000001E-2</c:v>
                </c:pt>
                <c:pt idx="6312">
                  <c:v>2.4011E-4</c:v>
                </c:pt>
                <c:pt idx="6313">
                  <c:v>2.3113000000000001E-3</c:v>
                </c:pt>
                <c:pt idx="6314">
                  <c:v>1.3702000000000001E-2</c:v>
                </c:pt>
                <c:pt idx="6315">
                  <c:v>-1.0843999999999999E-2</c:v>
                </c:pt>
                <c:pt idx="6316">
                  <c:v>-5.7306999999999997E-2</c:v>
                </c:pt>
                <c:pt idx="6317">
                  <c:v>-7.6632000000000006E-2</c:v>
                </c:pt>
                <c:pt idx="6318">
                  <c:v>-6.3922999999999994E-2</c:v>
                </c:pt>
                <c:pt idx="6319">
                  <c:v>-5.0652000000000003E-2</c:v>
                </c:pt>
                <c:pt idx="6320">
                  <c:v>-4.9735000000000001E-2</c:v>
                </c:pt>
                <c:pt idx="6321">
                  <c:v>-7.2766999999999998E-2</c:v>
                </c:pt>
                <c:pt idx="6322">
                  <c:v>-6.6525000000000001E-2</c:v>
                </c:pt>
                <c:pt idx="6323">
                  <c:v>-6.2651999999999999E-2</c:v>
                </c:pt>
                <c:pt idx="6324">
                  <c:v>-3.9955999999999998E-2</c:v>
                </c:pt>
                <c:pt idx="6325">
                  <c:v>-3.3477E-2</c:v>
                </c:pt>
                <c:pt idx="6326">
                  <c:v>-3.8455999999999997E-2</c:v>
                </c:pt>
                <c:pt idx="6327">
                  <c:v>-1.2482999999999999E-2</c:v>
                </c:pt>
                <c:pt idx="6328">
                  <c:v>1.7489000000000001E-2</c:v>
                </c:pt>
                <c:pt idx="6329">
                  <c:v>6.7983999999999996E-3</c:v>
                </c:pt>
                <c:pt idx="6330">
                  <c:v>7.0123E-3</c:v>
                </c:pt>
                <c:pt idx="6331">
                  <c:v>2.9836000000000001E-2</c:v>
                </c:pt>
                <c:pt idx="6332">
                  <c:v>5.9024E-2</c:v>
                </c:pt>
                <c:pt idx="6333">
                  <c:v>4.4915999999999998E-2</c:v>
                </c:pt>
                <c:pt idx="6334">
                  <c:v>3.0547999999999999E-2</c:v>
                </c:pt>
                <c:pt idx="6335">
                  <c:v>5.8219E-2</c:v>
                </c:pt>
                <c:pt idx="6336">
                  <c:v>9.0168999999999999E-2</c:v>
                </c:pt>
                <c:pt idx="6337">
                  <c:v>-2.3449999999999999E-3</c:v>
                </c:pt>
                <c:pt idx="6338">
                  <c:v>3.0341E-2</c:v>
                </c:pt>
                <c:pt idx="6339">
                  <c:v>1.8624000000000002E-2</c:v>
                </c:pt>
                <c:pt idx="6340">
                  <c:v>-5.5874E-2</c:v>
                </c:pt>
                <c:pt idx="6341">
                  <c:v>0.11032</c:v>
                </c:pt>
                <c:pt idx="6342">
                  <c:v>-7.2989999999999999E-2</c:v>
                </c:pt>
                <c:pt idx="6343">
                  <c:v>-1.1960999999999999E-2</c:v>
                </c:pt>
                <c:pt idx="6344">
                  <c:v>-6.6795999999999994E-2</c:v>
                </c:pt>
                <c:pt idx="6345">
                  <c:v>1.7142000000000001E-2</c:v>
                </c:pt>
                <c:pt idx="6346">
                  <c:v>-1.0292000000000001E-2</c:v>
                </c:pt>
                <c:pt idx="6347">
                  <c:v>-3.3255E-2</c:v>
                </c:pt>
                <c:pt idx="6348">
                  <c:v>-0.11675000000000001</c:v>
                </c:pt>
                <c:pt idx="6349">
                  <c:v>-4.1986999999999997E-3</c:v>
                </c:pt>
                <c:pt idx="6350">
                  <c:v>-2.6053E-2</c:v>
                </c:pt>
                <c:pt idx="6351">
                  <c:v>4.7390000000000002E-2</c:v>
                </c:pt>
                <c:pt idx="6352">
                  <c:v>-6.9542000000000007E-2</c:v>
                </c:pt>
                <c:pt idx="6353">
                  <c:v>-5.3903E-2</c:v>
                </c:pt>
                <c:pt idx="6354">
                  <c:v>1.2468E-2</c:v>
                </c:pt>
                <c:pt idx="6355">
                  <c:v>-3.0048999999999999E-2</c:v>
                </c:pt>
                <c:pt idx="6356">
                  <c:v>8.3981E-2</c:v>
                </c:pt>
                <c:pt idx="6357">
                  <c:v>-5.3956999999999998E-2</c:v>
                </c:pt>
                <c:pt idx="6358">
                  <c:v>-2.4834999999999999E-2</c:v>
                </c:pt>
                <c:pt idx="6359">
                  <c:v>5.5759999999999997E-2</c:v>
                </c:pt>
                <c:pt idx="6360">
                  <c:v>-7.0302000000000003E-2</c:v>
                </c:pt>
                <c:pt idx="6361">
                  <c:v>7.2997000000000006E-2</c:v>
                </c:pt>
                <c:pt idx="6362">
                  <c:v>1.1037999999999999E-2</c:v>
                </c:pt>
                <c:pt idx="6363">
                  <c:v>-5.8062000000000002E-2</c:v>
                </c:pt>
                <c:pt idx="6364">
                  <c:v>5.8216999999999998E-2</c:v>
                </c:pt>
                <c:pt idx="6365">
                  <c:v>3.6985999999999998E-2</c:v>
                </c:pt>
                <c:pt idx="6366">
                  <c:v>-8.3840999999999999E-2</c:v>
                </c:pt>
                <c:pt idx="6367">
                  <c:v>0.11558</c:v>
                </c:pt>
                <c:pt idx="6368">
                  <c:v>-6.1443999999999999E-2</c:v>
                </c:pt>
                <c:pt idx="6369">
                  <c:v>6.8199999999999997E-2</c:v>
                </c:pt>
                <c:pt idx="6370">
                  <c:v>-1.5838000000000001E-2</c:v>
                </c:pt>
                <c:pt idx="6371">
                  <c:v>-2.2709E-2</c:v>
                </c:pt>
                <c:pt idx="6372">
                  <c:v>8.4898999999999999E-3</c:v>
                </c:pt>
                <c:pt idx="6373">
                  <c:v>7.6997999999999997E-2</c:v>
                </c:pt>
                <c:pt idx="6374">
                  <c:v>-2.1734E-2</c:v>
                </c:pt>
                <c:pt idx="6375">
                  <c:v>7.5713000000000003E-2</c:v>
                </c:pt>
                <c:pt idx="6376">
                  <c:v>-6.7766000000000007E-2</c:v>
                </c:pt>
                <c:pt idx="6377">
                  <c:v>6.0290000000000003E-2</c:v>
                </c:pt>
                <c:pt idx="6378">
                  <c:v>5.2184000000000001E-2</c:v>
                </c:pt>
                <c:pt idx="6379">
                  <c:v>-2.3258999999999998E-2</c:v>
                </c:pt>
                <c:pt idx="6380">
                  <c:v>2.1697000000000001E-2</c:v>
                </c:pt>
                <c:pt idx="6381">
                  <c:v>-7.0699999999999999E-2</c:v>
                </c:pt>
                <c:pt idx="6382">
                  <c:v>8.3768999999999996E-2</c:v>
                </c:pt>
                <c:pt idx="6383">
                  <c:v>7.1025000000000005E-2</c:v>
                </c:pt>
                <c:pt idx="6384">
                  <c:v>-1.9695000000000001E-2</c:v>
                </c:pt>
                <c:pt idx="6385">
                  <c:v>7.1252999999999997E-2</c:v>
                </c:pt>
                <c:pt idx="6386">
                  <c:v>-0.13979</c:v>
                </c:pt>
                <c:pt idx="6387">
                  <c:v>-2.9953E-2</c:v>
                </c:pt>
                <c:pt idx="6388">
                  <c:v>-2.3335000000000002E-2</c:v>
                </c:pt>
                <c:pt idx="6389">
                  <c:v>-0.1497</c:v>
                </c:pt>
                <c:pt idx="6390">
                  <c:v>-6.6578999999999999E-2</c:v>
                </c:pt>
                <c:pt idx="6391">
                  <c:v>-1.2872E-2</c:v>
                </c:pt>
                <c:pt idx="6392">
                  <c:v>-0.11076999999999999</c:v>
                </c:pt>
                <c:pt idx="6393">
                  <c:v>6.7503999999999995E-2</c:v>
                </c:pt>
                <c:pt idx="6394">
                  <c:v>-4.5974000000000001E-2</c:v>
                </c:pt>
                <c:pt idx="6395">
                  <c:v>2.0639000000000001E-2</c:v>
                </c:pt>
                <c:pt idx="6396">
                  <c:v>3.9939000000000002E-2</c:v>
                </c:pt>
                <c:pt idx="6397">
                  <c:v>1.6789999999999999E-2</c:v>
                </c:pt>
                <c:pt idx="6398">
                  <c:v>-1.2867E-2</c:v>
                </c:pt>
                <c:pt idx="6399">
                  <c:v>7.5122999999999995E-2</c:v>
                </c:pt>
                <c:pt idx="6400">
                  <c:v>1.3448E-2</c:v>
                </c:pt>
                <c:pt idx="6401">
                  <c:v>0.12642</c:v>
                </c:pt>
                <c:pt idx="6402">
                  <c:v>3.5456000000000001E-2</c:v>
                </c:pt>
                <c:pt idx="6403">
                  <c:v>3.5973999999999999E-2</c:v>
                </c:pt>
                <c:pt idx="6404">
                  <c:v>8.3556000000000005E-2</c:v>
                </c:pt>
                <c:pt idx="6405">
                  <c:v>5.5215E-2</c:v>
                </c:pt>
                <c:pt idx="6406">
                  <c:v>0.10489</c:v>
                </c:pt>
                <c:pt idx="6407">
                  <c:v>-1.4970000000000001E-2</c:v>
                </c:pt>
                <c:pt idx="6408">
                  <c:v>-3.6622000000000002E-2</c:v>
                </c:pt>
                <c:pt idx="6409">
                  <c:v>1.8586999999999999E-2</c:v>
                </c:pt>
                <c:pt idx="6410">
                  <c:v>-1.7991E-2</c:v>
                </c:pt>
                <c:pt idx="6411">
                  <c:v>0.1409</c:v>
                </c:pt>
                <c:pt idx="6412">
                  <c:v>9.0448000000000004E-3</c:v>
                </c:pt>
                <c:pt idx="6413">
                  <c:v>6.6403E-3</c:v>
                </c:pt>
                <c:pt idx="6414">
                  <c:v>8.1259999999999999E-2</c:v>
                </c:pt>
                <c:pt idx="6415">
                  <c:v>-1.4511E-2</c:v>
                </c:pt>
                <c:pt idx="6416">
                  <c:v>-1.3512E-2</c:v>
                </c:pt>
                <c:pt idx="6417">
                  <c:v>-6.2343999999999997E-2</c:v>
                </c:pt>
                <c:pt idx="6418">
                  <c:v>-0.17271</c:v>
                </c:pt>
                <c:pt idx="6419">
                  <c:v>-9.6710000000000004E-2</c:v>
                </c:pt>
                <c:pt idx="6420">
                  <c:v>-9.7685999999999995E-2</c:v>
                </c:pt>
                <c:pt idx="6421">
                  <c:v>-0.14061000000000001</c:v>
                </c:pt>
                <c:pt idx="6422">
                  <c:v>-0.14410999999999999</c:v>
                </c:pt>
                <c:pt idx="6423">
                  <c:v>-0.14413999999999999</c:v>
                </c:pt>
                <c:pt idx="6424">
                  <c:v>-0.12903999999999999</c:v>
                </c:pt>
                <c:pt idx="6425">
                  <c:v>-9.3773999999999996E-2</c:v>
                </c:pt>
                <c:pt idx="6426">
                  <c:v>-0.13816999999999999</c:v>
                </c:pt>
                <c:pt idx="6427">
                  <c:v>-9.6660999999999997E-2</c:v>
                </c:pt>
                <c:pt idx="6428">
                  <c:v>-5.1769000000000003E-2</c:v>
                </c:pt>
                <c:pt idx="6429">
                  <c:v>-3.5908000000000002E-2</c:v>
                </c:pt>
                <c:pt idx="6430">
                  <c:v>-2.6010999999999999E-2</c:v>
                </c:pt>
                <c:pt idx="6431">
                  <c:v>6.1361000000000002E-3</c:v>
                </c:pt>
                <c:pt idx="6432">
                  <c:v>7.7406000000000003E-2</c:v>
                </c:pt>
                <c:pt idx="6433">
                  <c:v>0.11434</c:v>
                </c:pt>
                <c:pt idx="6434">
                  <c:v>0.11284</c:v>
                </c:pt>
                <c:pt idx="6435">
                  <c:v>8.3031999999999995E-2</c:v>
                </c:pt>
                <c:pt idx="6436">
                  <c:v>6.5711000000000006E-2</c:v>
                </c:pt>
                <c:pt idx="6437">
                  <c:v>0.16611999999999999</c:v>
                </c:pt>
                <c:pt idx="6438">
                  <c:v>9.5715999999999996E-2</c:v>
                </c:pt>
                <c:pt idx="6439">
                  <c:v>7.7202999999999994E-2</c:v>
                </c:pt>
                <c:pt idx="6440">
                  <c:v>0.16636000000000001</c:v>
                </c:pt>
                <c:pt idx="6441">
                  <c:v>9.2245999999999995E-2</c:v>
                </c:pt>
                <c:pt idx="6442">
                  <c:v>0.23511000000000001</c:v>
                </c:pt>
                <c:pt idx="6443">
                  <c:v>0.17613000000000001</c:v>
                </c:pt>
                <c:pt idx="6444">
                  <c:v>0.14910999999999999</c:v>
                </c:pt>
                <c:pt idx="6445">
                  <c:v>0.10068000000000001</c:v>
                </c:pt>
                <c:pt idx="6446">
                  <c:v>0.14985000000000001</c:v>
                </c:pt>
                <c:pt idx="6447">
                  <c:v>0.10623</c:v>
                </c:pt>
                <c:pt idx="6448">
                  <c:v>9.2383999999999994E-2</c:v>
                </c:pt>
                <c:pt idx="6449">
                  <c:v>1.5474E-2</c:v>
                </c:pt>
                <c:pt idx="6450">
                  <c:v>5.8323E-2</c:v>
                </c:pt>
                <c:pt idx="6451">
                  <c:v>-8.1060000000000004E-3</c:v>
                </c:pt>
                <c:pt idx="6452">
                  <c:v>-3.1662000000000003E-2</c:v>
                </c:pt>
                <c:pt idx="6453">
                  <c:v>-9.8167000000000004E-2</c:v>
                </c:pt>
                <c:pt idx="6454">
                  <c:v>-0.12453</c:v>
                </c:pt>
                <c:pt idx="6455">
                  <c:v>-8.9123999999999995E-2</c:v>
                </c:pt>
                <c:pt idx="6456">
                  <c:v>-0.20100999999999999</c:v>
                </c:pt>
                <c:pt idx="6457">
                  <c:v>-0.19227</c:v>
                </c:pt>
                <c:pt idx="6458">
                  <c:v>-0.20923</c:v>
                </c:pt>
                <c:pt idx="6459">
                  <c:v>-0.22534999999999999</c:v>
                </c:pt>
                <c:pt idx="6460">
                  <c:v>-0.12772</c:v>
                </c:pt>
                <c:pt idx="6461">
                  <c:v>-0.23633999999999999</c:v>
                </c:pt>
                <c:pt idx="6462">
                  <c:v>-0.25855</c:v>
                </c:pt>
                <c:pt idx="6463">
                  <c:v>-0.15622</c:v>
                </c:pt>
                <c:pt idx="6464">
                  <c:v>-0.16483999999999999</c:v>
                </c:pt>
                <c:pt idx="6465">
                  <c:v>-0.19114999999999999</c:v>
                </c:pt>
                <c:pt idx="6466">
                  <c:v>-8.9233000000000007E-2</c:v>
                </c:pt>
                <c:pt idx="6467">
                  <c:v>-0.25944</c:v>
                </c:pt>
                <c:pt idx="6468">
                  <c:v>-4.0745999999999997E-2</c:v>
                </c:pt>
                <c:pt idx="6469">
                  <c:v>-7.0692000000000005E-2</c:v>
                </c:pt>
                <c:pt idx="6470">
                  <c:v>1.7752E-2</c:v>
                </c:pt>
                <c:pt idx="6471">
                  <c:v>-5.1171000000000003E-3</c:v>
                </c:pt>
                <c:pt idx="6472">
                  <c:v>5.4851999999999998E-2</c:v>
                </c:pt>
                <c:pt idx="6473">
                  <c:v>7.9384999999999997E-2</c:v>
                </c:pt>
                <c:pt idx="6474">
                  <c:v>0.20891999999999999</c:v>
                </c:pt>
                <c:pt idx="6475">
                  <c:v>9.4018000000000004E-2</c:v>
                </c:pt>
                <c:pt idx="6476">
                  <c:v>0.23133999999999999</c:v>
                </c:pt>
                <c:pt idx="6477">
                  <c:v>0.21864</c:v>
                </c:pt>
                <c:pt idx="6478">
                  <c:v>0.26346999999999998</c:v>
                </c:pt>
                <c:pt idx="6479">
                  <c:v>0.29783999999999999</c:v>
                </c:pt>
                <c:pt idx="6480">
                  <c:v>0.21537000000000001</c:v>
                </c:pt>
                <c:pt idx="6481">
                  <c:v>0.32362000000000002</c:v>
                </c:pt>
                <c:pt idx="6482">
                  <c:v>0.23513000000000001</c:v>
                </c:pt>
                <c:pt idx="6483">
                  <c:v>0.24671999999999999</c:v>
                </c:pt>
                <c:pt idx="6484">
                  <c:v>0.24873000000000001</c:v>
                </c:pt>
                <c:pt idx="6485">
                  <c:v>7.9755000000000006E-2</c:v>
                </c:pt>
                <c:pt idx="6486">
                  <c:v>0.28481000000000001</c:v>
                </c:pt>
                <c:pt idx="6487">
                  <c:v>0.23150999999999999</c:v>
                </c:pt>
                <c:pt idx="6488">
                  <c:v>8.8341000000000003E-2</c:v>
                </c:pt>
                <c:pt idx="6489">
                  <c:v>0.10772</c:v>
                </c:pt>
                <c:pt idx="6490">
                  <c:v>7.1684999999999999E-2</c:v>
                </c:pt>
                <c:pt idx="6491">
                  <c:v>-3.3418000000000003E-2</c:v>
                </c:pt>
                <c:pt idx="6492">
                  <c:v>9.8843E-2</c:v>
                </c:pt>
                <c:pt idx="6493">
                  <c:v>-0.20311999999999999</c:v>
                </c:pt>
                <c:pt idx="6494">
                  <c:v>-0.13438</c:v>
                </c:pt>
                <c:pt idx="6495">
                  <c:v>-0.21301999999999999</c:v>
                </c:pt>
                <c:pt idx="6496">
                  <c:v>-0.23038</c:v>
                </c:pt>
                <c:pt idx="6497">
                  <c:v>-0.28156999999999999</c:v>
                </c:pt>
                <c:pt idx="6498">
                  <c:v>-0.28312999999999999</c:v>
                </c:pt>
                <c:pt idx="6499">
                  <c:v>-0.40272000000000002</c:v>
                </c:pt>
                <c:pt idx="6500">
                  <c:v>-0.27173999999999998</c:v>
                </c:pt>
                <c:pt idx="6501">
                  <c:v>-0.41544999999999999</c:v>
                </c:pt>
                <c:pt idx="6502">
                  <c:v>-0.33228000000000002</c:v>
                </c:pt>
                <c:pt idx="6503">
                  <c:v>-0.36334</c:v>
                </c:pt>
                <c:pt idx="6504">
                  <c:v>-0.37179000000000001</c:v>
                </c:pt>
                <c:pt idx="6505">
                  <c:v>-0.23368</c:v>
                </c:pt>
                <c:pt idx="6506">
                  <c:v>-0.31456000000000001</c:v>
                </c:pt>
                <c:pt idx="6507">
                  <c:v>-0.16588</c:v>
                </c:pt>
                <c:pt idx="6508">
                  <c:v>-0.13796</c:v>
                </c:pt>
                <c:pt idx="6509">
                  <c:v>-0.10946</c:v>
                </c:pt>
                <c:pt idx="6510">
                  <c:v>6.2349000000000002E-2</c:v>
                </c:pt>
                <c:pt idx="6511">
                  <c:v>-0.13350999999999999</c:v>
                </c:pt>
                <c:pt idx="6512">
                  <c:v>-2.8459000000000002E-2</c:v>
                </c:pt>
                <c:pt idx="6513">
                  <c:v>7.3039999999999994E-2</c:v>
                </c:pt>
                <c:pt idx="6514">
                  <c:v>7.5755000000000003E-2</c:v>
                </c:pt>
                <c:pt idx="6515">
                  <c:v>0.18340999999999999</c:v>
                </c:pt>
                <c:pt idx="6516">
                  <c:v>0.2344</c:v>
                </c:pt>
                <c:pt idx="6517">
                  <c:v>0.18157999999999999</c:v>
                </c:pt>
                <c:pt idx="6518">
                  <c:v>0.41981000000000002</c:v>
                </c:pt>
                <c:pt idx="6519">
                  <c:v>0.35008</c:v>
                </c:pt>
                <c:pt idx="6520">
                  <c:v>0.41839999999999999</c:v>
                </c:pt>
                <c:pt idx="6521">
                  <c:v>0.43318000000000001</c:v>
                </c:pt>
                <c:pt idx="6522">
                  <c:v>0.40695999999999999</c:v>
                </c:pt>
                <c:pt idx="6523">
                  <c:v>0.40621000000000002</c:v>
                </c:pt>
                <c:pt idx="6524">
                  <c:v>0.48381000000000002</c:v>
                </c:pt>
                <c:pt idx="6525">
                  <c:v>0.33316000000000001</c:v>
                </c:pt>
                <c:pt idx="6526">
                  <c:v>0.39307999999999998</c:v>
                </c:pt>
                <c:pt idx="6527">
                  <c:v>0.29952000000000001</c:v>
                </c:pt>
                <c:pt idx="6528">
                  <c:v>0.28184999999999999</c:v>
                </c:pt>
                <c:pt idx="6529">
                  <c:v>0.24687000000000001</c:v>
                </c:pt>
                <c:pt idx="6530">
                  <c:v>0.11534</c:v>
                </c:pt>
                <c:pt idx="6531">
                  <c:v>9.7598000000000004E-2</c:v>
                </c:pt>
                <c:pt idx="6532">
                  <c:v>-6.1712999999999997E-2</c:v>
                </c:pt>
                <c:pt idx="6533">
                  <c:v>-9.4570000000000001E-2</c:v>
                </c:pt>
                <c:pt idx="6534">
                  <c:v>-0.14108000000000001</c:v>
                </c:pt>
                <c:pt idx="6535">
                  <c:v>-0.27278999999999998</c:v>
                </c:pt>
                <c:pt idx="6536">
                  <c:v>-0.16841999999999999</c:v>
                </c:pt>
                <c:pt idx="6537">
                  <c:v>-0.29193000000000002</c:v>
                </c:pt>
                <c:pt idx="6538">
                  <c:v>-0.29365000000000002</c:v>
                </c:pt>
                <c:pt idx="6539">
                  <c:v>-0.28734999999999999</c:v>
                </c:pt>
                <c:pt idx="6540">
                  <c:v>-0.46579999999999999</c:v>
                </c:pt>
                <c:pt idx="6541">
                  <c:v>-0.41071000000000002</c:v>
                </c:pt>
                <c:pt idx="6542">
                  <c:v>-0.43768000000000001</c:v>
                </c:pt>
                <c:pt idx="6543">
                  <c:v>-0.52173000000000003</c:v>
                </c:pt>
                <c:pt idx="6544">
                  <c:v>-0.48987999999999998</c:v>
                </c:pt>
                <c:pt idx="6545">
                  <c:v>-0.43966</c:v>
                </c:pt>
                <c:pt idx="6546">
                  <c:v>-0.45295999999999997</c:v>
                </c:pt>
                <c:pt idx="6547">
                  <c:v>-0.38433</c:v>
                </c:pt>
                <c:pt idx="6548">
                  <c:v>-0.36192000000000002</c:v>
                </c:pt>
                <c:pt idx="6549">
                  <c:v>-0.31086999999999998</c:v>
                </c:pt>
                <c:pt idx="6550">
                  <c:v>-0.23683999999999999</c:v>
                </c:pt>
                <c:pt idx="6551">
                  <c:v>-0.16527</c:v>
                </c:pt>
                <c:pt idx="6552">
                  <c:v>-6.7839999999999998E-2</c:v>
                </c:pt>
                <c:pt idx="6553">
                  <c:v>-2.8609E-3</c:v>
                </c:pt>
                <c:pt idx="6554">
                  <c:v>4.9707000000000001E-2</c:v>
                </c:pt>
                <c:pt idx="6555">
                  <c:v>0.13421</c:v>
                </c:pt>
                <c:pt idx="6556">
                  <c:v>0.26673000000000002</c:v>
                </c:pt>
                <c:pt idx="6557">
                  <c:v>0.32834999999999998</c:v>
                </c:pt>
                <c:pt idx="6558">
                  <c:v>0.39090999999999998</c:v>
                </c:pt>
                <c:pt idx="6559">
                  <c:v>0.43339</c:v>
                </c:pt>
                <c:pt idx="6560">
                  <c:v>0.50939000000000001</c:v>
                </c:pt>
                <c:pt idx="6561">
                  <c:v>0.53102000000000005</c:v>
                </c:pt>
                <c:pt idx="6562">
                  <c:v>0.37536999999999998</c:v>
                </c:pt>
                <c:pt idx="6563">
                  <c:v>0.47853000000000001</c:v>
                </c:pt>
                <c:pt idx="6564">
                  <c:v>0.56930999999999998</c:v>
                </c:pt>
                <c:pt idx="6565">
                  <c:v>0.47859000000000002</c:v>
                </c:pt>
                <c:pt idx="6566">
                  <c:v>0.57982</c:v>
                </c:pt>
                <c:pt idx="6567">
                  <c:v>0.37837999999999999</c:v>
                </c:pt>
                <c:pt idx="6568">
                  <c:v>0.46561999999999998</c:v>
                </c:pt>
                <c:pt idx="6569">
                  <c:v>0.36405999999999999</c:v>
                </c:pt>
                <c:pt idx="6570">
                  <c:v>0.34825</c:v>
                </c:pt>
                <c:pt idx="6571">
                  <c:v>0.20992</c:v>
                </c:pt>
                <c:pt idx="6572">
                  <c:v>0.15331</c:v>
                </c:pt>
                <c:pt idx="6573">
                  <c:v>2.3005000000000001E-2</c:v>
                </c:pt>
                <c:pt idx="6574">
                  <c:v>5.3551000000000001E-2</c:v>
                </c:pt>
                <c:pt idx="6575">
                  <c:v>-0.12841</c:v>
                </c:pt>
                <c:pt idx="6576">
                  <c:v>-0.14924999999999999</c:v>
                </c:pt>
                <c:pt idx="6577">
                  <c:v>-0.32619999999999999</c:v>
                </c:pt>
                <c:pt idx="6578">
                  <c:v>-0.36941000000000002</c:v>
                </c:pt>
                <c:pt idx="6579">
                  <c:v>-0.38388</c:v>
                </c:pt>
                <c:pt idx="6580">
                  <c:v>-0.55930000000000002</c:v>
                </c:pt>
                <c:pt idx="6581">
                  <c:v>-0.50221000000000005</c:v>
                </c:pt>
                <c:pt idx="6582">
                  <c:v>-0.62955000000000005</c:v>
                </c:pt>
                <c:pt idx="6583">
                  <c:v>-0.59641</c:v>
                </c:pt>
                <c:pt idx="6584">
                  <c:v>-0.59599999999999997</c:v>
                </c:pt>
                <c:pt idx="6585">
                  <c:v>-0.81464999999999999</c:v>
                </c:pt>
                <c:pt idx="6586">
                  <c:v>-0.5675</c:v>
                </c:pt>
                <c:pt idx="6587">
                  <c:v>-0.47915000000000002</c:v>
                </c:pt>
                <c:pt idx="6588">
                  <c:v>-0.57032000000000005</c:v>
                </c:pt>
                <c:pt idx="6589">
                  <c:v>-0.40338000000000002</c:v>
                </c:pt>
                <c:pt idx="6590">
                  <c:v>-0.27157999999999999</c:v>
                </c:pt>
                <c:pt idx="6591">
                  <c:v>-0.39731</c:v>
                </c:pt>
                <c:pt idx="6592">
                  <c:v>8.9033000000000001E-2</c:v>
                </c:pt>
                <c:pt idx="6593">
                  <c:v>-0.12518000000000001</c:v>
                </c:pt>
                <c:pt idx="6594">
                  <c:v>0.11885999999999999</c:v>
                </c:pt>
                <c:pt idx="6595">
                  <c:v>8.8889999999999997E-2</c:v>
                </c:pt>
                <c:pt idx="6596">
                  <c:v>0.24779000000000001</c:v>
                </c:pt>
                <c:pt idx="6597">
                  <c:v>0.33188000000000001</c:v>
                </c:pt>
                <c:pt idx="6598">
                  <c:v>0.47627000000000003</c:v>
                </c:pt>
                <c:pt idx="6599">
                  <c:v>0.34255999999999998</c:v>
                </c:pt>
                <c:pt idx="6600">
                  <c:v>0.62538000000000005</c:v>
                </c:pt>
                <c:pt idx="6601">
                  <c:v>0.46714</c:v>
                </c:pt>
                <c:pt idx="6602">
                  <c:v>0.65885000000000005</c:v>
                </c:pt>
                <c:pt idx="6603">
                  <c:v>0.58452999999999999</c:v>
                </c:pt>
                <c:pt idx="6604">
                  <c:v>0.50297999999999998</c:v>
                </c:pt>
                <c:pt idx="6605">
                  <c:v>0.65625</c:v>
                </c:pt>
                <c:pt idx="6606">
                  <c:v>0.39346999999999999</c:v>
                </c:pt>
                <c:pt idx="6607">
                  <c:v>0.59414999999999996</c:v>
                </c:pt>
                <c:pt idx="6608">
                  <c:v>0.48871999999999999</c:v>
                </c:pt>
                <c:pt idx="6609">
                  <c:v>0.315</c:v>
                </c:pt>
                <c:pt idx="6610">
                  <c:v>0.53115999999999997</c:v>
                </c:pt>
                <c:pt idx="6611">
                  <c:v>6.9510000000000002E-2</c:v>
                </c:pt>
                <c:pt idx="6612">
                  <c:v>3.6068000000000003E-2</c:v>
                </c:pt>
                <c:pt idx="6613">
                  <c:v>5.4490999999999998E-2</c:v>
                </c:pt>
                <c:pt idx="6614">
                  <c:v>-0.18975</c:v>
                </c:pt>
                <c:pt idx="6615">
                  <c:v>-0.21693000000000001</c:v>
                </c:pt>
                <c:pt idx="6616">
                  <c:v>-0.12291000000000001</c:v>
                </c:pt>
                <c:pt idx="6617">
                  <c:v>-0.58060999999999996</c:v>
                </c:pt>
                <c:pt idx="6618">
                  <c:v>-0.21207000000000001</c:v>
                </c:pt>
                <c:pt idx="6619">
                  <c:v>-0.48637999999999998</c:v>
                </c:pt>
                <c:pt idx="6620">
                  <c:v>-0.36570999999999998</c:v>
                </c:pt>
                <c:pt idx="6621">
                  <c:v>-0.42596000000000001</c:v>
                </c:pt>
                <c:pt idx="6622">
                  <c:v>-0.48638999999999999</c:v>
                </c:pt>
                <c:pt idx="6623">
                  <c:v>-0.54871000000000003</c:v>
                </c:pt>
                <c:pt idx="6624">
                  <c:v>-0.31233</c:v>
                </c:pt>
                <c:pt idx="6625">
                  <c:v>-0.52105999999999997</c:v>
                </c:pt>
                <c:pt idx="6626">
                  <c:v>-0.22944000000000001</c:v>
                </c:pt>
                <c:pt idx="6627">
                  <c:v>-0.40654000000000001</c:v>
                </c:pt>
                <c:pt idx="6628">
                  <c:v>-0.32092999999999999</c:v>
                </c:pt>
                <c:pt idx="6629">
                  <c:v>-0.16847000000000001</c:v>
                </c:pt>
                <c:pt idx="6630">
                  <c:v>-0.23524999999999999</c:v>
                </c:pt>
                <c:pt idx="6631">
                  <c:v>4.2176999999999996E-3</c:v>
                </c:pt>
                <c:pt idx="6632">
                  <c:v>-0.23591000000000001</c:v>
                </c:pt>
                <c:pt idx="6633">
                  <c:v>-0.13025</c:v>
                </c:pt>
                <c:pt idx="6634">
                  <c:v>3.5618999999999998E-2</c:v>
                </c:pt>
                <c:pt idx="6635">
                  <c:v>-9.5476000000000005E-2</c:v>
                </c:pt>
                <c:pt idx="6636">
                  <c:v>0.37827</c:v>
                </c:pt>
                <c:pt idx="6637">
                  <c:v>0.1704</c:v>
                </c:pt>
                <c:pt idx="6638">
                  <c:v>0.30084</c:v>
                </c:pt>
                <c:pt idx="6639">
                  <c:v>0.53776999999999997</c:v>
                </c:pt>
                <c:pt idx="6640">
                  <c:v>0.27407999999999999</c:v>
                </c:pt>
                <c:pt idx="6641">
                  <c:v>0.42457</c:v>
                </c:pt>
                <c:pt idx="6642">
                  <c:v>0.41744999999999999</c:v>
                </c:pt>
                <c:pt idx="6643">
                  <c:v>0.18221000000000001</c:v>
                </c:pt>
                <c:pt idx="6644">
                  <c:v>0.34271000000000001</c:v>
                </c:pt>
                <c:pt idx="6645">
                  <c:v>0.31741999999999998</c:v>
                </c:pt>
                <c:pt idx="6646">
                  <c:v>0.18221000000000001</c:v>
                </c:pt>
                <c:pt idx="6647">
                  <c:v>0.23633000000000001</c:v>
                </c:pt>
                <c:pt idx="6648">
                  <c:v>0.20135</c:v>
                </c:pt>
                <c:pt idx="6649">
                  <c:v>0.12313</c:v>
                </c:pt>
                <c:pt idx="6650">
                  <c:v>0.12236</c:v>
                </c:pt>
                <c:pt idx="6651">
                  <c:v>-4.0131999999999998E-3</c:v>
                </c:pt>
                <c:pt idx="6652">
                  <c:v>3.8242999999999999E-2</c:v>
                </c:pt>
                <c:pt idx="6653">
                  <c:v>1.0751999999999999E-2</c:v>
                </c:pt>
                <c:pt idx="6654">
                  <c:v>-9.0701000000000004E-2</c:v>
                </c:pt>
                <c:pt idx="6655">
                  <c:v>-0.13639999999999999</c:v>
                </c:pt>
                <c:pt idx="6656">
                  <c:v>-8.8850999999999999E-2</c:v>
                </c:pt>
                <c:pt idx="6657">
                  <c:v>-6.2663999999999997E-2</c:v>
                </c:pt>
                <c:pt idx="6658">
                  <c:v>-4.3081000000000001E-2</c:v>
                </c:pt>
                <c:pt idx="6659">
                  <c:v>-0.10827000000000001</c:v>
                </c:pt>
                <c:pt idx="6660">
                  <c:v>-0.17313000000000001</c:v>
                </c:pt>
                <c:pt idx="6661">
                  <c:v>-0.28493000000000002</c:v>
                </c:pt>
                <c:pt idx="6662">
                  <c:v>-0.29194999999999999</c:v>
                </c:pt>
                <c:pt idx="6663">
                  <c:v>-0.33615</c:v>
                </c:pt>
                <c:pt idx="6664">
                  <c:v>-0.33166000000000001</c:v>
                </c:pt>
                <c:pt idx="6665">
                  <c:v>-0.25900000000000001</c:v>
                </c:pt>
                <c:pt idx="6666">
                  <c:v>-0.23688999999999999</c:v>
                </c:pt>
                <c:pt idx="6667">
                  <c:v>-0.1196</c:v>
                </c:pt>
                <c:pt idx="6668">
                  <c:v>-5.28E-2</c:v>
                </c:pt>
                <c:pt idx="6669">
                  <c:v>-4.6299E-2</c:v>
                </c:pt>
                <c:pt idx="6670">
                  <c:v>-3.9254999999999998E-2</c:v>
                </c:pt>
                <c:pt idx="6671">
                  <c:v>9.0992E-3</c:v>
                </c:pt>
                <c:pt idx="6672">
                  <c:v>4.6151999999999999E-2</c:v>
                </c:pt>
                <c:pt idx="6673">
                  <c:v>7.1277999999999994E-2</c:v>
                </c:pt>
                <c:pt idx="6674">
                  <c:v>0.11824</c:v>
                </c:pt>
                <c:pt idx="6675">
                  <c:v>0.17709</c:v>
                </c:pt>
                <c:pt idx="6676">
                  <c:v>0.17151</c:v>
                </c:pt>
                <c:pt idx="6677">
                  <c:v>0.15248999999999999</c:v>
                </c:pt>
                <c:pt idx="6678">
                  <c:v>0.13668</c:v>
                </c:pt>
                <c:pt idx="6679">
                  <c:v>0.15248999999999999</c:v>
                </c:pt>
                <c:pt idx="6680">
                  <c:v>0.16019</c:v>
                </c:pt>
                <c:pt idx="6681">
                  <c:v>0.11722</c:v>
                </c:pt>
                <c:pt idx="6682">
                  <c:v>7.0521E-2</c:v>
                </c:pt>
                <c:pt idx="6683">
                  <c:v>7.5564000000000006E-2</c:v>
                </c:pt>
                <c:pt idx="6684">
                  <c:v>6.4142000000000005E-2</c:v>
                </c:pt>
                <c:pt idx="6685">
                  <c:v>4.8189999999999997E-2</c:v>
                </c:pt>
                <c:pt idx="6686">
                  <c:v>1.8631000000000002E-2</c:v>
                </c:pt>
                <c:pt idx="6687">
                  <c:v>-7.7514999999999997E-3</c:v>
                </c:pt>
                <c:pt idx="6688">
                  <c:v>1.5927000000000001E-3</c:v>
                </c:pt>
                <c:pt idx="6689">
                  <c:v>1.3148999999999999E-2</c:v>
                </c:pt>
                <c:pt idx="6690">
                  <c:v>-1.6910999999999999E-2</c:v>
                </c:pt>
                <c:pt idx="6691">
                  <c:v>-5.8573E-2</c:v>
                </c:pt>
                <c:pt idx="6692">
                  <c:v>-7.8603999999999993E-2</c:v>
                </c:pt>
                <c:pt idx="6693">
                  <c:v>-6.5680000000000002E-2</c:v>
                </c:pt>
                <c:pt idx="6694">
                  <c:v>-5.7424000000000003E-2</c:v>
                </c:pt>
                <c:pt idx="6695">
                  <c:v>-5.1857E-2</c:v>
                </c:pt>
                <c:pt idx="6696">
                  <c:v>-7.6281000000000002E-2</c:v>
                </c:pt>
                <c:pt idx="6697">
                  <c:v>-7.4136999999999995E-2</c:v>
                </c:pt>
                <c:pt idx="6698">
                  <c:v>-6.8254999999999996E-2</c:v>
                </c:pt>
                <c:pt idx="6699">
                  <c:v>-4.4088000000000002E-2</c:v>
                </c:pt>
                <c:pt idx="6700">
                  <c:v>-3.705E-2</c:v>
                </c:pt>
                <c:pt idx="6701">
                  <c:v>-4.5997000000000003E-2</c:v>
                </c:pt>
                <c:pt idx="6702">
                  <c:v>-2.0503E-2</c:v>
                </c:pt>
                <c:pt idx="6703">
                  <c:v>1.0782E-2</c:v>
                </c:pt>
                <c:pt idx="6704">
                  <c:v>5.4317000000000002E-3</c:v>
                </c:pt>
                <c:pt idx="6705">
                  <c:v>2.2380999999999998E-3</c:v>
                </c:pt>
                <c:pt idx="6706">
                  <c:v>2.5777999999999999E-2</c:v>
                </c:pt>
                <c:pt idx="6707">
                  <c:v>5.6748E-2</c:v>
                </c:pt>
                <c:pt idx="6708">
                  <c:v>4.0510999999999998E-2</c:v>
                </c:pt>
                <c:pt idx="6709">
                  <c:v>2.9558000000000001E-2</c:v>
                </c:pt>
                <c:pt idx="6710">
                  <c:v>6.0165000000000003E-2</c:v>
                </c:pt>
                <c:pt idx="6711">
                  <c:v>9.1733999999999996E-2</c:v>
                </c:pt>
                <c:pt idx="6712">
                  <c:v>-1.8617E-3</c:v>
                </c:pt>
                <c:pt idx="6713">
                  <c:v>3.1858999999999998E-2</c:v>
                </c:pt>
                <c:pt idx="6714">
                  <c:v>2.0874E-2</c:v>
                </c:pt>
                <c:pt idx="6715">
                  <c:v>-4.9564999999999998E-2</c:v>
                </c:pt>
                <c:pt idx="6716">
                  <c:v>0.11565</c:v>
                </c:pt>
                <c:pt idx="6717">
                  <c:v>-6.8756999999999999E-2</c:v>
                </c:pt>
                <c:pt idx="6718">
                  <c:v>-7.2947999999999997E-3</c:v>
                </c:pt>
                <c:pt idx="6719">
                  <c:v>-6.1082999999999998E-2</c:v>
                </c:pt>
                <c:pt idx="6720">
                  <c:v>2.3529999999999999E-2</c:v>
                </c:pt>
                <c:pt idx="6721">
                  <c:v>-5.6573999999999999E-3</c:v>
                </c:pt>
                <c:pt idx="6722">
                  <c:v>-2.9394E-2</c:v>
                </c:pt>
                <c:pt idx="6723">
                  <c:v>-0.11221</c:v>
                </c:pt>
                <c:pt idx="6724">
                  <c:v>7.8596000000000004E-4</c:v>
                </c:pt>
                <c:pt idx="6725">
                  <c:v>-2.0486999999999998E-2</c:v>
                </c:pt>
                <c:pt idx="6726">
                  <c:v>5.1011000000000001E-2</c:v>
                </c:pt>
                <c:pt idx="6727">
                  <c:v>-6.0683000000000001E-2</c:v>
                </c:pt>
                <c:pt idx="6728">
                  <c:v>-4.8718999999999998E-2</c:v>
                </c:pt>
                <c:pt idx="6729">
                  <c:v>1.9691E-2</c:v>
                </c:pt>
                <c:pt idx="6730">
                  <c:v>-2.4367E-2</c:v>
                </c:pt>
                <c:pt idx="6731">
                  <c:v>8.9414999999999994E-2</c:v>
                </c:pt>
                <c:pt idx="6732">
                  <c:v>-4.9162999999999998E-2</c:v>
                </c:pt>
                <c:pt idx="6733">
                  <c:v>-1.9380999999999999E-2</c:v>
                </c:pt>
                <c:pt idx="6734">
                  <c:v>6.0602999999999997E-2</c:v>
                </c:pt>
                <c:pt idx="6735">
                  <c:v>-6.7246E-2</c:v>
                </c:pt>
                <c:pt idx="6736">
                  <c:v>7.7150999999999997E-2</c:v>
                </c:pt>
                <c:pt idx="6737">
                  <c:v>1.5304E-2</c:v>
                </c:pt>
                <c:pt idx="6738">
                  <c:v>-5.4914999999999999E-2</c:v>
                </c:pt>
                <c:pt idx="6739">
                  <c:v>6.0021999999999999E-2</c:v>
                </c:pt>
                <c:pt idx="6740">
                  <c:v>3.6773E-2</c:v>
                </c:pt>
                <c:pt idx="6741">
                  <c:v>-8.6476999999999998E-2</c:v>
                </c:pt>
                <c:pt idx="6742">
                  <c:v>0.11524</c:v>
                </c:pt>
                <c:pt idx="6743">
                  <c:v>-6.1587999999999997E-2</c:v>
                </c:pt>
                <c:pt idx="6744">
                  <c:v>6.5102999999999994E-2</c:v>
                </c:pt>
                <c:pt idx="6745">
                  <c:v>-1.8520999999999999E-2</c:v>
                </c:pt>
                <c:pt idx="6746">
                  <c:v>-2.6252000000000001E-2</c:v>
                </c:pt>
                <c:pt idx="6747">
                  <c:v>4.2176000000000002E-3</c:v>
                </c:pt>
                <c:pt idx="6748">
                  <c:v>7.5007000000000004E-2</c:v>
                </c:pt>
                <c:pt idx="6749">
                  <c:v>-2.7949000000000002E-2</c:v>
                </c:pt>
                <c:pt idx="6750">
                  <c:v>7.0925000000000002E-2</c:v>
                </c:pt>
                <c:pt idx="6751">
                  <c:v>-7.0255999999999999E-2</c:v>
                </c:pt>
                <c:pt idx="6752">
                  <c:v>5.7053E-2</c:v>
                </c:pt>
                <c:pt idx="6753">
                  <c:v>4.7144999999999999E-2</c:v>
                </c:pt>
                <c:pt idx="6754">
                  <c:v>-2.8167999999999999E-2</c:v>
                </c:pt>
                <c:pt idx="6755">
                  <c:v>1.6385E-2</c:v>
                </c:pt>
                <c:pt idx="6756">
                  <c:v>-7.5403999999999999E-2</c:v>
                </c:pt>
                <c:pt idx="6757">
                  <c:v>7.9588999999999993E-2</c:v>
                </c:pt>
                <c:pt idx="6758">
                  <c:v>7.1461999999999998E-2</c:v>
                </c:pt>
                <c:pt idx="6759">
                  <c:v>-2.6363999999999999E-2</c:v>
                </c:pt>
                <c:pt idx="6760">
                  <c:v>6.5228999999999995E-2</c:v>
                </c:pt>
                <c:pt idx="6761">
                  <c:v>-0.13844000000000001</c:v>
                </c:pt>
                <c:pt idx="6762">
                  <c:v>-3.5528999999999998E-2</c:v>
                </c:pt>
                <c:pt idx="6763">
                  <c:v>-3.0970000000000001E-2</c:v>
                </c:pt>
                <c:pt idx="6764">
                  <c:v>-0.1535</c:v>
                </c:pt>
                <c:pt idx="6765">
                  <c:v>-7.2087999999999999E-2</c:v>
                </c:pt>
                <c:pt idx="6766">
                  <c:v>-1.5890999999999999E-2</c:v>
                </c:pt>
                <c:pt idx="6767">
                  <c:v>-0.11494</c:v>
                </c:pt>
                <c:pt idx="6768">
                  <c:v>5.8443000000000002E-2</c:v>
                </c:pt>
                <c:pt idx="6769">
                  <c:v>-4.8049000000000001E-2</c:v>
                </c:pt>
                <c:pt idx="6770">
                  <c:v>1.7073999999999999E-2</c:v>
                </c:pt>
                <c:pt idx="6771">
                  <c:v>3.2418000000000002E-2</c:v>
                </c:pt>
                <c:pt idx="6772">
                  <c:v>1.2959999999999999E-2</c:v>
                </c:pt>
                <c:pt idx="6773">
                  <c:v>-1.4670000000000001E-2</c:v>
                </c:pt>
                <c:pt idx="6774">
                  <c:v>6.9782999999999998E-2</c:v>
                </c:pt>
                <c:pt idx="6775">
                  <c:v>1.2388E-2</c:v>
                </c:pt>
                <c:pt idx="6776">
                  <c:v>0.12477000000000001</c:v>
                </c:pt>
                <c:pt idx="6777">
                  <c:v>3.4182999999999998E-2</c:v>
                </c:pt>
                <c:pt idx="6778">
                  <c:v>3.3001000000000003E-2</c:v>
                </c:pt>
                <c:pt idx="6779">
                  <c:v>8.4017999999999995E-2</c:v>
                </c:pt>
                <c:pt idx="6780">
                  <c:v>5.7012E-2</c:v>
                </c:pt>
                <c:pt idx="6781">
                  <c:v>0.10503</c:v>
                </c:pt>
                <c:pt idx="6782">
                  <c:v>-1.3350000000000001E-2</c:v>
                </c:pt>
                <c:pt idx="6783">
                  <c:v>-3.4327000000000003E-2</c:v>
                </c:pt>
                <c:pt idx="6784">
                  <c:v>1.8575000000000001E-2</c:v>
                </c:pt>
                <c:pt idx="6785">
                  <c:v>-1.8707999999999999E-2</c:v>
                </c:pt>
                <c:pt idx="6786">
                  <c:v>0.14099</c:v>
                </c:pt>
                <c:pt idx="6787">
                  <c:v>1.2017E-2</c:v>
                </c:pt>
                <c:pt idx="6788">
                  <c:v>9.1949000000000006E-3</c:v>
                </c:pt>
                <c:pt idx="6789">
                  <c:v>8.5099999999999995E-2</c:v>
                </c:pt>
                <c:pt idx="6790">
                  <c:v>-1.0854000000000001E-2</c:v>
                </c:pt>
                <c:pt idx="6791">
                  <c:v>-6.0866000000000002E-3</c:v>
                </c:pt>
                <c:pt idx="6792">
                  <c:v>-5.7451000000000002E-2</c:v>
                </c:pt>
                <c:pt idx="6793">
                  <c:v>-0.17005999999999999</c:v>
                </c:pt>
                <c:pt idx="6794">
                  <c:v>-9.3512999999999999E-2</c:v>
                </c:pt>
                <c:pt idx="6795">
                  <c:v>-8.3521999999999999E-2</c:v>
                </c:pt>
                <c:pt idx="6796">
                  <c:v>-0.13788</c:v>
                </c:pt>
                <c:pt idx="6797">
                  <c:v>-0.14033999999999999</c:v>
                </c:pt>
                <c:pt idx="6798">
                  <c:v>-0.13278999999999999</c:v>
                </c:pt>
                <c:pt idx="6799">
                  <c:v>-0.12476</c:v>
                </c:pt>
                <c:pt idx="6800">
                  <c:v>-9.0578000000000006E-2</c:v>
                </c:pt>
                <c:pt idx="6801">
                  <c:v>-0.12939000000000001</c:v>
                </c:pt>
                <c:pt idx="6802">
                  <c:v>-9.3554999999999999E-2</c:v>
                </c:pt>
                <c:pt idx="6803">
                  <c:v>-4.5787000000000001E-2</c:v>
                </c:pt>
                <c:pt idx="6804">
                  <c:v>-3.2034E-2</c:v>
                </c:pt>
                <c:pt idx="6805">
                  <c:v>-2.5978999999999999E-2</c:v>
                </c:pt>
                <c:pt idx="6806">
                  <c:v>1.0854000000000001E-2</c:v>
                </c:pt>
                <c:pt idx="6807">
                  <c:v>7.936E-2</c:v>
                </c:pt>
                <c:pt idx="6808">
                  <c:v>0.11508</c:v>
                </c:pt>
                <c:pt idx="6809">
                  <c:v>0.11309</c:v>
                </c:pt>
                <c:pt idx="6810">
                  <c:v>8.6475999999999997E-2</c:v>
                </c:pt>
                <c:pt idx="6811">
                  <c:v>6.3225000000000003E-2</c:v>
                </c:pt>
                <c:pt idx="6812">
                  <c:v>0.15576000000000001</c:v>
                </c:pt>
                <c:pt idx="6813">
                  <c:v>9.9616999999999997E-2</c:v>
                </c:pt>
                <c:pt idx="6814">
                  <c:v>7.6099E-2</c:v>
                </c:pt>
                <c:pt idx="6815">
                  <c:v>0.15306</c:v>
                </c:pt>
                <c:pt idx="6816">
                  <c:v>9.3010999999999996E-2</c:v>
                </c:pt>
                <c:pt idx="6817">
                  <c:v>0.23413</c:v>
                </c:pt>
                <c:pt idx="6818">
                  <c:v>0.16505</c:v>
                </c:pt>
                <c:pt idx="6819">
                  <c:v>0.14584</c:v>
                </c:pt>
                <c:pt idx="6820">
                  <c:v>9.8984000000000003E-2</c:v>
                </c:pt>
                <c:pt idx="6821">
                  <c:v>0.1454</c:v>
                </c:pt>
                <c:pt idx="6822">
                  <c:v>9.8802000000000001E-2</c:v>
                </c:pt>
                <c:pt idx="6823">
                  <c:v>8.5236000000000006E-2</c:v>
                </c:pt>
                <c:pt idx="6824">
                  <c:v>9.8300999999999996E-3</c:v>
                </c:pt>
                <c:pt idx="6825">
                  <c:v>5.1096000000000003E-2</c:v>
                </c:pt>
                <c:pt idx="6826">
                  <c:v>-1.54E-2</c:v>
                </c:pt>
                <c:pt idx="6827">
                  <c:v>-3.7687999999999999E-2</c:v>
                </c:pt>
                <c:pt idx="6828">
                  <c:v>-0.1011</c:v>
                </c:pt>
                <c:pt idx="6829">
                  <c:v>-0.13109000000000001</c:v>
                </c:pt>
                <c:pt idx="6830">
                  <c:v>-0.10097</c:v>
                </c:pt>
                <c:pt idx="6831">
                  <c:v>-0.21412</c:v>
                </c:pt>
                <c:pt idx="6832">
                  <c:v>-0.18901000000000001</c:v>
                </c:pt>
                <c:pt idx="6833">
                  <c:v>-0.2238</c:v>
                </c:pt>
                <c:pt idx="6834">
                  <c:v>-0.23416000000000001</c:v>
                </c:pt>
                <c:pt idx="6835">
                  <c:v>-0.12295</c:v>
                </c:pt>
                <c:pt idx="6836">
                  <c:v>-0.24551000000000001</c:v>
                </c:pt>
                <c:pt idx="6837">
                  <c:v>-0.26773000000000002</c:v>
                </c:pt>
                <c:pt idx="6838">
                  <c:v>-0.14982000000000001</c:v>
                </c:pt>
                <c:pt idx="6839">
                  <c:v>-0.15826000000000001</c:v>
                </c:pt>
                <c:pt idx="6840">
                  <c:v>-0.19732</c:v>
                </c:pt>
                <c:pt idx="6841">
                  <c:v>-9.5704999999999998E-2</c:v>
                </c:pt>
                <c:pt idx="6842">
                  <c:v>-0.25807000000000002</c:v>
                </c:pt>
                <c:pt idx="6843">
                  <c:v>-4.3491000000000002E-2</c:v>
                </c:pt>
                <c:pt idx="6844">
                  <c:v>-7.3467000000000005E-2</c:v>
                </c:pt>
                <c:pt idx="6845">
                  <c:v>1.822E-2</c:v>
                </c:pt>
                <c:pt idx="6846">
                  <c:v>-6.4399000000000001E-3</c:v>
                </c:pt>
                <c:pt idx="6847">
                  <c:v>5.7734000000000001E-2</c:v>
                </c:pt>
                <c:pt idx="6848">
                  <c:v>7.3474999999999999E-2</c:v>
                </c:pt>
                <c:pt idx="6849">
                  <c:v>0.19744</c:v>
                </c:pt>
                <c:pt idx="6850">
                  <c:v>0.10109</c:v>
                </c:pt>
                <c:pt idx="6851">
                  <c:v>0.23658000000000001</c:v>
                </c:pt>
                <c:pt idx="6852">
                  <c:v>0.20868</c:v>
                </c:pt>
                <c:pt idx="6853">
                  <c:v>0.2742</c:v>
                </c:pt>
                <c:pt idx="6854">
                  <c:v>0.30325000000000002</c:v>
                </c:pt>
                <c:pt idx="6855">
                  <c:v>0.20882000000000001</c:v>
                </c:pt>
                <c:pt idx="6856">
                  <c:v>0.33311000000000002</c:v>
                </c:pt>
                <c:pt idx="6857">
                  <c:v>0.24562</c:v>
                </c:pt>
                <c:pt idx="6858">
                  <c:v>0.26279000000000002</c:v>
                </c:pt>
                <c:pt idx="6859">
                  <c:v>0.23946999999999999</c:v>
                </c:pt>
                <c:pt idx="6860">
                  <c:v>9.0526999999999996E-2</c:v>
                </c:pt>
                <c:pt idx="6861">
                  <c:v>0.29660999999999998</c:v>
                </c:pt>
                <c:pt idx="6862">
                  <c:v>0.22733</c:v>
                </c:pt>
                <c:pt idx="6863">
                  <c:v>0.10034999999999999</c:v>
                </c:pt>
                <c:pt idx="6864">
                  <c:v>0.11600000000000001</c:v>
                </c:pt>
                <c:pt idx="6865">
                  <c:v>7.2470000000000007E-2</c:v>
                </c:pt>
                <c:pt idx="6866">
                  <c:v>-2.3942000000000001E-2</c:v>
                </c:pt>
                <c:pt idx="6867">
                  <c:v>9.7549999999999998E-2</c:v>
                </c:pt>
                <c:pt idx="6868">
                  <c:v>-0.20344000000000001</c:v>
                </c:pt>
                <c:pt idx="6869">
                  <c:v>-0.11949</c:v>
                </c:pt>
                <c:pt idx="6870">
                  <c:v>-0.21879000000000001</c:v>
                </c:pt>
                <c:pt idx="6871">
                  <c:v>-0.22950999999999999</c:v>
                </c:pt>
                <c:pt idx="6872">
                  <c:v>-0.26662999999999998</c:v>
                </c:pt>
                <c:pt idx="6873">
                  <c:v>-0.28461999999999998</c:v>
                </c:pt>
                <c:pt idx="6874">
                  <c:v>-0.40855999999999998</c:v>
                </c:pt>
                <c:pt idx="6875">
                  <c:v>-0.25457999999999997</c:v>
                </c:pt>
                <c:pt idx="6876">
                  <c:v>-0.39061000000000001</c:v>
                </c:pt>
                <c:pt idx="6877">
                  <c:v>-0.34034999999999999</c:v>
                </c:pt>
                <c:pt idx="6878">
                  <c:v>-0.36904999999999999</c:v>
                </c:pt>
                <c:pt idx="6879">
                  <c:v>-0.35968</c:v>
                </c:pt>
                <c:pt idx="6880">
                  <c:v>-0.23998</c:v>
                </c:pt>
                <c:pt idx="6881">
                  <c:v>-0.32201000000000002</c:v>
                </c:pt>
                <c:pt idx="6882">
                  <c:v>-0.15911</c:v>
                </c:pt>
                <c:pt idx="6883">
                  <c:v>-0.1457</c:v>
                </c:pt>
                <c:pt idx="6884">
                  <c:v>-0.11856999999999999</c:v>
                </c:pt>
                <c:pt idx="6885">
                  <c:v>6.0391E-2</c:v>
                </c:pt>
                <c:pt idx="6886">
                  <c:v>-0.13844999999999999</c:v>
                </c:pt>
                <c:pt idx="6887">
                  <c:v>-2.9929999999999998E-2</c:v>
                </c:pt>
                <c:pt idx="6888">
                  <c:v>6.7207000000000003E-2</c:v>
                </c:pt>
                <c:pt idx="6889">
                  <c:v>6.5158999999999995E-2</c:v>
                </c:pt>
                <c:pt idx="6890">
                  <c:v>0.18437000000000001</c:v>
                </c:pt>
                <c:pt idx="6891">
                  <c:v>0.2351</c:v>
                </c:pt>
                <c:pt idx="6892">
                  <c:v>0.16153999999999999</c:v>
                </c:pt>
                <c:pt idx="6893">
                  <c:v>0.42146</c:v>
                </c:pt>
                <c:pt idx="6894">
                  <c:v>0.35926999999999998</c:v>
                </c:pt>
                <c:pt idx="6895">
                  <c:v>0.4284</c:v>
                </c:pt>
                <c:pt idx="6896">
                  <c:v>0.40927999999999998</c:v>
                </c:pt>
                <c:pt idx="6897">
                  <c:v>0.41650999999999999</c:v>
                </c:pt>
                <c:pt idx="6898">
                  <c:v>0.41320000000000001</c:v>
                </c:pt>
                <c:pt idx="6899">
                  <c:v>0.46326000000000001</c:v>
                </c:pt>
                <c:pt idx="6900">
                  <c:v>0.33624999999999999</c:v>
                </c:pt>
                <c:pt idx="6901">
                  <c:v>0.39746999999999999</c:v>
                </c:pt>
                <c:pt idx="6902">
                  <c:v>0.27850000000000003</c:v>
                </c:pt>
                <c:pt idx="6903">
                  <c:v>0.26152999999999998</c:v>
                </c:pt>
                <c:pt idx="6904">
                  <c:v>0.24479000000000001</c:v>
                </c:pt>
                <c:pt idx="6905">
                  <c:v>0.11149000000000001</c:v>
                </c:pt>
                <c:pt idx="6906">
                  <c:v>8.9755000000000001E-2</c:v>
                </c:pt>
                <c:pt idx="6907">
                  <c:v>-6.9672999999999999E-2</c:v>
                </c:pt>
                <c:pt idx="6908">
                  <c:v>-9.8304000000000002E-2</c:v>
                </c:pt>
                <c:pt idx="6909">
                  <c:v>-0.14362</c:v>
                </c:pt>
                <c:pt idx="6910">
                  <c:v>-0.27795999999999998</c:v>
                </c:pt>
                <c:pt idx="6911">
                  <c:v>-0.17902999999999999</c:v>
                </c:pt>
                <c:pt idx="6912">
                  <c:v>-0.28090999999999999</c:v>
                </c:pt>
                <c:pt idx="6913">
                  <c:v>-0.27152999999999999</c:v>
                </c:pt>
                <c:pt idx="6914">
                  <c:v>-0.30325000000000002</c:v>
                </c:pt>
                <c:pt idx="6915">
                  <c:v>-0.47304000000000002</c:v>
                </c:pt>
                <c:pt idx="6916">
                  <c:v>-0.38913999999999999</c:v>
                </c:pt>
                <c:pt idx="6917">
                  <c:v>-0.45222000000000001</c:v>
                </c:pt>
                <c:pt idx="6918">
                  <c:v>-0.52959999999999996</c:v>
                </c:pt>
                <c:pt idx="6919">
                  <c:v>-0.46755999999999998</c:v>
                </c:pt>
                <c:pt idx="6920">
                  <c:v>-0.44797999999999999</c:v>
                </c:pt>
                <c:pt idx="6921">
                  <c:v>-0.46539000000000003</c:v>
                </c:pt>
                <c:pt idx="6922">
                  <c:v>-0.39998</c:v>
                </c:pt>
                <c:pt idx="6923">
                  <c:v>-0.34382000000000001</c:v>
                </c:pt>
                <c:pt idx="6924">
                  <c:v>-0.31769999999999998</c:v>
                </c:pt>
                <c:pt idx="6925">
                  <c:v>-0.24439</c:v>
                </c:pt>
                <c:pt idx="6926">
                  <c:v>-0.15504000000000001</c:v>
                </c:pt>
                <c:pt idx="6927">
                  <c:v>-6.9000000000000006E-2</c:v>
                </c:pt>
                <c:pt idx="6928">
                  <c:v>1.6517999999999999E-4</c:v>
                </c:pt>
                <c:pt idx="6929">
                  <c:v>5.2338000000000003E-2</c:v>
                </c:pt>
                <c:pt idx="6930">
                  <c:v>0.14341999999999999</c:v>
                </c:pt>
                <c:pt idx="6931">
                  <c:v>0.28284999999999999</c:v>
                </c:pt>
                <c:pt idx="6932">
                  <c:v>0.34438999999999997</c:v>
                </c:pt>
                <c:pt idx="6933">
                  <c:v>0.37961</c:v>
                </c:pt>
                <c:pt idx="6934">
                  <c:v>0.45619999999999999</c:v>
                </c:pt>
                <c:pt idx="6935">
                  <c:v>0.52768999999999999</c:v>
                </c:pt>
                <c:pt idx="6936">
                  <c:v>0.52</c:v>
                </c:pt>
                <c:pt idx="6937">
                  <c:v>0.39863999999999999</c:v>
                </c:pt>
                <c:pt idx="6938">
                  <c:v>0.50146000000000002</c:v>
                </c:pt>
                <c:pt idx="6939">
                  <c:v>0.54564999999999997</c:v>
                </c:pt>
                <c:pt idx="6940">
                  <c:v>0.45551000000000003</c:v>
                </c:pt>
                <c:pt idx="6941">
                  <c:v>0.59638999999999998</c:v>
                </c:pt>
                <c:pt idx="6942">
                  <c:v>0.39277000000000001</c:v>
                </c:pt>
                <c:pt idx="6943">
                  <c:v>0.44832</c:v>
                </c:pt>
                <c:pt idx="6944">
                  <c:v>0.37448999999999999</c:v>
                </c:pt>
                <c:pt idx="6945">
                  <c:v>0.35777999999999999</c:v>
                </c:pt>
                <c:pt idx="6946">
                  <c:v>0.19597999999999999</c:v>
                </c:pt>
                <c:pt idx="6947">
                  <c:v>0.15759999999999999</c:v>
                </c:pt>
                <c:pt idx="6948">
                  <c:v>2.4971E-2</c:v>
                </c:pt>
                <c:pt idx="6949">
                  <c:v>5.6800999999999997E-2</c:v>
                </c:pt>
                <c:pt idx="6950">
                  <c:v>-0.11846</c:v>
                </c:pt>
                <c:pt idx="6951">
                  <c:v>-0.16322999999999999</c:v>
                </c:pt>
                <c:pt idx="6952">
                  <c:v>-0.33283000000000001</c:v>
                </c:pt>
                <c:pt idx="6953">
                  <c:v>-0.35843000000000003</c:v>
                </c:pt>
                <c:pt idx="6954">
                  <c:v>-0.40118999999999999</c:v>
                </c:pt>
                <c:pt idx="6955">
                  <c:v>-0.57167999999999997</c:v>
                </c:pt>
                <c:pt idx="6956">
                  <c:v>-0.48004000000000002</c:v>
                </c:pt>
                <c:pt idx="6957">
                  <c:v>-0.64681</c:v>
                </c:pt>
                <c:pt idx="6958">
                  <c:v>-0.62048000000000003</c:v>
                </c:pt>
                <c:pt idx="6959">
                  <c:v>-0.624</c:v>
                </c:pt>
                <c:pt idx="6960">
                  <c:v>-0.79668000000000005</c:v>
                </c:pt>
                <c:pt idx="6961">
                  <c:v>-0.59408000000000005</c:v>
                </c:pt>
                <c:pt idx="6962">
                  <c:v>-0.50075999999999998</c:v>
                </c:pt>
                <c:pt idx="6963">
                  <c:v>-0.56091000000000002</c:v>
                </c:pt>
                <c:pt idx="6964">
                  <c:v>-0.42392000000000002</c:v>
                </c:pt>
                <c:pt idx="6965">
                  <c:v>-0.28411999999999998</c:v>
                </c:pt>
                <c:pt idx="6966">
                  <c:v>-0.39328000000000002</c:v>
                </c:pt>
                <c:pt idx="6967">
                  <c:v>9.3472E-2</c:v>
                </c:pt>
                <c:pt idx="6968">
                  <c:v>-0.12767000000000001</c:v>
                </c:pt>
                <c:pt idx="6969">
                  <c:v>0.11051</c:v>
                </c:pt>
                <c:pt idx="6970">
                  <c:v>8.1927E-2</c:v>
                </c:pt>
                <c:pt idx="6971">
                  <c:v>0.24771000000000001</c:v>
                </c:pt>
                <c:pt idx="6972">
                  <c:v>0.33234000000000002</c:v>
                </c:pt>
                <c:pt idx="6973">
                  <c:v>0.46453</c:v>
                </c:pt>
                <c:pt idx="6974">
                  <c:v>0.35100999999999999</c:v>
                </c:pt>
                <c:pt idx="6975">
                  <c:v>0.63551000000000002</c:v>
                </c:pt>
                <c:pt idx="6976">
                  <c:v>0.44496999999999998</c:v>
                </c:pt>
                <c:pt idx="6977">
                  <c:v>0.63060000000000005</c:v>
                </c:pt>
                <c:pt idx="6978">
                  <c:v>0.59484999999999999</c:v>
                </c:pt>
                <c:pt idx="6979">
                  <c:v>0.51670000000000005</c:v>
                </c:pt>
                <c:pt idx="6980">
                  <c:v>0.62839999999999996</c:v>
                </c:pt>
                <c:pt idx="6981">
                  <c:v>0.40864</c:v>
                </c:pt>
                <c:pt idx="6982">
                  <c:v>0.61051999999999995</c:v>
                </c:pt>
                <c:pt idx="6983">
                  <c:v>0.46554000000000001</c:v>
                </c:pt>
                <c:pt idx="6984">
                  <c:v>0.33289999999999997</c:v>
                </c:pt>
                <c:pt idx="6985">
                  <c:v>0.54185000000000005</c:v>
                </c:pt>
                <c:pt idx="6986">
                  <c:v>6.2866000000000005E-2</c:v>
                </c:pt>
                <c:pt idx="6987">
                  <c:v>2.9604999999999999E-2</c:v>
                </c:pt>
                <c:pt idx="6988">
                  <c:v>5.3987E-2</c:v>
                </c:pt>
                <c:pt idx="6989">
                  <c:v>-0.18306</c:v>
                </c:pt>
                <c:pt idx="6990">
                  <c:v>-0.21562000000000001</c:v>
                </c:pt>
                <c:pt idx="6991">
                  <c:v>-0.12851000000000001</c:v>
                </c:pt>
                <c:pt idx="6992">
                  <c:v>-0.57747000000000004</c:v>
                </c:pt>
                <c:pt idx="6993">
                  <c:v>-0.19828000000000001</c:v>
                </c:pt>
                <c:pt idx="6994">
                  <c:v>-0.47405999999999998</c:v>
                </c:pt>
                <c:pt idx="6995">
                  <c:v>-0.36756</c:v>
                </c:pt>
                <c:pt idx="6996">
                  <c:v>-0.43646000000000001</c:v>
                </c:pt>
                <c:pt idx="6997">
                  <c:v>-0.46512999999999999</c:v>
                </c:pt>
                <c:pt idx="6998">
                  <c:v>-0.55801000000000001</c:v>
                </c:pt>
                <c:pt idx="6999">
                  <c:v>-0.32057999999999998</c:v>
                </c:pt>
                <c:pt idx="7000">
                  <c:v>-0.49662000000000001</c:v>
                </c:pt>
                <c:pt idx="7001">
                  <c:v>-0.24010000000000001</c:v>
                </c:pt>
                <c:pt idx="7002">
                  <c:v>-0.41607</c:v>
                </c:pt>
                <c:pt idx="7003">
                  <c:v>-0.29981000000000002</c:v>
                </c:pt>
                <c:pt idx="7004">
                  <c:v>-0.14113999999999999</c:v>
                </c:pt>
                <c:pt idx="7005">
                  <c:v>-0.24121000000000001</c:v>
                </c:pt>
                <c:pt idx="7006">
                  <c:v>-2.9559E-3</c:v>
                </c:pt>
                <c:pt idx="7007">
                  <c:v>-0.21471000000000001</c:v>
                </c:pt>
                <c:pt idx="7008">
                  <c:v>-0.13044</c:v>
                </c:pt>
                <c:pt idx="7009">
                  <c:v>4.3353999999999997E-2</c:v>
                </c:pt>
                <c:pt idx="7010">
                  <c:v>-9.1623999999999997E-2</c:v>
                </c:pt>
                <c:pt idx="7011">
                  <c:v>0.38982</c:v>
                </c:pt>
                <c:pt idx="7012">
                  <c:v>0.17895</c:v>
                </c:pt>
                <c:pt idx="7013">
                  <c:v>0.28927000000000003</c:v>
                </c:pt>
                <c:pt idx="7014">
                  <c:v>0.53137999999999996</c:v>
                </c:pt>
                <c:pt idx="7015">
                  <c:v>0.27864</c:v>
                </c:pt>
                <c:pt idx="7016">
                  <c:v>0.42509999999999998</c:v>
                </c:pt>
                <c:pt idx="7017">
                  <c:v>0.40775</c:v>
                </c:pt>
                <c:pt idx="7018">
                  <c:v>0.18526000000000001</c:v>
                </c:pt>
                <c:pt idx="7019">
                  <c:v>0.34522000000000003</c:v>
                </c:pt>
                <c:pt idx="7020">
                  <c:v>0.30193999999999999</c:v>
                </c:pt>
                <c:pt idx="7021">
                  <c:v>0.18328</c:v>
                </c:pt>
                <c:pt idx="7022">
                  <c:v>0.23777000000000001</c:v>
                </c:pt>
                <c:pt idx="7023">
                  <c:v>0.20380000000000001</c:v>
                </c:pt>
                <c:pt idx="7024">
                  <c:v>0.10367</c:v>
                </c:pt>
                <c:pt idx="7025">
                  <c:v>0.12003</c:v>
                </c:pt>
                <c:pt idx="7026">
                  <c:v>-3.6971999999999999E-3</c:v>
                </c:pt>
                <c:pt idx="7027">
                  <c:v>2.3074000000000001E-2</c:v>
                </c:pt>
                <c:pt idx="7028">
                  <c:v>1.0433E-2</c:v>
                </c:pt>
                <c:pt idx="7029">
                  <c:v>-9.3323000000000003E-2</c:v>
                </c:pt>
                <c:pt idx="7030">
                  <c:v>-0.14962</c:v>
                </c:pt>
                <c:pt idx="7031">
                  <c:v>-0.10106999999999999</c:v>
                </c:pt>
                <c:pt idx="7032">
                  <c:v>-6.7385E-2</c:v>
                </c:pt>
                <c:pt idx="7033">
                  <c:v>-4.8395000000000001E-2</c:v>
                </c:pt>
                <c:pt idx="7034">
                  <c:v>-0.1056</c:v>
                </c:pt>
                <c:pt idx="7035">
                  <c:v>-0.18525</c:v>
                </c:pt>
                <c:pt idx="7036">
                  <c:v>-0.29554000000000002</c:v>
                </c:pt>
                <c:pt idx="7037">
                  <c:v>-0.28588999999999998</c:v>
                </c:pt>
                <c:pt idx="7038">
                  <c:v>-0.34877000000000002</c:v>
                </c:pt>
                <c:pt idx="7039">
                  <c:v>-0.34577000000000002</c:v>
                </c:pt>
                <c:pt idx="7040">
                  <c:v>-0.26250000000000001</c:v>
                </c:pt>
                <c:pt idx="7041">
                  <c:v>-0.24018999999999999</c:v>
                </c:pt>
                <c:pt idx="7042">
                  <c:v>-0.12955</c:v>
                </c:pt>
                <c:pt idx="7043">
                  <c:v>-6.4227000000000006E-2</c:v>
                </c:pt>
                <c:pt idx="7044">
                  <c:v>-4.7794999999999997E-2</c:v>
                </c:pt>
                <c:pt idx="7045">
                  <c:v>-4.9098999999999997E-2</c:v>
                </c:pt>
                <c:pt idx="7046">
                  <c:v>3.8757000000000002E-3</c:v>
                </c:pt>
                <c:pt idx="7047">
                  <c:v>4.9887000000000001E-2</c:v>
                </c:pt>
                <c:pt idx="7048">
                  <c:v>6.6271999999999998E-2</c:v>
                </c:pt>
                <c:pt idx="7049">
                  <c:v>0.11276</c:v>
                </c:pt>
                <c:pt idx="7050">
                  <c:v>0.17752000000000001</c:v>
                </c:pt>
                <c:pt idx="7051">
                  <c:v>0.17737</c:v>
                </c:pt>
                <c:pt idx="7052">
                  <c:v>0.15482000000000001</c:v>
                </c:pt>
                <c:pt idx="7053">
                  <c:v>0.13719000000000001</c:v>
                </c:pt>
                <c:pt idx="7054">
                  <c:v>0.15225</c:v>
                </c:pt>
                <c:pt idx="7055">
                  <c:v>0.16223000000000001</c:v>
                </c:pt>
                <c:pt idx="7056">
                  <c:v>0.12</c:v>
                </c:pt>
                <c:pt idx="7057">
                  <c:v>7.1036000000000002E-2</c:v>
                </c:pt>
                <c:pt idx="7058">
                  <c:v>7.8352000000000005E-2</c:v>
                </c:pt>
                <c:pt idx="7059">
                  <c:v>6.6177E-2</c:v>
                </c:pt>
                <c:pt idx="7060">
                  <c:v>5.0633999999999998E-2</c:v>
                </c:pt>
                <c:pt idx="7061">
                  <c:v>1.5736E-2</c:v>
                </c:pt>
                <c:pt idx="7062">
                  <c:v>-3.9949E-3</c:v>
                </c:pt>
                <c:pt idx="7063">
                  <c:v>5.0312999999999998E-3</c:v>
                </c:pt>
                <c:pt idx="7064">
                  <c:v>9.4509999999999993E-3</c:v>
                </c:pt>
                <c:pt idx="7065">
                  <c:v>-1.3032E-2</c:v>
                </c:pt>
                <c:pt idx="7066">
                  <c:v>-5.3954000000000002E-2</c:v>
                </c:pt>
                <c:pt idx="7067">
                  <c:v>-7.8999E-2</c:v>
                </c:pt>
                <c:pt idx="7068">
                  <c:v>-6.6602999999999996E-2</c:v>
                </c:pt>
                <c:pt idx="7069">
                  <c:v>-5.1943999999999997E-2</c:v>
                </c:pt>
                <c:pt idx="7070">
                  <c:v>-4.5385000000000002E-2</c:v>
                </c:pt>
                <c:pt idx="7071">
                  <c:v>-7.1184999999999998E-2</c:v>
                </c:pt>
                <c:pt idx="7072">
                  <c:v>-6.7219000000000001E-2</c:v>
                </c:pt>
                <c:pt idx="7073">
                  <c:v>-6.1719000000000003E-2</c:v>
                </c:pt>
                <c:pt idx="7074">
                  <c:v>-3.7878000000000002E-2</c:v>
                </c:pt>
                <c:pt idx="7075">
                  <c:v>-3.0755999999999999E-2</c:v>
                </c:pt>
                <c:pt idx="7076">
                  <c:v>-3.9629999999999999E-2</c:v>
                </c:pt>
                <c:pt idx="7077">
                  <c:v>-1.2655E-2</c:v>
                </c:pt>
                <c:pt idx="7078">
                  <c:v>1.8804999999999999E-2</c:v>
                </c:pt>
                <c:pt idx="7079">
                  <c:v>9.1701999999999999E-3</c:v>
                </c:pt>
                <c:pt idx="7080">
                  <c:v>5.5897999999999998E-3</c:v>
                </c:pt>
                <c:pt idx="7081">
                  <c:v>3.0581000000000001E-2</c:v>
                </c:pt>
                <c:pt idx="7082">
                  <c:v>5.9239E-2</c:v>
                </c:pt>
                <c:pt idx="7083">
                  <c:v>4.2784999999999997E-2</c:v>
                </c:pt>
                <c:pt idx="7084">
                  <c:v>3.3987000000000003E-2</c:v>
                </c:pt>
                <c:pt idx="7085">
                  <c:v>6.0585E-2</c:v>
                </c:pt>
                <c:pt idx="7086">
                  <c:v>9.1988E-2</c:v>
                </c:pt>
                <c:pt idx="7087">
                  <c:v>-4.2946999999999999E-4</c:v>
                </c:pt>
                <c:pt idx="7088">
                  <c:v>3.3973000000000003E-2</c:v>
                </c:pt>
                <c:pt idx="7089">
                  <c:v>2.1909000000000001E-2</c:v>
                </c:pt>
                <c:pt idx="7090">
                  <c:v>-5.2127E-2</c:v>
                </c:pt>
                <c:pt idx="7091">
                  <c:v>0.11167000000000001</c:v>
                </c:pt>
                <c:pt idx="7092">
                  <c:v>-7.0124000000000006E-2</c:v>
                </c:pt>
                <c:pt idx="7093">
                  <c:v>-1.2005E-2</c:v>
                </c:pt>
                <c:pt idx="7094">
                  <c:v>-6.5085000000000004E-2</c:v>
                </c:pt>
                <c:pt idx="7095">
                  <c:v>1.8662999999999999E-2</c:v>
                </c:pt>
                <c:pt idx="7096">
                  <c:v>-9.0288E-3</c:v>
                </c:pt>
                <c:pt idx="7097">
                  <c:v>-3.5372000000000001E-2</c:v>
                </c:pt>
                <c:pt idx="7098">
                  <c:v>-0.11549</c:v>
                </c:pt>
                <c:pt idx="7099">
                  <c:v>-3.3679000000000001E-3</c:v>
                </c:pt>
                <c:pt idx="7100">
                  <c:v>-2.6345E-2</c:v>
                </c:pt>
                <c:pt idx="7101">
                  <c:v>4.7907999999999999E-2</c:v>
                </c:pt>
                <c:pt idx="7102">
                  <c:v>-6.9152000000000005E-2</c:v>
                </c:pt>
                <c:pt idx="7103">
                  <c:v>-5.1873000000000002E-2</c:v>
                </c:pt>
                <c:pt idx="7104">
                  <c:v>1.2309E-2</c:v>
                </c:pt>
                <c:pt idx="7105">
                  <c:v>-3.134E-2</c:v>
                </c:pt>
                <c:pt idx="7106">
                  <c:v>8.4015999999999993E-2</c:v>
                </c:pt>
                <c:pt idx="7107">
                  <c:v>-5.6557000000000003E-2</c:v>
                </c:pt>
                <c:pt idx="7108">
                  <c:v>-2.4684000000000001E-2</c:v>
                </c:pt>
                <c:pt idx="7109">
                  <c:v>5.3834E-2</c:v>
                </c:pt>
                <c:pt idx="7110">
                  <c:v>-6.9551000000000002E-2</c:v>
                </c:pt>
                <c:pt idx="7111">
                  <c:v>7.3799000000000003E-2</c:v>
                </c:pt>
                <c:pt idx="7112">
                  <c:v>1.0300999999999999E-2</c:v>
                </c:pt>
                <c:pt idx="7113">
                  <c:v>-5.3037000000000001E-2</c:v>
                </c:pt>
                <c:pt idx="7114">
                  <c:v>5.6617000000000001E-2</c:v>
                </c:pt>
                <c:pt idx="7115">
                  <c:v>3.3139000000000002E-2</c:v>
                </c:pt>
                <c:pt idx="7116">
                  <c:v>-8.5150000000000003E-2</c:v>
                </c:pt>
                <c:pt idx="7117">
                  <c:v>0.11365</c:v>
                </c:pt>
                <c:pt idx="7118">
                  <c:v>-6.6521999999999998E-2</c:v>
                </c:pt>
                <c:pt idx="7119">
                  <c:v>6.5491999999999995E-2</c:v>
                </c:pt>
                <c:pt idx="7120">
                  <c:v>-2.128E-2</c:v>
                </c:pt>
                <c:pt idx="7121">
                  <c:v>-2.4617E-2</c:v>
                </c:pt>
                <c:pt idx="7122">
                  <c:v>7.1872000000000004E-3</c:v>
                </c:pt>
                <c:pt idx="7123">
                  <c:v>7.4561000000000002E-2</c:v>
                </c:pt>
                <c:pt idx="7124">
                  <c:v>-2.5676999999999998E-2</c:v>
                </c:pt>
                <c:pt idx="7125">
                  <c:v>7.5176000000000007E-2</c:v>
                </c:pt>
                <c:pt idx="7126">
                  <c:v>-6.8256999999999998E-2</c:v>
                </c:pt>
                <c:pt idx="7127">
                  <c:v>6.0407000000000002E-2</c:v>
                </c:pt>
                <c:pt idx="7128">
                  <c:v>5.1352000000000002E-2</c:v>
                </c:pt>
                <c:pt idx="7129">
                  <c:v>-2.6523000000000001E-2</c:v>
                </c:pt>
                <c:pt idx="7130">
                  <c:v>2.0587999999999999E-2</c:v>
                </c:pt>
                <c:pt idx="7131">
                  <c:v>-7.1523000000000003E-2</c:v>
                </c:pt>
                <c:pt idx="7132">
                  <c:v>8.1014000000000003E-2</c:v>
                </c:pt>
                <c:pt idx="7133">
                  <c:v>7.3470999999999995E-2</c:v>
                </c:pt>
                <c:pt idx="7134">
                  <c:v>-2.6425000000000001E-2</c:v>
                </c:pt>
                <c:pt idx="7135">
                  <c:v>7.1974999999999997E-2</c:v>
                </c:pt>
                <c:pt idx="7136">
                  <c:v>-0.13732</c:v>
                </c:pt>
                <c:pt idx="7137">
                  <c:v>-3.4019000000000001E-2</c:v>
                </c:pt>
                <c:pt idx="7138">
                  <c:v>-2.0402E-2</c:v>
                </c:pt>
                <c:pt idx="7139">
                  <c:v>-0.14743000000000001</c:v>
                </c:pt>
                <c:pt idx="7140">
                  <c:v>-6.5321000000000004E-2</c:v>
                </c:pt>
                <c:pt idx="7141">
                  <c:v>-7.3892999999999997E-3</c:v>
                </c:pt>
                <c:pt idx="7142">
                  <c:v>-0.1124</c:v>
                </c:pt>
                <c:pt idx="7143">
                  <c:v>6.7230999999999999E-2</c:v>
                </c:pt>
                <c:pt idx="7144">
                  <c:v>-3.8675000000000001E-2</c:v>
                </c:pt>
                <c:pt idx="7145">
                  <c:v>1.8756999999999999E-2</c:v>
                </c:pt>
                <c:pt idx="7146">
                  <c:v>4.2613999999999999E-2</c:v>
                </c:pt>
                <c:pt idx="7147">
                  <c:v>2.2367999999999999E-2</c:v>
                </c:pt>
                <c:pt idx="7148">
                  <c:v>-1.0214000000000001E-2</c:v>
                </c:pt>
                <c:pt idx="7149">
                  <c:v>7.8913999999999998E-2</c:v>
                </c:pt>
                <c:pt idx="7150">
                  <c:v>2.0823999999999999E-2</c:v>
                </c:pt>
                <c:pt idx="7151">
                  <c:v>0.12875</c:v>
                </c:pt>
                <c:pt idx="7152">
                  <c:v>3.9326E-2</c:v>
                </c:pt>
                <c:pt idx="7153">
                  <c:v>3.8178999999999998E-2</c:v>
                </c:pt>
                <c:pt idx="7154">
                  <c:v>8.7737999999999997E-2</c:v>
                </c:pt>
                <c:pt idx="7155">
                  <c:v>5.9831000000000002E-2</c:v>
                </c:pt>
                <c:pt idx="7156">
                  <c:v>0.10730000000000001</c:v>
                </c:pt>
                <c:pt idx="7157">
                  <c:v>-1.3395000000000001E-2</c:v>
                </c:pt>
                <c:pt idx="7158">
                  <c:v>-3.4446999999999998E-2</c:v>
                </c:pt>
                <c:pt idx="7159">
                  <c:v>1.89E-2</c:v>
                </c:pt>
                <c:pt idx="7160">
                  <c:v>-1.7777000000000001E-2</c:v>
                </c:pt>
                <c:pt idx="7161">
                  <c:v>0.13916000000000001</c:v>
                </c:pt>
                <c:pt idx="7162">
                  <c:v>1.1591000000000001E-2</c:v>
                </c:pt>
                <c:pt idx="7163">
                  <c:v>7.5881000000000004E-3</c:v>
                </c:pt>
                <c:pt idx="7164">
                  <c:v>8.3139000000000005E-2</c:v>
                </c:pt>
                <c:pt idx="7165">
                  <c:v>-9.7459E-3</c:v>
                </c:pt>
                <c:pt idx="7166">
                  <c:v>-7.9916999999999992E-3</c:v>
                </c:pt>
                <c:pt idx="7167">
                  <c:v>-6.4158999999999994E-2</c:v>
                </c:pt>
                <c:pt idx="7168">
                  <c:v>-0.16858000000000001</c:v>
                </c:pt>
                <c:pt idx="7169">
                  <c:v>-8.9979000000000003E-2</c:v>
                </c:pt>
                <c:pt idx="7170">
                  <c:v>-9.2008999999999994E-2</c:v>
                </c:pt>
                <c:pt idx="7171">
                  <c:v>-0.14499000000000001</c:v>
                </c:pt>
                <c:pt idx="7172">
                  <c:v>-0.13997000000000001</c:v>
                </c:pt>
                <c:pt idx="7173">
                  <c:v>-0.13938</c:v>
                </c:pt>
                <c:pt idx="7174">
                  <c:v>-0.12995999999999999</c:v>
                </c:pt>
                <c:pt idx="7175">
                  <c:v>-8.9862999999999998E-2</c:v>
                </c:pt>
                <c:pt idx="7176">
                  <c:v>-0.13666</c:v>
                </c:pt>
                <c:pt idx="7177">
                  <c:v>-9.8851999999999995E-2</c:v>
                </c:pt>
                <c:pt idx="7178">
                  <c:v>-4.9203999999999998E-2</c:v>
                </c:pt>
                <c:pt idx="7179">
                  <c:v>-3.8362E-2</c:v>
                </c:pt>
                <c:pt idx="7180">
                  <c:v>-2.6848E-2</c:v>
                </c:pt>
                <c:pt idx="7181">
                  <c:v>9.8531999999999995E-3</c:v>
                </c:pt>
                <c:pt idx="7182">
                  <c:v>7.3344999999999994E-2</c:v>
                </c:pt>
                <c:pt idx="7183">
                  <c:v>0.1154</c:v>
                </c:pt>
                <c:pt idx="7184">
                  <c:v>0.11157</c:v>
                </c:pt>
                <c:pt idx="7185">
                  <c:v>8.2976999999999995E-2</c:v>
                </c:pt>
                <c:pt idx="7186">
                  <c:v>6.2995999999999996E-2</c:v>
                </c:pt>
                <c:pt idx="7187">
                  <c:v>0.15972</c:v>
                </c:pt>
                <c:pt idx="7188">
                  <c:v>9.5713000000000006E-2</c:v>
                </c:pt>
                <c:pt idx="7189">
                  <c:v>7.2267999999999999E-2</c:v>
                </c:pt>
                <c:pt idx="7190">
                  <c:v>0.16367000000000001</c:v>
                </c:pt>
                <c:pt idx="7191">
                  <c:v>0.10329000000000001</c:v>
                </c:pt>
                <c:pt idx="7192">
                  <c:v>0.23021</c:v>
                </c:pt>
                <c:pt idx="7193">
                  <c:v>0.17224999999999999</c:v>
                </c:pt>
                <c:pt idx="7194">
                  <c:v>0.15293000000000001</c:v>
                </c:pt>
                <c:pt idx="7195">
                  <c:v>9.7666000000000003E-2</c:v>
                </c:pt>
                <c:pt idx="7196">
                  <c:v>0.14657999999999999</c:v>
                </c:pt>
                <c:pt idx="7197">
                  <c:v>0.10382</c:v>
                </c:pt>
                <c:pt idx="7198">
                  <c:v>9.0563000000000005E-2</c:v>
                </c:pt>
                <c:pt idx="7199">
                  <c:v>1.6316000000000001E-2</c:v>
                </c:pt>
                <c:pt idx="7200">
                  <c:v>5.5704999999999998E-2</c:v>
                </c:pt>
                <c:pt idx="7201">
                  <c:v>-1.3455999999999999E-2</c:v>
                </c:pt>
                <c:pt idx="7202">
                  <c:v>-3.1690999999999997E-2</c:v>
                </c:pt>
                <c:pt idx="7203">
                  <c:v>-9.9807999999999994E-2</c:v>
                </c:pt>
                <c:pt idx="7204">
                  <c:v>-0.12731000000000001</c:v>
                </c:pt>
                <c:pt idx="7205">
                  <c:v>-8.9000999999999997E-2</c:v>
                </c:pt>
                <c:pt idx="7206">
                  <c:v>-0.19671</c:v>
                </c:pt>
                <c:pt idx="7207">
                  <c:v>-0.18978999999999999</c:v>
                </c:pt>
                <c:pt idx="7208">
                  <c:v>-0.22674</c:v>
                </c:pt>
                <c:pt idx="7209">
                  <c:v>-0.21951000000000001</c:v>
                </c:pt>
                <c:pt idx="7210">
                  <c:v>-0.12358</c:v>
                </c:pt>
                <c:pt idx="7211">
                  <c:v>-0.24503</c:v>
                </c:pt>
                <c:pt idx="7212">
                  <c:v>-0.25157000000000002</c:v>
                </c:pt>
                <c:pt idx="7213">
                  <c:v>-0.14845</c:v>
                </c:pt>
                <c:pt idx="7214">
                  <c:v>-0.15714</c:v>
                </c:pt>
                <c:pt idx="7215">
                  <c:v>-0.18271000000000001</c:v>
                </c:pt>
                <c:pt idx="7216">
                  <c:v>-8.4268999999999997E-2</c:v>
                </c:pt>
                <c:pt idx="7217">
                  <c:v>-0.25305</c:v>
                </c:pt>
                <c:pt idx="7218">
                  <c:v>-3.8366999999999998E-2</c:v>
                </c:pt>
                <c:pt idx="7219">
                  <c:v>-6.7236000000000004E-2</c:v>
                </c:pt>
                <c:pt idx="7220">
                  <c:v>2.6134000000000001E-2</c:v>
                </c:pt>
                <c:pt idx="7221">
                  <c:v>2.5776999999999999E-4</c:v>
                </c:pt>
                <c:pt idx="7222">
                  <c:v>6.0170000000000001E-2</c:v>
                </c:pt>
                <c:pt idx="7223">
                  <c:v>8.0375000000000002E-2</c:v>
                </c:pt>
                <c:pt idx="7224">
                  <c:v>0.20673</c:v>
                </c:pt>
                <c:pt idx="7225">
                  <c:v>9.6070000000000003E-2</c:v>
                </c:pt>
                <c:pt idx="7226">
                  <c:v>0.22808</c:v>
                </c:pt>
                <c:pt idx="7227">
                  <c:v>0.22048000000000001</c:v>
                </c:pt>
                <c:pt idx="7228">
                  <c:v>0.28166999999999998</c:v>
                </c:pt>
                <c:pt idx="7229">
                  <c:v>0.29621999999999998</c:v>
                </c:pt>
                <c:pt idx="7230">
                  <c:v>0.2155</c:v>
                </c:pt>
                <c:pt idx="7231">
                  <c:v>0.34077000000000002</c:v>
                </c:pt>
                <c:pt idx="7232">
                  <c:v>0.23537</c:v>
                </c:pt>
                <c:pt idx="7233">
                  <c:v>0.24421000000000001</c:v>
                </c:pt>
                <c:pt idx="7234">
                  <c:v>0.24739</c:v>
                </c:pt>
                <c:pt idx="7235">
                  <c:v>8.3250000000000005E-2</c:v>
                </c:pt>
                <c:pt idx="7236">
                  <c:v>0.28720000000000001</c:v>
                </c:pt>
                <c:pt idx="7237">
                  <c:v>0.23133999999999999</c:v>
                </c:pt>
                <c:pt idx="7238">
                  <c:v>0.10163</c:v>
                </c:pt>
                <c:pt idx="7239">
                  <c:v>0.10823000000000001</c:v>
                </c:pt>
                <c:pt idx="7240">
                  <c:v>7.1036000000000002E-2</c:v>
                </c:pt>
                <c:pt idx="7241">
                  <c:v>-2.8147999999999999E-2</c:v>
                </c:pt>
                <c:pt idx="7242">
                  <c:v>9.8388000000000003E-2</c:v>
                </c:pt>
                <c:pt idx="7243">
                  <c:v>-0.19892000000000001</c:v>
                </c:pt>
                <c:pt idx="7244">
                  <c:v>-0.13284000000000001</c:v>
                </c:pt>
                <c:pt idx="7245">
                  <c:v>-0.2324</c:v>
                </c:pt>
                <c:pt idx="7246">
                  <c:v>-0.22362000000000001</c:v>
                </c:pt>
                <c:pt idx="7247">
                  <c:v>-0.28360999999999997</c:v>
                </c:pt>
                <c:pt idx="7248">
                  <c:v>-0.29915000000000003</c:v>
                </c:pt>
                <c:pt idx="7249">
                  <c:v>-0.40014</c:v>
                </c:pt>
                <c:pt idx="7250">
                  <c:v>-0.26754</c:v>
                </c:pt>
                <c:pt idx="7251">
                  <c:v>-0.40578999999999998</c:v>
                </c:pt>
                <c:pt idx="7252">
                  <c:v>-0.33130999999999999</c:v>
                </c:pt>
                <c:pt idx="7253">
                  <c:v>-0.35649999999999998</c:v>
                </c:pt>
                <c:pt idx="7254">
                  <c:v>-0.37007000000000001</c:v>
                </c:pt>
                <c:pt idx="7255">
                  <c:v>-0.25026999999999999</c:v>
                </c:pt>
                <c:pt idx="7256">
                  <c:v>-0.31117</c:v>
                </c:pt>
                <c:pt idx="7257">
                  <c:v>-0.16275999999999999</c:v>
                </c:pt>
                <c:pt idx="7258">
                  <c:v>-0.14965999999999999</c:v>
                </c:pt>
                <c:pt idx="7259">
                  <c:v>-0.10947999999999999</c:v>
                </c:pt>
                <c:pt idx="7260">
                  <c:v>6.0685999999999997E-2</c:v>
                </c:pt>
                <c:pt idx="7261">
                  <c:v>-0.13705999999999999</c:v>
                </c:pt>
                <c:pt idx="7262">
                  <c:v>-3.2141999999999997E-2</c:v>
                </c:pt>
                <c:pt idx="7263">
                  <c:v>6.6854999999999998E-2</c:v>
                </c:pt>
                <c:pt idx="7264">
                  <c:v>7.6588000000000003E-2</c:v>
                </c:pt>
                <c:pt idx="7265">
                  <c:v>0.19111</c:v>
                </c:pt>
                <c:pt idx="7266">
                  <c:v>0.23199</c:v>
                </c:pt>
                <c:pt idx="7267">
                  <c:v>0.17563000000000001</c:v>
                </c:pt>
                <c:pt idx="7268">
                  <c:v>0.43435000000000001</c:v>
                </c:pt>
                <c:pt idx="7269">
                  <c:v>0.34927000000000002</c:v>
                </c:pt>
                <c:pt idx="7270">
                  <c:v>0.40590999999999999</c:v>
                </c:pt>
                <c:pt idx="7271">
                  <c:v>0.43073</c:v>
                </c:pt>
                <c:pt idx="7272">
                  <c:v>0.40872000000000003</c:v>
                </c:pt>
                <c:pt idx="7273">
                  <c:v>0.39982000000000001</c:v>
                </c:pt>
                <c:pt idx="7274">
                  <c:v>0.48522999999999999</c:v>
                </c:pt>
                <c:pt idx="7275">
                  <c:v>0.35309000000000001</c:v>
                </c:pt>
                <c:pt idx="7276">
                  <c:v>0.38612999999999997</c:v>
                </c:pt>
                <c:pt idx="7277">
                  <c:v>0.29483999999999999</c:v>
                </c:pt>
                <c:pt idx="7278">
                  <c:v>0.27738000000000002</c:v>
                </c:pt>
                <c:pt idx="7279">
                  <c:v>0.24451000000000001</c:v>
                </c:pt>
                <c:pt idx="7280">
                  <c:v>0.11663999999999999</c:v>
                </c:pt>
                <c:pt idx="7281">
                  <c:v>9.6933000000000005E-2</c:v>
                </c:pt>
                <c:pt idx="7282">
                  <c:v>-5.5454999999999997E-2</c:v>
                </c:pt>
                <c:pt idx="7283">
                  <c:v>-8.8583999999999996E-2</c:v>
                </c:pt>
                <c:pt idx="7284">
                  <c:v>-0.14535000000000001</c:v>
                </c:pt>
                <c:pt idx="7285">
                  <c:v>-0.27856999999999998</c:v>
                </c:pt>
                <c:pt idx="7286">
                  <c:v>-0.17016000000000001</c:v>
                </c:pt>
                <c:pt idx="7287">
                  <c:v>-0.28745999999999999</c:v>
                </c:pt>
                <c:pt idx="7288">
                  <c:v>-0.27843000000000001</c:v>
                </c:pt>
                <c:pt idx="7289">
                  <c:v>-0.28336</c:v>
                </c:pt>
                <c:pt idx="7290">
                  <c:v>-0.45186999999999999</c:v>
                </c:pt>
                <c:pt idx="7291">
                  <c:v>-0.40055000000000002</c:v>
                </c:pt>
                <c:pt idx="7292">
                  <c:v>-0.46758</c:v>
                </c:pt>
                <c:pt idx="7293">
                  <c:v>-0.50429000000000002</c:v>
                </c:pt>
                <c:pt idx="7294">
                  <c:v>-0.47949999999999998</c:v>
                </c:pt>
                <c:pt idx="7295">
                  <c:v>-0.46250000000000002</c:v>
                </c:pt>
                <c:pt idx="7296">
                  <c:v>-0.44124000000000002</c:v>
                </c:pt>
                <c:pt idx="7297">
                  <c:v>-0.38007999999999997</c:v>
                </c:pt>
                <c:pt idx="7298">
                  <c:v>-0.35648999999999997</c:v>
                </c:pt>
                <c:pt idx="7299">
                  <c:v>-0.30739</c:v>
                </c:pt>
                <c:pt idx="7300">
                  <c:v>-0.23812</c:v>
                </c:pt>
                <c:pt idx="7301">
                  <c:v>-0.15909000000000001</c:v>
                </c:pt>
                <c:pt idx="7302">
                  <c:v>-7.2556999999999996E-2</c:v>
                </c:pt>
                <c:pt idx="7303">
                  <c:v>1.0651E-3</c:v>
                </c:pt>
                <c:pt idx="7304">
                  <c:v>5.4911000000000001E-2</c:v>
                </c:pt>
                <c:pt idx="7305">
                  <c:v>0.14485000000000001</c:v>
                </c:pt>
                <c:pt idx="7306">
                  <c:v>0.26799000000000001</c:v>
                </c:pt>
                <c:pt idx="7307">
                  <c:v>0.32045000000000001</c:v>
                </c:pt>
                <c:pt idx="7308">
                  <c:v>0.38980999999999999</c:v>
                </c:pt>
                <c:pt idx="7309">
                  <c:v>0.43408999999999998</c:v>
                </c:pt>
                <c:pt idx="7310">
                  <c:v>0.50092999999999999</c:v>
                </c:pt>
                <c:pt idx="7311">
                  <c:v>0.53300000000000003</c:v>
                </c:pt>
                <c:pt idx="7312">
                  <c:v>0.40521000000000001</c:v>
                </c:pt>
                <c:pt idx="7313">
                  <c:v>0.47121000000000002</c:v>
                </c:pt>
                <c:pt idx="7314">
                  <c:v>0.56240000000000001</c:v>
                </c:pt>
                <c:pt idx="7315">
                  <c:v>0.46521000000000001</c:v>
                </c:pt>
                <c:pt idx="7316">
                  <c:v>0.57382</c:v>
                </c:pt>
                <c:pt idx="7317">
                  <c:v>0.37170999999999998</c:v>
                </c:pt>
                <c:pt idx="7318">
                  <c:v>0.46151999999999999</c:v>
                </c:pt>
                <c:pt idx="7319">
                  <c:v>0.3664</c:v>
                </c:pt>
                <c:pt idx="7320">
                  <c:v>0.34756999999999999</c:v>
                </c:pt>
                <c:pt idx="7321">
                  <c:v>0.20313000000000001</c:v>
                </c:pt>
                <c:pt idx="7322">
                  <c:v>0.15866</c:v>
                </c:pt>
                <c:pt idx="7323">
                  <c:v>1.7675E-2</c:v>
                </c:pt>
                <c:pt idx="7324">
                  <c:v>5.0962E-2</c:v>
                </c:pt>
                <c:pt idx="7325">
                  <c:v>-0.12573000000000001</c:v>
                </c:pt>
                <c:pt idx="7326">
                  <c:v>-0.15531</c:v>
                </c:pt>
                <c:pt idx="7327">
                  <c:v>-0.32455000000000001</c:v>
                </c:pt>
                <c:pt idx="7328">
                  <c:v>-0.37156</c:v>
                </c:pt>
                <c:pt idx="7329">
                  <c:v>-0.41829</c:v>
                </c:pt>
                <c:pt idx="7330">
                  <c:v>-0.5514</c:v>
                </c:pt>
                <c:pt idx="7331">
                  <c:v>-0.50122999999999995</c:v>
                </c:pt>
                <c:pt idx="7332">
                  <c:v>-0.66890000000000005</c:v>
                </c:pt>
                <c:pt idx="7333">
                  <c:v>-0.59231999999999996</c:v>
                </c:pt>
                <c:pt idx="7334">
                  <c:v>-0.59336999999999995</c:v>
                </c:pt>
                <c:pt idx="7335">
                  <c:v>-0.81277999999999995</c:v>
                </c:pt>
                <c:pt idx="7336">
                  <c:v>-0.56935999999999998</c:v>
                </c:pt>
                <c:pt idx="7337">
                  <c:v>-0.48076000000000002</c:v>
                </c:pt>
                <c:pt idx="7338">
                  <c:v>-0.56903999999999999</c:v>
                </c:pt>
                <c:pt idx="7339">
                  <c:v>-0.43062</c:v>
                </c:pt>
                <c:pt idx="7340">
                  <c:v>-0.2671</c:v>
                </c:pt>
                <c:pt idx="7341">
                  <c:v>-0.39244000000000001</c:v>
                </c:pt>
                <c:pt idx="7342">
                  <c:v>8.8790999999999995E-2</c:v>
                </c:pt>
                <c:pt idx="7343">
                  <c:v>-0.12469</c:v>
                </c:pt>
                <c:pt idx="7344">
                  <c:v>0.11683</c:v>
                </c:pt>
                <c:pt idx="7345">
                  <c:v>8.7481000000000003E-2</c:v>
                </c:pt>
                <c:pt idx="7346">
                  <c:v>0.24254000000000001</c:v>
                </c:pt>
                <c:pt idx="7347">
                  <c:v>0.32508999999999999</c:v>
                </c:pt>
                <c:pt idx="7348">
                  <c:v>0.47733999999999999</c:v>
                </c:pt>
                <c:pt idx="7349">
                  <c:v>0.36520000000000002</c:v>
                </c:pt>
                <c:pt idx="7350">
                  <c:v>0.62090999999999996</c:v>
                </c:pt>
                <c:pt idx="7351">
                  <c:v>0.46128000000000002</c:v>
                </c:pt>
                <c:pt idx="7352">
                  <c:v>0.64683999999999997</c:v>
                </c:pt>
                <c:pt idx="7353">
                  <c:v>0.5806</c:v>
                </c:pt>
                <c:pt idx="7354">
                  <c:v>0.49791999999999997</c:v>
                </c:pt>
                <c:pt idx="7355">
                  <c:v>0.65434000000000003</c:v>
                </c:pt>
                <c:pt idx="7356">
                  <c:v>0.43729000000000001</c:v>
                </c:pt>
                <c:pt idx="7357">
                  <c:v>0.59067000000000003</c:v>
                </c:pt>
                <c:pt idx="7358">
                  <c:v>0.48663000000000001</c:v>
                </c:pt>
                <c:pt idx="7359">
                  <c:v>0.34795999999999999</c:v>
                </c:pt>
                <c:pt idx="7360">
                  <c:v>0.52705999999999997</c:v>
                </c:pt>
                <c:pt idx="7361">
                  <c:v>7.0600999999999997E-2</c:v>
                </c:pt>
                <c:pt idx="7362">
                  <c:v>3.771E-2</c:v>
                </c:pt>
                <c:pt idx="7363">
                  <c:v>5.5118E-2</c:v>
                </c:pt>
                <c:pt idx="7364">
                  <c:v>-0.18643000000000001</c:v>
                </c:pt>
                <c:pt idx="7365">
                  <c:v>-0.21521999999999999</c:v>
                </c:pt>
                <c:pt idx="7366">
                  <c:v>-0.12637000000000001</c:v>
                </c:pt>
                <c:pt idx="7367">
                  <c:v>-0.57476000000000005</c:v>
                </c:pt>
                <c:pt idx="7368">
                  <c:v>-0.21084</c:v>
                </c:pt>
                <c:pt idx="7369">
                  <c:v>-0.48114000000000001</c:v>
                </c:pt>
                <c:pt idx="7370">
                  <c:v>-0.35998000000000002</c:v>
                </c:pt>
                <c:pt idx="7371">
                  <c:v>-0.42209999999999998</c:v>
                </c:pt>
                <c:pt idx="7372">
                  <c:v>-0.48129</c:v>
                </c:pt>
                <c:pt idx="7373">
                  <c:v>-0.54464999999999997</c:v>
                </c:pt>
                <c:pt idx="7374">
                  <c:v>-0.30797000000000002</c:v>
                </c:pt>
                <c:pt idx="7375">
                  <c:v>-0.51715</c:v>
                </c:pt>
                <c:pt idx="7376">
                  <c:v>-0.25658999999999998</c:v>
                </c:pt>
                <c:pt idx="7377">
                  <c:v>-0.39926</c:v>
                </c:pt>
                <c:pt idx="7378">
                  <c:v>-0.31602999999999998</c:v>
                </c:pt>
                <c:pt idx="7379">
                  <c:v>-0.16297</c:v>
                </c:pt>
                <c:pt idx="7380">
                  <c:v>-0.23114000000000001</c:v>
                </c:pt>
                <c:pt idx="7381">
                  <c:v>5.7295999999999996E-3</c:v>
                </c:pt>
                <c:pt idx="7382">
                  <c:v>-0.23552999999999999</c:v>
                </c:pt>
                <c:pt idx="7383">
                  <c:v>-0.1336</c:v>
                </c:pt>
                <c:pt idx="7384">
                  <c:v>3.2556000000000002E-2</c:v>
                </c:pt>
                <c:pt idx="7385">
                  <c:v>-9.6059000000000005E-2</c:v>
                </c:pt>
                <c:pt idx="7386">
                  <c:v>0.3891</c:v>
                </c:pt>
                <c:pt idx="7387">
                  <c:v>0.16611000000000001</c:v>
                </c:pt>
                <c:pt idx="7388">
                  <c:v>0.29543000000000003</c:v>
                </c:pt>
                <c:pt idx="7389">
                  <c:v>0.53190999999999999</c:v>
                </c:pt>
                <c:pt idx="7390">
                  <c:v>0.26880999999999999</c:v>
                </c:pt>
                <c:pt idx="7391">
                  <c:v>0.41947000000000001</c:v>
                </c:pt>
                <c:pt idx="7392">
                  <c:v>0.41145999999999999</c:v>
                </c:pt>
                <c:pt idx="7393">
                  <c:v>0.19166</c:v>
                </c:pt>
                <c:pt idx="7394">
                  <c:v>0.33628000000000002</c:v>
                </c:pt>
                <c:pt idx="7395">
                  <c:v>0.31080000000000002</c:v>
                </c:pt>
                <c:pt idx="7396">
                  <c:v>0.19497999999999999</c:v>
                </c:pt>
                <c:pt idx="7397">
                  <c:v>0.22728000000000001</c:v>
                </c:pt>
                <c:pt idx="7398">
                  <c:v>0.19503000000000001</c:v>
                </c:pt>
                <c:pt idx="7399">
                  <c:v>0.11783</c:v>
                </c:pt>
                <c:pt idx="7400">
                  <c:v>0.11573</c:v>
                </c:pt>
                <c:pt idx="7401">
                  <c:v>-1.1337E-2</c:v>
                </c:pt>
                <c:pt idx="7402">
                  <c:v>3.2037999999999997E-2</c:v>
                </c:pt>
                <c:pt idx="7403">
                  <c:v>1.7666999999999999E-2</c:v>
                </c:pt>
                <c:pt idx="7404">
                  <c:v>-9.3532000000000004E-2</c:v>
                </c:pt>
                <c:pt idx="7405">
                  <c:v>-0.1419</c:v>
                </c:pt>
                <c:pt idx="7406">
                  <c:v>-9.4895999999999994E-2</c:v>
                </c:pt>
                <c:pt idx="7407">
                  <c:v>-6.6437999999999997E-2</c:v>
                </c:pt>
                <c:pt idx="7408">
                  <c:v>-4.4045000000000001E-2</c:v>
                </c:pt>
                <c:pt idx="7409">
                  <c:v>-0.11004</c:v>
                </c:pt>
                <c:pt idx="7410">
                  <c:v>-0.17579</c:v>
                </c:pt>
                <c:pt idx="7411">
                  <c:v>-0.28688999999999998</c:v>
                </c:pt>
                <c:pt idx="7412">
                  <c:v>-0.29203000000000001</c:v>
                </c:pt>
                <c:pt idx="7413">
                  <c:v>-0.35032000000000002</c:v>
                </c:pt>
                <c:pt idx="7414">
                  <c:v>-0.33082</c:v>
                </c:pt>
                <c:pt idx="7415">
                  <c:v>-0.25906000000000001</c:v>
                </c:pt>
                <c:pt idx="7416">
                  <c:v>-0.23593</c:v>
                </c:pt>
                <c:pt idx="7417">
                  <c:v>-0.11688999999999999</c:v>
                </c:pt>
                <c:pt idx="7418">
                  <c:v>-5.0008999999999998E-2</c:v>
                </c:pt>
                <c:pt idx="7419">
                  <c:v>-4.4169E-2</c:v>
                </c:pt>
                <c:pt idx="7420">
                  <c:v>-3.6693000000000003E-2</c:v>
                </c:pt>
                <c:pt idx="7421">
                  <c:v>1.2167000000000001E-2</c:v>
                </c:pt>
                <c:pt idx="7422">
                  <c:v>5.0890999999999999E-2</c:v>
                </c:pt>
                <c:pt idx="7423">
                  <c:v>7.0813000000000001E-2</c:v>
                </c:pt>
                <c:pt idx="7424">
                  <c:v>0.12132</c:v>
                </c:pt>
                <c:pt idx="7425">
                  <c:v>0.17931</c:v>
                </c:pt>
                <c:pt idx="7426">
                  <c:v>0.17505000000000001</c:v>
                </c:pt>
                <c:pt idx="7427">
                  <c:v>0.15695000000000001</c:v>
                </c:pt>
                <c:pt idx="7428">
                  <c:v>0.14018</c:v>
                </c:pt>
                <c:pt idx="7429">
                  <c:v>0.15526999999999999</c:v>
                </c:pt>
                <c:pt idx="7430">
                  <c:v>0.16256999999999999</c:v>
                </c:pt>
                <c:pt idx="7431">
                  <c:v>0.11924</c:v>
                </c:pt>
                <c:pt idx="7432">
                  <c:v>7.2875999999999996E-2</c:v>
                </c:pt>
                <c:pt idx="7433">
                  <c:v>8.1186999999999995E-2</c:v>
                </c:pt>
                <c:pt idx="7434">
                  <c:v>6.4199000000000006E-2</c:v>
                </c:pt>
                <c:pt idx="7435">
                  <c:v>4.8878999999999999E-2</c:v>
                </c:pt>
                <c:pt idx="7436">
                  <c:v>2.0688999999999999E-2</c:v>
                </c:pt>
                <c:pt idx="7437">
                  <c:v>-6.6211999999999998E-3</c:v>
                </c:pt>
                <c:pt idx="7438">
                  <c:v>1.0252E-3</c:v>
                </c:pt>
                <c:pt idx="7439">
                  <c:v>1.299E-2</c:v>
                </c:pt>
                <c:pt idx="7440">
                  <c:v>-1.0541999999999999E-2</c:v>
                </c:pt>
                <c:pt idx="7441">
                  <c:v>-5.6707E-2</c:v>
                </c:pt>
                <c:pt idx="7442">
                  <c:v>-7.8427999999999998E-2</c:v>
                </c:pt>
                <c:pt idx="7443">
                  <c:v>-6.6656999999999994E-2</c:v>
                </c:pt>
                <c:pt idx="7444">
                  <c:v>-5.7665000000000001E-2</c:v>
                </c:pt>
                <c:pt idx="7445">
                  <c:v>-5.092E-2</c:v>
                </c:pt>
                <c:pt idx="7446">
                  <c:v>-7.6303999999999997E-2</c:v>
                </c:pt>
                <c:pt idx="7447">
                  <c:v>-7.6222999999999999E-2</c:v>
                </c:pt>
                <c:pt idx="7448">
                  <c:v>-7.0279999999999995E-2</c:v>
                </c:pt>
                <c:pt idx="7449">
                  <c:v>-4.5476000000000003E-2</c:v>
                </c:pt>
                <c:pt idx="7450">
                  <c:v>-3.9050000000000001E-2</c:v>
                </c:pt>
                <c:pt idx="7451">
                  <c:v>-4.7473000000000001E-2</c:v>
                </c:pt>
                <c:pt idx="7452">
                  <c:v>-2.3224999999999999E-2</c:v>
                </c:pt>
                <c:pt idx="7453">
                  <c:v>7.6952000000000001E-3</c:v>
                </c:pt>
                <c:pt idx="7454">
                  <c:v>3.3130999999999998E-3</c:v>
                </c:pt>
                <c:pt idx="7455">
                  <c:v>8.9221999999999999E-4</c:v>
                </c:pt>
                <c:pt idx="7456">
                  <c:v>2.3137999999999999E-2</c:v>
                </c:pt>
                <c:pt idx="7457">
                  <c:v>5.3386000000000003E-2</c:v>
                </c:pt>
                <c:pt idx="7458">
                  <c:v>3.7845999999999998E-2</c:v>
                </c:pt>
                <c:pt idx="7459">
                  <c:v>2.8108999999999999E-2</c:v>
                </c:pt>
                <c:pt idx="7460">
                  <c:v>5.7707000000000001E-2</c:v>
                </c:pt>
                <c:pt idx="7461">
                  <c:v>8.8399000000000005E-2</c:v>
                </c:pt>
                <c:pt idx="7462">
                  <c:v>-5.6248000000000001E-3</c:v>
                </c:pt>
                <c:pt idx="7463">
                  <c:v>2.8996000000000001E-2</c:v>
                </c:pt>
                <c:pt idx="7464">
                  <c:v>1.8735000000000002E-2</c:v>
                </c:pt>
                <c:pt idx="7465">
                  <c:v>-5.178E-2</c:v>
                </c:pt>
                <c:pt idx="7466">
                  <c:v>0.11169999999999999</c:v>
                </c:pt>
                <c:pt idx="7467">
                  <c:v>-7.2711999999999999E-2</c:v>
                </c:pt>
                <c:pt idx="7468">
                  <c:v>-9.8980000000000005E-3</c:v>
                </c:pt>
                <c:pt idx="7469">
                  <c:v>-6.3174999999999995E-2</c:v>
                </c:pt>
                <c:pt idx="7470">
                  <c:v>2.0083E-2</c:v>
                </c:pt>
                <c:pt idx="7471">
                  <c:v>-9.8315E-3</c:v>
                </c:pt>
                <c:pt idx="7472">
                  <c:v>-3.2781999999999999E-2</c:v>
                </c:pt>
                <c:pt idx="7473">
                  <c:v>-0.11383</c:v>
                </c:pt>
                <c:pt idx="7474">
                  <c:v>-1.5246000000000001E-3</c:v>
                </c:pt>
                <c:pt idx="7475">
                  <c:v>-2.4388E-2</c:v>
                </c:pt>
                <c:pt idx="7476">
                  <c:v>4.7903000000000001E-2</c:v>
                </c:pt>
                <c:pt idx="7477">
                  <c:v>-6.7338999999999996E-2</c:v>
                </c:pt>
                <c:pt idx="7478">
                  <c:v>-4.9771000000000003E-2</c:v>
                </c:pt>
                <c:pt idx="7479">
                  <c:v>1.7198999999999999E-2</c:v>
                </c:pt>
                <c:pt idx="7480">
                  <c:v>-2.6662999999999999E-2</c:v>
                </c:pt>
                <c:pt idx="7481">
                  <c:v>8.8339000000000001E-2</c:v>
                </c:pt>
                <c:pt idx="7482">
                  <c:v>-4.9930000000000002E-2</c:v>
                </c:pt>
                <c:pt idx="7483">
                  <c:v>-1.9300000000000001E-2</c:v>
                </c:pt>
                <c:pt idx="7484">
                  <c:v>5.9278999999999998E-2</c:v>
                </c:pt>
                <c:pt idx="7485">
                  <c:v>-6.7489999999999994E-2</c:v>
                </c:pt>
                <c:pt idx="7486">
                  <c:v>7.7090000000000006E-2</c:v>
                </c:pt>
                <c:pt idx="7487">
                  <c:v>1.5583E-2</c:v>
                </c:pt>
                <c:pt idx="7488">
                  <c:v>-5.3672999999999998E-2</c:v>
                </c:pt>
                <c:pt idx="7489">
                  <c:v>6.0463999999999997E-2</c:v>
                </c:pt>
                <c:pt idx="7490">
                  <c:v>3.8198000000000003E-2</c:v>
                </c:pt>
                <c:pt idx="7491">
                  <c:v>-8.5078000000000001E-2</c:v>
                </c:pt>
                <c:pt idx="7492">
                  <c:v>0.11796</c:v>
                </c:pt>
                <c:pt idx="7493">
                  <c:v>-5.9919E-2</c:v>
                </c:pt>
                <c:pt idx="7494">
                  <c:v>6.6868999999999998E-2</c:v>
                </c:pt>
                <c:pt idx="7495">
                  <c:v>-1.6133000000000002E-2</c:v>
                </c:pt>
                <c:pt idx="7496">
                  <c:v>-2.4108999999999998E-2</c:v>
                </c:pt>
                <c:pt idx="7497">
                  <c:v>9.2736999999999993E-3</c:v>
                </c:pt>
                <c:pt idx="7498">
                  <c:v>7.6536000000000007E-2</c:v>
                </c:pt>
                <c:pt idx="7499">
                  <c:v>-2.5422E-2</c:v>
                </c:pt>
                <c:pt idx="7500">
                  <c:v>7.3723999999999998E-2</c:v>
                </c:pt>
                <c:pt idx="7501">
                  <c:v>-6.8085000000000007E-2</c:v>
                </c:pt>
                <c:pt idx="7502">
                  <c:v>6.0185000000000002E-2</c:v>
                </c:pt>
                <c:pt idx="7503">
                  <c:v>4.9022000000000003E-2</c:v>
                </c:pt>
                <c:pt idx="7504">
                  <c:v>-2.7843E-2</c:v>
                </c:pt>
                <c:pt idx="7505">
                  <c:v>1.8550000000000001E-2</c:v>
                </c:pt>
                <c:pt idx="7506">
                  <c:v>-7.2859999999999994E-2</c:v>
                </c:pt>
                <c:pt idx="7507">
                  <c:v>8.1268000000000007E-2</c:v>
                </c:pt>
                <c:pt idx="7508">
                  <c:v>7.2144E-2</c:v>
                </c:pt>
                <c:pt idx="7509">
                  <c:v>-2.5042999999999999E-2</c:v>
                </c:pt>
                <c:pt idx="7510">
                  <c:v>6.5833000000000003E-2</c:v>
                </c:pt>
                <c:pt idx="7511">
                  <c:v>-0.13736000000000001</c:v>
                </c:pt>
                <c:pt idx="7512">
                  <c:v>-3.6123000000000002E-2</c:v>
                </c:pt>
                <c:pt idx="7513">
                  <c:v>-3.0469E-2</c:v>
                </c:pt>
                <c:pt idx="7514">
                  <c:v>-0.15354999999999999</c:v>
                </c:pt>
                <c:pt idx="7515">
                  <c:v>-7.2132000000000002E-2</c:v>
                </c:pt>
                <c:pt idx="7516">
                  <c:v>-1.6593E-2</c:v>
                </c:pt>
                <c:pt idx="7517">
                  <c:v>-0.11763</c:v>
                </c:pt>
                <c:pt idx="7518">
                  <c:v>5.8576000000000003E-2</c:v>
                </c:pt>
                <c:pt idx="7519">
                  <c:v>-5.0374000000000002E-2</c:v>
                </c:pt>
                <c:pt idx="7520">
                  <c:v>1.6528999999999999E-2</c:v>
                </c:pt>
                <c:pt idx="7521">
                  <c:v>3.1794999999999997E-2</c:v>
                </c:pt>
                <c:pt idx="7522">
                  <c:v>1.1023E-2</c:v>
                </c:pt>
                <c:pt idx="7523">
                  <c:v>-1.6500999999999998E-2</c:v>
                </c:pt>
                <c:pt idx="7524">
                  <c:v>7.2257000000000002E-2</c:v>
                </c:pt>
                <c:pt idx="7525">
                  <c:v>1.0455000000000001E-2</c:v>
                </c:pt>
                <c:pt idx="7526">
                  <c:v>0.12206</c:v>
                </c:pt>
                <c:pt idx="7527">
                  <c:v>3.1962999999999998E-2</c:v>
                </c:pt>
                <c:pt idx="7528">
                  <c:v>3.0738999999999999E-2</c:v>
                </c:pt>
                <c:pt idx="7529">
                  <c:v>8.2803000000000002E-2</c:v>
                </c:pt>
                <c:pt idx="7530">
                  <c:v>5.457E-2</c:v>
                </c:pt>
                <c:pt idx="7531">
                  <c:v>0.10345</c:v>
                </c:pt>
                <c:pt idx="7532">
                  <c:v>-1.6029999999999999E-2</c:v>
                </c:pt>
                <c:pt idx="7533">
                  <c:v>-3.7941000000000003E-2</c:v>
                </c:pt>
                <c:pt idx="7534">
                  <c:v>1.9081000000000001E-2</c:v>
                </c:pt>
                <c:pt idx="7535">
                  <c:v>-2.2408999999999998E-2</c:v>
                </c:pt>
                <c:pt idx="7536">
                  <c:v>0.13927999999999999</c:v>
                </c:pt>
                <c:pt idx="7537">
                  <c:v>1.0758E-2</c:v>
                </c:pt>
                <c:pt idx="7538">
                  <c:v>6.0417999999999999E-3</c:v>
                </c:pt>
                <c:pt idx="7539">
                  <c:v>8.4326999999999999E-2</c:v>
                </c:pt>
                <c:pt idx="7540">
                  <c:v>-1.494E-2</c:v>
                </c:pt>
                <c:pt idx="7541">
                  <c:v>-1.5665999999999999E-2</c:v>
                </c:pt>
                <c:pt idx="7542">
                  <c:v>-5.9216999999999999E-2</c:v>
                </c:pt>
                <c:pt idx="7543">
                  <c:v>-0.17152000000000001</c:v>
                </c:pt>
                <c:pt idx="7544">
                  <c:v>-9.3122999999999997E-2</c:v>
                </c:pt>
                <c:pt idx="7545">
                  <c:v>-8.5206000000000004E-2</c:v>
                </c:pt>
                <c:pt idx="7546">
                  <c:v>-0.13835</c:v>
                </c:pt>
                <c:pt idx="7547">
                  <c:v>-0.14199999999999999</c:v>
                </c:pt>
                <c:pt idx="7548">
                  <c:v>-0.13444999999999999</c:v>
                </c:pt>
                <c:pt idx="7549">
                  <c:v>-0.12695000000000001</c:v>
                </c:pt>
                <c:pt idx="7550">
                  <c:v>-9.0390999999999999E-2</c:v>
                </c:pt>
                <c:pt idx="7551">
                  <c:v>-0.13439000000000001</c:v>
                </c:pt>
                <c:pt idx="7552">
                  <c:v>-9.3476000000000004E-2</c:v>
                </c:pt>
                <c:pt idx="7553">
                  <c:v>-4.4880999999999997E-2</c:v>
                </c:pt>
                <c:pt idx="7554">
                  <c:v>-3.4617000000000002E-2</c:v>
                </c:pt>
                <c:pt idx="7555">
                  <c:v>-2.4112999999999999E-2</c:v>
                </c:pt>
                <c:pt idx="7556">
                  <c:v>9.1777999999999998E-3</c:v>
                </c:pt>
                <c:pt idx="7557">
                  <c:v>8.0737000000000003E-2</c:v>
                </c:pt>
                <c:pt idx="7558">
                  <c:v>0.11529</c:v>
                </c:pt>
                <c:pt idx="7559">
                  <c:v>0.11236</c:v>
                </c:pt>
                <c:pt idx="7560">
                  <c:v>8.8040999999999994E-2</c:v>
                </c:pt>
                <c:pt idx="7561">
                  <c:v>6.8169999999999994E-2</c:v>
                </c:pt>
                <c:pt idx="7562">
                  <c:v>0.15723999999999999</c:v>
                </c:pt>
                <c:pt idx="7563">
                  <c:v>9.9667000000000006E-2</c:v>
                </c:pt>
                <c:pt idx="7564">
                  <c:v>7.6975000000000002E-2</c:v>
                </c:pt>
                <c:pt idx="7565">
                  <c:v>0.15703</c:v>
                </c:pt>
                <c:pt idx="7566">
                  <c:v>9.5346E-2</c:v>
                </c:pt>
                <c:pt idx="7567">
                  <c:v>0.23849999999999999</c:v>
                </c:pt>
                <c:pt idx="7568">
                  <c:v>0.17002999999999999</c:v>
                </c:pt>
                <c:pt idx="7569">
                  <c:v>0.14813000000000001</c:v>
                </c:pt>
                <c:pt idx="7570">
                  <c:v>0.10097</c:v>
                </c:pt>
                <c:pt idx="7571">
                  <c:v>0.14828</c:v>
                </c:pt>
                <c:pt idx="7572">
                  <c:v>9.9453E-2</c:v>
                </c:pt>
                <c:pt idx="7573">
                  <c:v>8.8058999999999998E-2</c:v>
                </c:pt>
                <c:pt idx="7574">
                  <c:v>1.3261E-2</c:v>
                </c:pt>
                <c:pt idx="7575">
                  <c:v>5.3441000000000002E-2</c:v>
                </c:pt>
                <c:pt idx="7576">
                  <c:v>-1.1783E-2</c:v>
                </c:pt>
                <c:pt idx="7577">
                  <c:v>-3.8315000000000002E-2</c:v>
                </c:pt>
                <c:pt idx="7578">
                  <c:v>-0.10919</c:v>
                </c:pt>
                <c:pt idx="7579">
                  <c:v>-0.12864999999999999</c:v>
                </c:pt>
                <c:pt idx="7580">
                  <c:v>-9.9203E-2</c:v>
                </c:pt>
                <c:pt idx="7581">
                  <c:v>-0.20837</c:v>
                </c:pt>
                <c:pt idx="7582">
                  <c:v>-0.18797</c:v>
                </c:pt>
                <c:pt idx="7583">
                  <c:v>-0.22076999999999999</c:v>
                </c:pt>
                <c:pt idx="7584">
                  <c:v>-0.23296</c:v>
                </c:pt>
                <c:pt idx="7585">
                  <c:v>-0.12315</c:v>
                </c:pt>
                <c:pt idx="7586">
                  <c:v>-0.24529999999999999</c:v>
                </c:pt>
                <c:pt idx="7587">
                  <c:v>-0.26591999999999999</c:v>
                </c:pt>
                <c:pt idx="7588">
                  <c:v>-0.16236</c:v>
                </c:pt>
                <c:pt idx="7589">
                  <c:v>-0.15812000000000001</c:v>
                </c:pt>
                <c:pt idx="7590">
                  <c:v>-0.19531000000000001</c:v>
                </c:pt>
                <c:pt idx="7591">
                  <c:v>-9.7557000000000005E-2</c:v>
                </c:pt>
                <c:pt idx="7592">
                  <c:v>-0.25884000000000001</c:v>
                </c:pt>
                <c:pt idx="7593">
                  <c:v>-4.5898000000000001E-2</c:v>
                </c:pt>
                <c:pt idx="7594">
                  <c:v>-7.6522000000000007E-2</c:v>
                </c:pt>
                <c:pt idx="7595">
                  <c:v>1.5461000000000001E-2</c:v>
                </c:pt>
                <c:pt idx="7596">
                  <c:v>-1.0481000000000001E-2</c:v>
                </c:pt>
                <c:pt idx="7597">
                  <c:v>5.8429000000000002E-2</c:v>
                </c:pt>
                <c:pt idx="7598">
                  <c:v>7.9737000000000002E-2</c:v>
                </c:pt>
                <c:pt idx="7599">
                  <c:v>0.19583999999999999</c:v>
                </c:pt>
                <c:pt idx="7600">
                  <c:v>9.7757999999999998E-2</c:v>
                </c:pt>
                <c:pt idx="7601">
                  <c:v>0.23091</c:v>
                </c:pt>
                <c:pt idx="7602">
                  <c:v>0.20901</c:v>
                </c:pt>
                <c:pt idx="7603">
                  <c:v>0.26640000000000003</c:v>
                </c:pt>
                <c:pt idx="7604">
                  <c:v>0.30493999999999999</c:v>
                </c:pt>
                <c:pt idx="7605">
                  <c:v>0.20716999999999999</c:v>
                </c:pt>
                <c:pt idx="7606">
                  <c:v>0.32878000000000002</c:v>
                </c:pt>
                <c:pt idx="7607">
                  <c:v>0.24429999999999999</c:v>
                </c:pt>
                <c:pt idx="7608">
                  <c:v>0.25231999999999999</c:v>
                </c:pt>
                <c:pt idx="7609">
                  <c:v>0.23760000000000001</c:v>
                </c:pt>
                <c:pt idx="7610">
                  <c:v>8.6713999999999999E-2</c:v>
                </c:pt>
                <c:pt idx="7611">
                  <c:v>0.29300999999999999</c:v>
                </c:pt>
                <c:pt idx="7612">
                  <c:v>0.22892999999999999</c:v>
                </c:pt>
                <c:pt idx="7613">
                  <c:v>9.6501000000000003E-2</c:v>
                </c:pt>
                <c:pt idx="7614">
                  <c:v>0.11236</c:v>
                </c:pt>
                <c:pt idx="7615">
                  <c:v>7.4562000000000003E-2</c:v>
                </c:pt>
                <c:pt idx="7616">
                  <c:v>-2.7029000000000001E-2</c:v>
                </c:pt>
                <c:pt idx="7617">
                  <c:v>9.7871E-2</c:v>
                </c:pt>
                <c:pt idx="7618">
                  <c:v>-0.19913</c:v>
                </c:pt>
                <c:pt idx="7619">
                  <c:v>-0.1232</c:v>
                </c:pt>
                <c:pt idx="7620">
                  <c:v>-0.21495</c:v>
                </c:pt>
                <c:pt idx="7621">
                  <c:v>-0.22961000000000001</c:v>
                </c:pt>
                <c:pt idx="7622">
                  <c:v>-0.26846999999999999</c:v>
                </c:pt>
                <c:pt idx="7623">
                  <c:v>-0.28255999999999998</c:v>
                </c:pt>
                <c:pt idx="7624">
                  <c:v>-0.40750999999999998</c:v>
                </c:pt>
                <c:pt idx="7625">
                  <c:v>-0.27549000000000001</c:v>
                </c:pt>
                <c:pt idx="7626">
                  <c:v>-0.38440999999999997</c:v>
                </c:pt>
                <c:pt idx="7627">
                  <c:v>-0.33760000000000001</c:v>
                </c:pt>
                <c:pt idx="7628">
                  <c:v>-0.36576999999999998</c:v>
                </c:pt>
                <c:pt idx="7629">
                  <c:v>-0.35493999999999998</c:v>
                </c:pt>
                <c:pt idx="7630">
                  <c:v>-0.23991999999999999</c:v>
                </c:pt>
                <c:pt idx="7631">
                  <c:v>-0.32130999999999998</c:v>
                </c:pt>
                <c:pt idx="7632">
                  <c:v>-0.15870999999999999</c:v>
                </c:pt>
                <c:pt idx="7633">
                  <c:v>-0.14360000000000001</c:v>
                </c:pt>
                <c:pt idx="7634">
                  <c:v>-0.10829</c:v>
                </c:pt>
                <c:pt idx="7635">
                  <c:v>6.0574000000000003E-2</c:v>
                </c:pt>
                <c:pt idx="7636">
                  <c:v>-0.12922</c:v>
                </c:pt>
                <c:pt idx="7637">
                  <c:v>-2.3784E-2</c:v>
                </c:pt>
                <c:pt idx="7638">
                  <c:v>6.8496000000000001E-2</c:v>
                </c:pt>
                <c:pt idx="7639">
                  <c:v>6.7460999999999993E-2</c:v>
                </c:pt>
                <c:pt idx="7640">
                  <c:v>0.18135999999999999</c:v>
                </c:pt>
                <c:pt idx="7641">
                  <c:v>0.23816999999999999</c:v>
                </c:pt>
                <c:pt idx="7642">
                  <c:v>0.16042999999999999</c:v>
                </c:pt>
                <c:pt idx="7643">
                  <c:v>0.41865999999999998</c:v>
                </c:pt>
                <c:pt idx="7644">
                  <c:v>0.35927999999999999</c:v>
                </c:pt>
                <c:pt idx="7645">
                  <c:v>0.42055999999999999</c:v>
                </c:pt>
                <c:pt idx="7646">
                  <c:v>0.40736</c:v>
                </c:pt>
                <c:pt idx="7647">
                  <c:v>0.41442000000000001</c:v>
                </c:pt>
                <c:pt idx="7648">
                  <c:v>0.40977999999999998</c:v>
                </c:pt>
                <c:pt idx="7649">
                  <c:v>0.46294000000000002</c:v>
                </c:pt>
                <c:pt idx="7650">
                  <c:v>0.33356999999999998</c:v>
                </c:pt>
                <c:pt idx="7651">
                  <c:v>0.39723000000000003</c:v>
                </c:pt>
                <c:pt idx="7652">
                  <c:v>0.28247</c:v>
                </c:pt>
                <c:pt idx="7653">
                  <c:v>0.26162000000000002</c:v>
                </c:pt>
                <c:pt idx="7654">
                  <c:v>0.24515999999999999</c:v>
                </c:pt>
                <c:pt idx="7655">
                  <c:v>0.11346000000000001</c:v>
                </c:pt>
                <c:pt idx="7656">
                  <c:v>8.7764999999999996E-2</c:v>
                </c:pt>
                <c:pt idx="7657">
                  <c:v>-6.7918000000000006E-2</c:v>
                </c:pt>
                <c:pt idx="7658">
                  <c:v>-9.7687999999999997E-2</c:v>
                </c:pt>
                <c:pt idx="7659">
                  <c:v>-0.14538000000000001</c:v>
                </c:pt>
                <c:pt idx="7660">
                  <c:v>-0.27926000000000001</c:v>
                </c:pt>
                <c:pt idx="7661">
                  <c:v>-0.18121000000000001</c:v>
                </c:pt>
                <c:pt idx="7662">
                  <c:v>-0.30402000000000001</c:v>
                </c:pt>
                <c:pt idx="7663">
                  <c:v>-0.26995000000000002</c:v>
                </c:pt>
                <c:pt idx="7664">
                  <c:v>-0.30476999999999999</c:v>
                </c:pt>
                <c:pt idx="7665">
                  <c:v>-0.47483999999999998</c:v>
                </c:pt>
                <c:pt idx="7666">
                  <c:v>-0.39124999999999999</c:v>
                </c:pt>
                <c:pt idx="7667">
                  <c:v>-0.45334000000000002</c:v>
                </c:pt>
                <c:pt idx="7668">
                  <c:v>-0.53522999999999998</c:v>
                </c:pt>
                <c:pt idx="7669">
                  <c:v>-0.47176000000000001</c:v>
                </c:pt>
                <c:pt idx="7670">
                  <c:v>-0.45223999999999998</c:v>
                </c:pt>
                <c:pt idx="7671">
                  <c:v>-0.46260000000000001</c:v>
                </c:pt>
                <c:pt idx="7672">
                  <c:v>-0.39340999999999998</c:v>
                </c:pt>
                <c:pt idx="7673">
                  <c:v>-0.34299000000000002</c:v>
                </c:pt>
                <c:pt idx="7674">
                  <c:v>-0.31598999999999999</c:v>
                </c:pt>
                <c:pt idx="7675">
                  <c:v>-0.24611</c:v>
                </c:pt>
                <c:pt idx="7676">
                  <c:v>-0.15628</c:v>
                </c:pt>
                <c:pt idx="7677">
                  <c:v>-7.0984000000000005E-2</c:v>
                </c:pt>
                <c:pt idx="7678">
                  <c:v>9.2212999999999995E-4</c:v>
                </c:pt>
                <c:pt idx="7679">
                  <c:v>4.8155999999999997E-2</c:v>
                </c:pt>
                <c:pt idx="7680">
                  <c:v>0.13994999999999999</c:v>
                </c:pt>
                <c:pt idx="7681">
                  <c:v>0.28144999999999998</c:v>
                </c:pt>
                <c:pt idx="7682">
                  <c:v>0.33622000000000002</c:v>
                </c:pt>
                <c:pt idx="7683">
                  <c:v>0.37990000000000002</c:v>
                </c:pt>
                <c:pt idx="7684">
                  <c:v>0.45102999999999999</c:v>
                </c:pt>
                <c:pt idx="7685">
                  <c:v>0.52132000000000001</c:v>
                </c:pt>
                <c:pt idx="7686">
                  <c:v>0.51936000000000004</c:v>
                </c:pt>
                <c:pt idx="7687">
                  <c:v>0.39241999999999999</c:v>
                </c:pt>
                <c:pt idx="7688">
                  <c:v>0.50111000000000006</c:v>
                </c:pt>
                <c:pt idx="7689">
                  <c:v>0.54647999999999997</c:v>
                </c:pt>
                <c:pt idx="7690">
                  <c:v>0.45062999999999998</c:v>
                </c:pt>
                <c:pt idx="7691">
                  <c:v>0.59872999999999998</c:v>
                </c:pt>
                <c:pt idx="7692">
                  <c:v>0.39184000000000002</c:v>
                </c:pt>
                <c:pt idx="7693">
                  <c:v>0.44701000000000002</c:v>
                </c:pt>
                <c:pt idx="7694">
                  <c:v>0.37746000000000002</c:v>
                </c:pt>
                <c:pt idx="7695">
                  <c:v>0.35898999999999998</c:v>
                </c:pt>
                <c:pt idx="7696">
                  <c:v>0.19941999999999999</c:v>
                </c:pt>
                <c:pt idx="7697">
                  <c:v>0.15798999999999999</c:v>
                </c:pt>
                <c:pt idx="7698">
                  <c:v>2.3134999999999999E-2</c:v>
                </c:pt>
                <c:pt idx="7699">
                  <c:v>5.2379000000000002E-2</c:v>
                </c:pt>
                <c:pt idx="7700">
                  <c:v>-0.11579</c:v>
                </c:pt>
                <c:pt idx="7701">
                  <c:v>-0.16092000000000001</c:v>
                </c:pt>
                <c:pt idx="7702">
                  <c:v>-0.33056000000000002</c:v>
                </c:pt>
                <c:pt idx="7703">
                  <c:v>-0.35565999999999998</c:v>
                </c:pt>
                <c:pt idx="7704">
                  <c:v>-0.39728000000000002</c:v>
                </c:pt>
                <c:pt idx="7705">
                  <c:v>-0.57018000000000002</c:v>
                </c:pt>
                <c:pt idx="7706">
                  <c:v>-0.47882000000000002</c:v>
                </c:pt>
                <c:pt idx="7707">
                  <c:v>-0.64441000000000004</c:v>
                </c:pt>
                <c:pt idx="7708">
                  <c:v>-0.61292999999999997</c:v>
                </c:pt>
                <c:pt idx="7709">
                  <c:v>-0.61290999999999995</c:v>
                </c:pt>
                <c:pt idx="7710">
                  <c:v>-0.78776000000000002</c:v>
                </c:pt>
                <c:pt idx="7711">
                  <c:v>-0.58850000000000002</c:v>
                </c:pt>
                <c:pt idx="7712">
                  <c:v>-0.49697000000000002</c:v>
                </c:pt>
                <c:pt idx="7713">
                  <c:v>-0.55696000000000001</c:v>
                </c:pt>
                <c:pt idx="7714">
                  <c:v>-0.42169000000000001</c:v>
                </c:pt>
                <c:pt idx="7715">
                  <c:v>-0.28217999999999999</c:v>
                </c:pt>
                <c:pt idx="7716">
                  <c:v>-0.39538000000000001</c:v>
                </c:pt>
                <c:pt idx="7717">
                  <c:v>9.2332999999999998E-2</c:v>
                </c:pt>
                <c:pt idx="7718">
                  <c:v>-0.12573999999999999</c:v>
                </c:pt>
                <c:pt idx="7719">
                  <c:v>0.11142000000000001</c:v>
                </c:pt>
                <c:pt idx="7720">
                  <c:v>8.4696999999999995E-2</c:v>
                </c:pt>
                <c:pt idx="7721">
                  <c:v>0.24748000000000001</c:v>
                </c:pt>
                <c:pt idx="7722">
                  <c:v>0.32946999999999999</c:v>
                </c:pt>
                <c:pt idx="7723">
                  <c:v>0.46205000000000002</c:v>
                </c:pt>
                <c:pt idx="7724">
                  <c:v>0.34937000000000001</c:v>
                </c:pt>
                <c:pt idx="7725">
                  <c:v>0.63556999999999997</c:v>
                </c:pt>
                <c:pt idx="7726">
                  <c:v>0.44289000000000001</c:v>
                </c:pt>
                <c:pt idx="7727">
                  <c:v>0.62687999999999999</c:v>
                </c:pt>
                <c:pt idx="7728">
                  <c:v>0.59511000000000003</c:v>
                </c:pt>
                <c:pt idx="7729">
                  <c:v>0.51658999999999999</c:v>
                </c:pt>
                <c:pt idx="7730">
                  <c:v>0.62665000000000004</c:v>
                </c:pt>
                <c:pt idx="7731">
                  <c:v>0.40736</c:v>
                </c:pt>
                <c:pt idx="7732">
                  <c:v>0.60963999999999996</c:v>
                </c:pt>
                <c:pt idx="7733">
                  <c:v>0.46482000000000001</c:v>
                </c:pt>
                <c:pt idx="7734">
                  <c:v>0.33087</c:v>
                </c:pt>
                <c:pt idx="7735">
                  <c:v>0.53800000000000003</c:v>
                </c:pt>
                <c:pt idx="7736">
                  <c:v>7.6594999999999996E-2</c:v>
                </c:pt>
                <c:pt idx="7737">
                  <c:v>2.9458000000000002E-2</c:v>
                </c:pt>
                <c:pt idx="7738">
                  <c:v>5.2610999999999998E-2</c:v>
                </c:pt>
                <c:pt idx="7739">
                  <c:v>-0.18679000000000001</c:v>
                </c:pt>
                <c:pt idx="7740">
                  <c:v>-0.21969</c:v>
                </c:pt>
                <c:pt idx="7741">
                  <c:v>-0.13097</c:v>
                </c:pt>
                <c:pt idx="7742">
                  <c:v>-0.58003000000000005</c:v>
                </c:pt>
                <c:pt idx="7743">
                  <c:v>-0.20351</c:v>
                </c:pt>
                <c:pt idx="7744">
                  <c:v>-0.47937000000000002</c:v>
                </c:pt>
                <c:pt idx="7745">
                  <c:v>-0.36936000000000002</c:v>
                </c:pt>
                <c:pt idx="7746">
                  <c:v>-0.43576999999999999</c:v>
                </c:pt>
                <c:pt idx="7747">
                  <c:v>-0.46600999999999998</c:v>
                </c:pt>
                <c:pt idx="7748">
                  <c:v>-0.56137000000000004</c:v>
                </c:pt>
                <c:pt idx="7749">
                  <c:v>-0.32429999999999998</c:v>
                </c:pt>
                <c:pt idx="7750">
                  <c:v>-0.49836999999999998</c:v>
                </c:pt>
                <c:pt idx="7751">
                  <c:v>-0.24</c:v>
                </c:pt>
                <c:pt idx="7752">
                  <c:v>-0.41700999999999999</c:v>
                </c:pt>
                <c:pt idx="7753">
                  <c:v>-0.30297000000000002</c:v>
                </c:pt>
                <c:pt idx="7754">
                  <c:v>-0.14379</c:v>
                </c:pt>
                <c:pt idx="7755">
                  <c:v>-0.24193000000000001</c:v>
                </c:pt>
                <c:pt idx="7756">
                  <c:v>-1.7283000000000001E-3</c:v>
                </c:pt>
                <c:pt idx="7757">
                  <c:v>-0.21459</c:v>
                </c:pt>
                <c:pt idx="7758">
                  <c:v>-0.13195000000000001</c:v>
                </c:pt>
                <c:pt idx="7759">
                  <c:v>4.1570999999999997E-2</c:v>
                </c:pt>
                <c:pt idx="7760">
                  <c:v>-9.2241000000000004E-2</c:v>
                </c:pt>
                <c:pt idx="7761">
                  <c:v>0.39183000000000001</c:v>
                </c:pt>
                <c:pt idx="7762">
                  <c:v>0.18052000000000001</c:v>
                </c:pt>
                <c:pt idx="7763">
                  <c:v>0.28827000000000003</c:v>
                </c:pt>
                <c:pt idx="7764">
                  <c:v>0.53027999999999997</c:v>
                </c:pt>
                <c:pt idx="7765">
                  <c:v>0.27958</c:v>
                </c:pt>
                <c:pt idx="7766">
                  <c:v>0.42765999999999998</c:v>
                </c:pt>
                <c:pt idx="7767">
                  <c:v>0.40936</c:v>
                </c:pt>
                <c:pt idx="7768">
                  <c:v>0.18586</c:v>
                </c:pt>
                <c:pt idx="7769">
                  <c:v>0.34797</c:v>
                </c:pt>
                <c:pt idx="7770">
                  <c:v>0.30625999999999998</c:v>
                </c:pt>
                <c:pt idx="7771">
                  <c:v>0.18736</c:v>
                </c:pt>
                <c:pt idx="7772">
                  <c:v>0.24073</c:v>
                </c:pt>
                <c:pt idx="7773">
                  <c:v>0.20671</c:v>
                </c:pt>
                <c:pt idx="7774">
                  <c:v>0.10874</c:v>
                </c:pt>
                <c:pt idx="7775">
                  <c:v>0.12576000000000001</c:v>
                </c:pt>
                <c:pt idx="7776">
                  <c:v>8.8930000000000004E-5</c:v>
                </c:pt>
                <c:pt idx="7777">
                  <c:v>2.6071E-2</c:v>
                </c:pt>
                <c:pt idx="7778">
                  <c:v>1.4163E-2</c:v>
                </c:pt>
                <c:pt idx="7779">
                  <c:v>-8.9301000000000005E-2</c:v>
                </c:pt>
                <c:pt idx="7780">
                  <c:v>-0.14641000000000001</c:v>
                </c:pt>
                <c:pt idx="7781">
                  <c:v>-9.8539000000000002E-2</c:v>
                </c:pt>
                <c:pt idx="7782">
                  <c:v>-6.4676999999999998E-2</c:v>
                </c:pt>
                <c:pt idx="7783">
                  <c:v>-4.5259000000000001E-2</c:v>
                </c:pt>
                <c:pt idx="7784">
                  <c:v>-0.1027</c:v>
                </c:pt>
                <c:pt idx="7785">
                  <c:v>-0.18368000000000001</c:v>
                </c:pt>
                <c:pt idx="7786">
                  <c:v>-0.29502</c:v>
                </c:pt>
                <c:pt idx="7787">
                  <c:v>-0.28422999999999998</c:v>
                </c:pt>
                <c:pt idx="7788">
                  <c:v>-0.34583999999999998</c:v>
                </c:pt>
                <c:pt idx="7789">
                  <c:v>-0.34326000000000001</c:v>
                </c:pt>
                <c:pt idx="7790">
                  <c:v>-0.26146000000000003</c:v>
                </c:pt>
                <c:pt idx="7791">
                  <c:v>-0.23985999999999999</c:v>
                </c:pt>
                <c:pt idx="7792">
                  <c:v>-0.12853000000000001</c:v>
                </c:pt>
                <c:pt idx="7793">
                  <c:v>-6.2976000000000004E-2</c:v>
                </c:pt>
                <c:pt idx="7794">
                  <c:v>-4.7486E-2</c:v>
                </c:pt>
                <c:pt idx="7795">
                  <c:v>-5.0309E-2</c:v>
                </c:pt>
                <c:pt idx="7796">
                  <c:v>2.0937999999999998E-3</c:v>
                </c:pt>
                <c:pt idx="7797">
                  <c:v>4.8715000000000001E-2</c:v>
                </c:pt>
                <c:pt idx="7798">
                  <c:v>6.6076999999999997E-2</c:v>
                </c:pt>
                <c:pt idx="7799">
                  <c:v>0.11207</c:v>
                </c:pt>
                <c:pt idx="7800">
                  <c:v>0.17482</c:v>
                </c:pt>
                <c:pt idx="7801">
                  <c:v>0.17419000000000001</c:v>
                </c:pt>
                <c:pt idx="7802">
                  <c:v>0.15303</c:v>
                </c:pt>
                <c:pt idx="7803">
                  <c:v>0.13632</c:v>
                </c:pt>
                <c:pt idx="7804">
                  <c:v>0.15034</c:v>
                </c:pt>
                <c:pt idx="7805">
                  <c:v>0.15905</c:v>
                </c:pt>
                <c:pt idx="7806">
                  <c:v>0.11729000000000001</c:v>
                </c:pt>
                <c:pt idx="7807">
                  <c:v>7.0014000000000007E-2</c:v>
                </c:pt>
                <c:pt idx="7808">
                  <c:v>7.7411999999999995E-2</c:v>
                </c:pt>
                <c:pt idx="7809">
                  <c:v>6.3866000000000006E-2</c:v>
                </c:pt>
                <c:pt idx="7810">
                  <c:v>4.2174999999999997E-2</c:v>
                </c:pt>
                <c:pt idx="7811">
                  <c:v>1.4507000000000001E-2</c:v>
                </c:pt>
                <c:pt idx="7812">
                  <c:v>-4.1492999999999999E-3</c:v>
                </c:pt>
                <c:pt idx="7813">
                  <c:v>3.8955000000000001E-3</c:v>
                </c:pt>
                <c:pt idx="7814">
                  <c:v>7.0529E-3</c:v>
                </c:pt>
                <c:pt idx="7815">
                  <c:v>-1.5126000000000001E-2</c:v>
                </c:pt>
                <c:pt idx="7816">
                  <c:v>-5.4586999999999997E-2</c:v>
                </c:pt>
                <c:pt idx="7817">
                  <c:v>-8.0034999999999995E-2</c:v>
                </c:pt>
                <c:pt idx="7818">
                  <c:v>-6.8488999999999994E-2</c:v>
                </c:pt>
                <c:pt idx="7819">
                  <c:v>-5.4057000000000001E-2</c:v>
                </c:pt>
                <c:pt idx="7820">
                  <c:v>-4.6407999999999998E-2</c:v>
                </c:pt>
                <c:pt idx="7821">
                  <c:v>-7.1539000000000005E-2</c:v>
                </c:pt>
                <c:pt idx="7822">
                  <c:v>-6.8342E-2</c:v>
                </c:pt>
                <c:pt idx="7823">
                  <c:v>-6.3769000000000006E-2</c:v>
                </c:pt>
                <c:pt idx="7824">
                  <c:v>-3.9437E-2</c:v>
                </c:pt>
                <c:pt idx="7825">
                  <c:v>-3.0714000000000002E-2</c:v>
                </c:pt>
                <c:pt idx="7826">
                  <c:v>-3.9698999999999998E-2</c:v>
                </c:pt>
                <c:pt idx="7827">
                  <c:v>-1.3610000000000001E-2</c:v>
                </c:pt>
                <c:pt idx="7828">
                  <c:v>1.7777999999999999E-2</c:v>
                </c:pt>
                <c:pt idx="7829">
                  <c:v>9.1143999999999999E-3</c:v>
                </c:pt>
                <c:pt idx="7830">
                  <c:v>6.1399000000000002E-3</c:v>
                </c:pt>
                <c:pt idx="7831">
                  <c:v>3.1112000000000001E-2</c:v>
                </c:pt>
                <c:pt idx="7832">
                  <c:v>5.9220000000000002E-2</c:v>
                </c:pt>
                <c:pt idx="7833">
                  <c:v>4.2831000000000001E-2</c:v>
                </c:pt>
                <c:pt idx="7834">
                  <c:v>3.5017E-2</c:v>
                </c:pt>
                <c:pt idx="7835">
                  <c:v>6.2628000000000003E-2</c:v>
                </c:pt>
                <c:pt idx="7836">
                  <c:v>9.3842999999999996E-2</c:v>
                </c:pt>
                <c:pt idx="7837">
                  <c:v>5.8958000000000003E-4</c:v>
                </c:pt>
                <c:pt idx="7838">
                  <c:v>3.5348999999999998E-2</c:v>
                </c:pt>
                <c:pt idx="7839">
                  <c:v>2.4272999999999999E-2</c:v>
                </c:pt>
                <c:pt idx="7840">
                  <c:v>-4.9176999999999998E-2</c:v>
                </c:pt>
                <c:pt idx="7841">
                  <c:v>0.11422</c:v>
                </c:pt>
                <c:pt idx="7842">
                  <c:v>-6.8113000000000007E-2</c:v>
                </c:pt>
                <c:pt idx="7843">
                  <c:v>-9.6264000000000002E-3</c:v>
                </c:pt>
                <c:pt idx="7844">
                  <c:v>-6.1976999999999997E-2</c:v>
                </c:pt>
                <c:pt idx="7845">
                  <c:v>2.1861999999999999E-2</c:v>
                </c:pt>
                <c:pt idx="7846">
                  <c:v>-6.1634000000000003E-3</c:v>
                </c:pt>
                <c:pt idx="7847">
                  <c:v>-2.8437E-2</c:v>
                </c:pt>
                <c:pt idx="7848">
                  <c:v>-0.11291</c:v>
                </c:pt>
                <c:pt idx="7849">
                  <c:v>3.8655999999999999E-4</c:v>
                </c:pt>
                <c:pt idx="7850">
                  <c:v>-2.3046000000000001E-2</c:v>
                </c:pt>
                <c:pt idx="7851">
                  <c:v>5.0370999999999999E-2</c:v>
                </c:pt>
                <c:pt idx="7852">
                  <c:v>-6.6464999999999996E-2</c:v>
                </c:pt>
                <c:pt idx="7853">
                  <c:v>-4.9131000000000001E-2</c:v>
                </c:pt>
                <c:pt idx="7854">
                  <c:v>1.5481E-2</c:v>
                </c:pt>
                <c:pt idx="7855">
                  <c:v>-2.9182E-2</c:v>
                </c:pt>
                <c:pt idx="7856">
                  <c:v>8.5750000000000007E-2</c:v>
                </c:pt>
                <c:pt idx="7857">
                  <c:v>-5.4755999999999999E-2</c:v>
                </c:pt>
                <c:pt idx="7858">
                  <c:v>-2.2845000000000001E-2</c:v>
                </c:pt>
                <c:pt idx="7859">
                  <c:v>5.5447999999999997E-2</c:v>
                </c:pt>
                <c:pt idx="7860">
                  <c:v>-6.9116999999999998E-2</c:v>
                </c:pt>
                <c:pt idx="7861">
                  <c:v>7.4188000000000004E-2</c:v>
                </c:pt>
                <c:pt idx="7862">
                  <c:v>1.0584E-2</c:v>
                </c:pt>
                <c:pt idx="7863">
                  <c:v>-5.2810000000000003E-2</c:v>
                </c:pt>
                <c:pt idx="7864">
                  <c:v>5.6404999999999997E-2</c:v>
                </c:pt>
                <c:pt idx="7865">
                  <c:v>3.2191999999999998E-2</c:v>
                </c:pt>
                <c:pt idx="7866">
                  <c:v>-8.5935999999999998E-2</c:v>
                </c:pt>
                <c:pt idx="7867">
                  <c:v>0.11243</c:v>
                </c:pt>
                <c:pt idx="7868">
                  <c:v>-6.6970000000000002E-2</c:v>
                </c:pt>
                <c:pt idx="7869">
                  <c:v>6.3946000000000003E-2</c:v>
                </c:pt>
                <c:pt idx="7870">
                  <c:v>-2.3377999999999999E-2</c:v>
                </c:pt>
                <c:pt idx="7871">
                  <c:v>-2.6102E-2</c:v>
                </c:pt>
                <c:pt idx="7872">
                  <c:v>5.1992999999999996E-3</c:v>
                </c:pt>
                <c:pt idx="7873">
                  <c:v>7.2649000000000005E-2</c:v>
                </c:pt>
                <c:pt idx="7874">
                  <c:v>-2.8166E-2</c:v>
                </c:pt>
                <c:pt idx="7875">
                  <c:v>7.1670999999999999E-2</c:v>
                </c:pt>
                <c:pt idx="7876">
                  <c:v>-7.0957999999999993E-2</c:v>
                </c:pt>
                <c:pt idx="7877">
                  <c:v>5.7860000000000002E-2</c:v>
                </c:pt>
                <c:pt idx="7878">
                  <c:v>4.8489999999999998E-2</c:v>
                </c:pt>
                <c:pt idx="7879">
                  <c:v>-2.9805000000000002E-2</c:v>
                </c:pt>
                <c:pt idx="7880">
                  <c:v>1.7462999999999999E-2</c:v>
                </c:pt>
                <c:pt idx="7881">
                  <c:v>-7.3855000000000004E-2</c:v>
                </c:pt>
                <c:pt idx="7882">
                  <c:v>7.8940999999999997E-2</c:v>
                </c:pt>
                <c:pt idx="7883">
                  <c:v>7.0871000000000003E-2</c:v>
                </c:pt>
                <c:pt idx="7884">
                  <c:v>-2.5406999999999999E-2</c:v>
                </c:pt>
                <c:pt idx="7885">
                  <c:v>7.0071999999999995E-2</c:v>
                </c:pt>
                <c:pt idx="7886">
                  <c:v>-0.13883999999999999</c:v>
                </c:pt>
                <c:pt idx="7887">
                  <c:v>-3.5899E-2</c:v>
                </c:pt>
                <c:pt idx="7888">
                  <c:v>-2.2311999999999999E-2</c:v>
                </c:pt>
                <c:pt idx="7889">
                  <c:v>-0.14954999999999999</c:v>
                </c:pt>
                <c:pt idx="7890">
                  <c:v>-6.6749000000000003E-2</c:v>
                </c:pt>
                <c:pt idx="7891">
                  <c:v>-8.4677999999999993E-3</c:v>
                </c:pt>
                <c:pt idx="7892">
                  <c:v>-0.11415</c:v>
                </c:pt>
                <c:pt idx="7893">
                  <c:v>6.6274E-2</c:v>
                </c:pt>
                <c:pt idx="7894">
                  <c:v>-3.8894999999999999E-2</c:v>
                </c:pt>
                <c:pt idx="7895">
                  <c:v>1.9082999999999999E-2</c:v>
                </c:pt>
                <c:pt idx="7896">
                  <c:v>4.2724999999999999E-2</c:v>
                </c:pt>
                <c:pt idx="7897">
                  <c:v>2.1954000000000001E-2</c:v>
                </c:pt>
                <c:pt idx="7898">
                  <c:v>-1.0279999999999999E-2</c:v>
                </c:pt>
                <c:pt idx="7899">
                  <c:v>7.9088000000000006E-2</c:v>
                </c:pt>
                <c:pt idx="7900">
                  <c:v>2.1337999999999999E-2</c:v>
                </c:pt>
                <c:pt idx="7901">
                  <c:v>0.12875</c:v>
                </c:pt>
                <c:pt idx="7902">
                  <c:v>3.9577000000000001E-2</c:v>
                </c:pt>
                <c:pt idx="7903">
                  <c:v>3.9016000000000002E-2</c:v>
                </c:pt>
                <c:pt idx="7904">
                  <c:v>8.8677000000000006E-2</c:v>
                </c:pt>
                <c:pt idx="7905">
                  <c:v>6.1331999999999998E-2</c:v>
                </c:pt>
                <c:pt idx="7906">
                  <c:v>0.10843999999999999</c:v>
                </c:pt>
                <c:pt idx="7907">
                  <c:v>-1.2286999999999999E-2</c:v>
                </c:pt>
                <c:pt idx="7908">
                  <c:v>-3.2667000000000002E-2</c:v>
                </c:pt>
                <c:pt idx="7909">
                  <c:v>2.0833999999999998E-2</c:v>
                </c:pt>
                <c:pt idx="7910">
                  <c:v>-1.5511E-2</c:v>
                </c:pt>
                <c:pt idx="7911">
                  <c:v>0.14138000000000001</c:v>
                </c:pt>
                <c:pt idx="7912">
                  <c:v>1.375E-2</c:v>
                </c:pt>
                <c:pt idx="7913">
                  <c:v>1.0192E-2</c:v>
                </c:pt>
                <c:pt idx="7914">
                  <c:v>8.5957000000000006E-2</c:v>
                </c:pt>
                <c:pt idx="7915">
                  <c:v>-7.2170000000000003E-3</c:v>
                </c:pt>
                <c:pt idx="7916">
                  <c:v>-5.3784000000000002E-3</c:v>
                </c:pt>
                <c:pt idx="7917">
                  <c:v>-6.1449999999999998E-2</c:v>
                </c:pt>
                <c:pt idx="7918">
                  <c:v>-0.16603000000000001</c:v>
                </c:pt>
                <c:pt idx="7919">
                  <c:v>-8.7128999999999998E-2</c:v>
                </c:pt>
                <c:pt idx="7920">
                  <c:v>-8.9816000000000007E-2</c:v>
                </c:pt>
                <c:pt idx="7921">
                  <c:v>-0.13594000000000001</c:v>
                </c:pt>
                <c:pt idx="7922">
                  <c:v>-0.13725000000000001</c:v>
                </c:pt>
                <c:pt idx="7923">
                  <c:v>-0.13794000000000001</c:v>
                </c:pt>
                <c:pt idx="7924">
                  <c:v>-0.12852</c:v>
                </c:pt>
                <c:pt idx="7925">
                  <c:v>-8.8131000000000001E-2</c:v>
                </c:pt>
                <c:pt idx="7926">
                  <c:v>-0.13586000000000001</c:v>
                </c:pt>
                <c:pt idx="7927">
                  <c:v>-9.7558000000000006E-2</c:v>
                </c:pt>
                <c:pt idx="7928">
                  <c:v>-4.8902000000000001E-2</c:v>
                </c:pt>
                <c:pt idx="7929">
                  <c:v>-3.7742999999999999E-2</c:v>
                </c:pt>
                <c:pt idx="7930">
                  <c:v>-2.5996999999999999E-2</c:v>
                </c:pt>
                <c:pt idx="7931">
                  <c:v>1.0787E-2</c:v>
                </c:pt>
                <c:pt idx="7932">
                  <c:v>7.3921000000000001E-2</c:v>
                </c:pt>
                <c:pt idx="7933">
                  <c:v>0.11514000000000001</c:v>
                </c:pt>
                <c:pt idx="7934">
                  <c:v>0.11138000000000001</c:v>
                </c:pt>
                <c:pt idx="7935">
                  <c:v>8.2061999999999996E-2</c:v>
                </c:pt>
                <c:pt idx="7936">
                  <c:v>6.2562000000000006E-2</c:v>
                </c:pt>
                <c:pt idx="7937">
                  <c:v>0.15790000000000001</c:v>
                </c:pt>
                <c:pt idx="7938">
                  <c:v>9.4077999999999995E-2</c:v>
                </c:pt>
                <c:pt idx="7939">
                  <c:v>7.0513999999999993E-2</c:v>
                </c:pt>
                <c:pt idx="7940">
                  <c:v>0.16119</c:v>
                </c:pt>
                <c:pt idx="7941">
                  <c:v>0.10221</c:v>
                </c:pt>
                <c:pt idx="7942">
                  <c:v>0.22736999999999999</c:v>
                </c:pt>
                <c:pt idx="7943">
                  <c:v>0.17014000000000001</c:v>
                </c:pt>
                <c:pt idx="7944">
                  <c:v>0.15057000000000001</c:v>
                </c:pt>
                <c:pt idx="7945">
                  <c:v>9.4161999999999996E-2</c:v>
                </c:pt>
                <c:pt idx="7946">
                  <c:v>0.14463999999999999</c:v>
                </c:pt>
                <c:pt idx="7947">
                  <c:v>0.10125000000000001</c:v>
                </c:pt>
                <c:pt idx="7948">
                  <c:v>8.7134000000000003E-2</c:v>
                </c:pt>
                <c:pt idx="7949">
                  <c:v>1.4056000000000001E-2</c:v>
                </c:pt>
                <c:pt idx="7950">
                  <c:v>5.2387999999999997E-2</c:v>
                </c:pt>
                <c:pt idx="7951">
                  <c:v>-1.6348000000000001E-2</c:v>
                </c:pt>
                <c:pt idx="7952">
                  <c:v>-3.4013000000000002E-2</c:v>
                </c:pt>
                <c:pt idx="7953">
                  <c:v>-0.10295</c:v>
                </c:pt>
                <c:pt idx="7954">
                  <c:v>-0.12970999999999999</c:v>
                </c:pt>
                <c:pt idx="7955">
                  <c:v>-9.1458999999999999E-2</c:v>
                </c:pt>
                <c:pt idx="7956">
                  <c:v>-0.19827</c:v>
                </c:pt>
                <c:pt idx="7957">
                  <c:v>-0.19142000000000001</c:v>
                </c:pt>
                <c:pt idx="7958">
                  <c:v>-0.21337999999999999</c:v>
                </c:pt>
                <c:pt idx="7959">
                  <c:v>-0.22020999999999999</c:v>
                </c:pt>
                <c:pt idx="7960">
                  <c:v>-0.12575</c:v>
                </c:pt>
                <c:pt idx="7961">
                  <c:v>-0.24665999999999999</c:v>
                </c:pt>
                <c:pt idx="7962">
                  <c:v>-0.25230999999999998</c:v>
                </c:pt>
                <c:pt idx="7963">
                  <c:v>-0.14996000000000001</c:v>
                </c:pt>
                <c:pt idx="7964">
                  <c:v>-0.15701999999999999</c:v>
                </c:pt>
                <c:pt idx="7965">
                  <c:v>-0.18371000000000001</c:v>
                </c:pt>
                <c:pt idx="7966">
                  <c:v>-8.3849999999999994E-2</c:v>
                </c:pt>
                <c:pt idx="7967">
                  <c:v>-0.25407999999999997</c:v>
                </c:pt>
                <c:pt idx="7968">
                  <c:v>-3.8077E-2</c:v>
                </c:pt>
                <c:pt idx="7969">
                  <c:v>-6.7591999999999999E-2</c:v>
                </c:pt>
                <c:pt idx="7970">
                  <c:v>2.5552999999999999E-2</c:v>
                </c:pt>
                <c:pt idx="7971">
                  <c:v>1.5016999999999999E-3</c:v>
                </c:pt>
                <c:pt idx="7972">
                  <c:v>6.0668E-2</c:v>
                </c:pt>
                <c:pt idx="7973">
                  <c:v>8.3460000000000006E-2</c:v>
                </c:pt>
                <c:pt idx="7974">
                  <c:v>0.20774999999999999</c:v>
                </c:pt>
                <c:pt idx="7975">
                  <c:v>9.9315000000000001E-2</c:v>
                </c:pt>
                <c:pt idx="7976">
                  <c:v>0.23102</c:v>
                </c:pt>
                <c:pt idx="7977">
                  <c:v>0.22147</c:v>
                </c:pt>
                <c:pt idx="7978">
                  <c:v>0.28706999999999999</c:v>
                </c:pt>
                <c:pt idx="7979">
                  <c:v>0.29754999999999998</c:v>
                </c:pt>
                <c:pt idx="7980">
                  <c:v>0.21929000000000001</c:v>
                </c:pt>
                <c:pt idx="7981">
                  <c:v>0.34504000000000001</c:v>
                </c:pt>
                <c:pt idx="7982">
                  <c:v>0.23709</c:v>
                </c:pt>
                <c:pt idx="7983">
                  <c:v>0.24945999999999999</c:v>
                </c:pt>
                <c:pt idx="7984">
                  <c:v>0.25054999999999999</c:v>
                </c:pt>
                <c:pt idx="7985">
                  <c:v>8.4655999999999995E-2</c:v>
                </c:pt>
                <c:pt idx="7986">
                  <c:v>0.29199999999999998</c:v>
                </c:pt>
                <c:pt idx="7987">
                  <c:v>0.23329</c:v>
                </c:pt>
                <c:pt idx="7988">
                  <c:v>0.10375</c:v>
                </c:pt>
                <c:pt idx="7989">
                  <c:v>0.112</c:v>
                </c:pt>
                <c:pt idx="7990">
                  <c:v>7.1872000000000005E-2</c:v>
                </c:pt>
                <c:pt idx="7991">
                  <c:v>-2.5624999999999998E-2</c:v>
                </c:pt>
                <c:pt idx="7992">
                  <c:v>0.10088999999999999</c:v>
                </c:pt>
                <c:pt idx="7993">
                  <c:v>-0.19595000000000001</c:v>
                </c:pt>
                <c:pt idx="7994">
                  <c:v>-0.12947</c:v>
                </c:pt>
                <c:pt idx="7995">
                  <c:v>-0.21212</c:v>
                </c:pt>
                <c:pt idx="7996">
                  <c:v>-0.22087999999999999</c:v>
                </c:pt>
                <c:pt idx="7997">
                  <c:v>-0.28293000000000001</c:v>
                </c:pt>
                <c:pt idx="7998">
                  <c:v>-0.29868</c:v>
                </c:pt>
                <c:pt idx="7999">
                  <c:v>-0.39911999999999997</c:v>
                </c:pt>
                <c:pt idx="8000">
                  <c:v>-0.26830999999999999</c:v>
                </c:pt>
                <c:pt idx="8001">
                  <c:v>-0.40427999999999997</c:v>
                </c:pt>
                <c:pt idx="8002">
                  <c:v>-0.33230999999999999</c:v>
                </c:pt>
                <c:pt idx="8003">
                  <c:v>-0.35633999999999999</c:v>
                </c:pt>
                <c:pt idx="8004">
                  <c:v>-0.37397999999999998</c:v>
                </c:pt>
                <c:pt idx="8005">
                  <c:v>-0.23774000000000001</c:v>
                </c:pt>
                <c:pt idx="8006">
                  <c:v>-0.31517000000000001</c:v>
                </c:pt>
                <c:pt idx="8007">
                  <c:v>-0.16771</c:v>
                </c:pt>
                <c:pt idx="8008">
                  <c:v>-0.1515</c:v>
                </c:pt>
                <c:pt idx="8009">
                  <c:v>-0.11225</c:v>
                </c:pt>
                <c:pt idx="8010">
                  <c:v>6.0631999999999998E-2</c:v>
                </c:pt>
                <c:pt idx="8011">
                  <c:v>-0.13916000000000001</c:v>
                </c:pt>
                <c:pt idx="8012">
                  <c:v>-3.1489999999999997E-2</c:v>
                </c:pt>
                <c:pt idx="8013">
                  <c:v>6.7549999999999999E-2</c:v>
                </c:pt>
                <c:pt idx="8014">
                  <c:v>7.2947999999999999E-2</c:v>
                </c:pt>
                <c:pt idx="8015">
                  <c:v>0.19386</c:v>
                </c:pt>
                <c:pt idx="8016">
                  <c:v>0.22842999999999999</c:v>
                </c:pt>
                <c:pt idx="8017">
                  <c:v>0.1757</c:v>
                </c:pt>
                <c:pt idx="8018">
                  <c:v>0.43625999999999998</c:v>
                </c:pt>
                <c:pt idx="8019">
                  <c:v>0.34638000000000002</c:v>
                </c:pt>
                <c:pt idx="8020">
                  <c:v>0.40889999999999999</c:v>
                </c:pt>
                <c:pt idx="8021">
                  <c:v>0.42873</c:v>
                </c:pt>
                <c:pt idx="8022">
                  <c:v>0.40601999999999999</c:v>
                </c:pt>
                <c:pt idx="8023">
                  <c:v>0.40249000000000001</c:v>
                </c:pt>
                <c:pt idx="8024">
                  <c:v>0.48229</c:v>
                </c:pt>
                <c:pt idx="8025">
                  <c:v>0.35293000000000002</c:v>
                </c:pt>
                <c:pt idx="8026">
                  <c:v>0.38601000000000002</c:v>
                </c:pt>
                <c:pt idx="8027">
                  <c:v>0.29281000000000001</c:v>
                </c:pt>
                <c:pt idx="8028">
                  <c:v>0.27834999999999999</c:v>
                </c:pt>
                <c:pt idx="8029">
                  <c:v>0.24371999999999999</c:v>
                </c:pt>
                <c:pt idx="8030">
                  <c:v>0.11833</c:v>
                </c:pt>
                <c:pt idx="8031">
                  <c:v>9.9526000000000003E-2</c:v>
                </c:pt>
                <c:pt idx="8032">
                  <c:v>-5.6343999999999998E-2</c:v>
                </c:pt>
                <c:pt idx="8033">
                  <c:v>-8.6764999999999995E-2</c:v>
                </c:pt>
                <c:pt idx="8034">
                  <c:v>-0.14538000000000001</c:v>
                </c:pt>
                <c:pt idx="8035">
                  <c:v>-0.27855000000000002</c:v>
                </c:pt>
                <c:pt idx="8036">
                  <c:v>-0.16891</c:v>
                </c:pt>
                <c:pt idx="8037">
                  <c:v>-0.2873</c:v>
                </c:pt>
                <c:pt idx="8038">
                  <c:v>-0.27544999999999997</c:v>
                </c:pt>
                <c:pt idx="8039">
                  <c:v>-0.28183999999999998</c:v>
                </c:pt>
                <c:pt idx="8040">
                  <c:v>-0.44975999999999999</c:v>
                </c:pt>
                <c:pt idx="8041">
                  <c:v>-0.40255000000000002</c:v>
                </c:pt>
                <c:pt idx="8042">
                  <c:v>-0.43210999999999999</c:v>
                </c:pt>
                <c:pt idx="8043">
                  <c:v>-0.50666</c:v>
                </c:pt>
                <c:pt idx="8044">
                  <c:v>-0.48218</c:v>
                </c:pt>
                <c:pt idx="8045">
                  <c:v>-0.46222999999999997</c:v>
                </c:pt>
                <c:pt idx="8046">
                  <c:v>-0.44013000000000002</c:v>
                </c:pt>
                <c:pt idx="8047">
                  <c:v>-0.37768000000000002</c:v>
                </c:pt>
                <c:pt idx="8048">
                  <c:v>-0.35311999999999999</c:v>
                </c:pt>
                <c:pt idx="8049">
                  <c:v>-0.30218</c:v>
                </c:pt>
                <c:pt idx="8050">
                  <c:v>-0.23268</c:v>
                </c:pt>
                <c:pt idx="8051">
                  <c:v>-0.15831000000000001</c:v>
                </c:pt>
                <c:pt idx="8052">
                  <c:v>-6.8321999999999994E-2</c:v>
                </c:pt>
                <c:pt idx="8053">
                  <c:v>1.8203E-3</c:v>
                </c:pt>
                <c:pt idx="8054">
                  <c:v>5.9040000000000002E-2</c:v>
                </c:pt>
                <c:pt idx="8055">
                  <c:v>0.15271999999999999</c:v>
                </c:pt>
                <c:pt idx="8056">
                  <c:v>0.27278999999999998</c:v>
                </c:pt>
                <c:pt idx="8057">
                  <c:v>0.32985999999999999</c:v>
                </c:pt>
                <c:pt idx="8058">
                  <c:v>0.39317999999999997</c:v>
                </c:pt>
                <c:pt idx="8059">
                  <c:v>0.44008000000000003</c:v>
                </c:pt>
                <c:pt idx="8060">
                  <c:v>0.50988</c:v>
                </c:pt>
                <c:pt idx="8061">
                  <c:v>0.53581999999999996</c:v>
                </c:pt>
                <c:pt idx="8062">
                  <c:v>0.41237000000000001</c:v>
                </c:pt>
                <c:pt idx="8063">
                  <c:v>0.47438999999999998</c:v>
                </c:pt>
                <c:pt idx="8064">
                  <c:v>0.56688000000000005</c:v>
                </c:pt>
                <c:pt idx="8065">
                  <c:v>0.47171000000000002</c:v>
                </c:pt>
                <c:pt idx="8066">
                  <c:v>0.57657999999999998</c:v>
                </c:pt>
                <c:pt idx="8067">
                  <c:v>0.37769999999999998</c:v>
                </c:pt>
                <c:pt idx="8068">
                  <c:v>0.46656999999999998</c:v>
                </c:pt>
                <c:pt idx="8069">
                  <c:v>0.36881000000000003</c:v>
                </c:pt>
                <c:pt idx="8070">
                  <c:v>0.35178999999999999</c:v>
                </c:pt>
                <c:pt idx="8071">
                  <c:v>0.20449000000000001</c:v>
                </c:pt>
                <c:pt idx="8072">
                  <c:v>0.15959999999999999</c:v>
                </c:pt>
                <c:pt idx="8073">
                  <c:v>1.9983000000000001E-2</c:v>
                </c:pt>
                <c:pt idx="8074">
                  <c:v>5.1161999999999999E-2</c:v>
                </c:pt>
                <c:pt idx="8075">
                  <c:v>-0.12364</c:v>
                </c:pt>
                <c:pt idx="8076">
                  <c:v>-0.15367</c:v>
                </c:pt>
                <c:pt idx="8077">
                  <c:v>-0.32408999999999999</c:v>
                </c:pt>
                <c:pt idx="8078">
                  <c:v>-0.37341999999999997</c:v>
                </c:pt>
                <c:pt idx="8079">
                  <c:v>-0.38558999999999999</c:v>
                </c:pt>
                <c:pt idx="8080">
                  <c:v>-0.55644000000000005</c:v>
                </c:pt>
                <c:pt idx="8081">
                  <c:v>-0.50516000000000005</c:v>
                </c:pt>
                <c:pt idx="8082">
                  <c:v>-0.67274999999999996</c:v>
                </c:pt>
                <c:pt idx="8083">
                  <c:v>-0.5958</c:v>
                </c:pt>
                <c:pt idx="8084">
                  <c:v>-0.59679000000000004</c:v>
                </c:pt>
                <c:pt idx="8085">
                  <c:v>-0.81416999999999995</c:v>
                </c:pt>
                <c:pt idx="8086">
                  <c:v>-0.57045999999999997</c:v>
                </c:pt>
                <c:pt idx="8087">
                  <c:v>-0.48176999999999998</c:v>
                </c:pt>
                <c:pt idx="8088">
                  <c:v>-0.57384000000000002</c:v>
                </c:pt>
                <c:pt idx="8089">
                  <c:v>-0.4083</c:v>
                </c:pt>
                <c:pt idx="8090">
                  <c:v>-0.27294000000000002</c:v>
                </c:pt>
                <c:pt idx="8091">
                  <c:v>-0.39591999999999999</c:v>
                </c:pt>
                <c:pt idx="8092">
                  <c:v>8.9901999999999996E-2</c:v>
                </c:pt>
                <c:pt idx="8093">
                  <c:v>-0.12336</c:v>
                </c:pt>
                <c:pt idx="8094">
                  <c:v>0.11859</c:v>
                </c:pt>
                <c:pt idx="8095">
                  <c:v>8.7291999999999995E-2</c:v>
                </c:pt>
                <c:pt idx="8096">
                  <c:v>0.24740000000000001</c:v>
                </c:pt>
                <c:pt idx="8097">
                  <c:v>0.33051999999999998</c:v>
                </c:pt>
                <c:pt idx="8098">
                  <c:v>0.47897000000000001</c:v>
                </c:pt>
                <c:pt idx="8099">
                  <c:v>0.36939</c:v>
                </c:pt>
                <c:pt idx="8100">
                  <c:v>0.62205999999999995</c:v>
                </c:pt>
                <c:pt idx="8101">
                  <c:v>0.46639999999999998</c:v>
                </c:pt>
                <c:pt idx="8102">
                  <c:v>0.65307999999999999</c:v>
                </c:pt>
                <c:pt idx="8103">
                  <c:v>0.58399999999999996</c:v>
                </c:pt>
                <c:pt idx="8104">
                  <c:v>0.50314999999999999</c:v>
                </c:pt>
                <c:pt idx="8105">
                  <c:v>0.65856999999999999</c:v>
                </c:pt>
                <c:pt idx="8106">
                  <c:v>0.39933000000000002</c:v>
                </c:pt>
                <c:pt idx="8107">
                  <c:v>0.59699999999999998</c:v>
                </c:pt>
                <c:pt idx="8108">
                  <c:v>0.48942999999999998</c:v>
                </c:pt>
                <c:pt idx="8109">
                  <c:v>0.35113</c:v>
                </c:pt>
                <c:pt idx="8110">
                  <c:v>0.53273999999999999</c:v>
                </c:pt>
                <c:pt idx="8111">
                  <c:v>7.3859999999999995E-2</c:v>
                </c:pt>
                <c:pt idx="8112">
                  <c:v>4.2175999999999998E-2</c:v>
                </c:pt>
                <c:pt idx="8113">
                  <c:v>5.9839999999999997E-2</c:v>
                </c:pt>
                <c:pt idx="8114">
                  <c:v>-0.18198</c:v>
                </c:pt>
                <c:pt idx="8115">
                  <c:v>-0.20995</c:v>
                </c:pt>
                <c:pt idx="8116">
                  <c:v>-0.11361</c:v>
                </c:pt>
                <c:pt idx="8117">
                  <c:v>-0.57260999999999995</c:v>
                </c:pt>
                <c:pt idx="8118">
                  <c:v>-0.20695</c:v>
                </c:pt>
                <c:pt idx="8119">
                  <c:v>-0.47782999999999998</c:v>
                </c:pt>
                <c:pt idx="8120">
                  <c:v>-0.35798999999999997</c:v>
                </c:pt>
                <c:pt idx="8121">
                  <c:v>-0.41976999999999998</c:v>
                </c:pt>
                <c:pt idx="8122">
                  <c:v>-0.47964000000000001</c:v>
                </c:pt>
                <c:pt idx="8123">
                  <c:v>-0.54183000000000003</c:v>
                </c:pt>
                <c:pt idx="8124">
                  <c:v>-0.30570999999999998</c:v>
                </c:pt>
                <c:pt idx="8125">
                  <c:v>-0.51766000000000001</c:v>
                </c:pt>
                <c:pt idx="8126">
                  <c:v>-0.22700999999999999</c:v>
                </c:pt>
                <c:pt idx="8127">
                  <c:v>-0.40228999999999998</c:v>
                </c:pt>
                <c:pt idx="8128">
                  <c:v>-0.31595000000000001</c:v>
                </c:pt>
                <c:pt idx="8129">
                  <c:v>-0.16081000000000001</c:v>
                </c:pt>
                <c:pt idx="8130">
                  <c:v>-0.2296</c:v>
                </c:pt>
                <c:pt idx="8131">
                  <c:v>6.1599999999999997E-3</c:v>
                </c:pt>
                <c:pt idx="8132">
                  <c:v>-0.23444000000000001</c:v>
                </c:pt>
                <c:pt idx="8133">
                  <c:v>-0.12914999999999999</c:v>
                </c:pt>
                <c:pt idx="8134">
                  <c:v>3.8170999999999997E-2</c:v>
                </c:pt>
                <c:pt idx="8135">
                  <c:v>-9.2953999999999995E-2</c:v>
                </c:pt>
                <c:pt idx="8136">
                  <c:v>0.39087</c:v>
                </c:pt>
                <c:pt idx="8137">
                  <c:v>0.16882</c:v>
                </c:pt>
                <c:pt idx="8138">
                  <c:v>0.30019000000000001</c:v>
                </c:pt>
                <c:pt idx="8139">
                  <c:v>0.53752999999999995</c:v>
                </c:pt>
                <c:pt idx="8140">
                  <c:v>0.27277000000000001</c:v>
                </c:pt>
                <c:pt idx="8141">
                  <c:v>0.42121999999999998</c:v>
                </c:pt>
                <c:pt idx="8142">
                  <c:v>0.41342000000000001</c:v>
                </c:pt>
                <c:pt idx="8143">
                  <c:v>0.17882999999999999</c:v>
                </c:pt>
                <c:pt idx="8144">
                  <c:v>0.33962999999999999</c:v>
                </c:pt>
                <c:pt idx="8145">
                  <c:v>0.31163999999999997</c:v>
                </c:pt>
                <c:pt idx="8146">
                  <c:v>0.1953</c:v>
                </c:pt>
                <c:pt idx="8147">
                  <c:v>0.22902</c:v>
                </c:pt>
                <c:pt idx="8148">
                  <c:v>0.19697999999999999</c:v>
                </c:pt>
                <c:pt idx="8149">
                  <c:v>0.11840000000000001</c:v>
                </c:pt>
                <c:pt idx="8150">
                  <c:v>0.11541999999999999</c:v>
                </c:pt>
                <c:pt idx="8151">
                  <c:v>-1.1313999999999999E-2</c:v>
                </c:pt>
                <c:pt idx="8152">
                  <c:v>3.3294999999999998E-2</c:v>
                </c:pt>
                <c:pt idx="8153">
                  <c:v>7.9383000000000006E-3</c:v>
                </c:pt>
                <c:pt idx="8154">
                  <c:v>-9.4673999999999994E-2</c:v>
                </c:pt>
                <c:pt idx="8155">
                  <c:v>-0.14301</c:v>
                </c:pt>
                <c:pt idx="8156">
                  <c:v>-9.4399999999999998E-2</c:v>
                </c:pt>
                <c:pt idx="8157">
                  <c:v>-6.5945000000000004E-2</c:v>
                </c:pt>
                <c:pt idx="8158">
                  <c:v>-4.5309000000000002E-2</c:v>
                </c:pt>
                <c:pt idx="8159">
                  <c:v>-0.11203</c:v>
                </c:pt>
                <c:pt idx="8160">
                  <c:v>-0.17705000000000001</c:v>
                </c:pt>
                <c:pt idx="8161">
                  <c:v>-0.28766000000000003</c:v>
                </c:pt>
                <c:pt idx="8162">
                  <c:v>-0.29400999999999999</c:v>
                </c:pt>
                <c:pt idx="8163">
                  <c:v>-0.33755000000000002</c:v>
                </c:pt>
                <c:pt idx="8164">
                  <c:v>-0.33354</c:v>
                </c:pt>
                <c:pt idx="8165">
                  <c:v>-0.26038</c:v>
                </c:pt>
                <c:pt idx="8166">
                  <c:v>-0.23622000000000001</c:v>
                </c:pt>
                <c:pt idx="8167">
                  <c:v>-0.11863</c:v>
                </c:pt>
                <c:pt idx="8168">
                  <c:v>-5.3034999999999999E-2</c:v>
                </c:pt>
                <c:pt idx="8169">
                  <c:v>-4.6785E-2</c:v>
                </c:pt>
                <c:pt idx="8170">
                  <c:v>-3.7437999999999999E-2</c:v>
                </c:pt>
                <c:pt idx="8171">
                  <c:v>1.2844E-2</c:v>
                </c:pt>
                <c:pt idx="8172">
                  <c:v>5.0396999999999997E-2</c:v>
                </c:pt>
                <c:pt idx="8173">
                  <c:v>6.9233000000000003E-2</c:v>
                </c:pt>
                <c:pt idx="8174">
                  <c:v>0.12053999999999999</c:v>
                </c:pt>
                <c:pt idx="8175">
                  <c:v>0.18068000000000001</c:v>
                </c:pt>
                <c:pt idx="8176">
                  <c:v>0.17737</c:v>
                </c:pt>
                <c:pt idx="8177">
                  <c:v>0.15817999999999999</c:v>
                </c:pt>
                <c:pt idx="8178">
                  <c:v>0.14041999999999999</c:v>
                </c:pt>
                <c:pt idx="8179">
                  <c:v>0.15644</c:v>
                </c:pt>
                <c:pt idx="8180">
                  <c:v>0.16586000000000001</c:v>
                </c:pt>
                <c:pt idx="8181">
                  <c:v>0.12296</c:v>
                </c:pt>
                <c:pt idx="8182">
                  <c:v>7.5051999999999994E-2</c:v>
                </c:pt>
                <c:pt idx="8183">
                  <c:v>8.3053000000000002E-2</c:v>
                </c:pt>
                <c:pt idx="8184">
                  <c:v>6.7648E-2</c:v>
                </c:pt>
                <c:pt idx="8185">
                  <c:v>5.3380999999999998E-2</c:v>
                </c:pt>
                <c:pt idx="8186">
                  <c:v>2.3865000000000001E-2</c:v>
                </c:pt>
                <c:pt idx="8187">
                  <c:v>-4.4638999999999998E-3</c:v>
                </c:pt>
                <c:pt idx="8188">
                  <c:v>3.6392999999999998E-3</c:v>
                </c:pt>
                <c:pt idx="8189">
                  <c:v>1.6972000000000001E-2</c:v>
                </c:pt>
                <c:pt idx="8190">
                  <c:v>-1.2160000000000001E-2</c:v>
                </c:pt>
                <c:pt idx="8191">
                  <c:v>-5.4489000000000003E-2</c:v>
                </c:pt>
                <c:pt idx="8192">
                  <c:v>-7.6523999999999995E-2</c:v>
                </c:pt>
                <c:pt idx="8193">
                  <c:v>-6.3233999999999999E-2</c:v>
                </c:pt>
                <c:pt idx="8194">
                  <c:v>-5.3571000000000001E-2</c:v>
                </c:pt>
                <c:pt idx="8195">
                  <c:v>-4.7871999999999998E-2</c:v>
                </c:pt>
                <c:pt idx="8196">
                  <c:v>-7.4052999999999994E-2</c:v>
                </c:pt>
                <c:pt idx="8197">
                  <c:v>-7.3203000000000004E-2</c:v>
                </c:pt>
                <c:pt idx="8198">
                  <c:v>-6.6732E-2</c:v>
                </c:pt>
                <c:pt idx="8199">
                  <c:v>-4.24E-2</c:v>
                </c:pt>
                <c:pt idx="8200">
                  <c:v>-3.5684E-2</c:v>
                </c:pt>
                <c:pt idx="8201">
                  <c:v>-4.5587999999999997E-2</c:v>
                </c:pt>
                <c:pt idx="8202">
                  <c:v>-2.0580000000000001E-2</c:v>
                </c:pt>
                <c:pt idx="8203">
                  <c:v>1.0822999999999999E-2</c:v>
                </c:pt>
                <c:pt idx="8204">
                  <c:v>5.7365000000000003E-3</c:v>
                </c:pt>
                <c:pt idx="8205">
                  <c:v>1.8239E-3</c:v>
                </c:pt>
                <c:pt idx="8206">
                  <c:v>2.3997999999999998E-2</c:v>
                </c:pt>
                <c:pt idx="8207">
                  <c:v>5.5028000000000001E-2</c:v>
                </c:pt>
                <c:pt idx="8208">
                  <c:v>3.9740999999999999E-2</c:v>
                </c:pt>
                <c:pt idx="8209">
                  <c:v>2.8746000000000001E-2</c:v>
                </c:pt>
                <c:pt idx="8210">
                  <c:v>5.7411999999999998E-2</c:v>
                </c:pt>
                <c:pt idx="8211">
                  <c:v>8.8327000000000003E-2</c:v>
                </c:pt>
                <c:pt idx="8212">
                  <c:v>-5.1637000000000002E-3</c:v>
                </c:pt>
                <c:pt idx="8213">
                  <c:v>2.9523000000000001E-2</c:v>
                </c:pt>
                <c:pt idx="8214">
                  <c:v>1.8356000000000001E-2</c:v>
                </c:pt>
                <c:pt idx="8215">
                  <c:v>-5.3113E-2</c:v>
                </c:pt>
                <c:pt idx="8216">
                  <c:v>0.11096</c:v>
                </c:pt>
                <c:pt idx="8217">
                  <c:v>-7.2478000000000001E-2</c:v>
                </c:pt>
                <c:pt idx="8218">
                  <c:v>-1.0224E-2</c:v>
                </c:pt>
                <c:pt idx="8219">
                  <c:v>-6.4369999999999997E-2</c:v>
                </c:pt>
                <c:pt idx="8220">
                  <c:v>1.8270000000000002E-2</c:v>
                </c:pt>
                <c:pt idx="8221">
                  <c:v>-1.0995E-2</c:v>
                </c:pt>
                <c:pt idx="8222">
                  <c:v>-3.3606999999999998E-2</c:v>
                </c:pt>
                <c:pt idx="8223">
                  <c:v>-0.11558</c:v>
                </c:pt>
                <c:pt idx="8224">
                  <c:v>-3.6740000000000002E-3</c:v>
                </c:pt>
                <c:pt idx="8225">
                  <c:v>-2.6751E-2</c:v>
                </c:pt>
                <c:pt idx="8226">
                  <c:v>4.6063E-2</c:v>
                </c:pt>
                <c:pt idx="8227">
                  <c:v>-6.4625000000000002E-2</c:v>
                </c:pt>
                <c:pt idx="8228">
                  <c:v>-5.2461000000000001E-2</c:v>
                </c:pt>
                <c:pt idx="8229">
                  <c:v>1.4789E-2</c:v>
                </c:pt>
                <c:pt idx="8230">
                  <c:v>-2.8582E-2</c:v>
                </c:pt>
                <c:pt idx="8231">
                  <c:v>8.6789000000000005E-2</c:v>
                </c:pt>
                <c:pt idx="8232">
                  <c:v>-5.1312000000000003E-2</c:v>
                </c:pt>
                <c:pt idx="8233">
                  <c:v>-2.1396999999999999E-2</c:v>
                </c:pt>
                <c:pt idx="8234">
                  <c:v>5.8005000000000001E-2</c:v>
                </c:pt>
                <c:pt idx="8235">
                  <c:v>-6.8351999999999996E-2</c:v>
                </c:pt>
                <c:pt idx="8236">
                  <c:v>7.6506000000000005E-2</c:v>
                </c:pt>
                <c:pt idx="8237">
                  <c:v>1.5372E-2</c:v>
                </c:pt>
                <c:pt idx="8238">
                  <c:v>-5.4851999999999998E-2</c:v>
                </c:pt>
                <c:pt idx="8239">
                  <c:v>6.0065E-2</c:v>
                </c:pt>
                <c:pt idx="8240">
                  <c:v>3.8209E-2</c:v>
                </c:pt>
                <c:pt idx="8241">
                  <c:v>-8.4867999999999999E-2</c:v>
                </c:pt>
                <c:pt idx="8242">
                  <c:v>0.11715</c:v>
                </c:pt>
                <c:pt idx="8243">
                  <c:v>-5.9644000000000003E-2</c:v>
                </c:pt>
                <c:pt idx="8244">
                  <c:v>6.7327999999999999E-2</c:v>
                </c:pt>
                <c:pt idx="8245">
                  <c:v>-1.5055000000000001E-2</c:v>
                </c:pt>
                <c:pt idx="8246">
                  <c:v>-2.3002999999999999E-2</c:v>
                </c:pt>
                <c:pt idx="8247">
                  <c:v>9.3588000000000005E-3</c:v>
                </c:pt>
                <c:pt idx="8248">
                  <c:v>7.8177999999999997E-2</c:v>
                </c:pt>
                <c:pt idx="8249">
                  <c:v>-2.3879999999999998E-2</c:v>
                </c:pt>
                <c:pt idx="8250">
                  <c:v>7.5289999999999996E-2</c:v>
                </c:pt>
                <c:pt idx="8251">
                  <c:v>-6.6310999999999995E-2</c:v>
                </c:pt>
                <c:pt idx="8252">
                  <c:v>6.1608999999999997E-2</c:v>
                </c:pt>
                <c:pt idx="8253">
                  <c:v>5.1038E-2</c:v>
                </c:pt>
                <c:pt idx="8254">
                  <c:v>-2.3281E-2</c:v>
                </c:pt>
                <c:pt idx="8255">
                  <c:v>2.0792000000000001E-2</c:v>
                </c:pt>
                <c:pt idx="8256">
                  <c:v>-7.0681999999999995E-2</c:v>
                </c:pt>
                <c:pt idx="8257">
                  <c:v>8.3828E-2</c:v>
                </c:pt>
                <c:pt idx="8258">
                  <c:v>7.4656E-2</c:v>
                </c:pt>
                <c:pt idx="8259">
                  <c:v>-2.24E-2</c:v>
                </c:pt>
                <c:pt idx="8260">
                  <c:v>6.8316000000000002E-2</c:v>
                </c:pt>
                <c:pt idx="8261">
                  <c:v>-0.13500000000000001</c:v>
                </c:pt>
                <c:pt idx="8262">
                  <c:v>-3.3688999999999997E-2</c:v>
                </c:pt>
                <c:pt idx="8263">
                  <c:v>-2.7952000000000001E-2</c:v>
                </c:pt>
                <c:pt idx="8264">
                  <c:v>-0.15096999999999999</c:v>
                </c:pt>
                <c:pt idx="8265">
                  <c:v>-6.9792000000000007E-2</c:v>
                </c:pt>
                <c:pt idx="8266">
                  <c:v>-1.3235E-2</c:v>
                </c:pt>
                <c:pt idx="8267">
                  <c:v>-0.1144</c:v>
                </c:pt>
                <c:pt idx="8268">
                  <c:v>6.0883E-2</c:v>
                </c:pt>
                <c:pt idx="8269">
                  <c:v>-4.6708E-2</c:v>
                </c:pt>
                <c:pt idx="8270">
                  <c:v>1.8095E-2</c:v>
                </c:pt>
                <c:pt idx="8271">
                  <c:v>3.4570999999999998E-2</c:v>
                </c:pt>
                <c:pt idx="8272">
                  <c:v>1.2888999999999999E-2</c:v>
                </c:pt>
                <c:pt idx="8273">
                  <c:v>-1.4142999999999999E-2</c:v>
                </c:pt>
                <c:pt idx="8274">
                  <c:v>7.1031999999999998E-2</c:v>
                </c:pt>
                <c:pt idx="8275">
                  <c:v>1.1299999999999999E-2</c:v>
                </c:pt>
                <c:pt idx="8276">
                  <c:v>0.12451</c:v>
                </c:pt>
                <c:pt idx="8277">
                  <c:v>3.3207E-2</c:v>
                </c:pt>
                <c:pt idx="8278">
                  <c:v>3.1281000000000003E-2</c:v>
                </c:pt>
                <c:pt idx="8279">
                  <c:v>8.3264000000000005E-2</c:v>
                </c:pt>
                <c:pt idx="8280">
                  <c:v>5.5010999999999997E-2</c:v>
                </c:pt>
                <c:pt idx="8281">
                  <c:v>0.10296</c:v>
                </c:pt>
                <c:pt idx="8282">
                  <c:v>-1.6351999999999998E-2</c:v>
                </c:pt>
                <c:pt idx="8283">
                  <c:v>-3.7774000000000002E-2</c:v>
                </c:pt>
                <c:pt idx="8284">
                  <c:v>1.6241999999999999E-2</c:v>
                </c:pt>
                <c:pt idx="8285">
                  <c:v>-2.2239999999999999E-2</c:v>
                </c:pt>
                <c:pt idx="8286">
                  <c:v>0.13736999999999999</c:v>
                </c:pt>
                <c:pt idx="8287">
                  <c:v>8.4169999999999991E-3</c:v>
                </c:pt>
                <c:pt idx="8288">
                  <c:v>5.2392999999999997E-3</c:v>
                </c:pt>
                <c:pt idx="8289">
                  <c:v>8.1291000000000002E-2</c:v>
                </c:pt>
                <c:pt idx="8290">
                  <c:v>-1.5990999999999998E-2</c:v>
                </c:pt>
                <c:pt idx="8291">
                  <c:v>-1.0714E-2</c:v>
                </c:pt>
                <c:pt idx="8292">
                  <c:v>-6.1921999999999998E-2</c:v>
                </c:pt>
                <c:pt idx="8293">
                  <c:v>-0.17318</c:v>
                </c:pt>
                <c:pt idx="8294">
                  <c:v>-9.6239000000000005E-2</c:v>
                </c:pt>
                <c:pt idx="8295">
                  <c:v>-8.7094000000000005E-2</c:v>
                </c:pt>
                <c:pt idx="8296">
                  <c:v>-0.14133000000000001</c:v>
                </c:pt>
                <c:pt idx="8297">
                  <c:v>-0.14457</c:v>
                </c:pt>
                <c:pt idx="8298">
                  <c:v>-0.13682</c:v>
                </c:pt>
                <c:pt idx="8299">
                  <c:v>-0.13014000000000001</c:v>
                </c:pt>
                <c:pt idx="8300">
                  <c:v>-9.4478000000000006E-2</c:v>
                </c:pt>
                <c:pt idx="8301">
                  <c:v>-0.13402</c:v>
                </c:pt>
                <c:pt idx="8302">
                  <c:v>-9.7337000000000007E-2</c:v>
                </c:pt>
                <c:pt idx="8303">
                  <c:v>-4.7698999999999998E-2</c:v>
                </c:pt>
                <c:pt idx="8304">
                  <c:v>-3.5945999999999999E-2</c:v>
                </c:pt>
                <c:pt idx="8305">
                  <c:v>-2.6969E-2</c:v>
                </c:pt>
                <c:pt idx="8306">
                  <c:v>9.1106999999999994E-3</c:v>
                </c:pt>
                <c:pt idx="8307">
                  <c:v>7.7907000000000004E-2</c:v>
                </c:pt>
                <c:pt idx="8308">
                  <c:v>0.1152</c:v>
                </c:pt>
                <c:pt idx="8309">
                  <c:v>0.11187999999999999</c:v>
                </c:pt>
                <c:pt idx="8310">
                  <c:v>8.7457999999999994E-2</c:v>
                </c:pt>
                <c:pt idx="8311">
                  <c:v>6.5587999999999994E-2</c:v>
                </c:pt>
                <c:pt idx="8312">
                  <c:v>0.15686</c:v>
                </c:pt>
                <c:pt idx="8313">
                  <c:v>0.10294</c:v>
                </c:pt>
                <c:pt idx="8314">
                  <c:v>7.9585000000000003E-2</c:v>
                </c:pt>
                <c:pt idx="8315">
                  <c:v>0.15643000000000001</c:v>
                </c:pt>
                <c:pt idx="8316">
                  <c:v>9.8229999999999998E-2</c:v>
                </c:pt>
                <c:pt idx="8317">
                  <c:v>0.23843</c:v>
                </c:pt>
                <c:pt idx="8318">
                  <c:v>0.16925999999999999</c:v>
                </c:pt>
                <c:pt idx="8319">
                  <c:v>0.14982999999999999</c:v>
                </c:pt>
                <c:pt idx="8320">
                  <c:v>0.1028</c:v>
                </c:pt>
                <c:pt idx="8321">
                  <c:v>0.14618</c:v>
                </c:pt>
                <c:pt idx="8322">
                  <c:v>0.10345</c:v>
                </c:pt>
                <c:pt idx="8323">
                  <c:v>8.9011000000000007E-2</c:v>
                </c:pt>
                <c:pt idx="8324">
                  <c:v>1.4206999999999999E-2</c:v>
                </c:pt>
                <c:pt idx="8325">
                  <c:v>5.5697000000000003E-2</c:v>
                </c:pt>
                <c:pt idx="8326">
                  <c:v>-1.1849E-2</c:v>
                </c:pt>
                <c:pt idx="8327">
                  <c:v>-3.4175999999999998E-2</c:v>
                </c:pt>
                <c:pt idx="8328">
                  <c:v>-9.7936999999999996E-2</c:v>
                </c:pt>
                <c:pt idx="8329">
                  <c:v>-0.12733</c:v>
                </c:pt>
                <c:pt idx="8330">
                  <c:v>-9.6309000000000006E-2</c:v>
                </c:pt>
                <c:pt idx="8331">
                  <c:v>-0.20906</c:v>
                </c:pt>
                <c:pt idx="8332">
                  <c:v>-0.18465999999999999</c:v>
                </c:pt>
                <c:pt idx="8333">
                  <c:v>-0.22048999999999999</c:v>
                </c:pt>
                <c:pt idx="8334">
                  <c:v>-0.23144999999999999</c:v>
                </c:pt>
                <c:pt idx="8335">
                  <c:v>-0.12129</c:v>
                </c:pt>
                <c:pt idx="8336">
                  <c:v>-0.24426</c:v>
                </c:pt>
                <c:pt idx="8337">
                  <c:v>-0.26701000000000003</c:v>
                </c:pt>
                <c:pt idx="8338">
                  <c:v>-0.14988000000000001</c:v>
                </c:pt>
                <c:pt idx="8339">
                  <c:v>-0.15840000000000001</c:v>
                </c:pt>
                <c:pt idx="8340">
                  <c:v>-0.19719</c:v>
                </c:pt>
                <c:pt idx="8341">
                  <c:v>-9.5498E-2</c:v>
                </c:pt>
                <c:pt idx="8342">
                  <c:v>-0.25811000000000001</c:v>
                </c:pt>
                <c:pt idx="8343">
                  <c:v>-4.4118999999999998E-2</c:v>
                </c:pt>
                <c:pt idx="8344">
                  <c:v>-7.4561000000000002E-2</c:v>
                </c:pt>
                <c:pt idx="8345">
                  <c:v>1.6552999999999998E-2</c:v>
                </c:pt>
                <c:pt idx="8346">
                  <c:v>-7.4793999999999998E-3</c:v>
                </c:pt>
                <c:pt idx="8347">
                  <c:v>5.6845E-2</c:v>
                </c:pt>
                <c:pt idx="8348">
                  <c:v>7.1870000000000003E-2</c:v>
                </c:pt>
                <c:pt idx="8349">
                  <c:v>0.19545999999999999</c:v>
                </c:pt>
                <c:pt idx="8350">
                  <c:v>9.8998000000000003E-2</c:v>
                </c:pt>
                <c:pt idx="8351">
                  <c:v>0.23483999999999999</c:v>
                </c:pt>
                <c:pt idx="8352">
                  <c:v>0.20637</c:v>
                </c:pt>
                <c:pt idx="8353">
                  <c:v>0.27156999999999998</c:v>
                </c:pt>
                <c:pt idx="8354">
                  <c:v>0.30042000000000002</c:v>
                </c:pt>
                <c:pt idx="8355">
                  <c:v>0.20599999999999999</c:v>
                </c:pt>
                <c:pt idx="8356">
                  <c:v>0.32930999999999999</c:v>
                </c:pt>
                <c:pt idx="8357">
                  <c:v>0.24142</c:v>
                </c:pt>
                <c:pt idx="8358">
                  <c:v>0.23996999999999999</c:v>
                </c:pt>
                <c:pt idx="8359">
                  <c:v>0.23474999999999999</c:v>
                </c:pt>
                <c:pt idx="8360">
                  <c:v>8.7164000000000005E-2</c:v>
                </c:pt>
                <c:pt idx="8361">
                  <c:v>0.29243000000000002</c:v>
                </c:pt>
                <c:pt idx="8362">
                  <c:v>0.2225</c:v>
                </c:pt>
                <c:pt idx="8363">
                  <c:v>9.6735000000000002E-2</c:v>
                </c:pt>
                <c:pt idx="8364">
                  <c:v>0.11111</c:v>
                </c:pt>
                <c:pt idx="8365">
                  <c:v>6.8199999999999997E-2</c:v>
                </c:pt>
                <c:pt idx="8366">
                  <c:v>-2.9121000000000001E-2</c:v>
                </c:pt>
                <c:pt idx="8367">
                  <c:v>9.2965999999999993E-2</c:v>
                </c:pt>
                <c:pt idx="8368">
                  <c:v>-0.20769000000000001</c:v>
                </c:pt>
                <c:pt idx="8369">
                  <c:v>-0.12407</c:v>
                </c:pt>
                <c:pt idx="8370">
                  <c:v>-0.22320999999999999</c:v>
                </c:pt>
                <c:pt idx="8371">
                  <c:v>-0.23416000000000001</c:v>
                </c:pt>
                <c:pt idx="8372">
                  <c:v>-0.26952999999999999</c:v>
                </c:pt>
                <c:pt idx="8373">
                  <c:v>-0.28837000000000002</c:v>
                </c:pt>
                <c:pt idx="8374">
                  <c:v>-0.41016999999999998</c:v>
                </c:pt>
                <c:pt idx="8375">
                  <c:v>-0.25678000000000001</c:v>
                </c:pt>
                <c:pt idx="8376">
                  <c:v>-0.39238000000000001</c:v>
                </c:pt>
                <c:pt idx="8377">
                  <c:v>-0.3402</c:v>
                </c:pt>
                <c:pt idx="8378">
                  <c:v>-0.37054999999999999</c:v>
                </c:pt>
                <c:pt idx="8379">
                  <c:v>-0.35754999999999998</c:v>
                </c:pt>
                <c:pt idx="8380">
                  <c:v>-0.23960000000000001</c:v>
                </c:pt>
                <c:pt idx="8381">
                  <c:v>-0.32171</c:v>
                </c:pt>
                <c:pt idx="8382">
                  <c:v>-0.15594</c:v>
                </c:pt>
                <c:pt idx="8383">
                  <c:v>-0.14423</c:v>
                </c:pt>
                <c:pt idx="8384">
                  <c:v>-0.11548</c:v>
                </c:pt>
                <c:pt idx="8385">
                  <c:v>6.4011999999999999E-2</c:v>
                </c:pt>
                <c:pt idx="8386">
                  <c:v>-0.13672000000000001</c:v>
                </c:pt>
                <c:pt idx="8387">
                  <c:v>-2.5344999999999999E-2</c:v>
                </c:pt>
                <c:pt idx="8388">
                  <c:v>7.2338E-2</c:v>
                </c:pt>
                <c:pt idx="8389">
                  <c:v>6.9765999999999995E-2</c:v>
                </c:pt>
                <c:pt idx="8390">
                  <c:v>0.19059000000000001</c:v>
                </c:pt>
                <c:pt idx="8391">
                  <c:v>0.24071999999999999</c:v>
                </c:pt>
                <c:pt idx="8392">
                  <c:v>0.16858000000000001</c:v>
                </c:pt>
                <c:pt idx="8393">
                  <c:v>0.42754999999999999</c:v>
                </c:pt>
                <c:pt idx="8394">
                  <c:v>0.36479</c:v>
                </c:pt>
                <c:pt idx="8395">
                  <c:v>0.40372999999999998</c:v>
                </c:pt>
                <c:pt idx="8396">
                  <c:v>0.41424</c:v>
                </c:pt>
                <c:pt idx="8397">
                  <c:v>0.42431000000000002</c:v>
                </c:pt>
                <c:pt idx="8398">
                  <c:v>0.41955999999999999</c:v>
                </c:pt>
                <c:pt idx="8399">
                  <c:v>0.46788000000000002</c:v>
                </c:pt>
                <c:pt idx="8400">
                  <c:v>0.34238000000000002</c:v>
                </c:pt>
                <c:pt idx="8401">
                  <c:v>0.40016000000000002</c:v>
                </c:pt>
                <c:pt idx="8402">
                  <c:v>0.28315000000000001</c:v>
                </c:pt>
                <c:pt idx="8403">
                  <c:v>0.26406000000000002</c:v>
                </c:pt>
                <c:pt idx="8404">
                  <c:v>0.24903</c:v>
                </c:pt>
                <c:pt idx="8405">
                  <c:v>0.11581</c:v>
                </c:pt>
                <c:pt idx="8406">
                  <c:v>9.3201000000000006E-2</c:v>
                </c:pt>
                <c:pt idx="8407">
                  <c:v>-6.6558000000000006E-2</c:v>
                </c:pt>
                <c:pt idx="8408">
                  <c:v>-9.8343E-2</c:v>
                </c:pt>
                <c:pt idx="8409">
                  <c:v>-0.14263000000000001</c:v>
                </c:pt>
                <c:pt idx="8410">
                  <c:v>-0.28061999999999998</c:v>
                </c:pt>
                <c:pt idx="8411">
                  <c:v>-0.17823</c:v>
                </c:pt>
                <c:pt idx="8412">
                  <c:v>-0.28433999999999998</c:v>
                </c:pt>
                <c:pt idx="8413">
                  <c:v>-0.27492</c:v>
                </c:pt>
                <c:pt idx="8414">
                  <c:v>-0.30349999999999999</c:v>
                </c:pt>
                <c:pt idx="8415">
                  <c:v>-0.48046</c:v>
                </c:pt>
                <c:pt idx="8416">
                  <c:v>-0.38961000000000001</c:v>
                </c:pt>
                <c:pt idx="8417">
                  <c:v>-0.45783000000000001</c:v>
                </c:pt>
                <c:pt idx="8418">
                  <c:v>-0.53666999999999998</c:v>
                </c:pt>
                <c:pt idx="8419">
                  <c:v>-0.46995999999999999</c:v>
                </c:pt>
                <c:pt idx="8420">
                  <c:v>-0.45623999999999998</c:v>
                </c:pt>
                <c:pt idx="8421">
                  <c:v>-0.46978999999999999</c:v>
                </c:pt>
                <c:pt idx="8422">
                  <c:v>-0.37634000000000001</c:v>
                </c:pt>
                <c:pt idx="8423">
                  <c:v>-0.35276000000000002</c:v>
                </c:pt>
                <c:pt idx="8424">
                  <c:v>-0.32096999999999998</c:v>
                </c:pt>
                <c:pt idx="8425">
                  <c:v>-0.24818000000000001</c:v>
                </c:pt>
                <c:pt idx="8426">
                  <c:v>-0.16114000000000001</c:v>
                </c:pt>
                <c:pt idx="8427">
                  <c:v>-7.1506E-2</c:v>
                </c:pt>
                <c:pt idx="8428">
                  <c:v>-5.4150999999999999E-3</c:v>
                </c:pt>
                <c:pt idx="8429">
                  <c:v>4.7980000000000002E-2</c:v>
                </c:pt>
                <c:pt idx="8430">
                  <c:v>0.13880000000000001</c:v>
                </c:pt>
                <c:pt idx="8431">
                  <c:v>0.27644999999999997</c:v>
                </c:pt>
                <c:pt idx="8432">
                  <c:v>0.31423000000000001</c:v>
                </c:pt>
                <c:pt idx="8433">
                  <c:v>0.37508000000000002</c:v>
                </c:pt>
                <c:pt idx="8434">
                  <c:v>0.45306999999999997</c:v>
                </c:pt>
                <c:pt idx="8435">
                  <c:v>0.52493000000000001</c:v>
                </c:pt>
                <c:pt idx="8436">
                  <c:v>0.51685000000000003</c:v>
                </c:pt>
                <c:pt idx="8437">
                  <c:v>0.39596999999999999</c:v>
                </c:pt>
                <c:pt idx="8438">
                  <c:v>0.49691000000000002</c:v>
                </c:pt>
                <c:pt idx="8439">
                  <c:v>0.54403999999999997</c:v>
                </c:pt>
                <c:pt idx="8440">
                  <c:v>0.45380999999999999</c:v>
                </c:pt>
                <c:pt idx="8441">
                  <c:v>0.59979000000000005</c:v>
                </c:pt>
                <c:pt idx="8442">
                  <c:v>0.36242000000000002</c:v>
                </c:pt>
                <c:pt idx="8443">
                  <c:v>0.45383000000000001</c:v>
                </c:pt>
                <c:pt idx="8444">
                  <c:v>0.37884000000000001</c:v>
                </c:pt>
                <c:pt idx="8445">
                  <c:v>0.35881000000000002</c:v>
                </c:pt>
                <c:pt idx="8446">
                  <c:v>0.19733999999999999</c:v>
                </c:pt>
                <c:pt idx="8447">
                  <c:v>0.15597</c:v>
                </c:pt>
                <c:pt idx="8448">
                  <c:v>2.5746000000000002E-2</c:v>
                </c:pt>
                <c:pt idx="8449">
                  <c:v>5.3351000000000003E-2</c:v>
                </c:pt>
                <c:pt idx="8450">
                  <c:v>-0.12074</c:v>
                </c:pt>
                <c:pt idx="8451">
                  <c:v>-0.16155</c:v>
                </c:pt>
                <c:pt idx="8452">
                  <c:v>-0.33572000000000002</c:v>
                </c:pt>
                <c:pt idx="8453">
                  <c:v>-0.35594999999999999</c:v>
                </c:pt>
                <c:pt idx="8454">
                  <c:v>-0.40265000000000001</c:v>
                </c:pt>
                <c:pt idx="8455">
                  <c:v>-0.5746</c:v>
                </c:pt>
                <c:pt idx="8456">
                  <c:v>-0.47982000000000002</c:v>
                </c:pt>
                <c:pt idx="8457">
                  <c:v>-0.64849999999999997</c:v>
                </c:pt>
                <c:pt idx="8458">
                  <c:v>-0.61799000000000004</c:v>
                </c:pt>
                <c:pt idx="8459">
                  <c:v>-0.57284000000000002</c:v>
                </c:pt>
                <c:pt idx="8460">
                  <c:v>-0.79713999999999996</c:v>
                </c:pt>
                <c:pt idx="8461">
                  <c:v>-0.59128999999999998</c:v>
                </c:pt>
                <c:pt idx="8462">
                  <c:v>-0.49708999999999998</c:v>
                </c:pt>
                <c:pt idx="8463">
                  <c:v>-0.55801000000000001</c:v>
                </c:pt>
                <c:pt idx="8464">
                  <c:v>-0.42054999999999998</c:v>
                </c:pt>
                <c:pt idx="8465">
                  <c:v>-0.28094000000000002</c:v>
                </c:pt>
                <c:pt idx="8466">
                  <c:v>-0.39094000000000001</c:v>
                </c:pt>
                <c:pt idx="8467">
                  <c:v>9.6955E-2</c:v>
                </c:pt>
                <c:pt idx="8468">
                  <c:v>-0.12679000000000001</c:v>
                </c:pt>
                <c:pt idx="8469">
                  <c:v>0.11196</c:v>
                </c:pt>
                <c:pt idx="8470">
                  <c:v>8.5829000000000003E-2</c:v>
                </c:pt>
                <c:pt idx="8471">
                  <c:v>0.24995999999999999</c:v>
                </c:pt>
                <c:pt idx="8472">
                  <c:v>0.33645000000000003</c:v>
                </c:pt>
                <c:pt idx="8473">
                  <c:v>0.46722000000000002</c:v>
                </c:pt>
                <c:pt idx="8474">
                  <c:v>0.35437000000000002</c:v>
                </c:pt>
                <c:pt idx="8475">
                  <c:v>0.63661000000000001</c:v>
                </c:pt>
                <c:pt idx="8476">
                  <c:v>0.44749</c:v>
                </c:pt>
                <c:pt idx="8477">
                  <c:v>0.63370000000000004</c:v>
                </c:pt>
                <c:pt idx="8478">
                  <c:v>0.59982999999999997</c:v>
                </c:pt>
                <c:pt idx="8479">
                  <c:v>0.48462</c:v>
                </c:pt>
                <c:pt idx="8480">
                  <c:v>0.63405</c:v>
                </c:pt>
                <c:pt idx="8481">
                  <c:v>0.41471000000000002</c:v>
                </c:pt>
                <c:pt idx="8482">
                  <c:v>0.61489000000000005</c:v>
                </c:pt>
                <c:pt idx="8483">
                  <c:v>0.46643000000000001</c:v>
                </c:pt>
                <c:pt idx="8484">
                  <c:v>0.33622000000000002</c:v>
                </c:pt>
                <c:pt idx="8485">
                  <c:v>0.54196</c:v>
                </c:pt>
                <c:pt idx="8486">
                  <c:v>5.9781000000000001E-2</c:v>
                </c:pt>
                <c:pt idx="8487">
                  <c:v>2.8209000000000001E-2</c:v>
                </c:pt>
                <c:pt idx="8488">
                  <c:v>5.0951999999999997E-2</c:v>
                </c:pt>
                <c:pt idx="8489">
                  <c:v>-0.19553999999999999</c:v>
                </c:pt>
                <c:pt idx="8490">
                  <c:v>-0.21748000000000001</c:v>
                </c:pt>
                <c:pt idx="8491">
                  <c:v>-0.13417000000000001</c:v>
                </c:pt>
                <c:pt idx="8492">
                  <c:v>-0.58482999999999996</c:v>
                </c:pt>
                <c:pt idx="8493">
                  <c:v>-0.20571999999999999</c:v>
                </c:pt>
                <c:pt idx="8494">
                  <c:v>-0.48144999999999999</c:v>
                </c:pt>
                <c:pt idx="8495">
                  <c:v>-0.37222</c:v>
                </c:pt>
                <c:pt idx="8496">
                  <c:v>-0.41669</c:v>
                </c:pt>
                <c:pt idx="8497">
                  <c:v>-0.47597</c:v>
                </c:pt>
                <c:pt idx="8498">
                  <c:v>-0.56527000000000005</c:v>
                </c:pt>
                <c:pt idx="8499">
                  <c:v>-0.32908999999999999</c:v>
                </c:pt>
                <c:pt idx="8500">
                  <c:v>-0.50451999999999997</c:v>
                </c:pt>
                <c:pt idx="8501">
                  <c:v>-0.24807000000000001</c:v>
                </c:pt>
                <c:pt idx="8502">
                  <c:v>-0.42448999999999998</c:v>
                </c:pt>
                <c:pt idx="8503">
                  <c:v>-0.30551</c:v>
                </c:pt>
                <c:pt idx="8504">
                  <c:v>-0.14856</c:v>
                </c:pt>
                <c:pt idx="8505">
                  <c:v>-0.25084000000000001</c:v>
                </c:pt>
                <c:pt idx="8506">
                  <c:v>1.2199E-2</c:v>
                </c:pt>
                <c:pt idx="8507">
                  <c:v>-0.22345000000000001</c:v>
                </c:pt>
                <c:pt idx="8508">
                  <c:v>-0.13586999999999999</c:v>
                </c:pt>
                <c:pt idx="8509">
                  <c:v>3.8885999999999997E-2</c:v>
                </c:pt>
                <c:pt idx="8510">
                  <c:v>-9.5396999999999996E-2</c:v>
                </c:pt>
                <c:pt idx="8511">
                  <c:v>0.38835999999999998</c:v>
                </c:pt>
                <c:pt idx="8512">
                  <c:v>0.17795</c:v>
                </c:pt>
                <c:pt idx="8513">
                  <c:v>0.28936000000000001</c:v>
                </c:pt>
                <c:pt idx="8514">
                  <c:v>0.53230999999999995</c:v>
                </c:pt>
                <c:pt idx="8515">
                  <c:v>0.28016999999999997</c:v>
                </c:pt>
                <c:pt idx="8516">
                  <c:v>0.40921000000000002</c:v>
                </c:pt>
                <c:pt idx="8517">
                  <c:v>0.41243999999999997</c:v>
                </c:pt>
                <c:pt idx="8518">
                  <c:v>0.18940000000000001</c:v>
                </c:pt>
                <c:pt idx="8519">
                  <c:v>0.35083999999999999</c:v>
                </c:pt>
                <c:pt idx="8520">
                  <c:v>0.30957000000000001</c:v>
                </c:pt>
                <c:pt idx="8521">
                  <c:v>0.19031000000000001</c:v>
                </c:pt>
                <c:pt idx="8522">
                  <c:v>0.24493000000000001</c:v>
                </c:pt>
                <c:pt idx="8523">
                  <c:v>0.19106000000000001</c:v>
                </c:pt>
                <c:pt idx="8524">
                  <c:v>0.11032</c:v>
                </c:pt>
                <c:pt idx="8525">
                  <c:v>0.12806999999999999</c:v>
                </c:pt>
                <c:pt idx="8526">
                  <c:v>-9.861E-3</c:v>
                </c:pt>
                <c:pt idx="8527">
                  <c:v>3.2648999999999997E-2</c:v>
                </c:pt>
                <c:pt idx="8528">
                  <c:v>1.7725999999999999E-2</c:v>
                </c:pt>
                <c:pt idx="8529">
                  <c:v>-8.8192000000000006E-2</c:v>
                </c:pt>
                <c:pt idx="8530">
                  <c:v>-0.14426</c:v>
                </c:pt>
                <c:pt idx="8531">
                  <c:v>-9.3905000000000002E-2</c:v>
                </c:pt>
                <c:pt idx="8532">
                  <c:v>-6.0595000000000003E-2</c:v>
                </c:pt>
                <c:pt idx="8533">
                  <c:v>-4.0851999999999999E-2</c:v>
                </c:pt>
                <c:pt idx="8534">
                  <c:v>-0.10362</c:v>
                </c:pt>
                <c:pt idx="8535">
                  <c:v>-0.18132999999999999</c:v>
                </c:pt>
                <c:pt idx="8536">
                  <c:v>-0.29086000000000001</c:v>
                </c:pt>
                <c:pt idx="8537">
                  <c:v>-0.28249000000000002</c:v>
                </c:pt>
                <c:pt idx="8538">
                  <c:v>-0.34727000000000002</c:v>
                </c:pt>
                <c:pt idx="8539">
                  <c:v>-0.34410000000000002</c:v>
                </c:pt>
                <c:pt idx="8540">
                  <c:v>-0.2596</c:v>
                </c:pt>
                <c:pt idx="8541">
                  <c:v>-0.23688999999999999</c:v>
                </c:pt>
                <c:pt idx="8542">
                  <c:v>-0.12839999999999999</c:v>
                </c:pt>
                <c:pt idx="8543">
                  <c:v>-5.5386999999999999E-2</c:v>
                </c:pt>
                <c:pt idx="8544">
                  <c:v>-4.7924000000000001E-2</c:v>
                </c:pt>
                <c:pt idx="8545">
                  <c:v>-4.7995999999999997E-2</c:v>
                </c:pt>
                <c:pt idx="8546">
                  <c:v>3.6351999999999999E-3</c:v>
                </c:pt>
                <c:pt idx="8547">
                  <c:v>4.7146E-2</c:v>
                </c:pt>
                <c:pt idx="8548">
                  <c:v>6.3876000000000002E-2</c:v>
                </c:pt>
                <c:pt idx="8549">
                  <c:v>0.11097</c:v>
                </c:pt>
                <c:pt idx="8550">
                  <c:v>0.17524999999999999</c:v>
                </c:pt>
                <c:pt idx="8551">
                  <c:v>0.17446999999999999</c:v>
                </c:pt>
                <c:pt idx="8552">
                  <c:v>0.15157000000000001</c:v>
                </c:pt>
                <c:pt idx="8553">
                  <c:v>0.13536000000000001</c:v>
                </c:pt>
                <c:pt idx="8554">
                  <c:v>0.14934</c:v>
                </c:pt>
                <c:pt idx="8555">
                  <c:v>0.15926999999999999</c:v>
                </c:pt>
                <c:pt idx="8556">
                  <c:v>0.11600000000000001</c:v>
                </c:pt>
                <c:pt idx="8557">
                  <c:v>6.7246E-2</c:v>
                </c:pt>
                <c:pt idx="8558">
                  <c:v>7.5351000000000001E-2</c:v>
                </c:pt>
                <c:pt idx="8559">
                  <c:v>6.3600000000000004E-2</c:v>
                </c:pt>
                <c:pt idx="8560">
                  <c:v>4.1826000000000002E-2</c:v>
                </c:pt>
                <c:pt idx="8561">
                  <c:v>1.2024E-2</c:v>
                </c:pt>
                <c:pt idx="8562">
                  <c:v>-6.9759000000000002E-3</c:v>
                </c:pt>
                <c:pt idx="8563">
                  <c:v>-5.2940000000000001E-3</c:v>
                </c:pt>
                <c:pt idx="8564">
                  <c:v>7.4332000000000001E-3</c:v>
                </c:pt>
                <c:pt idx="8565">
                  <c:v>-1.6205000000000001E-2</c:v>
                </c:pt>
                <c:pt idx="8566">
                  <c:v>-5.7929000000000001E-2</c:v>
                </c:pt>
                <c:pt idx="8567">
                  <c:v>-8.2337999999999995E-2</c:v>
                </c:pt>
                <c:pt idx="8568">
                  <c:v>-6.8711999999999995E-2</c:v>
                </c:pt>
                <c:pt idx="8569">
                  <c:v>-5.4163000000000003E-2</c:v>
                </c:pt>
                <c:pt idx="8570">
                  <c:v>-5.3006999999999999E-2</c:v>
                </c:pt>
                <c:pt idx="8571">
                  <c:v>-7.6449000000000003E-2</c:v>
                </c:pt>
                <c:pt idx="8572">
                  <c:v>-7.1339E-2</c:v>
                </c:pt>
                <c:pt idx="8573">
                  <c:v>-6.4698000000000006E-2</c:v>
                </c:pt>
                <c:pt idx="8574">
                  <c:v>-4.1361000000000002E-2</c:v>
                </c:pt>
                <c:pt idx="8575">
                  <c:v>-3.5725E-2</c:v>
                </c:pt>
                <c:pt idx="8576">
                  <c:v>-4.4195999999999999E-2</c:v>
                </c:pt>
                <c:pt idx="8577">
                  <c:v>-1.5630000000000002E-2</c:v>
                </c:pt>
                <c:pt idx="8578">
                  <c:v>1.6406E-2</c:v>
                </c:pt>
                <c:pt idx="8579">
                  <c:v>6.2408000000000003E-3</c:v>
                </c:pt>
                <c:pt idx="8580">
                  <c:v>5.5357000000000002E-3</c:v>
                </c:pt>
                <c:pt idx="8581">
                  <c:v>2.8441000000000001E-2</c:v>
                </c:pt>
                <c:pt idx="8582">
                  <c:v>5.8566E-2</c:v>
                </c:pt>
                <c:pt idx="8583">
                  <c:v>4.2304000000000001E-2</c:v>
                </c:pt>
                <c:pt idx="8584">
                  <c:v>3.2854000000000001E-2</c:v>
                </c:pt>
                <c:pt idx="8585">
                  <c:v>5.9954E-2</c:v>
                </c:pt>
                <c:pt idx="8586">
                  <c:v>9.3121999999999996E-2</c:v>
                </c:pt>
                <c:pt idx="8587">
                  <c:v>1.2097E-3</c:v>
                </c:pt>
                <c:pt idx="8588">
                  <c:v>3.5452999999999998E-2</c:v>
                </c:pt>
                <c:pt idx="8589">
                  <c:v>2.3682999999999999E-2</c:v>
                </c:pt>
                <c:pt idx="8590">
                  <c:v>-5.1057999999999999E-2</c:v>
                </c:pt>
                <c:pt idx="8591">
                  <c:v>0.11573</c:v>
                </c:pt>
                <c:pt idx="8592">
                  <c:v>-6.6414000000000001E-2</c:v>
                </c:pt>
                <c:pt idx="8593">
                  <c:v>-8.6300999999999999E-3</c:v>
                </c:pt>
                <c:pt idx="8594">
                  <c:v>-6.1013999999999999E-2</c:v>
                </c:pt>
                <c:pt idx="8595">
                  <c:v>2.3587E-2</c:v>
                </c:pt>
                <c:pt idx="8596">
                  <c:v>-3.6717999999999998E-3</c:v>
                </c:pt>
                <c:pt idx="8597">
                  <c:v>-2.6112E-2</c:v>
                </c:pt>
                <c:pt idx="8598">
                  <c:v>-0.11081000000000001</c:v>
                </c:pt>
                <c:pt idx="8599">
                  <c:v>2.5519000000000002E-3</c:v>
                </c:pt>
                <c:pt idx="8600">
                  <c:v>-1.976E-2</c:v>
                </c:pt>
                <c:pt idx="8601">
                  <c:v>5.3515E-2</c:v>
                </c:pt>
                <c:pt idx="8602">
                  <c:v>-6.3460000000000003E-2</c:v>
                </c:pt>
                <c:pt idx="8603">
                  <c:v>-4.6718000000000003E-2</c:v>
                </c:pt>
                <c:pt idx="8604">
                  <c:v>1.7801999999999998E-2</c:v>
                </c:pt>
                <c:pt idx="8605">
                  <c:v>-2.5616E-2</c:v>
                </c:pt>
                <c:pt idx="8606">
                  <c:v>8.8884000000000005E-2</c:v>
                </c:pt>
                <c:pt idx="8607">
                  <c:v>-4.9701000000000002E-2</c:v>
                </c:pt>
                <c:pt idx="8608">
                  <c:v>-2.1797E-2</c:v>
                </c:pt>
                <c:pt idx="8609">
                  <c:v>5.7485000000000001E-2</c:v>
                </c:pt>
                <c:pt idx="8610">
                  <c:v>-6.9286E-2</c:v>
                </c:pt>
                <c:pt idx="8611">
                  <c:v>7.6384999999999995E-2</c:v>
                </c:pt>
                <c:pt idx="8612">
                  <c:v>1.2064999999999999E-2</c:v>
                </c:pt>
                <c:pt idx="8613">
                  <c:v>-5.1898E-2</c:v>
                </c:pt>
                <c:pt idx="8614">
                  <c:v>5.8271999999999997E-2</c:v>
                </c:pt>
                <c:pt idx="8615">
                  <c:v>3.4313999999999997E-2</c:v>
                </c:pt>
                <c:pt idx="8616">
                  <c:v>-8.4293000000000007E-2</c:v>
                </c:pt>
                <c:pt idx="8617">
                  <c:v>0.11352</c:v>
                </c:pt>
                <c:pt idx="8618">
                  <c:v>-6.651E-2</c:v>
                </c:pt>
                <c:pt idx="8619">
                  <c:v>6.4782000000000006E-2</c:v>
                </c:pt>
                <c:pt idx="8620">
                  <c:v>-2.3191E-2</c:v>
                </c:pt>
                <c:pt idx="8621">
                  <c:v>-2.5867999999999999E-2</c:v>
                </c:pt>
                <c:pt idx="8622">
                  <c:v>3.0642999999999998E-3</c:v>
                </c:pt>
                <c:pt idx="8623">
                  <c:v>7.1965000000000001E-2</c:v>
                </c:pt>
                <c:pt idx="8624">
                  <c:v>-2.8365999999999999E-2</c:v>
                </c:pt>
                <c:pt idx="8625">
                  <c:v>7.1177000000000004E-2</c:v>
                </c:pt>
                <c:pt idx="8626">
                  <c:v>-7.2431999999999996E-2</c:v>
                </c:pt>
                <c:pt idx="8627">
                  <c:v>5.2868999999999999E-2</c:v>
                </c:pt>
                <c:pt idx="8628">
                  <c:v>4.7530000000000003E-2</c:v>
                </c:pt>
                <c:pt idx="8629">
                  <c:v>-3.0831000000000001E-2</c:v>
                </c:pt>
                <c:pt idx="8630">
                  <c:v>1.5984999999999999E-2</c:v>
                </c:pt>
                <c:pt idx="8631">
                  <c:v>-7.6451000000000005E-2</c:v>
                </c:pt>
                <c:pt idx="8632">
                  <c:v>7.6793E-2</c:v>
                </c:pt>
                <c:pt idx="8633">
                  <c:v>6.8627999999999995E-2</c:v>
                </c:pt>
                <c:pt idx="8634">
                  <c:v>-2.7361E-2</c:v>
                </c:pt>
                <c:pt idx="8635">
                  <c:v>6.7062999999999998E-2</c:v>
                </c:pt>
                <c:pt idx="8636">
                  <c:v>-0.14247000000000001</c:v>
                </c:pt>
                <c:pt idx="8637">
                  <c:v>-3.6787E-2</c:v>
                </c:pt>
                <c:pt idx="8638">
                  <c:v>-2.5568E-2</c:v>
                </c:pt>
                <c:pt idx="8639">
                  <c:v>-0.15140000000000001</c:v>
                </c:pt>
                <c:pt idx="8640">
                  <c:v>-6.9051000000000001E-2</c:v>
                </c:pt>
                <c:pt idx="8641">
                  <c:v>-1.1986E-2</c:v>
                </c:pt>
                <c:pt idx="8642">
                  <c:v>-0.11516</c:v>
                </c:pt>
                <c:pt idx="8643">
                  <c:v>6.3264000000000001E-2</c:v>
                </c:pt>
                <c:pt idx="8644">
                  <c:v>-4.3979999999999998E-2</c:v>
                </c:pt>
                <c:pt idx="8645">
                  <c:v>1.5672999999999999E-2</c:v>
                </c:pt>
                <c:pt idx="8646">
                  <c:v>4.0585999999999997E-2</c:v>
                </c:pt>
                <c:pt idx="8647">
                  <c:v>1.9029999999999998E-2</c:v>
                </c:pt>
                <c:pt idx="8648">
                  <c:v>-1.316E-2</c:v>
                </c:pt>
                <c:pt idx="8649">
                  <c:v>7.8336000000000003E-2</c:v>
                </c:pt>
                <c:pt idx="8650">
                  <c:v>1.9109000000000001E-2</c:v>
                </c:pt>
                <c:pt idx="8651">
                  <c:v>0.12686</c:v>
                </c:pt>
                <c:pt idx="8652">
                  <c:v>3.8554999999999999E-2</c:v>
                </c:pt>
                <c:pt idx="8653">
                  <c:v>3.8386000000000003E-2</c:v>
                </c:pt>
                <c:pt idx="8654">
                  <c:v>8.5608000000000004E-2</c:v>
                </c:pt>
                <c:pt idx="8655">
                  <c:v>6.0208999999999999E-2</c:v>
                </c:pt>
                <c:pt idx="8656">
                  <c:v>0.10865</c:v>
                </c:pt>
                <c:pt idx="8657">
                  <c:v>-1.4229E-2</c:v>
                </c:pt>
                <c:pt idx="8658">
                  <c:v>-3.2155000000000003E-2</c:v>
                </c:pt>
                <c:pt idx="8659">
                  <c:v>1.9247E-2</c:v>
                </c:pt>
                <c:pt idx="8660">
                  <c:v>-1.4923000000000001E-2</c:v>
                </c:pt>
                <c:pt idx="8661">
                  <c:v>0.14215</c:v>
                </c:pt>
                <c:pt idx="8662">
                  <c:v>1.3287E-2</c:v>
                </c:pt>
                <c:pt idx="8663">
                  <c:v>1.2865E-2</c:v>
                </c:pt>
                <c:pt idx="8664">
                  <c:v>8.8371000000000005E-2</c:v>
                </c:pt>
                <c:pt idx="8665">
                  <c:v>-5.0749000000000002E-3</c:v>
                </c:pt>
                <c:pt idx="8666">
                  <c:v>-4.1809000000000004E-3</c:v>
                </c:pt>
                <c:pt idx="8667">
                  <c:v>-6.2109999999999999E-2</c:v>
                </c:pt>
                <c:pt idx="8668">
                  <c:v>-0.16153000000000001</c:v>
                </c:pt>
                <c:pt idx="8669">
                  <c:v>-8.6664000000000005E-2</c:v>
                </c:pt>
                <c:pt idx="8670">
                  <c:v>-8.7110000000000007E-2</c:v>
                </c:pt>
                <c:pt idx="8671">
                  <c:v>-0.13169</c:v>
                </c:pt>
                <c:pt idx="8672">
                  <c:v>-0.13672000000000001</c:v>
                </c:pt>
                <c:pt idx="8673">
                  <c:v>-0.13618</c:v>
                </c:pt>
                <c:pt idx="8674">
                  <c:v>-0.12234</c:v>
                </c:pt>
                <c:pt idx="8675">
                  <c:v>-8.8221999999999995E-2</c:v>
                </c:pt>
                <c:pt idx="8676">
                  <c:v>-0.13320000000000001</c:v>
                </c:pt>
                <c:pt idx="8677">
                  <c:v>-9.4840999999999995E-2</c:v>
                </c:pt>
                <c:pt idx="8678">
                  <c:v>-4.7636999999999999E-2</c:v>
                </c:pt>
                <c:pt idx="8679">
                  <c:v>-3.3972000000000002E-2</c:v>
                </c:pt>
                <c:pt idx="8680">
                  <c:v>-2.6499000000000002E-2</c:v>
                </c:pt>
                <c:pt idx="8681">
                  <c:v>7.1481000000000001E-3</c:v>
                </c:pt>
                <c:pt idx="8682">
                  <c:v>7.4858999999999995E-2</c:v>
                </c:pt>
                <c:pt idx="8683">
                  <c:v>0.11516</c:v>
                </c:pt>
                <c:pt idx="8684">
                  <c:v>0.11112</c:v>
                </c:pt>
                <c:pt idx="8685">
                  <c:v>8.1118999999999997E-2</c:v>
                </c:pt>
                <c:pt idx="8686">
                  <c:v>6.5257999999999997E-2</c:v>
                </c:pt>
                <c:pt idx="8687">
                  <c:v>0.15919</c:v>
                </c:pt>
                <c:pt idx="8688">
                  <c:v>9.3427999999999997E-2</c:v>
                </c:pt>
                <c:pt idx="8689">
                  <c:v>7.2741E-2</c:v>
                </c:pt>
                <c:pt idx="8690">
                  <c:v>0.16189000000000001</c:v>
                </c:pt>
                <c:pt idx="8691">
                  <c:v>9.0347999999999998E-2</c:v>
                </c:pt>
                <c:pt idx="8692">
                  <c:v>0.22933000000000001</c:v>
                </c:pt>
                <c:pt idx="8693">
                  <c:v>0.17219000000000001</c:v>
                </c:pt>
                <c:pt idx="8694">
                  <c:v>0.14585999999999999</c:v>
                </c:pt>
                <c:pt idx="8695">
                  <c:v>9.5457E-2</c:v>
                </c:pt>
                <c:pt idx="8696">
                  <c:v>0.14252000000000001</c:v>
                </c:pt>
                <c:pt idx="8697">
                  <c:v>9.9254999999999996E-2</c:v>
                </c:pt>
                <c:pt idx="8698">
                  <c:v>8.3903000000000005E-2</c:v>
                </c:pt>
                <c:pt idx="8699">
                  <c:v>9.3053000000000007E-3</c:v>
                </c:pt>
                <c:pt idx="8700">
                  <c:v>5.2373999999999997E-2</c:v>
                </c:pt>
                <c:pt idx="8701">
                  <c:v>-1.6607E-2</c:v>
                </c:pt>
                <c:pt idx="8702">
                  <c:v>-3.6961000000000001E-2</c:v>
                </c:pt>
                <c:pt idx="8703">
                  <c:v>-0.10650999999999999</c:v>
                </c:pt>
                <c:pt idx="8704">
                  <c:v>-0.13822000000000001</c:v>
                </c:pt>
                <c:pt idx="8705">
                  <c:v>-9.2827000000000007E-2</c:v>
                </c:pt>
                <c:pt idx="8706">
                  <c:v>-0.2064</c:v>
                </c:pt>
                <c:pt idx="8707">
                  <c:v>-0.19474</c:v>
                </c:pt>
                <c:pt idx="8708">
                  <c:v>-0.21590000000000001</c:v>
                </c:pt>
                <c:pt idx="8709">
                  <c:v>-0.22731000000000001</c:v>
                </c:pt>
                <c:pt idx="8710">
                  <c:v>-0.13003999999999999</c:v>
                </c:pt>
                <c:pt idx="8711">
                  <c:v>-0.23921000000000001</c:v>
                </c:pt>
                <c:pt idx="8712">
                  <c:v>-0.25919999999999999</c:v>
                </c:pt>
                <c:pt idx="8713">
                  <c:v>-0.15495</c:v>
                </c:pt>
                <c:pt idx="8714">
                  <c:v>-0.16095999999999999</c:v>
                </c:pt>
                <c:pt idx="8715">
                  <c:v>-0.18665999999999999</c:v>
                </c:pt>
                <c:pt idx="8716">
                  <c:v>-8.6754999999999999E-2</c:v>
                </c:pt>
                <c:pt idx="8717">
                  <c:v>-0.25852000000000003</c:v>
                </c:pt>
                <c:pt idx="8718">
                  <c:v>-3.8378000000000002E-2</c:v>
                </c:pt>
                <c:pt idx="8719">
                  <c:v>-7.0302000000000003E-2</c:v>
                </c:pt>
                <c:pt idx="8720">
                  <c:v>2.1321E-2</c:v>
                </c:pt>
                <c:pt idx="8721">
                  <c:v>-4.4175999999999998E-3</c:v>
                </c:pt>
                <c:pt idx="8722">
                  <c:v>5.6446000000000003E-2</c:v>
                </c:pt>
                <c:pt idx="8723">
                  <c:v>8.4040000000000004E-2</c:v>
                </c:pt>
                <c:pt idx="8724">
                  <c:v>0.20827999999999999</c:v>
                </c:pt>
                <c:pt idx="8725">
                  <c:v>9.7566E-2</c:v>
                </c:pt>
                <c:pt idx="8726">
                  <c:v>0.23394000000000001</c:v>
                </c:pt>
                <c:pt idx="8727">
                  <c:v>0.2205</c:v>
                </c:pt>
                <c:pt idx="8728">
                  <c:v>0.26971000000000001</c:v>
                </c:pt>
                <c:pt idx="8729">
                  <c:v>0.30097000000000002</c:v>
                </c:pt>
                <c:pt idx="8730">
                  <c:v>0.22309999999999999</c:v>
                </c:pt>
                <c:pt idx="8731">
                  <c:v>0.33305000000000001</c:v>
                </c:pt>
                <c:pt idx="8732">
                  <c:v>0.23979</c:v>
                </c:pt>
                <c:pt idx="8733">
                  <c:v>0.25387999999999999</c:v>
                </c:pt>
                <c:pt idx="8734">
                  <c:v>0.25234000000000001</c:v>
                </c:pt>
                <c:pt idx="8735">
                  <c:v>8.4596000000000005E-2</c:v>
                </c:pt>
                <c:pt idx="8736">
                  <c:v>0.29282000000000002</c:v>
                </c:pt>
                <c:pt idx="8737">
                  <c:v>0.23794999999999999</c:v>
                </c:pt>
                <c:pt idx="8738">
                  <c:v>9.7039E-2</c:v>
                </c:pt>
                <c:pt idx="8739">
                  <c:v>0.11296</c:v>
                </c:pt>
                <c:pt idx="8740">
                  <c:v>7.5901999999999997E-2</c:v>
                </c:pt>
                <c:pt idx="8741">
                  <c:v>-2.5179E-2</c:v>
                </c:pt>
                <c:pt idx="8742">
                  <c:v>0.10298</c:v>
                </c:pt>
                <c:pt idx="8743">
                  <c:v>-0.19878999999999999</c:v>
                </c:pt>
                <c:pt idx="8744">
                  <c:v>-0.1308</c:v>
                </c:pt>
                <c:pt idx="8745">
                  <c:v>-0.21104000000000001</c:v>
                </c:pt>
                <c:pt idx="8746">
                  <c:v>-0.22714999999999999</c:v>
                </c:pt>
                <c:pt idx="8747">
                  <c:v>-0.28093000000000001</c:v>
                </c:pt>
                <c:pt idx="8748">
                  <c:v>-0.28108</c:v>
                </c:pt>
                <c:pt idx="8749">
                  <c:v>-0.40283000000000002</c:v>
                </c:pt>
                <c:pt idx="8750">
                  <c:v>-0.26990999999999998</c:v>
                </c:pt>
                <c:pt idx="8751">
                  <c:v>-0.41155999999999998</c:v>
                </c:pt>
                <c:pt idx="8752">
                  <c:v>-0.32926</c:v>
                </c:pt>
                <c:pt idx="8753">
                  <c:v>-0.36314999999999997</c:v>
                </c:pt>
                <c:pt idx="8754">
                  <c:v>-0.37425999999999998</c:v>
                </c:pt>
                <c:pt idx="8755">
                  <c:v>-0.23605000000000001</c:v>
                </c:pt>
                <c:pt idx="8756">
                  <c:v>-0.31925999999999999</c:v>
                </c:pt>
                <c:pt idx="8757">
                  <c:v>-0.16914000000000001</c:v>
                </c:pt>
                <c:pt idx="8758">
                  <c:v>-0.14566999999999999</c:v>
                </c:pt>
                <c:pt idx="8759">
                  <c:v>-0.11602</c:v>
                </c:pt>
                <c:pt idx="8760">
                  <c:v>5.9077999999999999E-2</c:v>
                </c:pt>
                <c:pt idx="8761">
                  <c:v>-0.14005999999999999</c:v>
                </c:pt>
                <c:pt idx="8762">
                  <c:v>-3.1033999999999999E-2</c:v>
                </c:pt>
                <c:pt idx="8763">
                  <c:v>6.6767999999999994E-2</c:v>
                </c:pt>
                <c:pt idx="8764">
                  <c:v>6.9206000000000004E-2</c:v>
                </c:pt>
                <c:pt idx="8765">
                  <c:v>0.17948</c:v>
                </c:pt>
                <c:pt idx="8766">
                  <c:v>0.22744</c:v>
                </c:pt>
                <c:pt idx="8767">
                  <c:v>0.17762</c:v>
                </c:pt>
                <c:pt idx="8768">
                  <c:v>0.41688999999999998</c:v>
                </c:pt>
                <c:pt idx="8769">
                  <c:v>0.34422000000000003</c:v>
                </c:pt>
                <c:pt idx="8770">
                  <c:v>0.41666999999999998</c:v>
                </c:pt>
                <c:pt idx="8771">
                  <c:v>0.42975999999999998</c:v>
                </c:pt>
                <c:pt idx="8772">
                  <c:v>0.40289000000000003</c:v>
                </c:pt>
                <c:pt idx="8773">
                  <c:v>0.40533000000000002</c:v>
                </c:pt>
                <c:pt idx="8774">
                  <c:v>0.48200999999999999</c:v>
                </c:pt>
                <c:pt idx="8775">
                  <c:v>0.33041999999999999</c:v>
                </c:pt>
                <c:pt idx="8776">
                  <c:v>0.38974999999999999</c:v>
                </c:pt>
                <c:pt idx="8777">
                  <c:v>0.29514000000000001</c:v>
                </c:pt>
                <c:pt idx="8778">
                  <c:v>0.26266</c:v>
                </c:pt>
                <c:pt idx="8779">
                  <c:v>0.24686</c:v>
                </c:pt>
                <c:pt idx="8780">
                  <c:v>0.1133</c:v>
                </c:pt>
                <c:pt idx="8781">
                  <c:v>9.4923999999999994E-2</c:v>
                </c:pt>
                <c:pt idx="8782">
                  <c:v>-6.3929E-2</c:v>
                </c:pt>
                <c:pt idx="8783">
                  <c:v>-9.5680000000000001E-2</c:v>
                </c:pt>
                <c:pt idx="8784">
                  <c:v>-0.14199999999999999</c:v>
                </c:pt>
                <c:pt idx="8785">
                  <c:v>-0.27489000000000002</c:v>
                </c:pt>
                <c:pt idx="8786">
                  <c:v>-0.17021</c:v>
                </c:pt>
                <c:pt idx="8787">
                  <c:v>-0.29042000000000001</c:v>
                </c:pt>
                <c:pt idx="8788">
                  <c:v>-0.25973000000000002</c:v>
                </c:pt>
                <c:pt idx="8789">
                  <c:v>-0.28369</c:v>
                </c:pt>
                <c:pt idx="8790">
                  <c:v>-0.46489000000000003</c:v>
                </c:pt>
                <c:pt idx="8791">
                  <c:v>-0.41049000000000002</c:v>
                </c:pt>
                <c:pt idx="8792">
                  <c:v>-0.43763000000000002</c:v>
                </c:pt>
                <c:pt idx="8793">
                  <c:v>-0.52076999999999996</c:v>
                </c:pt>
                <c:pt idx="8794">
                  <c:v>-0.48925000000000002</c:v>
                </c:pt>
                <c:pt idx="8795">
                  <c:v>-0.44146000000000002</c:v>
                </c:pt>
                <c:pt idx="8796">
                  <c:v>-0.45395999999999997</c:v>
                </c:pt>
                <c:pt idx="8797">
                  <c:v>-0.38318999999999998</c:v>
                </c:pt>
                <c:pt idx="8798">
                  <c:v>-0.35896</c:v>
                </c:pt>
                <c:pt idx="8799">
                  <c:v>-0.30842000000000003</c:v>
                </c:pt>
                <c:pt idx="8800">
                  <c:v>-0.23505000000000001</c:v>
                </c:pt>
                <c:pt idx="8801">
                  <c:v>-0.16345000000000001</c:v>
                </c:pt>
                <c:pt idx="8802">
                  <c:v>-6.4836000000000005E-2</c:v>
                </c:pt>
                <c:pt idx="8803">
                  <c:v>2.8498E-3</c:v>
                </c:pt>
                <c:pt idx="8804">
                  <c:v>5.6216000000000002E-2</c:v>
                </c:pt>
                <c:pt idx="8805">
                  <c:v>0.14018</c:v>
                </c:pt>
                <c:pt idx="8806">
                  <c:v>0.27285999999999999</c:v>
                </c:pt>
                <c:pt idx="8807">
                  <c:v>0.33600999999999998</c:v>
                </c:pt>
                <c:pt idx="8808">
                  <c:v>0.39944000000000002</c:v>
                </c:pt>
                <c:pt idx="8809">
                  <c:v>0.44156000000000001</c:v>
                </c:pt>
                <c:pt idx="8810">
                  <c:v>0.51681999999999995</c:v>
                </c:pt>
                <c:pt idx="8811">
                  <c:v>0.53952999999999995</c:v>
                </c:pt>
                <c:pt idx="8812">
                  <c:v>0.38461000000000001</c:v>
                </c:pt>
                <c:pt idx="8813">
                  <c:v>0.48592000000000002</c:v>
                </c:pt>
                <c:pt idx="8814">
                  <c:v>0.57601000000000002</c:v>
                </c:pt>
                <c:pt idx="8815">
                  <c:v>0.44586999999999999</c:v>
                </c:pt>
                <c:pt idx="8816">
                  <c:v>0.58638000000000001</c:v>
                </c:pt>
                <c:pt idx="8817">
                  <c:v>0.38517000000000001</c:v>
                </c:pt>
                <c:pt idx="8818">
                  <c:v>0.46972999999999998</c:v>
                </c:pt>
                <c:pt idx="8819">
                  <c:v>0.36627999999999999</c:v>
                </c:pt>
                <c:pt idx="8820">
                  <c:v>0.35153000000000001</c:v>
                </c:pt>
                <c:pt idx="8821">
                  <c:v>0.21107000000000001</c:v>
                </c:pt>
                <c:pt idx="8822">
                  <c:v>0.15337000000000001</c:v>
                </c:pt>
                <c:pt idx="8823">
                  <c:v>2.0944000000000001E-2</c:v>
                </c:pt>
                <c:pt idx="8824">
                  <c:v>5.1436000000000003E-2</c:v>
                </c:pt>
                <c:pt idx="8825">
                  <c:v>-0.11459999999999999</c:v>
                </c:pt>
                <c:pt idx="8826">
                  <c:v>-0.15237999999999999</c:v>
                </c:pt>
                <c:pt idx="8827">
                  <c:v>-0.33239000000000002</c:v>
                </c:pt>
                <c:pt idx="8828">
                  <c:v>-0.37694</c:v>
                </c:pt>
                <c:pt idx="8829">
                  <c:v>-0.38984000000000002</c:v>
                </c:pt>
                <c:pt idx="8830">
                  <c:v>-0.56720999999999999</c:v>
                </c:pt>
                <c:pt idx="8831">
                  <c:v>-0.50858999999999999</c:v>
                </c:pt>
                <c:pt idx="8832">
                  <c:v>-0.64014000000000004</c:v>
                </c:pt>
                <c:pt idx="8833">
                  <c:v>-0.60616999999999999</c:v>
                </c:pt>
                <c:pt idx="8834">
                  <c:v>-0.60511999999999999</c:v>
                </c:pt>
                <c:pt idx="8835">
                  <c:v>-0.78210000000000002</c:v>
                </c:pt>
                <c:pt idx="8836">
                  <c:v>-0.57530000000000003</c:v>
                </c:pt>
                <c:pt idx="8837">
                  <c:v>-0.49034</c:v>
                </c:pt>
                <c:pt idx="8838">
                  <c:v>-0.57935999999999999</c:v>
                </c:pt>
                <c:pt idx="8839">
                  <c:v>-0.41119</c:v>
                </c:pt>
                <c:pt idx="8840">
                  <c:v>-0.27853</c:v>
                </c:pt>
                <c:pt idx="8841">
                  <c:v>-0.40401999999999999</c:v>
                </c:pt>
                <c:pt idx="8842">
                  <c:v>9.5972000000000002E-2</c:v>
                </c:pt>
                <c:pt idx="8843">
                  <c:v>-0.1318</c:v>
                </c:pt>
                <c:pt idx="8844">
                  <c:v>0.11484</c:v>
                </c:pt>
                <c:pt idx="8845">
                  <c:v>8.7877999999999998E-2</c:v>
                </c:pt>
                <c:pt idx="8846">
                  <c:v>0.24407000000000001</c:v>
                </c:pt>
                <c:pt idx="8847">
                  <c:v>0.33140999999999998</c:v>
                </c:pt>
                <c:pt idx="8848">
                  <c:v>0.47677999999999998</c:v>
                </c:pt>
                <c:pt idx="8849">
                  <c:v>0.34351999999999999</c:v>
                </c:pt>
                <c:pt idx="8850">
                  <c:v>0.62927999999999995</c:v>
                </c:pt>
                <c:pt idx="8851">
                  <c:v>0.46933999999999998</c:v>
                </c:pt>
                <c:pt idx="8852">
                  <c:v>0.62019999999999997</c:v>
                </c:pt>
                <c:pt idx="8853">
                  <c:v>0.59082999999999997</c:v>
                </c:pt>
                <c:pt idx="8854">
                  <c:v>0.50900000000000001</c:v>
                </c:pt>
                <c:pt idx="8855">
                  <c:v>0.66213999999999995</c:v>
                </c:pt>
                <c:pt idx="8856">
                  <c:v>0.40016000000000002</c:v>
                </c:pt>
                <c:pt idx="8857">
                  <c:v>0.60018000000000005</c:v>
                </c:pt>
                <c:pt idx="8858">
                  <c:v>0.49457000000000001</c:v>
                </c:pt>
                <c:pt idx="8859">
                  <c:v>0.32174999999999998</c:v>
                </c:pt>
                <c:pt idx="8860">
                  <c:v>0.53634999999999999</c:v>
                </c:pt>
                <c:pt idx="8861">
                  <c:v>7.6014999999999999E-2</c:v>
                </c:pt>
                <c:pt idx="8862">
                  <c:v>2.5111000000000001E-2</c:v>
                </c:pt>
                <c:pt idx="8863">
                  <c:v>5.9952999999999999E-2</c:v>
                </c:pt>
                <c:pt idx="8864">
                  <c:v>-0.18340000000000001</c:v>
                </c:pt>
                <c:pt idx="8865">
                  <c:v>-0.21368999999999999</c:v>
                </c:pt>
                <c:pt idx="8866">
                  <c:v>-0.12149</c:v>
                </c:pt>
                <c:pt idx="8867">
                  <c:v>-0.57748999999999995</c:v>
                </c:pt>
                <c:pt idx="8868">
                  <c:v>-0.20907000000000001</c:v>
                </c:pt>
                <c:pt idx="8869">
                  <c:v>-0.46681</c:v>
                </c:pt>
                <c:pt idx="8870">
                  <c:v>-0.36596000000000001</c:v>
                </c:pt>
                <c:pt idx="8871">
                  <c:v>-0.42642000000000002</c:v>
                </c:pt>
                <c:pt idx="8872">
                  <c:v>-0.45571</c:v>
                </c:pt>
                <c:pt idx="8873">
                  <c:v>-0.54957999999999996</c:v>
                </c:pt>
                <c:pt idx="8874">
                  <c:v>-0.31402000000000002</c:v>
                </c:pt>
                <c:pt idx="8875">
                  <c:v>-0.52317999999999998</c:v>
                </c:pt>
                <c:pt idx="8876">
                  <c:v>-0.22953999999999999</c:v>
                </c:pt>
                <c:pt idx="8877">
                  <c:v>-0.40660000000000002</c:v>
                </c:pt>
                <c:pt idx="8878">
                  <c:v>-0.31894</c:v>
                </c:pt>
                <c:pt idx="8879">
                  <c:v>-0.13750999999999999</c:v>
                </c:pt>
                <c:pt idx="8880">
                  <c:v>-0.23532</c:v>
                </c:pt>
                <c:pt idx="8881">
                  <c:v>5.4780999999999996E-3</c:v>
                </c:pt>
                <c:pt idx="8882">
                  <c:v>-0.20896000000000001</c:v>
                </c:pt>
                <c:pt idx="8883">
                  <c:v>-0.12859999999999999</c:v>
                </c:pt>
                <c:pt idx="8884">
                  <c:v>3.7759000000000001E-2</c:v>
                </c:pt>
                <c:pt idx="8885">
                  <c:v>-9.2731999999999995E-2</c:v>
                </c:pt>
                <c:pt idx="8886">
                  <c:v>0.38251000000000002</c:v>
                </c:pt>
                <c:pt idx="8887">
                  <c:v>0.17330999999999999</c:v>
                </c:pt>
                <c:pt idx="8888">
                  <c:v>0.30282999999999999</c:v>
                </c:pt>
                <c:pt idx="8889">
                  <c:v>0.52632000000000001</c:v>
                </c:pt>
                <c:pt idx="8890">
                  <c:v>0.27589999999999998</c:v>
                </c:pt>
                <c:pt idx="8891">
                  <c:v>0.42662</c:v>
                </c:pt>
                <c:pt idx="8892">
                  <c:v>0.41791</c:v>
                </c:pt>
                <c:pt idx="8893">
                  <c:v>0.18248</c:v>
                </c:pt>
                <c:pt idx="8894">
                  <c:v>0.34251999999999999</c:v>
                </c:pt>
                <c:pt idx="8895">
                  <c:v>0.31695000000000001</c:v>
                </c:pt>
                <c:pt idx="8896">
                  <c:v>0.18137</c:v>
                </c:pt>
                <c:pt idx="8897">
                  <c:v>0.23526</c:v>
                </c:pt>
                <c:pt idx="8898">
                  <c:v>0.20107</c:v>
                </c:pt>
                <c:pt idx="8899">
                  <c:v>0.10477</c:v>
                </c:pt>
                <c:pt idx="8900">
                  <c:v>0.12230000000000001</c:v>
                </c:pt>
                <c:pt idx="8901">
                  <c:v>-5.2662999999999998E-3</c:v>
                </c:pt>
                <c:pt idx="8902">
                  <c:v>3.5823000000000001E-2</c:v>
                </c:pt>
                <c:pt idx="8903">
                  <c:v>7.5259000000000003E-3</c:v>
                </c:pt>
                <c:pt idx="8904">
                  <c:v>-9.4170000000000004E-2</c:v>
                </c:pt>
                <c:pt idx="8905">
                  <c:v>-0.1401</c:v>
                </c:pt>
                <c:pt idx="8906">
                  <c:v>-0.10118000000000001</c:v>
                </c:pt>
                <c:pt idx="8907">
                  <c:v>-6.8183999999999995E-2</c:v>
                </c:pt>
                <c:pt idx="8908">
                  <c:v>-4.8677999999999999E-2</c:v>
                </c:pt>
                <c:pt idx="8909">
                  <c:v>-0.10241</c:v>
                </c:pt>
                <c:pt idx="8910">
                  <c:v>-0.18018000000000001</c:v>
                </c:pt>
                <c:pt idx="8911">
                  <c:v>-0.29235</c:v>
                </c:pt>
                <c:pt idx="8912">
                  <c:v>-0.29968</c:v>
                </c:pt>
                <c:pt idx="8913">
                  <c:v>-0.34425</c:v>
                </c:pt>
                <c:pt idx="8914">
                  <c:v>-0.33806000000000003</c:v>
                </c:pt>
                <c:pt idx="8915">
                  <c:v>-0.26427</c:v>
                </c:pt>
                <c:pt idx="8916">
                  <c:v>-0.23422999999999999</c:v>
                </c:pt>
                <c:pt idx="8917">
                  <c:v>-0.12479999999999999</c:v>
                </c:pt>
                <c:pt idx="8918">
                  <c:v>-5.7479000000000002E-2</c:v>
                </c:pt>
                <c:pt idx="8919">
                  <c:v>-3.8574999999999998E-2</c:v>
                </c:pt>
                <c:pt idx="8920">
                  <c:v>-4.2859000000000001E-2</c:v>
                </c:pt>
                <c:pt idx="8921">
                  <c:v>6.5312E-3</c:v>
                </c:pt>
                <c:pt idx="8922">
                  <c:v>4.4721999999999998E-2</c:v>
                </c:pt>
                <c:pt idx="8923">
                  <c:v>7.0677000000000004E-2</c:v>
                </c:pt>
                <c:pt idx="8924">
                  <c:v>0.11806999999999999</c:v>
                </c:pt>
                <c:pt idx="8925">
                  <c:v>0.17691999999999999</c:v>
                </c:pt>
                <c:pt idx="8926">
                  <c:v>0.17626</c:v>
                </c:pt>
                <c:pt idx="8927">
                  <c:v>0.15379999999999999</c:v>
                </c:pt>
                <c:pt idx="8928">
                  <c:v>0.13827</c:v>
                </c:pt>
                <c:pt idx="8929">
                  <c:v>0.15342</c:v>
                </c:pt>
                <c:pt idx="8930">
                  <c:v>0.1618</c:v>
                </c:pt>
                <c:pt idx="8931">
                  <c:v>0.1188</c:v>
                </c:pt>
                <c:pt idx="8932">
                  <c:v>7.3056999999999997E-2</c:v>
                </c:pt>
                <c:pt idx="8933">
                  <c:v>7.8188999999999995E-2</c:v>
                </c:pt>
                <c:pt idx="8934">
                  <c:v>6.6847000000000004E-2</c:v>
                </c:pt>
                <c:pt idx="8935">
                  <c:v>5.1434000000000001E-2</c:v>
                </c:pt>
                <c:pt idx="8936">
                  <c:v>1.6716999999999999E-2</c:v>
                </c:pt>
                <c:pt idx="8937">
                  <c:v>-2.9104000000000001E-3</c:v>
                </c:pt>
                <c:pt idx="8938">
                  <c:v>6.2154000000000003E-3</c:v>
                </c:pt>
                <c:pt idx="8939">
                  <c:v>1.8110999999999999E-2</c:v>
                </c:pt>
                <c:pt idx="8940">
                  <c:v>-1.1606999999999999E-2</c:v>
                </c:pt>
                <c:pt idx="8941">
                  <c:v>-5.2757999999999999E-2</c:v>
                </c:pt>
                <c:pt idx="8942">
                  <c:v>-7.2400000000000006E-2</c:v>
                </c:pt>
                <c:pt idx="8943">
                  <c:v>-6.6269999999999996E-2</c:v>
                </c:pt>
                <c:pt idx="8944">
                  <c:v>-5.1987999999999999E-2</c:v>
                </c:pt>
                <c:pt idx="8945">
                  <c:v>-4.6656000000000003E-2</c:v>
                </c:pt>
                <c:pt idx="8946">
                  <c:v>-7.3078000000000004E-2</c:v>
                </c:pt>
                <c:pt idx="8947">
                  <c:v>-6.8376999999999993E-2</c:v>
                </c:pt>
                <c:pt idx="8948">
                  <c:v>-6.3309000000000004E-2</c:v>
                </c:pt>
                <c:pt idx="8949">
                  <c:v>-3.9815000000000003E-2</c:v>
                </c:pt>
                <c:pt idx="8950">
                  <c:v>-3.3031999999999999E-2</c:v>
                </c:pt>
                <c:pt idx="8951">
                  <c:v>-4.1759999999999999E-2</c:v>
                </c:pt>
                <c:pt idx="8952">
                  <c:v>-1.6642000000000001E-2</c:v>
                </c:pt>
                <c:pt idx="8953">
                  <c:v>1.6354E-2</c:v>
                </c:pt>
                <c:pt idx="8954">
                  <c:v>7.2817999999999997E-3</c:v>
                </c:pt>
                <c:pt idx="8955">
                  <c:v>4.0569999999999998E-3</c:v>
                </c:pt>
                <c:pt idx="8956">
                  <c:v>3.0169000000000001E-2</c:v>
                </c:pt>
                <c:pt idx="8957">
                  <c:v>5.7946999999999999E-2</c:v>
                </c:pt>
                <c:pt idx="8958">
                  <c:v>4.0591000000000002E-2</c:v>
                </c:pt>
                <c:pt idx="8959">
                  <c:v>2.9739999999999999E-2</c:v>
                </c:pt>
                <c:pt idx="8960">
                  <c:v>6.062E-2</c:v>
                </c:pt>
                <c:pt idx="8961">
                  <c:v>9.2936000000000005E-2</c:v>
                </c:pt>
                <c:pt idx="8962">
                  <c:v>-3.0465000000000002E-3</c:v>
                </c:pt>
                <c:pt idx="8963">
                  <c:v>3.2393999999999999E-2</c:v>
                </c:pt>
                <c:pt idx="8964">
                  <c:v>2.1360000000000001E-2</c:v>
                </c:pt>
                <c:pt idx="8965">
                  <c:v>-5.1822E-2</c:v>
                </c:pt>
                <c:pt idx="8966">
                  <c:v>0.11135</c:v>
                </c:pt>
                <c:pt idx="8967">
                  <c:v>-7.1819999999999995E-2</c:v>
                </c:pt>
                <c:pt idx="8968">
                  <c:v>-1.3171E-2</c:v>
                </c:pt>
                <c:pt idx="8969">
                  <c:v>-6.3619999999999996E-2</c:v>
                </c:pt>
                <c:pt idx="8970">
                  <c:v>1.7722999999999999E-2</c:v>
                </c:pt>
                <c:pt idx="8971">
                  <c:v>-1.0729000000000001E-2</c:v>
                </c:pt>
                <c:pt idx="8972">
                  <c:v>-3.5631999999999997E-2</c:v>
                </c:pt>
                <c:pt idx="8973">
                  <c:v>-0.11555</c:v>
                </c:pt>
                <c:pt idx="8974">
                  <c:v>-4.1916000000000002E-3</c:v>
                </c:pt>
                <c:pt idx="8975">
                  <c:v>-2.6825000000000002E-2</c:v>
                </c:pt>
                <c:pt idx="8976">
                  <c:v>4.7735E-2</c:v>
                </c:pt>
                <c:pt idx="8977">
                  <c:v>-6.8363999999999994E-2</c:v>
                </c:pt>
                <c:pt idx="8978">
                  <c:v>-5.2026999999999997E-2</c:v>
                </c:pt>
                <c:pt idx="8979">
                  <c:v>1.2505E-2</c:v>
                </c:pt>
                <c:pt idx="8980">
                  <c:v>-3.0296E-2</c:v>
                </c:pt>
                <c:pt idx="8981">
                  <c:v>8.4078E-2</c:v>
                </c:pt>
                <c:pt idx="8982">
                  <c:v>-5.6035000000000001E-2</c:v>
                </c:pt>
                <c:pt idx="8983">
                  <c:v>-2.4917000000000002E-2</c:v>
                </c:pt>
                <c:pt idx="8984">
                  <c:v>5.4106000000000001E-2</c:v>
                </c:pt>
                <c:pt idx="8985">
                  <c:v>-6.8558999999999995E-2</c:v>
                </c:pt>
                <c:pt idx="8986">
                  <c:v>7.4575000000000002E-2</c:v>
                </c:pt>
                <c:pt idx="8987">
                  <c:v>1.0541E-2</c:v>
                </c:pt>
                <c:pt idx="8988">
                  <c:v>-5.3213000000000003E-2</c:v>
                </c:pt>
                <c:pt idx="8989">
                  <c:v>5.9304000000000003E-2</c:v>
                </c:pt>
                <c:pt idx="8990">
                  <c:v>3.4192E-2</c:v>
                </c:pt>
                <c:pt idx="8991">
                  <c:v>-8.3762000000000003E-2</c:v>
                </c:pt>
                <c:pt idx="8992">
                  <c:v>0.11373999999999999</c:v>
                </c:pt>
                <c:pt idx="8993">
                  <c:v>-6.5195000000000003E-2</c:v>
                </c:pt>
                <c:pt idx="8994">
                  <c:v>6.8446000000000007E-2</c:v>
                </c:pt>
                <c:pt idx="8995">
                  <c:v>-2.0847000000000001E-2</c:v>
                </c:pt>
                <c:pt idx="8996">
                  <c:v>-2.4060999999999999E-2</c:v>
                </c:pt>
                <c:pt idx="8997">
                  <c:v>6.8443000000000002E-3</c:v>
                </c:pt>
                <c:pt idx="8998">
                  <c:v>7.6548000000000005E-2</c:v>
                </c:pt>
                <c:pt idx="8999">
                  <c:v>-2.4053999999999999E-2</c:v>
                </c:pt>
                <c:pt idx="9000">
                  <c:v>7.3916999999999997E-2</c:v>
                </c:pt>
                <c:pt idx="9001">
                  <c:v>-6.7174999999999999E-2</c:v>
                </c:pt>
                <c:pt idx="9002">
                  <c:v>6.0873999999999998E-2</c:v>
                </c:pt>
                <c:pt idx="9003">
                  <c:v>5.1504000000000001E-2</c:v>
                </c:pt>
                <c:pt idx="9004">
                  <c:v>-2.5604999999999999E-2</c:v>
                </c:pt>
                <c:pt idx="9005">
                  <c:v>1.9833E-2</c:v>
                </c:pt>
                <c:pt idx="9006">
                  <c:v>-7.0485000000000006E-2</c:v>
                </c:pt>
                <c:pt idx="9007">
                  <c:v>8.1276000000000001E-2</c:v>
                </c:pt>
                <c:pt idx="9008">
                  <c:v>7.3606000000000005E-2</c:v>
                </c:pt>
                <c:pt idx="9009">
                  <c:v>-2.7130000000000001E-2</c:v>
                </c:pt>
                <c:pt idx="9010">
                  <c:v>7.2006000000000001E-2</c:v>
                </c:pt>
                <c:pt idx="9011">
                  <c:v>-0.13888</c:v>
                </c:pt>
                <c:pt idx="9012">
                  <c:v>-3.4303E-2</c:v>
                </c:pt>
                <c:pt idx="9013">
                  <c:v>-2.0475E-2</c:v>
                </c:pt>
                <c:pt idx="9014">
                  <c:v>-0.14904999999999999</c:v>
                </c:pt>
                <c:pt idx="9015">
                  <c:v>-6.4524999999999999E-2</c:v>
                </c:pt>
                <c:pt idx="9016">
                  <c:v>-9.1226999999999992E-3</c:v>
                </c:pt>
                <c:pt idx="9017">
                  <c:v>-0.11312999999999999</c:v>
                </c:pt>
                <c:pt idx="9018">
                  <c:v>6.5553E-2</c:v>
                </c:pt>
                <c:pt idx="9019">
                  <c:v>-4.1549000000000003E-2</c:v>
                </c:pt>
                <c:pt idx="9020">
                  <c:v>1.9970999999999999E-2</c:v>
                </c:pt>
                <c:pt idx="9021">
                  <c:v>3.9184999999999998E-2</c:v>
                </c:pt>
                <c:pt idx="9022">
                  <c:v>1.9826E-2</c:v>
                </c:pt>
                <c:pt idx="9023">
                  <c:v>-1.1365999999999999E-2</c:v>
                </c:pt>
                <c:pt idx="9024">
                  <c:v>7.6297000000000004E-2</c:v>
                </c:pt>
                <c:pt idx="9025">
                  <c:v>1.8856000000000001E-2</c:v>
                </c:pt>
                <c:pt idx="9026">
                  <c:v>0.12928999999999999</c:v>
                </c:pt>
                <c:pt idx="9027">
                  <c:v>3.6353000000000003E-2</c:v>
                </c:pt>
                <c:pt idx="9028">
                  <c:v>3.7647E-2</c:v>
                </c:pt>
                <c:pt idx="9029">
                  <c:v>8.6920999999999998E-2</c:v>
                </c:pt>
                <c:pt idx="9030">
                  <c:v>5.7903000000000003E-2</c:v>
                </c:pt>
                <c:pt idx="9031">
                  <c:v>0.10666</c:v>
                </c:pt>
                <c:pt idx="9032">
                  <c:v>-1.6385E-2</c:v>
                </c:pt>
                <c:pt idx="9033">
                  <c:v>-3.4638000000000002E-2</c:v>
                </c:pt>
                <c:pt idx="9034">
                  <c:v>1.7055000000000001E-2</c:v>
                </c:pt>
                <c:pt idx="9035">
                  <c:v>-2.0275000000000001E-2</c:v>
                </c:pt>
                <c:pt idx="9036">
                  <c:v>0.14196</c:v>
                </c:pt>
                <c:pt idx="9037">
                  <c:v>9.2934000000000003E-3</c:v>
                </c:pt>
                <c:pt idx="9038">
                  <c:v>7.9603E-3</c:v>
                </c:pt>
                <c:pt idx="9039">
                  <c:v>8.2174999999999998E-2</c:v>
                </c:pt>
                <c:pt idx="9040">
                  <c:v>-1.2775999999999999E-2</c:v>
                </c:pt>
                <c:pt idx="9041">
                  <c:v>-7.6480999999999997E-3</c:v>
                </c:pt>
                <c:pt idx="9042">
                  <c:v>-6.5919000000000005E-2</c:v>
                </c:pt>
                <c:pt idx="9043">
                  <c:v>-0.17599000000000001</c:v>
                </c:pt>
                <c:pt idx="9044">
                  <c:v>-9.0192999999999995E-2</c:v>
                </c:pt>
                <c:pt idx="9045">
                  <c:v>-9.1898999999999995E-2</c:v>
                </c:pt>
                <c:pt idx="9046">
                  <c:v>-0.14457</c:v>
                </c:pt>
                <c:pt idx="9047">
                  <c:v>-0.14079</c:v>
                </c:pt>
                <c:pt idx="9048">
                  <c:v>-0.14112</c:v>
                </c:pt>
                <c:pt idx="9049">
                  <c:v>-0.13192999999999999</c:v>
                </c:pt>
                <c:pt idx="9050">
                  <c:v>-9.2301999999999995E-2</c:v>
                </c:pt>
                <c:pt idx="9051">
                  <c:v>-0.13958999999999999</c:v>
                </c:pt>
                <c:pt idx="9052">
                  <c:v>-9.8271999999999998E-2</c:v>
                </c:pt>
                <c:pt idx="9053">
                  <c:v>-5.2429999999999997E-2</c:v>
                </c:pt>
                <c:pt idx="9054">
                  <c:v>-3.8825999999999999E-2</c:v>
                </c:pt>
                <c:pt idx="9055">
                  <c:v>-2.6821000000000001E-2</c:v>
                </c:pt>
                <c:pt idx="9056">
                  <c:v>5.9430999999999998E-3</c:v>
                </c:pt>
                <c:pt idx="9057">
                  <c:v>7.4396000000000004E-2</c:v>
                </c:pt>
                <c:pt idx="9058">
                  <c:v>0.11135</c:v>
                </c:pt>
                <c:pt idx="9059">
                  <c:v>0.11218</c:v>
                </c:pt>
                <c:pt idx="9060">
                  <c:v>8.3245E-2</c:v>
                </c:pt>
                <c:pt idx="9061">
                  <c:v>6.0677000000000002E-2</c:v>
                </c:pt>
                <c:pt idx="9062">
                  <c:v>0.15981000000000001</c:v>
                </c:pt>
                <c:pt idx="9063">
                  <c:v>0.10238</c:v>
                </c:pt>
                <c:pt idx="9064">
                  <c:v>7.2721999999999995E-2</c:v>
                </c:pt>
                <c:pt idx="9065">
                  <c:v>0.16225000000000001</c:v>
                </c:pt>
                <c:pt idx="9066">
                  <c:v>0.10221</c:v>
                </c:pt>
                <c:pt idx="9067">
                  <c:v>0.23221</c:v>
                </c:pt>
                <c:pt idx="9068">
                  <c:v>0.17224999999999999</c:v>
                </c:pt>
                <c:pt idx="9069">
                  <c:v>0.15445999999999999</c:v>
                </c:pt>
                <c:pt idx="9070">
                  <c:v>9.9357000000000001E-2</c:v>
                </c:pt>
                <c:pt idx="9071">
                  <c:v>0.14704</c:v>
                </c:pt>
                <c:pt idx="9072">
                  <c:v>0.10316</c:v>
                </c:pt>
                <c:pt idx="9073">
                  <c:v>9.2106999999999994E-2</c:v>
                </c:pt>
                <c:pt idx="9074">
                  <c:v>1.5091E-2</c:v>
                </c:pt>
                <c:pt idx="9075">
                  <c:v>5.6258000000000002E-2</c:v>
                </c:pt>
                <c:pt idx="9076">
                  <c:v>-1.1427E-2</c:v>
                </c:pt>
                <c:pt idx="9077">
                  <c:v>-3.2550999999999997E-2</c:v>
                </c:pt>
                <c:pt idx="9078">
                  <c:v>-9.5956E-2</c:v>
                </c:pt>
                <c:pt idx="9079">
                  <c:v>-0.12970000000000001</c:v>
                </c:pt>
                <c:pt idx="9080">
                  <c:v>-9.8995E-2</c:v>
                </c:pt>
                <c:pt idx="9081">
                  <c:v>-0.1943</c:v>
                </c:pt>
                <c:pt idx="9082">
                  <c:v>-0.18967999999999999</c:v>
                </c:pt>
                <c:pt idx="9083">
                  <c:v>-0.21967</c:v>
                </c:pt>
                <c:pt idx="9084">
                  <c:v>-0.22131999999999999</c:v>
                </c:pt>
                <c:pt idx="9085">
                  <c:v>-0.12145</c:v>
                </c:pt>
                <c:pt idx="9086">
                  <c:v>-0.24507999999999999</c:v>
                </c:pt>
                <c:pt idx="9087">
                  <c:v>-0.2555</c:v>
                </c:pt>
                <c:pt idx="9088">
                  <c:v>-0.14826</c:v>
                </c:pt>
                <c:pt idx="9089">
                  <c:v>-0.15601999999999999</c:v>
                </c:pt>
                <c:pt idx="9090">
                  <c:v>-0.19525999999999999</c:v>
                </c:pt>
                <c:pt idx="9091">
                  <c:v>-8.2203999999999999E-2</c:v>
                </c:pt>
                <c:pt idx="9092">
                  <c:v>-0.25401000000000001</c:v>
                </c:pt>
                <c:pt idx="9093">
                  <c:v>-4.2757000000000003E-2</c:v>
                </c:pt>
                <c:pt idx="9094">
                  <c:v>-6.6631999999999997E-2</c:v>
                </c:pt>
                <c:pt idx="9095">
                  <c:v>1.9368E-2</c:v>
                </c:pt>
                <c:pt idx="9096">
                  <c:v>-1.3872999999999999E-3</c:v>
                </c:pt>
                <c:pt idx="9097">
                  <c:v>5.6029000000000002E-2</c:v>
                </c:pt>
                <c:pt idx="9098">
                  <c:v>7.5933E-2</c:v>
                </c:pt>
                <c:pt idx="9099">
                  <c:v>0.20669000000000001</c:v>
                </c:pt>
                <c:pt idx="9100">
                  <c:v>0.10332</c:v>
                </c:pt>
                <c:pt idx="9101">
                  <c:v>0.22470999999999999</c:v>
                </c:pt>
                <c:pt idx="9102">
                  <c:v>0.21560000000000001</c:v>
                </c:pt>
                <c:pt idx="9103">
                  <c:v>0.27627000000000002</c:v>
                </c:pt>
                <c:pt idx="9104">
                  <c:v>0.29431000000000002</c:v>
                </c:pt>
                <c:pt idx="9105">
                  <c:v>0.21007999999999999</c:v>
                </c:pt>
                <c:pt idx="9106">
                  <c:v>0.34029999999999999</c:v>
                </c:pt>
                <c:pt idx="9107">
                  <c:v>0.23501</c:v>
                </c:pt>
                <c:pt idx="9108">
                  <c:v>0.24052000000000001</c:v>
                </c:pt>
                <c:pt idx="9109">
                  <c:v>0.24190999999999999</c:v>
                </c:pt>
                <c:pt idx="9110">
                  <c:v>9.1850000000000001E-2</c:v>
                </c:pt>
                <c:pt idx="9111">
                  <c:v>0.28005000000000002</c:v>
                </c:pt>
                <c:pt idx="9112">
                  <c:v>0.22708</c:v>
                </c:pt>
                <c:pt idx="9113">
                  <c:v>9.9482000000000001E-2</c:v>
                </c:pt>
                <c:pt idx="9114">
                  <c:v>0.10746</c:v>
                </c:pt>
                <c:pt idx="9115">
                  <c:v>7.0487999999999995E-2</c:v>
                </c:pt>
                <c:pt idx="9116">
                  <c:v>-3.1001999999999998E-2</c:v>
                </c:pt>
                <c:pt idx="9117">
                  <c:v>0.10274</c:v>
                </c:pt>
                <c:pt idx="9118">
                  <c:v>-0.19758999999999999</c:v>
                </c:pt>
                <c:pt idx="9119">
                  <c:v>-0.13284000000000001</c:v>
                </c:pt>
                <c:pt idx="9120">
                  <c:v>-0.22577</c:v>
                </c:pt>
                <c:pt idx="9121">
                  <c:v>-0.22359000000000001</c:v>
                </c:pt>
                <c:pt idx="9122">
                  <c:v>-0.27929999999999999</c:v>
                </c:pt>
                <c:pt idx="9123">
                  <c:v>-0.29621999999999998</c:v>
                </c:pt>
                <c:pt idx="9124">
                  <c:v>-0.39905000000000002</c:v>
                </c:pt>
                <c:pt idx="9125">
                  <c:v>-0.26350000000000001</c:v>
                </c:pt>
                <c:pt idx="9126">
                  <c:v>-0.40336</c:v>
                </c:pt>
                <c:pt idx="9127">
                  <c:v>-0.35113</c:v>
                </c:pt>
                <c:pt idx="9128">
                  <c:v>-0.35085</c:v>
                </c:pt>
                <c:pt idx="9129">
                  <c:v>-0.36764000000000002</c:v>
                </c:pt>
                <c:pt idx="9130">
                  <c:v>-0.24876999999999999</c:v>
                </c:pt>
                <c:pt idx="9131">
                  <c:v>-0.30982999999999999</c:v>
                </c:pt>
                <c:pt idx="9132">
                  <c:v>-0.16442000000000001</c:v>
                </c:pt>
                <c:pt idx="9133">
                  <c:v>-0.14899999999999999</c:v>
                </c:pt>
                <c:pt idx="9134">
                  <c:v>-0.11204</c:v>
                </c:pt>
                <c:pt idx="9135">
                  <c:v>6.0316000000000002E-2</c:v>
                </c:pt>
                <c:pt idx="9136">
                  <c:v>-0.13181999999999999</c:v>
                </c:pt>
                <c:pt idx="9137">
                  <c:v>-2.6433000000000002E-2</c:v>
                </c:pt>
                <c:pt idx="9138">
                  <c:v>7.0993000000000001E-2</c:v>
                </c:pt>
                <c:pt idx="9139">
                  <c:v>7.6765E-2</c:v>
                </c:pt>
                <c:pt idx="9140">
                  <c:v>0.18937000000000001</c:v>
                </c:pt>
                <c:pt idx="9141">
                  <c:v>0.2354</c:v>
                </c:pt>
                <c:pt idx="9142">
                  <c:v>0.17211000000000001</c:v>
                </c:pt>
                <c:pt idx="9143">
                  <c:v>0.43895000000000001</c:v>
                </c:pt>
                <c:pt idx="9144">
                  <c:v>0.35099000000000002</c:v>
                </c:pt>
                <c:pt idx="9145">
                  <c:v>0.40500999999999998</c:v>
                </c:pt>
                <c:pt idx="9146">
                  <c:v>0.43148999999999998</c:v>
                </c:pt>
                <c:pt idx="9147">
                  <c:v>0.43117</c:v>
                </c:pt>
                <c:pt idx="9148">
                  <c:v>0.39796999999999999</c:v>
                </c:pt>
                <c:pt idx="9149">
                  <c:v>0.48211999999999999</c:v>
                </c:pt>
                <c:pt idx="9150">
                  <c:v>0.35022999999999999</c:v>
                </c:pt>
                <c:pt idx="9151">
                  <c:v>0.38706000000000002</c:v>
                </c:pt>
                <c:pt idx="9152">
                  <c:v>0.29110999999999998</c:v>
                </c:pt>
                <c:pt idx="9153">
                  <c:v>0.27527000000000001</c:v>
                </c:pt>
                <c:pt idx="9154">
                  <c:v>0.2465</c:v>
                </c:pt>
                <c:pt idx="9155">
                  <c:v>0.11713999999999999</c:v>
                </c:pt>
                <c:pt idx="9156">
                  <c:v>9.5233999999999999E-2</c:v>
                </c:pt>
                <c:pt idx="9157">
                  <c:v>-6.1573999999999997E-2</c:v>
                </c:pt>
                <c:pt idx="9158">
                  <c:v>-9.3082999999999999E-2</c:v>
                </c:pt>
                <c:pt idx="9159">
                  <c:v>-0.14498</c:v>
                </c:pt>
                <c:pt idx="9160">
                  <c:v>-0.27678999999999998</c:v>
                </c:pt>
                <c:pt idx="9161">
                  <c:v>-0.17265</c:v>
                </c:pt>
                <c:pt idx="9162">
                  <c:v>-0.28460999999999997</c:v>
                </c:pt>
                <c:pt idx="9163">
                  <c:v>-0.27961000000000003</c:v>
                </c:pt>
                <c:pt idx="9164">
                  <c:v>-0.27653</c:v>
                </c:pt>
                <c:pt idx="9165">
                  <c:v>-0.44574000000000003</c:v>
                </c:pt>
                <c:pt idx="9166">
                  <c:v>-0.40179999999999999</c:v>
                </c:pt>
                <c:pt idx="9167">
                  <c:v>-0.46406999999999998</c:v>
                </c:pt>
                <c:pt idx="9168">
                  <c:v>-0.50716000000000006</c:v>
                </c:pt>
                <c:pt idx="9169">
                  <c:v>-0.47954999999999998</c:v>
                </c:pt>
                <c:pt idx="9170">
                  <c:v>-0.46459</c:v>
                </c:pt>
                <c:pt idx="9171">
                  <c:v>-0.44812999999999997</c:v>
                </c:pt>
                <c:pt idx="9172">
                  <c:v>-0.38169999999999998</c:v>
                </c:pt>
                <c:pt idx="9173">
                  <c:v>-0.35448000000000002</c:v>
                </c:pt>
                <c:pt idx="9174">
                  <c:v>-0.32407999999999998</c:v>
                </c:pt>
                <c:pt idx="9175">
                  <c:v>-0.23612</c:v>
                </c:pt>
                <c:pt idx="9176">
                  <c:v>-0.16173999999999999</c:v>
                </c:pt>
                <c:pt idx="9177">
                  <c:v>-7.7441999999999997E-2</c:v>
                </c:pt>
                <c:pt idx="9178">
                  <c:v>-1.735E-3</c:v>
                </c:pt>
                <c:pt idx="9179">
                  <c:v>4.8077000000000002E-2</c:v>
                </c:pt>
                <c:pt idx="9180">
                  <c:v>0.14471000000000001</c:v>
                </c:pt>
                <c:pt idx="9181">
                  <c:v>0.26321</c:v>
                </c:pt>
                <c:pt idx="9182">
                  <c:v>0.31675999999999999</c:v>
                </c:pt>
                <c:pt idx="9183">
                  <c:v>0.38824999999999998</c:v>
                </c:pt>
                <c:pt idx="9184">
                  <c:v>0.45607999999999999</c:v>
                </c:pt>
                <c:pt idx="9185">
                  <c:v>0.49854999999999999</c:v>
                </c:pt>
                <c:pt idx="9186">
                  <c:v>0.52771999999999997</c:v>
                </c:pt>
                <c:pt idx="9187">
                  <c:v>0.40022000000000002</c:v>
                </c:pt>
                <c:pt idx="9188">
                  <c:v>0.47081000000000001</c:v>
                </c:pt>
                <c:pt idx="9189">
                  <c:v>0.55728999999999995</c:v>
                </c:pt>
                <c:pt idx="9190">
                  <c:v>0.46631</c:v>
                </c:pt>
                <c:pt idx="9191">
                  <c:v>0.57640999999999998</c:v>
                </c:pt>
                <c:pt idx="9192">
                  <c:v>0.37108999999999998</c:v>
                </c:pt>
                <c:pt idx="9193">
                  <c:v>0.46037</c:v>
                </c:pt>
                <c:pt idx="9194">
                  <c:v>0.38668999999999998</c:v>
                </c:pt>
                <c:pt idx="9195">
                  <c:v>0.34172000000000002</c:v>
                </c:pt>
                <c:pt idx="9196">
                  <c:v>0.20330000000000001</c:v>
                </c:pt>
                <c:pt idx="9197">
                  <c:v>0.16081000000000001</c:v>
                </c:pt>
                <c:pt idx="9198">
                  <c:v>1.9557000000000001E-2</c:v>
                </c:pt>
                <c:pt idx="9199">
                  <c:v>5.3983000000000003E-2</c:v>
                </c:pt>
                <c:pt idx="9200">
                  <c:v>-0.12608</c:v>
                </c:pt>
                <c:pt idx="9201">
                  <c:v>-0.14763000000000001</c:v>
                </c:pt>
                <c:pt idx="9202">
                  <c:v>-0.31674000000000002</c:v>
                </c:pt>
                <c:pt idx="9203">
                  <c:v>-0.37119999999999997</c:v>
                </c:pt>
                <c:pt idx="9204">
                  <c:v>-0.41204000000000002</c:v>
                </c:pt>
                <c:pt idx="9205">
                  <c:v>-0.54893000000000003</c:v>
                </c:pt>
                <c:pt idx="9206">
                  <c:v>-0.49485000000000001</c:v>
                </c:pt>
                <c:pt idx="9207">
                  <c:v>-0.66239999999999999</c:v>
                </c:pt>
                <c:pt idx="9208">
                  <c:v>-0.59087999999999996</c:v>
                </c:pt>
                <c:pt idx="9209">
                  <c:v>-0.58735000000000004</c:v>
                </c:pt>
                <c:pt idx="9210">
                  <c:v>-0.80550999999999995</c:v>
                </c:pt>
                <c:pt idx="9211">
                  <c:v>-0.59843999999999997</c:v>
                </c:pt>
                <c:pt idx="9212">
                  <c:v>-0.47031000000000001</c:v>
                </c:pt>
                <c:pt idx="9213">
                  <c:v>-0.56471000000000005</c:v>
                </c:pt>
                <c:pt idx="9214">
                  <c:v>-0.42701</c:v>
                </c:pt>
                <c:pt idx="9215">
                  <c:v>-0.26249</c:v>
                </c:pt>
                <c:pt idx="9216">
                  <c:v>-0.38968999999999998</c:v>
                </c:pt>
                <c:pt idx="9217">
                  <c:v>9.1495999999999994E-2</c:v>
                </c:pt>
                <c:pt idx="9218">
                  <c:v>-0.12397</c:v>
                </c:pt>
                <c:pt idx="9219">
                  <c:v>0.11787</c:v>
                </c:pt>
                <c:pt idx="9220">
                  <c:v>9.1350000000000001E-2</c:v>
                </c:pt>
                <c:pt idx="9221">
                  <c:v>0.25728000000000001</c:v>
                </c:pt>
                <c:pt idx="9222">
                  <c:v>0.32623000000000002</c:v>
                </c:pt>
                <c:pt idx="9223">
                  <c:v>0.47854000000000002</c:v>
                </c:pt>
                <c:pt idx="9224">
                  <c:v>0.36453000000000002</c:v>
                </c:pt>
                <c:pt idx="9225">
                  <c:v>0.62004000000000004</c:v>
                </c:pt>
                <c:pt idx="9226">
                  <c:v>0.46088000000000001</c:v>
                </c:pt>
                <c:pt idx="9227">
                  <c:v>0.64924999999999999</c:v>
                </c:pt>
                <c:pt idx="9228">
                  <c:v>0.58064000000000004</c:v>
                </c:pt>
                <c:pt idx="9229">
                  <c:v>0.49825000000000003</c:v>
                </c:pt>
                <c:pt idx="9230">
                  <c:v>0.65281999999999996</c:v>
                </c:pt>
                <c:pt idx="9231">
                  <c:v>0.42920000000000003</c:v>
                </c:pt>
                <c:pt idx="9232">
                  <c:v>0.58657999999999999</c:v>
                </c:pt>
                <c:pt idx="9233">
                  <c:v>0.48242000000000002</c:v>
                </c:pt>
                <c:pt idx="9234">
                  <c:v>0.34669</c:v>
                </c:pt>
                <c:pt idx="9235">
                  <c:v>0.52722000000000002</c:v>
                </c:pt>
                <c:pt idx="9236">
                  <c:v>6.6844000000000001E-2</c:v>
                </c:pt>
                <c:pt idx="9237">
                  <c:v>3.5139999999999998E-2</c:v>
                </c:pt>
                <c:pt idx="9238">
                  <c:v>5.6314000000000003E-2</c:v>
                </c:pt>
                <c:pt idx="9239">
                  <c:v>-0.18484</c:v>
                </c:pt>
                <c:pt idx="9240">
                  <c:v>-0.21629999999999999</c:v>
                </c:pt>
                <c:pt idx="9241">
                  <c:v>-0.12975</c:v>
                </c:pt>
                <c:pt idx="9242">
                  <c:v>-0.57903000000000004</c:v>
                </c:pt>
                <c:pt idx="9243">
                  <c:v>-0.20977000000000001</c:v>
                </c:pt>
                <c:pt idx="9244">
                  <c:v>-0.48004999999999998</c:v>
                </c:pt>
                <c:pt idx="9245">
                  <c:v>-0.36170999999999998</c:v>
                </c:pt>
                <c:pt idx="9246">
                  <c:v>-0.4239</c:v>
                </c:pt>
                <c:pt idx="9247">
                  <c:v>-0.48437000000000002</c:v>
                </c:pt>
                <c:pt idx="9248">
                  <c:v>-0.54325999999999997</c:v>
                </c:pt>
                <c:pt idx="9249">
                  <c:v>-0.30640000000000001</c:v>
                </c:pt>
                <c:pt idx="9250">
                  <c:v>-0.52039000000000002</c:v>
                </c:pt>
                <c:pt idx="9251">
                  <c:v>-0.25806000000000001</c:v>
                </c:pt>
                <c:pt idx="9252">
                  <c:v>-0.39895000000000003</c:v>
                </c:pt>
                <c:pt idx="9253">
                  <c:v>-0.31411</c:v>
                </c:pt>
                <c:pt idx="9254">
                  <c:v>-0.16139000000000001</c:v>
                </c:pt>
                <c:pt idx="9255">
                  <c:v>-0.23246</c:v>
                </c:pt>
                <c:pt idx="9256">
                  <c:v>6.6734000000000003E-3</c:v>
                </c:pt>
                <c:pt idx="9257">
                  <c:v>-0.23197000000000001</c:v>
                </c:pt>
                <c:pt idx="9258">
                  <c:v>-0.13325999999999999</c:v>
                </c:pt>
                <c:pt idx="9259">
                  <c:v>3.739E-2</c:v>
                </c:pt>
                <c:pt idx="9260">
                  <c:v>-9.3733999999999998E-2</c:v>
                </c:pt>
                <c:pt idx="9261">
                  <c:v>0.39206999999999997</c:v>
                </c:pt>
                <c:pt idx="9262">
                  <c:v>0.16971</c:v>
                </c:pt>
                <c:pt idx="9263">
                  <c:v>0.29933999999999999</c:v>
                </c:pt>
                <c:pt idx="9264">
                  <c:v>0.53507000000000005</c:v>
                </c:pt>
                <c:pt idx="9265">
                  <c:v>0.27055000000000001</c:v>
                </c:pt>
                <c:pt idx="9266">
                  <c:v>0.42219000000000001</c:v>
                </c:pt>
                <c:pt idx="9267">
                  <c:v>0.41413</c:v>
                </c:pt>
                <c:pt idx="9268">
                  <c:v>0.1933</c:v>
                </c:pt>
                <c:pt idx="9269">
                  <c:v>0.33785999999999999</c:v>
                </c:pt>
                <c:pt idx="9270">
                  <c:v>0.31317</c:v>
                </c:pt>
                <c:pt idx="9271">
                  <c:v>0.19850000000000001</c:v>
                </c:pt>
                <c:pt idx="9272">
                  <c:v>0.23061999999999999</c:v>
                </c:pt>
                <c:pt idx="9273">
                  <c:v>0.19802</c:v>
                </c:pt>
                <c:pt idx="9274">
                  <c:v>0.12057</c:v>
                </c:pt>
                <c:pt idx="9275">
                  <c:v>0.12021999999999999</c:v>
                </c:pt>
                <c:pt idx="9276">
                  <c:v>-5.0163999999999999E-3</c:v>
                </c:pt>
                <c:pt idx="9277">
                  <c:v>3.7296000000000003E-2</c:v>
                </c:pt>
                <c:pt idx="9278">
                  <c:v>1.9220000000000001E-2</c:v>
                </c:pt>
                <c:pt idx="9279">
                  <c:v>-9.2222999999999999E-2</c:v>
                </c:pt>
                <c:pt idx="9280">
                  <c:v>-0.13675999999999999</c:v>
                </c:pt>
                <c:pt idx="9281">
                  <c:v>-8.8399000000000005E-2</c:v>
                </c:pt>
                <c:pt idx="9282">
                  <c:v>-6.1880999999999999E-2</c:v>
                </c:pt>
                <c:pt idx="9283">
                  <c:v>-4.2522999999999998E-2</c:v>
                </c:pt>
                <c:pt idx="9284">
                  <c:v>-0.10851</c:v>
                </c:pt>
                <c:pt idx="9285">
                  <c:v>-0.17133000000000001</c:v>
                </c:pt>
                <c:pt idx="9286">
                  <c:v>-0.28298000000000001</c:v>
                </c:pt>
                <c:pt idx="9287">
                  <c:v>-0.29142000000000001</c:v>
                </c:pt>
                <c:pt idx="9288">
                  <c:v>-0.35149999999999998</c:v>
                </c:pt>
                <c:pt idx="9289">
                  <c:v>-0.32984999999999998</c:v>
                </c:pt>
                <c:pt idx="9290">
                  <c:v>-0.25564999999999999</c:v>
                </c:pt>
                <c:pt idx="9291">
                  <c:v>-0.2339</c:v>
                </c:pt>
                <c:pt idx="9292">
                  <c:v>-0.11728</c:v>
                </c:pt>
                <c:pt idx="9293">
                  <c:v>-5.1194999999999997E-2</c:v>
                </c:pt>
                <c:pt idx="9294">
                  <c:v>-4.3381000000000003E-2</c:v>
                </c:pt>
                <c:pt idx="9295">
                  <c:v>-3.4916999999999997E-2</c:v>
                </c:pt>
                <c:pt idx="9296">
                  <c:v>1.1900000000000001E-2</c:v>
                </c:pt>
                <c:pt idx="9297">
                  <c:v>4.8714E-2</c:v>
                </c:pt>
                <c:pt idx="9298">
                  <c:v>6.9638000000000005E-2</c:v>
                </c:pt>
                <c:pt idx="9299">
                  <c:v>0.12200999999999999</c:v>
                </c:pt>
                <c:pt idx="9300">
                  <c:v>0.17974000000000001</c:v>
                </c:pt>
                <c:pt idx="9301">
                  <c:v>0.17429</c:v>
                </c:pt>
                <c:pt idx="9302">
                  <c:v>0.15543000000000001</c:v>
                </c:pt>
                <c:pt idx="9303">
                  <c:v>0.13869999999999999</c:v>
                </c:pt>
                <c:pt idx="9304">
                  <c:v>0.15451999999999999</c:v>
                </c:pt>
                <c:pt idx="9305">
                  <c:v>0.16156999999999999</c:v>
                </c:pt>
                <c:pt idx="9306">
                  <c:v>0.11704000000000001</c:v>
                </c:pt>
                <c:pt idx="9307">
                  <c:v>7.0319999999999994E-2</c:v>
                </c:pt>
                <c:pt idx="9308">
                  <c:v>7.9699999999999993E-2</c:v>
                </c:pt>
                <c:pt idx="9309">
                  <c:v>6.3064999999999996E-2</c:v>
                </c:pt>
                <c:pt idx="9310">
                  <c:v>4.6418000000000001E-2</c:v>
                </c:pt>
                <c:pt idx="9311">
                  <c:v>1.7544000000000001E-2</c:v>
                </c:pt>
                <c:pt idx="9312">
                  <c:v>-9.1328999999999994E-3</c:v>
                </c:pt>
                <c:pt idx="9313">
                  <c:v>1.8579999999999999E-4</c:v>
                </c:pt>
                <c:pt idx="9314">
                  <c:v>1.1945000000000001E-2</c:v>
                </c:pt>
                <c:pt idx="9315">
                  <c:v>-1.3346E-2</c:v>
                </c:pt>
                <c:pt idx="9316">
                  <c:v>-5.9914000000000002E-2</c:v>
                </c:pt>
                <c:pt idx="9317">
                  <c:v>-7.9880000000000007E-2</c:v>
                </c:pt>
                <c:pt idx="9318">
                  <c:v>-6.6152000000000002E-2</c:v>
                </c:pt>
                <c:pt idx="9319">
                  <c:v>-5.8386E-2</c:v>
                </c:pt>
                <c:pt idx="9320">
                  <c:v>-5.3356000000000001E-2</c:v>
                </c:pt>
                <c:pt idx="9321">
                  <c:v>-7.8659999999999994E-2</c:v>
                </c:pt>
                <c:pt idx="9322">
                  <c:v>-7.5897999999999993E-2</c:v>
                </c:pt>
                <c:pt idx="9323">
                  <c:v>-6.8517999999999996E-2</c:v>
                </c:pt>
                <c:pt idx="9324">
                  <c:v>-4.5398000000000001E-2</c:v>
                </c:pt>
                <c:pt idx="9325">
                  <c:v>-4.0565999999999998E-2</c:v>
                </c:pt>
                <c:pt idx="9326">
                  <c:v>-4.7785000000000001E-2</c:v>
                </c:pt>
                <c:pt idx="9327">
                  <c:v>-2.0816000000000001E-2</c:v>
                </c:pt>
                <c:pt idx="9328">
                  <c:v>9.7065999999999993E-3</c:v>
                </c:pt>
                <c:pt idx="9329">
                  <c:v>3.4743999999999999E-3</c:v>
                </c:pt>
                <c:pt idx="9330">
                  <c:v>6.3677999999999998E-4</c:v>
                </c:pt>
                <c:pt idx="9331">
                  <c:v>2.5035999999999999E-2</c:v>
                </c:pt>
                <c:pt idx="9332">
                  <c:v>5.6432999999999997E-2</c:v>
                </c:pt>
                <c:pt idx="9333">
                  <c:v>3.9848000000000001E-2</c:v>
                </c:pt>
                <c:pt idx="9334">
                  <c:v>2.8702999999999999E-2</c:v>
                </c:pt>
                <c:pt idx="9335">
                  <c:v>5.9246E-2</c:v>
                </c:pt>
                <c:pt idx="9336">
                  <c:v>9.2128000000000002E-2</c:v>
                </c:pt>
                <c:pt idx="9337">
                  <c:v>-1.6161999999999999E-3</c:v>
                </c:pt>
                <c:pt idx="9338">
                  <c:v>3.1706999999999999E-2</c:v>
                </c:pt>
                <c:pt idx="9339">
                  <c:v>2.1583000000000001E-2</c:v>
                </c:pt>
                <c:pt idx="9340">
                  <c:v>-4.8090000000000001E-2</c:v>
                </c:pt>
                <c:pt idx="9341">
                  <c:v>0.11681</c:v>
                </c:pt>
                <c:pt idx="9342">
                  <c:v>-6.8158999999999997E-2</c:v>
                </c:pt>
                <c:pt idx="9343">
                  <c:v>-6.9208999999999998E-3</c:v>
                </c:pt>
                <c:pt idx="9344">
                  <c:v>-5.9304000000000003E-2</c:v>
                </c:pt>
                <c:pt idx="9345">
                  <c:v>2.4927999999999999E-2</c:v>
                </c:pt>
                <c:pt idx="9346">
                  <c:v>-4.9303999999999997E-3</c:v>
                </c:pt>
                <c:pt idx="9347">
                  <c:v>-2.9448999999999999E-2</c:v>
                </c:pt>
                <c:pt idx="9348">
                  <c:v>-0.11061</c:v>
                </c:pt>
                <c:pt idx="9349">
                  <c:v>2.5902E-3</c:v>
                </c:pt>
                <c:pt idx="9350">
                  <c:v>-1.9983999999999998E-2</c:v>
                </c:pt>
                <c:pt idx="9351">
                  <c:v>5.1187999999999997E-2</c:v>
                </c:pt>
                <c:pt idx="9352">
                  <c:v>-6.4924999999999997E-2</c:v>
                </c:pt>
                <c:pt idx="9353">
                  <c:v>-4.7308999999999997E-2</c:v>
                </c:pt>
                <c:pt idx="9354">
                  <c:v>1.9903000000000001E-2</c:v>
                </c:pt>
                <c:pt idx="9355">
                  <c:v>-2.3529999999999999E-2</c:v>
                </c:pt>
                <c:pt idx="9356">
                  <c:v>9.0145000000000003E-2</c:v>
                </c:pt>
                <c:pt idx="9357">
                  <c:v>-4.9223000000000003E-2</c:v>
                </c:pt>
                <c:pt idx="9358">
                  <c:v>-1.8504E-2</c:v>
                </c:pt>
                <c:pt idx="9359">
                  <c:v>6.0866000000000003E-2</c:v>
                </c:pt>
                <c:pt idx="9360">
                  <c:v>-6.5681000000000003E-2</c:v>
                </c:pt>
                <c:pt idx="9361">
                  <c:v>7.7537999999999996E-2</c:v>
                </c:pt>
                <c:pt idx="9362">
                  <c:v>1.5243E-2</c:v>
                </c:pt>
                <c:pt idx="9363">
                  <c:v>-5.3564000000000001E-2</c:v>
                </c:pt>
                <c:pt idx="9364">
                  <c:v>6.0866999999999997E-2</c:v>
                </c:pt>
                <c:pt idx="9365">
                  <c:v>3.7997999999999997E-2</c:v>
                </c:pt>
                <c:pt idx="9366">
                  <c:v>-8.6363999999999996E-2</c:v>
                </c:pt>
                <c:pt idx="9367">
                  <c:v>0.11604</c:v>
                </c:pt>
                <c:pt idx="9368">
                  <c:v>-6.1211000000000002E-2</c:v>
                </c:pt>
                <c:pt idx="9369">
                  <c:v>6.5499000000000002E-2</c:v>
                </c:pt>
                <c:pt idx="9370">
                  <c:v>-1.7988000000000001E-2</c:v>
                </c:pt>
                <c:pt idx="9371">
                  <c:v>-2.6744E-2</c:v>
                </c:pt>
                <c:pt idx="9372">
                  <c:v>6.7302000000000004E-3</c:v>
                </c:pt>
                <c:pt idx="9373">
                  <c:v>7.4623999999999996E-2</c:v>
                </c:pt>
                <c:pt idx="9374">
                  <c:v>-2.7150000000000001E-2</c:v>
                </c:pt>
                <c:pt idx="9375">
                  <c:v>7.1004999999999999E-2</c:v>
                </c:pt>
                <c:pt idx="9376">
                  <c:v>-7.0817000000000005E-2</c:v>
                </c:pt>
                <c:pt idx="9377">
                  <c:v>5.8332000000000002E-2</c:v>
                </c:pt>
                <c:pt idx="9378">
                  <c:v>4.7243E-2</c:v>
                </c:pt>
                <c:pt idx="9379">
                  <c:v>-2.8143999999999999E-2</c:v>
                </c:pt>
                <c:pt idx="9380">
                  <c:v>1.6053000000000001E-2</c:v>
                </c:pt>
                <c:pt idx="9381">
                  <c:v>-7.5220999999999996E-2</c:v>
                </c:pt>
                <c:pt idx="9382">
                  <c:v>7.9812999999999995E-2</c:v>
                </c:pt>
                <c:pt idx="9383">
                  <c:v>7.0788000000000004E-2</c:v>
                </c:pt>
                <c:pt idx="9384">
                  <c:v>-2.7254E-2</c:v>
                </c:pt>
                <c:pt idx="9385">
                  <c:v>6.4005999999999993E-2</c:v>
                </c:pt>
                <c:pt idx="9386">
                  <c:v>-0.13868</c:v>
                </c:pt>
                <c:pt idx="9387">
                  <c:v>-3.6452999999999999E-2</c:v>
                </c:pt>
                <c:pt idx="9388">
                  <c:v>-3.1185999999999998E-2</c:v>
                </c:pt>
                <c:pt idx="9389">
                  <c:v>-0.15506</c:v>
                </c:pt>
                <c:pt idx="9390">
                  <c:v>-7.2012999999999994E-2</c:v>
                </c:pt>
                <c:pt idx="9391">
                  <c:v>-1.6048E-2</c:v>
                </c:pt>
                <c:pt idx="9392">
                  <c:v>-0.11599</c:v>
                </c:pt>
                <c:pt idx="9393">
                  <c:v>5.9275000000000001E-2</c:v>
                </c:pt>
                <c:pt idx="9394">
                  <c:v>-4.9257000000000002E-2</c:v>
                </c:pt>
                <c:pt idx="9395">
                  <c:v>1.7892999999999999E-2</c:v>
                </c:pt>
                <c:pt idx="9396">
                  <c:v>3.4162999999999999E-2</c:v>
                </c:pt>
                <c:pt idx="9397">
                  <c:v>1.3688000000000001E-2</c:v>
                </c:pt>
                <c:pt idx="9398">
                  <c:v>-1.4499E-2</c:v>
                </c:pt>
                <c:pt idx="9399">
                  <c:v>7.5436000000000003E-2</c:v>
                </c:pt>
                <c:pt idx="9400">
                  <c:v>1.3180000000000001E-2</c:v>
                </c:pt>
                <c:pt idx="9401">
                  <c:v>0.12545999999999999</c:v>
                </c:pt>
                <c:pt idx="9402">
                  <c:v>3.5244999999999999E-2</c:v>
                </c:pt>
                <c:pt idx="9403">
                  <c:v>3.3480999999999997E-2</c:v>
                </c:pt>
                <c:pt idx="9404">
                  <c:v>8.6366999999999999E-2</c:v>
                </c:pt>
                <c:pt idx="9405">
                  <c:v>5.7897999999999998E-2</c:v>
                </c:pt>
                <c:pt idx="9406">
                  <c:v>0.10653</c:v>
                </c:pt>
                <c:pt idx="9407">
                  <c:v>-1.2385E-2</c:v>
                </c:pt>
                <c:pt idx="9408">
                  <c:v>-3.4852000000000001E-2</c:v>
                </c:pt>
                <c:pt idx="9409">
                  <c:v>2.2669000000000002E-2</c:v>
                </c:pt>
                <c:pt idx="9410">
                  <c:v>-1.8214000000000001E-2</c:v>
                </c:pt>
                <c:pt idx="9411">
                  <c:v>0.14266000000000001</c:v>
                </c:pt>
                <c:pt idx="9412">
                  <c:v>1.3983000000000001E-2</c:v>
                </c:pt>
                <c:pt idx="9413">
                  <c:v>9.3030000000000005E-3</c:v>
                </c:pt>
                <c:pt idx="9414">
                  <c:v>8.8372999999999993E-2</c:v>
                </c:pt>
                <c:pt idx="9415">
                  <c:v>-1.1708E-2</c:v>
                </c:pt>
                <c:pt idx="9416">
                  <c:v>-6.4641999999999998E-3</c:v>
                </c:pt>
                <c:pt idx="9417">
                  <c:v>-5.6147000000000002E-2</c:v>
                </c:pt>
                <c:pt idx="9418">
                  <c:v>-0.16950000000000001</c:v>
                </c:pt>
                <c:pt idx="9419">
                  <c:v>-9.0556999999999999E-2</c:v>
                </c:pt>
                <c:pt idx="9420">
                  <c:v>-8.2998000000000002E-2</c:v>
                </c:pt>
                <c:pt idx="9421">
                  <c:v>-0.13769000000000001</c:v>
                </c:pt>
                <c:pt idx="9422">
                  <c:v>-0.13991999999999999</c:v>
                </c:pt>
                <c:pt idx="9423">
                  <c:v>-0.13331000000000001</c:v>
                </c:pt>
                <c:pt idx="9424">
                  <c:v>-0.12575</c:v>
                </c:pt>
                <c:pt idx="9425">
                  <c:v>-9.0771000000000004E-2</c:v>
                </c:pt>
                <c:pt idx="9426">
                  <c:v>-0.13174</c:v>
                </c:pt>
                <c:pt idx="9427">
                  <c:v>-9.4156000000000004E-2</c:v>
                </c:pt>
                <c:pt idx="9428">
                  <c:v>-4.5698000000000003E-2</c:v>
                </c:pt>
                <c:pt idx="9429">
                  <c:v>-3.4937000000000003E-2</c:v>
                </c:pt>
                <c:pt idx="9430">
                  <c:v>-2.5838E-2</c:v>
                </c:pt>
                <c:pt idx="9431">
                  <c:v>9.6720999999999994E-3</c:v>
                </c:pt>
                <c:pt idx="9432">
                  <c:v>7.8861000000000001E-2</c:v>
                </c:pt>
                <c:pt idx="9433">
                  <c:v>0.11527</c:v>
                </c:pt>
                <c:pt idx="9434">
                  <c:v>0.11135</c:v>
                </c:pt>
                <c:pt idx="9435">
                  <c:v>8.5366999999999998E-2</c:v>
                </c:pt>
                <c:pt idx="9436">
                  <c:v>6.0944999999999999E-2</c:v>
                </c:pt>
                <c:pt idx="9437">
                  <c:v>0.15401000000000001</c:v>
                </c:pt>
                <c:pt idx="9438">
                  <c:v>9.8806000000000005E-2</c:v>
                </c:pt>
                <c:pt idx="9439">
                  <c:v>7.5939999999999994E-2</c:v>
                </c:pt>
                <c:pt idx="9440">
                  <c:v>0.15421000000000001</c:v>
                </c:pt>
                <c:pt idx="9441">
                  <c:v>9.4696000000000002E-2</c:v>
                </c:pt>
                <c:pt idx="9442">
                  <c:v>0.23619000000000001</c:v>
                </c:pt>
                <c:pt idx="9443">
                  <c:v>0.1663</c:v>
                </c:pt>
                <c:pt idx="9444">
                  <c:v>0.14680000000000001</c:v>
                </c:pt>
                <c:pt idx="9445">
                  <c:v>9.8052E-2</c:v>
                </c:pt>
                <c:pt idx="9446">
                  <c:v>0.14127000000000001</c:v>
                </c:pt>
                <c:pt idx="9447">
                  <c:v>9.8036999999999999E-2</c:v>
                </c:pt>
                <c:pt idx="9448">
                  <c:v>8.3958000000000005E-2</c:v>
                </c:pt>
                <c:pt idx="9449">
                  <c:v>1.0832E-2</c:v>
                </c:pt>
                <c:pt idx="9450">
                  <c:v>5.1647999999999999E-2</c:v>
                </c:pt>
                <c:pt idx="9451">
                  <c:v>-1.3976000000000001E-2</c:v>
                </c:pt>
                <c:pt idx="9452">
                  <c:v>-3.9738000000000002E-2</c:v>
                </c:pt>
                <c:pt idx="9453">
                  <c:v>-0.10072</c:v>
                </c:pt>
                <c:pt idx="9454">
                  <c:v>-0.13048999999999999</c:v>
                </c:pt>
                <c:pt idx="9455">
                  <c:v>-0.10145999999999999</c:v>
                </c:pt>
                <c:pt idx="9456">
                  <c:v>-0.21049999999999999</c:v>
                </c:pt>
                <c:pt idx="9457">
                  <c:v>-0.19003999999999999</c:v>
                </c:pt>
                <c:pt idx="9458">
                  <c:v>-0.22291</c:v>
                </c:pt>
                <c:pt idx="9459">
                  <c:v>-0.23332</c:v>
                </c:pt>
                <c:pt idx="9460">
                  <c:v>-0.12501999999999999</c:v>
                </c:pt>
                <c:pt idx="9461">
                  <c:v>-0.24501999999999999</c:v>
                </c:pt>
                <c:pt idx="9462">
                  <c:v>-0.26867999999999997</c:v>
                </c:pt>
                <c:pt idx="9463">
                  <c:v>-0.15295</c:v>
                </c:pt>
                <c:pt idx="9464">
                  <c:v>-0.15786</c:v>
                </c:pt>
                <c:pt idx="9465">
                  <c:v>-0.19864999999999999</c:v>
                </c:pt>
                <c:pt idx="9466">
                  <c:v>-9.7094E-2</c:v>
                </c:pt>
                <c:pt idx="9467">
                  <c:v>-0.25617000000000001</c:v>
                </c:pt>
                <c:pt idx="9468">
                  <c:v>-4.5027999999999999E-2</c:v>
                </c:pt>
                <c:pt idx="9469">
                  <c:v>-7.2872999999999993E-2</c:v>
                </c:pt>
                <c:pt idx="9470">
                  <c:v>1.9266999999999999E-2</c:v>
                </c:pt>
                <c:pt idx="9471">
                  <c:v>-5.4808000000000001E-3</c:v>
                </c:pt>
                <c:pt idx="9472">
                  <c:v>6.0839999999999998E-2</c:v>
                </c:pt>
                <c:pt idx="9473">
                  <c:v>7.5120000000000006E-2</c:v>
                </c:pt>
                <c:pt idx="9474">
                  <c:v>0.1978</c:v>
                </c:pt>
                <c:pt idx="9475">
                  <c:v>0.10366</c:v>
                </c:pt>
                <c:pt idx="9476">
                  <c:v>0.23854</c:v>
                </c:pt>
                <c:pt idx="9477">
                  <c:v>0.20971999999999999</c:v>
                </c:pt>
                <c:pt idx="9478">
                  <c:v>0.27640999999999999</c:v>
                </c:pt>
                <c:pt idx="9479">
                  <c:v>0.30503000000000002</c:v>
                </c:pt>
                <c:pt idx="9480">
                  <c:v>0.21124999999999999</c:v>
                </c:pt>
                <c:pt idx="9481">
                  <c:v>0.33389999999999997</c:v>
                </c:pt>
                <c:pt idx="9482">
                  <c:v>0.24415000000000001</c:v>
                </c:pt>
                <c:pt idx="9483">
                  <c:v>0.24146000000000001</c:v>
                </c:pt>
                <c:pt idx="9484">
                  <c:v>0.23641000000000001</c:v>
                </c:pt>
                <c:pt idx="9485">
                  <c:v>9.0591000000000005E-2</c:v>
                </c:pt>
                <c:pt idx="9486">
                  <c:v>0.29726000000000002</c:v>
                </c:pt>
                <c:pt idx="9487">
                  <c:v>0.2278</c:v>
                </c:pt>
                <c:pt idx="9488">
                  <c:v>0.1017</c:v>
                </c:pt>
                <c:pt idx="9489">
                  <c:v>0.11600000000000001</c:v>
                </c:pt>
                <c:pt idx="9490">
                  <c:v>7.4560000000000001E-2</c:v>
                </c:pt>
                <c:pt idx="9491">
                  <c:v>-2.2755999999999998E-2</c:v>
                </c:pt>
                <c:pt idx="9492">
                  <c:v>9.7179000000000001E-2</c:v>
                </c:pt>
                <c:pt idx="9493">
                  <c:v>-0.18887999999999999</c:v>
                </c:pt>
                <c:pt idx="9494">
                  <c:v>-0.12012</c:v>
                </c:pt>
                <c:pt idx="9495">
                  <c:v>-0.21920000000000001</c:v>
                </c:pt>
                <c:pt idx="9496">
                  <c:v>-0.23049</c:v>
                </c:pt>
                <c:pt idx="9497">
                  <c:v>-0.26715</c:v>
                </c:pt>
                <c:pt idx="9498">
                  <c:v>-0.28720000000000001</c:v>
                </c:pt>
                <c:pt idx="9499">
                  <c:v>-0.41031000000000001</c:v>
                </c:pt>
                <c:pt idx="9500">
                  <c:v>-0.25712000000000002</c:v>
                </c:pt>
                <c:pt idx="9501">
                  <c:v>-0.39321</c:v>
                </c:pt>
                <c:pt idx="9502">
                  <c:v>-0.34183999999999998</c:v>
                </c:pt>
                <c:pt idx="9503">
                  <c:v>-0.37253999999999998</c:v>
                </c:pt>
                <c:pt idx="9504">
                  <c:v>-0.35960999999999999</c:v>
                </c:pt>
                <c:pt idx="9505">
                  <c:v>-0.24176</c:v>
                </c:pt>
                <c:pt idx="9506">
                  <c:v>-0.32428000000000001</c:v>
                </c:pt>
                <c:pt idx="9507">
                  <c:v>-0.15883</c:v>
                </c:pt>
                <c:pt idx="9508">
                  <c:v>-0.14685000000000001</c:v>
                </c:pt>
                <c:pt idx="9509">
                  <c:v>-0.11723</c:v>
                </c:pt>
                <c:pt idx="9510">
                  <c:v>6.1467000000000001E-2</c:v>
                </c:pt>
                <c:pt idx="9511">
                  <c:v>-0.13986000000000001</c:v>
                </c:pt>
                <c:pt idx="9512">
                  <c:v>-2.7754999999999998E-2</c:v>
                </c:pt>
                <c:pt idx="9513">
                  <c:v>7.0047999999999999E-2</c:v>
                </c:pt>
                <c:pt idx="9514">
                  <c:v>6.7921999999999996E-2</c:v>
                </c:pt>
                <c:pt idx="9515">
                  <c:v>0.18804999999999999</c:v>
                </c:pt>
                <c:pt idx="9516">
                  <c:v>0.23794000000000001</c:v>
                </c:pt>
                <c:pt idx="9517">
                  <c:v>0.16711999999999999</c:v>
                </c:pt>
                <c:pt idx="9518">
                  <c:v>0.42526999999999998</c:v>
                </c:pt>
                <c:pt idx="9519">
                  <c:v>0.36226999999999998</c:v>
                </c:pt>
                <c:pt idx="9520">
                  <c:v>0.40044999999999997</c:v>
                </c:pt>
                <c:pt idx="9521">
                  <c:v>0.41139999999999999</c:v>
                </c:pt>
                <c:pt idx="9522">
                  <c:v>0.42237000000000002</c:v>
                </c:pt>
                <c:pt idx="9523">
                  <c:v>0.41744999999999999</c:v>
                </c:pt>
                <c:pt idx="9524">
                  <c:v>0.46512999999999999</c:v>
                </c:pt>
                <c:pt idx="9525">
                  <c:v>0.33950000000000002</c:v>
                </c:pt>
                <c:pt idx="9526">
                  <c:v>0.39742</c:v>
                </c:pt>
                <c:pt idx="9527">
                  <c:v>0.28097</c:v>
                </c:pt>
                <c:pt idx="9528">
                  <c:v>0.26301999999999998</c:v>
                </c:pt>
                <c:pt idx="9529">
                  <c:v>0.24757999999999999</c:v>
                </c:pt>
                <c:pt idx="9530">
                  <c:v>0.10954</c:v>
                </c:pt>
                <c:pt idx="9531">
                  <c:v>9.1730000000000006E-2</c:v>
                </c:pt>
                <c:pt idx="9532">
                  <c:v>-6.7614999999999995E-2</c:v>
                </c:pt>
                <c:pt idx="9533">
                  <c:v>-9.8239999999999994E-2</c:v>
                </c:pt>
                <c:pt idx="9534">
                  <c:v>-0.14285</c:v>
                </c:pt>
                <c:pt idx="9535">
                  <c:v>-0.28194000000000002</c:v>
                </c:pt>
                <c:pt idx="9536">
                  <c:v>-0.17802000000000001</c:v>
                </c:pt>
                <c:pt idx="9537">
                  <c:v>-0.28394999999999998</c:v>
                </c:pt>
                <c:pt idx="9538">
                  <c:v>-0.27361000000000002</c:v>
                </c:pt>
                <c:pt idx="9539">
                  <c:v>-0.30360999999999999</c:v>
                </c:pt>
                <c:pt idx="9540">
                  <c:v>-0.44194</c:v>
                </c:pt>
                <c:pt idx="9541">
                  <c:v>-0.38845000000000002</c:v>
                </c:pt>
                <c:pt idx="9542">
                  <c:v>-0.45678999999999997</c:v>
                </c:pt>
                <c:pt idx="9543">
                  <c:v>-0.53544000000000003</c:v>
                </c:pt>
                <c:pt idx="9544">
                  <c:v>-0.46972000000000003</c:v>
                </c:pt>
                <c:pt idx="9545">
                  <c:v>-0.45455000000000001</c:v>
                </c:pt>
                <c:pt idx="9546">
                  <c:v>-0.46814</c:v>
                </c:pt>
                <c:pt idx="9547">
                  <c:v>-0.37369999999999998</c:v>
                </c:pt>
                <c:pt idx="9548">
                  <c:v>-0.35082999999999998</c:v>
                </c:pt>
                <c:pt idx="9549">
                  <c:v>-0.31963000000000003</c:v>
                </c:pt>
                <c:pt idx="9550">
                  <c:v>-0.24357999999999999</c:v>
                </c:pt>
                <c:pt idx="9551">
                  <c:v>-0.15808</c:v>
                </c:pt>
                <c:pt idx="9552">
                  <c:v>-6.7083000000000004E-2</c:v>
                </c:pt>
                <c:pt idx="9553">
                  <c:v>-8.5086999999999999E-4</c:v>
                </c:pt>
                <c:pt idx="9554">
                  <c:v>5.1901000000000003E-2</c:v>
                </c:pt>
                <c:pt idx="9555">
                  <c:v>0.14526</c:v>
                </c:pt>
                <c:pt idx="9556">
                  <c:v>0.28197</c:v>
                </c:pt>
                <c:pt idx="9557">
                  <c:v>0.31866</c:v>
                </c:pt>
                <c:pt idx="9558">
                  <c:v>0.38147999999999999</c:v>
                </c:pt>
                <c:pt idx="9559">
                  <c:v>0.45849000000000001</c:v>
                </c:pt>
                <c:pt idx="9560">
                  <c:v>0.53083999999999998</c:v>
                </c:pt>
                <c:pt idx="9561">
                  <c:v>0.52270000000000005</c:v>
                </c:pt>
                <c:pt idx="9562">
                  <c:v>0.39990999999999999</c:v>
                </c:pt>
                <c:pt idx="9563">
                  <c:v>0.50192999999999999</c:v>
                </c:pt>
                <c:pt idx="9564">
                  <c:v>0.54898999999999998</c:v>
                </c:pt>
                <c:pt idx="9565">
                  <c:v>0.45810000000000001</c:v>
                </c:pt>
                <c:pt idx="9566">
                  <c:v>0.60350999999999999</c:v>
                </c:pt>
                <c:pt idx="9567">
                  <c:v>0.36625000000000002</c:v>
                </c:pt>
                <c:pt idx="9568">
                  <c:v>0.45479000000000003</c:v>
                </c:pt>
                <c:pt idx="9569">
                  <c:v>0.38129000000000002</c:v>
                </c:pt>
                <c:pt idx="9570">
                  <c:v>0.35985</c:v>
                </c:pt>
                <c:pt idx="9571">
                  <c:v>0.19683</c:v>
                </c:pt>
                <c:pt idx="9572">
                  <c:v>0.15626000000000001</c:v>
                </c:pt>
                <c:pt idx="9573">
                  <c:v>2.4219999999999998E-2</c:v>
                </c:pt>
                <c:pt idx="9574">
                  <c:v>5.2281000000000001E-2</c:v>
                </c:pt>
                <c:pt idx="9575">
                  <c:v>-0.1226</c:v>
                </c:pt>
                <c:pt idx="9576">
                  <c:v>-0.16578999999999999</c:v>
                </c:pt>
                <c:pt idx="9577">
                  <c:v>-0.31296000000000002</c:v>
                </c:pt>
                <c:pt idx="9578">
                  <c:v>-0.36083999999999999</c:v>
                </c:pt>
                <c:pt idx="9579">
                  <c:v>-0.40819</c:v>
                </c:pt>
                <c:pt idx="9580">
                  <c:v>-0.57982999999999996</c:v>
                </c:pt>
                <c:pt idx="9581">
                  <c:v>-0.48416999999999999</c:v>
                </c:pt>
                <c:pt idx="9582">
                  <c:v>-0.65486999999999995</c:v>
                </c:pt>
                <c:pt idx="9583">
                  <c:v>-0.62117999999999995</c:v>
                </c:pt>
                <c:pt idx="9584">
                  <c:v>-0.57786999999999999</c:v>
                </c:pt>
                <c:pt idx="9585">
                  <c:v>-0.80176999999999998</c:v>
                </c:pt>
                <c:pt idx="9586">
                  <c:v>-0.59597999999999995</c:v>
                </c:pt>
                <c:pt idx="9587">
                  <c:v>-0.46536</c:v>
                </c:pt>
                <c:pt idx="9588">
                  <c:v>-0.56120000000000003</c:v>
                </c:pt>
                <c:pt idx="9589">
                  <c:v>-0.42553999999999997</c:v>
                </c:pt>
                <c:pt idx="9590">
                  <c:v>-0.28516000000000002</c:v>
                </c:pt>
                <c:pt idx="9591">
                  <c:v>-0.39352999999999999</c:v>
                </c:pt>
                <c:pt idx="9592">
                  <c:v>9.3386999999999998E-2</c:v>
                </c:pt>
                <c:pt idx="9593">
                  <c:v>-0.13042000000000001</c:v>
                </c:pt>
                <c:pt idx="9594">
                  <c:v>0.10938000000000001</c:v>
                </c:pt>
                <c:pt idx="9595">
                  <c:v>8.2477999999999996E-2</c:v>
                </c:pt>
                <c:pt idx="9596">
                  <c:v>0.24748999999999999</c:v>
                </c:pt>
                <c:pt idx="9597">
                  <c:v>0.31674000000000002</c:v>
                </c:pt>
                <c:pt idx="9598">
                  <c:v>0.46432000000000001</c:v>
                </c:pt>
                <c:pt idx="9599">
                  <c:v>0.35421000000000002</c:v>
                </c:pt>
                <c:pt idx="9600">
                  <c:v>0.63637999999999995</c:v>
                </c:pt>
                <c:pt idx="9601">
                  <c:v>0.44621</c:v>
                </c:pt>
                <c:pt idx="9602">
                  <c:v>0.63602000000000003</c:v>
                </c:pt>
                <c:pt idx="9603">
                  <c:v>0.60055999999999998</c:v>
                </c:pt>
                <c:pt idx="9604">
                  <c:v>0.48426999999999998</c:v>
                </c:pt>
                <c:pt idx="9605">
                  <c:v>0.63704000000000005</c:v>
                </c:pt>
                <c:pt idx="9606">
                  <c:v>0.41588000000000003</c:v>
                </c:pt>
                <c:pt idx="9607">
                  <c:v>0.61702000000000001</c:v>
                </c:pt>
                <c:pt idx="9608">
                  <c:v>0.46899999999999997</c:v>
                </c:pt>
                <c:pt idx="9609">
                  <c:v>0.33677000000000001</c:v>
                </c:pt>
                <c:pt idx="9610">
                  <c:v>0.54430999999999996</c:v>
                </c:pt>
                <c:pt idx="9611">
                  <c:v>6.2096999999999999E-2</c:v>
                </c:pt>
                <c:pt idx="9612">
                  <c:v>3.0868E-2</c:v>
                </c:pt>
                <c:pt idx="9613">
                  <c:v>5.4235999999999999E-2</c:v>
                </c:pt>
                <c:pt idx="9614">
                  <c:v>-0.19233</c:v>
                </c:pt>
                <c:pt idx="9615">
                  <c:v>-0.21437999999999999</c:v>
                </c:pt>
                <c:pt idx="9616">
                  <c:v>-0.13125000000000001</c:v>
                </c:pt>
                <c:pt idx="9617">
                  <c:v>-0.58179999999999998</c:v>
                </c:pt>
                <c:pt idx="9618">
                  <c:v>-0.20568</c:v>
                </c:pt>
                <c:pt idx="9619">
                  <c:v>-0.47910999999999998</c:v>
                </c:pt>
                <c:pt idx="9620">
                  <c:v>-0.37019000000000002</c:v>
                </c:pt>
                <c:pt idx="9621">
                  <c:v>-0.41555999999999998</c:v>
                </c:pt>
                <c:pt idx="9622">
                  <c:v>-0.47461999999999999</c:v>
                </c:pt>
                <c:pt idx="9623">
                  <c:v>-0.56554000000000004</c:v>
                </c:pt>
                <c:pt idx="9624">
                  <c:v>-0.29733999999999999</c:v>
                </c:pt>
                <c:pt idx="9625">
                  <c:v>-0.50512000000000001</c:v>
                </c:pt>
                <c:pt idx="9626">
                  <c:v>-0.24765999999999999</c:v>
                </c:pt>
                <c:pt idx="9627">
                  <c:v>-0.4229</c:v>
                </c:pt>
                <c:pt idx="9628">
                  <c:v>-0.30336000000000002</c:v>
                </c:pt>
                <c:pt idx="9629">
                  <c:v>-0.14541999999999999</c:v>
                </c:pt>
                <c:pt idx="9630">
                  <c:v>-0.24661</c:v>
                </c:pt>
                <c:pt idx="9631">
                  <c:v>1.7117E-2</c:v>
                </c:pt>
                <c:pt idx="9632">
                  <c:v>-0.21931</c:v>
                </c:pt>
                <c:pt idx="9633">
                  <c:v>-0.13203999999999999</c:v>
                </c:pt>
                <c:pt idx="9634">
                  <c:v>4.9431999999999997E-2</c:v>
                </c:pt>
                <c:pt idx="9635">
                  <c:v>-9.1311000000000003E-2</c:v>
                </c:pt>
                <c:pt idx="9636">
                  <c:v>0.39180999999999999</c:v>
                </c:pt>
                <c:pt idx="9637">
                  <c:v>0.18093999999999999</c:v>
                </c:pt>
                <c:pt idx="9638">
                  <c:v>0.29311999999999999</c:v>
                </c:pt>
                <c:pt idx="9639">
                  <c:v>0.53403999999999996</c:v>
                </c:pt>
                <c:pt idx="9640">
                  <c:v>0.28077999999999997</c:v>
                </c:pt>
                <c:pt idx="9641">
                  <c:v>0.40992000000000001</c:v>
                </c:pt>
                <c:pt idx="9642">
                  <c:v>0.41219</c:v>
                </c:pt>
                <c:pt idx="9643">
                  <c:v>0.18901999999999999</c:v>
                </c:pt>
                <c:pt idx="9644">
                  <c:v>0.34999000000000002</c:v>
                </c:pt>
                <c:pt idx="9645">
                  <c:v>0.308</c:v>
                </c:pt>
                <c:pt idx="9646">
                  <c:v>0.18917</c:v>
                </c:pt>
                <c:pt idx="9647">
                  <c:v>0.24324000000000001</c:v>
                </c:pt>
                <c:pt idx="9648">
                  <c:v>0.18937999999999999</c:v>
                </c:pt>
                <c:pt idx="9649">
                  <c:v>0.10896</c:v>
                </c:pt>
                <c:pt idx="9650">
                  <c:v>0.12651999999999999</c:v>
                </c:pt>
                <c:pt idx="9651">
                  <c:v>-1.1168000000000001E-2</c:v>
                </c:pt>
                <c:pt idx="9652">
                  <c:v>3.0932999999999999E-2</c:v>
                </c:pt>
                <c:pt idx="9653">
                  <c:v>1.6119999999999999E-2</c:v>
                </c:pt>
                <c:pt idx="9654">
                  <c:v>-8.9985999999999997E-2</c:v>
                </c:pt>
                <c:pt idx="9655">
                  <c:v>-0.14627999999999999</c:v>
                </c:pt>
                <c:pt idx="9656">
                  <c:v>-9.6168000000000003E-2</c:v>
                </c:pt>
                <c:pt idx="9657">
                  <c:v>-6.3122999999999999E-2</c:v>
                </c:pt>
                <c:pt idx="9658">
                  <c:v>-4.3568999999999997E-2</c:v>
                </c:pt>
                <c:pt idx="9659">
                  <c:v>-0.10686</c:v>
                </c:pt>
                <c:pt idx="9660">
                  <c:v>-0.18532999999999999</c:v>
                </c:pt>
                <c:pt idx="9661">
                  <c:v>-0.27707999999999999</c:v>
                </c:pt>
                <c:pt idx="9662">
                  <c:v>-0.28636</c:v>
                </c:pt>
                <c:pt idx="9663">
                  <c:v>-0.35131000000000001</c:v>
                </c:pt>
                <c:pt idx="9664">
                  <c:v>-0.34805999999999998</c:v>
                </c:pt>
                <c:pt idx="9665">
                  <c:v>-0.26377</c:v>
                </c:pt>
                <c:pt idx="9666">
                  <c:v>-0.24063000000000001</c:v>
                </c:pt>
                <c:pt idx="9667">
                  <c:v>-0.13188</c:v>
                </c:pt>
                <c:pt idx="9668">
                  <c:v>-5.8762000000000002E-2</c:v>
                </c:pt>
                <c:pt idx="9669">
                  <c:v>-5.0640999999999999E-2</c:v>
                </c:pt>
                <c:pt idx="9670">
                  <c:v>-5.0120999999999999E-2</c:v>
                </c:pt>
                <c:pt idx="9671">
                  <c:v>9.2694000000000006E-3</c:v>
                </c:pt>
                <c:pt idx="9672">
                  <c:v>4.5141000000000001E-2</c:v>
                </c:pt>
                <c:pt idx="9673">
                  <c:v>6.2786999999999996E-2</c:v>
                </c:pt>
                <c:pt idx="9674">
                  <c:v>0.11076999999999999</c:v>
                </c:pt>
                <c:pt idx="9675">
                  <c:v>0.17541999999999999</c:v>
                </c:pt>
                <c:pt idx="9676">
                  <c:v>0.17405999999999999</c:v>
                </c:pt>
                <c:pt idx="9677">
                  <c:v>0.15160999999999999</c:v>
                </c:pt>
                <c:pt idx="9678">
                  <c:v>0.13642000000000001</c:v>
                </c:pt>
                <c:pt idx="9679">
                  <c:v>0.15112</c:v>
                </c:pt>
                <c:pt idx="9680">
                  <c:v>0.16070999999999999</c:v>
                </c:pt>
                <c:pt idx="9681">
                  <c:v>0.11703</c:v>
                </c:pt>
                <c:pt idx="9682">
                  <c:v>6.9381999999999999E-2</c:v>
                </c:pt>
                <c:pt idx="9683">
                  <c:v>7.7768000000000004E-2</c:v>
                </c:pt>
                <c:pt idx="9684">
                  <c:v>6.5841999999999998E-2</c:v>
                </c:pt>
                <c:pt idx="9685">
                  <c:v>4.3963000000000002E-2</c:v>
                </c:pt>
                <c:pt idx="9686">
                  <c:v>1.4374E-2</c:v>
                </c:pt>
                <c:pt idx="9687">
                  <c:v>-4.1495000000000004E-3</c:v>
                </c:pt>
                <c:pt idx="9688">
                  <c:v>-2.0619000000000002E-3</c:v>
                </c:pt>
                <c:pt idx="9689">
                  <c:v>1.0187E-2</c:v>
                </c:pt>
                <c:pt idx="9690">
                  <c:v>-1.3894E-2</c:v>
                </c:pt>
                <c:pt idx="9691">
                  <c:v>-6.0167999999999999E-2</c:v>
                </c:pt>
                <c:pt idx="9692">
                  <c:v>-7.886E-2</c:v>
                </c:pt>
                <c:pt idx="9693">
                  <c:v>-6.5339999999999995E-2</c:v>
                </c:pt>
                <c:pt idx="9694">
                  <c:v>-5.0900000000000001E-2</c:v>
                </c:pt>
                <c:pt idx="9695">
                  <c:v>-4.9681000000000003E-2</c:v>
                </c:pt>
                <c:pt idx="9696">
                  <c:v>-7.2940000000000005E-2</c:v>
                </c:pt>
                <c:pt idx="9697">
                  <c:v>-6.8012000000000003E-2</c:v>
                </c:pt>
                <c:pt idx="9698">
                  <c:v>-6.2863000000000002E-2</c:v>
                </c:pt>
                <c:pt idx="9699">
                  <c:v>-3.8085000000000001E-2</c:v>
                </c:pt>
                <c:pt idx="9700">
                  <c:v>-3.2587999999999999E-2</c:v>
                </c:pt>
                <c:pt idx="9701">
                  <c:v>-4.0947999999999998E-2</c:v>
                </c:pt>
                <c:pt idx="9702">
                  <c:v>-1.285E-2</c:v>
                </c:pt>
                <c:pt idx="9703">
                  <c:v>1.8946000000000001E-2</c:v>
                </c:pt>
                <c:pt idx="9704">
                  <c:v>8.1347999999999993E-3</c:v>
                </c:pt>
                <c:pt idx="9705">
                  <c:v>7.2192000000000003E-3</c:v>
                </c:pt>
                <c:pt idx="9706">
                  <c:v>3.0022E-2</c:v>
                </c:pt>
                <c:pt idx="9707">
                  <c:v>5.9523E-2</c:v>
                </c:pt>
                <c:pt idx="9708">
                  <c:v>4.6886999999999998E-2</c:v>
                </c:pt>
                <c:pt idx="9709">
                  <c:v>3.2510999999999998E-2</c:v>
                </c:pt>
                <c:pt idx="9710">
                  <c:v>5.9379000000000001E-2</c:v>
                </c:pt>
                <c:pt idx="9711">
                  <c:v>9.2219999999999996E-2</c:v>
                </c:pt>
                <c:pt idx="9712">
                  <c:v>-1.3474E-4</c:v>
                </c:pt>
                <c:pt idx="9713">
                  <c:v>3.3214E-2</c:v>
                </c:pt>
                <c:pt idx="9714">
                  <c:v>2.0879000000000002E-2</c:v>
                </c:pt>
                <c:pt idx="9715">
                  <c:v>-5.3481000000000001E-2</c:v>
                </c:pt>
                <c:pt idx="9716">
                  <c:v>0.11272</c:v>
                </c:pt>
                <c:pt idx="9717">
                  <c:v>-6.9525000000000003E-2</c:v>
                </c:pt>
                <c:pt idx="9718">
                  <c:v>-9.8647000000000006E-3</c:v>
                </c:pt>
                <c:pt idx="9719">
                  <c:v>-6.5215999999999996E-2</c:v>
                </c:pt>
                <c:pt idx="9720">
                  <c:v>1.9788E-2</c:v>
                </c:pt>
                <c:pt idx="9721">
                  <c:v>-7.9620999999999997E-3</c:v>
                </c:pt>
                <c:pt idx="9722">
                  <c:v>-3.1144000000000002E-2</c:v>
                </c:pt>
                <c:pt idx="9723">
                  <c:v>-0.11607000000000001</c:v>
                </c:pt>
                <c:pt idx="9724">
                  <c:v>-2.2815999999999999E-3</c:v>
                </c:pt>
                <c:pt idx="9725">
                  <c:v>-2.4303000000000002E-2</c:v>
                </c:pt>
                <c:pt idx="9726">
                  <c:v>4.7678999999999999E-2</c:v>
                </c:pt>
                <c:pt idx="9727">
                  <c:v>-6.9216E-2</c:v>
                </c:pt>
                <c:pt idx="9728">
                  <c:v>-5.3591E-2</c:v>
                </c:pt>
                <c:pt idx="9729">
                  <c:v>1.2567999999999999E-2</c:v>
                </c:pt>
                <c:pt idx="9730">
                  <c:v>-3.0383E-2</c:v>
                </c:pt>
                <c:pt idx="9731">
                  <c:v>8.3382999999999999E-2</c:v>
                </c:pt>
                <c:pt idx="9732">
                  <c:v>-5.4767999999999997E-2</c:v>
                </c:pt>
                <c:pt idx="9733">
                  <c:v>-2.613E-2</c:v>
                </c:pt>
                <c:pt idx="9734">
                  <c:v>5.3203E-2</c:v>
                </c:pt>
                <c:pt idx="9735">
                  <c:v>-7.3256000000000002E-2</c:v>
                </c:pt>
                <c:pt idx="9736">
                  <c:v>7.2197999999999998E-2</c:v>
                </c:pt>
                <c:pt idx="9737">
                  <c:v>8.5331000000000001E-3</c:v>
                </c:pt>
                <c:pt idx="9738">
                  <c:v>-6.2942999999999999E-2</c:v>
                </c:pt>
                <c:pt idx="9739">
                  <c:v>5.5785000000000001E-2</c:v>
                </c:pt>
                <c:pt idx="9740">
                  <c:v>3.1319E-2</c:v>
                </c:pt>
                <c:pt idx="9741">
                  <c:v>-8.6723999999999996E-2</c:v>
                </c:pt>
                <c:pt idx="9742">
                  <c:v>0.1114</c:v>
                </c:pt>
                <c:pt idx="9743">
                  <c:v>-6.8042000000000005E-2</c:v>
                </c:pt>
                <c:pt idx="9744">
                  <c:v>6.3645999999999994E-2</c:v>
                </c:pt>
                <c:pt idx="9745">
                  <c:v>-2.281E-2</c:v>
                </c:pt>
                <c:pt idx="9746">
                  <c:v>-2.6554999999999999E-2</c:v>
                </c:pt>
                <c:pt idx="9747">
                  <c:v>2.5550999999999998E-3</c:v>
                </c:pt>
                <c:pt idx="9748">
                  <c:v>7.1185999999999999E-2</c:v>
                </c:pt>
                <c:pt idx="9749">
                  <c:v>-2.8001999999999999E-2</c:v>
                </c:pt>
                <c:pt idx="9750">
                  <c:v>7.0065000000000002E-2</c:v>
                </c:pt>
                <c:pt idx="9751">
                  <c:v>-7.1889999999999996E-2</c:v>
                </c:pt>
                <c:pt idx="9752">
                  <c:v>5.3859999999999998E-2</c:v>
                </c:pt>
                <c:pt idx="9753">
                  <c:v>4.8598000000000002E-2</c:v>
                </c:pt>
                <c:pt idx="9754">
                  <c:v>-3.0026000000000001E-2</c:v>
                </c:pt>
                <c:pt idx="9755">
                  <c:v>1.8672000000000001E-2</c:v>
                </c:pt>
                <c:pt idx="9756">
                  <c:v>-7.4459999999999998E-2</c:v>
                </c:pt>
                <c:pt idx="9757">
                  <c:v>7.8550999999999996E-2</c:v>
                </c:pt>
                <c:pt idx="9758">
                  <c:v>7.0591000000000001E-2</c:v>
                </c:pt>
                <c:pt idx="9759">
                  <c:v>-2.5898000000000001E-2</c:v>
                </c:pt>
                <c:pt idx="9760">
                  <c:v>6.9445000000000007E-2</c:v>
                </c:pt>
                <c:pt idx="9761">
                  <c:v>-0.14111000000000001</c:v>
                </c:pt>
                <c:pt idx="9762">
                  <c:v>-3.4329999999999999E-2</c:v>
                </c:pt>
                <c:pt idx="9763">
                  <c:v>-2.3744999999999999E-2</c:v>
                </c:pt>
                <c:pt idx="9764">
                  <c:v>-0.15003</c:v>
                </c:pt>
                <c:pt idx="9765">
                  <c:v>-6.8627999999999995E-2</c:v>
                </c:pt>
                <c:pt idx="9766">
                  <c:v>-1.1001E-2</c:v>
                </c:pt>
                <c:pt idx="9767">
                  <c:v>-0.1113</c:v>
                </c:pt>
                <c:pt idx="9768">
                  <c:v>6.6265000000000004E-2</c:v>
                </c:pt>
                <c:pt idx="9769">
                  <c:v>-4.3129000000000001E-2</c:v>
                </c:pt>
                <c:pt idx="9770">
                  <c:v>1.9710999999999999E-2</c:v>
                </c:pt>
                <c:pt idx="9771">
                  <c:v>4.1917999999999997E-2</c:v>
                </c:pt>
                <c:pt idx="9772">
                  <c:v>2.0948999999999999E-2</c:v>
                </c:pt>
                <c:pt idx="9773">
                  <c:v>-1.0913000000000001E-2</c:v>
                </c:pt>
                <c:pt idx="9774">
                  <c:v>7.9662999999999998E-2</c:v>
                </c:pt>
                <c:pt idx="9775">
                  <c:v>1.7930999999999999E-2</c:v>
                </c:pt>
                <c:pt idx="9776">
                  <c:v>0.12836</c:v>
                </c:pt>
                <c:pt idx="9777">
                  <c:v>3.9571000000000002E-2</c:v>
                </c:pt>
                <c:pt idx="9778">
                  <c:v>3.8521E-2</c:v>
                </c:pt>
                <c:pt idx="9779">
                  <c:v>8.5207000000000005E-2</c:v>
                </c:pt>
                <c:pt idx="9780">
                  <c:v>5.9697E-2</c:v>
                </c:pt>
                <c:pt idx="9781">
                  <c:v>0.10814</c:v>
                </c:pt>
                <c:pt idx="9782">
                  <c:v>-1.1950000000000001E-2</c:v>
                </c:pt>
                <c:pt idx="9783">
                  <c:v>-3.4335999999999998E-2</c:v>
                </c:pt>
                <c:pt idx="9784">
                  <c:v>1.7323000000000002E-2</c:v>
                </c:pt>
                <c:pt idx="9785">
                  <c:v>-2.3369000000000001E-2</c:v>
                </c:pt>
                <c:pt idx="9786">
                  <c:v>0.13982</c:v>
                </c:pt>
                <c:pt idx="9787">
                  <c:v>8.3324999999999996E-3</c:v>
                </c:pt>
                <c:pt idx="9788">
                  <c:v>8.0389999999999993E-3</c:v>
                </c:pt>
                <c:pt idx="9789">
                  <c:v>8.4619E-2</c:v>
                </c:pt>
                <c:pt idx="9790">
                  <c:v>-1.1423000000000001E-2</c:v>
                </c:pt>
                <c:pt idx="9791">
                  <c:v>-9.9422E-3</c:v>
                </c:pt>
                <c:pt idx="9792">
                  <c:v>-5.8265999999999998E-2</c:v>
                </c:pt>
                <c:pt idx="9793">
                  <c:v>-0.16893</c:v>
                </c:pt>
                <c:pt idx="9794">
                  <c:v>-9.2763999999999999E-2</c:v>
                </c:pt>
                <c:pt idx="9795">
                  <c:v>-8.5852999999999999E-2</c:v>
                </c:pt>
                <c:pt idx="9796">
                  <c:v>-0.13752</c:v>
                </c:pt>
                <c:pt idx="9797">
                  <c:v>-0.14232</c:v>
                </c:pt>
                <c:pt idx="9798">
                  <c:v>-0.14188999999999999</c:v>
                </c:pt>
                <c:pt idx="9799">
                  <c:v>-0.12681000000000001</c:v>
                </c:pt>
                <c:pt idx="9800">
                  <c:v>-9.3887999999999999E-2</c:v>
                </c:pt>
                <c:pt idx="9801">
                  <c:v>-0.14052999999999999</c:v>
                </c:pt>
                <c:pt idx="9802">
                  <c:v>-9.9094000000000002E-2</c:v>
                </c:pt>
                <c:pt idx="9803">
                  <c:v>-5.3631999999999999E-2</c:v>
                </c:pt>
                <c:pt idx="9804">
                  <c:v>-3.8102999999999998E-2</c:v>
                </c:pt>
                <c:pt idx="9805">
                  <c:v>-2.9228000000000001E-2</c:v>
                </c:pt>
                <c:pt idx="9806">
                  <c:v>2.8362000000000001E-3</c:v>
                </c:pt>
                <c:pt idx="9807">
                  <c:v>7.4582999999999997E-2</c:v>
                </c:pt>
                <c:pt idx="9808">
                  <c:v>0.11096</c:v>
                </c:pt>
                <c:pt idx="9809">
                  <c:v>0.10899</c:v>
                </c:pt>
                <c:pt idx="9810">
                  <c:v>7.9606999999999997E-2</c:v>
                </c:pt>
                <c:pt idx="9811">
                  <c:v>6.3561000000000006E-2</c:v>
                </c:pt>
                <c:pt idx="9812">
                  <c:v>0.15329000000000001</c:v>
                </c:pt>
                <c:pt idx="9813">
                  <c:v>9.2571000000000001E-2</c:v>
                </c:pt>
                <c:pt idx="9814">
                  <c:v>7.4329000000000006E-2</c:v>
                </c:pt>
                <c:pt idx="9815">
                  <c:v>0.16353000000000001</c:v>
                </c:pt>
                <c:pt idx="9816">
                  <c:v>8.9690000000000006E-2</c:v>
                </c:pt>
                <c:pt idx="9817">
                  <c:v>0.23132</c:v>
                </c:pt>
                <c:pt idx="9818">
                  <c:v>0.17216000000000001</c:v>
                </c:pt>
                <c:pt idx="9819">
                  <c:v>0.14477999999999999</c:v>
                </c:pt>
                <c:pt idx="9820">
                  <c:v>9.6624000000000002E-2</c:v>
                </c:pt>
                <c:pt idx="9821">
                  <c:v>0.14455000000000001</c:v>
                </c:pt>
                <c:pt idx="9822">
                  <c:v>9.8392999999999994E-2</c:v>
                </c:pt>
                <c:pt idx="9823">
                  <c:v>8.7387000000000006E-2</c:v>
                </c:pt>
                <c:pt idx="9824">
                  <c:v>1.0253E-2</c:v>
                </c:pt>
                <c:pt idx="9825">
                  <c:v>5.3305999999999999E-2</c:v>
                </c:pt>
                <c:pt idx="9826">
                  <c:v>-1.3856E-2</c:v>
                </c:pt>
                <c:pt idx="9827">
                  <c:v>-3.7821E-2</c:v>
                </c:pt>
                <c:pt idx="9828">
                  <c:v>-0.10373</c:v>
                </c:pt>
                <c:pt idx="9829">
                  <c:v>-0.12986</c:v>
                </c:pt>
                <c:pt idx="9830">
                  <c:v>-9.2302999999999996E-2</c:v>
                </c:pt>
                <c:pt idx="9831">
                  <c:v>-0.20452000000000001</c:v>
                </c:pt>
                <c:pt idx="9832">
                  <c:v>-0.18376999999999999</c:v>
                </c:pt>
                <c:pt idx="9833">
                  <c:v>-0.21148</c:v>
                </c:pt>
                <c:pt idx="9834">
                  <c:v>-0.22781999999999999</c:v>
                </c:pt>
                <c:pt idx="9835">
                  <c:v>-0.12792000000000001</c:v>
                </c:pt>
                <c:pt idx="9836">
                  <c:v>-0.23635999999999999</c:v>
                </c:pt>
                <c:pt idx="9837">
                  <c:v>-0.25941999999999998</c:v>
                </c:pt>
                <c:pt idx="9838">
                  <c:v>-0.15523999999999999</c:v>
                </c:pt>
                <c:pt idx="9839">
                  <c:v>-0.15301999999999999</c:v>
                </c:pt>
                <c:pt idx="9840">
                  <c:v>-0.18744</c:v>
                </c:pt>
                <c:pt idx="9841">
                  <c:v>-8.7863999999999998E-2</c:v>
                </c:pt>
                <c:pt idx="9842">
                  <c:v>-0.25305</c:v>
                </c:pt>
                <c:pt idx="9843">
                  <c:v>-3.7239000000000001E-2</c:v>
                </c:pt>
                <c:pt idx="9844">
                  <c:v>-6.6494999999999999E-2</c:v>
                </c:pt>
                <c:pt idx="9845">
                  <c:v>2.2977999999999998E-2</c:v>
                </c:pt>
                <c:pt idx="9846">
                  <c:v>-2.7983000000000001E-3</c:v>
                </c:pt>
                <c:pt idx="9847">
                  <c:v>6.0682E-2</c:v>
                </c:pt>
                <c:pt idx="9848">
                  <c:v>8.2850999999999994E-2</c:v>
                </c:pt>
                <c:pt idx="9849">
                  <c:v>0.2014</c:v>
                </c:pt>
                <c:pt idx="9850">
                  <c:v>9.7603999999999996E-2</c:v>
                </c:pt>
                <c:pt idx="9851">
                  <c:v>0.2349</c:v>
                </c:pt>
                <c:pt idx="9852">
                  <c:v>0.20641999999999999</c:v>
                </c:pt>
                <c:pt idx="9853">
                  <c:v>0.26597999999999999</c:v>
                </c:pt>
                <c:pt idx="9854">
                  <c:v>0.30430000000000001</c:v>
                </c:pt>
                <c:pt idx="9855">
                  <c:v>0.22086</c:v>
                </c:pt>
                <c:pt idx="9856">
                  <c:v>0.32780999999999999</c:v>
                </c:pt>
                <c:pt idx="9857">
                  <c:v>0.24043999999999999</c:v>
                </c:pt>
                <c:pt idx="9858">
                  <c:v>0.25147999999999998</c:v>
                </c:pt>
                <c:pt idx="9859">
                  <c:v>0.23860999999999999</c:v>
                </c:pt>
                <c:pt idx="9860">
                  <c:v>8.5183999999999996E-2</c:v>
                </c:pt>
                <c:pt idx="9861">
                  <c:v>0.28843999999999997</c:v>
                </c:pt>
                <c:pt idx="9862">
                  <c:v>0.23238</c:v>
                </c:pt>
                <c:pt idx="9863">
                  <c:v>9.1942999999999997E-2</c:v>
                </c:pt>
                <c:pt idx="9864">
                  <c:v>0.10619000000000001</c:v>
                </c:pt>
                <c:pt idx="9865">
                  <c:v>7.2912000000000005E-2</c:v>
                </c:pt>
                <c:pt idx="9866">
                  <c:v>-3.4962E-2</c:v>
                </c:pt>
                <c:pt idx="9867">
                  <c:v>9.5492999999999995E-2</c:v>
                </c:pt>
                <c:pt idx="9868">
                  <c:v>-0.20388000000000001</c:v>
                </c:pt>
                <c:pt idx="9869">
                  <c:v>-0.12806999999999999</c:v>
                </c:pt>
                <c:pt idx="9870">
                  <c:v>-0.21621000000000001</c:v>
                </c:pt>
                <c:pt idx="9871">
                  <c:v>-0.23888000000000001</c:v>
                </c:pt>
                <c:pt idx="9872">
                  <c:v>-0.29070000000000001</c:v>
                </c:pt>
                <c:pt idx="9873">
                  <c:v>-0.28628999999999999</c:v>
                </c:pt>
                <c:pt idx="9874">
                  <c:v>-0.41266000000000003</c:v>
                </c:pt>
                <c:pt idx="9875">
                  <c:v>-0.27596999999999999</c:v>
                </c:pt>
                <c:pt idx="9876">
                  <c:v>-0.39359</c:v>
                </c:pt>
                <c:pt idx="9877">
                  <c:v>-0.33892</c:v>
                </c:pt>
                <c:pt idx="9878">
                  <c:v>-0.37163000000000002</c:v>
                </c:pt>
                <c:pt idx="9879">
                  <c:v>-0.36437999999999998</c:v>
                </c:pt>
                <c:pt idx="9880">
                  <c:v>-0.24190999999999999</c:v>
                </c:pt>
                <c:pt idx="9881">
                  <c:v>-0.32408999999999999</c:v>
                </c:pt>
                <c:pt idx="9882">
                  <c:v>-0.17138999999999999</c:v>
                </c:pt>
                <c:pt idx="9883">
                  <c:v>-0.14341000000000001</c:v>
                </c:pt>
                <c:pt idx="9884">
                  <c:v>-0.11302</c:v>
                </c:pt>
                <c:pt idx="9885">
                  <c:v>5.6131E-2</c:v>
                </c:pt>
                <c:pt idx="9886">
                  <c:v>-0.13108</c:v>
                </c:pt>
                <c:pt idx="9887">
                  <c:v>-3.1189000000000001E-2</c:v>
                </c:pt>
                <c:pt idx="9888">
                  <c:v>6.8498000000000003E-2</c:v>
                </c:pt>
                <c:pt idx="9889">
                  <c:v>6.3698000000000005E-2</c:v>
                </c:pt>
                <c:pt idx="9890">
                  <c:v>0.17849999999999999</c:v>
                </c:pt>
                <c:pt idx="9891">
                  <c:v>0.23924000000000001</c:v>
                </c:pt>
                <c:pt idx="9892">
                  <c:v>0.18304000000000001</c:v>
                </c:pt>
                <c:pt idx="9893">
                  <c:v>0.42026000000000002</c:v>
                </c:pt>
                <c:pt idx="9894">
                  <c:v>0.35881999999999997</c:v>
                </c:pt>
                <c:pt idx="9895">
                  <c:v>0.42003000000000001</c:v>
                </c:pt>
                <c:pt idx="9896">
                  <c:v>0.41286</c:v>
                </c:pt>
                <c:pt idx="9897">
                  <c:v>0.41292000000000001</c:v>
                </c:pt>
                <c:pt idx="9898">
                  <c:v>0.41360999999999998</c:v>
                </c:pt>
                <c:pt idx="9899">
                  <c:v>0.46398</c:v>
                </c:pt>
                <c:pt idx="9900">
                  <c:v>0.33351999999999998</c:v>
                </c:pt>
                <c:pt idx="9901">
                  <c:v>0.39783000000000002</c:v>
                </c:pt>
                <c:pt idx="9902">
                  <c:v>0.30159000000000002</c:v>
                </c:pt>
                <c:pt idx="9903">
                  <c:v>0.26529000000000003</c:v>
                </c:pt>
                <c:pt idx="9904">
                  <c:v>0.25095000000000001</c:v>
                </c:pt>
                <c:pt idx="9905">
                  <c:v>0.12224</c:v>
                </c:pt>
                <c:pt idx="9906">
                  <c:v>9.6893999999999994E-2</c:v>
                </c:pt>
                <c:pt idx="9907">
                  <c:v>-5.527E-2</c:v>
                </c:pt>
                <c:pt idx="9908">
                  <c:v>-9.1774999999999995E-2</c:v>
                </c:pt>
                <c:pt idx="9909">
                  <c:v>-0.14637</c:v>
                </c:pt>
                <c:pt idx="9910">
                  <c:v>-0.26802999999999999</c:v>
                </c:pt>
                <c:pt idx="9911">
                  <c:v>-0.17404</c:v>
                </c:pt>
                <c:pt idx="9912">
                  <c:v>-0.28841</c:v>
                </c:pt>
                <c:pt idx="9913">
                  <c:v>-0.26401999999999998</c:v>
                </c:pt>
                <c:pt idx="9914">
                  <c:v>-0.29210000000000003</c:v>
                </c:pt>
                <c:pt idx="9915">
                  <c:v>-0.46861000000000003</c:v>
                </c:pt>
                <c:pt idx="9916">
                  <c:v>-0.38644000000000001</c:v>
                </c:pt>
                <c:pt idx="9917">
                  <c:v>-0.44473000000000001</c:v>
                </c:pt>
                <c:pt idx="9918">
                  <c:v>-0.52810999999999997</c:v>
                </c:pt>
                <c:pt idx="9919">
                  <c:v>-0.49358999999999997</c:v>
                </c:pt>
                <c:pt idx="9920">
                  <c:v>-0.44331999999999999</c:v>
                </c:pt>
                <c:pt idx="9921">
                  <c:v>-0.45672000000000001</c:v>
                </c:pt>
                <c:pt idx="9922">
                  <c:v>-0.39073000000000002</c:v>
                </c:pt>
                <c:pt idx="9923">
                  <c:v>-0.34144999999999998</c:v>
                </c:pt>
                <c:pt idx="9924">
                  <c:v>-0.31589</c:v>
                </c:pt>
                <c:pt idx="9925">
                  <c:v>-0.24384</c:v>
                </c:pt>
                <c:pt idx="9926">
                  <c:v>-0.16002</c:v>
                </c:pt>
                <c:pt idx="9927">
                  <c:v>-7.1232000000000004E-2</c:v>
                </c:pt>
                <c:pt idx="9928">
                  <c:v>3.7664E-3</c:v>
                </c:pt>
                <c:pt idx="9929">
                  <c:v>5.4937E-2</c:v>
                </c:pt>
                <c:pt idx="9930">
                  <c:v>0.14244000000000001</c:v>
                </c:pt>
                <c:pt idx="9931">
                  <c:v>0.27705000000000002</c:v>
                </c:pt>
                <c:pt idx="9932">
                  <c:v>0.3301</c:v>
                </c:pt>
                <c:pt idx="9933">
                  <c:v>0.37808999999999998</c:v>
                </c:pt>
                <c:pt idx="9934">
                  <c:v>0.44330000000000003</c:v>
                </c:pt>
                <c:pt idx="9935">
                  <c:v>0.52122000000000002</c:v>
                </c:pt>
                <c:pt idx="9936">
                  <c:v>0.51515999999999995</c:v>
                </c:pt>
                <c:pt idx="9937">
                  <c:v>0.38340000000000002</c:v>
                </c:pt>
                <c:pt idx="9938">
                  <c:v>0.49507000000000001</c:v>
                </c:pt>
                <c:pt idx="9939">
                  <c:v>0.57667999999999997</c:v>
                </c:pt>
                <c:pt idx="9940">
                  <c:v>0.43917</c:v>
                </c:pt>
                <c:pt idx="9941">
                  <c:v>0.58935999999999999</c:v>
                </c:pt>
                <c:pt idx="9942">
                  <c:v>0.38361000000000001</c:v>
                </c:pt>
                <c:pt idx="9943">
                  <c:v>0.44278000000000001</c:v>
                </c:pt>
                <c:pt idx="9944">
                  <c:v>0.37069999999999997</c:v>
                </c:pt>
                <c:pt idx="9945">
                  <c:v>0.34947</c:v>
                </c:pt>
                <c:pt idx="9946">
                  <c:v>0.19378000000000001</c:v>
                </c:pt>
                <c:pt idx="9947">
                  <c:v>0.15099000000000001</c:v>
                </c:pt>
                <c:pt idx="9948">
                  <c:v>1.6351999999999998E-2</c:v>
                </c:pt>
                <c:pt idx="9949">
                  <c:v>5.0685000000000001E-2</c:v>
                </c:pt>
                <c:pt idx="9950">
                  <c:v>-0.12146999999999999</c:v>
                </c:pt>
                <c:pt idx="9951">
                  <c:v>-0.16272</c:v>
                </c:pt>
                <c:pt idx="9952">
                  <c:v>-0.33084000000000002</c:v>
                </c:pt>
                <c:pt idx="9953">
                  <c:v>-0.35642000000000001</c:v>
                </c:pt>
                <c:pt idx="9954">
                  <c:v>-0.39528000000000002</c:v>
                </c:pt>
                <c:pt idx="9955">
                  <c:v>-0.57145000000000001</c:v>
                </c:pt>
                <c:pt idx="9956">
                  <c:v>-0.47426000000000001</c:v>
                </c:pt>
                <c:pt idx="9957">
                  <c:v>-0.63826000000000005</c:v>
                </c:pt>
                <c:pt idx="9958">
                  <c:v>-0.61173999999999995</c:v>
                </c:pt>
                <c:pt idx="9959">
                  <c:v>-0.61065999999999998</c:v>
                </c:pt>
                <c:pt idx="9960">
                  <c:v>-0.78754000000000002</c:v>
                </c:pt>
                <c:pt idx="9961">
                  <c:v>-0.58874000000000004</c:v>
                </c:pt>
                <c:pt idx="9962">
                  <c:v>-0.49680000000000002</c:v>
                </c:pt>
                <c:pt idx="9963">
                  <c:v>-0.55837000000000003</c:v>
                </c:pt>
                <c:pt idx="9964">
                  <c:v>-0.42155999999999999</c:v>
                </c:pt>
                <c:pt idx="9965">
                  <c:v>-0.27727000000000002</c:v>
                </c:pt>
                <c:pt idx="9966">
                  <c:v>-0.40022999999999997</c:v>
                </c:pt>
                <c:pt idx="9967">
                  <c:v>9.9805000000000005E-2</c:v>
                </c:pt>
                <c:pt idx="9968">
                  <c:v>-0.12016</c:v>
                </c:pt>
                <c:pt idx="9969">
                  <c:v>0.11312</c:v>
                </c:pt>
                <c:pt idx="9970">
                  <c:v>8.9134000000000005E-2</c:v>
                </c:pt>
                <c:pt idx="9971">
                  <c:v>0.25136999999999998</c:v>
                </c:pt>
                <c:pt idx="9972">
                  <c:v>0.33872999999999998</c:v>
                </c:pt>
                <c:pt idx="9973">
                  <c:v>0.46762999999999999</c:v>
                </c:pt>
                <c:pt idx="9974">
                  <c:v>0.35342000000000001</c:v>
                </c:pt>
                <c:pt idx="9975">
                  <c:v>0.64249999999999996</c:v>
                </c:pt>
                <c:pt idx="9976">
                  <c:v>0.47836000000000001</c:v>
                </c:pt>
                <c:pt idx="9977">
                  <c:v>0.63361999999999996</c:v>
                </c:pt>
                <c:pt idx="9978">
                  <c:v>0.59889999999999999</c:v>
                </c:pt>
                <c:pt idx="9979">
                  <c:v>0.52078999999999998</c:v>
                </c:pt>
                <c:pt idx="9980">
                  <c:v>0.63497999999999999</c:v>
                </c:pt>
                <c:pt idx="9981">
                  <c:v>0.41274</c:v>
                </c:pt>
                <c:pt idx="9982">
                  <c:v>0.61575000000000002</c:v>
                </c:pt>
                <c:pt idx="9983">
                  <c:v>0.47117999999999999</c:v>
                </c:pt>
                <c:pt idx="9984">
                  <c:v>0.33651999999999999</c:v>
                </c:pt>
                <c:pt idx="9985">
                  <c:v>0.54335999999999995</c:v>
                </c:pt>
                <c:pt idx="9986">
                  <c:v>7.8230999999999995E-2</c:v>
                </c:pt>
                <c:pt idx="9987">
                  <c:v>2.7980000000000001E-2</c:v>
                </c:pt>
                <c:pt idx="9988">
                  <c:v>5.3913999999999997E-2</c:v>
                </c:pt>
                <c:pt idx="9989">
                  <c:v>-0.18307999999999999</c:v>
                </c:pt>
                <c:pt idx="9990">
                  <c:v>-0.21615999999999999</c:v>
                </c:pt>
                <c:pt idx="9991">
                  <c:v>-0.12956999999999999</c:v>
                </c:pt>
                <c:pt idx="9992">
                  <c:v>-0.57991999999999999</c:v>
                </c:pt>
                <c:pt idx="9993">
                  <c:v>-0.20036999999999999</c:v>
                </c:pt>
                <c:pt idx="9994">
                  <c:v>-0.47492000000000001</c:v>
                </c:pt>
                <c:pt idx="9995">
                  <c:v>-0.36975999999999998</c:v>
                </c:pt>
                <c:pt idx="9996">
                  <c:v>-0.43553999999999998</c:v>
                </c:pt>
                <c:pt idx="9997">
                  <c:v>-0.46748000000000001</c:v>
                </c:pt>
                <c:pt idx="9998">
                  <c:v>-0.56189999999999996</c:v>
                </c:pt>
                <c:pt idx="9999">
                  <c:v>-0.32440000000000002</c:v>
                </c:pt>
                <c:pt idx="10000">
                  <c:v>-0.53678999999999999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1488"/>
        <c:axId val="381065016"/>
      </c:scatterChart>
      <c:valAx>
        <c:axId val="38106148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5016"/>
        <c:crosses val="autoZero"/>
        <c:crossBetween val="midCat"/>
        <c:majorUnit val="0.5"/>
      </c:valAx>
      <c:valAx>
        <c:axId val="381065016"/>
        <c:scaling>
          <c:orientation val="minMax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1488"/>
        <c:crosses val="autoZero"/>
        <c:crossBetween val="midCat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2(Pa)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Sheet3!$F$1</c:f>
              <c:strCache>
                <c:ptCount val="1"/>
                <c:pt idx="0">
                  <c:v>PRES2(Pa)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Sheet3!$F$2:$F$10002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-2.4142E-5</c:v>
                </c:pt>
                <c:pt idx="17">
                  <c:v>-6.1660000000000003E-4</c:v>
                </c:pt>
                <c:pt idx="18">
                  <c:v>-5.9258000000000002E-3</c:v>
                </c:pt>
                <c:pt idx="19">
                  <c:v>-1.4935E-2</c:v>
                </c:pt>
                <c:pt idx="20">
                  <c:v>4.1751000000000003E-2</c:v>
                </c:pt>
                <c:pt idx="21">
                  <c:v>0.15892999999999999</c:v>
                </c:pt>
                <c:pt idx="22">
                  <c:v>9.0070999999999998E-2</c:v>
                </c:pt>
                <c:pt idx="23">
                  <c:v>-4.9979999999999997E-2</c:v>
                </c:pt>
                <c:pt idx="24">
                  <c:v>-0.34172999999999998</c:v>
                </c:pt>
                <c:pt idx="25">
                  <c:v>-0.10888</c:v>
                </c:pt>
                <c:pt idx="26">
                  <c:v>1.5441</c:v>
                </c:pt>
                <c:pt idx="27">
                  <c:v>0.46971000000000002</c:v>
                </c:pt>
                <c:pt idx="28">
                  <c:v>-0.67125000000000001</c:v>
                </c:pt>
                <c:pt idx="29">
                  <c:v>0.85979000000000005</c:v>
                </c:pt>
                <c:pt idx="30">
                  <c:v>-0.75883999999999996</c:v>
                </c:pt>
                <c:pt idx="31">
                  <c:v>1.0303</c:v>
                </c:pt>
                <c:pt idx="32">
                  <c:v>0.10301</c:v>
                </c:pt>
                <c:pt idx="33">
                  <c:v>0.39865</c:v>
                </c:pt>
                <c:pt idx="34">
                  <c:v>-1.0822000000000001</c:v>
                </c:pt>
                <c:pt idx="35">
                  <c:v>0.78598000000000001</c:v>
                </c:pt>
                <c:pt idx="36">
                  <c:v>-9.2756000000000005E-2</c:v>
                </c:pt>
                <c:pt idx="37">
                  <c:v>0.35066999999999998</c:v>
                </c:pt>
                <c:pt idx="38">
                  <c:v>-3.0884000000000002E-2</c:v>
                </c:pt>
                <c:pt idx="39">
                  <c:v>-2.1992000000000001E-2</c:v>
                </c:pt>
                <c:pt idx="40">
                  <c:v>0.11148</c:v>
                </c:pt>
                <c:pt idx="41">
                  <c:v>-0.66868000000000005</c:v>
                </c:pt>
                <c:pt idx="42">
                  <c:v>0.18492</c:v>
                </c:pt>
                <c:pt idx="43">
                  <c:v>-0.38252000000000003</c:v>
                </c:pt>
                <c:pt idx="44">
                  <c:v>-0.2208</c:v>
                </c:pt>
                <c:pt idx="45">
                  <c:v>-0.35698999999999997</c:v>
                </c:pt>
                <c:pt idx="46">
                  <c:v>-0.43855</c:v>
                </c:pt>
                <c:pt idx="47">
                  <c:v>-9.8847000000000004E-2</c:v>
                </c:pt>
                <c:pt idx="48">
                  <c:v>-0.29876000000000003</c:v>
                </c:pt>
                <c:pt idx="49">
                  <c:v>-5.8552E-2</c:v>
                </c:pt>
                <c:pt idx="50">
                  <c:v>-0.74070000000000003</c:v>
                </c:pt>
                <c:pt idx="51">
                  <c:v>-1.1847000000000001</c:v>
                </c:pt>
                <c:pt idx="52">
                  <c:v>-1.6625000000000001</c:v>
                </c:pt>
                <c:pt idx="53">
                  <c:v>-1.9530000000000001</c:v>
                </c:pt>
                <c:pt idx="54">
                  <c:v>-1.5519000000000001</c:v>
                </c:pt>
                <c:pt idx="55">
                  <c:v>-0.74170999999999998</c:v>
                </c:pt>
                <c:pt idx="56">
                  <c:v>-0.24560999999999999</c:v>
                </c:pt>
                <c:pt idx="57">
                  <c:v>-0.59623000000000004</c:v>
                </c:pt>
                <c:pt idx="58">
                  <c:v>-1.8617999999999999</c:v>
                </c:pt>
                <c:pt idx="59">
                  <c:v>-3.1051000000000002</c:v>
                </c:pt>
                <c:pt idx="60">
                  <c:v>-3.7820999999999998</c:v>
                </c:pt>
                <c:pt idx="61">
                  <c:v>-3.7589000000000001</c:v>
                </c:pt>
                <c:pt idx="62">
                  <c:v>-3.2252000000000001</c:v>
                </c:pt>
                <c:pt idx="63">
                  <c:v>-2.3409</c:v>
                </c:pt>
                <c:pt idx="64">
                  <c:v>-1.6393</c:v>
                </c:pt>
                <c:pt idx="65">
                  <c:v>-0.55644000000000005</c:v>
                </c:pt>
                <c:pt idx="66">
                  <c:v>0.98019999999999996</c:v>
                </c:pt>
                <c:pt idx="67">
                  <c:v>2.0617000000000001</c:v>
                </c:pt>
                <c:pt idx="68">
                  <c:v>4.1402999999999999</c:v>
                </c:pt>
                <c:pt idx="69">
                  <c:v>5.6261000000000001</c:v>
                </c:pt>
                <c:pt idx="70">
                  <c:v>6.3270999999999997</c:v>
                </c:pt>
                <c:pt idx="71">
                  <c:v>7.5755999999999997</c:v>
                </c:pt>
                <c:pt idx="72">
                  <c:v>8.4353999999999996</c:v>
                </c:pt>
                <c:pt idx="73">
                  <c:v>8.1655999999999995</c:v>
                </c:pt>
                <c:pt idx="74">
                  <c:v>8.1034000000000006</c:v>
                </c:pt>
                <c:pt idx="75">
                  <c:v>8.0792999999999999</c:v>
                </c:pt>
                <c:pt idx="76">
                  <c:v>7.9534000000000002</c:v>
                </c:pt>
                <c:pt idx="77">
                  <c:v>8.4085999999999999</c:v>
                </c:pt>
                <c:pt idx="78">
                  <c:v>7.3781999999999996</c:v>
                </c:pt>
                <c:pt idx="79">
                  <c:v>6.6685999999999996</c:v>
                </c:pt>
                <c:pt idx="80">
                  <c:v>5.2198000000000002</c:v>
                </c:pt>
                <c:pt idx="81">
                  <c:v>5.3849999999999998</c:v>
                </c:pt>
                <c:pt idx="82">
                  <c:v>4.0037000000000003</c:v>
                </c:pt>
                <c:pt idx="83">
                  <c:v>3.1078999999999999</c:v>
                </c:pt>
                <c:pt idx="84">
                  <c:v>2.1387999999999998</c:v>
                </c:pt>
                <c:pt idx="85">
                  <c:v>0.74926999999999999</c:v>
                </c:pt>
                <c:pt idx="86">
                  <c:v>-0.72555999999999998</c:v>
                </c:pt>
                <c:pt idx="87">
                  <c:v>-1.319</c:v>
                </c:pt>
                <c:pt idx="88">
                  <c:v>-1.9229000000000001</c:v>
                </c:pt>
                <c:pt idx="89">
                  <c:v>-3.5047000000000001</c:v>
                </c:pt>
                <c:pt idx="90">
                  <c:v>-4.8003999999999998</c:v>
                </c:pt>
                <c:pt idx="91">
                  <c:v>-6.3472999999999997</c:v>
                </c:pt>
                <c:pt idx="92">
                  <c:v>-6.9734999999999996</c:v>
                </c:pt>
                <c:pt idx="93">
                  <c:v>-8.0325000000000006</c:v>
                </c:pt>
                <c:pt idx="94">
                  <c:v>-8.9830000000000005</c:v>
                </c:pt>
                <c:pt idx="95">
                  <c:v>-10.638999999999999</c:v>
                </c:pt>
                <c:pt idx="96">
                  <c:v>-11.125</c:v>
                </c:pt>
                <c:pt idx="97">
                  <c:v>-11.677</c:v>
                </c:pt>
                <c:pt idx="98">
                  <c:v>-13.042</c:v>
                </c:pt>
                <c:pt idx="99">
                  <c:v>-12.661</c:v>
                </c:pt>
                <c:pt idx="100">
                  <c:v>-11.804</c:v>
                </c:pt>
                <c:pt idx="101">
                  <c:v>-11.246</c:v>
                </c:pt>
                <c:pt idx="102">
                  <c:v>-11.499000000000001</c:v>
                </c:pt>
                <c:pt idx="103">
                  <c:v>-10.109</c:v>
                </c:pt>
                <c:pt idx="104">
                  <c:v>-8.9169</c:v>
                </c:pt>
                <c:pt idx="105">
                  <c:v>-6.3253000000000004</c:v>
                </c:pt>
                <c:pt idx="106">
                  <c:v>-5.0331999999999999</c:v>
                </c:pt>
                <c:pt idx="107">
                  <c:v>-2.7132999999999998</c:v>
                </c:pt>
                <c:pt idx="108">
                  <c:v>-0.74858000000000002</c:v>
                </c:pt>
                <c:pt idx="109">
                  <c:v>1.704</c:v>
                </c:pt>
                <c:pt idx="110">
                  <c:v>3.3980999999999999</c:v>
                </c:pt>
                <c:pt idx="111">
                  <c:v>5.3456000000000001</c:v>
                </c:pt>
                <c:pt idx="112">
                  <c:v>6.5381999999999998</c:v>
                </c:pt>
                <c:pt idx="113">
                  <c:v>8.3078000000000003</c:v>
                </c:pt>
                <c:pt idx="114">
                  <c:v>9.4681999999999995</c:v>
                </c:pt>
                <c:pt idx="115">
                  <c:v>10.192</c:v>
                </c:pt>
                <c:pt idx="116">
                  <c:v>11.071</c:v>
                </c:pt>
                <c:pt idx="117">
                  <c:v>12.073</c:v>
                </c:pt>
                <c:pt idx="118">
                  <c:v>12.365</c:v>
                </c:pt>
                <c:pt idx="119">
                  <c:v>12.192</c:v>
                </c:pt>
                <c:pt idx="120">
                  <c:v>11.731999999999999</c:v>
                </c:pt>
                <c:pt idx="121">
                  <c:v>12.56</c:v>
                </c:pt>
                <c:pt idx="122">
                  <c:v>11.702999999999999</c:v>
                </c:pt>
                <c:pt idx="123">
                  <c:v>10.295</c:v>
                </c:pt>
                <c:pt idx="124">
                  <c:v>8.4366000000000003</c:v>
                </c:pt>
                <c:pt idx="125">
                  <c:v>7.8540999999999999</c:v>
                </c:pt>
                <c:pt idx="126">
                  <c:v>6.5323000000000002</c:v>
                </c:pt>
                <c:pt idx="127">
                  <c:v>4.5723000000000003</c:v>
                </c:pt>
                <c:pt idx="128">
                  <c:v>2.4489999999999998</c:v>
                </c:pt>
                <c:pt idx="129">
                  <c:v>1.0031000000000001</c:v>
                </c:pt>
                <c:pt idx="130">
                  <c:v>-1.0857000000000001</c:v>
                </c:pt>
                <c:pt idx="131">
                  <c:v>-2.8898000000000001</c:v>
                </c:pt>
                <c:pt idx="132">
                  <c:v>-5.1997999999999998</c:v>
                </c:pt>
                <c:pt idx="133">
                  <c:v>-6.673</c:v>
                </c:pt>
                <c:pt idx="134">
                  <c:v>-8.1820000000000004</c:v>
                </c:pt>
                <c:pt idx="135">
                  <c:v>-9.3262999999999998</c:v>
                </c:pt>
                <c:pt idx="136">
                  <c:v>-11.292</c:v>
                </c:pt>
                <c:pt idx="137">
                  <c:v>-11.833</c:v>
                </c:pt>
                <c:pt idx="138">
                  <c:v>-11.901999999999999</c:v>
                </c:pt>
                <c:pt idx="139">
                  <c:v>-11.971</c:v>
                </c:pt>
                <c:pt idx="140">
                  <c:v>-12.818</c:v>
                </c:pt>
                <c:pt idx="141">
                  <c:v>-12.61</c:v>
                </c:pt>
                <c:pt idx="142">
                  <c:v>-11.257999999999999</c:v>
                </c:pt>
                <c:pt idx="143">
                  <c:v>-11.076000000000001</c:v>
                </c:pt>
                <c:pt idx="144">
                  <c:v>-9.8353000000000002</c:v>
                </c:pt>
                <c:pt idx="145">
                  <c:v>-8.5099</c:v>
                </c:pt>
                <c:pt idx="146">
                  <c:v>-6.7065000000000001</c:v>
                </c:pt>
                <c:pt idx="147">
                  <c:v>-5.5811999999999999</c:v>
                </c:pt>
                <c:pt idx="148">
                  <c:v>-3.8582000000000001</c:v>
                </c:pt>
                <c:pt idx="149">
                  <c:v>-1.8224</c:v>
                </c:pt>
                <c:pt idx="150">
                  <c:v>-7.5299000000000005E-2</c:v>
                </c:pt>
                <c:pt idx="151">
                  <c:v>1.8697999999999999</c:v>
                </c:pt>
                <c:pt idx="152">
                  <c:v>3.4382999999999999</c:v>
                </c:pt>
                <c:pt idx="153">
                  <c:v>4.9170999999999996</c:v>
                </c:pt>
                <c:pt idx="154">
                  <c:v>7.0122999999999998</c:v>
                </c:pt>
                <c:pt idx="155">
                  <c:v>8.3429000000000002</c:v>
                </c:pt>
                <c:pt idx="156">
                  <c:v>9.4395000000000007</c:v>
                </c:pt>
                <c:pt idx="157">
                  <c:v>11.048</c:v>
                </c:pt>
                <c:pt idx="158">
                  <c:v>11.571</c:v>
                </c:pt>
                <c:pt idx="159">
                  <c:v>11.744999999999999</c:v>
                </c:pt>
                <c:pt idx="160">
                  <c:v>11.795</c:v>
                </c:pt>
                <c:pt idx="161">
                  <c:v>12.609</c:v>
                </c:pt>
                <c:pt idx="162">
                  <c:v>11.813000000000001</c:v>
                </c:pt>
                <c:pt idx="163">
                  <c:v>10.859</c:v>
                </c:pt>
                <c:pt idx="164">
                  <c:v>11.058</c:v>
                </c:pt>
                <c:pt idx="165">
                  <c:v>9.8628999999999998</c:v>
                </c:pt>
                <c:pt idx="166">
                  <c:v>8.4164999999999992</c:v>
                </c:pt>
                <c:pt idx="167">
                  <c:v>7.3853</c:v>
                </c:pt>
                <c:pt idx="168">
                  <c:v>5.6478999999999999</c:v>
                </c:pt>
                <c:pt idx="169">
                  <c:v>4.0533999999999999</c:v>
                </c:pt>
                <c:pt idx="170">
                  <c:v>2.2652000000000001</c:v>
                </c:pt>
                <c:pt idx="171">
                  <c:v>0.15190000000000001</c:v>
                </c:pt>
                <c:pt idx="172">
                  <c:v>-1.7539</c:v>
                </c:pt>
                <c:pt idx="173">
                  <c:v>-3.7094999999999998</c:v>
                </c:pt>
                <c:pt idx="174">
                  <c:v>-5.5605000000000002</c:v>
                </c:pt>
                <c:pt idx="175">
                  <c:v>-6.9500999999999999</c:v>
                </c:pt>
                <c:pt idx="176">
                  <c:v>-8.3742999999999999</c:v>
                </c:pt>
                <c:pt idx="177">
                  <c:v>-10.239000000000001</c:v>
                </c:pt>
                <c:pt idx="178">
                  <c:v>-10.954000000000001</c:v>
                </c:pt>
                <c:pt idx="179">
                  <c:v>-11.593999999999999</c:v>
                </c:pt>
                <c:pt idx="180">
                  <c:v>-11.474</c:v>
                </c:pt>
                <c:pt idx="181">
                  <c:v>-12.611000000000001</c:v>
                </c:pt>
                <c:pt idx="182">
                  <c:v>-12.311999999999999</c:v>
                </c:pt>
                <c:pt idx="183">
                  <c:v>-11.787000000000001</c:v>
                </c:pt>
                <c:pt idx="184">
                  <c:v>-11.685</c:v>
                </c:pt>
                <c:pt idx="185">
                  <c:v>-10.826000000000001</c:v>
                </c:pt>
                <c:pt idx="186">
                  <c:v>-9.5290999999999997</c:v>
                </c:pt>
                <c:pt idx="187">
                  <c:v>-8.2871000000000006</c:v>
                </c:pt>
                <c:pt idx="188">
                  <c:v>-7.2180999999999997</c:v>
                </c:pt>
                <c:pt idx="189">
                  <c:v>-5.3461999999999996</c:v>
                </c:pt>
                <c:pt idx="190">
                  <c:v>-3.5510000000000002</c:v>
                </c:pt>
                <c:pt idx="191">
                  <c:v>-1.8217000000000001</c:v>
                </c:pt>
                <c:pt idx="192">
                  <c:v>6.6116999999999995E-2</c:v>
                </c:pt>
                <c:pt idx="193">
                  <c:v>1.9883999999999999</c:v>
                </c:pt>
                <c:pt idx="194">
                  <c:v>4.0153999999999996</c:v>
                </c:pt>
                <c:pt idx="195">
                  <c:v>5.8023999999999996</c:v>
                </c:pt>
                <c:pt idx="196">
                  <c:v>7.2027999999999999</c:v>
                </c:pt>
                <c:pt idx="197">
                  <c:v>8.4814000000000007</c:v>
                </c:pt>
                <c:pt idx="198">
                  <c:v>10.311</c:v>
                </c:pt>
                <c:pt idx="199">
                  <c:v>10.837</c:v>
                </c:pt>
                <c:pt idx="200">
                  <c:v>11.122999999999999</c:v>
                </c:pt>
                <c:pt idx="201">
                  <c:v>11.696999999999999</c:v>
                </c:pt>
                <c:pt idx="202">
                  <c:v>12.545</c:v>
                </c:pt>
                <c:pt idx="203">
                  <c:v>11.86</c:v>
                </c:pt>
                <c:pt idx="204">
                  <c:v>11.817</c:v>
                </c:pt>
                <c:pt idx="205">
                  <c:v>11.557</c:v>
                </c:pt>
                <c:pt idx="206">
                  <c:v>10.672000000000001</c:v>
                </c:pt>
                <c:pt idx="207">
                  <c:v>9.0396000000000001</c:v>
                </c:pt>
                <c:pt idx="208">
                  <c:v>7.7037000000000004</c:v>
                </c:pt>
                <c:pt idx="209">
                  <c:v>6.3856000000000002</c:v>
                </c:pt>
                <c:pt idx="210">
                  <c:v>5.1058000000000003</c:v>
                </c:pt>
                <c:pt idx="211">
                  <c:v>3.2010000000000001</c:v>
                </c:pt>
                <c:pt idx="212">
                  <c:v>1.5019</c:v>
                </c:pt>
                <c:pt idx="213">
                  <c:v>-0.26811000000000001</c:v>
                </c:pt>
                <c:pt idx="214">
                  <c:v>-1.9245000000000001</c:v>
                </c:pt>
                <c:pt idx="215">
                  <c:v>-3.4243000000000001</c:v>
                </c:pt>
                <c:pt idx="216">
                  <c:v>-5.4855</c:v>
                </c:pt>
                <c:pt idx="217">
                  <c:v>-6.5876999999999999</c:v>
                </c:pt>
                <c:pt idx="218">
                  <c:v>-7.9844999999999997</c:v>
                </c:pt>
                <c:pt idx="219">
                  <c:v>-8.9954999999999998</c:v>
                </c:pt>
                <c:pt idx="220">
                  <c:v>-10.478999999999999</c:v>
                </c:pt>
                <c:pt idx="221">
                  <c:v>-11.217000000000001</c:v>
                </c:pt>
                <c:pt idx="222">
                  <c:v>-11.4</c:v>
                </c:pt>
                <c:pt idx="223">
                  <c:v>-11.484999999999999</c:v>
                </c:pt>
                <c:pt idx="224">
                  <c:v>-12.077</c:v>
                </c:pt>
                <c:pt idx="225">
                  <c:v>-11.404</c:v>
                </c:pt>
                <c:pt idx="226">
                  <c:v>-10.712999999999999</c:v>
                </c:pt>
                <c:pt idx="227">
                  <c:v>-9.5729000000000006</c:v>
                </c:pt>
                <c:pt idx="228">
                  <c:v>-9.0755999999999997</c:v>
                </c:pt>
                <c:pt idx="229">
                  <c:v>-7.9146000000000001</c:v>
                </c:pt>
                <c:pt idx="230">
                  <c:v>-5.6387999999999998</c:v>
                </c:pt>
                <c:pt idx="231">
                  <c:v>-4.3014000000000001</c:v>
                </c:pt>
                <c:pt idx="232">
                  <c:v>-2.6825999999999999</c:v>
                </c:pt>
                <c:pt idx="233">
                  <c:v>-1.1486000000000001</c:v>
                </c:pt>
                <c:pt idx="234">
                  <c:v>0.95720000000000005</c:v>
                </c:pt>
                <c:pt idx="235">
                  <c:v>2.2437</c:v>
                </c:pt>
                <c:pt idx="236">
                  <c:v>4.0042</c:v>
                </c:pt>
                <c:pt idx="237">
                  <c:v>5.2283999999999997</c:v>
                </c:pt>
                <c:pt idx="238">
                  <c:v>6.5350999999999999</c:v>
                </c:pt>
                <c:pt idx="239">
                  <c:v>8.3208000000000002</c:v>
                </c:pt>
                <c:pt idx="240">
                  <c:v>9.0175999999999998</c:v>
                </c:pt>
                <c:pt idx="241">
                  <c:v>9.7522000000000002</c:v>
                </c:pt>
                <c:pt idx="242">
                  <c:v>9.9692000000000007</c:v>
                </c:pt>
                <c:pt idx="243">
                  <c:v>11.23</c:v>
                </c:pt>
                <c:pt idx="244">
                  <c:v>11.237</c:v>
                </c:pt>
                <c:pt idx="245">
                  <c:v>10.752000000000001</c:v>
                </c:pt>
                <c:pt idx="246">
                  <c:v>11.18</c:v>
                </c:pt>
                <c:pt idx="247">
                  <c:v>10.442</c:v>
                </c:pt>
                <c:pt idx="248">
                  <c:v>9.5419999999999998</c:v>
                </c:pt>
                <c:pt idx="249">
                  <c:v>7.9462000000000002</c:v>
                </c:pt>
                <c:pt idx="250">
                  <c:v>7.0834000000000001</c:v>
                </c:pt>
                <c:pt idx="251">
                  <c:v>5.6635</c:v>
                </c:pt>
                <c:pt idx="252">
                  <c:v>4.1342999999999996</c:v>
                </c:pt>
                <c:pt idx="253">
                  <c:v>2.5485000000000002</c:v>
                </c:pt>
                <c:pt idx="254">
                  <c:v>0.87833000000000006</c:v>
                </c:pt>
                <c:pt idx="255">
                  <c:v>-1.111</c:v>
                </c:pt>
                <c:pt idx="256">
                  <c:v>-2.6303999999999998</c:v>
                </c:pt>
                <c:pt idx="257">
                  <c:v>-4.8413000000000004</c:v>
                </c:pt>
                <c:pt idx="258">
                  <c:v>-6.1009000000000002</c:v>
                </c:pt>
                <c:pt idx="259">
                  <c:v>-7.6096000000000004</c:v>
                </c:pt>
                <c:pt idx="260">
                  <c:v>-8.3531999999999993</c:v>
                </c:pt>
                <c:pt idx="261">
                  <c:v>-10.010999999999999</c:v>
                </c:pt>
                <c:pt idx="262">
                  <c:v>-10.39</c:v>
                </c:pt>
                <c:pt idx="263">
                  <c:v>-10.759</c:v>
                </c:pt>
                <c:pt idx="264">
                  <c:v>-11.763999999999999</c:v>
                </c:pt>
                <c:pt idx="265">
                  <c:v>-11.292999999999999</c:v>
                </c:pt>
                <c:pt idx="266">
                  <c:v>-10.877000000000001</c:v>
                </c:pt>
                <c:pt idx="267">
                  <c:v>-10.023999999999999</c:v>
                </c:pt>
                <c:pt idx="268">
                  <c:v>-10.138</c:v>
                </c:pt>
                <c:pt idx="269">
                  <c:v>-8.9425000000000008</c:v>
                </c:pt>
                <c:pt idx="270">
                  <c:v>-7.4942000000000002</c:v>
                </c:pt>
                <c:pt idx="271">
                  <c:v>-6.6787999999999998</c:v>
                </c:pt>
                <c:pt idx="272">
                  <c:v>-5.2865000000000002</c:v>
                </c:pt>
                <c:pt idx="273">
                  <c:v>-3.5259</c:v>
                </c:pt>
                <c:pt idx="274">
                  <c:v>-1.8689</c:v>
                </c:pt>
                <c:pt idx="275">
                  <c:v>-2.6561000000000001E-2</c:v>
                </c:pt>
                <c:pt idx="276">
                  <c:v>1.6288</c:v>
                </c:pt>
                <c:pt idx="277">
                  <c:v>3.1661000000000001</c:v>
                </c:pt>
                <c:pt idx="278">
                  <c:v>4.9557000000000002</c:v>
                </c:pt>
                <c:pt idx="279">
                  <c:v>6.2705000000000002</c:v>
                </c:pt>
                <c:pt idx="280">
                  <c:v>7.5186000000000002</c:v>
                </c:pt>
                <c:pt idx="281">
                  <c:v>9.1974</c:v>
                </c:pt>
                <c:pt idx="282">
                  <c:v>10.082000000000001</c:v>
                </c:pt>
                <c:pt idx="283">
                  <c:v>10.584</c:v>
                </c:pt>
                <c:pt idx="284">
                  <c:v>10.677</c:v>
                </c:pt>
                <c:pt idx="285">
                  <c:v>11.554</c:v>
                </c:pt>
                <c:pt idx="286">
                  <c:v>11.347</c:v>
                </c:pt>
                <c:pt idx="287">
                  <c:v>10.82</c:v>
                </c:pt>
                <c:pt idx="288">
                  <c:v>11.013999999999999</c:v>
                </c:pt>
                <c:pt idx="289">
                  <c:v>9.9094999999999995</c:v>
                </c:pt>
                <c:pt idx="290">
                  <c:v>8.7491000000000003</c:v>
                </c:pt>
                <c:pt idx="291">
                  <c:v>8.1494</c:v>
                </c:pt>
                <c:pt idx="292">
                  <c:v>6.5658000000000003</c:v>
                </c:pt>
                <c:pt idx="293">
                  <c:v>4.8544999999999998</c:v>
                </c:pt>
                <c:pt idx="294">
                  <c:v>3.2099000000000002</c:v>
                </c:pt>
                <c:pt idx="295">
                  <c:v>1.7250000000000001</c:v>
                </c:pt>
                <c:pt idx="296">
                  <c:v>-0.10579</c:v>
                </c:pt>
                <c:pt idx="297">
                  <c:v>-1.667</c:v>
                </c:pt>
                <c:pt idx="298">
                  <c:v>-3.4773000000000001</c:v>
                </c:pt>
                <c:pt idx="299">
                  <c:v>-5.1292</c:v>
                </c:pt>
                <c:pt idx="300">
                  <c:v>-6.3341000000000003</c:v>
                </c:pt>
                <c:pt idx="301">
                  <c:v>-7.782</c:v>
                </c:pt>
                <c:pt idx="302">
                  <c:v>-9.2200000000000006</c:v>
                </c:pt>
                <c:pt idx="303">
                  <c:v>-9.7391000000000005</c:v>
                </c:pt>
                <c:pt idx="304">
                  <c:v>-10.428000000000001</c:v>
                </c:pt>
                <c:pt idx="305">
                  <c:v>-11.352</c:v>
                </c:pt>
                <c:pt idx="306">
                  <c:v>-11.468999999999999</c:v>
                </c:pt>
                <c:pt idx="307">
                  <c:v>-11.157</c:v>
                </c:pt>
                <c:pt idx="308">
                  <c:v>-10.754</c:v>
                </c:pt>
                <c:pt idx="309">
                  <c:v>-10.526999999999999</c:v>
                </c:pt>
                <c:pt idx="310">
                  <c:v>-9.6338000000000008</c:v>
                </c:pt>
                <c:pt idx="311">
                  <c:v>-8.6189</c:v>
                </c:pt>
                <c:pt idx="312">
                  <c:v>-7.2634999999999996</c:v>
                </c:pt>
                <c:pt idx="313">
                  <c:v>-6.3571999999999997</c:v>
                </c:pt>
                <c:pt idx="314">
                  <c:v>-4.7495000000000003</c:v>
                </c:pt>
                <c:pt idx="315">
                  <c:v>-3.2044000000000001</c:v>
                </c:pt>
                <c:pt idx="316">
                  <c:v>-1.6894</c:v>
                </c:pt>
                <c:pt idx="317">
                  <c:v>-7.8162999999999996E-2</c:v>
                </c:pt>
                <c:pt idx="318">
                  <c:v>1.6686000000000001</c:v>
                </c:pt>
                <c:pt idx="319">
                  <c:v>3.258</c:v>
                </c:pt>
                <c:pt idx="320">
                  <c:v>4.9459999999999997</c:v>
                </c:pt>
                <c:pt idx="321">
                  <c:v>6.2767999999999997</c:v>
                </c:pt>
                <c:pt idx="322">
                  <c:v>7.4901</c:v>
                </c:pt>
                <c:pt idx="323">
                  <c:v>8.4322999999999997</c:v>
                </c:pt>
                <c:pt idx="324">
                  <c:v>9.6768999999999998</c:v>
                </c:pt>
                <c:pt idx="325">
                  <c:v>10.087999999999999</c:v>
                </c:pt>
                <c:pt idx="326">
                  <c:v>10.680999999999999</c:v>
                </c:pt>
                <c:pt idx="327">
                  <c:v>11.481</c:v>
                </c:pt>
                <c:pt idx="328">
                  <c:v>10.978</c:v>
                </c:pt>
                <c:pt idx="329">
                  <c:v>10.772</c:v>
                </c:pt>
                <c:pt idx="330">
                  <c:v>9.5752000000000006</c:v>
                </c:pt>
                <c:pt idx="331">
                  <c:v>9.7289999999999992</c:v>
                </c:pt>
                <c:pt idx="332">
                  <c:v>8.2730999999999995</c:v>
                </c:pt>
                <c:pt idx="333">
                  <c:v>7.0353000000000003</c:v>
                </c:pt>
                <c:pt idx="334">
                  <c:v>5.1189999999999998</c:v>
                </c:pt>
                <c:pt idx="335">
                  <c:v>4.6433</c:v>
                </c:pt>
                <c:pt idx="336">
                  <c:v>2.8027000000000002</c:v>
                </c:pt>
                <c:pt idx="337">
                  <c:v>1.2283999999999999</c:v>
                </c:pt>
                <c:pt idx="338">
                  <c:v>-0.34560000000000002</c:v>
                </c:pt>
                <c:pt idx="339">
                  <c:v>-1.9207000000000001</c:v>
                </c:pt>
                <c:pt idx="340">
                  <c:v>-3.2738</c:v>
                </c:pt>
                <c:pt idx="341">
                  <c:v>-4.7624000000000004</c:v>
                </c:pt>
                <c:pt idx="342">
                  <c:v>-6.1458000000000004</c:v>
                </c:pt>
                <c:pt idx="343">
                  <c:v>-7.4039000000000001</c:v>
                </c:pt>
                <c:pt idx="344">
                  <c:v>-8.2311999999999994</c:v>
                </c:pt>
                <c:pt idx="345">
                  <c:v>-8.7848000000000006</c:v>
                </c:pt>
                <c:pt idx="346">
                  <c:v>-10.208</c:v>
                </c:pt>
                <c:pt idx="347">
                  <c:v>-10.372</c:v>
                </c:pt>
                <c:pt idx="348">
                  <c:v>-10.26</c:v>
                </c:pt>
                <c:pt idx="349">
                  <c:v>-10.654</c:v>
                </c:pt>
                <c:pt idx="350">
                  <c:v>-10.061</c:v>
                </c:pt>
                <c:pt idx="351">
                  <c:v>-9.6225000000000005</c:v>
                </c:pt>
                <c:pt idx="352">
                  <c:v>-8.5646000000000004</c:v>
                </c:pt>
                <c:pt idx="353">
                  <c:v>-7.9275000000000002</c:v>
                </c:pt>
                <c:pt idx="354">
                  <c:v>-6.9118000000000004</c:v>
                </c:pt>
                <c:pt idx="355">
                  <c:v>-5.0792000000000002</c:v>
                </c:pt>
                <c:pt idx="356">
                  <c:v>-3.6928000000000001</c:v>
                </c:pt>
                <c:pt idx="357">
                  <c:v>-2.0806</c:v>
                </c:pt>
                <c:pt idx="358">
                  <c:v>-0.70091000000000003</c:v>
                </c:pt>
                <c:pt idx="359">
                  <c:v>1.1146</c:v>
                </c:pt>
                <c:pt idx="360">
                  <c:v>2.4024999999999999</c:v>
                </c:pt>
                <c:pt idx="361">
                  <c:v>3.9946999999999999</c:v>
                </c:pt>
                <c:pt idx="362">
                  <c:v>5.0881999999999996</c:v>
                </c:pt>
                <c:pt idx="363">
                  <c:v>6.1802999999999999</c:v>
                </c:pt>
                <c:pt idx="364">
                  <c:v>7.7502000000000004</c:v>
                </c:pt>
                <c:pt idx="365">
                  <c:v>8.2555999999999994</c:v>
                </c:pt>
                <c:pt idx="366">
                  <c:v>8.9624000000000006</c:v>
                </c:pt>
                <c:pt idx="367">
                  <c:v>9.8019999999999996</c:v>
                </c:pt>
                <c:pt idx="368">
                  <c:v>10.066000000000001</c:v>
                </c:pt>
                <c:pt idx="369">
                  <c:v>9.8969000000000005</c:v>
                </c:pt>
                <c:pt idx="370">
                  <c:v>9.5442999999999998</c:v>
                </c:pt>
                <c:pt idx="371">
                  <c:v>9.8828999999999994</c:v>
                </c:pt>
                <c:pt idx="372">
                  <c:v>9.0876000000000001</c:v>
                </c:pt>
                <c:pt idx="373">
                  <c:v>8.1178000000000008</c:v>
                </c:pt>
                <c:pt idx="374">
                  <c:v>7.4009999999999998</c:v>
                </c:pt>
                <c:pt idx="375">
                  <c:v>6.0735999999999999</c:v>
                </c:pt>
                <c:pt idx="376">
                  <c:v>4.7016999999999998</c:v>
                </c:pt>
                <c:pt idx="377">
                  <c:v>3.6459999999999999</c:v>
                </c:pt>
                <c:pt idx="378">
                  <c:v>1.8448</c:v>
                </c:pt>
                <c:pt idx="379">
                  <c:v>0.56528</c:v>
                </c:pt>
                <c:pt idx="380">
                  <c:v>-1.2363999999999999</c:v>
                </c:pt>
                <c:pt idx="381">
                  <c:v>-2.7197</c:v>
                </c:pt>
                <c:pt idx="382">
                  <c:v>-4.5064000000000002</c:v>
                </c:pt>
                <c:pt idx="383">
                  <c:v>-5.5231000000000003</c:v>
                </c:pt>
                <c:pt idx="384">
                  <c:v>-6.7335000000000003</c:v>
                </c:pt>
                <c:pt idx="385">
                  <c:v>-7.9532999999999996</c:v>
                </c:pt>
                <c:pt idx="386">
                  <c:v>-8.8773999999999997</c:v>
                </c:pt>
                <c:pt idx="387">
                  <c:v>-9.1648999999999994</c:v>
                </c:pt>
                <c:pt idx="388">
                  <c:v>-10.199999999999999</c:v>
                </c:pt>
                <c:pt idx="389">
                  <c:v>-10.215</c:v>
                </c:pt>
                <c:pt idx="390">
                  <c:v>-9.9375999999999998</c:v>
                </c:pt>
                <c:pt idx="391">
                  <c:v>-9.6363000000000003</c:v>
                </c:pt>
                <c:pt idx="392">
                  <c:v>-9.6156000000000006</c:v>
                </c:pt>
                <c:pt idx="393">
                  <c:v>-8.8184000000000005</c:v>
                </c:pt>
                <c:pt idx="394">
                  <c:v>-7.8512000000000004</c:v>
                </c:pt>
                <c:pt idx="395">
                  <c:v>-7.2667000000000002</c:v>
                </c:pt>
                <c:pt idx="396">
                  <c:v>-5.7971000000000004</c:v>
                </c:pt>
                <c:pt idx="397">
                  <c:v>-4.5209000000000001</c:v>
                </c:pt>
                <c:pt idx="398">
                  <c:v>-3.0503999999999998</c:v>
                </c:pt>
                <c:pt idx="399">
                  <c:v>-1.6073</c:v>
                </c:pt>
                <c:pt idx="400">
                  <c:v>-8.2438999999999998E-2</c:v>
                </c:pt>
                <c:pt idx="401">
                  <c:v>1.4883</c:v>
                </c:pt>
                <c:pt idx="402">
                  <c:v>3.0009000000000001</c:v>
                </c:pt>
                <c:pt idx="403">
                  <c:v>4.3221999999999996</c:v>
                </c:pt>
                <c:pt idx="404">
                  <c:v>5.5176999999999996</c:v>
                </c:pt>
                <c:pt idx="405">
                  <c:v>6.5721999999999996</c:v>
                </c:pt>
                <c:pt idx="406">
                  <c:v>8.0749999999999993</c:v>
                </c:pt>
                <c:pt idx="407">
                  <c:v>8.9040999999999997</c:v>
                </c:pt>
                <c:pt idx="408">
                  <c:v>9.3354999999999997</c:v>
                </c:pt>
                <c:pt idx="409">
                  <c:v>10.176</c:v>
                </c:pt>
                <c:pt idx="410">
                  <c:v>10.196999999999999</c:v>
                </c:pt>
                <c:pt idx="411">
                  <c:v>10.118</c:v>
                </c:pt>
                <c:pt idx="412">
                  <c:v>9.5866000000000007</c:v>
                </c:pt>
                <c:pt idx="413">
                  <c:v>9.6080000000000005</c:v>
                </c:pt>
                <c:pt idx="414">
                  <c:v>8.8370999999999995</c:v>
                </c:pt>
                <c:pt idx="415">
                  <c:v>7.7449000000000003</c:v>
                </c:pt>
                <c:pt idx="416">
                  <c:v>7.319</c:v>
                </c:pt>
                <c:pt idx="417">
                  <c:v>5.7473000000000001</c:v>
                </c:pt>
                <c:pt idx="418">
                  <c:v>4.3834999999999997</c:v>
                </c:pt>
                <c:pt idx="419">
                  <c:v>2.9379</c:v>
                </c:pt>
                <c:pt idx="420">
                  <c:v>1.6489</c:v>
                </c:pt>
                <c:pt idx="421">
                  <c:v>9.2280000000000001E-2</c:v>
                </c:pt>
                <c:pt idx="422">
                  <c:v>-1.3619000000000001</c:v>
                </c:pt>
                <c:pt idx="423">
                  <c:v>-2.8792</c:v>
                </c:pt>
                <c:pt idx="424">
                  <c:v>-4.2809999999999997</c:v>
                </c:pt>
                <c:pt idx="425">
                  <c:v>-5.3653000000000004</c:v>
                </c:pt>
                <c:pt idx="426">
                  <c:v>-6.6497000000000002</c:v>
                </c:pt>
                <c:pt idx="427">
                  <c:v>-7.9786999999999999</c:v>
                </c:pt>
                <c:pt idx="428">
                  <c:v>-8.4023000000000003</c:v>
                </c:pt>
                <c:pt idx="429">
                  <c:v>-9.1260999999999992</c:v>
                </c:pt>
                <c:pt idx="430">
                  <c:v>-9.1225000000000005</c:v>
                </c:pt>
                <c:pt idx="431">
                  <c:v>-10.074</c:v>
                </c:pt>
                <c:pt idx="432">
                  <c:v>-9.8315000000000001</c:v>
                </c:pt>
                <c:pt idx="433">
                  <c:v>-9.3508999999999993</c:v>
                </c:pt>
                <c:pt idx="434">
                  <c:v>-9.1704000000000008</c:v>
                </c:pt>
                <c:pt idx="435">
                  <c:v>-8.5007999999999999</c:v>
                </c:pt>
                <c:pt idx="436">
                  <c:v>-7.4823000000000004</c:v>
                </c:pt>
                <c:pt idx="437">
                  <c:v>-6.3468</c:v>
                </c:pt>
                <c:pt idx="438">
                  <c:v>-5.5042999999999997</c:v>
                </c:pt>
                <c:pt idx="439">
                  <c:v>-4.1285999999999996</c:v>
                </c:pt>
                <c:pt idx="440">
                  <c:v>-2.6903999999999999</c:v>
                </c:pt>
                <c:pt idx="441">
                  <c:v>-1.4539</c:v>
                </c:pt>
                <c:pt idx="442">
                  <c:v>-0.10664</c:v>
                </c:pt>
                <c:pt idx="443">
                  <c:v>1.4534</c:v>
                </c:pt>
                <c:pt idx="444">
                  <c:v>2.6674000000000002</c:v>
                </c:pt>
                <c:pt idx="445">
                  <c:v>4.1444000000000001</c:v>
                </c:pt>
                <c:pt idx="446">
                  <c:v>5.3625999999999996</c:v>
                </c:pt>
                <c:pt idx="447">
                  <c:v>6.3086000000000002</c:v>
                </c:pt>
                <c:pt idx="448">
                  <c:v>7.6791999999999998</c:v>
                </c:pt>
                <c:pt idx="449">
                  <c:v>8.2500999999999998</c:v>
                </c:pt>
                <c:pt idx="450">
                  <c:v>8.6008999999999993</c:v>
                </c:pt>
                <c:pt idx="451">
                  <c:v>9.0760000000000005</c:v>
                </c:pt>
                <c:pt idx="452">
                  <c:v>9.6873000000000005</c:v>
                </c:pt>
                <c:pt idx="453">
                  <c:v>9.2714999999999996</c:v>
                </c:pt>
                <c:pt idx="454">
                  <c:v>9.2080000000000002</c:v>
                </c:pt>
                <c:pt idx="455">
                  <c:v>8.1166</c:v>
                </c:pt>
                <c:pt idx="456">
                  <c:v>8.2548999999999992</c:v>
                </c:pt>
                <c:pt idx="457">
                  <c:v>7.0284000000000004</c:v>
                </c:pt>
                <c:pt idx="458">
                  <c:v>6.0487000000000002</c:v>
                </c:pt>
                <c:pt idx="459">
                  <c:v>4.7961</c:v>
                </c:pt>
                <c:pt idx="460">
                  <c:v>3.8249</c:v>
                </c:pt>
                <c:pt idx="461">
                  <c:v>2.2627999999999999</c:v>
                </c:pt>
                <c:pt idx="462">
                  <c:v>1.0165</c:v>
                </c:pt>
                <c:pt idx="463">
                  <c:v>-0.41131000000000001</c:v>
                </c:pt>
                <c:pt idx="464">
                  <c:v>-1.8664000000000001</c:v>
                </c:pt>
                <c:pt idx="465">
                  <c:v>-2.9182000000000001</c:v>
                </c:pt>
                <c:pt idx="466">
                  <c:v>-4.5075000000000003</c:v>
                </c:pt>
                <c:pt idx="467">
                  <c:v>-5.3930999999999996</c:v>
                </c:pt>
                <c:pt idx="468">
                  <c:v>-6.4770000000000003</c:v>
                </c:pt>
                <c:pt idx="469">
                  <c:v>-7.0968999999999998</c:v>
                </c:pt>
                <c:pt idx="470">
                  <c:v>-8.2195</c:v>
                </c:pt>
                <c:pt idx="471">
                  <c:v>-8.7332999999999998</c:v>
                </c:pt>
                <c:pt idx="472">
                  <c:v>-8.8007000000000009</c:v>
                </c:pt>
                <c:pt idx="473">
                  <c:v>-9.5048999999999992</c:v>
                </c:pt>
                <c:pt idx="474">
                  <c:v>-9.0319000000000003</c:v>
                </c:pt>
                <c:pt idx="475">
                  <c:v>-8.4443000000000001</c:v>
                </c:pt>
                <c:pt idx="476">
                  <c:v>-8.0730000000000004</c:v>
                </c:pt>
                <c:pt idx="477">
                  <c:v>-7.8822999999999999</c:v>
                </c:pt>
                <c:pt idx="478">
                  <c:v>-6.6390000000000002</c:v>
                </c:pt>
                <c:pt idx="479">
                  <c:v>-5.8273000000000001</c:v>
                </c:pt>
                <c:pt idx="480">
                  <c:v>-4.1969000000000003</c:v>
                </c:pt>
                <c:pt idx="481">
                  <c:v>-3.4300999999999999</c:v>
                </c:pt>
                <c:pt idx="482">
                  <c:v>-1.6738</c:v>
                </c:pt>
                <c:pt idx="483">
                  <c:v>-0.52939999999999998</c:v>
                </c:pt>
                <c:pt idx="484">
                  <c:v>1.1097999999999999</c:v>
                </c:pt>
                <c:pt idx="485">
                  <c:v>2.0733000000000001</c:v>
                </c:pt>
                <c:pt idx="486">
                  <c:v>3.5362</c:v>
                </c:pt>
                <c:pt idx="487">
                  <c:v>4.4531999999999998</c:v>
                </c:pt>
                <c:pt idx="488">
                  <c:v>5.8632999999999997</c:v>
                </c:pt>
                <c:pt idx="489">
                  <c:v>6.8075000000000001</c:v>
                </c:pt>
                <c:pt idx="490">
                  <c:v>7.2041000000000004</c:v>
                </c:pt>
                <c:pt idx="491">
                  <c:v>8.4655000000000005</c:v>
                </c:pt>
                <c:pt idx="492">
                  <c:v>8.4575999999999993</c:v>
                </c:pt>
                <c:pt idx="493">
                  <c:v>8.7015999999999991</c:v>
                </c:pt>
                <c:pt idx="494">
                  <c:v>8.5569000000000006</c:v>
                </c:pt>
                <c:pt idx="495">
                  <c:v>8.8922000000000008</c:v>
                </c:pt>
                <c:pt idx="496">
                  <c:v>8.4366000000000003</c:v>
                </c:pt>
                <c:pt idx="497">
                  <c:v>7.6798000000000002</c:v>
                </c:pt>
                <c:pt idx="498">
                  <c:v>7.5365000000000002</c:v>
                </c:pt>
                <c:pt idx="499">
                  <c:v>6.2369000000000003</c:v>
                </c:pt>
                <c:pt idx="500">
                  <c:v>5.0273000000000003</c:v>
                </c:pt>
                <c:pt idx="501">
                  <c:v>4.4185999999999996</c:v>
                </c:pt>
                <c:pt idx="502">
                  <c:v>3.0289000000000001</c:v>
                </c:pt>
                <c:pt idx="503">
                  <c:v>1.5953999999999999</c:v>
                </c:pt>
                <c:pt idx="504">
                  <c:v>0.50778999999999996</c:v>
                </c:pt>
                <c:pt idx="505">
                  <c:v>-1.0465</c:v>
                </c:pt>
                <c:pt idx="506">
                  <c:v>-2.3845000000000001</c:v>
                </c:pt>
                <c:pt idx="507">
                  <c:v>-3.8437000000000001</c:v>
                </c:pt>
                <c:pt idx="508">
                  <c:v>-5.0218999999999996</c:v>
                </c:pt>
                <c:pt idx="509">
                  <c:v>-6.1554000000000002</c:v>
                </c:pt>
                <c:pt idx="510">
                  <c:v>-6.7596999999999996</c:v>
                </c:pt>
                <c:pt idx="511">
                  <c:v>-7.5201000000000002</c:v>
                </c:pt>
                <c:pt idx="512">
                  <c:v>-8.4530999999999992</c:v>
                </c:pt>
                <c:pt idx="513">
                  <c:v>-8.6829999999999998</c:v>
                </c:pt>
                <c:pt idx="514">
                  <c:v>-8.7863000000000007</c:v>
                </c:pt>
                <c:pt idx="515">
                  <c:v>-9.1760999999999999</c:v>
                </c:pt>
                <c:pt idx="516">
                  <c:v>-8.9114000000000004</c:v>
                </c:pt>
                <c:pt idx="517">
                  <c:v>-8.1120999999999999</c:v>
                </c:pt>
                <c:pt idx="518">
                  <c:v>-7.5021000000000004</c:v>
                </c:pt>
                <c:pt idx="519">
                  <c:v>-7.3116000000000003</c:v>
                </c:pt>
                <c:pt idx="520">
                  <c:v>-6.1428000000000003</c:v>
                </c:pt>
                <c:pt idx="521">
                  <c:v>-5.0591999999999997</c:v>
                </c:pt>
                <c:pt idx="522">
                  <c:v>-4.2991000000000001</c:v>
                </c:pt>
                <c:pt idx="523">
                  <c:v>-3.0184000000000002</c:v>
                </c:pt>
                <c:pt idx="524">
                  <c:v>-1.4746999999999999</c:v>
                </c:pt>
                <c:pt idx="525">
                  <c:v>-0.16397999999999999</c:v>
                </c:pt>
                <c:pt idx="526">
                  <c:v>1.1355</c:v>
                </c:pt>
                <c:pt idx="527">
                  <c:v>2.347</c:v>
                </c:pt>
                <c:pt idx="528">
                  <c:v>3.5114999999999998</c:v>
                </c:pt>
                <c:pt idx="529">
                  <c:v>4.8383000000000003</c:v>
                </c:pt>
                <c:pt idx="530">
                  <c:v>5.8410000000000002</c:v>
                </c:pt>
                <c:pt idx="531">
                  <c:v>6.7085999999999997</c:v>
                </c:pt>
                <c:pt idx="532">
                  <c:v>7.5058999999999996</c:v>
                </c:pt>
                <c:pt idx="533">
                  <c:v>8.4379000000000008</c:v>
                </c:pt>
                <c:pt idx="534">
                  <c:v>8.5079999999999991</c:v>
                </c:pt>
                <c:pt idx="535">
                  <c:v>8.5399999999999991</c:v>
                </c:pt>
                <c:pt idx="536">
                  <c:v>9.2246000000000006</c:v>
                </c:pt>
                <c:pt idx="537">
                  <c:v>8.7586999999999993</c:v>
                </c:pt>
                <c:pt idx="538">
                  <c:v>8.1727000000000007</c:v>
                </c:pt>
                <c:pt idx="539">
                  <c:v>7.3715000000000002</c:v>
                </c:pt>
                <c:pt idx="540">
                  <c:v>7.1393000000000004</c:v>
                </c:pt>
                <c:pt idx="541">
                  <c:v>6.1173999999999999</c:v>
                </c:pt>
                <c:pt idx="542">
                  <c:v>4.8535000000000004</c:v>
                </c:pt>
                <c:pt idx="543">
                  <c:v>3.7027000000000001</c:v>
                </c:pt>
                <c:pt idx="544">
                  <c:v>2.7985000000000002</c:v>
                </c:pt>
                <c:pt idx="545">
                  <c:v>1.4885999999999999</c:v>
                </c:pt>
                <c:pt idx="546">
                  <c:v>6.6983000000000001E-2</c:v>
                </c:pt>
                <c:pt idx="547">
                  <c:v>-1.0641</c:v>
                </c:pt>
                <c:pt idx="548">
                  <c:v>-2.2151999999999998</c:v>
                </c:pt>
                <c:pt idx="549">
                  <c:v>-3.4762</c:v>
                </c:pt>
                <c:pt idx="550">
                  <c:v>-4.3314000000000004</c:v>
                </c:pt>
                <c:pt idx="551">
                  <c:v>-5.7896999999999998</c:v>
                </c:pt>
                <c:pt idx="552">
                  <c:v>-6.4916</c:v>
                </c:pt>
                <c:pt idx="553">
                  <c:v>-6.8815</c:v>
                </c:pt>
                <c:pt idx="554">
                  <c:v>-8.0970999999999993</c:v>
                </c:pt>
                <c:pt idx="555">
                  <c:v>-8.0609999999999999</c:v>
                </c:pt>
                <c:pt idx="556">
                  <c:v>-8.3488000000000007</c:v>
                </c:pt>
                <c:pt idx="557">
                  <c:v>-8.0800999999999998</c:v>
                </c:pt>
                <c:pt idx="558">
                  <c:v>-8.3734999999999999</c:v>
                </c:pt>
                <c:pt idx="559">
                  <c:v>-7.5366</c:v>
                </c:pt>
                <c:pt idx="560">
                  <c:v>-6.9969000000000001</c:v>
                </c:pt>
                <c:pt idx="561">
                  <c:v>-6.7704000000000004</c:v>
                </c:pt>
                <c:pt idx="562">
                  <c:v>-5.7695999999999996</c:v>
                </c:pt>
                <c:pt idx="563">
                  <c:v>-4.5023999999999997</c:v>
                </c:pt>
                <c:pt idx="564">
                  <c:v>-3.3180999999999998</c:v>
                </c:pt>
                <c:pt idx="565">
                  <c:v>-2.4638</c:v>
                </c:pt>
                <c:pt idx="566">
                  <c:v>-1.1579999999999999</c:v>
                </c:pt>
                <c:pt idx="567">
                  <c:v>0.1022</c:v>
                </c:pt>
                <c:pt idx="568">
                  <c:v>1.3153999999999999</c:v>
                </c:pt>
                <c:pt idx="569">
                  <c:v>2.4714</c:v>
                </c:pt>
                <c:pt idx="570">
                  <c:v>3.5709</c:v>
                </c:pt>
                <c:pt idx="571">
                  <c:v>4.5419999999999998</c:v>
                </c:pt>
                <c:pt idx="572">
                  <c:v>5.6124000000000001</c:v>
                </c:pt>
                <c:pt idx="573">
                  <c:v>6.3223000000000003</c:v>
                </c:pt>
                <c:pt idx="574">
                  <c:v>6.7408999999999999</c:v>
                </c:pt>
                <c:pt idx="575">
                  <c:v>7.5304000000000002</c:v>
                </c:pt>
                <c:pt idx="576">
                  <c:v>7.9882</c:v>
                </c:pt>
                <c:pt idx="577">
                  <c:v>7.9612999999999996</c:v>
                </c:pt>
                <c:pt idx="578">
                  <c:v>7.4065000000000003</c:v>
                </c:pt>
                <c:pt idx="579">
                  <c:v>8.0823999999999998</c:v>
                </c:pt>
                <c:pt idx="580">
                  <c:v>7.0911</c:v>
                </c:pt>
                <c:pt idx="581">
                  <c:v>6.6326000000000001</c:v>
                </c:pt>
                <c:pt idx="582">
                  <c:v>6.1473000000000004</c:v>
                </c:pt>
                <c:pt idx="583">
                  <c:v>5.2645999999999997</c:v>
                </c:pt>
                <c:pt idx="584">
                  <c:v>3.7940999999999998</c:v>
                </c:pt>
                <c:pt idx="585">
                  <c:v>2.9782999999999999</c:v>
                </c:pt>
                <c:pt idx="586">
                  <c:v>2.0047000000000001</c:v>
                </c:pt>
                <c:pt idx="587">
                  <c:v>0.81471000000000005</c:v>
                </c:pt>
                <c:pt idx="588">
                  <c:v>-0.53603999999999996</c:v>
                </c:pt>
                <c:pt idx="589">
                  <c:v>-1.7115</c:v>
                </c:pt>
                <c:pt idx="590">
                  <c:v>-2.6781000000000001</c:v>
                </c:pt>
                <c:pt idx="591">
                  <c:v>-3.8845999999999998</c:v>
                </c:pt>
                <c:pt idx="592">
                  <c:v>-4.5810000000000004</c:v>
                </c:pt>
                <c:pt idx="593">
                  <c:v>-5.8177000000000003</c:v>
                </c:pt>
                <c:pt idx="594">
                  <c:v>-6.4025999999999996</c:v>
                </c:pt>
                <c:pt idx="595">
                  <c:v>-6.8739999999999997</c:v>
                </c:pt>
                <c:pt idx="596">
                  <c:v>-7.7881999999999998</c:v>
                </c:pt>
                <c:pt idx="597">
                  <c:v>-7.7957999999999998</c:v>
                </c:pt>
                <c:pt idx="598">
                  <c:v>-7.7690999999999999</c:v>
                </c:pt>
                <c:pt idx="599">
                  <c:v>-7.2938000000000001</c:v>
                </c:pt>
                <c:pt idx="600">
                  <c:v>-7.4547999999999996</c:v>
                </c:pt>
                <c:pt idx="601">
                  <c:v>-7.1387999999999998</c:v>
                </c:pt>
                <c:pt idx="602">
                  <c:v>-6.3575999999999997</c:v>
                </c:pt>
                <c:pt idx="603">
                  <c:v>-5.8175999999999997</c:v>
                </c:pt>
                <c:pt idx="604">
                  <c:v>-5.2020999999999997</c:v>
                </c:pt>
                <c:pt idx="605">
                  <c:v>-3.6920000000000002</c:v>
                </c:pt>
                <c:pt idx="606">
                  <c:v>-3.0238</c:v>
                </c:pt>
                <c:pt idx="607">
                  <c:v>-1.5526</c:v>
                </c:pt>
                <c:pt idx="608">
                  <c:v>-0.52551000000000003</c:v>
                </c:pt>
                <c:pt idx="609">
                  <c:v>1.0904</c:v>
                </c:pt>
                <c:pt idx="610">
                  <c:v>1.8341000000000001</c:v>
                </c:pt>
                <c:pt idx="611">
                  <c:v>3.0343</c:v>
                </c:pt>
                <c:pt idx="612">
                  <c:v>3.9234</c:v>
                </c:pt>
                <c:pt idx="613">
                  <c:v>5.2386999999999997</c:v>
                </c:pt>
                <c:pt idx="614">
                  <c:v>5.9997999999999996</c:v>
                </c:pt>
                <c:pt idx="615">
                  <c:v>6.3799000000000001</c:v>
                </c:pt>
                <c:pt idx="616">
                  <c:v>7.0674999999999999</c:v>
                </c:pt>
                <c:pt idx="617">
                  <c:v>7.6002999999999998</c:v>
                </c:pt>
                <c:pt idx="618">
                  <c:v>7.7317</c:v>
                </c:pt>
                <c:pt idx="619">
                  <c:v>7.6780999999999997</c:v>
                </c:pt>
                <c:pt idx="620">
                  <c:v>7.9588000000000001</c:v>
                </c:pt>
                <c:pt idx="621">
                  <c:v>7.5617999999999999</c:v>
                </c:pt>
                <c:pt idx="622">
                  <c:v>6.9763999999999999</c:v>
                </c:pt>
                <c:pt idx="623">
                  <c:v>6.2481</c:v>
                </c:pt>
                <c:pt idx="624">
                  <c:v>5.6798999999999999</c:v>
                </c:pt>
                <c:pt idx="625">
                  <c:v>4.5963000000000003</c:v>
                </c:pt>
                <c:pt idx="626">
                  <c:v>3.7088999999999999</c:v>
                </c:pt>
                <c:pt idx="627">
                  <c:v>2.8035999999999999</c:v>
                </c:pt>
                <c:pt idx="628">
                  <c:v>1.5586</c:v>
                </c:pt>
                <c:pt idx="629">
                  <c:v>0.72968</c:v>
                </c:pt>
                <c:pt idx="630">
                  <c:v>-0.81957999999999998</c:v>
                </c:pt>
                <c:pt idx="631">
                  <c:v>-1.8885000000000001</c:v>
                </c:pt>
                <c:pt idx="632">
                  <c:v>-3.1549999999999998</c:v>
                </c:pt>
                <c:pt idx="633">
                  <c:v>-4.01</c:v>
                </c:pt>
                <c:pt idx="634">
                  <c:v>-5.3738000000000001</c:v>
                </c:pt>
                <c:pt idx="635">
                  <c:v>-5.8112000000000004</c:v>
                </c:pt>
                <c:pt idx="636">
                  <c:v>-6.5187999999999997</c:v>
                </c:pt>
                <c:pt idx="637">
                  <c:v>-6.8635000000000002</c:v>
                </c:pt>
                <c:pt idx="638">
                  <c:v>-7.5830000000000002</c:v>
                </c:pt>
                <c:pt idx="639">
                  <c:v>-7.5765000000000002</c:v>
                </c:pt>
                <c:pt idx="640">
                  <c:v>-7.3723000000000001</c:v>
                </c:pt>
                <c:pt idx="641">
                  <c:v>-7.8554000000000004</c:v>
                </c:pt>
                <c:pt idx="642">
                  <c:v>-7.11</c:v>
                </c:pt>
                <c:pt idx="643">
                  <c:v>-6.6608000000000001</c:v>
                </c:pt>
                <c:pt idx="644">
                  <c:v>-5.8678999999999997</c:v>
                </c:pt>
                <c:pt idx="645">
                  <c:v>-5.4602000000000004</c:v>
                </c:pt>
                <c:pt idx="646">
                  <c:v>-4.4871999999999996</c:v>
                </c:pt>
                <c:pt idx="647">
                  <c:v>-3.4893000000000001</c:v>
                </c:pt>
                <c:pt idx="648">
                  <c:v>-2.6905000000000001</c:v>
                </c:pt>
                <c:pt idx="649">
                  <c:v>-1.3665</c:v>
                </c:pt>
                <c:pt idx="650">
                  <c:v>-0.38508999999999999</c:v>
                </c:pt>
                <c:pt idx="651">
                  <c:v>0.86477999999999999</c:v>
                </c:pt>
                <c:pt idx="652">
                  <c:v>1.9323999999999999</c:v>
                </c:pt>
                <c:pt idx="653">
                  <c:v>2.7854999999999999</c:v>
                </c:pt>
                <c:pt idx="654">
                  <c:v>3.6806999999999999</c:v>
                </c:pt>
                <c:pt idx="655">
                  <c:v>4.8814000000000002</c:v>
                </c:pt>
                <c:pt idx="656">
                  <c:v>5.6021999999999998</c:v>
                </c:pt>
                <c:pt idx="657">
                  <c:v>6.2447999999999997</c:v>
                </c:pt>
                <c:pt idx="658">
                  <c:v>6.5594000000000001</c:v>
                </c:pt>
                <c:pt idx="659">
                  <c:v>7.2651000000000003</c:v>
                </c:pt>
                <c:pt idx="660">
                  <c:v>7.2717000000000001</c:v>
                </c:pt>
                <c:pt idx="661">
                  <c:v>7.2839</c:v>
                </c:pt>
                <c:pt idx="662">
                  <c:v>7.5044000000000004</c:v>
                </c:pt>
                <c:pt idx="663">
                  <c:v>6.8777999999999997</c:v>
                </c:pt>
                <c:pt idx="664">
                  <c:v>6.3089000000000004</c:v>
                </c:pt>
                <c:pt idx="665">
                  <c:v>5.9813000000000001</c:v>
                </c:pt>
                <c:pt idx="666">
                  <c:v>5.1582999999999997</c:v>
                </c:pt>
                <c:pt idx="667">
                  <c:v>4.1462000000000003</c:v>
                </c:pt>
                <c:pt idx="668">
                  <c:v>3.0777000000000001</c:v>
                </c:pt>
                <c:pt idx="669">
                  <c:v>2.2715999999999998</c:v>
                </c:pt>
                <c:pt idx="670">
                  <c:v>1.1254999999999999</c:v>
                </c:pt>
                <c:pt idx="671">
                  <c:v>8.2637000000000002E-2</c:v>
                </c:pt>
                <c:pt idx="672">
                  <c:v>-1.0247999999999999</c:v>
                </c:pt>
                <c:pt idx="673">
                  <c:v>-2.0284</c:v>
                </c:pt>
                <c:pt idx="674">
                  <c:v>-2.9537</c:v>
                </c:pt>
                <c:pt idx="675">
                  <c:v>-3.7195999999999998</c:v>
                </c:pt>
                <c:pt idx="676">
                  <c:v>-4.9935999999999998</c:v>
                </c:pt>
                <c:pt idx="677">
                  <c:v>-5.4696999999999996</c:v>
                </c:pt>
                <c:pt idx="678">
                  <c:v>-5.7134999999999998</c:v>
                </c:pt>
                <c:pt idx="679">
                  <c:v>-6.7765000000000004</c:v>
                </c:pt>
                <c:pt idx="680">
                  <c:v>-6.7247000000000003</c:v>
                </c:pt>
                <c:pt idx="681">
                  <c:v>-6.9218000000000002</c:v>
                </c:pt>
                <c:pt idx="682">
                  <c:v>-6.6939000000000002</c:v>
                </c:pt>
                <c:pt idx="683">
                  <c:v>-7.0053000000000001</c:v>
                </c:pt>
                <c:pt idx="684">
                  <c:v>-6.1683000000000003</c:v>
                </c:pt>
                <c:pt idx="685">
                  <c:v>-5.8758999999999997</c:v>
                </c:pt>
                <c:pt idx="686">
                  <c:v>-5.5956999999999999</c:v>
                </c:pt>
                <c:pt idx="687">
                  <c:v>-4.7336</c:v>
                </c:pt>
                <c:pt idx="688">
                  <c:v>-3.7526999999999999</c:v>
                </c:pt>
                <c:pt idx="689">
                  <c:v>-2.7014999999999998</c:v>
                </c:pt>
                <c:pt idx="690">
                  <c:v>-1.9810000000000001</c:v>
                </c:pt>
                <c:pt idx="691">
                  <c:v>-0.85724</c:v>
                </c:pt>
                <c:pt idx="692">
                  <c:v>0.13789000000000001</c:v>
                </c:pt>
                <c:pt idx="693">
                  <c:v>1.3174999999999999</c:v>
                </c:pt>
                <c:pt idx="694">
                  <c:v>2.2400000000000002</c:v>
                </c:pt>
                <c:pt idx="695">
                  <c:v>3.0687000000000002</c:v>
                </c:pt>
                <c:pt idx="696">
                  <c:v>3.9971999999999999</c:v>
                </c:pt>
                <c:pt idx="697">
                  <c:v>4.9375</c:v>
                </c:pt>
                <c:pt idx="698">
                  <c:v>5.4108000000000001</c:v>
                </c:pt>
                <c:pt idx="699">
                  <c:v>5.7598000000000003</c:v>
                </c:pt>
                <c:pt idx="700">
                  <c:v>6.4215</c:v>
                </c:pt>
                <c:pt idx="701">
                  <c:v>6.7851999999999997</c:v>
                </c:pt>
                <c:pt idx="702">
                  <c:v>6.7248000000000001</c:v>
                </c:pt>
                <c:pt idx="703">
                  <c:v>6.8205999999999998</c:v>
                </c:pt>
                <c:pt idx="704">
                  <c:v>6.8582000000000001</c:v>
                </c:pt>
                <c:pt idx="705">
                  <c:v>5.9104999999999999</c:v>
                </c:pt>
                <c:pt idx="706">
                  <c:v>5.5823999999999998</c:v>
                </c:pt>
                <c:pt idx="707">
                  <c:v>5.0838000000000001</c:v>
                </c:pt>
                <c:pt idx="708">
                  <c:v>4.3305999999999996</c:v>
                </c:pt>
                <c:pt idx="709">
                  <c:v>3.1152000000000002</c:v>
                </c:pt>
                <c:pt idx="710">
                  <c:v>2.7587999999999999</c:v>
                </c:pt>
                <c:pt idx="711">
                  <c:v>1.6049</c:v>
                </c:pt>
                <c:pt idx="712">
                  <c:v>0.66569</c:v>
                </c:pt>
                <c:pt idx="713">
                  <c:v>-0.46207999999999999</c:v>
                </c:pt>
                <c:pt idx="714">
                  <c:v>-1.5153000000000001</c:v>
                </c:pt>
                <c:pt idx="715">
                  <c:v>-2.3012999999999999</c:v>
                </c:pt>
                <c:pt idx="716">
                  <c:v>-3.2887</c:v>
                </c:pt>
                <c:pt idx="717">
                  <c:v>-4.1833</c:v>
                </c:pt>
                <c:pt idx="718">
                  <c:v>-4.9992000000000001</c:v>
                </c:pt>
                <c:pt idx="719">
                  <c:v>-5.4686000000000003</c:v>
                </c:pt>
                <c:pt idx="720">
                  <c:v>-5.8528000000000002</c:v>
                </c:pt>
                <c:pt idx="721">
                  <c:v>-6.6276000000000002</c:v>
                </c:pt>
                <c:pt idx="722">
                  <c:v>-6.6055999999999999</c:v>
                </c:pt>
                <c:pt idx="723">
                  <c:v>-6.5964999999999998</c:v>
                </c:pt>
                <c:pt idx="724">
                  <c:v>-6.7267000000000001</c:v>
                </c:pt>
                <c:pt idx="725">
                  <c:v>-6.2278000000000002</c:v>
                </c:pt>
                <c:pt idx="726">
                  <c:v>-6.0014000000000003</c:v>
                </c:pt>
                <c:pt idx="727">
                  <c:v>-5.3853999999999997</c:v>
                </c:pt>
                <c:pt idx="728">
                  <c:v>-4.8333000000000004</c:v>
                </c:pt>
                <c:pt idx="729">
                  <c:v>-4.4046000000000003</c:v>
                </c:pt>
                <c:pt idx="730">
                  <c:v>-3.1025999999999998</c:v>
                </c:pt>
                <c:pt idx="731">
                  <c:v>-2.5952999999999999</c:v>
                </c:pt>
                <c:pt idx="732">
                  <c:v>-1.2704</c:v>
                </c:pt>
                <c:pt idx="733">
                  <c:v>-0.51507999999999998</c:v>
                </c:pt>
                <c:pt idx="734">
                  <c:v>0.84306999999999999</c:v>
                </c:pt>
                <c:pt idx="735">
                  <c:v>1.4394</c:v>
                </c:pt>
                <c:pt idx="736">
                  <c:v>2.4531000000000001</c:v>
                </c:pt>
                <c:pt idx="737">
                  <c:v>3.165</c:v>
                </c:pt>
                <c:pt idx="738">
                  <c:v>4.2462999999999997</c:v>
                </c:pt>
                <c:pt idx="739">
                  <c:v>4.8822999999999999</c:v>
                </c:pt>
                <c:pt idx="740">
                  <c:v>5.1927000000000003</c:v>
                </c:pt>
                <c:pt idx="741">
                  <c:v>6.2689000000000004</c:v>
                </c:pt>
                <c:pt idx="742">
                  <c:v>6.2152000000000003</c:v>
                </c:pt>
                <c:pt idx="743">
                  <c:v>6.3498999999999999</c:v>
                </c:pt>
                <c:pt idx="744">
                  <c:v>6.2769000000000004</c:v>
                </c:pt>
                <c:pt idx="745">
                  <c:v>6.5453000000000001</c:v>
                </c:pt>
                <c:pt idx="746">
                  <c:v>6.1707999999999998</c:v>
                </c:pt>
                <c:pt idx="747">
                  <c:v>5.7728999999999999</c:v>
                </c:pt>
                <c:pt idx="748">
                  <c:v>5.6230000000000002</c:v>
                </c:pt>
                <c:pt idx="749">
                  <c:v>4.6387999999999998</c:v>
                </c:pt>
                <c:pt idx="750">
                  <c:v>3.7837999999999998</c:v>
                </c:pt>
                <c:pt idx="751">
                  <c:v>3.0358000000000001</c:v>
                </c:pt>
                <c:pt idx="752">
                  <c:v>2.3904999999999998</c:v>
                </c:pt>
                <c:pt idx="753">
                  <c:v>1.3307</c:v>
                </c:pt>
                <c:pt idx="754">
                  <c:v>0.77859</c:v>
                </c:pt>
                <c:pt idx="755">
                  <c:v>-0.54988999999999999</c:v>
                </c:pt>
                <c:pt idx="756">
                  <c:v>-1.4167000000000001</c:v>
                </c:pt>
                <c:pt idx="757">
                  <c:v>-2.4809000000000001</c:v>
                </c:pt>
                <c:pt idx="758">
                  <c:v>-3.1168999999999998</c:v>
                </c:pt>
                <c:pt idx="759">
                  <c:v>-4.2640000000000002</c:v>
                </c:pt>
                <c:pt idx="760">
                  <c:v>-4.5183999999999997</c:v>
                </c:pt>
                <c:pt idx="761">
                  <c:v>-5.1570999999999998</c:v>
                </c:pt>
                <c:pt idx="762">
                  <c:v>-5.8518999999999997</c:v>
                </c:pt>
                <c:pt idx="763">
                  <c:v>-6.0178000000000003</c:v>
                </c:pt>
                <c:pt idx="764">
                  <c:v>-6.0533999999999999</c:v>
                </c:pt>
                <c:pt idx="765">
                  <c:v>-6.4130000000000003</c:v>
                </c:pt>
                <c:pt idx="766">
                  <c:v>-6.3090999999999999</c:v>
                </c:pt>
                <c:pt idx="767">
                  <c:v>-5.6387999999999998</c:v>
                </c:pt>
                <c:pt idx="768">
                  <c:v>-5.2643000000000004</c:v>
                </c:pt>
                <c:pt idx="769">
                  <c:v>-5.1210000000000004</c:v>
                </c:pt>
                <c:pt idx="770">
                  <c:v>-4.3068999999999997</c:v>
                </c:pt>
                <c:pt idx="771">
                  <c:v>-3.5903</c:v>
                </c:pt>
                <c:pt idx="772">
                  <c:v>-3.0436999999999999</c:v>
                </c:pt>
                <c:pt idx="773">
                  <c:v>-2.1545000000000001</c:v>
                </c:pt>
                <c:pt idx="774">
                  <c:v>-1.0752999999999999</c:v>
                </c:pt>
                <c:pt idx="775">
                  <c:v>-0.2301</c:v>
                </c:pt>
                <c:pt idx="776">
                  <c:v>0.71879999999999999</c:v>
                </c:pt>
                <c:pt idx="777">
                  <c:v>1.5308999999999999</c:v>
                </c:pt>
                <c:pt idx="778">
                  <c:v>2.1888000000000001</c:v>
                </c:pt>
                <c:pt idx="779">
                  <c:v>3.1305000000000001</c:v>
                </c:pt>
                <c:pt idx="780">
                  <c:v>3.8378000000000001</c:v>
                </c:pt>
                <c:pt idx="781">
                  <c:v>4.3627000000000002</c:v>
                </c:pt>
                <c:pt idx="782">
                  <c:v>4.9036999999999997</c:v>
                </c:pt>
                <c:pt idx="783">
                  <c:v>5.5686</c:v>
                </c:pt>
                <c:pt idx="784">
                  <c:v>5.6025</c:v>
                </c:pt>
                <c:pt idx="785">
                  <c:v>5.6509</c:v>
                </c:pt>
                <c:pt idx="786">
                  <c:v>6.16</c:v>
                </c:pt>
                <c:pt idx="787">
                  <c:v>5.8467000000000002</c:v>
                </c:pt>
                <c:pt idx="788">
                  <c:v>5.3628999999999998</c:v>
                </c:pt>
                <c:pt idx="789">
                  <c:v>5.3528000000000002</c:v>
                </c:pt>
                <c:pt idx="790">
                  <c:v>4.6985999999999999</c:v>
                </c:pt>
                <c:pt idx="791">
                  <c:v>4.0114999999999998</c:v>
                </c:pt>
                <c:pt idx="792">
                  <c:v>3.173</c:v>
                </c:pt>
                <c:pt idx="793">
                  <c:v>2.5686</c:v>
                </c:pt>
                <c:pt idx="794">
                  <c:v>1.7014</c:v>
                </c:pt>
                <c:pt idx="795">
                  <c:v>0.81820000000000004</c:v>
                </c:pt>
                <c:pt idx="796">
                  <c:v>-0.10535</c:v>
                </c:pt>
                <c:pt idx="797">
                  <c:v>-0.93272999999999995</c:v>
                </c:pt>
                <c:pt idx="798">
                  <c:v>-1.6894</c:v>
                </c:pt>
                <c:pt idx="799">
                  <c:v>-2.4689999999999999</c:v>
                </c:pt>
                <c:pt idx="800">
                  <c:v>-3.2823000000000002</c:v>
                </c:pt>
                <c:pt idx="801">
                  <c:v>-4.0762999999999998</c:v>
                </c:pt>
                <c:pt idx="802">
                  <c:v>-4.4650999999999996</c:v>
                </c:pt>
                <c:pt idx="803">
                  <c:v>-5.0247000000000002</c:v>
                </c:pt>
                <c:pt idx="804">
                  <c:v>-5.4568000000000003</c:v>
                </c:pt>
                <c:pt idx="805">
                  <c:v>-5.2830000000000004</c:v>
                </c:pt>
                <c:pt idx="806">
                  <c:v>-5.9820000000000002</c:v>
                </c:pt>
                <c:pt idx="807">
                  <c:v>-5.7752999999999997</c:v>
                </c:pt>
                <c:pt idx="808">
                  <c:v>-5.5019999999999998</c:v>
                </c:pt>
                <c:pt idx="809">
                  <c:v>-4.8708999999999998</c:v>
                </c:pt>
                <c:pt idx="810">
                  <c:v>-5.0270999999999999</c:v>
                </c:pt>
                <c:pt idx="811">
                  <c:v>-4.4044999999999996</c:v>
                </c:pt>
                <c:pt idx="812">
                  <c:v>-3.7052999999999998</c:v>
                </c:pt>
                <c:pt idx="813">
                  <c:v>-3.1783999999999999</c:v>
                </c:pt>
                <c:pt idx="814">
                  <c:v>-2.3012999999999999</c:v>
                </c:pt>
                <c:pt idx="815">
                  <c:v>-1.518</c:v>
                </c:pt>
                <c:pt idx="816">
                  <c:v>-0.62307000000000001</c:v>
                </c:pt>
                <c:pt idx="817">
                  <c:v>0.14951999999999999</c:v>
                </c:pt>
                <c:pt idx="818">
                  <c:v>1.0972999999999999</c:v>
                </c:pt>
                <c:pt idx="819">
                  <c:v>1.8137000000000001</c:v>
                </c:pt>
                <c:pt idx="820">
                  <c:v>2.7614000000000001</c:v>
                </c:pt>
                <c:pt idx="821">
                  <c:v>3.5057999999999998</c:v>
                </c:pt>
                <c:pt idx="822">
                  <c:v>3.9470000000000001</c:v>
                </c:pt>
                <c:pt idx="823">
                  <c:v>4.3895999999999997</c:v>
                </c:pt>
                <c:pt idx="824">
                  <c:v>5.0442999999999998</c:v>
                </c:pt>
                <c:pt idx="825">
                  <c:v>5.1052</c:v>
                </c:pt>
                <c:pt idx="826">
                  <c:v>5.4946000000000002</c:v>
                </c:pt>
                <c:pt idx="827">
                  <c:v>5.8642000000000003</c:v>
                </c:pt>
                <c:pt idx="828">
                  <c:v>5.4242999999999997</c:v>
                </c:pt>
                <c:pt idx="829">
                  <c:v>5.4945000000000004</c:v>
                </c:pt>
                <c:pt idx="830">
                  <c:v>5.1189999999999998</c:v>
                </c:pt>
                <c:pt idx="831">
                  <c:v>4.8818999999999999</c:v>
                </c:pt>
                <c:pt idx="832">
                  <c:v>4.0050999999999997</c:v>
                </c:pt>
                <c:pt idx="833">
                  <c:v>3.5506000000000002</c:v>
                </c:pt>
                <c:pt idx="834">
                  <c:v>2.6654</c:v>
                </c:pt>
                <c:pt idx="835">
                  <c:v>2.2343000000000002</c:v>
                </c:pt>
                <c:pt idx="836">
                  <c:v>1.3448</c:v>
                </c:pt>
                <c:pt idx="837">
                  <c:v>0.66744000000000003</c:v>
                </c:pt>
                <c:pt idx="838">
                  <c:v>-0.26375999999999999</c:v>
                </c:pt>
                <c:pt idx="839">
                  <c:v>-1.0839000000000001</c:v>
                </c:pt>
                <c:pt idx="840">
                  <c:v>-1.6589</c:v>
                </c:pt>
                <c:pt idx="841">
                  <c:v>-2.7482000000000002</c:v>
                </c:pt>
                <c:pt idx="842">
                  <c:v>-3.1783999999999999</c:v>
                </c:pt>
                <c:pt idx="843">
                  <c:v>-3.8149999999999999</c:v>
                </c:pt>
                <c:pt idx="844">
                  <c:v>-4.5895000000000001</c:v>
                </c:pt>
                <c:pt idx="845">
                  <c:v>-4.8813000000000004</c:v>
                </c:pt>
                <c:pt idx="846">
                  <c:v>-5.1073000000000004</c:v>
                </c:pt>
                <c:pt idx="847">
                  <c:v>-5.6035000000000004</c:v>
                </c:pt>
                <c:pt idx="848">
                  <c:v>-5.6124000000000001</c:v>
                </c:pt>
                <c:pt idx="849">
                  <c:v>-5.2054</c:v>
                </c:pt>
                <c:pt idx="850">
                  <c:v>-4.8356000000000003</c:v>
                </c:pt>
                <c:pt idx="851">
                  <c:v>-5.1250999999999998</c:v>
                </c:pt>
                <c:pt idx="852">
                  <c:v>-4.5991999999999997</c:v>
                </c:pt>
                <c:pt idx="853">
                  <c:v>-3.7589000000000001</c:v>
                </c:pt>
                <c:pt idx="854">
                  <c:v>-3.8557000000000001</c:v>
                </c:pt>
                <c:pt idx="855">
                  <c:v>-2.6591</c:v>
                </c:pt>
                <c:pt idx="856">
                  <c:v>-2.1315</c:v>
                </c:pt>
                <c:pt idx="857">
                  <c:v>-1.0811999999999999</c:v>
                </c:pt>
                <c:pt idx="858">
                  <c:v>-0.53947999999999996</c:v>
                </c:pt>
                <c:pt idx="859">
                  <c:v>0.60894999999999999</c:v>
                </c:pt>
                <c:pt idx="860">
                  <c:v>0.92286999999999997</c:v>
                </c:pt>
                <c:pt idx="861">
                  <c:v>1.9315</c:v>
                </c:pt>
                <c:pt idx="862">
                  <c:v>2.5114999999999998</c:v>
                </c:pt>
                <c:pt idx="863">
                  <c:v>3.0630999999999999</c:v>
                </c:pt>
                <c:pt idx="864">
                  <c:v>3.5670999999999999</c:v>
                </c:pt>
                <c:pt idx="865">
                  <c:v>4.1665999999999999</c:v>
                </c:pt>
                <c:pt idx="866">
                  <c:v>4.6837999999999997</c:v>
                </c:pt>
                <c:pt idx="867">
                  <c:v>4.5898000000000003</c:v>
                </c:pt>
                <c:pt idx="868">
                  <c:v>5.2074999999999996</c:v>
                </c:pt>
                <c:pt idx="869">
                  <c:v>5.1604000000000001</c:v>
                </c:pt>
                <c:pt idx="870">
                  <c:v>4.891</c:v>
                </c:pt>
                <c:pt idx="871">
                  <c:v>5.0785</c:v>
                </c:pt>
                <c:pt idx="872">
                  <c:v>4.7241999999999997</c:v>
                </c:pt>
                <c:pt idx="873">
                  <c:v>4.2453000000000003</c:v>
                </c:pt>
                <c:pt idx="874">
                  <c:v>3.4914999999999998</c:v>
                </c:pt>
                <c:pt idx="875">
                  <c:v>3.0870000000000002</c:v>
                </c:pt>
                <c:pt idx="876">
                  <c:v>2.5114999999999998</c:v>
                </c:pt>
                <c:pt idx="877">
                  <c:v>1.8327</c:v>
                </c:pt>
                <c:pt idx="878">
                  <c:v>1.1092</c:v>
                </c:pt>
                <c:pt idx="879">
                  <c:v>0.64529999999999998</c:v>
                </c:pt>
                <c:pt idx="880">
                  <c:v>-0.40510000000000002</c:v>
                </c:pt>
                <c:pt idx="881">
                  <c:v>-0.98485999999999996</c:v>
                </c:pt>
                <c:pt idx="882">
                  <c:v>-2.0381</c:v>
                </c:pt>
                <c:pt idx="883">
                  <c:v>-2.492</c:v>
                </c:pt>
                <c:pt idx="884">
                  <c:v>-3.1556000000000002</c:v>
                </c:pt>
                <c:pt idx="885">
                  <c:v>-3.6591999999999998</c:v>
                </c:pt>
                <c:pt idx="886">
                  <c:v>-4.1890000000000001</c:v>
                </c:pt>
                <c:pt idx="887">
                  <c:v>-4.2793000000000001</c:v>
                </c:pt>
                <c:pt idx="888">
                  <c:v>-4.7752999999999997</c:v>
                </c:pt>
                <c:pt idx="889">
                  <c:v>-4.8503999999999996</c:v>
                </c:pt>
                <c:pt idx="890">
                  <c:v>-4.6375999999999999</c:v>
                </c:pt>
                <c:pt idx="891">
                  <c:v>-4.6535000000000002</c:v>
                </c:pt>
                <c:pt idx="892">
                  <c:v>-4.5187999999999997</c:v>
                </c:pt>
                <c:pt idx="893">
                  <c:v>-4.2008000000000001</c:v>
                </c:pt>
                <c:pt idx="894">
                  <c:v>-3.7320000000000002</c:v>
                </c:pt>
                <c:pt idx="895">
                  <c:v>-3.4367999999999999</c:v>
                </c:pt>
                <c:pt idx="896">
                  <c:v>-2.7919</c:v>
                </c:pt>
                <c:pt idx="897">
                  <c:v>-2.1871</c:v>
                </c:pt>
                <c:pt idx="898">
                  <c:v>-1.5689</c:v>
                </c:pt>
                <c:pt idx="899">
                  <c:v>-0.76459999999999995</c:v>
                </c:pt>
                <c:pt idx="900">
                  <c:v>-7.7420000000000003E-2</c:v>
                </c:pt>
                <c:pt idx="901">
                  <c:v>0.63863999999999999</c:v>
                </c:pt>
                <c:pt idx="902">
                  <c:v>1.3347</c:v>
                </c:pt>
                <c:pt idx="903">
                  <c:v>1.8894</c:v>
                </c:pt>
                <c:pt idx="904">
                  <c:v>2.3523000000000001</c:v>
                </c:pt>
                <c:pt idx="905">
                  <c:v>3.1189</c:v>
                </c:pt>
                <c:pt idx="906">
                  <c:v>3.6406000000000001</c:v>
                </c:pt>
                <c:pt idx="907">
                  <c:v>4.0507999999999997</c:v>
                </c:pt>
                <c:pt idx="908">
                  <c:v>4.1806000000000001</c:v>
                </c:pt>
                <c:pt idx="909">
                  <c:v>4.5854999999999997</c:v>
                </c:pt>
                <c:pt idx="910">
                  <c:v>4.5791000000000004</c:v>
                </c:pt>
                <c:pt idx="911">
                  <c:v>4.5502000000000002</c:v>
                </c:pt>
                <c:pt idx="912">
                  <c:v>4.6863000000000001</c:v>
                </c:pt>
                <c:pt idx="913">
                  <c:v>4.3045999999999998</c:v>
                </c:pt>
                <c:pt idx="914">
                  <c:v>3.8759000000000001</c:v>
                </c:pt>
                <c:pt idx="915">
                  <c:v>3.4295</c:v>
                </c:pt>
                <c:pt idx="916">
                  <c:v>3.2185000000000001</c:v>
                </c:pt>
                <c:pt idx="917">
                  <c:v>2.4950000000000001</c:v>
                </c:pt>
                <c:pt idx="918">
                  <c:v>1.8613999999999999</c:v>
                </c:pt>
                <c:pt idx="919">
                  <c:v>1.3620000000000001</c:v>
                </c:pt>
                <c:pt idx="920">
                  <c:v>0.59316999999999998</c:v>
                </c:pt>
                <c:pt idx="921">
                  <c:v>-0.13522999999999999</c:v>
                </c:pt>
                <c:pt idx="922">
                  <c:v>-0.72204000000000002</c:v>
                </c:pt>
                <c:pt idx="923">
                  <c:v>-1.4098999999999999</c:v>
                </c:pt>
                <c:pt idx="924">
                  <c:v>-2.0859999999999999</c:v>
                </c:pt>
                <c:pt idx="925">
                  <c:v>-2.4638</c:v>
                </c:pt>
                <c:pt idx="926">
                  <c:v>-3.3856000000000002</c:v>
                </c:pt>
                <c:pt idx="927">
                  <c:v>-3.6919</c:v>
                </c:pt>
                <c:pt idx="928">
                  <c:v>-3.7132000000000001</c:v>
                </c:pt>
                <c:pt idx="929">
                  <c:v>-4.4374000000000002</c:v>
                </c:pt>
                <c:pt idx="930">
                  <c:v>-4.3334000000000001</c:v>
                </c:pt>
                <c:pt idx="931">
                  <c:v>-4.4958999999999998</c:v>
                </c:pt>
                <c:pt idx="932">
                  <c:v>-4.3251999999999997</c:v>
                </c:pt>
                <c:pt idx="933">
                  <c:v>-4.5213999999999999</c:v>
                </c:pt>
                <c:pt idx="934">
                  <c:v>-3.9100999999999999</c:v>
                </c:pt>
                <c:pt idx="935">
                  <c:v>-3.7483</c:v>
                </c:pt>
                <c:pt idx="936">
                  <c:v>-3.62</c:v>
                </c:pt>
                <c:pt idx="937">
                  <c:v>-3.0577000000000001</c:v>
                </c:pt>
                <c:pt idx="938">
                  <c:v>-2.3719999999999999</c:v>
                </c:pt>
                <c:pt idx="939">
                  <c:v>-1.9411</c:v>
                </c:pt>
                <c:pt idx="940">
                  <c:v>-1.3147</c:v>
                </c:pt>
                <c:pt idx="941">
                  <c:v>-0.53522999999999998</c:v>
                </c:pt>
                <c:pt idx="942">
                  <c:v>2.3591999999999998E-2</c:v>
                </c:pt>
                <c:pt idx="943">
                  <c:v>0.80491999999999997</c:v>
                </c:pt>
                <c:pt idx="944">
                  <c:v>1.4089</c:v>
                </c:pt>
                <c:pt idx="945">
                  <c:v>1.9553</c:v>
                </c:pt>
                <c:pt idx="946">
                  <c:v>2.7168000000000001</c:v>
                </c:pt>
                <c:pt idx="947">
                  <c:v>3.1429</c:v>
                </c:pt>
                <c:pt idx="948">
                  <c:v>3.496</c:v>
                </c:pt>
                <c:pt idx="949">
                  <c:v>3.6899000000000002</c:v>
                </c:pt>
                <c:pt idx="950">
                  <c:v>4.0395000000000003</c:v>
                </c:pt>
                <c:pt idx="951">
                  <c:v>4.4188000000000001</c:v>
                </c:pt>
                <c:pt idx="952">
                  <c:v>4.3076999999999996</c:v>
                </c:pt>
                <c:pt idx="953">
                  <c:v>4.2778</c:v>
                </c:pt>
                <c:pt idx="954">
                  <c:v>4.4558999999999997</c:v>
                </c:pt>
                <c:pt idx="955">
                  <c:v>3.7181000000000002</c:v>
                </c:pt>
                <c:pt idx="956">
                  <c:v>3.9704999999999999</c:v>
                </c:pt>
                <c:pt idx="957">
                  <c:v>3.2368000000000001</c:v>
                </c:pt>
                <c:pt idx="958">
                  <c:v>2.8473999999999999</c:v>
                </c:pt>
                <c:pt idx="959">
                  <c:v>1.9311</c:v>
                </c:pt>
                <c:pt idx="960">
                  <c:v>1.8909</c:v>
                </c:pt>
                <c:pt idx="961">
                  <c:v>1.1624000000000001</c:v>
                </c:pt>
                <c:pt idx="962">
                  <c:v>0.61119999999999997</c:v>
                </c:pt>
                <c:pt idx="963">
                  <c:v>-5.8527000000000003E-2</c:v>
                </c:pt>
                <c:pt idx="964">
                  <c:v>-0.74643999999999999</c:v>
                </c:pt>
                <c:pt idx="965">
                  <c:v>-1.1718999999999999</c:v>
                </c:pt>
                <c:pt idx="966">
                  <c:v>-1.8702000000000001</c:v>
                </c:pt>
                <c:pt idx="967">
                  <c:v>-2.3203</c:v>
                </c:pt>
                <c:pt idx="968">
                  <c:v>-2.883</c:v>
                </c:pt>
                <c:pt idx="969">
                  <c:v>-3.1604999999999999</c:v>
                </c:pt>
                <c:pt idx="970">
                  <c:v>-3.6682000000000001</c:v>
                </c:pt>
                <c:pt idx="971">
                  <c:v>-3.8976000000000002</c:v>
                </c:pt>
                <c:pt idx="972">
                  <c:v>-3.931</c:v>
                </c:pt>
                <c:pt idx="973">
                  <c:v>-4.3068</c:v>
                </c:pt>
                <c:pt idx="974">
                  <c:v>-3.9927000000000001</c:v>
                </c:pt>
                <c:pt idx="975">
                  <c:v>-3.6389</c:v>
                </c:pt>
                <c:pt idx="976">
                  <c:v>-3.6427</c:v>
                </c:pt>
                <c:pt idx="977">
                  <c:v>-3.5558000000000001</c:v>
                </c:pt>
                <c:pt idx="978">
                  <c:v>-2.8774000000000002</c:v>
                </c:pt>
                <c:pt idx="979">
                  <c:v>-2.8155999999999999</c:v>
                </c:pt>
                <c:pt idx="980">
                  <c:v>-2.0255000000000001</c:v>
                </c:pt>
                <c:pt idx="981">
                  <c:v>-1.6535</c:v>
                </c:pt>
                <c:pt idx="982">
                  <c:v>-0.75344999999999995</c:v>
                </c:pt>
                <c:pt idx="983">
                  <c:v>-0.45512999999999998</c:v>
                </c:pt>
                <c:pt idx="984">
                  <c:v>0.50653999999999999</c:v>
                </c:pt>
                <c:pt idx="985">
                  <c:v>0.67659999999999998</c:v>
                </c:pt>
                <c:pt idx="986">
                  <c:v>1.3272999999999999</c:v>
                </c:pt>
                <c:pt idx="987">
                  <c:v>1.8441000000000001</c:v>
                </c:pt>
                <c:pt idx="988">
                  <c:v>2.2827000000000002</c:v>
                </c:pt>
                <c:pt idx="989">
                  <c:v>2.6484999999999999</c:v>
                </c:pt>
                <c:pt idx="990">
                  <c:v>3.0329000000000002</c:v>
                </c:pt>
                <c:pt idx="991">
                  <c:v>3.4948999999999999</c:v>
                </c:pt>
                <c:pt idx="992">
                  <c:v>3.3376000000000001</c:v>
                </c:pt>
                <c:pt idx="993">
                  <c:v>3.5306999999999999</c:v>
                </c:pt>
                <c:pt idx="994">
                  <c:v>3.8132999999999999</c:v>
                </c:pt>
                <c:pt idx="995">
                  <c:v>3.6124000000000001</c:v>
                </c:pt>
                <c:pt idx="996">
                  <c:v>3.4283999999999999</c:v>
                </c:pt>
                <c:pt idx="997">
                  <c:v>3.4782000000000002</c:v>
                </c:pt>
                <c:pt idx="998">
                  <c:v>3.1496</c:v>
                </c:pt>
                <c:pt idx="999">
                  <c:v>2.4746000000000001</c:v>
                </c:pt>
                <c:pt idx="1000">
                  <c:v>2.2229000000000001</c:v>
                </c:pt>
                <c:pt idx="1001">
                  <c:v>1.8131999999999999</c:v>
                </c:pt>
                <c:pt idx="1002">
                  <c:v>1.2883</c:v>
                </c:pt>
                <c:pt idx="1003">
                  <c:v>0.65649999999999997</c:v>
                </c:pt>
                <c:pt idx="1004">
                  <c:v>0.4617</c:v>
                </c:pt>
                <c:pt idx="1005">
                  <c:v>-0.41253000000000001</c:v>
                </c:pt>
                <c:pt idx="1006">
                  <c:v>-0.81430000000000002</c:v>
                </c:pt>
                <c:pt idx="1007">
                  <c:v>-1.6361000000000001</c:v>
                </c:pt>
                <c:pt idx="1008">
                  <c:v>-1.9671000000000001</c:v>
                </c:pt>
                <c:pt idx="1009">
                  <c:v>-2.4710999999999999</c:v>
                </c:pt>
                <c:pt idx="1010">
                  <c:v>-2.5356999999999998</c:v>
                </c:pt>
                <c:pt idx="1011">
                  <c:v>-3.1957</c:v>
                </c:pt>
                <c:pt idx="1012">
                  <c:v>-3.2642000000000002</c:v>
                </c:pt>
                <c:pt idx="1013">
                  <c:v>-3.2745000000000002</c:v>
                </c:pt>
                <c:pt idx="1014">
                  <c:v>-3.6093000000000002</c:v>
                </c:pt>
                <c:pt idx="1015">
                  <c:v>-3.4245999999999999</c:v>
                </c:pt>
                <c:pt idx="1016">
                  <c:v>-3.4396</c:v>
                </c:pt>
                <c:pt idx="1017">
                  <c:v>-3.3138000000000001</c:v>
                </c:pt>
                <c:pt idx="1018">
                  <c:v>-3.0911</c:v>
                </c:pt>
                <c:pt idx="1019">
                  <c:v>-2.7290000000000001</c:v>
                </c:pt>
                <c:pt idx="1020">
                  <c:v>-2.2717999999999998</c:v>
                </c:pt>
                <c:pt idx="1021">
                  <c:v>-1.9991000000000001</c:v>
                </c:pt>
                <c:pt idx="1022">
                  <c:v>-1.5833999999999999</c:v>
                </c:pt>
                <c:pt idx="1023">
                  <c:v>-1.1125</c:v>
                </c:pt>
                <c:pt idx="1024">
                  <c:v>-0.49086000000000002</c:v>
                </c:pt>
                <c:pt idx="1025">
                  <c:v>2.7958E-2</c:v>
                </c:pt>
                <c:pt idx="1026">
                  <c:v>0.58431</c:v>
                </c:pt>
                <c:pt idx="1027">
                  <c:v>0.99329999999999996</c:v>
                </c:pt>
                <c:pt idx="1028">
                  <c:v>1.4702999999999999</c:v>
                </c:pt>
                <c:pt idx="1029">
                  <c:v>1.8201000000000001</c:v>
                </c:pt>
                <c:pt idx="1030">
                  <c:v>2.2075999999999998</c:v>
                </c:pt>
                <c:pt idx="1031">
                  <c:v>2.7766000000000002</c:v>
                </c:pt>
                <c:pt idx="1032">
                  <c:v>3.1153</c:v>
                </c:pt>
                <c:pt idx="1033">
                  <c:v>3.1825999999999999</c:v>
                </c:pt>
                <c:pt idx="1034">
                  <c:v>3.4630000000000001</c:v>
                </c:pt>
                <c:pt idx="1035">
                  <c:v>3.4653999999999998</c:v>
                </c:pt>
                <c:pt idx="1036">
                  <c:v>3.4820000000000002</c:v>
                </c:pt>
                <c:pt idx="1037">
                  <c:v>3.2804000000000002</c:v>
                </c:pt>
                <c:pt idx="1038">
                  <c:v>3.2418</c:v>
                </c:pt>
                <c:pt idx="1039">
                  <c:v>2.9319000000000002</c:v>
                </c:pt>
                <c:pt idx="1040">
                  <c:v>2.5484</c:v>
                </c:pt>
                <c:pt idx="1041">
                  <c:v>2.4247999999999998</c:v>
                </c:pt>
                <c:pt idx="1042">
                  <c:v>1.8606</c:v>
                </c:pt>
                <c:pt idx="1043">
                  <c:v>1.3714</c:v>
                </c:pt>
                <c:pt idx="1044">
                  <c:v>1.0443</c:v>
                </c:pt>
                <c:pt idx="1045">
                  <c:v>0.45857999999999999</c:v>
                </c:pt>
                <c:pt idx="1046">
                  <c:v>-0.10267999999999999</c:v>
                </c:pt>
                <c:pt idx="1047">
                  <c:v>-0.48537000000000002</c:v>
                </c:pt>
                <c:pt idx="1048">
                  <c:v>-0.99782000000000004</c:v>
                </c:pt>
                <c:pt idx="1049">
                  <c:v>-1.5038</c:v>
                </c:pt>
                <c:pt idx="1050">
                  <c:v>-1.7492000000000001</c:v>
                </c:pt>
                <c:pt idx="1051">
                  <c:v>-2.4723999999999999</c:v>
                </c:pt>
                <c:pt idx="1052">
                  <c:v>-2.7021000000000002</c:v>
                </c:pt>
                <c:pt idx="1053">
                  <c:v>-2.6732</c:v>
                </c:pt>
                <c:pt idx="1054">
                  <c:v>-3.0207000000000002</c:v>
                </c:pt>
                <c:pt idx="1055">
                  <c:v>-3.1337000000000002</c:v>
                </c:pt>
                <c:pt idx="1056">
                  <c:v>-3.3304</c:v>
                </c:pt>
                <c:pt idx="1057">
                  <c:v>-3.1377999999999999</c:v>
                </c:pt>
                <c:pt idx="1058">
                  <c:v>-3.3064</c:v>
                </c:pt>
                <c:pt idx="1059">
                  <c:v>-2.7884000000000002</c:v>
                </c:pt>
                <c:pt idx="1060">
                  <c:v>-2.7414000000000001</c:v>
                </c:pt>
                <c:pt idx="1061">
                  <c:v>-2.6907000000000001</c:v>
                </c:pt>
                <c:pt idx="1062">
                  <c:v>-2.2869000000000002</c:v>
                </c:pt>
                <c:pt idx="1063">
                  <c:v>-1.7647999999999999</c:v>
                </c:pt>
                <c:pt idx="1064">
                  <c:v>-1.3049999999999999</c:v>
                </c:pt>
                <c:pt idx="1065">
                  <c:v>-1.0336000000000001</c:v>
                </c:pt>
                <c:pt idx="1066">
                  <c:v>-0.48107</c:v>
                </c:pt>
                <c:pt idx="1067">
                  <c:v>-9.9167000000000005E-2</c:v>
                </c:pt>
                <c:pt idx="1068">
                  <c:v>0.45057000000000003</c:v>
                </c:pt>
                <c:pt idx="1069">
                  <c:v>0.9002</c:v>
                </c:pt>
                <c:pt idx="1070">
                  <c:v>1.2761</c:v>
                </c:pt>
                <c:pt idx="1071">
                  <c:v>1.7038</c:v>
                </c:pt>
                <c:pt idx="1072">
                  <c:v>2.1204000000000001</c:v>
                </c:pt>
                <c:pt idx="1073">
                  <c:v>2.3864999999999998</c:v>
                </c:pt>
                <c:pt idx="1074">
                  <c:v>2.4700000000000002</c:v>
                </c:pt>
                <c:pt idx="1075">
                  <c:v>2.6793999999999998</c:v>
                </c:pt>
                <c:pt idx="1076">
                  <c:v>3.0459999999999998</c:v>
                </c:pt>
                <c:pt idx="1077">
                  <c:v>2.9843000000000002</c:v>
                </c:pt>
                <c:pt idx="1078">
                  <c:v>2.8978000000000002</c:v>
                </c:pt>
                <c:pt idx="1079">
                  <c:v>3.1634000000000002</c:v>
                </c:pt>
                <c:pt idx="1080">
                  <c:v>2.5146999999999999</c:v>
                </c:pt>
                <c:pt idx="1081">
                  <c:v>2.5413000000000001</c:v>
                </c:pt>
                <c:pt idx="1082">
                  <c:v>2.1937000000000002</c:v>
                </c:pt>
                <c:pt idx="1083">
                  <c:v>2.0019</c:v>
                </c:pt>
                <c:pt idx="1084">
                  <c:v>1.2322</c:v>
                </c:pt>
                <c:pt idx="1085">
                  <c:v>1.3595999999999999</c:v>
                </c:pt>
                <c:pt idx="1086">
                  <c:v>0.82648999999999995</c:v>
                </c:pt>
                <c:pt idx="1087">
                  <c:v>0.47564000000000001</c:v>
                </c:pt>
                <c:pt idx="1088">
                  <c:v>1.2833000000000001E-2</c:v>
                </c:pt>
                <c:pt idx="1089">
                  <c:v>-0.45573999999999998</c:v>
                </c:pt>
                <c:pt idx="1090">
                  <c:v>-0.69816</c:v>
                </c:pt>
                <c:pt idx="1091">
                  <c:v>-1.2137</c:v>
                </c:pt>
                <c:pt idx="1092">
                  <c:v>-1.4517</c:v>
                </c:pt>
                <c:pt idx="1093">
                  <c:v>-1.8696999999999999</c:v>
                </c:pt>
                <c:pt idx="1094">
                  <c:v>-2.0657000000000001</c:v>
                </c:pt>
                <c:pt idx="1095">
                  <c:v>-2.4009999999999998</c:v>
                </c:pt>
                <c:pt idx="1096">
                  <c:v>-2.5973999999999999</c:v>
                </c:pt>
                <c:pt idx="1097">
                  <c:v>-2.6164000000000001</c:v>
                </c:pt>
                <c:pt idx="1098">
                  <c:v>-2.641</c:v>
                </c:pt>
                <c:pt idx="1099">
                  <c:v>-2.5899000000000001</c:v>
                </c:pt>
                <c:pt idx="1100">
                  <c:v>-2.3351999999999999</c:v>
                </c:pt>
                <c:pt idx="1101">
                  <c:v>-2.3999000000000001</c:v>
                </c:pt>
                <c:pt idx="1102">
                  <c:v>-2.3443999999999998</c:v>
                </c:pt>
                <c:pt idx="1103">
                  <c:v>-1.8132999999999999</c:v>
                </c:pt>
                <c:pt idx="1104">
                  <c:v>-1.9181999999999999</c:v>
                </c:pt>
                <c:pt idx="1105">
                  <c:v>-1.2737000000000001</c:v>
                </c:pt>
                <c:pt idx="1106">
                  <c:v>-1.0991</c:v>
                </c:pt>
                <c:pt idx="1107">
                  <c:v>-0.39180999999999999</c:v>
                </c:pt>
                <c:pt idx="1108">
                  <c:v>-0.22452</c:v>
                </c:pt>
                <c:pt idx="1109">
                  <c:v>0.48588999999999999</c:v>
                </c:pt>
                <c:pt idx="1110">
                  <c:v>0.45194000000000001</c:v>
                </c:pt>
                <c:pt idx="1111">
                  <c:v>0.94035999999999997</c:v>
                </c:pt>
                <c:pt idx="1112">
                  <c:v>1.2401</c:v>
                </c:pt>
                <c:pt idx="1113">
                  <c:v>1.5494000000000001</c:v>
                </c:pt>
                <c:pt idx="1114">
                  <c:v>1.7886</c:v>
                </c:pt>
                <c:pt idx="1115">
                  <c:v>1.8130999999999999</c:v>
                </c:pt>
                <c:pt idx="1116">
                  <c:v>2.3540000000000001</c:v>
                </c:pt>
                <c:pt idx="1117">
                  <c:v>2.1514000000000002</c:v>
                </c:pt>
                <c:pt idx="1118">
                  <c:v>2.2953000000000001</c:v>
                </c:pt>
                <c:pt idx="1119">
                  <c:v>2.4799000000000002</c:v>
                </c:pt>
                <c:pt idx="1120">
                  <c:v>2.3201000000000001</c:v>
                </c:pt>
                <c:pt idx="1121">
                  <c:v>2.2193000000000001</c:v>
                </c:pt>
                <c:pt idx="1122">
                  <c:v>2.2806999999999999</c:v>
                </c:pt>
                <c:pt idx="1123">
                  <c:v>2.0836999999999999</c:v>
                </c:pt>
                <c:pt idx="1124">
                  <c:v>1.5509999999999999</c:v>
                </c:pt>
                <c:pt idx="1125">
                  <c:v>1.2194</c:v>
                </c:pt>
                <c:pt idx="1126">
                  <c:v>1.1361000000000001</c:v>
                </c:pt>
                <c:pt idx="1127">
                  <c:v>0.81023999999999996</c:v>
                </c:pt>
                <c:pt idx="1128">
                  <c:v>0.37545000000000001</c:v>
                </c:pt>
                <c:pt idx="1129">
                  <c:v>0.36019000000000001</c:v>
                </c:pt>
                <c:pt idx="1130">
                  <c:v>-0.34055000000000002</c:v>
                </c:pt>
                <c:pt idx="1131">
                  <c:v>-0.58028999999999997</c:v>
                </c:pt>
                <c:pt idx="1132">
                  <c:v>-1.2017</c:v>
                </c:pt>
                <c:pt idx="1133">
                  <c:v>-1.3395999999999999</c:v>
                </c:pt>
                <c:pt idx="1134">
                  <c:v>-1.7435</c:v>
                </c:pt>
                <c:pt idx="1135">
                  <c:v>-1.6760999999999999</c:v>
                </c:pt>
                <c:pt idx="1136">
                  <c:v>-2.1707999999999998</c:v>
                </c:pt>
                <c:pt idx="1137">
                  <c:v>-2.1734</c:v>
                </c:pt>
                <c:pt idx="1138">
                  <c:v>-2.1732999999999998</c:v>
                </c:pt>
                <c:pt idx="1139">
                  <c:v>-2.4085000000000001</c:v>
                </c:pt>
                <c:pt idx="1140">
                  <c:v>-2.2496999999999998</c:v>
                </c:pt>
                <c:pt idx="1141">
                  <c:v>-2.3113999999999999</c:v>
                </c:pt>
                <c:pt idx="1142">
                  <c:v>-1.9476</c:v>
                </c:pt>
                <c:pt idx="1143">
                  <c:v>-2.0192000000000001</c:v>
                </c:pt>
                <c:pt idx="1144">
                  <c:v>-1.8102</c:v>
                </c:pt>
                <c:pt idx="1145">
                  <c:v>-1.4772000000000001</c:v>
                </c:pt>
                <c:pt idx="1146">
                  <c:v>-1.3115000000000001</c:v>
                </c:pt>
                <c:pt idx="1147">
                  <c:v>-1.0601</c:v>
                </c:pt>
                <c:pt idx="1148">
                  <c:v>-0.76322999999999996</c:v>
                </c:pt>
                <c:pt idx="1149">
                  <c:v>-0.31548999999999999</c:v>
                </c:pt>
                <c:pt idx="1150">
                  <c:v>-1.1328E-3</c:v>
                </c:pt>
                <c:pt idx="1151">
                  <c:v>0.38418999999999998</c:v>
                </c:pt>
                <c:pt idx="1152">
                  <c:v>0.61165999999999998</c:v>
                </c:pt>
                <c:pt idx="1153">
                  <c:v>0.88982000000000006</c:v>
                </c:pt>
                <c:pt idx="1154">
                  <c:v>1.0891999999999999</c:v>
                </c:pt>
                <c:pt idx="1155">
                  <c:v>1.3701000000000001</c:v>
                </c:pt>
                <c:pt idx="1156">
                  <c:v>1.7605</c:v>
                </c:pt>
                <c:pt idx="1157">
                  <c:v>2.0350999999999999</c:v>
                </c:pt>
                <c:pt idx="1158">
                  <c:v>2.0407000000000002</c:v>
                </c:pt>
                <c:pt idx="1159">
                  <c:v>2.0165000000000002</c:v>
                </c:pt>
                <c:pt idx="1160">
                  <c:v>2.1995</c:v>
                </c:pt>
                <c:pt idx="1161">
                  <c:v>2.2696999999999998</c:v>
                </c:pt>
                <c:pt idx="1162">
                  <c:v>2.0968</c:v>
                </c:pt>
                <c:pt idx="1163">
                  <c:v>2.0545</c:v>
                </c:pt>
                <c:pt idx="1164">
                  <c:v>1.8609</c:v>
                </c:pt>
                <c:pt idx="1165">
                  <c:v>1.6313</c:v>
                </c:pt>
                <c:pt idx="1166">
                  <c:v>1.6019000000000001</c:v>
                </c:pt>
                <c:pt idx="1167">
                  <c:v>1.2212000000000001</c:v>
                </c:pt>
                <c:pt idx="1168">
                  <c:v>0.91700000000000004</c:v>
                </c:pt>
                <c:pt idx="1169">
                  <c:v>0.67022999999999999</c:v>
                </c:pt>
                <c:pt idx="1170">
                  <c:v>0.36137000000000002</c:v>
                </c:pt>
                <c:pt idx="1171">
                  <c:v>1.2943E-2</c:v>
                </c:pt>
                <c:pt idx="1172">
                  <c:v>-0.18293999999999999</c:v>
                </c:pt>
                <c:pt idx="1173">
                  <c:v>-0.48808000000000001</c:v>
                </c:pt>
                <c:pt idx="1174">
                  <c:v>-0.83113999999999999</c:v>
                </c:pt>
                <c:pt idx="1175">
                  <c:v>-0.93162</c:v>
                </c:pt>
                <c:pt idx="1176">
                  <c:v>-1.4598</c:v>
                </c:pt>
                <c:pt idx="1177">
                  <c:v>-1.5698000000000001</c:v>
                </c:pt>
                <c:pt idx="1178">
                  <c:v>-1.478</c:v>
                </c:pt>
                <c:pt idx="1179">
                  <c:v>-1.7581</c:v>
                </c:pt>
                <c:pt idx="1180">
                  <c:v>-1.7484999999999999</c:v>
                </c:pt>
                <c:pt idx="1181">
                  <c:v>-1.964</c:v>
                </c:pt>
                <c:pt idx="1182">
                  <c:v>-1.8334999999999999</c:v>
                </c:pt>
                <c:pt idx="1183">
                  <c:v>-1.9763999999999999</c:v>
                </c:pt>
                <c:pt idx="1184">
                  <c:v>-1.5611999999999999</c:v>
                </c:pt>
                <c:pt idx="1185">
                  <c:v>-1.6487000000000001</c:v>
                </c:pt>
                <c:pt idx="1186">
                  <c:v>-1.4961</c:v>
                </c:pt>
                <c:pt idx="1187">
                  <c:v>-1.3980999999999999</c:v>
                </c:pt>
                <c:pt idx="1188">
                  <c:v>-1.0713999999999999</c:v>
                </c:pt>
                <c:pt idx="1189">
                  <c:v>-0.80461000000000005</c:v>
                </c:pt>
                <c:pt idx="1190">
                  <c:v>-0.68418000000000001</c:v>
                </c:pt>
                <c:pt idx="1191">
                  <c:v>-0.33071</c:v>
                </c:pt>
                <c:pt idx="1192">
                  <c:v>-0.13714000000000001</c:v>
                </c:pt>
                <c:pt idx="1193">
                  <c:v>0.20726</c:v>
                </c:pt>
                <c:pt idx="1194">
                  <c:v>0.43695000000000001</c:v>
                </c:pt>
                <c:pt idx="1195">
                  <c:v>0.66393000000000002</c:v>
                </c:pt>
                <c:pt idx="1196">
                  <c:v>0.91896</c:v>
                </c:pt>
                <c:pt idx="1197">
                  <c:v>1.1317999999999999</c:v>
                </c:pt>
                <c:pt idx="1198">
                  <c:v>1.2889999999999999</c:v>
                </c:pt>
                <c:pt idx="1199">
                  <c:v>1.3027</c:v>
                </c:pt>
                <c:pt idx="1200">
                  <c:v>1.3609</c:v>
                </c:pt>
                <c:pt idx="1201">
                  <c:v>1.704</c:v>
                </c:pt>
                <c:pt idx="1202">
                  <c:v>1.6458999999999999</c:v>
                </c:pt>
                <c:pt idx="1203">
                  <c:v>1.4681999999999999</c:v>
                </c:pt>
                <c:pt idx="1204">
                  <c:v>1.7951999999999999</c:v>
                </c:pt>
                <c:pt idx="1205">
                  <c:v>1.27</c:v>
                </c:pt>
                <c:pt idx="1206">
                  <c:v>1.3948</c:v>
                </c:pt>
                <c:pt idx="1207">
                  <c:v>1.1068</c:v>
                </c:pt>
                <c:pt idx="1208">
                  <c:v>1.0645</c:v>
                </c:pt>
                <c:pt idx="1209">
                  <c:v>0.46627000000000002</c:v>
                </c:pt>
                <c:pt idx="1210">
                  <c:v>0.73626999999999998</c:v>
                </c:pt>
                <c:pt idx="1211">
                  <c:v>0.41316000000000003</c:v>
                </c:pt>
                <c:pt idx="1212">
                  <c:v>0.25180999999999998</c:v>
                </c:pt>
                <c:pt idx="1213">
                  <c:v>-2.7740999999999998E-2</c:v>
                </c:pt>
                <c:pt idx="1214">
                  <c:v>-0.28415000000000001</c:v>
                </c:pt>
                <c:pt idx="1215">
                  <c:v>-0.33274999999999999</c:v>
                </c:pt>
                <c:pt idx="1216">
                  <c:v>-0.68888000000000005</c:v>
                </c:pt>
                <c:pt idx="1217">
                  <c:v>-0.71765000000000001</c:v>
                </c:pt>
                <c:pt idx="1218">
                  <c:v>-1.0107999999999999</c:v>
                </c:pt>
                <c:pt idx="1219">
                  <c:v>-1.0943000000000001</c:v>
                </c:pt>
                <c:pt idx="1220">
                  <c:v>-1.2521</c:v>
                </c:pt>
                <c:pt idx="1221">
                  <c:v>-1.3828</c:v>
                </c:pt>
                <c:pt idx="1222">
                  <c:v>-1.387</c:v>
                </c:pt>
                <c:pt idx="1223">
                  <c:v>-1.3997999999999999</c:v>
                </c:pt>
                <c:pt idx="1224">
                  <c:v>-1.2796000000000001</c:v>
                </c:pt>
                <c:pt idx="1225">
                  <c:v>-1.0863</c:v>
                </c:pt>
                <c:pt idx="1226">
                  <c:v>-1.2543</c:v>
                </c:pt>
                <c:pt idx="1227">
                  <c:v>-1.2251000000000001</c:v>
                </c:pt>
                <c:pt idx="1228">
                  <c:v>-0.84226999999999996</c:v>
                </c:pt>
                <c:pt idx="1229">
                  <c:v>-1.1117999999999999</c:v>
                </c:pt>
                <c:pt idx="1230">
                  <c:v>-0.47365000000000002</c:v>
                </c:pt>
                <c:pt idx="1231">
                  <c:v>-0.56610000000000005</c:v>
                </c:pt>
                <c:pt idx="1232">
                  <c:v>-6.4259999999999998E-2</c:v>
                </c:pt>
                <c:pt idx="1233">
                  <c:v>-8.1947000000000006E-2</c:v>
                </c:pt>
                <c:pt idx="1234">
                  <c:v>0.45255000000000001</c:v>
                </c:pt>
                <c:pt idx="1235">
                  <c:v>0.23554</c:v>
                </c:pt>
                <c:pt idx="1236">
                  <c:v>0.56191999999999998</c:v>
                </c:pt>
                <c:pt idx="1237">
                  <c:v>0.66154000000000002</c:v>
                </c:pt>
                <c:pt idx="1238">
                  <c:v>0.81645999999999996</c:v>
                </c:pt>
                <c:pt idx="1239">
                  <c:v>0.95423999999999998</c:v>
                </c:pt>
                <c:pt idx="1240">
                  <c:v>0.87270999999999999</c:v>
                </c:pt>
                <c:pt idx="1241">
                  <c:v>1.2521</c:v>
                </c:pt>
                <c:pt idx="1242">
                  <c:v>1.0172000000000001</c:v>
                </c:pt>
                <c:pt idx="1243">
                  <c:v>1.1687000000000001</c:v>
                </c:pt>
                <c:pt idx="1244">
                  <c:v>1.2618</c:v>
                </c:pt>
                <c:pt idx="1245">
                  <c:v>1.1591</c:v>
                </c:pt>
                <c:pt idx="1246">
                  <c:v>1.131</c:v>
                </c:pt>
                <c:pt idx="1247">
                  <c:v>1.1728000000000001</c:v>
                </c:pt>
                <c:pt idx="1248">
                  <c:v>1.0985</c:v>
                </c:pt>
                <c:pt idx="1249">
                  <c:v>0.72894999999999999</c:v>
                </c:pt>
                <c:pt idx="1250">
                  <c:v>0.54486999999999997</c:v>
                </c:pt>
                <c:pt idx="1251">
                  <c:v>0.57738</c:v>
                </c:pt>
                <c:pt idx="1252">
                  <c:v>0.43298999999999999</c:v>
                </c:pt>
                <c:pt idx="1253">
                  <c:v>0.17446999999999999</c:v>
                </c:pt>
                <c:pt idx="1254">
                  <c:v>0.33179999999999998</c:v>
                </c:pt>
                <c:pt idx="1255">
                  <c:v>-0.16286</c:v>
                </c:pt>
                <c:pt idx="1256">
                  <c:v>-0.23274</c:v>
                </c:pt>
                <c:pt idx="1257">
                  <c:v>-0.62527999999999995</c:v>
                </c:pt>
                <c:pt idx="1258">
                  <c:v>-0.63282000000000005</c:v>
                </c:pt>
                <c:pt idx="1259">
                  <c:v>-0.90073999999999999</c:v>
                </c:pt>
                <c:pt idx="1260">
                  <c:v>-0.73723000000000005</c:v>
                </c:pt>
                <c:pt idx="1261">
                  <c:v>-1.0598000000000001</c:v>
                </c:pt>
                <c:pt idx="1262">
                  <c:v>-1.0143</c:v>
                </c:pt>
                <c:pt idx="1263">
                  <c:v>-0.98875999999999997</c:v>
                </c:pt>
                <c:pt idx="1264">
                  <c:v>-1.1109</c:v>
                </c:pt>
                <c:pt idx="1265">
                  <c:v>-0.97855000000000003</c:v>
                </c:pt>
                <c:pt idx="1266">
                  <c:v>-1.1132</c:v>
                </c:pt>
                <c:pt idx="1267">
                  <c:v>-0.82043999999999995</c:v>
                </c:pt>
                <c:pt idx="1268">
                  <c:v>-0.90637000000000001</c:v>
                </c:pt>
                <c:pt idx="1269">
                  <c:v>-0.83518999999999999</c:v>
                </c:pt>
                <c:pt idx="1270">
                  <c:v>-0.66624000000000005</c:v>
                </c:pt>
                <c:pt idx="1271">
                  <c:v>-0.60360000000000003</c:v>
                </c:pt>
                <c:pt idx="1272">
                  <c:v>-0.54867999999999995</c:v>
                </c:pt>
                <c:pt idx="1273">
                  <c:v>-0.45223000000000002</c:v>
                </c:pt>
                <c:pt idx="1274">
                  <c:v>-0.15243000000000001</c:v>
                </c:pt>
                <c:pt idx="1275">
                  <c:v>-5.6870999999999998E-2</c:v>
                </c:pt>
                <c:pt idx="1276">
                  <c:v>0.12162000000000001</c:v>
                </c:pt>
                <c:pt idx="1277">
                  <c:v>0.17652999999999999</c:v>
                </c:pt>
                <c:pt idx="1278">
                  <c:v>0.24940000000000001</c:v>
                </c:pt>
                <c:pt idx="1279">
                  <c:v>0.29027999999999998</c:v>
                </c:pt>
                <c:pt idx="1280">
                  <c:v>0.44718999999999998</c:v>
                </c:pt>
                <c:pt idx="1281">
                  <c:v>0.64634999999999998</c:v>
                </c:pt>
                <c:pt idx="1282">
                  <c:v>0.82304999999999995</c:v>
                </c:pt>
                <c:pt idx="1283">
                  <c:v>0.78839999999999999</c:v>
                </c:pt>
                <c:pt idx="1284">
                  <c:v>0.72965000000000002</c:v>
                </c:pt>
                <c:pt idx="1285">
                  <c:v>0.80669000000000002</c:v>
                </c:pt>
                <c:pt idx="1286">
                  <c:v>0.91313</c:v>
                </c:pt>
                <c:pt idx="1287">
                  <c:v>0.82030000000000003</c:v>
                </c:pt>
                <c:pt idx="1288">
                  <c:v>0.76685000000000003</c:v>
                </c:pt>
                <c:pt idx="1289">
                  <c:v>0.70325000000000004</c:v>
                </c:pt>
                <c:pt idx="1290">
                  <c:v>0.61500999999999995</c:v>
                </c:pt>
                <c:pt idx="1291">
                  <c:v>0.64227999999999996</c:v>
                </c:pt>
                <c:pt idx="1292">
                  <c:v>0.45046999999999998</c:v>
                </c:pt>
                <c:pt idx="1293">
                  <c:v>0.35631000000000002</c:v>
                </c:pt>
                <c:pt idx="1294">
                  <c:v>0.29416999999999999</c:v>
                </c:pt>
                <c:pt idx="1295">
                  <c:v>0.15945999999999999</c:v>
                </c:pt>
                <c:pt idx="1296">
                  <c:v>1.5531E-2</c:v>
                </c:pt>
                <c:pt idx="1297">
                  <c:v>9.3120000000000008E-3</c:v>
                </c:pt>
                <c:pt idx="1298">
                  <c:v>-8.3406999999999995E-2</c:v>
                </c:pt>
                <c:pt idx="1299">
                  <c:v>-0.23164000000000001</c:v>
                </c:pt>
                <c:pt idx="1300">
                  <c:v>-0.18148</c:v>
                </c:pt>
                <c:pt idx="1301">
                  <c:v>-0.45912999999999998</c:v>
                </c:pt>
                <c:pt idx="1302">
                  <c:v>-0.48594999999999999</c:v>
                </c:pt>
                <c:pt idx="1303">
                  <c:v>-0.30210999999999999</c:v>
                </c:pt>
                <c:pt idx="1304">
                  <c:v>-0.53539000000000003</c:v>
                </c:pt>
                <c:pt idx="1305">
                  <c:v>-0.38419999999999999</c:v>
                </c:pt>
                <c:pt idx="1306">
                  <c:v>-0.60197999999999996</c:v>
                </c:pt>
                <c:pt idx="1307">
                  <c:v>-0.50775000000000003</c:v>
                </c:pt>
                <c:pt idx="1308">
                  <c:v>-0.58903000000000005</c:v>
                </c:pt>
                <c:pt idx="1309">
                  <c:v>-0.26421</c:v>
                </c:pt>
                <c:pt idx="1310">
                  <c:v>-0.47522999999999999</c:v>
                </c:pt>
                <c:pt idx="1311">
                  <c:v>-0.44746000000000002</c:v>
                </c:pt>
                <c:pt idx="1312">
                  <c:v>-0.42699999999999999</c:v>
                </c:pt>
                <c:pt idx="1313">
                  <c:v>-0.27561000000000002</c:v>
                </c:pt>
                <c:pt idx="1314">
                  <c:v>-0.19750999999999999</c:v>
                </c:pt>
                <c:pt idx="1315">
                  <c:v>-0.22897000000000001</c:v>
                </c:pt>
                <c:pt idx="1316">
                  <c:v>-8.9637999999999995E-2</c:v>
                </c:pt>
                <c:pt idx="1317">
                  <c:v>-9.4838000000000006E-2</c:v>
                </c:pt>
                <c:pt idx="1318">
                  <c:v>6.0664000000000003E-2</c:v>
                </c:pt>
                <c:pt idx="1319">
                  <c:v>9.8266999999999993E-2</c:v>
                </c:pt>
                <c:pt idx="1320">
                  <c:v>0.15625</c:v>
                </c:pt>
                <c:pt idx="1321">
                  <c:v>0.24612000000000001</c:v>
                </c:pt>
                <c:pt idx="1322">
                  <c:v>0.24796000000000001</c:v>
                </c:pt>
                <c:pt idx="1323">
                  <c:v>0.27051999999999998</c:v>
                </c:pt>
                <c:pt idx="1324">
                  <c:v>0.26721</c:v>
                </c:pt>
                <c:pt idx="1325">
                  <c:v>0.34683999999999998</c:v>
                </c:pt>
                <c:pt idx="1326">
                  <c:v>0.32761000000000001</c:v>
                </c:pt>
                <c:pt idx="1327">
                  <c:v>0.25457999999999997</c:v>
                </c:pt>
                <c:pt idx="1328">
                  <c:v>0.28752</c:v>
                </c:pt>
                <c:pt idx="1329">
                  <c:v>0.33235999999999999</c:v>
                </c:pt>
                <c:pt idx="1330">
                  <c:v>0.30997000000000002</c:v>
                </c:pt>
                <c:pt idx="1331">
                  <c:v>0.20496</c:v>
                </c:pt>
                <c:pt idx="1332">
                  <c:v>0.12825</c:v>
                </c:pt>
                <c:pt idx="1333">
                  <c:v>2.6728999999999999E-2</c:v>
                </c:pt>
                <c:pt idx="1334">
                  <c:v>6.1593999999999998E-3</c:v>
                </c:pt>
                <c:pt idx="1335">
                  <c:v>6.0435999999999997E-2</c:v>
                </c:pt>
                <c:pt idx="1336">
                  <c:v>8.8508000000000003E-2</c:v>
                </c:pt>
                <c:pt idx="1337">
                  <c:v>4.0178999999999999E-2</c:v>
                </c:pt>
                <c:pt idx="1338">
                  <c:v>-2.1888999999999999E-2</c:v>
                </c:pt>
                <c:pt idx="1339">
                  <c:v>-6.2350999999999997E-2</c:v>
                </c:pt>
                <c:pt idx="1340">
                  <c:v>-5.2526000000000003E-2</c:v>
                </c:pt>
                <c:pt idx="1341">
                  <c:v>-5.3802999999999997E-2</c:v>
                </c:pt>
                <c:pt idx="1342">
                  <c:v>-6.0608000000000002E-2</c:v>
                </c:pt>
                <c:pt idx="1343">
                  <c:v>-0.11028</c:v>
                </c:pt>
                <c:pt idx="1344">
                  <c:v>-0.17282</c:v>
                </c:pt>
                <c:pt idx="1345">
                  <c:v>-0.15615999999999999</c:v>
                </c:pt>
                <c:pt idx="1346">
                  <c:v>-0.16025</c:v>
                </c:pt>
                <c:pt idx="1347">
                  <c:v>-0.20898</c:v>
                </c:pt>
                <c:pt idx="1348">
                  <c:v>-0.17932999999999999</c:v>
                </c:pt>
                <c:pt idx="1349">
                  <c:v>-0.16949</c:v>
                </c:pt>
                <c:pt idx="1350">
                  <c:v>-0.19913</c:v>
                </c:pt>
                <c:pt idx="1351">
                  <c:v>-0.12756999999999999</c:v>
                </c:pt>
                <c:pt idx="1352">
                  <c:v>-9.4858999999999999E-2</c:v>
                </c:pt>
                <c:pt idx="1353">
                  <c:v>-8.9885000000000007E-2</c:v>
                </c:pt>
                <c:pt idx="1354">
                  <c:v>-0.10428</c:v>
                </c:pt>
                <c:pt idx="1355">
                  <c:v>-8.8922000000000001E-2</c:v>
                </c:pt>
                <c:pt idx="1356">
                  <c:v>-5.2805999999999999E-2</c:v>
                </c:pt>
                <c:pt idx="1357">
                  <c:v>-1.1809999999999999E-2</c:v>
                </c:pt>
                <c:pt idx="1358">
                  <c:v>-1.3252999999999999E-2</c:v>
                </c:pt>
                <c:pt idx="1359">
                  <c:v>-1.3372E-2</c:v>
                </c:pt>
                <c:pt idx="1360">
                  <c:v>-9.7686000000000005E-3</c:v>
                </c:pt>
                <c:pt idx="1361">
                  <c:v>5.0826000000000003E-2</c:v>
                </c:pt>
                <c:pt idx="1362">
                  <c:v>8.6656999999999998E-2</c:v>
                </c:pt>
                <c:pt idx="1363">
                  <c:v>7.0193000000000005E-2</c:v>
                </c:pt>
                <c:pt idx="1364">
                  <c:v>8.1717999999999999E-2</c:v>
                </c:pt>
                <c:pt idx="1365">
                  <c:v>0.10829999999999999</c:v>
                </c:pt>
                <c:pt idx="1366">
                  <c:v>0.11262</c:v>
                </c:pt>
                <c:pt idx="1367">
                  <c:v>0.11224000000000001</c:v>
                </c:pt>
                <c:pt idx="1368">
                  <c:v>0.12102</c:v>
                </c:pt>
                <c:pt idx="1369">
                  <c:v>0.11991</c:v>
                </c:pt>
                <c:pt idx="1370">
                  <c:v>0.10052</c:v>
                </c:pt>
                <c:pt idx="1371">
                  <c:v>6.8205000000000002E-2</c:v>
                </c:pt>
                <c:pt idx="1372">
                  <c:v>6.5638000000000002E-2</c:v>
                </c:pt>
                <c:pt idx="1373">
                  <c:v>6.0199999999999997E-2</c:v>
                </c:pt>
                <c:pt idx="1374">
                  <c:v>6.9787000000000002E-2</c:v>
                </c:pt>
                <c:pt idx="1375">
                  <c:v>6.3687999999999995E-2</c:v>
                </c:pt>
                <c:pt idx="1376">
                  <c:v>1.8585999999999998E-2</c:v>
                </c:pt>
                <c:pt idx="1377">
                  <c:v>-6.2979999999999998E-3</c:v>
                </c:pt>
                <c:pt idx="1378">
                  <c:v>2.1645000000000001E-2</c:v>
                </c:pt>
                <c:pt idx="1379">
                  <c:v>5.7735000000000002E-2</c:v>
                </c:pt>
                <c:pt idx="1380">
                  <c:v>7.3289999999999994E-2</c:v>
                </c:pt>
                <c:pt idx="1381">
                  <c:v>4.3582000000000003E-2</c:v>
                </c:pt>
                <c:pt idx="1382">
                  <c:v>2.4858000000000002E-2</c:v>
                </c:pt>
                <c:pt idx="1383">
                  <c:v>4.8142999999999998E-2</c:v>
                </c:pt>
                <c:pt idx="1384">
                  <c:v>6.7156999999999994E-2</c:v>
                </c:pt>
                <c:pt idx="1385">
                  <c:v>4.9126000000000003E-2</c:v>
                </c:pt>
                <c:pt idx="1386">
                  <c:v>1.0081E-2</c:v>
                </c:pt>
                <c:pt idx="1387">
                  <c:v>5.1218000000000001E-3</c:v>
                </c:pt>
                <c:pt idx="1388">
                  <c:v>-1.8703999999999998E-2</c:v>
                </c:pt>
                <c:pt idx="1389">
                  <c:v>-2.6946999999999999E-2</c:v>
                </c:pt>
                <c:pt idx="1390">
                  <c:v>-1.678E-2</c:v>
                </c:pt>
                <c:pt idx="1391">
                  <c:v>-1.9525000000000001E-2</c:v>
                </c:pt>
                <c:pt idx="1392">
                  <c:v>-4.8191999999999999E-2</c:v>
                </c:pt>
                <c:pt idx="1393">
                  <c:v>-5.3247000000000003E-2</c:v>
                </c:pt>
                <c:pt idx="1394">
                  <c:v>-3.6069999999999998E-2</c:v>
                </c:pt>
                <c:pt idx="1395">
                  <c:v>-2.1902000000000001E-2</c:v>
                </c:pt>
                <c:pt idx="1396">
                  <c:v>-2.0097E-2</c:v>
                </c:pt>
                <c:pt idx="1397">
                  <c:v>-4.2849999999999999E-2</c:v>
                </c:pt>
                <c:pt idx="1398">
                  <c:v>-4.7738000000000003E-2</c:v>
                </c:pt>
                <c:pt idx="1399">
                  <c:v>-3.8192999999999998E-2</c:v>
                </c:pt>
                <c:pt idx="1400">
                  <c:v>-1.3834000000000001E-2</c:v>
                </c:pt>
                <c:pt idx="1401">
                  <c:v>-1.7163000000000001E-2</c:v>
                </c:pt>
                <c:pt idx="1402">
                  <c:v>-3.8561999999999999E-2</c:v>
                </c:pt>
                <c:pt idx="1403">
                  <c:v>-4.5401999999999998E-2</c:v>
                </c:pt>
                <c:pt idx="1404">
                  <c:v>-4.4971999999999998E-2</c:v>
                </c:pt>
                <c:pt idx="1405">
                  <c:v>-7.7812999999999993E-2</c:v>
                </c:pt>
                <c:pt idx="1406">
                  <c:v>-4.6094000000000003E-2</c:v>
                </c:pt>
                <c:pt idx="1407">
                  <c:v>-5.0476E-2</c:v>
                </c:pt>
                <c:pt idx="1408">
                  <c:v>-7.8968999999999998E-2</c:v>
                </c:pt>
                <c:pt idx="1409">
                  <c:v>-0.10475</c:v>
                </c:pt>
                <c:pt idx="1410">
                  <c:v>-6.6832000000000003E-2</c:v>
                </c:pt>
                <c:pt idx="1411">
                  <c:v>-5.9149E-2</c:v>
                </c:pt>
                <c:pt idx="1412">
                  <c:v>-5.2611999999999999E-2</c:v>
                </c:pt>
                <c:pt idx="1413">
                  <c:v>-4.9591000000000003E-2</c:v>
                </c:pt>
                <c:pt idx="1414">
                  <c:v>-6.0144999999999997E-2</c:v>
                </c:pt>
                <c:pt idx="1415">
                  <c:v>-5.1716999999999999E-2</c:v>
                </c:pt>
                <c:pt idx="1416">
                  <c:v>-3.5866000000000002E-2</c:v>
                </c:pt>
                <c:pt idx="1417">
                  <c:v>-2.3099000000000001E-2</c:v>
                </c:pt>
                <c:pt idx="1418">
                  <c:v>-4.1196000000000003E-2</c:v>
                </c:pt>
                <c:pt idx="1419">
                  <c:v>-3.7595999999999997E-2</c:v>
                </c:pt>
                <c:pt idx="1420">
                  <c:v>-3.2178999999999999E-2</c:v>
                </c:pt>
                <c:pt idx="1421">
                  <c:v>-3.9530000000000003E-2</c:v>
                </c:pt>
                <c:pt idx="1422">
                  <c:v>-3.9920999999999998E-2</c:v>
                </c:pt>
                <c:pt idx="1423">
                  <c:v>-1.0933E-2</c:v>
                </c:pt>
                <c:pt idx="1424">
                  <c:v>-9.5946999999999994E-3</c:v>
                </c:pt>
                <c:pt idx="1425">
                  <c:v>-9.3618000000000007E-2</c:v>
                </c:pt>
                <c:pt idx="1426">
                  <c:v>-9.0378999999999998E-3</c:v>
                </c:pt>
                <c:pt idx="1427">
                  <c:v>2.4396000000000001E-2</c:v>
                </c:pt>
                <c:pt idx="1428">
                  <c:v>-4.2007000000000003E-2</c:v>
                </c:pt>
                <c:pt idx="1429">
                  <c:v>7.1784000000000001E-2</c:v>
                </c:pt>
                <c:pt idx="1430">
                  <c:v>-5.296E-2</c:v>
                </c:pt>
                <c:pt idx="1431">
                  <c:v>5.8728000000000002E-2</c:v>
                </c:pt>
                <c:pt idx="1432">
                  <c:v>3.3244000000000003E-2</c:v>
                </c:pt>
                <c:pt idx="1433">
                  <c:v>0.10895000000000001</c:v>
                </c:pt>
                <c:pt idx="1434">
                  <c:v>-3.1274000000000003E-2</c:v>
                </c:pt>
                <c:pt idx="1435">
                  <c:v>3.8822000000000002E-2</c:v>
                </c:pt>
                <c:pt idx="1436">
                  <c:v>9.1193000000000003E-3</c:v>
                </c:pt>
                <c:pt idx="1437">
                  <c:v>5.9064999999999999E-2</c:v>
                </c:pt>
                <c:pt idx="1438">
                  <c:v>5.7942E-2</c:v>
                </c:pt>
                <c:pt idx="1439">
                  <c:v>4.2437999999999997E-2</c:v>
                </c:pt>
                <c:pt idx="1440">
                  <c:v>8.3703E-2</c:v>
                </c:pt>
                <c:pt idx="1441">
                  <c:v>5.9043999999999999E-2</c:v>
                </c:pt>
                <c:pt idx="1442">
                  <c:v>0.13002</c:v>
                </c:pt>
                <c:pt idx="1443">
                  <c:v>0.10662000000000001</c:v>
                </c:pt>
                <c:pt idx="1444">
                  <c:v>0.12941</c:v>
                </c:pt>
                <c:pt idx="1445">
                  <c:v>0.15018999999999999</c:v>
                </c:pt>
                <c:pt idx="1446">
                  <c:v>0.13999</c:v>
                </c:pt>
                <c:pt idx="1447">
                  <c:v>0.15329999999999999</c:v>
                </c:pt>
                <c:pt idx="1448">
                  <c:v>0.11422</c:v>
                </c:pt>
                <c:pt idx="1449">
                  <c:v>0.17546</c:v>
                </c:pt>
                <c:pt idx="1450">
                  <c:v>0.27278999999999998</c:v>
                </c:pt>
                <c:pt idx="1451">
                  <c:v>9.9444000000000005E-2</c:v>
                </c:pt>
                <c:pt idx="1452">
                  <c:v>6.9538000000000003E-2</c:v>
                </c:pt>
                <c:pt idx="1453">
                  <c:v>0.17868999999999999</c:v>
                </c:pt>
                <c:pt idx="1454">
                  <c:v>-1.1708E-2</c:v>
                </c:pt>
                <c:pt idx="1455">
                  <c:v>0.18476000000000001</c:v>
                </c:pt>
                <c:pt idx="1456">
                  <c:v>6.0188000000000004E-3</c:v>
                </c:pt>
                <c:pt idx="1457">
                  <c:v>0.10067</c:v>
                </c:pt>
                <c:pt idx="1458">
                  <c:v>-8.8748000000000004E-3</c:v>
                </c:pt>
                <c:pt idx="1459">
                  <c:v>0.17538999999999999</c:v>
                </c:pt>
                <c:pt idx="1460">
                  <c:v>-1.1181999999999999E-2</c:v>
                </c:pt>
                <c:pt idx="1461">
                  <c:v>2.4269999999999999E-3</c:v>
                </c:pt>
                <c:pt idx="1462">
                  <c:v>-7.4115E-2</c:v>
                </c:pt>
                <c:pt idx="1463">
                  <c:v>-6.2373999999999999E-2</c:v>
                </c:pt>
                <c:pt idx="1464">
                  <c:v>-5.5025999999999999E-2</c:v>
                </c:pt>
                <c:pt idx="1465">
                  <c:v>-0.18026</c:v>
                </c:pt>
                <c:pt idx="1466">
                  <c:v>-0.11723</c:v>
                </c:pt>
                <c:pt idx="1467">
                  <c:v>-0.24190999999999999</c:v>
                </c:pt>
                <c:pt idx="1468">
                  <c:v>-0.20238999999999999</c:v>
                </c:pt>
                <c:pt idx="1469">
                  <c:v>-0.23114999999999999</c:v>
                </c:pt>
                <c:pt idx="1470">
                  <c:v>-0.27622000000000002</c:v>
                </c:pt>
                <c:pt idx="1471">
                  <c:v>-0.26122000000000001</c:v>
                </c:pt>
                <c:pt idx="1472">
                  <c:v>-0.25452999999999998</c:v>
                </c:pt>
                <c:pt idx="1473">
                  <c:v>-0.20577999999999999</c:v>
                </c:pt>
                <c:pt idx="1474">
                  <c:v>-0.3276</c:v>
                </c:pt>
                <c:pt idx="1475">
                  <c:v>-0.39707999999999999</c:v>
                </c:pt>
                <c:pt idx="1476">
                  <c:v>-0.22355</c:v>
                </c:pt>
                <c:pt idx="1477">
                  <c:v>-0.1777</c:v>
                </c:pt>
                <c:pt idx="1478">
                  <c:v>-0.25522</c:v>
                </c:pt>
                <c:pt idx="1479">
                  <c:v>-2.6402999999999999E-2</c:v>
                </c:pt>
                <c:pt idx="1480">
                  <c:v>-0.23458999999999999</c:v>
                </c:pt>
                <c:pt idx="1481">
                  <c:v>-6.0420000000000001E-2</c:v>
                </c:pt>
                <c:pt idx="1482">
                  <c:v>-0.15290999999999999</c:v>
                </c:pt>
                <c:pt idx="1483">
                  <c:v>-1.9792000000000001E-2</c:v>
                </c:pt>
                <c:pt idx="1484">
                  <c:v>-0.17430000000000001</c:v>
                </c:pt>
                <c:pt idx="1485">
                  <c:v>7.3026999999999995E-2</c:v>
                </c:pt>
                <c:pt idx="1486">
                  <c:v>4.2023999999999999E-2</c:v>
                </c:pt>
                <c:pt idx="1487">
                  <c:v>0.14165</c:v>
                </c:pt>
                <c:pt idx="1488">
                  <c:v>0.17752999999999999</c:v>
                </c:pt>
                <c:pt idx="1489">
                  <c:v>0.19614999999999999</c:v>
                </c:pt>
                <c:pt idx="1490">
                  <c:v>0.30060999999999999</c:v>
                </c:pt>
                <c:pt idx="1491">
                  <c:v>0.22664999999999999</c:v>
                </c:pt>
                <c:pt idx="1492">
                  <c:v>0.38269999999999998</c:v>
                </c:pt>
                <c:pt idx="1493">
                  <c:v>0.31817000000000001</c:v>
                </c:pt>
                <c:pt idx="1494">
                  <c:v>0.33699000000000001</c:v>
                </c:pt>
                <c:pt idx="1495">
                  <c:v>0.36392999999999998</c:v>
                </c:pt>
                <c:pt idx="1496">
                  <c:v>0.32158999999999999</c:v>
                </c:pt>
                <c:pt idx="1497">
                  <c:v>0.26482</c:v>
                </c:pt>
                <c:pt idx="1498">
                  <c:v>0.22189999999999999</c:v>
                </c:pt>
                <c:pt idx="1499">
                  <c:v>0.31868000000000002</c:v>
                </c:pt>
                <c:pt idx="1500">
                  <c:v>0.30064000000000002</c:v>
                </c:pt>
                <c:pt idx="1501">
                  <c:v>0.19408</c:v>
                </c:pt>
                <c:pt idx="1502">
                  <c:v>0.10209</c:v>
                </c:pt>
                <c:pt idx="1503">
                  <c:v>0.10272000000000001</c:v>
                </c:pt>
                <c:pt idx="1504">
                  <c:v>-7.2539000000000006E-2</c:v>
                </c:pt>
                <c:pt idx="1505">
                  <c:v>3.3189000000000003E-2</c:v>
                </c:pt>
                <c:pt idx="1506">
                  <c:v>-9.1480000000000006E-2</c:v>
                </c:pt>
                <c:pt idx="1507">
                  <c:v>-1.5793999999999999E-2</c:v>
                </c:pt>
                <c:pt idx="1508">
                  <c:v>-0.13114000000000001</c:v>
                </c:pt>
                <c:pt idx="1509">
                  <c:v>-9.3935000000000005E-2</c:v>
                </c:pt>
                <c:pt idx="1510">
                  <c:v>-0.26011000000000001</c:v>
                </c:pt>
                <c:pt idx="1511">
                  <c:v>-0.23169999999999999</c:v>
                </c:pt>
                <c:pt idx="1512">
                  <c:v>-0.30058000000000001</c:v>
                </c:pt>
                <c:pt idx="1513">
                  <c:v>-0.33534000000000003</c:v>
                </c:pt>
                <c:pt idx="1514">
                  <c:v>-0.33432000000000001</c:v>
                </c:pt>
                <c:pt idx="1515">
                  <c:v>-0.41671000000000002</c:v>
                </c:pt>
                <c:pt idx="1516">
                  <c:v>-0.31039</c:v>
                </c:pt>
                <c:pt idx="1517">
                  <c:v>-0.39330999999999999</c:v>
                </c:pt>
                <c:pt idx="1518">
                  <c:v>-0.35063</c:v>
                </c:pt>
                <c:pt idx="1519">
                  <c:v>-0.29772999999999999</c:v>
                </c:pt>
                <c:pt idx="1520">
                  <c:v>-0.27144000000000001</c:v>
                </c:pt>
                <c:pt idx="1521">
                  <c:v>-0.23524999999999999</c:v>
                </c:pt>
                <c:pt idx="1522">
                  <c:v>-0.12349</c:v>
                </c:pt>
                <c:pt idx="1523">
                  <c:v>-4.6149999999999997E-2</c:v>
                </c:pt>
                <c:pt idx="1524">
                  <c:v>-8.0132999999999996E-2</c:v>
                </c:pt>
                <c:pt idx="1525">
                  <c:v>2.1728000000000001E-2</c:v>
                </c:pt>
                <c:pt idx="1526">
                  <c:v>7.3786000000000004E-2</c:v>
                </c:pt>
                <c:pt idx="1527">
                  <c:v>0.15928</c:v>
                </c:pt>
                <c:pt idx="1528">
                  <c:v>0.24359</c:v>
                </c:pt>
                <c:pt idx="1529">
                  <c:v>0.33814</c:v>
                </c:pt>
                <c:pt idx="1530">
                  <c:v>0.35263</c:v>
                </c:pt>
                <c:pt idx="1531">
                  <c:v>0.35465999999999998</c:v>
                </c:pt>
                <c:pt idx="1532">
                  <c:v>0.35260999999999998</c:v>
                </c:pt>
                <c:pt idx="1533">
                  <c:v>0.3891</c:v>
                </c:pt>
                <c:pt idx="1534">
                  <c:v>0.44125999999999999</c:v>
                </c:pt>
                <c:pt idx="1535">
                  <c:v>0.4859</c:v>
                </c:pt>
                <c:pt idx="1536">
                  <c:v>0.40751999999999999</c:v>
                </c:pt>
                <c:pt idx="1537">
                  <c:v>0.39417000000000002</c:v>
                </c:pt>
                <c:pt idx="1538">
                  <c:v>0.45168999999999998</c:v>
                </c:pt>
                <c:pt idx="1539">
                  <c:v>0.42063</c:v>
                </c:pt>
                <c:pt idx="1540">
                  <c:v>0.35768</c:v>
                </c:pt>
                <c:pt idx="1541">
                  <c:v>0.24590999999999999</c:v>
                </c:pt>
                <c:pt idx="1542">
                  <c:v>0.25246000000000002</c:v>
                </c:pt>
                <c:pt idx="1543">
                  <c:v>0.18454999999999999</c:v>
                </c:pt>
                <c:pt idx="1544">
                  <c:v>8.7137000000000006E-2</c:v>
                </c:pt>
                <c:pt idx="1545">
                  <c:v>2.3879999999999998E-2</c:v>
                </c:pt>
                <c:pt idx="1546">
                  <c:v>-5.8765999999999999E-2</c:v>
                </c:pt>
                <c:pt idx="1547">
                  <c:v>-0.17682</c:v>
                </c:pt>
                <c:pt idx="1548">
                  <c:v>-0.26268000000000002</c:v>
                </c:pt>
                <c:pt idx="1549">
                  <c:v>-0.31874999999999998</c:v>
                </c:pt>
                <c:pt idx="1550">
                  <c:v>-0.46301999999999999</c:v>
                </c:pt>
                <c:pt idx="1551">
                  <c:v>-0.40238000000000002</c:v>
                </c:pt>
                <c:pt idx="1552">
                  <c:v>-0.50863999999999998</c:v>
                </c:pt>
                <c:pt idx="1553">
                  <c:v>-0.65268000000000004</c:v>
                </c:pt>
                <c:pt idx="1554">
                  <c:v>-0.57047000000000003</c:v>
                </c:pt>
                <c:pt idx="1555">
                  <c:v>-0.73999000000000004</c:v>
                </c:pt>
                <c:pt idx="1556">
                  <c:v>-0.61514999999999997</c:v>
                </c:pt>
                <c:pt idx="1557">
                  <c:v>-0.62587000000000004</c:v>
                </c:pt>
                <c:pt idx="1558">
                  <c:v>-0.56672999999999996</c:v>
                </c:pt>
                <c:pt idx="1559">
                  <c:v>-0.72402999999999995</c:v>
                </c:pt>
                <c:pt idx="1560">
                  <c:v>-0.52878999999999998</c:v>
                </c:pt>
                <c:pt idx="1561">
                  <c:v>-0.42903000000000002</c:v>
                </c:pt>
                <c:pt idx="1562">
                  <c:v>-0.38407999999999998</c:v>
                </c:pt>
                <c:pt idx="1563">
                  <c:v>-0.34440999999999999</c:v>
                </c:pt>
                <c:pt idx="1564">
                  <c:v>-0.25392999999999999</c:v>
                </c:pt>
                <c:pt idx="1565">
                  <c:v>-0.12653</c:v>
                </c:pt>
                <c:pt idx="1566">
                  <c:v>-3.8113000000000001E-2</c:v>
                </c:pt>
                <c:pt idx="1567">
                  <c:v>0.10031</c:v>
                </c:pt>
                <c:pt idx="1568">
                  <c:v>0.1527</c:v>
                </c:pt>
                <c:pt idx="1569">
                  <c:v>0.28188000000000002</c:v>
                </c:pt>
                <c:pt idx="1570">
                  <c:v>0.38789000000000001</c:v>
                </c:pt>
                <c:pt idx="1571">
                  <c:v>0.43418000000000001</c:v>
                </c:pt>
                <c:pt idx="1572">
                  <c:v>0.56284999999999996</c:v>
                </c:pt>
                <c:pt idx="1573">
                  <c:v>0.61841999999999997</c:v>
                </c:pt>
                <c:pt idx="1574">
                  <c:v>0.69894000000000001</c:v>
                </c:pt>
                <c:pt idx="1575">
                  <c:v>0.86916000000000004</c:v>
                </c:pt>
                <c:pt idx="1576">
                  <c:v>0.72697000000000001</c:v>
                </c:pt>
                <c:pt idx="1577">
                  <c:v>0.73414999999999997</c:v>
                </c:pt>
                <c:pt idx="1578">
                  <c:v>0.83743999999999996</c:v>
                </c:pt>
                <c:pt idx="1579">
                  <c:v>0.67059000000000002</c:v>
                </c:pt>
                <c:pt idx="1580">
                  <c:v>0.82287999999999994</c:v>
                </c:pt>
                <c:pt idx="1581">
                  <c:v>0.59192999999999996</c:v>
                </c:pt>
                <c:pt idx="1582">
                  <c:v>0.68772999999999995</c:v>
                </c:pt>
                <c:pt idx="1583">
                  <c:v>0.51402999999999999</c:v>
                </c:pt>
                <c:pt idx="1584">
                  <c:v>0.59724999999999995</c:v>
                </c:pt>
                <c:pt idx="1585">
                  <c:v>0.27687</c:v>
                </c:pt>
                <c:pt idx="1586">
                  <c:v>0.21754000000000001</c:v>
                </c:pt>
                <c:pt idx="1587">
                  <c:v>6.4165E-2</c:v>
                </c:pt>
                <c:pt idx="1588">
                  <c:v>-1.6607E-2</c:v>
                </c:pt>
                <c:pt idx="1589">
                  <c:v>-0.11879000000000001</c:v>
                </c:pt>
                <c:pt idx="1590">
                  <c:v>-0.33284999999999998</c:v>
                </c:pt>
                <c:pt idx="1591">
                  <c:v>-0.34438999999999997</c:v>
                </c:pt>
                <c:pt idx="1592">
                  <c:v>-0.56794999999999995</c:v>
                </c:pt>
                <c:pt idx="1593">
                  <c:v>-0.59014</c:v>
                </c:pt>
                <c:pt idx="1594">
                  <c:v>-0.66620999999999997</c:v>
                </c:pt>
                <c:pt idx="1595">
                  <c:v>-0.73368</c:v>
                </c:pt>
                <c:pt idx="1596">
                  <c:v>-0.79361999999999999</c:v>
                </c:pt>
                <c:pt idx="1597">
                  <c:v>-0.80137999999999998</c:v>
                </c:pt>
                <c:pt idx="1598">
                  <c:v>-0.77029000000000003</c:v>
                </c:pt>
                <c:pt idx="1599">
                  <c:v>-0.92478000000000005</c:v>
                </c:pt>
                <c:pt idx="1600">
                  <c:v>-0.94174000000000002</c:v>
                </c:pt>
                <c:pt idx="1601">
                  <c:v>-0.72672999999999999</c:v>
                </c:pt>
                <c:pt idx="1602">
                  <c:v>-0.64905999999999997</c:v>
                </c:pt>
                <c:pt idx="1603">
                  <c:v>-0.73607999999999996</c:v>
                </c:pt>
                <c:pt idx="1604">
                  <c:v>-0.40250999999999998</c:v>
                </c:pt>
                <c:pt idx="1605">
                  <c:v>-0.51034999999999997</c:v>
                </c:pt>
                <c:pt idx="1606">
                  <c:v>-0.29965999999999998</c:v>
                </c:pt>
                <c:pt idx="1607">
                  <c:v>-0.31336999999999998</c:v>
                </c:pt>
                <c:pt idx="1608">
                  <c:v>-7.9855999999999996E-2</c:v>
                </c:pt>
                <c:pt idx="1609">
                  <c:v>-0.13697999999999999</c:v>
                </c:pt>
                <c:pt idx="1610">
                  <c:v>0.21032999999999999</c:v>
                </c:pt>
                <c:pt idx="1611">
                  <c:v>0.26357999999999998</c:v>
                </c:pt>
                <c:pt idx="1612">
                  <c:v>0.42401</c:v>
                </c:pt>
                <c:pt idx="1613">
                  <c:v>0.54830999999999996</c:v>
                </c:pt>
                <c:pt idx="1614">
                  <c:v>0.62587999999999999</c:v>
                </c:pt>
                <c:pt idx="1615">
                  <c:v>0.77307999999999999</c:v>
                </c:pt>
                <c:pt idx="1616">
                  <c:v>0.77932999999999997</c:v>
                </c:pt>
                <c:pt idx="1617">
                  <c:v>0.94952999999999999</c:v>
                </c:pt>
                <c:pt idx="1618">
                  <c:v>0.87631999999999999</c:v>
                </c:pt>
                <c:pt idx="1619">
                  <c:v>0.94135000000000002</c:v>
                </c:pt>
                <c:pt idx="1620">
                  <c:v>0.93049999999999999</c:v>
                </c:pt>
                <c:pt idx="1621">
                  <c:v>0.87031000000000003</c:v>
                </c:pt>
                <c:pt idx="1622">
                  <c:v>0.76797000000000004</c:v>
                </c:pt>
                <c:pt idx="1623">
                  <c:v>0.73987999999999998</c:v>
                </c:pt>
                <c:pt idx="1624">
                  <c:v>0.67615999999999998</c:v>
                </c:pt>
                <c:pt idx="1625">
                  <c:v>0.40518999999999999</c:v>
                </c:pt>
                <c:pt idx="1626">
                  <c:v>0.61943999999999999</c:v>
                </c:pt>
                <c:pt idx="1627">
                  <c:v>0.42963000000000001</c:v>
                </c:pt>
                <c:pt idx="1628">
                  <c:v>-1.1313999999999999E-2</c:v>
                </c:pt>
                <c:pt idx="1629">
                  <c:v>7.5289999999999996E-2</c:v>
                </c:pt>
                <c:pt idx="1630">
                  <c:v>-0.33678000000000002</c:v>
                </c:pt>
                <c:pt idx="1631">
                  <c:v>-0.14995</c:v>
                </c:pt>
                <c:pt idx="1632">
                  <c:v>-0.33994000000000002</c:v>
                </c:pt>
                <c:pt idx="1633">
                  <c:v>-0.35822999999999999</c:v>
                </c:pt>
                <c:pt idx="1634">
                  <c:v>-0.81859000000000004</c:v>
                </c:pt>
                <c:pt idx="1635">
                  <c:v>-0.67737999999999998</c:v>
                </c:pt>
                <c:pt idx="1636">
                  <c:v>-0.88758000000000004</c:v>
                </c:pt>
                <c:pt idx="1637">
                  <c:v>-0.90237000000000001</c:v>
                </c:pt>
                <c:pt idx="1638">
                  <c:v>-0.98311999999999999</c:v>
                </c:pt>
                <c:pt idx="1639">
                  <c:v>-1.0043</c:v>
                </c:pt>
                <c:pt idx="1640">
                  <c:v>-1.006</c:v>
                </c:pt>
                <c:pt idx="1641">
                  <c:v>-1.0745</c:v>
                </c:pt>
                <c:pt idx="1642">
                  <c:v>-0.92318</c:v>
                </c:pt>
                <c:pt idx="1643">
                  <c:v>-0.99750000000000005</c:v>
                </c:pt>
                <c:pt idx="1644">
                  <c:v>-0.80608000000000002</c:v>
                </c:pt>
                <c:pt idx="1645">
                  <c:v>-0.71701999999999999</c:v>
                </c:pt>
                <c:pt idx="1646">
                  <c:v>-0.69616</c:v>
                </c:pt>
                <c:pt idx="1647">
                  <c:v>-0.41737999999999997</c:v>
                </c:pt>
                <c:pt idx="1648">
                  <c:v>-0.27117000000000002</c:v>
                </c:pt>
                <c:pt idx="1649">
                  <c:v>-7.0576E-2</c:v>
                </c:pt>
                <c:pt idx="1650">
                  <c:v>5.4855000000000001E-2</c:v>
                </c:pt>
                <c:pt idx="1651">
                  <c:v>0.15287999999999999</c:v>
                </c:pt>
                <c:pt idx="1652">
                  <c:v>0.35604000000000002</c:v>
                </c:pt>
                <c:pt idx="1653">
                  <c:v>0.49292999999999998</c:v>
                </c:pt>
                <c:pt idx="1654">
                  <c:v>0.61106000000000005</c:v>
                </c:pt>
                <c:pt idx="1655">
                  <c:v>0.77783000000000002</c:v>
                </c:pt>
                <c:pt idx="1656">
                  <c:v>0.90356000000000003</c:v>
                </c:pt>
                <c:pt idx="1657">
                  <c:v>1.0935999999999999</c:v>
                </c:pt>
                <c:pt idx="1658">
                  <c:v>1.1672</c:v>
                </c:pt>
                <c:pt idx="1659">
                  <c:v>1.1671</c:v>
                </c:pt>
                <c:pt idx="1660">
                  <c:v>1.1285000000000001</c:v>
                </c:pt>
                <c:pt idx="1661">
                  <c:v>1.0115000000000001</c:v>
                </c:pt>
                <c:pt idx="1662">
                  <c:v>0.93410000000000004</c:v>
                </c:pt>
                <c:pt idx="1663">
                  <c:v>1.0213000000000001</c:v>
                </c:pt>
                <c:pt idx="1664">
                  <c:v>0.92230000000000001</c:v>
                </c:pt>
                <c:pt idx="1665">
                  <c:v>0.75105999999999995</c:v>
                </c:pt>
                <c:pt idx="1666">
                  <c:v>0.64587000000000006</c:v>
                </c:pt>
                <c:pt idx="1667">
                  <c:v>0.53227999999999998</c:v>
                </c:pt>
                <c:pt idx="1668">
                  <c:v>0.44413000000000002</c:v>
                </c:pt>
                <c:pt idx="1669">
                  <c:v>0.36110999999999999</c:v>
                </c:pt>
                <c:pt idx="1670">
                  <c:v>0.21587000000000001</c:v>
                </c:pt>
                <c:pt idx="1671">
                  <c:v>7.1847999999999995E-2</c:v>
                </c:pt>
                <c:pt idx="1672">
                  <c:v>-3.2661999999999997E-2</c:v>
                </c:pt>
                <c:pt idx="1673">
                  <c:v>-0.23161000000000001</c:v>
                </c:pt>
                <c:pt idx="1674">
                  <c:v>-0.41760999999999998</c:v>
                </c:pt>
                <c:pt idx="1675">
                  <c:v>-0.37151000000000001</c:v>
                </c:pt>
                <c:pt idx="1676">
                  <c:v>-0.67313999999999996</c:v>
                </c:pt>
                <c:pt idx="1677">
                  <c:v>-0.84014999999999995</c:v>
                </c:pt>
                <c:pt idx="1678">
                  <c:v>-0.75241999999999998</c:v>
                </c:pt>
                <c:pt idx="1679">
                  <c:v>-1.0366</c:v>
                </c:pt>
                <c:pt idx="1680">
                  <c:v>-0.94598000000000004</c:v>
                </c:pt>
                <c:pt idx="1681">
                  <c:v>-1.1446000000000001</c:v>
                </c:pt>
                <c:pt idx="1682">
                  <c:v>-1.0336000000000001</c:v>
                </c:pt>
                <c:pt idx="1683">
                  <c:v>-1.1068</c:v>
                </c:pt>
                <c:pt idx="1684">
                  <c:v>-0.85977000000000003</c:v>
                </c:pt>
                <c:pt idx="1685">
                  <c:v>-0.92471999999999999</c:v>
                </c:pt>
                <c:pt idx="1686">
                  <c:v>-0.75866</c:v>
                </c:pt>
                <c:pt idx="1687">
                  <c:v>-0.753</c:v>
                </c:pt>
                <c:pt idx="1688">
                  <c:v>-0.55674000000000001</c:v>
                </c:pt>
                <c:pt idx="1689">
                  <c:v>-0.41481000000000001</c:v>
                </c:pt>
                <c:pt idx="1690">
                  <c:v>-0.41106999999999999</c:v>
                </c:pt>
                <c:pt idx="1691">
                  <c:v>-0.1666</c:v>
                </c:pt>
                <c:pt idx="1692">
                  <c:v>-0.10151</c:v>
                </c:pt>
                <c:pt idx="1693">
                  <c:v>5.6307000000000003E-2</c:v>
                </c:pt>
                <c:pt idx="1694">
                  <c:v>0.12966</c:v>
                </c:pt>
                <c:pt idx="1695">
                  <c:v>0.23721999999999999</c:v>
                </c:pt>
                <c:pt idx="1696">
                  <c:v>0.40168999999999999</c:v>
                </c:pt>
                <c:pt idx="1697">
                  <c:v>0.50183999999999995</c:v>
                </c:pt>
                <c:pt idx="1698">
                  <c:v>0.62499000000000005</c:v>
                </c:pt>
                <c:pt idx="1699">
                  <c:v>0.52910000000000001</c:v>
                </c:pt>
                <c:pt idx="1700">
                  <c:v>0.36859999999999998</c:v>
                </c:pt>
                <c:pt idx="1701">
                  <c:v>0.82708999999999999</c:v>
                </c:pt>
                <c:pt idx="1702">
                  <c:v>0.85153000000000001</c:v>
                </c:pt>
                <c:pt idx="1703">
                  <c:v>0.53364999999999996</c:v>
                </c:pt>
                <c:pt idx="1704">
                  <c:v>0.94247000000000003</c:v>
                </c:pt>
                <c:pt idx="1705">
                  <c:v>0.49592999999999998</c:v>
                </c:pt>
                <c:pt idx="1706">
                  <c:v>0.72928000000000004</c:v>
                </c:pt>
                <c:pt idx="1707">
                  <c:v>0.50588</c:v>
                </c:pt>
                <c:pt idx="1708">
                  <c:v>0.60458000000000001</c:v>
                </c:pt>
                <c:pt idx="1709">
                  <c:v>0.13850999999999999</c:v>
                </c:pt>
                <c:pt idx="1710">
                  <c:v>0.41045999999999999</c:v>
                </c:pt>
                <c:pt idx="1711">
                  <c:v>0.23233000000000001</c:v>
                </c:pt>
                <c:pt idx="1712">
                  <c:v>0.21868000000000001</c:v>
                </c:pt>
                <c:pt idx="1713">
                  <c:v>0.10219</c:v>
                </c:pt>
                <c:pt idx="1714">
                  <c:v>-2.0749E-2</c:v>
                </c:pt>
                <c:pt idx="1715">
                  <c:v>3.3762E-2</c:v>
                </c:pt>
                <c:pt idx="1716">
                  <c:v>-0.26196000000000003</c:v>
                </c:pt>
                <c:pt idx="1717">
                  <c:v>-0.13075999999999999</c:v>
                </c:pt>
                <c:pt idx="1718">
                  <c:v>-0.28306999999999999</c:v>
                </c:pt>
                <c:pt idx="1719">
                  <c:v>-0.33012999999999998</c:v>
                </c:pt>
                <c:pt idx="1720">
                  <c:v>-0.35109000000000001</c:v>
                </c:pt>
                <c:pt idx="1721">
                  <c:v>-0.46481</c:v>
                </c:pt>
                <c:pt idx="1722">
                  <c:v>-0.44109999999999999</c:v>
                </c:pt>
                <c:pt idx="1723">
                  <c:v>-0.51180000000000003</c:v>
                </c:pt>
                <c:pt idx="1724">
                  <c:v>-0.38683000000000001</c:v>
                </c:pt>
                <c:pt idx="1725">
                  <c:v>-0.31280000000000002</c:v>
                </c:pt>
                <c:pt idx="1726">
                  <c:v>-0.38273000000000001</c:v>
                </c:pt>
                <c:pt idx="1727">
                  <c:v>-0.38763999999999998</c:v>
                </c:pt>
                <c:pt idx="1728">
                  <c:v>-0.32654</c:v>
                </c:pt>
                <c:pt idx="1729">
                  <c:v>-0.48952000000000001</c:v>
                </c:pt>
                <c:pt idx="1730">
                  <c:v>-0.15998999999999999</c:v>
                </c:pt>
                <c:pt idx="1731">
                  <c:v>-0.21143000000000001</c:v>
                </c:pt>
                <c:pt idx="1732">
                  <c:v>2.4726999999999999E-2</c:v>
                </c:pt>
                <c:pt idx="1733">
                  <c:v>8.0703000000000007E-3</c:v>
                </c:pt>
                <c:pt idx="1734">
                  <c:v>0.22841</c:v>
                </c:pt>
                <c:pt idx="1735">
                  <c:v>4.9353000000000001E-2</c:v>
                </c:pt>
                <c:pt idx="1736">
                  <c:v>0.15432000000000001</c:v>
                </c:pt>
                <c:pt idx="1737">
                  <c:v>0.10136000000000001</c:v>
                </c:pt>
                <c:pt idx="1738">
                  <c:v>0.152</c:v>
                </c:pt>
                <c:pt idx="1739">
                  <c:v>0.21728</c:v>
                </c:pt>
                <c:pt idx="1740">
                  <c:v>0.13952999999999999</c:v>
                </c:pt>
                <c:pt idx="1741">
                  <c:v>0.28586</c:v>
                </c:pt>
                <c:pt idx="1742">
                  <c:v>9.6834000000000003E-2</c:v>
                </c:pt>
                <c:pt idx="1743">
                  <c:v>0.20218</c:v>
                </c:pt>
                <c:pt idx="1744">
                  <c:v>0.25664999999999999</c:v>
                </c:pt>
                <c:pt idx="1745">
                  <c:v>0.20025000000000001</c:v>
                </c:pt>
                <c:pt idx="1746">
                  <c:v>0.19850999999999999</c:v>
                </c:pt>
                <c:pt idx="1747">
                  <c:v>0.26527000000000001</c:v>
                </c:pt>
                <c:pt idx="1748">
                  <c:v>0.27836</c:v>
                </c:pt>
                <c:pt idx="1749">
                  <c:v>0.10128</c:v>
                </c:pt>
                <c:pt idx="1750">
                  <c:v>0.14149</c:v>
                </c:pt>
                <c:pt idx="1751">
                  <c:v>3.4141999999999999E-2</c:v>
                </c:pt>
                <c:pt idx="1752">
                  <c:v>5.4350999999999997E-2</c:v>
                </c:pt>
                <c:pt idx="1753">
                  <c:v>8.9450000000000002E-2</c:v>
                </c:pt>
                <c:pt idx="1754">
                  <c:v>7.4102000000000001E-2</c:v>
                </c:pt>
                <c:pt idx="1755">
                  <c:v>1.3802E-2</c:v>
                </c:pt>
                <c:pt idx="1756">
                  <c:v>-6.7463999999999996E-2</c:v>
                </c:pt>
                <c:pt idx="1757">
                  <c:v>-0.17094000000000001</c:v>
                </c:pt>
                <c:pt idx="1758">
                  <c:v>-0.20169999999999999</c:v>
                </c:pt>
                <c:pt idx="1759">
                  <c:v>-0.14144000000000001</c:v>
                </c:pt>
                <c:pt idx="1760">
                  <c:v>-0.15195</c:v>
                </c:pt>
                <c:pt idx="1761">
                  <c:v>-0.25485999999999998</c:v>
                </c:pt>
                <c:pt idx="1762">
                  <c:v>-0.24879999999999999</c:v>
                </c:pt>
                <c:pt idx="1763">
                  <c:v>-0.17921999999999999</c:v>
                </c:pt>
                <c:pt idx="1764">
                  <c:v>-0.17793999999999999</c:v>
                </c:pt>
                <c:pt idx="1765">
                  <c:v>-0.16802</c:v>
                </c:pt>
                <c:pt idx="1766">
                  <c:v>-0.18240000000000001</c:v>
                </c:pt>
                <c:pt idx="1767">
                  <c:v>-0.11713</c:v>
                </c:pt>
                <c:pt idx="1768">
                  <c:v>-0.11216</c:v>
                </c:pt>
                <c:pt idx="1769">
                  <c:v>-0.11146</c:v>
                </c:pt>
                <c:pt idx="1770">
                  <c:v>-4.6101000000000003E-2</c:v>
                </c:pt>
                <c:pt idx="1771">
                  <c:v>-1.4054000000000001E-2</c:v>
                </c:pt>
                <c:pt idx="1772">
                  <c:v>-7.5502E-2</c:v>
                </c:pt>
                <c:pt idx="1773">
                  <c:v>-7.8641000000000003E-2</c:v>
                </c:pt>
                <c:pt idx="1774">
                  <c:v>-4.1847000000000004E-3</c:v>
                </c:pt>
                <c:pt idx="1775">
                  <c:v>6.3227999999999998E-5</c:v>
                </c:pt>
                <c:pt idx="1776">
                  <c:v>6.9963999999999998E-2</c:v>
                </c:pt>
                <c:pt idx="1777">
                  <c:v>2.5946E-2</c:v>
                </c:pt>
                <c:pt idx="1778">
                  <c:v>9.7351E-3</c:v>
                </c:pt>
                <c:pt idx="1779">
                  <c:v>-3.5782000000000001E-3</c:v>
                </c:pt>
                <c:pt idx="1780">
                  <c:v>9.3360000000000005E-3</c:v>
                </c:pt>
                <c:pt idx="1781">
                  <c:v>3.3975999999999999E-2</c:v>
                </c:pt>
                <c:pt idx="1782">
                  <c:v>7.2511000000000006E-2</c:v>
                </c:pt>
                <c:pt idx="1783">
                  <c:v>4.7073999999999998E-2</c:v>
                </c:pt>
                <c:pt idx="1784">
                  <c:v>8.7203000000000003E-3</c:v>
                </c:pt>
                <c:pt idx="1785">
                  <c:v>6.8986000000000006E-2</c:v>
                </c:pt>
                <c:pt idx="1786">
                  <c:v>0.17726</c:v>
                </c:pt>
                <c:pt idx="1787">
                  <c:v>0.17183999999999999</c:v>
                </c:pt>
                <c:pt idx="1788">
                  <c:v>0.11004</c:v>
                </c:pt>
                <c:pt idx="1789">
                  <c:v>8.5261000000000003E-2</c:v>
                </c:pt>
                <c:pt idx="1790">
                  <c:v>9.1880000000000003E-2</c:v>
                </c:pt>
                <c:pt idx="1791">
                  <c:v>0.13056000000000001</c:v>
                </c:pt>
                <c:pt idx="1792">
                  <c:v>0.11136</c:v>
                </c:pt>
                <c:pt idx="1793">
                  <c:v>6.7625000000000005E-2</c:v>
                </c:pt>
                <c:pt idx="1794">
                  <c:v>2.9682E-2</c:v>
                </c:pt>
                <c:pt idx="1795">
                  <c:v>2.8112999999999999E-2</c:v>
                </c:pt>
                <c:pt idx="1796">
                  <c:v>1.5965E-2</c:v>
                </c:pt>
                <c:pt idx="1797">
                  <c:v>4.5279E-2</c:v>
                </c:pt>
                <c:pt idx="1798">
                  <c:v>4.9935E-2</c:v>
                </c:pt>
                <c:pt idx="1799">
                  <c:v>-1.0414000000000001E-3</c:v>
                </c:pt>
                <c:pt idx="1800">
                  <c:v>-1.6837000000000001E-2</c:v>
                </c:pt>
                <c:pt idx="1801">
                  <c:v>7.3942000000000001E-3</c:v>
                </c:pt>
                <c:pt idx="1802">
                  <c:v>2.8894E-2</c:v>
                </c:pt>
                <c:pt idx="1803">
                  <c:v>5.6154000000000004E-3</c:v>
                </c:pt>
                <c:pt idx="1804">
                  <c:v>1.7791999999999999E-2</c:v>
                </c:pt>
                <c:pt idx="1805">
                  <c:v>4.8056000000000001E-2</c:v>
                </c:pt>
                <c:pt idx="1806">
                  <c:v>2.4393000000000001E-2</c:v>
                </c:pt>
                <c:pt idx="1807">
                  <c:v>1.2315000000000001E-4</c:v>
                </c:pt>
                <c:pt idx="1808">
                  <c:v>1.7048000000000001E-2</c:v>
                </c:pt>
                <c:pt idx="1809">
                  <c:v>5.6078000000000003E-2</c:v>
                </c:pt>
                <c:pt idx="1810">
                  <c:v>7.2855000000000003E-3</c:v>
                </c:pt>
                <c:pt idx="1811">
                  <c:v>-5.3470999999999998E-2</c:v>
                </c:pt>
                <c:pt idx="1812">
                  <c:v>-6.0097999999999999E-2</c:v>
                </c:pt>
                <c:pt idx="1813">
                  <c:v>-3.4145000000000002E-2</c:v>
                </c:pt>
                <c:pt idx="1814">
                  <c:v>-6.8849999999999996E-3</c:v>
                </c:pt>
                <c:pt idx="1815">
                  <c:v>-1.5095000000000001E-2</c:v>
                </c:pt>
                <c:pt idx="1816">
                  <c:v>-7.4057999999999999E-2</c:v>
                </c:pt>
                <c:pt idx="1817">
                  <c:v>-6.6337999999999994E-2</c:v>
                </c:pt>
                <c:pt idx="1818">
                  <c:v>-1.9642E-2</c:v>
                </c:pt>
                <c:pt idx="1819">
                  <c:v>8.4892000000000006E-3</c:v>
                </c:pt>
                <c:pt idx="1820">
                  <c:v>-2.5596000000000001E-2</c:v>
                </c:pt>
                <c:pt idx="1821">
                  <c:v>-4.8425000000000003E-2</c:v>
                </c:pt>
                <c:pt idx="1822">
                  <c:v>-3.4341000000000003E-2</c:v>
                </c:pt>
                <c:pt idx="1823">
                  <c:v>-4.8973999999999997E-2</c:v>
                </c:pt>
                <c:pt idx="1824">
                  <c:v>-7.3115000000000003E-3</c:v>
                </c:pt>
                <c:pt idx="1825">
                  <c:v>8.0407000000000006E-2</c:v>
                </c:pt>
                <c:pt idx="1826">
                  <c:v>-0.1021</c:v>
                </c:pt>
                <c:pt idx="1827">
                  <c:v>-0.11473</c:v>
                </c:pt>
                <c:pt idx="1828">
                  <c:v>5.3848E-2</c:v>
                </c:pt>
                <c:pt idx="1829">
                  <c:v>-0.13403999999999999</c:v>
                </c:pt>
                <c:pt idx="1830">
                  <c:v>7.2283E-2</c:v>
                </c:pt>
                <c:pt idx="1831">
                  <c:v>-8.8593000000000005E-2</c:v>
                </c:pt>
                <c:pt idx="1832">
                  <c:v>-1.3635E-2</c:v>
                </c:pt>
                <c:pt idx="1833">
                  <c:v>-0.14022999999999999</c:v>
                </c:pt>
                <c:pt idx="1834">
                  <c:v>4.7564000000000002E-2</c:v>
                </c:pt>
                <c:pt idx="1835">
                  <c:v>-8.7465000000000001E-2</c:v>
                </c:pt>
                <c:pt idx="1836">
                  <c:v>3.0926E-3</c:v>
                </c:pt>
                <c:pt idx="1837">
                  <c:v>-4.5307E-2</c:v>
                </c:pt>
                <c:pt idx="1838">
                  <c:v>-6.0378000000000001E-2</c:v>
                </c:pt>
                <c:pt idx="1839">
                  <c:v>-4.7108999999999998E-2</c:v>
                </c:pt>
                <c:pt idx="1840">
                  <c:v>-8.4170999999999996E-2</c:v>
                </c:pt>
                <c:pt idx="1841">
                  <c:v>5.5642999999999998E-2</c:v>
                </c:pt>
                <c:pt idx="1842">
                  <c:v>-5.8555999999999997E-2</c:v>
                </c:pt>
                <c:pt idx="1843">
                  <c:v>-3.1912999999999997E-2</c:v>
                </c:pt>
                <c:pt idx="1844">
                  <c:v>-4.4859999999999997E-2</c:v>
                </c:pt>
                <c:pt idx="1845">
                  <c:v>-6.5772000000000001E-3</c:v>
                </c:pt>
                <c:pt idx="1846">
                  <c:v>2.8582E-2</c:v>
                </c:pt>
                <c:pt idx="1847">
                  <c:v>-2.4327000000000001E-2</c:v>
                </c:pt>
                <c:pt idx="1848">
                  <c:v>3.2487000000000002E-2</c:v>
                </c:pt>
                <c:pt idx="1849">
                  <c:v>-4.5832999999999999E-2</c:v>
                </c:pt>
                <c:pt idx="1850">
                  <c:v>-0.11787</c:v>
                </c:pt>
                <c:pt idx="1851">
                  <c:v>5.1561000000000003E-2</c:v>
                </c:pt>
                <c:pt idx="1852">
                  <c:v>7.8212000000000004E-2</c:v>
                </c:pt>
                <c:pt idx="1853">
                  <c:v>-1.9244000000000001E-2</c:v>
                </c:pt>
                <c:pt idx="1854">
                  <c:v>0.17985999999999999</c:v>
                </c:pt>
                <c:pt idx="1855">
                  <c:v>-5.5064000000000002E-2</c:v>
                </c:pt>
                <c:pt idx="1856">
                  <c:v>9.0773999999999994E-2</c:v>
                </c:pt>
                <c:pt idx="1857">
                  <c:v>-2.4833999999999998E-2</c:v>
                </c:pt>
                <c:pt idx="1858">
                  <c:v>7.6641000000000001E-2</c:v>
                </c:pt>
                <c:pt idx="1859">
                  <c:v>-0.11365</c:v>
                </c:pt>
                <c:pt idx="1860">
                  <c:v>8.6884000000000003E-2</c:v>
                </c:pt>
                <c:pt idx="1861">
                  <c:v>4.1652000000000002E-2</c:v>
                </c:pt>
                <c:pt idx="1862">
                  <c:v>0.13252</c:v>
                </c:pt>
                <c:pt idx="1863">
                  <c:v>0.12379999999999999</c:v>
                </c:pt>
                <c:pt idx="1864">
                  <c:v>8.9325000000000002E-2</c:v>
                </c:pt>
                <c:pt idx="1865">
                  <c:v>0.18124000000000001</c:v>
                </c:pt>
                <c:pt idx="1866">
                  <c:v>8.3844000000000002E-2</c:v>
                </c:pt>
                <c:pt idx="1867">
                  <c:v>0.23305000000000001</c:v>
                </c:pt>
                <c:pt idx="1868">
                  <c:v>0.14208999999999999</c:v>
                </c:pt>
                <c:pt idx="1869">
                  <c:v>0.12432</c:v>
                </c:pt>
                <c:pt idx="1870">
                  <c:v>0.15359999999999999</c:v>
                </c:pt>
                <c:pt idx="1871">
                  <c:v>9.9293999999999993E-2</c:v>
                </c:pt>
                <c:pt idx="1872">
                  <c:v>5.6748E-2</c:v>
                </c:pt>
                <c:pt idx="1873">
                  <c:v>1.634E-2</c:v>
                </c:pt>
                <c:pt idx="1874">
                  <c:v>0.13261000000000001</c:v>
                </c:pt>
                <c:pt idx="1875">
                  <c:v>0.12640999999999999</c:v>
                </c:pt>
                <c:pt idx="1876">
                  <c:v>1.9628E-2</c:v>
                </c:pt>
                <c:pt idx="1877">
                  <c:v>-3.8712000000000003E-2</c:v>
                </c:pt>
                <c:pt idx="1878">
                  <c:v>-6.8970999999999998E-3</c:v>
                </c:pt>
                <c:pt idx="1879">
                  <c:v>-0.1444</c:v>
                </c:pt>
                <c:pt idx="1880">
                  <c:v>1.4276E-2</c:v>
                </c:pt>
                <c:pt idx="1881">
                  <c:v>-8.5898000000000002E-2</c:v>
                </c:pt>
                <c:pt idx="1882">
                  <c:v>5.3819000000000002E-3</c:v>
                </c:pt>
                <c:pt idx="1883">
                  <c:v>-7.2189000000000003E-2</c:v>
                </c:pt>
                <c:pt idx="1884">
                  <c:v>6.7102000000000004E-3</c:v>
                </c:pt>
                <c:pt idx="1885">
                  <c:v>-0.15079999999999999</c:v>
                </c:pt>
                <c:pt idx="1886">
                  <c:v>-0.11112</c:v>
                </c:pt>
                <c:pt idx="1887">
                  <c:v>-0.16828000000000001</c:v>
                </c:pt>
                <c:pt idx="1888">
                  <c:v>-0.20638000000000001</c:v>
                </c:pt>
                <c:pt idx="1889">
                  <c:v>-0.19234999999999999</c:v>
                </c:pt>
                <c:pt idx="1890">
                  <c:v>-0.26534000000000002</c:v>
                </c:pt>
                <c:pt idx="1891">
                  <c:v>-0.17129</c:v>
                </c:pt>
                <c:pt idx="1892">
                  <c:v>-0.27667000000000003</c:v>
                </c:pt>
                <c:pt idx="1893">
                  <c:v>-0.22846</c:v>
                </c:pt>
                <c:pt idx="1894">
                  <c:v>-0.18967999999999999</c:v>
                </c:pt>
                <c:pt idx="1895">
                  <c:v>-0.18975</c:v>
                </c:pt>
                <c:pt idx="1896">
                  <c:v>-0.14979999999999999</c:v>
                </c:pt>
                <c:pt idx="1897">
                  <c:v>-9.1259999999999994E-2</c:v>
                </c:pt>
                <c:pt idx="1898">
                  <c:v>-4.0638000000000001E-2</c:v>
                </c:pt>
                <c:pt idx="1899">
                  <c:v>-9.9413000000000001E-2</c:v>
                </c:pt>
                <c:pt idx="1900">
                  <c:v>-3.2625000000000001E-2</c:v>
                </c:pt>
                <c:pt idx="1901">
                  <c:v>-1.6532999999999999E-2</c:v>
                </c:pt>
                <c:pt idx="1902">
                  <c:v>5.2638999999999998E-2</c:v>
                </c:pt>
                <c:pt idx="1903">
                  <c:v>0.11322</c:v>
                </c:pt>
                <c:pt idx="1904">
                  <c:v>0.16399</c:v>
                </c:pt>
                <c:pt idx="1905">
                  <c:v>0.15390000000000001</c:v>
                </c:pt>
                <c:pt idx="1906">
                  <c:v>0.16191</c:v>
                </c:pt>
                <c:pt idx="1907">
                  <c:v>0.13457</c:v>
                </c:pt>
                <c:pt idx="1908">
                  <c:v>0.14879000000000001</c:v>
                </c:pt>
                <c:pt idx="1909">
                  <c:v>0.19819999999999999</c:v>
                </c:pt>
                <c:pt idx="1910">
                  <c:v>0.24862999999999999</c:v>
                </c:pt>
                <c:pt idx="1911">
                  <c:v>0.19231999999999999</c:v>
                </c:pt>
                <c:pt idx="1912">
                  <c:v>0.19178999999999999</c:v>
                </c:pt>
                <c:pt idx="1913">
                  <c:v>0.25294</c:v>
                </c:pt>
                <c:pt idx="1914">
                  <c:v>0.23802999999999999</c:v>
                </c:pt>
                <c:pt idx="1915">
                  <c:v>0.22336</c:v>
                </c:pt>
                <c:pt idx="1916">
                  <c:v>0.15190999999999999</c:v>
                </c:pt>
                <c:pt idx="1917">
                  <c:v>0.18215999999999999</c:v>
                </c:pt>
                <c:pt idx="1918">
                  <c:v>0.13768</c:v>
                </c:pt>
                <c:pt idx="1919">
                  <c:v>8.4376999999999994E-2</c:v>
                </c:pt>
                <c:pt idx="1920">
                  <c:v>7.0013000000000006E-2</c:v>
                </c:pt>
                <c:pt idx="1921">
                  <c:v>1.6650999999999999E-2</c:v>
                </c:pt>
                <c:pt idx="1922">
                  <c:v>-8.4249000000000004E-2</c:v>
                </c:pt>
                <c:pt idx="1923">
                  <c:v>-0.10265000000000001</c:v>
                </c:pt>
                <c:pt idx="1924">
                  <c:v>-0.10693999999999999</c:v>
                </c:pt>
                <c:pt idx="1925">
                  <c:v>-0.2349</c:v>
                </c:pt>
                <c:pt idx="1926">
                  <c:v>-0.17496999999999999</c:v>
                </c:pt>
                <c:pt idx="1927">
                  <c:v>-0.22420000000000001</c:v>
                </c:pt>
                <c:pt idx="1928">
                  <c:v>-0.32779999999999998</c:v>
                </c:pt>
                <c:pt idx="1929">
                  <c:v>-0.24152000000000001</c:v>
                </c:pt>
                <c:pt idx="1930">
                  <c:v>-0.40523999999999999</c:v>
                </c:pt>
                <c:pt idx="1931">
                  <c:v>-0.28756999999999999</c:v>
                </c:pt>
                <c:pt idx="1932">
                  <c:v>-0.28650999999999999</c:v>
                </c:pt>
                <c:pt idx="1933">
                  <c:v>-0.22239999999999999</c:v>
                </c:pt>
                <c:pt idx="1934">
                  <c:v>-0.39811000000000002</c:v>
                </c:pt>
                <c:pt idx="1935">
                  <c:v>-0.24715000000000001</c:v>
                </c:pt>
                <c:pt idx="1936">
                  <c:v>-0.18232000000000001</c:v>
                </c:pt>
                <c:pt idx="1937">
                  <c:v>-0.14093</c:v>
                </c:pt>
                <c:pt idx="1938">
                  <c:v>-0.14088000000000001</c:v>
                </c:pt>
                <c:pt idx="1939">
                  <c:v>-0.11607000000000001</c:v>
                </c:pt>
                <c:pt idx="1940">
                  <c:v>-3.4970000000000001E-2</c:v>
                </c:pt>
                <c:pt idx="1941">
                  <c:v>2.4761999999999999E-2</c:v>
                </c:pt>
                <c:pt idx="1942">
                  <c:v>0.12608</c:v>
                </c:pt>
                <c:pt idx="1943">
                  <c:v>0.11541999999999999</c:v>
                </c:pt>
                <c:pt idx="1944">
                  <c:v>0.17806</c:v>
                </c:pt>
                <c:pt idx="1945">
                  <c:v>0.26294000000000001</c:v>
                </c:pt>
                <c:pt idx="1946">
                  <c:v>0.28623999999999999</c:v>
                </c:pt>
                <c:pt idx="1947">
                  <c:v>0.35254999999999997</c:v>
                </c:pt>
                <c:pt idx="1948">
                  <c:v>0.36436000000000002</c:v>
                </c:pt>
                <c:pt idx="1949">
                  <c:v>0.43615999999999999</c:v>
                </c:pt>
                <c:pt idx="1950">
                  <c:v>0.53683000000000003</c:v>
                </c:pt>
                <c:pt idx="1951">
                  <c:v>0.41248000000000001</c:v>
                </c:pt>
                <c:pt idx="1952">
                  <c:v>0.40155000000000002</c:v>
                </c:pt>
                <c:pt idx="1953">
                  <c:v>0.51083000000000001</c:v>
                </c:pt>
                <c:pt idx="1954">
                  <c:v>0.34067999999999998</c:v>
                </c:pt>
                <c:pt idx="1955">
                  <c:v>0.51266999999999996</c:v>
                </c:pt>
                <c:pt idx="1956">
                  <c:v>0.29463</c:v>
                </c:pt>
                <c:pt idx="1957">
                  <c:v>0.38189000000000001</c:v>
                </c:pt>
                <c:pt idx="1958">
                  <c:v>0.23860000000000001</c:v>
                </c:pt>
                <c:pt idx="1959">
                  <c:v>0.37475000000000003</c:v>
                </c:pt>
                <c:pt idx="1960">
                  <c:v>8.9110999999999996E-2</c:v>
                </c:pt>
                <c:pt idx="1961">
                  <c:v>5.3754000000000003E-2</c:v>
                </c:pt>
                <c:pt idx="1962">
                  <c:v>-7.2222999999999996E-2</c:v>
                </c:pt>
                <c:pt idx="1963">
                  <c:v>-0.10413</c:v>
                </c:pt>
                <c:pt idx="1964">
                  <c:v>-0.14546000000000001</c:v>
                </c:pt>
                <c:pt idx="1965">
                  <c:v>-0.32904</c:v>
                </c:pt>
                <c:pt idx="1966">
                  <c:v>-0.32407000000000002</c:v>
                </c:pt>
                <c:pt idx="1967">
                  <c:v>-0.47900999999999999</c:v>
                </c:pt>
                <c:pt idx="1968">
                  <c:v>-0.46977999999999998</c:v>
                </c:pt>
                <c:pt idx="1969">
                  <c:v>-0.52432999999999996</c:v>
                </c:pt>
                <c:pt idx="1970">
                  <c:v>-0.58528000000000002</c:v>
                </c:pt>
                <c:pt idx="1971">
                  <c:v>-0.60626000000000002</c:v>
                </c:pt>
                <c:pt idx="1972">
                  <c:v>-0.60106000000000004</c:v>
                </c:pt>
                <c:pt idx="1973">
                  <c:v>-0.56137999999999999</c:v>
                </c:pt>
                <c:pt idx="1974">
                  <c:v>-0.68872</c:v>
                </c:pt>
                <c:pt idx="1975">
                  <c:v>-0.72004000000000001</c:v>
                </c:pt>
                <c:pt idx="1976">
                  <c:v>-0.52417000000000002</c:v>
                </c:pt>
                <c:pt idx="1977">
                  <c:v>-0.44490000000000002</c:v>
                </c:pt>
                <c:pt idx="1978">
                  <c:v>-0.52725999999999995</c:v>
                </c:pt>
                <c:pt idx="1979">
                  <c:v>-0.22936000000000001</c:v>
                </c:pt>
                <c:pt idx="1980">
                  <c:v>-0.37540000000000001</c:v>
                </c:pt>
                <c:pt idx="1981">
                  <c:v>-0.17566000000000001</c:v>
                </c:pt>
                <c:pt idx="1982">
                  <c:v>-0.21783</c:v>
                </c:pt>
                <c:pt idx="1983">
                  <c:v>-2.4816999999999999E-2</c:v>
                </c:pt>
                <c:pt idx="1984">
                  <c:v>-0.11407</c:v>
                </c:pt>
                <c:pt idx="1985">
                  <c:v>0.20959</c:v>
                </c:pt>
                <c:pt idx="1986">
                  <c:v>0.23677999999999999</c:v>
                </c:pt>
                <c:pt idx="1987">
                  <c:v>0.36420000000000002</c:v>
                </c:pt>
                <c:pt idx="1988">
                  <c:v>0.45793</c:v>
                </c:pt>
                <c:pt idx="1989">
                  <c:v>0.51858000000000004</c:v>
                </c:pt>
                <c:pt idx="1990">
                  <c:v>0.65425999999999995</c:v>
                </c:pt>
                <c:pt idx="1991">
                  <c:v>0.62858000000000003</c:v>
                </c:pt>
                <c:pt idx="1992">
                  <c:v>0.78866999999999998</c:v>
                </c:pt>
                <c:pt idx="1993">
                  <c:v>0.72391000000000005</c:v>
                </c:pt>
                <c:pt idx="1994">
                  <c:v>0.71525000000000005</c:v>
                </c:pt>
                <c:pt idx="1995">
                  <c:v>0.77781999999999996</c:v>
                </c:pt>
                <c:pt idx="1996">
                  <c:v>0.71028000000000002</c:v>
                </c:pt>
                <c:pt idx="1997">
                  <c:v>0.61806000000000005</c:v>
                </c:pt>
                <c:pt idx="1998">
                  <c:v>0.57926999999999995</c:v>
                </c:pt>
                <c:pt idx="1999">
                  <c:v>0.61536000000000002</c:v>
                </c:pt>
                <c:pt idx="2000">
                  <c:v>0.53354999999999997</c:v>
                </c:pt>
                <c:pt idx="2001">
                  <c:v>0.40304000000000001</c:v>
                </c:pt>
                <c:pt idx="2002">
                  <c:v>0.26212000000000002</c:v>
                </c:pt>
                <c:pt idx="2003">
                  <c:v>0.19356000000000001</c:v>
                </c:pt>
                <c:pt idx="2004">
                  <c:v>-7.2678999999999994E-2</c:v>
                </c:pt>
                <c:pt idx="2005">
                  <c:v>-2.4004000000000001E-2</c:v>
                </c:pt>
                <c:pt idx="2006">
                  <c:v>-0.19155</c:v>
                </c:pt>
                <c:pt idx="2007">
                  <c:v>-0.15878</c:v>
                </c:pt>
                <c:pt idx="2008">
                  <c:v>-0.35421999999999998</c:v>
                </c:pt>
                <c:pt idx="2009">
                  <c:v>-0.38257999999999998</c:v>
                </c:pt>
                <c:pt idx="2010">
                  <c:v>-0.57367000000000001</c:v>
                </c:pt>
                <c:pt idx="2011">
                  <c:v>-0.59943000000000002</c:v>
                </c:pt>
                <c:pt idx="2012">
                  <c:v>-0.69277999999999995</c:v>
                </c:pt>
                <c:pt idx="2013">
                  <c:v>-0.74434999999999996</c:v>
                </c:pt>
                <c:pt idx="2014">
                  <c:v>-0.73826000000000003</c:v>
                </c:pt>
                <c:pt idx="2015">
                  <c:v>-0.84821999999999997</c:v>
                </c:pt>
                <c:pt idx="2016">
                  <c:v>-0.72741</c:v>
                </c:pt>
                <c:pt idx="2017">
                  <c:v>-0.79005999999999998</c:v>
                </c:pt>
                <c:pt idx="2018">
                  <c:v>-0.75749999999999995</c:v>
                </c:pt>
                <c:pt idx="2019">
                  <c:v>-0.66037000000000001</c:v>
                </c:pt>
                <c:pt idx="2020">
                  <c:v>-0.58703000000000005</c:v>
                </c:pt>
                <c:pt idx="2021">
                  <c:v>-0.48126999999999998</c:v>
                </c:pt>
                <c:pt idx="2022">
                  <c:v>-0.36659999999999998</c:v>
                </c:pt>
                <c:pt idx="2023">
                  <c:v>-0.22403999999999999</c:v>
                </c:pt>
                <c:pt idx="2024">
                  <c:v>-0.18651999999999999</c:v>
                </c:pt>
                <c:pt idx="2025">
                  <c:v>-4.7271000000000001E-2</c:v>
                </c:pt>
                <c:pt idx="2026">
                  <c:v>1.5504E-2</c:v>
                </c:pt>
                <c:pt idx="2027">
                  <c:v>0.19009999999999999</c:v>
                </c:pt>
                <c:pt idx="2028">
                  <c:v>0.38644000000000001</c:v>
                </c:pt>
                <c:pt idx="2029">
                  <c:v>0.49854999999999999</c:v>
                </c:pt>
                <c:pt idx="2030">
                  <c:v>0.60657000000000005</c:v>
                </c:pt>
                <c:pt idx="2031">
                  <c:v>0.56911999999999996</c:v>
                </c:pt>
                <c:pt idx="2032">
                  <c:v>0.66627000000000003</c:v>
                </c:pt>
                <c:pt idx="2033">
                  <c:v>0.73297000000000001</c:v>
                </c:pt>
                <c:pt idx="2034">
                  <c:v>0.83752000000000004</c:v>
                </c:pt>
                <c:pt idx="2035">
                  <c:v>0.85775000000000001</c:v>
                </c:pt>
                <c:pt idx="2036">
                  <c:v>0.80679000000000001</c:v>
                </c:pt>
                <c:pt idx="2037">
                  <c:v>0.77607999999999999</c:v>
                </c:pt>
                <c:pt idx="2038">
                  <c:v>0.77722999999999998</c:v>
                </c:pt>
                <c:pt idx="2039">
                  <c:v>0.77614000000000005</c:v>
                </c:pt>
                <c:pt idx="2040">
                  <c:v>0.67593999999999999</c:v>
                </c:pt>
                <c:pt idx="2041">
                  <c:v>0.54627999999999999</c:v>
                </c:pt>
                <c:pt idx="2042">
                  <c:v>0.50878000000000001</c:v>
                </c:pt>
                <c:pt idx="2043">
                  <c:v>0.39301000000000003</c:v>
                </c:pt>
                <c:pt idx="2044">
                  <c:v>0.22853000000000001</c:v>
                </c:pt>
                <c:pt idx="2045">
                  <c:v>0.14621000000000001</c:v>
                </c:pt>
                <c:pt idx="2046">
                  <c:v>-4.1487E-3</c:v>
                </c:pt>
                <c:pt idx="2047">
                  <c:v>-0.20257</c:v>
                </c:pt>
                <c:pt idx="2048">
                  <c:v>-0.35348000000000002</c:v>
                </c:pt>
                <c:pt idx="2049">
                  <c:v>-0.43259999999999998</c:v>
                </c:pt>
                <c:pt idx="2050">
                  <c:v>-0.41993000000000003</c:v>
                </c:pt>
                <c:pt idx="2051">
                  <c:v>-0.64875000000000005</c:v>
                </c:pt>
                <c:pt idx="2052">
                  <c:v>-0.84523000000000004</c:v>
                </c:pt>
                <c:pt idx="2053">
                  <c:v>-0.74263999999999997</c:v>
                </c:pt>
                <c:pt idx="2054">
                  <c:v>-0.99987999999999999</c:v>
                </c:pt>
                <c:pt idx="2055">
                  <c:v>-0.87051999999999996</c:v>
                </c:pt>
                <c:pt idx="2056">
                  <c:v>-1.0569999999999999</c:v>
                </c:pt>
                <c:pt idx="2057">
                  <c:v>-0.91815000000000002</c:v>
                </c:pt>
                <c:pt idx="2058">
                  <c:v>-1.0011000000000001</c:v>
                </c:pt>
                <c:pt idx="2059">
                  <c:v>-0.77651000000000003</c:v>
                </c:pt>
                <c:pt idx="2060">
                  <c:v>-0.79008</c:v>
                </c:pt>
                <c:pt idx="2061">
                  <c:v>-0.53351000000000004</c:v>
                </c:pt>
                <c:pt idx="2062">
                  <c:v>-0.56411999999999995</c:v>
                </c:pt>
                <c:pt idx="2063">
                  <c:v>-0.46947</c:v>
                </c:pt>
                <c:pt idx="2064">
                  <c:v>-0.31358999999999998</c:v>
                </c:pt>
                <c:pt idx="2065">
                  <c:v>-0.24285000000000001</c:v>
                </c:pt>
                <c:pt idx="2066">
                  <c:v>-9.7158000000000001E-3</c:v>
                </c:pt>
                <c:pt idx="2067">
                  <c:v>-3.3184999999999998E-3</c:v>
                </c:pt>
                <c:pt idx="2068">
                  <c:v>0.14193</c:v>
                </c:pt>
                <c:pt idx="2069">
                  <c:v>0.22431000000000001</c:v>
                </c:pt>
                <c:pt idx="2070">
                  <c:v>0.34697</c:v>
                </c:pt>
                <c:pt idx="2071">
                  <c:v>0.47724</c:v>
                </c:pt>
                <c:pt idx="2072">
                  <c:v>0.59594000000000003</c:v>
                </c:pt>
                <c:pt idx="2073">
                  <c:v>0.76095000000000002</c:v>
                </c:pt>
                <c:pt idx="2074">
                  <c:v>0.67745999999999995</c:v>
                </c:pt>
                <c:pt idx="2075">
                  <c:v>0.52300999999999997</c:v>
                </c:pt>
                <c:pt idx="2076">
                  <c:v>0.94789999999999996</c:v>
                </c:pt>
                <c:pt idx="2077">
                  <c:v>0.98465999999999998</c:v>
                </c:pt>
                <c:pt idx="2078">
                  <c:v>0.71931999999999996</c:v>
                </c:pt>
                <c:pt idx="2079">
                  <c:v>1.1544000000000001</c:v>
                </c:pt>
                <c:pt idx="2080">
                  <c:v>0.68325000000000002</c:v>
                </c:pt>
                <c:pt idx="2081">
                  <c:v>0.87558000000000002</c:v>
                </c:pt>
                <c:pt idx="2082">
                  <c:v>0.63029999999999997</c:v>
                </c:pt>
                <c:pt idx="2083">
                  <c:v>0.71672000000000002</c:v>
                </c:pt>
                <c:pt idx="2084">
                  <c:v>0.23093</c:v>
                </c:pt>
                <c:pt idx="2085">
                  <c:v>0.43279000000000001</c:v>
                </c:pt>
                <c:pt idx="2086">
                  <c:v>0.19167999999999999</c:v>
                </c:pt>
                <c:pt idx="2087">
                  <c:v>0.17297000000000001</c:v>
                </c:pt>
                <c:pt idx="2088">
                  <c:v>2.8392000000000001E-2</c:v>
                </c:pt>
                <c:pt idx="2089">
                  <c:v>-0.12493</c:v>
                </c:pt>
                <c:pt idx="2090">
                  <c:v>-6.7209000000000005E-2</c:v>
                </c:pt>
                <c:pt idx="2091">
                  <c:v>-0.38156000000000001</c:v>
                </c:pt>
                <c:pt idx="2092">
                  <c:v>-0.23366999999999999</c:v>
                </c:pt>
                <c:pt idx="2093">
                  <c:v>-0.44388</c:v>
                </c:pt>
                <c:pt idx="2094">
                  <c:v>-0.47221999999999997</c:v>
                </c:pt>
                <c:pt idx="2095">
                  <c:v>-0.49127999999999999</c:v>
                </c:pt>
                <c:pt idx="2096">
                  <c:v>-0.65322000000000002</c:v>
                </c:pt>
                <c:pt idx="2097">
                  <c:v>-0.67512000000000005</c:v>
                </c:pt>
                <c:pt idx="2098">
                  <c:v>-0.74273</c:v>
                </c:pt>
                <c:pt idx="2099">
                  <c:v>-0.54981999999999998</c:v>
                </c:pt>
                <c:pt idx="2100">
                  <c:v>-0.37462000000000001</c:v>
                </c:pt>
                <c:pt idx="2101">
                  <c:v>-0.65649999999999997</c:v>
                </c:pt>
                <c:pt idx="2102">
                  <c:v>-0.67376999999999998</c:v>
                </c:pt>
                <c:pt idx="2103">
                  <c:v>-0.39827000000000001</c:v>
                </c:pt>
                <c:pt idx="2104">
                  <c:v>-0.73016000000000003</c:v>
                </c:pt>
                <c:pt idx="2105">
                  <c:v>-0.19489999999999999</c:v>
                </c:pt>
                <c:pt idx="2106">
                  <c:v>-0.41432000000000002</c:v>
                </c:pt>
                <c:pt idx="2107">
                  <c:v>-5.1331000000000002E-2</c:v>
                </c:pt>
                <c:pt idx="2108">
                  <c:v>-0.16879</c:v>
                </c:pt>
                <c:pt idx="2109">
                  <c:v>0.25662000000000001</c:v>
                </c:pt>
                <c:pt idx="2110">
                  <c:v>-3.7067000000000003E-2</c:v>
                </c:pt>
                <c:pt idx="2111">
                  <c:v>0.1948</c:v>
                </c:pt>
                <c:pt idx="2112">
                  <c:v>0.12953999999999999</c:v>
                </c:pt>
                <c:pt idx="2113">
                  <c:v>0.20402000000000001</c:v>
                </c:pt>
                <c:pt idx="2114">
                  <c:v>0.27950999999999998</c:v>
                </c:pt>
                <c:pt idx="2115">
                  <c:v>0.16968</c:v>
                </c:pt>
                <c:pt idx="2116">
                  <c:v>0.48973</c:v>
                </c:pt>
                <c:pt idx="2117">
                  <c:v>0.20438000000000001</c:v>
                </c:pt>
                <c:pt idx="2118">
                  <c:v>0.33087</c:v>
                </c:pt>
                <c:pt idx="2119">
                  <c:v>0.35526000000000002</c:v>
                </c:pt>
                <c:pt idx="2120">
                  <c:v>0.34422999999999998</c:v>
                </c:pt>
                <c:pt idx="2121">
                  <c:v>0.35403000000000001</c:v>
                </c:pt>
                <c:pt idx="2122">
                  <c:v>0.36130000000000001</c:v>
                </c:pt>
                <c:pt idx="2123">
                  <c:v>0.42712</c:v>
                </c:pt>
                <c:pt idx="2124">
                  <c:v>0.18673000000000001</c:v>
                </c:pt>
                <c:pt idx="2125">
                  <c:v>0.21687999999999999</c:v>
                </c:pt>
                <c:pt idx="2126">
                  <c:v>0.10285</c:v>
                </c:pt>
                <c:pt idx="2127">
                  <c:v>0.13203000000000001</c:v>
                </c:pt>
                <c:pt idx="2128">
                  <c:v>0.22065000000000001</c:v>
                </c:pt>
                <c:pt idx="2129">
                  <c:v>0.19742999999999999</c:v>
                </c:pt>
                <c:pt idx="2130">
                  <c:v>9.0773999999999994E-2</c:v>
                </c:pt>
                <c:pt idx="2131">
                  <c:v>-6.5303E-2</c:v>
                </c:pt>
                <c:pt idx="2132">
                  <c:v>-0.20857000000000001</c:v>
                </c:pt>
                <c:pt idx="2133">
                  <c:v>-0.25878000000000001</c:v>
                </c:pt>
                <c:pt idx="2134">
                  <c:v>-0.17211000000000001</c:v>
                </c:pt>
                <c:pt idx="2135">
                  <c:v>-0.16653999999999999</c:v>
                </c:pt>
                <c:pt idx="2136">
                  <c:v>-0.23200999999999999</c:v>
                </c:pt>
                <c:pt idx="2137">
                  <c:v>-0.22459000000000001</c:v>
                </c:pt>
                <c:pt idx="2138">
                  <c:v>-0.14129</c:v>
                </c:pt>
                <c:pt idx="2139">
                  <c:v>-0.15271999999999999</c:v>
                </c:pt>
                <c:pt idx="2140">
                  <c:v>-0.14208000000000001</c:v>
                </c:pt>
                <c:pt idx="2141">
                  <c:v>-0.16877</c:v>
                </c:pt>
                <c:pt idx="2142">
                  <c:v>-4.8216000000000002E-2</c:v>
                </c:pt>
                <c:pt idx="2143">
                  <c:v>-7.2225999999999999E-2</c:v>
                </c:pt>
                <c:pt idx="2144">
                  <c:v>-0.13066</c:v>
                </c:pt>
                <c:pt idx="2145">
                  <c:v>-4.6113000000000001E-2</c:v>
                </c:pt>
                <c:pt idx="2146">
                  <c:v>-2.6641000000000001E-2</c:v>
                </c:pt>
                <c:pt idx="2147">
                  <c:v>-0.13644999999999999</c:v>
                </c:pt>
                <c:pt idx="2148">
                  <c:v>-0.1206</c:v>
                </c:pt>
                <c:pt idx="2149">
                  <c:v>3.6229000000000001E-3</c:v>
                </c:pt>
                <c:pt idx="2150">
                  <c:v>-2.2119E-2</c:v>
                </c:pt>
                <c:pt idx="2151">
                  <c:v>6.4945000000000003E-2</c:v>
                </c:pt>
                <c:pt idx="2152">
                  <c:v>6.4638999999999999E-3</c:v>
                </c:pt>
                <c:pt idx="2153">
                  <c:v>1.3453E-2</c:v>
                </c:pt>
                <c:pt idx="2154">
                  <c:v>1.1252E-2</c:v>
                </c:pt>
                <c:pt idx="2155">
                  <c:v>2.1614999999999999E-2</c:v>
                </c:pt>
                <c:pt idx="2156">
                  <c:v>3.1033999999999999E-2</c:v>
                </c:pt>
                <c:pt idx="2157">
                  <c:v>8.9342000000000005E-2</c:v>
                </c:pt>
                <c:pt idx="2158">
                  <c:v>5.4413999999999997E-2</c:v>
                </c:pt>
                <c:pt idx="2159">
                  <c:v>4.9153000000000001E-3</c:v>
                </c:pt>
                <c:pt idx="2160">
                  <c:v>7.7044000000000001E-2</c:v>
                </c:pt>
                <c:pt idx="2161">
                  <c:v>0.21432000000000001</c:v>
                </c:pt>
                <c:pt idx="2162">
                  <c:v>0.20022999999999999</c:v>
                </c:pt>
                <c:pt idx="2163">
                  <c:v>8.4097000000000005E-2</c:v>
                </c:pt>
                <c:pt idx="2164">
                  <c:v>6.4873E-2</c:v>
                </c:pt>
                <c:pt idx="2165">
                  <c:v>7.6347999999999999E-2</c:v>
                </c:pt>
                <c:pt idx="2166">
                  <c:v>0.11504</c:v>
                </c:pt>
                <c:pt idx="2167">
                  <c:v>6.2663999999999997E-2</c:v>
                </c:pt>
                <c:pt idx="2168">
                  <c:v>-2.4759000000000001E-3</c:v>
                </c:pt>
                <c:pt idx="2169">
                  <c:v>-4.3743999999999998E-2</c:v>
                </c:pt>
                <c:pt idx="2170">
                  <c:v>-5.3541999999999999E-2</c:v>
                </c:pt>
                <c:pt idx="2171">
                  <c:v>-8.5538000000000003E-2</c:v>
                </c:pt>
                <c:pt idx="2172">
                  <c:v>-6.7809999999999995E-2</c:v>
                </c:pt>
                <c:pt idx="2173">
                  <c:v>-3.8850000000000003E-2</c:v>
                </c:pt>
                <c:pt idx="2174">
                  <c:v>-7.6569999999999999E-2</c:v>
                </c:pt>
                <c:pt idx="2175">
                  <c:v>-8.9657000000000001E-2</c:v>
                </c:pt>
                <c:pt idx="2176">
                  <c:v>-9.6576999999999996E-2</c:v>
                </c:pt>
                <c:pt idx="2177">
                  <c:v>-5.6718999999999999E-2</c:v>
                </c:pt>
                <c:pt idx="2178">
                  <c:v>-3.3249000000000001E-2</c:v>
                </c:pt>
                <c:pt idx="2179">
                  <c:v>-1.1367E-2</c:v>
                </c:pt>
                <c:pt idx="2180">
                  <c:v>4.5668000000000002E-3</c:v>
                </c:pt>
                <c:pt idx="2181">
                  <c:v>-1.4581E-2</c:v>
                </c:pt>
                <c:pt idx="2182">
                  <c:v>-3.1189999999999999E-2</c:v>
                </c:pt>
                <c:pt idx="2183">
                  <c:v>-4.2120999999999999E-3</c:v>
                </c:pt>
                <c:pt idx="2184">
                  <c:v>4.0946000000000003E-2</c:v>
                </c:pt>
                <c:pt idx="2185">
                  <c:v>-1.6397999999999999E-2</c:v>
                </c:pt>
                <c:pt idx="2186">
                  <c:v>-9.3942999999999999E-2</c:v>
                </c:pt>
                <c:pt idx="2187">
                  <c:v>-8.2744999999999999E-2</c:v>
                </c:pt>
                <c:pt idx="2188">
                  <c:v>-4.1728000000000001E-2</c:v>
                </c:pt>
                <c:pt idx="2189">
                  <c:v>-1.4277E-2</c:v>
                </c:pt>
                <c:pt idx="2190">
                  <c:v>-1.1291000000000001E-2</c:v>
                </c:pt>
                <c:pt idx="2191">
                  <c:v>-5.8039E-2</c:v>
                </c:pt>
                <c:pt idx="2192">
                  <c:v>-5.0411999999999998E-2</c:v>
                </c:pt>
                <c:pt idx="2193">
                  <c:v>5.4812000000000003E-4</c:v>
                </c:pt>
                <c:pt idx="2194">
                  <c:v>4.1090000000000002E-2</c:v>
                </c:pt>
                <c:pt idx="2195">
                  <c:v>2.2875E-2</c:v>
                </c:pt>
                <c:pt idx="2196">
                  <c:v>-4.6999999999999999E-4</c:v>
                </c:pt>
                <c:pt idx="2197">
                  <c:v>-1.1476E-2</c:v>
                </c:pt>
                <c:pt idx="2198">
                  <c:v>-1.3329000000000001E-2</c:v>
                </c:pt>
                <c:pt idx="2199">
                  <c:v>6.7473000000000005E-2</c:v>
                </c:pt>
                <c:pt idx="2200">
                  <c:v>0.16350999999999999</c:v>
                </c:pt>
                <c:pt idx="2201">
                  <c:v>-4.6724000000000002E-2</c:v>
                </c:pt>
                <c:pt idx="2202">
                  <c:v>-6.8135000000000001E-2</c:v>
                </c:pt>
                <c:pt idx="2203">
                  <c:v>0.13507</c:v>
                </c:pt>
                <c:pt idx="2204">
                  <c:v>-4.8434999999999999E-2</c:v>
                </c:pt>
                <c:pt idx="2205">
                  <c:v>0.13707</c:v>
                </c:pt>
                <c:pt idx="2206">
                  <c:v>-2.5388999999999998E-2</c:v>
                </c:pt>
                <c:pt idx="2207">
                  <c:v>6.2579999999999997E-2</c:v>
                </c:pt>
                <c:pt idx="2208">
                  <c:v>-6.4851000000000006E-2</c:v>
                </c:pt>
                <c:pt idx="2209">
                  <c:v>0.10516</c:v>
                </c:pt>
                <c:pt idx="2210">
                  <c:v>-2.0750999999999999E-2</c:v>
                </c:pt>
                <c:pt idx="2211">
                  <c:v>7.9045000000000004E-2</c:v>
                </c:pt>
                <c:pt idx="2212">
                  <c:v>3.8961000000000003E-2</c:v>
                </c:pt>
                <c:pt idx="2213">
                  <c:v>1.0488000000000001E-2</c:v>
                </c:pt>
                <c:pt idx="2214">
                  <c:v>5.7201999999999999E-3</c:v>
                </c:pt>
                <c:pt idx="2215">
                  <c:v>-3.3966999999999997E-2</c:v>
                </c:pt>
                <c:pt idx="2216">
                  <c:v>0.12306</c:v>
                </c:pt>
                <c:pt idx="2217">
                  <c:v>3.7044000000000001E-3</c:v>
                </c:pt>
                <c:pt idx="2218">
                  <c:v>6.3210999999999996E-3</c:v>
                </c:pt>
                <c:pt idx="2219">
                  <c:v>-2.6272E-2</c:v>
                </c:pt>
                <c:pt idx="2220">
                  <c:v>2.4872999999999999E-2</c:v>
                </c:pt>
                <c:pt idx="2221">
                  <c:v>5.765E-2</c:v>
                </c:pt>
                <c:pt idx="2222">
                  <c:v>-1.2217E-2</c:v>
                </c:pt>
                <c:pt idx="2223">
                  <c:v>3.227E-2</c:v>
                </c:pt>
                <c:pt idx="2224">
                  <c:v>-4.9445000000000003E-2</c:v>
                </c:pt>
                <c:pt idx="2225">
                  <c:v>-0.12469</c:v>
                </c:pt>
                <c:pt idx="2226">
                  <c:v>3.6507999999999999E-2</c:v>
                </c:pt>
                <c:pt idx="2227">
                  <c:v>5.1833999999999998E-2</c:v>
                </c:pt>
                <c:pt idx="2228">
                  <c:v>-5.9715999999999998E-2</c:v>
                </c:pt>
                <c:pt idx="2229">
                  <c:v>0.14080000000000001</c:v>
                </c:pt>
                <c:pt idx="2230">
                  <c:v>-0.10621999999999999</c:v>
                </c:pt>
                <c:pt idx="2231">
                  <c:v>3.0553E-2</c:v>
                </c:pt>
                <c:pt idx="2232">
                  <c:v>-8.8039000000000006E-2</c:v>
                </c:pt>
                <c:pt idx="2233">
                  <c:v>8.9543000000000001E-3</c:v>
                </c:pt>
                <c:pt idx="2234">
                  <c:v>-0.17215</c:v>
                </c:pt>
                <c:pt idx="2235">
                  <c:v>2.5892999999999999E-2</c:v>
                </c:pt>
                <c:pt idx="2236">
                  <c:v>-2.7722E-2</c:v>
                </c:pt>
                <c:pt idx="2237">
                  <c:v>5.8890999999999999E-2</c:v>
                </c:pt>
                <c:pt idx="2238">
                  <c:v>6.5467999999999998E-2</c:v>
                </c:pt>
                <c:pt idx="2239">
                  <c:v>4.4082999999999997E-2</c:v>
                </c:pt>
                <c:pt idx="2240">
                  <c:v>0.12053999999999999</c:v>
                </c:pt>
                <c:pt idx="2241">
                  <c:v>4.6627999999999999E-3</c:v>
                </c:pt>
                <c:pt idx="2242">
                  <c:v>0.16522000000000001</c:v>
                </c:pt>
                <c:pt idx="2243">
                  <c:v>9.0742000000000003E-2</c:v>
                </c:pt>
                <c:pt idx="2244">
                  <c:v>6.2744999999999995E-2</c:v>
                </c:pt>
                <c:pt idx="2245">
                  <c:v>7.3178999999999994E-2</c:v>
                </c:pt>
                <c:pt idx="2246">
                  <c:v>2.1281000000000001E-2</c:v>
                </c:pt>
                <c:pt idx="2247">
                  <c:v>-5.8554000000000002E-3</c:v>
                </c:pt>
                <c:pt idx="2248">
                  <c:v>-3.9093999999999997E-2</c:v>
                </c:pt>
                <c:pt idx="2249">
                  <c:v>7.9797999999999994E-2</c:v>
                </c:pt>
                <c:pt idx="2250">
                  <c:v>6.6693000000000002E-2</c:v>
                </c:pt>
                <c:pt idx="2251">
                  <c:v>-4.5232000000000001E-2</c:v>
                </c:pt>
                <c:pt idx="2252">
                  <c:v>-7.9189999999999997E-2</c:v>
                </c:pt>
                <c:pt idx="2253">
                  <c:v>-3.279E-2</c:v>
                </c:pt>
                <c:pt idx="2254">
                  <c:v>-0.16692000000000001</c:v>
                </c:pt>
                <c:pt idx="2255">
                  <c:v>-1.0274999999999999E-2</c:v>
                </c:pt>
                <c:pt idx="2256">
                  <c:v>-0.10624</c:v>
                </c:pt>
                <c:pt idx="2257">
                  <c:v>-1.1395999999999999E-3</c:v>
                </c:pt>
                <c:pt idx="2258">
                  <c:v>-7.2562000000000001E-2</c:v>
                </c:pt>
                <c:pt idx="2259">
                  <c:v>5.1314999999999998E-3</c:v>
                </c:pt>
                <c:pt idx="2260">
                  <c:v>-0.14604</c:v>
                </c:pt>
                <c:pt idx="2261">
                  <c:v>-8.7605000000000002E-2</c:v>
                </c:pt>
                <c:pt idx="2262">
                  <c:v>-0.14477999999999999</c:v>
                </c:pt>
                <c:pt idx="2263">
                  <c:v>-0.18310000000000001</c:v>
                </c:pt>
                <c:pt idx="2264">
                  <c:v>-0.1575</c:v>
                </c:pt>
                <c:pt idx="2265">
                  <c:v>-0.22363</c:v>
                </c:pt>
                <c:pt idx="2266">
                  <c:v>-0.12938</c:v>
                </c:pt>
                <c:pt idx="2267">
                  <c:v>-0.23227999999999999</c:v>
                </c:pt>
                <c:pt idx="2268">
                  <c:v>-0.17902999999999999</c:v>
                </c:pt>
                <c:pt idx="2269">
                  <c:v>-0.13633000000000001</c:v>
                </c:pt>
                <c:pt idx="2270">
                  <c:v>-0.13578999999999999</c:v>
                </c:pt>
                <c:pt idx="2271">
                  <c:v>-8.6012000000000005E-2</c:v>
                </c:pt>
                <c:pt idx="2272">
                  <c:v>-3.1784E-2</c:v>
                </c:pt>
                <c:pt idx="2273">
                  <c:v>2.1250000000000002E-2</c:v>
                </c:pt>
                <c:pt idx="2274">
                  <c:v>-3.124E-2</c:v>
                </c:pt>
                <c:pt idx="2275">
                  <c:v>4.1111000000000002E-2</c:v>
                </c:pt>
                <c:pt idx="2276">
                  <c:v>5.2049999999999999E-2</c:v>
                </c:pt>
                <c:pt idx="2277">
                  <c:v>0.12084</c:v>
                </c:pt>
                <c:pt idx="2278">
                  <c:v>0.19406999999999999</c:v>
                </c:pt>
                <c:pt idx="2279">
                  <c:v>0.24177999999999999</c:v>
                </c:pt>
                <c:pt idx="2280">
                  <c:v>0.21987000000000001</c:v>
                </c:pt>
                <c:pt idx="2281">
                  <c:v>0.21940999999999999</c:v>
                </c:pt>
                <c:pt idx="2282">
                  <c:v>0.19649</c:v>
                </c:pt>
                <c:pt idx="2283">
                  <c:v>0.21609999999999999</c:v>
                </c:pt>
                <c:pt idx="2284">
                  <c:v>0.25262000000000001</c:v>
                </c:pt>
                <c:pt idx="2285">
                  <c:v>0.29698000000000002</c:v>
                </c:pt>
                <c:pt idx="2286">
                  <c:v>0.23497999999999999</c:v>
                </c:pt>
                <c:pt idx="2287">
                  <c:v>0.23915</c:v>
                </c:pt>
                <c:pt idx="2288">
                  <c:v>0.26956999999999998</c:v>
                </c:pt>
                <c:pt idx="2289">
                  <c:v>0.26922000000000001</c:v>
                </c:pt>
                <c:pt idx="2290">
                  <c:v>0.24856</c:v>
                </c:pt>
                <c:pt idx="2291">
                  <c:v>0.17224999999999999</c:v>
                </c:pt>
                <c:pt idx="2292">
                  <c:v>0.20033000000000001</c:v>
                </c:pt>
                <c:pt idx="2293">
                  <c:v>0.14443</c:v>
                </c:pt>
                <c:pt idx="2294">
                  <c:v>8.2146999999999998E-2</c:v>
                </c:pt>
                <c:pt idx="2295">
                  <c:v>5.7442E-2</c:v>
                </c:pt>
                <c:pt idx="2296">
                  <c:v>6.5961999999999998E-4</c:v>
                </c:pt>
                <c:pt idx="2297">
                  <c:v>-0.10736</c:v>
                </c:pt>
                <c:pt idx="2298">
                  <c:v>-0.13819999999999999</c:v>
                </c:pt>
                <c:pt idx="2299">
                  <c:v>-0.14144000000000001</c:v>
                </c:pt>
                <c:pt idx="2300">
                  <c:v>-0.2722</c:v>
                </c:pt>
                <c:pt idx="2301">
                  <c:v>-0.21987000000000001</c:v>
                </c:pt>
                <c:pt idx="2302">
                  <c:v>-0.27873999999999999</c:v>
                </c:pt>
                <c:pt idx="2303">
                  <c:v>-0.38317000000000001</c:v>
                </c:pt>
                <c:pt idx="2304">
                  <c:v>-0.29504000000000002</c:v>
                </c:pt>
                <c:pt idx="2305">
                  <c:v>-0.43646000000000001</c:v>
                </c:pt>
                <c:pt idx="2306">
                  <c:v>-0.35494999999999999</c:v>
                </c:pt>
                <c:pt idx="2307">
                  <c:v>-0.35600999999999999</c:v>
                </c:pt>
                <c:pt idx="2308">
                  <c:v>-0.28897</c:v>
                </c:pt>
                <c:pt idx="2309">
                  <c:v>-0.46900999999999998</c:v>
                </c:pt>
                <c:pt idx="2310">
                  <c:v>-0.32750000000000001</c:v>
                </c:pt>
                <c:pt idx="2311">
                  <c:v>-0.25624999999999998</c:v>
                </c:pt>
                <c:pt idx="2312">
                  <c:v>-0.21082999999999999</c:v>
                </c:pt>
                <c:pt idx="2313">
                  <c:v>-0.21103</c:v>
                </c:pt>
                <c:pt idx="2314">
                  <c:v>-0.18271000000000001</c:v>
                </c:pt>
                <c:pt idx="2315">
                  <c:v>-7.9693E-2</c:v>
                </c:pt>
                <c:pt idx="2316">
                  <c:v>-3.7719999999999997E-2</c:v>
                </c:pt>
                <c:pt idx="2317">
                  <c:v>7.1276000000000006E-2</c:v>
                </c:pt>
                <c:pt idx="2318">
                  <c:v>6.8579000000000001E-2</c:v>
                </c:pt>
                <c:pt idx="2319">
                  <c:v>0.12626999999999999</c:v>
                </c:pt>
                <c:pt idx="2320">
                  <c:v>0.21684999999999999</c:v>
                </c:pt>
                <c:pt idx="2321">
                  <c:v>0.24944</c:v>
                </c:pt>
                <c:pt idx="2322">
                  <c:v>0.32832</c:v>
                </c:pt>
                <c:pt idx="2323">
                  <c:v>0.33360000000000001</c:v>
                </c:pt>
                <c:pt idx="2324">
                  <c:v>0.40914</c:v>
                </c:pt>
                <c:pt idx="2325">
                  <c:v>0.52056999999999998</c:v>
                </c:pt>
                <c:pt idx="2326">
                  <c:v>0.41245999999999999</c:v>
                </c:pt>
                <c:pt idx="2327">
                  <c:v>0.39818999999999999</c:v>
                </c:pt>
                <c:pt idx="2328">
                  <c:v>0.50343000000000004</c:v>
                </c:pt>
                <c:pt idx="2329">
                  <c:v>0.34600999999999998</c:v>
                </c:pt>
                <c:pt idx="2330">
                  <c:v>0.52858000000000005</c:v>
                </c:pt>
                <c:pt idx="2331">
                  <c:v>0.31235000000000002</c:v>
                </c:pt>
                <c:pt idx="2332">
                  <c:v>0.36146</c:v>
                </c:pt>
                <c:pt idx="2333">
                  <c:v>0.25501000000000001</c:v>
                </c:pt>
                <c:pt idx="2334">
                  <c:v>0.40382000000000001</c:v>
                </c:pt>
                <c:pt idx="2335">
                  <c:v>0.12826000000000001</c:v>
                </c:pt>
                <c:pt idx="2336">
                  <c:v>9.9840999999999999E-2</c:v>
                </c:pt>
                <c:pt idx="2337">
                  <c:v>-2.8722999999999999E-2</c:v>
                </c:pt>
                <c:pt idx="2338">
                  <c:v>-5.4884000000000002E-2</c:v>
                </c:pt>
                <c:pt idx="2339">
                  <c:v>-8.7970000000000007E-2</c:v>
                </c:pt>
                <c:pt idx="2340">
                  <c:v>-0.26117000000000001</c:v>
                </c:pt>
                <c:pt idx="2341">
                  <c:v>-0.27041999999999999</c:v>
                </c:pt>
                <c:pt idx="2342">
                  <c:v>-0.41709000000000002</c:v>
                </c:pt>
                <c:pt idx="2343">
                  <c:v>-0.40131</c:v>
                </c:pt>
                <c:pt idx="2344">
                  <c:v>-0.45078000000000001</c:v>
                </c:pt>
                <c:pt idx="2345">
                  <c:v>-0.52480000000000004</c:v>
                </c:pt>
                <c:pt idx="2346">
                  <c:v>-0.55035999999999996</c:v>
                </c:pt>
                <c:pt idx="2347">
                  <c:v>-0.54064999999999996</c:v>
                </c:pt>
                <c:pt idx="2348">
                  <c:v>-0.49625999999999998</c:v>
                </c:pt>
                <c:pt idx="2349">
                  <c:v>-0.63295999999999997</c:v>
                </c:pt>
                <c:pt idx="2350">
                  <c:v>-0.66166000000000003</c:v>
                </c:pt>
                <c:pt idx="2351">
                  <c:v>-0.47261999999999998</c:v>
                </c:pt>
                <c:pt idx="2352">
                  <c:v>-0.38549</c:v>
                </c:pt>
                <c:pt idx="2353">
                  <c:v>-0.48087999999999997</c:v>
                </c:pt>
                <c:pt idx="2354">
                  <c:v>-0.18304999999999999</c:v>
                </c:pt>
                <c:pt idx="2355">
                  <c:v>-0.32844000000000001</c:v>
                </c:pt>
                <c:pt idx="2356">
                  <c:v>-0.13891999999999999</c:v>
                </c:pt>
                <c:pt idx="2357">
                  <c:v>-0.18118000000000001</c:v>
                </c:pt>
                <c:pt idx="2358">
                  <c:v>1.1958999999999999E-2</c:v>
                </c:pt>
                <c:pt idx="2359">
                  <c:v>-8.1047999999999995E-2</c:v>
                </c:pt>
                <c:pt idx="2360">
                  <c:v>0.22853000000000001</c:v>
                </c:pt>
                <c:pt idx="2361">
                  <c:v>0.2515</c:v>
                </c:pt>
                <c:pt idx="2362">
                  <c:v>0.37913999999999998</c:v>
                </c:pt>
                <c:pt idx="2363">
                  <c:v>0.45782</c:v>
                </c:pt>
                <c:pt idx="2364">
                  <c:v>0.51790999999999998</c:v>
                </c:pt>
                <c:pt idx="2365">
                  <c:v>0.64946999999999999</c:v>
                </c:pt>
                <c:pt idx="2366">
                  <c:v>0.62285999999999997</c:v>
                </c:pt>
                <c:pt idx="2367">
                  <c:v>0.77178999999999998</c:v>
                </c:pt>
                <c:pt idx="2368">
                  <c:v>0.70104999999999995</c:v>
                </c:pt>
                <c:pt idx="2369">
                  <c:v>0.67984</c:v>
                </c:pt>
                <c:pt idx="2370">
                  <c:v>0.74392999999999998</c:v>
                </c:pt>
                <c:pt idx="2371">
                  <c:v>0.66761999999999999</c:v>
                </c:pt>
                <c:pt idx="2372">
                  <c:v>0.57250999999999996</c:v>
                </c:pt>
                <c:pt idx="2373">
                  <c:v>0.53427999999999998</c:v>
                </c:pt>
                <c:pt idx="2374">
                  <c:v>0.56176000000000004</c:v>
                </c:pt>
                <c:pt idx="2375">
                  <c:v>0.47998000000000002</c:v>
                </c:pt>
                <c:pt idx="2376">
                  <c:v>0.30557000000000001</c:v>
                </c:pt>
                <c:pt idx="2377">
                  <c:v>0.19928000000000001</c:v>
                </c:pt>
                <c:pt idx="2378">
                  <c:v>0.13059999999999999</c:v>
                </c:pt>
                <c:pt idx="2379">
                  <c:v>-0.13356999999999999</c:v>
                </c:pt>
                <c:pt idx="2380">
                  <c:v>-8.1880999999999995E-2</c:v>
                </c:pt>
                <c:pt idx="2381">
                  <c:v>-0.25756000000000001</c:v>
                </c:pt>
                <c:pt idx="2382">
                  <c:v>-0.23019999999999999</c:v>
                </c:pt>
                <c:pt idx="2383">
                  <c:v>-0.41844999999999999</c:v>
                </c:pt>
                <c:pt idx="2384">
                  <c:v>-0.44335000000000002</c:v>
                </c:pt>
                <c:pt idx="2385">
                  <c:v>-0.64505000000000001</c:v>
                </c:pt>
                <c:pt idx="2386">
                  <c:v>-0.60982999999999998</c:v>
                </c:pt>
                <c:pt idx="2387">
                  <c:v>-0.74275000000000002</c:v>
                </c:pt>
                <c:pt idx="2388">
                  <c:v>-0.79473000000000005</c:v>
                </c:pt>
                <c:pt idx="2389">
                  <c:v>-0.79212000000000005</c:v>
                </c:pt>
                <c:pt idx="2390">
                  <c:v>-0.89856999999999998</c:v>
                </c:pt>
                <c:pt idx="2391">
                  <c:v>-0.77688999999999997</c:v>
                </c:pt>
                <c:pt idx="2392">
                  <c:v>-0.83018999999999998</c:v>
                </c:pt>
                <c:pt idx="2393">
                  <c:v>-0.79627000000000003</c:v>
                </c:pt>
                <c:pt idx="2394">
                  <c:v>-0.68906000000000001</c:v>
                </c:pt>
                <c:pt idx="2395">
                  <c:v>-0.61563999999999997</c:v>
                </c:pt>
                <c:pt idx="2396">
                  <c:v>-0.49802999999999997</c:v>
                </c:pt>
                <c:pt idx="2397">
                  <c:v>-0.38200000000000001</c:v>
                </c:pt>
                <c:pt idx="2398">
                  <c:v>-0.22897000000000001</c:v>
                </c:pt>
                <c:pt idx="2399">
                  <c:v>-0.17766999999999999</c:v>
                </c:pt>
                <c:pt idx="2400">
                  <c:v>-3.8540999999999999E-2</c:v>
                </c:pt>
                <c:pt idx="2401">
                  <c:v>3.2038999999999998E-2</c:v>
                </c:pt>
                <c:pt idx="2402">
                  <c:v>0.21912999999999999</c:v>
                </c:pt>
                <c:pt idx="2403">
                  <c:v>0.40286</c:v>
                </c:pt>
                <c:pt idx="2404">
                  <c:v>0.53722999999999999</c:v>
                </c:pt>
                <c:pt idx="2405">
                  <c:v>0.64866999999999997</c:v>
                </c:pt>
                <c:pt idx="2406">
                  <c:v>0.61240000000000006</c:v>
                </c:pt>
                <c:pt idx="2407">
                  <c:v>0.70862000000000003</c:v>
                </c:pt>
                <c:pt idx="2408">
                  <c:v>0.79239999999999999</c:v>
                </c:pt>
                <c:pt idx="2409">
                  <c:v>0.89615999999999996</c:v>
                </c:pt>
                <c:pt idx="2410">
                  <c:v>0.91632999999999998</c:v>
                </c:pt>
                <c:pt idx="2411">
                  <c:v>0.86241999999999996</c:v>
                </c:pt>
                <c:pt idx="2412">
                  <c:v>0.84345000000000003</c:v>
                </c:pt>
                <c:pt idx="2413">
                  <c:v>0.83413000000000004</c:v>
                </c:pt>
                <c:pt idx="2414">
                  <c:v>0.8357</c:v>
                </c:pt>
                <c:pt idx="2415">
                  <c:v>0.73258000000000001</c:v>
                </c:pt>
                <c:pt idx="2416">
                  <c:v>0.61012999999999995</c:v>
                </c:pt>
                <c:pt idx="2417">
                  <c:v>0.58033999999999997</c:v>
                </c:pt>
                <c:pt idx="2418">
                  <c:v>0.45896999999999999</c:v>
                </c:pt>
                <c:pt idx="2419">
                  <c:v>0.29389999999999999</c:v>
                </c:pt>
                <c:pt idx="2420">
                  <c:v>0.20698</c:v>
                </c:pt>
                <c:pt idx="2421">
                  <c:v>5.2461000000000001E-2</c:v>
                </c:pt>
                <c:pt idx="2422">
                  <c:v>-0.14541000000000001</c:v>
                </c:pt>
                <c:pt idx="2423">
                  <c:v>-0.30175000000000002</c:v>
                </c:pt>
                <c:pt idx="2424">
                  <c:v>-0.38236999999999999</c:v>
                </c:pt>
                <c:pt idx="2425">
                  <c:v>-0.37809999999999999</c:v>
                </c:pt>
                <c:pt idx="2426">
                  <c:v>-0.61436000000000002</c:v>
                </c:pt>
                <c:pt idx="2427">
                  <c:v>-0.81127000000000005</c:v>
                </c:pt>
                <c:pt idx="2428">
                  <c:v>-0.71811000000000003</c:v>
                </c:pt>
                <c:pt idx="2429">
                  <c:v>-0.98289000000000004</c:v>
                </c:pt>
                <c:pt idx="2430">
                  <c:v>-0.76795999999999998</c:v>
                </c:pt>
                <c:pt idx="2431">
                  <c:v>-1.0364</c:v>
                </c:pt>
                <c:pt idx="2432">
                  <c:v>-0.91037000000000001</c:v>
                </c:pt>
                <c:pt idx="2433">
                  <c:v>-1.0062</c:v>
                </c:pt>
                <c:pt idx="2434">
                  <c:v>-0.78744999999999998</c:v>
                </c:pt>
                <c:pt idx="2435">
                  <c:v>-0.81067999999999996</c:v>
                </c:pt>
                <c:pt idx="2436">
                  <c:v>-0.55991999999999997</c:v>
                </c:pt>
                <c:pt idx="2437">
                  <c:v>-0.59075</c:v>
                </c:pt>
                <c:pt idx="2438">
                  <c:v>-0.49954999999999999</c:v>
                </c:pt>
                <c:pt idx="2439">
                  <c:v>-0.35293999999999998</c:v>
                </c:pt>
                <c:pt idx="2440">
                  <c:v>-0.2823</c:v>
                </c:pt>
                <c:pt idx="2441">
                  <c:v>-5.1159000000000003E-2</c:v>
                </c:pt>
                <c:pt idx="2442">
                  <c:v>-4.5276999999999998E-2</c:v>
                </c:pt>
                <c:pt idx="2443">
                  <c:v>9.8810999999999996E-2</c:v>
                </c:pt>
                <c:pt idx="2444">
                  <c:v>0.1769</c:v>
                </c:pt>
                <c:pt idx="2445">
                  <c:v>0.29731000000000002</c:v>
                </c:pt>
                <c:pt idx="2446">
                  <c:v>0.42626999999999998</c:v>
                </c:pt>
                <c:pt idx="2447">
                  <c:v>0.54391999999999996</c:v>
                </c:pt>
                <c:pt idx="2448">
                  <c:v>0.70672000000000001</c:v>
                </c:pt>
                <c:pt idx="2449">
                  <c:v>0.62373000000000001</c:v>
                </c:pt>
                <c:pt idx="2450">
                  <c:v>0.46701999999999999</c:v>
                </c:pt>
                <c:pt idx="2451">
                  <c:v>0.89054</c:v>
                </c:pt>
                <c:pt idx="2452">
                  <c:v>0.93298999999999999</c:v>
                </c:pt>
                <c:pt idx="2453">
                  <c:v>0.66371999999999998</c:v>
                </c:pt>
                <c:pt idx="2454">
                  <c:v>1.0993999999999999</c:v>
                </c:pt>
                <c:pt idx="2455">
                  <c:v>0.63249</c:v>
                </c:pt>
                <c:pt idx="2456">
                  <c:v>0.82577999999999996</c:v>
                </c:pt>
                <c:pt idx="2457">
                  <c:v>0.51824000000000003</c:v>
                </c:pt>
                <c:pt idx="2458">
                  <c:v>0.66588000000000003</c:v>
                </c:pt>
                <c:pt idx="2459">
                  <c:v>0.18590999999999999</c:v>
                </c:pt>
                <c:pt idx="2460">
                  <c:v>0.39196999999999999</c:v>
                </c:pt>
                <c:pt idx="2461">
                  <c:v>0.15462000000000001</c:v>
                </c:pt>
                <c:pt idx="2462">
                  <c:v>0.14427000000000001</c:v>
                </c:pt>
                <c:pt idx="2463">
                  <c:v>5.9509999999999997E-3</c:v>
                </c:pt>
                <c:pt idx="2464">
                  <c:v>-0.14882999999999999</c:v>
                </c:pt>
                <c:pt idx="2465">
                  <c:v>-8.6734000000000006E-2</c:v>
                </c:pt>
                <c:pt idx="2466">
                  <c:v>-0.39321</c:v>
                </c:pt>
                <c:pt idx="2467">
                  <c:v>-0.23821000000000001</c:v>
                </c:pt>
                <c:pt idx="2468">
                  <c:v>-0.44672000000000001</c:v>
                </c:pt>
                <c:pt idx="2469">
                  <c:v>-0.46911999999999998</c:v>
                </c:pt>
                <c:pt idx="2470">
                  <c:v>-0.48102</c:v>
                </c:pt>
                <c:pt idx="2471">
                  <c:v>-0.63866999999999996</c:v>
                </c:pt>
                <c:pt idx="2472">
                  <c:v>-0.65759999999999996</c:v>
                </c:pt>
                <c:pt idx="2473">
                  <c:v>-0.71865999999999997</c:v>
                </c:pt>
                <c:pt idx="2474">
                  <c:v>-0.52137999999999995</c:v>
                </c:pt>
                <c:pt idx="2475">
                  <c:v>-0.34212999999999999</c:v>
                </c:pt>
                <c:pt idx="2476">
                  <c:v>-0.61811000000000005</c:v>
                </c:pt>
                <c:pt idx="2477">
                  <c:v>-0.63170999999999999</c:v>
                </c:pt>
                <c:pt idx="2478">
                  <c:v>-0.35652</c:v>
                </c:pt>
                <c:pt idx="2479">
                  <c:v>-0.68820999999999999</c:v>
                </c:pt>
                <c:pt idx="2480">
                  <c:v>-0.14451</c:v>
                </c:pt>
                <c:pt idx="2481">
                  <c:v>-0.35703000000000001</c:v>
                </c:pt>
                <c:pt idx="2482">
                  <c:v>4.9509999999999997E-3</c:v>
                </c:pt>
                <c:pt idx="2483">
                  <c:v>-0.11384</c:v>
                </c:pt>
                <c:pt idx="2484">
                  <c:v>0.31402999999999998</c:v>
                </c:pt>
                <c:pt idx="2485">
                  <c:v>2.5995999999999998E-2</c:v>
                </c:pt>
                <c:pt idx="2486">
                  <c:v>0.25696000000000002</c:v>
                </c:pt>
                <c:pt idx="2487">
                  <c:v>0.18858</c:v>
                </c:pt>
                <c:pt idx="2488">
                  <c:v>0.26394000000000001</c:v>
                </c:pt>
                <c:pt idx="2489">
                  <c:v>0.33539000000000002</c:v>
                </c:pt>
                <c:pt idx="2490">
                  <c:v>0.22387000000000001</c:v>
                </c:pt>
                <c:pt idx="2491">
                  <c:v>0.54357</c:v>
                </c:pt>
                <c:pt idx="2492">
                  <c:v>0.25694</c:v>
                </c:pt>
                <c:pt idx="2493">
                  <c:v>0.37811</c:v>
                </c:pt>
                <c:pt idx="2494">
                  <c:v>0.39772000000000002</c:v>
                </c:pt>
                <c:pt idx="2495">
                  <c:v>0.38747999999999999</c:v>
                </c:pt>
                <c:pt idx="2496">
                  <c:v>0.39224999999999999</c:v>
                </c:pt>
                <c:pt idx="2497">
                  <c:v>0.39395000000000002</c:v>
                </c:pt>
                <c:pt idx="2498">
                  <c:v>0.45332</c:v>
                </c:pt>
                <c:pt idx="2499">
                  <c:v>0.20976</c:v>
                </c:pt>
                <c:pt idx="2500">
                  <c:v>0.23505999999999999</c:v>
                </c:pt>
                <c:pt idx="2501">
                  <c:v>0.11346000000000001</c:v>
                </c:pt>
                <c:pt idx="2502">
                  <c:v>0.13866000000000001</c:v>
                </c:pt>
                <c:pt idx="2503">
                  <c:v>0.22081999999999999</c:v>
                </c:pt>
                <c:pt idx="2504">
                  <c:v>0.19214000000000001</c:v>
                </c:pt>
                <c:pt idx="2505">
                  <c:v>8.1963999999999995E-2</c:v>
                </c:pt>
                <c:pt idx="2506">
                  <c:v>-7.7969999999999998E-2</c:v>
                </c:pt>
                <c:pt idx="2507">
                  <c:v>-0.22539999999999999</c:v>
                </c:pt>
                <c:pt idx="2508">
                  <c:v>-0.28295999999999999</c:v>
                </c:pt>
                <c:pt idx="2509">
                  <c:v>-0.19897000000000001</c:v>
                </c:pt>
                <c:pt idx="2510">
                  <c:v>-0.19731000000000001</c:v>
                </c:pt>
                <c:pt idx="2511">
                  <c:v>-0.26808999999999999</c:v>
                </c:pt>
                <c:pt idx="2512">
                  <c:v>-0.26572000000000001</c:v>
                </c:pt>
                <c:pt idx="2513">
                  <c:v>-0.18235999999999999</c:v>
                </c:pt>
                <c:pt idx="2514">
                  <c:v>-0.19697000000000001</c:v>
                </c:pt>
                <c:pt idx="2515">
                  <c:v>-0.19184999999999999</c:v>
                </c:pt>
                <c:pt idx="2516">
                  <c:v>-0.22122</c:v>
                </c:pt>
                <c:pt idx="2517">
                  <c:v>-9.9908999999999998E-2</c:v>
                </c:pt>
                <c:pt idx="2518">
                  <c:v>-0.12684999999999999</c:v>
                </c:pt>
                <c:pt idx="2519">
                  <c:v>-0.18820999999999999</c:v>
                </c:pt>
                <c:pt idx="2520">
                  <c:v>-0.10315000000000001</c:v>
                </c:pt>
                <c:pt idx="2521">
                  <c:v>-8.2332000000000002E-2</c:v>
                </c:pt>
                <c:pt idx="2522">
                  <c:v>-0.19575000000000001</c:v>
                </c:pt>
                <c:pt idx="2523">
                  <c:v>-0.17932999999999999</c:v>
                </c:pt>
                <c:pt idx="2524">
                  <c:v>-5.0453999999999999E-2</c:v>
                </c:pt>
                <c:pt idx="2525">
                  <c:v>-7.3227E-2</c:v>
                </c:pt>
                <c:pt idx="2526">
                  <c:v>1.2789999999999999E-2</c:v>
                </c:pt>
                <c:pt idx="2527">
                  <c:v>-4.3827999999999999E-2</c:v>
                </c:pt>
                <c:pt idx="2528">
                  <c:v>-4.7409E-2</c:v>
                </c:pt>
                <c:pt idx="2529">
                  <c:v>-0.03</c:v>
                </c:pt>
                <c:pt idx="2530">
                  <c:v>-1.6327999999999999E-2</c:v>
                </c:pt>
                <c:pt idx="2531">
                  <c:v>-2.8879999999999999E-3</c:v>
                </c:pt>
                <c:pt idx="2532">
                  <c:v>5.9715999999999998E-2</c:v>
                </c:pt>
                <c:pt idx="2533">
                  <c:v>2.8201E-2</c:v>
                </c:pt>
                <c:pt idx="2534">
                  <c:v>-1.6379999999999999E-2</c:v>
                </c:pt>
                <c:pt idx="2535">
                  <c:v>6.2578999999999996E-2</c:v>
                </c:pt>
                <c:pt idx="2536">
                  <c:v>0.20318</c:v>
                </c:pt>
                <c:pt idx="2537">
                  <c:v>0.19181000000000001</c:v>
                </c:pt>
                <c:pt idx="2538">
                  <c:v>8.1878999999999993E-2</c:v>
                </c:pt>
                <c:pt idx="2539">
                  <c:v>6.9323999999999997E-2</c:v>
                </c:pt>
                <c:pt idx="2540">
                  <c:v>8.4268999999999997E-2</c:v>
                </c:pt>
                <c:pt idx="2541">
                  <c:v>0.12772</c:v>
                </c:pt>
                <c:pt idx="2542">
                  <c:v>8.1009999999999999E-2</c:v>
                </c:pt>
                <c:pt idx="2543">
                  <c:v>2.1388999999999998E-2</c:v>
                </c:pt>
                <c:pt idx="2544">
                  <c:v>-1.6899999999999998E-2</c:v>
                </c:pt>
                <c:pt idx="2545">
                  <c:v>-2.1284000000000001E-2</c:v>
                </c:pt>
                <c:pt idx="2546">
                  <c:v>-4.7335000000000002E-2</c:v>
                </c:pt>
                <c:pt idx="2547">
                  <c:v>-2.8007000000000001E-2</c:v>
                </c:pt>
                <c:pt idx="2548">
                  <c:v>3.7883999999999999E-3</c:v>
                </c:pt>
                <c:pt idx="2549">
                  <c:v>-2.9707999999999998E-2</c:v>
                </c:pt>
                <c:pt idx="2550">
                  <c:v>-3.8205999999999997E-2</c:v>
                </c:pt>
                <c:pt idx="2551">
                  <c:v>-4.4320999999999999E-2</c:v>
                </c:pt>
                <c:pt idx="2552">
                  <c:v>-4.3477999999999998E-3</c:v>
                </c:pt>
                <c:pt idx="2553">
                  <c:v>2.3098E-2</c:v>
                </c:pt>
                <c:pt idx="2554">
                  <c:v>4.4939E-2</c:v>
                </c:pt>
                <c:pt idx="2555">
                  <c:v>6.1189E-2</c:v>
                </c:pt>
                <c:pt idx="2556">
                  <c:v>4.1758000000000003E-2</c:v>
                </c:pt>
                <c:pt idx="2557">
                  <c:v>2.5132000000000002E-2</c:v>
                </c:pt>
                <c:pt idx="2558">
                  <c:v>5.1254000000000001E-2</c:v>
                </c:pt>
                <c:pt idx="2559">
                  <c:v>9.4189999999999996E-2</c:v>
                </c:pt>
                <c:pt idx="2560">
                  <c:v>3.7865000000000003E-2</c:v>
                </c:pt>
                <c:pt idx="2561">
                  <c:v>-4.2851E-2</c:v>
                </c:pt>
                <c:pt idx="2562">
                  <c:v>-3.5976000000000001E-2</c:v>
                </c:pt>
                <c:pt idx="2563">
                  <c:v>3.1629000000000002E-3</c:v>
                </c:pt>
                <c:pt idx="2564">
                  <c:v>2.9052000000000001E-2</c:v>
                </c:pt>
                <c:pt idx="2565">
                  <c:v>2.8216999999999999E-2</c:v>
                </c:pt>
                <c:pt idx="2566">
                  <c:v>-2.5869E-2</c:v>
                </c:pt>
                <c:pt idx="2567">
                  <c:v>-2.0396999999999998E-2</c:v>
                </c:pt>
                <c:pt idx="2568">
                  <c:v>2.8162E-2</c:v>
                </c:pt>
                <c:pt idx="2569">
                  <c:v>6.1414000000000003E-2</c:v>
                </c:pt>
                <c:pt idx="2570">
                  <c:v>3.8096999999999999E-2</c:v>
                </c:pt>
                <c:pt idx="2571">
                  <c:v>1.1114000000000001E-2</c:v>
                </c:pt>
                <c:pt idx="2572">
                  <c:v>-2.8779999999999999E-3</c:v>
                </c:pt>
                <c:pt idx="2573">
                  <c:v>-1.1617000000000001E-2</c:v>
                </c:pt>
                <c:pt idx="2574">
                  <c:v>6.4324000000000006E-2</c:v>
                </c:pt>
                <c:pt idx="2575">
                  <c:v>0.15687000000000001</c:v>
                </c:pt>
                <c:pt idx="2576">
                  <c:v>-5.8852000000000002E-2</c:v>
                </c:pt>
                <c:pt idx="2577">
                  <c:v>-8.4838999999999998E-2</c:v>
                </c:pt>
                <c:pt idx="2578">
                  <c:v>0.1135</c:v>
                </c:pt>
                <c:pt idx="2579">
                  <c:v>-7.3468000000000006E-2</c:v>
                </c:pt>
                <c:pt idx="2580">
                  <c:v>0.10556</c:v>
                </c:pt>
                <c:pt idx="2581">
                  <c:v>-5.9603999999999997E-2</c:v>
                </c:pt>
                <c:pt idx="2582">
                  <c:v>2.5665E-2</c:v>
                </c:pt>
                <c:pt idx="2583">
                  <c:v>-0.10623</c:v>
                </c:pt>
                <c:pt idx="2584">
                  <c:v>6.0322000000000001E-2</c:v>
                </c:pt>
                <c:pt idx="2585">
                  <c:v>-6.7303000000000002E-2</c:v>
                </c:pt>
                <c:pt idx="2586">
                  <c:v>3.2181000000000001E-2</c:v>
                </c:pt>
                <c:pt idx="2587">
                  <c:v>-1.2106E-2</c:v>
                </c:pt>
                <c:pt idx="2588">
                  <c:v>-4.2245999999999999E-2</c:v>
                </c:pt>
                <c:pt idx="2589">
                  <c:v>-4.5776999999999998E-2</c:v>
                </c:pt>
                <c:pt idx="2590">
                  <c:v>-8.5953000000000002E-2</c:v>
                </c:pt>
                <c:pt idx="2591">
                  <c:v>6.9530999999999996E-2</c:v>
                </c:pt>
                <c:pt idx="2592">
                  <c:v>-4.9780999999999999E-2</c:v>
                </c:pt>
                <c:pt idx="2593">
                  <c:v>-4.5446E-2</c:v>
                </c:pt>
                <c:pt idx="2594">
                  <c:v>-7.6375999999999999E-2</c:v>
                </c:pt>
                <c:pt idx="2595">
                  <c:v>-2.4244999999999999E-2</c:v>
                </c:pt>
                <c:pt idx="2596">
                  <c:v>1.0976E-2</c:v>
                </c:pt>
                <c:pt idx="2597">
                  <c:v>-5.6908E-2</c:v>
                </c:pt>
                <c:pt idx="2598">
                  <c:v>-1.1379E-2</c:v>
                </c:pt>
                <c:pt idx="2599">
                  <c:v>-8.8628999999999999E-2</c:v>
                </c:pt>
                <c:pt idx="2600">
                  <c:v>-0.15931000000000001</c:v>
                </c:pt>
                <c:pt idx="2601">
                  <c:v>4.4831999999999997E-3</c:v>
                </c:pt>
                <c:pt idx="2602">
                  <c:v>2.1673000000000001E-2</c:v>
                </c:pt>
                <c:pt idx="2603">
                  <c:v>-8.4024000000000001E-2</c:v>
                </c:pt>
                <c:pt idx="2604">
                  <c:v>0.12181</c:v>
                </c:pt>
                <c:pt idx="2605">
                  <c:v>-0.12144000000000001</c:v>
                </c:pt>
                <c:pt idx="2606">
                  <c:v>1.8818999999999999E-2</c:v>
                </c:pt>
                <c:pt idx="2607">
                  <c:v>-9.3644000000000005E-2</c:v>
                </c:pt>
                <c:pt idx="2608">
                  <c:v>8.7609000000000003E-3</c:v>
                </c:pt>
                <c:pt idx="2609">
                  <c:v>-0.16836000000000001</c:v>
                </c:pt>
                <c:pt idx="2610">
                  <c:v>3.4067E-2</c:v>
                </c:pt>
                <c:pt idx="2611">
                  <c:v>-1.3937E-2</c:v>
                </c:pt>
                <c:pt idx="2612">
                  <c:v>7.6580999999999996E-2</c:v>
                </c:pt>
                <c:pt idx="2613">
                  <c:v>8.7154999999999996E-2</c:v>
                </c:pt>
                <c:pt idx="2614">
                  <c:v>7.0442000000000005E-2</c:v>
                </c:pt>
                <c:pt idx="2615">
                  <c:v>0.15065000000000001</c:v>
                </c:pt>
                <c:pt idx="2616">
                  <c:v>3.8143000000000003E-2</c:v>
                </c:pt>
                <c:pt idx="2617">
                  <c:v>0.20152999999999999</c:v>
                </c:pt>
                <c:pt idx="2618">
                  <c:v>0.13242000000000001</c:v>
                </c:pt>
                <c:pt idx="2619">
                  <c:v>0.10621</c:v>
                </c:pt>
                <c:pt idx="2620">
                  <c:v>0.11799999999999999</c:v>
                </c:pt>
                <c:pt idx="2621">
                  <c:v>7.0026000000000005E-2</c:v>
                </c:pt>
                <c:pt idx="2622">
                  <c:v>4.5232000000000001E-2</c:v>
                </c:pt>
                <c:pt idx="2623">
                  <c:v>1.3823E-2</c:v>
                </c:pt>
                <c:pt idx="2624">
                  <c:v>0.13141</c:v>
                </c:pt>
                <c:pt idx="2625">
                  <c:v>0.12053999999999999</c:v>
                </c:pt>
                <c:pt idx="2626">
                  <c:v>1.7325E-2</c:v>
                </c:pt>
                <c:pt idx="2627">
                  <c:v>-2.6367000000000002E-2</c:v>
                </c:pt>
                <c:pt idx="2628">
                  <c:v>1.8506000000000002E-2</c:v>
                </c:pt>
                <c:pt idx="2629">
                  <c:v>-0.11645</c:v>
                </c:pt>
                <c:pt idx="2630">
                  <c:v>3.95E-2</c:v>
                </c:pt>
                <c:pt idx="2631">
                  <c:v>-5.9929999999999997E-2</c:v>
                </c:pt>
                <c:pt idx="2632">
                  <c:v>4.4266E-2</c:v>
                </c:pt>
                <c:pt idx="2633">
                  <c:v>-2.9565000000000001E-2</c:v>
                </c:pt>
                <c:pt idx="2634">
                  <c:v>4.3982E-2</c:v>
                </c:pt>
                <c:pt idx="2635">
                  <c:v>-0.10997999999999999</c:v>
                </c:pt>
                <c:pt idx="2636">
                  <c:v>-5.3984999999999998E-2</c:v>
                </c:pt>
                <c:pt idx="2637">
                  <c:v>-0.11545999999999999</c:v>
                </c:pt>
                <c:pt idx="2638">
                  <c:v>-0.15906999999999999</c:v>
                </c:pt>
                <c:pt idx="2639">
                  <c:v>-0.13730999999999999</c:v>
                </c:pt>
                <c:pt idx="2640">
                  <c:v>-0.20593</c:v>
                </c:pt>
                <c:pt idx="2641">
                  <c:v>-0.11738999999999999</c:v>
                </c:pt>
                <c:pt idx="2642">
                  <c:v>-0.22572</c:v>
                </c:pt>
                <c:pt idx="2643">
                  <c:v>-0.1764</c:v>
                </c:pt>
                <c:pt idx="2644">
                  <c:v>-0.13758999999999999</c:v>
                </c:pt>
                <c:pt idx="2645">
                  <c:v>-0.14280999999999999</c:v>
                </c:pt>
                <c:pt idx="2646">
                  <c:v>-9.8576999999999998E-2</c:v>
                </c:pt>
                <c:pt idx="2647">
                  <c:v>-4.7078000000000002E-2</c:v>
                </c:pt>
                <c:pt idx="2648">
                  <c:v>1.0046E-3</c:v>
                </c:pt>
                <c:pt idx="2649">
                  <c:v>-5.6363999999999997E-2</c:v>
                </c:pt>
                <c:pt idx="2650">
                  <c:v>1.2200000000000001E-2</c:v>
                </c:pt>
                <c:pt idx="2651">
                  <c:v>2.2467000000000001E-2</c:v>
                </c:pt>
                <c:pt idx="2652">
                  <c:v>8.3209000000000005E-2</c:v>
                </c:pt>
                <c:pt idx="2653">
                  <c:v>0.15235000000000001</c:v>
                </c:pt>
                <c:pt idx="2654">
                  <c:v>0.20044000000000001</c:v>
                </c:pt>
                <c:pt idx="2655">
                  <c:v>0.17615</c:v>
                </c:pt>
                <c:pt idx="2656">
                  <c:v>0.17351</c:v>
                </c:pt>
                <c:pt idx="2657">
                  <c:v>0.14899000000000001</c:v>
                </c:pt>
                <c:pt idx="2658">
                  <c:v>0.16724</c:v>
                </c:pt>
                <c:pt idx="2659">
                  <c:v>0.20319999999999999</c:v>
                </c:pt>
                <c:pt idx="2660">
                  <c:v>0.24437999999999999</c:v>
                </c:pt>
                <c:pt idx="2661">
                  <c:v>0.18601999999999999</c:v>
                </c:pt>
                <c:pt idx="2662">
                  <c:v>0.18726000000000001</c:v>
                </c:pt>
                <c:pt idx="2663">
                  <c:v>0.22120999999999999</c:v>
                </c:pt>
                <c:pt idx="2664">
                  <c:v>0.21873000000000001</c:v>
                </c:pt>
                <c:pt idx="2665">
                  <c:v>0.20227999999999999</c:v>
                </c:pt>
                <c:pt idx="2666">
                  <c:v>0.12773999999999999</c:v>
                </c:pt>
                <c:pt idx="2667">
                  <c:v>0.15465000000000001</c:v>
                </c:pt>
                <c:pt idx="2668">
                  <c:v>0.10488</c:v>
                </c:pt>
                <c:pt idx="2669">
                  <c:v>4.5102000000000003E-2</c:v>
                </c:pt>
                <c:pt idx="2670">
                  <c:v>2.3498000000000002E-2</c:v>
                </c:pt>
                <c:pt idx="2671">
                  <c:v>-2.9690000000000001E-2</c:v>
                </c:pt>
                <c:pt idx="2672">
                  <c:v>-0.1346</c:v>
                </c:pt>
                <c:pt idx="2673">
                  <c:v>-0.16059999999999999</c:v>
                </c:pt>
                <c:pt idx="2674">
                  <c:v>-0.16214999999999999</c:v>
                </c:pt>
                <c:pt idx="2675">
                  <c:v>-0.28688000000000002</c:v>
                </c:pt>
                <c:pt idx="2676">
                  <c:v>-0.22806999999999999</c:v>
                </c:pt>
                <c:pt idx="2677">
                  <c:v>-0.28443000000000002</c:v>
                </c:pt>
                <c:pt idx="2678">
                  <c:v>-0.38490000000000002</c:v>
                </c:pt>
                <c:pt idx="2679">
                  <c:v>-0.28971999999999998</c:v>
                </c:pt>
                <c:pt idx="2680">
                  <c:v>-0.45624999999999999</c:v>
                </c:pt>
                <c:pt idx="2681">
                  <c:v>-0.34494999999999998</c:v>
                </c:pt>
                <c:pt idx="2682">
                  <c:v>-0.34118999999999999</c:v>
                </c:pt>
                <c:pt idx="2683">
                  <c:v>-0.26783000000000001</c:v>
                </c:pt>
                <c:pt idx="2684">
                  <c:v>-0.44330999999999998</c:v>
                </c:pt>
                <c:pt idx="2685">
                  <c:v>-0.29725000000000001</c:v>
                </c:pt>
                <c:pt idx="2686">
                  <c:v>-0.22259999999999999</c:v>
                </c:pt>
                <c:pt idx="2687">
                  <c:v>-0.17344000000000001</c:v>
                </c:pt>
                <c:pt idx="2688">
                  <c:v>-0.17299999999999999</c:v>
                </c:pt>
                <c:pt idx="2689">
                  <c:v>-0.13891000000000001</c:v>
                </c:pt>
                <c:pt idx="2690">
                  <c:v>-3.6781000000000001E-2</c:v>
                </c:pt>
                <c:pt idx="2691">
                  <c:v>1.0972000000000001E-2</c:v>
                </c:pt>
                <c:pt idx="2692">
                  <c:v>0.11769</c:v>
                </c:pt>
                <c:pt idx="2693">
                  <c:v>0.11473</c:v>
                </c:pt>
                <c:pt idx="2694">
                  <c:v>0.17629</c:v>
                </c:pt>
                <c:pt idx="2695">
                  <c:v>0.26434999999999997</c:v>
                </c:pt>
                <c:pt idx="2696">
                  <c:v>0.29620000000000002</c:v>
                </c:pt>
                <c:pt idx="2697">
                  <c:v>0.37514999999999998</c:v>
                </c:pt>
                <c:pt idx="2698">
                  <c:v>0.38206000000000001</c:v>
                </c:pt>
                <c:pt idx="2699">
                  <c:v>0.45540000000000003</c:v>
                </c:pt>
                <c:pt idx="2700">
                  <c:v>0.56489999999999996</c:v>
                </c:pt>
                <c:pt idx="2701">
                  <c:v>0.45633000000000001</c:v>
                </c:pt>
                <c:pt idx="2702">
                  <c:v>0.43846000000000002</c:v>
                </c:pt>
                <c:pt idx="2703">
                  <c:v>0.53932999999999998</c:v>
                </c:pt>
                <c:pt idx="2704">
                  <c:v>0.38011</c:v>
                </c:pt>
                <c:pt idx="2705">
                  <c:v>0.55959999999999999</c:v>
                </c:pt>
                <c:pt idx="2706">
                  <c:v>0.34073999999999999</c:v>
                </c:pt>
                <c:pt idx="2707">
                  <c:v>0.38756000000000002</c:v>
                </c:pt>
                <c:pt idx="2708">
                  <c:v>0.27875</c:v>
                </c:pt>
                <c:pt idx="2709">
                  <c:v>0.42319000000000001</c:v>
                </c:pt>
                <c:pt idx="2710">
                  <c:v>0.14177999999999999</c:v>
                </c:pt>
                <c:pt idx="2711">
                  <c:v>0.10711</c:v>
                </c:pt>
                <c:pt idx="2712">
                  <c:v>-2.4326E-2</c:v>
                </c:pt>
                <c:pt idx="2713">
                  <c:v>-5.6058999999999998E-2</c:v>
                </c:pt>
                <c:pt idx="2714">
                  <c:v>-9.0953000000000006E-2</c:v>
                </c:pt>
                <c:pt idx="2715">
                  <c:v>-0.26874999999999999</c:v>
                </c:pt>
                <c:pt idx="2716">
                  <c:v>-0.28103</c:v>
                </c:pt>
                <c:pt idx="2717">
                  <c:v>-0.43309999999999998</c:v>
                </c:pt>
                <c:pt idx="2718">
                  <c:v>-0.42035</c:v>
                </c:pt>
                <c:pt idx="2719">
                  <c:v>-0.47231000000000001</c:v>
                </c:pt>
                <c:pt idx="2720">
                  <c:v>-0.54922000000000004</c:v>
                </c:pt>
                <c:pt idx="2721">
                  <c:v>-0.57926999999999995</c:v>
                </c:pt>
                <c:pt idx="2722">
                  <c:v>-0.57233000000000001</c:v>
                </c:pt>
                <c:pt idx="2723">
                  <c:v>-0.52834999999999999</c:v>
                </c:pt>
                <c:pt idx="2724">
                  <c:v>-0.66803999999999997</c:v>
                </c:pt>
                <c:pt idx="2725">
                  <c:v>-0.70240999999999998</c:v>
                </c:pt>
                <c:pt idx="2726">
                  <c:v>-0.51283000000000001</c:v>
                </c:pt>
                <c:pt idx="2727">
                  <c:v>-0.42612</c:v>
                </c:pt>
                <c:pt idx="2728">
                  <c:v>-0.52285999999999999</c:v>
                </c:pt>
                <c:pt idx="2729">
                  <c:v>-0.22706000000000001</c:v>
                </c:pt>
                <c:pt idx="2730">
                  <c:v>-0.37347999999999998</c:v>
                </c:pt>
                <c:pt idx="2731">
                  <c:v>-0.18387999999999999</c:v>
                </c:pt>
                <c:pt idx="2732">
                  <c:v>-0.22706000000000001</c:v>
                </c:pt>
                <c:pt idx="2733">
                  <c:v>-3.3123E-2</c:v>
                </c:pt>
                <c:pt idx="2734">
                  <c:v>-0.12418999999999999</c:v>
                </c:pt>
                <c:pt idx="2735">
                  <c:v>0.18526000000000001</c:v>
                </c:pt>
                <c:pt idx="2736">
                  <c:v>0.20882999999999999</c:v>
                </c:pt>
                <c:pt idx="2737">
                  <c:v>0.33739000000000002</c:v>
                </c:pt>
                <c:pt idx="2738">
                  <c:v>0.41752</c:v>
                </c:pt>
                <c:pt idx="2739">
                  <c:v>0.48065000000000002</c:v>
                </c:pt>
                <c:pt idx="2740">
                  <c:v>0.61507000000000001</c:v>
                </c:pt>
                <c:pt idx="2741">
                  <c:v>0.59175999999999995</c:v>
                </c:pt>
                <c:pt idx="2742">
                  <c:v>0.74248000000000003</c:v>
                </c:pt>
                <c:pt idx="2743">
                  <c:v>0.67562999999999995</c:v>
                </c:pt>
                <c:pt idx="2744">
                  <c:v>0.65937000000000001</c:v>
                </c:pt>
                <c:pt idx="2745">
                  <c:v>0.72755999999999998</c:v>
                </c:pt>
                <c:pt idx="2746">
                  <c:v>0.65473000000000003</c:v>
                </c:pt>
                <c:pt idx="2747">
                  <c:v>0.56511</c:v>
                </c:pt>
                <c:pt idx="2748">
                  <c:v>0.53269</c:v>
                </c:pt>
                <c:pt idx="2749">
                  <c:v>0.56440000000000001</c:v>
                </c:pt>
                <c:pt idx="2750">
                  <c:v>0.48618</c:v>
                </c:pt>
                <c:pt idx="2751">
                  <c:v>0.35724</c:v>
                </c:pt>
                <c:pt idx="2752">
                  <c:v>0.21576999999999999</c:v>
                </c:pt>
                <c:pt idx="2753">
                  <c:v>0.15087999999999999</c:v>
                </c:pt>
                <c:pt idx="2754">
                  <c:v>-0.11119</c:v>
                </c:pt>
                <c:pt idx="2755">
                  <c:v>-5.5155000000000003E-2</c:v>
                </c:pt>
                <c:pt idx="2756">
                  <c:v>-0.22611999999999999</c:v>
                </c:pt>
                <c:pt idx="2757">
                  <c:v>-0.19683999999999999</c:v>
                </c:pt>
                <c:pt idx="2758">
                  <c:v>-0.38250000000000001</c:v>
                </c:pt>
                <c:pt idx="2759">
                  <c:v>-0.40405000000000002</c:v>
                </c:pt>
                <c:pt idx="2760">
                  <c:v>-0.60389999999999999</c:v>
                </c:pt>
                <c:pt idx="2761">
                  <c:v>-0.61309999999999998</c:v>
                </c:pt>
                <c:pt idx="2762">
                  <c:v>-0.69793000000000005</c:v>
                </c:pt>
                <c:pt idx="2763">
                  <c:v>-0.74824000000000002</c:v>
                </c:pt>
                <c:pt idx="2764">
                  <c:v>-0.74639</c:v>
                </c:pt>
                <c:pt idx="2765">
                  <c:v>-0.85138999999999998</c:v>
                </c:pt>
                <c:pt idx="2766">
                  <c:v>-0.72877999999999998</c:v>
                </c:pt>
                <c:pt idx="2767">
                  <c:v>-0.78337000000000001</c:v>
                </c:pt>
                <c:pt idx="2768">
                  <c:v>-0.75026000000000004</c:v>
                </c:pt>
                <c:pt idx="2769">
                  <c:v>-0.64365000000000006</c:v>
                </c:pt>
                <c:pt idx="2770">
                  <c:v>-0.57064000000000004</c:v>
                </c:pt>
                <c:pt idx="2771">
                  <c:v>-0.45562999999999998</c:v>
                </c:pt>
                <c:pt idx="2772">
                  <c:v>-0.34168999999999999</c:v>
                </c:pt>
                <c:pt idx="2773">
                  <c:v>-0.19011</c:v>
                </c:pt>
                <c:pt idx="2774">
                  <c:v>-0.14315</c:v>
                </c:pt>
                <c:pt idx="2775">
                  <c:v>-7.5868999999999997E-3</c:v>
                </c:pt>
                <c:pt idx="2776">
                  <c:v>6.3783999999999993E-2</c:v>
                </c:pt>
                <c:pt idx="2777">
                  <c:v>0.24063000000000001</c:v>
                </c:pt>
                <c:pt idx="2778">
                  <c:v>0.44002000000000002</c:v>
                </c:pt>
                <c:pt idx="2779">
                  <c:v>0.55203999999999998</c:v>
                </c:pt>
                <c:pt idx="2780">
                  <c:v>0.66103999999999996</c:v>
                </c:pt>
                <c:pt idx="2781">
                  <c:v>0.62165999999999999</c:v>
                </c:pt>
                <c:pt idx="2782">
                  <c:v>0.71447000000000005</c:v>
                </c:pt>
                <c:pt idx="2783">
                  <c:v>0.78878000000000004</c:v>
                </c:pt>
                <c:pt idx="2784">
                  <c:v>0.89395999999999998</c:v>
                </c:pt>
                <c:pt idx="2785">
                  <c:v>0.90620999999999996</c:v>
                </c:pt>
                <c:pt idx="2786">
                  <c:v>0.85319</c:v>
                </c:pt>
                <c:pt idx="2787">
                  <c:v>0.82255</c:v>
                </c:pt>
                <c:pt idx="2788">
                  <c:v>0.89097000000000004</c:v>
                </c:pt>
                <c:pt idx="2789">
                  <c:v>0.80915999999999999</c:v>
                </c:pt>
                <c:pt idx="2790">
                  <c:v>0.70611999999999997</c:v>
                </c:pt>
                <c:pt idx="2791">
                  <c:v>0.58116999999999996</c:v>
                </c:pt>
                <c:pt idx="2792">
                  <c:v>0.5444</c:v>
                </c:pt>
                <c:pt idx="2793">
                  <c:v>0.42421999999999999</c:v>
                </c:pt>
                <c:pt idx="2794">
                  <c:v>0.25585999999999998</c:v>
                </c:pt>
                <c:pt idx="2795">
                  <c:v>0.16672999999999999</c:v>
                </c:pt>
                <c:pt idx="2796">
                  <c:v>1.1611E-2</c:v>
                </c:pt>
                <c:pt idx="2797">
                  <c:v>-0.19033</c:v>
                </c:pt>
                <c:pt idx="2798">
                  <c:v>-0.34556999999999999</c:v>
                </c:pt>
                <c:pt idx="2799">
                  <c:v>-0.43012</c:v>
                </c:pt>
                <c:pt idx="2800">
                  <c:v>-0.42180000000000001</c:v>
                </c:pt>
                <c:pt idx="2801">
                  <c:v>-0.65595999999999999</c:v>
                </c:pt>
                <c:pt idx="2802">
                  <c:v>-0.85387999999999997</c:v>
                </c:pt>
                <c:pt idx="2803">
                  <c:v>-0.75885999999999998</c:v>
                </c:pt>
                <c:pt idx="2804">
                  <c:v>-1.0226999999999999</c:v>
                </c:pt>
                <c:pt idx="2805">
                  <c:v>-0.89332999999999996</c:v>
                </c:pt>
                <c:pt idx="2806">
                  <c:v>-1.0793999999999999</c:v>
                </c:pt>
                <c:pt idx="2807">
                  <c:v>-0.94843</c:v>
                </c:pt>
                <c:pt idx="2808">
                  <c:v>-1.0385</c:v>
                </c:pt>
                <c:pt idx="2809">
                  <c:v>-0.81523999999999996</c:v>
                </c:pt>
                <c:pt idx="2810">
                  <c:v>-0.83301000000000003</c:v>
                </c:pt>
                <c:pt idx="2811">
                  <c:v>-0.58079999999999998</c:v>
                </c:pt>
                <c:pt idx="2812">
                  <c:v>-0.60968</c:v>
                </c:pt>
                <c:pt idx="2813">
                  <c:v>-0.51485999999999998</c:v>
                </c:pt>
                <c:pt idx="2814">
                  <c:v>-0.36575000000000002</c:v>
                </c:pt>
                <c:pt idx="2815">
                  <c:v>-0.32488</c:v>
                </c:pt>
                <c:pt idx="2816">
                  <c:v>-5.8423999999999997E-2</c:v>
                </c:pt>
                <c:pt idx="2817">
                  <c:v>-5.0192000000000001E-2</c:v>
                </c:pt>
                <c:pt idx="2818">
                  <c:v>9.1974E-2</c:v>
                </c:pt>
                <c:pt idx="2819">
                  <c:v>0.17652999999999999</c:v>
                </c:pt>
                <c:pt idx="2820">
                  <c:v>0.29735</c:v>
                </c:pt>
                <c:pt idx="2821">
                  <c:v>0.43007000000000001</c:v>
                </c:pt>
                <c:pt idx="2822">
                  <c:v>0.54957999999999996</c:v>
                </c:pt>
                <c:pt idx="2823">
                  <c:v>0.72087999999999997</c:v>
                </c:pt>
                <c:pt idx="2824">
                  <c:v>0.63724999999999998</c:v>
                </c:pt>
                <c:pt idx="2825">
                  <c:v>0.48533999999999999</c:v>
                </c:pt>
                <c:pt idx="2826">
                  <c:v>0.90964</c:v>
                </c:pt>
                <c:pt idx="2827">
                  <c:v>0.95365999999999995</c:v>
                </c:pt>
                <c:pt idx="2828">
                  <c:v>0.68881999999999999</c:v>
                </c:pt>
                <c:pt idx="2829">
                  <c:v>1.1261000000000001</c:v>
                </c:pt>
                <c:pt idx="2830">
                  <c:v>0.66122000000000003</c:v>
                </c:pt>
                <c:pt idx="2831">
                  <c:v>0.85833000000000004</c:v>
                </c:pt>
                <c:pt idx="2832">
                  <c:v>0.61490999999999996</c:v>
                </c:pt>
                <c:pt idx="2833">
                  <c:v>0.70472000000000001</c:v>
                </c:pt>
                <c:pt idx="2834">
                  <c:v>0.22523000000000001</c:v>
                </c:pt>
                <c:pt idx="2835">
                  <c:v>0.433</c:v>
                </c:pt>
                <c:pt idx="2836">
                  <c:v>0.19478000000000001</c:v>
                </c:pt>
                <c:pt idx="2837">
                  <c:v>0.18273</c:v>
                </c:pt>
                <c:pt idx="2838">
                  <c:v>4.5892000000000002E-2</c:v>
                </c:pt>
                <c:pt idx="2839">
                  <c:v>-0.10556</c:v>
                </c:pt>
                <c:pt idx="2840">
                  <c:v>-4.4940000000000001E-2</c:v>
                </c:pt>
                <c:pt idx="2841">
                  <c:v>-0.35248000000000002</c:v>
                </c:pt>
                <c:pt idx="2842">
                  <c:v>-0.25041000000000002</c:v>
                </c:pt>
                <c:pt idx="2843">
                  <c:v>-0.41159000000000001</c:v>
                </c:pt>
                <c:pt idx="2844">
                  <c:v>-0.43597000000000002</c:v>
                </c:pt>
                <c:pt idx="2845">
                  <c:v>-0.44716</c:v>
                </c:pt>
                <c:pt idx="2846">
                  <c:v>-0.60780000000000001</c:v>
                </c:pt>
                <c:pt idx="2847">
                  <c:v>-0.62853999999999999</c:v>
                </c:pt>
                <c:pt idx="2848">
                  <c:v>-0.69269000000000003</c:v>
                </c:pt>
                <c:pt idx="2849">
                  <c:v>-0.49925999999999998</c:v>
                </c:pt>
                <c:pt idx="2850">
                  <c:v>-0.32773000000000002</c:v>
                </c:pt>
                <c:pt idx="2851">
                  <c:v>-0.60550999999999999</c:v>
                </c:pt>
                <c:pt idx="2852">
                  <c:v>-0.62265000000000004</c:v>
                </c:pt>
                <c:pt idx="2853">
                  <c:v>-0.34847</c:v>
                </c:pt>
                <c:pt idx="2854">
                  <c:v>-0.68667</c:v>
                </c:pt>
                <c:pt idx="2855">
                  <c:v>-0.15026999999999999</c:v>
                </c:pt>
                <c:pt idx="2856">
                  <c:v>-0.36581999999999998</c:v>
                </c:pt>
                <c:pt idx="2857">
                  <c:v>-9.0766000000000006E-3</c:v>
                </c:pt>
                <c:pt idx="2858">
                  <c:v>-0.13259000000000001</c:v>
                </c:pt>
                <c:pt idx="2859">
                  <c:v>0.30443999999999999</c:v>
                </c:pt>
                <c:pt idx="2860">
                  <c:v>2.3779000000000001E-5</c:v>
                </c:pt>
                <c:pt idx="2861">
                  <c:v>0.2268</c:v>
                </c:pt>
                <c:pt idx="2862">
                  <c:v>0.15504000000000001</c:v>
                </c:pt>
                <c:pt idx="2863">
                  <c:v>0.22741</c:v>
                </c:pt>
                <c:pt idx="2864">
                  <c:v>0.29636000000000001</c:v>
                </c:pt>
                <c:pt idx="2865">
                  <c:v>0.18228</c:v>
                </c:pt>
                <c:pt idx="2866">
                  <c:v>0.49880999999999998</c:v>
                </c:pt>
                <c:pt idx="2867">
                  <c:v>0.21013999999999999</c:v>
                </c:pt>
                <c:pt idx="2868">
                  <c:v>0.33226</c:v>
                </c:pt>
                <c:pt idx="2869">
                  <c:v>0.39101999999999998</c:v>
                </c:pt>
                <c:pt idx="2870">
                  <c:v>0.34094999999999998</c:v>
                </c:pt>
                <c:pt idx="2871">
                  <c:v>0.34545999999999999</c:v>
                </c:pt>
                <c:pt idx="2872">
                  <c:v>0.34805999999999998</c:v>
                </c:pt>
                <c:pt idx="2873">
                  <c:v>0.40910000000000002</c:v>
                </c:pt>
                <c:pt idx="2874">
                  <c:v>0.16625000000000001</c:v>
                </c:pt>
                <c:pt idx="2875">
                  <c:v>0.19197</c:v>
                </c:pt>
                <c:pt idx="2876">
                  <c:v>7.4221999999999996E-2</c:v>
                </c:pt>
                <c:pt idx="2877">
                  <c:v>0.10347000000000001</c:v>
                </c:pt>
                <c:pt idx="2878">
                  <c:v>0.18836</c:v>
                </c:pt>
                <c:pt idx="2879">
                  <c:v>0.16053000000000001</c:v>
                </c:pt>
                <c:pt idx="2880">
                  <c:v>5.2116000000000003E-2</c:v>
                </c:pt>
                <c:pt idx="2881">
                  <c:v>-0.10359</c:v>
                </c:pt>
                <c:pt idx="2882">
                  <c:v>-0.24681</c:v>
                </c:pt>
                <c:pt idx="2883">
                  <c:v>-0.30279</c:v>
                </c:pt>
                <c:pt idx="2884">
                  <c:v>-0.21465999999999999</c:v>
                </c:pt>
                <c:pt idx="2885">
                  <c:v>-0.20882000000000001</c:v>
                </c:pt>
                <c:pt idx="2886">
                  <c:v>-0.30847999999999998</c:v>
                </c:pt>
                <c:pt idx="2887">
                  <c:v>-0.27152999999999999</c:v>
                </c:pt>
                <c:pt idx="2888">
                  <c:v>-0.18504999999999999</c:v>
                </c:pt>
                <c:pt idx="2889">
                  <c:v>-0.19422</c:v>
                </c:pt>
                <c:pt idx="2890">
                  <c:v>-0.18443000000000001</c:v>
                </c:pt>
                <c:pt idx="2891">
                  <c:v>-0.21004</c:v>
                </c:pt>
                <c:pt idx="2892">
                  <c:v>-8.6745000000000003E-2</c:v>
                </c:pt>
                <c:pt idx="2893">
                  <c:v>-0.11058</c:v>
                </c:pt>
                <c:pt idx="2894">
                  <c:v>-0.16753999999999999</c:v>
                </c:pt>
                <c:pt idx="2895">
                  <c:v>-7.9633999999999996E-2</c:v>
                </c:pt>
                <c:pt idx="2896">
                  <c:v>-5.1429000000000002E-2</c:v>
                </c:pt>
                <c:pt idx="2897">
                  <c:v>-0.16757</c:v>
                </c:pt>
                <c:pt idx="2898">
                  <c:v>-0.14871000000000001</c:v>
                </c:pt>
                <c:pt idx="2899">
                  <c:v>-1.7999000000000001E-2</c:v>
                </c:pt>
                <c:pt idx="2900">
                  <c:v>-3.9981000000000003E-2</c:v>
                </c:pt>
                <c:pt idx="2901">
                  <c:v>4.8164999999999999E-2</c:v>
                </c:pt>
                <c:pt idx="2902">
                  <c:v>-6.5240000000000003E-3</c:v>
                </c:pt>
                <c:pt idx="2903">
                  <c:v>6.7850999999999996E-3</c:v>
                </c:pt>
                <c:pt idx="2904">
                  <c:v>7.7868E-3</c:v>
                </c:pt>
                <c:pt idx="2905">
                  <c:v>2.181E-2</c:v>
                </c:pt>
                <c:pt idx="2906">
                  <c:v>3.6831000000000003E-2</c:v>
                </c:pt>
                <c:pt idx="2907">
                  <c:v>9.9418000000000006E-2</c:v>
                </c:pt>
                <c:pt idx="2908">
                  <c:v>6.6747000000000001E-2</c:v>
                </c:pt>
                <c:pt idx="2909">
                  <c:v>2.1204000000000001E-2</c:v>
                </c:pt>
                <c:pt idx="2910">
                  <c:v>0.10095</c:v>
                </c:pt>
                <c:pt idx="2911">
                  <c:v>0.24041000000000001</c:v>
                </c:pt>
                <c:pt idx="2912">
                  <c:v>0.22727</c:v>
                </c:pt>
                <c:pt idx="2913">
                  <c:v>0.11882</c:v>
                </c:pt>
                <c:pt idx="2914">
                  <c:v>0.10081</c:v>
                </c:pt>
                <c:pt idx="2915">
                  <c:v>0.11454</c:v>
                </c:pt>
                <c:pt idx="2916">
                  <c:v>0.15411</c:v>
                </c:pt>
                <c:pt idx="2917">
                  <c:v>0.10478</c:v>
                </c:pt>
                <c:pt idx="2918">
                  <c:v>4.1642999999999999E-2</c:v>
                </c:pt>
                <c:pt idx="2919">
                  <c:v>-1.9918E-4</c:v>
                </c:pt>
                <c:pt idx="2920">
                  <c:v>-7.8770999999999997E-3</c:v>
                </c:pt>
                <c:pt idx="2921">
                  <c:v>-3.7683000000000001E-2</c:v>
                </c:pt>
                <c:pt idx="2922">
                  <c:v>-2.1114999999999998E-2</c:v>
                </c:pt>
                <c:pt idx="2923">
                  <c:v>3.2499999999999999E-3</c:v>
                </c:pt>
                <c:pt idx="2924">
                  <c:v>-3.1662000000000003E-2</c:v>
                </c:pt>
                <c:pt idx="2925">
                  <c:v>-4.4084999999999999E-2</c:v>
                </c:pt>
                <c:pt idx="2926">
                  <c:v>-5.3449999999999998E-2</c:v>
                </c:pt>
                <c:pt idx="2927">
                  <c:v>-1.5762999999999999E-2</c:v>
                </c:pt>
                <c:pt idx="2928">
                  <c:v>7.3820999999999999E-3</c:v>
                </c:pt>
                <c:pt idx="2929">
                  <c:v>2.5260999999999999E-2</c:v>
                </c:pt>
                <c:pt idx="2930">
                  <c:v>3.8255999999999998E-2</c:v>
                </c:pt>
                <c:pt idx="2931">
                  <c:v>1.6330000000000001E-2</c:v>
                </c:pt>
                <c:pt idx="2932">
                  <c:v>-2.5982000000000002E-3</c:v>
                </c:pt>
                <c:pt idx="2933">
                  <c:v>1.9730999999999999E-2</c:v>
                </c:pt>
                <c:pt idx="2934">
                  <c:v>6.0589999999999998E-2</c:v>
                </c:pt>
                <c:pt idx="2935">
                  <c:v>2.0855000000000001E-3</c:v>
                </c:pt>
                <c:pt idx="2936">
                  <c:v>-7.9907000000000006E-2</c:v>
                </c:pt>
                <c:pt idx="2937">
                  <c:v>-7.5024999999999994E-2</c:v>
                </c:pt>
                <c:pt idx="2938">
                  <c:v>-3.7177000000000002E-2</c:v>
                </c:pt>
                <c:pt idx="2939">
                  <c:v>-1.1265000000000001E-2</c:v>
                </c:pt>
                <c:pt idx="2940">
                  <c:v>-1.1388000000000001E-2</c:v>
                </c:pt>
                <c:pt idx="2941">
                  <c:v>-6.7395999999999998E-2</c:v>
                </c:pt>
                <c:pt idx="2942">
                  <c:v>-6.1864000000000002E-2</c:v>
                </c:pt>
                <c:pt idx="2943">
                  <c:v>-1.2248E-2</c:v>
                </c:pt>
                <c:pt idx="2944">
                  <c:v>2.1329000000000001E-2</c:v>
                </c:pt>
                <c:pt idx="2945">
                  <c:v>-1.2745E-3</c:v>
                </c:pt>
                <c:pt idx="2946">
                  <c:v>-2.7071000000000001E-2</c:v>
                </c:pt>
                <c:pt idx="2947">
                  <c:v>-3.9111E-2</c:v>
                </c:pt>
                <c:pt idx="2948">
                  <c:v>-4.5698000000000003E-2</c:v>
                </c:pt>
                <c:pt idx="2949">
                  <c:v>3.1763E-2</c:v>
                </c:pt>
                <c:pt idx="2950">
                  <c:v>0.12809999999999999</c:v>
                </c:pt>
                <c:pt idx="2951">
                  <c:v>-8.5868E-2</c:v>
                </c:pt>
                <c:pt idx="2952">
                  <c:v>-0.10852000000000001</c:v>
                </c:pt>
                <c:pt idx="2953">
                  <c:v>9.3728000000000006E-2</c:v>
                </c:pt>
                <c:pt idx="2954">
                  <c:v>-9.0818999999999997E-2</c:v>
                </c:pt>
                <c:pt idx="2955">
                  <c:v>9.0691999999999995E-2</c:v>
                </c:pt>
                <c:pt idx="2956">
                  <c:v>-7.0022000000000001E-2</c:v>
                </c:pt>
                <c:pt idx="2957">
                  <c:v>1.7604999999999999E-2</c:v>
                </c:pt>
                <c:pt idx="2958">
                  <c:v>-0.1094</c:v>
                </c:pt>
                <c:pt idx="2959">
                  <c:v>5.9693000000000003E-2</c:v>
                </c:pt>
                <c:pt idx="2960">
                  <c:v>-6.4328999999999997E-2</c:v>
                </c:pt>
                <c:pt idx="2961">
                  <c:v>3.8531999999999997E-2</c:v>
                </c:pt>
                <c:pt idx="2962">
                  <c:v>-2.3238999999999998E-3</c:v>
                </c:pt>
                <c:pt idx="2963">
                  <c:v>-2.8892000000000001E-2</c:v>
                </c:pt>
                <c:pt idx="2964">
                  <c:v>-2.9059999999999999E-2</c:v>
                </c:pt>
                <c:pt idx="2965">
                  <c:v>-6.6698999999999994E-2</c:v>
                </c:pt>
                <c:pt idx="2966">
                  <c:v>9.2716999999999994E-2</c:v>
                </c:pt>
                <c:pt idx="2967">
                  <c:v>-1.9503E-2</c:v>
                </c:pt>
                <c:pt idx="2968">
                  <c:v>-1.6924999999999999E-2</c:v>
                </c:pt>
                <c:pt idx="2969">
                  <c:v>-4.5593000000000002E-2</c:v>
                </c:pt>
                <c:pt idx="2970">
                  <c:v>7.7815000000000002E-3</c:v>
                </c:pt>
                <c:pt idx="2971">
                  <c:v>4.4273E-2</c:v>
                </c:pt>
                <c:pt idx="2972">
                  <c:v>-2.1686E-2</c:v>
                </c:pt>
                <c:pt idx="2973">
                  <c:v>2.5159000000000001E-2</c:v>
                </c:pt>
                <c:pt idx="2974">
                  <c:v>-5.0772999999999999E-2</c:v>
                </c:pt>
                <c:pt idx="2975">
                  <c:v>-0.12171999999999999</c:v>
                </c:pt>
                <c:pt idx="2976">
                  <c:v>4.3172000000000002E-2</c:v>
                </c:pt>
                <c:pt idx="2977">
                  <c:v>5.4163000000000003E-2</c:v>
                </c:pt>
                <c:pt idx="2978">
                  <c:v>-4.4837000000000002E-2</c:v>
                </c:pt>
                <c:pt idx="2979">
                  <c:v>0.15936</c:v>
                </c:pt>
                <c:pt idx="2980">
                  <c:v>-8.5607000000000003E-2</c:v>
                </c:pt>
                <c:pt idx="2981">
                  <c:v>5.3857000000000002E-2</c:v>
                </c:pt>
                <c:pt idx="2982">
                  <c:v>-5.9608000000000001E-2</c:v>
                </c:pt>
                <c:pt idx="2983">
                  <c:v>3.9739999999999998E-2</c:v>
                </c:pt>
                <c:pt idx="2984">
                  <c:v>-0.14155000000000001</c:v>
                </c:pt>
                <c:pt idx="2985">
                  <c:v>6.0957999999999998E-2</c:v>
                </c:pt>
                <c:pt idx="2986">
                  <c:v>1.0734E-2</c:v>
                </c:pt>
                <c:pt idx="2987">
                  <c:v>9.9074999999999996E-2</c:v>
                </c:pt>
                <c:pt idx="2988">
                  <c:v>0.10688</c:v>
                </c:pt>
                <c:pt idx="2989">
                  <c:v>8.6185999999999999E-2</c:v>
                </c:pt>
                <c:pt idx="2990">
                  <c:v>0.16381000000000001</c:v>
                </c:pt>
                <c:pt idx="2991">
                  <c:v>4.6727999999999999E-2</c:v>
                </c:pt>
                <c:pt idx="2992">
                  <c:v>0.20849999999999999</c:v>
                </c:pt>
                <c:pt idx="2993">
                  <c:v>0.13278000000000001</c:v>
                </c:pt>
                <c:pt idx="2994">
                  <c:v>0.10976</c:v>
                </c:pt>
                <c:pt idx="2995">
                  <c:v>0.11275</c:v>
                </c:pt>
                <c:pt idx="2996">
                  <c:v>6.1544000000000001E-2</c:v>
                </c:pt>
                <c:pt idx="2997">
                  <c:v>3.3311E-2</c:v>
                </c:pt>
                <c:pt idx="2998">
                  <c:v>-3.0982000000000002E-3</c:v>
                </c:pt>
                <c:pt idx="2999">
                  <c:v>0.11226999999999999</c:v>
                </c:pt>
                <c:pt idx="3000">
                  <c:v>9.9104999999999999E-2</c:v>
                </c:pt>
                <c:pt idx="3001">
                  <c:v>-7.5691999999999999E-3</c:v>
                </c:pt>
                <c:pt idx="3002">
                  <c:v>-5.4786000000000001E-2</c:v>
                </c:pt>
                <c:pt idx="3003">
                  <c:v>-1.0678E-2</c:v>
                </c:pt>
                <c:pt idx="3004">
                  <c:v>-0.1401</c:v>
                </c:pt>
                <c:pt idx="3005">
                  <c:v>5.4162000000000004E-3</c:v>
                </c:pt>
                <c:pt idx="3006">
                  <c:v>-9.5001000000000002E-2</c:v>
                </c:pt>
                <c:pt idx="3007">
                  <c:v>8.8988000000000001E-3</c:v>
                </c:pt>
                <c:pt idx="3008">
                  <c:v>-6.744E-2</c:v>
                </c:pt>
                <c:pt idx="3009">
                  <c:v>6.3892999999999997E-3</c:v>
                </c:pt>
                <c:pt idx="3010">
                  <c:v>-0.14787</c:v>
                </c:pt>
                <c:pt idx="3011">
                  <c:v>-9.6886E-2</c:v>
                </c:pt>
                <c:pt idx="3012">
                  <c:v>-0.15656</c:v>
                </c:pt>
                <c:pt idx="3013">
                  <c:v>-0.19658</c:v>
                </c:pt>
                <c:pt idx="3014">
                  <c:v>-0.17565</c:v>
                </c:pt>
                <c:pt idx="3015">
                  <c:v>-0.24062</c:v>
                </c:pt>
                <c:pt idx="3016">
                  <c:v>-0.15010999999999999</c:v>
                </c:pt>
                <c:pt idx="3017">
                  <c:v>-0.25818999999999998</c:v>
                </c:pt>
                <c:pt idx="3018">
                  <c:v>-0.20449999999999999</c:v>
                </c:pt>
                <c:pt idx="3019">
                  <c:v>-0.16705999999999999</c:v>
                </c:pt>
                <c:pt idx="3020">
                  <c:v>-0.16802</c:v>
                </c:pt>
                <c:pt idx="3021">
                  <c:v>-0.14149999999999999</c:v>
                </c:pt>
                <c:pt idx="3022">
                  <c:v>-6.7961999999999995E-2</c:v>
                </c:pt>
                <c:pt idx="3023">
                  <c:v>-1.8159999999999999E-2</c:v>
                </c:pt>
                <c:pt idx="3024">
                  <c:v>-7.3611999999999997E-2</c:v>
                </c:pt>
                <c:pt idx="3025">
                  <c:v>1.6287999999999999E-3</c:v>
                </c:pt>
                <c:pt idx="3026">
                  <c:v>1.1350000000000001E-2</c:v>
                </c:pt>
                <c:pt idx="3027">
                  <c:v>7.5175000000000006E-2</c:v>
                </c:pt>
                <c:pt idx="3028">
                  <c:v>0.14687</c:v>
                </c:pt>
                <c:pt idx="3029">
                  <c:v>0.20147999999999999</c:v>
                </c:pt>
                <c:pt idx="3030">
                  <c:v>0.17649999999999999</c:v>
                </c:pt>
                <c:pt idx="3031">
                  <c:v>0.19238</c:v>
                </c:pt>
                <c:pt idx="3032">
                  <c:v>0.15903</c:v>
                </c:pt>
                <c:pt idx="3033">
                  <c:v>0.17892</c:v>
                </c:pt>
                <c:pt idx="3034">
                  <c:v>0.21648000000000001</c:v>
                </c:pt>
                <c:pt idx="3035">
                  <c:v>0.26046999999999998</c:v>
                </c:pt>
                <c:pt idx="3036">
                  <c:v>0.20293</c:v>
                </c:pt>
                <c:pt idx="3037">
                  <c:v>0.20805999999999999</c:v>
                </c:pt>
                <c:pt idx="3038">
                  <c:v>0.26668999999999998</c:v>
                </c:pt>
                <c:pt idx="3039">
                  <c:v>0.24878</c:v>
                </c:pt>
                <c:pt idx="3040">
                  <c:v>0.22946</c:v>
                </c:pt>
                <c:pt idx="3041">
                  <c:v>0.15961</c:v>
                </c:pt>
                <c:pt idx="3042">
                  <c:v>0.18314</c:v>
                </c:pt>
                <c:pt idx="3043">
                  <c:v>0.13653999999999999</c:v>
                </c:pt>
                <c:pt idx="3044">
                  <c:v>8.0563999999999997E-2</c:v>
                </c:pt>
                <c:pt idx="3045">
                  <c:v>5.8096000000000002E-2</c:v>
                </c:pt>
                <c:pt idx="3046">
                  <c:v>6.6068000000000003E-3</c:v>
                </c:pt>
                <c:pt idx="3047">
                  <c:v>-9.6509999999999999E-2</c:v>
                </c:pt>
                <c:pt idx="3048">
                  <c:v>-0.126</c:v>
                </c:pt>
                <c:pt idx="3049">
                  <c:v>-0.12728999999999999</c:v>
                </c:pt>
                <c:pt idx="3050">
                  <c:v>-0.25161</c:v>
                </c:pt>
                <c:pt idx="3051">
                  <c:v>-0.19153000000000001</c:v>
                </c:pt>
                <c:pt idx="3052">
                  <c:v>-0.25164999999999998</c:v>
                </c:pt>
                <c:pt idx="3053">
                  <c:v>-0.34787000000000001</c:v>
                </c:pt>
                <c:pt idx="3054">
                  <c:v>-0.25624999999999998</c:v>
                </c:pt>
                <c:pt idx="3055">
                  <c:v>-0.42326999999999998</c:v>
                </c:pt>
                <c:pt idx="3056">
                  <c:v>-0.31861</c:v>
                </c:pt>
                <c:pt idx="3057">
                  <c:v>-0.31315999999999999</c:v>
                </c:pt>
                <c:pt idx="3058">
                  <c:v>-0.27877999999999997</c:v>
                </c:pt>
                <c:pt idx="3059">
                  <c:v>-0.42460999999999999</c:v>
                </c:pt>
                <c:pt idx="3060">
                  <c:v>-0.28210000000000002</c:v>
                </c:pt>
                <c:pt idx="3061">
                  <c:v>-0.21174000000000001</c:v>
                </c:pt>
                <c:pt idx="3062">
                  <c:v>-0.16213</c:v>
                </c:pt>
                <c:pt idx="3063">
                  <c:v>-0.16458999999999999</c:v>
                </c:pt>
                <c:pt idx="3064">
                  <c:v>-0.13758000000000001</c:v>
                </c:pt>
                <c:pt idx="3065">
                  <c:v>-5.8307999999999999E-2</c:v>
                </c:pt>
                <c:pt idx="3066">
                  <c:v>3.7215999999999998E-3</c:v>
                </c:pt>
                <c:pt idx="3067">
                  <c:v>0.10928</c:v>
                </c:pt>
                <c:pt idx="3068">
                  <c:v>0.10162</c:v>
                </c:pt>
                <c:pt idx="3069">
                  <c:v>0.16234999999999999</c:v>
                </c:pt>
                <c:pt idx="3070">
                  <c:v>0.24293999999999999</c:v>
                </c:pt>
                <c:pt idx="3071">
                  <c:v>0.27082000000000001</c:v>
                </c:pt>
                <c:pt idx="3072">
                  <c:v>0.34655999999999998</c:v>
                </c:pt>
                <c:pt idx="3073">
                  <c:v>0.35260999999999998</c:v>
                </c:pt>
                <c:pt idx="3074">
                  <c:v>0.41718</c:v>
                </c:pt>
                <c:pt idx="3075">
                  <c:v>0.56732000000000005</c:v>
                </c:pt>
                <c:pt idx="3076">
                  <c:v>0.42142000000000002</c:v>
                </c:pt>
                <c:pt idx="3077">
                  <c:v>0.40187</c:v>
                </c:pt>
                <c:pt idx="3078">
                  <c:v>0.49961</c:v>
                </c:pt>
                <c:pt idx="3079">
                  <c:v>0.33805000000000002</c:v>
                </c:pt>
                <c:pt idx="3080">
                  <c:v>0.51463999999999999</c:v>
                </c:pt>
                <c:pt idx="3081">
                  <c:v>0.29738999999999999</c:v>
                </c:pt>
                <c:pt idx="3082">
                  <c:v>0.37891999999999998</c:v>
                </c:pt>
                <c:pt idx="3083">
                  <c:v>0.23802000000000001</c:v>
                </c:pt>
                <c:pt idx="3084">
                  <c:v>0.38281999999999999</c:v>
                </c:pt>
                <c:pt idx="3085">
                  <c:v>0.13557</c:v>
                </c:pt>
                <c:pt idx="3086">
                  <c:v>6.8336999999999995E-2</c:v>
                </c:pt>
                <c:pt idx="3087">
                  <c:v>-5.7128999999999999E-2</c:v>
                </c:pt>
                <c:pt idx="3088">
                  <c:v>-8.3572999999999995E-2</c:v>
                </c:pt>
                <c:pt idx="3089">
                  <c:v>-0.12088</c:v>
                </c:pt>
                <c:pt idx="3090">
                  <c:v>-0.29498000000000002</c:v>
                </c:pt>
                <c:pt idx="3091">
                  <c:v>-0.30186000000000002</c:v>
                </c:pt>
                <c:pt idx="3092">
                  <c:v>-0.47053</c:v>
                </c:pt>
                <c:pt idx="3093">
                  <c:v>-0.43952999999999998</c:v>
                </c:pt>
                <c:pt idx="3094">
                  <c:v>-0.48515999999999998</c:v>
                </c:pt>
                <c:pt idx="3095">
                  <c:v>-0.56079000000000001</c:v>
                </c:pt>
                <c:pt idx="3096">
                  <c:v>-0.58343</c:v>
                </c:pt>
                <c:pt idx="3097">
                  <c:v>-0.56860999999999995</c:v>
                </c:pt>
                <c:pt idx="3098">
                  <c:v>-0.52586999999999995</c:v>
                </c:pt>
                <c:pt idx="3099">
                  <c:v>-0.65993999999999997</c:v>
                </c:pt>
                <c:pt idx="3100">
                  <c:v>-0.69586999999999999</c:v>
                </c:pt>
                <c:pt idx="3101">
                  <c:v>-0.49743999999999999</c:v>
                </c:pt>
                <c:pt idx="3102">
                  <c:v>-0.47171999999999997</c:v>
                </c:pt>
                <c:pt idx="3103">
                  <c:v>-0.50793999999999995</c:v>
                </c:pt>
                <c:pt idx="3104">
                  <c:v>-0.21085000000000001</c:v>
                </c:pt>
                <c:pt idx="3105">
                  <c:v>-0.35557</c:v>
                </c:pt>
                <c:pt idx="3106">
                  <c:v>-0.15648999999999999</c:v>
                </c:pt>
                <c:pt idx="3107">
                  <c:v>-0.19997000000000001</c:v>
                </c:pt>
                <c:pt idx="3108">
                  <c:v>-1.0655E-2</c:v>
                </c:pt>
                <c:pt idx="3109">
                  <c:v>-0.10604</c:v>
                </c:pt>
                <c:pt idx="3110">
                  <c:v>0.21609999999999999</c:v>
                </c:pt>
                <c:pt idx="3111">
                  <c:v>0.23627000000000001</c:v>
                </c:pt>
                <c:pt idx="3112">
                  <c:v>0.37534000000000001</c:v>
                </c:pt>
                <c:pt idx="3113">
                  <c:v>0.45484999999999998</c:v>
                </c:pt>
                <c:pt idx="3114">
                  <c:v>0.51024000000000003</c:v>
                </c:pt>
                <c:pt idx="3115">
                  <c:v>0.64485000000000003</c:v>
                </c:pt>
                <c:pt idx="3116">
                  <c:v>0.61995</c:v>
                </c:pt>
                <c:pt idx="3117">
                  <c:v>0.77137</c:v>
                </c:pt>
                <c:pt idx="3118">
                  <c:v>0.69926999999999995</c:v>
                </c:pt>
                <c:pt idx="3119">
                  <c:v>0.75082000000000004</c:v>
                </c:pt>
                <c:pt idx="3120">
                  <c:v>0.76034000000000002</c:v>
                </c:pt>
                <c:pt idx="3121">
                  <c:v>0.68156000000000005</c:v>
                </c:pt>
                <c:pt idx="3122">
                  <c:v>0.59528999999999999</c:v>
                </c:pt>
                <c:pt idx="3123">
                  <c:v>0.54851000000000005</c:v>
                </c:pt>
                <c:pt idx="3124">
                  <c:v>0.58282</c:v>
                </c:pt>
                <c:pt idx="3125">
                  <c:v>0.50724999999999998</c:v>
                </c:pt>
                <c:pt idx="3126">
                  <c:v>0.37452000000000002</c:v>
                </c:pt>
                <c:pt idx="3127">
                  <c:v>0.23469000000000001</c:v>
                </c:pt>
                <c:pt idx="3128">
                  <c:v>0.16657</c:v>
                </c:pt>
                <c:pt idx="3129">
                  <c:v>-8.0065999999999998E-2</c:v>
                </c:pt>
                <c:pt idx="3130">
                  <c:v>-4.6842000000000002E-2</c:v>
                </c:pt>
                <c:pt idx="3131">
                  <c:v>-0.21554999999999999</c:v>
                </c:pt>
                <c:pt idx="3132">
                  <c:v>-0.18325</c:v>
                </c:pt>
                <c:pt idx="3133">
                  <c:v>-0.37852999999999998</c:v>
                </c:pt>
                <c:pt idx="3134">
                  <c:v>-0.39451000000000003</c:v>
                </c:pt>
                <c:pt idx="3135">
                  <c:v>-0.59524999999999995</c:v>
                </c:pt>
                <c:pt idx="3136">
                  <c:v>-0.61465999999999998</c:v>
                </c:pt>
                <c:pt idx="3137">
                  <c:v>-0.70491999999999999</c:v>
                </c:pt>
                <c:pt idx="3138">
                  <c:v>-0.75241000000000002</c:v>
                </c:pt>
                <c:pt idx="3139">
                  <c:v>-0.76197000000000004</c:v>
                </c:pt>
                <c:pt idx="3140">
                  <c:v>-0.86211000000000004</c:v>
                </c:pt>
                <c:pt idx="3141">
                  <c:v>-0.73653999999999997</c:v>
                </c:pt>
                <c:pt idx="3142">
                  <c:v>-0.79679999999999995</c:v>
                </c:pt>
                <c:pt idx="3143">
                  <c:v>-0.75954999999999995</c:v>
                </c:pt>
                <c:pt idx="3144">
                  <c:v>-0.65944999999999998</c:v>
                </c:pt>
                <c:pt idx="3145">
                  <c:v>-0.58426</c:v>
                </c:pt>
                <c:pt idx="3146">
                  <c:v>-0.53974999999999995</c:v>
                </c:pt>
                <c:pt idx="3147">
                  <c:v>-0.36818000000000001</c:v>
                </c:pt>
                <c:pt idx="3148">
                  <c:v>-0.22004000000000001</c:v>
                </c:pt>
                <c:pt idx="3149">
                  <c:v>-0.17704</c:v>
                </c:pt>
                <c:pt idx="3150">
                  <c:v>-3.3434999999999999E-2</c:v>
                </c:pt>
                <c:pt idx="3151">
                  <c:v>2.6804000000000001E-2</c:v>
                </c:pt>
                <c:pt idx="3152">
                  <c:v>0.19902</c:v>
                </c:pt>
                <c:pt idx="3153">
                  <c:v>0.39544000000000001</c:v>
                </c:pt>
                <c:pt idx="3154">
                  <c:v>0.51351999999999998</c:v>
                </c:pt>
                <c:pt idx="3155">
                  <c:v>0.61523000000000005</c:v>
                </c:pt>
                <c:pt idx="3156">
                  <c:v>0.64044000000000001</c:v>
                </c:pt>
                <c:pt idx="3157">
                  <c:v>0.68240999999999996</c:v>
                </c:pt>
                <c:pt idx="3158">
                  <c:v>0.75119000000000002</c:v>
                </c:pt>
                <c:pt idx="3159">
                  <c:v>0.85367999999999999</c:v>
                </c:pt>
                <c:pt idx="3160">
                  <c:v>0.86551</c:v>
                </c:pt>
                <c:pt idx="3161">
                  <c:v>0.81040999999999996</c:v>
                </c:pt>
                <c:pt idx="3162">
                  <c:v>0.78676999999999997</c:v>
                </c:pt>
                <c:pt idx="3163">
                  <c:v>0.86492999999999998</c:v>
                </c:pt>
                <c:pt idx="3164">
                  <c:v>0.79205000000000003</c:v>
                </c:pt>
                <c:pt idx="3165">
                  <c:v>0.68398999999999999</c:v>
                </c:pt>
                <c:pt idx="3166">
                  <c:v>0.56593000000000004</c:v>
                </c:pt>
                <c:pt idx="3167">
                  <c:v>0.52312999999999998</c:v>
                </c:pt>
                <c:pt idx="3168">
                  <c:v>0.41038000000000002</c:v>
                </c:pt>
                <c:pt idx="3169">
                  <c:v>0.25396999999999997</c:v>
                </c:pt>
                <c:pt idx="3170">
                  <c:v>0.16928000000000001</c:v>
                </c:pt>
                <c:pt idx="3171">
                  <c:v>1.6764000000000001E-2</c:v>
                </c:pt>
                <c:pt idx="3172">
                  <c:v>-0.17807000000000001</c:v>
                </c:pt>
                <c:pt idx="3173">
                  <c:v>-0.34373999999999999</c:v>
                </c:pt>
                <c:pt idx="3174">
                  <c:v>-0.41221999999999998</c:v>
                </c:pt>
                <c:pt idx="3175">
                  <c:v>-0.40093000000000001</c:v>
                </c:pt>
                <c:pt idx="3176">
                  <c:v>-0.62797999999999998</c:v>
                </c:pt>
                <c:pt idx="3177">
                  <c:v>-0.82387999999999995</c:v>
                </c:pt>
                <c:pt idx="3178">
                  <c:v>-0.71926999999999996</c:v>
                </c:pt>
                <c:pt idx="3179">
                  <c:v>-0.98321999999999998</c:v>
                </c:pt>
                <c:pt idx="3180">
                  <c:v>-0.85185</c:v>
                </c:pt>
                <c:pt idx="3181">
                  <c:v>-1.0423</c:v>
                </c:pt>
                <c:pt idx="3182">
                  <c:v>-0.90471999999999997</c:v>
                </c:pt>
                <c:pt idx="3183">
                  <c:v>-1.089</c:v>
                </c:pt>
                <c:pt idx="3184">
                  <c:v>-0.77515000000000001</c:v>
                </c:pt>
                <c:pt idx="3185">
                  <c:v>-0.79484999999999995</c:v>
                </c:pt>
                <c:pt idx="3186">
                  <c:v>-0.54425999999999997</c:v>
                </c:pt>
                <c:pt idx="3187">
                  <c:v>-0.56908000000000003</c:v>
                </c:pt>
                <c:pt idx="3188">
                  <c:v>-0.47604000000000002</c:v>
                </c:pt>
                <c:pt idx="3189">
                  <c:v>-0.32715</c:v>
                </c:pt>
                <c:pt idx="3190">
                  <c:v>-0.29293999999999998</c:v>
                </c:pt>
                <c:pt idx="3191">
                  <c:v>-2.8913999999999999E-2</c:v>
                </c:pt>
                <c:pt idx="3192">
                  <c:v>-2.1086000000000001E-2</c:v>
                </c:pt>
                <c:pt idx="3193">
                  <c:v>0.11779000000000001</c:v>
                </c:pt>
                <c:pt idx="3194">
                  <c:v>0.2024</c:v>
                </c:pt>
                <c:pt idx="3195">
                  <c:v>0.31940000000000002</c:v>
                </c:pt>
                <c:pt idx="3196">
                  <c:v>0.44588</c:v>
                </c:pt>
                <c:pt idx="3197">
                  <c:v>0.56220000000000003</c:v>
                </c:pt>
                <c:pt idx="3198">
                  <c:v>0.72955999999999999</c:v>
                </c:pt>
                <c:pt idx="3199">
                  <c:v>0.64283000000000001</c:v>
                </c:pt>
                <c:pt idx="3200">
                  <c:v>0.56894</c:v>
                </c:pt>
                <c:pt idx="3201">
                  <c:v>0.91803000000000001</c:v>
                </c:pt>
                <c:pt idx="3202">
                  <c:v>0.95635999999999999</c:v>
                </c:pt>
                <c:pt idx="3203">
                  <c:v>0.68791000000000002</c:v>
                </c:pt>
                <c:pt idx="3204">
                  <c:v>1.1188</c:v>
                </c:pt>
                <c:pt idx="3205">
                  <c:v>0.64609000000000005</c:v>
                </c:pt>
                <c:pt idx="3206">
                  <c:v>0.84438000000000002</c:v>
                </c:pt>
                <c:pt idx="3207">
                  <c:v>0.60177999999999998</c:v>
                </c:pt>
                <c:pt idx="3208">
                  <c:v>0.69140999999999997</c:v>
                </c:pt>
                <c:pt idx="3209">
                  <c:v>0.20730999999999999</c:v>
                </c:pt>
                <c:pt idx="3210">
                  <c:v>0.43543999999999999</c:v>
                </c:pt>
                <c:pt idx="3211">
                  <c:v>0.17332</c:v>
                </c:pt>
                <c:pt idx="3212">
                  <c:v>0.16242999999999999</c:v>
                </c:pt>
                <c:pt idx="3213">
                  <c:v>2.7001000000000001E-2</c:v>
                </c:pt>
                <c:pt idx="3214">
                  <c:v>-0.12897</c:v>
                </c:pt>
                <c:pt idx="3215">
                  <c:v>-6.8570999999999993E-2</c:v>
                </c:pt>
                <c:pt idx="3216">
                  <c:v>-0.37812000000000001</c:v>
                </c:pt>
                <c:pt idx="3217">
                  <c:v>-0.27416000000000001</c:v>
                </c:pt>
                <c:pt idx="3218">
                  <c:v>-0.43826999999999999</c:v>
                </c:pt>
                <c:pt idx="3219">
                  <c:v>-0.46314</c:v>
                </c:pt>
                <c:pt idx="3220">
                  <c:v>-0.47698000000000002</c:v>
                </c:pt>
                <c:pt idx="3221">
                  <c:v>-0.63505999999999996</c:v>
                </c:pt>
                <c:pt idx="3222">
                  <c:v>-0.65422000000000002</c:v>
                </c:pt>
                <c:pt idx="3223">
                  <c:v>-0.72053</c:v>
                </c:pt>
                <c:pt idx="3224">
                  <c:v>-0.52642999999999995</c:v>
                </c:pt>
                <c:pt idx="3225">
                  <c:v>-0.3528</c:v>
                </c:pt>
                <c:pt idx="3226">
                  <c:v>-0.63073000000000001</c:v>
                </c:pt>
                <c:pt idx="3227">
                  <c:v>-0.68262999999999996</c:v>
                </c:pt>
                <c:pt idx="3228">
                  <c:v>-0.37606000000000001</c:v>
                </c:pt>
                <c:pt idx="3229">
                  <c:v>-0.7107</c:v>
                </c:pt>
                <c:pt idx="3230">
                  <c:v>-0.17266999999999999</c:v>
                </c:pt>
                <c:pt idx="3231">
                  <c:v>-0.38501999999999997</c:v>
                </c:pt>
                <c:pt idx="3232">
                  <c:v>-2.4119000000000002E-2</c:v>
                </c:pt>
                <c:pt idx="3233">
                  <c:v>-0.14482999999999999</c:v>
                </c:pt>
                <c:pt idx="3234">
                  <c:v>0.29043000000000002</c:v>
                </c:pt>
                <c:pt idx="3235">
                  <c:v>-1.2607999999999999E-2</c:v>
                </c:pt>
                <c:pt idx="3236">
                  <c:v>0.21809999999999999</c:v>
                </c:pt>
                <c:pt idx="3237">
                  <c:v>0.19309000000000001</c:v>
                </c:pt>
                <c:pt idx="3238">
                  <c:v>0.22523000000000001</c:v>
                </c:pt>
                <c:pt idx="3239">
                  <c:v>0.29754000000000003</c:v>
                </c:pt>
                <c:pt idx="3240">
                  <c:v>0.18495</c:v>
                </c:pt>
                <c:pt idx="3241">
                  <c:v>0.50390000000000001</c:v>
                </c:pt>
                <c:pt idx="3242">
                  <c:v>0.21834000000000001</c:v>
                </c:pt>
                <c:pt idx="3243">
                  <c:v>0.34206999999999999</c:v>
                </c:pt>
                <c:pt idx="3244">
                  <c:v>0.40305000000000002</c:v>
                </c:pt>
                <c:pt idx="3245">
                  <c:v>0.35737000000000002</c:v>
                </c:pt>
                <c:pt idx="3246">
                  <c:v>0.36553999999999998</c:v>
                </c:pt>
                <c:pt idx="3247">
                  <c:v>0.36847999999999997</c:v>
                </c:pt>
                <c:pt idx="3248">
                  <c:v>0.42842999999999998</c:v>
                </c:pt>
                <c:pt idx="3249">
                  <c:v>0.18693000000000001</c:v>
                </c:pt>
                <c:pt idx="3250">
                  <c:v>0.21856999999999999</c:v>
                </c:pt>
                <c:pt idx="3251">
                  <c:v>0.10306</c:v>
                </c:pt>
                <c:pt idx="3252">
                  <c:v>0.13214999999999999</c:v>
                </c:pt>
                <c:pt idx="3253">
                  <c:v>0.21818000000000001</c:v>
                </c:pt>
                <c:pt idx="3254">
                  <c:v>0.18336</c:v>
                </c:pt>
                <c:pt idx="3255">
                  <c:v>8.5144999999999998E-2</c:v>
                </c:pt>
                <c:pt idx="3256">
                  <c:v>-7.0255999999999999E-2</c:v>
                </c:pt>
                <c:pt idx="3257">
                  <c:v>-0.21371000000000001</c:v>
                </c:pt>
                <c:pt idx="3258">
                  <c:v>-0.26929999999999998</c:v>
                </c:pt>
                <c:pt idx="3259">
                  <c:v>-0.18303</c:v>
                </c:pt>
                <c:pt idx="3260">
                  <c:v>-0.17838999999999999</c:v>
                </c:pt>
                <c:pt idx="3261">
                  <c:v>-0.27672999999999998</c:v>
                </c:pt>
                <c:pt idx="3262">
                  <c:v>-0.24016999999999999</c:v>
                </c:pt>
                <c:pt idx="3263">
                  <c:v>-0.15640000000000001</c:v>
                </c:pt>
                <c:pt idx="3264">
                  <c:v>-0.19544</c:v>
                </c:pt>
                <c:pt idx="3265">
                  <c:v>-0.15998000000000001</c:v>
                </c:pt>
                <c:pt idx="3266">
                  <c:v>-0.18781999999999999</c:v>
                </c:pt>
                <c:pt idx="3267">
                  <c:v>-6.8028000000000005E-2</c:v>
                </c:pt>
                <c:pt idx="3268">
                  <c:v>-9.4486000000000001E-2</c:v>
                </c:pt>
                <c:pt idx="3269">
                  <c:v>-0.15378</c:v>
                </c:pt>
                <c:pt idx="3270">
                  <c:v>-6.8830000000000002E-2</c:v>
                </c:pt>
                <c:pt idx="3271">
                  <c:v>-4.3775000000000001E-2</c:v>
                </c:pt>
                <c:pt idx="3272">
                  <c:v>-0.16261999999999999</c:v>
                </c:pt>
                <c:pt idx="3273">
                  <c:v>-0.14721999999999999</c:v>
                </c:pt>
                <c:pt idx="3274">
                  <c:v>-1.8388999999999999E-2</c:v>
                </c:pt>
                <c:pt idx="3275">
                  <c:v>-4.2048000000000002E-2</c:v>
                </c:pt>
                <c:pt idx="3276">
                  <c:v>4.4101000000000001E-2</c:v>
                </c:pt>
                <c:pt idx="3277">
                  <c:v>-1.3866E-2</c:v>
                </c:pt>
                <c:pt idx="3278">
                  <c:v>-4.1714999999999999E-3</c:v>
                </c:pt>
                <c:pt idx="3279">
                  <c:v>-5.0299999999999997E-3</c:v>
                </c:pt>
                <c:pt idx="3280">
                  <c:v>6.4581999999999999E-3</c:v>
                </c:pt>
                <c:pt idx="3281">
                  <c:v>3.1056E-2</c:v>
                </c:pt>
                <c:pt idx="3282">
                  <c:v>7.9047000000000006E-2</c:v>
                </c:pt>
                <c:pt idx="3283">
                  <c:v>4.5534999999999999E-2</c:v>
                </c:pt>
                <c:pt idx="3284">
                  <c:v>-2.2098E-3</c:v>
                </c:pt>
                <c:pt idx="3285">
                  <c:v>7.4501999999999999E-2</c:v>
                </c:pt>
                <c:pt idx="3286">
                  <c:v>0.21276999999999999</c:v>
                </c:pt>
                <c:pt idx="3287">
                  <c:v>0.20025999999999999</c:v>
                </c:pt>
                <c:pt idx="3288">
                  <c:v>8.9671000000000001E-2</c:v>
                </c:pt>
                <c:pt idx="3289">
                  <c:v>7.0337999999999998E-2</c:v>
                </c:pt>
                <c:pt idx="3290">
                  <c:v>8.3944000000000005E-2</c:v>
                </c:pt>
                <c:pt idx="3291">
                  <c:v>0.1179</c:v>
                </c:pt>
                <c:pt idx="3292">
                  <c:v>7.2936000000000001E-2</c:v>
                </c:pt>
                <c:pt idx="3293">
                  <c:v>9.4105000000000005E-3</c:v>
                </c:pt>
                <c:pt idx="3294">
                  <c:v>-3.0556E-2</c:v>
                </c:pt>
                <c:pt idx="3295">
                  <c:v>-3.7290999999999998E-2</c:v>
                </c:pt>
                <c:pt idx="3296">
                  <c:v>-6.6466999999999998E-2</c:v>
                </c:pt>
                <c:pt idx="3297">
                  <c:v>-4.8910000000000002E-2</c:v>
                </c:pt>
                <c:pt idx="3298">
                  <c:v>-2.2589999999999999E-2</c:v>
                </c:pt>
                <c:pt idx="3299">
                  <c:v>-5.4865999999999998E-2</c:v>
                </c:pt>
                <c:pt idx="3300">
                  <c:v>-6.4744999999999997E-2</c:v>
                </c:pt>
                <c:pt idx="3301">
                  <c:v>-7.2465000000000002E-2</c:v>
                </c:pt>
                <c:pt idx="3302">
                  <c:v>-3.4228000000000001E-2</c:v>
                </c:pt>
                <c:pt idx="3303">
                  <c:v>-8.9528999999999997E-3</c:v>
                </c:pt>
                <c:pt idx="3304">
                  <c:v>1.2647E-2</c:v>
                </c:pt>
                <c:pt idx="3305">
                  <c:v>2.8431000000000001E-2</c:v>
                </c:pt>
                <c:pt idx="3306">
                  <c:v>7.9874999999999998E-3</c:v>
                </c:pt>
                <c:pt idx="3307">
                  <c:v>-8.5532999999999998E-3</c:v>
                </c:pt>
                <c:pt idx="3308">
                  <c:v>1.5224E-2</c:v>
                </c:pt>
                <c:pt idx="3309">
                  <c:v>6.1497000000000003E-2</c:v>
                </c:pt>
                <c:pt idx="3310">
                  <c:v>4.8447000000000004E-3</c:v>
                </c:pt>
                <c:pt idx="3311">
                  <c:v>-7.4468000000000006E-2</c:v>
                </c:pt>
                <c:pt idx="3312">
                  <c:v>-6.6490999999999995E-2</c:v>
                </c:pt>
                <c:pt idx="3313">
                  <c:v>-2.6027999999999999E-2</c:v>
                </c:pt>
                <c:pt idx="3314">
                  <c:v>1.6230999999999999E-3</c:v>
                </c:pt>
                <c:pt idx="3315">
                  <c:v>4.0933999999999996E-3</c:v>
                </c:pt>
                <c:pt idx="3316">
                  <c:v>-4.8654999999999997E-2</c:v>
                </c:pt>
                <c:pt idx="3317">
                  <c:v>-4.1654999999999998E-2</c:v>
                </c:pt>
                <c:pt idx="3318">
                  <c:v>9.7207999999999999E-3</c:v>
                </c:pt>
                <c:pt idx="3319">
                  <c:v>4.6545999999999997E-2</c:v>
                </c:pt>
                <c:pt idx="3320">
                  <c:v>2.6017999999999999E-2</c:v>
                </c:pt>
                <c:pt idx="3321">
                  <c:v>6.2856999999999995E-4</c:v>
                </c:pt>
                <c:pt idx="3322">
                  <c:v>-1.0789E-2</c:v>
                </c:pt>
                <c:pt idx="3323">
                  <c:v>-1.6149E-2</c:v>
                </c:pt>
                <c:pt idx="3324">
                  <c:v>6.2575000000000006E-2</c:v>
                </c:pt>
                <c:pt idx="3325">
                  <c:v>0.15856000000000001</c:v>
                </c:pt>
                <c:pt idx="3326">
                  <c:v>-5.5301999999999997E-2</c:v>
                </c:pt>
                <c:pt idx="3327">
                  <c:v>-7.8167E-2</c:v>
                </c:pt>
                <c:pt idx="3328">
                  <c:v>0.12252</c:v>
                </c:pt>
                <c:pt idx="3329">
                  <c:v>-6.1332999999999999E-2</c:v>
                </c:pt>
                <c:pt idx="3330">
                  <c:v>0.12039999999999999</c:v>
                </c:pt>
                <c:pt idx="3331">
                  <c:v>-4.1673000000000002E-2</c:v>
                </c:pt>
                <c:pt idx="3332">
                  <c:v>4.3477000000000002E-2</c:v>
                </c:pt>
                <c:pt idx="3333">
                  <c:v>-8.4242999999999998E-2</c:v>
                </c:pt>
                <c:pt idx="3334">
                  <c:v>8.4912000000000001E-2</c:v>
                </c:pt>
                <c:pt idx="3335">
                  <c:v>-4.1488999999999998E-2</c:v>
                </c:pt>
                <c:pt idx="3336">
                  <c:v>5.8291999999999997E-2</c:v>
                </c:pt>
                <c:pt idx="3337">
                  <c:v>1.5284000000000001E-2</c:v>
                </c:pt>
                <c:pt idx="3338">
                  <c:v>-1.2874999999999999E-2</c:v>
                </c:pt>
                <c:pt idx="3339">
                  <c:v>-1.6237000000000001E-2</c:v>
                </c:pt>
                <c:pt idx="3340">
                  <c:v>-5.6389000000000002E-2</c:v>
                </c:pt>
                <c:pt idx="3341">
                  <c:v>0.10024</c:v>
                </c:pt>
                <c:pt idx="3342">
                  <c:v>-1.4048E-2</c:v>
                </c:pt>
                <c:pt idx="3343">
                  <c:v>-1.4454E-2</c:v>
                </c:pt>
                <c:pt idx="3344">
                  <c:v>-4.4630999999999997E-2</c:v>
                </c:pt>
                <c:pt idx="3345">
                  <c:v>5.7565999999999997E-3</c:v>
                </c:pt>
                <c:pt idx="3346">
                  <c:v>3.9622999999999998E-2</c:v>
                </c:pt>
                <c:pt idx="3347">
                  <c:v>-2.9440000000000001E-2</c:v>
                </c:pt>
                <c:pt idx="3348">
                  <c:v>1.5675999999999999E-2</c:v>
                </c:pt>
                <c:pt idx="3349">
                  <c:v>-6.2690999999999997E-2</c:v>
                </c:pt>
                <c:pt idx="3350">
                  <c:v>-0.13721</c:v>
                </c:pt>
                <c:pt idx="3351">
                  <c:v>2.6241E-2</c:v>
                </c:pt>
                <c:pt idx="3352">
                  <c:v>3.5120999999999999E-2</c:v>
                </c:pt>
                <c:pt idx="3353">
                  <c:v>-6.6012000000000001E-2</c:v>
                </c:pt>
                <c:pt idx="3354">
                  <c:v>0.13644999999999999</c:v>
                </c:pt>
                <c:pt idx="3355">
                  <c:v>-0.10927000000000001</c:v>
                </c:pt>
                <c:pt idx="3356">
                  <c:v>2.9381000000000001E-2</c:v>
                </c:pt>
                <c:pt idx="3357">
                  <c:v>-8.6041000000000006E-2</c:v>
                </c:pt>
                <c:pt idx="3358">
                  <c:v>1.1268E-2</c:v>
                </c:pt>
                <c:pt idx="3359">
                  <c:v>-0.16954</c:v>
                </c:pt>
                <c:pt idx="3360">
                  <c:v>3.3162999999999998E-2</c:v>
                </c:pt>
                <c:pt idx="3361">
                  <c:v>-1.9472E-2</c:v>
                </c:pt>
                <c:pt idx="3362">
                  <c:v>6.2286000000000001E-2</c:v>
                </c:pt>
                <c:pt idx="3363">
                  <c:v>7.7961000000000003E-2</c:v>
                </c:pt>
                <c:pt idx="3364">
                  <c:v>5.7784000000000002E-2</c:v>
                </c:pt>
                <c:pt idx="3365">
                  <c:v>0.13563</c:v>
                </c:pt>
                <c:pt idx="3366">
                  <c:v>2.0645E-2</c:v>
                </c:pt>
                <c:pt idx="3367">
                  <c:v>0.18204999999999999</c:v>
                </c:pt>
                <c:pt idx="3368">
                  <c:v>0.10857</c:v>
                </c:pt>
                <c:pt idx="3369">
                  <c:v>8.7015999999999996E-2</c:v>
                </c:pt>
                <c:pt idx="3370">
                  <c:v>9.3192999999999998E-2</c:v>
                </c:pt>
                <c:pt idx="3371">
                  <c:v>4.1263000000000001E-2</c:v>
                </c:pt>
                <c:pt idx="3372">
                  <c:v>1.6566000000000001E-2</c:v>
                </c:pt>
                <c:pt idx="3373">
                  <c:v>-1.9257E-2</c:v>
                </c:pt>
                <c:pt idx="3374">
                  <c:v>0.10009999999999999</c:v>
                </c:pt>
                <c:pt idx="3375">
                  <c:v>8.9016999999999999E-2</c:v>
                </c:pt>
                <c:pt idx="3376">
                  <c:v>-1.6886000000000002E-2</c:v>
                </c:pt>
                <c:pt idx="3377">
                  <c:v>-5.8941E-2</c:v>
                </c:pt>
                <c:pt idx="3378">
                  <c:v>-1.2943E-2</c:v>
                </c:pt>
                <c:pt idx="3379">
                  <c:v>-0.13972000000000001</c:v>
                </c:pt>
                <c:pt idx="3380">
                  <c:v>7.8349000000000005E-3</c:v>
                </c:pt>
                <c:pt idx="3381">
                  <c:v>-8.9616000000000001E-2</c:v>
                </c:pt>
                <c:pt idx="3382">
                  <c:v>1.6962000000000001E-2</c:v>
                </c:pt>
                <c:pt idx="3383">
                  <c:v>-5.7853000000000002E-2</c:v>
                </c:pt>
                <c:pt idx="3384">
                  <c:v>1.9345999999999999E-2</c:v>
                </c:pt>
                <c:pt idx="3385">
                  <c:v>-0.13228000000000001</c:v>
                </c:pt>
                <c:pt idx="3386">
                  <c:v>-7.9670000000000005E-2</c:v>
                </c:pt>
                <c:pt idx="3387">
                  <c:v>-0.13758000000000001</c:v>
                </c:pt>
                <c:pt idx="3388">
                  <c:v>-0.17441999999999999</c:v>
                </c:pt>
                <c:pt idx="3389">
                  <c:v>-0.16228000000000001</c:v>
                </c:pt>
                <c:pt idx="3390">
                  <c:v>-0.21776000000000001</c:v>
                </c:pt>
                <c:pt idx="3391">
                  <c:v>-0.12495000000000001</c:v>
                </c:pt>
                <c:pt idx="3392">
                  <c:v>-0.23061000000000001</c:v>
                </c:pt>
                <c:pt idx="3393">
                  <c:v>-0.17643</c:v>
                </c:pt>
                <c:pt idx="3394">
                  <c:v>-0.13719999999999999</c:v>
                </c:pt>
                <c:pt idx="3395">
                  <c:v>-0.13797999999999999</c:v>
                </c:pt>
                <c:pt idx="3396">
                  <c:v>-0.11146</c:v>
                </c:pt>
                <c:pt idx="3397">
                  <c:v>-3.9557000000000002E-2</c:v>
                </c:pt>
                <c:pt idx="3398">
                  <c:v>1.1443999999999999E-2</c:v>
                </c:pt>
                <c:pt idx="3399">
                  <c:v>-4.5950999999999999E-2</c:v>
                </c:pt>
                <c:pt idx="3400">
                  <c:v>2.9881000000000001E-2</c:v>
                </c:pt>
                <c:pt idx="3401">
                  <c:v>3.7567999999999997E-2</c:v>
                </c:pt>
                <c:pt idx="3402">
                  <c:v>9.9132999999999999E-2</c:v>
                </c:pt>
                <c:pt idx="3403">
                  <c:v>0.17116999999999999</c:v>
                </c:pt>
                <c:pt idx="3404">
                  <c:v>0.22226000000000001</c:v>
                </c:pt>
                <c:pt idx="3405">
                  <c:v>0.19606000000000001</c:v>
                </c:pt>
                <c:pt idx="3406">
                  <c:v>0.21026</c:v>
                </c:pt>
                <c:pt idx="3407">
                  <c:v>0.17544999999999999</c:v>
                </c:pt>
                <c:pt idx="3408">
                  <c:v>0.19288</c:v>
                </c:pt>
                <c:pt idx="3409">
                  <c:v>0.22786000000000001</c:v>
                </c:pt>
                <c:pt idx="3410">
                  <c:v>0.27038000000000001</c:v>
                </c:pt>
                <c:pt idx="3411">
                  <c:v>0.20832000000000001</c:v>
                </c:pt>
                <c:pt idx="3412">
                  <c:v>0.21138999999999999</c:v>
                </c:pt>
                <c:pt idx="3413">
                  <c:v>0.26801000000000003</c:v>
                </c:pt>
                <c:pt idx="3414">
                  <c:v>0.24693000000000001</c:v>
                </c:pt>
                <c:pt idx="3415">
                  <c:v>0.22652</c:v>
                </c:pt>
                <c:pt idx="3416">
                  <c:v>0.17641000000000001</c:v>
                </c:pt>
                <c:pt idx="3417">
                  <c:v>0.17676</c:v>
                </c:pt>
                <c:pt idx="3418">
                  <c:v>0.12698999999999999</c:v>
                </c:pt>
                <c:pt idx="3419">
                  <c:v>6.7857000000000001E-2</c:v>
                </c:pt>
                <c:pt idx="3420">
                  <c:v>4.2534000000000002E-2</c:v>
                </c:pt>
                <c:pt idx="3421">
                  <c:v>-1.0961E-2</c:v>
                </c:pt>
                <c:pt idx="3422">
                  <c:v>-0.11672</c:v>
                </c:pt>
                <c:pt idx="3423">
                  <c:v>-0.14585000000000001</c:v>
                </c:pt>
                <c:pt idx="3424">
                  <c:v>-0.14957000000000001</c:v>
                </c:pt>
                <c:pt idx="3425">
                  <c:v>-0.27435999999999999</c:v>
                </c:pt>
                <c:pt idx="3426">
                  <c:v>-0.21701000000000001</c:v>
                </c:pt>
                <c:pt idx="3427">
                  <c:v>-0.27632000000000001</c:v>
                </c:pt>
                <c:pt idx="3428">
                  <c:v>-0.37391999999999997</c:v>
                </c:pt>
                <c:pt idx="3429">
                  <c:v>-0.28234999999999999</c:v>
                </c:pt>
                <c:pt idx="3430">
                  <c:v>-0.44980999999999999</c:v>
                </c:pt>
                <c:pt idx="3431">
                  <c:v>-0.34559000000000001</c:v>
                </c:pt>
                <c:pt idx="3432">
                  <c:v>-0.33905000000000002</c:v>
                </c:pt>
                <c:pt idx="3433">
                  <c:v>-0.30596000000000001</c:v>
                </c:pt>
                <c:pt idx="3434">
                  <c:v>-0.45169999999999999</c:v>
                </c:pt>
                <c:pt idx="3435">
                  <c:v>-0.30758999999999997</c:v>
                </c:pt>
                <c:pt idx="3436">
                  <c:v>-0.23583999999999999</c:v>
                </c:pt>
                <c:pt idx="3437">
                  <c:v>-0.18501999999999999</c:v>
                </c:pt>
                <c:pt idx="3438">
                  <c:v>-0.18623000000000001</c:v>
                </c:pt>
                <c:pt idx="3439">
                  <c:v>-0.15884999999999999</c:v>
                </c:pt>
                <c:pt idx="3440">
                  <c:v>-7.8050999999999995E-2</c:v>
                </c:pt>
                <c:pt idx="3441">
                  <c:v>-1.2257000000000001E-2</c:v>
                </c:pt>
                <c:pt idx="3442">
                  <c:v>9.0822E-2</c:v>
                </c:pt>
                <c:pt idx="3443">
                  <c:v>8.8297E-2</c:v>
                </c:pt>
                <c:pt idx="3444">
                  <c:v>0.15028</c:v>
                </c:pt>
                <c:pt idx="3445">
                  <c:v>0.23326</c:v>
                </c:pt>
                <c:pt idx="3446">
                  <c:v>0.26290999999999998</c:v>
                </c:pt>
                <c:pt idx="3447">
                  <c:v>0.34094999999999998</c:v>
                </c:pt>
                <c:pt idx="3448">
                  <c:v>0.34720000000000001</c:v>
                </c:pt>
                <c:pt idx="3449">
                  <c:v>0.41721000000000003</c:v>
                </c:pt>
                <c:pt idx="3450">
                  <c:v>0.56693000000000005</c:v>
                </c:pt>
                <c:pt idx="3451">
                  <c:v>0.42580000000000001</c:v>
                </c:pt>
                <c:pt idx="3452">
                  <c:v>0.40547</c:v>
                </c:pt>
                <c:pt idx="3453">
                  <c:v>0.51075999999999999</c:v>
                </c:pt>
                <c:pt idx="3454">
                  <c:v>0.34627999999999998</c:v>
                </c:pt>
                <c:pt idx="3455">
                  <c:v>0.52749000000000001</c:v>
                </c:pt>
                <c:pt idx="3456">
                  <c:v>0.31395000000000001</c:v>
                </c:pt>
                <c:pt idx="3457">
                  <c:v>0.39517999999999998</c:v>
                </c:pt>
                <c:pt idx="3458">
                  <c:v>0.25975999999999999</c:v>
                </c:pt>
                <c:pt idx="3459">
                  <c:v>0.40411000000000002</c:v>
                </c:pt>
                <c:pt idx="3460">
                  <c:v>0.15942000000000001</c:v>
                </c:pt>
                <c:pt idx="3461">
                  <c:v>9.3453999999999995E-2</c:v>
                </c:pt>
                <c:pt idx="3462">
                  <c:v>-3.1784E-2</c:v>
                </c:pt>
                <c:pt idx="3463">
                  <c:v>-5.7633999999999998E-2</c:v>
                </c:pt>
                <c:pt idx="3464">
                  <c:v>-9.6028000000000002E-2</c:v>
                </c:pt>
                <c:pt idx="3465">
                  <c:v>-0.26622000000000001</c:v>
                </c:pt>
                <c:pt idx="3466">
                  <c:v>-0.27223000000000003</c:v>
                </c:pt>
                <c:pt idx="3467">
                  <c:v>-0.44194</c:v>
                </c:pt>
                <c:pt idx="3468">
                  <c:v>-0.41261999999999999</c:v>
                </c:pt>
                <c:pt idx="3469">
                  <c:v>-0.45515</c:v>
                </c:pt>
                <c:pt idx="3470">
                  <c:v>-0.57465999999999995</c:v>
                </c:pt>
                <c:pt idx="3471">
                  <c:v>-0.55976000000000004</c:v>
                </c:pt>
                <c:pt idx="3472">
                  <c:v>-0.54552</c:v>
                </c:pt>
                <c:pt idx="3473">
                  <c:v>-0.50209999999999999</c:v>
                </c:pt>
                <c:pt idx="3474">
                  <c:v>-0.63610999999999995</c:v>
                </c:pt>
                <c:pt idx="3475">
                  <c:v>-0.66976999999999998</c:v>
                </c:pt>
                <c:pt idx="3476">
                  <c:v>-0.47604000000000002</c:v>
                </c:pt>
                <c:pt idx="3477">
                  <c:v>-0.45299</c:v>
                </c:pt>
                <c:pt idx="3478">
                  <c:v>-0.49299999999999999</c:v>
                </c:pt>
                <c:pt idx="3479">
                  <c:v>-0.19355</c:v>
                </c:pt>
                <c:pt idx="3480">
                  <c:v>-0.34699999999999998</c:v>
                </c:pt>
                <c:pt idx="3481">
                  <c:v>-0.14582999999999999</c:v>
                </c:pt>
                <c:pt idx="3482">
                  <c:v>-0.19402</c:v>
                </c:pt>
                <c:pt idx="3483">
                  <c:v>-1.0671E-2</c:v>
                </c:pt>
                <c:pt idx="3484">
                  <c:v>-0.10528</c:v>
                </c:pt>
                <c:pt idx="3485">
                  <c:v>0.20999000000000001</c:v>
                </c:pt>
                <c:pt idx="3486">
                  <c:v>0.22819999999999999</c:v>
                </c:pt>
                <c:pt idx="3487">
                  <c:v>0.37734000000000001</c:v>
                </c:pt>
                <c:pt idx="3488">
                  <c:v>0.44317000000000001</c:v>
                </c:pt>
                <c:pt idx="3489">
                  <c:v>0.49640000000000001</c:v>
                </c:pt>
                <c:pt idx="3490">
                  <c:v>0.62792999999999999</c:v>
                </c:pt>
                <c:pt idx="3491">
                  <c:v>0.60231999999999997</c:v>
                </c:pt>
                <c:pt idx="3492">
                  <c:v>0.74821000000000004</c:v>
                </c:pt>
                <c:pt idx="3493">
                  <c:v>0.67459999999999998</c:v>
                </c:pt>
                <c:pt idx="3494">
                  <c:v>0.72533000000000003</c:v>
                </c:pt>
                <c:pt idx="3495">
                  <c:v>0.73229</c:v>
                </c:pt>
                <c:pt idx="3496">
                  <c:v>0.65410999999999997</c:v>
                </c:pt>
                <c:pt idx="3497">
                  <c:v>0.63092000000000004</c:v>
                </c:pt>
                <c:pt idx="3498">
                  <c:v>0.52344000000000002</c:v>
                </c:pt>
                <c:pt idx="3499">
                  <c:v>0.55640999999999996</c:v>
                </c:pt>
                <c:pt idx="3500">
                  <c:v>0.47964000000000001</c:v>
                </c:pt>
                <c:pt idx="3501">
                  <c:v>0.34443000000000001</c:v>
                </c:pt>
                <c:pt idx="3502">
                  <c:v>0.20219999999999999</c:v>
                </c:pt>
                <c:pt idx="3503">
                  <c:v>0.13511000000000001</c:v>
                </c:pt>
                <c:pt idx="3504">
                  <c:v>-0.10688</c:v>
                </c:pt>
                <c:pt idx="3505">
                  <c:v>-7.3353000000000002E-2</c:v>
                </c:pt>
                <c:pt idx="3506">
                  <c:v>-0.24212</c:v>
                </c:pt>
                <c:pt idx="3507">
                  <c:v>-0.20807</c:v>
                </c:pt>
                <c:pt idx="3508">
                  <c:v>-0.40150999999999998</c:v>
                </c:pt>
                <c:pt idx="3509">
                  <c:v>-0.41566999999999998</c:v>
                </c:pt>
                <c:pt idx="3510">
                  <c:v>-0.61114000000000002</c:v>
                </c:pt>
                <c:pt idx="3511">
                  <c:v>-0.63061999999999996</c:v>
                </c:pt>
                <c:pt idx="3512">
                  <c:v>-0.72043999999999997</c:v>
                </c:pt>
                <c:pt idx="3513">
                  <c:v>-0.75948000000000004</c:v>
                </c:pt>
                <c:pt idx="3514">
                  <c:v>-0.83191999999999999</c:v>
                </c:pt>
                <c:pt idx="3515">
                  <c:v>-0.87004000000000004</c:v>
                </c:pt>
                <c:pt idx="3516">
                  <c:v>-0.74216000000000004</c:v>
                </c:pt>
                <c:pt idx="3517">
                  <c:v>-0.79867999999999995</c:v>
                </c:pt>
                <c:pt idx="3518">
                  <c:v>-0.75926000000000005</c:v>
                </c:pt>
                <c:pt idx="3519">
                  <c:v>-0.65397000000000005</c:v>
                </c:pt>
                <c:pt idx="3520">
                  <c:v>-0.58116999999999996</c:v>
                </c:pt>
                <c:pt idx="3521">
                  <c:v>-0.53147999999999995</c:v>
                </c:pt>
                <c:pt idx="3522">
                  <c:v>-0.35746</c:v>
                </c:pt>
                <c:pt idx="3523">
                  <c:v>-0.21007000000000001</c:v>
                </c:pt>
                <c:pt idx="3524">
                  <c:v>-0.18937999999999999</c:v>
                </c:pt>
                <c:pt idx="3525">
                  <c:v>-1.8935E-2</c:v>
                </c:pt>
                <c:pt idx="3526">
                  <c:v>4.1722000000000002E-2</c:v>
                </c:pt>
                <c:pt idx="3527">
                  <c:v>0.21479999999999999</c:v>
                </c:pt>
                <c:pt idx="3528">
                  <c:v>0.41554000000000002</c:v>
                </c:pt>
                <c:pt idx="3529">
                  <c:v>0.53061999999999998</c:v>
                </c:pt>
                <c:pt idx="3530">
                  <c:v>0.63861000000000001</c:v>
                </c:pt>
                <c:pt idx="3531">
                  <c:v>0.65863000000000005</c:v>
                </c:pt>
                <c:pt idx="3532">
                  <c:v>0.70518999999999998</c:v>
                </c:pt>
                <c:pt idx="3533">
                  <c:v>0.7712</c:v>
                </c:pt>
                <c:pt idx="3534">
                  <c:v>0.88099000000000005</c:v>
                </c:pt>
                <c:pt idx="3535">
                  <c:v>0.8881</c:v>
                </c:pt>
                <c:pt idx="3536">
                  <c:v>0.83353999999999995</c:v>
                </c:pt>
                <c:pt idx="3537">
                  <c:v>0.81057999999999997</c:v>
                </c:pt>
                <c:pt idx="3538">
                  <c:v>0.88622999999999996</c:v>
                </c:pt>
                <c:pt idx="3539">
                  <c:v>0.81571000000000005</c:v>
                </c:pt>
                <c:pt idx="3540">
                  <c:v>0.70684999999999998</c:v>
                </c:pt>
                <c:pt idx="3541">
                  <c:v>0.65542</c:v>
                </c:pt>
                <c:pt idx="3542">
                  <c:v>0.54991000000000001</c:v>
                </c:pt>
                <c:pt idx="3543">
                  <c:v>0.43279000000000001</c:v>
                </c:pt>
                <c:pt idx="3544">
                  <c:v>0.27081</c:v>
                </c:pt>
                <c:pt idx="3545">
                  <c:v>0.18006</c:v>
                </c:pt>
                <c:pt idx="3546">
                  <c:v>3.1403E-2</c:v>
                </c:pt>
                <c:pt idx="3547">
                  <c:v>-0.16441</c:v>
                </c:pt>
                <c:pt idx="3548">
                  <c:v>-0.33068999999999998</c:v>
                </c:pt>
                <c:pt idx="3549">
                  <c:v>-0.40487000000000001</c:v>
                </c:pt>
                <c:pt idx="3550">
                  <c:v>-0.38861000000000001</c:v>
                </c:pt>
                <c:pt idx="3551">
                  <c:v>-0.67849999999999999</c:v>
                </c:pt>
                <c:pt idx="3552">
                  <c:v>-0.82099999999999995</c:v>
                </c:pt>
                <c:pt idx="3553">
                  <c:v>-0.71811999999999998</c:v>
                </c:pt>
                <c:pt idx="3554">
                  <c:v>-0.97835000000000005</c:v>
                </c:pt>
                <c:pt idx="3555">
                  <c:v>-0.84602999999999995</c:v>
                </c:pt>
                <c:pt idx="3556">
                  <c:v>-1.0367999999999999</c:v>
                </c:pt>
                <c:pt idx="3557">
                  <c:v>-0.90207999999999999</c:v>
                </c:pt>
                <c:pt idx="3558">
                  <c:v>-1.0874999999999999</c:v>
                </c:pt>
                <c:pt idx="3559">
                  <c:v>-0.78083000000000002</c:v>
                </c:pt>
                <c:pt idx="3560">
                  <c:v>-0.79596</c:v>
                </c:pt>
                <c:pt idx="3561">
                  <c:v>-0.55493999999999999</c:v>
                </c:pt>
                <c:pt idx="3562">
                  <c:v>-0.57476000000000005</c:v>
                </c:pt>
                <c:pt idx="3563">
                  <c:v>-0.48724000000000001</c:v>
                </c:pt>
                <c:pt idx="3564">
                  <c:v>-0.34689999999999999</c:v>
                </c:pt>
                <c:pt idx="3565">
                  <c:v>-0.31052999999999997</c:v>
                </c:pt>
                <c:pt idx="3566">
                  <c:v>-5.2047000000000003E-2</c:v>
                </c:pt>
                <c:pt idx="3567">
                  <c:v>-4.8115999999999999E-2</c:v>
                </c:pt>
                <c:pt idx="3568">
                  <c:v>0.10205</c:v>
                </c:pt>
                <c:pt idx="3569">
                  <c:v>0.17669000000000001</c:v>
                </c:pt>
                <c:pt idx="3570">
                  <c:v>0.29067999999999999</c:v>
                </c:pt>
                <c:pt idx="3571">
                  <c:v>0.41441</c:v>
                </c:pt>
                <c:pt idx="3572">
                  <c:v>0.53268000000000004</c:v>
                </c:pt>
                <c:pt idx="3573">
                  <c:v>0.69377</c:v>
                </c:pt>
                <c:pt idx="3574">
                  <c:v>0.61165000000000003</c:v>
                </c:pt>
                <c:pt idx="3575">
                  <c:v>0.53478000000000003</c:v>
                </c:pt>
                <c:pt idx="3576">
                  <c:v>0.88031000000000004</c:v>
                </c:pt>
                <c:pt idx="3577">
                  <c:v>0.93022000000000005</c:v>
                </c:pt>
                <c:pt idx="3578">
                  <c:v>0.73801000000000005</c:v>
                </c:pt>
                <c:pt idx="3579">
                  <c:v>1.097</c:v>
                </c:pt>
                <c:pt idx="3580">
                  <c:v>0.62565999999999999</c:v>
                </c:pt>
                <c:pt idx="3581">
                  <c:v>0.82547999999999999</c:v>
                </c:pt>
                <c:pt idx="3582">
                  <c:v>0.57913999999999999</c:v>
                </c:pt>
                <c:pt idx="3583">
                  <c:v>0.67562999999999995</c:v>
                </c:pt>
                <c:pt idx="3584">
                  <c:v>0.18823999999999999</c:v>
                </c:pt>
                <c:pt idx="3585">
                  <c:v>0.42931999999999998</c:v>
                </c:pt>
                <c:pt idx="3586">
                  <c:v>0.16117000000000001</c:v>
                </c:pt>
                <c:pt idx="3587">
                  <c:v>0.16177</c:v>
                </c:pt>
                <c:pt idx="3588">
                  <c:v>1.651E-2</c:v>
                </c:pt>
                <c:pt idx="3589">
                  <c:v>-0.12740000000000001</c:v>
                </c:pt>
                <c:pt idx="3590">
                  <c:v>-6.7136000000000001E-2</c:v>
                </c:pt>
                <c:pt idx="3591">
                  <c:v>-0.36996000000000001</c:v>
                </c:pt>
                <c:pt idx="3592">
                  <c:v>-0.25895000000000001</c:v>
                </c:pt>
                <c:pt idx="3593">
                  <c:v>-0.42879</c:v>
                </c:pt>
                <c:pt idx="3594">
                  <c:v>-0.44449</c:v>
                </c:pt>
                <c:pt idx="3595">
                  <c:v>-0.51483000000000001</c:v>
                </c:pt>
                <c:pt idx="3596">
                  <c:v>-0.61972000000000005</c:v>
                </c:pt>
                <c:pt idx="3597">
                  <c:v>-0.63277000000000005</c:v>
                </c:pt>
                <c:pt idx="3598">
                  <c:v>-0.69569000000000003</c:v>
                </c:pt>
                <c:pt idx="3599">
                  <c:v>-0.49432999999999999</c:v>
                </c:pt>
                <c:pt idx="3600">
                  <c:v>-0.32389000000000001</c:v>
                </c:pt>
                <c:pt idx="3601">
                  <c:v>-0.60424</c:v>
                </c:pt>
                <c:pt idx="3602">
                  <c:v>-0.65569999999999995</c:v>
                </c:pt>
                <c:pt idx="3603">
                  <c:v>-0.35200999999999999</c:v>
                </c:pt>
                <c:pt idx="3604">
                  <c:v>-0.68259000000000003</c:v>
                </c:pt>
                <c:pt idx="3605">
                  <c:v>-0.16771</c:v>
                </c:pt>
                <c:pt idx="3606">
                  <c:v>-0.34953000000000001</c:v>
                </c:pt>
                <c:pt idx="3607">
                  <c:v>3.8939999999999999E-3</c:v>
                </c:pt>
                <c:pt idx="3608">
                  <c:v>-0.12678</c:v>
                </c:pt>
                <c:pt idx="3609">
                  <c:v>0.30342999999999998</c:v>
                </c:pt>
                <c:pt idx="3610">
                  <c:v>-7.2192000000000003E-4</c:v>
                </c:pt>
                <c:pt idx="3611">
                  <c:v>0.22706000000000001</c:v>
                </c:pt>
                <c:pt idx="3612">
                  <c:v>0.20293</c:v>
                </c:pt>
                <c:pt idx="3613">
                  <c:v>0.23349</c:v>
                </c:pt>
                <c:pt idx="3614">
                  <c:v>0.30409000000000003</c:v>
                </c:pt>
                <c:pt idx="3615">
                  <c:v>0.19281000000000001</c:v>
                </c:pt>
                <c:pt idx="3616">
                  <c:v>0.51066</c:v>
                </c:pt>
                <c:pt idx="3617">
                  <c:v>0.2228</c:v>
                </c:pt>
                <c:pt idx="3618">
                  <c:v>0.35465000000000002</c:v>
                </c:pt>
                <c:pt idx="3619">
                  <c:v>0.41337000000000002</c:v>
                </c:pt>
                <c:pt idx="3620">
                  <c:v>0.36662</c:v>
                </c:pt>
                <c:pt idx="3621">
                  <c:v>0.37651000000000001</c:v>
                </c:pt>
                <c:pt idx="3622">
                  <c:v>0.40615000000000001</c:v>
                </c:pt>
                <c:pt idx="3623">
                  <c:v>0.43614000000000003</c:v>
                </c:pt>
                <c:pt idx="3624">
                  <c:v>0.19544</c:v>
                </c:pt>
                <c:pt idx="3625">
                  <c:v>0.22366</c:v>
                </c:pt>
                <c:pt idx="3626">
                  <c:v>0.1055</c:v>
                </c:pt>
                <c:pt idx="3627">
                  <c:v>0.13478999999999999</c:v>
                </c:pt>
                <c:pt idx="3628">
                  <c:v>0.21726999999999999</c:v>
                </c:pt>
                <c:pt idx="3629">
                  <c:v>0.18115000000000001</c:v>
                </c:pt>
                <c:pt idx="3630">
                  <c:v>8.0708000000000002E-2</c:v>
                </c:pt>
                <c:pt idx="3631">
                  <c:v>-7.7729999999999994E-2</c:v>
                </c:pt>
                <c:pt idx="3632">
                  <c:v>-0.24049000000000001</c:v>
                </c:pt>
                <c:pt idx="3633">
                  <c:v>-0.27944999999999998</c:v>
                </c:pt>
                <c:pt idx="3634">
                  <c:v>-0.1988</c:v>
                </c:pt>
                <c:pt idx="3635">
                  <c:v>-0.19824</c:v>
                </c:pt>
                <c:pt idx="3636">
                  <c:v>-0.29743999999999998</c:v>
                </c:pt>
                <c:pt idx="3637">
                  <c:v>-0.25806000000000001</c:v>
                </c:pt>
                <c:pt idx="3638">
                  <c:v>-0.17655999999999999</c:v>
                </c:pt>
                <c:pt idx="3639">
                  <c:v>-0.22042999999999999</c:v>
                </c:pt>
                <c:pt idx="3640">
                  <c:v>-0.18647</c:v>
                </c:pt>
                <c:pt idx="3641">
                  <c:v>-0.21282999999999999</c:v>
                </c:pt>
                <c:pt idx="3642">
                  <c:v>-9.1021000000000005E-2</c:v>
                </c:pt>
                <c:pt idx="3643">
                  <c:v>-0.11749999999999999</c:v>
                </c:pt>
                <c:pt idx="3644">
                  <c:v>-0.1754</c:v>
                </c:pt>
                <c:pt idx="3645">
                  <c:v>-8.9515999999999998E-2</c:v>
                </c:pt>
                <c:pt idx="3646">
                  <c:v>-6.4818000000000001E-2</c:v>
                </c:pt>
                <c:pt idx="3647">
                  <c:v>-0.18406</c:v>
                </c:pt>
                <c:pt idx="3648">
                  <c:v>-0.16652</c:v>
                </c:pt>
                <c:pt idx="3649">
                  <c:v>-2.8045E-2</c:v>
                </c:pt>
                <c:pt idx="3650">
                  <c:v>-5.8229999999999997E-2</c:v>
                </c:pt>
                <c:pt idx="3651">
                  <c:v>2.8999E-2</c:v>
                </c:pt>
                <c:pt idx="3652">
                  <c:v>-2.9509000000000001E-2</c:v>
                </c:pt>
                <c:pt idx="3653">
                  <c:v>-1.9109000000000001E-2</c:v>
                </c:pt>
                <c:pt idx="3654">
                  <c:v>-1.6885000000000001E-2</c:v>
                </c:pt>
                <c:pt idx="3655">
                  <c:v>-2.2442999999999999E-3</c:v>
                </c:pt>
                <c:pt idx="3656">
                  <c:v>2.4256E-2</c:v>
                </c:pt>
                <c:pt idx="3657">
                  <c:v>7.3228000000000001E-2</c:v>
                </c:pt>
                <c:pt idx="3658">
                  <c:v>4.1415E-2</c:v>
                </c:pt>
                <c:pt idx="3659">
                  <c:v>4.8510999999999997E-3</c:v>
                </c:pt>
                <c:pt idx="3660">
                  <c:v>7.8170000000000003E-2</c:v>
                </c:pt>
                <c:pt idx="3661">
                  <c:v>0.21775</c:v>
                </c:pt>
                <c:pt idx="3662">
                  <c:v>0.20655999999999999</c:v>
                </c:pt>
                <c:pt idx="3663">
                  <c:v>9.8229999999999998E-2</c:v>
                </c:pt>
                <c:pt idx="3664">
                  <c:v>8.0109E-2</c:v>
                </c:pt>
                <c:pt idx="3665">
                  <c:v>9.5784999999999995E-2</c:v>
                </c:pt>
                <c:pt idx="3666">
                  <c:v>0.13300999999999999</c:v>
                </c:pt>
                <c:pt idx="3667">
                  <c:v>8.9832999999999996E-2</c:v>
                </c:pt>
                <c:pt idx="3668">
                  <c:v>2.6831000000000001E-2</c:v>
                </c:pt>
                <c:pt idx="3669">
                  <c:v>-1.1998999999999999E-2</c:v>
                </c:pt>
                <c:pt idx="3670">
                  <c:v>-1.7031999999999999E-2</c:v>
                </c:pt>
                <c:pt idx="3671">
                  <c:v>-4.3664000000000001E-2</c:v>
                </c:pt>
                <c:pt idx="3672">
                  <c:v>-2.5686E-2</c:v>
                </c:pt>
                <c:pt idx="3673">
                  <c:v>-6.4324E-4</c:v>
                </c:pt>
                <c:pt idx="3674">
                  <c:v>-3.3800999999999998E-2</c:v>
                </c:pt>
                <c:pt idx="3675">
                  <c:v>-4.1957000000000001E-2</c:v>
                </c:pt>
                <c:pt idx="3676">
                  <c:v>-5.0668999999999999E-2</c:v>
                </c:pt>
                <c:pt idx="3677">
                  <c:v>-1.2749E-2</c:v>
                </c:pt>
                <c:pt idx="3678">
                  <c:v>1.0966E-2</c:v>
                </c:pt>
                <c:pt idx="3679">
                  <c:v>3.3043000000000003E-2</c:v>
                </c:pt>
                <c:pt idx="3680">
                  <c:v>4.8693E-2</c:v>
                </c:pt>
                <c:pt idx="3681">
                  <c:v>2.7012000000000001E-2</c:v>
                </c:pt>
                <c:pt idx="3682">
                  <c:v>1.065E-2</c:v>
                </c:pt>
                <c:pt idx="3683">
                  <c:v>3.5267E-2</c:v>
                </c:pt>
                <c:pt idx="3684">
                  <c:v>7.9713999999999993E-2</c:v>
                </c:pt>
                <c:pt idx="3685">
                  <c:v>2.0448000000000001E-2</c:v>
                </c:pt>
                <c:pt idx="3686">
                  <c:v>-5.7467999999999998E-2</c:v>
                </c:pt>
                <c:pt idx="3687">
                  <c:v>-5.1104999999999998E-2</c:v>
                </c:pt>
                <c:pt idx="3688">
                  <c:v>-1.0633E-2</c:v>
                </c:pt>
                <c:pt idx="3689">
                  <c:v>1.2539E-2</c:v>
                </c:pt>
                <c:pt idx="3690">
                  <c:v>1.0425E-2</c:v>
                </c:pt>
                <c:pt idx="3691">
                  <c:v>-4.4112999999999999E-2</c:v>
                </c:pt>
                <c:pt idx="3692">
                  <c:v>-3.6847999999999999E-2</c:v>
                </c:pt>
                <c:pt idx="3693">
                  <c:v>1.0952E-2</c:v>
                </c:pt>
                <c:pt idx="3694">
                  <c:v>4.4171000000000002E-2</c:v>
                </c:pt>
                <c:pt idx="3695">
                  <c:v>2.1697000000000001E-2</c:v>
                </c:pt>
                <c:pt idx="3696">
                  <c:v>-4.2315E-3</c:v>
                </c:pt>
                <c:pt idx="3697">
                  <c:v>-1.7069999999999998E-2</c:v>
                </c:pt>
                <c:pt idx="3698">
                  <c:v>-2.4164000000000001E-2</c:v>
                </c:pt>
                <c:pt idx="3699">
                  <c:v>5.1891E-2</c:v>
                </c:pt>
                <c:pt idx="3700">
                  <c:v>0.14707000000000001</c:v>
                </c:pt>
                <c:pt idx="3701">
                  <c:v>-6.5831000000000001E-2</c:v>
                </c:pt>
                <c:pt idx="3702">
                  <c:v>-9.6684999999999993E-2</c:v>
                </c:pt>
                <c:pt idx="3703">
                  <c:v>0.10353</c:v>
                </c:pt>
                <c:pt idx="3704">
                  <c:v>-7.9878000000000005E-2</c:v>
                </c:pt>
                <c:pt idx="3705">
                  <c:v>0.10111000000000001</c:v>
                </c:pt>
                <c:pt idx="3706">
                  <c:v>-6.2403E-2</c:v>
                </c:pt>
                <c:pt idx="3707">
                  <c:v>2.281E-2</c:v>
                </c:pt>
                <c:pt idx="3708">
                  <c:v>-0.10803</c:v>
                </c:pt>
                <c:pt idx="3709">
                  <c:v>6.4990999999999993E-2</c:v>
                </c:pt>
                <c:pt idx="3710">
                  <c:v>-6.4535999999999996E-2</c:v>
                </c:pt>
                <c:pt idx="3711">
                  <c:v>3.8013999999999999E-2</c:v>
                </c:pt>
                <c:pt idx="3712">
                  <c:v>-1.0009000000000001E-2</c:v>
                </c:pt>
                <c:pt idx="3713">
                  <c:v>-3.1351999999999998E-2</c:v>
                </c:pt>
                <c:pt idx="3714">
                  <c:v>-3.9856999999999997E-2</c:v>
                </c:pt>
                <c:pt idx="3715">
                  <c:v>-7.7110999999999999E-2</c:v>
                </c:pt>
                <c:pt idx="3716">
                  <c:v>7.9600000000000004E-2</c:v>
                </c:pt>
                <c:pt idx="3717">
                  <c:v>-3.7546000000000003E-2</c:v>
                </c:pt>
                <c:pt idx="3718">
                  <c:v>-3.1919999999999997E-2</c:v>
                </c:pt>
                <c:pt idx="3719">
                  <c:v>-6.2639E-2</c:v>
                </c:pt>
                <c:pt idx="3720">
                  <c:v>-1.1929E-2</c:v>
                </c:pt>
                <c:pt idx="3721">
                  <c:v>2.4126000000000002E-2</c:v>
                </c:pt>
                <c:pt idx="3722">
                  <c:v>-4.3830000000000001E-2</c:v>
                </c:pt>
                <c:pt idx="3723">
                  <c:v>3.0695000000000002E-3</c:v>
                </c:pt>
                <c:pt idx="3724">
                  <c:v>-7.4301000000000006E-2</c:v>
                </c:pt>
                <c:pt idx="3725">
                  <c:v>-0.14329</c:v>
                </c:pt>
                <c:pt idx="3726">
                  <c:v>2.1856E-2</c:v>
                </c:pt>
                <c:pt idx="3727">
                  <c:v>3.3186E-2</c:v>
                </c:pt>
                <c:pt idx="3728">
                  <c:v>-6.5632999999999997E-2</c:v>
                </c:pt>
                <c:pt idx="3729">
                  <c:v>0.13739000000000001</c:v>
                </c:pt>
                <c:pt idx="3730">
                  <c:v>-0.10662000000000001</c:v>
                </c:pt>
                <c:pt idx="3731">
                  <c:v>3.0124999999999999E-2</c:v>
                </c:pt>
                <c:pt idx="3732">
                  <c:v>-8.1004000000000007E-2</c:v>
                </c:pt>
                <c:pt idx="3733">
                  <c:v>2.1867000000000001E-2</c:v>
                </c:pt>
                <c:pt idx="3734">
                  <c:v>-0.15332000000000001</c:v>
                </c:pt>
                <c:pt idx="3735">
                  <c:v>5.0035999999999997E-2</c:v>
                </c:pt>
                <c:pt idx="3736">
                  <c:v>-2.6208999999999998E-4</c:v>
                </c:pt>
                <c:pt idx="3737">
                  <c:v>7.9654000000000003E-2</c:v>
                </c:pt>
                <c:pt idx="3738">
                  <c:v>9.9015000000000006E-2</c:v>
                </c:pt>
                <c:pt idx="3739">
                  <c:v>7.7256000000000005E-2</c:v>
                </c:pt>
                <c:pt idx="3740">
                  <c:v>0.15597</c:v>
                </c:pt>
                <c:pt idx="3741">
                  <c:v>4.2306999999999997E-2</c:v>
                </c:pt>
                <c:pt idx="3742">
                  <c:v>0.2031</c:v>
                </c:pt>
                <c:pt idx="3743">
                  <c:v>0.12609999999999999</c:v>
                </c:pt>
                <c:pt idx="3744">
                  <c:v>0.10498</c:v>
                </c:pt>
                <c:pt idx="3745">
                  <c:v>0.11062</c:v>
                </c:pt>
                <c:pt idx="3746">
                  <c:v>5.8000000000000003E-2</c:v>
                </c:pt>
                <c:pt idx="3747">
                  <c:v>4.0653000000000002E-2</c:v>
                </c:pt>
                <c:pt idx="3748">
                  <c:v>1.8177E-3</c:v>
                </c:pt>
                <c:pt idx="3749">
                  <c:v>0.11692</c:v>
                </c:pt>
                <c:pt idx="3750">
                  <c:v>0.10700999999999999</c:v>
                </c:pt>
                <c:pt idx="3751">
                  <c:v>-2.7041000000000001E-3</c:v>
                </c:pt>
                <c:pt idx="3752">
                  <c:v>-4.6346999999999999E-2</c:v>
                </c:pt>
                <c:pt idx="3753">
                  <c:v>9.1735999999999999E-4</c:v>
                </c:pt>
                <c:pt idx="3754">
                  <c:v>-0.12731000000000001</c:v>
                </c:pt>
                <c:pt idx="3755">
                  <c:v>1.8960999999999999E-2</c:v>
                </c:pt>
                <c:pt idx="3756">
                  <c:v>-7.7406000000000003E-2</c:v>
                </c:pt>
                <c:pt idx="3757">
                  <c:v>2.5898999999999998E-2</c:v>
                </c:pt>
                <c:pt idx="3758">
                  <c:v>-4.9675999999999998E-2</c:v>
                </c:pt>
                <c:pt idx="3759">
                  <c:v>2.8025000000000001E-2</c:v>
                </c:pt>
                <c:pt idx="3760">
                  <c:v>-0.12194000000000001</c:v>
                </c:pt>
                <c:pt idx="3761">
                  <c:v>-7.1877999999999997E-2</c:v>
                </c:pt>
                <c:pt idx="3762">
                  <c:v>-0.1313</c:v>
                </c:pt>
                <c:pt idx="3763">
                  <c:v>-0.17002999999999999</c:v>
                </c:pt>
                <c:pt idx="3764">
                  <c:v>-0.15653</c:v>
                </c:pt>
                <c:pt idx="3765">
                  <c:v>-0.21597</c:v>
                </c:pt>
                <c:pt idx="3766">
                  <c:v>-0.12393</c:v>
                </c:pt>
                <c:pt idx="3767">
                  <c:v>-0.24895</c:v>
                </c:pt>
                <c:pt idx="3768">
                  <c:v>-0.18101999999999999</c:v>
                </c:pt>
                <c:pt idx="3769">
                  <c:v>-0.14463000000000001</c:v>
                </c:pt>
                <c:pt idx="3770">
                  <c:v>-0.14881</c:v>
                </c:pt>
                <c:pt idx="3771">
                  <c:v>-0.12118</c:v>
                </c:pt>
                <c:pt idx="3772">
                  <c:v>-5.0583999999999997E-2</c:v>
                </c:pt>
                <c:pt idx="3773">
                  <c:v>-3.6573E-3</c:v>
                </c:pt>
                <c:pt idx="3774">
                  <c:v>-6.9835999999999995E-2</c:v>
                </c:pt>
                <c:pt idx="3775">
                  <c:v>1.1448E-2</c:v>
                </c:pt>
                <c:pt idx="3776">
                  <c:v>1.9442999999999998E-2</c:v>
                </c:pt>
                <c:pt idx="3777">
                  <c:v>8.0351000000000006E-2</c:v>
                </c:pt>
                <c:pt idx="3778">
                  <c:v>0.15345</c:v>
                </c:pt>
                <c:pt idx="3779">
                  <c:v>0.20025999999999999</c:v>
                </c:pt>
                <c:pt idx="3780">
                  <c:v>0.17316999999999999</c:v>
                </c:pt>
                <c:pt idx="3781">
                  <c:v>0.18659999999999999</c:v>
                </c:pt>
                <c:pt idx="3782">
                  <c:v>0.15342</c:v>
                </c:pt>
                <c:pt idx="3783">
                  <c:v>0.16678999999999999</c:v>
                </c:pt>
                <c:pt idx="3784">
                  <c:v>0.22217000000000001</c:v>
                </c:pt>
                <c:pt idx="3785">
                  <c:v>0.24858</c:v>
                </c:pt>
                <c:pt idx="3786">
                  <c:v>0.18745999999999999</c:v>
                </c:pt>
                <c:pt idx="3787">
                  <c:v>0.19077</c:v>
                </c:pt>
                <c:pt idx="3788">
                  <c:v>0.2465</c:v>
                </c:pt>
                <c:pt idx="3789">
                  <c:v>0.22636000000000001</c:v>
                </c:pt>
                <c:pt idx="3790">
                  <c:v>0.20818999999999999</c:v>
                </c:pt>
                <c:pt idx="3791">
                  <c:v>0.15926999999999999</c:v>
                </c:pt>
                <c:pt idx="3792">
                  <c:v>0.16133</c:v>
                </c:pt>
                <c:pt idx="3793">
                  <c:v>0.11425</c:v>
                </c:pt>
                <c:pt idx="3794">
                  <c:v>7.3680999999999996E-2</c:v>
                </c:pt>
                <c:pt idx="3795">
                  <c:v>3.1602999999999999E-2</c:v>
                </c:pt>
                <c:pt idx="3796">
                  <c:v>-1.7531999999999999E-2</c:v>
                </c:pt>
                <c:pt idx="3797">
                  <c:v>-0.11781999999999999</c:v>
                </c:pt>
                <c:pt idx="3798">
                  <c:v>-0.14648</c:v>
                </c:pt>
                <c:pt idx="3799">
                  <c:v>-0.14693000000000001</c:v>
                </c:pt>
                <c:pt idx="3800">
                  <c:v>-0.26976</c:v>
                </c:pt>
                <c:pt idx="3801">
                  <c:v>-0.22142999999999999</c:v>
                </c:pt>
                <c:pt idx="3802">
                  <c:v>-0.26967000000000002</c:v>
                </c:pt>
                <c:pt idx="3803">
                  <c:v>-0.36264000000000002</c:v>
                </c:pt>
                <c:pt idx="3804">
                  <c:v>-0.27223999999999998</c:v>
                </c:pt>
                <c:pt idx="3805">
                  <c:v>-0.43530999999999997</c:v>
                </c:pt>
                <c:pt idx="3806">
                  <c:v>-0.32501000000000002</c:v>
                </c:pt>
                <c:pt idx="3807">
                  <c:v>-0.31983</c:v>
                </c:pt>
                <c:pt idx="3808">
                  <c:v>-0.28439999999999999</c:v>
                </c:pt>
                <c:pt idx="3809">
                  <c:v>-0.43241000000000002</c:v>
                </c:pt>
                <c:pt idx="3810">
                  <c:v>-0.28327000000000002</c:v>
                </c:pt>
                <c:pt idx="3811">
                  <c:v>-0.24623</c:v>
                </c:pt>
                <c:pt idx="3812">
                  <c:v>-0.16403000000000001</c:v>
                </c:pt>
                <c:pt idx="3813">
                  <c:v>-0.16724</c:v>
                </c:pt>
                <c:pt idx="3814">
                  <c:v>-0.13902</c:v>
                </c:pt>
                <c:pt idx="3815">
                  <c:v>-5.1357E-2</c:v>
                </c:pt>
                <c:pt idx="3816">
                  <c:v>1.0388E-2</c:v>
                </c:pt>
                <c:pt idx="3817">
                  <c:v>0.11083999999999999</c:v>
                </c:pt>
                <c:pt idx="3818">
                  <c:v>0.10607999999999999</c:v>
                </c:pt>
                <c:pt idx="3819">
                  <c:v>0.17296</c:v>
                </c:pt>
                <c:pt idx="3820">
                  <c:v>0.25120999999999999</c:v>
                </c:pt>
                <c:pt idx="3821">
                  <c:v>0.29769000000000001</c:v>
                </c:pt>
                <c:pt idx="3822">
                  <c:v>0.35992000000000002</c:v>
                </c:pt>
                <c:pt idx="3823">
                  <c:v>0.36293999999999998</c:v>
                </c:pt>
                <c:pt idx="3824">
                  <c:v>0.42792999999999998</c:v>
                </c:pt>
                <c:pt idx="3825">
                  <c:v>0.57745000000000002</c:v>
                </c:pt>
                <c:pt idx="3826">
                  <c:v>0.43587999999999999</c:v>
                </c:pt>
                <c:pt idx="3827">
                  <c:v>0.40795999999999999</c:v>
                </c:pt>
                <c:pt idx="3828">
                  <c:v>0.56005000000000005</c:v>
                </c:pt>
                <c:pt idx="3829">
                  <c:v>0.35563</c:v>
                </c:pt>
                <c:pt idx="3830">
                  <c:v>0.52981999999999996</c:v>
                </c:pt>
                <c:pt idx="3831">
                  <c:v>0.31833</c:v>
                </c:pt>
                <c:pt idx="3832">
                  <c:v>0.39254</c:v>
                </c:pt>
                <c:pt idx="3833">
                  <c:v>0.25274000000000002</c:v>
                </c:pt>
                <c:pt idx="3834">
                  <c:v>0.40306999999999998</c:v>
                </c:pt>
                <c:pt idx="3835">
                  <c:v>0.15135000000000001</c:v>
                </c:pt>
                <c:pt idx="3836">
                  <c:v>9.1109999999999997E-2</c:v>
                </c:pt>
                <c:pt idx="3837">
                  <c:v>-3.8767999999999997E-2</c:v>
                </c:pt>
                <c:pt idx="3838">
                  <c:v>-5.7022999999999997E-2</c:v>
                </c:pt>
                <c:pt idx="3839">
                  <c:v>-0.10796</c:v>
                </c:pt>
                <c:pt idx="3840">
                  <c:v>-0.27507999999999999</c:v>
                </c:pt>
                <c:pt idx="3841">
                  <c:v>-0.27876000000000001</c:v>
                </c:pt>
                <c:pt idx="3842">
                  <c:v>-0.45619999999999999</c:v>
                </c:pt>
                <c:pt idx="3843">
                  <c:v>-0.41682000000000002</c:v>
                </c:pt>
                <c:pt idx="3844">
                  <c:v>-0.46494000000000002</c:v>
                </c:pt>
                <c:pt idx="3845">
                  <c:v>-0.58281000000000005</c:v>
                </c:pt>
                <c:pt idx="3846">
                  <c:v>-0.57394000000000001</c:v>
                </c:pt>
                <c:pt idx="3847">
                  <c:v>-0.55517000000000005</c:v>
                </c:pt>
                <c:pt idx="3848">
                  <c:v>-0.57103999999999999</c:v>
                </c:pt>
                <c:pt idx="3849">
                  <c:v>-0.65454999999999997</c:v>
                </c:pt>
                <c:pt idx="3850">
                  <c:v>-0.68539000000000005</c:v>
                </c:pt>
                <c:pt idx="3851">
                  <c:v>-0.49153999999999998</c:v>
                </c:pt>
                <c:pt idx="3852">
                  <c:v>-0.46367999999999998</c:v>
                </c:pt>
                <c:pt idx="3853">
                  <c:v>-0.50194000000000005</c:v>
                </c:pt>
                <c:pt idx="3854">
                  <c:v>-0.20784</c:v>
                </c:pt>
                <c:pt idx="3855">
                  <c:v>-0.39833000000000002</c:v>
                </c:pt>
                <c:pt idx="3856">
                  <c:v>-0.16883000000000001</c:v>
                </c:pt>
                <c:pt idx="3857">
                  <c:v>-0.20888999999999999</c:v>
                </c:pt>
                <c:pt idx="3858">
                  <c:v>-2.3838999999999999E-2</c:v>
                </c:pt>
                <c:pt idx="3859">
                  <c:v>-0.10972</c:v>
                </c:pt>
                <c:pt idx="3860">
                  <c:v>0.20066000000000001</c:v>
                </c:pt>
                <c:pt idx="3861">
                  <c:v>0.21790000000000001</c:v>
                </c:pt>
                <c:pt idx="3862">
                  <c:v>0.36564999999999998</c:v>
                </c:pt>
                <c:pt idx="3863">
                  <c:v>0.43547999999999998</c:v>
                </c:pt>
                <c:pt idx="3864">
                  <c:v>0.48232999999999998</c:v>
                </c:pt>
                <c:pt idx="3865">
                  <c:v>0.66593000000000002</c:v>
                </c:pt>
                <c:pt idx="3866">
                  <c:v>0.59891000000000005</c:v>
                </c:pt>
                <c:pt idx="3867">
                  <c:v>0.74556</c:v>
                </c:pt>
                <c:pt idx="3868">
                  <c:v>0.66661999999999999</c:v>
                </c:pt>
                <c:pt idx="3869">
                  <c:v>0.71794999999999998</c:v>
                </c:pt>
                <c:pt idx="3870">
                  <c:v>0.72153</c:v>
                </c:pt>
                <c:pt idx="3871">
                  <c:v>0.64480000000000004</c:v>
                </c:pt>
                <c:pt idx="3872">
                  <c:v>0.62412999999999996</c:v>
                </c:pt>
                <c:pt idx="3873">
                  <c:v>0.52419000000000004</c:v>
                </c:pt>
                <c:pt idx="3874">
                  <c:v>0.55393999999999999</c:v>
                </c:pt>
                <c:pt idx="3875">
                  <c:v>0.53195000000000003</c:v>
                </c:pt>
                <c:pt idx="3876">
                  <c:v>0.34538000000000002</c:v>
                </c:pt>
                <c:pt idx="3877">
                  <c:v>0.20838999999999999</c:v>
                </c:pt>
                <c:pt idx="3878">
                  <c:v>0.14879999999999999</c:v>
                </c:pt>
                <c:pt idx="3879">
                  <c:v>-9.8225999999999994E-2</c:v>
                </c:pt>
                <c:pt idx="3880">
                  <c:v>-6.2247999999999998E-2</c:v>
                </c:pt>
                <c:pt idx="3881">
                  <c:v>-0.22475999999999999</c:v>
                </c:pt>
                <c:pt idx="3882">
                  <c:v>-0.20835999999999999</c:v>
                </c:pt>
                <c:pt idx="3883">
                  <c:v>-0.38627</c:v>
                </c:pt>
                <c:pt idx="3884">
                  <c:v>-0.39595999999999998</c:v>
                </c:pt>
                <c:pt idx="3885">
                  <c:v>-0.59045000000000003</c:v>
                </c:pt>
                <c:pt idx="3886">
                  <c:v>-0.60651999999999995</c:v>
                </c:pt>
                <c:pt idx="3887">
                  <c:v>-0.69088000000000005</c:v>
                </c:pt>
                <c:pt idx="3888">
                  <c:v>-0.73309000000000002</c:v>
                </c:pt>
                <c:pt idx="3889">
                  <c:v>-0.80062999999999995</c:v>
                </c:pt>
                <c:pt idx="3890">
                  <c:v>-0.84411000000000003</c:v>
                </c:pt>
                <c:pt idx="3891">
                  <c:v>-0.70935000000000004</c:v>
                </c:pt>
                <c:pt idx="3892">
                  <c:v>-0.84919</c:v>
                </c:pt>
                <c:pt idx="3893">
                  <c:v>-0.73941999999999997</c:v>
                </c:pt>
                <c:pt idx="3894">
                  <c:v>-0.63680000000000003</c:v>
                </c:pt>
                <c:pt idx="3895">
                  <c:v>-0.56625999999999999</c:v>
                </c:pt>
                <c:pt idx="3896">
                  <c:v>-0.51073000000000002</c:v>
                </c:pt>
                <c:pt idx="3897">
                  <c:v>-0.34211999999999998</c:v>
                </c:pt>
                <c:pt idx="3898">
                  <c:v>-0.19656999999999999</c:v>
                </c:pt>
                <c:pt idx="3899">
                  <c:v>-0.18185000000000001</c:v>
                </c:pt>
                <c:pt idx="3900">
                  <c:v>-1.0652999999999999E-2</c:v>
                </c:pt>
                <c:pt idx="3901">
                  <c:v>4.3900000000000002E-2</c:v>
                </c:pt>
                <c:pt idx="3902">
                  <c:v>0.22728999999999999</c:v>
                </c:pt>
                <c:pt idx="3903">
                  <c:v>0.42304000000000003</c:v>
                </c:pt>
                <c:pt idx="3904">
                  <c:v>0.52795999999999998</c:v>
                </c:pt>
                <c:pt idx="3905">
                  <c:v>0.62768000000000002</c:v>
                </c:pt>
                <c:pt idx="3906">
                  <c:v>0.64881</c:v>
                </c:pt>
                <c:pt idx="3907">
                  <c:v>0.69013000000000002</c:v>
                </c:pt>
                <c:pt idx="3908">
                  <c:v>0.75541000000000003</c:v>
                </c:pt>
                <c:pt idx="3909">
                  <c:v>0.93383000000000005</c:v>
                </c:pt>
                <c:pt idx="3910">
                  <c:v>0.87895000000000001</c:v>
                </c:pt>
                <c:pt idx="3911">
                  <c:v>0.81447000000000003</c:v>
                </c:pt>
                <c:pt idx="3912">
                  <c:v>0.79581000000000002</c:v>
                </c:pt>
                <c:pt idx="3913">
                  <c:v>0.85855000000000004</c:v>
                </c:pt>
                <c:pt idx="3914">
                  <c:v>0.78574999999999995</c:v>
                </c:pt>
                <c:pt idx="3915">
                  <c:v>0.68364999999999998</c:v>
                </c:pt>
                <c:pt idx="3916">
                  <c:v>0.63005</c:v>
                </c:pt>
                <c:pt idx="3917">
                  <c:v>0.52883000000000002</c:v>
                </c:pt>
                <c:pt idx="3918">
                  <c:v>0.40916999999999998</c:v>
                </c:pt>
                <c:pt idx="3919">
                  <c:v>0.29094999999999999</c:v>
                </c:pt>
                <c:pt idx="3920">
                  <c:v>0.15939</c:v>
                </c:pt>
                <c:pt idx="3921">
                  <c:v>1.1575E-2</c:v>
                </c:pt>
                <c:pt idx="3922">
                  <c:v>-0.17949999999999999</c:v>
                </c:pt>
                <c:pt idx="3923">
                  <c:v>-0.35072999999999999</c:v>
                </c:pt>
                <c:pt idx="3924">
                  <c:v>-0.41438000000000003</c:v>
                </c:pt>
                <c:pt idx="3925">
                  <c:v>-0.39895000000000003</c:v>
                </c:pt>
                <c:pt idx="3926">
                  <c:v>-0.68457000000000001</c:v>
                </c:pt>
                <c:pt idx="3927">
                  <c:v>-0.83148</c:v>
                </c:pt>
                <c:pt idx="3928">
                  <c:v>-0.72182999999999997</c:v>
                </c:pt>
                <c:pt idx="3929">
                  <c:v>-1.0648</c:v>
                </c:pt>
                <c:pt idx="3930">
                  <c:v>-0.85531000000000001</c:v>
                </c:pt>
                <c:pt idx="3931">
                  <c:v>-1.0415000000000001</c:v>
                </c:pt>
                <c:pt idx="3932">
                  <c:v>-0.90442999999999996</c:v>
                </c:pt>
                <c:pt idx="3933">
                  <c:v>-1.0861000000000001</c:v>
                </c:pt>
                <c:pt idx="3934">
                  <c:v>-0.77522999999999997</c:v>
                </c:pt>
                <c:pt idx="3935">
                  <c:v>-0.79081000000000001</c:v>
                </c:pt>
                <c:pt idx="3936">
                  <c:v>-0.63065000000000004</c:v>
                </c:pt>
                <c:pt idx="3937">
                  <c:v>-0.57777000000000001</c:v>
                </c:pt>
                <c:pt idx="3938">
                  <c:v>-0.48476000000000002</c:v>
                </c:pt>
                <c:pt idx="3939">
                  <c:v>-0.34405999999999998</c:v>
                </c:pt>
                <c:pt idx="3940">
                  <c:v>-0.29892000000000002</c:v>
                </c:pt>
                <c:pt idx="3941">
                  <c:v>-4.0821000000000003E-2</c:v>
                </c:pt>
                <c:pt idx="3942">
                  <c:v>-4.2680000000000003E-2</c:v>
                </c:pt>
                <c:pt idx="3943">
                  <c:v>0.10693</c:v>
                </c:pt>
                <c:pt idx="3944">
                  <c:v>0.18265000000000001</c:v>
                </c:pt>
                <c:pt idx="3945">
                  <c:v>0.29491000000000001</c:v>
                </c:pt>
                <c:pt idx="3946">
                  <c:v>0.47011999999999998</c:v>
                </c:pt>
                <c:pt idx="3947">
                  <c:v>0.54571000000000003</c:v>
                </c:pt>
                <c:pt idx="3948">
                  <c:v>0.70601000000000003</c:v>
                </c:pt>
                <c:pt idx="3949">
                  <c:v>0.62073999999999996</c:v>
                </c:pt>
                <c:pt idx="3950">
                  <c:v>0.54344999999999999</c:v>
                </c:pt>
                <c:pt idx="3951">
                  <c:v>0.88499000000000005</c:v>
                </c:pt>
                <c:pt idx="3952">
                  <c:v>0.93833</c:v>
                </c:pt>
                <c:pt idx="3953">
                  <c:v>0.74656</c:v>
                </c:pt>
                <c:pt idx="3954">
                  <c:v>1.1097999999999999</c:v>
                </c:pt>
                <c:pt idx="3955">
                  <c:v>0.63566999999999996</c:v>
                </c:pt>
                <c:pt idx="3956">
                  <c:v>0.91152999999999995</c:v>
                </c:pt>
                <c:pt idx="3957">
                  <c:v>0.59011000000000002</c:v>
                </c:pt>
                <c:pt idx="3958">
                  <c:v>0.69020999999999999</c:v>
                </c:pt>
                <c:pt idx="3959">
                  <c:v>0.20657</c:v>
                </c:pt>
                <c:pt idx="3960">
                  <c:v>0.44463000000000003</c:v>
                </c:pt>
                <c:pt idx="3961">
                  <c:v>0.17469999999999999</c:v>
                </c:pt>
                <c:pt idx="3962">
                  <c:v>0.17660999999999999</c:v>
                </c:pt>
                <c:pt idx="3963">
                  <c:v>3.1287000000000002E-2</c:v>
                </c:pt>
                <c:pt idx="3964">
                  <c:v>-0.11007</c:v>
                </c:pt>
                <c:pt idx="3965">
                  <c:v>-5.1119999999999999E-2</c:v>
                </c:pt>
                <c:pt idx="3966">
                  <c:v>-0.35543999999999998</c:v>
                </c:pt>
                <c:pt idx="3967">
                  <c:v>-0.24540999999999999</c:v>
                </c:pt>
                <c:pt idx="3968">
                  <c:v>-0.41325000000000001</c:v>
                </c:pt>
                <c:pt idx="3969">
                  <c:v>-0.43154999999999999</c:v>
                </c:pt>
                <c:pt idx="3970">
                  <c:v>-0.50173999999999996</c:v>
                </c:pt>
                <c:pt idx="3971">
                  <c:v>-0.60785999999999996</c:v>
                </c:pt>
                <c:pt idx="3972">
                  <c:v>-0.62129999999999996</c:v>
                </c:pt>
                <c:pt idx="3973">
                  <c:v>-0.75260000000000005</c:v>
                </c:pt>
                <c:pt idx="3974">
                  <c:v>-0.49421999999999999</c:v>
                </c:pt>
                <c:pt idx="3975">
                  <c:v>-0.32484000000000002</c:v>
                </c:pt>
                <c:pt idx="3976">
                  <c:v>-0.60587000000000002</c:v>
                </c:pt>
                <c:pt idx="3977">
                  <c:v>-0.65680000000000005</c:v>
                </c:pt>
                <c:pt idx="3978">
                  <c:v>-0.35238999999999998</c:v>
                </c:pt>
                <c:pt idx="3979">
                  <c:v>-0.68613000000000002</c:v>
                </c:pt>
                <c:pt idx="3980">
                  <c:v>-0.17593</c:v>
                </c:pt>
                <c:pt idx="3981">
                  <c:v>-0.36092000000000002</c:v>
                </c:pt>
                <c:pt idx="3982">
                  <c:v>-6.3727999999999996E-3</c:v>
                </c:pt>
                <c:pt idx="3983">
                  <c:v>-0.1295</c:v>
                </c:pt>
                <c:pt idx="3984">
                  <c:v>0.29213</c:v>
                </c:pt>
                <c:pt idx="3985">
                  <c:v>-1.5925999999999999E-2</c:v>
                </c:pt>
                <c:pt idx="3986">
                  <c:v>0.20816999999999999</c:v>
                </c:pt>
                <c:pt idx="3987">
                  <c:v>0.18375</c:v>
                </c:pt>
                <c:pt idx="3988">
                  <c:v>0.21360999999999999</c:v>
                </c:pt>
                <c:pt idx="3989">
                  <c:v>0.28444999999999998</c:v>
                </c:pt>
                <c:pt idx="3990">
                  <c:v>0.21204999999999999</c:v>
                </c:pt>
                <c:pt idx="3991">
                  <c:v>0.49046000000000001</c:v>
                </c:pt>
                <c:pt idx="3992">
                  <c:v>0.20399999999999999</c:v>
                </c:pt>
                <c:pt idx="3993">
                  <c:v>0.33426</c:v>
                </c:pt>
                <c:pt idx="3994">
                  <c:v>0.39079999999999998</c:v>
                </c:pt>
                <c:pt idx="3995">
                  <c:v>0.34233000000000002</c:v>
                </c:pt>
                <c:pt idx="3996">
                  <c:v>0.35587999999999997</c:v>
                </c:pt>
                <c:pt idx="3997">
                  <c:v>0.38817000000000002</c:v>
                </c:pt>
                <c:pt idx="3998">
                  <c:v>0.41781000000000001</c:v>
                </c:pt>
                <c:pt idx="3999">
                  <c:v>0.1782</c:v>
                </c:pt>
                <c:pt idx="4000">
                  <c:v>0.22162000000000001</c:v>
                </c:pt>
                <c:pt idx="4001">
                  <c:v>9.3668000000000001E-2</c:v>
                </c:pt>
                <c:pt idx="4002">
                  <c:v>0.12442</c:v>
                </c:pt>
                <c:pt idx="4003">
                  <c:v>0.20856</c:v>
                </c:pt>
                <c:pt idx="4004">
                  <c:v>0.17474000000000001</c:v>
                </c:pt>
                <c:pt idx="4005">
                  <c:v>7.4635000000000007E-2</c:v>
                </c:pt>
                <c:pt idx="4006">
                  <c:v>-8.1667000000000003E-2</c:v>
                </c:pt>
                <c:pt idx="4007">
                  <c:v>-0.24142</c:v>
                </c:pt>
                <c:pt idx="4008">
                  <c:v>-0.27855999999999997</c:v>
                </c:pt>
                <c:pt idx="4009">
                  <c:v>-0.19541</c:v>
                </c:pt>
                <c:pt idx="4010">
                  <c:v>-0.19398000000000001</c:v>
                </c:pt>
                <c:pt idx="4011">
                  <c:v>-0.29252</c:v>
                </c:pt>
                <c:pt idx="4012">
                  <c:v>-0.25205</c:v>
                </c:pt>
                <c:pt idx="4013">
                  <c:v>-0.16843</c:v>
                </c:pt>
                <c:pt idx="4014">
                  <c:v>-0.21042</c:v>
                </c:pt>
                <c:pt idx="4015">
                  <c:v>-0.17544000000000001</c:v>
                </c:pt>
                <c:pt idx="4016">
                  <c:v>-0.20149</c:v>
                </c:pt>
                <c:pt idx="4017">
                  <c:v>-9.5461000000000004E-2</c:v>
                </c:pt>
                <c:pt idx="4018">
                  <c:v>-0.10342999999999999</c:v>
                </c:pt>
                <c:pt idx="4019">
                  <c:v>-0.16123999999999999</c:v>
                </c:pt>
                <c:pt idx="4020">
                  <c:v>-7.4372999999999995E-2</c:v>
                </c:pt>
                <c:pt idx="4021">
                  <c:v>-4.7157999999999999E-2</c:v>
                </c:pt>
                <c:pt idx="4022">
                  <c:v>-0.16478000000000001</c:v>
                </c:pt>
                <c:pt idx="4023">
                  <c:v>-0.14882999999999999</c:v>
                </c:pt>
                <c:pt idx="4024">
                  <c:v>-1.142E-2</c:v>
                </c:pt>
                <c:pt idx="4025">
                  <c:v>-4.1047E-2</c:v>
                </c:pt>
                <c:pt idx="4026">
                  <c:v>4.6932000000000001E-2</c:v>
                </c:pt>
                <c:pt idx="4027">
                  <c:v>5.4749000000000004E-3</c:v>
                </c:pt>
                <c:pt idx="4028">
                  <c:v>-2.0890000000000001E-3</c:v>
                </c:pt>
                <c:pt idx="4029">
                  <c:v>6.9928000000000004E-4</c:v>
                </c:pt>
                <c:pt idx="4030">
                  <c:v>1.5568E-2</c:v>
                </c:pt>
                <c:pt idx="4031">
                  <c:v>4.0113000000000003E-2</c:v>
                </c:pt>
                <c:pt idx="4032">
                  <c:v>8.8799000000000003E-2</c:v>
                </c:pt>
                <c:pt idx="4033">
                  <c:v>5.7244999999999997E-2</c:v>
                </c:pt>
                <c:pt idx="4034">
                  <c:v>1.8579999999999999E-2</c:v>
                </c:pt>
                <c:pt idx="4035">
                  <c:v>9.0315999999999994E-2</c:v>
                </c:pt>
                <c:pt idx="4036">
                  <c:v>0.22881000000000001</c:v>
                </c:pt>
                <c:pt idx="4037">
                  <c:v>0.21582999999999999</c:v>
                </c:pt>
                <c:pt idx="4038">
                  <c:v>0.10564</c:v>
                </c:pt>
                <c:pt idx="4039">
                  <c:v>8.6729000000000001E-2</c:v>
                </c:pt>
                <c:pt idx="4040">
                  <c:v>0.10169</c:v>
                </c:pt>
                <c:pt idx="4041">
                  <c:v>0.13743</c:v>
                </c:pt>
                <c:pt idx="4042">
                  <c:v>9.2552999999999996E-2</c:v>
                </c:pt>
                <c:pt idx="4043">
                  <c:v>2.8750999999999999E-2</c:v>
                </c:pt>
                <c:pt idx="4044">
                  <c:v>-1.6347E-2</c:v>
                </c:pt>
                <c:pt idx="4045">
                  <c:v>-1.7474E-2</c:v>
                </c:pt>
                <c:pt idx="4046">
                  <c:v>-4.5794000000000001E-2</c:v>
                </c:pt>
                <c:pt idx="4047">
                  <c:v>-2.9751E-2</c:v>
                </c:pt>
                <c:pt idx="4048">
                  <c:v>-7.3019000000000001E-3</c:v>
                </c:pt>
                <c:pt idx="4049">
                  <c:v>-4.2234000000000001E-2</c:v>
                </c:pt>
                <c:pt idx="4050">
                  <c:v>-5.0422000000000002E-2</c:v>
                </c:pt>
                <c:pt idx="4051">
                  <c:v>-6.0289000000000002E-2</c:v>
                </c:pt>
                <c:pt idx="4052">
                  <c:v>-2.4154999999999999E-2</c:v>
                </c:pt>
                <c:pt idx="4053">
                  <c:v>-1.701E-3</c:v>
                </c:pt>
                <c:pt idx="4054">
                  <c:v>1.9234000000000001E-2</c:v>
                </c:pt>
                <c:pt idx="4055">
                  <c:v>3.4731999999999999E-2</c:v>
                </c:pt>
                <c:pt idx="4056">
                  <c:v>1.1164E-2</c:v>
                </c:pt>
                <c:pt idx="4057">
                  <c:v>-6.0112000000000004E-3</c:v>
                </c:pt>
                <c:pt idx="4058">
                  <c:v>1.8311000000000001E-2</c:v>
                </c:pt>
                <c:pt idx="4059">
                  <c:v>6.2479E-2</c:v>
                </c:pt>
                <c:pt idx="4060">
                  <c:v>2.1616999999999999E-3</c:v>
                </c:pt>
                <c:pt idx="4061">
                  <c:v>-7.5732999999999995E-2</c:v>
                </c:pt>
                <c:pt idx="4062">
                  <c:v>-6.9084000000000007E-2</c:v>
                </c:pt>
                <c:pt idx="4063">
                  <c:v>-2.8593E-2</c:v>
                </c:pt>
                <c:pt idx="4064">
                  <c:v>-5.9839000000000003E-3</c:v>
                </c:pt>
                <c:pt idx="4065">
                  <c:v>-5.568E-3</c:v>
                </c:pt>
                <c:pt idx="4066">
                  <c:v>-5.9490000000000001E-2</c:v>
                </c:pt>
                <c:pt idx="4067">
                  <c:v>-5.1823000000000001E-2</c:v>
                </c:pt>
                <c:pt idx="4068">
                  <c:v>-3.6135E-3</c:v>
                </c:pt>
                <c:pt idx="4069">
                  <c:v>3.0450000000000001E-2</c:v>
                </c:pt>
                <c:pt idx="4070">
                  <c:v>8.6779000000000005E-3</c:v>
                </c:pt>
                <c:pt idx="4071">
                  <c:v>-1.3292E-2</c:v>
                </c:pt>
                <c:pt idx="4072">
                  <c:v>-2.7584999999999998E-2</c:v>
                </c:pt>
                <c:pt idx="4073">
                  <c:v>-3.4333000000000002E-2</c:v>
                </c:pt>
                <c:pt idx="4074">
                  <c:v>4.3139999999999998E-2</c:v>
                </c:pt>
                <c:pt idx="4075">
                  <c:v>0.14105999999999999</c:v>
                </c:pt>
                <c:pt idx="4076">
                  <c:v>-6.9416000000000005E-2</c:v>
                </c:pt>
                <c:pt idx="4077">
                  <c:v>-9.9936999999999998E-2</c:v>
                </c:pt>
                <c:pt idx="4078">
                  <c:v>0.10136000000000001</c:v>
                </c:pt>
                <c:pt idx="4079">
                  <c:v>-8.0264000000000002E-2</c:v>
                </c:pt>
                <c:pt idx="4080">
                  <c:v>0.10331</c:v>
                </c:pt>
                <c:pt idx="4081">
                  <c:v>-6.1075999999999998E-2</c:v>
                </c:pt>
                <c:pt idx="4082">
                  <c:v>2.6499000000000002E-2</c:v>
                </c:pt>
                <c:pt idx="4083">
                  <c:v>-0.1032</c:v>
                </c:pt>
                <c:pt idx="4084">
                  <c:v>7.1704000000000004E-2</c:v>
                </c:pt>
                <c:pt idx="4085">
                  <c:v>-5.6431000000000002E-2</c:v>
                </c:pt>
                <c:pt idx="4086">
                  <c:v>4.7407999999999999E-2</c:v>
                </c:pt>
                <c:pt idx="4087">
                  <c:v>6.5278999999999999E-4</c:v>
                </c:pt>
                <c:pt idx="4088">
                  <c:v>-1.9687E-2</c:v>
                </c:pt>
                <c:pt idx="4089">
                  <c:v>-2.7442999999999999E-2</c:v>
                </c:pt>
                <c:pt idx="4090">
                  <c:v>-6.2073999999999997E-2</c:v>
                </c:pt>
                <c:pt idx="4091">
                  <c:v>9.3743000000000007E-2</c:v>
                </c:pt>
                <c:pt idx="4092">
                  <c:v>-2.2468999999999999E-2</c:v>
                </c:pt>
                <c:pt idx="4093">
                  <c:v>-1.6729999999999998E-2</c:v>
                </c:pt>
                <c:pt idx="4094">
                  <c:v>-4.6074999999999998E-2</c:v>
                </c:pt>
                <c:pt idx="4095">
                  <c:v>4.6798999999999999E-3</c:v>
                </c:pt>
                <c:pt idx="4096">
                  <c:v>4.0694000000000001E-2</c:v>
                </c:pt>
                <c:pt idx="4097">
                  <c:v>-2.7747999999999998E-2</c:v>
                </c:pt>
                <c:pt idx="4098">
                  <c:v>2.0175999999999999E-2</c:v>
                </c:pt>
                <c:pt idx="4099">
                  <c:v>-5.8908000000000002E-2</c:v>
                </c:pt>
                <c:pt idx="4100">
                  <c:v>-0.12708</c:v>
                </c:pt>
                <c:pt idx="4101">
                  <c:v>3.6666999999999998E-2</c:v>
                </c:pt>
                <c:pt idx="4102">
                  <c:v>4.7724000000000003E-2</c:v>
                </c:pt>
                <c:pt idx="4103">
                  <c:v>-5.2726000000000002E-2</c:v>
                </c:pt>
                <c:pt idx="4104">
                  <c:v>0.14913999999999999</c:v>
                </c:pt>
                <c:pt idx="4105">
                  <c:v>-9.4701999999999995E-2</c:v>
                </c:pt>
                <c:pt idx="4106">
                  <c:v>4.0205999999999999E-2</c:v>
                </c:pt>
                <c:pt idx="4107">
                  <c:v>-7.3094999999999993E-2</c:v>
                </c:pt>
                <c:pt idx="4108">
                  <c:v>2.5284000000000001E-2</c:v>
                </c:pt>
                <c:pt idx="4109">
                  <c:v>-0.14657999999999999</c:v>
                </c:pt>
                <c:pt idx="4110">
                  <c:v>5.5891999999999997E-2</c:v>
                </c:pt>
                <c:pt idx="4111">
                  <c:v>4.1860999999999999E-3</c:v>
                </c:pt>
                <c:pt idx="4112">
                  <c:v>8.3824999999999997E-2</c:v>
                </c:pt>
                <c:pt idx="4113">
                  <c:v>9.9485000000000004E-2</c:v>
                </c:pt>
                <c:pt idx="4114">
                  <c:v>7.6918E-2</c:v>
                </c:pt>
                <c:pt idx="4115">
                  <c:v>0.15404000000000001</c:v>
                </c:pt>
                <c:pt idx="4116">
                  <c:v>4.0148999999999997E-2</c:v>
                </c:pt>
                <c:pt idx="4117">
                  <c:v>0.19617000000000001</c:v>
                </c:pt>
                <c:pt idx="4118">
                  <c:v>0.12645000000000001</c:v>
                </c:pt>
                <c:pt idx="4119">
                  <c:v>9.6578999999999998E-2</c:v>
                </c:pt>
                <c:pt idx="4120">
                  <c:v>0.1019</c:v>
                </c:pt>
                <c:pt idx="4121">
                  <c:v>4.6580999999999997E-2</c:v>
                </c:pt>
                <c:pt idx="4122">
                  <c:v>2.6866000000000001E-2</c:v>
                </c:pt>
                <c:pt idx="4123">
                  <c:v>-1.242E-2</c:v>
                </c:pt>
                <c:pt idx="4124">
                  <c:v>0.10317</c:v>
                </c:pt>
                <c:pt idx="4125">
                  <c:v>0.10134</c:v>
                </c:pt>
                <c:pt idx="4126">
                  <c:v>-1.8023000000000001E-2</c:v>
                </c:pt>
                <c:pt idx="4127">
                  <c:v>-6.3832E-2</c:v>
                </c:pt>
                <c:pt idx="4128">
                  <c:v>-1.5415999999999999E-2</c:v>
                </c:pt>
                <c:pt idx="4129">
                  <c:v>-0.14624000000000001</c:v>
                </c:pt>
                <c:pt idx="4130">
                  <c:v>1.6555000000000001E-3</c:v>
                </c:pt>
                <c:pt idx="4131">
                  <c:v>-9.4030000000000002E-2</c:v>
                </c:pt>
                <c:pt idx="4132">
                  <c:v>8.4603000000000005E-3</c:v>
                </c:pt>
                <c:pt idx="4133">
                  <c:v>-6.7441000000000001E-2</c:v>
                </c:pt>
                <c:pt idx="4134">
                  <c:v>1.3443E-2</c:v>
                </c:pt>
                <c:pt idx="4135">
                  <c:v>-0.13841000000000001</c:v>
                </c:pt>
                <c:pt idx="4136">
                  <c:v>-8.8039999999999993E-2</c:v>
                </c:pt>
                <c:pt idx="4137">
                  <c:v>-0.14641999999999999</c:v>
                </c:pt>
                <c:pt idx="4138">
                  <c:v>-0.18312</c:v>
                </c:pt>
                <c:pt idx="4139">
                  <c:v>-0.16900000000000001</c:v>
                </c:pt>
                <c:pt idx="4140">
                  <c:v>-0.22528999999999999</c:v>
                </c:pt>
                <c:pt idx="4141">
                  <c:v>-0.13270000000000001</c:v>
                </c:pt>
                <c:pt idx="4142">
                  <c:v>-0.25595000000000001</c:v>
                </c:pt>
                <c:pt idx="4143">
                  <c:v>-0.18859999999999999</c:v>
                </c:pt>
                <c:pt idx="4144">
                  <c:v>-0.14888999999999999</c:v>
                </c:pt>
                <c:pt idx="4145">
                  <c:v>-0.17069000000000001</c:v>
                </c:pt>
                <c:pt idx="4146">
                  <c:v>-0.12335</c:v>
                </c:pt>
                <c:pt idx="4147">
                  <c:v>-5.3315000000000001E-2</c:v>
                </c:pt>
                <c:pt idx="4148">
                  <c:v>-6.1742000000000003E-3</c:v>
                </c:pt>
                <c:pt idx="4149">
                  <c:v>-6.8179000000000003E-2</c:v>
                </c:pt>
                <c:pt idx="4150">
                  <c:v>1.3183E-2</c:v>
                </c:pt>
                <c:pt idx="4151">
                  <c:v>2.0891E-2</c:v>
                </c:pt>
                <c:pt idx="4152">
                  <c:v>7.7826999999999993E-2</c:v>
                </c:pt>
                <c:pt idx="4153">
                  <c:v>0.15931999999999999</c:v>
                </c:pt>
                <c:pt idx="4154">
                  <c:v>0.20674999999999999</c:v>
                </c:pt>
                <c:pt idx="4155">
                  <c:v>0.18109</c:v>
                </c:pt>
                <c:pt idx="4156">
                  <c:v>0.19581999999999999</c:v>
                </c:pt>
                <c:pt idx="4157">
                  <c:v>0.16064000000000001</c:v>
                </c:pt>
                <c:pt idx="4158">
                  <c:v>0.1757</c:v>
                </c:pt>
                <c:pt idx="4159">
                  <c:v>0.23136999999999999</c:v>
                </c:pt>
                <c:pt idx="4160">
                  <c:v>0.2606</c:v>
                </c:pt>
                <c:pt idx="4161">
                  <c:v>0.19622999999999999</c:v>
                </c:pt>
                <c:pt idx="4162">
                  <c:v>0.22606000000000001</c:v>
                </c:pt>
                <c:pt idx="4163">
                  <c:v>0.26050000000000001</c:v>
                </c:pt>
                <c:pt idx="4164">
                  <c:v>0.24088999999999999</c:v>
                </c:pt>
                <c:pt idx="4165">
                  <c:v>0.22187000000000001</c:v>
                </c:pt>
                <c:pt idx="4166">
                  <c:v>0.17043</c:v>
                </c:pt>
                <c:pt idx="4167">
                  <c:v>0.17355999999999999</c:v>
                </c:pt>
                <c:pt idx="4168">
                  <c:v>0.12717999999999999</c:v>
                </c:pt>
                <c:pt idx="4169">
                  <c:v>8.7501999999999996E-2</c:v>
                </c:pt>
                <c:pt idx="4170">
                  <c:v>4.3905E-2</c:v>
                </c:pt>
                <c:pt idx="4171">
                  <c:v>-3.7299E-3</c:v>
                </c:pt>
                <c:pt idx="4172">
                  <c:v>-9.9950999999999998E-2</c:v>
                </c:pt>
                <c:pt idx="4173">
                  <c:v>-0.13531000000000001</c:v>
                </c:pt>
                <c:pt idx="4174">
                  <c:v>-0.13389000000000001</c:v>
                </c:pt>
                <c:pt idx="4175">
                  <c:v>-0.25474000000000002</c:v>
                </c:pt>
                <c:pt idx="4176">
                  <c:v>-0.20954999999999999</c:v>
                </c:pt>
                <c:pt idx="4177">
                  <c:v>-0.25685999999999998</c:v>
                </c:pt>
                <c:pt idx="4178">
                  <c:v>-0.34953000000000001</c:v>
                </c:pt>
                <c:pt idx="4179">
                  <c:v>-0.28642000000000001</c:v>
                </c:pt>
                <c:pt idx="4180">
                  <c:v>-0.43018000000000001</c:v>
                </c:pt>
                <c:pt idx="4181">
                  <c:v>-0.31683</c:v>
                </c:pt>
                <c:pt idx="4182">
                  <c:v>-0.34422000000000003</c:v>
                </c:pt>
                <c:pt idx="4183">
                  <c:v>-0.27790999999999999</c:v>
                </c:pt>
                <c:pt idx="4184">
                  <c:v>-0.42560999999999999</c:v>
                </c:pt>
                <c:pt idx="4185">
                  <c:v>-0.28138000000000002</c:v>
                </c:pt>
                <c:pt idx="4186">
                  <c:v>-0.24367</c:v>
                </c:pt>
                <c:pt idx="4187">
                  <c:v>-0.16653999999999999</c:v>
                </c:pt>
                <c:pt idx="4188">
                  <c:v>-0.16947999999999999</c:v>
                </c:pt>
                <c:pt idx="4189">
                  <c:v>-0.16930000000000001</c:v>
                </c:pt>
                <c:pt idx="4190">
                  <c:v>-5.799E-2</c:v>
                </c:pt>
                <c:pt idx="4191">
                  <c:v>9.0231000000000003E-4</c:v>
                </c:pt>
                <c:pt idx="4192">
                  <c:v>9.8959000000000005E-2</c:v>
                </c:pt>
                <c:pt idx="4193">
                  <c:v>9.7049999999999997E-2</c:v>
                </c:pt>
                <c:pt idx="4194">
                  <c:v>0.15658</c:v>
                </c:pt>
                <c:pt idx="4195">
                  <c:v>0.23483999999999999</c:v>
                </c:pt>
                <c:pt idx="4196">
                  <c:v>0.27766999999999997</c:v>
                </c:pt>
                <c:pt idx="4197">
                  <c:v>0.34362999999999999</c:v>
                </c:pt>
                <c:pt idx="4198">
                  <c:v>0.34017999999999998</c:v>
                </c:pt>
                <c:pt idx="4199">
                  <c:v>0.44174999999999998</c:v>
                </c:pt>
                <c:pt idx="4200">
                  <c:v>0.55878000000000005</c:v>
                </c:pt>
                <c:pt idx="4201">
                  <c:v>0.41491</c:v>
                </c:pt>
                <c:pt idx="4202">
                  <c:v>0.38568999999999998</c:v>
                </c:pt>
                <c:pt idx="4203">
                  <c:v>0.53678000000000003</c:v>
                </c:pt>
                <c:pt idx="4204">
                  <c:v>0.33084000000000002</c:v>
                </c:pt>
                <c:pt idx="4205">
                  <c:v>0.50778999999999996</c:v>
                </c:pt>
                <c:pt idx="4206">
                  <c:v>0.33701999999999999</c:v>
                </c:pt>
                <c:pt idx="4207">
                  <c:v>0.37751000000000001</c:v>
                </c:pt>
                <c:pt idx="4208">
                  <c:v>0.23561000000000001</c:v>
                </c:pt>
                <c:pt idx="4209">
                  <c:v>0.41764000000000001</c:v>
                </c:pt>
                <c:pt idx="4210">
                  <c:v>0.13153999999999999</c:v>
                </c:pt>
                <c:pt idx="4211">
                  <c:v>7.5148999999999994E-2</c:v>
                </c:pt>
                <c:pt idx="4212">
                  <c:v>-4.9528000000000003E-2</c:v>
                </c:pt>
                <c:pt idx="4213">
                  <c:v>-6.7569000000000004E-2</c:v>
                </c:pt>
                <c:pt idx="4214">
                  <c:v>-0.11452</c:v>
                </c:pt>
                <c:pt idx="4215">
                  <c:v>-0.27723999999999999</c:v>
                </c:pt>
                <c:pt idx="4216">
                  <c:v>-0.29514000000000001</c:v>
                </c:pt>
                <c:pt idx="4217">
                  <c:v>-0.45961000000000002</c:v>
                </c:pt>
                <c:pt idx="4218">
                  <c:v>-0.41482999999999998</c:v>
                </c:pt>
                <c:pt idx="4219">
                  <c:v>-0.46084999999999998</c:v>
                </c:pt>
                <c:pt idx="4220">
                  <c:v>-0.57543</c:v>
                </c:pt>
                <c:pt idx="4221">
                  <c:v>-0.55954000000000004</c:v>
                </c:pt>
                <c:pt idx="4222">
                  <c:v>-0.54144999999999999</c:v>
                </c:pt>
                <c:pt idx="4223">
                  <c:v>-0.55311999999999995</c:v>
                </c:pt>
                <c:pt idx="4224">
                  <c:v>-0.64251999999999998</c:v>
                </c:pt>
                <c:pt idx="4225">
                  <c:v>-0.66561999999999999</c:v>
                </c:pt>
                <c:pt idx="4226">
                  <c:v>-0.52881</c:v>
                </c:pt>
                <c:pt idx="4227">
                  <c:v>-0.44607000000000002</c:v>
                </c:pt>
                <c:pt idx="4228">
                  <c:v>-0.48433999999999999</c:v>
                </c:pt>
                <c:pt idx="4229">
                  <c:v>-0.19325999999999999</c:v>
                </c:pt>
                <c:pt idx="4230">
                  <c:v>-0.37711</c:v>
                </c:pt>
                <c:pt idx="4231">
                  <c:v>-0.14885000000000001</c:v>
                </c:pt>
                <c:pt idx="4232">
                  <c:v>-0.1946</c:v>
                </c:pt>
                <c:pt idx="4233">
                  <c:v>-2.5656999999999999E-2</c:v>
                </c:pt>
                <c:pt idx="4234">
                  <c:v>-9.2821000000000001E-2</c:v>
                </c:pt>
                <c:pt idx="4235">
                  <c:v>0.21290999999999999</c:v>
                </c:pt>
                <c:pt idx="4236">
                  <c:v>0.24535999999999999</c:v>
                </c:pt>
                <c:pt idx="4237">
                  <c:v>0.38261000000000001</c:v>
                </c:pt>
                <c:pt idx="4238">
                  <c:v>0.44518999999999997</c:v>
                </c:pt>
                <c:pt idx="4239">
                  <c:v>0.49042000000000002</c:v>
                </c:pt>
                <c:pt idx="4240">
                  <c:v>0.67122000000000004</c:v>
                </c:pt>
                <c:pt idx="4241">
                  <c:v>0.60287000000000002</c:v>
                </c:pt>
                <c:pt idx="4242">
                  <c:v>0.74383999999999995</c:v>
                </c:pt>
                <c:pt idx="4243">
                  <c:v>0.73633000000000004</c:v>
                </c:pt>
                <c:pt idx="4244">
                  <c:v>0.72609999999999997</c:v>
                </c:pt>
                <c:pt idx="4245">
                  <c:v>0.72360000000000002</c:v>
                </c:pt>
                <c:pt idx="4246">
                  <c:v>0.65136000000000005</c:v>
                </c:pt>
                <c:pt idx="4247">
                  <c:v>0.61812999999999996</c:v>
                </c:pt>
                <c:pt idx="4248">
                  <c:v>0.52122999999999997</c:v>
                </c:pt>
                <c:pt idx="4249">
                  <c:v>0.55308000000000002</c:v>
                </c:pt>
                <c:pt idx="4250">
                  <c:v>0.52839999999999998</c:v>
                </c:pt>
                <c:pt idx="4251">
                  <c:v>0.34828999999999999</c:v>
                </c:pt>
                <c:pt idx="4252">
                  <c:v>0.20549999999999999</c:v>
                </c:pt>
                <c:pt idx="4253">
                  <c:v>0.17680000000000001</c:v>
                </c:pt>
                <c:pt idx="4254">
                  <c:v>-0.10478</c:v>
                </c:pt>
                <c:pt idx="4255">
                  <c:v>-6.3280000000000003E-2</c:v>
                </c:pt>
                <c:pt idx="4256">
                  <c:v>-0.21944</c:v>
                </c:pt>
                <c:pt idx="4257">
                  <c:v>-0.21103</c:v>
                </c:pt>
                <c:pt idx="4258">
                  <c:v>-0.38500000000000001</c:v>
                </c:pt>
                <c:pt idx="4259">
                  <c:v>-0.38897999999999999</c:v>
                </c:pt>
                <c:pt idx="4260">
                  <c:v>-0.62939000000000001</c:v>
                </c:pt>
                <c:pt idx="4261">
                  <c:v>-0.61092000000000002</c:v>
                </c:pt>
                <c:pt idx="4262">
                  <c:v>-0.69108000000000003</c:v>
                </c:pt>
                <c:pt idx="4263">
                  <c:v>-0.80083000000000004</c:v>
                </c:pt>
                <c:pt idx="4264">
                  <c:v>-0.80554999999999999</c:v>
                </c:pt>
                <c:pt idx="4265">
                  <c:v>-0.84045999999999998</c:v>
                </c:pt>
                <c:pt idx="4266">
                  <c:v>-0.71023000000000003</c:v>
                </c:pt>
                <c:pt idx="4267">
                  <c:v>-0.84799999999999998</c:v>
                </c:pt>
                <c:pt idx="4268">
                  <c:v>-0.73680999999999996</c:v>
                </c:pt>
                <c:pt idx="4269">
                  <c:v>-0.63354999999999995</c:v>
                </c:pt>
                <c:pt idx="4270">
                  <c:v>-0.63543000000000005</c:v>
                </c:pt>
                <c:pt idx="4271">
                  <c:v>-0.52014000000000005</c:v>
                </c:pt>
                <c:pt idx="4272">
                  <c:v>-0.34934999999999999</c:v>
                </c:pt>
                <c:pt idx="4273">
                  <c:v>-0.24768000000000001</c:v>
                </c:pt>
                <c:pt idx="4274">
                  <c:v>-0.18722</c:v>
                </c:pt>
                <c:pt idx="4275">
                  <c:v>-2.6547999999999999E-2</c:v>
                </c:pt>
                <c:pt idx="4276">
                  <c:v>2.5103E-2</c:v>
                </c:pt>
                <c:pt idx="4277">
                  <c:v>0.20826</c:v>
                </c:pt>
                <c:pt idx="4278">
                  <c:v>0.40526000000000001</c:v>
                </c:pt>
                <c:pt idx="4279">
                  <c:v>0.50309000000000004</c:v>
                </c:pt>
                <c:pt idx="4280">
                  <c:v>0.65178000000000003</c:v>
                </c:pt>
                <c:pt idx="4281">
                  <c:v>0.63315999999999995</c:v>
                </c:pt>
                <c:pt idx="4282">
                  <c:v>0.67045999999999994</c:v>
                </c:pt>
                <c:pt idx="4283">
                  <c:v>0.73338000000000003</c:v>
                </c:pt>
                <c:pt idx="4284">
                  <c:v>0.91527999999999998</c:v>
                </c:pt>
                <c:pt idx="4285">
                  <c:v>0.85448999999999997</c:v>
                </c:pt>
                <c:pt idx="4286">
                  <c:v>0.79440999999999995</c:v>
                </c:pt>
                <c:pt idx="4287">
                  <c:v>0.85768</c:v>
                </c:pt>
                <c:pt idx="4288">
                  <c:v>0.85197000000000001</c:v>
                </c:pt>
                <c:pt idx="4289">
                  <c:v>0.77573000000000003</c:v>
                </c:pt>
                <c:pt idx="4290">
                  <c:v>0.75168000000000001</c:v>
                </c:pt>
                <c:pt idx="4291">
                  <c:v>0.62026000000000003</c:v>
                </c:pt>
                <c:pt idx="4292">
                  <c:v>0.51927000000000001</c:v>
                </c:pt>
                <c:pt idx="4293">
                  <c:v>0.40540999999999999</c:v>
                </c:pt>
                <c:pt idx="4294">
                  <c:v>0.28848000000000001</c:v>
                </c:pt>
                <c:pt idx="4295">
                  <c:v>0.15790000000000001</c:v>
                </c:pt>
                <c:pt idx="4296">
                  <c:v>1.3010000000000001E-2</c:v>
                </c:pt>
                <c:pt idx="4297">
                  <c:v>-0.16908999999999999</c:v>
                </c:pt>
                <c:pt idx="4298">
                  <c:v>-0.34509000000000001</c:v>
                </c:pt>
                <c:pt idx="4299">
                  <c:v>-0.39987</c:v>
                </c:pt>
                <c:pt idx="4300">
                  <c:v>-0.42076999999999998</c:v>
                </c:pt>
                <c:pt idx="4301">
                  <c:v>-0.66710000000000003</c:v>
                </c:pt>
                <c:pt idx="4302">
                  <c:v>-0.80496999999999996</c:v>
                </c:pt>
                <c:pt idx="4303">
                  <c:v>-0.69379000000000002</c:v>
                </c:pt>
                <c:pt idx="4304">
                  <c:v>-1.0358000000000001</c:v>
                </c:pt>
                <c:pt idx="4305">
                  <c:v>-0.82928999999999997</c:v>
                </c:pt>
                <c:pt idx="4306">
                  <c:v>-1.0092000000000001</c:v>
                </c:pt>
                <c:pt idx="4307">
                  <c:v>-0.96914</c:v>
                </c:pt>
                <c:pt idx="4308">
                  <c:v>-1.0651999999999999</c:v>
                </c:pt>
                <c:pt idx="4309">
                  <c:v>-0.74680000000000002</c:v>
                </c:pt>
                <c:pt idx="4310">
                  <c:v>-0.76881999999999995</c:v>
                </c:pt>
                <c:pt idx="4311">
                  <c:v>-0.59828000000000003</c:v>
                </c:pt>
                <c:pt idx="4312">
                  <c:v>-0.55101999999999995</c:v>
                </c:pt>
                <c:pt idx="4313">
                  <c:v>-0.46338000000000001</c:v>
                </c:pt>
                <c:pt idx="4314">
                  <c:v>-0.36237999999999998</c:v>
                </c:pt>
                <c:pt idx="4315">
                  <c:v>-0.28528999999999999</c:v>
                </c:pt>
                <c:pt idx="4316">
                  <c:v>-2.8004000000000001E-2</c:v>
                </c:pt>
                <c:pt idx="4317">
                  <c:v>-2.9877999999999998E-2</c:v>
                </c:pt>
                <c:pt idx="4318">
                  <c:v>0.11866</c:v>
                </c:pt>
                <c:pt idx="4319">
                  <c:v>0.18945000000000001</c:v>
                </c:pt>
                <c:pt idx="4320">
                  <c:v>0.29415999999999998</c:v>
                </c:pt>
                <c:pt idx="4321">
                  <c:v>0.46636</c:v>
                </c:pt>
                <c:pt idx="4322">
                  <c:v>0.53742999999999996</c:v>
                </c:pt>
                <c:pt idx="4323">
                  <c:v>0.69333</c:v>
                </c:pt>
                <c:pt idx="4324">
                  <c:v>0.68267999999999995</c:v>
                </c:pt>
                <c:pt idx="4325">
                  <c:v>0.53251000000000004</c:v>
                </c:pt>
                <c:pt idx="4326">
                  <c:v>0.87009000000000003</c:v>
                </c:pt>
                <c:pt idx="4327">
                  <c:v>0.99834000000000001</c:v>
                </c:pt>
                <c:pt idx="4328">
                  <c:v>0.73065000000000002</c:v>
                </c:pt>
                <c:pt idx="4329">
                  <c:v>1.0869</c:v>
                </c:pt>
                <c:pt idx="4330">
                  <c:v>0.61329999999999996</c:v>
                </c:pt>
                <c:pt idx="4331">
                  <c:v>0.88839999999999997</c:v>
                </c:pt>
                <c:pt idx="4332">
                  <c:v>0.57126999999999994</c:v>
                </c:pt>
                <c:pt idx="4333">
                  <c:v>0.66664000000000001</c:v>
                </c:pt>
                <c:pt idx="4334">
                  <c:v>0.22473000000000001</c:v>
                </c:pt>
                <c:pt idx="4335">
                  <c:v>0.42424000000000001</c:v>
                </c:pt>
                <c:pt idx="4336">
                  <c:v>0.15717</c:v>
                </c:pt>
                <c:pt idx="4337">
                  <c:v>0.16592000000000001</c:v>
                </c:pt>
                <c:pt idx="4338">
                  <c:v>1.4260999999999999E-2</c:v>
                </c:pt>
                <c:pt idx="4339">
                  <c:v>-0.12071999999999999</c:v>
                </c:pt>
                <c:pt idx="4340">
                  <c:v>-5.6125000000000001E-2</c:v>
                </c:pt>
                <c:pt idx="4341">
                  <c:v>-0.39646999999999999</c:v>
                </c:pt>
                <c:pt idx="4342">
                  <c:v>-0.25094</c:v>
                </c:pt>
                <c:pt idx="4343">
                  <c:v>-0.41561999999999999</c:v>
                </c:pt>
                <c:pt idx="4344">
                  <c:v>-0.48702000000000001</c:v>
                </c:pt>
                <c:pt idx="4345">
                  <c:v>-0.50592999999999999</c:v>
                </c:pt>
                <c:pt idx="4346">
                  <c:v>-0.60772999999999999</c:v>
                </c:pt>
                <c:pt idx="4347">
                  <c:v>-0.62095999999999996</c:v>
                </c:pt>
                <c:pt idx="4348">
                  <c:v>-0.74861999999999995</c:v>
                </c:pt>
                <c:pt idx="4349">
                  <c:v>-0.48498999999999998</c:v>
                </c:pt>
                <c:pt idx="4350">
                  <c:v>-0.31731999999999999</c:v>
                </c:pt>
                <c:pt idx="4351">
                  <c:v>-0.65603999999999996</c:v>
                </c:pt>
                <c:pt idx="4352">
                  <c:v>-0.65364999999999995</c:v>
                </c:pt>
                <c:pt idx="4353">
                  <c:v>-0.34866000000000003</c:v>
                </c:pt>
                <c:pt idx="4354">
                  <c:v>-0.71318000000000004</c:v>
                </c:pt>
                <c:pt idx="4355">
                  <c:v>-0.17229</c:v>
                </c:pt>
                <c:pt idx="4356">
                  <c:v>-0.35697000000000001</c:v>
                </c:pt>
                <c:pt idx="4357">
                  <c:v>-6.2315000000000001E-3</c:v>
                </c:pt>
                <c:pt idx="4358">
                  <c:v>-0.13181999999999999</c:v>
                </c:pt>
                <c:pt idx="4359">
                  <c:v>0.29043999999999998</c:v>
                </c:pt>
                <c:pt idx="4360">
                  <c:v>-1.6039999999999999E-2</c:v>
                </c:pt>
                <c:pt idx="4361">
                  <c:v>0.23327999999999999</c:v>
                </c:pt>
                <c:pt idx="4362">
                  <c:v>0.18409</c:v>
                </c:pt>
                <c:pt idx="4363">
                  <c:v>0.21171000000000001</c:v>
                </c:pt>
                <c:pt idx="4364">
                  <c:v>0.28350999999999998</c:v>
                </c:pt>
                <c:pt idx="4365">
                  <c:v>0.21318000000000001</c:v>
                </c:pt>
                <c:pt idx="4366">
                  <c:v>0.48976999999999998</c:v>
                </c:pt>
                <c:pt idx="4367">
                  <c:v>0.20380999999999999</c:v>
                </c:pt>
                <c:pt idx="4368">
                  <c:v>0.37003000000000003</c:v>
                </c:pt>
                <c:pt idx="4369">
                  <c:v>0.3962</c:v>
                </c:pt>
                <c:pt idx="4370">
                  <c:v>0.34878999999999999</c:v>
                </c:pt>
                <c:pt idx="4371">
                  <c:v>0.39200000000000002</c:v>
                </c:pt>
                <c:pt idx="4372">
                  <c:v>0.39585999999999999</c:v>
                </c:pt>
                <c:pt idx="4373">
                  <c:v>0.42409999999999998</c:v>
                </c:pt>
                <c:pt idx="4374">
                  <c:v>0.18687000000000001</c:v>
                </c:pt>
                <c:pt idx="4375">
                  <c:v>0.23113</c:v>
                </c:pt>
                <c:pt idx="4376">
                  <c:v>0.10082000000000001</c:v>
                </c:pt>
                <c:pt idx="4377">
                  <c:v>0.13367999999999999</c:v>
                </c:pt>
                <c:pt idx="4378">
                  <c:v>0.21240000000000001</c:v>
                </c:pt>
                <c:pt idx="4379">
                  <c:v>0.18759999999999999</c:v>
                </c:pt>
                <c:pt idx="4380">
                  <c:v>8.6494000000000001E-2</c:v>
                </c:pt>
                <c:pt idx="4381">
                  <c:v>-7.5877E-2</c:v>
                </c:pt>
                <c:pt idx="4382">
                  <c:v>-0.22570999999999999</c:v>
                </c:pt>
                <c:pt idx="4383">
                  <c:v>-0.26429000000000002</c:v>
                </c:pt>
                <c:pt idx="4384">
                  <c:v>-0.18176</c:v>
                </c:pt>
                <c:pt idx="4385">
                  <c:v>-0.21012</c:v>
                </c:pt>
                <c:pt idx="4386">
                  <c:v>-0.27914</c:v>
                </c:pt>
                <c:pt idx="4387">
                  <c:v>-0.23907</c:v>
                </c:pt>
                <c:pt idx="4388">
                  <c:v>-0.1888</c:v>
                </c:pt>
                <c:pt idx="4389">
                  <c:v>-0.20036999999999999</c:v>
                </c:pt>
                <c:pt idx="4390">
                  <c:v>-0.16675000000000001</c:v>
                </c:pt>
                <c:pt idx="4391">
                  <c:v>-0.19503000000000001</c:v>
                </c:pt>
                <c:pt idx="4392">
                  <c:v>-8.9621000000000006E-2</c:v>
                </c:pt>
                <c:pt idx="4393">
                  <c:v>-9.8097000000000004E-2</c:v>
                </c:pt>
                <c:pt idx="4394">
                  <c:v>-0.15908</c:v>
                </c:pt>
                <c:pt idx="4395">
                  <c:v>-7.8269000000000005E-2</c:v>
                </c:pt>
                <c:pt idx="4396">
                  <c:v>-5.0495999999999999E-2</c:v>
                </c:pt>
                <c:pt idx="4397">
                  <c:v>-0.16933999999999999</c:v>
                </c:pt>
                <c:pt idx="4398">
                  <c:v>-0.15129999999999999</c:v>
                </c:pt>
                <c:pt idx="4399">
                  <c:v>-1.8957000000000002E-2</c:v>
                </c:pt>
                <c:pt idx="4400">
                  <c:v>-4.9321999999999998E-2</c:v>
                </c:pt>
                <c:pt idx="4401">
                  <c:v>3.6998000000000003E-2</c:v>
                </c:pt>
                <c:pt idx="4402">
                  <c:v>-7.1184000000000004E-3</c:v>
                </c:pt>
                <c:pt idx="4403">
                  <c:v>-1.4537E-2</c:v>
                </c:pt>
                <c:pt idx="4404">
                  <c:v>-1.1691999999999999E-2</c:v>
                </c:pt>
                <c:pt idx="4405">
                  <c:v>1.5959999999999998E-2</c:v>
                </c:pt>
                <c:pt idx="4406">
                  <c:v>2.4389999999999998E-2</c:v>
                </c:pt>
                <c:pt idx="4407">
                  <c:v>7.4618000000000004E-2</c:v>
                </c:pt>
                <c:pt idx="4408">
                  <c:v>5.5597000000000001E-2</c:v>
                </c:pt>
                <c:pt idx="4409">
                  <c:v>3.5606000000000001E-3</c:v>
                </c:pt>
                <c:pt idx="4410">
                  <c:v>7.6339000000000004E-2</c:v>
                </c:pt>
                <c:pt idx="4411">
                  <c:v>0.21598999999999999</c:v>
                </c:pt>
                <c:pt idx="4412">
                  <c:v>0.20751</c:v>
                </c:pt>
                <c:pt idx="4413">
                  <c:v>9.1866000000000003E-2</c:v>
                </c:pt>
                <c:pt idx="4414">
                  <c:v>7.4726000000000001E-2</c:v>
                </c:pt>
                <c:pt idx="4415">
                  <c:v>8.3973999999999993E-2</c:v>
                </c:pt>
                <c:pt idx="4416">
                  <c:v>0.12484000000000001</c:v>
                </c:pt>
                <c:pt idx="4417">
                  <c:v>8.0771999999999997E-2</c:v>
                </c:pt>
                <c:pt idx="4418">
                  <c:v>1.8135999999999999E-2</c:v>
                </c:pt>
                <c:pt idx="4419">
                  <c:v>-2.6483E-2</c:v>
                </c:pt>
                <c:pt idx="4420">
                  <c:v>-2.6693999999999999E-2</c:v>
                </c:pt>
                <c:pt idx="4421">
                  <c:v>-5.3398000000000001E-2</c:v>
                </c:pt>
                <c:pt idx="4422">
                  <c:v>-4.1120999999999998E-2</c:v>
                </c:pt>
                <c:pt idx="4423">
                  <c:v>-1.2135999999999999E-2</c:v>
                </c:pt>
                <c:pt idx="4424">
                  <c:v>-4.6073999999999997E-2</c:v>
                </c:pt>
                <c:pt idx="4425">
                  <c:v>-5.3454000000000002E-2</c:v>
                </c:pt>
                <c:pt idx="4426">
                  <c:v>-6.1684000000000003E-2</c:v>
                </c:pt>
                <c:pt idx="4427">
                  <c:v>-2.5294000000000001E-2</c:v>
                </c:pt>
                <c:pt idx="4428">
                  <c:v>-1.8525E-3</c:v>
                </c:pt>
                <c:pt idx="4429">
                  <c:v>2.1538999999999999E-2</c:v>
                </c:pt>
                <c:pt idx="4430">
                  <c:v>3.8154E-2</c:v>
                </c:pt>
                <c:pt idx="4431">
                  <c:v>1.5259999999999999E-2</c:v>
                </c:pt>
                <c:pt idx="4432">
                  <c:v>-6.2199E-4</c:v>
                </c:pt>
                <c:pt idx="4433">
                  <c:v>2.5759000000000001E-2</c:v>
                </c:pt>
                <c:pt idx="4434">
                  <c:v>7.0194999999999994E-2</c:v>
                </c:pt>
                <c:pt idx="4435">
                  <c:v>1.4548999999999999E-2</c:v>
                </c:pt>
                <c:pt idx="4436">
                  <c:v>-6.5645999999999996E-2</c:v>
                </c:pt>
                <c:pt idx="4437">
                  <c:v>-5.8582000000000002E-2</c:v>
                </c:pt>
                <c:pt idx="4438">
                  <c:v>-1.8428E-2</c:v>
                </c:pt>
                <c:pt idx="4439">
                  <c:v>4.9261000000000001E-3</c:v>
                </c:pt>
                <c:pt idx="4440">
                  <c:v>6.3724000000000003E-3</c:v>
                </c:pt>
                <c:pt idx="4441">
                  <c:v>-4.7593999999999997E-2</c:v>
                </c:pt>
                <c:pt idx="4442">
                  <c:v>-4.0367E-2</c:v>
                </c:pt>
                <c:pt idx="4443">
                  <c:v>1.0410000000000001E-2</c:v>
                </c:pt>
                <c:pt idx="4444">
                  <c:v>4.5073000000000002E-2</c:v>
                </c:pt>
                <c:pt idx="4445">
                  <c:v>2.2766999999999999E-2</c:v>
                </c:pt>
                <c:pt idx="4446">
                  <c:v>1.2061999999999999E-3</c:v>
                </c:pt>
                <c:pt idx="4447">
                  <c:v>-1.2658000000000001E-2</c:v>
                </c:pt>
                <c:pt idx="4448">
                  <c:v>-2.0139000000000001E-2</c:v>
                </c:pt>
                <c:pt idx="4449">
                  <c:v>5.6474999999999997E-2</c:v>
                </c:pt>
                <c:pt idx="4450">
                  <c:v>0.15362000000000001</c:v>
                </c:pt>
                <c:pt idx="4451">
                  <c:v>-5.7742000000000002E-2</c:v>
                </c:pt>
                <c:pt idx="4452">
                  <c:v>-8.7399000000000004E-2</c:v>
                </c:pt>
                <c:pt idx="4453">
                  <c:v>0.11207</c:v>
                </c:pt>
                <c:pt idx="4454">
                  <c:v>-6.9713999999999998E-2</c:v>
                </c:pt>
                <c:pt idx="4455">
                  <c:v>0.11312</c:v>
                </c:pt>
                <c:pt idx="4456">
                  <c:v>-5.2925E-2</c:v>
                </c:pt>
                <c:pt idx="4457">
                  <c:v>3.4053E-2</c:v>
                </c:pt>
                <c:pt idx="4458">
                  <c:v>-9.4989000000000004E-2</c:v>
                </c:pt>
                <c:pt idx="4459">
                  <c:v>7.6505000000000004E-2</c:v>
                </c:pt>
                <c:pt idx="4460">
                  <c:v>-5.296E-2</c:v>
                </c:pt>
                <c:pt idx="4461">
                  <c:v>5.0538E-2</c:v>
                </c:pt>
                <c:pt idx="4462">
                  <c:v>8.9663999999999994E-3</c:v>
                </c:pt>
                <c:pt idx="4463">
                  <c:v>-1.9434E-2</c:v>
                </c:pt>
                <c:pt idx="4464">
                  <c:v>-2.8983999999999999E-2</c:v>
                </c:pt>
                <c:pt idx="4465">
                  <c:v>-6.3816999999999999E-2</c:v>
                </c:pt>
                <c:pt idx="4466">
                  <c:v>9.1087000000000001E-2</c:v>
                </c:pt>
                <c:pt idx="4467">
                  <c:v>-2.6943999999999999E-2</c:v>
                </c:pt>
                <c:pt idx="4468">
                  <c:v>-2.1177000000000001E-2</c:v>
                </c:pt>
                <c:pt idx="4469">
                  <c:v>-5.3009000000000001E-2</c:v>
                </c:pt>
                <c:pt idx="4470">
                  <c:v>-2.6524999999999999E-3</c:v>
                </c:pt>
                <c:pt idx="4471">
                  <c:v>3.2801999999999998E-2</c:v>
                </c:pt>
                <c:pt idx="4472">
                  <c:v>-3.6718000000000001E-2</c:v>
                </c:pt>
                <c:pt idx="4473">
                  <c:v>1.0916E-2</c:v>
                </c:pt>
                <c:pt idx="4474">
                  <c:v>-6.9907999999999998E-2</c:v>
                </c:pt>
                <c:pt idx="4475">
                  <c:v>-0.13841000000000001</c:v>
                </c:pt>
                <c:pt idx="4476">
                  <c:v>2.8281000000000001E-2</c:v>
                </c:pt>
                <c:pt idx="4477">
                  <c:v>3.5747000000000001E-2</c:v>
                </c:pt>
                <c:pt idx="4478">
                  <c:v>-6.4703999999999998E-2</c:v>
                </c:pt>
                <c:pt idx="4479">
                  <c:v>0.13594999999999999</c:v>
                </c:pt>
                <c:pt idx="4480">
                  <c:v>-0.10574</c:v>
                </c:pt>
                <c:pt idx="4481">
                  <c:v>2.8257999999999998E-2</c:v>
                </c:pt>
                <c:pt idx="4482">
                  <c:v>-8.5736999999999994E-2</c:v>
                </c:pt>
                <c:pt idx="4483">
                  <c:v>1.427E-2</c:v>
                </c:pt>
                <c:pt idx="4484">
                  <c:v>-0.15822</c:v>
                </c:pt>
                <c:pt idx="4485">
                  <c:v>4.1972000000000002E-2</c:v>
                </c:pt>
                <c:pt idx="4486">
                  <c:v>-1.1521999999999999E-2</c:v>
                </c:pt>
                <c:pt idx="4487">
                  <c:v>7.4014999999999997E-2</c:v>
                </c:pt>
                <c:pt idx="4488">
                  <c:v>8.8260000000000005E-2</c:v>
                </c:pt>
                <c:pt idx="4489">
                  <c:v>6.2132E-2</c:v>
                </c:pt>
                <c:pt idx="4490">
                  <c:v>0.14574000000000001</c:v>
                </c:pt>
                <c:pt idx="4491">
                  <c:v>3.2464E-2</c:v>
                </c:pt>
                <c:pt idx="4492">
                  <c:v>0.19001000000000001</c:v>
                </c:pt>
                <c:pt idx="4493">
                  <c:v>0.12045</c:v>
                </c:pt>
                <c:pt idx="4494">
                  <c:v>9.2560000000000003E-2</c:v>
                </c:pt>
                <c:pt idx="4495">
                  <c:v>9.7159999999999996E-2</c:v>
                </c:pt>
                <c:pt idx="4496">
                  <c:v>5.2564E-2</c:v>
                </c:pt>
                <c:pt idx="4497">
                  <c:v>2.6620000000000001E-2</c:v>
                </c:pt>
                <c:pt idx="4498">
                  <c:v>-1.3157E-2</c:v>
                </c:pt>
                <c:pt idx="4499">
                  <c:v>0.1042</c:v>
                </c:pt>
                <c:pt idx="4500">
                  <c:v>0.1003</c:v>
                </c:pt>
                <c:pt idx="4501">
                  <c:v>-1.2681E-2</c:v>
                </c:pt>
                <c:pt idx="4502">
                  <c:v>-5.8958000000000003E-2</c:v>
                </c:pt>
                <c:pt idx="4503">
                  <c:v>-1.4808E-3</c:v>
                </c:pt>
                <c:pt idx="4504">
                  <c:v>-0.14044000000000001</c:v>
                </c:pt>
                <c:pt idx="4505">
                  <c:v>1.1389E-2</c:v>
                </c:pt>
                <c:pt idx="4506">
                  <c:v>-8.4690000000000001E-2</c:v>
                </c:pt>
                <c:pt idx="4507">
                  <c:v>1.7516E-2</c:v>
                </c:pt>
                <c:pt idx="4508">
                  <c:v>-5.781E-2</c:v>
                </c:pt>
                <c:pt idx="4509">
                  <c:v>2.7140000000000001E-2</c:v>
                </c:pt>
                <c:pt idx="4510">
                  <c:v>-0.12701000000000001</c:v>
                </c:pt>
                <c:pt idx="4511">
                  <c:v>-7.2326000000000001E-2</c:v>
                </c:pt>
                <c:pt idx="4512">
                  <c:v>-0.13174</c:v>
                </c:pt>
                <c:pt idx="4513">
                  <c:v>-0.17544000000000001</c:v>
                </c:pt>
                <c:pt idx="4514">
                  <c:v>-0.15761</c:v>
                </c:pt>
                <c:pt idx="4515">
                  <c:v>-0.20832999999999999</c:v>
                </c:pt>
                <c:pt idx="4516">
                  <c:v>-0.13289000000000001</c:v>
                </c:pt>
                <c:pt idx="4517">
                  <c:v>-0.24199999999999999</c:v>
                </c:pt>
                <c:pt idx="4518">
                  <c:v>-0.17258999999999999</c:v>
                </c:pt>
                <c:pt idx="4519">
                  <c:v>-0.13481000000000001</c:v>
                </c:pt>
                <c:pt idx="4520">
                  <c:v>-0.15428</c:v>
                </c:pt>
                <c:pt idx="4521">
                  <c:v>-0.10978</c:v>
                </c:pt>
                <c:pt idx="4522">
                  <c:v>-4.0648999999999998E-2</c:v>
                </c:pt>
                <c:pt idx="4523">
                  <c:v>-4.6982999999999999E-3</c:v>
                </c:pt>
                <c:pt idx="4524">
                  <c:v>-5.7910999999999997E-2</c:v>
                </c:pt>
                <c:pt idx="4525">
                  <c:v>2.4031E-2</c:v>
                </c:pt>
                <c:pt idx="4526">
                  <c:v>2.8060000000000002E-2</c:v>
                </c:pt>
                <c:pt idx="4527">
                  <c:v>8.8441000000000006E-2</c:v>
                </c:pt>
                <c:pt idx="4528">
                  <c:v>0.16621</c:v>
                </c:pt>
                <c:pt idx="4529">
                  <c:v>0.20699000000000001</c:v>
                </c:pt>
                <c:pt idx="4530">
                  <c:v>0.18944</c:v>
                </c:pt>
                <c:pt idx="4531">
                  <c:v>0.19600999999999999</c:v>
                </c:pt>
                <c:pt idx="4532">
                  <c:v>0.15676000000000001</c:v>
                </c:pt>
                <c:pt idx="4533">
                  <c:v>0.18965000000000001</c:v>
                </c:pt>
                <c:pt idx="4534">
                  <c:v>0.23336999999999999</c:v>
                </c:pt>
                <c:pt idx="4535">
                  <c:v>0.25761000000000001</c:v>
                </c:pt>
                <c:pt idx="4536">
                  <c:v>0.19313</c:v>
                </c:pt>
                <c:pt idx="4537">
                  <c:v>0.21854999999999999</c:v>
                </c:pt>
                <c:pt idx="4538">
                  <c:v>0.25234000000000001</c:v>
                </c:pt>
                <c:pt idx="4539">
                  <c:v>0.23038</c:v>
                </c:pt>
                <c:pt idx="4540">
                  <c:v>0.2392</c:v>
                </c:pt>
                <c:pt idx="4541">
                  <c:v>0.16125</c:v>
                </c:pt>
                <c:pt idx="4542">
                  <c:v>0.16342999999999999</c:v>
                </c:pt>
                <c:pt idx="4543">
                  <c:v>0.13558999999999999</c:v>
                </c:pt>
                <c:pt idx="4544">
                  <c:v>7.1298E-2</c:v>
                </c:pt>
                <c:pt idx="4545">
                  <c:v>3.2209000000000002E-2</c:v>
                </c:pt>
                <c:pt idx="4546">
                  <c:v>-1.6653000000000001E-2</c:v>
                </c:pt>
                <c:pt idx="4547">
                  <c:v>-0.11452</c:v>
                </c:pt>
                <c:pt idx="4548">
                  <c:v>-0.14813000000000001</c:v>
                </c:pt>
                <c:pt idx="4549">
                  <c:v>-0.14557</c:v>
                </c:pt>
                <c:pt idx="4550">
                  <c:v>-0.27616000000000002</c:v>
                </c:pt>
                <c:pt idx="4551">
                  <c:v>-0.22620999999999999</c:v>
                </c:pt>
                <c:pt idx="4552">
                  <c:v>-0.26910000000000001</c:v>
                </c:pt>
                <c:pt idx="4553">
                  <c:v>-0.36085</c:v>
                </c:pt>
                <c:pt idx="4554">
                  <c:v>-0.29574</c:v>
                </c:pt>
                <c:pt idx="4555">
                  <c:v>-0.43620999999999999</c:v>
                </c:pt>
                <c:pt idx="4556">
                  <c:v>-0.32205</c:v>
                </c:pt>
                <c:pt idx="4557">
                  <c:v>-0.35204999999999997</c:v>
                </c:pt>
                <c:pt idx="4558">
                  <c:v>-0.28861999999999999</c:v>
                </c:pt>
                <c:pt idx="4559">
                  <c:v>-0.42875999999999997</c:v>
                </c:pt>
                <c:pt idx="4560">
                  <c:v>-0.32140999999999997</c:v>
                </c:pt>
                <c:pt idx="4561">
                  <c:v>-0.24543999999999999</c:v>
                </c:pt>
                <c:pt idx="4562">
                  <c:v>-0.16757</c:v>
                </c:pt>
                <c:pt idx="4563">
                  <c:v>-0.17100000000000001</c:v>
                </c:pt>
                <c:pt idx="4564">
                  <c:v>-0.16511999999999999</c:v>
                </c:pt>
                <c:pt idx="4565">
                  <c:v>-5.5212999999999998E-2</c:v>
                </c:pt>
                <c:pt idx="4566">
                  <c:v>1.8258E-3</c:v>
                </c:pt>
                <c:pt idx="4567">
                  <c:v>8.9957999999999996E-2</c:v>
                </c:pt>
                <c:pt idx="4568">
                  <c:v>0.10118000000000001</c:v>
                </c:pt>
                <c:pt idx="4569">
                  <c:v>0.15672</c:v>
                </c:pt>
                <c:pt idx="4570">
                  <c:v>0.24453</c:v>
                </c:pt>
                <c:pt idx="4571">
                  <c:v>0.28256999999999999</c:v>
                </c:pt>
                <c:pt idx="4572">
                  <c:v>0.34272999999999998</c:v>
                </c:pt>
                <c:pt idx="4573">
                  <c:v>0.33917000000000003</c:v>
                </c:pt>
                <c:pt idx="4574">
                  <c:v>0.44002999999999998</c:v>
                </c:pt>
                <c:pt idx="4575">
                  <c:v>0.55910000000000004</c:v>
                </c:pt>
                <c:pt idx="4576">
                  <c:v>0.41195999999999999</c:v>
                </c:pt>
                <c:pt idx="4577">
                  <c:v>0.43492999999999998</c:v>
                </c:pt>
                <c:pt idx="4578">
                  <c:v>0.54430999999999996</c:v>
                </c:pt>
                <c:pt idx="4579">
                  <c:v>0.33223999999999998</c:v>
                </c:pt>
                <c:pt idx="4580">
                  <c:v>0.55361000000000005</c:v>
                </c:pt>
                <c:pt idx="4581">
                  <c:v>0.33662999999999998</c:v>
                </c:pt>
                <c:pt idx="4582">
                  <c:v>0.38066</c:v>
                </c:pt>
                <c:pt idx="4583">
                  <c:v>0.24293000000000001</c:v>
                </c:pt>
                <c:pt idx="4584">
                  <c:v>0.42554999999999998</c:v>
                </c:pt>
                <c:pt idx="4585">
                  <c:v>0.14294999999999999</c:v>
                </c:pt>
                <c:pt idx="4586">
                  <c:v>8.6698999999999998E-2</c:v>
                </c:pt>
                <c:pt idx="4587">
                  <c:v>-2.0653999999999999E-2</c:v>
                </c:pt>
                <c:pt idx="4588">
                  <c:v>-5.8460999999999999E-2</c:v>
                </c:pt>
                <c:pt idx="4589">
                  <c:v>-0.10297000000000001</c:v>
                </c:pt>
                <c:pt idx="4590">
                  <c:v>-0.26188</c:v>
                </c:pt>
                <c:pt idx="4591">
                  <c:v>-0.28319</c:v>
                </c:pt>
                <c:pt idx="4592">
                  <c:v>-0.44252999999999998</c:v>
                </c:pt>
                <c:pt idx="4593">
                  <c:v>-0.39607999999999999</c:v>
                </c:pt>
                <c:pt idx="4594">
                  <c:v>-0.47855999999999999</c:v>
                </c:pt>
                <c:pt idx="4595">
                  <c:v>-0.56623000000000001</c:v>
                </c:pt>
                <c:pt idx="4596">
                  <c:v>-0.54417000000000004</c:v>
                </c:pt>
                <c:pt idx="4597">
                  <c:v>-0.58274000000000004</c:v>
                </c:pt>
                <c:pt idx="4598">
                  <c:v>-0.54086999999999996</c:v>
                </c:pt>
                <c:pt idx="4599">
                  <c:v>-0.62653000000000003</c:v>
                </c:pt>
                <c:pt idx="4600">
                  <c:v>-0.65363000000000004</c:v>
                </c:pt>
                <c:pt idx="4601">
                  <c:v>-0.51468999999999998</c:v>
                </c:pt>
                <c:pt idx="4602">
                  <c:v>-0.43447999999999998</c:v>
                </c:pt>
                <c:pt idx="4603">
                  <c:v>-0.47276000000000001</c:v>
                </c:pt>
                <c:pt idx="4604">
                  <c:v>-0.23261000000000001</c:v>
                </c:pt>
                <c:pt idx="4605">
                  <c:v>-0.37134</c:v>
                </c:pt>
                <c:pt idx="4606">
                  <c:v>-0.14651</c:v>
                </c:pt>
                <c:pt idx="4607">
                  <c:v>-0.21551000000000001</c:v>
                </c:pt>
                <c:pt idx="4608">
                  <c:v>-2.1926999999999999E-2</c:v>
                </c:pt>
                <c:pt idx="4609">
                  <c:v>-9.9030999999999994E-2</c:v>
                </c:pt>
                <c:pt idx="4610">
                  <c:v>0.20363000000000001</c:v>
                </c:pt>
                <c:pt idx="4611">
                  <c:v>0.23511000000000001</c:v>
                </c:pt>
                <c:pt idx="4612">
                  <c:v>0.36980000000000002</c:v>
                </c:pt>
                <c:pt idx="4613">
                  <c:v>0.42673</c:v>
                </c:pt>
                <c:pt idx="4614">
                  <c:v>0.50805</c:v>
                </c:pt>
                <c:pt idx="4615">
                  <c:v>0.66161000000000003</c:v>
                </c:pt>
                <c:pt idx="4616">
                  <c:v>0.58452999999999999</c:v>
                </c:pt>
                <c:pt idx="4617">
                  <c:v>0.72660000000000002</c:v>
                </c:pt>
                <c:pt idx="4618">
                  <c:v>0.71235000000000004</c:v>
                </c:pt>
                <c:pt idx="4619">
                  <c:v>0.69889000000000001</c:v>
                </c:pt>
                <c:pt idx="4620">
                  <c:v>0.70013000000000003</c:v>
                </c:pt>
                <c:pt idx="4621">
                  <c:v>0.69215000000000004</c:v>
                </c:pt>
                <c:pt idx="4622">
                  <c:v>0.60406000000000004</c:v>
                </c:pt>
                <c:pt idx="4623">
                  <c:v>0.49953999999999998</c:v>
                </c:pt>
                <c:pt idx="4624">
                  <c:v>0.58916999999999997</c:v>
                </c:pt>
                <c:pt idx="4625">
                  <c:v>0.50753000000000004</c:v>
                </c:pt>
                <c:pt idx="4626">
                  <c:v>0.32826</c:v>
                </c:pt>
                <c:pt idx="4627">
                  <c:v>0.19167999999999999</c:v>
                </c:pt>
                <c:pt idx="4628">
                  <c:v>0.15966</c:v>
                </c:pt>
                <c:pt idx="4629">
                  <c:v>-0.11677</c:v>
                </c:pt>
                <c:pt idx="4630">
                  <c:v>-6.8809999999999996E-2</c:v>
                </c:pt>
                <c:pt idx="4631">
                  <c:v>-0.23529</c:v>
                </c:pt>
                <c:pt idx="4632">
                  <c:v>-0.22004000000000001</c:v>
                </c:pt>
                <c:pt idx="4633">
                  <c:v>-0.38413999999999998</c:v>
                </c:pt>
                <c:pt idx="4634">
                  <c:v>-0.42351</c:v>
                </c:pt>
                <c:pt idx="4635">
                  <c:v>-0.63163999999999998</c:v>
                </c:pt>
                <c:pt idx="4636">
                  <c:v>-0.60116000000000003</c:v>
                </c:pt>
                <c:pt idx="4637">
                  <c:v>-0.67879</c:v>
                </c:pt>
                <c:pt idx="4638">
                  <c:v>-0.78435999999999995</c:v>
                </c:pt>
                <c:pt idx="4639">
                  <c:v>-0.79166000000000003</c:v>
                </c:pt>
                <c:pt idx="4640">
                  <c:v>-0.81969000000000003</c:v>
                </c:pt>
                <c:pt idx="4641">
                  <c:v>-0.77022999999999997</c:v>
                </c:pt>
                <c:pt idx="4642">
                  <c:v>-0.83658999999999994</c:v>
                </c:pt>
                <c:pt idx="4643">
                  <c:v>-0.71784999999999999</c:v>
                </c:pt>
                <c:pt idx="4644">
                  <c:v>-0.62475000000000003</c:v>
                </c:pt>
                <c:pt idx="4645">
                  <c:v>-0.61031999999999997</c:v>
                </c:pt>
                <c:pt idx="4646">
                  <c:v>-0.49825999999999998</c:v>
                </c:pt>
                <c:pt idx="4647">
                  <c:v>-0.33825</c:v>
                </c:pt>
                <c:pt idx="4648">
                  <c:v>-0.23108000000000001</c:v>
                </c:pt>
                <c:pt idx="4649">
                  <c:v>-0.17696999999999999</c:v>
                </c:pt>
                <c:pt idx="4650">
                  <c:v>-1.7188999999999999E-2</c:v>
                </c:pt>
                <c:pt idx="4651">
                  <c:v>3.1550000000000002E-2</c:v>
                </c:pt>
                <c:pt idx="4652">
                  <c:v>0.22488</c:v>
                </c:pt>
                <c:pt idx="4653">
                  <c:v>0.41487000000000002</c:v>
                </c:pt>
                <c:pt idx="4654">
                  <c:v>0.50854999999999995</c:v>
                </c:pt>
                <c:pt idx="4655">
                  <c:v>0.65739000000000003</c:v>
                </c:pt>
                <c:pt idx="4656">
                  <c:v>0.63105</c:v>
                </c:pt>
                <c:pt idx="4657">
                  <c:v>0.66456999999999999</c:v>
                </c:pt>
                <c:pt idx="4658">
                  <c:v>0.79928999999999994</c:v>
                </c:pt>
                <c:pt idx="4659">
                  <c:v>0.92079</c:v>
                </c:pt>
                <c:pt idx="4660">
                  <c:v>0.85292000000000001</c:v>
                </c:pt>
                <c:pt idx="4661">
                  <c:v>0.87944</c:v>
                </c:pt>
                <c:pt idx="4662">
                  <c:v>0.85448999999999997</c:v>
                </c:pt>
                <c:pt idx="4663">
                  <c:v>0.84755000000000003</c:v>
                </c:pt>
                <c:pt idx="4664">
                  <c:v>0.77193999999999996</c:v>
                </c:pt>
                <c:pt idx="4665">
                  <c:v>0.74443999999999999</c:v>
                </c:pt>
                <c:pt idx="4666">
                  <c:v>0.61570000000000003</c:v>
                </c:pt>
                <c:pt idx="4667">
                  <c:v>0.51160000000000005</c:v>
                </c:pt>
                <c:pt idx="4668">
                  <c:v>0.45572000000000001</c:v>
                </c:pt>
                <c:pt idx="4669">
                  <c:v>0.28544000000000003</c:v>
                </c:pt>
                <c:pt idx="4670">
                  <c:v>0.15675</c:v>
                </c:pt>
                <c:pt idx="4671">
                  <c:v>1.9316E-2</c:v>
                </c:pt>
                <c:pt idx="4672">
                  <c:v>-0.17285</c:v>
                </c:pt>
                <c:pt idx="4673">
                  <c:v>-0.33727000000000001</c:v>
                </c:pt>
                <c:pt idx="4674">
                  <c:v>-0.39163999999999999</c:v>
                </c:pt>
                <c:pt idx="4675">
                  <c:v>-0.41433999999999999</c:v>
                </c:pt>
                <c:pt idx="4676">
                  <c:v>-0.66080000000000005</c:v>
                </c:pt>
                <c:pt idx="4677">
                  <c:v>-0.79825999999999997</c:v>
                </c:pt>
                <c:pt idx="4678">
                  <c:v>-0.75719999999999998</c:v>
                </c:pt>
                <c:pt idx="4679">
                  <c:v>-1.0333000000000001</c:v>
                </c:pt>
                <c:pt idx="4680">
                  <c:v>-0.82001000000000002</c:v>
                </c:pt>
                <c:pt idx="4681">
                  <c:v>-0.99685999999999997</c:v>
                </c:pt>
                <c:pt idx="4682">
                  <c:v>-0.95498000000000005</c:v>
                </c:pt>
                <c:pt idx="4683">
                  <c:v>-1.0486</c:v>
                </c:pt>
                <c:pt idx="4684">
                  <c:v>-0.73158999999999996</c:v>
                </c:pt>
                <c:pt idx="4685">
                  <c:v>-0.84643000000000002</c:v>
                </c:pt>
                <c:pt idx="4686">
                  <c:v>-0.59416999999999998</c:v>
                </c:pt>
                <c:pt idx="4687">
                  <c:v>-0.55200000000000005</c:v>
                </c:pt>
                <c:pt idx="4688">
                  <c:v>-0.52048000000000005</c:v>
                </c:pt>
                <c:pt idx="4689">
                  <c:v>-0.36665999999999999</c:v>
                </c:pt>
                <c:pt idx="4690">
                  <c:v>-0.28849000000000002</c:v>
                </c:pt>
                <c:pt idx="4691">
                  <c:v>-4.0925000000000003E-2</c:v>
                </c:pt>
                <c:pt idx="4692">
                  <c:v>-4.7613000000000003E-2</c:v>
                </c:pt>
                <c:pt idx="4693">
                  <c:v>0.1074</c:v>
                </c:pt>
                <c:pt idx="4694">
                  <c:v>0.17158000000000001</c:v>
                </c:pt>
                <c:pt idx="4695">
                  <c:v>0.31057000000000001</c:v>
                </c:pt>
                <c:pt idx="4696">
                  <c:v>0.45008999999999999</c:v>
                </c:pt>
                <c:pt idx="4697">
                  <c:v>0.51620999999999995</c:v>
                </c:pt>
                <c:pt idx="4698">
                  <c:v>0.67252000000000001</c:v>
                </c:pt>
                <c:pt idx="4699">
                  <c:v>0.65808999999999995</c:v>
                </c:pt>
                <c:pt idx="4700">
                  <c:v>0.50656999999999996</c:v>
                </c:pt>
                <c:pt idx="4701">
                  <c:v>0.84692999999999996</c:v>
                </c:pt>
                <c:pt idx="4702">
                  <c:v>0.97736000000000001</c:v>
                </c:pt>
                <c:pt idx="4703">
                  <c:v>0.71653999999999995</c:v>
                </c:pt>
                <c:pt idx="4704">
                  <c:v>1.0701000000000001</c:v>
                </c:pt>
                <c:pt idx="4705">
                  <c:v>0.67386000000000001</c:v>
                </c:pt>
                <c:pt idx="4706">
                  <c:v>0.87448999999999999</c:v>
                </c:pt>
                <c:pt idx="4707">
                  <c:v>0.56147999999999998</c:v>
                </c:pt>
                <c:pt idx="4708">
                  <c:v>0.66547999999999996</c:v>
                </c:pt>
                <c:pt idx="4709">
                  <c:v>0.22464000000000001</c:v>
                </c:pt>
                <c:pt idx="4710">
                  <c:v>0.42609000000000002</c:v>
                </c:pt>
                <c:pt idx="4711">
                  <c:v>0.16295000000000001</c:v>
                </c:pt>
                <c:pt idx="4712">
                  <c:v>0.16965</c:v>
                </c:pt>
                <c:pt idx="4713">
                  <c:v>2.4747999999999999E-2</c:v>
                </c:pt>
                <c:pt idx="4714">
                  <c:v>-0.10871</c:v>
                </c:pt>
                <c:pt idx="4715">
                  <c:v>-7.3151999999999995E-2</c:v>
                </c:pt>
                <c:pt idx="4716">
                  <c:v>-0.38479999999999998</c:v>
                </c:pt>
                <c:pt idx="4717">
                  <c:v>-0.23658999999999999</c:v>
                </c:pt>
                <c:pt idx="4718">
                  <c:v>-0.40340999999999999</c:v>
                </c:pt>
                <c:pt idx="4719">
                  <c:v>-0.47005000000000002</c:v>
                </c:pt>
                <c:pt idx="4720">
                  <c:v>-0.48892999999999998</c:v>
                </c:pt>
                <c:pt idx="4721">
                  <c:v>-0.59253</c:v>
                </c:pt>
                <c:pt idx="4722">
                  <c:v>-0.66517000000000004</c:v>
                </c:pt>
                <c:pt idx="4723">
                  <c:v>-0.73385999999999996</c:v>
                </c:pt>
                <c:pt idx="4724">
                  <c:v>-0.47056999999999999</c:v>
                </c:pt>
                <c:pt idx="4725">
                  <c:v>-0.30502000000000001</c:v>
                </c:pt>
                <c:pt idx="4726">
                  <c:v>-0.63887000000000005</c:v>
                </c:pt>
                <c:pt idx="4727">
                  <c:v>-0.63824999999999998</c:v>
                </c:pt>
                <c:pt idx="4728">
                  <c:v>-0.33504</c:v>
                </c:pt>
                <c:pt idx="4729">
                  <c:v>-0.70421999999999996</c:v>
                </c:pt>
                <c:pt idx="4730">
                  <c:v>-0.16639000000000001</c:v>
                </c:pt>
                <c:pt idx="4731">
                  <c:v>-0.34927999999999998</c:v>
                </c:pt>
                <c:pt idx="4732">
                  <c:v>-1.0988E-2</c:v>
                </c:pt>
                <c:pt idx="4733">
                  <c:v>-0.12544</c:v>
                </c:pt>
                <c:pt idx="4734">
                  <c:v>0.29496</c:v>
                </c:pt>
                <c:pt idx="4735">
                  <c:v>-1.2782999999999999E-2</c:v>
                </c:pt>
                <c:pt idx="4736">
                  <c:v>0.23691000000000001</c:v>
                </c:pt>
                <c:pt idx="4737">
                  <c:v>0.18176</c:v>
                </c:pt>
                <c:pt idx="4738">
                  <c:v>0.2104</c:v>
                </c:pt>
                <c:pt idx="4739">
                  <c:v>0.32977000000000001</c:v>
                </c:pt>
                <c:pt idx="4740">
                  <c:v>0.21215000000000001</c:v>
                </c:pt>
                <c:pt idx="4741">
                  <c:v>0.48748999999999998</c:v>
                </c:pt>
                <c:pt idx="4742">
                  <c:v>0.25106000000000001</c:v>
                </c:pt>
                <c:pt idx="4743">
                  <c:v>0.36477999999999999</c:v>
                </c:pt>
                <c:pt idx="4744">
                  <c:v>0.38862000000000002</c:v>
                </c:pt>
                <c:pt idx="4745">
                  <c:v>0.34121000000000001</c:v>
                </c:pt>
                <c:pt idx="4746">
                  <c:v>0.38306000000000001</c:v>
                </c:pt>
                <c:pt idx="4747">
                  <c:v>0.38523000000000002</c:v>
                </c:pt>
                <c:pt idx="4748">
                  <c:v>0.41403000000000001</c:v>
                </c:pt>
                <c:pt idx="4749">
                  <c:v>0.20319000000000001</c:v>
                </c:pt>
                <c:pt idx="4750">
                  <c:v>0.22126999999999999</c:v>
                </c:pt>
                <c:pt idx="4751">
                  <c:v>9.1706999999999997E-2</c:v>
                </c:pt>
                <c:pt idx="4752">
                  <c:v>0.12196</c:v>
                </c:pt>
                <c:pt idx="4753">
                  <c:v>0.20346</c:v>
                </c:pt>
                <c:pt idx="4754">
                  <c:v>0.17655000000000001</c:v>
                </c:pt>
                <c:pt idx="4755">
                  <c:v>7.7522999999999995E-2</c:v>
                </c:pt>
                <c:pt idx="4756">
                  <c:v>-8.3029000000000006E-2</c:v>
                </c:pt>
                <c:pt idx="4757">
                  <c:v>-0.23283000000000001</c:v>
                </c:pt>
                <c:pt idx="4758">
                  <c:v>-0.27161999999999997</c:v>
                </c:pt>
                <c:pt idx="4759">
                  <c:v>-0.22256999999999999</c:v>
                </c:pt>
                <c:pt idx="4760">
                  <c:v>-0.21901000000000001</c:v>
                </c:pt>
                <c:pt idx="4761">
                  <c:v>-0.28677000000000002</c:v>
                </c:pt>
                <c:pt idx="4762">
                  <c:v>-0.24651999999999999</c:v>
                </c:pt>
                <c:pt idx="4763">
                  <c:v>-0.19586000000000001</c:v>
                </c:pt>
                <c:pt idx="4764">
                  <c:v>-0.20565</c:v>
                </c:pt>
                <c:pt idx="4765">
                  <c:v>-0.17249</c:v>
                </c:pt>
                <c:pt idx="4766">
                  <c:v>-0.22237999999999999</c:v>
                </c:pt>
                <c:pt idx="4767">
                  <c:v>-9.6297999999999995E-2</c:v>
                </c:pt>
                <c:pt idx="4768">
                  <c:v>-0.10521999999999999</c:v>
                </c:pt>
                <c:pt idx="4769">
                  <c:v>-0.17194999999999999</c:v>
                </c:pt>
                <c:pt idx="4770">
                  <c:v>-8.3394999999999997E-2</c:v>
                </c:pt>
                <c:pt idx="4771">
                  <c:v>-5.5194E-2</c:v>
                </c:pt>
                <c:pt idx="4772">
                  <c:v>-0.17594000000000001</c:v>
                </c:pt>
                <c:pt idx="4773">
                  <c:v>-0.15678</c:v>
                </c:pt>
                <c:pt idx="4774">
                  <c:v>-2.1447999999999998E-2</c:v>
                </c:pt>
                <c:pt idx="4775">
                  <c:v>-5.1929000000000003E-2</c:v>
                </c:pt>
                <c:pt idx="4776">
                  <c:v>4.6493E-2</c:v>
                </c:pt>
                <c:pt idx="4777">
                  <c:v>-8.1255000000000008E-3</c:v>
                </c:pt>
                <c:pt idx="4778">
                  <c:v>-1.2801E-2</c:v>
                </c:pt>
                <c:pt idx="4779">
                  <c:v>5.1237000000000001E-3</c:v>
                </c:pt>
                <c:pt idx="4780">
                  <c:v>1.7520000000000001E-2</c:v>
                </c:pt>
                <c:pt idx="4781">
                  <c:v>2.8674000000000002E-2</c:v>
                </c:pt>
                <c:pt idx="4782">
                  <c:v>8.0088000000000006E-2</c:v>
                </c:pt>
                <c:pt idx="4783">
                  <c:v>5.9634E-2</c:v>
                </c:pt>
                <c:pt idx="4784">
                  <c:v>8.0488000000000001E-3</c:v>
                </c:pt>
                <c:pt idx="4785">
                  <c:v>8.2899E-2</c:v>
                </c:pt>
                <c:pt idx="4786">
                  <c:v>0.22317000000000001</c:v>
                </c:pt>
                <c:pt idx="4787">
                  <c:v>0.21534</c:v>
                </c:pt>
                <c:pt idx="4788">
                  <c:v>9.98E-2</c:v>
                </c:pt>
                <c:pt idx="4789">
                  <c:v>8.4267999999999996E-2</c:v>
                </c:pt>
                <c:pt idx="4790">
                  <c:v>9.5609E-2</c:v>
                </c:pt>
                <c:pt idx="4791">
                  <c:v>0.13780000000000001</c:v>
                </c:pt>
                <c:pt idx="4792">
                  <c:v>9.3189999999999995E-2</c:v>
                </c:pt>
                <c:pt idx="4793">
                  <c:v>2.7734000000000002E-2</c:v>
                </c:pt>
                <c:pt idx="4794">
                  <c:v>-1.2983E-2</c:v>
                </c:pt>
                <c:pt idx="4795">
                  <c:v>-1.2735E-2</c:v>
                </c:pt>
                <c:pt idx="4796">
                  <c:v>-4.5551000000000001E-2</c:v>
                </c:pt>
                <c:pt idx="4797">
                  <c:v>-2.9381999999999998E-2</c:v>
                </c:pt>
                <c:pt idx="4798">
                  <c:v>-1.1975E-3</c:v>
                </c:pt>
                <c:pt idx="4799">
                  <c:v>-3.5205E-2</c:v>
                </c:pt>
                <c:pt idx="4800">
                  <c:v>-4.2479000000000003E-2</c:v>
                </c:pt>
                <c:pt idx="4801">
                  <c:v>-5.1390999999999999E-2</c:v>
                </c:pt>
                <c:pt idx="4802">
                  <c:v>-1.4995E-2</c:v>
                </c:pt>
                <c:pt idx="4803">
                  <c:v>6.7811E-3</c:v>
                </c:pt>
                <c:pt idx="4804">
                  <c:v>3.0422999999999999E-2</c:v>
                </c:pt>
                <c:pt idx="4805">
                  <c:v>4.5510000000000002E-2</c:v>
                </c:pt>
                <c:pt idx="4806">
                  <c:v>2.3828999999999999E-2</c:v>
                </c:pt>
                <c:pt idx="4807">
                  <c:v>6.4295000000000003E-3</c:v>
                </c:pt>
                <c:pt idx="4808">
                  <c:v>3.1012000000000001E-2</c:v>
                </c:pt>
                <c:pt idx="4809">
                  <c:v>7.3326000000000002E-2</c:v>
                </c:pt>
                <c:pt idx="4810">
                  <c:v>1.7033E-2</c:v>
                </c:pt>
                <c:pt idx="4811">
                  <c:v>-6.3506999999999994E-2</c:v>
                </c:pt>
                <c:pt idx="4812">
                  <c:v>-5.7131000000000001E-2</c:v>
                </c:pt>
                <c:pt idx="4813">
                  <c:v>-2.0785000000000001E-2</c:v>
                </c:pt>
                <c:pt idx="4814">
                  <c:v>4.2706999999999997E-3</c:v>
                </c:pt>
                <c:pt idx="4815">
                  <c:v>5.1021E-3</c:v>
                </c:pt>
                <c:pt idx="4816">
                  <c:v>-4.9931999999999997E-2</c:v>
                </c:pt>
                <c:pt idx="4817">
                  <c:v>-4.3445999999999999E-2</c:v>
                </c:pt>
                <c:pt idx="4818">
                  <c:v>5.7778999999999999E-3</c:v>
                </c:pt>
                <c:pt idx="4819">
                  <c:v>3.8822000000000002E-2</c:v>
                </c:pt>
                <c:pt idx="4820">
                  <c:v>1.8953999999999999E-2</c:v>
                </c:pt>
                <c:pt idx="4821">
                  <c:v>-6.2354999999999997E-3</c:v>
                </c:pt>
                <c:pt idx="4822">
                  <c:v>-2.1263000000000001E-2</c:v>
                </c:pt>
                <c:pt idx="4823">
                  <c:v>-3.0046E-2</c:v>
                </c:pt>
                <c:pt idx="4824">
                  <c:v>4.6686999999999999E-2</c:v>
                </c:pt>
                <c:pt idx="4825">
                  <c:v>0.14393</c:v>
                </c:pt>
                <c:pt idx="4826">
                  <c:v>-6.7457000000000003E-2</c:v>
                </c:pt>
                <c:pt idx="4827">
                  <c:v>-9.8457000000000003E-2</c:v>
                </c:pt>
                <c:pt idx="4828">
                  <c:v>0.10203</c:v>
                </c:pt>
                <c:pt idx="4829">
                  <c:v>-8.0113000000000004E-2</c:v>
                </c:pt>
                <c:pt idx="4830">
                  <c:v>0.10076</c:v>
                </c:pt>
                <c:pt idx="4831">
                  <c:v>-6.4569000000000001E-2</c:v>
                </c:pt>
                <c:pt idx="4832">
                  <c:v>2.3241000000000001E-2</c:v>
                </c:pt>
                <c:pt idx="4833">
                  <c:v>-0.10222000000000001</c:v>
                </c:pt>
                <c:pt idx="4834">
                  <c:v>6.5422999999999995E-2</c:v>
                </c:pt>
                <c:pt idx="4835">
                  <c:v>-6.3795000000000004E-2</c:v>
                </c:pt>
                <c:pt idx="4836">
                  <c:v>4.1267999999999999E-2</c:v>
                </c:pt>
                <c:pt idx="4837">
                  <c:v>-2.1563999999999999E-4</c:v>
                </c:pt>
                <c:pt idx="4838">
                  <c:v>-2.8263E-2</c:v>
                </c:pt>
                <c:pt idx="4839">
                  <c:v>-3.5740000000000001E-2</c:v>
                </c:pt>
                <c:pt idx="4840">
                  <c:v>-7.2441000000000005E-2</c:v>
                </c:pt>
                <c:pt idx="4841">
                  <c:v>8.4696999999999995E-2</c:v>
                </c:pt>
                <c:pt idx="4842">
                  <c:v>-3.2467000000000003E-2</c:v>
                </c:pt>
                <c:pt idx="4843">
                  <c:v>-2.5283E-2</c:v>
                </c:pt>
                <c:pt idx="4844">
                  <c:v>-5.6404999999999997E-2</c:v>
                </c:pt>
                <c:pt idx="4845">
                  <c:v>-5.3410999999999997E-3</c:v>
                </c:pt>
                <c:pt idx="4846">
                  <c:v>3.1343999999999997E-2</c:v>
                </c:pt>
                <c:pt idx="4847">
                  <c:v>-3.4854000000000003E-2</c:v>
                </c:pt>
                <c:pt idx="4848">
                  <c:v>1.0728E-2</c:v>
                </c:pt>
                <c:pt idx="4849">
                  <c:v>-6.7654000000000006E-2</c:v>
                </c:pt>
                <c:pt idx="4850">
                  <c:v>-0.13657</c:v>
                </c:pt>
                <c:pt idx="4851">
                  <c:v>3.1483999999999998E-2</c:v>
                </c:pt>
                <c:pt idx="4852">
                  <c:v>4.0246999999999998E-2</c:v>
                </c:pt>
                <c:pt idx="4853">
                  <c:v>-6.0143000000000002E-2</c:v>
                </c:pt>
                <c:pt idx="4854">
                  <c:v>0.14272000000000001</c:v>
                </c:pt>
                <c:pt idx="4855">
                  <c:v>-9.9307000000000006E-2</c:v>
                </c:pt>
                <c:pt idx="4856">
                  <c:v>3.4105999999999997E-2</c:v>
                </c:pt>
                <c:pt idx="4857">
                  <c:v>-7.6498999999999998E-2</c:v>
                </c:pt>
                <c:pt idx="4858">
                  <c:v>2.3584000000000001E-2</c:v>
                </c:pt>
                <c:pt idx="4859">
                  <c:v>-0.14974000000000001</c:v>
                </c:pt>
                <c:pt idx="4860">
                  <c:v>4.5364000000000002E-2</c:v>
                </c:pt>
                <c:pt idx="4861">
                  <c:v>2.0000000000000002E-5</c:v>
                </c:pt>
                <c:pt idx="4862">
                  <c:v>8.4580000000000002E-2</c:v>
                </c:pt>
                <c:pt idx="4863">
                  <c:v>9.9295999999999995E-2</c:v>
                </c:pt>
                <c:pt idx="4864">
                  <c:v>7.3058999999999999E-2</c:v>
                </c:pt>
                <c:pt idx="4865">
                  <c:v>0.15715000000000001</c:v>
                </c:pt>
                <c:pt idx="4866">
                  <c:v>4.2000000000000003E-2</c:v>
                </c:pt>
                <c:pt idx="4867">
                  <c:v>0.19771</c:v>
                </c:pt>
                <c:pt idx="4868">
                  <c:v>0.13200999999999999</c:v>
                </c:pt>
                <c:pt idx="4869">
                  <c:v>0.1024</c:v>
                </c:pt>
                <c:pt idx="4870">
                  <c:v>0.11249000000000001</c:v>
                </c:pt>
                <c:pt idx="4871">
                  <c:v>5.9781000000000001E-2</c:v>
                </c:pt>
                <c:pt idx="4872">
                  <c:v>3.4874000000000002E-2</c:v>
                </c:pt>
                <c:pt idx="4873">
                  <c:v>-4.2291000000000004E-3</c:v>
                </c:pt>
                <c:pt idx="4874">
                  <c:v>0.11631</c:v>
                </c:pt>
                <c:pt idx="4875">
                  <c:v>0.10815</c:v>
                </c:pt>
                <c:pt idx="4876">
                  <c:v>-7.2417999999999996E-3</c:v>
                </c:pt>
                <c:pt idx="4877">
                  <c:v>-4.1200000000000001E-2</c:v>
                </c:pt>
                <c:pt idx="4878">
                  <c:v>1.1425999999999999E-3</c:v>
                </c:pt>
                <c:pt idx="4879">
                  <c:v>-0.13746</c:v>
                </c:pt>
                <c:pt idx="4880">
                  <c:v>1.4067E-2</c:v>
                </c:pt>
                <c:pt idx="4881">
                  <c:v>-8.4998000000000004E-2</c:v>
                </c:pt>
                <c:pt idx="4882">
                  <c:v>1.8155999999999999E-2</c:v>
                </c:pt>
                <c:pt idx="4883">
                  <c:v>-5.4768999999999998E-2</c:v>
                </c:pt>
                <c:pt idx="4884">
                  <c:v>2.7817000000000001E-2</c:v>
                </c:pt>
                <c:pt idx="4885">
                  <c:v>-0.13064000000000001</c:v>
                </c:pt>
                <c:pt idx="4886">
                  <c:v>-7.3133000000000004E-2</c:v>
                </c:pt>
                <c:pt idx="4887">
                  <c:v>-0.13750000000000001</c:v>
                </c:pt>
                <c:pt idx="4888">
                  <c:v>-0.17938000000000001</c:v>
                </c:pt>
                <c:pt idx="4889">
                  <c:v>-0.16067000000000001</c:v>
                </c:pt>
                <c:pt idx="4890">
                  <c:v>-0.21206</c:v>
                </c:pt>
                <c:pt idx="4891">
                  <c:v>-0.13528999999999999</c:v>
                </c:pt>
                <c:pt idx="4892">
                  <c:v>-0.24642</c:v>
                </c:pt>
                <c:pt idx="4893">
                  <c:v>-0.17638999999999999</c:v>
                </c:pt>
                <c:pt idx="4894">
                  <c:v>-0.15859000000000001</c:v>
                </c:pt>
                <c:pt idx="4895">
                  <c:v>-0.16073000000000001</c:v>
                </c:pt>
                <c:pt idx="4896">
                  <c:v>-0.11681</c:v>
                </c:pt>
                <c:pt idx="4897">
                  <c:v>-6.5640000000000004E-2</c:v>
                </c:pt>
                <c:pt idx="4898">
                  <c:v>-1.0567E-2</c:v>
                </c:pt>
                <c:pt idx="4899">
                  <c:v>-6.6892999999999994E-2</c:v>
                </c:pt>
                <c:pt idx="4900">
                  <c:v>1.1424999999999999E-2</c:v>
                </c:pt>
                <c:pt idx="4901">
                  <c:v>1.2728E-2</c:v>
                </c:pt>
                <c:pt idx="4902">
                  <c:v>7.7810000000000004E-2</c:v>
                </c:pt>
                <c:pt idx="4903">
                  <c:v>0.15315999999999999</c:v>
                </c:pt>
                <c:pt idx="4904">
                  <c:v>0.19955999999999999</c:v>
                </c:pt>
                <c:pt idx="4905">
                  <c:v>0.18159</c:v>
                </c:pt>
                <c:pt idx="4906">
                  <c:v>0.18295</c:v>
                </c:pt>
                <c:pt idx="4907">
                  <c:v>0.14526</c:v>
                </c:pt>
                <c:pt idx="4908">
                  <c:v>0.17765</c:v>
                </c:pt>
                <c:pt idx="4909">
                  <c:v>0.22123000000000001</c:v>
                </c:pt>
                <c:pt idx="4910">
                  <c:v>0.24401999999999999</c:v>
                </c:pt>
                <c:pt idx="4911">
                  <c:v>0.20485</c:v>
                </c:pt>
                <c:pt idx="4912">
                  <c:v>0.21199999999999999</c:v>
                </c:pt>
                <c:pt idx="4913">
                  <c:v>0.24374999999999999</c:v>
                </c:pt>
                <c:pt idx="4914">
                  <c:v>0.24990999999999999</c:v>
                </c:pt>
                <c:pt idx="4915">
                  <c:v>0.23146</c:v>
                </c:pt>
                <c:pt idx="4916">
                  <c:v>0.15614</c:v>
                </c:pt>
                <c:pt idx="4917">
                  <c:v>0.16077</c:v>
                </c:pt>
                <c:pt idx="4918">
                  <c:v>0.13134999999999999</c:v>
                </c:pt>
                <c:pt idx="4919">
                  <c:v>7.0044999999999996E-2</c:v>
                </c:pt>
                <c:pt idx="4920">
                  <c:v>3.2766999999999998E-2</c:v>
                </c:pt>
                <c:pt idx="4921">
                  <c:v>-3.3479999999999998E-3</c:v>
                </c:pt>
                <c:pt idx="4922">
                  <c:v>-0.114</c:v>
                </c:pt>
                <c:pt idx="4923">
                  <c:v>-0.14113999999999999</c:v>
                </c:pt>
                <c:pt idx="4924">
                  <c:v>-0.14368</c:v>
                </c:pt>
                <c:pt idx="4925">
                  <c:v>-0.27056999999999998</c:v>
                </c:pt>
                <c:pt idx="4926">
                  <c:v>-0.21664</c:v>
                </c:pt>
                <c:pt idx="4927">
                  <c:v>-0.25080999999999998</c:v>
                </c:pt>
                <c:pt idx="4928">
                  <c:v>-0.36764000000000002</c:v>
                </c:pt>
                <c:pt idx="4929">
                  <c:v>-0.28205999999999998</c:v>
                </c:pt>
                <c:pt idx="4930">
                  <c:v>-0.41820000000000002</c:v>
                </c:pt>
                <c:pt idx="4931">
                  <c:v>-0.33834999999999998</c:v>
                </c:pt>
                <c:pt idx="4932">
                  <c:v>-0.33950000000000002</c:v>
                </c:pt>
                <c:pt idx="4933">
                  <c:v>-0.26677000000000001</c:v>
                </c:pt>
                <c:pt idx="4934">
                  <c:v>-0.41431000000000001</c:v>
                </c:pt>
                <c:pt idx="4935">
                  <c:v>-0.29780000000000001</c:v>
                </c:pt>
                <c:pt idx="4936">
                  <c:v>-0.22764999999999999</c:v>
                </c:pt>
                <c:pt idx="4937">
                  <c:v>-0.14854000000000001</c:v>
                </c:pt>
                <c:pt idx="4938">
                  <c:v>-0.17946999999999999</c:v>
                </c:pt>
                <c:pt idx="4939">
                  <c:v>-0.15043000000000001</c:v>
                </c:pt>
                <c:pt idx="4940">
                  <c:v>-4.4136000000000002E-2</c:v>
                </c:pt>
                <c:pt idx="4941">
                  <c:v>-4.9354000000000004E-3</c:v>
                </c:pt>
                <c:pt idx="4942">
                  <c:v>0.10501000000000001</c:v>
                </c:pt>
                <c:pt idx="4943">
                  <c:v>0.10596</c:v>
                </c:pt>
                <c:pt idx="4944">
                  <c:v>0.16039</c:v>
                </c:pt>
                <c:pt idx="4945">
                  <c:v>0.24840999999999999</c:v>
                </c:pt>
                <c:pt idx="4946">
                  <c:v>0.28305000000000002</c:v>
                </c:pt>
                <c:pt idx="4947">
                  <c:v>0.33856999999999998</c:v>
                </c:pt>
                <c:pt idx="4948">
                  <c:v>0.36442999999999998</c:v>
                </c:pt>
                <c:pt idx="4949">
                  <c:v>0.44307000000000002</c:v>
                </c:pt>
                <c:pt idx="4950">
                  <c:v>0.55044000000000004</c:v>
                </c:pt>
                <c:pt idx="4951">
                  <c:v>0.44317000000000001</c:v>
                </c:pt>
                <c:pt idx="4952">
                  <c:v>0.42613000000000001</c:v>
                </c:pt>
                <c:pt idx="4953">
                  <c:v>0.53108999999999995</c:v>
                </c:pt>
                <c:pt idx="4954">
                  <c:v>0.32027</c:v>
                </c:pt>
                <c:pt idx="4955">
                  <c:v>0.54379999999999995</c:v>
                </c:pt>
                <c:pt idx="4956">
                  <c:v>0.32923999999999998</c:v>
                </c:pt>
                <c:pt idx="4957">
                  <c:v>0.36743999999999999</c:v>
                </c:pt>
                <c:pt idx="4958">
                  <c:v>0.26685999999999999</c:v>
                </c:pt>
                <c:pt idx="4959">
                  <c:v>0.41009000000000001</c:v>
                </c:pt>
                <c:pt idx="4960">
                  <c:v>0.12384000000000001</c:v>
                </c:pt>
                <c:pt idx="4961">
                  <c:v>9.5874000000000001E-2</c:v>
                </c:pt>
                <c:pt idx="4962">
                  <c:v>-3.8677999999999997E-2</c:v>
                </c:pt>
                <c:pt idx="4963">
                  <c:v>-7.1435999999999999E-2</c:v>
                </c:pt>
                <c:pt idx="4964">
                  <c:v>-0.10983</c:v>
                </c:pt>
                <c:pt idx="4965">
                  <c:v>-0.27668999999999999</c:v>
                </c:pt>
                <c:pt idx="4966">
                  <c:v>-0.29311999999999999</c:v>
                </c:pt>
                <c:pt idx="4967">
                  <c:v>-0.44512000000000002</c:v>
                </c:pt>
                <c:pt idx="4968">
                  <c:v>-0.43276999999999999</c:v>
                </c:pt>
                <c:pt idx="4969">
                  <c:v>-0.48465000000000003</c:v>
                </c:pt>
                <c:pt idx="4970">
                  <c:v>-0.56442000000000003</c:v>
                </c:pt>
                <c:pt idx="4971">
                  <c:v>-0.53915999999999997</c:v>
                </c:pt>
                <c:pt idx="4972">
                  <c:v>-0.57557000000000003</c:v>
                </c:pt>
                <c:pt idx="4973">
                  <c:v>-0.53524000000000005</c:v>
                </c:pt>
                <c:pt idx="4974">
                  <c:v>-0.61482000000000003</c:v>
                </c:pt>
                <c:pt idx="4975">
                  <c:v>-0.70362000000000002</c:v>
                </c:pt>
                <c:pt idx="4976">
                  <c:v>-0.51358000000000004</c:v>
                </c:pt>
                <c:pt idx="4977">
                  <c:v>-0.42310999999999999</c:v>
                </c:pt>
                <c:pt idx="4978">
                  <c:v>-0.52244000000000002</c:v>
                </c:pt>
                <c:pt idx="4979">
                  <c:v>-0.22273000000000001</c:v>
                </c:pt>
                <c:pt idx="4980">
                  <c:v>-0.36748999999999998</c:v>
                </c:pt>
                <c:pt idx="4981">
                  <c:v>-0.14637</c:v>
                </c:pt>
                <c:pt idx="4982">
                  <c:v>-0.21462000000000001</c:v>
                </c:pt>
                <c:pt idx="4983">
                  <c:v>-1.8703999999999998E-2</c:v>
                </c:pt>
                <c:pt idx="4984">
                  <c:v>-0.10329000000000001</c:v>
                </c:pt>
                <c:pt idx="4985">
                  <c:v>0.19930999999999999</c:v>
                </c:pt>
                <c:pt idx="4986">
                  <c:v>0.23571</c:v>
                </c:pt>
                <c:pt idx="4987">
                  <c:v>0.36681000000000002</c:v>
                </c:pt>
                <c:pt idx="4988">
                  <c:v>0.44656000000000001</c:v>
                </c:pt>
                <c:pt idx="4989">
                  <c:v>0.50338000000000005</c:v>
                </c:pt>
                <c:pt idx="4990">
                  <c:v>0.64785000000000004</c:v>
                </c:pt>
                <c:pt idx="4991">
                  <c:v>0.57091000000000003</c:v>
                </c:pt>
                <c:pt idx="4992">
                  <c:v>0.77324999999999999</c:v>
                </c:pt>
                <c:pt idx="4993">
                  <c:v>0.70752999999999999</c:v>
                </c:pt>
                <c:pt idx="4994">
                  <c:v>0.69101999999999997</c:v>
                </c:pt>
                <c:pt idx="4995">
                  <c:v>0.76122000000000001</c:v>
                </c:pt>
                <c:pt idx="4996">
                  <c:v>0.69274000000000002</c:v>
                </c:pt>
                <c:pt idx="4997">
                  <c:v>0.59555000000000002</c:v>
                </c:pt>
                <c:pt idx="4998">
                  <c:v>0.50158999999999998</c:v>
                </c:pt>
                <c:pt idx="4999">
                  <c:v>0.58313999999999999</c:v>
                </c:pt>
                <c:pt idx="5000">
                  <c:v>0.50605</c:v>
                </c:pt>
                <c:pt idx="5001">
                  <c:v>0.32812999999999998</c:v>
                </c:pt>
                <c:pt idx="5002">
                  <c:v>0.23161000000000001</c:v>
                </c:pt>
                <c:pt idx="5003">
                  <c:v>0.16028999999999999</c:v>
                </c:pt>
                <c:pt idx="5004">
                  <c:v>-0.10965999999999999</c:v>
                </c:pt>
                <c:pt idx="5005">
                  <c:v>-5.3619E-2</c:v>
                </c:pt>
                <c:pt idx="5006">
                  <c:v>-0.22647999999999999</c:v>
                </c:pt>
                <c:pt idx="5007">
                  <c:v>-0.2046</c:v>
                </c:pt>
                <c:pt idx="5008">
                  <c:v>-0.36885000000000001</c:v>
                </c:pt>
                <c:pt idx="5009">
                  <c:v>-0.41127999999999998</c:v>
                </c:pt>
                <c:pt idx="5010">
                  <c:v>-0.61709000000000003</c:v>
                </c:pt>
                <c:pt idx="5011">
                  <c:v>-0.58148999999999995</c:v>
                </c:pt>
                <c:pt idx="5012">
                  <c:v>-0.71794999999999998</c:v>
                </c:pt>
                <c:pt idx="5013">
                  <c:v>-0.77564</c:v>
                </c:pt>
                <c:pt idx="5014">
                  <c:v>-0.77209000000000005</c:v>
                </c:pt>
                <c:pt idx="5015">
                  <c:v>-0.88132999999999995</c:v>
                </c:pt>
                <c:pt idx="5016">
                  <c:v>-0.75192999999999999</c:v>
                </c:pt>
                <c:pt idx="5017">
                  <c:v>-0.81323000000000001</c:v>
                </c:pt>
                <c:pt idx="5018">
                  <c:v>-0.69604999999999995</c:v>
                </c:pt>
                <c:pt idx="5019">
                  <c:v>-0.66813999999999996</c:v>
                </c:pt>
                <c:pt idx="5020">
                  <c:v>-0.59577000000000002</c:v>
                </c:pt>
                <c:pt idx="5021">
                  <c:v>-0.47661999999999999</c:v>
                </c:pt>
                <c:pt idx="5022">
                  <c:v>-0.37159999999999999</c:v>
                </c:pt>
                <c:pt idx="5023">
                  <c:v>-0.21848000000000001</c:v>
                </c:pt>
                <c:pt idx="5024">
                  <c:v>-0.16420999999999999</c:v>
                </c:pt>
                <c:pt idx="5025">
                  <c:v>-1.3920999999999999E-2</c:v>
                </c:pt>
                <c:pt idx="5026">
                  <c:v>4.1062000000000001E-2</c:v>
                </c:pt>
                <c:pt idx="5027">
                  <c:v>0.22203999999999999</c:v>
                </c:pt>
                <c:pt idx="5028">
                  <c:v>0.40149000000000001</c:v>
                </c:pt>
                <c:pt idx="5029">
                  <c:v>0.52920999999999996</c:v>
                </c:pt>
                <c:pt idx="5030">
                  <c:v>0.64863999999999999</c:v>
                </c:pt>
                <c:pt idx="5031">
                  <c:v>0.61160999999999999</c:v>
                </c:pt>
                <c:pt idx="5032">
                  <c:v>0.70859000000000005</c:v>
                </c:pt>
                <c:pt idx="5033">
                  <c:v>0.78454000000000002</c:v>
                </c:pt>
                <c:pt idx="5034">
                  <c:v>0.89495000000000002</c:v>
                </c:pt>
                <c:pt idx="5035">
                  <c:v>0.82191999999999998</c:v>
                </c:pt>
                <c:pt idx="5036">
                  <c:v>0.8448</c:v>
                </c:pt>
                <c:pt idx="5037">
                  <c:v>0.82262000000000002</c:v>
                </c:pt>
                <c:pt idx="5038">
                  <c:v>0.81303999999999998</c:v>
                </c:pt>
                <c:pt idx="5039">
                  <c:v>0.82138999999999995</c:v>
                </c:pt>
                <c:pt idx="5040">
                  <c:v>0.71421999999999997</c:v>
                </c:pt>
                <c:pt idx="5041">
                  <c:v>0.58738999999999997</c:v>
                </c:pt>
                <c:pt idx="5042">
                  <c:v>0.55210999999999999</c:v>
                </c:pt>
                <c:pt idx="5043">
                  <c:v>0.4284</c:v>
                </c:pt>
                <c:pt idx="5044">
                  <c:v>0.26251000000000002</c:v>
                </c:pt>
                <c:pt idx="5045">
                  <c:v>0.14748</c:v>
                </c:pt>
                <c:pt idx="5046">
                  <c:v>2.4816000000000001E-2</c:v>
                </c:pt>
                <c:pt idx="5047">
                  <c:v>-0.18207999999999999</c:v>
                </c:pt>
                <c:pt idx="5048">
                  <c:v>-0.34319</c:v>
                </c:pt>
                <c:pt idx="5049">
                  <c:v>-0.41843999999999998</c:v>
                </c:pt>
                <c:pt idx="5050">
                  <c:v>-0.41741</c:v>
                </c:pt>
                <c:pt idx="5051">
                  <c:v>-0.65398000000000001</c:v>
                </c:pt>
                <c:pt idx="5052">
                  <c:v>-0.79298999999999997</c:v>
                </c:pt>
                <c:pt idx="5053">
                  <c:v>-0.74487999999999999</c:v>
                </c:pt>
                <c:pt idx="5054">
                  <c:v>-1.0139</c:v>
                </c:pt>
                <c:pt idx="5055">
                  <c:v>-0.79610999999999998</c:v>
                </c:pt>
                <c:pt idx="5056">
                  <c:v>-1.0685</c:v>
                </c:pt>
                <c:pt idx="5057">
                  <c:v>-0.94264999999999999</c:v>
                </c:pt>
                <c:pt idx="5058">
                  <c:v>-1.0297000000000001</c:v>
                </c:pt>
                <c:pt idx="5059">
                  <c:v>-0.80984999999999996</c:v>
                </c:pt>
                <c:pt idx="5060">
                  <c:v>-0.82694000000000001</c:v>
                </c:pt>
                <c:pt idx="5061">
                  <c:v>-0.57667999999999997</c:v>
                </c:pt>
                <c:pt idx="5062">
                  <c:v>-0.53808999999999996</c:v>
                </c:pt>
                <c:pt idx="5063">
                  <c:v>-0.50299000000000005</c:v>
                </c:pt>
                <c:pt idx="5064">
                  <c:v>-0.35117999999999999</c:v>
                </c:pt>
                <c:pt idx="5065">
                  <c:v>-0.27544999999999997</c:v>
                </c:pt>
                <c:pt idx="5066">
                  <c:v>-4.9457000000000001E-2</c:v>
                </c:pt>
                <c:pt idx="5067">
                  <c:v>-3.4602000000000001E-2</c:v>
                </c:pt>
                <c:pt idx="5068">
                  <c:v>0.11268</c:v>
                </c:pt>
                <c:pt idx="5069">
                  <c:v>0.19696</c:v>
                </c:pt>
                <c:pt idx="5070">
                  <c:v>0.31674000000000002</c:v>
                </c:pt>
                <c:pt idx="5071">
                  <c:v>0.44994000000000001</c:v>
                </c:pt>
                <c:pt idx="5072">
                  <c:v>0.50965000000000005</c:v>
                </c:pt>
                <c:pt idx="5073">
                  <c:v>0.72907999999999995</c:v>
                </c:pt>
                <c:pt idx="5074">
                  <c:v>0.65454999999999997</c:v>
                </c:pt>
                <c:pt idx="5075">
                  <c:v>0.50105999999999995</c:v>
                </c:pt>
                <c:pt idx="5076">
                  <c:v>0.92588999999999999</c:v>
                </c:pt>
                <c:pt idx="5077">
                  <c:v>0.97262000000000004</c:v>
                </c:pt>
                <c:pt idx="5078">
                  <c:v>0.70316000000000001</c:v>
                </c:pt>
                <c:pt idx="5079">
                  <c:v>1.1349</c:v>
                </c:pt>
                <c:pt idx="5080">
                  <c:v>0.66125999999999996</c:v>
                </c:pt>
                <c:pt idx="5081">
                  <c:v>0.86067000000000005</c:v>
                </c:pt>
                <c:pt idx="5082">
                  <c:v>0.55095000000000005</c:v>
                </c:pt>
                <c:pt idx="5083">
                  <c:v>0.70640999999999998</c:v>
                </c:pt>
                <c:pt idx="5084">
                  <c:v>0.22603000000000001</c:v>
                </c:pt>
                <c:pt idx="5085">
                  <c:v>0.42588999999999999</c:v>
                </c:pt>
                <c:pt idx="5086">
                  <c:v>0.18412000000000001</c:v>
                </c:pt>
                <c:pt idx="5087">
                  <c:v>0.17121</c:v>
                </c:pt>
                <c:pt idx="5088">
                  <c:v>3.2460999999999997E-2</c:v>
                </c:pt>
                <c:pt idx="5089">
                  <c:v>-9.8263000000000003E-2</c:v>
                </c:pt>
                <c:pt idx="5090">
                  <c:v>-6.3737000000000002E-2</c:v>
                </c:pt>
                <c:pt idx="5091">
                  <c:v>-0.37395</c:v>
                </c:pt>
                <c:pt idx="5092">
                  <c:v>-0.22358</c:v>
                </c:pt>
                <c:pt idx="5093">
                  <c:v>-0.43385000000000001</c:v>
                </c:pt>
                <c:pt idx="5094">
                  <c:v>-0.46378999999999998</c:v>
                </c:pt>
                <c:pt idx="5095">
                  <c:v>-0.47794999999999999</c:v>
                </c:pt>
                <c:pt idx="5096">
                  <c:v>-0.63798999999999995</c:v>
                </c:pt>
                <c:pt idx="5097">
                  <c:v>-0.65646000000000004</c:v>
                </c:pt>
                <c:pt idx="5098">
                  <c:v>-0.72296000000000005</c:v>
                </c:pt>
                <c:pt idx="5099">
                  <c:v>-0.46400999999999998</c:v>
                </c:pt>
                <c:pt idx="5100">
                  <c:v>-0.34948000000000001</c:v>
                </c:pt>
                <c:pt idx="5101">
                  <c:v>-0.62885000000000002</c:v>
                </c:pt>
                <c:pt idx="5102">
                  <c:v>-0.64365000000000006</c:v>
                </c:pt>
                <c:pt idx="5103">
                  <c:v>-0.37019000000000002</c:v>
                </c:pt>
                <c:pt idx="5104">
                  <c:v>-0.70655000000000001</c:v>
                </c:pt>
                <c:pt idx="5105">
                  <c:v>-0.16489000000000001</c:v>
                </c:pt>
                <c:pt idx="5106">
                  <c:v>-0.37709999999999999</c:v>
                </c:pt>
                <c:pt idx="5107">
                  <c:v>-1.4642000000000001E-2</c:v>
                </c:pt>
                <c:pt idx="5108">
                  <c:v>-0.13655999999999999</c:v>
                </c:pt>
                <c:pt idx="5109">
                  <c:v>0.28891</c:v>
                </c:pt>
                <c:pt idx="5110">
                  <c:v>-2.2258999999999998E-3</c:v>
                </c:pt>
                <c:pt idx="5111">
                  <c:v>0.22778999999999999</c:v>
                </c:pt>
                <c:pt idx="5112">
                  <c:v>0.16009000000000001</c:v>
                </c:pt>
                <c:pt idx="5113">
                  <c:v>0.23602000000000001</c:v>
                </c:pt>
                <c:pt idx="5114">
                  <c:v>0.31001000000000001</c:v>
                </c:pt>
                <c:pt idx="5115">
                  <c:v>0.19656000000000001</c:v>
                </c:pt>
                <c:pt idx="5116">
                  <c:v>0.47010999999999997</c:v>
                </c:pt>
                <c:pt idx="5117">
                  <c:v>0.22581000000000001</c:v>
                </c:pt>
                <c:pt idx="5118">
                  <c:v>0.34948000000000001</c:v>
                </c:pt>
                <c:pt idx="5119">
                  <c:v>0.36925000000000002</c:v>
                </c:pt>
                <c:pt idx="5120">
                  <c:v>0.36043999999999998</c:v>
                </c:pt>
                <c:pt idx="5121">
                  <c:v>0.36858000000000002</c:v>
                </c:pt>
                <c:pt idx="5122">
                  <c:v>0.36959999999999998</c:v>
                </c:pt>
                <c:pt idx="5123">
                  <c:v>0.42893999999999999</c:v>
                </c:pt>
                <c:pt idx="5124">
                  <c:v>0.18656</c:v>
                </c:pt>
                <c:pt idx="5125">
                  <c:v>0.21314</c:v>
                </c:pt>
                <c:pt idx="5126">
                  <c:v>9.0288999999999994E-2</c:v>
                </c:pt>
                <c:pt idx="5127">
                  <c:v>0.12307999999999999</c:v>
                </c:pt>
                <c:pt idx="5128">
                  <c:v>0.20676</c:v>
                </c:pt>
                <c:pt idx="5129">
                  <c:v>0.17843000000000001</c:v>
                </c:pt>
                <c:pt idx="5130">
                  <c:v>6.9274000000000002E-2</c:v>
                </c:pt>
                <c:pt idx="5131">
                  <c:v>-8.5708999999999994E-2</c:v>
                </c:pt>
                <c:pt idx="5132">
                  <c:v>-0.23114000000000001</c:v>
                </c:pt>
                <c:pt idx="5133">
                  <c:v>-0.28908</c:v>
                </c:pt>
                <c:pt idx="5134">
                  <c:v>-0.20271</c:v>
                </c:pt>
                <c:pt idx="5135">
                  <c:v>-0.19678000000000001</c:v>
                </c:pt>
                <c:pt idx="5136">
                  <c:v>-0.26382</c:v>
                </c:pt>
                <c:pt idx="5137">
                  <c:v>-0.26078000000000001</c:v>
                </c:pt>
                <c:pt idx="5138">
                  <c:v>-0.17488999999999999</c:v>
                </c:pt>
                <c:pt idx="5139">
                  <c:v>-0.18490000000000001</c:v>
                </c:pt>
                <c:pt idx="5140">
                  <c:v>-0.17763999999999999</c:v>
                </c:pt>
                <c:pt idx="5141">
                  <c:v>-0.20627000000000001</c:v>
                </c:pt>
                <c:pt idx="5142">
                  <c:v>-8.2221000000000002E-2</c:v>
                </c:pt>
                <c:pt idx="5143">
                  <c:v>-0.10059999999999999</c:v>
                </c:pt>
                <c:pt idx="5144">
                  <c:v>-0.16553000000000001</c:v>
                </c:pt>
                <c:pt idx="5145">
                  <c:v>-7.9400999999999999E-2</c:v>
                </c:pt>
                <c:pt idx="5146">
                  <c:v>-5.7366E-2</c:v>
                </c:pt>
                <c:pt idx="5147">
                  <c:v>-0.16853000000000001</c:v>
                </c:pt>
                <c:pt idx="5148">
                  <c:v>-0.15207999999999999</c:v>
                </c:pt>
                <c:pt idx="5149">
                  <c:v>-2.1975000000000001E-2</c:v>
                </c:pt>
                <c:pt idx="5150">
                  <c:v>-4.3982E-2</c:v>
                </c:pt>
                <c:pt idx="5151">
                  <c:v>4.3901999999999997E-2</c:v>
                </c:pt>
                <c:pt idx="5152">
                  <c:v>-1.2437999999999999E-2</c:v>
                </c:pt>
                <c:pt idx="5153">
                  <c:v>-1.6917999999999999E-2</c:v>
                </c:pt>
                <c:pt idx="5154">
                  <c:v>-8.6342999999999999E-4</c:v>
                </c:pt>
                <c:pt idx="5155">
                  <c:v>1.1449000000000001E-2</c:v>
                </c:pt>
                <c:pt idx="5156">
                  <c:v>2.4434999999999998E-2</c:v>
                </c:pt>
                <c:pt idx="5157">
                  <c:v>8.7230000000000002E-2</c:v>
                </c:pt>
                <c:pt idx="5158">
                  <c:v>5.3235999999999999E-2</c:v>
                </c:pt>
                <c:pt idx="5159">
                  <c:v>5.7974999999999997E-3</c:v>
                </c:pt>
                <c:pt idx="5160">
                  <c:v>8.4806999999999994E-2</c:v>
                </c:pt>
                <c:pt idx="5161">
                  <c:v>0.22445000000000001</c:v>
                </c:pt>
                <c:pt idx="5162">
                  <c:v>0.21060999999999999</c:v>
                </c:pt>
                <c:pt idx="5163">
                  <c:v>9.6787999999999999E-2</c:v>
                </c:pt>
                <c:pt idx="5164">
                  <c:v>8.4069000000000005E-2</c:v>
                </c:pt>
                <c:pt idx="5165">
                  <c:v>9.7651000000000002E-2</c:v>
                </c:pt>
                <c:pt idx="5166">
                  <c:v>0.13650000000000001</c:v>
                </c:pt>
                <c:pt idx="5167">
                  <c:v>8.6462999999999998E-2</c:v>
                </c:pt>
                <c:pt idx="5168">
                  <c:v>2.4702999999999999E-2</c:v>
                </c:pt>
                <c:pt idx="5169">
                  <c:v>-1.6487000000000002E-2</c:v>
                </c:pt>
                <c:pt idx="5170">
                  <c:v>-1.9480999999999998E-2</c:v>
                </c:pt>
                <c:pt idx="5171">
                  <c:v>-5.3039999999999997E-2</c:v>
                </c:pt>
                <c:pt idx="5172">
                  <c:v>-3.4709999999999998E-2</c:v>
                </c:pt>
                <c:pt idx="5173">
                  <c:v>-6.8354000000000002E-3</c:v>
                </c:pt>
                <c:pt idx="5174">
                  <c:v>-4.3722999999999998E-2</c:v>
                </c:pt>
                <c:pt idx="5175">
                  <c:v>-5.3567999999999998E-2</c:v>
                </c:pt>
                <c:pt idx="5176">
                  <c:v>-6.1858999999999997E-2</c:v>
                </c:pt>
                <c:pt idx="5177">
                  <c:v>-2.4146999999999998E-2</c:v>
                </c:pt>
                <c:pt idx="5178">
                  <c:v>-1.8663999999999999E-4</c:v>
                </c:pt>
                <c:pt idx="5179">
                  <c:v>2.0447E-2</c:v>
                </c:pt>
                <c:pt idx="5180">
                  <c:v>3.4386E-2</c:v>
                </c:pt>
                <c:pt idx="5181">
                  <c:v>1.3986999999999999E-2</c:v>
                </c:pt>
                <c:pt idx="5182">
                  <c:v>-2.686E-3</c:v>
                </c:pt>
                <c:pt idx="5183">
                  <c:v>2.1926000000000001E-2</c:v>
                </c:pt>
                <c:pt idx="5184">
                  <c:v>6.3866000000000006E-2</c:v>
                </c:pt>
                <c:pt idx="5185">
                  <c:v>6.3391999999999997E-3</c:v>
                </c:pt>
                <c:pt idx="5186">
                  <c:v>-7.2505E-2</c:v>
                </c:pt>
                <c:pt idx="5187">
                  <c:v>-6.6433000000000006E-2</c:v>
                </c:pt>
                <c:pt idx="5188">
                  <c:v>-2.7535E-2</c:v>
                </c:pt>
                <c:pt idx="5189">
                  <c:v>-1.3247999999999999E-3</c:v>
                </c:pt>
                <c:pt idx="5190">
                  <c:v>-1.1451E-3</c:v>
                </c:pt>
                <c:pt idx="5191">
                  <c:v>-5.5277E-2</c:v>
                </c:pt>
                <c:pt idx="5192">
                  <c:v>-4.8813000000000002E-2</c:v>
                </c:pt>
                <c:pt idx="5193">
                  <c:v>2.5249999999999999E-3</c:v>
                </c:pt>
                <c:pt idx="5194">
                  <c:v>3.7132999999999999E-2</c:v>
                </c:pt>
                <c:pt idx="5195">
                  <c:v>1.4933E-2</c:v>
                </c:pt>
                <c:pt idx="5196">
                  <c:v>-9.9617999999999998E-3</c:v>
                </c:pt>
                <c:pt idx="5197">
                  <c:v>-2.0781999999999998E-2</c:v>
                </c:pt>
                <c:pt idx="5198">
                  <c:v>-2.7895E-2</c:v>
                </c:pt>
                <c:pt idx="5199">
                  <c:v>4.9499000000000001E-2</c:v>
                </c:pt>
                <c:pt idx="5200">
                  <c:v>0.14452999999999999</c:v>
                </c:pt>
                <c:pt idx="5201">
                  <c:v>-6.7414000000000002E-2</c:v>
                </c:pt>
                <c:pt idx="5202">
                  <c:v>-9.2039999999999997E-2</c:v>
                </c:pt>
                <c:pt idx="5203">
                  <c:v>0.10938000000000001</c:v>
                </c:pt>
                <c:pt idx="5204">
                  <c:v>-7.5436000000000003E-2</c:v>
                </c:pt>
                <c:pt idx="5205">
                  <c:v>0.10697</c:v>
                </c:pt>
                <c:pt idx="5206">
                  <c:v>-5.5849000000000003E-2</c:v>
                </c:pt>
                <c:pt idx="5207">
                  <c:v>3.1934999999999998E-2</c:v>
                </c:pt>
                <c:pt idx="5208">
                  <c:v>-9.5776E-2</c:v>
                </c:pt>
                <c:pt idx="5209">
                  <c:v>7.2183999999999998E-2</c:v>
                </c:pt>
                <c:pt idx="5210">
                  <c:v>-5.3328E-2</c:v>
                </c:pt>
                <c:pt idx="5211">
                  <c:v>4.8198999999999999E-2</c:v>
                </c:pt>
                <c:pt idx="5212">
                  <c:v>6.4596000000000002E-3</c:v>
                </c:pt>
                <c:pt idx="5213">
                  <c:v>-2.2610000000000002E-2</c:v>
                </c:pt>
                <c:pt idx="5214">
                  <c:v>-2.4368999999999998E-2</c:v>
                </c:pt>
                <c:pt idx="5215">
                  <c:v>-6.2503000000000003E-2</c:v>
                </c:pt>
                <c:pt idx="5216">
                  <c:v>9.3618999999999994E-2</c:v>
                </c:pt>
                <c:pt idx="5217">
                  <c:v>-2.5041000000000001E-2</c:v>
                </c:pt>
                <c:pt idx="5218">
                  <c:v>-1.7878000000000002E-2</c:v>
                </c:pt>
                <c:pt idx="5219">
                  <c:v>-4.6702E-2</c:v>
                </c:pt>
                <c:pt idx="5220">
                  <c:v>4.1786999999999996E-3</c:v>
                </c:pt>
                <c:pt idx="5221">
                  <c:v>3.9165999999999999E-2</c:v>
                </c:pt>
                <c:pt idx="5222">
                  <c:v>-2.8223000000000002E-2</c:v>
                </c:pt>
                <c:pt idx="5223">
                  <c:v>1.8907E-2</c:v>
                </c:pt>
                <c:pt idx="5224">
                  <c:v>-6.0423999999999999E-2</c:v>
                </c:pt>
                <c:pt idx="5225">
                  <c:v>-0.13219</c:v>
                </c:pt>
                <c:pt idx="5226">
                  <c:v>3.1188E-2</c:v>
                </c:pt>
                <c:pt idx="5227">
                  <c:v>4.7517999999999998E-2</c:v>
                </c:pt>
                <c:pt idx="5228">
                  <c:v>-5.9545000000000001E-2</c:v>
                </c:pt>
                <c:pt idx="5229">
                  <c:v>0.14532999999999999</c:v>
                </c:pt>
                <c:pt idx="5230">
                  <c:v>-9.9629999999999996E-2</c:v>
                </c:pt>
                <c:pt idx="5231">
                  <c:v>3.8324999999999998E-2</c:v>
                </c:pt>
                <c:pt idx="5232">
                  <c:v>-7.5739000000000001E-2</c:v>
                </c:pt>
                <c:pt idx="5233">
                  <c:v>2.478E-2</c:v>
                </c:pt>
                <c:pt idx="5234">
                  <c:v>-0.15407000000000001</c:v>
                </c:pt>
                <c:pt idx="5235">
                  <c:v>4.4588000000000003E-2</c:v>
                </c:pt>
                <c:pt idx="5236">
                  <c:v>-5.5269000000000004E-3</c:v>
                </c:pt>
                <c:pt idx="5237">
                  <c:v>8.2935999999999996E-2</c:v>
                </c:pt>
                <c:pt idx="5238">
                  <c:v>0.09</c:v>
                </c:pt>
                <c:pt idx="5239">
                  <c:v>7.084E-2</c:v>
                </c:pt>
                <c:pt idx="5240">
                  <c:v>0.14877000000000001</c:v>
                </c:pt>
                <c:pt idx="5241">
                  <c:v>3.4061000000000001E-2</c:v>
                </c:pt>
                <c:pt idx="5242">
                  <c:v>0.19411</c:v>
                </c:pt>
                <c:pt idx="5243">
                  <c:v>0.12239999999999999</c:v>
                </c:pt>
                <c:pt idx="5244">
                  <c:v>9.4459000000000001E-2</c:v>
                </c:pt>
                <c:pt idx="5245">
                  <c:v>0.10339</c:v>
                </c:pt>
                <c:pt idx="5246">
                  <c:v>5.1492000000000003E-2</c:v>
                </c:pt>
                <c:pt idx="5247">
                  <c:v>2.5998E-2</c:v>
                </c:pt>
                <c:pt idx="5248">
                  <c:v>-7.8428999999999999E-3</c:v>
                </c:pt>
                <c:pt idx="5249">
                  <c:v>0.10781</c:v>
                </c:pt>
                <c:pt idx="5250">
                  <c:v>9.4657000000000005E-2</c:v>
                </c:pt>
                <c:pt idx="5251">
                  <c:v>-9.8601999999999995E-3</c:v>
                </c:pt>
                <c:pt idx="5252">
                  <c:v>-5.4507E-2</c:v>
                </c:pt>
                <c:pt idx="5253">
                  <c:v>-1.0383E-2</c:v>
                </c:pt>
                <c:pt idx="5254">
                  <c:v>-0.14523</c:v>
                </c:pt>
                <c:pt idx="5255">
                  <c:v>9.8382999999999995E-3</c:v>
                </c:pt>
                <c:pt idx="5256">
                  <c:v>-8.9663000000000007E-2</c:v>
                </c:pt>
                <c:pt idx="5257">
                  <c:v>1.384E-2</c:v>
                </c:pt>
                <c:pt idx="5258">
                  <c:v>-5.8978999999999997E-2</c:v>
                </c:pt>
                <c:pt idx="5259">
                  <c:v>1.4370000000000001E-2</c:v>
                </c:pt>
                <c:pt idx="5260">
                  <c:v>-0.13975000000000001</c:v>
                </c:pt>
                <c:pt idx="5261">
                  <c:v>-8.2740999999999995E-2</c:v>
                </c:pt>
                <c:pt idx="5262">
                  <c:v>-0.14219000000000001</c:v>
                </c:pt>
                <c:pt idx="5263">
                  <c:v>-0.18431</c:v>
                </c:pt>
                <c:pt idx="5264">
                  <c:v>-0.16202</c:v>
                </c:pt>
                <c:pt idx="5265">
                  <c:v>-0.2278</c:v>
                </c:pt>
                <c:pt idx="5266">
                  <c:v>-0.13725000000000001</c:v>
                </c:pt>
                <c:pt idx="5267">
                  <c:v>-0.24310000000000001</c:v>
                </c:pt>
                <c:pt idx="5268">
                  <c:v>-0.19205</c:v>
                </c:pt>
                <c:pt idx="5269">
                  <c:v>-0.15082000000000001</c:v>
                </c:pt>
                <c:pt idx="5270">
                  <c:v>-0.15318999999999999</c:v>
                </c:pt>
                <c:pt idx="5271">
                  <c:v>-0.10692</c:v>
                </c:pt>
                <c:pt idx="5272">
                  <c:v>-5.3284999999999999E-2</c:v>
                </c:pt>
                <c:pt idx="5273">
                  <c:v>-2.4754999999999998E-3</c:v>
                </c:pt>
                <c:pt idx="5274">
                  <c:v>-5.7477E-2</c:v>
                </c:pt>
                <c:pt idx="5275">
                  <c:v>1.3585E-2</c:v>
                </c:pt>
                <c:pt idx="5276">
                  <c:v>2.7141999999999999E-2</c:v>
                </c:pt>
                <c:pt idx="5277">
                  <c:v>9.0275999999999995E-2</c:v>
                </c:pt>
                <c:pt idx="5278">
                  <c:v>0.16178999999999999</c:v>
                </c:pt>
                <c:pt idx="5279">
                  <c:v>0.21193999999999999</c:v>
                </c:pt>
                <c:pt idx="5280">
                  <c:v>0.19098999999999999</c:v>
                </c:pt>
                <c:pt idx="5281">
                  <c:v>0.18915999999999999</c:v>
                </c:pt>
                <c:pt idx="5282">
                  <c:v>0.16622000000000001</c:v>
                </c:pt>
                <c:pt idx="5283">
                  <c:v>0.18676999999999999</c:v>
                </c:pt>
                <c:pt idx="5284">
                  <c:v>0.22506000000000001</c:v>
                </c:pt>
                <c:pt idx="5285">
                  <c:v>0.26756000000000002</c:v>
                </c:pt>
                <c:pt idx="5286">
                  <c:v>0.20921000000000001</c:v>
                </c:pt>
                <c:pt idx="5287">
                  <c:v>0.21285000000000001</c:v>
                </c:pt>
                <c:pt idx="5288">
                  <c:v>0.24818000000000001</c:v>
                </c:pt>
                <c:pt idx="5289">
                  <c:v>0.24604000000000001</c:v>
                </c:pt>
                <c:pt idx="5290">
                  <c:v>0.22953000000000001</c:v>
                </c:pt>
                <c:pt idx="5291">
                  <c:v>0.15619</c:v>
                </c:pt>
                <c:pt idx="5292">
                  <c:v>0.18301000000000001</c:v>
                </c:pt>
                <c:pt idx="5293">
                  <c:v>0.13288</c:v>
                </c:pt>
                <c:pt idx="5294">
                  <c:v>7.2430999999999995E-2</c:v>
                </c:pt>
                <c:pt idx="5295">
                  <c:v>5.0820999999999998E-2</c:v>
                </c:pt>
                <c:pt idx="5296">
                  <c:v>-3.6985E-3</c:v>
                </c:pt>
                <c:pt idx="5297">
                  <c:v>-0.11005</c:v>
                </c:pt>
                <c:pt idx="5298">
                  <c:v>-0.13582</c:v>
                </c:pt>
                <c:pt idx="5299">
                  <c:v>-0.13965</c:v>
                </c:pt>
                <c:pt idx="5300">
                  <c:v>-0.26524999999999999</c:v>
                </c:pt>
                <c:pt idx="5301">
                  <c:v>-0.20871000000000001</c:v>
                </c:pt>
                <c:pt idx="5302">
                  <c:v>-0.26611000000000001</c:v>
                </c:pt>
                <c:pt idx="5303">
                  <c:v>-0.36914000000000002</c:v>
                </c:pt>
                <c:pt idx="5304">
                  <c:v>-0.27626000000000001</c:v>
                </c:pt>
                <c:pt idx="5305">
                  <c:v>-0.44450000000000001</c:v>
                </c:pt>
                <c:pt idx="5306">
                  <c:v>-0.33511999999999997</c:v>
                </c:pt>
                <c:pt idx="5307">
                  <c:v>-0.33450999999999997</c:v>
                </c:pt>
                <c:pt idx="5308">
                  <c:v>-0.26388</c:v>
                </c:pt>
                <c:pt idx="5309">
                  <c:v>-0.44131999999999999</c:v>
                </c:pt>
                <c:pt idx="5310">
                  <c:v>-0.29780000000000001</c:v>
                </c:pt>
                <c:pt idx="5311">
                  <c:v>-0.22586999999999999</c:v>
                </c:pt>
                <c:pt idx="5312">
                  <c:v>-0.17968000000000001</c:v>
                </c:pt>
                <c:pt idx="5313">
                  <c:v>-0.18140000000000001</c:v>
                </c:pt>
                <c:pt idx="5314">
                  <c:v>-0.15040999999999999</c:v>
                </c:pt>
                <c:pt idx="5315">
                  <c:v>-7.0680000000000007E-2</c:v>
                </c:pt>
                <c:pt idx="5316">
                  <c:v>-4.7762000000000004E-3</c:v>
                </c:pt>
                <c:pt idx="5317">
                  <c:v>9.9422999999999997E-2</c:v>
                </c:pt>
                <c:pt idx="5318">
                  <c:v>9.4001000000000001E-2</c:v>
                </c:pt>
                <c:pt idx="5319">
                  <c:v>0.15404000000000001</c:v>
                </c:pt>
                <c:pt idx="5320">
                  <c:v>0.24076</c:v>
                </c:pt>
                <c:pt idx="5321">
                  <c:v>0.27049000000000001</c:v>
                </c:pt>
                <c:pt idx="5322">
                  <c:v>0.34810000000000002</c:v>
                </c:pt>
                <c:pt idx="5323">
                  <c:v>0.35367999999999999</c:v>
                </c:pt>
                <c:pt idx="5324">
                  <c:v>0.42681999999999998</c:v>
                </c:pt>
                <c:pt idx="5325">
                  <c:v>0.53488999999999998</c:v>
                </c:pt>
                <c:pt idx="5326">
                  <c:v>0.42647000000000002</c:v>
                </c:pt>
                <c:pt idx="5327">
                  <c:v>0.40790999999999999</c:v>
                </c:pt>
                <c:pt idx="5328">
                  <c:v>0.50983999999999996</c:v>
                </c:pt>
                <c:pt idx="5329">
                  <c:v>0.35082000000000002</c:v>
                </c:pt>
                <c:pt idx="5330">
                  <c:v>0.53071999999999997</c:v>
                </c:pt>
                <c:pt idx="5331">
                  <c:v>0.31324999999999997</c:v>
                </c:pt>
                <c:pt idx="5332">
                  <c:v>0.39484999999999998</c:v>
                </c:pt>
                <c:pt idx="5333">
                  <c:v>0.25412000000000001</c:v>
                </c:pt>
                <c:pt idx="5334">
                  <c:v>0.39961999999999998</c:v>
                </c:pt>
                <c:pt idx="5335">
                  <c:v>0.12014</c:v>
                </c:pt>
                <c:pt idx="5336">
                  <c:v>8.7129999999999999E-2</c:v>
                </c:pt>
                <c:pt idx="5337">
                  <c:v>-4.1582000000000001E-2</c:v>
                </c:pt>
                <c:pt idx="5338">
                  <c:v>-7.0037000000000002E-2</c:v>
                </c:pt>
                <c:pt idx="5339">
                  <c:v>-0.10346</c:v>
                </c:pt>
                <c:pt idx="5340">
                  <c:v>-0.28216000000000002</c:v>
                </c:pt>
                <c:pt idx="5341">
                  <c:v>-0.28582999999999997</c:v>
                </c:pt>
                <c:pt idx="5342">
                  <c:v>-0.45617000000000002</c:v>
                </c:pt>
                <c:pt idx="5343">
                  <c:v>-0.42164000000000001</c:v>
                </c:pt>
                <c:pt idx="5344">
                  <c:v>-0.47221999999999997</c:v>
                </c:pt>
                <c:pt idx="5345">
                  <c:v>-0.54598999999999998</c:v>
                </c:pt>
                <c:pt idx="5346">
                  <c:v>-0.57382</c:v>
                </c:pt>
                <c:pt idx="5347">
                  <c:v>-0.56206</c:v>
                </c:pt>
                <c:pt idx="5348">
                  <c:v>-0.51870000000000005</c:v>
                </c:pt>
                <c:pt idx="5349">
                  <c:v>-0.65332999999999997</c:v>
                </c:pt>
                <c:pt idx="5350">
                  <c:v>-0.68955999999999995</c:v>
                </c:pt>
                <c:pt idx="5351">
                  <c:v>-0.49302000000000001</c:v>
                </c:pt>
                <c:pt idx="5352">
                  <c:v>-0.40987000000000001</c:v>
                </c:pt>
                <c:pt idx="5353">
                  <c:v>-0.49913999999999997</c:v>
                </c:pt>
                <c:pt idx="5354">
                  <c:v>-0.20494999999999999</c:v>
                </c:pt>
                <c:pt idx="5355">
                  <c:v>-0.35124</c:v>
                </c:pt>
                <c:pt idx="5356">
                  <c:v>-0.15634999999999999</c:v>
                </c:pt>
                <c:pt idx="5357">
                  <c:v>-0.19957</c:v>
                </c:pt>
                <c:pt idx="5358">
                  <c:v>-9.7108999999999997E-3</c:v>
                </c:pt>
                <c:pt idx="5359">
                  <c:v>-0.10377</c:v>
                </c:pt>
                <c:pt idx="5360">
                  <c:v>0.21243999999999999</c:v>
                </c:pt>
                <c:pt idx="5361">
                  <c:v>0.23788999999999999</c:v>
                </c:pt>
                <c:pt idx="5362">
                  <c:v>0.36591000000000001</c:v>
                </c:pt>
                <c:pt idx="5363">
                  <c:v>0.44916</c:v>
                </c:pt>
                <c:pt idx="5364">
                  <c:v>0.50483</c:v>
                </c:pt>
                <c:pt idx="5365">
                  <c:v>0.64031000000000005</c:v>
                </c:pt>
                <c:pt idx="5366">
                  <c:v>0.61436000000000002</c:v>
                </c:pt>
                <c:pt idx="5367">
                  <c:v>0.76854999999999996</c:v>
                </c:pt>
                <c:pt idx="5368">
                  <c:v>0.69264999999999999</c:v>
                </c:pt>
                <c:pt idx="5369">
                  <c:v>0.74514000000000002</c:v>
                </c:pt>
                <c:pt idx="5370">
                  <c:v>0.74773000000000001</c:v>
                </c:pt>
                <c:pt idx="5371">
                  <c:v>0.67376999999999998</c:v>
                </c:pt>
                <c:pt idx="5372">
                  <c:v>0.57920000000000005</c:v>
                </c:pt>
                <c:pt idx="5373">
                  <c:v>0.53935999999999995</c:v>
                </c:pt>
                <c:pt idx="5374">
                  <c:v>0.57203999999999999</c:v>
                </c:pt>
                <c:pt idx="5375">
                  <c:v>0.49045</c:v>
                </c:pt>
                <c:pt idx="5376">
                  <c:v>0.36018</c:v>
                </c:pt>
                <c:pt idx="5377">
                  <c:v>0.21851000000000001</c:v>
                </c:pt>
                <c:pt idx="5378">
                  <c:v>0.14718000000000001</c:v>
                </c:pt>
                <c:pt idx="5379">
                  <c:v>-0.11252</c:v>
                </c:pt>
                <c:pt idx="5380">
                  <c:v>-6.3744999999999996E-2</c:v>
                </c:pt>
                <c:pt idx="5381">
                  <c:v>-0.23</c:v>
                </c:pt>
                <c:pt idx="5382">
                  <c:v>-0.19732</c:v>
                </c:pt>
                <c:pt idx="5383">
                  <c:v>-0.38952999999999999</c:v>
                </c:pt>
                <c:pt idx="5384">
                  <c:v>-0.41256999999999999</c:v>
                </c:pt>
                <c:pt idx="5385">
                  <c:v>-0.60711999999999999</c:v>
                </c:pt>
                <c:pt idx="5386">
                  <c:v>-0.62890000000000001</c:v>
                </c:pt>
                <c:pt idx="5387">
                  <c:v>-0.71540999999999999</c:v>
                </c:pt>
                <c:pt idx="5388">
                  <c:v>-0.76478999999999997</c:v>
                </c:pt>
                <c:pt idx="5389">
                  <c:v>-0.76053999999999999</c:v>
                </c:pt>
                <c:pt idx="5390">
                  <c:v>-0.86614999999999998</c:v>
                </c:pt>
                <c:pt idx="5391">
                  <c:v>-0.73790999999999995</c:v>
                </c:pt>
                <c:pt idx="5392">
                  <c:v>-0.79749000000000003</c:v>
                </c:pt>
                <c:pt idx="5393">
                  <c:v>-0.76502999999999999</c:v>
                </c:pt>
                <c:pt idx="5394">
                  <c:v>-0.66095000000000004</c:v>
                </c:pt>
                <c:pt idx="5395">
                  <c:v>-0.58723000000000003</c:v>
                </c:pt>
                <c:pt idx="5396">
                  <c:v>-0.53525999999999996</c:v>
                </c:pt>
                <c:pt idx="5397">
                  <c:v>-0.36285000000000001</c:v>
                </c:pt>
                <c:pt idx="5398">
                  <c:v>-0.21529999999999999</c:v>
                </c:pt>
                <c:pt idx="5399">
                  <c:v>-0.17169000000000001</c:v>
                </c:pt>
                <c:pt idx="5400">
                  <c:v>-2.9429E-2</c:v>
                </c:pt>
                <c:pt idx="5401">
                  <c:v>3.7303000000000003E-2</c:v>
                </c:pt>
                <c:pt idx="5402">
                  <c:v>0.21598000000000001</c:v>
                </c:pt>
                <c:pt idx="5403">
                  <c:v>0.41177999999999998</c:v>
                </c:pt>
                <c:pt idx="5404">
                  <c:v>0.52947</c:v>
                </c:pt>
                <c:pt idx="5405">
                  <c:v>0.63731000000000004</c:v>
                </c:pt>
                <c:pt idx="5406">
                  <c:v>0.60267999999999999</c:v>
                </c:pt>
                <c:pt idx="5407">
                  <c:v>0.69579999999999997</c:v>
                </c:pt>
                <c:pt idx="5408">
                  <c:v>0.76783999999999997</c:v>
                </c:pt>
                <c:pt idx="5409">
                  <c:v>0.87397999999999998</c:v>
                </c:pt>
                <c:pt idx="5410">
                  <c:v>0.88878000000000001</c:v>
                </c:pt>
                <c:pt idx="5411">
                  <c:v>0.83842000000000005</c:v>
                </c:pt>
                <c:pt idx="5412">
                  <c:v>0.80994999999999995</c:v>
                </c:pt>
                <c:pt idx="5413">
                  <c:v>0.88744000000000001</c:v>
                </c:pt>
                <c:pt idx="5414">
                  <c:v>0.81154000000000004</c:v>
                </c:pt>
                <c:pt idx="5415">
                  <c:v>0.70694000000000001</c:v>
                </c:pt>
                <c:pt idx="5416">
                  <c:v>0.58145999999999998</c:v>
                </c:pt>
                <c:pt idx="5417">
                  <c:v>0.54271000000000003</c:v>
                </c:pt>
                <c:pt idx="5418">
                  <c:v>0.42452000000000001</c:v>
                </c:pt>
                <c:pt idx="5419">
                  <c:v>0.26035999999999998</c:v>
                </c:pt>
                <c:pt idx="5420">
                  <c:v>0.17885000000000001</c:v>
                </c:pt>
                <c:pt idx="5421">
                  <c:v>2.3417E-2</c:v>
                </c:pt>
                <c:pt idx="5422">
                  <c:v>-0.17305999999999999</c:v>
                </c:pt>
                <c:pt idx="5423">
                  <c:v>-0.34321000000000002</c:v>
                </c:pt>
                <c:pt idx="5424">
                  <c:v>-0.41052</c:v>
                </c:pt>
                <c:pt idx="5425">
                  <c:v>-0.39843000000000001</c:v>
                </c:pt>
                <c:pt idx="5426">
                  <c:v>-0.62668999999999997</c:v>
                </c:pt>
                <c:pt idx="5427">
                  <c:v>-0.82357999999999998</c:v>
                </c:pt>
                <c:pt idx="5428">
                  <c:v>-0.72487999999999997</c:v>
                </c:pt>
                <c:pt idx="5429">
                  <c:v>-0.98777000000000004</c:v>
                </c:pt>
                <c:pt idx="5430">
                  <c:v>-0.85567000000000004</c:v>
                </c:pt>
                <c:pt idx="5431">
                  <c:v>-1.0489999999999999</c:v>
                </c:pt>
                <c:pt idx="5432">
                  <c:v>-0.91181000000000001</c:v>
                </c:pt>
                <c:pt idx="5433">
                  <c:v>-1.0912999999999999</c:v>
                </c:pt>
                <c:pt idx="5434">
                  <c:v>-0.77727000000000002</c:v>
                </c:pt>
                <c:pt idx="5435">
                  <c:v>-0.79820000000000002</c:v>
                </c:pt>
                <c:pt idx="5436">
                  <c:v>-0.55173000000000005</c:v>
                </c:pt>
                <c:pt idx="5437">
                  <c:v>-0.58142000000000005</c:v>
                </c:pt>
                <c:pt idx="5438">
                  <c:v>-0.49235000000000001</c:v>
                </c:pt>
                <c:pt idx="5439">
                  <c:v>-0.34315000000000001</c:v>
                </c:pt>
                <c:pt idx="5440">
                  <c:v>-0.30530000000000002</c:v>
                </c:pt>
                <c:pt idx="5441">
                  <c:v>-4.3497000000000001E-2</c:v>
                </c:pt>
                <c:pt idx="5442">
                  <c:v>-3.8130999999999998E-2</c:v>
                </c:pt>
                <c:pt idx="5443">
                  <c:v>0.10201</c:v>
                </c:pt>
                <c:pt idx="5444">
                  <c:v>0.18512000000000001</c:v>
                </c:pt>
                <c:pt idx="5445">
                  <c:v>0.30158000000000001</c:v>
                </c:pt>
                <c:pt idx="5446">
                  <c:v>0.43060999999999999</c:v>
                </c:pt>
                <c:pt idx="5447">
                  <c:v>0.54649000000000003</c:v>
                </c:pt>
                <c:pt idx="5448">
                  <c:v>0.71419999999999995</c:v>
                </c:pt>
                <c:pt idx="5449">
                  <c:v>0.62890999999999997</c:v>
                </c:pt>
                <c:pt idx="5450">
                  <c:v>0.55532999999999999</c:v>
                </c:pt>
                <c:pt idx="5451">
                  <c:v>0.90253000000000005</c:v>
                </c:pt>
                <c:pt idx="5452">
                  <c:v>0.94308999999999998</c:v>
                </c:pt>
                <c:pt idx="5453">
                  <c:v>0.67574000000000001</c:v>
                </c:pt>
                <c:pt idx="5454">
                  <c:v>1.1096999999999999</c:v>
                </c:pt>
                <c:pt idx="5455">
                  <c:v>0.63932</c:v>
                </c:pt>
                <c:pt idx="5456">
                  <c:v>0.83718000000000004</c:v>
                </c:pt>
                <c:pt idx="5457">
                  <c:v>0.59487000000000001</c:v>
                </c:pt>
                <c:pt idx="5458">
                  <c:v>0.68566000000000005</c:v>
                </c:pt>
                <c:pt idx="5459">
                  <c:v>0.20333999999999999</c:v>
                </c:pt>
                <c:pt idx="5460">
                  <c:v>0.43210999999999999</c:v>
                </c:pt>
                <c:pt idx="5461">
                  <c:v>0.1696</c:v>
                </c:pt>
                <c:pt idx="5462">
                  <c:v>0.16045999999999999</c:v>
                </c:pt>
                <c:pt idx="5463">
                  <c:v>2.6579999999999999E-2</c:v>
                </c:pt>
                <c:pt idx="5464">
                  <c:v>-0.12706000000000001</c:v>
                </c:pt>
                <c:pt idx="5465">
                  <c:v>-6.3465999999999995E-2</c:v>
                </c:pt>
                <c:pt idx="5466">
                  <c:v>-0.37108000000000002</c:v>
                </c:pt>
                <c:pt idx="5467">
                  <c:v>-0.26800000000000002</c:v>
                </c:pt>
                <c:pt idx="5468">
                  <c:v>-0.43141000000000002</c:v>
                </c:pt>
                <c:pt idx="5469">
                  <c:v>-0.45373000000000002</c:v>
                </c:pt>
                <c:pt idx="5470">
                  <c:v>-0.46653</c:v>
                </c:pt>
                <c:pt idx="5471">
                  <c:v>-0.62324000000000002</c:v>
                </c:pt>
                <c:pt idx="5472">
                  <c:v>-0.64073999999999998</c:v>
                </c:pt>
                <c:pt idx="5473">
                  <c:v>-0.70582999999999996</c:v>
                </c:pt>
                <c:pt idx="5474">
                  <c:v>-0.51144999999999996</c:v>
                </c:pt>
                <c:pt idx="5475">
                  <c:v>-0.33683000000000002</c:v>
                </c:pt>
                <c:pt idx="5476">
                  <c:v>-0.61468999999999996</c:v>
                </c:pt>
                <c:pt idx="5477">
                  <c:v>-0.66629000000000005</c:v>
                </c:pt>
                <c:pt idx="5478">
                  <c:v>-0.35721000000000003</c:v>
                </c:pt>
                <c:pt idx="5479">
                  <c:v>-0.69315000000000004</c:v>
                </c:pt>
                <c:pt idx="5480">
                  <c:v>-0.15576000000000001</c:v>
                </c:pt>
                <c:pt idx="5481">
                  <c:v>-0.37040000000000001</c:v>
                </c:pt>
                <c:pt idx="5482">
                  <c:v>-8.9692999999999995E-3</c:v>
                </c:pt>
                <c:pt idx="5483">
                  <c:v>-0.12955</c:v>
                </c:pt>
                <c:pt idx="5484">
                  <c:v>0.30479000000000001</c:v>
                </c:pt>
                <c:pt idx="5485">
                  <c:v>2.0000000000000002E-5</c:v>
                </c:pt>
                <c:pt idx="5486">
                  <c:v>0.23033000000000001</c:v>
                </c:pt>
                <c:pt idx="5487">
                  <c:v>0.20477000000000001</c:v>
                </c:pt>
                <c:pt idx="5488">
                  <c:v>0.23680000000000001</c:v>
                </c:pt>
                <c:pt idx="5489">
                  <c:v>0.30601</c:v>
                </c:pt>
                <c:pt idx="5490">
                  <c:v>0.19273000000000001</c:v>
                </c:pt>
                <c:pt idx="5491">
                  <c:v>0.51149999999999995</c:v>
                </c:pt>
                <c:pt idx="5492">
                  <c:v>0.22373999999999999</c:v>
                </c:pt>
                <c:pt idx="5493">
                  <c:v>0.34689999999999999</c:v>
                </c:pt>
                <c:pt idx="5494">
                  <c:v>0.40714</c:v>
                </c:pt>
                <c:pt idx="5495">
                  <c:v>0.36130000000000001</c:v>
                </c:pt>
                <c:pt idx="5496">
                  <c:v>0.36703999999999998</c:v>
                </c:pt>
                <c:pt idx="5497">
                  <c:v>0.39535999999999999</c:v>
                </c:pt>
                <c:pt idx="5498">
                  <c:v>0.42945</c:v>
                </c:pt>
                <c:pt idx="5499">
                  <c:v>0.18709999999999999</c:v>
                </c:pt>
                <c:pt idx="5500">
                  <c:v>0.21582999999999999</c:v>
                </c:pt>
                <c:pt idx="5501">
                  <c:v>9.8511000000000001E-2</c:v>
                </c:pt>
                <c:pt idx="5502">
                  <c:v>0.12662999999999999</c:v>
                </c:pt>
                <c:pt idx="5503">
                  <c:v>0.21195</c:v>
                </c:pt>
                <c:pt idx="5504">
                  <c:v>0.17651</c:v>
                </c:pt>
                <c:pt idx="5505">
                  <c:v>7.4908000000000002E-2</c:v>
                </c:pt>
                <c:pt idx="5506">
                  <c:v>-8.2181000000000004E-2</c:v>
                </c:pt>
                <c:pt idx="5507">
                  <c:v>-0.22473000000000001</c:v>
                </c:pt>
                <c:pt idx="5508">
                  <c:v>-0.27882000000000001</c:v>
                </c:pt>
                <c:pt idx="5509">
                  <c:v>-0.19427</c:v>
                </c:pt>
                <c:pt idx="5510">
                  <c:v>-0.1913</c:v>
                </c:pt>
                <c:pt idx="5511">
                  <c:v>-0.29010999999999998</c:v>
                </c:pt>
                <c:pt idx="5512">
                  <c:v>-0.25286999999999998</c:v>
                </c:pt>
                <c:pt idx="5513">
                  <c:v>-0.16935</c:v>
                </c:pt>
                <c:pt idx="5514">
                  <c:v>-0.20926</c:v>
                </c:pt>
                <c:pt idx="5515">
                  <c:v>-0.17391000000000001</c:v>
                </c:pt>
                <c:pt idx="5516">
                  <c:v>-0.20157</c:v>
                </c:pt>
                <c:pt idx="5517">
                  <c:v>-8.1393999999999994E-2</c:v>
                </c:pt>
                <c:pt idx="5518">
                  <c:v>-0.10863</c:v>
                </c:pt>
                <c:pt idx="5519">
                  <c:v>-0.16700999999999999</c:v>
                </c:pt>
                <c:pt idx="5520">
                  <c:v>-8.1838999999999995E-2</c:v>
                </c:pt>
                <c:pt idx="5521">
                  <c:v>-5.6320000000000002E-2</c:v>
                </c:pt>
                <c:pt idx="5522">
                  <c:v>-0.17538000000000001</c:v>
                </c:pt>
                <c:pt idx="5523">
                  <c:v>-0.15855</c:v>
                </c:pt>
                <c:pt idx="5524">
                  <c:v>-2.1278999999999999E-2</c:v>
                </c:pt>
                <c:pt idx="5525">
                  <c:v>-5.2715999999999999E-2</c:v>
                </c:pt>
                <c:pt idx="5526">
                  <c:v>3.3616E-2</c:v>
                </c:pt>
                <c:pt idx="5527">
                  <c:v>-2.2704999999999999E-2</c:v>
                </c:pt>
                <c:pt idx="5528">
                  <c:v>-1.0611000000000001E-2</c:v>
                </c:pt>
                <c:pt idx="5529">
                  <c:v>-1.0735E-2</c:v>
                </c:pt>
                <c:pt idx="5530">
                  <c:v>2.0195E-3</c:v>
                </c:pt>
                <c:pt idx="5531">
                  <c:v>2.7810000000000001E-2</c:v>
                </c:pt>
                <c:pt idx="5532">
                  <c:v>7.8194E-2</c:v>
                </c:pt>
                <c:pt idx="5533">
                  <c:v>4.6674E-2</c:v>
                </c:pt>
                <c:pt idx="5534">
                  <c:v>5.7846999999999998E-4</c:v>
                </c:pt>
                <c:pt idx="5535">
                  <c:v>7.8006000000000006E-2</c:v>
                </c:pt>
                <c:pt idx="5536">
                  <c:v>0.21754999999999999</c:v>
                </c:pt>
                <c:pt idx="5537">
                  <c:v>0.20624999999999999</c:v>
                </c:pt>
                <c:pt idx="5538">
                  <c:v>9.7136E-2</c:v>
                </c:pt>
                <c:pt idx="5539">
                  <c:v>7.9193E-2</c:v>
                </c:pt>
                <c:pt idx="5540">
                  <c:v>9.3012999999999998E-2</c:v>
                </c:pt>
                <c:pt idx="5541">
                  <c:v>0.12864</c:v>
                </c:pt>
                <c:pt idx="5542">
                  <c:v>8.4463999999999997E-2</c:v>
                </c:pt>
                <c:pt idx="5543">
                  <c:v>2.2324E-2</c:v>
                </c:pt>
                <c:pt idx="5544">
                  <c:v>-1.7271000000000002E-2</c:v>
                </c:pt>
                <c:pt idx="5545">
                  <c:v>-2.2957000000000002E-2</c:v>
                </c:pt>
                <c:pt idx="5546">
                  <c:v>-5.1558E-2</c:v>
                </c:pt>
                <c:pt idx="5547">
                  <c:v>-3.3756000000000001E-2</c:v>
                </c:pt>
                <c:pt idx="5548">
                  <c:v>-7.1681999999999996E-3</c:v>
                </c:pt>
                <c:pt idx="5549">
                  <c:v>-3.9774999999999998E-2</c:v>
                </c:pt>
                <c:pt idx="5550">
                  <c:v>-5.0375999999999997E-2</c:v>
                </c:pt>
                <c:pt idx="5551">
                  <c:v>-6.0159999999999998E-2</c:v>
                </c:pt>
                <c:pt idx="5552">
                  <c:v>-1.9206999999999998E-2</c:v>
                </c:pt>
                <c:pt idx="5553">
                  <c:v>5.9838000000000001E-3</c:v>
                </c:pt>
                <c:pt idx="5554">
                  <c:v>2.6828000000000001E-2</c:v>
                </c:pt>
                <c:pt idx="5555">
                  <c:v>4.1189999999999997E-2</c:v>
                </c:pt>
                <c:pt idx="5556">
                  <c:v>2.0701000000000001E-2</c:v>
                </c:pt>
                <c:pt idx="5557">
                  <c:v>4.2028999999999999E-3</c:v>
                </c:pt>
                <c:pt idx="5558">
                  <c:v>2.7434E-2</c:v>
                </c:pt>
                <c:pt idx="5559">
                  <c:v>7.2059999999999999E-2</c:v>
                </c:pt>
                <c:pt idx="5560">
                  <c:v>1.362E-2</c:v>
                </c:pt>
                <c:pt idx="5561">
                  <c:v>-6.4281000000000005E-2</c:v>
                </c:pt>
                <c:pt idx="5562">
                  <c:v>-5.8866000000000002E-2</c:v>
                </c:pt>
                <c:pt idx="5563">
                  <c:v>-1.9290999999999999E-2</c:v>
                </c:pt>
                <c:pt idx="5564">
                  <c:v>6.084E-3</c:v>
                </c:pt>
                <c:pt idx="5565">
                  <c:v>7.5383999999999998E-3</c:v>
                </c:pt>
                <c:pt idx="5566">
                  <c:v>-4.6720999999999999E-2</c:v>
                </c:pt>
                <c:pt idx="5567">
                  <c:v>-4.0342999999999997E-2</c:v>
                </c:pt>
                <c:pt idx="5568">
                  <c:v>8.1308999999999999E-3</c:v>
                </c:pt>
                <c:pt idx="5569">
                  <c:v>4.4531000000000001E-2</c:v>
                </c:pt>
                <c:pt idx="5570">
                  <c:v>2.2952E-2</c:v>
                </c:pt>
                <c:pt idx="5571">
                  <c:v>-3.8373999999999999E-3</c:v>
                </c:pt>
                <c:pt idx="5572">
                  <c:v>-1.6863E-2</c:v>
                </c:pt>
                <c:pt idx="5573">
                  <c:v>-2.3207999999999999E-2</c:v>
                </c:pt>
                <c:pt idx="5574">
                  <c:v>5.3738000000000001E-2</c:v>
                </c:pt>
                <c:pt idx="5575">
                  <c:v>0.14928</c:v>
                </c:pt>
                <c:pt idx="5576">
                  <c:v>-6.2198000000000003E-2</c:v>
                </c:pt>
                <c:pt idx="5577">
                  <c:v>-9.2759999999999995E-2</c:v>
                </c:pt>
                <c:pt idx="5578">
                  <c:v>0.10907</c:v>
                </c:pt>
                <c:pt idx="5579">
                  <c:v>-7.4827000000000005E-2</c:v>
                </c:pt>
                <c:pt idx="5580">
                  <c:v>0.10774</c:v>
                </c:pt>
                <c:pt idx="5581">
                  <c:v>-5.4702000000000001E-2</c:v>
                </c:pt>
                <c:pt idx="5582">
                  <c:v>3.1111E-2</c:v>
                </c:pt>
                <c:pt idx="5583">
                  <c:v>-0.10004</c:v>
                </c:pt>
                <c:pt idx="5584">
                  <c:v>7.2097999999999995E-2</c:v>
                </c:pt>
                <c:pt idx="5585">
                  <c:v>-5.7167000000000003E-2</c:v>
                </c:pt>
                <c:pt idx="5586">
                  <c:v>4.6435999999999998E-2</c:v>
                </c:pt>
                <c:pt idx="5587">
                  <c:v>-1.2692000000000001E-3</c:v>
                </c:pt>
                <c:pt idx="5588">
                  <c:v>-2.3278E-2</c:v>
                </c:pt>
                <c:pt idx="5589">
                  <c:v>-3.1621000000000003E-2</c:v>
                </c:pt>
                <c:pt idx="5590">
                  <c:v>-6.7627999999999994E-2</c:v>
                </c:pt>
                <c:pt idx="5591">
                  <c:v>8.9972999999999997E-2</c:v>
                </c:pt>
                <c:pt idx="5592">
                  <c:v>-2.7956000000000002E-2</c:v>
                </c:pt>
                <c:pt idx="5593">
                  <c:v>-2.2498000000000001E-2</c:v>
                </c:pt>
                <c:pt idx="5594">
                  <c:v>-5.3795999999999997E-2</c:v>
                </c:pt>
                <c:pt idx="5595">
                  <c:v>-3.0563000000000001E-3</c:v>
                </c:pt>
                <c:pt idx="5596">
                  <c:v>3.2769E-2</c:v>
                </c:pt>
                <c:pt idx="5597">
                  <c:v>-3.6519999999999997E-2</c:v>
                </c:pt>
                <c:pt idx="5598">
                  <c:v>9.613E-3</c:v>
                </c:pt>
                <c:pt idx="5599">
                  <c:v>-6.8862000000000007E-2</c:v>
                </c:pt>
                <c:pt idx="5600">
                  <c:v>-0.13785</c:v>
                </c:pt>
                <c:pt idx="5601">
                  <c:v>2.6186999999999998E-2</c:v>
                </c:pt>
                <c:pt idx="5602">
                  <c:v>3.7609999999999998E-2</c:v>
                </c:pt>
                <c:pt idx="5603">
                  <c:v>-6.1941000000000003E-2</c:v>
                </c:pt>
                <c:pt idx="5604">
                  <c:v>0.14069999999999999</c:v>
                </c:pt>
                <c:pt idx="5605">
                  <c:v>-0.10536</c:v>
                </c:pt>
                <c:pt idx="5606">
                  <c:v>3.0542E-2</c:v>
                </c:pt>
                <c:pt idx="5607">
                  <c:v>-8.0780000000000005E-2</c:v>
                </c:pt>
                <c:pt idx="5608">
                  <c:v>2.0983000000000002E-2</c:v>
                </c:pt>
                <c:pt idx="5609">
                  <c:v>-0.1552</c:v>
                </c:pt>
                <c:pt idx="5610">
                  <c:v>4.6997999999999998E-2</c:v>
                </c:pt>
                <c:pt idx="5611">
                  <c:v>-3.5068E-3</c:v>
                </c:pt>
                <c:pt idx="5612">
                  <c:v>7.5962000000000002E-2</c:v>
                </c:pt>
                <c:pt idx="5613">
                  <c:v>9.4742000000000007E-2</c:v>
                </c:pt>
                <c:pt idx="5614">
                  <c:v>7.2779999999999997E-2</c:v>
                </c:pt>
                <c:pt idx="5615">
                  <c:v>0.15115999999999999</c:v>
                </c:pt>
                <c:pt idx="5616">
                  <c:v>3.6534999999999998E-2</c:v>
                </c:pt>
                <c:pt idx="5617">
                  <c:v>0.19722999999999999</c:v>
                </c:pt>
                <c:pt idx="5618">
                  <c:v>0.11931</c:v>
                </c:pt>
                <c:pt idx="5619">
                  <c:v>9.7936999999999996E-2</c:v>
                </c:pt>
                <c:pt idx="5620">
                  <c:v>0.10287</c:v>
                </c:pt>
                <c:pt idx="5621">
                  <c:v>4.8745999999999998E-2</c:v>
                </c:pt>
                <c:pt idx="5622">
                  <c:v>3.1636999999999998E-2</c:v>
                </c:pt>
                <c:pt idx="5623">
                  <c:v>-7.4650000000000003E-3</c:v>
                </c:pt>
                <c:pt idx="5624">
                  <c:v>0.10771</c:v>
                </c:pt>
                <c:pt idx="5625">
                  <c:v>0.10635</c:v>
                </c:pt>
                <c:pt idx="5626">
                  <c:v>-1.1941999999999999E-2</c:v>
                </c:pt>
                <c:pt idx="5627">
                  <c:v>-5.4906000000000003E-2</c:v>
                </c:pt>
                <c:pt idx="5628">
                  <c:v>-7.3410000000000003E-3</c:v>
                </c:pt>
                <c:pt idx="5629">
                  <c:v>-0.13617000000000001</c:v>
                </c:pt>
                <c:pt idx="5630">
                  <c:v>1.1044E-2</c:v>
                </c:pt>
                <c:pt idx="5631">
                  <c:v>-8.4218000000000001E-2</c:v>
                </c:pt>
                <c:pt idx="5632">
                  <c:v>1.9022000000000001E-2</c:v>
                </c:pt>
                <c:pt idx="5633">
                  <c:v>-5.6285000000000002E-2</c:v>
                </c:pt>
                <c:pt idx="5634">
                  <c:v>2.1524000000000001E-2</c:v>
                </c:pt>
                <c:pt idx="5635">
                  <c:v>-0.12741</c:v>
                </c:pt>
                <c:pt idx="5636">
                  <c:v>-7.6522000000000007E-2</c:v>
                </c:pt>
                <c:pt idx="5637">
                  <c:v>-0.13506000000000001</c:v>
                </c:pt>
                <c:pt idx="5638">
                  <c:v>-0.17311000000000001</c:v>
                </c:pt>
                <c:pt idx="5639">
                  <c:v>-0.15864</c:v>
                </c:pt>
                <c:pt idx="5640">
                  <c:v>-0.21693000000000001</c:v>
                </c:pt>
                <c:pt idx="5641">
                  <c:v>-0.12404999999999999</c:v>
                </c:pt>
                <c:pt idx="5642">
                  <c:v>-0.2487</c:v>
                </c:pt>
                <c:pt idx="5643">
                  <c:v>-0.17957000000000001</c:v>
                </c:pt>
                <c:pt idx="5644">
                  <c:v>-0.14207</c:v>
                </c:pt>
                <c:pt idx="5645">
                  <c:v>-0.14591999999999999</c:v>
                </c:pt>
                <c:pt idx="5646">
                  <c:v>-0.11763</c:v>
                </c:pt>
                <c:pt idx="5647">
                  <c:v>-4.6453000000000001E-2</c:v>
                </c:pt>
                <c:pt idx="5648">
                  <c:v>1.3416000000000001E-3</c:v>
                </c:pt>
                <c:pt idx="5649">
                  <c:v>-6.4390000000000003E-2</c:v>
                </c:pt>
                <c:pt idx="5650">
                  <c:v>1.8363999999999998E-2</c:v>
                </c:pt>
                <c:pt idx="5651">
                  <c:v>2.4052E-2</c:v>
                </c:pt>
                <c:pt idx="5652">
                  <c:v>8.1464999999999996E-2</c:v>
                </c:pt>
                <c:pt idx="5653">
                  <c:v>0.16075999999999999</c:v>
                </c:pt>
                <c:pt idx="5654">
                  <c:v>0.20759</c:v>
                </c:pt>
                <c:pt idx="5655">
                  <c:v>0.18065999999999999</c:v>
                </c:pt>
                <c:pt idx="5656">
                  <c:v>0.19459000000000001</c:v>
                </c:pt>
                <c:pt idx="5657">
                  <c:v>0.16097</c:v>
                </c:pt>
                <c:pt idx="5658">
                  <c:v>0.17560000000000001</c:v>
                </c:pt>
                <c:pt idx="5659">
                  <c:v>0.22964999999999999</c:v>
                </c:pt>
                <c:pt idx="5660">
                  <c:v>0.25761000000000001</c:v>
                </c:pt>
                <c:pt idx="5661">
                  <c:v>0.19431000000000001</c:v>
                </c:pt>
                <c:pt idx="5662">
                  <c:v>0.20085</c:v>
                </c:pt>
                <c:pt idx="5663">
                  <c:v>0.25303999999999999</c:v>
                </c:pt>
                <c:pt idx="5664">
                  <c:v>0.23411999999999999</c:v>
                </c:pt>
                <c:pt idx="5665">
                  <c:v>0.21562999999999999</c:v>
                </c:pt>
                <c:pt idx="5666">
                  <c:v>0.16522000000000001</c:v>
                </c:pt>
                <c:pt idx="5667">
                  <c:v>0.16866999999999999</c:v>
                </c:pt>
                <c:pt idx="5668">
                  <c:v>0.11953999999999999</c:v>
                </c:pt>
                <c:pt idx="5669">
                  <c:v>7.8646999999999995E-2</c:v>
                </c:pt>
                <c:pt idx="5670">
                  <c:v>3.6665999999999997E-2</c:v>
                </c:pt>
                <c:pt idx="5671">
                  <c:v>-1.4090999999999999E-2</c:v>
                </c:pt>
                <c:pt idx="5672">
                  <c:v>-0.11473999999999999</c:v>
                </c:pt>
                <c:pt idx="5673">
                  <c:v>-0.14507999999999999</c:v>
                </c:pt>
                <c:pt idx="5674">
                  <c:v>-0.14373</c:v>
                </c:pt>
                <c:pt idx="5675">
                  <c:v>-0.26545999999999997</c:v>
                </c:pt>
                <c:pt idx="5676">
                  <c:v>-0.21920999999999999</c:v>
                </c:pt>
                <c:pt idx="5677">
                  <c:v>-0.26957999999999999</c:v>
                </c:pt>
                <c:pt idx="5678">
                  <c:v>-0.36</c:v>
                </c:pt>
                <c:pt idx="5679">
                  <c:v>-0.29705999999999999</c:v>
                </c:pt>
                <c:pt idx="5680">
                  <c:v>-0.43736000000000003</c:v>
                </c:pt>
                <c:pt idx="5681">
                  <c:v>-0.32751999999999998</c:v>
                </c:pt>
                <c:pt idx="5682">
                  <c:v>-0.32212000000000002</c:v>
                </c:pt>
                <c:pt idx="5683">
                  <c:v>-0.28641</c:v>
                </c:pt>
                <c:pt idx="5684">
                  <c:v>-0.43275000000000002</c:v>
                </c:pt>
                <c:pt idx="5685">
                  <c:v>-0.28631000000000001</c:v>
                </c:pt>
                <c:pt idx="5686">
                  <c:v>-0.25014999999999998</c:v>
                </c:pt>
                <c:pt idx="5687">
                  <c:v>-0.17061000000000001</c:v>
                </c:pt>
                <c:pt idx="5688">
                  <c:v>-0.17002</c:v>
                </c:pt>
                <c:pt idx="5689">
                  <c:v>-0.1706</c:v>
                </c:pt>
                <c:pt idx="5690">
                  <c:v>-5.6833000000000002E-2</c:v>
                </c:pt>
                <c:pt idx="5691">
                  <c:v>1.7765000000000001E-3</c:v>
                </c:pt>
                <c:pt idx="5692">
                  <c:v>0.10141</c:v>
                </c:pt>
                <c:pt idx="5693">
                  <c:v>9.8472000000000004E-2</c:v>
                </c:pt>
                <c:pt idx="5694">
                  <c:v>0.16152</c:v>
                </c:pt>
                <c:pt idx="5695">
                  <c:v>0.23976</c:v>
                </c:pt>
                <c:pt idx="5696">
                  <c:v>0.28643999999999997</c:v>
                </c:pt>
                <c:pt idx="5697">
                  <c:v>0.35010999999999998</c:v>
                </c:pt>
                <c:pt idx="5698">
                  <c:v>0.35225000000000001</c:v>
                </c:pt>
                <c:pt idx="5699">
                  <c:v>0.41689999999999999</c:v>
                </c:pt>
                <c:pt idx="5700">
                  <c:v>0.56766000000000005</c:v>
                </c:pt>
                <c:pt idx="5701">
                  <c:v>0.42453999999999997</c:v>
                </c:pt>
                <c:pt idx="5702">
                  <c:v>0.39650999999999997</c:v>
                </c:pt>
                <c:pt idx="5703">
                  <c:v>0.54952000000000001</c:v>
                </c:pt>
                <c:pt idx="5704">
                  <c:v>0.34442</c:v>
                </c:pt>
                <c:pt idx="5705">
                  <c:v>0.52205000000000001</c:v>
                </c:pt>
                <c:pt idx="5706">
                  <c:v>0.35076000000000002</c:v>
                </c:pt>
                <c:pt idx="5707">
                  <c:v>0.38890999999999998</c:v>
                </c:pt>
                <c:pt idx="5708">
                  <c:v>0.24868000000000001</c:v>
                </c:pt>
                <c:pt idx="5709">
                  <c:v>0.39883999999999997</c:v>
                </c:pt>
                <c:pt idx="5710">
                  <c:v>0.14695</c:v>
                </c:pt>
                <c:pt idx="5711">
                  <c:v>8.6093000000000003E-2</c:v>
                </c:pt>
                <c:pt idx="5712">
                  <c:v>-4.1914E-2</c:v>
                </c:pt>
                <c:pt idx="5713">
                  <c:v>-5.706E-2</c:v>
                </c:pt>
                <c:pt idx="5714">
                  <c:v>-0.10990999999999999</c:v>
                </c:pt>
                <c:pt idx="5715">
                  <c:v>-0.27018999999999999</c:v>
                </c:pt>
                <c:pt idx="5716">
                  <c:v>-0.28854999999999997</c:v>
                </c:pt>
                <c:pt idx="5717">
                  <c:v>-0.45090999999999998</c:v>
                </c:pt>
                <c:pt idx="5718">
                  <c:v>-0.41044999999999998</c:v>
                </c:pt>
                <c:pt idx="5719">
                  <c:v>-0.45660000000000001</c:v>
                </c:pt>
                <c:pt idx="5720">
                  <c:v>-0.57513000000000003</c:v>
                </c:pt>
                <c:pt idx="5721">
                  <c:v>-0.56162999999999996</c:v>
                </c:pt>
                <c:pt idx="5722">
                  <c:v>-0.54418</c:v>
                </c:pt>
                <c:pt idx="5723">
                  <c:v>-0.55701999999999996</c:v>
                </c:pt>
                <c:pt idx="5724">
                  <c:v>-0.64673000000000003</c:v>
                </c:pt>
                <c:pt idx="5725">
                  <c:v>-0.66983000000000004</c:v>
                </c:pt>
                <c:pt idx="5726">
                  <c:v>-0.48183999999999999</c:v>
                </c:pt>
                <c:pt idx="5727">
                  <c:v>-0.44745000000000001</c:v>
                </c:pt>
                <c:pt idx="5728">
                  <c:v>-0.4884</c:v>
                </c:pt>
                <c:pt idx="5729">
                  <c:v>-0.19625000000000001</c:v>
                </c:pt>
                <c:pt idx="5730">
                  <c:v>-0.38423000000000002</c:v>
                </c:pt>
                <c:pt idx="5731">
                  <c:v>-0.15640999999999999</c:v>
                </c:pt>
                <c:pt idx="5732">
                  <c:v>-0.19999</c:v>
                </c:pt>
                <c:pt idx="5733">
                  <c:v>-3.0009000000000001E-2</c:v>
                </c:pt>
                <c:pt idx="5734">
                  <c:v>-0.10138999999999999</c:v>
                </c:pt>
                <c:pt idx="5735">
                  <c:v>0.20946999999999999</c:v>
                </c:pt>
                <c:pt idx="5736">
                  <c:v>0.22525999999999999</c:v>
                </c:pt>
                <c:pt idx="5737">
                  <c:v>0.37439</c:v>
                </c:pt>
                <c:pt idx="5738">
                  <c:v>0.43822</c:v>
                </c:pt>
                <c:pt idx="5739">
                  <c:v>0.48553000000000002</c:v>
                </c:pt>
                <c:pt idx="5740">
                  <c:v>0.66498000000000002</c:v>
                </c:pt>
                <c:pt idx="5741">
                  <c:v>0.60152000000000005</c:v>
                </c:pt>
                <c:pt idx="5742">
                  <c:v>0.74006000000000005</c:v>
                </c:pt>
                <c:pt idx="5743">
                  <c:v>0.73382000000000003</c:v>
                </c:pt>
                <c:pt idx="5744">
                  <c:v>0.71721999999999997</c:v>
                </c:pt>
                <c:pt idx="5745">
                  <c:v>0.72099000000000002</c:v>
                </c:pt>
                <c:pt idx="5746">
                  <c:v>0.64090999999999998</c:v>
                </c:pt>
                <c:pt idx="5747">
                  <c:v>0.61534999999999995</c:v>
                </c:pt>
                <c:pt idx="5748">
                  <c:v>0.51637999999999995</c:v>
                </c:pt>
                <c:pt idx="5749">
                  <c:v>0.54503000000000001</c:v>
                </c:pt>
                <c:pt idx="5750">
                  <c:v>0.52334999999999998</c:v>
                </c:pt>
                <c:pt idx="5751">
                  <c:v>0.33972999999999998</c:v>
                </c:pt>
                <c:pt idx="5752">
                  <c:v>0.19733999999999999</c:v>
                </c:pt>
                <c:pt idx="5753">
                  <c:v>0.17014000000000001</c:v>
                </c:pt>
                <c:pt idx="5754">
                  <c:v>-0.11083</c:v>
                </c:pt>
                <c:pt idx="5755">
                  <c:v>-6.7091999999999999E-2</c:v>
                </c:pt>
                <c:pt idx="5756">
                  <c:v>-0.22381999999999999</c:v>
                </c:pt>
                <c:pt idx="5757">
                  <c:v>-0.21285000000000001</c:v>
                </c:pt>
                <c:pt idx="5758">
                  <c:v>-0.38899</c:v>
                </c:pt>
                <c:pt idx="5759">
                  <c:v>-0.39266000000000001</c:v>
                </c:pt>
                <c:pt idx="5760">
                  <c:v>-0.63314000000000004</c:v>
                </c:pt>
                <c:pt idx="5761">
                  <c:v>-0.61219000000000001</c:v>
                </c:pt>
                <c:pt idx="5762">
                  <c:v>-0.69496000000000002</c:v>
                </c:pt>
                <c:pt idx="5763">
                  <c:v>-0.7339</c:v>
                </c:pt>
                <c:pt idx="5764">
                  <c:v>-0.80086999999999997</c:v>
                </c:pt>
                <c:pt idx="5765">
                  <c:v>-0.83574000000000004</c:v>
                </c:pt>
                <c:pt idx="5766">
                  <c:v>-0.70643</c:v>
                </c:pt>
                <c:pt idx="5767">
                  <c:v>-0.84494000000000002</c:v>
                </c:pt>
                <c:pt idx="5768">
                  <c:v>-0.73677000000000004</c:v>
                </c:pt>
                <c:pt idx="5769">
                  <c:v>-0.63139000000000001</c:v>
                </c:pt>
                <c:pt idx="5770">
                  <c:v>-0.63036999999999999</c:v>
                </c:pt>
                <c:pt idx="5771">
                  <c:v>-0.50914999999999999</c:v>
                </c:pt>
                <c:pt idx="5772">
                  <c:v>-0.34419</c:v>
                </c:pt>
                <c:pt idx="5773">
                  <c:v>-0.20222000000000001</c:v>
                </c:pt>
                <c:pt idx="5774">
                  <c:v>-0.182</c:v>
                </c:pt>
                <c:pt idx="5775">
                  <c:v>-1.5488999999999999E-2</c:v>
                </c:pt>
                <c:pt idx="5776">
                  <c:v>4.0533E-2</c:v>
                </c:pt>
                <c:pt idx="5777">
                  <c:v>0.21934999999999999</c:v>
                </c:pt>
                <c:pt idx="5778">
                  <c:v>0.42131000000000002</c:v>
                </c:pt>
                <c:pt idx="5779">
                  <c:v>0.51890999999999998</c:v>
                </c:pt>
                <c:pt idx="5780">
                  <c:v>0.66717000000000004</c:v>
                </c:pt>
                <c:pt idx="5781">
                  <c:v>0.64417999999999997</c:v>
                </c:pt>
                <c:pt idx="5782">
                  <c:v>0.68184999999999996</c:v>
                </c:pt>
                <c:pt idx="5783">
                  <c:v>0.74633000000000005</c:v>
                </c:pt>
                <c:pt idx="5784">
                  <c:v>0.92788999999999999</c:v>
                </c:pt>
                <c:pt idx="5785">
                  <c:v>0.86987999999999999</c:v>
                </c:pt>
                <c:pt idx="5786">
                  <c:v>0.80774999999999997</c:v>
                </c:pt>
                <c:pt idx="5787">
                  <c:v>0.86951999999999996</c:v>
                </c:pt>
                <c:pt idx="5788">
                  <c:v>0.86531000000000002</c:v>
                </c:pt>
                <c:pt idx="5789">
                  <c:v>0.78469</c:v>
                </c:pt>
                <c:pt idx="5790">
                  <c:v>0.68535000000000001</c:v>
                </c:pt>
                <c:pt idx="5791">
                  <c:v>0.62268999999999997</c:v>
                </c:pt>
                <c:pt idx="5792">
                  <c:v>0.52234000000000003</c:v>
                </c:pt>
                <c:pt idx="5793">
                  <c:v>0.40799000000000002</c:v>
                </c:pt>
                <c:pt idx="5794">
                  <c:v>0.29125000000000001</c:v>
                </c:pt>
                <c:pt idx="5795">
                  <c:v>0.16256000000000001</c:v>
                </c:pt>
                <c:pt idx="5796">
                  <c:v>1.5409000000000001E-2</c:v>
                </c:pt>
                <c:pt idx="5797">
                  <c:v>-0.17211000000000001</c:v>
                </c:pt>
                <c:pt idx="5798">
                  <c:v>-0.34509000000000001</c:v>
                </c:pt>
                <c:pt idx="5799">
                  <c:v>-0.40660000000000002</c:v>
                </c:pt>
                <c:pt idx="5800">
                  <c:v>-0.3851</c:v>
                </c:pt>
                <c:pt idx="5801">
                  <c:v>-0.67420999999999998</c:v>
                </c:pt>
                <c:pt idx="5802">
                  <c:v>-0.81311999999999995</c:v>
                </c:pt>
                <c:pt idx="5803">
                  <c:v>-0.70330999999999999</c:v>
                </c:pt>
                <c:pt idx="5804">
                  <c:v>-1.0437000000000001</c:v>
                </c:pt>
                <c:pt idx="5805">
                  <c:v>-0.84065999999999996</c:v>
                </c:pt>
                <c:pt idx="5806">
                  <c:v>-1.0209999999999999</c:v>
                </c:pt>
                <c:pt idx="5807">
                  <c:v>-0.98329999999999995</c:v>
                </c:pt>
                <c:pt idx="5808">
                  <c:v>-1.0708</c:v>
                </c:pt>
                <c:pt idx="5809">
                  <c:v>-0.75892000000000004</c:v>
                </c:pt>
                <c:pt idx="5810">
                  <c:v>-0.77659999999999996</c:v>
                </c:pt>
                <c:pt idx="5811">
                  <c:v>-0.61429999999999996</c:v>
                </c:pt>
                <c:pt idx="5812">
                  <c:v>-0.5645</c:v>
                </c:pt>
                <c:pt idx="5813">
                  <c:v>-0.47377000000000002</c:v>
                </c:pt>
                <c:pt idx="5814">
                  <c:v>-0.37615999999999999</c:v>
                </c:pt>
                <c:pt idx="5815">
                  <c:v>-0.29648000000000002</c:v>
                </c:pt>
                <c:pt idx="5816">
                  <c:v>-3.8699999999999998E-2</c:v>
                </c:pt>
                <c:pt idx="5817">
                  <c:v>-4.4117999999999997E-2</c:v>
                </c:pt>
                <c:pt idx="5818">
                  <c:v>0.10786999999999999</c:v>
                </c:pt>
                <c:pt idx="5819">
                  <c:v>0.17795</c:v>
                </c:pt>
                <c:pt idx="5820">
                  <c:v>0.28531000000000001</c:v>
                </c:pt>
                <c:pt idx="5821">
                  <c:v>0.45755000000000001</c:v>
                </c:pt>
                <c:pt idx="5822">
                  <c:v>0.53169999999999995</c:v>
                </c:pt>
                <c:pt idx="5823">
                  <c:v>0.68657999999999997</c:v>
                </c:pt>
                <c:pt idx="5824">
                  <c:v>0.68035999999999996</c:v>
                </c:pt>
                <c:pt idx="5825">
                  <c:v>0.53076000000000001</c:v>
                </c:pt>
                <c:pt idx="5826">
                  <c:v>0.87072000000000005</c:v>
                </c:pt>
                <c:pt idx="5827">
                  <c:v>0.92066999999999999</c:v>
                </c:pt>
                <c:pt idx="5828">
                  <c:v>0.7268</c:v>
                </c:pt>
                <c:pt idx="5829">
                  <c:v>1.0862000000000001</c:v>
                </c:pt>
                <c:pt idx="5830">
                  <c:v>0.61329</c:v>
                </c:pt>
                <c:pt idx="5831">
                  <c:v>0.89215</c:v>
                </c:pt>
                <c:pt idx="5832">
                  <c:v>0.57476000000000005</c:v>
                </c:pt>
                <c:pt idx="5833">
                  <c:v>0.67261000000000004</c:v>
                </c:pt>
                <c:pt idx="5834">
                  <c:v>0.22996</c:v>
                </c:pt>
                <c:pt idx="5835">
                  <c:v>0.42781999999999998</c:v>
                </c:pt>
                <c:pt idx="5836">
                  <c:v>0.16378999999999999</c:v>
                </c:pt>
                <c:pt idx="5837">
                  <c:v>0.17279</c:v>
                </c:pt>
                <c:pt idx="5838">
                  <c:v>2.4614E-2</c:v>
                </c:pt>
                <c:pt idx="5839">
                  <c:v>-0.11405</c:v>
                </c:pt>
                <c:pt idx="5840">
                  <c:v>-5.3763999999999999E-2</c:v>
                </c:pt>
                <c:pt idx="5841">
                  <c:v>-0.38955000000000001</c:v>
                </c:pt>
                <c:pt idx="5842">
                  <c:v>-0.24518999999999999</c:v>
                </c:pt>
                <c:pt idx="5843">
                  <c:v>-0.41236</c:v>
                </c:pt>
                <c:pt idx="5844">
                  <c:v>-0.47988999999999998</c:v>
                </c:pt>
                <c:pt idx="5845">
                  <c:v>-0.49636999999999998</c:v>
                </c:pt>
                <c:pt idx="5846">
                  <c:v>-0.59806000000000004</c:v>
                </c:pt>
                <c:pt idx="5847">
                  <c:v>-0.61353000000000002</c:v>
                </c:pt>
                <c:pt idx="5848">
                  <c:v>-0.74328000000000005</c:v>
                </c:pt>
                <c:pt idx="5849">
                  <c:v>-0.48342000000000002</c:v>
                </c:pt>
                <c:pt idx="5850">
                  <c:v>-0.31344</c:v>
                </c:pt>
                <c:pt idx="5851">
                  <c:v>-0.65097000000000005</c:v>
                </c:pt>
                <c:pt idx="5852">
                  <c:v>-0.64973000000000003</c:v>
                </c:pt>
                <c:pt idx="5853">
                  <c:v>-0.34599000000000002</c:v>
                </c:pt>
                <c:pt idx="5854">
                  <c:v>-0.68074999999999997</c:v>
                </c:pt>
                <c:pt idx="5855">
                  <c:v>-0.16749</c:v>
                </c:pt>
                <c:pt idx="5856">
                  <c:v>-0.35221999999999998</c:v>
                </c:pt>
                <c:pt idx="5857">
                  <c:v>1.1443E-3</c:v>
                </c:pt>
                <c:pt idx="5858">
                  <c:v>-0.12606999999999999</c:v>
                </c:pt>
                <c:pt idx="5859">
                  <c:v>0.29470000000000002</c:v>
                </c:pt>
                <c:pt idx="5860">
                  <c:v>-1.2462000000000001E-2</c:v>
                </c:pt>
                <c:pt idx="5861">
                  <c:v>0.23945</c:v>
                </c:pt>
                <c:pt idx="5862">
                  <c:v>0.18839</c:v>
                </c:pt>
                <c:pt idx="5863">
                  <c:v>0.21554000000000001</c:v>
                </c:pt>
                <c:pt idx="5864">
                  <c:v>0.28404000000000001</c:v>
                </c:pt>
                <c:pt idx="5865">
                  <c:v>0.21403</c:v>
                </c:pt>
                <c:pt idx="5866">
                  <c:v>0.49170999999999998</c:v>
                </c:pt>
                <c:pt idx="5867">
                  <c:v>0.20422999999999999</c:v>
                </c:pt>
                <c:pt idx="5868">
                  <c:v>0.36876999999999999</c:v>
                </c:pt>
                <c:pt idx="5869">
                  <c:v>0.39471000000000001</c:v>
                </c:pt>
                <c:pt idx="5870">
                  <c:v>0.34732000000000002</c:v>
                </c:pt>
                <c:pt idx="5871">
                  <c:v>0.3876</c:v>
                </c:pt>
                <c:pt idx="5872">
                  <c:v>0.38878000000000001</c:v>
                </c:pt>
                <c:pt idx="5873">
                  <c:v>0.41592000000000001</c:v>
                </c:pt>
                <c:pt idx="5874">
                  <c:v>0.17979999999999999</c:v>
                </c:pt>
                <c:pt idx="5875">
                  <c:v>0.22566</c:v>
                </c:pt>
                <c:pt idx="5876">
                  <c:v>9.7042000000000003E-2</c:v>
                </c:pt>
                <c:pt idx="5877">
                  <c:v>0.12737999999999999</c:v>
                </c:pt>
                <c:pt idx="5878">
                  <c:v>0.2031</c:v>
                </c:pt>
                <c:pt idx="5879">
                  <c:v>0.17902999999999999</c:v>
                </c:pt>
                <c:pt idx="5880">
                  <c:v>7.8431000000000001E-2</c:v>
                </c:pt>
                <c:pt idx="5881">
                  <c:v>-7.6385999999999996E-2</c:v>
                </c:pt>
                <c:pt idx="5882">
                  <c:v>-0.23502999999999999</c:v>
                </c:pt>
                <c:pt idx="5883">
                  <c:v>-0.27322000000000002</c:v>
                </c:pt>
                <c:pt idx="5884">
                  <c:v>-0.19209999999999999</c:v>
                </c:pt>
                <c:pt idx="5885">
                  <c:v>-0.22086</c:v>
                </c:pt>
                <c:pt idx="5886">
                  <c:v>-0.28831000000000001</c:v>
                </c:pt>
                <c:pt idx="5887">
                  <c:v>-0.24767</c:v>
                </c:pt>
                <c:pt idx="5888">
                  <c:v>-0.19857</c:v>
                </c:pt>
                <c:pt idx="5889">
                  <c:v>-0.20907000000000001</c:v>
                </c:pt>
                <c:pt idx="5890">
                  <c:v>-0.1749</c:v>
                </c:pt>
                <c:pt idx="5891">
                  <c:v>-0.20233000000000001</c:v>
                </c:pt>
                <c:pt idx="5892">
                  <c:v>-9.7277000000000002E-2</c:v>
                </c:pt>
                <c:pt idx="5893">
                  <c:v>-0.10637000000000001</c:v>
                </c:pt>
                <c:pt idx="5894">
                  <c:v>-0.16528999999999999</c:v>
                </c:pt>
                <c:pt idx="5895">
                  <c:v>-8.2645999999999997E-2</c:v>
                </c:pt>
                <c:pt idx="5896">
                  <c:v>-5.3788000000000002E-2</c:v>
                </c:pt>
                <c:pt idx="5897">
                  <c:v>-0.17262</c:v>
                </c:pt>
                <c:pt idx="5898">
                  <c:v>-0.15287999999999999</c:v>
                </c:pt>
                <c:pt idx="5899">
                  <c:v>-1.8856999999999999E-2</c:v>
                </c:pt>
                <c:pt idx="5900">
                  <c:v>-4.7671999999999999E-2</c:v>
                </c:pt>
                <c:pt idx="5901">
                  <c:v>3.8571000000000001E-2</c:v>
                </c:pt>
                <c:pt idx="5902">
                  <c:v>-4.2176999999999996E-3</c:v>
                </c:pt>
                <c:pt idx="5903">
                  <c:v>-1.1146E-2</c:v>
                </c:pt>
                <c:pt idx="5904">
                  <c:v>-7.8387000000000005E-3</c:v>
                </c:pt>
                <c:pt idx="5905">
                  <c:v>2.1429E-2</c:v>
                </c:pt>
                <c:pt idx="5906">
                  <c:v>3.0934E-2</c:v>
                </c:pt>
                <c:pt idx="5907">
                  <c:v>8.2215999999999997E-2</c:v>
                </c:pt>
                <c:pt idx="5908">
                  <c:v>5.1182999999999999E-2</c:v>
                </c:pt>
                <c:pt idx="5909">
                  <c:v>1.2089000000000001E-2</c:v>
                </c:pt>
                <c:pt idx="5910">
                  <c:v>8.4107000000000001E-2</c:v>
                </c:pt>
                <c:pt idx="5911">
                  <c:v>0.22459000000000001</c:v>
                </c:pt>
                <c:pt idx="5912">
                  <c:v>0.21732000000000001</c:v>
                </c:pt>
                <c:pt idx="5913">
                  <c:v>0.10195</c:v>
                </c:pt>
                <c:pt idx="5914">
                  <c:v>8.3909999999999998E-2</c:v>
                </c:pt>
                <c:pt idx="5915">
                  <c:v>9.3679999999999999E-2</c:v>
                </c:pt>
                <c:pt idx="5916">
                  <c:v>0.13508999999999999</c:v>
                </c:pt>
                <c:pt idx="5917">
                  <c:v>9.1075000000000003E-2</c:v>
                </c:pt>
                <c:pt idx="5918">
                  <c:v>2.8975000000000001E-2</c:v>
                </c:pt>
                <c:pt idx="5919">
                  <c:v>-1.5450999999999999E-2</c:v>
                </c:pt>
                <c:pt idx="5920">
                  <c:v>-1.6149E-2</c:v>
                </c:pt>
                <c:pt idx="5921">
                  <c:v>-4.3938999999999999E-2</c:v>
                </c:pt>
                <c:pt idx="5922">
                  <c:v>-3.1985E-2</c:v>
                </c:pt>
                <c:pt idx="5923">
                  <c:v>-3.4848000000000001E-3</c:v>
                </c:pt>
                <c:pt idx="5924">
                  <c:v>-3.8136000000000003E-2</c:v>
                </c:pt>
                <c:pt idx="5925">
                  <c:v>-4.6878999999999997E-2</c:v>
                </c:pt>
                <c:pt idx="5926">
                  <c:v>-5.5927999999999999E-2</c:v>
                </c:pt>
                <c:pt idx="5927">
                  <c:v>-1.9310000000000001E-2</c:v>
                </c:pt>
                <c:pt idx="5928">
                  <c:v>3.6446E-3</c:v>
                </c:pt>
                <c:pt idx="5929">
                  <c:v>2.5758E-2</c:v>
                </c:pt>
                <c:pt idx="5930">
                  <c:v>4.1237999999999997E-2</c:v>
                </c:pt>
                <c:pt idx="5931">
                  <c:v>1.813E-2</c:v>
                </c:pt>
                <c:pt idx="5932">
                  <c:v>8.2189000000000003E-4</c:v>
                </c:pt>
                <c:pt idx="5933">
                  <c:v>2.6369E-2</c:v>
                </c:pt>
                <c:pt idx="5934">
                  <c:v>6.9848999999999994E-2</c:v>
                </c:pt>
                <c:pt idx="5935">
                  <c:v>1.302E-2</c:v>
                </c:pt>
                <c:pt idx="5936">
                  <c:v>-6.8746000000000002E-2</c:v>
                </c:pt>
                <c:pt idx="5937">
                  <c:v>-6.1939000000000001E-2</c:v>
                </c:pt>
                <c:pt idx="5938">
                  <c:v>-2.1728999999999998E-2</c:v>
                </c:pt>
                <c:pt idx="5939">
                  <c:v>7.4669999999999999E-4</c:v>
                </c:pt>
                <c:pt idx="5940">
                  <c:v>1.0453000000000001E-3</c:v>
                </c:pt>
                <c:pt idx="5941">
                  <c:v>-5.3934000000000003E-2</c:v>
                </c:pt>
                <c:pt idx="5942">
                  <c:v>-4.6969999999999998E-2</c:v>
                </c:pt>
                <c:pt idx="5943">
                  <c:v>3.3153000000000002E-3</c:v>
                </c:pt>
                <c:pt idx="5944">
                  <c:v>3.7716E-2</c:v>
                </c:pt>
                <c:pt idx="5945">
                  <c:v>1.4090999999999999E-2</c:v>
                </c:pt>
                <c:pt idx="5946">
                  <c:v>-8.9055999999999996E-3</c:v>
                </c:pt>
                <c:pt idx="5947">
                  <c:v>-2.3102000000000001E-2</c:v>
                </c:pt>
                <c:pt idx="5948">
                  <c:v>-2.9654E-2</c:v>
                </c:pt>
                <c:pt idx="5949">
                  <c:v>4.6897000000000001E-2</c:v>
                </c:pt>
                <c:pt idx="5950">
                  <c:v>0.14302999999999999</c:v>
                </c:pt>
                <c:pt idx="5951">
                  <c:v>-6.7987000000000006E-2</c:v>
                </c:pt>
                <c:pt idx="5952">
                  <c:v>-9.7369999999999998E-2</c:v>
                </c:pt>
                <c:pt idx="5953">
                  <c:v>0.10284</c:v>
                </c:pt>
                <c:pt idx="5954">
                  <c:v>-7.9533999999999994E-2</c:v>
                </c:pt>
                <c:pt idx="5955">
                  <c:v>0.10385999999999999</c:v>
                </c:pt>
                <c:pt idx="5956">
                  <c:v>-6.2408999999999999E-2</c:v>
                </c:pt>
                <c:pt idx="5957">
                  <c:v>2.504E-2</c:v>
                </c:pt>
                <c:pt idx="5958">
                  <c:v>-0.10378999999999999</c:v>
                </c:pt>
                <c:pt idx="5959">
                  <c:v>6.8500000000000005E-2</c:v>
                </c:pt>
                <c:pt idx="5960">
                  <c:v>-6.0144000000000003E-2</c:v>
                </c:pt>
                <c:pt idx="5961">
                  <c:v>4.3498000000000002E-2</c:v>
                </c:pt>
                <c:pt idx="5962">
                  <c:v>2.3245000000000002E-3</c:v>
                </c:pt>
                <c:pt idx="5963">
                  <c:v>-2.4253E-2</c:v>
                </c:pt>
                <c:pt idx="5964">
                  <c:v>-3.2280999999999997E-2</c:v>
                </c:pt>
                <c:pt idx="5965">
                  <c:v>-6.6793000000000005E-2</c:v>
                </c:pt>
                <c:pt idx="5966">
                  <c:v>8.8594000000000006E-2</c:v>
                </c:pt>
                <c:pt idx="5967">
                  <c:v>-2.8712999999999999E-2</c:v>
                </c:pt>
                <c:pt idx="5968">
                  <c:v>-2.1233999999999999E-2</c:v>
                </c:pt>
                <c:pt idx="5969">
                  <c:v>-5.2415000000000003E-2</c:v>
                </c:pt>
                <c:pt idx="5970">
                  <c:v>-1.0996999999999999E-3</c:v>
                </c:pt>
                <c:pt idx="5971">
                  <c:v>3.4153000000000003E-2</c:v>
                </c:pt>
                <c:pt idx="5972">
                  <c:v>-3.4500999999999997E-2</c:v>
                </c:pt>
                <c:pt idx="5973">
                  <c:v>1.5034E-2</c:v>
                </c:pt>
                <c:pt idx="5974">
                  <c:v>-6.4994999999999997E-2</c:v>
                </c:pt>
                <c:pt idx="5975">
                  <c:v>-0.13295999999999999</c:v>
                </c:pt>
                <c:pt idx="5976">
                  <c:v>3.3360000000000001E-2</c:v>
                </c:pt>
                <c:pt idx="5977">
                  <c:v>4.2334999999999998E-2</c:v>
                </c:pt>
                <c:pt idx="5978">
                  <c:v>-5.6979000000000002E-2</c:v>
                </c:pt>
                <c:pt idx="5979">
                  <c:v>0.14407</c:v>
                </c:pt>
                <c:pt idx="5980">
                  <c:v>-9.8173999999999997E-2</c:v>
                </c:pt>
                <c:pt idx="5981">
                  <c:v>3.6528999999999999E-2</c:v>
                </c:pt>
                <c:pt idx="5982">
                  <c:v>-7.7043E-2</c:v>
                </c:pt>
                <c:pt idx="5983">
                  <c:v>2.3016999999999999E-2</c:v>
                </c:pt>
                <c:pt idx="5984">
                  <c:v>-0.14895</c:v>
                </c:pt>
                <c:pt idx="5985">
                  <c:v>5.1632999999999998E-2</c:v>
                </c:pt>
                <c:pt idx="5986">
                  <c:v>-1.8411E-3</c:v>
                </c:pt>
                <c:pt idx="5987">
                  <c:v>8.3557000000000006E-2</c:v>
                </c:pt>
                <c:pt idx="5988">
                  <c:v>9.8237000000000005E-2</c:v>
                </c:pt>
                <c:pt idx="5989">
                  <c:v>7.2208999999999995E-2</c:v>
                </c:pt>
                <c:pt idx="5990">
                  <c:v>0.15512999999999999</c:v>
                </c:pt>
                <c:pt idx="5991">
                  <c:v>4.0929E-2</c:v>
                </c:pt>
                <c:pt idx="5992">
                  <c:v>0.19833000000000001</c:v>
                </c:pt>
                <c:pt idx="5993">
                  <c:v>0.128</c:v>
                </c:pt>
                <c:pt idx="5994">
                  <c:v>9.9749000000000004E-2</c:v>
                </c:pt>
                <c:pt idx="5995">
                  <c:v>0.10335</c:v>
                </c:pt>
                <c:pt idx="5996">
                  <c:v>5.8042000000000003E-2</c:v>
                </c:pt>
                <c:pt idx="5997">
                  <c:v>3.1391000000000002E-2</c:v>
                </c:pt>
                <c:pt idx="5998">
                  <c:v>-8.8491999999999998E-3</c:v>
                </c:pt>
                <c:pt idx="5999">
                  <c:v>0.10831</c:v>
                </c:pt>
                <c:pt idx="6000">
                  <c:v>0.10284</c:v>
                </c:pt>
                <c:pt idx="6001">
                  <c:v>-1.0947999999999999E-2</c:v>
                </c:pt>
                <c:pt idx="6002">
                  <c:v>-5.8021999999999997E-2</c:v>
                </c:pt>
                <c:pt idx="6003">
                  <c:v>-1.2075E-3</c:v>
                </c:pt>
                <c:pt idx="6004">
                  <c:v>-0.14138000000000001</c:v>
                </c:pt>
                <c:pt idx="6005">
                  <c:v>9.6346000000000001E-3</c:v>
                </c:pt>
                <c:pt idx="6006">
                  <c:v>-8.7301000000000004E-2</c:v>
                </c:pt>
                <c:pt idx="6007">
                  <c:v>1.4092E-2</c:v>
                </c:pt>
                <c:pt idx="6008">
                  <c:v>-6.1896E-2</c:v>
                </c:pt>
                <c:pt idx="6009">
                  <c:v>2.2272E-2</c:v>
                </c:pt>
                <c:pt idx="6010">
                  <c:v>-0.13220000000000001</c:v>
                </c:pt>
                <c:pt idx="6011">
                  <c:v>-7.8268000000000004E-2</c:v>
                </c:pt>
                <c:pt idx="6012">
                  <c:v>-0.13833999999999999</c:v>
                </c:pt>
                <c:pt idx="6013">
                  <c:v>-0.18276000000000001</c:v>
                </c:pt>
                <c:pt idx="6014">
                  <c:v>-0.16499</c:v>
                </c:pt>
                <c:pt idx="6015">
                  <c:v>-0.21665999999999999</c:v>
                </c:pt>
                <c:pt idx="6016">
                  <c:v>-0.14188999999999999</c:v>
                </c:pt>
                <c:pt idx="6017">
                  <c:v>-0.25092999999999999</c:v>
                </c:pt>
                <c:pt idx="6018">
                  <c:v>-0.18165000000000001</c:v>
                </c:pt>
                <c:pt idx="6019">
                  <c:v>-0.14432</c:v>
                </c:pt>
                <c:pt idx="6020">
                  <c:v>-0.16400999999999999</c:v>
                </c:pt>
                <c:pt idx="6021">
                  <c:v>-0.11885</c:v>
                </c:pt>
                <c:pt idx="6022">
                  <c:v>-4.9789E-2</c:v>
                </c:pt>
                <c:pt idx="6023">
                  <c:v>-1.3931000000000001E-2</c:v>
                </c:pt>
                <c:pt idx="6024">
                  <c:v>-6.7034999999999997E-2</c:v>
                </c:pt>
                <c:pt idx="6025">
                  <c:v>1.5592999999999999E-2</c:v>
                </c:pt>
                <c:pt idx="6026">
                  <c:v>1.2936E-2</c:v>
                </c:pt>
                <c:pt idx="6027">
                  <c:v>8.0534999999999995E-2</c:v>
                </c:pt>
                <c:pt idx="6028">
                  <c:v>0.15844</c:v>
                </c:pt>
                <c:pt idx="6029">
                  <c:v>0.19982</c:v>
                </c:pt>
                <c:pt idx="6030">
                  <c:v>0.18285000000000001</c:v>
                </c:pt>
                <c:pt idx="6031">
                  <c:v>0.19011</c:v>
                </c:pt>
                <c:pt idx="6032">
                  <c:v>0.1515</c:v>
                </c:pt>
                <c:pt idx="6033">
                  <c:v>0.18465999999999999</c:v>
                </c:pt>
                <c:pt idx="6034">
                  <c:v>0.22958999999999999</c:v>
                </c:pt>
                <c:pt idx="6035">
                  <c:v>0.25485000000000002</c:v>
                </c:pt>
                <c:pt idx="6036">
                  <c:v>0.19114999999999999</c:v>
                </c:pt>
                <c:pt idx="6037">
                  <c:v>0.21678</c:v>
                </c:pt>
                <c:pt idx="6038">
                  <c:v>0.25174999999999997</c:v>
                </c:pt>
                <c:pt idx="6039">
                  <c:v>0.23069000000000001</c:v>
                </c:pt>
                <c:pt idx="6040">
                  <c:v>0.24018999999999999</c:v>
                </c:pt>
                <c:pt idx="6041">
                  <c:v>0.16284999999999999</c:v>
                </c:pt>
                <c:pt idx="6042">
                  <c:v>0.16589000000000001</c:v>
                </c:pt>
                <c:pt idx="6043">
                  <c:v>0.13927999999999999</c:v>
                </c:pt>
                <c:pt idx="6044">
                  <c:v>7.5434000000000001E-2</c:v>
                </c:pt>
                <c:pt idx="6045">
                  <c:v>3.7176000000000001E-2</c:v>
                </c:pt>
                <c:pt idx="6046">
                  <c:v>-1.1302E-2</c:v>
                </c:pt>
                <c:pt idx="6047">
                  <c:v>-0.10809000000000001</c:v>
                </c:pt>
                <c:pt idx="6048">
                  <c:v>-0.14138000000000001</c:v>
                </c:pt>
                <c:pt idx="6049">
                  <c:v>-0.1371</c:v>
                </c:pt>
                <c:pt idx="6050">
                  <c:v>-0.26829999999999998</c:v>
                </c:pt>
                <c:pt idx="6051">
                  <c:v>-0.22167999999999999</c:v>
                </c:pt>
                <c:pt idx="6052">
                  <c:v>-0.25691999999999998</c:v>
                </c:pt>
                <c:pt idx="6053">
                  <c:v>-0.37247999999999998</c:v>
                </c:pt>
                <c:pt idx="6054">
                  <c:v>-0.28576000000000001</c:v>
                </c:pt>
                <c:pt idx="6055">
                  <c:v>-0.42763000000000001</c:v>
                </c:pt>
                <c:pt idx="6056">
                  <c:v>-0.31358000000000003</c:v>
                </c:pt>
                <c:pt idx="6057">
                  <c:v>-0.34466999999999998</c:v>
                </c:pt>
                <c:pt idx="6058">
                  <c:v>-0.27729999999999999</c:v>
                </c:pt>
                <c:pt idx="6059">
                  <c:v>-0.42213000000000001</c:v>
                </c:pt>
                <c:pt idx="6060">
                  <c:v>-0.31122</c:v>
                </c:pt>
                <c:pt idx="6061">
                  <c:v>-0.24057999999999999</c:v>
                </c:pt>
                <c:pt idx="6062">
                  <c:v>-0.15644</c:v>
                </c:pt>
                <c:pt idx="6063">
                  <c:v>-0.16841999999999999</c:v>
                </c:pt>
                <c:pt idx="6064">
                  <c:v>-0.15573999999999999</c:v>
                </c:pt>
                <c:pt idx="6065">
                  <c:v>-5.0164E-2</c:v>
                </c:pt>
                <c:pt idx="6066">
                  <c:v>5.9167000000000004E-3</c:v>
                </c:pt>
                <c:pt idx="6067">
                  <c:v>9.7373000000000001E-2</c:v>
                </c:pt>
                <c:pt idx="6068">
                  <c:v>0.10234</c:v>
                </c:pt>
                <c:pt idx="6069">
                  <c:v>0.16028999999999999</c:v>
                </c:pt>
                <c:pt idx="6070">
                  <c:v>0.24637000000000001</c:v>
                </c:pt>
                <c:pt idx="6071">
                  <c:v>0.28403</c:v>
                </c:pt>
                <c:pt idx="6072">
                  <c:v>0.34427000000000002</c:v>
                </c:pt>
                <c:pt idx="6073">
                  <c:v>0.33933999999999997</c:v>
                </c:pt>
                <c:pt idx="6074">
                  <c:v>0.44213999999999998</c:v>
                </c:pt>
                <c:pt idx="6075">
                  <c:v>0.55606</c:v>
                </c:pt>
                <c:pt idx="6076">
                  <c:v>0.40712999999999999</c:v>
                </c:pt>
                <c:pt idx="6077">
                  <c:v>0.42960999999999999</c:v>
                </c:pt>
                <c:pt idx="6078">
                  <c:v>0.53710999999999998</c:v>
                </c:pt>
                <c:pt idx="6079">
                  <c:v>0.32612999999999998</c:v>
                </c:pt>
                <c:pt idx="6080">
                  <c:v>0.55227000000000004</c:v>
                </c:pt>
                <c:pt idx="6081">
                  <c:v>0.33434999999999998</c:v>
                </c:pt>
                <c:pt idx="6082">
                  <c:v>0.37480000000000002</c:v>
                </c:pt>
                <c:pt idx="6083">
                  <c:v>0.23246</c:v>
                </c:pt>
                <c:pt idx="6084">
                  <c:v>0.41215000000000002</c:v>
                </c:pt>
                <c:pt idx="6085">
                  <c:v>0.12787000000000001</c:v>
                </c:pt>
                <c:pt idx="6086">
                  <c:v>7.1196999999999996E-2</c:v>
                </c:pt>
                <c:pt idx="6087">
                  <c:v>-3.3514000000000002E-2</c:v>
                </c:pt>
                <c:pt idx="6088">
                  <c:v>-7.1883000000000002E-2</c:v>
                </c:pt>
                <c:pt idx="6089">
                  <c:v>-0.11656999999999999</c:v>
                </c:pt>
                <c:pt idx="6090">
                  <c:v>-0.27403</c:v>
                </c:pt>
                <c:pt idx="6091">
                  <c:v>-0.29503000000000001</c:v>
                </c:pt>
                <c:pt idx="6092">
                  <c:v>-0.45255000000000001</c:v>
                </c:pt>
                <c:pt idx="6093">
                  <c:v>-0.40105000000000002</c:v>
                </c:pt>
                <c:pt idx="6094">
                  <c:v>-0.4854</c:v>
                </c:pt>
                <c:pt idx="6095">
                  <c:v>-0.57132000000000005</c:v>
                </c:pt>
                <c:pt idx="6096">
                  <c:v>-0.54598000000000002</c:v>
                </c:pt>
                <c:pt idx="6097">
                  <c:v>-0.58406999999999998</c:v>
                </c:pt>
                <c:pt idx="6098">
                  <c:v>-0.54530000000000001</c:v>
                </c:pt>
                <c:pt idx="6099">
                  <c:v>-0.62873000000000001</c:v>
                </c:pt>
                <c:pt idx="6100">
                  <c:v>-0.65434999999999999</c:v>
                </c:pt>
                <c:pt idx="6101">
                  <c:v>-0.51451000000000002</c:v>
                </c:pt>
                <c:pt idx="6102">
                  <c:v>-0.43193999999999999</c:v>
                </c:pt>
                <c:pt idx="6103">
                  <c:v>-0.47083999999999998</c:v>
                </c:pt>
                <c:pt idx="6104">
                  <c:v>-0.23057</c:v>
                </c:pt>
                <c:pt idx="6105">
                  <c:v>-0.36860999999999999</c:v>
                </c:pt>
                <c:pt idx="6106">
                  <c:v>-0.14388000000000001</c:v>
                </c:pt>
                <c:pt idx="6107">
                  <c:v>-0.21295</c:v>
                </c:pt>
                <c:pt idx="6108">
                  <c:v>-1.8822999999999999E-2</c:v>
                </c:pt>
                <c:pt idx="6109">
                  <c:v>-9.7250000000000003E-2</c:v>
                </c:pt>
                <c:pt idx="6110">
                  <c:v>0.20441000000000001</c:v>
                </c:pt>
                <c:pt idx="6111">
                  <c:v>0.23629</c:v>
                </c:pt>
                <c:pt idx="6112">
                  <c:v>0.37407000000000001</c:v>
                </c:pt>
                <c:pt idx="6113">
                  <c:v>0.43097000000000002</c:v>
                </c:pt>
                <c:pt idx="6114">
                  <c:v>0.50951000000000002</c:v>
                </c:pt>
                <c:pt idx="6115">
                  <c:v>0.66347999999999996</c:v>
                </c:pt>
                <c:pt idx="6116">
                  <c:v>0.58762999999999999</c:v>
                </c:pt>
                <c:pt idx="6117">
                  <c:v>0.77859999999999996</c:v>
                </c:pt>
                <c:pt idx="6118">
                  <c:v>0.71667000000000003</c:v>
                </c:pt>
                <c:pt idx="6119">
                  <c:v>0.70367000000000002</c:v>
                </c:pt>
                <c:pt idx="6120">
                  <c:v>0.70582</c:v>
                </c:pt>
                <c:pt idx="6121">
                  <c:v>0.69845000000000002</c:v>
                </c:pt>
                <c:pt idx="6122">
                  <c:v>0.61009999999999998</c:v>
                </c:pt>
                <c:pt idx="6123">
                  <c:v>0.50561999999999996</c:v>
                </c:pt>
                <c:pt idx="6124">
                  <c:v>0.59645999999999999</c:v>
                </c:pt>
                <c:pt idx="6125">
                  <c:v>0.51590999999999998</c:v>
                </c:pt>
                <c:pt idx="6126">
                  <c:v>0.33655000000000002</c:v>
                </c:pt>
                <c:pt idx="6127">
                  <c:v>0.19816</c:v>
                </c:pt>
                <c:pt idx="6128">
                  <c:v>0.1653</c:v>
                </c:pt>
                <c:pt idx="6129">
                  <c:v>-0.11036</c:v>
                </c:pt>
                <c:pt idx="6130">
                  <c:v>-6.1768000000000003E-2</c:v>
                </c:pt>
                <c:pt idx="6131">
                  <c:v>-0.22828000000000001</c:v>
                </c:pt>
                <c:pt idx="6132">
                  <c:v>-0.21365999999999999</c:v>
                </c:pt>
                <c:pt idx="6133">
                  <c:v>-0.37844</c:v>
                </c:pt>
                <c:pt idx="6134">
                  <c:v>-0.41722999999999999</c:v>
                </c:pt>
                <c:pt idx="6135">
                  <c:v>-0.62478</c:v>
                </c:pt>
                <c:pt idx="6136">
                  <c:v>-0.59540000000000004</c:v>
                </c:pt>
                <c:pt idx="6137">
                  <c:v>-0.67403999999999997</c:v>
                </c:pt>
                <c:pt idx="6138">
                  <c:v>-0.78015999999999996</c:v>
                </c:pt>
                <c:pt idx="6139">
                  <c:v>-0.78832000000000002</c:v>
                </c:pt>
                <c:pt idx="6140">
                  <c:v>-0.81733999999999996</c:v>
                </c:pt>
                <c:pt idx="6141">
                  <c:v>-0.76737999999999995</c:v>
                </c:pt>
                <c:pt idx="6142">
                  <c:v>-0.83406999999999998</c:v>
                </c:pt>
                <c:pt idx="6143">
                  <c:v>-0.71762000000000004</c:v>
                </c:pt>
                <c:pt idx="6144">
                  <c:v>-0.68847999999999998</c:v>
                </c:pt>
                <c:pt idx="6145">
                  <c:v>-0.61073999999999995</c:v>
                </c:pt>
                <c:pt idx="6146">
                  <c:v>-0.49825000000000003</c:v>
                </c:pt>
                <c:pt idx="6147">
                  <c:v>-0.33983999999999998</c:v>
                </c:pt>
                <c:pt idx="6148">
                  <c:v>-0.23491999999999999</c:v>
                </c:pt>
                <c:pt idx="6149">
                  <c:v>-0.183</c:v>
                </c:pt>
                <c:pt idx="6150">
                  <c:v>-2.1728999999999998E-2</c:v>
                </c:pt>
                <c:pt idx="6151">
                  <c:v>2.5571E-2</c:v>
                </c:pt>
                <c:pt idx="6152">
                  <c:v>0.21693000000000001</c:v>
                </c:pt>
                <c:pt idx="6153">
                  <c:v>0.40448000000000001</c:v>
                </c:pt>
                <c:pt idx="6154">
                  <c:v>0.50004999999999999</c:v>
                </c:pt>
                <c:pt idx="6155">
                  <c:v>0.6472</c:v>
                </c:pt>
                <c:pt idx="6156">
                  <c:v>0.62019999999999997</c:v>
                </c:pt>
                <c:pt idx="6157">
                  <c:v>0.65403999999999995</c:v>
                </c:pt>
                <c:pt idx="6158">
                  <c:v>0.78878000000000004</c:v>
                </c:pt>
                <c:pt idx="6159">
                  <c:v>0.91056999999999999</c:v>
                </c:pt>
                <c:pt idx="6160">
                  <c:v>0.84116999999999997</c:v>
                </c:pt>
                <c:pt idx="6161">
                  <c:v>0.86850000000000005</c:v>
                </c:pt>
                <c:pt idx="6162">
                  <c:v>0.84426000000000001</c:v>
                </c:pt>
                <c:pt idx="6163">
                  <c:v>0.83816999999999997</c:v>
                </c:pt>
                <c:pt idx="6164">
                  <c:v>0.76188</c:v>
                </c:pt>
                <c:pt idx="6165">
                  <c:v>0.73314000000000001</c:v>
                </c:pt>
                <c:pt idx="6166">
                  <c:v>0.60551999999999995</c:v>
                </c:pt>
                <c:pt idx="6167">
                  <c:v>0.50438000000000005</c:v>
                </c:pt>
                <c:pt idx="6168">
                  <c:v>0.44822000000000001</c:v>
                </c:pt>
                <c:pt idx="6169">
                  <c:v>0.27498</c:v>
                </c:pt>
                <c:pt idx="6170">
                  <c:v>0.15232999999999999</c:v>
                </c:pt>
                <c:pt idx="6171">
                  <c:v>2.8507000000000001E-2</c:v>
                </c:pt>
                <c:pt idx="6172">
                  <c:v>-0.17763000000000001</c:v>
                </c:pt>
                <c:pt idx="6173">
                  <c:v>-0.34216999999999997</c:v>
                </c:pt>
                <c:pt idx="6174">
                  <c:v>-0.39433000000000001</c:v>
                </c:pt>
                <c:pt idx="6175">
                  <c:v>-0.41582000000000002</c:v>
                </c:pt>
                <c:pt idx="6176">
                  <c:v>-0.65896999999999994</c:v>
                </c:pt>
                <c:pt idx="6177">
                  <c:v>-0.79876999999999998</c:v>
                </c:pt>
                <c:pt idx="6178">
                  <c:v>-0.75473000000000001</c:v>
                </c:pt>
                <c:pt idx="6179">
                  <c:v>-1.0323</c:v>
                </c:pt>
                <c:pt idx="6180">
                  <c:v>-0.81369999999999998</c:v>
                </c:pt>
                <c:pt idx="6181">
                  <c:v>-1.0805</c:v>
                </c:pt>
                <c:pt idx="6182">
                  <c:v>-0.94906000000000001</c:v>
                </c:pt>
                <c:pt idx="6183">
                  <c:v>-1.0444</c:v>
                </c:pt>
                <c:pt idx="6184">
                  <c:v>-0.72704000000000002</c:v>
                </c:pt>
                <c:pt idx="6185">
                  <c:v>-0.83821999999999997</c:v>
                </c:pt>
                <c:pt idx="6186">
                  <c:v>-0.59050000000000002</c:v>
                </c:pt>
                <c:pt idx="6187">
                  <c:v>-0.54644999999999999</c:v>
                </c:pt>
                <c:pt idx="6188">
                  <c:v>-0.51480999999999999</c:v>
                </c:pt>
                <c:pt idx="6189">
                  <c:v>-0.35974</c:v>
                </c:pt>
                <c:pt idx="6190">
                  <c:v>-0.28104000000000001</c:v>
                </c:pt>
                <c:pt idx="6191">
                  <c:v>-3.4806999999999998E-2</c:v>
                </c:pt>
                <c:pt idx="6192">
                  <c:v>-3.9897000000000002E-2</c:v>
                </c:pt>
                <c:pt idx="6193">
                  <c:v>0.11211</c:v>
                </c:pt>
                <c:pt idx="6194">
                  <c:v>0.17530000000000001</c:v>
                </c:pt>
                <c:pt idx="6195">
                  <c:v>0.31446000000000002</c:v>
                </c:pt>
                <c:pt idx="6196">
                  <c:v>0.45454</c:v>
                </c:pt>
                <c:pt idx="6197">
                  <c:v>0.51827999999999996</c:v>
                </c:pt>
                <c:pt idx="6198">
                  <c:v>0.74204999999999999</c:v>
                </c:pt>
                <c:pt idx="6199">
                  <c:v>0.66503999999999996</c:v>
                </c:pt>
                <c:pt idx="6200">
                  <c:v>0.51229999999999998</c:v>
                </c:pt>
                <c:pt idx="6201">
                  <c:v>0.85011999999999999</c:v>
                </c:pt>
                <c:pt idx="6202">
                  <c:v>0.97750999999999999</c:v>
                </c:pt>
                <c:pt idx="6203">
                  <c:v>0.71406999999999998</c:v>
                </c:pt>
                <c:pt idx="6204">
                  <c:v>1.069</c:v>
                </c:pt>
                <c:pt idx="6205">
                  <c:v>0.67393000000000003</c:v>
                </c:pt>
                <c:pt idx="6206">
                  <c:v>0.87472000000000005</c:v>
                </c:pt>
                <c:pt idx="6207">
                  <c:v>0.55862999999999996</c:v>
                </c:pt>
                <c:pt idx="6208">
                  <c:v>0.70831999999999995</c:v>
                </c:pt>
                <c:pt idx="6209">
                  <c:v>0.22292000000000001</c:v>
                </c:pt>
                <c:pt idx="6210">
                  <c:v>0.42684</c:v>
                </c:pt>
                <c:pt idx="6211">
                  <c:v>0.16656000000000001</c:v>
                </c:pt>
                <c:pt idx="6212">
                  <c:v>0.1696</c:v>
                </c:pt>
                <c:pt idx="6213">
                  <c:v>2.7764E-2</c:v>
                </c:pt>
                <c:pt idx="6214">
                  <c:v>-0.1053</c:v>
                </c:pt>
                <c:pt idx="6215">
                  <c:v>-6.9985000000000006E-2</c:v>
                </c:pt>
                <c:pt idx="6216">
                  <c:v>-0.38533000000000001</c:v>
                </c:pt>
                <c:pt idx="6217">
                  <c:v>-0.23622000000000001</c:v>
                </c:pt>
                <c:pt idx="6218">
                  <c:v>-0.40356999999999998</c:v>
                </c:pt>
                <c:pt idx="6219">
                  <c:v>-0.47075</c:v>
                </c:pt>
                <c:pt idx="6220">
                  <c:v>-0.48723</c:v>
                </c:pt>
                <c:pt idx="6221">
                  <c:v>-0.59201999999999999</c:v>
                </c:pt>
                <c:pt idx="6222">
                  <c:v>-0.66537000000000002</c:v>
                </c:pt>
                <c:pt idx="6223">
                  <c:v>-0.73441000000000001</c:v>
                </c:pt>
                <c:pt idx="6224">
                  <c:v>-0.47198000000000001</c:v>
                </c:pt>
                <c:pt idx="6225">
                  <c:v>-0.36076999999999998</c:v>
                </c:pt>
                <c:pt idx="6226">
                  <c:v>-0.64554</c:v>
                </c:pt>
                <c:pt idx="6227">
                  <c:v>-0.64439999999999997</c:v>
                </c:pt>
                <c:pt idx="6228">
                  <c:v>-0.34150999999999998</c:v>
                </c:pt>
                <c:pt idx="6229">
                  <c:v>-0.70867000000000002</c:v>
                </c:pt>
                <c:pt idx="6230">
                  <c:v>-0.16994999999999999</c:v>
                </c:pt>
                <c:pt idx="6231">
                  <c:v>-0.35344999999999999</c:v>
                </c:pt>
                <c:pt idx="6232">
                  <c:v>-1.9288E-2</c:v>
                </c:pt>
                <c:pt idx="6233">
                  <c:v>-0.13414000000000001</c:v>
                </c:pt>
                <c:pt idx="6234">
                  <c:v>0.28832999999999998</c:v>
                </c:pt>
                <c:pt idx="6235">
                  <c:v>7.3667000000000003E-3</c:v>
                </c:pt>
                <c:pt idx="6236">
                  <c:v>0.22975000000000001</c:v>
                </c:pt>
                <c:pt idx="6237">
                  <c:v>0.17352000000000001</c:v>
                </c:pt>
                <c:pt idx="6238">
                  <c:v>0.20111999999999999</c:v>
                </c:pt>
                <c:pt idx="6239">
                  <c:v>0.32153999999999999</c:v>
                </c:pt>
                <c:pt idx="6240">
                  <c:v>0.20338000000000001</c:v>
                </c:pt>
                <c:pt idx="6241">
                  <c:v>0.47746</c:v>
                </c:pt>
                <c:pt idx="6242">
                  <c:v>0.24217</c:v>
                </c:pt>
                <c:pt idx="6243">
                  <c:v>0.35948000000000002</c:v>
                </c:pt>
                <c:pt idx="6244">
                  <c:v>0.38291999999999998</c:v>
                </c:pt>
                <c:pt idx="6245">
                  <c:v>0.36987999999999999</c:v>
                </c:pt>
                <c:pt idx="6246">
                  <c:v>0.37712000000000001</c:v>
                </c:pt>
                <c:pt idx="6247">
                  <c:v>0.37986999999999999</c:v>
                </c:pt>
                <c:pt idx="6248">
                  <c:v>0.41066999999999998</c:v>
                </c:pt>
                <c:pt idx="6249">
                  <c:v>0.20086000000000001</c:v>
                </c:pt>
                <c:pt idx="6250">
                  <c:v>0.22001999999999999</c:v>
                </c:pt>
                <c:pt idx="6251">
                  <c:v>9.2175999999999994E-2</c:v>
                </c:pt>
                <c:pt idx="6252">
                  <c:v>0.12325999999999999</c:v>
                </c:pt>
                <c:pt idx="6253">
                  <c:v>0.20635999999999999</c:v>
                </c:pt>
                <c:pt idx="6254">
                  <c:v>0.18034</c:v>
                </c:pt>
                <c:pt idx="6255">
                  <c:v>8.2438999999999998E-2</c:v>
                </c:pt>
                <c:pt idx="6256">
                  <c:v>-7.7124999999999999E-2</c:v>
                </c:pt>
                <c:pt idx="6257">
                  <c:v>-0.2281</c:v>
                </c:pt>
                <c:pt idx="6258">
                  <c:v>-0.26601999999999998</c:v>
                </c:pt>
                <c:pt idx="6259">
                  <c:v>-0.21465000000000001</c:v>
                </c:pt>
                <c:pt idx="6260">
                  <c:v>-0.21013000000000001</c:v>
                </c:pt>
                <c:pt idx="6261">
                  <c:v>-0.27861000000000002</c:v>
                </c:pt>
                <c:pt idx="6262">
                  <c:v>-0.27167999999999998</c:v>
                </c:pt>
                <c:pt idx="6263">
                  <c:v>-0.18722</c:v>
                </c:pt>
                <c:pt idx="6264">
                  <c:v>-0.1961</c:v>
                </c:pt>
                <c:pt idx="6265">
                  <c:v>-0.16414000000000001</c:v>
                </c:pt>
                <c:pt idx="6266">
                  <c:v>-0.21551999999999999</c:v>
                </c:pt>
                <c:pt idx="6267">
                  <c:v>-8.9306999999999997E-2</c:v>
                </c:pt>
                <c:pt idx="6268">
                  <c:v>-9.7120999999999999E-2</c:v>
                </c:pt>
                <c:pt idx="6269">
                  <c:v>-0.16469</c:v>
                </c:pt>
                <c:pt idx="6270">
                  <c:v>-7.8918000000000002E-2</c:v>
                </c:pt>
                <c:pt idx="6271">
                  <c:v>-5.1235000000000003E-2</c:v>
                </c:pt>
                <c:pt idx="6272">
                  <c:v>-0.16162000000000001</c:v>
                </c:pt>
                <c:pt idx="6273">
                  <c:v>-0.15081</c:v>
                </c:pt>
                <c:pt idx="6274">
                  <c:v>-1.7752E-2</c:v>
                </c:pt>
                <c:pt idx="6275">
                  <c:v>-4.8571999999999997E-2</c:v>
                </c:pt>
                <c:pt idx="6276">
                  <c:v>4.9732999999999999E-2</c:v>
                </c:pt>
                <c:pt idx="6277">
                  <c:v>-4.8523000000000004E-3</c:v>
                </c:pt>
                <c:pt idx="6278">
                  <c:v>-1.0869999999999999E-2</c:v>
                </c:pt>
                <c:pt idx="6279">
                  <c:v>6.0397999999999997E-3</c:v>
                </c:pt>
                <c:pt idx="6280">
                  <c:v>1.8186999999999998E-2</c:v>
                </c:pt>
                <c:pt idx="6281">
                  <c:v>3.0179999999999998E-2</c:v>
                </c:pt>
                <c:pt idx="6282">
                  <c:v>8.0921999999999994E-2</c:v>
                </c:pt>
                <c:pt idx="6283">
                  <c:v>5.8021999999999997E-2</c:v>
                </c:pt>
                <c:pt idx="6284">
                  <c:v>6.4000000000000003E-3</c:v>
                </c:pt>
                <c:pt idx="6285">
                  <c:v>8.2125000000000004E-2</c:v>
                </c:pt>
                <c:pt idx="6286">
                  <c:v>0.22139</c:v>
                </c:pt>
                <c:pt idx="6287">
                  <c:v>0.21143000000000001</c:v>
                </c:pt>
                <c:pt idx="6288">
                  <c:v>9.5332E-2</c:v>
                </c:pt>
                <c:pt idx="6289">
                  <c:v>7.8061000000000005E-2</c:v>
                </c:pt>
                <c:pt idx="6290">
                  <c:v>9.0852000000000002E-2</c:v>
                </c:pt>
                <c:pt idx="6291">
                  <c:v>0.13150000000000001</c:v>
                </c:pt>
                <c:pt idx="6292">
                  <c:v>8.6719000000000004E-2</c:v>
                </c:pt>
                <c:pt idx="6293">
                  <c:v>2.1964999999999998E-2</c:v>
                </c:pt>
                <c:pt idx="6294">
                  <c:v>-1.8779000000000001E-2</c:v>
                </c:pt>
                <c:pt idx="6295">
                  <c:v>-1.9618E-2</c:v>
                </c:pt>
                <c:pt idx="6296">
                  <c:v>-5.2982000000000001E-2</c:v>
                </c:pt>
                <c:pt idx="6297">
                  <c:v>-3.5660999999999998E-2</c:v>
                </c:pt>
                <c:pt idx="6298">
                  <c:v>-7.4542999999999996E-3</c:v>
                </c:pt>
                <c:pt idx="6299">
                  <c:v>-4.2569999999999997E-2</c:v>
                </c:pt>
                <c:pt idx="6300">
                  <c:v>-5.0231999999999999E-2</c:v>
                </c:pt>
                <c:pt idx="6301">
                  <c:v>-5.8387000000000001E-2</c:v>
                </c:pt>
                <c:pt idx="6302">
                  <c:v>-2.2145999999999999E-2</c:v>
                </c:pt>
                <c:pt idx="6303">
                  <c:v>-5.6179000000000005E-4</c:v>
                </c:pt>
                <c:pt idx="6304">
                  <c:v>2.3057000000000001E-2</c:v>
                </c:pt>
                <c:pt idx="6305">
                  <c:v>3.8114000000000002E-2</c:v>
                </c:pt>
                <c:pt idx="6306">
                  <c:v>1.6961E-2</c:v>
                </c:pt>
                <c:pt idx="6307">
                  <c:v>-1.3532E-4</c:v>
                </c:pt>
                <c:pt idx="6308">
                  <c:v>2.4563999999999999E-2</c:v>
                </c:pt>
                <c:pt idx="6309">
                  <c:v>6.7133999999999999E-2</c:v>
                </c:pt>
                <c:pt idx="6310">
                  <c:v>1.1283E-2</c:v>
                </c:pt>
                <c:pt idx="6311">
                  <c:v>-6.8390000000000006E-2</c:v>
                </c:pt>
                <c:pt idx="6312">
                  <c:v>-6.1518000000000003E-2</c:v>
                </c:pt>
                <c:pt idx="6313">
                  <c:v>-2.4615999999999999E-2</c:v>
                </c:pt>
                <c:pt idx="6314">
                  <c:v>1.25E-3</c:v>
                </c:pt>
                <c:pt idx="6315">
                  <c:v>2.5328999999999998E-3</c:v>
                </c:pt>
                <c:pt idx="6316">
                  <c:v>-5.0187000000000002E-2</c:v>
                </c:pt>
                <c:pt idx="6317">
                  <c:v>-4.3950999999999997E-2</c:v>
                </c:pt>
                <c:pt idx="6318">
                  <c:v>6.1720000000000004E-3</c:v>
                </c:pt>
                <c:pt idx="6319">
                  <c:v>3.9190999999999997E-2</c:v>
                </c:pt>
                <c:pt idx="6320">
                  <c:v>1.8964999999999999E-2</c:v>
                </c:pt>
                <c:pt idx="6321">
                  <c:v>-5.2348000000000004E-3</c:v>
                </c:pt>
                <c:pt idx="6322">
                  <c:v>-1.9021E-2</c:v>
                </c:pt>
                <c:pt idx="6323">
                  <c:v>-2.6893E-2</c:v>
                </c:pt>
                <c:pt idx="6324">
                  <c:v>4.9397000000000003E-2</c:v>
                </c:pt>
                <c:pt idx="6325">
                  <c:v>0.14706</c:v>
                </c:pt>
                <c:pt idx="6326">
                  <c:v>-6.5090999999999996E-2</c:v>
                </c:pt>
                <c:pt idx="6327">
                  <c:v>-9.3036999999999995E-2</c:v>
                </c:pt>
                <c:pt idx="6328">
                  <c:v>0.10742</c:v>
                </c:pt>
                <c:pt idx="6329">
                  <c:v>-7.4755000000000002E-2</c:v>
                </c:pt>
                <c:pt idx="6330">
                  <c:v>0.10702</c:v>
                </c:pt>
                <c:pt idx="6331">
                  <c:v>-5.8171E-2</c:v>
                </c:pt>
                <c:pt idx="6332">
                  <c:v>3.0145999999999999E-2</c:v>
                </c:pt>
                <c:pt idx="6333">
                  <c:v>-9.5591999999999996E-2</c:v>
                </c:pt>
                <c:pt idx="6334">
                  <c:v>7.1917999999999996E-2</c:v>
                </c:pt>
                <c:pt idx="6335">
                  <c:v>-5.6569000000000001E-2</c:v>
                </c:pt>
                <c:pt idx="6336">
                  <c:v>4.5803000000000003E-2</c:v>
                </c:pt>
                <c:pt idx="6337">
                  <c:v>6.7593999999999996E-3</c:v>
                </c:pt>
                <c:pt idx="6338">
                  <c:v>-2.1565999999999998E-2</c:v>
                </c:pt>
                <c:pt idx="6339">
                  <c:v>-2.8946E-2</c:v>
                </c:pt>
                <c:pt idx="6340">
                  <c:v>-6.5767999999999993E-2</c:v>
                </c:pt>
                <c:pt idx="6341">
                  <c:v>9.0895000000000004E-2</c:v>
                </c:pt>
                <c:pt idx="6342">
                  <c:v>-2.6290000000000001E-2</c:v>
                </c:pt>
                <c:pt idx="6343">
                  <c:v>-1.9338999999999999E-2</c:v>
                </c:pt>
                <c:pt idx="6344">
                  <c:v>-5.1091999999999999E-2</c:v>
                </c:pt>
                <c:pt idx="6345">
                  <c:v>-5.2946999999999998E-4</c:v>
                </c:pt>
                <c:pt idx="6346">
                  <c:v>3.4647999999999998E-2</c:v>
                </c:pt>
                <c:pt idx="6347">
                  <c:v>-3.0272E-2</c:v>
                </c:pt>
                <c:pt idx="6348">
                  <c:v>1.4722000000000001E-2</c:v>
                </c:pt>
                <c:pt idx="6349">
                  <c:v>-6.4463999999999994E-2</c:v>
                </c:pt>
                <c:pt idx="6350">
                  <c:v>-0.13386000000000001</c:v>
                </c:pt>
                <c:pt idx="6351">
                  <c:v>2.9867999999999999E-2</c:v>
                </c:pt>
                <c:pt idx="6352">
                  <c:v>4.5329000000000001E-2</c:v>
                </c:pt>
                <c:pt idx="6353">
                  <c:v>-6.2782000000000004E-2</c:v>
                </c:pt>
                <c:pt idx="6354">
                  <c:v>0.14394000000000001</c:v>
                </c:pt>
                <c:pt idx="6355">
                  <c:v>-0.10077999999999999</c:v>
                </c:pt>
                <c:pt idx="6356">
                  <c:v>3.2052999999999998E-2</c:v>
                </c:pt>
                <c:pt idx="6357">
                  <c:v>-7.9320000000000002E-2</c:v>
                </c:pt>
                <c:pt idx="6358">
                  <c:v>2.2148000000000001E-2</c:v>
                </c:pt>
                <c:pt idx="6359">
                  <c:v>-0.15551999999999999</c:v>
                </c:pt>
                <c:pt idx="6360">
                  <c:v>4.2183999999999999E-2</c:v>
                </c:pt>
                <c:pt idx="6361">
                  <c:v>-6.5674000000000001E-3</c:v>
                </c:pt>
                <c:pt idx="6362">
                  <c:v>8.1433000000000005E-2</c:v>
                </c:pt>
                <c:pt idx="6363">
                  <c:v>8.9724999999999999E-2</c:v>
                </c:pt>
                <c:pt idx="6364">
                  <c:v>7.0093000000000003E-2</c:v>
                </c:pt>
                <c:pt idx="6365">
                  <c:v>0.15010999999999999</c:v>
                </c:pt>
                <c:pt idx="6366">
                  <c:v>3.3815999999999999E-2</c:v>
                </c:pt>
                <c:pt idx="6367">
                  <c:v>0.19267000000000001</c:v>
                </c:pt>
                <c:pt idx="6368">
                  <c:v>0.12099</c:v>
                </c:pt>
                <c:pt idx="6369">
                  <c:v>9.4778000000000001E-2</c:v>
                </c:pt>
                <c:pt idx="6370">
                  <c:v>0.10435999999999999</c:v>
                </c:pt>
                <c:pt idx="6371">
                  <c:v>5.2704000000000001E-2</c:v>
                </c:pt>
                <c:pt idx="6372">
                  <c:v>2.6844E-2</c:v>
                </c:pt>
                <c:pt idx="6373">
                  <c:v>-1.0670000000000001E-2</c:v>
                </c:pt>
                <c:pt idx="6374">
                  <c:v>0.11001</c:v>
                </c:pt>
                <c:pt idx="6375">
                  <c:v>9.8570000000000005E-2</c:v>
                </c:pt>
                <c:pt idx="6376">
                  <c:v>-1.5469E-2</c:v>
                </c:pt>
                <c:pt idx="6377">
                  <c:v>-5.006E-2</c:v>
                </c:pt>
                <c:pt idx="6378">
                  <c:v>-8.0739000000000002E-3</c:v>
                </c:pt>
                <c:pt idx="6379">
                  <c:v>-0.14332</c:v>
                </c:pt>
                <c:pt idx="6380">
                  <c:v>1.435E-2</c:v>
                </c:pt>
                <c:pt idx="6381">
                  <c:v>-8.6195999999999995E-2</c:v>
                </c:pt>
                <c:pt idx="6382">
                  <c:v>1.4533000000000001E-2</c:v>
                </c:pt>
                <c:pt idx="6383">
                  <c:v>-6.0288000000000001E-2</c:v>
                </c:pt>
                <c:pt idx="6384">
                  <c:v>1.8953000000000001E-2</c:v>
                </c:pt>
                <c:pt idx="6385">
                  <c:v>-0.13588</c:v>
                </c:pt>
                <c:pt idx="6386">
                  <c:v>-7.9487000000000002E-2</c:v>
                </c:pt>
                <c:pt idx="6387">
                  <c:v>-0.13933000000000001</c:v>
                </c:pt>
                <c:pt idx="6388">
                  <c:v>-0.18387000000000001</c:v>
                </c:pt>
                <c:pt idx="6389">
                  <c:v>-0.16092999999999999</c:v>
                </c:pt>
                <c:pt idx="6390">
                  <c:v>-0.22811000000000001</c:v>
                </c:pt>
                <c:pt idx="6391">
                  <c:v>-0.13489000000000001</c:v>
                </c:pt>
                <c:pt idx="6392">
                  <c:v>-0.24504000000000001</c:v>
                </c:pt>
                <c:pt idx="6393">
                  <c:v>-0.16991000000000001</c:v>
                </c:pt>
                <c:pt idx="6394">
                  <c:v>-0.15073</c:v>
                </c:pt>
                <c:pt idx="6395">
                  <c:v>-0.15212000000000001</c:v>
                </c:pt>
                <c:pt idx="6396">
                  <c:v>-0.10526000000000001</c:v>
                </c:pt>
                <c:pt idx="6397">
                  <c:v>-5.4949999999999999E-2</c:v>
                </c:pt>
                <c:pt idx="6398">
                  <c:v>-2.9033000000000002E-3</c:v>
                </c:pt>
                <c:pt idx="6399">
                  <c:v>-5.5148000000000003E-2</c:v>
                </c:pt>
                <c:pt idx="6400">
                  <c:v>1.4514000000000001E-2</c:v>
                </c:pt>
                <c:pt idx="6401">
                  <c:v>2.6417E-2</c:v>
                </c:pt>
                <c:pt idx="6402">
                  <c:v>9.0903999999999999E-2</c:v>
                </c:pt>
                <c:pt idx="6403">
                  <c:v>0.16314999999999999</c:v>
                </c:pt>
                <c:pt idx="6404">
                  <c:v>0.21052000000000001</c:v>
                </c:pt>
                <c:pt idx="6405">
                  <c:v>0.19225</c:v>
                </c:pt>
                <c:pt idx="6406">
                  <c:v>0.1903</c:v>
                </c:pt>
                <c:pt idx="6407">
                  <c:v>0.16788</c:v>
                </c:pt>
                <c:pt idx="6408">
                  <c:v>0.18842</c:v>
                </c:pt>
                <c:pt idx="6409">
                  <c:v>0.22944999999999999</c:v>
                </c:pt>
                <c:pt idx="6410">
                  <c:v>0.24757999999999999</c:v>
                </c:pt>
                <c:pt idx="6411">
                  <c:v>0.20799999999999999</c:v>
                </c:pt>
                <c:pt idx="6412">
                  <c:v>0.21367</c:v>
                </c:pt>
                <c:pt idx="6413">
                  <c:v>0.24643999999999999</c:v>
                </c:pt>
                <c:pt idx="6414">
                  <c:v>0.249</c:v>
                </c:pt>
                <c:pt idx="6415">
                  <c:v>0.23094999999999999</c:v>
                </c:pt>
                <c:pt idx="6416">
                  <c:v>0.15522</c:v>
                </c:pt>
                <c:pt idx="6417">
                  <c:v>0.18304999999999999</c:v>
                </c:pt>
                <c:pt idx="6418">
                  <c:v>0.13078999999999999</c:v>
                </c:pt>
                <c:pt idx="6419">
                  <c:v>7.0719000000000004E-2</c:v>
                </c:pt>
                <c:pt idx="6420">
                  <c:v>3.5475E-2</c:v>
                </c:pt>
                <c:pt idx="6421">
                  <c:v>-4.0327999999999996E-3</c:v>
                </c:pt>
                <c:pt idx="6422">
                  <c:v>-0.11286</c:v>
                </c:pt>
                <c:pt idx="6423">
                  <c:v>-0.14105000000000001</c:v>
                </c:pt>
                <c:pt idx="6424">
                  <c:v>-0.14133999999999999</c:v>
                </c:pt>
                <c:pt idx="6425">
                  <c:v>-0.27266000000000001</c:v>
                </c:pt>
                <c:pt idx="6426">
                  <c:v>-0.21389</c:v>
                </c:pt>
                <c:pt idx="6427">
                  <c:v>-0.27150999999999997</c:v>
                </c:pt>
                <c:pt idx="6428">
                  <c:v>-0.36998999999999999</c:v>
                </c:pt>
                <c:pt idx="6429">
                  <c:v>-0.28333000000000003</c:v>
                </c:pt>
                <c:pt idx="6430">
                  <c:v>-0.41937000000000002</c:v>
                </c:pt>
                <c:pt idx="6431">
                  <c:v>-0.33990999999999999</c:v>
                </c:pt>
                <c:pt idx="6432">
                  <c:v>-0.34082000000000001</c:v>
                </c:pt>
                <c:pt idx="6433">
                  <c:v>-0.26999000000000001</c:v>
                </c:pt>
                <c:pt idx="6434">
                  <c:v>-0.44783000000000001</c:v>
                </c:pt>
                <c:pt idx="6435">
                  <c:v>-0.30551</c:v>
                </c:pt>
                <c:pt idx="6436">
                  <c:v>-0.23136999999999999</c:v>
                </c:pt>
                <c:pt idx="6437">
                  <c:v>-0.15559000000000001</c:v>
                </c:pt>
                <c:pt idx="6438">
                  <c:v>-0.18118999999999999</c:v>
                </c:pt>
                <c:pt idx="6439">
                  <c:v>-0.15417</c:v>
                </c:pt>
                <c:pt idx="6440">
                  <c:v>-4.9714000000000001E-2</c:v>
                </c:pt>
                <c:pt idx="6441">
                  <c:v>-9.2148000000000004E-3</c:v>
                </c:pt>
                <c:pt idx="6442">
                  <c:v>9.9602999999999997E-2</c:v>
                </c:pt>
                <c:pt idx="6443">
                  <c:v>9.7705E-2</c:v>
                </c:pt>
                <c:pt idx="6444">
                  <c:v>0.15762999999999999</c:v>
                </c:pt>
                <c:pt idx="6445">
                  <c:v>0.24343000000000001</c:v>
                </c:pt>
                <c:pt idx="6446">
                  <c:v>0.27875</c:v>
                </c:pt>
                <c:pt idx="6447">
                  <c:v>0.33072000000000001</c:v>
                </c:pt>
                <c:pt idx="6448">
                  <c:v>0.35813</c:v>
                </c:pt>
                <c:pt idx="6449">
                  <c:v>0.43114000000000002</c:v>
                </c:pt>
                <c:pt idx="6450">
                  <c:v>0.54113</c:v>
                </c:pt>
                <c:pt idx="6451">
                  <c:v>0.43234</c:v>
                </c:pt>
                <c:pt idx="6452">
                  <c:v>0.41964000000000001</c:v>
                </c:pt>
                <c:pt idx="6453">
                  <c:v>0.51926000000000005</c:v>
                </c:pt>
                <c:pt idx="6454">
                  <c:v>0.35970000000000002</c:v>
                </c:pt>
                <c:pt idx="6455">
                  <c:v>0.53700000000000003</c:v>
                </c:pt>
                <c:pt idx="6456">
                  <c:v>0.32258999999999999</c:v>
                </c:pt>
                <c:pt idx="6457">
                  <c:v>0.36366999999999999</c:v>
                </c:pt>
                <c:pt idx="6458">
                  <c:v>0.26024000000000003</c:v>
                </c:pt>
                <c:pt idx="6459">
                  <c:v>0.40456999999999999</c:v>
                </c:pt>
                <c:pt idx="6460">
                  <c:v>0.12207</c:v>
                </c:pt>
                <c:pt idx="6461">
                  <c:v>9.3338000000000004E-2</c:v>
                </c:pt>
                <c:pt idx="6462">
                  <c:v>-3.6519000000000003E-2</c:v>
                </c:pt>
                <c:pt idx="6463">
                  <c:v>-7.0041999999999993E-2</c:v>
                </c:pt>
                <c:pt idx="6464">
                  <c:v>-0.10643</c:v>
                </c:pt>
                <c:pt idx="6465">
                  <c:v>-0.27699000000000001</c:v>
                </c:pt>
                <c:pt idx="6466">
                  <c:v>-0.28693000000000002</c:v>
                </c:pt>
                <c:pt idx="6467">
                  <c:v>-0.43634000000000001</c:v>
                </c:pt>
                <c:pt idx="6468">
                  <c:v>-0.42237999999999998</c:v>
                </c:pt>
                <c:pt idx="6469">
                  <c:v>-0.47709000000000001</c:v>
                </c:pt>
                <c:pt idx="6470">
                  <c:v>-0.54913000000000001</c:v>
                </c:pt>
                <c:pt idx="6471">
                  <c:v>-0.57882</c:v>
                </c:pt>
                <c:pt idx="6472">
                  <c:v>-0.56662000000000001</c:v>
                </c:pt>
                <c:pt idx="6473">
                  <c:v>-0.52702000000000004</c:v>
                </c:pt>
                <c:pt idx="6474">
                  <c:v>-0.60375000000000001</c:v>
                </c:pt>
                <c:pt idx="6475">
                  <c:v>-0.68959000000000004</c:v>
                </c:pt>
                <c:pt idx="6476">
                  <c:v>-0.49782999999999999</c:v>
                </c:pt>
                <c:pt idx="6477">
                  <c:v>-0.40937000000000001</c:v>
                </c:pt>
                <c:pt idx="6478">
                  <c:v>-0.50939000000000001</c:v>
                </c:pt>
                <c:pt idx="6479">
                  <c:v>-0.21032999999999999</c:v>
                </c:pt>
                <c:pt idx="6480">
                  <c:v>-0.35643000000000002</c:v>
                </c:pt>
                <c:pt idx="6481">
                  <c:v>-0.16266</c:v>
                </c:pt>
                <c:pt idx="6482">
                  <c:v>-0.20282</c:v>
                </c:pt>
                <c:pt idx="6483">
                  <c:v>-1.2361E-2</c:v>
                </c:pt>
                <c:pt idx="6484">
                  <c:v>-0.10135</c:v>
                </c:pt>
                <c:pt idx="6485">
                  <c:v>0.20518</c:v>
                </c:pt>
                <c:pt idx="6486">
                  <c:v>0.23494999999999999</c:v>
                </c:pt>
                <c:pt idx="6487">
                  <c:v>0.36851</c:v>
                </c:pt>
                <c:pt idx="6488">
                  <c:v>0.44625999999999999</c:v>
                </c:pt>
                <c:pt idx="6489">
                  <c:v>0.50800000000000001</c:v>
                </c:pt>
                <c:pt idx="6490">
                  <c:v>0.64590999999999998</c:v>
                </c:pt>
                <c:pt idx="6491">
                  <c:v>0.61414999999999997</c:v>
                </c:pt>
                <c:pt idx="6492">
                  <c:v>0.76505000000000001</c:v>
                </c:pt>
                <c:pt idx="6493">
                  <c:v>0.69721999999999995</c:v>
                </c:pt>
                <c:pt idx="6494">
                  <c:v>0.68093000000000004</c:v>
                </c:pt>
                <c:pt idx="6495">
                  <c:v>0.75012999999999996</c:v>
                </c:pt>
                <c:pt idx="6496">
                  <c:v>0.68128999999999995</c:v>
                </c:pt>
                <c:pt idx="6497">
                  <c:v>0.58370999999999995</c:v>
                </c:pt>
                <c:pt idx="6498">
                  <c:v>0.54857999999999996</c:v>
                </c:pt>
                <c:pt idx="6499">
                  <c:v>0.57764000000000004</c:v>
                </c:pt>
                <c:pt idx="6500">
                  <c:v>0.49801000000000001</c:v>
                </c:pt>
                <c:pt idx="6501">
                  <c:v>0.32084000000000001</c:v>
                </c:pt>
                <c:pt idx="6502">
                  <c:v>0.2203</c:v>
                </c:pt>
                <c:pt idx="6503">
                  <c:v>0.14985000000000001</c:v>
                </c:pt>
                <c:pt idx="6504">
                  <c:v>-0.1168</c:v>
                </c:pt>
                <c:pt idx="6505">
                  <c:v>-5.7224999999999998E-2</c:v>
                </c:pt>
                <c:pt idx="6506">
                  <c:v>-0.23563999999999999</c:v>
                </c:pt>
                <c:pt idx="6507">
                  <c:v>-0.20618</c:v>
                </c:pt>
                <c:pt idx="6508">
                  <c:v>-0.39872000000000002</c:v>
                </c:pt>
                <c:pt idx="6509">
                  <c:v>-0.41696</c:v>
                </c:pt>
                <c:pt idx="6510">
                  <c:v>-0.62017999999999995</c:v>
                </c:pt>
                <c:pt idx="6511">
                  <c:v>-0.58176000000000005</c:v>
                </c:pt>
                <c:pt idx="6512">
                  <c:v>-0.71860000000000002</c:v>
                </c:pt>
                <c:pt idx="6513">
                  <c:v>-0.77207999999999999</c:v>
                </c:pt>
                <c:pt idx="6514">
                  <c:v>-0.77007000000000003</c:v>
                </c:pt>
                <c:pt idx="6515">
                  <c:v>-0.87704000000000004</c:v>
                </c:pt>
                <c:pt idx="6516">
                  <c:v>-0.75548999999999999</c:v>
                </c:pt>
                <c:pt idx="6517">
                  <c:v>-0.81008999999999998</c:v>
                </c:pt>
                <c:pt idx="6518">
                  <c:v>-0.77229000000000003</c:v>
                </c:pt>
                <c:pt idx="6519">
                  <c:v>-0.66400000000000003</c:v>
                </c:pt>
                <c:pt idx="6520">
                  <c:v>-0.59409000000000001</c:v>
                </c:pt>
                <c:pt idx="6521">
                  <c:v>-0.48115999999999998</c:v>
                </c:pt>
                <c:pt idx="6522">
                  <c:v>-0.37224000000000002</c:v>
                </c:pt>
                <c:pt idx="6523">
                  <c:v>-0.22156000000000001</c:v>
                </c:pt>
                <c:pt idx="6524">
                  <c:v>-0.17086000000000001</c:v>
                </c:pt>
                <c:pt idx="6525">
                  <c:v>-3.0446000000000001E-2</c:v>
                </c:pt>
                <c:pt idx="6526">
                  <c:v>3.7735999999999999E-2</c:v>
                </c:pt>
                <c:pt idx="6527">
                  <c:v>0.22033</c:v>
                </c:pt>
                <c:pt idx="6528">
                  <c:v>0.39950999999999998</c:v>
                </c:pt>
                <c:pt idx="6529">
                  <c:v>0.53063000000000005</c:v>
                </c:pt>
                <c:pt idx="6530">
                  <c:v>0.64185000000000003</c:v>
                </c:pt>
                <c:pt idx="6531">
                  <c:v>0.60868999999999995</c:v>
                </c:pt>
                <c:pt idx="6532">
                  <c:v>0.70364000000000004</c:v>
                </c:pt>
                <c:pt idx="6533">
                  <c:v>0.78390000000000004</c:v>
                </c:pt>
                <c:pt idx="6534">
                  <c:v>0.88822000000000001</c:v>
                </c:pt>
                <c:pt idx="6535">
                  <c:v>0.90556000000000003</c:v>
                </c:pt>
                <c:pt idx="6536">
                  <c:v>0.84714</c:v>
                </c:pt>
                <c:pt idx="6537">
                  <c:v>0.82732000000000006</c:v>
                </c:pt>
                <c:pt idx="6538">
                  <c:v>0.81677</c:v>
                </c:pt>
                <c:pt idx="6539">
                  <c:v>0.81967000000000001</c:v>
                </c:pt>
                <c:pt idx="6540">
                  <c:v>0.71408000000000005</c:v>
                </c:pt>
                <c:pt idx="6541">
                  <c:v>0.58716999999999997</c:v>
                </c:pt>
                <c:pt idx="6542">
                  <c:v>0.55598000000000003</c:v>
                </c:pt>
                <c:pt idx="6543">
                  <c:v>0.43308000000000002</c:v>
                </c:pt>
                <c:pt idx="6544">
                  <c:v>0.26728000000000002</c:v>
                </c:pt>
                <c:pt idx="6545">
                  <c:v>0.1792</c:v>
                </c:pt>
                <c:pt idx="6546">
                  <c:v>2.5957000000000001E-2</c:v>
                </c:pt>
                <c:pt idx="6547">
                  <c:v>-0.17399000000000001</c:v>
                </c:pt>
                <c:pt idx="6548">
                  <c:v>-0.32937</c:v>
                </c:pt>
                <c:pt idx="6549">
                  <c:v>-0.40926000000000001</c:v>
                </c:pt>
                <c:pt idx="6550">
                  <c:v>-0.40329999999999999</c:v>
                </c:pt>
                <c:pt idx="6551">
                  <c:v>-0.63815</c:v>
                </c:pt>
                <c:pt idx="6552">
                  <c:v>-0.83552000000000004</c:v>
                </c:pt>
                <c:pt idx="6553">
                  <c:v>-0.74114999999999998</c:v>
                </c:pt>
                <c:pt idx="6554">
                  <c:v>-1.0032000000000001</c:v>
                </c:pt>
                <c:pt idx="6555">
                  <c:v>-0.86538999999999999</c:v>
                </c:pt>
                <c:pt idx="6556">
                  <c:v>-1.0528</c:v>
                </c:pt>
                <c:pt idx="6557">
                  <c:v>-0.92362999999999995</c:v>
                </c:pt>
                <c:pt idx="6558">
                  <c:v>-1.0159</c:v>
                </c:pt>
                <c:pt idx="6559">
                  <c:v>-0.79474999999999996</c:v>
                </c:pt>
                <c:pt idx="6560">
                  <c:v>-0.81760999999999995</c:v>
                </c:pt>
                <c:pt idx="6561">
                  <c:v>-0.56455</c:v>
                </c:pt>
                <c:pt idx="6562">
                  <c:v>-0.59248999999999996</c:v>
                </c:pt>
                <c:pt idx="6563">
                  <c:v>-0.49759999999999999</c:v>
                </c:pt>
                <c:pt idx="6564">
                  <c:v>-0.34959000000000001</c:v>
                </c:pt>
                <c:pt idx="6565">
                  <c:v>-0.27977999999999997</c:v>
                </c:pt>
                <c:pt idx="6566">
                  <c:v>-4.8427999999999999E-2</c:v>
                </c:pt>
                <c:pt idx="6567">
                  <c:v>-3.9455999999999998E-2</c:v>
                </c:pt>
                <c:pt idx="6568">
                  <c:v>0.10621999999999999</c:v>
                </c:pt>
                <c:pt idx="6569">
                  <c:v>0.18481</c:v>
                </c:pt>
                <c:pt idx="6570">
                  <c:v>0.30742999999999998</c:v>
                </c:pt>
                <c:pt idx="6571">
                  <c:v>0.43780999999999998</c:v>
                </c:pt>
                <c:pt idx="6572">
                  <c:v>0.55747000000000002</c:v>
                </c:pt>
                <c:pt idx="6573">
                  <c:v>0.72102999999999995</c:v>
                </c:pt>
                <c:pt idx="6574">
                  <c:v>0.63866999999999996</c:v>
                </c:pt>
                <c:pt idx="6575">
                  <c:v>0.48281000000000002</c:v>
                </c:pt>
                <c:pt idx="6576">
                  <c:v>0.90915999999999997</c:v>
                </c:pt>
                <c:pt idx="6577">
                  <c:v>0.95155999999999996</c:v>
                </c:pt>
                <c:pt idx="6578">
                  <c:v>0.68308999999999997</c:v>
                </c:pt>
                <c:pt idx="6579">
                  <c:v>1.1202000000000001</c:v>
                </c:pt>
                <c:pt idx="6580">
                  <c:v>0.65278000000000003</c:v>
                </c:pt>
                <c:pt idx="6581">
                  <c:v>0.84835000000000005</c:v>
                </c:pt>
                <c:pt idx="6582">
                  <c:v>0.60102</c:v>
                </c:pt>
                <c:pt idx="6583">
                  <c:v>0.68955999999999995</c:v>
                </c:pt>
                <c:pt idx="6584">
                  <c:v>0.20954</c:v>
                </c:pt>
                <c:pt idx="6585">
                  <c:v>0.41588000000000003</c:v>
                </c:pt>
                <c:pt idx="6586">
                  <c:v>0.17685000000000001</c:v>
                </c:pt>
                <c:pt idx="6587">
                  <c:v>0.16675999999999999</c:v>
                </c:pt>
                <c:pt idx="6588">
                  <c:v>2.8209000000000001E-2</c:v>
                </c:pt>
                <c:pt idx="6589">
                  <c:v>-0.12676000000000001</c:v>
                </c:pt>
                <c:pt idx="6590">
                  <c:v>-6.7849999999999994E-2</c:v>
                </c:pt>
                <c:pt idx="6591">
                  <c:v>-0.37573000000000001</c:v>
                </c:pt>
                <c:pt idx="6592">
                  <c:v>-0.22037999999999999</c:v>
                </c:pt>
                <c:pt idx="6593">
                  <c:v>-0.43014999999999998</c:v>
                </c:pt>
                <c:pt idx="6594">
                  <c:v>-0.45554</c:v>
                </c:pt>
                <c:pt idx="6595">
                  <c:v>-0.46886</c:v>
                </c:pt>
                <c:pt idx="6596">
                  <c:v>-0.62744</c:v>
                </c:pt>
                <c:pt idx="6597">
                  <c:v>-0.64781</c:v>
                </c:pt>
                <c:pt idx="6598">
                  <c:v>-0.71174999999999999</c:v>
                </c:pt>
                <c:pt idx="6599">
                  <c:v>-0.51719000000000004</c:v>
                </c:pt>
                <c:pt idx="6600">
                  <c:v>-0.33962999999999999</c:v>
                </c:pt>
                <c:pt idx="6601">
                  <c:v>-0.61838000000000004</c:v>
                </c:pt>
                <c:pt idx="6602">
                  <c:v>-0.63427</c:v>
                </c:pt>
                <c:pt idx="6603">
                  <c:v>-0.36097000000000001</c:v>
                </c:pt>
                <c:pt idx="6604">
                  <c:v>-0.69616999999999996</c:v>
                </c:pt>
                <c:pt idx="6605">
                  <c:v>-0.15407000000000001</c:v>
                </c:pt>
                <c:pt idx="6606">
                  <c:v>-0.3705</c:v>
                </c:pt>
                <c:pt idx="6607">
                  <c:v>-1.0659999999999999E-2</c:v>
                </c:pt>
                <c:pt idx="6608">
                  <c:v>-0.13158</c:v>
                </c:pt>
                <c:pt idx="6609">
                  <c:v>0.30864000000000003</c:v>
                </c:pt>
                <c:pt idx="6610">
                  <c:v>3.7958000000000002E-3</c:v>
                </c:pt>
                <c:pt idx="6611">
                  <c:v>0.23215</c:v>
                </c:pt>
                <c:pt idx="6612">
                  <c:v>0.16273000000000001</c:v>
                </c:pt>
                <c:pt idx="6613">
                  <c:v>0.23854</c:v>
                </c:pt>
                <c:pt idx="6614">
                  <c:v>0.30895</c:v>
                </c:pt>
                <c:pt idx="6615">
                  <c:v>0.19572999999999999</c:v>
                </c:pt>
                <c:pt idx="6616">
                  <c:v>0.5151</c:v>
                </c:pt>
                <c:pt idx="6617">
                  <c:v>0.22897999999999999</c:v>
                </c:pt>
                <c:pt idx="6618">
                  <c:v>0.35239999999999999</c:v>
                </c:pt>
                <c:pt idx="6619">
                  <c:v>0.37068000000000001</c:v>
                </c:pt>
                <c:pt idx="6620">
                  <c:v>0.35996</c:v>
                </c:pt>
                <c:pt idx="6621">
                  <c:v>0.36697000000000002</c:v>
                </c:pt>
                <c:pt idx="6622">
                  <c:v>0.36940000000000001</c:v>
                </c:pt>
                <c:pt idx="6623">
                  <c:v>0.43032999999999999</c:v>
                </c:pt>
                <c:pt idx="6624">
                  <c:v>0.18839</c:v>
                </c:pt>
                <c:pt idx="6625">
                  <c:v>0.21545</c:v>
                </c:pt>
                <c:pt idx="6626">
                  <c:v>9.6047999999999994E-2</c:v>
                </c:pt>
                <c:pt idx="6627">
                  <c:v>0.12318999999999999</c:v>
                </c:pt>
                <c:pt idx="6628">
                  <c:v>0.20804</c:v>
                </c:pt>
                <c:pt idx="6629">
                  <c:v>0.18143999999999999</c:v>
                </c:pt>
                <c:pt idx="6630">
                  <c:v>7.2178000000000006E-2</c:v>
                </c:pt>
                <c:pt idx="6631">
                  <c:v>-8.5129999999999997E-2</c:v>
                </c:pt>
                <c:pt idx="6632">
                  <c:v>-0.23039999999999999</c:v>
                </c:pt>
                <c:pt idx="6633">
                  <c:v>-0.28560999999999998</c:v>
                </c:pt>
                <c:pt idx="6634">
                  <c:v>-0.19952</c:v>
                </c:pt>
                <c:pt idx="6635">
                  <c:v>-0.19653999999999999</c:v>
                </c:pt>
                <c:pt idx="6636">
                  <c:v>-0.29737999999999998</c:v>
                </c:pt>
                <c:pt idx="6637">
                  <c:v>-0.25972000000000001</c:v>
                </c:pt>
                <c:pt idx="6638">
                  <c:v>-0.17398</c:v>
                </c:pt>
                <c:pt idx="6639">
                  <c:v>-0.18654000000000001</c:v>
                </c:pt>
                <c:pt idx="6640">
                  <c:v>-0.18046999999999999</c:v>
                </c:pt>
                <c:pt idx="6641">
                  <c:v>-0.20823</c:v>
                </c:pt>
                <c:pt idx="6642">
                  <c:v>-8.4352999999999997E-2</c:v>
                </c:pt>
                <c:pt idx="6643">
                  <c:v>-0.11015</c:v>
                </c:pt>
                <c:pt idx="6644">
                  <c:v>-0.17005000000000001</c:v>
                </c:pt>
                <c:pt idx="6645">
                  <c:v>-8.4806000000000006E-2</c:v>
                </c:pt>
                <c:pt idx="6646">
                  <c:v>-5.7491E-2</c:v>
                </c:pt>
                <c:pt idx="6647">
                  <c:v>-0.17513000000000001</c:v>
                </c:pt>
                <c:pt idx="6648">
                  <c:v>-0.15825</c:v>
                </c:pt>
                <c:pt idx="6649">
                  <c:v>-2.8448999999999999E-2</c:v>
                </c:pt>
                <c:pt idx="6650">
                  <c:v>-5.1068000000000002E-2</c:v>
                </c:pt>
                <c:pt idx="6651">
                  <c:v>3.5462E-2</c:v>
                </c:pt>
                <c:pt idx="6652">
                  <c:v>-2.1163999999999999E-2</c:v>
                </c:pt>
                <c:pt idx="6653">
                  <c:v>-8.3592000000000007E-3</c:v>
                </c:pt>
                <c:pt idx="6654">
                  <c:v>-7.0536000000000001E-3</c:v>
                </c:pt>
                <c:pt idx="6655">
                  <c:v>6.1843999999999996E-3</c:v>
                </c:pt>
                <c:pt idx="6656">
                  <c:v>1.8811000000000001E-2</c:v>
                </c:pt>
                <c:pt idx="6657">
                  <c:v>8.0542000000000002E-2</c:v>
                </c:pt>
                <c:pt idx="6658">
                  <c:v>4.7937E-2</c:v>
                </c:pt>
                <c:pt idx="6659">
                  <c:v>2.9058999999999999E-3</c:v>
                </c:pt>
                <c:pt idx="6660">
                  <c:v>8.1864999999999993E-2</c:v>
                </c:pt>
                <c:pt idx="6661">
                  <c:v>0.22051000000000001</c:v>
                </c:pt>
                <c:pt idx="6662">
                  <c:v>0.20782</c:v>
                </c:pt>
                <c:pt idx="6663">
                  <c:v>9.9848999999999993E-2</c:v>
                </c:pt>
                <c:pt idx="6664">
                  <c:v>8.2586999999999994E-2</c:v>
                </c:pt>
                <c:pt idx="6665">
                  <c:v>9.5852000000000007E-2</c:v>
                </c:pt>
                <c:pt idx="6666">
                  <c:v>0.13643</c:v>
                </c:pt>
                <c:pt idx="6667">
                  <c:v>8.8098999999999997E-2</c:v>
                </c:pt>
                <c:pt idx="6668">
                  <c:v>2.6053E-2</c:v>
                </c:pt>
                <c:pt idx="6669">
                  <c:v>-1.5039E-2</c:v>
                </c:pt>
                <c:pt idx="6670">
                  <c:v>-2.1468000000000001E-2</c:v>
                </c:pt>
                <c:pt idx="6671">
                  <c:v>-4.9646000000000003E-2</c:v>
                </c:pt>
                <c:pt idx="6672">
                  <c:v>-3.1805E-2</c:v>
                </c:pt>
                <c:pt idx="6673">
                  <c:v>-6.3401999999999998E-3</c:v>
                </c:pt>
                <c:pt idx="6674">
                  <c:v>-3.8622999999999998E-2</c:v>
                </c:pt>
                <c:pt idx="6675">
                  <c:v>-4.8198999999999999E-2</c:v>
                </c:pt>
                <c:pt idx="6676">
                  <c:v>-5.6881000000000001E-2</c:v>
                </c:pt>
                <c:pt idx="6677">
                  <c:v>-1.8776999999999999E-2</c:v>
                </c:pt>
                <c:pt idx="6678">
                  <c:v>6.1368000000000004E-3</c:v>
                </c:pt>
                <c:pt idx="6679">
                  <c:v>2.7244999999999998E-2</c:v>
                </c:pt>
                <c:pt idx="6680">
                  <c:v>4.1508000000000003E-2</c:v>
                </c:pt>
                <c:pt idx="6681">
                  <c:v>2.0195999999999999E-2</c:v>
                </c:pt>
                <c:pt idx="6682">
                  <c:v>2.4001000000000001E-3</c:v>
                </c:pt>
                <c:pt idx="6683">
                  <c:v>2.5086000000000001E-2</c:v>
                </c:pt>
                <c:pt idx="6684">
                  <c:v>7.0039000000000004E-2</c:v>
                </c:pt>
                <c:pt idx="6685">
                  <c:v>1.2389000000000001E-2</c:v>
                </c:pt>
                <c:pt idx="6686">
                  <c:v>-6.8055000000000004E-2</c:v>
                </c:pt>
                <c:pt idx="6687">
                  <c:v>-6.1419000000000001E-2</c:v>
                </c:pt>
                <c:pt idx="6688">
                  <c:v>-2.1824E-2</c:v>
                </c:pt>
                <c:pt idx="6689">
                  <c:v>4.5672000000000004E-3</c:v>
                </c:pt>
                <c:pt idx="6690">
                  <c:v>5.4196000000000001E-3</c:v>
                </c:pt>
                <c:pt idx="6691">
                  <c:v>-4.9667999999999997E-2</c:v>
                </c:pt>
                <c:pt idx="6692">
                  <c:v>-4.3309E-2</c:v>
                </c:pt>
                <c:pt idx="6693">
                  <c:v>6.6943000000000003E-3</c:v>
                </c:pt>
                <c:pt idx="6694">
                  <c:v>4.0541000000000001E-2</c:v>
                </c:pt>
                <c:pt idx="6695">
                  <c:v>1.7824E-2</c:v>
                </c:pt>
                <c:pt idx="6696">
                  <c:v>-7.8505999999999992E-3</c:v>
                </c:pt>
                <c:pt idx="6697">
                  <c:v>-1.984E-2</c:v>
                </c:pt>
                <c:pt idx="6698">
                  <c:v>-2.6675000000000001E-2</c:v>
                </c:pt>
                <c:pt idx="6699">
                  <c:v>5.0959999999999998E-2</c:v>
                </c:pt>
                <c:pt idx="6700">
                  <c:v>0.14665</c:v>
                </c:pt>
                <c:pt idx="6701">
                  <c:v>-6.8335000000000007E-2</c:v>
                </c:pt>
                <c:pt idx="6702">
                  <c:v>-9.2580999999999997E-2</c:v>
                </c:pt>
                <c:pt idx="6703">
                  <c:v>0.10906</c:v>
                </c:pt>
                <c:pt idx="6704">
                  <c:v>-7.6661000000000007E-2</c:v>
                </c:pt>
                <c:pt idx="6705">
                  <c:v>0.1045</c:v>
                </c:pt>
                <c:pt idx="6706">
                  <c:v>-5.8298000000000003E-2</c:v>
                </c:pt>
                <c:pt idx="6707">
                  <c:v>2.7508000000000001E-2</c:v>
                </c:pt>
                <c:pt idx="6708">
                  <c:v>-0.1003</c:v>
                </c:pt>
                <c:pt idx="6709">
                  <c:v>6.8236000000000005E-2</c:v>
                </c:pt>
                <c:pt idx="6710">
                  <c:v>-5.7416000000000002E-2</c:v>
                </c:pt>
                <c:pt idx="6711">
                  <c:v>4.3774E-2</c:v>
                </c:pt>
                <c:pt idx="6712">
                  <c:v>8.4256000000000001E-4</c:v>
                </c:pt>
                <c:pt idx="6713">
                  <c:v>-2.7660000000000001E-2</c:v>
                </c:pt>
                <c:pt idx="6714">
                  <c:v>-2.9995999999999998E-2</c:v>
                </c:pt>
                <c:pt idx="6715">
                  <c:v>-6.8652000000000005E-2</c:v>
                </c:pt>
                <c:pt idx="6716">
                  <c:v>8.8577000000000003E-2</c:v>
                </c:pt>
                <c:pt idx="6717">
                  <c:v>-2.5989999999999999E-2</c:v>
                </c:pt>
                <c:pt idx="6718">
                  <c:v>-2.4562E-2</c:v>
                </c:pt>
                <c:pt idx="6719">
                  <c:v>-5.3761999999999997E-2</c:v>
                </c:pt>
                <c:pt idx="6720">
                  <c:v>-2.3154999999999999E-3</c:v>
                </c:pt>
                <c:pt idx="6721">
                  <c:v>3.4202000000000003E-2</c:v>
                </c:pt>
                <c:pt idx="6722">
                  <c:v>-3.3914E-2</c:v>
                </c:pt>
                <c:pt idx="6723">
                  <c:v>1.2593999999999999E-2</c:v>
                </c:pt>
                <c:pt idx="6724">
                  <c:v>-6.4464999999999995E-2</c:v>
                </c:pt>
                <c:pt idx="6725">
                  <c:v>-0.13669000000000001</c:v>
                </c:pt>
                <c:pt idx="6726">
                  <c:v>2.8076E-2</c:v>
                </c:pt>
                <c:pt idx="6727">
                  <c:v>3.8031000000000002E-2</c:v>
                </c:pt>
                <c:pt idx="6728">
                  <c:v>-6.2191999999999997E-2</c:v>
                </c:pt>
                <c:pt idx="6729">
                  <c:v>0.14218</c:v>
                </c:pt>
                <c:pt idx="6730">
                  <c:v>-0.10357</c:v>
                </c:pt>
                <c:pt idx="6731">
                  <c:v>3.6233000000000001E-2</c:v>
                </c:pt>
                <c:pt idx="6732">
                  <c:v>-7.7711000000000002E-2</c:v>
                </c:pt>
                <c:pt idx="6733">
                  <c:v>2.1322000000000001E-2</c:v>
                </c:pt>
                <c:pt idx="6734">
                  <c:v>-0.15876999999999999</c:v>
                </c:pt>
                <c:pt idx="6735">
                  <c:v>4.4725000000000001E-2</c:v>
                </c:pt>
                <c:pt idx="6736">
                  <c:v>-6.1494000000000002E-3</c:v>
                </c:pt>
                <c:pt idx="6737">
                  <c:v>7.6207999999999998E-2</c:v>
                </c:pt>
                <c:pt idx="6738">
                  <c:v>9.1687000000000005E-2</c:v>
                </c:pt>
                <c:pt idx="6739">
                  <c:v>7.1865999999999999E-2</c:v>
                </c:pt>
                <c:pt idx="6740">
                  <c:v>0.15040999999999999</c:v>
                </c:pt>
                <c:pt idx="6741">
                  <c:v>3.5264999999999998E-2</c:v>
                </c:pt>
                <c:pt idx="6742">
                  <c:v>0.19692000000000001</c:v>
                </c:pt>
                <c:pt idx="6743">
                  <c:v>0.123</c:v>
                </c:pt>
                <c:pt idx="6744">
                  <c:v>0.10116</c:v>
                </c:pt>
                <c:pt idx="6745">
                  <c:v>0.10681</c:v>
                </c:pt>
                <c:pt idx="6746">
                  <c:v>5.4760999999999997E-2</c:v>
                </c:pt>
                <c:pt idx="6747">
                  <c:v>3.7711000000000001E-2</c:v>
                </c:pt>
                <c:pt idx="6748">
                  <c:v>-6.4045999999999999E-3</c:v>
                </c:pt>
                <c:pt idx="6749">
                  <c:v>0.11186</c:v>
                </c:pt>
                <c:pt idx="6750">
                  <c:v>9.9915000000000004E-2</c:v>
                </c:pt>
                <c:pt idx="6751">
                  <c:v>-6.3667000000000003E-3</c:v>
                </c:pt>
                <c:pt idx="6752">
                  <c:v>-5.0162999999999999E-2</c:v>
                </c:pt>
                <c:pt idx="6753">
                  <c:v>-5.6829000000000003E-3</c:v>
                </c:pt>
                <c:pt idx="6754">
                  <c:v>-0.13367999999999999</c:v>
                </c:pt>
                <c:pt idx="6755">
                  <c:v>1.3568999999999999E-2</c:v>
                </c:pt>
                <c:pt idx="6756">
                  <c:v>-8.4976999999999997E-2</c:v>
                </c:pt>
                <c:pt idx="6757">
                  <c:v>2.0317999999999999E-2</c:v>
                </c:pt>
                <c:pt idx="6758">
                  <c:v>-5.5585000000000002E-2</c:v>
                </c:pt>
                <c:pt idx="6759">
                  <c:v>2.0527E-2</c:v>
                </c:pt>
                <c:pt idx="6760">
                  <c:v>-0.13177</c:v>
                </c:pt>
                <c:pt idx="6761">
                  <c:v>-8.0432000000000003E-2</c:v>
                </c:pt>
                <c:pt idx="6762">
                  <c:v>-0.13972000000000001</c:v>
                </c:pt>
                <c:pt idx="6763">
                  <c:v>-0.17802999999999999</c:v>
                </c:pt>
                <c:pt idx="6764">
                  <c:v>-0.16718</c:v>
                </c:pt>
                <c:pt idx="6765">
                  <c:v>-0.22348999999999999</c:v>
                </c:pt>
                <c:pt idx="6766">
                  <c:v>-0.13222</c:v>
                </c:pt>
                <c:pt idx="6767">
                  <c:v>-0.23946000000000001</c:v>
                </c:pt>
                <c:pt idx="6768">
                  <c:v>-0.18568000000000001</c:v>
                </c:pt>
                <c:pt idx="6769">
                  <c:v>-0.14663000000000001</c:v>
                </c:pt>
                <c:pt idx="6770">
                  <c:v>-0.14921999999999999</c:v>
                </c:pt>
                <c:pt idx="6771">
                  <c:v>-0.12306</c:v>
                </c:pt>
                <c:pt idx="6772">
                  <c:v>-5.0661999999999999E-2</c:v>
                </c:pt>
                <c:pt idx="6773">
                  <c:v>-2.1551000000000001E-3</c:v>
                </c:pt>
                <c:pt idx="6774">
                  <c:v>-6.6698999999999994E-2</c:v>
                </c:pt>
                <c:pt idx="6775">
                  <c:v>1.5373E-2</c:v>
                </c:pt>
                <c:pt idx="6776">
                  <c:v>2.3203000000000001E-2</c:v>
                </c:pt>
                <c:pt idx="6777">
                  <c:v>8.4917999999999993E-2</c:v>
                </c:pt>
                <c:pt idx="6778">
                  <c:v>0.15694</c:v>
                </c:pt>
                <c:pt idx="6779">
                  <c:v>0.20652999999999999</c:v>
                </c:pt>
                <c:pt idx="6780">
                  <c:v>0.18176999999999999</c:v>
                </c:pt>
                <c:pt idx="6781">
                  <c:v>0.19458</c:v>
                </c:pt>
                <c:pt idx="6782">
                  <c:v>0.16213</c:v>
                </c:pt>
                <c:pt idx="6783">
                  <c:v>0.17791000000000001</c:v>
                </c:pt>
                <c:pt idx="6784">
                  <c:v>0.22922999999999999</c:v>
                </c:pt>
                <c:pt idx="6785">
                  <c:v>0.25608999999999998</c:v>
                </c:pt>
                <c:pt idx="6786">
                  <c:v>0.19633999999999999</c:v>
                </c:pt>
                <c:pt idx="6787">
                  <c:v>0.20069999999999999</c:v>
                </c:pt>
                <c:pt idx="6788">
                  <c:v>0.25691000000000003</c:v>
                </c:pt>
                <c:pt idx="6789">
                  <c:v>0.23849999999999999</c:v>
                </c:pt>
                <c:pt idx="6790">
                  <c:v>0.21856</c:v>
                </c:pt>
                <c:pt idx="6791">
                  <c:v>0.17025999999999999</c:v>
                </c:pt>
                <c:pt idx="6792">
                  <c:v>0.17135</c:v>
                </c:pt>
                <c:pt idx="6793">
                  <c:v>0.12296</c:v>
                </c:pt>
                <c:pt idx="6794">
                  <c:v>6.5395999999999996E-2</c:v>
                </c:pt>
                <c:pt idx="6795">
                  <c:v>4.0589E-2</c:v>
                </c:pt>
                <c:pt idx="6796">
                  <c:v>-1.0853E-2</c:v>
                </c:pt>
                <c:pt idx="6797">
                  <c:v>-0.11354</c:v>
                </c:pt>
                <c:pt idx="6798">
                  <c:v>-0.14152999999999999</c:v>
                </c:pt>
                <c:pt idx="6799">
                  <c:v>-0.14563999999999999</c:v>
                </c:pt>
                <c:pt idx="6800">
                  <c:v>-0.26627000000000001</c:v>
                </c:pt>
                <c:pt idx="6801">
                  <c:v>-0.22103999999999999</c:v>
                </c:pt>
                <c:pt idx="6802">
                  <c:v>-0.26828000000000002</c:v>
                </c:pt>
                <c:pt idx="6803">
                  <c:v>-0.36480000000000001</c:v>
                </c:pt>
                <c:pt idx="6804">
                  <c:v>-0.27067000000000002</c:v>
                </c:pt>
                <c:pt idx="6805">
                  <c:v>-0.43707000000000001</c:v>
                </c:pt>
                <c:pt idx="6806">
                  <c:v>-0.32918999999999998</c:v>
                </c:pt>
                <c:pt idx="6807">
                  <c:v>-0.32439000000000001</c:v>
                </c:pt>
                <c:pt idx="6808">
                  <c:v>-0.28938999999999998</c:v>
                </c:pt>
                <c:pt idx="6809">
                  <c:v>-0.43703999999999998</c:v>
                </c:pt>
                <c:pt idx="6810">
                  <c:v>-0.28986000000000001</c:v>
                </c:pt>
                <c:pt idx="6811">
                  <c:v>-0.25190000000000001</c:v>
                </c:pt>
                <c:pt idx="6812">
                  <c:v>-0.16813</c:v>
                </c:pt>
                <c:pt idx="6813">
                  <c:v>-0.17249999999999999</c:v>
                </c:pt>
                <c:pt idx="6814">
                  <c:v>-0.14692</c:v>
                </c:pt>
                <c:pt idx="6815">
                  <c:v>-6.3310000000000005E-2</c:v>
                </c:pt>
                <c:pt idx="6816">
                  <c:v>-1.8276E-3</c:v>
                </c:pt>
                <c:pt idx="6817">
                  <c:v>0.10154000000000001</c:v>
                </c:pt>
                <c:pt idx="6818">
                  <c:v>9.6697000000000005E-2</c:v>
                </c:pt>
                <c:pt idx="6819">
                  <c:v>0.16034999999999999</c:v>
                </c:pt>
                <c:pt idx="6820">
                  <c:v>0.24163000000000001</c:v>
                </c:pt>
                <c:pt idx="6821">
                  <c:v>0.27039999999999997</c:v>
                </c:pt>
                <c:pt idx="6822">
                  <c:v>0.34747</c:v>
                </c:pt>
                <c:pt idx="6823">
                  <c:v>0.35027999999999998</c:v>
                </c:pt>
                <c:pt idx="6824">
                  <c:v>0.41772999999999999</c:v>
                </c:pt>
                <c:pt idx="6825">
                  <c:v>0.56718999999999997</c:v>
                </c:pt>
                <c:pt idx="6826">
                  <c:v>0.42931000000000002</c:v>
                </c:pt>
                <c:pt idx="6827">
                  <c:v>0.39938000000000001</c:v>
                </c:pt>
                <c:pt idx="6828">
                  <c:v>0.55306</c:v>
                </c:pt>
                <c:pt idx="6829">
                  <c:v>0.34440999999999999</c:v>
                </c:pt>
                <c:pt idx="6830">
                  <c:v>0.52514000000000005</c:v>
                </c:pt>
                <c:pt idx="6831">
                  <c:v>0.30862000000000001</c:v>
                </c:pt>
                <c:pt idx="6832">
                  <c:v>0.38857999999999998</c:v>
                </c:pt>
                <c:pt idx="6833">
                  <c:v>0.24707000000000001</c:v>
                </c:pt>
                <c:pt idx="6834">
                  <c:v>0.39641999999999999</c:v>
                </c:pt>
                <c:pt idx="6835">
                  <c:v>0.14812</c:v>
                </c:pt>
                <c:pt idx="6836">
                  <c:v>8.4465999999999999E-2</c:v>
                </c:pt>
                <c:pt idx="6837">
                  <c:v>-4.3400000000000001E-2</c:v>
                </c:pt>
                <c:pt idx="6838">
                  <c:v>-6.0426000000000001E-2</c:v>
                </c:pt>
                <c:pt idx="6839">
                  <c:v>-0.10934000000000001</c:v>
                </c:pt>
                <c:pt idx="6840">
                  <c:v>-0.27579999999999999</c:v>
                </c:pt>
                <c:pt idx="6841">
                  <c:v>-0.27905000000000002</c:v>
                </c:pt>
                <c:pt idx="6842">
                  <c:v>-0.45490999999999998</c:v>
                </c:pt>
                <c:pt idx="6843">
                  <c:v>-0.41574</c:v>
                </c:pt>
                <c:pt idx="6844">
                  <c:v>-0.46365000000000001</c:v>
                </c:pt>
                <c:pt idx="6845">
                  <c:v>-0.58104999999999996</c:v>
                </c:pt>
                <c:pt idx="6846">
                  <c:v>-0.57125999999999999</c:v>
                </c:pt>
                <c:pt idx="6847">
                  <c:v>-0.55262999999999995</c:v>
                </c:pt>
                <c:pt idx="6848">
                  <c:v>-0.56054000000000004</c:v>
                </c:pt>
                <c:pt idx="6849">
                  <c:v>-0.64485000000000003</c:v>
                </c:pt>
                <c:pt idx="6850">
                  <c:v>-0.67608000000000001</c:v>
                </c:pt>
                <c:pt idx="6851">
                  <c:v>-0.48305999999999999</c:v>
                </c:pt>
                <c:pt idx="6852">
                  <c:v>-0.45580999999999999</c:v>
                </c:pt>
                <c:pt idx="6853">
                  <c:v>-0.49720999999999999</c:v>
                </c:pt>
                <c:pt idx="6854">
                  <c:v>-0.20149</c:v>
                </c:pt>
                <c:pt idx="6855">
                  <c:v>-0.39073999999999998</c:v>
                </c:pt>
                <c:pt idx="6856">
                  <c:v>-0.15866</c:v>
                </c:pt>
                <c:pt idx="6857">
                  <c:v>-0.20268</c:v>
                </c:pt>
                <c:pt idx="6858">
                  <c:v>-1.5157E-2</c:v>
                </c:pt>
                <c:pt idx="6859">
                  <c:v>-0.10405</c:v>
                </c:pt>
                <c:pt idx="6860">
                  <c:v>0.20852999999999999</c:v>
                </c:pt>
                <c:pt idx="6861">
                  <c:v>0.22781000000000001</c:v>
                </c:pt>
                <c:pt idx="6862">
                  <c:v>0.37207000000000001</c:v>
                </c:pt>
                <c:pt idx="6863">
                  <c:v>0.44352999999999998</c:v>
                </c:pt>
                <c:pt idx="6864">
                  <c:v>0.49001</c:v>
                </c:pt>
                <c:pt idx="6865">
                  <c:v>0.67330999999999996</c:v>
                </c:pt>
                <c:pt idx="6866">
                  <c:v>0.60262000000000004</c:v>
                </c:pt>
                <c:pt idx="6867">
                  <c:v>0.74851000000000001</c:v>
                </c:pt>
                <c:pt idx="6868">
                  <c:v>0.66881999999999997</c:v>
                </c:pt>
                <c:pt idx="6869">
                  <c:v>0.72016000000000002</c:v>
                </c:pt>
                <c:pt idx="6870">
                  <c:v>0.72580999999999996</c:v>
                </c:pt>
                <c:pt idx="6871">
                  <c:v>0.64605999999999997</c:v>
                </c:pt>
                <c:pt idx="6872">
                  <c:v>0.62470999999999999</c:v>
                </c:pt>
                <c:pt idx="6873">
                  <c:v>0.52524000000000004</c:v>
                </c:pt>
                <c:pt idx="6874">
                  <c:v>0.55362999999999996</c:v>
                </c:pt>
                <c:pt idx="6875">
                  <c:v>0.52829999999999999</c:v>
                </c:pt>
                <c:pt idx="6876">
                  <c:v>0.34066000000000002</c:v>
                </c:pt>
                <c:pt idx="6877">
                  <c:v>0.20366000000000001</c:v>
                </c:pt>
                <c:pt idx="6878">
                  <c:v>0.14409</c:v>
                </c:pt>
                <c:pt idx="6879">
                  <c:v>-0.10279000000000001</c:v>
                </c:pt>
                <c:pt idx="6880">
                  <c:v>-6.4169000000000004E-2</c:v>
                </c:pt>
                <c:pt idx="6881">
                  <c:v>-0.22674</c:v>
                </c:pt>
                <c:pt idx="6882">
                  <c:v>-0.21368999999999999</c:v>
                </c:pt>
                <c:pt idx="6883">
                  <c:v>-0.39251000000000003</c:v>
                </c:pt>
                <c:pt idx="6884">
                  <c:v>-0.40150000000000002</c:v>
                </c:pt>
                <c:pt idx="6885">
                  <c:v>-0.63104000000000005</c:v>
                </c:pt>
                <c:pt idx="6886">
                  <c:v>-0.61177000000000004</c:v>
                </c:pt>
                <c:pt idx="6887">
                  <c:v>-0.69713000000000003</c:v>
                </c:pt>
                <c:pt idx="6888">
                  <c:v>-0.73997000000000002</c:v>
                </c:pt>
                <c:pt idx="6889">
                  <c:v>-0.80650999999999995</c:v>
                </c:pt>
                <c:pt idx="6890">
                  <c:v>-0.85070000000000001</c:v>
                </c:pt>
                <c:pt idx="6891">
                  <c:v>-0.71718999999999999</c:v>
                </c:pt>
                <c:pt idx="6892">
                  <c:v>-0.85687000000000002</c:v>
                </c:pt>
                <c:pt idx="6893">
                  <c:v>-0.74443000000000004</c:v>
                </c:pt>
                <c:pt idx="6894">
                  <c:v>-0.64256999999999997</c:v>
                </c:pt>
                <c:pt idx="6895">
                  <c:v>-0.57335999999999998</c:v>
                </c:pt>
                <c:pt idx="6896">
                  <c:v>-0.51827000000000001</c:v>
                </c:pt>
                <c:pt idx="6897">
                  <c:v>-0.35053000000000001</c:v>
                </c:pt>
                <c:pt idx="6898">
                  <c:v>-0.2039</c:v>
                </c:pt>
                <c:pt idx="6899">
                  <c:v>-0.18944</c:v>
                </c:pt>
                <c:pt idx="6900">
                  <c:v>-1.8532E-2</c:v>
                </c:pt>
                <c:pt idx="6901">
                  <c:v>3.5909999999999997E-2</c:v>
                </c:pt>
                <c:pt idx="6902">
                  <c:v>0.22026000000000001</c:v>
                </c:pt>
                <c:pt idx="6903">
                  <c:v>0.41602</c:v>
                </c:pt>
                <c:pt idx="6904">
                  <c:v>0.52034999999999998</c:v>
                </c:pt>
                <c:pt idx="6905">
                  <c:v>0.62121999999999999</c:v>
                </c:pt>
                <c:pt idx="6906">
                  <c:v>0.64380999999999999</c:v>
                </c:pt>
                <c:pt idx="6907">
                  <c:v>0.68383000000000005</c:v>
                </c:pt>
                <c:pt idx="6908">
                  <c:v>0.74870999999999999</c:v>
                </c:pt>
                <c:pt idx="6909">
                  <c:v>0.93025000000000002</c:v>
                </c:pt>
                <c:pt idx="6910">
                  <c:v>0.87712000000000001</c:v>
                </c:pt>
                <c:pt idx="6911">
                  <c:v>0.81084999999999996</c:v>
                </c:pt>
                <c:pt idx="6912">
                  <c:v>0.86826000000000003</c:v>
                </c:pt>
                <c:pt idx="6913">
                  <c:v>0.85733999999999999</c:v>
                </c:pt>
                <c:pt idx="6914">
                  <c:v>0.78612000000000004</c:v>
                </c:pt>
                <c:pt idx="6915">
                  <c:v>0.68398999999999999</c:v>
                </c:pt>
                <c:pt idx="6916">
                  <c:v>0.63060000000000005</c:v>
                </c:pt>
                <c:pt idx="6917">
                  <c:v>0.52968000000000004</c:v>
                </c:pt>
                <c:pt idx="6918">
                  <c:v>0.41309000000000001</c:v>
                </c:pt>
                <c:pt idx="6919">
                  <c:v>0.29472999999999999</c:v>
                </c:pt>
                <c:pt idx="6920">
                  <c:v>0.16395000000000001</c:v>
                </c:pt>
                <c:pt idx="6921">
                  <c:v>1.5303000000000001E-2</c:v>
                </c:pt>
                <c:pt idx="6922">
                  <c:v>-0.17127999999999999</c:v>
                </c:pt>
                <c:pt idx="6923">
                  <c:v>-0.34288000000000002</c:v>
                </c:pt>
                <c:pt idx="6924">
                  <c:v>-0.40538999999999997</c:v>
                </c:pt>
                <c:pt idx="6925">
                  <c:v>-0.38951000000000002</c:v>
                </c:pt>
                <c:pt idx="6926">
                  <c:v>-0.67508000000000001</c:v>
                </c:pt>
                <c:pt idx="6927">
                  <c:v>-0.81957000000000002</c:v>
                </c:pt>
                <c:pt idx="6928">
                  <c:v>-0.71065999999999996</c:v>
                </c:pt>
                <c:pt idx="6929">
                  <c:v>-1.0541</c:v>
                </c:pt>
                <c:pt idx="6930">
                  <c:v>-0.84409999999999996</c:v>
                </c:pt>
                <c:pt idx="6931">
                  <c:v>-1.0284</c:v>
                </c:pt>
                <c:pt idx="6932">
                  <c:v>-0.89181999999999995</c:v>
                </c:pt>
                <c:pt idx="6933">
                  <c:v>-1.0763</c:v>
                </c:pt>
                <c:pt idx="6934">
                  <c:v>-0.76497000000000004</c:v>
                </c:pt>
                <c:pt idx="6935">
                  <c:v>-0.77975000000000005</c:v>
                </c:pt>
                <c:pt idx="6936">
                  <c:v>-0.62099000000000004</c:v>
                </c:pt>
                <c:pt idx="6937">
                  <c:v>-0.56962000000000002</c:v>
                </c:pt>
                <c:pt idx="6938">
                  <c:v>-0.48055999999999999</c:v>
                </c:pt>
                <c:pt idx="6939">
                  <c:v>-0.37903999999999999</c:v>
                </c:pt>
                <c:pt idx="6940">
                  <c:v>-0.29804999999999998</c:v>
                </c:pt>
                <c:pt idx="6941">
                  <c:v>-4.1249000000000001E-2</c:v>
                </c:pt>
                <c:pt idx="6942">
                  <c:v>-4.3387000000000002E-2</c:v>
                </c:pt>
                <c:pt idx="6943">
                  <c:v>0.10687000000000001</c:v>
                </c:pt>
                <c:pt idx="6944">
                  <c:v>0.18</c:v>
                </c:pt>
                <c:pt idx="6945">
                  <c:v>0.29148000000000002</c:v>
                </c:pt>
                <c:pt idx="6946">
                  <c:v>0.46385999999999999</c:v>
                </c:pt>
                <c:pt idx="6947">
                  <c:v>0.54040999999999995</c:v>
                </c:pt>
                <c:pt idx="6948">
                  <c:v>0.69774000000000003</c:v>
                </c:pt>
                <c:pt idx="6949">
                  <c:v>0.68352000000000002</c:v>
                </c:pt>
                <c:pt idx="6950">
                  <c:v>0.53215000000000001</c:v>
                </c:pt>
                <c:pt idx="6951">
                  <c:v>0.87399000000000004</c:v>
                </c:pt>
                <c:pt idx="6952">
                  <c:v>0.92627000000000004</c:v>
                </c:pt>
                <c:pt idx="6953">
                  <c:v>0.73367000000000004</c:v>
                </c:pt>
                <c:pt idx="6954">
                  <c:v>1.0972</c:v>
                </c:pt>
                <c:pt idx="6955">
                  <c:v>0.62114000000000003</c:v>
                </c:pt>
                <c:pt idx="6956">
                  <c:v>0.89815</c:v>
                </c:pt>
                <c:pt idx="6957">
                  <c:v>0.57801999999999998</c:v>
                </c:pt>
                <c:pt idx="6958">
                  <c:v>0.67700000000000005</c:v>
                </c:pt>
                <c:pt idx="6959">
                  <c:v>0.19397</c:v>
                </c:pt>
                <c:pt idx="6960">
                  <c:v>0.43256</c:v>
                </c:pt>
                <c:pt idx="6961">
                  <c:v>0.16472999999999999</c:v>
                </c:pt>
                <c:pt idx="6962">
                  <c:v>0.16819999999999999</c:v>
                </c:pt>
                <c:pt idx="6963">
                  <c:v>2.2488000000000001E-2</c:v>
                </c:pt>
                <c:pt idx="6964">
                  <c:v>-0.11724</c:v>
                </c:pt>
                <c:pt idx="6965">
                  <c:v>-5.6564000000000003E-2</c:v>
                </c:pt>
                <c:pt idx="6966">
                  <c:v>-0.39755000000000001</c:v>
                </c:pt>
                <c:pt idx="6967">
                  <c:v>-0.25052000000000002</c:v>
                </c:pt>
                <c:pt idx="6968">
                  <c:v>-0.41654000000000002</c:v>
                </c:pt>
                <c:pt idx="6969">
                  <c:v>-0.43259999999999998</c:v>
                </c:pt>
                <c:pt idx="6970">
                  <c:v>-0.50212999999999997</c:v>
                </c:pt>
                <c:pt idx="6971">
                  <c:v>-0.60704999999999998</c:v>
                </c:pt>
                <c:pt idx="6972">
                  <c:v>-0.61943999999999999</c:v>
                </c:pt>
                <c:pt idx="6973">
                  <c:v>-0.74985999999999997</c:v>
                </c:pt>
                <c:pt idx="6974">
                  <c:v>-0.49258000000000002</c:v>
                </c:pt>
                <c:pt idx="6975">
                  <c:v>-0.32125999999999999</c:v>
                </c:pt>
                <c:pt idx="6976">
                  <c:v>-0.65529000000000004</c:v>
                </c:pt>
                <c:pt idx="6977">
                  <c:v>-0.65337000000000001</c:v>
                </c:pt>
                <c:pt idx="6978">
                  <c:v>-0.35059000000000001</c:v>
                </c:pt>
                <c:pt idx="6979">
                  <c:v>-0.68540000000000001</c:v>
                </c:pt>
                <c:pt idx="6980">
                  <c:v>-0.17405000000000001</c:v>
                </c:pt>
                <c:pt idx="6981">
                  <c:v>-0.36031999999999997</c:v>
                </c:pt>
                <c:pt idx="6982">
                  <c:v>-5.1076999999999997E-3</c:v>
                </c:pt>
                <c:pt idx="6983">
                  <c:v>-0.12923999999999999</c:v>
                </c:pt>
                <c:pt idx="6984">
                  <c:v>0.29266999999999999</c:v>
                </c:pt>
                <c:pt idx="6985">
                  <c:v>-1.5499000000000001E-2</c:v>
                </c:pt>
                <c:pt idx="6986">
                  <c:v>0.23544999999999999</c:v>
                </c:pt>
                <c:pt idx="6987">
                  <c:v>0.18515999999999999</c:v>
                </c:pt>
                <c:pt idx="6988">
                  <c:v>0.21410999999999999</c:v>
                </c:pt>
                <c:pt idx="6989">
                  <c:v>0.28477000000000002</c:v>
                </c:pt>
                <c:pt idx="6990">
                  <c:v>0.21318999999999999</c:v>
                </c:pt>
                <c:pt idx="6991">
                  <c:v>0.49118000000000001</c:v>
                </c:pt>
                <c:pt idx="6992">
                  <c:v>0.20544000000000001</c:v>
                </c:pt>
                <c:pt idx="6993">
                  <c:v>0.37071999999999999</c:v>
                </c:pt>
                <c:pt idx="6994">
                  <c:v>0.39407999999999999</c:v>
                </c:pt>
                <c:pt idx="6995">
                  <c:v>0.34516999999999998</c:v>
                </c:pt>
                <c:pt idx="6996">
                  <c:v>0.35993000000000003</c:v>
                </c:pt>
                <c:pt idx="6997">
                  <c:v>0.39190999999999998</c:v>
                </c:pt>
                <c:pt idx="6998">
                  <c:v>0.42055999999999999</c:v>
                </c:pt>
                <c:pt idx="6999">
                  <c:v>0.18093999999999999</c:v>
                </c:pt>
                <c:pt idx="7000">
                  <c:v>0.22606999999999999</c:v>
                </c:pt>
                <c:pt idx="7001">
                  <c:v>9.8919999999999994E-2</c:v>
                </c:pt>
                <c:pt idx="7002">
                  <c:v>0.12972</c:v>
                </c:pt>
                <c:pt idx="7003">
                  <c:v>0.20466000000000001</c:v>
                </c:pt>
                <c:pt idx="7004">
                  <c:v>0.17974999999999999</c:v>
                </c:pt>
                <c:pt idx="7005">
                  <c:v>7.9335000000000003E-2</c:v>
                </c:pt>
                <c:pt idx="7006">
                  <c:v>-7.6485999999999998E-2</c:v>
                </c:pt>
                <c:pt idx="7007">
                  <c:v>-0.23680000000000001</c:v>
                </c:pt>
                <c:pt idx="7008">
                  <c:v>-0.27272000000000002</c:v>
                </c:pt>
                <c:pt idx="7009">
                  <c:v>-0.19062999999999999</c:v>
                </c:pt>
                <c:pt idx="7010">
                  <c:v>-0.22098000000000001</c:v>
                </c:pt>
                <c:pt idx="7011">
                  <c:v>-0.28998000000000002</c:v>
                </c:pt>
                <c:pt idx="7012">
                  <c:v>-0.24865000000000001</c:v>
                </c:pt>
                <c:pt idx="7013">
                  <c:v>-0.19849</c:v>
                </c:pt>
                <c:pt idx="7014">
                  <c:v>-0.20802000000000001</c:v>
                </c:pt>
                <c:pt idx="7015">
                  <c:v>-0.17279</c:v>
                </c:pt>
                <c:pt idx="7016">
                  <c:v>-0.20086999999999999</c:v>
                </c:pt>
                <c:pt idx="7017">
                  <c:v>-9.6232999999999999E-2</c:v>
                </c:pt>
                <c:pt idx="7018">
                  <c:v>-0.10445</c:v>
                </c:pt>
                <c:pt idx="7019">
                  <c:v>-0.16269</c:v>
                </c:pt>
                <c:pt idx="7020">
                  <c:v>-8.0598000000000003E-2</c:v>
                </c:pt>
                <c:pt idx="7021">
                  <c:v>-5.2069999999999998E-2</c:v>
                </c:pt>
                <c:pt idx="7022">
                  <c:v>-0.17043</c:v>
                </c:pt>
                <c:pt idx="7023">
                  <c:v>-0.15495999999999999</c:v>
                </c:pt>
                <c:pt idx="7024">
                  <c:v>-1.8446000000000001E-2</c:v>
                </c:pt>
                <c:pt idx="7025">
                  <c:v>-4.6937E-2</c:v>
                </c:pt>
                <c:pt idx="7026">
                  <c:v>3.9799000000000001E-2</c:v>
                </c:pt>
                <c:pt idx="7027">
                  <c:v>-3.0079999999999998E-3</c:v>
                </c:pt>
                <c:pt idx="7028">
                  <c:v>-1.0888E-2</c:v>
                </c:pt>
                <c:pt idx="7029">
                  <c:v>-7.2662999999999998E-3</c:v>
                </c:pt>
                <c:pt idx="7030">
                  <c:v>2.2362E-2</c:v>
                </c:pt>
                <c:pt idx="7031">
                  <c:v>3.1456999999999999E-2</c:v>
                </c:pt>
                <c:pt idx="7032">
                  <c:v>8.0482999999999999E-2</c:v>
                </c:pt>
                <c:pt idx="7033">
                  <c:v>4.9250000000000002E-2</c:v>
                </c:pt>
                <c:pt idx="7034">
                  <c:v>1.1915E-2</c:v>
                </c:pt>
                <c:pt idx="7035">
                  <c:v>8.412E-2</c:v>
                </c:pt>
                <c:pt idx="7036">
                  <c:v>0.22331999999999999</c:v>
                </c:pt>
                <c:pt idx="7037">
                  <c:v>0.21578</c:v>
                </c:pt>
                <c:pt idx="7038">
                  <c:v>0.10099</c:v>
                </c:pt>
                <c:pt idx="7039">
                  <c:v>8.3008999999999999E-2</c:v>
                </c:pt>
                <c:pt idx="7040">
                  <c:v>9.2859999999999998E-2</c:v>
                </c:pt>
                <c:pt idx="7041">
                  <c:v>0.13442000000000001</c:v>
                </c:pt>
                <c:pt idx="7042">
                  <c:v>8.9671000000000001E-2</c:v>
                </c:pt>
                <c:pt idx="7043">
                  <c:v>2.6114999999999999E-2</c:v>
                </c:pt>
                <c:pt idx="7044">
                  <c:v>-1.8629E-2</c:v>
                </c:pt>
                <c:pt idx="7045">
                  <c:v>-1.8851E-2</c:v>
                </c:pt>
                <c:pt idx="7046">
                  <c:v>-4.6859999999999999E-2</c:v>
                </c:pt>
                <c:pt idx="7047">
                  <c:v>-3.5253E-2</c:v>
                </c:pt>
                <c:pt idx="7048">
                  <c:v>-7.3023999999999997E-3</c:v>
                </c:pt>
                <c:pt idx="7049">
                  <c:v>-4.1693000000000001E-2</c:v>
                </c:pt>
                <c:pt idx="7050">
                  <c:v>-4.9614999999999999E-2</c:v>
                </c:pt>
                <c:pt idx="7051">
                  <c:v>-5.7714000000000001E-2</c:v>
                </c:pt>
                <c:pt idx="7052">
                  <c:v>-2.1361999999999999E-2</c:v>
                </c:pt>
                <c:pt idx="7053">
                  <c:v>1.2201E-3</c:v>
                </c:pt>
                <c:pt idx="7054">
                  <c:v>2.3292E-2</c:v>
                </c:pt>
                <c:pt idx="7055">
                  <c:v>3.9348000000000001E-2</c:v>
                </c:pt>
                <c:pt idx="7056">
                  <c:v>1.5834999999999998E-2</c:v>
                </c:pt>
                <c:pt idx="7057">
                  <c:v>-1.9392000000000001E-3</c:v>
                </c:pt>
                <c:pt idx="7058">
                  <c:v>2.4337000000000001E-2</c:v>
                </c:pt>
                <c:pt idx="7059">
                  <c:v>6.8505999999999997E-2</c:v>
                </c:pt>
                <c:pt idx="7060">
                  <c:v>7.3829999999999998E-3</c:v>
                </c:pt>
                <c:pt idx="7061">
                  <c:v>-7.0442000000000005E-2</c:v>
                </c:pt>
                <c:pt idx="7062">
                  <c:v>-6.2591999999999995E-2</c:v>
                </c:pt>
                <c:pt idx="7063">
                  <c:v>-2.1531999999999999E-2</c:v>
                </c:pt>
                <c:pt idx="7064">
                  <c:v>4.9843999999999995E-4</c:v>
                </c:pt>
                <c:pt idx="7065">
                  <c:v>4.1970000000000001E-4</c:v>
                </c:pt>
                <c:pt idx="7066">
                  <c:v>-5.3414999999999997E-2</c:v>
                </c:pt>
                <c:pt idx="7067">
                  <c:v>-4.6214999999999999E-2</c:v>
                </c:pt>
                <c:pt idx="7068">
                  <c:v>2.8660000000000001E-3</c:v>
                </c:pt>
                <c:pt idx="7069">
                  <c:v>3.6538000000000001E-2</c:v>
                </c:pt>
                <c:pt idx="7070">
                  <c:v>1.4249E-2</c:v>
                </c:pt>
                <c:pt idx="7071">
                  <c:v>-7.5300999999999996E-3</c:v>
                </c:pt>
                <c:pt idx="7072">
                  <c:v>-2.2082000000000001E-2</c:v>
                </c:pt>
                <c:pt idx="7073">
                  <c:v>-2.8648E-2</c:v>
                </c:pt>
                <c:pt idx="7074">
                  <c:v>4.7875000000000001E-2</c:v>
                </c:pt>
                <c:pt idx="7075">
                  <c:v>0.14530999999999999</c:v>
                </c:pt>
                <c:pt idx="7076">
                  <c:v>-6.4896999999999996E-2</c:v>
                </c:pt>
                <c:pt idx="7077">
                  <c:v>-9.4572000000000003E-2</c:v>
                </c:pt>
                <c:pt idx="7078">
                  <c:v>0.1047</c:v>
                </c:pt>
                <c:pt idx="7079">
                  <c:v>-7.7703999999999995E-2</c:v>
                </c:pt>
                <c:pt idx="7080">
                  <c:v>0.10632999999999999</c:v>
                </c:pt>
                <c:pt idx="7081">
                  <c:v>-5.9388000000000003E-2</c:v>
                </c:pt>
                <c:pt idx="7082">
                  <c:v>2.7508000000000001E-2</c:v>
                </c:pt>
                <c:pt idx="7083">
                  <c:v>-0.10238999999999999</c:v>
                </c:pt>
                <c:pt idx="7084">
                  <c:v>7.0854E-2</c:v>
                </c:pt>
                <c:pt idx="7085">
                  <c:v>-5.6753999999999999E-2</c:v>
                </c:pt>
                <c:pt idx="7086">
                  <c:v>4.6282999999999998E-2</c:v>
                </c:pt>
                <c:pt idx="7087">
                  <c:v>5.1397999999999999E-3</c:v>
                </c:pt>
                <c:pt idx="7088">
                  <c:v>-2.1530000000000001E-2</c:v>
                </c:pt>
                <c:pt idx="7089">
                  <c:v>-2.9530000000000001E-2</c:v>
                </c:pt>
                <c:pt idx="7090">
                  <c:v>-6.4484E-2</c:v>
                </c:pt>
                <c:pt idx="7091">
                  <c:v>9.1128000000000001E-2</c:v>
                </c:pt>
                <c:pt idx="7092">
                  <c:v>-2.6897999999999998E-2</c:v>
                </c:pt>
                <c:pt idx="7093">
                  <c:v>-1.9557000000000001E-2</c:v>
                </c:pt>
                <c:pt idx="7094">
                  <c:v>-5.1552000000000001E-2</c:v>
                </c:pt>
                <c:pt idx="7095">
                  <c:v>8.8794999999999998E-4</c:v>
                </c:pt>
                <c:pt idx="7096">
                  <c:v>3.5915000000000002E-2</c:v>
                </c:pt>
                <c:pt idx="7097">
                  <c:v>-3.2596E-2</c:v>
                </c:pt>
                <c:pt idx="7098">
                  <c:v>1.5828999999999999E-2</c:v>
                </c:pt>
                <c:pt idx="7099">
                  <c:v>-6.3418000000000002E-2</c:v>
                </c:pt>
                <c:pt idx="7100">
                  <c:v>-0.13203999999999999</c:v>
                </c:pt>
                <c:pt idx="7101">
                  <c:v>3.3678E-2</c:v>
                </c:pt>
                <c:pt idx="7102">
                  <c:v>4.3671000000000001E-2</c:v>
                </c:pt>
                <c:pt idx="7103">
                  <c:v>-5.6793000000000003E-2</c:v>
                </c:pt>
                <c:pt idx="7104">
                  <c:v>0.14307</c:v>
                </c:pt>
                <c:pt idx="7105">
                  <c:v>-9.9074999999999996E-2</c:v>
                </c:pt>
                <c:pt idx="7106">
                  <c:v>3.6125999999999998E-2</c:v>
                </c:pt>
                <c:pt idx="7107">
                  <c:v>-7.7893000000000004E-2</c:v>
                </c:pt>
                <c:pt idx="7108">
                  <c:v>2.1846999999999998E-2</c:v>
                </c:pt>
                <c:pt idx="7109">
                  <c:v>-0.14987</c:v>
                </c:pt>
                <c:pt idx="7110">
                  <c:v>5.142E-2</c:v>
                </c:pt>
                <c:pt idx="7111">
                  <c:v>-2.4908E-3</c:v>
                </c:pt>
                <c:pt idx="7112">
                  <c:v>8.3128999999999995E-2</c:v>
                </c:pt>
                <c:pt idx="7113">
                  <c:v>9.6656000000000006E-2</c:v>
                </c:pt>
                <c:pt idx="7114">
                  <c:v>6.9872000000000004E-2</c:v>
                </c:pt>
                <c:pt idx="7115">
                  <c:v>0.15282999999999999</c:v>
                </c:pt>
                <c:pt idx="7116">
                  <c:v>3.8525999999999998E-2</c:v>
                </c:pt>
                <c:pt idx="7117">
                  <c:v>0.19658999999999999</c:v>
                </c:pt>
                <c:pt idx="7118">
                  <c:v>0.12570999999999999</c:v>
                </c:pt>
                <c:pt idx="7119">
                  <c:v>9.7672999999999996E-2</c:v>
                </c:pt>
                <c:pt idx="7120">
                  <c:v>0.10213</c:v>
                </c:pt>
                <c:pt idx="7121">
                  <c:v>5.636E-2</c:v>
                </c:pt>
                <c:pt idx="7122">
                  <c:v>2.9488E-2</c:v>
                </c:pt>
                <c:pt idx="7123">
                  <c:v>-1.0534999999999999E-2</c:v>
                </c:pt>
                <c:pt idx="7124">
                  <c:v>0.11259</c:v>
                </c:pt>
                <c:pt idx="7125">
                  <c:v>0.10191</c:v>
                </c:pt>
                <c:pt idx="7126">
                  <c:v>-1.2718E-2</c:v>
                </c:pt>
                <c:pt idx="7127">
                  <c:v>-6.0482000000000001E-2</c:v>
                </c:pt>
                <c:pt idx="7128">
                  <c:v>-2.5276000000000001E-3</c:v>
                </c:pt>
                <c:pt idx="7129">
                  <c:v>-0.14224999999999999</c:v>
                </c:pt>
                <c:pt idx="7130">
                  <c:v>7.9907999999999993E-3</c:v>
                </c:pt>
                <c:pt idx="7131">
                  <c:v>-8.8687000000000002E-2</c:v>
                </c:pt>
                <c:pt idx="7132">
                  <c:v>1.4179000000000001E-2</c:v>
                </c:pt>
                <c:pt idx="7133">
                  <c:v>-6.198E-2</c:v>
                </c:pt>
                <c:pt idx="7134">
                  <c:v>2.2296E-2</c:v>
                </c:pt>
                <c:pt idx="7135">
                  <c:v>-0.13228999999999999</c:v>
                </c:pt>
                <c:pt idx="7136">
                  <c:v>-7.7898999999999996E-2</c:v>
                </c:pt>
                <c:pt idx="7137">
                  <c:v>-0.13772999999999999</c:v>
                </c:pt>
                <c:pt idx="7138">
                  <c:v>-0.18118000000000001</c:v>
                </c:pt>
                <c:pt idx="7139">
                  <c:v>-0.16347999999999999</c:v>
                </c:pt>
                <c:pt idx="7140">
                  <c:v>-0.21551000000000001</c:v>
                </c:pt>
                <c:pt idx="7141">
                  <c:v>-0.13961999999999999</c:v>
                </c:pt>
                <c:pt idx="7142">
                  <c:v>-0.24834999999999999</c:v>
                </c:pt>
                <c:pt idx="7143">
                  <c:v>-0.17812</c:v>
                </c:pt>
                <c:pt idx="7144">
                  <c:v>-0.1409</c:v>
                </c:pt>
                <c:pt idx="7145">
                  <c:v>-0.16034999999999999</c:v>
                </c:pt>
                <c:pt idx="7146">
                  <c:v>-0.11465</c:v>
                </c:pt>
                <c:pt idx="7147">
                  <c:v>-4.6087000000000003E-2</c:v>
                </c:pt>
                <c:pt idx="7148">
                  <c:v>-9.8048000000000007E-3</c:v>
                </c:pt>
                <c:pt idx="7149">
                  <c:v>-6.1519999999999998E-2</c:v>
                </c:pt>
                <c:pt idx="7150">
                  <c:v>1.8114999999999999E-2</c:v>
                </c:pt>
                <c:pt idx="7151">
                  <c:v>1.7624000000000001E-2</c:v>
                </c:pt>
                <c:pt idx="7152">
                  <c:v>8.4150000000000003E-2</c:v>
                </c:pt>
                <c:pt idx="7153">
                  <c:v>0.16245000000000001</c:v>
                </c:pt>
                <c:pt idx="7154">
                  <c:v>0.20329</c:v>
                </c:pt>
                <c:pt idx="7155">
                  <c:v>0.18634999999999999</c:v>
                </c:pt>
                <c:pt idx="7156">
                  <c:v>0.19242999999999999</c:v>
                </c:pt>
                <c:pt idx="7157">
                  <c:v>0.15512000000000001</c:v>
                </c:pt>
                <c:pt idx="7158">
                  <c:v>0.18678</c:v>
                </c:pt>
                <c:pt idx="7159">
                  <c:v>0.23305000000000001</c:v>
                </c:pt>
                <c:pt idx="7160">
                  <c:v>0.25564999999999999</c:v>
                </c:pt>
                <c:pt idx="7161">
                  <c:v>0.21495</c:v>
                </c:pt>
                <c:pt idx="7162">
                  <c:v>0.21757000000000001</c:v>
                </c:pt>
                <c:pt idx="7163">
                  <c:v>0.25379000000000002</c:v>
                </c:pt>
                <c:pt idx="7164">
                  <c:v>0.23282</c:v>
                </c:pt>
                <c:pt idx="7165">
                  <c:v>0.24076</c:v>
                </c:pt>
                <c:pt idx="7166">
                  <c:v>0.16472000000000001</c:v>
                </c:pt>
                <c:pt idx="7167">
                  <c:v>0.16703999999999999</c:v>
                </c:pt>
                <c:pt idx="7168">
                  <c:v>0.14049</c:v>
                </c:pt>
                <c:pt idx="7169">
                  <c:v>7.6370999999999994E-2</c:v>
                </c:pt>
                <c:pt idx="7170">
                  <c:v>3.7221999999999998E-2</c:v>
                </c:pt>
                <c:pt idx="7171">
                  <c:v>-1.1138E-2</c:v>
                </c:pt>
                <c:pt idx="7172">
                  <c:v>-0.10901</c:v>
                </c:pt>
                <c:pt idx="7173">
                  <c:v>-0.14051</c:v>
                </c:pt>
                <c:pt idx="7174">
                  <c:v>-0.1358</c:v>
                </c:pt>
                <c:pt idx="7175">
                  <c:v>-0.26750000000000002</c:v>
                </c:pt>
                <c:pt idx="7176">
                  <c:v>-0.22037999999999999</c:v>
                </c:pt>
                <c:pt idx="7177">
                  <c:v>-0.25603999999999999</c:v>
                </c:pt>
                <c:pt idx="7178">
                  <c:v>-0.37323000000000001</c:v>
                </c:pt>
                <c:pt idx="7179">
                  <c:v>-0.28715000000000002</c:v>
                </c:pt>
                <c:pt idx="7180">
                  <c:v>-0.42782999999999999</c:v>
                </c:pt>
                <c:pt idx="7181">
                  <c:v>-0.31191999999999998</c:v>
                </c:pt>
                <c:pt idx="7182">
                  <c:v>-0.34168999999999999</c:v>
                </c:pt>
                <c:pt idx="7183">
                  <c:v>-0.27472999999999997</c:v>
                </c:pt>
                <c:pt idx="7184">
                  <c:v>-0.42025000000000001</c:v>
                </c:pt>
                <c:pt idx="7185">
                  <c:v>-0.30964000000000003</c:v>
                </c:pt>
                <c:pt idx="7186">
                  <c:v>-0.23738000000000001</c:v>
                </c:pt>
                <c:pt idx="7187">
                  <c:v>-0.15606999999999999</c:v>
                </c:pt>
                <c:pt idx="7188">
                  <c:v>-0.18847</c:v>
                </c:pt>
                <c:pt idx="7189">
                  <c:v>-0.15572</c:v>
                </c:pt>
                <c:pt idx="7190">
                  <c:v>-4.9773999999999999E-2</c:v>
                </c:pt>
                <c:pt idx="7191">
                  <c:v>4.0714999999999996E-3</c:v>
                </c:pt>
                <c:pt idx="7192">
                  <c:v>9.5730999999999997E-2</c:v>
                </c:pt>
                <c:pt idx="7193">
                  <c:v>9.9080000000000001E-2</c:v>
                </c:pt>
                <c:pt idx="7194">
                  <c:v>0.15737000000000001</c:v>
                </c:pt>
                <c:pt idx="7195">
                  <c:v>0.24238999999999999</c:v>
                </c:pt>
                <c:pt idx="7196">
                  <c:v>0.28234999999999999</c:v>
                </c:pt>
                <c:pt idx="7197">
                  <c:v>0.33945999999999998</c:v>
                </c:pt>
                <c:pt idx="7198">
                  <c:v>0.36105999999999999</c:v>
                </c:pt>
                <c:pt idx="7199">
                  <c:v>0.43761</c:v>
                </c:pt>
                <c:pt idx="7200">
                  <c:v>0.55247999999999997</c:v>
                </c:pt>
                <c:pt idx="7201">
                  <c:v>0.40359</c:v>
                </c:pt>
                <c:pt idx="7202">
                  <c:v>0.42520000000000002</c:v>
                </c:pt>
                <c:pt idx="7203">
                  <c:v>0.53527000000000002</c:v>
                </c:pt>
                <c:pt idx="7204">
                  <c:v>0.32377</c:v>
                </c:pt>
                <c:pt idx="7205">
                  <c:v>0.54995000000000005</c:v>
                </c:pt>
                <c:pt idx="7206">
                  <c:v>0.33276</c:v>
                </c:pt>
                <c:pt idx="7207">
                  <c:v>0.37424000000000002</c:v>
                </c:pt>
                <c:pt idx="7208">
                  <c:v>0.23294000000000001</c:v>
                </c:pt>
                <c:pt idx="7209">
                  <c:v>0.41205999999999998</c:v>
                </c:pt>
                <c:pt idx="7210">
                  <c:v>0.12819</c:v>
                </c:pt>
                <c:pt idx="7211">
                  <c:v>7.4553999999999995E-2</c:v>
                </c:pt>
                <c:pt idx="7212">
                  <c:v>-2.9676999999999999E-2</c:v>
                </c:pt>
                <c:pt idx="7213">
                  <c:v>-6.9471000000000005E-2</c:v>
                </c:pt>
                <c:pt idx="7214">
                  <c:v>-0.10907</c:v>
                </c:pt>
                <c:pt idx="7215">
                  <c:v>-0.27611000000000002</c:v>
                </c:pt>
                <c:pt idx="7216">
                  <c:v>-0.29021999999999998</c:v>
                </c:pt>
                <c:pt idx="7217">
                  <c:v>-0.44768999999999998</c:v>
                </c:pt>
                <c:pt idx="7218">
                  <c:v>-0.39509</c:v>
                </c:pt>
                <c:pt idx="7219">
                  <c:v>-0.47942000000000001</c:v>
                </c:pt>
                <c:pt idx="7220">
                  <c:v>-0.56194999999999995</c:v>
                </c:pt>
                <c:pt idx="7221">
                  <c:v>-0.53864000000000001</c:v>
                </c:pt>
                <c:pt idx="7222">
                  <c:v>-0.57540000000000002</c:v>
                </c:pt>
                <c:pt idx="7223">
                  <c:v>-0.54176999999999997</c:v>
                </c:pt>
                <c:pt idx="7224">
                  <c:v>-0.61806000000000005</c:v>
                </c:pt>
                <c:pt idx="7225">
                  <c:v>-0.70182999999999995</c:v>
                </c:pt>
                <c:pt idx="7226">
                  <c:v>-0.50436999999999999</c:v>
                </c:pt>
                <c:pt idx="7227">
                  <c:v>-0.42621999999999999</c:v>
                </c:pt>
                <c:pt idx="7228">
                  <c:v>-0.46731</c:v>
                </c:pt>
                <c:pt idx="7229">
                  <c:v>-0.224</c:v>
                </c:pt>
                <c:pt idx="7230">
                  <c:v>-0.36653999999999998</c:v>
                </c:pt>
                <c:pt idx="7231">
                  <c:v>-0.14174999999999999</c:v>
                </c:pt>
                <c:pt idx="7232">
                  <c:v>-0.21176</c:v>
                </c:pt>
                <c:pt idx="7233">
                  <c:v>-1.8204999999999999E-2</c:v>
                </c:pt>
                <c:pt idx="7234">
                  <c:v>-9.5193E-2</c:v>
                </c:pt>
                <c:pt idx="7235">
                  <c:v>0.19983999999999999</c:v>
                </c:pt>
                <c:pt idx="7236">
                  <c:v>0.23852000000000001</c:v>
                </c:pt>
                <c:pt idx="7237">
                  <c:v>0.37147999999999998</c:v>
                </c:pt>
                <c:pt idx="7238">
                  <c:v>0.42609000000000002</c:v>
                </c:pt>
                <c:pt idx="7239">
                  <c:v>0.50639999999999996</c:v>
                </c:pt>
                <c:pt idx="7240">
                  <c:v>0.66051000000000004</c:v>
                </c:pt>
                <c:pt idx="7241">
                  <c:v>0.58057000000000003</c:v>
                </c:pt>
                <c:pt idx="7242">
                  <c:v>0.78022999999999998</c:v>
                </c:pt>
                <c:pt idx="7243">
                  <c:v>0.71558999999999995</c:v>
                </c:pt>
                <c:pt idx="7244">
                  <c:v>0.70074999999999998</c:v>
                </c:pt>
                <c:pt idx="7245">
                  <c:v>0.70042000000000004</c:v>
                </c:pt>
                <c:pt idx="7246">
                  <c:v>0.69233</c:v>
                </c:pt>
                <c:pt idx="7247">
                  <c:v>0.59972999999999999</c:v>
                </c:pt>
                <c:pt idx="7248">
                  <c:v>0.49785000000000001</c:v>
                </c:pt>
                <c:pt idx="7249">
                  <c:v>0.58889000000000002</c:v>
                </c:pt>
                <c:pt idx="7250">
                  <c:v>0.50973000000000002</c:v>
                </c:pt>
                <c:pt idx="7251">
                  <c:v>0.33088000000000001</c:v>
                </c:pt>
                <c:pt idx="7252">
                  <c:v>0.23399</c:v>
                </c:pt>
                <c:pt idx="7253">
                  <c:v>0.16067999999999999</c:v>
                </c:pt>
                <c:pt idx="7254">
                  <c:v>-0.11215</c:v>
                </c:pt>
                <c:pt idx="7255">
                  <c:v>-6.0797999999999998E-2</c:v>
                </c:pt>
                <c:pt idx="7256">
                  <c:v>-0.23208999999999999</c:v>
                </c:pt>
                <c:pt idx="7257">
                  <c:v>-0.20973</c:v>
                </c:pt>
                <c:pt idx="7258">
                  <c:v>-0.37558000000000002</c:v>
                </c:pt>
                <c:pt idx="7259">
                  <c:v>-0.41239999999999999</c:v>
                </c:pt>
                <c:pt idx="7260">
                  <c:v>-0.62927999999999995</c:v>
                </c:pt>
                <c:pt idx="7261">
                  <c:v>-0.58770999999999995</c:v>
                </c:pt>
                <c:pt idx="7262">
                  <c:v>-0.72440000000000004</c:v>
                </c:pt>
                <c:pt idx="7263">
                  <c:v>-0.77393999999999996</c:v>
                </c:pt>
                <c:pt idx="7264">
                  <c:v>-0.78127000000000002</c:v>
                </c:pt>
                <c:pt idx="7265">
                  <c:v>-0.81079000000000001</c:v>
                </c:pt>
                <c:pt idx="7266">
                  <c:v>-0.75970000000000004</c:v>
                </c:pt>
                <c:pt idx="7267">
                  <c:v>-0.82548999999999995</c:v>
                </c:pt>
                <c:pt idx="7268">
                  <c:v>-0.71135000000000004</c:v>
                </c:pt>
                <c:pt idx="7269">
                  <c:v>-0.68384</c:v>
                </c:pt>
                <c:pt idx="7270">
                  <c:v>-0.61219999999999997</c:v>
                </c:pt>
                <c:pt idx="7271">
                  <c:v>-0.49125000000000002</c:v>
                </c:pt>
                <c:pt idx="7272">
                  <c:v>-0.38622000000000001</c:v>
                </c:pt>
                <c:pt idx="7273">
                  <c:v>-0.22497</c:v>
                </c:pt>
                <c:pt idx="7274">
                  <c:v>-0.17632999999999999</c:v>
                </c:pt>
                <c:pt idx="7275">
                  <c:v>-1.7364999999999998E-2</c:v>
                </c:pt>
                <c:pt idx="7276">
                  <c:v>2.9647E-2</c:v>
                </c:pt>
                <c:pt idx="7277">
                  <c:v>0.21804999999999999</c:v>
                </c:pt>
                <c:pt idx="7278">
                  <c:v>0.40412999999999999</c:v>
                </c:pt>
                <c:pt idx="7279">
                  <c:v>0.53419000000000005</c:v>
                </c:pt>
                <c:pt idx="7280">
                  <c:v>0.6502</c:v>
                </c:pt>
                <c:pt idx="7281">
                  <c:v>0.62129999999999996</c:v>
                </c:pt>
                <c:pt idx="7282">
                  <c:v>0.70469999999999999</c:v>
                </c:pt>
                <c:pt idx="7283">
                  <c:v>0.78820000000000001</c:v>
                </c:pt>
                <c:pt idx="7284">
                  <c:v>0.90168000000000004</c:v>
                </c:pt>
                <c:pt idx="7285">
                  <c:v>0.83176000000000005</c:v>
                </c:pt>
                <c:pt idx="7286">
                  <c:v>0.85892000000000002</c:v>
                </c:pt>
                <c:pt idx="7287">
                  <c:v>0.84064000000000005</c:v>
                </c:pt>
                <c:pt idx="7288">
                  <c:v>0.83003000000000005</c:v>
                </c:pt>
                <c:pt idx="7289">
                  <c:v>0.83774000000000004</c:v>
                </c:pt>
                <c:pt idx="7290">
                  <c:v>0.72938000000000003</c:v>
                </c:pt>
                <c:pt idx="7291">
                  <c:v>0.60236999999999996</c:v>
                </c:pt>
                <c:pt idx="7292">
                  <c:v>0.50227999999999995</c:v>
                </c:pt>
                <c:pt idx="7293">
                  <c:v>0.44062000000000001</c:v>
                </c:pt>
                <c:pt idx="7294">
                  <c:v>0.27195000000000003</c:v>
                </c:pt>
                <c:pt idx="7295">
                  <c:v>0.14957000000000001</c:v>
                </c:pt>
                <c:pt idx="7296">
                  <c:v>2.9055999999999998E-2</c:v>
                </c:pt>
                <c:pt idx="7297">
                  <c:v>-0.18151</c:v>
                </c:pt>
                <c:pt idx="7298">
                  <c:v>-0.33921000000000001</c:v>
                </c:pt>
                <c:pt idx="7299">
                  <c:v>-0.41661999999999999</c:v>
                </c:pt>
                <c:pt idx="7300">
                  <c:v>-0.41238000000000002</c:v>
                </c:pt>
                <c:pt idx="7301">
                  <c:v>-0.65249999999999997</c:v>
                </c:pt>
                <c:pt idx="7302">
                  <c:v>-0.78854999999999997</c:v>
                </c:pt>
                <c:pt idx="7303">
                  <c:v>-0.74497000000000002</c:v>
                </c:pt>
                <c:pt idx="7304">
                  <c:v>-1.0175000000000001</c:v>
                </c:pt>
                <c:pt idx="7305">
                  <c:v>-0.80034000000000005</c:v>
                </c:pt>
                <c:pt idx="7306">
                  <c:v>-1.0721000000000001</c:v>
                </c:pt>
                <c:pt idx="7307">
                  <c:v>-0.94611000000000001</c:v>
                </c:pt>
                <c:pt idx="7308">
                  <c:v>-1.0321</c:v>
                </c:pt>
                <c:pt idx="7309">
                  <c:v>-0.80891000000000002</c:v>
                </c:pt>
                <c:pt idx="7310">
                  <c:v>-0.82643</c:v>
                </c:pt>
                <c:pt idx="7311">
                  <c:v>-0.57772000000000001</c:v>
                </c:pt>
                <c:pt idx="7312">
                  <c:v>-0.53639999999999999</c:v>
                </c:pt>
                <c:pt idx="7313">
                  <c:v>-0.50612000000000001</c:v>
                </c:pt>
                <c:pt idx="7314">
                  <c:v>-0.35754000000000002</c:v>
                </c:pt>
                <c:pt idx="7315">
                  <c:v>-0.27894000000000002</c:v>
                </c:pt>
                <c:pt idx="7316">
                  <c:v>-4.8027E-2</c:v>
                </c:pt>
                <c:pt idx="7317">
                  <c:v>-3.7738000000000001E-2</c:v>
                </c:pt>
                <c:pt idx="7318">
                  <c:v>0.11108999999999999</c:v>
                </c:pt>
                <c:pt idx="7319">
                  <c:v>0.18931000000000001</c:v>
                </c:pt>
                <c:pt idx="7320">
                  <c:v>0.31186000000000003</c:v>
                </c:pt>
                <c:pt idx="7321">
                  <c:v>0.44583</c:v>
                </c:pt>
                <c:pt idx="7322">
                  <c:v>0.50754999999999995</c:v>
                </c:pt>
                <c:pt idx="7323">
                  <c:v>0.72814000000000001</c:v>
                </c:pt>
                <c:pt idx="7324">
                  <c:v>0.65493000000000001</c:v>
                </c:pt>
                <c:pt idx="7325">
                  <c:v>0.4995</c:v>
                </c:pt>
                <c:pt idx="7326">
                  <c:v>0.92684999999999995</c:v>
                </c:pt>
                <c:pt idx="7327">
                  <c:v>0.96840999999999999</c:v>
                </c:pt>
                <c:pt idx="7328">
                  <c:v>0.70247000000000004</c:v>
                </c:pt>
                <c:pt idx="7329">
                  <c:v>1.0583</c:v>
                </c:pt>
                <c:pt idx="7330">
                  <c:v>0.66044000000000003</c:v>
                </c:pt>
                <c:pt idx="7331">
                  <c:v>0.85989000000000004</c:v>
                </c:pt>
                <c:pt idx="7332">
                  <c:v>0.54444000000000004</c:v>
                </c:pt>
                <c:pt idx="7333">
                  <c:v>0.69998000000000005</c:v>
                </c:pt>
                <c:pt idx="7334">
                  <c:v>0.21672</c:v>
                </c:pt>
                <c:pt idx="7335">
                  <c:v>0.41887999999999997</c:v>
                </c:pt>
                <c:pt idx="7336">
                  <c:v>0.17715</c:v>
                </c:pt>
                <c:pt idx="7337">
                  <c:v>0.16344</c:v>
                </c:pt>
                <c:pt idx="7338">
                  <c:v>2.3664999999999999E-2</c:v>
                </c:pt>
                <c:pt idx="7339">
                  <c:v>-0.10495</c:v>
                </c:pt>
                <c:pt idx="7340">
                  <c:v>-6.7794999999999994E-2</c:v>
                </c:pt>
                <c:pt idx="7341">
                  <c:v>-0.37894</c:v>
                </c:pt>
                <c:pt idx="7342">
                  <c:v>-0.22832</c:v>
                </c:pt>
                <c:pt idx="7343">
                  <c:v>-0.43969000000000003</c:v>
                </c:pt>
                <c:pt idx="7344">
                  <c:v>-0.46853</c:v>
                </c:pt>
                <c:pt idx="7345">
                  <c:v>-0.47802</c:v>
                </c:pt>
                <c:pt idx="7346">
                  <c:v>-0.63719000000000003</c:v>
                </c:pt>
                <c:pt idx="7347">
                  <c:v>-0.65646000000000004</c:v>
                </c:pt>
                <c:pt idx="7348">
                  <c:v>-0.72233999999999998</c:v>
                </c:pt>
                <c:pt idx="7349">
                  <c:v>-0.46214</c:v>
                </c:pt>
                <c:pt idx="7350">
                  <c:v>-0.34986</c:v>
                </c:pt>
                <c:pt idx="7351">
                  <c:v>-0.63158999999999998</c:v>
                </c:pt>
                <c:pt idx="7352">
                  <c:v>-0.64405999999999997</c:v>
                </c:pt>
                <c:pt idx="7353">
                  <c:v>-0.36913000000000001</c:v>
                </c:pt>
                <c:pt idx="7354">
                  <c:v>-0.70409999999999995</c:v>
                </c:pt>
                <c:pt idx="7355">
                  <c:v>-0.16181999999999999</c:v>
                </c:pt>
                <c:pt idx="7356">
                  <c:v>-0.35148000000000001</c:v>
                </c:pt>
                <c:pt idx="7357">
                  <c:v>-1.2289E-2</c:v>
                </c:pt>
                <c:pt idx="7358">
                  <c:v>-0.13500000000000001</c:v>
                </c:pt>
                <c:pt idx="7359">
                  <c:v>0.29422999999999999</c:v>
                </c:pt>
                <c:pt idx="7360">
                  <c:v>2.8517999999999998E-3</c:v>
                </c:pt>
                <c:pt idx="7361">
                  <c:v>0.23277</c:v>
                </c:pt>
                <c:pt idx="7362">
                  <c:v>0.16617000000000001</c:v>
                </c:pt>
                <c:pt idx="7363">
                  <c:v>0.24285999999999999</c:v>
                </c:pt>
                <c:pt idx="7364">
                  <c:v>0.31363999999999997</c:v>
                </c:pt>
                <c:pt idx="7365">
                  <c:v>0.19994999999999999</c:v>
                </c:pt>
                <c:pt idx="7366">
                  <c:v>0.47534999999999999</c:v>
                </c:pt>
                <c:pt idx="7367">
                  <c:v>0.23252999999999999</c:v>
                </c:pt>
                <c:pt idx="7368">
                  <c:v>0.35548000000000002</c:v>
                </c:pt>
                <c:pt idx="7369">
                  <c:v>0.37318000000000001</c:v>
                </c:pt>
                <c:pt idx="7370">
                  <c:v>0.36514000000000002</c:v>
                </c:pt>
                <c:pt idx="7371">
                  <c:v>0.37456</c:v>
                </c:pt>
                <c:pt idx="7372">
                  <c:v>0.37393999999999999</c:v>
                </c:pt>
                <c:pt idx="7373">
                  <c:v>0.43271999999999999</c:v>
                </c:pt>
                <c:pt idx="7374">
                  <c:v>0.19005</c:v>
                </c:pt>
                <c:pt idx="7375">
                  <c:v>0.21521999999999999</c:v>
                </c:pt>
                <c:pt idx="7376">
                  <c:v>9.1135999999999995E-2</c:v>
                </c:pt>
                <c:pt idx="7377">
                  <c:v>0.12393</c:v>
                </c:pt>
                <c:pt idx="7378">
                  <c:v>0.20946000000000001</c:v>
                </c:pt>
                <c:pt idx="7379">
                  <c:v>0.17904</c:v>
                </c:pt>
                <c:pt idx="7380">
                  <c:v>6.8002000000000007E-2</c:v>
                </c:pt>
                <c:pt idx="7381">
                  <c:v>-8.6774000000000004E-2</c:v>
                </c:pt>
                <c:pt idx="7382">
                  <c:v>-0.23096</c:v>
                </c:pt>
                <c:pt idx="7383">
                  <c:v>-0.28869</c:v>
                </c:pt>
                <c:pt idx="7384">
                  <c:v>-0.2039</c:v>
                </c:pt>
                <c:pt idx="7385">
                  <c:v>-0.19933999999999999</c:v>
                </c:pt>
                <c:pt idx="7386">
                  <c:v>-0.26573000000000002</c:v>
                </c:pt>
                <c:pt idx="7387">
                  <c:v>-0.26218000000000002</c:v>
                </c:pt>
                <c:pt idx="7388">
                  <c:v>-0.17726</c:v>
                </c:pt>
                <c:pt idx="7389">
                  <c:v>-0.18856999999999999</c:v>
                </c:pt>
                <c:pt idx="7390">
                  <c:v>-0.18110999999999999</c:v>
                </c:pt>
                <c:pt idx="7391">
                  <c:v>-0.20821999999999999</c:v>
                </c:pt>
                <c:pt idx="7392">
                  <c:v>-8.3169000000000007E-2</c:v>
                </c:pt>
                <c:pt idx="7393">
                  <c:v>-0.10273</c:v>
                </c:pt>
                <c:pt idx="7394">
                  <c:v>-0.16925999999999999</c:v>
                </c:pt>
                <c:pt idx="7395">
                  <c:v>-8.2949999999999996E-2</c:v>
                </c:pt>
                <c:pt idx="7396">
                  <c:v>-6.0629000000000002E-2</c:v>
                </c:pt>
                <c:pt idx="7397">
                  <c:v>-0.17277000000000001</c:v>
                </c:pt>
                <c:pt idx="7398">
                  <c:v>-0.15715000000000001</c:v>
                </c:pt>
                <c:pt idx="7399">
                  <c:v>-2.7411999999999999E-2</c:v>
                </c:pt>
                <c:pt idx="7400">
                  <c:v>-4.9730000000000003E-2</c:v>
                </c:pt>
                <c:pt idx="7401">
                  <c:v>3.6581000000000002E-2</c:v>
                </c:pt>
                <c:pt idx="7402">
                  <c:v>-2.0211E-2</c:v>
                </c:pt>
                <c:pt idx="7403">
                  <c:v>-2.3231000000000002E-2</c:v>
                </c:pt>
                <c:pt idx="7404">
                  <c:v>-5.7574999999999996E-3</c:v>
                </c:pt>
                <c:pt idx="7405">
                  <c:v>5.4904999999999997E-3</c:v>
                </c:pt>
                <c:pt idx="7406">
                  <c:v>1.8844E-2</c:v>
                </c:pt>
                <c:pt idx="7407">
                  <c:v>8.3072999999999994E-2</c:v>
                </c:pt>
                <c:pt idx="7408">
                  <c:v>4.9703999999999998E-2</c:v>
                </c:pt>
                <c:pt idx="7409">
                  <c:v>2.6500999999999999E-3</c:v>
                </c:pt>
                <c:pt idx="7410">
                  <c:v>8.1854999999999997E-2</c:v>
                </c:pt>
                <c:pt idx="7411">
                  <c:v>0.22095999999999999</c:v>
                </c:pt>
                <c:pt idx="7412">
                  <c:v>0.20688999999999999</c:v>
                </c:pt>
                <c:pt idx="7413">
                  <c:v>9.4189999999999996E-2</c:v>
                </c:pt>
                <c:pt idx="7414">
                  <c:v>8.1913E-2</c:v>
                </c:pt>
                <c:pt idx="7415">
                  <c:v>9.4896999999999995E-2</c:v>
                </c:pt>
                <c:pt idx="7416">
                  <c:v>0.13406999999999999</c:v>
                </c:pt>
                <c:pt idx="7417">
                  <c:v>8.5778999999999994E-2</c:v>
                </c:pt>
                <c:pt idx="7418">
                  <c:v>2.4369999999999999E-2</c:v>
                </c:pt>
                <c:pt idx="7419">
                  <c:v>-1.6775999999999999E-2</c:v>
                </c:pt>
                <c:pt idx="7420">
                  <c:v>-2.4062E-2</c:v>
                </c:pt>
                <c:pt idx="7421">
                  <c:v>-5.2213000000000002E-2</c:v>
                </c:pt>
                <c:pt idx="7422">
                  <c:v>-3.4250000000000003E-2</c:v>
                </c:pt>
                <c:pt idx="7423">
                  <c:v>-6.326E-3</c:v>
                </c:pt>
                <c:pt idx="7424">
                  <c:v>-4.1960999999999998E-2</c:v>
                </c:pt>
                <c:pt idx="7425">
                  <c:v>-5.1686000000000003E-2</c:v>
                </c:pt>
                <c:pt idx="7426">
                  <c:v>-6.0936999999999998E-2</c:v>
                </c:pt>
                <c:pt idx="7427">
                  <c:v>-2.2988999999999999E-2</c:v>
                </c:pt>
                <c:pt idx="7428">
                  <c:v>3.5119999999999999E-3</c:v>
                </c:pt>
                <c:pt idx="7429">
                  <c:v>2.528E-2</c:v>
                </c:pt>
                <c:pt idx="7430">
                  <c:v>3.8357000000000002E-2</c:v>
                </c:pt>
                <c:pt idx="7431">
                  <c:v>1.7010000000000001E-2</c:v>
                </c:pt>
                <c:pt idx="7432">
                  <c:v>1.0648000000000001E-3</c:v>
                </c:pt>
                <c:pt idx="7433">
                  <c:v>2.6520999999999999E-2</c:v>
                </c:pt>
                <c:pt idx="7434">
                  <c:v>6.7754999999999996E-2</c:v>
                </c:pt>
                <c:pt idx="7435">
                  <c:v>9.6463E-3</c:v>
                </c:pt>
                <c:pt idx="7436">
                  <c:v>-7.0093000000000003E-2</c:v>
                </c:pt>
                <c:pt idx="7437">
                  <c:v>-6.3858999999999999E-2</c:v>
                </c:pt>
                <c:pt idx="7438">
                  <c:v>-2.4829E-2</c:v>
                </c:pt>
                <c:pt idx="7439">
                  <c:v>1.8913999999999999E-3</c:v>
                </c:pt>
                <c:pt idx="7440">
                  <c:v>2.006E-3</c:v>
                </c:pt>
                <c:pt idx="7441">
                  <c:v>-5.2109999999999997E-2</c:v>
                </c:pt>
                <c:pt idx="7442">
                  <c:v>-4.564E-2</c:v>
                </c:pt>
                <c:pt idx="7443">
                  <c:v>5.7936000000000003E-3</c:v>
                </c:pt>
                <c:pt idx="7444">
                  <c:v>4.0133000000000002E-2</c:v>
                </c:pt>
                <c:pt idx="7445">
                  <c:v>1.7195999999999999E-2</c:v>
                </c:pt>
                <c:pt idx="7446">
                  <c:v>-8.2518000000000001E-3</c:v>
                </c:pt>
                <c:pt idx="7447">
                  <c:v>-1.9984999999999999E-2</c:v>
                </c:pt>
                <c:pt idx="7448">
                  <c:v>-2.7789000000000001E-2</c:v>
                </c:pt>
                <c:pt idx="7449">
                  <c:v>4.9660000000000003E-2</c:v>
                </c:pt>
                <c:pt idx="7450">
                  <c:v>0.14491999999999999</c:v>
                </c:pt>
                <c:pt idx="7451">
                  <c:v>-6.8005999999999997E-2</c:v>
                </c:pt>
                <c:pt idx="7452">
                  <c:v>-9.2602000000000004E-2</c:v>
                </c:pt>
                <c:pt idx="7453">
                  <c:v>0.10859000000000001</c:v>
                </c:pt>
                <c:pt idx="7454">
                  <c:v>-7.4889999999999998E-2</c:v>
                </c:pt>
                <c:pt idx="7455">
                  <c:v>0.10638</c:v>
                </c:pt>
                <c:pt idx="7456">
                  <c:v>-5.7657E-2</c:v>
                </c:pt>
                <c:pt idx="7457">
                  <c:v>2.8913999999999999E-2</c:v>
                </c:pt>
                <c:pt idx="7458">
                  <c:v>-9.8368999999999998E-2</c:v>
                </c:pt>
                <c:pt idx="7459">
                  <c:v>6.9713999999999998E-2</c:v>
                </c:pt>
                <c:pt idx="7460">
                  <c:v>-5.704E-2</c:v>
                </c:pt>
                <c:pt idx="7461">
                  <c:v>4.4312999999999998E-2</c:v>
                </c:pt>
                <c:pt idx="7462">
                  <c:v>1.7694E-3</c:v>
                </c:pt>
                <c:pt idx="7463">
                  <c:v>-2.6904000000000001E-2</c:v>
                </c:pt>
                <c:pt idx="7464">
                  <c:v>-2.8726999999999999E-2</c:v>
                </c:pt>
                <c:pt idx="7465">
                  <c:v>-6.6432000000000005E-2</c:v>
                </c:pt>
                <c:pt idx="7466">
                  <c:v>8.9784000000000003E-2</c:v>
                </c:pt>
                <c:pt idx="7467">
                  <c:v>-2.9180999999999999E-2</c:v>
                </c:pt>
                <c:pt idx="7468">
                  <c:v>-2.1530000000000001E-2</c:v>
                </c:pt>
                <c:pt idx="7469">
                  <c:v>-5.1041999999999997E-2</c:v>
                </c:pt>
                <c:pt idx="7470">
                  <c:v>-3.1771000000000002E-4</c:v>
                </c:pt>
                <c:pt idx="7471">
                  <c:v>3.5089000000000002E-2</c:v>
                </c:pt>
                <c:pt idx="7472">
                  <c:v>-3.2287000000000003E-2</c:v>
                </c:pt>
                <c:pt idx="7473">
                  <c:v>1.3912000000000001E-2</c:v>
                </c:pt>
                <c:pt idx="7474">
                  <c:v>-6.5618999999999997E-2</c:v>
                </c:pt>
                <c:pt idx="7475">
                  <c:v>-0.13628000000000001</c:v>
                </c:pt>
                <c:pt idx="7476">
                  <c:v>2.8086E-2</c:v>
                </c:pt>
                <c:pt idx="7477">
                  <c:v>4.3406E-2</c:v>
                </c:pt>
                <c:pt idx="7478">
                  <c:v>-6.2840999999999994E-2</c:v>
                </c:pt>
                <c:pt idx="7479">
                  <c:v>0.14177000000000001</c:v>
                </c:pt>
                <c:pt idx="7480">
                  <c:v>-0.10285</c:v>
                </c:pt>
                <c:pt idx="7481">
                  <c:v>3.5811000000000003E-2</c:v>
                </c:pt>
                <c:pt idx="7482">
                  <c:v>-7.8053999999999998E-2</c:v>
                </c:pt>
                <c:pt idx="7483">
                  <c:v>2.1292999999999999E-2</c:v>
                </c:pt>
                <c:pt idx="7484">
                  <c:v>-0.15995000000000001</c:v>
                </c:pt>
                <c:pt idx="7485">
                  <c:v>4.2234000000000001E-2</c:v>
                </c:pt>
                <c:pt idx="7486">
                  <c:v>-7.2642000000000002E-3</c:v>
                </c:pt>
                <c:pt idx="7487">
                  <c:v>8.1612000000000004E-2</c:v>
                </c:pt>
                <c:pt idx="7488">
                  <c:v>8.8666999999999996E-2</c:v>
                </c:pt>
                <c:pt idx="7489">
                  <c:v>6.9405999999999995E-2</c:v>
                </c:pt>
                <c:pt idx="7490">
                  <c:v>0.14953</c:v>
                </c:pt>
                <c:pt idx="7491">
                  <c:v>3.3824E-2</c:v>
                </c:pt>
                <c:pt idx="7492">
                  <c:v>0.19536000000000001</c:v>
                </c:pt>
                <c:pt idx="7493">
                  <c:v>0.12146999999999999</c:v>
                </c:pt>
                <c:pt idx="7494">
                  <c:v>9.9488999999999994E-2</c:v>
                </c:pt>
                <c:pt idx="7495">
                  <c:v>0.10369</c:v>
                </c:pt>
                <c:pt idx="7496">
                  <c:v>5.2912000000000001E-2</c:v>
                </c:pt>
                <c:pt idx="7497">
                  <c:v>2.7425999999999999E-2</c:v>
                </c:pt>
                <c:pt idx="7498">
                  <c:v>-7.2252000000000002E-3</c:v>
                </c:pt>
                <c:pt idx="7499">
                  <c:v>0.11022</c:v>
                </c:pt>
                <c:pt idx="7500">
                  <c:v>9.6893999999999994E-2</c:v>
                </c:pt>
                <c:pt idx="7501">
                  <c:v>-7.4250000000000002E-3</c:v>
                </c:pt>
                <c:pt idx="7502">
                  <c:v>-5.1959999999999999E-2</c:v>
                </c:pt>
                <c:pt idx="7503">
                  <c:v>-8.5745000000000005E-3</c:v>
                </c:pt>
                <c:pt idx="7504">
                  <c:v>-0.14215</c:v>
                </c:pt>
                <c:pt idx="7505">
                  <c:v>1.2388E-2</c:v>
                </c:pt>
                <c:pt idx="7506">
                  <c:v>-8.6718000000000003E-2</c:v>
                </c:pt>
                <c:pt idx="7507">
                  <c:v>1.8152999999999999E-2</c:v>
                </c:pt>
                <c:pt idx="7508">
                  <c:v>-5.5846E-2</c:v>
                </c:pt>
                <c:pt idx="7509">
                  <c:v>1.7006E-2</c:v>
                </c:pt>
                <c:pt idx="7510">
                  <c:v>-0.13508999999999999</c:v>
                </c:pt>
                <c:pt idx="7511">
                  <c:v>-8.4076999999999999E-2</c:v>
                </c:pt>
                <c:pt idx="7512">
                  <c:v>-0.13988999999999999</c:v>
                </c:pt>
                <c:pt idx="7513">
                  <c:v>-0.18157999999999999</c:v>
                </c:pt>
                <c:pt idx="7514">
                  <c:v>-0.15834000000000001</c:v>
                </c:pt>
                <c:pt idx="7515">
                  <c:v>-0.22416</c:v>
                </c:pt>
                <c:pt idx="7516">
                  <c:v>-0.13189000000000001</c:v>
                </c:pt>
                <c:pt idx="7517">
                  <c:v>-0.23993</c:v>
                </c:pt>
                <c:pt idx="7518">
                  <c:v>-0.18783</c:v>
                </c:pt>
                <c:pt idx="7519">
                  <c:v>-0.14793999999999999</c:v>
                </c:pt>
                <c:pt idx="7520">
                  <c:v>-0.15001999999999999</c:v>
                </c:pt>
                <c:pt idx="7521">
                  <c:v>-0.12343999999999999</c:v>
                </c:pt>
                <c:pt idx="7522">
                  <c:v>-5.0722000000000003E-2</c:v>
                </c:pt>
                <c:pt idx="7523">
                  <c:v>-2.1261000000000001E-3</c:v>
                </c:pt>
                <c:pt idx="7524">
                  <c:v>-5.9110999999999997E-2</c:v>
                </c:pt>
                <c:pt idx="7525">
                  <c:v>1.3532000000000001E-2</c:v>
                </c:pt>
                <c:pt idx="7526">
                  <c:v>2.3854E-2</c:v>
                </c:pt>
                <c:pt idx="7527">
                  <c:v>8.7877999999999998E-2</c:v>
                </c:pt>
                <c:pt idx="7528">
                  <c:v>0.15801000000000001</c:v>
                </c:pt>
                <c:pt idx="7529">
                  <c:v>0.20912</c:v>
                </c:pt>
                <c:pt idx="7530">
                  <c:v>0.18643000000000001</c:v>
                </c:pt>
                <c:pt idx="7531">
                  <c:v>0.19514000000000001</c:v>
                </c:pt>
                <c:pt idx="7532">
                  <c:v>0.16181999999999999</c:v>
                </c:pt>
                <c:pt idx="7533">
                  <c:v>0.18128</c:v>
                </c:pt>
                <c:pt idx="7534">
                  <c:v>0.21876999999999999</c:v>
                </c:pt>
                <c:pt idx="7535">
                  <c:v>0.26033000000000001</c:v>
                </c:pt>
                <c:pt idx="7536">
                  <c:v>0.20285</c:v>
                </c:pt>
                <c:pt idx="7537">
                  <c:v>0.20613999999999999</c:v>
                </c:pt>
                <c:pt idx="7538">
                  <c:v>0.26388</c:v>
                </c:pt>
                <c:pt idx="7539">
                  <c:v>0.24096000000000001</c:v>
                </c:pt>
                <c:pt idx="7540">
                  <c:v>0.22384000000000001</c:v>
                </c:pt>
                <c:pt idx="7541">
                  <c:v>0.14924000000000001</c:v>
                </c:pt>
                <c:pt idx="7542">
                  <c:v>0.17508000000000001</c:v>
                </c:pt>
                <c:pt idx="7543">
                  <c:v>0.12475</c:v>
                </c:pt>
                <c:pt idx="7544">
                  <c:v>6.5921999999999994E-2</c:v>
                </c:pt>
                <c:pt idx="7545">
                  <c:v>4.5186999999999998E-2</c:v>
                </c:pt>
                <c:pt idx="7546">
                  <c:v>-1.0567999999999999E-2</c:v>
                </c:pt>
                <c:pt idx="7547">
                  <c:v>-0.11327</c:v>
                </c:pt>
                <c:pt idx="7548">
                  <c:v>-0.14282</c:v>
                </c:pt>
                <c:pt idx="7549">
                  <c:v>-0.14388999999999999</c:v>
                </c:pt>
                <c:pt idx="7550">
                  <c:v>-0.26901000000000003</c:v>
                </c:pt>
                <c:pt idx="7551">
                  <c:v>-0.20924999999999999</c:v>
                </c:pt>
                <c:pt idx="7552">
                  <c:v>-0.26762999999999998</c:v>
                </c:pt>
                <c:pt idx="7553">
                  <c:v>-0.36707000000000001</c:v>
                </c:pt>
                <c:pt idx="7554">
                  <c:v>-0.27496999999999999</c:v>
                </c:pt>
                <c:pt idx="7555">
                  <c:v>-0.44145000000000001</c:v>
                </c:pt>
                <c:pt idx="7556">
                  <c:v>-0.33617000000000002</c:v>
                </c:pt>
                <c:pt idx="7557">
                  <c:v>-0.32974999999999999</c:v>
                </c:pt>
                <c:pt idx="7558">
                  <c:v>-0.29255999999999999</c:v>
                </c:pt>
                <c:pt idx="7559">
                  <c:v>-0.43648999999999999</c:v>
                </c:pt>
                <c:pt idx="7560">
                  <c:v>-0.29399999999999998</c:v>
                </c:pt>
                <c:pt idx="7561">
                  <c:v>-0.22419</c:v>
                </c:pt>
                <c:pt idx="7562">
                  <c:v>-0.17566999999999999</c:v>
                </c:pt>
                <c:pt idx="7563">
                  <c:v>-0.17835000000000001</c:v>
                </c:pt>
                <c:pt idx="7564">
                  <c:v>-0.15031</c:v>
                </c:pt>
                <c:pt idx="7565">
                  <c:v>-6.7466999999999999E-2</c:v>
                </c:pt>
                <c:pt idx="7566">
                  <c:v>-4.2988000000000002E-3</c:v>
                </c:pt>
                <c:pt idx="7567">
                  <c:v>0.10162</c:v>
                </c:pt>
                <c:pt idx="7568">
                  <c:v>9.2541999999999999E-2</c:v>
                </c:pt>
                <c:pt idx="7569">
                  <c:v>0.158</c:v>
                </c:pt>
                <c:pt idx="7570">
                  <c:v>0.24088000000000001</c:v>
                </c:pt>
                <c:pt idx="7571">
                  <c:v>0.27099000000000001</c:v>
                </c:pt>
                <c:pt idx="7572">
                  <c:v>0.34703000000000001</c:v>
                </c:pt>
                <c:pt idx="7573">
                  <c:v>0.35507</c:v>
                </c:pt>
                <c:pt idx="7574">
                  <c:v>0.42298000000000002</c:v>
                </c:pt>
                <c:pt idx="7575">
                  <c:v>0.57335999999999998</c:v>
                </c:pt>
                <c:pt idx="7576">
                  <c:v>0.42648999999999998</c:v>
                </c:pt>
                <c:pt idx="7577">
                  <c:v>0.40953000000000001</c:v>
                </c:pt>
                <c:pt idx="7578">
                  <c:v>0.50927</c:v>
                </c:pt>
                <c:pt idx="7579">
                  <c:v>0.34931000000000001</c:v>
                </c:pt>
                <c:pt idx="7580">
                  <c:v>0.52812999999999999</c:v>
                </c:pt>
                <c:pt idx="7581">
                  <c:v>0.31054999999999999</c:v>
                </c:pt>
                <c:pt idx="7582">
                  <c:v>0.39348</c:v>
                </c:pt>
                <c:pt idx="7583">
                  <c:v>0.25357000000000002</c:v>
                </c:pt>
                <c:pt idx="7584">
                  <c:v>0.39933000000000002</c:v>
                </c:pt>
                <c:pt idx="7585">
                  <c:v>0.15218000000000001</c:v>
                </c:pt>
                <c:pt idx="7586">
                  <c:v>8.5144999999999998E-2</c:v>
                </c:pt>
                <c:pt idx="7587">
                  <c:v>-3.9509000000000002E-2</c:v>
                </c:pt>
                <c:pt idx="7588">
                  <c:v>-6.5425999999999998E-2</c:v>
                </c:pt>
                <c:pt idx="7589">
                  <c:v>-0.10363</c:v>
                </c:pt>
                <c:pt idx="7590">
                  <c:v>-0.27668999999999999</c:v>
                </c:pt>
                <c:pt idx="7591">
                  <c:v>-0.28158</c:v>
                </c:pt>
                <c:pt idx="7592">
                  <c:v>-0.45251999999999998</c:v>
                </c:pt>
                <c:pt idx="7593">
                  <c:v>-0.42498000000000002</c:v>
                </c:pt>
                <c:pt idx="7594">
                  <c:v>-0.46549000000000001</c:v>
                </c:pt>
                <c:pt idx="7595">
                  <c:v>-0.58087999999999995</c:v>
                </c:pt>
                <c:pt idx="7596">
                  <c:v>-0.56552000000000002</c:v>
                </c:pt>
                <c:pt idx="7597">
                  <c:v>-0.55369000000000002</c:v>
                </c:pt>
                <c:pt idx="7598">
                  <c:v>-0.51073000000000002</c:v>
                </c:pt>
                <c:pt idx="7599">
                  <c:v>-0.64620999999999995</c:v>
                </c:pt>
                <c:pt idx="7600">
                  <c:v>-0.68105000000000004</c:v>
                </c:pt>
                <c:pt idx="7601">
                  <c:v>-0.48720999999999998</c:v>
                </c:pt>
                <c:pt idx="7602">
                  <c:v>-0.46022000000000002</c:v>
                </c:pt>
                <c:pt idx="7603">
                  <c:v>-0.50048000000000004</c:v>
                </c:pt>
                <c:pt idx="7604">
                  <c:v>-0.20094000000000001</c:v>
                </c:pt>
                <c:pt idx="7605">
                  <c:v>-0.38719999999999999</c:v>
                </c:pt>
                <c:pt idx="7606">
                  <c:v>-0.15278</c:v>
                </c:pt>
                <c:pt idx="7607">
                  <c:v>-0.20097000000000001</c:v>
                </c:pt>
                <c:pt idx="7608">
                  <c:v>-1.3462E-2</c:v>
                </c:pt>
                <c:pt idx="7609">
                  <c:v>-0.10806</c:v>
                </c:pt>
                <c:pt idx="7610">
                  <c:v>0.20794000000000001</c:v>
                </c:pt>
                <c:pt idx="7611">
                  <c:v>0.22692000000000001</c:v>
                </c:pt>
                <c:pt idx="7612">
                  <c:v>0.37669000000000002</c:v>
                </c:pt>
                <c:pt idx="7613">
                  <c:v>0.44173000000000001</c:v>
                </c:pt>
                <c:pt idx="7614">
                  <c:v>0.49575999999999998</c:v>
                </c:pt>
                <c:pt idx="7615">
                  <c:v>0.62783</c:v>
                </c:pt>
                <c:pt idx="7616">
                  <c:v>0.60397999999999996</c:v>
                </c:pt>
                <c:pt idx="7617">
                  <c:v>0.75168000000000001</c:v>
                </c:pt>
                <c:pt idx="7618">
                  <c:v>0.67642000000000002</c:v>
                </c:pt>
                <c:pt idx="7619">
                  <c:v>0.72819</c:v>
                </c:pt>
                <c:pt idx="7620">
                  <c:v>0.73729</c:v>
                </c:pt>
                <c:pt idx="7621">
                  <c:v>0.65827999999999998</c:v>
                </c:pt>
                <c:pt idx="7622">
                  <c:v>0.63565000000000005</c:v>
                </c:pt>
                <c:pt idx="7623">
                  <c:v>0.52932000000000001</c:v>
                </c:pt>
                <c:pt idx="7624">
                  <c:v>0.56288000000000005</c:v>
                </c:pt>
                <c:pt idx="7625">
                  <c:v>0.48443999999999998</c:v>
                </c:pt>
                <c:pt idx="7626">
                  <c:v>0.34972999999999999</c:v>
                </c:pt>
                <c:pt idx="7627">
                  <c:v>0.21010000000000001</c:v>
                </c:pt>
                <c:pt idx="7628">
                  <c:v>0.14544000000000001</c:v>
                </c:pt>
                <c:pt idx="7629">
                  <c:v>-9.9076999999999998E-2</c:v>
                </c:pt>
                <c:pt idx="7630">
                  <c:v>-6.8971000000000005E-2</c:v>
                </c:pt>
                <c:pt idx="7631">
                  <c:v>-0.22791</c:v>
                </c:pt>
                <c:pt idx="7632">
                  <c:v>-0.21360999999999999</c:v>
                </c:pt>
                <c:pt idx="7633">
                  <c:v>-0.38922000000000001</c:v>
                </c:pt>
                <c:pt idx="7634">
                  <c:v>-0.40405000000000002</c:v>
                </c:pt>
                <c:pt idx="7635">
                  <c:v>-0.59802</c:v>
                </c:pt>
                <c:pt idx="7636">
                  <c:v>-0.61785999999999996</c:v>
                </c:pt>
                <c:pt idx="7637">
                  <c:v>-0.70401999999999998</c:v>
                </c:pt>
                <c:pt idx="7638">
                  <c:v>-0.74722</c:v>
                </c:pt>
                <c:pt idx="7639">
                  <c:v>-0.81574000000000002</c:v>
                </c:pt>
                <c:pt idx="7640">
                  <c:v>-0.85887999999999998</c:v>
                </c:pt>
                <c:pt idx="7641">
                  <c:v>-0.72311999999999999</c:v>
                </c:pt>
                <c:pt idx="7642">
                  <c:v>-0.85604999999999998</c:v>
                </c:pt>
                <c:pt idx="7643">
                  <c:v>-0.74529999999999996</c:v>
                </c:pt>
                <c:pt idx="7644">
                  <c:v>-0.64509000000000005</c:v>
                </c:pt>
                <c:pt idx="7645">
                  <c:v>-0.57252000000000003</c:v>
                </c:pt>
                <c:pt idx="7646">
                  <c:v>-0.51961999999999997</c:v>
                </c:pt>
                <c:pt idx="7647">
                  <c:v>-0.35463</c:v>
                </c:pt>
                <c:pt idx="7648">
                  <c:v>-0.20529</c:v>
                </c:pt>
                <c:pt idx="7649">
                  <c:v>-0.18615000000000001</c:v>
                </c:pt>
                <c:pt idx="7650">
                  <c:v>-1.7271000000000002E-2</c:v>
                </c:pt>
                <c:pt idx="7651">
                  <c:v>4.1569000000000002E-2</c:v>
                </c:pt>
                <c:pt idx="7652">
                  <c:v>0.21657999999999999</c:v>
                </c:pt>
                <c:pt idx="7653">
                  <c:v>0.41665000000000002</c:v>
                </c:pt>
                <c:pt idx="7654">
                  <c:v>0.52366000000000001</c:v>
                </c:pt>
                <c:pt idx="7655">
                  <c:v>0.62743000000000004</c:v>
                </c:pt>
                <c:pt idx="7656">
                  <c:v>0.64827999999999997</c:v>
                </c:pt>
                <c:pt idx="7657">
                  <c:v>0.69518000000000002</c:v>
                </c:pt>
                <c:pt idx="7658">
                  <c:v>0.75727999999999995</c:v>
                </c:pt>
                <c:pt idx="7659">
                  <c:v>0.94081000000000004</c:v>
                </c:pt>
                <c:pt idx="7660">
                  <c:v>0.87914999999999999</c:v>
                </c:pt>
                <c:pt idx="7661">
                  <c:v>0.82116</c:v>
                </c:pt>
                <c:pt idx="7662">
                  <c:v>0.79342000000000001</c:v>
                </c:pt>
                <c:pt idx="7663">
                  <c:v>0.86658999999999997</c:v>
                </c:pt>
                <c:pt idx="7664">
                  <c:v>0.79205999999999999</c:v>
                </c:pt>
                <c:pt idx="7665">
                  <c:v>0.68572999999999995</c:v>
                </c:pt>
                <c:pt idx="7666">
                  <c:v>0.63621000000000005</c:v>
                </c:pt>
                <c:pt idx="7667">
                  <c:v>0.53066999999999998</c:v>
                </c:pt>
                <c:pt idx="7668">
                  <c:v>0.41421999999999998</c:v>
                </c:pt>
                <c:pt idx="7669">
                  <c:v>0.29476000000000002</c:v>
                </c:pt>
                <c:pt idx="7670">
                  <c:v>0.16455</c:v>
                </c:pt>
                <c:pt idx="7671">
                  <c:v>1.9512999999999999E-2</c:v>
                </c:pt>
                <c:pt idx="7672">
                  <c:v>-0.17055999999999999</c:v>
                </c:pt>
                <c:pt idx="7673">
                  <c:v>-0.33923999999999999</c:v>
                </c:pt>
                <c:pt idx="7674">
                  <c:v>-0.40536</c:v>
                </c:pt>
                <c:pt idx="7675">
                  <c:v>-0.38817000000000002</c:v>
                </c:pt>
                <c:pt idx="7676">
                  <c:v>-0.67554999999999998</c:v>
                </c:pt>
                <c:pt idx="7677">
                  <c:v>-0.82413999999999998</c:v>
                </c:pt>
                <c:pt idx="7678">
                  <c:v>-0.70994000000000002</c:v>
                </c:pt>
                <c:pt idx="7679">
                  <c:v>-1.0474000000000001</c:v>
                </c:pt>
                <c:pt idx="7680">
                  <c:v>-0.83928000000000003</c:v>
                </c:pt>
                <c:pt idx="7681">
                  <c:v>-1.0277000000000001</c:v>
                </c:pt>
                <c:pt idx="7682">
                  <c:v>-0.89195999999999998</c:v>
                </c:pt>
                <c:pt idx="7683">
                  <c:v>-1.0764</c:v>
                </c:pt>
                <c:pt idx="7684">
                  <c:v>-0.76942999999999995</c:v>
                </c:pt>
                <c:pt idx="7685">
                  <c:v>-0.78661999999999999</c:v>
                </c:pt>
                <c:pt idx="7686">
                  <c:v>-0.62258000000000002</c:v>
                </c:pt>
                <c:pt idx="7687">
                  <c:v>-0.57038999999999995</c:v>
                </c:pt>
                <c:pt idx="7688">
                  <c:v>-0.47839999999999999</c:v>
                </c:pt>
                <c:pt idx="7689">
                  <c:v>-0.38013999999999998</c:v>
                </c:pt>
                <c:pt idx="7690">
                  <c:v>-0.29946</c:v>
                </c:pt>
                <c:pt idx="7691">
                  <c:v>-4.2819999999999997E-2</c:v>
                </c:pt>
                <c:pt idx="7692">
                  <c:v>-4.0504999999999999E-2</c:v>
                </c:pt>
                <c:pt idx="7693">
                  <c:v>0.10721</c:v>
                </c:pt>
                <c:pt idx="7694">
                  <c:v>0.18087</c:v>
                </c:pt>
                <c:pt idx="7695">
                  <c:v>0.29283999999999999</c:v>
                </c:pt>
                <c:pt idx="7696">
                  <c:v>0.46766000000000002</c:v>
                </c:pt>
                <c:pt idx="7697">
                  <c:v>0.53812000000000004</c:v>
                </c:pt>
                <c:pt idx="7698">
                  <c:v>0.69806999999999997</c:v>
                </c:pt>
                <c:pt idx="7699">
                  <c:v>0.61258000000000001</c:v>
                </c:pt>
                <c:pt idx="7700">
                  <c:v>0.53705999999999998</c:v>
                </c:pt>
                <c:pt idx="7701">
                  <c:v>0.87736999999999998</c:v>
                </c:pt>
                <c:pt idx="7702">
                  <c:v>0.92700000000000005</c:v>
                </c:pt>
                <c:pt idx="7703">
                  <c:v>0.73704000000000003</c:v>
                </c:pt>
                <c:pt idx="7704">
                  <c:v>1.1011</c:v>
                </c:pt>
                <c:pt idx="7705">
                  <c:v>0.62419999999999998</c:v>
                </c:pt>
                <c:pt idx="7706">
                  <c:v>0.89939999999999998</c:v>
                </c:pt>
                <c:pt idx="7707">
                  <c:v>0.57925000000000004</c:v>
                </c:pt>
                <c:pt idx="7708">
                  <c:v>0.67901</c:v>
                </c:pt>
                <c:pt idx="7709">
                  <c:v>0.19314999999999999</c:v>
                </c:pt>
                <c:pt idx="7710">
                  <c:v>0.43193999999999999</c:v>
                </c:pt>
                <c:pt idx="7711">
                  <c:v>0.16594</c:v>
                </c:pt>
                <c:pt idx="7712">
                  <c:v>0.16874</c:v>
                </c:pt>
                <c:pt idx="7713">
                  <c:v>2.0240999999999999E-2</c:v>
                </c:pt>
                <c:pt idx="7714">
                  <c:v>-0.11999</c:v>
                </c:pt>
                <c:pt idx="7715">
                  <c:v>-5.6794999999999998E-2</c:v>
                </c:pt>
                <c:pt idx="7716">
                  <c:v>-0.39567999999999998</c:v>
                </c:pt>
                <c:pt idx="7717">
                  <c:v>-0.24940999999999999</c:v>
                </c:pt>
                <c:pt idx="7718">
                  <c:v>-0.41764000000000001</c:v>
                </c:pt>
                <c:pt idx="7719">
                  <c:v>-0.43314000000000002</c:v>
                </c:pt>
                <c:pt idx="7720">
                  <c:v>-0.50210999999999995</c:v>
                </c:pt>
                <c:pt idx="7721">
                  <c:v>-0.60726000000000002</c:v>
                </c:pt>
                <c:pt idx="7722">
                  <c:v>-0.62089000000000005</c:v>
                </c:pt>
                <c:pt idx="7723">
                  <c:v>-0.75021000000000004</c:v>
                </c:pt>
                <c:pt idx="7724">
                  <c:v>-0.48959000000000003</c:v>
                </c:pt>
                <c:pt idx="7725">
                  <c:v>-0.31652000000000002</c:v>
                </c:pt>
                <c:pt idx="7726">
                  <c:v>-0.65273000000000003</c:v>
                </c:pt>
                <c:pt idx="7727">
                  <c:v>-0.65310999999999997</c:v>
                </c:pt>
                <c:pt idx="7728">
                  <c:v>-0.34904000000000002</c:v>
                </c:pt>
                <c:pt idx="7729">
                  <c:v>-0.68028</c:v>
                </c:pt>
                <c:pt idx="7730">
                  <c:v>-0.1691</c:v>
                </c:pt>
                <c:pt idx="7731">
                  <c:v>-0.35765999999999998</c:v>
                </c:pt>
                <c:pt idx="7732">
                  <c:v>-2.5933000000000002E-3</c:v>
                </c:pt>
                <c:pt idx="7733">
                  <c:v>-0.12558</c:v>
                </c:pt>
                <c:pt idx="7734">
                  <c:v>0.29543000000000003</c:v>
                </c:pt>
                <c:pt idx="7735">
                  <c:v>-1.4115000000000001E-2</c:v>
                </c:pt>
                <c:pt idx="7736">
                  <c:v>0.21137</c:v>
                </c:pt>
                <c:pt idx="7737">
                  <c:v>0.18854000000000001</c:v>
                </c:pt>
                <c:pt idx="7738">
                  <c:v>0.21668999999999999</c:v>
                </c:pt>
                <c:pt idx="7739">
                  <c:v>0.28567999999999999</c:v>
                </c:pt>
                <c:pt idx="7740">
                  <c:v>0.21598999999999999</c:v>
                </c:pt>
                <c:pt idx="7741">
                  <c:v>0.49537999999999999</c:v>
                </c:pt>
                <c:pt idx="7742">
                  <c:v>0.20732</c:v>
                </c:pt>
                <c:pt idx="7743">
                  <c:v>0.37263000000000002</c:v>
                </c:pt>
                <c:pt idx="7744">
                  <c:v>0.39689000000000002</c:v>
                </c:pt>
                <c:pt idx="7745">
                  <c:v>0.34739999999999999</c:v>
                </c:pt>
                <c:pt idx="7746">
                  <c:v>0.36088999999999999</c:v>
                </c:pt>
                <c:pt idx="7747">
                  <c:v>0.39201000000000003</c:v>
                </c:pt>
                <c:pt idx="7748">
                  <c:v>0.42019000000000001</c:v>
                </c:pt>
                <c:pt idx="7749">
                  <c:v>0.18093999999999999</c:v>
                </c:pt>
                <c:pt idx="7750">
                  <c:v>0.22738</c:v>
                </c:pt>
                <c:pt idx="7751">
                  <c:v>9.8824999999999996E-2</c:v>
                </c:pt>
                <c:pt idx="7752">
                  <c:v>0.12864</c:v>
                </c:pt>
                <c:pt idx="7753">
                  <c:v>0.20438000000000001</c:v>
                </c:pt>
                <c:pt idx="7754">
                  <c:v>0.18018000000000001</c:v>
                </c:pt>
                <c:pt idx="7755">
                  <c:v>7.9414999999999999E-2</c:v>
                </c:pt>
                <c:pt idx="7756">
                  <c:v>-7.6505000000000004E-2</c:v>
                </c:pt>
                <c:pt idx="7757">
                  <c:v>-0.23587</c:v>
                </c:pt>
                <c:pt idx="7758">
                  <c:v>-0.27139999999999997</c:v>
                </c:pt>
                <c:pt idx="7759">
                  <c:v>-0.18973999999999999</c:v>
                </c:pt>
                <c:pt idx="7760">
                  <c:v>-0.22044</c:v>
                </c:pt>
                <c:pt idx="7761">
                  <c:v>-0.28748000000000001</c:v>
                </c:pt>
                <c:pt idx="7762">
                  <c:v>-0.24482999999999999</c:v>
                </c:pt>
                <c:pt idx="7763">
                  <c:v>-0.19606999999999999</c:v>
                </c:pt>
                <c:pt idx="7764">
                  <c:v>-0.20868</c:v>
                </c:pt>
                <c:pt idx="7765">
                  <c:v>-0.17352000000000001</c:v>
                </c:pt>
                <c:pt idx="7766">
                  <c:v>-0.19952</c:v>
                </c:pt>
                <c:pt idx="7767">
                  <c:v>-9.5588999999999993E-2</c:v>
                </c:pt>
                <c:pt idx="7768">
                  <c:v>-0.10618</c:v>
                </c:pt>
                <c:pt idx="7769">
                  <c:v>-0.16514000000000001</c:v>
                </c:pt>
                <c:pt idx="7770">
                  <c:v>-8.1879999999999994E-2</c:v>
                </c:pt>
                <c:pt idx="7771">
                  <c:v>-5.3256999999999999E-2</c:v>
                </c:pt>
                <c:pt idx="7772">
                  <c:v>-0.17207</c:v>
                </c:pt>
                <c:pt idx="7773">
                  <c:v>-0.15590999999999999</c:v>
                </c:pt>
                <c:pt idx="7774">
                  <c:v>-1.9584000000000001E-2</c:v>
                </c:pt>
                <c:pt idx="7775">
                  <c:v>-4.8703999999999997E-2</c:v>
                </c:pt>
                <c:pt idx="7776">
                  <c:v>3.8845999999999999E-2</c:v>
                </c:pt>
                <c:pt idx="7777">
                  <c:v>-4.2208000000000002E-3</c:v>
                </c:pt>
                <c:pt idx="7778">
                  <c:v>-1.2442999999999999E-2</c:v>
                </c:pt>
                <c:pt idx="7779">
                  <c:v>-9.0472E-3</c:v>
                </c:pt>
                <c:pt idx="7780">
                  <c:v>2.0645E-2</c:v>
                </c:pt>
                <c:pt idx="7781">
                  <c:v>2.9547E-2</c:v>
                </c:pt>
                <c:pt idx="7782">
                  <c:v>7.8645000000000007E-2</c:v>
                </c:pt>
                <c:pt idx="7783">
                  <c:v>4.8384999999999997E-2</c:v>
                </c:pt>
                <c:pt idx="7784">
                  <c:v>1.1334E-2</c:v>
                </c:pt>
                <c:pt idx="7785">
                  <c:v>8.2907999999999996E-2</c:v>
                </c:pt>
                <c:pt idx="7786">
                  <c:v>0.22245999999999999</c:v>
                </c:pt>
                <c:pt idx="7787">
                  <c:v>0.21618999999999999</c:v>
                </c:pt>
                <c:pt idx="7788">
                  <c:v>0.10109</c:v>
                </c:pt>
                <c:pt idx="7789">
                  <c:v>8.2460000000000006E-2</c:v>
                </c:pt>
                <c:pt idx="7790">
                  <c:v>9.2336000000000001E-2</c:v>
                </c:pt>
                <c:pt idx="7791">
                  <c:v>0.13422000000000001</c:v>
                </c:pt>
                <c:pt idx="7792">
                  <c:v>8.9507000000000003E-2</c:v>
                </c:pt>
                <c:pt idx="7793">
                  <c:v>2.6041000000000002E-2</c:v>
                </c:pt>
                <c:pt idx="7794">
                  <c:v>-1.8093999999999999E-2</c:v>
                </c:pt>
                <c:pt idx="7795">
                  <c:v>-1.8792E-2</c:v>
                </c:pt>
                <c:pt idx="7796">
                  <c:v>-4.6732999999999997E-2</c:v>
                </c:pt>
                <c:pt idx="7797">
                  <c:v>-3.4318000000000001E-2</c:v>
                </c:pt>
                <c:pt idx="7798">
                  <c:v>-5.1558000000000003E-3</c:v>
                </c:pt>
                <c:pt idx="7799">
                  <c:v>-3.9768999999999999E-2</c:v>
                </c:pt>
                <c:pt idx="7800">
                  <c:v>-4.8615999999999999E-2</c:v>
                </c:pt>
                <c:pt idx="7801">
                  <c:v>-5.6957000000000001E-2</c:v>
                </c:pt>
                <c:pt idx="7802">
                  <c:v>-2.0128E-2</c:v>
                </c:pt>
                <c:pt idx="7803">
                  <c:v>2.3132999999999999E-3</c:v>
                </c:pt>
                <c:pt idx="7804">
                  <c:v>2.4032999999999999E-2</c:v>
                </c:pt>
                <c:pt idx="7805">
                  <c:v>4.0219999999999999E-2</c:v>
                </c:pt>
                <c:pt idx="7806">
                  <c:v>1.6456999999999999E-2</c:v>
                </c:pt>
                <c:pt idx="7807">
                  <c:v>-1.0908000000000001E-3</c:v>
                </c:pt>
                <c:pt idx="7808">
                  <c:v>2.5694000000000002E-2</c:v>
                </c:pt>
                <c:pt idx="7809">
                  <c:v>7.0244000000000001E-2</c:v>
                </c:pt>
                <c:pt idx="7810">
                  <c:v>1.3406E-2</c:v>
                </c:pt>
                <c:pt idx="7811">
                  <c:v>-6.8697999999999995E-2</c:v>
                </c:pt>
                <c:pt idx="7812">
                  <c:v>-6.0844000000000002E-2</c:v>
                </c:pt>
                <c:pt idx="7813">
                  <c:v>-1.9706999999999999E-2</c:v>
                </c:pt>
                <c:pt idx="7814">
                  <c:v>2.0087E-3</c:v>
                </c:pt>
                <c:pt idx="7815">
                  <c:v>1.8270000000000001E-3</c:v>
                </c:pt>
                <c:pt idx="7816">
                  <c:v>-5.2557E-2</c:v>
                </c:pt>
                <c:pt idx="7817">
                  <c:v>-4.5831999999999998E-2</c:v>
                </c:pt>
                <c:pt idx="7818">
                  <c:v>3.0349000000000001E-3</c:v>
                </c:pt>
                <c:pt idx="7819">
                  <c:v>3.7067999999999997E-2</c:v>
                </c:pt>
                <c:pt idx="7820">
                  <c:v>1.5226E-2</c:v>
                </c:pt>
                <c:pt idx="7821">
                  <c:v>-7.1695999999999999E-3</c:v>
                </c:pt>
                <c:pt idx="7822">
                  <c:v>-2.2043E-2</c:v>
                </c:pt>
                <c:pt idx="7823">
                  <c:v>-2.7931999999999998E-2</c:v>
                </c:pt>
                <c:pt idx="7824">
                  <c:v>4.9423000000000002E-2</c:v>
                </c:pt>
                <c:pt idx="7825">
                  <c:v>0.14576</c:v>
                </c:pt>
                <c:pt idx="7826">
                  <c:v>-6.5551999999999999E-2</c:v>
                </c:pt>
                <c:pt idx="7827">
                  <c:v>-9.4326999999999994E-2</c:v>
                </c:pt>
                <c:pt idx="7828">
                  <c:v>0.1052</c:v>
                </c:pt>
                <c:pt idx="7829">
                  <c:v>-7.7932000000000001E-2</c:v>
                </c:pt>
                <c:pt idx="7830">
                  <c:v>0.10599</c:v>
                </c:pt>
                <c:pt idx="7831">
                  <c:v>-5.9651000000000003E-2</c:v>
                </c:pt>
                <c:pt idx="7832">
                  <c:v>2.6924E-2</c:v>
                </c:pt>
                <c:pt idx="7833">
                  <c:v>-0.10231</c:v>
                </c:pt>
                <c:pt idx="7834">
                  <c:v>7.1328000000000003E-2</c:v>
                </c:pt>
                <c:pt idx="7835">
                  <c:v>-5.7133000000000003E-2</c:v>
                </c:pt>
                <c:pt idx="7836">
                  <c:v>4.6184999999999997E-2</c:v>
                </c:pt>
                <c:pt idx="7837">
                  <c:v>4.2846999999999998E-3</c:v>
                </c:pt>
                <c:pt idx="7838">
                  <c:v>-2.1479000000000002E-2</c:v>
                </c:pt>
                <c:pt idx="7839">
                  <c:v>-3.0564000000000001E-2</c:v>
                </c:pt>
                <c:pt idx="7840">
                  <c:v>-6.6014000000000003E-2</c:v>
                </c:pt>
                <c:pt idx="7841">
                  <c:v>9.0018000000000001E-2</c:v>
                </c:pt>
                <c:pt idx="7842">
                  <c:v>-2.7895E-2</c:v>
                </c:pt>
                <c:pt idx="7843">
                  <c:v>-2.1246999999999999E-2</c:v>
                </c:pt>
                <c:pt idx="7844">
                  <c:v>-5.2717E-2</c:v>
                </c:pt>
                <c:pt idx="7845">
                  <c:v>-5.6340999999999997E-4</c:v>
                </c:pt>
                <c:pt idx="7846">
                  <c:v>3.5159000000000003E-2</c:v>
                </c:pt>
                <c:pt idx="7847">
                  <c:v>-3.1928999999999999E-2</c:v>
                </c:pt>
                <c:pt idx="7848">
                  <c:v>1.5336000000000001E-2</c:v>
                </c:pt>
                <c:pt idx="7849">
                  <c:v>-6.4727999999999994E-2</c:v>
                </c:pt>
                <c:pt idx="7850">
                  <c:v>-0.1331</c:v>
                </c:pt>
                <c:pt idx="7851">
                  <c:v>3.338E-2</c:v>
                </c:pt>
                <c:pt idx="7852">
                  <c:v>4.2264999999999997E-2</c:v>
                </c:pt>
                <c:pt idx="7853">
                  <c:v>-5.8131000000000002E-2</c:v>
                </c:pt>
                <c:pt idx="7854">
                  <c:v>0.14169000000000001</c:v>
                </c:pt>
                <c:pt idx="7855">
                  <c:v>-0.10004</c:v>
                </c:pt>
                <c:pt idx="7856">
                  <c:v>3.5485000000000003E-2</c:v>
                </c:pt>
                <c:pt idx="7857">
                  <c:v>-7.8914999999999999E-2</c:v>
                </c:pt>
                <c:pt idx="7858">
                  <c:v>2.1048000000000001E-2</c:v>
                </c:pt>
                <c:pt idx="7859">
                  <c:v>-0.15054000000000001</c:v>
                </c:pt>
                <c:pt idx="7860">
                  <c:v>5.1105999999999999E-2</c:v>
                </c:pt>
                <c:pt idx="7861">
                  <c:v>-3.0737E-3</c:v>
                </c:pt>
                <c:pt idx="7862">
                  <c:v>8.2258999999999999E-2</c:v>
                </c:pt>
                <c:pt idx="7863">
                  <c:v>9.6466999999999997E-2</c:v>
                </c:pt>
                <c:pt idx="7864">
                  <c:v>7.0791999999999994E-2</c:v>
                </c:pt>
                <c:pt idx="7865">
                  <c:v>0.15353</c:v>
                </c:pt>
                <c:pt idx="7866">
                  <c:v>3.8810999999999998E-2</c:v>
                </c:pt>
                <c:pt idx="7867">
                  <c:v>0.19692999999999999</c:v>
                </c:pt>
                <c:pt idx="7868">
                  <c:v>0.12586</c:v>
                </c:pt>
                <c:pt idx="7869">
                  <c:v>9.7613000000000005E-2</c:v>
                </c:pt>
                <c:pt idx="7870">
                  <c:v>0.10236000000000001</c:v>
                </c:pt>
                <c:pt idx="7871">
                  <c:v>5.7189999999999998E-2</c:v>
                </c:pt>
                <c:pt idx="7872">
                  <c:v>2.9735999999999999E-2</c:v>
                </c:pt>
                <c:pt idx="7873">
                  <c:v>-9.8195999999999995E-3</c:v>
                </c:pt>
                <c:pt idx="7874">
                  <c:v>0.113</c:v>
                </c:pt>
                <c:pt idx="7875">
                  <c:v>0.10242</c:v>
                </c:pt>
                <c:pt idx="7876">
                  <c:v>-1.2049000000000001E-2</c:v>
                </c:pt>
                <c:pt idx="7877">
                  <c:v>-5.9008999999999999E-2</c:v>
                </c:pt>
                <c:pt idx="7878">
                  <c:v>-1.6022E-3</c:v>
                </c:pt>
                <c:pt idx="7879">
                  <c:v>-0.14116999999999999</c:v>
                </c:pt>
                <c:pt idx="7880">
                  <c:v>9.7841000000000004E-3</c:v>
                </c:pt>
                <c:pt idx="7881">
                  <c:v>-8.6485999999999993E-2</c:v>
                </c:pt>
                <c:pt idx="7882">
                  <c:v>1.5350000000000001E-2</c:v>
                </c:pt>
                <c:pt idx="7883">
                  <c:v>-6.0650000000000003E-2</c:v>
                </c:pt>
                <c:pt idx="7884">
                  <c:v>2.6365E-2</c:v>
                </c:pt>
                <c:pt idx="7885">
                  <c:v>-0.12981000000000001</c:v>
                </c:pt>
                <c:pt idx="7886">
                  <c:v>-7.5809000000000001E-2</c:v>
                </c:pt>
                <c:pt idx="7887">
                  <c:v>-0.13642000000000001</c:v>
                </c:pt>
                <c:pt idx="7888">
                  <c:v>-0.17957000000000001</c:v>
                </c:pt>
                <c:pt idx="7889">
                  <c:v>-0.16178999999999999</c:v>
                </c:pt>
                <c:pt idx="7890">
                  <c:v>-0.21374000000000001</c:v>
                </c:pt>
                <c:pt idx="7891">
                  <c:v>-0.13858999999999999</c:v>
                </c:pt>
                <c:pt idx="7892">
                  <c:v>-0.24718999999999999</c:v>
                </c:pt>
                <c:pt idx="7893">
                  <c:v>-0.17707000000000001</c:v>
                </c:pt>
                <c:pt idx="7894">
                  <c:v>-0.14033000000000001</c:v>
                </c:pt>
                <c:pt idx="7895">
                  <c:v>-0.15987999999999999</c:v>
                </c:pt>
                <c:pt idx="7896">
                  <c:v>-0.1144</c:v>
                </c:pt>
                <c:pt idx="7897">
                  <c:v>-4.5908999999999998E-2</c:v>
                </c:pt>
                <c:pt idx="7898">
                  <c:v>-1.0233000000000001E-2</c:v>
                </c:pt>
                <c:pt idx="7899">
                  <c:v>-6.1990000000000003E-2</c:v>
                </c:pt>
                <c:pt idx="7900">
                  <c:v>1.7697999999999998E-2</c:v>
                </c:pt>
                <c:pt idx="7901">
                  <c:v>1.7356E-2</c:v>
                </c:pt>
                <c:pt idx="7902">
                  <c:v>8.4084000000000006E-2</c:v>
                </c:pt>
                <c:pt idx="7903">
                  <c:v>0.1623</c:v>
                </c:pt>
                <c:pt idx="7904">
                  <c:v>0.20250000000000001</c:v>
                </c:pt>
                <c:pt idx="7905">
                  <c:v>0.185</c:v>
                </c:pt>
                <c:pt idx="7906">
                  <c:v>0.19134000000000001</c:v>
                </c:pt>
                <c:pt idx="7907">
                  <c:v>0.15365000000000001</c:v>
                </c:pt>
                <c:pt idx="7908">
                  <c:v>0.18556</c:v>
                </c:pt>
                <c:pt idx="7909">
                  <c:v>0.23254</c:v>
                </c:pt>
                <c:pt idx="7910">
                  <c:v>0.25340000000000001</c:v>
                </c:pt>
                <c:pt idx="7911">
                  <c:v>0.21371000000000001</c:v>
                </c:pt>
                <c:pt idx="7912">
                  <c:v>0.21565000000000001</c:v>
                </c:pt>
                <c:pt idx="7913">
                  <c:v>0.25273000000000001</c:v>
                </c:pt>
                <c:pt idx="7914">
                  <c:v>0.23177</c:v>
                </c:pt>
                <c:pt idx="7915">
                  <c:v>0.23949999999999999</c:v>
                </c:pt>
                <c:pt idx="7916">
                  <c:v>0.16300999999999999</c:v>
                </c:pt>
                <c:pt idx="7917">
                  <c:v>0.16682</c:v>
                </c:pt>
                <c:pt idx="7918">
                  <c:v>0.13919999999999999</c:v>
                </c:pt>
                <c:pt idx="7919">
                  <c:v>7.5703000000000006E-2</c:v>
                </c:pt>
                <c:pt idx="7920">
                  <c:v>3.5373000000000002E-2</c:v>
                </c:pt>
                <c:pt idx="7921">
                  <c:v>9.3904000000000004E-4</c:v>
                </c:pt>
                <c:pt idx="7922">
                  <c:v>-0.11038000000000001</c:v>
                </c:pt>
                <c:pt idx="7923">
                  <c:v>-0.14102999999999999</c:v>
                </c:pt>
                <c:pt idx="7924">
                  <c:v>-0.13624</c:v>
                </c:pt>
                <c:pt idx="7925">
                  <c:v>-0.26855000000000001</c:v>
                </c:pt>
                <c:pt idx="7926">
                  <c:v>-0.21987999999999999</c:v>
                </c:pt>
                <c:pt idx="7927">
                  <c:v>-0.25663000000000002</c:v>
                </c:pt>
                <c:pt idx="7928">
                  <c:v>-0.37364999999999998</c:v>
                </c:pt>
                <c:pt idx="7929">
                  <c:v>-0.28719</c:v>
                </c:pt>
                <c:pt idx="7930">
                  <c:v>-0.42827999999999999</c:v>
                </c:pt>
                <c:pt idx="7931">
                  <c:v>-0.31224000000000002</c:v>
                </c:pt>
                <c:pt idx="7932">
                  <c:v>-0.34294999999999998</c:v>
                </c:pt>
                <c:pt idx="7933">
                  <c:v>-0.27490999999999999</c:v>
                </c:pt>
                <c:pt idx="7934">
                  <c:v>-0.41975000000000001</c:v>
                </c:pt>
                <c:pt idx="7935">
                  <c:v>-0.30925000000000002</c:v>
                </c:pt>
                <c:pt idx="7936">
                  <c:v>-0.23676</c:v>
                </c:pt>
                <c:pt idx="7937">
                  <c:v>-0.15609999999999999</c:v>
                </c:pt>
                <c:pt idx="7938">
                  <c:v>-0.18923000000000001</c:v>
                </c:pt>
                <c:pt idx="7939">
                  <c:v>-0.15615999999999999</c:v>
                </c:pt>
                <c:pt idx="7940">
                  <c:v>-4.9586999999999999E-2</c:v>
                </c:pt>
                <c:pt idx="7941">
                  <c:v>5.2967999999999999E-3</c:v>
                </c:pt>
                <c:pt idx="7942">
                  <c:v>9.7737000000000004E-2</c:v>
                </c:pt>
                <c:pt idx="7943">
                  <c:v>0.10162</c:v>
                </c:pt>
                <c:pt idx="7944">
                  <c:v>0.15891</c:v>
                </c:pt>
                <c:pt idx="7945">
                  <c:v>0.24392</c:v>
                </c:pt>
                <c:pt idx="7946">
                  <c:v>0.28677000000000002</c:v>
                </c:pt>
                <c:pt idx="7947">
                  <c:v>0.33943000000000001</c:v>
                </c:pt>
                <c:pt idx="7948">
                  <c:v>0.36420000000000002</c:v>
                </c:pt>
                <c:pt idx="7949">
                  <c:v>0.43829000000000001</c:v>
                </c:pt>
                <c:pt idx="7950">
                  <c:v>0.55396999999999996</c:v>
                </c:pt>
                <c:pt idx="7951">
                  <c:v>0.40405999999999997</c:v>
                </c:pt>
                <c:pt idx="7952">
                  <c:v>0.42676999999999998</c:v>
                </c:pt>
                <c:pt idx="7953">
                  <c:v>0.53415999999999997</c:v>
                </c:pt>
                <c:pt idx="7954">
                  <c:v>0.32438</c:v>
                </c:pt>
                <c:pt idx="7955">
                  <c:v>0.54876000000000003</c:v>
                </c:pt>
                <c:pt idx="7956">
                  <c:v>0.33488000000000001</c:v>
                </c:pt>
                <c:pt idx="7957">
                  <c:v>0.37203000000000003</c:v>
                </c:pt>
                <c:pt idx="7958">
                  <c:v>0.27055000000000001</c:v>
                </c:pt>
                <c:pt idx="7959">
                  <c:v>0.40991</c:v>
                </c:pt>
                <c:pt idx="7960">
                  <c:v>0.12816</c:v>
                </c:pt>
                <c:pt idx="7961">
                  <c:v>7.4730000000000005E-2</c:v>
                </c:pt>
                <c:pt idx="7962">
                  <c:v>-3.1876000000000002E-2</c:v>
                </c:pt>
                <c:pt idx="7963">
                  <c:v>-6.8053000000000002E-2</c:v>
                </c:pt>
                <c:pt idx="7964">
                  <c:v>-0.10964</c:v>
                </c:pt>
                <c:pt idx="7965">
                  <c:v>-0.27633999999999997</c:v>
                </c:pt>
                <c:pt idx="7966">
                  <c:v>-0.29076000000000002</c:v>
                </c:pt>
                <c:pt idx="7967">
                  <c:v>-0.44816</c:v>
                </c:pt>
                <c:pt idx="7968">
                  <c:v>-0.42432999999999998</c:v>
                </c:pt>
                <c:pt idx="7969">
                  <c:v>-0.48127999999999999</c:v>
                </c:pt>
                <c:pt idx="7970">
                  <c:v>-0.56174999999999997</c:v>
                </c:pt>
                <c:pt idx="7971">
                  <c:v>-0.53749000000000002</c:v>
                </c:pt>
                <c:pt idx="7972">
                  <c:v>-0.57389000000000001</c:v>
                </c:pt>
                <c:pt idx="7973">
                  <c:v>-0.53942999999999997</c:v>
                </c:pt>
                <c:pt idx="7974">
                  <c:v>-0.61761999999999995</c:v>
                </c:pt>
                <c:pt idx="7975">
                  <c:v>-0.70452999999999999</c:v>
                </c:pt>
                <c:pt idx="7976">
                  <c:v>-0.50736999999999999</c:v>
                </c:pt>
                <c:pt idx="7977">
                  <c:v>-0.42759000000000003</c:v>
                </c:pt>
                <c:pt idx="7978">
                  <c:v>-0.46609</c:v>
                </c:pt>
                <c:pt idx="7979">
                  <c:v>-0.22140000000000001</c:v>
                </c:pt>
                <c:pt idx="7980">
                  <c:v>-0.36393999999999999</c:v>
                </c:pt>
                <c:pt idx="7981">
                  <c:v>-0.13972999999999999</c:v>
                </c:pt>
                <c:pt idx="7982">
                  <c:v>-0.21102000000000001</c:v>
                </c:pt>
                <c:pt idx="7983">
                  <c:v>-1.388E-2</c:v>
                </c:pt>
                <c:pt idx="7984">
                  <c:v>-9.7833000000000003E-2</c:v>
                </c:pt>
                <c:pt idx="7985">
                  <c:v>0.20277000000000001</c:v>
                </c:pt>
                <c:pt idx="7986">
                  <c:v>0.23741999999999999</c:v>
                </c:pt>
                <c:pt idx="7987">
                  <c:v>0.37064999999999998</c:v>
                </c:pt>
                <c:pt idx="7988">
                  <c:v>0.42275000000000001</c:v>
                </c:pt>
                <c:pt idx="7989">
                  <c:v>0.50482000000000005</c:v>
                </c:pt>
                <c:pt idx="7990">
                  <c:v>0.65464</c:v>
                </c:pt>
                <c:pt idx="7991">
                  <c:v>0.57643</c:v>
                </c:pt>
                <c:pt idx="7992">
                  <c:v>0.77305999999999997</c:v>
                </c:pt>
                <c:pt idx="7993">
                  <c:v>0.71594999999999998</c:v>
                </c:pt>
                <c:pt idx="7994">
                  <c:v>0.69174000000000002</c:v>
                </c:pt>
                <c:pt idx="7995">
                  <c:v>0.76004000000000005</c:v>
                </c:pt>
                <c:pt idx="7996">
                  <c:v>0.68462999999999996</c:v>
                </c:pt>
                <c:pt idx="7997">
                  <c:v>0.59528000000000003</c:v>
                </c:pt>
                <c:pt idx="7998">
                  <c:v>0.49434</c:v>
                </c:pt>
                <c:pt idx="7999">
                  <c:v>0.58275999999999994</c:v>
                </c:pt>
                <c:pt idx="8000">
                  <c:v>0.50771999999999995</c:v>
                </c:pt>
                <c:pt idx="8001">
                  <c:v>0.32796999999999998</c:v>
                </c:pt>
                <c:pt idx="8002">
                  <c:v>0.23096</c:v>
                </c:pt>
                <c:pt idx="8003">
                  <c:v>0.15915000000000001</c:v>
                </c:pt>
                <c:pt idx="8004">
                  <c:v>-0.11539000000000001</c:v>
                </c:pt>
                <c:pt idx="8005">
                  <c:v>-5.5871999999999998E-2</c:v>
                </c:pt>
                <c:pt idx="8006">
                  <c:v>-0.23488999999999999</c:v>
                </c:pt>
                <c:pt idx="8007">
                  <c:v>-0.20841999999999999</c:v>
                </c:pt>
                <c:pt idx="8008">
                  <c:v>-0.37285000000000001</c:v>
                </c:pt>
                <c:pt idx="8009">
                  <c:v>-0.40936</c:v>
                </c:pt>
                <c:pt idx="8010">
                  <c:v>-0.62222999999999995</c:v>
                </c:pt>
                <c:pt idx="8011">
                  <c:v>-0.58370999999999995</c:v>
                </c:pt>
                <c:pt idx="8012">
                  <c:v>-0.72565999999999997</c:v>
                </c:pt>
                <c:pt idx="8013">
                  <c:v>-0.77532999999999996</c:v>
                </c:pt>
                <c:pt idx="8014">
                  <c:v>-0.77942</c:v>
                </c:pt>
                <c:pt idx="8015">
                  <c:v>-0.80552000000000001</c:v>
                </c:pt>
                <c:pt idx="8016">
                  <c:v>-0.75373000000000001</c:v>
                </c:pt>
                <c:pt idx="8017">
                  <c:v>-0.81676000000000004</c:v>
                </c:pt>
                <c:pt idx="8018">
                  <c:v>-0.70216999999999996</c:v>
                </c:pt>
                <c:pt idx="8019">
                  <c:v>-0.67783000000000004</c:v>
                </c:pt>
                <c:pt idx="8020">
                  <c:v>-0.60358000000000001</c:v>
                </c:pt>
                <c:pt idx="8021">
                  <c:v>-0.48814999999999997</c:v>
                </c:pt>
                <c:pt idx="8022">
                  <c:v>-0.38018000000000002</c:v>
                </c:pt>
                <c:pt idx="8023">
                  <c:v>-0.22184000000000001</c:v>
                </c:pt>
                <c:pt idx="8024">
                  <c:v>-0.17330000000000001</c:v>
                </c:pt>
                <c:pt idx="8025">
                  <c:v>-1.7503000000000001E-2</c:v>
                </c:pt>
                <c:pt idx="8026">
                  <c:v>3.1882000000000001E-2</c:v>
                </c:pt>
                <c:pt idx="8027">
                  <c:v>0.21768999999999999</c:v>
                </c:pt>
                <c:pt idx="8028">
                  <c:v>0.40278000000000003</c:v>
                </c:pt>
                <c:pt idx="8029">
                  <c:v>0.52976999999999996</c:v>
                </c:pt>
                <c:pt idx="8030">
                  <c:v>0.65398000000000001</c:v>
                </c:pt>
                <c:pt idx="8031">
                  <c:v>0.61409999999999998</c:v>
                </c:pt>
                <c:pt idx="8032">
                  <c:v>0.70676000000000005</c:v>
                </c:pt>
                <c:pt idx="8033">
                  <c:v>0.78193999999999997</c:v>
                </c:pt>
                <c:pt idx="8034">
                  <c:v>0.89702000000000004</c:v>
                </c:pt>
                <c:pt idx="8035">
                  <c:v>0.82726</c:v>
                </c:pt>
                <c:pt idx="8036">
                  <c:v>0.85306000000000004</c:v>
                </c:pt>
                <c:pt idx="8037">
                  <c:v>0.83489999999999998</c:v>
                </c:pt>
                <c:pt idx="8038">
                  <c:v>0.82516999999999996</c:v>
                </c:pt>
                <c:pt idx="8039">
                  <c:v>0.83121999999999996</c:v>
                </c:pt>
                <c:pt idx="8040">
                  <c:v>0.72714999999999996</c:v>
                </c:pt>
                <c:pt idx="8041">
                  <c:v>0.59508000000000005</c:v>
                </c:pt>
                <c:pt idx="8042">
                  <c:v>0.55955999999999995</c:v>
                </c:pt>
                <c:pt idx="8043">
                  <c:v>0.43554999999999999</c:v>
                </c:pt>
                <c:pt idx="8044">
                  <c:v>0.27004</c:v>
                </c:pt>
                <c:pt idx="8045">
                  <c:v>0.14865999999999999</c:v>
                </c:pt>
                <c:pt idx="8046">
                  <c:v>2.7897999999999999E-2</c:v>
                </c:pt>
                <c:pt idx="8047">
                  <c:v>-0.17645</c:v>
                </c:pt>
                <c:pt idx="8048">
                  <c:v>-0.33776</c:v>
                </c:pt>
                <c:pt idx="8049">
                  <c:v>-0.41914000000000001</c:v>
                </c:pt>
                <c:pt idx="8050">
                  <c:v>-0.41425000000000001</c:v>
                </c:pt>
                <c:pt idx="8051">
                  <c:v>-0.65227999999999997</c:v>
                </c:pt>
                <c:pt idx="8052">
                  <c:v>-0.78625</c:v>
                </c:pt>
                <c:pt idx="8053">
                  <c:v>-0.74363000000000001</c:v>
                </c:pt>
                <c:pt idx="8054">
                  <c:v>-1.0126999999999999</c:v>
                </c:pt>
                <c:pt idx="8055">
                  <c:v>-0.79325000000000001</c:v>
                </c:pt>
                <c:pt idx="8056">
                  <c:v>-1.0681</c:v>
                </c:pt>
                <c:pt idx="8057">
                  <c:v>-0.94177</c:v>
                </c:pt>
                <c:pt idx="8058">
                  <c:v>-1.0297000000000001</c:v>
                </c:pt>
                <c:pt idx="8059">
                  <c:v>-0.80913999999999997</c:v>
                </c:pt>
                <c:pt idx="8060">
                  <c:v>-0.82577</c:v>
                </c:pt>
                <c:pt idx="8061">
                  <c:v>-0.57596999999999998</c:v>
                </c:pt>
                <c:pt idx="8062">
                  <c:v>-0.53657999999999995</c:v>
                </c:pt>
                <c:pt idx="8063">
                  <c:v>-0.50395000000000001</c:v>
                </c:pt>
                <c:pt idx="8064">
                  <c:v>-0.35417999999999999</c:v>
                </c:pt>
                <c:pt idx="8065">
                  <c:v>-0.27694999999999997</c:v>
                </c:pt>
                <c:pt idx="8066">
                  <c:v>-4.9328999999999998E-2</c:v>
                </c:pt>
                <c:pt idx="8067">
                  <c:v>-3.5793999999999999E-2</c:v>
                </c:pt>
                <c:pt idx="8068">
                  <c:v>0.10894</c:v>
                </c:pt>
                <c:pt idx="8069">
                  <c:v>0.19076000000000001</c:v>
                </c:pt>
                <c:pt idx="8070">
                  <c:v>0.31018000000000001</c:v>
                </c:pt>
                <c:pt idx="8071">
                  <c:v>0.44319999999999998</c:v>
                </c:pt>
                <c:pt idx="8072">
                  <c:v>0.50319000000000003</c:v>
                </c:pt>
                <c:pt idx="8073">
                  <c:v>0.72465999999999997</c:v>
                </c:pt>
                <c:pt idx="8074">
                  <c:v>0.64812000000000003</c:v>
                </c:pt>
                <c:pt idx="8075">
                  <c:v>0.49428</c:v>
                </c:pt>
                <c:pt idx="8076">
                  <c:v>0.92020000000000002</c:v>
                </c:pt>
                <c:pt idx="8077">
                  <c:v>0.96599999999999997</c:v>
                </c:pt>
                <c:pt idx="8078">
                  <c:v>0.69533</c:v>
                </c:pt>
                <c:pt idx="8079">
                  <c:v>1.1275999999999999</c:v>
                </c:pt>
                <c:pt idx="8080">
                  <c:v>0.65664999999999996</c:v>
                </c:pt>
                <c:pt idx="8081">
                  <c:v>0.85707</c:v>
                </c:pt>
                <c:pt idx="8082">
                  <c:v>0.54242999999999997</c:v>
                </c:pt>
                <c:pt idx="8083">
                  <c:v>0.69776000000000005</c:v>
                </c:pt>
                <c:pt idx="8084">
                  <c:v>0.21940000000000001</c:v>
                </c:pt>
                <c:pt idx="8085">
                  <c:v>0.42077999999999999</c:v>
                </c:pt>
                <c:pt idx="8086">
                  <c:v>0.17871000000000001</c:v>
                </c:pt>
                <c:pt idx="8087">
                  <c:v>0.16575000000000001</c:v>
                </c:pt>
                <c:pt idx="8088">
                  <c:v>2.6821000000000001E-2</c:v>
                </c:pt>
                <c:pt idx="8089">
                  <c:v>-0.12556999999999999</c:v>
                </c:pt>
                <c:pt idx="8090">
                  <c:v>-6.5461000000000005E-2</c:v>
                </c:pt>
                <c:pt idx="8091">
                  <c:v>-0.37494</c:v>
                </c:pt>
                <c:pt idx="8092">
                  <c:v>-0.22339999999999999</c:v>
                </c:pt>
                <c:pt idx="8093">
                  <c:v>-0.43406</c:v>
                </c:pt>
                <c:pt idx="8094">
                  <c:v>-0.46279999999999999</c:v>
                </c:pt>
                <c:pt idx="8095">
                  <c:v>-0.47516000000000003</c:v>
                </c:pt>
                <c:pt idx="8096">
                  <c:v>-0.63597000000000004</c:v>
                </c:pt>
                <c:pt idx="8097">
                  <c:v>-0.65349000000000002</c:v>
                </c:pt>
                <c:pt idx="8098">
                  <c:v>-0.71731</c:v>
                </c:pt>
                <c:pt idx="8099">
                  <c:v>-0.45772000000000002</c:v>
                </c:pt>
                <c:pt idx="8100">
                  <c:v>-0.34533000000000003</c:v>
                </c:pt>
                <c:pt idx="8101">
                  <c:v>-0.62422999999999995</c:v>
                </c:pt>
                <c:pt idx="8102">
                  <c:v>-0.63609000000000004</c:v>
                </c:pt>
                <c:pt idx="8103">
                  <c:v>-0.36507000000000001</c:v>
                </c:pt>
                <c:pt idx="8104">
                  <c:v>-0.70198000000000005</c:v>
                </c:pt>
                <c:pt idx="8105">
                  <c:v>-0.15858</c:v>
                </c:pt>
                <c:pt idx="8106">
                  <c:v>-0.37113000000000002</c:v>
                </c:pt>
                <c:pt idx="8107">
                  <c:v>-9.7184999999999997E-3</c:v>
                </c:pt>
                <c:pt idx="8108">
                  <c:v>-0.13289999999999999</c:v>
                </c:pt>
                <c:pt idx="8109">
                  <c:v>0.29259000000000002</c:v>
                </c:pt>
                <c:pt idx="8110">
                  <c:v>7.8887E-4</c:v>
                </c:pt>
                <c:pt idx="8111">
                  <c:v>0.23053000000000001</c:v>
                </c:pt>
                <c:pt idx="8112">
                  <c:v>0.16289000000000001</c:v>
                </c:pt>
                <c:pt idx="8113">
                  <c:v>0.23888000000000001</c:v>
                </c:pt>
                <c:pt idx="8114">
                  <c:v>0.31023000000000001</c:v>
                </c:pt>
                <c:pt idx="8115">
                  <c:v>0.19570000000000001</c:v>
                </c:pt>
                <c:pt idx="8116">
                  <c:v>0.51451000000000002</c:v>
                </c:pt>
                <c:pt idx="8117">
                  <c:v>0.22814999999999999</c:v>
                </c:pt>
                <c:pt idx="8118">
                  <c:v>0.3518</c:v>
                </c:pt>
                <c:pt idx="8119">
                  <c:v>0.37010999999999999</c:v>
                </c:pt>
                <c:pt idx="8120">
                  <c:v>0.36126000000000003</c:v>
                </c:pt>
                <c:pt idx="8121">
                  <c:v>0.37064000000000002</c:v>
                </c:pt>
                <c:pt idx="8122">
                  <c:v>0.37223000000000001</c:v>
                </c:pt>
                <c:pt idx="8123">
                  <c:v>0.43114999999999998</c:v>
                </c:pt>
                <c:pt idx="8124">
                  <c:v>0.18775</c:v>
                </c:pt>
                <c:pt idx="8125">
                  <c:v>0.21359</c:v>
                </c:pt>
                <c:pt idx="8126">
                  <c:v>9.4853999999999994E-2</c:v>
                </c:pt>
                <c:pt idx="8127">
                  <c:v>0.12457</c:v>
                </c:pt>
                <c:pt idx="8128">
                  <c:v>0.20948</c:v>
                </c:pt>
                <c:pt idx="8129">
                  <c:v>0.17904</c:v>
                </c:pt>
                <c:pt idx="8130">
                  <c:v>6.9003999999999996E-2</c:v>
                </c:pt>
                <c:pt idx="8131">
                  <c:v>-8.5224999999999995E-2</c:v>
                </c:pt>
                <c:pt idx="8132">
                  <c:v>-0.22958000000000001</c:v>
                </c:pt>
                <c:pt idx="8133">
                  <c:v>-0.28749999999999998</c:v>
                </c:pt>
                <c:pt idx="8134">
                  <c:v>-0.20044999999999999</c:v>
                </c:pt>
                <c:pt idx="8135">
                  <c:v>-0.19547999999999999</c:v>
                </c:pt>
                <c:pt idx="8136">
                  <c:v>-0.26402999999999999</c:v>
                </c:pt>
                <c:pt idx="8137">
                  <c:v>-0.26118999999999998</c:v>
                </c:pt>
                <c:pt idx="8138">
                  <c:v>-0.17413000000000001</c:v>
                </c:pt>
                <c:pt idx="8139">
                  <c:v>-0.18514</c:v>
                </c:pt>
                <c:pt idx="8140">
                  <c:v>-0.17967</c:v>
                </c:pt>
                <c:pt idx="8141">
                  <c:v>-0.20785000000000001</c:v>
                </c:pt>
                <c:pt idx="8142">
                  <c:v>-8.3391000000000007E-2</c:v>
                </c:pt>
                <c:pt idx="8143">
                  <c:v>-0.10872</c:v>
                </c:pt>
                <c:pt idx="8144">
                  <c:v>-0.16725999999999999</c:v>
                </c:pt>
                <c:pt idx="8145">
                  <c:v>-8.0853999999999995E-2</c:v>
                </c:pt>
                <c:pt idx="8146">
                  <c:v>-6.0031000000000001E-2</c:v>
                </c:pt>
                <c:pt idx="8147">
                  <c:v>-0.17238999999999999</c:v>
                </c:pt>
                <c:pt idx="8148">
                  <c:v>-0.15509999999999999</c:v>
                </c:pt>
                <c:pt idx="8149">
                  <c:v>-2.4667999999999999E-2</c:v>
                </c:pt>
                <c:pt idx="8150">
                  <c:v>-4.7976999999999999E-2</c:v>
                </c:pt>
                <c:pt idx="8151">
                  <c:v>3.8096999999999999E-2</c:v>
                </c:pt>
                <c:pt idx="8152">
                  <c:v>-1.8272E-2</c:v>
                </c:pt>
                <c:pt idx="8153">
                  <c:v>-5.2705E-3</c:v>
                </c:pt>
                <c:pt idx="8154">
                  <c:v>-4.9890999999999998E-3</c:v>
                </c:pt>
                <c:pt idx="8155">
                  <c:v>7.5592000000000003E-3</c:v>
                </c:pt>
                <c:pt idx="8156">
                  <c:v>2.1149999999999999E-2</c:v>
                </c:pt>
                <c:pt idx="8157">
                  <c:v>8.3907999999999996E-2</c:v>
                </c:pt>
                <c:pt idx="8158">
                  <c:v>5.0271000000000003E-2</c:v>
                </c:pt>
                <c:pt idx="8159">
                  <c:v>4.2360000000000002E-3</c:v>
                </c:pt>
                <c:pt idx="8160">
                  <c:v>8.4528000000000006E-2</c:v>
                </c:pt>
                <c:pt idx="8161">
                  <c:v>0.22287999999999999</c:v>
                </c:pt>
                <c:pt idx="8162">
                  <c:v>0.20779</c:v>
                </c:pt>
                <c:pt idx="8163">
                  <c:v>9.9048999999999998E-2</c:v>
                </c:pt>
                <c:pt idx="8164">
                  <c:v>8.3760000000000001E-2</c:v>
                </c:pt>
                <c:pt idx="8165">
                  <c:v>9.7529000000000005E-2</c:v>
                </c:pt>
                <c:pt idx="8166">
                  <c:v>0.13597999999999999</c:v>
                </c:pt>
                <c:pt idx="8167">
                  <c:v>8.6792999999999995E-2</c:v>
                </c:pt>
                <c:pt idx="8168">
                  <c:v>2.5468999999999999E-2</c:v>
                </c:pt>
                <c:pt idx="8169">
                  <c:v>-1.4851E-2</c:v>
                </c:pt>
                <c:pt idx="8170">
                  <c:v>-2.1871000000000002E-2</c:v>
                </c:pt>
                <c:pt idx="8171">
                  <c:v>-5.0088000000000001E-2</c:v>
                </c:pt>
                <c:pt idx="8172">
                  <c:v>-3.2426000000000003E-2</c:v>
                </c:pt>
                <c:pt idx="8173">
                  <c:v>-4.8022999999999998E-3</c:v>
                </c:pt>
                <c:pt idx="8174">
                  <c:v>-4.1005E-2</c:v>
                </c:pt>
                <c:pt idx="8175">
                  <c:v>-5.0720000000000001E-2</c:v>
                </c:pt>
                <c:pt idx="8176">
                  <c:v>-5.9776000000000003E-2</c:v>
                </c:pt>
                <c:pt idx="8177">
                  <c:v>-2.2415000000000001E-2</c:v>
                </c:pt>
                <c:pt idx="8178">
                  <c:v>2.8654000000000002E-3</c:v>
                </c:pt>
                <c:pt idx="8179">
                  <c:v>2.3667000000000001E-2</c:v>
                </c:pt>
                <c:pt idx="8180">
                  <c:v>3.7384000000000001E-2</c:v>
                </c:pt>
                <c:pt idx="8181">
                  <c:v>1.7056000000000002E-2</c:v>
                </c:pt>
                <c:pt idx="8182">
                  <c:v>1.1458E-3</c:v>
                </c:pt>
                <c:pt idx="8183">
                  <c:v>2.5486000000000002E-2</c:v>
                </c:pt>
                <c:pt idx="8184">
                  <c:v>6.6914000000000001E-2</c:v>
                </c:pt>
                <c:pt idx="8185">
                  <c:v>9.6729999999999993E-3</c:v>
                </c:pt>
                <c:pt idx="8186">
                  <c:v>-6.9639000000000006E-2</c:v>
                </c:pt>
                <c:pt idx="8187">
                  <c:v>-6.4022999999999997E-2</c:v>
                </c:pt>
                <c:pt idx="8188">
                  <c:v>-2.4927999999999999E-2</c:v>
                </c:pt>
                <c:pt idx="8189">
                  <c:v>1.7417999999999999E-3</c:v>
                </c:pt>
                <c:pt idx="8190">
                  <c:v>2.4597999999999998E-3</c:v>
                </c:pt>
                <c:pt idx="8191">
                  <c:v>-5.3155000000000001E-2</c:v>
                </c:pt>
                <c:pt idx="8192">
                  <c:v>-4.6158999999999999E-2</c:v>
                </c:pt>
                <c:pt idx="8193">
                  <c:v>5.0721000000000004E-3</c:v>
                </c:pt>
                <c:pt idx="8194">
                  <c:v>3.8795000000000003E-2</c:v>
                </c:pt>
                <c:pt idx="8195">
                  <c:v>1.6329E-2</c:v>
                </c:pt>
                <c:pt idx="8196">
                  <c:v>-8.5646000000000003E-3</c:v>
                </c:pt>
                <c:pt idx="8197">
                  <c:v>-2.0198000000000001E-2</c:v>
                </c:pt>
                <c:pt idx="8198">
                  <c:v>-2.7938000000000001E-2</c:v>
                </c:pt>
                <c:pt idx="8199">
                  <c:v>4.9836999999999999E-2</c:v>
                </c:pt>
                <c:pt idx="8200">
                  <c:v>0.14596999999999999</c:v>
                </c:pt>
                <c:pt idx="8201">
                  <c:v>-6.8719000000000002E-2</c:v>
                </c:pt>
                <c:pt idx="8202">
                  <c:v>-9.2697000000000002E-2</c:v>
                </c:pt>
                <c:pt idx="8203">
                  <c:v>0.10906</c:v>
                </c:pt>
                <c:pt idx="8204">
                  <c:v>-7.5887999999999997E-2</c:v>
                </c:pt>
                <c:pt idx="8205">
                  <c:v>0.10552</c:v>
                </c:pt>
                <c:pt idx="8206">
                  <c:v>-5.7100999999999999E-2</c:v>
                </c:pt>
                <c:pt idx="8207">
                  <c:v>2.945E-2</c:v>
                </c:pt>
                <c:pt idx="8208">
                  <c:v>-9.7901000000000002E-2</c:v>
                </c:pt>
                <c:pt idx="8209">
                  <c:v>6.9958000000000006E-2</c:v>
                </c:pt>
                <c:pt idx="8210">
                  <c:v>-5.6022000000000002E-2</c:v>
                </c:pt>
                <c:pt idx="8211">
                  <c:v>4.5689E-2</c:v>
                </c:pt>
                <c:pt idx="8212">
                  <c:v>2.8100999999999998E-3</c:v>
                </c:pt>
                <c:pt idx="8213">
                  <c:v>-2.5897E-2</c:v>
                </c:pt>
                <c:pt idx="8214">
                  <c:v>-2.7875E-2</c:v>
                </c:pt>
                <c:pt idx="8215">
                  <c:v>-6.6367999999999996E-2</c:v>
                </c:pt>
                <c:pt idx="8216">
                  <c:v>9.1207999999999997E-2</c:v>
                </c:pt>
                <c:pt idx="8217">
                  <c:v>-2.3355000000000001E-2</c:v>
                </c:pt>
                <c:pt idx="8218">
                  <c:v>-2.0636000000000002E-2</c:v>
                </c:pt>
                <c:pt idx="8219">
                  <c:v>-5.0096000000000002E-2</c:v>
                </c:pt>
                <c:pt idx="8220">
                  <c:v>9.4280000000000004E-4</c:v>
                </c:pt>
                <c:pt idx="8221">
                  <c:v>3.6416999999999998E-2</c:v>
                </c:pt>
                <c:pt idx="8222">
                  <c:v>-3.0755000000000001E-2</c:v>
                </c:pt>
                <c:pt idx="8223">
                  <c:v>1.5049E-2</c:v>
                </c:pt>
                <c:pt idx="8224">
                  <c:v>-6.3534999999999994E-2</c:v>
                </c:pt>
                <c:pt idx="8225">
                  <c:v>-0.13507</c:v>
                </c:pt>
                <c:pt idx="8226">
                  <c:v>2.9912000000000001E-2</c:v>
                </c:pt>
                <c:pt idx="8227">
                  <c:v>3.9364000000000003E-2</c:v>
                </c:pt>
                <c:pt idx="8228">
                  <c:v>-6.1177000000000002E-2</c:v>
                </c:pt>
                <c:pt idx="8229">
                  <c:v>0.14349000000000001</c:v>
                </c:pt>
                <c:pt idx="8230">
                  <c:v>-0.10202</c:v>
                </c:pt>
                <c:pt idx="8231">
                  <c:v>3.7284999999999999E-2</c:v>
                </c:pt>
                <c:pt idx="8232">
                  <c:v>-7.6529E-2</c:v>
                </c:pt>
                <c:pt idx="8233">
                  <c:v>2.2790000000000001E-2</c:v>
                </c:pt>
                <c:pt idx="8234">
                  <c:v>-0.15837000000000001</c:v>
                </c:pt>
                <c:pt idx="8235">
                  <c:v>4.4011000000000002E-2</c:v>
                </c:pt>
                <c:pt idx="8236">
                  <c:v>-5.5645E-3</c:v>
                </c:pt>
                <c:pt idx="8237">
                  <c:v>7.4316999999999994E-2</c:v>
                </c:pt>
                <c:pt idx="8238">
                  <c:v>8.9813000000000004E-2</c:v>
                </c:pt>
                <c:pt idx="8239">
                  <c:v>7.0334999999999995E-2</c:v>
                </c:pt>
                <c:pt idx="8240">
                  <c:v>0.14949000000000001</c:v>
                </c:pt>
                <c:pt idx="8241">
                  <c:v>3.3716000000000003E-2</c:v>
                </c:pt>
                <c:pt idx="8242">
                  <c:v>0.19567999999999999</c:v>
                </c:pt>
                <c:pt idx="8243">
                  <c:v>0.12154</c:v>
                </c:pt>
                <c:pt idx="8244">
                  <c:v>0.10081</c:v>
                </c:pt>
                <c:pt idx="8245">
                  <c:v>0.10408000000000001</c:v>
                </c:pt>
                <c:pt idx="8246">
                  <c:v>5.3227999999999998E-2</c:v>
                </c:pt>
                <c:pt idx="8247">
                  <c:v>2.7403E-2</c:v>
                </c:pt>
                <c:pt idx="8248">
                  <c:v>-7.5667E-3</c:v>
                </c:pt>
                <c:pt idx="8249">
                  <c:v>0.10906</c:v>
                </c:pt>
                <c:pt idx="8250">
                  <c:v>9.6466999999999997E-2</c:v>
                </c:pt>
                <c:pt idx="8251">
                  <c:v>-8.8454999999999992E-3</c:v>
                </c:pt>
                <c:pt idx="8252">
                  <c:v>-5.4046999999999998E-2</c:v>
                </c:pt>
                <c:pt idx="8253">
                  <c:v>-8.0558999999999995E-3</c:v>
                </c:pt>
                <c:pt idx="8254">
                  <c:v>-0.13619999999999999</c:v>
                </c:pt>
                <c:pt idx="8255">
                  <c:v>1.1082E-2</c:v>
                </c:pt>
                <c:pt idx="8256">
                  <c:v>-8.7598999999999996E-2</c:v>
                </c:pt>
                <c:pt idx="8257">
                  <c:v>1.8076999999999999E-2</c:v>
                </c:pt>
                <c:pt idx="8258">
                  <c:v>-5.6489999999999999E-2</c:v>
                </c:pt>
                <c:pt idx="8259">
                  <c:v>1.7611000000000002E-2</c:v>
                </c:pt>
                <c:pt idx="8260">
                  <c:v>-0.13539999999999999</c:v>
                </c:pt>
                <c:pt idx="8261">
                  <c:v>-8.2912E-2</c:v>
                </c:pt>
                <c:pt idx="8262">
                  <c:v>-0.14199000000000001</c:v>
                </c:pt>
                <c:pt idx="8263">
                  <c:v>-0.17946000000000001</c:v>
                </c:pt>
                <c:pt idx="8264">
                  <c:v>-0.16744999999999999</c:v>
                </c:pt>
                <c:pt idx="8265">
                  <c:v>-0.22287999999999999</c:v>
                </c:pt>
                <c:pt idx="8266">
                  <c:v>-0.13189000000000001</c:v>
                </c:pt>
                <c:pt idx="8267">
                  <c:v>-0.23971000000000001</c:v>
                </c:pt>
                <c:pt idx="8268">
                  <c:v>-0.18657000000000001</c:v>
                </c:pt>
                <c:pt idx="8269">
                  <c:v>-0.14792</c:v>
                </c:pt>
                <c:pt idx="8270">
                  <c:v>-0.14988000000000001</c:v>
                </c:pt>
                <c:pt idx="8271">
                  <c:v>-0.12313</c:v>
                </c:pt>
                <c:pt idx="8272">
                  <c:v>-5.1683E-2</c:v>
                </c:pt>
                <c:pt idx="8273">
                  <c:v>-1.0705999999999999E-3</c:v>
                </c:pt>
                <c:pt idx="8274">
                  <c:v>-6.7394999999999997E-2</c:v>
                </c:pt>
                <c:pt idx="8275">
                  <c:v>1.6244000000000001E-2</c:v>
                </c:pt>
                <c:pt idx="8276">
                  <c:v>2.4753000000000001E-2</c:v>
                </c:pt>
                <c:pt idx="8277">
                  <c:v>8.7472999999999995E-2</c:v>
                </c:pt>
                <c:pt idx="8278">
                  <c:v>0.15862000000000001</c:v>
                </c:pt>
                <c:pt idx="8279">
                  <c:v>0.21035999999999999</c:v>
                </c:pt>
                <c:pt idx="8280">
                  <c:v>0.18515000000000001</c:v>
                </c:pt>
                <c:pt idx="8281">
                  <c:v>0.19875999999999999</c:v>
                </c:pt>
                <c:pt idx="8282">
                  <c:v>0.16366</c:v>
                </c:pt>
                <c:pt idx="8283">
                  <c:v>0.18257000000000001</c:v>
                </c:pt>
                <c:pt idx="8284">
                  <c:v>0.23164999999999999</c:v>
                </c:pt>
                <c:pt idx="8285">
                  <c:v>0.26047999999999999</c:v>
                </c:pt>
                <c:pt idx="8286">
                  <c:v>0.19961999999999999</c:v>
                </c:pt>
                <c:pt idx="8287">
                  <c:v>0.20418</c:v>
                </c:pt>
                <c:pt idx="8288">
                  <c:v>0.26123000000000002</c:v>
                </c:pt>
                <c:pt idx="8289">
                  <c:v>0.24056</c:v>
                </c:pt>
                <c:pt idx="8290">
                  <c:v>0.2215</c:v>
                </c:pt>
                <c:pt idx="8291">
                  <c:v>0.17321</c:v>
                </c:pt>
                <c:pt idx="8292">
                  <c:v>0.17380999999999999</c:v>
                </c:pt>
                <c:pt idx="8293">
                  <c:v>0.12494</c:v>
                </c:pt>
                <c:pt idx="8294">
                  <c:v>6.7122000000000001E-2</c:v>
                </c:pt>
                <c:pt idx="8295">
                  <c:v>4.2951000000000003E-2</c:v>
                </c:pt>
                <c:pt idx="8296">
                  <c:v>-9.3106000000000005E-3</c:v>
                </c:pt>
                <c:pt idx="8297">
                  <c:v>-0.11261</c:v>
                </c:pt>
                <c:pt idx="8298">
                  <c:v>-0.14113999999999999</c:v>
                </c:pt>
                <c:pt idx="8299">
                  <c:v>-0.14609</c:v>
                </c:pt>
                <c:pt idx="8300">
                  <c:v>-0.26571</c:v>
                </c:pt>
                <c:pt idx="8301">
                  <c:v>-0.21887000000000001</c:v>
                </c:pt>
                <c:pt idx="8302">
                  <c:v>-0.26646999999999998</c:v>
                </c:pt>
                <c:pt idx="8303">
                  <c:v>-0.36473</c:v>
                </c:pt>
                <c:pt idx="8304">
                  <c:v>-0.27133000000000002</c:v>
                </c:pt>
                <c:pt idx="8305">
                  <c:v>-0.43833</c:v>
                </c:pt>
                <c:pt idx="8306">
                  <c:v>-0.33129999999999998</c:v>
                </c:pt>
                <c:pt idx="8307">
                  <c:v>-0.32701000000000002</c:v>
                </c:pt>
                <c:pt idx="8308">
                  <c:v>-0.29083999999999999</c:v>
                </c:pt>
                <c:pt idx="8309">
                  <c:v>-0.43806</c:v>
                </c:pt>
                <c:pt idx="8310">
                  <c:v>-0.29116999999999998</c:v>
                </c:pt>
                <c:pt idx="8311">
                  <c:v>-0.25361</c:v>
                </c:pt>
                <c:pt idx="8312">
                  <c:v>-0.16985</c:v>
                </c:pt>
                <c:pt idx="8313">
                  <c:v>-0.17380000000000001</c:v>
                </c:pt>
                <c:pt idx="8314">
                  <c:v>-0.14682999999999999</c:v>
                </c:pt>
                <c:pt idx="8315">
                  <c:v>-6.3857999999999998E-2</c:v>
                </c:pt>
                <c:pt idx="8316">
                  <c:v>-2.1781000000000001E-3</c:v>
                </c:pt>
                <c:pt idx="8317">
                  <c:v>0.10131</c:v>
                </c:pt>
                <c:pt idx="8318">
                  <c:v>9.6539E-2</c:v>
                </c:pt>
                <c:pt idx="8319">
                  <c:v>0.15944</c:v>
                </c:pt>
                <c:pt idx="8320">
                  <c:v>0.24099000000000001</c:v>
                </c:pt>
                <c:pt idx="8321">
                  <c:v>0.28122000000000003</c:v>
                </c:pt>
                <c:pt idx="8322">
                  <c:v>0.34656999999999999</c:v>
                </c:pt>
                <c:pt idx="8323">
                  <c:v>0.35006999999999999</c:v>
                </c:pt>
                <c:pt idx="8324">
                  <c:v>0.41663</c:v>
                </c:pt>
                <c:pt idx="8325">
                  <c:v>0.56594</c:v>
                </c:pt>
                <c:pt idx="8326">
                  <c:v>0.42841000000000001</c:v>
                </c:pt>
                <c:pt idx="8327">
                  <c:v>0.39818999999999999</c:v>
                </c:pt>
                <c:pt idx="8328">
                  <c:v>0.55191999999999997</c:v>
                </c:pt>
                <c:pt idx="8329">
                  <c:v>0.34325</c:v>
                </c:pt>
                <c:pt idx="8330">
                  <c:v>0.52398999999999996</c:v>
                </c:pt>
                <c:pt idx="8331">
                  <c:v>0.30684</c:v>
                </c:pt>
                <c:pt idx="8332">
                  <c:v>0.38628000000000001</c:v>
                </c:pt>
                <c:pt idx="8333">
                  <c:v>0.24604000000000001</c:v>
                </c:pt>
                <c:pt idx="8334">
                  <c:v>0.39560000000000001</c:v>
                </c:pt>
                <c:pt idx="8335">
                  <c:v>0.1464</c:v>
                </c:pt>
                <c:pt idx="8336">
                  <c:v>8.2350999999999994E-2</c:v>
                </c:pt>
                <c:pt idx="8337">
                  <c:v>-4.4655E-2</c:v>
                </c:pt>
                <c:pt idx="8338">
                  <c:v>-6.0713000000000003E-2</c:v>
                </c:pt>
                <c:pt idx="8339">
                  <c:v>-0.11004</c:v>
                </c:pt>
                <c:pt idx="8340">
                  <c:v>-0.27631</c:v>
                </c:pt>
                <c:pt idx="8341">
                  <c:v>-0.27844999999999998</c:v>
                </c:pt>
                <c:pt idx="8342">
                  <c:v>-0.45317000000000002</c:v>
                </c:pt>
                <c:pt idx="8343">
                  <c:v>-0.41450999999999999</c:v>
                </c:pt>
                <c:pt idx="8344">
                  <c:v>-0.46133999999999997</c:v>
                </c:pt>
                <c:pt idx="8345">
                  <c:v>-0.57818999999999998</c:v>
                </c:pt>
                <c:pt idx="8346">
                  <c:v>-0.56930999999999998</c:v>
                </c:pt>
                <c:pt idx="8347">
                  <c:v>-0.54722000000000004</c:v>
                </c:pt>
                <c:pt idx="8348">
                  <c:v>-0.55818999999999996</c:v>
                </c:pt>
                <c:pt idx="8349">
                  <c:v>-0.64141999999999999</c:v>
                </c:pt>
                <c:pt idx="8350">
                  <c:v>-0.67315000000000003</c:v>
                </c:pt>
                <c:pt idx="8351">
                  <c:v>-0.47983999999999999</c:v>
                </c:pt>
                <c:pt idx="8352">
                  <c:v>-0.45290000000000002</c:v>
                </c:pt>
                <c:pt idx="8353">
                  <c:v>-0.49345</c:v>
                </c:pt>
                <c:pt idx="8354">
                  <c:v>-0.19949</c:v>
                </c:pt>
                <c:pt idx="8355">
                  <c:v>-0.38702999999999999</c:v>
                </c:pt>
                <c:pt idx="8356">
                  <c:v>-0.15675</c:v>
                </c:pt>
                <c:pt idx="8357">
                  <c:v>-0.19864999999999999</c:v>
                </c:pt>
                <c:pt idx="8358">
                  <c:v>-3.3237999999999997E-2</c:v>
                </c:pt>
                <c:pt idx="8359">
                  <c:v>-0.10029</c:v>
                </c:pt>
                <c:pt idx="8360">
                  <c:v>0.21043000000000001</c:v>
                </c:pt>
                <c:pt idx="8361">
                  <c:v>0.22871</c:v>
                </c:pt>
                <c:pt idx="8362">
                  <c:v>0.37463000000000002</c:v>
                </c:pt>
                <c:pt idx="8363">
                  <c:v>0.44385000000000002</c:v>
                </c:pt>
                <c:pt idx="8364">
                  <c:v>0.49086999999999997</c:v>
                </c:pt>
                <c:pt idx="8365">
                  <c:v>0.67317000000000005</c:v>
                </c:pt>
                <c:pt idx="8366">
                  <c:v>0.60260000000000002</c:v>
                </c:pt>
                <c:pt idx="8367">
                  <c:v>0.74870999999999999</c:v>
                </c:pt>
                <c:pt idx="8368">
                  <c:v>0.66827999999999999</c:v>
                </c:pt>
                <c:pt idx="8369">
                  <c:v>0.72028999999999999</c:v>
                </c:pt>
                <c:pt idx="8370">
                  <c:v>0.72370000000000001</c:v>
                </c:pt>
                <c:pt idx="8371">
                  <c:v>0.64368999999999998</c:v>
                </c:pt>
                <c:pt idx="8372">
                  <c:v>0.62226000000000004</c:v>
                </c:pt>
                <c:pt idx="8373">
                  <c:v>0.52229000000000003</c:v>
                </c:pt>
                <c:pt idx="8374">
                  <c:v>0.55125999999999997</c:v>
                </c:pt>
                <c:pt idx="8375">
                  <c:v>0.52775000000000005</c:v>
                </c:pt>
                <c:pt idx="8376">
                  <c:v>0.34039000000000003</c:v>
                </c:pt>
                <c:pt idx="8377">
                  <c:v>0.20224</c:v>
                </c:pt>
                <c:pt idx="8378">
                  <c:v>0.14124999999999999</c:v>
                </c:pt>
                <c:pt idx="8379">
                  <c:v>-0.10668</c:v>
                </c:pt>
                <c:pt idx="8380">
                  <c:v>-6.8182000000000006E-2</c:v>
                </c:pt>
                <c:pt idx="8381">
                  <c:v>-0.22925999999999999</c:v>
                </c:pt>
                <c:pt idx="8382">
                  <c:v>-0.21626999999999999</c:v>
                </c:pt>
                <c:pt idx="8383">
                  <c:v>-0.39881</c:v>
                </c:pt>
                <c:pt idx="8384">
                  <c:v>-0.39913999999999999</c:v>
                </c:pt>
                <c:pt idx="8385">
                  <c:v>-0.63514000000000004</c:v>
                </c:pt>
                <c:pt idx="8386">
                  <c:v>-0.61212</c:v>
                </c:pt>
                <c:pt idx="8387">
                  <c:v>-0.69840000000000002</c:v>
                </c:pt>
                <c:pt idx="8388">
                  <c:v>-0.73863000000000001</c:v>
                </c:pt>
                <c:pt idx="8389">
                  <c:v>-0.80669000000000002</c:v>
                </c:pt>
                <c:pt idx="8390">
                  <c:v>-0.84692000000000001</c:v>
                </c:pt>
                <c:pt idx="8391">
                  <c:v>-0.71621999999999997</c:v>
                </c:pt>
                <c:pt idx="8392">
                  <c:v>-0.85185</c:v>
                </c:pt>
                <c:pt idx="8393">
                  <c:v>-0.74583999999999995</c:v>
                </c:pt>
                <c:pt idx="8394">
                  <c:v>-0.63639000000000001</c:v>
                </c:pt>
                <c:pt idx="8395">
                  <c:v>-0.63427</c:v>
                </c:pt>
                <c:pt idx="8396">
                  <c:v>-0.51236999999999999</c:v>
                </c:pt>
                <c:pt idx="8397">
                  <c:v>-0.34842000000000001</c:v>
                </c:pt>
                <c:pt idx="8398">
                  <c:v>-0.20283999999999999</c:v>
                </c:pt>
                <c:pt idx="8399">
                  <c:v>-0.18472</c:v>
                </c:pt>
                <c:pt idx="8400">
                  <c:v>-1.9675000000000002E-2</c:v>
                </c:pt>
                <c:pt idx="8401">
                  <c:v>3.7132999999999999E-2</c:v>
                </c:pt>
                <c:pt idx="8402">
                  <c:v>0.22026000000000001</c:v>
                </c:pt>
                <c:pt idx="8403">
                  <c:v>0.41604999999999998</c:v>
                </c:pt>
                <c:pt idx="8404">
                  <c:v>0.52059</c:v>
                </c:pt>
                <c:pt idx="8405">
                  <c:v>0.61992999999999998</c:v>
                </c:pt>
                <c:pt idx="8406">
                  <c:v>0.64539000000000002</c:v>
                </c:pt>
                <c:pt idx="8407">
                  <c:v>0.68188000000000004</c:v>
                </c:pt>
                <c:pt idx="8408">
                  <c:v>0.74543999999999999</c:v>
                </c:pt>
                <c:pt idx="8409">
                  <c:v>0.92649999999999999</c:v>
                </c:pt>
                <c:pt idx="8410">
                  <c:v>0.87183999999999995</c:v>
                </c:pt>
                <c:pt idx="8411">
                  <c:v>0.80781000000000003</c:v>
                </c:pt>
                <c:pt idx="8412">
                  <c:v>0.87077000000000004</c:v>
                </c:pt>
                <c:pt idx="8413">
                  <c:v>0.86040000000000005</c:v>
                </c:pt>
                <c:pt idx="8414">
                  <c:v>0.78547999999999996</c:v>
                </c:pt>
                <c:pt idx="8415">
                  <c:v>0.67949999999999999</c:v>
                </c:pt>
                <c:pt idx="8416">
                  <c:v>0.62419999999999998</c:v>
                </c:pt>
                <c:pt idx="8417">
                  <c:v>0.52261999999999997</c:v>
                </c:pt>
                <c:pt idx="8418">
                  <c:v>0.40658</c:v>
                </c:pt>
                <c:pt idx="8419">
                  <c:v>0.29138999999999998</c:v>
                </c:pt>
                <c:pt idx="8420">
                  <c:v>0.15817999999999999</c:v>
                </c:pt>
                <c:pt idx="8421">
                  <c:v>1.6128E-2</c:v>
                </c:pt>
                <c:pt idx="8422">
                  <c:v>-0.16943</c:v>
                </c:pt>
                <c:pt idx="8423">
                  <c:v>-0.34248000000000001</c:v>
                </c:pt>
                <c:pt idx="8424">
                  <c:v>-0.40389000000000003</c:v>
                </c:pt>
                <c:pt idx="8425">
                  <c:v>-0.38273000000000001</c:v>
                </c:pt>
                <c:pt idx="8426">
                  <c:v>-0.66986000000000001</c:v>
                </c:pt>
                <c:pt idx="8427">
                  <c:v>-0.81074000000000002</c:v>
                </c:pt>
                <c:pt idx="8428">
                  <c:v>-0.70126999999999995</c:v>
                </c:pt>
                <c:pt idx="8429">
                  <c:v>-1.0422</c:v>
                </c:pt>
                <c:pt idx="8430">
                  <c:v>-0.83826000000000001</c:v>
                </c:pt>
                <c:pt idx="8431">
                  <c:v>-1.0158</c:v>
                </c:pt>
                <c:pt idx="8432">
                  <c:v>-0.97285999999999995</c:v>
                </c:pt>
                <c:pt idx="8433">
                  <c:v>-1.0642</c:v>
                </c:pt>
                <c:pt idx="8434">
                  <c:v>-0.75434000000000001</c:v>
                </c:pt>
                <c:pt idx="8435">
                  <c:v>-0.77059</c:v>
                </c:pt>
                <c:pt idx="8436">
                  <c:v>-0.60975999999999997</c:v>
                </c:pt>
                <c:pt idx="8437">
                  <c:v>-0.56396999999999997</c:v>
                </c:pt>
                <c:pt idx="8438">
                  <c:v>-0.47331000000000001</c:v>
                </c:pt>
                <c:pt idx="8439">
                  <c:v>-0.37314000000000003</c:v>
                </c:pt>
                <c:pt idx="8440">
                  <c:v>-0.29287999999999997</c:v>
                </c:pt>
                <c:pt idx="8441">
                  <c:v>-3.7392000000000002E-2</c:v>
                </c:pt>
                <c:pt idx="8442">
                  <c:v>-4.1653999999999997E-2</c:v>
                </c:pt>
                <c:pt idx="8443">
                  <c:v>0.10818</c:v>
                </c:pt>
                <c:pt idx="8444">
                  <c:v>0.17938000000000001</c:v>
                </c:pt>
                <c:pt idx="8445">
                  <c:v>0.28904000000000002</c:v>
                </c:pt>
                <c:pt idx="8446">
                  <c:v>0.45874999999999999</c:v>
                </c:pt>
                <c:pt idx="8447">
                  <c:v>0.53403</c:v>
                </c:pt>
                <c:pt idx="8448">
                  <c:v>0.68947999999999998</c:v>
                </c:pt>
                <c:pt idx="8449">
                  <c:v>0.68301999999999996</c:v>
                </c:pt>
                <c:pt idx="8450">
                  <c:v>0.52997000000000005</c:v>
                </c:pt>
                <c:pt idx="8451">
                  <c:v>0.86834999999999996</c:v>
                </c:pt>
                <c:pt idx="8452">
                  <c:v>0.91935</c:v>
                </c:pt>
                <c:pt idx="8453">
                  <c:v>0.72570999999999997</c:v>
                </c:pt>
                <c:pt idx="8454">
                  <c:v>1.0868</c:v>
                </c:pt>
                <c:pt idx="8455">
                  <c:v>0.61141000000000001</c:v>
                </c:pt>
                <c:pt idx="8456">
                  <c:v>0.89100000000000001</c:v>
                </c:pt>
                <c:pt idx="8457">
                  <c:v>0.57445999999999997</c:v>
                </c:pt>
                <c:pt idx="8458">
                  <c:v>0.67164999999999997</c:v>
                </c:pt>
                <c:pt idx="8459">
                  <c:v>0.22736000000000001</c:v>
                </c:pt>
                <c:pt idx="8460">
                  <c:v>0.42680000000000001</c:v>
                </c:pt>
                <c:pt idx="8461">
                  <c:v>0.16239999999999999</c:v>
                </c:pt>
                <c:pt idx="8462">
                  <c:v>0.17116000000000001</c:v>
                </c:pt>
                <c:pt idx="8463">
                  <c:v>2.2637000000000001E-2</c:v>
                </c:pt>
                <c:pt idx="8464">
                  <c:v>-0.11304</c:v>
                </c:pt>
                <c:pt idx="8465">
                  <c:v>-5.1783999999999997E-2</c:v>
                </c:pt>
                <c:pt idx="8466">
                  <c:v>-0.39123000000000002</c:v>
                </c:pt>
                <c:pt idx="8467">
                  <c:v>-0.24646000000000001</c:v>
                </c:pt>
                <c:pt idx="8468">
                  <c:v>-0.41031000000000001</c:v>
                </c:pt>
                <c:pt idx="8469">
                  <c:v>-0.47897000000000001</c:v>
                </c:pt>
                <c:pt idx="8470">
                  <c:v>-0.49667</c:v>
                </c:pt>
                <c:pt idx="8471">
                  <c:v>-0.59907999999999995</c:v>
                </c:pt>
                <c:pt idx="8472">
                  <c:v>-0.61290999999999995</c:v>
                </c:pt>
                <c:pt idx="8473">
                  <c:v>-0.74285000000000001</c:v>
                </c:pt>
                <c:pt idx="8474">
                  <c:v>-0.48338999999999999</c:v>
                </c:pt>
                <c:pt idx="8475">
                  <c:v>-0.3155</c:v>
                </c:pt>
                <c:pt idx="8476">
                  <c:v>-0.65134000000000003</c:v>
                </c:pt>
                <c:pt idx="8477">
                  <c:v>-0.65071999999999997</c:v>
                </c:pt>
                <c:pt idx="8478">
                  <c:v>-0.34455000000000002</c:v>
                </c:pt>
                <c:pt idx="8479">
                  <c:v>-0.70926999999999996</c:v>
                </c:pt>
                <c:pt idx="8480">
                  <c:v>-0.16946</c:v>
                </c:pt>
                <c:pt idx="8481">
                  <c:v>-0.35626999999999998</c:v>
                </c:pt>
                <c:pt idx="8482">
                  <c:v>-1.2388E-3</c:v>
                </c:pt>
                <c:pt idx="8483">
                  <c:v>-0.12842999999999999</c:v>
                </c:pt>
                <c:pt idx="8484">
                  <c:v>0.29026000000000002</c:v>
                </c:pt>
                <c:pt idx="8485">
                  <c:v>-1.7784000000000001E-2</c:v>
                </c:pt>
                <c:pt idx="8486">
                  <c:v>0.23527000000000001</c:v>
                </c:pt>
                <c:pt idx="8487">
                  <c:v>0.18326000000000001</c:v>
                </c:pt>
                <c:pt idx="8488">
                  <c:v>0.21146999999999999</c:v>
                </c:pt>
                <c:pt idx="8489">
                  <c:v>0.32819999999999999</c:v>
                </c:pt>
                <c:pt idx="8490">
                  <c:v>0.21142</c:v>
                </c:pt>
                <c:pt idx="8491">
                  <c:v>0.48698000000000002</c:v>
                </c:pt>
                <c:pt idx="8492">
                  <c:v>0.19894999999999999</c:v>
                </c:pt>
                <c:pt idx="8493">
                  <c:v>0.3674</c:v>
                </c:pt>
                <c:pt idx="8494">
                  <c:v>0.39301000000000003</c:v>
                </c:pt>
                <c:pt idx="8495">
                  <c:v>0.34475</c:v>
                </c:pt>
                <c:pt idx="8496">
                  <c:v>0.38686999999999999</c:v>
                </c:pt>
                <c:pt idx="8497">
                  <c:v>0.38884999999999997</c:v>
                </c:pt>
                <c:pt idx="8498">
                  <c:v>0.41631000000000001</c:v>
                </c:pt>
                <c:pt idx="8499">
                  <c:v>0.17835000000000001</c:v>
                </c:pt>
                <c:pt idx="8500">
                  <c:v>0.22445000000000001</c:v>
                </c:pt>
                <c:pt idx="8501">
                  <c:v>9.5556000000000002E-2</c:v>
                </c:pt>
                <c:pt idx="8502">
                  <c:v>0.12629000000000001</c:v>
                </c:pt>
                <c:pt idx="8503">
                  <c:v>0.20466000000000001</c:v>
                </c:pt>
                <c:pt idx="8504">
                  <c:v>0.18007000000000001</c:v>
                </c:pt>
                <c:pt idx="8505">
                  <c:v>7.9621999999999998E-2</c:v>
                </c:pt>
                <c:pt idx="8506">
                  <c:v>-8.3437999999999998E-2</c:v>
                </c:pt>
                <c:pt idx="8507">
                  <c:v>-0.23318</c:v>
                </c:pt>
                <c:pt idx="8508">
                  <c:v>-0.27022000000000002</c:v>
                </c:pt>
                <c:pt idx="8509">
                  <c:v>-0.18762000000000001</c:v>
                </c:pt>
                <c:pt idx="8510">
                  <c:v>-0.21615000000000001</c:v>
                </c:pt>
                <c:pt idx="8511">
                  <c:v>-0.28345999999999999</c:v>
                </c:pt>
                <c:pt idx="8512">
                  <c:v>-0.24359</c:v>
                </c:pt>
                <c:pt idx="8513">
                  <c:v>-0.19491</c:v>
                </c:pt>
                <c:pt idx="8514">
                  <c:v>-0.20491000000000001</c:v>
                </c:pt>
                <c:pt idx="8515">
                  <c:v>-0.16850999999999999</c:v>
                </c:pt>
                <c:pt idx="8516">
                  <c:v>-0.21861</c:v>
                </c:pt>
                <c:pt idx="8517">
                  <c:v>-9.4892000000000004E-2</c:v>
                </c:pt>
                <c:pt idx="8518">
                  <c:v>-0.10353</c:v>
                </c:pt>
                <c:pt idx="8519">
                  <c:v>-0.16142999999999999</c:v>
                </c:pt>
                <c:pt idx="8520">
                  <c:v>-8.0350000000000005E-2</c:v>
                </c:pt>
                <c:pt idx="8521">
                  <c:v>-5.3449000000000003E-2</c:v>
                </c:pt>
                <c:pt idx="8522">
                  <c:v>-0.17258999999999999</c:v>
                </c:pt>
                <c:pt idx="8523">
                  <c:v>-0.15290000000000001</c:v>
                </c:pt>
                <c:pt idx="8524">
                  <c:v>-1.9726E-2</c:v>
                </c:pt>
                <c:pt idx="8525">
                  <c:v>-4.9271000000000002E-2</c:v>
                </c:pt>
                <c:pt idx="8526">
                  <c:v>5.0016999999999999E-2</c:v>
                </c:pt>
                <c:pt idx="8527">
                  <c:v>-5.8409000000000004E-3</c:v>
                </c:pt>
                <c:pt idx="8528">
                  <c:v>-1.3108E-2</c:v>
                </c:pt>
                <c:pt idx="8529">
                  <c:v>-9.8577999999999999E-3</c:v>
                </c:pt>
                <c:pt idx="8530">
                  <c:v>1.9039E-2</c:v>
                </c:pt>
                <c:pt idx="8531">
                  <c:v>2.8753999999999998E-2</c:v>
                </c:pt>
                <c:pt idx="8532">
                  <c:v>7.9691999999999999E-2</c:v>
                </c:pt>
                <c:pt idx="8533">
                  <c:v>6.0514999999999999E-2</c:v>
                </c:pt>
                <c:pt idx="8534">
                  <c:v>8.5185999999999994E-3</c:v>
                </c:pt>
                <c:pt idx="8535">
                  <c:v>8.1586000000000006E-2</c:v>
                </c:pt>
                <c:pt idx="8536">
                  <c:v>0.22255</c:v>
                </c:pt>
                <c:pt idx="8537">
                  <c:v>0.21482000000000001</c:v>
                </c:pt>
                <c:pt idx="8538">
                  <c:v>9.8316000000000001E-2</c:v>
                </c:pt>
                <c:pt idx="8539">
                  <c:v>8.0921000000000007E-2</c:v>
                </c:pt>
                <c:pt idx="8540">
                  <c:v>9.2440999999999995E-2</c:v>
                </c:pt>
                <c:pt idx="8541">
                  <c:v>0.13403999999999999</c:v>
                </c:pt>
                <c:pt idx="8542">
                  <c:v>8.8747999999999994E-2</c:v>
                </c:pt>
                <c:pt idx="8543">
                  <c:v>2.2463E-2</c:v>
                </c:pt>
                <c:pt idx="8544">
                  <c:v>-1.8256999999999999E-2</c:v>
                </c:pt>
                <c:pt idx="8545">
                  <c:v>-1.8466E-2</c:v>
                </c:pt>
                <c:pt idx="8546">
                  <c:v>-4.6926000000000002E-2</c:v>
                </c:pt>
                <c:pt idx="8547">
                  <c:v>-3.4965999999999997E-2</c:v>
                </c:pt>
                <c:pt idx="8548">
                  <c:v>-6.3879999999999996E-3</c:v>
                </c:pt>
                <c:pt idx="8549">
                  <c:v>-4.1322999999999999E-2</c:v>
                </c:pt>
                <c:pt idx="8550">
                  <c:v>-4.9565999999999999E-2</c:v>
                </c:pt>
                <c:pt idx="8551">
                  <c:v>-5.7213E-2</c:v>
                </c:pt>
                <c:pt idx="8552">
                  <c:v>-2.0653000000000001E-2</c:v>
                </c:pt>
                <c:pt idx="8553">
                  <c:v>1.6747999999999999E-4</c:v>
                </c:pt>
                <c:pt idx="8554">
                  <c:v>2.4053999999999999E-2</c:v>
                </c:pt>
                <c:pt idx="8555">
                  <c:v>3.9690999999999997E-2</c:v>
                </c:pt>
                <c:pt idx="8556">
                  <c:v>1.6191000000000001E-2</c:v>
                </c:pt>
                <c:pt idx="8557">
                  <c:v>-3.9455000000000002E-4</c:v>
                </c:pt>
                <c:pt idx="8558">
                  <c:v>2.5863000000000001E-2</c:v>
                </c:pt>
                <c:pt idx="8559">
                  <c:v>6.8469000000000002E-2</c:v>
                </c:pt>
                <c:pt idx="8560">
                  <c:v>1.1266999999999999E-2</c:v>
                </c:pt>
                <c:pt idx="8561">
                  <c:v>-6.9043999999999994E-2</c:v>
                </c:pt>
                <c:pt idx="8562">
                  <c:v>-6.0836000000000001E-2</c:v>
                </c:pt>
                <c:pt idx="8563">
                  <c:v>-2.3324999999999999E-2</c:v>
                </c:pt>
                <c:pt idx="8564">
                  <c:v>1.1263E-3</c:v>
                </c:pt>
                <c:pt idx="8565">
                  <c:v>1.4273999999999999E-3</c:v>
                </c:pt>
                <c:pt idx="8566">
                  <c:v>-5.2075000000000003E-2</c:v>
                </c:pt>
                <c:pt idx="8567">
                  <c:v>-4.4845999999999997E-2</c:v>
                </c:pt>
                <c:pt idx="8568">
                  <c:v>4.8989000000000003E-3</c:v>
                </c:pt>
                <c:pt idx="8569">
                  <c:v>3.8313E-2</c:v>
                </c:pt>
                <c:pt idx="8570">
                  <c:v>1.8543E-2</c:v>
                </c:pt>
                <c:pt idx="8571">
                  <c:v>-7.0140000000000003E-3</c:v>
                </c:pt>
                <c:pt idx="8572">
                  <c:v>-2.1228E-2</c:v>
                </c:pt>
                <c:pt idx="8573">
                  <c:v>-2.7262000000000002E-2</c:v>
                </c:pt>
                <c:pt idx="8574">
                  <c:v>4.9139000000000002E-2</c:v>
                </c:pt>
                <c:pt idx="8575">
                  <c:v>0.14577999999999999</c:v>
                </c:pt>
                <c:pt idx="8576">
                  <c:v>-6.4491000000000007E-2</c:v>
                </c:pt>
                <c:pt idx="8577">
                  <c:v>-9.3516000000000002E-2</c:v>
                </c:pt>
                <c:pt idx="8578">
                  <c:v>0.10652</c:v>
                </c:pt>
                <c:pt idx="8579">
                  <c:v>-7.6465000000000005E-2</c:v>
                </c:pt>
                <c:pt idx="8580">
                  <c:v>0.10621</c:v>
                </c:pt>
                <c:pt idx="8581">
                  <c:v>-5.8631999999999997E-2</c:v>
                </c:pt>
                <c:pt idx="8582">
                  <c:v>2.7793999999999999E-2</c:v>
                </c:pt>
                <c:pt idx="8583">
                  <c:v>-0.10137</c:v>
                </c:pt>
                <c:pt idx="8584">
                  <c:v>7.1367E-2</c:v>
                </c:pt>
                <c:pt idx="8585">
                  <c:v>-5.7688000000000003E-2</c:v>
                </c:pt>
                <c:pt idx="8586">
                  <c:v>4.6646E-2</c:v>
                </c:pt>
                <c:pt idx="8587">
                  <c:v>4.5107000000000003E-3</c:v>
                </c:pt>
                <c:pt idx="8588">
                  <c:v>-2.2253999999999999E-2</c:v>
                </c:pt>
                <c:pt idx="8589">
                  <c:v>-3.0339000000000001E-2</c:v>
                </c:pt>
                <c:pt idx="8590">
                  <c:v>-6.7099000000000006E-2</c:v>
                </c:pt>
                <c:pt idx="8591">
                  <c:v>9.103E-2</c:v>
                </c:pt>
                <c:pt idx="8592">
                  <c:v>-2.7685000000000001E-2</c:v>
                </c:pt>
                <c:pt idx="8593">
                  <c:v>-2.0650999999999999E-2</c:v>
                </c:pt>
                <c:pt idx="8594">
                  <c:v>-5.1721000000000003E-2</c:v>
                </c:pt>
                <c:pt idx="8595">
                  <c:v>-1.1858000000000001E-4</c:v>
                </c:pt>
                <c:pt idx="8596">
                  <c:v>3.4505000000000001E-2</c:v>
                </c:pt>
                <c:pt idx="8597">
                  <c:v>-3.2548000000000001E-2</c:v>
                </c:pt>
                <c:pt idx="8598">
                  <c:v>1.4536E-2</c:v>
                </c:pt>
                <c:pt idx="8599">
                  <c:v>-6.4606999999999998E-2</c:v>
                </c:pt>
                <c:pt idx="8600">
                  <c:v>-0.13458999999999999</c:v>
                </c:pt>
                <c:pt idx="8601">
                  <c:v>3.2557999999999997E-2</c:v>
                </c:pt>
                <c:pt idx="8602">
                  <c:v>4.1822999999999999E-2</c:v>
                </c:pt>
                <c:pt idx="8603">
                  <c:v>-5.8953999999999999E-2</c:v>
                </c:pt>
                <c:pt idx="8604">
                  <c:v>0.14255000000000001</c:v>
                </c:pt>
                <c:pt idx="8605">
                  <c:v>-0.10004</c:v>
                </c:pt>
                <c:pt idx="8606">
                  <c:v>3.4144000000000001E-2</c:v>
                </c:pt>
                <c:pt idx="8607">
                  <c:v>-7.8030000000000002E-2</c:v>
                </c:pt>
                <c:pt idx="8608">
                  <c:v>2.0684999999999999E-2</c:v>
                </c:pt>
                <c:pt idx="8609">
                  <c:v>-0.15090999999999999</c:v>
                </c:pt>
                <c:pt idx="8610">
                  <c:v>4.2754E-2</c:v>
                </c:pt>
                <c:pt idx="8611">
                  <c:v>-3.6346999999999998E-3</c:v>
                </c:pt>
                <c:pt idx="8612">
                  <c:v>8.0982999999999999E-2</c:v>
                </c:pt>
                <c:pt idx="8613">
                  <c:v>9.5508999999999997E-2</c:v>
                </c:pt>
                <c:pt idx="8614">
                  <c:v>6.9208000000000006E-2</c:v>
                </c:pt>
                <c:pt idx="8615">
                  <c:v>0.15359999999999999</c:v>
                </c:pt>
                <c:pt idx="8616">
                  <c:v>3.7058000000000001E-2</c:v>
                </c:pt>
                <c:pt idx="8617">
                  <c:v>0.19367999999999999</c:v>
                </c:pt>
                <c:pt idx="8618">
                  <c:v>0.12483</c:v>
                </c:pt>
                <c:pt idx="8619">
                  <c:v>9.7346000000000002E-2</c:v>
                </c:pt>
                <c:pt idx="8620">
                  <c:v>0.10074</c:v>
                </c:pt>
                <c:pt idx="8621">
                  <c:v>5.4324999999999998E-2</c:v>
                </c:pt>
                <c:pt idx="8622">
                  <c:v>2.7654000000000001E-2</c:v>
                </c:pt>
                <c:pt idx="8623">
                  <c:v>-1.0992999999999999E-2</c:v>
                </c:pt>
                <c:pt idx="8624">
                  <c:v>0.11146</c:v>
                </c:pt>
                <c:pt idx="8625">
                  <c:v>0.10097</c:v>
                </c:pt>
                <c:pt idx="8626">
                  <c:v>-1.3381000000000001E-2</c:v>
                </c:pt>
                <c:pt idx="8627">
                  <c:v>-4.7128999999999997E-2</c:v>
                </c:pt>
                <c:pt idx="8628">
                  <c:v>-4.0121000000000002E-3</c:v>
                </c:pt>
                <c:pt idx="8629">
                  <c:v>-0.14224999999999999</c:v>
                </c:pt>
                <c:pt idx="8630">
                  <c:v>9.8215999999999998E-3</c:v>
                </c:pt>
                <c:pt idx="8631">
                  <c:v>-8.7892999999999999E-2</c:v>
                </c:pt>
                <c:pt idx="8632">
                  <c:v>1.4326E-2</c:v>
                </c:pt>
                <c:pt idx="8633">
                  <c:v>-5.8937000000000003E-2</c:v>
                </c:pt>
                <c:pt idx="8634">
                  <c:v>2.4691999999999999E-2</c:v>
                </c:pt>
                <c:pt idx="8635">
                  <c:v>-0.13311999999999999</c:v>
                </c:pt>
                <c:pt idx="8636">
                  <c:v>-7.4557999999999999E-2</c:v>
                </c:pt>
                <c:pt idx="8637">
                  <c:v>-0.13763</c:v>
                </c:pt>
                <c:pt idx="8638">
                  <c:v>-0.17738000000000001</c:v>
                </c:pt>
                <c:pt idx="8639">
                  <c:v>-0.15883</c:v>
                </c:pt>
                <c:pt idx="8640">
                  <c:v>-0.21148</c:v>
                </c:pt>
                <c:pt idx="8641">
                  <c:v>-0.13444999999999999</c:v>
                </c:pt>
                <c:pt idx="8642">
                  <c:v>-0.24465999999999999</c:v>
                </c:pt>
                <c:pt idx="8643">
                  <c:v>-0.17369999999999999</c:v>
                </c:pt>
                <c:pt idx="8644">
                  <c:v>-0.15611</c:v>
                </c:pt>
                <c:pt idx="8645">
                  <c:v>-0.15784000000000001</c:v>
                </c:pt>
                <c:pt idx="8646">
                  <c:v>-0.11148</c:v>
                </c:pt>
                <c:pt idx="8647">
                  <c:v>-6.1855E-2</c:v>
                </c:pt>
                <c:pt idx="8648">
                  <c:v>-5.9503000000000004E-3</c:v>
                </c:pt>
                <c:pt idx="8649">
                  <c:v>-6.1759000000000001E-2</c:v>
                </c:pt>
                <c:pt idx="8650">
                  <c:v>1.8203E-2</c:v>
                </c:pt>
                <c:pt idx="8651">
                  <c:v>1.8433999999999999E-2</c:v>
                </c:pt>
                <c:pt idx="8652">
                  <c:v>8.5637000000000005E-2</c:v>
                </c:pt>
                <c:pt idx="8653">
                  <c:v>0.16081999999999999</c:v>
                </c:pt>
                <c:pt idx="8654">
                  <c:v>0.20702000000000001</c:v>
                </c:pt>
                <c:pt idx="8655">
                  <c:v>0.18695000000000001</c:v>
                </c:pt>
                <c:pt idx="8656">
                  <c:v>0.19133</c:v>
                </c:pt>
                <c:pt idx="8657">
                  <c:v>0.15139</c:v>
                </c:pt>
                <c:pt idx="8658">
                  <c:v>0.18467</c:v>
                </c:pt>
                <c:pt idx="8659">
                  <c:v>0.22786000000000001</c:v>
                </c:pt>
                <c:pt idx="8660">
                  <c:v>0.25041999999999998</c:v>
                </c:pt>
                <c:pt idx="8661">
                  <c:v>0.21113999999999999</c:v>
                </c:pt>
                <c:pt idx="8662">
                  <c:v>0.21611</c:v>
                </c:pt>
                <c:pt idx="8663">
                  <c:v>0.24864</c:v>
                </c:pt>
                <c:pt idx="8664">
                  <c:v>0.25416</c:v>
                </c:pt>
                <c:pt idx="8665">
                  <c:v>0.23472000000000001</c:v>
                </c:pt>
                <c:pt idx="8666">
                  <c:v>0.15851999999999999</c:v>
                </c:pt>
                <c:pt idx="8667">
                  <c:v>0.16245000000000001</c:v>
                </c:pt>
                <c:pt idx="8668">
                  <c:v>0.13303999999999999</c:v>
                </c:pt>
                <c:pt idx="8669">
                  <c:v>7.1070999999999995E-2</c:v>
                </c:pt>
                <c:pt idx="8670">
                  <c:v>3.3140999999999997E-2</c:v>
                </c:pt>
                <c:pt idx="8671">
                  <c:v>-3.8888999999999998E-3</c:v>
                </c:pt>
                <c:pt idx="8672">
                  <c:v>-0.11566</c:v>
                </c:pt>
                <c:pt idx="8673">
                  <c:v>-0.14187</c:v>
                </c:pt>
                <c:pt idx="8674">
                  <c:v>-0.14273</c:v>
                </c:pt>
                <c:pt idx="8675">
                  <c:v>-0.27061000000000002</c:v>
                </c:pt>
                <c:pt idx="8676">
                  <c:v>-0.21809999999999999</c:v>
                </c:pt>
                <c:pt idx="8677">
                  <c:v>-0.25268000000000002</c:v>
                </c:pt>
                <c:pt idx="8678">
                  <c:v>-0.37004999999999999</c:v>
                </c:pt>
                <c:pt idx="8679">
                  <c:v>-0.28548000000000001</c:v>
                </c:pt>
                <c:pt idx="8680">
                  <c:v>-0.42242000000000002</c:v>
                </c:pt>
                <c:pt idx="8681">
                  <c:v>-0.34150000000000003</c:v>
                </c:pt>
                <c:pt idx="8682">
                  <c:v>-0.34249000000000002</c:v>
                </c:pt>
                <c:pt idx="8683">
                  <c:v>-0.27061000000000002</c:v>
                </c:pt>
                <c:pt idx="8684">
                  <c:v>-0.44751000000000002</c:v>
                </c:pt>
                <c:pt idx="8685">
                  <c:v>-0.30187000000000003</c:v>
                </c:pt>
                <c:pt idx="8686">
                  <c:v>-0.2316</c:v>
                </c:pt>
                <c:pt idx="8687">
                  <c:v>-0.15164</c:v>
                </c:pt>
                <c:pt idx="8688">
                  <c:v>-0.18390999999999999</c:v>
                </c:pt>
                <c:pt idx="8689">
                  <c:v>-0.15412000000000001</c:v>
                </c:pt>
                <c:pt idx="8690">
                  <c:v>-4.7765000000000002E-2</c:v>
                </c:pt>
                <c:pt idx="8691">
                  <c:v>-8.7588000000000006E-3</c:v>
                </c:pt>
                <c:pt idx="8692">
                  <c:v>0.10073</c:v>
                </c:pt>
                <c:pt idx="8693">
                  <c:v>0.10122</c:v>
                </c:pt>
                <c:pt idx="8694">
                  <c:v>0.15581</c:v>
                </c:pt>
                <c:pt idx="8695">
                  <c:v>0.24362</c:v>
                </c:pt>
                <c:pt idx="8696">
                  <c:v>0.27893000000000001</c:v>
                </c:pt>
                <c:pt idx="8697">
                  <c:v>0.33340999999999998</c:v>
                </c:pt>
                <c:pt idx="8698">
                  <c:v>0.35901</c:v>
                </c:pt>
                <c:pt idx="8699">
                  <c:v>0.43806</c:v>
                </c:pt>
                <c:pt idx="8700">
                  <c:v>0.54601</c:v>
                </c:pt>
                <c:pt idx="8701">
                  <c:v>0.43826999999999999</c:v>
                </c:pt>
                <c:pt idx="8702">
                  <c:v>0.42121999999999998</c:v>
                </c:pt>
                <c:pt idx="8703">
                  <c:v>0.52705000000000002</c:v>
                </c:pt>
                <c:pt idx="8704">
                  <c:v>0.31596000000000002</c:v>
                </c:pt>
                <c:pt idx="8705">
                  <c:v>0.53942999999999997</c:v>
                </c:pt>
                <c:pt idx="8706">
                  <c:v>0.32568000000000003</c:v>
                </c:pt>
                <c:pt idx="8707">
                  <c:v>0.36614000000000002</c:v>
                </c:pt>
                <c:pt idx="8708">
                  <c:v>0.26480999999999999</c:v>
                </c:pt>
                <c:pt idx="8709">
                  <c:v>0.40562999999999999</c:v>
                </c:pt>
                <c:pt idx="8710">
                  <c:v>0.12477000000000001</c:v>
                </c:pt>
                <c:pt idx="8711">
                  <c:v>9.5172000000000007E-2</c:v>
                </c:pt>
                <c:pt idx="8712">
                  <c:v>-3.7010000000000001E-2</c:v>
                </c:pt>
                <c:pt idx="8713">
                  <c:v>-6.8895999999999999E-2</c:v>
                </c:pt>
                <c:pt idx="8714">
                  <c:v>-0.10659</c:v>
                </c:pt>
                <c:pt idx="8715">
                  <c:v>-0.27306999999999998</c:v>
                </c:pt>
                <c:pt idx="8716">
                  <c:v>-0.28647</c:v>
                </c:pt>
                <c:pt idx="8717">
                  <c:v>-0.43896000000000002</c:v>
                </c:pt>
                <c:pt idx="8718">
                  <c:v>-0.42338999999999999</c:v>
                </c:pt>
                <c:pt idx="8719">
                  <c:v>-0.48048000000000002</c:v>
                </c:pt>
                <c:pt idx="8720">
                  <c:v>-0.55101999999999995</c:v>
                </c:pt>
                <c:pt idx="8721">
                  <c:v>-0.57686999999999999</c:v>
                </c:pt>
                <c:pt idx="8722">
                  <c:v>-0.56369000000000002</c:v>
                </c:pt>
                <c:pt idx="8723">
                  <c:v>-0.52698999999999996</c:v>
                </c:pt>
                <c:pt idx="8724">
                  <c:v>-0.60563</c:v>
                </c:pt>
                <c:pt idx="8725">
                  <c:v>-0.69255999999999995</c:v>
                </c:pt>
                <c:pt idx="8726">
                  <c:v>-0.50417999999999996</c:v>
                </c:pt>
                <c:pt idx="8727">
                  <c:v>-0.41464000000000001</c:v>
                </c:pt>
                <c:pt idx="8728">
                  <c:v>-0.51185999999999998</c:v>
                </c:pt>
                <c:pt idx="8729">
                  <c:v>-0.21553</c:v>
                </c:pt>
                <c:pt idx="8730">
                  <c:v>-0.35729</c:v>
                </c:pt>
                <c:pt idx="8731">
                  <c:v>-0.16694000000000001</c:v>
                </c:pt>
                <c:pt idx="8732">
                  <c:v>-0.20463000000000001</c:v>
                </c:pt>
                <c:pt idx="8733">
                  <c:v>-1.4622E-2</c:v>
                </c:pt>
                <c:pt idx="8734">
                  <c:v>-0.10118000000000001</c:v>
                </c:pt>
                <c:pt idx="8735">
                  <c:v>0.20374</c:v>
                </c:pt>
                <c:pt idx="8736">
                  <c:v>0.23444000000000001</c:v>
                </c:pt>
                <c:pt idx="8737">
                  <c:v>0.36723</c:v>
                </c:pt>
                <c:pt idx="8738">
                  <c:v>0.44783000000000001</c:v>
                </c:pt>
                <c:pt idx="8739">
                  <c:v>0.50502999999999998</c:v>
                </c:pt>
                <c:pt idx="8740">
                  <c:v>0.64751000000000003</c:v>
                </c:pt>
                <c:pt idx="8741">
                  <c:v>0.61046999999999996</c:v>
                </c:pt>
                <c:pt idx="8742">
                  <c:v>0.76771999999999996</c:v>
                </c:pt>
                <c:pt idx="8743">
                  <c:v>0.69764000000000004</c:v>
                </c:pt>
                <c:pt idx="8744">
                  <c:v>0.67998999999999998</c:v>
                </c:pt>
                <c:pt idx="8745">
                  <c:v>0.75163000000000002</c:v>
                </c:pt>
                <c:pt idx="8746">
                  <c:v>0.68056000000000005</c:v>
                </c:pt>
                <c:pt idx="8747">
                  <c:v>0.58530000000000004</c:v>
                </c:pt>
                <c:pt idx="8748">
                  <c:v>0.54866999999999999</c:v>
                </c:pt>
                <c:pt idx="8749">
                  <c:v>0.5766</c:v>
                </c:pt>
                <c:pt idx="8750">
                  <c:v>0.49841999999999997</c:v>
                </c:pt>
                <c:pt idx="8751">
                  <c:v>0.32079999999999997</c:v>
                </c:pt>
                <c:pt idx="8752">
                  <c:v>0.22198999999999999</c:v>
                </c:pt>
                <c:pt idx="8753">
                  <c:v>0.15154000000000001</c:v>
                </c:pt>
                <c:pt idx="8754">
                  <c:v>-0.11516999999999999</c:v>
                </c:pt>
                <c:pt idx="8755">
                  <c:v>-5.7266999999999998E-2</c:v>
                </c:pt>
                <c:pt idx="8756">
                  <c:v>-0.23648</c:v>
                </c:pt>
                <c:pt idx="8757">
                  <c:v>-0.20305000000000001</c:v>
                </c:pt>
                <c:pt idx="8758">
                  <c:v>-0.39179000000000003</c:v>
                </c:pt>
                <c:pt idx="8759">
                  <c:v>-0.41116000000000003</c:v>
                </c:pt>
                <c:pt idx="8760">
                  <c:v>-0.61646999999999996</c:v>
                </c:pt>
                <c:pt idx="8761">
                  <c:v>-0.57728000000000002</c:v>
                </c:pt>
                <c:pt idx="8762">
                  <c:v>-0.71558999999999995</c:v>
                </c:pt>
                <c:pt idx="8763">
                  <c:v>-0.76897000000000004</c:v>
                </c:pt>
                <c:pt idx="8764">
                  <c:v>-0.76719000000000004</c:v>
                </c:pt>
                <c:pt idx="8765">
                  <c:v>-0.87236000000000002</c:v>
                </c:pt>
                <c:pt idx="8766">
                  <c:v>-0.74980000000000002</c:v>
                </c:pt>
                <c:pt idx="8767">
                  <c:v>-0.80381000000000002</c:v>
                </c:pt>
                <c:pt idx="8768">
                  <c:v>-0.76604000000000005</c:v>
                </c:pt>
                <c:pt idx="8769">
                  <c:v>-0.65927000000000002</c:v>
                </c:pt>
                <c:pt idx="8770">
                  <c:v>-0.58957000000000004</c:v>
                </c:pt>
                <c:pt idx="8771">
                  <c:v>-0.47281000000000001</c:v>
                </c:pt>
                <c:pt idx="8772">
                  <c:v>-0.36495</c:v>
                </c:pt>
                <c:pt idx="8773">
                  <c:v>-0.21543999999999999</c:v>
                </c:pt>
                <c:pt idx="8774">
                  <c:v>-0.16499</c:v>
                </c:pt>
                <c:pt idx="8775">
                  <c:v>-2.5159999999999998E-2</c:v>
                </c:pt>
                <c:pt idx="8776">
                  <c:v>4.1959000000000003E-2</c:v>
                </c:pt>
                <c:pt idx="8777">
                  <c:v>0.22370000000000001</c:v>
                </c:pt>
                <c:pt idx="8778">
                  <c:v>0.41492000000000001</c:v>
                </c:pt>
                <c:pt idx="8779">
                  <c:v>0.53346000000000005</c:v>
                </c:pt>
                <c:pt idx="8780">
                  <c:v>0.64419999999999999</c:v>
                </c:pt>
                <c:pt idx="8781">
                  <c:v>0.60833000000000004</c:v>
                </c:pt>
                <c:pt idx="8782">
                  <c:v>0.70301000000000002</c:v>
                </c:pt>
                <c:pt idx="8783">
                  <c:v>0.78434999999999999</c:v>
                </c:pt>
                <c:pt idx="8784">
                  <c:v>0.88661999999999996</c:v>
                </c:pt>
                <c:pt idx="8785">
                  <c:v>0.90259</c:v>
                </c:pt>
                <c:pt idx="8786">
                  <c:v>0.84391000000000005</c:v>
                </c:pt>
                <c:pt idx="8787">
                  <c:v>0.82306000000000001</c:v>
                </c:pt>
                <c:pt idx="8788">
                  <c:v>0.88376999999999994</c:v>
                </c:pt>
                <c:pt idx="8789">
                  <c:v>0.81342000000000003</c:v>
                </c:pt>
                <c:pt idx="8790">
                  <c:v>0.70925000000000005</c:v>
                </c:pt>
                <c:pt idx="8791">
                  <c:v>0.58198000000000005</c:v>
                </c:pt>
                <c:pt idx="8792">
                  <c:v>0.55035999999999996</c:v>
                </c:pt>
                <c:pt idx="8793">
                  <c:v>0.42758000000000002</c:v>
                </c:pt>
                <c:pt idx="8794">
                  <c:v>0.26274999999999998</c:v>
                </c:pt>
                <c:pt idx="8795">
                  <c:v>0.17582</c:v>
                </c:pt>
                <c:pt idx="8796">
                  <c:v>2.3259999999999999E-2</c:v>
                </c:pt>
                <c:pt idx="8797">
                  <c:v>-0.17573</c:v>
                </c:pt>
                <c:pt idx="8798">
                  <c:v>-0.32951999999999998</c:v>
                </c:pt>
                <c:pt idx="8799">
                  <c:v>-0.40861999999999998</c:v>
                </c:pt>
                <c:pt idx="8800">
                  <c:v>-0.40195999999999998</c:v>
                </c:pt>
                <c:pt idx="8801">
                  <c:v>-0.63502000000000003</c:v>
                </c:pt>
                <c:pt idx="8802">
                  <c:v>-0.83282999999999996</c:v>
                </c:pt>
                <c:pt idx="8803">
                  <c:v>-0.73763999999999996</c:v>
                </c:pt>
                <c:pt idx="8804">
                  <c:v>-0.99519000000000002</c:v>
                </c:pt>
                <c:pt idx="8805">
                  <c:v>-0.86068999999999996</c:v>
                </c:pt>
                <c:pt idx="8806">
                  <c:v>-1.0486</c:v>
                </c:pt>
                <c:pt idx="8807">
                  <c:v>-0.91912000000000005</c:v>
                </c:pt>
                <c:pt idx="8808">
                  <c:v>-1.0097</c:v>
                </c:pt>
                <c:pt idx="8809">
                  <c:v>-0.78957999999999995</c:v>
                </c:pt>
                <c:pt idx="8810">
                  <c:v>-0.81254999999999999</c:v>
                </c:pt>
                <c:pt idx="8811">
                  <c:v>-0.56167999999999996</c:v>
                </c:pt>
                <c:pt idx="8812">
                  <c:v>-0.58860999999999997</c:v>
                </c:pt>
                <c:pt idx="8813">
                  <c:v>-0.49408000000000002</c:v>
                </c:pt>
                <c:pt idx="8814">
                  <c:v>-0.34782999999999997</c:v>
                </c:pt>
                <c:pt idx="8815">
                  <c:v>-0.30941999999999997</c:v>
                </c:pt>
                <c:pt idx="8816">
                  <c:v>-4.6079000000000002E-2</c:v>
                </c:pt>
                <c:pt idx="8817">
                  <c:v>-4.0747999999999999E-2</c:v>
                </c:pt>
                <c:pt idx="8818">
                  <c:v>0.10484</c:v>
                </c:pt>
                <c:pt idx="8819">
                  <c:v>0.18557000000000001</c:v>
                </c:pt>
                <c:pt idx="8820">
                  <c:v>0.30409999999999998</c:v>
                </c:pt>
                <c:pt idx="8821">
                  <c:v>0.43575999999999998</c:v>
                </c:pt>
                <c:pt idx="8822">
                  <c:v>0.55335999999999996</c:v>
                </c:pt>
                <c:pt idx="8823">
                  <c:v>0.71813000000000005</c:v>
                </c:pt>
                <c:pt idx="8824">
                  <c:v>0.63353000000000004</c:v>
                </c:pt>
                <c:pt idx="8825">
                  <c:v>0.55359999999999998</c:v>
                </c:pt>
                <c:pt idx="8826">
                  <c:v>0.90478999999999998</c:v>
                </c:pt>
                <c:pt idx="8827">
                  <c:v>0.94735000000000003</c:v>
                </c:pt>
                <c:pt idx="8828">
                  <c:v>0.67835999999999996</c:v>
                </c:pt>
                <c:pt idx="8829">
                  <c:v>1.1158999999999999</c:v>
                </c:pt>
                <c:pt idx="8830">
                  <c:v>0.64992000000000005</c:v>
                </c:pt>
                <c:pt idx="8831">
                  <c:v>0.84419</c:v>
                </c:pt>
                <c:pt idx="8832">
                  <c:v>0.59953000000000001</c:v>
                </c:pt>
                <c:pt idx="8833">
                  <c:v>0.68989</c:v>
                </c:pt>
                <c:pt idx="8834">
                  <c:v>0.20916999999999999</c:v>
                </c:pt>
                <c:pt idx="8835">
                  <c:v>0.43535000000000001</c:v>
                </c:pt>
                <c:pt idx="8836">
                  <c:v>0.17452000000000001</c:v>
                </c:pt>
                <c:pt idx="8837">
                  <c:v>0.16774</c:v>
                </c:pt>
                <c:pt idx="8838">
                  <c:v>2.9599E-2</c:v>
                </c:pt>
                <c:pt idx="8839">
                  <c:v>-0.12368</c:v>
                </c:pt>
                <c:pt idx="8840">
                  <c:v>-6.3551999999999997E-2</c:v>
                </c:pt>
                <c:pt idx="8841">
                  <c:v>-0.36969000000000002</c:v>
                </c:pt>
                <c:pt idx="8842">
                  <c:v>-0.26476</c:v>
                </c:pt>
                <c:pt idx="8843">
                  <c:v>-0.42788999999999999</c:v>
                </c:pt>
                <c:pt idx="8844">
                  <c:v>-0.45154</c:v>
                </c:pt>
                <c:pt idx="8845">
                  <c:v>-0.46085999999999999</c:v>
                </c:pt>
                <c:pt idx="8846">
                  <c:v>-0.62022999999999995</c:v>
                </c:pt>
                <c:pt idx="8847">
                  <c:v>-0.63939999999999997</c:v>
                </c:pt>
                <c:pt idx="8848">
                  <c:v>-0.70330999999999999</c:v>
                </c:pt>
                <c:pt idx="8849">
                  <c:v>-0.50973000000000002</c:v>
                </c:pt>
                <c:pt idx="8850">
                  <c:v>-0.33443000000000001</c:v>
                </c:pt>
                <c:pt idx="8851">
                  <c:v>-0.61007</c:v>
                </c:pt>
                <c:pt idx="8852">
                  <c:v>-0.66234999999999999</c:v>
                </c:pt>
                <c:pt idx="8853">
                  <c:v>-0.35604000000000002</c:v>
                </c:pt>
                <c:pt idx="8854">
                  <c:v>-0.69267999999999996</c:v>
                </c:pt>
                <c:pt idx="8855">
                  <c:v>-0.15285000000000001</c:v>
                </c:pt>
                <c:pt idx="8856">
                  <c:v>-0.36930000000000002</c:v>
                </c:pt>
                <c:pt idx="8857">
                  <c:v>-1.2659999999999999E-2</c:v>
                </c:pt>
                <c:pt idx="8858">
                  <c:v>-0.13531000000000001</c:v>
                </c:pt>
                <c:pt idx="8859">
                  <c:v>0.30302000000000001</c:v>
                </c:pt>
                <c:pt idx="8860">
                  <c:v>-1.9145E-3</c:v>
                </c:pt>
                <c:pt idx="8861">
                  <c:v>0.22547</c:v>
                </c:pt>
                <c:pt idx="8862">
                  <c:v>0.1968</c:v>
                </c:pt>
                <c:pt idx="8863">
                  <c:v>0.23063</c:v>
                </c:pt>
                <c:pt idx="8864">
                  <c:v>0.29931999999999997</c:v>
                </c:pt>
                <c:pt idx="8865">
                  <c:v>0.18628</c:v>
                </c:pt>
                <c:pt idx="8866">
                  <c:v>0.50663999999999998</c:v>
                </c:pt>
                <c:pt idx="8867">
                  <c:v>0.21861</c:v>
                </c:pt>
                <c:pt idx="8868">
                  <c:v>0.34383000000000002</c:v>
                </c:pt>
                <c:pt idx="8869">
                  <c:v>0.40255999999999997</c:v>
                </c:pt>
                <c:pt idx="8870">
                  <c:v>0.35377999999999998</c:v>
                </c:pt>
                <c:pt idx="8871">
                  <c:v>0.36101</c:v>
                </c:pt>
                <c:pt idx="8872">
                  <c:v>0.38990000000000002</c:v>
                </c:pt>
                <c:pt idx="8873">
                  <c:v>0.42480000000000001</c:v>
                </c:pt>
                <c:pt idx="8874">
                  <c:v>0.18151</c:v>
                </c:pt>
                <c:pt idx="8875">
                  <c:v>0.20909</c:v>
                </c:pt>
                <c:pt idx="8876">
                  <c:v>9.3940999999999997E-2</c:v>
                </c:pt>
                <c:pt idx="8877">
                  <c:v>0.12305000000000001</c:v>
                </c:pt>
                <c:pt idx="8878">
                  <c:v>0.20752999999999999</c:v>
                </c:pt>
                <c:pt idx="8879">
                  <c:v>0.17116000000000001</c:v>
                </c:pt>
                <c:pt idx="8880">
                  <c:v>7.1390999999999996E-2</c:v>
                </c:pt>
                <c:pt idx="8881">
                  <c:v>-8.4580000000000002E-2</c:v>
                </c:pt>
                <c:pt idx="8882">
                  <c:v>-0.24673</c:v>
                </c:pt>
                <c:pt idx="8883">
                  <c:v>-0.28311999999999998</c:v>
                </c:pt>
                <c:pt idx="8884">
                  <c:v>-0.19566</c:v>
                </c:pt>
                <c:pt idx="8885">
                  <c:v>-0.19209000000000001</c:v>
                </c:pt>
                <c:pt idx="8886">
                  <c:v>-0.29329</c:v>
                </c:pt>
                <c:pt idx="8887">
                  <c:v>-0.25556000000000001</c:v>
                </c:pt>
                <c:pt idx="8888">
                  <c:v>-0.16866999999999999</c:v>
                </c:pt>
                <c:pt idx="8889">
                  <c:v>-0.20866000000000001</c:v>
                </c:pt>
                <c:pt idx="8890">
                  <c:v>-0.17524999999999999</c:v>
                </c:pt>
                <c:pt idx="8891">
                  <c:v>-0.20285</c:v>
                </c:pt>
                <c:pt idx="8892">
                  <c:v>-7.9703999999999997E-2</c:v>
                </c:pt>
                <c:pt idx="8893">
                  <c:v>-0.10687000000000001</c:v>
                </c:pt>
                <c:pt idx="8894">
                  <c:v>-0.16633999999999999</c:v>
                </c:pt>
                <c:pt idx="8895">
                  <c:v>-8.1424999999999997E-2</c:v>
                </c:pt>
                <c:pt idx="8896">
                  <c:v>-5.5640000000000002E-2</c:v>
                </c:pt>
                <c:pt idx="8897">
                  <c:v>-0.17354</c:v>
                </c:pt>
                <c:pt idx="8898">
                  <c:v>-0.15590999999999999</c:v>
                </c:pt>
                <c:pt idx="8899">
                  <c:v>-1.8818999999999999E-2</c:v>
                </c:pt>
                <c:pt idx="8900">
                  <c:v>-5.0453999999999999E-2</c:v>
                </c:pt>
                <c:pt idx="8901">
                  <c:v>3.6391E-2</c:v>
                </c:pt>
                <c:pt idx="8902">
                  <c:v>-1.9539000000000001E-2</c:v>
                </c:pt>
                <c:pt idx="8903">
                  <c:v>-7.4432999999999999E-3</c:v>
                </c:pt>
                <c:pt idx="8904">
                  <c:v>-7.6040999999999999E-3</c:v>
                </c:pt>
                <c:pt idx="8905">
                  <c:v>5.6629999999999996E-3</c:v>
                </c:pt>
                <c:pt idx="8906">
                  <c:v>3.2273000000000003E-2</c:v>
                </c:pt>
                <c:pt idx="8907">
                  <c:v>8.0792000000000003E-2</c:v>
                </c:pt>
                <c:pt idx="8908">
                  <c:v>4.7156999999999998E-2</c:v>
                </c:pt>
                <c:pt idx="8909">
                  <c:v>1.0348E-2</c:v>
                </c:pt>
                <c:pt idx="8910">
                  <c:v>8.3637000000000003E-2</c:v>
                </c:pt>
                <c:pt idx="8911">
                  <c:v>0.22202</c:v>
                </c:pt>
                <c:pt idx="8912">
                  <c:v>0.20831</c:v>
                </c:pt>
                <c:pt idx="8913">
                  <c:v>0.10070999999999999</c:v>
                </c:pt>
                <c:pt idx="8914">
                  <c:v>8.4536E-2</c:v>
                </c:pt>
                <c:pt idx="8915">
                  <c:v>9.8225999999999994E-2</c:v>
                </c:pt>
                <c:pt idx="8916">
                  <c:v>0.13278999999999999</c:v>
                </c:pt>
                <c:pt idx="8917">
                  <c:v>8.8556999999999997E-2</c:v>
                </c:pt>
                <c:pt idx="8918">
                  <c:v>2.6061000000000001E-2</c:v>
                </c:pt>
                <c:pt idx="8919">
                  <c:v>-1.9466000000000001E-2</c:v>
                </c:pt>
                <c:pt idx="8920">
                  <c:v>-2.1215000000000001E-2</c:v>
                </c:pt>
                <c:pt idx="8921">
                  <c:v>-5.0199000000000001E-2</c:v>
                </c:pt>
                <c:pt idx="8922">
                  <c:v>-3.2821000000000003E-2</c:v>
                </c:pt>
                <c:pt idx="8923">
                  <c:v>-6.9642999999999997E-3</c:v>
                </c:pt>
                <c:pt idx="8924">
                  <c:v>-3.9863000000000003E-2</c:v>
                </c:pt>
                <c:pt idx="8925">
                  <c:v>-5.0504E-2</c:v>
                </c:pt>
                <c:pt idx="8926">
                  <c:v>-6.0357000000000001E-2</c:v>
                </c:pt>
                <c:pt idx="8927">
                  <c:v>-1.9785000000000001E-2</c:v>
                </c:pt>
                <c:pt idx="8928">
                  <c:v>4.8114000000000004E-3</c:v>
                </c:pt>
                <c:pt idx="8929">
                  <c:v>2.3668999999999999E-2</c:v>
                </c:pt>
                <c:pt idx="8930">
                  <c:v>3.9190000000000003E-2</c:v>
                </c:pt>
                <c:pt idx="8931">
                  <c:v>1.8592999999999998E-2</c:v>
                </c:pt>
                <c:pt idx="8932">
                  <c:v>7.5571000000000004E-4</c:v>
                </c:pt>
                <c:pt idx="8933">
                  <c:v>2.2839000000000002E-2</c:v>
                </c:pt>
                <c:pt idx="8934">
                  <c:v>6.8102999999999997E-2</c:v>
                </c:pt>
                <c:pt idx="8935">
                  <c:v>1.051E-2</c:v>
                </c:pt>
                <c:pt idx="8936">
                  <c:v>-6.8111000000000005E-2</c:v>
                </c:pt>
                <c:pt idx="8937">
                  <c:v>-6.3646999999999995E-2</c:v>
                </c:pt>
                <c:pt idx="8938">
                  <c:v>-2.3453999999999999E-2</c:v>
                </c:pt>
                <c:pt idx="8939">
                  <c:v>2.9572999999999999E-3</c:v>
                </c:pt>
                <c:pt idx="8940">
                  <c:v>3.1403999999999998E-3</c:v>
                </c:pt>
                <c:pt idx="8941">
                  <c:v>-5.2214000000000003E-2</c:v>
                </c:pt>
                <c:pt idx="8942">
                  <c:v>-4.5225000000000001E-2</c:v>
                </c:pt>
                <c:pt idx="8943">
                  <c:v>3.9608000000000004E-3</c:v>
                </c:pt>
                <c:pt idx="8944">
                  <c:v>3.8346999999999999E-2</c:v>
                </c:pt>
                <c:pt idx="8945">
                  <c:v>1.6004000000000001E-2</c:v>
                </c:pt>
                <c:pt idx="8946">
                  <c:v>-6.5662999999999997E-3</c:v>
                </c:pt>
                <c:pt idx="8947">
                  <c:v>-2.1113E-2</c:v>
                </c:pt>
                <c:pt idx="8948">
                  <c:v>-2.7328999999999999E-2</c:v>
                </c:pt>
                <c:pt idx="8949">
                  <c:v>4.9702999999999997E-2</c:v>
                </c:pt>
                <c:pt idx="8950">
                  <c:v>0.14615</c:v>
                </c:pt>
                <c:pt idx="8951">
                  <c:v>-6.5218999999999999E-2</c:v>
                </c:pt>
                <c:pt idx="8952">
                  <c:v>-9.5139000000000001E-2</c:v>
                </c:pt>
                <c:pt idx="8953">
                  <c:v>0.1075</c:v>
                </c:pt>
                <c:pt idx="8954">
                  <c:v>-7.6983999999999997E-2</c:v>
                </c:pt>
                <c:pt idx="8955">
                  <c:v>0.10537000000000001</c:v>
                </c:pt>
                <c:pt idx="8956">
                  <c:v>-5.8543999999999999E-2</c:v>
                </c:pt>
                <c:pt idx="8957">
                  <c:v>3.0077E-2</c:v>
                </c:pt>
                <c:pt idx="8958">
                  <c:v>-0.10156999999999999</c:v>
                </c:pt>
                <c:pt idx="8959">
                  <c:v>7.1215000000000001E-2</c:v>
                </c:pt>
                <c:pt idx="8960">
                  <c:v>-5.6703000000000003E-2</c:v>
                </c:pt>
                <c:pt idx="8961">
                  <c:v>4.7676000000000003E-2</c:v>
                </c:pt>
                <c:pt idx="8962">
                  <c:v>-9.4165999999999998E-4</c:v>
                </c:pt>
                <c:pt idx="8963">
                  <c:v>-2.2114999999999999E-2</c:v>
                </c:pt>
                <c:pt idx="8964">
                  <c:v>-2.9552999999999999E-2</c:v>
                </c:pt>
                <c:pt idx="8965">
                  <c:v>-6.4987000000000003E-2</c:v>
                </c:pt>
                <c:pt idx="8966">
                  <c:v>9.0917999999999999E-2</c:v>
                </c:pt>
                <c:pt idx="8967">
                  <c:v>-2.6327E-2</c:v>
                </c:pt>
                <c:pt idx="8968">
                  <c:v>-1.9819E-2</c:v>
                </c:pt>
                <c:pt idx="8969">
                  <c:v>-5.0809E-2</c:v>
                </c:pt>
                <c:pt idx="8970">
                  <c:v>-8.0981E-4</c:v>
                </c:pt>
                <c:pt idx="8971">
                  <c:v>3.5643000000000001E-2</c:v>
                </c:pt>
                <c:pt idx="8972">
                  <c:v>-3.2356999999999997E-2</c:v>
                </c:pt>
                <c:pt idx="8973">
                  <c:v>1.3746E-2</c:v>
                </c:pt>
                <c:pt idx="8974">
                  <c:v>-6.5221000000000001E-2</c:v>
                </c:pt>
                <c:pt idx="8975">
                  <c:v>-0.13411999999999999</c:v>
                </c:pt>
                <c:pt idx="8976">
                  <c:v>3.1977999999999999E-2</c:v>
                </c:pt>
                <c:pt idx="8977">
                  <c:v>4.1616E-2</c:v>
                </c:pt>
                <c:pt idx="8978">
                  <c:v>-5.781E-2</c:v>
                </c:pt>
                <c:pt idx="8979">
                  <c:v>0.14346999999999999</c:v>
                </c:pt>
                <c:pt idx="8980">
                  <c:v>-0.10299999999999999</c:v>
                </c:pt>
                <c:pt idx="8981">
                  <c:v>3.406E-2</c:v>
                </c:pt>
                <c:pt idx="8982">
                  <c:v>-7.8173000000000006E-2</c:v>
                </c:pt>
                <c:pt idx="8983">
                  <c:v>1.9553999999999998E-2</c:v>
                </c:pt>
                <c:pt idx="8984">
                  <c:v>-0.15307999999999999</c:v>
                </c:pt>
                <c:pt idx="8985">
                  <c:v>4.9695000000000003E-2</c:v>
                </c:pt>
                <c:pt idx="8986">
                  <c:v>-4.9658999999999997E-3</c:v>
                </c:pt>
                <c:pt idx="8987">
                  <c:v>7.8996999999999998E-2</c:v>
                </c:pt>
                <c:pt idx="8988">
                  <c:v>9.4974000000000003E-2</c:v>
                </c:pt>
                <c:pt idx="8989">
                  <c:v>7.4013999999999996E-2</c:v>
                </c:pt>
                <c:pt idx="8990">
                  <c:v>0.1515</c:v>
                </c:pt>
                <c:pt idx="8991">
                  <c:v>3.7679999999999998E-2</c:v>
                </c:pt>
                <c:pt idx="8992">
                  <c:v>0.19567000000000001</c:v>
                </c:pt>
                <c:pt idx="8993">
                  <c:v>0.12562999999999999</c:v>
                </c:pt>
                <c:pt idx="8994">
                  <c:v>9.5802999999999999E-2</c:v>
                </c:pt>
                <c:pt idx="8995">
                  <c:v>0.10126</c:v>
                </c:pt>
                <c:pt idx="8996">
                  <c:v>4.7253000000000003E-2</c:v>
                </c:pt>
                <c:pt idx="8997">
                  <c:v>2.9314E-2</c:v>
                </c:pt>
                <c:pt idx="8998">
                  <c:v>-1.0292000000000001E-2</c:v>
                </c:pt>
                <c:pt idx="8999">
                  <c:v>0.10464</c:v>
                </c:pt>
                <c:pt idx="9000">
                  <c:v>0.10285999999999999</c:v>
                </c:pt>
                <c:pt idx="9001">
                  <c:v>-1.3539000000000001E-2</c:v>
                </c:pt>
                <c:pt idx="9002">
                  <c:v>-6.1527999999999999E-2</c:v>
                </c:pt>
                <c:pt idx="9003">
                  <c:v>-2.5102000000000002E-3</c:v>
                </c:pt>
                <c:pt idx="9004">
                  <c:v>-0.14263000000000001</c:v>
                </c:pt>
                <c:pt idx="9005">
                  <c:v>6.7881E-3</c:v>
                </c:pt>
                <c:pt idx="9006">
                  <c:v>-8.8474999999999998E-2</c:v>
                </c:pt>
                <c:pt idx="9007">
                  <c:v>1.5261E-2</c:v>
                </c:pt>
                <c:pt idx="9008">
                  <c:v>-6.2279000000000001E-2</c:v>
                </c:pt>
                <c:pt idx="9009">
                  <c:v>1.9556E-2</c:v>
                </c:pt>
                <c:pt idx="9010">
                  <c:v>-0.13302</c:v>
                </c:pt>
                <c:pt idx="9011">
                  <c:v>-8.0488000000000004E-2</c:v>
                </c:pt>
                <c:pt idx="9012">
                  <c:v>-0.13969000000000001</c:v>
                </c:pt>
                <c:pt idx="9013">
                  <c:v>-0.18323</c:v>
                </c:pt>
                <c:pt idx="9014">
                  <c:v>-0.16216</c:v>
                </c:pt>
                <c:pt idx="9015">
                  <c:v>-0.21701999999999999</c:v>
                </c:pt>
                <c:pt idx="9016">
                  <c:v>-0.1249</c:v>
                </c:pt>
                <c:pt idx="9017">
                  <c:v>-0.25084000000000001</c:v>
                </c:pt>
                <c:pt idx="9018">
                  <c:v>-0.17904</c:v>
                </c:pt>
                <c:pt idx="9019">
                  <c:v>-0.14180000000000001</c:v>
                </c:pt>
                <c:pt idx="9020">
                  <c:v>-0.16361000000000001</c:v>
                </c:pt>
                <c:pt idx="9021">
                  <c:v>-0.11816</c:v>
                </c:pt>
                <c:pt idx="9022">
                  <c:v>-4.6647000000000001E-2</c:v>
                </c:pt>
                <c:pt idx="9023">
                  <c:v>-1.1429999999999999E-2</c:v>
                </c:pt>
                <c:pt idx="9024">
                  <c:v>-6.3543000000000002E-2</c:v>
                </c:pt>
                <c:pt idx="9025">
                  <c:v>1.7250999999999999E-2</c:v>
                </c:pt>
                <c:pt idx="9026">
                  <c:v>2.3807999999999999E-2</c:v>
                </c:pt>
                <c:pt idx="9027">
                  <c:v>8.2372000000000001E-2</c:v>
                </c:pt>
                <c:pt idx="9028">
                  <c:v>0.16453000000000001</c:v>
                </c:pt>
                <c:pt idx="9029">
                  <c:v>0.20683000000000001</c:v>
                </c:pt>
                <c:pt idx="9030">
                  <c:v>0.18798000000000001</c:v>
                </c:pt>
                <c:pt idx="9031">
                  <c:v>0.19214999999999999</c:v>
                </c:pt>
                <c:pt idx="9032">
                  <c:v>0.15962000000000001</c:v>
                </c:pt>
                <c:pt idx="9033">
                  <c:v>0.18593000000000001</c:v>
                </c:pt>
                <c:pt idx="9034">
                  <c:v>0.23143</c:v>
                </c:pt>
                <c:pt idx="9035">
                  <c:v>0.25624999999999998</c:v>
                </c:pt>
                <c:pt idx="9036">
                  <c:v>0.19444</c:v>
                </c:pt>
                <c:pt idx="9037">
                  <c:v>0.22147</c:v>
                </c:pt>
                <c:pt idx="9038">
                  <c:v>0.25684000000000001</c:v>
                </c:pt>
                <c:pt idx="9039">
                  <c:v>0.23419999999999999</c:v>
                </c:pt>
                <c:pt idx="9040">
                  <c:v>0.24404999999999999</c:v>
                </c:pt>
                <c:pt idx="9041">
                  <c:v>0.16528999999999999</c:v>
                </c:pt>
                <c:pt idx="9042">
                  <c:v>0.16861000000000001</c:v>
                </c:pt>
                <c:pt idx="9043">
                  <c:v>0.11902</c:v>
                </c:pt>
                <c:pt idx="9044">
                  <c:v>7.6819999999999999E-2</c:v>
                </c:pt>
                <c:pt idx="9045">
                  <c:v>3.5853000000000003E-2</c:v>
                </c:pt>
                <c:pt idx="9046">
                  <c:v>-1.4382000000000001E-2</c:v>
                </c:pt>
                <c:pt idx="9047">
                  <c:v>-0.10920000000000001</c:v>
                </c:pt>
                <c:pt idx="9048">
                  <c:v>-0.14645</c:v>
                </c:pt>
                <c:pt idx="9049">
                  <c:v>-0.14058999999999999</c:v>
                </c:pt>
                <c:pt idx="9050">
                  <c:v>-0.27062000000000003</c:v>
                </c:pt>
                <c:pt idx="9051">
                  <c:v>-0.21773000000000001</c:v>
                </c:pt>
                <c:pt idx="9052">
                  <c:v>-0.26390999999999998</c:v>
                </c:pt>
                <c:pt idx="9053">
                  <c:v>-0.35339999999999999</c:v>
                </c:pt>
                <c:pt idx="9054">
                  <c:v>-0.28949999999999998</c:v>
                </c:pt>
                <c:pt idx="9055">
                  <c:v>-0.43191000000000002</c:v>
                </c:pt>
                <c:pt idx="9056">
                  <c:v>-0.31859999999999999</c:v>
                </c:pt>
                <c:pt idx="9057">
                  <c:v>-0.34821000000000002</c:v>
                </c:pt>
                <c:pt idx="9058">
                  <c:v>-0.28355999999999998</c:v>
                </c:pt>
                <c:pt idx="9059">
                  <c:v>-0.42469000000000001</c:v>
                </c:pt>
                <c:pt idx="9060">
                  <c:v>-0.31519999999999998</c:v>
                </c:pt>
                <c:pt idx="9061">
                  <c:v>-0.23815</c:v>
                </c:pt>
                <c:pt idx="9062">
                  <c:v>-0.16155</c:v>
                </c:pt>
                <c:pt idx="9063">
                  <c:v>-0.16647999999999999</c:v>
                </c:pt>
                <c:pt idx="9064">
                  <c:v>-0.16274</c:v>
                </c:pt>
                <c:pt idx="9065">
                  <c:v>-5.2518000000000002E-2</c:v>
                </c:pt>
                <c:pt idx="9066">
                  <c:v>5.3832999999999997E-3</c:v>
                </c:pt>
                <c:pt idx="9067">
                  <c:v>9.4256999999999994E-2</c:v>
                </c:pt>
                <c:pt idx="9068">
                  <c:v>0.10223</c:v>
                </c:pt>
                <c:pt idx="9069">
                  <c:v>0.1613</c:v>
                </c:pt>
                <c:pt idx="9070">
                  <c:v>0.24138999999999999</c:v>
                </c:pt>
                <c:pt idx="9071">
                  <c:v>0.28222999999999998</c:v>
                </c:pt>
                <c:pt idx="9072">
                  <c:v>0.34316000000000002</c:v>
                </c:pt>
                <c:pt idx="9073">
                  <c:v>0.33995999999999998</c:v>
                </c:pt>
                <c:pt idx="9074">
                  <c:v>0.43894</c:v>
                </c:pt>
                <c:pt idx="9075">
                  <c:v>0.56113000000000002</c:v>
                </c:pt>
                <c:pt idx="9076">
                  <c:v>0.41241</c:v>
                </c:pt>
                <c:pt idx="9077">
                  <c:v>0.43514999999999998</c:v>
                </c:pt>
                <c:pt idx="9078">
                  <c:v>0.53932999999999998</c:v>
                </c:pt>
                <c:pt idx="9079">
                  <c:v>0.33250999999999997</c:v>
                </c:pt>
                <c:pt idx="9080">
                  <c:v>0.50941000000000003</c:v>
                </c:pt>
                <c:pt idx="9081">
                  <c:v>0.33487</c:v>
                </c:pt>
                <c:pt idx="9082">
                  <c:v>0.37720999999999999</c:v>
                </c:pt>
                <c:pt idx="9083">
                  <c:v>0.23729</c:v>
                </c:pt>
                <c:pt idx="9084">
                  <c:v>0.42126000000000002</c:v>
                </c:pt>
                <c:pt idx="9085">
                  <c:v>0.1333</c:v>
                </c:pt>
                <c:pt idx="9086">
                  <c:v>8.0001000000000003E-2</c:v>
                </c:pt>
                <c:pt idx="9087">
                  <c:v>-2.7328000000000002E-2</c:v>
                </c:pt>
                <c:pt idx="9088">
                  <c:v>-6.4423999999999995E-2</c:v>
                </c:pt>
                <c:pt idx="9089">
                  <c:v>-0.10907</c:v>
                </c:pt>
                <c:pt idx="9090">
                  <c:v>-0.26745000000000002</c:v>
                </c:pt>
                <c:pt idx="9091">
                  <c:v>-0.28625</c:v>
                </c:pt>
                <c:pt idx="9092">
                  <c:v>-0.44836999999999999</c:v>
                </c:pt>
                <c:pt idx="9093">
                  <c:v>-0.40029999999999999</c:v>
                </c:pt>
                <c:pt idx="9094">
                  <c:v>-0.48327999999999999</c:v>
                </c:pt>
                <c:pt idx="9095">
                  <c:v>-0.57216</c:v>
                </c:pt>
                <c:pt idx="9096">
                  <c:v>-0.54674</c:v>
                </c:pt>
                <c:pt idx="9097">
                  <c:v>-0.58101000000000003</c:v>
                </c:pt>
                <c:pt idx="9098">
                  <c:v>-0.53959000000000001</c:v>
                </c:pt>
                <c:pt idx="9099">
                  <c:v>-0.62707999999999997</c:v>
                </c:pt>
                <c:pt idx="9100">
                  <c:v>-0.65422000000000002</c:v>
                </c:pt>
                <c:pt idx="9101">
                  <c:v>-0.51605999999999996</c:v>
                </c:pt>
                <c:pt idx="9102">
                  <c:v>-0.43729000000000001</c:v>
                </c:pt>
                <c:pt idx="9103">
                  <c:v>-0.47545999999999999</c:v>
                </c:pt>
                <c:pt idx="9104">
                  <c:v>-0.23218</c:v>
                </c:pt>
                <c:pt idx="9105">
                  <c:v>-0.37314000000000003</c:v>
                </c:pt>
                <c:pt idx="9106">
                  <c:v>-0.14388999999999999</c:v>
                </c:pt>
                <c:pt idx="9107">
                  <c:v>-0.21858</c:v>
                </c:pt>
                <c:pt idx="9108">
                  <c:v>-2.1399999999999999E-2</c:v>
                </c:pt>
                <c:pt idx="9109">
                  <c:v>-9.8989999999999995E-2</c:v>
                </c:pt>
                <c:pt idx="9110">
                  <c:v>0.20618</c:v>
                </c:pt>
                <c:pt idx="9111">
                  <c:v>0.23552999999999999</c:v>
                </c:pt>
                <c:pt idx="9112">
                  <c:v>0.37442999999999999</c:v>
                </c:pt>
                <c:pt idx="9113">
                  <c:v>0.42853999999999998</c:v>
                </c:pt>
                <c:pt idx="9114">
                  <c:v>0.51222999999999996</c:v>
                </c:pt>
                <c:pt idx="9115">
                  <c:v>0.66132999999999997</c:v>
                </c:pt>
                <c:pt idx="9116">
                  <c:v>0.58921999999999997</c:v>
                </c:pt>
                <c:pt idx="9117">
                  <c:v>0.77329000000000003</c:v>
                </c:pt>
                <c:pt idx="9118">
                  <c:v>0.71701999999999999</c:v>
                </c:pt>
                <c:pt idx="9119">
                  <c:v>0.70262999999999998</c:v>
                </c:pt>
                <c:pt idx="9120">
                  <c:v>0.70233000000000001</c:v>
                </c:pt>
                <c:pt idx="9121">
                  <c:v>0.69611000000000001</c:v>
                </c:pt>
                <c:pt idx="9122">
                  <c:v>0.60533999999999999</c:v>
                </c:pt>
                <c:pt idx="9123">
                  <c:v>0.50292999999999999</c:v>
                </c:pt>
                <c:pt idx="9124">
                  <c:v>0.59182000000000001</c:v>
                </c:pt>
                <c:pt idx="9125">
                  <c:v>0.51021000000000005</c:v>
                </c:pt>
                <c:pt idx="9126">
                  <c:v>0.33227000000000001</c:v>
                </c:pt>
                <c:pt idx="9127">
                  <c:v>0.19378000000000001</c:v>
                </c:pt>
                <c:pt idx="9128">
                  <c:v>0.16319</c:v>
                </c:pt>
                <c:pt idx="9129">
                  <c:v>-0.1134</c:v>
                </c:pt>
                <c:pt idx="9130">
                  <c:v>-6.4641000000000004E-2</c:v>
                </c:pt>
                <c:pt idx="9131">
                  <c:v>-0.23279</c:v>
                </c:pt>
                <c:pt idx="9132">
                  <c:v>-0.21912000000000001</c:v>
                </c:pt>
                <c:pt idx="9133">
                  <c:v>-0.38</c:v>
                </c:pt>
                <c:pt idx="9134">
                  <c:v>-0.41442000000000001</c:v>
                </c:pt>
                <c:pt idx="9135">
                  <c:v>-0.62363999999999997</c:v>
                </c:pt>
                <c:pt idx="9136">
                  <c:v>-0.59511000000000003</c:v>
                </c:pt>
                <c:pt idx="9137">
                  <c:v>-0.67386000000000001</c:v>
                </c:pt>
                <c:pt idx="9138">
                  <c:v>-0.78093999999999997</c:v>
                </c:pt>
                <c:pt idx="9139">
                  <c:v>-0.78988999999999998</c:v>
                </c:pt>
                <c:pt idx="9140">
                  <c:v>-0.81867999999999996</c:v>
                </c:pt>
                <c:pt idx="9141">
                  <c:v>-0.76566000000000001</c:v>
                </c:pt>
                <c:pt idx="9142">
                  <c:v>-0.83270999999999995</c:v>
                </c:pt>
                <c:pt idx="9143">
                  <c:v>-0.71443999999999996</c:v>
                </c:pt>
                <c:pt idx="9144">
                  <c:v>-0.68576000000000004</c:v>
                </c:pt>
                <c:pt idx="9145">
                  <c:v>-0.60928000000000004</c:v>
                </c:pt>
                <c:pt idx="9146">
                  <c:v>-0.49668000000000001</c:v>
                </c:pt>
                <c:pt idx="9147">
                  <c:v>-0.33400000000000002</c:v>
                </c:pt>
                <c:pt idx="9148">
                  <c:v>-0.22872000000000001</c:v>
                </c:pt>
                <c:pt idx="9149">
                  <c:v>-0.17707999999999999</c:v>
                </c:pt>
                <c:pt idx="9150">
                  <c:v>-1.593E-2</c:v>
                </c:pt>
                <c:pt idx="9151">
                  <c:v>3.1893999999999999E-2</c:v>
                </c:pt>
                <c:pt idx="9152">
                  <c:v>0.22234000000000001</c:v>
                </c:pt>
                <c:pt idx="9153">
                  <c:v>0.41009000000000001</c:v>
                </c:pt>
                <c:pt idx="9154">
                  <c:v>0.53095000000000003</c:v>
                </c:pt>
                <c:pt idx="9155">
                  <c:v>0.65293000000000001</c:v>
                </c:pt>
                <c:pt idx="9156">
                  <c:v>0.62622999999999995</c:v>
                </c:pt>
                <c:pt idx="9157">
                  <c:v>0.65703</c:v>
                </c:pt>
                <c:pt idx="9158">
                  <c:v>0.79185000000000005</c:v>
                </c:pt>
                <c:pt idx="9159">
                  <c:v>0.91452999999999995</c:v>
                </c:pt>
                <c:pt idx="9160">
                  <c:v>0.84399999999999997</c:v>
                </c:pt>
                <c:pt idx="9161">
                  <c:v>0.86978</c:v>
                </c:pt>
                <c:pt idx="9162">
                  <c:v>0.84563999999999995</c:v>
                </c:pt>
                <c:pt idx="9163">
                  <c:v>0.83803000000000005</c:v>
                </c:pt>
                <c:pt idx="9164">
                  <c:v>0.83394000000000001</c:v>
                </c:pt>
                <c:pt idx="9165">
                  <c:v>0.73190999999999995</c:v>
                </c:pt>
                <c:pt idx="9166">
                  <c:v>0.60619999999999996</c:v>
                </c:pt>
                <c:pt idx="9167">
                  <c:v>0.50410999999999995</c:v>
                </c:pt>
                <c:pt idx="9168">
                  <c:v>0.44629999999999997</c:v>
                </c:pt>
                <c:pt idx="9169">
                  <c:v>0.27400000000000002</c:v>
                </c:pt>
                <c:pt idx="9170">
                  <c:v>0.15262000000000001</c:v>
                </c:pt>
                <c:pt idx="9171">
                  <c:v>2.9187000000000001E-2</c:v>
                </c:pt>
                <c:pt idx="9172">
                  <c:v>-0.17685999999999999</c:v>
                </c:pt>
                <c:pt idx="9173">
                  <c:v>-0.34023999999999999</c:v>
                </c:pt>
                <c:pt idx="9174">
                  <c:v>-0.39149</c:v>
                </c:pt>
                <c:pt idx="9175">
                  <c:v>-0.41274</c:v>
                </c:pt>
                <c:pt idx="9176">
                  <c:v>-0.65525</c:v>
                </c:pt>
                <c:pt idx="9177">
                  <c:v>-0.79454999999999998</c:v>
                </c:pt>
                <c:pt idx="9178">
                  <c:v>-0.75039</c:v>
                </c:pt>
                <c:pt idx="9179">
                  <c:v>-1.0284</c:v>
                </c:pt>
                <c:pt idx="9180">
                  <c:v>-0.80542000000000002</c:v>
                </c:pt>
                <c:pt idx="9181">
                  <c:v>-1.0759000000000001</c:v>
                </c:pt>
                <c:pt idx="9182">
                  <c:v>-0.94547000000000003</c:v>
                </c:pt>
                <c:pt idx="9183">
                  <c:v>-1.0414000000000001</c:v>
                </c:pt>
                <c:pt idx="9184">
                  <c:v>-0.72236999999999996</c:v>
                </c:pt>
                <c:pt idx="9185">
                  <c:v>-0.83521999999999996</c:v>
                </c:pt>
                <c:pt idx="9186">
                  <c:v>-0.58792</c:v>
                </c:pt>
                <c:pt idx="9187">
                  <c:v>-0.54701</c:v>
                </c:pt>
                <c:pt idx="9188">
                  <c:v>-0.51326000000000005</c:v>
                </c:pt>
                <c:pt idx="9189">
                  <c:v>-0.35924</c:v>
                </c:pt>
                <c:pt idx="9190">
                  <c:v>-0.28350999999999998</c:v>
                </c:pt>
                <c:pt idx="9191">
                  <c:v>-5.3251E-2</c:v>
                </c:pt>
                <c:pt idx="9192">
                  <c:v>-4.1572999999999999E-2</c:v>
                </c:pt>
                <c:pt idx="9193">
                  <c:v>0.10816000000000001</c:v>
                </c:pt>
                <c:pt idx="9194">
                  <c:v>0.17061999999999999</c:v>
                </c:pt>
                <c:pt idx="9195">
                  <c:v>0.31187999999999999</c:v>
                </c:pt>
                <c:pt idx="9196">
                  <c:v>0.44846999999999998</c:v>
                </c:pt>
                <c:pt idx="9197">
                  <c:v>0.51332999999999995</c:v>
                </c:pt>
                <c:pt idx="9198">
                  <c:v>0.73504000000000003</c:v>
                </c:pt>
                <c:pt idx="9199">
                  <c:v>0.65959000000000001</c:v>
                </c:pt>
                <c:pt idx="9200">
                  <c:v>0.50414000000000003</c:v>
                </c:pt>
                <c:pt idx="9201">
                  <c:v>0.92496</c:v>
                </c:pt>
                <c:pt idx="9202">
                  <c:v>0.97199999999999998</c:v>
                </c:pt>
                <c:pt idx="9203">
                  <c:v>0.70762999999999998</c:v>
                </c:pt>
                <c:pt idx="9204">
                  <c:v>1.0629999999999999</c:v>
                </c:pt>
                <c:pt idx="9205">
                  <c:v>0.66715000000000002</c:v>
                </c:pt>
                <c:pt idx="9206">
                  <c:v>0.87148000000000003</c:v>
                </c:pt>
                <c:pt idx="9207">
                  <c:v>0.55401</c:v>
                </c:pt>
                <c:pt idx="9208">
                  <c:v>0.70670999999999995</c:v>
                </c:pt>
                <c:pt idx="9209">
                  <c:v>0.22258</c:v>
                </c:pt>
                <c:pt idx="9210">
                  <c:v>0.42585000000000001</c:v>
                </c:pt>
                <c:pt idx="9211">
                  <c:v>0.16474</c:v>
                </c:pt>
                <c:pt idx="9212">
                  <c:v>0.16839000000000001</c:v>
                </c:pt>
                <c:pt idx="9213">
                  <c:v>2.8573999999999999E-2</c:v>
                </c:pt>
                <c:pt idx="9214">
                  <c:v>-0.10347000000000001</c:v>
                </c:pt>
                <c:pt idx="9215">
                  <c:v>-6.6683000000000006E-2</c:v>
                </c:pt>
                <c:pt idx="9216">
                  <c:v>-0.38111</c:v>
                </c:pt>
                <c:pt idx="9217">
                  <c:v>-0.22781999999999999</c:v>
                </c:pt>
                <c:pt idx="9218">
                  <c:v>-0.44067000000000001</c:v>
                </c:pt>
                <c:pt idx="9219">
                  <c:v>-0.46782000000000001</c:v>
                </c:pt>
                <c:pt idx="9220">
                  <c:v>-0.48120000000000002</c:v>
                </c:pt>
                <c:pt idx="9221">
                  <c:v>-0.58230000000000004</c:v>
                </c:pt>
                <c:pt idx="9222">
                  <c:v>-0.65559999999999996</c:v>
                </c:pt>
                <c:pt idx="9223">
                  <c:v>-0.72345999999999999</c:v>
                </c:pt>
                <c:pt idx="9224">
                  <c:v>-0.46322999999999998</c:v>
                </c:pt>
                <c:pt idx="9225">
                  <c:v>-0.35159000000000001</c:v>
                </c:pt>
                <c:pt idx="9226">
                  <c:v>-0.63139999999999996</c:v>
                </c:pt>
                <c:pt idx="9227">
                  <c:v>-0.64188000000000001</c:v>
                </c:pt>
                <c:pt idx="9228">
                  <c:v>-0.36603999999999998</c:v>
                </c:pt>
                <c:pt idx="9229">
                  <c:v>-0.70343</c:v>
                </c:pt>
                <c:pt idx="9230">
                  <c:v>-0.16274</c:v>
                </c:pt>
                <c:pt idx="9231">
                  <c:v>-0.34871999999999997</c:v>
                </c:pt>
                <c:pt idx="9232">
                  <c:v>-1.2057E-2</c:v>
                </c:pt>
                <c:pt idx="9233">
                  <c:v>-0.13704</c:v>
                </c:pt>
                <c:pt idx="9234">
                  <c:v>0.29076999999999997</c:v>
                </c:pt>
                <c:pt idx="9235">
                  <c:v>2.6633E-3</c:v>
                </c:pt>
                <c:pt idx="9236">
                  <c:v>0.23488000000000001</c:v>
                </c:pt>
                <c:pt idx="9237">
                  <c:v>0.16409000000000001</c:v>
                </c:pt>
                <c:pt idx="9238">
                  <c:v>0.24032000000000001</c:v>
                </c:pt>
                <c:pt idx="9239">
                  <c:v>0.31347000000000003</c:v>
                </c:pt>
                <c:pt idx="9240">
                  <c:v>0.19991999999999999</c:v>
                </c:pt>
                <c:pt idx="9241">
                  <c:v>0.47506999999999999</c:v>
                </c:pt>
                <c:pt idx="9242">
                  <c:v>0.23205999999999999</c:v>
                </c:pt>
                <c:pt idx="9243">
                  <c:v>0.35970000000000002</c:v>
                </c:pt>
                <c:pt idx="9244">
                  <c:v>0.37730999999999998</c:v>
                </c:pt>
                <c:pt idx="9245">
                  <c:v>0.36677999999999999</c:v>
                </c:pt>
                <c:pt idx="9246">
                  <c:v>0.37483</c:v>
                </c:pt>
                <c:pt idx="9247">
                  <c:v>0.37436000000000003</c:v>
                </c:pt>
                <c:pt idx="9248">
                  <c:v>0.43303999999999998</c:v>
                </c:pt>
                <c:pt idx="9249">
                  <c:v>0.19141</c:v>
                </c:pt>
                <c:pt idx="9250">
                  <c:v>0.21687000000000001</c:v>
                </c:pt>
                <c:pt idx="9251">
                  <c:v>9.0824000000000002E-2</c:v>
                </c:pt>
                <c:pt idx="9252">
                  <c:v>0.12528</c:v>
                </c:pt>
                <c:pt idx="9253">
                  <c:v>0.21245</c:v>
                </c:pt>
                <c:pt idx="9254">
                  <c:v>0.18118999999999999</c:v>
                </c:pt>
                <c:pt idx="9255">
                  <c:v>6.7907999999999996E-2</c:v>
                </c:pt>
                <c:pt idx="9256">
                  <c:v>-8.6364999999999997E-2</c:v>
                </c:pt>
                <c:pt idx="9257">
                  <c:v>-0.23003999999999999</c:v>
                </c:pt>
                <c:pt idx="9258">
                  <c:v>-0.26028000000000001</c:v>
                </c:pt>
                <c:pt idx="9259">
                  <c:v>-0.20411000000000001</c:v>
                </c:pt>
                <c:pt idx="9260">
                  <c:v>-0.19800000000000001</c:v>
                </c:pt>
                <c:pt idx="9261">
                  <c:v>-0.26540000000000002</c:v>
                </c:pt>
                <c:pt idx="9262">
                  <c:v>-0.26412999999999998</c:v>
                </c:pt>
                <c:pt idx="9263">
                  <c:v>-0.17860000000000001</c:v>
                </c:pt>
                <c:pt idx="9264">
                  <c:v>-0.18742</c:v>
                </c:pt>
                <c:pt idx="9265">
                  <c:v>-0.18015</c:v>
                </c:pt>
                <c:pt idx="9266">
                  <c:v>-0.20956</c:v>
                </c:pt>
                <c:pt idx="9267">
                  <c:v>-8.5197999999999996E-2</c:v>
                </c:pt>
                <c:pt idx="9268">
                  <c:v>-0.10291</c:v>
                </c:pt>
                <c:pt idx="9269">
                  <c:v>-0.16839999999999999</c:v>
                </c:pt>
                <c:pt idx="9270">
                  <c:v>-8.3677000000000001E-2</c:v>
                </c:pt>
                <c:pt idx="9271">
                  <c:v>-6.2023000000000002E-2</c:v>
                </c:pt>
                <c:pt idx="9272">
                  <c:v>-0.17332</c:v>
                </c:pt>
                <c:pt idx="9273">
                  <c:v>-0.15673999999999999</c:v>
                </c:pt>
                <c:pt idx="9274">
                  <c:v>-2.5746999999999999E-2</c:v>
                </c:pt>
                <c:pt idx="9275">
                  <c:v>-4.7801999999999997E-2</c:v>
                </c:pt>
                <c:pt idx="9276">
                  <c:v>3.8162000000000001E-2</c:v>
                </c:pt>
                <c:pt idx="9277">
                  <c:v>-1.8828000000000001E-2</c:v>
                </c:pt>
                <c:pt idx="9278">
                  <c:v>-2.0971E-2</c:v>
                </c:pt>
                <c:pt idx="9279">
                  <c:v>-3.2349000000000002E-3</c:v>
                </c:pt>
                <c:pt idx="9280">
                  <c:v>7.2655000000000003E-3</c:v>
                </c:pt>
                <c:pt idx="9281">
                  <c:v>2.0490000000000001E-2</c:v>
                </c:pt>
                <c:pt idx="9282">
                  <c:v>8.5143999999999997E-2</c:v>
                </c:pt>
                <c:pt idx="9283">
                  <c:v>5.0714000000000002E-2</c:v>
                </c:pt>
                <c:pt idx="9284">
                  <c:v>2.0211999999999999E-3</c:v>
                </c:pt>
                <c:pt idx="9285">
                  <c:v>8.276E-2</c:v>
                </c:pt>
                <c:pt idx="9286">
                  <c:v>0.22431000000000001</c:v>
                </c:pt>
                <c:pt idx="9287">
                  <c:v>0.20909</c:v>
                </c:pt>
                <c:pt idx="9288">
                  <c:v>9.4513E-2</c:v>
                </c:pt>
                <c:pt idx="9289">
                  <c:v>8.3812999999999999E-2</c:v>
                </c:pt>
                <c:pt idx="9290">
                  <c:v>9.8613999999999993E-2</c:v>
                </c:pt>
                <c:pt idx="9291">
                  <c:v>0.13725000000000001</c:v>
                </c:pt>
                <c:pt idx="9292">
                  <c:v>8.7214E-2</c:v>
                </c:pt>
                <c:pt idx="9293">
                  <c:v>2.5898999999999998E-2</c:v>
                </c:pt>
                <c:pt idx="9294">
                  <c:v>-1.4888999999999999E-2</c:v>
                </c:pt>
                <c:pt idx="9295">
                  <c:v>-2.3116999999999999E-2</c:v>
                </c:pt>
                <c:pt idx="9296">
                  <c:v>-5.1801E-2</c:v>
                </c:pt>
                <c:pt idx="9297">
                  <c:v>-3.3688000000000003E-2</c:v>
                </c:pt>
                <c:pt idx="9298">
                  <c:v>-6.0765000000000003E-3</c:v>
                </c:pt>
                <c:pt idx="9299">
                  <c:v>-4.2729999999999997E-2</c:v>
                </c:pt>
                <c:pt idx="9300">
                  <c:v>-5.1818000000000003E-2</c:v>
                </c:pt>
                <c:pt idx="9301">
                  <c:v>-6.0553999999999997E-2</c:v>
                </c:pt>
                <c:pt idx="9302">
                  <c:v>-2.2866999999999998E-2</c:v>
                </c:pt>
                <c:pt idx="9303">
                  <c:v>2.9158999999999999E-3</c:v>
                </c:pt>
                <c:pt idx="9304">
                  <c:v>2.4594999999999999E-2</c:v>
                </c:pt>
                <c:pt idx="9305">
                  <c:v>3.7461000000000001E-2</c:v>
                </c:pt>
                <c:pt idx="9306">
                  <c:v>1.5897999999999999E-2</c:v>
                </c:pt>
                <c:pt idx="9307">
                  <c:v>8.8214000000000001E-4</c:v>
                </c:pt>
                <c:pt idx="9308">
                  <c:v>2.5676000000000001E-2</c:v>
                </c:pt>
                <c:pt idx="9309">
                  <c:v>6.5466999999999997E-2</c:v>
                </c:pt>
                <c:pt idx="9310">
                  <c:v>7.9916999999999992E-3</c:v>
                </c:pt>
                <c:pt idx="9311">
                  <c:v>-6.9643999999999998E-2</c:v>
                </c:pt>
                <c:pt idx="9312">
                  <c:v>-6.3295000000000004E-2</c:v>
                </c:pt>
                <c:pt idx="9313">
                  <c:v>-2.5715999999999999E-2</c:v>
                </c:pt>
                <c:pt idx="9314">
                  <c:v>9.915499999999999E-4</c:v>
                </c:pt>
                <c:pt idx="9315">
                  <c:v>2.4164E-3</c:v>
                </c:pt>
                <c:pt idx="9316">
                  <c:v>-5.2123000000000003E-2</c:v>
                </c:pt>
                <c:pt idx="9317">
                  <c:v>-4.6105E-2</c:v>
                </c:pt>
                <c:pt idx="9318">
                  <c:v>5.3039999999999997E-3</c:v>
                </c:pt>
                <c:pt idx="9319">
                  <c:v>3.9481000000000002E-2</c:v>
                </c:pt>
                <c:pt idx="9320">
                  <c:v>1.5824999999999999E-2</c:v>
                </c:pt>
                <c:pt idx="9321">
                  <c:v>-9.7345000000000001E-3</c:v>
                </c:pt>
                <c:pt idx="9322">
                  <c:v>-2.0211E-2</c:v>
                </c:pt>
                <c:pt idx="9323">
                  <c:v>-2.7345000000000001E-2</c:v>
                </c:pt>
                <c:pt idx="9324">
                  <c:v>5.0077000000000003E-2</c:v>
                </c:pt>
                <c:pt idx="9325">
                  <c:v>0.14530000000000001</c:v>
                </c:pt>
                <c:pt idx="9326">
                  <c:v>-6.6838999999999996E-2</c:v>
                </c:pt>
                <c:pt idx="9327">
                  <c:v>-9.1907000000000003E-2</c:v>
                </c:pt>
                <c:pt idx="9328">
                  <c:v>0.11033</c:v>
                </c:pt>
                <c:pt idx="9329">
                  <c:v>-7.4110999999999996E-2</c:v>
                </c:pt>
                <c:pt idx="9330">
                  <c:v>0.10714</c:v>
                </c:pt>
                <c:pt idx="9331">
                  <c:v>-5.7125000000000002E-2</c:v>
                </c:pt>
                <c:pt idx="9332">
                  <c:v>2.9180999999999999E-2</c:v>
                </c:pt>
                <c:pt idx="9333">
                  <c:v>-9.6952999999999998E-2</c:v>
                </c:pt>
                <c:pt idx="9334">
                  <c:v>7.0466000000000001E-2</c:v>
                </c:pt>
                <c:pt idx="9335">
                  <c:v>-5.6101999999999999E-2</c:v>
                </c:pt>
                <c:pt idx="9336">
                  <c:v>4.6143999999999998E-2</c:v>
                </c:pt>
                <c:pt idx="9337">
                  <c:v>3.9324E-3</c:v>
                </c:pt>
                <c:pt idx="9338">
                  <c:v>-2.5205000000000002E-2</c:v>
                </c:pt>
                <c:pt idx="9339">
                  <c:v>-2.7307999999999999E-2</c:v>
                </c:pt>
                <c:pt idx="9340">
                  <c:v>-6.3677999999999998E-2</c:v>
                </c:pt>
                <c:pt idx="9341">
                  <c:v>9.2545000000000002E-2</c:v>
                </c:pt>
                <c:pt idx="9342">
                  <c:v>-2.2907E-2</c:v>
                </c:pt>
                <c:pt idx="9343">
                  <c:v>-2.0521999999999999E-2</c:v>
                </c:pt>
                <c:pt idx="9344">
                  <c:v>-4.8667000000000002E-2</c:v>
                </c:pt>
                <c:pt idx="9345">
                  <c:v>1.5207E-3</c:v>
                </c:pt>
                <c:pt idx="9346">
                  <c:v>3.6013999999999997E-2</c:v>
                </c:pt>
                <c:pt idx="9347">
                  <c:v>-3.0519000000000001E-2</c:v>
                </c:pt>
                <c:pt idx="9348">
                  <c:v>1.6368000000000001E-2</c:v>
                </c:pt>
                <c:pt idx="9349">
                  <c:v>-6.2987000000000001E-2</c:v>
                </c:pt>
                <c:pt idx="9350">
                  <c:v>-0.13408999999999999</c:v>
                </c:pt>
                <c:pt idx="9351">
                  <c:v>3.023E-2</c:v>
                </c:pt>
                <c:pt idx="9352">
                  <c:v>4.6295000000000003E-2</c:v>
                </c:pt>
                <c:pt idx="9353">
                  <c:v>-6.0992999999999999E-2</c:v>
                </c:pt>
                <c:pt idx="9354">
                  <c:v>0.14466999999999999</c:v>
                </c:pt>
                <c:pt idx="9355">
                  <c:v>-0.1011</c:v>
                </c:pt>
                <c:pt idx="9356">
                  <c:v>3.6750999999999999E-2</c:v>
                </c:pt>
                <c:pt idx="9357">
                  <c:v>-7.6148999999999994E-2</c:v>
                </c:pt>
                <c:pt idx="9358">
                  <c:v>2.3223000000000001E-2</c:v>
                </c:pt>
                <c:pt idx="9359">
                  <c:v>-0.15753</c:v>
                </c:pt>
                <c:pt idx="9360">
                  <c:v>4.3445999999999999E-2</c:v>
                </c:pt>
                <c:pt idx="9361">
                  <c:v>-5.4907999999999997E-3</c:v>
                </c:pt>
                <c:pt idx="9362">
                  <c:v>8.4286E-2</c:v>
                </c:pt>
                <c:pt idx="9363">
                  <c:v>9.0580999999999995E-2</c:v>
                </c:pt>
                <c:pt idx="9364">
                  <c:v>7.0776000000000006E-2</c:v>
                </c:pt>
                <c:pt idx="9365">
                  <c:v>0.15038000000000001</c:v>
                </c:pt>
                <c:pt idx="9366">
                  <c:v>3.5333000000000003E-2</c:v>
                </c:pt>
                <c:pt idx="9367">
                  <c:v>0.19675000000000001</c:v>
                </c:pt>
                <c:pt idx="9368">
                  <c:v>0.12107</c:v>
                </c:pt>
                <c:pt idx="9369">
                  <c:v>0.10033</c:v>
                </c:pt>
                <c:pt idx="9370">
                  <c:v>0.10392999999999999</c:v>
                </c:pt>
                <c:pt idx="9371">
                  <c:v>5.2685999999999997E-2</c:v>
                </c:pt>
                <c:pt idx="9372">
                  <c:v>2.7501000000000001E-2</c:v>
                </c:pt>
                <c:pt idx="9373">
                  <c:v>-6.3688E-3</c:v>
                </c:pt>
                <c:pt idx="9374">
                  <c:v>0.10957</c:v>
                </c:pt>
                <c:pt idx="9375">
                  <c:v>9.6426999999999999E-2</c:v>
                </c:pt>
                <c:pt idx="9376">
                  <c:v>-7.8213999999999992E-3</c:v>
                </c:pt>
                <c:pt idx="9377">
                  <c:v>-5.2019000000000003E-2</c:v>
                </c:pt>
                <c:pt idx="9378">
                  <c:v>-9.4990999999999999E-3</c:v>
                </c:pt>
                <c:pt idx="9379">
                  <c:v>-0.13521</c:v>
                </c:pt>
                <c:pt idx="9380">
                  <c:v>1.1535999999999999E-2</c:v>
                </c:pt>
                <c:pt idx="9381">
                  <c:v>-8.6976999999999999E-2</c:v>
                </c:pt>
                <c:pt idx="9382">
                  <c:v>1.7323000000000002E-2</c:v>
                </c:pt>
                <c:pt idx="9383">
                  <c:v>-5.6271000000000002E-2</c:v>
                </c:pt>
                <c:pt idx="9384">
                  <c:v>1.6954E-2</c:v>
                </c:pt>
                <c:pt idx="9385">
                  <c:v>-0.13563</c:v>
                </c:pt>
                <c:pt idx="9386">
                  <c:v>-8.4116999999999997E-2</c:v>
                </c:pt>
                <c:pt idx="9387">
                  <c:v>-0.13955000000000001</c:v>
                </c:pt>
                <c:pt idx="9388">
                  <c:v>-0.18149000000000001</c:v>
                </c:pt>
                <c:pt idx="9389">
                  <c:v>-0.16578999999999999</c:v>
                </c:pt>
                <c:pt idx="9390">
                  <c:v>-0.22403999999999999</c:v>
                </c:pt>
                <c:pt idx="9391">
                  <c:v>-0.13095999999999999</c:v>
                </c:pt>
                <c:pt idx="9392">
                  <c:v>-0.23952000000000001</c:v>
                </c:pt>
                <c:pt idx="9393">
                  <c:v>-0.18758</c:v>
                </c:pt>
                <c:pt idx="9394">
                  <c:v>-0.14699999999999999</c:v>
                </c:pt>
                <c:pt idx="9395">
                  <c:v>-0.14874999999999999</c:v>
                </c:pt>
                <c:pt idx="9396">
                  <c:v>-0.12306</c:v>
                </c:pt>
                <c:pt idx="9397">
                  <c:v>-5.0941E-2</c:v>
                </c:pt>
                <c:pt idx="9398">
                  <c:v>-1.8109000000000001E-3</c:v>
                </c:pt>
                <c:pt idx="9399">
                  <c:v>-5.7693000000000001E-2</c:v>
                </c:pt>
                <c:pt idx="9400">
                  <c:v>1.4891E-2</c:v>
                </c:pt>
                <c:pt idx="9401">
                  <c:v>2.5359E-2</c:v>
                </c:pt>
                <c:pt idx="9402">
                  <c:v>8.8520000000000001E-2</c:v>
                </c:pt>
                <c:pt idx="9403">
                  <c:v>0.15859000000000001</c:v>
                </c:pt>
                <c:pt idx="9404">
                  <c:v>0.21178</c:v>
                </c:pt>
                <c:pt idx="9405">
                  <c:v>0.18536</c:v>
                </c:pt>
                <c:pt idx="9406">
                  <c:v>0.19671</c:v>
                </c:pt>
                <c:pt idx="9407">
                  <c:v>0.16083</c:v>
                </c:pt>
                <c:pt idx="9408">
                  <c:v>0.18099000000000001</c:v>
                </c:pt>
                <c:pt idx="9409">
                  <c:v>0.21858</c:v>
                </c:pt>
                <c:pt idx="9410">
                  <c:v>0.26027</c:v>
                </c:pt>
                <c:pt idx="9411">
                  <c:v>0.19985</c:v>
                </c:pt>
                <c:pt idx="9412">
                  <c:v>0.20579</c:v>
                </c:pt>
                <c:pt idx="9413">
                  <c:v>0.26193</c:v>
                </c:pt>
                <c:pt idx="9414">
                  <c:v>0.2409</c:v>
                </c:pt>
                <c:pt idx="9415">
                  <c:v>0.22089</c:v>
                </c:pt>
                <c:pt idx="9416">
                  <c:v>0.17196</c:v>
                </c:pt>
                <c:pt idx="9417">
                  <c:v>0.17266000000000001</c:v>
                </c:pt>
                <c:pt idx="9418">
                  <c:v>0.12361</c:v>
                </c:pt>
                <c:pt idx="9419">
                  <c:v>6.5101000000000006E-2</c:v>
                </c:pt>
                <c:pt idx="9420">
                  <c:v>4.2278000000000003E-2</c:v>
                </c:pt>
                <c:pt idx="9421">
                  <c:v>-1.0366E-2</c:v>
                </c:pt>
                <c:pt idx="9422">
                  <c:v>-0.11498999999999999</c:v>
                </c:pt>
                <c:pt idx="9423">
                  <c:v>-0.14299000000000001</c:v>
                </c:pt>
                <c:pt idx="9424">
                  <c:v>-0.14505999999999999</c:v>
                </c:pt>
                <c:pt idx="9425">
                  <c:v>-0.26965</c:v>
                </c:pt>
                <c:pt idx="9426">
                  <c:v>-0.21912000000000001</c:v>
                </c:pt>
                <c:pt idx="9427">
                  <c:v>-0.26794000000000001</c:v>
                </c:pt>
                <c:pt idx="9428">
                  <c:v>-0.36681000000000002</c:v>
                </c:pt>
                <c:pt idx="9429">
                  <c:v>-0.27415</c:v>
                </c:pt>
                <c:pt idx="9430">
                  <c:v>-0.43925999999999998</c:v>
                </c:pt>
                <c:pt idx="9431">
                  <c:v>-0.33385999999999999</c:v>
                </c:pt>
                <c:pt idx="9432">
                  <c:v>-0.32823999999999998</c:v>
                </c:pt>
                <c:pt idx="9433">
                  <c:v>-0.29432999999999998</c:v>
                </c:pt>
                <c:pt idx="9434">
                  <c:v>-0.43808000000000002</c:v>
                </c:pt>
                <c:pt idx="9435">
                  <c:v>-0.29343000000000002</c:v>
                </c:pt>
                <c:pt idx="9436">
                  <c:v>-0.25225999999999998</c:v>
                </c:pt>
                <c:pt idx="9437">
                  <c:v>-0.17207</c:v>
                </c:pt>
                <c:pt idx="9438">
                  <c:v>-0.17505000000000001</c:v>
                </c:pt>
                <c:pt idx="9439">
                  <c:v>-0.14798</c:v>
                </c:pt>
                <c:pt idx="9440">
                  <c:v>-6.6069000000000003E-2</c:v>
                </c:pt>
                <c:pt idx="9441">
                  <c:v>-2.6209999999999997E-4</c:v>
                </c:pt>
                <c:pt idx="9442">
                  <c:v>0.10087</c:v>
                </c:pt>
                <c:pt idx="9443">
                  <c:v>9.5501000000000003E-2</c:v>
                </c:pt>
                <c:pt idx="9444">
                  <c:v>0.15819</c:v>
                </c:pt>
                <c:pt idx="9445">
                  <c:v>0.24127999999999999</c:v>
                </c:pt>
                <c:pt idx="9446">
                  <c:v>0.28003</c:v>
                </c:pt>
                <c:pt idx="9447">
                  <c:v>0.34383999999999998</c:v>
                </c:pt>
                <c:pt idx="9448">
                  <c:v>0.34917999999999999</c:v>
                </c:pt>
                <c:pt idx="9449">
                  <c:v>0.41681000000000001</c:v>
                </c:pt>
                <c:pt idx="9450">
                  <c:v>0.56608999999999998</c:v>
                </c:pt>
                <c:pt idx="9451">
                  <c:v>0.42809999999999998</c:v>
                </c:pt>
                <c:pt idx="9452">
                  <c:v>0.39699000000000001</c:v>
                </c:pt>
                <c:pt idx="9453">
                  <c:v>0.54901999999999995</c:v>
                </c:pt>
                <c:pt idx="9454">
                  <c:v>0.3402</c:v>
                </c:pt>
                <c:pt idx="9455">
                  <c:v>0.52249999999999996</c:v>
                </c:pt>
                <c:pt idx="9456">
                  <c:v>0.30773</c:v>
                </c:pt>
                <c:pt idx="9457">
                  <c:v>0.38836999999999999</c:v>
                </c:pt>
                <c:pt idx="9458">
                  <c:v>0.24829999999999999</c:v>
                </c:pt>
                <c:pt idx="9459">
                  <c:v>0.39873999999999998</c:v>
                </c:pt>
                <c:pt idx="9460">
                  <c:v>0.14737</c:v>
                </c:pt>
                <c:pt idx="9461">
                  <c:v>8.2861000000000004E-2</c:v>
                </c:pt>
                <c:pt idx="9462">
                  <c:v>-4.2999000000000002E-2</c:v>
                </c:pt>
                <c:pt idx="9463">
                  <c:v>-5.7377999999999998E-2</c:v>
                </c:pt>
                <c:pt idx="9464">
                  <c:v>-0.10721</c:v>
                </c:pt>
                <c:pt idx="9465">
                  <c:v>-0.27485999999999999</c:v>
                </c:pt>
                <c:pt idx="9466">
                  <c:v>-0.27889999999999998</c:v>
                </c:pt>
                <c:pt idx="9467">
                  <c:v>-0.45344000000000001</c:v>
                </c:pt>
                <c:pt idx="9468">
                  <c:v>-0.41510000000000002</c:v>
                </c:pt>
                <c:pt idx="9469">
                  <c:v>-0.46349000000000001</c:v>
                </c:pt>
                <c:pt idx="9470">
                  <c:v>-0.57981000000000005</c:v>
                </c:pt>
                <c:pt idx="9471">
                  <c:v>-0.56913000000000002</c:v>
                </c:pt>
                <c:pt idx="9472">
                  <c:v>-0.54874999999999996</c:v>
                </c:pt>
                <c:pt idx="9473">
                  <c:v>-0.55947999999999998</c:v>
                </c:pt>
                <c:pt idx="9474">
                  <c:v>-0.64202999999999999</c:v>
                </c:pt>
                <c:pt idx="9475">
                  <c:v>-0.67428999999999994</c:v>
                </c:pt>
                <c:pt idx="9476">
                  <c:v>-0.48042000000000001</c:v>
                </c:pt>
                <c:pt idx="9477">
                  <c:v>-0.45286999999999999</c:v>
                </c:pt>
                <c:pt idx="9478">
                  <c:v>-0.49307000000000001</c:v>
                </c:pt>
                <c:pt idx="9479">
                  <c:v>-0.19869999999999999</c:v>
                </c:pt>
                <c:pt idx="9480">
                  <c:v>-0.38649</c:v>
                </c:pt>
                <c:pt idx="9481">
                  <c:v>-0.15729000000000001</c:v>
                </c:pt>
                <c:pt idx="9482">
                  <c:v>-0.1976</c:v>
                </c:pt>
                <c:pt idx="9483">
                  <c:v>-3.2135999999999998E-2</c:v>
                </c:pt>
                <c:pt idx="9484">
                  <c:v>-9.8917000000000005E-2</c:v>
                </c:pt>
                <c:pt idx="9485">
                  <c:v>0.21082999999999999</c:v>
                </c:pt>
                <c:pt idx="9486">
                  <c:v>0.22839000000000001</c:v>
                </c:pt>
                <c:pt idx="9487">
                  <c:v>0.37530999999999998</c:v>
                </c:pt>
                <c:pt idx="9488">
                  <c:v>0.44492999999999999</c:v>
                </c:pt>
                <c:pt idx="9489">
                  <c:v>0.49109000000000003</c:v>
                </c:pt>
                <c:pt idx="9490">
                  <c:v>0.67213999999999996</c:v>
                </c:pt>
                <c:pt idx="9491">
                  <c:v>0.60216999999999998</c:v>
                </c:pt>
                <c:pt idx="9492">
                  <c:v>0.74917999999999996</c:v>
                </c:pt>
                <c:pt idx="9493">
                  <c:v>0.72555000000000003</c:v>
                </c:pt>
                <c:pt idx="9494">
                  <c:v>0.71750999999999998</c:v>
                </c:pt>
                <c:pt idx="9495">
                  <c:v>0.72292000000000001</c:v>
                </c:pt>
                <c:pt idx="9496">
                  <c:v>0.64273000000000002</c:v>
                </c:pt>
                <c:pt idx="9497">
                  <c:v>0.61975000000000002</c:v>
                </c:pt>
                <c:pt idx="9498">
                  <c:v>0.51929000000000003</c:v>
                </c:pt>
                <c:pt idx="9499">
                  <c:v>0.54918999999999996</c:v>
                </c:pt>
                <c:pt idx="9500">
                  <c:v>0.52695000000000003</c:v>
                </c:pt>
                <c:pt idx="9501">
                  <c:v>0.33979999999999999</c:v>
                </c:pt>
                <c:pt idx="9502">
                  <c:v>0.20154</c:v>
                </c:pt>
                <c:pt idx="9503">
                  <c:v>0.14130000000000001</c:v>
                </c:pt>
                <c:pt idx="9504">
                  <c:v>-0.10668</c:v>
                </c:pt>
                <c:pt idx="9505">
                  <c:v>-6.7851999999999996E-2</c:v>
                </c:pt>
                <c:pt idx="9506">
                  <c:v>-0.22727</c:v>
                </c:pt>
                <c:pt idx="9507">
                  <c:v>-0.21486</c:v>
                </c:pt>
                <c:pt idx="9508">
                  <c:v>-0.39749000000000001</c:v>
                </c:pt>
                <c:pt idx="9509">
                  <c:v>-0.39723000000000003</c:v>
                </c:pt>
                <c:pt idx="9510">
                  <c:v>-0.63258999999999999</c:v>
                </c:pt>
                <c:pt idx="9511">
                  <c:v>-0.60982999999999998</c:v>
                </c:pt>
                <c:pt idx="9512">
                  <c:v>-0.69577</c:v>
                </c:pt>
                <c:pt idx="9513">
                  <c:v>-0.73497999999999997</c:v>
                </c:pt>
                <c:pt idx="9514">
                  <c:v>-0.80357999999999996</c:v>
                </c:pt>
                <c:pt idx="9515">
                  <c:v>-0.84426000000000001</c:v>
                </c:pt>
                <c:pt idx="9516">
                  <c:v>-0.71360000000000001</c:v>
                </c:pt>
                <c:pt idx="9517">
                  <c:v>-0.84845000000000004</c:v>
                </c:pt>
                <c:pt idx="9518">
                  <c:v>-0.74126000000000003</c:v>
                </c:pt>
                <c:pt idx="9519">
                  <c:v>-0.63556999999999997</c:v>
                </c:pt>
                <c:pt idx="9520">
                  <c:v>-0.63180000000000003</c:v>
                </c:pt>
                <c:pt idx="9521">
                  <c:v>-0.50956000000000001</c:v>
                </c:pt>
                <c:pt idx="9522">
                  <c:v>-0.34550999999999998</c:v>
                </c:pt>
                <c:pt idx="9523">
                  <c:v>-0.20125999999999999</c:v>
                </c:pt>
                <c:pt idx="9524">
                  <c:v>-0.18285000000000001</c:v>
                </c:pt>
                <c:pt idx="9525">
                  <c:v>-1.8842999999999999E-2</c:v>
                </c:pt>
                <c:pt idx="9526">
                  <c:v>3.8785E-2</c:v>
                </c:pt>
                <c:pt idx="9527">
                  <c:v>0.22037999999999999</c:v>
                </c:pt>
                <c:pt idx="9528">
                  <c:v>0.41796</c:v>
                </c:pt>
                <c:pt idx="9529">
                  <c:v>0.51998999999999995</c:v>
                </c:pt>
                <c:pt idx="9530">
                  <c:v>0.66081000000000001</c:v>
                </c:pt>
                <c:pt idx="9531">
                  <c:v>0.64285000000000003</c:v>
                </c:pt>
                <c:pt idx="9532">
                  <c:v>0.68089999999999995</c:v>
                </c:pt>
                <c:pt idx="9533">
                  <c:v>0.74433000000000005</c:v>
                </c:pt>
                <c:pt idx="9534">
                  <c:v>0.92349999999999999</c:v>
                </c:pt>
                <c:pt idx="9535">
                  <c:v>0.86983999999999995</c:v>
                </c:pt>
                <c:pt idx="9536">
                  <c:v>0.80418000000000001</c:v>
                </c:pt>
                <c:pt idx="9537">
                  <c:v>0.86773999999999996</c:v>
                </c:pt>
                <c:pt idx="9538">
                  <c:v>0.85846999999999996</c:v>
                </c:pt>
                <c:pt idx="9539">
                  <c:v>0.78334000000000004</c:v>
                </c:pt>
                <c:pt idx="9540">
                  <c:v>0.74731000000000003</c:v>
                </c:pt>
                <c:pt idx="9541">
                  <c:v>0.62077000000000004</c:v>
                </c:pt>
                <c:pt idx="9542">
                  <c:v>0.52178999999999998</c:v>
                </c:pt>
                <c:pt idx="9543">
                  <c:v>0.40659000000000001</c:v>
                </c:pt>
                <c:pt idx="9544">
                  <c:v>0.29042000000000001</c:v>
                </c:pt>
                <c:pt idx="9545">
                  <c:v>0.15831000000000001</c:v>
                </c:pt>
                <c:pt idx="9546">
                  <c:v>1.6539999999999999E-2</c:v>
                </c:pt>
                <c:pt idx="9547">
                  <c:v>-0.17099</c:v>
                </c:pt>
                <c:pt idx="9548">
                  <c:v>-0.34473999999999999</c:v>
                </c:pt>
                <c:pt idx="9549">
                  <c:v>-0.40372999999999998</c:v>
                </c:pt>
                <c:pt idx="9550">
                  <c:v>-0.38053999999999999</c:v>
                </c:pt>
                <c:pt idx="9551">
                  <c:v>-0.66746000000000005</c:v>
                </c:pt>
                <c:pt idx="9552">
                  <c:v>-0.80845999999999996</c:v>
                </c:pt>
                <c:pt idx="9553">
                  <c:v>-0.69730999999999999</c:v>
                </c:pt>
                <c:pt idx="9554">
                  <c:v>-1.0387999999999999</c:v>
                </c:pt>
                <c:pt idx="9555">
                  <c:v>-0.83628000000000002</c:v>
                </c:pt>
                <c:pt idx="9556">
                  <c:v>-1.0113000000000001</c:v>
                </c:pt>
                <c:pt idx="9557">
                  <c:v>-0.97055000000000002</c:v>
                </c:pt>
                <c:pt idx="9558">
                  <c:v>-1.0616000000000001</c:v>
                </c:pt>
                <c:pt idx="9559">
                  <c:v>-0.75226000000000004</c:v>
                </c:pt>
                <c:pt idx="9560">
                  <c:v>-0.76997000000000004</c:v>
                </c:pt>
                <c:pt idx="9561">
                  <c:v>-0.60951999999999995</c:v>
                </c:pt>
                <c:pt idx="9562">
                  <c:v>-0.56403000000000003</c:v>
                </c:pt>
                <c:pt idx="9563">
                  <c:v>-0.47582999999999998</c:v>
                </c:pt>
                <c:pt idx="9564">
                  <c:v>-0.37404999999999999</c:v>
                </c:pt>
                <c:pt idx="9565">
                  <c:v>-0.29258000000000001</c:v>
                </c:pt>
                <c:pt idx="9566">
                  <c:v>-4.0356999999999997E-2</c:v>
                </c:pt>
                <c:pt idx="9567">
                  <c:v>-4.3872000000000001E-2</c:v>
                </c:pt>
                <c:pt idx="9568">
                  <c:v>0.10596</c:v>
                </c:pt>
                <c:pt idx="9569">
                  <c:v>0.17621000000000001</c:v>
                </c:pt>
                <c:pt idx="9570">
                  <c:v>0.28526000000000001</c:v>
                </c:pt>
                <c:pt idx="9571">
                  <c:v>0.45700000000000002</c:v>
                </c:pt>
                <c:pt idx="9572">
                  <c:v>0.52893999999999997</c:v>
                </c:pt>
                <c:pt idx="9573">
                  <c:v>0.68645999999999996</c:v>
                </c:pt>
                <c:pt idx="9574">
                  <c:v>0.67800000000000005</c:v>
                </c:pt>
                <c:pt idx="9575">
                  <c:v>0.52798999999999996</c:v>
                </c:pt>
                <c:pt idx="9576">
                  <c:v>0.86451</c:v>
                </c:pt>
                <c:pt idx="9577">
                  <c:v>0.98773999999999995</c:v>
                </c:pt>
                <c:pt idx="9578">
                  <c:v>0.72304999999999997</c:v>
                </c:pt>
                <c:pt idx="9579">
                  <c:v>1.0848</c:v>
                </c:pt>
                <c:pt idx="9580">
                  <c:v>0.61021999999999998</c:v>
                </c:pt>
                <c:pt idx="9581">
                  <c:v>0.88771999999999995</c:v>
                </c:pt>
                <c:pt idx="9582">
                  <c:v>0.57518999999999998</c:v>
                </c:pt>
                <c:pt idx="9583">
                  <c:v>0.67084999999999995</c:v>
                </c:pt>
                <c:pt idx="9584">
                  <c:v>0.22746</c:v>
                </c:pt>
                <c:pt idx="9585">
                  <c:v>0.42770999999999998</c:v>
                </c:pt>
                <c:pt idx="9586">
                  <c:v>0.16261</c:v>
                </c:pt>
                <c:pt idx="9587">
                  <c:v>0.16561999999999999</c:v>
                </c:pt>
                <c:pt idx="9588">
                  <c:v>1.9875E-2</c:v>
                </c:pt>
                <c:pt idx="9589">
                  <c:v>-0.11283</c:v>
                </c:pt>
                <c:pt idx="9590">
                  <c:v>-5.1070999999999998E-2</c:v>
                </c:pt>
                <c:pt idx="9591">
                  <c:v>-0.39085999999999999</c:v>
                </c:pt>
                <c:pt idx="9592">
                  <c:v>-0.24496999999999999</c:v>
                </c:pt>
                <c:pt idx="9593">
                  <c:v>-0.40962999999999999</c:v>
                </c:pt>
                <c:pt idx="9594">
                  <c:v>-0.48037999999999997</c:v>
                </c:pt>
                <c:pt idx="9595">
                  <c:v>-0.49768000000000001</c:v>
                </c:pt>
                <c:pt idx="9596">
                  <c:v>-0.59887000000000001</c:v>
                </c:pt>
                <c:pt idx="9597">
                  <c:v>-0.66522000000000003</c:v>
                </c:pt>
                <c:pt idx="9598">
                  <c:v>-0.73909999999999998</c:v>
                </c:pt>
                <c:pt idx="9599">
                  <c:v>-0.47904000000000002</c:v>
                </c:pt>
                <c:pt idx="9600">
                  <c:v>-0.30943999999999999</c:v>
                </c:pt>
                <c:pt idx="9601">
                  <c:v>-0.64802999999999999</c:v>
                </c:pt>
                <c:pt idx="9602">
                  <c:v>-0.64876</c:v>
                </c:pt>
                <c:pt idx="9603">
                  <c:v>-0.34132000000000001</c:v>
                </c:pt>
                <c:pt idx="9604">
                  <c:v>-0.70621999999999996</c:v>
                </c:pt>
                <c:pt idx="9605">
                  <c:v>-0.1676</c:v>
                </c:pt>
                <c:pt idx="9606">
                  <c:v>-0.35399999999999998</c:v>
                </c:pt>
                <c:pt idx="9607">
                  <c:v>-2.3712E-3</c:v>
                </c:pt>
                <c:pt idx="9608">
                  <c:v>-0.12876000000000001</c:v>
                </c:pt>
                <c:pt idx="9609">
                  <c:v>0.28874</c:v>
                </c:pt>
                <c:pt idx="9610">
                  <c:v>-2.0625000000000001E-2</c:v>
                </c:pt>
                <c:pt idx="9611">
                  <c:v>0.23258999999999999</c:v>
                </c:pt>
                <c:pt idx="9612">
                  <c:v>0.18167</c:v>
                </c:pt>
                <c:pt idx="9613">
                  <c:v>0.20771999999999999</c:v>
                </c:pt>
                <c:pt idx="9614">
                  <c:v>0.32441999999999999</c:v>
                </c:pt>
                <c:pt idx="9615">
                  <c:v>0.20848</c:v>
                </c:pt>
                <c:pt idx="9616">
                  <c:v>0.48361999999999999</c:v>
                </c:pt>
                <c:pt idx="9617">
                  <c:v>0.19467999999999999</c:v>
                </c:pt>
                <c:pt idx="9618">
                  <c:v>0.36396000000000001</c:v>
                </c:pt>
                <c:pt idx="9619">
                  <c:v>0.39013999999999999</c:v>
                </c:pt>
                <c:pt idx="9620">
                  <c:v>0.34161999999999998</c:v>
                </c:pt>
                <c:pt idx="9621">
                  <c:v>0.38466</c:v>
                </c:pt>
                <c:pt idx="9622">
                  <c:v>0.38704</c:v>
                </c:pt>
                <c:pt idx="9623">
                  <c:v>0.41516999999999998</c:v>
                </c:pt>
                <c:pt idx="9624">
                  <c:v>0.20380000000000001</c:v>
                </c:pt>
                <c:pt idx="9625">
                  <c:v>0.22475999999999999</c:v>
                </c:pt>
                <c:pt idx="9626">
                  <c:v>9.5463000000000006E-2</c:v>
                </c:pt>
                <c:pt idx="9627">
                  <c:v>0.12687000000000001</c:v>
                </c:pt>
                <c:pt idx="9628">
                  <c:v>0.20616999999999999</c:v>
                </c:pt>
                <c:pt idx="9629">
                  <c:v>0.18276000000000001</c:v>
                </c:pt>
                <c:pt idx="9630">
                  <c:v>8.1352999999999995E-2</c:v>
                </c:pt>
                <c:pt idx="9631">
                  <c:v>-8.2647999999999999E-2</c:v>
                </c:pt>
                <c:pt idx="9632">
                  <c:v>-0.23147000000000001</c:v>
                </c:pt>
                <c:pt idx="9633">
                  <c:v>-0.26828000000000002</c:v>
                </c:pt>
                <c:pt idx="9634">
                  <c:v>-0.21904000000000001</c:v>
                </c:pt>
                <c:pt idx="9635">
                  <c:v>-0.21548999999999999</c:v>
                </c:pt>
                <c:pt idx="9636">
                  <c:v>-0.28193000000000001</c:v>
                </c:pt>
                <c:pt idx="9637">
                  <c:v>-0.24167</c:v>
                </c:pt>
                <c:pt idx="9638">
                  <c:v>-0.19394</c:v>
                </c:pt>
                <c:pt idx="9639">
                  <c:v>-0.20424</c:v>
                </c:pt>
                <c:pt idx="9640">
                  <c:v>-0.16753000000000001</c:v>
                </c:pt>
                <c:pt idx="9641">
                  <c:v>-0.21737000000000001</c:v>
                </c:pt>
                <c:pt idx="9642">
                  <c:v>-9.3378000000000003E-2</c:v>
                </c:pt>
                <c:pt idx="9643">
                  <c:v>-0.10238999999999999</c:v>
                </c:pt>
                <c:pt idx="9644">
                  <c:v>-0.16031000000000001</c:v>
                </c:pt>
                <c:pt idx="9645">
                  <c:v>-7.9584000000000002E-2</c:v>
                </c:pt>
                <c:pt idx="9646">
                  <c:v>-5.3008E-2</c:v>
                </c:pt>
                <c:pt idx="9647">
                  <c:v>-0.17169000000000001</c:v>
                </c:pt>
                <c:pt idx="9648">
                  <c:v>-0.15206</c:v>
                </c:pt>
                <c:pt idx="9649">
                  <c:v>-1.9734999999999999E-2</c:v>
                </c:pt>
                <c:pt idx="9650">
                  <c:v>-4.9161000000000003E-2</c:v>
                </c:pt>
                <c:pt idx="9651">
                  <c:v>5.0686000000000002E-2</c:v>
                </c:pt>
                <c:pt idx="9652">
                  <c:v>-6.0577000000000001E-3</c:v>
                </c:pt>
                <c:pt idx="9653">
                  <c:v>-1.3287999999999999E-2</c:v>
                </c:pt>
                <c:pt idx="9654">
                  <c:v>-9.6491000000000007E-3</c:v>
                </c:pt>
                <c:pt idx="9655">
                  <c:v>1.8789E-2</c:v>
                </c:pt>
                <c:pt idx="9656">
                  <c:v>2.7869000000000001E-2</c:v>
                </c:pt>
                <c:pt idx="9657">
                  <c:v>7.8964000000000006E-2</c:v>
                </c:pt>
                <c:pt idx="9658">
                  <c:v>6.0276000000000003E-2</c:v>
                </c:pt>
                <c:pt idx="9659">
                  <c:v>7.8677E-3</c:v>
                </c:pt>
                <c:pt idx="9660">
                  <c:v>7.9959000000000002E-2</c:v>
                </c:pt>
                <c:pt idx="9661">
                  <c:v>0.22117999999999999</c:v>
                </c:pt>
                <c:pt idx="9662">
                  <c:v>0.21495</c:v>
                </c:pt>
                <c:pt idx="9663">
                  <c:v>9.8048999999999997E-2</c:v>
                </c:pt>
                <c:pt idx="9664">
                  <c:v>7.9921000000000006E-2</c:v>
                </c:pt>
                <c:pt idx="9665">
                  <c:v>9.1858999999999996E-2</c:v>
                </c:pt>
                <c:pt idx="9666">
                  <c:v>0.13436000000000001</c:v>
                </c:pt>
                <c:pt idx="9667">
                  <c:v>8.8446999999999998E-2</c:v>
                </c:pt>
                <c:pt idx="9668">
                  <c:v>2.1742000000000001E-2</c:v>
                </c:pt>
                <c:pt idx="9669">
                  <c:v>-1.8610999999999999E-2</c:v>
                </c:pt>
                <c:pt idx="9670">
                  <c:v>-1.8901999999999999E-2</c:v>
                </c:pt>
                <c:pt idx="9671">
                  <c:v>-5.3020999999999999E-2</c:v>
                </c:pt>
                <c:pt idx="9672">
                  <c:v>-3.6384E-2</c:v>
                </c:pt>
                <c:pt idx="9673">
                  <c:v>-7.7282999999999996E-3</c:v>
                </c:pt>
                <c:pt idx="9674">
                  <c:v>-4.2481999999999999E-2</c:v>
                </c:pt>
                <c:pt idx="9675">
                  <c:v>-5.0908000000000002E-2</c:v>
                </c:pt>
                <c:pt idx="9676">
                  <c:v>-5.8966999999999999E-2</c:v>
                </c:pt>
                <c:pt idx="9677">
                  <c:v>-2.2807999999999998E-2</c:v>
                </c:pt>
                <c:pt idx="9678">
                  <c:v>-1.7614E-3</c:v>
                </c:pt>
                <c:pt idx="9679">
                  <c:v>2.3092000000000001E-2</c:v>
                </c:pt>
                <c:pt idx="9680">
                  <c:v>3.8934000000000003E-2</c:v>
                </c:pt>
                <c:pt idx="9681">
                  <c:v>1.5439E-2</c:v>
                </c:pt>
                <c:pt idx="9682">
                  <c:v>-2.3213000000000001E-3</c:v>
                </c:pt>
                <c:pt idx="9683">
                  <c:v>2.5212999999999999E-2</c:v>
                </c:pt>
                <c:pt idx="9684">
                  <c:v>6.7711999999999994E-2</c:v>
                </c:pt>
                <c:pt idx="9685">
                  <c:v>9.4377000000000003E-3</c:v>
                </c:pt>
                <c:pt idx="9686">
                  <c:v>-7.0851999999999998E-2</c:v>
                </c:pt>
                <c:pt idx="9687">
                  <c:v>-6.1621000000000002E-2</c:v>
                </c:pt>
                <c:pt idx="9688">
                  <c:v>-2.452E-2</c:v>
                </c:pt>
                <c:pt idx="9689">
                  <c:v>-8.3124999999999996E-4</c:v>
                </c:pt>
                <c:pt idx="9690">
                  <c:v>2.0000000000000002E-5</c:v>
                </c:pt>
                <c:pt idx="9691">
                  <c:v>-5.1636000000000001E-2</c:v>
                </c:pt>
                <c:pt idx="9692">
                  <c:v>-4.6310999999999998E-2</c:v>
                </c:pt>
                <c:pt idx="9693">
                  <c:v>3.2945000000000001E-3</c:v>
                </c:pt>
                <c:pt idx="9694">
                  <c:v>3.7093000000000001E-2</c:v>
                </c:pt>
                <c:pt idx="9695">
                  <c:v>1.7371999999999999E-2</c:v>
                </c:pt>
                <c:pt idx="9696">
                  <c:v>-8.5702E-3</c:v>
                </c:pt>
                <c:pt idx="9697">
                  <c:v>-2.2519999999999998E-2</c:v>
                </c:pt>
                <c:pt idx="9698">
                  <c:v>-2.8781999999999999E-2</c:v>
                </c:pt>
                <c:pt idx="9699">
                  <c:v>4.7731000000000003E-2</c:v>
                </c:pt>
                <c:pt idx="9700">
                  <c:v>0.14396</c:v>
                </c:pt>
                <c:pt idx="9701">
                  <c:v>-6.5643000000000007E-2</c:v>
                </c:pt>
                <c:pt idx="9702">
                  <c:v>-9.4700999999999994E-2</c:v>
                </c:pt>
                <c:pt idx="9703">
                  <c:v>0.10466</c:v>
                </c:pt>
                <c:pt idx="9704">
                  <c:v>-7.7647999999999995E-2</c:v>
                </c:pt>
                <c:pt idx="9705">
                  <c:v>0.10528999999999999</c:v>
                </c:pt>
                <c:pt idx="9706">
                  <c:v>-5.9632999999999999E-2</c:v>
                </c:pt>
                <c:pt idx="9707">
                  <c:v>2.6653E-2</c:v>
                </c:pt>
                <c:pt idx="9708">
                  <c:v>-9.9339999999999998E-2</c:v>
                </c:pt>
                <c:pt idx="9709">
                  <c:v>7.0781999999999998E-2</c:v>
                </c:pt>
                <c:pt idx="9710">
                  <c:v>-5.8573E-2</c:v>
                </c:pt>
                <c:pt idx="9711">
                  <c:v>4.5324000000000003E-2</c:v>
                </c:pt>
                <c:pt idx="9712">
                  <c:v>3.5052E-3</c:v>
                </c:pt>
                <c:pt idx="9713">
                  <c:v>-2.3605999999999999E-2</c:v>
                </c:pt>
                <c:pt idx="9714">
                  <c:v>-3.1793000000000002E-2</c:v>
                </c:pt>
                <c:pt idx="9715">
                  <c:v>-6.8207000000000004E-2</c:v>
                </c:pt>
                <c:pt idx="9716">
                  <c:v>8.9677000000000007E-2</c:v>
                </c:pt>
                <c:pt idx="9717">
                  <c:v>-2.8351000000000001E-2</c:v>
                </c:pt>
                <c:pt idx="9718">
                  <c:v>-2.3052E-2</c:v>
                </c:pt>
                <c:pt idx="9719">
                  <c:v>-5.2572000000000001E-2</c:v>
                </c:pt>
                <c:pt idx="9720">
                  <c:v>-1.4128999999999999E-3</c:v>
                </c:pt>
                <c:pt idx="9721">
                  <c:v>3.3064000000000003E-2</c:v>
                </c:pt>
                <c:pt idx="9722">
                  <c:v>-3.4188999999999997E-2</c:v>
                </c:pt>
                <c:pt idx="9723">
                  <c:v>1.3239000000000001E-2</c:v>
                </c:pt>
                <c:pt idx="9724">
                  <c:v>-6.6418000000000005E-2</c:v>
                </c:pt>
                <c:pt idx="9725">
                  <c:v>-0.13625000000000001</c:v>
                </c:pt>
                <c:pt idx="9726">
                  <c:v>3.0700999999999999E-2</c:v>
                </c:pt>
                <c:pt idx="9727">
                  <c:v>4.1041000000000001E-2</c:v>
                </c:pt>
                <c:pt idx="9728">
                  <c:v>-6.1363000000000001E-2</c:v>
                </c:pt>
                <c:pt idx="9729">
                  <c:v>0.14127999999999999</c:v>
                </c:pt>
                <c:pt idx="9730">
                  <c:v>-0.10129000000000001</c:v>
                </c:pt>
                <c:pt idx="9731">
                  <c:v>3.2233999999999999E-2</c:v>
                </c:pt>
                <c:pt idx="9732">
                  <c:v>-7.9448000000000005E-2</c:v>
                </c:pt>
                <c:pt idx="9733">
                  <c:v>1.9528E-2</c:v>
                </c:pt>
                <c:pt idx="9734">
                  <c:v>-0.15318000000000001</c:v>
                </c:pt>
                <c:pt idx="9735">
                  <c:v>4.1563999999999997E-2</c:v>
                </c:pt>
                <c:pt idx="9736">
                  <c:v>-5.4199000000000001E-3</c:v>
                </c:pt>
                <c:pt idx="9737">
                  <c:v>7.9311000000000006E-2</c:v>
                </c:pt>
                <c:pt idx="9738">
                  <c:v>9.2562000000000005E-2</c:v>
                </c:pt>
                <c:pt idx="9739">
                  <c:v>6.7487000000000005E-2</c:v>
                </c:pt>
                <c:pt idx="9740">
                  <c:v>0.15021000000000001</c:v>
                </c:pt>
                <c:pt idx="9741">
                  <c:v>3.5249000000000003E-2</c:v>
                </c:pt>
                <c:pt idx="9742">
                  <c:v>0.19128000000000001</c:v>
                </c:pt>
                <c:pt idx="9743">
                  <c:v>0.12325999999999999</c:v>
                </c:pt>
                <c:pt idx="9744">
                  <c:v>9.3567999999999998E-2</c:v>
                </c:pt>
                <c:pt idx="9745">
                  <c:v>0.10587000000000001</c:v>
                </c:pt>
                <c:pt idx="9746">
                  <c:v>5.2255000000000003E-2</c:v>
                </c:pt>
                <c:pt idx="9747">
                  <c:v>2.5753999999999999E-2</c:v>
                </c:pt>
                <c:pt idx="9748">
                  <c:v>-1.2763999999999999E-2</c:v>
                </c:pt>
                <c:pt idx="9749">
                  <c:v>0.10834000000000001</c:v>
                </c:pt>
                <c:pt idx="9750">
                  <c:v>9.8427000000000001E-2</c:v>
                </c:pt>
                <c:pt idx="9751">
                  <c:v>-1.5695000000000001E-2</c:v>
                </c:pt>
                <c:pt idx="9752">
                  <c:v>-4.9010999999999999E-2</c:v>
                </c:pt>
                <c:pt idx="9753">
                  <c:v>-7.2306999999999996E-3</c:v>
                </c:pt>
                <c:pt idx="9754">
                  <c:v>-0.14359</c:v>
                </c:pt>
                <c:pt idx="9755">
                  <c:v>9.9220999999999997E-3</c:v>
                </c:pt>
                <c:pt idx="9756">
                  <c:v>-8.9672000000000002E-2</c:v>
                </c:pt>
                <c:pt idx="9757">
                  <c:v>1.3443999999999999E-2</c:v>
                </c:pt>
                <c:pt idx="9758">
                  <c:v>-5.9192000000000002E-2</c:v>
                </c:pt>
                <c:pt idx="9759">
                  <c:v>2.4143000000000001E-2</c:v>
                </c:pt>
                <c:pt idx="9760">
                  <c:v>-0.13114999999999999</c:v>
                </c:pt>
                <c:pt idx="9761">
                  <c:v>-7.5181999999999999E-2</c:v>
                </c:pt>
                <c:pt idx="9762">
                  <c:v>-0.13764999999999999</c:v>
                </c:pt>
                <c:pt idx="9763">
                  <c:v>-0.18031</c:v>
                </c:pt>
                <c:pt idx="9764">
                  <c:v>-0.15692999999999999</c:v>
                </c:pt>
                <c:pt idx="9765">
                  <c:v>-0.22461</c:v>
                </c:pt>
                <c:pt idx="9766">
                  <c:v>-0.13150000000000001</c:v>
                </c:pt>
                <c:pt idx="9767">
                  <c:v>-0.24221000000000001</c:v>
                </c:pt>
                <c:pt idx="9768">
                  <c:v>-0.17193</c:v>
                </c:pt>
                <c:pt idx="9769">
                  <c:v>-0.15359</c:v>
                </c:pt>
                <c:pt idx="9770">
                  <c:v>-0.15575</c:v>
                </c:pt>
                <c:pt idx="9771">
                  <c:v>-0.11074000000000001</c:v>
                </c:pt>
                <c:pt idx="9772">
                  <c:v>-5.9941000000000001E-2</c:v>
                </c:pt>
                <c:pt idx="9773">
                  <c:v>-6.4606000000000004E-3</c:v>
                </c:pt>
                <c:pt idx="9774">
                  <c:v>-6.0201999999999999E-2</c:v>
                </c:pt>
                <c:pt idx="9775">
                  <c:v>9.0501999999999996E-3</c:v>
                </c:pt>
                <c:pt idx="9776">
                  <c:v>2.0313999999999999E-2</c:v>
                </c:pt>
                <c:pt idx="9777">
                  <c:v>8.4664000000000003E-2</c:v>
                </c:pt>
                <c:pt idx="9778">
                  <c:v>0.15853999999999999</c:v>
                </c:pt>
                <c:pt idx="9779">
                  <c:v>0.20449999999999999</c:v>
                </c:pt>
                <c:pt idx="9780">
                  <c:v>0.18659000000000001</c:v>
                </c:pt>
                <c:pt idx="9781">
                  <c:v>0.18681</c:v>
                </c:pt>
                <c:pt idx="9782">
                  <c:v>0.16361000000000001</c:v>
                </c:pt>
                <c:pt idx="9783">
                  <c:v>0.18206</c:v>
                </c:pt>
                <c:pt idx="9784">
                  <c:v>0.22561999999999999</c:v>
                </c:pt>
                <c:pt idx="9785">
                  <c:v>0.26491999999999999</c:v>
                </c:pt>
                <c:pt idx="9786">
                  <c:v>0.20641000000000001</c:v>
                </c:pt>
                <c:pt idx="9787">
                  <c:v>0.20938999999999999</c:v>
                </c:pt>
                <c:pt idx="9788">
                  <c:v>0.24349999999999999</c:v>
                </c:pt>
                <c:pt idx="9789">
                  <c:v>0.24881</c:v>
                </c:pt>
                <c:pt idx="9790">
                  <c:v>0.23036000000000001</c:v>
                </c:pt>
                <c:pt idx="9791">
                  <c:v>0.15332999999999999</c:v>
                </c:pt>
                <c:pt idx="9792">
                  <c:v>0.18110000000000001</c:v>
                </c:pt>
                <c:pt idx="9793">
                  <c:v>0.12936</c:v>
                </c:pt>
                <c:pt idx="9794">
                  <c:v>6.8765000000000007E-2</c:v>
                </c:pt>
                <c:pt idx="9795">
                  <c:v>4.5814000000000001E-2</c:v>
                </c:pt>
                <c:pt idx="9796">
                  <c:v>-6.9608999999999999E-3</c:v>
                </c:pt>
                <c:pt idx="9797">
                  <c:v>-0.1147</c:v>
                </c:pt>
                <c:pt idx="9798">
                  <c:v>-0.14177999999999999</c:v>
                </c:pt>
                <c:pt idx="9799">
                  <c:v>-0.14298</c:v>
                </c:pt>
                <c:pt idx="9800">
                  <c:v>-0.27543000000000001</c:v>
                </c:pt>
                <c:pt idx="9801">
                  <c:v>-0.21647</c:v>
                </c:pt>
                <c:pt idx="9802">
                  <c:v>-0.27102999999999999</c:v>
                </c:pt>
                <c:pt idx="9803">
                  <c:v>-0.36803000000000002</c:v>
                </c:pt>
                <c:pt idx="9804">
                  <c:v>-0.28299000000000002</c:v>
                </c:pt>
                <c:pt idx="9805">
                  <c:v>-0.41887000000000002</c:v>
                </c:pt>
                <c:pt idx="9806">
                  <c:v>-0.33801999999999999</c:v>
                </c:pt>
                <c:pt idx="9807">
                  <c:v>-0.33794999999999997</c:v>
                </c:pt>
                <c:pt idx="9808">
                  <c:v>-0.26829999999999998</c:v>
                </c:pt>
                <c:pt idx="9809">
                  <c:v>-0.44629999999999997</c:v>
                </c:pt>
                <c:pt idx="9810">
                  <c:v>-0.30238999999999999</c:v>
                </c:pt>
                <c:pt idx="9811">
                  <c:v>-0.22919</c:v>
                </c:pt>
                <c:pt idx="9812">
                  <c:v>-0.18110000000000001</c:v>
                </c:pt>
                <c:pt idx="9813">
                  <c:v>-0.18037</c:v>
                </c:pt>
                <c:pt idx="9814">
                  <c:v>-0.15154000000000001</c:v>
                </c:pt>
                <c:pt idx="9815">
                  <c:v>-4.7211999999999997E-2</c:v>
                </c:pt>
                <c:pt idx="9816">
                  <c:v>-7.9181000000000008E-3</c:v>
                </c:pt>
                <c:pt idx="9817">
                  <c:v>9.9825999999999998E-2</c:v>
                </c:pt>
                <c:pt idx="9818">
                  <c:v>9.7617999999999996E-2</c:v>
                </c:pt>
                <c:pt idx="9819">
                  <c:v>0.15679000000000001</c:v>
                </c:pt>
                <c:pt idx="9820">
                  <c:v>0.24567</c:v>
                </c:pt>
                <c:pt idx="9821">
                  <c:v>0.27345000000000003</c:v>
                </c:pt>
                <c:pt idx="9822">
                  <c:v>0.34850999999999999</c:v>
                </c:pt>
                <c:pt idx="9823">
                  <c:v>0.35443999999999998</c:v>
                </c:pt>
                <c:pt idx="9824">
                  <c:v>0.43010999999999999</c:v>
                </c:pt>
                <c:pt idx="9825">
                  <c:v>0.53893000000000002</c:v>
                </c:pt>
                <c:pt idx="9826">
                  <c:v>0.42931000000000002</c:v>
                </c:pt>
                <c:pt idx="9827">
                  <c:v>0.41593999999999998</c:v>
                </c:pt>
                <c:pt idx="9828">
                  <c:v>0.51856999999999998</c:v>
                </c:pt>
                <c:pt idx="9829">
                  <c:v>0.35649999999999998</c:v>
                </c:pt>
                <c:pt idx="9830">
                  <c:v>0.53615000000000002</c:v>
                </c:pt>
                <c:pt idx="9831">
                  <c:v>0.31807000000000002</c:v>
                </c:pt>
                <c:pt idx="9832">
                  <c:v>0.39806000000000002</c:v>
                </c:pt>
                <c:pt idx="9833">
                  <c:v>0.25438</c:v>
                </c:pt>
                <c:pt idx="9834">
                  <c:v>0.40189000000000002</c:v>
                </c:pt>
                <c:pt idx="9835">
                  <c:v>0.12203</c:v>
                </c:pt>
                <c:pt idx="9836">
                  <c:v>9.0301999999999993E-2</c:v>
                </c:pt>
                <c:pt idx="9837">
                  <c:v>-3.9652E-2</c:v>
                </c:pt>
                <c:pt idx="9838">
                  <c:v>-6.9032999999999997E-2</c:v>
                </c:pt>
                <c:pt idx="9839">
                  <c:v>-0.10381</c:v>
                </c:pt>
                <c:pt idx="9840">
                  <c:v>-0.27661000000000002</c:v>
                </c:pt>
                <c:pt idx="9841">
                  <c:v>-0.28744999999999998</c:v>
                </c:pt>
                <c:pt idx="9842">
                  <c:v>-0.45190999999999998</c:v>
                </c:pt>
                <c:pt idx="9843">
                  <c:v>-0.42164000000000001</c:v>
                </c:pt>
                <c:pt idx="9844">
                  <c:v>-0.47039999999999998</c:v>
                </c:pt>
                <c:pt idx="9845">
                  <c:v>-0.54459000000000002</c:v>
                </c:pt>
                <c:pt idx="9846">
                  <c:v>-0.57181999999999999</c:v>
                </c:pt>
                <c:pt idx="9847">
                  <c:v>-0.56279000000000001</c:v>
                </c:pt>
                <c:pt idx="9848">
                  <c:v>-0.51770000000000005</c:v>
                </c:pt>
                <c:pt idx="9849">
                  <c:v>-0.65505000000000002</c:v>
                </c:pt>
                <c:pt idx="9850">
                  <c:v>-0.68635000000000002</c:v>
                </c:pt>
                <c:pt idx="9851">
                  <c:v>-0.49635000000000001</c:v>
                </c:pt>
                <c:pt idx="9852">
                  <c:v>-0.46013999999999999</c:v>
                </c:pt>
                <c:pt idx="9853">
                  <c:v>-0.50143000000000004</c:v>
                </c:pt>
                <c:pt idx="9854">
                  <c:v>-0.2069</c:v>
                </c:pt>
                <c:pt idx="9855">
                  <c:v>-0.35415999999999997</c:v>
                </c:pt>
                <c:pt idx="9856">
                  <c:v>-0.16120000000000001</c:v>
                </c:pt>
                <c:pt idx="9857">
                  <c:v>-0.19849</c:v>
                </c:pt>
                <c:pt idx="9858">
                  <c:v>-1.3383000000000001E-2</c:v>
                </c:pt>
                <c:pt idx="9859">
                  <c:v>-0.1108</c:v>
                </c:pt>
                <c:pt idx="9860">
                  <c:v>0.20527999999999999</c:v>
                </c:pt>
                <c:pt idx="9861">
                  <c:v>0.22977</c:v>
                </c:pt>
                <c:pt idx="9862">
                  <c:v>0.35824</c:v>
                </c:pt>
                <c:pt idx="9863">
                  <c:v>0.43885000000000002</c:v>
                </c:pt>
                <c:pt idx="9864">
                  <c:v>0.49702000000000002</c:v>
                </c:pt>
                <c:pt idx="9865">
                  <c:v>0.63212000000000002</c:v>
                </c:pt>
                <c:pt idx="9866">
                  <c:v>0.60587999999999997</c:v>
                </c:pt>
                <c:pt idx="9867">
                  <c:v>0.76276999999999995</c:v>
                </c:pt>
                <c:pt idx="9868">
                  <c:v>0.68322000000000005</c:v>
                </c:pt>
                <c:pt idx="9869">
                  <c:v>0.73104999999999998</c:v>
                </c:pt>
                <c:pt idx="9870">
                  <c:v>0.73445000000000005</c:v>
                </c:pt>
                <c:pt idx="9871">
                  <c:v>0.66349000000000002</c:v>
                </c:pt>
                <c:pt idx="9872">
                  <c:v>0.57050999999999996</c:v>
                </c:pt>
                <c:pt idx="9873">
                  <c:v>0.53351999999999999</c:v>
                </c:pt>
                <c:pt idx="9874">
                  <c:v>0.56706000000000001</c:v>
                </c:pt>
                <c:pt idx="9875">
                  <c:v>0.48809000000000002</c:v>
                </c:pt>
                <c:pt idx="9876">
                  <c:v>0.35520000000000002</c:v>
                </c:pt>
                <c:pt idx="9877">
                  <c:v>0.21113999999999999</c:v>
                </c:pt>
                <c:pt idx="9878">
                  <c:v>0.14843000000000001</c:v>
                </c:pt>
                <c:pt idx="9879">
                  <c:v>-9.6587999999999993E-2</c:v>
                </c:pt>
                <c:pt idx="9880">
                  <c:v>-6.2220999999999999E-2</c:v>
                </c:pt>
                <c:pt idx="9881">
                  <c:v>-0.22966</c:v>
                </c:pt>
                <c:pt idx="9882">
                  <c:v>-0.19874</c:v>
                </c:pt>
                <c:pt idx="9883">
                  <c:v>-0.38997999999999999</c:v>
                </c:pt>
                <c:pt idx="9884">
                  <c:v>-0.40934999999999999</c:v>
                </c:pt>
                <c:pt idx="9885">
                  <c:v>-0.60772999999999999</c:v>
                </c:pt>
                <c:pt idx="9886">
                  <c:v>-0.62463999999999997</c:v>
                </c:pt>
                <c:pt idx="9887">
                  <c:v>-0.7137</c:v>
                </c:pt>
                <c:pt idx="9888">
                  <c:v>-0.75644999999999996</c:v>
                </c:pt>
                <c:pt idx="9889">
                  <c:v>-0.81777999999999995</c:v>
                </c:pt>
                <c:pt idx="9890">
                  <c:v>-0.85641</c:v>
                </c:pt>
                <c:pt idx="9891">
                  <c:v>-0.73321999999999998</c:v>
                </c:pt>
                <c:pt idx="9892">
                  <c:v>-0.79135</c:v>
                </c:pt>
                <c:pt idx="9893">
                  <c:v>-0.75349999999999995</c:v>
                </c:pt>
                <c:pt idx="9894">
                  <c:v>-0.65527000000000002</c:v>
                </c:pt>
                <c:pt idx="9895">
                  <c:v>-0.57870999999999995</c:v>
                </c:pt>
                <c:pt idx="9896">
                  <c:v>-0.52739000000000003</c:v>
                </c:pt>
                <c:pt idx="9897">
                  <c:v>-0.35583999999999999</c:v>
                </c:pt>
                <c:pt idx="9898">
                  <c:v>-0.20813999999999999</c:v>
                </c:pt>
                <c:pt idx="9899">
                  <c:v>-0.18833</c:v>
                </c:pt>
                <c:pt idx="9900">
                  <c:v>-1.9435999999999998E-2</c:v>
                </c:pt>
                <c:pt idx="9901">
                  <c:v>4.0004999999999999E-2</c:v>
                </c:pt>
                <c:pt idx="9902">
                  <c:v>0.21565000000000001</c:v>
                </c:pt>
                <c:pt idx="9903">
                  <c:v>0.41377000000000003</c:v>
                </c:pt>
                <c:pt idx="9904">
                  <c:v>0.53180000000000005</c:v>
                </c:pt>
                <c:pt idx="9905">
                  <c:v>0.63212999999999997</c:v>
                </c:pt>
                <c:pt idx="9906">
                  <c:v>0.65629000000000004</c:v>
                </c:pt>
                <c:pt idx="9907">
                  <c:v>0.69769999999999999</c:v>
                </c:pt>
                <c:pt idx="9908">
                  <c:v>0.76637999999999995</c:v>
                </c:pt>
                <c:pt idx="9909">
                  <c:v>0.86509000000000003</c:v>
                </c:pt>
                <c:pt idx="9910">
                  <c:v>0.87733000000000005</c:v>
                </c:pt>
                <c:pt idx="9911">
                  <c:v>0.82501000000000002</c:v>
                </c:pt>
                <c:pt idx="9912">
                  <c:v>0.79869000000000001</c:v>
                </c:pt>
                <c:pt idx="9913">
                  <c:v>0.87448999999999999</c:v>
                </c:pt>
                <c:pt idx="9914">
                  <c:v>0.7994</c:v>
                </c:pt>
                <c:pt idx="9915">
                  <c:v>0.69182999999999995</c:v>
                </c:pt>
                <c:pt idx="9916">
                  <c:v>0.63800999999999997</c:v>
                </c:pt>
                <c:pt idx="9917">
                  <c:v>0.53232999999999997</c:v>
                </c:pt>
                <c:pt idx="9918">
                  <c:v>0.41824</c:v>
                </c:pt>
                <c:pt idx="9919">
                  <c:v>0.25775999999999999</c:v>
                </c:pt>
                <c:pt idx="9920">
                  <c:v>0.17205999999999999</c:v>
                </c:pt>
                <c:pt idx="9921">
                  <c:v>2.4552999999999998E-2</c:v>
                </c:pt>
                <c:pt idx="9922">
                  <c:v>-0.16963</c:v>
                </c:pt>
                <c:pt idx="9923">
                  <c:v>-0.33938000000000001</c:v>
                </c:pt>
                <c:pt idx="9924">
                  <c:v>-0.41366999999999998</c:v>
                </c:pt>
                <c:pt idx="9925">
                  <c:v>-0.39116000000000001</c:v>
                </c:pt>
                <c:pt idx="9926">
                  <c:v>-0.67476000000000003</c:v>
                </c:pt>
                <c:pt idx="9927">
                  <c:v>-0.81896999999999998</c:v>
                </c:pt>
                <c:pt idx="9928">
                  <c:v>-0.71533000000000002</c:v>
                </c:pt>
                <c:pt idx="9929">
                  <c:v>-0.97763</c:v>
                </c:pt>
                <c:pt idx="9930">
                  <c:v>-0.84789000000000003</c:v>
                </c:pt>
                <c:pt idx="9931">
                  <c:v>-1.0386</c:v>
                </c:pt>
                <c:pt idx="9932">
                  <c:v>-0.90344000000000002</c:v>
                </c:pt>
                <c:pt idx="9933">
                  <c:v>-1.0853999999999999</c:v>
                </c:pt>
                <c:pt idx="9934">
                  <c:v>-0.77658000000000005</c:v>
                </c:pt>
                <c:pt idx="9935">
                  <c:v>-0.79234000000000004</c:v>
                </c:pt>
                <c:pt idx="9936">
                  <c:v>-0.62710999999999995</c:v>
                </c:pt>
                <c:pt idx="9937">
                  <c:v>-0.57340999999999998</c:v>
                </c:pt>
                <c:pt idx="9938">
                  <c:v>-0.48518</c:v>
                </c:pt>
                <c:pt idx="9939">
                  <c:v>-0.33973999999999999</c:v>
                </c:pt>
                <c:pt idx="9940">
                  <c:v>-0.30348000000000003</c:v>
                </c:pt>
                <c:pt idx="9941">
                  <c:v>-4.5224E-2</c:v>
                </c:pt>
                <c:pt idx="9942">
                  <c:v>-4.0668999999999997E-2</c:v>
                </c:pt>
                <c:pt idx="9943">
                  <c:v>0.11029</c:v>
                </c:pt>
                <c:pt idx="9944">
                  <c:v>0.18348</c:v>
                </c:pt>
                <c:pt idx="9945">
                  <c:v>0.29794999999999999</c:v>
                </c:pt>
                <c:pt idx="9946">
                  <c:v>0.46550000000000002</c:v>
                </c:pt>
                <c:pt idx="9947">
                  <c:v>0.54176999999999997</c:v>
                </c:pt>
                <c:pt idx="9948">
                  <c:v>0.70094000000000001</c:v>
                </c:pt>
                <c:pt idx="9949">
                  <c:v>0.61677000000000004</c:v>
                </c:pt>
                <c:pt idx="9950">
                  <c:v>0.54278000000000004</c:v>
                </c:pt>
                <c:pt idx="9951">
                  <c:v>0.88827</c:v>
                </c:pt>
                <c:pt idx="9952">
                  <c:v>0.93571000000000004</c:v>
                </c:pt>
                <c:pt idx="9953">
                  <c:v>0.74285000000000001</c:v>
                </c:pt>
                <c:pt idx="9954">
                  <c:v>1.1051</c:v>
                </c:pt>
                <c:pt idx="9955">
                  <c:v>0.63195999999999997</c:v>
                </c:pt>
                <c:pt idx="9956">
                  <c:v>0.89637999999999995</c:v>
                </c:pt>
                <c:pt idx="9957">
                  <c:v>0.58228000000000002</c:v>
                </c:pt>
                <c:pt idx="9958">
                  <c:v>0.68418000000000001</c:v>
                </c:pt>
                <c:pt idx="9959">
                  <c:v>0.19571</c:v>
                </c:pt>
                <c:pt idx="9960">
                  <c:v>0.43464000000000003</c:v>
                </c:pt>
                <c:pt idx="9961">
                  <c:v>0.16500999999999999</c:v>
                </c:pt>
                <c:pt idx="9962">
                  <c:v>0.17055999999999999</c:v>
                </c:pt>
                <c:pt idx="9963">
                  <c:v>2.0867E-2</c:v>
                </c:pt>
                <c:pt idx="9964">
                  <c:v>-0.11724999999999999</c:v>
                </c:pt>
                <c:pt idx="9965">
                  <c:v>-5.7216000000000003E-2</c:v>
                </c:pt>
                <c:pt idx="9966">
                  <c:v>-0.36033999999999999</c:v>
                </c:pt>
                <c:pt idx="9967">
                  <c:v>-0.24886</c:v>
                </c:pt>
                <c:pt idx="9968">
                  <c:v>-0.41926000000000002</c:v>
                </c:pt>
                <c:pt idx="9969">
                  <c:v>-0.43558000000000002</c:v>
                </c:pt>
                <c:pt idx="9970">
                  <c:v>-0.50548000000000004</c:v>
                </c:pt>
                <c:pt idx="9971">
                  <c:v>-0.61229999999999996</c:v>
                </c:pt>
                <c:pt idx="9972">
                  <c:v>-0.62134</c:v>
                </c:pt>
                <c:pt idx="9973">
                  <c:v>-0.74909000000000003</c:v>
                </c:pt>
                <c:pt idx="9974">
                  <c:v>-0.49036999999999997</c:v>
                </c:pt>
                <c:pt idx="9975">
                  <c:v>-0.32100000000000001</c:v>
                </c:pt>
                <c:pt idx="9976">
                  <c:v>-0.60053000000000001</c:v>
                </c:pt>
                <c:pt idx="9977">
                  <c:v>-0.65608</c:v>
                </c:pt>
                <c:pt idx="9978">
                  <c:v>-0.35560000000000003</c:v>
                </c:pt>
                <c:pt idx="9979">
                  <c:v>-0.68662999999999996</c:v>
                </c:pt>
                <c:pt idx="9980">
                  <c:v>-0.17124</c:v>
                </c:pt>
                <c:pt idx="9981">
                  <c:v>-0.35663</c:v>
                </c:pt>
                <c:pt idx="9982">
                  <c:v>-5.9119000000000003E-3</c:v>
                </c:pt>
                <c:pt idx="9983">
                  <c:v>-0.12861</c:v>
                </c:pt>
                <c:pt idx="9984">
                  <c:v>0.29430000000000001</c:v>
                </c:pt>
                <c:pt idx="9985">
                  <c:v>-1.4886E-2</c:v>
                </c:pt>
                <c:pt idx="9986">
                  <c:v>0.21207000000000001</c:v>
                </c:pt>
                <c:pt idx="9987">
                  <c:v>0.18751000000000001</c:v>
                </c:pt>
                <c:pt idx="9988">
                  <c:v>0.21793999999999999</c:v>
                </c:pt>
                <c:pt idx="9989">
                  <c:v>0.28783999999999998</c:v>
                </c:pt>
                <c:pt idx="9990">
                  <c:v>0.21859000000000001</c:v>
                </c:pt>
                <c:pt idx="9991">
                  <c:v>0.49621999999999999</c:v>
                </c:pt>
                <c:pt idx="9992">
                  <c:v>0.20688999999999999</c:v>
                </c:pt>
                <c:pt idx="9993">
                  <c:v>0.37232999999999999</c:v>
                </c:pt>
                <c:pt idx="9994">
                  <c:v>0.39823999999999998</c:v>
                </c:pt>
                <c:pt idx="9995">
                  <c:v>0.35004999999999997</c:v>
                </c:pt>
                <c:pt idx="9996">
                  <c:v>0.36209000000000002</c:v>
                </c:pt>
                <c:pt idx="9997">
                  <c:v>0.39478999999999997</c:v>
                </c:pt>
                <c:pt idx="9998">
                  <c:v>0.42381000000000002</c:v>
                </c:pt>
                <c:pt idx="9999">
                  <c:v>0.18298</c:v>
                </c:pt>
                <c:pt idx="10000">
                  <c:v>0.21443999999999999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6192"/>
        <c:axId val="381064624"/>
      </c:scatterChart>
      <c:valAx>
        <c:axId val="38106619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4624"/>
        <c:crosses val="autoZero"/>
        <c:crossBetween val="midCat"/>
        <c:majorUnit val="0.5"/>
      </c:valAx>
      <c:valAx>
        <c:axId val="381064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619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3(Pa)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Sheet3!$H$1</c:f>
              <c:strCache>
                <c:ptCount val="1"/>
                <c:pt idx="0">
                  <c:v>PRES3(Pa)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Sheet3!$H$2:$H$10002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-2.8768999999999999E-3</c:v>
                </c:pt>
                <c:pt idx="9">
                  <c:v>-5.8751999999999999E-2</c:v>
                </c:pt>
                <c:pt idx="10">
                  <c:v>-2.0560999999999999E-2</c:v>
                </c:pt>
                <c:pt idx="11">
                  <c:v>0.36768000000000001</c:v>
                </c:pt>
                <c:pt idx="12">
                  <c:v>0.51968000000000003</c:v>
                </c:pt>
                <c:pt idx="13">
                  <c:v>0.47020000000000001</c:v>
                </c:pt>
                <c:pt idx="14">
                  <c:v>0.42886000000000002</c:v>
                </c:pt>
                <c:pt idx="15">
                  <c:v>-1.0504</c:v>
                </c:pt>
                <c:pt idx="16">
                  <c:v>0.87277000000000005</c:v>
                </c:pt>
                <c:pt idx="17">
                  <c:v>3.8612000000000002</c:v>
                </c:pt>
                <c:pt idx="18">
                  <c:v>1.1155999999999999</c:v>
                </c:pt>
                <c:pt idx="19">
                  <c:v>1.8920999999999999</c:v>
                </c:pt>
                <c:pt idx="20">
                  <c:v>-9.1982999999999995E-2</c:v>
                </c:pt>
                <c:pt idx="21">
                  <c:v>1.4024000000000001</c:v>
                </c:pt>
                <c:pt idx="22">
                  <c:v>0.87219999999999998</c:v>
                </c:pt>
                <c:pt idx="23">
                  <c:v>1.1901999999999999</c:v>
                </c:pt>
                <c:pt idx="24">
                  <c:v>-0.83987999999999996</c:v>
                </c:pt>
                <c:pt idx="25">
                  <c:v>-2.8313999999999999</c:v>
                </c:pt>
                <c:pt idx="26">
                  <c:v>-0.55349000000000004</c:v>
                </c:pt>
                <c:pt idx="27">
                  <c:v>-0.18659999999999999</c:v>
                </c:pt>
                <c:pt idx="28">
                  <c:v>-0.56418000000000001</c:v>
                </c:pt>
                <c:pt idx="29">
                  <c:v>2.7322000000000002</c:v>
                </c:pt>
                <c:pt idx="30">
                  <c:v>2.7351000000000001</c:v>
                </c:pt>
                <c:pt idx="31">
                  <c:v>0.76763999999999999</c:v>
                </c:pt>
                <c:pt idx="32">
                  <c:v>0.61963000000000001</c:v>
                </c:pt>
                <c:pt idx="33">
                  <c:v>-1.1474</c:v>
                </c:pt>
                <c:pt idx="34">
                  <c:v>-1.5306</c:v>
                </c:pt>
                <c:pt idx="35">
                  <c:v>0.58765000000000001</c:v>
                </c:pt>
                <c:pt idx="36">
                  <c:v>1.1363000000000001</c:v>
                </c:pt>
                <c:pt idx="37">
                  <c:v>2.9733000000000001</c:v>
                </c:pt>
                <c:pt idx="38">
                  <c:v>7.1435000000000004</c:v>
                </c:pt>
                <c:pt idx="39">
                  <c:v>9.5052000000000003</c:v>
                </c:pt>
                <c:pt idx="40">
                  <c:v>7.4028999999999998</c:v>
                </c:pt>
                <c:pt idx="41">
                  <c:v>6.3898000000000001</c:v>
                </c:pt>
                <c:pt idx="42">
                  <c:v>4.5824999999999996</c:v>
                </c:pt>
                <c:pt idx="43">
                  <c:v>2.0512999999999999</c:v>
                </c:pt>
                <c:pt idx="44">
                  <c:v>-0.23845</c:v>
                </c:pt>
                <c:pt idx="45">
                  <c:v>-1.5813999999999999</c:v>
                </c:pt>
                <c:pt idx="46">
                  <c:v>-3.3458000000000001</c:v>
                </c:pt>
                <c:pt idx="47">
                  <c:v>-5.6981999999999999</c:v>
                </c:pt>
                <c:pt idx="48">
                  <c:v>-6.9413999999999998</c:v>
                </c:pt>
                <c:pt idx="49">
                  <c:v>-6.7515999999999998</c:v>
                </c:pt>
                <c:pt idx="50">
                  <c:v>-8.1545000000000005</c:v>
                </c:pt>
                <c:pt idx="51">
                  <c:v>-11.766999999999999</c:v>
                </c:pt>
                <c:pt idx="52">
                  <c:v>-15.491</c:v>
                </c:pt>
                <c:pt idx="53">
                  <c:v>-18.298999999999999</c:v>
                </c:pt>
                <c:pt idx="54">
                  <c:v>-19.619</c:v>
                </c:pt>
                <c:pt idx="55">
                  <c:v>-20.277000000000001</c:v>
                </c:pt>
                <c:pt idx="56">
                  <c:v>-20.765999999999998</c:v>
                </c:pt>
                <c:pt idx="57">
                  <c:v>-20.459</c:v>
                </c:pt>
                <c:pt idx="58">
                  <c:v>-18.140999999999998</c:v>
                </c:pt>
                <c:pt idx="59">
                  <c:v>-15.401999999999999</c:v>
                </c:pt>
                <c:pt idx="60">
                  <c:v>-13.178000000000001</c:v>
                </c:pt>
                <c:pt idx="61">
                  <c:v>-10.417999999999999</c:v>
                </c:pt>
                <c:pt idx="62">
                  <c:v>-6.0906000000000002</c:v>
                </c:pt>
                <c:pt idx="63">
                  <c:v>-1.1614</c:v>
                </c:pt>
                <c:pt idx="64">
                  <c:v>2.9647999999999999</c:v>
                </c:pt>
                <c:pt idx="65">
                  <c:v>6.0025000000000004</c:v>
                </c:pt>
                <c:pt idx="66">
                  <c:v>10.034000000000001</c:v>
                </c:pt>
                <c:pt idx="67">
                  <c:v>15.234</c:v>
                </c:pt>
                <c:pt idx="68">
                  <c:v>17.777999999999999</c:v>
                </c:pt>
                <c:pt idx="69">
                  <c:v>20.318000000000001</c:v>
                </c:pt>
                <c:pt idx="70">
                  <c:v>21.542000000000002</c:v>
                </c:pt>
                <c:pt idx="71">
                  <c:v>24.282</c:v>
                </c:pt>
                <c:pt idx="72">
                  <c:v>25.99</c:v>
                </c:pt>
                <c:pt idx="73">
                  <c:v>27.146999999999998</c:v>
                </c:pt>
                <c:pt idx="74">
                  <c:v>26.167999999999999</c:v>
                </c:pt>
                <c:pt idx="75">
                  <c:v>25.385000000000002</c:v>
                </c:pt>
                <c:pt idx="76">
                  <c:v>25.17</c:v>
                </c:pt>
                <c:pt idx="77">
                  <c:v>22.613</c:v>
                </c:pt>
                <c:pt idx="78">
                  <c:v>19.785</c:v>
                </c:pt>
                <c:pt idx="79">
                  <c:v>17.704000000000001</c:v>
                </c:pt>
                <c:pt idx="80">
                  <c:v>15.097</c:v>
                </c:pt>
                <c:pt idx="81">
                  <c:v>11.012</c:v>
                </c:pt>
                <c:pt idx="82">
                  <c:v>7.5476000000000001</c:v>
                </c:pt>
                <c:pt idx="83">
                  <c:v>3.4740000000000002</c:v>
                </c:pt>
                <c:pt idx="84">
                  <c:v>-0.61485000000000001</c:v>
                </c:pt>
                <c:pt idx="85">
                  <c:v>-4.3842999999999996</c:v>
                </c:pt>
                <c:pt idx="86">
                  <c:v>-8.7392000000000003</c:v>
                </c:pt>
                <c:pt idx="87">
                  <c:v>-13.217000000000001</c:v>
                </c:pt>
                <c:pt idx="88">
                  <c:v>-15.756</c:v>
                </c:pt>
                <c:pt idx="89">
                  <c:v>-18.541</c:v>
                </c:pt>
                <c:pt idx="90">
                  <c:v>-21.381</c:v>
                </c:pt>
                <c:pt idx="91">
                  <c:v>-22.963000000000001</c:v>
                </c:pt>
                <c:pt idx="92">
                  <c:v>-25.292999999999999</c:v>
                </c:pt>
                <c:pt idx="93">
                  <c:v>-26.033000000000001</c:v>
                </c:pt>
                <c:pt idx="94">
                  <c:v>-27.061</c:v>
                </c:pt>
                <c:pt idx="95">
                  <c:v>-25.152999999999999</c:v>
                </c:pt>
                <c:pt idx="96">
                  <c:v>-24.318000000000001</c:v>
                </c:pt>
                <c:pt idx="97">
                  <c:v>-23.224</c:v>
                </c:pt>
                <c:pt idx="98">
                  <c:v>-21.204999999999998</c:v>
                </c:pt>
                <c:pt idx="99">
                  <c:v>-19.024000000000001</c:v>
                </c:pt>
                <c:pt idx="100">
                  <c:v>-15.903</c:v>
                </c:pt>
                <c:pt idx="101">
                  <c:v>-13.334</c:v>
                </c:pt>
                <c:pt idx="102">
                  <c:v>-10.693</c:v>
                </c:pt>
                <c:pt idx="103">
                  <c:v>-7.3669000000000002</c:v>
                </c:pt>
                <c:pt idx="104">
                  <c:v>-4.4229000000000003</c:v>
                </c:pt>
                <c:pt idx="105">
                  <c:v>-1.0508999999999999</c:v>
                </c:pt>
                <c:pt idx="106">
                  <c:v>2.6448999999999998</c:v>
                </c:pt>
                <c:pt idx="107">
                  <c:v>6.1627000000000001</c:v>
                </c:pt>
                <c:pt idx="108">
                  <c:v>10.586</c:v>
                </c:pt>
                <c:pt idx="109">
                  <c:v>14.912000000000001</c:v>
                </c:pt>
                <c:pt idx="110">
                  <c:v>17.417000000000002</c:v>
                </c:pt>
                <c:pt idx="111">
                  <c:v>20.638999999999999</c:v>
                </c:pt>
                <c:pt idx="112">
                  <c:v>23.623000000000001</c:v>
                </c:pt>
                <c:pt idx="113">
                  <c:v>24.495000000000001</c:v>
                </c:pt>
                <c:pt idx="114">
                  <c:v>25.378</c:v>
                </c:pt>
                <c:pt idx="115">
                  <c:v>25.3</c:v>
                </c:pt>
                <c:pt idx="116">
                  <c:v>24.666</c:v>
                </c:pt>
                <c:pt idx="117">
                  <c:v>23.152999999999999</c:v>
                </c:pt>
                <c:pt idx="118">
                  <c:v>21.324999999999999</c:v>
                </c:pt>
                <c:pt idx="119">
                  <c:v>19.088999999999999</c:v>
                </c:pt>
                <c:pt idx="120">
                  <c:v>16.533999999999999</c:v>
                </c:pt>
                <c:pt idx="121">
                  <c:v>13.632999999999999</c:v>
                </c:pt>
                <c:pt idx="122">
                  <c:v>11.404999999999999</c:v>
                </c:pt>
                <c:pt idx="123">
                  <c:v>9.2645</c:v>
                </c:pt>
                <c:pt idx="124">
                  <c:v>6.3327</c:v>
                </c:pt>
                <c:pt idx="125">
                  <c:v>2.6600999999999999</c:v>
                </c:pt>
                <c:pt idx="126">
                  <c:v>-0.16864000000000001</c:v>
                </c:pt>
                <c:pt idx="127">
                  <c:v>-3.0611999999999999</c:v>
                </c:pt>
                <c:pt idx="128">
                  <c:v>-6.9241999999999999</c:v>
                </c:pt>
                <c:pt idx="129">
                  <c:v>-9.6343999999999994</c:v>
                </c:pt>
                <c:pt idx="130">
                  <c:v>-12.843</c:v>
                </c:pt>
                <c:pt idx="131">
                  <c:v>-16.052</c:v>
                </c:pt>
                <c:pt idx="132">
                  <c:v>-17.285</c:v>
                </c:pt>
                <c:pt idx="133">
                  <c:v>-19.454999999999998</c:v>
                </c:pt>
                <c:pt idx="134">
                  <c:v>-21.366</c:v>
                </c:pt>
                <c:pt idx="135">
                  <c:v>-22.084</c:v>
                </c:pt>
                <c:pt idx="136">
                  <c:v>-20.949000000000002</c:v>
                </c:pt>
                <c:pt idx="137">
                  <c:v>-21.015999999999998</c:v>
                </c:pt>
                <c:pt idx="138">
                  <c:v>-20.256</c:v>
                </c:pt>
                <c:pt idx="139">
                  <c:v>-18.986000000000001</c:v>
                </c:pt>
                <c:pt idx="140">
                  <c:v>-16.736999999999998</c:v>
                </c:pt>
                <c:pt idx="141">
                  <c:v>-15.07</c:v>
                </c:pt>
                <c:pt idx="142">
                  <c:v>-13.237</c:v>
                </c:pt>
                <c:pt idx="143">
                  <c:v>-10.522</c:v>
                </c:pt>
                <c:pt idx="144">
                  <c:v>-8.1523000000000003</c:v>
                </c:pt>
                <c:pt idx="145">
                  <c:v>-5.6513999999999998</c:v>
                </c:pt>
                <c:pt idx="146">
                  <c:v>-2.5200999999999998</c:v>
                </c:pt>
                <c:pt idx="147">
                  <c:v>0.74680000000000002</c:v>
                </c:pt>
                <c:pt idx="148">
                  <c:v>3.7326999999999999</c:v>
                </c:pt>
                <c:pt idx="149">
                  <c:v>7.4147999999999996</c:v>
                </c:pt>
                <c:pt idx="150">
                  <c:v>10.637</c:v>
                </c:pt>
                <c:pt idx="151">
                  <c:v>13.58</c:v>
                </c:pt>
                <c:pt idx="152">
                  <c:v>16.100999999999999</c:v>
                </c:pt>
                <c:pt idx="153">
                  <c:v>18.538</c:v>
                </c:pt>
                <c:pt idx="154">
                  <c:v>19.481000000000002</c:v>
                </c:pt>
                <c:pt idx="155">
                  <c:v>20.9</c:v>
                </c:pt>
                <c:pt idx="156">
                  <c:v>22.023</c:v>
                </c:pt>
                <c:pt idx="157">
                  <c:v>21.151</c:v>
                </c:pt>
                <c:pt idx="158">
                  <c:v>20.98</c:v>
                </c:pt>
                <c:pt idx="159">
                  <c:v>20.452000000000002</c:v>
                </c:pt>
                <c:pt idx="160">
                  <c:v>19.457000000000001</c:v>
                </c:pt>
                <c:pt idx="161">
                  <c:v>16.885999999999999</c:v>
                </c:pt>
                <c:pt idx="162">
                  <c:v>14.444000000000001</c:v>
                </c:pt>
                <c:pt idx="163">
                  <c:v>11.901999999999999</c:v>
                </c:pt>
                <c:pt idx="164">
                  <c:v>8.8813999999999993</c:v>
                </c:pt>
                <c:pt idx="165">
                  <c:v>6.2327000000000004</c:v>
                </c:pt>
                <c:pt idx="166">
                  <c:v>2.7894999999999999</c:v>
                </c:pt>
                <c:pt idx="167">
                  <c:v>-0.90134999999999998</c:v>
                </c:pt>
                <c:pt idx="168">
                  <c:v>-3.2749999999999999</c:v>
                </c:pt>
                <c:pt idx="169">
                  <c:v>-6.7066999999999997</c:v>
                </c:pt>
                <c:pt idx="170">
                  <c:v>-9.2352000000000007</c:v>
                </c:pt>
                <c:pt idx="171">
                  <c:v>-11.975</c:v>
                </c:pt>
                <c:pt idx="172">
                  <c:v>-14.131</c:v>
                </c:pt>
                <c:pt idx="173">
                  <c:v>-15.824999999999999</c:v>
                </c:pt>
                <c:pt idx="174">
                  <c:v>-18.021999999999998</c:v>
                </c:pt>
                <c:pt idx="175">
                  <c:v>-19.475000000000001</c:v>
                </c:pt>
                <c:pt idx="176">
                  <c:v>-20.960999999999999</c:v>
                </c:pt>
                <c:pt idx="177">
                  <c:v>-20.75</c:v>
                </c:pt>
                <c:pt idx="178">
                  <c:v>-21.071000000000002</c:v>
                </c:pt>
                <c:pt idx="179">
                  <c:v>-21.588999999999999</c:v>
                </c:pt>
                <c:pt idx="180">
                  <c:v>-21.48</c:v>
                </c:pt>
                <c:pt idx="181">
                  <c:v>-19.306999999999999</c:v>
                </c:pt>
                <c:pt idx="182">
                  <c:v>-17.934000000000001</c:v>
                </c:pt>
                <c:pt idx="183">
                  <c:v>-16.152999999999999</c:v>
                </c:pt>
                <c:pt idx="184">
                  <c:v>-12.896000000000001</c:v>
                </c:pt>
                <c:pt idx="185">
                  <c:v>-10.064</c:v>
                </c:pt>
                <c:pt idx="186">
                  <c:v>-6.7397999999999998</c:v>
                </c:pt>
                <c:pt idx="187">
                  <c:v>-3.0352000000000001</c:v>
                </c:pt>
                <c:pt idx="188">
                  <c:v>0.57530000000000003</c:v>
                </c:pt>
                <c:pt idx="189">
                  <c:v>3.6078000000000001</c:v>
                </c:pt>
                <c:pt idx="190">
                  <c:v>6.8509000000000002</c:v>
                </c:pt>
                <c:pt idx="191">
                  <c:v>9.7576000000000001</c:v>
                </c:pt>
                <c:pt idx="192">
                  <c:v>12.85</c:v>
                </c:pt>
                <c:pt idx="193">
                  <c:v>14.993</c:v>
                </c:pt>
                <c:pt idx="194">
                  <c:v>17.125</c:v>
                </c:pt>
                <c:pt idx="195">
                  <c:v>18.334</c:v>
                </c:pt>
                <c:pt idx="196">
                  <c:v>20.207000000000001</c:v>
                </c:pt>
                <c:pt idx="197">
                  <c:v>21.605</c:v>
                </c:pt>
                <c:pt idx="198">
                  <c:v>21.512</c:v>
                </c:pt>
                <c:pt idx="199">
                  <c:v>21.940999999999999</c:v>
                </c:pt>
                <c:pt idx="200">
                  <c:v>21.486000000000001</c:v>
                </c:pt>
                <c:pt idx="201">
                  <c:v>21.193000000000001</c:v>
                </c:pt>
                <c:pt idx="202">
                  <c:v>19.587</c:v>
                </c:pt>
                <c:pt idx="203">
                  <c:v>17.974</c:v>
                </c:pt>
                <c:pt idx="204">
                  <c:v>16.741</c:v>
                </c:pt>
                <c:pt idx="205">
                  <c:v>14.247</c:v>
                </c:pt>
                <c:pt idx="206">
                  <c:v>11.478999999999999</c:v>
                </c:pt>
                <c:pt idx="207">
                  <c:v>8.7872000000000003</c:v>
                </c:pt>
                <c:pt idx="208">
                  <c:v>5.3796999999999997</c:v>
                </c:pt>
                <c:pt idx="209">
                  <c:v>1.4463999999999999</c:v>
                </c:pt>
                <c:pt idx="210">
                  <c:v>-1.9871000000000001</c:v>
                </c:pt>
                <c:pt idx="211">
                  <c:v>-5.8390000000000004</c:v>
                </c:pt>
                <c:pt idx="212">
                  <c:v>-9.6409000000000002</c:v>
                </c:pt>
                <c:pt idx="213">
                  <c:v>-12.311999999999999</c:v>
                </c:pt>
                <c:pt idx="214">
                  <c:v>-15.079000000000001</c:v>
                </c:pt>
                <c:pt idx="215">
                  <c:v>-17.449000000000002</c:v>
                </c:pt>
                <c:pt idx="216">
                  <c:v>-18.347999999999999</c:v>
                </c:pt>
                <c:pt idx="217">
                  <c:v>-20.785</c:v>
                </c:pt>
                <c:pt idx="218">
                  <c:v>-21.64</c:v>
                </c:pt>
                <c:pt idx="219">
                  <c:v>-22.648</c:v>
                </c:pt>
                <c:pt idx="220">
                  <c:v>-21.344000000000001</c:v>
                </c:pt>
                <c:pt idx="221">
                  <c:v>-21.361999999999998</c:v>
                </c:pt>
                <c:pt idx="222">
                  <c:v>-20.506</c:v>
                </c:pt>
                <c:pt idx="223">
                  <c:v>-20.158000000000001</c:v>
                </c:pt>
                <c:pt idx="224">
                  <c:v>-17.776</c:v>
                </c:pt>
                <c:pt idx="225">
                  <c:v>-15.173</c:v>
                </c:pt>
                <c:pt idx="226">
                  <c:v>-13.231999999999999</c:v>
                </c:pt>
                <c:pt idx="227">
                  <c:v>-11.286</c:v>
                </c:pt>
                <c:pt idx="228">
                  <c:v>-7.6746999999999996</c:v>
                </c:pt>
                <c:pt idx="229">
                  <c:v>-5.1231</c:v>
                </c:pt>
                <c:pt idx="230">
                  <c:v>-2.3914</c:v>
                </c:pt>
                <c:pt idx="231">
                  <c:v>1.1529</c:v>
                </c:pt>
                <c:pt idx="232">
                  <c:v>3.9542000000000002</c:v>
                </c:pt>
                <c:pt idx="233">
                  <c:v>7.4070999999999998</c:v>
                </c:pt>
                <c:pt idx="234">
                  <c:v>10.949</c:v>
                </c:pt>
                <c:pt idx="235">
                  <c:v>13.018000000000001</c:v>
                </c:pt>
                <c:pt idx="236">
                  <c:v>15.76</c:v>
                </c:pt>
                <c:pt idx="237">
                  <c:v>18.536999999999999</c:v>
                </c:pt>
                <c:pt idx="238">
                  <c:v>20.408000000000001</c:v>
                </c:pt>
                <c:pt idx="239">
                  <c:v>20.309999999999999</c:v>
                </c:pt>
                <c:pt idx="240">
                  <c:v>21.039000000000001</c:v>
                </c:pt>
                <c:pt idx="241">
                  <c:v>21.103999999999999</c:v>
                </c:pt>
                <c:pt idx="242">
                  <c:v>21.513999999999999</c:v>
                </c:pt>
                <c:pt idx="243">
                  <c:v>19.460999999999999</c:v>
                </c:pt>
                <c:pt idx="244">
                  <c:v>18.456</c:v>
                </c:pt>
                <c:pt idx="245">
                  <c:v>16.45</c:v>
                </c:pt>
                <c:pt idx="246">
                  <c:v>13.760999999999999</c:v>
                </c:pt>
                <c:pt idx="247">
                  <c:v>11.689</c:v>
                </c:pt>
                <c:pt idx="248">
                  <c:v>9.6791</c:v>
                </c:pt>
                <c:pt idx="249">
                  <c:v>6.5369999999999999</c:v>
                </c:pt>
                <c:pt idx="250">
                  <c:v>2.8066</c:v>
                </c:pt>
                <c:pt idx="251">
                  <c:v>0.28442000000000001</c:v>
                </c:pt>
                <c:pt idx="252">
                  <c:v>-2.5518000000000001</c:v>
                </c:pt>
                <c:pt idx="253">
                  <c:v>-5.7053000000000003</c:v>
                </c:pt>
                <c:pt idx="254">
                  <c:v>-8.1801999999999992</c:v>
                </c:pt>
                <c:pt idx="255">
                  <c:v>-10.592000000000001</c:v>
                </c:pt>
                <c:pt idx="256">
                  <c:v>-13.42</c:v>
                </c:pt>
                <c:pt idx="257">
                  <c:v>-14.775</c:v>
                </c:pt>
                <c:pt idx="258">
                  <c:v>-16.974</c:v>
                </c:pt>
                <c:pt idx="259">
                  <c:v>-19.088999999999999</c:v>
                </c:pt>
                <c:pt idx="260">
                  <c:v>-20.173999999999999</c:v>
                </c:pt>
                <c:pt idx="261">
                  <c:v>-19.821999999999999</c:v>
                </c:pt>
                <c:pt idx="262">
                  <c:v>-20.306000000000001</c:v>
                </c:pt>
                <c:pt idx="263">
                  <c:v>-20.062999999999999</c:v>
                </c:pt>
                <c:pt idx="264">
                  <c:v>-18.111999999999998</c:v>
                </c:pt>
                <c:pt idx="265">
                  <c:v>-16.727</c:v>
                </c:pt>
                <c:pt idx="266">
                  <c:v>-14.856</c:v>
                </c:pt>
                <c:pt idx="267">
                  <c:v>-13.260999999999999</c:v>
                </c:pt>
                <c:pt idx="268">
                  <c:v>-10.263</c:v>
                </c:pt>
                <c:pt idx="269">
                  <c:v>-7.3353000000000002</c:v>
                </c:pt>
                <c:pt idx="270">
                  <c:v>-4.3532999999999999</c:v>
                </c:pt>
                <c:pt idx="271">
                  <c:v>-1.4068000000000001</c:v>
                </c:pt>
                <c:pt idx="272">
                  <c:v>1.6073999999999999</c:v>
                </c:pt>
                <c:pt idx="273">
                  <c:v>4.6619999999999999</c:v>
                </c:pt>
                <c:pt idx="274">
                  <c:v>7.3417000000000003</c:v>
                </c:pt>
                <c:pt idx="275">
                  <c:v>10.032999999999999</c:v>
                </c:pt>
                <c:pt idx="276">
                  <c:v>12.747</c:v>
                </c:pt>
                <c:pt idx="277">
                  <c:v>15.151</c:v>
                </c:pt>
                <c:pt idx="278">
                  <c:v>16.245999999999999</c:v>
                </c:pt>
                <c:pt idx="279">
                  <c:v>17.888999999999999</c:v>
                </c:pt>
                <c:pt idx="280">
                  <c:v>19.233000000000001</c:v>
                </c:pt>
                <c:pt idx="281">
                  <c:v>19.117000000000001</c:v>
                </c:pt>
                <c:pt idx="282">
                  <c:v>19.706</c:v>
                </c:pt>
                <c:pt idx="283">
                  <c:v>19.89</c:v>
                </c:pt>
                <c:pt idx="284">
                  <c:v>19.452999999999999</c:v>
                </c:pt>
                <c:pt idx="285">
                  <c:v>17.597999999999999</c:v>
                </c:pt>
                <c:pt idx="286">
                  <c:v>16.241</c:v>
                </c:pt>
                <c:pt idx="287">
                  <c:v>14.407</c:v>
                </c:pt>
                <c:pt idx="288">
                  <c:v>11.483000000000001</c:v>
                </c:pt>
                <c:pt idx="289">
                  <c:v>8.9088999999999992</c:v>
                </c:pt>
                <c:pt idx="290">
                  <c:v>6.3415999999999997</c:v>
                </c:pt>
                <c:pt idx="291">
                  <c:v>3.1248999999999998</c:v>
                </c:pt>
                <c:pt idx="292">
                  <c:v>9.5198000000000005E-2</c:v>
                </c:pt>
                <c:pt idx="293">
                  <c:v>-2.5266000000000002</c:v>
                </c:pt>
                <c:pt idx="294">
                  <c:v>-5.9222999999999999</c:v>
                </c:pt>
                <c:pt idx="295">
                  <c:v>-8.2916000000000007</c:v>
                </c:pt>
                <c:pt idx="296">
                  <c:v>-10.901</c:v>
                </c:pt>
                <c:pt idx="297">
                  <c:v>-13.342000000000001</c:v>
                </c:pt>
                <c:pt idx="298">
                  <c:v>-15.055999999999999</c:v>
                </c:pt>
                <c:pt idx="299">
                  <c:v>-16.902999999999999</c:v>
                </c:pt>
                <c:pt idx="300">
                  <c:v>-18.367999999999999</c:v>
                </c:pt>
                <c:pt idx="301">
                  <c:v>-19.824000000000002</c:v>
                </c:pt>
                <c:pt idx="302">
                  <c:v>-19.600999999999999</c:v>
                </c:pt>
                <c:pt idx="303">
                  <c:v>-19.902000000000001</c:v>
                </c:pt>
                <c:pt idx="304">
                  <c:v>-20.396999999999998</c:v>
                </c:pt>
                <c:pt idx="305">
                  <c:v>-19.193000000000001</c:v>
                </c:pt>
                <c:pt idx="306">
                  <c:v>-18.343</c:v>
                </c:pt>
                <c:pt idx="307">
                  <c:v>-17.427</c:v>
                </c:pt>
                <c:pt idx="308">
                  <c:v>-15.523</c:v>
                </c:pt>
                <c:pt idx="309">
                  <c:v>-12.558999999999999</c:v>
                </c:pt>
                <c:pt idx="310">
                  <c:v>-10.33</c:v>
                </c:pt>
                <c:pt idx="311">
                  <c:v>-7.3762999999999996</c:v>
                </c:pt>
                <c:pt idx="312">
                  <c:v>-3.9108000000000001</c:v>
                </c:pt>
                <c:pt idx="313">
                  <c:v>-0.66707000000000005</c:v>
                </c:pt>
                <c:pt idx="314">
                  <c:v>2.3431999999999999</c:v>
                </c:pt>
                <c:pt idx="315">
                  <c:v>5.4322999999999997</c:v>
                </c:pt>
                <c:pt idx="316">
                  <c:v>7.9714</c:v>
                </c:pt>
                <c:pt idx="317">
                  <c:v>11.305999999999999</c:v>
                </c:pt>
                <c:pt idx="318">
                  <c:v>13.608000000000001</c:v>
                </c:pt>
                <c:pt idx="319">
                  <c:v>16.349</c:v>
                </c:pt>
                <c:pt idx="320">
                  <c:v>16.920000000000002</c:v>
                </c:pt>
                <c:pt idx="321">
                  <c:v>18.623999999999999</c:v>
                </c:pt>
                <c:pt idx="322">
                  <c:v>19.797999999999998</c:v>
                </c:pt>
                <c:pt idx="323">
                  <c:v>20.873999999999999</c:v>
                </c:pt>
                <c:pt idx="324">
                  <c:v>19.937000000000001</c:v>
                </c:pt>
                <c:pt idx="325">
                  <c:v>19.079000000000001</c:v>
                </c:pt>
                <c:pt idx="326">
                  <c:v>18.803000000000001</c:v>
                </c:pt>
                <c:pt idx="327">
                  <c:v>17.251000000000001</c:v>
                </c:pt>
                <c:pt idx="328">
                  <c:v>15.555</c:v>
                </c:pt>
                <c:pt idx="329">
                  <c:v>14.329000000000001</c:v>
                </c:pt>
                <c:pt idx="330">
                  <c:v>13.013999999999999</c:v>
                </c:pt>
                <c:pt idx="331">
                  <c:v>10.231999999999999</c:v>
                </c:pt>
                <c:pt idx="332">
                  <c:v>8.0401000000000007</c:v>
                </c:pt>
                <c:pt idx="333">
                  <c:v>5.1360999999999999</c:v>
                </c:pt>
                <c:pt idx="334">
                  <c:v>2.0964</c:v>
                </c:pt>
                <c:pt idx="335">
                  <c:v>-0.70013999999999998</c:v>
                </c:pt>
                <c:pt idx="336">
                  <c:v>-3.9287999999999998</c:v>
                </c:pt>
                <c:pt idx="337">
                  <c:v>-7.2957999999999998</c:v>
                </c:pt>
                <c:pt idx="338">
                  <c:v>-9.6207999999999991</c:v>
                </c:pt>
                <c:pt idx="339">
                  <c:v>-12.146000000000001</c:v>
                </c:pt>
                <c:pt idx="340">
                  <c:v>-14.35</c:v>
                </c:pt>
                <c:pt idx="341">
                  <c:v>-16.126000000000001</c:v>
                </c:pt>
                <c:pt idx="342">
                  <c:v>-17.760999999999999</c:v>
                </c:pt>
                <c:pt idx="343">
                  <c:v>-18.702999999999999</c:v>
                </c:pt>
                <c:pt idx="344">
                  <c:v>-19.849</c:v>
                </c:pt>
                <c:pt idx="345">
                  <c:v>-19.773</c:v>
                </c:pt>
                <c:pt idx="346">
                  <c:v>-18.850000000000001</c:v>
                </c:pt>
                <c:pt idx="347">
                  <c:v>-18.254000000000001</c:v>
                </c:pt>
                <c:pt idx="348">
                  <c:v>-17.716999999999999</c:v>
                </c:pt>
                <c:pt idx="349">
                  <c:v>-15.305</c:v>
                </c:pt>
                <c:pt idx="350">
                  <c:v>-12.757</c:v>
                </c:pt>
                <c:pt idx="351">
                  <c:v>-10.968999999999999</c:v>
                </c:pt>
                <c:pt idx="352">
                  <c:v>-8.9215999999999998</c:v>
                </c:pt>
                <c:pt idx="353">
                  <c:v>-5.5702999999999996</c:v>
                </c:pt>
                <c:pt idx="354">
                  <c:v>-3.5682</c:v>
                </c:pt>
                <c:pt idx="355">
                  <c:v>-1.2796000000000001</c:v>
                </c:pt>
                <c:pt idx="356">
                  <c:v>1.6054999999999999</c:v>
                </c:pt>
                <c:pt idx="357">
                  <c:v>3.8050999999999999</c:v>
                </c:pt>
                <c:pt idx="358">
                  <c:v>6.6371000000000002</c:v>
                </c:pt>
                <c:pt idx="359">
                  <c:v>9.6080000000000005</c:v>
                </c:pt>
                <c:pt idx="360">
                  <c:v>11.103999999999999</c:v>
                </c:pt>
                <c:pt idx="361">
                  <c:v>13.348000000000001</c:v>
                </c:pt>
                <c:pt idx="362">
                  <c:v>15.765000000000001</c:v>
                </c:pt>
                <c:pt idx="363">
                  <c:v>17.331</c:v>
                </c:pt>
                <c:pt idx="364">
                  <c:v>17.260000000000002</c:v>
                </c:pt>
                <c:pt idx="365">
                  <c:v>17.768000000000001</c:v>
                </c:pt>
                <c:pt idx="366">
                  <c:v>17.885000000000002</c:v>
                </c:pt>
                <c:pt idx="367">
                  <c:v>17.52</c:v>
                </c:pt>
                <c:pt idx="368">
                  <c:v>16.736999999999998</c:v>
                </c:pt>
                <c:pt idx="369">
                  <c:v>15.881</c:v>
                </c:pt>
                <c:pt idx="370">
                  <c:v>14.207000000000001</c:v>
                </c:pt>
                <c:pt idx="371">
                  <c:v>11.864000000000001</c:v>
                </c:pt>
                <c:pt idx="372">
                  <c:v>9.7251999999999992</c:v>
                </c:pt>
                <c:pt idx="373">
                  <c:v>7.7355</c:v>
                </c:pt>
                <c:pt idx="374">
                  <c:v>4.7049000000000003</c:v>
                </c:pt>
                <c:pt idx="375">
                  <c:v>1.3895999999999999</c:v>
                </c:pt>
                <c:pt idx="376">
                  <c:v>-1.177</c:v>
                </c:pt>
                <c:pt idx="377">
                  <c:v>-3.4817</c:v>
                </c:pt>
                <c:pt idx="378">
                  <c:v>-6.0911</c:v>
                </c:pt>
                <c:pt idx="379">
                  <c:v>-8.3096999999999994</c:v>
                </c:pt>
                <c:pt idx="380">
                  <c:v>-10.532999999999999</c:v>
                </c:pt>
                <c:pt idx="381">
                  <c:v>-12.175000000000001</c:v>
                </c:pt>
                <c:pt idx="382">
                  <c:v>-13.688000000000001</c:v>
                </c:pt>
                <c:pt idx="383">
                  <c:v>-15.548</c:v>
                </c:pt>
                <c:pt idx="384">
                  <c:v>-17.324999999999999</c:v>
                </c:pt>
                <c:pt idx="385">
                  <c:v>-17.204000000000001</c:v>
                </c:pt>
                <c:pt idx="386">
                  <c:v>-17.779</c:v>
                </c:pt>
                <c:pt idx="387">
                  <c:v>-18.096</c:v>
                </c:pt>
                <c:pt idx="388">
                  <c:v>-16.821999999999999</c:v>
                </c:pt>
                <c:pt idx="389">
                  <c:v>-15.923999999999999</c:v>
                </c:pt>
                <c:pt idx="390">
                  <c:v>-14.869</c:v>
                </c:pt>
                <c:pt idx="391">
                  <c:v>-13.180999999999999</c:v>
                </c:pt>
                <c:pt idx="392">
                  <c:v>-10.983000000000001</c:v>
                </c:pt>
                <c:pt idx="393">
                  <c:v>-9.0952000000000002</c:v>
                </c:pt>
                <c:pt idx="394">
                  <c:v>-6.5256999999999996</c:v>
                </c:pt>
                <c:pt idx="395">
                  <c:v>-3.4956</c:v>
                </c:pt>
                <c:pt idx="396">
                  <c:v>-0.86609000000000003</c:v>
                </c:pt>
                <c:pt idx="397">
                  <c:v>1.8506</c:v>
                </c:pt>
                <c:pt idx="398">
                  <c:v>4.6276999999999999</c:v>
                </c:pt>
                <c:pt idx="399">
                  <c:v>7.1337999999999999</c:v>
                </c:pt>
                <c:pt idx="400">
                  <c:v>9.8211999999999993</c:v>
                </c:pt>
                <c:pt idx="401">
                  <c:v>12.180999999999999</c:v>
                </c:pt>
                <c:pt idx="402">
                  <c:v>13.414</c:v>
                </c:pt>
                <c:pt idx="403">
                  <c:v>15.138999999999999</c:v>
                </c:pt>
                <c:pt idx="404">
                  <c:v>16.483000000000001</c:v>
                </c:pt>
                <c:pt idx="405">
                  <c:v>17.536000000000001</c:v>
                </c:pt>
                <c:pt idx="406">
                  <c:v>17.606999999999999</c:v>
                </c:pt>
                <c:pt idx="407">
                  <c:v>18.004000000000001</c:v>
                </c:pt>
                <c:pt idx="408">
                  <c:v>18.061</c:v>
                </c:pt>
                <c:pt idx="409">
                  <c:v>16.966000000000001</c:v>
                </c:pt>
                <c:pt idx="410">
                  <c:v>16.225999999999999</c:v>
                </c:pt>
                <c:pt idx="411">
                  <c:v>14.958</c:v>
                </c:pt>
                <c:pt idx="412">
                  <c:v>13.391999999999999</c:v>
                </c:pt>
                <c:pt idx="413">
                  <c:v>10.967000000000001</c:v>
                </c:pt>
                <c:pt idx="414">
                  <c:v>8.6934000000000005</c:v>
                </c:pt>
                <c:pt idx="415">
                  <c:v>6.4417</c:v>
                </c:pt>
                <c:pt idx="416">
                  <c:v>3.698</c:v>
                </c:pt>
                <c:pt idx="417">
                  <c:v>0.90900000000000003</c:v>
                </c:pt>
                <c:pt idx="418">
                  <c:v>-1.6431</c:v>
                </c:pt>
                <c:pt idx="419">
                  <c:v>-4.8239999999999998</c:v>
                </c:pt>
                <c:pt idx="420">
                  <c:v>-6.8494999999999999</c:v>
                </c:pt>
                <c:pt idx="421">
                  <c:v>-9.5787999999999993</c:v>
                </c:pt>
                <c:pt idx="422">
                  <c:v>-11.912000000000001</c:v>
                </c:pt>
                <c:pt idx="423">
                  <c:v>-13.414</c:v>
                </c:pt>
                <c:pt idx="424">
                  <c:v>-15.182</c:v>
                </c:pt>
                <c:pt idx="425">
                  <c:v>-16.527999999999999</c:v>
                </c:pt>
                <c:pt idx="426">
                  <c:v>-17.783999999999999</c:v>
                </c:pt>
                <c:pt idx="427">
                  <c:v>-17.577000000000002</c:v>
                </c:pt>
                <c:pt idx="428">
                  <c:v>-17.66</c:v>
                </c:pt>
                <c:pt idx="429">
                  <c:v>-17.896000000000001</c:v>
                </c:pt>
                <c:pt idx="430">
                  <c:v>-17.753</c:v>
                </c:pt>
                <c:pt idx="431">
                  <c:v>-16.137</c:v>
                </c:pt>
                <c:pt idx="432">
                  <c:v>-15.180999999999999</c:v>
                </c:pt>
                <c:pt idx="433">
                  <c:v>-13.682</c:v>
                </c:pt>
                <c:pt idx="434">
                  <c:v>-11.507999999999999</c:v>
                </c:pt>
                <c:pt idx="435">
                  <c:v>-9.7384000000000004</c:v>
                </c:pt>
                <c:pt idx="436">
                  <c:v>-7.1536</c:v>
                </c:pt>
                <c:pt idx="437">
                  <c:v>-4.4951999999999996</c:v>
                </c:pt>
                <c:pt idx="438">
                  <c:v>-1.8872</c:v>
                </c:pt>
                <c:pt idx="439">
                  <c:v>0.77690999999999999</c:v>
                </c:pt>
                <c:pt idx="440">
                  <c:v>3.4222999999999999</c:v>
                </c:pt>
                <c:pt idx="441">
                  <c:v>5.6082999999999998</c:v>
                </c:pt>
                <c:pt idx="442">
                  <c:v>8.6941000000000006</c:v>
                </c:pt>
                <c:pt idx="443">
                  <c:v>10.807</c:v>
                </c:pt>
                <c:pt idx="444">
                  <c:v>13.464</c:v>
                </c:pt>
                <c:pt idx="445">
                  <c:v>14.169</c:v>
                </c:pt>
                <c:pt idx="446">
                  <c:v>15.94</c:v>
                </c:pt>
                <c:pt idx="447">
                  <c:v>17.094000000000001</c:v>
                </c:pt>
                <c:pt idx="448">
                  <c:v>17.327999999999999</c:v>
                </c:pt>
                <c:pt idx="449">
                  <c:v>17.658000000000001</c:v>
                </c:pt>
                <c:pt idx="450">
                  <c:v>16.91</c:v>
                </c:pt>
                <c:pt idx="451">
                  <c:v>16.481999999999999</c:v>
                </c:pt>
                <c:pt idx="452">
                  <c:v>14.993</c:v>
                </c:pt>
                <c:pt idx="453">
                  <c:v>13.433</c:v>
                </c:pt>
                <c:pt idx="454">
                  <c:v>12.305999999999999</c:v>
                </c:pt>
                <c:pt idx="455">
                  <c:v>10.929</c:v>
                </c:pt>
                <c:pt idx="456">
                  <c:v>8.4286999999999992</c:v>
                </c:pt>
                <c:pt idx="457">
                  <c:v>6.6814</c:v>
                </c:pt>
                <c:pt idx="458">
                  <c:v>4.1756000000000002</c:v>
                </c:pt>
                <c:pt idx="459">
                  <c:v>1.4964999999999999</c:v>
                </c:pt>
                <c:pt idx="460">
                  <c:v>-0.63456000000000001</c:v>
                </c:pt>
                <c:pt idx="461">
                  <c:v>-3.1815000000000002</c:v>
                </c:pt>
                <c:pt idx="462">
                  <c:v>-5.9695</c:v>
                </c:pt>
                <c:pt idx="463">
                  <c:v>-7.8632</c:v>
                </c:pt>
                <c:pt idx="464">
                  <c:v>-9.8034999999999997</c:v>
                </c:pt>
                <c:pt idx="465">
                  <c:v>-11.577999999999999</c:v>
                </c:pt>
                <c:pt idx="466">
                  <c:v>-12.454000000000001</c:v>
                </c:pt>
                <c:pt idx="467">
                  <c:v>-14.736000000000001</c:v>
                </c:pt>
                <c:pt idx="468">
                  <c:v>-15.567</c:v>
                </c:pt>
                <c:pt idx="469">
                  <c:v>-16.789000000000001</c:v>
                </c:pt>
                <c:pt idx="470">
                  <c:v>-15.943</c:v>
                </c:pt>
                <c:pt idx="471">
                  <c:v>-16.105</c:v>
                </c:pt>
                <c:pt idx="472">
                  <c:v>-15.712999999999999</c:v>
                </c:pt>
                <c:pt idx="473">
                  <c:v>-14.61</c:v>
                </c:pt>
                <c:pt idx="474">
                  <c:v>-13.166</c:v>
                </c:pt>
                <c:pt idx="475">
                  <c:v>-10.772</c:v>
                </c:pt>
                <c:pt idx="476">
                  <c:v>-9.1052</c:v>
                </c:pt>
                <c:pt idx="477">
                  <c:v>-6.8897000000000004</c:v>
                </c:pt>
                <c:pt idx="478">
                  <c:v>-4.1668000000000003</c:v>
                </c:pt>
                <c:pt idx="479">
                  <c:v>-2.2942</c:v>
                </c:pt>
                <c:pt idx="480">
                  <c:v>-0.30617</c:v>
                </c:pt>
                <c:pt idx="481">
                  <c:v>2.1949999999999998</c:v>
                </c:pt>
                <c:pt idx="482">
                  <c:v>4.2074999999999996</c:v>
                </c:pt>
                <c:pt idx="483">
                  <c:v>6.7352999999999996</c:v>
                </c:pt>
                <c:pt idx="484">
                  <c:v>8.6872000000000007</c:v>
                </c:pt>
                <c:pt idx="485">
                  <c:v>10.371</c:v>
                </c:pt>
                <c:pt idx="486">
                  <c:v>12.164999999999999</c:v>
                </c:pt>
                <c:pt idx="487">
                  <c:v>13.989000000000001</c:v>
                </c:pt>
                <c:pt idx="488">
                  <c:v>14.419</c:v>
                </c:pt>
                <c:pt idx="489">
                  <c:v>15.023</c:v>
                </c:pt>
                <c:pt idx="490">
                  <c:v>15.398</c:v>
                </c:pt>
                <c:pt idx="491">
                  <c:v>14.624000000000001</c:v>
                </c:pt>
                <c:pt idx="492">
                  <c:v>15.144</c:v>
                </c:pt>
                <c:pt idx="493">
                  <c:v>14.465</c:v>
                </c:pt>
                <c:pt idx="494">
                  <c:v>13.771000000000001</c:v>
                </c:pt>
                <c:pt idx="495">
                  <c:v>11.613</c:v>
                </c:pt>
                <c:pt idx="496">
                  <c:v>10.106999999999999</c:v>
                </c:pt>
                <c:pt idx="497">
                  <c:v>8.3574000000000002</c:v>
                </c:pt>
                <c:pt idx="498">
                  <c:v>6.3491999999999997</c:v>
                </c:pt>
                <c:pt idx="499">
                  <c:v>3.8481999999999998</c:v>
                </c:pt>
                <c:pt idx="500">
                  <c:v>0.85650999999999999</c:v>
                </c:pt>
                <c:pt idx="501">
                  <c:v>-1.4074</c:v>
                </c:pt>
                <c:pt idx="502">
                  <c:v>-3.5175000000000001</c:v>
                </c:pt>
                <c:pt idx="503">
                  <c:v>-6.1779999999999999</c:v>
                </c:pt>
                <c:pt idx="504">
                  <c:v>-8.0615000000000006</c:v>
                </c:pt>
                <c:pt idx="505">
                  <c:v>-9.4845000000000006</c:v>
                </c:pt>
                <c:pt idx="506">
                  <c:v>-11.478</c:v>
                </c:pt>
                <c:pt idx="507">
                  <c:v>-12.872</c:v>
                </c:pt>
                <c:pt idx="508">
                  <c:v>-13.757999999999999</c:v>
                </c:pt>
                <c:pt idx="509">
                  <c:v>-15.101000000000001</c:v>
                </c:pt>
                <c:pt idx="510">
                  <c:v>-15.666</c:v>
                </c:pt>
                <c:pt idx="511">
                  <c:v>-16.062000000000001</c:v>
                </c:pt>
                <c:pt idx="512">
                  <c:v>-15.592000000000001</c:v>
                </c:pt>
                <c:pt idx="513">
                  <c:v>-15.382999999999999</c:v>
                </c:pt>
                <c:pt idx="514">
                  <c:v>-14.500999999999999</c:v>
                </c:pt>
                <c:pt idx="515">
                  <c:v>-12.843</c:v>
                </c:pt>
                <c:pt idx="516">
                  <c:v>-11.618</c:v>
                </c:pt>
                <c:pt idx="517">
                  <c:v>-10.381</c:v>
                </c:pt>
                <c:pt idx="518">
                  <c:v>-8.5009999999999994</c:v>
                </c:pt>
                <c:pt idx="519">
                  <c:v>-6.0109000000000004</c:v>
                </c:pt>
                <c:pt idx="520">
                  <c:v>-3.7263000000000002</c:v>
                </c:pt>
                <c:pt idx="521">
                  <c:v>-1.1216999999999999</c:v>
                </c:pt>
                <c:pt idx="522">
                  <c:v>1.3711</c:v>
                </c:pt>
                <c:pt idx="523">
                  <c:v>3.5118</c:v>
                </c:pt>
                <c:pt idx="524">
                  <c:v>6.1639999999999997</c:v>
                </c:pt>
                <c:pt idx="525">
                  <c:v>8.8613999999999997</c:v>
                </c:pt>
                <c:pt idx="526">
                  <c:v>10.385</c:v>
                </c:pt>
                <c:pt idx="527">
                  <c:v>12.085000000000001</c:v>
                </c:pt>
                <c:pt idx="528">
                  <c:v>13.7</c:v>
                </c:pt>
                <c:pt idx="529">
                  <c:v>14.169</c:v>
                </c:pt>
                <c:pt idx="530">
                  <c:v>15.154999999999999</c:v>
                </c:pt>
                <c:pt idx="531">
                  <c:v>15.972</c:v>
                </c:pt>
                <c:pt idx="532">
                  <c:v>16.231000000000002</c:v>
                </c:pt>
                <c:pt idx="533">
                  <c:v>15.553000000000001</c:v>
                </c:pt>
                <c:pt idx="534">
                  <c:v>15.398999999999999</c:v>
                </c:pt>
                <c:pt idx="535">
                  <c:v>14.695</c:v>
                </c:pt>
                <c:pt idx="536">
                  <c:v>12.965</c:v>
                </c:pt>
                <c:pt idx="537">
                  <c:v>11.8</c:v>
                </c:pt>
                <c:pt idx="538">
                  <c:v>10.343999999999999</c:v>
                </c:pt>
                <c:pt idx="539">
                  <c:v>8.3943999999999992</c:v>
                </c:pt>
                <c:pt idx="540">
                  <c:v>6.4279999999999999</c:v>
                </c:pt>
                <c:pt idx="541">
                  <c:v>4.4029999999999996</c:v>
                </c:pt>
                <c:pt idx="542">
                  <c:v>1.8637999999999999</c:v>
                </c:pt>
                <c:pt idx="543">
                  <c:v>-0.18113000000000001</c:v>
                </c:pt>
                <c:pt idx="544">
                  <c:v>-2.8083999999999998</c:v>
                </c:pt>
                <c:pt idx="545">
                  <c:v>-5.1449999999999996</c:v>
                </c:pt>
                <c:pt idx="546">
                  <c:v>-7.6954000000000002</c:v>
                </c:pt>
                <c:pt idx="547">
                  <c:v>-9.2178000000000004</c:v>
                </c:pt>
                <c:pt idx="548">
                  <c:v>-11.371</c:v>
                </c:pt>
                <c:pt idx="549">
                  <c:v>-13.285</c:v>
                </c:pt>
                <c:pt idx="550">
                  <c:v>-14.34</c:v>
                </c:pt>
                <c:pt idx="551">
                  <c:v>-14.683999999999999</c:v>
                </c:pt>
                <c:pt idx="552">
                  <c:v>-15.497</c:v>
                </c:pt>
                <c:pt idx="553">
                  <c:v>-15.605</c:v>
                </c:pt>
                <c:pt idx="554">
                  <c:v>-15.036</c:v>
                </c:pt>
                <c:pt idx="555">
                  <c:v>-14.895</c:v>
                </c:pt>
                <c:pt idx="556">
                  <c:v>-14.14</c:v>
                </c:pt>
                <c:pt idx="557">
                  <c:v>-13.276</c:v>
                </c:pt>
                <c:pt idx="558">
                  <c:v>-11.456</c:v>
                </c:pt>
                <c:pt idx="559">
                  <c:v>-9.7685999999999993</c:v>
                </c:pt>
                <c:pt idx="560">
                  <c:v>-8.1578999999999997</c:v>
                </c:pt>
                <c:pt idx="561">
                  <c:v>-6.0080999999999998</c:v>
                </c:pt>
                <c:pt idx="562">
                  <c:v>-3.8551000000000002</c:v>
                </c:pt>
                <c:pt idx="563">
                  <c:v>-1.7491000000000001</c:v>
                </c:pt>
                <c:pt idx="564">
                  <c:v>0.31606000000000001</c:v>
                </c:pt>
                <c:pt idx="565">
                  <c:v>2.0333000000000001</c:v>
                </c:pt>
                <c:pt idx="566">
                  <c:v>4.1193</c:v>
                </c:pt>
                <c:pt idx="567">
                  <c:v>6.8505000000000003</c:v>
                </c:pt>
                <c:pt idx="568">
                  <c:v>8.0698000000000008</c:v>
                </c:pt>
                <c:pt idx="569">
                  <c:v>10.416</c:v>
                </c:pt>
                <c:pt idx="570">
                  <c:v>11.694000000000001</c:v>
                </c:pt>
                <c:pt idx="571">
                  <c:v>13.321999999999999</c:v>
                </c:pt>
                <c:pt idx="572">
                  <c:v>13.688000000000001</c:v>
                </c:pt>
                <c:pt idx="573">
                  <c:v>14.818</c:v>
                </c:pt>
                <c:pt idx="574">
                  <c:v>15.026</c:v>
                </c:pt>
                <c:pt idx="575">
                  <c:v>13.638999999999999</c:v>
                </c:pt>
                <c:pt idx="576">
                  <c:v>13.567</c:v>
                </c:pt>
                <c:pt idx="577">
                  <c:v>12.962</c:v>
                </c:pt>
                <c:pt idx="578">
                  <c:v>11.39</c:v>
                </c:pt>
                <c:pt idx="579">
                  <c:v>10.044</c:v>
                </c:pt>
                <c:pt idx="580">
                  <c:v>8.7969000000000008</c:v>
                </c:pt>
                <c:pt idx="581">
                  <c:v>6.7770999999999999</c:v>
                </c:pt>
                <c:pt idx="582">
                  <c:v>4.9538000000000002</c:v>
                </c:pt>
                <c:pt idx="583">
                  <c:v>2.8883999999999999</c:v>
                </c:pt>
                <c:pt idx="584">
                  <c:v>0.39688000000000001</c:v>
                </c:pt>
                <c:pt idx="585">
                  <c:v>-1.4645999999999999</c:v>
                </c:pt>
                <c:pt idx="586">
                  <c:v>-3.2906</c:v>
                </c:pt>
                <c:pt idx="587">
                  <c:v>-5.5903</c:v>
                </c:pt>
                <c:pt idx="588">
                  <c:v>-7.4580000000000002</c:v>
                </c:pt>
                <c:pt idx="589">
                  <c:v>-8.3914000000000009</c:v>
                </c:pt>
                <c:pt idx="590">
                  <c:v>-9.5708000000000002</c:v>
                </c:pt>
                <c:pt idx="591">
                  <c:v>-10.807</c:v>
                </c:pt>
                <c:pt idx="592">
                  <c:v>-12.773</c:v>
                </c:pt>
                <c:pt idx="593">
                  <c:v>-12.707000000000001</c:v>
                </c:pt>
                <c:pt idx="594">
                  <c:v>-13.852</c:v>
                </c:pt>
                <c:pt idx="595">
                  <c:v>-13.646000000000001</c:v>
                </c:pt>
                <c:pt idx="596">
                  <c:v>-13.063000000000001</c:v>
                </c:pt>
                <c:pt idx="597">
                  <c:v>-12.801</c:v>
                </c:pt>
                <c:pt idx="598">
                  <c:v>-12.541</c:v>
                </c:pt>
                <c:pt idx="599">
                  <c:v>-11.138</c:v>
                </c:pt>
                <c:pt idx="600">
                  <c:v>-8.6096000000000004</c:v>
                </c:pt>
                <c:pt idx="601">
                  <c:v>-7.2953000000000001</c:v>
                </c:pt>
                <c:pt idx="602">
                  <c:v>-5.5465</c:v>
                </c:pt>
                <c:pt idx="603">
                  <c:v>-2.8919999999999999</c:v>
                </c:pt>
                <c:pt idx="604">
                  <c:v>-1.3896999999999999</c:v>
                </c:pt>
                <c:pt idx="605">
                  <c:v>0.52885000000000004</c:v>
                </c:pt>
                <c:pt idx="606">
                  <c:v>2.8815</c:v>
                </c:pt>
                <c:pt idx="607">
                  <c:v>4.2961</c:v>
                </c:pt>
                <c:pt idx="608">
                  <c:v>6.4854000000000003</c:v>
                </c:pt>
                <c:pt idx="609">
                  <c:v>8.8161000000000005</c:v>
                </c:pt>
                <c:pt idx="610">
                  <c:v>9.5802999999999994</c:v>
                </c:pt>
                <c:pt idx="611">
                  <c:v>10.922000000000001</c:v>
                </c:pt>
                <c:pt idx="612">
                  <c:v>12.571</c:v>
                </c:pt>
                <c:pt idx="613">
                  <c:v>12.814</c:v>
                </c:pt>
                <c:pt idx="614">
                  <c:v>13.041</c:v>
                </c:pt>
                <c:pt idx="615">
                  <c:v>13.305</c:v>
                </c:pt>
                <c:pt idx="616">
                  <c:v>13.263</c:v>
                </c:pt>
                <c:pt idx="617">
                  <c:v>12.943</c:v>
                </c:pt>
                <c:pt idx="618">
                  <c:v>12.351000000000001</c:v>
                </c:pt>
                <c:pt idx="619">
                  <c:v>11.894</c:v>
                </c:pt>
                <c:pt idx="620">
                  <c:v>9.8414999999999999</c:v>
                </c:pt>
                <c:pt idx="621">
                  <c:v>8.6888000000000005</c:v>
                </c:pt>
                <c:pt idx="622">
                  <c:v>7.3945999999999996</c:v>
                </c:pt>
                <c:pt idx="623">
                  <c:v>5.8563999999999998</c:v>
                </c:pt>
                <c:pt idx="624">
                  <c:v>3.3146</c:v>
                </c:pt>
                <c:pt idx="625">
                  <c:v>0.74290999999999996</c:v>
                </c:pt>
                <c:pt idx="626">
                  <c:v>-1.2765</c:v>
                </c:pt>
                <c:pt idx="627">
                  <c:v>-3.2806000000000002</c:v>
                </c:pt>
                <c:pt idx="628">
                  <c:v>-5.5015000000000001</c:v>
                </c:pt>
                <c:pt idx="629">
                  <c:v>-7.1017999999999999</c:v>
                </c:pt>
                <c:pt idx="630">
                  <c:v>-8.8655000000000008</c:v>
                </c:pt>
                <c:pt idx="631">
                  <c:v>-10.137</c:v>
                </c:pt>
                <c:pt idx="632">
                  <c:v>-11.212</c:v>
                </c:pt>
                <c:pt idx="633">
                  <c:v>-12.596</c:v>
                </c:pt>
                <c:pt idx="634">
                  <c:v>-13.087</c:v>
                </c:pt>
                <c:pt idx="635">
                  <c:v>-13.54</c:v>
                </c:pt>
                <c:pt idx="636">
                  <c:v>-13.964</c:v>
                </c:pt>
                <c:pt idx="637">
                  <c:v>-14.256</c:v>
                </c:pt>
                <c:pt idx="638">
                  <c:v>-13.340999999999999</c:v>
                </c:pt>
                <c:pt idx="639">
                  <c:v>-12.542999999999999</c:v>
                </c:pt>
                <c:pt idx="640">
                  <c:v>-11.747</c:v>
                </c:pt>
                <c:pt idx="641">
                  <c:v>-10.083</c:v>
                </c:pt>
                <c:pt idx="642">
                  <c:v>-9.1181000000000001</c:v>
                </c:pt>
                <c:pt idx="643">
                  <c:v>-7.7478999999999996</c:v>
                </c:pt>
                <c:pt idx="644">
                  <c:v>-5.9021999999999997</c:v>
                </c:pt>
                <c:pt idx="645">
                  <c:v>-3.8005</c:v>
                </c:pt>
                <c:pt idx="646">
                  <c:v>-1.7918000000000001</c:v>
                </c:pt>
                <c:pt idx="647">
                  <c:v>0.22863</c:v>
                </c:pt>
                <c:pt idx="648">
                  <c:v>2.1520999999999999</c:v>
                </c:pt>
                <c:pt idx="649">
                  <c:v>4.5006000000000004</c:v>
                </c:pt>
                <c:pt idx="650">
                  <c:v>6.8586</c:v>
                </c:pt>
                <c:pt idx="651">
                  <c:v>8.7752999999999997</c:v>
                </c:pt>
                <c:pt idx="652">
                  <c:v>9.8625000000000007</c:v>
                </c:pt>
                <c:pt idx="653">
                  <c:v>11.363</c:v>
                </c:pt>
                <c:pt idx="654">
                  <c:v>12.537000000000001</c:v>
                </c:pt>
                <c:pt idx="655">
                  <c:v>12.741</c:v>
                </c:pt>
                <c:pt idx="656">
                  <c:v>13.361000000000001</c:v>
                </c:pt>
                <c:pt idx="657">
                  <c:v>13.635</c:v>
                </c:pt>
                <c:pt idx="658">
                  <c:v>13.701000000000001</c:v>
                </c:pt>
                <c:pt idx="659">
                  <c:v>12.936999999999999</c:v>
                </c:pt>
                <c:pt idx="660">
                  <c:v>12.404999999999999</c:v>
                </c:pt>
                <c:pt idx="661">
                  <c:v>11.435</c:v>
                </c:pt>
                <c:pt idx="662">
                  <c:v>9.9055</c:v>
                </c:pt>
                <c:pt idx="663">
                  <c:v>8.7581000000000007</c:v>
                </c:pt>
                <c:pt idx="664">
                  <c:v>7.1512000000000002</c:v>
                </c:pt>
                <c:pt idx="665">
                  <c:v>5.3864999999999998</c:v>
                </c:pt>
                <c:pt idx="666">
                  <c:v>3.9870000000000001</c:v>
                </c:pt>
                <c:pt idx="667">
                  <c:v>2.0510999999999999</c:v>
                </c:pt>
                <c:pt idx="668">
                  <c:v>0.31439</c:v>
                </c:pt>
                <c:pt idx="669">
                  <c:v>-1.7911999999999999</c:v>
                </c:pt>
                <c:pt idx="670">
                  <c:v>-3.3721000000000001</c:v>
                </c:pt>
                <c:pt idx="671">
                  <c:v>-5.4996</c:v>
                </c:pt>
                <c:pt idx="672">
                  <c:v>-6.9507000000000003</c:v>
                </c:pt>
                <c:pt idx="673">
                  <c:v>-8.6706000000000003</c:v>
                </c:pt>
                <c:pt idx="674">
                  <c:v>-10.272</c:v>
                </c:pt>
                <c:pt idx="675">
                  <c:v>-11.327999999999999</c:v>
                </c:pt>
                <c:pt idx="676">
                  <c:v>-11.763999999999999</c:v>
                </c:pt>
                <c:pt idx="677">
                  <c:v>-12.388999999999999</c:v>
                </c:pt>
                <c:pt idx="678">
                  <c:v>-12.541</c:v>
                </c:pt>
                <c:pt idx="679">
                  <c:v>-12.121</c:v>
                </c:pt>
                <c:pt idx="680">
                  <c:v>-12.009</c:v>
                </c:pt>
                <c:pt idx="681">
                  <c:v>-11.468999999999999</c:v>
                </c:pt>
                <c:pt idx="682">
                  <c:v>-10.726000000000001</c:v>
                </c:pt>
                <c:pt idx="683">
                  <c:v>-9.0510000000000002</c:v>
                </c:pt>
                <c:pt idx="684">
                  <c:v>-7.6378000000000004</c:v>
                </c:pt>
                <c:pt idx="685">
                  <c:v>-6.2990000000000004</c:v>
                </c:pt>
                <c:pt idx="686">
                  <c:v>-4.2911000000000001</c:v>
                </c:pt>
                <c:pt idx="687">
                  <c:v>-2.508</c:v>
                </c:pt>
                <c:pt idx="688">
                  <c:v>-0.86944999999999995</c:v>
                </c:pt>
                <c:pt idx="689">
                  <c:v>0.86914999999999998</c:v>
                </c:pt>
                <c:pt idx="690">
                  <c:v>2.0918000000000001</c:v>
                </c:pt>
                <c:pt idx="691">
                  <c:v>3.5632999999999999</c:v>
                </c:pt>
                <c:pt idx="692">
                  <c:v>5.8433000000000002</c:v>
                </c:pt>
                <c:pt idx="693">
                  <c:v>6.625</c:v>
                </c:pt>
                <c:pt idx="694">
                  <c:v>8.4665999999999997</c:v>
                </c:pt>
                <c:pt idx="695">
                  <c:v>9.3562999999999992</c:v>
                </c:pt>
                <c:pt idx="696">
                  <c:v>10.701000000000001</c:v>
                </c:pt>
                <c:pt idx="697">
                  <c:v>10.957000000000001</c:v>
                </c:pt>
                <c:pt idx="698">
                  <c:v>11.904</c:v>
                </c:pt>
                <c:pt idx="699">
                  <c:v>12.077</c:v>
                </c:pt>
                <c:pt idx="700">
                  <c:v>10.804</c:v>
                </c:pt>
                <c:pt idx="701">
                  <c:v>10.718</c:v>
                </c:pt>
                <c:pt idx="702">
                  <c:v>10.231999999999999</c:v>
                </c:pt>
                <c:pt idx="703">
                  <c:v>8.3508999999999993</c:v>
                </c:pt>
                <c:pt idx="704">
                  <c:v>7.8028000000000004</c:v>
                </c:pt>
                <c:pt idx="705">
                  <c:v>6.7706</c:v>
                </c:pt>
                <c:pt idx="706">
                  <c:v>5.0446</c:v>
                </c:pt>
                <c:pt idx="707">
                  <c:v>3.5438999999999998</c:v>
                </c:pt>
                <c:pt idx="708">
                  <c:v>1.6974</c:v>
                </c:pt>
                <c:pt idx="709">
                  <c:v>-0.45739999999999997</c:v>
                </c:pt>
                <c:pt idx="710">
                  <c:v>-1.9085000000000001</c:v>
                </c:pt>
                <c:pt idx="711">
                  <c:v>-3.5354000000000001</c:v>
                </c:pt>
                <c:pt idx="712">
                  <c:v>-5.5407999999999999</c:v>
                </c:pt>
                <c:pt idx="713">
                  <c:v>-7.0321999999999996</c:v>
                </c:pt>
                <c:pt idx="714">
                  <c:v>-7.6696</c:v>
                </c:pt>
                <c:pt idx="715">
                  <c:v>-8.5344999999999995</c:v>
                </c:pt>
                <c:pt idx="716">
                  <c:v>-9.4449000000000005</c:v>
                </c:pt>
                <c:pt idx="717">
                  <c:v>-10.545999999999999</c:v>
                </c:pt>
                <c:pt idx="718">
                  <c:v>-10.875</c:v>
                </c:pt>
                <c:pt idx="719">
                  <c:v>-11.869</c:v>
                </c:pt>
                <c:pt idx="720">
                  <c:v>-11.54</c:v>
                </c:pt>
                <c:pt idx="721">
                  <c:v>-11.053000000000001</c:v>
                </c:pt>
                <c:pt idx="722">
                  <c:v>-10.872</c:v>
                </c:pt>
                <c:pt idx="723">
                  <c:v>-10.712</c:v>
                </c:pt>
                <c:pt idx="724">
                  <c:v>-8.9992999999999999</c:v>
                </c:pt>
                <c:pt idx="725">
                  <c:v>-7.2179000000000002</c:v>
                </c:pt>
                <c:pt idx="726">
                  <c:v>-6.1980000000000004</c:v>
                </c:pt>
                <c:pt idx="727">
                  <c:v>-4.6585999999999999</c:v>
                </c:pt>
                <c:pt idx="728">
                  <c:v>-2.3426999999999998</c:v>
                </c:pt>
                <c:pt idx="729">
                  <c:v>-1.1238999999999999</c:v>
                </c:pt>
                <c:pt idx="730">
                  <c:v>0.49559999999999998</c:v>
                </c:pt>
                <c:pt idx="731">
                  <c:v>2.5485000000000002</c:v>
                </c:pt>
                <c:pt idx="732">
                  <c:v>3.8176999999999999</c:v>
                </c:pt>
                <c:pt idx="733">
                  <c:v>5.7434000000000003</c:v>
                </c:pt>
                <c:pt idx="734">
                  <c:v>7.4984999999999999</c:v>
                </c:pt>
                <c:pt idx="735">
                  <c:v>8.4626000000000001</c:v>
                </c:pt>
                <c:pt idx="736">
                  <c:v>9.6524999999999999</c:v>
                </c:pt>
                <c:pt idx="737">
                  <c:v>11.061</c:v>
                </c:pt>
                <c:pt idx="738">
                  <c:v>11.183</c:v>
                </c:pt>
                <c:pt idx="739">
                  <c:v>11.239000000000001</c:v>
                </c:pt>
                <c:pt idx="740">
                  <c:v>11.414</c:v>
                </c:pt>
                <c:pt idx="741">
                  <c:v>10.769</c:v>
                </c:pt>
                <c:pt idx="742">
                  <c:v>11.278</c:v>
                </c:pt>
                <c:pt idx="743">
                  <c:v>10.781000000000001</c:v>
                </c:pt>
                <c:pt idx="744">
                  <c:v>10.430999999999999</c:v>
                </c:pt>
                <c:pt idx="745">
                  <c:v>8.7545999999999999</c:v>
                </c:pt>
                <c:pt idx="746">
                  <c:v>7.8327</c:v>
                </c:pt>
                <c:pt idx="747">
                  <c:v>6.7350000000000003</c:v>
                </c:pt>
                <c:pt idx="748">
                  <c:v>5.3307000000000002</c:v>
                </c:pt>
                <c:pt idx="749">
                  <c:v>3.5114000000000001</c:v>
                </c:pt>
                <c:pt idx="750">
                  <c:v>1.2392000000000001</c:v>
                </c:pt>
                <c:pt idx="751">
                  <c:v>-0.46925</c:v>
                </c:pt>
                <c:pt idx="752">
                  <c:v>-2.0569000000000002</c:v>
                </c:pt>
                <c:pt idx="753">
                  <c:v>-4.0444000000000004</c:v>
                </c:pt>
                <c:pt idx="754">
                  <c:v>-5.5118999999999998</c:v>
                </c:pt>
                <c:pt idx="755">
                  <c:v>-6.7165999999999997</c:v>
                </c:pt>
                <c:pt idx="756">
                  <c:v>-8.2340999999999998</c:v>
                </c:pt>
                <c:pt idx="757">
                  <c:v>-9.2210999999999999</c:v>
                </c:pt>
                <c:pt idx="758">
                  <c:v>-10.541</c:v>
                </c:pt>
                <c:pt idx="759">
                  <c:v>-11.061999999999999</c:v>
                </c:pt>
                <c:pt idx="760">
                  <c:v>-11.382999999999999</c:v>
                </c:pt>
                <c:pt idx="761">
                  <c:v>-11.66</c:v>
                </c:pt>
                <c:pt idx="762">
                  <c:v>-11.331</c:v>
                </c:pt>
                <c:pt idx="763">
                  <c:v>-11.154999999999999</c:v>
                </c:pt>
                <c:pt idx="764">
                  <c:v>-10.487</c:v>
                </c:pt>
                <c:pt idx="765">
                  <c:v>-9.3473000000000006</c:v>
                </c:pt>
                <c:pt idx="766">
                  <c:v>-8.5838000000000001</c:v>
                </c:pt>
                <c:pt idx="767">
                  <c:v>-7.8719000000000001</c:v>
                </c:pt>
                <c:pt idx="768">
                  <c:v>-6.7313999999999998</c:v>
                </c:pt>
                <c:pt idx="769">
                  <c:v>-5.1334999999999997</c:v>
                </c:pt>
                <c:pt idx="770">
                  <c:v>-3.6621999999999999</c:v>
                </c:pt>
                <c:pt idx="771">
                  <c:v>-2.0381999999999998</c:v>
                </c:pt>
                <c:pt idx="772">
                  <c:v>-0.41886000000000001</c:v>
                </c:pt>
                <c:pt idx="773">
                  <c:v>0.97594999999999998</c:v>
                </c:pt>
                <c:pt idx="774">
                  <c:v>2.9243000000000001</c:v>
                </c:pt>
                <c:pt idx="775">
                  <c:v>4.8399000000000001</c:v>
                </c:pt>
                <c:pt idx="776">
                  <c:v>6.0101000000000004</c:v>
                </c:pt>
                <c:pt idx="777">
                  <c:v>7.3105000000000002</c:v>
                </c:pt>
                <c:pt idx="778">
                  <c:v>8.6966000000000001</c:v>
                </c:pt>
                <c:pt idx="779">
                  <c:v>9.2317</c:v>
                </c:pt>
                <c:pt idx="780">
                  <c:v>9.9704999999999995</c:v>
                </c:pt>
                <c:pt idx="781">
                  <c:v>10.677</c:v>
                </c:pt>
                <c:pt idx="782">
                  <c:v>10.936</c:v>
                </c:pt>
                <c:pt idx="783">
                  <c:v>10.449</c:v>
                </c:pt>
                <c:pt idx="784">
                  <c:v>10.315</c:v>
                </c:pt>
                <c:pt idx="785">
                  <c:v>9.8636999999999997</c:v>
                </c:pt>
                <c:pt idx="786">
                  <c:v>8.6327999999999996</c:v>
                </c:pt>
                <c:pt idx="787">
                  <c:v>7.8449</c:v>
                </c:pt>
                <c:pt idx="788">
                  <c:v>6.8693</c:v>
                </c:pt>
                <c:pt idx="789">
                  <c:v>5.1843000000000004</c:v>
                </c:pt>
                <c:pt idx="790">
                  <c:v>4.2339000000000002</c:v>
                </c:pt>
                <c:pt idx="791">
                  <c:v>3.0165000000000002</c:v>
                </c:pt>
                <c:pt idx="792">
                  <c:v>1.3198000000000001</c:v>
                </c:pt>
                <c:pt idx="793">
                  <c:v>0.1069</c:v>
                </c:pt>
                <c:pt idx="794">
                  <c:v>-1.5470999999999999</c:v>
                </c:pt>
                <c:pt idx="795">
                  <c:v>-2.7896999999999998</c:v>
                </c:pt>
                <c:pt idx="796">
                  <c:v>-4.2592999999999996</c:v>
                </c:pt>
                <c:pt idx="797">
                  <c:v>-5.4615</c:v>
                </c:pt>
                <c:pt idx="798">
                  <c:v>-6.8388</c:v>
                </c:pt>
                <c:pt idx="799">
                  <c:v>-8.1145999999999994</c:v>
                </c:pt>
                <c:pt idx="800">
                  <c:v>-8.3436000000000003</c:v>
                </c:pt>
                <c:pt idx="801">
                  <c:v>-9.1727000000000007</c:v>
                </c:pt>
                <c:pt idx="802">
                  <c:v>-9.7697000000000003</c:v>
                </c:pt>
                <c:pt idx="803">
                  <c:v>-9.3260000000000005</c:v>
                </c:pt>
                <c:pt idx="804">
                  <c:v>-9.5679999999999996</c:v>
                </c:pt>
                <c:pt idx="805">
                  <c:v>-9.5381</c:v>
                </c:pt>
                <c:pt idx="806">
                  <c:v>-8.4861000000000004</c:v>
                </c:pt>
                <c:pt idx="807">
                  <c:v>-7.9922000000000004</c:v>
                </c:pt>
                <c:pt idx="808">
                  <c:v>-7.0279999999999996</c:v>
                </c:pt>
                <c:pt idx="809">
                  <c:v>-5.7880000000000003</c:v>
                </c:pt>
                <c:pt idx="810">
                  <c:v>-4.4282000000000004</c:v>
                </c:pt>
                <c:pt idx="811">
                  <c:v>-3.0733000000000001</c:v>
                </c:pt>
                <c:pt idx="812">
                  <c:v>-1.4639</c:v>
                </c:pt>
                <c:pt idx="813">
                  <c:v>8.7025000000000005E-2</c:v>
                </c:pt>
                <c:pt idx="814">
                  <c:v>1.2468999999999999</c:v>
                </c:pt>
                <c:pt idx="815">
                  <c:v>2.2949000000000002</c:v>
                </c:pt>
                <c:pt idx="816">
                  <c:v>3.5444</c:v>
                </c:pt>
                <c:pt idx="817">
                  <c:v>5.1623999999999999</c:v>
                </c:pt>
                <c:pt idx="818">
                  <c:v>5.9211</c:v>
                </c:pt>
                <c:pt idx="819">
                  <c:v>7.5382999999999996</c:v>
                </c:pt>
                <c:pt idx="820">
                  <c:v>7.6948999999999996</c:v>
                </c:pt>
                <c:pt idx="821">
                  <c:v>8.6301000000000005</c:v>
                </c:pt>
                <c:pt idx="822">
                  <c:v>9.2619000000000007</c:v>
                </c:pt>
                <c:pt idx="823">
                  <c:v>10.051</c:v>
                </c:pt>
                <c:pt idx="824">
                  <c:v>9.6133000000000006</c:v>
                </c:pt>
                <c:pt idx="825">
                  <c:v>8.9503000000000004</c:v>
                </c:pt>
                <c:pt idx="826">
                  <c:v>8.9344000000000001</c:v>
                </c:pt>
                <c:pt idx="827">
                  <c:v>8.0516000000000005</c:v>
                </c:pt>
                <c:pt idx="828">
                  <c:v>6.9606000000000003</c:v>
                </c:pt>
                <c:pt idx="829">
                  <c:v>6.5141</c:v>
                </c:pt>
                <c:pt idx="830">
                  <c:v>5.2534000000000001</c:v>
                </c:pt>
                <c:pt idx="831">
                  <c:v>3.8984000000000001</c:v>
                </c:pt>
                <c:pt idx="832">
                  <c:v>2.9304999999999999</c:v>
                </c:pt>
                <c:pt idx="833">
                  <c:v>1.2391000000000001</c:v>
                </c:pt>
                <c:pt idx="834">
                  <c:v>-0.64183000000000001</c:v>
                </c:pt>
                <c:pt idx="835">
                  <c:v>-1.6942999999999999</c:v>
                </c:pt>
                <c:pt idx="836">
                  <c:v>-3.234</c:v>
                </c:pt>
                <c:pt idx="837">
                  <c:v>-4.9015000000000004</c:v>
                </c:pt>
                <c:pt idx="838">
                  <c:v>-5.9654999999999996</c:v>
                </c:pt>
                <c:pt idx="839">
                  <c:v>-6.7061999999999999</c:v>
                </c:pt>
                <c:pt idx="840">
                  <c:v>-7.4686000000000003</c:v>
                </c:pt>
                <c:pt idx="841">
                  <c:v>-7.7140000000000004</c:v>
                </c:pt>
                <c:pt idx="842">
                  <c:v>-9.0765999999999991</c:v>
                </c:pt>
                <c:pt idx="843">
                  <c:v>-9.3576999999999995</c:v>
                </c:pt>
                <c:pt idx="844">
                  <c:v>-9.7507999999999999</c:v>
                </c:pt>
                <c:pt idx="845">
                  <c:v>-9.3711000000000002</c:v>
                </c:pt>
                <c:pt idx="846">
                  <c:v>-9.5435999999999996</c:v>
                </c:pt>
                <c:pt idx="847">
                  <c:v>-8.8943999999999992</c:v>
                </c:pt>
                <c:pt idx="848">
                  <c:v>-8.9143000000000008</c:v>
                </c:pt>
                <c:pt idx="849">
                  <c:v>-7.9678000000000004</c:v>
                </c:pt>
                <c:pt idx="850">
                  <c:v>-6.3219000000000003</c:v>
                </c:pt>
                <c:pt idx="851">
                  <c:v>-5.1703000000000001</c:v>
                </c:pt>
                <c:pt idx="852">
                  <c:v>-4.1848000000000001</c:v>
                </c:pt>
                <c:pt idx="853">
                  <c:v>-2.4285999999999999</c:v>
                </c:pt>
                <c:pt idx="854">
                  <c:v>-1.2573000000000001</c:v>
                </c:pt>
                <c:pt idx="855">
                  <c:v>-0.14124999999999999</c:v>
                </c:pt>
                <c:pt idx="856">
                  <c:v>1.5651999999999999</c:v>
                </c:pt>
                <c:pt idx="857">
                  <c:v>2.7130000000000001</c:v>
                </c:pt>
                <c:pt idx="858">
                  <c:v>4.1829000000000001</c:v>
                </c:pt>
                <c:pt idx="859">
                  <c:v>5.8545999999999996</c:v>
                </c:pt>
                <c:pt idx="860">
                  <c:v>6.7632000000000003</c:v>
                </c:pt>
                <c:pt idx="861">
                  <c:v>7.5544000000000002</c:v>
                </c:pt>
                <c:pt idx="862">
                  <c:v>8.7361000000000004</c:v>
                </c:pt>
                <c:pt idx="863">
                  <c:v>9.2819000000000003</c:v>
                </c:pt>
                <c:pt idx="864">
                  <c:v>9.3184000000000005</c:v>
                </c:pt>
                <c:pt idx="865">
                  <c:v>8.9657</c:v>
                </c:pt>
                <c:pt idx="866">
                  <c:v>8.8547999999999991</c:v>
                </c:pt>
                <c:pt idx="867">
                  <c:v>9.3658000000000001</c:v>
                </c:pt>
                <c:pt idx="868">
                  <c:v>8.5238999999999994</c:v>
                </c:pt>
                <c:pt idx="869">
                  <c:v>8.4021000000000008</c:v>
                </c:pt>
                <c:pt idx="870">
                  <c:v>7.4420999999999999</c:v>
                </c:pt>
                <c:pt idx="871">
                  <c:v>6.3381999999999996</c:v>
                </c:pt>
                <c:pt idx="872">
                  <c:v>5.6355000000000004</c:v>
                </c:pt>
                <c:pt idx="873">
                  <c:v>4.9564000000000004</c:v>
                </c:pt>
                <c:pt idx="874">
                  <c:v>3.3382000000000001</c:v>
                </c:pt>
                <c:pt idx="875">
                  <c:v>1.3344</c:v>
                </c:pt>
                <c:pt idx="876">
                  <c:v>0.25218000000000002</c:v>
                </c:pt>
                <c:pt idx="877">
                  <c:v>-1.0233000000000001</c:v>
                </c:pt>
                <c:pt idx="878">
                  <c:v>-2.6903000000000001</c:v>
                </c:pt>
                <c:pt idx="879">
                  <c:v>-3.5935000000000001</c:v>
                </c:pt>
                <c:pt idx="880">
                  <c:v>-4.6669</c:v>
                </c:pt>
                <c:pt idx="881">
                  <c:v>-6.1079999999999997</c:v>
                </c:pt>
                <c:pt idx="882">
                  <c:v>-6.4980000000000002</c:v>
                </c:pt>
                <c:pt idx="883">
                  <c:v>-7.4931000000000001</c:v>
                </c:pt>
                <c:pt idx="884">
                  <c:v>-8.5584000000000007</c:v>
                </c:pt>
                <c:pt idx="885">
                  <c:v>-8.4431999999999992</c:v>
                </c:pt>
                <c:pt idx="886">
                  <c:v>-8.6455000000000002</c:v>
                </c:pt>
                <c:pt idx="887">
                  <c:v>-8.9474</c:v>
                </c:pt>
                <c:pt idx="888">
                  <c:v>-8.2935999999999996</c:v>
                </c:pt>
                <c:pt idx="889">
                  <c:v>-7.6523000000000003</c:v>
                </c:pt>
                <c:pt idx="890">
                  <c:v>-7.1923000000000004</c:v>
                </c:pt>
                <c:pt idx="891">
                  <c:v>-6.4936999999999996</c:v>
                </c:pt>
                <c:pt idx="892">
                  <c:v>-5.6243999999999996</c:v>
                </c:pt>
                <c:pt idx="893">
                  <c:v>-4.8998999999999997</c:v>
                </c:pt>
                <c:pt idx="894">
                  <c:v>-3.9260999999999999</c:v>
                </c:pt>
                <c:pt idx="895">
                  <c:v>-2.5225</c:v>
                </c:pt>
                <c:pt idx="896">
                  <c:v>-1.4085000000000001</c:v>
                </c:pt>
                <c:pt idx="897">
                  <c:v>-0.37658999999999998</c:v>
                </c:pt>
                <c:pt idx="898">
                  <c:v>0.79781999999999997</c:v>
                </c:pt>
                <c:pt idx="899">
                  <c:v>2.2183000000000002</c:v>
                </c:pt>
                <c:pt idx="900">
                  <c:v>3.5695999999999999</c:v>
                </c:pt>
                <c:pt idx="901">
                  <c:v>4.6833</c:v>
                </c:pt>
                <c:pt idx="902">
                  <c:v>5.4452999999999996</c:v>
                </c:pt>
                <c:pt idx="903">
                  <c:v>6.3292000000000002</c:v>
                </c:pt>
                <c:pt idx="904">
                  <c:v>6.9804000000000004</c:v>
                </c:pt>
                <c:pt idx="905">
                  <c:v>7.1924999999999999</c:v>
                </c:pt>
                <c:pt idx="906">
                  <c:v>7.6993</c:v>
                </c:pt>
                <c:pt idx="907">
                  <c:v>7.8227000000000002</c:v>
                </c:pt>
                <c:pt idx="908">
                  <c:v>7.9345999999999997</c:v>
                </c:pt>
                <c:pt idx="909">
                  <c:v>7.4733000000000001</c:v>
                </c:pt>
                <c:pt idx="910">
                  <c:v>7.1210000000000004</c:v>
                </c:pt>
                <c:pt idx="911">
                  <c:v>6.5053999999999998</c:v>
                </c:pt>
                <c:pt idx="912">
                  <c:v>5.4406999999999996</c:v>
                </c:pt>
                <c:pt idx="913">
                  <c:v>4.6691000000000003</c:v>
                </c:pt>
                <c:pt idx="914">
                  <c:v>3.6438999999999999</c:v>
                </c:pt>
                <c:pt idx="915">
                  <c:v>2.7926000000000002</c:v>
                </c:pt>
                <c:pt idx="916">
                  <c:v>1.6395999999999999</c:v>
                </c:pt>
                <c:pt idx="917">
                  <c:v>0.42587000000000003</c:v>
                </c:pt>
                <c:pt idx="918">
                  <c:v>-0.40609000000000001</c:v>
                </c:pt>
                <c:pt idx="919">
                  <c:v>-1.8508</c:v>
                </c:pt>
                <c:pt idx="920">
                  <c:v>-2.6602999999999999</c:v>
                </c:pt>
                <c:pt idx="921">
                  <c:v>-3.8391999999999999</c:v>
                </c:pt>
                <c:pt idx="922">
                  <c:v>-4.5673000000000004</c:v>
                </c:pt>
                <c:pt idx="923">
                  <c:v>-5.5980999999999996</c:v>
                </c:pt>
                <c:pt idx="924">
                  <c:v>-6.4797000000000002</c:v>
                </c:pt>
                <c:pt idx="925">
                  <c:v>-6.9457000000000004</c:v>
                </c:pt>
                <c:pt idx="926">
                  <c:v>-7.2217000000000002</c:v>
                </c:pt>
                <c:pt idx="927">
                  <c:v>-7.54</c:v>
                </c:pt>
                <c:pt idx="928">
                  <c:v>-7.4749999999999996</c:v>
                </c:pt>
                <c:pt idx="929">
                  <c:v>-7.2336999999999998</c:v>
                </c:pt>
                <c:pt idx="930">
                  <c:v>-7.1802999999999999</c:v>
                </c:pt>
                <c:pt idx="931">
                  <c:v>-6.7609000000000004</c:v>
                </c:pt>
                <c:pt idx="932">
                  <c:v>-6.3571</c:v>
                </c:pt>
                <c:pt idx="933">
                  <c:v>-5.1882000000000001</c:v>
                </c:pt>
                <c:pt idx="934">
                  <c:v>-4.2465999999999999</c:v>
                </c:pt>
                <c:pt idx="935">
                  <c:v>-3.4862000000000002</c:v>
                </c:pt>
                <c:pt idx="936">
                  <c:v>-2.0823999999999998</c:v>
                </c:pt>
                <c:pt idx="937">
                  <c:v>-0.76966000000000001</c:v>
                </c:pt>
                <c:pt idx="938">
                  <c:v>0.28083000000000002</c:v>
                </c:pt>
                <c:pt idx="939">
                  <c:v>1.3399000000000001</c:v>
                </c:pt>
                <c:pt idx="940">
                  <c:v>2.0964</c:v>
                </c:pt>
                <c:pt idx="941">
                  <c:v>2.9346999999999999</c:v>
                </c:pt>
                <c:pt idx="942">
                  <c:v>4.5456000000000003</c:v>
                </c:pt>
                <c:pt idx="943">
                  <c:v>4.9587000000000003</c:v>
                </c:pt>
                <c:pt idx="944">
                  <c:v>6.2013999999999996</c:v>
                </c:pt>
                <c:pt idx="945">
                  <c:v>6.4420999999999999</c:v>
                </c:pt>
                <c:pt idx="946">
                  <c:v>6.9188999999999998</c:v>
                </c:pt>
                <c:pt idx="947">
                  <c:v>7.3658999999999999</c:v>
                </c:pt>
                <c:pt idx="948">
                  <c:v>8.0460999999999991</c:v>
                </c:pt>
                <c:pt idx="949">
                  <c:v>8.0866000000000007</c:v>
                </c:pt>
                <c:pt idx="950">
                  <c:v>7.0057</c:v>
                </c:pt>
                <c:pt idx="951">
                  <c:v>7.0438999999999998</c:v>
                </c:pt>
                <c:pt idx="952">
                  <c:v>6.7816999999999998</c:v>
                </c:pt>
                <c:pt idx="953">
                  <c:v>5.4831000000000003</c:v>
                </c:pt>
                <c:pt idx="954">
                  <c:v>5.2389999999999999</c:v>
                </c:pt>
                <c:pt idx="955">
                  <c:v>4.6814999999999998</c:v>
                </c:pt>
                <c:pt idx="956">
                  <c:v>3.2795999999999998</c:v>
                </c:pt>
                <c:pt idx="957">
                  <c:v>2.633</c:v>
                </c:pt>
                <c:pt idx="958">
                  <c:v>1.3566</c:v>
                </c:pt>
                <c:pt idx="959">
                  <c:v>-0.18052000000000001</c:v>
                </c:pt>
                <c:pt idx="960">
                  <c:v>-1.0665</c:v>
                </c:pt>
                <c:pt idx="961">
                  <c:v>-2.2176999999999998</c:v>
                </c:pt>
                <c:pt idx="962">
                  <c:v>-3.6309</c:v>
                </c:pt>
                <c:pt idx="963">
                  <c:v>-4.4260999999999999</c:v>
                </c:pt>
                <c:pt idx="964">
                  <c:v>-4.9314999999999998</c:v>
                </c:pt>
                <c:pt idx="965">
                  <c:v>-5.4119000000000002</c:v>
                </c:pt>
                <c:pt idx="966">
                  <c:v>-5.8935000000000004</c:v>
                </c:pt>
                <c:pt idx="967">
                  <c:v>-6.8232999999999997</c:v>
                </c:pt>
                <c:pt idx="968">
                  <c:v>-6.95</c:v>
                </c:pt>
                <c:pt idx="969">
                  <c:v>-7.7568000000000001</c:v>
                </c:pt>
                <c:pt idx="970">
                  <c:v>-7.0282999999999998</c:v>
                </c:pt>
                <c:pt idx="971">
                  <c:v>-7.1927000000000003</c:v>
                </c:pt>
                <c:pt idx="972">
                  <c:v>-7.1559999999999997</c:v>
                </c:pt>
                <c:pt idx="973">
                  <c:v>-6.9191000000000003</c:v>
                </c:pt>
                <c:pt idx="974">
                  <c:v>-6.1757</c:v>
                </c:pt>
                <c:pt idx="975">
                  <c:v>-4.8125999999999998</c:v>
                </c:pt>
                <c:pt idx="976">
                  <c:v>-4.2938000000000001</c:v>
                </c:pt>
                <c:pt idx="977">
                  <c:v>-3.3437000000000001</c:v>
                </c:pt>
                <c:pt idx="978">
                  <c:v>-2.0192999999999999</c:v>
                </c:pt>
                <c:pt idx="979">
                  <c:v>-1.5236000000000001</c:v>
                </c:pt>
                <c:pt idx="980">
                  <c:v>-0.60040000000000004</c:v>
                </c:pt>
                <c:pt idx="981">
                  <c:v>0.66652</c:v>
                </c:pt>
                <c:pt idx="982">
                  <c:v>1.3173999999999999</c:v>
                </c:pt>
                <c:pt idx="983">
                  <c:v>2.4817</c:v>
                </c:pt>
                <c:pt idx="984">
                  <c:v>3.8631000000000002</c:v>
                </c:pt>
                <c:pt idx="985">
                  <c:v>4.3918999999999997</c:v>
                </c:pt>
                <c:pt idx="986">
                  <c:v>5.2370999999999999</c:v>
                </c:pt>
                <c:pt idx="987">
                  <c:v>6.0396000000000001</c:v>
                </c:pt>
                <c:pt idx="988">
                  <c:v>6.4234999999999998</c:v>
                </c:pt>
                <c:pt idx="989">
                  <c:v>6.3421000000000003</c:v>
                </c:pt>
                <c:pt idx="990">
                  <c:v>6.0488</c:v>
                </c:pt>
                <c:pt idx="991">
                  <c:v>5.9684999999999997</c:v>
                </c:pt>
                <c:pt idx="992">
                  <c:v>6.4960000000000004</c:v>
                </c:pt>
                <c:pt idx="993">
                  <c:v>6.2060000000000004</c:v>
                </c:pt>
                <c:pt idx="994">
                  <c:v>5.8784000000000001</c:v>
                </c:pt>
                <c:pt idx="995">
                  <c:v>5.0964999999999998</c:v>
                </c:pt>
                <c:pt idx="996">
                  <c:v>4.6673999999999998</c:v>
                </c:pt>
                <c:pt idx="997">
                  <c:v>3.9283999999999999</c:v>
                </c:pt>
                <c:pt idx="998">
                  <c:v>3.5407999999999999</c:v>
                </c:pt>
                <c:pt idx="999">
                  <c:v>2.3704999999999998</c:v>
                </c:pt>
                <c:pt idx="1000">
                  <c:v>0.77881</c:v>
                </c:pt>
                <c:pt idx="1001">
                  <c:v>3.9482000000000003E-2</c:v>
                </c:pt>
                <c:pt idx="1002">
                  <c:v>-0.73773999999999995</c:v>
                </c:pt>
                <c:pt idx="1003">
                  <c:v>-1.9962</c:v>
                </c:pt>
                <c:pt idx="1004">
                  <c:v>-2.4977</c:v>
                </c:pt>
                <c:pt idx="1005">
                  <c:v>-3.1335999999999999</c:v>
                </c:pt>
                <c:pt idx="1006">
                  <c:v>-4.1143000000000001</c:v>
                </c:pt>
                <c:pt idx="1007">
                  <c:v>-4.2986000000000004</c:v>
                </c:pt>
                <c:pt idx="1008">
                  <c:v>-5.0071000000000003</c:v>
                </c:pt>
                <c:pt idx="1009">
                  <c:v>-5.7976000000000001</c:v>
                </c:pt>
                <c:pt idx="1010">
                  <c:v>-5.9279999999999999</c:v>
                </c:pt>
                <c:pt idx="1011">
                  <c:v>-5.7202000000000002</c:v>
                </c:pt>
                <c:pt idx="1012">
                  <c:v>-6.0113000000000003</c:v>
                </c:pt>
                <c:pt idx="1013">
                  <c:v>-5.8753000000000002</c:v>
                </c:pt>
                <c:pt idx="1014">
                  <c:v>-4.9974999999999996</c:v>
                </c:pt>
                <c:pt idx="1015">
                  <c:v>-4.6417999999999999</c:v>
                </c:pt>
                <c:pt idx="1016">
                  <c:v>-4.1315</c:v>
                </c:pt>
                <c:pt idx="1017">
                  <c:v>-3.5461999999999998</c:v>
                </c:pt>
                <c:pt idx="1018">
                  <c:v>-3.0318000000000001</c:v>
                </c:pt>
                <c:pt idx="1019">
                  <c:v>-2.3188</c:v>
                </c:pt>
                <c:pt idx="1020">
                  <c:v>-1.4105000000000001</c:v>
                </c:pt>
                <c:pt idx="1021">
                  <c:v>-0.44533</c:v>
                </c:pt>
                <c:pt idx="1022">
                  <c:v>0.18587999999999999</c:v>
                </c:pt>
                <c:pt idx="1023">
                  <c:v>0.89985999999999999</c:v>
                </c:pt>
                <c:pt idx="1024">
                  <c:v>2.0084</c:v>
                </c:pt>
                <c:pt idx="1025">
                  <c:v>2.9773999999999998</c:v>
                </c:pt>
                <c:pt idx="1026">
                  <c:v>3.6772999999999998</c:v>
                </c:pt>
                <c:pt idx="1027">
                  <c:v>4.3453999999999997</c:v>
                </c:pt>
                <c:pt idx="1028">
                  <c:v>4.7267999999999999</c:v>
                </c:pt>
                <c:pt idx="1029">
                  <c:v>5.1003999999999996</c:v>
                </c:pt>
                <c:pt idx="1030">
                  <c:v>5.5084999999999997</c:v>
                </c:pt>
                <c:pt idx="1031">
                  <c:v>5.5991</c:v>
                </c:pt>
                <c:pt idx="1032">
                  <c:v>5.6055999999999999</c:v>
                </c:pt>
                <c:pt idx="1033">
                  <c:v>5.6151</c:v>
                </c:pt>
                <c:pt idx="1034">
                  <c:v>5.2489999999999997</c:v>
                </c:pt>
                <c:pt idx="1035">
                  <c:v>4.9623999999999997</c:v>
                </c:pt>
                <c:pt idx="1036">
                  <c:v>4.4389000000000003</c:v>
                </c:pt>
                <c:pt idx="1037">
                  <c:v>3.9138000000000002</c:v>
                </c:pt>
                <c:pt idx="1038">
                  <c:v>3.0762</c:v>
                </c:pt>
                <c:pt idx="1039">
                  <c:v>2.3058000000000001</c:v>
                </c:pt>
                <c:pt idx="1040">
                  <c:v>1.8</c:v>
                </c:pt>
                <c:pt idx="1041">
                  <c:v>0.95987</c:v>
                </c:pt>
                <c:pt idx="1042">
                  <c:v>1.1296E-2</c:v>
                </c:pt>
                <c:pt idx="1043">
                  <c:v>-0.50404000000000004</c:v>
                </c:pt>
                <c:pt idx="1044">
                  <c:v>-1.6022000000000001</c:v>
                </c:pt>
                <c:pt idx="1045">
                  <c:v>-2.1389</c:v>
                </c:pt>
                <c:pt idx="1046">
                  <c:v>-3.0200999999999998</c:v>
                </c:pt>
                <c:pt idx="1047">
                  <c:v>-3.6852999999999998</c:v>
                </c:pt>
                <c:pt idx="1048">
                  <c:v>-4.3460000000000001</c:v>
                </c:pt>
                <c:pt idx="1049">
                  <c:v>-4.9863999999999997</c:v>
                </c:pt>
                <c:pt idx="1050">
                  <c:v>-5.1939000000000002</c:v>
                </c:pt>
                <c:pt idx="1051">
                  <c:v>-5.3849999999999998</c:v>
                </c:pt>
                <c:pt idx="1052">
                  <c:v>-5.6097000000000001</c:v>
                </c:pt>
                <c:pt idx="1053">
                  <c:v>-5.4474</c:v>
                </c:pt>
                <c:pt idx="1054">
                  <c:v>-5.6448</c:v>
                </c:pt>
                <c:pt idx="1055">
                  <c:v>-5.3620999999999999</c:v>
                </c:pt>
                <c:pt idx="1056">
                  <c:v>-5.0373000000000001</c:v>
                </c:pt>
                <c:pt idx="1057">
                  <c:v>-4.819</c:v>
                </c:pt>
                <c:pt idx="1058">
                  <c:v>-3.9756999999999998</c:v>
                </c:pt>
                <c:pt idx="1059">
                  <c:v>-3.2130000000000001</c:v>
                </c:pt>
                <c:pt idx="1060">
                  <c:v>-2.7332000000000001</c:v>
                </c:pt>
                <c:pt idx="1061">
                  <c:v>-1.7199</c:v>
                </c:pt>
                <c:pt idx="1062">
                  <c:v>-0.71260000000000001</c:v>
                </c:pt>
                <c:pt idx="1063">
                  <c:v>-8.0549000000000003E-3</c:v>
                </c:pt>
                <c:pt idx="1064">
                  <c:v>0.66569999999999996</c:v>
                </c:pt>
                <c:pt idx="1065">
                  <c:v>1.1557999999999999</c:v>
                </c:pt>
                <c:pt idx="1066">
                  <c:v>1.6850000000000001</c:v>
                </c:pt>
                <c:pt idx="1067">
                  <c:v>2.9592000000000001</c:v>
                </c:pt>
                <c:pt idx="1068">
                  <c:v>3.1694</c:v>
                </c:pt>
                <c:pt idx="1069">
                  <c:v>4.2241</c:v>
                </c:pt>
                <c:pt idx="1070">
                  <c:v>4.2930999999999999</c:v>
                </c:pt>
                <c:pt idx="1071">
                  <c:v>4.9646999999999997</c:v>
                </c:pt>
                <c:pt idx="1072">
                  <c:v>5.0960000000000001</c:v>
                </c:pt>
                <c:pt idx="1073">
                  <c:v>5.7182000000000004</c:v>
                </c:pt>
                <c:pt idx="1074">
                  <c:v>5.7447999999999997</c:v>
                </c:pt>
                <c:pt idx="1075">
                  <c:v>4.8666999999999998</c:v>
                </c:pt>
                <c:pt idx="1076">
                  <c:v>4.9508000000000001</c:v>
                </c:pt>
                <c:pt idx="1077">
                  <c:v>4.7952000000000004</c:v>
                </c:pt>
                <c:pt idx="1078">
                  <c:v>3.7803</c:v>
                </c:pt>
                <c:pt idx="1079">
                  <c:v>3.7784</c:v>
                </c:pt>
                <c:pt idx="1080">
                  <c:v>3.4943</c:v>
                </c:pt>
                <c:pt idx="1081">
                  <c:v>2.6747000000000001</c:v>
                </c:pt>
                <c:pt idx="1082">
                  <c:v>2.2168999999999999</c:v>
                </c:pt>
                <c:pt idx="1083">
                  <c:v>1.3367</c:v>
                </c:pt>
                <c:pt idx="1084">
                  <c:v>0.24685000000000001</c:v>
                </c:pt>
                <c:pt idx="1085">
                  <c:v>-0.21557999999999999</c:v>
                </c:pt>
                <c:pt idx="1086">
                  <c:v>-1.0057</c:v>
                </c:pt>
                <c:pt idx="1087">
                  <c:v>-2.0787</c:v>
                </c:pt>
                <c:pt idx="1088">
                  <c:v>-2.5688</c:v>
                </c:pt>
                <c:pt idx="1089">
                  <c:v>-2.7984</c:v>
                </c:pt>
                <c:pt idx="1090">
                  <c:v>-2.9986999999999999</c:v>
                </c:pt>
                <c:pt idx="1091">
                  <c:v>-3.2574999999999998</c:v>
                </c:pt>
                <c:pt idx="1092">
                  <c:v>-4.2004000000000001</c:v>
                </c:pt>
                <c:pt idx="1093">
                  <c:v>-4.1924999999999999</c:v>
                </c:pt>
                <c:pt idx="1094">
                  <c:v>-4.8682999999999996</c:v>
                </c:pt>
                <c:pt idx="1095">
                  <c:v>-4.2106000000000003</c:v>
                </c:pt>
                <c:pt idx="1096">
                  <c:v>-4.4259000000000004</c:v>
                </c:pt>
                <c:pt idx="1097">
                  <c:v>-4.4752999999999998</c:v>
                </c:pt>
                <c:pt idx="1098">
                  <c:v>-4.7454000000000001</c:v>
                </c:pt>
                <c:pt idx="1099">
                  <c:v>-3.9472</c:v>
                </c:pt>
                <c:pt idx="1100">
                  <c:v>-2.8376000000000001</c:v>
                </c:pt>
                <c:pt idx="1101">
                  <c:v>-2.6490999999999998</c:v>
                </c:pt>
                <c:pt idx="1102">
                  <c:v>-2.0903</c:v>
                </c:pt>
                <c:pt idx="1103">
                  <c:v>-1.056</c:v>
                </c:pt>
                <c:pt idx="1104">
                  <c:v>-0.93733</c:v>
                </c:pt>
                <c:pt idx="1105">
                  <c:v>-0.48314000000000001</c:v>
                </c:pt>
                <c:pt idx="1106">
                  <c:v>0.39828000000000002</c:v>
                </c:pt>
                <c:pt idx="1107">
                  <c:v>0.61429</c:v>
                </c:pt>
                <c:pt idx="1108">
                  <c:v>1.5002</c:v>
                </c:pt>
                <c:pt idx="1109">
                  <c:v>2.4218000000000002</c:v>
                </c:pt>
                <c:pt idx="1110">
                  <c:v>2.5893999999999999</c:v>
                </c:pt>
                <c:pt idx="1111">
                  <c:v>3.0762999999999998</c:v>
                </c:pt>
                <c:pt idx="1112">
                  <c:v>3.6688999999999998</c:v>
                </c:pt>
                <c:pt idx="1113">
                  <c:v>3.8472</c:v>
                </c:pt>
                <c:pt idx="1114">
                  <c:v>3.6162000000000001</c:v>
                </c:pt>
                <c:pt idx="1115">
                  <c:v>3.5571999999999999</c:v>
                </c:pt>
                <c:pt idx="1116">
                  <c:v>3.2010999999999998</c:v>
                </c:pt>
                <c:pt idx="1117">
                  <c:v>3.7675000000000001</c:v>
                </c:pt>
                <c:pt idx="1118">
                  <c:v>3.5491000000000001</c:v>
                </c:pt>
                <c:pt idx="1119">
                  <c:v>3.4277000000000002</c:v>
                </c:pt>
                <c:pt idx="1120">
                  <c:v>2.7820999999999998</c:v>
                </c:pt>
                <c:pt idx="1121">
                  <c:v>2.5503999999999998</c:v>
                </c:pt>
                <c:pt idx="1122">
                  <c:v>2.1406000000000001</c:v>
                </c:pt>
                <c:pt idx="1123">
                  <c:v>2.0524</c:v>
                </c:pt>
                <c:pt idx="1124">
                  <c:v>1.1757</c:v>
                </c:pt>
                <c:pt idx="1125">
                  <c:v>-7.7954000000000001E-3</c:v>
                </c:pt>
                <c:pt idx="1126">
                  <c:v>-0.45301999999999998</c:v>
                </c:pt>
                <c:pt idx="1127">
                  <c:v>-0.87816000000000005</c:v>
                </c:pt>
                <c:pt idx="1128">
                  <c:v>-1.7403</c:v>
                </c:pt>
                <c:pt idx="1129">
                  <c:v>-1.8955</c:v>
                </c:pt>
                <c:pt idx="1130">
                  <c:v>-2.1960999999999999</c:v>
                </c:pt>
                <c:pt idx="1131">
                  <c:v>-2.8576999999999999</c:v>
                </c:pt>
                <c:pt idx="1132">
                  <c:v>-2.8089</c:v>
                </c:pt>
                <c:pt idx="1133">
                  <c:v>-3.2728000000000002</c:v>
                </c:pt>
                <c:pt idx="1134">
                  <c:v>-3.8372999999999999</c:v>
                </c:pt>
                <c:pt idx="1135">
                  <c:v>-3.7968000000000002</c:v>
                </c:pt>
                <c:pt idx="1136">
                  <c:v>-3.617</c:v>
                </c:pt>
                <c:pt idx="1137">
                  <c:v>-3.8178000000000001</c:v>
                </c:pt>
                <c:pt idx="1138">
                  <c:v>-3.6406999999999998</c:v>
                </c:pt>
                <c:pt idx="1139">
                  <c:v>-2.9129</c:v>
                </c:pt>
                <c:pt idx="1140">
                  <c:v>-2.6753999999999998</c:v>
                </c:pt>
                <c:pt idx="1141">
                  <c:v>-2.3035999999999999</c:v>
                </c:pt>
                <c:pt idx="1142">
                  <c:v>-2.1827999999999999</c:v>
                </c:pt>
                <c:pt idx="1143">
                  <c:v>-1.7237</c:v>
                </c:pt>
                <c:pt idx="1144">
                  <c:v>-1.2919</c:v>
                </c:pt>
                <c:pt idx="1145">
                  <c:v>-0.72457000000000005</c:v>
                </c:pt>
                <c:pt idx="1146">
                  <c:v>-8.6993000000000001E-2</c:v>
                </c:pt>
                <c:pt idx="1147">
                  <c:v>0.27947</c:v>
                </c:pt>
                <c:pt idx="1148">
                  <c:v>0.68079999999999996</c:v>
                </c:pt>
                <c:pt idx="1149">
                  <c:v>1.4933000000000001</c:v>
                </c:pt>
                <c:pt idx="1150">
                  <c:v>2.2181999999999999</c:v>
                </c:pt>
                <c:pt idx="1151">
                  <c:v>2.629</c:v>
                </c:pt>
                <c:pt idx="1152">
                  <c:v>3.0051999999999999</c:v>
                </c:pt>
                <c:pt idx="1153">
                  <c:v>3.2909999999999999</c:v>
                </c:pt>
                <c:pt idx="1154">
                  <c:v>3.4666999999999999</c:v>
                </c:pt>
                <c:pt idx="1155">
                  <c:v>3.6709000000000001</c:v>
                </c:pt>
                <c:pt idx="1156">
                  <c:v>3.7223000000000002</c:v>
                </c:pt>
                <c:pt idx="1157">
                  <c:v>3.6724999999999999</c:v>
                </c:pt>
                <c:pt idx="1158">
                  <c:v>3.6823000000000001</c:v>
                </c:pt>
                <c:pt idx="1159">
                  <c:v>3.6810999999999998</c:v>
                </c:pt>
                <c:pt idx="1160">
                  <c:v>3.2730999999999999</c:v>
                </c:pt>
                <c:pt idx="1161">
                  <c:v>2.9148000000000001</c:v>
                </c:pt>
                <c:pt idx="1162">
                  <c:v>2.6019999999999999</c:v>
                </c:pt>
                <c:pt idx="1163">
                  <c:v>2.0779000000000001</c:v>
                </c:pt>
                <c:pt idx="1164">
                  <c:v>1.5461</c:v>
                </c:pt>
                <c:pt idx="1165">
                  <c:v>1.3160000000000001</c:v>
                </c:pt>
                <c:pt idx="1166">
                  <c:v>0.83965999999999996</c:v>
                </c:pt>
                <c:pt idx="1167">
                  <c:v>0.19212000000000001</c:v>
                </c:pt>
                <c:pt idx="1168">
                  <c:v>5.8516000000000002E-3</c:v>
                </c:pt>
                <c:pt idx="1169">
                  <c:v>-0.81216999999999995</c:v>
                </c:pt>
                <c:pt idx="1170">
                  <c:v>-1.0628</c:v>
                </c:pt>
                <c:pt idx="1171">
                  <c:v>-1.6520999999999999</c:v>
                </c:pt>
                <c:pt idx="1172">
                  <c:v>-2.0175000000000001</c:v>
                </c:pt>
                <c:pt idx="1173">
                  <c:v>-2.4941</c:v>
                </c:pt>
                <c:pt idx="1174">
                  <c:v>-2.9495</c:v>
                </c:pt>
                <c:pt idx="1175">
                  <c:v>-3.004</c:v>
                </c:pt>
                <c:pt idx="1176">
                  <c:v>-3.1922000000000001</c:v>
                </c:pt>
                <c:pt idx="1177">
                  <c:v>-3.3371</c:v>
                </c:pt>
                <c:pt idx="1178">
                  <c:v>-3.1640000000000001</c:v>
                </c:pt>
                <c:pt idx="1179">
                  <c:v>-3.3885000000000001</c:v>
                </c:pt>
                <c:pt idx="1180">
                  <c:v>-3.2961</c:v>
                </c:pt>
                <c:pt idx="1181">
                  <c:v>-3.0851999999999999</c:v>
                </c:pt>
                <c:pt idx="1182">
                  <c:v>-3.0247000000000002</c:v>
                </c:pt>
                <c:pt idx="1183">
                  <c:v>-2.5047999999999999</c:v>
                </c:pt>
                <c:pt idx="1184">
                  <c:v>-2.0428999999999999</c:v>
                </c:pt>
                <c:pt idx="1185">
                  <c:v>-1.8552999999999999</c:v>
                </c:pt>
                <c:pt idx="1186">
                  <c:v>-1.3039000000000001</c:v>
                </c:pt>
                <c:pt idx="1187">
                  <c:v>-0.58882999999999996</c:v>
                </c:pt>
                <c:pt idx="1188">
                  <c:v>-0.25191000000000002</c:v>
                </c:pt>
                <c:pt idx="1189">
                  <c:v>1.2189999999999999E-2</c:v>
                </c:pt>
                <c:pt idx="1190">
                  <c:v>0.11996999999999999</c:v>
                </c:pt>
                <c:pt idx="1191">
                  <c:v>0.30112</c:v>
                </c:pt>
                <c:pt idx="1192">
                  <c:v>1.2283999999999999</c:v>
                </c:pt>
                <c:pt idx="1193">
                  <c:v>1.1687000000000001</c:v>
                </c:pt>
                <c:pt idx="1194">
                  <c:v>1.9679</c:v>
                </c:pt>
                <c:pt idx="1195">
                  <c:v>1.7948</c:v>
                </c:pt>
                <c:pt idx="1196">
                  <c:v>2.2814999999999999</c:v>
                </c:pt>
                <c:pt idx="1197">
                  <c:v>2.4163000000000001</c:v>
                </c:pt>
                <c:pt idx="1198">
                  <c:v>2.9418000000000002</c:v>
                </c:pt>
                <c:pt idx="1199">
                  <c:v>2.9184999999999999</c:v>
                </c:pt>
                <c:pt idx="1200">
                  <c:v>2.1873999999999998</c:v>
                </c:pt>
                <c:pt idx="1201">
                  <c:v>2.3565</c:v>
                </c:pt>
                <c:pt idx="1202">
                  <c:v>2.3209</c:v>
                </c:pt>
                <c:pt idx="1203">
                  <c:v>1.6039000000000001</c:v>
                </c:pt>
                <c:pt idx="1204">
                  <c:v>1.8130999999999999</c:v>
                </c:pt>
                <c:pt idx="1205">
                  <c:v>1.8171999999999999</c:v>
                </c:pt>
                <c:pt idx="1206">
                  <c:v>1.3398000000000001</c:v>
                </c:pt>
                <c:pt idx="1207">
                  <c:v>1.2694000000000001</c:v>
                </c:pt>
                <c:pt idx="1208">
                  <c:v>0.72679000000000005</c:v>
                </c:pt>
                <c:pt idx="1209">
                  <c:v>3.2153000000000001E-2</c:v>
                </c:pt>
                <c:pt idx="1210">
                  <c:v>-1.8615E-2</c:v>
                </c:pt>
                <c:pt idx="1211">
                  <c:v>-0.44207999999999997</c:v>
                </c:pt>
                <c:pt idx="1212">
                  <c:v>-1.1133</c:v>
                </c:pt>
                <c:pt idx="1213">
                  <c:v>-1.2944</c:v>
                </c:pt>
                <c:pt idx="1214">
                  <c:v>-1.1587000000000001</c:v>
                </c:pt>
                <c:pt idx="1215">
                  <c:v>-1.0411999999999999</c:v>
                </c:pt>
                <c:pt idx="1216">
                  <c:v>-0.98724000000000001</c:v>
                </c:pt>
                <c:pt idx="1217">
                  <c:v>-1.7672000000000001</c:v>
                </c:pt>
                <c:pt idx="1218">
                  <c:v>-1.5786</c:v>
                </c:pt>
                <c:pt idx="1219">
                  <c:v>-2.1461000000000001</c:v>
                </c:pt>
                <c:pt idx="1220">
                  <c:v>-1.5501</c:v>
                </c:pt>
                <c:pt idx="1221">
                  <c:v>-1.7386999999999999</c:v>
                </c:pt>
                <c:pt idx="1222">
                  <c:v>-1.8464</c:v>
                </c:pt>
                <c:pt idx="1223">
                  <c:v>-2.2199</c:v>
                </c:pt>
                <c:pt idx="1224">
                  <c:v>-1.6775</c:v>
                </c:pt>
                <c:pt idx="1225">
                  <c:v>-0.74394000000000005</c:v>
                </c:pt>
                <c:pt idx="1226">
                  <c:v>-0.77373000000000003</c:v>
                </c:pt>
                <c:pt idx="1227">
                  <c:v>-0.55805000000000005</c:v>
                </c:pt>
                <c:pt idx="1228">
                  <c:v>0.15659999999999999</c:v>
                </c:pt>
                <c:pt idx="1229">
                  <c:v>-4.4449000000000002E-2</c:v>
                </c:pt>
                <c:pt idx="1230">
                  <c:v>1.5525000000000001E-2</c:v>
                </c:pt>
                <c:pt idx="1231">
                  <c:v>0.56904999999999994</c:v>
                </c:pt>
                <c:pt idx="1232">
                  <c:v>0.43136000000000002</c:v>
                </c:pt>
                <c:pt idx="1233">
                  <c:v>0.92971000000000004</c:v>
                </c:pt>
                <c:pt idx="1234">
                  <c:v>1.5299</c:v>
                </c:pt>
                <c:pt idx="1235">
                  <c:v>1.3894</c:v>
                </c:pt>
                <c:pt idx="1236">
                  <c:v>1.5736000000000001</c:v>
                </c:pt>
                <c:pt idx="1237">
                  <c:v>1.9816</c:v>
                </c:pt>
                <c:pt idx="1238">
                  <c:v>1.9517</c:v>
                </c:pt>
                <c:pt idx="1239">
                  <c:v>1.53</c:v>
                </c:pt>
                <c:pt idx="1240">
                  <c:v>1.3423</c:v>
                </c:pt>
                <c:pt idx="1241">
                  <c:v>1.0571999999999999</c:v>
                </c:pt>
                <c:pt idx="1242">
                  <c:v>1.5834999999999999</c:v>
                </c:pt>
                <c:pt idx="1243">
                  <c:v>1.3798999999999999</c:v>
                </c:pt>
                <c:pt idx="1244">
                  <c:v>1.4592000000000001</c:v>
                </c:pt>
                <c:pt idx="1245">
                  <c:v>0.95506999999999997</c:v>
                </c:pt>
                <c:pt idx="1246">
                  <c:v>0.89205000000000001</c:v>
                </c:pt>
                <c:pt idx="1247">
                  <c:v>0.79152</c:v>
                </c:pt>
                <c:pt idx="1248">
                  <c:v>0.94023000000000001</c:v>
                </c:pt>
                <c:pt idx="1249">
                  <c:v>0.34683000000000003</c:v>
                </c:pt>
                <c:pt idx="1250">
                  <c:v>-0.50299000000000005</c:v>
                </c:pt>
                <c:pt idx="1251">
                  <c:v>-0.61451</c:v>
                </c:pt>
                <c:pt idx="1252">
                  <c:v>-0.74724999999999997</c:v>
                </c:pt>
                <c:pt idx="1253">
                  <c:v>-1.2854000000000001</c:v>
                </c:pt>
                <c:pt idx="1254">
                  <c:v>-1.1554</c:v>
                </c:pt>
                <c:pt idx="1255">
                  <c:v>-1.1871</c:v>
                </c:pt>
                <c:pt idx="1256">
                  <c:v>-1.5705</c:v>
                </c:pt>
                <c:pt idx="1257">
                  <c:v>-1.42</c:v>
                </c:pt>
                <c:pt idx="1258">
                  <c:v>-1.623</c:v>
                </c:pt>
                <c:pt idx="1259">
                  <c:v>-2.0177</c:v>
                </c:pt>
                <c:pt idx="1260">
                  <c:v>-1.8262</c:v>
                </c:pt>
                <c:pt idx="1261">
                  <c:v>-1.6714</c:v>
                </c:pt>
                <c:pt idx="1262">
                  <c:v>-1.8468</c:v>
                </c:pt>
                <c:pt idx="1263">
                  <c:v>-1.7059</c:v>
                </c:pt>
                <c:pt idx="1264">
                  <c:v>-1.1826000000000001</c:v>
                </c:pt>
                <c:pt idx="1265">
                  <c:v>-1.0571999999999999</c:v>
                </c:pt>
                <c:pt idx="1266">
                  <c:v>-0.86634</c:v>
                </c:pt>
                <c:pt idx="1267">
                  <c:v>-0.97450000000000003</c:v>
                </c:pt>
                <c:pt idx="1268">
                  <c:v>-0.85219999999999996</c:v>
                </c:pt>
                <c:pt idx="1269">
                  <c:v>-0.68657000000000001</c:v>
                </c:pt>
                <c:pt idx="1270">
                  <c:v>-0.41485</c:v>
                </c:pt>
                <c:pt idx="1271">
                  <c:v>-0.14413000000000001</c:v>
                </c:pt>
                <c:pt idx="1272">
                  <c:v>-0.10872</c:v>
                </c:pt>
                <c:pt idx="1273">
                  <c:v>-3.3335999999999998E-2</c:v>
                </c:pt>
                <c:pt idx="1274">
                  <c:v>0.46622000000000002</c:v>
                </c:pt>
                <c:pt idx="1275">
                  <c:v>0.89331000000000005</c:v>
                </c:pt>
                <c:pt idx="1276">
                  <c:v>1.0268999999999999</c:v>
                </c:pt>
                <c:pt idx="1277">
                  <c:v>1.1223000000000001</c:v>
                </c:pt>
                <c:pt idx="1278">
                  <c:v>1.2551000000000001</c:v>
                </c:pt>
                <c:pt idx="1279">
                  <c:v>1.2677</c:v>
                </c:pt>
                <c:pt idx="1280">
                  <c:v>1.3419000000000001</c:v>
                </c:pt>
                <c:pt idx="1281">
                  <c:v>1.415</c:v>
                </c:pt>
                <c:pt idx="1282">
                  <c:v>1.3362000000000001</c:v>
                </c:pt>
                <c:pt idx="1283">
                  <c:v>1.3615999999999999</c:v>
                </c:pt>
                <c:pt idx="1284">
                  <c:v>1.4287000000000001</c:v>
                </c:pt>
                <c:pt idx="1285">
                  <c:v>1.2683</c:v>
                </c:pt>
                <c:pt idx="1286">
                  <c:v>1.0632999999999999</c:v>
                </c:pt>
                <c:pt idx="1287">
                  <c:v>0.95716999999999997</c:v>
                </c:pt>
                <c:pt idx="1288">
                  <c:v>0.79701999999999995</c:v>
                </c:pt>
                <c:pt idx="1289">
                  <c:v>0.56245999999999996</c:v>
                </c:pt>
                <c:pt idx="1290">
                  <c:v>0.65917000000000003</c:v>
                </c:pt>
                <c:pt idx="1291">
                  <c:v>0.59992000000000001</c:v>
                </c:pt>
                <c:pt idx="1292">
                  <c:v>0.31575999999999999</c:v>
                </c:pt>
                <c:pt idx="1293">
                  <c:v>0.51022999999999996</c:v>
                </c:pt>
                <c:pt idx="1294">
                  <c:v>0.10076</c:v>
                </c:pt>
                <c:pt idx="1295">
                  <c:v>0.21273</c:v>
                </c:pt>
                <c:pt idx="1296">
                  <c:v>-4.4283999999999997E-2</c:v>
                </c:pt>
                <c:pt idx="1297">
                  <c:v>-8.4334999999999993E-2</c:v>
                </c:pt>
                <c:pt idx="1298">
                  <c:v>-0.33328000000000002</c:v>
                </c:pt>
                <c:pt idx="1299">
                  <c:v>-0.55583000000000005</c:v>
                </c:pt>
                <c:pt idx="1300">
                  <c:v>-0.39845999999999998</c:v>
                </c:pt>
                <c:pt idx="1301">
                  <c:v>-0.57196000000000002</c:v>
                </c:pt>
                <c:pt idx="1302">
                  <c:v>-0.58631999999999995</c:v>
                </c:pt>
                <c:pt idx="1303">
                  <c:v>-0.36624000000000001</c:v>
                </c:pt>
                <c:pt idx="1304">
                  <c:v>-0.58379000000000003</c:v>
                </c:pt>
                <c:pt idx="1305">
                  <c:v>-0.66679999999999995</c:v>
                </c:pt>
                <c:pt idx="1306">
                  <c:v>-0.58045999999999998</c:v>
                </c:pt>
                <c:pt idx="1307">
                  <c:v>-0.69477999999999995</c:v>
                </c:pt>
                <c:pt idx="1308">
                  <c:v>-0.51463000000000003</c:v>
                </c:pt>
                <c:pt idx="1309">
                  <c:v>-0.29350999999999999</c:v>
                </c:pt>
                <c:pt idx="1310">
                  <c:v>-0.36220999999999998</c:v>
                </c:pt>
                <c:pt idx="1311">
                  <c:v>-0.19600000000000001</c:v>
                </c:pt>
                <c:pt idx="1312">
                  <c:v>7.7919000000000002E-2</c:v>
                </c:pt>
                <c:pt idx="1313">
                  <c:v>5.1929000000000003E-2</c:v>
                </c:pt>
                <c:pt idx="1314">
                  <c:v>-0.26319999999999999</c:v>
                </c:pt>
                <c:pt idx="1315">
                  <c:v>-0.14979999999999999</c:v>
                </c:pt>
                <c:pt idx="1316">
                  <c:v>-0.19453000000000001</c:v>
                </c:pt>
                <c:pt idx="1317">
                  <c:v>-0.34988000000000002</c:v>
                </c:pt>
                <c:pt idx="1318">
                  <c:v>-0.31712000000000001</c:v>
                </c:pt>
                <c:pt idx="1319">
                  <c:v>-0.16566</c:v>
                </c:pt>
                <c:pt idx="1320">
                  <c:v>-0.17915</c:v>
                </c:pt>
                <c:pt idx="1321">
                  <c:v>-0.22914000000000001</c:v>
                </c:pt>
                <c:pt idx="1322">
                  <c:v>-9.3141000000000002E-2</c:v>
                </c:pt>
                <c:pt idx="1323">
                  <c:v>2.9843000000000001E-2</c:v>
                </c:pt>
                <c:pt idx="1324">
                  <c:v>-8.4886000000000003E-2</c:v>
                </c:pt>
                <c:pt idx="1325">
                  <c:v>-0.19253999999999999</c:v>
                </c:pt>
                <c:pt idx="1326">
                  <c:v>-0.22073999999999999</c:v>
                </c:pt>
                <c:pt idx="1327">
                  <c:v>-0.25517000000000001</c:v>
                </c:pt>
                <c:pt idx="1328">
                  <c:v>-0.22957</c:v>
                </c:pt>
                <c:pt idx="1329">
                  <c:v>-0.25352000000000002</c:v>
                </c:pt>
                <c:pt idx="1330">
                  <c:v>-0.26949000000000001</c:v>
                </c:pt>
                <c:pt idx="1331">
                  <c:v>-0.24121999999999999</c:v>
                </c:pt>
                <c:pt idx="1332">
                  <c:v>-0.15181</c:v>
                </c:pt>
                <c:pt idx="1333">
                  <c:v>-0.18998000000000001</c:v>
                </c:pt>
                <c:pt idx="1334">
                  <c:v>-0.24421000000000001</c:v>
                </c:pt>
                <c:pt idx="1335">
                  <c:v>-0.14671000000000001</c:v>
                </c:pt>
                <c:pt idx="1336">
                  <c:v>-4.1678000000000002E-3</c:v>
                </c:pt>
                <c:pt idx="1337">
                  <c:v>-2.1305E-3</c:v>
                </c:pt>
                <c:pt idx="1338">
                  <c:v>-3.9997999999999999E-2</c:v>
                </c:pt>
                <c:pt idx="1339">
                  <c:v>2.0230999999999999E-2</c:v>
                </c:pt>
                <c:pt idx="1340">
                  <c:v>0.12920999999999999</c:v>
                </c:pt>
                <c:pt idx="1341">
                  <c:v>0.21833</c:v>
                </c:pt>
                <c:pt idx="1342">
                  <c:v>0.13477</c:v>
                </c:pt>
                <c:pt idx="1343">
                  <c:v>0.11611</c:v>
                </c:pt>
                <c:pt idx="1344">
                  <c:v>0.15073</c:v>
                </c:pt>
                <c:pt idx="1345">
                  <c:v>0.17998</c:v>
                </c:pt>
                <c:pt idx="1346">
                  <c:v>0.14929000000000001</c:v>
                </c:pt>
                <c:pt idx="1347">
                  <c:v>0.11695999999999999</c:v>
                </c:pt>
                <c:pt idx="1348">
                  <c:v>0.12322</c:v>
                </c:pt>
                <c:pt idx="1349">
                  <c:v>0.16389000000000001</c:v>
                </c:pt>
                <c:pt idx="1350">
                  <c:v>0.15067</c:v>
                </c:pt>
                <c:pt idx="1351">
                  <c:v>0.11698</c:v>
                </c:pt>
                <c:pt idx="1352">
                  <c:v>0.17216000000000001</c:v>
                </c:pt>
                <c:pt idx="1353">
                  <c:v>0.23785999999999999</c:v>
                </c:pt>
                <c:pt idx="1354">
                  <c:v>0.26094000000000001</c:v>
                </c:pt>
                <c:pt idx="1355">
                  <c:v>0.23011000000000001</c:v>
                </c:pt>
                <c:pt idx="1356">
                  <c:v>0.23075999999999999</c:v>
                </c:pt>
                <c:pt idx="1357">
                  <c:v>0.28599999999999998</c:v>
                </c:pt>
                <c:pt idx="1358">
                  <c:v>0.33757999999999999</c:v>
                </c:pt>
                <c:pt idx="1359">
                  <c:v>0.29487000000000002</c:v>
                </c:pt>
                <c:pt idx="1360">
                  <c:v>0.24872</c:v>
                </c:pt>
                <c:pt idx="1361">
                  <c:v>0.25179000000000001</c:v>
                </c:pt>
                <c:pt idx="1362">
                  <c:v>0.30125000000000002</c:v>
                </c:pt>
                <c:pt idx="1363">
                  <c:v>0.30243999999999999</c:v>
                </c:pt>
                <c:pt idx="1364">
                  <c:v>0.26363999999999999</c:v>
                </c:pt>
                <c:pt idx="1365">
                  <c:v>0.21060999999999999</c:v>
                </c:pt>
                <c:pt idx="1366">
                  <c:v>0.22147</c:v>
                </c:pt>
                <c:pt idx="1367">
                  <c:v>0.27739999999999998</c:v>
                </c:pt>
                <c:pt idx="1368">
                  <c:v>0.27983999999999998</c:v>
                </c:pt>
                <c:pt idx="1369">
                  <c:v>0.25602999999999998</c:v>
                </c:pt>
                <c:pt idx="1370">
                  <c:v>0.25864999999999999</c:v>
                </c:pt>
                <c:pt idx="1371">
                  <c:v>0.25770999999999999</c:v>
                </c:pt>
                <c:pt idx="1372">
                  <c:v>0.22278000000000001</c:v>
                </c:pt>
                <c:pt idx="1373">
                  <c:v>0.1782</c:v>
                </c:pt>
                <c:pt idx="1374">
                  <c:v>0.13292000000000001</c:v>
                </c:pt>
                <c:pt idx="1375">
                  <c:v>0.11557000000000001</c:v>
                </c:pt>
                <c:pt idx="1376">
                  <c:v>5.6062000000000001E-2</c:v>
                </c:pt>
                <c:pt idx="1377">
                  <c:v>-1.9692000000000001E-2</c:v>
                </c:pt>
                <c:pt idx="1378">
                  <c:v>-8.1421999999999994E-2</c:v>
                </c:pt>
                <c:pt idx="1379">
                  <c:v>-0.10713</c:v>
                </c:pt>
                <c:pt idx="1380">
                  <c:v>-0.11631</c:v>
                </c:pt>
                <c:pt idx="1381">
                  <c:v>-0.17088999999999999</c:v>
                </c:pt>
                <c:pt idx="1382">
                  <c:v>-0.2276</c:v>
                </c:pt>
                <c:pt idx="1383">
                  <c:v>-0.25013000000000002</c:v>
                </c:pt>
                <c:pt idx="1384">
                  <c:v>-0.27300999999999997</c:v>
                </c:pt>
                <c:pt idx="1385">
                  <c:v>-0.28388999999999998</c:v>
                </c:pt>
                <c:pt idx="1386">
                  <c:v>-0.30203000000000002</c:v>
                </c:pt>
                <c:pt idx="1387">
                  <c:v>-0.34894999999999998</c:v>
                </c:pt>
                <c:pt idx="1388">
                  <c:v>-0.39539000000000002</c:v>
                </c:pt>
                <c:pt idx="1389">
                  <c:v>-0.40040999999999999</c:v>
                </c:pt>
                <c:pt idx="1390">
                  <c:v>-0.39317000000000002</c:v>
                </c:pt>
                <c:pt idx="1391">
                  <c:v>-0.40135999999999999</c:v>
                </c:pt>
                <c:pt idx="1392">
                  <c:v>-0.43292999999999998</c:v>
                </c:pt>
                <c:pt idx="1393">
                  <c:v>-0.45268000000000003</c:v>
                </c:pt>
                <c:pt idx="1394">
                  <c:v>-0.38506000000000001</c:v>
                </c:pt>
                <c:pt idx="1395">
                  <c:v>-0.36631999999999998</c:v>
                </c:pt>
                <c:pt idx="1396">
                  <c:v>-0.37209999999999999</c:v>
                </c:pt>
                <c:pt idx="1397">
                  <c:v>-0.35942000000000002</c:v>
                </c:pt>
                <c:pt idx="1398">
                  <c:v>-0.30690000000000001</c:v>
                </c:pt>
                <c:pt idx="1399">
                  <c:v>-0.28837000000000002</c:v>
                </c:pt>
                <c:pt idx="1400">
                  <c:v>-0.31463000000000002</c:v>
                </c:pt>
                <c:pt idx="1401">
                  <c:v>-0.26894000000000001</c:v>
                </c:pt>
                <c:pt idx="1402">
                  <c:v>-0.21334</c:v>
                </c:pt>
                <c:pt idx="1403">
                  <c:v>-0.17579</c:v>
                </c:pt>
                <c:pt idx="1404">
                  <c:v>-0.12834999999999999</c:v>
                </c:pt>
                <c:pt idx="1405">
                  <c:v>-9.9478999999999998E-2</c:v>
                </c:pt>
                <c:pt idx="1406">
                  <c:v>-3.8866999999999999E-2</c:v>
                </c:pt>
                <c:pt idx="1407">
                  <c:v>3.9928999999999999E-2</c:v>
                </c:pt>
                <c:pt idx="1408">
                  <c:v>4.5020999999999999E-2</c:v>
                </c:pt>
                <c:pt idx="1409">
                  <c:v>6.2028E-2</c:v>
                </c:pt>
                <c:pt idx="1410">
                  <c:v>0.11874999999999999</c:v>
                </c:pt>
                <c:pt idx="1411">
                  <c:v>0.17519999999999999</c:v>
                </c:pt>
                <c:pt idx="1412">
                  <c:v>0.22835</c:v>
                </c:pt>
                <c:pt idx="1413">
                  <c:v>0.25274999999999997</c:v>
                </c:pt>
                <c:pt idx="1414">
                  <c:v>0.31701000000000001</c:v>
                </c:pt>
                <c:pt idx="1415">
                  <c:v>0.19186</c:v>
                </c:pt>
                <c:pt idx="1416">
                  <c:v>0.15126000000000001</c:v>
                </c:pt>
                <c:pt idx="1417">
                  <c:v>0.34282000000000001</c:v>
                </c:pt>
                <c:pt idx="1418">
                  <c:v>0.18840000000000001</c:v>
                </c:pt>
                <c:pt idx="1419">
                  <c:v>0.27088000000000001</c:v>
                </c:pt>
                <c:pt idx="1420">
                  <c:v>0.16492000000000001</c:v>
                </c:pt>
                <c:pt idx="1421">
                  <c:v>0.25730999999999998</c:v>
                </c:pt>
                <c:pt idx="1422">
                  <c:v>0.20521</c:v>
                </c:pt>
                <c:pt idx="1423">
                  <c:v>0.29816999999999999</c:v>
                </c:pt>
                <c:pt idx="1424">
                  <c:v>0.32174999999999998</c:v>
                </c:pt>
                <c:pt idx="1425">
                  <c:v>0.16123000000000001</c:v>
                </c:pt>
                <c:pt idx="1426">
                  <c:v>0.17841000000000001</c:v>
                </c:pt>
                <c:pt idx="1427">
                  <c:v>0.16794000000000001</c:v>
                </c:pt>
                <c:pt idx="1428">
                  <c:v>-2.1069999999999998E-2</c:v>
                </c:pt>
                <c:pt idx="1429">
                  <c:v>6.0082999999999998E-2</c:v>
                </c:pt>
                <c:pt idx="1430">
                  <c:v>0.13058</c:v>
                </c:pt>
                <c:pt idx="1431">
                  <c:v>3.4775E-2</c:v>
                </c:pt>
                <c:pt idx="1432">
                  <c:v>6.7548999999999998E-2</c:v>
                </c:pt>
                <c:pt idx="1433">
                  <c:v>5.8417999999999998E-2</c:v>
                </c:pt>
                <c:pt idx="1434">
                  <c:v>5.7352000000000002E-3</c:v>
                </c:pt>
                <c:pt idx="1435">
                  <c:v>4.9754E-2</c:v>
                </c:pt>
                <c:pt idx="1436">
                  <c:v>-3.3343999999999999E-2</c:v>
                </c:pt>
                <c:pt idx="1437">
                  <c:v>-9.9067000000000002E-2</c:v>
                </c:pt>
                <c:pt idx="1438">
                  <c:v>-1.3526E-2</c:v>
                </c:pt>
                <c:pt idx="1439">
                  <c:v>7.1978E-2</c:v>
                </c:pt>
                <c:pt idx="1440">
                  <c:v>0.25251000000000001</c:v>
                </c:pt>
                <c:pt idx="1441">
                  <c:v>0.37678</c:v>
                </c:pt>
                <c:pt idx="1442">
                  <c:v>0.14255000000000001</c:v>
                </c:pt>
                <c:pt idx="1443">
                  <c:v>0.36848999999999998</c:v>
                </c:pt>
                <c:pt idx="1444">
                  <c:v>0.16732</c:v>
                </c:pt>
                <c:pt idx="1445">
                  <c:v>0.40733000000000003</c:v>
                </c:pt>
                <c:pt idx="1446">
                  <c:v>0.34116000000000002</c:v>
                </c:pt>
                <c:pt idx="1447">
                  <c:v>0.33933000000000002</c:v>
                </c:pt>
                <c:pt idx="1448">
                  <c:v>0.12526999999999999</c:v>
                </c:pt>
                <c:pt idx="1449">
                  <c:v>0.15661</c:v>
                </c:pt>
                <c:pt idx="1450">
                  <c:v>0.44379999999999997</c:v>
                </c:pt>
                <c:pt idx="1451">
                  <c:v>0.35298000000000002</c:v>
                </c:pt>
                <c:pt idx="1452">
                  <c:v>0.26068999999999998</c:v>
                </c:pt>
                <c:pt idx="1453">
                  <c:v>0.41465999999999997</c:v>
                </c:pt>
                <c:pt idx="1454">
                  <c:v>0.14729999999999999</c:v>
                </c:pt>
                <c:pt idx="1455">
                  <c:v>-1.7933000000000001E-3</c:v>
                </c:pt>
                <c:pt idx="1456">
                  <c:v>5.9478000000000003E-2</c:v>
                </c:pt>
                <c:pt idx="1457">
                  <c:v>-0.21596000000000001</c:v>
                </c:pt>
                <c:pt idx="1458">
                  <c:v>-0.23232</c:v>
                </c:pt>
                <c:pt idx="1459">
                  <c:v>-9.5048999999999995E-2</c:v>
                </c:pt>
                <c:pt idx="1460">
                  <c:v>-0.28845999999999999</c:v>
                </c:pt>
                <c:pt idx="1461">
                  <c:v>-0.35539999999999999</c:v>
                </c:pt>
                <c:pt idx="1462">
                  <c:v>-0.28777000000000003</c:v>
                </c:pt>
                <c:pt idx="1463">
                  <c:v>-0.42742999999999998</c:v>
                </c:pt>
                <c:pt idx="1464">
                  <c:v>-0.64153000000000004</c:v>
                </c:pt>
                <c:pt idx="1465">
                  <c:v>-0.87609999999999999</c:v>
                </c:pt>
                <c:pt idx="1466">
                  <c:v>-1.0912999999999999</c:v>
                </c:pt>
                <c:pt idx="1467">
                  <c:v>-0.77788999999999997</c:v>
                </c:pt>
                <c:pt idx="1468">
                  <c:v>-0.95689000000000002</c:v>
                </c:pt>
                <c:pt idx="1469">
                  <c:v>-0.74072000000000005</c:v>
                </c:pt>
                <c:pt idx="1470">
                  <c:v>-1.0004999999999999</c:v>
                </c:pt>
                <c:pt idx="1471">
                  <c:v>-0.88088999999999995</c:v>
                </c:pt>
                <c:pt idx="1472">
                  <c:v>-0.76936000000000004</c:v>
                </c:pt>
                <c:pt idx="1473">
                  <c:v>-0.47062999999999999</c:v>
                </c:pt>
                <c:pt idx="1474">
                  <c:v>-0.51392000000000004</c:v>
                </c:pt>
                <c:pt idx="1475">
                  <c:v>-0.83755999999999997</c:v>
                </c:pt>
                <c:pt idx="1476">
                  <c:v>-0.64134000000000002</c:v>
                </c:pt>
                <c:pt idx="1477">
                  <c:v>-0.43411</c:v>
                </c:pt>
                <c:pt idx="1478">
                  <c:v>-0.53532000000000002</c:v>
                </c:pt>
                <c:pt idx="1479">
                  <c:v>-0.20065</c:v>
                </c:pt>
                <c:pt idx="1480">
                  <c:v>2.7082999999999999E-2</c:v>
                </c:pt>
                <c:pt idx="1481">
                  <c:v>3.6159999999999998E-2</c:v>
                </c:pt>
                <c:pt idx="1482">
                  <c:v>0.37903999999999999</c:v>
                </c:pt>
                <c:pt idx="1483">
                  <c:v>0.40394000000000002</c:v>
                </c:pt>
                <c:pt idx="1484">
                  <c:v>0.31468000000000002</c:v>
                </c:pt>
                <c:pt idx="1485">
                  <c:v>0.58747000000000005</c:v>
                </c:pt>
                <c:pt idx="1486">
                  <c:v>0.70347999999999999</c:v>
                </c:pt>
                <c:pt idx="1487">
                  <c:v>0.66947999999999996</c:v>
                </c:pt>
                <c:pt idx="1488">
                  <c:v>0.81894999999999996</c:v>
                </c:pt>
                <c:pt idx="1489">
                  <c:v>1.1082000000000001</c:v>
                </c:pt>
                <c:pt idx="1490">
                  <c:v>1.2492000000000001</c:v>
                </c:pt>
                <c:pt idx="1491">
                  <c:v>1.3605</c:v>
                </c:pt>
                <c:pt idx="1492">
                  <c:v>1.1088</c:v>
                </c:pt>
                <c:pt idx="1493">
                  <c:v>1.1369</c:v>
                </c:pt>
                <c:pt idx="1494">
                  <c:v>0.89410000000000001</c:v>
                </c:pt>
                <c:pt idx="1495">
                  <c:v>1.0230999999999999</c:v>
                </c:pt>
                <c:pt idx="1496">
                  <c:v>0.92047999999999996</c:v>
                </c:pt>
                <c:pt idx="1497">
                  <c:v>0.70431999999999995</c:v>
                </c:pt>
                <c:pt idx="1498">
                  <c:v>0.39301000000000003</c:v>
                </c:pt>
                <c:pt idx="1499">
                  <c:v>0.46599000000000002</c:v>
                </c:pt>
                <c:pt idx="1500">
                  <c:v>0.66576999999999997</c:v>
                </c:pt>
                <c:pt idx="1501">
                  <c:v>0.43219999999999997</c:v>
                </c:pt>
                <c:pt idx="1502">
                  <c:v>0.22062999999999999</c:v>
                </c:pt>
                <c:pt idx="1503">
                  <c:v>0.21734000000000001</c:v>
                </c:pt>
                <c:pt idx="1504">
                  <c:v>-7.4734999999999996E-2</c:v>
                </c:pt>
                <c:pt idx="1505">
                  <c:v>-0.29250999999999999</c:v>
                </c:pt>
                <c:pt idx="1506">
                  <c:v>-0.34184999999999999</c:v>
                </c:pt>
                <c:pt idx="1507">
                  <c:v>-0.65747</c:v>
                </c:pt>
                <c:pt idx="1508">
                  <c:v>-0.68156000000000005</c:v>
                </c:pt>
                <c:pt idx="1509">
                  <c:v>-0.60492999999999997</c:v>
                </c:pt>
                <c:pt idx="1510">
                  <c:v>-0.8105</c:v>
                </c:pt>
                <c:pt idx="1511">
                  <c:v>-0.88748000000000005</c:v>
                </c:pt>
                <c:pt idx="1512">
                  <c:v>-0.84009999999999996</c:v>
                </c:pt>
                <c:pt idx="1513">
                  <c:v>-0.89812999999999998</c:v>
                </c:pt>
                <c:pt idx="1514">
                  <c:v>-1.0637000000000001</c:v>
                </c:pt>
                <c:pt idx="1515">
                  <c:v>-0.98906000000000005</c:v>
                </c:pt>
                <c:pt idx="1516">
                  <c:v>-0.98872000000000004</c:v>
                </c:pt>
                <c:pt idx="1517">
                  <c:v>-0.79623999999999995</c:v>
                </c:pt>
                <c:pt idx="1518">
                  <c:v>-0.60980000000000001</c:v>
                </c:pt>
                <c:pt idx="1519">
                  <c:v>-0.48270000000000002</c:v>
                </c:pt>
                <c:pt idx="1520">
                  <c:v>-0.39537</c:v>
                </c:pt>
                <c:pt idx="1521">
                  <c:v>-0.28634999999999999</c:v>
                </c:pt>
                <c:pt idx="1522">
                  <c:v>-6.1835000000000001E-2</c:v>
                </c:pt>
                <c:pt idx="1523">
                  <c:v>0.14113000000000001</c:v>
                </c:pt>
                <c:pt idx="1524">
                  <c:v>0.15228</c:v>
                </c:pt>
                <c:pt idx="1525">
                  <c:v>0.15662000000000001</c:v>
                </c:pt>
                <c:pt idx="1526">
                  <c:v>0.29564000000000001</c:v>
                </c:pt>
                <c:pt idx="1527">
                  <c:v>0.46428999999999998</c:v>
                </c:pt>
                <c:pt idx="1528">
                  <c:v>0.54813999999999996</c:v>
                </c:pt>
                <c:pt idx="1529">
                  <c:v>0.68671000000000004</c:v>
                </c:pt>
                <c:pt idx="1530">
                  <c:v>0.75905</c:v>
                </c:pt>
                <c:pt idx="1531">
                  <c:v>0.80301999999999996</c:v>
                </c:pt>
                <c:pt idx="1532">
                  <c:v>0.87092999999999998</c:v>
                </c:pt>
                <c:pt idx="1533">
                  <c:v>0.86977000000000004</c:v>
                </c:pt>
                <c:pt idx="1534">
                  <c:v>0.80939000000000005</c:v>
                </c:pt>
                <c:pt idx="1535">
                  <c:v>0.76849000000000001</c:v>
                </c:pt>
                <c:pt idx="1536">
                  <c:v>0.79020999999999997</c:v>
                </c:pt>
                <c:pt idx="1537">
                  <c:v>0.71596000000000004</c:v>
                </c:pt>
                <c:pt idx="1538">
                  <c:v>0.56772</c:v>
                </c:pt>
                <c:pt idx="1539">
                  <c:v>0.51292000000000004</c:v>
                </c:pt>
                <c:pt idx="1540">
                  <c:v>0.25900000000000001</c:v>
                </c:pt>
                <c:pt idx="1541">
                  <c:v>3.9491999999999999E-2</c:v>
                </c:pt>
                <c:pt idx="1542">
                  <c:v>-4.7712999999999998E-2</c:v>
                </c:pt>
                <c:pt idx="1543">
                  <c:v>-0.37556</c:v>
                </c:pt>
                <c:pt idx="1544">
                  <c:v>-0.41869000000000001</c:v>
                </c:pt>
                <c:pt idx="1545">
                  <c:v>-0.70004</c:v>
                </c:pt>
                <c:pt idx="1546">
                  <c:v>-0.75702000000000003</c:v>
                </c:pt>
                <c:pt idx="1547">
                  <c:v>-0.95408000000000004</c:v>
                </c:pt>
                <c:pt idx="1548">
                  <c:v>-0.97841</c:v>
                </c:pt>
                <c:pt idx="1549">
                  <c:v>-1.0202</c:v>
                </c:pt>
                <c:pt idx="1550">
                  <c:v>-1.216</c:v>
                </c:pt>
                <c:pt idx="1551">
                  <c:v>-1.2450000000000001</c:v>
                </c:pt>
                <c:pt idx="1552">
                  <c:v>-1.2437</c:v>
                </c:pt>
                <c:pt idx="1553">
                  <c:v>-1.3767</c:v>
                </c:pt>
                <c:pt idx="1554">
                  <c:v>-1.2594000000000001</c:v>
                </c:pt>
                <c:pt idx="1555">
                  <c:v>-1.0873999999999999</c:v>
                </c:pt>
                <c:pt idx="1556">
                  <c:v>-1.0620000000000001</c:v>
                </c:pt>
                <c:pt idx="1557">
                  <c:v>-0.89236000000000004</c:v>
                </c:pt>
                <c:pt idx="1558">
                  <c:v>-0.81747999999999998</c:v>
                </c:pt>
                <c:pt idx="1559">
                  <c:v>-0.70381000000000005</c:v>
                </c:pt>
                <c:pt idx="1560">
                  <c:v>-0.45906000000000002</c:v>
                </c:pt>
                <c:pt idx="1561">
                  <c:v>-0.33612999999999998</c:v>
                </c:pt>
                <c:pt idx="1562">
                  <c:v>-0.21632999999999999</c:v>
                </c:pt>
                <c:pt idx="1563">
                  <c:v>3.7713999999999998E-2</c:v>
                </c:pt>
                <c:pt idx="1564">
                  <c:v>0.35050999999999999</c:v>
                </c:pt>
                <c:pt idx="1565">
                  <c:v>0.75422999999999996</c:v>
                </c:pt>
                <c:pt idx="1566">
                  <c:v>1.0794999999999999</c:v>
                </c:pt>
                <c:pt idx="1567">
                  <c:v>1.032</c:v>
                </c:pt>
                <c:pt idx="1568">
                  <c:v>1.4444999999999999</c:v>
                </c:pt>
                <c:pt idx="1569">
                  <c:v>1.3473999999999999</c:v>
                </c:pt>
                <c:pt idx="1570">
                  <c:v>1.7223999999999999</c:v>
                </c:pt>
                <c:pt idx="1571">
                  <c:v>1.7422</c:v>
                </c:pt>
                <c:pt idx="1572">
                  <c:v>1.7542</c:v>
                </c:pt>
                <c:pt idx="1573">
                  <c:v>1.6068</c:v>
                </c:pt>
                <c:pt idx="1574">
                  <c:v>1.6677</c:v>
                </c:pt>
                <c:pt idx="1575">
                  <c:v>1.8834</c:v>
                </c:pt>
                <c:pt idx="1576">
                  <c:v>1.7303999999999999</c:v>
                </c:pt>
                <c:pt idx="1577">
                  <c:v>1.6138999999999999</c:v>
                </c:pt>
                <c:pt idx="1578">
                  <c:v>1.7176</c:v>
                </c:pt>
                <c:pt idx="1579">
                  <c:v>1.3093999999999999</c:v>
                </c:pt>
                <c:pt idx="1580">
                  <c:v>1.0037</c:v>
                </c:pt>
                <c:pt idx="1581">
                  <c:v>0.90098999999999996</c:v>
                </c:pt>
                <c:pt idx="1582">
                  <c:v>0.47089999999999999</c:v>
                </c:pt>
                <c:pt idx="1583">
                  <c:v>0.31990000000000002</c:v>
                </c:pt>
                <c:pt idx="1584">
                  <c:v>0.23744000000000001</c:v>
                </c:pt>
                <c:pt idx="1585">
                  <c:v>-0.20648</c:v>
                </c:pt>
                <c:pt idx="1586">
                  <c:v>-0.43411</c:v>
                </c:pt>
                <c:pt idx="1587">
                  <c:v>-0.51229000000000002</c:v>
                </c:pt>
                <c:pt idx="1588">
                  <c:v>-0.84396000000000004</c:v>
                </c:pt>
                <c:pt idx="1589">
                  <c:v>-1.2347999999999999</c:v>
                </c:pt>
                <c:pt idx="1590">
                  <c:v>-1.6237999999999999</c:v>
                </c:pt>
                <c:pt idx="1591">
                  <c:v>-1.9695</c:v>
                </c:pt>
                <c:pt idx="1592">
                  <c:v>-1.7231000000000001</c:v>
                </c:pt>
                <c:pt idx="1593">
                  <c:v>-2.0019</c:v>
                </c:pt>
                <c:pt idx="1594">
                  <c:v>-1.8552</c:v>
                </c:pt>
                <c:pt idx="1595">
                  <c:v>-2.1808999999999998</c:v>
                </c:pt>
                <c:pt idx="1596">
                  <c:v>-2.02</c:v>
                </c:pt>
                <c:pt idx="1597">
                  <c:v>-1.9005000000000001</c:v>
                </c:pt>
                <c:pt idx="1598">
                  <c:v>-1.5894999999999999</c:v>
                </c:pt>
                <c:pt idx="1599">
                  <c:v>-1.5327999999999999</c:v>
                </c:pt>
                <c:pt idx="1600">
                  <c:v>-1.7663</c:v>
                </c:pt>
                <c:pt idx="1601">
                  <c:v>-1.4616</c:v>
                </c:pt>
                <c:pt idx="1602">
                  <c:v>-1.1876</c:v>
                </c:pt>
                <c:pt idx="1603">
                  <c:v>-1.1296999999999999</c:v>
                </c:pt>
                <c:pt idx="1604">
                  <c:v>-0.64054</c:v>
                </c:pt>
                <c:pt idx="1605">
                  <c:v>-0.25333</c:v>
                </c:pt>
                <c:pt idx="1606">
                  <c:v>-9.2562000000000005E-2</c:v>
                </c:pt>
                <c:pt idx="1607">
                  <c:v>0.39093</c:v>
                </c:pt>
                <c:pt idx="1608">
                  <c:v>0.56840000000000002</c:v>
                </c:pt>
                <c:pt idx="1609">
                  <c:v>0.58684999999999998</c:v>
                </c:pt>
                <c:pt idx="1610">
                  <c:v>0.97089999999999999</c:v>
                </c:pt>
                <c:pt idx="1611">
                  <c:v>1.2438</c:v>
                </c:pt>
                <c:pt idx="1612">
                  <c:v>1.3309</c:v>
                </c:pt>
                <c:pt idx="1613">
                  <c:v>1.5014000000000001</c:v>
                </c:pt>
                <c:pt idx="1614">
                  <c:v>2.0436999999999999</c:v>
                </c:pt>
                <c:pt idx="1615">
                  <c:v>1.8359000000000001</c:v>
                </c:pt>
                <c:pt idx="1616">
                  <c:v>1.8137000000000001</c:v>
                </c:pt>
                <c:pt idx="1617">
                  <c:v>2.2645</c:v>
                </c:pt>
                <c:pt idx="1618">
                  <c:v>1.8409</c:v>
                </c:pt>
                <c:pt idx="1619">
                  <c:v>1.8511</c:v>
                </c:pt>
                <c:pt idx="1620">
                  <c:v>1.4359999999999999</c:v>
                </c:pt>
                <c:pt idx="1621">
                  <c:v>1.5435000000000001</c:v>
                </c:pt>
                <c:pt idx="1622">
                  <c:v>1.1396999999999999</c:v>
                </c:pt>
                <c:pt idx="1623">
                  <c:v>0.94062000000000001</c:v>
                </c:pt>
                <c:pt idx="1624">
                  <c:v>0.83292999999999995</c:v>
                </c:pt>
                <c:pt idx="1625">
                  <c:v>0.32945999999999998</c:v>
                </c:pt>
                <c:pt idx="1626">
                  <c:v>0.22317000000000001</c:v>
                </c:pt>
                <c:pt idx="1627">
                  <c:v>-1.1908999999999999E-2</c:v>
                </c:pt>
                <c:pt idx="1628">
                  <c:v>-0.60528000000000004</c:v>
                </c:pt>
                <c:pt idx="1629">
                  <c:v>-0.61182999999999998</c:v>
                </c:pt>
                <c:pt idx="1630">
                  <c:v>-0.70372999999999997</c:v>
                </c:pt>
                <c:pt idx="1631">
                  <c:v>-1.1226</c:v>
                </c:pt>
                <c:pt idx="1632">
                  <c:v>-1.3011999999999999</c:v>
                </c:pt>
                <c:pt idx="1633">
                  <c:v>-1.54</c:v>
                </c:pt>
                <c:pt idx="1634">
                  <c:v>-1.8310999999999999</c:v>
                </c:pt>
                <c:pt idx="1635">
                  <c:v>-1.8560000000000001</c:v>
                </c:pt>
                <c:pt idx="1636">
                  <c:v>-2.0238999999999998</c:v>
                </c:pt>
                <c:pt idx="1637">
                  <c:v>-2.1839</c:v>
                </c:pt>
                <c:pt idx="1638">
                  <c:v>-1.9066000000000001</c:v>
                </c:pt>
                <c:pt idx="1639">
                  <c:v>-1.4455</c:v>
                </c:pt>
                <c:pt idx="1640">
                  <c:v>-1.399</c:v>
                </c:pt>
                <c:pt idx="1641">
                  <c:v>-1.2801</c:v>
                </c:pt>
                <c:pt idx="1642">
                  <c:v>-0.91698000000000002</c:v>
                </c:pt>
                <c:pt idx="1643">
                  <c:v>-0.60687999999999998</c:v>
                </c:pt>
                <c:pt idx="1644">
                  <c:v>-0.55271000000000003</c:v>
                </c:pt>
                <c:pt idx="1645">
                  <c:v>-0.22195000000000001</c:v>
                </c:pt>
                <c:pt idx="1646">
                  <c:v>0.14222000000000001</c:v>
                </c:pt>
                <c:pt idx="1647">
                  <c:v>0.30064999999999997</c:v>
                </c:pt>
                <c:pt idx="1648">
                  <c:v>0.46266000000000002</c:v>
                </c:pt>
                <c:pt idx="1649">
                  <c:v>0.93896000000000002</c:v>
                </c:pt>
                <c:pt idx="1650">
                  <c:v>1.3029999999999999</c:v>
                </c:pt>
                <c:pt idx="1651">
                  <c:v>1.488</c:v>
                </c:pt>
                <c:pt idx="1652">
                  <c:v>1.6101000000000001</c:v>
                </c:pt>
                <c:pt idx="1653">
                  <c:v>1.5934999999999999</c:v>
                </c:pt>
                <c:pt idx="1654">
                  <c:v>1.5988</c:v>
                </c:pt>
                <c:pt idx="1655">
                  <c:v>1.7132000000000001</c:v>
                </c:pt>
                <c:pt idx="1656">
                  <c:v>1.7864</c:v>
                </c:pt>
                <c:pt idx="1657">
                  <c:v>1.5347999999999999</c:v>
                </c:pt>
                <c:pt idx="1658">
                  <c:v>1.5597000000000001</c:v>
                </c:pt>
                <c:pt idx="1659">
                  <c:v>1.6443000000000001</c:v>
                </c:pt>
                <c:pt idx="1660">
                  <c:v>1.3833</c:v>
                </c:pt>
                <c:pt idx="1661">
                  <c:v>1.0974999999999999</c:v>
                </c:pt>
                <c:pt idx="1662">
                  <c:v>0.89976</c:v>
                </c:pt>
                <c:pt idx="1663">
                  <c:v>0.65513999999999994</c:v>
                </c:pt>
                <c:pt idx="1664">
                  <c:v>0.29471000000000003</c:v>
                </c:pt>
                <c:pt idx="1665">
                  <c:v>0.32724999999999999</c:v>
                </c:pt>
                <c:pt idx="1666">
                  <c:v>0.16744999999999999</c:v>
                </c:pt>
                <c:pt idx="1667">
                  <c:v>-0.38461000000000001</c:v>
                </c:pt>
                <c:pt idx="1668">
                  <c:v>-0.32984999999999998</c:v>
                </c:pt>
                <c:pt idx="1669">
                  <c:v>-0.75907999999999998</c:v>
                </c:pt>
                <c:pt idx="1670">
                  <c:v>-0.74585999999999997</c:v>
                </c:pt>
                <c:pt idx="1671">
                  <c:v>-1.0472999999999999</c:v>
                </c:pt>
                <c:pt idx="1672">
                  <c:v>-1.1014999999999999</c:v>
                </c:pt>
                <c:pt idx="1673">
                  <c:v>-1.4517</c:v>
                </c:pt>
                <c:pt idx="1674">
                  <c:v>-1.6213</c:v>
                </c:pt>
                <c:pt idx="1675">
                  <c:v>-1.4237</c:v>
                </c:pt>
                <c:pt idx="1676">
                  <c:v>-1.5274000000000001</c:v>
                </c:pt>
                <c:pt idx="1677">
                  <c:v>-1.5234000000000001</c:v>
                </c:pt>
                <c:pt idx="1678">
                  <c:v>-1.2587999999999999</c:v>
                </c:pt>
                <c:pt idx="1679">
                  <c:v>-1.4525999999999999</c:v>
                </c:pt>
                <c:pt idx="1680">
                  <c:v>-1.4363999999999999</c:v>
                </c:pt>
                <c:pt idx="1681">
                  <c:v>-1.1949000000000001</c:v>
                </c:pt>
                <c:pt idx="1682">
                  <c:v>-1.2299</c:v>
                </c:pt>
                <c:pt idx="1683">
                  <c:v>-1.0622</c:v>
                </c:pt>
                <c:pt idx="1684">
                  <c:v>-0.65278000000000003</c:v>
                </c:pt>
                <c:pt idx="1685">
                  <c:v>-0.5867</c:v>
                </c:pt>
                <c:pt idx="1686">
                  <c:v>-0.27184999999999998</c:v>
                </c:pt>
                <c:pt idx="1687">
                  <c:v>0.12781999999999999</c:v>
                </c:pt>
                <c:pt idx="1688">
                  <c:v>0.23302999999999999</c:v>
                </c:pt>
                <c:pt idx="1689">
                  <c:v>0.29225000000000001</c:v>
                </c:pt>
                <c:pt idx="1690">
                  <c:v>0.13174</c:v>
                </c:pt>
                <c:pt idx="1691">
                  <c:v>7.3322999999999999E-2</c:v>
                </c:pt>
                <c:pt idx="1692">
                  <c:v>0.75163999999999997</c:v>
                </c:pt>
                <c:pt idx="1693">
                  <c:v>0.51161999999999996</c:v>
                </c:pt>
                <c:pt idx="1694">
                  <c:v>0.9859</c:v>
                </c:pt>
                <c:pt idx="1695">
                  <c:v>0.58633000000000002</c:v>
                </c:pt>
                <c:pt idx="1696">
                  <c:v>0.89432999999999996</c:v>
                </c:pt>
                <c:pt idx="1697">
                  <c:v>0.95182</c:v>
                </c:pt>
                <c:pt idx="1698">
                  <c:v>1.3876999999999999</c:v>
                </c:pt>
                <c:pt idx="1699">
                  <c:v>1.3197000000000001</c:v>
                </c:pt>
                <c:pt idx="1700">
                  <c:v>0.70454000000000006</c:v>
                </c:pt>
                <c:pt idx="1701">
                  <c:v>0.83187</c:v>
                </c:pt>
                <c:pt idx="1702">
                  <c:v>0.91674999999999995</c:v>
                </c:pt>
                <c:pt idx="1703">
                  <c:v>0.43203999999999998</c:v>
                </c:pt>
                <c:pt idx="1704">
                  <c:v>0.70452000000000004</c:v>
                </c:pt>
                <c:pt idx="1705">
                  <c:v>0.81149000000000004</c:v>
                </c:pt>
                <c:pt idx="1706">
                  <c:v>0.44018000000000002</c:v>
                </c:pt>
                <c:pt idx="1707">
                  <c:v>0.62534999999999996</c:v>
                </c:pt>
                <c:pt idx="1708">
                  <c:v>0.37918000000000002</c:v>
                </c:pt>
                <c:pt idx="1709">
                  <c:v>-0.1188</c:v>
                </c:pt>
                <c:pt idx="1710">
                  <c:v>-1.6900999999999999E-2</c:v>
                </c:pt>
                <c:pt idx="1711">
                  <c:v>-0.18276000000000001</c:v>
                </c:pt>
                <c:pt idx="1712">
                  <c:v>-0.54344000000000003</c:v>
                </c:pt>
                <c:pt idx="1713">
                  <c:v>-0.41654999999999998</c:v>
                </c:pt>
                <c:pt idx="1714">
                  <c:v>-8.8214999999999995E-3</c:v>
                </c:pt>
                <c:pt idx="1715">
                  <c:v>1.7044E-2</c:v>
                </c:pt>
                <c:pt idx="1716">
                  <c:v>0.17230999999999999</c:v>
                </c:pt>
                <c:pt idx="1717">
                  <c:v>-9.0690999999999994E-2</c:v>
                </c:pt>
                <c:pt idx="1718">
                  <c:v>-2.2577E-2</c:v>
                </c:pt>
                <c:pt idx="1719">
                  <c:v>-0.40939999999999999</c:v>
                </c:pt>
                <c:pt idx="1720">
                  <c:v>-0.19933999999999999</c:v>
                </c:pt>
                <c:pt idx="1721">
                  <c:v>-0.19486999999999999</c:v>
                </c:pt>
                <c:pt idx="1722">
                  <c:v>-0.39793000000000001</c:v>
                </c:pt>
                <c:pt idx="1723">
                  <c:v>-0.78649000000000002</c:v>
                </c:pt>
                <c:pt idx="1724">
                  <c:v>-0.48409999999999997</c:v>
                </c:pt>
                <c:pt idx="1725">
                  <c:v>7.6203000000000007E-2</c:v>
                </c:pt>
                <c:pt idx="1726">
                  <c:v>2.214E-2</c:v>
                </c:pt>
                <c:pt idx="1727">
                  <c:v>-5.9346999999999997E-2</c:v>
                </c:pt>
                <c:pt idx="1728">
                  <c:v>0.20454</c:v>
                </c:pt>
                <c:pt idx="1729">
                  <c:v>-2.4864E-4</c:v>
                </c:pt>
                <c:pt idx="1730">
                  <c:v>-6.9762000000000005E-2</c:v>
                </c:pt>
                <c:pt idx="1731">
                  <c:v>8.5577E-2</c:v>
                </c:pt>
                <c:pt idx="1732">
                  <c:v>-0.22181000000000001</c:v>
                </c:pt>
                <c:pt idx="1733">
                  <c:v>-9.6944000000000002E-2</c:v>
                </c:pt>
                <c:pt idx="1734">
                  <c:v>0.17698</c:v>
                </c:pt>
                <c:pt idx="1735">
                  <c:v>2.0036000000000002E-2</c:v>
                </c:pt>
                <c:pt idx="1736">
                  <c:v>-7.6247999999999996E-2</c:v>
                </c:pt>
                <c:pt idx="1737">
                  <c:v>5.1003E-2</c:v>
                </c:pt>
                <c:pt idx="1738">
                  <c:v>7.5262000000000003E-3</c:v>
                </c:pt>
                <c:pt idx="1739">
                  <c:v>-0.23300999999999999</c:v>
                </c:pt>
                <c:pt idx="1740">
                  <c:v>-0.21673999999999999</c:v>
                </c:pt>
                <c:pt idx="1741">
                  <c:v>-0.37886999999999998</c:v>
                </c:pt>
                <c:pt idx="1742">
                  <c:v>-0.27699000000000001</c:v>
                </c:pt>
                <c:pt idx="1743">
                  <c:v>-0.12736</c:v>
                </c:pt>
                <c:pt idx="1744">
                  <c:v>-8.9853000000000002E-2</c:v>
                </c:pt>
                <c:pt idx="1745">
                  <c:v>-0.14272000000000001</c:v>
                </c:pt>
                <c:pt idx="1746">
                  <c:v>-0.23479</c:v>
                </c:pt>
                <c:pt idx="1747">
                  <c:v>-7.6741000000000004E-2</c:v>
                </c:pt>
                <c:pt idx="1748">
                  <c:v>3.7748999999999998E-2</c:v>
                </c:pt>
                <c:pt idx="1749">
                  <c:v>-0.12221</c:v>
                </c:pt>
                <c:pt idx="1750">
                  <c:v>-0.28243000000000001</c:v>
                </c:pt>
                <c:pt idx="1751">
                  <c:v>-0.30015999999999998</c:v>
                </c:pt>
                <c:pt idx="1752">
                  <c:v>-0.22783</c:v>
                </c:pt>
                <c:pt idx="1753">
                  <c:v>-0.21546999999999999</c:v>
                </c:pt>
                <c:pt idx="1754">
                  <c:v>-0.20746000000000001</c:v>
                </c:pt>
                <c:pt idx="1755">
                  <c:v>-0.21157999999999999</c:v>
                </c:pt>
                <c:pt idx="1756">
                  <c:v>-0.18046000000000001</c:v>
                </c:pt>
                <c:pt idx="1757">
                  <c:v>-2.8812000000000001E-2</c:v>
                </c:pt>
                <c:pt idx="1758">
                  <c:v>-2.3961E-2</c:v>
                </c:pt>
                <c:pt idx="1759">
                  <c:v>-7.9846E-2</c:v>
                </c:pt>
                <c:pt idx="1760">
                  <c:v>-7.0629999999999998E-3</c:v>
                </c:pt>
                <c:pt idx="1761">
                  <c:v>0.16042000000000001</c:v>
                </c:pt>
                <c:pt idx="1762">
                  <c:v>0.15229000000000001</c:v>
                </c:pt>
                <c:pt idx="1763">
                  <c:v>8.4468000000000001E-2</c:v>
                </c:pt>
                <c:pt idx="1764">
                  <c:v>5.4071000000000001E-2</c:v>
                </c:pt>
                <c:pt idx="1765">
                  <c:v>0.14854000000000001</c:v>
                </c:pt>
                <c:pt idx="1766">
                  <c:v>0.20730000000000001</c:v>
                </c:pt>
                <c:pt idx="1767">
                  <c:v>2.9946E-2</c:v>
                </c:pt>
                <c:pt idx="1768">
                  <c:v>-3.8886999999999998E-2</c:v>
                </c:pt>
                <c:pt idx="1769">
                  <c:v>3.1158999999999999E-2</c:v>
                </c:pt>
                <c:pt idx="1770">
                  <c:v>4.2673999999999997E-2</c:v>
                </c:pt>
                <c:pt idx="1771">
                  <c:v>6.3103000000000006E-2</c:v>
                </c:pt>
                <c:pt idx="1772">
                  <c:v>7.8620999999999996E-2</c:v>
                </c:pt>
                <c:pt idx="1773">
                  <c:v>7.2847999999999996E-2</c:v>
                </c:pt>
                <c:pt idx="1774">
                  <c:v>0.12534000000000001</c:v>
                </c:pt>
                <c:pt idx="1775">
                  <c:v>0.20308999999999999</c:v>
                </c:pt>
                <c:pt idx="1776">
                  <c:v>0.22256999999999999</c:v>
                </c:pt>
                <c:pt idx="1777">
                  <c:v>0.21604000000000001</c:v>
                </c:pt>
                <c:pt idx="1778">
                  <c:v>0.27798</c:v>
                </c:pt>
                <c:pt idx="1779">
                  <c:v>0.29847000000000001</c:v>
                </c:pt>
                <c:pt idx="1780">
                  <c:v>0.27665000000000001</c:v>
                </c:pt>
                <c:pt idx="1781">
                  <c:v>0.28794999999999998</c:v>
                </c:pt>
                <c:pt idx="1782">
                  <c:v>0.28738000000000002</c:v>
                </c:pt>
                <c:pt idx="1783">
                  <c:v>0.27734999999999999</c:v>
                </c:pt>
                <c:pt idx="1784">
                  <c:v>0.25207000000000002</c:v>
                </c:pt>
                <c:pt idx="1785">
                  <c:v>0.22836999999999999</c:v>
                </c:pt>
                <c:pt idx="1786">
                  <c:v>0.22772999999999999</c:v>
                </c:pt>
                <c:pt idx="1787">
                  <c:v>0.23080000000000001</c:v>
                </c:pt>
                <c:pt idx="1788">
                  <c:v>0.19914999999999999</c:v>
                </c:pt>
                <c:pt idx="1789">
                  <c:v>0.20329</c:v>
                </c:pt>
                <c:pt idx="1790">
                  <c:v>0.18781</c:v>
                </c:pt>
                <c:pt idx="1791">
                  <c:v>0.18276999999999999</c:v>
                </c:pt>
                <c:pt idx="1792">
                  <c:v>0.20244000000000001</c:v>
                </c:pt>
                <c:pt idx="1793">
                  <c:v>0.20494999999999999</c:v>
                </c:pt>
                <c:pt idx="1794">
                  <c:v>0.1333</c:v>
                </c:pt>
                <c:pt idx="1795">
                  <c:v>7.9321000000000003E-2</c:v>
                </c:pt>
                <c:pt idx="1796">
                  <c:v>4.2918999999999999E-2</c:v>
                </c:pt>
                <c:pt idx="1797">
                  <c:v>6.5814999999999997E-3</c:v>
                </c:pt>
                <c:pt idx="1798">
                  <c:v>-3.4636E-2</c:v>
                </c:pt>
                <c:pt idx="1799">
                  <c:v>-9.1347999999999999E-2</c:v>
                </c:pt>
                <c:pt idx="1800">
                  <c:v>-0.13694000000000001</c:v>
                </c:pt>
                <c:pt idx="1801">
                  <c:v>-0.18179999999999999</c:v>
                </c:pt>
                <c:pt idx="1802">
                  <c:v>-0.19830999999999999</c:v>
                </c:pt>
                <c:pt idx="1803">
                  <c:v>-0.23558999999999999</c:v>
                </c:pt>
                <c:pt idx="1804">
                  <c:v>-0.23583999999999999</c:v>
                </c:pt>
                <c:pt idx="1805">
                  <c:v>-0.24632000000000001</c:v>
                </c:pt>
                <c:pt idx="1806">
                  <c:v>-0.31746000000000002</c:v>
                </c:pt>
                <c:pt idx="1807">
                  <c:v>-0.32790000000000002</c:v>
                </c:pt>
                <c:pt idx="1808">
                  <c:v>-0.29458000000000001</c:v>
                </c:pt>
                <c:pt idx="1809">
                  <c:v>-0.29555999999999999</c:v>
                </c:pt>
                <c:pt idx="1810">
                  <c:v>-0.30852000000000002</c:v>
                </c:pt>
                <c:pt idx="1811">
                  <c:v>-0.32707999999999998</c:v>
                </c:pt>
                <c:pt idx="1812">
                  <c:v>-0.30102000000000001</c:v>
                </c:pt>
                <c:pt idx="1813">
                  <c:v>-0.27054</c:v>
                </c:pt>
                <c:pt idx="1814">
                  <c:v>-0.35032000000000002</c:v>
                </c:pt>
                <c:pt idx="1815">
                  <c:v>-0.14862</c:v>
                </c:pt>
                <c:pt idx="1816">
                  <c:v>-7.5839000000000004E-2</c:v>
                </c:pt>
                <c:pt idx="1817">
                  <c:v>-0.40256999999999998</c:v>
                </c:pt>
                <c:pt idx="1818">
                  <c:v>-0.16975999999999999</c:v>
                </c:pt>
                <c:pt idx="1819">
                  <c:v>-0.29507</c:v>
                </c:pt>
                <c:pt idx="1820">
                  <c:v>-7.4136999999999995E-2</c:v>
                </c:pt>
                <c:pt idx="1821">
                  <c:v>-0.19933999999999999</c:v>
                </c:pt>
                <c:pt idx="1822">
                  <c:v>-0.10722</c:v>
                </c:pt>
                <c:pt idx="1823">
                  <c:v>-0.23211000000000001</c:v>
                </c:pt>
                <c:pt idx="1824">
                  <c:v>-0.23619999999999999</c:v>
                </c:pt>
                <c:pt idx="1825">
                  <c:v>6.1471999999999999E-2</c:v>
                </c:pt>
                <c:pt idx="1826">
                  <c:v>-6.3727999999999996E-3</c:v>
                </c:pt>
                <c:pt idx="1827">
                  <c:v>-5.0992000000000003E-2</c:v>
                </c:pt>
                <c:pt idx="1828">
                  <c:v>0.19800000000000001</c:v>
                </c:pt>
                <c:pt idx="1829">
                  <c:v>2.0055E-2</c:v>
                </c:pt>
                <c:pt idx="1830">
                  <c:v>-6.9592000000000001E-2</c:v>
                </c:pt>
                <c:pt idx="1831">
                  <c:v>0.10197000000000001</c:v>
                </c:pt>
                <c:pt idx="1832">
                  <c:v>-2.0135999999999999E-3</c:v>
                </c:pt>
                <c:pt idx="1833">
                  <c:v>6.3546000000000005E-2</c:v>
                </c:pt>
                <c:pt idx="1834">
                  <c:v>0.22072</c:v>
                </c:pt>
                <c:pt idx="1835">
                  <c:v>0.1565</c:v>
                </c:pt>
                <c:pt idx="1836">
                  <c:v>0.28153</c:v>
                </c:pt>
                <c:pt idx="1837">
                  <c:v>0.42008000000000001</c:v>
                </c:pt>
                <c:pt idx="1838">
                  <c:v>0.28758</c:v>
                </c:pt>
                <c:pt idx="1839">
                  <c:v>0.1145</c:v>
                </c:pt>
                <c:pt idx="1840">
                  <c:v>2.4246E-2</c:v>
                </c:pt>
                <c:pt idx="1841">
                  <c:v>-7.6658000000000004E-2</c:v>
                </c:pt>
                <c:pt idx="1842">
                  <c:v>0.1636</c:v>
                </c:pt>
                <c:pt idx="1843">
                  <c:v>-2.9267000000000001E-2</c:v>
                </c:pt>
                <c:pt idx="1844">
                  <c:v>0.2409</c:v>
                </c:pt>
                <c:pt idx="1845">
                  <c:v>8.5606999999999992E-3</c:v>
                </c:pt>
                <c:pt idx="1846">
                  <c:v>4.8536999999999997E-2</c:v>
                </c:pt>
                <c:pt idx="1847">
                  <c:v>8.5969000000000004E-2</c:v>
                </c:pt>
                <c:pt idx="1848">
                  <c:v>0.35883999999999999</c:v>
                </c:pt>
                <c:pt idx="1849">
                  <c:v>0.24990000000000001</c:v>
                </c:pt>
                <c:pt idx="1850">
                  <c:v>-0.16894000000000001</c:v>
                </c:pt>
                <c:pt idx="1851">
                  <c:v>-8.6415000000000006E-2</c:v>
                </c:pt>
                <c:pt idx="1852">
                  <c:v>2.6679000000000001E-2</c:v>
                </c:pt>
                <c:pt idx="1853">
                  <c:v>-0.14577999999999999</c:v>
                </c:pt>
                <c:pt idx="1854">
                  <c:v>0.10496999999999999</c:v>
                </c:pt>
                <c:pt idx="1855">
                  <c:v>0.20668</c:v>
                </c:pt>
                <c:pt idx="1856">
                  <c:v>7.8555E-2</c:v>
                </c:pt>
                <c:pt idx="1857">
                  <c:v>0.34758</c:v>
                </c:pt>
                <c:pt idx="1858">
                  <c:v>0.29470000000000002</c:v>
                </c:pt>
                <c:pt idx="1859">
                  <c:v>7.2247000000000006E-2</c:v>
                </c:pt>
                <c:pt idx="1860">
                  <c:v>0.19558</c:v>
                </c:pt>
                <c:pt idx="1861">
                  <c:v>0.21401999999999999</c:v>
                </c:pt>
                <c:pt idx="1862">
                  <c:v>0.13374</c:v>
                </c:pt>
                <c:pt idx="1863">
                  <c:v>0.20091999999999999</c:v>
                </c:pt>
                <c:pt idx="1864">
                  <c:v>0.38241999999999998</c:v>
                </c:pt>
                <c:pt idx="1865">
                  <c:v>0.45467999999999997</c:v>
                </c:pt>
                <c:pt idx="1866">
                  <c:v>0.56437999999999999</c:v>
                </c:pt>
                <c:pt idx="1867">
                  <c:v>0.31494</c:v>
                </c:pt>
                <c:pt idx="1868">
                  <c:v>0.33184000000000002</c:v>
                </c:pt>
                <c:pt idx="1869">
                  <c:v>0.14168</c:v>
                </c:pt>
                <c:pt idx="1870">
                  <c:v>0.28566000000000003</c:v>
                </c:pt>
                <c:pt idx="1871">
                  <c:v>0.21193000000000001</c:v>
                </c:pt>
                <c:pt idx="1872">
                  <c:v>5.6080999999999999E-2</c:v>
                </c:pt>
                <c:pt idx="1873">
                  <c:v>-0.20336000000000001</c:v>
                </c:pt>
                <c:pt idx="1874">
                  <c:v>-0.10378</c:v>
                </c:pt>
                <c:pt idx="1875">
                  <c:v>0.15135000000000001</c:v>
                </c:pt>
                <c:pt idx="1876">
                  <c:v>-1.7572999999999998E-2</c:v>
                </c:pt>
                <c:pt idx="1877">
                  <c:v>-0.18834000000000001</c:v>
                </c:pt>
                <c:pt idx="1878">
                  <c:v>-0.13952000000000001</c:v>
                </c:pt>
                <c:pt idx="1879">
                  <c:v>-0.36989</c:v>
                </c:pt>
                <c:pt idx="1880">
                  <c:v>-0.48508000000000001</c:v>
                </c:pt>
                <c:pt idx="1881">
                  <c:v>-0.47038999999999997</c:v>
                </c:pt>
                <c:pt idx="1882">
                  <c:v>-0.72363</c:v>
                </c:pt>
                <c:pt idx="1883">
                  <c:v>-0.67256000000000005</c:v>
                </c:pt>
                <c:pt idx="1884">
                  <c:v>-0.52444999999999997</c:v>
                </c:pt>
                <c:pt idx="1885">
                  <c:v>-0.67576000000000003</c:v>
                </c:pt>
                <c:pt idx="1886">
                  <c:v>-0.7369</c:v>
                </c:pt>
                <c:pt idx="1887">
                  <c:v>-0.65480000000000005</c:v>
                </c:pt>
                <c:pt idx="1888">
                  <c:v>-0.69977</c:v>
                </c:pt>
                <c:pt idx="1889">
                  <c:v>-0.85085999999999995</c:v>
                </c:pt>
                <c:pt idx="1890">
                  <c:v>-0.78047999999999995</c:v>
                </c:pt>
                <c:pt idx="1891">
                  <c:v>-0.77134999999999998</c:v>
                </c:pt>
                <c:pt idx="1892">
                  <c:v>-0.61573</c:v>
                </c:pt>
                <c:pt idx="1893">
                  <c:v>-0.45091999999999999</c:v>
                </c:pt>
                <c:pt idx="1894">
                  <c:v>-0.32002000000000003</c:v>
                </c:pt>
                <c:pt idx="1895">
                  <c:v>-0.24593999999999999</c:v>
                </c:pt>
                <c:pt idx="1896">
                  <c:v>-0.16875000000000001</c:v>
                </c:pt>
                <c:pt idx="1897">
                  <c:v>2.5142999999999999E-2</c:v>
                </c:pt>
                <c:pt idx="1898">
                  <c:v>0.21486</c:v>
                </c:pt>
                <c:pt idx="1899">
                  <c:v>0.18542</c:v>
                </c:pt>
                <c:pt idx="1900">
                  <c:v>0.14560999999999999</c:v>
                </c:pt>
                <c:pt idx="1901">
                  <c:v>0.28164</c:v>
                </c:pt>
                <c:pt idx="1902">
                  <c:v>0.43672</c:v>
                </c:pt>
                <c:pt idx="1903">
                  <c:v>0.49798999999999999</c:v>
                </c:pt>
                <c:pt idx="1904">
                  <c:v>0.61287999999999998</c:v>
                </c:pt>
                <c:pt idx="1905">
                  <c:v>0.70533999999999997</c:v>
                </c:pt>
                <c:pt idx="1906">
                  <c:v>0.76859999999999995</c:v>
                </c:pt>
                <c:pt idx="1907">
                  <c:v>0.86936000000000002</c:v>
                </c:pt>
                <c:pt idx="1908">
                  <c:v>0.87031000000000003</c:v>
                </c:pt>
                <c:pt idx="1909">
                  <c:v>0.83601999999999999</c:v>
                </c:pt>
                <c:pt idx="1910">
                  <c:v>0.85224999999999995</c:v>
                </c:pt>
                <c:pt idx="1911">
                  <c:v>0.89717000000000002</c:v>
                </c:pt>
                <c:pt idx="1912">
                  <c:v>0.86107</c:v>
                </c:pt>
                <c:pt idx="1913">
                  <c:v>0.77663000000000004</c:v>
                </c:pt>
                <c:pt idx="1914">
                  <c:v>0.73275999999999997</c:v>
                </c:pt>
                <c:pt idx="1915">
                  <c:v>0.53364999999999996</c:v>
                </c:pt>
                <c:pt idx="1916">
                  <c:v>0.38551999999999997</c:v>
                </c:pt>
                <c:pt idx="1917">
                  <c:v>0.34936</c:v>
                </c:pt>
                <c:pt idx="1918">
                  <c:v>4.7717000000000002E-2</c:v>
                </c:pt>
                <c:pt idx="1919">
                  <c:v>5.6737999999999997E-2</c:v>
                </c:pt>
                <c:pt idx="1920">
                  <c:v>-0.17041000000000001</c:v>
                </c:pt>
                <c:pt idx="1921">
                  <c:v>-0.21426000000000001</c:v>
                </c:pt>
                <c:pt idx="1922">
                  <c:v>-0.36958000000000002</c:v>
                </c:pt>
                <c:pt idx="1923">
                  <c:v>-0.39567000000000002</c:v>
                </c:pt>
                <c:pt idx="1924">
                  <c:v>-0.41547000000000001</c:v>
                </c:pt>
                <c:pt idx="1925">
                  <c:v>-0.62143000000000004</c:v>
                </c:pt>
                <c:pt idx="1926">
                  <c:v>-0.65168999999999999</c:v>
                </c:pt>
                <c:pt idx="1927">
                  <c:v>-0.66732999999999998</c:v>
                </c:pt>
                <c:pt idx="1928">
                  <c:v>-0.84184999999999999</c:v>
                </c:pt>
                <c:pt idx="1929">
                  <c:v>-0.78795000000000004</c:v>
                </c:pt>
                <c:pt idx="1930">
                  <c:v>-0.69545999999999997</c:v>
                </c:pt>
                <c:pt idx="1931">
                  <c:v>-0.72241999999999995</c:v>
                </c:pt>
                <c:pt idx="1932">
                  <c:v>-0.64173999999999998</c:v>
                </c:pt>
                <c:pt idx="1933">
                  <c:v>-0.65517000000000003</c:v>
                </c:pt>
                <c:pt idx="1934">
                  <c:v>-0.63044999999999995</c:v>
                </c:pt>
                <c:pt idx="1935">
                  <c:v>-0.48322999999999999</c:v>
                </c:pt>
                <c:pt idx="1936">
                  <c:v>-0.46187</c:v>
                </c:pt>
                <c:pt idx="1937">
                  <c:v>-0.43259999999999998</c:v>
                </c:pt>
                <c:pt idx="1938">
                  <c:v>-0.26846999999999999</c:v>
                </c:pt>
                <c:pt idx="1939">
                  <c:v>-6.1655000000000001E-2</c:v>
                </c:pt>
                <c:pt idx="1940">
                  <c:v>0.23532</c:v>
                </c:pt>
                <c:pt idx="1941">
                  <c:v>0.48923</c:v>
                </c:pt>
                <c:pt idx="1942">
                  <c:v>0.36707000000000001</c:v>
                </c:pt>
                <c:pt idx="1943">
                  <c:v>0.67937000000000003</c:v>
                </c:pt>
                <c:pt idx="1944">
                  <c:v>0.53042999999999996</c:v>
                </c:pt>
                <c:pt idx="1945">
                  <c:v>0.86697000000000002</c:v>
                </c:pt>
                <c:pt idx="1946">
                  <c:v>0.84635000000000005</c:v>
                </c:pt>
                <c:pt idx="1947">
                  <c:v>0.83084000000000002</c:v>
                </c:pt>
                <c:pt idx="1948">
                  <c:v>0.67869000000000002</c:v>
                </c:pt>
                <c:pt idx="1949">
                  <c:v>0.74926999999999999</c:v>
                </c:pt>
                <c:pt idx="1950">
                  <c:v>1.0491999999999999</c:v>
                </c:pt>
                <c:pt idx="1951">
                  <c:v>0.87594000000000005</c:v>
                </c:pt>
                <c:pt idx="1952">
                  <c:v>0.79001999999999994</c:v>
                </c:pt>
                <c:pt idx="1953">
                  <c:v>0.93698000000000004</c:v>
                </c:pt>
                <c:pt idx="1954">
                  <c:v>0.61729999999999996</c:v>
                </c:pt>
                <c:pt idx="1955">
                  <c:v>0.39488000000000001</c:v>
                </c:pt>
                <c:pt idx="1956">
                  <c:v>0.37430000000000002</c:v>
                </c:pt>
                <c:pt idx="1957">
                  <c:v>3.6658999999999997E-2</c:v>
                </c:pt>
                <c:pt idx="1958">
                  <c:v>-1.6125E-2</c:v>
                </c:pt>
                <c:pt idx="1959">
                  <c:v>3.2759999999999997E-2</c:v>
                </c:pt>
                <c:pt idx="1960">
                  <c:v>-0.28466999999999998</c:v>
                </c:pt>
                <c:pt idx="1961">
                  <c:v>-0.43018000000000001</c:v>
                </c:pt>
                <c:pt idx="1962">
                  <c:v>-0.40701999999999999</c:v>
                </c:pt>
                <c:pt idx="1963">
                  <c:v>-0.61495</c:v>
                </c:pt>
                <c:pt idx="1964">
                  <c:v>-0.90917000000000003</c:v>
                </c:pt>
                <c:pt idx="1965">
                  <c:v>-1.2251000000000001</c:v>
                </c:pt>
                <c:pt idx="1966">
                  <c:v>-1.4843999999999999</c:v>
                </c:pt>
                <c:pt idx="1967">
                  <c:v>-1.2305999999999999</c:v>
                </c:pt>
                <c:pt idx="1968">
                  <c:v>-1.3862000000000001</c:v>
                </c:pt>
                <c:pt idx="1969">
                  <c:v>-1.1856</c:v>
                </c:pt>
                <c:pt idx="1970">
                  <c:v>-1.4572000000000001</c:v>
                </c:pt>
                <c:pt idx="1971">
                  <c:v>-1.2853000000000001</c:v>
                </c:pt>
                <c:pt idx="1972">
                  <c:v>-1.155</c:v>
                </c:pt>
                <c:pt idx="1973">
                  <c:v>-0.83474999999999999</c:v>
                </c:pt>
                <c:pt idx="1974">
                  <c:v>-0.80742999999999998</c:v>
                </c:pt>
                <c:pt idx="1975">
                  <c:v>-1.0633999999999999</c:v>
                </c:pt>
                <c:pt idx="1976">
                  <c:v>-0.79442999999999997</c:v>
                </c:pt>
                <c:pt idx="1977">
                  <c:v>-0.55096000000000001</c:v>
                </c:pt>
                <c:pt idx="1978">
                  <c:v>-0.54729000000000005</c:v>
                </c:pt>
                <c:pt idx="1979">
                  <c:v>-0.12906000000000001</c:v>
                </c:pt>
                <c:pt idx="1980">
                  <c:v>0.20066999999999999</c:v>
                </c:pt>
                <c:pt idx="1981">
                  <c:v>0.30703999999999998</c:v>
                </c:pt>
                <c:pt idx="1982">
                  <c:v>0.71299000000000001</c:v>
                </c:pt>
                <c:pt idx="1983">
                  <c:v>0.80169000000000001</c:v>
                </c:pt>
                <c:pt idx="1984">
                  <c:v>0.77436000000000005</c:v>
                </c:pt>
                <c:pt idx="1985">
                  <c:v>1.1416999999999999</c:v>
                </c:pt>
                <c:pt idx="1986">
                  <c:v>1.3016000000000001</c:v>
                </c:pt>
                <c:pt idx="1987">
                  <c:v>1.2806</c:v>
                </c:pt>
                <c:pt idx="1988">
                  <c:v>1.4248000000000001</c:v>
                </c:pt>
                <c:pt idx="1989">
                  <c:v>1.7492000000000001</c:v>
                </c:pt>
                <c:pt idx="1990">
                  <c:v>1.9064000000000001</c:v>
                </c:pt>
                <c:pt idx="1991">
                  <c:v>1.9520999999999999</c:v>
                </c:pt>
                <c:pt idx="1992">
                  <c:v>1.6591</c:v>
                </c:pt>
                <c:pt idx="1993">
                  <c:v>1.6547000000000001</c:v>
                </c:pt>
                <c:pt idx="1994">
                  <c:v>1.4036</c:v>
                </c:pt>
                <c:pt idx="1995">
                  <c:v>1.4195</c:v>
                </c:pt>
                <c:pt idx="1996">
                  <c:v>1.2311000000000001</c:v>
                </c:pt>
                <c:pt idx="1997">
                  <c:v>0.94108000000000003</c:v>
                </c:pt>
                <c:pt idx="1998">
                  <c:v>0.51437999999999995</c:v>
                </c:pt>
                <c:pt idx="1999">
                  <c:v>0.48165999999999998</c:v>
                </c:pt>
                <c:pt idx="2000">
                  <c:v>0.55381999999999998</c:v>
                </c:pt>
                <c:pt idx="2001">
                  <c:v>0.19964999999999999</c:v>
                </c:pt>
                <c:pt idx="2002">
                  <c:v>-0.10854</c:v>
                </c:pt>
                <c:pt idx="2003">
                  <c:v>-0.20391000000000001</c:v>
                </c:pt>
                <c:pt idx="2004">
                  <c:v>-0.64456999999999998</c:v>
                </c:pt>
                <c:pt idx="2005">
                  <c:v>-0.93520999999999999</c:v>
                </c:pt>
                <c:pt idx="2006">
                  <c:v>-1.0448999999999999</c:v>
                </c:pt>
                <c:pt idx="2007">
                  <c:v>-1.41</c:v>
                </c:pt>
                <c:pt idx="2008">
                  <c:v>-1.4682999999999999</c:v>
                </c:pt>
                <c:pt idx="2009">
                  <c:v>-1.4458</c:v>
                </c:pt>
                <c:pt idx="2010">
                  <c:v>-1.6890000000000001</c:v>
                </c:pt>
                <c:pt idx="2011">
                  <c:v>-1.7557</c:v>
                </c:pt>
                <c:pt idx="2012">
                  <c:v>-1.7005999999999999</c:v>
                </c:pt>
                <c:pt idx="2013">
                  <c:v>-1.7492000000000001</c:v>
                </c:pt>
                <c:pt idx="2014">
                  <c:v>-1.9087000000000001</c:v>
                </c:pt>
                <c:pt idx="2015">
                  <c:v>-1.7124999999999999</c:v>
                </c:pt>
                <c:pt idx="2016">
                  <c:v>-1.6893</c:v>
                </c:pt>
                <c:pt idx="2017">
                  <c:v>-1.4927999999999999</c:v>
                </c:pt>
                <c:pt idx="2018">
                  <c:v>-1.1107</c:v>
                </c:pt>
                <c:pt idx="2019">
                  <c:v>-0.91683000000000003</c:v>
                </c:pt>
                <c:pt idx="2020">
                  <c:v>-0.65554000000000001</c:v>
                </c:pt>
                <c:pt idx="2021">
                  <c:v>-0.44189000000000001</c:v>
                </c:pt>
                <c:pt idx="2022">
                  <c:v>-6.4698000000000006E-2</c:v>
                </c:pt>
                <c:pt idx="2023">
                  <c:v>0.24221999999999999</c:v>
                </c:pt>
                <c:pt idx="2024">
                  <c:v>0.42088999999999999</c:v>
                </c:pt>
                <c:pt idx="2025">
                  <c:v>0.61187000000000002</c:v>
                </c:pt>
                <c:pt idx="2026">
                  <c:v>0.79459000000000002</c:v>
                </c:pt>
                <c:pt idx="2027">
                  <c:v>1.048</c:v>
                </c:pt>
                <c:pt idx="2028">
                  <c:v>1.2114</c:v>
                </c:pt>
                <c:pt idx="2029">
                  <c:v>1.3383</c:v>
                </c:pt>
                <c:pt idx="2030">
                  <c:v>1.4887999999999999</c:v>
                </c:pt>
                <c:pt idx="2031">
                  <c:v>1.6423000000000001</c:v>
                </c:pt>
                <c:pt idx="2032">
                  <c:v>1.7051000000000001</c:v>
                </c:pt>
                <c:pt idx="2033">
                  <c:v>1.7694000000000001</c:v>
                </c:pt>
                <c:pt idx="2034">
                  <c:v>1.7359</c:v>
                </c:pt>
                <c:pt idx="2035">
                  <c:v>1.6143000000000001</c:v>
                </c:pt>
                <c:pt idx="2036">
                  <c:v>1.5652999999999999</c:v>
                </c:pt>
                <c:pt idx="2037">
                  <c:v>1.3628</c:v>
                </c:pt>
                <c:pt idx="2038">
                  <c:v>1.0723</c:v>
                </c:pt>
                <c:pt idx="2039">
                  <c:v>0.64900000000000002</c:v>
                </c:pt>
                <c:pt idx="2040">
                  <c:v>0.73965000000000003</c:v>
                </c:pt>
                <c:pt idx="2041">
                  <c:v>0.65264</c:v>
                </c:pt>
                <c:pt idx="2042">
                  <c:v>-0.10476000000000001</c:v>
                </c:pt>
                <c:pt idx="2043">
                  <c:v>-0.1221</c:v>
                </c:pt>
                <c:pt idx="2044">
                  <c:v>-0.49285000000000001</c:v>
                </c:pt>
                <c:pt idx="2045">
                  <c:v>-0.47997000000000001</c:v>
                </c:pt>
                <c:pt idx="2046">
                  <c:v>-0.83472000000000002</c:v>
                </c:pt>
                <c:pt idx="2047">
                  <c:v>-0.96804999999999997</c:v>
                </c:pt>
                <c:pt idx="2048">
                  <c:v>-1.363</c:v>
                </c:pt>
                <c:pt idx="2049">
                  <c:v>-1.5101</c:v>
                </c:pt>
                <c:pt idx="2050">
                  <c:v>-1.2865</c:v>
                </c:pt>
                <c:pt idx="2051">
                  <c:v>-1.448</c:v>
                </c:pt>
                <c:pt idx="2052">
                  <c:v>-1.4585999999999999</c:v>
                </c:pt>
                <c:pt idx="2053">
                  <c:v>-1.1141000000000001</c:v>
                </c:pt>
                <c:pt idx="2054">
                  <c:v>-1.2804</c:v>
                </c:pt>
                <c:pt idx="2055">
                  <c:v>-1.2918000000000001</c:v>
                </c:pt>
                <c:pt idx="2056">
                  <c:v>-1.0507</c:v>
                </c:pt>
                <c:pt idx="2057">
                  <c:v>-1.0562</c:v>
                </c:pt>
                <c:pt idx="2058">
                  <c:v>-0.87897000000000003</c:v>
                </c:pt>
                <c:pt idx="2059">
                  <c:v>-0.52251000000000003</c:v>
                </c:pt>
                <c:pt idx="2060">
                  <c:v>-0.43969000000000003</c:v>
                </c:pt>
                <c:pt idx="2061">
                  <c:v>-0.10313</c:v>
                </c:pt>
                <c:pt idx="2062">
                  <c:v>0.31425999999999998</c:v>
                </c:pt>
                <c:pt idx="2063">
                  <c:v>0.40153</c:v>
                </c:pt>
                <c:pt idx="2064">
                  <c:v>0.47971000000000003</c:v>
                </c:pt>
                <c:pt idx="2065">
                  <c:v>0.34068999999999999</c:v>
                </c:pt>
                <c:pt idx="2066">
                  <c:v>0.30407000000000001</c:v>
                </c:pt>
                <c:pt idx="2067">
                  <c:v>1.0205</c:v>
                </c:pt>
                <c:pt idx="2068">
                  <c:v>0.80222000000000004</c:v>
                </c:pt>
                <c:pt idx="2069">
                  <c:v>1.2745</c:v>
                </c:pt>
                <c:pt idx="2070">
                  <c:v>0.89888000000000001</c:v>
                </c:pt>
                <c:pt idx="2071">
                  <c:v>1.1357999999999999</c:v>
                </c:pt>
                <c:pt idx="2072">
                  <c:v>1.1284000000000001</c:v>
                </c:pt>
                <c:pt idx="2073">
                  <c:v>1.5544</c:v>
                </c:pt>
                <c:pt idx="2074">
                  <c:v>1.4362999999999999</c:v>
                </c:pt>
                <c:pt idx="2075">
                  <c:v>0.73517999999999994</c:v>
                </c:pt>
                <c:pt idx="2076">
                  <c:v>0.77429999999999999</c:v>
                </c:pt>
                <c:pt idx="2077">
                  <c:v>0.81872999999999996</c:v>
                </c:pt>
                <c:pt idx="2078">
                  <c:v>0.28449000000000002</c:v>
                </c:pt>
                <c:pt idx="2079">
                  <c:v>0.51990999999999998</c:v>
                </c:pt>
                <c:pt idx="2080">
                  <c:v>0.59514</c:v>
                </c:pt>
                <c:pt idx="2081">
                  <c:v>0.17838999999999999</c:v>
                </c:pt>
                <c:pt idx="2082">
                  <c:v>0.36057</c:v>
                </c:pt>
                <c:pt idx="2083">
                  <c:v>8.8549000000000003E-2</c:v>
                </c:pt>
                <c:pt idx="2084">
                  <c:v>-0.47989999999999999</c:v>
                </c:pt>
                <c:pt idx="2085">
                  <c:v>-0.39613999999999999</c:v>
                </c:pt>
                <c:pt idx="2086">
                  <c:v>-0.60609000000000002</c:v>
                </c:pt>
                <c:pt idx="2087">
                  <c:v>-1.0283</c:v>
                </c:pt>
                <c:pt idx="2088">
                  <c:v>-0.99141999999999997</c:v>
                </c:pt>
                <c:pt idx="2089">
                  <c:v>-0.74180999999999997</c:v>
                </c:pt>
                <c:pt idx="2090">
                  <c:v>-0.49902999999999997</c:v>
                </c:pt>
                <c:pt idx="2091">
                  <c:v>-0.27205000000000001</c:v>
                </c:pt>
                <c:pt idx="2092">
                  <c:v>-0.97253000000000001</c:v>
                </c:pt>
                <c:pt idx="2093">
                  <c:v>-0.64858000000000005</c:v>
                </c:pt>
                <c:pt idx="2094">
                  <c:v>-1.0974999999999999</c:v>
                </c:pt>
                <c:pt idx="2095">
                  <c:v>-0.58394999999999997</c:v>
                </c:pt>
                <c:pt idx="2096">
                  <c:v>-0.68903999999999999</c:v>
                </c:pt>
                <c:pt idx="2097">
                  <c:v>-0.79405000000000003</c:v>
                </c:pt>
                <c:pt idx="2098">
                  <c:v>-1.2555000000000001</c:v>
                </c:pt>
                <c:pt idx="2099">
                  <c:v>-0.89900000000000002</c:v>
                </c:pt>
                <c:pt idx="2100">
                  <c:v>-2.6166999999999999E-2</c:v>
                </c:pt>
                <c:pt idx="2101">
                  <c:v>-0.15665999999999999</c:v>
                </c:pt>
                <c:pt idx="2102">
                  <c:v>-0.24346000000000001</c:v>
                </c:pt>
                <c:pt idx="2103">
                  <c:v>0.30986999999999998</c:v>
                </c:pt>
                <c:pt idx="2104">
                  <c:v>-4.7902E-2</c:v>
                </c:pt>
                <c:pt idx="2105">
                  <c:v>-0.14496999999999999</c:v>
                </c:pt>
                <c:pt idx="2106">
                  <c:v>0.24560999999999999</c:v>
                </c:pt>
                <c:pt idx="2107">
                  <c:v>-0.10156</c:v>
                </c:pt>
                <c:pt idx="2108">
                  <c:v>0.16120999999999999</c:v>
                </c:pt>
                <c:pt idx="2109">
                  <c:v>0.68635000000000002</c:v>
                </c:pt>
                <c:pt idx="2110">
                  <c:v>0.46148</c:v>
                </c:pt>
                <c:pt idx="2111">
                  <c:v>0.48168</c:v>
                </c:pt>
                <c:pt idx="2112">
                  <c:v>0.75260000000000005</c:v>
                </c:pt>
                <c:pt idx="2113">
                  <c:v>0.56664999999999999</c:v>
                </c:pt>
                <c:pt idx="2114">
                  <c:v>3.5164000000000001E-2</c:v>
                </c:pt>
                <c:pt idx="2115">
                  <c:v>0.17382</c:v>
                </c:pt>
                <c:pt idx="2116">
                  <c:v>-4.6160000000000003E-3</c:v>
                </c:pt>
                <c:pt idx="2117">
                  <c:v>2.2093E-3</c:v>
                </c:pt>
                <c:pt idx="2118">
                  <c:v>0.21156</c:v>
                </c:pt>
                <c:pt idx="2119">
                  <c:v>0.34732000000000002</c:v>
                </c:pt>
                <c:pt idx="2120">
                  <c:v>0.28476000000000001</c:v>
                </c:pt>
                <c:pt idx="2121">
                  <c:v>0.12658</c:v>
                </c:pt>
                <c:pt idx="2122">
                  <c:v>0.38453999999999999</c:v>
                </c:pt>
                <c:pt idx="2123">
                  <c:v>0.58099999999999996</c:v>
                </c:pt>
                <c:pt idx="2124">
                  <c:v>0.23472999999999999</c:v>
                </c:pt>
                <c:pt idx="2125">
                  <c:v>-8.4157999999999997E-2</c:v>
                </c:pt>
                <c:pt idx="2126">
                  <c:v>-0.14709</c:v>
                </c:pt>
                <c:pt idx="2127">
                  <c:v>-6.5581E-2</c:v>
                </c:pt>
                <c:pt idx="2128">
                  <c:v>-5.7209000000000003E-2</c:v>
                </c:pt>
                <c:pt idx="2129">
                  <c:v>-4.5478999999999999E-2</c:v>
                </c:pt>
                <c:pt idx="2130">
                  <c:v>-6.5153000000000003E-2</c:v>
                </c:pt>
                <c:pt idx="2131">
                  <c:v>-6.6892999999999994E-2</c:v>
                </c:pt>
                <c:pt idx="2132">
                  <c:v>0.16697000000000001</c:v>
                </c:pt>
                <c:pt idx="2133">
                  <c:v>0.17749999999999999</c:v>
                </c:pt>
                <c:pt idx="2134">
                  <c:v>3.9952000000000001E-2</c:v>
                </c:pt>
                <c:pt idx="2135">
                  <c:v>0.11581</c:v>
                </c:pt>
                <c:pt idx="2136">
                  <c:v>0.31768999999999997</c:v>
                </c:pt>
                <c:pt idx="2137">
                  <c:v>0.32482</c:v>
                </c:pt>
                <c:pt idx="2138">
                  <c:v>0.20201</c:v>
                </c:pt>
                <c:pt idx="2139">
                  <c:v>0.1182</c:v>
                </c:pt>
                <c:pt idx="2140">
                  <c:v>0.19047</c:v>
                </c:pt>
                <c:pt idx="2141">
                  <c:v>0.26848</c:v>
                </c:pt>
                <c:pt idx="2142">
                  <c:v>-7.0894999999999997E-4</c:v>
                </c:pt>
                <c:pt idx="2143">
                  <c:v>-0.12289</c:v>
                </c:pt>
                <c:pt idx="2144">
                  <c:v>-5.6729000000000002E-2</c:v>
                </c:pt>
                <c:pt idx="2145">
                  <c:v>-8.1432000000000004E-2</c:v>
                </c:pt>
                <c:pt idx="2146">
                  <c:v>-8.7944999999999995E-2</c:v>
                </c:pt>
                <c:pt idx="2147">
                  <c:v>-0.12021999999999999</c:v>
                </c:pt>
                <c:pt idx="2148">
                  <c:v>-0.19078999999999999</c:v>
                </c:pt>
                <c:pt idx="2149">
                  <c:v>-0.17565</c:v>
                </c:pt>
                <c:pt idx="2150">
                  <c:v>-0.10842</c:v>
                </c:pt>
                <c:pt idx="2151">
                  <c:v>-0.11904000000000001</c:v>
                </c:pt>
                <c:pt idx="2152">
                  <c:v>-0.17219000000000001</c:v>
                </c:pt>
                <c:pt idx="2153">
                  <c:v>-0.12762000000000001</c:v>
                </c:pt>
                <c:pt idx="2154">
                  <c:v>-0.10666</c:v>
                </c:pt>
                <c:pt idx="2155">
                  <c:v>-0.11994</c:v>
                </c:pt>
                <c:pt idx="2156">
                  <c:v>-0.11871</c:v>
                </c:pt>
                <c:pt idx="2157">
                  <c:v>-0.1391</c:v>
                </c:pt>
                <c:pt idx="2158">
                  <c:v>-0.1447</c:v>
                </c:pt>
                <c:pt idx="2159">
                  <c:v>-0.15151999999999999</c:v>
                </c:pt>
                <c:pt idx="2160">
                  <c:v>-0.15236</c:v>
                </c:pt>
                <c:pt idx="2161">
                  <c:v>-0.16636999999999999</c:v>
                </c:pt>
                <c:pt idx="2162">
                  <c:v>-0.14874999999999999</c:v>
                </c:pt>
                <c:pt idx="2163">
                  <c:v>-0.14451</c:v>
                </c:pt>
                <c:pt idx="2164">
                  <c:v>-0.10271</c:v>
                </c:pt>
                <c:pt idx="2165">
                  <c:v>-0.10653</c:v>
                </c:pt>
                <c:pt idx="2166">
                  <c:v>-8.6928000000000005E-2</c:v>
                </c:pt>
                <c:pt idx="2167">
                  <c:v>-2.1052999999999999E-2</c:v>
                </c:pt>
                <c:pt idx="2168">
                  <c:v>3.4558999999999999E-2</c:v>
                </c:pt>
                <c:pt idx="2169">
                  <c:v>7.3228E-3</c:v>
                </c:pt>
                <c:pt idx="2170">
                  <c:v>1.0688E-2</c:v>
                </c:pt>
                <c:pt idx="2171">
                  <c:v>-2.9694999999999999E-2</c:v>
                </c:pt>
                <c:pt idx="2172">
                  <c:v>-5.5925000000000002E-2</c:v>
                </c:pt>
                <c:pt idx="2173">
                  <c:v>-3.3731999999999998E-2</c:v>
                </c:pt>
                <c:pt idx="2174">
                  <c:v>-5.7202999999999997E-2</c:v>
                </c:pt>
                <c:pt idx="2175">
                  <c:v>-0.11677</c:v>
                </c:pt>
                <c:pt idx="2176">
                  <c:v>-0.14756</c:v>
                </c:pt>
                <c:pt idx="2177">
                  <c:v>-0.11207</c:v>
                </c:pt>
                <c:pt idx="2178">
                  <c:v>-0.11966</c:v>
                </c:pt>
                <c:pt idx="2179">
                  <c:v>-0.10062</c:v>
                </c:pt>
                <c:pt idx="2180">
                  <c:v>-8.7262000000000006E-2</c:v>
                </c:pt>
                <c:pt idx="2181">
                  <c:v>-0.10152</c:v>
                </c:pt>
                <c:pt idx="2182">
                  <c:v>-7.4020000000000002E-2</c:v>
                </c:pt>
                <c:pt idx="2183">
                  <c:v>-1.3321E-2</c:v>
                </c:pt>
                <c:pt idx="2184">
                  <c:v>1.4528E-3</c:v>
                </c:pt>
                <c:pt idx="2185">
                  <c:v>7.2256999999999998E-3</c:v>
                </c:pt>
                <c:pt idx="2186">
                  <c:v>4.7561000000000001E-3</c:v>
                </c:pt>
                <c:pt idx="2187">
                  <c:v>4.0530999999999998E-2</c:v>
                </c:pt>
                <c:pt idx="2188">
                  <c:v>6.6380999999999996E-2</c:v>
                </c:pt>
                <c:pt idx="2189">
                  <c:v>-4.6427000000000003E-2</c:v>
                </c:pt>
                <c:pt idx="2190">
                  <c:v>0.15231</c:v>
                </c:pt>
                <c:pt idx="2191">
                  <c:v>0.25107000000000002</c:v>
                </c:pt>
                <c:pt idx="2192">
                  <c:v>-8.8717000000000004E-2</c:v>
                </c:pt>
                <c:pt idx="2193">
                  <c:v>0.12005</c:v>
                </c:pt>
                <c:pt idx="2194">
                  <c:v>2.5194999999999999E-2</c:v>
                </c:pt>
                <c:pt idx="2195">
                  <c:v>0.28417999999999999</c:v>
                </c:pt>
                <c:pt idx="2196">
                  <c:v>0.14931</c:v>
                </c:pt>
                <c:pt idx="2197">
                  <c:v>0.21571000000000001</c:v>
                </c:pt>
                <c:pt idx="2198">
                  <c:v>9.6434000000000006E-2</c:v>
                </c:pt>
                <c:pt idx="2199">
                  <c:v>8.7945999999999996E-2</c:v>
                </c:pt>
                <c:pt idx="2200">
                  <c:v>0.36093999999999998</c:v>
                </c:pt>
                <c:pt idx="2201">
                  <c:v>0.24912999999999999</c:v>
                </c:pt>
                <c:pt idx="2202">
                  <c:v>0.17338999999999999</c:v>
                </c:pt>
                <c:pt idx="2203">
                  <c:v>0.39646999999999999</c:v>
                </c:pt>
                <c:pt idx="2204">
                  <c:v>0.1827</c:v>
                </c:pt>
                <c:pt idx="2205">
                  <c:v>7.2255E-2</c:v>
                </c:pt>
                <c:pt idx="2206">
                  <c:v>0.22903000000000001</c:v>
                </c:pt>
                <c:pt idx="2207">
                  <c:v>9.4808000000000003E-2</c:v>
                </c:pt>
                <c:pt idx="2208">
                  <c:v>0.11949</c:v>
                </c:pt>
                <c:pt idx="2209">
                  <c:v>0.26240000000000002</c:v>
                </c:pt>
                <c:pt idx="2210">
                  <c:v>0.17813000000000001</c:v>
                </c:pt>
                <c:pt idx="2211">
                  <c:v>0.25403999999999999</c:v>
                </c:pt>
                <c:pt idx="2212">
                  <c:v>0.35217999999999999</c:v>
                </c:pt>
                <c:pt idx="2213">
                  <c:v>0.17427999999999999</c:v>
                </c:pt>
                <c:pt idx="2214">
                  <c:v>-3.8456999999999998E-2</c:v>
                </c:pt>
                <c:pt idx="2215">
                  <c:v>-0.16217000000000001</c:v>
                </c:pt>
                <c:pt idx="2216">
                  <c:v>-0.28747</c:v>
                </c:pt>
                <c:pt idx="2217">
                  <c:v>-8.6041000000000006E-2</c:v>
                </c:pt>
                <c:pt idx="2218">
                  <c:v>-0.30648999999999998</c:v>
                </c:pt>
                <c:pt idx="2219">
                  <c:v>-5.3471999999999999E-2</c:v>
                </c:pt>
                <c:pt idx="2220">
                  <c:v>-0.28586</c:v>
                </c:pt>
                <c:pt idx="2221">
                  <c:v>-0.24509</c:v>
                </c:pt>
                <c:pt idx="2222">
                  <c:v>-0.23798</c:v>
                </c:pt>
                <c:pt idx="2223">
                  <c:v>2.7257E-2</c:v>
                </c:pt>
                <c:pt idx="2224">
                  <c:v>-8.2783999999999996E-2</c:v>
                </c:pt>
                <c:pt idx="2225">
                  <c:v>-0.52134999999999998</c:v>
                </c:pt>
                <c:pt idx="2226">
                  <c:v>-0.44979000000000002</c:v>
                </c:pt>
                <c:pt idx="2227">
                  <c:v>-0.34175</c:v>
                </c:pt>
                <c:pt idx="2228">
                  <c:v>-0.51846999999999999</c:v>
                </c:pt>
                <c:pt idx="2229">
                  <c:v>-0.26373999999999997</c:v>
                </c:pt>
                <c:pt idx="2230">
                  <c:v>-0.14939</c:v>
                </c:pt>
                <c:pt idx="2231">
                  <c:v>-0.26290999999999998</c:v>
                </c:pt>
                <c:pt idx="2232">
                  <c:v>1.5332E-2</c:v>
                </c:pt>
                <c:pt idx="2233">
                  <c:v>-2.2918999999999998E-2</c:v>
                </c:pt>
                <c:pt idx="2234">
                  <c:v>-0.20849000000000001</c:v>
                </c:pt>
                <c:pt idx="2235">
                  <c:v>-5.3249999999999999E-2</c:v>
                </c:pt>
                <c:pt idx="2236">
                  <c:v>-3.6130000000000002E-2</c:v>
                </c:pt>
                <c:pt idx="2237">
                  <c:v>-9.3026999999999999E-2</c:v>
                </c:pt>
                <c:pt idx="2238">
                  <c:v>1.6809999999999999E-2</c:v>
                </c:pt>
                <c:pt idx="2239">
                  <c:v>0.23166999999999999</c:v>
                </c:pt>
                <c:pt idx="2240">
                  <c:v>0.30186000000000002</c:v>
                </c:pt>
                <c:pt idx="2241">
                  <c:v>0.43725000000000003</c:v>
                </c:pt>
                <c:pt idx="2242">
                  <c:v>0.24278</c:v>
                </c:pt>
                <c:pt idx="2243">
                  <c:v>0.30232999999999999</c:v>
                </c:pt>
                <c:pt idx="2244">
                  <c:v>0.13150000000000001</c:v>
                </c:pt>
                <c:pt idx="2245">
                  <c:v>0.30496000000000001</c:v>
                </c:pt>
                <c:pt idx="2246">
                  <c:v>0.28447</c:v>
                </c:pt>
                <c:pt idx="2247">
                  <c:v>0.16596</c:v>
                </c:pt>
                <c:pt idx="2248">
                  <c:v>-8.004E-2</c:v>
                </c:pt>
                <c:pt idx="2249">
                  <c:v>4.2528000000000003E-2</c:v>
                </c:pt>
                <c:pt idx="2250">
                  <c:v>0.33200000000000002</c:v>
                </c:pt>
                <c:pt idx="2251">
                  <c:v>0.19367000000000001</c:v>
                </c:pt>
                <c:pt idx="2252">
                  <c:v>3.9188000000000001E-2</c:v>
                </c:pt>
                <c:pt idx="2253">
                  <c:v>0.10074</c:v>
                </c:pt>
                <c:pt idx="2254">
                  <c:v>-0.11550000000000001</c:v>
                </c:pt>
                <c:pt idx="2255">
                  <c:v>-0.20197999999999999</c:v>
                </c:pt>
                <c:pt idx="2256">
                  <c:v>-0.16036</c:v>
                </c:pt>
                <c:pt idx="2257">
                  <c:v>-0.41815000000000002</c:v>
                </c:pt>
                <c:pt idx="2258">
                  <c:v>-0.36853000000000002</c:v>
                </c:pt>
                <c:pt idx="2259">
                  <c:v>-0.20136999999999999</c:v>
                </c:pt>
                <c:pt idx="2260">
                  <c:v>-0.32225999999999999</c:v>
                </c:pt>
                <c:pt idx="2261">
                  <c:v>-0.40947</c:v>
                </c:pt>
                <c:pt idx="2262">
                  <c:v>-0.33343</c:v>
                </c:pt>
                <c:pt idx="2263">
                  <c:v>-0.35954000000000003</c:v>
                </c:pt>
                <c:pt idx="2264">
                  <c:v>-0.49609999999999999</c:v>
                </c:pt>
                <c:pt idx="2265">
                  <c:v>-0.43270999999999998</c:v>
                </c:pt>
                <c:pt idx="2266">
                  <c:v>-0.45157000000000003</c:v>
                </c:pt>
                <c:pt idx="2267">
                  <c:v>-0.29919000000000001</c:v>
                </c:pt>
                <c:pt idx="2268">
                  <c:v>-0.14427999999999999</c:v>
                </c:pt>
                <c:pt idx="2269">
                  <c:v>-3.8584E-2</c:v>
                </c:pt>
                <c:pt idx="2270">
                  <c:v>1.5918000000000002E-2</c:v>
                </c:pt>
                <c:pt idx="2271">
                  <c:v>6.4346E-2</c:v>
                </c:pt>
                <c:pt idx="2272">
                  <c:v>0.22897000000000001</c:v>
                </c:pt>
                <c:pt idx="2273">
                  <c:v>0.39702999999999999</c:v>
                </c:pt>
                <c:pt idx="2274">
                  <c:v>0.34434999999999999</c:v>
                </c:pt>
                <c:pt idx="2275">
                  <c:v>0.27340999999999999</c:v>
                </c:pt>
                <c:pt idx="2276">
                  <c:v>0.37609999999999999</c:v>
                </c:pt>
                <c:pt idx="2277">
                  <c:v>0.50656000000000001</c:v>
                </c:pt>
                <c:pt idx="2278">
                  <c:v>0.56854000000000005</c:v>
                </c:pt>
                <c:pt idx="2279">
                  <c:v>0.62734000000000001</c:v>
                </c:pt>
                <c:pt idx="2280">
                  <c:v>0.67925000000000002</c:v>
                </c:pt>
                <c:pt idx="2281">
                  <c:v>0.71689999999999998</c:v>
                </c:pt>
                <c:pt idx="2282">
                  <c:v>0.79188999999999998</c:v>
                </c:pt>
                <c:pt idx="2283">
                  <c:v>0.74858999999999998</c:v>
                </c:pt>
                <c:pt idx="2284">
                  <c:v>0.68844000000000005</c:v>
                </c:pt>
                <c:pt idx="2285">
                  <c:v>0.68296999999999997</c:v>
                </c:pt>
                <c:pt idx="2286">
                  <c:v>0.69950999999999997</c:v>
                </c:pt>
                <c:pt idx="2287">
                  <c:v>0.64261000000000001</c:v>
                </c:pt>
                <c:pt idx="2288">
                  <c:v>0.55962000000000001</c:v>
                </c:pt>
                <c:pt idx="2289">
                  <c:v>0.4839</c:v>
                </c:pt>
                <c:pt idx="2290">
                  <c:v>0.25602999999999998</c:v>
                </c:pt>
                <c:pt idx="2291">
                  <c:v>8.5417000000000007E-2</c:v>
                </c:pt>
                <c:pt idx="2292">
                  <c:v>4.2484000000000001E-2</c:v>
                </c:pt>
                <c:pt idx="2293">
                  <c:v>-0.26804</c:v>
                </c:pt>
                <c:pt idx="2294">
                  <c:v>-0.27660000000000001</c:v>
                </c:pt>
                <c:pt idx="2295">
                  <c:v>-0.50551999999999997</c:v>
                </c:pt>
                <c:pt idx="2296">
                  <c:v>-0.54905999999999999</c:v>
                </c:pt>
                <c:pt idx="2297">
                  <c:v>-0.70855999999999997</c:v>
                </c:pt>
                <c:pt idx="2298">
                  <c:v>-0.72943000000000002</c:v>
                </c:pt>
                <c:pt idx="2299">
                  <c:v>-0.73912999999999995</c:v>
                </c:pt>
                <c:pt idx="2300">
                  <c:v>-0.93001999999999996</c:v>
                </c:pt>
                <c:pt idx="2301">
                  <c:v>-0.96172000000000002</c:v>
                </c:pt>
                <c:pt idx="2302">
                  <c:v>-0.96638000000000002</c:v>
                </c:pt>
                <c:pt idx="2303">
                  <c:v>-1.1243000000000001</c:v>
                </c:pt>
                <c:pt idx="2304">
                  <c:v>-1.0406</c:v>
                </c:pt>
                <c:pt idx="2305">
                  <c:v>-0.97314000000000001</c:v>
                </c:pt>
                <c:pt idx="2306">
                  <c:v>-0.95759000000000005</c:v>
                </c:pt>
                <c:pt idx="2307">
                  <c:v>-0.84441999999999995</c:v>
                </c:pt>
                <c:pt idx="2308">
                  <c:v>-0.82847000000000004</c:v>
                </c:pt>
                <c:pt idx="2309">
                  <c:v>-0.78276000000000001</c:v>
                </c:pt>
                <c:pt idx="2310">
                  <c:v>-0.60433999999999999</c:v>
                </c:pt>
                <c:pt idx="2311">
                  <c:v>-0.55564000000000002</c:v>
                </c:pt>
                <c:pt idx="2312">
                  <c:v>-0.50695000000000001</c:v>
                </c:pt>
                <c:pt idx="2313">
                  <c:v>-0.30692999999999998</c:v>
                </c:pt>
                <c:pt idx="2314">
                  <c:v>-7.1792999999999996E-2</c:v>
                </c:pt>
                <c:pt idx="2315">
                  <c:v>0.26390000000000002</c:v>
                </c:pt>
                <c:pt idx="2316">
                  <c:v>0.53486</c:v>
                </c:pt>
                <c:pt idx="2317">
                  <c:v>0.44379000000000002</c:v>
                </c:pt>
                <c:pt idx="2318">
                  <c:v>0.78908999999999996</c:v>
                </c:pt>
                <c:pt idx="2319">
                  <c:v>0.66293999999999997</c:v>
                </c:pt>
                <c:pt idx="2320">
                  <c:v>1.0224</c:v>
                </c:pt>
                <c:pt idx="2321">
                  <c:v>1.0389999999999999</c:v>
                </c:pt>
                <c:pt idx="2322">
                  <c:v>1.0435000000000001</c:v>
                </c:pt>
                <c:pt idx="2323">
                  <c:v>0.90275000000000005</c:v>
                </c:pt>
                <c:pt idx="2324">
                  <c:v>1.0048999999999999</c:v>
                </c:pt>
                <c:pt idx="2325">
                  <c:v>1.3338000000000001</c:v>
                </c:pt>
                <c:pt idx="2326">
                  <c:v>1.1698</c:v>
                </c:pt>
                <c:pt idx="2327">
                  <c:v>1.0834999999999999</c:v>
                </c:pt>
                <c:pt idx="2328">
                  <c:v>1.2474000000000001</c:v>
                </c:pt>
                <c:pt idx="2329">
                  <c:v>0.93889</c:v>
                </c:pt>
                <c:pt idx="2330">
                  <c:v>0.72467999999999999</c:v>
                </c:pt>
                <c:pt idx="2331">
                  <c:v>0.69664999999999999</c:v>
                </c:pt>
                <c:pt idx="2332">
                  <c:v>0.37553999999999998</c:v>
                </c:pt>
                <c:pt idx="2333">
                  <c:v>0.30764999999999998</c:v>
                </c:pt>
                <c:pt idx="2334">
                  <c:v>0.34802</c:v>
                </c:pt>
                <c:pt idx="2335">
                  <c:v>3.0421E-2</c:v>
                </c:pt>
                <c:pt idx="2336">
                  <c:v>-0.12143</c:v>
                </c:pt>
                <c:pt idx="2337">
                  <c:v>-0.11419</c:v>
                </c:pt>
                <c:pt idx="2338">
                  <c:v>-0.33859</c:v>
                </c:pt>
                <c:pt idx="2339">
                  <c:v>-0.64231000000000005</c:v>
                </c:pt>
                <c:pt idx="2340">
                  <c:v>-0.98155000000000003</c:v>
                </c:pt>
                <c:pt idx="2341">
                  <c:v>-1.2646999999999999</c:v>
                </c:pt>
                <c:pt idx="2342">
                  <c:v>-1.0341</c:v>
                </c:pt>
                <c:pt idx="2343">
                  <c:v>-1.2199</c:v>
                </c:pt>
                <c:pt idx="2344">
                  <c:v>-1.0416000000000001</c:v>
                </c:pt>
                <c:pt idx="2345">
                  <c:v>-1.3371999999999999</c:v>
                </c:pt>
                <c:pt idx="2346">
                  <c:v>-1.1849000000000001</c:v>
                </c:pt>
                <c:pt idx="2347">
                  <c:v>-1.0757000000000001</c:v>
                </c:pt>
                <c:pt idx="2348">
                  <c:v>-0.79291999999999996</c:v>
                </c:pt>
                <c:pt idx="2349">
                  <c:v>-0.80696000000000001</c:v>
                </c:pt>
                <c:pt idx="2350">
                  <c:v>-1.075</c:v>
                </c:pt>
                <c:pt idx="2351">
                  <c:v>-0.84201000000000004</c:v>
                </c:pt>
                <c:pt idx="2352">
                  <c:v>-0.64600999999999997</c:v>
                </c:pt>
                <c:pt idx="2353">
                  <c:v>-0.67076999999999998</c:v>
                </c:pt>
                <c:pt idx="2354">
                  <c:v>-0.26812000000000002</c:v>
                </c:pt>
                <c:pt idx="2355">
                  <c:v>3.1779000000000002E-2</c:v>
                </c:pt>
                <c:pt idx="2356">
                  <c:v>0.11136</c:v>
                </c:pt>
                <c:pt idx="2357">
                  <c:v>0.51166999999999996</c:v>
                </c:pt>
                <c:pt idx="2358">
                  <c:v>0.56962000000000002</c:v>
                </c:pt>
                <c:pt idx="2359">
                  <c:v>0.55186999999999997</c:v>
                </c:pt>
                <c:pt idx="2360">
                  <c:v>0.88632999999999995</c:v>
                </c:pt>
                <c:pt idx="2361">
                  <c:v>1.0334000000000001</c:v>
                </c:pt>
                <c:pt idx="2362">
                  <c:v>0.98785999999999996</c:v>
                </c:pt>
                <c:pt idx="2363">
                  <c:v>1.1113999999999999</c:v>
                </c:pt>
                <c:pt idx="2364">
                  <c:v>1.4232</c:v>
                </c:pt>
                <c:pt idx="2365">
                  <c:v>1.5883</c:v>
                </c:pt>
                <c:pt idx="2366">
                  <c:v>1.6341000000000001</c:v>
                </c:pt>
                <c:pt idx="2367">
                  <c:v>1.3309</c:v>
                </c:pt>
                <c:pt idx="2368">
                  <c:v>1.3421000000000001</c:v>
                </c:pt>
                <c:pt idx="2369">
                  <c:v>1.1032999999999999</c:v>
                </c:pt>
                <c:pt idx="2370">
                  <c:v>1.123</c:v>
                </c:pt>
                <c:pt idx="2371">
                  <c:v>0.93911</c:v>
                </c:pt>
                <c:pt idx="2372">
                  <c:v>0.65959999999999996</c:v>
                </c:pt>
                <c:pt idx="2373">
                  <c:v>0.23610999999999999</c:v>
                </c:pt>
                <c:pt idx="2374">
                  <c:v>0.23018</c:v>
                </c:pt>
                <c:pt idx="2375">
                  <c:v>0.31828000000000001</c:v>
                </c:pt>
                <c:pt idx="2376">
                  <c:v>-1.8508E-2</c:v>
                </c:pt>
                <c:pt idx="2377">
                  <c:v>-0.30581000000000003</c:v>
                </c:pt>
                <c:pt idx="2378">
                  <c:v>-0.37829000000000002</c:v>
                </c:pt>
                <c:pt idx="2379">
                  <c:v>-0.77571999999999997</c:v>
                </c:pt>
                <c:pt idx="2380">
                  <c:v>-1.0405</c:v>
                </c:pt>
                <c:pt idx="2381">
                  <c:v>-1.1356999999999999</c:v>
                </c:pt>
                <c:pt idx="2382">
                  <c:v>-1.4691000000000001</c:v>
                </c:pt>
                <c:pt idx="2383">
                  <c:v>-1.4906999999999999</c:v>
                </c:pt>
                <c:pt idx="2384">
                  <c:v>-1.4507000000000001</c:v>
                </c:pt>
                <c:pt idx="2385">
                  <c:v>-1.6675</c:v>
                </c:pt>
                <c:pt idx="2386">
                  <c:v>-1.7805</c:v>
                </c:pt>
                <c:pt idx="2387">
                  <c:v>-1.6311</c:v>
                </c:pt>
                <c:pt idx="2388">
                  <c:v>-1.6503000000000001</c:v>
                </c:pt>
                <c:pt idx="2389">
                  <c:v>-1.7759</c:v>
                </c:pt>
                <c:pt idx="2390">
                  <c:v>-1.5468999999999999</c:v>
                </c:pt>
                <c:pt idx="2391">
                  <c:v>-1.5075000000000001</c:v>
                </c:pt>
                <c:pt idx="2392">
                  <c:v>-1.2859</c:v>
                </c:pt>
                <c:pt idx="2393">
                  <c:v>-0.88439999999999996</c:v>
                </c:pt>
                <c:pt idx="2394">
                  <c:v>-0.65996999999999995</c:v>
                </c:pt>
                <c:pt idx="2395">
                  <c:v>-0.40132000000000001</c:v>
                </c:pt>
                <c:pt idx="2396">
                  <c:v>-0.19015000000000001</c:v>
                </c:pt>
                <c:pt idx="2397">
                  <c:v>0.21029999999999999</c:v>
                </c:pt>
                <c:pt idx="2398">
                  <c:v>0.53852</c:v>
                </c:pt>
                <c:pt idx="2399">
                  <c:v>0.71125000000000005</c:v>
                </c:pt>
                <c:pt idx="2400">
                  <c:v>0.90683000000000002</c:v>
                </c:pt>
                <c:pt idx="2401">
                  <c:v>1.1067</c:v>
                </c:pt>
                <c:pt idx="2402">
                  <c:v>1.3508</c:v>
                </c:pt>
                <c:pt idx="2403">
                  <c:v>1.583</c:v>
                </c:pt>
                <c:pt idx="2404">
                  <c:v>1.6565000000000001</c:v>
                </c:pt>
                <c:pt idx="2405">
                  <c:v>1.794</c:v>
                </c:pt>
                <c:pt idx="2406">
                  <c:v>1.9191</c:v>
                </c:pt>
                <c:pt idx="2407">
                  <c:v>1.9648000000000001</c:v>
                </c:pt>
                <c:pt idx="2408">
                  <c:v>2.0133000000000001</c:v>
                </c:pt>
                <c:pt idx="2409">
                  <c:v>1.9657</c:v>
                </c:pt>
                <c:pt idx="2410">
                  <c:v>1.8312999999999999</c:v>
                </c:pt>
                <c:pt idx="2411">
                  <c:v>1.758</c:v>
                </c:pt>
                <c:pt idx="2412">
                  <c:v>1.5486</c:v>
                </c:pt>
                <c:pt idx="2413">
                  <c:v>1.2434000000000001</c:v>
                </c:pt>
                <c:pt idx="2414">
                  <c:v>0.79852999999999996</c:v>
                </c:pt>
                <c:pt idx="2415">
                  <c:v>0.86255999999999999</c:v>
                </c:pt>
                <c:pt idx="2416">
                  <c:v>0.73992000000000002</c:v>
                </c:pt>
                <c:pt idx="2417">
                  <c:v>-5.3038000000000002E-2</c:v>
                </c:pt>
                <c:pt idx="2418">
                  <c:v>-9.1175000000000006E-2</c:v>
                </c:pt>
                <c:pt idx="2419">
                  <c:v>-0.49008000000000002</c:v>
                </c:pt>
                <c:pt idx="2420">
                  <c:v>-0.50387999999999999</c:v>
                </c:pt>
                <c:pt idx="2421">
                  <c:v>-0.89759999999999995</c:v>
                </c:pt>
                <c:pt idx="2422">
                  <c:v>-1.0474000000000001</c:v>
                </c:pt>
                <c:pt idx="2423">
                  <c:v>-1.4552</c:v>
                </c:pt>
                <c:pt idx="2424">
                  <c:v>-1.6244000000000001</c:v>
                </c:pt>
                <c:pt idx="2425">
                  <c:v>-1.4289000000000001</c:v>
                </c:pt>
                <c:pt idx="2426">
                  <c:v>-1.6102000000000001</c:v>
                </c:pt>
                <c:pt idx="2427">
                  <c:v>-1.6388</c:v>
                </c:pt>
                <c:pt idx="2428">
                  <c:v>-1.3252999999999999</c:v>
                </c:pt>
                <c:pt idx="2429">
                  <c:v>-1.5024999999999999</c:v>
                </c:pt>
                <c:pt idx="2430">
                  <c:v>-1.6105</c:v>
                </c:pt>
                <c:pt idx="2431">
                  <c:v>-1.3110999999999999</c:v>
                </c:pt>
                <c:pt idx="2432">
                  <c:v>-1.3265</c:v>
                </c:pt>
                <c:pt idx="2433">
                  <c:v>-1.1476999999999999</c:v>
                </c:pt>
                <c:pt idx="2434">
                  <c:v>-0.79893000000000003</c:v>
                </c:pt>
                <c:pt idx="2435">
                  <c:v>-0.72848999999999997</c:v>
                </c:pt>
                <c:pt idx="2436">
                  <c:v>-0.39304</c:v>
                </c:pt>
                <c:pt idx="2437">
                  <c:v>2.6941E-2</c:v>
                </c:pt>
                <c:pt idx="2438">
                  <c:v>0.11475</c:v>
                </c:pt>
                <c:pt idx="2439">
                  <c:v>0.18892</c:v>
                </c:pt>
                <c:pt idx="2440">
                  <c:v>5.2149000000000001E-2</c:v>
                </c:pt>
                <c:pt idx="2441">
                  <c:v>2.5936000000000001E-2</c:v>
                </c:pt>
                <c:pt idx="2442">
                  <c:v>0.75466999999999995</c:v>
                </c:pt>
                <c:pt idx="2443">
                  <c:v>0.54657999999999995</c:v>
                </c:pt>
                <c:pt idx="2444">
                  <c:v>1.0387</c:v>
                </c:pt>
                <c:pt idx="2445">
                  <c:v>0.67764999999999997</c:v>
                </c:pt>
                <c:pt idx="2446">
                  <c:v>0.93198999999999999</c:v>
                </c:pt>
                <c:pt idx="2447">
                  <c:v>0.94864999999999999</c:v>
                </c:pt>
                <c:pt idx="2448">
                  <c:v>1.4012</c:v>
                </c:pt>
                <c:pt idx="2449">
                  <c:v>1.3004</c:v>
                </c:pt>
                <c:pt idx="2450">
                  <c:v>0.61987000000000003</c:v>
                </c:pt>
                <c:pt idx="2451">
                  <c:v>0.68855</c:v>
                </c:pt>
                <c:pt idx="2452">
                  <c:v>0.76161999999999996</c:v>
                </c:pt>
                <c:pt idx="2453">
                  <c:v>0.24772</c:v>
                </c:pt>
                <c:pt idx="2454">
                  <c:v>0.51234999999999997</c:v>
                </c:pt>
                <c:pt idx="2455">
                  <c:v>0.61953999999999998</c:v>
                </c:pt>
                <c:pt idx="2456">
                  <c:v>0.22725000000000001</c:v>
                </c:pt>
                <c:pt idx="2457">
                  <c:v>0.45717999999999998</c:v>
                </c:pt>
                <c:pt idx="2458">
                  <c:v>0.18356</c:v>
                </c:pt>
                <c:pt idx="2459">
                  <c:v>-0.35803000000000001</c:v>
                </c:pt>
                <c:pt idx="2460">
                  <c:v>-0.25752999999999998</c:v>
                </c:pt>
                <c:pt idx="2461">
                  <c:v>-0.44529000000000002</c:v>
                </c:pt>
                <c:pt idx="2462">
                  <c:v>-0.84072000000000002</c:v>
                </c:pt>
                <c:pt idx="2463">
                  <c:v>-0.78493999999999997</c:v>
                </c:pt>
                <c:pt idx="2464">
                  <c:v>-0.52087000000000006</c:v>
                </c:pt>
                <c:pt idx="2465">
                  <c:v>-0.25850000000000001</c:v>
                </c:pt>
                <c:pt idx="2466">
                  <c:v>-1.4615E-2</c:v>
                </c:pt>
                <c:pt idx="2467">
                  <c:v>-0.70711999999999997</c:v>
                </c:pt>
                <c:pt idx="2468">
                  <c:v>-0.37411</c:v>
                </c:pt>
                <c:pt idx="2469">
                  <c:v>-0.81381000000000003</c:v>
                </c:pt>
                <c:pt idx="2470">
                  <c:v>-0.29207</c:v>
                </c:pt>
                <c:pt idx="2471">
                  <c:v>-0.39573999999999998</c:v>
                </c:pt>
                <c:pt idx="2472">
                  <c:v>-0.50349999999999995</c:v>
                </c:pt>
                <c:pt idx="2473">
                  <c:v>-0.96221999999999996</c:v>
                </c:pt>
                <c:pt idx="2474">
                  <c:v>-0.61255999999999999</c:v>
                </c:pt>
                <c:pt idx="2475">
                  <c:v>0.25212000000000001</c:v>
                </c:pt>
                <c:pt idx="2476">
                  <c:v>0.11351</c:v>
                </c:pt>
                <c:pt idx="2477">
                  <c:v>1.8248E-2</c:v>
                </c:pt>
                <c:pt idx="2478">
                  <c:v>0.55406</c:v>
                </c:pt>
                <c:pt idx="2479">
                  <c:v>0.18010000000000001</c:v>
                </c:pt>
                <c:pt idx="2480">
                  <c:v>7.3213E-2</c:v>
                </c:pt>
                <c:pt idx="2481">
                  <c:v>0.44252000000000002</c:v>
                </c:pt>
                <c:pt idx="2482">
                  <c:v>7.1183999999999997E-2</c:v>
                </c:pt>
                <c:pt idx="2483">
                  <c:v>0.31494</c:v>
                </c:pt>
                <c:pt idx="2484">
                  <c:v>0.82047000000000003</c:v>
                </c:pt>
                <c:pt idx="2485">
                  <c:v>0.56677999999999995</c:v>
                </c:pt>
                <c:pt idx="2486">
                  <c:v>0.55786999999999998</c:v>
                </c:pt>
                <c:pt idx="2487">
                  <c:v>0.80967</c:v>
                </c:pt>
                <c:pt idx="2488">
                  <c:v>0.59853999999999996</c:v>
                </c:pt>
                <c:pt idx="2489">
                  <c:v>3.6607000000000001E-2</c:v>
                </c:pt>
                <c:pt idx="2490">
                  <c:v>0.14781</c:v>
                </c:pt>
                <c:pt idx="2491">
                  <c:v>-5.1096999999999997E-2</c:v>
                </c:pt>
                <c:pt idx="2492">
                  <c:v>-6.4515000000000003E-2</c:v>
                </c:pt>
                <c:pt idx="2493">
                  <c:v>0.11405999999999999</c:v>
                </c:pt>
                <c:pt idx="2494">
                  <c:v>0.22813</c:v>
                </c:pt>
                <c:pt idx="2495">
                  <c:v>0.14760999999999999</c:v>
                </c:pt>
                <c:pt idx="2496">
                  <c:v>-3.4535999999999997E-2</c:v>
                </c:pt>
                <c:pt idx="2497">
                  <c:v>0.20172000000000001</c:v>
                </c:pt>
                <c:pt idx="2498">
                  <c:v>0.37935000000000002</c:v>
                </c:pt>
                <c:pt idx="2499">
                  <c:v>1.7238E-2</c:v>
                </c:pt>
                <c:pt idx="2500">
                  <c:v>-0.32244</c:v>
                </c:pt>
                <c:pt idx="2501">
                  <c:v>-0.39802999999999999</c:v>
                </c:pt>
                <c:pt idx="2502">
                  <c:v>-0.32362000000000002</c:v>
                </c:pt>
                <c:pt idx="2503">
                  <c:v>-0.32562999999999998</c:v>
                </c:pt>
                <c:pt idx="2504">
                  <c:v>-0.32224000000000003</c:v>
                </c:pt>
                <c:pt idx="2505">
                  <c:v>-0.34438999999999997</c:v>
                </c:pt>
                <c:pt idx="2506">
                  <c:v>-0.34576000000000001</c:v>
                </c:pt>
                <c:pt idx="2507">
                  <c:v>-0.11548</c:v>
                </c:pt>
                <c:pt idx="2508">
                  <c:v>-0.10174999999999999</c:v>
                </c:pt>
                <c:pt idx="2509">
                  <c:v>-0.23191999999999999</c:v>
                </c:pt>
                <c:pt idx="2510">
                  <c:v>-0.15189</c:v>
                </c:pt>
                <c:pt idx="2511">
                  <c:v>5.5232000000000003E-2</c:v>
                </c:pt>
                <c:pt idx="2512">
                  <c:v>7.5620999999999994E-2</c:v>
                </c:pt>
                <c:pt idx="2513">
                  <c:v>-3.2169999999999997E-2</c:v>
                </c:pt>
                <c:pt idx="2514">
                  <c:v>-0.10566</c:v>
                </c:pt>
                <c:pt idx="2515">
                  <c:v>-1.8842000000000001E-2</c:v>
                </c:pt>
                <c:pt idx="2516">
                  <c:v>8.3861000000000005E-2</c:v>
                </c:pt>
                <c:pt idx="2517">
                  <c:v>-0.16508999999999999</c:v>
                </c:pt>
                <c:pt idx="2518">
                  <c:v>-0.27041999999999999</c:v>
                </c:pt>
                <c:pt idx="2519">
                  <c:v>-0.18199000000000001</c:v>
                </c:pt>
                <c:pt idx="2520">
                  <c:v>-0.17982999999999999</c:v>
                </c:pt>
                <c:pt idx="2521">
                  <c:v>-0.16300000000000001</c:v>
                </c:pt>
                <c:pt idx="2522">
                  <c:v>-0.17591000000000001</c:v>
                </c:pt>
                <c:pt idx="2523">
                  <c:v>-0.21953</c:v>
                </c:pt>
                <c:pt idx="2524">
                  <c:v>-0.17623</c:v>
                </c:pt>
                <c:pt idx="2525">
                  <c:v>-8.7276000000000006E-2</c:v>
                </c:pt>
                <c:pt idx="2526">
                  <c:v>-7.5206999999999996E-2</c:v>
                </c:pt>
                <c:pt idx="2527">
                  <c:v>-0.10057000000000001</c:v>
                </c:pt>
                <c:pt idx="2528">
                  <c:v>-3.0589999999999999E-2</c:v>
                </c:pt>
                <c:pt idx="2529">
                  <c:v>7.9760999999999999E-3</c:v>
                </c:pt>
                <c:pt idx="2530">
                  <c:v>1.7014999999999999E-2</c:v>
                </c:pt>
                <c:pt idx="2531">
                  <c:v>4.3772999999999999E-2</c:v>
                </c:pt>
                <c:pt idx="2532">
                  <c:v>4.0666000000000001E-2</c:v>
                </c:pt>
                <c:pt idx="2533">
                  <c:v>5.0381000000000002E-2</c:v>
                </c:pt>
                <c:pt idx="2534">
                  <c:v>6.3108999999999998E-2</c:v>
                </c:pt>
                <c:pt idx="2535">
                  <c:v>7.6421000000000003E-2</c:v>
                </c:pt>
                <c:pt idx="2536">
                  <c:v>7.3653999999999997E-2</c:v>
                </c:pt>
                <c:pt idx="2537">
                  <c:v>9.9780999999999995E-2</c:v>
                </c:pt>
                <c:pt idx="2538">
                  <c:v>0.11953999999999999</c:v>
                </c:pt>
                <c:pt idx="2539">
                  <c:v>0.16619</c:v>
                </c:pt>
                <c:pt idx="2540">
                  <c:v>0.16550000000000001</c:v>
                </c:pt>
                <c:pt idx="2541">
                  <c:v>0.19145999999999999</c:v>
                </c:pt>
                <c:pt idx="2542">
                  <c:v>0.25863999999999998</c:v>
                </c:pt>
                <c:pt idx="2543">
                  <c:v>0.31059999999999999</c:v>
                </c:pt>
                <c:pt idx="2544">
                  <c:v>0.27534999999999998</c:v>
                </c:pt>
                <c:pt idx="2545">
                  <c:v>0.27790999999999999</c:v>
                </c:pt>
                <c:pt idx="2546">
                  <c:v>0.22721</c:v>
                </c:pt>
                <c:pt idx="2547">
                  <c:v>0.18570999999999999</c:v>
                </c:pt>
                <c:pt idx="2548">
                  <c:v>0.19731000000000001</c:v>
                </c:pt>
                <c:pt idx="2549">
                  <c:v>0.16023000000000001</c:v>
                </c:pt>
                <c:pt idx="2550">
                  <c:v>8.3469000000000002E-2</c:v>
                </c:pt>
                <c:pt idx="2551">
                  <c:v>3.2730000000000002E-2</c:v>
                </c:pt>
                <c:pt idx="2552">
                  <c:v>5.2782000000000003E-2</c:v>
                </c:pt>
                <c:pt idx="2553">
                  <c:v>2.6998000000000001E-2</c:v>
                </c:pt>
                <c:pt idx="2554">
                  <c:v>1.9757E-2</c:v>
                </c:pt>
                <c:pt idx="2555">
                  <c:v>1.0999E-2</c:v>
                </c:pt>
                <c:pt idx="2556">
                  <c:v>-2.2498000000000001E-2</c:v>
                </c:pt>
                <c:pt idx="2557">
                  <c:v>-1.9162999999999999E-2</c:v>
                </c:pt>
                <c:pt idx="2558">
                  <c:v>1.3755E-2</c:v>
                </c:pt>
                <c:pt idx="2559">
                  <c:v>4.6353000000000002E-3</c:v>
                </c:pt>
                <c:pt idx="2560">
                  <c:v>-8.5559999999999994E-3</c:v>
                </c:pt>
                <c:pt idx="2561">
                  <c:v>-3.8716E-2</c:v>
                </c:pt>
                <c:pt idx="2562">
                  <c:v>-2.7793999999999999E-2</c:v>
                </c:pt>
                <c:pt idx="2563">
                  <c:v>-2.3394000000000002E-2</c:v>
                </c:pt>
                <c:pt idx="2564">
                  <c:v>-0.15736</c:v>
                </c:pt>
                <c:pt idx="2565">
                  <c:v>1.7877000000000001E-2</c:v>
                </c:pt>
                <c:pt idx="2566">
                  <c:v>9.5254000000000005E-2</c:v>
                </c:pt>
                <c:pt idx="2567">
                  <c:v>-0.26018999999999998</c:v>
                </c:pt>
                <c:pt idx="2568">
                  <c:v>-7.2469000000000006E-2</c:v>
                </c:pt>
                <c:pt idx="2569">
                  <c:v>-0.18303</c:v>
                </c:pt>
                <c:pt idx="2570">
                  <c:v>6.2645999999999993E-2</c:v>
                </c:pt>
                <c:pt idx="2571">
                  <c:v>-8.2596000000000003E-2</c:v>
                </c:pt>
                <c:pt idx="2572">
                  <c:v>-3.0887999999999999E-2</c:v>
                </c:pt>
                <c:pt idx="2573">
                  <c:v>-0.15834000000000001</c:v>
                </c:pt>
                <c:pt idx="2574">
                  <c:v>-0.16733000000000001</c:v>
                </c:pt>
                <c:pt idx="2575">
                  <c:v>9.8733000000000001E-2</c:v>
                </c:pt>
                <c:pt idx="2576">
                  <c:v>-1.7625999999999999E-2</c:v>
                </c:pt>
                <c:pt idx="2577">
                  <c:v>-9.2267000000000002E-2</c:v>
                </c:pt>
                <c:pt idx="2578">
                  <c:v>0.13658999999999999</c:v>
                </c:pt>
                <c:pt idx="2579">
                  <c:v>-7.5532000000000002E-2</c:v>
                </c:pt>
                <c:pt idx="2580">
                  <c:v>-0.18253</c:v>
                </c:pt>
                <c:pt idx="2581">
                  <c:v>-1.4811E-2</c:v>
                </c:pt>
                <c:pt idx="2582">
                  <c:v>-0.13763</c:v>
                </c:pt>
                <c:pt idx="2583">
                  <c:v>-0.10407</c:v>
                </c:pt>
                <c:pt idx="2584">
                  <c:v>5.2051E-2</c:v>
                </c:pt>
                <c:pt idx="2585">
                  <c:v>-1.3044E-2</c:v>
                </c:pt>
                <c:pt idx="2586">
                  <c:v>7.8464000000000006E-2</c:v>
                </c:pt>
                <c:pt idx="2587">
                  <c:v>0.19248999999999999</c:v>
                </c:pt>
                <c:pt idx="2588">
                  <c:v>3.4679000000000001E-2</c:v>
                </c:pt>
                <c:pt idx="2589">
                  <c:v>-0.15356</c:v>
                </c:pt>
                <c:pt idx="2590">
                  <c:v>-0.25889000000000001</c:v>
                </c:pt>
                <c:pt idx="2591">
                  <c:v>-0.36297000000000001</c:v>
                </c:pt>
                <c:pt idx="2592">
                  <c:v>-0.13611000000000001</c:v>
                </c:pt>
                <c:pt idx="2593">
                  <c:v>-0.33234999999999998</c:v>
                </c:pt>
                <c:pt idx="2594">
                  <c:v>-5.9511000000000001E-2</c:v>
                </c:pt>
                <c:pt idx="2595">
                  <c:v>-0.26749000000000001</c:v>
                </c:pt>
                <c:pt idx="2596">
                  <c:v>-0.19953000000000001</c:v>
                </c:pt>
                <c:pt idx="2597">
                  <c:v>-0.17312</c:v>
                </c:pt>
                <c:pt idx="2598">
                  <c:v>0.11297</c:v>
                </c:pt>
                <c:pt idx="2599">
                  <c:v>2.5894E-2</c:v>
                </c:pt>
                <c:pt idx="2600">
                  <c:v>-0.38983000000000001</c:v>
                </c:pt>
                <c:pt idx="2601">
                  <c:v>-0.30182999999999999</c:v>
                </c:pt>
                <c:pt idx="2602">
                  <c:v>-0.17580999999999999</c:v>
                </c:pt>
                <c:pt idx="2603">
                  <c:v>-0.33250999999999997</c:v>
                </c:pt>
                <c:pt idx="2604">
                  <c:v>-6.3006000000000006E-2</c:v>
                </c:pt>
                <c:pt idx="2605">
                  <c:v>6.3066999999999998E-2</c:v>
                </c:pt>
                <c:pt idx="2606">
                  <c:v>-3.5834999999999999E-2</c:v>
                </c:pt>
                <c:pt idx="2607">
                  <c:v>0.25422</c:v>
                </c:pt>
                <c:pt idx="2608">
                  <c:v>0.22344</c:v>
                </c:pt>
                <c:pt idx="2609">
                  <c:v>4.2192E-2</c:v>
                </c:pt>
                <c:pt idx="2610">
                  <c:v>0.20471</c:v>
                </c:pt>
                <c:pt idx="2611">
                  <c:v>0.22572</c:v>
                </c:pt>
                <c:pt idx="2612">
                  <c:v>0.16447000000000001</c:v>
                </c:pt>
                <c:pt idx="2613">
                  <c:v>0.27528999999999998</c:v>
                </c:pt>
                <c:pt idx="2614">
                  <c:v>0.48644999999999999</c:v>
                </c:pt>
                <c:pt idx="2615">
                  <c:v>0.55257000000000001</c:v>
                </c:pt>
                <c:pt idx="2616">
                  <c:v>0.67645</c:v>
                </c:pt>
                <c:pt idx="2617">
                  <c:v>0.47434999999999999</c:v>
                </c:pt>
                <c:pt idx="2618">
                  <c:v>0.52439000000000002</c:v>
                </c:pt>
                <c:pt idx="2619">
                  <c:v>0.33488000000000001</c:v>
                </c:pt>
                <c:pt idx="2620">
                  <c:v>0.49535000000000001</c:v>
                </c:pt>
                <c:pt idx="2621">
                  <c:v>0.45960000000000001</c:v>
                </c:pt>
                <c:pt idx="2622">
                  <c:v>0.32334000000000002</c:v>
                </c:pt>
                <c:pt idx="2623">
                  <c:v>5.4220999999999998E-2</c:v>
                </c:pt>
                <c:pt idx="2624">
                  <c:v>0.15775</c:v>
                </c:pt>
                <c:pt idx="2625">
                  <c:v>0.42947999999999997</c:v>
                </c:pt>
                <c:pt idx="2626">
                  <c:v>0.27078999999999998</c:v>
                </c:pt>
                <c:pt idx="2627">
                  <c:v>8.8510000000000005E-2</c:v>
                </c:pt>
                <c:pt idx="2628">
                  <c:v>0.12972</c:v>
                </c:pt>
                <c:pt idx="2629">
                  <c:v>-0.10829</c:v>
                </c:pt>
                <c:pt idx="2630">
                  <c:v>-0.21961</c:v>
                </c:pt>
                <c:pt idx="2631">
                  <c:v>-0.20138</c:v>
                </c:pt>
                <c:pt idx="2632">
                  <c:v>-0.47822999999999999</c:v>
                </c:pt>
                <c:pt idx="2633">
                  <c:v>-0.45188</c:v>
                </c:pt>
                <c:pt idx="2634">
                  <c:v>-0.30881999999999998</c:v>
                </c:pt>
                <c:pt idx="2635">
                  <c:v>-0.44708999999999999</c:v>
                </c:pt>
                <c:pt idx="2636">
                  <c:v>-0.55303999999999998</c:v>
                </c:pt>
                <c:pt idx="2637">
                  <c:v>-0.49625999999999998</c:v>
                </c:pt>
                <c:pt idx="2638">
                  <c:v>-0.54044999999999999</c:v>
                </c:pt>
                <c:pt idx="2639">
                  <c:v>-0.68923000000000001</c:v>
                </c:pt>
                <c:pt idx="2640">
                  <c:v>-0.64273999999999998</c:v>
                </c:pt>
                <c:pt idx="2641">
                  <c:v>-0.67161999999999999</c:v>
                </c:pt>
                <c:pt idx="2642">
                  <c:v>-0.53037000000000001</c:v>
                </c:pt>
                <c:pt idx="2643">
                  <c:v>-0.38129999999999997</c:v>
                </c:pt>
                <c:pt idx="2644">
                  <c:v>-0.28391</c:v>
                </c:pt>
                <c:pt idx="2645">
                  <c:v>-0.23599999999999999</c:v>
                </c:pt>
                <c:pt idx="2646">
                  <c:v>-0.18518000000000001</c:v>
                </c:pt>
                <c:pt idx="2647">
                  <c:v>-2.2442E-2</c:v>
                </c:pt>
                <c:pt idx="2648">
                  <c:v>0.14595</c:v>
                </c:pt>
                <c:pt idx="2649">
                  <c:v>9.8618999999999998E-2</c:v>
                </c:pt>
                <c:pt idx="2650">
                  <c:v>3.7737E-2</c:v>
                </c:pt>
                <c:pt idx="2651">
                  <c:v>0.14566000000000001</c:v>
                </c:pt>
                <c:pt idx="2652">
                  <c:v>0.28609000000000001</c:v>
                </c:pt>
                <c:pt idx="2653">
                  <c:v>0.33433000000000002</c:v>
                </c:pt>
                <c:pt idx="2654">
                  <c:v>0.42714000000000002</c:v>
                </c:pt>
                <c:pt idx="2655">
                  <c:v>0.49502000000000002</c:v>
                </c:pt>
                <c:pt idx="2656">
                  <c:v>0.54918</c:v>
                </c:pt>
                <c:pt idx="2657">
                  <c:v>0.64392000000000005</c:v>
                </c:pt>
                <c:pt idx="2658">
                  <c:v>0.62241000000000002</c:v>
                </c:pt>
                <c:pt idx="2659">
                  <c:v>0.57813000000000003</c:v>
                </c:pt>
                <c:pt idx="2660">
                  <c:v>0.59179000000000004</c:v>
                </c:pt>
                <c:pt idx="2661">
                  <c:v>0.63524000000000003</c:v>
                </c:pt>
                <c:pt idx="2662">
                  <c:v>0.59294000000000002</c:v>
                </c:pt>
                <c:pt idx="2663">
                  <c:v>0.52458000000000005</c:v>
                </c:pt>
                <c:pt idx="2664">
                  <c:v>0.47432000000000002</c:v>
                </c:pt>
                <c:pt idx="2665">
                  <c:v>0.27116000000000001</c:v>
                </c:pt>
                <c:pt idx="2666">
                  <c:v>0.12177</c:v>
                </c:pt>
                <c:pt idx="2667">
                  <c:v>0.10281</c:v>
                </c:pt>
                <c:pt idx="2668">
                  <c:v>-0.18656</c:v>
                </c:pt>
                <c:pt idx="2669">
                  <c:v>-0.17244000000000001</c:v>
                </c:pt>
                <c:pt idx="2670">
                  <c:v>-0.38740999999999998</c:v>
                </c:pt>
                <c:pt idx="2671">
                  <c:v>-0.40794000000000002</c:v>
                </c:pt>
                <c:pt idx="2672">
                  <c:v>-0.54910000000000003</c:v>
                </c:pt>
                <c:pt idx="2673">
                  <c:v>-0.56047000000000002</c:v>
                </c:pt>
                <c:pt idx="2674">
                  <c:v>-0.55806999999999995</c:v>
                </c:pt>
                <c:pt idx="2675">
                  <c:v>-0.73285999999999996</c:v>
                </c:pt>
                <c:pt idx="2676">
                  <c:v>-0.75219000000000003</c:v>
                </c:pt>
                <c:pt idx="2677">
                  <c:v>-0.75165999999999999</c:v>
                </c:pt>
                <c:pt idx="2678">
                  <c:v>-0.89829000000000003</c:v>
                </c:pt>
                <c:pt idx="2679">
                  <c:v>-0.80878000000000005</c:v>
                </c:pt>
                <c:pt idx="2680">
                  <c:v>-0.70660999999999996</c:v>
                </c:pt>
                <c:pt idx="2681">
                  <c:v>-0.71375</c:v>
                </c:pt>
                <c:pt idx="2682">
                  <c:v>-0.6028</c:v>
                </c:pt>
                <c:pt idx="2683">
                  <c:v>-0.58957000000000004</c:v>
                </c:pt>
                <c:pt idx="2684">
                  <c:v>-0.54874999999999996</c:v>
                </c:pt>
                <c:pt idx="2685">
                  <c:v>-0.37618000000000001</c:v>
                </c:pt>
                <c:pt idx="2686">
                  <c:v>-0.33182</c:v>
                </c:pt>
                <c:pt idx="2687">
                  <c:v>-0.29159000000000002</c:v>
                </c:pt>
                <c:pt idx="2688">
                  <c:v>-0.10662000000000001</c:v>
                </c:pt>
                <c:pt idx="2689">
                  <c:v>0.12354999999999999</c:v>
                </c:pt>
                <c:pt idx="2690">
                  <c:v>0.45506999999999997</c:v>
                </c:pt>
                <c:pt idx="2691">
                  <c:v>0.70301000000000002</c:v>
                </c:pt>
                <c:pt idx="2692">
                  <c:v>0.59252000000000005</c:v>
                </c:pt>
                <c:pt idx="2693">
                  <c:v>0.92295000000000005</c:v>
                </c:pt>
                <c:pt idx="2694">
                  <c:v>0.77654000000000001</c:v>
                </c:pt>
                <c:pt idx="2695">
                  <c:v>1.1111</c:v>
                </c:pt>
                <c:pt idx="2696">
                  <c:v>1.1075999999999999</c:v>
                </c:pt>
                <c:pt idx="2697">
                  <c:v>1.0959000000000001</c:v>
                </c:pt>
                <c:pt idx="2698">
                  <c:v>0.93095000000000006</c:v>
                </c:pt>
                <c:pt idx="2699">
                  <c:v>1.0102</c:v>
                </c:pt>
                <c:pt idx="2700">
                  <c:v>1.3221000000000001</c:v>
                </c:pt>
                <c:pt idx="2701">
                  <c:v>1.1392</c:v>
                </c:pt>
                <c:pt idx="2702">
                  <c:v>1.0309999999999999</c:v>
                </c:pt>
                <c:pt idx="2703">
                  <c:v>1.1706000000000001</c:v>
                </c:pt>
                <c:pt idx="2704">
                  <c:v>0.84136999999999995</c:v>
                </c:pt>
                <c:pt idx="2705">
                  <c:v>0.61007999999999996</c:v>
                </c:pt>
                <c:pt idx="2706">
                  <c:v>0.56125999999999998</c:v>
                </c:pt>
                <c:pt idx="2707">
                  <c:v>0.22666</c:v>
                </c:pt>
                <c:pt idx="2708">
                  <c:v>0.14344000000000001</c:v>
                </c:pt>
                <c:pt idx="2709">
                  <c:v>0.16707</c:v>
                </c:pt>
                <c:pt idx="2710">
                  <c:v>-0.16228000000000001</c:v>
                </c:pt>
                <c:pt idx="2711">
                  <c:v>-0.32432</c:v>
                </c:pt>
                <c:pt idx="2712">
                  <c:v>-0.33167999999999997</c:v>
                </c:pt>
                <c:pt idx="2713">
                  <c:v>-0.56657999999999997</c:v>
                </c:pt>
                <c:pt idx="2714">
                  <c:v>-0.87304999999999999</c:v>
                </c:pt>
                <c:pt idx="2715">
                  <c:v>-1.2161999999999999</c:v>
                </c:pt>
                <c:pt idx="2716">
                  <c:v>-1.5013000000000001</c:v>
                </c:pt>
                <c:pt idx="2717">
                  <c:v>-1.2718</c:v>
                </c:pt>
                <c:pt idx="2718">
                  <c:v>-1.4524999999999999</c:v>
                </c:pt>
                <c:pt idx="2719">
                  <c:v>-1.2696000000000001</c:v>
                </c:pt>
                <c:pt idx="2720">
                  <c:v>-1.5644</c:v>
                </c:pt>
                <c:pt idx="2721">
                  <c:v>-1.4058999999999999</c:v>
                </c:pt>
                <c:pt idx="2722">
                  <c:v>-1.2866</c:v>
                </c:pt>
                <c:pt idx="2723">
                  <c:v>-0.99207000000000001</c:v>
                </c:pt>
                <c:pt idx="2724">
                  <c:v>-0.99575999999999998</c:v>
                </c:pt>
                <c:pt idx="2725">
                  <c:v>-1.2516</c:v>
                </c:pt>
                <c:pt idx="2726">
                  <c:v>-1.0035000000000001</c:v>
                </c:pt>
                <c:pt idx="2727">
                  <c:v>-0.78985000000000005</c:v>
                </c:pt>
                <c:pt idx="2728">
                  <c:v>-0.79774</c:v>
                </c:pt>
                <c:pt idx="2729">
                  <c:v>-0.37583</c:v>
                </c:pt>
                <c:pt idx="2730">
                  <c:v>-5.8314999999999999E-2</c:v>
                </c:pt>
                <c:pt idx="2731">
                  <c:v>4.1241E-2</c:v>
                </c:pt>
                <c:pt idx="2732">
                  <c:v>0.46209</c:v>
                </c:pt>
                <c:pt idx="2733">
                  <c:v>0.54268000000000005</c:v>
                </c:pt>
                <c:pt idx="2734">
                  <c:v>0.54657</c:v>
                </c:pt>
                <c:pt idx="2735">
                  <c:v>0.90193000000000001</c:v>
                </c:pt>
                <c:pt idx="2736">
                  <c:v>1.0723</c:v>
                </c:pt>
                <c:pt idx="2737">
                  <c:v>1.0481</c:v>
                </c:pt>
                <c:pt idx="2738">
                  <c:v>1.1913</c:v>
                </c:pt>
                <c:pt idx="2739">
                  <c:v>1.5205</c:v>
                </c:pt>
                <c:pt idx="2740">
                  <c:v>1.7061999999999999</c:v>
                </c:pt>
                <c:pt idx="2741">
                  <c:v>1.7692000000000001</c:v>
                </c:pt>
                <c:pt idx="2742">
                  <c:v>1.48</c:v>
                </c:pt>
                <c:pt idx="2743">
                  <c:v>1.5068999999999999</c:v>
                </c:pt>
                <c:pt idx="2744">
                  <c:v>1.2831999999999999</c:v>
                </c:pt>
                <c:pt idx="2745">
                  <c:v>1.3149</c:v>
                </c:pt>
                <c:pt idx="2746">
                  <c:v>1.1413</c:v>
                </c:pt>
                <c:pt idx="2747">
                  <c:v>0.87131000000000003</c:v>
                </c:pt>
                <c:pt idx="2748">
                  <c:v>0.4572</c:v>
                </c:pt>
                <c:pt idx="2749">
                  <c:v>0.45450000000000002</c:v>
                </c:pt>
                <c:pt idx="2750">
                  <c:v>0.54535</c:v>
                </c:pt>
                <c:pt idx="2751">
                  <c:v>0.22425</c:v>
                </c:pt>
                <c:pt idx="2752">
                  <c:v>-7.5258000000000005E-2</c:v>
                </c:pt>
                <c:pt idx="2753">
                  <c:v>-0.14957000000000001</c:v>
                </c:pt>
                <c:pt idx="2754">
                  <c:v>-0.55088999999999999</c:v>
                </c:pt>
                <c:pt idx="2755">
                  <c:v>-0.81894999999999996</c:v>
                </c:pt>
                <c:pt idx="2756">
                  <c:v>-0.92245999999999995</c:v>
                </c:pt>
                <c:pt idx="2757">
                  <c:v>-1.2661</c:v>
                </c:pt>
                <c:pt idx="2758">
                  <c:v>-1.2942</c:v>
                </c:pt>
                <c:pt idx="2759">
                  <c:v>-1.2670999999999999</c:v>
                </c:pt>
                <c:pt idx="2760">
                  <c:v>-1.4971000000000001</c:v>
                </c:pt>
                <c:pt idx="2761">
                  <c:v>-1.5488</c:v>
                </c:pt>
                <c:pt idx="2762">
                  <c:v>-1.4908999999999999</c:v>
                </c:pt>
                <c:pt idx="2763">
                  <c:v>-1.5281</c:v>
                </c:pt>
                <c:pt idx="2764">
                  <c:v>-1.6724000000000001</c:v>
                </c:pt>
                <c:pt idx="2765">
                  <c:v>-1.4677</c:v>
                </c:pt>
                <c:pt idx="2766">
                  <c:v>-1.4361999999999999</c:v>
                </c:pt>
                <c:pt idx="2767">
                  <c:v>-1.2407999999999999</c:v>
                </c:pt>
                <c:pt idx="2768">
                  <c:v>-0.85818000000000005</c:v>
                </c:pt>
                <c:pt idx="2769">
                  <c:v>-0.65476999999999996</c:v>
                </c:pt>
                <c:pt idx="2770">
                  <c:v>-0.41759000000000002</c:v>
                </c:pt>
                <c:pt idx="2771">
                  <c:v>-0.22581000000000001</c:v>
                </c:pt>
                <c:pt idx="2772">
                  <c:v>0.15396000000000001</c:v>
                </c:pt>
                <c:pt idx="2773">
                  <c:v>0.46063999999999999</c:v>
                </c:pt>
                <c:pt idx="2774">
                  <c:v>0.61736000000000002</c:v>
                </c:pt>
                <c:pt idx="2775">
                  <c:v>0.80023</c:v>
                </c:pt>
                <c:pt idx="2776">
                  <c:v>0.97628000000000004</c:v>
                </c:pt>
                <c:pt idx="2777">
                  <c:v>1.2121</c:v>
                </c:pt>
                <c:pt idx="2778">
                  <c:v>1.3511</c:v>
                </c:pt>
                <c:pt idx="2779">
                  <c:v>1.4697</c:v>
                </c:pt>
                <c:pt idx="2780">
                  <c:v>1.6055999999999999</c:v>
                </c:pt>
                <c:pt idx="2781">
                  <c:v>1.7229000000000001</c:v>
                </c:pt>
                <c:pt idx="2782">
                  <c:v>1.7603</c:v>
                </c:pt>
                <c:pt idx="2783">
                  <c:v>1.8112999999999999</c:v>
                </c:pt>
                <c:pt idx="2784">
                  <c:v>1.7585</c:v>
                </c:pt>
                <c:pt idx="2785">
                  <c:v>1.6131</c:v>
                </c:pt>
                <c:pt idx="2786">
                  <c:v>1.5441</c:v>
                </c:pt>
                <c:pt idx="2787">
                  <c:v>1.3230999999999999</c:v>
                </c:pt>
                <c:pt idx="2788">
                  <c:v>0.9546</c:v>
                </c:pt>
                <c:pt idx="2789">
                  <c:v>0.56276000000000004</c:v>
                </c:pt>
                <c:pt idx="2790">
                  <c:v>0.63668999999999998</c:v>
                </c:pt>
                <c:pt idx="2791">
                  <c:v>0.52327999999999997</c:v>
                </c:pt>
                <c:pt idx="2792">
                  <c:v>-0.25756000000000001</c:v>
                </c:pt>
                <c:pt idx="2793">
                  <c:v>-0.28366000000000002</c:v>
                </c:pt>
                <c:pt idx="2794">
                  <c:v>-0.66757999999999995</c:v>
                </c:pt>
                <c:pt idx="2795">
                  <c:v>-0.67283999999999999</c:v>
                </c:pt>
                <c:pt idx="2796">
                  <c:v>-1.0469999999999999</c:v>
                </c:pt>
                <c:pt idx="2797">
                  <c:v>-1.1812</c:v>
                </c:pt>
                <c:pt idx="2798">
                  <c:v>-1.5827</c:v>
                </c:pt>
                <c:pt idx="2799">
                  <c:v>-1.7415</c:v>
                </c:pt>
                <c:pt idx="2800">
                  <c:v>-1.5254000000000001</c:v>
                </c:pt>
                <c:pt idx="2801">
                  <c:v>-1.6833</c:v>
                </c:pt>
                <c:pt idx="2802">
                  <c:v>-1.6948000000000001</c:v>
                </c:pt>
                <c:pt idx="2803">
                  <c:v>-1.3581000000000001</c:v>
                </c:pt>
                <c:pt idx="2804">
                  <c:v>-1.5215000000000001</c:v>
                </c:pt>
                <c:pt idx="2805">
                  <c:v>-1.5270999999999999</c:v>
                </c:pt>
                <c:pt idx="2806">
                  <c:v>-1.2827999999999999</c:v>
                </c:pt>
                <c:pt idx="2807">
                  <c:v>-1.284</c:v>
                </c:pt>
                <c:pt idx="2808">
                  <c:v>-1.0925</c:v>
                </c:pt>
                <c:pt idx="2809">
                  <c:v>-0.72384000000000004</c:v>
                </c:pt>
                <c:pt idx="2810">
                  <c:v>-0.63358000000000003</c:v>
                </c:pt>
                <c:pt idx="2811">
                  <c:v>-0.27882000000000001</c:v>
                </c:pt>
                <c:pt idx="2812">
                  <c:v>0.15970000000000001</c:v>
                </c:pt>
                <c:pt idx="2813">
                  <c:v>0.25785999999999998</c:v>
                </c:pt>
                <c:pt idx="2814">
                  <c:v>0.35476999999999997</c:v>
                </c:pt>
                <c:pt idx="2815">
                  <c:v>0.22211</c:v>
                </c:pt>
                <c:pt idx="2816">
                  <c:v>0.21284</c:v>
                </c:pt>
                <c:pt idx="2817">
                  <c:v>0.94972000000000001</c:v>
                </c:pt>
                <c:pt idx="2818">
                  <c:v>0.75202999999999998</c:v>
                </c:pt>
                <c:pt idx="2819">
                  <c:v>1.2531000000000001</c:v>
                </c:pt>
                <c:pt idx="2820">
                  <c:v>0.89764999999999995</c:v>
                </c:pt>
                <c:pt idx="2821">
                  <c:v>1.1513</c:v>
                </c:pt>
                <c:pt idx="2822">
                  <c:v>1.1676</c:v>
                </c:pt>
                <c:pt idx="2823">
                  <c:v>1.6223000000000001</c:v>
                </c:pt>
                <c:pt idx="2824">
                  <c:v>1.5152000000000001</c:v>
                </c:pt>
                <c:pt idx="2825">
                  <c:v>0.82362999999999997</c:v>
                </c:pt>
                <c:pt idx="2826">
                  <c:v>0.88995999999999997</c:v>
                </c:pt>
                <c:pt idx="2827">
                  <c:v>0.95787999999999995</c:v>
                </c:pt>
                <c:pt idx="2828">
                  <c:v>0.43434</c:v>
                </c:pt>
                <c:pt idx="2829">
                  <c:v>0.68733</c:v>
                </c:pt>
                <c:pt idx="2830">
                  <c:v>0.78242999999999996</c:v>
                </c:pt>
                <c:pt idx="2831">
                  <c:v>0.37895000000000001</c:v>
                </c:pt>
                <c:pt idx="2832">
                  <c:v>0.56432000000000004</c:v>
                </c:pt>
                <c:pt idx="2833">
                  <c:v>0.30384</c:v>
                </c:pt>
                <c:pt idx="2834">
                  <c:v>-0.25301000000000001</c:v>
                </c:pt>
                <c:pt idx="2835">
                  <c:v>-0.17068</c:v>
                </c:pt>
                <c:pt idx="2836">
                  <c:v>-0.38264999999999999</c:v>
                </c:pt>
                <c:pt idx="2837">
                  <c:v>-0.79693000000000003</c:v>
                </c:pt>
                <c:pt idx="2838">
                  <c:v>-0.76024000000000003</c:v>
                </c:pt>
                <c:pt idx="2839">
                  <c:v>-0.51654</c:v>
                </c:pt>
                <c:pt idx="2840">
                  <c:v>-0.27499000000000001</c:v>
                </c:pt>
                <c:pt idx="2841">
                  <c:v>-5.2325999999999998E-2</c:v>
                </c:pt>
                <c:pt idx="2842">
                  <c:v>-0.72119999999999995</c:v>
                </c:pt>
                <c:pt idx="2843">
                  <c:v>-0.44322</c:v>
                </c:pt>
                <c:pt idx="2844">
                  <c:v>-0.90222999999999998</c:v>
                </c:pt>
                <c:pt idx="2845">
                  <c:v>-0.40205000000000002</c:v>
                </c:pt>
                <c:pt idx="2846">
                  <c:v>-0.52283999999999997</c:v>
                </c:pt>
                <c:pt idx="2847">
                  <c:v>-0.64371</c:v>
                </c:pt>
                <c:pt idx="2848">
                  <c:v>-1.113</c:v>
                </c:pt>
                <c:pt idx="2849">
                  <c:v>-0.77615999999999996</c:v>
                </c:pt>
                <c:pt idx="2850">
                  <c:v>7.2555999999999995E-2</c:v>
                </c:pt>
                <c:pt idx="2851">
                  <c:v>-7.3121000000000005E-2</c:v>
                </c:pt>
                <c:pt idx="2852">
                  <c:v>-0.17069999999999999</c:v>
                </c:pt>
                <c:pt idx="2853">
                  <c:v>0.35311999999999999</c:v>
                </c:pt>
                <c:pt idx="2854">
                  <c:v>-3.0889E-2</c:v>
                </c:pt>
                <c:pt idx="2855">
                  <c:v>-0.14196</c:v>
                </c:pt>
                <c:pt idx="2856">
                  <c:v>0.22713</c:v>
                </c:pt>
                <c:pt idx="2857">
                  <c:v>-0.14529</c:v>
                </c:pt>
                <c:pt idx="2858">
                  <c:v>9.8397999999999999E-2</c:v>
                </c:pt>
                <c:pt idx="2859">
                  <c:v>0.57776000000000005</c:v>
                </c:pt>
                <c:pt idx="2860">
                  <c:v>0.36347000000000002</c:v>
                </c:pt>
                <c:pt idx="2861">
                  <c:v>0.36269000000000001</c:v>
                </c:pt>
                <c:pt idx="2862">
                  <c:v>0.62229000000000001</c:v>
                </c:pt>
                <c:pt idx="2863">
                  <c:v>0.42297000000000001</c:v>
                </c:pt>
                <c:pt idx="2864">
                  <c:v>-0.12720000000000001</c:v>
                </c:pt>
                <c:pt idx="2865">
                  <c:v>-5.8443000000000002E-3</c:v>
                </c:pt>
                <c:pt idx="2866">
                  <c:v>-0.19324</c:v>
                </c:pt>
                <c:pt idx="2867">
                  <c:v>-0.19366</c:v>
                </c:pt>
                <c:pt idx="2868">
                  <c:v>8.4493000000000003E-4</c:v>
                </c:pt>
                <c:pt idx="2869">
                  <c:v>0.10075000000000001</c:v>
                </c:pt>
                <c:pt idx="2870">
                  <c:v>6.6880999999999996E-2</c:v>
                </c:pt>
                <c:pt idx="2871">
                  <c:v>-9.7924999999999998E-2</c:v>
                </c:pt>
                <c:pt idx="2872">
                  <c:v>0.15945999999999999</c:v>
                </c:pt>
                <c:pt idx="2873">
                  <c:v>0.35663</c:v>
                </c:pt>
                <c:pt idx="2874">
                  <c:v>1.1598000000000001E-2</c:v>
                </c:pt>
                <c:pt idx="2875">
                  <c:v>-0.31136000000000003</c:v>
                </c:pt>
                <c:pt idx="2876">
                  <c:v>-0.36701</c:v>
                </c:pt>
                <c:pt idx="2877">
                  <c:v>-0.27342</c:v>
                </c:pt>
                <c:pt idx="2878">
                  <c:v>-0.25955</c:v>
                </c:pt>
                <c:pt idx="2879">
                  <c:v>-0.23971000000000001</c:v>
                </c:pt>
                <c:pt idx="2880">
                  <c:v>-0.24526999999999999</c:v>
                </c:pt>
                <c:pt idx="2881">
                  <c:v>-0.22972999999999999</c:v>
                </c:pt>
                <c:pt idx="2882">
                  <c:v>1.2829999999999999E-2</c:v>
                </c:pt>
                <c:pt idx="2883">
                  <c:v>3.9187E-2</c:v>
                </c:pt>
                <c:pt idx="2884">
                  <c:v>-7.5324000000000002E-2</c:v>
                </c:pt>
                <c:pt idx="2885">
                  <c:v>1.7297E-2</c:v>
                </c:pt>
                <c:pt idx="2886">
                  <c:v>0.24345</c:v>
                </c:pt>
                <c:pt idx="2887">
                  <c:v>0.26066</c:v>
                </c:pt>
                <c:pt idx="2888">
                  <c:v>0.15944</c:v>
                </c:pt>
                <c:pt idx="2889">
                  <c:v>9.2705999999999997E-2</c:v>
                </c:pt>
                <c:pt idx="2890">
                  <c:v>0.18229000000000001</c:v>
                </c:pt>
                <c:pt idx="2891">
                  <c:v>0.28466000000000002</c:v>
                </c:pt>
                <c:pt idx="2892">
                  <c:v>3.4825000000000002E-2</c:v>
                </c:pt>
                <c:pt idx="2893">
                  <c:v>-7.0624000000000006E-2</c:v>
                </c:pt>
                <c:pt idx="2894">
                  <c:v>1.6088000000000002E-2</c:v>
                </c:pt>
                <c:pt idx="2895">
                  <c:v>1.4128E-2</c:v>
                </c:pt>
                <c:pt idx="2896">
                  <c:v>3.7885000000000002E-2</c:v>
                </c:pt>
                <c:pt idx="2897">
                  <c:v>6.6933000000000001E-3</c:v>
                </c:pt>
                <c:pt idx="2898">
                  <c:v>-4.4228999999999997E-2</c:v>
                </c:pt>
                <c:pt idx="2899">
                  <c:v>-1.1697000000000001E-2</c:v>
                </c:pt>
                <c:pt idx="2900">
                  <c:v>6.6336000000000006E-2</c:v>
                </c:pt>
                <c:pt idx="2901">
                  <c:v>6.5144999999999995E-2</c:v>
                </c:pt>
                <c:pt idx="2902">
                  <c:v>2.6176999999999999E-2</c:v>
                </c:pt>
                <c:pt idx="2903">
                  <c:v>7.8981999999999997E-2</c:v>
                </c:pt>
                <c:pt idx="2904">
                  <c:v>0.10292</c:v>
                </c:pt>
                <c:pt idx="2905">
                  <c:v>9.6162999999999998E-2</c:v>
                </c:pt>
                <c:pt idx="2906">
                  <c:v>0.10541</c:v>
                </c:pt>
                <c:pt idx="2907">
                  <c:v>8.5335999999999995E-2</c:v>
                </c:pt>
                <c:pt idx="2908">
                  <c:v>7.7148999999999995E-2</c:v>
                </c:pt>
                <c:pt idx="2909">
                  <c:v>7.2868000000000002E-2</c:v>
                </c:pt>
                <c:pt idx="2910">
                  <c:v>6.8193000000000004E-2</c:v>
                </c:pt>
                <c:pt idx="2911">
                  <c:v>4.6226999999999997E-2</c:v>
                </c:pt>
                <c:pt idx="2912">
                  <c:v>5.5447999999999997E-2</c:v>
                </c:pt>
                <c:pt idx="2913">
                  <c:v>4.9861000000000003E-2</c:v>
                </c:pt>
                <c:pt idx="2914">
                  <c:v>8.5942000000000005E-2</c:v>
                </c:pt>
                <c:pt idx="2915">
                  <c:v>6.7234000000000002E-2</c:v>
                </c:pt>
                <c:pt idx="2916">
                  <c:v>7.7613000000000001E-2</c:v>
                </c:pt>
                <c:pt idx="2917">
                  <c:v>0.13128000000000001</c:v>
                </c:pt>
                <c:pt idx="2918">
                  <c:v>0.16819000000000001</c:v>
                </c:pt>
                <c:pt idx="2919">
                  <c:v>0.12006</c:v>
                </c:pt>
                <c:pt idx="2920">
                  <c:v>0.11236</c:v>
                </c:pt>
                <c:pt idx="2921">
                  <c:v>5.3699999999999998E-2</c:v>
                </c:pt>
                <c:pt idx="2922">
                  <c:v>2.9778000000000001E-3</c:v>
                </c:pt>
                <c:pt idx="2923">
                  <c:v>-2.9358999999999999E-4</c:v>
                </c:pt>
                <c:pt idx="2924">
                  <c:v>-3.5778999999999998E-2</c:v>
                </c:pt>
                <c:pt idx="2925">
                  <c:v>-0.11663</c:v>
                </c:pt>
                <c:pt idx="2926">
                  <c:v>-0.16933000000000001</c:v>
                </c:pt>
                <c:pt idx="2927">
                  <c:v>-0.15118999999999999</c:v>
                </c:pt>
                <c:pt idx="2928">
                  <c:v>-0.17645</c:v>
                </c:pt>
                <c:pt idx="2929">
                  <c:v>-0.18010000000000001</c:v>
                </c:pt>
                <c:pt idx="2930">
                  <c:v>-0.17473</c:v>
                </c:pt>
                <c:pt idx="2931">
                  <c:v>-0.21301</c:v>
                </c:pt>
                <c:pt idx="2932">
                  <c:v>-0.20327000000000001</c:v>
                </c:pt>
                <c:pt idx="2933">
                  <c:v>-0.16051000000000001</c:v>
                </c:pt>
                <c:pt idx="2934">
                  <c:v>-0.15867999999999999</c:v>
                </c:pt>
                <c:pt idx="2935">
                  <c:v>-0.16070999999999999</c:v>
                </c:pt>
                <c:pt idx="2936">
                  <c:v>-0.17932000000000001</c:v>
                </c:pt>
                <c:pt idx="2937">
                  <c:v>-0.15434</c:v>
                </c:pt>
                <c:pt idx="2938">
                  <c:v>-0.13381999999999999</c:v>
                </c:pt>
                <c:pt idx="2939">
                  <c:v>-0.25333</c:v>
                </c:pt>
                <c:pt idx="2940">
                  <c:v>-5.5109999999999999E-2</c:v>
                </c:pt>
                <c:pt idx="2941">
                  <c:v>3.3161000000000003E-2</c:v>
                </c:pt>
                <c:pt idx="2942">
                  <c:v>-0.30454999999999999</c:v>
                </c:pt>
                <c:pt idx="2943">
                  <c:v>-9.8716999999999999E-2</c:v>
                </c:pt>
                <c:pt idx="2944">
                  <c:v>-0.19120000000000001</c:v>
                </c:pt>
                <c:pt idx="2945">
                  <c:v>7.2241E-2</c:v>
                </c:pt>
                <c:pt idx="2946">
                  <c:v>-5.4401999999999999E-2</c:v>
                </c:pt>
                <c:pt idx="2947">
                  <c:v>1.4073E-2</c:v>
                </c:pt>
                <c:pt idx="2948">
                  <c:v>-9.5627000000000004E-2</c:v>
                </c:pt>
                <c:pt idx="2949">
                  <c:v>-8.8609999999999994E-2</c:v>
                </c:pt>
                <c:pt idx="2950">
                  <c:v>0.17998</c:v>
                </c:pt>
                <c:pt idx="2951">
                  <c:v>9.1180999999999998E-2</c:v>
                </c:pt>
                <c:pt idx="2952">
                  <c:v>2.9444999999999999E-2</c:v>
                </c:pt>
                <c:pt idx="2953">
                  <c:v>0.27199000000000001</c:v>
                </c:pt>
                <c:pt idx="2954">
                  <c:v>7.1998000000000006E-2</c:v>
                </c:pt>
                <c:pt idx="2955">
                  <c:v>-2.5401E-2</c:v>
                </c:pt>
                <c:pt idx="2956">
                  <c:v>0.15251000000000001</c:v>
                </c:pt>
                <c:pt idx="2957">
                  <c:v>3.9766999999999997E-2</c:v>
                </c:pt>
                <c:pt idx="2958">
                  <c:v>7.9957E-2</c:v>
                </c:pt>
                <c:pt idx="2959">
                  <c:v>0.24123</c:v>
                </c:pt>
                <c:pt idx="2960">
                  <c:v>0.17885999999999999</c:v>
                </c:pt>
                <c:pt idx="2961">
                  <c:v>0.27321000000000001</c:v>
                </c:pt>
                <c:pt idx="2962">
                  <c:v>0.38822000000000001</c:v>
                </c:pt>
                <c:pt idx="2963">
                  <c:v>0.22917000000000001</c:v>
                </c:pt>
                <c:pt idx="2964">
                  <c:v>3.6371000000000001E-2</c:v>
                </c:pt>
                <c:pt idx="2965">
                  <c:v>-7.2978000000000001E-2</c:v>
                </c:pt>
                <c:pt idx="2966">
                  <c:v>-0.18204999999999999</c:v>
                </c:pt>
                <c:pt idx="2967">
                  <c:v>4.7080999999999998E-2</c:v>
                </c:pt>
                <c:pt idx="2968">
                  <c:v>-0.16508999999999999</c:v>
                </c:pt>
                <c:pt idx="2969">
                  <c:v>9.6437999999999996E-2</c:v>
                </c:pt>
                <c:pt idx="2970">
                  <c:v>-0.12175999999999999</c:v>
                </c:pt>
                <c:pt idx="2971">
                  <c:v>-6.7818000000000003E-2</c:v>
                </c:pt>
                <c:pt idx="2972">
                  <c:v>-5.2899000000000002E-2</c:v>
                </c:pt>
                <c:pt idx="2973">
                  <c:v>0.21787000000000001</c:v>
                </c:pt>
                <c:pt idx="2974">
                  <c:v>0.11776</c:v>
                </c:pt>
                <c:pt idx="2975">
                  <c:v>-0.31473000000000001</c:v>
                </c:pt>
                <c:pt idx="2976">
                  <c:v>-0.24171000000000001</c:v>
                </c:pt>
                <c:pt idx="2977">
                  <c:v>-0.12567999999999999</c:v>
                </c:pt>
                <c:pt idx="2978">
                  <c:v>-0.30364000000000002</c:v>
                </c:pt>
                <c:pt idx="2979">
                  <c:v>-5.1746E-2</c:v>
                </c:pt>
                <c:pt idx="2980">
                  <c:v>5.7050999999999998E-2</c:v>
                </c:pt>
                <c:pt idx="2981">
                  <c:v>-5.9436999999999997E-2</c:v>
                </c:pt>
                <c:pt idx="2982">
                  <c:v>0.21342</c:v>
                </c:pt>
                <c:pt idx="2983">
                  <c:v>0.16577</c:v>
                </c:pt>
                <c:pt idx="2984">
                  <c:v>-2.7975E-2</c:v>
                </c:pt>
                <c:pt idx="2985">
                  <c:v>0.10995000000000001</c:v>
                </c:pt>
                <c:pt idx="2986">
                  <c:v>0.11774</c:v>
                </c:pt>
                <c:pt idx="2987">
                  <c:v>4.4903999999999999E-2</c:v>
                </c:pt>
                <c:pt idx="2988">
                  <c:v>0.14344999999999999</c:v>
                </c:pt>
                <c:pt idx="2989">
                  <c:v>0.34434999999999999</c:v>
                </c:pt>
                <c:pt idx="2990">
                  <c:v>0.39860000000000001</c:v>
                </c:pt>
                <c:pt idx="2991">
                  <c:v>0.51471</c:v>
                </c:pt>
                <c:pt idx="2992">
                  <c:v>0.30251</c:v>
                </c:pt>
                <c:pt idx="2993">
                  <c:v>0.34484999999999999</c:v>
                </c:pt>
                <c:pt idx="2994">
                  <c:v>0.14165</c:v>
                </c:pt>
                <c:pt idx="2995">
                  <c:v>0.30275000000000002</c:v>
                </c:pt>
                <c:pt idx="2996">
                  <c:v>0.26683000000000001</c:v>
                </c:pt>
                <c:pt idx="2997">
                  <c:v>0.12964999999999999</c:v>
                </c:pt>
                <c:pt idx="2998">
                  <c:v>-0.13569000000000001</c:v>
                </c:pt>
                <c:pt idx="2999">
                  <c:v>-3.0197000000000002E-2</c:v>
                </c:pt>
                <c:pt idx="3000">
                  <c:v>0.24471999999999999</c:v>
                </c:pt>
                <c:pt idx="3001">
                  <c:v>8.7092000000000003E-2</c:v>
                </c:pt>
                <c:pt idx="3002">
                  <c:v>-8.3670999999999995E-2</c:v>
                </c:pt>
                <c:pt idx="3003">
                  <c:v>-3.6783999999999997E-2</c:v>
                </c:pt>
                <c:pt idx="3004">
                  <c:v>-0.25102000000000002</c:v>
                </c:pt>
                <c:pt idx="3005">
                  <c:v>-0.36518</c:v>
                </c:pt>
                <c:pt idx="3006">
                  <c:v>-0.33523999999999998</c:v>
                </c:pt>
                <c:pt idx="3007">
                  <c:v>-0.60045999999999999</c:v>
                </c:pt>
                <c:pt idx="3008">
                  <c:v>-0.56193000000000004</c:v>
                </c:pt>
                <c:pt idx="3009">
                  <c:v>-0.40310000000000001</c:v>
                </c:pt>
                <c:pt idx="3010">
                  <c:v>-0.52730999999999995</c:v>
                </c:pt>
                <c:pt idx="3011">
                  <c:v>-0.59797999999999996</c:v>
                </c:pt>
                <c:pt idx="3012">
                  <c:v>-0.53891999999999995</c:v>
                </c:pt>
                <c:pt idx="3013">
                  <c:v>-0.56542999999999999</c:v>
                </c:pt>
                <c:pt idx="3014">
                  <c:v>-0.69601999999999997</c:v>
                </c:pt>
                <c:pt idx="3015">
                  <c:v>-0.63485999999999998</c:v>
                </c:pt>
                <c:pt idx="3016">
                  <c:v>-0.65088999999999997</c:v>
                </c:pt>
                <c:pt idx="3017">
                  <c:v>-0.49043999999999999</c:v>
                </c:pt>
                <c:pt idx="3018">
                  <c:v>-0.32607000000000003</c:v>
                </c:pt>
                <c:pt idx="3019">
                  <c:v>-0.21309</c:v>
                </c:pt>
                <c:pt idx="3020">
                  <c:v>-0.14748</c:v>
                </c:pt>
                <c:pt idx="3021">
                  <c:v>-7.9742999999999994E-2</c:v>
                </c:pt>
                <c:pt idx="3022">
                  <c:v>9.4796000000000005E-2</c:v>
                </c:pt>
                <c:pt idx="3023">
                  <c:v>0.27444000000000002</c:v>
                </c:pt>
                <c:pt idx="3024">
                  <c:v>0.24329000000000001</c:v>
                </c:pt>
                <c:pt idx="3025">
                  <c:v>0.19420999999999999</c:v>
                </c:pt>
                <c:pt idx="3026">
                  <c:v>0.31031999999999998</c:v>
                </c:pt>
                <c:pt idx="3027">
                  <c:v>0.45693</c:v>
                </c:pt>
                <c:pt idx="3028">
                  <c:v>0.51520999999999995</c:v>
                </c:pt>
                <c:pt idx="3029">
                  <c:v>0.60894999999999999</c:v>
                </c:pt>
                <c:pt idx="3030">
                  <c:v>0.68205000000000005</c:v>
                </c:pt>
                <c:pt idx="3031">
                  <c:v>0.71035000000000004</c:v>
                </c:pt>
                <c:pt idx="3032">
                  <c:v>0.82662000000000002</c:v>
                </c:pt>
                <c:pt idx="3033">
                  <c:v>0.80810000000000004</c:v>
                </c:pt>
                <c:pt idx="3034">
                  <c:v>0.76415999999999995</c:v>
                </c:pt>
                <c:pt idx="3035">
                  <c:v>0.77690999999999999</c:v>
                </c:pt>
                <c:pt idx="3036">
                  <c:v>0.81227000000000005</c:v>
                </c:pt>
                <c:pt idx="3037">
                  <c:v>0.76500000000000001</c:v>
                </c:pt>
                <c:pt idx="3038">
                  <c:v>0.66979</c:v>
                </c:pt>
                <c:pt idx="3039">
                  <c:v>0.63129999999999997</c:v>
                </c:pt>
                <c:pt idx="3040">
                  <c:v>0.41210999999999998</c:v>
                </c:pt>
                <c:pt idx="3041">
                  <c:v>0.24367</c:v>
                </c:pt>
                <c:pt idx="3042">
                  <c:v>0.21367</c:v>
                </c:pt>
                <c:pt idx="3043">
                  <c:v>-8.4751999999999994E-2</c:v>
                </c:pt>
                <c:pt idx="3044">
                  <c:v>-8.8349999999999998E-2</c:v>
                </c:pt>
                <c:pt idx="3045">
                  <c:v>-0.31803999999999999</c:v>
                </c:pt>
                <c:pt idx="3046">
                  <c:v>-0.34987000000000001</c:v>
                </c:pt>
                <c:pt idx="3047">
                  <c:v>-0.51024000000000003</c:v>
                </c:pt>
                <c:pt idx="3048">
                  <c:v>-0.51019999999999999</c:v>
                </c:pt>
                <c:pt idx="3049">
                  <c:v>-0.54330999999999996</c:v>
                </c:pt>
                <c:pt idx="3050">
                  <c:v>-0.73670999999999998</c:v>
                </c:pt>
                <c:pt idx="3051">
                  <c:v>-0.78098999999999996</c:v>
                </c:pt>
                <c:pt idx="3052">
                  <c:v>-0.80261000000000005</c:v>
                </c:pt>
                <c:pt idx="3053">
                  <c:v>-0.96160000000000001</c:v>
                </c:pt>
                <c:pt idx="3054">
                  <c:v>-0.88517000000000001</c:v>
                </c:pt>
                <c:pt idx="3055">
                  <c:v>-0.79510000000000003</c:v>
                </c:pt>
                <c:pt idx="3056">
                  <c:v>-0.82028999999999996</c:v>
                </c:pt>
                <c:pt idx="3057">
                  <c:v>-0.71772000000000002</c:v>
                </c:pt>
                <c:pt idx="3058">
                  <c:v>-0.68144000000000005</c:v>
                </c:pt>
                <c:pt idx="3059">
                  <c:v>-0.67869000000000002</c:v>
                </c:pt>
                <c:pt idx="3060">
                  <c:v>-0.52314000000000005</c:v>
                </c:pt>
                <c:pt idx="3061">
                  <c:v>-0.48977999999999999</c:v>
                </c:pt>
                <c:pt idx="3062">
                  <c:v>-0.45805000000000001</c:v>
                </c:pt>
                <c:pt idx="3063">
                  <c:v>-0.27810000000000001</c:v>
                </c:pt>
                <c:pt idx="3064">
                  <c:v>-5.2852999999999997E-2</c:v>
                </c:pt>
                <c:pt idx="3065">
                  <c:v>0.25822000000000001</c:v>
                </c:pt>
                <c:pt idx="3066">
                  <c:v>0.51136999999999999</c:v>
                </c:pt>
                <c:pt idx="3067">
                  <c:v>0.40727999999999998</c:v>
                </c:pt>
                <c:pt idx="3068">
                  <c:v>0.74812000000000001</c:v>
                </c:pt>
                <c:pt idx="3069">
                  <c:v>0.60512999999999995</c:v>
                </c:pt>
                <c:pt idx="3070">
                  <c:v>0.94376000000000004</c:v>
                </c:pt>
                <c:pt idx="3071">
                  <c:v>0.94576000000000005</c:v>
                </c:pt>
                <c:pt idx="3072">
                  <c:v>0.94274000000000002</c:v>
                </c:pt>
                <c:pt idx="3073">
                  <c:v>0.77825999999999995</c:v>
                </c:pt>
                <c:pt idx="3074">
                  <c:v>0.86651</c:v>
                </c:pt>
                <c:pt idx="3075">
                  <c:v>1.1248</c:v>
                </c:pt>
                <c:pt idx="3076">
                  <c:v>1.0041</c:v>
                </c:pt>
                <c:pt idx="3077">
                  <c:v>0.91410000000000002</c:v>
                </c:pt>
                <c:pt idx="3078">
                  <c:v>1.0726</c:v>
                </c:pt>
                <c:pt idx="3079">
                  <c:v>0.76536999999999999</c:v>
                </c:pt>
                <c:pt idx="3080">
                  <c:v>0.54444999999999999</c:v>
                </c:pt>
                <c:pt idx="3081">
                  <c:v>0.51090000000000002</c:v>
                </c:pt>
                <c:pt idx="3082">
                  <c:v>0.17337</c:v>
                </c:pt>
                <c:pt idx="3083">
                  <c:v>0.12776000000000001</c:v>
                </c:pt>
                <c:pt idx="3084">
                  <c:v>0.15765999999999999</c:v>
                </c:pt>
                <c:pt idx="3085">
                  <c:v>-0.1545</c:v>
                </c:pt>
                <c:pt idx="3086">
                  <c:v>-0.30564999999999998</c:v>
                </c:pt>
                <c:pt idx="3087">
                  <c:v>-0.29349999999999998</c:v>
                </c:pt>
                <c:pt idx="3088">
                  <c:v>-0.51536999999999999</c:v>
                </c:pt>
                <c:pt idx="3089">
                  <c:v>-0.81098000000000003</c:v>
                </c:pt>
                <c:pt idx="3090">
                  <c:v>-1.1369</c:v>
                </c:pt>
                <c:pt idx="3091">
                  <c:v>-1.4127000000000001</c:v>
                </c:pt>
                <c:pt idx="3092">
                  <c:v>-1.1114999999999999</c:v>
                </c:pt>
                <c:pt idx="3093">
                  <c:v>-1.3271999999999999</c:v>
                </c:pt>
                <c:pt idx="3094">
                  <c:v>-1.1353</c:v>
                </c:pt>
                <c:pt idx="3095">
                  <c:v>-1.4233</c:v>
                </c:pt>
                <c:pt idx="3096">
                  <c:v>-1.2642</c:v>
                </c:pt>
                <c:pt idx="3097">
                  <c:v>-1.1343000000000001</c:v>
                </c:pt>
                <c:pt idx="3098">
                  <c:v>-0.83543999999999996</c:v>
                </c:pt>
                <c:pt idx="3099">
                  <c:v>-0.83516999999999997</c:v>
                </c:pt>
                <c:pt idx="3100">
                  <c:v>-1.0851</c:v>
                </c:pt>
                <c:pt idx="3101">
                  <c:v>-0.82920000000000005</c:v>
                </c:pt>
                <c:pt idx="3102">
                  <c:v>-0.57311999999999996</c:v>
                </c:pt>
                <c:pt idx="3103">
                  <c:v>-0.61592000000000002</c:v>
                </c:pt>
                <c:pt idx="3104">
                  <c:v>-0.20311999999999999</c:v>
                </c:pt>
                <c:pt idx="3105">
                  <c:v>0.11913</c:v>
                </c:pt>
                <c:pt idx="3106">
                  <c:v>0.21606</c:v>
                </c:pt>
                <c:pt idx="3107">
                  <c:v>0.62475000000000003</c:v>
                </c:pt>
                <c:pt idx="3108">
                  <c:v>0.70179000000000002</c:v>
                </c:pt>
                <c:pt idx="3109">
                  <c:v>0.66652</c:v>
                </c:pt>
                <c:pt idx="3110">
                  <c:v>1.0226999999999999</c:v>
                </c:pt>
                <c:pt idx="3111">
                  <c:v>1.1957</c:v>
                </c:pt>
                <c:pt idx="3112">
                  <c:v>1.167</c:v>
                </c:pt>
                <c:pt idx="3113">
                  <c:v>1.2866</c:v>
                </c:pt>
                <c:pt idx="3114">
                  <c:v>1.6154999999999999</c:v>
                </c:pt>
                <c:pt idx="3115">
                  <c:v>1.7917000000000001</c:v>
                </c:pt>
                <c:pt idx="3116">
                  <c:v>1.8416999999999999</c:v>
                </c:pt>
                <c:pt idx="3117">
                  <c:v>1.5371999999999999</c:v>
                </c:pt>
                <c:pt idx="3118">
                  <c:v>1.5446</c:v>
                </c:pt>
                <c:pt idx="3119">
                  <c:v>1.2333000000000001</c:v>
                </c:pt>
                <c:pt idx="3120">
                  <c:v>1.3083</c:v>
                </c:pt>
                <c:pt idx="3121">
                  <c:v>1.1148</c:v>
                </c:pt>
                <c:pt idx="3122">
                  <c:v>0.82</c:v>
                </c:pt>
                <c:pt idx="3123">
                  <c:v>0.40351999999999999</c:v>
                </c:pt>
                <c:pt idx="3124">
                  <c:v>0.38796000000000003</c:v>
                </c:pt>
                <c:pt idx="3125">
                  <c:v>0.46498</c:v>
                </c:pt>
                <c:pt idx="3126">
                  <c:v>0.11991</c:v>
                </c:pt>
                <c:pt idx="3127">
                  <c:v>-0.17205000000000001</c:v>
                </c:pt>
                <c:pt idx="3128">
                  <c:v>-0.26960000000000001</c:v>
                </c:pt>
                <c:pt idx="3129">
                  <c:v>-0.65234999999999999</c:v>
                </c:pt>
                <c:pt idx="3130">
                  <c:v>-0.96235999999999999</c:v>
                </c:pt>
                <c:pt idx="3131">
                  <c:v>-1.0738000000000001</c:v>
                </c:pt>
                <c:pt idx="3132">
                  <c:v>-1.4357</c:v>
                </c:pt>
                <c:pt idx="3133">
                  <c:v>-1.4835</c:v>
                </c:pt>
                <c:pt idx="3134">
                  <c:v>-1.4538</c:v>
                </c:pt>
                <c:pt idx="3135">
                  <c:v>-1.6879</c:v>
                </c:pt>
                <c:pt idx="3136">
                  <c:v>-1.7349000000000001</c:v>
                </c:pt>
                <c:pt idx="3137">
                  <c:v>-1.6664000000000001</c:v>
                </c:pt>
                <c:pt idx="3138">
                  <c:v>-1.7022999999999999</c:v>
                </c:pt>
                <c:pt idx="3139">
                  <c:v>-1.8453999999999999</c:v>
                </c:pt>
                <c:pt idx="3140">
                  <c:v>-1.6378999999999999</c:v>
                </c:pt>
                <c:pt idx="3141">
                  <c:v>-1.6120000000000001</c:v>
                </c:pt>
                <c:pt idx="3142">
                  <c:v>-1.4135</c:v>
                </c:pt>
                <c:pt idx="3143">
                  <c:v>-1.0227999999999999</c:v>
                </c:pt>
                <c:pt idx="3144">
                  <c:v>-0.80964000000000003</c:v>
                </c:pt>
                <c:pt idx="3145">
                  <c:v>-0.55074999999999996</c:v>
                </c:pt>
                <c:pt idx="3146">
                  <c:v>-0.33665</c:v>
                </c:pt>
                <c:pt idx="3147">
                  <c:v>4.2625000000000003E-2</c:v>
                </c:pt>
                <c:pt idx="3148">
                  <c:v>0.36387000000000003</c:v>
                </c:pt>
                <c:pt idx="3149">
                  <c:v>0.54683999999999999</c:v>
                </c:pt>
                <c:pt idx="3150">
                  <c:v>0.74397000000000002</c:v>
                </c:pt>
                <c:pt idx="3151">
                  <c:v>0.93179999999999996</c:v>
                </c:pt>
                <c:pt idx="3152">
                  <c:v>1.1828000000000001</c:v>
                </c:pt>
                <c:pt idx="3153">
                  <c:v>1.3425</c:v>
                </c:pt>
                <c:pt idx="3154">
                  <c:v>1.4681</c:v>
                </c:pt>
                <c:pt idx="3155">
                  <c:v>1.6191</c:v>
                </c:pt>
                <c:pt idx="3156">
                  <c:v>1.6661999999999999</c:v>
                </c:pt>
                <c:pt idx="3157">
                  <c:v>1.7998000000000001</c:v>
                </c:pt>
                <c:pt idx="3158">
                  <c:v>1.8728</c:v>
                </c:pt>
                <c:pt idx="3159">
                  <c:v>1.8380000000000001</c:v>
                </c:pt>
                <c:pt idx="3160">
                  <c:v>1.7087000000000001</c:v>
                </c:pt>
                <c:pt idx="3161">
                  <c:v>1.649</c:v>
                </c:pt>
                <c:pt idx="3162">
                  <c:v>1.4446000000000001</c:v>
                </c:pt>
                <c:pt idx="3163">
                  <c:v>1.083</c:v>
                </c:pt>
                <c:pt idx="3164">
                  <c:v>0.7056</c:v>
                </c:pt>
                <c:pt idx="3165">
                  <c:v>0.78054999999999997</c:v>
                </c:pt>
                <c:pt idx="3166">
                  <c:v>0.66278000000000004</c:v>
                </c:pt>
                <c:pt idx="3167">
                  <c:v>-0.11046</c:v>
                </c:pt>
                <c:pt idx="3168">
                  <c:v>-0.12861</c:v>
                </c:pt>
                <c:pt idx="3169">
                  <c:v>-0.51061000000000001</c:v>
                </c:pt>
                <c:pt idx="3170">
                  <c:v>-0.51209000000000005</c:v>
                </c:pt>
                <c:pt idx="3171">
                  <c:v>-0.87851000000000001</c:v>
                </c:pt>
                <c:pt idx="3172">
                  <c:v>-1.0185999999999999</c:v>
                </c:pt>
                <c:pt idx="3173">
                  <c:v>-1.3568</c:v>
                </c:pt>
                <c:pt idx="3174">
                  <c:v>-1.5692999999999999</c:v>
                </c:pt>
                <c:pt idx="3175">
                  <c:v>-1.3632</c:v>
                </c:pt>
                <c:pt idx="3176">
                  <c:v>-1.5399</c:v>
                </c:pt>
                <c:pt idx="3177">
                  <c:v>-1.5619000000000001</c:v>
                </c:pt>
                <c:pt idx="3178">
                  <c:v>-1.2343</c:v>
                </c:pt>
                <c:pt idx="3179">
                  <c:v>-1.4007000000000001</c:v>
                </c:pt>
                <c:pt idx="3180">
                  <c:v>-1.4101999999999999</c:v>
                </c:pt>
                <c:pt idx="3181">
                  <c:v>-1.1793</c:v>
                </c:pt>
                <c:pt idx="3182">
                  <c:v>-1.1830000000000001</c:v>
                </c:pt>
                <c:pt idx="3183">
                  <c:v>-0.93933</c:v>
                </c:pt>
                <c:pt idx="3184">
                  <c:v>-0.63458999999999999</c:v>
                </c:pt>
                <c:pt idx="3185">
                  <c:v>-0.56345999999999996</c:v>
                </c:pt>
                <c:pt idx="3186">
                  <c:v>-0.23044000000000001</c:v>
                </c:pt>
                <c:pt idx="3187">
                  <c:v>0.19120000000000001</c:v>
                </c:pt>
                <c:pt idx="3188">
                  <c:v>0.28088999999999997</c:v>
                </c:pt>
                <c:pt idx="3189">
                  <c:v>0.35807</c:v>
                </c:pt>
                <c:pt idx="3190">
                  <c:v>0.21421000000000001</c:v>
                </c:pt>
                <c:pt idx="3191">
                  <c:v>0.18739</c:v>
                </c:pt>
                <c:pt idx="3192">
                  <c:v>0.91432000000000002</c:v>
                </c:pt>
                <c:pt idx="3193">
                  <c:v>0.71204000000000001</c:v>
                </c:pt>
                <c:pt idx="3194">
                  <c:v>1.202</c:v>
                </c:pt>
                <c:pt idx="3195">
                  <c:v>0.83104999999999996</c:v>
                </c:pt>
                <c:pt idx="3196">
                  <c:v>1.0734999999999999</c:v>
                </c:pt>
                <c:pt idx="3197">
                  <c:v>1.0785</c:v>
                </c:pt>
                <c:pt idx="3198">
                  <c:v>1.5152000000000001</c:v>
                </c:pt>
                <c:pt idx="3199">
                  <c:v>1.4011</c:v>
                </c:pt>
                <c:pt idx="3200">
                  <c:v>0.65759000000000001</c:v>
                </c:pt>
                <c:pt idx="3201">
                  <c:v>0.75080000000000002</c:v>
                </c:pt>
                <c:pt idx="3202">
                  <c:v>0.81677</c:v>
                </c:pt>
                <c:pt idx="3203">
                  <c:v>0.29481000000000002</c:v>
                </c:pt>
                <c:pt idx="3204">
                  <c:v>0.54242999999999997</c:v>
                </c:pt>
                <c:pt idx="3205">
                  <c:v>0.63319999999999999</c:v>
                </c:pt>
                <c:pt idx="3206">
                  <c:v>0.22655</c:v>
                </c:pt>
                <c:pt idx="3207">
                  <c:v>0.40925</c:v>
                </c:pt>
                <c:pt idx="3208">
                  <c:v>0.15160999999999999</c:v>
                </c:pt>
                <c:pt idx="3209">
                  <c:v>-0.41017999999999999</c:v>
                </c:pt>
                <c:pt idx="3210">
                  <c:v>-0.32890000000000003</c:v>
                </c:pt>
                <c:pt idx="3211">
                  <c:v>-0.53691999999999995</c:v>
                </c:pt>
                <c:pt idx="3212">
                  <c:v>-0.94486000000000003</c:v>
                </c:pt>
                <c:pt idx="3213">
                  <c:v>-0.90210000000000001</c:v>
                </c:pt>
                <c:pt idx="3214">
                  <c:v>-0.65073000000000003</c:v>
                </c:pt>
                <c:pt idx="3215">
                  <c:v>-0.40198</c:v>
                </c:pt>
                <c:pt idx="3216">
                  <c:v>-0.16625000000000001</c:v>
                </c:pt>
                <c:pt idx="3217">
                  <c:v>-0.82315000000000005</c:v>
                </c:pt>
                <c:pt idx="3218">
                  <c:v>-0.53429000000000004</c:v>
                </c:pt>
                <c:pt idx="3219">
                  <c:v>-0.98185999999999996</c:v>
                </c:pt>
                <c:pt idx="3220">
                  <c:v>-0.46734999999999999</c:v>
                </c:pt>
                <c:pt idx="3221">
                  <c:v>-0.57615000000000005</c:v>
                </c:pt>
                <c:pt idx="3222">
                  <c:v>-0.68635999999999997</c:v>
                </c:pt>
                <c:pt idx="3223">
                  <c:v>-1.1434</c:v>
                </c:pt>
                <c:pt idx="3224">
                  <c:v>-0.78927000000000003</c:v>
                </c:pt>
                <c:pt idx="3225">
                  <c:v>7.4809E-2</c:v>
                </c:pt>
                <c:pt idx="3226">
                  <c:v>-5.7713E-2</c:v>
                </c:pt>
                <c:pt idx="3227">
                  <c:v>-0.12064</c:v>
                </c:pt>
                <c:pt idx="3228">
                  <c:v>0.39862999999999998</c:v>
                </c:pt>
                <c:pt idx="3229">
                  <c:v>3.0946000000000001E-2</c:v>
                </c:pt>
                <c:pt idx="3230">
                  <c:v>-7.0019999999999999E-2</c:v>
                </c:pt>
                <c:pt idx="3231">
                  <c:v>0.31323000000000001</c:v>
                </c:pt>
                <c:pt idx="3232">
                  <c:v>-4.4517000000000001E-2</c:v>
                </c:pt>
                <c:pt idx="3233">
                  <c:v>0.2084</c:v>
                </c:pt>
                <c:pt idx="3234">
                  <c:v>0.69598000000000004</c:v>
                </c:pt>
                <c:pt idx="3235">
                  <c:v>0.49093999999999999</c:v>
                </c:pt>
                <c:pt idx="3236">
                  <c:v>0.49889</c:v>
                </c:pt>
                <c:pt idx="3237">
                  <c:v>0.74489000000000005</c:v>
                </c:pt>
                <c:pt idx="3238">
                  <c:v>0.57355</c:v>
                </c:pt>
                <c:pt idx="3239">
                  <c:v>2.7782000000000001E-2</c:v>
                </c:pt>
                <c:pt idx="3240">
                  <c:v>0.15493000000000001</c:v>
                </c:pt>
                <c:pt idx="3241">
                  <c:v>-3.0398999999999999E-2</c:v>
                </c:pt>
                <c:pt idx="3242">
                  <c:v>-3.0780999999999999E-2</c:v>
                </c:pt>
                <c:pt idx="3243">
                  <c:v>0.16199</c:v>
                </c:pt>
                <c:pt idx="3244">
                  <c:v>0.25790999999999997</c:v>
                </c:pt>
                <c:pt idx="3245">
                  <c:v>0.22133</c:v>
                </c:pt>
                <c:pt idx="3246">
                  <c:v>5.3244E-2</c:v>
                </c:pt>
                <c:pt idx="3247">
                  <c:v>0.30302000000000001</c:v>
                </c:pt>
                <c:pt idx="3248">
                  <c:v>0.49134</c:v>
                </c:pt>
                <c:pt idx="3249">
                  <c:v>0.14146</c:v>
                </c:pt>
                <c:pt idx="3250">
                  <c:v>-0.18768000000000001</c:v>
                </c:pt>
                <c:pt idx="3251">
                  <c:v>-0.25352000000000002</c:v>
                </c:pt>
                <c:pt idx="3252">
                  <c:v>-0.17261000000000001</c:v>
                </c:pt>
                <c:pt idx="3253">
                  <c:v>-0.16778000000000001</c:v>
                </c:pt>
                <c:pt idx="3254">
                  <c:v>-0.16449</c:v>
                </c:pt>
                <c:pt idx="3255">
                  <c:v>-0.18190000000000001</c:v>
                </c:pt>
                <c:pt idx="3256">
                  <c:v>-0.18184</c:v>
                </c:pt>
                <c:pt idx="3257">
                  <c:v>4.9234E-2</c:v>
                </c:pt>
                <c:pt idx="3258">
                  <c:v>6.0894999999999998E-2</c:v>
                </c:pt>
                <c:pt idx="3259">
                  <c:v>-7.0766999999999997E-2</c:v>
                </c:pt>
                <c:pt idx="3260">
                  <c:v>8.4311999999999998E-3</c:v>
                </c:pt>
                <c:pt idx="3261">
                  <c:v>0.22266</c:v>
                </c:pt>
                <c:pt idx="3262">
                  <c:v>0.22742000000000001</c:v>
                </c:pt>
                <c:pt idx="3263">
                  <c:v>0.1123</c:v>
                </c:pt>
                <c:pt idx="3264">
                  <c:v>4.4327999999999999E-2</c:v>
                </c:pt>
                <c:pt idx="3265">
                  <c:v>0.11284</c:v>
                </c:pt>
                <c:pt idx="3266">
                  <c:v>0.20269000000000001</c:v>
                </c:pt>
                <c:pt idx="3267">
                  <c:v>-5.8187000000000003E-2</c:v>
                </c:pt>
                <c:pt idx="3268">
                  <c:v>-0.17419000000000001</c:v>
                </c:pt>
                <c:pt idx="3269">
                  <c:v>-9.7236000000000003E-2</c:v>
                </c:pt>
                <c:pt idx="3270">
                  <c:v>-0.11043</c:v>
                </c:pt>
                <c:pt idx="3271">
                  <c:v>-9.4543000000000002E-2</c:v>
                </c:pt>
                <c:pt idx="3272">
                  <c:v>-0.13086</c:v>
                </c:pt>
                <c:pt idx="3273">
                  <c:v>-0.18765000000000001</c:v>
                </c:pt>
                <c:pt idx="3274">
                  <c:v>-0.16006000000000001</c:v>
                </c:pt>
                <c:pt idx="3275">
                  <c:v>-8.4709000000000007E-2</c:v>
                </c:pt>
                <c:pt idx="3276">
                  <c:v>-8.7682999999999997E-2</c:v>
                </c:pt>
                <c:pt idx="3277">
                  <c:v>-0.12681000000000001</c:v>
                </c:pt>
                <c:pt idx="3278">
                  <c:v>-7.3205999999999993E-2</c:v>
                </c:pt>
                <c:pt idx="3279">
                  <c:v>-4.7934999999999998E-2</c:v>
                </c:pt>
                <c:pt idx="3280">
                  <c:v>-5.3995000000000001E-2</c:v>
                </c:pt>
                <c:pt idx="3281">
                  <c:v>-4.7354E-2</c:v>
                </c:pt>
                <c:pt idx="3282">
                  <c:v>-5.3357000000000002E-2</c:v>
                </c:pt>
                <c:pt idx="3283">
                  <c:v>-5.6146000000000001E-2</c:v>
                </c:pt>
                <c:pt idx="3284">
                  <c:v>-5.5586000000000003E-2</c:v>
                </c:pt>
                <c:pt idx="3285">
                  <c:v>-5.0881000000000003E-2</c:v>
                </c:pt>
                <c:pt idx="3286">
                  <c:v>-5.9112999999999999E-2</c:v>
                </c:pt>
                <c:pt idx="3287">
                  <c:v>-4.0724999999999997E-2</c:v>
                </c:pt>
                <c:pt idx="3288">
                  <c:v>-3.6811999999999998E-2</c:v>
                </c:pt>
                <c:pt idx="3289">
                  <c:v>1.1927E-2</c:v>
                </c:pt>
                <c:pt idx="3290">
                  <c:v>7.9311E-3</c:v>
                </c:pt>
                <c:pt idx="3291">
                  <c:v>2.0823999999999999E-2</c:v>
                </c:pt>
                <c:pt idx="3292">
                  <c:v>9.2844999999999997E-2</c:v>
                </c:pt>
                <c:pt idx="3293">
                  <c:v>0.14457</c:v>
                </c:pt>
                <c:pt idx="3294">
                  <c:v>0.11069</c:v>
                </c:pt>
                <c:pt idx="3295">
                  <c:v>0.11534</c:v>
                </c:pt>
                <c:pt idx="3296">
                  <c:v>6.9400000000000003E-2</c:v>
                </c:pt>
                <c:pt idx="3297">
                  <c:v>3.4520000000000002E-2</c:v>
                </c:pt>
                <c:pt idx="3298">
                  <c:v>4.5809999999999997E-2</c:v>
                </c:pt>
                <c:pt idx="3299">
                  <c:v>2.3200999999999999E-2</c:v>
                </c:pt>
                <c:pt idx="3300">
                  <c:v>-4.5262999999999998E-2</c:v>
                </c:pt>
                <c:pt idx="3301">
                  <c:v>-8.5786000000000001E-2</c:v>
                </c:pt>
                <c:pt idx="3302">
                  <c:v>-5.7272000000000003E-2</c:v>
                </c:pt>
                <c:pt idx="3303">
                  <c:v>-7.2413000000000005E-2</c:v>
                </c:pt>
                <c:pt idx="3304">
                  <c:v>-6.6277000000000003E-2</c:v>
                </c:pt>
                <c:pt idx="3305">
                  <c:v>-5.3342000000000001E-2</c:v>
                </c:pt>
                <c:pt idx="3306">
                  <c:v>-8.4472000000000005E-2</c:v>
                </c:pt>
                <c:pt idx="3307">
                  <c:v>-6.7475999999999994E-2</c:v>
                </c:pt>
                <c:pt idx="3308">
                  <c:v>-9.5966999999999997E-3</c:v>
                </c:pt>
                <c:pt idx="3309">
                  <c:v>-1.2472E-2</c:v>
                </c:pt>
                <c:pt idx="3310">
                  <c:v>-1.0928E-2</c:v>
                </c:pt>
                <c:pt idx="3311">
                  <c:v>-2.5797E-2</c:v>
                </c:pt>
                <c:pt idx="3312">
                  <c:v>2.5954999999999999E-4</c:v>
                </c:pt>
                <c:pt idx="3313">
                  <c:v>1.7399000000000001E-2</c:v>
                </c:pt>
                <c:pt idx="3314">
                  <c:v>-0.10335</c:v>
                </c:pt>
                <c:pt idx="3315">
                  <c:v>9.2785000000000006E-2</c:v>
                </c:pt>
                <c:pt idx="3316">
                  <c:v>0.17449999999999999</c:v>
                </c:pt>
                <c:pt idx="3317">
                  <c:v>-0.16905999999999999</c:v>
                </c:pt>
                <c:pt idx="3318">
                  <c:v>3.1009999999999999E-2</c:v>
                </c:pt>
                <c:pt idx="3319">
                  <c:v>-6.9074999999999998E-2</c:v>
                </c:pt>
                <c:pt idx="3320">
                  <c:v>0.18457999999999999</c:v>
                </c:pt>
                <c:pt idx="3321">
                  <c:v>4.9572999999999999E-2</c:v>
                </c:pt>
                <c:pt idx="3322">
                  <c:v>0.10954</c:v>
                </c:pt>
                <c:pt idx="3323">
                  <c:v>-1.1401E-2</c:v>
                </c:pt>
                <c:pt idx="3324">
                  <c:v>-1.7503000000000001E-2</c:v>
                </c:pt>
                <c:pt idx="3325">
                  <c:v>0.23946999999999999</c:v>
                </c:pt>
                <c:pt idx="3326">
                  <c:v>0.13997999999999999</c:v>
                </c:pt>
                <c:pt idx="3327">
                  <c:v>6.4370999999999998E-2</c:v>
                </c:pt>
                <c:pt idx="3328">
                  <c:v>0.29193000000000002</c:v>
                </c:pt>
                <c:pt idx="3329">
                  <c:v>7.9563999999999996E-2</c:v>
                </c:pt>
                <c:pt idx="3330">
                  <c:v>-2.8697E-2</c:v>
                </c:pt>
                <c:pt idx="3331">
                  <c:v>0.1341</c:v>
                </c:pt>
                <c:pt idx="3332">
                  <c:v>7.0837000000000001E-3</c:v>
                </c:pt>
                <c:pt idx="3333">
                  <c:v>3.5767E-2</c:v>
                </c:pt>
                <c:pt idx="3334">
                  <c:v>0.18518000000000001</c:v>
                </c:pt>
                <c:pt idx="3335">
                  <c:v>0.10475</c:v>
                </c:pt>
                <c:pt idx="3336">
                  <c:v>0.19470999999999999</c:v>
                </c:pt>
                <c:pt idx="3337">
                  <c:v>0.29820999999999998</c:v>
                </c:pt>
                <c:pt idx="3338">
                  <c:v>0.12867000000000001</c:v>
                </c:pt>
                <c:pt idx="3339">
                  <c:v>-7.3232000000000005E-2</c:v>
                </c:pt>
                <c:pt idx="3340">
                  <c:v>-0.19151000000000001</c:v>
                </c:pt>
                <c:pt idx="3341">
                  <c:v>-0.30636999999999998</c:v>
                </c:pt>
                <c:pt idx="3342">
                  <c:v>-8.4359000000000003E-2</c:v>
                </c:pt>
                <c:pt idx="3343">
                  <c:v>-0.30180000000000001</c:v>
                </c:pt>
                <c:pt idx="3344">
                  <c:v>-4.2167999999999997E-2</c:v>
                </c:pt>
                <c:pt idx="3345">
                  <c:v>-0.26300000000000001</c:v>
                </c:pt>
                <c:pt idx="3346">
                  <c:v>-0.21143999999999999</c:v>
                </c:pt>
                <c:pt idx="3347">
                  <c:v>-0.19631999999999999</c:v>
                </c:pt>
                <c:pt idx="3348">
                  <c:v>7.4468000000000006E-2</c:v>
                </c:pt>
                <c:pt idx="3349">
                  <c:v>-2.7352999999999999E-2</c:v>
                </c:pt>
                <c:pt idx="3350">
                  <c:v>-0.45461000000000001</c:v>
                </c:pt>
                <c:pt idx="3351">
                  <c:v>-0.37827</c:v>
                </c:pt>
                <c:pt idx="3352">
                  <c:v>-0.25628000000000001</c:v>
                </c:pt>
                <c:pt idx="3353">
                  <c:v>-0.43165999999999999</c:v>
                </c:pt>
                <c:pt idx="3354">
                  <c:v>-0.17176</c:v>
                </c:pt>
                <c:pt idx="3355">
                  <c:v>-5.2816000000000002E-2</c:v>
                </c:pt>
                <c:pt idx="3356">
                  <c:v>-0.16025</c:v>
                </c:pt>
                <c:pt idx="3357">
                  <c:v>0.11960999999999999</c:v>
                </c:pt>
                <c:pt idx="3358">
                  <c:v>8.4061999999999998E-2</c:v>
                </c:pt>
                <c:pt idx="3359">
                  <c:v>-9.5589999999999994E-2</c:v>
                </c:pt>
                <c:pt idx="3360">
                  <c:v>5.1050999999999999E-2</c:v>
                </c:pt>
                <c:pt idx="3361">
                  <c:v>7.2167999999999996E-2</c:v>
                </c:pt>
                <c:pt idx="3362">
                  <c:v>-3.4134E-3</c:v>
                </c:pt>
                <c:pt idx="3363">
                  <c:v>0.11827</c:v>
                </c:pt>
                <c:pt idx="3364">
                  <c:v>0.33323000000000003</c:v>
                </c:pt>
                <c:pt idx="3365">
                  <c:v>0.40299000000000001</c:v>
                </c:pt>
                <c:pt idx="3366">
                  <c:v>0.53158000000000005</c:v>
                </c:pt>
                <c:pt idx="3367">
                  <c:v>0.33432000000000001</c:v>
                </c:pt>
                <c:pt idx="3368">
                  <c:v>0.38769999999999999</c:v>
                </c:pt>
                <c:pt idx="3369">
                  <c:v>0.19725999999999999</c:v>
                </c:pt>
                <c:pt idx="3370">
                  <c:v>0.37186999999999998</c:v>
                </c:pt>
                <c:pt idx="3371">
                  <c:v>0.34267999999999998</c:v>
                </c:pt>
                <c:pt idx="3372">
                  <c:v>0.21296999999999999</c:v>
                </c:pt>
                <c:pt idx="3373">
                  <c:v>-4.0527000000000001E-2</c:v>
                </c:pt>
                <c:pt idx="3374">
                  <c:v>7.5630000000000003E-2</c:v>
                </c:pt>
                <c:pt idx="3375">
                  <c:v>0.35707</c:v>
                </c:pt>
                <c:pt idx="3376">
                  <c:v>0.21048</c:v>
                </c:pt>
                <c:pt idx="3377">
                  <c:v>4.4672000000000003E-2</c:v>
                </c:pt>
                <c:pt idx="3378">
                  <c:v>9.7624000000000002E-2</c:v>
                </c:pt>
                <c:pt idx="3379">
                  <c:v>-0.11502</c:v>
                </c:pt>
                <c:pt idx="3380">
                  <c:v>-0.22317000000000001</c:v>
                </c:pt>
                <c:pt idx="3381">
                  <c:v>-0.19145000000000001</c:v>
                </c:pt>
                <c:pt idx="3382">
                  <c:v>-0.45974999999999999</c:v>
                </c:pt>
                <c:pt idx="3383">
                  <c:v>-0.42292999999999997</c:v>
                </c:pt>
                <c:pt idx="3384">
                  <c:v>-0.26428000000000001</c:v>
                </c:pt>
                <c:pt idx="3385">
                  <c:v>-0.39124999999999999</c:v>
                </c:pt>
                <c:pt idx="3386">
                  <c:v>-0.46703</c:v>
                </c:pt>
                <c:pt idx="3387">
                  <c:v>-0.41038000000000002</c:v>
                </c:pt>
                <c:pt idx="3388">
                  <c:v>-0.44500000000000001</c:v>
                </c:pt>
                <c:pt idx="3389">
                  <c:v>-0.55659000000000003</c:v>
                </c:pt>
                <c:pt idx="3390">
                  <c:v>-0.52510000000000001</c:v>
                </c:pt>
                <c:pt idx="3391">
                  <c:v>-0.55013999999999996</c:v>
                </c:pt>
                <c:pt idx="3392">
                  <c:v>-0.40322000000000002</c:v>
                </c:pt>
                <c:pt idx="3393">
                  <c:v>-0.24969</c:v>
                </c:pt>
                <c:pt idx="3394">
                  <c:v>-0.14787</c:v>
                </c:pt>
                <c:pt idx="3395">
                  <c:v>-9.2379000000000003E-2</c:v>
                </c:pt>
                <c:pt idx="3396">
                  <c:v>-3.6958999999999999E-2</c:v>
                </c:pt>
                <c:pt idx="3397">
                  <c:v>0.12262000000000001</c:v>
                </c:pt>
                <c:pt idx="3398">
                  <c:v>0.29502</c:v>
                </c:pt>
                <c:pt idx="3399">
                  <c:v>0.25433</c:v>
                </c:pt>
                <c:pt idx="3400">
                  <c:v>0.19055</c:v>
                </c:pt>
                <c:pt idx="3401">
                  <c:v>0.29194999999999999</c:v>
                </c:pt>
                <c:pt idx="3402">
                  <c:v>0.42838999999999999</c:v>
                </c:pt>
                <c:pt idx="3403">
                  <c:v>0.47449999999999998</c:v>
                </c:pt>
                <c:pt idx="3404">
                  <c:v>0.55313999999999997</c:v>
                </c:pt>
                <c:pt idx="3405">
                  <c:v>0.61599000000000004</c:v>
                </c:pt>
                <c:pt idx="3406">
                  <c:v>0.63495000000000001</c:v>
                </c:pt>
                <c:pt idx="3407">
                  <c:v>0.74029999999999996</c:v>
                </c:pt>
                <c:pt idx="3408">
                  <c:v>0.71192999999999995</c:v>
                </c:pt>
                <c:pt idx="3409">
                  <c:v>0.66203000000000001</c:v>
                </c:pt>
                <c:pt idx="3410">
                  <c:v>0.66779999999999995</c:v>
                </c:pt>
                <c:pt idx="3411">
                  <c:v>0.69650999999999996</c:v>
                </c:pt>
                <c:pt idx="3412">
                  <c:v>0.64183999999999997</c:v>
                </c:pt>
                <c:pt idx="3413">
                  <c:v>0.54029000000000005</c:v>
                </c:pt>
                <c:pt idx="3414">
                  <c:v>0.49807000000000001</c:v>
                </c:pt>
                <c:pt idx="3415">
                  <c:v>0.27500999999999998</c:v>
                </c:pt>
                <c:pt idx="3416">
                  <c:v>0.10967</c:v>
                </c:pt>
                <c:pt idx="3417">
                  <c:v>7.7953999999999996E-2</c:v>
                </c:pt>
                <c:pt idx="3418">
                  <c:v>-0.22191</c:v>
                </c:pt>
                <c:pt idx="3419">
                  <c:v>-0.22191</c:v>
                </c:pt>
                <c:pt idx="3420">
                  <c:v>-0.44827</c:v>
                </c:pt>
                <c:pt idx="3421">
                  <c:v>-0.47993999999999998</c:v>
                </c:pt>
                <c:pt idx="3422">
                  <c:v>-0.63505</c:v>
                </c:pt>
                <c:pt idx="3423">
                  <c:v>-0.62787999999999999</c:v>
                </c:pt>
                <c:pt idx="3424">
                  <c:v>-0.65529999999999999</c:v>
                </c:pt>
                <c:pt idx="3425">
                  <c:v>-0.84104000000000001</c:v>
                </c:pt>
                <c:pt idx="3426">
                  <c:v>-0.87531999999999999</c:v>
                </c:pt>
                <c:pt idx="3427">
                  <c:v>-0.88666</c:v>
                </c:pt>
                <c:pt idx="3428">
                  <c:v>-1.0365</c:v>
                </c:pt>
                <c:pt idx="3429">
                  <c:v>-0.95177</c:v>
                </c:pt>
                <c:pt idx="3430">
                  <c:v>-0.85568</c:v>
                </c:pt>
                <c:pt idx="3431">
                  <c:v>-0.86173</c:v>
                </c:pt>
                <c:pt idx="3432">
                  <c:v>-0.75183</c:v>
                </c:pt>
                <c:pt idx="3433">
                  <c:v>-0.70135000000000003</c:v>
                </c:pt>
                <c:pt idx="3434">
                  <c:v>-0.68923999999999996</c:v>
                </c:pt>
                <c:pt idx="3435">
                  <c:v>-0.52134999999999998</c:v>
                </c:pt>
                <c:pt idx="3436">
                  <c:v>-0.47310000000000002</c:v>
                </c:pt>
                <c:pt idx="3437">
                  <c:v>-0.42864999999999998</c:v>
                </c:pt>
                <c:pt idx="3438">
                  <c:v>-0.23879</c:v>
                </c:pt>
                <c:pt idx="3439">
                  <c:v>-1.3373E-3</c:v>
                </c:pt>
                <c:pt idx="3440">
                  <c:v>0.32543</c:v>
                </c:pt>
                <c:pt idx="3441">
                  <c:v>0.58443999999999996</c:v>
                </c:pt>
                <c:pt idx="3442">
                  <c:v>0.49532999999999999</c:v>
                </c:pt>
                <c:pt idx="3443">
                  <c:v>0.80718000000000001</c:v>
                </c:pt>
                <c:pt idx="3444">
                  <c:v>0.69964000000000004</c:v>
                </c:pt>
                <c:pt idx="3445">
                  <c:v>1.0518000000000001</c:v>
                </c:pt>
                <c:pt idx="3446">
                  <c:v>1.0638000000000001</c:v>
                </c:pt>
                <c:pt idx="3447">
                  <c:v>1.0649999999999999</c:v>
                </c:pt>
                <c:pt idx="3448">
                  <c:v>0.91178000000000003</c:v>
                </c:pt>
                <c:pt idx="3449">
                  <c:v>1.0026999999999999</c:v>
                </c:pt>
                <c:pt idx="3450">
                  <c:v>1.2603</c:v>
                </c:pt>
                <c:pt idx="3451">
                  <c:v>1.1462000000000001</c:v>
                </c:pt>
                <c:pt idx="3452">
                  <c:v>1.0484</c:v>
                </c:pt>
                <c:pt idx="3453">
                  <c:v>1.1986000000000001</c:v>
                </c:pt>
                <c:pt idx="3454">
                  <c:v>0.89088999999999996</c:v>
                </c:pt>
                <c:pt idx="3455">
                  <c:v>0.67108000000000001</c:v>
                </c:pt>
                <c:pt idx="3456">
                  <c:v>0.63424000000000003</c:v>
                </c:pt>
                <c:pt idx="3457">
                  <c:v>0.29743999999999998</c:v>
                </c:pt>
                <c:pt idx="3458">
                  <c:v>0.24085000000000001</c:v>
                </c:pt>
                <c:pt idx="3459">
                  <c:v>0.26859</c:v>
                </c:pt>
                <c:pt idx="3460">
                  <c:v>-5.5870000000000003E-2</c:v>
                </c:pt>
                <c:pt idx="3461">
                  <c:v>-0.21107000000000001</c:v>
                </c:pt>
                <c:pt idx="3462">
                  <c:v>-0.20857999999999999</c:v>
                </c:pt>
                <c:pt idx="3463">
                  <c:v>-0.44605</c:v>
                </c:pt>
                <c:pt idx="3464">
                  <c:v>-0.75526000000000004</c:v>
                </c:pt>
                <c:pt idx="3465">
                  <c:v>-1.0904</c:v>
                </c:pt>
                <c:pt idx="3466">
                  <c:v>-1.3746</c:v>
                </c:pt>
                <c:pt idx="3467">
                  <c:v>-1.0885</c:v>
                </c:pt>
                <c:pt idx="3468">
                  <c:v>-1.3111999999999999</c:v>
                </c:pt>
                <c:pt idx="3469">
                  <c:v>-1.1364000000000001</c:v>
                </c:pt>
                <c:pt idx="3470">
                  <c:v>-1.3740000000000001</c:v>
                </c:pt>
                <c:pt idx="3471">
                  <c:v>-1.2764</c:v>
                </c:pt>
                <c:pt idx="3472">
                  <c:v>-1.1646000000000001</c:v>
                </c:pt>
                <c:pt idx="3473">
                  <c:v>-0.88375000000000004</c:v>
                </c:pt>
                <c:pt idx="3474">
                  <c:v>-0.89359</c:v>
                </c:pt>
                <c:pt idx="3475">
                  <c:v>-1.1564000000000001</c:v>
                </c:pt>
                <c:pt idx="3476">
                  <c:v>-0.90964999999999996</c:v>
                </c:pt>
                <c:pt idx="3477">
                  <c:v>-0.66083999999999998</c:v>
                </c:pt>
                <c:pt idx="3478">
                  <c:v>-0.71721999999999997</c:v>
                </c:pt>
                <c:pt idx="3479">
                  <c:v>-0.30234</c:v>
                </c:pt>
                <c:pt idx="3480">
                  <c:v>2.2464999999999999E-2</c:v>
                </c:pt>
                <c:pt idx="3481">
                  <c:v>0.10952000000000001</c:v>
                </c:pt>
                <c:pt idx="3482">
                  <c:v>0.50848000000000004</c:v>
                </c:pt>
                <c:pt idx="3483">
                  <c:v>0.58281000000000005</c:v>
                </c:pt>
                <c:pt idx="3484">
                  <c:v>0.54320999999999997</c:v>
                </c:pt>
                <c:pt idx="3485">
                  <c:v>0.89432999999999996</c:v>
                </c:pt>
                <c:pt idx="3486">
                  <c:v>1.0638000000000001</c:v>
                </c:pt>
                <c:pt idx="3487">
                  <c:v>0.97721999999999998</c:v>
                </c:pt>
                <c:pt idx="3488">
                  <c:v>1.1574</c:v>
                </c:pt>
                <c:pt idx="3489">
                  <c:v>1.4874000000000001</c:v>
                </c:pt>
                <c:pt idx="3490">
                  <c:v>1.6706000000000001</c:v>
                </c:pt>
                <c:pt idx="3491">
                  <c:v>1.7282</c:v>
                </c:pt>
                <c:pt idx="3492">
                  <c:v>1.4286000000000001</c:v>
                </c:pt>
                <c:pt idx="3493">
                  <c:v>1.4383999999999999</c:v>
                </c:pt>
                <c:pt idx="3494">
                  <c:v>1.1306</c:v>
                </c:pt>
                <c:pt idx="3495">
                  <c:v>1.2123999999999999</c:v>
                </c:pt>
                <c:pt idx="3496">
                  <c:v>1.0288999999999999</c:v>
                </c:pt>
                <c:pt idx="3497">
                  <c:v>0.71767000000000003</c:v>
                </c:pt>
                <c:pt idx="3498">
                  <c:v>0.33227000000000001</c:v>
                </c:pt>
                <c:pt idx="3499">
                  <c:v>0.32739000000000001</c:v>
                </c:pt>
                <c:pt idx="3500">
                  <c:v>0.41971000000000003</c:v>
                </c:pt>
                <c:pt idx="3501">
                  <c:v>8.8735999999999995E-2</c:v>
                </c:pt>
                <c:pt idx="3502">
                  <c:v>-0.20385</c:v>
                </c:pt>
                <c:pt idx="3503">
                  <c:v>-0.28622999999999998</c:v>
                </c:pt>
                <c:pt idx="3504">
                  <c:v>-0.65708</c:v>
                </c:pt>
                <c:pt idx="3505">
                  <c:v>-0.95469999999999999</c:v>
                </c:pt>
                <c:pt idx="3506">
                  <c:v>-1.0580000000000001</c:v>
                </c:pt>
                <c:pt idx="3507">
                  <c:v>-1.4133</c:v>
                </c:pt>
                <c:pt idx="3508">
                  <c:v>-1.4462999999999999</c:v>
                </c:pt>
                <c:pt idx="3509">
                  <c:v>-1.4029</c:v>
                </c:pt>
                <c:pt idx="3510">
                  <c:v>-1.6321000000000001</c:v>
                </c:pt>
                <c:pt idx="3511">
                  <c:v>-1.68</c:v>
                </c:pt>
                <c:pt idx="3512">
                  <c:v>-1.5868</c:v>
                </c:pt>
                <c:pt idx="3513">
                  <c:v>-1.6212</c:v>
                </c:pt>
                <c:pt idx="3514">
                  <c:v>-1.6692</c:v>
                </c:pt>
                <c:pt idx="3515">
                  <c:v>-1.5323</c:v>
                </c:pt>
                <c:pt idx="3516">
                  <c:v>-1.5049999999999999</c:v>
                </c:pt>
                <c:pt idx="3517">
                  <c:v>-1.2986</c:v>
                </c:pt>
                <c:pt idx="3518">
                  <c:v>-0.90451999999999999</c:v>
                </c:pt>
                <c:pt idx="3519">
                  <c:v>-0.69776000000000005</c:v>
                </c:pt>
                <c:pt idx="3520">
                  <c:v>-0.43182999999999999</c:v>
                </c:pt>
                <c:pt idx="3521">
                  <c:v>-0.20504</c:v>
                </c:pt>
                <c:pt idx="3522">
                  <c:v>0.16445000000000001</c:v>
                </c:pt>
                <c:pt idx="3523">
                  <c:v>0.49651000000000001</c:v>
                </c:pt>
                <c:pt idx="3524">
                  <c:v>0.65100000000000002</c:v>
                </c:pt>
                <c:pt idx="3525">
                  <c:v>0.86656999999999995</c:v>
                </c:pt>
                <c:pt idx="3526">
                  <c:v>1.0547</c:v>
                </c:pt>
                <c:pt idx="3527">
                  <c:v>1.3023</c:v>
                </c:pt>
                <c:pt idx="3528">
                  <c:v>1.4559</c:v>
                </c:pt>
                <c:pt idx="3529">
                  <c:v>1.58</c:v>
                </c:pt>
                <c:pt idx="3530">
                  <c:v>1.7230000000000001</c:v>
                </c:pt>
                <c:pt idx="3531">
                  <c:v>1.7605</c:v>
                </c:pt>
                <c:pt idx="3532">
                  <c:v>1.8884000000000001</c:v>
                </c:pt>
                <c:pt idx="3533">
                  <c:v>1.9412</c:v>
                </c:pt>
                <c:pt idx="3534">
                  <c:v>1.8913</c:v>
                </c:pt>
                <c:pt idx="3535">
                  <c:v>1.7585999999999999</c:v>
                </c:pt>
                <c:pt idx="3536">
                  <c:v>1.6910000000000001</c:v>
                </c:pt>
                <c:pt idx="3537">
                  <c:v>1.4719</c:v>
                </c:pt>
                <c:pt idx="3538">
                  <c:v>1.1051</c:v>
                </c:pt>
                <c:pt idx="3539">
                  <c:v>0.71242000000000005</c:v>
                </c:pt>
                <c:pt idx="3540">
                  <c:v>0.77915000000000001</c:v>
                </c:pt>
                <c:pt idx="3541">
                  <c:v>0.61904999999999999</c:v>
                </c:pt>
                <c:pt idx="3542">
                  <c:v>-0.13102</c:v>
                </c:pt>
                <c:pt idx="3543">
                  <c:v>-0.16092999999999999</c:v>
                </c:pt>
                <c:pt idx="3544">
                  <c:v>-0.56076000000000004</c:v>
                </c:pt>
                <c:pt idx="3545">
                  <c:v>-0.57799999999999996</c:v>
                </c:pt>
                <c:pt idx="3546">
                  <c:v>-0.95616999999999996</c:v>
                </c:pt>
                <c:pt idx="3547">
                  <c:v>-1.1027</c:v>
                </c:pt>
                <c:pt idx="3548">
                  <c:v>-1.45</c:v>
                </c:pt>
                <c:pt idx="3549">
                  <c:v>-1.6661999999999999</c:v>
                </c:pt>
                <c:pt idx="3550">
                  <c:v>-1.472</c:v>
                </c:pt>
                <c:pt idx="3551">
                  <c:v>-1.5719000000000001</c:v>
                </c:pt>
                <c:pt idx="3552">
                  <c:v>-1.6658999999999999</c:v>
                </c:pt>
                <c:pt idx="3553">
                  <c:v>-1.3499000000000001</c:v>
                </c:pt>
                <c:pt idx="3554">
                  <c:v>-1.5296000000000001</c:v>
                </c:pt>
                <c:pt idx="3555">
                  <c:v>-1.5454000000000001</c:v>
                </c:pt>
                <c:pt idx="3556">
                  <c:v>-1.3140000000000001</c:v>
                </c:pt>
                <c:pt idx="3557">
                  <c:v>-1.3187</c:v>
                </c:pt>
                <c:pt idx="3558">
                  <c:v>-1.0697000000000001</c:v>
                </c:pt>
                <c:pt idx="3559">
                  <c:v>-0.77207000000000003</c:v>
                </c:pt>
                <c:pt idx="3560">
                  <c:v>-0.68654999999999999</c:v>
                </c:pt>
                <c:pt idx="3561">
                  <c:v>-0.33344000000000001</c:v>
                </c:pt>
                <c:pt idx="3562">
                  <c:v>8.9496000000000006E-2</c:v>
                </c:pt>
                <c:pt idx="3563">
                  <c:v>0.17538000000000001</c:v>
                </c:pt>
                <c:pt idx="3564">
                  <c:v>0.26378000000000001</c:v>
                </c:pt>
                <c:pt idx="3565">
                  <c:v>0.13815</c:v>
                </c:pt>
                <c:pt idx="3566">
                  <c:v>9.6597000000000002E-2</c:v>
                </c:pt>
                <c:pt idx="3567">
                  <c:v>0.84209000000000001</c:v>
                </c:pt>
                <c:pt idx="3568">
                  <c:v>0.60843999999999998</c:v>
                </c:pt>
                <c:pt idx="3569">
                  <c:v>1.1419999999999999</c:v>
                </c:pt>
                <c:pt idx="3570">
                  <c:v>0.78478999999999999</c:v>
                </c:pt>
                <c:pt idx="3571">
                  <c:v>1.0418000000000001</c:v>
                </c:pt>
                <c:pt idx="3572">
                  <c:v>1.0654999999999999</c:v>
                </c:pt>
                <c:pt idx="3573">
                  <c:v>1.5185999999999999</c:v>
                </c:pt>
                <c:pt idx="3574">
                  <c:v>1.405</c:v>
                </c:pt>
                <c:pt idx="3575">
                  <c:v>0.65812999999999999</c:v>
                </c:pt>
                <c:pt idx="3576">
                  <c:v>0.77568000000000004</c:v>
                </c:pt>
                <c:pt idx="3577">
                  <c:v>0.83730000000000004</c:v>
                </c:pt>
                <c:pt idx="3578">
                  <c:v>0.27754000000000001</c:v>
                </c:pt>
                <c:pt idx="3579">
                  <c:v>0.60345000000000004</c:v>
                </c:pt>
                <c:pt idx="3580">
                  <c:v>0.69499999999999995</c:v>
                </c:pt>
                <c:pt idx="3581">
                  <c:v>0.29641000000000001</c:v>
                </c:pt>
                <c:pt idx="3582">
                  <c:v>0.49173</c:v>
                </c:pt>
                <c:pt idx="3583">
                  <c:v>0.22020000000000001</c:v>
                </c:pt>
                <c:pt idx="3584">
                  <c:v>-0.32937</c:v>
                </c:pt>
                <c:pt idx="3585">
                  <c:v>-0.23416000000000001</c:v>
                </c:pt>
                <c:pt idx="3586">
                  <c:v>-0.44274999999999998</c:v>
                </c:pt>
                <c:pt idx="3587">
                  <c:v>-0.83062000000000002</c:v>
                </c:pt>
                <c:pt idx="3588">
                  <c:v>-0.77185999999999999</c:v>
                </c:pt>
                <c:pt idx="3589">
                  <c:v>-0.52117000000000002</c:v>
                </c:pt>
                <c:pt idx="3590">
                  <c:v>-0.27289000000000002</c:v>
                </c:pt>
                <c:pt idx="3591">
                  <c:v>-3.9417000000000001E-2</c:v>
                </c:pt>
                <c:pt idx="3592">
                  <c:v>-0.70374999999999999</c:v>
                </c:pt>
                <c:pt idx="3593">
                  <c:v>-0.41710000000000003</c:v>
                </c:pt>
                <c:pt idx="3594">
                  <c:v>-0.86817</c:v>
                </c:pt>
                <c:pt idx="3595">
                  <c:v>-0.30342999999999998</c:v>
                </c:pt>
                <c:pt idx="3596">
                  <c:v>-0.46700999999999998</c:v>
                </c:pt>
                <c:pt idx="3597">
                  <c:v>-0.58774000000000004</c:v>
                </c:pt>
                <c:pt idx="3598">
                  <c:v>-1.0370999999999999</c:v>
                </c:pt>
                <c:pt idx="3599">
                  <c:v>-0.67762</c:v>
                </c:pt>
                <c:pt idx="3600">
                  <c:v>0.17580000000000001</c:v>
                </c:pt>
                <c:pt idx="3601">
                  <c:v>2.5600000000000001E-2</c:v>
                </c:pt>
                <c:pt idx="3602">
                  <c:v>-4.4783000000000003E-2</c:v>
                </c:pt>
                <c:pt idx="3603">
                  <c:v>0.46861000000000003</c:v>
                </c:pt>
                <c:pt idx="3604">
                  <c:v>9.5281000000000005E-2</c:v>
                </c:pt>
                <c:pt idx="3605">
                  <c:v>8.7507000000000001E-3</c:v>
                </c:pt>
                <c:pt idx="3606">
                  <c:v>0.36170999999999998</c:v>
                </c:pt>
                <c:pt idx="3607">
                  <c:v>-7.2553000000000001E-3</c:v>
                </c:pt>
                <c:pt idx="3608">
                  <c:v>0.24529999999999999</c:v>
                </c:pt>
                <c:pt idx="3609">
                  <c:v>0.71721999999999997</c:v>
                </c:pt>
                <c:pt idx="3610">
                  <c:v>0.49088999999999999</c:v>
                </c:pt>
                <c:pt idx="3611">
                  <c:v>0.48792000000000002</c:v>
                </c:pt>
                <c:pt idx="3612">
                  <c:v>0.72658</c:v>
                </c:pt>
                <c:pt idx="3613">
                  <c:v>0.54420000000000002</c:v>
                </c:pt>
                <c:pt idx="3614">
                  <c:v>-1.7323999999999999E-2</c:v>
                </c:pt>
                <c:pt idx="3615">
                  <c:v>9.9410999999999999E-2</c:v>
                </c:pt>
                <c:pt idx="3616">
                  <c:v>-8.9153999999999997E-2</c:v>
                </c:pt>
                <c:pt idx="3617">
                  <c:v>-9.5351000000000005E-2</c:v>
                </c:pt>
                <c:pt idx="3618">
                  <c:v>8.4126000000000006E-2</c:v>
                </c:pt>
                <c:pt idx="3619">
                  <c:v>0.17086999999999999</c:v>
                </c:pt>
                <c:pt idx="3620">
                  <c:v>0.12623000000000001</c:v>
                </c:pt>
                <c:pt idx="3621">
                  <c:v>-4.6970999999999999E-2</c:v>
                </c:pt>
                <c:pt idx="3622">
                  <c:v>0.16028000000000001</c:v>
                </c:pt>
                <c:pt idx="3623">
                  <c:v>0.37948999999999999</c:v>
                </c:pt>
                <c:pt idx="3624">
                  <c:v>2.3615000000000001E-2</c:v>
                </c:pt>
                <c:pt idx="3625">
                  <c:v>-0.30408000000000002</c:v>
                </c:pt>
                <c:pt idx="3626">
                  <c:v>-0.36858999999999997</c:v>
                </c:pt>
                <c:pt idx="3627">
                  <c:v>-0.29009000000000001</c:v>
                </c:pt>
                <c:pt idx="3628">
                  <c:v>-0.28486</c:v>
                </c:pt>
                <c:pt idx="3629">
                  <c:v>-0.27576000000000001</c:v>
                </c:pt>
                <c:pt idx="3630">
                  <c:v>-0.28792000000000001</c:v>
                </c:pt>
                <c:pt idx="3631">
                  <c:v>-0.28681000000000001</c:v>
                </c:pt>
                <c:pt idx="3632">
                  <c:v>-4.5601999999999997E-2</c:v>
                </c:pt>
                <c:pt idx="3633">
                  <c:v>-3.5728000000000003E-2</c:v>
                </c:pt>
                <c:pt idx="3634">
                  <c:v>-0.16258</c:v>
                </c:pt>
                <c:pt idx="3635">
                  <c:v>-7.9305E-2</c:v>
                </c:pt>
                <c:pt idx="3636">
                  <c:v>0.13958000000000001</c:v>
                </c:pt>
                <c:pt idx="3637">
                  <c:v>0.1527</c:v>
                </c:pt>
                <c:pt idx="3638">
                  <c:v>4.6405000000000002E-2</c:v>
                </c:pt>
                <c:pt idx="3639">
                  <c:v>-1.0658000000000001E-2</c:v>
                </c:pt>
                <c:pt idx="3640">
                  <c:v>6.7874000000000004E-2</c:v>
                </c:pt>
                <c:pt idx="3641">
                  <c:v>0.16614999999999999</c:v>
                </c:pt>
                <c:pt idx="3642">
                  <c:v>-8.4428000000000003E-2</c:v>
                </c:pt>
                <c:pt idx="3643">
                  <c:v>-0.18895999999999999</c:v>
                </c:pt>
                <c:pt idx="3644">
                  <c:v>-0.10292999999999999</c:v>
                </c:pt>
                <c:pt idx="3645">
                  <c:v>-0.10680000000000001</c:v>
                </c:pt>
                <c:pt idx="3646">
                  <c:v>-7.9627000000000003E-2</c:v>
                </c:pt>
                <c:pt idx="3647">
                  <c:v>-0.10931</c:v>
                </c:pt>
                <c:pt idx="3648">
                  <c:v>-0.15922</c:v>
                </c:pt>
                <c:pt idx="3649">
                  <c:v>-0.11358</c:v>
                </c:pt>
                <c:pt idx="3650">
                  <c:v>-3.1614000000000003E-2</c:v>
                </c:pt>
                <c:pt idx="3651">
                  <c:v>-2.5260000000000001E-2</c:v>
                </c:pt>
                <c:pt idx="3652">
                  <c:v>-5.6619000000000003E-2</c:v>
                </c:pt>
                <c:pt idx="3653">
                  <c:v>6.5361999999999998E-3</c:v>
                </c:pt>
                <c:pt idx="3654">
                  <c:v>4.3059E-2</c:v>
                </c:pt>
                <c:pt idx="3655">
                  <c:v>4.6663000000000003E-2</c:v>
                </c:pt>
                <c:pt idx="3656">
                  <c:v>5.6174000000000002E-2</c:v>
                </c:pt>
                <c:pt idx="3657">
                  <c:v>5.237E-2</c:v>
                </c:pt>
                <c:pt idx="3658">
                  <c:v>5.4498999999999999E-2</c:v>
                </c:pt>
                <c:pt idx="3659">
                  <c:v>4.8230000000000002E-2</c:v>
                </c:pt>
                <c:pt idx="3660">
                  <c:v>5.8625999999999998E-2</c:v>
                </c:pt>
                <c:pt idx="3661">
                  <c:v>4.8536999999999997E-2</c:v>
                </c:pt>
                <c:pt idx="3662">
                  <c:v>6.8963999999999998E-2</c:v>
                </c:pt>
                <c:pt idx="3663">
                  <c:v>7.4902999999999997E-2</c:v>
                </c:pt>
                <c:pt idx="3664">
                  <c:v>0.12053</c:v>
                </c:pt>
                <c:pt idx="3665">
                  <c:v>0.11404</c:v>
                </c:pt>
                <c:pt idx="3666">
                  <c:v>0.12848000000000001</c:v>
                </c:pt>
                <c:pt idx="3667">
                  <c:v>0.20005999999999999</c:v>
                </c:pt>
                <c:pt idx="3668">
                  <c:v>0.24504000000000001</c:v>
                </c:pt>
                <c:pt idx="3669">
                  <c:v>0.20294999999999999</c:v>
                </c:pt>
                <c:pt idx="3670">
                  <c:v>0.20401</c:v>
                </c:pt>
                <c:pt idx="3671">
                  <c:v>0.15173</c:v>
                </c:pt>
                <c:pt idx="3672">
                  <c:v>0.1074</c:v>
                </c:pt>
                <c:pt idx="3673">
                  <c:v>0.10696</c:v>
                </c:pt>
                <c:pt idx="3674">
                  <c:v>7.4751999999999999E-2</c:v>
                </c:pt>
                <c:pt idx="3675">
                  <c:v>-2.5129000000000002E-3</c:v>
                </c:pt>
                <c:pt idx="3676">
                  <c:v>-5.1152999999999997E-2</c:v>
                </c:pt>
                <c:pt idx="3677">
                  <c:v>-3.3964000000000001E-2</c:v>
                </c:pt>
                <c:pt idx="3678">
                  <c:v>-5.8370999999999999E-2</c:v>
                </c:pt>
                <c:pt idx="3679">
                  <c:v>-6.0807E-2</c:v>
                </c:pt>
                <c:pt idx="3680">
                  <c:v>-5.7172000000000001E-2</c:v>
                </c:pt>
                <c:pt idx="3681">
                  <c:v>-9.9453E-2</c:v>
                </c:pt>
                <c:pt idx="3682">
                  <c:v>-9.1414999999999996E-2</c:v>
                </c:pt>
                <c:pt idx="3683">
                  <c:v>-4.3026000000000002E-2</c:v>
                </c:pt>
                <c:pt idx="3684">
                  <c:v>-5.7930000000000002E-2</c:v>
                </c:pt>
                <c:pt idx="3685">
                  <c:v>-6.6610000000000003E-2</c:v>
                </c:pt>
                <c:pt idx="3686">
                  <c:v>-8.7209999999999996E-2</c:v>
                </c:pt>
                <c:pt idx="3687">
                  <c:v>-7.1298E-2</c:v>
                </c:pt>
                <c:pt idx="3688">
                  <c:v>-6.0946E-2</c:v>
                </c:pt>
                <c:pt idx="3689">
                  <c:v>-0.19055</c:v>
                </c:pt>
                <c:pt idx="3690">
                  <c:v>-4.6769000000000003E-3</c:v>
                </c:pt>
                <c:pt idx="3691">
                  <c:v>8.3616999999999997E-2</c:v>
                </c:pt>
                <c:pt idx="3692">
                  <c:v>-0.26761000000000001</c:v>
                </c:pt>
                <c:pt idx="3693">
                  <c:v>-7.0231000000000002E-2</c:v>
                </c:pt>
                <c:pt idx="3694">
                  <c:v>-0.17371</c:v>
                </c:pt>
                <c:pt idx="3695">
                  <c:v>7.7798999999999993E-2</c:v>
                </c:pt>
                <c:pt idx="3696">
                  <c:v>-5.6644E-2</c:v>
                </c:pt>
                <c:pt idx="3697">
                  <c:v>3.5351000000000002E-4</c:v>
                </c:pt>
                <c:pt idx="3698">
                  <c:v>-0.12185</c:v>
                </c:pt>
                <c:pt idx="3699">
                  <c:v>-0.12336999999999999</c:v>
                </c:pt>
                <c:pt idx="3700">
                  <c:v>0.1416</c:v>
                </c:pt>
                <c:pt idx="3701">
                  <c:v>3.5923999999999998E-2</c:v>
                </c:pt>
                <c:pt idx="3702">
                  <c:v>-2.9048000000000001E-2</c:v>
                </c:pt>
                <c:pt idx="3703">
                  <c:v>0.19470000000000001</c:v>
                </c:pt>
                <c:pt idx="3704">
                  <c:v>-1.8714000000000001E-2</c:v>
                </c:pt>
                <c:pt idx="3705">
                  <c:v>-0.11344</c:v>
                </c:pt>
                <c:pt idx="3706">
                  <c:v>5.9208999999999998E-2</c:v>
                </c:pt>
                <c:pt idx="3707">
                  <c:v>-5.9386000000000001E-2</c:v>
                </c:pt>
                <c:pt idx="3708">
                  <c:v>-1.5782999999999998E-2</c:v>
                </c:pt>
                <c:pt idx="3709">
                  <c:v>0.14093</c:v>
                </c:pt>
                <c:pt idx="3710">
                  <c:v>6.4696000000000004E-2</c:v>
                </c:pt>
                <c:pt idx="3711">
                  <c:v>0.17024</c:v>
                </c:pt>
                <c:pt idx="3712">
                  <c:v>0.27066000000000001</c:v>
                </c:pt>
                <c:pt idx="3713">
                  <c:v>0.11378000000000001</c:v>
                </c:pt>
                <c:pt idx="3714">
                  <c:v>-8.4810999999999998E-2</c:v>
                </c:pt>
                <c:pt idx="3715">
                  <c:v>-0.18948999999999999</c:v>
                </c:pt>
                <c:pt idx="3716">
                  <c:v>-0.29698999999999998</c:v>
                </c:pt>
                <c:pt idx="3717">
                  <c:v>-6.4773999999999998E-2</c:v>
                </c:pt>
                <c:pt idx="3718">
                  <c:v>-0.26656999999999997</c:v>
                </c:pt>
                <c:pt idx="3719">
                  <c:v>2.5108999999999999E-3</c:v>
                </c:pt>
                <c:pt idx="3720">
                  <c:v>-0.20551</c:v>
                </c:pt>
                <c:pt idx="3721">
                  <c:v>-0.15101000000000001</c:v>
                </c:pt>
                <c:pt idx="3722">
                  <c:v>-0.12501000000000001</c:v>
                </c:pt>
                <c:pt idx="3723">
                  <c:v>0.14824000000000001</c:v>
                </c:pt>
                <c:pt idx="3724">
                  <c:v>4.6043000000000001E-2</c:v>
                </c:pt>
                <c:pt idx="3725">
                  <c:v>-0.37851000000000001</c:v>
                </c:pt>
                <c:pt idx="3726">
                  <c:v>-0.29058</c:v>
                </c:pt>
                <c:pt idx="3727">
                  <c:v>-0.16103999999999999</c:v>
                </c:pt>
                <c:pt idx="3728">
                  <c:v>-0.33401999999999998</c:v>
                </c:pt>
                <c:pt idx="3729">
                  <c:v>-7.2845999999999994E-2</c:v>
                </c:pt>
                <c:pt idx="3730">
                  <c:v>4.4760000000000001E-2</c:v>
                </c:pt>
                <c:pt idx="3731">
                  <c:v>-5.6455999999999999E-2</c:v>
                </c:pt>
                <c:pt idx="3732">
                  <c:v>0.22403000000000001</c:v>
                </c:pt>
                <c:pt idx="3733">
                  <c:v>0.18340000000000001</c:v>
                </c:pt>
                <c:pt idx="3734">
                  <c:v>2.728E-3</c:v>
                </c:pt>
                <c:pt idx="3735">
                  <c:v>0.15484999999999999</c:v>
                </c:pt>
                <c:pt idx="3736">
                  <c:v>0.17383999999999999</c:v>
                </c:pt>
                <c:pt idx="3737">
                  <c:v>9.2450000000000004E-2</c:v>
                </c:pt>
                <c:pt idx="3738">
                  <c:v>0.20721000000000001</c:v>
                </c:pt>
                <c:pt idx="3739">
                  <c:v>0.42099999999999999</c:v>
                </c:pt>
                <c:pt idx="3740">
                  <c:v>0.46965000000000001</c:v>
                </c:pt>
                <c:pt idx="3741">
                  <c:v>0.60285999999999995</c:v>
                </c:pt>
                <c:pt idx="3742">
                  <c:v>0.39801999999999998</c:v>
                </c:pt>
                <c:pt idx="3743">
                  <c:v>0.44750000000000001</c:v>
                </c:pt>
                <c:pt idx="3744">
                  <c:v>0.25356000000000001</c:v>
                </c:pt>
                <c:pt idx="3745">
                  <c:v>0.41635</c:v>
                </c:pt>
                <c:pt idx="3746">
                  <c:v>0.37944</c:v>
                </c:pt>
                <c:pt idx="3747">
                  <c:v>0.23910000000000001</c:v>
                </c:pt>
                <c:pt idx="3748">
                  <c:v>-2.1062000000000001E-2</c:v>
                </c:pt>
                <c:pt idx="3749">
                  <c:v>8.3428000000000002E-2</c:v>
                </c:pt>
                <c:pt idx="3750">
                  <c:v>0.34884999999999999</c:v>
                </c:pt>
                <c:pt idx="3751">
                  <c:v>0.19116</c:v>
                </c:pt>
                <c:pt idx="3752">
                  <c:v>1.9258999999999998E-2</c:v>
                </c:pt>
                <c:pt idx="3753">
                  <c:v>6.3780000000000003E-2</c:v>
                </c:pt>
                <c:pt idx="3754">
                  <c:v>-0.16136</c:v>
                </c:pt>
                <c:pt idx="3755">
                  <c:v>-0.27562999999999999</c:v>
                </c:pt>
                <c:pt idx="3756">
                  <c:v>-0.25359999999999999</c:v>
                </c:pt>
                <c:pt idx="3757">
                  <c:v>-0.51126000000000005</c:v>
                </c:pt>
                <c:pt idx="3758">
                  <c:v>-0.49245</c:v>
                </c:pt>
                <c:pt idx="3759">
                  <c:v>-0.34256999999999999</c:v>
                </c:pt>
                <c:pt idx="3760">
                  <c:v>-0.47894999999999999</c:v>
                </c:pt>
                <c:pt idx="3761">
                  <c:v>-0.56303000000000003</c:v>
                </c:pt>
                <c:pt idx="3762">
                  <c:v>-0.51056000000000001</c:v>
                </c:pt>
                <c:pt idx="3763">
                  <c:v>-0.54849999999999999</c:v>
                </c:pt>
                <c:pt idx="3764">
                  <c:v>-0.66032000000000002</c:v>
                </c:pt>
                <c:pt idx="3765">
                  <c:v>-0.63612999999999997</c:v>
                </c:pt>
                <c:pt idx="3766">
                  <c:v>-0.65739000000000003</c:v>
                </c:pt>
                <c:pt idx="3767">
                  <c:v>-0.49632999999999999</c:v>
                </c:pt>
                <c:pt idx="3768">
                  <c:v>-0.35019</c:v>
                </c:pt>
                <c:pt idx="3769">
                  <c:v>-0.25086999999999998</c:v>
                </c:pt>
                <c:pt idx="3770">
                  <c:v>-0.19298000000000001</c:v>
                </c:pt>
                <c:pt idx="3771">
                  <c:v>-0.13503999999999999</c:v>
                </c:pt>
                <c:pt idx="3772">
                  <c:v>3.1406999999999997E-2</c:v>
                </c:pt>
                <c:pt idx="3773">
                  <c:v>0.20899999999999999</c:v>
                </c:pt>
                <c:pt idx="3774">
                  <c:v>0.16522999999999999</c:v>
                </c:pt>
                <c:pt idx="3775">
                  <c:v>0.10899</c:v>
                </c:pt>
                <c:pt idx="3776">
                  <c:v>0.22072</c:v>
                </c:pt>
                <c:pt idx="3777">
                  <c:v>0.37045</c:v>
                </c:pt>
                <c:pt idx="3778">
                  <c:v>0.42333999999999999</c:v>
                </c:pt>
                <c:pt idx="3779">
                  <c:v>0.51014999999999999</c:v>
                </c:pt>
                <c:pt idx="3780">
                  <c:v>0.57967999999999997</c:v>
                </c:pt>
                <c:pt idx="3781">
                  <c:v>0.61024999999999996</c:v>
                </c:pt>
                <c:pt idx="3782">
                  <c:v>0.71972000000000003</c:v>
                </c:pt>
                <c:pt idx="3783">
                  <c:v>0.70118999999999998</c:v>
                </c:pt>
                <c:pt idx="3784">
                  <c:v>0.63365000000000005</c:v>
                </c:pt>
                <c:pt idx="3785">
                  <c:v>0.66949999999999998</c:v>
                </c:pt>
                <c:pt idx="3786">
                  <c:v>0.71342000000000005</c:v>
                </c:pt>
                <c:pt idx="3787">
                  <c:v>0.66981000000000002</c:v>
                </c:pt>
                <c:pt idx="3788">
                  <c:v>0.58255999999999997</c:v>
                </c:pt>
                <c:pt idx="3789">
                  <c:v>0.54703000000000002</c:v>
                </c:pt>
                <c:pt idx="3790">
                  <c:v>0.33271000000000001</c:v>
                </c:pt>
                <c:pt idx="3791">
                  <c:v>0.16650000000000001</c:v>
                </c:pt>
                <c:pt idx="3792">
                  <c:v>0.14932000000000001</c:v>
                </c:pt>
                <c:pt idx="3793">
                  <c:v>-0.15057000000000001</c:v>
                </c:pt>
                <c:pt idx="3794">
                  <c:v>-0.13849</c:v>
                </c:pt>
                <c:pt idx="3795">
                  <c:v>-0.36919000000000002</c:v>
                </c:pt>
                <c:pt idx="3796">
                  <c:v>-0.39401999999999998</c:v>
                </c:pt>
                <c:pt idx="3797">
                  <c:v>-0.54639000000000004</c:v>
                </c:pt>
                <c:pt idx="3798">
                  <c:v>-0.53900000000000003</c:v>
                </c:pt>
                <c:pt idx="3799">
                  <c:v>-0.56011</c:v>
                </c:pt>
                <c:pt idx="3800">
                  <c:v>-0.74700999999999995</c:v>
                </c:pt>
                <c:pt idx="3801">
                  <c:v>-0.73675000000000002</c:v>
                </c:pt>
                <c:pt idx="3802">
                  <c:v>-0.78347</c:v>
                </c:pt>
                <c:pt idx="3803">
                  <c:v>-0.93408999999999998</c:v>
                </c:pt>
                <c:pt idx="3804">
                  <c:v>-0.85185999999999995</c:v>
                </c:pt>
                <c:pt idx="3805">
                  <c:v>-0.76071999999999995</c:v>
                </c:pt>
                <c:pt idx="3806">
                  <c:v>-0.77408999999999994</c:v>
                </c:pt>
                <c:pt idx="3807">
                  <c:v>-0.66603000000000001</c:v>
                </c:pt>
                <c:pt idx="3808">
                  <c:v>-0.62072000000000005</c:v>
                </c:pt>
                <c:pt idx="3809">
                  <c:v>-0.61175000000000002</c:v>
                </c:pt>
                <c:pt idx="3810">
                  <c:v>-0.44439000000000001</c:v>
                </c:pt>
                <c:pt idx="3811">
                  <c:v>-0.37868000000000002</c:v>
                </c:pt>
                <c:pt idx="3812">
                  <c:v>-0.36237999999999998</c:v>
                </c:pt>
                <c:pt idx="3813">
                  <c:v>-0.18303</c:v>
                </c:pt>
                <c:pt idx="3814">
                  <c:v>5.1598999999999999E-2</c:v>
                </c:pt>
                <c:pt idx="3815">
                  <c:v>0.36335000000000001</c:v>
                </c:pt>
                <c:pt idx="3816">
                  <c:v>0.62263999999999997</c:v>
                </c:pt>
                <c:pt idx="3817">
                  <c:v>0.51661999999999997</c:v>
                </c:pt>
                <c:pt idx="3818">
                  <c:v>0.82589000000000001</c:v>
                </c:pt>
                <c:pt idx="3819">
                  <c:v>0.70143</c:v>
                </c:pt>
                <c:pt idx="3820">
                  <c:v>1.0477000000000001</c:v>
                </c:pt>
                <c:pt idx="3821">
                  <c:v>1.01</c:v>
                </c:pt>
                <c:pt idx="3822">
                  <c:v>1.0386</c:v>
                </c:pt>
                <c:pt idx="3823">
                  <c:v>0.87980000000000003</c:v>
                </c:pt>
                <c:pt idx="3824">
                  <c:v>0.96909999999999996</c:v>
                </c:pt>
                <c:pt idx="3825">
                  <c:v>1.2309000000000001</c:v>
                </c:pt>
                <c:pt idx="3826">
                  <c:v>1.0962000000000001</c:v>
                </c:pt>
                <c:pt idx="3827">
                  <c:v>1.0008999999999999</c:v>
                </c:pt>
                <c:pt idx="3828">
                  <c:v>1.0985</c:v>
                </c:pt>
                <c:pt idx="3829">
                  <c:v>0.81369000000000002</c:v>
                </c:pt>
                <c:pt idx="3830">
                  <c:v>0.58806000000000003</c:v>
                </c:pt>
                <c:pt idx="3831">
                  <c:v>0.53996</c:v>
                </c:pt>
                <c:pt idx="3832">
                  <c:v>0.20361000000000001</c:v>
                </c:pt>
                <c:pt idx="3833">
                  <c:v>0.15756999999999999</c:v>
                </c:pt>
                <c:pt idx="3834">
                  <c:v>0.17580999999999999</c:v>
                </c:pt>
                <c:pt idx="3835">
                  <c:v>-0.15584999999999999</c:v>
                </c:pt>
                <c:pt idx="3836">
                  <c:v>-0.29894999999999999</c:v>
                </c:pt>
                <c:pt idx="3837">
                  <c:v>-0.31247999999999998</c:v>
                </c:pt>
                <c:pt idx="3838">
                  <c:v>-0.52141999999999999</c:v>
                </c:pt>
                <c:pt idx="3839">
                  <c:v>-0.85768</c:v>
                </c:pt>
                <c:pt idx="3840">
                  <c:v>-1.1893</c:v>
                </c:pt>
                <c:pt idx="3841">
                  <c:v>-1.4816</c:v>
                </c:pt>
                <c:pt idx="3842">
                  <c:v>-1.1942999999999999</c:v>
                </c:pt>
                <c:pt idx="3843">
                  <c:v>-1.4066000000000001</c:v>
                </c:pt>
                <c:pt idx="3844">
                  <c:v>-1.2259</c:v>
                </c:pt>
                <c:pt idx="3845">
                  <c:v>-1.4589000000000001</c:v>
                </c:pt>
                <c:pt idx="3846">
                  <c:v>-1.3521000000000001</c:v>
                </c:pt>
                <c:pt idx="3847">
                  <c:v>-1.2274</c:v>
                </c:pt>
                <c:pt idx="3848">
                  <c:v>-0.88987000000000005</c:v>
                </c:pt>
                <c:pt idx="3849">
                  <c:v>-0.94181000000000004</c:v>
                </c:pt>
                <c:pt idx="3850">
                  <c:v>-1.2035</c:v>
                </c:pt>
                <c:pt idx="3851">
                  <c:v>-0.94743999999999995</c:v>
                </c:pt>
                <c:pt idx="3852">
                  <c:v>-0.69121999999999995</c:v>
                </c:pt>
                <c:pt idx="3853">
                  <c:v>-0.73595999999999995</c:v>
                </c:pt>
                <c:pt idx="3854">
                  <c:v>-0.31319999999999998</c:v>
                </c:pt>
                <c:pt idx="3855">
                  <c:v>1.1575999999999999E-2</c:v>
                </c:pt>
                <c:pt idx="3856">
                  <c:v>0.10628</c:v>
                </c:pt>
                <c:pt idx="3857">
                  <c:v>0.52385999999999999</c:v>
                </c:pt>
                <c:pt idx="3858">
                  <c:v>0.61697999999999997</c:v>
                </c:pt>
                <c:pt idx="3859">
                  <c:v>0.58694999999999997</c:v>
                </c:pt>
                <c:pt idx="3860">
                  <c:v>0.95062000000000002</c:v>
                </c:pt>
                <c:pt idx="3861">
                  <c:v>1.1286</c:v>
                </c:pt>
                <c:pt idx="3862">
                  <c:v>1.0486</c:v>
                </c:pt>
                <c:pt idx="3863">
                  <c:v>1.2258</c:v>
                </c:pt>
                <c:pt idx="3864">
                  <c:v>1.5674999999999999</c:v>
                </c:pt>
                <c:pt idx="3865">
                  <c:v>1.6758999999999999</c:v>
                </c:pt>
                <c:pt idx="3866">
                  <c:v>1.7979000000000001</c:v>
                </c:pt>
                <c:pt idx="3867">
                  <c:v>1.5098</c:v>
                </c:pt>
                <c:pt idx="3868">
                  <c:v>1.5367</c:v>
                </c:pt>
                <c:pt idx="3869">
                  <c:v>1.2445999999999999</c:v>
                </c:pt>
                <c:pt idx="3870">
                  <c:v>1.3205</c:v>
                </c:pt>
                <c:pt idx="3871">
                  <c:v>1.1380999999999999</c:v>
                </c:pt>
                <c:pt idx="3872">
                  <c:v>0.81542000000000003</c:v>
                </c:pt>
                <c:pt idx="3873">
                  <c:v>0.44536999999999999</c:v>
                </c:pt>
                <c:pt idx="3874">
                  <c:v>0.42554999999999998</c:v>
                </c:pt>
                <c:pt idx="3875">
                  <c:v>0.48669000000000001</c:v>
                </c:pt>
                <c:pt idx="3876">
                  <c:v>0.16839999999999999</c:v>
                </c:pt>
                <c:pt idx="3877">
                  <c:v>-0.12077</c:v>
                </c:pt>
                <c:pt idx="3878">
                  <c:v>-0.20802000000000001</c:v>
                </c:pt>
                <c:pt idx="3879">
                  <c:v>-0.58962999999999999</c:v>
                </c:pt>
                <c:pt idx="3880">
                  <c:v>-0.88971999999999996</c:v>
                </c:pt>
                <c:pt idx="3881">
                  <c:v>-1.0019</c:v>
                </c:pt>
                <c:pt idx="3882">
                  <c:v>-1.2984</c:v>
                </c:pt>
                <c:pt idx="3883">
                  <c:v>-1.3862000000000001</c:v>
                </c:pt>
                <c:pt idx="3884">
                  <c:v>-1.3560000000000001</c:v>
                </c:pt>
                <c:pt idx="3885">
                  <c:v>-1.6007</c:v>
                </c:pt>
                <c:pt idx="3886">
                  <c:v>-1.6595</c:v>
                </c:pt>
                <c:pt idx="3887">
                  <c:v>-1.5824</c:v>
                </c:pt>
                <c:pt idx="3888">
                  <c:v>-1.6232</c:v>
                </c:pt>
                <c:pt idx="3889">
                  <c:v>-1.6822999999999999</c:v>
                </c:pt>
                <c:pt idx="3890">
                  <c:v>-1.5482</c:v>
                </c:pt>
                <c:pt idx="3891">
                  <c:v>-1.522</c:v>
                </c:pt>
                <c:pt idx="3892">
                  <c:v>-1.2636000000000001</c:v>
                </c:pt>
                <c:pt idx="3893">
                  <c:v>-0.92517000000000005</c:v>
                </c:pt>
                <c:pt idx="3894">
                  <c:v>-0.73402000000000001</c:v>
                </c:pt>
                <c:pt idx="3895">
                  <c:v>-0.47447</c:v>
                </c:pt>
                <c:pt idx="3896">
                  <c:v>-0.26127</c:v>
                </c:pt>
                <c:pt idx="3897">
                  <c:v>0.10457</c:v>
                </c:pt>
                <c:pt idx="3898">
                  <c:v>0.42964999999999998</c:v>
                </c:pt>
                <c:pt idx="3899">
                  <c:v>0.58901000000000003</c:v>
                </c:pt>
                <c:pt idx="3900">
                  <c:v>0.78376000000000001</c:v>
                </c:pt>
                <c:pt idx="3901">
                  <c:v>0.97821999999999998</c:v>
                </c:pt>
                <c:pt idx="3902">
                  <c:v>1.1665000000000001</c:v>
                </c:pt>
                <c:pt idx="3903">
                  <c:v>1.37</c:v>
                </c:pt>
                <c:pt idx="3904">
                  <c:v>1.4943</c:v>
                </c:pt>
                <c:pt idx="3905">
                  <c:v>1.6397999999999999</c:v>
                </c:pt>
                <c:pt idx="3906">
                  <c:v>1.681</c:v>
                </c:pt>
                <c:pt idx="3907">
                  <c:v>1.8048</c:v>
                </c:pt>
                <c:pt idx="3908">
                  <c:v>1.8629</c:v>
                </c:pt>
                <c:pt idx="3909">
                  <c:v>1.7311000000000001</c:v>
                </c:pt>
                <c:pt idx="3910">
                  <c:v>1.6789000000000001</c:v>
                </c:pt>
                <c:pt idx="3911">
                  <c:v>1.6073999999999999</c:v>
                </c:pt>
                <c:pt idx="3912">
                  <c:v>1.3845000000000001</c:v>
                </c:pt>
                <c:pt idx="3913">
                  <c:v>1.0266999999999999</c:v>
                </c:pt>
                <c:pt idx="3914">
                  <c:v>0.64620999999999995</c:v>
                </c:pt>
                <c:pt idx="3915">
                  <c:v>0.71431</c:v>
                </c:pt>
                <c:pt idx="3916">
                  <c:v>0.56013999999999997</c:v>
                </c:pt>
                <c:pt idx="3917">
                  <c:v>-0.17888000000000001</c:v>
                </c:pt>
                <c:pt idx="3918">
                  <c:v>-0.21140999999999999</c:v>
                </c:pt>
                <c:pt idx="3919">
                  <c:v>-0.60111999999999999</c:v>
                </c:pt>
                <c:pt idx="3920">
                  <c:v>-0.61017999999999994</c:v>
                </c:pt>
                <c:pt idx="3921">
                  <c:v>-0.98143000000000002</c:v>
                </c:pt>
                <c:pt idx="3922">
                  <c:v>-1.1305000000000001</c:v>
                </c:pt>
                <c:pt idx="3923">
                  <c:v>-1.4750000000000001</c:v>
                </c:pt>
                <c:pt idx="3924">
                  <c:v>-1.6830000000000001</c:v>
                </c:pt>
                <c:pt idx="3925">
                  <c:v>-1.4739</c:v>
                </c:pt>
                <c:pt idx="3926">
                  <c:v>-1.5624</c:v>
                </c:pt>
                <c:pt idx="3927">
                  <c:v>-1.6493</c:v>
                </c:pt>
                <c:pt idx="3928">
                  <c:v>-1.3242</c:v>
                </c:pt>
                <c:pt idx="3929">
                  <c:v>-1.401</c:v>
                </c:pt>
                <c:pt idx="3930">
                  <c:v>-1.4964999999999999</c:v>
                </c:pt>
                <c:pt idx="3931">
                  <c:v>-1.2664</c:v>
                </c:pt>
                <c:pt idx="3932">
                  <c:v>-1.2733000000000001</c:v>
                </c:pt>
                <c:pt idx="3933">
                  <c:v>-1.0182</c:v>
                </c:pt>
                <c:pt idx="3934">
                  <c:v>-0.70559000000000005</c:v>
                </c:pt>
                <c:pt idx="3935">
                  <c:v>-0.61802999999999997</c:v>
                </c:pt>
                <c:pt idx="3936">
                  <c:v>-0.24143000000000001</c:v>
                </c:pt>
                <c:pt idx="3937">
                  <c:v>0.16370999999999999</c:v>
                </c:pt>
                <c:pt idx="3938">
                  <c:v>0.26262999999999997</c:v>
                </c:pt>
                <c:pt idx="3939">
                  <c:v>0.36305999999999999</c:v>
                </c:pt>
                <c:pt idx="3940">
                  <c:v>0.23637</c:v>
                </c:pt>
                <c:pt idx="3941">
                  <c:v>0.19202</c:v>
                </c:pt>
                <c:pt idx="3942">
                  <c:v>0.94013000000000002</c:v>
                </c:pt>
                <c:pt idx="3943">
                  <c:v>0.70543999999999996</c:v>
                </c:pt>
                <c:pt idx="3944">
                  <c:v>1.2297</c:v>
                </c:pt>
                <c:pt idx="3945">
                  <c:v>0.87295999999999996</c:v>
                </c:pt>
                <c:pt idx="3946">
                  <c:v>1.0682</c:v>
                </c:pt>
                <c:pt idx="3947">
                  <c:v>1.1395</c:v>
                </c:pt>
                <c:pt idx="3948">
                  <c:v>1.5952999999999999</c:v>
                </c:pt>
                <c:pt idx="3949">
                  <c:v>1.4862</c:v>
                </c:pt>
                <c:pt idx="3950">
                  <c:v>0.73894000000000004</c:v>
                </c:pt>
                <c:pt idx="3951">
                  <c:v>0.85150999999999999</c:v>
                </c:pt>
                <c:pt idx="3952">
                  <c:v>0.90485000000000004</c:v>
                </c:pt>
                <c:pt idx="3953">
                  <c:v>0.33068999999999998</c:v>
                </c:pt>
                <c:pt idx="3954">
                  <c:v>0.65486</c:v>
                </c:pt>
                <c:pt idx="3955">
                  <c:v>0.73370000000000002</c:v>
                </c:pt>
                <c:pt idx="3956">
                  <c:v>0.28204000000000001</c:v>
                </c:pt>
                <c:pt idx="3957">
                  <c:v>0.50187999999999999</c:v>
                </c:pt>
                <c:pt idx="3958">
                  <c:v>0.22911000000000001</c:v>
                </c:pt>
                <c:pt idx="3959">
                  <c:v>-0.32435000000000003</c:v>
                </c:pt>
                <c:pt idx="3960">
                  <c:v>-0.23907</c:v>
                </c:pt>
                <c:pt idx="3961">
                  <c:v>-0.45765</c:v>
                </c:pt>
                <c:pt idx="3962">
                  <c:v>-0.85187999999999997</c:v>
                </c:pt>
                <c:pt idx="3963">
                  <c:v>-0.80013999999999996</c:v>
                </c:pt>
                <c:pt idx="3964">
                  <c:v>-0.55579000000000001</c:v>
                </c:pt>
                <c:pt idx="3965">
                  <c:v>-0.32116</c:v>
                </c:pt>
                <c:pt idx="3966">
                  <c:v>-9.6190999999999999E-2</c:v>
                </c:pt>
                <c:pt idx="3967">
                  <c:v>-0.76861000000000002</c:v>
                </c:pt>
                <c:pt idx="3968">
                  <c:v>-0.49093999999999999</c:v>
                </c:pt>
                <c:pt idx="3969">
                  <c:v>-0.94815000000000005</c:v>
                </c:pt>
                <c:pt idx="3970">
                  <c:v>-0.38474000000000003</c:v>
                </c:pt>
                <c:pt idx="3971">
                  <c:v>-0.54976000000000003</c:v>
                </c:pt>
                <c:pt idx="3972">
                  <c:v>-0.67071000000000003</c:v>
                </c:pt>
                <c:pt idx="3973">
                  <c:v>-1.0786</c:v>
                </c:pt>
                <c:pt idx="3974">
                  <c:v>-0.76317999999999997</c:v>
                </c:pt>
                <c:pt idx="3975">
                  <c:v>8.8458999999999996E-2</c:v>
                </c:pt>
                <c:pt idx="3976">
                  <c:v>-6.6193000000000002E-2</c:v>
                </c:pt>
                <c:pt idx="3977">
                  <c:v>-0.14008000000000001</c:v>
                </c:pt>
                <c:pt idx="3978">
                  <c:v>0.37397000000000002</c:v>
                </c:pt>
                <c:pt idx="3979">
                  <c:v>1.8379E-3</c:v>
                </c:pt>
                <c:pt idx="3980">
                  <c:v>-8.1905000000000006E-2</c:v>
                </c:pt>
                <c:pt idx="3981">
                  <c:v>0.27168999999999999</c:v>
                </c:pt>
                <c:pt idx="3982">
                  <c:v>-9.1083999999999998E-2</c:v>
                </c:pt>
                <c:pt idx="3983">
                  <c:v>0.13966000000000001</c:v>
                </c:pt>
                <c:pt idx="3984">
                  <c:v>0.65242</c:v>
                </c:pt>
                <c:pt idx="3985">
                  <c:v>0.42987999999999998</c:v>
                </c:pt>
                <c:pt idx="3986">
                  <c:v>0.43158999999999997</c:v>
                </c:pt>
                <c:pt idx="3987">
                  <c:v>0.67800000000000005</c:v>
                </c:pt>
                <c:pt idx="3988">
                  <c:v>0.50187000000000004</c:v>
                </c:pt>
                <c:pt idx="3989">
                  <c:v>-5.5291E-2</c:v>
                </c:pt>
                <c:pt idx="3990">
                  <c:v>5.6388000000000001E-2</c:v>
                </c:pt>
                <c:pt idx="3991">
                  <c:v>-0.11412</c:v>
                </c:pt>
                <c:pt idx="3992">
                  <c:v>-0.11002000000000001</c:v>
                </c:pt>
                <c:pt idx="3993">
                  <c:v>7.7634999999999996E-2</c:v>
                </c:pt>
                <c:pt idx="3994">
                  <c:v>0.17202000000000001</c:v>
                </c:pt>
                <c:pt idx="3995">
                  <c:v>0.13680999999999999</c:v>
                </c:pt>
                <c:pt idx="3996">
                  <c:v>-2.5545000000000002E-2</c:v>
                </c:pt>
                <c:pt idx="3997">
                  <c:v>0.18873999999999999</c:v>
                </c:pt>
                <c:pt idx="3998">
                  <c:v>0.41381000000000001</c:v>
                </c:pt>
                <c:pt idx="3999">
                  <c:v>6.7211000000000007E-2</c:v>
                </c:pt>
                <c:pt idx="4000">
                  <c:v>-0.26230999999999999</c:v>
                </c:pt>
                <c:pt idx="4001">
                  <c:v>-0.31591000000000002</c:v>
                </c:pt>
                <c:pt idx="4002">
                  <c:v>-0.23211999999999999</c:v>
                </c:pt>
                <c:pt idx="4003">
                  <c:v>-0.21987999999999999</c:v>
                </c:pt>
                <c:pt idx="4004">
                  <c:v>-0.20721999999999999</c:v>
                </c:pt>
                <c:pt idx="4005">
                  <c:v>-0.21629999999999999</c:v>
                </c:pt>
                <c:pt idx="4006">
                  <c:v>-0.21129000000000001</c:v>
                </c:pt>
                <c:pt idx="4007">
                  <c:v>3.6123000000000002E-2</c:v>
                </c:pt>
                <c:pt idx="4008">
                  <c:v>4.8495999999999997E-2</c:v>
                </c:pt>
                <c:pt idx="4009">
                  <c:v>-7.7273999999999995E-2</c:v>
                </c:pt>
                <c:pt idx="4010">
                  <c:v>7.5370000000000003E-3</c:v>
                </c:pt>
                <c:pt idx="4011">
                  <c:v>0.22863</c:v>
                </c:pt>
                <c:pt idx="4012">
                  <c:v>0.24074999999999999</c:v>
                </c:pt>
                <c:pt idx="4013">
                  <c:v>0.13292999999999999</c:v>
                </c:pt>
                <c:pt idx="4014">
                  <c:v>7.3987999999999998E-2</c:v>
                </c:pt>
                <c:pt idx="4015">
                  <c:v>0.15024000000000001</c:v>
                </c:pt>
                <c:pt idx="4016">
                  <c:v>0.24604000000000001</c:v>
                </c:pt>
                <c:pt idx="4017">
                  <c:v>1.2432E-2</c:v>
                </c:pt>
                <c:pt idx="4018">
                  <c:v>-0.11602999999999999</c:v>
                </c:pt>
                <c:pt idx="4019">
                  <c:v>-3.4791999999999997E-2</c:v>
                </c:pt>
                <c:pt idx="4020">
                  <c:v>-4.2430000000000002E-2</c:v>
                </c:pt>
                <c:pt idx="4021">
                  <c:v>-2.1256000000000001E-2</c:v>
                </c:pt>
                <c:pt idx="4022">
                  <c:v>-5.8871E-2</c:v>
                </c:pt>
                <c:pt idx="4023">
                  <c:v>-0.11531</c:v>
                </c:pt>
                <c:pt idx="4024">
                  <c:v>-7.6383000000000006E-2</c:v>
                </c:pt>
                <c:pt idx="4025">
                  <c:v>-1.8998000000000001E-3</c:v>
                </c:pt>
                <c:pt idx="4026">
                  <c:v>-5.5750000000000001E-3</c:v>
                </c:pt>
                <c:pt idx="4027">
                  <c:v>-3.9459000000000001E-2</c:v>
                </c:pt>
                <c:pt idx="4028">
                  <c:v>1.4581999999999999E-2</c:v>
                </c:pt>
                <c:pt idx="4029">
                  <c:v>4.3081000000000001E-2</c:v>
                </c:pt>
                <c:pt idx="4030">
                  <c:v>3.6924999999999999E-2</c:v>
                </c:pt>
                <c:pt idx="4031">
                  <c:v>4.1447999999999999E-2</c:v>
                </c:pt>
                <c:pt idx="4032">
                  <c:v>3.2954999999999998E-2</c:v>
                </c:pt>
                <c:pt idx="4033">
                  <c:v>2.6929000000000002E-2</c:v>
                </c:pt>
                <c:pt idx="4034">
                  <c:v>1.1771999999999999E-2</c:v>
                </c:pt>
                <c:pt idx="4035">
                  <c:v>1.5996E-2</c:v>
                </c:pt>
                <c:pt idx="4036">
                  <c:v>5.1866E-4</c:v>
                </c:pt>
                <c:pt idx="4037">
                  <c:v>1.3095000000000001E-2</c:v>
                </c:pt>
                <c:pt idx="4038">
                  <c:v>1.059E-2</c:v>
                </c:pt>
                <c:pt idx="4039">
                  <c:v>5.1423000000000003E-2</c:v>
                </c:pt>
                <c:pt idx="4040">
                  <c:v>4.1993999999999997E-2</c:v>
                </c:pt>
                <c:pt idx="4041">
                  <c:v>5.1263999999999997E-2</c:v>
                </c:pt>
                <c:pt idx="4042">
                  <c:v>0.11926</c:v>
                </c:pt>
                <c:pt idx="4043">
                  <c:v>0.16258</c:v>
                </c:pt>
                <c:pt idx="4044">
                  <c:v>0.11481</c:v>
                </c:pt>
                <c:pt idx="4045">
                  <c:v>0.11888</c:v>
                </c:pt>
                <c:pt idx="4046">
                  <c:v>6.4474000000000004E-2</c:v>
                </c:pt>
                <c:pt idx="4047">
                  <c:v>2.0188999999999999E-2</c:v>
                </c:pt>
                <c:pt idx="4048">
                  <c:v>2.0289999999999999E-2</c:v>
                </c:pt>
                <c:pt idx="4049">
                  <c:v>-9.6945999999999994E-3</c:v>
                </c:pt>
                <c:pt idx="4050">
                  <c:v>-8.5391999999999996E-2</c:v>
                </c:pt>
                <c:pt idx="4051">
                  <c:v>-0.13191</c:v>
                </c:pt>
                <c:pt idx="4052">
                  <c:v>-0.11101</c:v>
                </c:pt>
                <c:pt idx="4053">
                  <c:v>-0.13016</c:v>
                </c:pt>
                <c:pt idx="4054">
                  <c:v>-0.11991</c:v>
                </c:pt>
                <c:pt idx="4055">
                  <c:v>-0.11987</c:v>
                </c:pt>
                <c:pt idx="4056">
                  <c:v>-0.15640000000000001</c:v>
                </c:pt>
                <c:pt idx="4057">
                  <c:v>-0.14096</c:v>
                </c:pt>
                <c:pt idx="4058">
                  <c:v>-8.7040999999999993E-2</c:v>
                </c:pt>
                <c:pt idx="4059">
                  <c:v>-9.7840999999999997E-2</c:v>
                </c:pt>
                <c:pt idx="4060">
                  <c:v>-9.8764000000000005E-2</c:v>
                </c:pt>
                <c:pt idx="4061">
                  <c:v>-0.11176999999999999</c:v>
                </c:pt>
                <c:pt idx="4062">
                  <c:v>-8.8897000000000004E-2</c:v>
                </c:pt>
                <c:pt idx="4063">
                  <c:v>-7.1903999999999996E-2</c:v>
                </c:pt>
                <c:pt idx="4064">
                  <c:v>-0.18776999999999999</c:v>
                </c:pt>
                <c:pt idx="4065">
                  <c:v>1.9070000000000001E-3</c:v>
                </c:pt>
                <c:pt idx="4066">
                  <c:v>9.7966999999999999E-2</c:v>
                </c:pt>
                <c:pt idx="4067">
                  <c:v>-0.24634</c:v>
                </c:pt>
                <c:pt idx="4068">
                  <c:v>-4.0272000000000002E-2</c:v>
                </c:pt>
                <c:pt idx="4069">
                  <c:v>-0.13700000000000001</c:v>
                </c:pt>
                <c:pt idx="4070">
                  <c:v>0.11960999999999999</c:v>
                </c:pt>
                <c:pt idx="4071">
                  <c:v>-1.1475000000000001E-2</c:v>
                </c:pt>
                <c:pt idx="4072">
                  <c:v>5.5168000000000002E-2</c:v>
                </c:pt>
                <c:pt idx="4073">
                  <c:v>-6.2271E-2</c:v>
                </c:pt>
                <c:pt idx="4074">
                  <c:v>-6.0669000000000001E-2</c:v>
                </c:pt>
                <c:pt idx="4075">
                  <c:v>0.21032000000000001</c:v>
                </c:pt>
                <c:pt idx="4076">
                  <c:v>0.10927000000000001</c:v>
                </c:pt>
                <c:pt idx="4077">
                  <c:v>4.6748999999999999E-2</c:v>
                </c:pt>
                <c:pt idx="4078">
                  <c:v>0.27387</c:v>
                </c:pt>
                <c:pt idx="4079">
                  <c:v>6.1573999999999997E-2</c:v>
                </c:pt>
                <c:pt idx="4080">
                  <c:v>-3.1182999999999999E-2</c:v>
                </c:pt>
                <c:pt idx="4081">
                  <c:v>0.13958000000000001</c:v>
                </c:pt>
                <c:pt idx="4082">
                  <c:v>2.3092000000000001E-2</c:v>
                </c:pt>
                <c:pt idx="4083">
                  <c:v>6.5471000000000001E-2</c:v>
                </c:pt>
                <c:pt idx="4084">
                  <c:v>0.22040999999999999</c:v>
                </c:pt>
                <c:pt idx="4085">
                  <c:v>0.14213000000000001</c:v>
                </c:pt>
                <c:pt idx="4086">
                  <c:v>0.24578</c:v>
                </c:pt>
                <c:pt idx="4087">
                  <c:v>0.34250999999999998</c:v>
                </c:pt>
                <c:pt idx="4088">
                  <c:v>0.18064</c:v>
                </c:pt>
                <c:pt idx="4089">
                  <c:v>-2.1214E-2</c:v>
                </c:pt>
                <c:pt idx="4090">
                  <c:v>-0.13074</c:v>
                </c:pt>
                <c:pt idx="4091">
                  <c:v>-0.22941</c:v>
                </c:pt>
                <c:pt idx="4092">
                  <c:v>-1.559E-2</c:v>
                </c:pt>
                <c:pt idx="4093">
                  <c:v>-0.22381000000000001</c:v>
                </c:pt>
                <c:pt idx="4094">
                  <c:v>3.7658999999999998E-2</c:v>
                </c:pt>
                <c:pt idx="4095">
                  <c:v>-0.18004999999999999</c:v>
                </c:pt>
                <c:pt idx="4096">
                  <c:v>-0.13125000000000001</c:v>
                </c:pt>
                <c:pt idx="4097">
                  <c:v>-0.11235000000000001</c:v>
                </c:pt>
                <c:pt idx="4098">
                  <c:v>0.15631999999999999</c:v>
                </c:pt>
                <c:pt idx="4099">
                  <c:v>4.3716999999999999E-2</c:v>
                </c:pt>
                <c:pt idx="4100">
                  <c:v>-0.38702999999999999</c:v>
                </c:pt>
                <c:pt idx="4101">
                  <c:v>-0.30263000000000001</c:v>
                </c:pt>
                <c:pt idx="4102">
                  <c:v>-0.18142</c:v>
                </c:pt>
                <c:pt idx="4103">
                  <c:v>-0.36458000000000002</c:v>
                </c:pt>
                <c:pt idx="4104">
                  <c:v>-0.10808</c:v>
                </c:pt>
                <c:pt idx="4105">
                  <c:v>3.6443000000000001E-3</c:v>
                </c:pt>
                <c:pt idx="4106">
                  <c:v>-0.10564999999999999</c:v>
                </c:pt>
                <c:pt idx="4107">
                  <c:v>0.17000999999999999</c:v>
                </c:pt>
                <c:pt idx="4108">
                  <c:v>0.1328</c:v>
                </c:pt>
                <c:pt idx="4109">
                  <c:v>-6.5086000000000005E-2</c:v>
                </c:pt>
                <c:pt idx="4110">
                  <c:v>8.4360000000000004E-2</c:v>
                </c:pt>
                <c:pt idx="4111">
                  <c:v>0.10228</c:v>
                </c:pt>
                <c:pt idx="4112">
                  <c:v>1.9876999999999999E-2</c:v>
                </c:pt>
                <c:pt idx="4113">
                  <c:v>0.13159000000000001</c:v>
                </c:pt>
                <c:pt idx="4114">
                  <c:v>0.34282000000000001</c:v>
                </c:pt>
                <c:pt idx="4115">
                  <c:v>0.39072000000000001</c:v>
                </c:pt>
                <c:pt idx="4116">
                  <c:v>0.52431000000000005</c:v>
                </c:pt>
                <c:pt idx="4117">
                  <c:v>0.31703999999999999</c:v>
                </c:pt>
                <c:pt idx="4118">
                  <c:v>0.35682999999999998</c:v>
                </c:pt>
                <c:pt idx="4119">
                  <c:v>0.17063999999999999</c:v>
                </c:pt>
                <c:pt idx="4120">
                  <c:v>0.33767999999999998</c:v>
                </c:pt>
                <c:pt idx="4121">
                  <c:v>0.30353000000000002</c:v>
                </c:pt>
                <c:pt idx="4122">
                  <c:v>0.16911999999999999</c:v>
                </c:pt>
                <c:pt idx="4123">
                  <c:v>-8.8062000000000001E-2</c:v>
                </c:pt>
                <c:pt idx="4124">
                  <c:v>2.0462999999999999E-2</c:v>
                </c:pt>
                <c:pt idx="4125">
                  <c:v>0.27972999999999998</c:v>
                </c:pt>
                <c:pt idx="4126">
                  <c:v>0.14280999999999999</c:v>
                </c:pt>
                <c:pt idx="4127">
                  <c:v>-2.7309E-2</c:v>
                </c:pt>
                <c:pt idx="4128">
                  <c:v>1.7475000000000001E-2</c:v>
                </c:pt>
                <c:pt idx="4129">
                  <c:v>-0.20133999999999999</c:v>
                </c:pt>
                <c:pt idx="4130">
                  <c:v>-0.30715999999999999</c:v>
                </c:pt>
                <c:pt idx="4131">
                  <c:v>-0.27903</c:v>
                </c:pt>
                <c:pt idx="4132">
                  <c:v>-0.53122000000000003</c:v>
                </c:pt>
                <c:pt idx="4133">
                  <c:v>-0.50100999999999996</c:v>
                </c:pt>
                <c:pt idx="4134">
                  <c:v>-0.34548000000000001</c:v>
                </c:pt>
                <c:pt idx="4135">
                  <c:v>-0.45324999999999999</c:v>
                </c:pt>
                <c:pt idx="4136">
                  <c:v>-0.54437000000000002</c:v>
                </c:pt>
                <c:pt idx="4137">
                  <c:v>-0.48803000000000002</c:v>
                </c:pt>
                <c:pt idx="4138">
                  <c:v>-0.52425999999999995</c:v>
                </c:pt>
                <c:pt idx="4139">
                  <c:v>-0.63390999999999997</c:v>
                </c:pt>
                <c:pt idx="4140">
                  <c:v>-0.60167999999999999</c:v>
                </c:pt>
                <c:pt idx="4141">
                  <c:v>-0.61597000000000002</c:v>
                </c:pt>
                <c:pt idx="4142">
                  <c:v>-0.44623000000000002</c:v>
                </c:pt>
                <c:pt idx="4143">
                  <c:v>-0.29998000000000002</c:v>
                </c:pt>
                <c:pt idx="4144">
                  <c:v>-0.18951999999999999</c:v>
                </c:pt>
                <c:pt idx="4145">
                  <c:v>-0.11835</c:v>
                </c:pt>
                <c:pt idx="4146">
                  <c:v>-6.1911000000000001E-2</c:v>
                </c:pt>
                <c:pt idx="4147">
                  <c:v>0.10525</c:v>
                </c:pt>
                <c:pt idx="4148">
                  <c:v>0.28625</c:v>
                </c:pt>
                <c:pt idx="4149">
                  <c:v>0.24514</c:v>
                </c:pt>
                <c:pt idx="4150">
                  <c:v>0.18908</c:v>
                </c:pt>
                <c:pt idx="4151">
                  <c:v>0.30281999999999998</c:v>
                </c:pt>
                <c:pt idx="4152">
                  <c:v>0.42591000000000001</c:v>
                </c:pt>
                <c:pt idx="4153">
                  <c:v>0.49714000000000003</c:v>
                </c:pt>
                <c:pt idx="4154">
                  <c:v>0.58525000000000005</c:v>
                </c:pt>
                <c:pt idx="4155">
                  <c:v>0.65705000000000002</c:v>
                </c:pt>
                <c:pt idx="4156">
                  <c:v>0.68669000000000002</c:v>
                </c:pt>
                <c:pt idx="4157">
                  <c:v>0.79456000000000004</c:v>
                </c:pt>
                <c:pt idx="4158">
                  <c:v>0.77103999999999995</c:v>
                </c:pt>
                <c:pt idx="4159">
                  <c:v>0.70132000000000005</c:v>
                </c:pt>
                <c:pt idx="4160">
                  <c:v>0.72919999999999996</c:v>
                </c:pt>
                <c:pt idx="4161">
                  <c:v>0.76693</c:v>
                </c:pt>
                <c:pt idx="4162">
                  <c:v>0.69042999999999999</c:v>
                </c:pt>
                <c:pt idx="4163">
                  <c:v>0.61892999999999998</c:v>
                </c:pt>
                <c:pt idx="4164">
                  <c:v>0.58023999999999998</c:v>
                </c:pt>
                <c:pt idx="4165">
                  <c:v>0.3604</c:v>
                </c:pt>
                <c:pt idx="4166">
                  <c:v>0.19103999999999999</c:v>
                </c:pt>
                <c:pt idx="4167">
                  <c:v>0.16342999999999999</c:v>
                </c:pt>
                <c:pt idx="4168">
                  <c:v>-0.14251</c:v>
                </c:pt>
                <c:pt idx="4169">
                  <c:v>-0.14330999999999999</c:v>
                </c:pt>
                <c:pt idx="4170">
                  <c:v>-0.37341000000000002</c:v>
                </c:pt>
                <c:pt idx="4171">
                  <c:v>-0.41214000000000001</c:v>
                </c:pt>
                <c:pt idx="4172">
                  <c:v>-0.54596999999999996</c:v>
                </c:pt>
                <c:pt idx="4173">
                  <c:v>-0.56888000000000005</c:v>
                </c:pt>
                <c:pt idx="4174">
                  <c:v>-0.59674000000000005</c:v>
                </c:pt>
                <c:pt idx="4175">
                  <c:v>-0.79437999999999998</c:v>
                </c:pt>
                <c:pt idx="4176">
                  <c:v>-0.79408000000000001</c:v>
                </c:pt>
                <c:pt idx="4177">
                  <c:v>-0.84092999999999996</c:v>
                </c:pt>
                <c:pt idx="4178">
                  <c:v>-1.0004999999999999</c:v>
                </c:pt>
                <c:pt idx="4179">
                  <c:v>-0.88836000000000004</c:v>
                </c:pt>
                <c:pt idx="4180">
                  <c:v>-0.82825000000000004</c:v>
                </c:pt>
                <c:pt idx="4181">
                  <c:v>-0.84294000000000002</c:v>
                </c:pt>
                <c:pt idx="4182">
                  <c:v>-0.70804</c:v>
                </c:pt>
                <c:pt idx="4183">
                  <c:v>-0.69554000000000005</c:v>
                </c:pt>
                <c:pt idx="4184">
                  <c:v>-0.69391999999999998</c:v>
                </c:pt>
                <c:pt idx="4185">
                  <c:v>-0.52417999999999998</c:v>
                </c:pt>
                <c:pt idx="4186">
                  <c:v>-0.45985999999999999</c:v>
                </c:pt>
                <c:pt idx="4187">
                  <c:v>-0.44467000000000001</c:v>
                </c:pt>
                <c:pt idx="4188">
                  <c:v>-0.25839000000000001</c:v>
                </c:pt>
                <c:pt idx="4189">
                  <c:v>-3.0446999999999998E-2</c:v>
                </c:pt>
                <c:pt idx="4190">
                  <c:v>0.28958</c:v>
                </c:pt>
                <c:pt idx="4191">
                  <c:v>0.55205000000000004</c:v>
                </c:pt>
                <c:pt idx="4192">
                  <c:v>0.45641999999999999</c:v>
                </c:pt>
                <c:pt idx="4193">
                  <c:v>0.77058000000000004</c:v>
                </c:pt>
                <c:pt idx="4194">
                  <c:v>0.65034999999999998</c:v>
                </c:pt>
                <c:pt idx="4195">
                  <c:v>0.99997000000000003</c:v>
                </c:pt>
                <c:pt idx="4196">
                  <c:v>0.97197</c:v>
                </c:pt>
                <c:pt idx="4197">
                  <c:v>0.99856</c:v>
                </c:pt>
                <c:pt idx="4198">
                  <c:v>0.84863999999999995</c:v>
                </c:pt>
                <c:pt idx="4199">
                  <c:v>0.88688999999999996</c:v>
                </c:pt>
                <c:pt idx="4200">
                  <c:v>1.2041999999999999</c:v>
                </c:pt>
                <c:pt idx="4201">
                  <c:v>1.0819000000000001</c:v>
                </c:pt>
                <c:pt idx="4202">
                  <c:v>0.99670999999999998</c:v>
                </c:pt>
                <c:pt idx="4203">
                  <c:v>1.1053999999999999</c:v>
                </c:pt>
                <c:pt idx="4204">
                  <c:v>0.82218999999999998</c:v>
                </c:pt>
                <c:pt idx="4205">
                  <c:v>0.60535000000000005</c:v>
                </c:pt>
                <c:pt idx="4206">
                  <c:v>0.54305000000000003</c:v>
                </c:pt>
                <c:pt idx="4207">
                  <c:v>0.23727000000000001</c:v>
                </c:pt>
                <c:pt idx="4208">
                  <c:v>0.18618000000000001</c:v>
                </c:pt>
                <c:pt idx="4209">
                  <c:v>0.19916</c:v>
                </c:pt>
                <c:pt idx="4210">
                  <c:v>-0.11722</c:v>
                </c:pt>
                <c:pt idx="4211">
                  <c:v>-0.25528000000000001</c:v>
                </c:pt>
                <c:pt idx="4212">
                  <c:v>-0.26788000000000001</c:v>
                </c:pt>
                <c:pt idx="4213">
                  <c:v>-0.47322999999999998</c:v>
                </c:pt>
                <c:pt idx="4214">
                  <c:v>-0.80235999999999996</c:v>
                </c:pt>
                <c:pt idx="4215">
                  <c:v>-1.1353</c:v>
                </c:pt>
                <c:pt idx="4216">
                  <c:v>-1.3602000000000001</c:v>
                </c:pt>
                <c:pt idx="4217">
                  <c:v>-1.1220000000000001</c:v>
                </c:pt>
                <c:pt idx="4218">
                  <c:v>-1.333</c:v>
                </c:pt>
                <c:pt idx="4219">
                  <c:v>-1.1572</c:v>
                </c:pt>
                <c:pt idx="4220">
                  <c:v>-1.3995</c:v>
                </c:pt>
                <c:pt idx="4221">
                  <c:v>-1.2896000000000001</c:v>
                </c:pt>
                <c:pt idx="4222">
                  <c:v>-1.1637</c:v>
                </c:pt>
                <c:pt idx="4223">
                  <c:v>-0.82743</c:v>
                </c:pt>
                <c:pt idx="4224">
                  <c:v>-0.87995000000000001</c:v>
                </c:pt>
                <c:pt idx="4225">
                  <c:v>-1.1397999999999999</c:v>
                </c:pt>
                <c:pt idx="4226">
                  <c:v>-0.83921000000000001</c:v>
                </c:pt>
                <c:pt idx="4227">
                  <c:v>-0.61975000000000002</c:v>
                </c:pt>
                <c:pt idx="4228">
                  <c:v>-0.67662999999999995</c:v>
                </c:pt>
                <c:pt idx="4229">
                  <c:v>-0.25302999999999998</c:v>
                </c:pt>
                <c:pt idx="4230">
                  <c:v>6.9425000000000001E-2</c:v>
                </c:pt>
                <c:pt idx="4231">
                  <c:v>0.15767999999999999</c:v>
                </c:pt>
                <c:pt idx="4232">
                  <c:v>0.57203000000000004</c:v>
                </c:pt>
                <c:pt idx="4233">
                  <c:v>0.64597000000000004</c:v>
                </c:pt>
                <c:pt idx="4234">
                  <c:v>0.60780000000000001</c:v>
                </c:pt>
                <c:pt idx="4235">
                  <c:v>0.98223000000000005</c:v>
                </c:pt>
                <c:pt idx="4236">
                  <c:v>1.1134999999999999</c:v>
                </c:pt>
                <c:pt idx="4237">
                  <c:v>1.0632999999999999</c:v>
                </c:pt>
                <c:pt idx="4238">
                  <c:v>1.2463</c:v>
                </c:pt>
                <c:pt idx="4239">
                  <c:v>1.5864</c:v>
                </c:pt>
                <c:pt idx="4240">
                  <c:v>1.6872</c:v>
                </c:pt>
                <c:pt idx="4241">
                  <c:v>1.806</c:v>
                </c:pt>
                <c:pt idx="4242">
                  <c:v>1.5049999999999999</c:v>
                </c:pt>
                <c:pt idx="4243">
                  <c:v>1.4499</c:v>
                </c:pt>
                <c:pt idx="4244">
                  <c:v>1.2130000000000001</c:v>
                </c:pt>
                <c:pt idx="4245">
                  <c:v>1.2793000000000001</c:v>
                </c:pt>
                <c:pt idx="4246">
                  <c:v>1.0843</c:v>
                </c:pt>
                <c:pt idx="4247">
                  <c:v>0.76905999999999997</c:v>
                </c:pt>
                <c:pt idx="4248">
                  <c:v>0.39317000000000002</c:v>
                </c:pt>
                <c:pt idx="4249">
                  <c:v>0.37063000000000001</c:v>
                </c:pt>
                <c:pt idx="4250">
                  <c:v>0.42541000000000001</c:v>
                </c:pt>
                <c:pt idx="4251">
                  <c:v>0.11121</c:v>
                </c:pt>
                <c:pt idx="4252">
                  <c:v>-0.18521000000000001</c:v>
                </c:pt>
                <c:pt idx="4253">
                  <c:v>-0.26944000000000001</c:v>
                </c:pt>
                <c:pt idx="4254">
                  <c:v>-0.67523</c:v>
                </c:pt>
                <c:pt idx="4255">
                  <c:v>-0.96809000000000001</c:v>
                </c:pt>
                <c:pt idx="4256">
                  <c:v>-1.0921000000000001</c:v>
                </c:pt>
                <c:pt idx="4257">
                  <c:v>-1.4</c:v>
                </c:pt>
                <c:pt idx="4258">
                  <c:v>-1.4725999999999999</c:v>
                </c:pt>
                <c:pt idx="4259">
                  <c:v>-1.4462999999999999</c:v>
                </c:pt>
                <c:pt idx="4260">
                  <c:v>-1.6115999999999999</c:v>
                </c:pt>
                <c:pt idx="4261">
                  <c:v>-1.7264999999999999</c:v>
                </c:pt>
                <c:pt idx="4262">
                  <c:v>-1.6603000000000001</c:v>
                </c:pt>
                <c:pt idx="4263">
                  <c:v>-1.6208</c:v>
                </c:pt>
                <c:pt idx="4264">
                  <c:v>-1.7495000000000001</c:v>
                </c:pt>
                <c:pt idx="4265">
                  <c:v>-1.6248</c:v>
                </c:pt>
                <c:pt idx="4266">
                  <c:v>-1.5973999999999999</c:v>
                </c:pt>
                <c:pt idx="4267">
                  <c:v>-1.3304</c:v>
                </c:pt>
                <c:pt idx="4268">
                  <c:v>-0.98587999999999998</c:v>
                </c:pt>
                <c:pt idx="4269">
                  <c:v>-0.77486999999999995</c:v>
                </c:pt>
                <c:pt idx="4270">
                  <c:v>-0.47874</c:v>
                </c:pt>
                <c:pt idx="4271">
                  <c:v>-0.28671999999999997</c:v>
                </c:pt>
                <c:pt idx="4272">
                  <c:v>9.5488000000000003E-2</c:v>
                </c:pt>
                <c:pt idx="4273">
                  <c:v>0.41949999999999998</c:v>
                </c:pt>
                <c:pt idx="4274">
                  <c:v>0.59950000000000003</c:v>
                </c:pt>
                <c:pt idx="4275">
                  <c:v>0.79776999999999998</c:v>
                </c:pt>
                <c:pt idx="4276">
                  <c:v>1.0019</c:v>
                </c:pt>
                <c:pt idx="4277">
                  <c:v>1.2036</c:v>
                </c:pt>
                <c:pt idx="4278">
                  <c:v>1.3980999999999999</c:v>
                </c:pt>
                <c:pt idx="4279">
                  <c:v>1.5314000000000001</c:v>
                </c:pt>
                <c:pt idx="4280">
                  <c:v>1.6067</c:v>
                </c:pt>
                <c:pt idx="4281">
                  <c:v>1.7286999999999999</c:v>
                </c:pt>
                <c:pt idx="4282">
                  <c:v>1.8624000000000001</c:v>
                </c:pt>
                <c:pt idx="4283">
                  <c:v>1.9321999999999999</c:v>
                </c:pt>
                <c:pt idx="4284">
                  <c:v>1.8151999999999999</c:v>
                </c:pt>
                <c:pt idx="4285">
                  <c:v>1.7622</c:v>
                </c:pt>
                <c:pt idx="4286">
                  <c:v>1.6953</c:v>
                </c:pt>
                <c:pt idx="4287">
                  <c:v>1.4125000000000001</c:v>
                </c:pt>
                <c:pt idx="4288">
                  <c:v>1.1079000000000001</c:v>
                </c:pt>
                <c:pt idx="4289">
                  <c:v>0.72775999999999996</c:v>
                </c:pt>
                <c:pt idx="4290">
                  <c:v>0.75751999999999997</c:v>
                </c:pt>
                <c:pt idx="4291">
                  <c:v>0.63366999999999996</c:v>
                </c:pt>
                <c:pt idx="4292">
                  <c:v>-0.10231999999999999</c:v>
                </c:pt>
                <c:pt idx="4293">
                  <c:v>-0.13388</c:v>
                </c:pt>
                <c:pt idx="4294">
                  <c:v>-0.52439999999999998</c:v>
                </c:pt>
                <c:pt idx="4295">
                  <c:v>-0.53425999999999996</c:v>
                </c:pt>
                <c:pt idx="4296">
                  <c:v>-0.92015999999999998</c:v>
                </c:pt>
                <c:pt idx="4297">
                  <c:v>-1.0286</c:v>
                </c:pt>
                <c:pt idx="4298">
                  <c:v>-1.4092</c:v>
                </c:pt>
                <c:pt idx="4299">
                  <c:v>-1.6317999999999999</c:v>
                </c:pt>
                <c:pt idx="4300">
                  <c:v>-1.3689</c:v>
                </c:pt>
                <c:pt idx="4301">
                  <c:v>-1.5277000000000001</c:v>
                </c:pt>
                <c:pt idx="4302">
                  <c:v>-1.6235999999999999</c:v>
                </c:pt>
                <c:pt idx="4303">
                  <c:v>-1.3052999999999999</c:v>
                </c:pt>
                <c:pt idx="4304">
                  <c:v>-1.3895999999999999</c:v>
                </c:pt>
                <c:pt idx="4305">
                  <c:v>-1.4958</c:v>
                </c:pt>
                <c:pt idx="4306">
                  <c:v>-1.2635000000000001</c:v>
                </c:pt>
                <c:pt idx="4307">
                  <c:v>-1.1913</c:v>
                </c:pt>
                <c:pt idx="4308">
                  <c:v>-1.0193000000000001</c:v>
                </c:pt>
                <c:pt idx="4309">
                  <c:v>-0.71209</c:v>
                </c:pt>
                <c:pt idx="4310">
                  <c:v>-0.62063000000000001</c:v>
                </c:pt>
                <c:pt idx="4311">
                  <c:v>-0.25287999999999999</c:v>
                </c:pt>
                <c:pt idx="4312">
                  <c:v>0.14324000000000001</c:v>
                </c:pt>
                <c:pt idx="4313">
                  <c:v>0.23372000000000001</c:v>
                </c:pt>
                <c:pt idx="4314">
                  <c:v>0.33957999999999999</c:v>
                </c:pt>
                <c:pt idx="4315">
                  <c:v>0.18745999999999999</c:v>
                </c:pt>
                <c:pt idx="4316">
                  <c:v>0.14929000000000001</c:v>
                </c:pt>
                <c:pt idx="4317">
                  <c:v>0.87675000000000003</c:v>
                </c:pt>
                <c:pt idx="4318">
                  <c:v>0.65795999999999999</c:v>
                </c:pt>
                <c:pt idx="4319">
                  <c:v>1.1836</c:v>
                </c:pt>
                <c:pt idx="4320">
                  <c:v>0.83345999999999998</c:v>
                </c:pt>
                <c:pt idx="4321">
                  <c:v>1.0295000000000001</c:v>
                </c:pt>
                <c:pt idx="4322">
                  <c:v>1.0966</c:v>
                </c:pt>
                <c:pt idx="4323">
                  <c:v>1.5468</c:v>
                </c:pt>
                <c:pt idx="4324">
                  <c:v>1.3749</c:v>
                </c:pt>
                <c:pt idx="4325">
                  <c:v>0.67691000000000001</c:v>
                </c:pt>
                <c:pt idx="4326">
                  <c:v>0.79149999999999998</c:v>
                </c:pt>
                <c:pt idx="4327">
                  <c:v>0.79962999999999995</c:v>
                </c:pt>
                <c:pt idx="4328">
                  <c:v>0.27282000000000001</c:v>
                </c:pt>
                <c:pt idx="4329">
                  <c:v>0.60104999999999997</c:v>
                </c:pt>
                <c:pt idx="4330">
                  <c:v>0.68545999999999996</c:v>
                </c:pt>
                <c:pt idx="4331">
                  <c:v>0.23327999999999999</c:v>
                </c:pt>
                <c:pt idx="4332">
                  <c:v>0.45749000000000001</c:v>
                </c:pt>
                <c:pt idx="4333">
                  <c:v>0.18021000000000001</c:v>
                </c:pt>
                <c:pt idx="4334">
                  <c:v>-0.37136999999999998</c:v>
                </c:pt>
                <c:pt idx="4335">
                  <c:v>-0.28634999999999999</c:v>
                </c:pt>
                <c:pt idx="4336">
                  <c:v>-0.50200999999999996</c:v>
                </c:pt>
                <c:pt idx="4337">
                  <c:v>-0.90010999999999997</c:v>
                </c:pt>
                <c:pt idx="4338">
                  <c:v>-0.84297999999999995</c:v>
                </c:pt>
                <c:pt idx="4339">
                  <c:v>-0.58880999999999994</c:v>
                </c:pt>
                <c:pt idx="4340">
                  <c:v>-0.34910999999999998</c:v>
                </c:pt>
                <c:pt idx="4341">
                  <c:v>-0.10137</c:v>
                </c:pt>
                <c:pt idx="4342">
                  <c:v>-0.77937000000000001</c:v>
                </c:pt>
                <c:pt idx="4343">
                  <c:v>-0.50170999999999999</c:v>
                </c:pt>
                <c:pt idx="4344">
                  <c:v>-0.90597000000000005</c:v>
                </c:pt>
                <c:pt idx="4345">
                  <c:v>-0.38442999999999999</c:v>
                </c:pt>
                <c:pt idx="4346">
                  <c:v>-0.55039000000000005</c:v>
                </c:pt>
                <c:pt idx="4347">
                  <c:v>-0.67042999999999997</c:v>
                </c:pt>
                <c:pt idx="4348">
                  <c:v>-1.0689</c:v>
                </c:pt>
                <c:pt idx="4349">
                  <c:v>-0.74597000000000002</c:v>
                </c:pt>
                <c:pt idx="4350">
                  <c:v>0.11353000000000001</c:v>
                </c:pt>
                <c:pt idx="4351">
                  <c:v>4.1335E-3</c:v>
                </c:pt>
                <c:pt idx="4352">
                  <c:v>-9.7224000000000005E-2</c:v>
                </c:pt>
                <c:pt idx="4353">
                  <c:v>0.42258000000000001</c:v>
                </c:pt>
                <c:pt idx="4354">
                  <c:v>9.5750000000000002E-2</c:v>
                </c:pt>
                <c:pt idx="4355">
                  <c:v>-2.426E-2</c:v>
                </c:pt>
                <c:pt idx="4356">
                  <c:v>0.33116000000000001</c:v>
                </c:pt>
                <c:pt idx="4357">
                  <c:v>-3.3286999999999997E-2</c:v>
                </c:pt>
                <c:pt idx="4358">
                  <c:v>0.19991999999999999</c:v>
                </c:pt>
                <c:pt idx="4359">
                  <c:v>0.71516000000000002</c:v>
                </c:pt>
                <c:pt idx="4360">
                  <c:v>0.49503999999999998</c:v>
                </c:pt>
                <c:pt idx="4361">
                  <c:v>0.46566000000000002</c:v>
                </c:pt>
                <c:pt idx="4362">
                  <c:v>0.74975999999999998</c:v>
                </c:pt>
                <c:pt idx="4363">
                  <c:v>0.57452999999999999</c:v>
                </c:pt>
                <c:pt idx="4364">
                  <c:v>1.9821999999999999E-2</c:v>
                </c:pt>
                <c:pt idx="4365">
                  <c:v>0.12964999999999999</c:v>
                </c:pt>
                <c:pt idx="4366">
                  <c:v>-4.5017000000000001E-2</c:v>
                </c:pt>
                <c:pt idx="4367">
                  <c:v>-4.3402999999999997E-2</c:v>
                </c:pt>
                <c:pt idx="4368">
                  <c:v>0.10621</c:v>
                </c:pt>
                <c:pt idx="4369">
                  <c:v>0.22534999999999999</c:v>
                </c:pt>
                <c:pt idx="4370">
                  <c:v>0.18629999999999999</c:v>
                </c:pt>
                <c:pt idx="4371">
                  <c:v>-1.2787E-2</c:v>
                </c:pt>
                <c:pt idx="4372">
                  <c:v>0.22750999999999999</c:v>
                </c:pt>
                <c:pt idx="4373">
                  <c:v>0.44855</c:v>
                </c:pt>
                <c:pt idx="4374">
                  <c:v>9.9603999999999998E-2</c:v>
                </c:pt>
                <c:pt idx="4375">
                  <c:v>-0.23407</c:v>
                </c:pt>
                <c:pt idx="4376">
                  <c:v>-0.29508000000000001</c:v>
                </c:pt>
                <c:pt idx="4377">
                  <c:v>-0.21479999999999999</c:v>
                </c:pt>
                <c:pt idx="4378">
                  <c:v>-0.21582000000000001</c:v>
                </c:pt>
                <c:pt idx="4379">
                  <c:v>-0.20569000000000001</c:v>
                </c:pt>
                <c:pt idx="4380">
                  <c:v>-0.22233</c:v>
                </c:pt>
                <c:pt idx="4381">
                  <c:v>-0.22214999999999999</c:v>
                </c:pt>
                <c:pt idx="4382">
                  <c:v>1.4793000000000001E-2</c:v>
                </c:pt>
                <c:pt idx="4383">
                  <c:v>1.9E-2</c:v>
                </c:pt>
                <c:pt idx="4384">
                  <c:v>-0.11234</c:v>
                </c:pt>
                <c:pt idx="4385">
                  <c:v>-2.1781999999999999E-2</c:v>
                </c:pt>
                <c:pt idx="4386">
                  <c:v>0.18473000000000001</c:v>
                </c:pt>
                <c:pt idx="4387">
                  <c:v>0.19284999999999999</c:v>
                </c:pt>
                <c:pt idx="4388">
                  <c:v>0.10118000000000001</c:v>
                </c:pt>
                <c:pt idx="4389">
                  <c:v>2.1675E-2</c:v>
                </c:pt>
                <c:pt idx="4390">
                  <c:v>9.1989000000000001E-2</c:v>
                </c:pt>
                <c:pt idx="4391">
                  <c:v>0.18437999999999999</c:v>
                </c:pt>
                <c:pt idx="4392">
                  <c:v>-5.0015999999999998E-2</c:v>
                </c:pt>
                <c:pt idx="4393">
                  <c:v>-0.18146000000000001</c:v>
                </c:pt>
                <c:pt idx="4394">
                  <c:v>-0.10518</c:v>
                </c:pt>
                <c:pt idx="4395">
                  <c:v>-0.1012</c:v>
                </c:pt>
                <c:pt idx="4396">
                  <c:v>-8.8273000000000004E-2</c:v>
                </c:pt>
                <c:pt idx="4397">
                  <c:v>-0.12612999999999999</c:v>
                </c:pt>
                <c:pt idx="4398">
                  <c:v>-0.17079</c:v>
                </c:pt>
                <c:pt idx="4399">
                  <c:v>-0.13829</c:v>
                </c:pt>
                <c:pt idx="4400">
                  <c:v>-5.9715999999999998E-2</c:v>
                </c:pt>
                <c:pt idx="4401">
                  <c:v>-6.2613000000000002E-2</c:v>
                </c:pt>
                <c:pt idx="4402">
                  <c:v>-9.4271999999999995E-2</c:v>
                </c:pt>
                <c:pt idx="4403">
                  <c:v>-3.6305999999999998E-2</c:v>
                </c:pt>
                <c:pt idx="4404">
                  <c:v>-3.6099999999999999E-3</c:v>
                </c:pt>
                <c:pt idx="4405">
                  <c:v>-1.1112E-2</c:v>
                </c:pt>
                <c:pt idx="4406">
                  <c:v>8.4920000000000004E-4</c:v>
                </c:pt>
                <c:pt idx="4407">
                  <c:v>-3.2897999999999998E-3</c:v>
                </c:pt>
                <c:pt idx="4408">
                  <c:v>-1.2611000000000001E-2</c:v>
                </c:pt>
                <c:pt idx="4409">
                  <c:v>-1.2560999999999999E-2</c:v>
                </c:pt>
                <c:pt idx="4410">
                  <c:v>-9.4815999999999998E-4</c:v>
                </c:pt>
                <c:pt idx="4411">
                  <c:v>-1.1586000000000001E-2</c:v>
                </c:pt>
                <c:pt idx="4412">
                  <c:v>-1.2939E-3</c:v>
                </c:pt>
                <c:pt idx="4413">
                  <c:v>1.2687E-2</c:v>
                </c:pt>
                <c:pt idx="4414">
                  <c:v>6.0805999999999999E-2</c:v>
                </c:pt>
                <c:pt idx="4415">
                  <c:v>5.0231999999999999E-2</c:v>
                </c:pt>
                <c:pt idx="4416">
                  <c:v>6.7849000000000007E-2</c:v>
                </c:pt>
                <c:pt idx="4417">
                  <c:v>0.14338999999999999</c:v>
                </c:pt>
                <c:pt idx="4418">
                  <c:v>0.19213</c:v>
                </c:pt>
                <c:pt idx="4419">
                  <c:v>0.14721999999999999</c:v>
                </c:pt>
                <c:pt idx="4420">
                  <c:v>0.15567</c:v>
                </c:pt>
                <c:pt idx="4421">
                  <c:v>0.10847</c:v>
                </c:pt>
                <c:pt idx="4422">
                  <c:v>6.2082999999999999E-2</c:v>
                </c:pt>
                <c:pt idx="4423">
                  <c:v>7.0583000000000007E-2</c:v>
                </c:pt>
                <c:pt idx="4424">
                  <c:v>4.4366999999999997E-2</c:v>
                </c:pt>
                <c:pt idx="4425">
                  <c:v>-2.7054000000000002E-2</c:v>
                </c:pt>
                <c:pt idx="4426">
                  <c:v>-7.1982000000000004E-2</c:v>
                </c:pt>
                <c:pt idx="4427">
                  <c:v>-5.0858E-2</c:v>
                </c:pt>
                <c:pt idx="4428">
                  <c:v>-6.7405999999999994E-2</c:v>
                </c:pt>
                <c:pt idx="4429">
                  <c:v>-5.6736000000000002E-2</c:v>
                </c:pt>
                <c:pt idx="4430">
                  <c:v>-5.7287999999999999E-2</c:v>
                </c:pt>
                <c:pt idx="4431">
                  <c:v>-9.3486E-2</c:v>
                </c:pt>
                <c:pt idx="4432">
                  <c:v>-6.8751999999999994E-2</c:v>
                </c:pt>
                <c:pt idx="4433">
                  <c:v>-2.4031E-2</c:v>
                </c:pt>
                <c:pt idx="4434">
                  <c:v>-3.6407000000000002E-2</c:v>
                </c:pt>
                <c:pt idx="4435">
                  <c:v>-3.0752000000000002E-2</c:v>
                </c:pt>
                <c:pt idx="4436">
                  <c:v>-5.1462000000000001E-2</c:v>
                </c:pt>
                <c:pt idx="4437">
                  <c:v>-3.2733999999999999E-2</c:v>
                </c:pt>
                <c:pt idx="4438">
                  <c:v>-2.0014000000000001E-2</c:v>
                </c:pt>
                <c:pt idx="4439">
                  <c:v>-0.13877999999999999</c:v>
                </c:pt>
                <c:pt idx="4440">
                  <c:v>4.6738000000000002E-2</c:v>
                </c:pt>
                <c:pt idx="4441">
                  <c:v>0.13627</c:v>
                </c:pt>
                <c:pt idx="4442">
                  <c:v>-0.20849999999999999</c:v>
                </c:pt>
                <c:pt idx="4443">
                  <c:v>-1.0184E-2</c:v>
                </c:pt>
                <c:pt idx="4444">
                  <c:v>-0.11271</c:v>
                </c:pt>
                <c:pt idx="4445">
                  <c:v>0.13896</c:v>
                </c:pt>
                <c:pt idx="4446">
                  <c:v>4.2415999999999999E-3</c:v>
                </c:pt>
                <c:pt idx="4447">
                  <c:v>6.4770999999999995E-2</c:v>
                </c:pt>
                <c:pt idx="4448">
                  <c:v>-5.9197E-2</c:v>
                </c:pt>
                <c:pt idx="4449">
                  <c:v>-6.8522E-2</c:v>
                </c:pt>
                <c:pt idx="4450">
                  <c:v>0.20346</c:v>
                </c:pt>
                <c:pt idx="4451">
                  <c:v>9.4900999999999999E-2</c:v>
                </c:pt>
                <c:pt idx="4452">
                  <c:v>1.5973000000000001E-2</c:v>
                </c:pt>
                <c:pt idx="4453">
                  <c:v>0.24882000000000001</c:v>
                </c:pt>
                <c:pt idx="4454">
                  <c:v>3.3114999999999999E-2</c:v>
                </c:pt>
                <c:pt idx="4455">
                  <c:v>-6.6501000000000005E-2</c:v>
                </c:pt>
                <c:pt idx="4456">
                  <c:v>9.9475999999999995E-2</c:v>
                </c:pt>
                <c:pt idx="4457">
                  <c:v>-1.9066E-2</c:v>
                </c:pt>
                <c:pt idx="4458">
                  <c:v>1.9626999999999999E-2</c:v>
                </c:pt>
                <c:pt idx="4459">
                  <c:v>0.15928</c:v>
                </c:pt>
                <c:pt idx="4460">
                  <c:v>8.9548000000000003E-2</c:v>
                </c:pt>
                <c:pt idx="4461">
                  <c:v>0.19036</c:v>
                </c:pt>
                <c:pt idx="4462">
                  <c:v>0.28610999999999998</c:v>
                </c:pt>
                <c:pt idx="4463">
                  <c:v>0.12102</c:v>
                </c:pt>
                <c:pt idx="4464">
                  <c:v>-8.2646999999999998E-2</c:v>
                </c:pt>
                <c:pt idx="4465">
                  <c:v>-0.19259999999999999</c:v>
                </c:pt>
                <c:pt idx="4466">
                  <c:v>-0.29343999999999998</c:v>
                </c:pt>
                <c:pt idx="4467">
                  <c:v>-7.9519000000000006E-2</c:v>
                </c:pt>
                <c:pt idx="4468">
                  <c:v>-0.28553000000000001</c:v>
                </c:pt>
                <c:pt idx="4469">
                  <c:v>-1.8686000000000001E-2</c:v>
                </c:pt>
                <c:pt idx="4470">
                  <c:v>-0.2369</c:v>
                </c:pt>
                <c:pt idx="4471">
                  <c:v>-0.18507999999999999</c:v>
                </c:pt>
                <c:pt idx="4472">
                  <c:v>-0.16167999999999999</c:v>
                </c:pt>
                <c:pt idx="4473">
                  <c:v>0.10685</c:v>
                </c:pt>
                <c:pt idx="4474">
                  <c:v>-2.3454000000000001E-3</c:v>
                </c:pt>
                <c:pt idx="4475">
                  <c:v>-0.42821999999999999</c:v>
                </c:pt>
                <c:pt idx="4476">
                  <c:v>-0.33812999999999999</c:v>
                </c:pt>
                <c:pt idx="4477">
                  <c:v>-0.21578</c:v>
                </c:pt>
                <c:pt idx="4478">
                  <c:v>-0.39269999999999999</c:v>
                </c:pt>
                <c:pt idx="4479">
                  <c:v>-0.13757</c:v>
                </c:pt>
                <c:pt idx="4480">
                  <c:v>-1.3483999999999999E-2</c:v>
                </c:pt>
                <c:pt idx="4481">
                  <c:v>-0.11906</c:v>
                </c:pt>
                <c:pt idx="4482">
                  <c:v>0.16572000000000001</c:v>
                </c:pt>
                <c:pt idx="4483">
                  <c:v>0.13652</c:v>
                </c:pt>
                <c:pt idx="4484">
                  <c:v>-5.9326999999999998E-2</c:v>
                </c:pt>
                <c:pt idx="4485">
                  <c:v>9.6974000000000005E-2</c:v>
                </c:pt>
                <c:pt idx="4486">
                  <c:v>0.11778</c:v>
                </c:pt>
                <c:pt idx="4487">
                  <c:v>3.9718999999999997E-2</c:v>
                </c:pt>
                <c:pt idx="4488">
                  <c:v>0.15753</c:v>
                </c:pt>
                <c:pt idx="4489">
                  <c:v>0.35243999999999998</c:v>
                </c:pt>
                <c:pt idx="4490">
                  <c:v>0.42355999999999999</c:v>
                </c:pt>
                <c:pt idx="4491">
                  <c:v>0.56821999999999995</c:v>
                </c:pt>
                <c:pt idx="4492">
                  <c:v>0.36292000000000002</c:v>
                </c:pt>
                <c:pt idx="4493">
                  <c:v>0.40945999999999999</c:v>
                </c:pt>
                <c:pt idx="4494">
                  <c:v>0.22644</c:v>
                </c:pt>
                <c:pt idx="4495">
                  <c:v>0.39302999999999999</c:v>
                </c:pt>
                <c:pt idx="4496">
                  <c:v>0.35324</c:v>
                </c:pt>
                <c:pt idx="4497">
                  <c:v>0.22847999999999999</c:v>
                </c:pt>
                <c:pt idx="4498">
                  <c:v>-2.9923000000000002E-2</c:v>
                </c:pt>
                <c:pt idx="4499">
                  <c:v>7.5205999999999995E-2</c:v>
                </c:pt>
                <c:pt idx="4500">
                  <c:v>0.34100999999999998</c:v>
                </c:pt>
                <c:pt idx="4501">
                  <c:v>0.20322000000000001</c:v>
                </c:pt>
                <c:pt idx="4502">
                  <c:v>3.4674999999999997E-2</c:v>
                </c:pt>
                <c:pt idx="4503">
                  <c:v>8.2492999999999997E-2</c:v>
                </c:pt>
                <c:pt idx="4504">
                  <c:v>-0.14441000000000001</c:v>
                </c:pt>
                <c:pt idx="4505">
                  <c:v>-0.25152000000000002</c:v>
                </c:pt>
                <c:pt idx="4506">
                  <c:v>-0.21292</c:v>
                </c:pt>
                <c:pt idx="4507">
                  <c:v>-0.47816999999999998</c:v>
                </c:pt>
                <c:pt idx="4508">
                  <c:v>-0.44869999999999999</c:v>
                </c:pt>
                <c:pt idx="4509">
                  <c:v>-0.30237000000000003</c:v>
                </c:pt>
                <c:pt idx="4510">
                  <c:v>-0.42052</c:v>
                </c:pt>
                <c:pt idx="4511">
                  <c:v>-0.50992999999999999</c:v>
                </c:pt>
                <c:pt idx="4512">
                  <c:v>-0.46262999999999999</c:v>
                </c:pt>
                <c:pt idx="4513">
                  <c:v>-0.48022999999999999</c:v>
                </c:pt>
                <c:pt idx="4514">
                  <c:v>-0.61712999999999996</c:v>
                </c:pt>
                <c:pt idx="4515">
                  <c:v>-0.58535999999999999</c:v>
                </c:pt>
                <c:pt idx="4516">
                  <c:v>-0.58550999999999997</c:v>
                </c:pt>
                <c:pt idx="4517">
                  <c:v>-0.44040000000000001</c:v>
                </c:pt>
                <c:pt idx="4518">
                  <c:v>-0.29681999999999997</c:v>
                </c:pt>
                <c:pt idx="4519">
                  <c:v>-0.19409999999999999</c:v>
                </c:pt>
                <c:pt idx="4520">
                  <c:v>-0.13075999999999999</c:v>
                </c:pt>
                <c:pt idx="4521">
                  <c:v>-8.0962000000000006E-2</c:v>
                </c:pt>
                <c:pt idx="4522">
                  <c:v>8.6602999999999999E-2</c:v>
                </c:pt>
                <c:pt idx="4523">
                  <c:v>0.25645000000000001</c:v>
                </c:pt>
                <c:pt idx="4524">
                  <c:v>0.20794000000000001</c:v>
                </c:pt>
                <c:pt idx="4525">
                  <c:v>0.14888999999999999</c:v>
                </c:pt>
                <c:pt idx="4526">
                  <c:v>0.27121000000000001</c:v>
                </c:pt>
                <c:pt idx="4527">
                  <c:v>0.39484000000000002</c:v>
                </c:pt>
                <c:pt idx="4528">
                  <c:v>0.45448</c:v>
                </c:pt>
                <c:pt idx="4529">
                  <c:v>0.54307000000000005</c:v>
                </c:pt>
                <c:pt idx="4530">
                  <c:v>0.58635999999999999</c:v>
                </c:pt>
                <c:pt idx="4531">
                  <c:v>0.62766</c:v>
                </c:pt>
                <c:pt idx="4532">
                  <c:v>0.73836999999999997</c:v>
                </c:pt>
                <c:pt idx="4533">
                  <c:v>0.69113000000000002</c:v>
                </c:pt>
                <c:pt idx="4534">
                  <c:v>0.63722999999999996</c:v>
                </c:pt>
                <c:pt idx="4535">
                  <c:v>0.67545999999999995</c:v>
                </c:pt>
                <c:pt idx="4536">
                  <c:v>0.71430000000000005</c:v>
                </c:pt>
                <c:pt idx="4537">
                  <c:v>0.63897000000000004</c:v>
                </c:pt>
                <c:pt idx="4538">
                  <c:v>0.56925000000000003</c:v>
                </c:pt>
                <c:pt idx="4539">
                  <c:v>0.52607000000000004</c:v>
                </c:pt>
                <c:pt idx="4540">
                  <c:v>0.28550999999999999</c:v>
                </c:pt>
                <c:pt idx="4541">
                  <c:v>0.13927999999999999</c:v>
                </c:pt>
                <c:pt idx="4542">
                  <c:v>0.10741000000000001</c:v>
                </c:pt>
                <c:pt idx="4543">
                  <c:v>-0.18966</c:v>
                </c:pt>
                <c:pt idx="4544">
                  <c:v>-0.18834000000000001</c:v>
                </c:pt>
                <c:pt idx="4545">
                  <c:v>-0.41659000000000002</c:v>
                </c:pt>
                <c:pt idx="4546">
                  <c:v>-0.45175999999999999</c:v>
                </c:pt>
                <c:pt idx="4547">
                  <c:v>-0.58562000000000003</c:v>
                </c:pt>
                <c:pt idx="4548">
                  <c:v>-0.59750999999999999</c:v>
                </c:pt>
                <c:pt idx="4549">
                  <c:v>-0.62311000000000005</c:v>
                </c:pt>
                <c:pt idx="4550">
                  <c:v>-0.77822000000000002</c:v>
                </c:pt>
                <c:pt idx="4551">
                  <c:v>-0.80894999999999995</c:v>
                </c:pt>
                <c:pt idx="4552">
                  <c:v>-0.84938999999999998</c:v>
                </c:pt>
                <c:pt idx="4553">
                  <c:v>-1.0065</c:v>
                </c:pt>
                <c:pt idx="4554">
                  <c:v>-0.89754</c:v>
                </c:pt>
                <c:pt idx="4555">
                  <c:v>-0.82703000000000004</c:v>
                </c:pt>
                <c:pt idx="4556">
                  <c:v>-0.83923999999999999</c:v>
                </c:pt>
                <c:pt idx="4557">
                  <c:v>-0.70042000000000004</c:v>
                </c:pt>
                <c:pt idx="4558">
                  <c:v>-0.67630999999999997</c:v>
                </c:pt>
                <c:pt idx="4559">
                  <c:v>-0.66861000000000004</c:v>
                </c:pt>
                <c:pt idx="4560">
                  <c:v>-0.47065000000000001</c:v>
                </c:pt>
                <c:pt idx="4561">
                  <c:v>-0.42198999999999998</c:v>
                </c:pt>
                <c:pt idx="4562">
                  <c:v>-0.40682000000000001</c:v>
                </c:pt>
                <c:pt idx="4563">
                  <c:v>-0.21307999999999999</c:v>
                </c:pt>
                <c:pt idx="4564">
                  <c:v>1.9526999999999999E-2</c:v>
                </c:pt>
                <c:pt idx="4565">
                  <c:v>0.33806000000000003</c:v>
                </c:pt>
                <c:pt idx="4566">
                  <c:v>0.61140000000000005</c:v>
                </c:pt>
                <c:pt idx="4567">
                  <c:v>0.49206</c:v>
                </c:pt>
                <c:pt idx="4568">
                  <c:v>0.82257000000000002</c:v>
                </c:pt>
                <c:pt idx="4569">
                  <c:v>0.71231</c:v>
                </c:pt>
                <c:pt idx="4570">
                  <c:v>1.0263</c:v>
                </c:pt>
                <c:pt idx="4571">
                  <c:v>1.0333000000000001</c:v>
                </c:pt>
                <c:pt idx="4572">
                  <c:v>1.0677000000000001</c:v>
                </c:pt>
                <c:pt idx="4573">
                  <c:v>0.92017000000000004</c:v>
                </c:pt>
                <c:pt idx="4574">
                  <c:v>0.96035000000000004</c:v>
                </c:pt>
                <c:pt idx="4575">
                  <c:v>1.2727999999999999</c:v>
                </c:pt>
                <c:pt idx="4576">
                  <c:v>1.1449</c:v>
                </c:pt>
                <c:pt idx="4577">
                  <c:v>1.0006999999999999</c:v>
                </c:pt>
                <c:pt idx="4578">
                  <c:v>1.1549</c:v>
                </c:pt>
                <c:pt idx="4579">
                  <c:v>0.86485999999999996</c:v>
                </c:pt>
                <c:pt idx="4580">
                  <c:v>0.61485000000000001</c:v>
                </c:pt>
                <c:pt idx="4581">
                  <c:v>0.57809999999999995</c:v>
                </c:pt>
                <c:pt idx="4582">
                  <c:v>0.26718999999999998</c:v>
                </c:pt>
                <c:pt idx="4583">
                  <c:v>0.21337999999999999</c:v>
                </c:pt>
                <c:pt idx="4584">
                  <c:v>0.21875</c:v>
                </c:pt>
                <c:pt idx="4585">
                  <c:v>-9.4838000000000006E-2</c:v>
                </c:pt>
                <c:pt idx="4586">
                  <c:v>-0.24364</c:v>
                </c:pt>
                <c:pt idx="4587">
                  <c:v>-0.24565999999999999</c:v>
                </c:pt>
                <c:pt idx="4588">
                  <c:v>-0.47112999999999999</c:v>
                </c:pt>
                <c:pt idx="4589">
                  <c:v>-0.80750999999999995</c:v>
                </c:pt>
                <c:pt idx="4590">
                  <c:v>-1.1549</c:v>
                </c:pt>
                <c:pt idx="4591">
                  <c:v>-1.3932</c:v>
                </c:pt>
                <c:pt idx="4592">
                  <c:v>-1.1531</c:v>
                </c:pt>
                <c:pt idx="4593">
                  <c:v>-1.3734999999999999</c:v>
                </c:pt>
                <c:pt idx="4594">
                  <c:v>-1.1466000000000001</c:v>
                </c:pt>
                <c:pt idx="4595">
                  <c:v>-1.431</c:v>
                </c:pt>
                <c:pt idx="4596">
                  <c:v>-1.3318000000000001</c:v>
                </c:pt>
                <c:pt idx="4597">
                  <c:v>-1.1609</c:v>
                </c:pt>
                <c:pt idx="4598">
                  <c:v>-0.87024000000000001</c:v>
                </c:pt>
                <c:pt idx="4599">
                  <c:v>-0.93637999999999999</c:v>
                </c:pt>
                <c:pt idx="4600">
                  <c:v>-1.1992</c:v>
                </c:pt>
                <c:pt idx="4601">
                  <c:v>-0.90293000000000001</c:v>
                </c:pt>
                <c:pt idx="4602">
                  <c:v>-0.68777999999999995</c:v>
                </c:pt>
                <c:pt idx="4603">
                  <c:v>-0.73543999999999998</c:v>
                </c:pt>
                <c:pt idx="4604">
                  <c:v>-0.30259000000000003</c:v>
                </c:pt>
                <c:pt idx="4605">
                  <c:v>6.6334000000000002E-3</c:v>
                </c:pt>
                <c:pt idx="4606">
                  <c:v>0.1053</c:v>
                </c:pt>
                <c:pt idx="4607">
                  <c:v>0.50778000000000001</c:v>
                </c:pt>
                <c:pt idx="4608">
                  <c:v>0.59414</c:v>
                </c:pt>
                <c:pt idx="4609">
                  <c:v>0.56123999999999996</c:v>
                </c:pt>
                <c:pt idx="4610">
                  <c:v>0.93930000000000002</c:v>
                </c:pt>
                <c:pt idx="4611">
                  <c:v>1.0787</c:v>
                </c:pt>
                <c:pt idx="4612">
                  <c:v>1.0267999999999999</c:v>
                </c:pt>
                <c:pt idx="4613">
                  <c:v>1.2148000000000001</c:v>
                </c:pt>
                <c:pt idx="4614">
                  <c:v>1.4735</c:v>
                </c:pt>
                <c:pt idx="4615">
                  <c:v>1.6538999999999999</c:v>
                </c:pt>
                <c:pt idx="4616">
                  <c:v>1.7762</c:v>
                </c:pt>
                <c:pt idx="4617">
                  <c:v>1.4781</c:v>
                </c:pt>
                <c:pt idx="4618">
                  <c:v>1.4372</c:v>
                </c:pt>
                <c:pt idx="4619">
                  <c:v>1.2005999999999999</c:v>
                </c:pt>
                <c:pt idx="4620">
                  <c:v>1.2754000000000001</c:v>
                </c:pt>
                <c:pt idx="4621">
                  <c:v>1.046</c:v>
                </c:pt>
                <c:pt idx="4622">
                  <c:v>0.77181</c:v>
                </c:pt>
                <c:pt idx="4623">
                  <c:v>0.39638000000000001</c:v>
                </c:pt>
                <c:pt idx="4624">
                  <c:v>0.34077000000000002</c:v>
                </c:pt>
                <c:pt idx="4625">
                  <c:v>0.43290000000000001</c:v>
                </c:pt>
                <c:pt idx="4626">
                  <c:v>0.12842999999999999</c:v>
                </c:pt>
                <c:pt idx="4627">
                  <c:v>-0.17238999999999999</c:v>
                </c:pt>
                <c:pt idx="4628">
                  <c:v>-0.25633</c:v>
                </c:pt>
                <c:pt idx="4629">
                  <c:v>-0.65151999999999999</c:v>
                </c:pt>
                <c:pt idx="4630">
                  <c:v>-0.94843</c:v>
                </c:pt>
                <c:pt idx="4631">
                  <c:v>-1.0206</c:v>
                </c:pt>
                <c:pt idx="4632">
                  <c:v>-1.3539000000000001</c:v>
                </c:pt>
                <c:pt idx="4633">
                  <c:v>-1.4362999999999999</c:v>
                </c:pt>
                <c:pt idx="4634">
                  <c:v>-1.3494999999999999</c:v>
                </c:pt>
                <c:pt idx="4635">
                  <c:v>-1.5714999999999999</c:v>
                </c:pt>
                <c:pt idx="4636">
                  <c:v>-1.6883999999999999</c:v>
                </c:pt>
                <c:pt idx="4637">
                  <c:v>-1.6274999999999999</c:v>
                </c:pt>
                <c:pt idx="4638">
                  <c:v>-1.5869</c:v>
                </c:pt>
                <c:pt idx="4639">
                  <c:v>-1.7159</c:v>
                </c:pt>
                <c:pt idx="4640">
                  <c:v>-1.583</c:v>
                </c:pt>
                <c:pt idx="4641">
                  <c:v>-1.4756</c:v>
                </c:pt>
                <c:pt idx="4642">
                  <c:v>-1.2758</c:v>
                </c:pt>
                <c:pt idx="4643">
                  <c:v>-0.92971999999999999</c:v>
                </c:pt>
                <c:pt idx="4644">
                  <c:v>-0.70391999999999999</c:v>
                </c:pt>
                <c:pt idx="4645">
                  <c:v>-0.41403000000000001</c:v>
                </c:pt>
                <c:pt idx="4646">
                  <c:v>-0.23397999999999999</c:v>
                </c:pt>
                <c:pt idx="4647">
                  <c:v>0.14942</c:v>
                </c:pt>
                <c:pt idx="4648">
                  <c:v>0.47506999999999999</c:v>
                </c:pt>
                <c:pt idx="4649">
                  <c:v>0.62761999999999996</c:v>
                </c:pt>
                <c:pt idx="4650">
                  <c:v>0.83867999999999998</c:v>
                </c:pt>
                <c:pt idx="4651">
                  <c:v>0.99999000000000005</c:v>
                </c:pt>
                <c:pt idx="4652">
                  <c:v>1.2378</c:v>
                </c:pt>
                <c:pt idx="4653">
                  <c:v>1.4389000000000001</c:v>
                </c:pt>
                <c:pt idx="4654">
                  <c:v>1.5790999999999999</c:v>
                </c:pt>
                <c:pt idx="4655">
                  <c:v>1.6547000000000001</c:v>
                </c:pt>
                <c:pt idx="4656">
                  <c:v>1.7706</c:v>
                </c:pt>
                <c:pt idx="4657">
                  <c:v>1.8911</c:v>
                </c:pt>
                <c:pt idx="4658">
                  <c:v>1.8580000000000001</c:v>
                </c:pt>
                <c:pt idx="4659">
                  <c:v>1.8139000000000001</c:v>
                </c:pt>
                <c:pt idx="4660">
                  <c:v>1.7576000000000001</c:v>
                </c:pt>
                <c:pt idx="4661">
                  <c:v>1.6140000000000001</c:v>
                </c:pt>
                <c:pt idx="4662">
                  <c:v>1.3943000000000001</c:v>
                </c:pt>
                <c:pt idx="4663">
                  <c:v>1.0978000000000001</c:v>
                </c:pt>
                <c:pt idx="4664">
                  <c:v>0.71721999999999997</c:v>
                </c:pt>
                <c:pt idx="4665">
                  <c:v>0.73197999999999996</c:v>
                </c:pt>
                <c:pt idx="4666">
                  <c:v>0.61799000000000004</c:v>
                </c:pt>
                <c:pt idx="4667">
                  <c:v>-0.13693</c:v>
                </c:pt>
                <c:pt idx="4668">
                  <c:v>-0.19156000000000001</c:v>
                </c:pt>
                <c:pt idx="4669">
                  <c:v>-0.57418000000000002</c:v>
                </c:pt>
                <c:pt idx="4670">
                  <c:v>-0.59074000000000004</c:v>
                </c:pt>
                <c:pt idx="4671">
                  <c:v>-0.99068999999999996</c:v>
                </c:pt>
                <c:pt idx="4672">
                  <c:v>-1.1009</c:v>
                </c:pt>
                <c:pt idx="4673">
                  <c:v>-1.4819</c:v>
                </c:pt>
                <c:pt idx="4674">
                  <c:v>-1.7002999999999999</c:v>
                </c:pt>
                <c:pt idx="4675">
                  <c:v>-1.4366000000000001</c:v>
                </c:pt>
                <c:pt idx="4676">
                  <c:v>-1.5907</c:v>
                </c:pt>
                <c:pt idx="4677">
                  <c:v>-1.6816</c:v>
                </c:pt>
                <c:pt idx="4678">
                  <c:v>-1.2908999999999999</c:v>
                </c:pt>
                <c:pt idx="4679">
                  <c:v>-1.4582999999999999</c:v>
                </c:pt>
                <c:pt idx="4680">
                  <c:v>-1.5596000000000001</c:v>
                </c:pt>
                <c:pt idx="4681">
                  <c:v>-1.3305</c:v>
                </c:pt>
                <c:pt idx="4682">
                  <c:v>-1.2609999999999999</c:v>
                </c:pt>
                <c:pt idx="4683">
                  <c:v>-1.0719000000000001</c:v>
                </c:pt>
                <c:pt idx="4684">
                  <c:v>-0.76309000000000005</c:v>
                </c:pt>
                <c:pt idx="4685">
                  <c:v>-0.62907000000000002</c:v>
                </c:pt>
                <c:pt idx="4686">
                  <c:v>-0.29182000000000002</c:v>
                </c:pt>
                <c:pt idx="4687">
                  <c:v>0.10578</c:v>
                </c:pt>
                <c:pt idx="4688">
                  <c:v>0.22133</c:v>
                </c:pt>
                <c:pt idx="4689">
                  <c:v>0.31229000000000001</c:v>
                </c:pt>
                <c:pt idx="4690">
                  <c:v>0.16991999999999999</c:v>
                </c:pt>
                <c:pt idx="4691">
                  <c:v>0.13421</c:v>
                </c:pt>
                <c:pt idx="4692">
                  <c:v>0.87033000000000005</c:v>
                </c:pt>
                <c:pt idx="4693">
                  <c:v>0.66113</c:v>
                </c:pt>
                <c:pt idx="4694">
                  <c:v>1.1966000000000001</c:v>
                </c:pt>
                <c:pt idx="4695">
                  <c:v>0.78951000000000005</c:v>
                </c:pt>
                <c:pt idx="4696">
                  <c:v>1.0417000000000001</c:v>
                </c:pt>
                <c:pt idx="4697">
                  <c:v>1.1176999999999999</c:v>
                </c:pt>
                <c:pt idx="4698">
                  <c:v>1.5743</c:v>
                </c:pt>
                <c:pt idx="4699">
                  <c:v>1.4021999999999999</c:v>
                </c:pt>
                <c:pt idx="4700">
                  <c:v>0.70823000000000003</c:v>
                </c:pt>
                <c:pt idx="4701">
                  <c:v>0.83135000000000003</c:v>
                </c:pt>
                <c:pt idx="4702">
                  <c:v>0.84250000000000003</c:v>
                </c:pt>
                <c:pt idx="4703">
                  <c:v>0.31655</c:v>
                </c:pt>
                <c:pt idx="4704">
                  <c:v>0.64259999999999995</c:v>
                </c:pt>
                <c:pt idx="4705">
                  <c:v>0.67418999999999996</c:v>
                </c:pt>
                <c:pt idx="4706">
                  <c:v>0.27333000000000002</c:v>
                </c:pt>
                <c:pt idx="4707">
                  <c:v>0.50526000000000004</c:v>
                </c:pt>
                <c:pt idx="4708">
                  <c:v>0.2248</c:v>
                </c:pt>
                <c:pt idx="4709">
                  <c:v>-0.32506000000000002</c:v>
                </c:pt>
                <c:pt idx="4710">
                  <c:v>-0.23385</c:v>
                </c:pt>
                <c:pt idx="4711">
                  <c:v>-0.44613999999999998</c:v>
                </c:pt>
                <c:pt idx="4712">
                  <c:v>-0.83675999999999995</c:v>
                </c:pt>
                <c:pt idx="4713">
                  <c:v>-0.78966000000000003</c:v>
                </c:pt>
                <c:pt idx="4714">
                  <c:v>-0.53852</c:v>
                </c:pt>
                <c:pt idx="4715">
                  <c:v>-0.27583000000000002</c:v>
                </c:pt>
                <c:pt idx="4716">
                  <c:v>-6.1343000000000002E-2</c:v>
                </c:pt>
                <c:pt idx="4717">
                  <c:v>-0.74836000000000003</c:v>
                </c:pt>
                <c:pt idx="4718">
                  <c:v>-0.46929999999999999</c:v>
                </c:pt>
                <c:pt idx="4719">
                  <c:v>-0.87338000000000005</c:v>
                </c:pt>
                <c:pt idx="4720">
                  <c:v>-0.35554999999999998</c:v>
                </c:pt>
                <c:pt idx="4721">
                  <c:v>-0.52610999999999997</c:v>
                </c:pt>
                <c:pt idx="4722">
                  <c:v>-0.58891000000000004</c:v>
                </c:pt>
                <c:pt idx="4723">
                  <c:v>-1.0461</c:v>
                </c:pt>
                <c:pt idx="4724">
                  <c:v>-0.72772000000000003</c:v>
                </c:pt>
                <c:pt idx="4725">
                  <c:v>0.12409000000000001</c:v>
                </c:pt>
                <c:pt idx="4726">
                  <c:v>7.6928999999999999E-3</c:v>
                </c:pt>
                <c:pt idx="4727">
                  <c:v>-9.9098000000000006E-2</c:v>
                </c:pt>
                <c:pt idx="4728">
                  <c:v>0.41567999999999999</c:v>
                </c:pt>
                <c:pt idx="4729">
                  <c:v>8.2968E-2</c:v>
                </c:pt>
                <c:pt idx="4730">
                  <c:v>-4.2111000000000003E-2</c:v>
                </c:pt>
                <c:pt idx="4731">
                  <c:v>0.31308000000000002</c:v>
                </c:pt>
                <c:pt idx="4732">
                  <c:v>-4.7636999999999999E-2</c:v>
                </c:pt>
                <c:pt idx="4733">
                  <c:v>0.18176</c:v>
                </c:pt>
                <c:pt idx="4734">
                  <c:v>0.69198000000000004</c:v>
                </c:pt>
                <c:pt idx="4735">
                  <c:v>0.46976000000000001</c:v>
                </c:pt>
                <c:pt idx="4736">
                  <c:v>0.43707000000000001</c:v>
                </c:pt>
                <c:pt idx="4737">
                  <c:v>0.71536999999999995</c:v>
                </c:pt>
                <c:pt idx="4738">
                  <c:v>0.53437999999999997</c:v>
                </c:pt>
                <c:pt idx="4739">
                  <c:v>-3.0138999999999999E-2</c:v>
                </c:pt>
                <c:pt idx="4740">
                  <c:v>8.0171000000000006E-2</c:v>
                </c:pt>
                <c:pt idx="4741">
                  <c:v>-9.3371999999999997E-2</c:v>
                </c:pt>
                <c:pt idx="4742">
                  <c:v>-0.12074</c:v>
                </c:pt>
                <c:pt idx="4743">
                  <c:v>5.7625999999999997E-2</c:v>
                </c:pt>
                <c:pt idx="4744">
                  <c:v>0.17874999999999999</c:v>
                </c:pt>
                <c:pt idx="4745">
                  <c:v>0.14241999999999999</c:v>
                </c:pt>
                <c:pt idx="4746">
                  <c:v>-5.6459000000000002E-2</c:v>
                </c:pt>
                <c:pt idx="4747">
                  <c:v>0.1835</c:v>
                </c:pt>
                <c:pt idx="4748">
                  <c:v>0.40803</c:v>
                </c:pt>
                <c:pt idx="4749">
                  <c:v>5.5833000000000001E-2</c:v>
                </c:pt>
                <c:pt idx="4750">
                  <c:v>-0.27651999999999999</c:v>
                </c:pt>
                <c:pt idx="4751">
                  <c:v>-0.33661999999999997</c:v>
                </c:pt>
                <c:pt idx="4752">
                  <c:v>-0.27089000000000002</c:v>
                </c:pt>
                <c:pt idx="4753">
                  <c:v>-0.25481999999999999</c:v>
                </c:pt>
                <c:pt idx="4754">
                  <c:v>-0.2427</c:v>
                </c:pt>
                <c:pt idx="4755">
                  <c:v>-0.25663000000000002</c:v>
                </c:pt>
                <c:pt idx="4756">
                  <c:v>-0.25136999999999998</c:v>
                </c:pt>
                <c:pt idx="4757">
                  <c:v>-1.0111E-2</c:v>
                </c:pt>
                <c:pt idx="4758">
                  <c:v>-1.6463000000000001E-3</c:v>
                </c:pt>
                <c:pt idx="4759">
                  <c:v>-0.10699</c:v>
                </c:pt>
                <c:pt idx="4760">
                  <c:v>-3.1959000000000001E-2</c:v>
                </c:pt>
                <c:pt idx="4761">
                  <c:v>0.1779</c:v>
                </c:pt>
                <c:pt idx="4762">
                  <c:v>0.18983</c:v>
                </c:pt>
                <c:pt idx="4763">
                  <c:v>0.10106</c:v>
                </c:pt>
                <c:pt idx="4764">
                  <c:v>2.4464E-2</c:v>
                </c:pt>
                <c:pt idx="4765">
                  <c:v>9.8253999999999994E-2</c:v>
                </c:pt>
                <c:pt idx="4766">
                  <c:v>0.21052999999999999</c:v>
                </c:pt>
                <c:pt idx="4767">
                  <c:v>-3.4743999999999997E-2</c:v>
                </c:pt>
                <c:pt idx="4768">
                  <c:v>-0.16231000000000001</c:v>
                </c:pt>
                <c:pt idx="4769">
                  <c:v>-7.1003999999999998E-2</c:v>
                </c:pt>
                <c:pt idx="4770">
                  <c:v>-7.0202000000000001E-2</c:v>
                </c:pt>
                <c:pt idx="4771">
                  <c:v>-5.4939000000000002E-2</c:v>
                </c:pt>
                <c:pt idx="4772">
                  <c:v>-9.0231000000000006E-2</c:v>
                </c:pt>
                <c:pt idx="4773">
                  <c:v>-0.13098000000000001</c:v>
                </c:pt>
                <c:pt idx="4774">
                  <c:v>-9.4963000000000006E-2</c:v>
                </c:pt>
                <c:pt idx="4775">
                  <c:v>-1.6004000000000001E-2</c:v>
                </c:pt>
                <c:pt idx="4776">
                  <c:v>-1.0432E-2</c:v>
                </c:pt>
                <c:pt idx="4777">
                  <c:v>-4.5746000000000002E-2</c:v>
                </c:pt>
                <c:pt idx="4778">
                  <c:v>1.3734E-2</c:v>
                </c:pt>
                <c:pt idx="4779">
                  <c:v>4.4386000000000002E-2</c:v>
                </c:pt>
                <c:pt idx="4780">
                  <c:v>4.0311E-2</c:v>
                </c:pt>
                <c:pt idx="4781">
                  <c:v>5.4327E-2</c:v>
                </c:pt>
                <c:pt idx="4782">
                  <c:v>4.8619000000000002E-2</c:v>
                </c:pt>
                <c:pt idx="4783">
                  <c:v>3.9017000000000003E-2</c:v>
                </c:pt>
                <c:pt idx="4784">
                  <c:v>3.8516000000000002E-2</c:v>
                </c:pt>
                <c:pt idx="4785">
                  <c:v>4.8715000000000001E-2</c:v>
                </c:pt>
                <c:pt idx="4786">
                  <c:v>2.7157000000000001E-2</c:v>
                </c:pt>
                <c:pt idx="4787">
                  <c:v>4.2694000000000003E-2</c:v>
                </c:pt>
                <c:pt idx="4788">
                  <c:v>5.4556E-2</c:v>
                </c:pt>
                <c:pt idx="4789">
                  <c:v>9.9065E-2</c:v>
                </c:pt>
                <c:pt idx="4790">
                  <c:v>8.5125000000000006E-2</c:v>
                </c:pt>
                <c:pt idx="4791">
                  <c:v>9.9476999999999996E-2</c:v>
                </c:pt>
                <c:pt idx="4792">
                  <c:v>0.17119999999999999</c:v>
                </c:pt>
                <c:pt idx="4793">
                  <c:v>0.20805999999999999</c:v>
                </c:pt>
                <c:pt idx="4794">
                  <c:v>0.16496</c:v>
                </c:pt>
                <c:pt idx="4795">
                  <c:v>0.16944999999999999</c:v>
                </c:pt>
                <c:pt idx="4796">
                  <c:v>0.11251</c:v>
                </c:pt>
                <c:pt idx="4797">
                  <c:v>6.472E-2</c:v>
                </c:pt>
                <c:pt idx="4798">
                  <c:v>6.8644999999999998E-2</c:v>
                </c:pt>
                <c:pt idx="4799">
                  <c:v>3.8514E-2</c:v>
                </c:pt>
                <c:pt idx="4800">
                  <c:v>-3.7851000000000003E-2</c:v>
                </c:pt>
                <c:pt idx="4801">
                  <c:v>-8.7679999999999994E-2</c:v>
                </c:pt>
                <c:pt idx="4802">
                  <c:v>-7.0422999999999999E-2</c:v>
                </c:pt>
                <c:pt idx="4803">
                  <c:v>-8.4640000000000007E-2</c:v>
                </c:pt>
                <c:pt idx="4804">
                  <c:v>-8.4667999999999993E-2</c:v>
                </c:pt>
                <c:pt idx="4805">
                  <c:v>-8.9459999999999998E-2</c:v>
                </c:pt>
                <c:pt idx="4806">
                  <c:v>-0.11788999999999999</c:v>
                </c:pt>
                <c:pt idx="4807">
                  <c:v>-0.1072</c:v>
                </c:pt>
                <c:pt idx="4808">
                  <c:v>-6.6826999999999998E-2</c:v>
                </c:pt>
                <c:pt idx="4809">
                  <c:v>-8.1987000000000004E-2</c:v>
                </c:pt>
                <c:pt idx="4810">
                  <c:v>-7.8777E-2</c:v>
                </c:pt>
                <c:pt idx="4811">
                  <c:v>-0.10185</c:v>
                </c:pt>
                <c:pt idx="4812">
                  <c:v>-8.3893999999999996E-2</c:v>
                </c:pt>
                <c:pt idx="4813">
                  <c:v>-6.7923999999999998E-2</c:v>
                </c:pt>
                <c:pt idx="4814">
                  <c:v>-0.19034999999999999</c:v>
                </c:pt>
                <c:pt idx="4815">
                  <c:v>-6.8969000000000001E-3</c:v>
                </c:pt>
                <c:pt idx="4816">
                  <c:v>8.5321999999999995E-2</c:v>
                </c:pt>
                <c:pt idx="4817">
                  <c:v>-0.25777</c:v>
                </c:pt>
                <c:pt idx="4818">
                  <c:v>-5.8659999999999997E-2</c:v>
                </c:pt>
                <c:pt idx="4819">
                  <c:v>-0.16186</c:v>
                </c:pt>
                <c:pt idx="4820">
                  <c:v>9.3393000000000004E-2</c:v>
                </c:pt>
                <c:pt idx="4821">
                  <c:v>-3.9035E-2</c:v>
                </c:pt>
                <c:pt idx="4822">
                  <c:v>2.3466999999999998E-2</c:v>
                </c:pt>
                <c:pt idx="4823">
                  <c:v>-0.10145999999999999</c:v>
                </c:pt>
                <c:pt idx="4824">
                  <c:v>-0.10378999999999999</c:v>
                </c:pt>
                <c:pt idx="4825">
                  <c:v>0.17354</c:v>
                </c:pt>
                <c:pt idx="4826">
                  <c:v>6.7738000000000007E-2</c:v>
                </c:pt>
                <c:pt idx="4827">
                  <c:v>-5.6617000000000004E-3</c:v>
                </c:pt>
                <c:pt idx="4828">
                  <c:v>0.2306</c:v>
                </c:pt>
                <c:pt idx="4829">
                  <c:v>1.984E-2</c:v>
                </c:pt>
                <c:pt idx="4830">
                  <c:v>-7.7048000000000005E-2</c:v>
                </c:pt>
                <c:pt idx="4831">
                  <c:v>9.3898999999999996E-2</c:v>
                </c:pt>
                <c:pt idx="4832">
                  <c:v>-2.1134E-2</c:v>
                </c:pt>
                <c:pt idx="4833">
                  <c:v>1.3538E-2</c:v>
                </c:pt>
                <c:pt idx="4834">
                  <c:v>0.16689000000000001</c:v>
                </c:pt>
                <c:pt idx="4835">
                  <c:v>0.10113999999999999</c:v>
                </c:pt>
                <c:pt idx="4836">
                  <c:v>0.20563999999999999</c:v>
                </c:pt>
                <c:pt idx="4837">
                  <c:v>0.30357000000000001</c:v>
                </c:pt>
                <c:pt idx="4838">
                  <c:v>0.14405999999999999</c:v>
                </c:pt>
                <c:pt idx="4839">
                  <c:v>-5.6030999999999997E-2</c:v>
                </c:pt>
                <c:pt idx="4840">
                  <c:v>-0.16202</c:v>
                </c:pt>
                <c:pt idx="4841">
                  <c:v>-0.26035999999999998</c:v>
                </c:pt>
                <c:pt idx="4842">
                  <c:v>-4.1813999999999997E-2</c:v>
                </c:pt>
                <c:pt idx="4843">
                  <c:v>-0.24518999999999999</c:v>
                </c:pt>
                <c:pt idx="4844">
                  <c:v>2.0909000000000001E-2</c:v>
                </c:pt>
                <c:pt idx="4845">
                  <c:v>-0.19486999999999999</c:v>
                </c:pt>
                <c:pt idx="4846">
                  <c:v>-0.14085</c:v>
                </c:pt>
                <c:pt idx="4847">
                  <c:v>-0.1162</c:v>
                </c:pt>
                <c:pt idx="4848">
                  <c:v>0.15504999999999999</c:v>
                </c:pt>
                <c:pt idx="4849">
                  <c:v>4.6267000000000003E-2</c:v>
                </c:pt>
                <c:pt idx="4850">
                  <c:v>-0.36085</c:v>
                </c:pt>
                <c:pt idx="4851">
                  <c:v>-0.28769</c:v>
                </c:pt>
                <c:pt idx="4852">
                  <c:v>-0.16883999999999999</c:v>
                </c:pt>
                <c:pt idx="4853">
                  <c:v>-0.34399999999999997</c:v>
                </c:pt>
                <c:pt idx="4854">
                  <c:v>-9.042E-2</c:v>
                </c:pt>
                <c:pt idx="4855">
                  <c:v>3.0301999999999999E-2</c:v>
                </c:pt>
                <c:pt idx="4856">
                  <c:v>-7.4346999999999996E-2</c:v>
                </c:pt>
                <c:pt idx="4857">
                  <c:v>0.20546</c:v>
                </c:pt>
                <c:pt idx="4858">
                  <c:v>0.17241000000000001</c:v>
                </c:pt>
                <c:pt idx="4859">
                  <c:v>-2.3032E-2</c:v>
                </c:pt>
                <c:pt idx="4860">
                  <c:v>0.12528</c:v>
                </c:pt>
                <c:pt idx="4861">
                  <c:v>0.14679</c:v>
                </c:pt>
                <c:pt idx="4862">
                  <c:v>6.6945000000000005E-2</c:v>
                </c:pt>
                <c:pt idx="4863">
                  <c:v>0.18137</c:v>
                </c:pt>
                <c:pt idx="4864">
                  <c:v>0.37419000000000002</c:v>
                </c:pt>
                <c:pt idx="4865">
                  <c:v>0.44136999999999998</c:v>
                </c:pt>
                <c:pt idx="4866">
                  <c:v>0.57989999999999997</c:v>
                </c:pt>
                <c:pt idx="4867">
                  <c:v>0.35659000000000002</c:v>
                </c:pt>
                <c:pt idx="4868">
                  <c:v>0.40952</c:v>
                </c:pt>
                <c:pt idx="4869">
                  <c:v>0.22103999999999999</c:v>
                </c:pt>
                <c:pt idx="4870">
                  <c:v>0.37054999999999999</c:v>
                </c:pt>
                <c:pt idx="4871">
                  <c:v>0.34000999999999998</c:v>
                </c:pt>
                <c:pt idx="4872">
                  <c:v>0.21151</c:v>
                </c:pt>
                <c:pt idx="4873">
                  <c:v>-5.1417999999999998E-2</c:v>
                </c:pt>
                <c:pt idx="4874">
                  <c:v>3.8295000000000003E-2</c:v>
                </c:pt>
                <c:pt idx="4875">
                  <c:v>0.31602000000000002</c:v>
                </c:pt>
                <c:pt idx="4876">
                  <c:v>0.17130000000000001</c:v>
                </c:pt>
                <c:pt idx="4877">
                  <c:v>-1.4266000000000001E-3</c:v>
                </c:pt>
                <c:pt idx="4878">
                  <c:v>4.2765999999999998E-2</c:v>
                </c:pt>
                <c:pt idx="4879">
                  <c:v>-0.18586</c:v>
                </c:pt>
                <c:pt idx="4880">
                  <c:v>-0.30008000000000001</c:v>
                </c:pt>
                <c:pt idx="4881">
                  <c:v>-0.26680999999999999</c:v>
                </c:pt>
                <c:pt idx="4882">
                  <c:v>-0.52907000000000004</c:v>
                </c:pt>
                <c:pt idx="4883">
                  <c:v>-0.50187999999999999</c:v>
                </c:pt>
                <c:pt idx="4884">
                  <c:v>-0.34745999999999999</c:v>
                </c:pt>
                <c:pt idx="4885">
                  <c:v>-0.46629999999999999</c:v>
                </c:pt>
                <c:pt idx="4886">
                  <c:v>-0.55939000000000005</c:v>
                </c:pt>
                <c:pt idx="4887">
                  <c:v>-0.49206</c:v>
                </c:pt>
                <c:pt idx="4888">
                  <c:v>-0.52925999999999995</c:v>
                </c:pt>
                <c:pt idx="4889">
                  <c:v>-0.66654000000000002</c:v>
                </c:pt>
                <c:pt idx="4890">
                  <c:v>-0.63514999999999999</c:v>
                </c:pt>
                <c:pt idx="4891">
                  <c:v>-0.63385999999999998</c:v>
                </c:pt>
                <c:pt idx="4892">
                  <c:v>-0.48827999999999999</c:v>
                </c:pt>
                <c:pt idx="4893">
                  <c:v>-0.33685999999999999</c:v>
                </c:pt>
                <c:pt idx="4894">
                  <c:v>-0.21739</c:v>
                </c:pt>
                <c:pt idx="4895">
                  <c:v>-0.16228999999999999</c:v>
                </c:pt>
                <c:pt idx="4896">
                  <c:v>-0.10556</c:v>
                </c:pt>
                <c:pt idx="4897">
                  <c:v>6.0947000000000001E-2</c:v>
                </c:pt>
                <c:pt idx="4898">
                  <c:v>0.24246000000000001</c:v>
                </c:pt>
                <c:pt idx="4899">
                  <c:v>0.19556999999999999</c:v>
                </c:pt>
                <c:pt idx="4900">
                  <c:v>0.14482</c:v>
                </c:pt>
                <c:pt idx="4901">
                  <c:v>0.24954999999999999</c:v>
                </c:pt>
                <c:pt idx="4902">
                  <c:v>0.39068999999999998</c:v>
                </c:pt>
                <c:pt idx="4903">
                  <c:v>0.46028000000000002</c:v>
                </c:pt>
                <c:pt idx="4904">
                  <c:v>0.52986999999999995</c:v>
                </c:pt>
                <c:pt idx="4905">
                  <c:v>0.59877000000000002</c:v>
                </c:pt>
                <c:pt idx="4906">
                  <c:v>0.64673000000000003</c:v>
                </c:pt>
                <c:pt idx="4907">
                  <c:v>0.76249</c:v>
                </c:pt>
                <c:pt idx="4908">
                  <c:v>0.72453000000000001</c:v>
                </c:pt>
                <c:pt idx="4909">
                  <c:v>0.67466000000000004</c:v>
                </c:pt>
                <c:pt idx="4910">
                  <c:v>0.71238000000000001</c:v>
                </c:pt>
                <c:pt idx="4911">
                  <c:v>0.72504999999999997</c:v>
                </c:pt>
                <c:pt idx="4912">
                  <c:v>0.67476999999999998</c:v>
                </c:pt>
                <c:pt idx="4913">
                  <c:v>0.60758999999999996</c:v>
                </c:pt>
                <c:pt idx="4914">
                  <c:v>0.54527000000000003</c:v>
                </c:pt>
                <c:pt idx="4915">
                  <c:v>0.33130999999999999</c:v>
                </c:pt>
                <c:pt idx="4916">
                  <c:v>0.18146000000000001</c:v>
                </c:pt>
                <c:pt idx="4917">
                  <c:v>0.15312000000000001</c:v>
                </c:pt>
                <c:pt idx="4918">
                  <c:v>-0.14734</c:v>
                </c:pt>
                <c:pt idx="4919">
                  <c:v>-0.13855999999999999</c:v>
                </c:pt>
                <c:pt idx="4920">
                  <c:v>-0.37273000000000001</c:v>
                </c:pt>
                <c:pt idx="4921">
                  <c:v>-0.39445000000000002</c:v>
                </c:pt>
                <c:pt idx="4922">
                  <c:v>-0.54083000000000003</c:v>
                </c:pt>
                <c:pt idx="4923">
                  <c:v>-0.55647999999999997</c:v>
                </c:pt>
                <c:pt idx="4924">
                  <c:v>-0.55813000000000001</c:v>
                </c:pt>
                <c:pt idx="4925">
                  <c:v>-0.75009000000000003</c:v>
                </c:pt>
                <c:pt idx="4926">
                  <c:v>-0.77603999999999995</c:v>
                </c:pt>
                <c:pt idx="4927">
                  <c:v>-0.82928000000000002</c:v>
                </c:pt>
                <c:pt idx="4928">
                  <c:v>-0.94904999999999995</c:v>
                </c:pt>
                <c:pt idx="4929">
                  <c:v>-0.86582999999999999</c:v>
                </c:pt>
                <c:pt idx="4930">
                  <c:v>-0.80427000000000004</c:v>
                </c:pt>
                <c:pt idx="4931">
                  <c:v>-0.78871000000000002</c:v>
                </c:pt>
                <c:pt idx="4932">
                  <c:v>-0.68437999999999999</c:v>
                </c:pt>
                <c:pt idx="4933">
                  <c:v>-0.66961000000000004</c:v>
                </c:pt>
                <c:pt idx="4934">
                  <c:v>-0.65608</c:v>
                </c:pt>
                <c:pt idx="4935">
                  <c:v>-0.46340999999999999</c:v>
                </c:pt>
                <c:pt idx="4936">
                  <c:v>-0.42747000000000002</c:v>
                </c:pt>
                <c:pt idx="4937">
                  <c:v>-0.40138000000000001</c:v>
                </c:pt>
                <c:pt idx="4938">
                  <c:v>-0.2069</c:v>
                </c:pt>
                <c:pt idx="4939">
                  <c:v>1.7326000000000001E-2</c:v>
                </c:pt>
                <c:pt idx="4940">
                  <c:v>0.33488000000000001</c:v>
                </c:pt>
                <c:pt idx="4941">
                  <c:v>0.58462000000000003</c:v>
                </c:pt>
                <c:pt idx="4942">
                  <c:v>0.47932000000000002</c:v>
                </c:pt>
                <c:pt idx="4943">
                  <c:v>0.80579999999999996</c:v>
                </c:pt>
                <c:pt idx="4944">
                  <c:v>0.69920000000000004</c:v>
                </c:pt>
                <c:pt idx="4945">
                  <c:v>1.0196000000000001</c:v>
                </c:pt>
                <c:pt idx="4946">
                  <c:v>1.0138</c:v>
                </c:pt>
                <c:pt idx="4947">
                  <c:v>1.0448999999999999</c:v>
                </c:pt>
                <c:pt idx="4948">
                  <c:v>0.85016999999999998</c:v>
                </c:pt>
                <c:pt idx="4949">
                  <c:v>0.93237999999999999</c:v>
                </c:pt>
                <c:pt idx="4950">
                  <c:v>1.2442</c:v>
                </c:pt>
                <c:pt idx="4951">
                  <c:v>1.0656000000000001</c:v>
                </c:pt>
                <c:pt idx="4952">
                  <c:v>0.96538000000000002</c:v>
                </c:pt>
                <c:pt idx="4953">
                  <c:v>1.119</c:v>
                </c:pt>
                <c:pt idx="4954">
                  <c:v>0.83648</c:v>
                </c:pt>
                <c:pt idx="4955">
                  <c:v>0.58645999999999998</c:v>
                </c:pt>
                <c:pt idx="4956">
                  <c:v>0.54730999999999996</c:v>
                </c:pt>
                <c:pt idx="4957">
                  <c:v>0.23113</c:v>
                </c:pt>
                <c:pt idx="4958">
                  <c:v>0.15507000000000001</c:v>
                </c:pt>
                <c:pt idx="4959">
                  <c:v>0.18629000000000001</c:v>
                </c:pt>
                <c:pt idx="4960">
                  <c:v>-0.13525000000000001</c:v>
                </c:pt>
                <c:pt idx="4961">
                  <c:v>-0.28282000000000002</c:v>
                </c:pt>
                <c:pt idx="4962">
                  <c:v>-0.29448000000000002</c:v>
                </c:pt>
                <c:pt idx="4963">
                  <c:v>-0.50980999999999999</c:v>
                </c:pt>
                <c:pt idx="4964">
                  <c:v>-0.85407</c:v>
                </c:pt>
                <c:pt idx="4965">
                  <c:v>-1.1464000000000001</c:v>
                </c:pt>
                <c:pt idx="4966">
                  <c:v>-1.4169</c:v>
                </c:pt>
                <c:pt idx="4967">
                  <c:v>-1.1760999999999999</c:v>
                </c:pt>
                <c:pt idx="4968">
                  <c:v>-1.3478000000000001</c:v>
                </c:pt>
                <c:pt idx="4969">
                  <c:v>-1.1646000000000001</c:v>
                </c:pt>
                <c:pt idx="4970">
                  <c:v>-1.4542999999999999</c:v>
                </c:pt>
                <c:pt idx="4971">
                  <c:v>-1.3576999999999999</c:v>
                </c:pt>
                <c:pt idx="4972">
                  <c:v>-1.1867000000000001</c:v>
                </c:pt>
                <c:pt idx="4973">
                  <c:v>-0.88926000000000005</c:v>
                </c:pt>
                <c:pt idx="4974">
                  <c:v>-0.94681000000000004</c:v>
                </c:pt>
                <c:pt idx="4975">
                  <c:v>-1.1494</c:v>
                </c:pt>
                <c:pt idx="4976">
                  <c:v>-0.88878000000000001</c:v>
                </c:pt>
                <c:pt idx="4977">
                  <c:v>-0.67725999999999997</c:v>
                </c:pt>
                <c:pt idx="4978">
                  <c:v>-0.69216999999999995</c:v>
                </c:pt>
                <c:pt idx="4979">
                  <c:v>-0.26766000000000001</c:v>
                </c:pt>
                <c:pt idx="4980">
                  <c:v>3.9203000000000002E-2</c:v>
                </c:pt>
                <c:pt idx="4981">
                  <c:v>0.13521</c:v>
                </c:pt>
                <c:pt idx="4982">
                  <c:v>0.54510000000000003</c:v>
                </c:pt>
                <c:pt idx="4983">
                  <c:v>0.61792999999999998</c:v>
                </c:pt>
                <c:pt idx="4984">
                  <c:v>0.60046999999999995</c:v>
                </c:pt>
                <c:pt idx="4985">
                  <c:v>0.95011999999999996</c:v>
                </c:pt>
                <c:pt idx="4986">
                  <c:v>1.1134999999999999</c:v>
                </c:pt>
                <c:pt idx="4987">
                  <c:v>1.0827</c:v>
                </c:pt>
                <c:pt idx="4988">
                  <c:v>1.2111000000000001</c:v>
                </c:pt>
                <c:pt idx="4989">
                  <c:v>1.5421</c:v>
                </c:pt>
                <c:pt idx="4990">
                  <c:v>1.7172000000000001</c:v>
                </c:pt>
                <c:pt idx="4991">
                  <c:v>1.8485</c:v>
                </c:pt>
                <c:pt idx="4992">
                  <c:v>1.4838</c:v>
                </c:pt>
                <c:pt idx="4993">
                  <c:v>1.4924999999999999</c:v>
                </c:pt>
                <c:pt idx="4994">
                  <c:v>1.2544999999999999</c:v>
                </c:pt>
                <c:pt idx="4995">
                  <c:v>1.2688999999999999</c:v>
                </c:pt>
                <c:pt idx="4996">
                  <c:v>1.0925</c:v>
                </c:pt>
                <c:pt idx="4997">
                  <c:v>0.81274999999999997</c:v>
                </c:pt>
                <c:pt idx="4998">
                  <c:v>0.42630000000000001</c:v>
                </c:pt>
                <c:pt idx="4999">
                  <c:v>0.37952000000000002</c:v>
                </c:pt>
                <c:pt idx="5000">
                  <c:v>0.47626000000000002</c:v>
                </c:pt>
                <c:pt idx="5001">
                  <c:v>0.15118000000000001</c:v>
                </c:pt>
                <c:pt idx="5002">
                  <c:v>-0.14942</c:v>
                </c:pt>
                <c:pt idx="5003">
                  <c:v>-0.22839000000000001</c:v>
                </c:pt>
                <c:pt idx="5004">
                  <c:v>-0.63521000000000005</c:v>
                </c:pt>
                <c:pt idx="5005">
                  <c:v>-0.90476000000000001</c:v>
                </c:pt>
                <c:pt idx="5006">
                  <c:v>-1.0153000000000001</c:v>
                </c:pt>
                <c:pt idx="5007">
                  <c:v>-1.3546</c:v>
                </c:pt>
                <c:pt idx="5008">
                  <c:v>-1.4486000000000001</c:v>
                </c:pt>
                <c:pt idx="5009">
                  <c:v>-1.3793</c:v>
                </c:pt>
                <c:pt idx="5010">
                  <c:v>-1.6064000000000001</c:v>
                </c:pt>
                <c:pt idx="5011">
                  <c:v>-1.7249000000000001</c:v>
                </c:pt>
                <c:pt idx="5012">
                  <c:v>-1.5772999999999999</c:v>
                </c:pt>
                <c:pt idx="5013">
                  <c:v>-1.6151</c:v>
                </c:pt>
                <c:pt idx="5014">
                  <c:v>-1.7555000000000001</c:v>
                </c:pt>
                <c:pt idx="5015">
                  <c:v>-1.5496000000000001</c:v>
                </c:pt>
                <c:pt idx="5016">
                  <c:v>-1.5108999999999999</c:v>
                </c:pt>
                <c:pt idx="5017">
                  <c:v>-1.319</c:v>
                </c:pt>
                <c:pt idx="5018">
                  <c:v>-0.9879</c:v>
                </c:pt>
                <c:pt idx="5019">
                  <c:v>-0.73604000000000003</c:v>
                </c:pt>
                <c:pt idx="5020">
                  <c:v>-0.47849000000000003</c:v>
                </c:pt>
                <c:pt idx="5021">
                  <c:v>-0.28491</c:v>
                </c:pt>
                <c:pt idx="5022">
                  <c:v>9.8560999999999996E-2</c:v>
                </c:pt>
                <c:pt idx="5023">
                  <c:v>0.42019000000000001</c:v>
                </c:pt>
                <c:pt idx="5024">
                  <c:v>0.58369000000000004</c:v>
                </c:pt>
                <c:pt idx="5025">
                  <c:v>0.81523000000000001</c:v>
                </c:pt>
                <c:pt idx="5026">
                  <c:v>0.97735000000000005</c:v>
                </c:pt>
                <c:pt idx="5027">
                  <c:v>1.2075</c:v>
                </c:pt>
                <c:pt idx="5028">
                  <c:v>1.4141999999999999</c:v>
                </c:pt>
                <c:pt idx="5029">
                  <c:v>1.4823</c:v>
                </c:pt>
                <c:pt idx="5030">
                  <c:v>1.6127</c:v>
                </c:pt>
                <c:pt idx="5031">
                  <c:v>1.7379</c:v>
                </c:pt>
                <c:pt idx="5032">
                  <c:v>1.7829999999999999</c:v>
                </c:pt>
                <c:pt idx="5033">
                  <c:v>1.8386</c:v>
                </c:pt>
                <c:pt idx="5034">
                  <c:v>1.8001</c:v>
                </c:pt>
                <c:pt idx="5035">
                  <c:v>1.7551000000000001</c:v>
                </c:pt>
                <c:pt idx="5036">
                  <c:v>1.6153</c:v>
                </c:pt>
                <c:pt idx="5037">
                  <c:v>1.4019999999999999</c:v>
                </c:pt>
                <c:pt idx="5038">
                  <c:v>1.0992</c:v>
                </c:pt>
                <c:pt idx="5039">
                  <c:v>0.65164</c:v>
                </c:pt>
                <c:pt idx="5040">
                  <c:v>0.72841</c:v>
                </c:pt>
                <c:pt idx="5041">
                  <c:v>0.61628000000000005</c:v>
                </c:pt>
                <c:pt idx="5042">
                  <c:v>-0.15448000000000001</c:v>
                </c:pt>
                <c:pt idx="5043">
                  <c:v>-0.19427</c:v>
                </c:pt>
                <c:pt idx="5044">
                  <c:v>-0.56715000000000004</c:v>
                </c:pt>
                <c:pt idx="5045">
                  <c:v>-0.58091000000000004</c:v>
                </c:pt>
                <c:pt idx="5046">
                  <c:v>-0.93976000000000004</c:v>
                </c:pt>
                <c:pt idx="5047">
                  <c:v>-1.0763</c:v>
                </c:pt>
                <c:pt idx="5048">
                  <c:v>-1.4682999999999999</c:v>
                </c:pt>
                <c:pt idx="5049">
                  <c:v>-1.62</c:v>
                </c:pt>
                <c:pt idx="5050">
                  <c:v>-1.4168000000000001</c:v>
                </c:pt>
                <c:pt idx="5051">
                  <c:v>-1.5783</c:v>
                </c:pt>
                <c:pt idx="5052">
                  <c:v>-1.6718999999999999</c:v>
                </c:pt>
                <c:pt idx="5053">
                  <c:v>-1.2796000000000001</c:v>
                </c:pt>
                <c:pt idx="5054">
                  <c:v>-1.4453</c:v>
                </c:pt>
                <c:pt idx="5055">
                  <c:v>-1.5375000000000001</c:v>
                </c:pt>
                <c:pt idx="5056">
                  <c:v>-1.2215</c:v>
                </c:pt>
                <c:pt idx="5057">
                  <c:v>-1.2196</c:v>
                </c:pt>
                <c:pt idx="5058">
                  <c:v>-1.0310999999999999</c:v>
                </c:pt>
                <c:pt idx="5059">
                  <c:v>-0.67149999999999999</c:v>
                </c:pt>
                <c:pt idx="5060">
                  <c:v>-0.58916000000000002</c:v>
                </c:pt>
                <c:pt idx="5061">
                  <c:v>-0.25742999999999999</c:v>
                </c:pt>
                <c:pt idx="5062">
                  <c:v>0.13803000000000001</c:v>
                </c:pt>
                <c:pt idx="5063">
                  <c:v>0.25841999999999998</c:v>
                </c:pt>
                <c:pt idx="5064">
                  <c:v>0.34159</c:v>
                </c:pt>
                <c:pt idx="5065">
                  <c:v>0.20119000000000001</c:v>
                </c:pt>
                <c:pt idx="5066">
                  <c:v>0.17648</c:v>
                </c:pt>
                <c:pt idx="5067">
                  <c:v>0.90859000000000001</c:v>
                </c:pt>
                <c:pt idx="5068">
                  <c:v>0.70269000000000004</c:v>
                </c:pt>
                <c:pt idx="5069">
                  <c:v>1.1916</c:v>
                </c:pt>
                <c:pt idx="5070">
                  <c:v>0.83321000000000001</c:v>
                </c:pt>
                <c:pt idx="5071">
                  <c:v>1.0818000000000001</c:v>
                </c:pt>
                <c:pt idx="5072">
                  <c:v>1.1593</c:v>
                </c:pt>
                <c:pt idx="5073">
                  <c:v>1.5394000000000001</c:v>
                </c:pt>
                <c:pt idx="5074">
                  <c:v>1.425</c:v>
                </c:pt>
                <c:pt idx="5075">
                  <c:v>0.72892000000000001</c:v>
                </c:pt>
                <c:pt idx="5076">
                  <c:v>0.78608</c:v>
                </c:pt>
                <c:pt idx="5077">
                  <c:v>0.85324999999999995</c:v>
                </c:pt>
                <c:pt idx="5078">
                  <c:v>0.32646999999999998</c:v>
                </c:pt>
                <c:pt idx="5079">
                  <c:v>0.57865</c:v>
                </c:pt>
                <c:pt idx="5080">
                  <c:v>0.67464000000000002</c:v>
                </c:pt>
                <c:pt idx="5081">
                  <c:v>0.27638000000000001</c:v>
                </c:pt>
                <c:pt idx="5082">
                  <c:v>0.49879000000000001</c:v>
                </c:pt>
                <c:pt idx="5083">
                  <c:v>0.20841000000000001</c:v>
                </c:pt>
                <c:pt idx="5084">
                  <c:v>-0.34522999999999998</c:v>
                </c:pt>
                <c:pt idx="5085">
                  <c:v>-0.25779999999999997</c:v>
                </c:pt>
                <c:pt idx="5086">
                  <c:v>-0.46401999999999999</c:v>
                </c:pt>
                <c:pt idx="5087">
                  <c:v>-0.87705999999999995</c:v>
                </c:pt>
                <c:pt idx="5088">
                  <c:v>-0.83138999999999996</c:v>
                </c:pt>
                <c:pt idx="5089">
                  <c:v>-0.58506000000000002</c:v>
                </c:pt>
                <c:pt idx="5090">
                  <c:v>-0.33795999999999998</c:v>
                </c:pt>
                <c:pt idx="5091">
                  <c:v>-0.10248</c:v>
                </c:pt>
                <c:pt idx="5092">
                  <c:v>-0.79896</c:v>
                </c:pt>
                <c:pt idx="5093">
                  <c:v>-0.47295999999999999</c:v>
                </c:pt>
                <c:pt idx="5094">
                  <c:v>-0.92266999999999999</c:v>
                </c:pt>
                <c:pt idx="5095">
                  <c:v>-0.40997</c:v>
                </c:pt>
                <c:pt idx="5096">
                  <c:v>-0.52771999999999997</c:v>
                </c:pt>
                <c:pt idx="5097">
                  <c:v>-0.64076999999999995</c:v>
                </c:pt>
                <c:pt idx="5098">
                  <c:v>-1.1061000000000001</c:v>
                </c:pt>
                <c:pt idx="5099">
                  <c:v>-0.78422000000000003</c:v>
                </c:pt>
                <c:pt idx="5100">
                  <c:v>9.4946000000000003E-2</c:v>
                </c:pt>
                <c:pt idx="5101">
                  <c:v>-4.2812000000000003E-2</c:v>
                </c:pt>
                <c:pt idx="5102">
                  <c:v>-0.13331999999999999</c:v>
                </c:pt>
                <c:pt idx="5103">
                  <c:v>0.40098</c:v>
                </c:pt>
                <c:pt idx="5104">
                  <c:v>2.6721999999999999E-2</c:v>
                </c:pt>
                <c:pt idx="5105">
                  <c:v>-7.7055999999999999E-2</c:v>
                </c:pt>
                <c:pt idx="5106">
                  <c:v>0.29892999999999997</c:v>
                </c:pt>
                <c:pt idx="5107">
                  <c:v>-6.8496000000000001E-2</c:v>
                </c:pt>
                <c:pt idx="5108">
                  <c:v>0.17923</c:v>
                </c:pt>
                <c:pt idx="5109">
                  <c:v>0.68955999999999995</c:v>
                </c:pt>
                <c:pt idx="5110">
                  <c:v>0.44574999999999998</c:v>
                </c:pt>
                <c:pt idx="5111">
                  <c:v>0.44597999999999999</c:v>
                </c:pt>
                <c:pt idx="5112">
                  <c:v>0.70601999999999998</c:v>
                </c:pt>
                <c:pt idx="5113">
                  <c:v>0.50929000000000002</c:v>
                </c:pt>
                <c:pt idx="5114">
                  <c:v>-3.7829000000000002E-2</c:v>
                </c:pt>
                <c:pt idx="5115">
                  <c:v>8.5577E-2</c:v>
                </c:pt>
                <c:pt idx="5116">
                  <c:v>-8.3751000000000006E-2</c:v>
                </c:pt>
                <c:pt idx="5117">
                  <c:v>-0.10020999999999999</c:v>
                </c:pt>
                <c:pt idx="5118">
                  <c:v>9.0681999999999999E-2</c:v>
                </c:pt>
                <c:pt idx="5119">
                  <c:v>0.21640000000000001</c:v>
                </c:pt>
                <c:pt idx="5120">
                  <c:v>0.14626</c:v>
                </c:pt>
                <c:pt idx="5121">
                  <c:v>-1.9668000000000001E-2</c:v>
                </c:pt>
                <c:pt idx="5122">
                  <c:v>0.22897000000000001</c:v>
                </c:pt>
                <c:pt idx="5123">
                  <c:v>0.42004000000000002</c:v>
                </c:pt>
                <c:pt idx="5124">
                  <c:v>7.1610999999999994E-2</c:v>
                </c:pt>
                <c:pt idx="5125">
                  <c:v>-0.25641000000000003</c:v>
                </c:pt>
                <c:pt idx="5126">
                  <c:v>-0.29970999999999998</c:v>
                </c:pt>
                <c:pt idx="5127">
                  <c:v>-0.23022000000000001</c:v>
                </c:pt>
                <c:pt idx="5128">
                  <c:v>-0.22147</c:v>
                </c:pt>
                <c:pt idx="5129">
                  <c:v>-0.21148</c:v>
                </c:pt>
                <c:pt idx="5130">
                  <c:v>-0.22378000000000001</c:v>
                </c:pt>
                <c:pt idx="5131">
                  <c:v>-0.21651000000000001</c:v>
                </c:pt>
                <c:pt idx="5132">
                  <c:v>1.9227999999999999E-2</c:v>
                </c:pt>
                <c:pt idx="5133">
                  <c:v>3.3800999999999998E-2</c:v>
                </c:pt>
                <c:pt idx="5134">
                  <c:v>-8.8833999999999996E-2</c:v>
                </c:pt>
                <c:pt idx="5135">
                  <c:v>-2.0825000000000001E-3</c:v>
                </c:pt>
                <c:pt idx="5136">
                  <c:v>0.20524000000000001</c:v>
                </c:pt>
                <c:pt idx="5137">
                  <c:v>0.22378000000000001</c:v>
                </c:pt>
                <c:pt idx="5138">
                  <c:v>0.1183</c:v>
                </c:pt>
                <c:pt idx="5139">
                  <c:v>4.8748E-2</c:v>
                </c:pt>
                <c:pt idx="5140">
                  <c:v>0.13009999999999999</c:v>
                </c:pt>
                <c:pt idx="5141">
                  <c:v>0.22605</c:v>
                </c:pt>
                <c:pt idx="5142">
                  <c:v>-2.7295E-2</c:v>
                </c:pt>
                <c:pt idx="5143">
                  <c:v>-0.14942</c:v>
                </c:pt>
                <c:pt idx="5144">
                  <c:v>-5.9182999999999999E-2</c:v>
                </c:pt>
                <c:pt idx="5145">
                  <c:v>-6.5882999999999997E-2</c:v>
                </c:pt>
                <c:pt idx="5146">
                  <c:v>-5.7728000000000002E-2</c:v>
                </c:pt>
                <c:pt idx="5147">
                  <c:v>-8.0509999999999998E-2</c:v>
                </c:pt>
                <c:pt idx="5148">
                  <c:v>-0.13453999999999999</c:v>
                </c:pt>
                <c:pt idx="5149">
                  <c:v>-0.10166</c:v>
                </c:pt>
                <c:pt idx="5150">
                  <c:v>-2.2883000000000001E-2</c:v>
                </c:pt>
                <c:pt idx="5151">
                  <c:v>-2.5600000000000001E-2</c:v>
                </c:pt>
                <c:pt idx="5152">
                  <c:v>-6.1426000000000001E-2</c:v>
                </c:pt>
                <c:pt idx="5153">
                  <c:v>-5.5982000000000002E-3</c:v>
                </c:pt>
                <c:pt idx="5154">
                  <c:v>1.8563E-2</c:v>
                </c:pt>
                <c:pt idx="5155">
                  <c:v>1.1428000000000001E-2</c:v>
                </c:pt>
                <c:pt idx="5156">
                  <c:v>2.5902999999999999E-2</c:v>
                </c:pt>
                <c:pt idx="5157">
                  <c:v>9.5019000000000006E-3</c:v>
                </c:pt>
                <c:pt idx="5158">
                  <c:v>3.8251000000000001E-3</c:v>
                </c:pt>
                <c:pt idx="5159">
                  <c:v>3.9062999999999997E-3</c:v>
                </c:pt>
                <c:pt idx="5160">
                  <c:v>6.7584999999999998E-3</c:v>
                </c:pt>
                <c:pt idx="5161">
                  <c:v>-6.8596999999999998E-3</c:v>
                </c:pt>
                <c:pt idx="5162">
                  <c:v>7.3160999999999999E-3</c:v>
                </c:pt>
                <c:pt idx="5163">
                  <c:v>1.7961000000000001E-2</c:v>
                </c:pt>
                <c:pt idx="5164">
                  <c:v>5.5454000000000003E-2</c:v>
                </c:pt>
                <c:pt idx="5165">
                  <c:v>4.5101000000000002E-2</c:v>
                </c:pt>
                <c:pt idx="5166">
                  <c:v>6.0132999999999999E-2</c:v>
                </c:pt>
                <c:pt idx="5167">
                  <c:v>0.12205000000000001</c:v>
                </c:pt>
                <c:pt idx="5168">
                  <c:v>0.16702</c:v>
                </c:pt>
                <c:pt idx="5169">
                  <c:v>0.12634000000000001</c:v>
                </c:pt>
                <c:pt idx="5170">
                  <c:v>0.13156000000000001</c:v>
                </c:pt>
                <c:pt idx="5171">
                  <c:v>7.5930999999999998E-2</c:v>
                </c:pt>
                <c:pt idx="5172">
                  <c:v>3.4634999999999999E-2</c:v>
                </c:pt>
                <c:pt idx="5173">
                  <c:v>4.4304000000000003E-2</c:v>
                </c:pt>
                <c:pt idx="5174">
                  <c:v>1.3233E-2</c:v>
                </c:pt>
                <c:pt idx="5175">
                  <c:v>-5.9859999999999997E-2</c:v>
                </c:pt>
                <c:pt idx="5176">
                  <c:v>-0.10635</c:v>
                </c:pt>
                <c:pt idx="5177">
                  <c:v>-8.3943000000000004E-2</c:v>
                </c:pt>
                <c:pt idx="5178">
                  <c:v>-0.10088</c:v>
                </c:pt>
                <c:pt idx="5179">
                  <c:v>-0.10082000000000001</c:v>
                </c:pt>
                <c:pt idx="5180">
                  <c:v>-0.10356</c:v>
                </c:pt>
                <c:pt idx="5181">
                  <c:v>-0.12903000000000001</c:v>
                </c:pt>
                <c:pt idx="5182">
                  <c:v>-0.11430999999999999</c:v>
                </c:pt>
                <c:pt idx="5183">
                  <c:v>-6.9692000000000004E-2</c:v>
                </c:pt>
                <c:pt idx="5184">
                  <c:v>-6.9302000000000002E-2</c:v>
                </c:pt>
                <c:pt idx="5185">
                  <c:v>-6.8122000000000002E-2</c:v>
                </c:pt>
                <c:pt idx="5186">
                  <c:v>-8.5457000000000005E-2</c:v>
                </c:pt>
                <c:pt idx="5187">
                  <c:v>-6.0942999999999997E-2</c:v>
                </c:pt>
                <c:pt idx="5188">
                  <c:v>-4.4852999999999997E-2</c:v>
                </c:pt>
                <c:pt idx="5189">
                  <c:v>-0.16469</c:v>
                </c:pt>
                <c:pt idx="5190">
                  <c:v>2.1162E-2</c:v>
                </c:pt>
                <c:pt idx="5191">
                  <c:v>0.11276</c:v>
                </c:pt>
                <c:pt idx="5192">
                  <c:v>-0.23022000000000001</c:v>
                </c:pt>
                <c:pt idx="5193">
                  <c:v>-2.8582E-2</c:v>
                </c:pt>
                <c:pt idx="5194">
                  <c:v>-0.12853999999999999</c:v>
                </c:pt>
                <c:pt idx="5195">
                  <c:v>0.12817000000000001</c:v>
                </c:pt>
                <c:pt idx="5196">
                  <c:v>-3.2109E-3</c:v>
                </c:pt>
                <c:pt idx="5197">
                  <c:v>5.8582000000000002E-2</c:v>
                </c:pt>
                <c:pt idx="5198">
                  <c:v>-5.9077999999999999E-2</c:v>
                </c:pt>
                <c:pt idx="5199">
                  <c:v>-6.0636000000000002E-2</c:v>
                </c:pt>
                <c:pt idx="5200">
                  <c:v>0.21697</c:v>
                </c:pt>
                <c:pt idx="5201">
                  <c:v>0.10527</c:v>
                </c:pt>
                <c:pt idx="5202">
                  <c:v>3.4352000000000001E-2</c:v>
                </c:pt>
                <c:pt idx="5203">
                  <c:v>0.26906000000000002</c:v>
                </c:pt>
                <c:pt idx="5204">
                  <c:v>6.1857000000000002E-2</c:v>
                </c:pt>
                <c:pt idx="5205">
                  <c:v>-4.3601000000000001E-2</c:v>
                </c:pt>
                <c:pt idx="5206">
                  <c:v>0.12408</c:v>
                </c:pt>
                <c:pt idx="5207">
                  <c:v>5.0222000000000001E-3</c:v>
                </c:pt>
                <c:pt idx="5208">
                  <c:v>3.8731000000000002E-2</c:v>
                </c:pt>
                <c:pt idx="5209">
                  <c:v>0.19334999999999999</c:v>
                </c:pt>
                <c:pt idx="5210">
                  <c:v>0.12415</c:v>
                </c:pt>
                <c:pt idx="5211">
                  <c:v>0.21534</c:v>
                </c:pt>
                <c:pt idx="5212">
                  <c:v>0.32282</c:v>
                </c:pt>
                <c:pt idx="5213">
                  <c:v>0.15890000000000001</c:v>
                </c:pt>
                <c:pt idx="5214">
                  <c:v>-3.6712000000000002E-2</c:v>
                </c:pt>
                <c:pt idx="5215">
                  <c:v>-0.14964</c:v>
                </c:pt>
                <c:pt idx="5216">
                  <c:v>-0.26325999999999999</c:v>
                </c:pt>
                <c:pt idx="5217">
                  <c:v>-4.6530000000000002E-2</c:v>
                </c:pt>
                <c:pt idx="5218">
                  <c:v>-0.25123000000000001</c:v>
                </c:pt>
                <c:pt idx="5219">
                  <c:v>9.7812000000000003E-3</c:v>
                </c:pt>
                <c:pt idx="5220">
                  <c:v>-0.2099</c:v>
                </c:pt>
                <c:pt idx="5221">
                  <c:v>-0.15356</c:v>
                </c:pt>
                <c:pt idx="5222">
                  <c:v>-0.13635</c:v>
                </c:pt>
                <c:pt idx="5223">
                  <c:v>0.13417999999999999</c:v>
                </c:pt>
                <c:pt idx="5224">
                  <c:v>3.5145000000000003E-2</c:v>
                </c:pt>
                <c:pt idx="5225">
                  <c:v>-0.39307999999999998</c:v>
                </c:pt>
                <c:pt idx="5226">
                  <c:v>-0.31657000000000002</c:v>
                </c:pt>
                <c:pt idx="5227">
                  <c:v>-0.20363999999999999</c:v>
                </c:pt>
                <c:pt idx="5228">
                  <c:v>-0.37409999999999999</c:v>
                </c:pt>
                <c:pt idx="5229">
                  <c:v>-0.11359</c:v>
                </c:pt>
                <c:pt idx="5230">
                  <c:v>-1.5395000000000001E-3</c:v>
                </c:pt>
                <c:pt idx="5231">
                  <c:v>-0.11192000000000001</c:v>
                </c:pt>
                <c:pt idx="5232">
                  <c:v>0.16728000000000001</c:v>
                </c:pt>
                <c:pt idx="5233">
                  <c:v>0.12737000000000001</c:v>
                </c:pt>
                <c:pt idx="5234">
                  <c:v>-6.4564999999999997E-2</c:v>
                </c:pt>
                <c:pt idx="5235">
                  <c:v>8.9732999999999993E-2</c:v>
                </c:pt>
                <c:pt idx="5236">
                  <c:v>0.10369</c:v>
                </c:pt>
                <c:pt idx="5237">
                  <c:v>3.6999999999999998E-2</c:v>
                </c:pt>
                <c:pt idx="5238">
                  <c:v>0.14030000000000001</c:v>
                </c:pt>
                <c:pt idx="5239">
                  <c:v>0.34821000000000002</c:v>
                </c:pt>
                <c:pt idx="5240">
                  <c:v>0.41295999999999999</c:v>
                </c:pt>
                <c:pt idx="5241">
                  <c:v>0.53381000000000001</c:v>
                </c:pt>
                <c:pt idx="5242">
                  <c:v>0.33073999999999998</c:v>
                </c:pt>
                <c:pt idx="5243">
                  <c:v>0.38066</c:v>
                </c:pt>
                <c:pt idx="5244">
                  <c:v>0.19605</c:v>
                </c:pt>
                <c:pt idx="5245">
                  <c:v>0.35649999999999998</c:v>
                </c:pt>
                <c:pt idx="5246">
                  <c:v>0.32458999999999999</c:v>
                </c:pt>
                <c:pt idx="5247">
                  <c:v>0.19386</c:v>
                </c:pt>
                <c:pt idx="5248">
                  <c:v>-6.8507999999999999E-2</c:v>
                </c:pt>
                <c:pt idx="5249">
                  <c:v>4.1237000000000003E-2</c:v>
                </c:pt>
                <c:pt idx="5250">
                  <c:v>0.32045000000000001</c:v>
                </c:pt>
                <c:pt idx="5251">
                  <c:v>0.17177999999999999</c:v>
                </c:pt>
                <c:pt idx="5252">
                  <c:v>-3.2872999999999999E-3</c:v>
                </c:pt>
                <c:pt idx="5253">
                  <c:v>4.9408000000000001E-2</c:v>
                </c:pt>
                <c:pt idx="5254">
                  <c:v>-0.17785000000000001</c:v>
                </c:pt>
                <c:pt idx="5255">
                  <c:v>-0.27616000000000002</c:v>
                </c:pt>
                <c:pt idx="5256">
                  <c:v>-0.24870999999999999</c:v>
                </c:pt>
                <c:pt idx="5257">
                  <c:v>-0.51156000000000001</c:v>
                </c:pt>
                <c:pt idx="5258">
                  <c:v>-0.47164</c:v>
                </c:pt>
                <c:pt idx="5259">
                  <c:v>-0.31651000000000001</c:v>
                </c:pt>
                <c:pt idx="5260">
                  <c:v>-0.44316</c:v>
                </c:pt>
                <c:pt idx="5261">
                  <c:v>-0.53556000000000004</c:v>
                </c:pt>
                <c:pt idx="5262">
                  <c:v>-0.46550999999999998</c:v>
                </c:pt>
                <c:pt idx="5263">
                  <c:v>-0.49965999999999999</c:v>
                </c:pt>
                <c:pt idx="5264">
                  <c:v>-0.63624000000000003</c:v>
                </c:pt>
                <c:pt idx="5265">
                  <c:v>-0.57877000000000001</c:v>
                </c:pt>
                <c:pt idx="5266">
                  <c:v>-0.5958</c:v>
                </c:pt>
                <c:pt idx="5267">
                  <c:v>-0.44728000000000001</c:v>
                </c:pt>
                <c:pt idx="5268">
                  <c:v>-0.28669</c:v>
                </c:pt>
                <c:pt idx="5269">
                  <c:v>-0.18082999999999999</c:v>
                </c:pt>
                <c:pt idx="5270">
                  <c:v>-0.12562999999999999</c:v>
                </c:pt>
                <c:pt idx="5271">
                  <c:v>-6.8738999999999995E-2</c:v>
                </c:pt>
                <c:pt idx="5272">
                  <c:v>0.10093000000000001</c:v>
                </c:pt>
                <c:pt idx="5273">
                  <c:v>0.27483999999999997</c:v>
                </c:pt>
                <c:pt idx="5274">
                  <c:v>0.22953000000000001</c:v>
                </c:pt>
                <c:pt idx="5275">
                  <c:v>0.17291000000000001</c:v>
                </c:pt>
                <c:pt idx="5276">
                  <c:v>0.28243000000000001</c:v>
                </c:pt>
                <c:pt idx="5277">
                  <c:v>0.42403000000000002</c:v>
                </c:pt>
                <c:pt idx="5278">
                  <c:v>0.46961000000000003</c:v>
                </c:pt>
                <c:pt idx="5279">
                  <c:v>0.56259000000000003</c:v>
                </c:pt>
                <c:pt idx="5280">
                  <c:v>0.62753000000000003</c:v>
                </c:pt>
                <c:pt idx="5281">
                  <c:v>0.67718999999999996</c:v>
                </c:pt>
                <c:pt idx="5282">
                  <c:v>0.76612999999999998</c:v>
                </c:pt>
                <c:pt idx="5283">
                  <c:v>0.74056</c:v>
                </c:pt>
                <c:pt idx="5284">
                  <c:v>0.68966000000000005</c:v>
                </c:pt>
                <c:pt idx="5285">
                  <c:v>0.69455</c:v>
                </c:pt>
                <c:pt idx="5286">
                  <c:v>0.73092000000000001</c:v>
                </c:pt>
                <c:pt idx="5287">
                  <c:v>0.67913999999999997</c:v>
                </c:pt>
                <c:pt idx="5288">
                  <c:v>0.60243000000000002</c:v>
                </c:pt>
                <c:pt idx="5289">
                  <c:v>0.53991</c:v>
                </c:pt>
                <c:pt idx="5290">
                  <c:v>0.32868999999999998</c:v>
                </c:pt>
                <c:pt idx="5291">
                  <c:v>0.16705999999999999</c:v>
                </c:pt>
                <c:pt idx="5292">
                  <c:v>0.13605999999999999</c:v>
                </c:pt>
                <c:pt idx="5293">
                  <c:v>-0.16521</c:v>
                </c:pt>
                <c:pt idx="5294">
                  <c:v>-0.16202</c:v>
                </c:pt>
                <c:pt idx="5295">
                  <c:v>-0.38951999999999998</c:v>
                </c:pt>
                <c:pt idx="5296">
                  <c:v>-0.42281000000000002</c:v>
                </c:pt>
                <c:pt idx="5297">
                  <c:v>-0.5746</c:v>
                </c:pt>
                <c:pt idx="5298">
                  <c:v>-0.59758999999999995</c:v>
                </c:pt>
                <c:pt idx="5299">
                  <c:v>-0.60636000000000001</c:v>
                </c:pt>
                <c:pt idx="5300">
                  <c:v>-0.79386000000000001</c:v>
                </c:pt>
                <c:pt idx="5301">
                  <c:v>-0.82130000000000003</c:v>
                </c:pt>
                <c:pt idx="5302">
                  <c:v>-0.83223000000000003</c:v>
                </c:pt>
                <c:pt idx="5303">
                  <c:v>-0.98821000000000003</c:v>
                </c:pt>
                <c:pt idx="5304">
                  <c:v>-0.90707000000000004</c:v>
                </c:pt>
                <c:pt idx="5305">
                  <c:v>-0.81206</c:v>
                </c:pt>
                <c:pt idx="5306">
                  <c:v>-0.82633999999999996</c:v>
                </c:pt>
                <c:pt idx="5307">
                  <c:v>-0.72274000000000005</c:v>
                </c:pt>
                <c:pt idx="5308">
                  <c:v>-0.71321999999999997</c:v>
                </c:pt>
                <c:pt idx="5309">
                  <c:v>-0.67600000000000005</c:v>
                </c:pt>
                <c:pt idx="5310">
                  <c:v>-0.50736000000000003</c:v>
                </c:pt>
                <c:pt idx="5311">
                  <c:v>-0.4657</c:v>
                </c:pt>
                <c:pt idx="5312">
                  <c:v>-0.42453999999999997</c:v>
                </c:pt>
                <c:pt idx="5313">
                  <c:v>-0.24057000000000001</c:v>
                </c:pt>
                <c:pt idx="5314">
                  <c:v>-8.8900000000000003E-3</c:v>
                </c:pt>
                <c:pt idx="5315">
                  <c:v>0.30614999999999998</c:v>
                </c:pt>
                <c:pt idx="5316">
                  <c:v>0.57781000000000005</c:v>
                </c:pt>
                <c:pt idx="5317">
                  <c:v>0.46984999999999999</c:v>
                </c:pt>
                <c:pt idx="5318">
                  <c:v>0.80549999999999999</c:v>
                </c:pt>
                <c:pt idx="5319">
                  <c:v>0.66769999999999996</c:v>
                </c:pt>
                <c:pt idx="5320">
                  <c:v>1.0093000000000001</c:v>
                </c:pt>
                <c:pt idx="5321">
                  <c:v>1.0132000000000001</c:v>
                </c:pt>
                <c:pt idx="5322">
                  <c:v>1.0101</c:v>
                </c:pt>
                <c:pt idx="5323">
                  <c:v>0.85746999999999995</c:v>
                </c:pt>
                <c:pt idx="5324">
                  <c:v>0.94481000000000004</c:v>
                </c:pt>
                <c:pt idx="5325">
                  <c:v>1.2672000000000001</c:v>
                </c:pt>
                <c:pt idx="5326">
                  <c:v>1.0961000000000001</c:v>
                </c:pt>
                <c:pt idx="5327">
                  <c:v>1.0001</c:v>
                </c:pt>
                <c:pt idx="5328">
                  <c:v>1.1504000000000001</c:v>
                </c:pt>
                <c:pt idx="5329">
                  <c:v>0.83716000000000002</c:v>
                </c:pt>
                <c:pt idx="5330">
                  <c:v>0.61077000000000004</c:v>
                </c:pt>
                <c:pt idx="5331">
                  <c:v>0.57728000000000002</c:v>
                </c:pt>
                <c:pt idx="5332">
                  <c:v>0.24343000000000001</c:v>
                </c:pt>
                <c:pt idx="5333">
                  <c:v>0.18360000000000001</c:v>
                </c:pt>
                <c:pt idx="5334">
                  <c:v>0.21903</c:v>
                </c:pt>
                <c:pt idx="5335">
                  <c:v>-0.10301</c:v>
                </c:pt>
                <c:pt idx="5336">
                  <c:v>-0.25268000000000002</c:v>
                </c:pt>
                <c:pt idx="5337">
                  <c:v>-0.24828</c:v>
                </c:pt>
                <c:pt idx="5338">
                  <c:v>-0.47661999999999999</c:v>
                </c:pt>
                <c:pt idx="5339">
                  <c:v>-0.78244999999999998</c:v>
                </c:pt>
                <c:pt idx="5340">
                  <c:v>-1.1112</c:v>
                </c:pt>
                <c:pt idx="5341">
                  <c:v>-1.3944000000000001</c:v>
                </c:pt>
                <c:pt idx="5342">
                  <c:v>-1.1001000000000001</c:v>
                </c:pt>
                <c:pt idx="5343">
                  <c:v>-1.3227</c:v>
                </c:pt>
                <c:pt idx="5344">
                  <c:v>-1.1426000000000001</c:v>
                </c:pt>
                <c:pt idx="5345">
                  <c:v>-1.4361999999999999</c:v>
                </c:pt>
                <c:pt idx="5346">
                  <c:v>-1.2823</c:v>
                </c:pt>
                <c:pt idx="5347">
                  <c:v>-1.1599999999999999</c:v>
                </c:pt>
                <c:pt idx="5348">
                  <c:v>-0.86878999999999995</c:v>
                </c:pt>
                <c:pt idx="5349">
                  <c:v>-0.86743999999999999</c:v>
                </c:pt>
                <c:pt idx="5350">
                  <c:v>-1.1346000000000001</c:v>
                </c:pt>
                <c:pt idx="5351">
                  <c:v>-0.87895000000000001</c:v>
                </c:pt>
                <c:pt idx="5352">
                  <c:v>-0.65673000000000004</c:v>
                </c:pt>
                <c:pt idx="5353">
                  <c:v>-0.67442999999999997</c:v>
                </c:pt>
                <c:pt idx="5354">
                  <c:v>-0.26534999999999997</c:v>
                </c:pt>
                <c:pt idx="5355">
                  <c:v>4.8913999999999999E-2</c:v>
                </c:pt>
                <c:pt idx="5356">
                  <c:v>0.14194000000000001</c:v>
                </c:pt>
                <c:pt idx="5357">
                  <c:v>0.54634000000000005</c:v>
                </c:pt>
                <c:pt idx="5358">
                  <c:v>0.62217999999999996</c:v>
                </c:pt>
                <c:pt idx="5359">
                  <c:v>0.58460999999999996</c:v>
                </c:pt>
                <c:pt idx="5360">
                  <c:v>0.94654000000000005</c:v>
                </c:pt>
                <c:pt idx="5361">
                  <c:v>1.1094999999999999</c:v>
                </c:pt>
                <c:pt idx="5362">
                  <c:v>1.0862000000000001</c:v>
                </c:pt>
                <c:pt idx="5363">
                  <c:v>1.2238</c:v>
                </c:pt>
                <c:pt idx="5364">
                  <c:v>1.5462</c:v>
                </c:pt>
                <c:pt idx="5365">
                  <c:v>1.7153</c:v>
                </c:pt>
                <c:pt idx="5366">
                  <c:v>1.7642</c:v>
                </c:pt>
                <c:pt idx="5367">
                  <c:v>1.4691000000000001</c:v>
                </c:pt>
                <c:pt idx="5368">
                  <c:v>1.4759</c:v>
                </c:pt>
                <c:pt idx="5369">
                  <c:v>1.1762999999999999</c:v>
                </c:pt>
                <c:pt idx="5370">
                  <c:v>1.2467999999999999</c:v>
                </c:pt>
                <c:pt idx="5371">
                  <c:v>1.0711999999999999</c:v>
                </c:pt>
                <c:pt idx="5372">
                  <c:v>0.79717000000000005</c:v>
                </c:pt>
                <c:pt idx="5373">
                  <c:v>0.38307000000000002</c:v>
                </c:pt>
                <c:pt idx="5374">
                  <c:v>0.36470000000000002</c:v>
                </c:pt>
                <c:pt idx="5375">
                  <c:v>0.45149</c:v>
                </c:pt>
                <c:pt idx="5376">
                  <c:v>0.11675000000000001</c:v>
                </c:pt>
                <c:pt idx="5377">
                  <c:v>-0.17788999999999999</c:v>
                </c:pt>
                <c:pt idx="5378">
                  <c:v>-0.26418999999999998</c:v>
                </c:pt>
                <c:pt idx="5379">
                  <c:v>-0.68862000000000001</c:v>
                </c:pt>
                <c:pt idx="5380">
                  <c:v>-0.95786000000000004</c:v>
                </c:pt>
                <c:pt idx="5381">
                  <c:v>-1.0559000000000001</c:v>
                </c:pt>
                <c:pt idx="5382">
                  <c:v>-1.4018999999999999</c:v>
                </c:pt>
                <c:pt idx="5383">
                  <c:v>-1.4383999999999999</c:v>
                </c:pt>
                <c:pt idx="5384">
                  <c:v>-1.3946000000000001</c:v>
                </c:pt>
                <c:pt idx="5385">
                  <c:v>-1.6315</c:v>
                </c:pt>
                <c:pt idx="5386">
                  <c:v>-1.681</c:v>
                </c:pt>
                <c:pt idx="5387">
                  <c:v>-1.6009</c:v>
                </c:pt>
                <c:pt idx="5388">
                  <c:v>-1.6406000000000001</c:v>
                </c:pt>
                <c:pt idx="5389">
                  <c:v>-1.7886</c:v>
                </c:pt>
                <c:pt idx="5390">
                  <c:v>-1.5804</c:v>
                </c:pt>
                <c:pt idx="5391">
                  <c:v>-1.5429999999999999</c:v>
                </c:pt>
                <c:pt idx="5392">
                  <c:v>-1.3349</c:v>
                </c:pt>
                <c:pt idx="5393">
                  <c:v>-0.93474000000000002</c:v>
                </c:pt>
                <c:pt idx="5394">
                  <c:v>-0.73338999999999999</c:v>
                </c:pt>
                <c:pt idx="5395">
                  <c:v>-0.46733000000000002</c:v>
                </c:pt>
                <c:pt idx="5396">
                  <c:v>-0.25720999999999999</c:v>
                </c:pt>
                <c:pt idx="5397">
                  <c:v>0.12648000000000001</c:v>
                </c:pt>
                <c:pt idx="5398">
                  <c:v>0.44207000000000002</c:v>
                </c:pt>
                <c:pt idx="5399">
                  <c:v>0.61189000000000004</c:v>
                </c:pt>
                <c:pt idx="5400">
                  <c:v>0.80545</c:v>
                </c:pt>
                <c:pt idx="5401">
                  <c:v>0.99470999999999998</c:v>
                </c:pt>
                <c:pt idx="5402">
                  <c:v>1.2417</c:v>
                </c:pt>
                <c:pt idx="5403">
                  <c:v>1.393</c:v>
                </c:pt>
                <c:pt idx="5404">
                  <c:v>1.5224</c:v>
                </c:pt>
                <c:pt idx="5405">
                  <c:v>1.663</c:v>
                </c:pt>
                <c:pt idx="5406">
                  <c:v>1.794</c:v>
                </c:pt>
                <c:pt idx="5407">
                  <c:v>1.8451</c:v>
                </c:pt>
                <c:pt idx="5408">
                  <c:v>1.9043000000000001</c:v>
                </c:pt>
                <c:pt idx="5409">
                  <c:v>1.8567</c:v>
                </c:pt>
                <c:pt idx="5410">
                  <c:v>1.7226999999999999</c:v>
                </c:pt>
                <c:pt idx="5411">
                  <c:v>1.6511</c:v>
                </c:pt>
                <c:pt idx="5412">
                  <c:v>1.4393</c:v>
                </c:pt>
                <c:pt idx="5413">
                  <c:v>1.0760000000000001</c:v>
                </c:pt>
                <c:pt idx="5414">
                  <c:v>0.68754999999999999</c:v>
                </c:pt>
                <c:pt idx="5415">
                  <c:v>0.76590000000000003</c:v>
                </c:pt>
                <c:pt idx="5416">
                  <c:v>0.65276000000000001</c:v>
                </c:pt>
                <c:pt idx="5417">
                  <c:v>-0.12781999999999999</c:v>
                </c:pt>
                <c:pt idx="5418">
                  <c:v>-0.15890000000000001</c:v>
                </c:pt>
                <c:pt idx="5419">
                  <c:v>-0.54481999999999997</c:v>
                </c:pt>
                <c:pt idx="5420">
                  <c:v>-0.55481000000000003</c:v>
                </c:pt>
                <c:pt idx="5421">
                  <c:v>-0.92834000000000005</c:v>
                </c:pt>
                <c:pt idx="5422">
                  <c:v>-1.0763</c:v>
                </c:pt>
                <c:pt idx="5423">
                  <c:v>-1.4166000000000001</c:v>
                </c:pt>
                <c:pt idx="5424">
                  <c:v>-1.6348</c:v>
                </c:pt>
                <c:pt idx="5425">
                  <c:v>-1.4319999999999999</c:v>
                </c:pt>
                <c:pt idx="5426">
                  <c:v>-1.6066</c:v>
                </c:pt>
                <c:pt idx="5427">
                  <c:v>-1.6275999999999999</c:v>
                </c:pt>
                <c:pt idx="5428">
                  <c:v>-1.3002</c:v>
                </c:pt>
                <c:pt idx="5429">
                  <c:v>-1.4708000000000001</c:v>
                </c:pt>
                <c:pt idx="5430">
                  <c:v>-1.4812000000000001</c:v>
                </c:pt>
                <c:pt idx="5431">
                  <c:v>-1.254</c:v>
                </c:pt>
                <c:pt idx="5432">
                  <c:v>-1.2541</c:v>
                </c:pt>
                <c:pt idx="5433">
                  <c:v>-1.0075000000000001</c:v>
                </c:pt>
                <c:pt idx="5434">
                  <c:v>-0.70745999999999998</c:v>
                </c:pt>
                <c:pt idx="5435">
                  <c:v>-0.63153999999999999</c:v>
                </c:pt>
                <c:pt idx="5436">
                  <c:v>-0.29004000000000002</c:v>
                </c:pt>
                <c:pt idx="5437">
                  <c:v>0.13569000000000001</c:v>
                </c:pt>
                <c:pt idx="5438">
                  <c:v>0.2253</c:v>
                </c:pt>
                <c:pt idx="5439">
                  <c:v>0.30959999999999999</c:v>
                </c:pt>
                <c:pt idx="5440">
                  <c:v>0.17216999999999999</c:v>
                </c:pt>
                <c:pt idx="5441">
                  <c:v>0.15212999999999999</c:v>
                </c:pt>
                <c:pt idx="5442">
                  <c:v>0.88190000000000002</c:v>
                </c:pt>
                <c:pt idx="5443">
                  <c:v>0.68152000000000001</c:v>
                </c:pt>
                <c:pt idx="5444">
                  <c:v>1.1783999999999999</c:v>
                </c:pt>
                <c:pt idx="5445">
                  <c:v>0.81472</c:v>
                </c:pt>
                <c:pt idx="5446">
                  <c:v>1.0637000000000001</c:v>
                </c:pt>
                <c:pt idx="5447">
                  <c:v>1.0725</c:v>
                </c:pt>
                <c:pt idx="5448">
                  <c:v>1.5167999999999999</c:v>
                </c:pt>
                <c:pt idx="5449">
                  <c:v>1.4104000000000001</c:v>
                </c:pt>
                <c:pt idx="5450">
                  <c:v>0.67503999999999997</c:v>
                </c:pt>
                <c:pt idx="5451">
                  <c:v>0.77339999999999998</c:v>
                </c:pt>
                <c:pt idx="5452">
                  <c:v>0.84509000000000001</c:v>
                </c:pt>
                <c:pt idx="5453">
                  <c:v>0.32830999999999999</c:v>
                </c:pt>
                <c:pt idx="5454">
                  <c:v>0.58240000000000003</c:v>
                </c:pt>
                <c:pt idx="5455">
                  <c:v>0.67598000000000003</c:v>
                </c:pt>
                <c:pt idx="5456">
                  <c:v>0.27318999999999999</c:v>
                </c:pt>
                <c:pt idx="5457">
                  <c:v>0.46248</c:v>
                </c:pt>
                <c:pt idx="5458">
                  <c:v>0.20799000000000001</c:v>
                </c:pt>
                <c:pt idx="5459">
                  <c:v>-0.35138999999999998</c:v>
                </c:pt>
                <c:pt idx="5460">
                  <c:v>-0.26667999999999997</c:v>
                </c:pt>
                <c:pt idx="5461">
                  <c:v>-0.46687000000000001</c:v>
                </c:pt>
                <c:pt idx="5462">
                  <c:v>-0.87304000000000004</c:v>
                </c:pt>
                <c:pt idx="5463">
                  <c:v>-0.82974999999999999</c:v>
                </c:pt>
                <c:pt idx="5464">
                  <c:v>-0.57806999999999997</c:v>
                </c:pt>
                <c:pt idx="5465">
                  <c:v>-0.32555000000000001</c:v>
                </c:pt>
                <c:pt idx="5466">
                  <c:v>-9.0709999999999999E-2</c:v>
                </c:pt>
                <c:pt idx="5467">
                  <c:v>-0.75163999999999997</c:v>
                </c:pt>
                <c:pt idx="5468">
                  <c:v>-0.46592</c:v>
                </c:pt>
                <c:pt idx="5469">
                  <c:v>-0.91583000000000003</c:v>
                </c:pt>
                <c:pt idx="5470">
                  <c:v>-0.40125</c:v>
                </c:pt>
                <c:pt idx="5471">
                  <c:v>-0.51737999999999995</c:v>
                </c:pt>
                <c:pt idx="5472">
                  <c:v>-0.63093999999999995</c:v>
                </c:pt>
                <c:pt idx="5473">
                  <c:v>-1.0905</c:v>
                </c:pt>
                <c:pt idx="5474">
                  <c:v>-0.73734</c:v>
                </c:pt>
                <c:pt idx="5475">
                  <c:v>0.12178</c:v>
                </c:pt>
                <c:pt idx="5476">
                  <c:v>-1.7517000000000001E-2</c:v>
                </c:pt>
                <c:pt idx="5477">
                  <c:v>-8.4878999999999996E-2</c:v>
                </c:pt>
                <c:pt idx="5478">
                  <c:v>0.43106</c:v>
                </c:pt>
                <c:pt idx="5479">
                  <c:v>5.6276E-2</c:v>
                </c:pt>
                <c:pt idx="5480">
                  <c:v>-5.2825999999999998E-2</c:v>
                </c:pt>
                <c:pt idx="5481">
                  <c:v>0.32474999999999998</c:v>
                </c:pt>
                <c:pt idx="5482">
                  <c:v>-3.8327E-2</c:v>
                </c:pt>
                <c:pt idx="5483">
                  <c:v>0.21034</c:v>
                </c:pt>
                <c:pt idx="5484">
                  <c:v>0.68745999999999996</c:v>
                </c:pt>
                <c:pt idx="5485">
                  <c:v>0.47731000000000001</c:v>
                </c:pt>
                <c:pt idx="5486">
                  <c:v>0.48058000000000001</c:v>
                </c:pt>
                <c:pt idx="5487">
                  <c:v>0.72036</c:v>
                </c:pt>
                <c:pt idx="5488">
                  <c:v>0.53966999999999998</c:v>
                </c:pt>
                <c:pt idx="5489">
                  <c:v>-1.133E-2</c:v>
                </c:pt>
                <c:pt idx="5490">
                  <c:v>0.11282</c:v>
                </c:pt>
                <c:pt idx="5491">
                  <c:v>-7.7368999999999993E-2</c:v>
                </c:pt>
                <c:pt idx="5492">
                  <c:v>-8.4960999999999995E-2</c:v>
                </c:pt>
                <c:pt idx="5493">
                  <c:v>0.10342</c:v>
                </c:pt>
                <c:pt idx="5494">
                  <c:v>0.19816</c:v>
                </c:pt>
                <c:pt idx="5495">
                  <c:v>0.15722</c:v>
                </c:pt>
                <c:pt idx="5496">
                  <c:v>-1.3074000000000001E-2</c:v>
                </c:pt>
                <c:pt idx="5497">
                  <c:v>0.19447999999999999</c:v>
                </c:pt>
                <c:pt idx="5498">
                  <c:v>0.42294999999999999</c:v>
                </c:pt>
                <c:pt idx="5499">
                  <c:v>7.1273000000000003E-2</c:v>
                </c:pt>
                <c:pt idx="5500">
                  <c:v>-0.25846999999999998</c:v>
                </c:pt>
                <c:pt idx="5501">
                  <c:v>-0.32464999999999999</c:v>
                </c:pt>
                <c:pt idx="5502">
                  <c:v>-0.24199999999999999</c:v>
                </c:pt>
                <c:pt idx="5503">
                  <c:v>-0.23532</c:v>
                </c:pt>
                <c:pt idx="5504">
                  <c:v>-0.23174</c:v>
                </c:pt>
                <c:pt idx="5505">
                  <c:v>-0.24575</c:v>
                </c:pt>
                <c:pt idx="5506">
                  <c:v>-0.24281</c:v>
                </c:pt>
                <c:pt idx="5507">
                  <c:v>-7.0862E-3</c:v>
                </c:pt>
                <c:pt idx="5508">
                  <c:v>7.2649000000000004E-3</c:v>
                </c:pt>
                <c:pt idx="5509">
                  <c:v>-0.11935999999999999</c:v>
                </c:pt>
                <c:pt idx="5510">
                  <c:v>-3.5403999999999998E-2</c:v>
                </c:pt>
                <c:pt idx="5511">
                  <c:v>0.18489</c:v>
                </c:pt>
                <c:pt idx="5512">
                  <c:v>0.19344</c:v>
                </c:pt>
                <c:pt idx="5513">
                  <c:v>8.2858000000000001E-2</c:v>
                </c:pt>
                <c:pt idx="5514">
                  <c:v>2.1371999999999999E-2</c:v>
                </c:pt>
                <c:pt idx="5515">
                  <c:v>9.5449999999999993E-2</c:v>
                </c:pt>
                <c:pt idx="5516">
                  <c:v>0.19092999999999999</c:v>
                </c:pt>
                <c:pt idx="5517">
                  <c:v>-6.5648999999999999E-2</c:v>
                </c:pt>
                <c:pt idx="5518">
                  <c:v>-0.17372000000000001</c:v>
                </c:pt>
                <c:pt idx="5519">
                  <c:v>-8.9940999999999993E-2</c:v>
                </c:pt>
                <c:pt idx="5520">
                  <c:v>-9.5475000000000004E-2</c:v>
                </c:pt>
                <c:pt idx="5521">
                  <c:v>-7.4182999999999999E-2</c:v>
                </c:pt>
                <c:pt idx="5522">
                  <c:v>-0.10377</c:v>
                </c:pt>
                <c:pt idx="5523">
                  <c:v>-0.15453</c:v>
                </c:pt>
                <c:pt idx="5524">
                  <c:v>-0.11437</c:v>
                </c:pt>
                <c:pt idx="5525">
                  <c:v>-4.0617E-2</c:v>
                </c:pt>
                <c:pt idx="5526">
                  <c:v>-3.9178999999999999E-2</c:v>
                </c:pt>
                <c:pt idx="5527">
                  <c:v>-7.3900999999999994E-2</c:v>
                </c:pt>
                <c:pt idx="5528">
                  <c:v>-1.8414E-2</c:v>
                </c:pt>
                <c:pt idx="5529">
                  <c:v>1.0966999999999999E-2</c:v>
                </c:pt>
                <c:pt idx="5530">
                  <c:v>8.1033000000000008E-3</c:v>
                </c:pt>
                <c:pt idx="5531">
                  <c:v>1.7753999999999999E-2</c:v>
                </c:pt>
                <c:pt idx="5532">
                  <c:v>1.1443999999999999E-2</c:v>
                </c:pt>
                <c:pt idx="5533">
                  <c:v>1.1457999999999999E-2</c:v>
                </c:pt>
                <c:pt idx="5534">
                  <c:v>1.4185E-2</c:v>
                </c:pt>
                <c:pt idx="5535">
                  <c:v>1.9404000000000001E-2</c:v>
                </c:pt>
                <c:pt idx="5536">
                  <c:v>8.9514999999999994E-3</c:v>
                </c:pt>
                <c:pt idx="5537">
                  <c:v>2.6787999999999999E-2</c:v>
                </c:pt>
                <c:pt idx="5538">
                  <c:v>3.0766000000000002E-2</c:v>
                </c:pt>
                <c:pt idx="5539">
                  <c:v>7.6760999999999996E-2</c:v>
                </c:pt>
                <c:pt idx="5540">
                  <c:v>7.0382E-2</c:v>
                </c:pt>
                <c:pt idx="5541">
                  <c:v>7.9568E-2</c:v>
                </c:pt>
                <c:pt idx="5542">
                  <c:v>0.15029000000000001</c:v>
                </c:pt>
                <c:pt idx="5543">
                  <c:v>0.19778000000000001</c:v>
                </c:pt>
                <c:pt idx="5544">
                  <c:v>0.16064000000000001</c:v>
                </c:pt>
                <c:pt idx="5545">
                  <c:v>0.15986</c:v>
                </c:pt>
                <c:pt idx="5546">
                  <c:v>0.10906</c:v>
                </c:pt>
                <c:pt idx="5547">
                  <c:v>6.9538000000000003E-2</c:v>
                </c:pt>
                <c:pt idx="5548">
                  <c:v>7.4608999999999995E-2</c:v>
                </c:pt>
                <c:pt idx="5549">
                  <c:v>4.5409999999999999E-2</c:v>
                </c:pt>
                <c:pt idx="5550">
                  <c:v>-2.9817E-2</c:v>
                </c:pt>
                <c:pt idx="5551">
                  <c:v>-7.4188000000000004E-2</c:v>
                </c:pt>
                <c:pt idx="5552">
                  <c:v>-5.339E-2</c:v>
                </c:pt>
                <c:pt idx="5553">
                  <c:v>-7.4875999999999998E-2</c:v>
                </c:pt>
                <c:pt idx="5554">
                  <c:v>-7.5608999999999996E-2</c:v>
                </c:pt>
                <c:pt idx="5555">
                  <c:v>-6.6205E-2</c:v>
                </c:pt>
                <c:pt idx="5556">
                  <c:v>-0.10392</c:v>
                </c:pt>
                <c:pt idx="5557">
                  <c:v>-9.3164999999999998E-2</c:v>
                </c:pt>
                <c:pt idx="5558">
                  <c:v>-4.0969999999999999E-2</c:v>
                </c:pt>
                <c:pt idx="5559">
                  <c:v>-4.8634999999999998E-2</c:v>
                </c:pt>
                <c:pt idx="5560">
                  <c:v>-5.1299999999999998E-2</c:v>
                </c:pt>
                <c:pt idx="5561">
                  <c:v>-6.8664000000000003E-2</c:v>
                </c:pt>
                <c:pt idx="5562">
                  <c:v>-5.0072999999999999E-2</c:v>
                </c:pt>
                <c:pt idx="5563">
                  <c:v>-3.6276999999999997E-2</c:v>
                </c:pt>
                <c:pt idx="5564">
                  <c:v>-0.15939999999999999</c:v>
                </c:pt>
                <c:pt idx="5565">
                  <c:v>2.7167E-2</c:v>
                </c:pt>
                <c:pt idx="5566">
                  <c:v>0.11637</c:v>
                </c:pt>
                <c:pt idx="5567">
                  <c:v>-0.23424</c:v>
                </c:pt>
                <c:pt idx="5568">
                  <c:v>-3.3493000000000002E-2</c:v>
                </c:pt>
                <c:pt idx="5569">
                  <c:v>-0.13588</c:v>
                </c:pt>
                <c:pt idx="5570">
                  <c:v>0.11741</c:v>
                </c:pt>
                <c:pt idx="5571">
                  <c:v>-1.5764E-2</c:v>
                </c:pt>
                <c:pt idx="5572">
                  <c:v>4.3527999999999997E-2</c:v>
                </c:pt>
                <c:pt idx="5573">
                  <c:v>-7.7295000000000003E-2</c:v>
                </c:pt>
                <c:pt idx="5574">
                  <c:v>-7.8941999999999998E-2</c:v>
                </c:pt>
                <c:pt idx="5575">
                  <c:v>0.18814</c:v>
                </c:pt>
                <c:pt idx="5576">
                  <c:v>8.2020999999999997E-2</c:v>
                </c:pt>
                <c:pt idx="5577">
                  <c:v>1.7319999999999999E-2</c:v>
                </c:pt>
                <c:pt idx="5578">
                  <c:v>0.23855999999999999</c:v>
                </c:pt>
                <c:pt idx="5579">
                  <c:v>2.462E-2</c:v>
                </c:pt>
                <c:pt idx="5580">
                  <c:v>-7.2519E-2</c:v>
                </c:pt>
                <c:pt idx="5581">
                  <c:v>9.7827999999999998E-2</c:v>
                </c:pt>
                <c:pt idx="5582">
                  <c:v>-2.3484000000000001E-2</c:v>
                </c:pt>
                <c:pt idx="5583">
                  <c:v>1.7443E-2</c:v>
                </c:pt>
                <c:pt idx="5584">
                  <c:v>0.17118</c:v>
                </c:pt>
                <c:pt idx="5585">
                  <c:v>9.0482999999999994E-2</c:v>
                </c:pt>
                <c:pt idx="5586">
                  <c:v>0.19402</c:v>
                </c:pt>
                <c:pt idx="5587">
                  <c:v>0.29104999999999998</c:v>
                </c:pt>
                <c:pt idx="5588">
                  <c:v>0.13084999999999999</c:v>
                </c:pt>
                <c:pt idx="5589">
                  <c:v>-7.4140999999999999E-2</c:v>
                </c:pt>
                <c:pt idx="5590">
                  <c:v>-0.18218000000000001</c:v>
                </c:pt>
                <c:pt idx="5591">
                  <c:v>-0.29347000000000001</c:v>
                </c:pt>
                <c:pt idx="5592">
                  <c:v>-6.3783000000000006E-2</c:v>
                </c:pt>
                <c:pt idx="5593">
                  <c:v>-0.27139999999999997</c:v>
                </c:pt>
                <c:pt idx="5594">
                  <c:v>-7.8764000000000004E-3</c:v>
                </c:pt>
                <c:pt idx="5595">
                  <c:v>-0.21945999999999999</c:v>
                </c:pt>
                <c:pt idx="5596">
                  <c:v>-0.16703999999999999</c:v>
                </c:pt>
                <c:pt idx="5597">
                  <c:v>-0.14562</c:v>
                </c:pt>
                <c:pt idx="5598">
                  <c:v>0.12205000000000001</c:v>
                </c:pt>
                <c:pt idx="5599">
                  <c:v>1.8119E-2</c:v>
                </c:pt>
                <c:pt idx="5600">
                  <c:v>-0.40810999999999997</c:v>
                </c:pt>
                <c:pt idx="5601">
                  <c:v>-0.32234000000000002</c:v>
                </c:pt>
                <c:pt idx="5602">
                  <c:v>-0.19811999999999999</c:v>
                </c:pt>
                <c:pt idx="5603">
                  <c:v>-0.37208999999999998</c:v>
                </c:pt>
                <c:pt idx="5604">
                  <c:v>-0.11133</c:v>
                </c:pt>
                <c:pt idx="5605">
                  <c:v>4.5427999999999996E-3</c:v>
                </c:pt>
                <c:pt idx="5606">
                  <c:v>-0.10012</c:v>
                </c:pt>
                <c:pt idx="5607">
                  <c:v>0.17832999999999999</c:v>
                </c:pt>
                <c:pt idx="5608">
                  <c:v>0.13858999999999999</c:v>
                </c:pt>
                <c:pt idx="5609">
                  <c:v>-4.2340000000000003E-2</c:v>
                </c:pt>
                <c:pt idx="5610">
                  <c:v>0.10963000000000001</c:v>
                </c:pt>
                <c:pt idx="5611">
                  <c:v>0.1273</c:v>
                </c:pt>
                <c:pt idx="5612">
                  <c:v>4.9084000000000003E-2</c:v>
                </c:pt>
                <c:pt idx="5613">
                  <c:v>0.16546</c:v>
                </c:pt>
                <c:pt idx="5614">
                  <c:v>0.38083</c:v>
                </c:pt>
                <c:pt idx="5615">
                  <c:v>0.4294</c:v>
                </c:pt>
                <c:pt idx="5616">
                  <c:v>0.56555</c:v>
                </c:pt>
                <c:pt idx="5617">
                  <c:v>0.36404999999999998</c:v>
                </c:pt>
                <c:pt idx="5618">
                  <c:v>0.41571999999999998</c:v>
                </c:pt>
                <c:pt idx="5619">
                  <c:v>0.22434999999999999</c:v>
                </c:pt>
                <c:pt idx="5620">
                  <c:v>0.39012000000000002</c:v>
                </c:pt>
                <c:pt idx="5621">
                  <c:v>0.35749999999999998</c:v>
                </c:pt>
                <c:pt idx="5622">
                  <c:v>0.22034999999999999</c:v>
                </c:pt>
                <c:pt idx="5623">
                  <c:v>-3.5293999999999999E-2</c:v>
                </c:pt>
                <c:pt idx="5624">
                  <c:v>7.2311E-2</c:v>
                </c:pt>
                <c:pt idx="5625">
                  <c:v>0.33268999999999999</c:v>
                </c:pt>
                <c:pt idx="5626">
                  <c:v>0.18883</c:v>
                </c:pt>
                <c:pt idx="5627">
                  <c:v>2.0666E-2</c:v>
                </c:pt>
                <c:pt idx="5628">
                  <c:v>6.7776000000000003E-2</c:v>
                </c:pt>
                <c:pt idx="5629">
                  <c:v>-0.15342</c:v>
                </c:pt>
                <c:pt idx="5630">
                  <c:v>-0.26312000000000002</c:v>
                </c:pt>
                <c:pt idx="5631">
                  <c:v>-0.23830000000000001</c:v>
                </c:pt>
                <c:pt idx="5632">
                  <c:v>-0.49219000000000002</c:v>
                </c:pt>
                <c:pt idx="5633">
                  <c:v>-0.47072999999999998</c:v>
                </c:pt>
                <c:pt idx="5634">
                  <c:v>-0.31633</c:v>
                </c:pt>
                <c:pt idx="5635">
                  <c:v>-0.45088</c:v>
                </c:pt>
                <c:pt idx="5636">
                  <c:v>-0.53117000000000003</c:v>
                </c:pt>
                <c:pt idx="5637">
                  <c:v>-0.47649000000000002</c:v>
                </c:pt>
                <c:pt idx="5638">
                  <c:v>-0.51227999999999996</c:v>
                </c:pt>
                <c:pt idx="5639">
                  <c:v>-0.62507000000000001</c:v>
                </c:pt>
                <c:pt idx="5640">
                  <c:v>-0.59453</c:v>
                </c:pt>
                <c:pt idx="5641">
                  <c:v>-0.61609999999999998</c:v>
                </c:pt>
                <c:pt idx="5642">
                  <c:v>-0.45412000000000002</c:v>
                </c:pt>
                <c:pt idx="5643">
                  <c:v>-0.30778</c:v>
                </c:pt>
                <c:pt idx="5644">
                  <c:v>-0.20857000000000001</c:v>
                </c:pt>
                <c:pt idx="5645">
                  <c:v>-0.14904000000000001</c:v>
                </c:pt>
                <c:pt idx="5646">
                  <c:v>-9.3465000000000006E-2</c:v>
                </c:pt>
                <c:pt idx="5647">
                  <c:v>7.2470999999999994E-2</c:v>
                </c:pt>
                <c:pt idx="5648">
                  <c:v>0.24984000000000001</c:v>
                </c:pt>
                <c:pt idx="5649">
                  <c:v>0.20801</c:v>
                </c:pt>
                <c:pt idx="5650">
                  <c:v>0.14668999999999999</c:v>
                </c:pt>
                <c:pt idx="5651">
                  <c:v>0.25945000000000001</c:v>
                </c:pt>
                <c:pt idx="5652">
                  <c:v>0.37907999999999997</c:v>
                </c:pt>
                <c:pt idx="5653">
                  <c:v>0.45062999999999998</c:v>
                </c:pt>
                <c:pt idx="5654">
                  <c:v>0.53866999999999998</c:v>
                </c:pt>
                <c:pt idx="5655">
                  <c:v>0.60560000000000003</c:v>
                </c:pt>
                <c:pt idx="5656">
                  <c:v>0.63388999999999995</c:v>
                </c:pt>
                <c:pt idx="5657">
                  <c:v>0.74302000000000001</c:v>
                </c:pt>
                <c:pt idx="5658">
                  <c:v>0.72070999999999996</c:v>
                </c:pt>
                <c:pt idx="5659">
                  <c:v>0.64654999999999996</c:v>
                </c:pt>
                <c:pt idx="5660">
                  <c:v>0.68242999999999998</c:v>
                </c:pt>
                <c:pt idx="5661">
                  <c:v>0.71728000000000003</c:v>
                </c:pt>
                <c:pt idx="5662">
                  <c:v>0.66476999999999997</c:v>
                </c:pt>
                <c:pt idx="5663">
                  <c:v>0.57445999999999997</c:v>
                </c:pt>
                <c:pt idx="5664">
                  <c:v>0.53646000000000005</c:v>
                </c:pt>
                <c:pt idx="5665">
                  <c:v>0.31899</c:v>
                </c:pt>
                <c:pt idx="5666">
                  <c:v>0.15204999999999999</c:v>
                </c:pt>
                <c:pt idx="5667">
                  <c:v>0.12797</c:v>
                </c:pt>
                <c:pt idx="5668">
                  <c:v>-0.17316999999999999</c:v>
                </c:pt>
                <c:pt idx="5669">
                  <c:v>-0.16632</c:v>
                </c:pt>
                <c:pt idx="5670">
                  <c:v>-0.39746999999999999</c:v>
                </c:pt>
                <c:pt idx="5671">
                  <c:v>-0.42436000000000001</c:v>
                </c:pt>
                <c:pt idx="5672">
                  <c:v>-0.58477999999999997</c:v>
                </c:pt>
                <c:pt idx="5673">
                  <c:v>-0.58016999999999996</c:v>
                </c:pt>
                <c:pt idx="5674">
                  <c:v>-0.60128000000000004</c:v>
                </c:pt>
                <c:pt idx="5675">
                  <c:v>-0.79035</c:v>
                </c:pt>
                <c:pt idx="5676">
                  <c:v>-0.78447999999999996</c:v>
                </c:pt>
                <c:pt idx="5677">
                  <c:v>-0.82933999999999997</c:v>
                </c:pt>
                <c:pt idx="5678">
                  <c:v>-0.98321999999999998</c:v>
                </c:pt>
                <c:pt idx="5679">
                  <c:v>-0.86992000000000003</c:v>
                </c:pt>
                <c:pt idx="5680">
                  <c:v>-0.80125000000000002</c:v>
                </c:pt>
                <c:pt idx="5681">
                  <c:v>-0.81967000000000001</c:v>
                </c:pt>
                <c:pt idx="5682">
                  <c:v>-0.71403000000000005</c:v>
                </c:pt>
                <c:pt idx="5683">
                  <c:v>-0.66774</c:v>
                </c:pt>
                <c:pt idx="5684">
                  <c:v>-0.65847999999999995</c:v>
                </c:pt>
                <c:pt idx="5685">
                  <c:v>-0.48758000000000001</c:v>
                </c:pt>
                <c:pt idx="5686">
                  <c:v>-0.41876000000000002</c:v>
                </c:pt>
                <c:pt idx="5687">
                  <c:v>-0.40248</c:v>
                </c:pt>
                <c:pt idx="5688">
                  <c:v>-0.21221999999999999</c:v>
                </c:pt>
                <c:pt idx="5689">
                  <c:v>1.6615000000000001E-2</c:v>
                </c:pt>
                <c:pt idx="5690">
                  <c:v>0.34460000000000002</c:v>
                </c:pt>
                <c:pt idx="5691">
                  <c:v>0.60546</c:v>
                </c:pt>
                <c:pt idx="5692">
                  <c:v>0.50461</c:v>
                </c:pt>
                <c:pt idx="5693">
                  <c:v>0.81715000000000004</c:v>
                </c:pt>
                <c:pt idx="5694">
                  <c:v>0.69215000000000004</c:v>
                </c:pt>
                <c:pt idx="5695">
                  <c:v>1.0434000000000001</c:v>
                </c:pt>
                <c:pt idx="5696">
                  <c:v>1.0121</c:v>
                </c:pt>
                <c:pt idx="5697">
                  <c:v>1.0427999999999999</c:v>
                </c:pt>
                <c:pt idx="5698">
                  <c:v>0.88702999999999999</c:v>
                </c:pt>
                <c:pt idx="5699">
                  <c:v>0.98392000000000002</c:v>
                </c:pt>
                <c:pt idx="5700">
                  <c:v>1.2536</c:v>
                </c:pt>
                <c:pt idx="5701">
                  <c:v>1.1209</c:v>
                </c:pt>
                <c:pt idx="5702">
                  <c:v>1.0274000000000001</c:v>
                </c:pt>
                <c:pt idx="5703">
                  <c:v>1.1294</c:v>
                </c:pt>
                <c:pt idx="5704">
                  <c:v>0.84026999999999996</c:v>
                </c:pt>
                <c:pt idx="5705">
                  <c:v>0.62217999999999996</c:v>
                </c:pt>
                <c:pt idx="5706">
                  <c:v>0.56203000000000003</c:v>
                </c:pt>
                <c:pt idx="5707">
                  <c:v>0.24196000000000001</c:v>
                </c:pt>
                <c:pt idx="5708">
                  <c:v>0.19803000000000001</c:v>
                </c:pt>
                <c:pt idx="5709">
                  <c:v>0.21917</c:v>
                </c:pt>
                <c:pt idx="5710">
                  <c:v>-0.11128</c:v>
                </c:pt>
                <c:pt idx="5711">
                  <c:v>-0.25540000000000002</c:v>
                </c:pt>
                <c:pt idx="5712">
                  <c:v>-0.27282000000000001</c:v>
                </c:pt>
                <c:pt idx="5713">
                  <c:v>-0.48437000000000002</c:v>
                </c:pt>
                <c:pt idx="5714">
                  <c:v>-0.81705000000000005</c:v>
                </c:pt>
                <c:pt idx="5715">
                  <c:v>-1.1547000000000001</c:v>
                </c:pt>
                <c:pt idx="5716">
                  <c:v>-1.3816999999999999</c:v>
                </c:pt>
                <c:pt idx="5717">
                  <c:v>-1.1460999999999999</c:v>
                </c:pt>
                <c:pt idx="5718">
                  <c:v>-1.3656999999999999</c:v>
                </c:pt>
                <c:pt idx="5719">
                  <c:v>-1.1912</c:v>
                </c:pt>
                <c:pt idx="5720">
                  <c:v>-1.4326000000000001</c:v>
                </c:pt>
                <c:pt idx="5721">
                  <c:v>-1.3255999999999999</c:v>
                </c:pt>
                <c:pt idx="5722">
                  <c:v>-1.2037</c:v>
                </c:pt>
                <c:pt idx="5723">
                  <c:v>-0.86394000000000004</c:v>
                </c:pt>
                <c:pt idx="5724">
                  <c:v>-0.92756000000000005</c:v>
                </c:pt>
                <c:pt idx="5725">
                  <c:v>-1.1830000000000001</c:v>
                </c:pt>
                <c:pt idx="5726">
                  <c:v>-0.91473000000000004</c:v>
                </c:pt>
                <c:pt idx="5727">
                  <c:v>-0.66688999999999998</c:v>
                </c:pt>
                <c:pt idx="5728">
                  <c:v>-0.72099999999999997</c:v>
                </c:pt>
                <c:pt idx="5729">
                  <c:v>-0.29954999999999998</c:v>
                </c:pt>
                <c:pt idx="5730">
                  <c:v>2.2141000000000001E-2</c:v>
                </c:pt>
                <c:pt idx="5731">
                  <c:v>0.11098</c:v>
                </c:pt>
                <c:pt idx="5732">
                  <c:v>0.52607000000000004</c:v>
                </c:pt>
                <c:pt idx="5733">
                  <c:v>0.59957000000000005</c:v>
                </c:pt>
                <c:pt idx="5734">
                  <c:v>0.57008000000000003</c:v>
                </c:pt>
                <c:pt idx="5735">
                  <c:v>0.93771000000000004</c:v>
                </c:pt>
                <c:pt idx="5736">
                  <c:v>1.1223000000000001</c:v>
                </c:pt>
                <c:pt idx="5737">
                  <c:v>1.0446</c:v>
                </c:pt>
                <c:pt idx="5738">
                  <c:v>1.2231000000000001</c:v>
                </c:pt>
                <c:pt idx="5739">
                  <c:v>1.5589</c:v>
                </c:pt>
                <c:pt idx="5740">
                  <c:v>1.6617</c:v>
                </c:pt>
                <c:pt idx="5741">
                  <c:v>1.7835000000000001</c:v>
                </c:pt>
                <c:pt idx="5742">
                  <c:v>1.4875</c:v>
                </c:pt>
                <c:pt idx="5743">
                  <c:v>1.4403999999999999</c:v>
                </c:pt>
                <c:pt idx="5744">
                  <c:v>1.1991000000000001</c:v>
                </c:pt>
                <c:pt idx="5745">
                  <c:v>1.2823</c:v>
                </c:pt>
                <c:pt idx="5746">
                  <c:v>1.1057999999999999</c:v>
                </c:pt>
                <c:pt idx="5747">
                  <c:v>0.78929000000000005</c:v>
                </c:pt>
                <c:pt idx="5748">
                  <c:v>0.41095999999999999</c:v>
                </c:pt>
                <c:pt idx="5749">
                  <c:v>0.39401999999999998</c:v>
                </c:pt>
                <c:pt idx="5750">
                  <c:v>0.44911000000000001</c:v>
                </c:pt>
                <c:pt idx="5751">
                  <c:v>0.14082</c:v>
                </c:pt>
                <c:pt idx="5752">
                  <c:v>-0.15672</c:v>
                </c:pt>
                <c:pt idx="5753">
                  <c:v>-0.23214000000000001</c:v>
                </c:pt>
                <c:pt idx="5754">
                  <c:v>-0.64193999999999996</c:v>
                </c:pt>
                <c:pt idx="5755">
                  <c:v>-0.93147000000000002</c:v>
                </c:pt>
                <c:pt idx="5756">
                  <c:v>-1.0456000000000001</c:v>
                </c:pt>
                <c:pt idx="5757">
                  <c:v>-1.3459000000000001</c:v>
                </c:pt>
                <c:pt idx="5758">
                  <c:v>-1.4181999999999999</c:v>
                </c:pt>
                <c:pt idx="5759">
                  <c:v>-1.3934</c:v>
                </c:pt>
                <c:pt idx="5760">
                  <c:v>-1.5583</c:v>
                </c:pt>
                <c:pt idx="5761">
                  <c:v>-1.6752</c:v>
                </c:pt>
                <c:pt idx="5762">
                  <c:v>-1.6046</c:v>
                </c:pt>
                <c:pt idx="5763">
                  <c:v>-1.6517999999999999</c:v>
                </c:pt>
                <c:pt idx="5764">
                  <c:v>-1.7104999999999999</c:v>
                </c:pt>
                <c:pt idx="5765">
                  <c:v>-1.5780000000000001</c:v>
                </c:pt>
                <c:pt idx="5766">
                  <c:v>-1.5407</c:v>
                </c:pt>
                <c:pt idx="5767">
                  <c:v>-1.2754000000000001</c:v>
                </c:pt>
                <c:pt idx="5768">
                  <c:v>-0.93291999999999997</c:v>
                </c:pt>
                <c:pt idx="5769">
                  <c:v>-0.72746</c:v>
                </c:pt>
                <c:pt idx="5770">
                  <c:v>-0.43542999999999998</c:v>
                </c:pt>
                <c:pt idx="5771">
                  <c:v>-0.24171000000000001</c:v>
                </c:pt>
                <c:pt idx="5772">
                  <c:v>0.1241</c:v>
                </c:pt>
                <c:pt idx="5773">
                  <c:v>0.45295999999999997</c:v>
                </c:pt>
                <c:pt idx="5774">
                  <c:v>0.61156999999999995</c:v>
                </c:pt>
                <c:pt idx="5775">
                  <c:v>0.81169999999999998</c:v>
                </c:pt>
                <c:pt idx="5776">
                  <c:v>1.0096000000000001</c:v>
                </c:pt>
                <c:pt idx="5777">
                  <c:v>1.2085999999999999</c:v>
                </c:pt>
                <c:pt idx="5778">
                  <c:v>1.4064000000000001</c:v>
                </c:pt>
                <c:pt idx="5779">
                  <c:v>1.5363</c:v>
                </c:pt>
                <c:pt idx="5780">
                  <c:v>1.6021000000000001</c:v>
                </c:pt>
                <c:pt idx="5781">
                  <c:v>1.7228000000000001</c:v>
                </c:pt>
                <c:pt idx="5782">
                  <c:v>1.8519000000000001</c:v>
                </c:pt>
                <c:pt idx="5783">
                  <c:v>1.913</c:v>
                </c:pt>
                <c:pt idx="5784">
                  <c:v>1.7851999999999999</c:v>
                </c:pt>
                <c:pt idx="5785">
                  <c:v>1.7294</c:v>
                </c:pt>
                <c:pt idx="5786">
                  <c:v>1.6614</c:v>
                </c:pt>
                <c:pt idx="5787">
                  <c:v>1.3749</c:v>
                </c:pt>
                <c:pt idx="5788">
                  <c:v>1.0747</c:v>
                </c:pt>
                <c:pt idx="5789">
                  <c:v>0.68652999999999997</c:v>
                </c:pt>
                <c:pt idx="5790">
                  <c:v>0.74470000000000003</c:v>
                </c:pt>
                <c:pt idx="5791">
                  <c:v>0.58811999999999998</c:v>
                </c:pt>
                <c:pt idx="5792">
                  <c:v>-0.14963000000000001</c:v>
                </c:pt>
                <c:pt idx="5793">
                  <c:v>-0.18603</c:v>
                </c:pt>
                <c:pt idx="5794">
                  <c:v>-0.57811999999999997</c:v>
                </c:pt>
                <c:pt idx="5795">
                  <c:v>-0.58401999999999998</c:v>
                </c:pt>
                <c:pt idx="5796">
                  <c:v>-0.96748000000000001</c:v>
                </c:pt>
                <c:pt idx="5797">
                  <c:v>-1.075</c:v>
                </c:pt>
                <c:pt idx="5798">
                  <c:v>-1.4593</c:v>
                </c:pt>
                <c:pt idx="5799">
                  <c:v>-1.6733</c:v>
                </c:pt>
                <c:pt idx="5800">
                  <c:v>-1.4834000000000001</c:v>
                </c:pt>
                <c:pt idx="5801">
                  <c:v>-1.5838000000000001</c:v>
                </c:pt>
                <c:pt idx="5802">
                  <c:v>-1.6712</c:v>
                </c:pt>
                <c:pt idx="5803">
                  <c:v>-1.3429</c:v>
                </c:pt>
                <c:pt idx="5804">
                  <c:v>-1.4211</c:v>
                </c:pt>
                <c:pt idx="5805">
                  <c:v>-1.5248999999999999</c:v>
                </c:pt>
                <c:pt idx="5806">
                  <c:v>-1.2909999999999999</c:v>
                </c:pt>
                <c:pt idx="5807">
                  <c:v>-1.2209000000000001</c:v>
                </c:pt>
                <c:pt idx="5808">
                  <c:v>-1.0376000000000001</c:v>
                </c:pt>
                <c:pt idx="5809">
                  <c:v>-0.73617999999999995</c:v>
                </c:pt>
                <c:pt idx="5810">
                  <c:v>-0.65556999999999999</c:v>
                </c:pt>
                <c:pt idx="5811">
                  <c:v>-0.28016999999999997</c:v>
                </c:pt>
                <c:pt idx="5812">
                  <c:v>0.12709999999999999</c:v>
                </c:pt>
                <c:pt idx="5813">
                  <c:v>0.2223</c:v>
                </c:pt>
                <c:pt idx="5814">
                  <c:v>0.3327</c:v>
                </c:pt>
                <c:pt idx="5815">
                  <c:v>0.18948999999999999</c:v>
                </c:pt>
                <c:pt idx="5816">
                  <c:v>0.15570999999999999</c:v>
                </c:pt>
                <c:pt idx="5817">
                  <c:v>0.91176999999999997</c:v>
                </c:pt>
                <c:pt idx="5818">
                  <c:v>0.67779999999999996</c:v>
                </c:pt>
                <c:pt idx="5819">
                  <c:v>1.2037</c:v>
                </c:pt>
                <c:pt idx="5820">
                  <c:v>0.84884000000000004</c:v>
                </c:pt>
                <c:pt idx="5821">
                  <c:v>1.0427</c:v>
                </c:pt>
                <c:pt idx="5822">
                  <c:v>1.1093999999999999</c:v>
                </c:pt>
                <c:pt idx="5823">
                  <c:v>1.5678000000000001</c:v>
                </c:pt>
                <c:pt idx="5824">
                  <c:v>1.4006000000000001</c:v>
                </c:pt>
                <c:pt idx="5825">
                  <c:v>0.70364000000000004</c:v>
                </c:pt>
                <c:pt idx="5826">
                  <c:v>0.82318999999999998</c:v>
                </c:pt>
                <c:pt idx="5827">
                  <c:v>0.88692000000000004</c:v>
                </c:pt>
                <c:pt idx="5828">
                  <c:v>0.31929000000000002</c:v>
                </c:pt>
                <c:pt idx="5829">
                  <c:v>0.64422000000000001</c:v>
                </c:pt>
                <c:pt idx="5830">
                  <c:v>0.72292000000000001</c:v>
                </c:pt>
                <c:pt idx="5831">
                  <c:v>0.26982</c:v>
                </c:pt>
                <c:pt idx="5832">
                  <c:v>0.49867</c:v>
                </c:pt>
                <c:pt idx="5833">
                  <c:v>0.22087000000000001</c:v>
                </c:pt>
                <c:pt idx="5834">
                  <c:v>-0.32906000000000002</c:v>
                </c:pt>
                <c:pt idx="5835">
                  <c:v>-0.24856</c:v>
                </c:pt>
                <c:pt idx="5836">
                  <c:v>-0.45826</c:v>
                </c:pt>
                <c:pt idx="5837">
                  <c:v>-0.84846999999999995</c:v>
                </c:pt>
                <c:pt idx="5838">
                  <c:v>-0.79469999999999996</c:v>
                </c:pt>
                <c:pt idx="5839">
                  <c:v>-0.54637999999999998</c:v>
                </c:pt>
                <c:pt idx="5840">
                  <c:v>-0.30836000000000002</c:v>
                </c:pt>
                <c:pt idx="5841">
                  <c:v>-6.4728999999999995E-2</c:v>
                </c:pt>
                <c:pt idx="5842">
                  <c:v>-0.75080999999999998</c:v>
                </c:pt>
                <c:pt idx="5843">
                  <c:v>-0.47458</c:v>
                </c:pt>
                <c:pt idx="5844">
                  <c:v>-0.88083999999999996</c:v>
                </c:pt>
                <c:pt idx="5845">
                  <c:v>-0.36796000000000001</c:v>
                </c:pt>
                <c:pt idx="5846">
                  <c:v>-0.53458000000000006</c:v>
                </c:pt>
                <c:pt idx="5847">
                  <c:v>-0.65381999999999996</c:v>
                </c:pt>
                <c:pt idx="5848">
                  <c:v>-1.0561</c:v>
                </c:pt>
                <c:pt idx="5849">
                  <c:v>-0.73480000000000001</c:v>
                </c:pt>
                <c:pt idx="5850">
                  <c:v>0.11917999999999999</c:v>
                </c:pt>
                <c:pt idx="5851">
                  <c:v>3.6378000000000001E-3</c:v>
                </c:pt>
                <c:pt idx="5852">
                  <c:v>-0.10152</c:v>
                </c:pt>
                <c:pt idx="5853">
                  <c:v>0.41188999999999998</c:v>
                </c:pt>
                <c:pt idx="5854">
                  <c:v>3.5810000000000002E-2</c:v>
                </c:pt>
                <c:pt idx="5855">
                  <c:v>-4.8219999999999999E-2</c:v>
                </c:pt>
                <c:pt idx="5856">
                  <c:v>0.30621999999999999</c:v>
                </c:pt>
                <c:pt idx="5857">
                  <c:v>-5.9912E-2</c:v>
                </c:pt>
                <c:pt idx="5858">
                  <c:v>0.16955000000000001</c:v>
                </c:pt>
                <c:pt idx="5859">
                  <c:v>0.67954999999999999</c:v>
                </c:pt>
                <c:pt idx="5860">
                  <c:v>0.45867000000000002</c:v>
                </c:pt>
                <c:pt idx="5861">
                  <c:v>0.42719000000000001</c:v>
                </c:pt>
                <c:pt idx="5862">
                  <c:v>0.70809</c:v>
                </c:pt>
                <c:pt idx="5863">
                  <c:v>0.52958000000000005</c:v>
                </c:pt>
                <c:pt idx="5864">
                  <c:v>-2.6478999999999999E-2</c:v>
                </c:pt>
                <c:pt idx="5865">
                  <c:v>8.1387000000000001E-2</c:v>
                </c:pt>
                <c:pt idx="5866">
                  <c:v>-9.3712000000000004E-2</c:v>
                </c:pt>
                <c:pt idx="5867">
                  <c:v>-9.2857999999999996E-2</c:v>
                </c:pt>
                <c:pt idx="5868">
                  <c:v>5.9075999999999997E-2</c:v>
                </c:pt>
                <c:pt idx="5869">
                  <c:v>0.18182999999999999</c:v>
                </c:pt>
                <c:pt idx="5870">
                  <c:v>0.14298</c:v>
                </c:pt>
                <c:pt idx="5871">
                  <c:v>-5.4510999999999997E-2</c:v>
                </c:pt>
                <c:pt idx="5872">
                  <c:v>0.1893</c:v>
                </c:pt>
                <c:pt idx="5873">
                  <c:v>0.41252</c:v>
                </c:pt>
                <c:pt idx="5874">
                  <c:v>6.2854999999999994E-2</c:v>
                </c:pt>
                <c:pt idx="5875">
                  <c:v>-0.26834000000000002</c:v>
                </c:pt>
                <c:pt idx="5876">
                  <c:v>-0.32634999999999997</c:v>
                </c:pt>
                <c:pt idx="5877">
                  <c:v>-0.24395</c:v>
                </c:pt>
                <c:pt idx="5878">
                  <c:v>-0.24349999999999999</c:v>
                </c:pt>
                <c:pt idx="5879">
                  <c:v>-0.22914999999999999</c:v>
                </c:pt>
                <c:pt idx="5880">
                  <c:v>-0.24174999999999999</c:v>
                </c:pt>
                <c:pt idx="5881">
                  <c:v>-0.23798</c:v>
                </c:pt>
                <c:pt idx="5882">
                  <c:v>6.6089E-3</c:v>
                </c:pt>
                <c:pt idx="5883">
                  <c:v>1.4256E-2</c:v>
                </c:pt>
                <c:pt idx="5884">
                  <c:v>-0.11219999999999999</c:v>
                </c:pt>
                <c:pt idx="5885">
                  <c:v>-1.6525000000000001E-2</c:v>
                </c:pt>
                <c:pt idx="5886">
                  <c:v>0.1948</c:v>
                </c:pt>
                <c:pt idx="5887">
                  <c:v>0.20399</c:v>
                </c:pt>
                <c:pt idx="5888">
                  <c:v>0.11428000000000001</c:v>
                </c:pt>
                <c:pt idx="5889">
                  <c:v>3.8163000000000002E-2</c:v>
                </c:pt>
                <c:pt idx="5890">
                  <c:v>0.11312</c:v>
                </c:pt>
                <c:pt idx="5891">
                  <c:v>0.20713000000000001</c:v>
                </c:pt>
                <c:pt idx="5892">
                  <c:v>-2.5479999999999999E-2</c:v>
                </c:pt>
                <c:pt idx="5893">
                  <c:v>-0.15175</c:v>
                </c:pt>
                <c:pt idx="5894">
                  <c:v>-7.1744000000000002E-2</c:v>
                </c:pt>
                <c:pt idx="5895">
                  <c:v>-6.5295000000000006E-2</c:v>
                </c:pt>
                <c:pt idx="5896">
                  <c:v>-5.1562999999999998E-2</c:v>
                </c:pt>
                <c:pt idx="5897">
                  <c:v>-8.5449999999999998E-2</c:v>
                </c:pt>
                <c:pt idx="5898">
                  <c:v>-0.12953999999999999</c:v>
                </c:pt>
                <c:pt idx="5899">
                  <c:v>-9.7660999999999998E-2</c:v>
                </c:pt>
                <c:pt idx="5900">
                  <c:v>-2.0219999999999998E-2</c:v>
                </c:pt>
                <c:pt idx="5901">
                  <c:v>-2.0936E-2</c:v>
                </c:pt>
                <c:pt idx="5902">
                  <c:v>-5.2484999999999997E-2</c:v>
                </c:pt>
                <c:pt idx="5903">
                  <c:v>4.1841999999999999E-3</c:v>
                </c:pt>
                <c:pt idx="5904">
                  <c:v>3.5657000000000001E-2</c:v>
                </c:pt>
                <c:pt idx="5905">
                  <c:v>2.8673000000000001E-2</c:v>
                </c:pt>
                <c:pt idx="5906">
                  <c:v>4.1550999999999998E-2</c:v>
                </c:pt>
                <c:pt idx="5907">
                  <c:v>3.5357E-2</c:v>
                </c:pt>
                <c:pt idx="5908">
                  <c:v>3.2745000000000003E-2</c:v>
                </c:pt>
                <c:pt idx="5909">
                  <c:v>2.2276000000000001E-2</c:v>
                </c:pt>
                <c:pt idx="5910">
                  <c:v>3.2427999999999998E-2</c:v>
                </c:pt>
                <c:pt idx="5911">
                  <c:v>1.8855E-2</c:v>
                </c:pt>
                <c:pt idx="5912">
                  <c:v>2.5895999999999999E-2</c:v>
                </c:pt>
                <c:pt idx="5913">
                  <c:v>3.5524E-2</c:v>
                </c:pt>
                <c:pt idx="5914">
                  <c:v>8.0208000000000002E-2</c:v>
                </c:pt>
                <c:pt idx="5915">
                  <c:v>6.6170999999999994E-2</c:v>
                </c:pt>
                <c:pt idx="5916">
                  <c:v>8.0045000000000005E-2</c:v>
                </c:pt>
                <c:pt idx="5917">
                  <c:v>0.15182000000000001</c:v>
                </c:pt>
                <c:pt idx="5918">
                  <c:v>0.19664999999999999</c:v>
                </c:pt>
                <c:pt idx="5919">
                  <c:v>0.14943999999999999</c:v>
                </c:pt>
                <c:pt idx="5920">
                  <c:v>0.15259</c:v>
                </c:pt>
                <c:pt idx="5921">
                  <c:v>0.10149</c:v>
                </c:pt>
                <c:pt idx="5922">
                  <c:v>5.1610999999999997E-2</c:v>
                </c:pt>
                <c:pt idx="5923">
                  <c:v>5.7278999999999997E-2</c:v>
                </c:pt>
                <c:pt idx="5924">
                  <c:v>2.5453E-2</c:v>
                </c:pt>
                <c:pt idx="5925">
                  <c:v>-4.9667000000000003E-2</c:v>
                </c:pt>
                <c:pt idx="5926">
                  <c:v>-9.7017000000000006E-2</c:v>
                </c:pt>
                <c:pt idx="5927">
                  <c:v>-7.8774999999999998E-2</c:v>
                </c:pt>
                <c:pt idx="5928">
                  <c:v>-9.9364999999999995E-2</c:v>
                </c:pt>
                <c:pt idx="5929">
                  <c:v>-9.1221999999999998E-2</c:v>
                </c:pt>
                <c:pt idx="5930">
                  <c:v>-9.1656000000000001E-2</c:v>
                </c:pt>
                <c:pt idx="5931">
                  <c:v>-0.13095999999999999</c:v>
                </c:pt>
                <c:pt idx="5932">
                  <c:v>-0.10768999999999999</c:v>
                </c:pt>
                <c:pt idx="5933">
                  <c:v>-6.4718999999999999E-2</c:v>
                </c:pt>
                <c:pt idx="5934">
                  <c:v>-7.7012999999999998E-2</c:v>
                </c:pt>
                <c:pt idx="5935">
                  <c:v>-7.3584999999999998E-2</c:v>
                </c:pt>
                <c:pt idx="5936">
                  <c:v>-9.5628000000000005E-2</c:v>
                </c:pt>
                <c:pt idx="5937">
                  <c:v>-7.7059000000000002E-2</c:v>
                </c:pt>
                <c:pt idx="5938">
                  <c:v>-6.3662999999999997E-2</c:v>
                </c:pt>
                <c:pt idx="5939">
                  <c:v>-0.18159</c:v>
                </c:pt>
                <c:pt idx="5940">
                  <c:v>3.9211000000000003E-3</c:v>
                </c:pt>
                <c:pt idx="5941">
                  <c:v>9.6320000000000003E-2</c:v>
                </c:pt>
                <c:pt idx="5942">
                  <c:v>-0.24697</c:v>
                </c:pt>
                <c:pt idx="5943">
                  <c:v>-4.5235999999999998E-2</c:v>
                </c:pt>
                <c:pt idx="5944">
                  <c:v>-0.14616999999999999</c:v>
                </c:pt>
                <c:pt idx="5945">
                  <c:v>0.10851</c:v>
                </c:pt>
                <c:pt idx="5946">
                  <c:v>-2.3968E-2</c:v>
                </c:pt>
                <c:pt idx="5947">
                  <c:v>4.0379999999999999E-2</c:v>
                </c:pt>
                <c:pt idx="5948">
                  <c:v>-8.0760999999999999E-2</c:v>
                </c:pt>
                <c:pt idx="5949">
                  <c:v>-8.6971000000000007E-2</c:v>
                </c:pt>
                <c:pt idx="5950">
                  <c:v>0.18847</c:v>
                </c:pt>
                <c:pt idx="5951">
                  <c:v>8.4605E-2</c:v>
                </c:pt>
                <c:pt idx="5952">
                  <c:v>9.6130999999999994E-3</c:v>
                </c:pt>
                <c:pt idx="5953">
                  <c:v>0.24509</c:v>
                </c:pt>
                <c:pt idx="5954">
                  <c:v>3.4020000000000002E-2</c:v>
                </c:pt>
                <c:pt idx="5955">
                  <c:v>-6.2151999999999999E-2</c:v>
                </c:pt>
                <c:pt idx="5956">
                  <c:v>0.10806</c:v>
                </c:pt>
                <c:pt idx="5957">
                  <c:v>-8.9174000000000007E-3</c:v>
                </c:pt>
                <c:pt idx="5958">
                  <c:v>3.3981999999999998E-2</c:v>
                </c:pt>
                <c:pt idx="5959">
                  <c:v>0.17696999999999999</c:v>
                </c:pt>
                <c:pt idx="5960">
                  <c:v>0.11035</c:v>
                </c:pt>
                <c:pt idx="5961">
                  <c:v>0.21381</c:v>
                </c:pt>
                <c:pt idx="5962">
                  <c:v>0.31241999999999998</c:v>
                </c:pt>
                <c:pt idx="5963">
                  <c:v>0.15087</c:v>
                </c:pt>
                <c:pt idx="5964">
                  <c:v>-5.1581000000000002E-2</c:v>
                </c:pt>
                <c:pt idx="5965">
                  <c:v>-0.15825</c:v>
                </c:pt>
                <c:pt idx="5966">
                  <c:v>-0.25758999999999999</c:v>
                </c:pt>
                <c:pt idx="5967">
                  <c:v>-4.1672000000000001E-2</c:v>
                </c:pt>
                <c:pt idx="5968">
                  <c:v>-0.24762999999999999</c:v>
                </c:pt>
                <c:pt idx="5969">
                  <c:v>2.1128000000000001E-2</c:v>
                </c:pt>
                <c:pt idx="5970">
                  <c:v>-0.19700999999999999</c:v>
                </c:pt>
                <c:pt idx="5971">
                  <c:v>-0.14510999999999999</c:v>
                </c:pt>
                <c:pt idx="5972">
                  <c:v>-0.12179</c:v>
                </c:pt>
                <c:pt idx="5973">
                  <c:v>0.14688000000000001</c:v>
                </c:pt>
                <c:pt idx="5974">
                  <c:v>3.7247000000000002E-2</c:v>
                </c:pt>
                <c:pt idx="5975">
                  <c:v>-0.39030999999999999</c:v>
                </c:pt>
                <c:pt idx="5976">
                  <c:v>-0.30103000000000002</c:v>
                </c:pt>
                <c:pt idx="5977">
                  <c:v>-0.18002000000000001</c:v>
                </c:pt>
                <c:pt idx="5978">
                  <c:v>-0.35786000000000001</c:v>
                </c:pt>
                <c:pt idx="5979">
                  <c:v>-0.10573</c:v>
                </c:pt>
                <c:pt idx="5980">
                  <c:v>1.7416000000000001E-2</c:v>
                </c:pt>
                <c:pt idx="5981">
                  <c:v>-9.1245000000000007E-2</c:v>
                </c:pt>
                <c:pt idx="5982">
                  <c:v>0.19019</c:v>
                </c:pt>
                <c:pt idx="5983">
                  <c:v>0.15795000000000001</c:v>
                </c:pt>
                <c:pt idx="5984">
                  <c:v>-4.0558999999999998E-2</c:v>
                </c:pt>
                <c:pt idx="5985">
                  <c:v>0.11289</c:v>
                </c:pt>
                <c:pt idx="5986">
                  <c:v>0.12914</c:v>
                </c:pt>
                <c:pt idx="5987">
                  <c:v>4.8092000000000003E-2</c:v>
                </c:pt>
                <c:pt idx="5988">
                  <c:v>0.16225000000000001</c:v>
                </c:pt>
                <c:pt idx="5989">
                  <c:v>0.35410000000000003</c:v>
                </c:pt>
                <c:pt idx="5990">
                  <c:v>0.42032999999999998</c:v>
                </c:pt>
                <c:pt idx="5991">
                  <c:v>0.56249000000000005</c:v>
                </c:pt>
                <c:pt idx="5992">
                  <c:v>0.35303000000000001</c:v>
                </c:pt>
                <c:pt idx="5993">
                  <c:v>0.39567999999999998</c:v>
                </c:pt>
                <c:pt idx="5994">
                  <c:v>0.20884</c:v>
                </c:pt>
                <c:pt idx="5995">
                  <c:v>0.37352000000000002</c:v>
                </c:pt>
                <c:pt idx="5996">
                  <c:v>0.33016000000000001</c:v>
                </c:pt>
                <c:pt idx="5997">
                  <c:v>0.20129</c:v>
                </c:pt>
                <c:pt idx="5998">
                  <c:v>-5.9001999999999999E-2</c:v>
                </c:pt>
                <c:pt idx="5999">
                  <c:v>4.4160999999999999E-2</c:v>
                </c:pt>
                <c:pt idx="6000">
                  <c:v>0.30791000000000002</c:v>
                </c:pt>
                <c:pt idx="6001">
                  <c:v>0.16711999999999999</c:v>
                </c:pt>
                <c:pt idx="6002">
                  <c:v>-2.3546999999999999E-3</c:v>
                </c:pt>
                <c:pt idx="6003">
                  <c:v>4.3378E-2</c:v>
                </c:pt>
                <c:pt idx="6004">
                  <c:v>-0.18440000000000001</c:v>
                </c:pt>
                <c:pt idx="6005">
                  <c:v>-0.2928</c:v>
                </c:pt>
                <c:pt idx="6006">
                  <c:v>-0.25430999999999998</c:v>
                </c:pt>
                <c:pt idx="6007">
                  <c:v>-0.51961000000000002</c:v>
                </c:pt>
                <c:pt idx="6008">
                  <c:v>-0.49031000000000002</c:v>
                </c:pt>
                <c:pt idx="6009">
                  <c:v>-0.34199000000000002</c:v>
                </c:pt>
                <c:pt idx="6010">
                  <c:v>-0.45965</c:v>
                </c:pt>
                <c:pt idx="6011">
                  <c:v>-0.54744999999999999</c:v>
                </c:pt>
                <c:pt idx="6012">
                  <c:v>-0.49907000000000001</c:v>
                </c:pt>
                <c:pt idx="6013">
                  <c:v>-0.51382000000000005</c:v>
                </c:pt>
                <c:pt idx="6014">
                  <c:v>-0.64922000000000002</c:v>
                </c:pt>
                <c:pt idx="6015">
                  <c:v>-0.61477000000000004</c:v>
                </c:pt>
                <c:pt idx="6016">
                  <c:v>-0.61241000000000001</c:v>
                </c:pt>
                <c:pt idx="6017">
                  <c:v>-0.46426000000000001</c:v>
                </c:pt>
                <c:pt idx="6018">
                  <c:v>-0.31809999999999999</c:v>
                </c:pt>
                <c:pt idx="6019">
                  <c:v>-0.21217</c:v>
                </c:pt>
                <c:pt idx="6020">
                  <c:v>-0.1449</c:v>
                </c:pt>
                <c:pt idx="6021">
                  <c:v>-9.1962000000000002E-2</c:v>
                </c:pt>
                <c:pt idx="6022">
                  <c:v>7.9464000000000007E-2</c:v>
                </c:pt>
                <c:pt idx="6023">
                  <c:v>0.25235999999999997</c:v>
                </c:pt>
                <c:pt idx="6024">
                  <c:v>0.20821000000000001</c:v>
                </c:pt>
                <c:pt idx="6025">
                  <c:v>0.15218000000000001</c:v>
                </c:pt>
                <c:pt idx="6026">
                  <c:v>0.25313999999999998</c:v>
                </c:pt>
                <c:pt idx="6027">
                  <c:v>0.40510000000000002</c:v>
                </c:pt>
                <c:pt idx="6028">
                  <c:v>0.46853</c:v>
                </c:pt>
                <c:pt idx="6029">
                  <c:v>0.56003000000000003</c:v>
                </c:pt>
                <c:pt idx="6030">
                  <c:v>0.60655999999999999</c:v>
                </c:pt>
                <c:pt idx="6031">
                  <c:v>0.65098</c:v>
                </c:pt>
                <c:pt idx="6032">
                  <c:v>0.76387000000000005</c:v>
                </c:pt>
                <c:pt idx="6033">
                  <c:v>0.71945999999999999</c:v>
                </c:pt>
                <c:pt idx="6034">
                  <c:v>0.66751000000000005</c:v>
                </c:pt>
                <c:pt idx="6035">
                  <c:v>0.70848999999999995</c:v>
                </c:pt>
                <c:pt idx="6036">
                  <c:v>0.74790000000000001</c:v>
                </c:pt>
                <c:pt idx="6037">
                  <c:v>0.67413999999999996</c:v>
                </c:pt>
                <c:pt idx="6038">
                  <c:v>0.60514999999999997</c:v>
                </c:pt>
                <c:pt idx="6039">
                  <c:v>0.56318000000000001</c:v>
                </c:pt>
                <c:pt idx="6040">
                  <c:v>0.32851000000000002</c:v>
                </c:pt>
                <c:pt idx="6041">
                  <c:v>0.17224</c:v>
                </c:pt>
                <c:pt idx="6042">
                  <c:v>0.14637</c:v>
                </c:pt>
                <c:pt idx="6043">
                  <c:v>-0.15296000000000001</c:v>
                </c:pt>
                <c:pt idx="6044">
                  <c:v>-0.14960999999999999</c:v>
                </c:pt>
                <c:pt idx="6045">
                  <c:v>-0.37925999999999999</c:v>
                </c:pt>
                <c:pt idx="6046">
                  <c:v>-0.41743000000000002</c:v>
                </c:pt>
                <c:pt idx="6047">
                  <c:v>-0.55171000000000003</c:v>
                </c:pt>
                <c:pt idx="6048">
                  <c:v>-0.56196999999999997</c:v>
                </c:pt>
                <c:pt idx="6049">
                  <c:v>-0.59370999999999996</c:v>
                </c:pt>
                <c:pt idx="6050">
                  <c:v>-0.75731000000000004</c:v>
                </c:pt>
                <c:pt idx="6051">
                  <c:v>-0.78334000000000004</c:v>
                </c:pt>
                <c:pt idx="6052">
                  <c:v>-0.83272000000000002</c:v>
                </c:pt>
                <c:pt idx="6053">
                  <c:v>-0.94818999999999998</c:v>
                </c:pt>
                <c:pt idx="6054">
                  <c:v>-0.86929000000000001</c:v>
                </c:pt>
                <c:pt idx="6055">
                  <c:v>-0.80974999999999997</c:v>
                </c:pt>
                <c:pt idx="6056">
                  <c:v>-0.82848999999999995</c:v>
                </c:pt>
                <c:pt idx="6057">
                  <c:v>-0.69271000000000005</c:v>
                </c:pt>
                <c:pt idx="6058">
                  <c:v>-0.68233999999999995</c:v>
                </c:pt>
                <c:pt idx="6059">
                  <c:v>-0.67449000000000003</c:v>
                </c:pt>
                <c:pt idx="6060">
                  <c:v>-0.47536</c:v>
                </c:pt>
                <c:pt idx="6061">
                  <c:v>-0.43697000000000003</c:v>
                </c:pt>
                <c:pt idx="6062">
                  <c:v>-0.41403000000000001</c:v>
                </c:pt>
                <c:pt idx="6063">
                  <c:v>-0.21029999999999999</c:v>
                </c:pt>
                <c:pt idx="6064">
                  <c:v>1.6368000000000001E-2</c:v>
                </c:pt>
                <c:pt idx="6065">
                  <c:v>0.32574999999999998</c:v>
                </c:pt>
                <c:pt idx="6066">
                  <c:v>0.59631000000000001</c:v>
                </c:pt>
                <c:pt idx="6067">
                  <c:v>0.47010999999999997</c:v>
                </c:pt>
                <c:pt idx="6068">
                  <c:v>0.79457999999999995</c:v>
                </c:pt>
                <c:pt idx="6069">
                  <c:v>0.67989999999999995</c:v>
                </c:pt>
                <c:pt idx="6070">
                  <c:v>0.99885000000000002</c:v>
                </c:pt>
                <c:pt idx="6071">
                  <c:v>0.99717999999999996</c:v>
                </c:pt>
                <c:pt idx="6072">
                  <c:v>1.0289999999999999</c:v>
                </c:pt>
                <c:pt idx="6073">
                  <c:v>0.88775000000000004</c:v>
                </c:pt>
                <c:pt idx="6074">
                  <c:v>0.93501000000000001</c:v>
                </c:pt>
                <c:pt idx="6075">
                  <c:v>1.2443</c:v>
                </c:pt>
                <c:pt idx="6076">
                  <c:v>1.1105</c:v>
                </c:pt>
                <c:pt idx="6077">
                  <c:v>0.96589000000000003</c:v>
                </c:pt>
                <c:pt idx="6078">
                  <c:v>1.1203000000000001</c:v>
                </c:pt>
                <c:pt idx="6079">
                  <c:v>0.83274999999999999</c:v>
                </c:pt>
                <c:pt idx="6080">
                  <c:v>0.58582999999999996</c:v>
                </c:pt>
                <c:pt idx="6081">
                  <c:v>0.54545999999999994</c:v>
                </c:pt>
                <c:pt idx="6082">
                  <c:v>0.23694000000000001</c:v>
                </c:pt>
                <c:pt idx="6083">
                  <c:v>0.19112000000000001</c:v>
                </c:pt>
                <c:pt idx="6084">
                  <c:v>0.19638</c:v>
                </c:pt>
                <c:pt idx="6085">
                  <c:v>-0.12053</c:v>
                </c:pt>
                <c:pt idx="6086">
                  <c:v>-0.26739000000000002</c:v>
                </c:pt>
                <c:pt idx="6087">
                  <c:v>-0.26407999999999998</c:v>
                </c:pt>
                <c:pt idx="6088">
                  <c:v>-0.48586000000000001</c:v>
                </c:pt>
                <c:pt idx="6089">
                  <c:v>-0.82484999999999997</c:v>
                </c:pt>
                <c:pt idx="6090">
                  <c:v>-1.1718999999999999</c:v>
                </c:pt>
                <c:pt idx="6091">
                  <c:v>-1.4034</c:v>
                </c:pt>
                <c:pt idx="6092">
                  <c:v>-1.157</c:v>
                </c:pt>
                <c:pt idx="6093">
                  <c:v>-1.3788</c:v>
                </c:pt>
                <c:pt idx="6094">
                  <c:v>-1.1492</c:v>
                </c:pt>
                <c:pt idx="6095">
                  <c:v>-1.4294</c:v>
                </c:pt>
                <c:pt idx="6096">
                  <c:v>-1.325</c:v>
                </c:pt>
                <c:pt idx="6097">
                  <c:v>-1.1512</c:v>
                </c:pt>
                <c:pt idx="6098">
                  <c:v>-0.85865999999999998</c:v>
                </c:pt>
                <c:pt idx="6099">
                  <c:v>-0.92240999999999995</c:v>
                </c:pt>
                <c:pt idx="6100">
                  <c:v>-1.1808000000000001</c:v>
                </c:pt>
                <c:pt idx="6101">
                  <c:v>-0.88105999999999995</c:v>
                </c:pt>
                <c:pt idx="6102">
                  <c:v>-0.66525000000000001</c:v>
                </c:pt>
                <c:pt idx="6103">
                  <c:v>-0.70952000000000004</c:v>
                </c:pt>
                <c:pt idx="6104">
                  <c:v>-0.27313999999999999</c:v>
                </c:pt>
                <c:pt idx="6105">
                  <c:v>3.9491999999999999E-2</c:v>
                </c:pt>
                <c:pt idx="6106">
                  <c:v>0.13750999999999999</c:v>
                </c:pt>
                <c:pt idx="6107">
                  <c:v>0.54137999999999997</c:v>
                </c:pt>
                <c:pt idx="6108">
                  <c:v>0.62965000000000004</c:v>
                </c:pt>
                <c:pt idx="6109">
                  <c:v>0.59733999999999998</c:v>
                </c:pt>
                <c:pt idx="6110">
                  <c:v>0.97465999999999997</c:v>
                </c:pt>
                <c:pt idx="6111">
                  <c:v>1.1134999999999999</c:v>
                </c:pt>
                <c:pt idx="6112">
                  <c:v>1.0629</c:v>
                </c:pt>
                <c:pt idx="6113">
                  <c:v>1.2508999999999999</c:v>
                </c:pt>
                <c:pt idx="6114">
                  <c:v>1.5103</c:v>
                </c:pt>
                <c:pt idx="6115">
                  <c:v>1.6894</c:v>
                </c:pt>
                <c:pt idx="6116">
                  <c:v>1.8102</c:v>
                </c:pt>
                <c:pt idx="6117">
                  <c:v>1.4451000000000001</c:v>
                </c:pt>
                <c:pt idx="6118">
                  <c:v>1.4682999999999999</c:v>
                </c:pt>
                <c:pt idx="6119">
                  <c:v>1.2285999999999999</c:v>
                </c:pt>
                <c:pt idx="6120">
                  <c:v>1.302</c:v>
                </c:pt>
                <c:pt idx="6121">
                  <c:v>1.0706</c:v>
                </c:pt>
                <c:pt idx="6122">
                  <c:v>0.79112000000000005</c:v>
                </c:pt>
                <c:pt idx="6123">
                  <c:v>0.41195999999999999</c:v>
                </c:pt>
                <c:pt idx="6124">
                  <c:v>0.35413</c:v>
                </c:pt>
                <c:pt idx="6125">
                  <c:v>0.44472</c:v>
                </c:pt>
                <c:pt idx="6126">
                  <c:v>0.13600000000000001</c:v>
                </c:pt>
                <c:pt idx="6127">
                  <c:v>-0.16703000000000001</c:v>
                </c:pt>
                <c:pt idx="6128">
                  <c:v>-0.25353999999999999</c:v>
                </c:pt>
                <c:pt idx="6129">
                  <c:v>-0.65017000000000003</c:v>
                </c:pt>
                <c:pt idx="6130">
                  <c:v>-0.94972999999999996</c:v>
                </c:pt>
                <c:pt idx="6131">
                  <c:v>-1.0262</c:v>
                </c:pt>
                <c:pt idx="6132">
                  <c:v>-1.3613999999999999</c:v>
                </c:pt>
                <c:pt idx="6133">
                  <c:v>-1.4480999999999999</c:v>
                </c:pt>
                <c:pt idx="6134">
                  <c:v>-1.3651</c:v>
                </c:pt>
                <c:pt idx="6135">
                  <c:v>-1.5929</c:v>
                </c:pt>
                <c:pt idx="6136">
                  <c:v>-1.7132000000000001</c:v>
                </c:pt>
                <c:pt idx="6137">
                  <c:v>-1.6549</c:v>
                </c:pt>
                <c:pt idx="6138">
                  <c:v>-1.6160000000000001</c:v>
                </c:pt>
                <c:pt idx="6139">
                  <c:v>-1.7488999999999999</c:v>
                </c:pt>
                <c:pt idx="6140">
                  <c:v>-1.617</c:v>
                </c:pt>
                <c:pt idx="6141">
                  <c:v>-1.5086999999999999</c:v>
                </c:pt>
                <c:pt idx="6142">
                  <c:v>-1.3098000000000001</c:v>
                </c:pt>
                <c:pt idx="6143">
                  <c:v>-0.96479000000000004</c:v>
                </c:pt>
                <c:pt idx="6144">
                  <c:v>-0.71530000000000005</c:v>
                </c:pt>
                <c:pt idx="6145">
                  <c:v>-0.45297999999999999</c:v>
                </c:pt>
                <c:pt idx="6146">
                  <c:v>-0.27173999999999998</c:v>
                </c:pt>
                <c:pt idx="6147">
                  <c:v>0.11144</c:v>
                </c:pt>
                <c:pt idx="6148">
                  <c:v>0.43519000000000002</c:v>
                </c:pt>
                <c:pt idx="6149">
                  <c:v>0.59062999999999999</c:v>
                </c:pt>
                <c:pt idx="6150">
                  <c:v>0.80132000000000003</c:v>
                </c:pt>
                <c:pt idx="6151">
                  <c:v>0.96379999999999999</c:v>
                </c:pt>
                <c:pt idx="6152">
                  <c:v>1.2047000000000001</c:v>
                </c:pt>
                <c:pt idx="6153">
                  <c:v>1.4066000000000001</c:v>
                </c:pt>
                <c:pt idx="6154">
                  <c:v>1.5470999999999999</c:v>
                </c:pt>
                <c:pt idx="6155">
                  <c:v>1.6254</c:v>
                </c:pt>
                <c:pt idx="6156">
                  <c:v>1.7453000000000001</c:v>
                </c:pt>
                <c:pt idx="6157">
                  <c:v>1.8693</c:v>
                </c:pt>
                <c:pt idx="6158">
                  <c:v>1.8436999999999999</c:v>
                </c:pt>
                <c:pt idx="6159">
                  <c:v>1.7939000000000001</c:v>
                </c:pt>
                <c:pt idx="6160">
                  <c:v>1.7451000000000001</c:v>
                </c:pt>
                <c:pt idx="6161">
                  <c:v>1.6021000000000001</c:v>
                </c:pt>
                <c:pt idx="6162">
                  <c:v>1.3885000000000001</c:v>
                </c:pt>
                <c:pt idx="6163">
                  <c:v>1.0948</c:v>
                </c:pt>
                <c:pt idx="6164">
                  <c:v>0.71408000000000005</c:v>
                </c:pt>
                <c:pt idx="6165">
                  <c:v>0.73287999999999998</c:v>
                </c:pt>
                <c:pt idx="6166">
                  <c:v>0.62522999999999995</c:v>
                </c:pt>
                <c:pt idx="6167">
                  <c:v>-0.12659000000000001</c:v>
                </c:pt>
                <c:pt idx="6168">
                  <c:v>-0.18259</c:v>
                </c:pt>
                <c:pt idx="6169">
                  <c:v>-0.55710000000000004</c:v>
                </c:pt>
                <c:pt idx="6170">
                  <c:v>-0.57589000000000001</c:v>
                </c:pt>
                <c:pt idx="6171">
                  <c:v>-0.9294</c:v>
                </c:pt>
                <c:pt idx="6172">
                  <c:v>-1.0688</c:v>
                </c:pt>
                <c:pt idx="6173">
                  <c:v>-1.4535</c:v>
                </c:pt>
                <c:pt idx="6174">
                  <c:v>-1.6732</c:v>
                </c:pt>
                <c:pt idx="6175">
                  <c:v>-1.4081999999999999</c:v>
                </c:pt>
                <c:pt idx="6176">
                  <c:v>-1.5681</c:v>
                </c:pt>
                <c:pt idx="6177">
                  <c:v>-1.6548</c:v>
                </c:pt>
                <c:pt idx="6178">
                  <c:v>-1.2603</c:v>
                </c:pt>
                <c:pt idx="6179">
                  <c:v>-1.4328000000000001</c:v>
                </c:pt>
                <c:pt idx="6180">
                  <c:v>-1.5237000000000001</c:v>
                </c:pt>
                <c:pt idx="6181">
                  <c:v>-1.2091000000000001</c:v>
                </c:pt>
                <c:pt idx="6182">
                  <c:v>-1.2178</c:v>
                </c:pt>
                <c:pt idx="6183">
                  <c:v>-1.0344</c:v>
                </c:pt>
                <c:pt idx="6184">
                  <c:v>-0.72443000000000002</c:v>
                </c:pt>
                <c:pt idx="6185">
                  <c:v>-0.59641999999999995</c:v>
                </c:pt>
                <c:pt idx="6186">
                  <c:v>-0.25840999999999997</c:v>
                </c:pt>
                <c:pt idx="6187">
                  <c:v>0.13336999999999999</c:v>
                </c:pt>
                <c:pt idx="6188">
                  <c:v>0.25303999999999999</c:v>
                </c:pt>
                <c:pt idx="6189">
                  <c:v>0.33857999999999999</c:v>
                </c:pt>
                <c:pt idx="6190">
                  <c:v>0.19253999999999999</c:v>
                </c:pt>
                <c:pt idx="6191">
                  <c:v>0.16261999999999999</c:v>
                </c:pt>
                <c:pt idx="6192">
                  <c:v>0.89895000000000003</c:v>
                </c:pt>
                <c:pt idx="6193">
                  <c:v>0.68655999999999995</c:v>
                </c:pt>
                <c:pt idx="6194">
                  <c:v>1.2175</c:v>
                </c:pt>
                <c:pt idx="6195">
                  <c:v>0.80933999999999995</c:v>
                </c:pt>
                <c:pt idx="6196">
                  <c:v>1.0526</c:v>
                </c:pt>
                <c:pt idx="6197">
                  <c:v>1.1316999999999999</c:v>
                </c:pt>
                <c:pt idx="6198">
                  <c:v>1.5128999999999999</c:v>
                </c:pt>
                <c:pt idx="6199">
                  <c:v>1.3982000000000001</c:v>
                </c:pt>
                <c:pt idx="6200">
                  <c:v>0.70537000000000005</c:v>
                </c:pt>
                <c:pt idx="6201">
                  <c:v>0.83298000000000005</c:v>
                </c:pt>
                <c:pt idx="6202">
                  <c:v>0.84006000000000003</c:v>
                </c:pt>
                <c:pt idx="6203">
                  <c:v>0.31089</c:v>
                </c:pt>
                <c:pt idx="6204">
                  <c:v>0.63182000000000005</c:v>
                </c:pt>
                <c:pt idx="6205">
                  <c:v>0.65891999999999995</c:v>
                </c:pt>
                <c:pt idx="6206">
                  <c:v>0.26089000000000001</c:v>
                </c:pt>
                <c:pt idx="6207">
                  <c:v>0.48074</c:v>
                </c:pt>
                <c:pt idx="6208">
                  <c:v>0.19353999999999999</c:v>
                </c:pt>
                <c:pt idx="6209">
                  <c:v>-0.35800999999999999</c:v>
                </c:pt>
                <c:pt idx="6210">
                  <c:v>-0.26405000000000001</c:v>
                </c:pt>
                <c:pt idx="6211">
                  <c:v>-0.48130000000000001</c:v>
                </c:pt>
                <c:pt idx="6212">
                  <c:v>-0.87317</c:v>
                </c:pt>
                <c:pt idx="6213">
                  <c:v>-0.82598000000000005</c:v>
                </c:pt>
                <c:pt idx="6214">
                  <c:v>-0.57437000000000005</c:v>
                </c:pt>
                <c:pt idx="6215">
                  <c:v>-0.31291000000000002</c:v>
                </c:pt>
                <c:pt idx="6216">
                  <c:v>-0.10006</c:v>
                </c:pt>
                <c:pt idx="6217">
                  <c:v>-0.78515000000000001</c:v>
                </c:pt>
                <c:pt idx="6218">
                  <c:v>-0.50883999999999996</c:v>
                </c:pt>
                <c:pt idx="6219">
                  <c:v>-0.91544999999999999</c:v>
                </c:pt>
                <c:pt idx="6220">
                  <c:v>-0.39706000000000002</c:v>
                </c:pt>
                <c:pt idx="6221">
                  <c:v>-0.56342999999999999</c:v>
                </c:pt>
                <c:pt idx="6222">
                  <c:v>-0.62373999999999996</c:v>
                </c:pt>
                <c:pt idx="6223">
                  <c:v>-1.0788</c:v>
                </c:pt>
                <c:pt idx="6224">
                  <c:v>-0.75861999999999996</c:v>
                </c:pt>
                <c:pt idx="6225">
                  <c:v>0.107</c:v>
                </c:pt>
                <c:pt idx="6226">
                  <c:v>-1.7642999999999999E-2</c:v>
                </c:pt>
                <c:pt idx="6227">
                  <c:v>-0.12267</c:v>
                </c:pt>
                <c:pt idx="6228">
                  <c:v>0.39224999999999999</c:v>
                </c:pt>
                <c:pt idx="6229">
                  <c:v>6.2923999999999994E-2</c:v>
                </c:pt>
                <c:pt idx="6230">
                  <c:v>-5.5466000000000001E-2</c:v>
                </c:pt>
                <c:pt idx="6231">
                  <c:v>0.3029</c:v>
                </c:pt>
                <c:pt idx="6232">
                  <c:v>-5.5808999999999997E-2</c:v>
                </c:pt>
                <c:pt idx="6233">
                  <c:v>0.17630999999999999</c:v>
                </c:pt>
                <c:pt idx="6234">
                  <c:v>0.69298999999999999</c:v>
                </c:pt>
                <c:pt idx="6235">
                  <c:v>0.45695000000000002</c:v>
                </c:pt>
                <c:pt idx="6236">
                  <c:v>0.44501000000000002</c:v>
                </c:pt>
                <c:pt idx="6237">
                  <c:v>0.7248</c:v>
                </c:pt>
                <c:pt idx="6238">
                  <c:v>0.54976000000000003</c:v>
                </c:pt>
                <c:pt idx="6239">
                  <c:v>-9.7619000000000004E-3</c:v>
                </c:pt>
                <c:pt idx="6240">
                  <c:v>9.8978999999999998E-2</c:v>
                </c:pt>
                <c:pt idx="6241">
                  <c:v>-7.2306999999999996E-2</c:v>
                </c:pt>
                <c:pt idx="6242">
                  <c:v>-9.6672999999999995E-2</c:v>
                </c:pt>
                <c:pt idx="6243">
                  <c:v>8.5473999999999994E-2</c:v>
                </c:pt>
                <c:pt idx="6244">
                  <c:v>0.20799999999999999</c:v>
                </c:pt>
                <c:pt idx="6245">
                  <c:v>0.15035999999999999</c:v>
                </c:pt>
                <c:pt idx="6246">
                  <c:v>-2.3016000000000002E-2</c:v>
                </c:pt>
                <c:pt idx="6247">
                  <c:v>0.21928</c:v>
                </c:pt>
                <c:pt idx="6248">
                  <c:v>0.44452999999999998</c:v>
                </c:pt>
                <c:pt idx="6249">
                  <c:v>9.0924000000000005E-2</c:v>
                </c:pt>
                <c:pt idx="6250">
                  <c:v>-0.24104999999999999</c:v>
                </c:pt>
                <c:pt idx="6251">
                  <c:v>-0.30010999999999999</c:v>
                </c:pt>
                <c:pt idx="6252">
                  <c:v>-0.23486000000000001</c:v>
                </c:pt>
                <c:pt idx="6253">
                  <c:v>-0.22223000000000001</c:v>
                </c:pt>
                <c:pt idx="6254">
                  <c:v>-0.21078</c:v>
                </c:pt>
                <c:pt idx="6255">
                  <c:v>-0.22470999999999999</c:v>
                </c:pt>
                <c:pt idx="6256">
                  <c:v>-0.21997</c:v>
                </c:pt>
                <c:pt idx="6257">
                  <c:v>1.7982999999999999E-2</c:v>
                </c:pt>
                <c:pt idx="6258">
                  <c:v>2.3758999999999999E-2</c:v>
                </c:pt>
                <c:pt idx="6259">
                  <c:v>-8.1684999999999994E-2</c:v>
                </c:pt>
                <c:pt idx="6260">
                  <c:v>-7.7606000000000003E-3</c:v>
                </c:pt>
                <c:pt idx="6261">
                  <c:v>0.19900000000000001</c:v>
                </c:pt>
                <c:pt idx="6262">
                  <c:v>0.22248999999999999</c:v>
                </c:pt>
                <c:pt idx="6263">
                  <c:v>0.11705</c:v>
                </c:pt>
                <c:pt idx="6264">
                  <c:v>3.7449999999999997E-2</c:v>
                </c:pt>
                <c:pt idx="6265">
                  <c:v>0.10788</c:v>
                </c:pt>
                <c:pt idx="6266">
                  <c:v>0.21526000000000001</c:v>
                </c:pt>
                <c:pt idx="6267">
                  <c:v>-3.1279000000000001E-2</c:v>
                </c:pt>
                <c:pt idx="6268">
                  <c:v>-0.16127</c:v>
                </c:pt>
                <c:pt idx="6269">
                  <c:v>-7.3641999999999999E-2</c:v>
                </c:pt>
                <c:pt idx="6270">
                  <c:v>-7.5588000000000002E-2</c:v>
                </c:pt>
                <c:pt idx="6271">
                  <c:v>-6.2828999999999996E-2</c:v>
                </c:pt>
                <c:pt idx="6272">
                  <c:v>-8.5986000000000007E-2</c:v>
                </c:pt>
                <c:pt idx="6273">
                  <c:v>-0.14546999999999999</c:v>
                </c:pt>
                <c:pt idx="6274">
                  <c:v>-0.11178</c:v>
                </c:pt>
                <c:pt idx="6275">
                  <c:v>-3.5406E-2</c:v>
                </c:pt>
                <c:pt idx="6276">
                  <c:v>-3.2015000000000002E-2</c:v>
                </c:pt>
                <c:pt idx="6277">
                  <c:v>-7.1006E-2</c:v>
                </c:pt>
                <c:pt idx="6278">
                  <c:v>-1.3554999999999999E-2</c:v>
                </c:pt>
                <c:pt idx="6279">
                  <c:v>1.5405E-2</c:v>
                </c:pt>
                <c:pt idx="6280">
                  <c:v>1.0904E-2</c:v>
                </c:pt>
                <c:pt idx="6281">
                  <c:v>2.4042999999999998E-2</c:v>
                </c:pt>
                <c:pt idx="6282">
                  <c:v>1.6208E-2</c:v>
                </c:pt>
                <c:pt idx="6283">
                  <c:v>6.4273999999999998E-3</c:v>
                </c:pt>
                <c:pt idx="6284">
                  <c:v>6.1554000000000001E-3</c:v>
                </c:pt>
                <c:pt idx="6285">
                  <c:v>1.7309000000000001E-2</c:v>
                </c:pt>
                <c:pt idx="6286">
                  <c:v>-5.2256000000000004E-3</c:v>
                </c:pt>
                <c:pt idx="6287">
                  <c:v>1.0165E-2</c:v>
                </c:pt>
                <c:pt idx="6288">
                  <c:v>2.2141999999999998E-2</c:v>
                </c:pt>
                <c:pt idx="6289">
                  <c:v>6.2061999999999999E-2</c:v>
                </c:pt>
                <c:pt idx="6290">
                  <c:v>5.3697000000000002E-2</c:v>
                </c:pt>
                <c:pt idx="6291">
                  <c:v>6.9237999999999994E-2</c:v>
                </c:pt>
                <c:pt idx="6292">
                  <c:v>0.14260999999999999</c:v>
                </c:pt>
                <c:pt idx="6293">
                  <c:v>0.18090000000000001</c:v>
                </c:pt>
                <c:pt idx="6294">
                  <c:v>0.13954</c:v>
                </c:pt>
                <c:pt idx="6295">
                  <c:v>0.14557</c:v>
                </c:pt>
                <c:pt idx="6296">
                  <c:v>9.1915999999999998E-2</c:v>
                </c:pt>
                <c:pt idx="6297">
                  <c:v>4.5698000000000003E-2</c:v>
                </c:pt>
                <c:pt idx="6298">
                  <c:v>5.2471999999999998E-2</c:v>
                </c:pt>
                <c:pt idx="6299">
                  <c:v>2.2370000000000001E-2</c:v>
                </c:pt>
                <c:pt idx="6300">
                  <c:v>-4.8329999999999998E-2</c:v>
                </c:pt>
                <c:pt idx="6301">
                  <c:v>-9.6326999999999996E-2</c:v>
                </c:pt>
                <c:pt idx="6302">
                  <c:v>-7.6202000000000006E-2</c:v>
                </c:pt>
                <c:pt idx="6303">
                  <c:v>-8.6758000000000002E-2</c:v>
                </c:pt>
                <c:pt idx="6304">
                  <c:v>-8.3335999999999993E-2</c:v>
                </c:pt>
                <c:pt idx="6305">
                  <c:v>-8.5695999999999994E-2</c:v>
                </c:pt>
                <c:pt idx="6306">
                  <c:v>-0.11132</c:v>
                </c:pt>
                <c:pt idx="6307">
                  <c:v>-9.5892000000000005E-2</c:v>
                </c:pt>
                <c:pt idx="6308">
                  <c:v>-5.296E-2</c:v>
                </c:pt>
                <c:pt idx="6309">
                  <c:v>-5.6189999999999997E-2</c:v>
                </c:pt>
                <c:pt idx="6310">
                  <c:v>-6.0435999999999997E-2</c:v>
                </c:pt>
                <c:pt idx="6311">
                  <c:v>-8.0185999999999993E-2</c:v>
                </c:pt>
                <c:pt idx="6312">
                  <c:v>-6.0509E-2</c:v>
                </c:pt>
                <c:pt idx="6313">
                  <c:v>-4.3180999999999997E-2</c:v>
                </c:pt>
                <c:pt idx="6314">
                  <c:v>-0.16450000000000001</c:v>
                </c:pt>
                <c:pt idx="6315">
                  <c:v>2.1583000000000001E-2</c:v>
                </c:pt>
                <c:pt idx="6316">
                  <c:v>0.11403000000000001</c:v>
                </c:pt>
                <c:pt idx="6317">
                  <c:v>-0.22711999999999999</c:v>
                </c:pt>
                <c:pt idx="6318">
                  <c:v>-2.6749999999999999E-2</c:v>
                </c:pt>
                <c:pt idx="6319">
                  <c:v>-0.13037000000000001</c:v>
                </c:pt>
                <c:pt idx="6320">
                  <c:v>0.12689</c:v>
                </c:pt>
                <c:pt idx="6321">
                  <c:v>-4.8919999999999996E-3</c:v>
                </c:pt>
                <c:pt idx="6322">
                  <c:v>5.7021000000000002E-2</c:v>
                </c:pt>
                <c:pt idx="6323">
                  <c:v>-6.8243999999999999E-2</c:v>
                </c:pt>
                <c:pt idx="6324">
                  <c:v>-7.0690000000000003E-2</c:v>
                </c:pt>
                <c:pt idx="6325">
                  <c:v>0.20585999999999999</c:v>
                </c:pt>
                <c:pt idx="6326">
                  <c:v>9.2004000000000002E-2</c:v>
                </c:pt>
                <c:pt idx="6327">
                  <c:v>2.2202E-2</c:v>
                </c:pt>
                <c:pt idx="6328">
                  <c:v>0.25790000000000002</c:v>
                </c:pt>
                <c:pt idx="6329">
                  <c:v>4.5328E-2</c:v>
                </c:pt>
                <c:pt idx="6330">
                  <c:v>-5.4039999999999998E-2</c:v>
                </c:pt>
                <c:pt idx="6331">
                  <c:v>0.11394</c:v>
                </c:pt>
                <c:pt idx="6332">
                  <c:v>-3.3224999999999999E-3</c:v>
                </c:pt>
                <c:pt idx="6333">
                  <c:v>2.8489E-2</c:v>
                </c:pt>
                <c:pt idx="6334">
                  <c:v>0.17957000000000001</c:v>
                </c:pt>
                <c:pt idx="6335">
                  <c:v>0.11</c:v>
                </c:pt>
                <c:pt idx="6336">
                  <c:v>0.20227999999999999</c:v>
                </c:pt>
                <c:pt idx="6337">
                  <c:v>0.30853999999999998</c:v>
                </c:pt>
                <c:pt idx="6338">
                  <c:v>0.14494000000000001</c:v>
                </c:pt>
                <c:pt idx="6339">
                  <c:v>-5.8819000000000003E-2</c:v>
                </c:pt>
                <c:pt idx="6340">
                  <c:v>-0.16334000000000001</c:v>
                </c:pt>
                <c:pt idx="6341">
                  <c:v>-0.27298</c:v>
                </c:pt>
                <c:pt idx="6342">
                  <c:v>-5.3726999999999997E-2</c:v>
                </c:pt>
                <c:pt idx="6343">
                  <c:v>-0.25457999999999997</c:v>
                </c:pt>
                <c:pt idx="6344">
                  <c:v>7.2619E-3</c:v>
                </c:pt>
                <c:pt idx="6345">
                  <c:v>-0.21174000000000001</c:v>
                </c:pt>
                <c:pt idx="6346">
                  <c:v>-0.16152</c:v>
                </c:pt>
                <c:pt idx="6347">
                  <c:v>-0.13782</c:v>
                </c:pt>
                <c:pt idx="6348">
                  <c:v>0.13150999999999999</c:v>
                </c:pt>
                <c:pt idx="6349">
                  <c:v>1.8183000000000001E-2</c:v>
                </c:pt>
                <c:pt idx="6350">
                  <c:v>-0.39652999999999999</c:v>
                </c:pt>
                <c:pt idx="6351">
                  <c:v>-0.31691000000000003</c:v>
                </c:pt>
                <c:pt idx="6352">
                  <c:v>-0.20502999999999999</c:v>
                </c:pt>
                <c:pt idx="6353">
                  <c:v>-0.37408000000000002</c:v>
                </c:pt>
                <c:pt idx="6354">
                  <c:v>-0.11128</c:v>
                </c:pt>
                <c:pt idx="6355">
                  <c:v>9.3289000000000002E-4</c:v>
                </c:pt>
                <c:pt idx="6356">
                  <c:v>-0.10621999999999999</c:v>
                </c:pt>
                <c:pt idx="6357">
                  <c:v>0.1744</c:v>
                </c:pt>
                <c:pt idx="6358">
                  <c:v>0.13336999999999999</c:v>
                </c:pt>
                <c:pt idx="6359">
                  <c:v>-6.0248999999999997E-2</c:v>
                </c:pt>
                <c:pt idx="6360">
                  <c:v>9.5309000000000005E-2</c:v>
                </c:pt>
                <c:pt idx="6361">
                  <c:v>0.10994</c:v>
                </c:pt>
                <c:pt idx="6362">
                  <c:v>4.2987999999999998E-2</c:v>
                </c:pt>
                <c:pt idx="6363">
                  <c:v>0.14557999999999999</c:v>
                </c:pt>
                <c:pt idx="6364">
                  <c:v>0.35894999999999999</c:v>
                </c:pt>
                <c:pt idx="6365">
                  <c:v>0.42527999999999999</c:v>
                </c:pt>
                <c:pt idx="6366">
                  <c:v>0.56720000000000004</c:v>
                </c:pt>
                <c:pt idx="6367">
                  <c:v>0.34532000000000002</c:v>
                </c:pt>
                <c:pt idx="6368">
                  <c:v>0.39555000000000001</c:v>
                </c:pt>
                <c:pt idx="6369">
                  <c:v>0.21018000000000001</c:v>
                </c:pt>
                <c:pt idx="6370">
                  <c:v>0.36637999999999998</c:v>
                </c:pt>
                <c:pt idx="6371">
                  <c:v>0.33476</c:v>
                </c:pt>
                <c:pt idx="6372">
                  <c:v>0.20476</c:v>
                </c:pt>
                <c:pt idx="6373">
                  <c:v>-5.1052E-2</c:v>
                </c:pt>
                <c:pt idx="6374">
                  <c:v>4.8845E-2</c:v>
                </c:pt>
                <c:pt idx="6375">
                  <c:v>0.33058999999999999</c:v>
                </c:pt>
                <c:pt idx="6376">
                  <c:v>0.18143000000000001</c:v>
                </c:pt>
                <c:pt idx="6377">
                  <c:v>9.9916999999999992E-3</c:v>
                </c:pt>
                <c:pt idx="6378">
                  <c:v>6.0217E-2</c:v>
                </c:pt>
                <c:pt idx="6379">
                  <c:v>-0.16764999999999999</c:v>
                </c:pt>
                <c:pt idx="6380">
                  <c:v>-0.26549</c:v>
                </c:pt>
                <c:pt idx="6381">
                  <c:v>-0.23884</c:v>
                </c:pt>
                <c:pt idx="6382">
                  <c:v>-0.50099000000000005</c:v>
                </c:pt>
                <c:pt idx="6383">
                  <c:v>-0.47087000000000001</c:v>
                </c:pt>
                <c:pt idx="6384">
                  <c:v>-0.31712000000000001</c:v>
                </c:pt>
                <c:pt idx="6385">
                  <c:v>-0.44245000000000001</c:v>
                </c:pt>
                <c:pt idx="6386">
                  <c:v>-0.53188999999999997</c:v>
                </c:pt>
                <c:pt idx="6387">
                  <c:v>-0.46026</c:v>
                </c:pt>
                <c:pt idx="6388">
                  <c:v>-0.49769000000000002</c:v>
                </c:pt>
                <c:pt idx="6389">
                  <c:v>-0.63558999999999999</c:v>
                </c:pt>
                <c:pt idx="6390">
                  <c:v>-0.57713999999999999</c:v>
                </c:pt>
                <c:pt idx="6391">
                  <c:v>-0.59531999999999996</c:v>
                </c:pt>
                <c:pt idx="6392">
                  <c:v>-0.45199</c:v>
                </c:pt>
                <c:pt idx="6393">
                  <c:v>-0.30671999999999999</c:v>
                </c:pt>
                <c:pt idx="6394">
                  <c:v>-0.19186</c:v>
                </c:pt>
                <c:pt idx="6395">
                  <c:v>-0.13400000000000001</c:v>
                </c:pt>
                <c:pt idx="6396">
                  <c:v>-8.0744999999999997E-2</c:v>
                </c:pt>
                <c:pt idx="6397">
                  <c:v>8.8386000000000006E-2</c:v>
                </c:pt>
                <c:pt idx="6398">
                  <c:v>0.26230999999999999</c:v>
                </c:pt>
                <c:pt idx="6399">
                  <c:v>0.21584</c:v>
                </c:pt>
                <c:pt idx="6400">
                  <c:v>0.15506</c:v>
                </c:pt>
                <c:pt idx="6401">
                  <c:v>0.27500999999999998</c:v>
                </c:pt>
                <c:pt idx="6402">
                  <c:v>0.40944999999999998</c:v>
                </c:pt>
                <c:pt idx="6403">
                  <c:v>0.47704000000000002</c:v>
                </c:pt>
                <c:pt idx="6404">
                  <c:v>0.54893000000000003</c:v>
                </c:pt>
                <c:pt idx="6405">
                  <c:v>0.60894999999999999</c:v>
                </c:pt>
                <c:pt idx="6406">
                  <c:v>0.65695999999999999</c:v>
                </c:pt>
                <c:pt idx="6407">
                  <c:v>0.74470000000000003</c:v>
                </c:pt>
                <c:pt idx="6408">
                  <c:v>0.72170000000000001</c:v>
                </c:pt>
                <c:pt idx="6409">
                  <c:v>0.67164999999999997</c:v>
                </c:pt>
                <c:pt idx="6410">
                  <c:v>0.71035999999999999</c:v>
                </c:pt>
                <c:pt idx="6411">
                  <c:v>0.72065999999999997</c:v>
                </c:pt>
                <c:pt idx="6412">
                  <c:v>0.67098999999999998</c:v>
                </c:pt>
                <c:pt idx="6413">
                  <c:v>0.59782999999999997</c:v>
                </c:pt>
                <c:pt idx="6414">
                  <c:v>0.53320999999999996</c:v>
                </c:pt>
                <c:pt idx="6415">
                  <c:v>0.31713000000000002</c:v>
                </c:pt>
                <c:pt idx="6416">
                  <c:v>0.16003000000000001</c:v>
                </c:pt>
                <c:pt idx="6417">
                  <c:v>0.13100999999999999</c:v>
                </c:pt>
                <c:pt idx="6418">
                  <c:v>-0.17313000000000001</c:v>
                </c:pt>
                <c:pt idx="6419">
                  <c:v>-0.16392999999999999</c:v>
                </c:pt>
                <c:pt idx="6420">
                  <c:v>-0.40194000000000002</c:v>
                </c:pt>
                <c:pt idx="6421">
                  <c:v>-0.42224</c:v>
                </c:pt>
                <c:pt idx="6422">
                  <c:v>-0.57274000000000003</c:v>
                </c:pt>
                <c:pt idx="6423">
                  <c:v>-0.58987000000000001</c:v>
                </c:pt>
                <c:pt idx="6424">
                  <c:v>-0.59672999999999998</c:v>
                </c:pt>
                <c:pt idx="6425">
                  <c:v>-0.78371999999999997</c:v>
                </c:pt>
                <c:pt idx="6426">
                  <c:v>-0.81052000000000002</c:v>
                </c:pt>
                <c:pt idx="6427">
                  <c:v>-0.81855</c:v>
                </c:pt>
                <c:pt idx="6428">
                  <c:v>-0.97638000000000003</c:v>
                </c:pt>
                <c:pt idx="6429">
                  <c:v>-0.89529999999999998</c:v>
                </c:pt>
                <c:pt idx="6430">
                  <c:v>-0.83223999999999998</c:v>
                </c:pt>
                <c:pt idx="6431">
                  <c:v>-0.82020000000000004</c:v>
                </c:pt>
                <c:pt idx="6432">
                  <c:v>-0.71179000000000003</c:v>
                </c:pt>
                <c:pt idx="6433">
                  <c:v>-0.69889999999999997</c:v>
                </c:pt>
                <c:pt idx="6434">
                  <c:v>-0.65793999999999997</c:v>
                </c:pt>
                <c:pt idx="6435">
                  <c:v>-0.49193999999999999</c:v>
                </c:pt>
                <c:pt idx="6436">
                  <c:v>-0.44963999999999998</c:v>
                </c:pt>
                <c:pt idx="6437">
                  <c:v>-0.41452</c:v>
                </c:pt>
                <c:pt idx="6438">
                  <c:v>-0.21798999999999999</c:v>
                </c:pt>
                <c:pt idx="6439">
                  <c:v>5.2478999999999998E-3</c:v>
                </c:pt>
                <c:pt idx="6440">
                  <c:v>0.32750000000000001</c:v>
                </c:pt>
                <c:pt idx="6441">
                  <c:v>0.58140999999999998</c:v>
                </c:pt>
                <c:pt idx="6442">
                  <c:v>0.47527000000000003</c:v>
                </c:pt>
                <c:pt idx="6443">
                  <c:v>0.80983000000000005</c:v>
                </c:pt>
                <c:pt idx="6444">
                  <c:v>0.67010000000000003</c:v>
                </c:pt>
                <c:pt idx="6445">
                  <c:v>1.0182</c:v>
                </c:pt>
                <c:pt idx="6446">
                  <c:v>1.0179</c:v>
                </c:pt>
                <c:pt idx="6447">
                  <c:v>1.0608</c:v>
                </c:pt>
                <c:pt idx="6448">
                  <c:v>0.87434000000000001</c:v>
                </c:pt>
                <c:pt idx="6449">
                  <c:v>0.95531999999999995</c:v>
                </c:pt>
                <c:pt idx="6450">
                  <c:v>1.2670999999999999</c:v>
                </c:pt>
                <c:pt idx="6451">
                  <c:v>1.0874999999999999</c:v>
                </c:pt>
                <c:pt idx="6452">
                  <c:v>0.99602000000000002</c:v>
                </c:pt>
                <c:pt idx="6453">
                  <c:v>1.145</c:v>
                </c:pt>
                <c:pt idx="6454">
                  <c:v>0.83367999999999998</c:v>
                </c:pt>
                <c:pt idx="6455">
                  <c:v>0.60570999999999997</c:v>
                </c:pt>
                <c:pt idx="6456">
                  <c:v>0.57693000000000005</c:v>
                </c:pt>
                <c:pt idx="6457">
                  <c:v>0.26324999999999998</c:v>
                </c:pt>
                <c:pt idx="6458">
                  <c:v>0.18745000000000001</c:v>
                </c:pt>
                <c:pt idx="6459">
                  <c:v>0.21687000000000001</c:v>
                </c:pt>
                <c:pt idx="6460">
                  <c:v>-0.10435</c:v>
                </c:pt>
                <c:pt idx="6461">
                  <c:v>-0.25467000000000001</c:v>
                </c:pt>
                <c:pt idx="6462">
                  <c:v>-0.25334000000000001</c:v>
                </c:pt>
                <c:pt idx="6463">
                  <c:v>-0.47811999999999999</c:v>
                </c:pt>
                <c:pt idx="6464">
                  <c:v>-0.83496999999999999</c:v>
                </c:pt>
                <c:pt idx="6465">
                  <c:v>-1.1288</c:v>
                </c:pt>
                <c:pt idx="6466">
                  <c:v>-1.4005000000000001</c:v>
                </c:pt>
                <c:pt idx="6467">
                  <c:v>-1.1598999999999999</c:v>
                </c:pt>
                <c:pt idx="6468">
                  <c:v>-1.3355999999999999</c:v>
                </c:pt>
                <c:pt idx="6469">
                  <c:v>-1.1439999999999999</c:v>
                </c:pt>
                <c:pt idx="6470">
                  <c:v>-1.4379999999999999</c:v>
                </c:pt>
                <c:pt idx="6471">
                  <c:v>-1.2822</c:v>
                </c:pt>
                <c:pt idx="6472">
                  <c:v>-1.1587000000000001</c:v>
                </c:pt>
                <c:pt idx="6473">
                  <c:v>-0.87261</c:v>
                </c:pt>
                <c:pt idx="6474">
                  <c:v>-0.93955999999999995</c:v>
                </c:pt>
                <c:pt idx="6475">
                  <c:v>-1.1493</c:v>
                </c:pt>
                <c:pt idx="6476">
                  <c:v>-0.89551999999999998</c:v>
                </c:pt>
                <c:pt idx="6477">
                  <c:v>-0.68206</c:v>
                </c:pt>
                <c:pt idx="6478">
                  <c:v>-0.69015000000000004</c:v>
                </c:pt>
                <c:pt idx="6479">
                  <c:v>-0.28081</c:v>
                </c:pt>
                <c:pt idx="6480">
                  <c:v>3.6235999999999997E-2</c:v>
                </c:pt>
                <c:pt idx="6481">
                  <c:v>0.12317</c:v>
                </c:pt>
                <c:pt idx="6482">
                  <c:v>0.54091</c:v>
                </c:pt>
                <c:pt idx="6483">
                  <c:v>0.60926000000000002</c:v>
                </c:pt>
                <c:pt idx="6484">
                  <c:v>0.58911000000000002</c:v>
                </c:pt>
                <c:pt idx="6485">
                  <c:v>0.93511999999999995</c:v>
                </c:pt>
                <c:pt idx="6486">
                  <c:v>1.0988</c:v>
                </c:pt>
                <c:pt idx="6487">
                  <c:v>1.0640000000000001</c:v>
                </c:pt>
                <c:pt idx="6488">
                  <c:v>1.1928000000000001</c:v>
                </c:pt>
                <c:pt idx="6489">
                  <c:v>1.5248999999999999</c:v>
                </c:pt>
                <c:pt idx="6490">
                  <c:v>1.6920999999999999</c:v>
                </c:pt>
                <c:pt idx="6491">
                  <c:v>1.7438</c:v>
                </c:pt>
                <c:pt idx="6492">
                  <c:v>1.46</c:v>
                </c:pt>
                <c:pt idx="6493">
                  <c:v>1.4689000000000001</c:v>
                </c:pt>
                <c:pt idx="6494">
                  <c:v>1.228</c:v>
                </c:pt>
                <c:pt idx="6495">
                  <c:v>1.2493000000000001</c:v>
                </c:pt>
                <c:pt idx="6496">
                  <c:v>1.0620000000000001</c:v>
                </c:pt>
                <c:pt idx="6497">
                  <c:v>0.78705999999999998</c:v>
                </c:pt>
                <c:pt idx="6498">
                  <c:v>0.374</c:v>
                </c:pt>
                <c:pt idx="6499">
                  <c:v>0.35668</c:v>
                </c:pt>
                <c:pt idx="6500">
                  <c:v>0.45462999999999998</c:v>
                </c:pt>
                <c:pt idx="6501">
                  <c:v>0.12479</c:v>
                </c:pt>
                <c:pt idx="6502">
                  <c:v>-0.17607999999999999</c:v>
                </c:pt>
                <c:pt idx="6503">
                  <c:v>-0.25469999999999998</c:v>
                </c:pt>
                <c:pt idx="6504">
                  <c:v>-0.65952999999999995</c:v>
                </c:pt>
                <c:pt idx="6505">
                  <c:v>-0.93015999999999999</c:v>
                </c:pt>
                <c:pt idx="6506">
                  <c:v>-1.0324</c:v>
                </c:pt>
                <c:pt idx="6507">
                  <c:v>-1.3792</c:v>
                </c:pt>
                <c:pt idx="6508">
                  <c:v>-1.4095</c:v>
                </c:pt>
                <c:pt idx="6509">
                  <c:v>-1.3784000000000001</c:v>
                </c:pt>
                <c:pt idx="6510">
                  <c:v>-1.6115999999999999</c:v>
                </c:pt>
                <c:pt idx="6511">
                  <c:v>-1.738</c:v>
                </c:pt>
                <c:pt idx="6512">
                  <c:v>-1.5931999999999999</c:v>
                </c:pt>
                <c:pt idx="6513">
                  <c:v>-1.6225000000000001</c:v>
                </c:pt>
                <c:pt idx="6514">
                  <c:v>-1.7625</c:v>
                </c:pt>
                <c:pt idx="6515">
                  <c:v>-1.546</c:v>
                </c:pt>
                <c:pt idx="6516">
                  <c:v>-1.5164</c:v>
                </c:pt>
                <c:pt idx="6517">
                  <c:v>-1.3068</c:v>
                </c:pt>
                <c:pt idx="6518">
                  <c:v>-0.91871999999999998</c:v>
                </c:pt>
                <c:pt idx="6519">
                  <c:v>-0.70708000000000004</c:v>
                </c:pt>
                <c:pt idx="6520">
                  <c:v>-0.45761000000000002</c:v>
                </c:pt>
                <c:pt idx="6521">
                  <c:v>-0.25830999999999998</c:v>
                </c:pt>
                <c:pt idx="6522">
                  <c:v>0.12790000000000001</c:v>
                </c:pt>
                <c:pt idx="6523">
                  <c:v>0.44391000000000003</c:v>
                </c:pt>
                <c:pt idx="6524">
                  <c:v>0.61116000000000004</c:v>
                </c:pt>
                <c:pt idx="6525">
                  <c:v>0.80164999999999997</c:v>
                </c:pt>
                <c:pt idx="6526">
                  <c:v>0.99385999999999997</c:v>
                </c:pt>
                <c:pt idx="6527">
                  <c:v>1.2319</c:v>
                </c:pt>
                <c:pt idx="6528">
                  <c:v>1.4524999999999999</c:v>
                </c:pt>
                <c:pt idx="6529">
                  <c:v>1.5271999999999999</c:v>
                </c:pt>
                <c:pt idx="6530">
                  <c:v>1.6632</c:v>
                </c:pt>
                <c:pt idx="6531">
                  <c:v>1.7817000000000001</c:v>
                </c:pt>
                <c:pt idx="6532">
                  <c:v>1.8247</c:v>
                </c:pt>
                <c:pt idx="6533">
                  <c:v>1.8768</c:v>
                </c:pt>
                <c:pt idx="6534">
                  <c:v>1.8343</c:v>
                </c:pt>
                <c:pt idx="6535">
                  <c:v>1.7003999999999999</c:v>
                </c:pt>
                <c:pt idx="6536">
                  <c:v>1.6289</c:v>
                </c:pt>
                <c:pt idx="6537">
                  <c:v>1.4249000000000001</c:v>
                </c:pt>
                <c:pt idx="6538">
                  <c:v>1.1286</c:v>
                </c:pt>
                <c:pt idx="6539">
                  <c:v>0.68703999999999998</c:v>
                </c:pt>
                <c:pt idx="6540">
                  <c:v>0.75543000000000005</c:v>
                </c:pt>
                <c:pt idx="6541">
                  <c:v>0.64097999999999999</c:v>
                </c:pt>
                <c:pt idx="6542">
                  <c:v>-0.14138999999999999</c:v>
                </c:pt>
                <c:pt idx="6543">
                  <c:v>-0.17086000000000001</c:v>
                </c:pt>
                <c:pt idx="6544">
                  <c:v>-0.56172</c:v>
                </c:pt>
                <c:pt idx="6545">
                  <c:v>-0.56235000000000002</c:v>
                </c:pt>
                <c:pt idx="6546">
                  <c:v>-0.94394</c:v>
                </c:pt>
                <c:pt idx="6547">
                  <c:v>-1.0818000000000001</c:v>
                </c:pt>
                <c:pt idx="6548">
                  <c:v>-1.4799</c:v>
                </c:pt>
                <c:pt idx="6549">
                  <c:v>-1.6371</c:v>
                </c:pt>
                <c:pt idx="6550">
                  <c:v>-1.4293</c:v>
                </c:pt>
                <c:pt idx="6551">
                  <c:v>-1.5980000000000001</c:v>
                </c:pt>
                <c:pt idx="6552">
                  <c:v>-1.6171</c:v>
                </c:pt>
                <c:pt idx="6553">
                  <c:v>-1.2941</c:v>
                </c:pt>
                <c:pt idx="6554">
                  <c:v>-1.4615</c:v>
                </c:pt>
                <c:pt idx="6555">
                  <c:v>-1.4722999999999999</c:v>
                </c:pt>
                <c:pt idx="6556">
                  <c:v>-1.2481</c:v>
                </c:pt>
                <c:pt idx="6557">
                  <c:v>-1.2552000000000001</c:v>
                </c:pt>
                <c:pt idx="6558">
                  <c:v>-1.0657000000000001</c:v>
                </c:pt>
                <c:pt idx="6559">
                  <c:v>-0.70596999999999999</c:v>
                </c:pt>
                <c:pt idx="6560">
                  <c:v>-0.62763999999999998</c:v>
                </c:pt>
                <c:pt idx="6561">
                  <c:v>-0.28802</c:v>
                </c:pt>
                <c:pt idx="6562">
                  <c:v>0.14077999999999999</c:v>
                </c:pt>
                <c:pt idx="6563">
                  <c:v>0.23516000000000001</c:v>
                </c:pt>
                <c:pt idx="6564">
                  <c:v>0.31392999999999999</c:v>
                </c:pt>
                <c:pt idx="6565">
                  <c:v>0.17913000000000001</c:v>
                </c:pt>
                <c:pt idx="6566">
                  <c:v>0.15909000000000001</c:v>
                </c:pt>
                <c:pt idx="6567">
                  <c:v>0.88978000000000002</c:v>
                </c:pt>
                <c:pt idx="6568">
                  <c:v>0.68086000000000002</c:v>
                </c:pt>
                <c:pt idx="6569">
                  <c:v>1.1740999999999999</c:v>
                </c:pt>
                <c:pt idx="6570">
                  <c:v>0.81120000000000003</c:v>
                </c:pt>
                <c:pt idx="6571">
                  <c:v>1.0647</c:v>
                </c:pt>
                <c:pt idx="6572">
                  <c:v>1.0760000000000001</c:v>
                </c:pt>
                <c:pt idx="6573">
                  <c:v>1.5208999999999999</c:v>
                </c:pt>
                <c:pt idx="6574">
                  <c:v>1.4126000000000001</c:v>
                </c:pt>
                <c:pt idx="6575">
                  <c:v>0.72557000000000005</c:v>
                </c:pt>
                <c:pt idx="6576">
                  <c:v>0.78583999999999998</c:v>
                </c:pt>
                <c:pt idx="6577">
                  <c:v>0.84901000000000004</c:v>
                </c:pt>
                <c:pt idx="6578">
                  <c:v>0.32429000000000002</c:v>
                </c:pt>
                <c:pt idx="6579">
                  <c:v>0.58006999999999997</c:v>
                </c:pt>
                <c:pt idx="6580">
                  <c:v>0.67874999999999996</c:v>
                </c:pt>
                <c:pt idx="6581">
                  <c:v>0.27316000000000001</c:v>
                </c:pt>
                <c:pt idx="6582">
                  <c:v>0.46539000000000003</c:v>
                </c:pt>
                <c:pt idx="6583">
                  <c:v>0.21041000000000001</c:v>
                </c:pt>
                <c:pt idx="6584">
                  <c:v>-0.34133999999999998</c:v>
                </c:pt>
                <c:pt idx="6585">
                  <c:v>-0.25333</c:v>
                </c:pt>
                <c:pt idx="6586">
                  <c:v>-0.45552999999999999</c:v>
                </c:pt>
                <c:pt idx="6587">
                  <c:v>-0.86229</c:v>
                </c:pt>
                <c:pt idx="6588">
                  <c:v>-0.81806000000000001</c:v>
                </c:pt>
                <c:pt idx="6589">
                  <c:v>-0.56881000000000004</c:v>
                </c:pt>
                <c:pt idx="6590">
                  <c:v>-0.31941999999999998</c:v>
                </c:pt>
                <c:pt idx="6591">
                  <c:v>-8.5878999999999997E-2</c:v>
                </c:pt>
                <c:pt idx="6592">
                  <c:v>-0.78583999999999998</c:v>
                </c:pt>
                <c:pt idx="6593">
                  <c:v>-0.46353</c:v>
                </c:pt>
                <c:pt idx="6594">
                  <c:v>-0.91308999999999996</c:v>
                </c:pt>
                <c:pt idx="6595">
                  <c:v>-0.39523999999999998</c:v>
                </c:pt>
                <c:pt idx="6596">
                  <c:v>-0.50700000000000001</c:v>
                </c:pt>
                <c:pt idx="6597">
                  <c:v>-0.62151999999999996</c:v>
                </c:pt>
                <c:pt idx="6598">
                  <c:v>-1.0835999999999999</c:v>
                </c:pt>
                <c:pt idx="6599">
                  <c:v>-0.73568</c:v>
                </c:pt>
                <c:pt idx="6600">
                  <c:v>0.12428</c:v>
                </c:pt>
                <c:pt idx="6601">
                  <c:v>-1.8637999999999998E-2</c:v>
                </c:pt>
                <c:pt idx="6602">
                  <c:v>-0.11455</c:v>
                </c:pt>
                <c:pt idx="6603">
                  <c:v>0.42212</c:v>
                </c:pt>
                <c:pt idx="6604">
                  <c:v>4.9342999999999998E-2</c:v>
                </c:pt>
                <c:pt idx="6605">
                  <c:v>-5.6011999999999999E-2</c:v>
                </c:pt>
                <c:pt idx="6606">
                  <c:v>0.31996000000000002</c:v>
                </c:pt>
                <c:pt idx="6607">
                  <c:v>-4.7168000000000002E-2</c:v>
                </c:pt>
                <c:pt idx="6608">
                  <c:v>0.20299</c:v>
                </c:pt>
                <c:pt idx="6609">
                  <c:v>0.68213000000000001</c:v>
                </c:pt>
                <c:pt idx="6610">
                  <c:v>0.46800000000000003</c:v>
                </c:pt>
                <c:pt idx="6611">
                  <c:v>0.46727999999999997</c:v>
                </c:pt>
                <c:pt idx="6612">
                  <c:v>0.72724999999999995</c:v>
                </c:pt>
                <c:pt idx="6613">
                  <c:v>0.52493000000000001</c:v>
                </c:pt>
                <c:pt idx="6614">
                  <c:v>-2.8053999999999999E-2</c:v>
                </c:pt>
                <c:pt idx="6615">
                  <c:v>9.3139E-2</c:v>
                </c:pt>
                <c:pt idx="6616">
                  <c:v>-9.4274999999999998E-2</c:v>
                </c:pt>
                <c:pt idx="6617">
                  <c:v>-9.7222000000000003E-2</c:v>
                </c:pt>
                <c:pt idx="6618">
                  <c:v>9.1485999999999998E-2</c:v>
                </c:pt>
                <c:pt idx="6619">
                  <c:v>0.21779000000000001</c:v>
                </c:pt>
                <c:pt idx="6620">
                  <c:v>0.14793999999999999</c:v>
                </c:pt>
                <c:pt idx="6621">
                  <c:v>-2.2426000000000001E-2</c:v>
                </c:pt>
                <c:pt idx="6622">
                  <c:v>0.22389999999999999</c:v>
                </c:pt>
                <c:pt idx="6623">
                  <c:v>0.41263</c:v>
                </c:pt>
                <c:pt idx="6624">
                  <c:v>6.1614000000000002E-2</c:v>
                </c:pt>
                <c:pt idx="6625">
                  <c:v>-0.26951999999999998</c:v>
                </c:pt>
                <c:pt idx="6626">
                  <c:v>-0.33490999999999999</c:v>
                </c:pt>
                <c:pt idx="6627">
                  <c:v>-0.24995999999999999</c:v>
                </c:pt>
                <c:pt idx="6628">
                  <c:v>-0.24267</c:v>
                </c:pt>
                <c:pt idx="6629">
                  <c:v>-0.23186999999999999</c:v>
                </c:pt>
                <c:pt idx="6630">
                  <c:v>-0.24748000000000001</c:v>
                </c:pt>
                <c:pt idx="6631">
                  <c:v>-0.24141000000000001</c:v>
                </c:pt>
                <c:pt idx="6632">
                  <c:v>-4.6915000000000004E-3</c:v>
                </c:pt>
                <c:pt idx="6633">
                  <c:v>1.1313999999999999E-2</c:v>
                </c:pt>
                <c:pt idx="6634">
                  <c:v>-0.11404</c:v>
                </c:pt>
                <c:pt idx="6635">
                  <c:v>-3.0013000000000001E-2</c:v>
                </c:pt>
                <c:pt idx="6636">
                  <c:v>0.18917</c:v>
                </c:pt>
                <c:pt idx="6637">
                  <c:v>0.19892000000000001</c:v>
                </c:pt>
                <c:pt idx="6638">
                  <c:v>9.0042999999999998E-2</c:v>
                </c:pt>
                <c:pt idx="6639">
                  <c:v>1.7283E-2</c:v>
                </c:pt>
                <c:pt idx="6640">
                  <c:v>0.10202</c:v>
                </c:pt>
                <c:pt idx="6641">
                  <c:v>0.20147000000000001</c:v>
                </c:pt>
                <c:pt idx="6642">
                  <c:v>-5.2644000000000003E-2</c:v>
                </c:pt>
                <c:pt idx="6643">
                  <c:v>-0.16139999999999999</c:v>
                </c:pt>
                <c:pt idx="6644">
                  <c:v>-7.7562999999999993E-2</c:v>
                </c:pt>
                <c:pt idx="6645">
                  <c:v>-8.1200999999999995E-2</c:v>
                </c:pt>
                <c:pt idx="6646">
                  <c:v>-6.0768000000000003E-2</c:v>
                </c:pt>
                <c:pt idx="6647">
                  <c:v>-9.3989000000000003E-2</c:v>
                </c:pt>
                <c:pt idx="6648">
                  <c:v>-0.14507999999999999</c:v>
                </c:pt>
                <c:pt idx="6649">
                  <c:v>-0.11013000000000001</c:v>
                </c:pt>
                <c:pt idx="6650">
                  <c:v>-3.1028E-2</c:v>
                </c:pt>
                <c:pt idx="6651">
                  <c:v>-3.1384000000000002E-2</c:v>
                </c:pt>
                <c:pt idx="6652">
                  <c:v>-6.5531000000000006E-2</c:v>
                </c:pt>
                <c:pt idx="6653">
                  <c:v>-7.8948999999999998E-3</c:v>
                </c:pt>
                <c:pt idx="6654">
                  <c:v>2.0906000000000001E-2</c:v>
                </c:pt>
                <c:pt idx="6655">
                  <c:v>1.7565000000000001E-2</c:v>
                </c:pt>
                <c:pt idx="6656">
                  <c:v>3.3166000000000001E-2</c:v>
                </c:pt>
                <c:pt idx="6657">
                  <c:v>1.9421999999999998E-2</c:v>
                </c:pt>
                <c:pt idx="6658">
                  <c:v>1.7285999999999999E-2</c:v>
                </c:pt>
                <c:pt idx="6659">
                  <c:v>1.9259999999999999E-2</c:v>
                </c:pt>
                <c:pt idx="6660">
                  <c:v>2.2704999999999999E-2</c:v>
                </c:pt>
                <c:pt idx="6661">
                  <c:v>9.8858000000000001E-3</c:v>
                </c:pt>
                <c:pt idx="6662">
                  <c:v>2.6742999999999999E-2</c:v>
                </c:pt>
                <c:pt idx="6663">
                  <c:v>3.0349000000000001E-2</c:v>
                </c:pt>
                <c:pt idx="6664">
                  <c:v>7.6406000000000002E-2</c:v>
                </c:pt>
                <c:pt idx="6665">
                  <c:v>6.8927000000000002E-2</c:v>
                </c:pt>
                <c:pt idx="6666">
                  <c:v>8.6876999999999996E-2</c:v>
                </c:pt>
                <c:pt idx="6667">
                  <c:v>0.14951</c:v>
                </c:pt>
                <c:pt idx="6668">
                  <c:v>0.19505</c:v>
                </c:pt>
                <c:pt idx="6669">
                  <c:v>0.15598999999999999</c:v>
                </c:pt>
                <c:pt idx="6670">
                  <c:v>0.15529999999999999</c:v>
                </c:pt>
                <c:pt idx="6671">
                  <c:v>0.10339</c:v>
                </c:pt>
                <c:pt idx="6672">
                  <c:v>6.0839999999999998E-2</c:v>
                </c:pt>
                <c:pt idx="6673">
                  <c:v>6.5605999999999998E-2</c:v>
                </c:pt>
                <c:pt idx="6674">
                  <c:v>3.6921000000000002E-2</c:v>
                </c:pt>
                <c:pt idx="6675">
                  <c:v>-3.8647000000000001E-2</c:v>
                </c:pt>
                <c:pt idx="6676">
                  <c:v>-8.5838999999999999E-2</c:v>
                </c:pt>
                <c:pt idx="6677">
                  <c:v>-6.2678999999999999E-2</c:v>
                </c:pt>
                <c:pt idx="6678">
                  <c:v>-8.2254999999999995E-2</c:v>
                </c:pt>
                <c:pt idx="6679">
                  <c:v>-8.4099999999999994E-2</c:v>
                </c:pt>
                <c:pt idx="6680">
                  <c:v>-7.6007000000000005E-2</c:v>
                </c:pt>
                <c:pt idx="6681">
                  <c:v>-0.11247</c:v>
                </c:pt>
                <c:pt idx="6682">
                  <c:v>-0.10102999999999999</c:v>
                </c:pt>
                <c:pt idx="6683">
                  <c:v>-5.1090999999999998E-2</c:v>
                </c:pt>
                <c:pt idx="6684">
                  <c:v>-5.9615000000000001E-2</c:v>
                </c:pt>
                <c:pt idx="6685">
                  <c:v>-6.1613000000000001E-2</c:v>
                </c:pt>
                <c:pt idx="6686">
                  <c:v>-8.2416000000000003E-2</c:v>
                </c:pt>
                <c:pt idx="6687">
                  <c:v>-6.1186999999999998E-2</c:v>
                </c:pt>
                <c:pt idx="6688">
                  <c:v>-4.6502000000000002E-2</c:v>
                </c:pt>
                <c:pt idx="6689">
                  <c:v>-0.16904</c:v>
                </c:pt>
                <c:pt idx="6690">
                  <c:v>2.3998999999999999E-2</c:v>
                </c:pt>
                <c:pt idx="6691">
                  <c:v>0.10441</c:v>
                </c:pt>
                <c:pt idx="6692">
                  <c:v>-0.24074999999999999</c:v>
                </c:pt>
                <c:pt idx="6693">
                  <c:v>-4.1253999999999999E-2</c:v>
                </c:pt>
                <c:pt idx="6694">
                  <c:v>-0.14229</c:v>
                </c:pt>
                <c:pt idx="6695">
                  <c:v>0.11248</c:v>
                </c:pt>
                <c:pt idx="6696">
                  <c:v>-2.1732000000000001E-2</c:v>
                </c:pt>
                <c:pt idx="6697">
                  <c:v>3.8712000000000003E-2</c:v>
                </c:pt>
                <c:pt idx="6698">
                  <c:v>-7.936E-2</c:v>
                </c:pt>
                <c:pt idx="6699">
                  <c:v>-8.1490999999999994E-2</c:v>
                </c:pt>
                <c:pt idx="6700">
                  <c:v>0.17971000000000001</c:v>
                </c:pt>
                <c:pt idx="6701">
                  <c:v>8.1504999999999994E-2</c:v>
                </c:pt>
                <c:pt idx="6702">
                  <c:v>1.1702000000000001E-2</c:v>
                </c:pt>
                <c:pt idx="6703">
                  <c:v>0.24462999999999999</c:v>
                </c:pt>
                <c:pt idx="6704">
                  <c:v>3.6579E-2</c:v>
                </c:pt>
                <c:pt idx="6705">
                  <c:v>-6.8863999999999995E-2</c:v>
                </c:pt>
                <c:pt idx="6706">
                  <c:v>0.1014</c:v>
                </c:pt>
                <c:pt idx="6707">
                  <c:v>-2.0146000000000001E-2</c:v>
                </c:pt>
                <c:pt idx="6708">
                  <c:v>1.3416000000000001E-2</c:v>
                </c:pt>
                <c:pt idx="6709">
                  <c:v>0.16922999999999999</c:v>
                </c:pt>
                <c:pt idx="6710">
                  <c:v>9.5893999999999993E-2</c:v>
                </c:pt>
                <c:pt idx="6711">
                  <c:v>0.1933</c:v>
                </c:pt>
                <c:pt idx="6712">
                  <c:v>0.30107</c:v>
                </c:pt>
                <c:pt idx="6713">
                  <c:v>0.13882</c:v>
                </c:pt>
                <c:pt idx="6714">
                  <c:v>-5.5055E-2</c:v>
                </c:pt>
                <c:pt idx="6715">
                  <c:v>-0.16722999999999999</c:v>
                </c:pt>
                <c:pt idx="6716">
                  <c:v>-0.27809</c:v>
                </c:pt>
                <c:pt idx="6717">
                  <c:v>-4.9535999999999997E-2</c:v>
                </c:pt>
                <c:pt idx="6718">
                  <c:v>-0.26125999999999999</c:v>
                </c:pt>
                <c:pt idx="6719">
                  <c:v>2.6465999999999998E-3</c:v>
                </c:pt>
                <c:pt idx="6720">
                  <c:v>-0.21382999999999999</c:v>
                </c:pt>
                <c:pt idx="6721">
                  <c:v>-0.15826999999999999</c:v>
                </c:pt>
                <c:pt idx="6722">
                  <c:v>-0.13932</c:v>
                </c:pt>
                <c:pt idx="6723">
                  <c:v>0.13289000000000001</c:v>
                </c:pt>
                <c:pt idx="6724">
                  <c:v>3.5511000000000001E-2</c:v>
                </c:pt>
                <c:pt idx="6725">
                  <c:v>-0.39032</c:v>
                </c:pt>
                <c:pt idx="6726">
                  <c:v>-0.31130999999999998</c:v>
                </c:pt>
                <c:pt idx="6727">
                  <c:v>-0.18881000000000001</c:v>
                </c:pt>
                <c:pt idx="6728">
                  <c:v>-0.3619</c:v>
                </c:pt>
                <c:pt idx="6729">
                  <c:v>-0.1023</c:v>
                </c:pt>
                <c:pt idx="6730">
                  <c:v>1.4768999999999999E-2</c:v>
                </c:pt>
                <c:pt idx="6731">
                  <c:v>-9.3497999999999998E-2</c:v>
                </c:pt>
                <c:pt idx="6732">
                  <c:v>0.18604999999999999</c:v>
                </c:pt>
                <c:pt idx="6733">
                  <c:v>0.14763000000000001</c:v>
                </c:pt>
                <c:pt idx="6734">
                  <c:v>-3.6385000000000001E-2</c:v>
                </c:pt>
                <c:pt idx="6735">
                  <c:v>0.10922</c:v>
                </c:pt>
                <c:pt idx="6736">
                  <c:v>0.12681000000000001</c:v>
                </c:pt>
                <c:pt idx="6737">
                  <c:v>4.7620000000000003E-2</c:v>
                </c:pt>
                <c:pt idx="6738">
                  <c:v>0.16384000000000001</c:v>
                </c:pt>
                <c:pt idx="6739">
                  <c:v>0.37530000000000002</c:v>
                </c:pt>
                <c:pt idx="6740">
                  <c:v>0.43975999999999998</c:v>
                </c:pt>
                <c:pt idx="6741">
                  <c:v>0.56233</c:v>
                </c:pt>
                <c:pt idx="6742">
                  <c:v>0.35933999999999999</c:v>
                </c:pt>
                <c:pt idx="6743">
                  <c:v>0.40711999999999998</c:v>
                </c:pt>
                <c:pt idx="6744">
                  <c:v>0.21057999999999999</c:v>
                </c:pt>
                <c:pt idx="6745">
                  <c:v>0.37866</c:v>
                </c:pt>
                <c:pt idx="6746">
                  <c:v>0.34517999999999999</c:v>
                </c:pt>
                <c:pt idx="6747">
                  <c:v>0.21106</c:v>
                </c:pt>
                <c:pt idx="6748">
                  <c:v>-5.0104999999999997E-2</c:v>
                </c:pt>
                <c:pt idx="6749">
                  <c:v>5.9518000000000001E-2</c:v>
                </c:pt>
                <c:pt idx="6750">
                  <c:v>0.33683999999999997</c:v>
                </c:pt>
                <c:pt idx="6751">
                  <c:v>0.18235999999999999</c:v>
                </c:pt>
                <c:pt idx="6752">
                  <c:v>1.078E-2</c:v>
                </c:pt>
                <c:pt idx="6753">
                  <c:v>5.8608E-2</c:v>
                </c:pt>
                <c:pt idx="6754">
                  <c:v>-0.15901000000000001</c:v>
                </c:pt>
                <c:pt idx="6755">
                  <c:v>-0.27205000000000001</c:v>
                </c:pt>
                <c:pt idx="6756">
                  <c:v>-0.24529999999999999</c:v>
                </c:pt>
                <c:pt idx="6757">
                  <c:v>-0.51581999999999995</c:v>
                </c:pt>
                <c:pt idx="6758">
                  <c:v>-0.48282000000000003</c:v>
                </c:pt>
                <c:pt idx="6759">
                  <c:v>-0.32628000000000001</c:v>
                </c:pt>
                <c:pt idx="6760">
                  <c:v>-0.45666000000000001</c:v>
                </c:pt>
                <c:pt idx="6761">
                  <c:v>-0.53456999999999999</c:v>
                </c:pt>
                <c:pt idx="6762">
                  <c:v>-0.47677000000000003</c:v>
                </c:pt>
                <c:pt idx="6763">
                  <c:v>-0.51371</c:v>
                </c:pt>
                <c:pt idx="6764">
                  <c:v>-0.62446999999999997</c:v>
                </c:pt>
                <c:pt idx="6765">
                  <c:v>-0.59353999999999996</c:v>
                </c:pt>
                <c:pt idx="6766">
                  <c:v>-0.61833000000000005</c:v>
                </c:pt>
                <c:pt idx="6767">
                  <c:v>-0.46894000000000002</c:v>
                </c:pt>
                <c:pt idx="6768">
                  <c:v>-0.31278</c:v>
                </c:pt>
                <c:pt idx="6769">
                  <c:v>-0.21027000000000001</c:v>
                </c:pt>
                <c:pt idx="6770">
                  <c:v>-0.15076999999999999</c:v>
                </c:pt>
                <c:pt idx="6771">
                  <c:v>-9.0263999999999997E-2</c:v>
                </c:pt>
                <c:pt idx="6772">
                  <c:v>7.2248999999999994E-2</c:v>
                </c:pt>
                <c:pt idx="6773">
                  <c:v>0.24962999999999999</c:v>
                </c:pt>
                <c:pt idx="6774">
                  <c:v>0.20327000000000001</c:v>
                </c:pt>
                <c:pt idx="6775">
                  <c:v>0.14968000000000001</c:v>
                </c:pt>
                <c:pt idx="6776">
                  <c:v>0.25995000000000001</c:v>
                </c:pt>
                <c:pt idx="6777">
                  <c:v>0.40282000000000001</c:v>
                </c:pt>
                <c:pt idx="6778">
                  <c:v>0.45479000000000003</c:v>
                </c:pt>
                <c:pt idx="6779">
                  <c:v>0.54354999999999998</c:v>
                </c:pt>
                <c:pt idx="6780">
                  <c:v>0.61063999999999996</c:v>
                </c:pt>
                <c:pt idx="6781">
                  <c:v>0.63497000000000003</c:v>
                </c:pt>
                <c:pt idx="6782">
                  <c:v>0.74851000000000001</c:v>
                </c:pt>
                <c:pt idx="6783">
                  <c:v>0.72319999999999995</c:v>
                </c:pt>
                <c:pt idx="6784">
                  <c:v>0.64927000000000001</c:v>
                </c:pt>
                <c:pt idx="6785">
                  <c:v>0.68667</c:v>
                </c:pt>
                <c:pt idx="6786">
                  <c:v>0.72248000000000001</c:v>
                </c:pt>
                <c:pt idx="6787">
                  <c:v>0.67252999999999996</c:v>
                </c:pt>
                <c:pt idx="6788">
                  <c:v>0.57937000000000005</c:v>
                </c:pt>
                <c:pt idx="6789">
                  <c:v>0.53786</c:v>
                </c:pt>
                <c:pt idx="6790">
                  <c:v>0.32317000000000001</c:v>
                </c:pt>
                <c:pt idx="6791">
                  <c:v>0.15742999999999999</c:v>
                </c:pt>
                <c:pt idx="6792">
                  <c:v>0.13239000000000001</c:v>
                </c:pt>
                <c:pt idx="6793">
                  <c:v>-0.16350000000000001</c:v>
                </c:pt>
                <c:pt idx="6794">
                  <c:v>-0.16458</c:v>
                </c:pt>
                <c:pt idx="6795">
                  <c:v>-0.39134000000000002</c:v>
                </c:pt>
                <c:pt idx="6796">
                  <c:v>-0.41860000000000003</c:v>
                </c:pt>
                <c:pt idx="6797">
                  <c:v>-0.57311000000000001</c:v>
                </c:pt>
                <c:pt idx="6798">
                  <c:v>-0.56925000000000003</c:v>
                </c:pt>
                <c:pt idx="6799">
                  <c:v>-0.59192999999999996</c:v>
                </c:pt>
                <c:pt idx="6800">
                  <c:v>-0.78286</c:v>
                </c:pt>
                <c:pt idx="6801">
                  <c:v>-0.77517000000000003</c:v>
                </c:pt>
                <c:pt idx="6802">
                  <c:v>-0.82218999999999998</c:v>
                </c:pt>
                <c:pt idx="6803">
                  <c:v>-0.97784000000000004</c:v>
                </c:pt>
                <c:pt idx="6804">
                  <c:v>-0.89917000000000002</c:v>
                </c:pt>
                <c:pt idx="6805">
                  <c:v>-0.80549000000000004</c:v>
                </c:pt>
                <c:pt idx="6806">
                  <c:v>-0.81910000000000005</c:v>
                </c:pt>
                <c:pt idx="6807">
                  <c:v>-0.71003000000000005</c:v>
                </c:pt>
                <c:pt idx="6808">
                  <c:v>-0.66141000000000005</c:v>
                </c:pt>
                <c:pt idx="6809">
                  <c:v>-0.65846000000000005</c:v>
                </c:pt>
                <c:pt idx="6810">
                  <c:v>-0.48608000000000001</c:v>
                </c:pt>
                <c:pt idx="6811">
                  <c:v>-0.42030000000000001</c:v>
                </c:pt>
                <c:pt idx="6812">
                  <c:v>-0.39979999999999999</c:v>
                </c:pt>
                <c:pt idx="6813">
                  <c:v>-0.21772</c:v>
                </c:pt>
                <c:pt idx="6814">
                  <c:v>1.72E-2</c:v>
                </c:pt>
                <c:pt idx="6815">
                  <c:v>0.33054</c:v>
                </c:pt>
                <c:pt idx="6816">
                  <c:v>0.59423000000000004</c:v>
                </c:pt>
                <c:pt idx="6817">
                  <c:v>0.49088999999999999</c:v>
                </c:pt>
                <c:pt idx="6818">
                  <c:v>0.80169999999999997</c:v>
                </c:pt>
                <c:pt idx="6819">
                  <c:v>0.68488000000000004</c:v>
                </c:pt>
                <c:pt idx="6820">
                  <c:v>1.0289999999999999</c:v>
                </c:pt>
                <c:pt idx="6821">
                  <c:v>1.04</c:v>
                </c:pt>
                <c:pt idx="6822">
                  <c:v>1.0387</c:v>
                </c:pt>
                <c:pt idx="6823">
                  <c:v>0.87819000000000003</c:v>
                </c:pt>
                <c:pt idx="6824">
                  <c:v>0.96550000000000002</c:v>
                </c:pt>
                <c:pt idx="6825">
                  <c:v>1.2306999999999999</c:v>
                </c:pt>
                <c:pt idx="6826">
                  <c:v>1.0964</c:v>
                </c:pt>
                <c:pt idx="6827">
                  <c:v>1.0085</c:v>
                </c:pt>
                <c:pt idx="6828">
                  <c:v>1.1108</c:v>
                </c:pt>
                <c:pt idx="6829">
                  <c:v>0.82499999999999996</c:v>
                </c:pt>
                <c:pt idx="6830">
                  <c:v>0.61211000000000004</c:v>
                </c:pt>
                <c:pt idx="6831">
                  <c:v>0.57735999999999998</c:v>
                </c:pt>
                <c:pt idx="6832">
                  <c:v>0.23937</c:v>
                </c:pt>
                <c:pt idx="6833">
                  <c:v>0.19106999999999999</c:v>
                </c:pt>
                <c:pt idx="6834">
                  <c:v>0.21196000000000001</c:v>
                </c:pt>
                <c:pt idx="6835">
                  <c:v>-0.12241</c:v>
                </c:pt>
                <c:pt idx="6836">
                  <c:v>-0.26263999999999998</c:v>
                </c:pt>
                <c:pt idx="6837">
                  <c:v>-0.27961000000000003</c:v>
                </c:pt>
                <c:pt idx="6838">
                  <c:v>-0.48268</c:v>
                </c:pt>
                <c:pt idx="6839">
                  <c:v>-0.82089999999999996</c:v>
                </c:pt>
                <c:pt idx="6840">
                  <c:v>-1.1509</c:v>
                </c:pt>
                <c:pt idx="6841">
                  <c:v>-1.4382999999999999</c:v>
                </c:pt>
                <c:pt idx="6842">
                  <c:v>-1.1476</c:v>
                </c:pt>
                <c:pt idx="6843">
                  <c:v>-1.3603000000000001</c:v>
                </c:pt>
                <c:pt idx="6844">
                  <c:v>-1.1805000000000001</c:v>
                </c:pt>
                <c:pt idx="6845">
                  <c:v>-1.4164000000000001</c:v>
                </c:pt>
                <c:pt idx="6846">
                  <c:v>-1.3147</c:v>
                </c:pt>
                <c:pt idx="6847">
                  <c:v>-1.1865000000000001</c:v>
                </c:pt>
                <c:pt idx="6848">
                  <c:v>-0.84997999999999996</c:v>
                </c:pt>
                <c:pt idx="6849">
                  <c:v>-0.91534000000000004</c:v>
                </c:pt>
                <c:pt idx="6850">
                  <c:v>-1.1768000000000001</c:v>
                </c:pt>
                <c:pt idx="6851">
                  <c:v>-0.91491999999999996</c:v>
                </c:pt>
                <c:pt idx="6852">
                  <c:v>-0.66271999999999998</c:v>
                </c:pt>
                <c:pt idx="6853">
                  <c:v>-0.71170999999999995</c:v>
                </c:pt>
                <c:pt idx="6854">
                  <c:v>-0.29436000000000001</c:v>
                </c:pt>
                <c:pt idx="6855">
                  <c:v>2.8736000000000001E-2</c:v>
                </c:pt>
                <c:pt idx="6856">
                  <c:v>0.12335</c:v>
                </c:pt>
                <c:pt idx="6857">
                  <c:v>0.53005000000000002</c:v>
                </c:pt>
                <c:pt idx="6858">
                  <c:v>0.61297999999999997</c:v>
                </c:pt>
                <c:pt idx="6859">
                  <c:v>0.58374999999999999</c:v>
                </c:pt>
                <c:pt idx="6860">
                  <c:v>0.94945999999999997</c:v>
                </c:pt>
                <c:pt idx="6861">
                  <c:v>1.1208</c:v>
                </c:pt>
                <c:pt idx="6862">
                  <c:v>1.0387</c:v>
                </c:pt>
                <c:pt idx="6863">
                  <c:v>1.2150000000000001</c:v>
                </c:pt>
                <c:pt idx="6864">
                  <c:v>1.5552999999999999</c:v>
                </c:pt>
                <c:pt idx="6865">
                  <c:v>1.6580999999999999</c:v>
                </c:pt>
                <c:pt idx="6866">
                  <c:v>1.7767999999999999</c:v>
                </c:pt>
                <c:pt idx="6867">
                  <c:v>1.4843999999999999</c:v>
                </c:pt>
                <c:pt idx="6868">
                  <c:v>1.5059</c:v>
                </c:pt>
                <c:pt idx="6869">
                  <c:v>1.2090000000000001</c:v>
                </c:pt>
                <c:pt idx="6870">
                  <c:v>1.2818000000000001</c:v>
                </c:pt>
                <c:pt idx="6871">
                  <c:v>1.0973999999999999</c:v>
                </c:pt>
                <c:pt idx="6872">
                  <c:v>0.77590000000000003</c:v>
                </c:pt>
                <c:pt idx="6873">
                  <c:v>0.40677999999999997</c:v>
                </c:pt>
                <c:pt idx="6874">
                  <c:v>0.38375999999999999</c:v>
                </c:pt>
                <c:pt idx="6875">
                  <c:v>0.44312000000000001</c:v>
                </c:pt>
                <c:pt idx="6876">
                  <c:v>0.12742999999999999</c:v>
                </c:pt>
                <c:pt idx="6877">
                  <c:v>-0.16037999999999999</c:v>
                </c:pt>
                <c:pt idx="6878">
                  <c:v>-0.25276999999999999</c:v>
                </c:pt>
                <c:pt idx="6879">
                  <c:v>-0.63407999999999998</c:v>
                </c:pt>
                <c:pt idx="6880">
                  <c:v>-0.92983000000000005</c:v>
                </c:pt>
                <c:pt idx="6881">
                  <c:v>-1.0415000000000001</c:v>
                </c:pt>
                <c:pt idx="6882">
                  <c:v>-1.3395999999999999</c:v>
                </c:pt>
                <c:pt idx="6883">
                  <c:v>-1.4261999999999999</c:v>
                </c:pt>
                <c:pt idx="6884">
                  <c:v>-1.3916999999999999</c:v>
                </c:pt>
                <c:pt idx="6885">
                  <c:v>-1.5542</c:v>
                </c:pt>
                <c:pt idx="6886">
                  <c:v>-1.6920999999999999</c:v>
                </c:pt>
                <c:pt idx="6887">
                  <c:v>-1.613</c:v>
                </c:pt>
                <c:pt idx="6888">
                  <c:v>-1.6467000000000001</c:v>
                </c:pt>
                <c:pt idx="6889">
                  <c:v>-1.7023999999999999</c:v>
                </c:pt>
                <c:pt idx="6890">
                  <c:v>-1.5666</c:v>
                </c:pt>
                <c:pt idx="6891">
                  <c:v>-1.5365</c:v>
                </c:pt>
                <c:pt idx="6892">
                  <c:v>-1.2741</c:v>
                </c:pt>
                <c:pt idx="6893">
                  <c:v>-0.93093999999999999</c:v>
                </c:pt>
                <c:pt idx="6894">
                  <c:v>-0.73609999999999998</c:v>
                </c:pt>
                <c:pt idx="6895">
                  <c:v>-0.47289999999999999</c:v>
                </c:pt>
                <c:pt idx="6896">
                  <c:v>-0.25556000000000001</c:v>
                </c:pt>
                <c:pt idx="6897">
                  <c:v>0.11600000000000001</c:v>
                </c:pt>
                <c:pt idx="6898">
                  <c:v>0.44475999999999999</c:v>
                </c:pt>
                <c:pt idx="6899">
                  <c:v>0.60646999999999995</c:v>
                </c:pt>
                <c:pt idx="6900">
                  <c:v>0.80591000000000002</c:v>
                </c:pt>
                <c:pt idx="6901">
                  <c:v>1.0041</c:v>
                </c:pt>
                <c:pt idx="6902">
                  <c:v>1.1954</c:v>
                </c:pt>
                <c:pt idx="6903">
                  <c:v>1.3991</c:v>
                </c:pt>
                <c:pt idx="6904">
                  <c:v>1.5258</c:v>
                </c:pt>
                <c:pt idx="6905">
                  <c:v>1.6755</c:v>
                </c:pt>
                <c:pt idx="6906">
                  <c:v>1.7191000000000001</c:v>
                </c:pt>
                <c:pt idx="6907">
                  <c:v>1.8415999999999999</c:v>
                </c:pt>
                <c:pt idx="6908">
                  <c:v>1.9023000000000001</c:v>
                </c:pt>
                <c:pt idx="6909">
                  <c:v>1.7746999999999999</c:v>
                </c:pt>
                <c:pt idx="6910">
                  <c:v>1.7219</c:v>
                </c:pt>
                <c:pt idx="6911">
                  <c:v>1.6503000000000001</c:v>
                </c:pt>
                <c:pt idx="6912">
                  <c:v>1.3685</c:v>
                </c:pt>
                <c:pt idx="6913">
                  <c:v>1.0652999999999999</c:v>
                </c:pt>
                <c:pt idx="6914">
                  <c:v>0.68508000000000002</c:v>
                </c:pt>
                <c:pt idx="6915">
                  <c:v>0.75138000000000005</c:v>
                </c:pt>
                <c:pt idx="6916">
                  <c:v>0.59445000000000003</c:v>
                </c:pt>
                <c:pt idx="6917">
                  <c:v>-0.14280999999999999</c:v>
                </c:pt>
                <c:pt idx="6918">
                  <c:v>-0.17996000000000001</c:v>
                </c:pt>
                <c:pt idx="6919">
                  <c:v>-0.57357999999999998</c:v>
                </c:pt>
                <c:pt idx="6920">
                  <c:v>-0.58391000000000004</c:v>
                </c:pt>
                <c:pt idx="6921">
                  <c:v>-0.95921999999999996</c:v>
                </c:pt>
                <c:pt idx="6922">
                  <c:v>-1.1157999999999999</c:v>
                </c:pt>
                <c:pt idx="6923">
                  <c:v>-1.4622999999999999</c:v>
                </c:pt>
                <c:pt idx="6924">
                  <c:v>-1.6715</c:v>
                </c:pt>
                <c:pt idx="6925">
                  <c:v>-1.4652000000000001</c:v>
                </c:pt>
                <c:pt idx="6926">
                  <c:v>-1.5595000000000001</c:v>
                </c:pt>
                <c:pt idx="6927">
                  <c:v>-1.6454</c:v>
                </c:pt>
                <c:pt idx="6928">
                  <c:v>-1.3257000000000001</c:v>
                </c:pt>
                <c:pt idx="6929">
                  <c:v>-1.4076</c:v>
                </c:pt>
                <c:pt idx="6930">
                  <c:v>-1.5045999999999999</c:v>
                </c:pt>
                <c:pt idx="6931">
                  <c:v>-1.2779</c:v>
                </c:pt>
                <c:pt idx="6932">
                  <c:v>-1.2896000000000001</c:v>
                </c:pt>
                <c:pt idx="6933">
                  <c:v>-1.0406</c:v>
                </c:pt>
                <c:pt idx="6934">
                  <c:v>-0.72899999999999998</c:v>
                </c:pt>
                <c:pt idx="6935">
                  <c:v>-0.64190000000000003</c:v>
                </c:pt>
                <c:pt idx="6936">
                  <c:v>-0.26541999999999999</c:v>
                </c:pt>
                <c:pt idx="6937">
                  <c:v>0.13433999999999999</c:v>
                </c:pt>
                <c:pt idx="6938">
                  <c:v>0.23368</c:v>
                </c:pt>
                <c:pt idx="6939">
                  <c:v>0.34059</c:v>
                </c:pt>
                <c:pt idx="6940">
                  <c:v>0.19858000000000001</c:v>
                </c:pt>
                <c:pt idx="6941">
                  <c:v>0.15762000000000001</c:v>
                </c:pt>
                <c:pt idx="6942">
                  <c:v>0.90452999999999995</c:v>
                </c:pt>
                <c:pt idx="6943">
                  <c:v>0.67103000000000002</c:v>
                </c:pt>
                <c:pt idx="6944">
                  <c:v>1.1980999999999999</c:v>
                </c:pt>
                <c:pt idx="6945">
                  <c:v>0.84155000000000002</c:v>
                </c:pt>
                <c:pt idx="6946">
                  <c:v>1.0353000000000001</c:v>
                </c:pt>
                <c:pt idx="6947">
                  <c:v>1.1077999999999999</c:v>
                </c:pt>
                <c:pt idx="6948">
                  <c:v>1.5592999999999999</c:v>
                </c:pt>
                <c:pt idx="6949">
                  <c:v>1.3894</c:v>
                </c:pt>
                <c:pt idx="6950">
                  <c:v>0.70074999999999998</c:v>
                </c:pt>
                <c:pt idx="6951">
                  <c:v>0.81442999999999999</c:v>
                </c:pt>
                <c:pt idx="6952">
                  <c:v>0.86975999999999998</c:v>
                </c:pt>
                <c:pt idx="6953">
                  <c:v>0.3019</c:v>
                </c:pt>
                <c:pt idx="6954">
                  <c:v>0.62634999999999996</c:v>
                </c:pt>
                <c:pt idx="6955">
                  <c:v>0.70679999999999998</c:v>
                </c:pt>
                <c:pt idx="6956">
                  <c:v>0.25713000000000003</c:v>
                </c:pt>
                <c:pt idx="6957">
                  <c:v>0.48293000000000003</c:v>
                </c:pt>
                <c:pt idx="6958">
                  <c:v>0.21368999999999999</c:v>
                </c:pt>
                <c:pt idx="6959">
                  <c:v>-0.34148000000000001</c:v>
                </c:pt>
                <c:pt idx="6960">
                  <c:v>-0.25397999999999998</c:v>
                </c:pt>
                <c:pt idx="6961">
                  <c:v>-0.46816999999999998</c:v>
                </c:pt>
                <c:pt idx="6962">
                  <c:v>-0.85914000000000001</c:v>
                </c:pt>
                <c:pt idx="6963">
                  <c:v>-0.80586999999999998</c:v>
                </c:pt>
                <c:pt idx="6964">
                  <c:v>-0.55927000000000004</c:v>
                </c:pt>
                <c:pt idx="6965">
                  <c:v>-0.32313999999999998</c:v>
                </c:pt>
                <c:pt idx="6966">
                  <c:v>-7.7603000000000005E-2</c:v>
                </c:pt>
                <c:pt idx="6967">
                  <c:v>-0.76049999999999995</c:v>
                </c:pt>
                <c:pt idx="6968">
                  <c:v>-0.48563000000000001</c:v>
                </c:pt>
                <c:pt idx="6969">
                  <c:v>-0.94196000000000002</c:v>
                </c:pt>
                <c:pt idx="6970">
                  <c:v>-0.37337999999999999</c:v>
                </c:pt>
                <c:pt idx="6971">
                  <c:v>-0.53641000000000005</c:v>
                </c:pt>
                <c:pt idx="6972">
                  <c:v>-0.65458000000000005</c:v>
                </c:pt>
                <c:pt idx="6973">
                  <c:v>-1.0586</c:v>
                </c:pt>
                <c:pt idx="6974">
                  <c:v>-0.73929</c:v>
                </c:pt>
                <c:pt idx="6975">
                  <c:v>0.11815000000000001</c:v>
                </c:pt>
                <c:pt idx="6976">
                  <c:v>2.7046000000000001E-3</c:v>
                </c:pt>
                <c:pt idx="6977">
                  <c:v>-0.10532</c:v>
                </c:pt>
                <c:pt idx="6978">
                  <c:v>0.40911999999999998</c:v>
                </c:pt>
                <c:pt idx="6979">
                  <c:v>3.8492999999999999E-2</c:v>
                </c:pt>
                <c:pt idx="6980">
                  <c:v>-4.5321E-2</c:v>
                </c:pt>
                <c:pt idx="6981">
                  <c:v>0.30634</c:v>
                </c:pt>
                <c:pt idx="6982">
                  <c:v>-5.5218999999999997E-2</c:v>
                </c:pt>
                <c:pt idx="6983">
                  <c:v>0.17623</c:v>
                </c:pt>
                <c:pt idx="6984">
                  <c:v>0.68640999999999996</c:v>
                </c:pt>
                <c:pt idx="6985">
                  <c:v>0.46229999999999999</c:v>
                </c:pt>
                <c:pt idx="6986">
                  <c:v>0.42846000000000001</c:v>
                </c:pt>
                <c:pt idx="6987">
                  <c:v>0.71157999999999999</c:v>
                </c:pt>
                <c:pt idx="6988">
                  <c:v>0.53312999999999999</c:v>
                </c:pt>
                <c:pt idx="6989">
                  <c:v>-2.5533E-2</c:v>
                </c:pt>
                <c:pt idx="6990">
                  <c:v>8.2514000000000004E-2</c:v>
                </c:pt>
                <c:pt idx="6991">
                  <c:v>-8.8417999999999997E-2</c:v>
                </c:pt>
                <c:pt idx="6992">
                  <c:v>-8.5425000000000001E-2</c:v>
                </c:pt>
                <c:pt idx="6993">
                  <c:v>6.9601999999999997E-2</c:v>
                </c:pt>
                <c:pt idx="6994">
                  <c:v>0.19194</c:v>
                </c:pt>
                <c:pt idx="6995">
                  <c:v>0.15365999999999999</c:v>
                </c:pt>
                <c:pt idx="6996">
                  <c:v>-8.3701999999999995E-3</c:v>
                </c:pt>
                <c:pt idx="6997">
                  <c:v>0.20105999999999999</c:v>
                </c:pt>
                <c:pt idx="6998">
                  <c:v>0.41993000000000003</c:v>
                </c:pt>
                <c:pt idx="6999">
                  <c:v>6.7903000000000005E-2</c:v>
                </c:pt>
                <c:pt idx="7000">
                  <c:v>-0.26378000000000001</c:v>
                </c:pt>
                <c:pt idx="7001">
                  <c:v>-0.32213000000000003</c:v>
                </c:pt>
                <c:pt idx="7002">
                  <c:v>-0.24210999999999999</c:v>
                </c:pt>
                <c:pt idx="7003">
                  <c:v>-0.24085000000000001</c:v>
                </c:pt>
                <c:pt idx="7004">
                  <c:v>-0.22258</c:v>
                </c:pt>
                <c:pt idx="7005">
                  <c:v>-0.2346</c:v>
                </c:pt>
                <c:pt idx="7006">
                  <c:v>-0.23239000000000001</c:v>
                </c:pt>
                <c:pt idx="7007">
                  <c:v>1.3152E-2</c:v>
                </c:pt>
                <c:pt idx="7008">
                  <c:v>2.4094000000000001E-2</c:v>
                </c:pt>
                <c:pt idx="7009">
                  <c:v>-0.10304000000000001</c:v>
                </c:pt>
                <c:pt idx="7010">
                  <c:v>-1.0311000000000001E-2</c:v>
                </c:pt>
                <c:pt idx="7011">
                  <c:v>0.19946</c:v>
                </c:pt>
                <c:pt idx="7012">
                  <c:v>0.20795</c:v>
                </c:pt>
                <c:pt idx="7013">
                  <c:v>0.11609999999999999</c:v>
                </c:pt>
                <c:pt idx="7014">
                  <c:v>3.8580999999999997E-2</c:v>
                </c:pt>
                <c:pt idx="7015">
                  <c:v>0.11414000000000001</c:v>
                </c:pt>
                <c:pt idx="7016">
                  <c:v>0.20616999999999999</c:v>
                </c:pt>
                <c:pt idx="7017">
                  <c:v>-2.6404E-2</c:v>
                </c:pt>
                <c:pt idx="7018">
                  <c:v>-0.15304999999999999</c:v>
                </c:pt>
                <c:pt idx="7019">
                  <c:v>-7.1591000000000002E-2</c:v>
                </c:pt>
                <c:pt idx="7020">
                  <c:v>-6.6668000000000005E-2</c:v>
                </c:pt>
                <c:pt idx="7021">
                  <c:v>-5.4668000000000001E-2</c:v>
                </c:pt>
                <c:pt idx="7022">
                  <c:v>-8.9259000000000005E-2</c:v>
                </c:pt>
                <c:pt idx="7023">
                  <c:v>-0.14507</c:v>
                </c:pt>
                <c:pt idx="7024">
                  <c:v>-0.10303</c:v>
                </c:pt>
                <c:pt idx="7025">
                  <c:v>-2.6076999999999999E-2</c:v>
                </c:pt>
                <c:pt idx="7026">
                  <c:v>-2.7132E-2</c:v>
                </c:pt>
                <c:pt idx="7027">
                  <c:v>-5.987E-2</c:v>
                </c:pt>
                <c:pt idx="7028">
                  <c:v>-2.5577999999999998E-3</c:v>
                </c:pt>
                <c:pt idx="7029">
                  <c:v>2.9269E-2</c:v>
                </c:pt>
                <c:pt idx="7030">
                  <c:v>2.1531000000000002E-2</c:v>
                </c:pt>
                <c:pt idx="7031">
                  <c:v>3.2293000000000002E-2</c:v>
                </c:pt>
                <c:pt idx="7032">
                  <c:v>2.6693999999999999E-2</c:v>
                </c:pt>
                <c:pt idx="7033">
                  <c:v>2.4656999999999998E-2</c:v>
                </c:pt>
                <c:pt idx="7034">
                  <c:v>1.2104E-2</c:v>
                </c:pt>
                <c:pt idx="7035">
                  <c:v>1.9951E-2</c:v>
                </c:pt>
                <c:pt idx="7036">
                  <c:v>7.2788000000000002E-3</c:v>
                </c:pt>
                <c:pt idx="7037">
                  <c:v>1.5435000000000001E-2</c:v>
                </c:pt>
                <c:pt idx="7038">
                  <c:v>2.4006E-2</c:v>
                </c:pt>
                <c:pt idx="7039">
                  <c:v>6.8722000000000005E-2</c:v>
                </c:pt>
                <c:pt idx="7040">
                  <c:v>5.6827000000000003E-2</c:v>
                </c:pt>
                <c:pt idx="7041">
                  <c:v>7.3955999999999994E-2</c:v>
                </c:pt>
                <c:pt idx="7042">
                  <c:v>0.14485000000000001</c:v>
                </c:pt>
                <c:pt idx="7043">
                  <c:v>0.19005</c:v>
                </c:pt>
                <c:pt idx="7044">
                  <c:v>0.14468</c:v>
                </c:pt>
                <c:pt idx="7045">
                  <c:v>0.14940000000000001</c:v>
                </c:pt>
                <c:pt idx="7046">
                  <c:v>9.7879999999999995E-2</c:v>
                </c:pt>
                <c:pt idx="7047">
                  <c:v>4.7775999999999999E-2</c:v>
                </c:pt>
                <c:pt idx="7048">
                  <c:v>5.4510000000000003E-2</c:v>
                </c:pt>
                <c:pt idx="7049">
                  <c:v>2.4032999999999999E-2</c:v>
                </c:pt>
                <c:pt idx="7050">
                  <c:v>-4.9947999999999999E-2</c:v>
                </c:pt>
                <c:pt idx="7051">
                  <c:v>-9.6603999999999995E-2</c:v>
                </c:pt>
                <c:pt idx="7052">
                  <c:v>-7.6918E-2</c:v>
                </c:pt>
                <c:pt idx="7053">
                  <c:v>-9.6688999999999997E-2</c:v>
                </c:pt>
                <c:pt idx="7054">
                  <c:v>-8.6626999999999996E-2</c:v>
                </c:pt>
                <c:pt idx="7055">
                  <c:v>-8.6626999999999996E-2</c:v>
                </c:pt>
                <c:pt idx="7056">
                  <c:v>-0.12554000000000001</c:v>
                </c:pt>
                <c:pt idx="7057">
                  <c:v>-0.10202</c:v>
                </c:pt>
                <c:pt idx="7058">
                  <c:v>-5.7812000000000002E-2</c:v>
                </c:pt>
                <c:pt idx="7059">
                  <c:v>-7.0081000000000004E-2</c:v>
                </c:pt>
                <c:pt idx="7060">
                  <c:v>-7.4029999999999999E-2</c:v>
                </c:pt>
                <c:pt idx="7061">
                  <c:v>-8.8378999999999999E-2</c:v>
                </c:pt>
                <c:pt idx="7062">
                  <c:v>-6.7805000000000004E-2</c:v>
                </c:pt>
                <c:pt idx="7063">
                  <c:v>-5.3782999999999997E-2</c:v>
                </c:pt>
                <c:pt idx="7064">
                  <c:v>-0.17269999999999999</c:v>
                </c:pt>
                <c:pt idx="7065">
                  <c:v>1.4597000000000001E-2</c:v>
                </c:pt>
                <c:pt idx="7066">
                  <c:v>0.10772</c:v>
                </c:pt>
                <c:pt idx="7067">
                  <c:v>-0.23607</c:v>
                </c:pt>
                <c:pt idx="7068">
                  <c:v>-3.5554000000000002E-2</c:v>
                </c:pt>
                <c:pt idx="7069">
                  <c:v>-0.13539999999999999</c:v>
                </c:pt>
                <c:pt idx="7070">
                  <c:v>0.11888</c:v>
                </c:pt>
                <c:pt idx="7071">
                  <c:v>-1.5519E-2</c:v>
                </c:pt>
                <c:pt idx="7072">
                  <c:v>4.8557000000000003E-2</c:v>
                </c:pt>
                <c:pt idx="7073">
                  <c:v>-7.1467000000000003E-2</c:v>
                </c:pt>
                <c:pt idx="7074">
                  <c:v>-7.9547999999999994E-2</c:v>
                </c:pt>
                <c:pt idx="7075">
                  <c:v>0.19575000000000001</c:v>
                </c:pt>
                <c:pt idx="7076">
                  <c:v>9.1787999999999995E-2</c:v>
                </c:pt>
                <c:pt idx="7077">
                  <c:v>1.7433000000000001E-2</c:v>
                </c:pt>
                <c:pt idx="7078">
                  <c:v>0.25085000000000002</c:v>
                </c:pt>
                <c:pt idx="7079">
                  <c:v>3.8247999999999997E-2</c:v>
                </c:pt>
                <c:pt idx="7080">
                  <c:v>-5.6781999999999999E-2</c:v>
                </c:pt>
                <c:pt idx="7081">
                  <c:v>0.11255999999999999</c:v>
                </c:pt>
                <c:pt idx="7082">
                  <c:v>-6.0740000000000004E-3</c:v>
                </c:pt>
                <c:pt idx="7083">
                  <c:v>3.6401999999999997E-2</c:v>
                </c:pt>
                <c:pt idx="7084">
                  <c:v>0.18026</c:v>
                </c:pt>
                <c:pt idx="7085">
                  <c:v>0.11208</c:v>
                </c:pt>
                <c:pt idx="7086">
                  <c:v>0.21551999999999999</c:v>
                </c:pt>
                <c:pt idx="7087">
                  <c:v>0.31383</c:v>
                </c:pt>
                <c:pt idx="7088">
                  <c:v>0.14913999999999999</c:v>
                </c:pt>
                <c:pt idx="7089">
                  <c:v>-5.2246000000000001E-2</c:v>
                </c:pt>
                <c:pt idx="7090">
                  <c:v>-0.15956000000000001</c:v>
                </c:pt>
                <c:pt idx="7091">
                  <c:v>-0.25935000000000002</c:v>
                </c:pt>
                <c:pt idx="7092">
                  <c:v>-4.3862999999999999E-2</c:v>
                </c:pt>
                <c:pt idx="7093">
                  <c:v>-0.25051000000000001</c:v>
                </c:pt>
                <c:pt idx="7094">
                  <c:v>1.7382999999999999E-2</c:v>
                </c:pt>
                <c:pt idx="7095">
                  <c:v>-0.20080999999999999</c:v>
                </c:pt>
                <c:pt idx="7096">
                  <c:v>-0.15135000000000001</c:v>
                </c:pt>
                <c:pt idx="7097">
                  <c:v>-0.1303</c:v>
                </c:pt>
                <c:pt idx="7098">
                  <c:v>0.13913</c:v>
                </c:pt>
                <c:pt idx="7099">
                  <c:v>2.9814E-2</c:v>
                </c:pt>
                <c:pt idx="7100">
                  <c:v>-0.39977000000000001</c:v>
                </c:pt>
                <c:pt idx="7101">
                  <c:v>-0.30919000000000002</c:v>
                </c:pt>
                <c:pt idx="7102">
                  <c:v>-0.18689</c:v>
                </c:pt>
                <c:pt idx="7103">
                  <c:v>-0.36506</c:v>
                </c:pt>
                <c:pt idx="7104">
                  <c:v>-0.11462</c:v>
                </c:pt>
                <c:pt idx="7105">
                  <c:v>9.2466000000000007E-3</c:v>
                </c:pt>
                <c:pt idx="7106">
                  <c:v>-9.7809999999999994E-2</c:v>
                </c:pt>
                <c:pt idx="7107">
                  <c:v>0.1827</c:v>
                </c:pt>
                <c:pt idx="7108">
                  <c:v>0.14896000000000001</c:v>
                </c:pt>
                <c:pt idx="7109">
                  <c:v>-4.8559999999999999E-2</c:v>
                </c:pt>
                <c:pt idx="7110">
                  <c:v>0.10627</c:v>
                </c:pt>
                <c:pt idx="7111">
                  <c:v>0.12325999999999999</c:v>
                </c:pt>
                <c:pt idx="7112">
                  <c:v>4.2592999999999999E-2</c:v>
                </c:pt>
                <c:pt idx="7113">
                  <c:v>0.15770000000000001</c:v>
                </c:pt>
                <c:pt idx="7114">
                  <c:v>0.34855999999999998</c:v>
                </c:pt>
                <c:pt idx="7115">
                  <c:v>0.41626999999999997</c:v>
                </c:pt>
                <c:pt idx="7116">
                  <c:v>0.55955999999999995</c:v>
                </c:pt>
                <c:pt idx="7117">
                  <c:v>0.35025000000000001</c:v>
                </c:pt>
                <c:pt idx="7118">
                  <c:v>0.39329999999999998</c:v>
                </c:pt>
                <c:pt idx="7119">
                  <c:v>0.20855000000000001</c:v>
                </c:pt>
                <c:pt idx="7120">
                  <c:v>0.37486999999999998</c:v>
                </c:pt>
                <c:pt idx="7121">
                  <c:v>0.33167999999999997</c:v>
                </c:pt>
                <c:pt idx="7122">
                  <c:v>0.20382</c:v>
                </c:pt>
                <c:pt idx="7123">
                  <c:v>-5.4323000000000003E-2</c:v>
                </c:pt>
                <c:pt idx="7124">
                  <c:v>3.8738000000000002E-2</c:v>
                </c:pt>
                <c:pt idx="7125">
                  <c:v>0.31402999999999998</c:v>
                </c:pt>
                <c:pt idx="7126">
                  <c:v>0.17258000000000001</c:v>
                </c:pt>
                <c:pt idx="7127">
                  <c:v>5.0070000000000002E-3</c:v>
                </c:pt>
                <c:pt idx="7128">
                  <c:v>5.1452999999999999E-2</c:v>
                </c:pt>
                <c:pt idx="7129">
                  <c:v>-0.17660000000000001</c:v>
                </c:pt>
                <c:pt idx="7130">
                  <c:v>-0.28462999999999999</c:v>
                </c:pt>
                <c:pt idx="7131">
                  <c:v>-0.24528</c:v>
                </c:pt>
                <c:pt idx="7132">
                  <c:v>-0.51051999999999997</c:v>
                </c:pt>
                <c:pt idx="7133">
                  <c:v>-0.48013</c:v>
                </c:pt>
                <c:pt idx="7134">
                  <c:v>-0.33217000000000002</c:v>
                </c:pt>
                <c:pt idx="7135">
                  <c:v>-0.44990999999999998</c:v>
                </c:pt>
                <c:pt idx="7136">
                  <c:v>-0.53783000000000003</c:v>
                </c:pt>
                <c:pt idx="7137">
                  <c:v>-0.48901</c:v>
                </c:pt>
                <c:pt idx="7138">
                  <c:v>-0.50556000000000001</c:v>
                </c:pt>
                <c:pt idx="7139">
                  <c:v>-0.63778000000000001</c:v>
                </c:pt>
                <c:pt idx="7140">
                  <c:v>-0.60628000000000004</c:v>
                </c:pt>
                <c:pt idx="7141">
                  <c:v>-0.60270999999999997</c:v>
                </c:pt>
                <c:pt idx="7142">
                  <c:v>-0.45455000000000001</c:v>
                </c:pt>
                <c:pt idx="7143">
                  <c:v>-0.30952000000000002</c:v>
                </c:pt>
                <c:pt idx="7144">
                  <c:v>-0.20322999999999999</c:v>
                </c:pt>
                <c:pt idx="7145">
                  <c:v>-0.13678999999999999</c:v>
                </c:pt>
                <c:pt idx="7146">
                  <c:v>-8.4766999999999995E-2</c:v>
                </c:pt>
                <c:pt idx="7147">
                  <c:v>8.6536000000000002E-2</c:v>
                </c:pt>
                <c:pt idx="7148">
                  <c:v>0.26143</c:v>
                </c:pt>
                <c:pt idx="7149">
                  <c:v>0.21396999999999999</c:v>
                </c:pt>
                <c:pt idx="7150">
                  <c:v>0.15948999999999999</c:v>
                </c:pt>
                <c:pt idx="7151">
                  <c:v>0.25916</c:v>
                </c:pt>
                <c:pt idx="7152">
                  <c:v>0.40516000000000002</c:v>
                </c:pt>
                <c:pt idx="7153">
                  <c:v>0.47131000000000001</c:v>
                </c:pt>
                <c:pt idx="7154">
                  <c:v>0.56306999999999996</c:v>
                </c:pt>
                <c:pt idx="7155">
                  <c:v>0.60948999999999998</c:v>
                </c:pt>
                <c:pt idx="7156">
                  <c:v>0.65742</c:v>
                </c:pt>
                <c:pt idx="7157">
                  <c:v>0.76865000000000006</c:v>
                </c:pt>
                <c:pt idx="7158">
                  <c:v>0.72085999999999995</c:v>
                </c:pt>
                <c:pt idx="7159">
                  <c:v>0.67184999999999995</c:v>
                </c:pt>
                <c:pt idx="7160">
                  <c:v>0.70782999999999996</c:v>
                </c:pt>
                <c:pt idx="7161">
                  <c:v>0.71652000000000005</c:v>
                </c:pt>
                <c:pt idx="7162">
                  <c:v>0.66749000000000003</c:v>
                </c:pt>
                <c:pt idx="7163">
                  <c:v>0.59953999999999996</c:v>
                </c:pt>
                <c:pt idx="7164">
                  <c:v>0.55710999999999999</c:v>
                </c:pt>
                <c:pt idx="7165">
                  <c:v>0.32251999999999997</c:v>
                </c:pt>
                <c:pt idx="7166">
                  <c:v>0.16739999999999999</c:v>
                </c:pt>
                <c:pt idx="7167">
                  <c:v>0.14074</c:v>
                </c:pt>
                <c:pt idx="7168">
                  <c:v>-0.16088</c:v>
                </c:pt>
                <c:pt idx="7169">
                  <c:v>-0.15639</c:v>
                </c:pt>
                <c:pt idx="7170">
                  <c:v>-0.38457000000000002</c:v>
                </c:pt>
                <c:pt idx="7171">
                  <c:v>-0.42703000000000002</c:v>
                </c:pt>
                <c:pt idx="7172">
                  <c:v>-0.56476999999999999</c:v>
                </c:pt>
                <c:pt idx="7173">
                  <c:v>-0.57426999999999995</c:v>
                </c:pt>
                <c:pt idx="7174">
                  <c:v>-0.60316000000000003</c:v>
                </c:pt>
                <c:pt idx="7175">
                  <c:v>-0.76859</c:v>
                </c:pt>
                <c:pt idx="7176">
                  <c:v>-0.79266999999999999</c:v>
                </c:pt>
                <c:pt idx="7177">
                  <c:v>-0.84353</c:v>
                </c:pt>
                <c:pt idx="7178">
                  <c:v>-0.95904</c:v>
                </c:pt>
                <c:pt idx="7179">
                  <c:v>-0.87892999999999999</c:v>
                </c:pt>
                <c:pt idx="7180">
                  <c:v>-0.81979000000000002</c:v>
                </c:pt>
                <c:pt idx="7181">
                  <c:v>-0.83879999999999999</c:v>
                </c:pt>
                <c:pt idx="7182">
                  <c:v>-0.70274999999999999</c:v>
                </c:pt>
                <c:pt idx="7183">
                  <c:v>-0.69</c:v>
                </c:pt>
                <c:pt idx="7184">
                  <c:v>-0.67998000000000003</c:v>
                </c:pt>
                <c:pt idx="7185">
                  <c:v>-0.47867999999999999</c:v>
                </c:pt>
                <c:pt idx="7186">
                  <c:v>-0.44180999999999998</c:v>
                </c:pt>
                <c:pt idx="7187">
                  <c:v>-0.41455999999999998</c:v>
                </c:pt>
                <c:pt idx="7188">
                  <c:v>-0.21958</c:v>
                </c:pt>
                <c:pt idx="7189">
                  <c:v>1.29E-2</c:v>
                </c:pt>
                <c:pt idx="7190">
                  <c:v>0.32524999999999998</c:v>
                </c:pt>
                <c:pt idx="7191">
                  <c:v>0.59926000000000001</c:v>
                </c:pt>
                <c:pt idx="7192">
                  <c:v>0.47558</c:v>
                </c:pt>
                <c:pt idx="7193">
                  <c:v>0.80318999999999996</c:v>
                </c:pt>
                <c:pt idx="7194">
                  <c:v>0.68844000000000005</c:v>
                </c:pt>
                <c:pt idx="7195">
                  <c:v>1.006</c:v>
                </c:pt>
                <c:pt idx="7196">
                  <c:v>1.0092000000000001</c:v>
                </c:pt>
                <c:pt idx="7197">
                  <c:v>1.0375000000000001</c:v>
                </c:pt>
                <c:pt idx="7198">
                  <c:v>0.84455000000000002</c:v>
                </c:pt>
                <c:pt idx="7199">
                  <c:v>0.94137999999999999</c:v>
                </c:pt>
                <c:pt idx="7200">
                  <c:v>1.2529999999999999</c:v>
                </c:pt>
                <c:pt idx="7201">
                  <c:v>1.119</c:v>
                </c:pt>
                <c:pt idx="7202">
                  <c:v>0.97997999999999996</c:v>
                </c:pt>
                <c:pt idx="7203">
                  <c:v>1.1276999999999999</c:v>
                </c:pt>
                <c:pt idx="7204">
                  <c:v>0.84469000000000005</c:v>
                </c:pt>
                <c:pt idx="7205">
                  <c:v>0.59416000000000002</c:v>
                </c:pt>
                <c:pt idx="7206">
                  <c:v>0.55728</c:v>
                </c:pt>
                <c:pt idx="7207">
                  <c:v>0.24972</c:v>
                </c:pt>
                <c:pt idx="7208">
                  <c:v>0.1988</c:v>
                </c:pt>
                <c:pt idx="7209">
                  <c:v>0.20222000000000001</c:v>
                </c:pt>
                <c:pt idx="7210">
                  <c:v>-0.11266</c:v>
                </c:pt>
                <c:pt idx="7211">
                  <c:v>-0.26190999999999998</c:v>
                </c:pt>
                <c:pt idx="7212">
                  <c:v>-0.26330999999999999</c:v>
                </c:pt>
                <c:pt idx="7213">
                  <c:v>-0.48276999999999998</c:v>
                </c:pt>
                <c:pt idx="7214">
                  <c:v>-0.82633999999999996</c:v>
                </c:pt>
                <c:pt idx="7215">
                  <c:v>-1.1201000000000001</c:v>
                </c:pt>
                <c:pt idx="7216">
                  <c:v>-1.3919999999999999</c:v>
                </c:pt>
                <c:pt idx="7217">
                  <c:v>-1.1519999999999999</c:v>
                </c:pt>
                <c:pt idx="7218">
                  <c:v>-1.3795999999999999</c:v>
                </c:pt>
                <c:pt idx="7219">
                  <c:v>-1.1512</c:v>
                </c:pt>
                <c:pt idx="7220">
                  <c:v>-1.4349000000000001</c:v>
                </c:pt>
                <c:pt idx="7221">
                  <c:v>-1.3288</c:v>
                </c:pt>
                <c:pt idx="7222">
                  <c:v>-1.1548</c:v>
                </c:pt>
                <c:pt idx="7223">
                  <c:v>-0.86887999999999999</c:v>
                </c:pt>
                <c:pt idx="7224">
                  <c:v>-0.92264000000000002</c:v>
                </c:pt>
                <c:pt idx="7225">
                  <c:v>-1.1221000000000001</c:v>
                </c:pt>
                <c:pt idx="7226">
                  <c:v>-0.87258999999999998</c:v>
                </c:pt>
                <c:pt idx="7227">
                  <c:v>-0.66376999999999997</c:v>
                </c:pt>
                <c:pt idx="7228">
                  <c:v>-0.70740999999999998</c:v>
                </c:pt>
                <c:pt idx="7229">
                  <c:v>-0.27722000000000002</c:v>
                </c:pt>
                <c:pt idx="7230">
                  <c:v>3.6563999999999999E-2</c:v>
                </c:pt>
                <c:pt idx="7231">
                  <c:v>0.13081999999999999</c:v>
                </c:pt>
                <c:pt idx="7232">
                  <c:v>0.54191</c:v>
                </c:pt>
                <c:pt idx="7233">
                  <c:v>0.62375999999999998</c:v>
                </c:pt>
                <c:pt idx="7234">
                  <c:v>0.59340000000000004</c:v>
                </c:pt>
                <c:pt idx="7235">
                  <c:v>0.93039000000000005</c:v>
                </c:pt>
                <c:pt idx="7236">
                  <c:v>1.1237999999999999</c:v>
                </c:pt>
                <c:pt idx="7237">
                  <c:v>1.0684</c:v>
                </c:pt>
                <c:pt idx="7238">
                  <c:v>1.2551000000000001</c:v>
                </c:pt>
                <c:pt idx="7239">
                  <c:v>1.5188999999999999</c:v>
                </c:pt>
                <c:pt idx="7240">
                  <c:v>1.6853</c:v>
                </c:pt>
                <c:pt idx="7241">
                  <c:v>1.8142</c:v>
                </c:pt>
                <c:pt idx="7242">
                  <c:v>1.4493</c:v>
                </c:pt>
                <c:pt idx="7243">
                  <c:v>1.4592000000000001</c:v>
                </c:pt>
                <c:pt idx="7244">
                  <c:v>1.2242999999999999</c:v>
                </c:pt>
                <c:pt idx="7245">
                  <c:v>1.3047</c:v>
                </c:pt>
                <c:pt idx="7246">
                  <c:v>1.0750999999999999</c:v>
                </c:pt>
                <c:pt idx="7247">
                  <c:v>0.79764999999999997</c:v>
                </c:pt>
                <c:pt idx="7248">
                  <c:v>0.41254999999999997</c:v>
                </c:pt>
                <c:pt idx="7249">
                  <c:v>0.35502</c:v>
                </c:pt>
                <c:pt idx="7250">
                  <c:v>0.44672000000000001</c:v>
                </c:pt>
                <c:pt idx="7251">
                  <c:v>0.12637000000000001</c:v>
                </c:pt>
                <c:pt idx="7252">
                  <c:v>-0.16802</c:v>
                </c:pt>
                <c:pt idx="7253">
                  <c:v>-0.25778000000000001</c:v>
                </c:pt>
                <c:pt idx="7254">
                  <c:v>-0.6542</c:v>
                </c:pt>
                <c:pt idx="7255">
                  <c:v>-0.96148</c:v>
                </c:pt>
                <c:pt idx="7256">
                  <c:v>-1.0353000000000001</c:v>
                </c:pt>
                <c:pt idx="7257">
                  <c:v>-1.3697999999999999</c:v>
                </c:pt>
                <c:pt idx="7258">
                  <c:v>-1.4560999999999999</c:v>
                </c:pt>
                <c:pt idx="7259">
                  <c:v>-1.38</c:v>
                </c:pt>
                <c:pt idx="7260">
                  <c:v>-1.6028</c:v>
                </c:pt>
                <c:pt idx="7261">
                  <c:v>-1.7204999999999999</c:v>
                </c:pt>
                <c:pt idx="7262">
                  <c:v>-1.5745</c:v>
                </c:pt>
                <c:pt idx="7263">
                  <c:v>-1.6094999999999999</c:v>
                </c:pt>
                <c:pt idx="7264">
                  <c:v>-1.7505999999999999</c:v>
                </c:pt>
                <c:pt idx="7265">
                  <c:v>-1.6188</c:v>
                </c:pt>
                <c:pt idx="7266">
                  <c:v>-1.5143</c:v>
                </c:pt>
                <c:pt idx="7267">
                  <c:v>-1.3152999999999999</c:v>
                </c:pt>
                <c:pt idx="7268">
                  <c:v>-0.97323000000000004</c:v>
                </c:pt>
                <c:pt idx="7269">
                  <c:v>-0.71553</c:v>
                </c:pt>
                <c:pt idx="7270">
                  <c:v>-0.46021000000000001</c:v>
                </c:pt>
                <c:pt idx="7271">
                  <c:v>-0.26771</c:v>
                </c:pt>
                <c:pt idx="7272">
                  <c:v>0.11204</c:v>
                </c:pt>
                <c:pt idx="7273">
                  <c:v>0.45498</c:v>
                </c:pt>
                <c:pt idx="7274">
                  <c:v>0.60797999999999996</c:v>
                </c:pt>
                <c:pt idx="7275">
                  <c:v>0.81966000000000006</c:v>
                </c:pt>
                <c:pt idx="7276">
                  <c:v>0.98121999999999998</c:v>
                </c:pt>
                <c:pt idx="7277">
                  <c:v>1.2126999999999999</c:v>
                </c:pt>
                <c:pt idx="7278">
                  <c:v>1.4236</c:v>
                </c:pt>
                <c:pt idx="7279">
                  <c:v>1.4923</c:v>
                </c:pt>
                <c:pt idx="7280">
                  <c:v>1.6268</c:v>
                </c:pt>
                <c:pt idx="7281">
                  <c:v>1.7503</c:v>
                </c:pt>
                <c:pt idx="7282">
                  <c:v>1.8023</c:v>
                </c:pt>
                <c:pt idx="7283">
                  <c:v>1.8729</c:v>
                </c:pt>
                <c:pt idx="7284">
                  <c:v>1.8211999999999999</c:v>
                </c:pt>
                <c:pt idx="7285">
                  <c:v>1.7634000000000001</c:v>
                </c:pt>
                <c:pt idx="7286">
                  <c:v>1.6214999999999999</c:v>
                </c:pt>
                <c:pt idx="7287">
                  <c:v>1.4067000000000001</c:v>
                </c:pt>
                <c:pt idx="7288">
                  <c:v>1.1040000000000001</c:v>
                </c:pt>
                <c:pt idx="7289">
                  <c:v>0.66515000000000002</c:v>
                </c:pt>
                <c:pt idx="7290">
                  <c:v>0.73248999999999997</c:v>
                </c:pt>
                <c:pt idx="7291">
                  <c:v>0.62924000000000002</c:v>
                </c:pt>
                <c:pt idx="7292">
                  <c:v>-0.12267</c:v>
                </c:pt>
                <c:pt idx="7293">
                  <c:v>-0.17654</c:v>
                </c:pt>
                <c:pt idx="7294">
                  <c:v>-0.55559000000000003</c:v>
                </c:pt>
                <c:pt idx="7295">
                  <c:v>-0.57679999999999998</c:v>
                </c:pt>
                <c:pt idx="7296">
                  <c:v>-0.93910000000000005</c:v>
                </c:pt>
                <c:pt idx="7297">
                  <c:v>-1.0711999999999999</c:v>
                </c:pt>
                <c:pt idx="7298">
                  <c:v>-1.4650000000000001</c:v>
                </c:pt>
                <c:pt idx="7299">
                  <c:v>-1.6169</c:v>
                </c:pt>
                <c:pt idx="7300">
                  <c:v>-1.4141999999999999</c:v>
                </c:pt>
                <c:pt idx="7301">
                  <c:v>-1.5791999999999999</c:v>
                </c:pt>
                <c:pt idx="7302">
                  <c:v>-1.6702999999999999</c:v>
                </c:pt>
                <c:pt idx="7303">
                  <c:v>-1.2788999999999999</c:v>
                </c:pt>
                <c:pt idx="7304">
                  <c:v>-1.4502999999999999</c:v>
                </c:pt>
                <c:pt idx="7305">
                  <c:v>-1.5462</c:v>
                </c:pt>
                <c:pt idx="7306">
                  <c:v>-1.2302</c:v>
                </c:pt>
                <c:pt idx="7307">
                  <c:v>-1.2364999999999999</c:v>
                </c:pt>
                <c:pt idx="7308">
                  <c:v>-1.0474000000000001</c:v>
                </c:pt>
                <c:pt idx="7309">
                  <c:v>-0.69062000000000001</c:v>
                </c:pt>
                <c:pt idx="7310">
                  <c:v>-0.60636999999999996</c:v>
                </c:pt>
                <c:pt idx="7311">
                  <c:v>-0.26868999999999998</c:v>
                </c:pt>
                <c:pt idx="7312">
                  <c:v>0.125</c:v>
                </c:pt>
                <c:pt idx="7313">
                  <c:v>0.24246999999999999</c:v>
                </c:pt>
                <c:pt idx="7314">
                  <c:v>0.32483000000000001</c:v>
                </c:pt>
                <c:pt idx="7315">
                  <c:v>0.18690999999999999</c:v>
                </c:pt>
                <c:pt idx="7316">
                  <c:v>0.16087000000000001</c:v>
                </c:pt>
                <c:pt idx="7317">
                  <c:v>0.88854999999999995</c:v>
                </c:pt>
                <c:pt idx="7318">
                  <c:v>0.67686999999999997</c:v>
                </c:pt>
                <c:pt idx="7319">
                  <c:v>1.1675</c:v>
                </c:pt>
                <c:pt idx="7320">
                  <c:v>0.81830000000000003</c:v>
                </c:pt>
                <c:pt idx="7321">
                  <c:v>1.0591999999999999</c:v>
                </c:pt>
                <c:pt idx="7322">
                  <c:v>1.1336999999999999</c:v>
                </c:pt>
                <c:pt idx="7323">
                  <c:v>1.5163</c:v>
                </c:pt>
                <c:pt idx="7324">
                  <c:v>1.4025000000000001</c:v>
                </c:pt>
                <c:pt idx="7325">
                  <c:v>0.70835000000000004</c:v>
                </c:pt>
                <c:pt idx="7326">
                  <c:v>0.77249000000000001</c:v>
                </c:pt>
                <c:pt idx="7327">
                  <c:v>0.83592999999999995</c:v>
                </c:pt>
                <c:pt idx="7328">
                  <c:v>0.31507000000000002</c:v>
                </c:pt>
                <c:pt idx="7329">
                  <c:v>0.64358000000000004</c:v>
                </c:pt>
                <c:pt idx="7330">
                  <c:v>0.67171000000000003</c:v>
                </c:pt>
                <c:pt idx="7331">
                  <c:v>0.26704</c:v>
                </c:pt>
                <c:pt idx="7332">
                  <c:v>0.48712</c:v>
                </c:pt>
                <c:pt idx="7333">
                  <c:v>0.20094000000000001</c:v>
                </c:pt>
                <c:pt idx="7334">
                  <c:v>-0.34956999999999999</c:v>
                </c:pt>
                <c:pt idx="7335">
                  <c:v>-0.26168999999999998</c:v>
                </c:pt>
                <c:pt idx="7336">
                  <c:v>-0.46217000000000003</c:v>
                </c:pt>
                <c:pt idx="7337">
                  <c:v>-0.86917</c:v>
                </c:pt>
                <c:pt idx="7338">
                  <c:v>-0.82079000000000002</c:v>
                </c:pt>
                <c:pt idx="7339">
                  <c:v>-0.57079000000000002</c:v>
                </c:pt>
                <c:pt idx="7340">
                  <c:v>-0.31744</c:v>
                </c:pt>
                <c:pt idx="7341">
                  <c:v>-8.6180000000000007E-2</c:v>
                </c:pt>
                <c:pt idx="7342">
                  <c:v>-0.78556999999999999</c:v>
                </c:pt>
                <c:pt idx="7343">
                  <c:v>-0.46414</c:v>
                </c:pt>
                <c:pt idx="7344">
                  <c:v>-0.91325000000000001</c:v>
                </c:pt>
                <c:pt idx="7345">
                  <c:v>-0.39996999999999999</c:v>
                </c:pt>
                <c:pt idx="7346">
                  <c:v>-0.51415</c:v>
                </c:pt>
                <c:pt idx="7347">
                  <c:v>-0.62729000000000001</c:v>
                </c:pt>
                <c:pt idx="7348">
                  <c:v>-1.0853999999999999</c:v>
                </c:pt>
                <c:pt idx="7349">
                  <c:v>-0.75702000000000003</c:v>
                </c:pt>
                <c:pt idx="7350">
                  <c:v>0.12457</c:v>
                </c:pt>
                <c:pt idx="7351">
                  <c:v>-1.5855999999999999E-2</c:v>
                </c:pt>
                <c:pt idx="7352">
                  <c:v>-0.10535</c:v>
                </c:pt>
                <c:pt idx="7353">
                  <c:v>0.42769000000000001</c:v>
                </c:pt>
                <c:pt idx="7354">
                  <c:v>4.9624000000000001E-2</c:v>
                </c:pt>
                <c:pt idx="7355">
                  <c:v>-5.6805000000000001E-2</c:v>
                </c:pt>
                <c:pt idx="7356">
                  <c:v>0.30663000000000001</c:v>
                </c:pt>
                <c:pt idx="7357">
                  <c:v>-5.2228999999999998E-2</c:v>
                </c:pt>
                <c:pt idx="7358">
                  <c:v>0.19445000000000001</c:v>
                </c:pt>
                <c:pt idx="7359">
                  <c:v>0.70350000000000001</c:v>
                </c:pt>
                <c:pt idx="7360">
                  <c:v>0.45717999999999998</c:v>
                </c:pt>
                <c:pt idx="7361">
                  <c:v>0.45928999999999998</c:v>
                </c:pt>
                <c:pt idx="7362">
                  <c:v>0.72040999999999999</c:v>
                </c:pt>
                <c:pt idx="7363">
                  <c:v>0.52224000000000004</c:v>
                </c:pt>
                <c:pt idx="7364">
                  <c:v>-2.9467E-2</c:v>
                </c:pt>
                <c:pt idx="7365">
                  <c:v>9.1092999999999993E-2</c:v>
                </c:pt>
                <c:pt idx="7366">
                  <c:v>-7.5110999999999997E-2</c:v>
                </c:pt>
                <c:pt idx="7367">
                  <c:v>-9.4925999999999996E-2</c:v>
                </c:pt>
                <c:pt idx="7368">
                  <c:v>8.9288999999999993E-2</c:v>
                </c:pt>
                <c:pt idx="7369">
                  <c:v>0.21138000000000001</c:v>
                </c:pt>
                <c:pt idx="7370">
                  <c:v>0.14377000000000001</c:v>
                </c:pt>
                <c:pt idx="7371">
                  <c:v>-2.2477E-2</c:v>
                </c:pt>
                <c:pt idx="7372">
                  <c:v>0.22228000000000001</c:v>
                </c:pt>
                <c:pt idx="7373">
                  <c:v>0.41264000000000001</c:v>
                </c:pt>
                <c:pt idx="7374">
                  <c:v>6.5731999999999999E-2</c:v>
                </c:pt>
                <c:pt idx="7375">
                  <c:v>-0.26389000000000001</c:v>
                </c:pt>
                <c:pt idx="7376">
                  <c:v>-0.30892999999999998</c:v>
                </c:pt>
                <c:pt idx="7377">
                  <c:v>-0.24135000000000001</c:v>
                </c:pt>
                <c:pt idx="7378">
                  <c:v>-0.23497999999999999</c:v>
                </c:pt>
                <c:pt idx="7379">
                  <c:v>-0.22595999999999999</c:v>
                </c:pt>
                <c:pt idx="7380">
                  <c:v>-0.24043</c:v>
                </c:pt>
                <c:pt idx="7381">
                  <c:v>-0.23315</c:v>
                </c:pt>
                <c:pt idx="7382">
                  <c:v>7.9666000000000003E-4</c:v>
                </c:pt>
                <c:pt idx="7383">
                  <c:v>1.6407999999999999E-2</c:v>
                </c:pt>
                <c:pt idx="7384">
                  <c:v>-0.10475</c:v>
                </c:pt>
                <c:pt idx="7385">
                  <c:v>-1.7850000000000001E-2</c:v>
                </c:pt>
                <c:pt idx="7386">
                  <c:v>0.18898999999999999</c:v>
                </c:pt>
                <c:pt idx="7387">
                  <c:v>0.20912</c:v>
                </c:pt>
                <c:pt idx="7388">
                  <c:v>0.10329000000000001</c:v>
                </c:pt>
                <c:pt idx="7389">
                  <c:v>3.0876000000000001E-2</c:v>
                </c:pt>
                <c:pt idx="7390">
                  <c:v>0.11063000000000001</c:v>
                </c:pt>
                <c:pt idx="7391">
                  <c:v>0.20623</c:v>
                </c:pt>
                <c:pt idx="7392">
                  <c:v>-4.6427999999999997E-2</c:v>
                </c:pt>
                <c:pt idx="7393">
                  <c:v>-0.17047000000000001</c:v>
                </c:pt>
                <c:pt idx="7394">
                  <c:v>-7.8341999999999995E-2</c:v>
                </c:pt>
                <c:pt idx="7395">
                  <c:v>-8.226E-2</c:v>
                </c:pt>
                <c:pt idx="7396">
                  <c:v>-7.2294999999999998E-2</c:v>
                </c:pt>
                <c:pt idx="7397">
                  <c:v>-9.3340000000000006E-2</c:v>
                </c:pt>
                <c:pt idx="7398">
                  <c:v>-0.14398</c:v>
                </c:pt>
                <c:pt idx="7399">
                  <c:v>-0.10828</c:v>
                </c:pt>
                <c:pt idx="7400">
                  <c:v>-3.0127000000000001E-2</c:v>
                </c:pt>
                <c:pt idx="7401">
                  <c:v>-3.2306000000000001E-2</c:v>
                </c:pt>
                <c:pt idx="7402">
                  <c:v>-6.6409999999999997E-2</c:v>
                </c:pt>
                <c:pt idx="7403">
                  <c:v>-8.1974999999999999E-3</c:v>
                </c:pt>
                <c:pt idx="7404">
                  <c:v>1.4715000000000001E-2</c:v>
                </c:pt>
                <c:pt idx="7405">
                  <c:v>8.3841000000000002E-3</c:v>
                </c:pt>
                <c:pt idx="7406">
                  <c:v>2.4732000000000001E-2</c:v>
                </c:pt>
                <c:pt idx="7407">
                  <c:v>1.0541999999999999E-2</c:v>
                </c:pt>
                <c:pt idx="7408">
                  <c:v>6.3791000000000004E-3</c:v>
                </c:pt>
                <c:pt idx="7409">
                  <c:v>8.5337E-3</c:v>
                </c:pt>
                <c:pt idx="7410">
                  <c:v>1.367E-2</c:v>
                </c:pt>
                <c:pt idx="7411">
                  <c:v>1.4578E-3</c:v>
                </c:pt>
                <c:pt idx="7412">
                  <c:v>1.7364999999999998E-2</c:v>
                </c:pt>
                <c:pt idx="7413">
                  <c:v>3.0424E-2</c:v>
                </c:pt>
                <c:pt idx="7414">
                  <c:v>6.9447999999999996E-2</c:v>
                </c:pt>
                <c:pt idx="7415">
                  <c:v>5.8935000000000001E-2</c:v>
                </c:pt>
                <c:pt idx="7416">
                  <c:v>7.6541999999999999E-2</c:v>
                </c:pt>
                <c:pt idx="7417">
                  <c:v>0.14002999999999999</c:v>
                </c:pt>
                <c:pt idx="7418">
                  <c:v>0.18565999999999999</c:v>
                </c:pt>
                <c:pt idx="7419">
                  <c:v>0.14519000000000001</c:v>
                </c:pt>
                <c:pt idx="7420">
                  <c:v>0.14654</c:v>
                </c:pt>
                <c:pt idx="7421">
                  <c:v>9.7305000000000003E-2</c:v>
                </c:pt>
                <c:pt idx="7422">
                  <c:v>5.4606000000000002E-2</c:v>
                </c:pt>
                <c:pt idx="7423">
                  <c:v>6.4651E-2</c:v>
                </c:pt>
                <c:pt idx="7424">
                  <c:v>3.3166000000000001E-2</c:v>
                </c:pt>
                <c:pt idx="7425">
                  <c:v>-4.1057000000000003E-2</c:v>
                </c:pt>
                <c:pt idx="7426">
                  <c:v>-8.9875999999999998E-2</c:v>
                </c:pt>
                <c:pt idx="7427">
                  <c:v>-6.7168000000000005E-2</c:v>
                </c:pt>
                <c:pt idx="7428">
                  <c:v>-8.5788000000000003E-2</c:v>
                </c:pt>
                <c:pt idx="7429">
                  <c:v>-8.7143999999999999E-2</c:v>
                </c:pt>
                <c:pt idx="7430">
                  <c:v>-9.1507000000000005E-2</c:v>
                </c:pt>
                <c:pt idx="7431">
                  <c:v>-0.11637</c:v>
                </c:pt>
                <c:pt idx="7432">
                  <c:v>-0.10261000000000001</c:v>
                </c:pt>
                <c:pt idx="7433">
                  <c:v>-6.0720000000000003E-2</c:v>
                </c:pt>
                <c:pt idx="7434">
                  <c:v>-6.0013999999999998E-2</c:v>
                </c:pt>
                <c:pt idx="7435">
                  <c:v>-5.953E-2</c:v>
                </c:pt>
                <c:pt idx="7436">
                  <c:v>-7.9301999999999997E-2</c:v>
                </c:pt>
                <c:pt idx="7437">
                  <c:v>-5.8227000000000001E-2</c:v>
                </c:pt>
                <c:pt idx="7438">
                  <c:v>-4.2882999999999998E-2</c:v>
                </c:pt>
                <c:pt idx="7439">
                  <c:v>-0.16416</c:v>
                </c:pt>
                <c:pt idx="7440">
                  <c:v>2.0091000000000001E-2</c:v>
                </c:pt>
                <c:pt idx="7441">
                  <c:v>0.10707</c:v>
                </c:pt>
                <c:pt idx="7442">
                  <c:v>-0.23585999999999999</c:v>
                </c:pt>
                <c:pt idx="7443">
                  <c:v>-3.5804000000000002E-2</c:v>
                </c:pt>
                <c:pt idx="7444">
                  <c:v>-0.13718</c:v>
                </c:pt>
                <c:pt idx="7445">
                  <c:v>0.11788</c:v>
                </c:pt>
                <c:pt idx="7446">
                  <c:v>-1.4978E-2</c:v>
                </c:pt>
                <c:pt idx="7447">
                  <c:v>4.6475000000000002E-2</c:v>
                </c:pt>
                <c:pt idx="7448">
                  <c:v>-7.2473999999999997E-2</c:v>
                </c:pt>
                <c:pt idx="7449">
                  <c:v>-7.3899000000000006E-2</c:v>
                </c:pt>
                <c:pt idx="7450">
                  <c:v>0.20243</c:v>
                </c:pt>
                <c:pt idx="7451">
                  <c:v>9.0040999999999996E-2</c:v>
                </c:pt>
                <c:pt idx="7452">
                  <c:v>1.8522E-2</c:v>
                </c:pt>
                <c:pt idx="7453">
                  <c:v>0.25295000000000001</c:v>
                </c:pt>
                <c:pt idx="7454">
                  <c:v>4.4482000000000001E-2</c:v>
                </c:pt>
                <c:pt idx="7455">
                  <c:v>-6.1712999999999997E-2</c:v>
                </c:pt>
                <c:pt idx="7456">
                  <c:v>0.1071</c:v>
                </c:pt>
                <c:pt idx="7457">
                  <c:v>-1.1518E-2</c:v>
                </c:pt>
                <c:pt idx="7458">
                  <c:v>2.0539000000000002E-2</c:v>
                </c:pt>
                <c:pt idx="7459">
                  <c:v>0.17515</c:v>
                </c:pt>
                <c:pt idx="7460">
                  <c:v>0.10743</c:v>
                </c:pt>
                <c:pt idx="7461">
                  <c:v>0.19836999999999999</c:v>
                </c:pt>
                <c:pt idx="7462">
                  <c:v>0.30531999999999998</c:v>
                </c:pt>
                <c:pt idx="7463">
                  <c:v>0.14227000000000001</c:v>
                </c:pt>
                <c:pt idx="7464">
                  <c:v>-5.0394000000000001E-2</c:v>
                </c:pt>
                <c:pt idx="7465">
                  <c:v>-0.16408</c:v>
                </c:pt>
                <c:pt idx="7466">
                  <c:v>-0.27650999999999998</c:v>
                </c:pt>
                <c:pt idx="7467">
                  <c:v>-5.9117999999999997E-2</c:v>
                </c:pt>
                <c:pt idx="7468">
                  <c:v>-0.26168000000000002</c:v>
                </c:pt>
                <c:pt idx="7469">
                  <c:v>-9.3869999999999994E-5</c:v>
                </c:pt>
                <c:pt idx="7470">
                  <c:v>-0.21940999999999999</c:v>
                </c:pt>
                <c:pt idx="7471">
                  <c:v>-0.16211999999999999</c:v>
                </c:pt>
                <c:pt idx="7472">
                  <c:v>-0.14188999999999999</c:v>
                </c:pt>
                <c:pt idx="7473">
                  <c:v>0.12839999999999999</c:v>
                </c:pt>
                <c:pt idx="7474">
                  <c:v>3.0467000000000001E-2</c:v>
                </c:pt>
                <c:pt idx="7475">
                  <c:v>-0.39600999999999997</c:v>
                </c:pt>
                <c:pt idx="7476">
                  <c:v>-0.31761</c:v>
                </c:pt>
                <c:pt idx="7477">
                  <c:v>-0.20291000000000001</c:v>
                </c:pt>
                <c:pt idx="7478">
                  <c:v>-0.37152000000000002</c:v>
                </c:pt>
                <c:pt idx="7479">
                  <c:v>-0.11012</c:v>
                </c:pt>
                <c:pt idx="7480">
                  <c:v>4.8630000000000001E-3</c:v>
                </c:pt>
                <c:pt idx="7481">
                  <c:v>-0.10274</c:v>
                </c:pt>
                <c:pt idx="7482">
                  <c:v>0.17668</c:v>
                </c:pt>
                <c:pt idx="7483">
                  <c:v>0.13833000000000001</c:v>
                </c:pt>
                <c:pt idx="7484">
                  <c:v>-4.8943E-2</c:v>
                </c:pt>
                <c:pt idx="7485">
                  <c:v>0.10018000000000001</c:v>
                </c:pt>
                <c:pt idx="7486">
                  <c:v>0.11752</c:v>
                </c:pt>
                <c:pt idx="7487">
                  <c:v>5.1978999999999997E-2</c:v>
                </c:pt>
                <c:pt idx="7488">
                  <c:v>0.15648000000000001</c:v>
                </c:pt>
                <c:pt idx="7489">
                  <c:v>0.36780000000000002</c:v>
                </c:pt>
                <c:pt idx="7490">
                  <c:v>0.43286000000000002</c:v>
                </c:pt>
                <c:pt idx="7491">
                  <c:v>0.55179</c:v>
                </c:pt>
                <c:pt idx="7492">
                  <c:v>0.35099000000000002</c:v>
                </c:pt>
                <c:pt idx="7493">
                  <c:v>0.39812999999999998</c:v>
                </c:pt>
                <c:pt idx="7494">
                  <c:v>0.20438000000000001</c:v>
                </c:pt>
                <c:pt idx="7495">
                  <c:v>0.37113000000000002</c:v>
                </c:pt>
                <c:pt idx="7496">
                  <c:v>0.34011000000000002</c:v>
                </c:pt>
                <c:pt idx="7497">
                  <c:v>0.20902000000000001</c:v>
                </c:pt>
                <c:pt idx="7498">
                  <c:v>-5.1955000000000001E-2</c:v>
                </c:pt>
                <c:pt idx="7499">
                  <c:v>5.5392999999999998E-2</c:v>
                </c:pt>
                <c:pt idx="7500">
                  <c:v>0.33639000000000002</c:v>
                </c:pt>
                <c:pt idx="7501">
                  <c:v>0.18289</c:v>
                </c:pt>
                <c:pt idx="7502">
                  <c:v>8.4291999999999995E-3</c:v>
                </c:pt>
                <c:pt idx="7503">
                  <c:v>5.9926E-2</c:v>
                </c:pt>
                <c:pt idx="7504">
                  <c:v>-0.17150000000000001</c:v>
                </c:pt>
                <c:pt idx="7505">
                  <c:v>-0.27411000000000002</c:v>
                </c:pt>
                <c:pt idx="7506">
                  <c:v>-0.24640999999999999</c:v>
                </c:pt>
                <c:pt idx="7507">
                  <c:v>-0.51107999999999998</c:v>
                </c:pt>
                <c:pt idx="7508">
                  <c:v>-0.47513</c:v>
                </c:pt>
                <c:pt idx="7509">
                  <c:v>-0.31807000000000002</c:v>
                </c:pt>
                <c:pt idx="7510">
                  <c:v>-0.45043</c:v>
                </c:pt>
                <c:pt idx="7511">
                  <c:v>-0.52498</c:v>
                </c:pt>
                <c:pt idx="7512">
                  <c:v>-0.46894000000000002</c:v>
                </c:pt>
                <c:pt idx="7513">
                  <c:v>-0.50739999999999996</c:v>
                </c:pt>
                <c:pt idx="7514">
                  <c:v>-0.64792000000000005</c:v>
                </c:pt>
                <c:pt idx="7515">
                  <c:v>-0.59179999999999999</c:v>
                </c:pt>
                <c:pt idx="7516">
                  <c:v>-0.61267000000000005</c:v>
                </c:pt>
                <c:pt idx="7517">
                  <c:v>-0.46221000000000001</c:v>
                </c:pt>
                <c:pt idx="7518">
                  <c:v>-0.30126999999999998</c:v>
                </c:pt>
                <c:pt idx="7519">
                  <c:v>-0.20075999999999999</c:v>
                </c:pt>
                <c:pt idx="7520">
                  <c:v>-0.14063000000000001</c:v>
                </c:pt>
                <c:pt idx="7521">
                  <c:v>-8.4191000000000002E-2</c:v>
                </c:pt>
                <c:pt idx="7522">
                  <c:v>8.6209999999999995E-2</c:v>
                </c:pt>
                <c:pt idx="7523">
                  <c:v>0.25806000000000001</c:v>
                </c:pt>
                <c:pt idx="7524">
                  <c:v>0.21396999999999999</c:v>
                </c:pt>
                <c:pt idx="7525">
                  <c:v>0.1565</c:v>
                </c:pt>
                <c:pt idx="7526">
                  <c:v>0.26801999999999998</c:v>
                </c:pt>
                <c:pt idx="7527">
                  <c:v>0.40770000000000001</c:v>
                </c:pt>
                <c:pt idx="7528">
                  <c:v>0.45548</c:v>
                </c:pt>
                <c:pt idx="7529">
                  <c:v>0.54830999999999996</c:v>
                </c:pt>
                <c:pt idx="7530">
                  <c:v>0.61129</c:v>
                </c:pt>
                <c:pt idx="7531">
                  <c:v>0.63470000000000004</c:v>
                </c:pt>
                <c:pt idx="7532">
                  <c:v>0.75510999999999995</c:v>
                </c:pt>
                <c:pt idx="7533">
                  <c:v>0.72955999999999999</c:v>
                </c:pt>
                <c:pt idx="7534">
                  <c:v>0.67764999999999997</c:v>
                </c:pt>
                <c:pt idx="7535">
                  <c:v>0.68694</c:v>
                </c:pt>
                <c:pt idx="7536">
                  <c:v>0.71938999999999997</c:v>
                </c:pt>
                <c:pt idx="7537">
                  <c:v>0.67271000000000003</c:v>
                </c:pt>
                <c:pt idx="7538">
                  <c:v>0.57696999999999998</c:v>
                </c:pt>
                <c:pt idx="7539">
                  <c:v>0.53380000000000005</c:v>
                </c:pt>
                <c:pt idx="7540">
                  <c:v>0.32391999999999999</c:v>
                </c:pt>
                <c:pt idx="7541">
                  <c:v>0.16388</c:v>
                </c:pt>
                <c:pt idx="7542">
                  <c:v>0.13177</c:v>
                </c:pt>
                <c:pt idx="7543">
                  <c:v>-0.16697999999999999</c:v>
                </c:pt>
                <c:pt idx="7544">
                  <c:v>-0.16456000000000001</c:v>
                </c:pt>
                <c:pt idx="7545">
                  <c:v>-0.39222000000000001</c:v>
                </c:pt>
                <c:pt idx="7546">
                  <c:v>-0.42213000000000001</c:v>
                </c:pt>
                <c:pt idx="7547">
                  <c:v>-0.57715000000000005</c:v>
                </c:pt>
                <c:pt idx="7548">
                  <c:v>-0.56847000000000003</c:v>
                </c:pt>
                <c:pt idx="7549">
                  <c:v>-0.59797</c:v>
                </c:pt>
                <c:pt idx="7550">
                  <c:v>-0.78639000000000003</c:v>
                </c:pt>
                <c:pt idx="7551">
                  <c:v>-0.81847000000000003</c:v>
                </c:pt>
                <c:pt idx="7552">
                  <c:v>-0.83072999999999997</c:v>
                </c:pt>
                <c:pt idx="7553">
                  <c:v>-0.98275000000000001</c:v>
                </c:pt>
                <c:pt idx="7554">
                  <c:v>-0.90086999999999995</c:v>
                </c:pt>
                <c:pt idx="7555">
                  <c:v>-0.80364999999999998</c:v>
                </c:pt>
                <c:pt idx="7556">
                  <c:v>-0.8216</c:v>
                </c:pt>
                <c:pt idx="7557">
                  <c:v>-0.71067999999999998</c:v>
                </c:pt>
                <c:pt idx="7558">
                  <c:v>-0.66298999999999997</c:v>
                </c:pt>
                <c:pt idx="7559">
                  <c:v>-0.65449999999999997</c:v>
                </c:pt>
                <c:pt idx="7560">
                  <c:v>-0.49086000000000002</c:v>
                </c:pt>
                <c:pt idx="7561">
                  <c:v>-0.44624000000000003</c:v>
                </c:pt>
                <c:pt idx="7562">
                  <c:v>-0.40538999999999997</c:v>
                </c:pt>
                <c:pt idx="7563">
                  <c:v>-0.22264999999999999</c:v>
                </c:pt>
                <c:pt idx="7564">
                  <c:v>8.6031000000000007E-3</c:v>
                </c:pt>
                <c:pt idx="7565">
                  <c:v>0.32868000000000003</c:v>
                </c:pt>
                <c:pt idx="7566">
                  <c:v>0.58706999999999998</c:v>
                </c:pt>
                <c:pt idx="7567">
                  <c:v>0.48515000000000003</c:v>
                </c:pt>
                <c:pt idx="7568">
                  <c:v>0.79218999999999995</c:v>
                </c:pt>
                <c:pt idx="7569">
                  <c:v>0.69288000000000005</c:v>
                </c:pt>
                <c:pt idx="7570">
                  <c:v>1.0346</c:v>
                </c:pt>
                <c:pt idx="7571">
                  <c:v>1.0359</c:v>
                </c:pt>
                <c:pt idx="7572">
                  <c:v>1.0335000000000001</c:v>
                </c:pt>
                <c:pt idx="7573">
                  <c:v>0.87331000000000003</c:v>
                </c:pt>
                <c:pt idx="7574">
                  <c:v>0.96158999999999994</c:v>
                </c:pt>
                <c:pt idx="7575">
                  <c:v>1.2196</c:v>
                </c:pt>
                <c:pt idx="7576">
                  <c:v>1.0962000000000001</c:v>
                </c:pt>
                <c:pt idx="7577">
                  <c:v>1.0035000000000001</c:v>
                </c:pt>
                <c:pt idx="7578">
                  <c:v>1.1581999999999999</c:v>
                </c:pt>
                <c:pt idx="7579">
                  <c:v>0.8468</c:v>
                </c:pt>
                <c:pt idx="7580">
                  <c:v>0.62085000000000001</c:v>
                </c:pt>
                <c:pt idx="7581">
                  <c:v>0.58077000000000001</c:v>
                </c:pt>
                <c:pt idx="7582">
                  <c:v>0.24154999999999999</c:v>
                </c:pt>
                <c:pt idx="7583">
                  <c:v>0.18440999999999999</c:v>
                </c:pt>
                <c:pt idx="7584">
                  <c:v>0.2104</c:v>
                </c:pt>
                <c:pt idx="7585">
                  <c:v>-0.11308</c:v>
                </c:pt>
                <c:pt idx="7586">
                  <c:v>-0.26823999999999998</c:v>
                </c:pt>
                <c:pt idx="7587">
                  <c:v>-0.26384999999999997</c:v>
                </c:pt>
                <c:pt idx="7588">
                  <c:v>-0.49678</c:v>
                </c:pt>
                <c:pt idx="7589">
                  <c:v>-0.80164999999999997</c:v>
                </c:pt>
                <c:pt idx="7590">
                  <c:v>-1.1329</c:v>
                </c:pt>
                <c:pt idx="7591">
                  <c:v>-1.4167000000000001</c:v>
                </c:pt>
                <c:pt idx="7592">
                  <c:v>-1.1301000000000001</c:v>
                </c:pt>
                <c:pt idx="7593">
                  <c:v>-1.3483000000000001</c:v>
                </c:pt>
                <c:pt idx="7594">
                  <c:v>-1.1679999999999999</c:v>
                </c:pt>
                <c:pt idx="7595">
                  <c:v>-1.3976999999999999</c:v>
                </c:pt>
                <c:pt idx="7596">
                  <c:v>-1.2996000000000001</c:v>
                </c:pt>
                <c:pt idx="7597">
                  <c:v>-1.1813</c:v>
                </c:pt>
                <c:pt idx="7598">
                  <c:v>-0.89078999999999997</c:v>
                </c:pt>
                <c:pt idx="7599">
                  <c:v>-0.89666000000000001</c:v>
                </c:pt>
                <c:pt idx="7600">
                  <c:v>-1.161</c:v>
                </c:pt>
                <c:pt idx="7601">
                  <c:v>-0.90688000000000002</c:v>
                </c:pt>
                <c:pt idx="7602">
                  <c:v>-0.65069999999999995</c:v>
                </c:pt>
                <c:pt idx="7603">
                  <c:v>-0.70265999999999995</c:v>
                </c:pt>
                <c:pt idx="7604">
                  <c:v>-0.28458</c:v>
                </c:pt>
                <c:pt idx="7605">
                  <c:v>3.6669E-2</c:v>
                </c:pt>
                <c:pt idx="7606">
                  <c:v>0.13994000000000001</c:v>
                </c:pt>
                <c:pt idx="7607">
                  <c:v>0.54390000000000005</c:v>
                </c:pt>
                <c:pt idx="7608">
                  <c:v>0.62146999999999997</c:v>
                </c:pt>
                <c:pt idx="7609">
                  <c:v>0.58669000000000004</c:v>
                </c:pt>
                <c:pt idx="7610">
                  <c:v>0.94343999999999995</c:v>
                </c:pt>
                <c:pt idx="7611">
                  <c:v>1.1161000000000001</c:v>
                </c:pt>
                <c:pt idx="7612">
                  <c:v>1.034</c:v>
                </c:pt>
                <c:pt idx="7613">
                  <c:v>1.2144999999999999</c:v>
                </c:pt>
                <c:pt idx="7614">
                  <c:v>1.5444</c:v>
                </c:pt>
                <c:pt idx="7615">
                  <c:v>1.7304999999999999</c:v>
                </c:pt>
                <c:pt idx="7616">
                  <c:v>1.7897000000000001</c:v>
                </c:pt>
                <c:pt idx="7617">
                  <c:v>1.4869000000000001</c:v>
                </c:pt>
                <c:pt idx="7618">
                  <c:v>1.4942</c:v>
                </c:pt>
                <c:pt idx="7619">
                  <c:v>1.1962999999999999</c:v>
                </c:pt>
                <c:pt idx="7620">
                  <c:v>1.2669999999999999</c:v>
                </c:pt>
                <c:pt idx="7621">
                  <c:v>1.0854999999999999</c:v>
                </c:pt>
                <c:pt idx="7622">
                  <c:v>0.76959</c:v>
                </c:pt>
                <c:pt idx="7623">
                  <c:v>0.38867000000000002</c:v>
                </c:pt>
                <c:pt idx="7624">
                  <c:v>0.38059999999999999</c:v>
                </c:pt>
                <c:pt idx="7625">
                  <c:v>0.46483999999999998</c:v>
                </c:pt>
                <c:pt idx="7626">
                  <c:v>0.13103999999999999</c:v>
                </c:pt>
                <c:pt idx="7627">
                  <c:v>-0.16091</c:v>
                </c:pt>
                <c:pt idx="7628">
                  <c:v>-0.25302000000000002</c:v>
                </c:pt>
                <c:pt idx="7629">
                  <c:v>-0.63756999999999997</c:v>
                </c:pt>
                <c:pt idx="7630">
                  <c:v>-0.92945</c:v>
                </c:pt>
                <c:pt idx="7631">
                  <c:v>-1.0446</c:v>
                </c:pt>
                <c:pt idx="7632">
                  <c:v>-1.3376999999999999</c:v>
                </c:pt>
                <c:pt idx="7633">
                  <c:v>-1.4248000000000001</c:v>
                </c:pt>
                <c:pt idx="7634">
                  <c:v>-1.3940999999999999</c:v>
                </c:pt>
                <c:pt idx="7635">
                  <c:v>-1.6328</c:v>
                </c:pt>
                <c:pt idx="7636">
                  <c:v>-1.6860999999999999</c:v>
                </c:pt>
                <c:pt idx="7637">
                  <c:v>-1.6093</c:v>
                </c:pt>
                <c:pt idx="7638">
                  <c:v>-1.6455</c:v>
                </c:pt>
                <c:pt idx="7639">
                  <c:v>-1.6949000000000001</c:v>
                </c:pt>
                <c:pt idx="7640">
                  <c:v>-1.5693999999999999</c:v>
                </c:pt>
                <c:pt idx="7641">
                  <c:v>-1.5317000000000001</c:v>
                </c:pt>
                <c:pt idx="7642">
                  <c:v>-1.2706999999999999</c:v>
                </c:pt>
                <c:pt idx="7643">
                  <c:v>-0.92862999999999996</c:v>
                </c:pt>
                <c:pt idx="7644">
                  <c:v>-0.72890999999999995</c:v>
                </c:pt>
                <c:pt idx="7645">
                  <c:v>-0.46344999999999997</c:v>
                </c:pt>
                <c:pt idx="7646">
                  <c:v>-0.24712999999999999</c:v>
                </c:pt>
                <c:pt idx="7647">
                  <c:v>0.12136</c:v>
                </c:pt>
                <c:pt idx="7648">
                  <c:v>0.44849</c:v>
                </c:pt>
                <c:pt idx="7649">
                  <c:v>0.60882000000000003</c:v>
                </c:pt>
                <c:pt idx="7650">
                  <c:v>0.81291000000000002</c:v>
                </c:pt>
                <c:pt idx="7651">
                  <c:v>0.99782999999999999</c:v>
                </c:pt>
                <c:pt idx="7652">
                  <c:v>1.1896</c:v>
                </c:pt>
                <c:pt idx="7653">
                  <c:v>1.4169</c:v>
                </c:pt>
                <c:pt idx="7654">
                  <c:v>1.5358000000000001</c:v>
                </c:pt>
                <c:pt idx="7655">
                  <c:v>1.6760999999999999</c:v>
                </c:pt>
                <c:pt idx="7656">
                  <c:v>1.7236</c:v>
                </c:pt>
                <c:pt idx="7657">
                  <c:v>1.8434999999999999</c:v>
                </c:pt>
                <c:pt idx="7658">
                  <c:v>1.9056999999999999</c:v>
                </c:pt>
                <c:pt idx="7659">
                  <c:v>1.7790999999999999</c:v>
                </c:pt>
                <c:pt idx="7660">
                  <c:v>1.7193000000000001</c:v>
                </c:pt>
                <c:pt idx="7661">
                  <c:v>1.6577999999999999</c:v>
                </c:pt>
                <c:pt idx="7662">
                  <c:v>1.4480999999999999</c:v>
                </c:pt>
                <c:pt idx="7663">
                  <c:v>1.0847</c:v>
                </c:pt>
                <c:pt idx="7664">
                  <c:v>0.69408999999999998</c:v>
                </c:pt>
                <c:pt idx="7665">
                  <c:v>0.75941999999999998</c:v>
                </c:pt>
                <c:pt idx="7666">
                  <c:v>0.60282000000000002</c:v>
                </c:pt>
                <c:pt idx="7667">
                  <c:v>-0.13738</c:v>
                </c:pt>
                <c:pt idx="7668">
                  <c:v>-0.17746999999999999</c:v>
                </c:pt>
                <c:pt idx="7669">
                  <c:v>-0.56555999999999995</c:v>
                </c:pt>
                <c:pt idx="7670">
                  <c:v>-0.57859000000000005</c:v>
                </c:pt>
                <c:pt idx="7671">
                  <c:v>-0.95135999999999998</c:v>
                </c:pt>
                <c:pt idx="7672">
                  <c:v>-1.1017999999999999</c:v>
                </c:pt>
                <c:pt idx="7673">
                  <c:v>-1.4446000000000001</c:v>
                </c:pt>
                <c:pt idx="7674">
                  <c:v>-1.6559999999999999</c:v>
                </c:pt>
                <c:pt idx="7675">
                  <c:v>-1.4570000000000001</c:v>
                </c:pt>
                <c:pt idx="7676">
                  <c:v>-1.5567</c:v>
                </c:pt>
                <c:pt idx="7677">
                  <c:v>-1.6460999999999999</c:v>
                </c:pt>
                <c:pt idx="7678">
                  <c:v>-1.3219000000000001</c:v>
                </c:pt>
                <c:pt idx="7679">
                  <c:v>-1.4000999999999999</c:v>
                </c:pt>
                <c:pt idx="7680">
                  <c:v>-1.5044</c:v>
                </c:pt>
                <c:pt idx="7681">
                  <c:v>-1.2744</c:v>
                </c:pt>
                <c:pt idx="7682">
                  <c:v>-1.2748999999999999</c:v>
                </c:pt>
                <c:pt idx="7683">
                  <c:v>-1.0254000000000001</c:v>
                </c:pt>
                <c:pt idx="7684">
                  <c:v>-0.72453999999999996</c:v>
                </c:pt>
                <c:pt idx="7685">
                  <c:v>-0.64083999999999997</c:v>
                </c:pt>
                <c:pt idx="7686">
                  <c:v>-0.26496999999999998</c:v>
                </c:pt>
                <c:pt idx="7687">
                  <c:v>0.13385</c:v>
                </c:pt>
                <c:pt idx="7688">
                  <c:v>0.22581999999999999</c:v>
                </c:pt>
                <c:pt idx="7689">
                  <c:v>0.33119999999999999</c:v>
                </c:pt>
                <c:pt idx="7690">
                  <c:v>0.19571</c:v>
                </c:pt>
                <c:pt idx="7691">
                  <c:v>0.15573999999999999</c:v>
                </c:pt>
                <c:pt idx="7692">
                  <c:v>0.90044999999999997</c:v>
                </c:pt>
                <c:pt idx="7693">
                  <c:v>0.66630999999999996</c:v>
                </c:pt>
                <c:pt idx="7694">
                  <c:v>1.1910000000000001</c:v>
                </c:pt>
                <c:pt idx="7695">
                  <c:v>0.83842000000000005</c:v>
                </c:pt>
                <c:pt idx="7696">
                  <c:v>1.0337000000000001</c:v>
                </c:pt>
                <c:pt idx="7697">
                  <c:v>1.1008</c:v>
                </c:pt>
                <c:pt idx="7698">
                  <c:v>1.5533999999999999</c:v>
                </c:pt>
                <c:pt idx="7699">
                  <c:v>1.4476</c:v>
                </c:pt>
                <c:pt idx="7700">
                  <c:v>0.69999</c:v>
                </c:pt>
                <c:pt idx="7701">
                  <c:v>0.80822000000000005</c:v>
                </c:pt>
                <c:pt idx="7702">
                  <c:v>0.86141000000000001</c:v>
                </c:pt>
                <c:pt idx="7703">
                  <c:v>0.29710999999999999</c:v>
                </c:pt>
                <c:pt idx="7704">
                  <c:v>0.62378</c:v>
                </c:pt>
                <c:pt idx="7705">
                  <c:v>0.70206000000000002</c:v>
                </c:pt>
                <c:pt idx="7706">
                  <c:v>0.25507999999999997</c:v>
                </c:pt>
                <c:pt idx="7707">
                  <c:v>0.48299999999999998</c:v>
                </c:pt>
                <c:pt idx="7708">
                  <c:v>0.21110999999999999</c:v>
                </c:pt>
                <c:pt idx="7709">
                  <c:v>-0.34150000000000003</c:v>
                </c:pt>
                <c:pt idx="7710">
                  <c:v>-0.25058000000000002</c:v>
                </c:pt>
                <c:pt idx="7711">
                  <c:v>-0.46590999999999999</c:v>
                </c:pt>
                <c:pt idx="7712">
                  <c:v>-0.85868</c:v>
                </c:pt>
                <c:pt idx="7713">
                  <c:v>-0.80525999999999998</c:v>
                </c:pt>
                <c:pt idx="7714">
                  <c:v>-0.55469999999999997</c:v>
                </c:pt>
                <c:pt idx="7715">
                  <c:v>-0.31778000000000001</c:v>
                </c:pt>
                <c:pt idx="7716">
                  <c:v>-7.2624999999999995E-2</c:v>
                </c:pt>
                <c:pt idx="7717">
                  <c:v>-0.75541999999999998</c:v>
                </c:pt>
                <c:pt idx="7718">
                  <c:v>-0.47652</c:v>
                </c:pt>
                <c:pt idx="7719">
                  <c:v>-0.92988999999999999</c:v>
                </c:pt>
                <c:pt idx="7720">
                  <c:v>-0.36354999999999998</c:v>
                </c:pt>
                <c:pt idx="7721">
                  <c:v>-0.52932000000000001</c:v>
                </c:pt>
                <c:pt idx="7722">
                  <c:v>-0.64905000000000002</c:v>
                </c:pt>
                <c:pt idx="7723">
                  <c:v>-1.0528</c:v>
                </c:pt>
                <c:pt idx="7724">
                  <c:v>-0.73299999999999998</c:v>
                </c:pt>
                <c:pt idx="7725">
                  <c:v>0.12356</c:v>
                </c:pt>
                <c:pt idx="7726">
                  <c:v>6.1180999999999996E-3</c:v>
                </c:pt>
                <c:pt idx="7727">
                  <c:v>-0.10025000000000001</c:v>
                </c:pt>
                <c:pt idx="7728">
                  <c:v>0.41746</c:v>
                </c:pt>
                <c:pt idx="7729">
                  <c:v>4.5678000000000003E-2</c:v>
                </c:pt>
                <c:pt idx="7730">
                  <c:v>-3.7706000000000003E-2</c:v>
                </c:pt>
                <c:pt idx="7731">
                  <c:v>0.31651000000000001</c:v>
                </c:pt>
                <c:pt idx="7732">
                  <c:v>-4.4422999999999997E-2</c:v>
                </c:pt>
                <c:pt idx="7733">
                  <c:v>0.18687000000000001</c:v>
                </c:pt>
                <c:pt idx="7734">
                  <c:v>0.69218999999999997</c:v>
                </c:pt>
                <c:pt idx="7735">
                  <c:v>0.46742</c:v>
                </c:pt>
                <c:pt idx="7736">
                  <c:v>0.47316000000000003</c:v>
                </c:pt>
                <c:pt idx="7737">
                  <c:v>0.71669000000000005</c:v>
                </c:pt>
                <c:pt idx="7738">
                  <c:v>0.53439999999999999</c:v>
                </c:pt>
                <c:pt idx="7739">
                  <c:v>-2.3285E-2</c:v>
                </c:pt>
                <c:pt idx="7740">
                  <c:v>8.8100999999999999E-2</c:v>
                </c:pt>
                <c:pt idx="7741">
                  <c:v>-8.3585000000000007E-2</c:v>
                </c:pt>
                <c:pt idx="7742">
                  <c:v>-8.2138000000000003E-2</c:v>
                </c:pt>
                <c:pt idx="7743">
                  <c:v>7.1954000000000004E-2</c:v>
                </c:pt>
                <c:pt idx="7744">
                  <c:v>0.19531999999999999</c:v>
                </c:pt>
                <c:pt idx="7745">
                  <c:v>0.15503</c:v>
                </c:pt>
                <c:pt idx="7746">
                  <c:v>-8.2685999999999992E-3</c:v>
                </c:pt>
                <c:pt idx="7747">
                  <c:v>0.20122999999999999</c:v>
                </c:pt>
                <c:pt idx="7748">
                  <c:v>0.41853000000000001</c:v>
                </c:pt>
                <c:pt idx="7749">
                  <c:v>6.5452999999999997E-2</c:v>
                </c:pt>
                <c:pt idx="7750">
                  <c:v>-0.26506000000000002</c:v>
                </c:pt>
                <c:pt idx="7751">
                  <c:v>-0.32185000000000002</c:v>
                </c:pt>
                <c:pt idx="7752">
                  <c:v>-0.24328</c:v>
                </c:pt>
                <c:pt idx="7753">
                  <c:v>-0.24242</c:v>
                </c:pt>
                <c:pt idx="7754">
                  <c:v>-0.22314000000000001</c:v>
                </c:pt>
                <c:pt idx="7755">
                  <c:v>-0.23694999999999999</c:v>
                </c:pt>
                <c:pt idx="7756">
                  <c:v>-0.23530999999999999</c:v>
                </c:pt>
                <c:pt idx="7757">
                  <c:v>9.0086999999999997E-3</c:v>
                </c:pt>
                <c:pt idx="7758">
                  <c:v>1.6632000000000001E-2</c:v>
                </c:pt>
                <c:pt idx="7759">
                  <c:v>-0.11210000000000001</c:v>
                </c:pt>
                <c:pt idx="7760">
                  <c:v>-1.949E-2</c:v>
                </c:pt>
                <c:pt idx="7761">
                  <c:v>0.19041</c:v>
                </c:pt>
                <c:pt idx="7762">
                  <c:v>0.19818</c:v>
                </c:pt>
                <c:pt idx="7763">
                  <c:v>0.10574</c:v>
                </c:pt>
                <c:pt idx="7764">
                  <c:v>3.0713000000000001E-2</c:v>
                </c:pt>
                <c:pt idx="7765">
                  <c:v>0.10818999999999999</c:v>
                </c:pt>
                <c:pt idx="7766">
                  <c:v>0.20041999999999999</c:v>
                </c:pt>
                <c:pt idx="7767">
                  <c:v>-3.1738000000000002E-2</c:v>
                </c:pt>
                <c:pt idx="7768">
                  <c:v>-0.15637000000000001</c:v>
                </c:pt>
                <c:pt idx="7769">
                  <c:v>-7.5301000000000007E-2</c:v>
                </c:pt>
                <c:pt idx="7770">
                  <c:v>-7.3018E-2</c:v>
                </c:pt>
                <c:pt idx="7771">
                  <c:v>-6.1079000000000001E-2</c:v>
                </c:pt>
                <c:pt idx="7772">
                  <c:v>-9.4504000000000005E-2</c:v>
                </c:pt>
                <c:pt idx="7773">
                  <c:v>-0.15082000000000001</c:v>
                </c:pt>
                <c:pt idx="7774">
                  <c:v>-0.11073</c:v>
                </c:pt>
                <c:pt idx="7775">
                  <c:v>-3.3184999999999999E-2</c:v>
                </c:pt>
                <c:pt idx="7776">
                  <c:v>-3.1720999999999999E-2</c:v>
                </c:pt>
                <c:pt idx="7777">
                  <c:v>-6.3131999999999994E-2</c:v>
                </c:pt>
                <c:pt idx="7778">
                  <c:v>-6.1019000000000004E-3</c:v>
                </c:pt>
                <c:pt idx="7779">
                  <c:v>2.6991000000000001E-2</c:v>
                </c:pt>
                <c:pt idx="7780">
                  <c:v>2.1569999999999999E-2</c:v>
                </c:pt>
                <c:pt idx="7781">
                  <c:v>3.2842000000000003E-2</c:v>
                </c:pt>
                <c:pt idx="7782">
                  <c:v>2.6901000000000001E-2</c:v>
                </c:pt>
                <c:pt idx="7783">
                  <c:v>2.6114999999999999E-2</c:v>
                </c:pt>
                <c:pt idx="7784">
                  <c:v>1.4418E-2</c:v>
                </c:pt>
                <c:pt idx="7785">
                  <c:v>2.1878999999999999E-2</c:v>
                </c:pt>
                <c:pt idx="7786">
                  <c:v>9.4190000000000003E-3</c:v>
                </c:pt>
                <c:pt idx="7787">
                  <c:v>1.8415999999999998E-2</c:v>
                </c:pt>
                <c:pt idx="7788">
                  <c:v>2.8028000000000001E-2</c:v>
                </c:pt>
                <c:pt idx="7789">
                  <c:v>7.3805999999999997E-2</c:v>
                </c:pt>
                <c:pt idx="7790">
                  <c:v>6.2845999999999999E-2</c:v>
                </c:pt>
                <c:pt idx="7791">
                  <c:v>7.9965999999999995E-2</c:v>
                </c:pt>
                <c:pt idx="7792">
                  <c:v>0.15125</c:v>
                </c:pt>
                <c:pt idx="7793">
                  <c:v>0.19836000000000001</c:v>
                </c:pt>
                <c:pt idx="7794">
                  <c:v>0.15276000000000001</c:v>
                </c:pt>
                <c:pt idx="7795">
                  <c:v>0.15615999999999999</c:v>
                </c:pt>
                <c:pt idx="7796">
                  <c:v>0.10443</c:v>
                </c:pt>
                <c:pt idx="7797">
                  <c:v>5.6173000000000001E-2</c:v>
                </c:pt>
                <c:pt idx="7798">
                  <c:v>6.2691999999999998E-2</c:v>
                </c:pt>
                <c:pt idx="7799">
                  <c:v>2.9925E-2</c:v>
                </c:pt>
                <c:pt idx="7800">
                  <c:v>-4.4336E-2</c:v>
                </c:pt>
                <c:pt idx="7801">
                  <c:v>-8.9159000000000002E-2</c:v>
                </c:pt>
                <c:pt idx="7802">
                  <c:v>-6.9758000000000001E-2</c:v>
                </c:pt>
                <c:pt idx="7803">
                  <c:v>-9.1484999999999997E-2</c:v>
                </c:pt>
                <c:pt idx="7804">
                  <c:v>-8.1005999999999995E-2</c:v>
                </c:pt>
                <c:pt idx="7805">
                  <c:v>-8.0294000000000004E-2</c:v>
                </c:pt>
                <c:pt idx="7806">
                  <c:v>-0.11996999999999999</c:v>
                </c:pt>
                <c:pt idx="7807">
                  <c:v>-9.7845000000000001E-2</c:v>
                </c:pt>
                <c:pt idx="7808">
                  <c:v>-5.3595999999999998E-2</c:v>
                </c:pt>
                <c:pt idx="7809">
                  <c:v>-6.5751000000000004E-2</c:v>
                </c:pt>
                <c:pt idx="7810">
                  <c:v>-6.4116999999999993E-2</c:v>
                </c:pt>
                <c:pt idx="7811">
                  <c:v>-8.5883000000000001E-2</c:v>
                </c:pt>
                <c:pt idx="7812">
                  <c:v>-6.5629999999999994E-2</c:v>
                </c:pt>
                <c:pt idx="7813">
                  <c:v>-5.2738E-2</c:v>
                </c:pt>
                <c:pt idx="7814">
                  <c:v>-0.17238000000000001</c:v>
                </c:pt>
                <c:pt idx="7815">
                  <c:v>1.5498E-2</c:v>
                </c:pt>
                <c:pt idx="7816">
                  <c:v>0.10687000000000001</c:v>
                </c:pt>
                <c:pt idx="7817">
                  <c:v>-0.23774000000000001</c:v>
                </c:pt>
                <c:pt idx="7818">
                  <c:v>-3.7324999999999997E-2</c:v>
                </c:pt>
                <c:pt idx="7819">
                  <c:v>-0.13641</c:v>
                </c:pt>
                <c:pt idx="7820">
                  <c:v>0.11602</c:v>
                </c:pt>
                <c:pt idx="7821">
                  <c:v>-1.8619E-2</c:v>
                </c:pt>
                <c:pt idx="7822">
                  <c:v>4.4970000000000003E-2</c:v>
                </c:pt>
                <c:pt idx="7823">
                  <c:v>-7.5159000000000004E-2</c:v>
                </c:pt>
                <c:pt idx="7824">
                  <c:v>-8.2653000000000004E-2</c:v>
                </c:pt>
                <c:pt idx="7825">
                  <c:v>0.19048999999999999</c:v>
                </c:pt>
                <c:pt idx="7826">
                  <c:v>8.7376999999999996E-2</c:v>
                </c:pt>
                <c:pt idx="7827">
                  <c:v>1.2083999999999999E-2</c:v>
                </c:pt>
                <c:pt idx="7828">
                  <c:v>0.24546000000000001</c:v>
                </c:pt>
                <c:pt idx="7829">
                  <c:v>3.2113000000000003E-2</c:v>
                </c:pt>
                <c:pt idx="7830">
                  <c:v>-6.2912999999999997E-2</c:v>
                </c:pt>
                <c:pt idx="7831">
                  <c:v>0.10632</c:v>
                </c:pt>
                <c:pt idx="7832">
                  <c:v>-1.2701E-2</c:v>
                </c:pt>
                <c:pt idx="7833">
                  <c:v>3.0266999999999999E-2</c:v>
                </c:pt>
                <c:pt idx="7834">
                  <c:v>0.17347000000000001</c:v>
                </c:pt>
                <c:pt idx="7835">
                  <c:v>0.10483000000000001</c:v>
                </c:pt>
                <c:pt idx="7836">
                  <c:v>0.20749000000000001</c:v>
                </c:pt>
                <c:pt idx="7837">
                  <c:v>0.30625000000000002</c:v>
                </c:pt>
                <c:pt idx="7838">
                  <c:v>0.14360999999999999</c:v>
                </c:pt>
                <c:pt idx="7839">
                  <c:v>-5.9202999999999999E-2</c:v>
                </c:pt>
                <c:pt idx="7840">
                  <c:v>-0.16753999999999999</c:v>
                </c:pt>
                <c:pt idx="7841">
                  <c:v>-0.26568999999999998</c:v>
                </c:pt>
                <c:pt idx="7842">
                  <c:v>-5.108E-2</c:v>
                </c:pt>
                <c:pt idx="7843">
                  <c:v>-0.25766</c:v>
                </c:pt>
                <c:pt idx="7844">
                  <c:v>1.1356E-2</c:v>
                </c:pt>
                <c:pt idx="7845">
                  <c:v>-0.20602000000000001</c:v>
                </c:pt>
                <c:pt idx="7846">
                  <c:v>-0.15545</c:v>
                </c:pt>
                <c:pt idx="7847">
                  <c:v>-0.13138</c:v>
                </c:pt>
                <c:pt idx="7848">
                  <c:v>0.13849</c:v>
                </c:pt>
                <c:pt idx="7849">
                  <c:v>2.7810999999999999E-2</c:v>
                </c:pt>
                <c:pt idx="7850">
                  <c:v>-0.40100000000000002</c:v>
                </c:pt>
                <c:pt idx="7851">
                  <c:v>-0.30985000000000001</c:v>
                </c:pt>
                <c:pt idx="7852">
                  <c:v>-0.18667</c:v>
                </c:pt>
                <c:pt idx="7853">
                  <c:v>-0.36549999999999999</c:v>
                </c:pt>
                <c:pt idx="7854">
                  <c:v>-0.11319</c:v>
                </c:pt>
                <c:pt idx="7855">
                  <c:v>1.1452E-2</c:v>
                </c:pt>
                <c:pt idx="7856">
                  <c:v>-9.5278000000000002E-2</c:v>
                </c:pt>
                <c:pt idx="7857">
                  <c:v>0.18601000000000001</c:v>
                </c:pt>
                <c:pt idx="7858">
                  <c:v>0.15359999999999999</c:v>
                </c:pt>
                <c:pt idx="7859">
                  <c:v>-4.2096000000000001E-2</c:v>
                </c:pt>
                <c:pt idx="7860">
                  <c:v>0.11276</c:v>
                </c:pt>
                <c:pt idx="7861">
                  <c:v>0.12973000000000001</c:v>
                </c:pt>
                <c:pt idx="7862">
                  <c:v>4.9519000000000001E-2</c:v>
                </c:pt>
                <c:pt idx="7863">
                  <c:v>0.16582</c:v>
                </c:pt>
                <c:pt idx="7864">
                  <c:v>0.35715000000000002</c:v>
                </c:pt>
                <c:pt idx="7865">
                  <c:v>0.42508000000000001</c:v>
                </c:pt>
                <c:pt idx="7866">
                  <c:v>0.56835999999999998</c:v>
                </c:pt>
                <c:pt idx="7867">
                  <c:v>0.35907</c:v>
                </c:pt>
                <c:pt idx="7868">
                  <c:v>0.40195999999999998</c:v>
                </c:pt>
                <c:pt idx="7869">
                  <c:v>0.21695</c:v>
                </c:pt>
                <c:pt idx="7870">
                  <c:v>0.38303999999999999</c:v>
                </c:pt>
                <c:pt idx="7871">
                  <c:v>0.33917000000000003</c:v>
                </c:pt>
                <c:pt idx="7872">
                  <c:v>0.21057999999999999</c:v>
                </c:pt>
                <c:pt idx="7873">
                  <c:v>-4.8416000000000001E-2</c:v>
                </c:pt>
                <c:pt idx="7874">
                  <c:v>4.5311999999999998E-2</c:v>
                </c:pt>
                <c:pt idx="7875">
                  <c:v>0.32062000000000002</c:v>
                </c:pt>
                <c:pt idx="7876">
                  <c:v>0.17874999999999999</c:v>
                </c:pt>
                <c:pt idx="7877">
                  <c:v>9.9818000000000007E-3</c:v>
                </c:pt>
                <c:pt idx="7878">
                  <c:v>5.5566999999999998E-2</c:v>
                </c:pt>
                <c:pt idx="7879">
                  <c:v>-0.1739</c:v>
                </c:pt>
                <c:pt idx="7880">
                  <c:v>-0.28154000000000001</c:v>
                </c:pt>
                <c:pt idx="7881">
                  <c:v>-0.24224999999999999</c:v>
                </c:pt>
                <c:pt idx="7882">
                  <c:v>-0.50948000000000004</c:v>
                </c:pt>
                <c:pt idx="7883">
                  <c:v>-0.47872999999999999</c:v>
                </c:pt>
                <c:pt idx="7884">
                  <c:v>-0.31917000000000001</c:v>
                </c:pt>
                <c:pt idx="7885">
                  <c:v>-0.44896000000000003</c:v>
                </c:pt>
                <c:pt idx="7886">
                  <c:v>-0.53852</c:v>
                </c:pt>
                <c:pt idx="7887">
                  <c:v>-0.49025000000000002</c:v>
                </c:pt>
                <c:pt idx="7888">
                  <c:v>-0.50736999999999999</c:v>
                </c:pt>
                <c:pt idx="7889">
                  <c:v>-0.64061999999999997</c:v>
                </c:pt>
                <c:pt idx="7890">
                  <c:v>-0.61004999999999998</c:v>
                </c:pt>
                <c:pt idx="7891">
                  <c:v>-0.60599999999999998</c:v>
                </c:pt>
                <c:pt idx="7892">
                  <c:v>-0.45846999999999999</c:v>
                </c:pt>
                <c:pt idx="7893">
                  <c:v>-0.31439</c:v>
                </c:pt>
                <c:pt idx="7894">
                  <c:v>-0.20762</c:v>
                </c:pt>
                <c:pt idx="7895">
                  <c:v>-0.14077999999999999</c:v>
                </c:pt>
                <c:pt idx="7896">
                  <c:v>-8.9087E-2</c:v>
                </c:pt>
                <c:pt idx="7897">
                  <c:v>8.1660999999999997E-2</c:v>
                </c:pt>
                <c:pt idx="7898">
                  <c:v>0.25531999999999999</c:v>
                </c:pt>
                <c:pt idx="7899">
                  <c:v>0.20974999999999999</c:v>
                </c:pt>
                <c:pt idx="7900">
                  <c:v>0.15373000000000001</c:v>
                </c:pt>
                <c:pt idx="7901">
                  <c:v>0.25414999999999999</c:v>
                </c:pt>
                <c:pt idx="7902">
                  <c:v>0.39990999999999999</c:v>
                </c:pt>
                <c:pt idx="7903">
                  <c:v>0.46559</c:v>
                </c:pt>
                <c:pt idx="7904">
                  <c:v>0.55764000000000002</c:v>
                </c:pt>
                <c:pt idx="7905">
                  <c:v>0.60392999999999997</c:v>
                </c:pt>
                <c:pt idx="7906">
                  <c:v>0.65110000000000001</c:v>
                </c:pt>
                <c:pt idx="7907">
                  <c:v>0.76305000000000001</c:v>
                </c:pt>
                <c:pt idx="7908">
                  <c:v>0.71660999999999997</c:v>
                </c:pt>
                <c:pt idx="7909">
                  <c:v>0.66664000000000001</c:v>
                </c:pt>
                <c:pt idx="7910">
                  <c:v>0.70421</c:v>
                </c:pt>
                <c:pt idx="7911">
                  <c:v>0.71235000000000004</c:v>
                </c:pt>
                <c:pt idx="7912">
                  <c:v>0.66059999999999997</c:v>
                </c:pt>
                <c:pt idx="7913">
                  <c:v>0.59592000000000001</c:v>
                </c:pt>
                <c:pt idx="7914">
                  <c:v>0.55440999999999996</c:v>
                </c:pt>
                <c:pt idx="7915">
                  <c:v>0.31952000000000003</c:v>
                </c:pt>
                <c:pt idx="7916">
                  <c:v>0.16780999999999999</c:v>
                </c:pt>
                <c:pt idx="7917">
                  <c:v>0.14137</c:v>
                </c:pt>
                <c:pt idx="7918">
                  <c:v>-0.16158</c:v>
                </c:pt>
                <c:pt idx="7919">
                  <c:v>-0.15565999999999999</c:v>
                </c:pt>
                <c:pt idx="7920">
                  <c:v>-0.38583000000000001</c:v>
                </c:pt>
                <c:pt idx="7921">
                  <c:v>-0.40334999999999999</c:v>
                </c:pt>
                <c:pt idx="7922">
                  <c:v>-0.56735999999999998</c:v>
                </c:pt>
                <c:pt idx="7923">
                  <c:v>-0.57503000000000004</c:v>
                </c:pt>
                <c:pt idx="7924">
                  <c:v>-0.60350999999999999</c:v>
                </c:pt>
                <c:pt idx="7925">
                  <c:v>-0.76741999999999999</c:v>
                </c:pt>
                <c:pt idx="7926">
                  <c:v>-0.78991999999999996</c:v>
                </c:pt>
                <c:pt idx="7927">
                  <c:v>-0.83964000000000005</c:v>
                </c:pt>
                <c:pt idx="7928">
                  <c:v>-0.95601000000000003</c:v>
                </c:pt>
                <c:pt idx="7929">
                  <c:v>-0.87438000000000005</c:v>
                </c:pt>
                <c:pt idx="7930">
                  <c:v>-0.81411999999999995</c:v>
                </c:pt>
                <c:pt idx="7931">
                  <c:v>-0.83435999999999999</c:v>
                </c:pt>
                <c:pt idx="7932">
                  <c:v>-0.70018999999999998</c:v>
                </c:pt>
                <c:pt idx="7933">
                  <c:v>-0.68667</c:v>
                </c:pt>
                <c:pt idx="7934">
                  <c:v>-0.67488999999999999</c:v>
                </c:pt>
                <c:pt idx="7935">
                  <c:v>-0.47604000000000002</c:v>
                </c:pt>
                <c:pt idx="7936">
                  <c:v>-0.43391000000000002</c:v>
                </c:pt>
                <c:pt idx="7937">
                  <c:v>-0.41003000000000001</c:v>
                </c:pt>
                <c:pt idx="7938">
                  <c:v>-0.21432000000000001</c:v>
                </c:pt>
                <c:pt idx="7939">
                  <c:v>1.7926000000000001E-2</c:v>
                </c:pt>
                <c:pt idx="7940">
                  <c:v>0.32985999999999999</c:v>
                </c:pt>
                <c:pt idx="7941">
                  <c:v>0.60355000000000003</c:v>
                </c:pt>
                <c:pt idx="7942">
                  <c:v>0.47952</c:v>
                </c:pt>
                <c:pt idx="7943">
                  <c:v>0.80693000000000004</c:v>
                </c:pt>
                <c:pt idx="7944">
                  <c:v>0.69391999999999998</c:v>
                </c:pt>
                <c:pt idx="7945">
                  <c:v>1.0147999999999999</c:v>
                </c:pt>
                <c:pt idx="7946">
                  <c:v>1.0132000000000001</c:v>
                </c:pt>
                <c:pt idx="7947">
                  <c:v>1.0456000000000001</c:v>
                </c:pt>
                <c:pt idx="7948">
                  <c:v>0.85063</c:v>
                </c:pt>
                <c:pt idx="7949">
                  <c:v>0.93855</c:v>
                </c:pt>
                <c:pt idx="7950">
                  <c:v>1.2539</c:v>
                </c:pt>
                <c:pt idx="7951">
                  <c:v>1.1227</c:v>
                </c:pt>
                <c:pt idx="7952">
                  <c:v>0.98324</c:v>
                </c:pt>
                <c:pt idx="7953">
                  <c:v>1.1363000000000001</c:v>
                </c:pt>
                <c:pt idx="7954">
                  <c:v>0.85048999999999997</c:v>
                </c:pt>
                <c:pt idx="7955">
                  <c:v>0.59604000000000001</c:v>
                </c:pt>
                <c:pt idx="7956">
                  <c:v>0.56362999999999996</c:v>
                </c:pt>
                <c:pt idx="7957">
                  <c:v>0.24817</c:v>
                </c:pt>
                <c:pt idx="7958">
                  <c:v>0.17485000000000001</c:v>
                </c:pt>
                <c:pt idx="7959">
                  <c:v>0.19294</c:v>
                </c:pt>
                <c:pt idx="7960">
                  <c:v>-0.11915000000000001</c:v>
                </c:pt>
                <c:pt idx="7961">
                  <c:v>-0.26826</c:v>
                </c:pt>
                <c:pt idx="7962">
                  <c:v>-0.26906999999999998</c:v>
                </c:pt>
                <c:pt idx="7963">
                  <c:v>-0.48594999999999999</c:v>
                </c:pt>
                <c:pt idx="7964">
                  <c:v>-0.82926999999999995</c:v>
                </c:pt>
                <c:pt idx="7965">
                  <c:v>-1.1276999999999999</c:v>
                </c:pt>
                <c:pt idx="7966">
                  <c:v>-1.3965000000000001</c:v>
                </c:pt>
                <c:pt idx="7967">
                  <c:v>-1.1556999999999999</c:v>
                </c:pt>
                <c:pt idx="7968">
                  <c:v>-1.3298000000000001</c:v>
                </c:pt>
                <c:pt idx="7969">
                  <c:v>-1.1657</c:v>
                </c:pt>
                <c:pt idx="7970">
                  <c:v>-1.4482999999999999</c:v>
                </c:pt>
                <c:pt idx="7971">
                  <c:v>-1.3389</c:v>
                </c:pt>
                <c:pt idx="7972">
                  <c:v>-1.1693</c:v>
                </c:pt>
                <c:pt idx="7973">
                  <c:v>-0.87460000000000004</c:v>
                </c:pt>
                <c:pt idx="7974">
                  <c:v>-0.93439000000000005</c:v>
                </c:pt>
                <c:pt idx="7975">
                  <c:v>-1.1334</c:v>
                </c:pt>
                <c:pt idx="7976">
                  <c:v>-0.88385999999999998</c:v>
                </c:pt>
                <c:pt idx="7977">
                  <c:v>-0.67425000000000002</c:v>
                </c:pt>
                <c:pt idx="7978">
                  <c:v>-0.71891000000000005</c:v>
                </c:pt>
                <c:pt idx="7979">
                  <c:v>-0.2893</c:v>
                </c:pt>
                <c:pt idx="7980">
                  <c:v>2.7081999999999998E-2</c:v>
                </c:pt>
                <c:pt idx="7981">
                  <c:v>0.12562000000000001</c:v>
                </c:pt>
                <c:pt idx="7982">
                  <c:v>0.53944999999999999</c:v>
                </c:pt>
                <c:pt idx="7983">
                  <c:v>0.61695</c:v>
                </c:pt>
                <c:pt idx="7984">
                  <c:v>0.59433999999999998</c:v>
                </c:pt>
                <c:pt idx="7985">
                  <c:v>0.93154999999999999</c:v>
                </c:pt>
                <c:pt idx="7986">
                  <c:v>1.1087</c:v>
                </c:pt>
                <c:pt idx="7987">
                  <c:v>1.0602</c:v>
                </c:pt>
                <c:pt idx="7988">
                  <c:v>1.2542</c:v>
                </c:pt>
                <c:pt idx="7989">
                  <c:v>1.52</c:v>
                </c:pt>
                <c:pt idx="7990">
                  <c:v>1.6941999999999999</c:v>
                </c:pt>
                <c:pt idx="7991">
                  <c:v>1.8219000000000001</c:v>
                </c:pt>
                <c:pt idx="7992">
                  <c:v>1.456</c:v>
                </c:pt>
                <c:pt idx="7993">
                  <c:v>1.4726999999999999</c:v>
                </c:pt>
                <c:pt idx="7994">
                  <c:v>1.2302</c:v>
                </c:pt>
                <c:pt idx="7995">
                  <c:v>1.2446999999999999</c:v>
                </c:pt>
                <c:pt idx="7996">
                  <c:v>1.0663</c:v>
                </c:pt>
                <c:pt idx="7997">
                  <c:v>0.79698999999999998</c:v>
                </c:pt>
                <c:pt idx="7998">
                  <c:v>0.41348000000000001</c:v>
                </c:pt>
                <c:pt idx="7999">
                  <c:v>0.35870999999999997</c:v>
                </c:pt>
                <c:pt idx="8000">
                  <c:v>0.45613999999999999</c:v>
                </c:pt>
                <c:pt idx="8001">
                  <c:v>0.13693</c:v>
                </c:pt>
                <c:pt idx="8002">
                  <c:v>-0.16420999999999999</c:v>
                </c:pt>
                <c:pt idx="8003">
                  <c:v>-0.24668999999999999</c:v>
                </c:pt>
                <c:pt idx="8004">
                  <c:v>-0.64529999999999998</c:v>
                </c:pt>
                <c:pt idx="8005">
                  <c:v>-0.91310999999999998</c:v>
                </c:pt>
                <c:pt idx="8006">
                  <c:v>-1.0418000000000001</c:v>
                </c:pt>
                <c:pt idx="8007">
                  <c:v>-1.3727</c:v>
                </c:pt>
                <c:pt idx="8008">
                  <c:v>-1.4540999999999999</c:v>
                </c:pt>
                <c:pt idx="8009">
                  <c:v>-1.3795999999999999</c:v>
                </c:pt>
                <c:pt idx="8010">
                  <c:v>-1.5961000000000001</c:v>
                </c:pt>
                <c:pt idx="8011">
                  <c:v>-1.7179</c:v>
                </c:pt>
                <c:pt idx="8012">
                  <c:v>-1.5767</c:v>
                </c:pt>
                <c:pt idx="8013">
                  <c:v>-1.6080000000000001</c:v>
                </c:pt>
                <c:pt idx="8014">
                  <c:v>-1.7492000000000001</c:v>
                </c:pt>
                <c:pt idx="8015">
                  <c:v>-1.6252</c:v>
                </c:pt>
                <c:pt idx="8016">
                  <c:v>-1.5235000000000001</c:v>
                </c:pt>
                <c:pt idx="8017">
                  <c:v>-1.3176000000000001</c:v>
                </c:pt>
                <c:pt idx="8018">
                  <c:v>-0.97096000000000005</c:v>
                </c:pt>
                <c:pt idx="8019">
                  <c:v>-0.71680999999999995</c:v>
                </c:pt>
                <c:pt idx="8020">
                  <c:v>-0.46029999999999999</c:v>
                </c:pt>
                <c:pt idx="8021">
                  <c:v>-0.26396999999999998</c:v>
                </c:pt>
                <c:pt idx="8022">
                  <c:v>0.11626</c:v>
                </c:pt>
                <c:pt idx="8023">
                  <c:v>0.44529000000000002</c:v>
                </c:pt>
                <c:pt idx="8024">
                  <c:v>0.60019999999999996</c:v>
                </c:pt>
                <c:pt idx="8025">
                  <c:v>0.81701000000000001</c:v>
                </c:pt>
                <c:pt idx="8026">
                  <c:v>0.97885</c:v>
                </c:pt>
                <c:pt idx="8027">
                  <c:v>1.2151000000000001</c:v>
                </c:pt>
                <c:pt idx="8028">
                  <c:v>1.4260999999999999</c:v>
                </c:pt>
                <c:pt idx="8029">
                  <c:v>1.4955000000000001</c:v>
                </c:pt>
                <c:pt idx="8030">
                  <c:v>1.6313</c:v>
                </c:pt>
                <c:pt idx="8031">
                  <c:v>1.7548999999999999</c:v>
                </c:pt>
                <c:pt idx="8032">
                  <c:v>1.7961</c:v>
                </c:pt>
                <c:pt idx="8033">
                  <c:v>1.8552999999999999</c:v>
                </c:pt>
                <c:pt idx="8034">
                  <c:v>1.8128</c:v>
                </c:pt>
                <c:pt idx="8035">
                  <c:v>1.7593000000000001</c:v>
                </c:pt>
                <c:pt idx="8036">
                  <c:v>1.6173</c:v>
                </c:pt>
                <c:pt idx="8037">
                  <c:v>1.4087000000000001</c:v>
                </c:pt>
                <c:pt idx="8038">
                  <c:v>1.1061000000000001</c:v>
                </c:pt>
                <c:pt idx="8039">
                  <c:v>0.66105000000000003</c:v>
                </c:pt>
                <c:pt idx="8040">
                  <c:v>0.73577000000000004</c:v>
                </c:pt>
                <c:pt idx="8041">
                  <c:v>0.62531999999999999</c:v>
                </c:pt>
                <c:pt idx="8042">
                  <c:v>-0.14817</c:v>
                </c:pt>
                <c:pt idx="8043">
                  <c:v>-0.19391</c:v>
                </c:pt>
                <c:pt idx="8044">
                  <c:v>-0.56860999999999995</c:v>
                </c:pt>
                <c:pt idx="8045">
                  <c:v>-0.58626</c:v>
                </c:pt>
                <c:pt idx="8046">
                  <c:v>-0.94613000000000003</c:v>
                </c:pt>
                <c:pt idx="8047">
                  <c:v>-1.0770999999999999</c:v>
                </c:pt>
                <c:pt idx="8048">
                  <c:v>-1.4718</c:v>
                </c:pt>
                <c:pt idx="8049">
                  <c:v>-1.6296999999999999</c:v>
                </c:pt>
                <c:pt idx="8050">
                  <c:v>-1.4206000000000001</c:v>
                </c:pt>
                <c:pt idx="8051">
                  <c:v>-1.5846</c:v>
                </c:pt>
                <c:pt idx="8052">
                  <c:v>-1.6866000000000001</c:v>
                </c:pt>
                <c:pt idx="8053">
                  <c:v>-1.2983</c:v>
                </c:pt>
                <c:pt idx="8054">
                  <c:v>-1.4604999999999999</c:v>
                </c:pt>
                <c:pt idx="8055">
                  <c:v>-1.5510999999999999</c:v>
                </c:pt>
                <c:pt idx="8056">
                  <c:v>-1.2388999999999999</c:v>
                </c:pt>
                <c:pt idx="8057">
                  <c:v>-1.2407999999999999</c:v>
                </c:pt>
                <c:pt idx="8058">
                  <c:v>-1.0505</c:v>
                </c:pt>
                <c:pt idx="8059">
                  <c:v>-0.69342999999999999</c:v>
                </c:pt>
                <c:pt idx="8060">
                  <c:v>-0.61014000000000002</c:v>
                </c:pt>
                <c:pt idx="8061">
                  <c:v>-0.27429999999999999</c:v>
                </c:pt>
                <c:pt idx="8062">
                  <c:v>0.11774</c:v>
                </c:pt>
                <c:pt idx="8063">
                  <c:v>0.23680000000000001</c:v>
                </c:pt>
                <c:pt idx="8064">
                  <c:v>0.32286999999999999</c:v>
                </c:pt>
                <c:pt idx="8065">
                  <c:v>0.18853</c:v>
                </c:pt>
                <c:pt idx="8066">
                  <c:v>0.16375000000000001</c:v>
                </c:pt>
                <c:pt idx="8067">
                  <c:v>0.89134000000000002</c:v>
                </c:pt>
                <c:pt idx="8068">
                  <c:v>0.68833999999999995</c:v>
                </c:pt>
                <c:pt idx="8069">
                  <c:v>1.1777</c:v>
                </c:pt>
                <c:pt idx="8070">
                  <c:v>0.81740999999999997</c:v>
                </c:pt>
                <c:pt idx="8071">
                  <c:v>1.0637000000000001</c:v>
                </c:pt>
                <c:pt idx="8072">
                  <c:v>1.1438999999999999</c:v>
                </c:pt>
                <c:pt idx="8073">
                  <c:v>1.5253000000000001</c:v>
                </c:pt>
                <c:pt idx="8074">
                  <c:v>1.4135</c:v>
                </c:pt>
                <c:pt idx="8075">
                  <c:v>0.72067000000000003</c:v>
                </c:pt>
                <c:pt idx="8076">
                  <c:v>0.78273999999999999</c:v>
                </c:pt>
                <c:pt idx="8077">
                  <c:v>0.85046999999999995</c:v>
                </c:pt>
                <c:pt idx="8078">
                  <c:v>0.32474999999999998</c:v>
                </c:pt>
                <c:pt idx="8079">
                  <c:v>0.58055999999999996</c:v>
                </c:pt>
                <c:pt idx="8080">
                  <c:v>0.67686999999999997</c:v>
                </c:pt>
                <c:pt idx="8081">
                  <c:v>0.27455000000000002</c:v>
                </c:pt>
                <c:pt idx="8082">
                  <c:v>0.49590000000000001</c:v>
                </c:pt>
                <c:pt idx="8083">
                  <c:v>0.20744000000000001</c:v>
                </c:pt>
                <c:pt idx="8084">
                  <c:v>-0.34458</c:v>
                </c:pt>
                <c:pt idx="8085">
                  <c:v>-0.25624999999999998</c:v>
                </c:pt>
                <c:pt idx="8086">
                  <c:v>-0.46082000000000001</c:v>
                </c:pt>
                <c:pt idx="8087">
                  <c:v>-0.86629</c:v>
                </c:pt>
                <c:pt idx="8088">
                  <c:v>-0.81896999999999998</c:v>
                </c:pt>
                <c:pt idx="8089">
                  <c:v>-0.56437999999999999</c:v>
                </c:pt>
                <c:pt idx="8090">
                  <c:v>-0.3236</c:v>
                </c:pt>
                <c:pt idx="8091">
                  <c:v>-8.7604000000000001E-2</c:v>
                </c:pt>
                <c:pt idx="8092">
                  <c:v>-0.78473999999999999</c:v>
                </c:pt>
                <c:pt idx="8093">
                  <c:v>-0.46246999999999999</c:v>
                </c:pt>
                <c:pt idx="8094">
                  <c:v>-0.91317999999999999</c:v>
                </c:pt>
                <c:pt idx="8095">
                  <c:v>-0.40006000000000003</c:v>
                </c:pt>
                <c:pt idx="8096">
                  <c:v>-0.51690000000000003</c:v>
                </c:pt>
                <c:pt idx="8097">
                  <c:v>-0.63063000000000002</c:v>
                </c:pt>
                <c:pt idx="8098">
                  <c:v>-1.0915999999999999</c:v>
                </c:pt>
                <c:pt idx="8099">
                  <c:v>-0.76909000000000005</c:v>
                </c:pt>
                <c:pt idx="8100">
                  <c:v>0.11153</c:v>
                </c:pt>
                <c:pt idx="8101">
                  <c:v>-2.3535E-2</c:v>
                </c:pt>
                <c:pt idx="8102">
                  <c:v>-0.11345</c:v>
                </c:pt>
                <c:pt idx="8103">
                  <c:v>0.41843000000000002</c:v>
                </c:pt>
                <c:pt idx="8104">
                  <c:v>4.1894000000000001E-2</c:v>
                </c:pt>
                <c:pt idx="8105">
                  <c:v>-6.1192000000000003E-2</c:v>
                </c:pt>
                <c:pt idx="8106">
                  <c:v>0.31284000000000001</c:v>
                </c:pt>
                <c:pt idx="8107">
                  <c:v>-5.7484E-2</c:v>
                </c:pt>
                <c:pt idx="8108">
                  <c:v>0.19055</c:v>
                </c:pt>
                <c:pt idx="8109">
                  <c:v>0.70035000000000003</c:v>
                </c:pt>
                <c:pt idx="8110">
                  <c:v>0.45267000000000002</c:v>
                </c:pt>
                <c:pt idx="8111">
                  <c:v>0.45489000000000002</c:v>
                </c:pt>
                <c:pt idx="8112">
                  <c:v>0.71621999999999997</c:v>
                </c:pt>
                <c:pt idx="8113">
                  <c:v>0.51785999999999999</c:v>
                </c:pt>
                <c:pt idx="8114">
                  <c:v>-3.3245999999999998E-2</c:v>
                </c:pt>
                <c:pt idx="8115">
                  <c:v>9.0336E-2</c:v>
                </c:pt>
                <c:pt idx="8116">
                  <c:v>-9.6916000000000002E-2</c:v>
                </c:pt>
                <c:pt idx="8117">
                  <c:v>-9.8294999999999993E-2</c:v>
                </c:pt>
                <c:pt idx="8118">
                  <c:v>8.7609999999999993E-2</c:v>
                </c:pt>
                <c:pt idx="8119">
                  <c:v>0.21165999999999999</c:v>
                </c:pt>
                <c:pt idx="8120">
                  <c:v>0.1406</c:v>
                </c:pt>
                <c:pt idx="8121">
                  <c:v>-2.8455000000000001E-2</c:v>
                </c:pt>
                <c:pt idx="8122">
                  <c:v>0.21911</c:v>
                </c:pt>
                <c:pt idx="8123">
                  <c:v>0.41038000000000002</c:v>
                </c:pt>
                <c:pt idx="8124">
                  <c:v>6.2385999999999997E-2</c:v>
                </c:pt>
                <c:pt idx="8125">
                  <c:v>-0.26698</c:v>
                </c:pt>
                <c:pt idx="8126">
                  <c:v>-0.32895999999999997</c:v>
                </c:pt>
                <c:pt idx="8127">
                  <c:v>-0.24063000000000001</c:v>
                </c:pt>
                <c:pt idx="8128">
                  <c:v>-0.23315</c:v>
                </c:pt>
                <c:pt idx="8129">
                  <c:v>-0.22395999999999999</c:v>
                </c:pt>
                <c:pt idx="8130">
                  <c:v>-0.23866000000000001</c:v>
                </c:pt>
                <c:pt idx="8131">
                  <c:v>-0.23269999999999999</c:v>
                </c:pt>
                <c:pt idx="8132">
                  <c:v>1.8439000000000001E-3</c:v>
                </c:pt>
                <c:pt idx="8133">
                  <c:v>1.7332E-2</c:v>
                </c:pt>
                <c:pt idx="8134">
                  <c:v>-0.10519000000000001</c:v>
                </c:pt>
                <c:pt idx="8135">
                  <c:v>-1.9168999999999999E-2</c:v>
                </c:pt>
                <c:pt idx="8136">
                  <c:v>0.18722</c:v>
                </c:pt>
                <c:pt idx="8137">
                  <c:v>0.20821000000000001</c:v>
                </c:pt>
                <c:pt idx="8138">
                  <c:v>0.10457</c:v>
                </c:pt>
                <c:pt idx="8139">
                  <c:v>3.3355999999999997E-2</c:v>
                </c:pt>
                <c:pt idx="8140">
                  <c:v>0.11471000000000001</c:v>
                </c:pt>
                <c:pt idx="8141">
                  <c:v>0.21171999999999999</c:v>
                </c:pt>
                <c:pt idx="8142">
                  <c:v>-4.1083000000000001E-2</c:v>
                </c:pt>
                <c:pt idx="8143">
                  <c:v>-0.152</c:v>
                </c:pt>
                <c:pt idx="8144">
                  <c:v>-7.1943999999999994E-2</c:v>
                </c:pt>
                <c:pt idx="8145">
                  <c:v>-7.6179999999999998E-2</c:v>
                </c:pt>
                <c:pt idx="8146">
                  <c:v>-6.8363999999999994E-2</c:v>
                </c:pt>
                <c:pt idx="8147">
                  <c:v>-9.0773999999999994E-2</c:v>
                </c:pt>
                <c:pt idx="8148">
                  <c:v>-0.14076</c:v>
                </c:pt>
                <c:pt idx="8149">
                  <c:v>-0.10571999999999999</c:v>
                </c:pt>
                <c:pt idx="8150">
                  <c:v>-2.7310000000000001E-2</c:v>
                </c:pt>
                <c:pt idx="8151">
                  <c:v>-2.8003E-2</c:v>
                </c:pt>
                <c:pt idx="8152">
                  <c:v>-6.1026999999999998E-2</c:v>
                </c:pt>
                <c:pt idx="8153">
                  <c:v>-5.3156000000000002E-3</c:v>
                </c:pt>
                <c:pt idx="8154">
                  <c:v>1.9531E-2</c:v>
                </c:pt>
                <c:pt idx="8155">
                  <c:v>1.5214E-2</c:v>
                </c:pt>
                <c:pt idx="8156">
                  <c:v>3.1608999999999998E-2</c:v>
                </c:pt>
                <c:pt idx="8157">
                  <c:v>1.5122999999999999E-2</c:v>
                </c:pt>
                <c:pt idx="8158">
                  <c:v>9.8402000000000003E-3</c:v>
                </c:pt>
                <c:pt idx="8159">
                  <c:v>1.2769000000000001E-2</c:v>
                </c:pt>
                <c:pt idx="8160">
                  <c:v>1.7079E-2</c:v>
                </c:pt>
                <c:pt idx="8161">
                  <c:v>3.6278E-3</c:v>
                </c:pt>
                <c:pt idx="8162">
                  <c:v>1.9300000000000001E-2</c:v>
                </c:pt>
                <c:pt idx="8163">
                  <c:v>2.4160000000000001E-2</c:v>
                </c:pt>
                <c:pt idx="8164">
                  <c:v>7.0127999999999996E-2</c:v>
                </c:pt>
                <c:pt idx="8165">
                  <c:v>5.9919E-2</c:v>
                </c:pt>
                <c:pt idx="8166">
                  <c:v>7.7595999999999998E-2</c:v>
                </c:pt>
                <c:pt idx="8167">
                  <c:v>0.13941999999999999</c:v>
                </c:pt>
                <c:pt idx="8168">
                  <c:v>0.18343000000000001</c:v>
                </c:pt>
                <c:pt idx="8169">
                  <c:v>0.14316000000000001</c:v>
                </c:pt>
                <c:pt idx="8170">
                  <c:v>0.14418</c:v>
                </c:pt>
                <c:pt idx="8171">
                  <c:v>9.3132000000000006E-2</c:v>
                </c:pt>
                <c:pt idx="8172">
                  <c:v>4.9907E-2</c:v>
                </c:pt>
                <c:pt idx="8173">
                  <c:v>6.0158000000000003E-2</c:v>
                </c:pt>
                <c:pt idx="8174">
                  <c:v>2.9007000000000002E-2</c:v>
                </c:pt>
                <c:pt idx="8175">
                  <c:v>-4.5619E-2</c:v>
                </c:pt>
                <c:pt idx="8176">
                  <c:v>-9.4103000000000006E-2</c:v>
                </c:pt>
                <c:pt idx="8177">
                  <c:v>-7.1003999999999998E-2</c:v>
                </c:pt>
                <c:pt idx="8178">
                  <c:v>-8.9613999999999999E-2</c:v>
                </c:pt>
                <c:pt idx="8179">
                  <c:v>-9.1188000000000005E-2</c:v>
                </c:pt>
                <c:pt idx="8180">
                  <c:v>-8.4925E-2</c:v>
                </c:pt>
                <c:pt idx="8181">
                  <c:v>-0.12101000000000001</c:v>
                </c:pt>
                <c:pt idx="8182">
                  <c:v>-0.10811999999999999</c:v>
                </c:pt>
                <c:pt idx="8183">
                  <c:v>-6.6013000000000002E-2</c:v>
                </c:pt>
                <c:pt idx="8184">
                  <c:v>-6.5837999999999994E-2</c:v>
                </c:pt>
                <c:pt idx="8185">
                  <c:v>-6.5956000000000001E-2</c:v>
                </c:pt>
                <c:pt idx="8186">
                  <c:v>-8.5761000000000004E-2</c:v>
                </c:pt>
                <c:pt idx="8187">
                  <c:v>-6.3295000000000004E-2</c:v>
                </c:pt>
                <c:pt idx="8188">
                  <c:v>-4.6947999999999997E-2</c:v>
                </c:pt>
                <c:pt idx="8189">
                  <c:v>-0.16875999999999999</c:v>
                </c:pt>
                <c:pt idx="8190">
                  <c:v>2.3311999999999999E-2</c:v>
                </c:pt>
                <c:pt idx="8191">
                  <c:v>0.10457</c:v>
                </c:pt>
                <c:pt idx="8192">
                  <c:v>-0.23791000000000001</c:v>
                </c:pt>
                <c:pt idx="8193">
                  <c:v>-3.7755999999999998E-2</c:v>
                </c:pt>
                <c:pt idx="8194">
                  <c:v>-0.13905000000000001</c:v>
                </c:pt>
                <c:pt idx="8195">
                  <c:v>0.11675000000000001</c:v>
                </c:pt>
                <c:pt idx="8196">
                  <c:v>-1.5107000000000001E-2</c:v>
                </c:pt>
                <c:pt idx="8197">
                  <c:v>4.5131999999999999E-2</c:v>
                </c:pt>
                <c:pt idx="8198">
                  <c:v>-7.2728000000000001E-2</c:v>
                </c:pt>
                <c:pt idx="8199">
                  <c:v>-7.3381000000000002E-2</c:v>
                </c:pt>
                <c:pt idx="8200">
                  <c:v>0.18995999999999999</c:v>
                </c:pt>
                <c:pt idx="8201">
                  <c:v>9.0583999999999998E-2</c:v>
                </c:pt>
                <c:pt idx="8202">
                  <c:v>1.9744999999999999E-2</c:v>
                </c:pt>
                <c:pt idx="8203">
                  <c:v>0.25502000000000002</c:v>
                </c:pt>
                <c:pt idx="8204">
                  <c:v>4.6761999999999998E-2</c:v>
                </c:pt>
                <c:pt idx="8205">
                  <c:v>-5.9970000000000002E-2</c:v>
                </c:pt>
                <c:pt idx="8206">
                  <c:v>0.1105</c:v>
                </c:pt>
                <c:pt idx="8207">
                  <c:v>-8.4551000000000001E-3</c:v>
                </c:pt>
                <c:pt idx="8208">
                  <c:v>2.4029999999999999E-2</c:v>
                </c:pt>
                <c:pt idx="8209">
                  <c:v>0.17965</c:v>
                </c:pt>
                <c:pt idx="8210">
                  <c:v>0.11192000000000001</c:v>
                </c:pt>
                <c:pt idx="8211">
                  <c:v>0.20291999999999999</c:v>
                </c:pt>
                <c:pt idx="8212">
                  <c:v>0.31013000000000002</c:v>
                </c:pt>
                <c:pt idx="8213">
                  <c:v>0.14710999999999999</c:v>
                </c:pt>
                <c:pt idx="8214">
                  <c:v>-4.6794000000000002E-2</c:v>
                </c:pt>
                <c:pt idx="8215">
                  <c:v>-0.159</c:v>
                </c:pt>
                <c:pt idx="8216">
                  <c:v>-0.27155000000000001</c:v>
                </c:pt>
                <c:pt idx="8217">
                  <c:v>-4.3450999999999997E-2</c:v>
                </c:pt>
                <c:pt idx="8218">
                  <c:v>-0.25524000000000002</c:v>
                </c:pt>
                <c:pt idx="8219">
                  <c:v>6.0977000000000002E-3</c:v>
                </c:pt>
                <c:pt idx="8220">
                  <c:v>-0.21256</c:v>
                </c:pt>
                <c:pt idx="8221">
                  <c:v>-0.15601999999999999</c:v>
                </c:pt>
                <c:pt idx="8222">
                  <c:v>-0.13766</c:v>
                </c:pt>
                <c:pt idx="8223">
                  <c:v>0.13259000000000001</c:v>
                </c:pt>
                <c:pt idx="8224">
                  <c:v>3.6575000000000003E-2</c:v>
                </c:pt>
                <c:pt idx="8225">
                  <c:v>-0.39143</c:v>
                </c:pt>
                <c:pt idx="8226">
                  <c:v>-0.31306</c:v>
                </c:pt>
                <c:pt idx="8227">
                  <c:v>-0.1928</c:v>
                </c:pt>
                <c:pt idx="8228">
                  <c:v>-0.36534</c:v>
                </c:pt>
                <c:pt idx="8229">
                  <c:v>-0.10521999999999999</c:v>
                </c:pt>
                <c:pt idx="8230">
                  <c:v>8.8194999999999992E-3</c:v>
                </c:pt>
                <c:pt idx="8231">
                  <c:v>-0.10008</c:v>
                </c:pt>
                <c:pt idx="8232">
                  <c:v>0.17982000000000001</c:v>
                </c:pt>
                <c:pt idx="8233">
                  <c:v>0.14005999999999999</c:v>
                </c:pt>
                <c:pt idx="8234">
                  <c:v>-4.6558000000000002E-2</c:v>
                </c:pt>
                <c:pt idx="8235">
                  <c:v>0.10108</c:v>
                </c:pt>
                <c:pt idx="8236">
                  <c:v>0.11731999999999999</c:v>
                </c:pt>
                <c:pt idx="8237">
                  <c:v>3.7969999999999997E-2</c:v>
                </c:pt>
                <c:pt idx="8238">
                  <c:v>0.15826000000000001</c:v>
                </c:pt>
                <c:pt idx="8239">
                  <c:v>0.36799999999999999</c:v>
                </c:pt>
                <c:pt idx="8240">
                  <c:v>0.43118000000000001</c:v>
                </c:pt>
                <c:pt idx="8241">
                  <c:v>0.55323999999999995</c:v>
                </c:pt>
                <c:pt idx="8242">
                  <c:v>0.34799999999999998</c:v>
                </c:pt>
                <c:pt idx="8243">
                  <c:v>0.39752999999999999</c:v>
                </c:pt>
                <c:pt idx="8244">
                  <c:v>0.20121</c:v>
                </c:pt>
                <c:pt idx="8245">
                  <c:v>0.36709000000000003</c:v>
                </c:pt>
                <c:pt idx="8246">
                  <c:v>0.33710000000000001</c:v>
                </c:pt>
                <c:pt idx="8247">
                  <c:v>0.20494999999999999</c:v>
                </c:pt>
                <c:pt idx="8248">
                  <c:v>-5.5357000000000003E-2</c:v>
                </c:pt>
                <c:pt idx="8249">
                  <c:v>5.2932E-2</c:v>
                </c:pt>
                <c:pt idx="8250">
                  <c:v>0.33160000000000001</c:v>
                </c:pt>
                <c:pt idx="8251">
                  <c:v>0.17735000000000001</c:v>
                </c:pt>
                <c:pt idx="8252">
                  <c:v>4.0283999999999997E-3</c:v>
                </c:pt>
                <c:pt idx="8253">
                  <c:v>5.3652999999999999E-2</c:v>
                </c:pt>
                <c:pt idx="8254">
                  <c:v>-0.16139999999999999</c:v>
                </c:pt>
                <c:pt idx="8255">
                  <c:v>-0.27590999999999999</c:v>
                </c:pt>
                <c:pt idx="8256">
                  <c:v>-0.24920999999999999</c:v>
                </c:pt>
                <c:pt idx="8257">
                  <c:v>-0.51590999999999998</c:v>
                </c:pt>
                <c:pt idx="8258">
                  <c:v>-0.47954999999999998</c:v>
                </c:pt>
                <c:pt idx="8259">
                  <c:v>-0.32434000000000002</c:v>
                </c:pt>
                <c:pt idx="8260">
                  <c:v>-0.45578999999999997</c:v>
                </c:pt>
                <c:pt idx="8261">
                  <c:v>-0.53097000000000005</c:v>
                </c:pt>
                <c:pt idx="8262">
                  <c:v>-0.47543999999999997</c:v>
                </c:pt>
                <c:pt idx="8263">
                  <c:v>-0.51073000000000002</c:v>
                </c:pt>
                <c:pt idx="8264">
                  <c:v>-0.62024999999999997</c:v>
                </c:pt>
                <c:pt idx="8265">
                  <c:v>-0.58879000000000004</c:v>
                </c:pt>
                <c:pt idx="8266">
                  <c:v>-0.61275999999999997</c:v>
                </c:pt>
                <c:pt idx="8267">
                  <c:v>-0.46187</c:v>
                </c:pt>
                <c:pt idx="8268">
                  <c:v>-0.30392000000000002</c:v>
                </c:pt>
                <c:pt idx="8269">
                  <c:v>-0.20144000000000001</c:v>
                </c:pt>
                <c:pt idx="8270">
                  <c:v>-0.14371</c:v>
                </c:pt>
                <c:pt idx="8271">
                  <c:v>-8.2749000000000003E-2</c:v>
                </c:pt>
                <c:pt idx="8272">
                  <c:v>8.3585000000000007E-2</c:v>
                </c:pt>
                <c:pt idx="8273">
                  <c:v>0.25778000000000001</c:v>
                </c:pt>
                <c:pt idx="8274">
                  <c:v>0.21168999999999999</c:v>
                </c:pt>
                <c:pt idx="8275">
                  <c:v>0.16486000000000001</c:v>
                </c:pt>
                <c:pt idx="8276">
                  <c:v>0.27299000000000001</c:v>
                </c:pt>
                <c:pt idx="8277">
                  <c:v>0.41304999999999997</c:v>
                </c:pt>
                <c:pt idx="8278">
                  <c:v>0.46401999999999999</c:v>
                </c:pt>
                <c:pt idx="8279">
                  <c:v>0.55066999999999999</c:v>
                </c:pt>
                <c:pt idx="8280">
                  <c:v>0.61843000000000004</c:v>
                </c:pt>
                <c:pt idx="8281">
                  <c:v>0.64283000000000001</c:v>
                </c:pt>
                <c:pt idx="8282">
                  <c:v>0.75341000000000002</c:v>
                </c:pt>
                <c:pt idx="8283">
                  <c:v>0.73126999999999998</c:v>
                </c:pt>
                <c:pt idx="8284">
                  <c:v>0.66137000000000001</c:v>
                </c:pt>
                <c:pt idx="8285">
                  <c:v>0.69738</c:v>
                </c:pt>
                <c:pt idx="8286">
                  <c:v>0.73148999999999997</c:v>
                </c:pt>
                <c:pt idx="8287">
                  <c:v>0.68050999999999995</c:v>
                </c:pt>
                <c:pt idx="8288">
                  <c:v>0.58597999999999995</c:v>
                </c:pt>
                <c:pt idx="8289">
                  <c:v>0.54320999999999997</c:v>
                </c:pt>
                <c:pt idx="8290">
                  <c:v>0.32801999999999998</c:v>
                </c:pt>
                <c:pt idx="8291">
                  <c:v>0.16211999999999999</c:v>
                </c:pt>
                <c:pt idx="8292">
                  <c:v>0.13420000000000001</c:v>
                </c:pt>
                <c:pt idx="8293">
                  <c:v>-0.16286999999999999</c:v>
                </c:pt>
                <c:pt idx="8294">
                  <c:v>-0.16247</c:v>
                </c:pt>
                <c:pt idx="8295">
                  <c:v>-0.38890999999999998</c:v>
                </c:pt>
                <c:pt idx="8296">
                  <c:v>-0.41826000000000002</c:v>
                </c:pt>
                <c:pt idx="8297">
                  <c:v>-0.57465999999999995</c:v>
                </c:pt>
                <c:pt idx="8298">
                  <c:v>-0.57240000000000002</c:v>
                </c:pt>
                <c:pt idx="8299">
                  <c:v>-0.59553</c:v>
                </c:pt>
                <c:pt idx="8300">
                  <c:v>-0.78685000000000005</c:v>
                </c:pt>
                <c:pt idx="8301">
                  <c:v>-0.77812999999999999</c:v>
                </c:pt>
                <c:pt idx="8302">
                  <c:v>-0.82777999999999996</c:v>
                </c:pt>
                <c:pt idx="8303">
                  <c:v>-0.98389000000000004</c:v>
                </c:pt>
                <c:pt idx="8304">
                  <c:v>-0.90193000000000001</c:v>
                </c:pt>
                <c:pt idx="8305">
                  <c:v>-0.80906999999999996</c:v>
                </c:pt>
                <c:pt idx="8306">
                  <c:v>-0.82615000000000005</c:v>
                </c:pt>
                <c:pt idx="8307">
                  <c:v>-0.71794999999999998</c:v>
                </c:pt>
                <c:pt idx="8308">
                  <c:v>-0.66725999999999996</c:v>
                </c:pt>
                <c:pt idx="8309">
                  <c:v>-0.66495000000000004</c:v>
                </c:pt>
                <c:pt idx="8310">
                  <c:v>-0.49498999999999999</c:v>
                </c:pt>
                <c:pt idx="8311">
                  <c:v>-0.43003000000000002</c:v>
                </c:pt>
                <c:pt idx="8312">
                  <c:v>-0.40744999999999998</c:v>
                </c:pt>
                <c:pt idx="8313">
                  <c:v>-0.22527</c:v>
                </c:pt>
                <c:pt idx="8314">
                  <c:v>8.4033000000000007E-3</c:v>
                </c:pt>
                <c:pt idx="8315">
                  <c:v>0.32172000000000001</c:v>
                </c:pt>
                <c:pt idx="8316">
                  <c:v>0.58667000000000002</c:v>
                </c:pt>
                <c:pt idx="8317">
                  <c:v>0.48324</c:v>
                </c:pt>
                <c:pt idx="8318">
                  <c:v>0.79534000000000005</c:v>
                </c:pt>
                <c:pt idx="8319">
                  <c:v>0.67830000000000001</c:v>
                </c:pt>
                <c:pt idx="8320">
                  <c:v>1.0223</c:v>
                </c:pt>
                <c:pt idx="8321">
                  <c:v>0.98809999999999998</c:v>
                </c:pt>
                <c:pt idx="8322">
                  <c:v>1.0347</c:v>
                </c:pt>
                <c:pt idx="8323">
                  <c:v>0.87409999999999999</c:v>
                </c:pt>
                <c:pt idx="8324">
                  <c:v>0.96055000000000001</c:v>
                </c:pt>
                <c:pt idx="8325">
                  <c:v>1.2276</c:v>
                </c:pt>
                <c:pt idx="8326">
                  <c:v>1.0952</c:v>
                </c:pt>
                <c:pt idx="8327">
                  <c:v>1.0062</c:v>
                </c:pt>
                <c:pt idx="8328">
                  <c:v>1.1087</c:v>
                </c:pt>
                <c:pt idx="8329">
                  <c:v>0.82362999999999997</c:v>
                </c:pt>
                <c:pt idx="8330">
                  <c:v>0.61177000000000004</c:v>
                </c:pt>
                <c:pt idx="8331">
                  <c:v>0.57618999999999998</c:v>
                </c:pt>
                <c:pt idx="8332">
                  <c:v>0.23871999999999999</c:v>
                </c:pt>
                <c:pt idx="8333">
                  <c:v>0.19211</c:v>
                </c:pt>
                <c:pt idx="8334">
                  <c:v>0.2142</c:v>
                </c:pt>
                <c:pt idx="8335">
                  <c:v>-0.11754000000000001</c:v>
                </c:pt>
                <c:pt idx="8336">
                  <c:v>-0.26034000000000002</c:v>
                </c:pt>
                <c:pt idx="8337">
                  <c:v>-0.27355000000000002</c:v>
                </c:pt>
                <c:pt idx="8338">
                  <c:v>-0.47743999999999998</c:v>
                </c:pt>
                <c:pt idx="8339">
                  <c:v>-0.81511999999999996</c:v>
                </c:pt>
                <c:pt idx="8340">
                  <c:v>-1.1434</c:v>
                </c:pt>
                <c:pt idx="8341">
                  <c:v>-1.4313</c:v>
                </c:pt>
                <c:pt idx="8342">
                  <c:v>-1.1403000000000001</c:v>
                </c:pt>
                <c:pt idx="8343">
                  <c:v>-1.3532</c:v>
                </c:pt>
                <c:pt idx="8344">
                  <c:v>-1.1747000000000001</c:v>
                </c:pt>
                <c:pt idx="8345">
                  <c:v>-1.4133</c:v>
                </c:pt>
                <c:pt idx="8346">
                  <c:v>-1.3082</c:v>
                </c:pt>
                <c:pt idx="8347">
                  <c:v>-1.1819999999999999</c:v>
                </c:pt>
                <c:pt idx="8348">
                  <c:v>-0.84341999999999995</c:v>
                </c:pt>
                <c:pt idx="8349">
                  <c:v>-0.90280000000000005</c:v>
                </c:pt>
                <c:pt idx="8350">
                  <c:v>-1.1665000000000001</c:v>
                </c:pt>
                <c:pt idx="8351">
                  <c:v>-0.90490999999999999</c:v>
                </c:pt>
                <c:pt idx="8352">
                  <c:v>-0.65207999999999999</c:v>
                </c:pt>
                <c:pt idx="8353">
                  <c:v>-0.70626</c:v>
                </c:pt>
                <c:pt idx="8354">
                  <c:v>-0.28731000000000001</c:v>
                </c:pt>
                <c:pt idx="8355">
                  <c:v>3.7361999999999999E-2</c:v>
                </c:pt>
                <c:pt idx="8356">
                  <c:v>0.12720000000000001</c:v>
                </c:pt>
                <c:pt idx="8357">
                  <c:v>0.53680000000000005</c:v>
                </c:pt>
                <c:pt idx="8358">
                  <c:v>0.60418000000000005</c:v>
                </c:pt>
                <c:pt idx="8359">
                  <c:v>0.59302999999999995</c:v>
                </c:pt>
                <c:pt idx="8360">
                  <c:v>0.95457999999999998</c:v>
                </c:pt>
                <c:pt idx="8361">
                  <c:v>1.1252</c:v>
                </c:pt>
                <c:pt idx="8362">
                  <c:v>1.0422</c:v>
                </c:pt>
                <c:pt idx="8363">
                  <c:v>1.2169000000000001</c:v>
                </c:pt>
                <c:pt idx="8364">
                  <c:v>1.5561</c:v>
                </c:pt>
                <c:pt idx="8365">
                  <c:v>1.6607000000000001</c:v>
                </c:pt>
                <c:pt idx="8366">
                  <c:v>1.7779</c:v>
                </c:pt>
                <c:pt idx="8367">
                  <c:v>1.4832000000000001</c:v>
                </c:pt>
                <c:pt idx="8368">
                  <c:v>1.5068999999999999</c:v>
                </c:pt>
                <c:pt idx="8369">
                  <c:v>1.2124999999999999</c:v>
                </c:pt>
                <c:pt idx="8370">
                  <c:v>1.2835000000000001</c:v>
                </c:pt>
                <c:pt idx="8371">
                  <c:v>1.0944</c:v>
                </c:pt>
                <c:pt idx="8372">
                  <c:v>0.77681999999999995</c:v>
                </c:pt>
                <c:pt idx="8373">
                  <c:v>0.39757999999999999</c:v>
                </c:pt>
                <c:pt idx="8374">
                  <c:v>0.38011</c:v>
                </c:pt>
                <c:pt idx="8375">
                  <c:v>0.43680000000000002</c:v>
                </c:pt>
                <c:pt idx="8376">
                  <c:v>0.12173</c:v>
                </c:pt>
                <c:pt idx="8377">
                  <c:v>-0.16619</c:v>
                </c:pt>
                <c:pt idx="8378">
                  <c:v>-0.25846999999999998</c:v>
                </c:pt>
                <c:pt idx="8379">
                  <c:v>-0.63948000000000005</c:v>
                </c:pt>
                <c:pt idx="8380">
                  <c:v>-0.93535000000000001</c:v>
                </c:pt>
                <c:pt idx="8381">
                  <c:v>-1.0507</c:v>
                </c:pt>
                <c:pt idx="8382">
                  <c:v>-1.3545</c:v>
                </c:pt>
                <c:pt idx="8383">
                  <c:v>-1.4323999999999999</c:v>
                </c:pt>
                <c:pt idx="8384">
                  <c:v>-1.4058999999999999</c:v>
                </c:pt>
                <c:pt idx="8385">
                  <c:v>-1.5663</c:v>
                </c:pt>
                <c:pt idx="8386">
                  <c:v>-1.6882999999999999</c:v>
                </c:pt>
                <c:pt idx="8387">
                  <c:v>-1.6154999999999999</c:v>
                </c:pt>
                <c:pt idx="8388">
                  <c:v>-1.6548</c:v>
                </c:pt>
                <c:pt idx="8389">
                  <c:v>-1.712</c:v>
                </c:pt>
                <c:pt idx="8390">
                  <c:v>-1.585</c:v>
                </c:pt>
                <c:pt idx="8391">
                  <c:v>-1.5505</c:v>
                </c:pt>
                <c:pt idx="8392">
                  <c:v>-1.2837000000000001</c:v>
                </c:pt>
                <c:pt idx="8393">
                  <c:v>-0.94845000000000002</c:v>
                </c:pt>
                <c:pt idx="8394">
                  <c:v>-0.74033000000000004</c:v>
                </c:pt>
                <c:pt idx="8395">
                  <c:v>-0.44767000000000001</c:v>
                </c:pt>
                <c:pt idx="8396">
                  <c:v>-0.24701000000000001</c:v>
                </c:pt>
                <c:pt idx="8397">
                  <c:v>0.11967999999999999</c:v>
                </c:pt>
                <c:pt idx="8398">
                  <c:v>0.45019999999999999</c:v>
                </c:pt>
                <c:pt idx="8399">
                  <c:v>0.61077999999999999</c:v>
                </c:pt>
                <c:pt idx="8400">
                  <c:v>0.80745999999999996</c:v>
                </c:pt>
                <c:pt idx="8401">
                  <c:v>1.0058</c:v>
                </c:pt>
                <c:pt idx="8402">
                  <c:v>1.2049000000000001</c:v>
                </c:pt>
                <c:pt idx="8403">
                  <c:v>1.4036</c:v>
                </c:pt>
                <c:pt idx="8404">
                  <c:v>1.5285</c:v>
                </c:pt>
                <c:pt idx="8405">
                  <c:v>1.6873</c:v>
                </c:pt>
                <c:pt idx="8406">
                  <c:v>1.7391000000000001</c:v>
                </c:pt>
                <c:pt idx="8407">
                  <c:v>1.8589</c:v>
                </c:pt>
                <c:pt idx="8408">
                  <c:v>1.9139999999999999</c:v>
                </c:pt>
                <c:pt idx="8409">
                  <c:v>1.7909999999999999</c:v>
                </c:pt>
                <c:pt idx="8410">
                  <c:v>1.7319</c:v>
                </c:pt>
                <c:pt idx="8411">
                  <c:v>1.6656</c:v>
                </c:pt>
                <c:pt idx="8412">
                  <c:v>1.3863000000000001</c:v>
                </c:pt>
                <c:pt idx="8413">
                  <c:v>1.0818000000000001</c:v>
                </c:pt>
                <c:pt idx="8414">
                  <c:v>0.70235999999999998</c:v>
                </c:pt>
                <c:pt idx="8415">
                  <c:v>0.77253000000000005</c:v>
                </c:pt>
                <c:pt idx="8416">
                  <c:v>0.61682999999999999</c:v>
                </c:pt>
                <c:pt idx="8417">
                  <c:v>-0.12683</c:v>
                </c:pt>
                <c:pt idx="8418">
                  <c:v>-0.16768</c:v>
                </c:pt>
                <c:pt idx="8419">
                  <c:v>-0.56322000000000005</c:v>
                </c:pt>
                <c:pt idx="8420">
                  <c:v>-0.56703000000000003</c:v>
                </c:pt>
                <c:pt idx="8421">
                  <c:v>-0.95387</c:v>
                </c:pt>
                <c:pt idx="8422">
                  <c:v>-1.0550999999999999</c:v>
                </c:pt>
                <c:pt idx="8423">
                  <c:v>-1.4439</c:v>
                </c:pt>
                <c:pt idx="8424">
                  <c:v>-1.6575</c:v>
                </c:pt>
                <c:pt idx="8425">
                  <c:v>-1.4603999999999999</c:v>
                </c:pt>
                <c:pt idx="8426">
                  <c:v>-1.5573999999999999</c:v>
                </c:pt>
                <c:pt idx="8427">
                  <c:v>-1.6496</c:v>
                </c:pt>
                <c:pt idx="8428">
                  <c:v>-1.3273999999999999</c:v>
                </c:pt>
                <c:pt idx="8429">
                  <c:v>-1.4078999999999999</c:v>
                </c:pt>
                <c:pt idx="8430">
                  <c:v>-1.514</c:v>
                </c:pt>
                <c:pt idx="8431">
                  <c:v>-1.2782</c:v>
                </c:pt>
                <c:pt idx="8432">
                  <c:v>-1.2088000000000001</c:v>
                </c:pt>
                <c:pt idx="8433">
                  <c:v>-1.0327</c:v>
                </c:pt>
                <c:pt idx="8434">
                  <c:v>-0.72585</c:v>
                </c:pt>
                <c:pt idx="8435">
                  <c:v>-0.63939999999999997</c:v>
                </c:pt>
                <c:pt idx="8436">
                  <c:v>-0.26637</c:v>
                </c:pt>
                <c:pt idx="8437">
                  <c:v>0.13583000000000001</c:v>
                </c:pt>
                <c:pt idx="8438">
                  <c:v>0.22961999999999999</c:v>
                </c:pt>
                <c:pt idx="8439">
                  <c:v>0.33993000000000001</c:v>
                </c:pt>
                <c:pt idx="8440">
                  <c:v>0.19370000000000001</c:v>
                </c:pt>
                <c:pt idx="8441">
                  <c:v>0.14995</c:v>
                </c:pt>
                <c:pt idx="8442">
                  <c:v>0.87356999999999996</c:v>
                </c:pt>
                <c:pt idx="8443">
                  <c:v>0.67169000000000001</c:v>
                </c:pt>
                <c:pt idx="8444">
                  <c:v>1.1964999999999999</c:v>
                </c:pt>
                <c:pt idx="8445">
                  <c:v>0.83772000000000002</c:v>
                </c:pt>
                <c:pt idx="8446">
                  <c:v>1.0348999999999999</c:v>
                </c:pt>
                <c:pt idx="8447">
                  <c:v>1.1040000000000001</c:v>
                </c:pt>
                <c:pt idx="8448">
                  <c:v>1.5612999999999999</c:v>
                </c:pt>
                <c:pt idx="8449">
                  <c:v>1.3927</c:v>
                </c:pt>
                <c:pt idx="8450">
                  <c:v>0.69569999999999999</c:v>
                </c:pt>
                <c:pt idx="8451">
                  <c:v>0.81247999999999998</c:v>
                </c:pt>
                <c:pt idx="8452">
                  <c:v>0.87536000000000003</c:v>
                </c:pt>
                <c:pt idx="8453">
                  <c:v>0.30623</c:v>
                </c:pt>
                <c:pt idx="8454">
                  <c:v>0.62709999999999999</c:v>
                </c:pt>
                <c:pt idx="8455">
                  <c:v>0.70487999999999995</c:v>
                </c:pt>
                <c:pt idx="8456">
                  <c:v>0.25577</c:v>
                </c:pt>
                <c:pt idx="8457">
                  <c:v>0.48465999999999998</c:v>
                </c:pt>
                <c:pt idx="8458">
                  <c:v>0.20483000000000001</c:v>
                </c:pt>
                <c:pt idx="8459">
                  <c:v>-0.34819</c:v>
                </c:pt>
                <c:pt idx="8460">
                  <c:v>-0.26207000000000003</c:v>
                </c:pt>
                <c:pt idx="8461">
                  <c:v>-0.47300999999999999</c:v>
                </c:pt>
                <c:pt idx="8462">
                  <c:v>-0.86604000000000003</c:v>
                </c:pt>
                <c:pt idx="8463">
                  <c:v>-0.81064999999999998</c:v>
                </c:pt>
                <c:pt idx="8464">
                  <c:v>-0.56091999999999997</c:v>
                </c:pt>
                <c:pt idx="8465">
                  <c:v>-0.32502999999999999</c:v>
                </c:pt>
                <c:pt idx="8466">
                  <c:v>-8.1850000000000006E-2</c:v>
                </c:pt>
                <c:pt idx="8467">
                  <c:v>-0.76395000000000002</c:v>
                </c:pt>
                <c:pt idx="8468">
                  <c:v>-0.48976999999999998</c:v>
                </c:pt>
                <c:pt idx="8469">
                  <c:v>-0.89371</c:v>
                </c:pt>
                <c:pt idx="8470">
                  <c:v>-0.37461</c:v>
                </c:pt>
                <c:pt idx="8471">
                  <c:v>-0.54093000000000002</c:v>
                </c:pt>
                <c:pt idx="8472">
                  <c:v>-0.65924000000000005</c:v>
                </c:pt>
                <c:pt idx="8473">
                  <c:v>-1.0597000000000001</c:v>
                </c:pt>
                <c:pt idx="8474">
                  <c:v>-0.73994000000000004</c:v>
                </c:pt>
                <c:pt idx="8475">
                  <c:v>0.11445</c:v>
                </c:pt>
                <c:pt idx="8476">
                  <c:v>-8.5556E-4</c:v>
                </c:pt>
                <c:pt idx="8477">
                  <c:v>-0.10704</c:v>
                </c:pt>
                <c:pt idx="8478">
                  <c:v>0.41182000000000002</c:v>
                </c:pt>
                <c:pt idx="8479">
                  <c:v>8.0557000000000004E-2</c:v>
                </c:pt>
                <c:pt idx="8480">
                  <c:v>-4.3803000000000002E-2</c:v>
                </c:pt>
                <c:pt idx="8481">
                  <c:v>0.31285000000000002</c:v>
                </c:pt>
                <c:pt idx="8482">
                  <c:v>-4.9460999999999998E-2</c:v>
                </c:pt>
                <c:pt idx="8483">
                  <c:v>0.18226000000000001</c:v>
                </c:pt>
                <c:pt idx="8484">
                  <c:v>0.69477</c:v>
                </c:pt>
                <c:pt idx="8485">
                  <c:v>0.47388000000000002</c:v>
                </c:pt>
                <c:pt idx="8486">
                  <c:v>0.44499</c:v>
                </c:pt>
                <c:pt idx="8487">
                  <c:v>0.72258999999999995</c:v>
                </c:pt>
                <c:pt idx="8488">
                  <c:v>0.54388999999999998</c:v>
                </c:pt>
                <c:pt idx="8489">
                  <c:v>-1.5278999999999999E-2</c:v>
                </c:pt>
                <c:pt idx="8490">
                  <c:v>9.8990999999999996E-2</c:v>
                </c:pt>
                <c:pt idx="8491">
                  <c:v>-7.8034000000000006E-2</c:v>
                </c:pt>
                <c:pt idx="8492">
                  <c:v>-7.7909000000000006E-2</c:v>
                </c:pt>
                <c:pt idx="8493">
                  <c:v>7.6307E-2</c:v>
                </c:pt>
                <c:pt idx="8494">
                  <c:v>0.19989999999999999</c:v>
                </c:pt>
                <c:pt idx="8495">
                  <c:v>0.15977</c:v>
                </c:pt>
                <c:pt idx="8496">
                  <c:v>-3.5687000000000003E-2</c:v>
                </c:pt>
                <c:pt idx="8497">
                  <c:v>0.20868</c:v>
                </c:pt>
                <c:pt idx="8498">
                  <c:v>0.42923</c:v>
                </c:pt>
                <c:pt idx="8499">
                  <c:v>8.0726000000000006E-2</c:v>
                </c:pt>
                <c:pt idx="8500">
                  <c:v>-0.25247999999999998</c:v>
                </c:pt>
                <c:pt idx="8501">
                  <c:v>-0.31291000000000002</c:v>
                </c:pt>
                <c:pt idx="8502">
                  <c:v>-0.23282</c:v>
                </c:pt>
                <c:pt idx="8503">
                  <c:v>-0.23299</c:v>
                </c:pt>
                <c:pt idx="8504">
                  <c:v>-0.21967999999999999</c:v>
                </c:pt>
                <c:pt idx="8505">
                  <c:v>-0.23630000000000001</c:v>
                </c:pt>
                <c:pt idx="8506">
                  <c:v>-0.23155000000000001</c:v>
                </c:pt>
                <c:pt idx="8507">
                  <c:v>1.0012999999999999E-2</c:v>
                </c:pt>
                <c:pt idx="8508">
                  <c:v>1.6081000000000002E-2</c:v>
                </c:pt>
                <c:pt idx="8509">
                  <c:v>-0.1134</c:v>
                </c:pt>
                <c:pt idx="8510">
                  <c:v>-1.8563E-2</c:v>
                </c:pt>
                <c:pt idx="8511">
                  <c:v>0.19139</c:v>
                </c:pt>
                <c:pt idx="8512">
                  <c:v>0.19869000000000001</c:v>
                </c:pt>
                <c:pt idx="8513">
                  <c:v>0.10684</c:v>
                </c:pt>
                <c:pt idx="8514">
                  <c:v>3.1185999999999998E-2</c:v>
                </c:pt>
                <c:pt idx="8515">
                  <c:v>0.10584</c:v>
                </c:pt>
                <c:pt idx="8516">
                  <c:v>0.21201999999999999</c:v>
                </c:pt>
                <c:pt idx="8517">
                  <c:v>-3.5973999999999999E-2</c:v>
                </c:pt>
                <c:pt idx="8518">
                  <c:v>-0.16206999999999999</c:v>
                </c:pt>
                <c:pt idx="8519">
                  <c:v>-8.2068000000000002E-2</c:v>
                </c:pt>
                <c:pt idx="8520">
                  <c:v>-7.6621999999999996E-2</c:v>
                </c:pt>
                <c:pt idx="8521">
                  <c:v>-6.2587000000000004E-2</c:v>
                </c:pt>
                <c:pt idx="8522">
                  <c:v>-9.7880999999999996E-2</c:v>
                </c:pt>
                <c:pt idx="8523">
                  <c:v>-0.14332</c:v>
                </c:pt>
                <c:pt idx="8524">
                  <c:v>-0.1125</c:v>
                </c:pt>
                <c:pt idx="8525">
                  <c:v>-3.3894000000000001E-2</c:v>
                </c:pt>
                <c:pt idx="8526">
                  <c:v>-2.8546999999999999E-2</c:v>
                </c:pt>
                <c:pt idx="8527">
                  <c:v>-6.8333000000000005E-2</c:v>
                </c:pt>
                <c:pt idx="8528">
                  <c:v>-1.1161000000000001E-2</c:v>
                </c:pt>
                <c:pt idx="8529">
                  <c:v>2.2089000000000001E-2</c:v>
                </c:pt>
                <c:pt idx="8530">
                  <c:v>1.5900000000000001E-2</c:v>
                </c:pt>
                <c:pt idx="8531">
                  <c:v>2.8396000000000001E-2</c:v>
                </c:pt>
                <c:pt idx="8532">
                  <c:v>2.4031E-2</c:v>
                </c:pt>
                <c:pt idx="8533">
                  <c:v>1.4071E-2</c:v>
                </c:pt>
                <c:pt idx="8534">
                  <c:v>1.1903E-2</c:v>
                </c:pt>
                <c:pt idx="8535">
                  <c:v>2.1787999999999998E-2</c:v>
                </c:pt>
                <c:pt idx="8536">
                  <c:v>1.0116E-2</c:v>
                </c:pt>
                <c:pt idx="8537">
                  <c:v>1.7575E-2</c:v>
                </c:pt>
                <c:pt idx="8538">
                  <c:v>2.6339000000000001E-2</c:v>
                </c:pt>
                <c:pt idx="8539">
                  <c:v>7.1956000000000006E-2</c:v>
                </c:pt>
                <c:pt idx="8540">
                  <c:v>5.9622000000000001E-2</c:v>
                </c:pt>
                <c:pt idx="8541">
                  <c:v>7.5047000000000003E-2</c:v>
                </c:pt>
                <c:pt idx="8542">
                  <c:v>0.14721000000000001</c:v>
                </c:pt>
                <c:pt idx="8543">
                  <c:v>0.18823999999999999</c:v>
                </c:pt>
                <c:pt idx="8544">
                  <c:v>0.14867</c:v>
                </c:pt>
                <c:pt idx="8545">
                  <c:v>0.15307999999999999</c:v>
                </c:pt>
                <c:pt idx="8546">
                  <c:v>0.10353</c:v>
                </c:pt>
                <c:pt idx="8547">
                  <c:v>5.5676000000000003E-2</c:v>
                </c:pt>
                <c:pt idx="8548">
                  <c:v>6.1886999999999998E-2</c:v>
                </c:pt>
                <c:pt idx="8549">
                  <c:v>3.1119999999999998E-2</c:v>
                </c:pt>
                <c:pt idx="8550">
                  <c:v>-4.2481999999999999E-2</c:v>
                </c:pt>
                <c:pt idx="8551">
                  <c:v>-8.9157E-2</c:v>
                </c:pt>
                <c:pt idx="8552">
                  <c:v>-7.0952000000000001E-2</c:v>
                </c:pt>
                <c:pt idx="8553">
                  <c:v>-8.4733000000000003E-2</c:v>
                </c:pt>
                <c:pt idx="8554">
                  <c:v>-8.0113000000000004E-2</c:v>
                </c:pt>
                <c:pt idx="8555">
                  <c:v>-8.0973000000000003E-2</c:v>
                </c:pt>
                <c:pt idx="8556">
                  <c:v>-0.12032</c:v>
                </c:pt>
                <c:pt idx="8557">
                  <c:v>-9.5564999999999997E-2</c:v>
                </c:pt>
                <c:pt idx="8558">
                  <c:v>-4.9763000000000002E-2</c:v>
                </c:pt>
                <c:pt idx="8559">
                  <c:v>-6.3033000000000006E-2</c:v>
                </c:pt>
                <c:pt idx="8560">
                  <c:v>-6.0129000000000002E-2</c:v>
                </c:pt>
                <c:pt idx="8561">
                  <c:v>-8.029E-2</c:v>
                </c:pt>
                <c:pt idx="8562">
                  <c:v>-6.0179000000000003E-2</c:v>
                </c:pt>
                <c:pt idx="8563">
                  <c:v>-4.4347999999999999E-2</c:v>
                </c:pt>
                <c:pt idx="8564">
                  <c:v>-0.16714000000000001</c:v>
                </c:pt>
                <c:pt idx="8565">
                  <c:v>1.942E-2</c:v>
                </c:pt>
                <c:pt idx="8566">
                  <c:v>0.11211</c:v>
                </c:pt>
                <c:pt idx="8567">
                  <c:v>-0.23197000000000001</c:v>
                </c:pt>
                <c:pt idx="8568">
                  <c:v>-3.1781999999999998E-2</c:v>
                </c:pt>
                <c:pt idx="8569">
                  <c:v>-0.13239999999999999</c:v>
                </c:pt>
                <c:pt idx="8570">
                  <c:v>0.12096999999999999</c:v>
                </c:pt>
                <c:pt idx="8571">
                  <c:v>-1.2378999999999999E-2</c:v>
                </c:pt>
                <c:pt idx="8572">
                  <c:v>5.1075000000000002E-2</c:v>
                </c:pt>
                <c:pt idx="8573">
                  <c:v>-7.1223999999999996E-2</c:v>
                </c:pt>
                <c:pt idx="8574">
                  <c:v>-7.9394000000000006E-2</c:v>
                </c:pt>
                <c:pt idx="8575">
                  <c:v>0.19458</c:v>
                </c:pt>
                <c:pt idx="8576">
                  <c:v>9.1360999999999998E-2</c:v>
                </c:pt>
                <c:pt idx="8577">
                  <c:v>1.4406E-2</c:v>
                </c:pt>
                <c:pt idx="8578">
                  <c:v>0.24667</c:v>
                </c:pt>
                <c:pt idx="8579">
                  <c:v>3.5235000000000002E-2</c:v>
                </c:pt>
                <c:pt idx="8580">
                  <c:v>-6.1892999999999997E-2</c:v>
                </c:pt>
                <c:pt idx="8581">
                  <c:v>0.10656</c:v>
                </c:pt>
                <c:pt idx="8582">
                  <c:v>-1.2163E-2</c:v>
                </c:pt>
                <c:pt idx="8583">
                  <c:v>3.0415999999999999E-2</c:v>
                </c:pt>
                <c:pt idx="8584">
                  <c:v>0.17419000000000001</c:v>
                </c:pt>
                <c:pt idx="8585">
                  <c:v>0.10469000000000001</c:v>
                </c:pt>
                <c:pt idx="8586">
                  <c:v>0.2074</c:v>
                </c:pt>
                <c:pt idx="8587">
                  <c:v>0.30443999999999999</c:v>
                </c:pt>
                <c:pt idx="8588">
                  <c:v>0.14166999999999999</c:v>
                </c:pt>
                <c:pt idx="8589">
                  <c:v>-6.1991999999999998E-2</c:v>
                </c:pt>
                <c:pt idx="8590">
                  <c:v>-0.1681</c:v>
                </c:pt>
                <c:pt idx="8591">
                  <c:v>-0.26800000000000002</c:v>
                </c:pt>
                <c:pt idx="8592">
                  <c:v>-5.4448000000000003E-2</c:v>
                </c:pt>
                <c:pt idx="8593">
                  <c:v>-0.26058999999999999</c:v>
                </c:pt>
                <c:pt idx="8594">
                  <c:v>6.4932999999999996E-3</c:v>
                </c:pt>
                <c:pt idx="8595">
                  <c:v>-0.21106</c:v>
                </c:pt>
                <c:pt idx="8596">
                  <c:v>-0.16073999999999999</c:v>
                </c:pt>
                <c:pt idx="8597">
                  <c:v>-0.13427</c:v>
                </c:pt>
                <c:pt idx="8598">
                  <c:v>0.13436000000000001</c:v>
                </c:pt>
                <c:pt idx="8599">
                  <c:v>2.4823999999999999E-2</c:v>
                </c:pt>
                <c:pt idx="8600">
                  <c:v>-0.38430999999999998</c:v>
                </c:pt>
                <c:pt idx="8601">
                  <c:v>-0.31142999999999998</c:v>
                </c:pt>
                <c:pt idx="8602">
                  <c:v>-0.19102</c:v>
                </c:pt>
                <c:pt idx="8603">
                  <c:v>-0.36898999999999998</c:v>
                </c:pt>
                <c:pt idx="8604">
                  <c:v>-0.11544</c:v>
                </c:pt>
                <c:pt idx="8605">
                  <c:v>7.7073999999999997E-3</c:v>
                </c:pt>
                <c:pt idx="8606">
                  <c:v>-9.9128999999999995E-2</c:v>
                </c:pt>
                <c:pt idx="8607">
                  <c:v>0.17932000000000001</c:v>
                </c:pt>
                <c:pt idx="8608">
                  <c:v>0.14909</c:v>
                </c:pt>
                <c:pt idx="8609">
                  <c:v>-4.7511999999999999E-2</c:v>
                </c:pt>
                <c:pt idx="8610">
                  <c:v>0.10142</c:v>
                </c:pt>
                <c:pt idx="8611">
                  <c:v>0.12784000000000001</c:v>
                </c:pt>
                <c:pt idx="8612">
                  <c:v>4.8800999999999997E-2</c:v>
                </c:pt>
                <c:pt idx="8613">
                  <c:v>0.16446</c:v>
                </c:pt>
                <c:pt idx="8614">
                  <c:v>0.35782000000000003</c:v>
                </c:pt>
                <c:pt idx="8615">
                  <c:v>0.42403000000000002</c:v>
                </c:pt>
                <c:pt idx="8616">
                  <c:v>0.56766000000000005</c:v>
                </c:pt>
                <c:pt idx="8617">
                  <c:v>0.34595999999999999</c:v>
                </c:pt>
                <c:pt idx="8618">
                  <c:v>0.39789999999999998</c:v>
                </c:pt>
                <c:pt idx="8619">
                  <c:v>0.21512999999999999</c:v>
                </c:pt>
                <c:pt idx="8620">
                  <c:v>0.38135999999999998</c:v>
                </c:pt>
                <c:pt idx="8621">
                  <c:v>0.34064</c:v>
                </c:pt>
                <c:pt idx="8622">
                  <c:v>0.21157999999999999</c:v>
                </c:pt>
                <c:pt idx="8623">
                  <c:v>-4.6143000000000003E-2</c:v>
                </c:pt>
                <c:pt idx="8624">
                  <c:v>4.5161E-2</c:v>
                </c:pt>
                <c:pt idx="8625">
                  <c:v>0.32211000000000001</c:v>
                </c:pt>
                <c:pt idx="8626">
                  <c:v>0.18051</c:v>
                </c:pt>
                <c:pt idx="8627">
                  <c:v>1.2070000000000001E-2</c:v>
                </c:pt>
                <c:pt idx="8628">
                  <c:v>5.6238000000000003E-2</c:v>
                </c:pt>
                <c:pt idx="8629">
                  <c:v>-0.17144999999999999</c:v>
                </c:pt>
                <c:pt idx="8630">
                  <c:v>-0.28106999999999999</c:v>
                </c:pt>
                <c:pt idx="8631">
                  <c:v>-0.24329000000000001</c:v>
                </c:pt>
                <c:pt idx="8632">
                  <c:v>-0.50646000000000002</c:v>
                </c:pt>
                <c:pt idx="8633">
                  <c:v>-0.47844999999999999</c:v>
                </c:pt>
                <c:pt idx="8634">
                  <c:v>-0.32039000000000001</c:v>
                </c:pt>
                <c:pt idx="8635">
                  <c:v>-0.44169000000000003</c:v>
                </c:pt>
                <c:pt idx="8636">
                  <c:v>-0.53369</c:v>
                </c:pt>
                <c:pt idx="8637">
                  <c:v>-0.46433999999999997</c:v>
                </c:pt>
                <c:pt idx="8638">
                  <c:v>-0.50136000000000003</c:v>
                </c:pt>
                <c:pt idx="8639">
                  <c:v>-0.64049999999999996</c:v>
                </c:pt>
                <c:pt idx="8640">
                  <c:v>-0.60789000000000004</c:v>
                </c:pt>
                <c:pt idx="8641">
                  <c:v>-0.60619999999999996</c:v>
                </c:pt>
                <c:pt idx="8642">
                  <c:v>-0.46207999999999999</c:v>
                </c:pt>
                <c:pt idx="8643">
                  <c:v>-0.31407000000000002</c:v>
                </c:pt>
                <c:pt idx="8644">
                  <c:v>-0.19466</c:v>
                </c:pt>
                <c:pt idx="8645">
                  <c:v>-0.13847999999999999</c:v>
                </c:pt>
                <c:pt idx="8646">
                  <c:v>-8.6326E-2</c:v>
                </c:pt>
                <c:pt idx="8647">
                  <c:v>7.8720999999999999E-2</c:v>
                </c:pt>
                <c:pt idx="8648">
                  <c:v>0.26355000000000001</c:v>
                </c:pt>
                <c:pt idx="8649">
                  <c:v>0.21396000000000001</c:v>
                </c:pt>
                <c:pt idx="8650">
                  <c:v>0.15826000000000001</c:v>
                </c:pt>
                <c:pt idx="8651">
                  <c:v>0.26133000000000001</c:v>
                </c:pt>
                <c:pt idx="8652">
                  <c:v>0.39917000000000002</c:v>
                </c:pt>
                <c:pt idx="8653">
                  <c:v>0.46681</c:v>
                </c:pt>
                <c:pt idx="8654">
                  <c:v>0.53405999999999998</c:v>
                </c:pt>
                <c:pt idx="8655">
                  <c:v>0.60016000000000003</c:v>
                </c:pt>
                <c:pt idx="8656">
                  <c:v>0.64834999999999998</c:v>
                </c:pt>
                <c:pt idx="8657">
                  <c:v>0.76388999999999996</c:v>
                </c:pt>
                <c:pt idx="8658">
                  <c:v>0.72245999999999999</c:v>
                </c:pt>
                <c:pt idx="8659">
                  <c:v>0.67032000000000003</c:v>
                </c:pt>
                <c:pt idx="8660">
                  <c:v>0.70631999999999995</c:v>
                </c:pt>
                <c:pt idx="8661">
                  <c:v>0.71538999999999997</c:v>
                </c:pt>
                <c:pt idx="8662">
                  <c:v>0.66300999999999999</c:v>
                </c:pt>
                <c:pt idx="8663">
                  <c:v>0.59414999999999996</c:v>
                </c:pt>
                <c:pt idx="8664">
                  <c:v>0.53156000000000003</c:v>
                </c:pt>
                <c:pt idx="8665">
                  <c:v>0.31391999999999998</c:v>
                </c:pt>
                <c:pt idx="8666">
                  <c:v>0.16335</c:v>
                </c:pt>
                <c:pt idx="8667">
                  <c:v>0.13477</c:v>
                </c:pt>
                <c:pt idx="8668">
                  <c:v>-0.16624</c:v>
                </c:pt>
                <c:pt idx="8669">
                  <c:v>-0.15870000000000001</c:v>
                </c:pt>
                <c:pt idx="8670">
                  <c:v>-0.39362000000000003</c:v>
                </c:pt>
                <c:pt idx="8671">
                  <c:v>-0.41726999999999997</c:v>
                </c:pt>
                <c:pt idx="8672">
                  <c:v>-0.56481000000000003</c:v>
                </c:pt>
                <c:pt idx="8673">
                  <c:v>-0.57970999999999995</c:v>
                </c:pt>
                <c:pt idx="8674">
                  <c:v>-0.58042000000000005</c:v>
                </c:pt>
                <c:pt idx="8675">
                  <c:v>-0.77383999999999997</c:v>
                </c:pt>
                <c:pt idx="8676">
                  <c:v>-0.80066999999999999</c:v>
                </c:pt>
                <c:pt idx="8677">
                  <c:v>-0.85038999999999998</c:v>
                </c:pt>
                <c:pt idx="8678">
                  <c:v>-0.96999000000000002</c:v>
                </c:pt>
                <c:pt idx="8679">
                  <c:v>-0.88866000000000001</c:v>
                </c:pt>
                <c:pt idx="8680">
                  <c:v>-0.82633000000000001</c:v>
                </c:pt>
                <c:pt idx="8681">
                  <c:v>-0.80747000000000002</c:v>
                </c:pt>
                <c:pt idx="8682">
                  <c:v>-0.70194000000000001</c:v>
                </c:pt>
                <c:pt idx="8683">
                  <c:v>-0.68777999999999995</c:v>
                </c:pt>
                <c:pt idx="8684">
                  <c:v>-0.64958000000000005</c:v>
                </c:pt>
                <c:pt idx="8685">
                  <c:v>-0.47641</c:v>
                </c:pt>
                <c:pt idx="8686">
                  <c:v>-0.43886999999999998</c:v>
                </c:pt>
                <c:pt idx="8687">
                  <c:v>-0.41166999999999998</c:v>
                </c:pt>
                <c:pt idx="8688">
                  <c:v>-0.21384</c:v>
                </c:pt>
                <c:pt idx="8689">
                  <c:v>1.1783E-2</c:v>
                </c:pt>
                <c:pt idx="8690">
                  <c:v>0.33107999999999999</c:v>
                </c:pt>
                <c:pt idx="8691">
                  <c:v>0.58398000000000005</c:v>
                </c:pt>
                <c:pt idx="8692">
                  <c:v>0.48137999999999997</c:v>
                </c:pt>
                <c:pt idx="8693">
                  <c:v>0.80811999999999995</c:v>
                </c:pt>
                <c:pt idx="8694">
                  <c:v>0.66569999999999996</c:v>
                </c:pt>
                <c:pt idx="8695">
                  <c:v>1.0282</c:v>
                </c:pt>
                <c:pt idx="8696">
                  <c:v>1.0239</c:v>
                </c:pt>
                <c:pt idx="8697">
                  <c:v>1.0555000000000001</c:v>
                </c:pt>
                <c:pt idx="8698">
                  <c:v>0.86772000000000005</c:v>
                </c:pt>
                <c:pt idx="8699">
                  <c:v>0.94772000000000001</c:v>
                </c:pt>
                <c:pt idx="8700">
                  <c:v>1.2623</c:v>
                </c:pt>
                <c:pt idx="8701">
                  <c:v>1.0839000000000001</c:v>
                </c:pt>
                <c:pt idx="8702">
                  <c:v>0.98763000000000001</c:v>
                </c:pt>
                <c:pt idx="8703">
                  <c:v>1.1429</c:v>
                </c:pt>
                <c:pt idx="8704">
                  <c:v>0.85729999999999995</c:v>
                </c:pt>
                <c:pt idx="8705">
                  <c:v>0.60826999999999998</c:v>
                </c:pt>
                <c:pt idx="8706">
                  <c:v>0.57277</c:v>
                </c:pt>
                <c:pt idx="8707">
                  <c:v>0.25440000000000002</c:v>
                </c:pt>
                <c:pt idx="8708">
                  <c:v>0.17768999999999999</c:v>
                </c:pt>
                <c:pt idx="8709">
                  <c:v>0.20788999999999999</c:v>
                </c:pt>
                <c:pt idx="8710">
                  <c:v>-0.11386</c:v>
                </c:pt>
                <c:pt idx="8711">
                  <c:v>-0.26173000000000002</c:v>
                </c:pt>
                <c:pt idx="8712">
                  <c:v>-0.26476</c:v>
                </c:pt>
                <c:pt idx="8713">
                  <c:v>-0.48509000000000002</c:v>
                </c:pt>
                <c:pt idx="8714">
                  <c:v>-0.83374999999999999</c:v>
                </c:pt>
                <c:pt idx="8715">
                  <c:v>-1.1282000000000001</c:v>
                </c:pt>
                <c:pt idx="8716">
                  <c:v>-1.4048</c:v>
                </c:pt>
                <c:pt idx="8717">
                  <c:v>-1.1652</c:v>
                </c:pt>
                <c:pt idx="8718">
                  <c:v>-1.3403</c:v>
                </c:pt>
                <c:pt idx="8719">
                  <c:v>-1.1588000000000001</c:v>
                </c:pt>
                <c:pt idx="8720">
                  <c:v>-1.4470000000000001</c:v>
                </c:pt>
                <c:pt idx="8721">
                  <c:v>-1.2873000000000001</c:v>
                </c:pt>
                <c:pt idx="8722">
                  <c:v>-1.1661999999999999</c:v>
                </c:pt>
                <c:pt idx="8723">
                  <c:v>-0.87853000000000003</c:v>
                </c:pt>
                <c:pt idx="8724">
                  <c:v>-0.93872999999999995</c:v>
                </c:pt>
                <c:pt idx="8725">
                  <c:v>-1.1448</c:v>
                </c:pt>
                <c:pt idx="8726">
                  <c:v>-0.89551000000000003</c:v>
                </c:pt>
                <c:pt idx="8727">
                  <c:v>-0.68391999999999997</c:v>
                </c:pt>
                <c:pt idx="8728">
                  <c:v>-0.69369000000000003</c:v>
                </c:pt>
                <c:pt idx="8729">
                  <c:v>-0.27965000000000001</c:v>
                </c:pt>
                <c:pt idx="8730">
                  <c:v>3.1306E-2</c:v>
                </c:pt>
                <c:pt idx="8731">
                  <c:v>0.12106</c:v>
                </c:pt>
                <c:pt idx="8732">
                  <c:v>0.55008000000000001</c:v>
                </c:pt>
                <c:pt idx="8733">
                  <c:v>0.61482000000000003</c:v>
                </c:pt>
                <c:pt idx="8734">
                  <c:v>0.59347000000000005</c:v>
                </c:pt>
                <c:pt idx="8735">
                  <c:v>0.94160999999999995</c:v>
                </c:pt>
                <c:pt idx="8736">
                  <c:v>1.1003000000000001</c:v>
                </c:pt>
                <c:pt idx="8737">
                  <c:v>1.0690999999999999</c:v>
                </c:pt>
                <c:pt idx="8738">
                  <c:v>1.2032</c:v>
                </c:pt>
                <c:pt idx="8739">
                  <c:v>1.5295000000000001</c:v>
                </c:pt>
                <c:pt idx="8740">
                  <c:v>1.702</c:v>
                </c:pt>
                <c:pt idx="8741">
                  <c:v>1.7626999999999999</c:v>
                </c:pt>
                <c:pt idx="8742">
                  <c:v>1.4797</c:v>
                </c:pt>
                <c:pt idx="8743">
                  <c:v>1.4826999999999999</c:v>
                </c:pt>
                <c:pt idx="8744">
                  <c:v>1.2387999999999999</c:v>
                </c:pt>
                <c:pt idx="8745">
                  <c:v>1.2606999999999999</c:v>
                </c:pt>
                <c:pt idx="8746">
                  <c:v>1.0750999999999999</c:v>
                </c:pt>
                <c:pt idx="8747">
                  <c:v>0.79783999999999999</c:v>
                </c:pt>
                <c:pt idx="8748">
                  <c:v>0.38621</c:v>
                </c:pt>
                <c:pt idx="8749">
                  <c:v>0.36814000000000002</c:v>
                </c:pt>
                <c:pt idx="8750">
                  <c:v>0.46631</c:v>
                </c:pt>
                <c:pt idx="8751">
                  <c:v>0.13908000000000001</c:v>
                </c:pt>
                <c:pt idx="8752">
                  <c:v>-0.16108</c:v>
                </c:pt>
                <c:pt idx="8753">
                  <c:v>-0.24045</c:v>
                </c:pt>
                <c:pt idx="8754">
                  <c:v>-0.64951000000000003</c:v>
                </c:pt>
                <c:pt idx="8755">
                  <c:v>-0.92337000000000002</c:v>
                </c:pt>
                <c:pt idx="8756">
                  <c:v>-1.0255000000000001</c:v>
                </c:pt>
                <c:pt idx="8757">
                  <c:v>-1.3720000000000001</c:v>
                </c:pt>
                <c:pt idx="8758">
                  <c:v>-1.3996999999999999</c:v>
                </c:pt>
                <c:pt idx="8759">
                  <c:v>-1.3716999999999999</c:v>
                </c:pt>
                <c:pt idx="8760">
                  <c:v>-1.6047</c:v>
                </c:pt>
                <c:pt idx="8761">
                  <c:v>-1.7276</c:v>
                </c:pt>
                <c:pt idx="8762">
                  <c:v>-1.5855999999999999</c:v>
                </c:pt>
                <c:pt idx="8763">
                  <c:v>-1.6208</c:v>
                </c:pt>
                <c:pt idx="8764">
                  <c:v>-1.7615000000000001</c:v>
                </c:pt>
                <c:pt idx="8765">
                  <c:v>-1.5468</c:v>
                </c:pt>
                <c:pt idx="8766">
                  <c:v>-1.5179</c:v>
                </c:pt>
                <c:pt idx="8767">
                  <c:v>-1.3101</c:v>
                </c:pt>
                <c:pt idx="8768">
                  <c:v>-0.92286999999999997</c:v>
                </c:pt>
                <c:pt idx="8769">
                  <c:v>-0.70998000000000006</c:v>
                </c:pt>
                <c:pt idx="8770">
                  <c:v>-0.45918999999999999</c:v>
                </c:pt>
                <c:pt idx="8771">
                  <c:v>-0.25879000000000002</c:v>
                </c:pt>
                <c:pt idx="8772">
                  <c:v>0.12778</c:v>
                </c:pt>
                <c:pt idx="8773">
                  <c:v>0.44407000000000002</c:v>
                </c:pt>
                <c:pt idx="8774">
                  <c:v>0.61168</c:v>
                </c:pt>
                <c:pt idx="8775">
                  <c:v>0.8034</c:v>
                </c:pt>
                <c:pt idx="8776">
                  <c:v>0.99253000000000002</c:v>
                </c:pt>
                <c:pt idx="8777">
                  <c:v>1.2285999999999999</c:v>
                </c:pt>
                <c:pt idx="8778">
                  <c:v>1.3783000000000001</c:v>
                </c:pt>
                <c:pt idx="8779">
                  <c:v>1.526</c:v>
                </c:pt>
                <c:pt idx="8780">
                  <c:v>1.6589</c:v>
                </c:pt>
                <c:pt idx="8781">
                  <c:v>1.7763</c:v>
                </c:pt>
                <c:pt idx="8782">
                  <c:v>1.8240000000000001</c:v>
                </c:pt>
                <c:pt idx="8783">
                  <c:v>1.8771</c:v>
                </c:pt>
                <c:pt idx="8784">
                  <c:v>1.8320000000000001</c:v>
                </c:pt>
                <c:pt idx="8785">
                  <c:v>1.6981999999999999</c:v>
                </c:pt>
                <c:pt idx="8786">
                  <c:v>1.629</c:v>
                </c:pt>
                <c:pt idx="8787">
                  <c:v>1.4229000000000001</c:v>
                </c:pt>
                <c:pt idx="8788">
                  <c:v>1.0741000000000001</c:v>
                </c:pt>
                <c:pt idx="8789">
                  <c:v>0.68379000000000001</c:v>
                </c:pt>
                <c:pt idx="8790">
                  <c:v>0.75078999999999996</c:v>
                </c:pt>
                <c:pt idx="8791">
                  <c:v>0.63539000000000001</c:v>
                </c:pt>
                <c:pt idx="8792">
                  <c:v>-0.14532999999999999</c:v>
                </c:pt>
                <c:pt idx="8793">
                  <c:v>-0.17677999999999999</c:v>
                </c:pt>
                <c:pt idx="8794">
                  <c:v>-0.56562999999999997</c:v>
                </c:pt>
                <c:pt idx="8795">
                  <c:v>-0.56850000000000001</c:v>
                </c:pt>
                <c:pt idx="8796">
                  <c:v>-0.94891999999999999</c:v>
                </c:pt>
                <c:pt idx="8797">
                  <c:v>-1.0859000000000001</c:v>
                </c:pt>
                <c:pt idx="8798">
                  <c:v>-1.4856</c:v>
                </c:pt>
                <c:pt idx="8799">
                  <c:v>-1.6431</c:v>
                </c:pt>
                <c:pt idx="8800">
                  <c:v>-1.4356</c:v>
                </c:pt>
                <c:pt idx="8801">
                  <c:v>-1.6057999999999999</c:v>
                </c:pt>
                <c:pt idx="8802">
                  <c:v>-1.6298999999999999</c:v>
                </c:pt>
                <c:pt idx="8803">
                  <c:v>-1.2994000000000001</c:v>
                </c:pt>
                <c:pt idx="8804">
                  <c:v>-1.4702</c:v>
                </c:pt>
                <c:pt idx="8805">
                  <c:v>-1.48</c:v>
                </c:pt>
                <c:pt idx="8806">
                  <c:v>-1.2494000000000001</c:v>
                </c:pt>
                <c:pt idx="8807">
                  <c:v>-1.2555000000000001</c:v>
                </c:pt>
                <c:pt idx="8808">
                  <c:v>-1.0629</c:v>
                </c:pt>
                <c:pt idx="8809">
                  <c:v>-0.70396999999999998</c:v>
                </c:pt>
                <c:pt idx="8810">
                  <c:v>-0.62848000000000004</c:v>
                </c:pt>
                <c:pt idx="8811">
                  <c:v>-0.28371000000000002</c:v>
                </c:pt>
                <c:pt idx="8812">
                  <c:v>0.14793999999999999</c:v>
                </c:pt>
                <c:pt idx="8813">
                  <c:v>0.23383999999999999</c:v>
                </c:pt>
                <c:pt idx="8814">
                  <c:v>0.32056000000000001</c:v>
                </c:pt>
                <c:pt idx="8815">
                  <c:v>0.17793</c:v>
                </c:pt>
                <c:pt idx="8816">
                  <c:v>0.16175</c:v>
                </c:pt>
                <c:pt idx="8817">
                  <c:v>0.89478000000000002</c:v>
                </c:pt>
                <c:pt idx="8818">
                  <c:v>0.69008000000000003</c:v>
                </c:pt>
                <c:pt idx="8819">
                  <c:v>1.1836</c:v>
                </c:pt>
                <c:pt idx="8820">
                  <c:v>0.82374999999999998</c:v>
                </c:pt>
                <c:pt idx="8821">
                  <c:v>1.0763</c:v>
                </c:pt>
                <c:pt idx="8822">
                  <c:v>1.0893999999999999</c:v>
                </c:pt>
                <c:pt idx="8823">
                  <c:v>1.5357000000000001</c:v>
                </c:pt>
                <c:pt idx="8824">
                  <c:v>1.4216</c:v>
                </c:pt>
                <c:pt idx="8825">
                  <c:v>0.68649000000000004</c:v>
                </c:pt>
                <c:pt idx="8826">
                  <c:v>0.79525999999999997</c:v>
                </c:pt>
                <c:pt idx="8827">
                  <c:v>0.85724</c:v>
                </c:pt>
                <c:pt idx="8828">
                  <c:v>0.33065</c:v>
                </c:pt>
                <c:pt idx="8829">
                  <c:v>0.58886000000000005</c:v>
                </c:pt>
                <c:pt idx="8830">
                  <c:v>0.68642000000000003</c:v>
                </c:pt>
                <c:pt idx="8831">
                  <c:v>0.28175</c:v>
                </c:pt>
                <c:pt idx="8832">
                  <c:v>0.47197</c:v>
                </c:pt>
                <c:pt idx="8833">
                  <c:v>0.21579999999999999</c:v>
                </c:pt>
                <c:pt idx="8834">
                  <c:v>-0.33728000000000002</c:v>
                </c:pt>
                <c:pt idx="8835">
                  <c:v>-0.24768000000000001</c:v>
                </c:pt>
                <c:pt idx="8836">
                  <c:v>-0.45730999999999999</c:v>
                </c:pt>
                <c:pt idx="8837">
                  <c:v>-0.86684000000000005</c:v>
                </c:pt>
                <c:pt idx="8838">
                  <c:v>-0.82321999999999995</c:v>
                </c:pt>
                <c:pt idx="8839">
                  <c:v>-0.57408000000000003</c:v>
                </c:pt>
                <c:pt idx="8840">
                  <c:v>-0.32511000000000001</c:v>
                </c:pt>
                <c:pt idx="8841">
                  <c:v>-9.4063999999999995E-2</c:v>
                </c:pt>
                <c:pt idx="8842">
                  <c:v>-0.75690999999999997</c:v>
                </c:pt>
                <c:pt idx="8843">
                  <c:v>-0.47005000000000002</c:v>
                </c:pt>
                <c:pt idx="8844">
                  <c:v>-0.91925000000000001</c:v>
                </c:pt>
                <c:pt idx="8845">
                  <c:v>-0.40826000000000001</c:v>
                </c:pt>
                <c:pt idx="8846">
                  <c:v>-0.52095000000000002</c:v>
                </c:pt>
                <c:pt idx="8847">
                  <c:v>-0.63510999999999995</c:v>
                </c:pt>
                <c:pt idx="8848">
                  <c:v>-1.0952</c:v>
                </c:pt>
                <c:pt idx="8849">
                  <c:v>-0.74929999999999997</c:v>
                </c:pt>
                <c:pt idx="8850">
                  <c:v>0.10817</c:v>
                </c:pt>
                <c:pt idx="8851">
                  <c:v>-2.8986000000000001E-2</c:v>
                </c:pt>
                <c:pt idx="8852">
                  <c:v>-9.8403000000000004E-2</c:v>
                </c:pt>
                <c:pt idx="8853">
                  <c:v>0.41163</c:v>
                </c:pt>
                <c:pt idx="8854">
                  <c:v>3.7703E-2</c:v>
                </c:pt>
                <c:pt idx="8855">
                  <c:v>-6.5651000000000001E-2</c:v>
                </c:pt>
                <c:pt idx="8856">
                  <c:v>0.3105</c:v>
                </c:pt>
                <c:pt idx="8857">
                  <c:v>-5.6354000000000001E-2</c:v>
                </c:pt>
                <c:pt idx="8858">
                  <c:v>0.19644</c:v>
                </c:pt>
                <c:pt idx="8859">
                  <c:v>0.67771000000000003</c:v>
                </c:pt>
                <c:pt idx="8860">
                  <c:v>0.46179999999999999</c:v>
                </c:pt>
                <c:pt idx="8861">
                  <c:v>0.46239000000000002</c:v>
                </c:pt>
                <c:pt idx="8862">
                  <c:v>0.70147999999999999</c:v>
                </c:pt>
                <c:pt idx="8863">
                  <c:v>0.52285000000000004</c:v>
                </c:pt>
                <c:pt idx="8864">
                  <c:v>-3.0939000000000001E-2</c:v>
                </c:pt>
                <c:pt idx="8865">
                  <c:v>9.0449000000000002E-2</c:v>
                </c:pt>
                <c:pt idx="8866">
                  <c:v>-9.7248000000000001E-2</c:v>
                </c:pt>
                <c:pt idx="8867">
                  <c:v>-9.8459000000000005E-2</c:v>
                </c:pt>
                <c:pt idx="8868">
                  <c:v>9.2109999999999997E-2</c:v>
                </c:pt>
                <c:pt idx="8869">
                  <c:v>0.18876999999999999</c:v>
                </c:pt>
                <c:pt idx="8870">
                  <c:v>0.14877000000000001</c:v>
                </c:pt>
                <c:pt idx="8871">
                  <c:v>-2.0341999999999999E-2</c:v>
                </c:pt>
                <c:pt idx="8872">
                  <c:v>0.19222</c:v>
                </c:pt>
                <c:pt idx="8873">
                  <c:v>0.41927999999999999</c:v>
                </c:pt>
                <c:pt idx="8874">
                  <c:v>6.3833000000000001E-2</c:v>
                </c:pt>
                <c:pt idx="8875">
                  <c:v>-0.26673000000000002</c:v>
                </c:pt>
                <c:pt idx="8876">
                  <c:v>-0.32835999999999999</c:v>
                </c:pt>
                <c:pt idx="8877">
                  <c:v>-0.24365000000000001</c:v>
                </c:pt>
                <c:pt idx="8878">
                  <c:v>-0.23952999999999999</c:v>
                </c:pt>
                <c:pt idx="8879">
                  <c:v>-0.23286000000000001</c:v>
                </c:pt>
                <c:pt idx="8880">
                  <c:v>-0.24135999999999999</c:v>
                </c:pt>
                <c:pt idx="8881">
                  <c:v>-0.23558999999999999</c:v>
                </c:pt>
                <c:pt idx="8882">
                  <c:v>6.7727000000000004E-3</c:v>
                </c:pt>
                <c:pt idx="8883">
                  <c:v>1.5204000000000001E-2</c:v>
                </c:pt>
                <c:pt idx="8884">
                  <c:v>-0.10829999999999999</c:v>
                </c:pt>
                <c:pt idx="8885">
                  <c:v>-2.3310000000000001E-2</c:v>
                </c:pt>
                <c:pt idx="8886">
                  <c:v>0.19513</c:v>
                </c:pt>
                <c:pt idx="8887">
                  <c:v>0.20444999999999999</c:v>
                </c:pt>
                <c:pt idx="8888">
                  <c:v>9.4570000000000001E-2</c:v>
                </c:pt>
                <c:pt idx="8889">
                  <c:v>3.3137E-2</c:v>
                </c:pt>
                <c:pt idx="8890">
                  <c:v>0.10796</c:v>
                </c:pt>
                <c:pt idx="8891">
                  <c:v>0.20568</c:v>
                </c:pt>
                <c:pt idx="8892">
                  <c:v>-5.0160000000000003E-2</c:v>
                </c:pt>
                <c:pt idx="8893">
                  <c:v>-0.15719</c:v>
                </c:pt>
                <c:pt idx="8894">
                  <c:v>-7.1618000000000001E-2</c:v>
                </c:pt>
                <c:pt idx="8895">
                  <c:v>-7.7310000000000004E-2</c:v>
                </c:pt>
                <c:pt idx="8896">
                  <c:v>-5.7576000000000002E-2</c:v>
                </c:pt>
                <c:pt idx="8897">
                  <c:v>-8.9477000000000001E-2</c:v>
                </c:pt>
                <c:pt idx="8898">
                  <c:v>-0.13900000000000001</c:v>
                </c:pt>
                <c:pt idx="8899">
                  <c:v>-9.9321999999999994E-2</c:v>
                </c:pt>
                <c:pt idx="8900">
                  <c:v>-2.8247999999999999E-2</c:v>
                </c:pt>
                <c:pt idx="8901">
                  <c:v>-2.7892E-2</c:v>
                </c:pt>
                <c:pt idx="8902">
                  <c:v>-6.1712000000000003E-2</c:v>
                </c:pt>
                <c:pt idx="8903">
                  <c:v>-5.7055999999999999E-3</c:v>
                </c:pt>
                <c:pt idx="8904">
                  <c:v>2.2581E-2</c:v>
                </c:pt>
                <c:pt idx="8905">
                  <c:v>1.9945999999999998E-2</c:v>
                </c:pt>
                <c:pt idx="8906">
                  <c:v>2.9399999999999999E-2</c:v>
                </c:pt>
                <c:pt idx="8907">
                  <c:v>2.1058E-2</c:v>
                </c:pt>
                <c:pt idx="8908">
                  <c:v>1.8415999999999998E-2</c:v>
                </c:pt>
                <c:pt idx="8909">
                  <c:v>1.2133E-2</c:v>
                </c:pt>
                <c:pt idx="8910">
                  <c:v>2.3819E-2</c:v>
                </c:pt>
                <c:pt idx="8911">
                  <c:v>9.3416999999999997E-3</c:v>
                </c:pt>
                <c:pt idx="8912">
                  <c:v>2.5732000000000001E-2</c:v>
                </c:pt>
                <c:pt idx="8913">
                  <c:v>2.9086999999999998E-2</c:v>
                </c:pt>
                <c:pt idx="8914">
                  <c:v>7.3025000000000007E-2</c:v>
                </c:pt>
                <c:pt idx="8915">
                  <c:v>6.4542000000000002E-2</c:v>
                </c:pt>
                <c:pt idx="8916">
                  <c:v>7.5111999999999998E-2</c:v>
                </c:pt>
                <c:pt idx="8917">
                  <c:v>0.14545</c:v>
                </c:pt>
                <c:pt idx="8918">
                  <c:v>0.19023000000000001</c:v>
                </c:pt>
                <c:pt idx="8919">
                  <c:v>0.14663999999999999</c:v>
                </c:pt>
                <c:pt idx="8920">
                  <c:v>0.15212000000000001</c:v>
                </c:pt>
                <c:pt idx="8921">
                  <c:v>9.9306000000000005E-2</c:v>
                </c:pt>
                <c:pt idx="8922">
                  <c:v>5.7378999999999999E-2</c:v>
                </c:pt>
                <c:pt idx="8923">
                  <c:v>6.2341000000000001E-2</c:v>
                </c:pt>
                <c:pt idx="8924">
                  <c:v>3.2688000000000002E-2</c:v>
                </c:pt>
                <c:pt idx="8925">
                  <c:v>-4.4556999999999999E-2</c:v>
                </c:pt>
                <c:pt idx="8926">
                  <c:v>-9.0218999999999994E-2</c:v>
                </c:pt>
                <c:pt idx="8927">
                  <c:v>-6.7990999999999996E-2</c:v>
                </c:pt>
                <c:pt idx="8928">
                  <c:v>-8.9677999999999994E-2</c:v>
                </c:pt>
                <c:pt idx="8929">
                  <c:v>-8.4431999999999993E-2</c:v>
                </c:pt>
                <c:pt idx="8930">
                  <c:v>-8.3424999999999999E-2</c:v>
                </c:pt>
                <c:pt idx="8931">
                  <c:v>-0.11951000000000001</c:v>
                </c:pt>
                <c:pt idx="8932">
                  <c:v>-0.10878</c:v>
                </c:pt>
                <c:pt idx="8933">
                  <c:v>-5.7338E-2</c:v>
                </c:pt>
                <c:pt idx="8934">
                  <c:v>-6.5106999999999998E-2</c:v>
                </c:pt>
                <c:pt idx="8935">
                  <c:v>-6.6187999999999997E-2</c:v>
                </c:pt>
                <c:pt idx="8936">
                  <c:v>-8.3527000000000004E-2</c:v>
                </c:pt>
                <c:pt idx="8937">
                  <c:v>-6.3806000000000002E-2</c:v>
                </c:pt>
                <c:pt idx="8938">
                  <c:v>-4.7912000000000003E-2</c:v>
                </c:pt>
                <c:pt idx="8939">
                  <c:v>-0.17118</c:v>
                </c:pt>
                <c:pt idx="8940">
                  <c:v>1.6593E-2</c:v>
                </c:pt>
                <c:pt idx="8941">
                  <c:v>0.10897</c:v>
                </c:pt>
                <c:pt idx="8942">
                  <c:v>-0.24063999999999999</c:v>
                </c:pt>
                <c:pt idx="8943">
                  <c:v>-4.0576000000000001E-2</c:v>
                </c:pt>
                <c:pt idx="8944">
                  <c:v>-0.14099999999999999</c:v>
                </c:pt>
                <c:pt idx="8945">
                  <c:v>0.11458</c:v>
                </c:pt>
                <c:pt idx="8946">
                  <c:v>-1.9613999999999999E-2</c:v>
                </c:pt>
                <c:pt idx="8947">
                  <c:v>4.1105999999999997E-2</c:v>
                </c:pt>
                <c:pt idx="8948">
                  <c:v>-7.7676999999999996E-2</c:v>
                </c:pt>
                <c:pt idx="8949">
                  <c:v>-7.5746999999999995E-2</c:v>
                </c:pt>
                <c:pt idx="8950">
                  <c:v>0.19158</c:v>
                </c:pt>
                <c:pt idx="8951">
                  <c:v>8.5591E-2</c:v>
                </c:pt>
                <c:pt idx="8952">
                  <c:v>2.2416999999999999E-2</c:v>
                </c:pt>
                <c:pt idx="8953">
                  <c:v>0.24671999999999999</c:v>
                </c:pt>
                <c:pt idx="8954">
                  <c:v>3.2655000000000003E-2</c:v>
                </c:pt>
                <c:pt idx="8955">
                  <c:v>-6.4880999999999994E-2</c:v>
                </c:pt>
                <c:pt idx="8956">
                  <c:v>0.10576000000000001</c:v>
                </c:pt>
                <c:pt idx="8957">
                  <c:v>-1.2505E-2</c:v>
                </c:pt>
                <c:pt idx="8958">
                  <c:v>2.8919E-2</c:v>
                </c:pt>
                <c:pt idx="8959">
                  <c:v>0.18404000000000001</c:v>
                </c:pt>
                <c:pt idx="8960">
                  <c:v>0.10476000000000001</c:v>
                </c:pt>
                <c:pt idx="8961">
                  <c:v>0.20749000000000001</c:v>
                </c:pt>
                <c:pt idx="8962">
                  <c:v>0.30481000000000003</c:v>
                </c:pt>
                <c:pt idx="8963">
                  <c:v>0.14484</c:v>
                </c:pt>
                <c:pt idx="8964">
                  <c:v>-5.9022999999999999E-2</c:v>
                </c:pt>
                <c:pt idx="8965">
                  <c:v>-0.16757</c:v>
                </c:pt>
                <c:pt idx="8966">
                  <c:v>-0.26554</c:v>
                </c:pt>
                <c:pt idx="8967">
                  <c:v>-4.9741E-2</c:v>
                </c:pt>
                <c:pt idx="8968">
                  <c:v>-0.2571</c:v>
                </c:pt>
                <c:pt idx="8969">
                  <c:v>4.9605999999999999E-3</c:v>
                </c:pt>
                <c:pt idx="8970">
                  <c:v>-0.20845</c:v>
                </c:pt>
                <c:pt idx="8971">
                  <c:v>-0.15332999999999999</c:v>
                </c:pt>
                <c:pt idx="8972">
                  <c:v>-0.13450999999999999</c:v>
                </c:pt>
                <c:pt idx="8973">
                  <c:v>0.13406000000000001</c:v>
                </c:pt>
                <c:pt idx="8974">
                  <c:v>2.7865999999999998E-2</c:v>
                </c:pt>
                <c:pt idx="8975">
                  <c:v>-0.3997</c:v>
                </c:pt>
                <c:pt idx="8976">
                  <c:v>-0.31469000000000003</c:v>
                </c:pt>
                <c:pt idx="8977">
                  <c:v>-0.19220999999999999</c:v>
                </c:pt>
                <c:pt idx="8978">
                  <c:v>-0.36847999999999997</c:v>
                </c:pt>
                <c:pt idx="8979">
                  <c:v>-0.10847</c:v>
                </c:pt>
                <c:pt idx="8980">
                  <c:v>5.9407000000000001E-3</c:v>
                </c:pt>
                <c:pt idx="8981">
                  <c:v>-9.9269999999999997E-2</c:v>
                </c:pt>
                <c:pt idx="8982">
                  <c:v>0.18060000000000001</c:v>
                </c:pt>
                <c:pt idx="8983">
                  <c:v>0.14491999999999999</c:v>
                </c:pt>
                <c:pt idx="8984">
                  <c:v>-4.8608999999999999E-2</c:v>
                </c:pt>
                <c:pt idx="8985">
                  <c:v>0.10556</c:v>
                </c:pt>
                <c:pt idx="8986">
                  <c:v>0.11904000000000001</c:v>
                </c:pt>
                <c:pt idx="8987">
                  <c:v>4.3468E-2</c:v>
                </c:pt>
                <c:pt idx="8988">
                  <c:v>0.15936</c:v>
                </c:pt>
                <c:pt idx="8989">
                  <c:v>0.37452999999999997</c:v>
                </c:pt>
                <c:pt idx="8990">
                  <c:v>0.41982999999999998</c:v>
                </c:pt>
                <c:pt idx="8991">
                  <c:v>0.55850999999999995</c:v>
                </c:pt>
                <c:pt idx="8992">
                  <c:v>0.35213</c:v>
                </c:pt>
                <c:pt idx="8993">
                  <c:v>0.39295000000000002</c:v>
                </c:pt>
                <c:pt idx="8994">
                  <c:v>0.20569000000000001</c:v>
                </c:pt>
                <c:pt idx="8995">
                  <c:v>0.37435000000000002</c:v>
                </c:pt>
                <c:pt idx="8996">
                  <c:v>0.34210000000000002</c:v>
                </c:pt>
                <c:pt idx="8997">
                  <c:v>0.20552000000000001</c:v>
                </c:pt>
                <c:pt idx="8998">
                  <c:v>-5.1840999999999998E-2</c:v>
                </c:pt>
                <c:pt idx="8999">
                  <c:v>5.9316000000000001E-2</c:v>
                </c:pt>
                <c:pt idx="9000">
                  <c:v>0.32162000000000002</c:v>
                </c:pt>
                <c:pt idx="9001">
                  <c:v>0.17585000000000001</c:v>
                </c:pt>
                <c:pt idx="9002">
                  <c:v>8.6519000000000006E-3</c:v>
                </c:pt>
                <c:pt idx="9003">
                  <c:v>5.9399E-2</c:v>
                </c:pt>
                <c:pt idx="9004">
                  <c:v>-0.17463000000000001</c:v>
                </c:pt>
                <c:pt idx="9005">
                  <c:v>-0.28106999999999999</c:v>
                </c:pt>
                <c:pt idx="9006">
                  <c:v>-0.25489000000000001</c:v>
                </c:pt>
                <c:pt idx="9007">
                  <c:v>-0.50853000000000004</c:v>
                </c:pt>
                <c:pt idx="9008">
                  <c:v>-0.47793999999999998</c:v>
                </c:pt>
                <c:pt idx="9009">
                  <c:v>-0.32791999999999999</c:v>
                </c:pt>
                <c:pt idx="9010">
                  <c:v>-0.44245000000000001</c:v>
                </c:pt>
                <c:pt idx="9011">
                  <c:v>-0.53193000000000001</c:v>
                </c:pt>
                <c:pt idx="9012">
                  <c:v>-0.48524</c:v>
                </c:pt>
                <c:pt idx="9013">
                  <c:v>-0.50119999999999998</c:v>
                </c:pt>
                <c:pt idx="9014">
                  <c:v>-0.63480999999999999</c:v>
                </c:pt>
                <c:pt idx="9015">
                  <c:v>-0.60619999999999996</c:v>
                </c:pt>
                <c:pt idx="9016">
                  <c:v>-0.62534999999999996</c:v>
                </c:pt>
                <c:pt idx="9017">
                  <c:v>-0.45961000000000002</c:v>
                </c:pt>
                <c:pt idx="9018">
                  <c:v>-0.31168000000000001</c:v>
                </c:pt>
                <c:pt idx="9019">
                  <c:v>-0.20724999999999999</c:v>
                </c:pt>
                <c:pt idx="9020">
                  <c:v>-0.13894000000000001</c:v>
                </c:pt>
                <c:pt idx="9021">
                  <c:v>-8.6230000000000001E-2</c:v>
                </c:pt>
                <c:pt idx="9022">
                  <c:v>8.3169999999999994E-2</c:v>
                </c:pt>
                <c:pt idx="9023">
                  <c:v>0.25234000000000001</c:v>
                </c:pt>
                <c:pt idx="9024">
                  <c:v>0.21640999999999999</c:v>
                </c:pt>
                <c:pt idx="9025">
                  <c:v>0.15639</c:v>
                </c:pt>
                <c:pt idx="9026">
                  <c:v>0.27259</c:v>
                </c:pt>
                <c:pt idx="9027">
                  <c:v>0.39817000000000002</c:v>
                </c:pt>
                <c:pt idx="9028">
                  <c:v>0.46296999999999999</c:v>
                </c:pt>
                <c:pt idx="9029">
                  <c:v>0.55396000000000001</c:v>
                </c:pt>
                <c:pt idx="9030">
                  <c:v>0.59604000000000001</c:v>
                </c:pt>
                <c:pt idx="9031">
                  <c:v>0.64571999999999996</c:v>
                </c:pt>
                <c:pt idx="9032">
                  <c:v>0.75853999999999999</c:v>
                </c:pt>
                <c:pt idx="9033">
                  <c:v>0.71579000000000004</c:v>
                </c:pt>
                <c:pt idx="9034">
                  <c:v>0.66964999999999997</c:v>
                </c:pt>
                <c:pt idx="9035">
                  <c:v>0.70679999999999998</c:v>
                </c:pt>
                <c:pt idx="9036">
                  <c:v>0.74306000000000005</c:v>
                </c:pt>
                <c:pt idx="9037">
                  <c:v>0.66581000000000001</c:v>
                </c:pt>
                <c:pt idx="9038">
                  <c:v>0.59374000000000005</c:v>
                </c:pt>
                <c:pt idx="9039">
                  <c:v>0.55581999999999998</c:v>
                </c:pt>
                <c:pt idx="9040">
                  <c:v>0.31978000000000001</c:v>
                </c:pt>
                <c:pt idx="9041">
                  <c:v>0.16436000000000001</c:v>
                </c:pt>
                <c:pt idx="9042">
                  <c:v>0.14093</c:v>
                </c:pt>
                <c:pt idx="9043">
                  <c:v>-0.16033</c:v>
                </c:pt>
                <c:pt idx="9044">
                  <c:v>-0.15407000000000001</c:v>
                </c:pt>
                <c:pt idx="9045">
                  <c:v>-0.3846</c:v>
                </c:pt>
                <c:pt idx="9046">
                  <c:v>-0.41960999999999998</c:v>
                </c:pt>
                <c:pt idx="9047">
                  <c:v>-0.55693999999999999</c:v>
                </c:pt>
                <c:pt idx="9048">
                  <c:v>-0.56866000000000005</c:v>
                </c:pt>
                <c:pt idx="9049">
                  <c:v>-0.59587000000000001</c:v>
                </c:pt>
                <c:pt idx="9050">
                  <c:v>-0.75051000000000001</c:v>
                </c:pt>
                <c:pt idx="9051">
                  <c:v>-0.78598999999999997</c:v>
                </c:pt>
                <c:pt idx="9052">
                  <c:v>-0.83250999999999997</c:v>
                </c:pt>
                <c:pt idx="9053">
                  <c:v>-0.98885000000000001</c:v>
                </c:pt>
                <c:pt idx="9054">
                  <c:v>-0.87988999999999995</c:v>
                </c:pt>
                <c:pt idx="9055">
                  <c:v>-0.81593000000000004</c:v>
                </c:pt>
                <c:pt idx="9056">
                  <c:v>-0.83189000000000002</c:v>
                </c:pt>
                <c:pt idx="9057">
                  <c:v>-0.68976000000000004</c:v>
                </c:pt>
                <c:pt idx="9058">
                  <c:v>-0.67605999999999999</c:v>
                </c:pt>
                <c:pt idx="9059">
                  <c:v>-0.66847000000000001</c:v>
                </c:pt>
                <c:pt idx="9060">
                  <c:v>-0.47387000000000001</c:v>
                </c:pt>
                <c:pt idx="9061">
                  <c:v>-0.42419000000000001</c:v>
                </c:pt>
                <c:pt idx="9062">
                  <c:v>-0.41156999999999999</c:v>
                </c:pt>
                <c:pt idx="9063">
                  <c:v>-0.22116</c:v>
                </c:pt>
                <c:pt idx="9064">
                  <c:v>9.7181999999999998E-3</c:v>
                </c:pt>
                <c:pt idx="9065">
                  <c:v>0.32451999999999998</c:v>
                </c:pt>
                <c:pt idx="9066">
                  <c:v>0.59465999999999997</c:v>
                </c:pt>
                <c:pt idx="9067">
                  <c:v>0.47158</c:v>
                </c:pt>
                <c:pt idx="9068">
                  <c:v>0.80447999999999997</c:v>
                </c:pt>
                <c:pt idx="9069">
                  <c:v>0.68396000000000001</c:v>
                </c:pt>
                <c:pt idx="9070">
                  <c:v>0.99707000000000001</c:v>
                </c:pt>
                <c:pt idx="9071">
                  <c:v>1.0164</c:v>
                </c:pt>
                <c:pt idx="9072">
                  <c:v>1.0445</c:v>
                </c:pt>
                <c:pt idx="9073">
                  <c:v>0.88824000000000003</c:v>
                </c:pt>
                <c:pt idx="9074">
                  <c:v>0.92978000000000005</c:v>
                </c:pt>
                <c:pt idx="9075">
                  <c:v>1.2405999999999999</c:v>
                </c:pt>
                <c:pt idx="9076">
                  <c:v>1.1140000000000001</c:v>
                </c:pt>
                <c:pt idx="9077">
                  <c:v>0.97121999999999997</c:v>
                </c:pt>
                <c:pt idx="9078">
                  <c:v>1.1209</c:v>
                </c:pt>
                <c:pt idx="9079">
                  <c:v>0.84099999999999997</c:v>
                </c:pt>
                <c:pt idx="9080">
                  <c:v>0.62044999999999995</c:v>
                </c:pt>
                <c:pt idx="9081">
                  <c:v>0.55898000000000003</c:v>
                </c:pt>
                <c:pt idx="9082">
                  <c:v>0.24578</c:v>
                </c:pt>
                <c:pt idx="9083">
                  <c:v>0.19358</c:v>
                </c:pt>
                <c:pt idx="9084">
                  <c:v>0.19692000000000001</c:v>
                </c:pt>
                <c:pt idx="9085">
                  <c:v>-0.1173</c:v>
                </c:pt>
                <c:pt idx="9086">
                  <c:v>-0.26428000000000001</c:v>
                </c:pt>
                <c:pt idx="9087">
                  <c:v>-0.26164999999999999</c:v>
                </c:pt>
                <c:pt idx="9088">
                  <c:v>-0.48864999999999997</c:v>
                </c:pt>
                <c:pt idx="9089">
                  <c:v>-0.82247999999999999</c:v>
                </c:pt>
                <c:pt idx="9090">
                  <c:v>-1.1618999999999999</c:v>
                </c:pt>
                <c:pt idx="9091">
                  <c:v>-1.3959999999999999</c:v>
                </c:pt>
                <c:pt idx="9092">
                  <c:v>-1.1539999999999999</c:v>
                </c:pt>
                <c:pt idx="9093">
                  <c:v>-1.3743000000000001</c:v>
                </c:pt>
                <c:pt idx="9094">
                  <c:v>-1.1438999999999999</c:v>
                </c:pt>
                <c:pt idx="9095">
                  <c:v>-1.4351</c:v>
                </c:pt>
                <c:pt idx="9096">
                  <c:v>-1.3263</c:v>
                </c:pt>
                <c:pt idx="9097">
                  <c:v>-1.1507000000000001</c:v>
                </c:pt>
                <c:pt idx="9098">
                  <c:v>-0.86151</c:v>
                </c:pt>
                <c:pt idx="9099">
                  <c:v>-0.92493000000000003</c:v>
                </c:pt>
                <c:pt idx="9100">
                  <c:v>-1.1795</c:v>
                </c:pt>
                <c:pt idx="9101">
                  <c:v>-0.87997000000000003</c:v>
                </c:pt>
                <c:pt idx="9102">
                  <c:v>-0.66861999999999999</c:v>
                </c:pt>
                <c:pt idx="9103">
                  <c:v>-0.71574000000000004</c:v>
                </c:pt>
                <c:pt idx="9104">
                  <c:v>-0.28177000000000002</c:v>
                </c:pt>
                <c:pt idx="9105">
                  <c:v>3.3397000000000003E-2</c:v>
                </c:pt>
                <c:pt idx="9106">
                  <c:v>0.12396</c:v>
                </c:pt>
                <c:pt idx="9107">
                  <c:v>0.53012999999999999</c:v>
                </c:pt>
                <c:pt idx="9108">
                  <c:v>0.63121000000000005</c:v>
                </c:pt>
                <c:pt idx="9109">
                  <c:v>0.59391000000000005</c:v>
                </c:pt>
                <c:pt idx="9110">
                  <c:v>0.96838000000000002</c:v>
                </c:pt>
                <c:pt idx="9111">
                  <c:v>1.109</c:v>
                </c:pt>
                <c:pt idx="9112">
                  <c:v>1.0527</c:v>
                </c:pt>
                <c:pt idx="9113">
                  <c:v>1.2428999999999999</c:v>
                </c:pt>
                <c:pt idx="9114">
                  <c:v>1.5065</c:v>
                </c:pt>
                <c:pt idx="9115">
                  <c:v>1.6791</c:v>
                </c:pt>
                <c:pt idx="9116">
                  <c:v>1.8065</c:v>
                </c:pt>
                <c:pt idx="9117">
                  <c:v>1.4500999999999999</c:v>
                </c:pt>
                <c:pt idx="9118">
                  <c:v>1.4735</c:v>
                </c:pt>
                <c:pt idx="9119">
                  <c:v>1.2287999999999999</c:v>
                </c:pt>
                <c:pt idx="9120">
                  <c:v>1.2986</c:v>
                </c:pt>
                <c:pt idx="9121">
                  <c:v>1.0667</c:v>
                </c:pt>
                <c:pt idx="9122">
                  <c:v>0.79024000000000005</c:v>
                </c:pt>
                <c:pt idx="9123">
                  <c:v>0.41048000000000001</c:v>
                </c:pt>
                <c:pt idx="9124">
                  <c:v>0.35541</c:v>
                </c:pt>
                <c:pt idx="9125">
                  <c:v>0.44395000000000001</c:v>
                </c:pt>
                <c:pt idx="9126">
                  <c:v>0.13667000000000001</c:v>
                </c:pt>
                <c:pt idx="9127">
                  <c:v>-0.16322</c:v>
                </c:pt>
                <c:pt idx="9128">
                  <c:v>-0.24693999999999999</c:v>
                </c:pt>
                <c:pt idx="9129">
                  <c:v>-0.64470000000000005</c:v>
                </c:pt>
                <c:pt idx="9130">
                  <c:v>-0.94928999999999997</c:v>
                </c:pt>
                <c:pt idx="9131">
                  <c:v>-1.0286</c:v>
                </c:pt>
                <c:pt idx="9132">
                  <c:v>-1.3620000000000001</c:v>
                </c:pt>
                <c:pt idx="9133">
                  <c:v>-1.4461999999999999</c:v>
                </c:pt>
                <c:pt idx="9134">
                  <c:v>-1.3612</c:v>
                </c:pt>
                <c:pt idx="9135">
                  <c:v>-1.5912999999999999</c:v>
                </c:pt>
                <c:pt idx="9136">
                  <c:v>-1.7077</c:v>
                </c:pt>
                <c:pt idx="9137">
                  <c:v>-1.6434</c:v>
                </c:pt>
                <c:pt idx="9138">
                  <c:v>-1.6072</c:v>
                </c:pt>
                <c:pt idx="9139">
                  <c:v>-1.7455000000000001</c:v>
                </c:pt>
                <c:pt idx="9140">
                  <c:v>-1.6123000000000001</c:v>
                </c:pt>
                <c:pt idx="9141">
                  <c:v>-1.5026999999999999</c:v>
                </c:pt>
                <c:pt idx="9142">
                  <c:v>-1.3058000000000001</c:v>
                </c:pt>
                <c:pt idx="9143">
                  <c:v>-0.96211000000000002</c:v>
                </c:pt>
                <c:pt idx="9144">
                  <c:v>-0.71162999999999998</c:v>
                </c:pt>
                <c:pt idx="9145">
                  <c:v>-0.44789000000000001</c:v>
                </c:pt>
                <c:pt idx="9146">
                  <c:v>-0.26389000000000001</c:v>
                </c:pt>
                <c:pt idx="9147">
                  <c:v>0.12021999999999999</c:v>
                </c:pt>
                <c:pt idx="9148">
                  <c:v>0.44547999999999999</c:v>
                </c:pt>
                <c:pt idx="9149">
                  <c:v>0.60089000000000004</c:v>
                </c:pt>
                <c:pt idx="9150">
                  <c:v>0.81399999999999995</c:v>
                </c:pt>
                <c:pt idx="9151">
                  <c:v>0.97750000000000004</c:v>
                </c:pt>
                <c:pt idx="9152">
                  <c:v>1.2142999999999999</c:v>
                </c:pt>
                <c:pt idx="9153">
                  <c:v>1.413</c:v>
                </c:pt>
                <c:pt idx="9154">
                  <c:v>1.4777</c:v>
                </c:pt>
                <c:pt idx="9155">
                  <c:v>1.6354</c:v>
                </c:pt>
                <c:pt idx="9156">
                  <c:v>1.7505999999999999</c:v>
                </c:pt>
                <c:pt idx="9157">
                  <c:v>1.873</c:v>
                </c:pt>
                <c:pt idx="9158">
                  <c:v>1.8520000000000001</c:v>
                </c:pt>
                <c:pt idx="9159">
                  <c:v>1.8047</c:v>
                </c:pt>
                <c:pt idx="9160">
                  <c:v>1.7524</c:v>
                </c:pt>
                <c:pt idx="9161">
                  <c:v>1.6096999999999999</c:v>
                </c:pt>
                <c:pt idx="9162">
                  <c:v>1.3980999999999999</c:v>
                </c:pt>
                <c:pt idx="9163">
                  <c:v>1.1020000000000001</c:v>
                </c:pt>
                <c:pt idx="9164">
                  <c:v>0.67225999999999997</c:v>
                </c:pt>
                <c:pt idx="9165">
                  <c:v>0.73611000000000004</c:v>
                </c:pt>
                <c:pt idx="9166">
                  <c:v>0.62700999999999996</c:v>
                </c:pt>
                <c:pt idx="9167">
                  <c:v>-0.12952</c:v>
                </c:pt>
                <c:pt idx="9168">
                  <c:v>-0.18518000000000001</c:v>
                </c:pt>
                <c:pt idx="9169">
                  <c:v>-0.56122000000000005</c:v>
                </c:pt>
                <c:pt idx="9170">
                  <c:v>-0.58106999999999998</c:v>
                </c:pt>
                <c:pt idx="9171">
                  <c:v>-0.93725000000000003</c:v>
                </c:pt>
                <c:pt idx="9172">
                  <c:v>-1.0753999999999999</c:v>
                </c:pt>
                <c:pt idx="9173">
                  <c:v>-1.4598</c:v>
                </c:pt>
                <c:pt idx="9174">
                  <c:v>-1.681</c:v>
                </c:pt>
                <c:pt idx="9175">
                  <c:v>-1.4160999999999999</c:v>
                </c:pt>
                <c:pt idx="9176">
                  <c:v>-1.5751999999999999</c:v>
                </c:pt>
                <c:pt idx="9177">
                  <c:v>-1.6647000000000001</c:v>
                </c:pt>
                <c:pt idx="9178">
                  <c:v>-1.2770999999999999</c:v>
                </c:pt>
                <c:pt idx="9179">
                  <c:v>-1.4417</c:v>
                </c:pt>
                <c:pt idx="9180">
                  <c:v>-1.5367999999999999</c:v>
                </c:pt>
                <c:pt idx="9181">
                  <c:v>-1.2214</c:v>
                </c:pt>
                <c:pt idx="9182">
                  <c:v>-1.2261</c:v>
                </c:pt>
                <c:pt idx="9183">
                  <c:v>-1.0410999999999999</c:v>
                </c:pt>
                <c:pt idx="9184">
                  <c:v>-0.72919</c:v>
                </c:pt>
                <c:pt idx="9185">
                  <c:v>-0.60321999999999998</c:v>
                </c:pt>
                <c:pt idx="9186">
                  <c:v>-0.26711000000000001</c:v>
                </c:pt>
                <c:pt idx="9187">
                  <c:v>0.12926000000000001</c:v>
                </c:pt>
                <c:pt idx="9188">
                  <c:v>0.25147000000000003</c:v>
                </c:pt>
                <c:pt idx="9189">
                  <c:v>0.32769999999999999</c:v>
                </c:pt>
                <c:pt idx="9190">
                  <c:v>0.19126000000000001</c:v>
                </c:pt>
                <c:pt idx="9191">
                  <c:v>0.15742</c:v>
                </c:pt>
                <c:pt idx="9192">
                  <c:v>0.89424999999999999</c:v>
                </c:pt>
                <c:pt idx="9193">
                  <c:v>0.68288000000000004</c:v>
                </c:pt>
                <c:pt idx="9194">
                  <c:v>1.2174</c:v>
                </c:pt>
                <c:pt idx="9195">
                  <c:v>0.81291999999999998</c:v>
                </c:pt>
                <c:pt idx="9196">
                  <c:v>1.0603</c:v>
                </c:pt>
                <c:pt idx="9197">
                  <c:v>1.1382000000000001</c:v>
                </c:pt>
                <c:pt idx="9198">
                  <c:v>1.5207999999999999</c:v>
                </c:pt>
                <c:pt idx="9199">
                  <c:v>1.4086000000000001</c:v>
                </c:pt>
                <c:pt idx="9200">
                  <c:v>0.70938000000000001</c:v>
                </c:pt>
                <c:pt idx="9201">
                  <c:v>0.77212000000000003</c:v>
                </c:pt>
                <c:pt idx="9202">
                  <c:v>0.84411000000000003</c:v>
                </c:pt>
                <c:pt idx="9203">
                  <c:v>0.31620999999999999</c:v>
                </c:pt>
                <c:pt idx="9204">
                  <c:v>0.63507000000000002</c:v>
                </c:pt>
                <c:pt idx="9205">
                  <c:v>0.66720999999999997</c:v>
                </c:pt>
                <c:pt idx="9206">
                  <c:v>0.26843</c:v>
                </c:pt>
                <c:pt idx="9207">
                  <c:v>0.48958000000000002</c:v>
                </c:pt>
                <c:pt idx="9208">
                  <c:v>0.20166000000000001</c:v>
                </c:pt>
                <c:pt idx="9209">
                  <c:v>-0.34766000000000002</c:v>
                </c:pt>
                <c:pt idx="9210">
                  <c:v>-0.25186999999999998</c:v>
                </c:pt>
                <c:pt idx="9211">
                  <c:v>-0.47211999999999998</c:v>
                </c:pt>
                <c:pt idx="9212">
                  <c:v>-0.86555000000000004</c:v>
                </c:pt>
                <c:pt idx="9213">
                  <c:v>-0.81877</c:v>
                </c:pt>
                <c:pt idx="9214">
                  <c:v>-0.56647999999999998</c:v>
                </c:pt>
                <c:pt idx="9215">
                  <c:v>-0.31809999999999999</c:v>
                </c:pt>
                <c:pt idx="9216">
                  <c:v>-8.2880999999999996E-2</c:v>
                </c:pt>
                <c:pt idx="9217">
                  <c:v>-0.78398999999999996</c:v>
                </c:pt>
                <c:pt idx="9218">
                  <c:v>-0.46138000000000001</c:v>
                </c:pt>
                <c:pt idx="9219">
                  <c:v>-0.90990000000000004</c:v>
                </c:pt>
                <c:pt idx="9220">
                  <c:v>-0.39240000000000003</c:v>
                </c:pt>
                <c:pt idx="9221">
                  <c:v>-0.56076000000000004</c:v>
                </c:pt>
                <c:pt idx="9222">
                  <c:v>-0.62482000000000004</c:v>
                </c:pt>
                <c:pt idx="9223">
                  <c:v>-1.0808</c:v>
                </c:pt>
                <c:pt idx="9224">
                  <c:v>-0.75297000000000003</c:v>
                </c:pt>
                <c:pt idx="9225">
                  <c:v>0.12243</c:v>
                </c:pt>
                <c:pt idx="9226">
                  <c:v>-1.7996000000000002E-2</c:v>
                </c:pt>
                <c:pt idx="9227">
                  <c:v>-0.10496</c:v>
                </c:pt>
                <c:pt idx="9228">
                  <c:v>0.42774000000000001</c:v>
                </c:pt>
                <c:pt idx="9229">
                  <c:v>4.7881E-2</c:v>
                </c:pt>
                <c:pt idx="9230">
                  <c:v>-5.8632999999999998E-2</c:v>
                </c:pt>
                <c:pt idx="9231">
                  <c:v>0.30789</c:v>
                </c:pt>
                <c:pt idx="9232">
                  <c:v>-5.1443000000000003E-2</c:v>
                </c:pt>
                <c:pt idx="9233">
                  <c:v>0.19633</c:v>
                </c:pt>
                <c:pt idx="9234">
                  <c:v>0.70799999999999996</c:v>
                </c:pt>
                <c:pt idx="9235">
                  <c:v>0.46250999999999998</c:v>
                </c:pt>
                <c:pt idx="9236">
                  <c:v>0.46161000000000002</c:v>
                </c:pt>
                <c:pt idx="9237">
                  <c:v>0.71967999999999999</c:v>
                </c:pt>
                <c:pt idx="9238">
                  <c:v>0.51932</c:v>
                </c:pt>
                <c:pt idx="9239">
                  <c:v>-3.1877000000000003E-2</c:v>
                </c:pt>
                <c:pt idx="9240">
                  <c:v>8.5747000000000004E-2</c:v>
                </c:pt>
                <c:pt idx="9241">
                  <c:v>-8.5761000000000004E-2</c:v>
                </c:pt>
                <c:pt idx="9242">
                  <c:v>-0.10446999999999999</c:v>
                </c:pt>
                <c:pt idx="9243">
                  <c:v>8.4397E-2</c:v>
                </c:pt>
                <c:pt idx="9244">
                  <c:v>0.20874000000000001</c:v>
                </c:pt>
                <c:pt idx="9245">
                  <c:v>0.14144999999999999</c:v>
                </c:pt>
                <c:pt idx="9246">
                  <c:v>-2.3736E-2</c:v>
                </c:pt>
                <c:pt idx="9247">
                  <c:v>0.22117999999999999</c:v>
                </c:pt>
                <c:pt idx="9248">
                  <c:v>0.41193999999999997</c:v>
                </c:pt>
                <c:pt idx="9249">
                  <c:v>6.5809999999999994E-2</c:v>
                </c:pt>
                <c:pt idx="9250">
                  <c:v>-0.26763999999999999</c:v>
                </c:pt>
                <c:pt idx="9251">
                  <c:v>-0.31637999999999999</c:v>
                </c:pt>
                <c:pt idx="9252">
                  <c:v>-0.24651999999999999</c:v>
                </c:pt>
                <c:pt idx="9253">
                  <c:v>-0.23749000000000001</c:v>
                </c:pt>
                <c:pt idx="9254">
                  <c:v>-0.23108000000000001</c:v>
                </c:pt>
                <c:pt idx="9255">
                  <c:v>-0.2462</c:v>
                </c:pt>
                <c:pt idx="9256">
                  <c:v>-0.23468</c:v>
                </c:pt>
                <c:pt idx="9257">
                  <c:v>1.9499000000000001E-3</c:v>
                </c:pt>
                <c:pt idx="9258">
                  <c:v>-5.5329000000000003E-3</c:v>
                </c:pt>
                <c:pt idx="9259">
                  <c:v>-0.10688</c:v>
                </c:pt>
                <c:pt idx="9260">
                  <c:v>-1.7545000000000002E-2</c:v>
                </c:pt>
                <c:pt idx="9261">
                  <c:v>0.18984000000000001</c:v>
                </c:pt>
                <c:pt idx="9262">
                  <c:v>0.20730000000000001</c:v>
                </c:pt>
                <c:pt idx="9263">
                  <c:v>0.10074</c:v>
                </c:pt>
                <c:pt idx="9264">
                  <c:v>3.0634000000000002E-2</c:v>
                </c:pt>
                <c:pt idx="9265">
                  <c:v>0.11019</c:v>
                </c:pt>
                <c:pt idx="9266">
                  <c:v>0.20569000000000001</c:v>
                </c:pt>
                <c:pt idx="9267">
                  <c:v>-4.4922999999999998E-2</c:v>
                </c:pt>
                <c:pt idx="9268">
                  <c:v>-0.16796</c:v>
                </c:pt>
                <c:pt idx="9269">
                  <c:v>-7.5087000000000001E-2</c:v>
                </c:pt>
                <c:pt idx="9270">
                  <c:v>-7.7443999999999999E-2</c:v>
                </c:pt>
                <c:pt idx="9271">
                  <c:v>-6.7049999999999998E-2</c:v>
                </c:pt>
                <c:pt idx="9272">
                  <c:v>-9.1579999999999995E-2</c:v>
                </c:pt>
                <c:pt idx="9273">
                  <c:v>-0.14418</c:v>
                </c:pt>
                <c:pt idx="9274">
                  <c:v>-0.1067</c:v>
                </c:pt>
                <c:pt idx="9275">
                  <c:v>-2.8229000000000001E-2</c:v>
                </c:pt>
                <c:pt idx="9276">
                  <c:v>-3.3667000000000002E-2</c:v>
                </c:pt>
                <c:pt idx="9277">
                  <c:v>-6.8542000000000006E-2</c:v>
                </c:pt>
                <c:pt idx="9278">
                  <c:v>-8.0996000000000002E-3</c:v>
                </c:pt>
                <c:pt idx="9279">
                  <c:v>1.5914000000000001E-2</c:v>
                </c:pt>
                <c:pt idx="9280">
                  <c:v>9.2858000000000003E-3</c:v>
                </c:pt>
                <c:pt idx="9281">
                  <c:v>2.6870000000000002E-2</c:v>
                </c:pt>
                <c:pt idx="9282">
                  <c:v>1.3878E-2</c:v>
                </c:pt>
                <c:pt idx="9283">
                  <c:v>8.2482000000000007E-3</c:v>
                </c:pt>
                <c:pt idx="9284">
                  <c:v>9.0154999999999992E-3</c:v>
                </c:pt>
                <c:pt idx="9285">
                  <c:v>1.5244000000000001E-2</c:v>
                </c:pt>
                <c:pt idx="9286">
                  <c:v>2.2740999999999998E-3</c:v>
                </c:pt>
                <c:pt idx="9287">
                  <c:v>1.4768999999999999E-2</c:v>
                </c:pt>
                <c:pt idx="9288">
                  <c:v>2.6634999999999999E-2</c:v>
                </c:pt>
                <c:pt idx="9289">
                  <c:v>6.6115999999999994E-2</c:v>
                </c:pt>
                <c:pt idx="9290">
                  <c:v>5.5586000000000003E-2</c:v>
                </c:pt>
                <c:pt idx="9291">
                  <c:v>7.1878999999999998E-2</c:v>
                </c:pt>
                <c:pt idx="9292">
                  <c:v>0.13705000000000001</c:v>
                </c:pt>
                <c:pt idx="9293">
                  <c:v>0.18412999999999999</c:v>
                </c:pt>
                <c:pt idx="9294">
                  <c:v>0.14224999999999999</c:v>
                </c:pt>
                <c:pt idx="9295">
                  <c:v>0.14360999999999999</c:v>
                </c:pt>
                <c:pt idx="9296">
                  <c:v>9.5716999999999997E-2</c:v>
                </c:pt>
                <c:pt idx="9297">
                  <c:v>5.3693999999999999E-2</c:v>
                </c:pt>
                <c:pt idx="9298">
                  <c:v>6.1837000000000003E-2</c:v>
                </c:pt>
                <c:pt idx="9299">
                  <c:v>3.0733E-2</c:v>
                </c:pt>
                <c:pt idx="9300">
                  <c:v>-4.2442000000000001E-2</c:v>
                </c:pt>
                <c:pt idx="9301">
                  <c:v>-9.2124999999999999E-2</c:v>
                </c:pt>
                <c:pt idx="9302">
                  <c:v>-7.0088999999999999E-2</c:v>
                </c:pt>
                <c:pt idx="9303">
                  <c:v>-8.6526000000000006E-2</c:v>
                </c:pt>
                <c:pt idx="9304">
                  <c:v>-8.7101999999999999E-2</c:v>
                </c:pt>
                <c:pt idx="9305">
                  <c:v>-9.3480999999999995E-2</c:v>
                </c:pt>
                <c:pt idx="9306">
                  <c:v>-0.11840000000000001</c:v>
                </c:pt>
                <c:pt idx="9307">
                  <c:v>-0.10226</c:v>
                </c:pt>
                <c:pt idx="9308">
                  <c:v>-6.0394000000000003E-2</c:v>
                </c:pt>
                <c:pt idx="9309">
                  <c:v>-6.2344999999999998E-2</c:v>
                </c:pt>
                <c:pt idx="9310">
                  <c:v>-6.1150000000000003E-2</c:v>
                </c:pt>
                <c:pt idx="9311">
                  <c:v>-7.9402E-2</c:v>
                </c:pt>
                <c:pt idx="9312">
                  <c:v>-5.8844E-2</c:v>
                </c:pt>
                <c:pt idx="9313">
                  <c:v>-4.4378000000000001E-2</c:v>
                </c:pt>
                <c:pt idx="9314">
                  <c:v>-0.16352</c:v>
                </c:pt>
                <c:pt idx="9315">
                  <c:v>2.0299999999999999E-2</c:v>
                </c:pt>
                <c:pt idx="9316">
                  <c:v>0.10879999999999999</c:v>
                </c:pt>
                <c:pt idx="9317">
                  <c:v>-0.23391000000000001</c:v>
                </c:pt>
                <c:pt idx="9318">
                  <c:v>-3.2590000000000001E-2</c:v>
                </c:pt>
                <c:pt idx="9319">
                  <c:v>-0.13486000000000001</c:v>
                </c:pt>
                <c:pt idx="9320">
                  <c:v>0.11934</c:v>
                </c:pt>
                <c:pt idx="9321">
                  <c:v>-1.0902E-2</c:v>
                </c:pt>
                <c:pt idx="9322">
                  <c:v>4.9237999999999997E-2</c:v>
                </c:pt>
                <c:pt idx="9323">
                  <c:v>-7.1263999999999994E-2</c:v>
                </c:pt>
                <c:pt idx="9324">
                  <c:v>-7.2951000000000002E-2</c:v>
                </c:pt>
                <c:pt idx="9325">
                  <c:v>0.20526</c:v>
                </c:pt>
                <c:pt idx="9326">
                  <c:v>9.2471999999999999E-2</c:v>
                </c:pt>
                <c:pt idx="9327">
                  <c:v>1.8762999999999998E-2</c:v>
                </c:pt>
                <c:pt idx="9328">
                  <c:v>0.25467000000000001</c:v>
                </c:pt>
                <c:pt idx="9329">
                  <c:v>4.8066999999999999E-2</c:v>
                </c:pt>
                <c:pt idx="9330">
                  <c:v>-5.8215000000000003E-2</c:v>
                </c:pt>
                <c:pt idx="9331">
                  <c:v>0.1094</c:v>
                </c:pt>
                <c:pt idx="9332">
                  <c:v>-8.2296000000000001E-3</c:v>
                </c:pt>
                <c:pt idx="9333">
                  <c:v>2.4971E-2</c:v>
                </c:pt>
                <c:pt idx="9334">
                  <c:v>0.17973</c:v>
                </c:pt>
                <c:pt idx="9335">
                  <c:v>0.11136</c:v>
                </c:pt>
                <c:pt idx="9336">
                  <c:v>0.20337</c:v>
                </c:pt>
                <c:pt idx="9337">
                  <c:v>0.30985000000000001</c:v>
                </c:pt>
                <c:pt idx="9338">
                  <c:v>0.14641000000000001</c:v>
                </c:pt>
                <c:pt idx="9339">
                  <c:v>-4.6227999999999998E-2</c:v>
                </c:pt>
                <c:pt idx="9340">
                  <c:v>-0.15795000000000001</c:v>
                </c:pt>
                <c:pt idx="9341">
                  <c:v>-0.27261000000000002</c:v>
                </c:pt>
                <c:pt idx="9342">
                  <c:v>-4.5700999999999999E-2</c:v>
                </c:pt>
                <c:pt idx="9343">
                  <c:v>-0.25620999999999999</c:v>
                </c:pt>
                <c:pt idx="9344">
                  <c:v>5.5507999999999998E-3</c:v>
                </c:pt>
                <c:pt idx="9345">
                  <c:v>-0.2147</c:v>
                </c:pt>
                <c:pt idx="9346">
                  <c:v>-0.15787000000000001</c:v>
                </c:pt>
                <c:pt idx="9347">
                  <c:v>-0.13467000000000001</c:v>
                </c:pt>
                <c:pt idx="9348">
                  <c:v>0.13336999999999999</c:v>
                </c:pt>
                <c:pt idx="9349">
                  <c:v>3.4389999999999997E-2</c:v>
                </c:pt>
                <c:pt idx="9350">
                  <c:v>-0.39084000000000002</c:v>
                </c:pt>
                <c:pt idx="9351">
                  <c:v>-0.31230000000000002</c:v>
                </c:pt>
                <c:pt idx="9352">
                  <c:v>-0.19863</c:v>
                </c:pt>
                <c:pt idx="9353">
                  <c:v>-0.36845</c:v>
                </c:pt>
                <c:pt idx="9354">
                  <c:v>-0.10582999999999999</c:v>
                </c:pt>
                <c:pt idx="9355">
                  <c:v>7.6381000000000001E-3</c:v>
                </c:pt>
                <c:pt idx="9356">
                  <c:v>-0.10198</c:v>
                </c:pt>
                <c:pt idx="9357">
                  <c:v>0.17967</c:v>
                </c:pt>
                <c:pt idx="9358">
                  <c:v>0.14083999999999999</c:v>
                </c:pt>
                <c:pt idx="9359">
                  <c:v>-4.8349999999999997E-2</c:v>
                </c:pt>
                <c:pt idx="9360">
                  <c:v>9.9904000000000007E-2</c:v>
                </c:pt>
                <c:pt idx="9361">
                  <c:v>0.11834</c:v>
                </c:pt>
                <c:pt idx="9362">
                  <c:v>5.3397E-2</c:v>
                </c:pt>
                <c:pt idx="9363">
                  <c:v>0.15595999999999999</c:v>
                </c:pt>
                <c:pt idx="9364">
                  <c:v>0.36706</c:v>
                </c:pt>
                <c:pt idx="9365">
                  <c:v>0.43207000000000001</c:v>
                </c:pt>
                <c:pt idx="9366">
                  <c:v>0.55179999999999996</c:v>
                </c:pt>
                <c:pt idx="9367">
                  <c:v>0.34899000000000002</c:v>
                </c:pt>
                <c:pt idx="9368">
                  <c:v>0.39693000000000001</c:v>
                </c:pt>
                <c:pt idx="9369">
                  <c:v>0.20275000000000001</c:v>
                </c:pt>
                <c:pt idx="9370">
                  <c:v>0.36653000000000002</c:v>
                </c:pt>
                <c:pt idx="9371">
                  <c:v>0.33689000000000002</c:v>
                </c:pt>
                <c:pt idx="9372">
                  <c:v>0.20618</c:v>
                </c:pt>
                <c:pt idx="9373">
                  <c:v>-5.4292E-2</c:v>
                </c:pt>
                <c:pt idx="9374">
                  <c:v>5.3102000000000003E-2</c:v>
                </c:pt>
                <c:pt idx="9375">
                  <c:v>0.33373000000000003</c:v>
                </c:pt>
                <c:pt idx="9376">
                  <c:v>0.18082999999999999</c:v>
                </c:pt>
                <c:pt idx="9377">
                  <c:v>6.0508000000000003E-3</c:v>
                </c:pt>
                <c:pt idx="9378">
                  <c:v>5.6092999999999997E-2</c:v>
                </c:pt>
                <c:pt idx="9379">
                  <c:v>-0.15795000000000001</c:v>
                </c:pt>
                <c:pt idx="9380">
                  <c:v>-0.27783000000000002</c:v>
                </c:pt>
                <c:pt idx="9381">
                  <c:v>-0.25057000000000001</c:v>
                </c:pt>
                <c:pt idx="9382">
                  <c:v>-0.51495000000000002</c:v>
                </c:pt>
                <c:pt idx="9383">
                  <c:v>-0.47704999999999997</c:v>
                </c:pt>
                <c:pt idx="9384">
                  <c:v>-0.31956000000000001</c:v>
                </c:pt>
                <c:pt idx="9385">
                  <c:v>-0.45288</c:v>
                </c:pt>
                <c:pt idx="9386">
                  <c:v>-0.52781</c:v>
                </c:pt>
                <c:pt idx="9387">
                  <c:v>-0.47045999999999999</c:v>
                </c:pt>
                <c:pt idx="9388">
                  <c:v>-0.50968000000000002</c:v>
                </c:pt>
                <c:pt idx="9389">
                  <c:v>-0.62536999999999998</c:v>
                </c:pt>
                <c:pt idx="9390">
                  <c:v>-0.59541999999999995</c:v>
                </c:pt>
                <c:pt idx="9391">
                  <c:v>-0.61573999999999995</c:v>
                </c:pt>
                <c:pt idx="9392">
                  <c:v>-0.46599000000000002</c:v>
                </c:pt>
                <c:pt idx="9393">
                  <c:v>-0.30659999999999998</c:v>
                </c:pt>
                <c:pt idx="9394">
                  <c:v>-0.19974</c:v>
                </c:pt>
                <c:pt idx="9395">
                  <c:v>-0.14321999999999999</c:v>
                </c:pt>
                <c:pt idx="9396">
                  <c:v>-8.6872000000000005E-2</c:v>
                </c:pt>
                <c:pt idx="9397">
                  <c:v>8.4294999999999995E-2</c:v>
                </c:pt>
                <c:pt idx="9398">
                  <c:v>0.25618000000000002</c:v>
                </c:pt>
                <c:pt idx="9399">
                  <c:v>0.21201</c:v>
                </c:pt>
                <c:pt idx="9400">
                  <c:v>0.15421000000000001</c:v>
                </c:pt>
                <c:pt idx="9401">
                  <c:v>0.26519999999999999</c:v>
                </c:pt>
                <c:pt idx="9402">
                  <c:v>0.40676000000000001</c:v>
                </c:pt>
                <c:pt idx="9403">
                  <c:v>0.45760000000000001</c:v>
                </c:pt>
                <c:pt idx="9404">
                  <c:v>0.54600000000000004</c:v>
                </c:pt>
                <c:pt idx="9405">
                  <c:v>0.61404000000000003</c:v>
                </c:pt>
                <c:pt idx="9406">
                  <c:v>0.63478000000000001</c:v>
                </c:pt>
                <c:pt idx="9407">
                  <c:v>0.74758999999999998</c:v>
                </c:pt>
                <c:pt idx="9408">
                  <c:v>0.72706999999999999</c:v>
                </c:pt>
                <c:pt idx="9409">
                  <c:v>0.67745</c:v>
                </c:pt>
                <c:pt idx="9410">
                  <c:v>0.68644000000000005</c:v>
                </c:pt>
                <c:pt idx="9411">
                  <c:v>0.72441</c:v>
                </c:pt>
                <c:pt idx="9412">
                  <c:v>0.67613000000000001</c:v>
                </c:pt>
                <c:pt idx="9413">
                  <c:v>0.57718999999999998</c:v>
                </c:pt>
                <c:pt idx="9414">
                  <c:v>0.53783999999999998</c:v>
                </c:pt>
                <c:pt idx="9415">
                  <c:v>0.32251999999999997</c:v>
                </c:pt>
                <c:pt idx="9416">
                  <c:v>0.15805</c:v>
                </c:pt>
                <c:pt idx="9417">
                  <c:v>0.12742999999999999</c:v>
                </c:pt>
                <c:pt idx="9418">
                  <c:v>-0.17072000000000001</c:v>
                </c:pt>
                <c:pt idx="9419">
                  <c:v>-0.16782</c:v>
                </c:pt>
                <c:pt idx="9420">
                  <c:v>-0.39413999999999999</c:v>
                </c:pt>
                <c:pt idx="9421">
                  <c:v>-0.42481999999999998</c:v>
                </c:pt>
                <c:pt idx="9422">
                  <c:v>-0.57845999999999997</c:v>
                </c:pt>
                <c:pt idx="9423">
                  <c:v>-0.57210000000000005</c:v>
                </c:pt>
                <c:pt idx="9424">
                  <c:v>-0.60082000000000002</c:v>
                </c:pt>
                <c:pt idx="9425">
                  <c:v>-0.78656000000000004</c:v>
                </c:pt>
                <c:pt idx="9426">
                  <c:v>-0.77837000000000001</c:v>
                </c:pt>
                <c:pt idx="9427">
                  <c:v>-0.83655000000000002</c:v>
                </c:pt>
                <c:pt idx="9428">
                  <c:v>-0.98914000000000002</c:v>
                </c:pt>
                <c:pt idx="9429">
                  <c:v>-0.90430999999999995</c:v>
                </c:pt>
                <c:pt idx="9430">
                  <c:v>-0.80988000000000004</c:v>
                </c:pt>
                <c:pt idx="9431">
                  <c:v>-0.82281000000000004</c:v>
                </c:pt>
                <c:pt idx="9432">
                  <c:v>-0.71684000000000003</c:v>
                </c:pt>
                <c:pt idx="9433">
                  <c:v>-0.66840999999999995</c:v>
                </c:pt>
                <c:pt idx="9434">
                  <c:v>-0.66037000000000001</c:v>
                </c:pt>
                <c:pt idx="9435">
                  <c:v>-0.49769000000000002</c:v>
                </c:pt>
                <c:pt idx="9436">
                  <c:v>-0.43841999999999998</c:v>
                </c:pt>
                <c:pt idx="9437">
                  <c:v>-0.41055000000000003</c:v>
                </c:pt>
                <c:pt idx="9438">
                  <c:v>-0.22667000000000001</c:v>
                </c:pt>
                <c:pt idx="9439">
                  <c:v>6.5373999999999996E-3</c:v>
                </c:pt>
                <c:pt idx="9440">
                  <c:v>0.32185999999999998</c:v>
                </c:pt>
                <c:pt idx="9441">
                  <c:v>0.58936999999999995</c:v>
                </c:pt>
                <c:pt idx="9442">
                  <c:v>0.48593999999999998</c:v>
                </c:pt>
                <c:pt idx="9443">
                  <c:v>0.79479999999999995</c:v>
                </c:pt>
                <c:pt idx="9444">
                  <c:v>0.68186999999999998</c:v>
                </c:pt>
                <c:pt idx="9445">
                  <c:v>1.0278</c:v>
                </c:pt>
                <c:pt idx="9446">
                  <c:v>0.99070999999999998</c:v>
                </c:pt>
                <c:pt idx="9447">
                  <c:v>1.0327</c:v>
                </c:pt>
                <c:pt idx="9448">
                  <c:v>0.87534000000000001</c:v>
                </c:pt>
                <c:pt idx="9449">
                  <c:v>0.96497999999999995</c:v>
                </c:pt>
                <c:pt idx="9450">
                  <c:v>1.2310000000000001</c:v>
                </c:pt>
                <c:pt idx="9451">
                  <c:v>1.0980000000000001</c:v>
                </c:pt>
                <c:pt idx="9452">
                  <c:v>1.01</c:v>
                </c:pt>
                <c:pt idx="9453">
                  <c:v>1.1099000000000001</c:v>
                </c:pt>
                <c:pt idx="9454">
                  <c:v>0.82574999999999998</c:v>
                </c:pt>
                <c:pt idx="9455">
                  <c:v>0.61382999999999999</c:v>
                </c:pt>
                <c:pt idx="9456">
                  <c:v>0.57513000000000003</c:v>
                </c:pt>
                <c:pt idx="9457">
                  <c:v>0.23810999999999999</c:v>
                </c:pt>
                <c:pt idx="9458">
                  <c:v>0.19608999999999999</c:v>
                </c:pt>
                <c:pt idx="9459">
                  <c:v>0.21820999999999999</c:v>
                </c:pt>
                <c:pt idx="9460">
                  <c:v>-0.11694</c:v>
                </c:pt>
                <c:pt idx="9461">
                  <c:v>-0.25999</c:v>
                </c:pt>
                <c:pt idx="9462">
                  <c:v>-0.26978000000000002</c:v>
                </c:pt>
                <c:pt idx="9463">
                  <c:v>-0.47187000000000001</c:v>
                </c:pt>
                <c:pt idx="9464">
                  <c:v>-0.81499999999999995</c:v>
                </c:pt>
                <c:pt idx="9465">
                  <c:v>-1.1443000000000001</c:v>
                </c:pt>
                <c:pt idx="9466">
                  <c:v>-1.4283999999999999</c:v>
                </c:pt>
                <c:pt idx="9467">
                  <c:v>-1.1379999999999999</c:v>
                </c:pt>
                <c:pt idx="9468">
                  <c:v>-1.3540000000000001</c:v>
                </c:pt>
                <c:pt idx="9469">
                  <c:v>-1.1756</c:v>
                </c:pt>
                <c:pt idx="9470">
                  <c:v>-1.4121999999999999</c:v>
                </c:pt>
                <c:pt idx="9471">
                  <c:v>-1.3082</c:v>
                </c:pt>
                <c:pt idx="9472">
                  <c:v>-1.1813</c:v>
                </c:pt>
                <c:pt idx="9473">
                  <c:v>-0.84375</c:v>
                </c:pt>
                <c:pt idx="9474">
                  <c:v>-0.90268999999999999</c:v>
                </c:pt>
                <c:pt idx="9475">
                  <c:v>-1.1664000000000001</c:v>
                </c:pt>
                <c:pt idx="9476">
                  <c:v>-0.90429000000000004</c:v>
                </c:pt>
                <c:pt idx="9477">
                  <c:v>-0.65281999999999996</c:v>
                </c:pt>
                <c:pt idx="9478">
                  <c:v>-0.70838000000000001</c:v>
                </c:pt>
                <c:pt idx="9479">
                  <c:v>-0.28877999999999998</c:v>
                </c:pt>
                <c:pt idx="9480">
                  <c:v>3.6942999999999997E-2</c:v>
                </c:pt>
                <c:pt idx="9481">
                  <c:v>0.12662999999999999</c:v>
                </c:pt>
                <c:pt idx="9482">
                  <c:v>0.53464999999999996</c:v>
                </c:pt>
                <c:pt idx="9483">
                  <c:v>0.60270999999999997</c:v>
                </c:pt>
                <c:pt idx="9484">
                  <c:v>0.59438999999999997</c:v>
                </c:pt>
                <c:pt idx="9485">
                  <c:v>0.95611000000000002</c:v>
                </c:pt>
                <c:pt idx="9486">
                  <c:v>1.1252</c:v>
                </c:pt>
                <c:pt idx="9487">
                  <c:v>1.0434000000000001</c:v>
                </c:pt>
                <c:pt idx="9488">
                  <c:v>1.2192000000000001</c:v>
                </c:pt>
                <c:pt idx="9489">
                  <c:v>1.5581</c:v>
                </c:pt>
                <c:pt idx="9490">
                  <c:v>1.6619999999999999</c:v>
                </c:pt>
                <c:pt idx="9491">
                  <c:v>1.7799</c:v>
                </c:pt>
                <c:pt idx="9492">
                  <c:v>1.4846999999999999</c:v>
                </c:pt>
                <c:pt idx="9493">
                  <c:v>1.4435</c:v>
                </c:pt>
                <c:pt idx="9494">
                  <c:v>1.2123999999999999</c:v>
                </c:pt>
                <c:pt idx="9495">
                  <c:v>1.2853000000000001</c:v>
                </c:pt>
                <c:pt idx="9496">
                  <c:v>1.0969</c:v>
                </c:pt>
                <c:pt idx="9497">
                  <c:v>0.77756000000000003</c:v>
                </c:pt>
                <c:pt idx="9498">
                  <c:v>0.39971000000000001</c:v>
                </c:pt>
                <c:pt idx="9499">
                  <c:v>0.38270999999999999</c:v>
                </c:pt>
                <c:pt idx="9500">
                  <c:v>0.43813000000000002</c:v>
                </c:pt>
                <c:pt idx="9501">
                  <c:v>0.12186</c:v>
                </c:pt>
                <c:pt idx="9502">
                  <c:v>-0.16519</c:v>
                </c:pt>
                <c:pt idx="9503">
                  <c:v>-0.25907999999999998</c:v>
                </c:pt>
                <c:pt idx="9504">
                  <c:v>-0.64188000000000001</c:v>
                </c:pt>
                <c:pt idx="9505">
                  <c:v>-0.93679999999999997</c:v>
                </c:pt>
                <c:pt idx="9506">
                  <c:v>-1.0519000000000001</c:v>
                </c:pt>
                <c:pt idx="9507">
                  <c:v>-1.3577999999999999</c:v>
                </c:pt>
                <c:pt idx="9508">
                  <c:v>-1.4317</c:v>
                </c:pt>
                <c:pt idx="9509">
                  <c:v>-1.4052</c:v>
                </c:pt>
                <c:pt idx="9510">
                  <c:v>-1.5652999999999999</c:v>
                </c:pt>
                <c:pt idx="9511">
                  <c:v>-1.6888000000000001</c:v>
                </c:pt>
                <c:pt idx="9512">
                  <c:v>-1.6148</c:v>
                </c:pt>
                <c:pt idx="9513">
                  <c:v>-1.6518999999999999</c:v>
                </c:pt>
                <c:pt idx="9514">
                  <c:v>-1.7113</c:v>
                </c:pt>
                <c:pt idx="9515">
                  <c:v>-1.5871</c:v>
                </c:pt>
                <c:pt idx="9516">
                  <c:v>-1.5494000000000001</c:v>
                </c:pt>
                <c:pt idx="9517">
                  <c:v>-1.2793000000000001</c:v>
                </c:pt>
                <c:pt idx="9518">
                  <c:v>-0.94821</c:v>
                </c:pt>
                <c:pt idx="9519">
                  <c:v>-0.73868999999999996</c:v>
                </c:pt>
                <c:pt idx="9520">
                  <c:v>-0.44506000000000001</c:v>
                </c:pt>
                <c:pt idx="9521">
                  <c:v>-0.24759999999999999</c:v>
                </c:pt>
                <c:pt idx="9522">
                  <c:v>0.12107999999999999</c:v>
                </c:pt>
                <c:pt idx="9523">
                  <c:v>0.45329000000000003</c:v>
                </c:pt>
                <c:pt idx="9524">
                  <c:v>0.61468</c:v>
                </c:pt>
                <c:pt idx="9525">
                  <c:v>0.81381999999999999</c:v>
                </c:pt>
                <c:pt idx="9526">
                  <c:v>1.0105</c:v>
                </c:pt>
                <c:pt idx="9527">
                  <c:v>1.2087000000000001</c:v>
                </c:pt>
                <c:pt idx="9528">
                  <c:v>1.4096</c:v>
                </c:pt>
                <c:pt idx="9529">
                  <c:v>1.5293000000000001</c:v>
                </c:pt>
                <c:pt idx="9530">
                  <c:v>1.6002000000000001</c:v>
                </c:pt>
                <c:pt idx="9531">
                  <c:v>1.7374000000000001</c:v>
                </c:pt>
                <c:pt idx="9532">
                  <c:v>1.8587</c:v>
                </c:pt>
                <c:pt idx="9533">
                  <c:v>1.9128000000000001</c:v>
                </c:pt>
                <c:pt idx="9534">
                  <c:v>1.7914000000000001</c:v>
                </c:pt>
                <c:pt idx="9535">
                  <c:v>1.7345999999999999</c:v>
                </c:pt>
                <c:pt idx="9536">
                  <c:v>1.667</c:v>
                </c:pt>
                <c:pt idx="9537">
                  <c:v>1.3853</c:v>
                </c:pt>
                <c:pt idx="9538">
                  <c:v>1.0825</c:v>
                </c:pt>
                <c:pt idx="9539">
                  <c:v>0.70321999999999996</c:v>
                </c:pt>
                <c:pt idx="9540">
                  <c:v>0.73580000000000001</c:v>
                </c:pt>
                <c:pt idx="9541">
                  <c:v>0.60902000000000001</c:v>
                </c:pt>
                <c:pt idx="9542">
                  <c:v>-0.13375999999999999</c:v>
                </c:pt>
                <c:pt idx="9543">
                  <c:v>-0.17385999999999999</c:v>
                </c:pt>
                <c:pt idx="9544">
                  <c:v>-0.56850999999999996</c:v>
                </c:pt>
                <c:pt idx="9545">
                  <c:v>-0.57530000000000003</c:v>
                </c:pt>
                <c:pt idx="9546">
                  <c:v>-0.96043999999999996</c:v>
                </c:pt>
                <c:pt idx="9547">
                  <c:v>-1.0650999999999999</c:v>
                </c:pt>
                <c:pt idx="9548">
                  <c:v>-1.4515</c:v>
                </c:pt>
                <c:pt idx="9549">
                  <c:v>-1.6633</c:v>
                </c:pt>
                <c:pt idx="9550">
                  <c:v>-1.4693000000000001</c:v>
                </c:pt>
                <c:pt idx="9551">
                  <c:v>-1.5668</c:v>
                </c:pt>
                <c:pt idx="9552">
                  <c:v>-1.6548</c:v>
                </c:pt>
                <c:pt idx="9553">
                  <c:v>-1.3329</c:v>
                </c:pt>
                <c:pt idx="9554">
                  <c:v>-1.4197</c:v>
                </c:pt>
                <c:pt idx="9555">
                  <c:v>-1.5192000000000001</c:v>
                </c:pt>
                <c:pt idx="9556">
                  <c:v>-1.2848999999999999</c:v>
                </c:pt>
                <c:pt idx="9557">
                  <c:v>-1.2129000000000001</c:v>
                </c:pt>
                <c:pt idx="9558">
                  <c:v>-1.0367999999999999</c:v>
                </c:pt>
                <c:pt idx="9559">
                  <c:v>-0.73194000000000004</c:v>
                </c:pt>
                <c:pt idx="9560">
                  <c:v>-0.64176999999999995</c:v>
                </c:pt>
                <c:pt idx="9561">
                  <c:v>-0.26952999999999999</c:v>
                </c:pt>
                <c:pt idx="9562">
                  <c:v>0.12734999999999999</c:v>
                </c:pt>
                <c:pt idx="9563">
                  <c:v>0.22506000000000001</c:v>
                </c:pt>
                <c:pt idx="9564">
                  <c:v>0.34006999999999998</c:v>
                </c:pt>
                <c:pt idx="9565">
                  <c:v>0.18848999999999999</c:v>
                </c:pt>
                <c:pt idx="9566">
                  <c:v>0.15160000000000001</c:v>
                </c:pt>
                <c:pt idx="9567">
                  <c:v>0.87661</c:v>
                </c:pt>
                <c:pt idx="9568">
                  <c:v>0.66776999999999997</c:v>
                </c:pt>
                <c:pt idx="9569">
                  <c:v>1.1953</c:v>
                </c:pt>
                <c:pt idx="9570">
                  <c:v>0.83982000000000001</c:v>
                </c:pt>
                <c:pt idx="9571">
                  <c:v>1.0356000000000001</c:v>
                </c:pt>
                <c:pt idx="9572">
                  <c:v>1.1086</c:v>
                </c:pt>
                <c:pt idx="9573">
                  <c:v>1.5646</c:v>
                </c:pt>
                <c:pt idx="9574">
                  <c:v>1.3955</c:v>
                </c:pt>
                <c:pt idx="9575">
                  <c:v>0.69974999999999998</c:v>
                </c:pt>
                <c:pt idx="9576">
                  <c:v>0.81101000000000001</c:v>
                </c:pt>
                <c:pt idx="9577">
                  <c:v>0.82054000000000005</c:v>
                </c:pt>
                <c:pt idx="9578">
                  <c:v>0.30523</c:v>
                </c:pt>
                <c:pt idx="9579">
                  <c:v>0.62738000000000005</c:v>
                </c:pt>
                <c:pt idx="9580">
                  <c:v>0.70189999999999997</c:v>
                </c:pt>
                <c:pt idx="9581">
                  <c:v>0.25641999999999998</c:v>
                </c:pt>
                <c:pt idx="9582">
                  <c:v>0.48801</c:v>
                </c:pt>
                <c:pt idx="9583">
                  <c:v>0.2069</c:v>
                </c:pt>
                <c:pt idx="9584">
                  <c:v>-0.34752</c:v>
                </c:pt>
                <c:pt idx="9585">
                  <c:v>-0.25822000000000001</c:v>
                </c:pt>
                <c:pt idx="9586">
                  <c:v>-0.46754000000000001</c:v>
                </c:pt>
                <c:pt idx="9587">
                  <c:v>-0.84996000000000005</c:v>
                </c:pt>
                <c:pt idx="9588">
                  <c:v>-0.81286999999999998</c:v>
                </c:pt>
                <c:pt idx="9589">
                  <c:v>-0.56101999999999996</c:v>
                </c:pt>
                <c:pt idx="9590">
                  <c:v>-0.32227</c:v>
                </c:pt>
                <c:pt idx="9591">
                  <c:v>-7.9622999999999999E-2</c:v>
                </c:pt>
                <c:pt idx="9592">
                  <c:v>-0.76200000000000001</c:v>
                </c:pt>
                <c:pt idx="9593">
                  <c:v>-0.48875999999999997</c:v>
                </c:pt>
                <c:pt idx="9594">
                  <c:v>-0.89598999999999995</c:v>
                </c:pt>
                <c:pt idx="9595">
                  <c:v>-0.37523000000000001</c:v>
                </c:pt>
                <c:pt idx="9596">
                  <c:v>-0.54001999999999994</c:v>
                </c:pt>
                <c:pt idx="9597">
                  <c:v>-0.60521000000000003</c:v>
                </c:pt>
                <c:pt idx="9598">
                  <c:v>-1.0631999999999999</c:v>
                </c:pt>
                <c:pt idx="9599">
                  <c:v>-0.73848999999999998</c:v>
                </c:pt>
                <c:pt idx="9600">
                  <c:v>0.11777</c:v>
                </c:pt>
                <c:pt idx="9601">
                  <c:v>-1.16E-3</c:v>
                </c:pt>
                <c:pt idx="9602">
                  <c:v>-0.10607999999999999</c:v>
                </c:pt>
                <c:pt idx="9603">
                  <c:v>0.41577999999999998</c:v>
                </c:pt>
                <c:pt idx="9604">
                  <c:v>8.5780999999999996E-2</c:v>
                </c:pt>
                <c:pt idx="9605">
                  <c:v>-4.0482999999999998E-2</c:v>
                </c:pt>
                <c:pt idx="9606">
                  <c:v>0.31411</c:v>
                </c:pt>
                <c:pt idx="9607">
                  <c:v>-4.5182E-2</c:v>
                </c:pt>
                <c:pt idx="9608">
                  <c:v>0.18651000000000001</c:v>
                </c:pt>
                <c:pt idx="9609">
                  <c:v>0.69599</c:v>
                </c:pt>
                <c:pt idx="9610">
                  <c:v>0.47558</c:v>
                </c:pt>
                <c:pt idx="9611">
                  <c:v>0.44619999999999999</c:v>
                </c:pt>
                <c:pt idx="9612">
                  <c:v>0.72307999999999995</c:v>
                </c:pt>
                <c:pt idx="9613">
                  <c:v>0.54420000000000002</c:v>
                </c:pt>
                <c:pt idx="9614">
                  <c:v>-1.4246999999999999E-2</c:v>
                </c:pt>
                <c:pt idx="9615">
                  <c:v>9.9547999999999998E-2</c:v>
                </c:pt>
                <c:pt idx="9616">
                  <c:v>-7.7511999999999998E-2</c:v>
                </c:pt>
                <c:pt idx="9617">
                  <c:v>-7.5867000000000004E-2</c:v>
                </c:pt>
                <c:pt idx="9618">
                  <c:v>7.8474000000000002E-2</c:v>
                </c:pt>
                <c:pt idx="9619">
                  <c:v>0.20047000000000001</c:v>
                </c:pt>
                <c:pt idx="9620">
                  <c:v>0.16053999999999999</c:v>
                </c:pt>
                <c:pt idx="9621">
                  <c:v>-3.3919999999999999E-2</c:v>
                </c:pt>
                <c:pt idx="9622">
                  <c:v>0.20995</c:v>
                </c:pt>
                <c:pt idx="9623">
                  <c:v>0.42891000000000001</c:v>
                </c:pt>
                <c:pt idx="9624">
                  <c:v>7.6058000000000001E-2</c:v>
                </c:pt>
                <c:pt idx="9625">
                  <c:v>-0.25180999999999998</c:v>
                </c:pt>
                <c:pt idx="9626">
                  <c:v>-0.31320999999999999</c:v>
                </c:pt>
                <c:pt idx="9627">
                  <c:v>-0.23515</c:v>
                </c:pt>
                <c:pt idx="9628">
                  <c:v>-0.23483999999999999</c:v>
                </c:pt>
                <c:pt idx="9629">
                  <c:v>-0.22098000000000001</c:v>
                </c:pt>
                <c:pt idx="9630">
                  <c:v>-0.23796999999999999</c:v>
                </c:pt>
                <c:pt idx="9631">
                  <c:v>-0.2329</c:v>
                </c:pt>
                <c:pt idx="9632">
                  <c:v>1.0201999999999999E-2</c:v>
                </c:pt>
                <c:pt idx="9633">
                  <c:v>1.6060000000000001E-2</c:v>
                </c:pt>
                <c:pt idx="9634">
                  <c:v>-9.3931000000000001E-2</c:v>
                </c:pt>
                <c:pt idx="9635">
                  <c:v>-1.8317E-2</c:v>
                </c:pt>
                <c:pt idx="9636">
                  <c:v>0.19356000000000001</c:v>
                </c:pt>
                <c:pt idx="9637">
                  <c:v>0.20046</c:v>
                </c:pt>
                <c:pt idx="9638">
                  <c:v>0.10713</c:v>
                </c:pt>
                <c:pt idx="9639">
                  <c:v>3.1548E-2</c:v>
                </c:pt>
                <c:pt idx="9640">
                  <c:v>0.10584</c:v>
                </c:pt>
                <c:pt idx="9641">
                  <c:v>0.21043999999999999</c:v>
                </c:pt>
                <c:pt idx="9642">
                  <c:v>-3.8449999999999998E-2</c:v>
                </c:pt>
                <c:pt idx="9643">
                  <c:v>-0.16397</c:v>
                </c:pt>
                <c:pt idx="9644">
                  <c:v>-8.5191000000000003E-2</c:v>
                </c:pt>
                <c:pt idx="9645">
                  <c:v>-8.0239000000000005E-2</c:v>
                </c:pt>
                <c:pt idx="9646">
                  <c:v>-6.4783999999999994E-2</c:v>
                </c:pt>
                <c:pt idx="9647">
                  <c:v>-9.9497000000000002E-2</c:v>
                </c:pt>
                <c:pt idx="9648">
                  <c:v>-0.14527999999999999</c:v>
                </c:pt>
                <c:pt idx="9649">
                  <c:v>-0.11285000000000001</c:v>
                </c:pt>
                <c:pt idx="9650">
                  <c:v>-3.2517999999999998E-2</c:v>
                </c:pt>
                <c:pt idx="9651">
                  <c:v>-2.7202E-2</c:v>
                </c:pt>
                <c:pt idx="9652">
                  <c:v>-6.8291000000000004E-2</c:v>
                </c:pt>
                <c:pt idx="9653">
                  <c:v>-1.0553999999999999E-2</c:v>
                </c:pt>
                <c:pt idx="9654">
                  <c:v>2.3824000000000001E-2</c:v>
                </c:pt>
                <c:pt idx="9655">
                  <c:v>1.5629000000000001E-2</c:v>
                </c:pt>
                <c:pt idx="9656">
                  <c:v>2.6318999999999999E-2</c:v>
                </c:pt>
                <c:pt idx="9657">
                  <c:v>2.2772000000000001E-2</c:v>
                </c:pt>
                <c:pt idx="9658">
                  <c:v>1.4014E-2</c:v>
                </c:pt>
                <c:pt idx="9659">
                  <c:v>9.8373000000000002E-3</c:v>
                </c:pt>
                <c:pt idx="9660">
                  <c:v>1.9161999999999998E-2</c:v>
                </c:pt>
                <c:pt idx="9661">
                  <c:v>1.3958E-3</c:v>
                </c:pt>
                <c:pt idx="9662">
                  <c:v>1.7347000000000001E-2</c:v>
                </c:pt>
                <c:pt idx="9663">
                  <c:v>2.5198000000000002E-2</c:v>
                </c:pt>
                <c:pt idx="9664">
                  <c:v>7.1374000000000007E-2</c:v>
                </c:pt>
                <c:pt idx="9665">
                  <c:v>6.0152999999999998E-2</c:v>
                </c:pt>
                <c:pt idx="9666">
                  <c:v>7.4945999999999999E-2</c:v>
                </c:pt>
                <c:pt idx="9667">
                  <c:v>0.14660000000000001</c:v>
                </c:pt>
                <c:pt idx="9668">
                  <c:v>0.188</c:v>
                </c:pt>
                <c:pt idx="9669">
                  <c:v>0.14823</c:v>
                </c:pt>
                <c:pt idx="9670">
                  <c:v>0.15179999999999999</c:v>
                </c:pt>
                <c:pt idx="9671">
                  <c:v>9.7332000000000002E-2</c:v>
                </c:pt>
                <c:pt idx="9672">
                  <c:v>5.5063000000000001E-2</c:v>
                </c:pt>
                <c:pt idx="9673">
                  <c:v>6.0768999999999997E-2</c:v>
                </c:pt>
                <c:pt idx="9674">
                  <c:v>2.8917000000000002E-2</c:v>
                </c:pt>
                <c:pt idx="9675">
                  <c:v>-4.3899000000000001E-2</c:v>
                </c:pt>
                <c:pt idx="9676">
                  <c:v>-9.0910000000000005E-2</c:v>
                </c:pt>
                <c:pt idx="9677">
                  <c:v>-7.4378E-2</c:v>
                </c:pt>
                <c:pt idx="9678">
                  <c:v>-8.8074E-2</c:v>
                </c:pt>
                <c:pt idx="9679">
                  <c:v>-8.3340999999999998E-2</c:v>
                </c:pt>
                <c:pt idx="9680">
                  <c:v>-8.5403999999999994E-2</c:v>
                </c:pt>
                <c:pt idx="9681">
                  <c:v>-0.11543</c:v>
                </c:pt>
                <c:pt idx="9682">
                  <c:v>-0.10138999999999999</c:v>
                </c:pt>
                <c:pt idx="9683">
                  <c:v>-5.5334000000000001E-2</c:v>
                </c:pt>
                <c:pt idx="9684">
                  <c:v>-6.9436999999999999E-2</c:v>
                </c:pt>
                <c:pt idx="9685">
                  <c:v>-6.6601999999999995E-2</c:v>
                </c:pt>
                <c:pt idx="9686">
                  <c:v>-8.6208999999999994E-2</c:v>
                </c:pt>
                <c:pt idx="9687">
                  <c:v>-6.5778000000000003E-2</c:v>
                </c:pt>
                <c:pt idx="9688">
                  <c:v>-5.1436999999999997E-2</c:v>
                </c:pt>
                <c:pt idx="9689">
                  <c:v>-0.17312</c:v>
                </c:pt>
                <c:pt idx="9690">
                  <c:v>1.3748E-2</c:v>
                </c:pt>
                <c:pt idx="9691">
                  <c:v>0.10448</c:v>
                </c:pt>
                <c:pt idx="9692">
                  <c:v>-0.23941000000000001</c:v>
                </c:pt>
                <c:pt idx="9693">
                  <c:v>-3.8079000000000002E-2</c:v>
                </c:pt>
                <c:pt idx="9694">
                  <c:v>-0.13861000000000001</c:v>
                </c:pt>
                <c:pt idx="9695">
                  <c:v>0.11378000000000001</c:v>
                </c:pt>
                <c:pt idx="9696">
                  <c:v>-1.9716000000000001E-2</c:v>
                </c:pt>
                <c:pt idx="9697">
                  <c:v>4.5744E-2</c:v>
                </c:pt>
                <c:pt idx="9698">
                  <c:v>-7.9043000000000002E-2</c:v>
                </c:pt>
                <c:pt idx="9699">
                  <c:v>-8.5099999999999995E-2</c:v>
                </c:pt>
                <c:pt idx="9700">
                  <c:v>0.19008</c:v>
                </c:pt>
                <c:pt idx="9701">
                  <c:v>8.7276999999999993E-2</c:v>
                </c:pt>
                <c:pt idx="9702">
                  <c:v>1.0978999999999999E-2</c:v>
                </c:pt>
                <c:pt idx="9703">
                  <c:v>0.24166000000000001</c:v>
                </c:pt>
                <c:pt idx="9704">
                  <c:v>3.083E-2</c:v>
                </c:pt>
                <c:pt idx="9705">
                  <c:v>-6.4649999999999999E-2</c:v>
                </c:pt>
                <c:pt idx="9706">
                  <c:v>0.1024</c:v>
                </c:pt>
                <c:pt idx="9707">
                  <c:v>-1.6282999999999999E-2</c:v>
                </c:pt>
                <c:pt idx="9708">
                  <c:v>1.9116000000000001E-2</c:v>
                </c:pt>
                <c:pt idx="9709">
                  <c:v>0.17182</c:v>
                </c:pt>
                <c:pt idx="9710">
                  <c:v>0.10217</c:v>
                </c:pt>
                <c:pt idx="9711">
                  <c:v>0.20473</c:v>
                </c:pt>
                <c:pt idx="9712">
                  <c:v>0.30187999999999998</c:v>
                </c:pt>
                <c:pt idx="9713">
                  <c:v>0.13896</c:v>
                </c:pt>
                <c:pt idx="9714">
                  <c:v>-6.4597000000000002E-2</c:v>
                </c:pt>
                <c:pt idx="9715">
                  <c:v>-0.16989000000000001</c:v>
                </c:pt>
                <c:pt idx="9716">
                  <c:v>-0.26933000000000001</c:v>
                </c:pt>
                <c:pt idx="9717">
                  <c:v>-5.6839000000000001E-2</c:v>
                </c:pt>
                <c:pt idx="9718">
                  <c:v>-0.25455</c:v>
                </c:pt>
                <c:pt idx="9719">
                  <c:v>9.3279999999999995E-3</c:v>
                </c:pt>
                <c:pt idx="9720">
                  <c:v>-0.21002999999999999</c:v>
                </c:pt>
                <c:pt idx="9721">
                  <c:v>-0.16137000000000001</c:v>
                </c:pt>
                <c:pt idx="9722">
                  <c:v>-0.13569000000000001</c:v>
                </c:pt>
                <c:pt idx="9723">
                  <c:v>0.13494999999999999</c:v>
                </c:pt>
                <c:pt idx="9724">
                  <c:v>2.2672000000000001E-2</c:v>
                </c:pt>
                <c:pt idx="9725">
                  <c:v>-0.38608999999999999</c:v>
                </c:pt>
                <c:pt idx="9726">
                  <c:v>-0.31202999999999997</c:v>
                </c:pt>
                <c:pt idx="9727">
                  <c:v>-0.19095000000000001</c:v>
                </c:pt>
                <c:pt idx="9728">
                  <c:v>-0.36615999999999999</c:v>
                </c:pt>
                <c:pt idx="9729">
                  <c:v>-0.1132</c:v>
                </c:pt>
                <c:pt idx="9730">
                  <c:v>8.6063000000000008E-3</c:v>
                </c:pt>
                <c:pt idx="9731">
                  <c:v>-9.7099000000000005E-2</c:v>
                </c:pt>
                <c:pt idx="9732">
                  <c:v>0.18192</c:v>
                </c:pt>
                <c:pt idx="9733">
                  <c:v>0.15098</c:v>
                </c:pt>
                <c:pt idx="9734">
                  <c:v>-4.3961E-2</c:v>
                </c:pt>
                <c:pt idx="9735">
                  <c:v>0.10502</c:v>
                </c:pt>
                <c:pt idx="9736">
                  <c:v>0.12742000000000001</c:v>
                </c:pt>
                <c:pt idx="9737">
                  <c:v>5.1059E-2</c:v>
                </c:pt>
                <c:pt idx="9738">
                  <c:v>0.14449000000000001</c:v>
                </c:pt>
                <c:pt idx="9739">
                  <c:v>0.36141000000000001</c:v>
                </c:pt>
                <c:pt idx="9740">
                  <c:v>0.42953000000000002</c:v>
                </c:pt>
                <c:pt idx="9741">
                  <c:v>0.57186999999999999</c:v>
                </c:pt>
                <c:pt idx="9742">
                  <c:v>0.35071999999999998</c:v>
                </c:pt>
                <c:pt idx="9743">
                  <c:v>0.39928000000000002</c:v>
                </c:pt>
                <c:pt idx="9744">
                  <c:v>0.21687999999999999</c:v>
                </c:pt>
                <c:pt idx="9745">
                  <c:v>0.36929000000000001</c:v>
                </c:pt>
                <c:pt idx="9746">
                  <c:v>0.33803</c:v>
                </c:pt>
                <c:pt idx="9747">
                  <c:v>0.21118999999999999</c:v>
                </c:pt>
                <c:pt idx="9748">
                  <c:v>-4.6052000000000003E-2</c:v>
                </c:pt>
                <c:pt idx="9749">
                  <c:v>4.6063E-2</c:v>
                </c:pt>
                <c:pt idx="9750">
                  <c:v>0.32518000000000002</c:v>
                </c:pt>
                <c:pt idx="9751">
                  <c:v>0.18156</c:v>
                </c:pt>
                <c:pt idx="9752">
                  <c:v>1.0493000000000001E-2</c:v>
                </c:pt>
                <c:pt idx="9753">
                  <c:v>5.6041000000000001E-2</c:v>
                </c:pt>
                <c:pt idx="9754">
                  <c:v>-0.17458000000000001</c:v>
                </c:pt>
                <c:pt idx="9755">
                  <c:v>-0.2727</c:v>
                </c:pt>
                <c:pt idx="9756">
                  <c:v>-0.24528</c:v>
                </c:pt>
                <c:pt idx="9757">
                  <c:v>-0.51107000000000002</c:v>
                </c:pt>
                <c:pt idx="9758">
                  <c:v>-0.48388999999999999</c:v>
                </c:pt>
                <c:pt idx="9759">
                  <c:v>-0.32600000000000001</c:v>
                </c:pt>
                <c:pt idx="9760">
                  <c:v>-0.44903999999999999</c:v>
                </c:pt>
                <c:pt idx="9761">
                  <c:v>-0.54271999999999998</c:v>
                </c:pt>
                <c:pt idx="9762">
                  <c:v>-0.47288000000000002</c:v>
                </c:pt>
                <c:pt idx="9763">
                  <c:v>-0.51002000000000003</c:v>
                </c:pt>
                <c:pt idx="9764">
                  <c:v>-0.64634999999999998</c:v>
                </c:pt>
                <c:pt idx="9765">
                  <c:v>-0.58589000000000002</c:v>
                </c:pt>
                <c:pt idx="9766">
                  <c:v>-0.60597999999999996</c:v>
                </c:pt>
                <c:pt idx="9767">
                  <c:v>-0.46379999999999999</c:v>
                </c:pt>
                <c:pt idx="9768">
                  <c:v>-0.31517000000000001</c:v>
                </c:pt>
                <c:pt idx="9769">
                  <c:v>-0.19841</c:v>
                </c:pt>
                <c:pt idx="9770">
                  <c:v>-0.14202000000000001</c:v>
                </c:pt>
                <c:pt idx="9771">
                  <c:v>-9.0409000000000003E-2</c:v>
                </c:pt>
                <c:pt idx="9772">
                  <c:v>7.8751000000000002E-2</c:v>
                </c:pt>
                <c:pt idx="9773">
                  <c:v>0.25557000000000002</c:v>
                </c:pt>
                <c:pt idx="9774">
                  <c:v>0.20843</c:v>
                </c:pt>
                <c:pt idx="9775">
                  <c:v>0.14494000000000001</c:v>
                </c:pt>
                <c:pt idx="9776">
                  <c:v>0.26645000000000002</c:v>
                </c:pt>
                <c:pt idx="9777">
                  <c:v>0.40412999999999999</c:v>
                </c:pt>
                <c:pt idx="9778">
                  <c:v>0.47022000000000003</c:v>
                </c:pt>
                <c:pt idx="9779">
                  <c:v>0.53974</c:v>
                </c:pt>
                <c:pt idx="9780">
                  <c:v>0.60253000000000001</c:v>
                </c:pt>
                <c:pt idx="9781">
                  <c:v>0.65400000000000003</c:v>
                </c:pt>
                <c:pt idx="9782">
                  <c:v>0.74084000000000005</c:v>
                </c:pt>
                <c:pt idx="9783">
                  <c:v>0.71697999999999995</c:v>
                </c:pt>
                <c:pt idx="9784">
                  <c:v>0.67057</c:v>
                </c:pt>
                <c:pt idx="9785">
                  <c:v>0.68486999999999998</c:v>
                </c:pt>
                <c:pt idx="9786">
                  <c:v>0.72238000000000002</c:v>
                </c:pt>
                <c:pt idx="9787">
                  <c:v>0.67256000000000005</c:v>
                </c:pt>
                <c:pt idx="9788">
                  <c:v>0.60102</c:v>
                </c:pt>
                <c:pt idx="9789">
                  <c:v>0.53591</c:v>
                </c:pt>
                <c:pt idx="9790">
                  <c:v>0.31975999999999999</c:v>
                </c:pt>
                <c:pt idx="9791">
                  <c:v>0.16361000000000001</c:v>
                </c:pt>
                <c:pt idx="9792">
                  <c:v>0.13427</c:v>
                </c:pt>
                <c:pt idx="9793">
                  <c:v>-0.17011000000000001</c:v>
                </c:pt>
                <c:pt idx="9794">
                  <c:v>-0.16041</c:v>
                </c:pt>
                <c:pt idx="9795">
                  <c:v>-0.37641000000000002</c:v>
                </c:pt>
                <c:pt idx="9796">
                  <c:v>-0.41877999999999999</c:v>
                </c:pt>
                <c:pt idx="9797">
                  <c:v>-0.56742999999999999</c:v>
                </c:pt>
                <c:pt idx="9798">
                  <c:v>-0.58204999999999996</c:v>
                </c:pt>
                <c:pt idx="9799">
                  <c:v>-0.58938999999999997</c:v>
                </c:pt>
                <c:pt idx="9800">
                  <c:v>-0.77663000000000004</c:v>
                </c:pt>
                <c:pt idx="9801">
                  <c:v>-0.80481000000000003</c:v>
                </c:pt>
                <c:pt idx="9802">
                  <c:v>-0.81072999999999995</c:v>
                </c:pt>
                <c:pt idx="9803">
                  <c:v>-0.97050999999999998</c:v>
                </c:pt>
                <c:pt idx="9804">
                  <c:v>-0.89153000000000004</c:v>
                </c:pt>
                <c:pt idx="9805">
                  <c:v>-0.82821</c:v>
                </c:pt>
                <c:pt idx="9806">
                  <c:v>-0.81469000000000003</c:v>
                </c:pt>
                <c:pt idx="9807">
                  <c:v>-0.70845000000000002</c:v>
                </c:pt>
                <c:pt idx="9808">
                  <c:v>-0.69628000000000001</c:v>
                </c:pt>
                <c:pt idx="9809">
                  <c:v>-0.65581999999999996</c:v>
                </c:pt>
                <c:pt idx="9810">
                  <c:v>-0.48207</c:v>
                </c:pt>
                <c:pt idx="9811">
                  <c:v>-0.44291999999999998</c:v>
                </c:pt>
                <c:pt idx="9812">
                  <c:v>-0.40465000000000001</c:v>
                </c:pt>
                <c:pt idx="9813">
                  <c:v>-0.21393999999999999</c:v>
                </c:pt>
                <c:pt idx="9814">
                  <c:v>1.1871E-2</c:v>
                </c:pt>
                <c:pt idx="9815">
                  <c:v>0.33455000000000001</c:v>
                </c:pt>
                <c:pt idx="9816">
                  <c:v>0.58752000000000004</c:v>
                </c:pt>
                <c:pt idx="9817">
                  <c:v>0.48157</c:v>
                </c:pt>
                <c:pt idx="9818">
                  <c:v>0.81567999999999996</c:v>
                </c:pt>
                <c:pt idx="9819">
                  <c:v>0.68006999999999995</c:v>
                </c:pt>
                <c:pt idx="9820">
                  <c:v>1.0237000000000001</c:v>
                </c:pt>
                <c:pt idx="9821">
                  <c:v>1.0242</c:v>
                </c:pt>
                <c:pt idx="9822">
                  <c:v>1.0149999999999999</c:v>
                </c:pt>
                <c:pt idx="9823">
                  <c:v>0.86724999999999997</c:v>
                </c:pt>
                <c:pt idx="9824">
                  <c:v>0.95404999999999995</c:v>
                </c:pt>
                <c:pt idx="9825">
                  <c:v>1.2664</c:v>
                </c:pt>
                <c:pt idx="9826">
                  <c:v>1.0914999999999999</c:v>
                </c:pt>
                <c:pt idx="9827">
                  <c:v>0.99922</c:v>
                </c:pt>
                <c:pt idx="9828">
                  <c:v>1.1496</c:v>
                </c:pt>
                <c:pt idx="9829">
                  <c:v>0.82874000000000003</c:v>
                </c:pt>
                <c:pt idx="9830">
                  <c:v>0.60758000000000001</c:v>
                </c:pt>
                <c:pt idx="9831">
                  <c:v>0.57101999999999997</c:v>
                </c:pt>
                <c:pt idx="9832">
                  <c:v>0.23319999999999999</c:v>
                </c:pt>
                <c:pt idx="9833">
                  <c:v>0.16732</c:v>
                </c:pt>
                <c:pt idx="9834">
                  <c:v>0.20369000000000001</c:v>
                </c:pt>
                <c:pt idx="9835">
                  <c:v>-0.11992999999999999</c:v>
                </c:pt>
                <c:pt idx="9836">
                  <c:v>-0.27266000000000001</c:v>
                </c:pt>
                <c:pt idx="9837">
                  <c:v>-0.26712999999999998</c:v>
                </c:pt>
                <c:pt idx="9838">
                  <c:v>-0.49489</c:v>
                </c:pt>
                <c:pt idx="9839">
                  <c:v>-0.79979999999999996</c:v>
                </c:pt>
                <c:pt idx="9840">
                  <c:v>-1.1347</c:v>
                </c:pt>
                <c:pt idx="9841">
                  <c:v>-1.4128000000000001</c:v>
                </c:pt>
                <c:pt idx="9842">
                  <c:v>-1.1246</c:v>
                </c:pt>
                <c:pt idx="9843">
                  <c:v>-1.3621000000000001</c:v>
                </c:pt>
                <c:pt idx="9844">
                  <c:v>-1.1761999999999999</c:v>
                </c:pt>
                <c:pt idx="9845">
                  <c:v>-1.4632000000000001</c:v>
                </c:pt>
                <c:pt idx="9846">
                  <c:v>-1.3093999999999999</c:v>
                </c:pt>
                <c:pt idx="9847">
                  <c:v>-1.1806000000000001</c:v>
                </c:pt>
                <c:pt idx="9848">
                  <c:v>-0.89102999999999999</c:v>
                </c:pt>
                <c:pt idx="9849">
                  <c:v>-0.89212000000000002</c:v>
                </c:pt>
                <c:pt idx="9850">
                  <c:v>-1.1503000000000001</c:v>
                </c:pt>
                <c:pt idx="9851">
                  <c:v>-0.90253000000000005</c:v>
                </c:pt>
                <c:pt idx="9852">
                  <c:v>-0.66210999999999998</c:v>
                </c:pt>
                <c:pt idx="9853">
                  <c:v>-0.70142000000000004</c:v>
                </c:pt>
                <c:pt idx="9854">
                  <c:v>-0.28638000000000002</c:v>
                </c:pt>
                <c:pt idx="9855">
                  <c:v>3.1009999999999999E-2</c:v>
                </c:pt>
                <c:pt idx="9856">
                  <c:v>0.12872</c:v>
                </c:pt>
                <c:pt idx="9857">
                  <c:v>0.53791999999999995</c:v>
                </c:pt>
                <c:pt idx="9858">
                  <c:v>0.61512</c:v>
                </c:pt>
                <c:pt idx="9859">
                  <c:v>0.57469999999999999</c:v>
                </c:pt>
                <c:pt idx="9860">
                  <c:v>0.94555999999999996</c:v>
                </c:pt>
                <c:pt idx="9861">
                  <c:v>1.1102000000000001</c:v>
                </c:pt>
                <c:pt idx="9862">
                  <c:v>1.0823</c:v>
                </c:pt>
                <c:pt idx="9863">
                  <c:v>1.22</c:v>
                </c:pt>
                <c:pt idx="9864">
                  <c:v>1.5478000000000001</c:v>
                </c:pt>
                <c:pt idx="9865">
                  <c:v>1.7215</c:v>
                </c:pt>
                <c:pt idx="9866">
                  <c:v>1.7789999999999999</c:v>
                </c:pt>
                <c:pt idx="9867">
                  <c:v>1.4763999999999999</c:v>
                </c:pt>
                <c:pt idx="9868">
                  <c:v>1.4878</c:v>
                </c:pt>
                <c:pt idx="9869">
                  <c:v>1.1833</c:v>
                </c:pt>
                <c:pt idx="9870">
                  <c:v>1.2615000000000001</c:v>
                </c:pt>
                <c:pt idx="9871">
                  <c:v>1.0861000000000001</c:v>
                </c:pt>
                <c:pt idx="9872">
                  <c:v>0.80145</c:v>
                </c:pt>
                <c:pt idx="9873">
                  <c:v>0.39162999999999998</c:v>
                </c:pt>
                <c:pt idx="9874">
                  <c:v>0.38518999999999998</c:v>
                </c:pt>
                <c:pt idx="9875">
                  <c:v>0.46892</c:v>
                </c:pt>
                <c:pt idx="9876">
                  <c:v>0.12371</c:v>
                </c:pt>
                <c:pt idx="9877">
                  <c:v>-0.16211</c:v>
                </c:pt>
                <c:pt idx="9878">
                  <c:v>-0.24840999999999999</c:v>
                </c:pt>
                <c:pt idx="9879">
                  <c:v>-0.62019999999999997</c:v>
                </c:pt>
                <c:pt idx="9880">
                  <c:v>-0.93101</c:v>
                </c:pt>
                <c:pt idx="9881">
                  <c:v>-1.0375000000000001</c:v>
                </c:pt>
                <c:pt idx="9882">
                  <c:v>-1.3846000000000001</c:v>
                </c:pt>
                <c:pt idx="9883">
                  <c:v>-1.4232</c:v>
                </c:pt>
                <c:pt idx="9884">
                  <c:v>-1.3905000000000001</c:v>
                </c:pt>
                <c:pt idx="9885">
                  <c:v>-1.6259999999999999</c:v>
                </c:pt>
                <c:pt idx="9886">
                  <c:v>-1.6738999999999999</c:v>
                </c:pt>
                <c:pt idx="9887">
                  <c:v>-1.6005</c:v>
                </c:pt>
                <c:pt idx="9888">
                  <c:v>-1.6272</c:v>
                </c:pt>
                <c:pt idx="9889">
                  <c:v>-1.6821999999999999</c:v>
                </c:pt>
                <c:pt idx="9890">
                  <c:v>-1.5625</c:v>
                </c:pt>
                <c:pt idx="9891">
                  <c:v>-1.5289999999999999</c:v>
                </c:pt>
                <c:pt idx="9892">
                  <c:v>-1.3179000000000001</c:v>
                </c:pt>
                <c:pt idx="9893">
                  <c:v>-0.93013000000000001</c:v>
                </c:pt>
                <c:pt idx="9894">
                  <c:v>-0.72848999999999997</c:v>
                </c:pt>
                <c:pt idx="9895">
                  <c:v>-0.46609</c:v>
                </c:pt>
                <c:pt idx="9896">
                  <c:v>-0.24837000000000001</c:v>
                </c:pt>
                <c:pt idx="9897">
                  <c:v>0.12509999999999999</c:v>
                </c:pt>
                <c:pt idx="9898">
                  <c:v>0.43725000000000003</c:v>
                </c:pt>
                <c:pt idx="9899">
                  <c:v>0.58681000000000005</c:v>
                </c:pt>
                <c:pt idx="9900">
                  <c:v>0.81806000000000001</c:v>
                </c:pt>
                <c:pt idx="9901">
                  <c:v>1.002</c:v>
                </c:pt>
                <c:pt idx="9902">
                  <c:v>1.2451000000000001</c:v>
                </c:pt>
                <c:pt idx="9903">
                  <c:v>1.4016</c:v>
                </c:pt>
                <c:pt idx="9904">
                  <c:v>1.5208999999999999</c:v>
                </c:pt>
                <c:pt idx="9905">
                  <c:v>1.6667000000000001</c:v>
                </c:pt>
                <c:pt idx="9906">
                  <c:v>1.7097</c:v>
                </c:pt>
                <c:pt idx="9907">
                  <c:v>1.8339000000000001</c:v>
                </c:pt>
                <c:pt idx="9908">
                  <c:v>1.8954</c:v>
                </c:pt>
                <c:pt idx="9909">
                  <c:v>1.8529</c:v>
                </c:pt>
                <c:pt idx="9910">
                  <c:v>1.7189000000000001</c:v>
                </c:pt>
                <c:pt idx="9911">
                  <c:v>1.6501999999999999</c:v>
                </c:pt>
                <c:pt idx="9912">
                  <c:v>1.4337</c:v>
                </c:pt>
                <c:pt idx="9913">
                  <c:v>1.0724</c:v>
                </c:pt>
                <c:pt idx="9914">
                  <c:v>0.68498999999999999</c:v>
                </c:pt>
                <c:pt idx="9915">
                  <c:v>0.75112999999999996</c:v>
                </c:pt>
                <c:pt idx="9916">
                  <c:v>0.59772999999999998</c:v>
                </c:pt>
                <c:pt idx="9917">
                  <c:v>-0.14621999999999999</c:v>
                </c:pt>
                <c:pt idx="9918">
                  <c:v>-0.17499000000000001</c:v>
                </c:pt>
                <c:pt idx="9919">
                  <c:v>-0.57064000000000004</c:v>
                </c:pt>
                <c:pt idx="9920">
                  <c:v>-0.57976000000000005</c:v>
                </c:pt>
                <c:pt idx="9921">
                  <c:v>-0.94887999999999995</c:v>
                </c:pt>
                <c:pt idx="9922">
                  <c:v>-1.0986</c:v>
                </c:pt>
                <c:pt idx="9923">
                  <c:v>-1.4466000000000001</c:v>
                </c:pt>
                <c:pt idx="9924">
                  <c:v>-1.6545000000000001</c:v>
                </c:pt>
                <c:pt idx="9925">
                  <c:v>-1.4507000000000001</c:v>
                </c:pt>
                <c:pt idx="9926">
                  <c:v>-1.5428999999999999</c:v>
                </c:pt>
                <c:pt idx="9927">
                  <c:v>-1.6378999999999999</c:v>
                </c:pt>
                <c:pt idx="9928">
                  <c:v>-1.3128</c:v>
                </c:pt>
                <c:pt idx="9929">
                  <c:v>-1.4813000000000001</c:v>
                </c:pt>
                <c:pt idx="9930">
                  <c:v>-1.4964</c:v>
                </c:pt>
                <c:pt idx="9931">
                  <c:v>-1.2696000000000001</c:v>
                </c:pt>
                <c:pt idx="9932">
                  <c:v>-1.2699</c:v>
                </c:pt>
                <c:pt idx="9933">
                  <c:v>-1.0182</c:v>
                </c:pt>
                <c:pt idx="9934">
                  <c:v>-0.71869000000000005</c:v>
                </c:pt>
                <c:pt idx="9935">
                  <c:v>-0.63349999999999995</c:v>
                </c:pt>
                <c:pt idx="9936">
                  <c:v>-0.26293</c:v>
                </c:pt>
                <c:pt idx="9937">
                  <c:v>0.14452000000000001</c:v>
                </c:pt>
                <c:pt idx="9938">
                  <c:v>0.23499999999999999</c:v>
                </c:pt>
                <c:pt idx="9939">
                  <c:v>0.32488</c:v>
                </c:pt>
                <c:pt idx="9940">
                  <c:v>0.19678000000000001</c:v>
                </c:pt>
                <c:pt idx="9941">
                  <c:v>0.15262999999999999</c:v>
                </c:pt>
                <c:pt idx="9942">
                  <c:v>0.90107000000000004</c:v>
                </c:pt>
                <c:pt idx="9943">
                  <c:v>0.67027999999999999</c:v>
                </c:pt>
                <c:pt idx="9944">
                  <c:v>1.1932</c:v>
                </c:pt>
                <c:pt idx="9945">
                  <c:v>0.8306</c:v>
                </c:pt>
                <c:pt idx="9946">
                  <c:v>1.0262</c:v>
                </c:pt>
                <c:pt idx="9947">
                  <c:v>1.1115999999999999</c:v>
                </c:pt>
                <c:pt idx="9948">
                  <c:v>1.5559000000000001</c:v>
                </c:pt>
                <c:pt idx="9949">
                  <c:v>1.4360999999999999</c:v>
                </c:pt>
                <c:pt idx="9950">
                  <c:v>0.69286000000000003</c:v>
                </c:pt>
                <c:pt idx="9951">
                  <c:v>0.80532999999999999</c:v>
                </c:pt>
                <c:pt idx="9952">
                  <c:v>0.85992999999999997</c:v>
                </c:pt>
                <c:pt idx="9953">
                  <c:v>0.29598999999999998</c:v>
                </c:pt>
                <c:pt idx="9954">
                  <c:v>0.62148000000000003</c:v>
                </c:pt>
                <c:pt idx="9955">
                  <c:v>0.70372999999999997</c:v>
                </c:pt>
                <c:pt idx="9956">
                  <c:v>0.26146000000000003</c:v>
                </c:pt>
                <c:pt idx="9957">
                  <c:v>0.48642000000000002</c:v>
                </c:pt>
                <c:pt idx="9958">
                  <c:v>0.20931</c:v>
                </c:pt>
                <c:pt idx="9959">
                  <c:v>-0.34892000000000001</c:v>
                </c:pt>
                <c:pt idx="9960">
                  <c:v>-0.25827</c:v>
                </c:pt>
                <c:pt idx="9961">
                  <c:v>-0.46934999999999999</c:v>
                </c:pt>
                <c:pt idx="9962">
                  <c:v>-0.86482999999999999</c:v>
                </c:pt>
                <c:pt idx="9963">
                  <c:v>-0.80840000000000001</c:v>
                </c:pt>
                <c:pt idx="9964">
                  <c:v>-0.55686000000000002</c:v>
                </c:pt>
                <c:pt idx="9965">
                  <c:v>-0.31508999999999998</c:v>
                </c:pt>
                <c:pt idx="9966">
                  <c:v>-8.7108000000000005E-2</c:v>
                </c:pt>
                <c:pt idx="9967">
                  <c:v>-0.75473000000000001</c:v>
                </c:pt>
                <c:pt idx="9968">
                  <c:v>-0.47610000000000002</c:v>
                </c:pt>
                <c:pt idx="9969">
                  <c:v>-0.93035000000000001</c:v>
                </c:pt>
                <c:pt idx="9970">
                  <c:v>-0.36834</c:v>
                </c:pt>
                <c:pt idx="9971">
                  <c:v>-0.53198000000000001</c:v>
                </c:pt>
                <c:pt idx="9972">
                  <c:v>-0.65032000000000001</c:v>
                </c:pt>
                <c:pt idx="9973">
                  <c:v>-1.0537000000000001</c:v>
                </c:pt>
                <c:pt idx="9974">
                  <c:v>-0.73565999999999998</c:v>
                </c:pt>
                <c:pt idx="9975">
                  <c:v>0.12064</c:v>
                </c:pt>
                <c:pt idx="9976">
                  <c:v>-2.7130000000000001E-2</c:v>
                </c:pt>
                <c:pt idx="9977">
                  <c:v>-9.9767999999999996E-2</c:v>
                </c:pt>
                <c:pt idx="9978">
                  <c:v>0.41375000000000001</c:v>
                </c:pt>
                <c:pt idx="9979">
                  <c:v>4.5379999999999997E-2</c:v>
                </c:pt>
                <c:pt idx="9980">
                  <c:v>-3.6988E-2</c:v>
                </c:pt>
                <c:pt idx="9981">
                  <c:v>0.31203999999999998</c:v>
                </c:pt>
                <c:pt idx="9982">
                  <c:v>-5.1165000000000002E-2</c:v>
                </c:pt>
                <c:pt idx="9983">
                  <c:v>0.18034</c:v>
                </c:pt>
                <c:pt idx="9984">
                  <c:v>0.68994</c:v>
                </c:pt>
                <c:pt idx="9985">
                  <c:v>0.46498</c:v>
                </c:pt>
                <c:pt idx="9986">
                  <c:v>0.46749000000000002</c:v>
                </c:pt>
                <c:pt idx="9987">
                  <c:v>0.71284999999999998</c:v>
                </c:pt>
                <c:pt idx="9988">
                  <c:v>0.53349999999999997</c:v>
                </c:pt>
                <c:pt idx="9989">
                  <c:v>-2.2173999999999999E-2</c:v>
                </c:pt>
                <c:pt idx="9990">
                  <c:v>9.0232000000000007E-2</c:v>
                </c:pt>
                <c:pt idx="9991">
                  <c:v>-8.3006999999999997E-2</c:v>
                </c:pt>
                <c:pt idx="9992">
                  <c:v>-8.4839999999999999E-2</c:v>
                </c:pt>
                <c:pt idx="9993">
                  <c:v>7.1169999999999997E-2</c:v>
                </c:pt>
                <c:pt idx="9994">
                  <c:v>0.19694</c:v>
                </c:pt>
                <c:pt idx="9995">
                  <c:v>0.15134</c:v>
                </c:pt>
                <c:pt idx="9996">
                  <c:v>-1.5671999999999998E-2</c:v>
                </c:pt>
                <c:pt idx="9997">
                  <c:v>0.20022999999999999</c:v>
                </c:pt>
                <c:pt idx="9998">
                  <c:v>0.42296</c:v>
                </c:pt>
                <c:pt idx="9999">
                  <c:v>6.6788E-2</c:v>
                </c:pt>
                <c:pt idx="10000">
                  <c:v>-0.25406000000000001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6976"/>
        <c:axId val="381059920"/>
      </c:scatterChart>
      <c:valAx>
        <c:axId val="381066976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59920"/>
        <c:crosses val="autoZero"/>
        <c:crossBetween val="midCat"/>
        <c:majorUnit val="0.5"/>
      </c:valAx>
      <c:valAx>
        <c:axId val="381059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6976"/>
        <c:crosses val="autoZero"/>
        <c:crossBetween val="midCat"/>
        <c:majorUnit val="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Sheet3!$E$1</c:f>
              <c:strCache>
                <c:ptCount val="1"/>
                <c:pt idx="0">
                  <c:v>PRES1(dB)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Sheet3!$E$2:$E$10002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17.425999999999998</c:v>
                </c:pt>
                <c:pt idx="28">
                  <c:v>34.423000000000002</c:v>
                </c:pt>
                <c:pt idx="29">
                  <c:v>43.375999999999998</c:v>
                </c:pt>
                <c:pt idx="30">
                  <c:v>46.62</c:v>
                </c:pt>
                <c:pt idx="31">
                  <c:v>65.405000000000001</c:v>
                </c:pt>
                <c:pt idx="32">
                  <c:v>66.63</c:v>
                </c:pt>
                <c:pt idx="33">
                  <c:v>66.534000000000006</c:v>
                </c:pt>
                <c:pt idx="34">
                  <c:v>74.573999999999998</c:v>
                </c:pt>
                <c:pt idx="35">
                  <c:v>69.962000000000003</c:v>
                </c:pt>
                <c:pt idx="36">
                  <c:v>85.411000000000001</c:v>
                </c:pt>
                <c:pt idx="37">
                  <c:v>88.863</c:v>
                </c:pt>
                <c:pt idx="38">
                  <c:v>89.516999999999996</c:v>
                </c:pt>
                <c:pt idx="39">
                  <c:v>80.878</c:v>
                </c:pt>
                <c:pt idx="40">
                  <c:v>88.372</c:v>
                </c:pt>
                <c:pt idx="41">
                  <c:v>86.69</c:v>
                </c:pt>
                <c:pt idx="42">
                  <c:v>92.858000000000004</c:v>
                </c:pt>
                <c:pt idx="43">
                  <c:v>86.774000000000001</c:v>
                </c:pt>
                <c:pt idx="44">
                  <c:v>47.344999999999999</c:v>
                </c:pt>
                <c:pt idx="45">
                  <c:v>78.679000000000002</c:v>
                </c:pt>
                <c:pt idx="46">
                  <c:v>86.132999999999996</c:v>
                </c:pt>
                <c:pt idx="47">
                  <c:v>72.263000000000005</c:v>
                </c:pt>
                <c:pt idx="48">
                  <c:v>79.415999999999997</c:v>
                </c:pt>
                <c:pt idx="49">
                  <c:v>85.75</c:v>
                </c:pt>
                <c:pt idx="50">
                  <c:v>85.412000000000006</c:v>
                </c:pt>
                <c:pt idx="51">
                  <c:v>84.16</c:v>
                </c:pt>
                <c:pt idx="52">
                  <c:v>82.980999999999995</c:v>
                </c:pt>
                <c:pt idx="53">
                  <c:v>76.117999999999995</c:v>
                </c:pt>
                <c:pt idx="54">
                  <c:v>70.031000000000006</c:v>
                </c:pt>
                <c:pt idx="55">
                  <c:v>83.555999999999997</c:v>
                </c:pt>
                <c:pt idx="56">
                  <c:v>88.257000000000005</c:v>
                </c:pt>
                <c:pt idx="57">
                  <c:v>86.518000000000001</c:v>
                </c:pt>
                <c:pt idx="58">
                  <c:v>84.698999999999998</c:v>
                </c:pt>
                <c:pt idx="59">
                  <c:v>83.983000000000004</c:v>
                </c:pt>
                <c:pt idx="60">
                  <c:v>85.108999999999995</c:v>
                </c:pt>
                <c:pt idx="61">
                  <c:v>92.748000000000005</c:v>
                </c:pt>
                <c:pt idx="62">
                  <c:v>86.622</c:v>
                </c:pt>
                <c:pt idx="63">
                  <c:v>80.724000000000004</c:v>
                </c:pt>
                <c:pt idx="64">
                  <c:v>90.712999999999994</c:v>
                </c:pt>
                <c:pt idx="65">
                  <c:v>85.269000000000005</c:v>
                </c:pt>
                <c:pt idx="66">
                  <c:v>86.376000000000005</c:v>
                </c:pt>
                <c:pt idx="67">
                  <c:v>82.159000000000006</c:v>
                </c:pt>
                <c:pt idx="68">
                  <c:v>83.774000000000001</c:v>
                </c:pt>
                <c:pt idx="69">
                  <c:v>85.353999999999999</c:v>
                </c:pt>
                <c:pt idx="70">
                  <c:v>50.052999999999997</c:v>
                </c:pt>
                <c:pt idx="71">
                  <c:v>67.789000000000001</c:v>
                </c:pt>
                <c:pt idx="72">
                  <c:v>85.244</c:v>
                </c:pt>
                <c:pt idx="73">
                  <c:v>80.864999999999995</c:v>
                </c:pt>
                <c:pt idx="74">
                  <c:v>79.903000000000006</c:v>
                </c:pt>
                <c:pt idx="75">
                  <c:v>84.611999999999995</c:v>
                </c:pt>
                <c:pt idx="76">
                  <c:v>83.465999999999994</c:v>
                </c:pt>
                <c:pt idx="77">
                  <c:v>79.97</c:v>
                </c:pt>
                <c:pt idx="78">
                  <c:v>87.881</c:v>
                </c:pt>
                <c:pt idx="79">
                  <c:v>91.004999999999995</c:v>
                </c:pt>
                <c:pt idx="80">
                  <c:v>87.947000000000003</c:v>
                </c:pt>
                <c:pt idx="81">
                  <c:v>85.257999999999996</c:v>
                </c:pt>
                <c:pt idx="82">
                  <c:v>88.402000000000001</c:v>
                </c:pt>
                <c:pt idx="83">
                  <c:v>93.453000000000003</c:v>
                </c:pt>
                <c:pt idx="84">
                  <c:v>97.816000000000003</c:v>
                </c:pt>
                <c:pt idx="85">
                  <c:v>100.05</c:v>
                </c:pt>
                <c:pt idx="86">
                  <c:v>100.11</c:v>
                </c:pt>
                <c:pt idx="87">
                  <c:v>95.783000000000001</c:v>
                </c:pt>
                <c:pt idx="88">
                  <c:v>81.527000000000001</c:v>
                </c:pt>
                <c:pt idx="89">
                  <c:v>96.545000000000002</c:v>
                </c:pt>
                <c:pt idx="90">
                  <c:v>101.56</c:v>
                </c:pt>
                <c:pt idx="91">
                  <c:v>104.09</c:v>
                </c:pt>
                <c:pt idx="92">
                  <c:v>105.53</c:v>
                </c:pt>
                <c:pt idx="93">
                  <c:v>106.54</c:v>
                </c:pt>
                <c:pt idx="94">
                  <c:v>105.48</c:v>
                </c:pt>
                <c:pt idx="95">
                  <c:v>105.26</c:v>
                </c:pt>
                <c:pt idx="96">
                  <c:v>104.19</c:v>
                </c:pt>
                <c:pt idx="97">
                  <c:v>102.32</c:v>
                </c:pt>
                <c:pt idx="98">
                  <c:v>101.07</c:v>
                </c:pt>
                <c:pt idx="99">
                  <c:v>99.156999999999996</c:v>
                </c:pt>
                <c:pt idx="100">
                  <c:v>89.335999999999999</c:v>
                </c:pt>
                <c:pt idx="101">
                  <c:v>91.313999999999993</c:v>
                </c:pt>
                <c:pt idx="102">
                  <c:v>99.35</c:v>
                </c:pt>
                <c:pt idx="103">
                  <c:v>103.01</c:v>
                </c:pt>
                <c:pt idx="104">
                  <c:v>105.51</c:v>
                </c:pt>
                <c:pt idx="105">
                  <c:v>107.71</c:v>
                </c:pt>
                <c:pt idx="106">
                  <c:v>108.34</c:v>
                </c:pt>
                <c:pt idx="107">
                  <c:v>109.68</c:v>
                </c:pt>
                <c:pt idx="108">
                  <c:v>109.98</c:v>
                </c:pt>
                <c:pt idx="109">
                  <c:v>110</c:v>
                </c:pt>
                <c:pt idx="110">
                  <c:v>110.04</c:v>
                </c:pt>
                <c:pt idx="111">
                  <c:v>109.09</c:v>
                </c:pt>
                <c:pt idx="112">
                  <c:v>108.72</c:v>
                </c:pt>
                <c:pt idx="113">
                  <c:v>108.23</c:v>
                </c:pt>
                <c:pt idx="114">
                  <c:v>106.24</c:v>
                </c:pt>
                <c:pt idx="115">
                  <c:v>103.82</c:v>
                </c:pt>
                <c:pt idx="116">
                  <c:v>100.64</c:v>
                </c:pt>
                <c:pt idx="117">
                  <c:v>90.718999999999994</c:v>
                </c:pt>
                <c:pt idx="118">
                  <c:v>82.436999999999998</c:v>
                </c:pt>
                <c:pt idx="119">
                  <c:v>100.56</c:v>
                </c:pt>
                <c:pt idx="120">
                  <c:v>104.88</c:v>
                </c:pt>
                <c:pt idx="121">
                  <c:v>107.08</c:v>
                </c:pt>
                <c:pt idx="122">
                  <c:v>109.05</c:v>
                </c:pt>
                <c:pt idx="123">
                  <c:v>110.76</c:v>
                </c:pt>
                <c:pt idx="124">
                  <c:v>112.12</c:v>
                </c:pt>
                <c:pt idx="125">
                  <c:v>112.86</c:v>
                </c:pt>
                <c:pt idx="126">
                  <c:v>112.93</c:v>
                </c:pt>
                <c:pt idx="127">
                  <c:v>113.32</c:v>
                </c:pt>
                <c:pt idx="128">
                  <c:v>113.24</c:v>
                </c:pt>
                <c:pt idx="129">
                  <c:v>112.51</c:v>
                </c:pt>
                <c:pt idx="130">
                  <c:v>112.23</c:v>
                </c:pt>
                <c:pt idx="131">
                  <c:v>110.89</c:v>
                </c:pt>
                <c:pt idx="132">
                  <c:v>109.17</c:v>
                </c:pt>
                <c:pt idx="133">
                  <c:v>106.6</c:v>
                </c:pt>
                <c:pt idx="134">
                  <c:v>103.13</c:v>
                </c:pt>
                <c:pt idx="135">
                  <c:v>98.822000000000003</c:v>
                </c:pt>
                <c:pt idx="136">
                  <c:v>85.647000000000006</c:v>
                </c:pt>
                <c:pt idx="137">
                  <c:v>99.909000000000006</c:v>
                </c:pt>
                <c:pt idx="138">
                  <c:v>105.18</c:v>
                </c:pt>
                <c:pt idx="139">
                  <c:v>108.09</c:v>
                </c:pt>
                <c:pt idx="140">
                  <c:v>108.98</c:v>
                </c:pt>
                <c:pt idx="141">
                  <c:v>110.62</c:v>
                </c:pt>
                <c:pt idx="142">
                  <c:v>112.16</c:v>
                </c:pt>
                <c:pt idx="143">
                  <c:v>112.02</c:v>
                </c:pt>
                <c:pt idx="144">
                  <c:v>112.59</c:v>
                </c:pt>
                <c:pt idx="145">
                  <c:v>112.76</c:v>
                </c:pt>
                <c:pt idx="146">
                  <c:v>112.95</c:v>
                </c:pt>
                <c:pt idx="147">
                  <c:v>112.35</c:v>
                </c:pt>
                <c:pt idx="148">
                  <c:v>111.97</c:v>
                </c:pt>
                <c:pt idx="149">
                  <c:v>110.98</c:v>
                </c:pt>
                <c:pt idx="150">
                  <c:v>109.71</c:v>
                </c:pt>
                <c:pt idx="151">
                  <c:v>108.63</c:v>
                </c:pt>
                <c:pt idx="152">
                  <c:v>107.44</c:v>
                </c:pt>
                <c:pt idx="153">
                  <c:v>105.04</c:v>
                </c:pt>
                <c:pt idx="154">
                  <c:v>100.31</c:v>
                </c:pt>
                <c:pt idx="155">
                  <c:v>94.501000000000005</c:v>
                </c:pt>
                <c:pt idx="156">
                  <c:v>75.274000000000001</c:v>
                </c:pt>
                <c:pt idx="157">
                  <c:v>93.483999999999995</c:v>
                </c:pt>
                <c:pt idx="158">
                  <c:v>100.78</c:v>
                </c:pt>
                <c:pt idx="159">
                  <c:v>104.66</c:v>
                </c:pt>
                <c:pt idx="160">
                  <c:v>106.84</c:v>
                </c:pt>
                <c:pt idx="161">
                  <c:v>108.57</c:v>
                </c:pt>
                <c:pt idx="162">
                  <c:v>109.91</c:v>
                </c:pt>
                <c:pt idx="163">
                  <c:v>111.07</c:v>
                </c:pt>
                <c:pt idx="164">
                  <c:v>111.27</c:v>
                </c:pt>
                <c:pt idx="165">
                  <c:v>111.64</c:v>
                </c:pt>
                <c:pt idx="166">
                  <c:v>112.12</c:v>
                </c:pt>
                <c:pt idx="167">
                  <c:v>111.75</c:v>
                </c:pt>
                <c:pt idx="168">
                  <c:v>111.62</c:v>
                </c:pt>
                <c:pt idx="169">
                  <c:v>111.56</c:v>
                </c:pt>
                <c:pt idx="170">
                  <c:v>110.33</c:v>
                </c:pt>
                <c:pt idx="171">
                  <c:v>109.48</c:v>
                </c:pt>
                <c:pt idx="172">
                  <c:v>108.64</c:v>
                </c:pt>
                <c:pt idx="173">
                  <c:v>106.48</c:v>
                </c:pt>
                <c:pt idx="174">
                  <c:v>103.89</c:v>
                </c:pt>
                <c:pt idx="175">
                  <c:v>100.25</c:v>
                </c:pt>
                <c:pt idx="176">
                  <c:v>93.319000000000003</c:v>
                </c:pt>
                <c:pt idx="177">
                  <c:v>76.311999999999998</c:v>
                </c:pt>
                <c:pt idx="178">
                  <c:v>95.822999999999993</c:v>
                </c:pt>
                <c:pt idx="179">
                  <c:v>102.44</c:v>
                </c:pt>
                <c:pt idx="180">
                  <c:v>105.66</c:v>
                </c:pt>
                <c:pt idx="181">
                  <c:v>106.82</c:v>
                </c:pt>
                <c:pt idx="182">
                  <c:v>108.35</c:v>
                </c:pt>
                <c:pt idx="183">
                  <c:v>109.74</c:v>
                </c:pt>
                <c:pt idx="184">
                  <c:v>110.33</c:v>
                </c:pt>
                <c:pt idx="185">
                  <c:v>111.02</c:v>
                </c:pt>
                <c:pt idx="186">
                  <c:v>111.57</c:v>
                </c:pt>
                <c:pt idx="187">
                  <c:v>111.82</c:v>
                </c:pt>
                <c:pt idx="188">
                  <c:v>111.59</c:v>
                </c:pt>
                <c:pt idx="189">
                  <c:v>111.68</c:v>
                </c:pt>
                <c:pt idx="190">
                  <c:v>110.93</c:v>
                </c:pt>
                <c:pt idx="191">
                  <c:v>109.98</c:v>
                </c:pt>
                <c:pt idx="192">
                  <c:v>109.05</c:v>
                </c:pt>
                <c:pt idx="193">
                  <c:v>108.1</c:v>
                </c:pt>
                <c:pt idx="194">
                  <c:v>105.66</c:v>
                </c:pt>
                <c:pt idx="195">
                  <c:v>103.31</c:v>
                </c:pt>
                <c:pt idx="196">
                  <c:v>99.831999999999994</c:v>
                </c:pt>
                <c:pt idx="197">
                  <c:v>93.756</c:v>
                </c:pt>
                <c:pt idx="198">
                  <c:v>83.141000000000005</c:v>
                </c:pt>
                <c:pt idx="199">
                  <c:v>97.378</c:v>
                </c:pt>
                <c:pt idx="200">
                  <c:v>103.08</c:v>
                </c:pt>
                <c:pt idx="201">
                  <c:v>105.43</c:v>
                </c:pt>
                <c:pt idx="202">
                  <c:v>106.84</c:v>
                </c:pt>
                <c:pt idx="203">
                  <c:v>108.63</c:v>
                </c:pt>
                <c:pt idx="204">
                  <c:v>110.25</c:v>
                </c:pt>
                <c:pt idx="205">
                  <c:v>110.56</c:v>
                </c:pt>
                <c:pt idx="206">
                  <c:v>110.88</c:v>
                </c:pt>
                <c:pt idx="207">
                  <c:v>111.6</c:v>
                </c:pt>
                <c:pt idx="208">
                  <c:v>111.95</c:v>
                </c:pt>
                <c:pt idx="209">
                  <c:v>111.55</c:v>
                </c:pt>
                <c:pt idx="210">
                  <c:v>111.58</c:v>
                </c:pt>
                <c:pt idx="211">
                  <c:v>110.77</c:v>
                </c:pt>
                <c:pt idx="212">
                  <c:v>110.2</c:v>
                </c:pt>
                <c:pt idx="213">
                  <c:v>109.05</c:v>
                </c:pt>
                <c:pt idx="214">
                  <c:v>107.86</c:v>
                </c:pt>
                <c:pt idx="215">
                  <c:v>105.84</c:v>
                </c:pt>
                <c:pt idx="216">
                  <c:v>102.77</c:v>
                </c:pt>
                <c:pt idx="217">
                  <c:v>96.781000000000006</c:v>
                </c:pt>
                <c:pt idx="218">
                  <c:v>90.436999999999998</c:v>
                </c:pt>
                <c:pt idx="219">
                  <c:v>89.713999999999999</c:v>
                </c:pt>
                <c:pt idx="220">
                  <c:v>97.884</c:v>
                </c:pt>
                <c:pt idx="221">
                  <c:v>103.06</c:v>
                </c:pt>
                <c:pt idx="222">
                  <c:v>105.69</c:v>
                </c:pt>
                <c:pt idx="223">
                  <c:v>107.79</c:v>
                </c:pt>
                <c:pt idx="224">
                  <c:v>108.45</c:v>
                </c:pt>
                <c:pt idx="225">
                  <c:v>109.99</c:v>
                </c:pt>
                <c:pt idx="226">
                  <c:v>110.69</c:v>
                </c:pt>
                <c:pt idx="227">
                  <c:v>111.58</c:v>
                </c:pt>
                <c:pt idx="228">
                  <c:v>111.13</c:v>
                </c:pt>
                <c:pt idx="229">
                  <c:v>111.32</c:v>
                </c:pt>
                <c:pt idx="230">
                  <c:v>111.73</c:v>
                </c:pt>
                <c:pt idx="231">
                  <c:v>111.22</c:v>
                </c:pt>
                <c:pt idx="232">
                  <c:v>110.41</c:v>
                </c:pt>
                <c:pt idx="233">
                  <c:v>109.71</c:v>
                </c:pt>
                <c:pt idx="234">
                  <c:v>108.8</c:v>
                </c:pt>
                <c:pt idx="235">
                  <c:v>107.59</c:v>
                </c:pt>
                <c:pt idx="236">
                  <c:v>104.58</c:v>
                </c:pt>
                <c:pt idx="237">
                  <c:v>101.9</c:v>
                </c:pt>
                <c:pt idx="238">
                  <c:v>98.647999999999996</c:v>
                </c:pt>
                <c:pt idx="239">
                  <c:v>87.564999999999998</c:v>
                </c:pt>
                <c:pt idx="240">
                  <c:v>88.542000000000002</c:v>
                </c:pt>
                <c:pt idx="241">
                  <c:v>98.375</c:v>
                </c:pt>
                <c:pt idx="242">
                  <c:v>103.89</c:v>
                </c:pt>
                <c:pt idx="243">
                  <c:v>104.46</c:v>
                </c:pt>
                <c:pt idx="244">
                  <c:v>107.03</c:v>
                </c:pt>
                <c:pt idx="245">
                  <c:v>108.72</c:v>
                </c:pt>
                <c:pt idx="246">
                  <c:v>109.49</c:v>
                </c:pt>
                <c:pt idx="247">
                  <c:v>110.27</c:v>
                </c:pt>
                <c:pt idx="248">
                  <c:v>111.03</c:v>
                </c:pt>
                <c:pt idx="249">
                  <c:v>111.24</c:v>
                </c:pt>
                <c:pt idx="250">
                  <c:v>111.29</c:v>
                </c:pt>
                <c:pt idx="251">
                  <c:v>111.17</c:v>
                </c:pt>
                <c:pt idx="252">
                  <c:v>111</c:v>
                </c:pt>
                <c:pt idx="253">
                  <c:v>109.94</c:v>
                </c:pt>
                <c:pt idx="254">
                  <c:v>109.29</c:v>
                </c:pt>
                <c:pt idx="255">
                  <c:v>108.72</c:v>
                </c:pt>
                <c:pt idx="256">
                  <c:v>107.15</c:v>
                </c:pt>
                <c:pt idx="257">
                  <c:v>105</c:v>
                </c:pt>
                <c:pt idx="258">
                  <c:v>102.25</c:v>
                </c:pt>
                <c:pt idx="259">
                  <c:v>97.96</c:v>
                </c:pt>
                <c:pt idx="260">
                  <c:v>92.066000000000003</c:v>
                </c:pt>
                <c:pt idx="261">
                  <c:v>92.668000000000006</c:v>
                </c:pt>
                <c:pt idx="262">
                  <c:v>99.616</c:v>
                </c:pt>
                <c:pt idx="263">
                  <c:v>103.11</c:v>
                </c:pt>
                <c:pt idx="264">
                  <c:v>105.25</c:v>
                </c:pt>
                <c:pt idx="265">
                  <c:v>107.14</c:v>
                </c:pt>
                <c:pt idx="266">
                  <c:v>108.82</c:v>
                </c:pt>
                <c:pt idx="267">
                  <c:v>110.24</c:v>
                </c:pt>
                <c:pt idx="268">
                  <c:v>109.83</c:v>
                </c:pt>
                <c:pt idx="269">
                  <c:v>110.66</c:v>
                </c:pt>
                <c:pt idx="270">
                  <c:v>111.14</c:v>
                </c:pt>
                <c:pt idx="271">
                  <c:v>110.77</c:v>
                </c:pt>
                <c:pt idx="272">
                  <c:v>110.77</c:v>
                </c:pt>
                <c:pt idx="273">
                  <c:v>110.49</c:v>
                </c:pt>
                <c:pt idx="274">
                  <c:v>109.15</c:v>
                </c:pt>
                <c:pt idx="275">
                  <c:v>109.08</c:v>
                </c:pt>
                <c:pt idx="276">
                  <c:v>107.89</c:v>
                </c:pt>
                <c:pt idx="277">
                  <c:v>106.63</c:v>
                </c:pt>
                <c:pt idx="278">
                  <c:v>103.9</c:v>
                </c:pt>
                <c:pt idx="279">
                  <c:v>101</c:v>
                </c:pt>
                <c:pt idx="280">
                  <c:v>96.813000000000002</c:v>
                </c:pt>
                <c:pt idx="281">
                  <c:v>81.888000000000005</c:v>
                </c:pt>
                <c:pt idx="282">
                  <c:v>90.992000000000004</c:v>
                </c:pt>
                <c:pt idx="283">
                  <c:v>99.084000000000003</c:v>
                </c:pt>
                <c:pt idx="284">
                  <c:v>102.87</c:v>
                </c:pt>
                <c:pt idx="285">
                  <c:v>104.61</c:v>
                </c:pt>
                <c:pt idx="286">
                  <c:v>107.4</c:v>
                </c:pt>
                <c:pt idx="287">
                  <c:v>108.79</c:v>
                </c:pt>
                <c:pt idx="288">
                  <c:v>109.15</c:v>
                </c:pt>
                <c:pt idx="289">
                  <c:v>110.2</c:v>
                </c:pt>
                <c:pt idx="290">
                  <c:v>110.61</c:v>
                </c:pt>
                <c:pt idx="291">
                  <c:v>110.44</c:v>
                </c:pt>
                <c:pt idx="292">
                  <c:v>110.74</c:v>
                </c:pt>
                <c:pt idx="293">
                  <c:v>110.35</c:v>
                </c:pt>
                <c:pt idx="294">
                  <c:v>110.4</c:v>
                </c:pt>
                <c:pt idx="295">
                  <c:v>109.36</c:v>
                </c:pt>
                <c:pt idx="296">
                  <c:v>108.5</c:v>
                </c:pt>
                <c:pt idx="297">
                  <c:v>107.57</c:v>
                </c:pt>
                <c:pt idx="298">
                  <c:v>105.36</c:v>
                </c:pt>
                <c:pt idx="299">
                  <c:v>103.34</c:v>
                </c:pt>
                <c:pt idx="300">
                  <c:v>100.34</c:v>
                </c:pt>
                <c:pt idx="301">
                  <c:v>94.1</c:v>
                </c:pt>
                <c:pt idx="302">
                  <c:v>32.972000000000001</c:v>
                </c:pt>
                <c:pt idx="303">
                  <c:v>94.388999999999996</c:v>
                </c:pt>
                <c:pt idx="304">
                  <c:v>100.35</c:v>
                </c:pt>
                <c:pt idx="305">
                  <c:v>103.2</c:v>
                </c:pt>
                <c:pt idx="306">
                  <c:v>105.43</c:v>
                </c:pt>
                <c:pt idx="307">
                  <c:v>107.32</c:v>
                </c:pt>
                <c:pt idx="308">
                  <c:v>108.73</c:v>
                </c:pt>
                <c:pt idx="309">
                  <c:v>108.96</c:v>
                </c:pt>
                <c:pt idx="310">
                  <c:v>109.96</c:v>
                </c:pt>
                <c:pt idx="311">
                  <c:v>110.65</c:v>
                </c:pt>
                <c:pt idx="312">
                  <c:v>110.92</c:v>
                </c:pt>
                <c:pt idx="313">
                  <c:v>110.61</c:v>
                </c:pt>
                <c:pt idx="314">
                  <c:v>110.5</c:v>
                </c:pt>
                <c:pt idx="315">
                  <c:v>110.08</c:v>
                </c:pt>
                <c:pt idx="316">
                  <c:v>109.15</c:v>
                </c:pt>
                <c:pt idx="317">
                  <c:v>108.04</c:v>
                </c:pt>
                <c:pt idx="318">
                  <c:v>107.2</c:v>
                </c:pt>
                <c:pt idx="319">
                  <c:v>105.55</c:v>
                </c:pt>
                <c:pt idx="320">
                  <c:v>102.91</c:v>
                </c:pt>
                <c:pt idx="321">
                  <c:v>99.197999999999993</c:v>
                </c:pt>
                <c:pt idx="322">
                  <c:v>93.06</c:v>
                </c:pt>
                <c:pt idx="323">
                  <c:v>80.337000000000003</c:v>
                </c:pt>
                <c:pt idx="324">
                  <c:v>94.879000000000005</c:v>
                </c:pt>
                <c:pt idx="325">
                  <c:v>101.07</c:v>
                </c:pt>
                <c:pt idx="326">
                  <c:v>103.93</c:v>
                </c:pt>
                <c:pt idx="327">
                  <c:v>105.59</c:v>
                </c:pt>
                <c:pt idx="328">
                  <c:v>107.48</c:v>
                </c:pt>
                <c:pt idx="329">
                  <c:v>108.69</c:v>
                </c:pt>
                <c:pt idx="330">
                  <c:v>109.95</c:v>
                </c:pt>
                <c:pt idx="331">
                  <c:v>109.82</c:v>
                </c:pt>
                <c:pt idx="332">
                  <c:v>110.37</c:v>
                </c:pt>
                <c:pt idx="333">
                  <c:v>110.82</c:v>
                </c:pt>
                <c:pt idx="334">
                  <c:v>110.89</c:v>
                </c:pt>
                <c:pt idx="335">
                  <c:v>110.35</c:v>
                </c:pt>
                <c:pt idx="336">
                  <c:v>109.79</c:v>
                </c:pt>
                <c:pt idx="337">
                  <c:v>109.29</c:v>
                </c:pt>
                <c:pt idx="338">
                  <c:v>108.1</c:v>
                </c:pt>
                <c:pt idx="339">
                  <c:v>106.76</c:v>
                </c:pt>
                <c:pt idx="340">
                  <c:v>104.72</c:v>
                </c:pt>
                <c:pt idx="341">
                  <c:v>102.88</c:v>
                </c:pt>
                <c:pt idx="342">
                  <c:v>96.581000000000003</c:v>
                </c:pt>
                <c:pt idx="343">
                  <c:v>90.972999999999999</c:v>
                </c:pt>
                <c:pt idx="344">
                  <c:v>87.484999999999999</c:v>
                </c:pt>
                <c:pt idx="345">
                  <c:v>97.254000000000005</c:v>
                </c:pt>
                <c:pt idx="346">
                  <c:v>101.15</c:v>
                </c:pt>
                <c:pt idx="347">
                  <c:v>104.02</c:v>
                </c:pt>
                <c:pt idx="348">
                  <c:v>106.56</c:v>
                </c:pt>
                <c:pt idx="349">
                  <c:v>107.11</c:v>
                </c:pt>
                <c:pt idx="350">
                  <c:v>108.8</c:v>
                </c:pt>
                <c:pt idx="351">
                  <c:v>109.27</c:v>
                </c:pt>
                <c:pt idx="352">
                  <c:v>110.15</c:v>
                </c:pt>
                <c:pt idx="353">
                  <c:v>109.95</c:v>
                </c:pt>
                <c:pt idx="354">
                  <c:v>110.08</c:v>
                </c:pt>
                <c:pt idx="355">
                  <c:v>110.46</c:v>
                </c:pt>
                <c:pt idx="356">
                  <c:v>110.04</c:v>
                </c:pt>
                <c:pt idx="357">
                  <c:v>109.32</c:v>
                </c:pt>
                <c:pt idx="358">
                  <c:v>108.76</c:v>
                </c:pt>
                <c:pt idx="359">
                  <c:v>107.75</c:v>
                </c:pt>
                <c:pt idx="360">
                  <c:v>106.48</c:v>
                </c:pt>
                <c:pt idx="361">
                  <c:v>103.69</c:v>
                </c:pt>
                <c:pt idx="362">
                  <c:v>101.14</c:v>
                </c:pt>
                <c:pt idx="363">
                  <c:v>97.921000000000006</c:v>
                </c:pt>
                <c:pt idx="364">
                  <c:v>87.42</c:v>
                </c:pt>
                <c:pt idx="365">
                  <c:v>87.551000000000002</c:v>
                </c:pt>
                <c:pt idx="366">
                  <c:v>96.646000000000001</c:v>
                </c:pt>
                <c:pt idx="367">
                  <c:v>101.86</c:v>
                </c:pt>
                <c:pt idx="368">
                  <c:v>103.29</c:v>
                </c:pt>
                <c:pt idx="369">
                  <c:v>106.05</c:v>
                </c:pt>
                <c:pt idx="370">
                  <c:v>107.54</c:v>
                </c:pt>
                <c:pt idx="371">
                  <c:v>108.1</c:v>
                </c:pt>
                <c:pt idx="372">
                  <c:v>109.12</c:v>
                </c:pt>
                <c:pt idx="373">
                  <c:v>110</c:v>
                </c:pt>
                <c:pt idx="374">
                  <c:v>109.45</c:v>
                </c:pt>
                <c:pt idx="375">
                  <c:v>110.22</c:v>
                </c:pt>
                <c:pt idx="376">
                  <c:v>109.89</c:v>
                </c:pt>
                <c:pt idx="377">
                  <c:v>109.27</c:v>
                </c:pt>
                <c:pt idx="378">
                  <c:v>108.94</c:v>
                </c:pt>
                <c:pt idx="379">
                  <c:v>108.19</c:v>
                </c:pt>
                <c:pt idx="380">
                  <c:v>107.54</c:v>
                </c:pt>
                <c:pt idx="381">
                  <c:v>105.17</c:v>
                </c:pt>
                <c:pt idx="382">
                  <c:v>104.11</c:v>
                </c:pt>
                <c:pt idx="383">
                  <c:v>101.24</c:v>
                </c:pt>
                <c:pt idx="384">
                  <c:v>96.593999999999994</c:v>
                </c:pt>
                <c:pt idx="385">
                  <c:v>89.031999999999996</c:v>
                </c:pt>
                <c:pt idx="386">
                  <c:v>92.751000000000005</c:v>
                </c:pt>
                <c:pt idx="387">
                  <c:v>98.656999999999996</c:v>
                </c:pt>
                <c:pt idx="388">
                  <c:v>101.61</c:v>
                </c:pt>
                <c:pt idx="389">
                  <c:v>104.62</c:v>
                </c:pt>
                <c:pt idx="390">
                  <c:v>106.34</c:v>
                </c:pt>
                <c:pt idx="391">
                  <c:v>107.67</c:v>
                </c:pt>
                <c:pt idx="392">
                  <c:v>108.55</c:v>
                </c:pt>
                <c:pt idx="393">
                  <c:v>108.75</c:v>
                </c:pt>
                <c:pt idx="394">
                  <c:v>109.72</c:v>
                </c:pt>
                <c:pt idx="395">
                  <c:v>109.37</c:v>
                </c:pt>
                <c:pt idx="396">
                  <c:v>109.55</c:v>
                </c:pt>
                <c:pt idx="397">
                  <c:v>109.72</c:v>
                </c:pt>
                <c:pt idx="398">
                  <c:v>109.54</c:v>
                </c:pt>
                <c:pt idx="399">
                  <c:v>108.19</c:v>
                </c:pt>
                <c:pt idx="400">
                  <c:v>107.99</c:v>
                </c:pt>
                <c:pt idx="401">
                  <c:v>106.71</c:v>
                </c:pt>
                <c:pt idx="402">
                  <c:v>104.88</c:v>
                </c:pt>
                <c:pt idx="403">
                  <c:v>102.74</c:v>
                </c:pt>
                <c:pt idx="404">
                  <c:v>99.338999999999999</c:v>
                </c:pt>
                <c:pt idx="405">
                  <c:v>95.055000000000007</c:v>
                </c:pt>
                <c:pt idx="406">
                  <c:v>74.153999999999996</c:v>
                </c:pt>
                <c:pt idx="407">
                  <c:v>90.528000000000006</c:v>
                </c:pt>
                <c:pt idx="408">
                  <c:v>98.516000000000005</c:v>
                </c:pt>
                <c:pt idx="409">
                  <c:v>101.67</c:v>
                </c:pt>
                <c:pt idx="410">
                  <c:v>103.88</c:v>
                </c:pt>
                <c:pt idx="411">
                  <c:v>106.67</c:v>
                </c:pt>
                <c:pt idx="412">
                  <c:v>107.87</c:v>
                </c:pt>
                <c:pt idx="413">
                  <c:v>108.33</c:v>
                </c:pt>
                <c:pt idx="414">
                  <c:v>109.34</c:v>
                </c:pt>
                <c:pt idx="415">
                  <c:v>109.55</c:v>
                </c:pt>
                <c:pt idx="416">
                  <c:v>109.41</c:v>
                </c:pt>
                <c:pt idx="417">
                  <c:v>109.65</c:v>
                </c:pt>
                <c:pt idx="418">
                  <c:v>109.29</c:v>
                </c:pt>
                <c:pt idx="419">
                  <c:v>109.25</c:v>
                </c:pt>
                <c:pt idx="420">
                  <c:v>108.13</c:v>
                </c:pt>
                <c:pt idx="421">
                  <c:v>107.34</c:v>
                </c:pt>
                <c:pt idx="422">
                  <c:v>106.48</c:v>
                </c:pt>
                <c:pt idx="423">
                  <c:v>104.24</c:v>
                </c:pt>
                <c:pt idx="424">
                  <c:v>101.73</c:v>
                </c:pt>
                <c:pt idx="425">
                  <c:v>98.751999999999995</c:v>
                </c:pt>
                <c:pt idx="426">
                  <c:v>91.774000000000001</c:v>
                </c:pt>
                <c:pt idx="427">
                  <c:v>67.832999999999998</c:v>
                </c:pt>
                <c:pt idx="428">
                  <c:v>94.097999999999999</c:v>
                </c:pt>
                <c:pt idx="429">
                  <c:v>100.13</c:v>
                </c:pt>
                <c:pt idx="430">
                  <c:v>102.97</c:v>
                </c:pt>
                <c:pt idx="431">
                  <c:v>104.62</c:v>
                </c:pt>
                <c:pt idx="432">
                  <c:v>106.21</c:v>
                </c:pt>
                <c:pt idx="433">
                  <c:v>107.71</c:v>
                </c:pt>
                <c:pt idx="434">
                  <c:v>108.15</c:v>
                </c:pt>
                <c:pt idx="435">
                  <c:v>108.8</c:v>
                </c:pt>
                <c:pt idx="436">
                  <c:v>109.59</c:v>
                </c:pt>
                <c:pt idx="437">
                  <c:v>109.82</c:v>
                </c:pt>
                <c:pt idx="438">
                  <c:v>109.45</c:v>
                </c:pt>
                <c:pt idx="439">
                  <c:v>109.44</c:v>
                </c:pt>
                <c:pt idx="440">
                  <c:v>108.76</c:v>
                </c:pt>
                <c:pt idx="441">
                  <c:v>107.94</c:v>
                </c:pt>
                <c:pt idx="442">
                  <c:v>106.87</c:v>
                </c:pt>
                <c:pt idx="443">
                  <c:v>105.88</c:v>
                </c:pt>
                <c:pt idx="444">
                  <c:v>104.26</c:v>
                </c:pt>
                <c:pt idx="445">
                  <c:v>101.6</c:v>
                </c:pt>
                <c:pt idx="446">
                  <c:v>97.991</c:v>
                </c:pt>
                <c:pt idx="447">
                  <c:v>91.444000000000003</c:v>
                </c:pt>
                <c:pt idx="448">
                  <c:v>80.451999999999998</c:v>
                </c:pt>
                <c:pt idx="449">
                  <c:v>94.436999999999998</c:v>
                </c:pt>
                <c:pt idx="450">
                  <c:v>100.02</c:v>
                </c:pt>
                <c:pt idx="451">
                  <c:v>102.85</c:v>
                </c:pt>
                <c:pt idx="452">
                  <c:v>104.76</c:v>
                </c:pt>
                <c:pt idx="453">
                  <c:v>106.28</c:v>
                </c:pt>
                <c:pt idx="454">
                  <c:v>107.62</c:v>
                </c:pt>
                <c:pt idx="455">
                  <c:v>108.78</c:v>
                </c:pt>
                <c:pt idx="456">
                  <c:v>108.58</c:v>
                </c:pt>
                <c:pt idx="457">
                  <c:v>109.31</c:v>
                </c:pt>
                <c:pt idx="458">
                  <c:v>109.64</c:v>
                </c:pt>
                <c:pt idx="459">
                  <c:v>109.07</c:v>
                </c:pt>
                <c:pt idx="460">
                  <c:v>109.31</c:v>
                </c:pt>
                <c:pt idx="461">
                  <c:v>108.62</c:v>
                </c:pt>
                <c:pt idx="462">
                  <c:v>108.14</c:v>
                </c:pt>
                <c:pt idx="463">
                  <c:v>107.01</c:v>
                </c:pt>
                <c:pt idx="464">
                  <c:v>105.75</c:v>
                </c:pt>
                <c:pt idx="465">
                  <c:v>103.61</c:v>
                </c:pt>
                <c:pt idx="466">
                  <c:v>100.97</c:v>
                </c:pt>
                <c:pt idx="467">
                  <c:v>95.516999999999996</c:v>
                </c:pt>
                <c:pt idx="468">
                  <c:v>90.162000000000006</c:v>
                </c:pt>
                <c:pt idx="469">
                  <c:v>85.924000000000007</c:v>
                </c:pt>
                <c:pt idx="470">
                  <c:v>95.24</c:v>
                </c:pt>
                <c:pt idx="471">
                  <c:v>100.21</c:v>
                </c:pt>
                <c:pt idx="472">
                  <c:v>103.03</c:v>
                </c:pt>
                <c:pt idx="473">
                  <c:v>104.83</c:v>
                </c:pt>
                <c:pt idx="474">
                  <c:v>105.92</c:v>
                </c:pt>
                <c:pt idx="475">
                  <c:v>107.77</c:v>
                </c:pt>
                <c:pt idx="476">
                  <c:v>108.25</c:v>
                </c:pt>
                <c:pt idx="477">
                  <c:v>108.46</c:v>
                </c:pt>
                <c:pt idx="478">
                  <c:v>108.93</c:v>
                </c:pt>
                <c:pt idx="479">
                  <c:v>109.1</c:v>
                </c:pt>
                <c:pt idx="480">
                  <c:v>109.53</c:v>
                </c:pt>
                <c:pt idx="481">
                  <c:v>108.27</c:v>
                </c:pt>
                <c:pt idx="482">
                  <c:v>108.29</c:v>
                </c:pt>
                <c:pt idx="483">
                  <c:v>107.63</c:v>
                </c:pt>
                <c:pt idx="484">
                  <c:v>105.95</c:v>
                </c:pt>
                <c:pt idx="485">
                  <c:v>105.59</c:v>
                </c:pt>
                <c:pt idx="486">
                  <c:v>102.57</c:v>
                </c:pt>
                <c:pt idx="487">
                  <c:v>100.05</c:v>
                </c:pt>
                <c:pt idx="488">
                  <c:v>96.096000000000004</c:v>
                </c:pt>
                <c:pt idx="489">
                  <c:v>85.975999999999999</c:v>
                </c:pt>
                <c:pt idx="490">
                  <c:v>87.114999999999995</c:v>
                </c:pt>
                <c:pt idx="491">
                  <c:v>95.317999999999998</c:v>
                </c:pt>
                <c:pt idx="492">
                  <c:v>101.18</c:v>
                </c:pt>
                <c:pt idx="493">
                  <c:v>102.5</c:v>
                </c:pt>
                <c:pt idx="494">
                  <c:v>105.1</c:v>
                </c:pt>
                <c:pt idx="495">
                  <c:v>105.79</c:v>
                </c:pt>
                <c:pt idx="496">
                  <c:v>107.16</c:v>
                </c:pt>
                <c:pt idx="497">
                  <c:v>108.08</c:v>
                </c:pt>
                <c:pt idx="498">
                  <c:v>108.28</c:v>
                </c:pt>
                <c:pt idx="499">
                  <c:v>108.35</c:v>
                </c:pt>
                <c:pt idx="500">
                  <c:v>109.2</c:v>
                </c:pt>
                <c:pt idx="501">
                  <c:v>108.18</c:v>
                </c:pt>
                <c:pt idx="502">
                  <c:v>108.27</c:v>
                </c:pt>
                <c:pt idx="503">
                  <c:v>107.86</c:v>
                </c:pt>
                <c:pt idx="504">
                  <c:v>107.02</c:v>
                </c:pt>
                <c:pt idx="505">
                  <c:v>105.93</c:v>
                </c:pt>
                <c:pt idx="506">
                  <c:v>104.16</c:v>
                </c:pt>
                <c:pt idx="507">
                  <c:v>102.96</c:v>
                </c:pt>
                <c:pt idx="508">
                  <c:v>99.415999999999997</c:v>
                </c:pt>
                <c:pt idx="509">
                  <c:v>94.522999999999996</c:v>
                </c:pt>
                <c:pt idx="510">
                  <c:v>88.626000000000005</c:v>
                </c:pt>
                <c:pt idx="511">
                  <c:v>92.813999999999993</c:v>
                </c:pt>
                <c:pt idx="512">
                  <c:v>97.504000000000005</c:v>
                </c:pt>
                <c:pt idx="513">
                  <c:v>100.92</c:v>
                </c:pt>
                <c:pt idx="514">
                  <c:v>103.87</c:v>
                </c:pt>
                <c:pt idx="515">
                  <c:v>104.76</c:v>
                </c:pt>
                <c:pt idx="516">
                  <c:v>106.34</c:v>
                </c:pt>
                <c:pt idx="517">
                  <c:v>107.75</c:v>
                </c:pt>
                <c:pt idx="518">
                  <c:v>107.91</c:v>
                </c:pt>
                <c:pt idx="519">
                  <c:v>108.14</c:v>
                </c:pt>
                <c:pt idx="520">
                  <c:v>108.49</c:v>
                </c:pt>
                <c:pt idx="521">
                  <c:v>108.78</c:v>
                </c:pt>
                <c:pt idx="522">
                  <c:v>108</c:v>
                </c:pt>
                <c:pt idx="523">
                  <c:v>107.92</c:v>
                </c:pt>
                <c:pt idx="524">
                  <c:v>107.22</c:v>
                </c:pt>
                <c:pt idx="525">
                  <c:v>107.03</c:v>
                </c:pt>
                <c:pt idx="526">
                  <c:v>104.98</c:v>
                </c:pt>
                <c:pt idx="527">
                  <c:v>103.82</c:v>
                </c:pt>
                <c:pt idx="528">
                  <c:v>101.71</c:v>
                </c:pt>
                <c:pt idx="529">
                  <c:v>97.200999999999993</c:v>
                </c:pt>
                <c:pt idx="530">
                  <c:v>93.069000000000003</c:v>
                </c:pt>
                <c:pt idx="531">
                  <c:v>68.462000000000003</c:v>
                </c:pt>
                <c:pt idx="532">
                  <c:v>90.085999999999999</c:v>
                </c:pt>
                <c:pt idx="533">
                  <c:v>97.057000000000002</c:v>
                </c:pt>
                <c:pt idx="534">
                  <c:v>100.94</c:v>
                </c:pt>
                <c:pt idx="535">
                  <c:v>103.06</c:v>
                </c:pt>
                <c:pt idx="536">
                  <c:v>105.24</c:v>
                </c:pt>
                <c:pt idx="537">
                  <c:v>106.4</c:v>
                </c:pt>
                <c:pt idx="538">
                  <c:v>107.61</c:v>
                </c:pt>
                <c:pt idx="539">
                  <c:v>108.4</c:v>
                </c:pt>
                <c:pt idx="540">
                  <c:v>107.98</c:v>
                </c:pt>
                <c:pt idx="541">
                  <c:v>108.65</c:v>
                </c:pt>
                <c:pt idx="542">
                  <c:v>108.81</c:v>
                </c:pt>
                <c:pt idx="543">
                  <c:v>108.48</c:v>
                </c:pt>
                <c:pt idx="544">
                  <c:v>107.72</c:v>
                </c:pt>
                <c:pt idx="545">
                  <c:v>107.28</c:v>
                </c:pt>
                <c:pt idx="546">
                  <c:v>106.49</c:v>
                </c:pt>
                <c:pt idx="547">
                  <c:v>104.85</c:v>
                </c:pt>
                <c:pt idx="548">
                  <c:v>103.23</c:v>
                </c:pt>
                <c:pt idx="549">
                  <c:v>100.94</c:v>
                </c:pt>
                <c:pt idx="550">
                  <c:v>97.756</c:v>
                </c:pt>
                <c:pt idx="551">
                  <c:v>90.504000000000005</c:v>
                </c:pt>
                <c:pt idx="552">
                  <c:v>67.043000000000006</c:v>
                </c:pt>
                <c:pt idx="553">
                  <c:v>93.061999999999998</c:v>
                </c:pt>
                <c:pt idx="554">
                  <c:v>98.233000000000004</c:v>
                </c:pt>
                <c:pt idx="555">
                  <c:v>101.61</c:v>
                </c:pt>
                <c:pt idx="556">
                  <c:v>103.6</c:v>
                </c:pt>
                <c:pt idx="557">
                  <c:v>105.3</c:v>
                </c:pt>
                <c:pt idx="558">
                  <c:v>106.19</c:v>
                </c:pt>
                <c:pt idx="559">
                  <c:v>107.14</c:v>
                </c:pt>
                <c:pt idx="560">
                  <c:v>107.97</c:v>
                </c:pt>
                <c:pt idx="561">
                  <c:v>107.96</c:v>
                </c:pt>
                <c:pt idx="562">
                  <c:v>108.2</c:v>
                </c:pt>
                <c:pt idx="563">
                  <c:v>108.64</c:v>
                </c:pt>
                <c:pt idx="564">
                  <c:v>108.47</c:v>
                </c:pt>
                <c:pt idx="565">
                  <c:v>107.17</c:v>
                </c:pt>
                <c:pt idx="566">
                  <c:v>107.16</c:v>
                </c:pt>
                <c:pt idx="567">
                  <c:v>105.9</c:v>
                </c:pt>
                <c:pt idx="568">
                  <c:v>104.31</c:v>
                </c:pt>
                <c:pt idx="569">
                  <c:v>102.56</c:v>
                </c:pt>
                <c:pt idx="570">
                  <c:v>100.77</c:v>
                </c:pt>
                <c:pt idx="571">
                  <c:v>97.135000000000005</c:v>
                </c:pt>
                <c:pt idx="572">
                  <c:v>89.593000000000004</c:v>
                </c:pt>
                <c:pt idx="573">
                  <c:v>79.194999999999993</c:v>
                </c:pt>
                <c:pt idx="574">
                  <c:v>93.028999999999996</c:v>
                </c:pt>
                <c:pt idx="575">
                  <c:v>98.302000000000007</c:v>
                </c:pt>
                <c:pt idx="576">
                  <c:v>101.2</c:v>
                </c:pt>
                <c:pt idx="577">
                  <c:v>103.55</c:v>
                </c:pt>
                <c:pt idx="578">
                  <c:v>105.19</c:v>
                </c:pt>
                <c:pt idx="579">
                  <c:v>105.95</c:v>
                </c:pt>
                <c:pt idx="580">
                  <c:v>107.09</c:v>
                </c:pt>
                <c:pt idx="581">
                  <c:v>107.58</c:v>
                </c:pt>
                <c:pt idx="582">
                  <c:v>107.55</c:v>
                </c:pt>
                <c:pt idx="583">
                  <c:v>107.97</c:v>
                </c:pt>
                <c:pt idx="584">
                  <c:v>108.17</c:v>
                </c:pt>
                <c:pt idx="585">
                  <c:v>108.34</c:v>
                </c:pt>
                <c:pt idx="586">
                  <c:v>106.98</c:v>
                </c:pt>
                <c:pt idx="587">
                  <c:v>106.43</c:v>
                </c:pt>
                <c:pt idx="588">
                  <c:v>106.09</c:v>
                </c:pt>
                <c:pt idx="589">
                  <c:v>104.03</c:v>
                </c:pt>
                <c:pt idx="590">
                  <c:v>101.84</c:v>
                </c:pt>
                <c:pt idx="591">
                  <c:v>100.4</c:v>
                </c:pt>
                <c:pt idx="592">
                  <c:v>94.340999999999994</c:v>
                </c:pt>
                <c:pt idx="593">
                  <c:v>88.882999999999996</c:v>
                </c:pt>
                <c:pt idx="594">
                  <c:v>84.623000000000005</c:v>
                </c:pt>
                <c:pt idx="595">
                  <c:v>93.882999999999996</c:v>
                </c:pt>
                <c:pt idx="596">
                  <c:v>98.593000000000004</c:v>
                </c:pt>
                <c:pt idx="597">
                  <c:v>101.55</c:v>
                </c:pt>
                <c:pt idx="598">
                  <c:v>103.94</c:v>
                </c:pt>
                <c:pt idx="599">
                  <c:v>105.17</c:v>
                </c:pt>
                <c:pt idx="600">
                  <c:v>106.22</c:v>
                </c:pt>
                <c:pt idx="601">
                  <c:v>106.69</c:v>
                </c:pt>
                <c:pt idx="602">
                  <c:v>107.58</c:v>
                </c:pt>
                <c:pt idx="603">
                  <c:v>107.25</c:v>
                </c:pt>
                <c:pt idx="604">
                  <c:v>107.57</c:v>
                </c:pt>
                <c:pt idx="605">
                  <c:v>107.95</c:v>
                </c:pt>
                <c:pt idx="606">
                  <c:v>106.66</c:v>
                </c:pt>
                <c:pt idx="607">
                  <c:v>106.78</c:v>
                </c:pt>
                <c:pt idx="608">
                  <c:v>106.08</c:v>
                </c:pt>
                <c:pt idx="609">
                  <c:v>105.23</c:v>
                </c:pt>
                <c:pt idx="610">
                  <c:v>103.93</c:v>
                </c:pt>
                <c:pt idx="611">
                  <c:v>100.64</c:v>
                </c:pt>
                <c:pt idx="612">
                  <c:v>98.29</c:v>
                </c:pt>
                <c:pt idx="613">
                  <c:v>94.004000000000005</c:v>
                </c:pt>
                <c:pt idx="614">
                  <c:v>82.075000000000003</c:v>
                </c:pt>
                <c:pt idx="615">
                  <c:v>87.567999999999998</c:v>
                </c:pt>
                <c:pt idx="616">
                  <c:v>94.777000000000001</c:v>
                </c:pt>
                <c:pt idx="617">
                  <c:v>100.21</c:v>
                </c:pt>
                <c:pt idx="618">
                  <c:v>101.09</c:v>
                </c:pt>
                <c:pt idx="619">
                  <c:v>103.85</c:v>
                </c:pt>
                <c:pt idx="620">
                  <c:v>104.5</c:v>
                </c:pt>
                <c:pt idx="621">
                  <c:v>105.81</c:v>
                </c:pt>
                <c:pt idx="622">
                  <c:v>106.72</c:v>
                </c:pt>
                <c:pt idx="623">
                  <c:v>107.5</c:v>
                </c:pt>
                <c:pt idx="624">
                  <c:v>106.81</c:v>
                </c:pt>
                <c:pt idx="625">
                  <c:v>107.68</c:v>
                </c:pt>
                <c:pt idx="626">
                  <c:v>107.29</c:v>
                </c:pt>
                <c:pt idx="627">
                  <c:v>106.63</c:v>
                </c:pt>
                <c:pt idx="628">
                  <c:v>106.17</c:v>
                </c:pt>
                <c:pt idx="629">
                  <c:v>105.37</c:v>
                </c:pt>
                <c:pt idx="630">
                  <c:v>105.03</c:v>
                </c:pt>
                <c:pt idx="631">
                  <c:v>102.38</c:v>
                </c:pt>
                <c:pt idx="632">
                  <c:v>101.34</c:v>
                </c:pt>
                <c:pt idx="633">
                  <c:v>98.61</c:v>
                </c:pt>
                <c:pt idx="634">
                  <c:v>92.347999999999999</c:v>
                </c:pt>
                <c:pt idx="635">
                  <c:v>86.641999999999996</c:v>
                </c:pt>
                <c:pt idx="636">
                  <c:v>92.016000000000005</c:v>
                </c:pt>
                <c:pt idx="637">
                  <c:v>96.775000000000006</c:v>
                </c:pt>
                <c:pt idx="638">
                  <c:v>99.475999999999999</c:v>
                </c:pt>
                <c:pt idx="639">
                  <c:v>102.63</c:v>
                </c:pt>
                <c:pt idx="640">
                  <c:v>103.95</c:v>
                </c:pt>
                <c:pt idx="641">
                  <c:v>104.7</c:v>
                </c:pt>
                <c:pt idx="642">
                  <c:v>106.32</c:v>
                </c:pt>
                <c:pt idx="643">
                  <c:v>106.38</c:v>
                </c:pt>
                <c:pt idx="644">
                  <c:v>107.38</c:v>
                </c:pt>
                <c:pt idx="645">
                  <c:v>106.99</c:v>
                </c:pt>
                <c:pt idx="646">
                  <c:v>107.24</c:v>
                </c:pt>
                <c:pt idx="647">
                  <c:v>107.3</c:v>
                </c:pt>
                <c:pt idx="648">
                  <c:v>106.4</c:v>
                </c:pt>
                <c:pt idx="649">
                  <c:v>105.6</c:v>
                </c:pt>
                <c:pt idx="650">
                  <c:v>105.48</c:v>
                </c:pt>
                <c:pt idx="651">
                  <c:v>104.11</c:v>
                </c:pt>
                <c:pt idx="652">
                  <c:v>102.36</c:v>
                </c:pt>
                <c:pt idx="653">
                  <c:v>100.03</c:v>
                </c:pt>
                <c:pt idx="654">
                  <c:v>96.686999999999998</c:v>
                </c:pt>
                <c:pt idx="655">
                  <c:v>91.763000000000005</c:v>
                </c:pt>
                <c:pt idx="656">
                  <c:v>57.962000000000003</c:v>
                </c:pt>
                <c:pt idx="657">
                  <c:v>88.515000000000001</c:v>
                </c:pt>
                <c:pt idx="658">
                  <c:v>96.274000000000001</c:v>
                </c:pt>
                <c:pt idx="659">
                  <c:v>99.403000000000006</c:v>
                </c:pt>
                <c:pt idx="660">
                  <c:v>101.63</c:v>
                </c:pt>
                <c:pt idx="661">
                  <c:v>104.48</c:v>
                </c:pt>
                <c:pt idx="662">
                  <c:v>104.87</c:v>
                </c:pt>
                <c:pt idx="663">
                  <c:v>106.17</c:v>
                </c:pt>
                <c:pt idx="664">
                  <c:v>107.04</c:v>
                </c:pt>
                <c:pt idx="665">
                  <c:v>106.56</c:v>
                </c:pt>
                <c:pt idx="666">
                  <c:v>107.2</c:v>
                </c:pt>
                <c:pt idx="667">
                  <c:v>107.35</c:v>
                </c:pt>
                <c:pt idx="668">
                  <c:v>106.96</c:v>
                </c:pt>
                <c:pt idx="669">
                  <c:v>106.13</c:v>
                </c:pt>
                <c:pt idx="670">
                  <c:v>105.72</c:v>
                </c:pt>
                <c:pt idx="671">
                  <c:v>105</c:v>
                </c:pt>
                <c:pt idx="672">
                  <c:v>103.24</c:v>
                </c:pt>
                <c:pt idx="673">
                  <c:v>101.8</c:v>
                </c:pt>
                <c:pt idx="674">
                  <c:v>99.167000000000002</c:v>
                </c:pt>
                <c:pt idx="675">
                  <c:v>96.24</c:v>
                </c:pt>
                <c:pt idx="676">
                  <c:v>89.015000000000001</c:v>
                </c:pt>
                <c:pt idx="677">
                  <c:v>70.414000000000001</c:v>
                </c:pt>
                <c:pt idx="678">
                  <c:v>91.519000000000005</c:v>
                </c:pt>
                <c:pt idx="679">
                  <c:v>96.99</c:v>
                </c:pt>
                <c:pt idx="680">
                  <c:v>99.887</c:v>
                </c:pt>
                <c:pt idx="681">
                  <c:v>102.1</c:v>
                </c:pt>
                <c:pt idx="682">
                  <c:v>103.68</c:v>
                </c:pt>
                <c:pt idx="683">
                  <c:v>104.43</c:v>
                </c:pt>
                <c:pt idx="684">
                  <c:v>105.61</c:v>
                </c:pt>
                <c:pt idx="685">
                  <c:v>106.39</c:v>
                </c:pt>
                <c:pt idx="686">
                  <c:v>106.38</c:v>
                </c:pt>
                <c:pt idx="687">
                  <c:v>106.66</c:v>
                </c:pt>
                <c:pt idx="688">
                  <c:v>107.15</c:v>
                </c:pt>
                <c:pt idx="689">
                  <c:v>107.13</c:v>
                </c:pt>
                <c:pt idx="690">
                  <c:v>105.71</c:v>
                </c:pt>
                <c:pt idx="691">
                  <c:v>105.64</c:v>
                </c:pt>
                <c:pt idx="692">
                  <c:v>104.44</c:v>
                </c:pt>
                <c:pt idx="693">
                  <c:v>102.71</c:v>
                </c:pt>
                <c:pt idx="694">
                  <c:v>101</c:v>
                </c:pt>
                <c:pt idx="695">
                  <c:v>98.950999999999993</c:v>
                </c:pt>
                <c:pt idx="696">
                  <c:v>95.281000000000006</c:v>
                </c:pt>
                <c:pt idx="697">
                  <c:v>88.394999999999996</c:v>
                </c:pt>
                <c:pt idx="698">
                  <c:v>80.176000000000002</c:v>
                </c:pt>
                <c:pt idx="699">
                  <c:v>91.567999999999998</c:v>
                </c:pt>
                <c:pt idx="700">
                  <c:v>97.162000000000006</c:v>
                </c:pt>
                <c:pt idx="701">
                  <c:v>99.697000000000003</c:v>
                </c:pt>
                <c:pt idx="702">
                  <c:v>102.26</c:v>
                </c:pt>
                <c:pt idx="703">
                  <c:v>103.12</c:v>
                </c:pt>
                <c:pt idx="704">
                  <c:v>104.48</c:v>
                </c:pt>
                <c:pt idx="705">
                  <c:v>105.71</c:v>
                </c:pt>
                <c:pt idx="706">
                  <c:v>105.96</c:v>
                </c:pt>
                <c:pt idx="707">
                  <c:v>106</c:v>
                </c:pt>
                <c:pt idx="708">
                  <c:v>106.38</c:v>
                </c:pt>
                <c:pt idx="709">
                  <c:v>106.53</c:v>
                </c:pt>
                <c:pt idx="710">
                  <c:v>106.08</c:v>
                </c:pt>
                <c:pt idx="711">
                  <c:v>105.35</c:v>
                </c:pt>
                <c:pt idx="712">
                  <c:v>104.77</c:v>
                </c:pt>
                <c:pt idx="713">
                  <c:v>104.53</c:v>
                </c:pt>
                <c:pt idx="714">
                  <c:v>102.45</c:v>
                </c:pt>
                <c:pt idx="715">
                  <c:v>100.24</c:v>
                </c:pt>
                <c:pt idx="716">
                  <c:v>98.659000000000006</c:v>
                </c:pt>
                <c:pt idx="717">
                  <c:v>90.715999999999994</c:v>
                </c:pt>
                <c:pt idx="718">
                  <c:v>87.53</c:v>
                </c:pt>
                <c:pt idx="719">
                  <c:v>85.102000000000004</c:v>
                </c:pt>
                <c:pt idx="720">
                  <c:v>92.495000000000005</c:v>
                </c:pt>
                <c:pt idx="721">
                  <c:v>97.13</c:v>
                </c:pt>
                <c:pt idx="722">
                  <c:v>100.17</c:v>
                </c:pt>
                <c:pt idx="723">
                  <c:v>102.5</c:v>
                </c:pt>
                <c:pt idx="724">
                  <c:v>102.95</c:v>
                </c:pt>
                <c:pt idx="725">
                  <c:v>104.86</c:v>
                </c:pt>
                <c:pt idx="726">
                  <c:v>105.24</c:v>
                </c:pt>
                <c:pt idx="727">
                  <c:v>106.2</c:v>
                </c:pt>
                <c:pt idx="728">
                  <c:v>105.8</c:v>
                </c:pt>
                <c:pt idx="729">
                  <c:v>106.05</c:v>
                </c:pt>
                <c:pt idx="730">
                  <c:v>106.52</c:v>
                </c:pt>
                <c:pt idx="731">
                  <c:v>105.12</c:v>
                </c:pt>
                <c:pt idx="732">
                  <c:v>105.36</c:v>
                </c:pt>
                <c:pt idx="733">
                  <c:v>104.67</c:v>
                </c:pt>
                <c:pt idx="734">
                  <c:v>102.97</c:v>
                </c:pt>
                <c:pt idx="735">
                  <c:v>102.62</c:v>
                </c:pt>
                <c:pt idx="736">
                  <c:v>98.977000000000004</c:v>
                </c:pt>
                <c:pt idx="737">
                  <c:v>96.632999999999996</c:v>
                </c:pt>
                <c:pt idx="738">
                  <c:v>92.54</c:v>
                </c:pt>
                <c:pt idx="739">
                  <c:v>78.781000000000006</c:v>
                </c:pt>
                <c:pt idx="740">
                  <c:v>87.67</c:v>
                </c:pt>
                <c:pt idx="741">
                  <c:v>92.978999999999999</c:v>
                </c:pt>
                <c:pt idx="742">
                  <c:v>99.126999999999995</c:v>
                </c:pt>
                <c:pt idx="743">
                  <c:v>99.753</c:v>
                </c:pt>
                <c:pt idx="744">
                  <c:v>102.62</c:v>
                </c:pt>
                <c:pt idx="745">
                  <c:v>103.19</c:v>
                </c:pt>
                <c:pt idx="746">
                  <c:v>104.51</c:v>
                </c:pt>
                <c:pt idx="747">
                  <c:v>105.47</c:v>
                </c:pt>
                <c:pt idx="748">
                  <c:v>105.48</c:v>
                </c:pt>
                <c:pt idx="749">
                  <c:v>105.49</c:v>
                </c:pt>
                <c:pt idx="750">
                  <c:v>106.4</c:v>
                </c:pt>
                <c:pt idx="751">
                  <c:v>105.89</c:v>
                </c:pt>
                <c:pt idx="752">
                  <c:v>105.35</c:v>
                </c:pt>
                <c:pt idx="753">
                  <c:v>104.77</c:v>
                </c:pt>
                <c:pt idx="754">
                  <c:v>103.98</c:v>
                </c:pt>
                <c:pt idx="755">
                  <c:v>102.86</c:v>
                </c:pt>
                <c:pt idx="756">
                  <c:v>100.93</c:v>
                </c:pt>
                <c:pt idx="757">
                  <c:v>99.882999999999996</c:v>
                </c:pt>
                <c:pt idx="758">
                  <c:v>96.974999999999994</c:v>
                </c:pt>
                <c:pt idx="759">
                  <c:v>90.977999999999994</c:v>
                </c:pt>
                <c:pt idx="760">
                  <c:v>85.05</c:v>
                </c:pt>
                <c:pt idx="761">
                  <c:v>91.254000000000005</c:v>
                </c:pt>
                <c:pt idx="762">
                  <c:v>95.468000000000004</c:v>
                </c:pt>
                <c:pt idx="763">
                  <c:v>98.385999999999996</c:v>
                </c:pt>
                <c:pt idx="764">
                  <c:v>101.42</c:v>
                </c:pt>
                <c:pt idx="765">
                  <c:v>101.99</c:v>
                </c:pt>
                <c:pt idx="766">
                  <c:v>103.38</c:v>
                </c:pt>
                <c:pt idx="767">
                  <c:v>105.14</c:v>
                </c:pt>
                <c:pt idx="768">
                  <c:v>104.93</c:v>
                </c:pt>
                <c:pt idx="769">
                  <c:v>105.32</c:v>
                </c:pt>
                <c:pt idx="770">
                  <c:v>105.62</c:v>
                </c:pt>
                <c:pt idx="771">
                  <c:v>105.86</c:v>
                </c:pt>
                <c:pt idx="772">
                  <c:v>105.19</c:v>
                </c:pt>
                <c:pt idx="773">
                  <c:v>105.03</c:v>
                </c:pt>
                <c:pt idx="774">
                  <c:v>104.14</c:v>
                </c:pt>
                <c:pt idx="775">
                  <c:v>104.13</c:v>
                </c:pt>
                <c:pt idx="776">
                  <c:v>101.9</c:v>
                </c:pt>
                <c:pt idx="777">
                  <c:v>101</c:v>
                </c:pt>
                <c:pt idx="778">
                  <c:v>98.629000000000005</c:v>
                </c:pt>
                <c:pt idx="779">
                  <c:v>94.296000000000006</c:v>
                </c:pt>
                <c:pt idx="780">
                  <c:v>90.832999999999998</c:v>
                </c:pt>
                <c:pt idx="781">
                  <c:v>51.365000000000002</c:v>
                </c:pt>
                <c:pt idx="782">
                  <c:v>85.626999999999995</c:v>
                </c:pt>
                <c:pt idx="783">
                  <c:v>93.686999999999998</c:v>
                </c:pt>
                <c:pt idx="784">
                  <c:v>97.796999999999997</c:v>
                </c:pt>
                <c:pt idx="785">
                  <c:v>99.921999999999997</c:v>
                </c:pt>
                <c:pt idx="786">
                  <c:v>102.4</c:v>
                </c:pt>
                <c:pt idx="787">
                  <c:v>103.41</c:v>
                </c:pt>
                <c:pt idx="788">
                  <c:v>104.73</c:v>
                </c:pt>
                <c:pt idx="789">
                  <c:v>104.96</c:v>
                </c:pt>
                <c:pt idx="790">
                  <c:v>105.01</c:v>
                </c:pt>
                <c:pt idx="791">
                  <c:v>105.75</c:v>
                </c:pt>
                <c:pt idx="792">
                  <c:v>105.91</c:v>
                </c:pt>
                <c:pt idx="793">
                  <c:v>104.72</c:v>
                </c:pt>
                <c:pt idx="794">
                  <c:v>104.77</c:v>
                </c:pt>
                <c:pt idx="795">
                  <c:v>104.28</c:v>
                </c:pt>
                <c:pt idx="796">
                  <c:v>102.88</c:v>
                </c:pt>
                <c:pt idx="797">
                  <c:v>101.93</c:v>
                </c:pt>
                <c:pt idx="798">
                  <c:v>100.17</c:v>
                </c:pt>
                <c:pt idx="799">
                  <c:v>97.691000000000003</c:v>
                </c:pt>
                <c:pt idx="800">
                  <c:v>93.763000000000005</c:v>
                </c:pt>
                <c:pt idx="801">
                  <c:v>87.418999999999997</c:v>
                </c:pt>
                <c:pt idx="802">
                  <c:v>69.98</c:v>
                </c:pt>
                <c:pt idx="803">
                  <c:v>89.619</c:v>
                </c:pt>
                <c:pt idx="804">
                  <c:v>95.305000000000007</c:v>
                </c:pt>
                <c:pt idx="805">
                  <c:v>98.545000000000002</c:v>
                </c:pt>
                <c:pt idx="806">
                  <c:v>99.894999999999996</c:v>
                </c:pt>
                <c:pt idx="807">
                  <c:v>101.55</c:v>
                </c:pt>
                <c:pt idx="808">
                  <c:v>103.05</c:v>
                </c:pt>
                <c:pt idx="809">
                  <c:v>104.17</c:v>
                </c:pt>
                <c:pt idx="810">
                  <c:v>104.17</c:v>
                </c:pt>
                <c:pt idx="811">
                  <c:v>104.96</c:v>
                </c:pt>
                <c:pt idx="812">
                  <c:v>105.18</c:v>
                </c:pt>
                <c:pt idx="813">
                  <c:v>104.97</c:v>
                </c:pt>
                <c:pt idx="814">
                  <c:v>104.91</c:v>
                </c:pt>
                <c:pt idx="815">
                  <c:v>104.12</c:v>
                </c:pt>
                <c:pt idx="816">
                  <c:v>104.18</c:v>
                </c:pt>
                <c:pt idx="817">
                  <c:v>102.05</c:v>
                </c:pt>
                <c:pt idx="818">
                  <c:v>101.31</c:v>
                </c:pt>
                <c:pt idx="819">
                  <c:v>99.361000000000004</c:v>
                </c:pt>
                <c:pt idx="820">
                  <c:v>96.76</c:v>
                </c:pt>
                <c:pt idx="821">
                  <c:v>92.730999999999995</c:v>
                </c:pt>
                <c:pt idx="822">
                  <c:v>85.704999999999998</c:v>
                </c:pt>
                <c:pt idx="823">
                  <c:v>80.605000000000004</c:v>
                </c:pt>
                <c:pt idx="824">
                  <c:v>90.322000000000003</c:v>
                </c:pt>
                <c:pt idx="825">
                  <c:v>95.971000000000004</c:v>
                </c:pt>
                <c:pt idx="826">
                  <c:v>98.545000000000002</c:v>
                </c:pt>
                <c:pt idx="827">
                  <c:v>100.09</c:v>
                </c:pt>
                <c:pt idx="828">
                  <c:v>101.7</c:v>
                </c:pt>
                <c:pt idx="829">
                  <c:v>103.08</c:v>
                </c:pt>
                <c:pt idx="830">
                  <c:v>103.55</c:v>
                </c:pt>
                <c:pt idx="831">
                  <c:v>103.82</c:v>
                </c:pt>
                <c:pt idx="832">
                  <c:v>104.63</c:v>
                </c:pt>
                <c:pt idx="833">
                  <c:v>104.99</c:v>
                </c:pt>
                <c:pt idx="834">
                  <c:v>104.25</c:v>
                </c:pt>
                <c:pt idx="835">
                  <c:v>104.64</c:v>
                </c:pt>
                <c:pt idx="836">
                  <c:v>103.71</c:v>
                </c:pt>
                <c:pt idx="837">
                  <c:v>102.39</c:v>
                </c:pt>
                <c:pt idx="838">
                  <c:v>102.32</c:v>
                </c:pt>
                <c:pt idx="839">
                  <c:v>100.87</c:v>
                </c:pt>
                <c:pt idx="840">
                  <c:v>98.528999999999996</c:v>
                </c:pt>
                <c:pt idx="841">
                  <c:v>96.352000000000004</c:v>
                </c:pt>
                <c:pt idx="842">
                  <c:v>88.787999999999997</c:v>
                </c:pt>
                <c:pt idx="843">
                  <c:v>84.474999999999994</c:v>
                </c:pt>
                <c:pt idx="844">
                  <c:v>84.491</c:v>
                </c:pt>
                <c:pt idx="845">
                  <c:v>90.942999999999998</c:v>
                </c:pt>
                <c:pt idx="846">
                  <c:v>96.233999999999995</c:v>
                </c:pt>
                <c:pt idx="847">
                  <c:v>98.156000000000006</c:v>
                </c:pt>
                <c:pt idx="848">
                  <c:v>100.58</c:v>
                </c:pt>
                <c:pt idx="849">
                  <c:v>101.47</c:v>
                </c:pt>
                <c:pt idx="850">
                  <c:v>103.62</c:v>
                </c:pt>
                <c:pt idx="851">
                  <c:v>103.1</c:v>
                </c:pt>
                <c:pt idx="852">
                  <c:v>104.06</c:v>
                </c:pt>
                <c:pt idx="853">
                  <c:v>104.43</c:v>
                </c:pt>
                <c:pt idx="854">
                  <c:v>103.87</c:v>
                </c:pt>
                <c:pt idx="855">
                  <c:v>104.43</c:v>
                </c:pt>
                <c:pt idx="856">
                  <c:v>103.67</c:v>
                </c:pt>
                <c:pt idx="857">
                  <c:v>103.93</c:v>
                </c:pt>
                <c:pt idx="858">
                  <c:v>102.49</c:v>
                </c:pt>
                <c:pt idx="859">
                  <c:v>101.51</c:v>
                </c:pt>
                <c:pt idx="860">
                  <c:v>101.17</c:v>
                </c:pt>
                <c:pt idx="861">
                  <c:v>96.510999999999996</c:v>
                </c:pt>
                <c:pt idx="862">
                  <c:v>93.915999999999997</c:v>
                </c:pt>
                <c:pt idx="863">
                  <c:v>91.001999999999995</c:v>
                </c:pt>
                <c:pt idx="864">
                  <c:v>74.201999999999998</c:v>
                </c:pt>
                <c:pt idx="865">
                  <c:v>85.918999999999997</c:v>
                </c:pt>
                <c:pt idx="866">
                  <c:v>91.376999999999995</c:v>
                </c:pt>
                <c:pt idx="867">
                  <c:v>98.295000000000002</c:v>
                </c:pt>
                <c:pt idx="868">
                  <c:v>97.495999999999995</c:v>
                </c:pt>
                <c:pt idx="869">
                  <c:v>100.66</c:v>
                </c:pt>
                <c:pt idx="870">
                  <c:v>101.81</c:v>
                </c:pt>
                <c:pt idx="871">
                  <c:v>102.45</c:v>
                </c:pt>
                <c:pt idx="872">
                  <c:v>103.36</c:v>
                </c:pt>
                <c:pt idx="873">
                  <c:v>104.12</c:v>
                </c:pt>
                <c:pt idx="874">
                  <c:v>104.06</c:v>
                </c:pt>
                <c:pt idx="875">
                  <c:v>104.31</c:v>
                </c:pt>
                <c:pt idx="876">
                  <c:v>103.7</c:v>
                </c:pt>
                <c:pt idx="877">
                  <c:v>103.92</c:v>
                </c:pt>
                <c:pt idx="878">
                  <c:v>102.6</c:v>
                </c:pt>
                <c:pt idx="879">
                  <c:v>101.73</c:v>
                </c:pt>
                <c:pt idx="880">
                  <c:v>101.55</c:v>
                </c:pt>
                <c:pt idx="881">
                  <c:v>99.340999999999994</c:v>
                </c:pt>
                <c:pt idx="882">
                  <c:v>97.822000000000003</c:v>
                </c:pt>
                <c:pt idx="883">
                  <c:v>95.013000000000005</c:v>
                </c:pt>
                <c:pt idx="884">
                  <c:v>89.132999999999996</c:v>
                </c:pt>
                <c:pt idx="885">
                  <c:v>84.994</c:v>
                </c:pt>
                <c:pt idx="886">
                  <c:v>89.528000000000006</c:v>
                </c:pt>
                <c:pt idx="887">
                  <c:v>93.97</c:v>
                </c:pt>
                <c:pt idx="888">
                  <c:v>96.210999999999999</c:v>
                </c:pt>
                <c:pt idx="889">
                  <c:v>99.299000000000007</c:v>
                </c:pt>
                <c:pt idx="890">
                  <c:v>100.41</c:v>
                </c:pt>
                <c:pt idx="891">
                  <c:v>101.98</c:v>
                </c:pt>
                <c:pt idx="892">
                  <c:v>103.06</c:v>
                </c:pt>
                <c:pt idx="893">
                  <c:v>102.5</c:v>
                </c:pt>
                <c:pt idx="894">
                  <c:v>103.76</c:v>
                </c:pt>
                <c:pt idx="895">
                  <c:v>103.3</c:v>
                </c:pt>
                <c:pt idx="896">
                  <c:v>103.56</c:v>
                </c:pt>
                <c:pt idx="897">
                  <c:v>103.65</c:v>
                </c:pt>
                <c:pt idx="898">
                  <c:v>103.5</c:v>
                </c:pt>
                <c:pt idx="899">
                  <c:v>101.72</c:v>
                </c:pt>
                <c:pt idx="900">
                  <c:v>101.89</c:v>
                </c:pt>
                <c:pt idx="901">
                  <c:v>100.16</c:v>
                </c:pt>
                <c:pt idx="902">
                  <c:v>98.582999999999998</c:v>
                </c:pt>
                <c:pt idx="903">
                  <c:v>96.251999999999995</c:v>
                </c:pt>
                <c:pt idx="904">
                  <c:v>92.435000000000002</c:v>
                </c:pt>
                <c:pt idx="905">
                  <c:v>87.787999999999997</c:v>
                </c:pt>
                <c:pt idx="906">
                  <c:v>56.585999999999999</c:v>
                </c:pt>
                <c:pt idx="907">
                  <c:v>82.061000000000007</c:v>
                </c:pt>
                <c:pt idx="908">
                  <c:v>92.284000000000006</c:v>
                </c:pt>
                <c:pt idx="909">
                  <c:v>95.480999999999995</c:v>
                </c:pt>
                <c:pt idx="910">
                  <c:v>97.234999999999999</c:v>
                </c:pt>
                <c:pt idx="911">
                  <c:v>100.93</c:v>
                </c:pt>
                <c:pt idx="912">
                  <c:v>101.15</c:v>
                </c:pt>
                <c:pt idx="913">
                  <c:v>102.43</c:v>
                </c:pt>
                <c:pt idx="914">
                  <c:v>103.39</c:v>
                </c:pt>
                <c:pt idx="915">
                  <c:v>103.37</c:v>
                </c:pt>
                <c:pt idx="916">
                  <c:v>103.36</c:v>
                </c:pt>
                <c:pt idx="917">
                  <c:v>103.57</c:v>
                </c:pt>
                <c:pt idx="918">
                  <c:v>102.88</c:v>
                </c:pt>
                <c:pt idx="919">
                  <c:v>102.21</c:v>
                </c:pt>
                <c:pt idx="920">
                  <c:v>101.83</c:v>
                </c:pt>
                <c:pt idx="921">
                  <c:v>101.05</c:v>
                </c:pt>
                <c:pt idx="922">
                  <c:v>99.376999999999995</c:v>
                </c:pt>
                <c:pt idx="923">
                  <c:v>97.616</c:v>
                </c:pt>
                <c:pt idx="924">
                  <c:v>95.058000000000007</c:v>
                </c:pt>
                <c:pt idx="925">
                  <c:v>91.751000000000005</c:v>
                </c:pt>
                <c:pt idx="926">
                  <c:v>83.153000000000006</c:v>
                </c:pt>
                <c:pt idx="927">
                  <c:v>69.754999999999995</c:v>
                </c:pt>
                <c:pt idx="928">
                  <c:v>88.706000000000003</c:v>
                </c:pt>
                <c:pt idx="929">
                  <c:v>93.668999999999997</c:v>
                </c:pt>
                <c:pt idx="930">
                  <c:v>96.382999999999996</c:v>
                </c:pt>
                <c:pt idx="931">
                  <c:v>98.192999999999998</c:v>
                </c:pt>
                <c:pt idx="932">
                  <c:v>99.918999999999997</c:v>
                </c:pt>
                <c:pt idx="933">
                  <c:v>100.7</c:v>
                </c:pt>
                <c:pt idx="934">
                  <c:v>101.75</c:v>
                </c:pt>
                <c:pt idx="935">
                  <c:v>102.62</c:v>
                </c:pt>
                <c:pt idx="936">
                  <c:v>102.67</c:v>
                </c:pt>
                <c:pt idx="937">
                  <c:v>102.79</c:v>
                </c:pt>
                <c:pt idx="938">
                  <c:v>103.43</c:v>
                </c:pt>
                <c:pt idx="939">
                  <c:v>102.65</c:v>
                </c:pt>
                <c:pt idx="940">
                  <c:v>101.6</c:v>
                </c:pt>
                <c:pt idx="941">
                  <c:v>101.78</c:v>
                </c:pt>
                <c:pt idx="942">
                  <c:v>100.13</c:v>
                </c:pt>
                <c:pt idx="943">
                  <c:v>98.494</c:v>
                </c:pt>
                <c:pt idx="944">
                  <c:v>96.570999999999998</c:v>
                </c:pt>
                <c:pt idx="945">
                  <c:v>94.741</c:v>
                </c:pt>
                <c:pt idx="946">
                  <c:v>89.037000000000006</c:v>
                </c:pt>
                <c:pt idx="947">
                  <c:v>81.534999999999997</c:v>
                </c:pt>
                <c:pt idx="948">
                  <c:v>80.465999999999994</c:v>
                </c:pt>
                <c:pt idx="949">
                  <c:v>89.692999999999998</c:v>
                </c:pt>
                <c:pt idx="950">
                  <c:v>94.498000000000005</c:v>
                </c:pt>
                <c:pt idx="951">
                  <c:v>96.41</c:v>
                </c:pt>
                <c:pt idx="952">
                  <c:v>98.825000000000003</c:v>
                </c:pt>
                <c:pt idx="953">
                  <c:v>99.677999999999997</c:v>
                </c:pt>
                <c:pt idx="954">
                  <c:v>100.91</c:v>
                </c:pt>
                <c:pt idx="955">
                  <c:v>102.08</c:v>
                </c:pt>
                <c:pt idx="956">
                  <c:v>101.48</c:v>
                </c:pt>
                <c:pt idx="957">
                  <c:v>102.29</c:v>
                </c:pt>
                <c:pt idx="958">
                  <c:v>102.61</c:v>
                </c:pt>
                <c:pt idx="959">
                  <c:v>102.65</c:v>
                </c:pt>
                <c:pt idx="960">
                  <c:v>102.36</c:v>
                </c:pt>
                <c:pt idx="961">
                  <c:v>101.29</c:v>
                </c:pt>
                <c:pt idx="962">
                  <c:v>100.74</c:v>
                </c:pt>
                <c:pt idx="963">
                  <c:v>99.950999999999993</c:v>
                </c:pt>
                <c:pt idx="964">
                  <c:v>98.385000000000005</c:v>
                </c:pt>
                <c:pt idx="965">
                  <c:v>95.915000000000006</c:v>
                </c:pt>
                <c:pt idx="966">
                  <c:v>94.515000000000001</c:v>
                </c:pt>
                <c:pt idx="967">
                  <c:v>83.271000000000001</c:v>
                </c:pt>
                <c:pt idx="968">
                  <c:v>82.298000000000002</c:v>
                </c:pt>
                <c:pt idx="969">
                  <c:v>84.194000000000003</c:v>
                </c:pt>
                <c:pt idx="970">
                  <c:v>89.141999999999996</c:v>
                </c:pt>
                <c:pt idx="971">
                  <c:v>94.200999999999993</c:v>
                </c:pt>
                <c:pt idx="972">
                  <c:v>96.572999999999993</c:v>
                </c:pt>
                <c:pt idx="973">
                  <c:v>98.465999999999994</c:v>
                </c:pt>
                <c:pt idx="974">
                  <c:v>99.152000000000001</c:v>
                </c:pt>
                <c:pt idx="975">
                  <c:v>101.31</c:v>
                </c:pt>
                <c:pt idx="976">
                  <c:v>101.49</c:v>
                </c:pt>
                <c:pt idx="977">
                  <c:v>101.78</c:v>
                </c:pt>
                <c:pt idx="978">
                  <c:v>102.05</c:v>
                </c:pt>
                <c:pt idx="979">
                  <c:v>102.25</c:v>
                </c:pt>
                <c:pt idx="980">
                  <c:v>102.08</c:v>
                </c:pt>
                <c:pt idx="981">
                  <c:v>101.13</c:v>
                </c:pt>
                <c:pt idx="982">
                  <c:v>101.54</c:v>
                </c:pt>
                <c:pt idx="983">
                  <c:v>100.04</c:v>
                </c:pt>
                <c:pt idx="984">
                  <c:v>98.960999999999999</c:v>
                </c:pt>
                <c:pt idx="985">
                  <c:v>99.087000000000003</c:v>
                </c:pt>
                <c:pt idx="986">
                  <c:v>94.551000000000002</c:v>
                </c:pt>
                <c:pt idx="987">
                  <c:v>91.054000000000002</c:v>
                </c:pt>
                <c:pt idx="988">
                  <c:v>88.647999999999996</c:v>
                </c:pt>
                <c:pt idx="989">
                  <c:v>71.766000000000005</c:v>
                </c:pt>
                <c:pt idx="990">
                  <c:v>83.856999999999999</c:v>
                </c:pt>
                <c:pt idx="991">
                  <c:v>89.161000000000001</c:v>
                </c:pt>
                <c:pt idx="992">
                  <c:v>96.028000000000006</c:v>
                </c:pt>
                <c:pt idx="993">
                  <c:v>95.513999999999996</c:v>
                </c:pt>
                <c:pt idx="994">
                  <c:v>98.218999999999994</c:v>
                </c:pt>
                <c:pt idx="995">
                  <c:v>99.138000000000005</c:v>
                </c:pt>
                <c:pt idx="996">
                  <c:v>100.62</c:v>
                </c:pt>
                <c:pt idx="997">
                  <c:v>100.73</c:v>
                </c:pt>
                <c:pt idx="998">
                  <c:v>101.59</c:v>
                </c:pt>
                <c:pt idx="999">
                  <c:v>101.23</c:v>
                </c:pt>
                <c:pt idx="1000">
                  <c:v>101.82</c:v>
                </c:pt>
                <c:pt idx="1001">
                  <c:v>100.96</c:v>
                </c:pt>
                <c:pt idx="1002">
                  <c:v>101.35</c:v>
                </c:pt>
                <c:pt idx="1003">
                  <c:v>100.72</c:v>
                </c:pt>
                <c:pt idx="1004">
                  <c:v>98.997</c:v>
                </c:pt>
                <c:pt idx="1005">
                  <c:v>99.019000000000005</c:v>
                </c:pt>
                <c:pt idx="1006">
                  <c:v>96.634</c:v>
                </c:pt>
                <c:pt idx="1007">
                  <c:v>95.51</c:v>
                </c:pt>
                <c:pt idx="1008">
                  <c:v>92.278999999999996</c:v>
                </c:pt>
                <c:pt idx="1009">
                  <c:v>87.191999999999993</c:v>
                </c:pt>
                <c:pt idx="1010">
                  <c:v>84.082999999999998</c:v>
                </c:pt>
                <c:pt idx="1011">
                  <c:v>88.126999999999995</c:v>
                </c:pt>
                <c:pt idx="1012">
                  <c:v>91.6</c:v>
                </c:pt>
                <c:pt idx="1013">
                  <c:v>94.363</c:v>
                </c:pt>
                <c:pt idx="1014">
                  <c:v>96.875</c:v>
                </c:pt>
                <c:pt idx="1015">
                  <c:v>97.846999999999994</c:v>
                </c:pt>
                <c:pt idx="1016">
                  <c:v>99.194999999999993</c:v>
                </c:pt>
                <c:pt idx="1017">
                  <c:v>100.66</c:v>
                </c:pt>
                <c:pt idx="1018">
                  <c:v>99.531000000000006</c:v>
                </c:pt>
                <c:pt idx="1019">
                  <c:v>101</c:v>
                </c:pt>
                <c:pt idx="1020">
                  <c:v>101.27</c:v>
                </c:pt>
                <c:pt idx="1021">
                  <c:v>100.74</c:v>
                </c:pt>
                <c:pt idx="1022">
                  <c:v>100.86</c:v>
                </c:pt>
                <c:pt idx="1023">
                  <c:v>100.68</c:v>
                </c:pt>
                <c:pt idx="1024">
                  <c:v>98.683000000000007</c:v>
                </c:pt>
                <c:pt idx="1025">
                  <c:v>99.046999999999997</c:v>
                </c:pt>
                <c:pt idx="1026">
                  <c:v>97.123999999999995</c:v>
                </c:pt>
                <c:pt idx="1027">
                  <c:v>96.391000000000005</c:v>
                </c:pt>
                <c:pt idx="1028">
                  <c:v>92.911000000000001</c:v>
                </c:pt>
                <c:pt idx="1029">
                  <c:v>88.548000000000002</c:v>
                </c:pt>
                <c:pt idx="1030">
                  <c:v>85.483999999999995</c:v>
                </c:pt>
                <c:pt idx="1031">
                  <c:v>69.808999999999997</c:v>
                </c:pt>
                <c:pt idx="1032">
                  <c:v>80.441000000000003</c:v>
                </c:pt>
                <c:pt idx="1033">
                  <c:v>89.468000000000004</c:v>
                </c:pt>
                <c:pt idx="1034">
                  <c:v>93.180999999999997</c:v>
                </c:pt>
                <c:pt idx="1035">
                  <c:v>94.373000000000005</c:v>
                </c:pt>
                <c:pt idx="1036">
                  <c:v>98.400999999999996</c:v>
                </c:pt>
                <c:pt idx="1037">
                  <c:v>99.334999999999994</c:v>
                </c:pt>
                <c:pt idx="1038">
                  <c:v>99.816000000000003</c:v>
                </c:pt>
                <c:pt idx="1039">
                  <c:v>100.83</c:v>
                </c:pt>
                <c:pt idx="1040">
                  <c:v>100.55</c:v>
                </c:pt>
                <c:pt idx="1041">
                  <c:v>100.58</c:v>
                </c:pt>
                <c:pt idx="1042">
                  <c:v>100.83</c:v>
                </c:pt>
                <c:pt idx="1043">
                  <c:v>99.82</c:v>
                </c:pt>
                <c:pt idx="1044">
                  <c:v>99.177000000000007</c:v>
                </c:pt>
                <c:pt idx="1045">
                  <c:v>98.787000000000006</c:v>
                </c:pt>
                <c:pt idx="1046">
                  <c:v>97.825999999999993</c:v>
                </c:pt>
                <c:pt idx="1047">
                  <c:v>96.984999999999999</c:v>
                </c:pt>
                <c:pt idx="1048">
                  <c:v>94.41</c:v>
                </c:pt>
                <c:pt idx="1049">
                  <c:v>91.114999999999995</c:v>
                </c:pt>
                <c:pt idx="1050">
                  <c:v>88.081999999999994</c:v>
                </c:pt>
                <c:pt idx="1051">
                  <c:v>75.784999999999997</c:v>
                </c:pt>
                <c:pt idx="1052">
                  <c:v>75.349999999999994</c:v>
                </c:pt>
                <c:pt idx="1053">
                  <c:v>86.611999999999995</c:v>
                </c:pt>
                <c:pt idx="1054">
                  <c:v>92.239000000000004</c:v>
                </c:pt>
                <c:pt idx="1055">
                  <c:v>94.021000000000001</c:v>
                </c:pt>
                <c:pt idx="1056">
                  <c:v>95.664000000000001</c:v>
                </c:pt>
                <c:pt idx="1057">
                  <c:v>97.13</c:v>
                </c:pt>
                <c:pt idx="1058">
                  <c:v>97.947999999999993</c:v>
                </c:pt>
                <c:pt idx="1059">
                  <c:v>99.019000000000005</c:v>
                </c:pt>
                <c:pt idx="1060">
                  <c:v>99.784000000000006</c:v>
                </c:pt>
                <c:pt idx="1061">
                  <c:v>99.932000000000002</c:v>
                </c:pt>
                <c:pt idx="1062">
                  <c:v>99.91</c:v>
                </c:pt>
                <c:pt idx="1063">
                  <c:v>100.69</c:v>
                </c:pt>
                <c:pt idx="1064">
                  <c:v>100.61</c:v>
                </c:pt>
                <c:pt idx="1065">
                  <c:v>98.674999999999997</c:v>
                </c:pt>
                <c:pt idx="1066">
                  <c:v>99.045000000000002</c:v>
                </c:pt>
                <c:pt idx="1067">
                  <c:v>97.122</c:v>
                </c:pt>
                <c:pt idx="1068">
                  <c:v>95.55</c:v>
                </c:pt>
                <c:pt idx="1069">
                  <c:v>93.233999999999995</c:v>
                </c:pt>
                <c:pt idx="1070">
                  <c:v>91.683999999999997</c:v>
                </c:pt>
                <c:pt idx="1071">
                  <c:v>86.186000000000007</c:v>
                </c:pt>
                <c:pt idx="1072">
                  <c:v>76.674999999999997</c:v>
                </c:pt>
                <c:pt idx="1073">
                  <c:v>80.668999999999997</c:v>
                </c:pt>
                <c:pt idx="1074">
                  <c:v>87.281000000000006</c:v>
                </c:pt>
                <c:pt idx="1075">
                  <c:v>92.378</c:v>
                </c:pt>
                <c:pt idx="1076">
                  <c:v>93.932000000000002</c:v>
                </c:pt>
                <c:pt idx="1077">
                  <c:v>96.087999999999994</c:v>
                </c:pt>
                <c:pt idx="1078">
                  <c:v>97.039000000000001</c:v>
                </c:pt>
                <c:pt idx="1079">
                  <c:v>98.114000000000004</c:v>
                </c:pt>
                <c:pt idx="1080">
                  <c:v>99.367999999999995</c:v>
                </c:pt>
                <c:pt idx="1081">
                  <c:v>99.287999999999997</c:v>
                </c:pt>
                <c:pt idx="1082">
                  <c:v>99.442999999999998</c:v>
                </c:pt>
                <c:pt idx="1083">
                  <c:v>99.792000000000002</c:v>
                </c:pt>
                <c:pt idx="1084">
                  <c:v>99.710999999999999</c:v>
                </c:pt>
                <c:pt idx="1085">
                  <c:v>99.674999999999997</c:v>
                </c:pt>
                <c:pt idx="1086">
                  <c:v>98.224000000000004</c:v>
                </c:pt>
                <c:pt idx="1087">
                  <c:v>97.522000000000006</c:v>
                </c:pt>
                <c:pt idx="1088">
                  <c:v>97.125</c:v>
                </c:pt>
                <c:pt idx="1089">
                  <c:v>95.346000000000004</c:v>
                </c:pt>
                <c:pt idx="1090">
                  <c:v>92.421000000000006</c:v>
                </c:pt>
                <c:pt idx="1091">
                  <c:v>91.835999999999999</c:v>
                </c:pt>
                <c:pt idx="1092">
                  <c:v>75.634</c:v>
                </c:pt>
                <c:pt idx="1093">
                  <c:v>79.710999999999999</c:v>
                </c:pt>
                <c:pt idx="1094">
                  <c:v>81.96</c:v>
                </c:pt>
                <c:pt idx="1095">
                  <c:v>86.353999999999999</c:v>
                </c:pt>
                <c:pt idx="1096">
                  <c:v>91.331000000000003</c:v>
                </c:pt>
                <c:pt idx="1097">
                  <c:v>93.494</c:v>
                </c:pt>
                <c:pt idx="1098">
                  <c:v>96.23</c:v>
                </c:pt>
                <c:pt idx="1099">
                  <c:v>95.838999999999999</c:v>
                </c:pt>
                <c:pt idx="1100">
                  <c:v>98.489000000000004</c:v>
                </c:pt>
                <c:pt idx="1101">
                  <c:v>98.177000000000007</c:v>
                </c:pt>
                <c:pt idx="1102">
                  <c:v>98.644999999999996</c:v>
                </c:pt>
                <c:pt idx="1103">
                  <c:v>98.866</c:v>
                </c:pt>
                <c:pt idx="1104">
                  <c:v>98.855000000000004</c:v>
                </c:pt>
                <c:pt idx="1105">
                  <c:v>98.989000000000004</c:v>
                </c:pt>
                <c:pt idx="1106">
                  <c:v>97.602999999999994</c:v>
                </c:pt>
                <c:pt idx="1107">
                  <c:v>98.352999999999994</c:v>
                </c:pt>
                <c:pt idx="1108">
                  <c:v>97.581999999999994</c:v>
                </c:pt>
                <c:pt idx="1109">
                  <c:v>95.692999999999998</c:v>
                </c:pt>
                <c:pt idx="1110">
                  <c:v>96.299000000000007</c:v>
                </c:pt>
                <c:pt idx="1111">
                  <c:v>90.39</c:v>
                </c:pt>
                <c:pt idx="1112">
                  <c:v>86.456000000000003</c:v>
                </c:pt>
                <c:pt idx="1113">
                  <c:v>85.043000000000006</c:v>
                </c:pt>
                <c:pt idx="1114">
                  <c:v>57.631999999999998</c:v>
                </c:pt>
                <c:pt idx="1115">
                  <c:v>82.257000000000005</c:v>
                </c:pt>
                <c:pt idx="1116">
                  <c:v>85.638999999999996</c:v>
                </c:pt>
                <c:pt idx="1117">
                  <c:v>93.736999999999995</c:v>
                </c:pt>
                <c:pt idx="1118">
                  <c:v>91.433999999999997</c:v>
                </c:pt>
                <c:pt idx="1119">
                  <c:v>94.974999999999994</c:v>
                </c:pt>
                <c:pt idx="1120">
                  <c:v>95.659000000000006</c:v>
                </c:pt>
                <c:pt idx="1121">
                  <c:v>97.094999999999999</c:v>
                </c:pt>
                <c:pt idx="1122">
                  <c:v>97.290999999999997</c:v>
                </c:pt>
                <c:pt idx="1123">
                  <c:v>98.132999999999996</c:v>
                </c:pt>
                <c:pt idx="1124">
                  <c:v>97.341999999999999</c:v>
                </c:pt>
                <c:pt idx="1125">
                  <c:v>99.182000000000002</c:v>
                </c:pt>
                <c:pt idx="1126">
                  <c:v>97.161000000000001</c:v>
                </c:pt>
                <c:pt idx="1127">
                  <c:v>97.867000000000004</c:v>
                </c:pt>
                <c:pt idx="1128">
                  <c:v>96.998999999999995</c:v>
                </c:pt>
                <c:pt idx="1129">
                  <c:v>94.921000000000006</c:v>
                </c:pt>
                <c:pt idx="1130">
                  <c:v>95.412000000000006</c:v>
                </c:pt>
                <c:pt idx="1131">
                  <c:v>92.299000000000007</c:v>
                </c:pt>
                <c:pt idx="1132">
                  <c:v>91.852000000000004</c:v>
                </c:pt>
                <c:pt idx="1133">
                  <c:v>88.355999999999995</c:v>
                </c:pt>
                <c:pt idx="1134">
                  <c:v>81.92</c:v>
                </c:pt>
                <c:pt idx="1135">
                  <c:v>82.334000000000003</c:v>
                </c:pt>
                <c:pt idx="1136">
                  <c:v>87.248999999999995</c:v>
                </c:pt>
                <c:pt idx="1137">
                  <c:v>89.474000000000004</c:v>
                </c:pt>
                <c:pt idx="1138">
                  <c:v>91.385000000000005</c:v>
                </c:pt>
                <c:pt idx="1139">
                  <c:v>94.224000000000004</c:v>
                </c:pt>
                <c:pt idx="1140">
                  <c:v>94.596000000000004</c:v>
                </c:pt>
                <c:pt idx="1141">
                  <c:v>95.834000000000003</c:v>
                </c:pt>
                <c:pt idx="1142">
                  <c:v>98.215999999999994</c:v>
                </c:pt>
                <c:pt idx="1143">
                  <c:v>95.617000000000004</c:v>
                </c:pt>
                <c:pt idx="1144">
                  <c:v>97.497</c:v>
                </c:pt>
                <c:pt idx="1145">
                  <c:v>97.531999999999996</c:v>
                </c:pt>
                <c:pt idx="1146">
                  <c:v>96.957999999999998</c:v>
                </c:pt>
                <c:pt idx="1147">
                  <c:v>97.067999999999998</c:v>
                </c:pt>
                <c:pt idx="1148">
                  <c:v>96.816999999999993</c:v>
                </c:pt>
                <c:pt idx="1149">
                  <c:v>94.149000000000001</c:v>
                </c:pt>
                <c:pt idx="1150">
                  <c:v>95.180999999999997</c:v>
                </c:pt>
                <c:pt idx="1151">
                  <c:v>92.537000000000006</c:v>
                </c:pt>
                <c:pt idx="1152">
                  <c:v>92.224000000000004</c:v>
                </c:pt>
                <c:pt idx="1153">
                  <c:v>88.155000000000001</c:v>
                </c:pt>
                <c:pt idx="1154">
                  <c:v>81.631</c:v>
                </c:pt>
                <c:pt idx="1155">
                  <c:v>79.891000000000005</c:v>
                </c:pt>
                <c:pt idx="1156">
                  <c:v>76.198999999999998</c:v>
                </c:pt>
                <c:pt idx="1157">
                  <c:v>78.388000000000005</c:v>
                </c:pt>
                <c:pt idx="1158">
                  <c:v>86.606999999999999</c:v>
                </c:pt>
                <c:pt idx="1159">
                  <c:v>90.831999999999994</c:v>
                </c:pt>
                <c:pt idx="1160">
                  <c:v>90.543999999999997</c:v>
                </c:pt>
                <c:pt idx="1161">
                  <c:v>95.548000000000002</c:v>
                </c:pt>
                <c:pt idx="1162">
                  <c:v>96.006</c:v>
                </c:pt>
                <c:pt idx="1163">
                  <c:v>96.585999999999999</c:v>
                </c:pt>
                <c:pt idx="1164">
                  <c:v>97.643000000000001</c:v>
                </c:pt>
                <c:pt idx="1165">
                  <c:v>96.733999999999995</c:v>
                </c:pt>
                <c:pt idx="1166">
                  <c:v>97.048000000000002</c:v>
                </c:pt>
                <c:pt idx="1167">
                  <c:v>97.201999999999998</c:v>
                </c:pt>
                <c:pt idx="1168">
                  <c:v>95.608999999999995</c:v>
                </c:pt>
                <c:pt idx="1169">
                  <c:v>95.974000000000004</c:v>
                </c:pt>
                <c:pt idx="1170">
                  <c:v>94.733999999999995</c:v>
                </c:pt>
                <c:pt idx="1171">
                  <c:v>93.643000000000001</c:v>
                </c:pt>
                <c:pt idx="1172">
                  <c:v>92.869</c:v>
                </c:pt>
                <c:pt idx="1173">
                  <c:v>89.75</c:v>
                </c:pt>
                <c:pt idx="1174">
                  <c:v>85.441000000000003</c:v>
                </c:pt>
                <c:pt idx="1175">
                  <c:v>82.546000000000006</c:v>
                </c:pt>
                <c:pt idx="1176">
                  <c:v>52.064999999999998</c:v>
                </c:pt>
                <c:pt idx="1177">
                  <c:v>75.481999999999999</c:v>
                </c:pt>
                <c:pt idx="1178">
                  <c:v>84.707999999999998</c:v>
                </c:pt>
                <c:pt idx="1179">
                  <c:v>89.397999999999996</c:v>
                </c:pt>
                <c:pt idx="1180">
                  <c:v>90.804000000000002</c:v>
                </c:pt>
                <c:pt idx="1181">
                  <c:v>92.063999999999993</c:v>
                </c:pt>
                <c:pt idx="1182">
                  <c:v>93.165999999999997</c:v>
                </c:pt>
                <c:pt idx="1183">
                  <c:v>94.209000000000003</c:v>
                </c:pt>
                <c:pt idx="1184">
                  <c:v>95.097999999999999</c:v>
                </c:pt>
                <c:pt idx="1185">
                  <c:v>95.831999999999994</c:v>
                </c:pt>
                <c:pt idx="1186">
                  <c:v>96.902000000000001</c:v>
                </c:pt>
                <c:pt idx="1187">
                  <c:v>95.947000000000003</c:v>
                </c:pt>
                <c:pt idx="1188">
                  <c:v>97.08</c:v>
                </c:pt>
                <c:pt idx="1189">
                  <c:v>96.897000000000006</c:v>
                </c:pt>
                <c:pt idx="1190">
                  <c:v>94.221999999999994</c:v>
                </c:pt>
                <c:pt idx="1191">
                  <c:v>95.128</c:v>
                </c:pt>
                <c:pt idx="1192">
                  <c:v>92.415999999999997</c:v>
                </c:pt>
                <c:pt idx="1193">
                  <c:v>90.906999999999996</c:v>
                </c:pt>
                <c:pt idx="1194">
                  <c:v>88.233000000000004</c:v>
                </c:pt>
                <c:pt idx="1195">
                  <c:v>86.917000000000002</c:v>
                </c:pt>
                <c:pt idx="1196">
                  <c:v>80.533000000000001</c:v>
                </c:pt>
                <c:pt idx="1197">
                  <c:v>70.319000000000003</c:v>
                </c:pt>
                <c:pt idx="1198">
                  <c:v>79.224999999999994</c:v>
                </c:pt>
                <c:pt idx="1199">
                  <c:v>83.462999999999994</c:v>
                </c:pt>
                <c:pt idx="1200">
                  <c:v>89.171999999999997</c:v>
                </c:pt>
                <c:pt idx="1201">
                  <c:v>89.781000000000006</c:v>
                </c:pt>
                <c:pt idx="1202">
                  <c:v>91.891000000000005</c:v>
                </c:pt>
                <c:pt idx="1203">
                  <c:v>92.739000000000004</c:v>
                </c:pt>
                <c:pt idx="1204">
                  <c:v>93.793999999999997</c:v>
                </c:pt>
                <c:pt idx="1205">
                  <c:v>95.206000000000003</c:v>
                </c:pt>
                <c:pt idx="1206">
                  <c:v>94.424999999999997</c:v>
                </c:pt>
                <c:pt idx="1207">
                  <c:v>94.846999999999994</c:v>
                </c:pt>
                <c:pt idx="1208">
                  <c:v>95.204999999999998</c:v>
                </c:pt>
                <c:pt idx="1209">
                  <c:v>94.992999999999995</c:v>
                </c:pt>
                <c:pt idx="1210">
                  <c:v>95.4</c:v>
                </c:pt>
                <c:pt idx="1211">
                  <c:v>93.122</c:v>
                </c:pt>
                <c:pt idx="1212">
                  <c:v>92.311000000000007</c:v>
                </c:pt>
                <c:pt idx="1213">
                  <c:v>93.444000000000003</c:v>
                </c:pt>
                <c:pt idx="1214">
                  <c:v>90.75</c:v>
                </c:pt>
                <c:pt idx="1215">
                  <c:v>86.626999999999995</c:v>
                </c:pt>
                <c:pt idx="1216">
                  <c:v>87.516000000000005</c:v>
                </c:pt>
                <c:pt idx="1217">
                  <c:v>69.043000000000006</c:v>
                </c:pt>
                <c:pt idx="1218">
                  <c:v>75.828000000000003</c:v>
                </c:pt>
                <c:pt idx="1219">
                  <c:v>79.912999999999997</c:v>
                </c:pt>
                <c:pt idx="1220">
                  <c:v>81.843000000000004</c:v>
                </c:pt>
                <c:pt idx="1221">
                  <c:v>87.218999999999994</c:v>
                </c:pt>
                <c:pt idx="1222">
                  <c:v>88.953999999999994</c:v>
                </c:pt>
                <c:pt idx="1223">
                  <c:v>91.77</c:v>
                </c:pt>
                <c:pt idx="1224">
                  <c:v>90.542000000000002</c:v>
                </c:pt>
                <c:pt idx="1225">
                  <c:v>94.254999999999995</c:v>
                </c:pt>
                <c:pt idx="1226">
                  <c:v>92.870999999999995</c:v>
                </c:pt>
                <c:pt idx="1227">
                  <c:v>93.784000000000006</c:v>
                </c:pt>
                <c:pt idx="1228">
                  <c:v>93.622</c:v>
                </c:pt>
                <c:pt idx="1229">
                  <c:v>93.405000000000001</c:v>
                </c:pt>
                <c:pt idx="1230">
                  <c:v>94.89</c:v>
                </c:pt>
                <c:pt idx="1231">
                  <c:v>91.587999999999994</c:v>
                </c:pt>
                <c:pt idx="1232">
                  <c:v>93.284999999999997</c:v>
                </c:pt>
                <c:pt idx="1233">
                  <c:v>92.29</c:v>
                </c:pt>
                <c:pt idx="1234">
                  <c:v>89.832999999999998</c:v>
                </c:pt>
                <c:pt idx="1235">
                  <c:v>91.900999999999996</c:v>
                </c:pt>
                <c:pt idx="1236">
                  <c:v>81.052999999999997</c:v>
                </c:pt>
                <c:pt idx="1237">
                  <c:v>74.802999999999997</c:v>
                </c:pt>
                <c:pt idx="1238">
                  <c:v>78.069999999999993</c:v>
                </c:pt>
                <c:pt idx="1239">
                  <c:v>73.116</c:v>
                </c:pt>
                <c:pt idx="1240">
                  <c:v>81.231999999999999</c:v>
                </c:pt>
                <c:pt idx="1241">
                  <c:v>81.864000000000004</c:v>
                </c:pt>
                <c:pt idx="1242">
                  <c:v>91.182000000000002</c:v>
                </c:pt>
                <c:pt idx="1243">
                  <c:v>85.290999999999997</c:v>
                </c:pt>
                <c:pt idx="1244">
                  <c:v>90.581999999999994</c:v>
                </c:pt>
                <c:pt idx="1245">
                  <c:v>90.382999999999996</c:v>
                </c:pt>
                <c:pt idx="1246">
                  <c:v>91.899000000000001</c:v>
                </c:pt>
                <c:pt idx="1247">
                  <c:v>91.941999999999993</c:v>
                </c:pt>
                <c:pt idx="1248">
                  <c:v>92.903000000000006</c:v>
                </c:pt>
                <c:pt idx="1249">
                  <c:v>90.906999999999996</c:v>
                </c:pt>
                <c:pt idx="1250">
                  <c:v>94.067999999999998</c:v>
                </c:pt>
                <c:pt idx="1251">
                  <c:v>90.549000000000007</c:v>
                </c:pt>
                <c:pt idx="1252">
                  <c:v>91.951999999999998</c:v>
                </c:pt>
                <c:pt idx="1253">
                  <c:v>90.468000000000004</c:v>
                </c:pt>
                <c:pt idx="1254">
                  <c:v>87.364000000000004</c:v>
                </c:pt>
                <c:pt idx="1255">
                  <c:v>89.43</c:v>
                </c:pt>
                <c:pt idx="1256">
                  <c:v>83.605999999999995</c:v>
                </c:pt>
                <c:pt idx="1257">
                  <c:v>86.768000000000001</c:v>
                </c:pt>
                <c:pt idx="1258">
                  <c:v>81.295000000000002</c:v>
                </c:pt>
                <c:pt idx="1259">
                  <c:v>69.959000000000003</c:v>
                </c:pt>
                <c:pt idx="1260">
                  <c:v>79.587000000000003</c:v>
                </c:pt>
                <c:pt idx="1261">
                  <c:v>86.411000000000001</c:v>
                </c:pt>
                <c:pt idx="1262">
                  <c:v>86.844999999999999</c:v>
                </c:pt>
                <c:pt idx="1263">
                  <c:v>87.355999999999995</c:v>
                </c:pt>
                <c:pt idx="1264">
                  <c:v>90.34</c:v>
                </c:pt>
                <c:pt idx="1265">
                  <c:v>89.644000000000005</c:v>
                </c:pt>
                <c:pt idx="1266">
                  <c:v>90.686999999999998</c:v>
                </c:pt>
                <c:pt idx="1267">
                  <c:v>93.691000000000003</c:v>
                </c:pt>
                <c:pt idx="1268">
                  <c:v>88.585999999999999</c:v>
                </c:pt>
                <c:pt idx="1269">
                  <c:v>91.713999999999999</c:v>
                </c:pt>
                <c:pt idx="1270">
                  <c:v>91.191000000000003</c:v>
                </c:pt>
                <c:pt idx="1271">
                  <c:v>90.668000000000006</c:v>
                </c:pt>
                <c:pt idx="1272">
                  <c:v>90.683000000000007</c:v>
                </c:pt>
                <c:pt idx="1273">
                  <c:v>90.337999999999994</c:v>
                </c:pt>
                <c:pt idx="1274">
                  <c:v>85.698999999999998</c:v>
                </c:pt>
                <c:pt idx="1275">
                  <c:v>88.828000000000003</c:v>
                </c:pt>
                <c:pt idx="1276">
                  <c:v>83.873999999999995</c:v>
                </c:pt>
                <c:pt idx="1277">
                  <c:v>84.986999999999995</c:v>
                </c:pt>
                <c:pt idx="1278">
                  <c:v>77.995999999999995</c:v>
                </c:pt>
                <c:pt idx="1279">
                  <c:v>52.534999999999997</c:v>
                </c:pt>
                <c:pt idx="1280">
                  <c:v>68.462000000000003</c:v>
                </c:pt>
                <c:pt idx="1281">
                  <c:v>77.647999999999996</c:v>
                </c:pt>
                <c:pt idx="1282">
                  <c:v>71.634</c:v>
                </c:pt>
                <c:pt idx="1283">
                  <c:v>81.367999999999995</c:v>
                </c:pt>
                <c:pt idx="1284">
                  <c:v>85.328000000000003</c:v>
                </c:pt>
                <c:pt idx="1285">
                  <c:v>82.828999999999994</c:v>
                </c:pt>
                <c:pt idx="1286">
                  <c:v>91.009</c:v>
                </c:pt>
                <c:pt idx="1287">
                  <c:v>90.537000000000006</c:v>
                </c:pt>
                <c:pt idx="1288">
                  <c:v>91.254999999999995</c:v>
                </c:pt>
                <c:pt idx="1289">
                  <c:v>92.375</c:v>
                </c:pt>
                <c:pt idx="1290">
                  <c:v>89.966999999999999</c:v>
                </c:pt>
                <c:pt idx="1291">
                  <c:v>90.975999999999999</c:v>
                </c:pt>
                <c:pt idx="1292">
                  <c:v>91.06</c:v>
                </c:pt>
                <c:pt idx="1293">
                  <c:v>87.358000000000004</c:v>
                </c:pt>
                <c:pt idx="1294">
                  <c:v>88.403000000000006</c:v>
                </c:pt>
                <c:pt idx="1295">
                  <c:v>86.950999999999993</c:v>
                </c:pt>
                <c:pt idx="1296">
                  <c:v>85.150999999999996</c:v>
                </c:pt>
                <c:pt idx="1297">
                  <c:v>84.626999999999995</c:v>
                </c:pt>
                <c:pt idx="1298">
                  <c:v>79.861999999999995</c:v>
                </c:pt>
                <c:pt idx="1299">
                  <c:v>68.126000000000005</c:v>
                </c:pt>
                <c:pt idx="1300">
                  <c:v>66.03</c:v>
                </c:pt>
                <c:pt idx="1301">
                  <c:v>71.522000000000006</c:v>
                </c:pt>
                <c:pt idx="1302">
                  <c:v>74.271000000000001</c:v>
                </c:pt>
                <c:pt idx="1303">
                  <c:v>80.647999999999996</c:v>
                </c:pt>
                <c:pt idx="1304">
                  <c:v>84.489000000000004</c:v>
                </c:pt>
                <c:pt idx="1305">
                  <c:v>84.730999999999995</c:v>
                </c:pt>
                <c:pt idx="1306">
                  <c:v>84.781000000000006</c:v>
                </c:pt>
                <c:pt idx="1307">
                  <c:v>84.992000000000004</c:v>
                </c:pt>
                <c:pt idx="1308">
                  <c:v>86.388999999999996</c:v>
                </c:pt>
                <c:pt idx="1309">
                  <c:v>87.141999999999996</c:v>
                </c:pt>
                <c:pt idx="1310">
                  <c:v>87.855999999999995</c:v>
                </c:pt>
                <c:pt idx="1311">
                  <c:v>89.429000000000002</c:v>
                </c:pt>
                <c:pt idx="1312">
                  <c:v>87.581000000000003</c:v>
                </c:pt>
                <c:pt idx="1313">
                  <c:v>90.037000000000006</c:v>
                </c:pt>
                <c:pt idx="1314">
                  <c:v>89.56</c:v>
                </c:pt>
                <c:pt idx="1315">
                  <c:v>84.087999999999994</c:v>
                </c:pt>
                <c:pt idx="1316">
                  <c:v>87.385000000000005</c:v>
                </c:pt>
                <c:pt idx="1317">
                  <c:v>80.567999999999998</c:v>
                </c:pt>
                <c:pt idx="1318">
                  <c:v>80.146000000000001</c:v>
                </c:pt>
                <c:pt idx="1319">
                  <c:v>73.497</c:v>
                </c:pt>
                <c:pt idx="1320">
                  <c:v>75.323999999999998</c:v>
                </c:pt>
                <c:pt idx="1321">
                  <c:v>45.982999999999997</c:v>
                </c:pt>
                <c:pt idx="1322">
                  <c:v>63.850999999999999</c:v>
                </c:pt>
                <c:pt idx="1323">
                  <c:v>78.165999999999997</c:v>
                </c:pt>
                <c:pt idx="1324">
                  <c:v>77.968000000000004</c:v>
                </c:pt>
                <c:pt idx="1325">
                  <c:v>84.150999999999996</c:v>
                </c:pt>
                <c:pt idx="1326">
                  <c:v>81.95</c:v>
                </c:pt>
                <c:pt idx="1327">
                  <c:v>84.078999999999994</c:v>
                </c:pt>
                <c:pt idx="1328">
                  <c:v>84.781999999999996</c:v>
                </c:pt>
                <c:pt idx="1329">
                  <c:v>84.841999999999999</c:v>
                </c:pt>
                <c:pt idx="1330">
                  <c:v>86.843999999999994</c:v>
                </c:pt>
                <c:pt idx="1331">
                  <c:v>82.659000000000006</c:v>
                </c:pt>
                <c:pt idx="1332">
                  <c:v>84.888000000000005</c:v>
                </c:pt>
                <c:pt idx="1333">
                  <c:v>84.997</c:v>
                </c:pt>
                <c:pt idx="1334">
                  <c:v>83.558000000000007</c:v>
                </c:pt>
                <c:pt idx="1335">
                  <c:v>85.385000000000005</c:v>
                </c:pt>
                <c:pt idx="1336">
                  <c:v>77.414000000000001</c:v>
                </c:pt>
                <c:pt idx="1337">
                  <c:v>82.646000000000001</c:v>
                </c:pt>
                <c:pt idx="1338">
                  <c:v>82.206000000000003</c:v>
                </c:pt>
                <c:pt idx="1339">
                  <c:v>70.165999999999997</c:v>
                </c:pt>
                <c:pt idx="1340">
                  <c:v>73.016999999999996</c:v>
                </c:pt>
                <c:pt idx="1341">
                  <c:v>66.325999999999993</c:v>
                </c:pt>
                <c:pt idx="1342">
                  <c:v>75.290999999999997</c:v>
                </c:pt>
                <c:pt idx="1343">
                  <c:v>67.738</c:v>
                </c:pt>
                <c:pt idx="1344">
                  <c:v>78.78</c:v>
                </c:pt>
                <c:pt idx="1345">
                  <c:v>79.837999999999994</c:v>
                </c:pt>
                <c:pt idx="1346">
                  <c:v>79.081000000000003</c:v>
                </c:pt>
                <c:pt idx="1347">
                  <c:v>80.884</c:v>
                </c:pt>
                <c:pt idx="1348">
                  <c:v>81.311000000000007</c:v>
                </c:pt>
                <c:pt idx="1349">
                  <c:v>81.369</c:v>
                </c:pt>
                <c:pt idx="1350">
                  <c:v>84.125</c:v>
                </c:pt>
                <c:pt idx="1351">
                  <c:v>81.968000000000004</c:v>
                </c:pt>
                <c:pt idx="1352">
                  <c:v>80.613</c:v>
                </c:pt>
                <c:pt idx="1353">
                  <c:v>80.281999999999996</c:v>
                </c:pt>
                <c:pt idx="1354">
                  <c:v>79.697999999999993</c:v>
                </c:pt>
                <c:pt idx="1355">
                  <c:v>79.180000000000007</c:v>
                </c:pt>
                <c:pt idx="1356">
                  <c:v>76.585999999999999</c:v>
                </c:pt>
                <c:pt idx="1357">
                  <c:v>74.47</c:v>
                </c:pt>
                <c:pt idx="1358">
                  <c:v>77.08</c:v>
                </c:pt>
                <c:pt idx="1359">
                  <c:v>75.25</c:v>
                </c:pt>
                <c:pt idx="1360">
                  <c:v>69.75</c:v>
                </c:pt>
                <c:pt idx="1361">
                  <c:v>70.602000000000004</c:v>
                </c:pt>
                <c:pt idx="1362">
                  <c:v>76.085999999999999</c:v>
                </c:pt>
                <c:pt idx="1363">
                  <c:v>77.653999999999996</c:v>
                </c:pt>
                <c:pt idx="1364">
                  <c:v>77.706000000000003</c:v>
                </c:pt>
                <c:pt idx="1365">
                  <c:v>79.501999999999995</c:v>
                </c:pt>
                <c:pt idx="1366">
                  <c:v>82.525999999999996</c:v>
                </c:pt>
                <c:pt idx="1367">
                  <c:v>80.92</c:v>
                </c:pt>
                <c:pt idx="1368">
                  <c:v>78.441999999999993</c:v>
                </c:pt>
                <c:pt idx="1369">
                  <c:v>78.457999999999998</c:v>
                </c:pt>
                <c:pt idx="1370">
                  <c:v>79.69</c:v>
                </c:pt>
                <c:pt idx="1371">
                  <c:v>79.543000000000006</c:v>
                </c:pt>
                <c:pt idx="1372">
                  <c:v>77.212999999999994</c:v>
                </c:pt>
                <c:pt idx="1373">
                  <c:v>74.994</c:v>
                </c:pt>
                <c:pt idx="1374">
                  <c:v>71.664000000000001</c:v>
                </c:pt>
                <c:pt idx="1375">
                  <c:v>70.162999999999997</c:v>
                </c:pt>
                <c:pt idx="1376">
                  <c:v>65.846999999999994</c:v>
                </c:pt>
                <c:pt idx="1377">
                  <c:v>55.911999999999999</c:v>
                </c:pt>
                <c:pt idx="1378">
                  <c:v>68.197999999999993</c:v>
                </c:pt>
                <c:pt idx="1379">
                  <c:v>69.453999999999994</c:v>
                </c:pt>
                <c:pt idx="1380">
                  <c:v>68.141999999999996</c:v>
                </c:pt>
                <c:pt idx="1381">
                  <c:v>70.763000000000005</c:v>
                </c:pt>
                <c:pt idx="1382">
                  <c:v>73.850999999999999</c:v>
                </c:pt>
                <c:pt idx="1383">
                  <c:v>75.941000000000003</c:v>
                </c:pt>
                <c:pt idx="1384">
                  <c:v>72.805000000000007</c:v>
                </c:pt>
                <c:pt idx="1385">
                  <c:v>70.718999999999994</c:v>
                </c:pt>
                <c:pt idx="1386">
                  <c:v>74.534999999999997</c:v>
                </c:pt>
                <c:pt idx="1387">
                  <c:v>76.108999999999995</c:v>
                </c:pt>
                <c:pt idx="1388">
                  <c:v>73.481999999999999</c:v>
                </c:pt>
                <c:pt idx="1389">
                  <c:v>66.774000000000001</c:v>
                </c:pt>
                <c:pt idx="1390">
                  <c:v>67.385999999999996</c:v>
                </c:pt>
                <c:pt idx="1391">
                  <c:v>71.64</c:v>
                </c:pt>
                <c:pt idx="1392">
                  <c:v>69.674999999999997</c:v>
                </c:pt>
                <c:pt idx="1393">
                  <c:v>52.177</c:v>
                </c:pt>
                <c:pt idx="1394">
                  <c:v>58.082999999999998</c:v>
                </c:pt>
                <c:pt idx="1395">
                  <c:v>51.765000000000001</c:v>
                </c:pt>
                <c:pt idx="1396">
                  <c:v>57.901000000000003</c:v>
                </c:pt>
                <c:pt idx="1397">
                  <c:v>59.226999999999997</c:v>
                </c:pt>
                <c:pt idx="1398">
                  <c:v>70.099999999999994</c:v>
                </c:pt>
                <c:pt idx="1399">
                  <c:v>69.094999999999999</c:v>
                </c:pt>
                <c:pt idx="1400">
                  <c:v>54.005000000000003</c:v>
                </c:pt>
                <c:pt idx="1401">
                  <c:v>33.695999999999998</c:v>
                </c:pt>
                <c:pt idx="1402">
                  <c:v>64.802999999999997</c:v>
                </c:pt>
                <c:pt idx="1403">
                  <c:v>69.698999999999998</c:v>
                </c:pt>
                <c:pt idx="1404">
                  <c:v>66.466999999999999</c:v>
                </c:pt>
                <c:pt idx="1405">
                  <c:v>52.942</c:v>
                </c:pt>
                <c:pt idx="1406">
                  <c:v>63.143999999999998</c:v>
                </c:pt>
                <c:pt idx="1407">
                  <c:v>52.472999999999999</c:v>
                </c:pt>
                <c:pt idx="1408">
                  <c:v>64.134</c:v>
                </c:pt>
                <c:pt idx="1409">
                  <c:v>54.389000000000003</c:v>
                </c:pt>
                <c:pt idx="1410">
                  <c:v>68.944999999999993</c:v>
                </c:pt>
                <c:pt idx="1411">
                  <c:v>70.292000000000002</c:v>
                </c:pt>
                <c:pt idx="1412">
                  <c:v>57.369</c:v>
                </c:pt>
                <c:pt idx="1413">
                  <c:v>52.183</c:v>
                </c:pt>
                <c:pt idx="1414">
                  <c:v>64.992000000000004</c:v>
                </c:pt>
                <c:pt idx="1415">
                  <c:v>69.531000000000006</c:v>
                </c:pt>
                <c:pt idx="1416">
                  <c:v>58.889000000000003</c:v>
                </c:pt>
                <c:pt idx="1417">
                  <c:v>48.195</c:v>
                </c:pt>
                <c:pt idx="1418">
                  <c:v>56.597000000000001</c:v>
                </c:pt>
                <c:pt idx="1419">
                  <c:v>56.84</c:v>
                </c:pt>
                <c:pt idx="1420">
                  <c:v>50.94</c:v>
                </c:pt>
                <c:pt idx="1421">
                  <c:v>56.701999999999998</c:v>
                </c:pt>
                <c:pt idx="1422">
                  <c:v>66.067999999999998</c:v>
                </c:pt>
                <c:pt idx="1423">
                  <c:v>62.63</c:v>
                </c:pt>
                <c:pt idx="1424">
                  <c:v>56.747999999999998</c:v>
                </c:pt>
                <c:pt idx="1425">
                  <c:v>55.965000000000003</c:v>
                </c:pt>
                <c:pt idx="1426">
                  <c:v>68.293999999999997</c:v>
                </c:pt>
                <c:pt idx="1427">
                  <c:v>66.81</c:v>
                </c:pt>
                <c:pt idx="1428">
                  <c:v>60.182000000000002</c:v>
                </c:pt>
                <c:pt idx="1429">
                  <c:v>58.451000000000001</c:v>
                </c:pt>
                <c:pt idx="1430">
                  <c:v>66.153000000000006</c:v>
                </c:pt>
                <c:pt idx="1431">
                  <c:v>67.968999999999994</c:v>
                </c:pt>
                <c:pt idx="1432">
                  <c:v>59.851999999999997</c:v>
                </c:pt>
                <c:pt idx="1433">
                  <c:v>46.338999999999999</c:v>
                </c:pt>
                <c:pt idx="1434">
                  <c:v>63.415999999999997</c:v>
                </c:pt>
                <c:pt idx="1435">
                  <c:v>70.013000000000005</c:v>
                </c:pt>
                <c:pt idx="1436">
                  <c:v>70.344999999999999</c:v>
                </c:pt>
                <c:pt idx="1437">
                  <c:v>64.894999999999996</c:v>
                </c:pt>
                <c:pt idx="1438">
                  <c:v>56.125</c:v>
                </c:pt>
                <c:pt idx="1439">
                  <c:v>70.447999999999993</c:v>
                </c:pt>
                <c:pt idx="1440">
                  <c:v>52.904000000000003</c:v>
                </c:pt>
                <c:pt idx="1441">
                  <c:v>70.855999999999995</c:v>
                </c:pt>
                <c:pt idx="1442">
                  <c:v>68.912999999999997</c:v>
                </c:pt>
                <c:pt idx="1443">
                  <c:v>56.433</c:v>
                </c:pt>
                <c:pt idx="1444">
                  <c:v>57.49</c:v>
                </c:pt>
                <c:pt idx="1445">
                  <c:v>64.100999999999999</c:v>
                </c:pt>
                <c:pt idx="1446">
                  <c:v>59.01</c:v>
                </c:pt>
                <c:pt idx="1447">
                  <c:v>50.026000000000003</c:v>
                </c:pt>
                <c:pt idx="1448">
                  <c:v>63.957999999999998</c:v>
                </c:pt>
                <c:pt idx="1449">
                  <c:v>60.813000000000002</c:v>
                </c:pt>
                <c:pt idx="1450">
                  <c:v>61.399000000000001</c:v>
                </c:pt>
                <c:pt idx="1451">
                  <c:v>47.497</c:v>
                </c:pt>
                <c:pt idx="1452">
                  <c:v>66.882000000000005</c:v>
                </c:pt>
                <c:pt idx="1453">
                  <c:v>58.545999999999999</c:v>
                </c:pt>
                <c:pt idx="1454">
                  <c:v>40.911000000000001</c:v>
                </c:pt>
                <c:pt idx="1455">
                  <c:v>69.677999999999997</c:v>
                </c:pt>
                <c:pt idx="1456">
                  <c:v>43.328000000000003</c:v>
                </c:pt>
                <c:pt idx="1457">
                  <c:v>68.822999999999993</c:v>
                </c:pt>
                <c:pt idx="1458">
                  <c:v>61.715000000000003</c:v>
                </c:pt>
                <c:pt idx="1459">
                  <c:v>57.85</c:v>
                </c:pt>
                <c:pt idx="1460">
                  <c:v>76.093999999999994</c:v>
                </c:pt>
                <c:pt idx="1461">
                  <c:v>62.912999999999997</c:v>
                </c:pt>
                <c:pt idx="1462">
                  <c:v>52.881999999999998</c:v>
                </c:pt>
                <c:pt idx="1463">
                  <c:v>69.159000000000006</c:v>
                </c:pt>
                <c:pt idx="1464">
                  <c:v>61.281999999999996</c:v>
                </c:pt>
                <c:pt idx="1465">
                  <c:v>57.473999999999997</c:v>
                </c:pt>
                <c:pt idx="1466">
                  <c:v>71.671999999999997</c:v>
                </c:pt>
                <c:pt idx="1467">
                  <c:v>76.805999999999997</c:v>
                </c:pt>
                <c:pt idx="1468">
                  <c:v>62.527000000000001</c:v>
                </c:pt>
                <c:pt idx="1469">
                  <c:v>64.247</c:v>
                </c:pt>
                <c:pt idx="1470">
                  <c:v>63.156999999999996</c:v>
                </c:pt>
                <c:pt idx="1471">
                  <c:v>63.040999999999997</c:v>
                </c:pt>
                <c:pt idx="1472">
                  <c:v>61.780999999999999</c:v>
                </c:pt>
                <c:pt idx="1473">
                  <c:v>66.787999999999997</c:v>
                </c:pt>
                <c:pt idx="1474">
                  <c:v>68.149000000000001</c:v>
                </c:pt>
                <c:pt idx="1475">
                  <c:v>69.417000000000002</c:v>
                </c:pt>
                <c:pt idx="1476">
                  <c:v>66.001999999999995</c:v>
                </c:pt>
                <c:pt idx="1477">
                  <c:v>60.811999999999998</c:v>
                </c:pt>
                <c:pt idx="1478">
                  <c:v>58.56</c:v>
                </c:pt>
                <c:pt idx="1479">
                  <c:v>70.275000000000006</c:v>
                </c:pt>
                <c:pt idx="1480">
                  <c:v>57.62</c:v>
                </c:pt>
                <c:pt idx="1481">
                  <c:v>72.581000000000003</c:v>
                </c:pt>
                <c:pt idx="1482">
                  <c:v>55.424999999999997</c:v>
                </c:pt>
                <c:pt idx="1483">
                  <c:v>61.78</c:v>
                </c:pt>
                <c:pt idx="1484">
                  <c:v>69.385000000000005</c:v>
                </c:pt>
                <c:pt idx="1485">
                  <c:v>72.174000000000007</c:v>
                </c:pt>
                <c:pt idx="1486">
                  <c:v>76.099999999999994</c:v>
                </c:pt>
                <c:pt idx="1487">
                  <c:v>74.186000000000007</c:v>
                </c:pt>
                <c:pt idx="1488">
                  <c:v>62.613999999999997</c:v>
                </c:pt>
                <c:pt idx="1489">
                  <c:v>73.488</c:v>
                </c:pt>
                <c:pt idx="1490">
                  <c:v>71.356999999999999</c:v>
                </c:pt>
                <c:pt idx="1491">
                  <c:v>56.029000000000003</c:v>
                </c:pt>
                <c:pt idx="1492">
                  <c:v>78.311000000000007</c:v>
                </c:pt>
                <c:pt idx="1493">
                  <c:v>71.927999999999997</c:v>
                </c:pt>
                <c:pt idx="1494">
                  <c:v>55.575000000000003</c:v>
                </c:pt>
                <c:pt idx="1495">
                  <c:v>69.867000000000004</c:v>
                </c:pt>
                <c:pt idx="1496">
                  <c:v>68.358000000000004</c:v>
                </c:pt>
                <c:pt idx="1497">
                  <c:v>70.971999999999994</c:v>
                </c:pt>
                <c:pt idx="1498">
                  <c:v>69.278999999999996</c:v>
                </c:pt>
                <c:pt idx="1499">
                  <c:v>79.147999999999996</c:v>
                </c:pt>
                <c:pt idx="1500">
                  <c:v>69.691999999999993</c:v>
                </c:pt>
                <c:pt idx="1501">
                  <c:v>79.463999999999999</c:v>
                </c:pt>
                <c:pt idx="1502">
                  <c:v>75.777000000000001</c:v>
                </c:pt>
                <c:pt idx="1503">
                  <c:v>77.805000000000007</c:v>
                </c:pt>
                <c:pt idx="1504">
                  <c:v>79.444000000000003</c:v>
                </c:pt>
                <c:pt idx="1505">
                  <c:v>74.102000000000004</c:v>
                </c:pt>
                <c:pt idx="1506">
                  <c:v>80.192999999999998</c:v>
                </c:pt>
                <c:pt idx="1507">
                  <c:v>69.930999999999997</c:v>
                </c:pt>
                <c:pt idx="1508">
                  <c:v>69.536000000000001</c:v>
                </c:pt>
                <c:pt idx="1509">
                  <c:v>71.664000000000001</c:v>
                </c:pt>
                <c:pt idx="1510">
                  <c:v>67.677000000000007</c:v>
                </c:pt>
                <c:pt idx="1511">
                  <c:v>78.284000000000006</c:v>
                </c:pt>
                <c:pt idx="1512">
                  <c:v>71.335999999999999</c:v>
                </c:pt>
                <c:pt idx="1513">
                  <c:v>58.683999999999997</c:v>
                </c:pt>
                <c:pt idx="1514">
                  <c:v>69.643000000000001</c:v>
                </c:pt>
                <c:pt idx="1515">
                  <c:v>57.938000000000002</c:v>
                </c:pt>
                <c:pt idx="1516">
                  <c:v>70.495000000000005</c:v>
                </c:pt>
                <c:pt idx="1517">
                  <c:v>32.061999999999998</c:v>
                </c:pt>
                <c:pt idx="1518">
                  <c:v>80.650999999999996</c:v>
                </c:pt>
                <c:pt idx="1519">
                  <c:v>76.116</c:v>
                </c:pt>
                <c:pt idx="1520">
                  <c:v>79.153000000000006</c:v>
                </c:pt>
                <c:pt idx="1521">
                  <c:v>79.676000000000002</c:v>
                </c:pt>
                <c:pt idx="1522">
                  <c:v>79.915000000000006</c:v>
                </c:pt>
                <c:pt idx="1523">
                  <c:v>79.641999999999996</c:v>
                </c:pt>
                <c:pt idx="1524">
                  <c:v>82.671999999999997</c:v>
                </c:pt>
                <c:pt idx="1525">
                  <c:v>78.197000000000003</c:v>
                </c:pt>
                <c:pt idx="1526">
                  <c:v>82.111999999999995</c:v>
                </c:pt>
                <c:pt idx="1527">
                  <c:v>78.766999999999996</c:v>
                </c:pt>
                <c:pt idx="1528">
                  <c:v>78.05</c:v>
                </c:pt>
                <c:pt idx="1529">
                  <c:v>78.787000000000006</c:v>
                </c:pt>
                <c:pt idx="1530">
                  <c:v>73.856999999999999</c:v>
                </c:pt>
                <c:pt idx="1531">
                  <c:v>74.992999999999995</c:v>
                </c:pt>
                <c:pt idx="1532">
                  <c:v>56.796999999999997</c:v>
                </c:pt>
                <c:pt idx="1533">
                  <c:v>64.649000000000001</c:v>
                </c:pt>
                <c:pt idx="1534">
                  <c:v>65.644000000000005</c:v>
                </c:pt>
                <c:pt idx="1535">
                  <c:v>75.358000000000004</c:v>
                </c:pt>
                <c:pt idx="1536">
                  <c:v>59.732999999999997</c:v>
                </c:pt>
                <c:pt idx="1537">
                  <c:v>73.052999999999997</c:v>
                </c:pt>
                <c:pt idx="1538">
                  <c:v>73.046999999999997</c:v>
                </c:pt>
                <c:pt idx="1539">
                  <c:v>68.918999999999997</c:v>
                </c:pt>
                <c:pt idx="1540">
                  <c:v>79.218000000000004</c:v>
                </c:pt>
                <c:pt idx="1541">
                  <c:v>78.792000000000002</c:v>
                </c:pt>
                <c:pt idx="1542">
                  <c:v>79.471000000000004</c:v>
                </c:pt>
                <c:pt idx="1543">
                  <c:v>83.563000000000002</c:v>
                </c:pt>
                <c:pt idx="1544">
                  <c:v>81.7</c:v>
                </c:pt>
                <c:pt idx="1545">
                  <c:v>81.067999999999998</c:v>
                </c:pt>
                <c:pt idx="1546">
                  <c:v>82.132999999999996</c:v>
                </c:pt>
                <c:pt idx="1547">
                  <c:v>80.972999999999999</c:v>
                </c:pt>
                <c:pt idx="1548">
                  <c:v>79.816000000000003</c:v>
                </c:pt>
                <c:pt idx="1549">
                  <c:v>80.072000000000003</c:v>
                </c:pt>
                <c:pt idx="1550">
                  <c:v>77.495999999999995</c:v>
                </c:pt>
                <c:pt idx="1551">
                  <c:v>77.037999999999997</c:v>
                </c:pt>
                <c:pt idx="1552">
                  <c:v>70.08</c:v>
                </c:pt>
                <c:pt idx="1553">
                  <c:v>61.106999999999999</c:v>
                </c:pt>
                <c:pt idx="1554">
                  <c:v>48.819000000000003</c:v>
                </c:pt>
                <c:pt idx="1555">
                  <c:v>65.712999999999994</c:v>
                </c:pt>
                <c:pt idx="1556">
                  <c:v>74.608000000000004</c:v>
                </c:pt>
                <c:pt idx="1557">
                  <c:v>79.147000000000006</c:v>
                </c:pt>
                <c:pt idx="1558">
                  <c:v>80.704999999999998</c:v>
                </c:pt>
                <c:pt idx="1559">
                  <c:v>80.801000000000002</c:v>
                </c:pt>
                <c:pt idx="1560">
                  <c:v>81.239999999999995</c:v>
                </c:pt>
                <c:pt idx="1561">
                  <c:v>81.034000000000006</c:v>
                </c:pt>
                <c:pt idx="1562">
                  <c:v>82.83</c:v>
                </c:pt>
                <c:pt idx="1563">
                  <c:v>80.539000000000001</c:v>
                </c:pt>
                <c:pt idx="1564">
                  <c:v>80.343999999999994</c:v>
                </c:pt>
                <c:pt idx="1565">
                  <c:v>83.278000000000006</c:v>
                </c:pt>
                <c:pt idx="1566">
                  <c:v>80.367000000000004</c:v>
                </c:pt>
                <c:pt idx="1567">
                  <c:v>84.058999999999997</c:v>
                </c:pt>
                <c:pt idx="1568">
                  <c:v>81.891999999999996</c:v>
                </c:pt>
                <c:pt idx="1569">
                  <c:v>80.879000000000005</c:v>
                </c:pt>
                <c:pt idx="1570">
                  <c:v>77.787000000000006</c:v>
                </c:pt>
                <c:pt idx="1571">
                  <c:v>78.031000000000006</c:v>
                </c:pt>
                <c:pt idx="1572">
                  <c:v>72.542000000000002</c:v>
                </c:pt>
                <c:pt idx="1573">
                  <c:v>68.977000000000004</c:v>
                </c:pt>
                <c:pt idx="1574">
                  <c:v>59.728000000000002</c:v>
                </c:pt>
                <c:pt idx="1575">
                  <c:v>56.131999999999998</c:v>
                </c:pt>
                <c:pt idx="1576">
                  <c:v>74.772999999999996</c:v>
                </c:pt>
                <c:pt idx="1577">
                  <c:v>77.731999999999999</c:v>
                </c:pt>
                <c:pt idx="1578">
                  <c:v>81.082999999999998</c:v>
                </c:pt>
                <c:pt idx="1579">
                  <c:v>81.962000000000003</c:v>
                </c:pt>
                <c:pt idx="1580">
                  <c:v>81.819999999999993</c:v>
                </c:pt>
                <c:pt idx="1581">
                  <c:v>85.337999999999994</c:v>
                </c:pt>
                <c:pt idx="1582">
                  <c:v>84.518000000000001</c:v>
                </c:pt>
                <c:pt idx="1583">
                  <c:v>85.131</c:v>
                </c:pt>
                <c:pt idx="1584">
                  <c:v>85.611999999999995</c:v>
                </c:pt>
                <c:pt idx="1585">
                  <c:v>83.442999999999998</c:v>
                </c:pt>
                <c:pt idx="1586">
                  <c:v>85.671999999999997</c:v>
                </c:pt>
                <c:pt idx="1587">
                  <c:v>85.838999999999999</c:v>
                </c:pt>
                <c:pt idx="1588">
                  <c:v>82.552999999999997</c:v>
                </c:pt>
                <c:pt idx="1589">
                  <c:v>81.95</c:v>
                </c:pt>
                <c:pt idx="1590">
                  <c:v>82.867999999999995</c:v>
                </c:pt>
                <c:pt idx="1591">
                  <c:v>77.533000000000001</c:v>
                </c:pt>
                <c:pt idx="1592">
                  <c:v>82.597999999999999</c:v>
                </c:pt>
                <c:pt idx="1593">
                  <c:v>65.263000000000005</c:v>
                </c:pt>
                <c:pt idx="1594">
                  <c:v>69.286000000000001</c:v>
                </c:pt>
                <c:pt idx="1595">
                  <c:v>70.114000000000004</c:v>
                </c:pt>
                <c:pt idx="1596">
                  <c:v>71.531999999999996</c:v>
                </c:pt>
                <c:pt idx="1597">
                  <c:v>78.082999999999998</c:v>
                </c:pt>
                <c:pt idx="1598">
                  <c:v>79.903000000000006</c:v>
                </c:pt>
                <c:pt idx="1599">
                  <c:v>84.105999999999995</c:v>
                </c:pt>
                <c:pt idx="1600">
                  <c:v>81.745999999999995</c:v>
                </c:pt>
                <c:pt idx="1601">
                  <c:v>86.007999999999996</c:v>
                </c:pt>
                <c:pt idx="1602">
                  <c:v>86.177999999999997</c:v>
                </c:pt>
                <c:pt idx="1603">
                  <c:v>86.724000000000004</c:v>
                </c:pt>
                <c:pt idx="1604">
                  <c:v>87.637</c:v>
                </c:pt>
                <c:pt idx="1605">
                  <c:v>86.25</c:v>
                </c:pt>
                <c:pt idx="1606">
                  <c:v>87.944000000000003</c:v>
                </c:pt>
                <c:pt idx="1607">
                  <c:v>86.003</c:v>
                </c:pt>
                <c:pt idx="1608">
                  <c:v>86.078000000000003</c:v>
                </c:pt>
                <c:pt idx="1609">
                  <c:v>85.352000000000004</c:v>
                </c:pt>
                <c:pt idx="1610">
                  <c:v>80.054000000000002</c:v>
                </c:pt>
                <c:pt idx="1611">
                  <c:v>85.608999999999995</c:v>
                </c:pt>
                <c:pt idx="1612">
                  <c:v>83.668000000000006</c:v>
                </c:pt>
                <c:pt idx="1613">
                  <c:v>77.42</c:v>
                </c:pt>
                <c:pt idx="1614">
                  <c:v>76.652000000000001</c:v>
                </c:pt>
                <c:pt idx="1615">
                  <c:v>70.808000000000007</c:v>
                </c:pt>
                <c:pt idx="1616">
                  <c:v>69.983000000000004</c:v>
                </c:pt>
                <c:pt idx="1617">
                  <c:v>67.218000000000004</c:v>
                </c:pt>
                <c:pt idx="1618">
                  <c:v>82.400999999999996</c:v>
                </c:pt>
                <c:pt idx="1619">
                  <c:v>80.694000000000003</c:v>
                </c:pt>
                <c:pt idx="1620">
                  <c:v>84.36</c:v>
                </c:pt>
                <c:pt idx="1621">
                  <c:v>85.222999999999999</c:v>
                </c:pt>
                <c:pt idx="1622">
                  <c:v>86.66</c:v>
                </c:pt>
                <c:pt idx="1623">
                  <c:v>86.510999999999996</c:v>
                </c:pt>
                <c:pt idx="1624">
                  <c:v>89.102000000000004</c:v>
                </c:pt>
                <c:pt idx="1625">
                  <c:v>86.986000000000004</c:v>
                </c:pt>
                <c:pt idx="1626">
                  <c:v>88.725999999999999</c:v>
                </c:pt>
                <c:pt idx="1627">
                  <c:v>87.701999999999998</c:v>
                </c:pt>
                <c:pt idx="1628">
                  <c:v>88.293999999999997</c:v>
                </c:pt>
                <c:pt idx="1629">
                  <c:v>88.527000000000001</c:v>
                </c:pt>
                <c:pt idx="1630">
                  <c:v>85.483000000000004</c:v>
                </c:pt>
                <c:pt idx="1631">
                  <c:v>86.697000000000003</c:v>
                </c:pt>
                <c:pt idx="1632">
                  <c:v>82.1</c:v>
                </c:pt>
                <c:pt idx="1633">
                  <c:v>80.593000000000004</c:v>
                </c:pt>
                <c:pt idx="1634">
                  <c:v>78.948999999999998</c:v>
                </c:pt>
                <c:pt idx="1635">
                  <c:v>62.442</c:v>
                </c:pt>
                <c:pt idx="1636">
                  <c:v>77.227000000000004</c:v>
                </c:pt>
                <c:pt idx="1637">
                  <c:v>76.643000000000001</c:v>
                </c:pt>
                <c:pt idx="1638">
                  <c:v>68.352000000000004</c:v>
                </c:pt>
                <c:pt idx="1639">
                  <c:v>67.994</c:v>
                </c:pt>
                <c:pt idx="1640">
                  <c:v>85.498000000000005</c:v>
                </c:pt>
                <c:pt idx="1641">
                  <c:v>78.972999999999999</c:v>
                </c:pt>
                <c:pt idx="1642">
                  <c:v>87.566000000000003</c:v>
                </c:pt>
                <c:pt idx="1643">
                  <c:v>87.331000000000003</c:v>
                </c:pt>
                <c:pt idx="1644">
                  <c:v>88.203999999999994</c:v>
                </c:pt>
                <c:pt idx="1645">
                  <c:v>87.644999999999996</c:v>
                </c:pt>
                <c:pt idx="1646">
                  <c:v>89.447000000000003</c:v>
                </c:pt>
                <c:pt idx="1647">
                  <c:v>88.545000000000002</c:v>
                </c:pt>
                <c:pt idx="1648">
                  <c:v>89.826999999999998</c:v>
                </c:pt>
                <c:pt idx="1649">
                  <c:v>88.460999999999999</c:v>
                </c:pt>
                <c:pt idx="1650">
                  <c:v>88.540999999999997</c:v>
                </c:pt>
                <c:pt idx="1651">
                  <c:v>86.459000000000003</c:v>
                </c:pt>
                <c:pt idx="1652">
                  <c:v>86.84</c:v>
                </c:pt>
                <c:pt idx="1653">
                  <c:v>84.18</c:v>
                </c:pt>
                <c:pt idx="1654">
                  <c:v>82.025000000000006</c:v>
                </c:pt>
                <c:pt idx="1655">
                  <c:v>82.17</c:v>
                </c:pt>
                <c:pt idx="1656">
                  <c:v>65.090999999999994</c:v>
                </c:pt>
                <c:pt idx="1657">
                  <c:v>64.552000000000007</c:v>
                </c:pt>
                <c:pt idx="1658">
                  <c:v>76.641000000000005</c:v>
                </c:pt>
                <c:pt idx="1659">
                  <c:v>83.117000000000004</c:v>
                </c:pt>
                <c:pt idx="1660">
                  <c:v>79.683000000000007</c:v>
                </c:pt>
                <c:pt idx="1661">
                  <c:v>86.923000000000002</c:v>
                </c:pt>
                <c:pt idx="1662">
                  <c:v>83.68</c:v>
                </c:pt>
                <c:pt idx="1663">
                  <c:v>84.257999999999996</c:v>
                </c:pt>
                <c:pt idx="1664">
                  <c:v>88.936999999999998</c:v>
                </c:pt>
                <c:pt idx="1665">
                  <c:v>88.037000000000006</c:v>
                </c:pt>
                <c:pt idx="1666">
                  <c:v>89.381</c:v>
                </c:pt>
                <c:pt idx="1667">
                  <c:v>90.319000000000003</c:v>
                </c:pt>
                <c:pt idx="1668">
                  <c:v>89.019000000000005</c:v>
                </c:pt>
                <c:pt idx="1669">
                  <c:v>90.638000000000005</c:v>
                </c:pt>
                <c:pt idx="1670">
                  <c:v>89.01</c:v>
                </c:pt>
                <c:pt idx="1671">
                  <c:v>87.801000000000002</c:v>
                </c:pt>
                <c:pt idx="1672">
                  <c:v>88.106999999999999</c:v>
                </c:pt>
                <c:pt idx="1673">
                  <c:v>86.92</c:v>
                </c:pt>
                <c:pt idx="1674">
                  <c:v>84.816000000000003</c:v>
                </c:pt>
                <c:pt idx="1675">
                  <c:v>85.001000000000005</c:v>
                </c:pt>
                <c:pt idx="1676">
                  <c:v>77.887</c:v>
                </c:pt>
                <c:pt idx="1677">
                  <c:v>72.709000000000003</c:v>
                </c:pt>
                <c:pt idx="1678">
                  <c:v>58.146999999999998</c:v>
                </c:pt>
                <c:pt idx="1679">
                  <c:v>77.486000000000004</c:v>
                </c:pt>
                <c:pt idx="1680">
                  <c:v>81.87</c:v>
                </c:pt>
                <c:pt idx="1681">
                  <c:v>84.975999999999999</c:v>
                </c:pt>
                <c:pt idx="1682">
                  <c:v>86.308999999999997</c:v>
                </c:pt>
                <c:pt idx="1683">
                  <c:v>87.543999999999997</c:v>
                </c:pt>
                <c:pt idx="1684">
                  <c:v>88.935000000000002</c:v>
                </c:pt>
                <c:pt idx="1685">
                  <c:v>90.986999999999995</c:v>
                </c:pt>
                <c:pt idx="1686">
                  <c:v>92.471000000000004</c:v>
                </c:pt>
                <c:pt idx="1687">
                  <c:v>90.625</c:v>
                </c:pt>
                <c:pt idx="1688">
                  <c:v>92.209000000000003</c:v>
                </c:pt>
                <c:pt idx="1689">
                  <c:v>92.451999999999998</c:v>
                </c:pt>
                <c:pt idx="1690">
                  <c:v>89.722999999999999</c:v>
                </c:pt>
                <c:pt idx="1691">
                  <c:v>91.522000000000006</c:v>
                </c:pt>
                <c:pt idx="1692">
                  <c:v>86.915000000000006</c:v>
                </c:pt>
                <c:pt idx="1693">
                  <c:v>87.150999999999996</c:v>
                </c:pt>
                <c:pt idx="1694">
                  <c:v>84.353999999999999</c:v>
                </c:pt>
                <c:pt idx="1695">
                  <c:v>83.393000000000001</c:v>
                </c:pt>
                <c:pt idx="1696">
                  <c:v>75.352000000000004</c:v>
                </c:pt>
                <c:pt idx="1697">
                  <c:v>65.430000000000007</c:v>
                </c:pt>
                <c:pt idx="1698">
                  <c:v>73.533000000000001</c:v>
                </c:pt>
                <c:pt idx="1699">
                  <c:v>76.352000000000004</c:v>
                </c:pt>
                <c:pt idx="1700">
                  <c:v>85.492999999999995</c:v>
                </c:pt>
                <c:pt idx="1701">
                  <c:v>85.075000000000003</c:v>
                </c:pt>
                <c:pt idx="1702">
                  <c:v>87.885000000000005</c:v>
                </c:pt>
                <c:pt idx="1703">
                  <c:v>88.638000000000005</c:v>
                </c:pt>
                <c:pt idx="1704">
                  <c:v>88.734999999999999</c:v>
                </c:pt>
                <c:pt idx="1705">
                  <c:v>90.984999999999999</c:v>
                </c:pt>
                <c:pt idx="1706">
                  <c:v>89.680999999999997</c:v>
                </c:pt>
                <c:pt idx="1707">
                  <c:v>90.828999999999994</c:v>
                </c:pt>
                <c:pt idx="1708">
                  <c:v>90.183000000000007</c:v>
                </c:pt>
                <c:pt idx="1709">
                  <c:v>89.733000000000004</c:v>
                </c:pt>
                <c:pt idx="1710">
                  <c:v>92.171999999999997</c:v>
                </c:pt>
                <c:pt idx="1711">
                  <c:v>88.938000000000002</c:v>
                </c:pt>
                <c:pt idx="1712">
                  <c:v>86.872</c:v>
                </c:pt>
                <c:pt idx="1713">
                  <c:v>88.126999999999995</c:v>
                </c:pt>
                <c:pt idx="1714">
                  <c:v>83.87</c:v>
                </c:pt>
                <c:pt idx="1715">
                  <c:v>78.466999999999999</c:v>
                </c:pt>
                <c:pt idx="1716">
                  <c:v>83.346999999999994</c:v>
                </c:pt>
                <c:pt idx="1717">
                  <c:v>80.88</c:v>
                </c:pt>
                <c:pt idx="1718">
                  <c:v>50.784999999999997</c:v>
                </c:pt>
                <c:pt idx="1719">
                  <c:v>81.403000000000006</c:v>
                </c:pt>
                <c:pt idx="1720">
                  <c:v>78.180999999999997</c:v>
                </c:pt>
                <c:pt idx="1721">
                  <c:v>83.578000000000003</c:v>
                </c:pt>
                <c:pt idx="1722">
                  <c:v>85.948999999999998</c:v>
                </c:pt>
                <c:pt idx="1723">
                  <c:v>88.738</c:v>
                </c:pt>
                <c:pt idx="1724">
                  <c:v>85.075000000000003</c:v>
                </c:pt>
                <c:pt idx="1725">
                  <c:v>89.207999999999998</c:v>
                </c:pt>
                <c:pt idx="1726">
                  <c:v>86.203999999999994</c:v>
                </c:pt>
                <c:pt idx="1727">
                  <c:v>89.51</c:v>
                </c:pt>
                <c:pt idx="1728">
                  <c:v>88.094999999999999</c:v>
                </c:pt>
                <c:pt idx="1729">
                  <c:v>86.22</c:v>
                </c:pt>
                <c:pt idx="1730">
                  <c:v>88.566999999999993</c:v>
                </c:pt>
                <c:pt idx="1731">
                  <c:v>81.762</c:v>
                </c:pt>
                <c:pt idx="1732">
                  <c:v>87.147000000000006</c:v>
                </c:pt>
                <c:pt idx="1733">
                  <c:v>85.866</c:v>
                </c:pt>
                <c:pt idx="1734">
                  <c:v>80.796999999999997</c:v>
                </c:pt>
                <c:pt idx="1735">
                  <c:v>86.090999999999994</c:v>
                </c:pt>
                <c:pt idx="1736">
                  <c:v>67.59</c:v>
                </c:pt>
                <c:pt idx="1737">
                  <c:v>67.144000000000005</c:v>
                </c:pt>
                <c:pt idx="1738">
                  <c:v>62.048000000000002</c:v>
                </c:pt>
                <c:pt idx="1739">
                  <c:v>80.727000000000004</c:v>
                </c:pt>
                <c:pt idx="1740">
                  <c:v>77.347999999999999</c:v>
                </c:pt>
                <c:pt idx="1741">
                  <c:v>79.272999999999996</c:v>
                </c:pt>
                <c:pt idx="1742">
                  <c:v>86.701999999999998</c:v>
                </c:pt>
                <c:pt idx="1743">
                  <c:v>77.180000000000007</c:v>
                </c:pt>
                <c:pt idx="1744">
                  <c:v>85.444999999999993</c:v>
                </c:pt>
                <c:pt idx="1745">
                  <c:v>83.963999999999999</c:v>
                </c:pt>
                <c:pt idx="1746">
                  <c:v>83.677999999999997</c:v>
                </c:pt>
                <c:pt idx="1747">
                  <c:v>85.073999999999998</c:v>
                </c:pt>
                <c:pt idx="1748">
                  <c:v>85.671000000000006</c:v>
                </c:pt>
                <c:pt idx="1749">
                  <c:v>82.043999999999997</c:v>
                </c:pt>
                <c:pt idx="1750">
                  <c:v>85.891000000000005</c:v>
                </c:pt>
                <c:pt idx="1751">
                  <c:v>78.694000000000003</c:v>
                </c:pt>
                <c:pt idx="1752">
                  <c:v>82.721999999999994</c:v>
                </c:pt>
                <c:pt idx="1753">
                  <c:v>81.186999999999998</c:v>
                </c:pt>
                <c:pt idx="1754">
                  <c:v>75.616</c:v>
                </c:pt>
                <c:pt idx="1755">
                  <c:v>75.81</c:v>
                </c:pt>
                <c:pt idx="1756">
                  <c:v>60.228000000000002</c:v>
                </c:pt>
                <c:pt idx="1757">
                  <c:v>77.233999999999995</c:v>
                </c:pt>
                <c:pt idx="1758">
                  <c:v>74.182000000000002</c:v>
                </c:pt>
                <c:pt idx="1759">
                  <c:v>52.811</c:v>
                </c:pt>
                <c:pt idx="1760">
                  <c:v>58.508000000000003</c:v>
                </c:pt>
                <c:pt idx="1761">
                  <c:v>83.177000000000007</c:v>
                </c:pt>
                <c:pt idx="1762">
                  <c:v>79.671000000000006</c:v>
                </c:pt>
                <c:pt idx="1763">
                  <c:v>83.183999999999997</c:v>
                </c:pt>
                <c:pt idx="1764">
                  <c:v>86.284999999999997</c:v>
                </c:pt>
                <c:pt idx="1765">
                  <c:v>82.411000000000001</c:v>
                </c:pt>
                <c:pt idx="1766">
                  <c:v>84.902000000000001</c:v>
                </c:pt>
                <c:pt idx="1767">
                  <c:v>83.724000000000004</c:v>
                </c:pt>
                <c:pt idx="1768">
                  <c:v>77.421999999999997</c:v>
                </c:pt>
                <c:pt idx="1769">
                  <c:v>80.552000000000007</c:v>
                </c:pt>
                <c:pt idx="1770">
                  <c:v>80.432000000000002</c:v>
                </c:pt>
                <c:pt idx="1771">
                  <c:v>77.632999999999996</c:v>
                </c:pt>
                <c:pt idx="1772">
                  <c:v>76.674999999999997</c:v>
                </c:pt>
                <c:pt idx="1773">
                  <c:v>73.486000000000004</c:v>
                </c:pt>
                <c:pt idx="1774">
                  <c:v>63.795000000000002</c:v>
                </c:pt>
                <c:pt idx="1775">
                  <c:v>56.536000000000001</c:v>
                </c:pt>
                <c:pt idx="1776">
                  <c:v>68.328000000000003</c:v>
                </c:pt>
                <c:pt idx="1777">
                  <c:v>67.388999999999996</c:v>
                </c:pt>
                <c:pt idx="1778">
                  <c:v>71.066000000000003</c:v>
                </c:pt>
                <c:pt idx="1779">
                  <c:v>75.521000000000001</c:v>
                </c:pt>
                <c:pt idx="1780">
                  <c:v>76.694000000000003</c:v>
                </c:pt>
                <c:pt idx="1781">
                  <c:v>74.451999999999998</c:v>
                </c:pt>
                <c:pt idx="1782">
                  <c:v>73.617999999999995</c:v>
                </c:pt>
                <c:pt idx="1783">
                  <c:v>73.483999999999995</c:v>
                </c:pt>
                <c:pt idx="1784">
                  <c:v>74.456000000000003</c:v>
                </c:pt>
                <c:pt idx="1785">
                  <c:v>76.167000000000002</c:v>
                </c:pt>
                <c:pt idx="1786">
                  <c:v>79.825999999999993</c:v>
                </c:pt>
                <c:pt idx="1787">
                  <c:v>79.900999999999996</c:v>
                </c:pt>
                <c:pt idx="1788">
                  <c:v>79.962999999999994</c:v>
                </c:pt>
                <c:pt idx="1789">
                  <c:v>79.230999999999995</c:v>
                </c:pt>
                <c:pt idx="1790">
                  <c:v>77.634</c:v>
                </c:pt>
                <c:pt idx="1791">
                  <c:v>76.831999999999994</c:v>
                </c:pt>
                <c:pt idx="1792">
                  <c:v>68.801000000000002</c:v>
                </c:pt>
                <c:pt idx="1793">
                  <c:v>33.493000000000002</c:v>
                </c:pt>
                <c:pt idx="1794">
                  <c:v>34.85</c:v>
                </c:pt>
                <c:pt idx="1795">
                  <c:v>53.238999999999997</c:v>
                </c:pt>
                <c:pt idx="1796">
                  <c:v>59.819000000000003</c:v>
                </c:pt>
                <c:pt idx="1797">
                  <c:v>69.929000000000002</c:v>
                </c:pt>
                <c:pt idx="1798">
                  <c:v>73.225999999999999</c:v>
                </c:pt>
                <c:pt idx="1799">
                  <c:v>73.992999999999995</c:v>
                </c:pt>
                <c:pt idx="1800">
                  <c:v>73.647999999999996</c:v>
                </c:pt>
                <c:pt idx="1801">
                  <c:v>74.459000000000003</c:v>
                </c:pt>
                <c:pt idx="1802">
                  <c:v>75.363</c:v>
                </c:pt>
                <c:pt idx="1803">
                  <c:v>74.010000000000005</c:v>
                </c:pt>
                <c:pt idx="1804">
                  <c:v>73.224000000000004</c:v>
                </c:pt>
                <c:pt idx="1805">
                  <c:v>72.013999999999996</c:v>
                </c:pt>
                <c:pt idx="1806">
                  <c:v>69.882999999999996</c:v>
                </c:pt>
                <c:pt idx="1807">
                  <c:v>64.31</c:v>
                </c:pt>
                <c:pt idx="1808">
                  <c:v>67.478999999999999</c:v>
                </c:pt>
                <c:pt idx="1809">
                  <c:v>61.113999999999997</c:v>
                </c:pt>
                <c:pt idx="1810">
                  <c:v>51.171999999999997</c:v>
                </c:pt>
                <c:pt idx="1811">
                  <c:v>58.052</c:v>
                </c:pt>
                <c:pt idx="1812">
                  <c:v>55.633000000000003</c:v>
                </c:pt>
                <c:pt idx="1813">
                  <c:v>55.274000000000001</c:v>
                </c:pt>
                <c:pt idx="1814">
                  <c:v>55.277999999999999</c:v>
                </c:pt>
                <c:pt idx="1815">
                  <c:v>52.244</c:v>
                </c:pt>
                <c:pt idx="1816">
                  <c:v>63.055999999999997</c:v>
                </c:pt>
                <c:pt idx="1817">
                  <c:v>61.783000000000001</c:v>
                </c:pt>
                <c:pt idx="1818">
                  <c:v>46.859000000000002</c:v>
                </c:pt>
                <c:pt idx="1819">
                  <c:v>30.68</c:v>
                </c:pt>
                <c:pt idx="1820">
                  <c:v>50.957999999999998</c:v>
                </c:pt>
                <c:pt idx="1821">
                  <c:v>63.076000000000001</c:v>
                </c:pt>
                <c:pt idx="1822">
                  <c:v>49.445999999999998</c:v>
                </c:pt>
                <c:pt idx="1823">
                  <c:v>55.572000000000003</c:v>
                </c:pt>
                <c:pt idx="1824">
                  <c:v>47.088000000000001</c:v>
                </c:pt>
                <c:pt idx="1825">
                  <c:v>58.814999999999998</c:v>
                </c:pt>
                <c:pt idx="1826">
                  <c:v>55.469000000000001</c:v>
                </c:pt>
                <c:pt idx="1827">
                  <c:v>60.886000000000003</c:v>
                </c:pt>
                <c:pt idx="1828">
                  <c:v>64.314999999999998</c:v>
                </c:pt>
                <c:pt idx="1829">
                  <c:v>54.567999999999998</c:v>
                </c:pt>
                <c:pt idx="1830">
                  <c:v>48.607999999999997</c:v>
                </c:pt>
                <c:pt idx="1831">
                  <c:v>59.6</c:v>
                </c:pt>
                <c:pt idx="1832">
                  <c:v>65.185000000000002</c:v>
                </c:pt>
                <c:pt idx="1833">
                  <c:v>61.984000000000002</c:v>
                </c:pt>
                <c:pt idx="1834">
                  <c:v>55.082000000000001</c:v>
                </c:pt>
                <c:pt idx="1835">
                  <c:v>65.546999999999997</c:v>
                </c:pt>
                <c:pt idx="1836">
                  <c:v>68.546999999999997</c:v>
                </c:pt>
                <c:pt idx="1837">
                  <c:v>66.304000000000002</c:v>
                </c:pt>
                <c:pt idx="1838">
                  <c:v>55.006</c:v>
                </c:pt>
                <c:pt idx="1839">
                  <c:v>54.100999999999999</c:v>
                </c:pt>
                <c:pt idx="1840">
                  <c:v>70.397000000000006</c:v>
                </c:pt>
                <c:pt idx="1841">
                  <c:v>72.602000000000004</c:v>
                </c:pt>
                <c:pt idx="1842">
                  <c:v>73.191999999999993</c:v>
                </c:pt>
                <c:pt idx="1843">
                  <c:v>54.356000000000002</c:v>
                </c:pt>
                <c:pt idx="1844">
                  <c:v>69.908000000000001</c:v>
                </c:pt>
                <c:pt idx="1845">
                  <c:v>53.216000000000001</c:v>
                </c:pt>
                <c:pt idx="1846">
                  <c:v>62.625999999999998</c:v>
                </c:pt>
                <c:pt idx="1847">
                  <c:v>64.796000000000006</c:v>
                </c:pt>
                <c:pt idx="1848">
                  <c:v>75.058000000000007</c:v>
                </c:pt>
                <c:pt idx="1849">
                  <c:v>53.045000000000002</c:v>
                </c:pt>
                <c:pt idx="1850">
                  <c:v>67.191000000000003</c:v>
                </c:pt>
                <c:pt idx="1851">
                  <c:v>62.912999999999997</c:v>
                </c:pt>
                <c:pt idx="1852">
                  <c:v>71.849000000000004</c:v>
                </c:pt>
                <c:pt idx="1853">
                  <c:v>69.058000000000007</c:v>
                </c:pt>
                <c:pt idx="1854">
                  <c:v>50.500999999999998</c:v>
                </c:pt>
                <c:pt idx="1855">
                  <c:v>67.765000000000001</c:v>
                </c:pt>
                <c:pt idx="1856">
                  <c:v>69.402000000000001</c:v>
                </c:pt>
                <c:pt idx="1857">
                  <c:v>70.634</c:v>
                </c:pt>
                <c:pt idx="1858">
                  <c:v>61.87</c:v>
                </c:pt>
                <c:pt idx="1859">
                  <c:v>68.125</c:v>
                </c:pt>
                <c:pt idx="1860">
                  <c:v>73.238</c:v>
                </c:pt>
                <c:pt idx="1861">
                  <c:v>69.748000000000005</c:v>
                </c:pt>
                <c:pt idx="1862">
                  <c:v>49.808</c:v>
                </c:pt>
                <c:pt idx="1863">
                  <c:v>69.378</c:v>
                </c:pt>
                <c:pt idx="1864">
                  <c:v>66.888999999999996</c:v>
                </c:pt>
                <c:pt idx="1865">
                  <c:v>59.03</c:v>
                </c:pt>
                <c:pt idx="1866">
                  <c:v>73.177000000000007</c:v>
                </c:pt>
                <c:pt idx="1867">
                  <c:v>76.063000000000002</c:v>
                </c:pt>
                <c:pt idx="1868">
                  <c:v>68.903999999999996</c:v>
                </c:pt>
                <c:pt idx="1869">
                  <c:v>68.302999999999997</c:v>
                </c:pt>
                <c:pt idx="1870">
                  <c:v>62.017000000000003</c:v>
                </c:pt>
                <c:pt idx="1871">
                  <c:v>44.591999999999999</c:v>
                </c:pt>
                <c:pt idx="1872">
                  <c:v>61.317</c:v>
                </c:pt>
                <c:pt idx="1873">
                  <c:v>71.245999999999995</c:v>
                </c:pt>
                <c:pt idx="1874">
                  <c:v>63.72</c:v>
                </c:pt>
                <c:pt idx="1875">
                  <c:v>72.97</c:v>
                </c:pt>
                <c:pt idx="1876">
                  <c:v>66.441999999999993</c:v>
                </c:pt>
                <c:pt idx="1877">
                  <c:v>70.682000000000002</c:v>
                </c:pt>
                <c:pt idx="1878">
                  <c:v>68.361000000000004</c:v>
                </c:pt>
                <c:pt idx="1879">
                  <c:v>55.850999999999999</c:v>
                </c:pt>
                <c:pt idx="1880">
                  <c:v>67.811999999999998</c:v>
                </c:pt>
                <c:pt idx="1881">
                  <c:v>67.063999999999993</c:v>
                </c:pt>
                <c:pt idx="1882">
                  <c:v>73.546000000000006</c:v>
                </c:pt>
                <c:pt idx="1883">
                  <c:v>72.378</c:v>
                </c:pt>
                <c:pt idx="1884">
                  <c:v>34.795000000000002</c:v>
                </c:pt>
                <c:pt idx="1885">
                  <c:v>73.72</c:v>
                </c:pt>
                <c:pt idx="1886">
                  <c:v>75.415000000000006</c:v>
                </c:pt>
                <c:pt idx="1887">
                  <c:v>62.843000000000004</c:v>
                </c:pt>
                <c:pt idx="1888">
                  <c:v>54.176000000000002</c:v>
                </c:pt>
                <c:pt idx="1889">
                  <c:v>75.838999999999999</c:v>
                </c:pt>
                <c:pt idx="1890">
                  <c:v>68.385999999999996</c:v>
                </c:pt>
                <c:pt idx="1891">
                  <c:v>52.384</c:v>
                </c:pt>
                <c:pt idx="1892">
                  <c:v>74.510000000000005</c:v>
                </c:pt>
                <c:pt idx="1893">
                  <c:v>72.206000000000003</c:v>
                </c:pt>
                <c:pt idx="1894">
                  <c:v>63.945</c:v>
                </c:pt>
                <c:pt idx="1895">
                  <c:v>60.975999999999999</c:v>
                </c:pt>
                <c:pt idx="1896">
                  <c:v>66.185000000000002</c:v>
                </c:pt>
                <c:pt idx="1897">
                  <c:v>62.097999999999999</c:v>
                </c:pt>
                <c:pt idx="1898">
                  <c:v>46.715000000000003</c:v>
                </c:pt>
                <c:pt idx="1899">
                  <c:v>72.545000000000002</c:v>
                </c:pt>
                <c:pt idx="1900">
                  <c:v>51.834000000000003</c:v>
                </c:pt>
                <c:pt idx="1901">
                  <c:v>75.531000000000006</c:v>
                </c:pt>
                <c:pt idx="1902">
                  <c:v>67.119</c:v>
                </c:pt>
                <c:pt idx="1903">
                  <c:v>66.590999999999994</c:v>
                </c:pt>
                <c:pt idx="1904">
                  <c:v>71.983000000000004</c:v>
                </c:pt>
                <c:pt idx="1905">
                  <c:v>66.06</c:v>
                </c:pt>
                <c:pt idx="1906">
                  <c:v>73.570999999999998</c:v>
                </c:pt>
                <c:pt idx="1907">
                  <c:v>57.335999999999999</c:v>
                </c:pt>
                <c:pt idx="1908">
                  <c:v>65.872</c:v>
                </c:pt>
                <c:pt idx="1909">
                  <c:v>32.685000000000002</c:v>
                </c:pt>
                <c:pt idx="1910">
                  <c:v>67.2</c:v>
                </c:pt>
                <c:pt idx="1911">
                  <c:v>75.738</c:v>
                </c:pt>
                <c:pt idx="1912">
                  <c:v>47.25</c:v>
                </c:pt>
                <c:pt idx="1913">
                  <c:v>46.042000000000002</c:v>
                </c:pt>
                <c:pt idx="1914">
                  <c:v>69.430000000000007</c:v>
                </c:pt>
                <c:pt idx="1915">
                  <c:v>65.215000000000003</c:v>
                </c:pt>
                <c:pt idx="1916">
                  <c:v>63.287999999999997</c:v>
                </c:pt>
                <c:pt idx="1917">
                  <c:v>70.724999999999994</c:v>
                </c:pt>
                <c:pt idx="1918">
                  <c:v>79.421999999999997</c:v>
                </c:pt>
                <c:pt idx="1919">
                  <c:v>74.941999999999993</c:v>
                </c:pt>
                <c:pt idx="1920">
                  <c:v>74.171999999999997</c:v>
                </c:pt>
                <c:pt idx="1921">
                  <c:v>77.861000000000004</c:v>
                </c:pt>
                <c:pt idx="1922">
                  <c:v>77.753</c:v>
                </c:pt>
                <c:pt idx="1923">
                  <c:v>77.644000000000005</c:v>
                </c:pt>
                <c:pt idx="1924">
                  <c:v>77.186000000000007</c:v>
                </c:pt>
                <c:pt idx="1925">
                  <c:v>74.811999999999998</c:v>
                </c:pt>
                <c:pt idx="1926">
                  <c:v>77.370999999999995</c:v>
                </c:pt>
                <c:pt idx="1927">
                  <c:v>74.013000000000005</c:v>
                </c:pt>
                <c:pt idx="1928">
                  <c:v>69.149000000000001</c:v>
                </c:pt>
                <c:pt idx="1929">
                  <c:v>67.768000000000001</c:v>
                </c:pt>
                <c:pt idx="1930">
                  <c:v>64.751000000000005</c:v>
                </c:pt>
                <c:pt idx="1931">
                  <c:v>48.704999999999998</c:v>
                </c:pt>
                <c:pt idx="1932">
                  <c:v>71.564999999999998</c:v>
                </c:pt>
                <c:pt idx="1933">
                  <c:v>74.805999999999997</c:v>
                </c:pt>
                <c:pt idx="1934">
                  <c:v>74.340999999999994</c:v>
                </c:pt>
                <c:pt idx="1935">
                  <c:v>72.518000000000001</c:v>
                </c:pt>
                <c:pt idx="1936">
                  <c:v>70.632000000000005</c:v>
                </c:pt>
                <c:pt idx="1937">
                  <c:v>77.497</c:v>
                </c:pt>
                <c:pt idx="1938">
                  <c:v>73.158000000000001</c:v>
                </c:pt>
                <c:pt idx="1939">
                  <c:v>71.593999999999994</c:v>
                </c:pt>
                <c:pt idx="1940">
                  <c:v>78.257999999999996</c:v>
                </c:pt>
                <c:pt idx="1941">
                  <c:v>74.027000000000001</c:v>
                </c:pt>
                <c:pt idx="1942">
                  <c:v>81.521000000000001</c:v>
                </c:pt>
                <c:pt idx="1943">
                  <c:v>79.27</c:v>
                </c:pt>
                <c:pt idx="1944">
                  <c:v>78.114000000000004</c:v>
                </c:pt>
                <c:pt idx="1945">
                  <c:v>75.245999999999995</c:v>
                </c:pt>
                <c:pt idx="1946">
                  <c:v>78.040999999999997</c:v>
                </c:pt>
                <c:pt idx="1947">
                  <c:v>74.641999999999996</c:v>
                </c:pt>
                <c:pt idx="1948">
                  <c:v>74.284999999999997</c:v>
                </c:pt>
                <c:pt idx="1949">
                  <c:v>64.198999999999998</c:v>
                </c:pt>
                <c:pt idx="1950">
                  <c:v>70.63</c:v>
                </c:pt>
                <c:pt idx="1951">
                  <c:v>41.813000000000002</c:v>
                </c:pt>
                <c:pt idx="1952">
                  <c:v>61.697000000000003</c:v>
                </c:pt>
                <c:pt idx="1953">
                  <c:v>72.567999999999998</c:v>
                </c:pt>
                <c:pt idx="1954">
                  <c:v>74.463999999999999</c:v>
                </c:pt>
                <c:pt idx="1955">
                  <c:v>71.811999999999998</c:v>
                </c:pt>
                <c:pt idx="1956">
                  <c:v>79.483999999999995</c:v>
                </c:pt>
                <c:pt idx="1957">
                  <c:v>78.509</c:v>
                </c:pt>
                <c:pt idx="1958">
                  <c:v>79.665999999999997</c:v>
                </c:pt>
                <c:pt idx="1959">
                  <c:v>80.494</c:v>
                </c:pt>
                <c:pt idx="1960">
                  <c:v>75.83</c:v>
                </c:pt>
                <c:pt idx="1961">
                  <c:v>81.165999999999997</c:v>
                </c:pt>
                <c:pt idx="1962">
                  <c:v>81.863</c:v>
                </c:pt>
                <c:pt idx="1963">
                  <c:v>77.055000000000007</c:v>
                </c:pt>
                <c:pt idx="1964">
                  <c:v>77.168000000000006</c:v>
                </c:pt>
                <c:pt idx="1965">
                  <c:v>79.453999999999994</c:v>
                </c:pt>
                <c:pt idx="1966">
                  <c:v>72.757000000000005</c:v>
                </c:pt>
                <c:pt idx="1967">
                  <c:v>81.849000000000004</c:v>
                </c:pt>
                <c:pt idx="1968">
                  <c:v>64.882000000000005</c:v>
                </c:pt>
                <c:pt idx="1969">
                  <c:v>71.12</c:v>
                </c:pt>
                <c:pt idx="1970">
                  <c:v>59.597000000000001</c:v>
                </c:pt>
                <c:pt idx="1971">
                  <c:v>36.799999999999997</c:v>
                </c:pt>
                <c:pt idx="1972">
                  <c:v>70.025999999999996</c:v>
                </c:pt>
                <c:pt idx="1973">
                  <c:v>71.691999999999993</c:v>
                </c:pt>
                <c:pt idx="1974">
                  <c:v>79.466999999999999</c:v>
                </c:pt>
                <c:pt idx="1975">
                  <c:v>73.141000000000005</c:v>
                </c:pt>
                <c:pt idx="1976">
                  <c:v>81.227999999999994</c:v>
                </c:pt>
                <c:pt idx="1977">
                  <c:v>80.858999999999995</c:v>
                </c:pt>
                <c:pt idx="1978">
                  <c:v>82.016000000000005</c:v>
                </c:pt>
                <c:pt idx="1979">
                  <c:v>83.239000000000004</c:v>
                </c:pt>
                <c:pt idx="1980">
                  <c:v>80.442999999999998</c:v>
                </c:pt>
                <c:pt idx="1981">
                  <c:v>83.980999999999995</c:v>
                </c:pt>
                <c:pt idx="1982">
                  <c:v>80.900999999999996</c:v>
                </c:pt>
                <c:pt idx="1983">
                  <c:v>81.25</c:v>
                </c:pt>
                <c:pt idx="1984">
                  <c:v>80.966999999999999</c:v>
                </c:pt>
                <c:pt idx="1985">
                  <c:v>70.882999999999996</c:v>
                </c:pt>
                <c:pt idx="1986">
                  <c:v>82.757000000000005</c:v>
                </c:pt>
                <c:pt idx="1987">
                  <c:v>80.727000000000004</c:v>
                </c:pt>
                <c:pt idx="1988">
                  <c:v>71.822000000000003</c:v>
                </c:pt>
                <c:pt idx="1989">
                  <c:v>73.454999999999998</c:v>
                </c:pt>
                <c:pt idx="1990">
                  <c:v>69.406000000000006</c:v>
                </c:pt>
                <c:pt idx="1991">
                  <c:v>67.855000000000004</c:v>
                </c:pt>
                <c:pt idx="1992">
                  <c:v>72.277000000000001</c:v>
                </c:pt>
                <c:pt idx="1993">
                  <c:v>80.454999999999998</c:v>
                </c:pt>
                <c:pt idx="1994">
                  <c:v>77.753</c:v>
                </c:pt>
                <c:pt idx="1995">
                  <c:v>81.114999999999995</c:v>
                </c:pt>
                <c:pt idx="1996">
                  <c:v>81.823999999999998</c:v>
                </c:pt>
                <c:pt idx="1997">
                  <c:v>83.558999999999997</c:v>
                </c:pt>
                <c:pt idx="1998">
                  <c:v>83.234999999999999</c:v>
                </c:pt>
                <c:pt idx="1999">
                  <c:v>86.372</c:v>
                </c:pt>
                <c:pt idx="2000">
                  <c:v>82.948999999999998</c:v>
                </c:pt>
                <c:pt idx="2001">
                  <c:v>85.826999999999998</c:v>
                </c:pt>
                <c:pt idx="2002">
                  <c:v>84.584999999999994</c:v>
                </c:pt>
                <c:pt idx="2003">
                  <c:v>85.253</c:v>
                </c:pt>
                <c:pt idx="2004">
                  <c:v>85.462999999999994</c:v>
                </c:pt>
                <c:pt idx="2005">
                  <c:v>81.522999999999996</c:v>
                </c:pt>
                <c:pt idx="2006">
                  <c:v>83.957999999999998</c:v>
                </c:pt>
                <c:pt idx="2007">
                  <c:v>78.134</c:v>
                </c:pt>
                <c:pt idx="2008">
                  <c:v>76.522999999999996</c:v>
                </c:pt>
                <c:pt idx="2009">
                  <c:v>74.102999999999994</c:v>
                </c:pt>
                <c:pt idx="2010">
                  <c:v>70.111000000000004</c:v>
                </c:pt>
                <c:pt idx="2011">
                  <c:v>75.64</c:v>
                </c:pt>
                <c:pt idx="2012">
                  <c:v>59.61</c:v>
                </c:pt>
                <c:pt idx="2013">
                  <c:v>71.986000000000004</c:v>
                </c:pt>
                <c:pt idx="2014">
                  <c:v>73.004000000000005</c:v>
                </c:pt>
                <c:pt idx="2015">
                  <c:v>79.558000000000007</c:v>
                </c:pt>
                <c:pt idx="2016">
                  <c:v>81.929000000000002</c:v>
                </c:pt>
                <c:pt idx="2017">
                  <c:v>79.704999999999998</c:v>
                </c:pt>
                <c:pt idx="2018">
                  <c:v>86.674999999999997</c:v>
                </c:pt>
                <c:pt idx="2019">
                  <c:v>85.228999999999999</c:v>
                </c:pt>
                <c:pt idx="2020">
                  <c:v>86.673000000000002</c:v>
                </c:pt>
                <c:pt idx="2021">
                  <c:v>87.102000000000004</c:v>
                </c:pt>
                <c:pt idx="2022">
                  <c:v>86.498000000000005</c:v>
                </c:pt>
                <c:pt idx="2023">
                  <c:v>86.569000000000003</c:v>
                </c:pt>
                <c:pt idx="2024">
                  <c:v>88.040999999999997</c:v>
                </c:pt>
                <c:pt idx="2025">
                  <c:v>84.85</c:v>
                </c:pt>
                <c:pt idx="2026">
                  <c:v>86.195999999999998</c:v>
                </c:pt>
                <c:pt idx="2027">
                  <c:v>83.852999999999994</c:v>
                </c:pt>
                <c:pt idx="2028">
                  <c:v>82.727999999999994</c:v>
                </c:pt>
                <c:pt idx="2029">
                  <c:v>82.31</c:v>
                </c:pt>
                <c:pt idx="2030">
                  <c:v>76.174000000000007</c:v>
                </c:pt>
                <c:pt idx="2031">
                  <c:v>74.22</c:v>
                </c:pt>
                <c:pt idx="2032">
                  <c:v>68.254999999999995</c:v>
                </c:pt>
                <c:pt idx="2033">
                  <c:v>72.793000000000006</c:v>
                </c:pt>
                <c:pt idx="2034">
                  <c:v>76.590999999999994</c:v>
                </c:pt>
                <c:pt idx="2035">
                  <c:v>82.581999999999994</c:v>
                </c:pt>
                <c:pt idx="2036">
                  <c:v>78.486000000000004</c:v>
                </c:pt>
                <c:pt idx="2037">
                  <c:v>83.090999999999994</c:v>
                </c:pt>
                <c:pt idx="2038">
                  <c:v>83.366</c:v>
                </c:pt>
                <c:pt idx="2039">
                  <c:v>83.17</c:v>
                </c:pt>
                <c:pt idx="2040">
                  <c:v>87.370999999999995</c:v>
                </c:pt>
                <c:pt idx="2041">
                  <c:v>86.477000000000004</c:v>
                </c:pt>
                <c:pt idx="2042">
                  <c:v>86.885000000000005</c:v>
                </c:pt>
                <c:pt idx="2043">
                  <c:v>88.454999999999998</c:v>
                </c:pt>
                <c:pt idx="2044">
                  <c:v>87.906999999999996</c:v>
                </c:pt>
                <c:pt idx="2045">
                  <c:v>86.902000000000001</c:v>
                </c:pt>
                <c:pt idx="2046">
                  <c:v>87.256</c:v>
                </c:pt>
                <c:pt idx="2047">
                  <c:v>85.930999999999997</c:v>
                </c:pt>
                <c:pt idx="2048">
                  <c:v>85.366</c:v>
                </c:pt>
                <c:pt idx="2049">
                  <c:v>84.215000000000003</c:v>
                </c:pt>
                <c:pt idx="2050">
                  <c:v>81.921999999999997</c:v>
                </c:pt>
                <c:pt idx="2051">
                  <c:v>78.882999999999996</c:v>
                </c:pt>
                <c:pt idx="2052">
                  <c:v>72.126000000000005</c:v>
                </c:pt>
                <c:pt idx="2053">
                  <c:v>54.847999999999999</c:v>
                </c:pt>
                <c:pt idx="2054">
                  <c:v>65.39</c:v>
                </c:pt>
                <c:pt idx="2055">
                  <c:v>76.081000000000003</c:v>
                </c:pt>
                <c:pt idx="2056">
                  <c:v>82.210999999999999</c:v>
                </c:pt>
                <c:pt idx="2057">
                  <c:v>83.837999999999994</c:v>
                </c:pt>
                <c:pt idx="2058">
                  <c:v>85.668000000000006</c:v>
                </c:pt>
                <c:pt idx="2059">
                  <c:v>86.44</c:v>
                </c:pt>
                <c:pt idx="2060">
                  <c:v>87.965999999999994</c:v>
                </c:pt>
                <c:pt idx="2061">
                  <c:v>88.363</c:v>
                </c:pt>
                <c:pt idx="2062">
                  <c:v>85.155000000000001</c:v>
                </c:pt>
                <c:pt idx="2063">
                  <c:v>87.366</c:v>
                </c:pt>
                <c:pt idx="2064">
                  <c:v>88.852000000000004</c:v>
                </c:pt>
                <c:pt idx="2065">
                  <c:v>87.31</c:v>
                </c:pt>
                <c:pt idx="2066">
                  <c:v>89.132000000000005</c:v>
                </c:pt>
                <c:pt idx="2067">
                  <c:v>85.399000000000001</c:v>
                </c:pt>
                <c:pt idx="2068">
                  <c:v>87.278999999999996</c:v>
                </c:pt>
                <c:pt idx="2069">
                  <c:v>85.183999999999997</c:v>
                </c:pt>
                <c:pt idx="2070">
                  <c:v>84.665000000000006</c:v>
                </c:pt>
                <c:pt idx="2071">
                  <c:v>80.308000000000007</c:v>
                </c:pt>
                <c:pt idx="2072">
                  <c:v>77.466999999999999</c:v>
                </c:pt>
                <c:pt idx="2073">
                  <c:v>59.845999999999997</c:v>
                </c:pt>
                <c:pt idx="2074">
                  <c:v>68.501999999999995</c:v>
                </c:pt>
                <c:pt idx="2075">
                  <c:v>76.27</c:v>
                </c:pt>
                <c:pt idx="2076">
                  <c:v>77.421000000000006</c:v>
                </c:pt>
                <c:pt idx="2077">
                  <c:v>84.120999999999995</c:v>
                </c:pt>
                <c:pt idx="2078">
                  <c:v>85.308999999999997</c:v>
                </c:pt>
                <c:pt idx="2079">
                  <c:v>85.614000000000004</c:v>
                </c:pt>
                <c:pt idx="2080">
                  <c:v>88.837999999999994</c:v>
                </c:pt>
                <c:pt idx="2081">
                  <c:v>87.808000000000007</c:v>
                </c:pt>
                <c:pt idx="2082">
                  <c:v>89.844999999999999</c:v>
                </c:pt>
                <c:pt idx="2083">
                  <c:v>89.403999999999996</c:v>
                </c:pt>
                <c:pt idx="2084">
                  <c:v>89.385999999999996</c:v>
                </c:pt>
                <c:pt idx="2085">
                  <c:v>92.156000000000006</c:v>
                </c:pt>
                <c:pt idx="2086">
                  <c:v>88.909000000000006</c:v>
                </c:pt>
                <c:pt idx="2087">
                  <c:v>87.438999999999993</c:v>
                </c:pt>
                <c:pt idx="2088">
                  <c:v>88.984999999999999</c:v>
                </c:pt>
                <c:pt idx="2089">
                  <c:v>85.75</c:v>
                </c:pt>
                <c:pt idx="2090">
                  <c:v>82.129000000000005</c:v>
                </c:pt>
                <c:pt idx="2091">
                  <c:v>85.594999999999999</c:v>
                </c:pt>
                <c:pt idx="2092">
                  <c:v>74.373000000000005</c:v>
                </c:pt>
                <c:pt idx="2093">
                  <c:v>75.040000000000006</c:v>
                </c:pt>
                <c:pt idx="2094">
                  <c:v>76.356999999999999</c:v>
                </c:pt>
                <c:pt idx="2095">
                  <c:v>74.082999999999998</c:v>
                </c:pt>
                <c:pt idx="2096">
                  <c:v>82.271000000000001</c:v>
                </c:pt>
                <c:pt idx="2097">
                  <c:v>84.691000000000003</c:v>
                </c:pt>
                <c:pt idx="2098">
                  <c:v>87.74</c:v>
                </c:pt>
                <c:pt idx="2099">
                  <c:v>84.994</c:v>
                </c:pt>
                <c:pt idx="2100">
                  <c:v>90.04</c:v>
                </c:pt>
                <c:pt idx="2101">
                  <c:v>87.456000000000003</c:v>
                </c:pt>
                <c:pt idx="2102">
                  <c:v>90.418000000000006</c:v>
                </c:pt>
                <c:pt idx="2103">
                  <c:v>89.402000000000001</c:v>
                </c:pt>
                <c:pt idx="2104">
                  <c:v>88.108999999999995</c:v>
                </c:pt>
                <c:pt idx="2105">
                  <c:v>90.393000000000001</c:v>
                </c:pt>
                <c:pt idx="2106">
                  <c:v>85.930999999999997</c:v>
                </c:pt>
                <c:pt idx="2107">
                  <c:v>89.456999999999994</c:v>
                </c:pt>
                <c:pt idx="2108">
                  <c:v>87.778000000000006</c:v>
                </c:pt>
                <c:pt idx="2109">
                  <c:v>84.929000000000002</c:v>
                </c:pt>
                <c:pt idx="2110">
                  <c:v>88.516000000000005</c:v>
                </c:pt>
                <c:pt idx="2111">
                  <c:v>70.935000000000002</c:v>
                </c:pt>
                <c:pt idx="2112">
                  <c:v>65.057000000000002</c:v>
                </c:pt>
                <c:pt idx="2113">
                  <c:v>68.786000000000001</c:v>
                </c:pt>
                <c:pt idx="2114">
                  <c:v>79.626000000000005</c:v>
                </c:pt>
                <c:pt idx="2115">
                  <c:v>80.847999999999999</c:v>
                </c:pt>
                <c:pt idx="2116">
                  <c:v>76.08</c:v>
                </c:pt>
                <c:pt idx="2117">
                  <c:v>89.34</c:v>
                </c:pt>
                <c:pt idx="2118">
                  <c:v>80.805999999999997</c:v>
                </c:pt>
                <c:pt idx="2119">
                  <c:v>87.863</c:v>
                </c:pt>
                <c:pt idx="2120">
                  <c:v>85.424999999999997</c:v>
                </c:pt>
                <c:pt idx="2121">
                  <c:v>86.78</c:v>
                </c:pt>
                <c:pt idx="2122">
                  <c:v>87.915000000000006</c:v>
                </c:pt>
                <c:pt idx="2123">
                  <c:v>88.95</c:v>
                </c:pt>
                <c:pt idx="2124">
                  <c:v>84.156000000000006</c:v>
                </c:pt>
                <c:pt idx="2125">
                  <c:v>88.474000000000004</c:v>
                </c:pt>
                <c:pt idx="2126">
                  <c:v>81.677000000000007</c:v>
                </c:pt>
                <c:pt idx="2127">
                  <c:v>86.442999999999998</c:v>
                </c:pt>
                <c:pt idx="2128">
                  <c:v>84.47</c:v>
                </c:pt>
                <c:pt idx="2129">
                  <c:v>79.096999999999994</c:v>
                </c:pt>
                <c:pt idx="2130">
                  <c:v>81.762</c:v>
                </c:pt>
                <c:pt idx="2131">
                  <c:v>51.442999999999998</c:v>
                </c:pt>
                <c:pt idx="2132">
                  <c:v>81.881</c:v>
                </c:pt>
                <c:pt idx="2133">
                  <c:v>77.024000000000001</c:v>
                </c:pt>
                <c:pt idx="2134">
                  <c:v>62.962000000000003</c:v>
                </c:pt>
                <c:pt idx="2135">
                  <c:v>74.331000000000003</c:v>
                </c:pt>
                <c:pt idx="2136">
                  <c:v>85.588999999999999</c:v>
                </c:pt>
                <c:pt idx="2137">
                  <c:v>78.113</c:v>
                </c:pt>
                <c:pt idx="2138">
                  <c:v>83.245000000000005</c:v>
                </c:pt>
                <c:pt idx="2139">
                  <c:v>88.501000000000005</c:v>
                </c:pt>
                <c:pt idx="2140">
                  <c:v>82.564999999999998</c:v>
                </c:pt>
                <c:pt idx="2141">
                  <c:v>86.415999999999997</c:v>
                </c:pt>
                <c:pt idx="2142">
                  <c:v>86.286000000000001</c:v>
                </c:pt>
                <c:pt idx="2143">
                  <c:v>78.98</c:v>
                </c:pt>
                <c:pt idx="2144">
                  <c:v>84.637</c:v>
                </c:pt>
                <c:pt idx="2145">
                  <c:v>83.95</c:v>
                </c:pt>
                <c:pt idx="2146">
                  <c:v>80.129000000000005</c:v>
                </c:pt>
                <c:pt idx="2147">
                  <c:v>81.396000000000001</c:v>
                </c:pt>
                <c:pt idx="2148">
                  <c:v>80.159000000000006</c:v>
                </c:pt>
                <c:pt idx="2149">
                  <c:v>76.08</c:v>
                </c:pt>
                <c:pt idx="2150">
                  <c:v>75.94</c:v>
                </c:pt>
                <c:pt idx="2151">
                  <c:v>32.793999999999997</c:v>
                </c:pt>
                <c:pt idx="2152">
                  <c:v>66.715999999999994</c:v>
                </c:pt>
                <c:pt idx="2153">
                  <c:v>59.356000000000002</c:v>
                </c:pt>
                <c:pt idx="2154">
                  <c:v>72.238</c:v>
                </c:pt>
                <c:pt idx="2155">
                  <c:v>76.149000000000001</c:v>
                </c:pt>
                <c:pt idx="2156">
                  <c:v>71.89</c:v>
                </c:pt>
                <c:pt idx="2157">
                  <c:v>68.135000000000005</c:v>
                </c:pt>
                <c:pt idx="2158">
                  <c:v>63.603000000000002</c:v>
                </c:pt>
                <c:pt idx="2159">
                  <c:v>73.542000000000002</c:v>
                </c:pt>
                <c:pt idx="2160">
                  <c:v>78</c:v>
                </c:pt>
                <c:pt idx="2161">
                  <c:v>82.608000000000004</c:v>
                </c:pt>
                <c:pt idx="2162">
                  <c:v>82.846999999999994</c:v>
                </c:pt>
                <c:pt idx="2163">
                  <c:v>84.581999999999994</c:v>
                </c:pt>
                <c:pt idx="2164">
                  <c:v>84.078000000000003</c:v>
                </c:pt>
                <c:pt idx="2165">
                  <c:v>81.808000000000007</c:v>
                </c:pt>
                <c:pt idx="2166">
                  <c:v>81.045000000000002</c:v>
                </c:pt>
                <c:pt idx="2167">
                  <c:v>74.739000000000004</c:v>
                </c:pt>
                <c:pt idx="2168">
                  <c:v>66.817999999999998</c:v>
                </c:pt>
                <c:pt idx="2169">
                  <c:v>65.353999999999999</c:v>
                </c:pt>
                <c:pt idx="2170">
                  <c:v>63.654000000000003</c:v>
                </c:pt>
                <c:pt idx="2171">
                  <c:v>58.427</c:v>
                </c:pt>
                <c:pt idx="2172">
                  <c:v>68.569000000000003</c:v>
                </c:pt>
                <c:pt idx="2173">
                  <c:v>71.052000000000007</c:v>
                </c:pt>
                <c:pt idx="2174">
                  <c:v>75.870999999999995</c:v>
                </c:pt>
                <c:pt idx="2175">
                  <c:v>79.180000000000007</c:v>
                </c:pt>
                <c:pt idx="2176">
                  <c:v>78.899000000000001</c:v>
                </c:pt>
                <c:pt idx="2177">
                  <c:v>77.849000000000004</c:v>
                </c:pt>
                <c:pt idx="2178">
                  <c:v>76.813999999999993</c:v>
                </c:pt>
                <c:pt idx="2179">
                  <c:v>77.671999999999997</c:v>
                </c:pt>
                <c:pt idx="2180">
                  <c:v>78.054000000000002</c:v>
                </c:pt>
                <c:pt idx="2181">
                  <c:v>75.254999999999995</c:v>
                </c:pt>
                <c:pt idx="2182">
                  <c:v>70.486999999999995</c:v>
                </c:pt>
                <c:pt idx="2183">
                  <c:v>71.548000000000002</c:v>
                </c:pt>
                <c:pt idx="2184">
                  <c:v>69.459999999999994</c:v>
                </c:pt>
                <c:pt idx="2185">
                  <c:v>66.650000000000006</c:v>
                </c:pt>
                <c:pt idx="2186">
                  <c:v>55.436</c:v>
                </c:pt>
                <c:pt idx="2187">
                  <c:v>58.337000000000003</c:v>
                </c:pt>
                <c:pt idx="2188">
                  <c:v>51.825000000000003</c:v>
                </c:pt>
                <c:pt idx="2189">
                  <c:v>45.698</c:v>
                </c:pt>
                <c:pt idx="2190">
                  <c:v>60.33</c:v>
                </c:pt>
                <c:pt idx="2191">
                  <c:v>70.819000000000003</c:v>
                </c:pt>
                <c:pt idx="2192">
                  <c:v>72.941000000000003</c:v>
                </c:pt>
                <c:pt idx="2193">
                  <c:v>71.573999999999998</c:v>
                </c:pt>
                <c:pt idx="2194">
                  <c:v>70.561000000000007</c:v>
                </c:pt>
                <c:pt idx="2195">
                  <c:v>69.869</c:v>
                </c:pt>
                <c:pt idx="2196">
                  <c:v>72.825999999999993</c:v>
                </c:pt>
                <c:pt idx="2197">
                  <c:v>72.602999999999994</c:v>
                </c:pt>
                <c:pt idx="2198">
                  <c:v>71.965000000000003</c:v>
                </c:pt>
                <c:pt idx="2199">
                  <c:v>68.763000000000005</c:v>
                </c:pt>
                <c:pt idx="2200">
                  <c:v>67.694999999999993</c:v>
                </c:pt>
                <c:pt idx="2201">
                  <c:v>69.125</c:v>
                </c:pt>
                <c:pt idx="2202">
                  <c:v>63.715000000000003</c:v>
                </c:pt>
                <c:pt idx="2203">
                  <c:v>35.764000000000003</c:v>
                </c:pt>
                <c:pt idx="2204">
                  <c:v>44.19</c:v>
                </c:pt>
                <c:pt idx="2205">
                  <c:v>48.064</c:v>
                </c:pt>
                <c:pt idx="2206">
                  <c:v>58.95</c:v>
                </c:pt>
                <c:pt idx="2207">
                  <c:v>67.546000000000006</c:v>
                </c:pt>
                <c:pt idx="2208">
                  <c:v>64.83</c:v>
                </c:pt>
                <c:pt idx="2209">
                  <c:v>62.173000000000002</c:v>
                </c:pt>
                <c:pt idx="2210">
                  <c:v>68.820999999999998</c:v>
                </c:pt>
                <c:pt idx="2211">
                  <c:v>72.891000000000005</c:v>
                </c:pt>
                <c:pt idx="2212">
                  <c:v>44.274999999999999</c:v>
                </c:pt>
                <c:pt idx="2213">
                  <c:v>64.13</c:v>
                </c:pt>
                <c:pt idx="2214">
                  <c:v>60.609000000000002</c:v>
                </c:pt>
                <c:pt idx="2215">
                  <c:v>67.927999999999997</c:v>
                </c:pt>
                <c:pt idx="2216">
                  <c:v>75.296000000000006</c:v>
                </c:pt>
                <c:pt idx="2217">
                  <c:v>70.55</c:v>
                </c:pt>
                <c:pt idx="2218">
                  <c:v>46.057000000000002</c:v>
                </c:pt>
                <c:pt idx="2219">
                  <c:v>69.253</c:v>
                </c:pt>
                <c:pt idx="2220">
                  <c:v>62.710999999999999</c:v>
                </c:pt>
                <c:pt idx="2221">
                  <c:v>4.7675000000000001</c:v>
                </c:pt>
                <c:pt idx="2222">
                  <c:v>61.112000000000002</c:v>
                </c:pt>
                <c:pt idx="2223">
                  <c:v>74.334000000000003</c:v>
                </c:pt>
                <c:pt idx="2224">
                  <c:v>52.131</c:v>
                </c:pt>
                <c:pt idx="2225">
                  <c:v>55.286999999999999</c:v>
                </c:pt>
                <c:pt idx="2226">
                  <c:v>69.649000000000001</c:v>
                </c:pt>
                <c:pt idx="2227">
                  <c:v>68.825999999999993</c:v>
                </c:pt>
                <c:pt idx="2228">
                  <c:v>65.656000000000006</c:v>
                </c:pt>
                <c:pt idx="2229">
                  <c:v>63.127000000000002</c:v>
                </c:pt>
                <c:pt idx="2230">
                  <c:v>57.767000000000003</c:v>
                </c:pt>
                <c:pt idx="2231">
                  <c:v>73.915999999999997</c:v>
                </c:pt>
                <c:pt idx="2232">
                  <c:v>65.912999999999997</c:v>
                </c:pt>
                <c:pt idx="2233">
                  <c:v>53.85</c:v>
                </c:pt>
                <c:pt idx="2234">
                  <c:v>70.870999999999995</c:v>
                </c:pt>
                <c:pt idx="2235">
                  <c:v>69.213999999999999</c:v>
                </c:pt>
                <c:pt idx="2236">
                  <c:v>72.736000000000004</c:v>
                </c:pt>
                <c:pt idx="2237">
                  <c:v>61.043999999999997</c:v>
                </c:pt>
                <c:pt idx="2238">
                  <c:v>67.653999999999996</c:v>
                </c:pt>
                <c:pt idx="2239">
                  <c:v>70.474000000000004</c:v>
                </c:pt>
                <c:pt idx="2240">
                  <c:v>67.221999999999994</c:v>
                </c:pt>
                <c:pt idx="2241">
                  <c:v>72.016999999999996</c:v>
                </c:pt>
                <c:pt idx="2242">
                  <c:v>75.679000000000002</c:v>
                </c:pt>
                <c:pt idx="2243">
                  <c:v>68.954999999999998</c:v>
                </c:pt>
                <c:pt idx="2244">
                  <c:v>71.128</c:v>
                </c:pt>
                <c:pt idx="2245">
                  <c:v>56.323999999999998</c:v>
                </c:pt>
                <c:pt idx="2246">
                  <c:v>60.963999999999999</c:v>
                </c:pt>
                <c:pt idx="2247">
                  <c:v>52.337000000000003</c:v>
                </c:pt>
                <c:pt idx="2248">
                  <c:v>71.521000000000001</c:v>
                </c:pt>
                <c:pt idx="2249">
                  <c:v>62.052</c:v>
                </c:pt>
                <c:pt idx="2250">
                  <c:v>70.912999999999997</c:v>
                </c:pt>
                <c:pt idx="2251">
                  <c:v>71.373000000000005</c:v>
                </c:pt>
                <c:pt idx="2252">
                  <c:v>68.521000000000001</c:v>
                </c:pt>
                <c:pt idx="2253">
                  <c:v>67.016000000000005</c:v>
                </c:pt>
                <c:pt idx="2254">
                  <c:v>64.150999999999996</c:v>
                </c:pt>
                <c:pt idx="2255">
                  <c:v>56.279000000000003</c:v>
                </c:pt>
                <c:pt idx="2256">
                  <c:v>72.040999999999997</c:v>
                </c:pt>
                <c:pt idx="2257">
                  <c:v>71.317999999999998</c:v>
                </c:pt>
                <c:pt idx="2258">
                  <c:v>70.484999999999999</c:v>
                </c:pt>
                <c:pt idx="2259">
                  <c:v>64.238</c:v>
                </c:pt>
                <c:pt idx="2260">
                  <c:v>69.468999999999994</c:v>
                </c:pt>
                <c:pt idx="2261">
                  <c:v>77.521000000000001</c:v>
                </c:pt>
                <c:pt idx="2262">
                  <c:v>66.736999999999995</c:v>
                </c:pt>
                <c:pt idx="2263">
                  <c:v>65.391000000000005</c:v>
                </c:pt>
                <c:pt idx="2264">
                  <c:v>78.200999999999993</c:v>
                </c:pt>
                <c:pt idx="2265">
                  <c:v>72.055999999999997</c:v>
                </c:pt>
                <c:pt idx="2266">
                  <c:v>62.384</c:v>
                </c:pt>
                <c:pt idx="2267">
                  <c:v>76.055000000000007</c:v>
                </c:pt>
                <c:pt idx="2268">
                  <c:v>68.021000000000001</c:v>
                </c:pt>
                <c:pt idx="2269">
                  <c:v>69.433000000000007</c:v>
                </c:pt>
                <c:pt idx="2270">
                  <c:v>51.398000000000003</c:v>
                </c:pt>
                <c:pt idx="2271">
                  <c:v>62.923999999999999</c:v>
                </c:pt>
                <c:pt idx="2272">
                  <c:v>47.561</c:v>
                </c:pt>
                <c:pt idx="2273">
                  <c:v>61.124000000000002</c:v>
                </c:pt>
                <c:pt idx="2274">
                  <c:v>70.346000000000004</c:v>
                </c:pt>
                <c:pt idx="2275">
                  <c:v>48.079000000000001</c:v>
                </c:pt>
                <c:pt idx="2276">
                  <c:v>75.397999999999996</c:v>
                </c:pt>
                <c:pt idx="2277">
                  <c:v>63.552999999999997</c:v>
                </c:pt>
                <c:pt idx="2278">
                  <c:v>63.332999999999998</c:v>
                </c:pt>
                <c:pt idx="2279">
                  <c:v>72.013999999999996</c:v>
                </c:pt>
                <c:pt idx="2280">
                  <c:v>68.34</c:v>
                </c:pt>
                <c:pt idx="2281">
                  <c:v>74.058000000000007</c:v>
                </c:pt>
                <c:pt idx="2282">
                  <c:v>57.433999999999997</c:v>
                </c:pt>
                <c:pt idx="2283">
                  <c:v>65.504000000000005</c:v>
                </c:pt>
                <c:pt idx="2284">
                  <c:v>60.551000000000002</c:v>
                </c:pt>
                <c:pt idx="2285">
                  <c:v>60.720999999999997</c:v>
                </c:pt>
                <c:pt idx="2286">
                  <c:v>77.057000000000002</c:v>
                </c:pt>
                <c:pt idx="2287">
                  <c:v>56.375</c:v>
                </c:pt>
                <c:pt idx="2288">
                  <c:v>54.926000000000002</c:v>
                </c:pt>
                <c:pt idx="2289">
                  <c:v>73.043000000000006</c:v>
                </c:pt>
                <c:pt idx="2290">
                  <c:v>49.886000000000003</c:v>
                </c:pt>
                <c:pt idx="2291">
                  <c:v>46.527000000000001</c:v>
                </c:pt>
                <c:pt idx="2292">
                  <c:v>68.022999999999996</c:v>
                </c:pt>
                <c:pt idx="2293">
                  <c:v>78.028999999999996</c:v>
                </c:pt>
                <c:pt idx="2294">
                  <c:v>72.409000000000006</c:v>
                </c:pt>
                <c:pt idx="2295">
                  <c:v>71.593999999999994</c:v>
                </c:pt>
                <c:pt idx="2296">
                  <c:v>76.182000000000002</c:v>
                </c:pt>
                <c:pt idx="2297">
                  <c:v>76.391000000000005</c:v>
                </c:pt>
                <c:pt idx="2298">
                  <c:v>76.281000000000006</c:v>
                </c:pt>
                <c:pt idx="2299">
                  <c:v>75.347999999999999</c:v>
                </c:pt>
                <c:pt idx="2300">
                  <c:v>72.126999999999995</c:v>
                </c:pt>
                <c:pt idx="2301">
                  <c:v>76.040999999999997</c:v>
                </c:pt>
                <c:pt idx="2302">
                  <c:v>72.317999999999998</c:v>
                </c:pt>
                <c:pt idx="2303">
                  <c:v>65.489000000000004</c:v>
                </c:pt>
                <c:pt idx="2304">
                  <c:v>62.220999999999997</c:v>
                </c:pt>
                <c:pt idx="2305">
                  <c:v>56.143000000000001</c:v>
                </c:pt>
                <c:pt idx="2306">
                  <c:v>57.470999999999997</c:v>
                </c:pt>
                <c:pt idx="2307">
                  <c:v>72.965000000000003</c:v>
                </c:pt>
                <c:pt idx="2308">
                  <c:v>76.040000000000006</c:v>
                </c:pt>
                <c:pt idx="2309">
                  <c:v>75.564999999999998</c:v>
                </c:pt>
                <c:pt idx="2310">
                  <c:v>73.408000000000001</c:v>
                </c:pt>
                <c:pt idx="2311">
                  <c:v>71.072000000000003</c:v>
                </c:pt>
                <c:pt idx="2312">
                  <c:v>78.180000000000007</c:v>
                </c:pt>
                <c:pt idx="2313">
                  <c:v>74.102999999999994</c:v>
                </c:pt>
                <c:pt idx="2314">
                  <c:v>71.936999999999998</c:v>
                </c:pt>
                <c:pt idx="2315">
                  <c:v>78.629000000000005</c:v>
                </c:pt>
                <c:pt idx="2316">
                  <c:v>73.433000000000007</c:v>
                </c:pt>
                <c:pt idx="2317">
                  <c:v>81.433000000000007</c:v>
                </c:pt>
                <c:pt idx="2318">
                  <c:v>78.89</c:v>
                </c:pt>
                <c:pt idx="2319">
                  <c:v>77.234999999999999</c:v>
                </c:pt>
                <c:pt idx="2320">
                  <c:v>73.650999999999996</c:v>
                </c:pt>
                <c:pt idx="2321">
                  <c:v>77.236999999999995</c:v>
                </c:pt>
                <c:pt idx="2322">
                  <c:v>73.620999999999995</c:v>
                </c:pt>
                <c:pt idx="2323">
                  <c:v>72.680999999999997</c:v>
                </c:pt>
                <c:pt idx="2324">
                  <c:v>52.34</c:v>
                </c:pt>
                <c:pt idx="2325">
                  <c:v>67.661000000000001</c:v>
                </c:pt>
                <c:pt idx="2326">
                  <c:v>57.03</c:v>
                </c:pt>
                <c:pt idx="2327">
                  <c:v>66.528000000000006</c:v>
                </c:pt>
                <c:pt idx="2328">
                  <c:v>74.694000000000003</c:v>
                </c:pt>
                <c:pt idx="2329">
                  <c:v>76.602999999999994</c:v>
                </c:pt>
                <c:pt idx="2330">
                  <c:v>74.046999999999997</c:v>
                </c:pt>
                <c:pt idx="2331">
                  <c:v>80.548000000000002</c:v>
                </c:pt>
                <c:pt idx="2332">
                  <c:v>80.313999999999993</c:v>
                </c:pt>
                <c:pt idx="2333">
                  <c:v>80.986000000000004</c:v>
                </c:pt>
                <c:pt idx="2334">
                  <c:v>81.56</c:v>
                </c:pt>
                <c:pt idx="2335">
                  <c:v>76.921000000000006</c:v>
                </c:pt>
                <c:pt idx="2336">
                  <c:v>81.923000000000002</c:v>
                </c:pt>
                <c:pt idx="2337">
                  <c:v>82.619</c:v>
                </c:pt>
                <c:pt idx="2338">
                  <c:v>78.430000000000007</c:v>
                </c:pt>
                <c:pt idx="2339">
                  <c:v>78.311000000000007</c:v>
                </c:pt>
                <c:pt idx="2340">
                  <c:v>80.055000000000007</c:v>
                </c:pt>
                <c:pt idx="2341">
                  <c:v>74.287999999999997</c:v>
                </c:pt>
                <c:pt idx="2342">
                  <c:v>82.643000000000001</c:v>
                </c:pt>
                <c:pt idx="2343">
                  <c:v>68.263000000000005</c:v>
                </c:pt>
                <c:pt idx="2344">
                  <c:v>72.093999999999994</c:v>
                </c:pt>
                <c:pt idx="2345">
                  <c:v>54.28</c:v>
                </c:pt>
                <c:pt idx="2346">
                  <c:v>56.622999999999998</c:v>
                </c:pt>
                <c:pt idx="2347">
                  <c:v>67.87</c:v>
                </c:pt>
                <c:pt idx="2348">
                  <c:v>71.049000000000007</c:v>
                </c:pt>
                <c:pt idx="2349">
                  <c:v>79.638999999999996</c:v>
                </c:pt>
                <c:pt idx="2350">
                  <c:v>72.972999999999999</c:v>
                </c:pt>
                <c:pt idx="2351">
                  <c:v>81.168000000000006</c:v>
                </c:pt>
                <c:pt idx="2352">
                  <c:v>80.938999999999993</c:v>
                </c:pt>
                <c:pt idx="2353">
                  <c:v>82.364999999999995</c:v>
                </c:pt>
                <c:pt idx="2354">
                  <c:v>83.57</c:v>
                </c:pt>
                <c:pt idx="2355">
                  <c:v>80.753</c:v>
                </c:pt>
                <c:pt idx="2356">
                  <c:v>84.254000000000005</c:v>
                </c:pt>
                <c:pt idx="2357">
                  <c:v>81.593000000000004</c:v>
                </c:pt>
                <c:pt idx="2358">
                  <c:v>82.010999999999996</c:v>
                </c:pt>
                <c:pt idx="2359">
                  <c:v>82.07</c:v>
                </c:pt>
                <c:pt idx="2360">
                  <c:v>72.784000000000006</c:v>
                </c:pt>
                <c:pt idx="2361">
                  <c:v>83.325999999999993</c:v>
                </c:pt>
                <c:pt idx="2362">
                  <c:v>81.570999999999998</c:v>
                </c:pt>
                <c:pt idx="2363">
                  <c:v>73.995999999999995</c:v>
                </c:pt>
                <c:pt idx="2364">
                  <c:v>75.233999999999995</c:v>
                </c:pt>
                <c:pt idx="2365">
                  <c:v>72.507999999999996</c:v>
                </c:pt>
                <c:pt idx="2366">
                  <c:v>60.656999999999996</c:v>
                </c:pt>
                <c:pt idx="2367">
                  <c:v>74.921999999999997</c:v>
                </c:pt>
                <c:pt idx="2368">
                  <c:v>79.400000000000006</c:v>
                </c:pt>
                <c:pt idx="2369">
                  <c:v>75.929000000000002</c:v>
                </c:pt>
                <c:pt idx="2370">
                  <c:v>79.95</c:v>
                </c:pt>
                <c:pt idx="2371">
                  <c:v>80.709999999999994</c:v>
                </c:pt>
                <c:pt idx="2372">
                  <c:v>82.606999999999999</c:v>
                </c:pt>
                <c:pt idx="2373">
                  <c:v>82.492000000000004</c:v>
                </c:pt>
                <c:pt idx="2374">
                  <c:v>85.805999999999997</c:v>
                </c:pt>
                <c:pt idx="2375">
                  <c:v>82.164000000000001</c:v>
                </c:pt>
                <c:pt idx="2376">
                  <c:v>86.066999999999993</c:v>
                </c:pt>
                <c:pt idx="2377">
                  <c:v>84.141999999999996</c:v>
                </c:pt>
                <c:pt idx="2378">
                  <c:v>84.962000000000003</c:v>
                </c:pt>
                <c:pt idx="2379">
                  <c:v>85.287999999999997</c:v>
                </c:pt>
                <c:pt idx="2380">
                  <c:v>81.138999999999996</c:v>
                </c:pt>
                <c:pt idx="2381">
                  <c:v>83.783000000000001</c:v>
                </c:pt>
                <c:pt idx="2382">
                  <c:v>78.073999999999998</c:v>
                </c:pt>
                <c:pt idx="2383">
                  <c:v>76.384</c:v>
                </c:pt>
                <c:pt idx="2384">
                  <c:v>74.44</c:v>
                </c:pt>
                <c:pt idx="2385">
                  <c:v>70.150999999999996</c:v>
                </c:pt>
                <c:pt idx="2386">
                  <c:v>76.137</c:v>
                </c:pt>
                <c:pt idx="2387">
                  <c:v>62.401000000000003</c:v>
                </c:pt>
                <c:pt idx="2388">
                  <c:v>71.412999999999997</c:v>
                </c:pt>
                <c:pt idx="2389">
                  <c:v>71.736000000000004</c:v>
                </c:pt>
                <c:pt idx="2390">
                  <c:v>79.075000000000003</c:v>
                </c:pt>
                <c:pt idx="2391">
                  <c:v>81.328999999999994</c:v>
                </c:pt>
                <c:pt idx="2392">
                  <c:v>78.793000000000006</c:v>
                </c:pt>
                <c:pt idx="2393">
                  <c:v>86.378</c:v>
                </c:pt>
                <c:pt idx="2394">
                  <c:v>84.754999999999995</c:v>
                </c:pt>
                <c:pt idx="2395">
                  <c:v>86.295000000000002</c:v>
                </c:pt>
                <c:pt idx="2396">
                  <c:v>86.721000000000004</c:v>
                </c:pt>
                <c:pt idx="2397">
                  <c:v>86.022999999999996</c:v>
                </c:pt>
                <c:pt idx="2398">
                  <c:v>86.048000000000002</c:v>
                </c:pt>
                <c:pt idx="2399">
                  <c:v>87.536000000000001</c:v>
                </c:pt>
                <c:pt idx="2400">
                  <c:v>84.105999999999995</c:v>
                </c:pt>
                <c:pt idx="2401">
                  <c:v>85.6</c:v>
                </c:pt>
                <c:pt idx="2402">
                  <c:v>83.123000000000005</c:v>
                </c:pt>
                <c:pt idx="2403">
                  <c:v>82.436999999999998</c:v>
                </c:pt>
                <c:pt idx="2404">
                  <c:v>81.429000000000002</c:v>
                </c:pt>
                <c:pt idx="2405">
                  <c:v>74.292000000000002</c:v>
                </c:pt>
                <c:pt idx="2406">
                  <c:v>72.289000000000001</c:v>
                </c:pt>
                <c:pt idx="2407">
                  <c:v>71.08</c:v>
                </c:pt>
                <c:pt idx="2408">
                  <c:v>74.698999999999998</c:v>
                </c:pt>
                <c:pt idx="2409">
                  <c:v>77.698999999999998</c:v>
                </c:pt>
                <c:pt idx="2410">
                  <c:v>83.078000000000003</c:v>
                </c:pt>
                <c:pt idx="2411">
                  <c:v>79.275000000000006</c:v>
                </c:pt>
                <c:pt idx="2412">
                  <c:v>83.581999999999994</c:v>
                </c:pt>
                <c:pt idx="2413">
                  <c:v>83.575000000000003</c:v>
                </c:pt>
                <c:pt idx="2414">
                  <c:v>83.480999999999995</c:v>
                </c:pt>
                <c:pt idx="2415">
                  <c:v>87.474000000000004</c:v>
                </c:pt>
                <c:pt idx="2416">
                  <c:v>86.436999999999998</c:v>
                </c:pt>
                <c:pt idx="2417">
                  <c:v>86.956000000000003</c:v>
                </c:pt>
                <c:pt idx="2418">
                  <c:v>88.369</c:v>
                </c:pt>
                <c:pt idx="2419">
                  <c:v>87.864000000000004</c:v>
                </c:pt>
                <c:pt idx="2420">
                  <c:v>86.953000000000003</c:v>
                </c:pt>
                <c:pt idx="2421">
                  <c:v>87.221000000000004</c:v>
                </c:pt>
                <c:pt idx="2422">
                  <c:v>85.841999999999999</c:v>
                </c:pt>
                <c:pt idx="2423">
                  <c:v>85.299000000000007</c:v>
                </c:pt>
                <c:pt idx="2424">
                  <c:v>83.921000000000006</c:v>
                </c:pt>
                <c:pt idx="2425">
                  <c:v>81.585999999999999</c:v>
                </c:pt>
                <c:pt idx="2426">
                  <c:v>78.355999999999995</c:v>
                </c:pt>
                <c:pt idx="2427">
                  <c:v>70.215999999999994</c:v>
                </c:pt>
                <c:pt idx="2428">
                  <c:v>41.878</c:v>
                </c:pt>
                <c:pt idx="2429">
                  <c:v>69.016000000000005</c:v>
                </c:pt>
                <c:pt idx="2430">
                  <c:v>78.174000000000007</c:v>
                </c:pt>
                <c:pt idx="2431">
                  <c:v>82.781999999999996</c:v>
                </c:pt>
                <c:pt idx="2432">
                  <c:v>84.585999999999999</c:v>
                </c:pt>
                <c:pt idx="2433">
                  <c:v>86.159000000000006</c:v>
                </c:pt>
                <c:pt idx="2434">
                  <c:v>87.015000000000001</c:v>
                </c:pt>
                <c:pt idx="2435">
                  <c:v>88.355000000000004</c:v>
                </c:pt>
                <c:pt idx="2436">
                  <c:v>88.715999999999994</c:v>
                </c:pt>
                <c:pt idx="2437">
                  <c:v>85.825000000000003</c:v>
                </c:pt>
                <c:pt idx="2438">
                  <c:v>87.840999999999994</c:v>
                </c:pt>
                <c:pt idx="2439">
                  <c:v>89.254999999999995</c:v>
                </c:pt>
                <c:pt idx="2440">
                  <c:v>87.756</c:v>
                </c:pt>
                <c:pt idx="2441">
                  <c:v>89.400999999999996</c:v>
                </c:pt>
                <c:pt idx="2442">
                  <c:v>85.814999999999998</c:v>
                </c:pt>
                <c:pt idx="2443">
                  <c:v>87.558000000000007</c:v>
                </c:pt>
                <c:pt idx="2444">
                  <c:v>85.442999999999998</c:v>
                </c:pt>
                <c:pt idx="2445">
                  <c:v>85.057000000000002</c:v>
                </c:pt>
                <c:pt idx="2446">
                  <c:v>80.822999999999993</c:v>
                </c:pt>
                <c:pt idx="2447">
                  <c:v>78.257999999999996</c:v>
                </c:pt>
                <c:pt idx="2448">
                  <c:v>64.706999999999994</c:v>
                </c:pt>
                <c:pt idx="2449">
                  <c:v>70.316999999999993</c:v>
                </c:pt>
                <c:pt idx="2450">
                  <c:v>75.385000000000005</c:v>
                </c:pt>
                <c:pt idx="2451">
                  <c:v>76.896000000000001</c:v>
                </c:pt>
                <c:pt idx="2452">
                  <c:v>83.998999999999995</c:v>
                </c:pt>
                <c:pt idx="2453">
                  <c:v>85.123000000000005</c:v>
                </c:pt>
                <c:pt idx="2454">
                  <c:v>85.498000000000005</c:v>
                </c:pt>
                <c:pt idx="2455">
                  <c:v>88.84</c:v>
                </c:pt>
                <c:pt idx="2456">
                  <c:v>87.908000000000001</c:v>
                </c:pt>
                <c:pt idx="2457">
                  <c:v>90.53</c:v>
                </c:pt>
                <c:pt idx="2458">
                  <c:v>89.462999999999994</c:v>
                </c:pt>
                <c:pt idx="2459">
                  <c:v>89.491</c:v>
                </c:pt>
                <c:pt idx="2460">
                  <c:v>92.228999999999999</c:v>
                </c:pt>
                <c:pt idx="2461">
                  <c:v>89.093999999999994</c:v>
                </c:pt>
                <c:pt idx="2462">
                  <c:v>87.647999999999996</c:v>
                </c:pt>
                <c:pt idx="2463">
                  <c:v>89.174000000000007</c:v>
                </c:pt>
                <c:pt idx="2464">
                  <c:v>86.242000000000004</c:v>
                </c:pt>
                <c:pt idx="2465">
                  <c:v>82.894000000000005</c:v>
                </c:pt>
                <c:pt idx="2466">
                  <c:v>86.138000000000005</c:v>
                </c:pt>
                <c:pt idx="2467">
                  <c:v>71.882000000000005</c:v>
                </c:pt>
                <c:pt idx="2468">
                  <c:v>76.599000000000004</c:v>
                </c:pt>
                <c:pt idx="2469">
                  <c:v>74.617000000000004</c:v>
                </c:pt>
                <c:pt idx="2470">
                  <c:v>71.760000000000005</c:v>
                </c:pt>
                <c:pt idx="2471">
                  <c:v>81.435000000000002</c:v>
                </c:pt>
                <c:pt idx="2472">
                  <c:v>84.063999999999993</c:v>
                </c:pt>
                <c:pt idx="2473">
                  <c:v>87.301000000000002</c:v>
                </c:pt>
                <c:pt idx="2474">
                  <c:v>84.337999999999994</c:v>
                </c:pt>
                <c:pt idx="2475">
                  <c:v>89.718000000000004</c:v>
                </c:pt>
                <c:pt idx="2476">
                  <c:v>87.117999999999995</c:v>
                </c:pt>
                <c:pt idx="2477">
                  <c:v>90.186000000000007</c:v>
                </c:pt>
                <c:pt idx="2478">
                  <c:v>89.122</c:v>
                </c:pt>
                <c:pt idx="2479">
                  <c:v>87.787999999999997</c:v>
                </c:pt>
                <c:pt idx="2480">
                  <c:v>90.152000000000001</c:v>
                </c:pt>
                <c:pt idx="2481">
                  <c:v>85.590999999999994</c:v>
                </c:pt>
                <c:pt idx="2482">
                  <c:v>89.271000000000001</c:v>
                </c:pt>
                <c:pt idx="2483">
                  <c:v>87.531000000000006</c:v>
                </c:pt>
                <c:pt idx="2484">
                  <c:v>84.575000000000003</c:v>
                </c:pt>
                <c:pt idx="2485">
                  <c:v>88.319000000000003</c:v>
                </c:pt>
                <c:pt idx="2486">
                  <c:v>69.587000000000003</c:v>
                </c:pt>
                <c:pt idx="2487">
                  <c:v>62.656999999999996</c:v>
                </c:pt>
                <c:pt idx="2488">
                  <c:v>67.186000000000007</c:v>
                </c:pt>
                <c:pt idx="2489">
                  <c:v>79.882000000000005</c:v>
                </c:pt>
                <c:pt idx="2490">
                  <c:v>80.924000000000007</c:v>
                </c:pt>
                <c:pt idx="2491">
                  <c:v>76.087999999999994</c:v>
                </c:pt>
                <c:pt idx="2492">
                  <c:v>89.283000000000001</c:v>
                </c:pt>
                <c:pt idx="2493">
                  <c:v>80.510999999999996</c:v>
                </c:pt>
                <c:pt idx="2494">
                  <c:v>87.671999999999997</c:v>
                </c:pt>
                <c:pt idx="2495">
                  <c:v>85.144999999999996</c:v>
                </c:pt>
                <c:pt idx="2496">
                  <c:v>86.462000000000003</c:v>
                </c:pt>
                <c:pt idx="2497">
                  <c:v>87.588999999999999</c:v>
                </c:pt>
                <c:pt idx="2498">
                  <c:v>88.617000000000004</c:v>
                </c:pt>
                <c:pt idx="2499">
                  <c:v>83.56</c:v>
                </c:pt>
                <c:pt idx="2500">
                  <c:v>88.117000000000004</c:v>
                </c:pt>
                <c:pt idx="2501">
                  <c:v>80.707999999999998</c:v>
                </c:pt>
                <c:pt idx="2502">
                  <c:v>85.876999999999995</c:v>
                </c:pt>
                <c:pt idx="2503">
                  <c:v>83.73</c:v>
                </c:pt>
                <c:pt idx="2504">
                  <c:v>77.798000000000002</c:v>
                </c:pt>
                <c:pt idx="2505">
                  <c:v>80.878</c:v>
                </c:pt>
                <c:pt idx="2506">
                  <c:v>59.283999999999999</c:v>
                </c:pt>
                <c:pt idx="2507">
                  <c:v>80.891000000000005</c:v>
                </c:pt>
                <c:pt idx="2508">
                  <c:v>75.296000000000006</c:v>
                </c:pt>
                <c:pt idx="2509">
                  <c:v>67.709999999999994</c:v>
                </c:pt>
                <c:pt idx="2510">
                  <c:v>72.302000000000007</c:v>
                </c:pt>
                <c:pt idx="2511">
                  <c:v>86.122</c:v>
                </c:pt>
                <c:pt idx="2512">
                  <c:v>79.296999999999997</c:v>
                </c:pt>
                <c:pt idx="2513">
                  <c:v>83.918999999999997</c:v>
                </c:pt>
                <c:pt idx="2514">
                  <c:v>88.796999999999997</c:v>
                </c:pt>
                <c:pt idx="2515">
                  <c:v>83.119</c:v>
                </c:pt>
                <c:pt idx="2516">
                  <c:v>86.768000000000001</c:v>
                </c:pt>
                <c:pt idx="2517">
                  <c:v>86.614999999999995</c:v>
                </c:pt>
                <c:pt idx="2518">
                  <c:v>79.656999999999996</c:v>
                </c:pt>
                <c:pt idx="2519">
                  <c:v>84.88</c:v>
                </c:pt>
                <c:pt idx="2520">
                  <c:v>84.194999999999993</c:v>
                </c:pt>
                <c:pt idx="2521">
                  <c:v>80.415000000000006</c:v>
                </c:pt>
                <c:pt idx="2522">
                  <c:v>81.611000000000004</c:v>
                </c:pt>
                <c:pt idx="2523">
                  <c:v>80.222999999999999</c:v>
                </c:pt>
                <c:pt idx="2524">
                  <c:v>75.933000000000007</c:v>
                </c:pt>
                <c:pt idx="2525">
                  <c:v>75.798000000000002</c:v>
                </c:pt>
                <c:pt idx="2526">
                  <c:v>44.031999999999996</c:v>
                </c:pt>
                <c:pt idx="2527">
                  <c:v>65.742000000000004</c:v>
                </c:pt>
                <c:pt idx="2528">
                  <c:v>60.343000000000004</c:v>
                </c:pt>
                <c:pt idx="2529">
                  <c:v>73.3</c:v>
                </c:pt>
                <c:pt idx="2530">
                  <c:v>76.938999999999993</c:v>
                </c:pt>
                <c:pt idx="2531">
                  <c:v>73.349000000000004</c:v>
                </c:pt>
                <c:pt idx="2532">
                  <c:v>70.503</c:v>
                </c:pt>
                <c:pt idx="2533">
                  <c:v>67.659000000000006</c:v>
                </c:pt>
                <c:pt idx="2534">
                  <c:v>75.161000000000001</c:v>
                </c:pt>
                <c:pt idx="2535">
                  <c:v>79.105999999999995</c:v>
                </c:pt>
                <c:pt idx="2536">
                  <c:v>83.272999999999996</c:v>
                </c:pt>
                <c:pt idx="2537">
                  <c:v>83.515000000000001</c:v>
                </c:pt>
                <c:pt idx="2538">
                  <c:v>85.14</c:v>
                </c:pt>
                <c:pt idx="2539">
                  <c:v>84.674000000000007</c:v>
                </c:pt>
                <c:pt idx="2540">
                  <c:v>82.605000000000004</c:v>
                </c:pt>
                <c:pt idx="2541">
                  <c:v>81.861999999999995</c:v>
                </c:pt>
                <c:pt idx="2542">
                  <c:v>76.325999999999993</c:v>
                </c:pt>
                <c:pt idx="2543">
                  <c:v>70.230999999999995</c:v>
                </c:pt>
                <c:pt idx="2544">
                  <c:v>69.314999999999998</c:v>
                </c:pt>
                <c:pt idx="2545">
                  <c:v>68.08</c:v>
                </c:pt>
                <c:pt idx="2546">
                  <c:v>40.146999999999998</c:v>
                </c:pt>
                <c:pt idx="2547">
                  <c:v>64.97</c:v>
                </c:pt>
                <c:pt idx="2548">
                  <c:v>68.727999999999994</c:v>
                </c:pt>
                <c:pt idx="2549">
                  <c:v>74.599000000000004</c:v>
                </c:pt>
                <c:pt idx="2550">
                  <c:v>78.394000000000005</c:v>
                </c:pt>
                <c:pt idx="2551">
                  <c:v>78.117999999999995</c:v>
                </c:pt>
                <c:pt idx="2552">
                  <c:v>77.055000000000007</c:v>
                </c:pt>
                <c:pt idx="2553">
                  <c:v>76.037999999999997</c:v>
                </c:pt>
                <c:pt idx="2554">
                  <c:v>77.123000000000005</c:v>
                </c:pt>
                <c:pt idx="2555">
                  <c:v>77.602000000000004</c:v>
                </c:pt>
                <c:pt idx="2556">
                  <c:v>74.721999999999994</c:v>
                </c:pt>
                <c:pt idx="2557">
                  <c:v>69.989000000000004</c:v>
                </c:pt>
                <c:pt idx="2558">
                  <c:v>71.325999999999993</c:v>
                </c:pt>
                <c:pt idx="2559">
                  <c:v>69.453000000000003</c:v>
                </c:pt>
                <c:pt idx="2560">
                  <c:v>66.897000000000006</c:v>
                </c:pt>
                <c:pt idx="2561">
                  <c:v>58.281999999999996</c:v>
                </c:pt>
                <c:pt idx="2562">
                  <c:v>52.238999999999997</c:v>
                </c:pt>
                <c:pt idx="2563">
                  <c:v>40.640999999999998</c:v>
                </c:pt>
                <c:pt idx="2564">
                  <c:v>57.887</c:v>
                </c:pt>
                <c:pt idx="2565">
                  <c:v>52.552999999999997</c:v>
                </c:pt>
                <c:pt idx="2566">
                  <c:v>68.64</c:v>
                </c:pt>
                <c:pt idx="2567">
                  <c:v>71.296999999999997</c:v>
                </c:pt>
                <c:pt idx="2568">
                  <c:v>69.489999999999995</c:v>
                </c:pt>
                <c:pt idx="2569">
                  <c:v>67.894999999999996</c:v>
                </c:pt>
                <c:pt idx="2570">
                  <c:v>66.792000000000002</c:v>
                </c:pt>
                <c:pt idx="2571">
                  <c:v>70.448999999999998</c:v>
                </c:pt>
                <c:pt idx="2572">
                  <c:v>70.126999999999995</c:v>
                </c:pt>
                <c:pt idx="2573">
                  <c:v>69.001000000000005</c:v>
                </c:pt>
                <c:pt idx="2574">
                  <c:v>63.853000000000002</c:v>
                </c:pt>
                <c:pt idx="2575">
                  <c:v>61.844999999999999</c:v>
                </c:pt>
                <c:pt idx="2576">
                  <c:v>64.167000000000002</c:v>
                </c:pt>
                <c:pt idx="2577">
                  <c:v>49.686</c:v>
                </c:pt>
                <c:pt idx="2578">
                  <c:v>62.351999999999997</c:v>
                </c:pt>
                <c:pt idx="2579">
                  <c:v>60.402000000000001</c:v>
                </c:pt>
                <c:pt idx="2580">
                  <c:v>58.918999999999997</c:v>
                </c:pt>
                <c:pt idx="2581">
                  <c:v>66.257000000000005</c:v>
                </c:pt>
                <c:pt idx="2582">
                  <c:v>70.801000000000002</c:v>
                </c:pt>
                <c:pt idx="2583">
                  <c:v>68.891999999999996</c:v>
                </c:pt>
                <c:pt idx="2584">
                  <c:v>66.718000000000004</c:v>
                </c:pt>
                <c:pt idx="2585">
                  <c:v>71.087000000000003</c:v>
                </c:pt>
                <c:pt idx="2586">
                  <c:v>74.272999999999996</c:v>
                </c:pt>
                <c:pt idx="2587">
                  <c:v>53.645000000000003</c:v>
                </c:pt>
                <c:pt idx="2588">
                  <c:v>66.555999999999997</c:v>
                </c:pt>
                <c:pt idx="2589">
                  <c:v>63.45</c:v>
                </c:pt>
                <c:pt idx="2590">
                  <c:v>66.346000000000004</c:v>
                </c:pt>
                <c:pt idx="2591">
                  <c:v>75.742999999999995</c:v>
                </c:pt>
                <c:pt idx="2592">
                  <c:v>69.941999999999993</c:v>
                </c:pt>
                <c:pt idx="2593">
                  <c:v>40.959000000000003</c:v>
                </c:pt>
                <c:pt idx="2594">
                  <c:v>69.263000000000005</c:v>
                </c:pt>
                <c:pt idx="2595">
                  <c:v>62.238999999999997</c:v>
                </c:pt>
                <c:pt idx="2596">
                  <c:v>45.947000000000003</c:v>
                </c:pt>
                <c:pt idx="2597">
                  <c:v>63.040999999999997</c:v>
                </c:pt>
                <c:pt idx="2598">
                  <c:v>75.052999999999997</c:v>
                </c:pt>
                <c:pt idx="2599">
                  <c:v>42.28</c:v>
                </c:pt>
                <c:pt idx="2600">
                  <c:v>61.877000000000002</c:v>
                </c:pt>
                <c:pt idx="2601">
                  <c:v>67.287000000000006</c:v>
                </c:pt>
                <c:pt idx="2602">
                  <c:v>71.037000000000006</c:v>
                </c:pt>
                <c:pt idx="2603">
                  <c:v>68.972999999999999</c:v>
                </c:pt>
                <c:pt idx="2604">
                  <c:v>54.223999999999997</c:v>
                </c:pt>
                <c:pt idx="2605">
                  <c:v>64.582999999999998</c:v>
                </c:pt>
                <c:pt idx="2606">
                  <c:v>72.063000000000002</c:v>
                </c:pt>
                <c:pt idx="2607">
                  <c:v>69.521000000000001</c:v>
                </c:pt>
                <c:pt idx="2608">
                  <c:v>63.594999999999999</c:v>
                </c:pt>
                <c:pt idx="2609">
                  <c:v>67.887</c:v>
                </c:pt>
                <c:pt idx="2610">
                  <c:v>71.813000000000002</c:v>
                </c:pt>
                <c:pt idx="2611">
                  <c:v>70.287000000000006</c:v>
                </c:pt>
                <c:pt idx="2612">
                  <c:v>40.726999999999997</c:v>
                </c:pt>
                <c:pt idx="2613">
                  <c:v>70.578999999999994</c:v>
                </c:pt>
                <c:pt idx="2614">
                  <c:v>67.465000000000003</c:v>
                </c:pt>
                <c:pt idx="2615">
                  <c:v>62.209000000000003</c:v>
                </c:pt>
                <c:pt idx="2616">
                  <c:v>73.900999999999996</c:v>
                </c:pt>
                <c:pt idx="2617">
                  <c:v>74.3</c:v>
                </c:pt>
                <c:pt idx="2618">
                  <c:v>71.216999999999999</c:v>
                </c:pt>
                <c:pt idx="2619">
                  <c:v>68.805000000000007</c:v>
                </c:pt>
                <c:pt idx="2620">
                  <c:v>63.292000000000002</c:v>
                </c:pt>
                <c:pt idx="2621">
                  <c:v>65.221999999999994</c:v>
                </c:pt>
                <c:pt idx="2622">
                  <c:v>41.753</c:v>
                </c:pt>
                <c:pt idx="2623">
                  <c:v>70.352000000000004</c:v>
                </c:pt>
                <c:pt idx="2624">
                  <c:v>64.569999999999993</c:v>
                </c:pt>
                <c:pt idx="2625">
                  <c:v>70.125</c:v>
                </c:pt>
                <c:pt idx="2626">
                  <c:v>71.593999999999994</c:v>
                </c:pt>
                <c:pt idx="2627">
                  <c:v>68.412000000000006</c:v>
                </c:pt>
                <c:pt idx="2628">
                  <c:v>66.849000000000004</c:v>
                </c:pt>
                <c:pt idx="2629">
                  <c:v>63.948999999999998</c:v>
                </c:pt>
                <c:pt idx="2630">
                  <c:v>57.706000000000003</c:v>
                </c:pt>
                <c:pt idx="2631">
                  <c:v>71.524000000000001</c:v>
                </c:pt>
                <c:pt idx="2632">
                  <c:v>72.090999999999994</c:v>
                </c:pt>
                <c:pt idx="2633">
                  <c:v>71.364000000000004</c:v>
                </c:pt>
                <c:pt idx="2634">
                  <c:v>61.051000000000002</c:v>
                </c:pt>
                <c:pt idx="2635">
                  <c:v>70.882000000000005</c:v>
                </c:pt>
                <c:pt idx="2636">
                  <c:v>76.703999999999994</c:v>
                </c:pt>
                <c:pt idx="2637">
                  <c:v>63.057000000000002</c:v>
                </c:pt>
                <c:pt idx="2638">
                  <c:v>60.253</c:v>
                </c:pt>
                <c:pt idx="2639">
                  <c:v>77.186000000000007</c:v>
                </c:pt>
                <c:pt idx="2640">
                  <c:v>69.751000000000005</c:v>
                </c:pt>
                <c:pt idx="2641">
                  <c:v>47.798000000000002</c:v>
                </c:pt>
                <c:pt idx="2642">
                  <c:v>74.447999999999993</c:v>
                </c:pt>
                <c:pt idx="2643">
                  <c:v>71.221999999999994</c:v>
                </c:pt>
                <c:pt idx="2644">
                  <c:v>65.174000000000007</c:v>
                </c:pt>
                <c:pt idx="2645">
                  <c:v>63.814</c:v>
                </c:pt>
                <c:pt idx="2646">
                  <c:v>68.283000000000001</c:v>
                </c:pt>
                <c:pt idx="2647">
                  <c:v>62.64</c:v>
                </c:pt>
                <c:pt idx="2648">
                  <c:v>24.295999999999999</c:v>
                </c:pt>
                <c:pt idx="2649">
                  <c:v>72.879000000000005</c:v>
                </c:pt>
                <c:pt idx="2650">
                  <c:v>62.548000000000002</c:v>
                </c:pt>
                <c:pt idx="2651">
                  <c:v>76.819999999999993</c:v>
                </c:pt>
                <c:pt idx="2652">
                  <c:v>67.915999999999997</c:v>
                </c:pt>
                <c:pt idx="2653">
                  <c:v>67.317999999999998</c:v>
                </c:pt>
                <c:pt idx="2654">
                  <c:v>73.823999999999998</c:v>
                </c:pt>
                <c:pt idx="2655">
                  <c:v>70.721999999999994</c:v>
                </c:pt>
                <c:pt idx="2656">
                  <c:v>75.213999999999999</c:v>
                </c:pt>
                <c:pt idx="2657">
                  <c:v>41.267000000000003</c:v>
                </c:pt>
                <c:pt idx="2658">
                  <c:v>62.435000000000002</c:v>
                </c:pt>
                <c:pt idx="2659">
                  <c:v>63.536999999999999</c:v>
                </c:pt>
                <c:pt idx="2660">
                  <c:v>56.981999999999999</c:v>
                </c:pt>
                <c:pt idx="2661">
                  <c:v>77.412999999999997</c:v>
                </c:pt>
                <c:pt idx="2662">
                  <c:v>58.527999999999999</c:v>
                </c:pt>
                <c:pt idx="2663">
                  <c:v>54.795000000000002</c:v>
                </c:pt>
                <c:pt idx="2664">
                  <c:v>72.948999999999998</c:v>
                </c:pt>
                <c:pt idx="2665">
                  <c:v>54.701000000000001</c:v>
                </c:pt>
                <c:pt idx="2666">
                  <c:v>53.88</c:v>
                </c:pt>
                <c:pt idx="2667">
                  <c:v>69.159000000000006</c:v>
                </c:pt>
                <c:pt idx="2668">
                  <c:v>78.603999999999999</c:v>
                </c:pt>
                <c:pt idx="2669">
                  <c:v>73.436999999999998</c:v>
                </c:pt>
                <c:pt idx="2670">
                  <c:v>72.900000000000006</c:v>
                </c:pt>
                <c:pt idx="2671">
                  <c:v>76.988</c:v>
                </c:pt>
                <c:pt idx="2672">
                  <c:v>77.305000000000007</c:v>
                </c:pt>
                <c:pt idx="2673">
                  <c:v>77.328999999999994</c:v>
                </c:pt>
                <c:pt idx="2674">
                  <c:v>76.475999999999999</c:v>
                </c:pt>
                <c:pt idx="2675">
                  <c:v>73.888000000000005</c:v>
                </c:pt>
                <c:pt idx="2676">
                  <c:v>77.203000000000003</c:v>
                </c:pt>
                <c:pt idx="2677">
                  <c:v>74.290999999999997</c:v>
                </c:pt>
                <c:pt idx="2678">
                  <c:v>69.230999999999995</c:v>
                </c:pt>
                <c:pt idx="2679">
                  <c:v>67.41</c:v>
                </c:pt>
                <c:pt idx="2680">
                  <c:v>65.260999999999996</c:v>
                </c:pt>
                <c:pt idx="2681">
                  <c:v>47.448</c:v>
                </c:pt>
                <c:pt idx="2682">
                  <c:v>70.594999999999999</c:v>
                </c:pt>
                <c:pt idx="2683">
                  <c:v>74.694999999999993</c:v>
                </c:pt>
                <c:pt idx="2684">
                  <c:v>73.960999999999999</c:v>
                </c:pt>
                <c:pt idx="2685">
                  <c:v>71.558000000000007</c:v>
                </c:pt>
                <c:pt idx="2686">
                  <c:v>68.738</c:v>
                </c:pt>
                <c:pt idx="2687">
                  <c:v>77.206999999999994</c:v>
                </c:pt>
                <c:pt idx="2688">
                  <c:v>72.822000000000003</c:v>
                </c:pt>
                <c:pt idx="2689">
                  <c:v>70.400000000000006</c:v>
                </c:pt>
                <c:pt idx="2690">
                  <c:v>77.971999999999994</c:v>
                </c:pt>
                <c:pt idx="2691">
                  <c:v>72.328000000000003</c:v>
                </c:pt>
                <c:pt idx="2692">
                  <c:v>81.025999999999996</c:v>
                </c:pt>
                <c:pt idx="2693">
                  <c:v>78.364000000000004</c:v>
                </c:pt>
                <c:pt idx="2694">
                  <c:v>76.745999999999995</c:v>
                </c:pt>
                <c:pt idx="2695">
                  <c:v>73.033000000000001</c:v>
                </c:pt>
                <c:pt idx="2696">
                  <c:v>76.933999999999997</c:v>
                </c:pt>
                <c:pt idx="2697">
                  <c:v>73.444999999999993</c:v>
                </c:pt>
                <c:pt idx="2698">
                  <c:v>72.519000000000005</c:v>
                </c:pt>
                <c:pt idx="2699">
                  <c:v>54.289000000000001</c:v>
                </c:pt>
                <c:pt idx="2700">
                  <c:v>68.221999999999994</c:v>
                </c:pt>
                <c:pt idx="2701">
                  <c:v>54.536999999999999</c:v>
                </c:pt>
                <c:pt idx="2702">
                  <c:v>64.878</c:v>
                </c:pt>
                <c:pt idx="2703">
                  <c:v>74.099000000000004</c:v>
                </c:pt>
                <c:pt idx="2704">
                  <c:v>75.893000000000001</c:v>
                </c:pt>
                <c:pt idx="2705">
                  <c:v>73.03</c:v>
                </c:pt>
                <c:pt idx="2706">
                  <c:v>79.933999999999997</c:v>
                </c:pt>
                <c:pt idx="2707">
                  <c:v>79.668999999999997</c:v>
                </c:pt>
                <c:pt idx="2708">
                  <c:v>80.372</c:v>
                </c:pt>
                <c:pt idx="2709">
                  <c:v>80.912000000000006</c:v>
                </c:pt>
                <c:pt idx="2710">
                  <c:v>76.046000000000006</c:v>
                </c:pt>
                <c:pt idx="2711">
                  <c:v>81.275000000000006</c:v>
                </c:pt>
                <c:pt idx="2712">
                  <c:v>82.052999999999997</c:v>
                </c:pt>
                <c:pt idx="2713">
                  <c:v>77.417000000000002</c:v>
                </c:pt>
                <c:pt idx="2714">
                  <c:v>77.088999999999999</c:v>
                </c:pt>
                <c:pt idx="2715">
                  <c:v>79.150999999999996</c:v>
                </c:pt>
                <c:pt idx="2716">
                  <c:v>72.171999999999997</c:v>
                </c:pt>
                <c:pt idx="2717">
                  <c:v>81.819999999999993</c:v>
                </c:pt>
                <c:pt idx="2718">
                  <c:v>63.581000000000003</c:v>
                </c:pt>
                <c:pt idx="2719">
                  <c:v>69.16</c:v>
                </c:pt>
                <c:pt idx="2720">
                  <c:v>64.343999999999994</c:v>
                </c:pt>
                <c:pt idx="2721">
                  <c:v>51.316000000000003</c:v>
                </c:pt>
                <c:pt idx="2722">
                  <c:v>71.066999999999993</c:v>
                </c:pt>
                <c:pt idx="2723">
                  <c:v>73.155000000000001</c:v>
                </c:pt>
                <c:pt idx="2724">
                  <c:v>80.435000000000002</c:v>
                </c:pt>
                <c:pt idx="2725">
                  <c:v>74.429000000000002</c:v>
                </c:pt>
                <c:pt idx="2726">
                  <c:v>81.643000000000001</c:v>
                </c:pt>
                <c:pt idx="2727">
                  <c:v>81.376999999999995</c:v>
                </c:pt>
                <c:pt idx="2728">
                  <c:v>82.703000000000003</c:v>
                </c:pt>
                <c:pt idx="2729">
                  <c:v>83.792000000000002</c:v>
                </c:pt>
                <c:pt idx="2730">
                  <c:v>81.022000000000006</c:v>
                </c:pt>
                <c:pt idx="2731">
                  <c:v>84.396000000000001</c:v>
                </c:pt>
                <c:pt idx="2732">
                  <c:v>81.683000000000007</c:v>
                </c:pt>
                <c:pt idx="2733">
                  <c:v>82.046000000000006</c:v>
                </c:pt>
                <c:pt idx="2734">
                  <c:v>82.022000000000006</c:v>
                </c:pt>
                <c:pt idx="2735">
                  <c:v>72.671000000000006</c:v>
                </c:pt>
                <c:pt idx="2736">
                  <c:v>83.287999999999997</c:v>
                </c:pt>
                <c:pt idx="2737">
                  <c:v>81.448999999999998</c:v>
                </c:pt>
                <c:pt idx="2738">
                  <c:v>73.596000000000004</c:v>
                </c:pt>
                <c:pt idx="2739">
                  <c:v>74.653999999999996</c:v>
                </c:pt>
                <c:pt idx="2740">
                  <c:v>71.347999999999999</c:v>
                </c:pt>
                <c:pt idx="2741">
                  <c:v>64.866</c:v>
                </c:pt>
                <c:pt idx="2742">
                  <c:v>73.498000000000005</c:v>
                </c:pt>
                <c:pt idx="2743">
                  <c:v>80.225999999999999</c:v>
                </c:pt>
                <c:pt idx="2744">
                  <c:v>77.19</c:v>
                </c:pt>
                <c:pt idx="2745">
                  <c:v>80.841999999999999</c:v>
                </c:pt>
                <c:pt idx="2746">
                  <c:v>81.516999999999996</c:v>
                </c:pt>
                <c:pt idx="2747">
                  <c:v>83.293000000000006</c:v>
                </c:pt>
                <c:pt idx="2748">
                  <c:v>83.204999999999998</c:v>
                </c:pt>
                <c:pt idx="2749">
                  <c:v>86.268000000000001</c:v>
                </c:pt>
                <c:pt idx="2750">
                  <c:v>82.89</c:v>
                </c:pt>
                <c:pt idx="2751">
                  <c:v>85.921999999999997</c:v>
                </c:pt>
                <c:pt idx="2752">
                  <c:v>84.712000000000003</c:v>
                </c:pt>
                <c:pt idx="2753">
                  <c:v>85.462999999999994</c:v>
                </c:pt>
                <c:pt idx="2754">
                  <c:v>85.742000000000004</c:v>
                </c:pt>
                <c:pt idx="2755">
                  <c:v>81.825000000000003</c:v>
                </c:pt>
                <c:pt idx="2756">
                  <c:v>84.290999999999997</c:v>
                </c:pt>
                <c:pt idx="2757">
                  <c:v>78.983000000000004</c:v>
                </c:pt>
                <c:pt idx="2758">
                  <c:v>77.408000000000001</c:v>
                </c:pt>
                <c:pt idx="2759">
                  <c:v>75.59</c:v>
                </c:pt>
                <c:pt idx="2760">
                  <c:v>68.146000000000001</c:v>
                </c:pt>
                <c:pt idx="2761">
                  <c:v>76.820999999999998</c:v>
                </c:pt>
                <c:pt idx="2762">
                  <c:v>65.608999999999995</c:v>
                </c:pt>
                <c:pt idx="2763">
                  <c:v>70.231999999999999</c:v>
                </c:pt>
                <c:pt idx="2764">
                  <c:v>71.031000000000006</c:v>
                </c:pt>
                <c:pt idx="2765">
                  <c:v>78.899000000000001</c:v>
                </c:pt>
                <c:pt idx="2766">
                  <c:v>81.227999999999994</c:v>
                </c:pt>
                <c:pt idx="2767">
                  <c:v>78.748999999999995</c:v>
                </c:pt>
                <c:pt idx="2768">
                  <c:v>86.382000000000005</c:v>
                </c:pt>
                <c:pt idx="2769">
                  <c:v>84.802999999999997</c:v>
                </c:pt>
                <c:pt idx="2770">
                  <c:v>86.356999999999999</c:v>
                </c:pt>
                <c:pt idx="2771">
                  <c:v>86.789000000000001</c:v>
                </c:pt>
                <c:pt idx="2772">
                  <c:v>86.147999999999996</c:v>
                </c:pt>
                <c:pt idx="2773">
                  <c:v>86.212999999999994</c:v>
                </c:pt>
                <c:pt idx="2774">
                  <c:v>87.724999999999994</c:v>
                </c:pt>
                <c:pt idx="2775">
                  <c:v>84.387</c:v>
                </c:pt>
                <c:pt idx="2776">
                  <c:v>85.861000000000004</c:v>
                </c:pt>
                <c:pt idx="2777">
                  <c:v>83.51</c:v>
                </c:pt>
                <c:pt idx="2778">
                  <c:v>82.352999999999994</c:v>
                </c:pt>
                <c:pt idx="2779">
                  <c:v>82.028999999999996</c:v>
                </c:pt>
                <c:pt idx="2780">
                  <c:v>75.659000000000006</c:v>
                </c:pt>
                <c:pt idx="2781">
                  <c:v>74.084000000000003</c:v>
                </c:pt>
                <c:pt idx="2782">
                  <c:v>68.373000000000005</c:v>
                </c:pt>
                <c:pt idx="2783">
                  <c:v>72.929000000000002</c:v>
                </c:pt>
                <c:pt idx="2784">
                  <c:v>76.417000000000002</c:v>
                </c:pt>
                <c:pt idx="2785">
                  <c:v>82.417000000000002</c:v>
                </c:pt>
                <c:pt idx="2786">
                  <c:v>78.143000000000001</c:v>
                </c:pt>
                <c:pt idx="2787">
                  <c:v>82.938999999999993</c:v>
                </c:pt>
                <c:pt idx="2788">
                  <c:v>82.084999999999994</c:v>
                </c:pt>
                <c:pt idx="2789">
                  <c:v>82.825999999999993</c:v>
                </c:pt>
                <c:pt idx="2790">
                  <c:v>87.16</c:v>
                </c:pt>
                <c:pt idx="2791">
                  <c:v>86.088999999999999</c:v>
                </c:pt>
                <c:pt idx="2792">
                  <c:v>86.626999999999995</c:v>
                </c:pt>
                <c:pt idx="2793">
                  <c:v>88.164000000000001</c:v>
                </c:pt>
                <c:pt idx="2794">
                  <c:v>87.6</c:v>
                </c:pt>
                <c:pt idx="2795">
                  <c:v>86.734999999999999</c:v>
                </c:pt>
                <c:pt idx="2796">
                  <c:v>86.983999999999995</c:v>
                </c:pt>
                <c:pt idx="2797">
                  <c:v>85.613</c:v>
                </c:pt>
                <c:pt idx="2798">
                  <c:v>85.096999999999994</c:v>
                </c:pt>
                <c:pt idx="2799">
                  <c:v>83.72</c:v>
                </c:pt>
                <c:pt idx="2800">
                  <c:v>81.424999999999997</c:v>
                </c:pt>
                <c:pt idx="2801">
                  <c:v>78.093000000000004</c:v>
                </c:pt>
                <c:pt idx="2802">
                  <c:v>70.046000000000006</c:v>
                </c:pt>
                <c:pt idx="2803">
                  <c:v>48.540999999999997</c:v>
                </c:pt>
                <c:pt idx="2804">
                  <c:v>68.39</c:v>
                </c:pt>
                <c:pt idx="2805">
                  <c:v>76.884</c:v>
                </c:pt>
                <c:pt idx="2806">
                  <c:v>82.634</c:v>
                </c:pt>
                <c:pt idx="2807">
                  <c:v>84.367999999999995</c:v>
                </c:pt>
                <c:pt idx="2808">
                  <c:v>86.075999999999993</c:v>
                </c:pt>
                <c:pt idx="2809">
                  <c:v>86.741</c:v>
                </c:pt>
                <c:pt idx="2810">
                  <c:v>88.174999999999997</c:v>
                </c:pt>
                <c:pt idx="2811">
                  <c:v>88.539000000000001</c:v>
                </c:pt>
                <c:pt idx="2812">
                  <c:v>85.426000000000002</c:v>
                </c:pt>
                <c:pt idx="2813">
                  <c:v>87.611000000000004</c:v>
                </c:pt>
                <c:pt idx="2814">
                  <c:v>89.004999999999995</c:v>
                </c:pt>
                <c:pt idx="2815">
                  <c:v>86.656000000000006</c:v>
                </c:pt>
                <c:pt idx="2816">
                  <c:v>89.195999999999998</c:v>
                </c:pt>
                <c:pt idx="2817">
                  <c:v>85.382999999999996</c:v>
                </c:pt>
                <c:pt idx="2818">
                  <c:v>87.227000000000004</c:v>
                </c:pt>
                <c:pt idx="2819">
                  <c:v>85.03</c:v>
                </c:pt>
                <c:pt idx="2820">
                  <c:v>84.536000000000001</c:v>
                </c:pt>
                <c:pt idx="2821">
                  <c:v>80.05</c:v>
                </c:pt>
                <c:pt idx="2822">
                  <c:v>77.167000000000002</c:v>
                </c:pt>
                <c:pt idx="2823">
                  <c:v>57.723999999999997</c:v>
                </c:pt>
                <c:pt idx="2824">
                  <c:v>67.567999999999998</c:v>
                </c:pt>
                <c:pt idx="2825">
                  <c:v>76.701999999999998</c:v>
                </c:pt>
                <c:pt idx="2826">
                  <c:v>77.959000000000003</c:v>
                </c:pt>
                <c:pt idx="2827">
                  <c:v>84.45</c:v>
                </c:pt>
                <c:pt idx="2828">
                  <c:v>85.536000000000001</c:v>
                </c:pt>
                <c:pt idx="2829">
                  <c:v>85.832999999999998</c:v>
                </c:pt>
                <c:pt idx="2830">
                  <c:v>89.058999999999997</c:v>
                </c:pt>
                <c:pt idx="2831">
                  <c:v>88.081999999999994</c:v>
                </c:pt>
                <c:pt idx="2832">
                  <c:v>90.045000000000002</c:v>
                </c:pt>
                <c:pt idx="2833">
                  <c:v>89.611999999999995</c:v>
                </c:pt>
                <c:pt idx="2834">
                  <c:v>89.653000000000006</c:v>
                </c:pt>
                <c:pt idx="2835">
                  <c:v>92.373000000000005</c:v>
                </c:pt>
                <c:pt idx="2836">
                  <c:v>89.231999999999999</c:v>
                </c:pt>
                <c:pt idx="2837">
                  <c:v>87.784000000000006</c:v>
                </c:pt>
                <c:pt idx="2838">
                  <c:v>89.233000000000004</c:v>
                </c:pt>
                <c:pt idx="2839">
                  <c:v>86.198999999999998</c:v>
                </c:pt>
                <c:pt idx="2840">
                  <c:v>82.784000000000006</c:v>
                </c:pt>
                <c:pt idx="2841">
                  <c:v>86.019000000000005</c:v>
                </c:pt>
                <c:pt idx="2842">
                  <c:v>74.218999999999994</c:v>
                </c:pt>
                <c:pt idx="2843">
                  <c:v>75.951999999999998</c:v>
                </c:pt>
                <c:pt idx="2844">
                  <c:v>75.489999999999995</c:v>
                </c:pt>
                <c:pt idx="2845">
                  <c:v>73.222999999999999</c:v>
                </c:pt>
                <c:pt idx="2846">
                  <c:v>81.852999999999994</c:v>
                </c:pt>
                <c:pt idx="2847">
                  <c:v>84.504999999999995</c:v>
                </c:pt>
                <c:pt idx="2848">
                  <c:v>87.632999999999996</c:v>
                </c:pt>
                <c:pt idx="2849">
                  <c:v>84.852999999999994</c:v>
                </c:pt>
                <c:pt idx="2850">
                  <c:v>90.010999999999996</c:v>
                </c:pt>
                <c:pt idx="2851">
                  <c:v>87.457999999999998</c:v>
                </c:pt>
                <c:pt idx="2852">
                  <c:v>90.44</c:v>
                </c:pt>
                <c:pt idx="2853">
                  <c:v>89.447999999999993</c:v>
                </c:pt>
                <c:pt idx="2854">
                  <c:v>88.141999999999996</c:v>
                </c:pt>
                <c:pt idx="2855">
                  <c:v>90.409000000000006</c:v>
                </c:pt>
                <c:pt idx="2856">
                  <c:v>86.049000000000007</c:v>
                </c:pt>
                <c:pt idx="2857">
                  <c:v>89.552000000000007</c:v>
                </c:pt>
                <c:pt idx="2858">
                  <c:v>87.897000000000006</c:v>
                </c:pt>
                <c:pt idx="2859">
                  <c:v>84.185000000000002</c:v>
                </c:pt>
                <c:pt idx="2860">
                  <c:v>88.643000000000001</c:v>
                </c:pt>
                <c:pt idx="2861">
                  <c:v>72.2</c:v>
                </c:pt>
                <c:pt idx="2862">
                  <c:v>67.602999999999994</c:v>
                </c:pt>
                <c:pt idx="2863">
                  <c:v>70.277000000000001</c:v>
                </c:pt>
                <c:pt idx="2864">
                  <c:v>79.013000000000005</c:v>
                </c:pt>
                <c:pt idx="2865">
                  <c:v>80.290000000000006</c:v>
                </c:pt>
                <c:pt idx="2866">
                  <c:v>75.161000000000001</c:v>
                </c:pt>
                <c:pt idx="2867">
                  <c:v>89.132000000000005</c:v>
                </c:pt>
                <c:pt idx="2868">
                  <c:v>80.158000000000001</c:v>
                </c:pt>
                <c:pt idx="2869">
                  <c:v>87.22</c:v>
                </c:pt>
                <c:pt idx="2870">
                  <c:v>85.084000000000003</c:v>
                </c:pt>
                <c:pt idx="2871">
                  <c:v>86.477999999999994</c:v>
                </c:pt>
                <c:pt idx="2872">
                  <c:v>87.700999999999993</c:v>
                </c:pt>
                <c:pt idx="2873">
                  <c:v>88.703000000000003</c:v>
                </c:pt>
                <c:pt idx="2874">
                  <c:v>83.760999999999996</c:v>
                </c:pt>
                <c:pt idx="2875">
                  <c:v>88.275000000000006</c:v>
                </c:pt>
                <c:pt idx="2876">
                  <c:v>81.114000000000004</c:v>
                </c:pt>
                <c:pt idx="2877">
                  <c:v>86.146000000000001</c:v>
                </c:pt>
                <c:pt idx="2878">
                  <c:v>84.052999999999997</c:v>
                </c:pt>
                <c:pt idx="2879">
                  <c:v>78.426000000000002</c:v>
                </c:pt>
                <c:pt idx="2880">
                  <c:v>81.403000000000006</c:v>
                </c:pt>
                <c:pt idx="2881">
                  <c:v>44.904000000000003</c:v>
                </c:pt>
                <c:pt idx="2882">
                  <c:v>81.533000000000001</c:v>
                </c:pt>
                <c:pt idx="2883">
                  <c:v>76.563999999999993</c:v>
                </c:pt>
                <c:pt idx="2884">
                  <c:v>64.102999999999994</c:v>
                </c:pt>
                <c:pt idx="2885">
                  <c:v>73.938999999999993</c:v>
                </c:pt>
                <c:pt idx="2886">
                  <c:v>85.427000000000007</c:v>
                </c:pt>
                <c:pt idx="2887">
                  <c:v>78.295000000000002</c:v>
                </c:pt>
                <c:pt idx="2888">
                  <c:v>83.328000000000003</c:v>
                </c:pt>
                <c:pt idx="2889">
                  <c:v>88.501999999999995</c:v>
                </c:pt>
                <c:pt idx="2890">
                  <c:v>82.602000000000004</c:v>
                </c:pt>
                <c:pt idx="2891">
                  <c:v>86.408000000000001</c:v>
                </c:pt>
                <c:pt idx="2892">
                  <c:v>86.227999999999994</c:v>
                </c:pt>
                <c:pt idx="2893">
                  <c:v>78.841999999999999</c:v>
                </c:pt>
                <c:pt idx="2894">
                  <c:v>84.474999999999994</c:v>
                </c:pt>
                <c:pt idx="2895">
                  <c:v>83.762</c:v>
                </c:pt>
                <c:pt idx="2896">
                  <c:v>78.665999999999997</c:v>
                </c:pt>
                <c:pt idx="2897">
                  <c:v>81.072000000000003</c:v>
                </c:pt>
                <c:pt idx="2898">
                  <c:v>79.739000000000004</c:v>
                </c:pt>
                <c:pt idx="2899">
                  <c:v>75.272000000000006</c:v>
                </c:pt>
                <c:pt idx="2900">
                  <c:v>75.120999999999995</c:v>
                </c:pt>
                <c:pt idx="2901">
                  <c:v>56.57</c:v>
                </c:pt>
                <c:pt idx="2902">
                  <c:v>63.478000000000002</c:v>
                </c:pt>
                <c:pt idx="2903">
                  <c:v>42.569000000000003</c:v>
                </c:pt>
                <c:pt idx="2904">
                  <c:v>73.89</c:v>
                </c:pt>
                <c:pt idx="2905">
                  <c:v>77.227999999999994</c:v>
                </c:pt>
                <c:pt idx="2906">
                  <c:v>73.688999999999993</c:v>
                </c:pt>
                <c:pt idx="2907">
                  <c:v>70.793000000000006</c:v>
                </c:pt>
                <c:pt idx="2908">
                  <c:v>67.725999999999999</c:v>
                </c:pt>
                <c:pt idx="2909">
                  <c:v>75.075000000000003</c:v>
                </c:pt>
                <c:pt idx="2910">
                  <c:v>78.978999999999999</c:v>
                </c:pt>
                <c:pt idx="2911">
                  <c:v>83.174000000000007</c:v>
                </c:pt>
                <c:pt idx="2912">
                  <c:v>83.38</c:v>
                </c:pt>
                <c:pt idx="2913">
                  <c:v>84.602999999999994</c:v>
                </c:pt>
                <c:pt idx="2914">
                  <c:v>84.484999999999999</c:v>
                </c:pt>
                <c:pt idx="2915">
                  <c:v>82.33</c:v>
                </c:pt>
                <c:pt idx="2916">
                  <c:v>81.537000000000006</c:v>
                </c:pt>
                <c:pt idx="2917">
                  <c:v>75.608999999999995</c:v>
                </c:pt>
                <c:pt idx="2918">
                  <c:v>68.495000000000005</c:v>
                </c:pt>
                <c:pt idx="2919">
                  <c:v>67.254999999999995</c:v>
                </c:pt>
                <c:pt idx="2920">
                  <c:v>65.626999999999995</c:v>
                </c:pt>
                <c:pt idx="2921">
                  <c:v>55.697000000000003</c:v>
                </c:pt>
                <c:pt idx="2922">
                  <c:v>68.236000000000004</c:v>
                </c:pt>
                <c:pt idx="2923">
                  <c:v>71.701999999999998</c:v>
                </c:pt>
                <c:pt idx="2924">
                  <c:v>75.831999999999994</c:v>
                </c:pt>
                <c:pt idx="2925">
                  <c:v>79.213999999999999</c:v>
                </c:pt>
                <c:pt idx="2926">
                  <c:v>79.069999999999993</c:v>
                </c:pt>
                <c:pt idx="2927">
                  <c:v>78.141999999999996</c:v>
                </c:pt>
                <c:pt idx="2928">
                  <c:v>77.213999999999999</c:v>
                </c:pt>
                <c:pt idx="2929">
                  <c:v>78.052000000000007</c:v>
                </c:pt>
                <c:pt idx="2930">
                  <c:v>78.466999999999999</c:v>
                </c:pt>
                <c:pt idx="2931">
                  <c:v>75.965000000000003</c:v>
                </c:pt>
                <c:pt idx="2932">
                  <c:v>71.884</c:v>
                </c:pt>
                <c:pt idx="2933">
                  <c:v>72.8</c:v>
                </c:pt>
                <c:pt idx="2934">
                  <c:v>70.975999999999999</c:v>
                </c:pt>
                <c:pt idx="2935">
                  <c:v>68.966999999999999</c:v>
                </c:pt>
                <c:pt idx="2936">
                  <c:v>62.75</c:v>
                </c:pt>
                <c:pt idx="2937">
                  <c:v>12.738</c:v>
                </c:pt>
                <c:pt idx="2938">
                  <c:v>52.052999999999997</c:v>
                </c:pt>
                <c:pt idx="2939">
                  <c:v>60.076999999999998</c:v>
                </c:pt>
                <c:pt idx="2940">
                  <c:v>52.945999999999998</c:v>
                </c:pt>
                <c:pt idx="2941">
                  <c:v>68.119</c:v>
                </c:pt>
                <c:pt idx="2942">
                  <c:v>71.16</c:v>
                </c:pt>
                <c:pt idx="2943">
                  <c:v>69.52</c:v>
                </c:pt>
                <c:pt idx="2944">
                  <c:v>68.260999999999996</c:v>
                </c:pt>
                <c:pt idx="2945">
                  <c:v>67.376000000000005</c:v>
                </c:pt>
                <c:pt idx="2946">
                  <c:v>71.162999999999997</c:v>
                </c:pt>
                <c:pt idx="2947">
                  <c:v>71.099999999999994</c:v>
                </c:pt>
                <c:pt idx="2948">
                  <c:v>70.382999999999996</c:v>
                </c:pt>
                <c:pt idx="2949">
                  <c:v>66.48</c:v>
                </c:pt>
                <c:pt idx="2950">
                  <c:v>65.094999999999999</c:v>
                </c:pt>
                <c:pt idx="2951">
                  <c:v>67.42</c:v>
                </c:pt>
                <c:pt idx="2952">
                  <c:v>60.856000000000002</c:v>
                </c:pt>
                <c:pt idx="2953">
                  <c:v>53.087000000000003</c:v>
                </c:pt>
                <c:pt idx="2954">
                  <c:v>43.851999999999997</c:v>
                </c:pt>
                <c:pt idx="2955">
                  <c:v>34.771000000000001</c:v>
                </c:pt>
                <c:pt idx="2956">
                  <c:v>60.683</c:v>
                </c:pt>
                <c:pt idx="2957">
                  <c:v>68.417000000000002</c:v>
                </c:pt>
                <c:pt idx="2958">
                  <c:v>65.191000000000003</c:v>
                </c:pt>
                <c:pt idx="2959">
                  <c:v>61.953000000000003</c:v>
                </c:pt>
                <c:pt idx="2960">
                  <c:v>68.525999999999996</c:v>
                </c:pt>
                <c:pt idx="2961">
                  <c:v>72.552999999999997</c:v>
                </c:pt>
                <c:pt idx="2962">
                  <c:v>53.558999999999997</c:v>
                </c:pt>
                <c:pt idx="2963">
                  <c:v>61.756</c:v>
                </c:pt>
                <c:pt idx="2964">
                  <c:v>56.305</c:v>
                </c:pt>
                <c:pt idx="2965">
                  <c:v>69.301000000000002</c:v>
                </c:pt>
                <c:pt idx="2966">
                  <c:v>74.438999999999993</c:v>
                </c:pt>
                <c:pt idx="2967">
                  <c:v>71.891000000000005</c:v>
                </c:pt>
                <c:pt idx="2968">
                  <c:v>58.183</c:v>
                </c:pt>
                <c:pt idx="2969">
                  <c:v>70.933999999999997</c:v>
                </c:pt>
                <c:pt idx="2970">
                  <c:v>56.866</c:v>
                </c:pt>
                <c:pt idx="2971">
                  <c:v>57.555999999999997</c:v>
                </c:pt>
                <c:pt idx="2972">
                  <c:v>65.528999999999996</c:v>
                </c:pt>
                <c:pt idx="2973">
                  <c:v>75.572999999999993</c:v>
                </c:pt>
                <c:pt idx="2974">
                  <c:v>51.639000000000003</c:v>
                </c:pt>
                <c:pt idx="2975">
                  <c:v>63.393000000000001</c:v>
                </c:pt>
                <c:pt idx="2976">
                  <c:v>66.620999999999995</c:v>
                </c:pt>
                <c:pt idx="2977">
                  <c:v>70.575000000000003</c:v>
                </c:pt>
                <c:pt idx="2978">
                  <c:v>68.789000000000001</c:v>
                </c:pt>
                <c:pt idx="2979">
                  <c:v>56.045999999999999</c:v>
                </c:pt>
                <c:pt idx="2980">
                  <c:v>63.845999999999997</c:v>
                </c:pt>
                <c:pt idx="2981">
                  <c:v>72.494</c:v>
                </c:pt>
                <c:pt idx="2982">
                  <c:v>68.585999999999999</c:v>
                </c:pt>
                <c:pt idx="2983">
                  <c:v>61.372999999999998</c:v>
                </c:pt>
                <c:pt idx="2984">
                  <c:v>69.028000000000006</c:v>
                </c:pt>
                <c:pt idx="2985">
                  <c:v>70.796999999999997</c:v>
                </c:pt>
                <c:pt idx="2986">
                  <c:v>71.634</c:v>
                </c:pt>
                <c:pt idx="2987">
                  <c:v>57.402999999999999</c:v>
                </c:pt>
                <c:pt idx="2988">
                  <c:v>68.650000000000006</c:v>
                </c:pt>
                <c:pt idx="2989">
                  <c:v>69.822000000000003</c:v>
                </c:pt>
                <c:pt idx="2990">
                  <c:v>66.135000000000005</c:v>
                </c:pt>
                <c:pt idx="2991">
                  <c:v>72.278000000000006</c:v>
                </c:pt>
                <c:pt idx="2992">
                  <c:v>75.576999999999998</c:v>
                </c:pt>
                <c:pt idx="2993">
                  <c:v>68.94</c:v>
                </c:pt>
                <c:pt idx="2994">
                  <c:v>70.986000000000004</c:v>
                </c:pt>
                <c:pt idx="2995">
                  <c:v>55.9</c:v>
                </c:pt>
                <c:pt idx="2996">
                  <c:v>59.765000000000001</c:v>
                </c:pt>
                <c:pt idx="2997">
                  <c:v>56.366</c:v>
                </c:pt>
                <c:pt idx="2998">
                  <c:v>72.325000000000003</c:v>
                </c:pt>
                <c:pt idx="2999">
                  <c:v>59.707999999999998</c:v>
                </c:pt>
                <c:pt idx="3000">
                  <c:v>72.025000000000006</c:v>
                </c:pt>
                <c:pt idx="3001">
                  <c:v>69.653999999999996</c:v>
                </c:pt>
                <c:pt idx="3002">
                  <c:v>70.429000000000002</c:v>
                </c:pt>
                <c:pt idx="3003">
                  <c:v>69.02</c:v>
                </c:pt>
                <c:pt idx="3004">
                  <c:v>59.155999999999999</c:v>
                </c:pt>
                <c:pt idx="3005">
                  <c:v>62.357999999999997</c:v>
                </c:pt>
                <c:pt idx="3006">
                  <c:v>70.284000000000006</c:v>
                </c:pt>
                <c:pt idx="3007">
                  <c:v>72.991</c:v>
                </c:pt>
                <c:pt idx="3008">
                  <c:v>72.096999999999994</c:v>
                </c:pt>
                <c:pt idx="3009">
                  <c:v>58.518000000000001</c:v>
                </c:pt>
                <c:pt idx="3010">
                  <c:v>71.292000000000002</c:v>
                </c:pt>
                <c:pt idx="3011">
                  <c:v>76.296999999999997</c:v>
                </c:pt>
                <c:pt idx="3012">
                  <c:v>63.468000000000004</c:v>
                </c:pt>
                <c:pt idx="3013">
                  <c:v>61.847999999999999</c:v>
                </c:pt>
                <c:pt idx="3014">
                  <c:v>77.349999999999994</c:v>
                </c:pt>
                <c:pt idx="3015">
                  <c:v>70.646000000000001</c:v>
                </c:pt>
                <c:pt idx="3016">
                  <c:v>55.780999999999999</c:v>
                </c:pt>
                <c:pt idx="3017">
                  <c:v>75.134</c:v>
                </c:pt>
                <c:pt idx="3018">
                  <c:v>69.715000000000003</c:v>
                </c:pt>
                <c:pt idx="3019">
                  <c:v>67.376999999999995</c:v>
                </c:pt>
                <c:pt idx="3020">
                  <c:v>58.881</c:v>
                </c:pt>
                <c:pt idx="3021">
                  <c:v>64.498999999999995</c:v>
                </c:pt>
                <c:pt idx="3022">
                  <c:v>55.802</c:v>
                </c:pt>
                <c:pt idx="3023">
                  <c:v>57.670999999999999</c:v>
                </c:pt>
                <c:pt idx="3024">
                  <c:v>71.284000000000006</c:v>
                </c:pt>
                <c:pt idx="3025">
                  <c:v>53.720999999999997</c:v>
                </c:pt>
                <c:pt idx="3026">
                  <c:v>75.685000000000002</c:v>
                </c:pt>
                <c:pt idx="3027">
                  <c:v>63.734000000000002</c:v>
                </c:pt>
                <c:pt idx="3028">
                  <c:v>62.759</c:v>
                </c:pt>
                <c:pt idx="3029">
                  <c:v>71.823999999999998</c:v>
                </c:pt>
                <c:pt idx="3030">
                  <c:v>67.981999999999999</c:v>
                </c:pt>
                <c:pt idx="3031">
                  <c:v>73.792000000000002</c:v>
                </c:pt>
                <c:pt idx="3032">
                  <c:v>60.5</c:v>
                </c:pt>
                <c:pt idx="3033">
                  <c:v>66.7</c:v>
                </c:pt>
                <c:pt idx="3034">
                  <c:v>55.048999999999999</c:v>
                </c:pt>
                <c:pt idx="3035">
                  <c:v>62.808</c:v>
                </c:pt>
                <c:pt idx="3036">
                  <c:v>76.435000000000002</c:v>
                </c:pt>
                <c:pt idx="3037">
                  <c:v>45.53</c:v>
                </c:pt>
                <c:pt idx="3038">
                  <c:v>2.5249999999999999</c:v>
                </c:pt>
                <c:pt idx="3039">
                  <c:v>71.685000000000002</c:v>
                </c:pt>
                <c:pt idx="3040">
                  <c:v>60.131999999999998</c:v>
                </c:pt>
                <c:pt idx="3041">
                  <c:v>60.826000000000001</c:v>
                </c:pt>
                <c:pt idx="3042">
                  <c:v>70.284999999999997</c:v>
                </c:pt>
                <c:pt idx="3043">
                  <c:v>78.984999999999999</c:v>
                </c:pt>
                <c:pt idx="3044">
                  <c:v>73.938000000000002</c:v>
                </c:pt>
                <c:pt idx="3045">
                  <c:v>73.176000000000002</c:v>
                </c:pt>
                <c:pt idx="3046">
                  <c:v>77.161000000000001</c:v>
                </c:pt>
                <c:pt idx="3047">
                  <c:v>77.316999999999993</c:v>
                </c:pt>
                <c:pt idx="3048">
                  <c:v>76.912999999999997</c:v>
                </c:pt>
                <c:pt idx="3049">
                  <c:v>76.302000000000007</c:v>
                </c:pt>
                <c:pt idx="3050">
                  <c:v>73.597999999999999</c:v>
                </c:pt>
                <c:pt idx="3051">
                  <c:v>76.828000000000003</c:v>
                </c:pt>
                <c:pt idx="3052">
                  <c:v>73.748000000000005</c:v>
                </c:pt>
                <c:pt idx="3053">
                  <c:v>67.861000000000004</c:v>
                </c:pt>
                <c:pt idx="3054">
                  <c:v>65.176000000000002</c:v>
                </c:pt>
                <c:pt idx="3055">
                  <c:v>62.305999999999997</c:v>
                </c:pt>
                <c:pt idx="3056">
                  <c:v>52.62</c:v>
                </c:pt>
                <c:pt idx="3057">
                  <c:v>71.897000000000006</c:v>
                </c:pt>
                <c:pt idx="3058">
                  <c:v>75.277000000000001</c:v>
                </c:pt>
                <c:pt idx="3059">
                  <c:v>75.146000000000001</c:v>
                </c:pt>
                <c:pt idx="3060">
                  <c:v>73.045000000000002</c:v>
                </c:pt>
                <c:pt idx="3061">
                  <c:v>71.363</c:v>
                </c:pt>
                <c:pt idx="3062">
                  <c:v>78.054000000000002</c:v>
                </c:pt>
                <c:pt idx="3063">
                  <c:v>74.366</c:v>
                </c:pt>
                <c:pt idx="3064">
                  <c:v>72.296000000000006</c:v>
                </c:pt>
                <c:pt idx="3065">
                  <c:v>77.977000000000004</c:v>
                </c:pt>
                <c:pt idx="3066">
                  <c:v>74.016000000000005</c:v>
                </c:pt>
                <c:pt idx="3067">
                  <c:v>81.658000000000001</c:v>
                </c:pt>
                <c:pt idx="3068">
                  <c:v>79.203000000000003</c:v>
                </c:pt>
                <c:pt idx="3069">
                  <c:v>77.784999999999997</c:v>
                </c:pt>
                <c:pt idx="3070">
                  <c:v>74.468000000000004</c:v>
                </c:pt>
                <c:pt idx="3071">
                  <c:v>77.783000000000001</c:v>
                </c:pt>
                <c:pt idx="3072">
                  <c:v>74.593000000000004</c:v>
                </c:pt>
                <c:pt idx="3073">
                  <c:v>73.521000000000001</c:v>
                </c:pt>
                <c:pt idx="3074">
                  <c:v>60.472000000000001</c:v>
                </c:pt>
                <c:pt idx="3075">
                  <c:v>69.772000000000006</c:v>
                </c:pt>
                <c:pt idx="3076">
                  <c:v>42.73</c:v>
                </c:pt>
                <c:pt idx="3077">
                  <c:v>62.837000000000003</c:v>
                </c:pt>
                <c:pt idx="3078">
                  <c:v>73.953000000000003</c:v>
                </c:pt>
                <c:pt idx="3079">
                  <c:v>75.620999999999995</c:v>
                </c:pt>
                <c:pt idx="3080">
                  <c:v>73.09</c:v>
                </c:pt>
                <c:pt idx="3081">
                  <c:v>80.013999999999996</c:v>
                </c:pt>
                <c:pt idx="3082">
                  <c:v>79.113</c:v>
                </c:pt>
                <c:pt idx="3083">
                  <c:v>80.543000000000006</c:v>
                </c:pt>
                <c:pt idx="3084">
                  <c:v>81.033000000000001</c:v>
                </c:pt>
                <c:pt idx="3085">
                  <c:v>75.254000000000005</c:v>
                </c:pt>
                <c:pt idx="3086">
                  <c:v>81.558000000000007</c:v>
                </c:pt>
                <c:pt idx="3087">
                  <c:v>82.384</c:v>
                </c:pt>
                <c:pt idx="3088">
                  <c:v>78.128</c:v>
                </c:pt>
                <c:pt idx="3089">
                  <c:v>77.906999999999996</c:v>
                </c:pt>
                <c:pt idx="3090">
                  <c:v>79.748000000000005</c:v>
                </c:pt>
                <c:pt idx="3091">
                  <c:v>73.683999999999997</c:v>
                </c:pt>
                <c:pt idx="3092">
                  <c:v>82.206000000000003</c:v>
                </c:pt>
                <c:pt idx="3093">
                  <c:v>67.238</c:v>
                </c:pt>
                <c:pt idx="3094">
                  <c:v>71.686000000000007</c:v>
                </c:pt>
                <c:pt idx="3095">
                  <c:v>59.731999999999999</c:v>
                </c:pt>
                <c:pt idx="3096">
                  <c:v>55.731000000000002</c:v>
                </c:pt>
                <c:pt idx="3097">
                  <c:v>68.801000000000002</c:v>
                </c:pt>
                <c:pt idx="3098">
                  <c:v>71.569999999999993</c:v>
                </c:pt>
                <c:pt idx="3099">
                  <c:v>79.608999999999995</c:v>
                </c:pt>
                <c:pt idx="3100">
                  <c:v>73.234999999999999</c:v>
                </c:pt>
                <c:pt idx="3101">
                  <c:v>81.006</c:v>
                </c:pt>
                <c:pt idx="3102">
                  <c:v>80.120999999999995</c:v>
                </c:pt>
                <c:pt idx="3103">
                  <c:v>82.281000000000006</c:v>
                </c:pt>
                <c:pt idx="3104">
                  <c:v>83.44</c:v>
                </c:pt>
                <c:pt idx="3105">
                  <c:v>80.736999999999995</c:v>
                </c:pt>
                <c:pt idx="3106">
                  <c:v>84.117999999999995</c:v>
                </c:pt>
                <c:pt idx="3107">
                  <c:v>81.385999999999996</c:v>
                </c:pt>
                <c:pt idx="3108">
                  <c:v>81.721000000000004</c:v>
                </c:pt>
                <c:pt idx="3109">
                  <c:v>81.2</c:v>
                </c:pt>
                <c:pt idx="3110">
                  <c:v>71.628</c:v>
                </c:pt>
                <c:pt idx="3111">
                  <c:v>83.075999999999993</c:v>
                </c:pt>
                <c:pt idx="3112">
                  <c:v>81.090999999999994</c:v>
                </c:pt>
                <c:pt idx="3113">
                  <c:v>73.141000000000005</c:v>
                </c:pt>
                <c:pt idx="3114">
                  <c:v>74.471999999999994</c:v>
                </c:pt>
                <c:pt idx="3115">
                  <c:v>70.632999999999996</c:v>
                </c:pt>
                <c:pt idx="3116">
                  <c:v>64.218000000000004</c:v>
                </c:pt>
                <c:pt idx="3117">
                  <c:v>73.406999999999996</c:v>
                </c:pt>
                <c:pt idx="3118">
                  <c:v>80.048000000000002</c:v>
                </c:pt>
                <c:pt idx="3119">
                  <c:v>76.040000000000006</c:v>
                </c:pt>
                <c:pt idx="3120">
                  <c:v>80.652000000000001</c:v>
                </c:pt>
                <c:pt idx="3121">
                  <c:v>81.28</c:v>
                </c:pt>
                <c:pt idx="3122">
                  <c:v>83.293000000000006</c:v>
                </c:pt>
                <c:pt idx="3123">
                  <c:v>82.941999999999993</c:v>
                </c:pt>
                <c:pt idx="3124">
                  <c:v>86.186999999999998</c:v>
                </c:pt>
                <c:pt idx="3125">
                  <c:v>82.644999999999996</c:v>
                </c:pt>
                <c:pt idx="3126">
                  <c:v>85.641000000000005</c:v>
                </c:pt>
                <c:pt idx="3127">
                  <c:v>84.402000000000001</c:v>
                </c:pt>
                <c:pt idx="3128">
                  <c:v>85.11</c:v>
                </c:pt>
                <c:pt idx="3129">
                  <c:v>84.948999999999998</c:v>
                </c:pt>
                <c:pt idx="3130">
                  <c:v>81.370999999999995</c:v>
                </c:pt>
                <c:pt idx="3131">
                  <c:v>84.001000000000005</c:v>
                </c:pt>
                <c:pt idx="3132">
                  <c:v>78.296999999999997</c:v>
                </c:pt>
                <c:pt idx="3133">
                  <c:v>76.665999999999997</c:v>
                </c:pt>
                <c:pt idx="3134">
                  <c:v>74.334999999999994</c:v>
                </c:pt>
                <c:pt idx="3135">
                  <c:v>70.251000000000005</c:v>
                </c:pt>
                <c:pt idx="3136">
                  <c:v>75.772000000000006</c:v>
                </c:pt>
                <c:pt idx="3137">
                  <c:v>60.04</c:v>
                </c:pt>
                <c:pt idx="3138">
                  <c:v>71.379000000000005</c:v>
                </c:pt>
                <c:pt idx="3139">
                  <c:v>73.204999999999998</c:v>
                </c:pt>
                <c:pt idx="3140">
                  <c:v>79.406000000000006</c:v>
                </c:pt>
                <c:pt idx="3141">
                  <c:v>81.751999999999995</c:v>
                </c:pt>
                <c:pt idx="3142">
                  <c:v>79.84</c:v>
                </c:pt>
                <c:pt idx="3143">
                  <c:v>86.555999999999997</c:v>
                </c:pt>
                <c:pt idx="3144">
                  <c:v>85.194999999999993</c:v>
                </c:pt>
                <c:pt idx="3145">
                  <c:v>86.545000000000002</c:v>
                </c:pt>
                <c:pt idx="3146">
                  <c:v>86.293999999999997</c:v>
                </c:pt>
                <c:pt idx="3147">
                  <c:v>86.415000000000006</c:v>
                </c:pt>
                <c:pt idx="3148">
                  <c:v>86.370999999999995</c:v>
                </c:pt>
                <c:pt idx="3149">
                  <c:v>87.846000000000004</c:v>
                </c:pt>
                <c:pt idx="3150">
                  <c:v>84.593000000000004</c:v>
                </c:pt>
                <c:pt idx="3151">
                  <c:v>85.965000000000003</c:v>
                </c:pt>
                <c:pt idx="3152">
                  <c:v>83.537999999999997</c:v>
                </c:pt>
                <c:pt idx="3153">
                  <c:v>82.346999999999994</c:v>
                </c:pt>
                <c:pt idx="3154">
                  <c:v>81.712999999999994</c:v>
                </c:pt>
                <c:pt idx="3155">
                  <c:v>75.409000000000006</c:v>
                </c:pt>
                <c:pt idx="3156">
                  <c:v>73.072000000000003</c:v>
                </c:pt>
                <c:pt idx="3157">
                  <c:v>69.837000000000003</c:v>
                </c:pt>
                <c:pt idx="3158">
                  <c:v>73.629000000000005</c:v>
                </c:pt>
                <c:pt idx="3159">
                  <c:v>77.608000000000004</c:v>
                </c:pt>
                <c:pt idx="3160">
                  <c:v>82.775000000000006</c:v>
                </c:pt>
                <c:pt idx="3161">
                  <c:v>79.064999999999998</c:v>
                </c:pt>
                <c:pt idx="3162">
                  <c:v>83.376000000000005</c:v>
                </c:pt>
                <c:pt idx="3163">
                  <c:v>82.641999999999996</c:v>
                </c:pt>
                <c:pt idx="3164">
                  <c:v>83.408000000000001</c:v>
                </c:pt>
                <c:pt idx="3165">
                  <c:v>87.438999999999993</c:v>
                </c:pt>
                <c:pt idx="3166">
                  <c:v>86.578999999999994</c:v>
                </c:pt>
                <c:pt idx="3167">
                  <c:v>87.03</c:v>
                </c:pt>
                <c:pt idx="3168">
                  <c:v>88.582999999999998</c:v>
                </c:pt>
                <c:pt idx="3169">
                  <c:v>88.058999999999997</c:v>
                </c:pt>
                <c:pt idx="3170">
                  <c:v>87.126000000000005</c:v>
                </c:pt>
                <c:pt idx="3171">
                  <c:v>87.337999999999994</c:v>
                </c:pt>
                <c:pt idx="3172">
                  <c:v>85.968999999999994</c:v>
                </c:pt>
                <c:pt idx="3173">
                  <c:v>84.784999999999997</c:v>
                </c:pt>
                <c:pt idx="3174">
                  <c:v>84.134</c:v>
                </c:pt>
                <c:pt idx="3175">
                  <c:v>81.94</c:v>
                </c:pt>
                <c:pt idx="3176">
                  <c:v>78.534000000000006</c:v>
                </c:pt>
                <c:pt idx="3177">
                  <c:v>71.483000000000004</c:v>
                </c:pt>
                <c:pt idx="3178">
                  <c:v>41.356000000000002</c:v>
                </c:pt>
                <c:pt idx="3179">
                  <c:v>67.674000000000007</c:v>
                </c:pt>
                <c:pt idx="3180">
                  <c:v>76.671000000000006</c:v>
                </c:pt>
                <c:pt idx="3181">
                  <c:v>82.638000000000005</c:v>
                </c:pt>
                <c:pt idx="3182">
                  <c:v>84.239000000000004</c:v>
                </c:pt>
                <c:pt idx="3183">
                  <c:v>85.427000000000007</c:v>
                </c:pt>
                <c:pt idx="3184">
                  <c:v>86.826999999999998</c:v>
                </c:pt>
                <c:pt idx="3185">
                  <c:v>88.238</c:v>
                </c:pt>
                <c:pt idx="3186">
                  <c:v>88.751999999999995</c:v>
                </c:pt>
                <c:pt idx="3187">
                  <c:v>85.614999999999995</c:v>
                </c:pt>
                <c:pt idx="3188">
                  <c:v>87.769000000000005</c:v>
                </c:pt>
                <c:pt idx="3189">
                  <c:v>89.135000000000005</c:v>
                </c:pt>
                <c:pt idx="3190">
                  <c:v>86.793000000000006</c:v>
                </c:pt>
                <c:pt idx="3191">
                  <c:v>89.355999999999995</c:v>
                </c:pt>
                <c:pt idx="3192">
                  <c:v>85.662999999999997</c:v>
                </c:pt>
                <c:pt idx="3193">
                  <c:v>87.45</c:v>
                </c:pt>
                <c:pt idx="3194">
                  <c:v>85.435000000000002</c:v>
                </c:pt>
                <c:pt idx="3195">
                  <c:v>84.951999999999998</c:v>
                </c:pt>
                <c:pt idx="3196">
                  <c:v>80.602999999999994</c:v>
                </c:pt>
                <c:pt idx="3197">
                  <c:v>77.944000000000003</c:v>
                </c:pt>
                <c:pt idx="3198">
                  <c:v>61.625</c:v>
                </c:pt>
                <c:pt idx="3199">
                  <c:v>69.698999999999998</c:v>
                </c:pt>
                <c:pt idx="3200">
                  <c:v>74.911000000000001</c:v>
                </c:pt>
                <c:pt idx="3201">
                  <c:v>77.375</c:v>
                </c:pt>
                <c:pt idx="3202">
                  <c:v>84.037000000000006</c:v>
                </c:pt>
                <c:pt idx="3203">
                  <c:v>85.372</c:v>
                </c:pt>
                <c:pt idx="3204">
                  <c:v>85.572000000000003</c:v>
                </c:pt>
                <c:pt idx="3205">
                  <c:v>88.912000000000006</c:v>
                </c:pt>
                <c:pt idx="3206">
                  <c:v>87.954999999999998</c:v>
                </c:pt>
                <c:pt idx="3207">
                  <c:v>89.89</c:v>
                </c:pt>
                <c:pt idx="3208">
                  <c:v>89.465999999999994</c:v>
                </c:pt>
                <c:pt idx="3209">
                  <c:v>89.441999999999993</c:v>
                </c:pt>
                <c:pt idx="3210">
                  <c:v>91.765000000000001</c:v>
                </c:pt>
                <c:pt idx="3211">
                  <c:v>89.111000000000004</c:v>
                </c:pt>
                <c:pt idx="3212">
                  <c:v>87.677000000000007</c:v>
                </c:pt>
                <c:pt idx="3213">
                  <c:v>89.194000000000003</c:v>
                </c:pt>
                <c:pt idx="3214">
                  <c:v>86.11</c:v>
                </c:pt>
                <c:pt idx="3215">
                  <c:v>82.605999999999995</c:v>
                </c:pt>
                <c:pt idx="3216">
                  <c:v>85.926000000000002</c:v>
                </c:pt>
                <c:pt idx="3217">
                  <c:v>74.600999999999999</c:v>
                </c:pt>
                <c:pt idx="3218">
                  <c:v>75.715000000000003</c:v>
                </c:pt>
                <c:pt idx="3219">
                  <c:v>75.531999999999996</c:v>
                </c:pt>
                <c:pt idx="3220">
                  <c:v>73.459999999999994</c:v>
                </c:pt>
                <c:pt idx="3221">
                  <c:v>81.900000000000006</c:v>
                </c:pt>
                <c:pt idx="3222">
                  <c:v>84.492000000000004</c:v>
                </c:pt>
                <c:pt idx="3223">
                  <c:v>87.653000000000006</c:v>
                </c:pt>
                <c:pt idx="3224">
                  <c:v>84.816000000000003</c:v>
                </c:pt>
                <c:pt idx="3225">
                  <c:v>89.974999999999994</c:v>
                </c:pt>
                <c:pt idx="3226">
                  <c:v>87.355999999999995</c:v>
                </c:pt>
                <c:pt idx="3227">
                  <c:v>89.820999999999998</c:v>
                </c:pt>
                <c:pt idx="3228">
                  <c:v>89.39</c:v>
                </c:pt>
                <c:pt idx="3229">
                  <c:v>88.06</c:v>
                </c:pt>
                <c:pt idx="3230">
                  <c:v>90.406000000000006</c:v>
                </c:pt>
                <c:pt idx="3231">
                  <c:v>85.92</c:v>
                </c:pt>
                <c:pt idx="3232">
                  <c:v>89.45</c:v>
                </c:pt>
                <c:pt idx="3233">
                  <c:v>87.753</c:v>
                </c:pt>
                <c:pt idx="3234">
                  <c:v>83.828000000000003</c:v>
                </c:pt>
                <c:pt idx="3235">
                  <c:v>88.421999999999997</c:v>
                </c:pt>
                <c:pt idx="3236">
                  <c:v>70.366</c:v>
                </c:pt>
                <c:pt idx="3237">
                  <c:v>55.204000000000001</c:v>
                </c:pt>
                <c:pt idx="3238">
                  <c:v>68.031999999999996</c:v>
                </c:pt>
                <c:pt idx="3239">
                  <c:v>79.733999999999995</c:v>
                </c:pt>
                <c:pt idx="3240">
                  <c:v>80.956000000000003</c:v>
                </c:pt>
                <c:pt idx="3241">
                  <c:v>76.198999999999998</c:v>
                </c:pt>
                <c:pt idx="3242">
                  <c:v>89.375</c:v>
                </c:pt>
                <c:pt idx="3243">
                  <c:v>80.763000000000005</c:v>
                </c:pt>
                <c:pt idx="3244">
                  <c:v>87.495000000000005</c:v>
                </c:pt>
                <c:pt idx="3245">
                  <c:v>85.429000000000002</c:v>
                </c:pt>
                <c:pt idx="3246">
                  <c:v>86.676000000000002</c:v>
                </c:pt>
                <c:pt idx="3247">
                  <c:v>87.876999999999995</c:v>
                </c:pt>
                <c:pt idx="3248">
                  <c:v>88.878</c:v>
                </c:pt>
                <c:pt idx="3249">
                  <c:v>84.037999999999997</c:v>
                </c:pt>
                <c:pt idx="3250">
                  <c:v>88.433000000000007</c:v>
                </c:pt>
                <c:pt idx="3251">
                  <c:v>81.399000000000001</c:v>
                </c:pt>
                <c:pt idx="3252">
                  <c:v>86.212000000000003</c:v>
                </c:pt>
                <c:pt idx="3253">
                  <c:v>84.146000000000001</c:v>
                </c:pt>
                <c:pt idx="3254">
                  <c:v>76.992999999999995</c:v>
                </c:pt>
                <c:pt idx="3255">
                  <c:v>81.557000000000002</c:v>
                </c:pt>
                <c:pt idx="3256">
                  <c:v>13.872</c:v>
                </c:pt>
                <c:pt idx="3257">
                  <c:v>81.566000000000003</c:v>
                </c:pt>
                <c:pt idx="3258">
                  <c:v>76.484999999999999</c:v>
                </c:pt>
                <c:pt idx="3259">
                  <c:v>64.960999999999999</c:v>
                </c:pt>
                <c:pt idx="3260">
                  <c:v>73.596000000000004</c:v>
                </c:pt>
                <c:pt idx="3261">
                  <c:v>85.584000000000003</c:v>
                </c:pt>
                <c:pt idx="3262">
                  <c:v>78.778000000000006</c:v>
                </c:pt>
                <c:pt idx="3263">
                  <c:v>83.588999999999999</c:v>
                </c:pt>
                <c:pt idx="3264">
                  <c:v>88.442999999999998</c:v>
                </c:pt>
                <c:pt idx="3265">
                  <c:v>82.917000000000002</c:v>
                </c:pt>
                <c:pt idx="3266">
                  <c:v>86.662999999999997</c:v>
                </c:pt>
                <c:pt idx="3267">
                  <c:v>86.545000000000002</c:v>
                </c:pt>
                <c:pt idx="3268">
                  <c:v>79.516000000000005</c:v>
                </c:pt>
                <c:pt idx="3269">
                  <c:v>84.805999999999997</c:v>
                </c:pt>
                <c:pt idx="3270">
                  <c:v>84.173000000000002</c:v>
                </c:pt>
                <c:pt idx="3271">
                  <c:v>79.478999999999999</c:v>
                </c:pt>
                <c:pt idx="3272">
                  <c:v>81.695999999999998</c:v>
                </c:pt>
                <c:pt idx="3273">
                  <c:v>80.373000000000005</c:v>
                </c:pt>
                <c:pt idx="3274">
                  <c:v>76.299000000000007</c:v>
                </c:pt>
                <c:pt idx="3275">
                  <c:v>76.153999999999996</c:v>
                </c:pt>
                <c:pt idx="3276">
                  <c:v>38.86</c:v>
                </c:pt>
                <c:pt idx="3277">
                  <c:v>67.048000000000002</c:v>
                </c:pt>
                <c:pt idx="3278">
                  <c:v>58.476999999999997</c:v>
                </c:pt>
                <c:pt idx="3279">
                  <c:v>72.67</c:v>
                </c:pt>
                <c:pt idx="3280">
                  <c:v>76.48</c:v>
                </c:pt>
                <c:pt idx="3281">
                  <c:v>73.302999999999997</c:v>
                </c:pt>
                <c:pt idx="3282">
                  <c:v>69.25</c:v>
                </c:pt>
                <c:pt idx="3283">
                  <c:v>65.445999999999998</c:v>
                </c:pt>
                <c:pt idx="3284">
                  <c:v>74.37</c:v>
                </c:pt>
                <c:pt idx="3285">
                  <c:v>78.64</c:v>
                </c:pt>
                <c:pt idx="3286">
                  <c:v>82.974000000000004</c:v>
                </c:pt>
                <c:pt idx="3287">
                  <c:v>83.179000000000002</c:v>
                </c:pt>
                <c:pt idx="3288">
                  <c:v>84.457999999999998</c:v>
                </c:pt>
                <c:pt idx="3289">
                  <c:v>84.408000000000001</c:v>
                </c:pt>
                <c:pt idx="3290">
                  <c:v>82.227000000000004</c:v>
                </c:pt>
                <c:pt idx="3291">
                  <c:v>81.129000000000005</c:v>
                </c:pt>
                <c:pt idx="3292">
                  <c:v>75.516000000000005</c:v>
                </c:pt>
                <c:pt idx="3293">
                  <c:v>68.736999999999995</c:v>
                </c:pt>
                <c:pt idx="3294">
                  <c:v>67.917000000000002</c:v>
                </c:pt>
                <c:pt idx="3295">
                  <c:v>66.465000000000003</c:v>
                </c:pt>
                <c:pt idx="3296">
                  <c:v>50.948999999999998</c:v>
                </c:pt>
                <c:pt idx="3297">
                  <c:v>66.841999999999999</c:v>
                </c:pt>
                <c:pt idx="3298">
                  <c:v>70.468000000000004</c:v>
                </c:pt>
                <c:pt idx="3299">
                  <c:v>74.992000000000004</c:v>
                </c:pt>
                <c:pt idx="3300">
                  <c:v>78.647000000000006</c:v>
                </c:pt>
                <c:pt idx="3301">
                  <c:v>78.432000000000002</c:v>
                </c:pt>
                <c:pt idx="3302">
                  <c:v>77.391000000000005</c:v>
                </c:pt>
                <c:pt idx="3303">
                  <c:v>76.331000000000003</c:v>
                </c:pt>
                <c:pt idx="3304">
                  <c:v>77.248000000000005</c:v>
                </c:pt>
                <c:pt idx="3305">
                  <c:v>77.718999999999994</c:v>
                </c:pt>
                <c:pt idx="3306">
                  <c:v>74.905000000000001</c:v>
                </c:pt>
                <c:pt idx="3307">
                  <c:v>70.069000000000003</c:v>
                </c:pt>
                <c:pt idx="3308">
                  <c:v>70.641000000000005</c:v>
                </c:pt>
                <c:pt idx="3309">
                  <c:v>69.123999999999995</c:v>
                </c:pt>
                <c:pt idx="3310">
                  <c:v>66.585999999999999</c:v>
                </c:pt>
                <c:pt idx="3311">
                  <c:v>57.017000000000003</c:v>
                </c:pt>
                <c:pt idx="3312">
                  <c:v>55.893999999999998</c:v>
                </c:pt>
                <c:pt idx="3313">
                  <c:v>46.098999999999997</c:v>
                </c:pt>
                <c:pt idx="3314">
                  <c:v>52.808999999999997</c:v>
                </c:pt>
                <c:pt idx="3315">
                  <c:v>60.143000000000001</c:v>
                </c:pt>
                <c:pt idx="3316">
                  <c:v>69.81</c:v>
                </c:pt>
                <c:pt idx="3317">
                  <c:v>72.343999999999994</c:v>
                </c:pt>
                <c:pt idx="3318">
                  <c:v>70.744</c:v>
                </c:pt>
                <c:pt idx="3319">
                  <c:v>69.441000000000003</c:v>
                </c:pt>
                <c:pt idx="3320">
                  <c:v>68.399000000000001</c:v>
                </c:pt>
                <c:pt idx="3321">
                  <c:v>71.731999999999999</c:v>
                </c:pt>
                <c:pt idx="3322">
                  <c:v>71.510999999999996</c:v>
                </c:pt>
                <c:pt idx="3323">
                  <c:v>70.611000000000004</c:v>
                </c:pt>
                <c:pt idx="3324">
                  <c:v>66.56</c:v>
                </c:pt>
                <c:pt idx="3325">
                  <c:v>64.908000000000001</c:v>
                </c:pt>
                <c:pt idx="3326">
                  <c:v>67.043999999999997</c:v>
                </c:pt>
                <c:pt idx="3327">
                  <c:v>59.091000000000001</c:v>
                </c:pt>
                <c:pt idx="3328">
                  <c:v>56.850999999999999</c:v>
                </c:pt>
                <c:pt idx="3329">
                  <c:v>52.802</c:v>
                </c:pt>
                <c:pt idx="3330">
                  <c:v>48.563000000000002</c:v>
                </c:pt>
                <c:pt idx="3331">
                  <c:v>63.29</c:v>
                </c:pt>
                <c:pt idx="3332">
                  <c:v>69.754999999999995</c:v>
                </c:pt>
                <c:pt idx="3333">
                  <c:v>67.14</c:v>
                </c:pt>
                <c:pt idx="3334">
                  <c:v>64.84</c:v>
                </c:pt>
                <c:pt idx="3335">
                  <c:v>70.22</c:v>
                </c:pt>
                <c:pt idx="3336">
                  <c:v>73.622</c:v>
                </c:pt>
                <c:pt idx="3337">
                  <c:v>42.756999999999998</c:v>
                </c:pt>
                <c:pt idx="3338">
                  <c:v>65.397999999999996</c:v>
                </c:pt>
                <c:pt idx="3339">
                  <c:v>62.198</c:v>
                </c:pt>
                <c:pt idx="3340">
                  <c:v>67.048000000000002</c:v>
                </c:pt>
                <c:pt idx="3341">
                  <c:v>75.501999999999995</c:v>
                </c:pt>
                <c:pt idx="3342">
                  <c:v>70.147000000000006</c:v>
                </c:pt>
                <c:pt idx="3343">
                  <c:v>43.523000000000003</c:v>
                </c:pt>
                <c:pt idx="3344">
                  <c:v>69.218999999999994</c:v>
                </c:pt>
                <c:pt idx="3345">
                  <c:v>62.359000000000002</c:v>
                </c:pt>
                <c:pt idx="3346">
                  <c:v>42.484000000000002</c:v>
                </c:pt>
                <c:pt idx="3347">
                  <c:v>62.023000000000003</c:v>
                </c:pt>
                <c:pt idx="3348">
                  <c:v>74.680999999999997</c:v>
                </c:pt>
                <c:pt idx="3349">
                  <c:v>45.389000000000003</c:v>
                </c:pt>
                <c:pt idx="3350">
                  <c:v>59.332000000000001</c:v>
                </c:pt>
                <c:pt idx="3351">
                  <c:v>68.576999999999998</c:v>
                </c:pt>
                <c:pt idx="3352">
                  <c:v>69.143000000000001</c:v>
                </c:pt>
                <c:pt idx="3353">
                  <c:v>67.286000000000001</c:v>
                </c:pt>
                <c:pt idx="3354">
                  <c:v>60.082000000000001</c:v>
                </c:pt>
                <c:pt idx="3355">
                  <c:v>61.633000000000003</c:v>
                </c:pt>
                <c:pt idx="3356">
                  <c:v>73.135000000000005</c:v>
                </c:pt>
                <c:pt idx="3357">
                  <c:v>67.588999999999999</c:v>
                </c:pt>
                <c:pt idx="3358">
                  <c:v>59.9</c:v>
                </c:pt>
                <c:pt idx="3359">
                  <c:v>69.411000000000001</c:v>
                </c:pt>
                <c:pt idx="3360">
                  <c:v>70.561000000000007</c:v>
                </c:pt>
                <c:pt idx="3361">
                  <c:v>71.757999999999996</c:v>
                </c:pt>
                <c:pt idx="3362">
                  <c:v>57.57</c:v>
                </c:pt>
                <c:pt idx="3363">
                  <c:v>69.114999999999995</c:v>
                </c:pt>
                <c:pt idx="3364">
                  <c:v>69.244</c:v>
                </c:pt>
                <c:pt idx="3365">
                  <c:v>64.885999999999996</c:v>
                </c:pt>
                <c:pt idx="3366">
                  <c:v>72.879000000000005</c:v>
                </c:pt>
                <c:pt idx="3367">
                  <c:v>75.039000000000001</c:v>
                </c:pt>
                <c:pt idx="3368">
                  <c:v>70.222999999999999</c:v>
                </c:pt>
                <c:pt idx="3369">
                  <c:v>69.798000000000002</c:v>
                </c:pt>
                <c:pt idx="3370">
                  <c:v>60.561</c:v>
                </c:pt>
                <c:pt idx="3371">
                  <c:v>63.308999999999997</c:v>
                </c:pt>
                <c:pt idx="3372">
                  <c:v>36.807000000000002</c:v>
                </c:pt>
                <c:pt idx="3373">
                  <c:v>70.918000000000006</c:v>
                </c:pt>
                <c:pt idx="3374">
                  <c:v>64.117000000000004</c:v>
                </c:pt>
                <c:pt idx="3375">
                  <c:v>70.537999999999997</c:v>
                </c:pt>
                <c:pt idx="3376">
                  <c:v>71.429000000000002</c:v>
                </c:pt>
                <c:pt idx="3377">
                  <c:v>68.230999999999995</c:v>
                </c:pt>
                <c:pt idx="3378">
                  <c:v>66.537999999999997</c:v>
                </c:pt>
                <c:pt idx="3379">
                  <c:v>64.087999999999994</c:v>
                </c:pt>
                <c:pt idx="3380">
                  <c:v>56.14</c:v>
                </c:pt>
                <c:pt idx="3381">
                  <c:v>72.021000000000001</c:v>
                </c:pt>
                <c:pt idx="3382">
                  <c:v>71.540000000000006</c:v>
                </c:pt>
                <c:pt idx="3383">
                  <c:v>70.697999999999993</c:v>
                </c:pt>
                <c:pt idx="3384">
                  <c:v>63.145000000000003</c:v>
                </c:pt>
                <c:pt idx="3385">
                  <c:v>69.917000000000002</c:v>
                </c:pt>
                <c:pt idx="3386">
                  <c:v>76.957999999999998</c:v>
                </c:pt>
                <c:pt idx="3387">
                  <c:v>65.59</c:v>
                </c:pt>
                <c:pt idx="3388">
                  <c:v>64.081000000000003</c:v>
                </c:pt>
                <c:pt idx="3389">
                  <c:v>77.751000000000005</c:v>
                </c:pt>
                <c:pt idx="3390">
                  <c:v>71.262</c:v>
                </c:pt>
                <c:pt idx="3391">
                  <c:v>58.41</c:v>
                </c:pt>
                <c:pt idx="3392">
                  <c:v>75.206999999999994</c:v>
                </c:pt>
                <c:pt idx="3393">
                  <c:v>69.441999999999993</c:v>
                </c:pt>
                <c:pt idx="3394">
                  <c:v>67.471000000000004</c:v>
                </c:pt>
                <c:pt idx="3395">
                  <c:v>59.225999999999999</c:v>
                </c:pt>
                <c:pt idx="3396">
                  <c:v>64.682000000000002</c:v>
                </c:pt>
                <c:pt idx="3397">
                  <c:v>58.011000000000003</c:v>
                </c:pt>
                <c:pt idx="3398">
                  <c:v>55.212000000000003</c:v>
                </c:pt>
                <c:pt idx="3399">
                  <c:v>71.840999999999994</c:v>
                </c:pt>
                <c:pt idx="3400">
                  <c:v>58.228000000000002</c:v>
                </c:pt>
                <c:pt idx="3401">
                  <c:v>76.197999999999993</c:v>
                </c:pt>
                <c:pt idx="3402">
                  <c:v>65.825999999999993</c:v>
                </c:pt>
                <c:pt idx="3403">
                  <c:v>65.393000000000001</c:v>
                </c:pt>
                <c:pt idx="3404">
                  <c:v>72.911000000000001</c:v>
                </c:pt>
                <c:pt idx="3405">
                  <c:v>69.697999999999993</c:v>
                </c:pt>
                <c:pt idx="3406">
                  <c:v>74.762</c:v>
                </c:pt>
                <c:pt idx="3407">
                  <c:v>53.564999999999998</c:v>
                </c:pt>
                <c:pt idx="3408">
                  <c:v>63.704999999999998</c:v>
                </c:pt>
                <c:pt idx="3409">
                  <c:v>61.328000000000003</c:v>
                </c:pt>
                <c:pt idx="3410">
                  <c:v>58.078000000000003</c:v>
                </c:pt>
                <c:pt idx="3411">
                  <c:v>77.216999999999999</c:v>
                </c:pt>
                <c:pt idx="3412">
                  <c:v>58.097999999999999</c:v>
                </c:pt>
                <c:pt idx="3413">
                  <c:v>55.633000000000003</c:v>
                </c:pt>
                <c:pt idx="3414">
                  <c:v>72.94</c:v>
                </c:pt>
                <c:pt idx="3415">
                  <c:v>51.710999999999999</c:v>
                </c:pt>
                <c:pt idx="3416">
                  <c:v>41.146999999999998</c:v>
                </c:pt>
                <c:pt idx="3417">
                  <c:v>68.611000000000004</c:v>
                </c:pt>
                <c:pt idx="3418">
                  <c:v>78.44</c:v>
                </c:pt>
                <c:pt idx="3419">
                  <c:v>73.132000000000005</c:v>
                </c:pt>
                <c:pt idx="3420">
                  <c:v>72.16</c:v>
                </c:pt>
                <c:pt idx="3421">
                  <c:v>76.605999999999995</c:v>
                </c:pt>
                <c:pt idx="3422">
                  <c:v>76.84</c:v>
                </c:pt>
                <c:pt idx="3423">
                  <c:v>76.358000000000004</c:v>
                </c:pt>
                <c:pt idx="3424">
                  <c:v>75.924000000000007</c:v>
                </c:pt>
                <c:pt idx="3425">
                  <c:v>73.063000000000002</c:v>
                </c:pt>
                <c:pt idx="3426">
                  <c:v>76.427000000000007</c:v>
                </c:pt>
                <c:pt idx="3427">
                  <c:v>73.451999999999998</c:v>
                </c:pt>
                <c:pt idx="3428">
                  <c:v>67.072999999999993</c:v>
                </c:pt>
                <c:pt idx="3429">
                  <c:v>64.537000000000006</c:v>
                </c:pt>
                <c:pt idx="3430">
                  <c:v>61.905000000000001</c:v>
                </c:pt>
                <c:pt idx="3431">
                  <c:v>53.71</c:v>
                </c:pt>
                <c:pt idx="3432">
                  <c:v>71.789000000000001</c:v>
                </c:pt>
                <c:pt idx="3433">
                  <c:v>75.16</c:v>
                </c:pt>
                <c:pt idx="3434">
                  <c:v>74.885999999999996</c:v>
                </c:pt>
                <c:pt idx="3435">
                  <c:v>72.563999999999993</c:v>
                </c:pt>
                <c:pt idx="3436">
                  <c:v>70.69</c:v>
                </c:pt>
                <c:pt idx="3437">
                  <c:v>77.692999999999998</c:v>
                </c:pt>
                <c:pt idx="3438">
                  <c:v>73.682000000000002</c:v>
                </c:pt>
                <c:pt idx="3439">
                  <c:v>71.305000000000007</c:v>
                </c:pt>
                <c:pt idx="3440">
                  <c:v>77.465000000000003</c:v>
                </c:pt>
                <c:pt idx="3441">
                  <c:v>72.959999999999994</c:v>
                </c:pt>
                <c:pt idx="3442">
                  <c:v>81.23</c:v>
                </c:pt>
                <c:pt idx="3443">
                  <c:v>78.100999999999999</c:v>
                </c:pt>
                <c:pt idx="3444">
                  <c:v>77.055999999999997</c:v>
                </c:pt>
                <c:pt idx="3445">
                  <c:v>73.501999999999995</c:v>
                </c:pt>
                <c:pt idx="3446">
                  <c:v>77.034999999999997</c:v>
                </c:pt>
                <c:pt idx="3447">
                  <c:v>73.632999999999996</c:v>
                </c:pt>
                <c:pt idx="3448">
                  <c:v>72.323999999999998</c:v>
                </c:pt>
                <c:pt idx="3449">
                  <c:v>52.484999999999999</c:v>
                </c:pt>
                <c:pt idx="3450">
                  <c:v>67.765000000000001</c:v>
                </c:pt>
                <c:pt idx="3451">
                  <c:v>57.905999999999999</c:v>
                </c:pt>
                <c:pt idx="3452">
                  <c:v>65.995000000000005</c:v>
                </c:pt>
                <c:pt idx="3453">
                  <c:v>75.058999999999997</c:v>
                </c:pt>
                <c:pt idx="3454">
                  <c:v>76.369</c:v>
                </c:pt>
                <c:pt idx="3455">
                  <c:v>74.150000000000006</c:v>
                </c:pt>
                <c:pt idx="3456">
                  <c:v>80.45</c:v>
                </c:pt>
                <c:pt idx="3457">
                  <c:v>79.533000000000001</c:v>
                </c:pt>
                <c:pt idx="3458">
                  <c:v>80.908000000000001</c:v>
                </c:pt>
                <c:pt idx="3459">
                  <c:v>81.313000000000002</c:v>
                </c:pt>
                <c:pt idx="3460">
                  <c:v>75.837000000000003</c:v>
                </c:pt>
                <c:pt idx="3461">
                  <c:v>81.736999999999995</c:v>
                </c:pt>
                <c:pt idx="3462">
                  <c:v>82.528999999999996</c:v>
                </c:pt>
                <c:pt idx="3463">
                  <c:v>78.251999999999995</c:v>
                </c:pt>
                <c:pt idx="3464">
                  <c:v>77.94</c:v>
                </c:pt>
                <c:pt idx="3465">
                  <c:v>79.73</c:v>
                </c:pt>
                <c:pt idx="3466">
                  <c:v>73.424999999999997</c:v>
                </c:pt>
                <c:pt idx="3467">
                  <c:v>82.122</c:v>
                </c:pt>
                <c:pt idx="3468">
                  <c:v>66.045000000000002</c:v>
                </c:pt>
                <c:pt idx="3469">
                  <c:v>71.158000000000001</c:v>
                </c:pt>
                <c:pt idx="3470">
                  <c:v>60.780999999999999</c:v>
                </c:pt>
                <c:pt idx="3471">
                  <c:v>48.213999999999999</c:v>
                </c:pt>
                <c:pt idx="3472">
                  <c:v>69.760000000000005</c:v>
                </c:pt>
                <c:pt idx="3473">
                  <c:v>72.849999999999994</c:v>
                </c:pt>
                <c:pt idx="3474">
                  <c:v>79.968999999999994</c:v>
                </c:pt>
                <c:pt idx="3475">
                  <c:v>74.210999999999999</c:v>
                </c:pt>
                <c:pt idx="3476">
                  <c:v>81.442999999999998</c:v>
                </c:pt>
                <c:pt idx="3477">
                  <c:v>80.483999999999995</c:v>
                </c:pt>
                <c:pt idx="3478">
                  <c:v>82.69</c:v>
                </c:pt>
                <c:pt idx="3479">
                  <c:v>83.763000000000005</c:v>
                </c:pt>
                <c:pt idx="3480">
                  <c:v>81.192999999999998</c:v>
                </c:pt>
                <c:pt idx="3481">
                  <c:v>84.451999999999998</c:v>
                </c:pt>
                <c:pt idx="3482">
                  <c:v>81.828000000000003</c:v>
                </c:pt>
                <c:pt idx="3483">
                  <c:v>82.137</c:v>
                </c:pt>
                <c:pt idx="3484">
                  <c:v>81.641999999999996</c:v>
                </c:pt>
                <c:pt idx="3485">
                  <c:v>72.787000000000006</c:v>
                </c:pt>
                <c:pt idx="3486">
                  <c:v>83.382000000000005</c:v>
                </c:pt>
                <c:pt idx="3487">
                  <c:v>81.299000000000007</c:v>
                </c:pt>
                <c:pt idx="3488">
                  <c:v>73.974000000000004</c:v>
                </c:pt>
                <c:pt idx="3489">
                  <c:v>75.384</c:v>
                </c:pt>
                <c:pt idx="3490">
                  <c:v>71.793999999999997</c:v>
                </c:pt>
                <c:pt idx="3491">
                  <c:v>62.009</c:v>
                </c:pt>
                <c:pt idx="3492">
                  <c:v>74.131</c:v>
                </c:pt>
                <c:pt idx="3493">
                  <c:v>79.805000000000007</c:v>
                </c:pt>
                <c:pt idx="3494">
                  <c:v>75.605999999999995</c:v>
                </c:pt>
                <c:pt idx="3495">
                  <c:v>80.477000000000004</c:v>
                </c:pt>
                <c:pt idx="3496">
                  <c:v>81.052000000000007</c:v>
                </c:pt>
                <c:pt idx="3497">
                  <c:v>82.405000000000001</c:v>
                </c:pt>
                <c:pt idx="3498">
                  <c:v>82.896000000000001</c:v>
                </c:pt>
                <c:pt idx="3499">
                  <c:v>86.191999999999993</c:v>
                </c:pt>
                <c:pt idx="3500">
                  <c:v>82.867999999999995</c:v>
                </c:pt>
                <c:pt idx="3501">
                  <c:v>85.718000000000004</c:v>
                </c:pt>
                <c:pt idx="3502">
                  <c:v>84.569000000000003</c:v>
                </c:pt>
                <c:pt idx="3503">
                  <c:v>85.263000000000005</c:v>
                </c:pt>
                <c:pt idx="3504">
                  <c:v>85.01</c:v>
                </c:pt>
                <c:pt idx="3505">
                  <c:v>81.631</c:v>
                </c:pt>
                <c:pt idx="3506">
                  <c:v>84.15</c:v>
                </c:pt>
                <c:pt idx="3507">
                  <c:v>78.525999999999996</c:v>
                </c:pt>
                <c:pt idx="3508">
                  <c:v>77.251000000000005</c:v>
                </c:pt>
                <c:pt idx="3509">
                  <c:v>74.968999999999994</c:v>
                </c:pt>
                <c:pt idx="3510">
                  <c:v>69.013999999999996</c:v>
                </c:pt>
                <c:pt idx="3511">
                  <c:v>76.462000000000003</c:v>
                </c:pt>
                <c:pt idx="3512">
                  <c:v>63.091999999999999</c:v>
                </c:pt>
                <c:pt idx="3513">
                  <c:v>70.138000000000005</c:v>
                </c:pt>
                <c:pt idx="3514">
                  <c:v>69.989999999999995</c:v>
                </c:pt>
                <c:pt idx="3515">
                  <c:v>78.950999999999993</c:v>
                </c:pt>
                <c:pt idx="3516">
                  <c:v>81.305999999999997</c:v>
                </c:pt>
                <c:pt idx="3517">
                  <c:v>79.301000000000002</c:v>
                </c:pt>
                <c:pt idx="3518">
                  <c:v>86.335999999999999</c:v>
                </c:pt>
                <c:pt idx="3519">
                  <c:v>84.912000000000006</c:v>
                </c:pt>
                <c:pt idx="3520">
                  <c:v>86.325999999999993</c:v>
                </c:pt>
                <c:pt idx="3521">
                  <c:v>86.066000000000003</c:v>
                </c:pt>
                <c:pt idx="3522">
                  <c:v>86.141999999999996</c:v>
                </c:pt>
                <c:pt idx="3523">
                  <c:v>86.114999999999995</c:v>
                </c:pt>
                <c:pt idx="3524">
                  <c:v>87.152000000000001</c:v>
                </c:pt>
                <c:pt idx="3525">
                  <c:v>84.352999999999994</c:v>
                </c:pt>
                <c:pt idx="3526">
                  <c:v>85.87</c:v>
                </c:pt>
                <c:pt idx="3527">
                  <c:v>83.444000000000003</c:v>
                </c:pt>
                <c:pt idx="3528">
                  <c:v>82.238</c:v>
                </c:pt>
                <c:pt idx="3529">
                  <c:v>81.691999999999993</c:v>
                </c:pt>
                <c:pt idx="3530">
                  <c:v>75.179000000000002</c:v>
                </c:pt>
                <c:pt idx="3531">
                  <c:v>72.771000000000001</c:v>
                </c:pt>
                <c:pt idx="3532">
                  <c:v>70.174000000000007</c:v>
                </c:pt>
                <c:pt idx="3533">
                  <c:v>73.762</c:v>
                </c:pt>
                <c:pt idx="3534">
                  <c:v>77.804000000000002</c:v>
                </c:pt>
                <c:pt idx="3535">
                  <c:v>82.742000000000004</c:v>
                </c:pt>
                <c:pt idx="3536">
                  <c:v>79.105999999999995</c:v>
                </c:pt>
                <c:pt idx="3537">
                  <c:v>83.393000000000001</c:v>
                </c:pt>
                <c:pt idx="3538">
                  <c:v>82.540999999999997</c:v>
                </c:pt>
                <c:pt idx="3539">
                  <c:v>83.417000000000002</c:v>
                </c:pt>
                <c:pt idx="3540">
                  <c:v>87.346000000000004</c:v>
                </c:pt>
                <c:pt idx="3541">
                  <c:v>85.784000000000006</c:v>
                </c:pt>
                <c:pt idx="3542">
                  <c:v>86.941000000000003</c:v>
                </c:pt>
                <c:pt idx="3543">
                  <c:v>88.459000000000003</c:v>
                </c:pt>
                <c:pt idx="3544">
                  <c:v>87.977999999999994</c:v>
                </c:pt>
                <c:pt idx="3545">
                  <c:v>86.921000000000006</c:v>
                </c:pt>
                <c:pt idx="3546">
                  <c:v>87.197000000000003</c:v>
                </c:pt>
                <c:pt idx="3547">
                  <c:v>85.774000000000001</c:v>
                </c:pt>
                <c:pt idx="3548">
                  <c:v>84.507000000000005</c:v>
                </c:pt>
                <c:pt idx="3549">
                  <c:v>83.832999999999998</c:v>
                </c:pt>
                <c:pt idx="3550">
                  <c:v>81.59</c:v>
                </c:pt>
                <c:pt idx="3551">
                  <c:v>77.537000000000006</c:v>
                </c:pt>
                <c:pt idx="3552">
                  <c:v>70.581999999999994</c:v>
                </c:pt>
                <c:pt idx="3553">
                  <c:v>50.302</c:v>
                </c:pt>
                <c:pt idx="3554">
                  <c:v>69.921000000000006</c:v>
                </c:pt>
                <c:pt idx="3555">
                  <c:v>77.051000000000002</c:v>
                </c:pt>
                <c:pt idx="3556">
                  <c:v>83.016999999999996</c:v>
                </c:pt>
                <c:pt idx="3557">
                  <c:v>84.49</c:v>
                </c:pt>
                <c:pt idx="3558">
                  <c:v>85.582999999999998</c:v>
                </c:pt>
                <c:pt idx="3559">
                  <c:v>87.043999999999997</c:v>
                </c:pt>
                <c:pt idx="3560">
                  <c:v>88.349000000000004</c:v>
                </c:pt>
                <c:pt idx="3561">
                  <c:v>88.853999999999999</c:v>
                </c:pt>
                <c:pt idx="3562">
                  <c:v>85.796000000000006</c:v>
                </c:pt>
                <c:pt idx="3563">
                  <c:v>87.887</c:v>
                </c:pt>
                <c:pt idx="3564">
                  <c:v>89.236000000000004</c:v>
                </c:pt>
                <c:pt idx="3565">
                  <c:v>86.921999999999997</c:v>
                </c:pt>
                <c:pt idx="3566">
                  <c:v>89.388000000000005</c:v>
                </c:pt>
                <c:pt idx="3567">
                  <c:v>85.727999999999994</c:v>
                </c:pt>
                <c:pt idx="3568">
                  <c:v>86.986999999999995</c:v>
                </c:pt>
                <c:pt idx="3569">
                  <c:v>85.468000000000004</c:v>
                </c:pt>
                <c:pt idx="3570">
                  <c:v>85.08</c:v>
                </c:pt>
                <c:pt idx="3571">
                  <c:v>80.700999999999993</c:v>
                </c:pt>
                <c:pt idx="3572">
                  <c:v>77.998999999999995</c:v>
                </c:pt>
                <c:pt idx="3573">
                  <c:v>61.554000000000002</c:v>
                </c:pt>
                <c:pt idx="3574">
                  <c:v>68.974999999999994</c:v>
                </c:pt>
                <c:pt idx="3575">
                  <c:v>75.296999999999997</c:v>
                </c:pt>
                <c:pt idx="3576">
                  <c:v>77.89</c:v>
                </c:pt>
                <c:pt idx="3577">
                  <c:v>84.245000000000005</c:v>
                </c:pt>
                <c:pt idx="3578">
                  <c:v>84.954999999999998</c:v>
                </c:pt>
                <c:pt idx="3579">
                  <c:v>85.87</c:v>
                </c:pt>
                <c:pt idx="3580">
                  <c:v>89.13</c:v>
                </c:pt>
                <c:pt idx="3581">
                  <c:v>88.337000000000003</c:v>
                </c:pt>
                <c:pt idx="3582">
                  <c:v>90.131</c:v>
                </c:pt>
                <c:pt idx="3583">
                  <c:v>89.748999999999995</c:v>
                </c:pt>
                <c:pt idx="3584">
                  <c:v>89.703999999999994</c:v>
                </c:pt>
                <c:pt idx="3585">
                  <c:v>91.915999999999997</c:v>
                </c:pt>
                <c:pt idx="3586">
                  <c:v>89.393000000000001</c:v>
                </c:pt>
                <c:pt idx="3587">
                  <c:v>87.912000000000006</c:v>
                </c:pt>
                <c:pt idx="3588">
                  <c:v>89.271000000000001</c:v>
                </c:pt>
                <c:pt idx="3589">
                  <c:v>86.460999999999999</c:v>
                </c:pt>
                <c:pt idx="3590">
                  <c:v>82.899000000000001</c:v>
                </c:pt>
                <c:pt idx="3591">
                  <c:v>86.143000000000001</c:v>
                </c:pt>
                <c:pt idx="3592">
                  <c:v>73.522000000000006</c:v>
                </c:pt>
                <c:pt idx="3593">
                  <c:v>75.930000000000007</c:v>
                </c:pt>
                <c:pt idx="3594">
                  <c:v>74.677999999999997</c:v>
                </c:pt>
                <c:pt idx="3595">
                  <c:v>72.347999999999999</c:v>
                </c:pt>
                <c:pt idx="3596">
                  <c:v>81.647000000000006</c:v>
                </c:pt>
                <c:pt idx="3597">
                  <c:v>84.28</c:v>
                </c:pt>
                <c:pt idx="3598">
                  <c:v>87.611000000000004</c:v>
                </c:pt>
                <c:pt idx="3599">
                  <c:v>84.697999999999993</c:v>
                </c:pt>
                <c:pt idx="3600">
                  <c:v>89.956999999999994</c:v>
                </c:pt>
                <c:pt idx="3601">
                  <c:v>87.316000000000003</c:v>
                </c:pt>
                <c:pt idx="3602">
                  <c:v>89.82</c:v>
                </c:pt>
                <c:pt idx="3603">
                  <c:v>89.352000000000004</c:v>
                </c:pt>
                <c:pt idx="3604">
                  <c:v>88.106999999999999</c:v>
                </c:pt>
                <c:pt idx="3605">
                  <c:v>89.846000000000004</c:v>
                </c:pt>
                <c:pt idx="3606">
                  <c:v>86.043999999999997</c:v>
                </c:pt>
                <c:pt idx="3607">
                  <c:v>89.637</c:v>
                </c:pt>
                <c:pt idx="3608">
                  <c:v>87.852000000000004</c:v>
                </c:pt>
                <c:pt idx="3609">
                  <c:v>84.314999999999998</c:v>
                </c:pt>
                <c:pt idx="3610">
                  <c:v>88.578000000000003</c:v>
                </c:pt>
                <c:pt idx="3611">
                  <c:v>71.435000000000002</c:v>
                </c:pt>
                <c:pt idx="3612">
                  <c:v>62.433999999999997</c:v>
                </c:pt>
                <c:pt idx="3613">
                  <c:v>68.87</c:v>
                </c:pt>
                <c:pt idx="3614">
                  <c:v>79.251000000000005</c:v>
                </c:pt>
                <c:pt idx="3615">
                  <c:v>80.475999999999999</c:v>
                </c:pt>
                <c:pt idx="3616">
                  <c:v>75.974000000000004</c:v>
                </c:pt>
                <c:pt idx="3617">
                  <c:v>89.203999999999994</c:v>
                </c:pt>
                <c:pt idx="3618">
                  <c:v>80.409000000000006</c:v>
                </c:pt>
                <c:pt idx="3619">
                  <c:v>87.399000000000001</c:v>
                </c:pt>
                <c:pt idx="3620">
                  <c:v>85.165000000000006</c:v>
                </c:pt>
                <c:pt idx="3621">
                  <c:v>86.56</c:v>
                </c:pt>
                <c:pt idx="3622">
                  <c:v>87.210999999999999</c:v>
                </c:pt>
                <c:pt idx="3623">
                  <c:v>88.802999999999997</c:v>
                </c:pt>
                <c:pt idx="3624">
                  <c:v>83.962999999999994</c:v>
                </c:pt>
                <c:pt idx="3625">
                  <c:v>88.417000000000002</c:v>
                </c:pt>
                <c:pt idx="3626">
                  <c:v>81.239999999999995</c:v>
                </c:pt>
                <c:pt idx="3627">
                  <c:v>86.177000000000007</c:v>
                </c:pt>
                <c:pt idx="3628">
                  <c:v>84.031999999999996</c:v>
                </c:pt>
                <c:pt idx="3629">
                  <c:v>76.477000000000004</c:v>
                </c:pt>
                <c:pt idx="3630">
                  <c:v>81.433000000000007</c:v>
                </c:pt>
                <c:pt idx="3631">
                  <c:v>47.139000000000003</c:v>
                </c:pt>
                <c:pt idx="3632">
                  <c:v>80.361999999999995</c:v>
                </c:pt>
                <c:pt idx="3633">
                  <c:v>76.171000000000006</c:v>
                </c:pt>
                <c:pt idx="3634">
                  <c:v>67.037000000000006</c:v>
                </c:pt>
                <c:pt idx="3635">
                  <c:v>72.391000000000005</c:v>
                </c:pt>
                <c:pt idx="3636">
                  <c:v>85.850999999999999</c:v>
                </c:pt>
                <c:pt idx="3637">
                  <c:v>79.167000000000002</c:v>
                </c:pt>
                <c:pt idx="3638">
                  <c:v>83.706000000000003</c:v>
                </c:pt>
                <c:pt idx="3639">
                  <c:v>88.450999999999993</c:v>
                </c:pt>
                <c:pt idx="3640">
                  <c:v>82.867000000000004</c:v>
                </c:pt>
                <c:pt idx="3641">
                  <c:v>86.53</c:v>
                </c:pt>
                <c:pt idx="3642">
                  <c:v>86.320999999999998</c:v>
                </c:pt>
                <c:pt idx="3643">
                  <c:v>79.106999999999999</c:v>
                </c:pt>
                <c:pt idx="3644">
                  <c:v>84.634</c:v>
                </c:pt>
                <c:pt idx="3645">
                  <c:v>83.97</c:v>
                </c:pt>
                <c:pt idx="3646">
                  <c:v>79.007999999999996</c:v>
                </c:pt>
                <c:pt idx="3647">
                  <c:v>81.274000000000001</c:v>
                </c:pt>
                <c:pt idx="3648">
                  <c:v>79.825999999999993</c:v>
                </c:pt>
                <c:pt idx="3649">
                  <c:v>73.861000000000004</c:v>
                </c:pt>
                <c:pt idx="3650">
                  <c:v>75.396000000000001</c:v>
                </c:pt>
                <c:pt idx="3651">
                  <c:v>49.448</c:v>
                </c:pt>
                <c:pt idx="3652">
                  <c:v>65.224000000000004</c:v>
                </c:pt>
                <c:pt idx="3653">
                  <c:v>50.503</c:v>
                </c:pt>
                <c:pt idx="3654">
                  <c:v>73.676000000000002</c:v>
                </c:pt>
                <c:pt idx="3655">
                  <c:v>77.058000000000007</c:v>
                </c:pt>
                <c:pt idx="3656">
                  <c:v>74.188999999999993</c:v>
                </c:pt>
                <c:pt idx="3657">
                  <c:v>70.903999999999996</c:v>
                </c:pt>
                <c:pt idx="3658">
                  <c:v>68.066999999999993</c:v>
                </c:pt>
                <c:pt idx="3659">
                  <c:v>74.486999999999995</c:v>
                </c:pt>
                <c:pt idx="3660">
                  <c:v>79.323999999999998</c:v>
                </c:pt>
                <c:pt idx="3661">
                  <c:v>83.43</c:v>
                </c:pt>
                <c:pt idx="3662">
                  <c:v>83.647999999999996</c:v>
                </c:pt>
                <c:pt idx="3663">
                  <c:v>84.844999999999999</c:v>
                </c:pt>
                <c:pt idx="3664">
                  <c:v>84.748999999999995</c:v>
                </c:pt>
                <c:pt idx="3665">
                  <c:v>82.647999999999996</c:v>
                </c:pt>
                <c:pt idx="3666">
                  <c:v>81.617999999999995</c:v>
                </c:pt>
                <c:pt idx="3667">
                  <c:v>76.311999999999998</c:v>
                </c:pt>
                <c:pt idx="3668">
                  <c:v>70.072000000000003</c:v>
                </c:pt>
                <c:pt idx="3669">
                  <c:v>69.082999999999998</c:v>
                </c:pt>
                <c:pt idx="3670">
                  <c:v>67.436999999999998</c:v>
                </c:pt>
                <c:pt idx="3671">
                  <c:v>47.345999999999997</c:v>
                </c:pt>
                <c:pt idx="3672">
                  <c:v>66.887</c:v>
                </c:pt>
                <c:pt idx="3673">
                  <c:v>70.772999999999996</c:v>
                </c:pt>
                <c:pt idx="3674">
                  <c:v>75.277000000000001</c:v>
                </c:pt>
                <c:pt idx="3675">
                  <c:v>78.900000000000006</c:v>
                </c:pt>
                <c:pt idx="3676">
                  <c:v>78.994</c:v>
                </c:pt>
                <c:pt idx="3677">
                  <c:v>77.841999999999999</c:v>
                </c:pt>
                <c:pt idx="3678">
                  <c:v>76.909000000000006</c:v>
                </c:pt>
                <c:pt idx="3679">
                  <c:v>77.789000000000001</c:v>
                </c:pt>
                <c:pt idx="3680">
                  <c:v>78.225999999999999</c:v>
                </c:pt>
                <c:pt idx="3681">
                  <c:v>75.608000000000004</c:v>
                </c:pt>
                <c:pt idx="3682">
                  <c:v>71.581000000000003</c:v>
                </c:pt>
                <c:pt idx="3683">
                  <c:v>72.091999999999999</c:v>
                </c:pt>
                <c:pt idx="3684">
                  <c:v>70.537999999999997</c:v>
                </c:pt>
                <c:pt idx="3685">
                  <c:v>68.113</c:v>
                </c:pt>
                <c:pt idx="3686">
                  <c:v>58.604999999999997</c:v>
                </c:pt>
                <c:pt idx="3687">
                  <c:v>37.067</c:v>
                </c:pt>
                <c:pt idx="3688">
                  <c:v>51.365000000000002</c:v>
                </c:pt>
                <c:pt idx="3689">
                  <c:v>59.225999999999999</c:v>
                </c:pt>
                <c:pt idx="3690">
                  <c:v>55.692</c:v>
                </c:pt>
                <c:pt idx="3691">
                  <c:v>68.353999999999999</c:v>
                </c:pt>
                <c:pt idx="3692">
                  <c:v>71.099000000000004</c:v>
                </c:pt>
                <c:pt idx="3693">
                  <c:v>70.212999999999994</c:v>
                </c:pt>
                <c:pt idx="3694">
                  <c:v>68.006</c:v>
                </c:pt>
                <c:pt idx="3695">
                  <c:v>66.873000000000005</c:v>
                </c:pt>
                <c:pt idx="3696">
                  <c:v>70.587000000000003</c:v>
                </c:pt>
                <c:pt idx="3697">
                  <c:v>70.370999999999995</c:v>
                </c:pt>
                <c:pt idx="3698">
                  <c:v>69.623999999999995</c:v>
                </c:pt>
                <c:pt idx="3699">
                  <c:v>65.260000000000005</c:v>
                </c:pt>
                <c:pt idx="3700">
                  <c:v>63.161999999999999</c:v>
                </c:pt>
                <c:pt idx="3701">
                  <c:v>65.531999999999996</c:v>
                </c:pt>
                <c:pt idx="3702">
                  <c:v>55.642000000000003</c:v>
                </c:pt>
                <c:pt idx="3703">
                  <c:v>60.482999999999997</c:v>
                </c:pt>
                <c:pt idx="3704">
                  <c:v>55.304000000000002</c:v>
                </c:pt>
                <c:pt idx="3705">
                  <c:v>51.033000000000001</c:v>
                </c:pt>
                <c:pt idx="3706">
                  <c:v>63.640999999999998</c:v>
                </c:pt>
                <c:pt idx="3707">
                  <c:v>69.744</c:v>
                </c:pt>
                <c:pt idx="3708">
                  <c:v>66.887</c:v>
                </c:pt>
                <c:pt idx="3709">
                  <c:v>64.138999999999996</c:v>
                </c:pt>
                <c:pt idx="3710">
                  <c:v>69.716999999999999</c:v>
                </c:pt>
                <c:pt idx="3711">
                  <c:v>73.337000000000003</c:v>
                </c:pt>
                <c:pt idx="3712">
                  <c:v>42.005000000000003</c:v>
                </c:pt>
                <c:pt idx="3713">
                  <c:v>64.427000000000007</c:v>
                </c:pt>
                <c:pt idx="3714">
                  <c:v>60.405999999999999</c:v>
                </c:pt>
                <c:pt idx="3715">
                  <c:v>68.337999999999994</c:v>
                </c:pt>
                <c:pt idx="3716">
                  <c:v>75.004999999999995</c:v>
                </c:pt>
                <c:pt idx="3717">
                  <c:v>71.018000000000001</c:v>
                </c:pt>
                <c:pt idx="3718">
                  <c:v>56.634999999999998</c:v>
                </c:pt>
                <c:pt idx="3719">
                  <c:v>70.25</c:v>
                </c:pt>
                <c:pt idx="3720">
                  <c:v>58.656999999999996</c:v>
                </c:pt>
                <c:pt idx="3721">
                  <c:v>54.820999999999998</c:v>
                </c:pt>
                <c:pt idx="3722">
                  <c:v>65.423000000000002</c:v>
                </c:pt>
                <c:pt idx="3723">
                  <c:v>75.555999999999997</c:v>
                </c:pt>
                <c:pt idx="3724">
                  <c:v>49.023000000000003</c:v>
                </c:pt>
                <c:pt idx="3725">
                  <c:v>63.1</c:v>
                </c:pt>
                <c:pt idx="3726">
                  <c:v>66.539000000000001</c:v>
                </c:pt>
                <c:pt idx="3727">
                  <c:v>71.12</c:v>
                </c:pt>
                <c:pt idx="3728">
                  <c:v>68.864999999999995</c:v>
                </c:pt>
                <c:pt idx="3729">
                  <c:v>53.503</c:v>
                </c:pt>
                <c:pt idx="3730">
                  <c:v>64.674999999999997</c:v>
                </c:pt>
                <c:pt idx="3731">
                  <c:v>72.054000000000002</c:v>
                </c:pt>
                <c:pt idx="3732">
                  <c:v>69.542000000000002</c:v>
                </c:pt>
                <c:pt idx="3733">
                  <c:v>61.393999999999998</c:v>
                </c:pt>
                <c:pt idx="3734">
                  <c:v>68.003</c:v>
                </c:pt>
                <c:pt idx="3735">
                  <c:v>71.251999999999995</c:v>
                </c:pt>
                <c:pt idx="3736">
                  <c:v>71.007000000000005</c:v>
                </c:pt>
                <c:pt idx="3737">
                  <c:v>51.192999999999998</c:v>
                </c:pt>
                <c:pt idx="3738">
                  <c:v>69.129000000000005</c:v>
                </c:pt>
                <c:pt idx="3739">
                  <c:v>69.001999999999995</c:v>
                </c:pt>
                <c:pt idx="3740">
                  <c:v>63.854999999999997</c:v>
                </c:pt>
                <c:pt idx="3741">
                  <c:v>72.734999999999999</c:v>
                </c:pt>
                <c:pt idx="3742">
                  <c:v>74.981999999999999</c:v>
                </c:pt>
                <c:pt idx="3743">
                  <c:v>70.150000000000006</c:v>
                </c:pt>
                <c:pt idx="3744">
                  <c:v>70.400000000000006</c:v>
                </c:pt>
                <c:pt idx="3745">
                  <c:v>60.573</c:v>
                </c:pt>
                <c:pt idx="3746">
                  <c:v>61.62</c:v>
                </c:pt>
                <c:pt idx="3747">
                  <c:v>49.899000000000001</c:v>
                </c:pt>
                <c:pt idx="3748">
                  <c:v>71.679000000000002</c:v>
                </c:pt>
                <c:pt idx="3749">
                  <c:v>61.648000000000003</c:v>
                </c:pt>
                <c:pt idx="3750">
                  <c:v>71.337999999999994</c:v>
                </c:pt>
                <c:pt idx="3751">
                  <c:v>70.340999999999994</c:v>
                </c:pt>
                <c:pt idx="3752">
                  <c:v>69.861000000000004</c:v>
                </c:pt>
                <c:pt idx="3753">
                  <c:v>68.218999999999994</c:v>
                </c:pt>
                <c:pt idx="3754">
                  <c:v>61.378</c:v>
                </c:pt>
                <c:pt idx="3755">
                  <c:v>61.533000000000001</c:v>
                </c:pt>
                <c:pt idx="3756">
                  <c:v>70.575000000000003</c:v>
                </c:pt>
                <c:pt idx="3757">
                  <c:v>72.45</c:v>
                </c:pt>
                <c:pt idx="3758">
                  <c:v>71.757999999999996</c:v>
                </c:pt>
                <c:pt idx="3759">
                  <c:v>61.268999999999998</c:v>
                </c:pt>
                <c:pt idx="3760">
                  <c:v>70.739999999999995</c:v>
                </c:pt>
                <c:pt idx="3761">
                  <c:v>76.581999999999994</c:v>
                </c:pt>
                <c:pt idx="3762">
                  <c:v>63.793999999999997</c:v>
                </c:pt>
                <c:pt idx="3763">
                  <c:v>61.658999999999999</c:v>
                </c:pt>
                <c:pt idx="3764">
                  <c:v>77.233000000000004</c:v>
                </c:pt>
                <c:pt idx="3765">
                  <c:v>69.828999999999994</c:v>
                </c:pt>
                <c:pt idx="3766">
                  <c:v>50.606000000000002</c:v>
                </c:pt>
                <c:pt idx="3767">
                  <c:v>74.826999999999998</c:v>
                </c:pt>
                <c:pt idx="3768">
                  <c:v>70.744</c:v>
                </c:pt>
                <c:pt idx="3769">
                  <c:v>65.786000000000001</c:v>
                </c:pt>
                <c:pt idx="3770">
                  <c:v>62.847999999999999</c:v>
                </c:pt>
                <c:pt idx="3771">
                  <c:v>66.290000000000006</c:v>
                </c:pt>
                <c:pt idx="3772">
                  <c:v>61.351999999999997</c:v>
                </c:pt>
                <c:pt idx="3773">
                  <c:v>49.25</c:v>
                </c:pt>
                <c:pt idx="3774">
                  <c:v>71.837999999999994</c:v>
                </c:pt>
                <c:pt idx="3775">
                  <c:v>59.95</c:v>
                </c:pt>
                <c:pt idx="3776">
                  <c:v>76.334999999999994</c:v>
                </c:pt>
                <c:pt idx="3777">
                  <c:v>65.849000000000004</c:v>
                </c:pt>
                <c:pt idx="3778">
                  <c:v>65.325000000000003</c:v>
                </c:pt>
                <c:pt idx="3779">
                  <c:v>72.841999999999999</c:v>
                </c:pt>
                <c:pt idx="3780">
                  <c:v>69.378</c:v>
                </c:pt>
                <c:pt idx="3781">
                  <c:v>74.555000000000007</c:v>
                </c:pt>
                <c:pt idx="3782">
                  <c:v>57.46</c:v>
                </c:pt>
                <c:pt idx="3783">
                  <c:v>64.78</c:v>
                </c:pt>
                <c:pt idx="3784">
                  <c:v>58.546999999999997</c:v>
                </c:pt>
                <c:pt idx="3785">
                  <c:v>60.198</c:v>
                </c:pt>
                <c:pt idx="3786">
                  <c:v>76.882000000000005</c:v>
                </c:pt>
                <c:pt idx="3787">
                  <c:v>50.012999999999998</c:v>
                </c:pt>
                <c:pt idx="3788">
                  <c:v>48.707000000000001</c:v>
                </c:pt>
                <c:pt idx="3789">
                  <c:v>72.088999999999999</c:v>
                </c:pt>
                <c:pt idx="3790">
                  <c:v>58.375999999999998</c:v>
                </c:pt>
                <c:pt idx="3791">
                  <c:v>54.787999999999997</c:v>
                </c:pt>
                <c:pt idx="3792">
                  <c:v>70.097999999999999</c:v>
                </c:pt>
                <c:pt idx="3793">
                  <c:v>78.849000000000004</c:v>
                </c:pt>
                <c:pt idx="3794">
                  <c:v>73.462999999999994</c:v>
                </c:pt>
                <c:pt idx="3795">
                  <c:v>73.213999999999999</c:v>
                </c:pt>
                <c:pt idx="3796">
                  <c:v>77.319999999999993</c:v>
                </c:pt>
                <c:pt idx="3797">
                  <c:v>77.563999999999993</c:v>
                </c:pt>
                <c:pt idx="3798">
                  <c:v>77.072000000000003</c:v>
                </c:pt>
                <c:pt idx="3799">
                  <c:v>76.534000000000006</c:v>
                </c:pt>
                <c:pt idx="3800">
                  <c:v>74.004000000000005</c:v>
                </c:pt>
                <c:pt idx="3801">
                  <c:v>76.844999999999999</c:v>
                </c:pt>
                <c:pt idx="3802">
                  <c:v>74.245000000000005</c:v>
                </c:pt>
                <c:pt idx="3803">
                  <c:v>68.835999999999999</c:v>
                </c:pt>
                <c:pt idx="3804">
                  <c:v>65.837000000000003</c:v>
                </c:pt>
                <c:pt idx="3805">
                  <c:v>64.388999999999996</c:v>
                </c:pt>
                <c:pt idx="3806">
                  <c:v>47.27</c:v>
                </c:pt>
                <c:pt idx="3807">
                  <c:v>71.447000000000003</c:v>
                </c:pt>
                <c:pt idx="3808">
                  <c:v>74.787999999999997</c:v>
                </c:pt>
                <c:pt idx="3809">
                  <c:v>74.915000000000006</c:v>
                </c:pt>
                <c:pt idx="3810">
                  <c:v>72.421000000000006</c:v>
                </c:pt>
                <c:pt idx="3811">
                  <c:v>70.072999999999993</c:v>
                </c:pt>
                <c:pt idx="3812">
                  <c:v>77.852999999999994</c:v>
                </c:pt>
                <c:pt idx="3813">
                  <c:v>74.019000000000005</c:v>
                </c:pt>
                <c:pt idx="3814">
                  <c:v>72.233999999999995</c:v>
                </c:pt>
                <c:pt idx="3815">
                  <c:v>77.881</c:v>
                </c:pt>
                <c:pt idx="3816">
                  <c:v>73.888000000000005</c:v>
                </c:pt>
                <c:pt idx="3817">
                  <c:v>81.522000000000006</c:v>
                </c:pt>
                <c:pt idx="3818">
                  <c:v>78.462999999999994</c:v>
                </c:pt>
                <c:pt idx="3819">
                  <c:v>77.501000000000005</c:v>
                </c:pt>
                <c:pt idx="3820">
                  <c:v>74.353999999999999</c:v>
                </c:pt>
                <c:pt idx="3821">
                  <c:v>77.206000000000003</c:v>
                </c:pt>
                <c:pt idx="3822">
                  <c:v>74.358999999999995</c:v>
                </c:pt>
                <c:pt idx="3823">
                  <c:v>73.242999999999995</c:v>
                </c:pt>
                <c:pt idx="3824">
                  <c:v>57.851999999999997</c:v>
                </c:pt>
                <c:pt idx="3825">
                  <c:v>69.650000000000006</c:v>
                </c:pt>
                <c:pt idx="3826">
                  <c:v>53.548000000000002</c:v>
                </c:pt>
                <c:pt idx="3827">
                  <c:v>63.753</c:v>
                </c:pt>
                <c:pt idx="3828">
                  <c:v>73.322999999999993</c:v>
                </c:pt>
                <c:pt idx="3829">
                  <c:v>75.772999999999996</c:v>
                </c:pt>
                <c:pt idx="3830">
                  <c:v>73.147999999999996</c:v>
                </c:pt>
                <c:pt idx="3831">
                  <c:v>80.245000000000005</c:v>
                </c:pt>
                <c:pt idx="3832">
                  <c:v>79.111000000000004</c:v>
                </c:pt>
                <c:pt idx="3833">
                  <c:v>80.617999999999995</c:v>
                </c:pt>
                <c:pt idx="3834">
                  <c:v>81.05</c:v>
                </c:pt>
                <c:pt idx="3835">
                  <c:v>75.182000000000002</c:v>
                </c:pt>
                <c:pt idx="3836">
                  <c:v>81.474000000000004</c:v>
                </c:pt>
                <c:pt idx="3837">
                  <c:v>82.236999999999995</c:v>
                </c:pt>
                <c:pt idx="3838">
                  <c:v>77.069000000000003</c:v>
                </c:pt>
                <c:pt idx="3839">
                  <c:v>77.596000000000004</c:v>
                </c:pt>
                <c:pt idx="3840">
                  <c:v>79.709999999999994</c:v>
                </c:pt>
                <c:pt idx="3841">
                  <c:v>73.248000000000005</c:v>
                </c:pt>
                <c:pt idx="3842">
                  <c:v>82.040999999999997</c:v>
                </c:pt>
                <c:pt idx="3843">
                  <c:v>66.108000000000004</c:v>
                </c:pt>
                <c:pt idx="3844">
                  <c:v>70.819999999999993</c:v>
                </c:pt>
                <c:pt idx="3845">
                  <c:v>60.378999999999998</c:v>
                </c:pt>
                <c:pt idx="3846">
                  <c:v>41.264000000000003</c:v>
                </c:pt>
                <c:pt idx="3847">
                  <c:v>69.438000000000002</c:v>
                </c:pt>
                <c:pt idx="3848">
                  <c:v>71.534999999999997</c:v>
                </c:pt>
                <c:pt idx="3849">
                  <c:v>79.915000000000006</c:v>
                </c:pt>
                <c:pt idx="3850">
                  <c:v>73.97</c:v>
                </c:pt>
                <c:pt idx="3851">
                  <c:v>81.644000000000005</c:v>
                </c:pt>
                <c:pt idx="3852">
                  <c:v>80.320999999999998</c:v>
                </c:pt>
                <c:pt idx="3853">
                  <c:v>82.718999999999994</c:v>
                </c:pt>
                <c:pt idx="3854">
                  <c:v>83.575000000000003</c:v>
                </c:pt>
                <c:pt idx="3855">
                  <c:v>80.158000000000001</c:v>
                </c:pt>
                <c:pt idx="3856">
                  <c:v>84.382000000000005</c:v>
                </c:pt>
                <c:pt idx="3857">
                  <c:v>81.58</c:v>
                </c:pt>
                <c:pt idx="3858">
                  <c:v>82.09</c:v>
                </c:pt>
                <c:pt idx="3859">
                  <c:v>81.317999999999998</c:v>
                </c:pt>
                <c:pt idx="3860">
                  <c:v>72.319000000000003</c:v>
                </c:pt>
                <c:pt idx="3861">
                  <c:v>83.203000000000003</c:v>
                </c:pt>
                <c:pt idx="3862">
                  <c:v>80.838999999999999</c:v>
                </c:pt>
                <c:pt idx="3863">
                  <c:v>73.088999999999999</c:v>
                </c:pt>
                <c:pt idx="3864">
                  <c:v>74.590999999999994</c:v>
                </c:pt>
                <c:pt idx="3865">
                  <c:v>70.210999999999999</c:v>
                </c:pt>
                <c:pt idx="3866">
                  <c:v>63.994999999999997</c:v>
                </c:pt>
                <c:pt idx="3867">
                  <c:v>73.245999999999995</c:v>
                </c:pt>
                <c:pt idx="3868">
                  <c:v>80.430999999999997</c:v>
                </c:pt>
                <c:pt idx="3869">
                  <c:v>76.070999999999998</c:v>
                </c:pt>
                <c:pt idx="3870">
                  <c:v>81</c:v>
                </c:pt>
                <c:pt idx="3871">
                  <c:v>81.432000000000002</c:v>
                </c:pt>
                <c:pt idx="3872">
                  <c:v>82.662999999999997</c:v>
                </c:pt>
                <c:pt idx="3873">
                  <c:v>83.185000000000002</c:v>
                </c:pt>
                <c:pt idx="3874">
                  <c:v>86.231999999999999</c:v>
                </c:pt>
                <c:pt idx="3875">
                  <c:v>82.138999999999996</c:v>
                </c:pt>
                <c:pt idx="3876">
                  <c:v>85.867000000000004</c:v>
                </c:pt>
                <c:pt idx="3877">
                  <c:v>84.701999999999998</c:v>
                </c:pt>
                <c:pt idx="3878">
                  <c:v>85.471999999999994</c:v>
                </c:pt>
                <c:pt idx="3879">
                  <c:v>85.150999999999996</c:v>
                </c:pt>
                <c:pt idx="3880">
                  <c:v>81.661000000000001</c:v>
                </c:pt>
                <c:pt idx="3881">
                  <c:v>84.177999999999997</c:v>
                </c:pt>
                <c:pt idx="3882">
                  <c:v>77.856999999999999</c:v>
                </c:pt>
                <c:pt idx="3883">
                  <c:v>77.168000000000006</c:v>
                </c:pt>
                <c:pt idx="3884">
                  <c:v>75.164000000000001</c:v>
                </c:pt>
                <c:pt idx="3885">
                  <c:v>69.605000000000004</c:v>
                </c:pt>
                <c:pt idx="3886">
                  <c:v>76.566000000000003</c:v>
                </c:pt>
                <c:pt idx="3887">
                  <c:v>61.887</c:v>
                </c:pt>
                <c:pt idx="3888">
                  <c:v>71.296000000000006</c:v>
                </c:pt>
                <c:pt idx="3889">
                  <c:v>70.974999999999994</c:v>
                </c:pt>
                <c:pt idx="3890">
                  <c:v>79.620999999999995</c:v>
                </c:pt>
                <c:pt idx="3891">
                  <c:v>81.653999999999996</c:v>
                </c:pt>
                <c:pt idx="3892">
                  <c:v>78.582999999999998</c:v>
                </c:pt>
                <c:pt idx="3893">
                  <c:v>86.644999999999996</c:v>
                </c:pt>
                <c:pt idx="3894">
                  <c:v>85.25</c:v>
                </c:pt>
                <c:pt idx="3895">
                  <c:v>86.768000000000001</c:v>
                </c:pt>
                <c:pt idx="3896">
                  <c:v>86.373999999999995</c:v>
                </c:pt>
                <c:pt idx="3897">
                  <c:v>86.515000000000001</c:v>
                </c:pt>
                <c:pt idx="3898">
                  <c:v>86.459000000000003</c:v>
                </c:pt>
                <c:pt idx="3899">
                  <c:v>87.433000000000007</c:v>
                </c:pt>
                <c:pt idx="3900">
                  <c:v>84.652000000000001</c:v>
                </c:pt>
                <c:pt idx="3901">
                  <c:v>86.070999999999998</c:v>
                </c:pt>
                <c:pt idx="3902">
                  <c:v>83.061000000000007</c:v>
                </c:pt>
                <c:pt idx="3903">
                  <c:v>82.578000000000003</c:v>
                </c:pt>
                <c:pt idx="3904">
                  <c:v>82.075999999999993</c:v>
                </c:pt>
                <c:pt idx="3905">
                  <c:v>75.578000000000003</c:v>
                </c:pt>
                <c:pt idx="3906">
                  <c:v>73.838999999999999</c:v>
                </c:pt>
                <c:pt idx="3907">
                  <c:v>69.683999999999997</c:v>
                </c:pt>
                <c:pt idx="3908">
                  <c:v>73.039000000000001</c:v>
                </c:pt>
                <c:pt idx="3909">
                  <c:v>76.691999999999993</c:v>
                </c:pt>
                <c:pt idx="3910">
                  <c:v>82.668999999999997</c:v>
                </c:pt>
                <c:pt idx="3911">
                  <c:v>78.736000000000004</c:v>
                </c:pt>
                <c:pt idx="3912">
                  <c:v>83.543999999999997</c:v>
                </c:pt>
                <c:pt idx="3913">
                  <c:v>82.454999999999998</c:v>
                </c:pt>
                <c:pt idx="3914">
                  <c:v>83.472999999999999</c:v>
                </c:pt>
                <c:pt idx="3915">
                  <c:v>87.41</c:v>
                </c:pt>
                <c:pt idx="3916">
                  <c:v>85.697999999999993</c:v>
                </c:pt>
                <c:pt idx="3917">
                  <c:v>87.004000000000005</c:v>
                </c:pt>
                <c:pt idx="3918">
                  <c:v>88.427999999999997</c:v>
                </c:pt>
                <c:pt idx="3919">
                  <c:v>87.388000000000005</c:v>
                </c:pt>
                <c:pt idx="3920">
                  <c:v>87.027000000000001</c:v>
                </c:pt>
                <c:pt idx="3921">
                  <c:v>87.344999999999999</c:v>
                </c:pt>
                <c:pt idx="3922">
                  <c:v>86.037000000000006</c:v>
                </c:pt>
                <c:pt idx="3923">
                  <c:v>84.772000000000006</c:v>
                </c:pt>
                <c:pt idx="3924">
                  <c:v>84.097999999999999</c:v>
                </c:pt>
                <c:pt idx="3925">
                  <c:v>81.894000000000005</c:v>
                </c:pt>
                <c:pt idx="3926">
                  <c:v>78.061000000000007</c:v>
                </c:pt>
                <c:pt idx="3927">
                  <c:v>71.335999999999999</c:v>
                </c:pt>
                <c:pt idx="3928">
                  <c:v>49.438000000000002</c:v>
                </c:pt>
                <c:pt idx="3929">
                  <c:v>67.141999999999996</c:v>
                </c:pt>
                <c:pt idx="3930">
                  <c:v>76.581999999999994</c:v>
                </c:pt>
                <c:pt idx="3931">
                  <c:v>82.73</c:v>
                </c:pt>
                <c:pt idx="3932">
                  <c:v>84.498000000000005</c:v>
                </c:pt>
                <c:pt idx="3933">
                  <c:v>85.344999999999999</c:v>
                </c:pt>
                <c:pt idx="3934">
                  <c:v>86.97</c:v>
                </c:pt>
                <c:pt idx="3935">
                  <c:v>88.244</c:v>
                </c:pt>
                <c:pt idx="3936">
                  <c:v>88.125</c:v>
                </c:pt>
                <c:pt idx="3937">
                  <c:v>85.757000000000005</c:v>
                </c:pt>
                <c:pt idx="3938">
                  <c:v>87.801000000000002</c:v>
                </c:pt>
                <c:pt idx="3939">
                  <c:v>89.242000000000004</c:v>
                </c:pt>
                <c:pt idx="3940">
                  <c:v>86.94</c:v>
                </c:pt>
                <c:pt idx="3941">
                  <c:v>89.370999999999995</c:v>
                </c:pt>
                <c:pt idx="3942">
                  <c:v>85.668999999999997</c:v>
                </c:pt>
                <c:pt idx="3943">
                  <c:v>86.884</c:v>
                </c:pt>
                <c:pt idx="3944">
                  <c:v>85.281000000000006</c:v>
                </c:pt>
                <c:pt idx="3945">
                  <c:v>84.93</c:v>
                </c:pt>
                <c:pt idx="3946">
                  <c:v>79.742000000000004</c:v>
                </c:pt>
                <c:pt idx="3947">
                  <c:v>77.783000000000001</c:v>
                </c:pt>
                <c:pt idx="3948">
                  <c:v>61.665999999999997</c:v>
                </c:pt>
                <c:pt idx="3949">
                  <c:v>68.230999999999995</c:v>
                </c:pt>
                <c:pt idx="3950">
                  <c:v>75.376999999999995</c:v>
                </c:pt>
                <c:pt idx="3951">
                  <c:v>77.995999999999995</c:v>
                </c:pt>
                <c:pt idx="3952">
                  <c:v>84.278999999999996</c:v>
                </c:pt>
                <c:pt idx="3953">
                  <c:v>84.94</c:v>
                </c:pt>
                <c:pt idx="3954">
                  <c:v>85.861999999999995</c:v>
                </c:pt>
                <c:pt idx="3955">
                  <c:v>89.010999999999996</c:v>
                </c:pt>
                <c:pt idx="3956">
                  <c:v>87.433000000000007</c:v>
                </c:pt>
                <c:pt idx="3957">
                  <c:v>90.07</c:v>
                </c:pt>
                <c:pt idx="3958">
                  <c:v>89.700999999999993</c:v>
                </c:pt>
                <c:pt idx="3959">
                  <c:v>89.734999999999999</c:v>
                </c:pt>
                <c:pt idx="3960">
                  <c:v>91.891000000000005</c:v>
                </c:pt>
                <c:pt idx="3961">
                  <c:v>89.296999999999997</c:v>
                </c:pt>
                <c:pt idx="3962">
                  <c:v>87.787000000000006</c:v>
                </c:pt>
                <c:pt idx="3963">
                  <c:v>88.784000000000006</c:v>
                </c:pt>
                <c:pt idx="3964">
                  <c:v>86.331000000000003</c:v>
                </c:pt>
                <c:pt idx="3965">
                  <c:v>82.706000000000003</c:v>
                </c:pt>
                <c:pt idx="3966">
                  <c:v>85.923000000000002</c:v>
                </c:pt>
                <c:pt idx="3967">
                  <c:v>74.206999999999994</c:v>
                </c:pt>
                <c:pt idx="3968">
                  <c:v>75.417000000000002</c:v>
                </c:pt>
                <c:pt idx="3969">
                  <c:v>75.415999999999997</c:v>
                </c:pt>
                <c:pt idx="3970">
                  <c:v>73.182000000000002</c:v>
                </c:pt>
                <c:pt idx="3971">
                  <c:v>82.084000000000003</c:v>
                </c:pt>
                <c:pt idx="3972">
                  <c:v>84.531999999999996</c:v>
                </c:pt>
                <c:pt idx="3973">
                  <c:v>87.406999999999996</c:v>
                </c:pt>
                <c:pt idx="3974">
                  <c:v>84.959000000000003</c:v>
                </c:pt>
                <c:pt idx="3975">
                  <c:v>90.076999999999998</c:v>
                </c:pt>
                <c:pt idx="3976">
                  <c:v>87.599000000000004</c:v>
                </c:pt>
                <c:pt idx="3977">
                  <c:v>89.965000000000003</c:v>
                </c:pt>
                <c:pt idx="3978">
                  <c:v>89.484999999999999</c:v>
                </c:pt>
                <c:pt idx="3979">
                  <c:v>88.242999999999995</c:v>
                </c:pt>
                <c:pt idx="3980">
                  <c:v>89.921000000000006</c:v>
                </c:pt>
                <c:pt idx="3981">
                  <c:v>86.155000000000001</c:v>
                </c:pt>
                <c:pt idx="3982">
                  <c:v>89.653999999999996</c:v>
                </c:pt>
                <c:pt idx="3983">
                  <c:v>87.29</c:v>
                </c:pt>
                <c:pt idx="3984">
                  <c:v>84.353999999999999</c:v>
                </c:pt>
                <c:pt idx="3985">
                  <c:v>88.617000000000004</c:v>
                </c:pt>
                <c:pt idx="3986">
                  <c:v>71.745999999999995</c:v>
                </c:pt>
                <c:pt idx="3987">
                  <c:v>63.000999999999998</c:v>
                </c:pt>
                <c:pt idx="3988">
                  <c:v>68.396000000000001</c:v>
                </c:pt>
                <c:pt idx="3989">
                  <c:v>79.311000000000007</c:v>
                </c:pt>
                <c:pt idx="3990">
                  <c:v>80.754999999999995</c:v>
                </c:pt>
                <c:pt idx="3991">
                  <c:v>76.236000000000004</c:v>
                </c:pt>
                <c:pt idx="3992">
                  <c:v>89.248000000000005</c:v>
                </c:pt>
                <c:pt idx="3993">
                  <c:v>80.686000000000007</c:v>
                </c:pt>
                <c:pt idx="3994">
                  <c:v>87.534999999999997</c:v>
                </c:pt>
                <c:pt idx="3995">
                  <c:v>85.332999999999998</c:v>
                </c:pt>
                <c:pt idx="3996">
                  <c:v>86.759</c:v>
                </c:pt>
                <c:pt idx="3997">
                  <c:v>87.358000000000004</c:v>
                </c:pt>
                <c:pt idx="3998">
                  <c:v>88.930999999999997</c:v>
                </c:pt>
                <c:pt idx="3999">
                  <c:v>84.156999999999996</c:v>
                </c:pt>
                <c:pt idx="4000">
                  <c:v>87.962999999999994</c:v>
                </c:pt>
                <c:pt idx="4001">
                  <c:v>81.665000000000006</c:v>
                </c:pt>
                <c:pt idx="4002">
                  <c:v>86.430999999999997</c:v>
                </c:pt>
                <c:pt idx="4003">
                  <c:v>84.399000000000001</c:v>
                </c:pt>
                <c:pt idx="4004">
                  <c:v>77.191000000000003</c:v>
                </c:pt>
                <c:pt idx="4005">
                  <c:v>81.796999999999997</c:v>
                </c:pt>
                <c:pt idx="4006">
                  <c:v>50.741999999999997</c:v>
                </c:pt>
                <c:pt idx="4007">
                  <c:v>80.751000000000005</c:v>
                </c:pt>
                <c:pt idx="4008">
                  <c:v>76.655000000000001</c:v>
                </c:pt>
                <c:pt idx="4009">
                  <c:v>65.7</c:v>
                </c:pt>
                <c:pt idx="4010">
                  <c:v>73.045000000000002</c:v>
                </c:pt>
                <c:pt idx="4011">
                  <c:v>85.683999999999997</c:v>
                </c:pt>
                <c:pt idx="4012">
                  <c:v>78.881</c:v>
                </c:pt>
                <c:pt idx="4013">
                  <c:v>83.626999999999995</c:v>
                </c:pt>
                <c:pt idx="4014">
                  <c:v>88.415999999999997</c:v>
                </c:pt>
                <c:pt idx="4015">
                  <c:v>82.783000000000001</c:v>
                </c:pt>
                <c:pt idx="4016">
                  <c:v>86.492999999999995</c:v>
                </c:pt>
                <c:pt idx="4017">
                  <c:v>86.144999999999996</c:v>
                </c:pt>
                <c:pt idx="4018">
                  <c:v>79.242000000000004</c:v>
                </c:pt>
                <c:pt idx="4019">
                  <c:v>84.682000000000002</c:v>
                </c:pt>
                <c:pt idx="4020">
                  <c:v>84.037000000000006</c:v>
                </c:pt>
                <c:pt idx="4021">
                  <c:v>79.203000000000003</c:v>
                </c:pt>
                <c:pt idx="4022">
                  <c:v>81.468999999999994</c:v>
                </c:pt>
                <c:pt idx="4023">
                  <c:v>80.085999999999999</c:v>
                </c:pt>
                <c:pt idx="4024">
                  <c:v>74.256</c:v>
                </c:pt>
                <c:pt idx="4025">
                  <c:v>75.638999999999996</c:v>
                </c:pt>
                <c:pt idx="4026">
                  <c:v>37.738999999999997</c:v>
                </c:pt>
                <c:pt idx="4027">
                  <c:v>62.356000000000002</c:v>
                </c:pt>
                <c:pt idx="4028">
                  <c:v>57.252000000000002</c:v>
                </c:pt>
                <c:pt idx="4029">
                  <c:v>72.852999999999994</c:v>
                </c:pt>
                <c:pt idx="4030">
                  <c:v>76.56</c:v>
                </c:pt>
                <c:pt idx="4031">
                  <c:v>73.510999999999996</c:v>
                </c:pt>
                <c:pt idx="4032">
                  <c:v>69.661000000000001</c:v>
                </c:pt>
                <c:pt idx="4033">
                  <c:v>66.203999999999994</c:v>
                </c:pt>
                <c:pt idx="4034">
                  <c:v>73.741</c:v>
                </c:pt>
                <c:pt idx="4035">
                  <c:v>78.899000000000001</c:v>
                </c:pt>
                <c:pt idx="4036">
                  <c:v>83.117000000000004</c:v>
                </c:pt>
                <c:pt idx="4037">
                  <c:v>83.33</c:v>
                </c:pt>
                <c:pt idx="4038">
                  <c:v>84.605999999999995</c:v>
                </c:pt>
                <c:pt idx="4039">
                  <c:v>84.557000000000002</c:v>
                </c:pt>
                <c:pt idx="4040">
                  <c:v>82.444000000000003</c:v>
                </c:pt>
                <c:pt idx="4041">
                  <c:v>81.341999999999999</c:v>
                </c:pt>
                <c:pt idx="4042">
                  <c:v>75.769000000000005</c:v>
                </c:pt>
                <c:pt idx="4043">
                  <c:v>69.195999999999998</c:v>
                </c:pt>
                <c:pt idx="4044">
                  <c:v>66.278000000000006</c:v>
                </c:pt>
                <c:pt idx="4045">
                  <c:v>66.822000000000003</c:v>
                </c:pt>
                <c:pt idx="4046">
                  <c:v>52.904000000000003</c:v>
                </c:pt>
                <c:pt idx="4047">
                  <c:v>67.48</c:v>
                </c:pt>
                <c:pt idx="4048">
                  <c:v>71.016000000000005</c:v>
                </c:pt>
                <c:pt idx="4049">
                  <c:v>75.322999999999993</c:v>
                </c:pt>
                <c:pt idx="4050">
                  <c:v>78.947999999999993</c:v>
                </c:pt>
                <c:pt idx="4051">
                  <c:v>79.063999999999993</c:v>
                </c:pt>
                <c:pt idx="4052">
                  <c:v>77.887</c:v>
                </c:pt>
                <c:pt idx="4053">
                  <c:v>76.853999999999999</c:v>
                </c:pt>
                <c:pt idx="4054">
                  <c:v>77.662999999999997</c:v>
                </c:pt>
                <c:pt idx="4055">
                  <c:v>78.183999999999997</c:v>
                </c:pt>
                <c:pt idx="4056">
                  <c:v>75.539000000000001</c:v>
                </c:pt>
                <c:pt idx="4057">
                  <c:v>71.346000000000004</c:v>
                </c:pt>
                <c:pt idx="4058">
                  <c:v>71.738</c:v>
                </c:pt>
                <c:pt idx="4059">
                  <c:v>70.06</c:v>
                </c:pt>
                <c:pt idx="4060">
                  <c:v>67.426000000000002</c:v>
                </c:pt>
                <c:pt idx="4061">
                  <c:v>55.786000000000001</c:v>
                </c:pt>
                <c:pt idx="4062">
                  <c:v>51.276000000000003</c:v>
                </c:pt>
                <c:pt idx="4063">
                  <c:v>33.71</c:v>
                </c:pt>
                <c:pt idx="4064">
                  <c:v>47.311999999999998</c:v>
                </c:pt>
                <c:pt idx="4065">
                  <c:v>59.195</c:v>
                </c:pt>
                <c:pt idx="4066">
                  <c:v>69.367000000000004</c:v>
                </c:pt>
                <c:pt idx="4067">
                  <c:v>71.873999999999995</c:v>
                </c:pt>
                <c:pt idx="4068">
                  <c:v>71.120999999999995</c:v>
                </c:pt>
                <c:pt idx="4069">
                  <c:v>69.25</c:v>
                </c:pt>
                <c:pt idx="4070">
                  <c:v>68.254000000000005</c:v>
                </c:pt>
                <c:pt idx="4071">
                  <c:v>71.793999999999997</c:v>
                </c:pt>
                <c:pt idx="4072">
                  <c:v>71.295000000000002</c:v>
                </c:pt>
                <c:pt idx="4073">
                  <c:v>70.625</c:v>
                </c:pt>
                <c:pt idx="4074">
                  <c:v>66.917000000000002</c:v>
                </c:pt>
                <c:pt idx="4075">
                  <c:v>65.355000000000004</c:v>
                </c:pt>
                <c:pt idx="4076">
                  <c:v>67.097999999999999</c:v>
                </c:pt>
                <c:pt idx="4077">
                  <c:v>59.595999999999997</c:v>
                </c:pt>
                <c:pt idx="4078">
                  <c:v>57.091999999999999</c:v>
                </c:pt>
                <c:pt idx="4079">
                  <c:v>48.177999999999997</c:v>
                </c:pt>
                <c:pt idx="4080">
                  <c:v>38.314</c:v>
                </c:pt>
                <c:pt idx="4081">
                  <c:v>62.722999999999999</c:v>
                </c:pt>
                <c:pt idx="4082">
                  <c:v>68.986999999999995</c:v>
                </c:pt>
                <c:pt idx="4083">
                  <c:v>66.001000000000005</c:v>
                </c:pt>
                <c:pt idx="4084">
                  <c:v>63.03</c:v>
                </c:pt>
                <c:pt idx="4085">
                  <c:v>69.281999999999996</c:v>
                </c:pt>
                <c:pt idx="4086">
                  <c:v>73.099000000000004</c:v>
                </c:pt>
                <c:pt idx="4087">
                  <c:v>46.162999999999997</c:v>
                </c:pt>
                <c:pt idx="4088">
                  <c:v>64.304000000000002</c:v>
                </c:pt>
                <c:pt idx="4089">
                  <c:v>60.374000000000002</c:v>
                </c:pt>
                <c:pt idx="4090">
                  <c:v>68.311000000000007</c:v>
                </c:pt>
                <c:pt idx="4091">
                  <c:v>74.98</c:v>
                </c:pt>
                <c:pt idx="4092">
                  <c:v>70.691999999999993</c:v>
                </c:pt>
                <c:pt idx="4093">
                  <c:v>54.081000000000003</c:v>
                </c:pt>
                <c:pt idx="4094">
                  <c:v>69.646000000000001</c:v>
                </c:pt>
                <c:pt idx="4095">
                  <c:v>60.76</c:v>
                </c:pt>
                <c:pt idx="4096">
                  <c:v>48.768000000000001</c:v>
                </c:pt>
                <c:pt idx="4097">
                  <c:v>63.841999999999999</c:v>
                </c:pt>
                <c:pt idx="4098">
                  <c:v>74.903000000000006</c:v>
                </c:pt>
                <c:pt idx="4099">
                  <c:v>33.444000000000003</c:v>
                </c:pt>
                <c:pt idx="4100">
                  <c:v>60.71</c:v>
                </c:pt>
                <c:pt idx="4101">
                  <c:v>68.073999999999998</c:v>
                </c:pt>
                <c:pt idx="4102">
                  <c:v>70.055999999999997</c:v>
                </c:pt>
                <c:pt idx="4103">
                  <c:v>67.385000000000005</c:v>
                </c:pt>
                <c:pt idx="4104">
                  <c:v>58.832000000000001</c:v>
                </c:pt>
                <c:pt idx="4105">
                  <c:v>62.343000000000004</c:v>
                </c:pt>
                <c:pt idx="4106">
                  <c:v>72.948999999999998</c:v>
                </c:pt>
                <c:pt idx="4107">
                  <c:v>68.277000000000001</c:v>
                </c:pt>
                <c:pt idx="4108">
                  <c:v>60.49</c:v>
                </c:pt>
                <c:pt idx="4109">
                  <c:v>69.13</c:v>
                </c:pt>
                <c:pt idx="4110">
                  <c:v>70.394000000000005</c:v>
                </c:pt>
                <c:pt idx="4111">
                  <c:v>71.819999999999993</c:v>
                </c:pt>
                <c:pt idx="4112">
                  <c:v>56.753</c:v>
                </c:pt>
                <c:pt idx="4113">
                  <c:v>68.123999999999995</c:v>
                </c:pt>
                <c:pt idx="4114">
                  <c:v>69.686999999999998</c:v>
                </c:pt>
                <c:pt idx="4115">
                  <c:v>65.052000000000007</c:v>
                </c:pt>
                <c:pt idx="4116">
                  <c:v>72.278000000000006</c:v>
                </c:pt>
                <c:pt idx="4117">
                  <c:v>75.292000000000002</c:v>
                </c:pt>
                <c:pt idx="4118">
                  <c:v>70.227999999999994</c:v>
                </c:pt>
                <c:pt idx="4119">
                  <c:v>70.593000000000004</c:v>
                </c:pt>
                <c:pt idx="4120">
                  <c:v>60.165999999999997</c:v>
                </c:pt>
                <c:pt idx="4121">
                  <c:v>61.643000000000001</c:v>
                </c:pt>
                <c:pt idx="4122">
                  <c:v>50.241</c:v>
                </c:pt>
                <c:pt idx="4123">
                  <c:v>71.394999999999996</c:v>
                </c:pt>
                <c:pt idx="4124">
                  <c:v>62.418999999999997</c:v>
                </c:pt>
                <c:pt idx="4125">
                  <c:v>71.260000000000005</c:v>
                </c:pt>
                <c:pt idx="4126">
                  <c:v>70.725999999999999</c:v>
                </c:pt>
                <c:pt idx="4127">
                  <c:v>69.343000000000004</c:v>
                </c:pt>
                <c:pt idx="4128">
                  <c:v>67.308000000000007</c:v>
                </c:pt>
                <c:pt idx="4129">
                  <c:v>62.94</c:v>
                </c:pt>
                <c:pt idx="4130">
                  <c:v>59.235999999999997</c:v>
                </c:pt>
                <c:pt idx="4131">
                  <c:v>71.247</c:v>
                </c:pt>
                <c:pt idx="4132">
                  <c:v>71.8</c:v>
                </c:pt>
                <c:pt idx="4133">
                  <c:v>71.033000000000001</c:v>
                </c:pt>
                <c:pt idx="4134">
                  <c:v>63.593000000000004</c:v>
                </c:pt>
                <c:pt idx="4135">
                  <c:v>70.766999999999996</c:v>
                </c:pt>
                <c:pt idx="4136">
                  <c:v>77.043999999999997</c:v>
                </c:pt>
                <c:pt idx="4137">
                  <c:v>65.787999999999997</c:v>
                </c:pt>
                <c:pt idx="4138">
                  <c:v>63.899000000000001</c:v>
                </c:pt>
                <c:pt idx="4139">
                  <c:v>77.763000000000005</c:v>
                </c:pt>
                <c:pt idx="4140">
                  <c:v>70.856999999999999</c:v>
                </c:pt>
                <c:pt idx="4141">
                  <c:v>56.88</c:v>
                </c:pt>
                <c:pt idx="4142">
                  <c:v>75.426000000000002</c:v>
                </c:pt>
                <c:pt idx="4143">
                  <c:v>69.766999999999996</c:v>
                </c:pt>
                <c:pt idx="4144">
                  <c:v>67.474999999999994</c:v>
                </c:pt>
                <c:pt idx="4145">
                  <c:v>57.5</c:v>
                </c:pt>
                <c:pt idx="4146">
                  <c:v>64.923000000000002</c:v>
                </c:pt>
                <c:pt idx="4147">
                  <c:v>58.686</c:v>
                </c:pt>
                <c:pt idx="4148">
                  <c:v>54.898000000000003</c:v>
                </c:pt>
                <c:pt idx="4149">
                  <c:v>71.188999999999993</c:v>
                </c:pt>
                <c:pt idx="4150">
                  <c:v>57.564</c:v>
                </c:pt>
                <c:pt idx="4151">
                  <c:v>76.007000000000005</c:v>
                </c:pt>
                <c:pt idx="4152">
                  <c:v>64.647999999999996</c:v>
                </c:pt>
                <c:pt idx="4153">
                  <c:v>64.221000000000004</c:v>
                </c:pt>
                <c:pt idx="4154">
                  <c:v>72.537000000000006</c:v>
                </c:pt>
                <c:pt idx="4155">
                  <c:v>68.766999999999996</c:v>
                </c:pt>
                <c:pt idx="4156">
                  <c:v>74.414000000000001</c:v>
                </c:pt>
                <c:pt idx="4157">
                  <c:v>58.472999999999999</c:v>
                </c:pt>
                <c:pt idx="4158">
                  <c:v>65.185000000000002</c:v>
                </c:pt>
                <c:pt idx="4159">
                  <c:v>58.868000000000002</c:v>
                </c:pt>
                <c:pt idx="4160">
                  <c:v>60.386000000000003</c:v>
                </c:pt>
                <c:pt idx="4161">
                  <c:v>77.049000000000007</c:v>
                </c:pt>
                <c:pt idx="4162">
                  <c:v>55.45</c:v>
                </c:pt>
                <c:pt idx="4163">
                  <c:v>52.814</c:v>
                </c:pt>
                <c:pt idx="4164">
                  <c:v>72.527000000000001</c:v>
                </c:pt>
                <c:pt idx="4165">
                  <c:v>57.372</c:v>
                </c:pt>
                <c:pt idx="4166">
                  <c:v>49.195999999999998</c:v>
                </c:pt>
                <c:pt idx="4167">
                  <c:v>69.641000000000005</c:v>
                </c:pt>
                <c:pt idx="4168">
                  <c:v>78.605000000000004</c:v>
                </c:pt>
                <c:pt idx="4169">
                  <c:v>72.822000000000003</c:v>
                </c:pt>
                <c:pt idx="4170">
                  <c:v>72.572000000000003</c:v>
                </c:pt>
                <c:pt idx="4171">
                  <c:v>76.905000000000001</c:v>
                </c:pt>
                <c:pt idx="4172">
                  <c:v>76.656000000000006</c:v>
                </c:pt>
                <c:pt idx="4173">
                  <c:v>76.608999999999995</c:v>
                </c:pt>
                <c:pt idx="4174">
                  <c:v>76.051000000000002</c:v>
                </c:pt>
                <c:pt idx="4175">
                  <c:v>73.239000000000004</c:v>
                </c:pt>
                <c:pt idx="4176">
                  <c:v>76.460999999999999</c:v>
                </c:pt>
                <c:pt idx="4177">
                  <c:v>73.427999999999997</c:v>
                </c:pt>
                <c:pt idx="4178">
                  <c:v>67.590999999999994</c:v>
                </c:pt>
                <c:pt idx="4179">
                  <c:v>64.25</c:v>
                </c:pt>
                <c:pt idx="4180">
                  <c:v>62.136000000000003</c:v>
                </c:pt>
                <c:pt idx="4181">
                  <c:v>53.869</c:v>
                </c:pt>
                <c:pt idx="4182">
                  <c:v>71.653999999999996</c:v>
                </c:pt>
                <c:pt idx="4183">
                  <c:v>75.155000000000001</c:v>
                </c:pt>
                <c:pt idx="4184">
                  <c:v>75.352000000000004</c:v>
                </c:pt>
                <c:pt idx="4185">
                  <c:v>72.966999999999999</c:v>
                </c:pt>
                <c:pt idx="4186">
                  <c:v>70.388000000000005</c:v>
                </c:pt>
                <c:pt idx="4187">
                  <c:v>78.061000000000007</c:v>
                </c:pt>
                <c:pt idx="4188">
                  <c:v>74.063000000000002</c:v>
                </c:pt>
                <c:pt idx="4189">
                  <c:v>71.224000000000004</c:v>
                </c:pt>
                <c:pt idx="4190">
                  <c:v>77.953999999999994</c:v>
                </c:pt>
                <c:pt idx="4191">
                  <c:v>74.055000000000007</c:v>
                </c:pt>
                <c:pt idx="4192">
                  <c:v>81.603999999999999</c:v>
                </c:pt>
                <c:pt idx="4193">
                  <c:v>78.475999999999999</c:v>
                </c:pt>
                <c:pt idx="4194">
                  <c:v>77.527000000000001</c:v>
                </c:pt>
                <c:pt idx="4195">
                  <c:v>74.144000000000005</c:v>
                </c:pt>
                <c:pt idx="4196">
                  <c:v>77.001999999999995</c:v>
                </c:pt>
                <c:pt idx="4197">
                  <c:v>73.887</c:v>
                </c:pt>
                <c:pt idx="4198">
                  <c:v>72.888000000000005</c:v>
                </c:pt>
                <c:pt idx="4199">
                  <c:v>53.530999999999999</c:v>
                </c:pt>
                <c:pt idx="4200">
                  <c:v>68.626999999999995</c:v>
                </c:pt>
                <c:pt idx="4201">
                  <c:v>58.244</c:v>
                </c:pt>
                <c:pt idx="4202">
                  <c:v>66.576999999999998</c:v>
                </c:pt>
                <c:pt idx="4203">
                  <c:v>73.893000000000001</c:v>
                </c:pt>
                <c:pt idx="4204">
                  <c:v>76.540999999999997</c:v>
                </c:pt>
                <c:pt idx="4205">
                  <c:v>73.915000000000006</c:v>
                </c:pt>
                <c:pt idx="4206">
                  <c:v>79.965999999999994</c:v>
                </c:pt>
                <c:pt idx="4207">
                  <c:v>79.613</c:v>
                </c:pt>
                <c:pt idx="4208">
                  <c:v>80.957999999999998</c:v>
                </c:pt>
                <c:pt idx="4209">
                  <c:v>81.037999999999997</c:v>
                </c:pt>
                <c:pt idx="4210">
                  <c:v>75.819000000000003</c:v>
                </c:pt>
                <c:pt idx="4211">
                  <c:v>81.834999999999994</c:v>
                </c:pt>
                <c:pt idx="4212">
                  <c:v>82.528000000000006</c:v>
                </c:pt>
                <c:pt idx="4213">
                  <c:v>77.438000000000002</c:v>
                </c:pt>
                <c:pt idx="4214">
                  <c:v>77.960999999999999</c:v>
                </c:pt>
                <c:pt idx="4215">
                  <c:v>79.965000000000003</c:v>
                </c:pt>
                <c:pt idx="4216">
                  <c:v>72.730999999999995</c:v>
                </c:pt>
                <c:pt idx="4217">
                  <c:v>82.287999999999997</c:v>
                </c:pt>
                <c:pt idx="4218">
                  <c:v>67.647999999999996</c:v>
                </c:pt>
                <c:pt idx="4219">
                  <c:v>71.177999999999997</c:v>
                </c:pt>
                <c:pt idx="4220">
                  <c:v>56.771999999999998</c:v>
                </c:pt>
                <c:pt idx="4221">
                  <c:v>47.174999999999997</c:v>
                </c:pt>
                <c:pt idx="4222">
                  <c:v>69.23</c:v>
                </c:pt>
                <c:pt idx="4223">
                  <c:v>71.247</c:v>
                </c:pt>
                <c:pt idx="4224">
                  <c:v>79.992999999999995</c:v>
                </c:pt>
                <c:pt idx="4225">
                  <c:v>73.685000000000002</c:v>
                </c:pt>
                <c:pt idx="4226">
                  <c:v>80.933999999999997</c:v>
                </c:pt>
                <c:pt idx="4227">
                  <c:v>80.399000000000001</c:v>
                </c:pt>
                <c:pt idx="4228">
                  <c:v>82.823999999999998</c:v>
                </c:pt>
                <c:pt idx="4229">
                  <c:v>83.828000000000003</c:v>
                </c:pt>
                <c:pt idx="4230">
                  <c:v>80.366</c:v>
                </c:pt>
                <c:pt idx="4231">
                  <c:v>84.557000000000002</c:v>
                </c:pt>
                <c:pt idx="4232">
                  <c:v>81.760999999999996</c:v>
                </c:pt>
                <c:pt idx="4233">
                  <c:v>81.58</c:v>
                </c:pt>
                <c:pt idx="4234">
                  <c:v>81.567999999999998</c:v>
                </c:pt>
                <c:pt idx="4235">
                  <c:v>73.277000000000001</c:v>
                </c:pt>
                <c:pt idx="4236">
                  <c:v>82.956999999999994</c:v>
                </c:pt>
                <c:pt idx="4237">
                  <c:v>81.188999999999993</c:v>
                </c:pt>
                <c:pt idx="4238">
                  <c:v>73.911000000000001</c:v>
                </c:pt>
                <c:pt idx="4239">
                  <c:v>74.944999999999993</c:v>
                </c:pt>
                <c:pt idx="4240">
                  <c:v>71.286000000000001</c:v>
                </c:pt>
                <c:pt idx="4241">
                  <c:v>63.125</c:v>
                </c:pt>
                <c:pt idx="4242">
                  <c:v>73.77</c:v>
                </c:pt>
                <c:pt idx="4243">
                  <c:v>79.715000000000003</c:v>
                </c:pt>
                <c:pt idx="4244">
                  <c:v>75.712000000000003</c:v>
                </c:pt>
                <c:pt idx="4245">
                  <c:v>80.742999999999995</c:v>
                </c:pt>
                <c:pt idx="4246">
                  <c:v>81.522999999999996</c:v>
                </c:pt>
                <c:pt idx="4247">
                  <c:v>82.492999999999995</c:v>
                </c:pt>
                <c:pt idx="4248">
                  <c:v>83.185000000000002</c:v>
                </c:pt>
                <c:pt idx="4249">
                  <c:v>86.200999999999993</c:v>
                </c:pt>
                <c:pt idx="4250">
                  <c:v>82.022999999999996</c:v>
                </c:pt>
                <c:pt idx="4251">
                  <c:v>85.852999999999994</c:v>
                </c:pt>
                <c:pt idx="4252">
                  <c:v>84.57</c:v>
                </c:pt>
                <c:pt idx="4253">
                  <c:v>84.76</c:v>
                </c:pt>
                <c:pt idx="4254">
                  <c:v>85.097999999999999</c:v>
                </c:pt>
                <c:pt idx="4255">
                  <c:v>81.716999999999999</c:v>
                </c:pt>
                <c:pt idx="4256">
                  <c:v>84.216999999999999</c:v>
                </c:pt>
                <c:pt idx="4257">
                  <c:v>78.007000000000005</c:v>
                </c:pt>
                <c:pt idx="4258">
                  <c:v>77.149000000000001</c:v>
                </c:pt>
                <c:pt idx="4259">
                  <c:v>75.197999999999993</c:v>
                </c:pt>
                <c:pt idx="4260">
                  <c:v>70.430000000000007</c:v>
                </c:pt>
                <c:pt idx="4261">
                  <c:v>76.453000000000003</c:v>
                </c:pt>
                <c:pt idx="4262">
                  <c:v>63.947000000000003</c:v>
                </c:pt>
                <c:pt idx="4263">
                  <c:v>70.793000000000006</c:v>
                </c:pt>
                <c:pt idx="4264">
                  <c:v>70.73</c:v>
                </c:pt>
                <c:pt idx="4265">
                  <c:v>79.537999999999997</c:v>
                </c:pt>
                <c:pt idx="4266">
                  <c:v>81.899000000000001</c:v>
                </c:pt>
                <c:pt idx="4267">
                  <c:v>78.271000000000001</c:v>
                </c:pt>
                <c:pt idx="4268">
                  <c:v>86.674000000000007</c:v>
                </c:pt>
                <c:pt idx="4269">
                  <c:v>85.173000000000002</c:v>
                </c:pt>
                <c:pt idx="4270">
                  <c:v>85.977000000000004</c:v>
                </c:pt>
                <c:pt idx="4271">
                  <c:v>86.379000000000005</c:v>
                </c:pt>
                <c:pt idx="4272">
                  <c:v>86.457999999999998</c:v>
                </c:pt>
                <c:pt idx="4273">
                  <c:v>85.804000000000002</c:v>
                </c:pt>
                <c:pt idx="4274">
                  <c:v>87.424999999999997</c:v>
                </c:pt>
                <c:pt idx="4275">
                  <c:v>84.613</c:v>
                </c:pt>
                <c:pt idx="4276">
                  <c:v>86.001000000000005</c:v>
                </c:pt>
                <c:pt idx="4277">
                  <c:v>82.905000000000001</c:v>
                </c:pt>
                <c:pt idx="4278">
                  <c:v>82.361999999999995</c:v>
                </c:pt>
                <c:pt idx="4279">
                  <c:v>81.858999999999995</c:v>
                </c:pt>
                <c:pt idx="4280">
                  <c:v>74.536000000000001</c:v>
                </c:pt>
                <c:pt idx="4281">
                  <c:v>73.138999999999996</c:v>
                </c:pt>
                <c:pt idx="4282">
                  <c:v>70.349000000000004</c:v>
                </c:pt>
                <c:pt idx="4283">
                  <c:v>73.965000000000003</c:v>
                </c:pt>
                <c:pt idx="4284">
                  <c:v>77.135999999999996</c:v>
                </c:pt>
                <c:pt idx="4285">
                  <c:v>82.992999999999995</c:v>
                </c:pt>
                <c:pt idx="4286">
                  <c:v>79.096000000000004</c:v>
                </c:pt>
                <c:pt idx="4287">
                  <c:v>83.075000000000003</c:v>
                </c:pt>
                <c:pt idx="4288">
                  <c:v>82.796000000000006</c:v>
                </c:pt>
                <c:pt idx="4289">
                  <c:v>83.588999999999999</c:v>
                </c:pt>
                <c:pt idx="4290">
                  <c:v>86.991</c:v>
                </c:pt>
                <c:pt idx="4291">
                  <c:v>85.876000000000005</c:v>
                </c:pt>
                <c:pt idx="4292">
                  <c:v>87.257000000000005</c:v>
                </c:pt>
                <c:pt idx="4293">
                  <c:v>88.72</c:v>
                </c:pt>
                <c:pt idx="4294">
                  <c:v>87.444999999999993</c:v>
                </c:pt>
                <c:pt idx="4295">
                  <c:v>87.191999999999993</c:v>
                </c:pt>
                <c:pt idx="4296">
                  <c:v>87.39</c:v>
                </c:pt>
                <c:pt idx="4297">
                  <c:v>85.313000000000002</c:v>
                </c:pt>
                <c:pt idx="4298">
                  <c:v>84.856999999999999</c:v>
                </c:pt>
                <c:pt idx="4299">
                  <c:v>84.085999999999999</c:v>
                </c:pt>
                <c:pt idx="4300">
                  <c:v>81.263999999999996</c:v>
                </c:pt>
                <c:pt idx="4301">
                  <c:v>78.096999999999994</c:v>
                </c:pt>
                <c:pt idx="4302">
                  <c:v>70.391999999999996</c:v>
                </c:pt>
                <c:pt idx="4303">
                  <c:v>41.191000000000003</c:v>
                </c:pt>
                <c:pt idx="4304">
                  <c:v>68.403000000000006</c:v>
                </c:pt>
                <c:pt idx="4305">
                  <c:v>77.524000000000001</c:v>
                </c:pt>
                <c:pt idx="4306">
                  <c:v>82.954999999999998</c:v>
                </c:pt>
                <c:pt idx="4307">
                  <c:v>84.183999999999997</c:v>
                </c:pt>
                <c:pt idx="4308">
                  <c:v>85.641000000000005</c:v>
                </c:pt>
                <c:pt idx="4309">
                  <c:v>87.149000000000001</c:v>
                </c:pt>
                <c:pt idx="4310">
                  <c:v>88.584000000000003</c:v>
                </c:pt>
                <c:pt idx="4311">
                  <c:v>88.302000000000007</c:v>
                </c:pt>
                <c:pt idx="4312">
                  <c:v>86.061999999999998</c:v>
                </c:pt>
                <c:pt idx="4313">
                  <c:v>88.031999999999996</c:v>
                </c:pt>
                <c:pt idx="4314">
                  <c:v>88.747</c:v>
                </c:pt>
                <c:pt idx="4315">
                  <c:v>87.277000000000001</c:v>
                </c:pt>
                <c:pt idx="4316">
                  <c:v>89.58</c:v>
                </c:pt>
                <c:pt idx="4317">
                  <c:v>85.225999999999999</c:v>
                </c:pt>
                <c:pt idx="4318">
                  <c:v>87.216999999999999</c:v>
                </c:pt>
                <c:pt idx="4319">
                  <c:v>85.72</c:v>
                </c:pt>
                <c:pt idx="4320">
                  <c:v>85.278999999999996</c:v>
                </c:pt>
                <c:pt idx="4321">
                  <c:v>80.241</c:v>
                </c:pt>
                <c:pt idx="4322">
                  <c:v>78.11</c:v>
                </c:pt>
                <c:pt idx="4323">
                  <c:v>63.326000000000001</c:v>
                </c:pt>
                <c:pt idx="4324">
                  <c:v>69.36</c:v>
                </c:pt>
                <c:pt idx="4325">
                  <c:v>75.551000000000002</c:v>
                </c:pt>
                <c:pt idx="4326">
                  <c:v>77.950999999999993</c:v>
                </c:pt>
                <c:pt idx="4327">
                  <c:v>83.805999999999997</c:v>
                </c:pt>
                <c:pt idx="4328">
                  <c:v>85.07</c:v>
                </c:pt>
                <c:pt idx="4329">
                  <c:v>86.013000000000005</c:v>
                </c:pt>
                <c:pt idx="4330">
                  <c:v>89.234999999999999</c:v>
                </c:pt>
                <c:pt idx="4331">
                  <c:v>87.554000000000002</c:v>
                </c:pt>
                <c:pt idx="4332">
                  <c:v>90.236000000000004</c:v>
                </c:pt>
                <c:pt idx="4333">
                  <c:v>89.807000000000002</c:v>
                </c:pt>
                <c:pt idx="4334">
                  <c:v>89.114999999999995</c:v>
                </c:pt>
                <c:pt idx="4335">
                  <c:v>92.049000000000007</c:v>
                </c:pt>
                <c:pt idx="4336">
                  <c:v>89.483999999999995</c:v>
                </c:pt>
                <c:pt idx="4337">
                  <c:v>88.051000000000002</c:v>
                </c:pt>
                <c:pt idx="4338">
                  <c:v>89.039000000000001</c:v>
                </c:pt>
                <c:pt idx="4339">
                  <c:v>86.507999999999996</c:v>
                </c:pt>
                <c:pt idx="4340">
                  <c:v>83.040999999999997</c:v>
                </c:pt>
                <c:pt idx="4341">
                  <c:v>85.900999999999996</c:v>
                </c:pt>
                <c:pt idx="4342">
                  <c:v>73.521000000000001</c:v>
                </c:pt>
                <c:pt idx="4343">
                  <c:v>76.284999999999997</c:v>
                </c:pt>
                <c:pt idx="4344">
                  <c:v>74.923000000000002</c:v>
                </c:pt>
                <c:pt idx="4345">
                  <c:v>72.373999999999995</c:v>
                </c:pt>
                <c:pt idx="4346">
                  <c:v>81.721000000000004</c:v>
                </c:pt>
                <c:pt idx="4347">
                  <c:v>84.474000000000004</c:v>
                </c:pt>
                <c:pt idx="4348">
                  <c:v>87.313999999999993</c:v>
                </c:pt>
                <c:pt idx="4349">
                  <c:v>84.92</c:v>
                </c:pt>
                <c:pt idx="4350">
                  <c:v>90.033000000000001</c:v>
                </c:pt>
                <c:pt idx="4351">
                  <c:v>86.917000000000002</c:v>
                </c:pt>
                <c:pt idx="4352">
                  <c:v>89.986000000000004</c:v>
                </c:pt>
                <c:pt idx="4353">
                  <c:v>89.463999999999999</c:v>
                </c:pt>
                <c:pt idx="4354">
                  <c:v>87.561999999999998</c:v>
                </c:pt>
                <c:pt idx="4355">
                  <c:v>89.978999999999999</c:v>
                </c:pt>
                <c:pt idx="4356">
                  <c:v>86.265000000000001</c:v>
                </c:pt>
                <c:pt idx="4357">
                  <c:v>89.793000000000006</c:v>
                </c:pt>
                <c:pt idx="4358">
                  <c:v>87.38</c:v>
                </c:pt>
                <c:pt idx="4359">
                  <c:v>84.436000000000007</c:v>
                </c:pt>
                <c:pt idx="4360">
                  <c:v>88.652000000000001</c:v>
                </c:pt>
                <c:pt idx="4361">
                  <c:v>69.239999999999995</c:v>
                </c:pt>
                <c:pt idx="4362">
                  <c:v>63.427</c:v>
                </c:pt>
                <c:pt idx="4363">
                  <c:v>68.686000000000007</c:v>
                </c:pt>
                <c:pt idx="4364">
                  <c:v>79.405000000000001</c:v>
                </c:pt>
                <c:pt idx="4365">
                  <c:v>80.683000000000007</c:v>
                </c:pt>
                <c:pt idx="4366">
                  <c:v>76.322999999999993</c:v>
                </c:pt>
                <c:pt idx="4367">
                  <c:v>89.242999999999995</c:v>
                </c:pt>
                <c:pt idx="4368">
                  <c:v>80.061000000000007</c:v>
                </c:pt>
                <c:pt idx="4369">
                  <c:v>87.573999999999998</c:v>
                </c:pt>
                <c:pt idx="4370">
                  <c:v>85.301000000000002</c:v>
                </c:pt>
                <c:pt idx="4371">
                  <c:v>86.281000000000006</c:v>
                </c:pt>
                <c:pt idx="4372">
                  <c:v>87.421999999999997</c:v>
                </c:pt>
                <c:pt idx="4373">
                  <c:v>88.957999999999998</c:v>
                </c:pt>
                <c:pt idx="4374">
                  <c:v>84.308999999999997</c:v>
                </c:pt>
                <c:pt idx="4375">
                  <c:v>87.995999999999995</c:v>
                </c:pt>
                <c:pt idx="4376">
                  <c:v>81.683000000000007</c:v>
                </c:pt>
                <c:pt idx="4377">
                  <c:v>86.39</c:v>
                </c:pt>
                <c:pt idx="4378">
                  <c:v>83.543999999999997</c:v>
                </c:pt>
                <c:pt idx="4379">
                  <c:v>77.099999999999994</c:v>
                </c:pt>
                <c:pt idx="4380">
                  <c:v>81.703999999999994</c:v>
                </c:pt>
                <c:pt idx="4381">
                  <c:v>60.828000000000003</c:v>
                </c:pt>
                <c:pt idx="4382">
                  <c:v>80.635000000000005</c:v>
                </c:pt>
                <c:pt idx="4383">
                  <c:v>76.424999999999997</c:v>
                </c:pt>
                <c:pt idx="4384">
                  <c:v>66.406999999999996</c:v>
                </c:pt>
                <c:pt idx="4385">
                  <c:v>73.277000000000001</c:v>
                </c:pt>
                <c:pt idx="4386">
                  <c:v>85.855999999999995</c:v>
                </c:pt>
                <c:pt idx="4387">
                  <c:v>79.183999999999997</c:v>
                </c:pt>
                <c:pt idx="4388">
                  <c:v>83.305999999999997</c:v>
                </c:pt>
                <c:pt idx="4389">
                  <c:v>88.551000000000002</c:v>
                </c:pt>
                <c:pt idx="4390">
                  <c:v>83.01</c:v>
                </c:pt>
                <c:pt idx="4391">
                  <c:v>86.671000000000006</c:v>
                </c:pt>
                <c:pt idx="4392">
                  <c:v>86.319000000000003</c:v>
                </c:pt>
                <c:pt idx="4393">
                  <c:v>79.525999999999996</c:v>
                </c:pt>
                <c:pt idx="4394">
                  <c:v>84.876000000000005</c:v>
                </c:pt>
                <c:pt idx="4395">
                  <c:v>83.771000000000001</c:v>
                </c:pt>
                <c:pt idx="4396">
                  <c:v>79.477000000000004</c:v>
                </c:pt>
                <c:pt idx="4397">
                  <c:v>81.665000000000006</c:v>
                </c:pt>
                <c:pt idx="4398">
                  <c:v>79.549000000000007</c:v>
                </c:pt>
                <c:pt idx="4399">
                  <c:v>74.808000000000007</c:v>
                </c:pt>
                <c:pt idx="4400">
                  <c:v>76.064999999999998</c:v>
                </c:pt>
                <c:pt idx="4401">
                  <c:v>46.267000000000003</c:v>
                </c:pt>
                <c:pt idx="4402">
                  <c:v>63.085999999999999</c:v>
                </c:pt>
                <c:pt idx="4403">
                  <c:v>57.212000000000003</c:v>
                </c:pt>
                <c:pt idx="4404">
                  <c:v>72.966999999999999</c:v>
                </c:pt>
                <c:pt idx="4405">
                  <c:v>77.266999999999996</c:v>
                </c:pt>
                <c:pt idx="4406">
                  <c:v>73.831999999999994</c:v>
                </c:pt>
                <c:pt idx="4407">
                  <c:v>70.338999999999999</c:v>
                </c:pt>
                <c:pt idx="4408">
                  <c:v>66.741</c:v>
                </c:pt>
                <c:pt idx="4409">
                  <c:v>74.382000000000005</c:v>
                </c:pt>
                <c:pt idx="4410">
                  <c:v>79.248999999999995</c:v>
                </c:pt>
                <c:pt idx="4411">
                  <c:v>83.388999999999996</c:v>
                </c:pt>
                <c:pt idx="4412">
                  <c:v>83.125</c:v>
                </c:pt>
                <c:pt idx="4413">
                  <c:v>84.852000000000004</c:v>
                </c:pt>
                <c:pt idx="4414">
                  <c:v>84.747</c:v>
                </c:pt>
                <c:pt idx="4415">
                  <c:v>82.373000000000005</c:v>
                </c:pt>
                <c:pt idx="4416">
                  <c:v>81.653999999999996</c:v>
                </c:pt>
                <c:pt idx="4417">
                  <c:v>76.391000000000005</c:v>
                </c:pt>
                <c:pt idx="4418">
                  <c:v>70.331999999999994</c:v>
                </c:pt>
                <c:pt idx="4419">
                  <c:v>67.456000000000003</c:v>
                </c:pt>
                <c:pt idx="4420">
                  <c:v>67.950999999999993</c:v>
                </c:pt>
                <c:pt idx="4421">
                  <c:v>32.122</c:v>
                </c:pt>
                <c:pt idx="4422">
                  <c:v>67.319000000000003</c:v>
                </c:pt>
                <c:pt idx="4423">
                  <c:v>70.269000000000005</c:v>
                </c:pt>
                <c:pt idx="4424">
                  <c:v>74.930000000000007</c:v>
                </c:pt>
                <c:pt idx="4425">
                  <c:v>78.811000000000007</c:v>
                </c:pt>
                <c:pt idx="4426">
                  <c:v>78.772999999999996</c:v>
                </c:pt>
                <c:pt idx="4427">
                  <c:v>77.61</c:v>
                </c:pt>
                <c:pt idx="4428">
                  <c:v>76.659000000000006</c:v>
                </c:pt>
                <c:pt idx="4429">
                  <c:v>77.576999999999998</c:v>
                </c:pt>
                <c:pt idx="4430">
                  <c:v>78.072000000000003</c:v>
                </c:pt>
                <c:pt idx="4431">
                  <c:v>75.340999999999994</c:v>
                </c:pt>
                <c:pt idx="4432">
                  <c:v>70.834000000000003</c:v>
                </c:pt>
                <c:pt idx="4433">
                  <c:v>71.828000000000003</c:v>
                </c:pt>
                <c:pt idx="4434">
                  <c:v>70.218000000000004</c:v>
                </c:pt>
                <c:pt idx="4435">
                  <c:v>66.599999999999994</c:v>
                </c:pt>
                <c:pt idx="4436">
                  <c:v>57.262999999999998</c:v>
                </c:pt>
                <c:pt idx="4437">
                  <c:v>45.268999999999998</c:v>
                </c:pt>
                <c:pt idx="4438">
                  <c:v>49.661000000000001</c:v>
                </c:pt>
                <c:pt idx="4439">
                  <c:v>53.426000000000002</c:v>
                </c:pt>
                <c:pt idx="4440">
                  <c:v>56.826000000000001</c:v>
                </c:pt>
                <c:pt idx="4441">
                  <c:v>68.632000000000005</c:v>
                </c:pt>
                <c:pt idx="4442">
                  <c:v>71.831000000000003</c:v>
                </c:pt>
                <c:pt idx="4443">
                  <c:v>70.316000000000003</c:v>
                </c:pt>
                <c:pt idx="4444">
                  <c:v>68.319000000000003</c:v>
                </c:pt>
                <c:pt idx="4445">
                  <c:v>67.153000000000006</c:v>
                </c:pt>
                <c:pt idx="4446">
                  <c:v>71.040000000000006</c:v>
                </c:pt>
                <c:pt idx="4447">
                  <c:v>70.388000000000005</c:v>
                </c:pt>
                <c:pt idx="4448">
                  <c:v>69.692999999999998</c:v>
                </c:pt>
                <c:pt idx="4449">
                  <c:v>65.537999999999997</c:v>
                </c:pt>
                <c:pt idx="4450">
                  <c:v>63.610999999999997</c:v>
                </c:pt>
                <c:pt idx="4451">
                  <c:v>65.555000000000007</c:v>
                </c:pt>
                <c:pt idx="4452">
                  <c:v>54.341999999999999</c:v>
                </c:pt>
                <c:pt idx="4453">
                  <c:v>59.975999999999999</c:v>
                </c:pt>
                <c:pt idx="4454">
                  <c:v>54.44</c:v>
                </c:pt>
                <c:pt idx="4455">
                  <c:v>51.250999999999998</c:v>
                </c:pt>
                <c:pt idx="4456">
                  <c:v>64.451999999999998</c:v>
                </c:pt>
                <c:pt idx="4457">
                  <c:v>69.835999999999999</c:v>
                </c:pt>
                <c:pt idx="4458">
                  <c:v>67.097999999999999</c:v>
                </c:pt>
                <c:pt idx="4459">
                  <c:v>65.116</c:v>
                </c:pt>
                <c:pt idx="4460">
                  <c:v>70.013000000000005</c:v>
                </c:pt>
                <c:pt idx="4461">
                  <c:v>73.545000000000002</c:v>
                </c:pt>
                <c:pt idx="4462">
                  <c:v>39.664999999999999</c:v>
                </c:pt>
                <c:pt idx="4463">
                  <c:v>65.067999999999998</c:v>
                </c:pt>
                <c:pt idx="4464">
                  <c:v>61.238</c:v>
                </c:pt>
                <c:pt idx="4465">
                  <c:v>67.938999999999993</c:v>
                </c:pt>
                <c:pt idx="4466">
                  <c:v>75.106999999999999</c:v>
                </c:pt>
                <c:pt idx="4467">
                  <c:v>70.662000000000006</c:v>
                </c:pt>
                <c:pt idx="4468">
                  <c:v>54.957000000000001</c:v>
                </c:pt>
                <c:pt idx="4469">
                  <c:v>70.099999999999994</c:v>
                </c:pt>
                <c:pt idx="4470">
                  <c:v>60.039000000000001</c:v>
                </c:pt>
                <c:pt idx="4471">
                  <c:v>51.896000000000001</c:v>
                </c:pt>
                <c:pt idx="4472">
                  <c:v>64.721999999999994</c:v>
                </c:pt>
                <c:pt idx="4473">
                  <c:v>75.2</c:v>
                </c:pt>
                <c:pt idx="4474">
                  <c:v>41.790999999999997</c:v>
                </c:pt>
                <c:pt idx="4475">
                  <c:v>62.064999999999998</c:v>
                </c:pt>
                <c:pt idx="4476">
                  <c:v>67.72</c:v>
                </c:pt>
                <c:pt idx="4477">
                  <c:v>70.725999999999999</c:v>
                </c:pt>
                <c:pt idx="4478">
                  <c:v>68.375</c:v>
                </c:pt>
                <c:pt idx="4479">
                  <c:v>55.738</c:v>
                </c:pt>
                <c:pt idx="4480">
                  <c:v>63.956000000000003</c:v>
                </c:pt>
                <c:pt idx="4481">
                  <c:v>72.376000000000005</c:v>
                </c:pt>
                <c:pt idx="4482">
                  <c:v>69.239000000000004</c:v>
                </c:pt>
                <c:pt idx="4483">
                  <c:v>62.584000000000003</c:v>
                </c:pt>
                <c:pt idx="4484">
                  <c:v>68.421000000000006</c:v>
                </c:pt>
                <c:pt idx="4485">
                  <c:v>71.034999999999997</c:v>
                </c:pt>
                <c:pt idx="4486">
                  <c:v>71.064999999999998</c:v>
                </c:pt>
                <c:pt idx="4487">
                  <c:v>52.195999999999998</c:v>
                </c:pt>
                <c:pt idx="4488">
                  <c:v>68.784000000000006</c:v>
                </c:pt>
                <c:pt idx="4489">
                  <c:v>68.926000000000002</c:v>
                </c:pt>
                <c:pt idx="4490">
                  <c:v>64.006</c:v>
                </c:pt>
                <c:pt idx="4491">
                  <c:v>72.704999999999998</c:v>
                </c:pt>
                <c:pt idx="4492">
                  <c:v>74.947000000000003</c:v>
                </c:pt>
                <c:pt idx="4493">
                  <c:v>70.468000000000004</c:v>
                </c:pt>
                <c:pt idx="4494">
                  <c:v>70.260000000000005</c:v>
                </c:pt>
                <c:pt idx="4495">
                  <c:v>60.81</c:v>
                </c:pt>
                <c:pt idx="4496">
                  <c:v>62.06</c:v>
                </c:pt>
                <c:pt idx="4497">
                  <c:v>48.991999999999997</c:v>
                </c:pt>
                <c:pt idx="4498">
                  <c:v>71.393000000000001</c:v>
                </c:pt>
                <c:pt idx="4499">
                  <c:v>62.762</c:v>
                </c:pt>
                <c:pt idx="4500">
                  <c:v>71.234999999999999</c:v>
                </c:pt>
                <c:pt idx="4501">
                  <c:v>70.885999999999996</c:v>
                </c:pt>
                <c:pt idx="4502">
                  <c:v>69.456999999999994</c:v>
                </c:pt>
                <c:pt idx="4503">
                  <c:v>68.088999999999999</c:v>
                </c:pt>
                <c:pt idx="4504">
                  <c:v>62.662999999999997</c:v>
                </c:pt>
                <c:pt idx="4505">
                  <c:v>59.786999999999999</c:v>
                </c:pt>
                <c:pt idx="4506">
                  <c:v>71.120999999999995</c:v>
                </c:pt>
                <c:pt idx="4507">
                  <c:v>72.161000000000001</c:v>
                </c:pt>
                <c:pt idx="4508">
                  <c:v>71.366</c:v>
                </c:pt>
                <c:pt idx="4509">
                  <c:v>62.38</c:v>
                </c:pt>
                <c:pt idx="4510">
                  <c:v>71.177000000000007</c:v>
                </c:pt>
                <c:pt idx="4511">
                  <c:v>76.713999999999999</c:v>
                </c:pt>
                <c:pt idx="4512">
                  <c:v>64.632999999999996</c:v>
                </c:pt>
                <c:pt idx="4513">
                  <c:v>59.786999999999999</c:v>
                </c:pt>
                <c:pt idx="4514">
                  <c:v>77.406999999999996</c:v>
                </c:pt>
                <c:pt idx="4515">
                  <c:v>70.384</c:v>
                </c:pt>
                <c:pt idx="4516">
                  <c:v>51.692999999999998</c:v>
                </c:pt>
                <c:pt idx="4517">
                  <c:v>75.013000000000005</c:v>
                </c:pt>
                <c:pt idx="4518">
                  <c:v>70.522999999999996</c:v>
                </c:pt>
                <c:pt idx="4519">
                  <c:v>65.706999999999994</c:v>
                </c:pt>
                <c:pt idx="4520">
                  <c:v>59.673000000000002</c:v>
                </c:pt>
                <c:pt idx="4521">
                  <c:v>66.69</c:v>
                </c:pt>
                <c:pt idx="4522">
                  <c:v>61.128</c:v>
                </c:pt>
                <c:pt idx="4523">
                  <c:v>54.216999999999999</c:v>
                </c:pt>
                <c:pt idx="4524">
                  <c:v>71.935000000000002</c:v>
                </c:pt>
                <c:pt idx="4525">
                  <c:v>60.429000000000002</c:v>
                </c:pt>
                <c:pt idx="4526">
                  <c:v>76.412999999999997</c:v>
                </c:pt>
                <c:pt idx="4527">
                  <c:v>65.962000000000003</c:v>
                </c:pt>
                <c:pt idx="4528">
                  <c:v>65.772999999999996</c:v>
                </c:pt>
                <c:pt idx="4529">
                  <c:v>72.888000000000005</c:v>
                </c:pt>
                <c:pt idx="4530">
                  <c:v>69.534999999999997</c:v>
                </c:pt>
                <c:pt idx="4531">
                  <c:v>74.635000000000005</c:v>
                </c:pt>
                <c:pt idx="4532">
                  <c:v>56.174999999999997</c:v>
                </c:pt>
                <c:pt idx="4533">
                  <c:v>64.736999999999995</c:v>
                </c:pt>
                <c:pt idx="4534">
                  <c:v>59.079000000000001</c:v>
                </c:pt>
                <c:pt idx="4535">
                  <c:v>59.216999999999999</c:v>
                </c:pt>
                <c:pt idx="4536">
                  <c:v>76.950999999999993</c:v>
                </c:pt>
                <c:pt idx="4537">
                  <c:v>55.037999999999997</c:v>
                </c:pt>
                <c:pt idx="4538">
                  <c:v>51.996000000000002</c:v>
                </c:pt>
                <c:pt idx="4539">
                  <c:v>72.394000000000005</c:v>
                </c:pt>
                <c:pt idx="4540">
                  <c:v>53.826999999999998</c:v>
                </c:pt>
                <c:pt idx="4541">
                  <c:v>50.293999999999997</c:v>
                </c:pt>
                <c:pt idx="4542">
                  <c:v>70.061000000000007</c:v>
                </c:pt>
                <c:pt idx="4543">
                  <c:v>78.498999999999995</c:v>
                </c:pt>
                <c:pt idx="4544">
                  <c:v>73.14</c:v>
                </c:pt>
                <c:pt idx="4545">
                  <c:v>73.298000000000002</c:v>
                </c:pt>
                <c:pt idx="4546">
                  <c:v>77.230999999999995</c:v>
                </c:pt>
                <c:pt idx="4547">
                  <c:v>76.981999999999999</c:v>
                </c:pt>
                <c:pt idx="4548">
                  <c:v>76.962000000000003</c:v>
                </c:pt>
                <c:pt idx="4549">
                  <c:v>76.424000000000007</c:v>
                </c:pt>
                <c:pt idx="4550">
                  <c:v>73.150999999999996</c:v>
                </c:pt>
                <c:pt idx="4551">
                  <c:v>76.846000000000004</c:v>
                </c:pt>
                <c:pt idx="4552">
                  <c:v>74.007000000000005</c:v>
                </c:pt>
                <c:pt idx="4553">
                  <c:v>68.061999999999998</c:v>
                </c:pt>
                <c:pt idx="4554">
                  <c:v>66.096000000000004</c:v>
                </c:pt>
                <c:pt idx="4555">
                  <c:v>62.662999999999997</c:v>
                </c:pt>
                <c:pt idx="4556">
                  <c:v>50.277000000000001</c:v>
                </c:pt>
                <c:pt idx="4557">
                  <c:v>71.209999999999994</c:v>
                </c:pt>
                <c:pt idx="4558">
                  <c:v>75.025000000000006</c:v>
                </c:pt>
                <c:pt idx="4559">
                  <c:v>74.751000000000005</c:v>
                </c:pt>
                <c:pt idx="4560">
                  <c:v>72.271000000000001</c:v>
                </c:pt>
                <c:pt idx="4561">
                  <c:v>69.647000000000006</c:v>
                </c:pt>
                <c:pt idx="4562">
                  <c:v>77.933999999999997</c:v>
                </c:pt>
                <c:pt idx="4563">
                  <c:v>74.31</c:v>
                </c:pt>
                <c:pt idx="4564">
                  <c:v>71.028000000000006</c:v>
                </c:pt>
                <c:pt idx="4565">
                  <c:v>78.119</c:v>
                </c:pt>
                <c:pt idx="4566">
                  <c:v>74.114000000000004</c:v>
                </c:pt>
                <c:pt idx="4567">
                  <c:v>81.177000000000007</c:v>
                </c:pt>
                <c:pt idx="4568">
                  <c:v>78.590999999999994</c:v>
                </c:pt>
                <c:pt idx="4569">
                  <c:v>77.652000000000001</c:v>
                </c:pt>
                <c:pt idx="4570">
                  <c:v>73.578999999999994</c:v>
                </c:pt>
                <c:pt idx="4571">
                  <c:v>77.281000000000006</c:v>
                </c:pt>
                <c:pt idx="4572">
                  <c:v>74.191999999999993</c:v>
                </c:pt>
                <c:pt idx="4573">
                  <c:v>73.018000000000001</c:v>
                </c:pt>
                <c:pt idx="4574">
                  <c:v>58.072000000000003</c:v>
                </c:pt>
                <c:pt idx="4575">
                  <c:v>68.804000000000002</c:v>
                </c:pt>
                <c:pt idx="4576">
                  <c:v>55.362000000000002</c:v>
                </c:pt>
                <c:pt idx="4577">
                  <c:v>64.213999999999999</c:v>
                </c:pt>
                <c:pt idx="4578">
                  <c:v>73.709000000000003</c:v>
                </c:pt>
                <c:pt idx="4579">
                  <c:v>76.244</c:v>
                </c:pt>
                <c:pt idx="4580">
                  <c:v>72.83</c:v>
                </c:pt>
                <c:pt idx="4581">
                  <c:v>79.801000000000002</c:v>
                </c:pt>
                <c:pt idx="4582">
                  <c:v>79.581999999999994</c:v>
                </c:pt>
                <c:pt idx="4583">
                  <c:v>80.825999999999993</c:v>
                </c:pt>
                <c:pt idx="4584">
                  <c:v>80.870999999999995</c:v>
                </c:pt>
                <c:pt idx="4585">
                  <c:v>75.578999999999994</c:v>
                </c:pt>
                <c:pt idx="4586">
                  <c:v>81.665999999999997</c:v>
                </c:pt>
                <c:pt idx="4587">
                  <c:v>82.091999999999999</c:v>
                </c:pt>
                <c:pt idx="4588">
                  <c:v>77.274000000000001</c:v>
                </c:pt>
                <c:pt idx="4589">
                  <c:v>77.918999999999997</c:v>
                </c:pt>
                <c:pt idx="4590">
                  <c:v>79.843999999999994</c:v>
                </c:pt>
                <c:pt idx="4591">
                  <c:v>72.234999999999999</c:v>
                </c:pt>
                <c:pt idx="4592">
                  <c:v>82.105000000000004</c:v>
                </c:pt>
                <c:pt idx="4593">
                  <c:v>66.397000000000006</c:v>
                </c:pt>
                <c:pt idx="4594">
                  <c:v>70.376999999999995</c:v>
                </c:pt>
                <c:pt idx="4595">
                  <c:v>60.69</c:v>
                </c:pt>
                <c:pt idx="4596">
                  <c:v>40.814</c:v>
                </c:pt>
                <c:pt idx="4597">
                  <c:v>69.156999999999996</c:v>
                </c:pt>
                <c:pt idx="4598">
                  <c:v>71.671000000000006</c:v>
                </c:pt>
                <c:pt idx="4599">
                  <c:v>80.271000000000001</c:v>
                </c:pt>
                <c:pt idx="4600">
                  <c:v>74.703999999999994</c:v>
                </c:pt>
                <c:pt idx="4601">
                  <c:v>81.010000000000005</c:v>
                </c:pt>
                <c:pt idx="4602">
                  <c:v>80.727000000000004</c:v>
                </c:pt>
                <c:pt idx="4603">
                  <c:v>82.876000000000005</c:v>
                </c:pt>
                <c:pt idx="4604">
                  <c:v>83.337000000000003</c:v>
                </c:pt>
                <c:pt idx="4605">
                  <c:v>80.56</c:v>
                </c:pt>
                <c:pt idx="4606">
                  <c:v>84.606999999999999</c:v>
                </c:pt>
                <c:pt idx="4607">
                  <c:v>81.316000000000003</c:v>
                </c:pt>
                <c:pt idx="4608">
                  <c:v>81.635999999999996</c:v>
                </c:pt>
                <c:pt idx="4609">
                  <c:v>81.605999999999995</c:v>
                </c:pt>
                <c:pt idx="4610">
                  <c:v>73.17</c:v>
                </c:pt>
                <c:pt idx="4611">
                  <c:v>82.926000000000002</c:v>
                </c:pt>
                <c:pt idx="4612">
                  <c:v>81.021000000000001</c:v>
                </c:pt>
                <c:pt idx="4613">
                  <c:v>73.876999999999995</c:v>
                </c:pt>
                <c:pt idx="4614">
                  <c:v>74.623000000000005</c:v>
                </c:pt>
                <c:pt idx="4615">
                  <c:v>71.126000000000005</c:v>
                </c:pt>
                <c:pt idx="4616">
                  <c:v>62.948</c:v>
                </c:pt>
                <c:pt idx="4617">
                  <c:v>72.876999999999995</c:v>
                </c:pt>
                <c:pt idx="4618">
                  <c:v>79.778999999999996</c:v>
                </c:pt>
                <c:pt idx="4619">
                  <c:v>76.328000000000003</c:v>
                </c:pt>
                <c:pt idx="4620">
                  <c:v>80.971000000000004</c:v>
                </c:pt>
                <c:pt idx="4621">
                  <c:v>80.86</c:v>
                </c:pt>
                <c:pt idx="4622">
                  <c:v>82.840999999999994</c:v>
                </c:pt>
                <c:pt idx="4623">
                  <c:v>83.295000000000002</c:v>
                </c:pt>
                <c:pt idx="4624">
                  <c:v>85.951999999999998</c:v>
                </c:pt>
                <c:pt idx="4625">
                  <c:v>82.31</c:v>
                </c:pt>
                <c:pt idx="4626">
                  <c:v>86.113</c:v>
                </c:pt>
                <c:pt idx="4627">
                  <c:v>84.97</c:v>
                </c:pt>
                <c:pt idx="4628">
                  <c:v>84.944000000000003</c:v>
                </c:pt>
                <c:pt idx="4629">
                  <c:v>85.331000000000003</c:v>
                </c:pt>
                <c:pt idx="4630">
                  <c:v>81.882000000000005</c:v>
                </c:pt>
                <c:pt idx="4631">
                  <c:v>83.808999999999997</c:v>
                </c:pt>
                <c:pt idx="4632">
                  <c:v>78.221000000000004</c:v>
                </c:pt>
                <c:pt idx="4633">
                  <c:v>77.483000000000004</c:v>
                </c:pt>
                <c:pt idx="4634">
                  <c:v>74.771000000000001</c:v>
                </c:pt>
                <c:pt idx="4635">
                  <c:v>69.912000000000006</c:v>
                </c:pt>
                <c:pt idx="4636">
                  <c:v>76.432000000000002</c:v>
                </c:pt>
                <c:pt idx="4637">
                  <c:v>61.777000000000001</c:v>
                </c:pt>
                <c:pt idx="4638">
                  <c:v>70.617000000000004</c:v>
                </c:pt>
                <c:pt idx="4639">
                  <c:v>71.659000000000006</c:v>
                </c:pt>
                <c:pt idx="4640">
                  <c:v>79.566000000000003</c:v>
                </c:pt>
                <c:pt idx="4641">
                  <c:v>81.316000000000003</c:v>
                </c:pt>
                <c:pt idx="4642">
                  <c:v>78.656000000000006</c:v>
                </c:pt>
                <c:pt idx="4643">
                  <c:v>86.76</c:v>
                </c:pt>
                <c:pt idx="4644">
                  <c:v>85.512</c:v>
                </c:pt>
                <c:pt idx="4645">
                  <c:v>86.106999999999999</c:v>
                </c:pt>
                <c:pt idx="4646">
                  <c:v>86.564999999999998</c:v>
                </c:pt>
                <c:pt idx="4647">
                  <c:v>86.578000000000003</c:v>
                </c:pt>
                <c:pt idx="4648">
                  <c:v>85.917000000000002</c:v>
                </c:pt>
                <c:pt idx="4649">
                  <c:v>87.546999999999997</c:v>
                </c:pt>
                <c:pt idx="4650">
                  <c:v>84.79</c:v>
                </c:pt>
                <c:pt idx="4651">
                  <c:v>85.668000000000006</c:v>
                </c:pt>
                <c:pt idx="4652">
                  <c:v>83.195999999999998</c:v>
                </c:pt>
                <c:pt idx="4653">
                  <c:v>82.784999999999997</c:v>
                </c:pt>
                <c:pt idx="4654">
                  <c:v>82.126999999999995</c:v>
                </c:pt>
                <c:pt idx="4655">
                  <c:v>75.227000000000004</c:v>
                </c:pt>
                <c:pt idx="4656">
                  <c:v>73.638999999999996</c:v>
                </c:pt>
                <c:pt idx="4657">
                  <c:v>69.643000000000001</c:v>
                </c:pt>
                <c:pt idx="4658">
                  <c:v>73.28</c:v>
                </c:pt>
                <c:pt idx="4659">
                  <c:v>77.025999999999996</c:v>
                </c:pt>
                <c:pt idx="4660">
                  <c:v>82.73</c:v>
                </c:pt>
                <c:pt idx="4661">
                  <c:v>78.516999999999996</c:v>
                </c:pt>
                <c:pt idx="4662">
                  <c:v>82.95</c:v>
                </c:pt>
                <c:pt idx="4663">
                  <c:v>82.876999999999995</c:v>
                </c:pt>
                <c:pt idx="4664">
                  <c:v>83.873000000000005</c:v>
                </c:pt>
                <c:pt idx="4665">
                  <c:v>86.936999999999998</c:v>
                </c:pt>
                <c:pt idx="4666">
                  <c:v>85.984999999999999</c:v>
                </c:pt>
                <c:pt idx="4667">
                  <c:v>87.22</c:v>
                </c:pt>
                <c:pt idx="4668">
                  <c:v>87.978999999999999</c:v>
                </c:pt>
                <c:pt idx="4669">
                  <c:v>87.5</c:v>
                </c:pt>
                <c:pt idx="4670">
                  <c:v>87.198999999999998</c:v>
                </c:pt>
                <c:pt idx="4671">
                  <c:v>87.417000000000002</c:v>
                </c:pt>
                <c:pt idx="4672">
                  <c:v>85.445999999999998</c:v>
                </c:pt>
                <c:pt idx="4673">
                  <c:v>84.814999999999998</c:v>
                </c:pt>
                <c:pt idx="4674">
                  <c:v>84.084000000000003</c:v>
                </c:pt>
                <c:pt idx="4675">
                  <c:v>81.251999999999995</c:v>
                </c:pt>
                <c:pt idx="4676">
                  <c:v>77.900000000000006</c:v>
                </c:pt>
                <c:pt idx="4677">
                  <c:v>71.186000000000007</c:v>
                </c:pt>
                <c:pt idx="4678">
                  <c:v>44.704000000000001</c:v>
                </c:pt>
                <c:pt idx="4679">
                  <c:v>68.097999999999999</c:v>
                </c:pt>
                <c:pt idx="4680">
                  <c:v>77.248999999999995</c:v>
                </c:pt>
                <c:pt idx="4681">
                  <c:v>83.167000000000002</c:v>
                </c:pt>
                <c:pt idx="4682">
                  <c:v>84.061000000000007</c:v>
                </c:pt>
                <c:pt idx="4683">
                  <c:v>85.745000000000005</c:v>
                </c:pt>
                <c:pt idx="4684">
                  <c:v>87.144000000000005</c:v>
                </c:pt>
                <c:pt idx="4685">
                  <c:v>87.92</c:v>
                </c:pt>
                <c:pt idx="4686">
                  <c:v>88.397000000000006</c:v>
                </c:pt>
                <c:pt idx="4687">
                  <c:v>85.998000000000005</c:v>
                </c:pt>
                <c:pt idx="4688">
                  <c:v>87.358999999999995</c:v>
                </c:pt>
                <c:pt idx="4689">
                  <c:v>88.870999999999995</c:v>
                </c:pt>
                <c:pt idx="4690">
                  <c:v>87.311000000000007</c:v>
                </c:pt>
                <c:pt idx="4691">
                  <c:v>89.710999999999999</c:v>
                </c:pt>
                <c:pt idx="4692">
                  <c:v>85.302000000000007</c:v>
                </c:pt>
                <c:pt idx="4693">
                  <c:v>87.164000000000001</c:v>
                </c:pt>
                <c:pt idx="4694">
                  <c:v>85.706999999999994</c:v>
                </c:pt>
                <c:pt idx="4695">
                  <c:v>84.613</c:v>
                </c:pt>
                <c:pt idx="4696">
                  <c:v>80.105999999999995</c:v>
                </c:pt>
                <c:pt idx="4697">
                  <c:v>77.981999999999999</c:v>
                </c:pt>
                <c:pt idx="4698">
                  <c:v>59.689</c:v>
                </c:pt>
                <c:pt idx="4699">
                  <c:v>68.855000000000004</c:v>
                </c:pt>
                <c:pt idx="4700">
                  <c:v>76.040999999999997</c:v>
                </c:pt>
                <c:pt idx="4701">
                  <c:v>78.331000000000003</c:v>
                </c:pt>
                <c:pt idx="4702">
                  <c:v>84.024000000000001</c:v>
                </c:pt>
                <c:pt idx="4703">
                  <c:v>85.266999999999996</c:v>
                </c:pt>
                <c:pt idx="4704">
                  <c:v>86.165999999999997</c:v>
                </c:pt>
                <c:pt idx="4705">
                  <c:v>88.790999999999997</c:v>
                </c:pt>
                <c:pt idx="4706">
                  <c:v>87.787999999999997</c:v>
                </c:pt>
                <c:pt idx="4707">
                  <c:v>90.4</c:v>
                </c:pt>
                <c:pt idx="4708">
                  <c:v>89.968999999999994</c:v>
                </c:pt>
                <c:pt idx="4709">
                  <c:v>89.29</c:v>
                </c:pt>
                <c:pt idx="4710">
                  <c:v>92.088999999999999</c:v>
                </c:pt>
                <c:pt idx="4711">
                  <c:v>89.498000000000005</c:v>
                </c:pt>
                <c:pt idx="4712">
                  <c:v>87.412999999999997</c:v>
                </c:pt>
                <c:pt idx="4713">
                  <c:v>88.991</c:v>
                </c:pt>
                <c:pt idx="4714">
                  <c:v>86.542000000000002</c:v>
                </c:pt>
                <c:pt idx="4715">
                  <c:v>82.313999999999993</c:v>
                </c:pt>
                <c:pt idx="4716">
                  <c:v>85.828000000000003</c:v>
                </c:pt>
                <c:pt idx="4717">
                  <c:v>73.370999999999995</c:v>
                </c:pt>
                <c:pt idx="4718">
                  <c:v>75.992999999999995</c:v>
                </c:pt>
                <c:pt idx="4719">
                  <c:v>75.42</c:v>
                </c:pt>
                <c:pt idx="4720">
                  <c:v>73.162000000000006</c:v>
                </c:pt>
                <c:pt idx="4721">
                  <c:v>81.966999999999999</c:v>
                </c:pt>
                <c:pt idx="4722">
                  <c:v>84.216999999999999</c:v>
                </c:pt>
                <c:pt idx="4723">
                  <c:v>87.5</c:v>
                </c:pt>
                <c:pt idx="4724">
                  <c:v>85.158000000000001</c:v>
                </c:pt>
                <c:pt idx="4725">
                  <c:v>90.236000000000004</c:v>
                </c:pt>
                <c:pt idx="4726">
                  <c:v>87.100999999999999</c:v>
                </c:pt>
                <c:pt idx="4727">
                  <c:v>90.144999999999996</c:v>
                </c:pt>
                <c:pt idx="4728">
                  <c:v>89.638000000000005</c:v>
                </c:pt>
                <c:pt idx="4729">
                  <c:v>87.759</c:v>
                </c:pt>
                <c:pt idx="4730">
                  <c:v>90.153000000000006</c:v>
                </c:pt>
                <c:pt idx="4731">
                  <c:v>86.471999999999994</c:v>
                </c:pt>
                <c:pt idx="4732">
                  <c:v>89.296000000000006</c:v>
                </c:pt>
                <c:pt idx="4733">
                  <c:v>87.605000000000004</c:v>
                </c:pt>
                <c:pt idx="4734">
                  <c:v>84.73</c:v>
                </c:pt>
                <c:pt idx="4735">
                  <c:v>88.798000000000002</c:v>
                </c:pt>
                <c:pt idx="4736">
                  <c:v>70.209999999999994</c:v>
                </c:pt>
                <c:pt idx="4737">
                  <c:v>64.605000000000004</c:v>
                </c:pt>
                <c:pt idx="4738">
                  <c:v>69.731999999999999</c:v>
                </c:pt>
                <c:pt idx="4739">
                  <c:v>79.481999999999999</c:v>
                </c:pt>
                <c:pt idx="4740">
                  <c:v>80.478999999999999</c:v>
                </c:pt>
                <c:pt idx="4741">
                  <c:v>75.816000000000003</c:v>
                </c:pt>
                <c:pt idx="4742">
                  <c:v>89.159000000000006</c:v>
                </c:pt>
                <c:pt idx="4743">
                  <c:v>79.962000000000003</c:v>
                </c:pt>
                <c:pt idx="4744">
                  <c:v>87.563999999999993</c:v>
                </c:pt>
                <c:pt idx="4745">
                  <c:v>85.433000000000007</c:v>
                </c:pt>
                <c:pt idx="4746">
                  <c:v>86.349000000000004</c:v>
                </c:pt>
                <c:pt idx="4747">
                  <c:v>87.513999999999996</c:v>
                </c:pt>
                <c:pt idx="4748">
                  <c:v>88.991</c:v>
                </c:pt>
                <c:pt idx="4749">
                  <c:v>83.441000000000003</c:v>
                </c:pt>
                <c:pt idx="4750">
                  <c:v>88.13</c:v>
                </c:pt>
                <c:pt idx="4751">
                  <c:v>81.971000000000004</c:v>
                </c:pt>
                <c:pt idx="4752">
                  <c:v>85.771000000000001</c:v>
                </c:pt>
                <c:pt idx="4753">
                  <c:v>83.802000000000007</c:v>
                </c:pt>
                <c:pt idx="4754">
                  <c:v>77.527000000000001</c:v>
                </c:pt>
                <c:pt idx="4755">
                  <c:v>82.027000000000001</c:v>
                </c:pt>
                <c:pt idx="4756">
                  <c:v>57.213999999999999</c:v>
                </c:pt>
                <c:pt idx="4757">
                  <c:v>80.849999999999994</c:v>
                </c:pt>
                <c:pt idx="4758">
                  <c:v>76.744</c:v>
                </c:pt>
                <c:pt idx="4759">
                  <c:v>67.069000000000003</c:v>
                </c:pt>
                <c:pt idx="4760">
                  <c:v>73.635999999999996</c:v>
                </c:pt>
                <c:pt idx="4761">
                  <c:v>85.754999999999995</c:v>
                </c:pt>
                <c:pt idx="4762">
                  <c:v>79.039000000000001</c:v>
                </c:pt>
                <c:pt idx="4763">
                  <c:v>83.242999999999995</c:v>
                </c:pt>
                <c:pt idx="4764">
                  <c:v>88.509</c:v>
                </c:pt>
                <c:pt idx="4765">
                  <c:v>82.926000000000002</c:v>
                </c:pt>
                <c:pt idx="4766">
                  <c:v>86.242999999999995</c:v>
                </c:pt>
                <c:pt idx="4767">
                  <c:v>86.29</c:v>
                </c:pt>
                <c:pt idx="4768">
                  <c:v>79.459000000000003</c:v>
                </c:pt>
                <c:pt idx="4769">
                  <c:v>84.26</c:v>
                </c:pt>
                <c:pt idx="4770">
                  <c:v>83.804000000000002</c:v>
                </c:pt>
                <c:pt idx="4771">
                  <c:v>79.552999999999997</c:v>
                </c:pt>
                <c:pt idx="4772">
                  <c:v>81.751000000000005</c:v>
                </c:pt>
                <c:pt idx="4773">
                  <c:v>79.613</c:v>
                </c:pt>
                <c:pt idx="4774">
                  <c:v>74.819000000000003</c:v>
                </c:pt>
                <c:pt idx="4775">
                  <c:v>76.03</c:v>
                </c:pt>
                <c:pt idx="4776">
                  <c:v>55.466999999999999</c:v>
                </c:pt>
                <c:pt idx="4777">
                  <c:v>63.326999999999998</c:v>
                </c:pt>
                <c:pt idx="4778">
                  <c:v>58.185000000000002</c:v>
                </c:pt>
                <c:pt idx="4779">
                  <c:v>73.445999999999998</c:v>
                </c:pt>
                <c:pt idx="4780">
                  <c:v>77.197999999999993</c:v>
                </c:pt>
                <c:pt idx="4781">
                  <c:v>73.605999999999995</c:v>
                </c:pt>
                <c:pt idx="4782">
                  <c:v>70.022999999999996</c:v>
                </c:pt>
                <c:pt idx="4783">
                  <c:v>66.548000000000002</c:v>
                </c:pt>
                <c:pt idx="4784">
                  <c:v>74.256</c:v>
                </c:pt>
                <c:pt idx="4785">
                  <c:v>79.100999999999999</c:v>
                </c:pt>
                <c:pt idx="4786">
                  <c:v>82.744</c:v>
                </c:pt>
                <c:pt idx="4787">
                  <c:v>83.061000000000007</c:v>
                </c:pt>
                <c:pt idx="4788">
                  <c:v>84.802000000000007</c:v>
                </c:pt>
                <c:pt idx="4789">
                  <c:v>84.685000000000002</c:v>
                </c:pt>
                <c:pt idx="4790">
                  <c:v>82.248999999999995</c:v>
                </c:pt>
                <c:pt idx="4791">
                  <c:v>81.503</c:v>
                </c:pt>
                <c:pt idx="4792">
                  <c:v>76.180999999999997</c:v>
                </c:pt>
                <c:pt idx="4793">
                  <c:v>68.623999999999995</c:v>
                </c:pt>
                <c:pt idx="4794">
                  <c:v>67.05</c:v>
                </c:pt>
                <c:pt idx="4795">
                  <c:v>67.328999999999994</c:v>
                </c:pt>
                <c:pt idx="4796">
                  <c:v>55.218000000000004</c:v>
                </c:pt>
                <c:pt idx="4797">
                  <c:v>67.709999999999994</c:v>
                </c:pt>
                <c:pt idx="4798">
                  <c:v>70.540000000000006</c:v>
                </c:pt>
                <c:pt idx="4799">
                  <c:v>75.138999999999996</c:v>
                </c:pt>
                <c:pt idx="4800">
                  <c:v>78.968999999999994</c:v>
                </c:pt>
                <c:pt idx="4801">
                  <c:v>78.903000000000006</c:v>
                </c:pt>
                <c:pt idx="4802">
                  <c:v>77.741</c:v>
                </c:pt>
                <c:pt idx="4803">
                  <c:v>76.861999999999995</c:v>
                </c:pt>
                <c:pt idx="4804">
                  <c:v>77.741</c:v>
                </c:pt>
                <c:pt idx="4805">
                  <c:v>78.22</c:v>
                </c:pt>
                <c:pt idx="4806">
                  <c:v>75.534000000000006</c:v>
                </c:pt>
                <c:pt idx="4807">
                  <c:v>71.209000000000003</c:v>
                </c:pt>
                <c:pt idx="4808">
                  <c:v>72.167000000000002</c:v>
                </c:pt>
                <c:pt idx="4809">
                  <c:v>70.730999999999995</c:v>
                </c:pt>
                <c:pt idx="4810">
                  <c:v>67.302000000000007</c:v>
                </c:pt>
                <c:pt idx="4811">
                  <c:v>58.911000000000001</c:v>
                </c:pt>
                <c:pt idx="4812">
                  <c:v>37.046999999999997</c:v>
                </c:pt>
                <c:pt idx="4813">
                  <c:v>21.295999999999999</c:v>
                </c:pt>
                <c:pt idx="4814">
                  <c:v>55.183</c:v>
                </c:pt>
                <c:pt idx="4815">
                  <c:v>55.914999999999999</c:v>
                </c:pt>
                <c:pt idx="4816">
                  <c:v>68.534000000000006</c:v>
                </c:pt>
                <c:pt idx="4817">
                  <c:v>71.912000000000006</c:v>
                </c:pt>
                <c:pt idx="4818">
                  <c:v>70.444000000000003</c:v>
                </c:pt>
                <c:pt idx="4819">
                  <c:v>68.484999999999999</c:v>
                </c:pt>
                <c:pt idx="4820">
                  <c:v>68.182000000000002</c:v>
                </c:pt>
                <c:pt idx="4821">
                  <c:v>71.460999999999999</c:v>
                </c:pt>
                <c:pt idx="4822">
                  <c:v>70.814999999999998</c:v>
                </c:pt>
                <c:pt idx="4823">
                  <c:v>70.334000000000003</c:v>
                </c:pt>
                <c:pt idx="4824">
                  <c:v>66.501999999999995</c:v>
                </c:pt>
                <c:pt idx="4825">
                  <c:v>65.052000000000007</c:v>
                </c:pt>
                <c:pt idx="4826">
                  <c:v>66.688000000000002</c:v>
                </c:pt>
                <c:pt idx="4827">
                  <c:v>57.585999999999999</c:v>
                </c:pt>
                <c:pt idx="4828">
                  <c:v>57.838000000000001</c:v>
                </c:pt>
                <c:pt idx="4829">
                  <c:v>48.795000000000002</c:v>
                </c:pt>
                <c:pt idx="4830">
                  <c:v>47.786000000000001</c:v>
                </c:pt>
                <c:pt idx="4831">
                  <c:v>62.795999999999999</c:v>
                </c:pt>
                <c:pt idx="4832">
                  <c:v>69.117000000000004</c:v>
                </c:pt>
                <c:pt idx="4833">
                  <c:v>66.849000000000004</c:v>
                </c:pt>
                <c:pt idx="4834">
                  <c:v>63.36</c:v>
                </c:pt>
                <c:pt idx="4835">
                  <c:v>69.093000000000004</c:v>
                </c:pt>
                <c:pt idx="4836">
                  <c:v>73.094999999999999</c:v>
                </c:pt>
                <c:pt idx="4837">
                  <c:v>40.151000000000003</c:v>
                </c:pt>
                <c:pt idx="4838">
                  <c:v>63.826000000000001</c:v>
                </c:pt>
                <c:pt idx="4839">
                  <c:v>59.713999999999999</c:v>
                </c:pt>
                <c:pt idx="4840">
                  <c:v>68.727000000000004</c:v>
                </c:pt>
                <c:pt idx="4841">
                  <c:v>74.968000000000004</c:v>
                </c:pt>
                <c:pt idx="4842">
                  <c:v>70.906000000000006</c:v>
                </c:pt>
                <c:pt idx="4843">
                  <c:v>55.893999999999998</c:v>
                </c:pt>
                <c:pt idx="4844">
                  <c:v>70.111999999999995</c:v>
                </c:pt>
                <c:pt idx="4845">
                  <c:v>60.021000000000001</c:v>
                </c:pt>
                <c:pt idx="4846">
                  <c:v>51.015000000000001</c:v>
                </c:pt>
                <c:pt idx="4847">
                  <c:v>63.353999999999999</c:v>
                </c:pt>
                <c:pt idx="4848">
                  <c:v>75.078000000000003</c:v>
                </c:pt>
                <c:pt idx="4849">
                  <c:v>30.986000000000001</c:v>
                </c:pt>
                <c:pt idx="4850">
                  <c:v>61.008000000000003</c:v>
                </c:pt>
                <c:pt idx="4851">
                  <c:v>68.13</c:v>
                </c:pt>
                <c:pt idx="4852">
                  <c:v>70.337999999999994</c:v>
                </c:pt>
                <c:pt idx="4853">
                  <c:v>67.775000000000006</c:v>
                </c:pt>
                <c:pt idx="4854">
                  <c:v>58.006999999999998</c:v>
                </c:pt>
                <c:pt idx="4855">
                  <c:v>62.621000000000002</c:v>
                </c:pt>
                <c:pt idx="4856">
                  <c:v>72.804000000000002</c:v>
                </c:pt>
                <c:pt idx="4857">
                  <c:v>67.968999999999994</c:v>
                </c:pt>
                <c:pt idx="4858">
                  <c:v>60.845999999999997</c:v>
                </c:pt>
                <c:pt idx="4859">
                  <c:v>69.328999999999994</c:v>
                </c:pt>
                <c:pt idx="4860">
                  <c:v>70.694000000000003</c:v>
                </c:pt>
                <c:pt idx="4861">
                  <c:v>71.673000000000002</c:v>
                </c:pt>
                <c:pt idx="4862">
                  <c:v>56.851999999999997</c:v>
                </c:pt>
                <c:pt idx="4863">
                  <c:v>67.906999999999996</c:v>
                </c:pt>
                <c:pt idx="4864">
                  <c:v>69.751999999999995</c:v>
                </c:pt>
                <c:pt idx="4865">
                  <c:v>65.296000000000006</c:v>
                </c:pt>
                <c:pt idx="4866">
                  <c:v>72.191999999999993</c:v>
                </c:pt>
                <c:pt idx="4867">
                  <c:v>75.350999999999999</c:v>
                </c:pt>
                <c:pt idx="4868">
                  <c:v>69.850999999999999</c:v>
                </c:pt>
                <c:pt idx="4869">
                  <c:v>70.757000000000005</c:v>
                </c:pt>
                <c:pt idx="4870">
                  <c:v>58.512999999999998</c:v>
                </c:pt>
                <c:pt idx="4871">
                  <c:v>60.564999999999998</c:v>
                </c:pt>
                <c:pt idx="4872">
                  <c:v>51.387</c:v>
                </c:pt>
                <c:pt idx="4873">
                  <c:v>71.710999999999999</c:v>
                </c:pt>
                <c:pt idx="4874">
                  <c:v>61.177</c:v>
                </c:pt>
                <c:pt idx="4875">
                  <c:v>71.52</c:v>
                </c:pt>
                <c:pt idx="4876">
                  <c:v>70.504000000000005</c:v>
                </c:pt>
                <c:pt idx="4877">
                  <c:v>69.203000000000003</c:v>
                </c:pt>
                <c:pt idx="4878">
                  <c:v>68.552999999999997</c:v>
                </c:pt>
                <c:pt idx="4879">
                  <c:v>62.215000000000003</c:v>
                </c:pt>
                <c:pt idx="4880">
                  <c:v>60.1</c:v>
                </c:pt>
                <c:pt idx="4881">
                  <c:v>71.051000000000002</c:v>
                </c:pt>
                <c:pt idx="4882">
                  <c:v>72.093999999999994</c:v>
                </c:pt>
                <c:pt idx="4883">
                  <c:v>71.259</c:v>
                </c:pt>
                <c:pt idx="4884">
                  <c:v>61.575000000000003</c:v>
                </c:pt>
                <c:pt idx="4885">
                  <c:v>70.962000000000003</c:v>
                </c:pt>
                <c:pt idx="4886">
                  <c:v>76.927999999999997</c:v>
                </c:pt>
                <c:pt idx="4887">
                  <c:v>64.724000000000004</c:v>
                </c:pt>
                <c:pt idx="4888">
                  <c:v>61.143000000000001</c:v>
                </c:pt>
                <c:pt idx="4889">
                  <c:v>77.551000000000002</c:v>
                </c:pt>
                <c:pt idx="4890">
                  <c:v>70.525000000000006</c:v>
                </c:pt>
                <c:pt idx="4891">
                  <c:v>55.725999999999999</c:v>
                </c:pt>
                <c:pt idx="4892">
                  <c:v>75.153999999999996</c:v>
                </c:pt>
                <c:pt idx="4893">
                  <c:v>69.905000000000001</c:v>
                </c:pt>
                <c:pt idx="4894">
                  <c:v>67.304000000000002</c:v>
                </c:pt>
                <c:pt idx="4895">
                  <c:v>57.53</c:v>
                </c:pt>
                <c:pt idx="4896">
                  <c:v>65.635999999999996</c:v>
                </c:pt>
                <c:pt idx="4897">
                  <c:v>57.838999999999999</c:v>
                </c:pt>
                <c:pt idx="4898">
                  <c:v>57.817999999999998</c:v>
                </c:pt>
                <c:pt idx="4899">
                  <c:v>71.415000000000006</c:v>
                </c:pt>
                <c:pt idx="4900">
                  <c:v>57.741</c:v>
                </c:pt>
                <c:pt idx="4901">
                  <c:v>75.799000000000007</c:v>
                </c:pt>
                <c:pt idx="4902">
                  <c:v>64.625</c:v>
                </c:pt>
                <c:pt idx="4903">
                  <c:v>64.679000000000002</c:v>
                </c:pt>
                <c:pt idx="4904">
                  <c:v>72.177999999999997</c:v>
                </c:pt>
                <c:pt idx="4905">
                  <c:v>68.995999999999995</c:v>
                </c:pt>
                <c:pt idx="4906">
                  <c:v>74.406000000000006</c:v>
                </c:pt>
                <c:pt idx="4907">
                  <c:v>59.255000000000003</c:v>
                </c:pt>
                <c:pt idx="4908">
                  <c:v>65.174999999999997</c:v>
                </c:pt>
                <c:pt idx="4909">
                  <c:v>57.292000000000002</c:v>
                </c:pt>
                <c:pt idx="4910">
                  <c:v>59.984000000000002</c:v>
                </c:pt>
                <c:pt idx="4911">
                  <c:v>76.721999999999994</c:v>
                </c:pt>
                <c:pt idx="4912">
                  <c:v>53.046999999999997</c:v>
                </c:pt>
                <c:pt idx="4913">
                  <c:v>52.813000000000002</c:v>
                </c:pt>
                <c:pt idx="4914">
                  <c:v>72.457999999999998</c:v>
                </c:pt>
                <c:pt idx="4915">
                  <c:v>53.243000000000002</c:v>
                </c:pt>
                <c:pt idx="4916">
                  <c:v>52.829000000000001</c:v>
                </c:pt>
                <c:pt idx="4917">
                  <c:v>70.441999999999993</c:v>
                </c:pt>
                <c:pt idx="4918">
                  <c:v>78.363</c:v>
                </c:pt>
                <c:pt idx="4919">
                  <c:v>73.120999999999995</c:v>
                </c:pt>
                <c:pt idx="4920">
                  <c:v>73.055000000000007</c:v>
                </c:pt>
                <c:pt idx="4921">
                  <c:v>76.484999999999999</c:v>
                </c:pt>
                <c:pt idx="4922">
                  <c:v>76.733999999999995</c:v>
                </c:pt>
                <c:pt idx="4923">
                  <c:v>76.728999999999999</c:v>
                </c:pt>
                <c:pt idx="4924">
                  <c:v>75.722999999999999</c:v>
                </c:pt>
                <c:pt idx="4925">
                  <c:v>72.853999999999999</c:v>
                </c:pt>
                <c:pt idx="4926">
                  <c:v>76.486000000000004</c:v>
                </c:pt>
                <c:pt idx="4927">
                  <c:v>73.37</c:v>
                </c:pt>
                <c:pt idx="4928">
                  <c:v>67.471000000000004</c:v>
                </c:pt>
                <c:pt idx="4929">
                  <c:v>64.19</c:v>
                </c:pt>
                <c:pt idx="4930">
                  <c:v>61.664000000000001</c:v>
                </c:pt>
                <c:pt idx="4931">
                  <c:v>53.164000000000001</c:v>
                </c:pt>
                <c:pt idx="4932">
                  <c:v>71.847999999999999</c:v>
                </c:pt>
                <c:pt idx="4933">
                  <c:v>75.38</c:v>
                </c:pt>
                <c:pt idx="4934">
                  <c:v>75.531999999999996</c:v>
                </c:pt>
                <c:pt idx="4935">
                  <c:v>72.584999999999994</c:v>
                </c:pt>
                <c:pt idx="4936">
                  <c:v>70.680999999999997</c:v>
                </c:pt>
                <c:pt idx="4937">
                  <c:v>78.191000000000003</c:v>
                </c:pt>
                <c:pt idx="4938">
                  <c:v>73.751999999999995</c:v>
                </c:pt>
                <c:pt idx="4939">
                  <c:v>71.611999999999995</c:v>
                </c:pt>
                <c:pt idx="4940">
                  <c:v>78.384</c:v>
                </c:pt>
                <c:pt idx="4941">
                  <c:v>73.504000000000005</c:v>
                </c:pt>
                <c:pt idx="4942">
                  <c:v>81.355000000000004</c:v>
                </c:pt>
                <c:pt idx="4943">
                  <c:v>78.975999999999999</c:v>
                </c:pt>
                <c:pt idx="4944">
                  <c:v>77.882000000000005</c:v>
                </c:pt>
                <c:pt idx="4945">
                  <c:v>74</c:v>
                </c:pt>
                <c:pt idx="4946">
                  <c:v>77.367000000000004</c:v>
                </c:pt>
                <c:pt idx="4947">
                  <c:v>74.349999999999994</c:v>
                </c:pt>
                <c:pt idx="4948">
                  <c:v>72.948999999999998</c:v>
                </c:pt>
                <c:pt idx="4949">
                  <c:v>57.218000000000004</c:v>
                </c:pt>
                <c:pt idx="4950">
                  <c:v>69.143000000000001</c:v>
                </c:pt>
                <c:pt idx="4951">
                  <c:v>55.07</c:v>
                </c:pt>
                <c:pt idx="4952">
                  <c:v>64.183000000000007</c:v>
                </c:pt>
                <c:pt idx="4953">
                  <c:v>74.22</c:v>
                </c:pt>
                <c:pt idx="4954">
                  <c:v>76.641999999999996</c:v>
                </c:pt>
                <c:pt idx="4955">
                  <c:v>73.13</c:v>
                </c:pt>
                <c:pt idx="4956">
                  <c:v>80.16</c:v>
                </c:pt>
                <c:pt idx="4957">
                  <c:v>79.668999999999997</c:v>
                </c:pt>
                <c:pt idx="4958">
                  <c:v>80.569999999999993</c:v>
                </c:pt>
                <c:pt idx="4959">
                  <c:v>81.063999999999993</c:v>
                </c:pt>
                <c:pt idx="4960">
                  <c:v>76.165999999999997</c:v>
                </c:pt>
                <c:pt idx="4961">
                  <c:v>81.504999999999995</c:v>
                </c:pt>
                <c:pt idx="4962">
                  <c:v>82.233000000000004</c:v>
                </c:pt>
                <c:pt idx="4963">
                  <c:v>77.793999999999997</c:v>
                </c:pt>
                <c:pt idx="4964">
                  <c:v>78.182000000000002</c:v>
                </c:pt>
                <c:pt idx="4965">
                  <c:v>79.456999999999994</c:v>
                </c:pt>
                <c:pt idx="4966">
                  <c:v>72.894000000000005</c:v>
                </c:pt>
                <c:pt idx="4967">
                  <c:v>82.287999999999997</c:v>
                </c:pt>
                <c:pt idx="4968">
                  <c:v>66.302999999999997</c:v>
                </c:pt>
                <c:pt idx="4969">
                  <c:v>71.228999999999999</c:v>
                </c:pt>
                <c:pt idx="4970">
                  <c:v>58.826999999999998</c:v>
                </c:pt>
                <c:pt idx="4971">
                  <c:v>40.442999999999998</c:v>
                </c:pt>
                <c:pt idx="4972">
                  <c:v>68.387</c:v>
                </c:pt>
                <c:pt idx="4973">
                  <c:v>71.796000000000006</c:v>
                </c:pt>
                <c:pt idx="4974">
                  <c:v>80.108000000000004</c:v>
                </c:pt>
                <c:pt idx="4975">
                  <c:v>73.254000000000005</c:v>
                </c:pt>
                <c:pt idx="4976">
                  <c:v>81.051000000000002</c:v>
                </c:pt>
                <c:pt idx="4977">
                  <c:v>80.600999999999999</c:v>
                </c:pt>
                <c:pt idx="4978">
                  <c:v>82.337999999999994</c:v>
                </c:pt>
                <c:pt idx="4979">
                  <c:v>83.397999999999996</c:v>
                </c:pt>
                <c:pt idx="4980">
                  <c:v>80.712000000000003</c:v>
                </c:pt>
                <c:pt idx="4981">
                  <c:v>84.76</c:v>
                </c:pt>
                <c:pt idx="4982">
                  <c:v>81.421999999999997</c:v>
                </c:pt>
                <c:pt idx="4983">
                  <c:v>81.837000000000003</c:v>
                </c:pt>
                <c:pt idx="4984">
                  <c:v>81.885000000000005</c:v>
                </c:pt>
                <c:pt idx="4985">
                  <c:v>71.995000000000005</c:v>
                </c:pt>
                <c:pt idx="4986">
                  <c:v>83.180999999999997</c:v>
                </c:pt>
                <c:pt idx="4987">
                  <c:v>81.384</c:v>
                </c:pt>
                <c:pt idx="4988">
                  <c:v>73.468000000000004</c:v>
                </c:pt>
                <c:pt idx="4989">
                  <c:v>74.950999999999993</c:v>
                </c:pt>
                <c:pt idx="4990">
                  <c:v>71.192999999999998</c:v>
                </c:pt>
                <c:pt idx="4991">
                  <c:v>62.895000000000003</c:v>
                </c:pt>
                <c:pt idx="4992">
                  <c:v>74.081000000000003</c:v>
                </c:pt>
                <c:pt idx="4993">
                  <c:v>79.876000000000005</c:v>
                </c:pt>
                <c:pt idx="4994">
                  <c:v>76.135999999999996</c:v>
                </c:pt>
                <c:pt idx="4995">
                  <c:v>80.515000000000001</c:v>
                </c:pt>
                <c:pt idx="4996">
                  <c:v>80.899000000000001</c:v>
                </c:pt>
                <c:pt idx="4997">
                  <c:v>82.882999999999996</c:v>
                </c:pt>
                <c:pt idx="4998">
                  <c:v>83.658000000000001</c:v>
                </c:pt>
                <c:pt idx="4999">
                  <c:v>85.941999999999993</c:v>
                </c:pt>
                <c:pt idx="5000">
                  <c:v>82.53</c:v>
                </c:pt>
                <c:pt idx="5001">
                  <c:v>86.103999999999999</c:v>
                </c:pt>
                <c:pt idx="5002">
                  <c:v>84.204999999999998</c:v>
                </c:pt>
                <c:pt idx="5003">
                  <c:v>85.045000000000002</c:v>
                </c:pt>
                <c:pt idx="5004">
                  <c:v>85.257999999999996</c:v>
                </c:pt>
                <c:pt idx="5005">
                  <c:v>81.263000000000005</c:v>
                </c:pt>
                <c:pt idx="5006">
                  <c:v>83.843999999999994</c:v>
                </c:pt>
                <c:pt idx="5007">
                  <c:v>78.206000000000003</c:v>
                </c:pt>
                <c:pt idx="5008">
                  <c:v>77.63</c:v>
                </c:pt>
                <c:pt idx="5009">
                  <c:v>74.691000000000003</c:v>
                </c:pt>
                <c:pt idx="5010">
                  <c:v>70.108000000000004</c:v>
                </c:pt>
                <c:pt idx="5011">
                  <c:v>76.625</c:v>
                </c:pt>
                <c:pt idx="5012">
                  <c:v>62.399000000000001</c:v>
                </c:pt>
                <c:pt idx="5013">
                  <c:v>70.926000000000002</c:v>
                </c:pt>
                <c:pt idx="5014">
                  <c:v>71.358000000000004</c:v>
                </c:pt>
                <c:pt idx="5015">
                  <c:v>79.197999999999993</c:v>
                </c:pt>
                <c:pt idx="5016">
                  <c:v>81.222999999999999</c:v>
                </c:pt>
                <c:pt idx="5017">
                  <c:v>79.010000000000005</c:v>
                </c:pt>
                <c:pt idx="5018">
                  <c:v>86.921999999999997</c:v>
                </c:pt>
                <c:pt idx="5019">
                  <c:v>84.706000000000003</c:v>
                </c:pt>
                <c:pt idx="5020">
                  <c:v>86.305999999999997</c:v>
                </c:pt>
                <c:pt idx="5021">
                  <c:v>86.616</c:v>
                </c:pt>
                <c:pt idx="5022">
                  <c:v>86.093999999999994</c:v>
                </c:pt>
                <c:pt idx="5023">
                  <c:v>86.103999999999999</c:v>
                </c:pt>
                <c:pt idx="5024">
                  <c:v>87.668999999999997</c:v>
                </c:pt>
                <c:pt idx="5025">
                  <c:v>85.001000000000005</c:v>
                </c:pt>
                <c:pt idx="5026">
                  <c:v>85.799000000000007</c:v>
                </c:pt>
                <c:pt idx="5027">
                  <c:v>83.263000000000005</c:v>
                </c:pt>
                <c:pt idx="5028">
                  <c:v>82.778999999999996</c:v>
                </c:pt>
                <c:pt idx="5029">
                  <c:v>81.694999999999993</c:v>
                </c:pt>
                <c:pt idx="5030">
                  <c:v>74.831000000000003</c:v>
                </c:pt>
                <c:pt idx="5031">
                  <c:v>73.619</c:v>
                </c:pt>
                <c:pt idx="5032">
                  <c:v>70.057000000000002</c:v>
                </c:pt>
                <c:pt idx="5033">
                  <c:v>73.397000000000006</c:v>
                </c:pt>
                <c:pt idx="5034">
                  <c:v>77.165000000000006</c:v>
                </c:pt>
                <c:pt idx="5035">
                  <c:v>83.087000000000003</c:v>
                </c:pt>
                <c:pt idx="5036">
                  <c:v>78.632999999999996</c:v>
                </c:pt>
                <c:pt idx="5037">
                  <c:v>83.284999999999997</c:v>
                </c:pt>
                <c:pt idx="5038">
                  <c:v>83.064999999999998</c:v>
                </c:pt>
                <c:pt idx="5039">
                  <c:v>83.161000000000001</c:v>
                </c:pt>
                <c:pt idx="5040">
                  <c:v>87.265000000000001</c:v>
                </c:pt>
                <c:pt idx="5041">
                  <c:v>86.21</c:v>
                </c:pt>
                <c:pt idx="5042">
                  <c:v>86.805999999999997</c:v>
                </c:pt>
                <c:pt idx="5043">
                  <c:v>88.263000000000005</c:v>
                </c:pt>
                <c:pt idx="5044">
                  <c:v>87.772999999999996</c:v>
                </c:pt>
                <c:pt idx="5045">
                  <c:v>87.543999999999997</c:v>
                </c:pt>
                <c:pt idx="5046">
                  <c:v>87.078000000000003</c:v>
                </c:pt>
                <c:pt idx="5047">
                  <c:v>85.668000000000006</c:v>
                </c:pt>
                <c:pt idx="5048">
                  <c:v>85.132999999999996</c:v>
                </c:pt>
                <c:pt idx="5049">
                  <c:v>83.72</c:v>
                </c:pt>
                <c:pt idx="5050">
                  <c:v>81.575999999999993</c:v>
                </c:pt>
                <c:pt idx="5051">
                  <c:v>78.218999999999994</c:v>
                </c:pt>
                <c:pt idx="5052">
                  <c:v>70.397999999999996</c:v>
                </c:pt>
                <c:pt idx="5053">
                  <c:v>23.509</c:v>
                </c:pt>
                <c:pt idx="5054">
                  <c:v>69.111000000000004</c:v>
                </c:pt>
                <c:pt idx="5055">
                  <c:v>77.522999999999996</c:v>
                </c:pt>
                <c:pt idx="5056">
                  <c:v>82.63</c:v>
                </c:pt>
                <c:pt idx="5057">
                  <c:v>84.361000000000004</c:v>
                </c:pt>
                <c:pt idx="5058">
                  <c:v>85.832999999999998</c:v>
                </c:pt>
                <c:pt idx="5059">
                  <c:v>86.831999999999994</c:v>
                </c:pt>
                <c:pt idx="5060">
                  <c:v>88.1</c:v>
                </c:pt>
                <c:pt idx="5061">
                  <c:v>88.594999999999999</c:v>
                </c:pt>
                <c:pt idx="5062">
                  <c:v>86.433000000000007</c:v>
                </c:pt>
                <c:pt idx="5063">
                  <c:v>87.614000000000004</c:v>
                </c:pt>
                <c:pt idx="5064">
                  <c:v>89.085999999999999</c:v>
                </c:pt>
                <c:pt idx="5065">
                  <c:v>87.474000000000004</c:v>
                </c:pt>
                <c:pt idx="5066">
                  <c:v>89.227000000000004</c:v>
                </c:pt>
                <c:pt idx="5067">
                  <c:v>85.543000000000006</c:v>
                </c:pt>
                <c:pt idx="5068">
                  <c:v>87.369</c:v>
                </c:pt>
                <c:pt idx="5069">
                  <c:v>85.256</c:v>
                </c:pt>
                <c:pt idx="5070">
                  <c:v>84.924000000000007</c:v>
                </c:pt>
                <c:pt idx="5071">
                  <c:v>80.489000000000004</c:v>
                </c:pt>
                <c:pt idx="5072">
                  <c:v>78.397999999999996</c:v>
                </c:pt>
                <c:pt idx="5073">
                  <c:v>62.746000000000002</c:v>
                </c:pt>
                <c:pt idx="5074">
                  <c:v>68.875</c:v>
                </c:pt>
                <c:pt idx="5075">
                  <c:v>75.518000000000001</c:v>
                </c:pt>
                <c:pt idx="5076">
                  <c:v>77.391000000000005</c:v>
                </c:pt>
                <c:pt idx="5077">
                  <c:v>84.073999999999998</c:v>
                </c:pt>
                <c:pt idx="5078">
                  <c:v>85.272999999999996</c:v>
                </c:pt>
                <c:pt idx="5079">
                  <c:v>85.558000000000007</c:v>
                </c:pt>
                <c:pt idx="5080">
                  <c:v>88.819000000000003</c:v>
                </c:pt>
                <c:pt idx="5081">
                  <c:v>87.936000000000007</c:v>
                </c:pt>
                <c:pt idx="5082">
                  <c:v>90.460999999999999</c:v>
                </c:pt>
                <c:pt idx="5083">
                  <c:v>89.408000000000001</c:v>
                </c:pt>
                <c:pt idx="5084">
                  <c:v>89.414000000000001</c:v>
                </c:pt>
                <c:pt idx="5085">
                  <c:v>92.156999999999996</c:v>
                </c:pt>
                <c:pt idx="5086">
                  <c:v>89.093999999999994</c:v>
                </c:pt>
                <c:pt idx="5087">
                  <c:v>87.629000000000005</c:v>
                </c:pt>
                <c:pt idx="5088">
                  <c:v>89.168999999999997</c:v>
                </c:pt>
                <c:pt idx="5089">
                  <c:v>86.825999999999993</c:v>
                </c:pt>
                <c:pt idx="5090">
                  <c:v>82.686999999999998</c:v>
                </c:pt>
                <c:pt idx="5091">
                  <c:v>85.971999999999994</c:v>
                </c:pt>
                <c:pt idx="5092">
                  <c:v>72.694999999999993</c:v>
                </c:pt>
                <c:pt idx="5093">
                  <c:v>76.040000000000006</c:v>
                </c:pt>
                <c:pt idx="5094">
                  <c:v>75.236999999999995</c:v>
                </c:pt>
                <c:pt idx="5095">
                  <c:v>72.489000000000004</c:v>
                </c:pt>
                <c:pt idx="5096">
                  <c:v>81.653000000000006</c:v>
                </c:pt>
                <c:pt idx="5097">
                  <c:v>84.198999999999998</c:v>
                </c:pt>
                <c:pt idx="5098">
                  <c:v>87.510999999999996</c:v>
                </c:pt>
                <c:pt idx="5099">
                  <c:v>85.296000000000006</c:v>
                </c:pt>
                <c:pt idx="5100">
                  <c:v>89.817999999999998</c:v>
                </c:pt>
                <c:pt idx="5101">
                  <c:v>87.251000000000005</c:v>
                </c:pt>
                <c:pt idx="5102">
                  <c:v>90.168000000000006</c:v>
                </c:pt>
                <c:pt idx="5103">
                  <c:v>89.194000000000003</c:v>
                </c:pt>
                <c:pt idx="5104">
                  <c:v>87.891000000000005</c:v>
                </c:pt>
                <c:pt idx="5105">
                  <c:v>90.230999999999995</c:v>
                </c:pt>
                <c:pt idx="5106">
                  <c:v>85.724999999999994</c:v>
                </c:pt>
                <c:pt idx="5107">
                  <c:v>89.311000000000007</c:v>
                </c:pt>
                <c:pt idx="5108">
                  <c:v>87.599000000000004</c:v>
                </c:pt>
                <c:pt idx="5109">
                  <c:v>84.694999999999993</c:v>
                </c:pt>
                <c:pt idx="5110">
                  <c:v>88.352000000000004</c:v>
                </c:pt>
                <c:pt idx="5111">
                  <c:v>69.942999999999998</c:v>
                </c:pt>
                <c:pt idx="5112">
                  <c:v>63.905999999999999</c:v>
                </c:pt>
                <c:pt idx="5113">
                  <c:v>68.241</c:v>
                </c:pt>
                <c:pt idx="5114">
                  <c:v>79.415000000000006</c:v>
                </c:pt>
                <c:pt idx="5115">
                  <c:v>80.641999999999996</c:v>
                </c:pt>
                <c:pt idx="5116">
                  <c:v>76.167000000000002</c:v>
                </c:pt>
                <c:pt idx="5117">
                  <c:v>89.218999999999994</c:v>
                </c:pt>
                <c:pt idx="5118">
                  <c:v>80.44</c:v>
                </c:pt>
                <c:pt idx="5119">
                  <c:v>87.578000000000003</c:v>
                </c:pt>
                <c:pt idx="5120">
                  <c:v>85.072999999999993</c:v>
                </c:pt>
                <c:pt idx="5121">
                  <c:v>86.462999999999994</c:v>
                </c:pt>
                <c:pt idx="5122">
                  <c:v>87.591999999999999</c:v>
                </c:pt>
                <c:pt idx="5123">
                  <c:v>88.625</c:v>
                </c:pt>
                <c:pt idx="5124">
                  <c:v>83.622</c:v>
                </c:pt>
                <c:pt idx="5125">
                  <c:v>88.231999999999999</c:v>
                </c:pt>
                <c:pt idx="5126">
                  <c:v>82.234999999999999</c:v>
                </c:pt>
                <c:pt idx="5127">
                  <c:v>85.983000000000004</c:v>
                </c:pt>
                <c:pt idx="5128">
                  <c:v>83.837000000000003</c:v>
                </c:pt>
                <c:pt idx="5129">
                  <c:v>77.876999999999995</c:v>
                </c:pt>
                <c:pt idx="5130">
                  <c:v>81.066999999999993</c:v>
                </c:pt>
                <c:pt idx="5131">
                  <c:v>54.563000000000002</c:v>
                </c:pt>
                <c:pt idx="5132">
                  <c:v>81.16</c:v>
                </c:pt>
                <c:pt idx="5133">
                  <c:v>75.849000000000004</c:v>
                </c:pt>
                <c:pt idx="5134">
                  <c:v>66.510000000000005</c:v>
                </c:pt>
                <c:pt idx="5135">
                  <c:v>73.025000000000006</c:v>
                </c:pt>
                <c:pt idx="5136">
                  <c:v>85.921000000000006</c:v>
                </c:pt>
                <c:pt idx="5137">
                  <c:v>78.826999999999998</c:v>
                </c:pt>
                <c:pt idx="5138">
                  <c:v>83.656999999999996</c:v>
                </c:pt>
                <c:pt idx="5139">
                  <c:v>88.623000000000005</c:v>
                </c:pt>
                <c:pt idx="5140">
                  <c:v>82.808000000000007</c:v>
                </c:pt>
                <c:pt idx="5141">
                  <c:v>86.581000000000003</c:v>
                </c:pt>
                <c:pt idx="5142">
                  <c:v>86.427000000000007</c:v>
                </c:pt>
                <c:pt idx="5143">
                  <c:v>79.941000000000003</c:v>
                </c:pt>
                <c:pt idx="5144">
                  <c:v>84.644000000000005</c:v>
                </c:pt>
                <c:pt idx="5145">
                  <c:v>83.94</c:v>
                </c:pt>
                <c:pt idx="5146">
                  <c:v>80.001000000000005</c:v>
                </c:pt>
                <c:pt idx="5147">
                  <c:v>81.308000000000007</c:v>
                </c:pt>
                <c:pt idx="5148">
                  <c:v>79.930999999999997</c:v>
                </c:pt>
                <c:pt idx="5149">
                  <c:v>75.489000000000004</c:v>
                </c:pt>
                <c:pt idx="5150">
                  <c:v>75.355999999999995</c:v>
                </c:pt>
                <c:pt idx="5151">
                  <c:v>51.948999999999998</c:v>
                </c:pt>
                <c:pt idx="5152">
                  <c:v>64.831000000000003</c:v>
                </c:pt>
                <c:pt idx="5153">
                  <c:v>59.093000000000004</c:v>
                </c:pt>
                <c:pt idx="5154">
                  <c:v>73.543000000000006</c:v>
                </c:pt>
                <c:pt idx="5155">
                  <c:v>77.031999999999996</c:v>
                </c:pt>
                <c:pt idx="5156">
                  <c:v>73.379000000000005</c:v>
                </c:pt>
                <c:pt idx="5157">
                  <c:v>70.328000000000003</c:v>
                </c:pt>
                <c:pt idx="5158">
                  <c:v>67.224000000000004</c:v>
                </c:pt>
                <c:pt idx="5159">
                  <c:v>74.953999999999994</c:v>
                </c:pt>
                <c:pt idx="5160">
                  <c:v>78.855000000000004</c:v>
                </c:pt>
                <c:pt idx="5161">
                  <c:v>83.120999999999995</c:v>
                </c:pt>
                <c:pt idx="5162">
                  <c:v>83.346999999999994</c:v>
                </c:pt>
                <c:pt idx="5163">
                  <c:v>84.983999999999995</c:v>
                </c:pt>
                <c:pt idx="5164">
                  <c:v>84.454999999999998</c:v>
                </c:pt>
                <c:pt idx="5165">
                  <c:v>82.302000000000007</c:v>
                </c:pt>
                <c:pt idx="5166">
                  <c:v>81.507000000000005</c:v>
                </c:pt>
                <c:pt idx="5167">
                  <c:v>75.697000000000003</c:v>
                </c:pt>
                <c:pt idx="5168">
                  <c:v>68.959999999999994</c:v>
                </c:pt>
                <c:pt idx="5169">
                  <c:v>67.813000000000002</c:v>
                </c:pt>
                <c:pt idx="5170">
                  <c:v>68.081999999999994</c:v>
                </c:pt>
                <c:pt idx="5171">
                  <c:v>52.241</c:v>
                </c:pt>
                <c:pt idx="5172">
                  <c:v>67.06</c:v>
                </c:pt>
                <c:pt idx="5173">
                  <c:v>70.158000000000001</c:v>
                </c:pt>
                <c:pt idx="5174">
                  <c:v>75.251999999999995</c:v>
                </c:pt>
                <c:pt idx="5175">
                  <c:v>78.858000000000004</c:v>
                </c:pt>
                <c:pt idx="5176">
                  <c:v>78.619</c:v>
                </c:pt>
                <c:pt idx="5177">
                  <c:v>77.584999999999994</c:v>
                </c:pt>
                <c:pt idx="5178">
                  <c:v>76.578999999999994</c:v>
                </c:pt>
                <c:pt idx="5179">
                  <c:v>77.578000000000003</c:v>
                </c:pt>
                <c:pt idx="5180">
                  <c:v>78.066999999999993</c:v>
                </c:pt>
                <c:pt idx="5181">
                  <c:v>75.287000000000006</c:v>
                </c:pt>
                <c:pt idx="5182">
                  <c:v>70.771000000000001</c:v>
                </c:pt>
                <c:pt idx="5183">
                  <c:v>71.849999999999994</c:v>
                </c:pt>
                <c:pt idx="5184">
                  <c:v>70.010999999999996</c:v>
                </c:pt>
                <c:pt idx="5185">
                  <c:v>67.635999999999996</c:v>
                </c:pt>
                <c:pt idx="5186">
                  <c:v>59.34</c:v>
                </c:pt>
                <c:pt idx="5187">
                  <c:v>52.616999999999997</c:v>
                </c:pt>
                <c:pt idx="5188">
                  <c:v>38.857999999999997</c:v>
                </c:pt>
                <c:pt idx="5189">
                  <c:v>57.405999999999999</c:v>
                </c:pt>
                <c:pt idx="5190">
                  <c:v>53.715000000000003</c:v>
                </c:pt>
                <c:pt idx="5191">
                  <c:v>69.100999999999999</c:v>
                </c:pt>
                <c:pt idx="5192">
                  <c:v>71.701999999999998</c:v>
                </c:pt>
                <c:pt idx="5193">
                  <c:v>69.945999999999998</c:v>
                </c:pt>
                <c:pt idx="5194">
                  <c:v>68.576999999999998</c:v>
                </c:pt>
                <c:pt idx="5195">
                  <c:v>67.613</c:v>
                </c:pt>
                <c:pt idx="5196">
                  <c:v>71.262</c:v>
                </c:pt>
                <c:pt idx="5197">
                  <c:v>70.933000000000007</c:v>
                </c:pt>
                <c:pt idx="5198">
                  <c:v>70.054000000000002</c:v>
                </c:pt>
                <c:pt idx="5199">
                  <c:v>65.835999999999999</c:v>
                </c:pt>
                <c:pt idx="5200">
                  <c:v>64.557000000000002</c:v>
                </c:pt>
                <c:pt idx="5201">
                  <c:v>66.296000000000006</c:v>
                </c:pt>
                <c:pt idx="5202">
                  <c:v>57.603999999999999</c:v>
                </c:pt>
                <c:pt idx="5203">
                  <c:v>58.22</c:v>
                </c:pt>
                <c:pt idx="5204">
                  <c:v>54.515000000000001</c:v>
                </c:pt>
                <c:pt idx="5205">
                  <c:v>50.430999999999997</c:v>
                </c:pt>
                <c:pt idx="5206">
                  <c:v>63.499000000000002</c:v>
                </c:pt>
                <c:pt idx="5207">
                  <c:v>69.209000000000003</c:v>
                </c:pt>
                <c:pt idx="5208">
                  <c:v>67.058000000000007</c:v>
                </c:pt>
                <c:pt idx="5209">
                  <c:v>64.468000000000004</c:v>
                </c:pt>
                <c:pt idx="5210">
                  <c:v>69.894000000000005</c:v>
                </c:pt>
                <c:pt idx="5211">
                  <c:v>73.429000000000002</c:v>
                </c:pt>
                <c:pt idx="5212">
                  <c:v>22.797999999999998</c:v>
                </c:pt>
                <c:pt idx="5213">
                  <c:v>64.537000000000006</c:v>
                </c:pt>
                <c:pt idx="5214">
                  <c:v>60.933</c:v>
                </c:pt>
                <c:pt idx="5215">
                  <c:v>67.781000000000006</c:v>
                </c:pt>
                <c:pt idx="5216">
                  <c:v>75.212000000000003</c:v>
                </c:pt>
                <c:pt idx="5217">
                  <c:v>70.757999999999996</c:v>
                </c:pt>
                <c:pt idx="5218">
                  <c:v>51.52</c:v>
                </c:pt>
                <c:pt idx="5219">
                  <c:v>69.762</c:v>
                </c:pt>
                <c:pt idx="5220">
                  <c:v>60.506</c:v>
                </c:pt>
                <c:pt idx="5221">
                  <c:v>51.889000000000003</c:v>
                </c:pt>
                <c:pt idx="5222">
                  <c:v>63.970999999999997</c:v>
                </c:pt>
                <c:pt idx="5223">
                  <c:v>75.093000000000004</c:v>
                </c:pt>
                <c:pt idx="5224">
                  <c:v>40.884999999999998</c:v>
                </c:pt>
                <c:pt idx="5225">
                  <c:v>61.813000000000002</c:v>
                </c:pt>
                <c:pt idx="5226">
                  <c:v>67.474999999999994</c:v>
                </c:pt>
                <c:pt idx="5227">
                  <c:v>70.741</c:v>
                </c:pt>
                <c:pt idx="5228">
                  <c:v>68.334999999999994</c:v>
                </c:pt>
                <c:pt idx="5229">
                  <c:v>57.006999999999998</c:v>
                </c:pt>
                <c:pt idx="5230">
                  <c:v>63.329000000000001</c:v>
                </c:pt>
                <c:pt idx="5231">
                  <c:v>72.623000000000005</c:v>
                </c:pt>
                <c:pt idx="5232">
                  <c:v>68.484999999999999</c:v>
                </c:pt>
                <c:pt idx="5233">
                  <c:v>61.387999999999998</c:v>
                </c:pt>
                <c:pt idx="5234">
                  <c:v>69.046999999999997</c:v>
                </c:pt>
                <c:pt idx="5235">
                  <c:v>70.980999999999995</c:v>
                </c:pt>
                <c:pt idx="5236">
                  <c:v>71.316000000000003</c:v>
                </c:pt>
                <c:pt idx="5237">
                  <c:v>55.091000000000001</c:v>
                </c:pt>
                <c:pt idx="5238">
                  <c:v>69.316000000000003</c:v>
                </c:pt>
                <c:pt idx="5239">
                  <c:v>69.004999999999995</c:v>
                </c:pt>
                <c:pt idx="5240">
                  <c:v>64.807000000000002</c:v>
                </c:pt>
                <c:pt idx="5241">
                  <c:v>72.989999999999995</c:v>
                </c:pt>
                <c:pt idx="5242">
                  <c:v>74.998999999999995</c:v>
                </c:pt>
                <c:pt idx="5243">
                  <c:v>70.149000000000001</c:v>
                </c:pt>
                <c:pt idx="5244">
                  <c:v>69.983000000000004</c:v>
                </c:pt>
                <c:pt idx="5245">
                  <c:v>60.213000000000001</c:v>
                </c:pt>
                <c:pt idx="5246">
                  <c:v>63.136000000000003</c:v>
                </c:pt>
                <c:pt idx="5247">
                  <c:v>47.057000000000002</c:v>
                </c:pt>
                <c:pt idx="5248">
                  <c:v>71.158000000000001</c:v>
                </c:pt>
                <c:pt idx="5249">
                  <c:v>62.968000000000004</c:v>
                </c:pt>
                <c:pt idx="5250">
                  <c:v>70.903999999999996</c:v>
                </c:pt>
                <c:pt idx="5251">
                  <c:v>71.022999999999996</c:v>
                </c:pt>
                <c:pt idx="5252">
                  <c:v>69.114999999999995</c:v>
                </c:pt>
                <c:pt idx="5253">
                  <c:v>67.489999999999995</c:v>
                </c:pt>
                <c:pt idx="5254">
                  <c:v>63.061</c:v>
                </c:pt>
                <c:pt idx="5255">
                  <c:v>58.973999999999997</c:v>
                </c:pt>
                <c:pt idx="5256">
                  <c:v>71.262</c:v>
                </c:pt>
                <c:pt idx="5257">
                  <c:v>72.173000000000002</c:v>
                </c:pt>
                <c:pt idx="5258">
                  <c:v>71.379000000000005</c:v>
                </c:pt>
                <c:pt idx="5259">
                  <c:v>61.408999999999999</c:v>
                </c:pt>
                <c:pt idx="5260">
                  <c:v>70.697000000000003</c:v>
                </c:pt>
                <c:pt idx="5261">
                  <c:v>76.893000000000001</c:v>
                </c:pt>
                <c:pt idx="5262">
                  <c:v>64.445999999999998</c:v>
                </c:pt>
                <c:pt idx="5263">
                  <c:v>62.247</c:v>
                </c:pt>
                <c:pt idx="5264">
                  <c:v>77.524000000000001</c:v>
                </c:pt>
                <c:pt idx="5265">
                  <c:v>70.510999999999996</c:v>
                </c:pt>
                <c:pt idx="5266">
                  <c:v>55.677999999999997</c:v>
                </c:pt>
                <c:pt idx="5267">
                  <c:v>74.997</c:v>
                </c:pt>
                <c:pt idx="5268">
                  <c:v>70.277000000000001</c:v>
                </c:pt>
                <c:pt idx="5269">
                  <c:v>66.813999999999993</c:v>
                </c:pt>
                <c:pt idx="5270">
                  <c:v>61.287999999999997</c:v>
                </c:pt>
                <c:pt idx="5271">
                  <c:v>66.662999999999997</c:v>
                </c:pt>
                <c:pt idx="5272">
                  <c:v>59.298000000000002</c:v>
                </c:pt>
                <c:pt idx="5273">
                  <c:v>53.210999999999999</c:v>
                </c:pt>
                <c:pt idx="5274">
                  <c:v>71.971999999999994</c:v>
                </c:pt>
                <c:pt idx="5275">
                  <c:v>58.484000000000002</c:v>
                </c:pt>
                <c:pt idx="5276">
                  <c:v>76.137</c:v>
                </c:pt>
                <c:pt idx="5277">
                  <c:v>65.673000000000002</c:v>
                </c:pt>
                <c:pt idx="5278">
                  <c:v>65.132999999999996</c:v>
                </c:pt>
                <c:pt idx="5279">
                  <c:v>72.864000000000004</c:v>
                </c:pt>
                <c:pt idx="5280">
                  <c:v>69.385999999999996</c:v>
                </c:pt>
                <c:pt idx="5281">
                  <c:v>74.463999999999999</c:v>
                </c:pt>
                <c:pt idx="5282">
                  <c:v>55.292999999999999</c:v>
                </c:pt>
                <c:pt idx="5283">
                  <c:v>64.703999999999994</c:v>
                </c:pt>
                <c:pt idx="5284">
                  <c:v>61.171999999999997</c:v>
                </c:pt>
                <c:pt idx="5285">
                  <c:v>60.131999999999998</c:v>
                </c:pt>
                <c:pt idx="5286">
                  <c:v>77.043000000000006</c:v>
                </c:pt>
                <c:pt idx="5287">
                  <c:v>55.497999999999998</c:v>
                </c:pt>
                <c:pt idx="5288">
                  <c:v>50.941000000000003</c:v>
                </c:pt>
                <c:pt idx="5289">
                  <c:v>72.641000000000005</c:v>
                </c:pt>
                <c:pt idx="5290">
                  <c:v>56.889000000000003</c:v>
                </c:pt>
                <c:pt idx="5291">
                  <c:v>55.756</c:v>
                </c:pt>
                <c:pt idx="5292">
                  <c:v>69.412999999999997</c:v>
                </c:pt>
                <c:pt idx="5293">
                  <c:v>78.611000000000004</c:v>
                </c:pt>
                <c:pt idx="5294">
                  <c:v>73.391999999999996</c:v>
                </c:pt>
                <c:pt idx="5295">
                  <c:v>72.869</c:v>
                </c:pt>
                <c:pt idx="5296">
                  <c:v>76.893000000000001</c:v>
                </c:pt>
                <c:pt idx="5297">
                  <c:v>77.19</c:v>
                </c:pt>
                <c:pt idx="5298">
                  <c:v>77.129000000000005</c:v>
                </c:pt>
                <c:pt idx="5299">
                  <c:v>76.248000000000005</c:v>
                </c:pt>
                <c:pt idx="5300">
                  <c:v>73.430999999999997</c:v>
                </c:pt>
                <c:pt idx="5301">
                  <c:v>76.826999999999998</c:v>
                </c:pt>
                <c:pt idx="5302">
                  <c:v>73.647000000000006</c:v>
                </c:pt>
                <c:pt idx="5303">
                  <c:v>67.924000000000007</c:v>
                </c:pt>
                <c:pt idx="5304">
                  <c:v>65.704999999999998</c:v>
                </c:pt>
                <c:pt idx="5305">
                  <c:v>62.878999999999998</c:v>
                </c:pt>
                <c:pt idx="5306">
                  <c:v>47.57</c:v>
                </c:pt>
                <c:pt idx="5307">
                  <c:v>71.759</c:v>
                </c:pt>
                <c:pt idx="5308">
                  <c:v>75.37</c:v>
                </c:pt>
                <c:pt idx="5309">
                  <c:v>74.706000000000003</c:v>
                </c:pt>
                <c:pt idx="5310">
                  <c:v>72.433000000000007</c:v>
                </c:pt>
                <c:pt idx="5311">
                  <c:v>70.036000000000001</c:v>
                </c:pt>
                <c:pt idx="5312">
                  <c:v>77.634</c:v>
                </c:pt>
                <c:pt idx="5313">
                  <c:v>73.516999999999996</c:v>
                </c:pt>
                <c:pt idx="5314">
                  <c:v>71.286000000000001</c:v>
                </c:pt>
                <c:pt idx="5315">
                  <c:v>77.597999999999999</c:v>
                </c:pt>
                <c:pt idx="5316">
                  <c:v>73.146000000000001</c:v>
                </c:pt>
                <c:pt idx="5317">
                  <c:v>81.307000000000002</c:v>
                </c:pt>
                <c:pt idx="5318">
                  <c:v>78.733999999999995</c:v>
                </c:pt>
                <c:pt idx="5319">
                  <c:v>77.144000000000005</c:v>
                </c:pt>
                <c:pt idx="5320">
                  <c:v>73.656000000000006</c:v>
                </c:pt>
                <c:pt idx="5321">
                  <c:v>77.269000000000005</c:v>
                </c:pt>
                <c:pt idx="5322">
                  <c:v>73.864999999999995</c:v>
                </c:pt>
                <c:pt idx="5323">
                  <c:v>72.822999999999993</c:v>
                </c:pt>
                <c:pt idx="5324">
                  <c:v>55.929000000000002</c:v>
                </c:pt>
                <c:pt idx="5325">
                  <c:v>68.376000000000005</c:v>
                </c:pt>
                <c:pt idx="5326">
                  <c:v>54.49</c:v>
                </c:pt>
                <c:pt idx="5327">
                  <c:v>65.111999999999995</c:v>
                </c:pt>
                <c:pt idx="5328">
                  <c:v>74.242999999999995</c:v>
                </c:pt>
                <c:pt idx="5329">
                  <c:v>76.049000000000007</c:v>
                </c:pt>
                <c:pt idx="5330">
                  <c:v>73.352000000000004</c:v>
                </c:pt>
                <c:pt idx="5331">
                  <c:v>80.108000000000004</c:v>
                </c:pt>
                <c:pt idx="5332">
                  <c:v>79.247</c:v>
                </c:pt>
                <c:pt idx="5333">
                  <c:v>80.584000000000003</c:v>
                </c:pt>
                <c:pt idx="5334">
                  <c:v>81.150000000000006</c:v>
                </c:pt>
                <c:pt idx="5335">
                  <c:v>76.453999999999994</c:v>
                </c:pt>
                <c:pt idx="5336">
                  <c:v>81.519000000000005</c:v>
                </c:pt>
                <c:pt idx="5337">
                  <c:v>82.263000000000005</c:v>
                </c:pt>
                <c:pt idx="5338">
                  <c:v>77.817999999999998</c:v>
                </c:pt>
                <c:pt idx="5339">
                  <c:v>77.515000000000001</c:v>
                </c:pt>
                <c:pt idx="5340">
                  <c:v>79.519000000000005</c:v>
                </c:pt>
                <c:pt idx="5341">
                  <c:v>73.040999999999997</c:v>
                </c:pt>
                <c:pt idx="5342">
                  <c:v>82.031999999999996</c:v>
                </c:pt>
                <c:pt idx="5343">
                  <c:v>65.861000000000004</c:v>
                </c:pt>
                <c:pt idx="5344">
                  <c:v>70.454999999999998</c:v>
                </c:pt>
                <c:pt idx="5345">
                  <c:v>61.115000000000002</c:v>
                </c:pt>
                <c:pt idx="5346">
                  <c:v>40.433999999999997</c:v>
                </c:pt>
                <c:pt idx="5347">
                  <c:v>69.872</c:v>
                </c:pt>
                <c:pt idx="5348">
                  <c:v>72.311000000000007</c:v>
                </c:pt>
                <c:pt idx="5349">
                  <c:v>80.103999999999999</c:v>
                </c:pt>
                <c:pt idx="5350">
                  <c:v>73.757000000000005</c:v>
                </c:pt>
                <c:pt idx="5351">
                  <c:v>81.411000000000001</c:v>
                </c:pt>
                <c:pt idx="5352">
                  <c:v>81.236999999999995</c:v>
                </c:pt>
                <c:pt idx="5353">
                  <c:v>82.498000000000005</c:v>
                </c:pt>
                <c:pt idx="5354">
                  <c:v>83.691000000000003</c:v>
                </c:pt>
                <c:pt idx="5355">
                  <c:v>80.876000000000005</c:v>
                </c:pt>
                <c:pt idx="5356">
                  <c:v>84.284999999999997</c:v>
                </c:pt>
                <c:pt idx="5357">
                  <c:v>81.638999999999996</c:v>
                </c:pt>
                <c:pt idx="5358">
                  <c:v>81.912000000000006</c:v>
                </c:pt>
                <c:pt idx="5359">
                  <c:v>81.486999999999995</c:v>
                </c:pt>
                <c:pt idx="5360">
                  <c:v>72.378</c:v>
                </c:pt>
                <c:pt idx="5361">
                  <c:v>83.254999999999995</c:v>
                </c:pt>
                <c:pt idx="5362">
                  <c:v>81.423000000000002</c:v>
                </c:pt>
                <c:pt idx="5363">
                  <c:v>73.549000000000007</c:v>
                </c:pt>
                <c:pt idx="5364">
                  <c:v>74.760999999999996</c:v>
                </c:pt>
                <c:pt idx="5365">
                  <c:v>71.456999999999994</c:v>
                </c:pt>
                <c:pt idx="5366">
                  <c:v>63.77</c:v>
                </c:pt>
                <c:pt idx="5367">
                  <c:v>73.745000000000005</c:v>
                </c:pt>
                <c:pt idx="5368">
                  <c:v>79.924000000000007</c:v>
                </c:pt>
                <c:pt idx="5369">
                  <c:v>75.938999999999993</c:v>
                </c:pt>
                <c:pt idx="5370">
                  <c:v>80.507000000000005</c:v>
                </c:pt>
                <c:pt idx="5371">
                  <c:v>81.234999999999999</c:v>
                </c:pt>
                <c:pt idx="5372">
                  <c:v>83.188999999999993</c:v>
                </c:pt>
                <c:pt idx="5373">
                  <c:v>82.885999999999996</c:v>
                </c:pt>
                <c:pt idx="5374">
                  <c:v>86.177999999999997</c:v>
                </c:pt>
                <c:pt idx="5375">
                  <c:v>82.674000000000007</c:v>
                </c:pt>
                <c:pt idx="5376">
                  <c:v>85.724000000000004</c:v>
                </c:pt>
                <c:pt idx="5377">
                  <c:v>84.549000000000007</c:v>
                </c:pt>
                <c:pt idx="5378">
                  <c:v>85.29</c:v>
                </c:pt>
                <c:pt idx="5379">
                  <c:v>85.552999999999997</c:v>
                </c:pt>
                <c:pt idx="5380">
                  <c:v>81.62</c:v>
                </c:pt>
                <c:pt idx="5381">
                  <c:v>84.075999999999993</c:v>
                </c:pt>
                <c:pt idx="5382">
                  <c:v>78.534999999999997</c:v>
                </c:pt>
                <c:pt idx="5383">
                  <c:v>77.057000000000002</c:v>
                </c:pt>
                <c:pt idx="5384">
                  <c:v>74.814999999999998</c:v>
                </c:pt>
                <c:pt idx="5385">
                  <c:v>68.971999999999994</c:v>
                </c:pt>
                <c:pt idx="5386">
                  <c:v>76.352999999999994</c:v>
                </c:pt>
                <c:pt idx="5387">
                  <c:v>63.744</c:v>
                </c:pt>
                <c:pt idx="5388">
                  <c:v>70.572999999999993</c:v>
                </c:pt>
                <c:pt idx="5389">
                  <c:v>71.983000000000004</c:v>
                </c:pt>
                <c:pt idx="5390">
                  <c:v>79.043000000000006</c:v>
                </c:pt>
                <c:pt idx="5391">
                  <c:v>81.400999999999996</c:v>
                </c:pt>
                <c:pt idx="5392">
                  <c:v>79.084000000000003</c:v>
                </c:pt>
                <c:pt idx="5393">
                  <c:v>86.391999999999996</c:v>
                </c:pt>
                <c:pt idx="5394">
                  <c:v>84.885999999999996</c:v>
                </c:pt>
                <c:pt idx="5395">
                  <c:v>86.332999999999998</c:v>
                </c:pt>
                <c:pt idx="5396">
                  <c:v>86.126000000000005</c:v>
                </c:pt>
                <c:pt idx="5397">
                  <c:v>86.186999999999998</c:v>
                </c:pt>
                <c:pt idx="5398">
                  <c:v>86.233000000000004</c:v>
                </c:pt>
                <c:pt idx="5399">
                  <c:v>87.807000000000002</c:v>
                </c:pt>
                <c:pt idx="5400">
                  <c:v>84.417000000000002</c:v>
                </c:pt>
                <c:pt idx="5401">
                  <c:v>85.888999999999996</c:v>
                </c:pt>
                <c:pt idx="5402">
                  <c:v>83.472999999999999</c:v>
                </c:pt>
                <c:pt idx="5403">
                  <c:v>82.204999999999998</c:v>
                </c:pt>
                <c:pt idx="5404">
                  <c:v>81.855999999999995</c:v>
                </c:pt>
                <c:pt idx="5405">
                  <c:v>75.307000000000002</c:v>
                </c:pt>
                <c:pt idx="5406">
                  <c:v>73.162000000000006</c:v>
                </c:pt>
                <c:pt idx="5407">
                  <c:v>69.471999999999994</c:v>
                </c:pt>
                <c:pt idx="5408">
                  <c:v>73.739999999999995</c:v>
                </c:pt>
                <c:pt idx="5409">
                  <c:v>77.122</c:v>
                </c:pt>
                <c:pt idx="5410">
                  <c:v>82.67</c:v>
                </c:pt>
                <c:pt idx="5411">
                  <c:v>78.796999999999997</c:v>
                </c:pt>
                <c:pt idx="5412">
                  <c:v>83.141000000000005</c:v>
                </c:pt>
                <c:pt idx="5413">
                  <c:v>82.519000000000005</c:v>
                </c:pt>
                <c:pt idx="5414">
                  <c:v>83.168999999999997</c:v>
                </c:pt>
                <c:pt idx="5415">
                  <c:v>87.335999999999999</c:v>
                </c:pt>
                <c:pt idx="5416">
                  <c:v>86.444000000000003</c:v>
                </c:pt>
                <c:pt idx="5417">
                  <c:v>86.831000000000003</c:v>
                </c:pt>
                <c:pt idx="5418">
                  <c:v>88.370999999999995</c:v>
                </c:pt>
                <c:pt idx="5419">
                  <c:v>87.775000000000006</c:v>
                </c:pt>
                <c:pt idx="5420">
                  <c:v>86.811999999999998</c:v>
                </c:pt>
                <c:pt idx="5421">
                  <c:v>87.100999999999999</c:v>
                </c:pt>
                <c:pt idx="5422">
                  <c:v>85.72</c:v>
                </c:pt>
                <c:pt idx="5423">
                  <c:v>84.507000000000005</c:v>
                </c:pt>
                <c:pt idx="5424">
                  <c:v>83.91</c:v>
                </c:pt>
                <c:pt idx="5425">
                  <c:v>81.594999999999999</c:v>
                </c:pt>
                <c:pt idx="5426">
                  <c:v>78.224000000000004</c:v>
                </c:pt>
                <c:pt idx="5427">
                  <c:v>70.91</c:v>
                </c:pt>
                <c:pt idx="5428">
                  <c:v>47.65</c:v>
                </c:pt>
                <c:pt idx="5429">
                  <c:v>68.394000000000005</c:v>
                </c:pt>
                <c:pt idx="5430">
                  <c:v>76.980999999999995</c:v>
                </c:pt>
                <c:pt idx="5431">
                  <c:v>82.765000000000001</c:v>
                </c:pt>
                <c:pt idx="5432">
                  <c:v>84.382999999999996</c:v>
                </c:pt>
                <c:pt idx="5433">
                  <c:v>85.454999999999998</c:v>
                </c:pt>
                <c:pt idx="5434">
                  <c:v>86.853999999999999</c:v>
                </c:pt>
                <c:pt idx="5435">
                  <c:v>88.263000000000005</c:v>
                </c:pt>
                <c:pt idx="5436">
                  <c:v>88.662000000000006</c:v>
                </c:pt>
                <c:pt idx="5437">
                  <c:v>85.603999999999999</c:v>
                </c:pt>
                <c:pt idx="5438">
                  <c:v>87.736000000000004</c:v>
                </c:pt>
                <c:pt idx="5439">
                  <c:v>89.117000000000004</c:v>
                </c:pt>
                <c:pt idx="5440">
                  <c:v>86.891000000000005</c:v>
                </c:pt>
                <c:pt idx="5441">
                  <c:v>89.364000000000004</c:v>
                </c:pt>
                <c:pt idx="5442">
                  <c:v>85.73</c:v>
                </c:pt>
                <c:pt idx="5443">
                  <c:v>87.524000000000001</c:v>
                </c:pt>
                <c:pt idx="5444">
                  <c:v>85.373999999999995</c:v>
                </c:pt>
                <c:pt idx="5445">
                  <c:v>84.912000000000006</c:v>
                </c:pt>
                <c:pt idx="5446">
                  <c:v>80.52</c:v>
                </c:pt>
                <c:pt idx="5447">
                  <c:v>77.751999999999995</c:v>
                </c:pt>
                <c:pt idx="5448">
                  <c:v>60.259</c:v>
                </c:pt>
                <c:pt idx="5449">
                  <c:v>68.811999999999998</c:v>
                </c:pt>
                <c:pt idx="5450">
                  <c:v>75.322000000000003</c:v>
                </c:pt>
                <c:pt idx="5451">
                  <c:v>77.7</c:v>
                </c:pt>
                <c:pt idx="5452">
                  <c:v>84.322999999999993</c:v>
                </c:pt>
                <c:pt idx="5453">
                  <c:v>85.631</c:v>
                </c:pt>
                <c:pt idx="5454">
                  <c:v>85.802000000000007</c:v>
                </c:pt>
                <c:pt idx="5455">
                  <c:v>89.063999999999993</c:v>
                </c:pt>
                <c:pt idx="5456">
                  <c:v>88.090999999999994</c:v>
                </c:pt>
                <c:pt idx="5457">
                  <c:v>90.031000000000006</c:v>
                </c:pt>
                <c:pt idx="5458">
                  <c:v>89.643000000000001</c:v>
                </c:pt>
                <c:pt idx="5459">
                  <c:v>89.623999999999995</c:v>
                </c:pt>
                <c:pt idx="5460">
                  <c:v>91.86</c:v>
                </c:pt>
                <c:pt idx="5461">
                  <c:v>89.216999999999999</c:v>
                </c:pt>
                <c:pt idx="5462">
                  <c:v>87.757000000000005</c:v>
                </c:pt>
                <c:pt idx="5463">
                  <c:v>89.234999999999999</c:v>
                </c:pt>
                <c:pt idx="5464">
                  <c:v>86.212999999999994</c:v>
                </c:pt>
                <c:pt idx="5465">
                  <c:v>82.703000000000003</c:v>
                </c:pt>
                <c:pt idx="5466">
                  <c:v>85.994</c:v>
                </c:pt>
                <c:pt idx="5467">
                  <c:v>74.141999999999996</c:v>
                </c:pt>
                <c:pt idx="5468">
                  <c:v>76.153999999999996</c:v>
                </c:pt>
                <c:pt idx="5469">
                  <c:v>75.069999999999993</c:v>
                </c:pt>
                <c:pt idx="5470">
                  <c:v>72.977000000000004</c:v>
                </c:pt>
                <c:pt idx="5471">
                  <c:v>81.828000000000003</c:v>
                </c:pt>
                <c:pt idx="5472">
                  <c:v>84.405000000000001</c:v>
                </c:pt>
                <c:pt idx="5473">
                  <c:v>87.575999999999993</c:v>
                </c:pt>
                <c:pt idx="5474">
                  <c:v>84.756</c:v>
                </c:pt>
                <c:pt idx="5475">
                  <c:v>89.98</c:v>
                </c:pt>
                <c:pt idx="5476">
                  <c:v>87.366</c:v>
                </c:pt>
                <c:pt idx="5477">
                  <c:v>89.807000000000002</c:v>
                </c:pt>
                <c:pt idx="5478">
                  <c:v>89.403999999999996</c:v>
                </c:pt>
                <c:pt idx="5479">
                  <c:v>88.146000000000001</c:v>
                </c:pt>
                <c:pt idx="5480">
                  <c:v>90.497</c:v>
                </c:pt>
                <c:pt idx="5481">
                  <c:v>86.076999999999998</c:v>
                </c:pt>
                <c:pt idx="5482">
                  <c:v>89.558999999999997</c:v>
                </c:pt>
                <c:pt idx="5483">
                  <c:v>87.881</c:v>
                </c:pt>
                <c:pt idx="5484">
                  <c:v>84.114000000000004</c:v>
                </c:pt>
                <c:pt idx="5485">
                  <c:v>88.611000000000004</c:v>
                </c:pt>
                <c:pt idx="5486">
                  <c:v>71.763999999999996</c:v>
                </c:pt>
                <c:pt idx="5487">
                  <c:v>60.664000000000001</c:v>
                </c:pt>
                <c:pt idx="5488">
                  <c:v>69.533000000000001</c:v>
                </c:pt>
                <c:pt idx="5489">
                  <c:v>79.27</c:v>
                </c:pt>
                <c:pt idx="5490">
                  <c:v>80.575000000000003</c:v>
                </c:pt>
                <c:pt idx="5491">
                  <c:v>75.518000000000001</c:v>
                </c:pt>
                <c:pt idx="5492">
                  <c:v>89.256</c:v>
                </c:pt>
                <c:pt idx="5493">
                  <c:v>80.433000000000007</c:v>
                </c:pt>
                <c:pt idx="5494">
                  <c:v>87.356999999999999</c:v>
                </c:pt>
                <c:pt idx="5495">
                  <c:v>85.254000000000005</c:v>
                </c:pt>
                <c:pt idx="5496">
                  <c:v>86.570999999999998</c:v>
                </c:pt>
                <c:pt idx="5497">
                  <c:v>87.188999999999993</c:v>
                </c:pt>
                <c:pt idx="5498">
                  <c:v>88.808000000000007</c:v>
                </c:pt>
                <c:pt idx="5499">
                  <c:v>83.888000000000005</c:v>
                </c:pt>
                <c:pt idx="5500">
                  <c:v>88.350999999999999</c:v>
                </c:pt>
                <c:pt idx="5501">
                  <c:v>81.299000000000007</c:v>
                </c:pt>
                <c:pt idx="5502">
                  <c:v>86.174000000000007</c:v>
                </c:pt>
                <c:pt idx="5503">
                  <c:v>84.076999999999998</c:v>
                </c:pt>
                <c:pt idx="5504">
                  <c:v>76.722999999999999</c:v>
                </c:pt>
                <c:pt idx="5505">
                  <c:v>81.444000000000003</c:v>
                </c:pt>
                <c:pt idx="5506">
                  <c:v>39.365000000000002</c:v>
                </c:pt>
                <c:pt idx="5507">
                  <c:v>81.522999999999996</c:v>
                </c:pt>
                <c:pt idx="5508">
                  <c:v>76.388999999999996</c:v>
                </c:pt>
                <c:pt idx="5509">
                  <c:v>65.143000000000001</c:v>
                </c:pt>
                <c:pt idx="5510">
                  <c:v>73.522000000000006</c:v>
                </c:pt>
                <c:pt idx="5511">
                  <c:v>85.57</c:v>
                </c:pt>
                <c:pt idx="5512">
                  <c:v>78.680999999999997</c:v>
                </c:pt>
                <c:pt idx="5513">
                  <c:v>83.537999999999997</c:v>
                </c:pt>
                <c:pt idx="5514">
                  <c:v>88.396000000000001</c:v>
                </c:pt>
                <c:pt idx="5515">
                  <c:v>82.819000000000003</c:v>
                </c:pt>
                <c:pt idx="5516">
                  <c:v>86.578999999999994</c:v>
                </c:pt>
                <c:pt idx="5517">
                  <c:v>86.444000000000003</c:v>
                </c:pt>
                <c:pt idx="5518">
                  <c:v>79.260000000000005</c:v>
                </c:pt>
                <c:pt idx="5519">
                  <c:v>84.677999999999997</c:v>
                </c:pt>
                <c:pt idx="5520">
                  <c:v>83.997</c:v>
                </c:pt>
                <c:pt idx="5521">
                  <c:v>79.194000000000003</c:v>
                </c:pt>
                <c:pt idx="5522">
                  <c:v>81.45</c:v>
                </c:pt>
                <c:pt idx="5523">
                  <c:v>80.09</c:v>
                </c:pt>
                <c:pt idx="5524">
                  <c:v>74.415000000000006</c:v>
                </c:pt>
                <c:pt idx="5525">
                  <c:v>75.638000000000005</c:v>
                </c:pt>
                <c:pt idx="5526">
                  <c:v>49.186999999999998</c:v>
                </c:pt>
                <c:pt idx="5527">
                  <c:v>65.320999999999998</c:v>
                </c:pt>
                <c:pt idx="5528">
                  <c:v>53.323999999999998</c:v>
                </c:pt>
                <c:pt idx="5529">
                  <c:v>73.448999999999998</c:v>
                </c:pt>
                <c:pt idx="5530">
                  <c:v>76.959999999999994</c:v>
                </c:pt>
                <c:pt idx="5531">
                  <c:v>74.013999999999996</c:v>
                </c:pt>
                <c:pt idx="5532">
                  <c:v>70.352999999999994</c:v>
                </c:pt>
                <c:pt idx="5533">
                  <c:v>67.293999999999997</c:v>
                </c:pt>
                <c:pt idx="5534">
                  <c:v>75.088999999999999</c:v>
                </c:pt>
                <c:pt idx="5535">
                  <c:v>79.016999999999996</c:v>
                </c:pt>
                <c:pt idx="5536">
                  <c:v>83.188000000000002</c:v>
                </c:pt>
                <c:pt idx="5537">
                  <c:v>83.382000000000005</c:v>
                </c:pt>
                <c:pt idx="5538">
                  <c:v>84.638999999999996</c:v>
                </c:pt>
                <c:pt idx="5539">
                  <c:v>84.53</c:v>
                </c:pt>
                <c:pt idx="5540">
                  <c:v>82.347999999999999</c:v>
                </c:pt>
                <c:pt idx="5541">
                  <c:v>81.216999999999999</c:v>
                </c:pt>
                <c:pt idx="5542">
                  <c:v>75.686000000000007</c:v>
                </c:pt>
                <c:pt idx="5543">
                  <c:v>68.941999999999993</c:v>
                </c:pt>
                <c:pt idx="5544">
                  <c:v>67.75</c:v>
                </c:pt>
                <c:pt idx="5545">
                  <c:v>65.896000000000001</c:v>
                </c:pt>
                <c:pt idx="5546">
                  <c:v>54.081000000000003</c:v>
                </c:pt>
                <c:pt idx="5547">
                  <c:v>67.397000000000006</c:v>
                </c:pt>
                <c:pt idx="5548">
                  <c:v>71.034000000000006</c:v>
                </c:pt>
                <c:pt idx="5549">
                  <c:v>75.465000000000003</c:v>
                </c:pt>
                <c:pt idx="5550">
                  <c:v>78.995000000000005</c:v>
                </c:pt>
                <c:pt idx="5551">
                  <c:v>78.97</c:v>
                </c:pt>
                <c:pt idx="5552">
                  <c:v>77.807000000000002</c:v>
                </c:pt>
                <c:pt idx="5553">
                  <c:v>76.861999999999995</c:v>
                </c:pt>
                <c:pt idx="5554">
                  <c:v>77.8</c:v>
                </c:pt>
                <c:pt idx="5555">
                  <c:v>78.234999999999999</c:v>
                </c:pt>
                <c:pt idx="5556">
                  <c:v>75.63</c:v>
                </c:pt>
                <c:pt idx="5557">
                  <c:v>71.385999999999996</c:v>
                </c:pt>
                <c:pt idx="5558">
                  <c:v>71.948999999999998</c:v>
                </c:pt>
                <c:pt idx="5559">
                  <c:v>70.695999999999998</c:v>
                </c:pt>
                <c:pt idx="5560">
                  <c:v>68.528999999999996</c:v>
                </c:pt>
                <c:pt idx="5561">
                  <c:v>59.265000000000001</c:v>
                </c:pt>
                <c:pt idx="5562">
                  <c:v>43.115000000000002</c:v>
                </c:pt>
                <c:pt idx="5563">
                  <c:v>49.274999999999999</c:v>
                </c:pt>
                <c:pt idx="5564">
                  <c:v>59.143000000000001</c:v>
                </c:pt>
                <c:pt idx="5565">
                  <c:v>54.713000000000001</c:v>
                </c:pt>
                <c:pt idx="5566">
                  <c:v>68.507999999999996</c:v>
                </c:pt>
                <c:pt idx="5567">
                  <c:v>71.454999999999998</c:v>
                </c:pt>
                <c:pt idx="5568">
                  <c:v>70.695999999999998</c:v>
                </c:pt>
                <c:pt idx="5569">
                  <c:v>68.489000000000004</c:v>
                </c:pt>
                <c:pt idx="5570">
                  <c:v>67.478999999999999</c:v>
                </c:pt>
                <c:pt idx="5571">
                  <c:v>71.293000000000006</c:v>
                </c:pt>
                <c:pt idx="5572">
                  <c:v>71.156999999999996</c:v>
                </c:pt>
                <c:pt idx="5573">
                  <c:v>70.375</c:v>
                </c:pt>
                <c:pt idx="5574">
                  <c:v>66.171999999999997</c:v>
                </c:pt>
                <c:pt idx="5575">
                  <c:v>64.725999999999999</c:v>
                </c:pt>
                <c:pt idx="5576">
                  <c:v>67.069999999999993</c:v>
                </c:pt>
                <c:pt idx="5577">
                  <c:v>59.823999999999998</c:v>
                </c:pt>
                <c:pt idx="5578">
                  <c:v>57.695</c:v>
                </c:pt>
                <c:pt idx="5579">
                  <c:v>50.759</c:v>
                </c:pt>
                <c:pt idx="5580">
                  <c:v>42.148000000000003</c:v>
                </c:pt>
                <c:pt idx="5581">
                  <c:v>62.13</c:v>
                </c:pt>
                <c:pt idx="5582">
                  <c:v>69.082999999999998</c:v>
                </c:pt>
                <c:pt idx="5583">
                  <c:v>66.260000000000005</c:v>
                </c:pt>
                <c:pt idx="5584">
                  <c:v>63.445</c:v>
                </c:pt>
                <c:pt idx="5585">
                  <c:v>69.373999999999995</c:v>
                </c:pt>
                <c:pt idx="5586">
                  <c:v>73.131</c:v>
                </c:pt>
                <c:pt idx="5587">
                  <c:v>44.290999999999997</c:v>
                </c:pt>
                <c:pt idx="5588">
                  <c:v>64.293000000000006</c:v>
                </c:pt>
                <c:pt idx="5589">
                  <c:v>60.311</c:v>
                </c:pt>
                <c:pt idx="5590">
                  <c:v>68.516999999999996</c:v>
                </c:pt>
                <c:pt idx="5591">
                  <c:v>74.98</c:v>
                </c:pt>
                <c:pt idx="5592">
                  <c:v>70.977000000000004</c:v>
                </c:pt>
                <c:pt idx="5593">
                  <c:v>55.762</c:v>
                </c:pt>
                <c:pt idx="5594">
                  <c:v>70.061000000000007</c:v>
                </c:pt>
                <c:pt idx="5595">
                  <c:v>58.874000000000002</c:v>
                </c:pt>
                <c:pt idx="5596">
                  <c:v>53.100999999999999</c:v>
                </c:pt>
                <c:pt idx="5597">
                  <c:v>64.62</c:v>
                </c:pt>
                <c:pt idx="5598">
                  <c:v>75.293999999999997</c:v>
                </c:pt>
                <c:pt idx="5599">
                  <c:v>45.97</c:v>
                </c:pt>
                <c:pt idx="5600">
                  <c:v>62.234999999999999</c:v>
                </c:pt>
                <c:pt idx="5601">
                  <c:v>67.433000000000007</c:v>
                </c:pt>
                <c:pt idx="5602">
                  <c:v>70.423000000000002</c:v>
                </c:pt>
                <c:pt idx="5603">
                  <c:v>68.087999999999994</c:v>
                </c:pt>
                <c:pt idx="5604">
                  <c:v>56.531999999999996</c:v>
                </c:pt>
                <c:pt idx="5605">
                  <c:v>63.244999999999997</c:v>
                </c:pt>
                <c:pt idx="5606">
                  <c:v>72.730999999999995</c:v>
                </c:pt>
                <c:pt idx="5607">
                  <c:v>68.486000000000004</c:v>
                </c:pt>
                <c:pt idx="5608">
                  <c:v>59.167000000000002</c:v>
                </c:pt>
                <c:pt idx="5609">
                  <c:v>68.790999999999997</c:v>
                </c:pt>
                <c:pt idx="5610">
                  <c:v>70.516000000000005</c:v>
                </c:pt>
                <c:pt idx="5611">
                  <c:v>71.843999999999994</c:v>
                </c:pt>
                <c:pt idx="5612">
                  <c:v>56.075000000000003</c:v>
                </c:pt>
                <c:pt idx="5613">
                  <c:v>68.453000000000003</c:v>
                </c:pt>
                <c:pt idx="5614">
                  <c:v>69.643000000000001</c:v>
                </c:pt>
                <c:pt idx="5615">
                  <c:v>65.338999999999999</c:v>
                </c:pt>
                <c:pt idx="5616">
                  <c:v>72.165999999999997</c:v>
                </c:pt>
                <c:pt idx="5617">
                  <c:v>75.260999999999996</c:v>
                </c:pt>
                <c:pt idx="5618">
                  <c:v>69.596999999999994</c:v>
                </c:pt>
                <c:pt idx="5619">
                  <c:v>70.894000000000005</c:v>
                </c:pt>
                <c:pt idx="5620">
                  <c:v>58.558</c:v>
                </c:pt>
                <c:pt idx="5621">
                  <c:v>60.475999999999999</c:v>
                </c:pt>
                <c:pt idx="5622">
                  <c:v>52.561999999999998</c:v>
                </c:pt>
                <c:pt idx="5623">
                  <c:v>71.882999999999996</c:v>
                </c:pt>
                <c:pt idx="5624">
                  <c:v>60.652000000000001</c:v>
                </c:pt>
                <c:pt idx="5625">
                  <c:v>71.738</c:v>
                </c:pt>
                <c:pt idx="5626">
                  <c:v>70.304000000000002</c:v>
                </c:pt>
                <c:pt idx="5627">
                  <c:v>69.790000000000006</c:v>
                </c:pt>
                <c:pt idx="5628">
                  <c:v>68.137</c:v>
                </c:pt>
                <c:pt idx="5629">
                  <c:v>61.468000000000004</c:v>
                </c:pt>
                <c:pt idx="5630">
                  <c:v>60.936</c:v>
                </c:pt>
                <c:pt idx="5631">
                  <c:v>70.831000000000003</c:v>
                </c:pt>
                <c:pt idx="5632">
                  <c:v>72.179000000000002</c:v>
                </c:pt>
                <c:pt idx="5633">
                  <c:v>71.507000000000005</c:v>
                </c:pt>
                <c:pt idx="5634">
                  <c:v>62.173999999999999</c:v>
                </c:pt>
                <c:pt idx="5635">
                  <c:v>70.290000000000006</c:v>
                </c:pt>
                <c:pt idx="5636">
                  <c:v>76.858000000000004</c:v>
                </c:pt>
                <c:pt idx="5637">
                  <c:v>64.929000000000002</c:v>
                </c:pt>
                <c:pt idx="5638">
                  <c:v>63.115000000000002</c:v>
                </c:pt>
                <c:pt idx="5639">
                  <c:v>77.486000000000004</c:v>
                </c:pt>
                <c:pt idx="5640">
                  <c:v>70.465999999999994</c:v>
                </c:pt>
                <c:pt idx="5641">
                  <c:v>55.411999999999999</c:v>
                </c:pt>
                <c:pt idx="5642">
                  <c:v>75.194000000000003</c:v>
                </c:pt>
                <c:pt idx="5643">
                  <c:v>70.072999999999993</c:v>
                </c:pt>
                <c:pt idx="5644">
                  <c:v>66.721999999999994</c:v>
                </c:pt>
                <c:pt idx="5645">
                  <c:v>61.203000000000003</c:v>
                </c:pt>
                <c:pt idx="5646">
                  <c:v>65.100999999999999</c:v>
                </c:pt>
                <c:pt idx="5647">
                  <c:v>58.795000000000002</c:v>
                </c:pt>
                <c:pt idx="5648">
                  <c:v>54.683</c:v>
                </c:pt>
                <c:pt idx="5649">
                  <c:v>71.34</c:v>
                </c:pt>
                <c:pt idx="5650">
                  <c:v>57.478000000000002</c:v>
                </c:pt>
                <c:pt idx="5651">
                  <c:v>75.960999999999999</c:v>
                </c:pt>
                <c:pt idx="5652">
                  <c:v>64.930000000000007</c:v>
                </c:pt>
                <c:pt idx="5653">
                  <c:v>64.584999999999994</c:v>
                </c:pt>
                <c:pt idx="5654">
                  <c:v>72.501000000000005</c:v>
                </c:pt>
                <c:pt idx="5655">
                  <c:v>68.888999999999996</c:v>
                </c:pt>
                <c:pt idx="5656">
                  <c:v>74.325999999999993</c:v>
                </c:pt>
                <c:pt idx="5657">
                  <c:v>58.156999999999996</c:v>
                </c:pt>
                <c:pt idx="5658">
                  <c:v>65.007999999999996</c:v>
                </c:pt>
                <c:pt idx="5659">
                  <c:v>57.978999999999999</c:v>
                </c:pt>
                <c:pt idx="5660">
                  <c:v>60.238</c:v>
                </c:pt>
                <c:pt idx="5661">
                  <c:v>76.926000000000002</c:v>
                </c:pt>
                <c:pt idx="5662">
                  <c:v>50.639000000000003</c:v>
                </c:pt>
                <c:pt idx="5663">
                  <c:v>51.649000000000001</c:v>
                </c:pt>
                <c:pt idx="5664">
                  <c:v>72.203999999999994</c:v>
                </c:pt>
                <c:pt idx="5665">
                  <c:v>57.289000000000001</c:v>
                </c:pt>
                <c:pt idx="5666">
                  <c:v>51.494999999999997</c:v>
                </c:pt>
                <c:pt idx="5667">
                  <c:v>69.875</c:v>
                </c:pt>
                <c:pt idx="5668">
                  <c:v>78.680000000000007</c:v>
                </c:pt>
                <c:pt idx="5669">
                  <c:v>73.230999999999995</c:v>
                </c:pt>
                <c:pt idx="5670">
                  <c:v>72.796999999999997</c:v>
                </c:pt>
                <c:pt idx="5671">
                  <c:v>77.093999999999994</c:v>
                </c:pt>
                <c:pt idx="5672">
                  <c:v>77.335999999999999</c:v>
                </c:pt>
                <c:pt idx="5673">
                  <c:v>76.787000000000006</c:v>
                </c:pt>
                <c:pt idx="5674">
                  <c:v>76.245999999999995</c:v>
                </c:pt>
                <c:pt idx="5675">
                  <c:v>73.486999999999995</c:v>
                </c:pt>
                <c:pt idx="5676">
                  <c:v>76.555999999999997</c:v>
                </c:pt>
                <c:pt idx="5677">
                  <c:v>73.680000000000007</c:v>
                </c:pt>
                <c:pt idx="5678">
                  <c:v>68.09</c:v>
                </c:pt>
                <c:pt idx="5679">
                  <c:v>64.787000000000006</c:v>
                </c:pt>
                <c:pt idx="5680">
                  <c:v>62.697000000000003</c:v>
                </c:pt>
                <c:pt idx="5681">
                  <c:v>53.25</c:v>
                </c:pt>
                <c:pt idx="5682">
                  <c:v>72.156000000000006</c:v>
                </c:pt>
                <c:pt idx="5683">
                  <c:v>75.045000000000002</c:v>
                </c:pt>
                <c:pt idx="5684">
                  <c:v>75.322999999999993</c:v>
                </c:pt>
                <c:pt idx="5685">
                  <c:v>72.966999999999999</c:v>
                </c:pt>
                <c:pt idx="5686">
                  <c:v>70.462000000000003</c:v>
                </c:pt>
                <c:pt idx="5687">
                  <c:v>78.070999999999998</c:v>
                </c:pt>
                <c:pt idx="5688">
                  <c:v>74.343999999999994</c:v>
                </c:pt>
                <c:pt idx="5689">
                  <c:v>71.465999999999994</c:v>
                </c:pt>
                <c:pt idx="5690">
                  <c:v>78.102000000000004</c:v>
                </c:pt>
                <c:pt idx="5691">
                  <c:v>74.093000000000004</c:v>
                </c:pt>
                <c:pt idx="5692">
                  <c:v>81.613</c:v>
                </c:pt>
                <c:pt idx="5693">
                  <c:v>78.614999999999995</c:v>
                </c:pt>
                <c:pt idx="5694">
                  <c:v>77.635999999999996</c:v>
                </c:pt>
                <c:pt idx="5695">
                  <c:v>74.394000000000005</c:v>
                </c:pt>
                <c:pt idx="5696">
                  <c:v>77.251000000000005</c:v>
                </c:pt>
                <c:pt idx="5697">
                  <c:v>74.325000000000003</c:v>
                </c:pt>
                <c:pt idx="5698">
                  <c:v>73.263000000000005</c:v>
                </c:pt>
                <c:pt idx="5699">
                  <c:v>57.063000000000002</c:v>
                </c:pt>
                <c:pt idx="5700">
                  <c:v>69.12</c:v>
                </c:pt>
                <c:pt idx="5701">
                  <c:v>55.307000000000002</c:v>
                </c:pt>
                <c:pt idx="5702">
                  <c:v>64.905000000000001</c:v>
                </c:pt>
                <c:pt idx="5703">
                  <c:v>73.665000000000006</c:v>
                </c:pt>
                <c:pt idx="5704">
                  <c:v>76.165999999999997</c:v>
                </c:pt>
                <c:pt idx="5705">
                  <c:v>73.504000000000005</c:v>
                </c:pt>
                <c:pt idx="5706">
                  <c:v>79.807000000000002</c:v>
                </c:pt>
                <c:pt idx="5707">
                  <c:v>79.412000000000006</c:v>
                </c:pt>
                <c:pt idx="5708">
                  <c:v>80.87</c:v>
                </c:pt>
                <c:pt idx="5709">
                  <c:v>81.444999999999993</c:v>
                </c:pt>
                <c:pt idx="5710">
                  <c:v>75.623999999999995</c:v>
                </c:pt>
                <c:pt idx="5711">
                  <c:v>81.760000000000005</c:v>
                </c:pt>
                <c:pt idx="5712">
                  <c:v>82.47</c:v>
                </c:pt>
                <c:pt idx="5713">
                  <c:v>77.296000000000006</c:v>
                </c:pt>
                <c:pt idx="5714">
                  <c:v>77.953000000000003</c:v>
                </c:pt>
                <c:pt idx="5715">
                  <c:v>79.917000000000002</c:v>
                </c:pt>
                <c:pt idx="5716">
                  <c:v>72.575000000000003</c:v>
                </c:pt>
                <c:pt idx="5717">
                  <c:v>82.251000000000005</c:v>
                </c:pt>
                <c:pt idx="5718">
                  <c:v>66.817999999999998</c:v>
                </c:pt>
                <c:pt idx="5719">
                  <c:v>71.218000000000004</c:v>
                </c:pt>
                <c:pt idx="5720">
                  <c:v>58.335999999999999</c:v>
                </c:pt>
                <c:pt idx="5721">
                  <c:v>45.19</c:v>
                </c:pt>
                <c:pt idx="5722">
                  <c:v>69.087999999999994</c:v>
                </c:pt>
                <c:pt idx="5723">
                  <c:v>71.528999999999996</c:v>
                </c:pt>
                <c:pt idx="5724">
                  <c:v>79.849999999999994</c:v>
                </c:pt>
                <c:pt idx="5725">
                  <c:v>73.834999999999994</c:v>
                </c:pt>
                <c:pt idx="5726">
                  <c:v>81.694000000000003</c:v>
                </c:pt>
                <c:pt idx="5727">
                  <c:v>80.305999999999997</c:v>
                </c:pt>
                <c:pt idx="5728">
                  <c:v>82.784000000000006</c:v>
                </c:pt>
                <c:pt idx="5729">
                  <c:v>83.629000000000005</c:v>
                </c:pt>
                <c:pt idx="5730">
                  <c:v>80.233000000000004</c:v>
                </c:pt>
                <c:pt idx="5731">
                  <c:v>84.465000000000003</c:v>
                </c:pt>
                <c:pt idx="5732">
                  <c:v>81.637</c:v>
                </c:pt>
                <c:pt idx="5733">
                  <c:v>81.540000000000006</c:v>
                </c:pt>
                <c:pt idx="5734">
                  <c:v>81.463999999999999</c:v>
                </c:pt>
                <c:pt idx="5735">
                  <c:v>73.010000000000005</c:v>
                </c:pt>
                <c:pt idx="5736">
                  <c:v>83.43</c:v>
                </c:pt>
                <c:pt idx="5737">
                  <c:v>81.103999999999999</c:v>
                </c:pt>
                <c:pt idx="5738">
                  <c:v>73.766999999999996</c:v>
                </c:pt>
                <c:pt idx="5739">
                  <c:v>74.954999999999998</c:v>
                </c:pt>
                <c:pt idx="5740">
                  <c:v>70.876000000000005</c:v>
                </c:pt>
                <c:pt idx="5741">
                  <c:v>63.225999999999999</c:v>
                </c:pt>
                <c:pt idx="5742">
                  <c:v>73.701999999999998</c:v>
                </c:pt>
                <c:pt idx="5743">
                  <c:v>79.804000000000002</c:v>
                </c:pt>
                <c:pt idx="5744">
                  <c:v>75.802999999999997</c:v>
                </c:pt>
                <c:pt idx="5745">
                  <c:v>80.813999999999993</c:v>
                </c:pt>
                <c:pt idx="5746">
                  <c:v>81.466999999999999</c:v>
                </c:pt>
                <c:pt idx="5747">
                  <c:v>82.471999999999994</c:v>
                </c:pt>
                <c:pt idx="5748">
                  <c:v>83.201999999999998</c:v>
                </c:pt>
                <c:pt idx="5749">
                  <c:v>86.216999999999999</c:v>
                </c:pt>
                <c:pt idx="5750">
                  <c:v>82.094999999999999</c:v>
                </c:pt>
                <c:pt idx="5751">
                  <c:v>85.885999999999996</c:v>
                </c:pt>
                <c:pt idx="5752">
                  <c:v>84.679000000000002</c:v>
                </c:pt>
                <c:pt idx="5753">
                  <c:v>84.813000000000002</c:v>
                </c:pt>
                <c:pt idx="5754">
                  <c:v>85.143000000000001</c:v>
                </c:pt>
                <c:pt idx="5755">
                  <c:v>81.614999999999995</c:v>
                </c:pt>
                <c:pt idx="5756">
                  <c:v>84.11</c:v>
                </c:pt>
                <c:pt idx="5757">
                  <c:v>77.917000000000002</c:v>
                </c:pt>
                <c:pt idx="5758">
                  <c:v>76.930000000000007</c:v>
                </c:pt>
                <c:pt idx="5759">
                  <c:v>75.144000000000005</c:v>
                </c:pt>
                <c:pt idx="5760">
                  <c:v>70.564999999999998</c:v>
                </c:pt>
                <c:pt idx="5761">
                  <c:v>76.486999999999995</c:v>
                </c:pt>
                <c:pt idx="5762">
                  <c:v>62.703000000000003</c:v>
                </c:pt>
                <c:pt idx="5763">
                  <c:v>71.813000000000002</c:v>
                </c:pt>
                <c:pt idx="5764">
                  <c:v>70.992000000000004</c:v>
                </c:pt>
                <c:pt idx="5765">
                  <c:v>79.668999999999997</c:v>
                </c:pt>
                <c:pt idx="5766">
                  <c:v>81.769000000000005</c:v>
                </c:pt>
                <c:pt idx="5767">
                  <c:v>78.504000000000005</c:v>
                </c:pt>
                <c:pt idx="5768">
                  <c:v>86.676000000000002</c:v>
                </c:pt>
                <c:pt idx="5769">
                  <c:v>85.183000000000007</c:v>
                </c:pt>
                <c:pt idx="5770">
                  <c:v>86.05</c:v>
                </c:pt>
                <c:pt idx="5771">
                  <c:v>86.376999999999995</c:v>
                </c:pt>
                <c:pt idx="5772">
                  <c:v>86.524000000000001</c:v>
                </c:pt>
                <c:pt idx="5773">
                  <c:v>86.58</c:v>
                </c:pt>
                <c:pt idx="5774">
                  <c:v>87.450999999999993</c:v>
                </c:pt>
                <c:pt idx="5775">
                  <c:v>84.688000000000002</c:v>
                </c:pt>
                <c:pt idx="5776">
                  <c:v>86.061999999999998</c:v>
                </c:pt>
                <c:pt idx="5777">
                  <c:v>82.945999999999998</c:v>
                </c:pt>
                <c:pt idx="5778">
                  <c:v>82.492999999999995</c:v>
                </c:pt>
                <c:pt idx="5779">
                  <c:v>81.951999999999998</c:v>
                </c:pt>
                <c:pt idx="5780">
                  <c:v>74.688999999999993</c:v>
                </c:pt>
                <c:pt idx="5781">
                  <c:v>73.311000000000007</c:v>
                </c:pt>
                <c:pt idx="5782">
                  <c:v>70.548000000000002</c:v>
                </c:pt>
                <c:pt idx="5783">
                  <c:v>73.813999999999993</c:v>
                </c:pt>
                <c:pt idx="5784">
                  <c:v>77.016999999999996</c:v>
                </c:pt>
                <c:pt idx="5785">
                  <c:v>83.004999999999995</c:v>
                </c:pt>
                <c:pt idx="5786">
                  <c:v>78.986999999999995</c:v>
                </c:pt>
                <c:pt idx="5787">
                  <c:v>83.064999999999998</c:v>
                </c:pt>
                <c:pt idx="5788">
                  <c:v>82.725999999999999</c:v>
                </c:pt>
                <c:pt idx="5789">
                  <c:v>83.65</c:v>
                </c:pt>
                <c:pt idx="5790">
                  <c:v>87.725999999999999</c:v>
                </c:pt>
                <c:pt idx="5791">
                  <c:v>85.838999999999999</c:v>
                </c:pt>
                <c:pt idx="5792">
                  <c:v>87.22</c:v>
                </c:pt>
                <c:pt idx="5793">
                  <c:v>88.56</c:v>
                </c:pt>
                <c:pt idx="5794">
                  <c:v>87.391999999999996</c:v>
                </c:pt>
                <c:pt idx="5795">
                  <c:v>87.132999999999996</c:v>
                </c:pt>
                <c:pt idx="5796">
                  <c:v>87.340999999999994</c:v>
                </c:pt>
                <c:pt idx="5797">
                  <c:v>85.382000000000005</c:v>
                </c:pt>
                <c:pt idx="5798">
                  <c:v>84.832999999999998</c:v>
                </c:pt>
                <c:pt idx="5799">
                  <c:v>84.158000000000001</c:v>
                </c:pt>
                <c:pt idx="5800">
                  <c:v>81.906999999999996</c:v>
                </c:pt>
                <c:pt idx="5801">
                  <c:v>78.210999999999999</c:v>
                </c:pt>
                <c:pt idx="5802">
                  <c:v>71.039000000000001</c:v>
                </c:pt>
                <c:pt idx="5803">
                  <c:v>41.598999999999997</c:v>
                </c:pt>
                <c:pt idx="5804">
                  <c:v>67.866</c:v>
                </c:pt>
                <c:pt idx="5805">
                  <c:v>77.14</c:v>
                </c:pt>
                <c:pt idx="5806">
                  <c:v>82.822999999999993</c:v>
                </c:pt>
                <c:pt idx="5807">
                  <c:v>84.006</c:v>
                </c:pt>
                <c:pt idx="5808">
                  <c:v>85.552000000000007</c:v>
                </c:pt>
                <c:pt idx="5809">
                  <c:v>87.102999999999994</c:v>
                </c:pt>
                <c:pt idx="5810">
                  <c:v>88.483999999999995</c:v>
                </c:pt>
                <c:pt idx="5811">
                  <c:v>88.248000000000005</c:v>
                </c:pt>
                <c:pt idx="5812">
                  <c:v>85.974999999999994</c:v>
                </c:pt>
                <c:pt idx="5813">
                  <c:v>87.974999999999994</c:v>
                </c:pt>
                <c:pt idx="5814">
                  <c:v>88.706999999999994</c:v>
                </c:pt>
                <c:pt idx="5815">
                  <c:v>87.231999999999999</c:v>
                </c:pt>
                <c:pt idx="5816">
                  <c:v>89.587000000000003</c:v>
                </c:pt>
                <c:pt idx="5817">
                  <c:v>86.019000000000005</c:v>
                </c:pt>
                <c:pt idx="5818">
                  <c:v>87.171999999999997</c:v>
                </c:pt>
                <c:pt idx="5819">
                  <c:v>85.569000000000003</c:v>
                </c:pt>
                <c:pt idx="5820">
                  <c:v>85.143000000000001</c:v>
                </c:pt>
                <c:pt idx="5821">
                  <c:v>80.046999999999997</c:v>
                </c:pt>
                <c:pt idx="5822">
                  <c:v>77.881</c:v>
                </c:pt>
                <c:pt idx="5823">
                  <c:v>62.85</c:v>
                </c:pt>
                <c:pt idx="5824">
                  <c:v>69.162000000000006</c:v>
                </c:pt>
                <c:pt idx="5825">
                  <c:v>75.308999999999997</c:v>
                </c:pt>
                <c:pt idx="5826">
                  <c:v>77.938000000000002</c:v>
                </c:pt>
                <c:pt idx="5827">
                  <c:v>84.501999999999995</c:v>
                </c:pt>
                <c:pt idx="5828">
                  <c:v>85.028999999999996</c:v>
                </c:pt>
                <c:pt idx="5829">
                  <c:v>85.998000000000005</c:v>
                </c:pt>
                <c:pt idx="5830">
                  <c:v>89.117000000000004</c:v>
                </c:pt>
                <c:pt idx="5831">
                  <c:v>87.554000000000002</c:v>
                </c:pt>
                <c:pt idx="5832">
                  <c:v>90.186000000000007</c:v>
                </c:pt>
                <c:pt idx="5833">
                  <c:v>89.742000000000004</c:v>
                </c:pt>
                <c:pt idx="5834">
                  <c:v>89.046999999999997</c:v>
                </c:pt>
                <c:pt idx="5835">
                  <c:v>91.957999999999998</c:v>
                </c:pt>
                <c:pt idx="5836">
                  <c:v>89.412999999999997</c:v>
                </c:pt>
                <c:pt idx="5837">
                  <c:v>87.995999999999995</c:v>
                </c:pt>
                <c:pt idx="5838">
                  <c:v>88.944999999999993</c:v>
                </c:pt>
                <c:pt idx="5839">
                  <c:v>86.42</c:v>
                </c:pt>
                <c:pt idx="5840">
                  <c:v>82.897999999999996</c:v>
                </c:pt>
                <c:pt idx="5841">
                  <c:v>85.754000000000005</c:v>
                </c:pt>
                <c:pt idx="5842">
                  <c:v>73.721000000000004</c:v>
                </c:pt>
                <c:pt idx="5843">
                  <c:v>75.899000000000001</c:v>
                </c:pt>
                <c:pt idx="5844">
                  <c:v>75.325000000000003</c:v>
                </c:pt>
                <c:pt idx="5845">
                  <c:v>72.908000000000001</c:v>
                </c:pt>
                <c:pt idx="5846">
                  <c:v>81.974999999999994</c:v>
                </c:pt>
                <c:pt idx="5847">
                  <c:v>84.488</c:v>
                </c:pt>
                <c:pt idx="5848">
                  <c:v>87.355000000000004</c:v>
                </c:pt>
                <c:pt idx="5849">
                  <c:v>84.986999999999995</c:v>
                </c:pt>
                <c:pt idx="5850">
                  <c:v>90.049000000000007</c:v>
                </c:pt>
                <c:pt idx="5851">
                  <c:v>86.974999999999994</c:v>
                </c:pt>
                <c:pt idx="5852">
                  <c:v>89.991</c:v>
                </c:pt>
                <c:pt idx="5853">
                  <c:v>89.515000000000001</c:v>
                </c:pt>
                <c:pt idx="5854">
                  <c:v>88.387</c:v>
                </c:pt>
                <c:pt idx="5855">
                  <c:v>89.992000000000004</c:v>
                </c:pt>
                <c:pt idx="5856">
                  <c:v>86.251999999999995</c:v>
                </c:pt>
                <c:pt idx="5857">
                  <c:v>89.721000000000004</c:v>
                </c:pt>
                <c:pt idx="5858">
                  <c:v>87.340999999999994</c:v>
                </c:pt>
                <c:pt idx="5859">
                  <c:v>84.453999999999994</c:v>
                </c:pt>
                <c:pt idx="5860">
                  <c:v>88.63</c:v>
                </c:pt>
                <c:pt idx="5861">
                  <c:v>69.313000000000002</c:v>
                </c:pt>
                <c:pt idx="5862">
                  <c:v>63.454000000000001</c:v>
                </c:pt>
                <c:pt idx="5863">
                  <c:v>68.701999999999998</c:v>
                </c:pt>
                <c:pt idx="5864">
                  <c:v>79.31</c:v>
                </c:pt>
                <c:pt idx="5865">
                  <c:v>80.683000000000007</c:v>
                </c:pt>
                <c:pt idx="5866">
                  <c:v>76.352999999999994</c:v>
                </c:pt>
                <c:pt idx="5867">
                  <c:v>89.253</c:v>
                </c:pt>
                <c:pt idx="5868">
                  <c:v>80.150999999999996</c:v>
                </c:pt>
                <c:pt idx="5869">
                  <c:v>87.594999999999999</c:v>
                </c:pt>
                <c:pt idx="5870">
                  <c:v>85.358999999999995</c:v>
                </c:pt>
                <c:pt idx="5871">
                  <c:v>86.287999999999997</c:v>
                </c:pt>
                <c:pt idx="5872">
                  <c:v>87.432000000000002</c:v>
                </c:pt>
                <c:pt idx="5873">
                  <c:v>88.986000000000004</c:v>
                </c:pt>
                <c:pt idx="5874">
                  <c:v>84.266999999999996</c:v>
                </c:pt>
                <c:pt idx="5875">
                  <c:v>87.997</c:v>
                </c:pt>
                <c:pt idx="5876">
                  <c:v>81.686999999999998</c:v>
                </c:pt>
                <c:pt idx="5877">
                  <c:v>86.421999999999997</c:v>
                </c:pt>
                <c:pt idx="5878">
                  <c:v>83.662999999999997</c:v>
                </c:pt>
                <c:pt idx="5879">
                  <c:v>77.302000000000007</c:v>
                </c:pt>
                <c:pt idx="5880">
                  <c:v>81.878</c:v>
                </c:pt>
                <c:pt idx="5881">
                  <c:v>53</c:v>
                </c:pt>
                <c:pt idx="5882">
                  <c:v>80.763999999999996</c:v>
                </c:pt>
                <c:pt idx="5883">
                  <c:v>76.531000000000006</c:v>
                </c:pt>
                <c:pt idx="5884">
                  <c:v>65.846000000000004</c:v>
                </c:pt>
                <c:pt idx="5885">
                  <c:v>73.47</c:v>
                </c:pt>
                <c:pt idx="5886">
                  <c:v>85.798000000000002</c:v>
                </c:pt>
                <c:pt idx="5887">
                  <c:v>79.113</c:v>
                </c:pt>
                <c:pt idx="5888">
                  <c:v>83.206999999999994</c:v>
                </c:pt>
                <c:pt idx="5889">
                  <c:v>88.486999999999995</c:v>
                </c:pt>
                <c:pt idx="5890">
                  <c:v>82.956999999999994</c:v>
                </c:pt>
                <c:pt idx="5891">
                  <c:v>86.656000000000006</c:v>
                </c:pt>
                <c:pt idx="5892">
                  <c:v>86.302000000000007</c:v>
                </c:pt>
                <c:pt idx="5893">
                  <c:v>79.477999999999994</c:v>
                </c:pt>
                <c:pt idx="5894">
                  <c:v>84.831000000000003</c:v>
                </c:pt>
                <c:pt idx="5895">
                  <c:v>83.766999999999996</c:v>
                </c:pt>
                <c:pt idx="5896">
                  <c:v>79.585999999999999</c:v>
                </c:pt>
                <c:pt idx="5897">
                  <c:v>81.701999999999998</c:v>
                </c:pt>
                <c:pt idx="5898">
                  <c:v>79.486999999999995</c:v>
                </c:pt>
                <c:pt idx="5899">
                  <c:v>74.688000000000002</c:v>
                </c:pt>
                <c:pt idx="5900">
                  <c:v>76.037000000000006</c:v>
                </c:pt>
                <c:pt idx="5901">
                  <c:v>44.972999999999999</c:v>
                </c:pt>
                <c:pt idx="5902">
                  <c:v>63.048000000000002</c:v>
                </c:pt>
                <c:pt idx="5903">
                  <c:v>57.332999999999998</c:v>
                </c:pt>
                <c:pt idx="5904">
                  <c:v>72.944999999999993</c:v>
                </c:pt>
                <c:pt idx="5905">
                  <c:v>77.141999999999996</c:v>
                </c:pt>
                <c:pt idx="5906">
                  <c:v>73.518000000000001</c:v>
                </c:pt>
                <c:pt idx="5907">
                  <c:v>69.748999999999995</c:v>
                </c:pt>
                <c:pt idx="5908">
                  <c:v>66.86</c:v>
                </c:pt>
                <c:pt idx="5909">
                  <c:v>74.105999999999995</c:v>
                </c:pt>
                <c:pt idx="5910">
                  <c:v>79.084000000000003</c:v>
                </c:pt>
                <c:pt idx="5911">
                  <c:v>83.228999999999999</c:v>
                </c:pt>
                <c:pt idx="5912">
                  <c:v>82.966999999999999</c:v>
                </c:pt>
                <c:pt idx="5913">
                  <c:v>84.748999999999995</c:v>
                </c:pt>
                <c:pt idx="5914">
                  <c:v>84.647000000000006</c:v>
                </c:pt>
                <c:pt idx="5915">
                  <c:v>82.218999999999994</c:v>
                </c:pt>
                <c:pt idx="5916">
                  <c:v>81.475999999999999</c:v>
                </c:pt>
                <c:pt idx="5917">
                  <c:v>76.177999999999997</c:v>
                </c:pt>
                <c:pt idx="5918">
                  <c:v>70.093999999999994</c:v>
                </c:pt>
                <c:pt idx="5919">
                  <c:v>67.272999999999996</c:v>
                </c:pt>
                <c:pt idx="5920">
                  <c:v>67.522999999999996</c:v>
                </c:pt>
                <c:pt idx="5921">
                  <c:v>44.51</c:v>
                </c:pt>
                <c:pt idx="5922">
                  <c:v>67.492999999999995</c:v>
                </c:pt>
                <c:pt idx="5923">
                  <c:v>70.188999999999993</c:v>
                </c:pt>
                <c:pt idx="5924">
                  <c:v>74.944999999999993</c:v>
                </c:pt>
                <c:pt idx="5925">
                  <c:v>78.864000000000004</c:v>
                </c:pt>
                <c:pt idx="5926">
                  <c:v>78.805999999999997</c:v>
                </c:pt>
                <c:pt idx="5927">
                  <c:v>77.613</c:v>
                </c:pt>
                <c:pt idx="5928">
                  <c:v>76.608999999999995</c:v>
                </c:pt>
                <c:pt idx="5929">
                  <c:v>77.536000000000001</c:v>
                </c:pt>
                <c:pt idx="5930">
                  <c:v>78.043000000000006</c:v>
                </c:pt>
                <c:pt idx="5931">
                  <c:v>75.319000000000003</c:v>
                </c:pt>
                <c:pt idx="5932">
                  <c:v>70.727000000000004</c:v>
                </c:pt>
                <c:pt idx="5933">
                  <c:v>71.739000000000004</c:v>
                </c:pt>
                <c:pt idx="5934">
                  <c:v>70.213999999999999</c:v>
                </c:pt>
                <c:pt idx="5935">
                  <c:v>66.585999999999999</c:v>
                </c:pt>
                <c:pt idx="5936">
                  <c:v>56.561999999999998</c:v>
                </c:pt>
                <c:pt idx="5937">
                  <c:v>49.14</c:v>
                </c:pt>
                <c:pt idx="5938">
                  <c:v>45.536000000000001</c:v>
                </c:pt>
                <c:pt idx="5939">
                  <c:v>51.198999999999998</c:v>
                </c:pt>
                <c:pt idx="5940">
                  <c:v>57.975000000000001</c:v>
                </c:pt>
                <c:pt idx="5941">
                  <c:v>69.11</c:v>
                </c:pt>
                <c:pt idx="5942">
                  <c:v>72.206000000000003</c:v>
                </c:pt>
                <c:pt idx="5943">
                  <c:v>70.748999999999995</c:v>
                </c:pt>
                <c:pt idx="5944">
                  <c:v>68.691999999999993</c:v>
                </c:pt>
                <c:pt idx="5945">
                  <c:v>67.692999999999998</c:v>
                </c:pt>
                <c:pt idx="5946">
                  <c:v>71.445999999999998</c:v>
                </c:pt>
                <c:pt idx="5947">
                  <c:v>70.863</c:v>
                </c:pt>
                <c:pt idx="5948">
                  <c:v>70.078000000000003</c:v>
                </c:pt>
                <c:pt idx="5949">
                  <c:v>66.025999999999996</c:v>
                </c:pt>
                <c:pt idx="5950">
                  <c:v>64.412999999999997</c:v>
                </c:pt>
                <c:pt idx="5951">
                  <c:v>66.296999999999997</c:v>
                </c:pt>
                <c:pt idx="5952">
                  <c:v>56.64</c:v>
                </c:pt>
                <c:pt idx="5953">
                  <c:v>59.000999999999998</c:v>
                </c:pt>
                <c:pt idx="5954">
                  <c:v>52.098999999999997</c:v>
                </c:pt>
                <c:pt idx="5955">
                  <c:v>47.072000000000003</c:v>
                </c:pt>
                <c:pt idx="5956">
                  <c:v>63.646999999999998</c:v>
                </c:pt>
                <c:pt idx="5957">
                  <c:v>69.471000000000004</c:v>
                </c:pt>
                <c:pt idx="5958">
                  <c:v>66.665999999999997</c:v>
                </c:pt>
                <c:pt idx="5959">
                  <c:v>64.484999999999999</c:v>
                </c:pt>
                <c:pt idx="5960">
                  <c:v>69.647000000000006</c:v>
                </c:pt>
                <c:pt idx="5961">
                  <c:v>73.34</c:v>
                </c:pt>
                <c:pt idx="5962">
                  <c:v>33.906999999999996</c:v>
                </c:pt>
                <c:pt idx="5963">
                  <c:v>64.837999999999994</c:v>
                </c:pt>
                <c:pt idx="5964">
                  <c:v>61.139000000000003</c:v>
                </c:pt>
                <c:pt idx="5965">
                  <c:v>67.906999999999996</c:v>
                </c:pt>
                <c:pt idx="5966">
                  <c:v>75.197000000000003</c:v>
                </c:pt>
                <c:pt idx="5967">
                  <c:v>70.512</c:v>
                </c:pt>
                <c:pt idx="5968">
                  <c:v>53.463999999999999</c:v>
                </c:pt>
                <c:pt idx="5969">
                  <c:v>69.763000000000005</c:v>
                </c:pt>
                <c:pt idx="5970">
                  <c:v>61.222999999999999</c:v>
                </c:pt>
                <c:pt idx="5971">
                  <c:v>46.664000000000001</c:v>
                </c:pt>
                <c:pt idx="5972">
                  <c:v>63.823</c:v>
                </c:pt>
                <c:pt idx="5973">
                  <c:v>74.948999999999998</c:v>
                </c:pt>
                <c:pt idx="5974">
                  <c:v>32.494</c:v>
                </c:pt>
                <c:pt idx="5975">
                  <c:v>60.712000000000003</c:v>
                </c:pt>
                <c:pt idx="5976">
                  <c:v>68.341999999999999</c:v>
                </c:pt>
                <c:pt idx="5977">
                  <c:v>70.234999999999999</c:v>
                </c:pt>
                <c:pt idx="5978">
                  <c:v>67.759</c:v>
                </c:pt>
                <c:pt idx="5979">
                  <c:v>58.222000000000001</c:v>
                </c:pt>
                <c:pt idx="5980">
                  <c:v>62.643000000000001</c:v>
                </c:pt>
                <c:pt idx="5981">
                  <c:v>72.849999999999994</c:v>
                </c:pt>
                <c:pt idx="5982">
                  <c:v>68.561000000000007</c:v>
                </c:pt>
                <c:pt idx="5983">
                  <c:v>61.176000000000002</c:v>
                </c:pt>
                <c:pt idx="5984">
                  <c:v>69.066000000000003</c:v>
                </c:pt>
                <c:pt idx="5985">
                  <c:v>70.512</c:v>
                </c:pt>
                <c:pt idx="5986">
                  <c:v>71.555999999999997</c:v>
                </c:pt>
                <c:pt idx="5987">
                  <c:v>54.488</c:v>
                </c:pt>
                <c:pt idx="5988">
                  <c:v>68.459000000000003</c:v>
                </c:pt>
                <c:pt idx="5989">
                  <c:v>69.19</c:v>
                </c:pt>
                <c:pt idx="5990">
                  <c:v>64.492999999999995</c:v>
                </c:pt>
                <c:pt idx="5991">
                  <c:v>72.623000000000005</c:v>
                </c:pt>
                <c:pt idx="5992">
                  <c:v>74.948999999999998</c:v>
                </c:pt>
                <c:pt idx="5993">
                  <c:v>70.510000000000005</c:v>
                </c:pt>
                <c:pt idx="5994">
                  <c:v>70.16</c:v>
                </c:pt>
                <c:pt idx="5995">
                  <c:v>61.027999999999999</c:v>
                </c:pt>
                <c:pt idx="5996">
                  <c:v>62.5</c:v>
                </c:pt>
                <c:pt idx="5997">
                  <c:v>46.473999999999997</c:v>
                </c:pt>
                <c:pt idx="5998">
                  <c:v>71.155000000000001</c:v>
                </c:pt>
                <c:pt idx="5999">
                  <c:v>63.195</c:v>
                </c:pt>
                <c:pt idx="6000">
                  <c:v>71.088999999999999</c:v>
                </c:pt>
                <c:pt idx="6001">
                  <c:v>71.076999999999998</c:v>
                </c:pt>
                <c:pt idx="6002">
                  <c:v>69.102999999999994</c:v>
                </c:pt>
                <c:pt idx="6003">
                  <c:v>67.685000000000002</c:v>
                </c:pt>
                <c:pt idx="6004">
                  <c:v>63.377000000000002</c:v>
                </c:pt>
                <c:pt idx="6005">
                  <c:v>58.524999999999999</c:v>
                </c:pt>
                <c:pt idx="6006">
                  <c:v>71.481999999999999</c:v>
                </c:pt>
                <c:pt idx="6007">
                  <c:v>71.747</c:v>
                </c:pt>
                <c:pt idx="6008">
                  <c:v>70.906000000000006</c:v>
                </c:pt>
                <c:pt idx="6009">
                  <c:v>63.509</c:v>
                </c:pt>
                <c:pt idx="6010">
                  <c:v>70.748999999999995</c:v>
                </c:pt>
                <c:pt idx="6011">
                  <c:v>76.94</c:v>
                </c:pt>
                <c:pt idx="6012">
                  <c:v>65.477999999999994</c:v>
                </c:pt>
                <c:pt idx="6013">
                  <c:v>61.232999999999997</c:v>
                </c:pt>
                <c:pt idx="6014">
                  <c:v>77.566000000000003</c:v>
                </c:pt>
                <c:pt idx="6015">
                  <c:v>70.698999999999998</c:v>
                </c:pt>
                <c:pt idx="6016">
                  <c:v>54.127000000000002</c:v>
                </c:pt>
                <c:pt idx="6017">
                  <c:v>75.204999999999998</c:v>
                </c:pt>
                <c:pt idx="6018">
                  <c:v>70.188000000000002</c:v>
                </c:pt>
                <c:pt idx="6019">
                  <c:v>66.125</c:v>
                </c:pt>
                <c:pt idx="6020">
                  <c:v>58.508000000000003</c:v>
                </c:pt>
                <c:pt idx="6021">
                  <c:v>66.194999999999993</c:v>
                </c:pt>
                <c:pt idx="6022">
                  <c:v>59.997</c:v>
                </c:pt>
                <c:pt idx="6023">
                  <c:v>56.000999999999998</c:v>
                </c:pt>
                <c:pt idx="6024">
                  <c:v>71.658000000000001</c:v>
                </c:pt>
                <c:pt idx="6025">
                  <c:v>59.390999999999998</c:v>
                </c:pt>
                <c:pt idx="6026">
                  <c:v>76.028000000000006</c:v>
                </c:pt>
                <c:pt idx="6027">
                  <c:v>65.528999999999996</c:v>
                </c:pt>
                <c:pt idx="6028">
                  <c:v>65.355000000000004</c:v>
                </c:pt>
                <c:pt idx="6029">
                  <c:v>72.754000000000005</c:v>
                </c:pt>
                <c:pt idx="6030">
                  <c:v>69.441999999999993</c:v>
                </c:pt>
                <c:pt idx="6031">
                  <c:v>74.593000000000004</c:v>
                </c:pt>
                <c:pt idx="6032">
                  <c:v>56.008000000000003</c:v>
                </c:pt>
                <c:pt idx="6033">
                  <c:v>64.641999999999996</c:v>
                </c:pt>
                <c:pt idx="6034">
                  <c:v>59.581000000000003</c:v>
                </c:pt>
                <c:pt idx="6035">
                  <c:v>58.512</c:v>
                </c:pt>
                <c:pt idx="6036">
                  <c:v>77.054000000000002</c:v>
                </c:pt>
                <c:pt idx="6037">
                  <c:v>56.337000000000003</c:v>
                </c:pt>
                <c:pt idx="6038">
                  <c:v>53.847000000000001</c:v>
                </c:pt>
                <c:pt idx="6039">
                  <c:v>72.641000000000005</c:v>
                </c:pt>
                <c:pt idx="6040">
                  <c:v>50.991999999999997</c:v>
                </c:pt>
                <c:pt idx="6041">
                  <c:v>45.411999999999999</c:v>
                </c:pt>
                <c:pt idx="6042">
                  <c:v>69.674000000000007</c:v>
                </c:pt>
                <c:pt idx="6043">
                  <c:v>78.319999999999993</c:v>
                </c:pt>
                <c:pt idx="6044">
                  <c:v>72.798000000000002</c:v>
                </c:pt>
                <c:pt idx="6045">
                  <c:v>72.911000000000001</c:v>
                </c:pt>
                <c:pt idx="6046">
                  <c:v>76.988</c:v>
                </c:pt>
                <c:pt idx="6047">
                  <c:v>76.703999999999994</c:v>
                </c:pt>
                <c:pt idx="6048">
                  <c:v>76.680999999999997</c:v>
                </c:pt>
                <c:pt idx="6049">
                  <c:v>76.119</c:v>
                </c:pt>
                <c:pt idx="6050">
                  <c:v>72.721000000000004</c:v>
                </c:pt>
                <c:pt idx="6051">
                  <c:v>76.570999999999998</c:v>
                </c:pt>
                <c:pt idx="6052">
                  <c:v>73.632000000000005</c:v>
                </c:pt>
                <c:pt idx="6053">
                  <c:v>67.677999999999997</c:v>
                </c:pt>
                <c:pt idx="6054">
                  <c:v>65.382999999999996</c:v>
                </c:pt>
                <c:pt idx="6055">
                  <c:v>61.807000000000002</c:v>
                </c:pt>
                <c:pt idx="6056">
                  <c:v>53.091000000000001</c:v>
                </c:pt>
                <c:pt idx="6057">
                  <c:v>71.402000000000001</c:v>
                </c:pt>
                <c:pt idx="6058">
                  <c:v>75.137</c:v>
                </c:pt>
                <c:pt idx="6059">
                  <c:v>74.832999999999998</c:v>
                </c:pt>
                <c:pt idx="6060">
                  <c:v>72.396000000000001</c:v>
                </c:pt>
                <c:pt idx="6061">
                  <c:v>69.596999999999994</c:v>
                </c:pt>
                <c:pt idx="6062">
                  <c:v>77.915999999999997</c:v>
                </c:pt>
                <c:pt idx="6063">
                  <c:v>74.468000000000004</c:v>
                </c:pt>
                <c:pt idx="6064">
                  <c:v>70.680000000000007</c:v>
                </c:pt>
                <c:pt idx="6065">
                  <c:v>78.132999999999996</c:v>
                </c:pt>
                <c:pt idx="6066">
                  <c:v>73.989999999999995</c:v>
                </c:pt>
                <c:pt idx="6067">
                  <c:v>81.067999999999998</c:v>
                </c:pt>
                <c:pt idx="6068">
                  <c:v>78.575999999999993</c:v>
                </c:pt>
                <c:pt idx="6069">
                  <c:v>77.441000000000003</c:v>
                </c:pt>
                <c:pt idx="6070">
                  <c:v>73.424000000000007</c:v>
                </c:pt>
                <c:pt idx="6071">
                  <c:v>77.052000000000007</c:v>
                </c:pt>
                <c:pt idx="6072">
                  <c:v>73.944000000000003</c:v>
                </c:pt>
                <c:pt idx="6073">
                  <c:v>72.67</c:v>
                </c:pt>
                <c:pt idx="6074">
                  <c:v>55.427999999999997</c:v>
                </c:pt>
                <c:pt idx="6075">
                  <c:v>68.286000000000001</c:v>
                </c:pt>
                <c:pt idx="6076">
                  <c:v>58.371000000000002</c:v>
                </c:pt>
                <c:pt idx="6077">
                  <c:v>64.932000000000002</c:v>
                </c:pt>
                <c:pt idx="6078">
                  <c:v>74.245000000000005</c:v>
                </c:pt>
                <c:pt idx="6079">
                  <c:v>76.381</c:v>
                </c:pt>
                <c:pt idx="6080">
                  <c:v>73.260999999999996</c:v>
                </c:pt>
                <c:pt idx="6081">
                  <c:v>79.981999999999999</c:v>
                </c:pt>
                <c:pt idx="6082">
                  <c:v>79.626000000000005</c:v>
                </c:pt>
                <c:pt idx="6083">
                  <c:v>81.126000000000005</c:v>
                </c:pt>
                <c:pt idx="6084">
                  <c:v>80.864000000000004</c:v>
                </c:pt>
                <c:pt idx="6085">
                  <c:v>75.893000000000001</c:v>
                </c:pt>
                <c:pt idx="6086">
                  <c:v>81.849000000000004</c:v>
                </c:pt>
                <c:pt idx="6087">
                  <c:v>82.088999999999999</c:v>
                </c:pt>
                <c:pt idx="6088">
                  <c:v>77.63</c:v>
                </c:pt>
                <c:pt idx="6089">
                  <c:v>78.069000000000003</c:v>
                </c:pt>
                <c:pt idx="6090">
                  <c:v>79.894999999999996</c:v>
                </c:pt>
                <c:pt idx="6091">
                  <c:v>72.837999999999994</c:v>
                </c:pt>
                <c:pt idx="6092">
                  <c:v>82.126999999999995</c:v>
                </c:pt>
                <c:pt idx="6093">
                  <c:v>66.661000000000001</c:v>
                </c:pt>
                <c:pt idx="6094">
                  <c:v>70.786000000000001</c:v>
                </c:pt>
                <c:pt idx="6095">
                  <c:v>61.011000000000003</c:v>
                </c:pt>
                <c:pt idx="6096">
                  <c:v>45.424999999999997</c:v>
                </c:pt>
                <c:pt idx="6097">
                  <c:v>69.010000000000005</c:v>
                </c:pt>
                <c:pt idx="6098">
                  <c:v>71.701999999999998</c:v>
                </c:pt>
                <c:pt idx="6099">
                  <c:v>80.201999999999998</c:v>
                </c:pt>
                <c:pt idx="6100">
                  <c:v>74.706999999999994</c:v>
                </c:pt>
                <c:pt idx="6101">
                  <c:v>81.064999999999998</c:v>
                </c:pt>
                <c:pt idx="6102">
                  <c:v>80.745999999999995</c:v>
                </c:pt>
                <c:pt idx="6103">
                  <c:v>82.938000000000002</c:v>
                </c:pt>
                <c:pt idx="6104">
                  <c:v>83.412999999999997</c:v>
                </c:pt>
                <c:pt idx="6105">
                  <c:v>80.59</c:v>
                </c:pt>
                <c:pt idx="6106">
                  <c:v>84.634</c:v>
                </c:pt>
                <c:pt idx="6107">
                  <c:v>81.39</c:v>
                </c:pt>
                <c:pt idx="6108">
                  <c:v>81.775000000000006</c:v>
                </c:pt>
                <c:pt idx="6109">
                  <c:v>81.852000000000004</c:v>
                </c:pt>
                <c:pt idx="6110">
                  <c:v>74.012</c:v>
                </c:pt>
                <c:pt idx="6111">
                  <c:v>83.194000000000003</c:v>
                </c:pt>
                <c:pt idx="6112">
                  <c:v>81.293999999999997</c:v>
                </c:pt>
                <c:pt idx="6113">
                  <c:v>74.347999999999999</c:v>
                </c:pt>
                <c:pt idx="6114">
                  <c:v>74.784999999999997</c:v>
                </c:pt>
                <c:pt idx="6115">
                  <c:v>71.38</c:v>
                </c:pt>
                <c:pt idx="6116">
                  <c:v>62.71</c:v>
                </c:pt>
                <c:pt idx="6117">
                  <c:v>74.152000000000001</c:v>
                </c:pt>
                <c:pt idx="6118">
                  <c:v>79.766999999999996</c:v>
                </c:pt>
                <c:pt idx="6119">
                  <c:v>76.275000000000006</c:v>
                </c:pt>
                <c:pt idx="6120">
                  <c:v>80.944000000000003</c:v>
                </c:pt>
                <c:pt idx="6121">
                  <c:v>80.852999999999994</c:v>
                </c:pt>
                <c:pt idx="6122">
                  <c:v>82.838999999999999</c:v>
                </c:pt>
                <c:pt idx="6123">
                  <c:v>83.323999999999998</c:v>
                </c:pt>
                <c:pt idx="6124">
                  <c:v>86.001000000000005</c:v>
                </c:pt>
                <c:pt idx="6125">
                  <c:v>82.356999999999999</c:v>
                </c:pt>
                <c:pt idx="6126">
                  <c:v>86.105000000000004</c:v>
                </c:pt>
                <c:pt idx="6127">
                  <c:v>84.980999999999995</c:v>
                </c:pt>
                <c:pt idx="6128">
                  <c:v>84.966999999999999</c:v>
                </c:pt>
                <c:pt idx="6129">
                  <c:v>85.363</c:v>
                </c:pt>
                <c:pt idx="6130">
                  <c:v>81.93</c:v>
                </c:pt>
                <c:pt idx="6131">
                  <c:v>83.850999999999999</c:v>
                </c:pt>
                <c:pt idx="6132">
                  <c:v>78.326999999999998</c:v>
                </c:pt>
                <c:pt idx="6133">
                  <c:v>77.611999999999995</c:v>
                </c:pt>
                <c:pt idx="6134">
                  <c:v>75.034999999999997</c:v>
                </c:pt>
                <c:pt idx="6135">
                  <c:v>69.283000000000001</c:v>
                </c:pt>
                <c:pt idx="6136">
                  <c:v>76.768000000000001</c:v>
                </c:pt>
                <c:pt idx="6137">
                  <c:v>63.265999999999998</c:v>
                </c:pt>
                <c:pt idx="6138">
                  <c:v>69.992999999999995</c:v>
                </c:pt>
                <c:pt idx="6139">
                  <c:v>71.048000000000002</c:v>
                </c:pt>
                <c:pt idx="6140">
                  <c:v>79.328000000000003</c:v>
                </c:pt>
                <c:pt idx="6141">
                  <c:v>81.149000000000001</c:v>
                </c:pt>
                <c:pt idx="6142">
                  <c:v>78.472999999999999</c:v>
                </c:pt>
                <c:pt idx="6143">
                  <c:v>86.677000000000007</c:v>
                </c:pt>
                <c:pt idx="6144">
                  <c:v>84.677000000000007</c:v>
                </c:pt>
                <c:pt idx="6145">
                  <c:v>86.025000000000006</c:v>
                </c:pt>
                <c:pt idx="6146">
                  <c:v>86.516999999999996</c:v>
                </c:pt>
                <c:pt idx="6147">
                  <c:v>86.548000000000002</c:v>
                </c:pt>
                <c:pt idx="6148">
                  <c:v>85.875</c:v>
                </c:pt>
                <c:pt idx="6149">
                  <c:v>87.497</c:v>
                </c:pt>
                <c:pt idx="6150">
                  <c:v>84.745000000000005</c:v>
                </c:pt>
                <c:pt idx="6151">
                  <c:v>85.653000000000006</c:v>
                </c:pt>
                <c:pt idx="6152">
                  <c:v>83.182000000000002</c:v>
                </c:pt>
                <c:pt idx="6153">
                  <c:v>82.754000000000005</c:v>
                </c:pt>
                <c:pt idx="6154">
                  <c:v>82.07</c:v>
                </c:pt>
                <c:pt idx="6155">
                  <c:v>75.123999999999995</c:v>
                </c:pt>
                <c:pt idx="6156">
                  <c:v>73.459999999999994</c:v>
                </c:pt>
                <c:pt idx="6157">
                  <c:v>69.686000000000007</c:v>
                </c:pt>
                <c:pt idx="6158">
                  <c:v>73.346999999999994</c:v>
                </c:pt>
                <c:pt idx="6159">
                  <c:v>77.186000000000007</c:v>
                </c:pt>
                <c:pt idx="6160">
                  <c:v>82.823999999999998</c:v>
                </c:pt>
                <c:pt idx="6161">
                  <c:v>78.653999999999996</c:v>
                </c:pt>
                <c:pt idx="6162">
                  <c:v>83.006</c:v>
                </c:pt>
                <c:pt idx="6163">
                  <c:v>82.950999999999993</c:v>
                </c:pt>
                <c:pt idx="6164">
                  <c:v>83.977000000000004</c:v>
                </c:pt>
                <c:pt idx="6165">
                  <c:v>87.015000000000001</c:v>
                </c:pt>
                <c:pt idx="6166">
                  <c:v>86.05</c:v>
                </c:pt>
                <c:pt idx="6167">
                  <c:v>87.257000000000005</c:v>
                </c:pt>
                <c:pt idx="6168">
                  <c:v>88.015000000000001</c:v>
                </c:pt>
                <c:pt idx="6169">
                  <c:v>87.537000000000006</c:v>
                </c:pt>
                <c:pt idx="6170">
                  <c:v>87.224999999999994</c:v>
                </c:pt>
                <c:pt idx="6171">
                  <c:v>86.847999999999999</c:v>
                </c:pt>
                <c:pt idx="6172">
                  <c:v>85.418999999999997</c:v>
                </c:pt>
                <c:pt idx="6173">
                  <c:v>84.814999999999998</c:v>
                </c:pt>
                <c:pt idx="6174">
                  <c:v>84.052999999999997</c:v>
                </c:pt>
                <c:pt idx="6175">
                  <c:v>81.200999999999993</c:v>
                </c:pt>
                <c:pt idx="6176">
                  <c:v>77.712000000000003</c:v>
                </c:pt>
                <c:pt idx="6177">
                  <c:v>70.762</c:v>
                </c:pt>
                <c:pt idx="6178">
                  <c:v>49.186999999999998</c:v>
                </c:pt>
                <c:pt idx="6179">
                  <c:v>68.539000000000001</c:v>
                </c:pt>
                <c:pt idx="6180">
                  <c:v>77.417000000000002</c:v>
                </c:pt>
                <c:pt idx="6181">
                  <c:v>82.557000000000002</c:v>
                </c:pt>
                <c:pt idx="6182">
                  <c:v>84.135999999999996</c:v>
                </c:pt>
                <c:pt idx="6183">
                  <c:v>85.843000000000004</c:v>
                </c:pt>
                <c:pt idx="6184">
                  <c:v>87.21</c:v>
                </c:pt>
                <c:pt idx="6185">
                  <c:v>87.980999999999995</c:v>
                </c:pt>
                <c:pt idx="6186">
                  <c:v>88.481999999999999</c:v>
                </c:pt>
                <c:pt idx="6187">
                  <c:v>86.063000000000002</c:v>
                </c:pt>
                <c:pt idx="6188">
                  <c:v>87.45</c:v>
                </c:pt>
                <c:pt idx="6189">
                  <c:v>88.923000000000002</c:v>
                </c:pt>
                <c:pt idx="6190">
                  <c:v>87.402000000000001</c:v>
                </c:pt>
                <c:pt idx="6191">
                  <c:v>89.769000000000005</c:v>
                </c:pt>
                <c:pt idx="6192">
                  <c:v>85.385000000000005</c:v>
                </c:pt>
                <c:pt idx="6193">
                  <c:v>87.227000000000004</c:v>
                </c:pt>
                <c:pt idx="6194">
                  <c:v>85.753</c:v>
                </c:pt>
                <c:pt idx="6195">
                  <c:v>84.697999999999993</c:v>
                </c:pt>
                <c:pt idx="6196">
                  <c:v>80.129000000000005</c:v>
                </c:pt>
                <c:pt idx="6197">
                  <c:v>78.063999999999993</c:v>
                </c:pt>
                <c:pt idx="6198">
                  <c:v>59.584000000000003</c:v>
                </c:pt>
                <c:pt idx="6199">
                  <c:v>68.697000000000003</c:v>
                </c:pt>
                <c:pt idx="6200">
                  <c:v>76.046999999999997</c:v>
                </c:pt>
                <c:pt idx="6201">
                  <c:v>78.668999999999997</c:v>
                </c:pt>
                <c:pt idx="6202">
                  <c:v>84.09</c:v>
                </c:pt>
                <c:pt idx="6203">
                  <c:v>85.385999999999996</c:v>
                </c:pt>
                <c:pt idx="6204">
                  <c:v>86.281000000000006</c:v>
                </c:pt>
                <c:pt idx="6205">
                  <c:v>88.819000000000003</c:v>
                </c:pt>
                <c:pt idx="6206">
                  <c:v>87.91</c:v>
                </c:pt>
                <c:pt idx="6207">
                  <c:v>90.462999999999994</c:v>
                </c:pt>
                <c:pt idx="6208">
                  <c:v>89.433000000000007</c:v>
                </c:pt>
                <c:pt idx="6209">
                  <c:v>89.381</c:v>
                </c:pt>
                <c:pt idx="6210">
                  <c:v>92.141999999999996</c:v>
                </c:pt>
                <c:pt idx="6211">
                  <c:v>89.581000000000003</c:v>
                </c:pt>
                <c:pt idx="6212">
                  <c:v>87.522000000000006</c:v>
                </c:pt>
                <c:pt idx="6213">
                  <c:v>89.058999999999997</c:v>
                </c:pt>
                <c:pt idx="6214">
                  <c:v>86.646000000000001</c:v>
                </c:pt>
                <c:pt idx="6215">
                  <c:v>82.525000000000006</c:v>
                </c:pt>
                <c:pt idx="6216">
                  <c:v>85.921000000000006</c:v>
                </c:pt>
                <c:pt idx="6217">
                  <c:v>72.804000000000002</c:v>
                </c:pt>
                <c:pt idx="6218">
                  <c:v>76.275999999999996</c:v>
                </c:pt>
                <c:pt idx="6219">
                  <c:v>75.164000000000001</c:v>
                </c:pt>
                <c:pt idx="6220">
                  <c:v>72.771000000000001</c:v>
                </c:pt>
                <c:pt idx="6221">
                  <c:v>81.921000000000006</c:v>
                </c:pt>
                <c:pt idx="6222">
                  <c:v>84.168000000000006</c:v>
                </c:pt>
                <c:pt idx="6223">
                  <c:v>87.474999999999994</c:v>
                </c:pt>
                <c:pt idx="6224">
                  <c:v>85.061999999999998</c:v>
                </c:pt>
                <c:pt idx="6225">
                  <c:v>89.751999999999995</c:v>
                </c:pt>
                <c:pt idx="6226">
                  <c:v>87.108000000000004</c:v>
                </c:pt>
                <c:pt idx="6227">
                  <c:v>90.168000000000006</c:v>
                </c:pt>
                <c:pt idx="6228">
                  <c:v>89.716999999999999</c:v>
                </c:pt>
                <c:pt idx="6229">
                  <c:v>87.79</c:v>
                </c:pt>
                <c:pt idx="6230">
                  <c:v>90.2</c:v>
                </c:pt>
                <c:pt idx="6231">
                  <c:v>86.533000000000001</c:v>
                </c:pt>
                <c:pt idx="6232">
                  <c:v>89.272000000000006</c:v>
                </c:pt>
                <c:pt idx="6233">
                  <c:v>87.611000000000004</c:v>
                </c:pt>
                <c:pt idx="6234">
                  <c:v>84.701999999999998</c:v>
                </c:pt>
                <c:pt idx="6235">
                  <c:v>88.4</c:v>
                </c:pt>
                <c:pt idx="6236">
                  <c:v>70.326999999999998</c:v>
                </c:pt>
                <c:pt idx="6237">
                  <c:v>64.364999999999995</c:v>
                </c:pt>
                <c:pt idx="6238">
                  <c:v>69.441000000000003</c:v>
                </c:pt>
                <c:pt idx="6239">
                  <c:v>79.506</c:v>
                </c:pt>
                <c:pt idx="6240">
                  <c:v>80.542000000000002</c:v>
                </c:pt>
                <c:pt idx="6241">
                  <c:v>75.900999999999996</c:v>
                </c:pt>
                <c:pt idx="6242">
                  <c:v>89.186999999999998</c:v>
                </c:pt>
                <c:pt idx="6243">
                  <c:v>80.066999999999993</c:v>
                </c:pt>
                <c:pt idx="6244">
                  <c:v>87.554000000000002</c:v>
                </c:pt>
                <c:pt idx="6245">
                  <c:v>84.914000000000001</c:v>
                </c:pt>
                <c:pt idx="6246">
                  <c:v>86.372</c:v>
                </c:pt>
                <c:pt idx="6247">
                  <c:v>87.506</c:v>
                </c:pt>
                <c:pt idx="6248">
                  <c:v>89.003</c:v>
                </c:pt>
                <c:pt idx="6249">
                  <c:v>83.450999999999993</c:v>
                </c:pt>
                <c:pt idx="6250">
                  <c:v>88.102999999999994</c:v>
                </c:pt>
                <c:pt idx="6251">
                  <c:v>81.896000000000001</c:v>
                </c:pt>
                <c:pt idx="6252">
                  <c:v>85.754000000000005</c:v>
                </c:pt>
                <c:pt idx="6253">
                  <c:v>83.811999999999998</c:v>
                </c:pt>
                <c:pt idx="6254">
                  <c:v>77.587000000000003</c:v>
                </c:pt>
                <c:pt idx="6255">
                  <c:v>82.072000000000003</c:v>
                </c:pt>
                <c:pt idx="6256">
                  <c:v>56.726999999999997</c:v>
                </c:pt>
                <c:pt idx="6257">
                  <c:v>80.893000000000001</c:v>
                </c:pt>
                <c:pt idx="6258">
                  <c:v>76.73</c:v>
                </c:pt>
                <c:pt idx="6259">
                  <c:v>67.509</c:v>
                </c:pt>
                <c:pt idx="6260">
                  <c:v>73.378</c:v>
                </c:pt>
                <c:pt idx="6261">
                  <c:v>85.808000000000007</c:v>
                </c:pt>
                <c:pt idx="6262">
                  <c:v>78.873999999999995</c:v>
                </c:pt>
                <c:pt idx="6263">
                  <c:v>83.313999999999993</c:v>
                </c:pt>
                <c:pt idx="6264">
                  <c:v>88.569000000000003</c:v>
                </c:pt>
                <c:pt idx="6265">
                  <c:v>83.05</c:v>
                </c:pt>
                <c:pt idx="6266">
                  <c:v>86.304000000000002</c:v>
                </c:pt>
                <c:pt idx="6267">
                  <c:v>86.334999999999994</c:v>
                </c:pt>
                <c:pt idx="6268">
                  <c:v>79.590999999999994</c:v>
                </c:pt>
                <c:pt idx="6269">
                  <c:v>84.37</c:v>
                </c:pt>
                <c:pt idx="6270">
                  <c:v>83.875</c:v>
                </c:pt>
                <c:pt idx="6271">
                  <c:v>79.600999999999999</c:v>
                </c:pt>
                <c:pt idx="6272">
                  <c:v>80.959999999999994</c:v>
                </c:pt>
                <c:pt idx="6273">
                  <c:v>79.614999999999995</c:v>
                </c:pt>
                <c:pt idx="6274">
                  <c:v>74.747</c:v>
                </c:pt>
                <c:pt idx="6275">
                  <c:v>75.965000000000003</c:v>
                </c:pt>
                <c:pt idx="6276">
                  <c:v>56.850999999999999</c:v>
                </c:pt>
                <c:pt idx="6277">
                  <c:v>62.341000000000001</c:v>
                </c:pt>
                <c:pt idx="6278">
                  <c:v>55.651000000000003</c:v>
                </c:pt>
                <c:pt idx="6279">
                  <c:v>73.855999999999995</c:v>
                </c:pt>
                <c:pt idx="6280">
                  <c:v>77.409000000000006</c:v>
                </c:pt>
                <c:pt idx="6281">
                  <c:v>73.905000000000001</c:v>
                </c:pt>
                <c:pt idx="6282">
                  <c:v>70.575999999999993</c:v>
                </c:pt>
                <c:pt idx="6283">
                  <c:v>67.512</c:v>
                </c:pt>
                <c:pt idx="6284">
                  <c:v>74.602999999999994</c:v>
                </c:pt>
                <c:pt idx="6285">
                  <c:v>79.286000000000001</c:v>
                </c:pt>
                <c:pt idx="6286">
                  <c:v>82.861999999999995</c:v>
                </c:pt>
                <c:pt idx="6287">
                  <c:v>83.192999999999998</c:v>
                </c:pt>
                <c:pt idx="6288">
                  <c:v>84.896000000000001</c:v>
                </c:pt>
                <c:pt idx="6289">
                  <c:v>84.465999999999994</c:v>
                </c:pt>
                <c:pt idx="6290">
                  <c:v>82.344999999999999</c:v>
                </c:pt>
                <c:pt idx="6291">
                  <c:v>81.623999999999995</c:v>
                </c:pt>
                <c:pt idx="6292">
                  <c:v>76.465000000000003</c:v>
                </c:pt>
                <c:pt idx="6293">
                  <c:v>69.185000000000002</c:v>
                </c:pt>
                <c:pt idx="6294">
                  <c:v>67.578999999999994</c:v>
                </c:pt>
                <c:pt idx="6295">
                  <c:v>67.793000000000006</c:v>
                </c:pt>
                <c:pt idx="6296">
                  <c:v>51.933999999999997</c:v>
                </c:pt>
                <c:pt idx="6297">
                  <c:v>67.102000000000004</c:v>
                </c:pt>
                <c:pt idx="6298">
                  <c:v>70.173000000000002</c:v>
                </c:pt>
                <c:pt idx="6299">
                  <c:v>75.180000000000007</c:v>
                </c:pt>
                <c:pt idx="6300">
                  <c:v>78.914000000000001</c:v>
                </c:pt>
                <c:pt idx="6301">
                  <c:v>78.853999999999999</c:v>
                </c:pt>
                <c:pt idx="6302">
                  <c:v>77.668999999999997</c:v>
                </c:pt>
                <c:pt idx="6303">
                  <c:v>76.816000000000003</c:v>
                </c:pt>
                <c:pt idx="6304">
                  <c:v>77.757999999999996</c:v>
                </c:pt>
                <c:pt idx="6305">
                  <c:v>78.25</c:v>
                </c:pt>
                <c:pt idx="6306">
                  <c:v>75.593000000000004</c:v>
                </c:pt>
                <c:pt idx="6307">
                  <c:v>71.257000000000005</c:v>
                </c:pt>
                <c:pt idx="6308">
                  <c:v>72.289000000000001</c:v>
                </c:pt>
                <c:pt idx="6309">
                  <c:v>70.260999999999996</c:v>
                </c:pt>
                <c:pt idx="6310">
                  <c:v>67.656000000000006</c:v>
                </c:pt>
                <c:pt idx="6311">
                  <c:v>59.503999999999998</c:v>
                </c:pt>
                <c:pt idx="6312">
                  <c:v>21.588000000000001</c:v>
                </c:pt>
                <c:pt idx="6313">
                  <c:v>41.256</c:v>
                </c:pt>
                <c:pt idx="6314">
                  <c:v>56.715000000000003</c:v>
                </c:pt>
                <c:pt idx="6315">
                  <c:v>54.683</c:v>
                </c:pt>
                <c:pt idx="6316">
                  <c:v>69.144000000000005</c:v>
                </c:pt>
                <c:pt idx="6317">
                  <c:v>71.668000000000006</c:v>
                </c:pt>
                <c:pt idx="6318">
                  <c:v>70.093000000000004</c:v>
                </c:pt>
                <c:pt idx="6319">
                  <c:v>68.070999999999998</c:v>
                </c:pt>
                <c:pt idx="6320">
                  <c:v>67.912999999999997</c:v>
                </c:pt>
                <c:pt idx="6321">
                  <c:v>71.218000000000004</c:v>
                </c:pt>
                <c:pt idx="6322">
                  <c:v>70.438999999999993</c:v>
                </c:pt>
                <c:pt idx="6323">
                  <c:v>69.918000000000006</c:v>
                </c:pt>
                <c:pt idx="6324">
                  <c:v>66.010999999999996</c:v>
                </c:pt>
                <c:pt idx="6325">
                  <c:v>64.474000000000004</c:v>
                </c:pt>
                <c:pt idx="6326">
                  <c:v>65.679000000000002</c:v>
                </c:pt>
                <c:pt idx="6327">
                  <c:v>55.905999999999999</c:v>
                </c:pt>
                <c:pt idx="6328">
                  <c:v>58.835000000000001</c:v>
                </c:pt>
                <c:pt idx="6329">
                  <c:v>50.628</c:v>
                </c:pt>
                <c:pt idx="6330">
                  <c:v>50.896999999999998</c:v>
                </c:pt>
                <c:pt idx="6331">
                  <c:v>63.473999999999997</c:v>
                </c:pt>
                <c:pt idx="6332">
                  <c:v>69.400000000000006</c:v>
                </c:pt>
                <c:pt idx="6333">
                  <c:v>67.027000000000001</c:v>
                </c:pt>
                <c:pt idx="6334">
                  <c:v>63.679000000000002</c:v>
                </c:pt>
                <c:pt idx="6335">
                  <c:v>69.281000000000006</c:v>
                </c:pt>
                <c:pt idx="6336">
                  <c:v>73.081000000000003</c:v>
                </c:pt>
                <c:pt idx="6337">
                  <c:v>41.381999999999998</c:v>
                </c:pt>
                <c:pt idx="6338">
                  <c:v>63.62</c:v>
                </c:pt>
                <c:pt idx="6339">
                  <c:v>59.381</c:v>
                </c:pt>
                <c:pt idx="6340">
                  <c:v>68.924000000000007</c:v>
                </c:pt>
                <c:pt idx="6341">
                  <c:v>74.831999999999994</c:v>
                </c:pt>
                <c:pt idx="6342">
                  <c:v>71.245000000000005</c:v>
                </c:pt>
                <c:pt idx="6343">
                  <c:v>55.534999999999997</c:v>
                </c:pt>
                <c:pt idx="6344">
                  <c:v>70.474000000000004</c:v>
                </c:pt>
                <c:pt idx="6345">
                  <c:v>58.661000000000001</c:v>
                </c:pt>
                <c:pt idx="6346">
                  <c:v>54.228999999999999</c:v>
                </c:pt>
                <c:pt idx="6347">
                  <c:v>64.417000000000002</c:v>
                </c:pt>
                <c:pt idx="6348">
                  <c:v>75.323999999999998</c:v>
                </c:pt>
                <c:pt idx="6349">
                  <c:v>46.442</c:v>
                </c:pt>
                <c:pt idx="6350">
                  <c:v>62.295999999999999</c:v>
                </c:pt>
                <c:pt idx="6351">
                  <c:v>67.492999999999995</c:v>
                </c:pt>
                <c:pt idx="6352">
                  <c:v>70.823999999999998</c:v>
                </c:pt>
                <c:pt idx="6353">
                  <c:v>68.611999999999995</c:v>
                </c:pt>
                <c:pt idx="6354">
                  <c:v>55.895000000000003</c:v>
                </c:pt>
                <c:pt idx="6355">
                  <c:v>63.536000000000001</c:v>
                </c:pt>
                <c:pt idx="6356">
                  <c:v>72.462999999999994</c:v>
                </c:pt>
                <c:pt idx="6357">
                  <c:v>68.62</c:v>
                </c:pt>
                <c:pt idx="6358">
                  <c:v>61.881</c:v>
                </c:pt>
                <c:pt idx="6359">
                  <c:v>68.906000000000006</c:v>
                </c:pt>
                <c:pt idx="6360">
                  <c:v>70.918999999999997</c:v>
                </c:pt>
                <c:pt idx="6361">
                  <c:v>71.245999999999995</c:v>
                </c:pt>
                <c:pt idx="6362">
                  <c:v>54.837000000000003</c:v>
                </c:pt>
                <c:pt idx="6363">
                  <c:v>69.257000000000005</c:v>
                </c:pt>
                <c:pt idx="6364">
                  <c:v>69.28</c:v>
                </c:pt>
                <c:pt idx="6365">
                  <c:v>65.34</c:v>
                </c:pt>
                <c:pt idx="6366">
                  <c:v>72.448999999999998</c:v>
                </c:pt>
                <c:pt idx="6367">
                  <c:v>75.236999999999995</c:v>
                </c:pt>
                <c:pt idx="6368">
                  <c:v>69.748999999999995</c:v>
                </c:pt>
                <c:pt idx="6369">
                  <c:v>70.655000000000001</c:v>
                </c:pt>
                <c:pt idx="6370">
                  <c:v>57.972999999999999</c:v>
                </c:pt>
                <c:pt idx="6371">
                  <c:v>61.103000000000002</c:v>
                </c:pt>
                <c:pt idx="6372">
                  <c:v>52.557000000000002</c:v>
                </c:pt>
                <c:pt idx="6373">
                  <c:v>71.709000000000003</c:v>
                </c:pt>
                <c:pt idx="6374">
                  <c:v>60.722000000000001</c:v>
                </c:pt>
                <c:pt idx="6375">
                  <c:v>71.563000000000002</c:v>
                </c:pt>
                <c:pt idx="6376">
                  <c:v>70.599999999999994</c:v>
                </c:pt>
                <c:pt idx="6377">
                  <c:v>69.584000000000003</c:v>
                </c:pt>
                <c:pt idx="6378">
                  <c:v>68.33</c:v>
                </c:pt>
                <c:pt idx="6379">
                  <c:v>61.311</c:v>
                </c:pt>
                <c:pt idx="6380">
                  <c:v>60.707999999999998</c:v>
                </c:pt>
                <c:pt idx="6381">
                  <c:v>70.968000000000004</c:v>
                </c:pt>
                <c:pt idx="6382">
                  <c:v>72.441000000000003</c:v>
                </c:pt>
                <c:pt idx="6383">
                  <c:v>71.007999999999996</c:v>
                </c:pt>
                <c:pt idx="6384">
                  <c:v>59.866999999999997</c:v>
                </c:pt>
                <c:pt idx="6385">
                  <c:v>71.034999999999997</c:v>
                </c:pt>
                <c:pt idx="6386">
                  <c:v>76.888999999999996</c:v>
                </c:pt>
                <c:pt idx="6387">
                  <c:v>63.508000000000003</c:v>
                </c:pt>
                <c:pt idx="6388">
                  <c:v>61.338999999999999</c:v>
                </c:pt>
                <c:pt idx="6389">
                  <c:v>77.483999999999995</c:v>
                </c:pt>
                <c:pt idx="6390">
                  <c:v>70.445999999999998</c:v>
                </c:pt>
                <c:pt idx="6391">
                  <c:v>56.171999999999997</c:v>
                </c:pt>
                <c:pt idx="6392">
                  <c:v>74.867999999999995</c:v>
                </c:pt>
                <c:pt idx="6393">
                  <c:v>70.566000000000003</c:v>
                </c:pt>
                <c:pt idx="6394">
                  <c:v>67.23</c:v>
                </c:pt>
                <c:pt idx="6395">
                  <c:v>60.273000000000003</c:v>
                </c:pt>
                <c:pt idx="6396">
                  <c:v>66.007000000000005</c:v>
                </c:pt>
                <c:pt idx="6397">
                  <c:v>58.481000000000002</c:v>
                </c:pt>
                <c:pt idx="6398">
                  <c:v>56.168999999999997</c:v>
                </c:pt>
                <c:pt idx="6399">
                  <c:v>71.495000000000005</c:v>
                </c:pt>
                <c:pt idx="6400">
                  <c:v>56.552999999999997</c:v>
                </c:pt>
                <c:pt idx="6401">
                  <c:v>76.016000000000005</c:v>
                </c:pt>
                <c:pt idx="6402">
                  <c:v>64.972999999999999</c:v>
                </c:pt>
                <c:pt idx="6403">
                  <c:v>65.099000000000004</c:v>
                </c:pt>
                <c:pt idx="6404">
                  <c:v>72.418999999999997</c:v>
                </c:pt>
                <c:pt idx="6405">
                  <c:v>68.819999999999993</c:v>
                </c:pt>
                <c:pt idx="6406">
                  <c:v>74.394000000000005</c:v>
                </c:pt>
                <c:pt idx="6407">
                  <c:v>57.484000000000002</c:v>
                </c:pt>
                <c:pt idx="6408">
                  <c:v>65.254000000000005</c:v>
                </c:pt>
                <c:pt idx="6409">
                  <c:v>59.363999999999997</c:v>
                </c:pt>
                <c:pt idx="6410">
                  <c:v>59.081000000000003</c:v>
                </c:pt>
                <c:pt idx="6411">
                  <c:v>76.957999999999998</c:v>
                </c:pt>
                <c:pt idx="6412">
                  <c:v>53.106999999999999</c:v>
                </c:pt>
                <c:pt idx="6413">
                  <c:v>50.423000000000002</c:v>
                </c:pt>
                <c:pt idx="6414">
                  <c:v>72.177000000000007</c:v>
                </c:pt>
                <c:pt idx="6415">
                  <c:v>57.213000000000001</c:v>
                </c:pt>
                <c:pt idx="6416">
                  <c:v>56.594000000000001</c:v>
                </c:pt>
                <c:pt idx="6417">
                  <c:v>69.875</c:v>
                </c:pt>
                <c:pt idx="6418">
                  <c:v>78.725999999999999</c:v>
                </c:pt>
                <c:pt idx="6419">
                  <c:v>73.688999999999993</c:v>
                </c:pt>
                <c:pt idx="6420">
                  <c:v>73.775999999999996</c:v>
                </c:pt>
                <c:pt idx="6421">
                  <c:v>76.94</c:v>
                </c:pt>
                <c:pt idx="6422">
                  <c:v>77.153000000000006</c:v>
                </c:pt>
                <c:pt idx="6423">
                  <c:v>77.155000000000001</c:v>
                </c:pt>
                <c:pt idx="6424">
                  <c:v>76.194000000000003</c:v>
                </c:pt>
                <c:pt idx="6425">
                  <c:v>73.421000000000006</c:v>
                </c:pt>
                <c:pt idx="6426">
                  <c:v>76.787999999999997</c:v>
                </c:pt>
                <c:pt idx="6427">
                  <c:v>73.683999999999997</c:v>
                </c:pt>
                <c:pt idx="6428">
                  <c:v>68.260999999999996</c:v>
                </c:pt>
                <c:pt idx="6429">
                  <c:v>65.082999999999998</c:v>
                </c:pt>
                <c:pt idx="6430">
                  <c:v>62.283000000000001</c:v>
                </c:pt>
                <c:pt idx="6431">
                  <c:v>49.737000000000002</c:v>
                </c:pt>
                <c:pt idx="6432">
                  <c:v>71.754999999999995</c:v>
                </c:pt>
                <c:pt idx="6433">
                  <c:v>75.144000000000005</c:v>
                </c:pt>
                <c:pt idx="6434">
                  <c:v>75.028999999999996</c:v>
                </c:pt>
                <c:pt idx="6435">
                  <c:v>72.364000000000004</c:v>
                </c:pt>
                <c:pt idx="6436">
                  <c:v>70.331999999999994</c:v>
                </c:pt>
                <c:pt idx="6437">
                  <c:v>78.388000000000005</c:v>
                </c:pt>
                <c:pt idx="6438">
                  <c:v>73.599000000000004</c:v>
                </c:pt>
                <c:pt idx="6439">
                  <c:v>71.731999999999999</c:v>
                </c:pt>
                <c:pt idx="6440">
                  <c:v>78.400000000000006</c:v>
                </c:pt>
                <c:pt idx="6441">
                  <c:v>73.278000000000006</c:v>
                </c:pt>
                <c:pt idx="6442">
                  <c:v>81.405000000000001</c:v>
                </c:pt>
                <c:pt idx="6443">
                  <c:v>78.896000000000001</c:v>
                </c:pt>
                <c:pt idx="6444">
                  <c:v>77.45</c:v>
                </c:pt>
                <c:pt idx="6445">
                  <c:v>74.037999999999997</c:v>
                </c:pt>
                <c:pt idx="6446">
                  <c:v>77.492000000000004</c:v>
                </c:pt>
                <c:pt idx="6447">
                  <c:v>74.504000000000005</c:v>
                </c:pt>
                <c:pt idx="6448">
                  <c:v>73.290999999999997</c:v>
                </c:pt>
                <c:pt idx="6449">
                  <c:v>57.771000000000001</c:v>
                </c:pt>
                <c:pt idx="6450">
                  <c:v>69.296000000000006</c:v>
                </c:pt>
                <c:pt idx="6451">
                  <c:v>52.155999999999999</c:v>
                </c:pt>
                <c:pt idx="6452">
                  <c:v>63.99</c:v>
                </c:pt>
                <c:pt idx="6453">
                  <c:v>73.819000000000003</c:v>
                </c:pt>
                <c:pt idx="6454">
                  <c:v>75.885000000000005</c:v>
                </c:pt>
                <c:pt idx="6455">
                  <c:v>72.978999999999999</c:v>
                </c:pt>
                <c:pt idx="6456">
                  <c:v>80.043999999999997</c:v>
                </c:pt>
                <c:pt idx="6457">
                  <c:v>79.658000000000001</c:v>
                </c:pt>
                <c:pt idx="6458">
                  <c:v>80.391999999999996</c:v>
                </c:pt>
                <c:pt idx="6459">
                  <c:v>81.037000000000006</c:v>
                </c:pt>
                <c:pt idx="6460">
                  <c:v>76.105000000000004</c:v>
                </c:pt>
                <c:pt idx="6461">
                  <c:v>81.45</c:v>
                </c:pt>
                <c:pt idx="6462">
                  <c:v>82.23</c:v>
                </c:pt>
                <c:pt idx="6463">
                  <c:v>77.853999999999999</c:v>
                </c:pt>
                <c:pt idx="6464">
                  <c:v>78.320999999999998</c:v>
                </c:pt>
                <c:pt idx="6465">
                  <c:v>79.606999999999999</c:v>
                </c:pt>
                <c:pt idx="6466">
                  <c:v>72.989999999999995</c:v>
                </c:pt>
                <c:pt idx="6467">
                  <c:v>82.26</c:v>
                </c:pt>
                <c:pt idx="6468">
                  <c:v>66.180999999999997</c:v>
                </c:pt>
                <c:pt idx="6469">
                  <c:v>70.966999999999999</c:v>
                </c:pt>
                <c:pt idx="6470">
                  <c:v>58.963999999999999</c:v>
                </c:pt>
                <c:pt idx="6471">
                  <c:v>48.16</c:v>
                </c:pt>
                <c:pt idx="6472">
                  <c:v>68.763000000000005</c:v>
                </c:pt>
                <c:pt idx="6473">
                  <c:v>71.974000000000004</c:v>
                </c:pt>
                <c:pt idx="6474">
                  <c:v>80.379000000000005</c:v>
                </c:pt>
                <c:pt idx="6475">
                  <c:v>73.444000000000003</c:v>
                </c:pt>
                <c:pt idx="6476">
                  <c:v>81.263999999999996</c:v>
                </c:pt>
                <c:pt idx="6477">
                  <c:v>80.774000000000001</c:v>
                </c:pt>
                <c:pt idx="6478">
                  <c:v>82.394000000000005</c:v>
                </c:pt>
                <c:pt idx="6479">
                  <c:v>83.459000000000003</c:v>
                </c:pt>
                <c:pt idx="6480">
                  <c:v>80.643000000000001</c:v>
                </c:pt>
                <c:pt idx="6481">
                  <c:v>84.18</c:v>
                </c:pt>
                <c:pt idx="6482">
                  <c:v>81.406000000000006</c:v>
                </c:pt>
                <c:pt idx="6483">
                  <c:v>81.822999999999993</c:v>
                </c:pt>
                <c:pt idx="6484">
                  <c:v>81.894000000000005</c:v>
                </c:pt>
                <c:pt idx="6485">
                  <c:v>72.015000000000001</c:v>
                </c:pt>
                <c:pt idx="6486">
                  <c:v>83.070999999999998</c:v>
                </c:pt>
                <c:pt idx="6487">
                  <c:v>81.271000000000001</c:v>
                </c:pt>
                <c:pt idx="6488">
                  <c:v>72.903000000000006</c:v>
                </c:pt>
                <c:pt idx="6489">
                  <c:v>74.625</c:v>
                </c:pt>
                <c:pt idx="6490">
                  <c:v>71.087999999999994</c:v>
                </c:pt>
                <c:pt idx="6491">
                  <c:v>64.459000000000003</c:v>
                </c:pt>
                <c:pt idx="6492">
                  <c:v>73.878</c:v>
                </c:pt>
                <c:pt idx="6493">
                  <c:v>80.134</c:v>
                </c:pt>
                <c:pt idx="6494">
                  <c:v>76.546000000000006</c:v>
                </c:pt>
                <c:pt idx="6495">
                  <c:v>80.548000000000002</c:v>
                </c:pt>
                <c:pt idx="6496">
                  <c:v>81.227999999999994</c:v>
                </c:pt>
                <c:pt idx="6497">
                  <c:v>82.971000000000004</c:v>
                </c:pt>
                <c:pt idx="6498">
                  <c:v>83.019000000000005</c:v>
                </c:pt>
                <c:pt idx="6499">
                  <c:v>86.08</c:v>
                </c:pt>
                <c:pt idx="6500">
                  <c:v>82.662000000000006</c:v>
                </c:pt>
                <c:pt idx="6501">
                  <c:v>86.35</c:v>
                </c:pt>
                <c:pt idx="6502">
                  <c:v>84.41</c:v>
                </c:pt>
                <c:pt idx="6503">
                  <c:v>85.186000000000007</c:v>
                </c:pt>
                <c:pt idx="6504">
                  <c:v>85.385000000000005</c:v>
                </c:pt>
                <c:pt idx="6505">
                  <c:v>81.352000000000004</c:v>
                </c:pt>
                <c:pt idx="6506">
                  <c:v>83.933000000000007</c:v>
                </c:pt>
                <c:pt idx="6507">
                  <c:v>78.375</c:v>
                </c:pt>
                <c:pt idx="6508">
                  <c:v>76.774000000000001</c:v>
                </c:pt>
                <c:pt idx="6509">
                  <c:v>74.765000000000001</c:v>
                </c:pt>
                <c:pt idx="6510">
                  <c:v>69.876000000000005</c:v>
                </c:pt>
                <c:pt idx="6511">
                  <c:v>76.489999999999995</c:v>
                </c:pt>
                <c:pt idx="6512">
                  <c:v>63.064</c:v>
                </c:pt>
                <c:pt idx="6513">
                  <c:v>71.251000000000005</c:v>
                </c:pt>
                <c:pt idx="6514">
                  <c:v>71.567999999999998</c:v>
                </c:pt>
                <c:pt idx="6515">
                  <c:v>79.248000000000005</c:v>
                </c:pt>
                <c:pt idx="6516">
                  <c:v>81.378</c:v>
                </c:pt>
                <c:pt idx="6517">
                  <c:v>79.161000000000001</c:v>
                </c:pt>
                <c:pt idx="6518">
                  <c:v>86.44</c:v>
                </c:pt>
                <c:pt idx="6519">
                  <c:v>84.863</c:v>
                </c:pt>
                <c:pt idx="6520">
                  <c:v>86.411000000000001</c:v>
                </c:pt>
                <c:pt idx="6521">
                  <c:v>86.712999999999994</c:v>
                </c:pt>
                <c:pt idx="6522">
                  <c:v>86.17</c:v>
                </c:pt>
                <c:pt idx="6523">
                  <c:v>86.153999999999996</c:v>
                </c:pt>
                <c:pt idx="6524">
                  <c:v>87.673000000000002</c:v>
                </c:pt>
                <c:pt idx="6525">
                  <c:v>84.433000000000007</c:v>
                </c:pt>
                <c:pt idx="6526">
                  <c:v>85.869</c:v>
                </c:pt>
                <c:pt idx="6527">
                  <c:v>83.507999999999996</c:v>
                </c:pt>
                <c:pt idx="6528">
                  <c:v>82.98</c:v>
                </c:pt>
                <c:pt idx="6529">
                  <c:v>81.828999999999994</c:v>
                </c:pt>
                <c:pt idx="6530">
                  <c:v>75.218999999999994</c:v>
                </c:pt>
                <c:pt idx="6531">
                  <c:v>73.768000000000001</c:v>
                </c:pt>
                <c:pt idx="6532">
                  <c:v>69.787000000000006</c:v>
                </c:pt>
                <c:pt idx="6533">
                  <c:v>73.494</c:v>
                </c:pt>
                <c:pt idx="6534">
                  <c:v>76.968999999999994</c:v>
                </c:pt>
                <c:pt idx="6535">
                  <c:v>82.695999999999998</c:v>
                </c:pt>
                <c:pt idx="6536">
                  <c:v>78.507000000000005</c:v>
                </c:pt>
                <c:pt idx="6537">
                  <c:v>83.284999999999997</c:v>
                </c:pt>
                <c:pt idx="6538">
                  <c:v>83.335999999999999</c:v>
                </c:pt>
                <c:pt idx="6539">
                  <c:v>83.147999999999996</c:v>
                </c:pt>
                <c:pt idx="6540">
                  <c:v>87.343000000000004</c:v>
                </c:pt>
                <c:pt idx="6541">
                  <c:v>86.25</c:v>
                </c:pt>
                <c:pt idx="6542">
                  <c:v>86.802999999999997</c:v>
                </c:pt>
                <c:pt idx="6543">
                  <c:v>88.328000000000003</c:v>
                </c:pt>
                <c:pt idx="6544">
                  <c:v>87.781000000000006</c:v>
                </c:pt>
                <c:pt idx="6545">
                  <c:v>86.841999999999999</c:v>
                </c:pt>
                <c:pt idx="6546">
                  <c:v>87.100999999999999</c:v>
                </c:pt>
                <c:pt idx="6547">
                  <c:v>85.674000000000007</c:v>
                </c:pt>
                <c:pt idx="6548">
                  <c:v>85.152000000000001</c:v>
                </c:pt>
                <c:pt idx="6549">
                  <c:v>83.831000000000003</c:v>
                </c:pt>
                <c:pt idx="6550">
                  <c:v>81.468999999999994</c:v>
                </c:pt>
                <c:pt idx="6551">
                  <c:v>78.343000000000004</c:v>
                </c:pt>
                <c:pt idx="6552">
                  <c:v>70.608999999999995</c:v>
                </c:pt>
                <c:pt idx="6553">
                  <c:v>43.109000000000002</c:v>
                </c:pt>
                <c:pt idx="6554">
                  <c:v>67.908000000000001</c:v>
                </c:pt>
                <c:pt idx="6555">
                  <c:v>76.534999999999997</c:v>
                </c:pt>
                <c:pt idx="6556">
                  <c:v>82.501000000000005</c:v>
                </c:pt>
                <c:pt idx="6557">
                  <c:v>84.305999999999997</c:v>
                </c:pt>
                <c:pt idx="6558">
                  <c:v>85.820999999999998</c:v>
                </c:pt>
                <c:pt idx="6559">
                  <c:v>86.716999999999999</c:v>
                </c:pt>
                <c:pt idx="6560">
                  <c:v>88.12</c:v>
                </c:pt>
                <c:pt idx="6561">
                  <c:v>88.481999999999999</c:v>
                </c:pt>
                <c:pt idx="6562">
                  <c:v>85.468999999999994</c:v>
                </c:pt>
                <c:pt idx="6563">
                  <c:v>87.578000000000003</c:v>
                </c:pt>
                <c:pt idx="6564">
                  <c:v>89.085999999999999</c:v>
                </c:pt>
                <c:pt idx="6565">
                  <c:v>87.578999999999994</c:v>
                </c:pt>
                <c:pt idx="6566">
                  <c:v>89.245000000000005</c:v>
                </c:pt>
                <c:pt idx="6567">
                  <c:v>85.537999999999997</c:v>
                </c:pt>
                <c:pt idx="6568">
                  <c:v>87.34</c:v>
                </c:pt>
                <c:pt idx="6569">
                  <c:v>85.203000000000003</c:v>
                </c:pt>
                <c:pt idx="6570">
                  <c:v>84.816999999999993</c:v>
                </c:pt>
                <c:pt idx="6571">
                  <c:v>80.421000000000006</c:v>
                </c:pt>
                <c:pt idx="6572">
                  <c:v>77.691000000000003</c:v>
                </c:pt>
                <c:pt idx="6573">
                  <c:v>61.216000000000001</c:v>
                </c:pt>
                <c:pt idx="6574">
                  <c:v>68.555000000000007</c:v>
                </c:pt>
                <c:pt idx="6575">
                  <c:v>76.150999999999996</c:v>
                </c:pt>
                <c:pt idx="6576">
                  <c:v>77.457999999999998</c:v>
                </c:pt>
                <c:pt idx="6577">
                  <c:v>84.248999999999995</c:v>
                </c:pt>
                <c:pt idx="6578">
                  <c:v>85.33</c:v>
                </c:pt>
                <c:pt idx="6579">
                  <c:v>85.662999999999997</c:v>
                </c:pt>
                <c:pt idx="6580">
                  <c:v>88.932000000000002</c:v>
                </c:pt>
                <c:pt idx="6581">
                  <c:v>87.997</c:v>
                </c:pt>
                <c:pt idx="6582">
                  <c:v>89.96</c:v>
                </c:pt>
                <c:pt idx="6583">
                  <c:v>89.49</c:v>
                </c:pt>
                <c:pt idx="6584">
                  <c:v>89.483999999999995</c:v>
                </c:pt>
                <c:pt idx="6585">
                  <c:v>92.198999999999998</c:v>
                </c:pt>
                <c:pt idx="6586">
                  <c:v>89.058999999999997</c:v>
                </c:pt>
                <c:pt idx="6587">
                  <c:v>87.588999999999999</c:v>
                </c:pt>
                <c:pt idx="6588">
                  <c:v>89.102000000000004</c:v>
                </c:pt>
                <c:pt idx="6589">
                  <c:v>86.093999999999994</c:v>
                </c:pt>
                <c:pt idx="6590">
                  <c:v>82.656999999999996</c:v>
                </c:pt>
                <c:pt idx="6591">
                  <c:v>85.962000000000003</c:v>
                </c:pt>
                <c:pt idx="6592">
                  <c:v>72.97</c:v>
                </c:pt>
                <c:pt idx="6593">
                  <c:v>75.930000000000007</c:v>
                </c:pt>
                <c:pt idx="6594">
                  <c:v>75.48</c:v>
                </c:pt>
                <c:pt idx="6595">
                  <c:v>72.956000000000003</c:v>
                </c:pt>
                <c:pt idx="6596">
                  <c:v>81.861000000000004</c:v>
                </c:pt>
                <c:pt idx="6597">
                  <c:v>84.399000000000001</c:v>
                </c:pt>
                <c:pt idx="6598">
                  <c:v>87.536000000000001</c:v>
                </c:pt>
                <c:pt idx="6599">
                  <c:v>84.674000000000007</c:v>
                </c:pt>
                <c:pt idx="6600">
                  <c:v>89.902000000000001</c:v>
                </c:pt>
                <c:pt idx="6601">
                  <c:v>87.367999999999995</c:v>
                </c:pt>
                <c:pt idx="6602">
                  <c:v>90.355000000000004</c:v>
                </c:pt>
                <c:pt idx="6603">
                  <c:v>89.316000000000003</c:v>
                </c:pt>
                <c:pt idx="6604">
                  <c:v>88.01</c:v>
                </c:pt>
                <c:pt idx="6605">
                  <c:v>90.320999999999998</c:v>
                </c:pt>
                <c:pt idx="6606">
                  <c:v>85.878</c:v>
                </c:pt>
                <c:pt idx="6607">
                  <c:v>89.456999999999994</c:v>
                </c:pt>
                <c:pt idx="6608">
                  <c:v>87.760999999999996</c:v>
                </c:pt>
                <c:pt idx="6609">
                  <c:v>83.944999999999993</c:v>
                </c:pt>
                <c:pt idx="6610">
                  <c:v>88.483999999999995</c:v>
                </c:pt>
                <c:pt idx="6611">
                  <c:v>70.819999999999993</c:v>
                </c:pt>
                <c:pt idx="6612">
                  <c:v>65.122</c:v>
                </c:pt>
                <c:pt idx="6613">
                  <c:v>68.706000000000003</c:v>
                </c:pt>
                <c:pt idx="6614">
                  <c:v>79.543000000000006</c:v>
                </c:pt>
                <c:pt idx="6615">
                  <c:v>80.706000000000003</c:v>
                </c:pt>
                <c:pt idx="6616">
                  <c:v>75.771000000000001</c:v>
                </c:pt>
                <c:pt idx="6617">
                  <c:v>89.257000000000005</c:v>
                </c:pt>
                <c:pt idx="6618">
                  <c:v>80.509</c:v>
                </c:pt>
                <c:pt idx="6619">
                  <c:v>87.718999999999994</c:v>
                </c:pt>
                <c:pt idx="6620">
                  <c:v>85.242000000000004</c:v>
                </c:pt>
                <c:pt idx="6621">
                  <c:v>86.566999999999993</c:v>
                </c:pt>
                <c:pt idx="6622">
                  <c:v>87.718999999999994</c:v>
                </c:pt>
                <c:pt idx="6623">
                  <c:v>88.766000000000005</c:v>
                </c:pt>
                <c:pt idx="6624">
                  <c:v>83.872</c:v>
                </c:pt>
                <c:pt idx="6625">
                  <c:v>88.316999999999993</c:v>
                </c:pt>
                <c:pt idx="6626">
                  <c:v>81.192999999999998</c:v>
                </c:pt>
                <c:pt idx="6627">
                  <c:v>86.161000000000001</c:v>
                </c:pt>
                <c:pt idx="6628">
                  <c:v>84.106999999999999</c:v>
                </c:pt>
                <c:pt idx="6629">
                  <c:v>78.510000000000005</c:v>
                </c:pt>
                <c:pt idx="6630">
                  <c:v>81.41</c:v>
                </c:pt>
                <c:pt idx="6631">
                  <c:v>46.481000000000002</c:v>
                </c:pt>
                <c:pt idx="6632">
                  <c:v>81.433999999999997</c:v>
                </c:pt>
                <c:pt idx="6633">
                  <c:v>76.275000000000006</c:v>
                </c:pt>
                <c:pt idx="6634">
                  <c:v>65.013000000000005</c:v>
                </c:pt>
                <c:pt idx="6635">
                  <c:v>73.576999999999998</c:v>
                </c:pt>
                <c:pt idx="6636">
                  <c:v>85.536000000000001</c:v>
                </c:pt>
                <c:pt idx="6637">
                  <c:v>78.608999999999995</c:v>
                </c:pt>
                <c:pt idx="6638">
                  <c:v>83.546000000000006</c:v>
                </c:pt>
                <c:pt idx="6639">
                  <c:v>88.590999999999994</c:v>
                </c:pt>
                <c:pt idx="6640">
                  <c:v>82.736999999999995</c:v>
                </c:pt>
                <c:pt idx="6641">
                  <c:v>86.537999999999997</c:v>
                </c:pt>
                <c:pt idx="6642">
                  <c:v>86.391000000000005</c:v>
                </c:pt>
                <c:pt idx="6643">
                  <c:v>79.191000000000003</c:v>
                </c:pt>
                <c:pt idx="6644">
                  <c:v>84.677999999999997</c:v>
                </c:pt>
                <c:pt idx="6645">
                  <c:v>84.012</c:v>
                </c:pt>
                <c:pt idx="6646">
                  <c:v>79.191000000000003</c:v>
                </c:pt>
                <c:pt idx="6647">
                  <c:v>81.45</c:v>
                </c:pt>
                <c:pt idx="6648">
                  <c:v>80.058000000000007</c:v>
                </c:pt>
                <c:pt idx="6649">
                  <c:v>75.787000000000006</c:v>
                </c:pt>
                <c:pt idx="6650">
                  <c:v>75.731999999999999</c:v>
                </c:pt>
                <c:pt idx="6651">
                  <c:v>46.048999999999999</c:v>
                </c:pt>
                <c:pt idx="6652">
                  <c:v>65.63</c:v>
                </c:pt>
                <c:pt idx="6653">
                  <c:v>54.609000000000002</c:v>
                </c:pt>
                <c:pt idx="6654">
                  <c:v>73.132000000000005</c:v>
                </c:pt>
                <c:pt idx="6655">
                  <c:v>76.676000000000002</c:v>
                </c:pt>
                <c:pt idx="6656">
                  <c:v>72.953000000000003</c:v>
                </c:pt>
                <c:pt idx="6657">
                  <c:v>69.92</c:v>
                </c:pt>
                <c:pt idx="6658">
                  <c:v>66.665000000000006</c:v>
                </c:pt>
                <c:pt idx="6659">
                  <c:v>74.668999999999997</c:v>
                </c:pt>
                <c:pt idx="6660">
                  <c:v>78.747</c:v>
                </c:pt>
                <c:pt idx="6661">
                  <c:v>83.073999999999998</c:v>
                </c:pt>
                <c:pt idx="6662">
                  <c:v>83.286000000000001</c:v>
                </c:pt>
                <c:pt idx="6663">
                  <c:v>84.51</c:v>
                </c:pt>
                <c:pt idx="6664">
                  <c:v>84.393000000000001</c:v>
                </c:pt>
                <c:pt idx="6665">
                  <c:v>82.245000000000005</c:v>
                </c:pt>
                <c:pt idx="6666">
                  <c:v>81.47</c:v>
                </c:pt>
                <c:pt idx="6667">
                  <c:v>75.534000000000006</c:v>
                </c:pt>
                <c:pt idx="6668">
                  <c:v>68.432000000000002</c:v>
                </c:pt>
                <c:pt idx="6669">
                  <c:v>67.290999999999997</c:v>
                </c:pt>
                <c:pt idx="6670">
                  <c:v>65.856999999999999</c:v>
                </c:pt>
                <c:pt idx="6671">
                  <c:v>53.158999999999999</c:v>
                </c:pt>
                <c:pt idx="6672">
                  <c:v>67.263000000000005</c:v>
                </c:pt>
                <c:pt idx="6673">
                  <c:v>71.039000000000001</c:v>
                </c:pt>
                <c:pt idx="6674">
                  <c:v>75.433999999999997</c:v>
                </c:pt>
                <c:pt idx="6675">
                  <c:v>78.942999999999998</c:v>
                </c:pt>
                <c:pt idx="6676">
                  <c:v>78.665000000000006</c:v>
                </c:pt>
                <c:pt idx="6677">
                  <c:v>77.644000000000005</c:v>
                </c:pt>
                <c:pt idx="6678">
                  <c:v>76.692999999999998</c:v>
                </c:pt>
                <c:pt idx="6679">
                  <c:v>77.644000000000005</c:v>
                </c:pt>
                <c:pt idx="6680">
                  <c:v>78.072000000000003</c:v>
                </c:pt>
                <c:pt idx="6681">
                  <c:v>75.358999999999995</c:v>
                </c:pt>
                <c:pt idx="6682">
                  <c:v>70.945999999999998</c:v>
                </c:pt>
                <c:pt idx="6683">
                  <c:v>71.546000000000006</c:v>
                </c:pt>
                <c:pt idx="6684">
                  <c:v>70.122</c:v>
                </c:pt>
                <c:pt idx="6685">
                  <c:v>67.638000000000005</c:v>
                </c:pt>
                <c:pt idx="6686">
                  <c:v>59.384</c:v>
                </c:pt>
                <c:pt idx="6687">
                  <c:v>51.767000000000003</c:v>
                </c:pt>
                <c:pt idx="6688">
                  <c:v>38.021999999999998</c:v>
                </c:pt>
                <c:pt idx="6689">
                  <c:v>56.356999999999999</c:v>
                </c:pt>
                <c:pt idx="6690">
                  <c:v>58.542999999999999</c:v>
                </c:pt>
                <c:pt idx="6691">
                  <c:v>69.332999999999998</c:v>
                </c:pt>
                <c:pt idx="6692">
                  <c:v>71.888000000000005</c:v>
                </c:pt>
                <c:pt idx="6693">
                  <c:v>70.328000000000003</c:v>
                </c:pt>
                <c:pt idx="6694">
                  <c:v>69.161000000000001</c:v>
                </c:pt>
                <c:pt idx="6695">
                  <c:v>68.275999999999996</c:v>
                </c:pt>
                <c:pt idx="6696">
                  <c:v>71.628</c:v>
                </c:pt>
                <c:pt idx="6697">
                  <c:v>71.38</c:v>
                </c:pt>
                <c:pt idx="6698">
                  <c:v>70.662000000000006</c:v>
                </c:pt>
                <c:pt idx="6699">
                  <c:v>66.866</c:v>
                </c:pt>
                <c:pt idx="6700">
                  <c:v>65.355000000000004</c:v>
                </c:pt>
                <c:pt idx="6701">
                  <c:v>67.233999999999995</c:v>
                </c:pt>
                <c:pt idx="6702">
                  <c:v>60.216000000000001</c:v>
                </c:pt>
                <c:pt idx="6703">
                  <c:v>54.633000000000003</c:v>
                </c:pt>
                <c:pt idx="6704">
                  <c:v>48.677999999999997</c:v>
                </c:pt>
                <c:pt idx="6705">
                  <c:v>40.976999999999997</c:v>
                </c:pt>
                <c:pt idx="6706">
                  <c:v>62.204000000000001</c:v>
                </c:pt>
                <c:pt idx="6707">
                  <c:v>69.058000000000007</c:v>
                </c:pt>
                <c:pt idx="6708">
                  <c:v>66.131</c:v>
                </c:pt>
                <c:pt idx="6709">
                  <c:v>63.393000000000001</c:v>
                </c:pt>
                <c:pt idx="6710">
                  <c:v>69.566000000000003</c:v>
                </c:pt>
                <c:pt idx="6711">
                  <c:v>73.23</c:v>
                </c:pt>
                <c:pt idx="6712">
                  <c:v>39.378</c:v>
                </c:pt>
                <c:pt idx="6713">
                  <c:v>64.043999999999997</c:v>
                </c:pt>
                <c:pt idx="6714">
                  <c:v>60.372</c:v>
                </c:pt>
                <c:pt idx="6715">
                  <c:v>67.882999999999996</c:v>
                </c:pt>
                <c:pt idx="6716">
                  <c:v>75.242000000000004</c:v>
                </c:pt>
                <c:pt idx="6717">
                  <c:v>70.725999999999999</c:v>
                </c:pt>
                <c:pt idx="6718">
                  <c:v>51.24</c:v>
                </c:pt>
                <c:pt idx="6719">
                  <c:v>69.697999999999993</c:v>
                </c:pt>
                <c:pt idx="6720">
                  <c:v>61.411999999999999</c:v>
                </c:pt>
                <c:pt idx="6721">
                  <c:v>49.031999999999996</c:v>
                </c:pt>
                <c:pt idx="6722">
                  <c:v>63.344999999999999</c:v>
                </c:pt>
                <c:pt idx="6723">
                  <c:v>74.98</c:v>
                </c:pt>
                <c:pt idx="6724">
                  <c:v>31.887</c:v>
                </c:pt>
                <c:pt idx="6725">
                  <c:v>60.209000000000003</c:v>
                </c:pt>
                <c:pt idx="6726">
                  <c:v>68.132999999999996</c:v>
                </c:pt>
                <c:pt idx="6727">
                  <c:v>69.641000000000005</c:v>
                </c:pt>
                <c:pt idx="6728">
                  <c:v>67.733000000000004</c:v>
                </c:pt>
                <c:pt idx="6729">
                  <c:v>59.865000000000002</c:v>
                </c:pt>
                <c:pt idx="6730">
                  <c:v>61.716000000000001</c:v>
                </c:pt>
                <c:pt idx="6731">
                  <c:v>73.007999999999996</c:v>
                </c:pt>
                <c:pt idx="6732">
                  <c:v>67.811999999999998</c:v>
                </c:pt>
                <c:pt idx="6733">
                  <c:v>59.726999999999997</c:v>
                </c:pt>
                <c:pt idx="6734">
                  <c:v>69.629000000000005</c:v>
                </c:pt>
                <c:pt idx="6735">
                  <c:v>70.533000000000001</c:v>
                </c:pt>
                <c:pt idx="6736">
                  <c:v>71.725999999999999</c:v>
                </c:pt>
                <c:pt idx="6737">
                  <c:v>57.676000000000002</c:v>
                </c:pt>
                <c:pt idx="6738">
                  <c:v>68.772999999999996</c:v>
                </c:pt>
                <c:pt idx="6739">
                  <c:v>69.546000000000006</c:v>
                </c:pt>
                <c:pt idx="6740">
                  <c:v>65.290000000000006</c:v>
                </c:pt>
                <c:pt idx="6741">
                  <c:v>72.716999999999999</c:v>
                </c:pt>
                <c:pt idx="6742">
                  <c:v>75.212000000000003</c:v>
                </c:pt>
                <c:pt idx="6743">
                  <c:v>69.769000000000005</c:v>
                </c:pt>
                <c:pt idx="6744">
                  <c:v>70.251000000000005</c:v>
                </c:pt>
                <c:pt idx="6745">
                  <c:v>59.332000000000001</c:v>
                </c:pt>
                <c:pt idx="6746">
                  <c:v>62.363</c:v>
                </c:pt>
                <c:pt idx="6747">
                  <c:v>46.481000000000002</c:v>
                </c:pt>
                <c:pt idx="6748">
                  <c:v>71.480999999999995</c:v>
                </c:pt>
                <c:pt idx="6749">
                  <c:v>62.906999999999996</c:v>
                </c:pt>
                <c:pt idx="6750">
                  <c:v>70.995000000000005</c:v>
                </c:pt>
                <c:pt idx="6751">
                  <c:v>70.912999999999997</c:v>
                </c:pt>
                <c:pt idx="6752">
                  <c:v>69.105000000000004</c:v>
                </c:pt>
                <c:pt idx="6753">
                  <c:v>67.447999999999993</c:v>
                </c:pt>
                <c:pt idx="6754">
                  <c:v>62.975000000000001</c:v>
                </c:pt>
                <c:pt idx="6755">
                  <c:v>58.268000000000001</c:v>
                </c:pt>
                <c:pt idx="6756">
                  <c:v>71.527000000000001</c:v>
                </c:pt>
                <c:pt idx="6757">
                  <c:v>71.995999999999995</c:v>
                </c:pt>
                <c:pt idx="6758">
                  <c:v>71.061000000000007</c:v>
                </c:pt>
                <c:pt idx="6759">
                  <c:v>62.4</c:v>
                </c:pt>
                <c:pt idx="6760">
                  <c:v>70.268000000000001</c:v>
                </c:pt>
                <c:pt idx="6761">
                  <c:v>76.805000000000007</c:v>
                </c:pt>
                <c:pt idx="6762">
                  <c:v>64.991</c:v>
                </c:pt>
                <c:pt idx="6763">
                  <c:v>63.798000000000002</c:v>
                </c:pt>
                <c:pt idx="6764">
                  <c:v>77.700999999999993</c:v>
                </c:pt>
                <c:pt idx="6765">
                  <c:v>71.137</c:v>
                </c:pt>
                <c:pt idx="6766">
                  <c:v>58.002000000000002</c:v>
                </c:pt>
                <c:pt idx="6767">
                  <c:v>75.188999999999993</c:v>
                </c:pt>
                <c:pt idx="6768">
                  <c:v>69.313999999999993</c:v>
                </c:pt>
                <c:pt idx="6769">
                  <c:v>67.613</c:v>
                </c:pt>
                <c:pt idx="6770">
                  <c:v>58.625999999999998</c:v>
                </c:pt>
                <c:pt idx="6771">
                  <c:v>64.194999999999993</c:v>
                </c:pt>
                <c:pt idx="6772">
                  <c:v>56.231999999999999</c:v>
                </c:pt>
                <c:pt idx="6773">
                  <c:v>57.308</c:v>
                </c:pt>
                <c:pt idx="6774">
                  <c:v>70.853999999999999</c:v>
                </c:pt>
                <c:pt idx="6775">
                  <c:v>55.838999999999999</c:v>
                </c:pt>
                <c:pt idx="6776">
                  <c:v>75.900999999999996</c:v>
                </c:pt>
                <c:pt idx="6777">
                  <c:v>64.656000000000006</c:v>
                </c:pt>
                <c:pt idx="6778">
                  <c:v>64.349999999999994</c:v>
                </c:pt>
                <c:pt idx="6779">
                  <c:v>72.466999999999999</c:v>
                </c:pt>
                <c:pt idx="6780">
                  <c:v>69.099000000000004</c:v>
                </c:pt>
                <c:pt idx="6781">
                  <c:v>74.406000000000006</c:v>
                </c:pt>
                <c:pt idx="6782">
                  <c:v>56.488999999999997</c:v>
                </c:pt>
                <c:pt idx="6783">
                  <c:v>64.691999999999993</c:v>
                </c:pt>
                <c:pt idx="6784">
                  <c:v>59.357999999999997</c:v>
                </c:pt>
                <c:pt idx="6785">
                  <c:v>59.42</c:v>
                </c:pt>
                <c:pt idx="6786">
                  <c:v>76.962999999999994</c:v>
                </c:pt>
                <c:pt idx="6787">
                  <c:v>55.575000000000003</c:v>
                </c:pt>
                <c:pt idx="6788">
                  <c:v>53.25</c:v>
                </c:pt>
                <c:pt idx="6789">
                  <c:v>72.578000000000003</c:v>
                </c:pt>
                <c:pt idx="6790">
                  <c:v>54.691000000000003</c:v>
                </c:pt>
                <c:pt idx="6791">
                  <c:v>49.667000000000002</c:v>
                </c:pt>
                <c:pt idx="6792">
                  <c:v>69.165000000000006</c:v>
                </c:pt>
                <c:pt idx="6793">
                  <c:v>78.590999999999994</c:v>
                </c:pt>
                <c:pt idx="6794">
                  <c:v>73.397000000000006</c:v>
                </c:pt>
                <c:pt idx="6795">
                  <c:v>72.415000000000006</c:v>
                </c:pt>
                <c:pt idx="6796">
                  <c:v>76.769000000000005</c:v>
                </c:pt>
                <c:pt idx="6797">
                  <c:v>76.923000000000002</c:v>
                </c:pt>
                <c:pt idx="6798">
                  <c:v>76.442999999999998</c:v>
                </c:pt>
                <c:pt idx="6799">
                  <c:v>75.900999999999996</c:v>
                </c:pt>
                <c:pt idx="6800">
                  <c:v>73.12</c:v>
                </c:pt>
                <c:pt idx="6801">
                  <c:v>76.216999999999999</c:v>
                </c:pt>
                <c:pt idx="6802">
                  <c:v>73.400999999999996</c:v>
                </c:pt>
                <c:pt idx="6803">
                  <c:v>67.194000000000003</c:v>
                </c:pt>
                <c:pt idx="6804">
                  <c:v>64.090999999999994</c:v>
                </c:pt>
                <c:pt idx="6805">
                  <c:v>62.271999999999998</c:v>
                </c:pt>
                <c:pt idx="6806">
                  <c:v>54.692</c:v>
                </c:pt>
                <c:pt idx="6807">
                  <c:v>71.971000000000004</c:v>
                </c:pt>
                <c:pt idx="6808">
                  <c:v>75.2</c:v>
                </c:pt>
                <c:pt idx="6809">
                  <c:v>75.048000000000002</c:v>
                </c:pt>
                <c:pt idx="6810">
                  <c:v>72.716999999999999</c:v>
                </c:pt>
                <c:pt idx="6811">
                  <c:v>69.997</c:v>
                </c:pt>
                <c:pt idx="6812">
                  <c:v>77.828999999999994</c:v>
                </c:pt>
                <c:pt idx="6813">
                  <c:v>73.945999999999998</c:v>
                </c:pt>
                <c:pt idx="6814">
                  <c:v>71.606999999999999</c:v>
                </c:pt>
                <c:pt idx="6815">
                  <c:v>77.677000000000007</c:v>
                </c:pt>
                <c:pt idx="6816">
                  <c:v>73.349999999999994</c:v>
                </c:pt>
                <c:pt idx="6817">
                  <c:v>81.369</c:v>
                </c:pt>
                <c:pt idx="6818">
                  <c:v>78.331000000000003</c:v>
                </c:pt>
                <c:pt idx="6819">
                  <c:v>77.257000000000005</c:v>
                </c:pt>
                <c:pt idx="6820">
                  <c:v>73.891000000000005</c:v>
                </c:pt>
                <c:pt idx="6821">
                  <c:v>77.23</c:v>
                </c:pt>
                <c:pt idx="6822">
                  <c:v>73.875</c:v>
                </c:pt>
                <c:pt idx="6823">
                  <c:v>72.591999999999999</c:v>
                </c:pt>
                <c:pt idx="6824">
                  <c:v>53.831000000000003</c:v>
                </c:pt>
                <c:pt idx="6825">
                  <c:v>68.147000000000006</c:v>
                </c:pt>
                <c:pt idx="6826">
                  <c:v>57.73</c:v>
                </c:pt>
                <c:pt idx="6827">
                  <c:v>65.504000000000005</c:v>
                </c:pt>
                <c:pt idx="6828">
                  <c:v>74.073999999999998</c:v>
                </c:pt>
                <c:pt idx="6829">
                  <c:v>76.331000000000003</c:v>
                </c:pt>
                <c:pt idx="6830">
                  <c:v>74.063000000000002</c:v>
                </c:pt>
                <c:pt idx="6831">
                  <c:v>80.593000000000004</c:v>
                </c:pt>
                <c:pt idx="6832">
                  <c:v>79.509</c:v>
                </c:pt>
                <c:pt idx="6833">
                  <c:v>80.975999999999999</c:v>
                </c:pt>
                <c:pt idx="6834">
                  <c:v>81.37</c:v>
                </c:pt>
                <c:pt idx="6835">
                  <c:v>75.774000000000001</c:v>
                </c:pt>
                <c:pt idx="6836">
                  <c:v>81.781000000000006</c:v>
                </c:pt>
                <c:pt idx="6837">
                  <c:v>82.533000000000001</c:v>
                </c:pt>
                <c:pt idx="6838">
                  <c:v>77.491</c:v>
                </c:pt>
                <c:pt idx="6839">
                  <c:v>77.966999999999999</c:v>
                </c:pt>
                <c:pt idx="6840">
                  <c:v>79.882999999999996</c:v>
                </c:pt>
                <c:pt idx="6841">
                  <c:v>73.597999999999999</c:v>
                </c:pt>
                <c:pt idx="6842">
                  <c:v>82.213999999999999</c:v>
                </c:pt>
                <c:pt idx="6843">
                  <c:v>66.747</c:v>
                </c:pt>
                <c:pt idx="6844">
                  <c:v>71.301000000000002</c:v>
                </c:pt>
                <c:pt idx="6845">
                  <c:v>59.19</c:v>
                </c:pt>
                <c:pt idx="6846">
                  <c:v>50.156999999999996</c:v>
                </c:pt>
                <c:pt idx="6847">
                  <c:v>69.207999999999998</c:v>
                </c:pt>
                <c:pt idx="6848">
                  <c:v>71.302000000000007</c:v>
                </c:pt>
                <c:pt idx="6849">
                  <c:v>79.888000000000005</c:v>
                </c:pt>
                <c:pt idx="6850">
                  <c:v>74.073999999999998</c:v>
                </c:pt>
                <c:pt idx="6851">
                  <c:v>81.459000000000003</c:v>
                </c:pt>
                <c:pt idx="6852">
                  <c:v>80.369</c:v>
                </c:pt>
                <c:pt idx="6853">
                  <c:v>82.741</c:v>
                </c:pt>
                <c:pt idx="6854">
                  <c:v>83.614999999999995</c:v>
                </c:pt>
                <c:pt idx="6855">
                  <c:v>80.375</c:v>
                </c:pt>
                <c:pt idx="6856">
                  <c:v>84.430999999999997</c:v>
                </c:pt>
                <c:pt idx="6857">
                  <c:v>81.784999999999997</c:v>
                </c:pt>
                <c:pt idx="6858">
                  <c:v>82.372</c:v>
                </c:pt>
                <c:pt idx="6859">
                  <c:v>81.563999999999993</c:v>
                </c:pt>
                <c:pt idx="6860">
                  <c:v>73.114999999999995</c:v>
                </c:pt>
                <c:pt idx="6861">
                  <c:v>83.423000000000002</c:v>
                </c:pt>
                <c:pt idx="6862">
                  <c:v>81.111999999999995</c:v>
                </c:pt>
                <c:pt idx="6863">
                  <c:v>74.010000000000005</c:v>
                </c:pt>
                <c:pt idx="6864">
                  <c:v>75.269000000000005</c:v>
                </c:pt>
                <c:pt idx="6865">
                  <c:v>71.183000000000007</c:v>
                </c:pt>
                <c:pt idx="6866">
                  <c:v>61.563000000000002</c:v>
                </c:pt>
                <c:pt idx="6867">
                  <c:v>73.763999999999996</c:v>
                </c:pt>
                <c:pt idx="6868">
                  <c:v>80.147999999999996</c:v>
                </c:pt>
                <c:pt idx="6869">
                  <c:v>75.525999999999996</c:v>
                </c:pt>
                <c:pt idx="6870">
                  <c:v>80.78</c:v>
                </c:pt>
                <c:pt idx="6871">
                  <c:v>81.195999999999998</c:v>
                </c:pt>
                <c:pt idx="6872">
                  <c:v>82.498000000000005</c:v>
                </c:pt>
                <c:pt idx="6873">
                  <c:v>83.064999999999998</c:v>
                </c:pt>
                <c:pt idx="6874">
                  <c:v>86.204999999999998</c:v>
                </c:pt>
                <c:pt idx="6875">
                  <c:v>82.096000000000004</c:v>
                </c:pt>
                <c:pt idx="6876">
                  <c:v>85.813999999999993</c:v>
                </c:pt>
                <c:pt idx="6877">
                  <c:v>84.617999999999995</c:v>
                </c:pt>
                <c:pt idx="6878">
                  <c:v>85.320999999999998</c:v>
                </c:pt>
                <c:pt idx="6879">
                  <c:v>85.097999999999999</c:v>
                </c:pt>
                <c:pt idx="6880">
                  <c:v>81.582999999999998</c:v>
                </c:pt>
                <c:pt idx="6881">
                  <c:v>84.137</c:v>
                </c:pt>
                <c:pt idx="6882">
                  <c:v>78.013999999999996</c:v>
                </c:pt>
                <c:pt idx="6883">
                  <c:v>77.248000000000005</c:v>
                </c:pt>
                <c:pt idx="6884">
                  <c:v>75.459000000000003</c:v>
                </c:pt>
                <c:pt idx="6885">
                  <c:v>69.599000000000004</c:v>
                </c:pt>
                <c:pt idx="6886">
                  <c:v>76.805000000000007</c:v>
                </c:pt>
                <c:pt idx="6887">
                  <c:v>63.500999999999998</c:v>
                </c:pt>
                <c:pt idx="6888">
                  <c:v>70.528000000000006</c:v>
                </c:pt>
                <c:pt idx="6889">
                  <c:v>70.259</c:v>
                </c:pt>
                <c:pt idx="6890">
                  <c:v>79.293000000000006</c:v>
                </c:pt>
                <c:pt idx="6891">
                  <c:v>81.403999999999996</c:v>
                </c:pt>
                <c:pt idx="6892">
                  <c:v>78.144999999999996</c:v>
                </c:pt>
                <c:pt idx="6893">
                  <c:v>86.474999999999994</c:v>
                </c:pt>
                <c:pt idx="6894">
                  <c:v>85.087999999999994</c:v>
                </c:pt>
                <c:pt idx="6895">
                  <c:v>86.616</c:v>
                </c:pt>
                <c:pt idx="6896">
                  <c:v>86.22</c:v>
                </c:pt>
                <c:pt idx="6897">
                  <c:v>86.372</c:v>
                </c:pt>
                <c:pt idx="6898">
                  <c:v>86.302999999999997</c:v>
                </c:pt>
                <c:pt idx="6899">
                  <c:v>87.296000000000006</c:v>
                </c:pt>
                <c:pt idx="6900">
                  <c:v>84.513000000000005</c:v>
                </c:pt>
                <c:pt idx="6901">
                  <c:v>85.965999999999994</c:v>
                </c:pt>
                <c:pt idx="6902">
                  <c:v>82.876000000000005</c:v>
                </c:pt>
                <c:pt idx="6903">
                  <c:v>82.33</c:v>
                </c:pt>
                <c:pt idx="6904">
                  <c:v>81.754999999999995</c:v>
                </c:pt>
                <c:pt idx="6905">
                  <c:v>74.924000000000007</c:v>
                </c:pt>
                <c:pt idx="6906">
                  <c:v>73.040999999999997</c:v>
                </c:pt>
                <c:pt idx="6907">
                  <c:v>70.840999999999994</c:v>
                </c:pt>
                <c:pt idx="6908">
                  <c:v>73.831000000000003</c:v>
                </c:pt>
                <c:pt idx="6909">
                  <c:v>77.123999999999995</c:v>
                </c:pt>
                <c:pt idx="6910">
                  <c:v>82.858999999999995</c:v>
                </c:pt>
                <c:pt idx="6911">
                  <c:v>79.037999999999997</c:v>
                </c:pt>
                <c:pt idx="6912">
                  <c:v>82.950999999999993</c:v>
                </c:pt>
                <c:pt idx="6913">
                  <c:v>82.656000000000006</c:v>
                </c:pt>
                <c:pt idx="6914">
                  <c:v>83.614999999999995</c:v>
                </c:pt>
                <c:pt idx="6915">
                  <c:v>87.477000000000004</c:v>
                </c:pt>
                <c:pt idx="6916">
                  <c:v>85.781999999999996</c:v>
                </c:pt>
                <c:pt idx="6917">
                  <c:v>87.085999999999999</c:v>
                </c:pt>
                <c:pt idx="6918">
                  <c:v>88.457999999999998</c:v>
                </c:pt>
                <c:pt idx="6919">
                  <c:v>87.376000000000005</c:v>
                </c:pt>
                <c:pt idx="6920">
                  <c:v>87.004999999999995</c:v>
                </c:pt>
                <c:pt idx="6921">
                  <c:v>87.335999999999999</c:v>
                </c:pt>
                <c:pt idx="6922">
                  <c:v>86.02</c:v>
                </c:pt>
                <c:pt idx="6923">
                  <c:v>84.706000000000003</c:v>
                </c:pt>
                <c:pt idx="6924">
                  <c:v>84.02</c:v>
                </c:pt>
                <c:pt idx="6925">
                  <c:v>81.741</c:v>
                </c:pt>
                <c:pt idx="6926">
                  <c:v>77.787999999999997</c:v>
                </c:pt>
                <c:pt idx="6927">
                  <c:v>70.756</c:v>
                </c:pt>
                <c:pt idx="6928">
                  <c:v>18.338999999999999</c:v>
                </c:pt>
                <c:pt idx="6929">
                  <c:v>68.355999999999995</c:v>
                </c:pt>
                <c:pt idx="6930">
                  <c:v>77.111999999999995</c:v>
                </c:pt>
                <c:pt idx="6931">
                  <c:v>83.01</c:v>
                </c:pt>
                <c:pt idx="6932">
                  <c:v>84.72</c:v>
                </c:pt>
                <c:pt idx="6933">
                  <c:v>85.566000000000003</c:v>
                </c:pt>
                <c:pt idx="6934">
                  <c:v>87.162000000000006</c:v>
                </c:pt>
                <c:pt idx="6935">
                  <c:v>88.427000000000007</c:v>
                </c:pt>
                <c:pt idx="6936">
                  <c:v>88.3</c:v>
                </c:pt>
                <c:pt idx="6937">
                  <c:v>85.991</c:v>
                </c:pt>
                <c:pt idx="6938">
                  <c:v>87.983999999999995</c:v>
                </c:pt>
                <c:pt idx="6939">
                  <c:v>88.718000000000004</c:v>
                </c:pt>
                <c:pt idx="6940">
                  <c:v>87.149000000000001</c:v>
                </c:pt>
                <c:pt idx="6941">
                  <c:v>89.49</c:v>
                </c:pt>
                <c:pt idx="6942">
                  <c:v>85.861999999999995</c:v>
                </c:pt>
                <c:pt idx="6943">
                  <c:v>87.010999999999996</c:v>
                </c:pt>
                <c:pt idx="6944">
                  <c:v>85.447999999999993</c:v>
                </c:pt>
                <c:pt idx="6945">
                  <c:v>85.052000000000007</c:v>
                </c:pt>
                <c:pt idx="6946">
                  <c:v>79.823999999999998</c:v>
                </c:pt>
                <c:pt idx="6947">
                  <c:v>77.930999999999997</c:v>
                </c:pt>
                <c:pt idx="6948">
                  <c:v>61.927999999999997</c:v>
                </c:pt>
                <c:pt idx="6949">
                  <c:v>69.066999999999993</c:v>
                </c:pt>
                <c:pt idx="6950">
                  <c:v>75.450999999999993</c:v>
                </c:pt>
                <c:pt idx="6951">
                  <c:v>78.236000000000004</c:v>
                </c:pt>
                <c:pt idx="6952">
                  <c:v>84.424000000000007</c:v>
                </c:pt>
                <c:pt idx="6953">
                  <c:v>85.067999999999998</c:v>
                </c:pt>
                <c:pt idx="6954">
                  <c:v>86.046000000000006</c:v>
                </c:pt>
                <c:pt idx="6955">
                  <c:v>89.122</c:v>
                </c:pt>
                <c:pt idx="6956">
                  <c:v>87.605000000000004</c:v>
                </c:pt>
                <c:pt idx="6957">
                  <c:v>90.194999999999993</c:v>
                </c:pt>
                <c:pt idx="6958">
                  <c:v>89.834000000000003</c:v>
                </c:pt>
                <c:pt idx="6959">
                  <c:v>89.882999999999996</c:v>
                </c:pt>
                <c:pt idx="6960">
                  <c:v>92.004999999999995</c:v>
                </c:pt>
                <c:pt idx="6961">
                  <c:v>89.456000000000003</c:v>
                </c:pt>
                <c:pt idx="6962">
                  <c:v>87.971999999999994</c:v>
                </c:pt>
                <c:pt idx="6963">
                  <c:v>88.956999999999994</c:v>
                </c:pt>
                <c:pt idx="6964">
                  <c:v>86.525000000000006</c:v>
                </c:pt>
                <c:pt idx="6965">
                  <c:v>83.05</c:v>
                </c:pt>
                <c:pt idx="6966">
                  <c:v>85.873000000000005</c:v>
                </c:pt>
                <c:pt idx="6967">
                  <c:v>73.393000000000001</c:v>
                </c:pt>
                <c:pt idx="6968">
                  <c:v>76.100999999999999</c:v>
                </c:pt>
                <c:pt idx="6969">
                  <c:v>74.846999999999994</c:v>
                </c:pt>
                <c:pt idx="6970">
                  <c:v>72.248000000000005</c:v>
                </c:pt>
                <c:pt idx="6971">
                  <c:v>81.858000000000004</c:v>
                </c:pt>
                <c:pt idx="6972">
                  <c:v>84.411000000000001</c:v>
                </c:pt>
                <c:pt idx="6973">
                  <c:v>87.32</c:v>
                </c:pt>
                <c:pt idx="6974">
                  <c:v>84.885999999999996</c:v>
                </c:pt>
                <c:pt idx="6975">
                  <c:v>90.042000000000002</c:v>
                </c:pt>
                <c:pt idx="6976">
                  <c:v>86.945999999999998</c:v>
                </c:pt>
                <c:pt idx="6977">
                  <c:v>89.974000000000004</c:v>
                </c:pt>
                <c:pt idx="6978">
                  <c:v>89.468000000000004</c:v>
                </c:pt>
                <c:pt idx="6979">
                  <c:v>88.244</c:v>
                </c:pt>
                <c:pt idx="6980">
                  <c:v>89.944000000000003</c:v>
                </c:pt>
                <c:pt idx="6981">
                  <c:v>86.206000000000003</c:v>
                </c:pt>
                <c:pt idx="6982">
                  <c:v>89.692999999999998</c:v>
                </c:pt>
                <c:pt idx="6983">
                  <c:v>87.337999999999994</c:v>
                </c:pt>
                <c:pt idx="6984">
                  <c:v>84.426000000000002</c:v>
                </c:pt>
                <c:pt idx="6985">
                  <c:v>88.656999999999996</c:v>
                </c:pt>
                <c:pt idx="6986">
                  <c:v>69.947999999999993</c:v>
                </c:pt>
                <c:pt idx="6987">
                  <c:v>63.406999999999996</c:v>
                </c:pt>
                <c:pt idx="6988">
                  <c:v>68.625</c:v>
                </c:pt>
                <c:pt idx="6989">
                  <c:v>79.230999999999995</c:v>
                </c:pt>
                <c:pt idx="6990">
                  <c:v>80.653000000000006</c:v>
                </c:pt>
                <c:pt idx="6991">
                  <c:v>76.158000000000001</c:v>
                </c:pt>
                <c:pt idx="6992">
                  <c:v>89.21</c:v>
                </c:pt>
                <c:pt idx="6993">
                  <c:v>79.924999999999997</c:v>
                </c:pt>
                <c:pt idx="6994">
                  <c:v>87.495999999999995</c:v>
                </c:pt>
                <c:pt idx="6995">
                  <c:v>85.286000000000001</c:v>
                </c:pt>
                <c:pt idx="6996">
                  <c:v>86.778000000000006</c:v>
                </c:pt>
                <c:pt idx="6997">
                  <c:v>87.331000000000003</c:v>
                </c:pt>
                <c:pt idx="6998">
                  <c:v>88.912000000000006</c:v>
                </c:pt>
                <c:pt idx="6999">
                  <c:v>84.097999999999999</c:v>
                </c:pt>
                <c:pt idx="7000">
                  <c:v>87.9</c:v>
                </c:pt>
                <c:pt idx="7001">
                  <c:v>81.587000000000003</c:v>
                </c:pt>
                <c:pt idx="7002">
                  <c:v>86.363</c:v>
                </c:pt>
                <c:pt idx="7003">
                  <c:v>83.516000000000005</c:v>
                </c:pt>
                <c:pt idx="7004">
                  <c:v>76.971999999999994</c:v>
                </c:pt>
                <c:pt idx="7005">
                  <c:v>81.626999999999995</c:v>
                </c:pt>
                <c:pt idx="7006">
                  <c:v>43.393000000000001</c:v>
                </c:pt>
                <c:pt idx="7007">
                  <c:v>80.616</c:v>
                </c:pt>
                <c:pt idx="7008">
                  <c:v>76.287000000000006</c:v>
                </c:pt>
                <c:pt idx="7009">
                  <c:v>66.72</c:v>
                </c:pt>
                <c:pt idx="7010">
                  <c:v>73.22</c:v>
                </c:pt>
                <c:pt idx="7011">
                  <c:v>85.796999999999997</c:v>
                </c:pt>
                <c:pt idx="7012">
                  <c:v>79.034000000000006</c:v>
                </c:pt>
                <c:pt idx="7013">
                  <c:v>83.204999999999998</c:v>
                </c:pt>
                <c:pt idx="7014">
                  <c:v>88.488</c:v>
                </c:pt>
                <c:pt idx="7015">
                  <c:v>82.88</c:v>
                </c:pt>
                <c:pt idx="7016">
                  <c:v>86.549000000000007</c:v>
                </c:pt>
                <c:pt idx="7017">
                  <c:v>86.186999999999998</c:v>
                </c:pt>
                <c:pt idx="7018">
                  <c:v>79.334999999999994</c:v>
                </c:pt>
                <c:pt idx="7019">
                  <c:v>84.741</c:v>
                </c:pt>
                <c:pt idx="7020">
                  <c:v>83.578000000000003</c:v>
                </c:pt>
                <c:pt idx="7021">
                  <c:v>79.242000000000004</c:v>
                </c:pt>
                <c:pt idx="7022">
                  <c:v>81.503</c:v>
                </c:pt>
                <c:pt idx="7023">
                  <c:v>80.162999999999997</c:v>
                </c:pt>
                <c:pt idx="7024">
                  <c:v>74.292000000000002</c:v>
                </c:pt>
                <c:pt idx="7025">
                  <c:v>75.564999999999998</c:v>
                </c:pt>
                <c:pt idx="7026">
                  <c:v>45.337000000000003</c:v>
                </c:pt>
                <c:pt idx="7027">
                  <c:v>61.241999999999997</c:v>
                </c:pt>
                <c:pt idx="7028">
                  <c:v>54.347999999999999</c:v>
                </c:pt>
                <c:pt idx="7029">
                  <c:v>73.379000000000005</c:v>
                </c:pt>
                <c:pt idx="7030">
                  <c:v>77.478999999999999</c:v>
                </c:pt>
                <c:pt idx="7031">
                  <c:v>74.070999999999998</c:v>
                </c:pt>
                <c:pt idx="7032">
                  <c:v>70.551000000000002</c:v>
                </c:pt>
                <c:pt idx="7033">
                  <c:v>67.674999999999997</c:v>
                </c:pt>
                <c:pt idx="7034">
                  <c:v>74.453000000000003</c:v>
                </c:pt>
                <c:pt idx="7035">
                  <c:v>79.334999999999994</c:v>
                </c:pt>
                <c:pt idx="7036">
                  <c:v>83.391999999999996</c:v>
                </c:pt>
                <c:pt idx="7037">
                  <c:v>83.103999999999999</c:v>
                </c:pt>
                <c:pt idx="7038">
                  <c:v>84.83</c:v>
                </c:pt>
                <c:pt idx="7039">
                  <c:v>84.754999999999995</c:v>
                </c:pt>
                <c:pt idx="7040">
                  <c:v>82.361999999999995</c:v>
                </c:pt>
                <c:pt idx="7041">
                  <c:v>81.590999999999994</c:v>
                </c:pt>
                <c:pt idx="7042">
                  <c:v>76.227999999999994</c:v>
                </c:pt>
                <c:pt idx="7043">
                  <c:v>70.134</c:v>
                </c:pt>
                <c:pt idx="7044">
                  <c:v>67.566999999999993</c:v>
                </c:pt>
                <c:pt idx="7045">
                  <c:v>67.801000000000002</c:v>
                </c:pt>
                <c:pt idx="7046">
                  <c:v>45.746000000000002</c:v>
                </c:pt>
                <c:pt idx="7047">
                  <c:v>67.938999999999993</c:v>
                </c:pt>
                <c:pt idx="7048">
                  <c:v>70.406000000000006</c:v>
                </c:pt>
                <c:pt idx="7049">
                  <c:v>75.022999999999996</c:v>
                </c:pt>
                <c:pt idx="7050">
                  <c:v>78.963999999999999</c:v>
                </c:pt>
                <c:pt idx="7051">
                  <c:v>78.956999999999994</c:v>
                </c:pt>
                <c:pt idx="7052">
                  <c:v>77.775999999999996</c:v>
                </c:pt>
                <c:pt idx="7053">
                  <c:v>76.725999999999999</c:v>
                </c:pt>
                <c:pt idx="7054">
                  <c:v>77.631</c:v>
                </c:pt>
                <c:pt idx="7055">
                  <c:v>78.182000000000002</c:v>
                </c:pt>
                <c:pt idx="7056">
                  <c:v>75.563000000000002</c:v>
                </c:pt>
                <c:pt idx="7057">
                  <c:v>71.009</c:v>
                </c:pt>
                <c:pt idx="7058">
                  <c:v>71.86</c:v>
                </c:pt>
                <c:pt idx="7059">
                  <c:v>70.394000000000005</c:v>
                </c:pt>
                <c:pt idx="7060">
                  <c:v>68.067999999999998</c:v>
                </c:pt>
                <c:pt idx="7061">
                  <c:v>57.917999999999999</c:v>
                </c:pt>
                <c:pt idx="7062">
                  <c:v>46.009</c:v>
                </c:pt>
                <c:pt idx="7063">
                  <c:v>48.012999999999998</c:v>
                </c:pt>
                <c:pt idx="7064">
                  <c:v>53.488999999999997</c:v>
                </c:pt>
                <c:pt idx="7065">
                  <c:v>56.28</c:v>
                </c:pt>
                <c:pt idx="7066">
                  <c:v>68.62</c:v>
                </c:pt>
                <c:pt idx="7067">
                  <c:v>71.932000000000002</c:v>
                </c:pt>
                <c:pt idx="7068">
                  <c:v>70.448999999999998</c:v>
                </c:pt>
                <c:pt idx="7069">
                  <c:v>68.290000000000006</c:v>
                </c:pt>
                <c:pt idx="7070">
                  <c:v>67.117999999999995</c:v>
                </c:pt>
                <c:pt idx="7071">
                  <c:v>71.027000000000001</c:v>
                </c:pt>
                <c:pt idx="7072">
                  <c:v>70.528999999999996</c:v>
                </c:pt>
                <c:pt idx="7073">
                  <c:v>69.787999999999997</c:v>
                </c:pt>
                <c:pt idx="7074">
                  <c:v>65.546999999999997</c:v>
                </c:pt>
                <c:pt idx="7075">
                  <c:v>63.738</c:v>
                </c:pt>
                <c:pt idx="7076">
                  <c:v>65.94</c:v>
                </c:pt>
                <c:pt idx="7077">
                  <c:v>56.024000000000001</c:v>
                </c:pt>
                <c:pt idx="7078">
                  <c:v>59.465000000000003</c:v>
                </c:pt>
                <c:pt idx="7079">
                  <c:v>53.226999999999997</c:v>
                </c:pt>
                <c:pt idx="7080">
                  <c:v>48.927</c:v>
                </c:pt>
                <c:pt idx="7081">
                  <c:v>63.688000000000002</c:v>
                </c:pt>
                <c:pt idx="7082">
                  <c:v>69.430999999999997</c:v>
                </c:pt>
                <c:pt idx="7083">
                  <c:v>66.605000000000004</c:v>
                </c:pt>
                <c:pt idx="7084">
                  <c:v>64.605999999999995</c:v>
                </c:pt>
                <c:pt idx="7085">
                  <c:v>69.626999999999995</c:v>
                </c:pt>
                <c:pt idx="7086">
                  <c:v>73.254000000000005</c:v>
                </c:pt>
                <c:pt idx="7087">
                  <c:v>26.638000000000002</c:v>
                </c:pt>
                <c:pt idx="7088">
                  <c:v>64.602000000000004</c:v>
                </c:pt>
                <c:pt idx="7089">
                  <c:v>60.792000000000002</c:v>
                </c:pt>
                <c:pt idx="7090">
                  <c:v>68.320999999999998</c:v>
                </c:pt>
                <c:pt idx="7091">
                  <c:v>74.938000000000002</c:v>
                </c:pt>
                <c:pt idx="7092">
                  <c:v>70.897000000000006</c:v>
                </c:pt>
                <c:pt idx="7093">
                  <c:v>55.567</c:v>
                </c:pt>
                <c:pt idx="7094">
                  <c:v>70.248999999999995</c:v>
                </c:pt>
                <c:pt idx="7095">
                  <c:v>59.399000000000001</c:v>
                </c:pt>
                <c:pt idx="7096">
                  <c:v>53.091999999999999</c:v>
                </c:pt>
                <c:pt idx="7097">
                  <c:v>64.953000000000003</c:v>
                </c:pt>
                <c:pt idx="7098">
                  <c:v>75.230999999999995</c:v>
                </c:pt>
                <c:pt idx="7099">
                  <c:v>44.527000000000001</c:v>
                </c:pt>
                <c:pt idx="7100">
                  <c:v>62.393000000000001</c:v>
                </c:pt>
                <c:pt idx="7101">
                  <c:v>67.587000000000003</c:v>
                </c:pt>
                <c:pt idx="7102">
                  <c:v>70.775000000000006</c:v>
                </c:pt>
                <c:pt idx="7103">
                  <c:v>68.278000000000006</c:v>
                </c:pt>
                <c:pt idx="7104">
                  <c:v>55.783999999999999</c:v>
                </c:pt>
                <c:pt idx="7105">
                  <c:v>63.901000000000003</c:v>
                </c:pt>
                <c:pt idx="7106">
                  <c:v>72.466999999999999</c:v>
                </c:pt>
                <c:pt idx="7107">
                  <c:v>69.028999999999996</c:v>
                </c:pt>
                <c:pt idx="7108">
                  <c:v>61.828000000000003</c:v>
                </c:pt>
                <c:pt idx="7109">
                  <c:v>68.600999999999999</c:v>
                </c:pt>
                <c:pt idx="7110">
                  <c:v>70.825999999999993</c:v>
                </c:pt>
                <c:pt idx="7111">
                  <c:v>71.34</c:v>
                </c:pt>
                <c:pt idx="7112">
                  <c:v>54.237000000000002</c:v>
                </c:pt>
                <c:pt idx="7113">
                  <c:v>68.471000000000004</c:v>
                </c:pt>
                <c:pt idx="7114">
                  <c:v>69.037999999999997</c:v>
                </c:pt>
                <c:pt idx="7115">
                  <c:v>64.385999999999996</c:v>
                </c:pt>
                <c:pt idx="7116">
                  <c:v>72.582999999999998</c:v>
                </c:pt>
                <c:pt idx="7117">
                  <c:v>75.090999999999994</c:v>
                </c:pt>
                <c:pt idx="7118">
                  <c:v>70.438999999999993</c:v>
                </c:pt>
                <c:pt idx="7119">
                  <c:v>70.302999999999997</c:v>
                </c:pt>
                <c:pt idx="7120">
                  <c:v>60.539000000000001</c:v>
                </c:pt>
                <c:pt idx="7121">
                  <c:v>61.804000000000002</c:v>
                </c:pt>
                <c:pt idx="7122">
                  <c:v>51.110999999999997</c:v>
                </c:pt>
                <c:pt idx="7123">
                  <c:v>71.430000000000007</c:v>
                </c:pt>
                <c:pt idx="7124">
                  <c:v>62.17</c:v>
                </c:pt>
                <c:pt idx="7125">
                  <c:v>71.501000000000005</c:v>
                </c:pt>
                <c:pt idx="7126">
                  <c:v>70.662000000000006</c:v>
                </c:pt>
                <c:pt idx="7127">
                  <c:v>69.600999999999999</c:v>
                </c:pt>
                <c:pt idx="7128">
                  <c:v>68.191000000000003</c:v>
                </c:pt>
                <c:pt idx="7129">
                  <c:v>62.451999999999998</c:v>
                </c:pt>
                <c:pt idx="7130">
                  <c:v>60.252000000000002</c:v>
                </c:pt>
                <c:pt idx="7131">
                  <c:v>71.067999999999998</c:v>
                </c:pt>
                <c:pt idx="7132">
                  <c:v>72.150999999999996</c:v>
                </c:pt>
                <c:pt idx="7133">
                  <c:v>71.302000000000007</c:v>
                </c:pt>
                <c:pt idx="7134">
                  <c:v>62.42</c:v>
                </c:pt>
                <c:pt idx="7135">
                  <c:v>71.123000000000005</c:v>
                </c:pt>
                <c:pt idx="7136">
                  <c:v>76.733999999999995</c:v>
                </c:pt>
                <c:pt idx="7137">
                  <c:v>64.614000000000004</c:v>
                </c:pt>
                <c:pt idx="7138">
                  <c:v>60.173000000000002</c:v>
                </c:pt>
                <c:pt idx="7139">
                  <c:v>77.350999999999999</c:v>
                </c:pt>
                <c:pt idx="7140">
                  <c:v>70.28</c:v>
                </c:pt>
                <c:pt idx="7141">
                  <c:v>51.350999999999999</c:v>
                </c:pt>
                <c:pt idx="7142">
                  <c:v>74.995000000000005</c:v>
                </c:pt>
                <c:pt idx="7143">
                  <c:v>70.531000000000006</c:v>
                </c:pt>
                <c:pt idx="7144">
                  <c:v>65.727999999999994</c:v>
                </c:pt>
                <c:pt idx="7145">
                  <c:v>59.442999999999998</c:v>
                </c:pt>
                <c:pt idx="7146">
                  <c:v>66.569999999999993</c:v>
                </c:pt>
                <c:pt idx="7147">
                  <c:v>60.972000000000001</c:v>
                </c:pt>
                <c:pt idx="7148">
                  <c:v>54.164000000000001</c:v>
                </c:pt>
                <c:pt idx="7149">
                  <c:v>71.923000000000002</c:v>
                </c:pt>
                <c:pt idx="7150">
                  <c:v>60.350999999999999</c:v>
                </c:pt>
                <c:pt idx="7151">
                  <c:v>76.174000000000007</c:v>
                </c:pt>
                <c:pt idx="7152">
                  <c:v>65.873000000000005</c:v>
                </c:pt>
                <c:pt idx="7153">
                  <c:v>65.616</c:v>
                </c:pt>
                <c:pt idx="7154">
                  <c:v>72.843000000000004</c:v>
                </c:pt>
                <c:pt idx="7155">
                  <c:v>69.518000000000001</c:v>
                </c:pt>
                <c:pt idx="7156">
                  <c:v>74.590999999999994</c:v>
                </c:pt>
                <c:pt idx="7157">
                  <c:v>56.518000000000001</c:v>
                </c:pt>
                <c:pt idx="7158">
                  <c:v>64.722999999999999</c:v>
                </c:pt>
                <c:pt idx="7159">
                  <c:v>59.509</c:v>
                </c:pt>
                <c:pt idx="7160">
                  <c:v>58.975999999999999</c:v>
                </c:pt>
                <c:pt idx="7161">
                  <c:v>76.849999999999994</c:v>
                </c:pt>
                <c:pt idx="7162">
                  <c:v>55.262</c:v>
                </c:pt>
                <c:pt idx="7163">
                  <c:v>51.582000000000001</c:v>
                </c:pt>
                <c:pt idx="7164">
                  <c:v>72.375</c:v>
                </c:pt>
                <c:pt idx="7165">
                  <c:v>53.756</c:v>
                </c:pt>
                <c:pt idx="7166">
                  <c:v>52.031999999999996</c:v>
                </c:pt>
                <c:pt idx="7167">
                  <c:v>70.125</c:v>
                </c:pt>
                <c:pt idx="7168">
                  <c:v>78.516000000000005</c:v>
                </c:pt>
                <c:pt idx="7169">
                  <c:v>73.061999999999998</c:v>
                </c:pt>
                <c:pt idx="7170">
                  <c:v>73.256</c:v>
                </c:pt>
                <c:pt idx="7171">
                  <c:v>77.206000000000003</c:v>
                </c:pt>
                <c:pt idx="7172">
                  <c:v>76.900000000000006</c:v>
                </c:pt>
                <c:pt idx="7173">
                  <c:v>76.863</c:v>
                </c:pt>
                <c:pt idx="7174">
                  <c:v>76.256</c:v>
                </c:pt>
                <c:pt idx="7175">
                  <c:v>73.051000000000002</c:v>
                </c:pt>
                <c:pt idx="7176">
                  <c:v>76.691999999999993</c:v>
                </c:pt>
                <c:pt idx="7177">
                  <c:v>73.879000000000005</c:v>
                </c:pt>
                <c:pt idx="7178">
                  <c:v>67.819000000000003</c:v>
                </c:pt>
                <c:pt idx="7179">
                  <c:v>65.656999999999996</c:v>
                </c:pt>
                <c:pt idx="7180">
                  <c:v>62.558</c:v>
                </c:pt>
                <c:pt idx="7181">
                  <c:v>53.850999999999999</c:v>
                </c:pt>
                <c:pt idx="7182">
                  <c:v>71.287000000000006</c:v>
                </c:pt>
                <c:pt idx="7183">
                  <c:v>75.224000000000004</c:v>
                </c:pt>
                <c:pt idx="7184">
                  <c:v>74.930000000000007</c:v>
                </c:pt>
                <c:pt idx="7185">
                  <c:v>72.358999999999995</c:v>
                </c:pt>
                <c:pt idx="7186">
                  <c:v>69.965999999999994</c:v>
                </c:pt>
                <c:pt idx="7187">
                  <c:v>78.046999999999997</c:v>
                </c:pt>
                <c:pt idx="7188">
                  <c:v>73.599000000000004</c:v>
                </c:pt>
                <c:pt idx="7189">
                  <c:v>71.158000000000001</c:v>
                </c:pt>
                <c:pt idx="7190">
                  <c:v>78.259</c:v>
                </c:pt>
                <c:pt idx="7191">
                  <c:v>74.260000000000005</c:v>
                </c:pt>
                <c:pt idx="7192">
                  <c:v>81.221999999999994</c:v>
                </c:pt>
                <c:pt idx="7193">
                  <c:v>78.703000000000003</c:v>
                </c:pt>
                <c:pt idx="7194">
                  <c:v>77.668999999999997</c:v>
                </c:pt>
                <c:pt idx="7195">
                  <c:v>73.774000000000001</c:v>
                </c:pt>
                <c:pt idx="7196">
                  <c:v>77.301000000000002</c:v>
                </c:pt>
                <c:pt idx="7197">
                  <c:v>74.305000000000007</c:v>
                </c:pt>
                <c:pt idx="7198">
                  <c:v>73.117999999999995</c:v>
                </c:pt>
                <c:pt idx="7199">
                  <c:v>58.231000000000002</c:v>
                </c:pt>
                <c:pt idx="7200">
                  <c:v>68.897000000000006</c:v>
                </c:pt>
                <c:pt idx="7201">
                  <c:v>56.558</c:v>
                </c:pt>
                <c:pt idx="7202">
                  <c:v>63.997999999999998</c:v>
                </c:pt>
                <c:pt idx="7203">
                  <c:v>73.962999999999994</c:v>
                </c:pt>
                <c:pt idx="7204">
                  <c:v>76.075999999999993</c:v>
                </c:pt>
                <c:pt idx="7205">
                  <c:v>72.966999999999999</c:v>
                </c:pt>
                <c:pt idx="7206">
                  <c:v>79.855999999999995</c:v>
                </c:pt>
                <c:pt idx="7207">
                  <c:v>79.545000000000002</c:v>
                </c:pt>
                <c:pt idx="7208">
                  <c:v>81.09</c:v>
                </c:pt>
                <c:pt idx="7209">
                  <c:v>80.808000000000007</c:v>
                </c:pt>
                <c:pt idx="7210">
                  <c:v>75.819000000000003</c:v>
                </c:pt>
                <c:pt idx="7211">
                  <c:v>81.763999999999996</c:v>
                </c:pt>
                <c:pt idx="7212">
                  <c:v>81.992999999999995</c:v>
                </c:pt>
                <c:pt idx="7213">
                  <c:v>77.411000000000001</c:v>
                </c:pt>
                <c:pt idx="7214">
                  <c:v>77.905000000000001</c:v>
                </c:pt>
                <c:pt idx="7215">
                  <c:v>79.215000000000003</c:v>
                </c:pt>
                <c:pt idx="7216">
                  <c:v>72.492999999999995</c:v>
                </c:pt>
                <c:pt idx="7217">
                  <c:v>82.043999999999997</c:v>
                </c:pt>
                <c:pt idx="7218">
                  <c:v>65.659000000000006</c:v>
                </c:pt>
                <c:pt idx="7219">
                  <c:v>70.531000000000006</c:v>
                </c:pt>
                <c:pt idx="7220">
                  <c:v>62.323999999999998</c:v>
                </c:pt>
                <c:pt idx="7221">
                  <c:v>22.204000000000001</c:v>
                </c:pt>
                <c:pt idx="7222">
                  <c:v>69.566999999999993</c:v>
                </c:pt>
                <c:pt idx="7223">
                  <c:v>72.081999999999994</c:v>
                </c:pt>
                <c:pt idx="7224">
                  <c:v>80.287000000000006</c:v>
                </c:pt>
                <c:pt idx="7225">
                  <c:v>73.631</c:v>
                </c:pt>
                <c:pt idx="7226">
                  <c:v>81.141000000000005</c:v>
                </c:pt>
                <c:pt idx="7227">
                  <c:v>80.846999999999994</c:v>
                </c:pt>
                <c:pt idx="7228">
                  <c:v>82.974000000000004</c:v>
                </c:pt>
                <c:pt idx="7229">
                  <c:v>83.412000000000006</c:v>
                </c:pt>
                <c:pt idx="7230">
                  <c:v>80.647999999999996</c:v>
                </c:pt>
                <c:pt idx="7231">
                  <c:v>84.629000000000005</c:v>
                </c:pt>
                <c:pt idx="7232">
                  <c:v>81.414000000000001</c:v>
                </c:pt>
                <c:pt idx="7233">
                  <c:v>81.733999999999995</c:v>
                </c:pt>
                <c:pt idx="7234">
                  <c:v>81.846999999999994</c:v>
                </c:pt>
                <c:pt idx="7235">
                  <c:v>72.387</c:v>
                </c:pt>
                <c:pt idx="7236">
                  <c:v>83.143000000000001</c:v>
                </c:pt>
                <c:pt idx="7237">
                  <c:v>81.265000000000001</c:v>
                </c:pt>
                <c:pt idx="7238">
                  <c:v>74.12</c:v>
                </c:pt>
                <c:pt idx="7239">
                  <c:v>74.665999999999997</c:v>
                </c:pt>
                <c:pt idx="7240">
                  <c:v>71.009</c:v>
                </c:pt>
                <c:pt idx="7241">
                  <c:v>62.968000000000004</c:v>
                </c:pt>
                <c:pt idx="7242">
                  <c:v>73.837999999999994</c:v>
                </c:pt>
                <c:pt idx="7243">
                  <c:v>79.953000000000003</c:v>
                </c:pt>
                <c:pt idx="7244">
                  <c:v>76.445999999999998</c:v>
                </c:pt>
                <c:pt idx="7245">
                  <c:v>81.304000000000002</c:v>
                </c:pt>
                <c:pt idx="7246">
                  <c:v>80.97</c:v>
                </c:pt>
                <c:pt idx="7247">
                  <c:v>83.034000000000006</c:v>
                </c:pt>
                <c:pt idx="7248">
                  <c:v>83.497</c:v>
                </c:pt>
                <c:pt idx="7249">
                  <c:v>86.024000000000001</c:v>
                </c:pt>
                <c:pt idx="7250">
                  <c:v>82.527000000000001</c:v>
                </c:pt>
                <c:pt idx="7251">
                  <c:v>86.144999999999996</c:v>
                </c:pt>
                <c:pt idx="7252">
                  <c:v>84.384</c:v>
                </c:pt>
                <c:pt idx="7253">
                  <c:v>85.021000000000001</c:v>
                </c:pt>
                <c:pt idx="7254">
                  <c:v>85.344999999999999</c:v>
                </c:pt>
                <c:pt idx="7255">
                  <c:v>81.947999999999993</c:v>
                </c:pt>
                <c:pt idx="7256">
                  <c:v>83.838999999999999</c:v>
                </c:pt>
                <c:pt idx="7257">
                  <c:v>78.209999999999994</c:v>
                </c:pt>
                <c:pt idx="7258">
                  <c:v>77.480999999999995</c:v>
                </c:pt>
                <c:pt idx="7259">
                  <c:v>74.766000000000005</c:v>
                </c:pt>
                <c:pt idx="7260">
                  <c:v>69.641000000000005</c:v>
                </c:pt>
                <c:pt idx="7261">
                  <c:v>76.716999999999999</c:v>
                </c:pt>
                <c:pt idx="7262">
                  <c:v>64.120999999999995</c:v>
                </c:pt>
                <c:pt idx="7263">
                  <c:v>70.481999999999999</c:v>
                </c:pt>
                <c:pt idx="7264">
                  <c:v>71.662999999999997</c:v>
                </c:pt>
                <c:pt idx="7265">
                  <c:v>79.605000000000004</c:v>
                </c:pt>
                <c:pt idx="7266">
                  <c:v>81.289000000000001</c:v>
                </c:pt>
                <c:pt idx="7267">
                  <c:v>78.870999999999995</c:v>
                </c:pt>
                <c:pt idx="7268">
                  <c:v>86.736000000000004</c:v>
                </c:pt>
                <c:pt idx="7269">
                  <c:v>84.843000000000004</c:v>
                </c:pt>
                <c:pt idx="7270">
                  <c:v>86.147999999999996</c:v>
                </c:pt>
                <c:pt idx="7271">
                  <c:v>86.664000000000001</c:v>
                </c:pt>
                <c:pt idx="7272">
                  <c:v>86.207999999999998</c:v>
                </c:pt>
                <c:pt idx="7273">
                  <c:v>86.016999999999996</c:v>
                </c:pt>
                <c:pt idx="7274">
                  <c:v>87.697999999999993</c:v>
                </c:pt>
                <c:pt idx="7275">
                  <c:v>84.936999999999998</c:v>
                </c:pt>
                <c:pt idx="7276">
                  <c:v>85.713999999999999</c:v>
                </c:pt>
                <c:pt idx="7277">
                  <c:v>83.370999999999995</c:v>
                </c:pt>
                <c:pt idx="7278">
                  <c:v>82.840999999999994</c:v>
                </c:pt>
                <c:pt idx="7279">
                  <c:v>81.745000000000005</c:v>
                </c:pt>
                <c:pt idx="7280">
                  <c:v>75.316999999999993</c:v>
                </c:pt>
                <c:pt idx="7281">
                  <c:v>73.709000000000003</c:v>
                </c:pt>
                <c:pt idx="7282">
                  <c:v>68.858000000000004</c:v>
                </c:pt>
                <c:pt idx="7283">
                  <c:v>72.926000000000002</c:v>
                </c:pt>
                <c:pt idx="7284">
                  <c:v>77.227999999999994</c:v>
                </c:pt>
                <c:pt idx="7285">
                  <c:v>82.878</c:v>
                </c:pt>
                <c:pt idx="7286">
                  <c:v>78.596000000000004</c:v>
                </c:pt>
                <c:pt idx="7287">
                  <c:v>83.150999999999996</c:v>
                </c:pt>
                <c:pt idx="7288">
                  <c:v>82.873999999999995</c:v>
                </c:pt>
                <c:pt idx="7289">
                  <c:v>83.025999999999996</c:v>
                </c:pt>
                <c:pt idx="7290">
                  <c:v>87.08</c:v>
                </c:pt>
                <c:pt idx="7291">
                  <c:v>86.031999999999996</c:v>
                </c:pt>
                <c:pt idx="7292">
                  <c:v>87.376000000000005</c:v>
                </c:pt>
                <c:pt idx="7293">
                  <c:v>88.033000000000001</c:v>
                </c:pt>
                <c:pt idx="7294">
                  <c:v>87.594999999999999</c:v>
                </c:pt>
                <c:pt idx="7295">
                  <c:v>87.281999999999996</c:v>
                </c:pt>
                <c:pt idx="7296">
                  <c:v>86.873000000000005</c:v>
                </c:pt>
                <c:pt idx="7297">
                  <c:v>85.576999999999998</c:v>
                </c:pt>
                <c:pt idx="7298">
                  <c:v>85.02</c:v>
                </c:pt>
                <c:pt idx="7299">
                  <c:v>83.733000000000004</c:v>
                </c:pt>
                <c:pt idx="7300">
                  <c:v>81.515000000000001</c:v>
                </c:pt>
                <c:pt idx="7301">
                  <c:v>78.012</c:v>
                </c:pt>
                <c:pt idx="7302">
                  <c:v>71.192999999999998</c:v>
                </c:pt>
                <c:pt idx="7303">
                  <c:v>34.527000000000001</c:v>
                </c:pt>
                <c:pt idx="7304">
                  <c:v>68.772999999999996</c:v>
                </c:pt>
                <c:pt idx="7305">
                  <c:v>77.197999999999993</c:v>
                </c:pt>
                <c:pt idx="7306">
                  <c:v>82.542000000000002</c:v>
                </c:pt>
                <c:pt idx="7307">
                  <c:v>84.094999999999999</c:v>
                </c:pt>
                <c:pt idx="7308">
                  <c:v>85.796000000000006</c:v>
                </c:pt>
                <c:pt idx="7309">
                  <c:v>86.730999999999995</c:v>
                </c:pt>
                <c:pt idx="7310">
                  <c:v>87.974999999999994</c:v>
                </c:pt>
                <c:pt idx="7311">
                  <c:v>88.513999999999996</c:v>
                </c:pt>
                <c:pt idx="7312">
                  <c:v>86.132999999999996</c:v>
                </c:pt>
                <c:pt idx="7313">
                  <c:v>87.444000000000003</c:v>
                </c:pt>
                <c:pt idx="7314">
                  <c:v>88.98</c:v>
                </c:pt>
                <c:pt idx="7315">
                  <c:v>87.331999999999994</c:v>
                </c:pt>
                <c:pt idx="7316">
                  <c:v>89.155000000000001</c:v>
                </c:pt>
                <c:pt idx="7317">
                  <c:v>85.384</c:v>
                </c:pt>
                <c:pt idx="7318">
                  <c:v>87.263000000000005</c:v>
                </c:pt>
                <c:pt idx="7319">
                  <c:v>85.257999999999996</c:v>
                </c:pt>
                <c:pt idx="7320">
                  <c:v>84.8</c:v>
                </c:pt>
                <c:pt idx="7321">
                  <c:v>80.135000000000005</c:v>
                </c:pt>
                <c:pt idx="7322">
                  <c:v>77.989000000000004</c:v>
                </c:pt>
                <c:pt idx="7323">
                  <c:v>58.926000000000002</c:v>
                </c:pt>
                <c:pt idx="7324">
                  <c:v>68.123999999999995</c:v>
                </c:pt>
                <c:pt idx="7325">
                  <c:v>75.968000000000004</c:v>
                </c:pt>
                <c:pt idx="7326">
                  <c:v>77.802999999999997</c:v>
                </c:pt>
                <c:pt idx="7327">
                  <c:v>84.204999999999998</c:v>
                </c:pt>
                <c:pt idx="7328">
                  <c:v>85.38</c:v>
                </c:pt>
                <c:pt idx="7329">
                  <c:v>86.409000000000006</c:v>
                </c:pt>
                <c:pt idx="7330">
                  <c:v>88.808999999999997</c:v>
                </c:pt>
                <c:pt idx="7331">
                  <c:v>87.98</c:v>
                </c:pt>
                <c:pt idx="7332">
                  <c:v>90.486999999999995</c:v>
                </c:pt>
                <c:pt idx="7333">
                  <c:v>89.430999999999997</c:v>
                </c:pt>
                <c:pt idx="7334">
                  <c:v>89.445999999999998</c:v>
                </c:pt>
                <c:pt idx="7335">
                  <c:v>92.179000000000002</c:v>
                </c:pt>
                <c:pt idx="7336">
                  <c:v>89.087000000000003</c:v>
                </c:pt>
                <c:pt idx="7337">
                  <c:v>87.617999999999995</c:v>
                </c:pt>
                <c:pt idx="7338">
                  <c:v>89.081999999999994</c:v>
                </c:pt>
                <c:pt idx="7339">
                  <c:v>86.661000000000001</c:v>
                </c:pt>
                <c:pt idx="7340">
                  <c:v>82.513000000000005</c:v>
                </c:pt>
                <c:pt idx="7341">
                  <c:v>85.855000000000004</c:v>
                </c:pt>
                <c:pt idx="7342">
                  <c:v>72.947000000000003</c:v>
                </c:pt>
                <c:pt idx="7343">
                  <c:v>75.896000000000001</c:v>
                </c:pt>
                <c:pt idx="7344">
                  <c:v>75.33</c:v>
                </c:pt>
                <c:pt idx="7345">
                  <c:v>72.817999999999998</c:v>
                </c:pt>
                <c:pt idx="7346">
                  <c:v>81.674999999999997</c:v>
                </c:pt>
                <c:pt idx="7347">
                  <c:v>84.218999999999994</c:v>
                </c:pt>
                <c:pt idx="7348">
                  <c:v>87.555999999999997</c:v>
                </c:pt>
                <c:pt idx="7349">
                  <c:v>85.23</c:v>
                </c:pt>
                <c:pt idx="7350">
                  <c:v>89.84</c:v>
                </c:pt>
                <c:pt idx="7351">
                  <c:v>87.259</c:v>
                </c:pt>
                <c:pt idx="7352">
                  <c:v>90.194999999999993</c:v>
                </c:pt>
                <c:pt idx="7353">
                  <c:v>89.257000000000005</c:v>
                </c:pt>
                <c:pt idx="7354">
                  <c:v>87.923000000000002</c:v>
                </c:pt>
                <c:pt idx="7355">
                  <c:v>90.295000000000002</c:v>
                </c:pt>
                <c:pt idx="7356">
                  <c:v>86.795000000000002</c:v>
                </c:pt>
                <c:pt idx="7357">
                  <c:v>89.406000000000006</c:v>
                </c:pt>
                <c:pt idx="7358">
                  <c:v>87.722999999999999</c:v>
                </c:pt>
                <c:pt idx="7359">
                  <c:v>84.81</c:v>
                </c:pt>
                <c:pt idx="7360">
                  <c:v>88.417000000000002</c:v>
                </c:pt>
                <c:pt idx="7361">
                  <c:v>70.956000000000003</c:v>
                </c:pt>
                <c:pt idx="7362">
                  <c:v>65.509</c:v>
                </c:pt>
                <c:pt idx="7363">
                  <c:v>68.805000000000007</c:v>
                </c:pt>
                <c:pt idx="7364">
                  <c:v>79.388999999999996</c:v>
                </c:pt>
                <c:pt idx="7365">
                  <c:v>80.637</c:v>
                </c:pt>
                <c:pt idx="7366">
                  <c:v>76.013000000000005</c:v>
                </c:pt>
                <c:pt idx="7367">
                  <c:v>89.168999999999997</c:v>
                </c:pt>
                <c:pt idx="7368">
                  <c:v>80.457999999999998</c:v>
                </c:pt>
                <c:pt idx="7369">
                  <c:v>87.625</c:v>
                </c:pt>
                <c:pt idx="7370">
                  <c:v>85.105000000000004</c:v>
                </c:pt>
                <c:pt idx="7371">
                  <c:v>86.488</c:v>
                </c:pt>
                <c:pt idx="7372">
                  <c:v>87.628</c:v>
                </c:pt>
                <c:pt idx="7373">
                  <c:v>88.701999999999998</c:v>
                </c:pt>
                <c:pt idx="7374">
                  <c:v>83.75</c:v>
                </c:pt>
                <c:pt idx="7375">
                  <c:v>88.251999999999995</c:v>
                </c:pt>
                <c:pt idx="7376">
                  <c:v>82.164000000000001</c:v>
                </c:pt>
                <c:pt idx="7377">
                  <c:v>86.004999999999995</c:v>
                </c:pt>
                <c:pt idx="7378">
                  <c:v>83.974000000000004</c:v>
                </c:pt>
                <c:pt idx="7379">
                  <c:v>78.221999999999994</c:v>
                </c:pt>
                <c:pt idx="7380">
                  <c:v>81.257000000000005</c:v>
                </c:pt>
                <c:pt idx="7381">
                  <c:v>49.142000000000003</c:v>
                </c:pt>
                <c:pt idx="7382">
                  <c:v>81.42</c:v>
                </c:pt>
                <c:pt idx="7383">
                  <c:v>76.495000000000005</c:v>
                </c:pt>
                <c:pt idx="7384">
                  <c:v>64.231999999999999</c:v>
                </c:pt>
                <c:pt idx="7385">
                  <c:v>73.63</c:v>
                </c:pt>
                <c:pt idx="7386">
                  <c:v>85.781000000000006</c:v>
                </c:pt>
                <c:pt idx="7387">
                  <c:v>78.387</c:v>
                </c:pt>
                <c:pt idx="7388">
                  <c:v>83.388999999999996</c:v>
                </c:pt>
                <c:pt idx="7389">
                  <c:v>88.495999999999995</c:v>
                </c:pt>
                <c:pt idx="7390">
                  <c:v>82.567999999999998</c:v>
                </c:pt>
                <c:pt idx="7391">
                  <c:v>86.433000000000007</c:v>
                </c:pt>
                <c:pt idx="7392">
                  <c:v>86.266000000000005</c:v>
                </c:pt>
                <c:pt idx="7393">
                  <c:v>79.63</c:v>
                </c:pt>
                <c:pt idx="7394">
                  <c:v>84.513000000000005</c:v>
                </c:pt>
                <c:pt idx="7395">
                  <c:v>83.828999999999994</c:v>
                </c:pt>
                <c:pt idx="7396">
                  <c:v>79.778999999999996</c:v>
                </c:pt>
                <c:pt idx="7397">
                  <c:v>81.111000000000004</c:v>
                </c:pt>
                <c:pt idx="7398">
                  <c:v>79.781000000000006</c:v>
                </c:pt>
                <c:pt idx="7399">
                  <c:v>75.405000000000001</c:v>
                </c:pt>
                <c:pt idx="7400">
                  <c:v>75.248999999999995</c:v>
                </c:pt>
                <c:pt idx="7401">
                  <c:v>55.07</c:v>
                </c:pt>
                <c:pt idx="7402">
                  <c:v>64.093000000000004</c:v>
                </c:pt>
                <c:pt idx="7403">
                  <c:v>58.923000000000002</c:v>
                </c:pt>
                <c:pt idx="7404">
                  <c:v>73.399000000000001</c:v>
                </c:pt>
                <c:pt idx="7405">
                  <c:v>77.019000000000005</c:v>
                </c:pt>
                <c:pt idx="7406">
                  <c:v>73.524000000000001</c:v>
                </c:pt>
                <c:pt idx="7407">
                  <c:v>70.427999999999997</c:v>
                </c:pt>
                <c:pt idx="7408">
                  <c:v>66.856999999999999</c:v>
                </c:pt>
                <c:pt idx="7409">
                  <c:v>74.81</c:v>
                </c:pt>
                <c:pt idx="7410">
                  <c:v>78.879000000000005</c:v>
                </c:pt>
                <c:pt idx="7411">
                  <c:v>83.134</c:v>
                </c:pt>
                <c:pt idx="7412">
                  <c:v>83.287999999999997</c:v>
                </c:pt>
                <c:pt idx="7413">
                  <c:v>84.869</c:v>
                </c:pt>
                <c:pt idx="7414">
                  <c:v>84.370999999999995</c:v>
                </c:pt>
                <c:pt idx="7415">
                  <c:v>82.247</c:v>
                </c:pt>
                <c:pt idx="7416">
                  <c:v>81.435000000000002</c:v>
                </c:pt>
                <c:pt idx="7417">
                  <c:v>75.334999999999994</c:v>
                </c:pt>
                <c:pt idx="7418">
                  <c:v>67.959999999999994</c:v>
                </c:pt>
                <c:pt idx="7419">
                  <c:v>66.882000000000005</c:v>
                </c:pt>
                <c:pt idx="7420">
                  <c:v>65.271000000000001</c:v>
                </c:pt>
                <c:pt idx="7421">
                  <c:v>55.683</c:v>
                </c:pt>
                <c:pt idx="7422">
                  <c:v>68.111999999999995</c:v>
                </c:pt>
                <c:pt idx="7423">
                  <c:v>70.981999999999999</c:v>
                </c:pt>
                <c:pt idx="7424">
                  <c:v>75.658000000000001</c:v>
                </c:pt>
                <c:pt idx="7425">
                  <c:v>79.052000000000007</c:v>
                </c:pt>
                <c:pt idx="7426">
                  <c:v>78.843000000000004</c:v>
                </c:pt>
                <c:pt idx="7427">
                  <c:v>77.894999999999996</c:v>
                </c:pt>
                <c:pt idx="7428">
                  <c:v>76.912999999999997</c:v>
                </c:pt>
                <c:pt idx="7429">
                  <c:v>77.801000000000002</c:v>
                </c:pt>
                <c:pt idx="7430">
                  <c:v>78.2</c:v>
                </c:pt>
                <c:pt idx="7431">
                  <c:v>75.507999999999996</c:v>
                </c:pt>
                <c:pt idx="7432">
                  <c:v>71.230999999999995</c:v>
                </c:pt>
                <c:pt idx="7433">
                  <c:v>72.168999999999997</c:v>
                </c:pt>
                <c:pt idx="7434">
                  <c:v>70.13</c:v>
                </c:pt>
                <c:pt idx="7435">
                  <c:v>67.762</c:v>
                </c:pt>
                <c:pt idx="7436">
                  <c:v>60.293999999999997</c:v>
                </c:pt>
                <c:pt idx="7437">
                  <c:v>50.398000000000003</c:v>
                </c:pt>
                <c:pt idx="7438">
                  <c:v>34.195</c:v>
                </c:pt>
                <c:pt idx="7439">
                  <c:v>56.252000000000002</c:v>
                </c:pt>
                <c:pt idx="7440">
                  <c:v>54.438000000000002</c:v>
                </c:pt>
                <c:pt idx="7441">
                  <c:v>69.052000000000007</c:v>
                </c:pt>
                <c:pt idx="7442">
                  <c:v>71.869</c:v>
                </c:pt>
                <c:pt idx="7443">
                  <c:v>70.456000000000003</c:v>
                </c:pt>
                <c:pt idx="7444">
                  <c:v>69.197999999999993</c:v>
                </c:pt>
                <c:pt idx="7445">
                  <c:v>68.117000000000004</c:v>
                </c:pt>
                <c:pt idx="7446">
                  <c:v>71.63</c:v>
                </c:pt>
                <c:pt idx="7447">
                  <c:v>71.620999999999995</c:v>
                </c:pt>
                <c:pt idx="7448">
                  <c:v>70.915999999999997</c:v>
                </c:pt>
                <c:pt idx="7449">
                  <c:v>67.135000000000005</c:v>
                </c:pt>
                <c:pt idx="7450">
                  <c:v>65.811999999999998</c:v>
                </c:pt>
                <c:pt idx="7451">
                  <c:v>67.507999999999996</c:v>
                </c:pt>
                <c:pt idx="7452">
                  <c:v>61.298000000000002</c:v>
                </c:pt>
                <c:pt idx="7453">
                  <c:v>51.704000000000001</c:v>
                </c:pt>
                <c:pt idx="7454">
                  <c:v>44.384</c:v>
                </c:pt>
                <c:pt idx="7455">
                  <c:v>32.988999999999997</c:v>
                </c:pt>
                <c:pt idx="7456">
                  <c:v>61.265999999999998</c:v>
                </c:pt>
                <c:pt idx="7457">
                  <c:v>68.528000000000006</c:v>
                </c:pt>
                <c:pt idx="7458">
                  <c:v>65.540000000000006</c:v>
                </c:pt>
                <c:pt idx="7459">
                  <c:v>62.956000000000003</c:v>
                </c:pt>
                <c:pt idx="7460">
                  <c:v>69.203999999999994</c:v>
                </c:pt>
                <c:pt idx="7461">
                  <c:v>72.908000000000001</c:v>
                </c:pt>
                <c:pt idx="7462">
                  <c:v>48.981999999999999</c:v>
                </c:pt>
                <c:pt idx="7463">
                  <c:v>63.225999999999999</c:v>
                </c:pt>
                <c:pt idx="7464">
                  <c:v>59.432000000000002</c:v>
                </c:pt>
                <c:pt idx="7465">
                  <c:v>68.263000000000005</c:v>
                </c:pt>
                <c:pt idx="7466">
                  <c:v>74.94</c:v>
                </c:pt>
                <c:pt idx="7467">
                  <c:v>71.210999999999999</c:v>
                </c:pt>
                <c:pt idx="7468">
                  <c:v>53.89</c:v>
                </c:pt>
                <c:pt idx="7469">
                  <c:v>69.989999999999995</c:v>
                </c:pt>
                <c:pt idx="7470">
                  <c:v>60.036000000000001</c:v>
                </c:pt>
                <c:pt idx="7471">
                  <c:v>53.832000000000001</c:v>
                </c:pt>
                <c:pt idx="7472">
                  <c:v>64.292000000000002</c:v>
                </c:pt>
                <c:pt idx="7473">
                  <c:v>75.103999999999999</c:v>
                </c:pt>
                <c:pt idx="7474">
                  <c:v>37.643000000000001</c:v>
                </c:pt>
                <c:pt idx="7475">
                  <c:v>61.722999999999999</c:v>
                </c:pt>
                <c:pt idx="7476">
                  <c:v>67.587000000000003</c:v>
                </c:pt>
                <c:pt idx="7477">
                  <c:v>70.545000000000002</c:v>
                </c:pt>
                <c:pt idx="7478">
                  <c:v>67.918999999999997</c:v>
                </c:pt>
                <c:pt idx="7479">
                  <c:v>58.69</c:v>
                </c:pt>
                <c:pt idx="7480">
                  <c:v>62.497999999999998</c:v>
                </c:pt>
                <c:pt idx="7481">
                  <c:v>72.902000000000001</c:v>
                </c:pt>
                <c:pt idx="7482">
                  <c:v>67.947000000000003</c:v>
                </c:pt>
                <c:pt idx="7483">
                  <c:v>59.691000000000003</c:v>
                </c:pt>
                <c:pt idx="7484">
                  <c:v>69.436999999999998</c:v>
                </c:pt>
                <c:pt idx="7485">
                  <c:v>70.563999999999993</c:v>
                </c:pt>
                <c:pt idx="7486">
                  <c:v>71.718999999999994</c:v>
                </c:pt>
                <c:pt idx="7487">
                  <c:v>57.832000000000001</c:v>
                </c:pt>
                <c:pt idx="7488">
                  <c:v>68.573999999999998</c:v>
                </c:pt>
                <c:pt idx="7489">
                  <c:v>69.608999999999995</c:v>
                </c:pt>
                <c:pt idx="7490">
                  <c:v>65.62</c:v>
                </c:pt>
                <c:pt idx="7491">
                  <c:v>72.575999999999993</c:v>
                </c:pt>
                <c:pt idx="7492">
                  <c:v>75.414000000000001</c:v>
                </c:pt>
                <c:pt idx="7493">
                  <c:v>69.531000000000006</c:v>
                </c:pt>
                <c:pt idx="7494">
                  <c:v>70.483999999999995</c:v>
                </c:pt>
                <c:pt idx="7495">
                  <c:v>58.134</c:v>
                </c:pt>
                <c:pt idx="7496">
                  <c:v>61.622999999999998</c:v>
                </c:pt>
                <c:pt idx="7497">
                  <c:v>53.323999999999998</c:v>
                </c:pt>
                <c:pt idx="7498">
                  <c:v>71.656999999999996</c:v>
                </c:pt>
                <c:pt idx="7499">
                  <c:v>62.084000000000003</c:v>
                </c:pt>
                <c:pt idx="7500">
                  <c:v>71.331999999999994</c:v>
                </c:pt>
                <c:pt idx="7501">
                  <c:v>70.64</c:v>
                </c:pt>
                <c:pt idx="7502">
                  <c:v>69.569000000000003</c:v>
                </c:pt>
                <c:pt idx="7503">
                  <c:v>67.787000000000006</c:v>
                </c:pt>
                <c:pt idx="7504">
                  <c:v>62.874000000000002</c:v>
                </c:pt>
                <c:pt idx="7505">
                  <c:v>59.345999999999997</c:v>
                </c:pt>
                <c:pt idx="7506">
                  <c:v>71.228999999999999</c:v>
                </c:pt>
                <c:pt idx="7507">
                  <c:v>72.177999999999997</c:v>
                </c:pt>
                <c:pt idx="7508">
                  <c:v>71.143000000000001</c:v>
                </c:pt>
                <c:pt idx="7509">
                  <c:v>61.953000000000003</c:v>
                </c:pt>
                <c:pt idx="7510">
                  <c:v>70.347999999999999</c:v>
                </c:pt>
                <c:pt idx="7511">
                  <c:v>76.736999999999995</c:v>
                </c:pt>
                <c:pt idx="7512">
                  <c:v>65.135000000000005</c:v>
                </c:pt>
                <c:pt idx="7513">
                  <c:v>63.656999999999996</c:v>
                </c:pt>
                <c:pt idx="7514">
                  <c:v>77.704999999999998</c:v>
                </c:pt>
                <c:pt idx="7515">
                  <c:v>71.141999999999996</c:v>
                </c:pt>
                <c:pt idx="7516">
                  <c:v>58.378</c:v>
                </c:pt>
                <c:pt idx="7517">
                  <c:v>75.39</c:v>
                </c:pt>
                <c:pt idx="7518">
                  <c:v>69.334000000000003</c:v>
                </c:pt>
                <c:pt idx="7519">
                  <c:v>68.024000000000001</c:v>
                </c:pt>
                <c:pt idx="7520">
                  <c:v>58.344000000000001</c:v>
                </c:pt>
                <c:pt idx="7521">
                  <c:v>64.025999999999996</c:v>
                </c:pt>
                <c:pt idx="7522">
                  <c:v>54.826000000000001</c:v>
                </c:pt>
                <c:pt idx="7523">
                  <c:v>58.329000000000001</c:v>
                </c:pt>
                <c:pt idx="7524">
                  <c:v>71.156999999999996</c:v>
                </c:pt>
                <c:pt idx="7525">
                  <c:v>54.366</c:v>
                </c:pt>
                <c:pt idx="7526">
                  <c:v>75.710999999999999</c:v>
                </c:pt>
                <c:pt idx="7527">
                  <c:v>64.072000000000003</c:v>
                </c:pt>
                <c:pt idx="7528">
                  <c:v>63.732999999999997</c:v>
                </c:pt>
                <c:pt idx="7529">
                  <c:v>72.34</c:v>
                </c:pt>
                <c:pt idx="7530">
                  <c:v>68.718000000000004</c:v>
                </c:pt>
                <c:pt idx="7531">
                  <c:v>74.274000000000001</c:v>
                </c:pt>
                <c:pt idx="7532">
                  <c:v>58.078000000000003</c:v>
                </c:pt>
                <c:pt idx="7533">
                  <c:v>65.561999999999998</c:v>
                </c:pt>
                <c:pt idx="7534">
                  <c:v>59.591000000000001</c:v>
                </c:pt>
                <c:pt idx="7535">
                  <c:v>60.988</c:v>
                </c:pt>
                <c:pt idx="7536">
                  <c:v>76.856999999999999</c:v>
                </c:pt>
                <c:pt idx="7537">
                  <c:v>54.613999999999997</c:v>
                </c:pt>
                <c:pt idx="7538">
                  <c:v>49.603000000000002</c:v>
                </c:pt>
                <c:pt idx="7539">
                  <c:v>72.498999999999995</c:v>
                </c:pt>
                <c:pt idx="7540">
                  <c:v>57.466000000000001</c:v>
                </c:pt>
                <c:pt idx="7541">
                  <c:v>57.878999999999998</c:v>
                </c:pt>
                <c:pt idx="7542">
                  <c:v>69.427999999999997</c:v>
                </c:pt>
                <c:pt idx="7543">
                  <c:v>78.665999999999997</c:v>
                </c:pt>
                <c:pt idx="7544">
                  <c:v>73.361000000000004</c:v>
                </c:pt>
                <c:pt idx="7545">
                  <c:v>72.588999999999999</c:v>
                </c:pt>
                <c:pt idx="7546">
                  <c:v>76.799000000000007</c:v>
                </c:pt>
                <c:pt idx="7547">
                  <c:v>77.025000000000006</c:v>
                </c:pt>
                <c:pt idx="7548">
                  <c:v>76.551000000000002</c:v>
                </c:pt>
                <c:pt idx="7549">
                  <c:v>76.052000000000007</c:v>
                </c:pt>
                <c:pt idx="7550">
                  <c:v>73.102000000000004</c:v>
                </c:pt>
                <c:pt idx="7551">
                  <c:v>76.546999999999997</c:v>
                </c:pt>
                <c:pt idx="7552">
                  <c:v>73.393000000000001</c:v>
                </c:pt>
                <c:pt idx="7553">
                  <c:v>67.021000000000001</c:v>
                </c:pt>
                <c:pt idx="7554">
                  <c:v>64.765000000000001</c:v>
                </c:pt>
                <c:pt idx="7555">
                  <c:v>61.624000000000002</c:v>
                </c:pt>
                <c:pt idx="7556">
                  <c:v>53.234000000000002</c:v>
                </c:pt>
                <c:pt idx="7557">
                  <c:v>72.120999999999995</c:v>
                </c:pt>
                <c:pt idx="7558">
                  <c:v>75.215000000000003</c:v>
                </c:pt>
                <c:pt idx="7559">
                  <c:v>74.992000000000004</c:v>
                </c:pt>
                <c:pt idx="7560">
                  <c:v>72.873000000000005</c:v>
                </c:pt>
                <c:pt idx="7561">
                  <c:v>70.650999999999996</c:v>
                </c:pt>
                <c:pt idx="7562">
                  <c:v>77.91</c:v>
                </c:pt>
                <c:pt idx="7563">
                  <c:v>73.95</c:v>
                </c:pt>
                <c:pt idx="7564">
                  <c:v>71.706000000000003</c:v>
                </c:pt>
                <c:pt idx="7565">
                  <c:v>77.899000000000001</c:v>
                </c:pt>
                <c:pt idx="7566">
                  <c:v>73.564999999999998</c:v>
                </c:pt>
                <c:pt idx="7567">
                  <c:v>81.528999999999996</c:v>
                </c:pt>
                <c:pt idx="7568">
                  <c:v>78.59</c:v>
                </c:pt>
                <c:pt idx="7569">
                  <c:v>77.393000000000001</c:v>
                </c:pt>
                <c:pt idx="7570">
                  <c:v>74.063000000000002</c:v>
                </c:pt>
                <c:pt idx="7571">
                  <c:v>77.400999999999996</c:v>
                </c:pt>
                <c:pt idx="7572">
                  <c:v>73.932000000000002</c:v>
                </c:pt>
                <c:pt idx="7573">
                  <c:v>72.875</c:v>
                </c:pt>
                <c:pt idx="7574">
                  <c:v>56.430999999999997</c:v>
                </c:pt>
                <c:pt idx="7575">
                  <c:v>68.537000000000006</c:v>
                </c:pt>
                <c:pt idx="7576">
                  <c:v>55.404000000000003</c:v>
                </c:pt>
                <c:pt idx="7577">
                  <c:v>65.647000000000006</c:v>
                </c:pt>
                <c:pt idx="7578">
                  <c:v>74.742999999999995</c:v>
                </c:pt>
                <c:pt idx="7579">
                  <c:v>76.168000000000006</c:v>
                </c:pt>
                <c:pt idx="7580">
                  <c:v>73.91</c:v>
                </c:pt>
                <c:pt idx="7581">
                  <c:v>80.355999999999995</c:v>
                </c:pt>
                <c:pt idx="7582">
                  <c:v>79.460999999999999</c:v>
                </c:pt>
                <c:pt idx="7583">
                  <c:v>80.858000000000004</c:v>
                </c:pt>
                <c:pt idx="7584">
                  <c:v>81.325000000000003</c:v>
                </c:pt>
                <c:pt idx="7585">
                  <c:v>75.787999999999997</c:v>
                </c:pt>
                <c:pt idx="7586">
                  <c:v>81.772999999999996</c:v>
                </c:pt>
                <c:pt idx="7587">
                  <c:v>82.474999999999994</c:v>
                </c:pt>
                <c:pt idx="7588">
                  <c:v>78.188999999999993</c:v>
                </c:pt>
                <c:pt idx="7589">
                  <c:v>77.959000000000003</c:v>
                </c:pt>
                <c:pt idx="7590">
                  <c:v>79.793999999999997</c:v>
                </c:pt>
                <c:pt idx="7591">
                  <c:v>73.765000000000001</c:v>
                </c:pt>
                <c:pt idx="7592">
                  <c:v>82.24</c:v>
                </c:pt>
                <c:pt idx="7593">
                  <c:v>67.215000000000003</c:v>
                </c:pt>
                <c:pt idx="7594">
                  <c:v>71.655000000000001</c:v>
                </c:pt>
                <c:pt idx="7595">
                  <c:v>57.764000000000003</c:v>
                </c:pt>
                <c:pt idx="7596">
                  <c:v>54.387</c:v>
                </c:pt>
                <c:pt idx="7597">
                  <c:v>69.311999999999998</c:v>
                </c:pt>
                <c:pt idx="7598">
                  <c:v>72.013000000000005</c:v>
                </c:pt>
                <c:pt idx="7599">
                  <c:v>79.816999999999993</c:v>
                </c:pt>
                <c:pt idx="7600">
                  <c:v>73.781999999999996</c:v>
                </c:pt>
                <c:pt idx="7601">
                  <c:v>81.248000000000005</c:v>
                </c:pt>
                <c:pt idx="7602">
                  <c:v>80.382999999999996</c:v>
                </c:pt>
                <c:pt idx="7603">
                  <c:v>82.49</c:v>
                </c:pt>
                <c:pt idx="7604">
                  <c:v>83.664000000000001</c:v>
                </c:pt>
                <c:pt idx="7605">
                  <c:v>80.305999999999997</c:v>
                </c:pt>
                <c:pt idx="7606">
                  <c:v>84.316999999999993</c:v>
                </c:pt>
                <c:pt idx="7607">
                  <c:v>81.738</c:v>
                </c:pt>
                <c:pt idx="7608">
                  <c:v>82.018000000000001</c:v>
                </c:pt>
                <c:pt idx="7609">
                  <c:v>81.495999999999995</c:v>
                </c:pt>
                <c:pt idx="7610">
                  <c:v>72.741</c:v>
                </c:pt>
                <c:pt idx="7611">
                  <c:v>83.316999999999993</c:v>
                </c:pt>
                <c:pt idx="7612">
                  <c:v>81.173000000000002</c:v>
                </c:pt>
                <c:pt idx="7613">
                  <c:v>73.67</c:v>
                </c:pt>
                <c:pt idx="7614">
                  <c:v>74.991</c:v>
                </c:pt>
                <c:pt idx="7615">
                  <c:v>71.430000000000007</c:v>
                </c:pt>
                <c:pt idx="7616">
                  <c:v>62.616</c:v>
                </c:pt>
                <c:pt idx="7617">
                  <c:v>73.793000000000006</c:v>
                </c:pt>
                <c:pt idx="7618">
                  <c:v>79.962000000000003</c:v>
                </c:pt>
                <c:pt idx="7619">
                  <c:v>75.792000000000002</c:v>
                </c:pt>
                <c:pt idx="7620">
                  <c:v>80.626000000000005</c:v>
                </c:pt>
                <c:pt idx="7621">
                  <c:v>81.198999999999998</c:v>
                </c:pt>
                <c:pt idx="7622">
                  <c:v>82.557000000000002</c:v>
                </c:pt>
                <c:pt idx="7623">
                  <c:v>83.001999999999995</c:v>
                </c:pt>
                <c:pt idx="7624">
                  <c:v>86.182000000000002</c:v>
                </c:pt>
                <c:pt idx="7625">
                  <c:v>82.781000000000006</c:v>
                </c:pt>
                <c:pt idx="7626">
                  <c:v>85.674999999999997</c:v>
                </c:pt>
                <c:pt idx="7627">
                  <c:v>84.546999999999997</c:v>
                </c:pt>
                <c:pt idx="7628">
                  <c:v>85.244</c:v>
                </c:pt>
                <c:pt idx="7629">
                  <c:v>84.981999999999999</c:v>
                </c:pt>
                <c:pt idx="7630">
                  <c:v>81.581000000000003</c:v>
                </c:pt>
                <c:pt idx="7631">
                  <c:v>84.117999999999995</c:v>
                </c:pt>
                <c:pt idx="7632">
                  <c:v>77.991</c:v>
                </c:pt>
                <c:pt idx="7633">
                  <c:v>77.122</c:v>
                </c:pt>
                <c:pt idx="7634">
                  <c:v>74.671000000000006</c:v>
                </c:pt>
                <c:pt idx="7635">
                  <c:v>69.625</c:v>
                </c:pt>
                <c:pt idx="7636">
                  <c:v>76.206000000000003</c:v>
                </c:pt>
                <c:pt idx="7637">
                  <c:v>61.505000000000003</c:v>
                </c:pt>
                <c:pt idx="7638">
                  <c:v>70.692999999999998</c:v>
                </c:pt>
                <c:pt idx="7639">
                  <c:v>70.56</c:v>
                </c:pt>
                <c:pt idx="7640">
                  <c:v>79.150000000000006</c:v>
                </c:pt>
                <c:pt idx="7641">
                  <c:v>81.516999999999996</c:v>
                </c:pt>
                <c:pt idx="7642">
                  <c:v>78.084999999999994</c:v>
                </c:pt>
                <c:pt idx="7643">
                  <c:v>86.417000000000002</c:v>
                </c:pt>
                <c:pt idx="7644">
                  <c:v>85.087999999999994</c:v>
                </c:pt>
                <c:pt idx="7645">
                  <c:v>86.456000000000003</c:v>
                </c:pt>
                <c:pt idx="7646">
                  <c:v>86.179000000000002</c:v>
                </c:pt>
                <c:pt idx="7647">
                  <c:v>86.328000000000003</c:v>
                </c:pt>
                <c:pt idx="7648">
                  <c:v>86.23</c:v>
                </c:pt>
                <c:pt idx="7649">
                  <c:v>87.29</c:v>
                </c:pt>
                <c:pt idx="7650">
                  <c:v>84.442999999999998</c:v>
                </c:pt>
                <c:pt idx="7651">
                  <c:v>85.96</c:v>
                </c:pt>
                <c:pt idx="7652">
                  <c:v>82.998999999999995</c:v>
                </c:pt>
                <c:pt idx="7653">
                  <c:v>82.332999999999998</c:v>
                </c:pt>
                <c:pt idx="7654">
                  <c:v>81.769000000000005</c:v>
                </c:pt>
                <c:pt idx="7655">
                  <c:v>75.075999999999993</c:v>
                </c:pt>
                <c:pt idx="7656">
                  <c:v>72.846000000000004</c:v>
                </c:pt>
                <c:pt idx="7657">
                  <c:v>70.619</c:v>
                </c:pt>
                <c:pt idx="7658">
                  <c:v>73.775999999999996</c:v>
                </c:pt>
                <c:pt idx="7659">
                  <c:v>77.228999999999999</c:v>
                </c:pt>
                <c:pt idx="7660">
                  <c:v>82.9</c:v>
                </c:pt>
                <c:pt idx="7661">
                  <c:v>79.143000000000001</c:v>
                </c:pt>
                <c:pt idx="7662">
                  <c:v>83.637</c:v>
                </c:pt>
                <c:pt idx="7663">
                  <c:v>82.605000000000004</c:v>
                </c:pt>
                <c:pt idx="7664">
                  <c:v>83.659000000000006</c:v>
                </c:pt>
                <c:pt idx="7665">
                  <c:v>87.51</c:v>
                </c:pt>
                <c:pt idx="7666">
                  <c:v>85.828000000000003</c:v>
                </c:pt>
                <c:pt idx="7667">
                  <c:v>87.108000000000004</c:v>
                </c:pt>
                <c:pt idx="7668">
                  <c:v>88.55</c:v>
                </c:pt>
                <c:pt idx="7669">
                  <c:v>87.453999999999994</c:v>
                </c:pt>
                <c:pt idx="7670">
                  <c:v>87.087000000000003</c:v>
                </c:pt>
                <c:pt idx="7671">
                  <c:v>87.283000000000001</c:v>
                </c:pt>
                <c:pt idx="7672">
                  <c:v>85.876000000000005</c:v>
                </c:pt>
                <c:pt idx="7673">
                  <c:v>84.685000000000002</c:v>
                </c:pt>
                <c:pt idx="7674">
                  <c:v>83.972999999999999</c:v>
                </c:pt>
                <c:pt idx="7675">
                  <c:v>81.802000000000007</c:v>
                </c:pt>
                <c:pt idx="7676">
                  <c:v>77.856999999999999</c:v>
                </c:pt>
                <c:pt idx="7677">
                  <c:v>71.003</c:v>
                </c:pt>
                <c:pt idx="7678">
                  <c:v>33.274999999999999</c:v>
                </c:pt>
                <c:pt idx="7679">
                  <c:v>67.632000000000005</c:v>
                </c:pt>
                <c:pt idx="7680">
                  <c:v>76.899000000000001</c:v>
                </c:pt>
                <c:pt idx="7681">
                  <c:v>82.966999999999999</c:v>
                </c:pt>
                <c:pt idx="7682">
                  <c:v>84.512</c:v>
                </c:pt>
                <c:pt idx="7683">
                  <c:v>85.572999999999993</c:v>
                </c:pt>
                <c:pt idx="7684">
                  <c:v>87.063000000000002</c:v>
                </c:pt>
                <c:pt idx="7685">
                  <c:v>88.320999999999998</c:v>
                </c:pt>
                <c:pt idx="7686">
                  <c:v>88.289000000000001</c:v>
                </c:pt>
                <c:pt idx="7687">
                  <c:v>85.853999999999999</c:v>
                </c:pt>
                <c:pt idx="7688">
                  <c:v>87.977999999999994</c:v>
                </c:pt>
                <c:pt idx="7689">
                  <c:v>88.730999999999995</c:v>
                </c:pt>
                <c:pt idx="7690">
                  <c:v>87.055999999999997</c:v>
                </c:pt>
                <c:pt idx="7691">
                  <c:v>89.524000000000001</c:v>
                </c:pt>
                <c:pt idx="7692">
                  <c:v>85.841999999999999</c:v>
                </c:pt>
                <c:pt idx="7693">
                  <c:v>86.986000000000004</c:v>
                </c:pt>
                <c:pt idx="7694">
                  <c:v>85.516999999999996</c:v>
                </c:pt>
                <c:pt idx="7695">
                  <c:v>85.081000000000003</c:v>
                </c:pt>
                <c:pt idx="7696">
                  <c:v>79.974999999999994</c:v>
                </c:pt>
                <c:pt idx="7697">
                  <c:v>77.951999999999998</c:v>
                </c:pt>
                <c:pt idx="7698">
                  <c:v>61.265000000000001</c:v>
                </c:pt>
                <c:pt idx="7699">
                  <c:v>68.363</c:v>
                </c:pt>
                <c:pt idx="7700">
                  <c:v>75.253</c:v>
                </c:pt>
                <c:pt idx="7701">
                  <c:v>78.111999999999995</c:v>
                </c:pt>
                <c:pt idx="7702">
                  <c:v>84.364000000000004</c:v>
                </c:pt>
                <c:pt idx="7703">
                  <c:v>85</c:v>
                </c:pt>
                <c:pt idx="7704">
                  <c:v>85.960999999999999</c:v>
                </c:pt>
                <c:pt idx="7705">
                  <c:v>89.1</c:v>
                </c:pt>
                <c:pt idx="7706">
                  <c:v>87.582999999999998</c:v>
                </c:pt>
                <c:pt idx="7707">
                  <c:v>90.162999999999997</c:v>
                </c:pt>
                <c:pt idx="7708">
                  <c:v>89.727999999999994</c:v>
                </c:pt>
                <c:pt idx="7709">
                  <c:v>89.727000000000004</c:v>
                </c:pt>
                <c:pt idx="7710">
                  <c:v>91.906999999999996</c:v>
                </c:pt>
                <c:pt idx="7711">
                  <c:v>89.373999999999995</c:v>
                </c:pt>
                <c:pt idx="7712">
                  <c:v>87.906000000000006</c:v>
                </c:pt>
                <c:pt idx="7713">
                  <c:v>88.896000000000001</c:v>
                </c:pt>
                <c:pt idx="7714">
                  <c:v>86.478999999999999</c:v>
                </c:pt>
                <c:pt idx="7715">
                  <c:v>82.99</c:v>
                </c:pt>
                <c:pt idx="7716">
                  <c:v>85.92</c:v>
                </c:pt>
                <c:pt idx="7717">
                  <c:v>73.287000000000006</c:v>
                </c:pt>
                <c:pt idx="7718">
                  <c:v>75.968999999999994</c:v>
                </c:pt>
                <c:pt idx="7719">
                  <c:v>74.918999999999997</c:v>
                </c:pt>
                <c:pt idx="7720">
                  <c:v>72.537000000000006</c:v>
                </c:pt>
                <c:pt idx="7721">
                  <c:v>81.849999999999994</c:v>
                </c:pt>
                <c:pt idx="7722">
                  <c:v>84.335999999999999</c:v>
                </c:pt>
                <c:pt idx="7723">
                  <c:v>87.272999999999996</c:v>
                </c:pt>
                <c:pt idx="7724">
                  <c:v>84.844999999999999</c:v>
                </c:pt>
                <c:pt idx="7725">
                  <c:v>90.043000000000006</c:v>
                </c:pt>
                <c:pt idx="7726">
                  <c:v>86.905000000000001</c:v>
                </c:pt>
                <c:pt idx="7727">
                  <c:v>89.923000000000002</c:v>
                </c:pt>
                <c:pt idx="7728">
                  <c:v>89.471000000000004</c:v>
                </c:pt>
                <c:pt idx="7729">
                  <c:v>88.242000000000004</c:v>
                </c:pt>
                <c:pt idx="7730">
                  <c:v>89.92</c:v>
                </c:pt>
                <c:pt idx="7731">
                  <c:v>86.179000000000002</c:v>
                </c:pt>
                <c:pt idx="7732">
                  <c:v>89.680999999999997</c:v>
                </c:pt>
                <c:pt idx="7733">
                  <c:v>87.325000000000003</c:v>
                </c:pt>
                <c:pt idx="7734">
                  <c:v>84.373000000000005</c:v>
                </c:pt>
                <c:pt idx="7735">
                  <c:v>88.594999999999999</c:v>
                </c:pt>
                <c:pt idx="7736">
                  <c:v>71.662999999999997</c:v>
                </c:pt>
                <c:pt idx="7737">
                  <c:v>63.363</c:v>
                </c:pt>
                <c:pt idx="7738">
                  <c:v>68.400999999999996</c:v>
                </c:pt>
                <c:pt idx="7739">
                  <c:v>79.406000000000006</c:v>
                </c:pt>
                <c:pt idx="7740">
                  <c:v>80.816000000000003</c:v>
                </c:pt>
                <c:pt idx="7741">
                  <c:v>76.322999999999993</c:v>
                </c:pt>
                <c:pt idx="7742">
                  <c:v>89.248000000000005</c:v>
                </c:pt>
                <c:pt idx="7743">
                  <c:v>80.150999999999996</c:v>
                </c:pt>
                <c:pt idx="7744">
                  <c:v>87.593000000000004</c:v>
                </c:pt>
                <c:pt idx="7745">
                  <c:v>85.328000000000003</c:v>
                </c:pt>
                <c:pt idx="7746">
                  <c:v>86.765000000000001</c:v>
                </c:pt>
                <c:pt idx="7747">
                  <c:v>87.346999999999994</c:v>
                </c:pt>
                <c:pt idx="7748">
                  <c:v>88.963999999999999</c:v>
                </c:pt>
                <c:pt idx="7749">
                  <c:v>84.197999999999993</c:v>
                </c:pt>
                <c:pt idx="7750">
                  <c:v>87.93</c:v>
                </c:pt>
                <c:pt idx="7751">
                  <c:v>81.584000000000003</c:v>
                </c:pt>
                <c:pt idx="7752">
                  <c:v>86.382000000000005</c:v>
                </c:pt>
                <c:pt idx="7753">
                  <c:v>83.606999999999999</c:v>
                </c:pt>
                <c:pt idx="7754">
                  <c:v>77.134</c:v>
                </c:pt>
                <c:pt idx="7755">
                  <c:v>81.653000000000006</c:v>
                </c:pt>
                <c:pt idx="7756">
                  <c:v>38.731999999999999</c:v>
                </c:pt>
                <c:pt idx="7757">
                  <c:v>80.611999999999995</c:v>
                </c:pt>
                <c:pt idx="7758">
                  <c:v>76.388000000000005</c:v>
                </c:pt>
                <c:pt idx="7759">
                  <c:v>66.355000000000004</c:v>
                </c:pt>
                <c:pt idx="7760">
                  <c:v>73.278000000000006</c:v>
                </c:pt>
                <c:pt idx="7761">
                  <c:v>85.840999999999994</c:v>
                </c:pt>
                <c:pt idx="7762">
                  <c:v>79.11</c:v>
                </c:pt>
                <c:pt idx="7763">
                  <c:v>83.174999999999997</c:v>
                </c:pt>
                <c:pt idx="7764">
                  <c:v>88.47</c:v>
                </c:pt>
                <c:pt idx="7765">
                  <c:v>82.91</c:v>
                </c:pt>
                <c:pt idx="7766">
                  <c:v>86.600999999999999</c:v>
                </c:pt>
                <c:pt idx="7767">
                  <c:v>86.221999999999994</c:v>
                </c:pt>
                <c:pt idx="7768">
                  <c:v>79.363</c:v>
                </c:pt>
                <c:pt idx="7769">
                  <c:v>84.81</c:v>
                </c:pt>
                <c:pt idx="7770">
                  <c:v>83.700999999999993</c:v>
                </c:pt>
                <c:pt idx="7771">
                  <c:v>79.433000000000007</c:v>
                </c:pt>
                <c:pt idx="7772">
                  <c:v>81.61</c:v>
                </c:pt>
                <c:pt idx="7773">
                  <c:v>80.287000000000006</c:v>
                </c:pt>
                <c:pt idx="7774">
                  <c:v>74.706999999999994</c:v>
                </c:pt>
                <c:pt idx="7775">
                  <c:v>75.97</c:v>
                </c:pt>
                <c:pt idx="7776">
                  <c:v>12.96</c:v>
                </c:pt>
                <c:pt idx="7777">
                  <c:v>62.302</c:v>
                </c:pt>
                <c:pt idx="7778">
                  <c:v>57.003</c:v>
                </c:pt>
                <c:pt idx="7779">
                  <c:v>72.995999999999995</c:v>
                </c:pt>
                <c:pt idx="7780">
                  <c:v>77.290999999999997</c:v>
                </c:pt>
                <c:pt idx="7781">
                  <c:v>73.852000000000004</c:v>
                </c:pt>
                <c:pt idx="7782">
                  <c:v>70.194000000000003</c:v>
                </c:pt>
                <c:pt idx="7783">
                  <c:v>67.093999999999994</c:v>
                </c:pt>
                <c:pt idx="7784">
                  <c:v>74.209999999999994</c:v>
                </c:pt>
                <c:pt idx="7785">
                  <c:v>79.260000000000005</c:v>
                </c:pt>
                <c:pt idx="7786">
                  <c:v>83.376999999999995</c:v>
                </c:pt>
                <c:pt idx="7787">
                  <c:v>83.052999999999997</c:v>
                </c:pt>
                <c:pt idx="7788">
                  <c:v>84.757000000000005</c:v>
                </c:pt>
                <c:pt idx="7789">
                  <c:v>84.691999999999993</c:v>
                </c:pt>
                <c:pt idx="7790">
                  <c:v>82.326999999999998</c:v>
                </c:pt>
                <c:pt idx="7791">
                  <c:v>81.578999999999994</c:v>
                </c:pt>
                <c:pt idx="7792">
                  <c:v>76.16</c:v>
                </c:pt>
                <c:pt idx="7793">
                  <c:v>69.962999999999994</c:v>
                </c:pt>
                <c:pt idx="7794">
                  <c:v>67.510999999999996</c:v>
                </c:pt>
                <c:pt idx="7795">
                  <c:v>68.012</c:v>
                </c:pt>
                <c:pt idx="7796">
                  <c:v>40.398000000000003</c:v>
                </c:pt>
                <c:pt idx="7797">
                  <c:v>67.733000000000004</c:v>
                </c:pt>
                <c:pt idx="7798">
                  <c:v>70.38</c:v>
                </c:pt>
                <c:pt idx="7799">
                  <c:v>74.968999999999994</c:v>
                </c:pt>
                <c:pt idx="7800">
                  <c:v>78.831000000000003</c:v>
                </c:pt>
                <c:pt idx="7801">
                  <c:v>78.8</c:v>
                </c:pt>
                <c:pt idx="7802">
                  <c:v>77.674999999999997</c:v>
                </c:pt>
                <c:pt idx="7803">
                  <c:v>76.67</c:v>
                </c:pt>
                <c:pt idx="7804">
                  <c:v>77.521000000000001</c:v>
                </c:pt>
                <c:pt idx="7805">
                  <c:v>78.010000000000005</c:v>
                </c:pt>
                <c:pt idx="7806">
                  <c:v>75.364999999999995</c:v>
                </c:pt>
                <c:pt idx="7807">
                  <c:v>70.882999999999996</c:v>
                </c:pt>
                <c:pt idx="7808">
                  <c:v>71.756</c:v>
                </c:pt>
                <c:pt idx="7809">
                  <c:v>70.084999999999994</c:v>
                </c:pt>
                <c:pt idx="7810">
                  <c:v>66.48</c:v>
                </c:pt>
                <c:pt idx="7811">
                  <c:v>57.210999999999999</c:v>
                </c:pt>
                <c:pt idx="7812">
                  <c:v>46.338999999999999</c:v>
                </c:pt>
                <c:pt idx="7813">
                  <c:v>45.790999999999997</c:v>
                </c:pt>
                <c:pt idx="7814">
                  <c:v>50.947000000000003</c:v>
                </c:pt>
                <c:pt idx="7815">
                  <c:v>57.573999999999998</c:v>
                </c:pt>
                <c:pt idx="7816">
                  <c:v>68.721000000000004</c:v>
                </c:pt>
                <c:pt idx="7817">
                  <c:v>72.045000000000002</c:v>
                </c:pt>
                <c:pt idx="7818">
                  <c:v>70.691999999999993</c:v>
                </c:pt>
                <c:pt idx="7819">
                  <c:v>68.635999999999996</c:v>
                </c:pt>
                <c:pt idx="7820">
                  <c:v>67.311000000000007</c:v>
                </c:pt>
                <c:pt idx="7821">
                  <c:v>71.069999999999993</c:v>
                </c:pt>
                <c:pt idx="7822">
                  <c:v>70.673000000000002</c:v>
                </c:pt>
                <c:pt idx="7823">
                  <c:v>70.072000000000003</c:v>
                </c:pt>
                <c:pt idx="7824">
                  <c:v>65.897999999999996</c:v>
                </c:pt>
                <c:pt idx="7825">
                  <c:v>63.725999999999999</c:v>
                </c:pt>
                <c:pt idx="7826">
                  <c:v>65.954999999999998</c:v>
                </c:pt>
                <c:pt idx="7827">
                  <c:v>56.656999999999996</c:v>
                </c:pt>
                <c:pt idx="7828">
                  <c:v>58.976999999999997</c:v>
                </c:pt>
                <c:pt idx="7829">
                  <c:v>53.173999999999999</c:v>
                </c:pt>
                <c:pt idx="7830">
                  <c:v>49.743000000000002</c:v>
                </c:pt>
                <c:pt idx="7831">
                  <c:v>63.838000000000001</c:v>
                </c:pt>
                <c:pt idx="7832">
                  <c:v>69.429000000000002</c:v>
                </c:pt>
                <c:pt idx="7833">
                  <c:v>66.614999999999995</c:v>
                </c:pt>
                <c:pt idx="7834">
                  <c:v>64.864999999999995</c:v>
                </c:pt>
                <c:pt idx="7835">
                  <c:v>69.915000000000006</c:v>
                </c:pt>
                <c:pt idx="7836">
                  <c:v>73.427000000000007</c:v>
                </c:pt>
                <c:pt idx="7837">
                  <c:v>29.39</c:v>
                </c:pt>
                <c:pt idx="7838">
                  <c:v>64.947000000000003</c:v>
                </c:pt>
                <c:pt idx="7839">
                  <c:v>61.682000000000002</c:v>
                </c:pt>
                <c:pt idx="7840">
                  <c:v>67.814999999999998</c:v>
                </c:pt>
                <c:pt idx="7841">
                  <c:v>75.134</c:v>
                </c:pt>
                <c:pt idx="7842">
                  <c:v>70.644000000000005</c:v>
                </c:pt>
                <c:pt idx="7843">
                  <c:v>53.649000000000001</c:v>
                </c:pt>
                <c:pt idx="7844">
                  <c:v>69.823999999999998</c:v>
                </c:pt>
                <c:pt idx="7845">
                  <c:v>60.773000000000003</c:v>
                </c:pt>
                <c:pt idx="7846">
                  <c:v>49.776000000000003</c:v>
                </c:pt>
                <c:pt idx="7847">
                  <c:v>63.057000000000002</c:v>
                </c:pt>
                <c:pt idx="7848">
                  <c:v>75.034000000000006</c:v>
                </c:pt>
                <c:pt idx="7849">
                  <c:v>25.724</c:v>
                </c:pt>
                <c:pt idx="7850">
                  <c:v>61.231000000000002</c:v>
                </c:pt>
                <c:pt idx="7851">
                  <c:v>68.022999999999996</c:v>
                </c:pt>
                <c:pt idx="7852">
                  <c:v>70.430999999999997</c:v>
                </c:pt>
                <c:pt idx="7853">
                  <c:v>67.807000000000002</c:v>
                </c:pt>
                <c:pt idx="7854">
                  <c:v>57.774999999999999</c:v>
                </c:pt>
                <c:pt idx="7855">
                  <c:v>63.281999999999996</c:v>
                </c:pt>
                <c:pt idx="7856">
                  <c:v>72.644000000000005</c:v>
                </c:pt>
                <c:pt idx="7857">
                  <c:v>68.748000000000005</c:v>
                </c:pt>
                <c:pt idx="7858">
                  <c:v>61.155000000000001</c:v>
                </c:pt>
                <c:pt idx="7859">
                  <c:v>68.856999999999999</c:v>
                </c:pt>
                <c:pt idx="7860">
                  <c:v>70.771000000000001</c:v>
                </c:pt>
                <c:pt idx="7861">
                  <c:v>71.385999999999996</c:v>
                </c:pt>
                <c:pt idx="7862">
                  <c:v>54.472000000000001</c:v>
                </c:pt>
                <c:pt idx="7863">
                  <c:v>68.433999999999997</c:v>
                </c:pt>
                <c:pt idx="7864">
                  <c:v>69.006</c:v>
                </c:pt>
                <c:pt idx="7865">
                  <c:v>64.134</c:v>
                </c:pt>
                <c:pt idx="7866">
                  <c:v>72.662999999999997</c:v>
                </c:pt>
                <c:pt idx="7867">
                  <c:v>74.997</c:v>
                </c:pt>
                <c:pt idx="7868">
                  <c:v>70.497</c:v>
                </c:pt>
                <c:pt idx="7869">
                  <c:v>70.096000000000004</c:v>
                </c:pt>
                <c:pt idx="7870">
                  <c:v>61.354999999999997</c:v>
                </c:pt>
                <c:pt idx="7871">
                  <c:v>62.313000000000002</c:v>
                </c:pt>
                <c:pt idx="7872">
                  <c:v>48.298000000000002</c:v>
                </c:pt>
                <c:pt idx="7873">
                  <c:v>71.203999999999994</c:v>
                </c:pt>
                <c:pt idx="7874">
                  <c:v>62.973999999999997</c:v>
                </c:pt>
                <c:pt idx="7875">
                  <c:v>71.085999999999999</c:v>
                </c:pt>
                <c:pt idx="7876">
                  <c:v>70.998999999999995</c:v>
                </c:pt>
                <c:pt idx="7877">
                  <c:v>69.227000000000004</c:v>
                </c:pt>
                <c:pt idx="7878">
                  <c:v>67.691999999999993</c:v>
                </c:pt>
                <c:pt idx="7879">
                  <c:v>63.465000000000003</c:v>
                </c:pt>
                <c:pt idx="7880">
                  <c:v>58.822000000000003</c:v>
                </c:pt>
                <c:pt idx="7881">
                  <c:v>71.346999999999994</c:v>
                </c:pt>
                <c:pt idx="7882">
                  <c:v>71.924999999999997</c:v>
                </c:pt>
                <c:pt idx="7883">
                  <c:v>70.989000000000004</c:v>
                </c:pt>
                <c:pt idx="7884">
                  <c:v>62.078000000000003</c:v>
                </c:pt>
                <c:pt idx="7885">
                  <c:v>70.89</c:v>
                </c:pt>
                <c:pt idx="7886">
                  <c:v>76.83</c:v>
                </c:pt>
                <c:pt idx="7887">
                  <c:v>65.081000000000003</c:v>
                </c:pt>
                <c:pt idx="7888">
                  <c:v>60.95</c:v>
                </c:pt>
                <c:pt idx="7889">
                  <c:v>77.474999999999994</c:v>
                </c:pt>
                <c:pt idx="7890">
                  <c:v>70.468000000000004</c:v>
                </c:pt>
                <c:pt idx="7891">
                  <c:v>52.534999999999997</c:v>
                </c:pt>
                <c:pt idx="7892">
                  <c:v>75.129000000000005</c:v>
                </c:pt>
                <c:pt idx="7893">
                  <c:v>70.406000000000006</c:v>
                </c:pt>
                <c:pt idx="7894">
                  <c:v>65.777000000000001</c:v>
                </c:pt>
                <c:pt idx="7895">
                  <c:v>59.591999999999999</c:v>
                </c:pt>
                <c:pt idx="7896">
                  <c:v>66.593000000000004</c:v>
                </c:pt>
                <c:pt idx="7897">
                  <c:v>60.81</c:v>
                </c:pt>
                <c:pt idx="7898">
                  <c:v>54.219000000000001</c:v>
                </c:pt>
                <c:pt idx="7899">
                  <c:v>71.941999999999993</c:v>
                </c:pt>
                <c:pt idx="7900">
                  <c:v>60.563000000000002</c:v>
                </c:pt>
                <c:pt idx="7901">
                  <c:v>76.174000000000007</c:v>
                </c:pt>
                <c:pt idx="7902">
                  <c:v>65.927999999999997</c:v>
                </c:pt>
                <c:pt idx="7903">
                  <c:v>65.804000000000002</c:v>
                </c:pt>
                <c:pt idx="7904">
                  <c:v>72.936000000000007</c:v>
                </c:pt>
                <c:pt idx="7905">
                  <c:v>69.733000000000004</c:v>
                </c:pt>
                <c:pt idx="7906">
                  <c:v>74.683000000000007</c:v>
                </c:pt>
                <c:pt idx="7907">
                  <c:v>55.768999999999998</c:v>
                </c:pt>
                <c:pt idx="7908">
                  <c:v>64.260999999999996</c:v>
                </c:pt>
                <c:pt idx="7909">
                  <c:v>60.354999999999997</c:v>
                </c:pt>
                <c:pt idx="7910">
                  <c:v>57.792000000000002</c:v>
                </c:pt>
                <c:pt idx="7911">
                  <c:v>76.986999999999995</c:v>
                </c:pt>
                <c:pt idx="7912">
                  <c:v>56.744999999999997</c:v>
                </c:pt>
                <c:pt idx="7913">
                  <c:v>54.145000000000003</c:v>
                </c:pt>
                <c:pt idx="7914">
                  <c:v>72.665000000000006</c:v>
                </c:pt>
                <c:pt idx="7915">
                  <c:v>51.146999999999998</c:v>
                </c:pt>
                <c:pt idx="7916">
                  <c:v>48.593000000000004</c:v>
                </c:pt>
                <c:pt idx="7917">
                  <c:v>69.75</c:v>
                </c:pt>
                <c:pt idx="7918">
                  <c:v>78.382999999999996</c:v>
                </c:pt>
                <c:pt idx="7919">
                  <c:v>72.783000000000001</c:v>
                </c:pt>
                <c:pt idx="7920">
                  <c:v>73.046000000000006</c:v>
                </c:pt>
                <c:pt idx="7921">
                  <c:v>76.646000000000001</c:v>
                </c:pt>
                <c:pt idx="7922">
                  <c:v>76.73</c:v>
                </c:pt>
                <c:pt idx="7923">
                  <c:v>76.772999999999996</c:v>
                </c:pt>
                <c:pt idx="7924">
                  <c:v>76.159000000000006</c:v>
                </c:pt>
                <c:pt idx="7925">
                  <c:v>72.882000000000005</c:v>
                </c:pt>
                <c:pt idx="7926">
                  <c:v>76.641000000000005</c:v>
                </c:pt>
                <c:pt idx="7927">
                  <c:v>73.765000000000001</c:v>
                </c:pt>
                <c:pt idx="7928">
                  <c:v>67.766000000000005</c:v>
                </c:pt>
                <c:pt idx="7929">
                  <c:v>65.516000000000005</c:v>
                </c:pt>
                <c:pt idx="7930">
                  <c:v>62.277999999999999</c:v>
                </c:pt>
                <c:pt idx="7931">
                  <c:v>54.637</c:v>
                </c:pt>
                <c:pt idx="7932">
                  <c:v>71.355000000000004</c:v>
                </c:pt>
                <c:pt idx="7933">
                  <c:v>75.203999999999994</c:v>
                </c:pt>
                <c:pt idx="7934">
                  <c:v>74.915000000000006</c:v>
                </c:pt>
                <c:pt idx="7935">
                  <c:v>72.262</c:v>
                </c:pt>
                <c:pt idx="7936">
                  <c:v>69.906000000000006</c:v>
                </c:pt>
                <c:pt idx="7937">
                  <c:v>77.947000000000003</c:v>
                </c:pt>
                <c:pt idx="7938">
                  <c:v>73.448999999999998</c:v>
                </c:pt>
                <c:pt idx="7939">
                  <c:v>70.944999999999993</c:v>
                </c:pt>
                <c:pt idx="7940">
                  <c:v>78.126000000000005</c:v>
                </c:pt>
                <c:pt idx="7941">
                  <c:v>74.168999999999997</c:v>
                </c:pt>
                <c:pt idx="7942">
                  <c:v>81.114000000000004</c:v>
                </c:pt>
                <c:pt idx="7943">
                  <c:v>78.596000000000004</c:v>
                </c:pt>
                <c:pt idx="7944">
                  <c:v>77.534000000000006</c:v>
                </c:pt>
                <c:pt idx="7945">
                  <c:v>73.456999999999994</c:v>
                </c:pt>
                <c:pt idx="7946">
                  <c:v>77.185000000000002</c:v>
                </c:pt>
                <c:pt idx="7947">
                  <c:v>74.087000000000003</c:v>
                </c:pt>
                <c:pt idx="7948">
                  <c:v>72.783000000000001</c:v>
                </c:pt>
                <c:pt idx="7949">
                  <c:v>56.936</c:v>
                </c:pt>
                <c:pt idx="7950">
                  <c:v>68.364000000000004</c:v>
                </c:pt>
                <c:pt idx="7951">
                  <c:v>58.249000000000002</c:v>
                </c:pt>
                <c:pt idx="7952">
                  <c:v>64.611999999999995</c:v>
                </c:pt>
                <c:pt idx="7953">
                  <c:v>74.231999999999999</c:v>
                </c:pt>
                <c:pt idx="7954">
                  <c:v>76.239000000000004</c:v>
                </c:pt>
                <c:pt idx="7955">
                  <c:v>73.203999999999994</c:v>
                </c:pt>
                <c:pt idx="7956">
                  <c:v>79.924999999999997</c:v>
                </c:pt>
                <c:pt idx="7957">
                  <c:v>79.619</c:v>
                </c:pt>
                <c:pt idx="7958">
                  <c:v>80.563000000000002</c:v>
                </c:pt>
                <c:pt idx="7959">
                  <c:v>80.835999999999999</c:v>
                </c:pt>
                <c:pt idx="7960">
                  <c:v>75.97</c:v>
                </c:pt>
                <c:pt idx="7961">
                  <c:v>81.820999999999998</c:v>
                </c:pt>
                <c:pt idx="7962">
                  <c:v>82.018000000000001</c:v>
                </c:pt>
                <c:pt idx="7963">
                  <c:v>77.498999999999995</c:v>
                </c:pt>
                <c:pt idx="7964">
                  <c:v>77.899000000000001</c:v>
                </c:pt>
                <c:pt idx="7965">
                  <c:v>79.262</c:v>
                </c:pt>
                <c:pt idx="7966">
                  <c:v>72.448999999999998</c:v>
                </c:pt>
                <c:pt idx="7967">
                  <c:v>82.078999999999994</c:v>
                </c:pt>
                <c:pt idx="7968">
                  <c:v>65.593000000000004</c:v>
                </c:pt>
                <c:pt idx="7969">
                  <c:v>70.576999999999998</c:v>
                </c:pt>
                <c:pt idx="7970">
                  <c:v>62.128</c:v>
                </c:pt>
                <c:pt idx="7971">
                  <c:v>37.511000000000003</c:v>
                </c:pt>
                <c:pt idx="7972">
                  <c:v>69.638999999999996</c:v>
                </c:pt>
                <c:pt idx="7973">
                  <c:v>72.409000000000006</c:v>
                </c:pt>
                <c:pt idx="7974">
                  <c:v>80.33</c:v>
                </c:pt>
                <c:pt idx="7975">
                  <c:v>73.92</c:v>
                </c:pt>
                <c:pt idx="7976">
                  <c:v>81.251999999999995</c:v>
                </c:pt>
                <c:pt idx="7977">
                  <c:v>80.885999999999996</c:v>
                </c:pt>
                <c:pt idx="7978">
                  <c:v>83.138999999999996</c:v>
                </c:pt>
                <c:pt idx="7979">
                  <c:v>83.450999999999993</c:v>
                </c:pt>
                <c:pt idx="7980">
                  <c:v>80.8</c:v>
                </c:pt>
                <c:pt idx="7981">
                  <c:v>84.736999999999995</c:v>
                </c:pt>
                <c:pt idx="7982">
                  <c:v>81.477999999999994</c:v>
                </c:pt>
                <c:pt idx="7983">
                  <c:v>81.918999999999997</c:v>
                </c:pt>
                <c:pt idx="7984">
                  <c:v>81.956999999999994</c:v>
                </c:pt>
                <c:pt idx="7985">
                  <c:v>72.533000000000001</c:v>
                </c:pt>
                <c:pt idx="7986">
                  <c:v>83.287000000000006</c:v>
                </c:pt>
                <c:pt idx="7987">
                  <c:v>81.337000000000003</c:v>
                </c:pt>
                <c:pt idx="7988">
                  <c:v>74.299000000000007</c:v>
                </c:pt>
                <c:pt idx="7989">
                  <c:v>74.962999999999994</c:v>
                </c:pt>
                <c:pt idx="7990">
                  <c:v>71.111000000000004</c:v>
                </c:pt>
                <c:pt idx="7991">
                  <c:v>62.152999999999999</c:v>
                </c:pt>
                <c:pt idx="7992">
                  <c:v>74.057000000000002</c:v>
                </c:pt>
                <c:pt idx="7993">
                  <c:v>79.822000000000003</c:v>
                </c:pt>
                <c:pt idx="7994">
                  <c:v>76.222999999999999</c:v>
                </c:pt>
                <c:pt idx="7995">
                  <c:v>80.510999999999996</c:v>
                </c:pt>
                <c:pt idx="7996">
                  <c:v>80.861999999999995</c:v>
                </c:pt>
                <c:pt idx="7997">
                  <c:v>83.013000000000005</c:v>
                </c:pt>
                <c:pt idx="7998">
                  <c:v>83.483000000000004</c:v>
                </c:pt>
                <c:pt idx="7999">
                  <c:v>86.001000000000005</c:v>
                </c:pt>
                <c:pt idx="8000">
                  <c:v>82.552000000000007</c:v>
                </c:pt>
                <c:pt idx="8001">
                  <c:v>86.113</c:v>
                </c:pt>
                <c:pt idx="8002">
                  <c:v>84.41</c:v>
                </c:pt>
                <c:pt idx="8003">
                  <c:v>85.016999999999996</c:v>
                </c:pt>
                <c:pt idx="8004">
                  <c:v>85.436000000000007</c:v>
                </c:pt>
                <c:pt idx="8005">
                  <c:v>81.501999999999995</c:v>
                </c:pt>
                <c:pt idx="8006">
                  <c:v>83.95</c:v>
                </c:pt>
                <c:pt idx="8007">
                  <c:v>78.471000000000004</c:v>
                </c:pt>
                <c:pt idx="8008">
                  <c:v>77.587999999999994</c:v>
                </c:pt>
                <c:pt idx="8009">
                  <c:v>74.983000000000004</c:v>
                </c:pt>
                <c:pt idx="8010">
                  <c:v>69.632999999999996</c:v>
                </c:pt>
                <c:pt idx="8011">
                  <c:v>76.849999999999994</c:v>
                </c:pt>
                <c:pt idx="8012">
                  <c:v>63.942999999999998</c:v>
                </c:pt>
                <c:pt idx="8013">
                  <c:v>70.572000000000003</c:v>
                </c:pt>
                <c:pt idx="8014">
                  <c:v>71.239999999999995</c:v>
                </c:pt>
                <c:pt idx="8015">
                  <c:v>79.728999999999999</c:v>
                </c:pt>
                <c:pt idx="8016">
                  <c:v>81.153999999999996</c:v>
                </c:pt>
                <c:pt idx="8017">
                  <c:v>78.875</c:v>
                </c:pt>
                <c:pt idx="8018">
                  <c:v>86.774000000000001</c:v>
                </c:pt>
                <c:pt idx="8019">
                  <c:v>84.77</c:v>
                </c:pt>
                <c:pt idx="8020">
                  <c:v>86.212000000000003</c:v>
                </c:pt>
                <c:pt idx="8021">
                  <c:v>86.623000000000005</c:v>
                </c:pt>
                <c:pt idx="8022">
                  <c:v>86.15</c:v>
                </c:pt>
                <c:pt idx="8023">
                  <c:v>86.073999999999998</c:v>
                </c:pt>
                <c:pt idx="8024">
                  <c:v>87.646000000000001</c:v>
                </c:pt>
                <c:pt idx="8025">
                  <c:v>84.933000000000007</c:v>
                </c:pt>
                <c:pt idx="8026">
                  <c:v>85.710999999999999</c:v>
                </c:pt>
                <c:pt idx="8027">
                  <c:v>83.311000000000007</c:v>
                </c:pt>
                <c:pt idx="8028">
                  <c:v>82.870999999999995</c:v>
                </c:pt>
                <c:pt idx="8029">
                  <c:v>81.716999999999999</c:v>
                </c:pt>
                <c:pt idx="8030">
                  <c:v>75.441000000000003</c:v>
                </c:pt>
                <c:pt idx="8031">
                  <c:v>73.938000000000002</c:v>
                </c:pt>
                <c:pt idx="8032">
                  <c:v>68.995999999999995</c:v>
                </c:pt>
                <c:pt idx="8033">
                  <c:v>72.745999999999995</c:v>
                </c:pt>
                <c:pt idx="8034">
                  <c:v>77.23</c:v>
                </c:pt>
                <c:pt idx="8035">
                  <c:v>82.878</c:v>
                </c:pt>
                <c:pt idx="8036">
                  <c:v>78.533000000000001</c:v>
                </c:pt>
                <c:pt idx="8037">
                  <c:v>83.146000000000001</c:v>
                </c:pt>
                <c:pt idx="8038">
                  <c:v>82.78</c:v>
                </c:pt>
                <c:pt idx="8039">
                  <c:v>82.978999999999999</c:v>
                </c:pt>
                <c:pt idx="8040">
                  <c:v>87.039000000000001</c:v>
                </c:pt>
                <c:pt idx="8041">
                  <c:v>86.075999999999993</c:v>
                </c:pt>
                <c:pt idx="8042">
                  <c:v>86.691000000000003</c:v>
                </c:pt>
                <c:pt idx="8043">
                  <c:v>88.073999999999998</c:v>
                </c:pt>
                <c:pt idx="8044">
                  <c:v>87.644000000000005</c:v>
                </c:pt>
                <c:pt idx="8045">
                  <c:v>87.277000000000001</c:v>
                </c:pt>
                <c:pt idx="8046">
                  <c:v>86.850999999999999</c:v>
                </c:pt>
                <c:pt idx="8047">
                  <c:v>85.522000000000006</c:v>
                </c:pt>
                <c:pt idx="8048">
                  <c:v>84.938000000000002</c:v>
                </c:pt>
                <c:pt idx="8049">
                  <c:v>83.584999999999994</c:v>
                </c:pt>
                <c:pt idx="8050">
                  <c:v>81.314999999999998</c:v>
                </c:pt>
                <c:pt idx="8051">
                  <c:v>77.968999999999994</c:v>
                </c:pt>
                <c:pt idx="8052">
                  <c:v>70.671000000000006</c:v>
                </c:pt>
                <c:pt idx="8053">
                  <c:v>39.182000000000002</c:v>
                </c:pt>
                <c:pt idx="8054">
                  <c:v>69.402000000000001</c:v>
                </c:pt>
                <c:pt idx="8055">
                  <c:v>77.656999999999996</c:v>
                </c:pt>
                <c:pt idx="8056">
                  <c:v>82.695999999999998</c:v>
                </c:pt>
                <c:pt idx="8057">
                  <c:v>84.346000000000004</c:v>
                </c:pt>
                <c:pt idx="8058">
                  <c:v>85.870999999999995</c:v>
                </c:pt>
                <c:pt idx="8059">
                  <c:v>86.85</c:v>
                </c:pt>
                <c:pt idx="8060">
                  <c:v>88.129000000000005</c:v>
                </c:pt>
                <c:pt idx="8061">
                  <c:v>88.56</c:v>
                </c:pt>
                <c:pt idx="8062">
                  <c:v>86.284999999999997</c:v>
                </c:pt>
                <c:pt idx="8063">
                  <c:v>87.501999999999995</c:v>
                </c:pt>
                <c:pt idx="8064">
                  <c:v>89.049000000000007</c:v>
                </c:pt>
                <c:pt idx="8065">
                  <c:v>87.453000000000003</c:v>
                </c:pt>
                <c:pt idx="8066">
                  <c:v>89.197000000000003</c:v>
                </c:pt>
                <c:pt idx="8067">
                  <c:v>85.522000000000006</c:v>
                </c:pt>
                <c:pt idx="8068">
                  <c:v>87.358000000000004</c:v>
                </c:pt>
                <c:pt idx="8069">
                  <c:v>85.316000000000003</c:v>
                </c:pt>
                <c:pt idx="8070">
                  <c:v>84.905000000000001</c:v>
                </c:pt>
                <c:pt idx="8071">
                  <c:v>80.192999999999998</c:v>
                </c:pt>
                <c:pt idx="8072">
                  <c:v>78.040000000000006</c:v>
                </c:pt>
                <c:pt idx="8073">
                  <c:v>59.993000000000002</c:v>
                </c:pt>
                <c:pt idx="8074">
                  <c:v>68.158000000000001</c:v>
                </c:pt>
                <c:pt idx="8075">
                  <c:v>75.822999999999993</c:v>
                </c:pt>
                <c:pt idx="8076">
                  <c:v>77.710999999999999</c:v>
                </c:pt>
                <c:pt idx="8077">
                  <c:v>84.192999999999998</c:v>
                </c:pt>
                <c:pt idx="8078">
                  <c:v>85.423000000000002</c:v>
                </c:pt>
                <c:pt idx="8079">
                  <c:v>85.701999999999998</c:v>
                </c:pt>
                <c:pt idx="8080">
                  <c:v>88.888000000000005</c:v>
                </c:pt>
                <c:pt idx="8081">
                  <c:v>88.048000000000002</c:v>
                </c:pt>
                <c:pt idx="8082">
                  <c:v>90.537000000000006</c:v>
                </c:pt>
                <c:pt idx="8083">
                  <c:v>89.480999999999995</c:v>
                </c:pt>
                <c:pt idx="8084">
                  <c:v>89.495999999999995</c:v>
                </c:pt>
                <c:pt idx="8085">
                  <c:v>92.194000000000003</c:v>
                </c:pt>
                <c:pt idx="8086">
                  <c:v>89.103999999999999</c:v>
                </c:pt>
                <c:pt idx="8087">
                  <c:v>87.635999999999996</c:v>
                </c:pt>
                <c:pt idx="8088">
                  <c:v>89.155000000000001</c:v>
                </c:pt>
                <c:pt idx="8089">
                  <c:v>86.198999999999998</c:v>
                </c:pt>
                <c:pt idx="8090">
                  <c:v>82.700999999999993</c:v>
                </c:pt>
                <c:pt idx="8091">
                  <c:v>85.932000000000002</c:v>
                </c:pt>
                <c:pt idx="8092">
                  <c:v>73.055000000000007</c:v>
                </c:pt>
                <c:pt idx="8093">
                  <c:v>75.802999999999997</c:v>
                </c:pt>
                <c:pt idx="8094">
                  <c:v>75.459999999999994</c:v>
                </c:pt>
                <c:pt idx="8095">
                  <c:v>72.799000000000007</c:v>
                </c:pt>
                <c:pt idx="8096">
                  <c:v>81.846999999999994</c:v>
                </c:pt>
                <c:pt idx="8097">
                  <c:v>84.363</c:v>
                </c:pt>
                <c:pt idx="8098">
                  <c:v>87.584999999999994</c:v>
                </c:pt>
                <c:pt idx="8099">
                  <c:v>85.328999999999994</c:v>
                </c:pt>
                <c:pt idx="8100">
                  <c:v>89.855999999999995</c:v>
                </c:pt>
                <c:pt idx="8101">
                  <c:v>87.355000000000004</c:v>
                </c:pt>
                <c:pt idx="8102">
                  <c:v>90.278999999999996</c:v>
                </c:pt>
                <c:pt idx="8103">
                  <c:v>89.308000000000007</c:v>
                </c:pt>
                <c:pt idx="8104">
                  <c:v>88.013000000000005</c:v>
                </c:pt>
                <c:pt idx="8105">
                  <c:v>90.350999999999999</c:v>
                </c:pt>
                <c:pt idx="8106">
                  <c:v>86.006</c:v>
                </c:pt>
                <c:pt idx="8107">
                  <c:v>89.498999999999995</c:v>
                </c:pt>
                <c:pt idx="8108">
                  <c:v>87.772999999999996</c:v>
                </c:pt>
                <c:pt idx="8109">
                  <c:v>84.888999999999996</c:v>
                </c:pt>
                <c:pt idx="8110">
                  <c:v>88.51</c:v>
                </c:pt>
                <c:pt idx="8111">
                  <c:v>71.347999999999999</c:v>
                </c:pt>
                <c:pt idx="8112">
                  <c:v>66.480999999999995</c:v>
                </c:pt>
                <c:pt idx="8113">
                  <c:v>69.519000000000005</c:v>
                </c:pt>
                <c:pt idx="8114">
                  <c:v>79.180000000000007</c:v>
                </c:pt>
                <c:pt idx="8115">
                  <c:v>80.421999999999997</c:v>
                </c:pt>
                <c:pt idx="8116">
                  <c:v>75.087999999999994</c:v>
                </c:pt>
                <c:pt idx="8117">
                  <c:v>89.137</c:v>
                </c:pt>
                <c:pt idx="8118">
                  <c:v>80.296999999999997</c:v>
                </c:pt>
                <c:pt idx="8119">
                  <c:v>87.564999999999998</c:v>
                </c:pt>
                <c:pt idx="8120">
                  <c:v>85.057000000000002</c:v>
                </c:pt>
                <c:pt idx="8121">
                  <c:v>86.44</c:v>
                </c:pt>
                <c:pt idx="8122">
                  <c:v>87.597999999999999</c:v>
                </c:pt>
                <c:pt idx="8123">
                  <c:v>88.656999999999996</c:v>
                </c:pt>
                <c:pt idx="8124">
                  <c:v>83.686000000000007</c:v>
                </c:pt>
                <c:pt idx="8125">
                  <c:v>88.26</c:v>
                </c:pt>
                <c:pt idx="8126">
                  <c:v>81.099999999999994</c:v>
                </c:pt>
                <c:pt idx="8127">
                  <c:v>86.07</c:v>
                </c:pt>
                <c:pt idx="8128">
                  <c:v>83.971999999999994</c:v>
                </c:pt>
                <c:pt idx="8129">
                  <c:v>78.105000000000004</c:v>
                </c:pt>
                <c:pt idx="8130">
                  <c:v>81.198999999999998</c:v>
                </c:pt>
                <c:pt idx="8131">
                  <c:v>49.771000000000001</c:v>
                </c:pt>
                <c:pt idx="8132">
                  <c:v>81.38</c:v>
                </c:pt>
                <c:pt idx="8133">
                  <c:v>76.200999999999993</c:v>
                </c:pt>
                <c:pt idx="8134">
                  <c:v>65.614000000000004</c:v>
                </c:pt>
                <c:pt idx="8135">
                  <c:v>73.344999999999999</c:v>
                </c:pt>
                <c:pt idx="8136">
                  <c:v>85.82</c:v>
                </c:pt>
                <c:pt idx="8137">
                  <c:v>78.528000000000006</c:v>
                </c:pt>
                <c:pt idx="8138">
                  <c:v>83.527000000000001</c:v>
                </c:pt>
                <c:pt idx="8139">
                  <c:v>88.587000000000003</c:v>
                </c:pt>
                <c:pt idx="8140">
                  <c:v>82.694999999999993</c:v>
                </c:pt>
                <c:pt idx="8141">
                  <c:v>86.468999999999994</c:v>
                </c:pt>
                <c:pt idx="8142">
                  <c:v>86.307000000000002</c:v>
                </c:pt>
                <c:pt idx="8143">
                  <c:v>79.028000000000006</c:v>
                </c:pt>
                <c:pt idx="8144">
                  <c:v>84.599000000000004</c:v>
                </c:pt>
                <c:pt idx="8145">
                  <c:v>83.852000000000004</c:v>
                </c:pt>
                <c:pt idx="8146">
                  <c:v>79.793999999999997</c:v>
                </c:pt>
                <c:pt idx="8147">
                  <c:v>81.177000000000007</c:v>
                </c:pt>
                <c:pt idx="8148">
                  <c:v>79.867999999999995</c:v>
                </c:pt>
                <c:pt idx="8149">
                  <c:v>75.445999999999998</c:v>
                </c:pt>
                <c:pt idx="8150">
                  <c:v>75.224999999999994</c:v>
                </c:pt>
                <c:pt idx="8151">
                  <c:v>55.052</c:v>
                </c:pt>
                <c:pt idx="8152">
                  <c:v>64.427000000000007</c:v>
                </c:pt>
                <c:pt idx="8153">
                  <c:v>51.973999999999997</c:v>
                </c:pt>
                <c:pt idx="8154">
                  <c:v>73.504000000000005</c:v>
                </c:pt>
                <c:pt idx="8155">
                  <c:v>77.087000000000003</c:v>
                </c:pt>
                <c:pt idx="8156">
                  <c:v>73.478999999999999</c:v>
                </c:pt>
                <c:pt idx="8157">
                  <c:v>70.363</c:v>
                </c:pt>
                <c:pt idx="8158">
                  <c:v>67.102999999999994</c:v>
                </c:pt>
                <c:pt idx="8159">
                  <c:v>74.965999999999994</c:v>
                </c:pt>
                <c:pt idx="8160">
                  <c:v>78.941000000000003</c:v>
                </c:pt>
                <c:pt idx="8161">
                  <c:v>83.156999999999996</c:v>
                </c:pt>
                <c:pt idx="8162">
                  <c:v>83.346999999999994</c:v>
                </c:pt>
                <c:pt idx="8163">
                  <c:v>84.546000000000006</c:v>
                </c:pt>
                <c:pt idx="8164">
                  <c:v>84.441999999999993</c:v>
                </c:pt>
                <c:pt idx="8165">
                  <c:v>82.292000000000002</c:v>
                </c:pt>
                <c:pt idx="8166">
                  <c:v>81.445999999999998</c:v>
                </c:pt>
                <c:pt idx="8167">
                  <c:v>75.462999999999994</c:v>
                </c:pt>
                <c:pt idx="8168">
                  <c:v>68.471000000000004</c:v>
                </c:pt>
                <c:pt idx="8169">
                  <c:v>67.382000000000005</c:v>
                </c:pt>
                <c:pt idx="8170">
                  <c:v>65.445999999999998</c:v>
                </c:pt>
                <c:pt idx="8171">
                  <c:v>56.152999999999999</c:v>
                </c:pt>
                <c:pt idx="8172">
                  <c:v>68.027000000000001</c:v>
                </c:pt>
                <c:pt idx="8173">
                  <c:v>70.786000000000001</c:v>
                </c:pt>
                <c:pt idx="8174">
                  <c:v>75.602000000000004</c:v>
                </c:pt>
                <c:pt idx="8175">
                  <c:v>79.117000000000004</c:v>
                </c:pt>
                <c:pt idx="8176">
                  <c:v>78.956999999999994</c:v>
                </c:pt>
                <c:pt idx="8177">
                  <c:v>77.962000000000003</c:v>
                </c:pt>
                <c:pt idx="8178">
                  <c:v>76.927999999999997</c:v>
                </c:pt>
                <c:pt idx="8179">
                  <c:v>77.866</c:v>
                </c:pt>
                <c:pt idx="8180">
                  <c:v>78.373999999999995</c:v>
                </c:pt>
                <c:pt idx="8181">
                  <c:v>75.775000000000006</c:v>
                </c:pt>
                <c:pt idx="8182">
                  <c:v>71.486999999999995</c:v>
                </c:pt>
                <c:pt idx="8183">
                  <c:v>72.366</c:v>
                </c:pt>
                <c:pt idx="8184">
                  <c:v>70.584000000000003</c:v>
                </c:pt>
                <c:pt idx="8185">
                  <c:v>68.527000000000001</c:v>
                </c:pt>
                <c:pt idx="8186">
                  <c:v>61.534999999999997</c:v>
                </c:pt>
                <c:pt idx="8187">
                  <c:v>46.973999999999997</c:v>
                </c:pt>
                <c:pt idx="8188">
                  <c:v>45.2</c:v>
                </c:pt>
                <c:pt idx="8189">
                  <c:v>58.573999999999998</c:v>
                </c:pt>
                <c:pt idx="8190">
                  <c:v>55.677999999999997</c:v>
                </c:pt>
                <c:pt idx="8191">
                  <c:v>68.706000000000003</c:v>
                </c:pt>
                <c:pt idx="8192">
                  <c:v>71.655000000000001</c:v>
                </c:pt>
                <c:pt idx="8193">
                  <c:v>69.998000000000005</c:v>
                </c:pt>
                <c:pt idx="8194">
                  <c:v>68.558000000000007</c:v>
                </c:pt>
                <c:pt idx="8195">
                  <c:v>67.581000000000003</c:v>
                </c:pt>
                <c:pt idx="8196">
                  <c:v>71.37</c:v>
                </c:pt>
                <c:pt idx="8197">
                  <c:v>71.27</c:v>
                </c:pt>
                <c:pt idx="8198">
                  <c:v>70.465999999999994</c:v>
                </c:pt>
                <c:pt idx="8199">
                  <c:v>66.527000000000001</c:v>
                </c:pt>
                <c:pt idx="8200">
                  <c:v>65.028999999999996</c:v>
                </c:pt>
                <c:pt idx="8201">
                  <c:v>67.156000000000006</c:v>
                </c:pt>
                <c:pt idx="8202">
                  <c:v>60.247999999999998</c:v>
                </c:pt>
                <c:pt idx="8203">
                  <c:v>54.665999999999997</c:v>
                </c:pt>
                <c:pt idx="8204">
                  <c:v>49.152000000000001</c:v>
                </c:pt>
                <c:pt idx="8205">
                  <c:v>39.198999999999998</c:v>
                </c:pt>
                <c:pt idx="8206">
                  <c:v>61.582999999999998</c:v>
                </c:pt>
                <c:pt idx="8207">
                  <c:v>68.790999999999997</c:v>
                </c:pt>
                <c:pt idx="8208">
                  <c:v>65.963999999999999</c:v>
                </c:pt>
                <c:pt idx="8209">
                  <c:v>63.151000000000003</c:v>
                </c:pt>
                <c:pt idx="8210">
                  <c:v>69.16</c:v>
                </c:pt>
                <c:pt idx="8211">
                  <c:v>72.900999999999996</c:v>
                </c:pt>
                <c:pt idx="8212">
                  <c:v>48.238999999999997</c:v>
                </c:pt>
                <c:pt idx="8213">
                  <c:v>63.383000000000003</c:v>
                </c:pt>
                <c:pt idx="8214">
                  <c:v>59.255000000000003</c:v>
                </c:pt>
                <c:pt idx="8215">
                  <c:v>68.483000000000004</c:v>
                </c:pt>
                <c:pt idx="8216">
                  <c:v>74.882999999999996</c:v>
                </c:pt>
                <c:pt idx="8217">
                  <c:v>71.183999999999997</c:v>
                </c:pt>
                <c:pt idx="8218">
                  <c:v>54.171999999999997</c:v>
                </c:pt>
                <c:pt idx="8219">
                  <c:v>70.153000000000006</c:v>
                </c:pt>
                <c:pt idx="8220">
                  <c:v>59.213999999999999</c:v>
                </c:pt>
                <c:pt idx="8221">
                  <c:v>54.802999999999997</c:v>
                </c:pt>
                <c:pt idx="8222">
                  <c:v>64.507999999999996</c:v>
                </c:pt>
                <c:pt idx="8223">
                  <c:v>75.236999999999995</c:v>
                </c:pt>
                <c:pt idx="8224">
                  <c:v>45.281999999999996</c:v>
                </c:pt>
                <c:pt idx="8225">
                  <c:v>62.526000000000003</c:v>
                </c:pt>
                <c:pt idx="8226">
                  <c:v>67.245999999999995</c:v>
                </c:pt>
                <c:pt idx="8227">
                  <c:v>70.186999999999998</c:v>
                </c:pt>
                <c:pt idx="8228">
                  <c:v>68.376000000000005</c:v>
                </c:pt>
                <c:pt idx="8229">
                  <c:v>57.378</c:v>
                </c:pt>
                <c:pt idx="8230">
                  <c:v>63.100999999999999</c:v>
                </c:pt>
                <c:pt idx="8231">
                  <c:v>72.748999999999995</c:v>
                </c:pt>
                <c:pt idx="8232">
                  <c:v>68.183999999999997</c:v>
                </c:pt>
                <c:pt idx="8233">
                  <c:v>60.585999999999999</c:v>
                </c:pt>
                <c:pt idx="8234">
                  <c:v>69.248999999999995</c:v>
                </c:pt>
                <c:pt idx="8235">
                  <c:v>70.674000000000007</c:v>
                </c:pt>
                <c:pt idx="8236">
                  <c:v>71.653000000000006</c:v>
                </c:pt>
                <c:pt idx="8237">
                  <c:v>57.713999999999999</c:v>
                </c:pt>
                <c:pt idx="8238">
                  <c:v>68.763000000000005</c:v>
                </c:pt>
                <c:pt idx="8239">
                  <c:v>69.552000000000007</c:v>
                </c:pt>
                <c:pt idx="8240">
                  <c:v>65.623000000000005</c:v>
                </c:pt>
                <c:pt idx="8241">
                  <c:v>72.554000000000002</c:v>
                </c:pt>
                <c:pt idx="8242">
                  <c:v>75.353999999999999</c:v>
                </c:pt>
                <c:pt idx="8243">
                  <c:v>69.491</c:v>
                </c:pt>
                <c:pt idx="8244">
                  <c:v>70.543000000000006</c:v>
                </c:pt>
                <c:pt idx="8245">
                  <c:v>57.533000000000001</c:v>
                </c:pt>
                <c:pt idx="8246">
                  <c:v>61.215000000000003</c:v>
                </c:pt>
                <c:pt idx="8247">
                  <c:v>53.404000000000003</c:v>
                </c:pt>
                <c:pt idx="8248">
                  <c:v>71.840999999999994</c:v>
                </c:pt>
                <c:pt idx="8249">
                  <c:v>61.54</c:v>
                </c:pt>
                <c:pt idx="8250">
                  <c:v>71.513999999999996</c:v>
                </c:pt>
                <c:pt idx="8251">
                  <c:v>70.411000000000001</c:v>
                </c:pt>
                <c:pt idx="8252">
                  <c:v>69.772000000000006</c:v>
                </c:pt>
                <c:pt idx="8253">
                  <c:v>68.137</c:v>
                </c:pt>
                <c:pt idx="8254">
                  <c:v>61.319000000000003</c:v>
                </c:pt>
                <c:pt idx="8255">
                  <c:v>60.337000000000003</c:v>
                </c:pt>
                <c:pt idx="8256">
                  <c:v>70.965999999999994</c:v>
                </c:pt>
                <c:pt idx="8257">
                  <c:v>72.447000000000003</c:v>
                </c:pt>
                <c:pt idx="8258">
                  <c:v>71.441000000000003</c:v>
                </c:pt>
                <c:pt idx="8259">
                  <c:v>60.984000000000002</c:v>
                </c:pt>
                <c:pt idx="8260">
                  <c:v>70.67</c:v>
                </c:pt>
                <c:pt idx="8261">
                  <c:v>76.585999999999999</c:v>
                </c:pt>
                <c:pt idx="8262">
                  <c:v>64.528999999999996</c:v>
                </c:pt>
                <c:pt idx="8263">
                  <c:v>62.908000000000001</c:v>
                </c:pt>
                <c:pt idx="8264">
                  <c:v>77.557000000000002</c:v>
                </c:pt>
                <c:pt idx="8265">
                  <c:v>70.855000000000004</c:v>
                </c:pt>
                <c:pt idx="8266">
                  <c:v>56.414000000000001</c:v>
                </c:pt>
                <c:pt idx="8267">
                  <c:v>75.147999999999996</c:v>
                </c:pt>
                <c:pt idx="8268">
                  <c:v>69.668999999999997</c:v>
                </c:pt>
                <c:pt idx="8269">
                  <c:v>67.367000000000004</c:v>
                </c:pt>
                <c:pt idx="8270">
                  <c:v>59.131</c:v>
                </c:pt>
                <c:pt idx="8271">
                  <c:v>64.754000000000005</c:v>
                </c:pt>
                <c:pt idx="8272">
                  <c:v>56.183999999999997</c:v>
                </c:pt>
                <c:pt idx="8273">
                  <c:v>56.99</c:v>
                </c:pt>
                <c:pt idx="8274">
                  <c:v>71.009</c:v>
                </c:pt>
                <c:pt idx="8275">
                  <c:v>55.040999999999997</c:v>
                </c:pt>
                <c:pt idx="8276">
                  <c:v>75.882999999999996</c:v>
                </c:pt>
                <c:pt idx="8277">
                  <c:v>64.403999999999996</c:v>
                </c:pt>
                <c:pt idx="8278">
                  <c:v>63.884999999999998</c:v>
                </c:pt>
                <c:pt idx="8279">
                  <c:v>72.388999999999996</c:v>
                </c:pt>
                <c:pt idx="8280">
                  <c:v>68.787999999999997</c:v>
                </c:pt>
                <c:pt idx="8281">
                  <c:v>74.233000000000004</c:v>
                </c:pt>
                <c:pt idx="8282">
                  <c:v>58.250999999999998</c:v>
                </c:pt>
                <c:pt idx="8283">
                  <c:v>65.522999999999996</c:v>
                </c:pt>
                <c:pt idx="8284">
                  <c:v>58.192</c:v>
                </c:pt>
                <c:pt idx="8285">
                  <c:v>60.921999999999997</c:v>
                </c:pt>
                <c:pt idx="8286">
                  <c:v>76.736999999999995</c:v>
                </c:pt>
                <c:pt idx="8287">
                  <c:v>52.482999999999997</c:v>
                </c:pt>
                <c:pt idx="8288">
                  <c:v>48.365000000000002</c:v>
                </c:pt>
                <c:pt idx="8289">
                  <c:v>72.180000000000007</c:v>
                </c:pt>
                <c:pt idx="8290">
                  <c:v>58.057000000000002</c:v>
                </c:pt>
                <c:pt idx="8291">
                  <c:v>54.578000000000003</c:v>
                </c:pt>
                <c:pt idx="8292">
                  <c:v>69.816000000000003</c:v>
                </c:pt>
                <c:pt idx="8293">
                  <c:v>78.748999999999995</c:v>
                </c:pt>
                <c:pt idx="8294">
                  <c:v>73.646000000000001</c:v>
                </c:pt>
                <c:pt idx="8295">
                  <c:v>72.778999999999996</c:v>
                </c:pt>
                <c:pt idx="8296">
                  <c:v>76.983999999999995</c:v>
                </c:pt>
                <c:pt idx="8297">
                  <c:v>77.180999999999997</c:v>
                </c:pt>
                <c:pt idx="8298">
                  <c:v>76.703000000000003</c:v>
                </c:pt>
                <c:pt idx="8299">
                  <c:v>76.268000000000001</c:v>
                </c:pt>
                <c:pt idx="8300">
                  <c:v>73.486000000000004</c:v>
                </c:pt>
                <c:pt idx="8301">
                  <c:v>76.522999999999996</c:v>
                </c:pt>
                <c:pt idx="8302">
                  <c:v>73.745000000000005</c:v>
                </c:pt>
                <c:pt idx="8303">
                  <c:v>67.55</c:v>
                </c:pt>
                <c:pt idx="8304">
                  <c:v>65.091999999999999</c:v>
                </c:pt>
                <c:pt idx="8305">
                  <c:v>62.597000000000001</c:v>
                </c:pt>
                <c:pt idx="8306">
                  <c:v>53.17</c:v>
                </c:pt>
                <c:pt idx="8307">
                  <c:v>71.811000000000007</c:v>
                </c:pt>
                <c:pt idx="8308">
                  <c:v>75.207999999999998</c:v>
                </c:pt>
                <c:pt idx="8309">
                  <c:v>74.953999999999994</c:v>
                </c:pt>
                <c:pt idx="8310">
                  <c:v>72.814999999999998</c:v>
                </c:pt>
                <c:pt idx="8311">
                  <c:v>70.316000000000003</c:v>
                </c:pt>
                <c:pt idx="8312">
                  <c:v>77.888999999999996</c:v>
                </c:pt>
                <c:pt idx="8313">
                  <c:v>74.230999999999995</c:v>
                </c:pt>
                <c:pt idx="8314">
                  <c:v>71.995999999999995</c:v>
                </c:pt>
                <c:pt idx="8315">
                  <c:v>77.866</c:v>
                </c:pt>
                <c:pt idx="8316">
                  <c:v>73.823999999999998</c:v>
                </c:pt>
                <c:pt idx="8317">
                  <c:v>81.525999999999996</c:v>
                </c:pt>
                <c:pt idx="8318">
                  <c:v>78.551000000000002</c:v>
                </c:pt>
                <c:pt idx="8319">
                  <c:v>77.491</c:v>
                </c:pt>
                <c:pt idx="8320">
                  <c:v>74.218999999999994</c:v>
                </c:pt>
                <c:pt idx="8321">
                  <c:v>77.277000000000001</c:v>
                </c:pt>
                <c:pt idx="8322">
                  <c:v>74.274000000000001</c:v>
                </c:pt>
                <c:pt idx="8323">
                  <c:v>72.968000000000004</c:v>
                </c:pt>
                <c:pt idx="8324">
                  <c:v>57.029000000000003</c:v>
                </c:pt>
                <c:pt idx="8325">
                  <c:v>68.896000000000001</c:v>
                </c:pt>
                <c:pt idx="8326">
                  <c:v>55.453000000000003</c:v>
                </c:pt>
                <c:pt idx="8327">
                  <c:v>64.653999999999996</c:v>
                </c:pt>
                <c:pt idx="8328">
                  <c:v>73.798000000000002</c:v>
                </c:pt>
                <c:pt idx="8329">
                  <c:v>76.078000000000003</c:v>
                </c:pt>
                <c:pt idx="8330">
                  <c:v>73.653000000000006</c:v>
                </c:pt>
                <c:pt idx="8331">
                  <c:v>80.385000000000005</c:v>
                </c:pt>
                <c:pt idx="8332">
                  <c:v>79.307000000000002</c:v>
                </c:pt>
                <c:pt idx="8333">
                  <c:v>80.846999999999994</c:v>
                </c:pt>
                <c:pt idx="8334">
                  <c:v>81.269000000000005</c:v>
                </c:pt>
                <c:pt idx="8335">
                  <c:v>75.656000000000006</c:v>
                </c:pt>
                <c:pt idx="8336">
                  <c:v>81.736000000000004</c:v>
                </c:pt>
                <c:pt idx="8337">
                  <c:v>82.51</c:v>
                </c:pt>
                <c:pt idx="8338">
                  <c:v>77.494</c:v>
                </c:pt>
                <c:pt idx="8339">
                  <c:v>77.974999999999994</c:v>
                </c:pt>
                <c:pt idx="8340">
                  <c:v>79.876999999999995</c:v>
                </c:pt>
                <c:pt idx="8341">
                  <c:v>73.578999999999994</c:v>
                </c:pt>
                <c:pt idx="8342">
                  <c:v>82.215999999999994</c:v>
                </c:pt>
                <c:pt idx="8343">
                  <c:v>66.872</c:v>
                </c:pt>
                <c:pt idx="8344">
                  <c:v>71.430000000000007</c:v>
                </c:pt>
                <c:pt idx="8345">
                  <c:v>58.356999999999999</c:v>
                </c:pt>
                <c:pt idx="8346">
                  <c:v>51.457000000000001</c:v>
                </c:pt>
                <c:pt idx="8347">
                  <c:v>69.072999999999993</c:v>
                </c:pt>
                <c:pt idx="8348">
                  <c:v>71.11</c:v>
                </c:pt>
                <c:pt idx="8349">
                  <c:v>79.8</c:v>
                </c:pt>
                <c:pt idx="8350">
                  <c:v>73.891999999999996</c:v>
                </c:pt>
                <c:pt idx="8351">
                  <c:v>81.394999999999996</c:v>
                </c:pt>
                <c:pt idx="8352">
                  <c:v>80.272000000000006</c:v>
                </c:pt>
                <c:pt idx="8353">
                  <c:v>82.656999999999996</c:v>
                </c:pt>
                <c:pt idx="8354">
                  <c:v>83.534000000000006</c:v>
                </c:pt>
                <c:pt idx="8355">
                  <c:v>80.257000000000005</c:v>
                </c:pt>
                <c:pt idx="8356">
                  <c:v>84.331999999999994</c:v>
                </c:pt>
                <c:pt idx="8357">
                  <c:v>81.635000000000005</c:v>
                </c:pt>
                <c:pt idx="8358">
                  <c:v>81.582999999999998</c:v>
                </c:pt>
                <c:pt idx="8359">
                  <c:v>81.391999999999996</c:v>
                </c:pt>
                <c:pt idx="8360">
                  <c:v>72.786000000000001</c:v>
                </c:pt>
                <c:pt idx="8361">
                  <c:v>83.3</c:v>
                </c:pt>
                <c:pt idx="8362">
                  <c:v>80.926000000000002</c:v>
                </c:pt>
                <c:pt idx="8363">
                  <c:v>73.691000000000003</c:v>
                </c:pt>
                <c:pt idx="8364">
                  <c:v>74.894999999999996</c:v>
                </c:pt>
                <c:pt idx="8365">
                  <c:v>70.655000000000001</c:v>
                </c:pt>
                <c:pt idx="8366">
                  <c:v>63.264000000000003</c:v>
                </c:pt>
                <c:pt idx="8367">
                  <c:v>73.346000000000004</c:v>
                </c:pt>
                <c:pt idx="8368">
                  <c:v>80.328000000000003</c:v>
                </c:pt>
                <c:pt idx="8369">
                  <c:v>75.852999999999994</c:v>
                </c:pt>
                <c:pt idx="8370">
                  <c:v>80.953999999999994</c:v>
                </c:pt>
                <c:pt idx="8371">
                  <c:v>81.37</c:v>
                </c:pt>
                <c:pt idx="8372">
                  <c:v>82.591999999999999</c:v>
                </c:pt>
                <c:pt idx="8373">
                  <c:v>83.177999999999997</c:v>
                </c:pt>
                <c:pt idx="8374">
                  <c:v>86.239000000000004</c:v>
                </c:pt>
                <c:pt idx="8375">
                  <c:v>82.171000000000006</c:v>
                </c:pt>
                <c:pt idx="8376">
                  <c:v>85.853999999999999</c:v>
                </c:pt>
                <c:pt idx="8377">
                  <c:v>84.614000000000004</c:v>
                </c:pt>
                <c:pt idx="8378">
                  <c:v>85.355999999999995</c:v>
                </c:pt>
                <c:pt idx="8379">
                  <c:v>85.046000000000006</c:v>
                </c:pt>
                <c:pt idx="8380">
                  <c:v>81.569000000000003</c:v>
                </c:pt>
                <c:pt idx="8381">
                  <c:v>84.129000000000005</c:v>
                </c:pt>
                <c:pt idx="8382">
                  <c:v>77.838999999999999</c:v>
                </c:pt>
                <c:pt idx="8383">
                  <c:v>77.161000000000001</c:v>
                </c:pt>
                <c:pt idx="8384">
                  <c:v>75.228999999999999</c:v>
                </c:pt>
                <c:pt idx="8385">
                  <c:v>70.105000000000004</c:v>
                </c:pt>
                <c:pt idx="8386">
                  <c:v>76.695999999999998</c:v>
                </c:pt>
                <c:pt idx="8387">
                  <c:v>62.057000000000002</c:v>
                </c:pt>
                <c:pt idx="8388">
                  <c:v>71.167000000000002</c:v>
                </c:pt>
                <c:pt idx="8389">
                  <c:v>70.852000000000004</c:v>
                </c:pt>
                <c:pt idx="8390">
                  <c:v>79.581000000000003</c:v>
                </c:pt>
                <c:pt idx="8391">
                  <c:v>81.61</c:v>
                </c:pt>
                <c:pt idx="8392">
                  <c:v>78.516000000000005</c:v>
                </c:pt>
                <c:pt idx="8393">
                  <c:v>86.599000000000004</c:v>
                </c:pt>
                <c:pt idx="8394">
                  <c:v>85.22</c:v>
                </c:pt>
                <c:pt idx="8395">
                  <c:v>86.100999999999999</c:v>
                </c:pt>
                <c:pt idx="8396">
                  <c:v>86.325000000000003</c:v>
                </c:pt>
                <c:pt idx="8397">
                  <c:v>86.533000000000001</c:v>
                </c:pt>
                <c:pt idx="8398">
                  <c:v>86.435000000000002</c:v>
                </c:pt>
                <c:pt idx="8399">
                  <c:v>87.382000000000005</c:v>
                </c:pt>
                <c:pt idx="8400">
                  <c:v>84.67</c:v>
                </c:pt>
                <c:pt idx="8401">
                  <c:v>86.024000000000001</c:v>
                </c:pt>
                <c:pt idx="8402">
                  <c:v>83.02</c:v>
                </c:pt>
                <c:pt idx="8403">
                  <c:v>82.412999999999997</c:v>
                </c:pt>
                <c:pt idx="8404">
                  <c:v>81.903999999999996</c:v>
                </c:pt>
                <c:pt idx="8405">
                  <c:v>75.254000000000005</c:v>
                </c:pt>
                <c:pt idx="8406">
                  <c:v>73.367999999999995</c:v>
                </c:pt>
                <c:pt idx="8407">
                  <c:v>70.442999999999998</c:v>
                </c:pt>
                <c:pt idx="8408">
                  <c:v>73.834000000000003</c:v>
                </c:pt>
                <c:pt idx="8409">
                  <c:v>77.063000000000002</c:v>
                </c:pt>
                <c:pt idx="8410">
                  <c:v>82.941999999999993</c:v>
                </c:pt>
                <c:pt idx="8411">
                  <c:v>78.998999999999995</c:v>
                </c:pt>
                <c:pt idx="8412">
                  <c:v>83.055999999999997</c:v>
                </c:pt>
                <c:pt idx="8413">
                  <c:v>82.763999999999996</c:v>
                </c:pt>
                <c:pt idx="8414">
                  <c:v>83.623000000000005</c:v>
                </c:pt>
                <c:pt idx="8415">
                  <c:v>87.613</c:v>
                </c:pt>
                <c:pt idx="8416">
                  <c:v>85.792000000000002</c:v>
                </c:pt>
                <c:pt idx="8417">
                  <c:v>87.192999999999998</c:v>
                </c:pt>
                <c:pt idx="8418">
                  <c:v>88.572999999999993</c:v>
                </c:pt>
                <c:pt idx="8419">
                  <c:v>87.421000000000006</c:v>
                </c:pt>
                <c:pt idx="8420">
                  <c:v>87.162999999999997</c:v>
                </c:pt>
                <c:pt idx="8421">
                  <c:v>87.418000000000006</c:v>
                </c:pt>
                <c:pt idx="8422">
                  <c:v>85.491</c:v>
                </c:pt>
                <c:pt idx="8423">
                  <c:v>84.929000000000002</c:v>
                </c:pt>
                <c:pt idx="8424">
                  <c:v>84.108999999999995</c:v>
                </c:pt>
                <c:pt idx="8425">
                  <c:v>81.875</c:v>
                </c:pt>
                <c:pt idx="8426">
                  <c:v>78.123000000000005</c:v>
                </c:pt>
                <c:pt idx="8427">
                  <c:v>71.066000000000003</c:v>
                </c:pt>
                <c:pt idx="8428">
                  <c:v>48.651000000000003</c:v>
                </c:pt>
                <c:pt idx="8429">
                  <c:v>67.600999999999999</c:v>
                </c:pt>
                <c:pt idx="8430">
                  <c:v>76.826999999999998</c:v>
                </c:pt>
                <c:pt idx="8431">
                  <c:v>82.811999999999998</c:v>
                </c:pt>
                <c:pt idx="8432">
                  <c:v>83.924000000000007</c:v>
                </c:pt>
                <c:pt idx="8433">
                  <c:v>85.462000000000003</c:v>
                </c:pt>
                <c:pt idx="8434">
                  <c:v>87.102999999999994</c:v>
                </c:pt>
                <c:pt idx="8435">
                  <c:v>88.381</c:v>
                </c:pt>
                <c:pt idx="8436">
                  <c:v>88.247</c:v>
                </c:pt>
                <c:pt idx="8437">
                  <c:v>85.933000000000007</c:v>
                </c:pt>
                <c:pt idx="8438">
                  <c:v>87.905000000000001</c:v>
                </c:pt>
                <c:pt idx="8439">
                  <c:v>88.691999999999993</c:v>
                </c:pt>
                <c:pt idx="8440">
                  <c:v>87.117000000000004</c:v>
                </c:pt>
                <c:pt idx="8441">
                  <c:v>89.539000000000001</c:v>
                </c:pt>
                <c:pt idx="8442">
                  <c:v>85.164000000000001</c:v>
                </c:pt>
                <c:pt idx="8443">
                  <c:v>87.117000000000004</c:v>
                </c:pt>
                <c:pt idx="8444">
                  <c:v>85.548000000000002</c:v>
                </c:pt>
                <c:pt idx="8445">
                  <c:v>85.076999999999998</c:v>
                </c:pt>
                <c:pt idx="8446">
                  <c:v>79.884</c:v>
                </c:pt>
                <c:pt idx="8447">
                  <c:v>77.84</c:v>
                </c:pt>
                <c:pt idx="8448">
                  <c:v>62.192999999999998</c:v>
                </c:pt>
                <c:pt idx="8449">
                  <c:v>68.522000000000006</c:v>
                </c:pt>
                <c:pt idx="8450">
                  <c:v>75.616</c:v>
                </c:pt>
                <c:pt idx="8451">
                  <c:v>78.146000000000001</c:v>
                </c:pt>
                <c:pt idx="8452">
                  <c:v>84.498999999999995</c:v>
                </c:pt>
                <c:pt idx="8453">
                  <c:v>85.007000000000005</c:v>
                </c:pt>
                <c:pt idx="8454">
                  <c:v>86.078000000000003</c:v>
                </c:pt>
                <c:pt idx="8455">
                  <c:v>89.167000000000002</c:v>
                </c:pt>
                <c:pt idx="8456">
                  <c:v>87.600999999999999</c:v>
                </c:pt>
                <c:pt idx="8457">
                  <c:v>90.218000000000004</c:v>
                </c:pt>
                <c:pt idx="8458">
                  <c:v>89.799000000000007</c:v>
                </c:pt>
                <c:pt idx="8459">
                  <c:v>89.14</c:v>
                </c:pt>
                <c:pt idx="8460">
                  <c:v>92.01</c:v>
                </c:pt>
                <c:pt idx="8461">
                  <c:v>89.415000000000006</c:v>
                </c:pt>
                <c:pt idx="8462">
                  <c:v>87.908000000000001</c:v>
                </c:pt>
                <c:pt idx="8463">
                  <c:v>88.912000000000006</c:v>
                </c:pt>
                <c:pt idx="8464">
                  <c:v>86.456000000000003</c:v>
                </c:pt>
                <c:pt idx="8465">
                  <c:v>82.951999999999998</c:v>
                </c:pt>
                <c:pt idx="8466">
                  <c:v>85.822000000000003</c:v>
                </c:pt>
                <c:pt idx="8467">
                  <c:v>73.710999999999999</c:v>
                </c:pt>
                <c:pt idx="8468">
                  <c:v>76.040999999999997</c:v>
                </c:pt>
                <c:pt idx="8469">
                  <c:v>74.960999999999999</c:v>
                </c:pt>
                <c:pt idx="8470">
                  <c:v>72.652000000000001</c:v>
                </c:pt>
                <c:pt idx="8471">
                  <c:v>81.936999999999998</c:v>
                </c:pt>
                <c:pt idx="8472">
                  <c:v>84.518000000000001</c:v>
                </c:pt>
                <c:pt idx="8473">
                  <c:v>87.37</c:v>
                </c:pt>
                <c:pt idx="8474">
                  <c:v>84.968000000000004</c:v>
                </c:pt>
                <c:pt idx="8475">
                  <c:v>90.057000000000002</c:v>
                </c:pt>
                <c:pt idx="8476">
                  <c:v>86.995000000000005</c:v>
                </c:pt>
                <c:pt idx="8477">
                  <c:v>90.016999999999996</c:v>
                </c:pt>
                <c:pt idx="8478">
                  <c:v>89.54</c:v>
                </c:pt>
                <c:pt idx="8479">
                  <c:v>87.686999999999998</c:v>
                </c:pt>
                <c:pt idx="8480">
                  <c:v>90.022000000000006</c:v>
                </c:pt>
                <c:pt idx="8481">
                  <c:v>86.334000000000003</c:v>
                </c:pt>
                <c:pt idx="8482">
                  <c:v>89.754999999999995</c:v>
                </c:pt>
                <c:pt idx="8483">
                  <c:v>87.355000000000004</c:v>
                </c:pt>
                <c:pt idx="8484">
                  <c:v>84.512</c:v>
                </c:pt>
                <c:pt idx="8485">
                  <c:v>88.659000000000006</c:v>
                </c:pt>
                <c:pt idx="8486">
                  <c:v>69.510999999999996</c:v>
                </c:pt>
                <c:pt idx="8487">
                  <c:v>62.987000000000002</c:v>
                </c:pt>
                <c:pt idx="8488">
                  <c:v>68.123000000000005</c:v>
                </c:pt>
                <c:pt idx="8489">
                  <c:v>79.804000000000002</c:v>
                </c:pt>
                <c:pt idx="8490">
                  <c:v>80.727999999999994</c:v>
                </c:pt>
                <c:pt idx="8491">
                  <c:v>76.531999999999996</c:v>
                </c:pt>
                <c:pt idx="8492">
                  <c:v>89.32</c:v>
                </c:pt>
                <c:pt idx="8493">
                  <c:v>80.245000000000005</c:v>
                </c:pt>
                <c:pt idx="8494">
                  <c:v>87.63</c:v>
                </c:pt>
                <c:pt idx="8495">
                  <c:v>85.394999999999996</c:v>
                </c:pt>
                <c:pt idx="8496">
                  <c:v>86.376000000000005</c:v>
                </c:pt>
                <c:pt idx="8497">
                  <c:v>87.531000000000006</c:v>
                </c:pt>
                <c:pt idx="8498">
                  <c:v>89.025000000000006</c:v>
                </c:pt>
                <c:pt idx="8499">
                  <c:v>84.325999999999993</c:v>
                </c:pt>
                <c:pt idx="8500">
                  <c:v>88.037000000000006</c:v>
                </c:pt>
                <c:pt idx="8501">
                  <c:v>81.870999999999995</c:v>
                </c:pt>
                <c:pt idx="8502">
                  <c:v>86.537000000000006</c:v>
                </c:pt>
                <c:pt idx="8503">
                  <c:v>83.68</c:v>
                </c:pt>
                <c:pt idx="8504">
                  <c:v>77.418000000000006</c:v>
                </c:pt>
                <c:pt idx="8505">
                  <c:v>81.966999999999999</c:v>
                </c:pt>
                <c:pt idx="8506">
                  <c:v>55.706000000000003</c:v>
                </c:pt>
                <c:pt idx="8507">
                  <c:v>80.962999999999994</c:v>
                </c:pt>
                <c:pt idx="8508">
                  <c:v>76.641999999999996</c:v>
                </c:pt>
                <c:pt idx="8509">
                  <c:v>65.775000000000006</c:v>
                </c:pt>
                <c:pt idx="8510">
                  <c:v>73.569999999999993</c:v>
                </c:pt>
                <c:pt idx="8511">
                  <c:v>85.763999999999996</c:v>
                </c:pt>
                <c:pt idx="8512">
                  <c:v>78.984999999999999</c:v>
                </c:pt>
                <c:pt idx="8513">
                  <c:v>83.207999999999998</c:v>
                </c:pt>
                <c:pt idx="8514">
                  <c:v>88.503</c:v>
                </c:pt>
                <c:pt idx="8515">
                  <c:v>82.927999999999997</c:v>
                </c:pt>
                <c:pt idx="8516">
                  <c:v>86.218000000000004</c:v>
                </c:pt>
                <c:pt idx="8517">
                  <c:v>86.287000000000006</c:v>
                </c:pt>
                <c:pt idx="8518">
                  <c:v>79.527000000000001</c:v>
                </c:pt>
                <c:pt idx="8519">
                  <c:v>84.881</c:v>
                </c:pt>
                <c:pt idx="8520">
                  <c:v>83.795000000000002</c:v>
                </c:pt>
                <c:pt idx="8521">
                  <c:v>79.567999999999998</c:v>
                </c:pt>
                <c:pt idx="8522">
                  <c:v>81.760000000000005</c:v>
                </c:pt>
                <c:pt idx="8523">
                  <c:v>79.602999999999994</c:v>
                </c:pt>
                <c:pt idx="8524">
                  <c:v>74.831999999999994</c:v>
                </c:pt>
                <c:pt idx="8525">
                  <c:v>76.128</c:v>
                </c:pt>
                <c:pt idx="8526">
                  <c:v>53.857999999999997</c:v>
                </c:pt>
                <c:pt idx="8527">
                  <c:v>64.257000000000005</c:v>
                </c:pt>
                <c:pt idx="8528">
                  <c:v>58.951999999999998</c:v>
                </c:pt>
                <c:pt idx="8529">
                  <c:v>72.888000000000005</c:v>
                </c:pt>
                <c:pt idx="8530">
                  <c:v>77.162000000000006</c:v>
                </c:pt>
                <c:pt idx="8531">
                  <c:v>73.433000000000007</c:v>
                </c:pt>
                <c:pt idx="8532">
                  <c:v>69.628</c:v>
                </c:pt>
                <c:pt idx="8533">
                  <c:v>66.203999999999994</c:v>
                </c:pt>
                <c:pt idx="8534">
                  <c:v>74.287999999999997</c:v>
                </c:pt>
                <c:pt idx="8535">
                  <c:v>79.149000000000001</c:v>
                </c:pt>
                <c:pt idx="8536">
                  <c:v>83.253</c:v>
                </c:pt>
                <c:pt idx="8537">
                  <c:v>83</c:v>
                </c:pt>
                <c:pt idx="8538">
                  <c:v>84.793000000000006</c:v>
                </c:pt>
                <c:pt idx="8539">
                  <c:v>84.712999999999994</c:v>
                </c:pt>
                <c:pt idx="8540">
                  <c:v>82.266000000000005</c:v>
                </c:pt>
                <c:pt idx="8541">
                  <c:v>81.47</c:v>
                </c:pt>
                <c:pt idx="8542">
                  <c:v>76.150999999999996</c:v>
                </c:pt>
                <c:pt idx="8543">
                  <c:v>68.847999999999999</c:v>
                </c:pt>
                <c:pt idx="8544">
                  <c:v>67.59</c:v>
                </c:pt>
                <c:pt idx="8545">
                  <c:v>67.602999999999994</c:v>
                </c:pt>
                <c:pt idx="8546">
                  <c:v>45.19</c:v>
                </c:pt>
                <c:pt idx="8547">
                  <c:v>67.447999999999993</c:v>
                </c:pt>
                <c:pt idx="8548">
                  <c:v>70.085999999999999</c:v>
                </c:pt>
                <c:pt idx="8549">
                  <c:v>74.884</c:v>
                </c:pt>
                <c:pt idx="8550">
                  <c:v>78.852999999999994</c:v>
                </c:pt>
                <c:pt idx="8551">
                  <c:v>78.813999999999993</c:v>
                </c:pt>
                <c:pt idx="8552">
                  <c:v>77.591999999999999</c:v>
                </c:pt>
                <c:pt idx="8553">
                  <c:v>76.608999999999995</c:v>
                </c:pt>
                <c:pt idx="8554">
                  <c:v>77.462999999999994</c:v>
                </c:pt>
                <c:pt idx="8555">
                  <c:v>78.022000000000006</c:v>
                </c:pt>
                <c:pt idx="8556">
                  <c:v>75.269000000000005</c:v>
                </c:pt>
                <c:pt idx="8557">
                  <c:v>70.533000000000001</c:v>
                </c:pt>
                <c:pt idx="8558">
                  <c:v>71.521000000000001</c:v>
                </c:pt>
                <c:pt idx="8559">
                  <c:v>70.048000000000002</c:v>
                </c:pt>
                <c:pt idx="8560">
                  <c:v>66.408000000000001</c:v>
                </c:pt>
                <c:pt idx="8561">
                  <c:v>55.58</c:v>
                </c:pt>
                <c:pt idx="8562">
                  <c:v>50.850999999999999</c:v>
                </c:pt>
                <c:pt idx="8563">
                  <c:v>48.454999999999998</c:v>
                </c:pt>
                <c:pt idx="8564">
                  <c:v>51.402999999999999</c:v>
                </c:pt>
                <c:pt idx="8565">
                  <c:v>58.171999999999997</c:v>
                </c:pt>
                <c:pt idx="8566">
                  <c:v>69.236999999999995</c:v>
                </c:pt>
                <c:pt idx="8567">
                  <c:v>72.290999999999997</c:v>
                </c:pt>
                <c:pt idx="8568">
                  <c:v>70.72</c:v>
                </c:pt>
                <c:pt idx="8569">
                  <c:v>68.653000000000006</c:v>
                </c:pt>
                <c:pt idx="8570">
                  <c:v>68.465999999999994</c:v>
                </c:pt>
                <c:pt idx="8571">
                  <c:v>71.647000000000006</c:v>
                </c:pt>
                <c:pt idx="8572">
                  <c:v>71.046000000000006</c:v>
                </c:pt>
                <c:pt idx="8573">
                  <c:v>70.197000000000003</c:v>
                </c:pt>
                <c:pt idx="8574">
                  <c:v>66.311000000000007</c:v>
                </c:pt>
                <c:pt idx="8575">
                  <c:v>65.039000000000001</c:v>
                </c:pt>
                <c:pt idx="8576">
                  <c:v>66.887</c:v>
                </c:pt>
                <c:pt idx="8577">
                  <c:v>57.859000000000002</c:v>
                </c:pt>
                <c:pt idx="8578">
                  <c:v>58.28</c:v>
                </c:pt>
                <c:pt idx="8579">
                  <c:v>49.884</c:v>
                </c:pt>
                <c:pt idx="8580">
                  <c:v>48.843000000000004</c:v>
                </c:pt>
                <c:pt idx="8581">
                  <c:v>63.058</c:v>
                </c:pt>
                <c:pt idx="8582">
                  <c:v>69.331999999999994</c:v>
                </c:pt>
                <c:pt idx="8583">
                  <c:v>66.507000000000005</c:v>
                </c:pt>
                <c:pt idx="8584">
                  <c:v>64.311000000000007</c:v>
                </c:pt>
                <c:pt idx="8585">
                  <c:v>69.536000000000001</c:v>
                </c:pt>
                <c:pt idx="8586">
                  <c:v>73.36</c:v>
                </c:pt>
                <c:pt idx="8587">
                  <c:v>35.633000000000003</c:v>
                </c:pt>
                <c:pt idx="8588">
                  <c:v>64.971999999999994</c:v>
                </c:pt>
                <c:pt idx="8589">
                  <c:v>61.468000000000004</c:v>
                </c:pt>
                <c:pt idx="8590">
                  <c:v>68.141000000000005</c:v>
                </c:pt>
                <c:pt idx="8591">
                  <c:v>75.248000000000005</c:v>
                </c:pt>
                <c:pt idx="8592">
                  <c:v>70.424999999999997</c:v>
                </c:pt>
                <c:pt idx="8593">
                  <c:v>52.7</c:v>
                </c:pt>
                <c:pt idx="8594">
                  <c:v>69.688000000000002</c:v>
                </c:pt>
                <c:pt idx="8595">
                  <c:v>61.433</c:v>
                </c:pt>
                <c:pt idx="8596">
                  <c:v>45.277000000000001</c:v>
                </c:pt>
                <c:pt idx="8597">
                  <c:v>62.316000000000003</c:v>
                </c:pt>
                <c:pt idx="8598">
                  <c:v>74.870999999999995</c:v>
                </c:pt>
                <c:pt idx="8599">
                  <c:v>42.116999999999997</c:v>
                </c:pt>
                <c:pt idx="8600">
                  <c:v>59.895000000000003</c:v>
                </c:pt>
                <c:pt idx="8601">
                  <c:v>68.549000000000007</c:v>
                </c:pt>
                <c:pt idx="8602">
                  <c:v>70.028999999999996</c:v>
                </c:pt>
                <c:pt idx="8603">
                  <c:v>67.369</c:v>
                </c:pt>
                <c:pt idx="8604">
                  <c:v>58.988999999999997</c:v>
                </c:pt>
                <c:pt idx="8605">
                  <c:v>62.15</c:v>
                </c:pt>
                <c:pt idx="8606">
                  <c:v>72.956000000000003</c:v>
                </c:pt>
                <c:pt idx="8607">
                  <c:v>67.906999999999996</c:v>
                </c:pt>
                <c:pt idx="8608">
                  <c:v>60.747999999999998</c:v>
                </c:pt>
                <c:pt idx="8609">
                  <c:v>69.171000000000006</c:v>
                </c:pt>
                <c:pt idx="8610">
                  <c:v>70.792000000000002</c:v>
                </c:pt>
                <c:pt idx="8611">
                  <c:v>71.64</c:v>
                </c:pt>
                <c:pt idx="8612">
                  <c:v>55.61</c:v>
                </c:pt>
                <c:pt idx="8613">
                  <c:v>68.281999999999996</c:v>
                </c:pt>
                <c:pt idx="8614">
                  <c:v>69.289000000000001</c:v>
                </c:pt>
                <c:pt idx="8615">
                  <c:v>64.688999999999993</c:v>
                </c:pt>
                <c:pt idx="8616">
                  <c:v>72.495000000000005</c:v>
                </c:pt>
                <c:pt idx="8617">
                  <c:v>75.081000000000003</c:v>
                </c:pt>
                <c:pt idx="8618">
                  <c:v>70.436999999999998</c:v>
                </c:pt>
                <c:pt idx="8619">
                  <c:v>70.207999999999998</c:v>
                </c:pt>
                <c:pt idx="8620">
                  <c:v>61.286000000000001</c:v>
                </c:pt>
                <c:pt idx="8621">
                  <c:v>62.234999999999999</c:v>
                </c:pt>
                <c:pt idx="8622">
                  <c:v>43.706000000000003</c:v>
                </c:pt>
                <c:pt idx="8623">
                  <c:v>71.122</c:v>
                </c:pt>
                <c:pt idx="8624">
                  <c:v>63.034999999999997</c:v>
                </c:pt>
                <c:pt idx="8625">
                  <c:v>71.025999999999996</c:v>
                </c:pt>
                <c:pt idx="8626">
                  <c:v>71.177999999999997</c:v>
                </c:pt>
                <c:pt idx="8627">
                  <c:v>68.442999999999998</c:v>
                </c:pt>
                <c:pt idx="8628">
                  <c:v>67.519000000000005</c:v>
                </c:pt>
                <c:pt idx="8629">
                  <c:v>63.759</c:v>
                </c:pt>
                <c:pt idx="8630">
                  <c:v>58.054000000000002</c:v>
                </c:pt>
                <c:pt idx="8631">
                  <c:v>71.647000000000006</c:v>
                </c:pt>
                <c:pt idx="8632">
                  <c:v>71.686000000000007</c:v>
                </c:pt>
                <c:pt idx="8633">
                  <c:v>70.709000000000003</c:v>
                </c:pt>
                <c:pt idx="8634">
                  <c:v>62.722000000000001</c:v>
                </c:pt>
                <c:pt idx="8635">
                  <c:v>70.509</c:v>
                </c:pt>
                <c:pt idx="8636">
                  <c:v>77.054000000000002</c:v>
                </c:pt>
                <c:pt idx="8637">
                  <c:v>65.293000000000006</c:v>
                </c:pt>
                <c:pt idx="8638">
                  <c:v>62.133000000000003</c:v>
                </c:pt>
                <c:pt idx="8639">
                  <c:v>77.581999999999994</c:v>
                </c:pt>
                <c:pt idx="8640">
                  <c:v>70.763000000000005</c:v>
                </c:pt>
                <c:pt idx="8641">
                  <c:v>55.552999999999997</c:v>
                </c:pt>
                <c:pt idx="8642">
                  <c:v>75.206000000000003</c:v>
                </c:pt>
                <c:pt idx="8643">
                  <c:v>70.003</c:v>
                </c:pt>
                <c:pt idx="8644">
                  <c:v>66.843999999999994</c:v>
                </c:pt>
                <c:pt idx="8645">
                  <c:v>57.881999999999998</c:v>
                </c:pt>
                <c:pt idx="8646">
                  <c:v>66.147000000000006</c:v>
                </c:pt>
                <c:pt idx="8647">
                  <c:v>59.567999999999998</c:v>
                </c:pt>
                <c:pt idx="8648">
                  <c:v>56.363999999999997</c:v>
                </c:pt>
                <c:pt idx="8649">
                  <c:v>71.858999999999995</c:v>
                </c:pt>
                <c:pt idx="8650">
                  <c:v>59.603999999999999</c:v>
                </c:pt>
                <c:pt idx="8651">
                  <c:v>76.046000000000006</c:v>
                </c:pt>
                <c:pt idx="8652">
                  <c:v>65.700999999999993</c:v>
                </c:pt>
                <c:pt idx="8653">
                  <c:v>65.662999999999997</c:v>
                </c:pt>
                <c:pt idx="8654">
                  <c:v>72.63</c:v>
                </c:pt>
                <c:pt idx="8655">
                  <c:v>69.572999999999993</c:v>
                </c:pt>
                <c:pt idx="8656">
                  <c:v>74.7</c:v>
                </c:pt>
                <c:pt idx="8657">
                  <c:v>57.042999999999999</c:v>
                </c:pt>
                <c:pt idx="8658">
                  <c:v>64.123999999999995</c:v>
                </c:pt>
                <c:pt idx="8659">
                  <c:v>59.667000000000002</c:v>
                </c:pt>
                <c:pt idx="8660">
                  <c:v>57.456000000000003</c:v>
                </c:pt>
                <c:pt idx="8661">
                  <c:v>77.034000000000006</c:v>
                </c:pt>
                <c:pt idx="8662">
                  <c:v>56.448</c:v>
                </c:pt>
                <c:pt idx="8663">
                  <c:v>56.167999999999999</c:v>
                </c:pt>
                <c:pt idx="8664">
                  <c:v>72.906000000000006</c:v>
                </c:pt>
                <c:pt idx="8665">
                  <c:v>48.088000000000001</c:v>
                </c:pt>
                <c:pt idx="8666">
                  <c:v>46.405000000000001</c:v>
                </c:pt>
                <c:pt idx="8667">
                  <c:v>69.843000000000004</c:v>
                </c:pt>
                <c:pt idx="8668">
                  <c:v>78.144000000000005</c:v>
                </c:pt>
                <c:pt idx="8669">
                  <c:v>72.736000000000004</c:v>
                </c:pt>
                <c:pt idx="8670">
                  <c:v>72.781000000000006</c:v>
                </c:pt>
                <c:pt idx="8671">
                  <c:v>76.37</c:v>
                </c:pt>
                <c:pt idx="8672">
                  <c:v>76.695999999999998</c:v>
                </c:pt>
                <c:pt idx="8673">
                  <c:v>76.662000000000006</c:v>
                </c:pt>
                <c:pt idx="8674">
                  <c:v>75.730999999999995</c:v>
                </c:pt>
                <c:pt idx="8675">
                  <c:v>72.891000000000005</c:v>
                </c:pt>
                <c:pt idx="8676">
                  <c:v>76.468999999999994</c:v>
                </c:pt>
                <c:pt idx="8677">
                  <c:v>73.519000000000005</c:v>
                </c:pt>
                <c:pt idx="8678">
                  <c:v>67.537999999999997</c:v>
                </c:pt>
                <c:pt idx="8679">
                  <c:v>64.602000000000004</c:v>
                </c:pt>
                <c:pt idx="8680">
                  <c:v>62.444000000000003</c:v>
                </c:pt>
                <c:pt idx="8681">
                  <c:v>51.063000000000002</c:v>
                </c:pt>
                <c:pt idx="8682">
                  <c:v>71.463999999999999</c:v>
                </c:pt>
                <c:pt idx="8683">
                  <c:v>75.206000000000003</c:v>
                </c:pt>
                <c:pt idx="8684">
                  <c:v>74.894999999999996</c:v>
                </c:pt>
                <c:pt idx="8685">
                  <c:v>72.162000000000006</c:v>
                </c:pt>
                <c:pt idx="8686">
                  <c:v>70.272000000000006</c:v>
                </c:pt>
                <c:pt idx="8687">
                  <c:v>78.018000000000001</c:v>
                </c:pt>
                <c:pt idx="8688">
                  <c:v>73.388999999999996</c:v>
                </c:pt>
                <c:pt idx="8689">
                  <c:v>71.215000000000003</c:v>
                </c:pt>
                <c:pt idx="8690">
                  <c:v>78.164000000000001</c:v>
                </c:pt>
                <c:pt idx="8691">
                  <c:v>73.097999999999999</c:v>
                </c:pt>
                <c:pt idx="8692">
                  <c:v>81.188999999999993</c:v>
                </c:pt>
                <c:pt idx="8693">
                  <c:v>78.698999999999998</c:v>
                </c:pt>
                <c:pt idx="8694">
                  <c:v>77.257999999999996</c:v>
                </c:pt>
                <c:pt idx="8695">
                  <c:v>73.575999999999993</c:v>
                </c:pt>
                <c:pt idx="8696">
                  <c:v>77.057000000000002</c:v>
                </c:pt>
                <c:pt idx="8697">
                  <c:v>73.914000000000001</c:v>
                </c:pt>
                <c:pt idx="8698">
                  <c:v>72.454999999999998</c:v>
                </c:pt>
                <c:pt idx="8699">
                  <c:v>53.353999999999999</c:v>
                </c:pt>
                <c:pt idx="8700">
                  <c:v>68.361999999999995</c:v>
                </c:pt>
                <c:pt idx="8701">
                  <c:v>58.384999999999998</c:v>
                </c:pt>
                <c:pt idx="8702">
                  <c:v>65.334000000000003</c:v>
                </c:pt>
                <c:pt idx="8703">
                  <c:v>74.527000000000001</c:v>
                </c:pt>
                <c:pt idx="8704">
                  <c:v>76.790999999999997</c:v>
                </c:pt>
                <c:pt idx="8705">
                  <c:v>73.332999999999998</c:v>
                </c:pt>
                <c:pt idx="8706">
                  <c:v>80.274000000000001</c:v>
                </c:pt>
                <c:pt idx="8707">
                  <c:v>79.769000000000005</c:v>
                </c:pt>
                <c:pt idx="8708">
                  <c:v>80.664000000000001</c:v>
                </c:pt>
                <c:pt idx="8709">
                  <c:v>81.111999999999995</c:v>
                </c:pt>
                <c:pt idx="8710">
                  <c:v>76.260999999999996</c:v>
                </c:pt>
                <c:pt idx="8711">
                  <c:v>81.555000000000007</c:v>
                </c:pt>
                <c:pt idx="8712">
                  <c:v>82.251999999999995</c:v>
                </c:pt>
                <c:pt idx="8713">
                  <c:v>77.783000000000001</c:v>
                </c:pt>
                <c:pt idx="8714">
                  <c:v>78.114000000000004</c:v>
                </c:pt>
                <c:pt idx="8715">
                  <c:v>79.400000000000006</c:v>
                </c:pt>
                <c:pt idx="8716">
                  <c:v>72.745000000000005</c:v>
                </c:pt>
                <c:pt idx="8717">
                  <c:v>82.228999999999999</c:v>
                </c:pt>
                <c:pt idx="8718">
                  <c:v>65.661000000000001</c:v>
                </c:pt>
                <c:pt idx="8719">
                  <c:v>70.918999999999997</c:v>
                </c:pt>
                <c:pt idx="8720">
                  <c:v>60.555</c:v>
                </c:pt>
                <c:pt idx="8721">
                  <c:v>46.883000000000003</c:v>
                </c:pt>
                <c:pt idx="8722">
                  <c:v>69.012</c:v>
                </c:pt>
                <c:pt idx="8723">
                  <c:v>72.468999999999994</c:v>
                </c:pt>
                <c:pt idx="8724">
                  <c:v>80.352000000000004</c:v>
                </c:pt>
                <c:pt idx="8725">
                  <c:v>73.765000000000001</c:v>
                </c:pt>
                <c:pt idx="8726">
                  <c:v>81.361999999999995</c:v>
                </c:pt>
                <c:pt idx="8727">
                  <c:v>80.847999999999999</c:v>
                </c:pt>
                <c:pt idx="8728">
                  <c:v>82.596999999999994</c:v>
                </c:pt>
                <c:pt idx="8729">
                  <c:v>83.55</c:v>
                </c:pt>
                <c:pt idx="8730">
                  <c:v>80.948999999999998</c:v>
                </c:pt>
                <c:pt idx="8731">
                  <c:v>84.43</c:v>
                </c:pt>
                <c:pt idx="8732">
                  <c:v>81.575999999999993</c:v>
                </c:pt>
                <c:pt idx="8733">
                  <c:v>82.072000000000003</c:v>
                </c:pt>
                <c:pt idx="8734">
                  <c:v>82.019000000000005</c:v>
                </c:pt>
                <c:pt idx="8735">
                  <c:v>72.525999999999996</c:v>
                </c:pt>
                <c:pt idx="8736">
                  <c:v>83.311000000000007</c:v>
                </c:pt>
                <c:pt idx="8737">
                  <c:v>81.509</c:v>
                </c:pt>
                <c:pt idx="8738">
                  <c:v>73.718000000000004</c:v>
                </c:pt>
                <c:pt idx="8739">
                  <c:v>75.037999999999997</c:v>
                </c:pt>
                <c:pt idx="8740">
                  <c:v>71.584000000000003</c:v>
                </c:pt>
                <c:pt idx="8741">
                  <c:v>62</c:v>
                </c:pt>
                <c:pt idx="8742">
                  <c:v>74.234999999999999</c:v>
                </c:pt>
                <c:pt idx="8743">
                  <c:v>79.947000000000003</c:v>
                </c:pt>
                <c:pt idx="8744">
                  <c:v>76.311999999999998</c:v>
                </c:pt>
                <c:pt idx="8745">
                  <c:v>80.466999999999999</c:v>
                </c:pt>
                <c:pt idx="8746">
                  <c:v>81.105999999999995</c:v>
                </c:pt>
                <c:pt idx="8747">
                  <c:v>82.950999999999993</c:v>
                </c:pt>
                <c:pt idx="8748">
                  <c:v>82.956000000000003</c:v>
                </c:pt>
                <c:pt idx="8749">
                  <c:v>86.081999999999994</c:v>
                </c:pt>
                <c:pt idx="8750">
                  <c:v>82.603999999999999</c:v>
                </c:pt>
                <c:pt idx="8751">
                  <c:v>86.268000000000001</c:v>
                </c:pt>
                <c:pt idx="8752">
                  <c:v>84.33</c:v>
                </c:pt>
                <c:pt idx="8753">
                  <c:v>85.180999999999997</c:v>
                </c:pt>
                <c:pt idx="8754">
                  <c:v>85.442999999999998</c:v>
                </c:pt>
                <c:pt idx="8755">
                  <c:v>81.438999999999993</c:v>
                </c:pt>
                <c:pt idx="8756">
                  <c:v>84.061999999999998</c:v>
                </c:pt>
                <c:pt idx="8757">
                  <c:v>78.543999999999997</c:v>
                </c:pt>
                <c:pt idx="8758">
                  <c:v>77.247</c:v>
                </c:pt>
                <c:pt idx="8759">
                  <c:v>75.27</c:v>
                </c:pt>
                <c:pt idx="8760">
                  <c:v>69.408000000000001</c:v>
                </c:pt>
                <c:pt idx="8761">
                  <c:v>76.906000000000006</c:v>
                </c:pt>
                <c:pt idx="8762">
                  <c:v>63.816000000000003</c:v>
                </c:pt>
                <c:pt idx="8763">
                  <c:v>70.471000000000004</c:v>
                </c:pt>
                <c:pt idx="8764">
                  <c:v>70.781999999999996</c:v>
                </c:pt>
                <c:pt idx="8765">
                  <c:v>79.06</c:v>
                </c:pt>
                <c:pt idx="8766">
                  <c:v>81.117000000000004</c:v>
                </c:pt>
                <c:pt idx="8767">
                  <c:v>78.968999999999994</c:v>
                </c:pt>
                <c:pt idx="8768">
                  <c:v>86.38</c:v>
                </c:pt>
                <c:pt idx="8769">
                  <c:v>84.715999999999994</c:v>
                </c:pt>
                <c:pt idx="8770">
                  <c:v>86.375</c:v>
                </c:pt>
                <c:pt idx="8771">
                  <c:v>86.644000000000005</c:v>
                </c:pt>
                <c:pt idx="8772">
                  <c:v>86.082999999999998</c:v>
                </c:pt>
                <c:pt idx="8773">
                  <c:v>86.135000000000005</c:v>
                </c:pt>
                <c:pt idx="8774">
                  <c:v>87.64</c:v>
                </c:pt>
                <c:pt idx="8775">
                  <c:v>84.361000000000004</c:v>
                </c:pt>
                <c:pt idx="8776">
                  <c:v>85.795000000000002</c:v>
                </c:pt>
                <c:pt idx="8777">
                  <c:v>83.38</c:v>
                </c:pt>
                <c:pt idx="8778">
                  <c:v>82.367000000000004</c:v>
                </c:pt>
                <c:pt idx="8779">
                  <c:v>81.828000000000003</c:v>
                </c:pt>
                <c:pt idx="8780">
                  <c:v>75.063999999999993</c:v>
                </c:pt>
                <c:pt idx="8781">
                  <c:v>73.527000000000001</c:v>
                </c:pt>
                <c:pt idx="8782">
                  <c:v>70.093000000000004</c:v>
                </c:pt>
                <c:pt idx="8783">
                  <c:v>73.596000000000004</c:v>
                </c:pt>
                <c:pt idx="8784">
                  <c:v>77.025000000000006</c:v>
                </c:pt>
                <c:pt idx="8785">
                  <c:v>82.762</c:v>
                </c:pt>
                <c:pt idx="8786">
                  <c:v>78.599000000000004</c:v>
                </c:pt>
                <c:pt idx="8787">
                  <c:v>83.24</c:v>
                </c:pt>
                <c:pt idx="8788">
                  <c:v>82.27</c:v>
                </c:pt>
                <c:pt idx="8789">
                  <c:v>83.036000000000001</c:v>
                </c:pt>
                <c:pt idx="8790">
                  <c:v>87.325999999999993</c:v>
                </c:pt>
                <c:pt idx="8791">
                  <c:v>86.245000000000005</c:v>
                </c:pt>
                <c:pt idx="8792">
                  <c:v>86.801000000000002</c:v>
                </c:pt>
                <c:pt idx="8793">
                  <c:v>88.311999999999998</c:v>
                </c:pt>
                <c:pt idx="8794">
                  <c:v>87.77</c:v>
                </c:pt>
                <c:pt idx="8795">
                  <c:v>86.876999999999995</c:v>
                </c:pt>
                <c:pt idx="8796">
                  <c:v>87.12</c:v>
                </c:pt>
                <c:pt idx="8797">
                  <c:v>85.647999999999996</c:v>
                </c:pt>
                <c:pt idx="8798">
                  <c:v>85.08</c:v>
                </c:pt>
                <c:pt idx="8799">
                  <c:v>83.762</c:v>
                </c:pt>
                <c:pt idx="8800">
                  <c:v>81.402000000000001</c:v>
                </c:pt>
                <c:pt idx="8801">
                  <c:v>78.247</c:v>
                </c:pt>
                <c:pt idx="8802">
                  <c:v>70.215999999999994</c:v>
                </c:pt>
                <c:pt idx="8803">
                  <c:v>43.076000000000001</c:v>
                </c:pt>
                <c:pt idx="8804">
                  <c:v>68.977000000000004</c:v>
                </c:pt>
                <c:pt idx="8805">
                  <c:v>76.912999999999997</c:v>
                </c:pt>
                <c:pt idx="8806">
                  <c:v>82.697999999999993</c:v>
                </c:pt>
                <c:pt idx="8807">
                  <c:v>84.507000000000005</c:v>
                </c:pt>
                <c:pt idx="8808">
                  <c:v>86.009</c:v>
                </c:pt>
                <c:pt idx="8809">
                  <c:v>86.879000000000005</c:v>
                </c:pt>
                <c:pt idx="8810">
                  <c:v>88.245999999999995</c:v>
                </c:pt>
                <c:pt idx="8811">
                  <c:v>88.62</c:v>
                </c:pt>
                <c:pt idx="8812">
                  <c:v>85.68</c:v>
                </c:pt>
                <c:pt idx="8813">
                  <c:v>87.710999999999999</c:v>
                </c:pt>
                <c:pt idx="8814">
                  <c:v>89.188000000000002</c:v>
                </c:pt>
                <c:pt idx="8815">
                  <c:v>86.963999999999999</c:v>
                </c:pt>
                <c:pt idx="8816">
                  <c:v>89.343000000000004</c:v>
                </c:pt>
                <c:pt idx="8817">
                  <c:v>85.691999999999993</c:v>
                </c:pt>
                <c:pt idx="8818">
                  <c:v>87.415999999999997</c:v>
                </c:pt>
                <c:pt idx="8819">
                  <c:v>85.256</c:v>
                </c:pt>
                <c:pt idx="8820">
                  <c:v>84.899000000000001</c:v>
                </c:pt>
                <c:pt idx="8821">
                  <c:v>80.468000000000004</c:v>
                </c:pt>
                <c:pt idx="8822">
                  <c:v>77.694000000000003</c:v>
                </c:pt>
                <c:pt idx="8823">
                  <c:v>60.401000000000003</c:v>
                </c:pt>
                <c:pt idx="8824">
                  <c:v>68.204999999999998</c:v>
                </c:pt>
                <c:pt idx="8825">
                  <c:v>75.162999999999997</c:v>
                </c:pt>
                <c:pt idx="8826">
                  <c:v>77.638000000000005</c:v>
                </c:pt>
                <c:pt idx="8827">
                  <c:v>84.412000000000006</c:v>
                </c:pt>
                <c:pt idx="8828">
                  <c:v>85.504999999999995</c:v>
                </c:pt>
                <c:pt idx="8829">
                  <c:v>85.796999999999997</c:v>
                </c:pt>
                <c:pt idx="8830">
                  <c:v>89.054000000000002</c:v>
                </c:pt>
                <c:pt idx="8831">
                  <c:v>88.106999999999999</c:v>
                </c:pt>
                <c:pt idx="8832">
                  <c:v>90.105000000000004</c:v>
                </c:pt>
                <c:pt idx="8833">
                  <c:v>89.631</c:v>
                </c:pt>
                <c:pt idx="8834">
                  <c:v>89.616</c:v>
                </c:pt>
                <c:pt idx="8835">
                  <c:v>91.844999999999999</c:v>
                </c:pt>
                <c:pt idx="8836">
                  <c:v>89.177000000000007</c:v>
                </c:pt>
                <c:pt idx="8837">
                  <c:v>87.789000000000001</c:v>
                </c:pt>
                <c:pt idx="8838">
                  <c:v>89.238</c:v>
                </c:pt>
                <c:pt idx="8839">
                  <c:v>86.26</c:v>
                </c:pt>
                <c:pt idx="8840">
                  <c:v>82.876999999999995</c:v>
                </c:pt>
                <c:pt idx="8841">
                  <c:v>86.106999999999999</c:v>
                </c:pt>
                <c:pt idx="8842">
                  <c:v>73.622</c:v>
                </c:pt>
                <c:pt idx="8843">
                  <c:v>76.378</c:v>
                </c:pt>
                <c:pt idx="8844">
                  <c:v>75.180999999999997</c:v>
                </c:pt>
                <c:pt idx="8845">
                  <c:v>72.856999999999999</c:v>
                </c:pt>
                <c:pt idx="8846">
                  <c:v>81.73</c:v>
                </c:pt>
                <c:pt idx="8847">
                  <c:v>84.387</c:v>
                </c:pt>
                <c:pt idx="8848">
                  <c:v>87.546000000000006</c:v>
                </c:pt>
                <c:pt idx="8849">
                  <c:v>84.697999999999993</c:v>
                </c:pt>
                <c:pt idx="8850">
                  <c:v>89.956000000000003</c:v>
                </c:pt>
                <c:pt idx="8851">
                  <c:v>87.409000000000006</c:v>
                </c:pt>
                <c:pt idx="8852">
                  <c:v>89.83</c:v>
                </c:pt>
                <c:pt idx="8853">
                  <c:v>89.409000000000006</c:v>
                </c:pt>
                <c:pt idx="8854">
                  <c:v>88.114000000000004</c:v>
                </c:pt>
                <c:pt idx="8855">
                  <c:v>90.397999999999996</c:v>
                </c:pt>
                <c:pt idx="8856">
                  <c:v>86.024000000000001</c:v>
                </c:pt>
                <c:pt idx="8857">
                  <c:v>89.545000000000002</c:v>
                </c:pt>
                <c:pt idx="8858">
                  <c:v>87.864000000000004</c:v>
                </c:pt>
                <c:pt idx="8859">
                  <c:v>84.13</c:v>
                </c:pt>
                <c:pt idx="8860">
                  <c:v>88.567999999999998</c:v>
                </c:pt>
                <c:pt idx="8861">
                  <c:v>71.596999999999994</c:v>
                </c:pt>
                <c:pt idx="8862">
                  <c:v>61.976999999999997</c:v>
                </c:pt>
                <c:pt idx="8863">
                  <c:v>69.536000000000001</c:v>
                </c:pt>
                <c:pt idx="8864">
                  <c:v>79.247</c:v>
                </c:pt>
                <c:pt idx="8865">
                  <c:v>80.575000000000003</c:v>
                </c:pt>
                <c:pt idx="8866">
                  <c:v>75.67</c:v>
                </c:pt>
                <c:pt idx="8867">
                  <c:v>89.21</c:v>
                </c:pt>
                <c:pt idx="8868">
                  <c:v>80.385000000000005</c:v>
                </c:pt>
                <c:pt idx="8869">
                  <c:v>87.361999999999995</c:v>
                </c:pt>
                <c:pt idx="8870">
                  <c:v>85.248000000000005</c:v>
                </c:pt>
                <c:pt idx="8871">
                  <c:v>86.575999999999993</c:v>
                </c:pt>
                <c:pt idx="8872">
                  <c:v>87.153000000000006</c:v>
                </c:pt>
                <c:pt idx="8873">
                  <c:v>88.78</c:v>
                </c:pt>
                <c:pt idx="8874">
                  <c:v>83.918999999999997</c:v>
                </c:pt>
                <c:pt idx="8875">
                  <c:v>88.352000000000004</c:v>
                </c:pt>
                <c:pt idx="8876">
                  <c:v>81.195999999999998</c:v>
                </c:pt>
                <c:pt idx="8877">
                  <c:v>86.162999999999997</c:v>
                </c:pt>
                <c:pt idx="8878">
                  <c:v>84.052999999999997</c:v>
                </c:pt>
                <c:pt idx="8879">
                  <c:v>76.745999999999995</c:v>
                </c:pt>
                <c:pt idx="8880">
                  <c:v>81.412999999999997</c:v>
                </c:pt>
                <c:pt idx="8881">
                  <c:v>48.752000000000002</c:v>
                </c:pt>
                <c:pt idx="8882">
                  <c:v>80.381</c:v>
                </c:pt>
                <c:pt idx="8883">
                  <c:v>76.165000000000006</c:v>
                </c:pt>
                <c:pt idx="8884">
                  <c:v>65.52</c:v>
                </c:pt>
                <c:pt idx="8885">
                  <c:v>73.323999999999998</c:v>
                </c:pt>
                <c:pt idx="8886">
                  <c:v>85.632000000000005</c:v>
                </c:pt>
                <c:pt idx="8887">
                  <c:v>78.756</c:v>
                </c:pt>
                <c:pt idx="8888">
                  <c:v>83.602999999999994</c:v>
                </c:pt>
                <c:pt idx="8889">
                  <c:v>88.403999999999996</c:v>
                </c:pt>
                <c:pt idx="8890">
                  <c:v>82.793999999999997</c:v>
                </c:pt>
                <c:pt idx="8891">
                  <c:v>86.58</c:v>
                </c:pt>
                <c:pt idx="8892">
                  <c:v>86.400999999999996</c:v>
                </c:pt>
                <c:pt idx="8893">
                  <c:v>79.203999999999994</c:v>
                </c:pt>
                <c:pt idx="8894">
                  <c:v>84.673000000000002</c:v>
                </c:pt>
                <c:pt idx="8895">
                  <c:v>83.998999999999995</c:v>
                </c:pt>
                <c:pt idx="8896">
                  <c:v>79.150999999999996</c:v>
                </c:pt>
                <c:pt idx="8897">
                  <c:v>81.41</c:v>
                </c:pt>
                <c:pt idx="8898">
                  <c:v>80.046000000000006</c:v>
                </c:pt>
                <c:pt idx="8899">
                  <c:v>74.384</c:v>
                </c:pt>
                <c:pt idx="8900">
                  <c:v>75.727999999999994</c:v>
                </c:pt>
                <c:pt idx="8901">
                  <c:v>48.41</c:v>
                </c:pt>
                <c:pt idx="8902">
                  <c:v>65.063000000000002</c:v>
                </c:pt>
                <c:pt idx="8903">
                  <c:v>51.511000000000003</c:v>
                </c:pt>
                <c:pt idx="8904">
                  <c:v>73.457999999999998</c:v>
                </c:pt>
                <c:pt idx="8905">
                  <c:v>76.908000000000001</c:v>
                </c:pt>
                <c:pt idx="8906">
                  <c:v>74.081999999999994</c:v>
                </c:pt>
                <c:pt idx="8907">
                  <c:v>70.653000000000006</c:v>
                </c:pt>
                <c:pt idx="8908">
                  <c:v>67.725999999999999</c:v>
                </c:pt>
                <c:pt idx="8909">
                  <c:v>74.186000000000007</c:v>
                </c:pt>
                <c:pt idx="8910">
                  <c:v>79.093999999999994</c:v>
                </c:pt>
                <c:pt idx="8911">
                  <c:v>83.298000000000002</c:v>
                </c:pt>
                <c:pt idx="8912">
                  <c:v>83.513000000000005</c:v>
                </c:pt>
                <c:pt idx="8913">
                  <c:v>84.716999999999999</c:v>
                </c:pt>
                <c:pt idx="8914">
                  <c:v>84.558999999999997</c:v>
                </c:pt>
                <c:pt idx="8915">
                  <c:v>82.42</c:v>
                </c:pt>
                <c:pt idx="8916">
                  <c:v>81.372</c:v>
                </c:pt>
                <c:pt idx="8917">
                  <c:v>75.903000000000006</c:v>
                </c:pt>
                <c:pt idx="8918">
                  <c:v>69.17</c:v>
                </c:pt>
                <c:pt idx="8919">
                  <c:v>65.704999999999998</c:v>
                </c:pt>
                <c:pt idx="8920">
                  <c:v>66.62</c:v>
                </c:pt>
                <c:pt idx="8921">
                  <c:v>50.279000000000003</c:v>
                </c:pt>
                <c:pt idx="8922">
                  <c:v>66.989999999999995</c:v>
                </c:pt>
                <c:pt idx="8923">
                  <c:v>70.965000000000003</c:v>
                </c:pt>
                <c:pt idx="8924">
                  <c:v>75.421999999999997</c:v>
                </c:pt>
                <c:pt idx="8925">
                  <c:v>78.935000000000002</c:v>
                </c:pt>
                <c:pt idx="8926">
                  <c:v>78.902000000000001</c:v>
                </c:pt>
                <c:pt idx="8927">
                  <c:v>77.718000000000004</c:v>
                </c:pt>
                <c:pt idx="8928">
                  <c:v>76.793999999999997</c:v>
                </c:pt>
                <c:pt idx="8929">
                  <c:v>77.697000000000003</c:v>
                </c:pt>
                <c:pt idx="8930">
                  <c:v>78.159000000000006</c:v>
                </c:pt>
                <c:pt idx="8931">
                  <c:v>75.475999999999999</c:v>
                </c:pt>
                <c:pt idx="8932">
                  <c:v>71.253</c:v>
                </c:pt>
                <c:pt idx="8933">
                  <c:v>71.841999999999999</c:v>
                </c:pt>
                <c:pt idx="8934">
                  <c:v>70.480999999999995</c:v>
                </c:pt>
                <c:pt idx="8935">
                  <c:v>68.203999999999994</c:v>
                </c:pt>
                <c:pt idx="8936">
                  <c:v>58.442</c:v>
                </c:pt>
                <c:pt idx="8937">
                  <c:v>43.259</c:v>
                </c:pt>
                <c:pt idx="8938">
                  <c:v>49.848999999999997</c:v>
                </c:pt>
                <c:pt idx="8939">
                  <c:v>59.137999999999998</c:v>
                </c:pt>
                <c:pt idx="8940">
                  <c:v>55.274000000000001</c:v>
                </c:pt>
                <c:pt idx="8941">
                  <c:v>68.424999999999997</c:v>
                </c:pt>
                <c:pt idx="8942">
                  <c:v>71.174000000000007</c:v>
                </c:pt>
                <c:pt idx="8943">
                  <c:v>70.406000000000006</c:v>
                </c:pt>
                <c:pt idx="8944">
                  <c:v>68.298000000000002</c:v>
                </c:pt>
                <c:pt idx="8945">
                  <c:v>67.358000000000004</c:v>
                </c:pt>
                <c:pt idx="8946">
                  <c:v>71.254999999999995</c:v>
                </c:pt>
                <c:pt idx="8947">
                  <c:v>70.677999999999997</c:v>
                </c:pt>
                <c:pt idx="8948">
                  <c:v>70.009</c:v>
                </c:pt>
                <c:pt idx="8949">
                  <c:v>65.98</c:v>
                </c:pt>
                <c:pt idx="8950">
                  <c:v>64.358000000000004</c:v>
                </c:pt>
                <c:pt idx="8951">
                  <c:v>66.394999999999996</c:v>
                </c:pt>
                <c:pt idx="8952">
                  <c:v>58.402999999999999</c:v>
                </c:pt>
                <c:pt idx="8953">
                  <c:v>58.252000000000002</c:v>
                </c:pt>
                <c:pt idx="8954">
                  <c:v>51.223999999999997</c:v>
                </c:pt>
                <c:pt idx="8955">
                  <c:v>46.143999999999998</c:v>
                </c:pt>
                <c:pt idx="8956">
                  <c:v>63.570999999999998</c:v>
                </c:pt>
                <c:pt idx="8957">
                  <c:v>69.239999999999995</c:v>
                </c:pt>
                <c:pt idx="8958">
                  <c:v>66.147999999999996</c:v>
                </c:pt>
                <c:pt idx="8959">
                  <c:v>63.445999999999998</c:v>
                </c:pt>
                <c:pt idx="8960">
                  <c:v>69.632000000000005</c:v>
                </c:pt>
                <c:pt idx="8961">
                  <c:v>73.343000000000004</c:v>
                </c:pt>
                <c:pt idx="8962">
                  <c:v>43.655000000000001</c:v>
                </c:pt>
                <c:pt idx="8963">
                  <c:v>64.188999999999993</c:v>
                </c:pt>
                <c:pt idx="8964">
                  <c:v>60.570999999999998</c:v>
                </c:pt>
                <c:pt idx="8965">
                  <c:v>68.27</c:v>
                </c:pt>
                <c:pt idx="8966">
                  <c:v>74.912999999999997</c:v>
                </c:pt>
                <c:pt idx="8967">
                  <c:v>71.103999999999999</c:v>
                </c:pt>
                <c:pt idx="8968">
                  <c:v>56.372</c:v>
                </c:pt>
                <c:pt idx="8969">
                  <c:v>70.051000000000002</c:v>
                </c:pt>
                <c:pt idx="8970">
                  <c:v>58.95</c:v>
                </c:pt>
                <c:pt idx="8971">
                  <c:v>54.59</c:v>
                </c:pt>
                <c:pt idx="8972">
                  <c:v>65.016000000000005</c:v>
                </c:pt>
                <c:pt idx="8973">
                  <c:v>75.234999999999999</c:v>
                </c:pt>
                <c:pt idx="8974">
                  <c:v>46.427</c:v>
                </c:pt>
                <c:pt idx="8975">
                  <c:v>62.55</c:v>
                </c:pt>
                <c:pt idx="8976">
                  <c:v>67.555999999999997</c:v>
                </c:pt>
                <c:pt idx="8977">
                  <c:v>70.676000000000002</c:v>
                </c:pt>
                <c:pt idx="8978">
                  <c:v>68.304000000000002</c:v>
                </c:pt>
                <c:pt idx="8979">
                  <c:v>55.920999999999999</c:v>
                </c:pt>
                <c:pt idx="8980">
                  <c:v>63.606999999999999</c:v>
                </c:pt>
                <c:pt idx="8981">
                  <c:v>72.472999999999999</c:v>
                </c:pt>
                <c:pt idx="8982">
                  <c:v>68.948999999999998</c:v>
                </c:pt>
                <c:pt idx="8983">
                  <c:v>61.908999999999999</c:v>
                </c:pt>
                <c:pt idx="8984">
                  <c:v>68.644000000000005</c:v>
                </c:pt>
                <c:pt idx="8985">
                  <c:v>70.700999999999993</c:v>
                </c:pt>
                <c:pt idx="8986">
                  <c:v>71.430999999999997</c:v>
                </c:pt>
                <c:pt idx="8987">
                  <c:v>54.436999999999998</c:v>
                </c:pt>
                <c:pt idx="8988">
                  <c:v>68.5</c:v>
                </c:pt>
                <c:pt idx="8989">
                  <c:v>69.441000000000003</c:v>
                </c:pt>
                <c:pt idx="8990">
                  <c:v>64.658000000000001</c:v>
                </c:pt>
                <c:pt idx="8991">
                  <c:v>72.44</c:v>
                </c:pt>
                <c:pt idx="8992">
                  <c:v>75.097999999999999</c:v>
                </c:pt>
                <c:pt idx="8993">
                  <c:v>70.263999999999996</c:v>
                </c:pt>
                <c:pt idx="8994">
                  <c:v>70.686000000000007</c:v>
                </c:pt>
                <c:pt idx="8995">
                  <c:v>60.36</c:v>
                </c:pt>
                <c:pt idx="8996">
                  <c:v>61.606000000000002</c:v>
                </c:pt>
                <c:pt idx="8997">
                  <c:v>50.686</c:v>
                </c:pt>
                <c:pt idx="8998">
                  <c:v>71.658000000000001</c:v>
                </c:pt>
                <c:pt idx="8999">
                  <c:v>61.603000000000002</c:v>
                </c:pt>
                <c:pt idx="9000">
                  <c:v>71.353999999999999</c:v>
                </c:pt>
                <c:pt idx="9001">
                  <c:v>70.524000000000001</c:v>
                </c:pt>
                <c:pt idx="9002">
                  <c:v>69.668000000000006</c:v>
                </c:pt>
                <c:pt idx="9003">
                  <c:v>68.215999999999994</c:v>
                </c:pt>
                <c:pt idx="9004">
                  <c:v>62.146000000000001</c:v>
                </c:pt>
                <c:pt idx="9005">
                  <c:v>59.927</c:v>
                </c:pt>
                <c:pt idx="9006">
                  <c:v>70.941000000000003</c:v>
                </c:pt>
                <c:pt idx="9007">
                  <c:v>72.179000000000002</c:v>
                </c:pt>
                <c:pt idx="9008">
                  <c:v>71.317999999999998</c:v>
                </c:pt>
                <c:pt idx="9009">
                  <c:v>62.648000000000003</c:v>
                </c:pt>
                <c:pt idx="9010">
                  <c:v>71.126999999999995</c:v>
                </c:pt>
                <c:pt idx="9011">
                  <c:v>76.831999999999994</c:v>
                </c:pt>
                <c:pt idx="9012">
                  <c:v>64.686000000000007</c:v>
                </c:pt>
                <c:pt idx="9013">
                  <c:v>60.204000000000001</c:v>
                </c:pt>
                <c:pt idx="9014">
                  <c:v>77.445999999999998</c:v>
                </c:pt>
                <c:pt idx="9015">
                  <c:v>70.174000000000007</c:v>
                </c:pt>
                <c:pt idx="9016">
                  <c:v>53.182000000000002</c:v>
                </c:pt>
                <c:pt idx="9017">
                  <c:v>75.051000000000002</c:v>
                </c:pt>
                <c:pt idx="9018">
                  <c:v>70.311000000000007</c:v>
                </c:pt>
                <c:pt idx="9019">
                  <c:v>66.350999999999999</c:v>
                </c:pt>
                <c:pt idx="9020">
                  <c:v>59.987000000000002</c:v>
                </c:pt>
                <c:pt idx="9021">
                  <c:v>65.841999999999999</c:v>
                </c:pt>
                <c:pt idx="9022">
                  <c:v>59.923999999999999</c:v>
                </c:pt>
                <c:pt idx="9023">
                  <c:v>55.091000000000001</c:v>
                </c:pt>
                <c:pt idx="9024">
                  <c:v>71.63</c:v>
                </c:pt>
                <c:pt idx="9025">
                  <c:v>59.488</c:v>
                </c:pt>
                <c:pt idx="9026">
                  <c:v>76.210999999999999</c:v>
                </c:pt>
                <c:pt idx="9027">
                  <c:v>65.19</c:v>
                </c:pt>
                <c:pt idx="9028">
                  <c:v>65.494</c:v>
                </c:pt>
                <c:pt idx="9029">
                  <c:v>72.762</c:v>
                </c:pt>
                <c:pt idx="9030">
                  <c:v>69.233000000000004</c:v>
                </c:pt>
                <c:pt idx="9031">
                  <c:v>74.539000000000001</c:v>
                </c:pt>
                <c:pt idx="9032">
                  <c:v>58.268000000000001</c:v>
                </c:pt>
                <c:pt idx="9033">
                  <c:v>64.771000000000001</c:v>
                </c:pt>
                <c:pt idx="9034">
                  <c:v>58.616</c:v>
                </c:pt>
                <c:pt idx="9035">
                  <c:v>60.118000000000002</c:v>
                </c:pt>
                <c:pt idx="9036">
                  <c:v>77.022999999999996</c:v>
                </c:pt>
                <c:pt idx="9037">
                  <c:v>53.343000000000004</c:v>
                </c:pt>
                <c:pt idx="9038">
                  <c:v>51.997999999999998</c:v>
                </c:pt>
                <c:pt idx="9039">
                  <c:v>72.274000000000001</c:v>
                </c:pt>
                <c:pt idx="9040">
                  <c:v>56.106999999999999</c:v>
                </c:pt>
                <c:pt idx="9041">
                  <c:v>51.651000000000003</c:v>
                </c:pt>
                <c:pt idx="9042">
                  <c:v>70.36</c:v>
                </c:pt>
                <c:pt idx="9043">
                  <c:v>78.888999999999996</c:v>
                </c:pt>
                <c:pt idx="9044">
                  <c:v>73.082999999999998</c:v>
                </c:pt>
                <c:pt idx="9045">
                  <c:v>73.245999999999995</c:v>
                </c:pt>
                <c:pt idx="9046">
                  <c:v>77.180999999999997</c:v>
                </c:pt>
                <c:pt idx="9047">
                  <c:v>76.950999999999993</c:v>
                </c:pt>
                <c:pt idx="9048">
                  <c:v>76.971000000000004</c:v>
                </c:pt>
                <c:pt idx="9049">
                  <c:v>76.385999999999996</c:v>
                </c:pt>
                <c:pt idx="9050">
                  <c:v>73.284000000000006</c:v>
                </c:pt>
                <c:pt idx="9051">
                  <c:v>76.876000000000005</c:v>
                </c:pt>
                <c:pt idx="9052">
                  <c:v>73.828000000000003</c:v>
                </c:pt>
                <c:pt idx="9053">
                  <c:v>68.370999999999995</c:v>
                </c:pt>
                <c:pt idx="9054">
                  <c:v>65.762</c:v>
                </c:pt>
                <c:pt idx="9055">
                  <c:v>62.548999999999999</c:v>
                </c:pt>
                <c:pt idx="9056">
                  <c:v>49.46</c:v>
                </c:pt>
                <c:pt idx="9057">
                  <c:v>71.41</c:v>
                </c:pt>
                <c:pt idx="9058">
                  <c:v>74.912999999999997</c:v>
                </c:pt>
                <c:pt idx="9059">
                  <c:v>74.977000000000004</c:v>
                </c:pt>
                <c:pt idx="9060">
                  <c:v>72.387</c:v>
                </c:pt>
                <c:pt idx="9061">
                  <c:v>69.64</c:v>
                </c:pt>
                <c:pt idx="9062">
                  <c:v>78.051000000000002</c:v>
                </c:pt>
                <c:pt idx="9063">
                  <c:v>74.183999999999997</c:v>
                </c:pt>
                <c:pt idx="9064">
                  <c:v>71.212999999999994</c:v>
                </c:pt>
                <c:pt idx="9065">
                  <c:v>78.183000000000007</c:v>
                </c:pt>
                <c:pt idx="9066">
                  <c:v>74.17</c:v>
                </c:pt>
                <c:pt idx="9067">
                  <c:v>81.296999999999997</c:v>
                </c:pt>
                <c:pt idx="9068">
                  <c:v>78.701999999999998</c:v>
                </c:pt>
                <c:pt idx="9069">
                  <c:v>77.756</c:v>
                </c:pt>
                <c:pt idx="9070">
                  <c:v>73.923000000000002</c:v>
                </c:pt>
                <c:pt idx="9071">
                  <c:v>77.328000000000003</c:v>
                </c:pt>
                <c:pt idx="9072">
                  <c:v>74.25</c:v>
                </c:pt>
                <c:pt idx="9073">
                  <c:v>73.265000000000001</c:v>
                </c:pt>
                <c:pt idx="9074">
                  <c:v>57.554000000000002</c:v>
                </c:pt>
                <c:pt idx="9075">
                  <c:v>68.983000000000004</c:v>
                </c:pt>
                <c:pt idx="9076">
                  <c:v>55.137999999999998</c:v>
                </c:pt>
                <c:pt idx="9077">
                  <c:v>64.230999999999995</c:v>
                </c:pt>
                <c:pt idx="9078">
                  <c:v>73.620999999999995</c:v>
                </c:pt>
                <c:pt idx="9079">
                  <c:v>76.238</c:v>
                </c:pt>
                <c:pt idx="9080">
                  <c:v>73.891999999999996</c:v>
                </c:pt>
                <c:pt idx="9081">
                  <c:v>79.748999999999995</c:v>
                </c:pt>
                <c:pt idx="9082">
                  <c:v>79.540000000000006</c:v>
                </c:pt>
                <c:pt idx="9083">
                  <c:v>80.814999999999998</c:v>
                </c:pt>
                <c:pt idx="9084">
                  <c:v>80.88</c:v>
                </c:pt>
                <c:pt idx="9085">
                  <c:v>75.668000000000006</c:v>
                </c:pt>
                <c:pt idx="9086">
                  <c:v>81.766000000000005</c:v>
                </c:pt>
                <c:pt idx="9087">
                  <c:v>82.126999999999995</c:v>
                </c:pt>
                <c:pt idx="9088">
                  <c:v>77.400000000000006</c:v>
                </c:pt>
                <c:pt idx="9089">
                  <c:v>77.843000000000004</c:v>
                </c:pt>
                <c:pt idx="9090">
                  <c:v>79.790999999999997</c:v>
                </c:pt>
                <c:pt idx="9091">
                  <c:v>72.277000000000001</c:v>
                </c:pt>
                <c:pt idx="9092">
                  <c:v>82.076999999999998</c:v>
                </c:pt>
                <c:pt idx="9093">
                  <c:v>66.599999999999994</c:v>
                </c:pt>
                <c:pt idx="9094">
                  <c:v>70.453000000000003</c:v>
                </c:pt>
                <c:pt idx="9095">
                  <c:v>59.720999999999997</c:v>
                </c:pt>
                <c:pt idx="9096">
                  <c:v>36.823</c:v>
                </c:pt>
                <c:pt idx="9097">
                  <c:v>68.947999999999993</c:v>
                </c:pt>
                <c:pt idx="9098">
                  <c:v>71.587999999999994</c:v>
                </c:pt>
                <c:pt idx="9099">
                  <c:v>80.286000000000001</c:v>
                </c:pt>
                <c:pt idx="9100">
                  <c:v>74.263000000000005</c:v>
                </c:pt>
                <c:pt idx="9101">
                  <c:v>81.012</c:v>
                </c:pt>
                <c:pt idx="9102">
                  <c:v>80.652000000000001</c:v>
                </c:pt>
                <c:pt idx="9103">
                  <c:v>82.805999999999997</c:v>
                </c:pt>
                <c:pt idx="9104">
                  <c:v>83.355000000000004</c:v>
                </c:pt>
                <c:pt idx="9105">
                  <c:v>80.427000000000007</c:v>
                </c:pt>
                <c:pt idx="9106">
                  <c:v>84.617000000000004</c:v>
                </c:pt>
                <c:pt idx="9107">
                  <c:v>81.400999999999996</c:v>
                </c:pt>
                <c:pt idx="9108">
                  <c:v>81.602000000000004</c:v>
                </c:pt>
                <c:pt idx="9109">
                  <c:v>81.653000000000006</c:v>
                </c:pt>
                <c:pt idx="9110">
                  <c:v>73.241</c:v>
                </c:pt>
                <c:pt idx="9111">
                  <c:v>82.924000000000007</c:v>
                </c:pt>
                <c:pt idx="9112">
                  <c:v>81.102999999999994</c:v>
                </c:pt>
                <c:pt idx="9113">
                  <c:v>73.933999999999997</c:v>
                </c:pt>
                <c:pt idx="9114">
                  <c:v>74.603999999999999</c:v>
                </c:pt>
                <c:pt idx="9115">
                  <c:v>70.941999999999993</c:v>
                </c:pt>
                <c:pt idx="9116">
                  <c:v>63.807000000000002</c:v>
                </c:pt>
                <c:pt idx="9117">
                  <c:v>74.213999999999999</c:v>
                </c:pt>
                <c:pt idx="9118">
                  <c:v>79.894999999999996</c:v>
                </c:pt>
                <c:pt idx="9119">
                  <c:v>76.445999999999998</c:v>
                </c:pt>
                <c:pt idx="9120">
                  <c:v>81.052999999999997</c:v>
                </c:pt>
                <c:pt idx="9121">
                  <c:v>80.968999999999994</c:v>
                </c:pt>
                <c:pt idx="9122">
                  <c:v>82.900999999999996</c:v>
                </c:pt>
                <c:pt idx="9123">
                  <c:v>83.412000000000006</c:v>
                </c:pt>
                <c:pt idx="9124">
                  <c:v>86</c:v>
                </c:pt>
                <c:pt idx="9125">
                  <c:v>82.394999999999996</c:v>
                </c:pt>
                <c:pt idx="9126">
                  <c:v>86.093000000000004</c:v>
                </c:pt>
                <c:pt idx="9127">
                  <c:v>84.888999999999996</c:v>
                </c:pt>
                <c:pt idx="9128">
                  <c:v>84.882000000000005</c:v>
                </c:pt>
                <c:pt idx="9129">
                  <c:v>85.287999999999997</c:v>
                </c:pt>
                <c:pt idx="9130">
                  <c:v>81.894999999999996</c:v>
                </c:pt>
                <c:pt idx="9131">
                  <c:v>83.802000000000007</c:v>
                </c:pt>
                <c:pt idx="9132">
                  <c:v>78.299000000000007</c:v>
                </c:pt>
                <c:pt idx="9133">
                  <c:v>77.442999999999998</c:v>
                </c:pt>
                <c:pt idx="9134">
                  <c:v>74.966999999999999</c:v>
                </c:pt>
                <c:pt idx="9135">
                  <c:v>69.587999999999994</c:v>
                </c:pt>
                <c:pt idx="9136">
                  <c:v>76.379000000000005</c:v>
                </c:pt>
                <c:pt idx="9137">
                  <c:v>62.421999999999997</c:v>
                </c:pt>
                <c:pt idx="9138">
                  <c:v>71.004000000000005</c:v>
                </c:pt>
                <c:pt idx="9139">
                  <c:v>71.683000000000007</c:v>
                </c:pt>
                <c:pt idx="9140">
                  <c:v>79.525999999999996</c:v>
                </c:pt>
                <c:pt idx="9141">
                  <c:v>81.415999999999997</c:v>
                </c:pt>
                <c:pt idx="9142">
                  <c:v>78.695999999999998</c:v>
                </c:pt>
                <c:pt idx="9143">
                  <c:v>86.828000000000003</c:v>
                </c:pt>
                <c:pt idx="9144">
                  <c:v>84.885000000000005</c:v>
                </c:pt>
                <c:pt idx="9145">
                  <c:v>86.129000000000005</c:v>
                </c:pt>
                <c:pt idx="9146">
                  <c:v>86.679000000000002</c:v>
                </c:pt>
                <c:pt idx="9147">
                  <c:v>86.671999999999997</c:v>
                </c:pt>
                <c:pt idx="9148">
                  <c:v>85.975999999999999</c:v>
                </c:pt>
                <c:pt idx="9149">
                  <c:v>87.643000000000001</c:v>
                </c:pt>
                <c:pt idx="9150">
                  <c:v>84.867000000000004</c:v>
                </c:pt>
                <c:pt idx="9151">
                  <c:v>85.734999999999999</c:v>
                </c:pt>
                <c:pt idx="9152">
                  <c:v>83.260999999999996</c:v>
                </c:pt>
                <c:pt idx="9153">
                  <c:v>82.775000000000006</c:v>
                </c:pt>
                <c:pt idx="9154">
                  <c:v>81.816000000000003</c:v>
                </c:pt>
                <c:pt idx="9155">
                  <c:v>75.352999999999994</c:v>
                </c:pt>
                <c:pt idx="9156">
                  <c:v>73.555000000000007</c:v>
                </c:pt>
                <c:pt idx="9157">
                  <c:v>69.766999999999996</c:v>
                </c:pt>
                <c:pt idx="9158">
                  <c:v>73.356999999999999</c:v>
                </c:pt>
                <c:pt idx="9159">
                  <c:v>77.204999999999998</c:v>
                </c:pt>
                <c:pt idx="9160">
                  <c:v>82.822000000000003</c:v>
                </c:pt>
                <c:pt idx="9161">
                  <c:v>78.722999999999999</c:v>
                </c:pt>
                <c:pt idx="9162">
                  <c:v>83.063999999999993</c:v>
                </c:pt>
                <c:pt idx="9163">
                  <c:v>82.91</c:v>
                </c:pt>
                <c:pt idx="9164">
                  <c:v>82.813999999999993</c:v>
                </c:pt>
                <c:pt idx="9165">
                  <c:v>86.960999999999999</c:v>
                </c:pt>
                <c:pt idx="9166">
                  <c:v>86.058999999999997</c:v>
                </c:pt>
                <c:pt idx="9167">
                  <c:v>87.311000000000007</c:v>
                </c:pt>
                <c:pt idx="9168">
                  <c:v>88.081999999999994</c:v>
                </c:pt>
                <c:pt idx="9169">
                  <c:v>87.596000000000004</c:v>
                </c:pt>
                <c:pt idx="9170">
                  <c:v>87.320999999999998</c:v>
                </c:pt>
                <c:pt idx="9171">
                  <c:v>87.007000000000005</c:v>
                </c:pt>
                <c:pt idx="9172">
                  <c:v>85.614000000000004</c:v>
                </c:pt>
                <c:pt idx="9173">
                  <c:v>84.971000000000004</c:v>
                </c:pt>
                <c:pt idx="9174">
                  <c:v>84.191999999999993</c:v>
                </c:pt>
                <c:pt idx="9175">
                  <c:v>81.441999999999993</c:v>
                </c:pt>
                <c:pt idx="9176">
                  <c:v>78.156000000000006</c:v>
                </c:pt>
                <c:pt idx="9177">
                  <c:v>71.759</c:v>
                </c:pt>
                <c:pt idx="9178">
                  <c:v>38.765999999999998</c:v>
                </c:pt>
                <c:pt idx="9179">
                  <c:v>67.617999999999995</c:v>
                </c:pt>
                <c:pt idx="9180">
                  <c:v>77.19</c:v>
                </c:pt>
                <c:pt idx="9181">
                  <c:v>82.385000000000005</c:v>
                </c:pt>
                <c:pt idx="9182">
                  <c:v>83.994</c:v>
                </c:pt>
                <c:pt idx="9183">
                  <c:v>85.762</c:v>
                </c:pt>
                <c:pt idx="9184">
                  <c:v>87.16</c:v>
                </c:pt>
                <c:pt idx="9185">
                  <c:v>87.933999999999997</c:v>
                </c:pt>
                <c:pt idx="9186">
                  <c:v>88.427000000000007</c:v>
                </c:pt>
                <c:pt idx="9187">
                  <c:v>86.025000000000006</c:v>
                </c:pt>
                <c:pt idx="9188">
                  <c:v>87.436000000000007</c:v>
                </c:pt>
                <c:pt idx="9189">
                  <c:v>88.900999999999996</c:v>
                </c:pt>
                <c:pt idx="9190">
                  <c:v>87.352999999999994</c:v>
                </c:pt>
                <c:pt idx="9191">
                  <c:v>89.194000000000003</c:v>
                </c:pt>
                <c:pt idx="9192">
                  <c:v>85.369</c:v>
                </c:pt>
                <c:pt idx="9193">
                  <c:v>87.242000000000004</c:v>
                </c:pt>
                <c:pt idx="9194">
                  <c:v>85.727000000000004</c:v>
                </c:pt>
                <c:pt idx="9195">
                  <c:v>84.653000000000006</c:v>
                </c:pt>
                <c:pt idx="9196">
                  <c:v>80.141999999999996</c:v>
                </c:pt>
                <c:pt idx="9197">
                  <c:v>78.105999999999995</c:v>
                </c:pt>
                <c:pt idx="9198">
                  <c:v>59.805</c:v>
                </c:pt>
                <c:pt idx="9199">
                  <c:v>68.625</c:v>
                </c:pt>
                <c:pt idx="9200">
                  <c:v>75.992000000000004</c:v>
                </c:pt>
                <c:pt idx="9201">
                  <c:v>77.363</c:v>
                </c:pt>
                <c:pt idx="9202">
                  <c:v>83.992999999999995</c:v>
                </c:pt>
                <c:pt idx="9203">
                  <c:v>85.370999999999995</c:v>
                </c:pt>
                <c:pt idx="9204">
                  <c:v>86.278000000000006</c:v>
                </c:pt>
                <c:pt idx="9205">
                  <c:v>88.77</c:v>
                </c:pt>
                <c:pt idx="9206">
                  <c:v>87.869</c:v>
                </c:pt>
                <c:pt idx="9207">
                  <c:v>90.402000000000001</c:v>
                </c:pt>
                <c:pt idx="9208">
                  <c:v>89.409000000000006</c:v>
                </c:pt>
                <c:pt idx="9209">
                  <c:v>89.356999999999999</c:v>
                </c:pt>
                <c:pt idx="9210">
                  <c:v>92.100999999999999</c:v>
                </c:pt>
                <c:pt idx="9211">
                  <c:v>89.52</c:v>
                </c:pt>
                <c:pt idx="9212">
                  <c:v>87.427000000000007</c:v>
                </c:pt>
                <c:pt idx="9213">
                  <c:v>89.016000000000005</c:v>
                </c:pt>
                <c:pt idx="9214">
                  <c:v>86.587999999999994</c:v>
                </c:pt>
                <c:pt idx="9215">
                  <c:v>82.361999999999995</c:v>
                </c:pt>
                <c:pt idx="9216">
                  <c:v>85.793999999999997</c:v>
                </c:pt>
                <c:pt idx="9217">
                  <c:v>73.206999999999994</c:v>
                </c:pt>
                <c:pt idx="9218">
                  <c:v>75.846000000000004</c:v>
                </c:pt>
                <c:pt idx="9219">
                  <c:v>75.408000000000001</c:v>
                </c:pt>
                <c:pt idx="9220">
                  <c:v>73.194000000000003</c:v>
                </c:pt>
                <c:pt idx="9221">
                  <c:v>82.188000000000002</c:v>
                </c:pt>
                <c:pt idx="9222">
                  <c:v>84.25</c:v>
                </c:pt>
                <c:pt idx="9223">
                  <c:v>87.578000000000003</c:v>
                </c:pt>
                <c:pt idx="9224">
                  <c:v>85.213999999999999</c:v>
                </c:pt>
                <c:pt idx="9225">
                  <c:v>89.828000000000003</c:v>
                </c:pt>
                <c:pt idx="9226">
                  <c:v>87.251000000000005</c:v>
                </c:pt>
                <c:pt idx="9227">
                  <c:v>90.227999999999994</c:v>
                </c:pt>
                <c:pt idx="9228">
                  <c:v>89.257999999999996</c:v>
                </c:pt>
                <c:pt idx="9229">
                  <c:v>87.927999999999997</c:v>
                </c:pt>
                <c:pt idx="9230">
                  <c:v>90.275000000000006</c:v>
                </c:pt>
                <c:pt idx="9231">
                  <c:v>86.632999999999996</c:v>
                </c:pt>
                <c:pt idx="9232">
                  <c:v>89.346000000000004</c:v>
                </c:pt>
                <c:pt idx="9233">
                  <c:v>87.647999999999996</c:v>
                </c:pt>
                <c:pt idx="9234">
                  <c:v>84.778000000000006</c:v>
                </c:pt>
                <c:pt idx="9235">
                  <c:v>88.418999999999997</c:v>
                </c:pt>
                <c:pt idx="9236">
                  <c:v>70.480999999999995</c:v>
                </c:pt>
                <c:pt idx="9237">
                  <c:v>64.894999999999996</c:v>
                </c:pt>
                <c:pt idx="9238">
                  <c:v>68.992000000000004</c:v>
                </c:pt>
                <c:pt idx="9239">
                  <c:v>79.314999999999998</c:v>
                </c:pt>
                <c:pt idx="9240">
                  <c:v>80.680000000000007</c:v>
                </c:pt>
                <c:pt idx="9241">
                  <c:v>76.242000000000004</c:v>
                </c:pt>
                <c:pt idx="9242">
                  <c:v>89.233000000000004</c:v>
                </c:pt>
                <c:pt idx="9243">
                  <c:v>80.414000000000001</c:v>
                </c:pt>
                <c:pt idx="9244">
                  <c:v>87.605000000000004</c:v>
                </c:pt>
                <c:pt idx="9245">
                  <c:v>85.147000000000006</c:v>
                </c:pt>
                <c:pt idx="9246">
                  <c:v>86.525000000000006</c:v>
                </c:pt>
                <c:pt idx="9247">
                  <c:v>87.683000000000007</c:v>
                </c:pt>
                <c:pt idx="9248">
                  <c:v>88.68</c:v>
                </c:pt>
                <c:pt idx="9249">
                  <c:v>83.704999999999998</c:v>
                </c:pt>
                <c:pt idx="9250">
                  <c:v>88.305999999999997</c:v>
                </c:pt>
                <c:pt idx="9251">
                  <c:v>82.213999999999999</c:v>
                </c:pt>
                <c:pt idx="9252">
                  <c:v>85.998000000000005</c:v>
                </c:pt>
                <c:pt idx="9253">
                  <c:v>83.921000000000006</c:v>
                </c:pt>
                <c:pt idx="9254">
                  <c:v>78.137</c:v>
                </c:pt>
                <c:pt idx="9255">
                  <c:v>81.307000000000002</c:v>
                </c:pt>
                <c:pt idx="9256">
                  <c:v>50.466000000000001</c:v>
                </c:pt>
                <c:pt idx="9257">
                  <c:v>81.287999999999997</c:v>
                </c:pt>
                <c:pt idx="9258">
                  <c:v>76.472999999999999</c:v>
                </c:pt>
                <c:pt idx="9259">
                  <c:v>65.435000000000002</c:v>
                </c:pt>
                <c:pt idx="9260">
                  <c:v>73.417000000000002</c:v>
                </c:pt>
                <c:pt idx="9261">
                  <c:v>85.846999999999994</c:v>
                </c:pt>
                <c:pt idx="9262">
                  <c:v>78.572999999999993</c:v>
                </c:pt>
                <c:pt idx="9263">
                  <c:v>83.503</c:v>
                </c:pt>
                <c:pt idx="9264">
                  <c:v>88.548000000000002</c:v>
                </c:pt>
                <c:pt idx="9265">
                  <c:v>82.623999999999995</c:v>
                </c:pt>
                <c:pt idx="9266">
                  <c:v>86.49</c:v>
                </c:pt>
                <c:pt idx="9267">
                  <c:v>86.322000000000003</c:v>
                </c:pt>
                <c:pt idx="9268">
                  <c:v>79.703999999999994</c:v>
                </c:pt>
                <c:pt idx="9269">
                  <c:v>84.554000000000002</c:v>
                </c:pt>
                <c:pt idx="9270">
                  <c:v>83.894999999999996</c:v>
                </c:pt>
                <c:pt idx="9271">
                  <c:v>79.933999999999997</c:v>
                </c:pt>
                <c:pt idx="9272">
                  <c:v>81.236999999999995</c:v>
                </c:pt>
                <c:pt idx="9273">
                  <c:v>79.914000000000001</c:v>
                </c:pt>
                <c:pt idx="9274">
                  <c:v>75.605000000000004</c:v>
                </c:pt>
                <c:pt idx="9275">
                  <c:v>75.578999999999994</c:v>
                </c:pt>
                <c:pt idx="9276">
                  <c:v>47.987000000000002</c:v>
                </c:pt>
                <c:pt idx="9277">
                  <c:v>65.412999999999997</c:v>
                </c:pt>
                <c:pt idx="9278">
                  <c:v>59.654000000000003</c:v>
                </c:pt>
                <c:pt idx="9279">
                  <c:v>73.275999999999996</c:v>
                </c:pt>
                <c:pt idx="9280">
                  <c:v>76.697999999999993</c:v>
                </c:pt>
                <c:pt idx="9281">
                  <c:v>72.908000000000001</c:v>
                </c:pt>
                <c:pt idx="9282">
                  <c:v>69.811000000000007</c:v>
                </c:pt>
                <c:pt idx="9283">
                  <c:v>66.552000000000007</c:v>
                </c:pt>
                <c:pt idx="9284">
                  <c:v>74.688999999999993</c:v>
                </c:pt>
                <c:pt idx="9285">
                  <c:v>78.656000000000006</c:v>
                </c:pt>
                <c:pt idx="9286">
                  <c:v>83.015000000000001</c:v>
                </c:pt>
                <c:pt idx="9287">
                  <c:v>83.27</c:v>
                </c:pt>
                <c:pt idx="9288">
                  <c:v>84.897999999999996</c:v>
                </c:pt>
                <c:pt idx="9289">
                  <c:v>84.346000000000004</c:v>
                </c:pt>
                <c:pt idx="9290">
                  <c:v>82.132000000000005</c:v>
                </c:pt>
                <c:pt idx="9291">
                  <c:v>81.36</c:v>
                </c:pt>
                <c:pt idx="9292">
                  <c:v>75.364000000000004</c:v>
                </c:pt>
                <c:pt idx="9293">
                  <c:v>68.164000000000001</c:v>
                </c:pt>
                <c:pt idx="9294">
                  <c:v>66.724999999999994</c:v>
                </c:pt>
                <c:pt idx="9295">
                  <c:v>64.84</c:v>
                </c:pt>
                <c:pt idx="9296">
                  <c:v>55.49</c:v>
                </c:pt>
                <c:pt idx="9297">
                  <c:v>67.733000000000004</c:v>
                </c:pt>
                <c:pt idx="9298">
                  <c:v>70.835999999999999</c:v>
                </c:pt>
                <c:pt idx="9299">
                  <c:v>75.706999999999994</c:v>
                </c:pt>
                <c:pt idx="9300">
                  <c:v>79.072000000000003</c:v>
                </c:pt>
                <c:pt idx="9301">
                  <c:v>78.805000000000007</c:v>
                </c:pt>
                <c:pt idx="9302">
                  <c:v>77.81</c:v>
                </c:pt>
                <c:pt idx="9303">
                  <c:v>76.820999999999998</c:v>
                </c:pt>
                <c:pt idx="9304">
                  <c:v>77.759</c:v>
                </c:pt>
                <c:pt idx="9305">
                  <c:v>78.146000000000001</c:v>
                </c:pt>
                <c:pt idx="9306">
                  <c:v>75.346000000000004</c:v>
                </c:pt>
                <c:pt idx="9307">
                  <c:v>70.921000000000006</c:v>
                </c:pt>
                <c:pt idx="9308">
                  <c:v>72.009</c:v>
                </c:pt>
                <c:pt idx="9309">
                  <c:v>69.974999999999994</c:v>
                </c:pt>
                <c:pt idx="9310">
                  <c:v>67.313000000000002</c:v>
                </c:pt>
                <c:pt idx="9311">
                  <c:v>58.862000000000002</c:v>
                </c:pt>
                <c:pt idx="9312">
                  <c:v>53.192</c:v>
                </c:pt>
                <c:pt idx="9313">
                  <c:v>19.36</c:v>
                </c:pt>
                <c:pt idx="9314">
                  <c:v>55.523000000000003</c:v>
                </c:pt>
                <c:pt idx="9315">
                  <c:v>56.487000000000002</c:v>
                </c:pt>
                <c:pt idx="9316">
                  <c:v>69.53</c:v>
                </c:pt>
                <c:pt idx="9317">
                  <c:v>72.028000000000006</c:v>
                </c:pt>
                <c:pt idx="9318">
                  <c:v>70.39</c:v>
                </c:pt>
                <c:pt idx="9319">
                  <c:v>69.305999999999997</c:v>
                </c:pt>
                <c:pt idx="9320">
                  <c:v>68.522999999999996</c:v>
                </c:pt>
                <c:pt idx="9321">
                  <c:v>71.894000000000005</c:v>
                </c:pt>
                <c:pt idx="9322">
                  <c:v>71.584000000000003</c:v>
                </c:pt>
                <c:pt idx="9323">
                  <c:v>70.694999999999993</c:v>
                </c:pt>
                <c:pt idx="9324">
                  <c:v>67.12</c:v>
                </c:pt>
                <c:pt idx="9325">
                  <c:v>66.143000000000001</c:v>
                </c:pt>
                <c:pt idx="9326">
                  <c:v>67.564999999999998</c:v>
                </c:pt>
                <c:pt idx="9327">
                  <c:v>60.347000000000001</c:v>
                </c:pt>
                <c:pt idx="9328">
                  <c:v>53.720999999999997</c:v>
                </c:pt>
                <c:pt idx="9329">
                  <c:v>44.796999999999997</c:v>
                </c:pt>
                <c:pt idx="9330">
                  <c:v>30.059000000000001</c:v>
                </c:pt>
                <c:pt idx="9331">
                  <c:v>61.951000000000001</c:v>
                </c:pt>
                <c:pt idx="9332">
                  <c:v>69.010000000000005</c:v>
                </c:pt>
                <c:pt idx="9333">
                  <c:v>65.986999999999995</c:v>
                </c:pt>
                <c:pt idx="9334">
                  <c:v>63.137999999999998</c:v>
                </c:pt>
                <c:pt idx="9335">
                  <c:v>69.433000000000007</c:v>
                </c:pt>
                <c:pt idx="9336">
                  <c:v>73.266999999999996</c:v>
                </c:pt>
                <c:pt idx="9337">
                  <c:v>38.149000000000001</c:v>
                </c:pt>
                <c:pt idx="9338">
                  <c:v>64.001999999999995</c:v>
                </c:pt>
                <c:pt idx="9339">
                  <c:v>60.661999999999999</c:v>
                </c:pt>
                <c:pt idx="9340">
                  <c:v>67.62</c:v>
                </c:pt>
                <c:pt idx="9341">
                  <c:v>75.328999999999994</c:v>
                </c:pt>
                <c:pt idx="9342">
                  <c:v>70.650000000000006</c:v>
                </c:pt>
                <c:pt idx="9343">
                  <c:v>50.783000000000001</c:v>
                </c:pt>
                <c:pt idx="9344">
                  <c:v>69.441000000000003</c:v>
                </c:pt>
                <c:pt idx="9345">
                  <c:v>61.912999999999997</c:v>
                </c:pt>
                <c:pt idx="9346">
                  <c:v>47.837000000000003</c:v>
                </c:pt>
                <c:pt idx="9347">
                  <c:v>63.360999999999997</c:v>
                </c:pt>
                <c:pt idx="9348">
                  <c:v>74.855000000000004</c:v>
                </c:pt>
                <c:pt idx="9349">
                  <c:v>42.246000000000002</c:v>
                </c:pt>
                <c:pt idx="9350">
                  <c:v>59.993000000000002</c:v>
                </c:pt>
                <c:pt idx="9351">
                  <c:v>68.162999999999997</c:v>
                </c:pt>
                <c:pt idx="9352">
                  <c:v>70.227999999999994</c:v>
                </c:pt>
                <c:pt idx="9353">
                  <c:v>67.477999999999994</c:v>
                </c:pt>
                <c:pt idx="9354">
                  <c:v>59.957999999999998</c:v>
                </c:pt>
                <c:pt idx="9355">
                  <c:v>61.411999999999999</c:v>
                </c:pt>
                <c:pt idx="9356">
                  <c:v>73.078000000000003</c:v>
                </c:pt>
                <c:pt idx="9357">
                  <c:v>67.822999999999993</c:v>
                </c:pt>
                <c:pt idx="9358">
                  <c:v>59.325000000000003</c:v>
                </c:pt>
                <c:pt idx="9359">
                  <c:v>69.667000000000002</c:v>
                </c:pt>
                <c:pt idx="9360">
                  <c:v>70.328000000000003</c:v>
                </c:pt>
                <c:pt idx="9361">
                  <c:v>71.77</c:v>
                </c:pt>
                <c:pt idx="9362">
                  <c:v>57.640999999999998</c:v>
                </c:pt>
                <c:pt idx="9363">
                  <c:v>68.557000000000002</c:v>
                </c:pt>
                <c:pt idx="9364">
                  <c:v>69.667000000000002</c:v>
                </c:pt>
                <c:pt idx="9365">
                  <c:v>65.575000000000003</c:v>
                </c:pt>
                <c:pt idx="9366">
                  <c:v>72.706000000000003</c:v>
                </c:pt>
                <c:pt idx="9367">
                  <c:v>75.271000000000001</c:v>
                </c:pt>
                <c:pt idx="9368">
                  <c:v>69.715999999999994</c:v>
                </c:pt>
                <c:pt idx="9369">
                  <c:v>70.304000000000002</c:v>
                </c:pt>
                <c:pt idx="9370">
                  <c:v>59.079000000000001</c:v>
                </c:pt>
                <c:pt idx="9371">
                  <c:v>62.524000000000001</c:v>
                </c:pt>
                <c:pt idx="9372">
                  <c:v>50.54</c:v>
                </c:pt>
                <c:pt idx="9373">
                  <c:v>71.436999999999998</c:v>
                </c:pt>
                <c:pt idx="9374">
                  <c:v>62.655000000000001</c:v>
                </c:pt>
                <c:pt idx="9375">
                  <c:v>71.004999999999995</c:v>
                </c:pt>
                <c:pt idx="9376">
                  <c:v>70.981999999999999</c:v>
                </c:pt>
                <c:pt idx="9377">
                  <c:v>69.298000000000002</c:v>
                </c:pt>
                <c:pt idx="9378">
                  <c:v>67.465999999999994</c:v>
                </c:pt>
                <c:pt idx="9379">
                  <c:v>62.966999999999999</c:v>
                </c:pt>
                <c:pt idx="9380">
                  <c:v>58.09</c:v>
                </c:pt>
                <c:pt idx="9381">
                  <c:v>71.506</c:v>
                </c:pt>
                <c:pt idx="9382">
                  <c:v>72.021000000000001</c:v>
                </c:pt>
                <c:pt idx="9383">
                  <c:v>70.978999999999999</c:v>
                </c:pt>
                <c:pt idx="9384">
                  <c:v>62.688000000000002</c:v>
                </c:pt>
                <c:pt idx="9385">
                  <c:v>70.103999999999999</c:v>
                </c:pt>
                <c:pt idx="9386">
                  <c:v>76.819999999999993</c:v>
                </c:pt>
                <c:pt idx="9387">
                  <c:v>65.213999999999999</c:v>
                </c:pt>
                <c:pt idx="9388">
                  <c:v>63.859000000000002</c:v>
                </c:pt>
                <c:pt idx="9389">
                  <c:v>77.789000000000001</c:v>
                </c:pt>
                <c:pt idx="9390">
                  <c:v>71.128</c:v>
                </c:pt>
                <c:pt idx="9391">
                  <c:v>58.088000000000001</c:v>
                </c:pt>
                <c:pt idx="9392">
                  <c:v>75.268000000000001</c:v>
                </c:pt>
                <c:pt idx="9393">
                  <c:v>69.436999999999998</c:v>
                </c:pt>
                <c:pt idx="9394">
                  <c:v>67.828999999999994</c:v>
                </c:pt>
                <c:pt idx="9395">
                  <c:v>59.033000000000001</c:v>
                </c:pt>
                <c:pt idx="9396">
                  <c:v>64.650999999999996</c:v>
                </c:pt>
                <c:pt idx="9397">
                  <c:v>56.706000000000003</c:v>
                </c:pt>
                <c:pt idx="9398">
                  <c:v>57.206000000000003</c:v>
                </c:pt>
                <c:pt idx="9399">
                  <c:v>71.531000000000006</c:v>
                </c:pt>
                <c:pt idx="9400">
                  <c:v>56.378</c:v>
                </c:pt>
                <c:pt idx="9401">
                  <c:v>75.95</c:v>
                </c:pt>
                <c:pt idx="9402">
                  <c:v>64.921000000000006</c:v>
                </c:pt>
                <c:pt idx="9403">
                  <c:v>64.474999999999994</c:v>
                </c:pt>
                <c:pt idx="9404">
                  <c:v>72.706000000000003</c:v>
                </c:pt>
                <c:pt idx="9405">
                  <c:v>69.233000000000004</c:v>
                </c:pt>
                <c:pt idx="9406">
                  <c:v>74.528999999999996</c:v>
                </c:pt>
                <c:pt idx="9407">
                  <c:v>55.837000000000003</c:v>
                </c:pt>
                <c:pt idx="9408">
                  <c:v>64.823999999999998</c:v>
                </c:pt>
                <c:pt idx="9409">
                  <c:v>61.088000000000001</c:v>
                </c:pt>
                <c:pt idx="9410">
                  <c:v>59.188000000000002</c:v>
                </c:pt>
                <c:pt idx="9411">
                  <c:v>77.064999999999998</c:v>
                </c:pt>
                <c:pt idx="9412">
                  <c:v>56.890999999999998</c:v>
                </c:pt>
                <c:pt idx="9413">
                  <c:v>53.351999999999997</c:v>
                </c:pt>
                <c:pt idx="9414">
                  <c:v>72.906000000000006</c:v>
                </c:pt>
                <c:pt idx="9415">
                  <c:v>55.348999999999997</c:v>
                </c:pt>
                <c:pt idx="9416">
                  <c:v>50.19</c:v>
                </c:pt>
                <c:pt idx="9417">
                  <c:v>68.965999999999994</c:v>
                </c:pt>
                <c:pt idx="9418">
                  <c:v>78.563000000000002</c:v>
                </c:pt>
                <c:pt idx="9419">
                  <c:v>73.117999999999995</c:v>
                </c:pt>
                <c:pt idx="9420">
                  <c:v>72.361000000000004</c:v>
                </c:pt>
                <c:pt idx="9421">
                  <c:v>76.757999999999996</c:v>
                </c:pt>
                <c:pt idx="9422">
                  <c:v>76.897000000000006</c:v>
                </c:pt>
                <c:pt idx="9423">
                  <c:v>76.477000000000004</c:v>
                </c:pt>
                <c:pt idx="9424">
                  <c:v>75.97</c:v>
                </c:pt>
                <c:pt idx="9425">
                  <c:v>73.138000000000005</c:v>
                </c:pt>
                <c:pt idx="9426">
                  <c:v>76.373999999999995</c:v>
                </c:pt>
                <c:pt idx="9427">
                  <c:v>73.456000000000003</c:v>
                </c:pt>
                <c:pt idx="9428">
                  <c:v>67.177000000000007</c:v>
                </c:pt>
                <c:pt idx="9429">
                  <c:v>64.844999999999999</c:v>
                </c:pt>
                <c:pt idx="9430">
                  <c:v>62.223999999999997</c:v>
                </c:pt>
                <c:pt idx="9431">
                  <c:v>53.69</c:v>
                </c:pt>
                <c:pt idx="9432">
                  <c:v>71.917000000000002</c:v>
                </c:pt>
                <c:pt idx="9433">
                  <c:v>75.212999999999994</c:v>
                </c:pt>
                <c:pt idx="9434">
                  <c:v>74.912999999999997</c:v>
                </c:pt>
                <c:pt idx="9435">
                  <c:v>72.605000000000004</c:v>
                </c:pt>
                <c:pt idx="9436">
                  <c:v>69.677999999999997</c:v>
                </c:pt>
                <c:pt idx="9437">
                  <c:v>77.73</c:v>
                </c:pt>
                <c:pt idx="9438">
                  <c:v>73.875</c:v>
                </c:pt>
                <c:pt idx="9439">
                  <c:v>71.588999999999999</c:v>
                </c:pt>
                <c:pt idx="9440">
                  <c:v>77.742000000000004</c:v>
                </c:pt>
                <c:pt idx="9441">
                  <c:v>73.506</c:v>
                </c:pt>
                <c:pt idx="9442">
                  <c:v>81.444999999999993</c:v>
                </c:pt>
                <c:pt idx="9443">
                  <c:v>78.397000000000006</c:v>
                </c:pt>
                <c:pt idx="9444">
                  <c:v>77.313999999999993</c:v>
                </c:pt>
                <c:pt idx="9445">
                  <c:v>73.808000000000007</c:v>
                </c:pt>
                <c:pt idx="9446">
                  <c:v>76.98</c:v>
                </c:pt>
                <c:pt idx="9447">
                  <c:v>73.807000000000002</c:v>
                </c:pt>
                <c:pt idx="9448">
                  <c:v>72.460999999999999</c:v>
                </c:pt>
                <c:pt idx="9449">
                  <c:v>54.673999999999999</c:v>
                </c:pt>
                <c:pt idx="9450">
                  <c:v>68.241</c:v>
                </c:pt>
                <c:pt idx="9451">
                  <c:v>56.887</c:v>
                </c:pt>
                <c:pt idx="9452">
                  <c:v>65.962999999999994</c:v>
                </c:pt>
                <c:pt idx="9453">
                  <c:v>74.042000000000002</c:v>
                </c:pt>
                <c:pt idx="9454">
                  <c:v>76.290999999999997</c:v>
                </c:pt>
                <c:pt idx="9455">
                  <c:v>74.105999999999995</c:v>
                </c:pt>
                <c:pt idx="9456">
                  <c:v>80.444000000000003</c:v>
                </c:pt>
                <c:pt idx="9457">
                  <c:v>79.555999999999997</c:v>
                </c:pt>
                <c:pt idx="9458">
                  <c:v>80.941999999999993</c:v>
                </c:pt>
                <c:pt idx="9459">
                  <c:v>81.337999999999994</c:v>
                </c:pt>
                <c:pt idx="9460">
                  <c:v>75.918999999999997</c:v>
                </c:pt>
                <c:pt idx="9461">
                  <c:v>81.763000000000005</c:v>
                </c:pt>
                <c:pt idx="9462">
                  <c:v>82.563999999999993</c:v>
                </c:pt>
                <c:pt idx="9463">
                  <c:v>77.67</c:v>
                </c:pt>
                <c:pt idx="9464">
                  <c:v>77.944999999999993</c:v>
                </c:pt>
                <c:pt idx="9465">
                  <c:v>79.941000000000003</c:v>
                </c:pt>
                <c:pt idx="9466">
                  <c:v>73.722999999999999</c:v>
                </c:pt>
                <c:pt idx="9467">
                  <c:v>82.15</c:v>
                </c:pt>
                <c:pt idx="9468">
                  <c:v>67.049000000000007</c:v>
                </c:pt>
                <c:pt idx="9469">
                  <c:v>71.230999999999995</c:v>
                </c:pt>
                <c:pt idx="9470">
                  <c:v>59.676000000000002</c:v>
                </c:pt>
                <c:pt idx="9471">
                  <c:v>48.756</c:v>
                </c:pt>
                <c:pt idx="9472">
                  <c:v>69.662999999999997</c:v>
                </c:pt>
                <c:pt idx="9473">
                  <c:v>71.494</c:v>
                </c:pt>
                <c:pt idx="9474">
                  <c:v>79.903999999999996</c:v>
                </c:pt>
                <c:pt idx="9475">
                  <c:v>74.292000000000002</c:v>
                </c:pt>
                <c:pt idx="9476">
                  <c:v>81.531000000000006</c:v>
                </c:pt>
                <c:pt idx="9477">
                  <c:v>80.412000000000006</c:v>
                </c:pt>
                <c:pt idx="9478">
                  <c:v>82.811000000000007</c:v>
                </c:pt>
                <c:pt idx="9479">
                  <c:v>83.665999999999997</c:v>
                </c:pt>
                <c:pt idx="9480">
                  <c:v>80.474999999999994</c:v>
                </c:pt>
                <c:pt idx="9481">
                  <c:v>84.451999999999998</c:v>
                </c:pt>
                <c:pt idx="9482">
                  <c:v>81.733000000000004</c:v>
                </c:pt>
                <c:pt idx="9483">
                  <c:v>81.635999999999996</c:v>
                </c:pt>
                <c:pt idx="9484">
                  <c:v>81.453000000000003</c:v>
                </c:pt>
                <c:pt idx="9485">
                  <c:v>73.120999999999995</c:v>
                </c:pt>
                <c:pt idx="9486">
                  <c:v>83.441999999999993</c:v>
                </c:pt>
                <c:pt idx="9487">
                  <c:v>81.131</c:v>
                </c:pt>
                <c:pt idx="9488">
                  <c:v>74.126000000000005</c:v>
                </c:pt>
                <c:pt idx="9489">
                  <c:v>75.269000000000005</c:v>
                </c:pt>
                <c:pt idx="9490">
                  <c:v>71.430000000000007</c:v>
                </c:pt>
                <c:pt idx="9491">
                  <c:v>61.121000000000002</c:v>
                </c:pt>
                <c:pt idx="9492">
                  <c:v>73.730999999999995</c:v>
                </c:pt>
                <c:pt idx="9493">
                  <c:v>79.503</c:v>
                </c:pt>
                <c:pt idx="9494">
                  <c:v>75.570999999999998</c:v>
                </c:pt>
                <c:pt idx="9495">
                  <c:v>80.796000000000006</c:v>
                </c:pt>
                <c:pt idx="9496">
                  <c:v>81.233000000000004</c:v>
                </c:pt>
                <c:pt idx="9497">
                  <c:v>82.515000000000001</c:v>
                </c:pt>
                <c:pt idx="9498">
                  <c:v>83.143000000000001</c:v>
                </c:pt>
                <c:pt idx="9499">
                  <c:v>86.242000000000004</c:v>
                </c:pt>
                <c:pt idx="9500">
                  <c:v>82.182000000000002</c:v>
                </c:pt>
                <c:pt idx="9501">
                  <c:v>85.872</c:v>
                </c:pt>
                <c:pt idx="9502">
                  <c:v>84.656000000000006</c:v>
                </c:pt>
                <c:pt idx="9503">
                  <c:v>85.403000000000006</c:v>
                </c:pt>
                <c:pt idx="9504">
                  <c:v>85.096000000000004</c:v>
                </c:pt>
                <c:pt idx="9505">
                  <c:v>81.647000000000006</c:v>
                </c:pt>
                <c:pt idx="9506">
                  <c:v>84.197999999999993</c:v>
                </c:pt>
                <c:pt idx="9507">
                  <c:v>77.998000000000005</c:v>
                </c:pt>
                <c:pt idx="9508">
                  <c:v>77.316999999999993</c:v>
                </c:pt>
                <c:pt idx="9509">
                  <c:v>75.36</c:v>
                </c:pt>
                <c:pt idx="9510">
                  <c:v>69.751999999999995</c:v>
                </c:pt>
                <c:pt idx="9511">
                  <c:v>76.893000000000001</c:v>
                </c:pt>
                <c:pt idx="9512">
                  <c:v>62.845999999999997</c:v>
                </c:pt>
                <c:pt idx="9513">
                  <c:v>70.887</c:v>
                </c:pt>
                <c:pt idx="9514">
                  <c:v>70.62</c:v>
                </c:pt>
                <c:pt idx="9515">
                  <c:v>79.465000000000003</c:v>
                </c:pt>
                <c:pt idx="9516">
                  <c:v>81.509</c:v>
                </c:pt>
                <c:pt idx="9517">
                  <c:v>78.44</c:v>
                </c:pt>
                <c:pt idx="9518">
                  <c:v>86.552999999999997</c:v>
                </c:pt>
                <c:pt idx="9519">
                  <c:v>85.16</c:v>
                </c:pt>
                <c:pt idx="9520">
                  <c:v>86.03</c:v>
                </c:pt>
                <c:pt idx="9521">
                  <c:v>86.265000000000001</c:v>
                </c:pt>
                <c:pt idx="9522">
                  <c:v>86.492999999999995</c:v>
                </c:pt>
                <c:pt idx="9523">
                  <c:v>86.391999999999996</c:v>
                </c:pt>
                <c:pt idx="9524">
                  <c:v>87.331000000000003</c:v>
                </c:pt>
                <c:pt idx="9525">
                  <c:v>84.596000000000004</c:v>
                </c:pt>
                <c:pt idx="9526">
                  <c:v>85.963999999999999</c:v>
                </c:pt>
                <c:pt idx="9527">
                  <c:v>82.953000000000003</c:v>
                </c:pt>
                <c:pt idx="9528">
                  <c:v>82.379000000000005</c:v>
                </c:pt>
                <c:pt idx="9529">
                  <c:v>81.853999999999999</c:v>
                </c:pt>
                <c:pt idx="9530">
                  <c:v>74.771000000000001</c:v>
                </c:pt>
                <c:pt idx="9531">
                  <c:v>73.23</c:v>
                </c:pt>
                <c:pt idx="9532">
                  <c:v>70.58</c:v>
                </c:pt>
                <c:pt idx="9533">
                  <c:v>73.825000000000003</c:v>
                </c:pt>
                <c:pt idx="9534">
                  <c:v>77.076999999999998</c:v>
                </c:pt>
                <c:pt idx="9535">
                  <c:v>82.983000000000004</c:v>
                </c:pt>
                <c:pt idx="9536">
                  <c:v>78.989000000000004</c:v>
                </c:pt>
                <c:pt idx="9537">
                  <c:v>83.043999999999997</c:v>
                </c:pt>
                <c:pt idx="9538">
                  <c:v>82.721999999999994</c:v>
                </c:pt>
                <c:pt idx="9539">
                  <c:v>83.626000000000005</c:v>
                </c:pt>
                <c:pt idx="9540">
                  <c:v>86.887</c:v>
                </c:pt>
                <c:pt idx="9541">
                  <c:v>85.766000000000005</c:v>
                </c:pt>
                <c:pt idx="9542">
                  <c:v>87.174000000000007</c:v>
                </c:pt>
                <c:pt idx="9543">
                  <c:v>88.554000000000002</c:v>
                </c:pt>
                <c:pt idx="9544">
                  <c:v>87.415999999999997</c:v>
                </c:pt>
                <c:pt idx="9545">
                  <c:v>87.131</c:v>
                </c:pt>
                <c:pt idx="9546">
                  <c:v>87.387</c:v>
                </c:pt>
                <c:pt idx="9547">
                  <c:v>85.43</c:v>
                </c:pt>
                <c:pt idx="9548">
                  <c:v>84.881</c:v>
                </c:pt>
                <c:pt idx="9549">
                  <c:v>84.072000000000003</c:v>
                </c:pt>
                <c:pt idx="9550">
                  <c:v>81.712000000000003</c:v>
                </c:pt>
                <c:pt idx="9551">
                  <c:v>77.956999999999994</c:v>
                </c:pt>
                <c:pt idx="9552">
                  <c:v>70.512</c:v>
                </c:pt>
                <c:pt idx="9553">
                  <c:v>32.576999999999998</c:v>
                </c:pt>
                <c:pt idx="9554">
                  <c:v>68.283000000000001</c:v>
                </c:pt>
                <c:pt idx="9555">
                  <c:v>77.221999999999994</c:v>
                </c:pt>
                <c:pt idx="9556">
                  <c:v>82.983999999999995</c:v>
                </c:pt>
                <c:pt idx="9557">
                  <c:v>84.046000000000006</c:v>
                </c:pt>
                <c:pt idx="9558">
                  <c:v>85.608999999999995</c:v>
                </c:pt>
                <c:pt idx="9559">
                  <c:v>87.206000000000003</c:v>
                </c:pt>
                <c:pt idx="9560">
                  <c:v>88.478999999999999</c:v>
                </c:pt>
                <c:pt idx="9561">
                  <c:v>88.343999999999994</c:v>
                </c:pt>
                <c:pt idx="9562">
                  <c:v>86.019000000000005</c:v>
                </c:pt>
                <c:pt idx="9563">
                  <c:v>87.992000000000004</c:v>
                </c:pt>
                <c:pt idx="9564">
                  <c:v>88.771000000000001</c:v>
                </c:pt>
                <c:pt idx="9565">
                  <c:v>87.198999999999998</c:v>
                </c:pt>
                <c:pt idx="9566">
                  <c:v>89.593000000000004</c:v>
                </c:pt>
                <c:pt idx="9567">
                  <c:v>85.254999999999995</c:v>
                </c:pt>
                <c:pt idx="9568">
                  <c:v>87.135999999999996</c:v>
                </c:pt>
                <c:pt idx="9569">
                  <c:v>85.603999999999999</c:v>
                </c:pt>
                <c:pt idx="9570">
                  <c:v>85.102000000000004</c:v>
                </c:pt>
                <c:pt idx="9571">
                  <c:v>79.861000000000004</c:v>
                </c:pt>
                <c:pt idx="9572">
                  <c:v>77.855999999999995</c:v>
                </c:pt>
                <c:pt idx="9573">
                  <c:v>61.662999999999997</c:v>
                </c:pt>
                <c:pt idx="9574">
                  <c:v>68.346000000000004</c:v>
                </c:pt>
                <c:pt idx="9575">
                  <c:v>75.75</c:v>
                </c:pt>
                <c:pt idx="9576">
                  <c:v>78.370999999999995</c:v>
                </c:pt>
                <c:pt idx="9577">
                  <c:v>83.888999999999996</c:v>
                </c:pt>
                <c:pt idx="9578">
                  <c:v>85.126000000000005</c:v>
                </c:pt>
                <c:pt idx="9579">
                  <c:v>86.197000000000003</c:v>
                </c:pt>
                <c:pt idx="9580">
                  <c:v>89.245000000000005</c:v>
                </c:pt>
                <c:pt idx="9581">
                  <c:v>87.679000000000002</c:v>
                </c:pt>
                <c:pt idx="9582">
                  <c:v>90.302999999999997</c:v>
                </c:pt>
                <c:pt idx="9583">
                  <c:v>89.843999999999994</c:v>
                </c:pt>
                <c:pt idx="9584">
                  <c:v>89.215999999999994</c:v>
                </c:pt>
                <c:pt idx="9585">
                  <c:v>92.06</c:v>
                </c:pt>
                <c:pt idx="9586">
                  <c:v>89.483999999999995</c:v>
                </c:pt>
                <c:pt idx="9587">
                  <c:v>87.334999999999994</c:v>
                </c:pt>
                <c:pt idx="9588">
                  <c:v>88.962000000000003</c:v>
                </c:pt>
                <c:pt idx="9589">
                  <c:v>86.558000000000007</c:v>
                </c:pt>
                <c:pt idx="9590">
                  <c:v>83.081000000000003</c:v>
                </c:pt>
                <c:pt idx="9591">
                  <c:v>85.879000000000005</c:v>
                </c:pt>
                <c:pt idx="9592">
                  <c:v>73.385000000000005</c:v>
                </c:pt>
                <c:pt idx="9593">
                  <c:v>76.286000000000001</c:v>
                </c:pt>
                <c:pt idx="9594">
                  <c:v>74.757999999999996</c:v>
                </c:pt>
                <c:pt idx="9595">
                  <c:v>72.305999999999997</c:v>
                </c:pt>
                <c:pt idx="9596">
                  <c:v>81.849999999999994</c:v>
                </c:pt>
                <c:pt idx="9597">
                  <c:v>83.994</c:v>
                </c:pt>
                <c:pt idx="9598">
                  <c:v>87.316000000000003</c:v>
                </c:pt>
                <c:pt idx="9599">
                  <c:v>84.965000000000003</c:v>
                </c:pt>
                <c:pt idx="9600">
                  <c:v>90.054000000000002</c:v>
                </c:pt>
                <c:pt idx="9601">
                  <c:v>86.97</c:v>
                </c:pt>
                <c:pt idx="9602">
                  <c:v>90.049000000000007</c:v>
                </c:pt>
                <c:pt idx="9603">
                  <c:v>89.55</c:v>
                </c:pt>
                <c:pt idx="9604">
                  <c:v>87.680999999999997</c:v>
                </c:pt>
                <c:pt idx="9605">
                  <c:v>90.063000000000002</c:v>
                </c:pt>
                <c:pt idx="9606">
                  <c:v>86.358999999999995</c:v>
                </c:pt>
                <c:pt idx="9607">
                  <c:v>89.784999999999997</c:v>
                </c:pt>
                <c:pt idx="9608">
                  <c:v>87.403000000000006</c:v>
                </c:pt>
                <c:pt idx="9609">
                  <c:v>84.525999999999996</c:v>
                </c:pt>
                <c:pt idx="9610">
                  <c:v>88.695999999999998</c:v>
                </c:pt>
                <c:pt idx="9611">
                  <c:v>69.840999999999994</c:v>
                </c:pt>
                <c:pt idx="9612">
                  <c:v>63.768999999999998</c:v>
                </c:pt>
                <c:pt idx="9613">
                  <c:v>68.665000000000006</c:v>
                </c:pt>
                <c:pt idx="9614">
                  <c:v>79.661000000000001</c:v>
                </c:pt>
                <c:pt idx="9615">
                  <c:v>80.602999999999994</c:v>
                </c:pt>
                <c:pt idx="9616">
                  <c:v>76.340999999999994</c:v>
                </c:pt>
                <c:pt idx="9617">
                  <c:v>89.275000000000006</c:v>
                </c:pt>
                <c:pt idx="9618">
                  <c:v>80.242999999999995</c:v>
                </c:pt>
                <c:pt idx="9619">
                  <c:v>87.587999999999994</c:v>
                </c:pt>
                <c:pt idx="9620">
                  <c:v>85.347999999999999</c:v>
                </c:pt>
                <c:pt idx="9621">
                  <c:v>86.352000000000004</c:v>
                </c:pt>
                <c:pt idx="9622">
                  <c:v>87.506</c:v>
                </c:pt>
                <c:pt idx="9623">
                  <c:v>89.028999999999996</c:v>
                </c:pt>
                <c:pt idx="9624">
                  <c:v>83.444000000000003</c:v>
                </c:pt>
                <c:pt idx="9625">
                  <c:v>88.046999999999997</c:v>
                </c:pt>
                <c:pt idx="9626">
                  <c:v>81.855999999999995</c:v>
                </c:pt>
                <c:pt idx="9627">
                  <c:v>86.504000000000005</c:v>
                </c:pt>
                <c:pt idx="9628">
                  <c:v>83.617999999999995</c:v>
                </c:pt>
                <c:pt idx="9629">
                  <c:v>77.231999999999999</c:v>
                </c:pt>
                <c:pt idx="9630">
                  <c:v>81.819999999999993</c:v>
                </c:pt>
                <c:pt idx="9631">
                  <c:v>58.648000000000003</c:v>
                </c:pt>
                <c:pt idx="9632">
                  <c:v>80.801000000000002</c:v>
                </c:pt>
                <c:pt idx="9633">
                  <c:v>76.393000000000001</c:v>
                </c:pt>
                <c:pt idx="9634">
                  <c:v>67.86</c:v>
                </c:pt>
                <c:pt idx="9635">
                  <c:v>73.19</c:v>
                </c:pt>
                <c:pt idx="9636">
                  <c:v>85.840999999999994</c:v>
                </c:pt>
                <c:pt idx="9637">
                  <c:v>79.13</c:v>
                </c:pt>
                <c:pt idx="9638">
                  <c:v>83.32</c:v>
                </c:pt>
                <c:pt idx="9639">
                  <c:v>88.531000000000006</c:v>
                </c:pt>
                <c:pt idx="9640">
                  <c:v>82.947000000000003</c:v>
                </c:pt>
                <c:pt idx="9641">
                  <c:v>86.233000000000004</c:v>
                </c:pt>
                <c:pt idx="9642">
                  <c:v>86.281000000000006</c:v>
                </c:pt>
                <c:pt idx="9643">
                  <c:v>79.509</c:v>
                </c:pt>
                <c:pt idx="9644">
                  <c:v>84.861000000000004</c:v>
                </c:pt>
                <c:pt idx="9645">
                  <c:v>83.75</c:v>
                </c:pt>
                <c:pt idx="9646">
                  <c:v>79.516000000000005</c:v>
                </c:pt>
                <c:pt idx="9647">
                  <c:v>81.7</c:v>
                </c:pt>
                <c:pt idx="9648">
                  <c:v>79.525999999999996</c:v>
                </c:pt>
                <c:pt idx="9649">
                  <c:v>74.724999999999994</c:v>
                </c:pt>
                <c:pt idx="9650">
                  <c:v>76.022999999999996</c:v>
                </c:pt>
                <c:pt idx="9651">
                  <c:v>54.939</c:v>
                </c:pt>
                <c:pt idx="9652">
                  <c:v>63.787999999999997</c:v>
                </c:pt>
                <c:pt idx="9653">
                  <c:v>58.127000000000002</c:v>
                </c:pt>
                <c:pt idx="9654">
                  <c:v>73.063000000000002</c:v>
                </c:pt>
                <c:pt idx="9655">
                  <c:v>77.283000000000001</c:v>
                </c:pt>
                <c:pt idx="9656">
                  <c:v>73.64</c:v>
                </c:pt>
                <c:pt idx="9657">
                  <c:v>69.983000000000004</c:v>
                </c:pt>
                <c:pt idx="9658">
                  <c:v>66.763000000000005</c:v>
                </c:pt>
                <c:pt idx="9659">
                  <c:v>74.555999999999997</c:v>
                </c:pt>
                <c:pt idx="9660">
                  <c:v>79.337999999999994</c:v>
                </c:pt>
                <c:pt idx="9661">
                  <c:v>82.831000000000003</c:v>
                </c:pt>
                <c:pt idx="9662">
                  <c:v>83.117999999999995</c:v>
                </c:pt>
                <c:pt idx="9663">
                  <c:v>84.893000000000001</c:v>
                </c:pt>
                <c:pt idx="9664">
                  <c:v>84.813000000000002</c:v>
                </c:pt>
                <c:pt idx="9665">
                  <c:v>82.403999999999996</c:v>
                </c:pt>
                <c:pt idx="9666">
                  <c:v>81.605999999999995</c:v>
                </c:pt>
                <c:pt idx="9667">
                  <c:v>76.382999999999996</c:v>
                </c:pt>
                <c:pt idx="9668">
                  <c:v>69.361000000000004</c:v>
                </c:pt>
                <c:pt idx="9669">
                  <c:v>68.069000000000003</c:v>
                </c:pt>
                <c:pt idx="9670">
                  <c:v>67.98</c:v>
                </c:pt>
                <c:pt idx="9671">
                  <c:v>53.32</c:v>
                </c:pt>
                <c:pt idx="9672">
                  <c:v>67.070999999999998</c:v>
                </c:pt>
                <c:pt idx="9673">
                  <c:v>69.936999999999998</c:v>
                </c:pt>
                <c:pt idx="9674">
                  <c:v>74.867999999999995</c:v>
                </c:pt>
                <c:pt idx="9675">
                  <c:v>78.861000000000004</c:v>
                </c:pt>
                <c:pt idx="9676">
                  <c:v>78.793999999999997</c:v>
                </c:pt>
                <c:pt idx="9677">
                  <c:v>77.593999999999994</c:v>
                </c:pt>
                <c:pt idx="9678">
                  <c:v>76.677000000000007</c:v>
                </c:pt>
                <c:pt idx="9679">
                  <c:v>77.566000000000003</c:v>
                </c:pt>
                <c:pt idx="9680">
                  <c:v>78.099999999999994</c:v>
                </c:pt>
                <c:pt idx="9681">
                  <c:v>75.344999999999999</c:v>
                </c:pt>
                <c:pt idx="9682">
                  <c:v>70.804000000000002</c:v>
                </c:pt>
                <c:pt idx="9683">
                  <c:v>71.795000000000002</c:v>
                </c:pt>
                <c:pt idx="9684">
                  <c:v>70.349999999999994</c:v>
                </c:pt>
                <c:pt idx="9685">
                  <c:v>66.840999999999994</c:v>
                </c:pt>
                <c:pt idx="9686">
                  <c:v>57.131</c:v>
                </c:pt>
                <c:pt idx="9687">
                  <c:v>46.338999999999999</c:v>
                </c:pt>
                <c:pt idx="9688">
                  <c:v>40.265000000000001</c:v>
                </c:pt>
                <c:pt idx="9689">
                  <c:v>54.14</c:v>
                </c:pt>
                <c:pt idx="9690">
                  <c:v>56.835999999999999</c:v>
                </c:pt>
                <c:pt idx="9691">
                  <c:v>69.566999999999993</c:v>
                </c:pt>
                <c:pt idx="9692">
                  <c:v>71.915999999999997</c:v>
                </c:pt>
                <c:pt idx="9693">
                  <c:v>70.283000000000001</c:v>
                </c:pt>
                <c:pt idx="9694">
                  <c:v>68.114000000000004</c:v>
                </c:pt>
                <c:pt idx="9695">
                  <c:v>67.903000000000006</c:v>
                </c:pt>
                <c:pt idx="9696">
                  <c:v>71.239000000000004</c:v>
                </c:pt>
                <c:pt idx="9697">
                  <c:v>70.631</c:v>
                </c:pt>
                <c:pt idx="9698">
                  <c:v>69.947000000000003</c:v>
                </c:pt>
                <c:pt idx="9699">
                  <c:v>65.593999999999994</c:v>
                </c:pt>
                <c:pt idx="9700">
                  <c:v>64.241</c:v>
                </c:pt>
                <c:pt idx="9701">
                  <c:v>66.224000000000004</c:v>
                </c:pt>
                <c:pt idx="9702">
                  <c:v>56.156999999999996</c:v>
                </c:pt>
                <c:pt idx="9703">
                  <c:v>59.53</c:v>
                </c:pt>
                <c:pt idx="9704">
                  <c:v>52.186</c:v>
                </c:pt>
                <c:pt idx="9705">
                  <c:v>51.149000000000001</c:v>
                </c:pt>
                <c:pt idx="9706">
                  <c:v>63.527999999999999</c:v>
                </c:pt>
                <c:pt idx="9707">
                  <c:v>69.472999999999999</c:v>
                </c:pt>
                <c:pt idx="9708">
                  <c:v>67.400000000000006</c:v>
                </c:pt>
                <c:pt idx="9709">
                  <c:v>64.22</c:v>
                </c:pt>
                <c:pt idx="9710">
                  <c:v>69.451999999999998</c:v>
                </c:pt>
                <c:pt idx="9711">
                  <c:v>73.275999999999996</c:v>
                </c:pt>
                <c:pt idx="9712">
                  <c:v>16.568999999999999</c:v>
                </c:pt>
                <c:pt idx="9713">
                  <c:v>64.406000000000006</c:v>
                </c:pt>
                <c:pt idx="9714">
                  <c:v>60.372999999999998</c:v>
                </c:pt>
                <c:pt idx="9715">
                  <c:v>68.543000000000006</c:v>
                </c:pt>
                <c:pt idx="9716">
                  <c:v>75.02</c:v>
                </c:pt>
                <c:pt idx="9717">
                  <c:v>70.822000000000003</c:v>
                </c:pt>
                <c:pt idx="9718">
                  <c:v>53.860999999999997</c:v>
                </c:pt>
                <c:pt idx="9719">
                  <c:v>70.266999999999996</c:v>
                </c:pt>
                <c:pt idx="9720">
                  <c:v>59.908000000000001</c:v>
                </c:pt>
                <c:pt idx="9721">
                  <c:v>52</c:v>
                </c:pt>
                <c:pt idx="9722">
                  <c:v>63.847000000000001</c:v>
                </c:pt>
                <c:pt idx="9723">
                  <c:v>75.274000000000001</c:v>
                </c:pt>
                <c:pt idx="9724">
                  <c:v>41.143999999999998</c:v>
                </c:pt>
                <c:pt idx="9725">
                  <c:v>61.692999999999998</c:v>
                </c:pt>
                <c:pt idx="9726">
                  <c:v>67.546000000000006</c:v>
                </c:pt>
                <c:pt idx="9727">
                  <c:v>70.783000000000001</c:v>
                </c:pt>
                <c:pt idx="9728">
                  <c:v>68.561000000000007</c:v>
                </c:pt>
                <c:pt idx="9729">
                  <c:v>55.965000000000003</c:v>
                </c:pt>
                <c:pt idx="9730">
                  <c:v>63.631999999999998</c:v>
                </c:pt>
                <c:pt idx="9731">
                  <c:v>72.400999999999996</c:v>
                </c:pt>
                <c:pt idx="9732">
                  <c:v>68.75</c:v>
                </c:pt>
                <c:pt idx="9733">
                  <c:v>62.322000000000003</c:v>
                </c:pt>
                <c:pt idx="9734">
                  <c:v>68.498000000000005</c:v>
                </c:pt>
                <c:pt idx="9735">
                  <c:v>71.275999999999996</c:v>
                </c:pt>
                <c:pt idx="9736">
                  <c:v>71.150000000000006</c:v>
                </c:pt>
                <c:pt idx="9737">
                  <c:v>52.601999999999997</c:v>
                </c:pt>
                <c:pt idx="9738">
                  <c:v>69.957999999999998</c:v>
                </c:pt>
                <c:pt idx="9739">
                  <c:v>68.91</c:v>
                </c:pt>
                <c:pt idx="9740">
                  <c:v>63.896000000000001</c:v>
                </c:pt>
                <c:pt idx="9741">
                  <c:v>72.742000000000004</c:v>
                </c:pt>
                <c:pt idx="9742">
                  <c:v>74.917000000000002</c:v>
                </c:pt>
                <c:pt idx="9743">
                  <c:v>70.635000000000005</c:v>
                </c:pt>
                <c:pt idx="9744">
                  <c:v>70.055000000000007</c:v>
                </c:pt>
                <c:pt idx="9745">
                  <c:v>61.142000000000003</c:v>
                </c:pt>
                <c:pt idx="9746">
                  <c:v>62.462000000000003</c:v>
                </c:pt>
                <c:pt idx="9747">
                  <c:v>42.128</c:v>
                </c:pt>
                <c:pt idx="9748">
                  <c:v>71.027000000000001</c:v>
                </c:pt>
                <c:pt idx="9749">
                  <c:v>62.923000000000002</c:v>
                </c:pt>
                <c:pt idx="9750">
                  <c:v>70.888999999999996</c:v>
                </c:pt>
                <c:pt idx="9751">
                  <c:v>71.113</c:v>
                </c:pt>
                <c:pt idx="9752">
                  <c:v>68.605000000000004</c:v>
                </c:pt>
                <c:pt idx="9753">
                  <c:v>67.712000000000003</c:v>
                </c:pt>
                <c:pt idx="9754">
                  <c:v>63.529000000000003</c:v>
                </c:pt>
                <c:pt idx="9755">
                  <c:v>59.402999999999999</c:v>
                </c:pt>
                <c:pt idx="9756">
                  <c:v>71.418000000000006</c:v>
                </c:pt>
                <c:pt idx="9757">
                  <c:v>71.882000000000005</c:v>
                </c:pt>
                <c:pt idx="9758">
                  <c:v>70.953999999999994</c:v>
                </c:pt>
                <c:pt idx="9759">
                  <c:v>62.244999999999997</c:v>
                </c:pt>
                <c:pt idx="9760">
                  <c:v>70.811999999999998</c:v>
                </c:pt>
                <c:pt idx="9761">
                  <c:v>76.97</c:v>
                </c:pt>
                <c:pt idx="9762">
                  <c:v>64.692999999999998</c:v>
                </c:pt>
                <c:pt idx="9763">
                  <c:v>61.491</c:v>
                </c:pt>
                <c:pt idx="9764">
                  <c:v>77.503</c:v>
                </c:pt>
                <c:pt idx="9765">
                  <c:v>70.709000000000003</c:v>
                </c:pt>
                <c:pt idx="9766">
                  <c:v>54.808</c:v>
                </c:pt>
                <c:pt idx="9767">
                  <c:v>74.909000000000006</c:v>
                </c:pt>
                <c:pt idx="9768">
                  <c:v>70.405000000000001</c:v>
                </c:pt>
                <c:pt idx="9769">
                  <c:v>66.674999999999997</c:v>
                </c:pt>
                <c:pt idx="9770">
                  <c:v>59.872999999999998</c:v>
                </c:pt>
                <c:pt idx="9771">
                  <c:v>66.427000000000007</c:v>
                </c:pt>
                <c:pt idx="9772">
                  <c:v>60.402999999999999</c:v>
                </c:pt>
                <c:pt idx="9773">
                  <c:v>54.738</c:v>
                </c:pt>
                <c:pt idx="9774">
                  <c:v>72.004999999999995</c:v>
                </c:pt>
                <c:pt idx="9775">
                  <c:v>59.052</c:v>
                </c:pt>
                <c:pt idx="9776">
                  <c:v>76.147999999999996</c:v>
                </c:pt>
                <c:pt idx="9777">
                  <c:v>65.927000000000007</c:v>
                </c:pt>
                <c:pt idx="9778">
                  <c:v>65.692999999999998</c:v>
                </c:pt>
                <c:pt idx="9779">
                  <c:v>72.588999999999999</c:v>
                </c:pt>
                <c:pt idx="9780">
                  <c:v>69.498000000000005</c:v>
                </c:pt>
                <c:pt idx="9781">
                  <c:v>74.659000000000006</c:v>
                </c:pt>
                <c:pt idx="9782">
                  <c:v>55.527000000000001</c:v>
                </c:pt>
                <c:pt idx="9783">
                  <c:v>64.694000000000003</c:v>
                </c:pt>
                <c:pt idx="9784">
                  <c:v>58.752000000000002</c:v>
                </c:pt>
                <c:pt idx="9785">
                  <c:v>61.351999999999997</c:v>
                </c:pt>
                <c:pt idx="9786">
                  <c:v>76.891000000000005</c:v>
                </c:pt>
                <c:pt idx="9787">
                  <c:v>52.395000000000003</c:v>
                </c:pt>
                <c:pt idx="9788">
                  <c:v>52.082999999999998</c:v>
                </c:pt>
                <c:pt idx="9789">
                  <c:v>72.528999999999996</c:v>
                </c:pt>
                <c:pt idx="9790">
                  <c:v>55.134999999999998</c:v>
                </c:pt>
                <c:pt idx="9791">
                  <c:v>53.929000000000002</c:v>
                </c:pt>
                <c:pt idx="9792">
                  <c:v>69.287999999999997</c:v>
                </c:pt>
                <c:pt idx="9793">
                  <c:v>78.534000000000006</c:v>
                </c:pt>
                <c:pt idx="9794">
                  <c:v>73.326999999999998</c:v>
                </c:pt>
                <c:pt idx="9795">
                  <c:v>72.655000000000001</c:v>
                </c:pt>
                <c:pt idx="9796">
                  <c:v>76.747</c:v>
                </c:pt>
                <c:pt idx="9797">
                  <c:v>77.045000000000002</c:v>
                </c:pt>
                <c:pt idx="9798">
                  <c:v>77.018000000000001</c:v>
                </c:pt>
                <c:pt idx="9799">
                  <c:v>76.042000000000002</c:v>
                </c:pt>
                <c:pt idx="9800">
                  <c:v>73.432000000000002</c:v>
                </c:pt>
                <c:pt idx="9801">
                  <c:v>76.935000000000002</c:v>
                </c:pt>
                <c:pt idx="9802">
                  <c:v>73.900000000000006</c:v>
                </c:pt>
                <c:pt idx="9803">
                  <c:v>68.567999999999998</c:v>
                </c:pt>
                <c:pt idx="9804">
                  <c:v>65.599000000000004</c:v>
                </c:pt>
                <c:pt idx="9805">
                  <c:v>63.295999999999999</c:v>
                </c:pt>
                <c:pt idx="9806">
                  <c:v>43.033999999999999</c:v>
                </c:pt>
                <c:pt idx="9807">
                  <c:v>71.432000000000002</c:v>
                </c:pt>
                <c:pt idx="9808">
                  <c:v>74.882999999999996</c:v>
                </c:pt>
                <c:pt idx="9809">
                  <c:v>74.727000000000004</c:v>
                </c:pt>
                <c:pt idx="9810">
                  <c:v>71.998000000000005</c:v>
                </c:pt>
                <c:pt idx="9811">
                  <c:v>70.043000000000006</c:v>
                </c:pt>
                <c:pt idx="9812">
                  <c:v>77.69</c:v>
                </c:pt>
                <c:pt idx="9813">
                  <c:v>73.308999999999997</c:v>
                </c:pt>
                <c:pt idx="9814">
                  <c:v>71.403000000000006</c:v>
                </c:pt>
                <c:pt idx="9815">
                  <c:v>78.251000000000005</c:v>
                </c:pt>
                <c:pt idx="9816">
                  <c:v>73.034000000000006</c:v>
                </c:pt>
                <c:pt idx="9817">
                  <c:v>81.263999999999996</c:v>
                </c:pt>
                <c:pt idx="9818">
                  <c:v>78.697999999999993</c:v>
                </c:pt>
                <c:pt idx="9819">
                  <c:v>77.194000000000003</c:v>
                </c:pt>
                <c:pt idx="9820">
                  <c:v>73.680999999999997</c:v>
                </c:pt>
                <c:pt idx="9821">
                  <c:v>77.180000000000007</c:v>
                </c:pt>
                <c:pt idx="9822">
                  <c:v>73.838999999999999</c:v>
                </c:pt>
                <c:pt idx="9823">
                  <c:v>72.808000000000007</c:v>
                </c:pt>
                <c:pt idx="9824">
                  <c:v>54.197000000000003</c:v>
                </c:pt>
                <c:pt idx="9825">
                  <c:v>68.515000000000001</c:v>
                </c:pt>
                <c:pt idx="9826">
                  <c:v>56.811999999999998</c:v>
                </c:pt>
                <c:pt idx="9827">
                  <c:v>65.534000000000006</c:v>
                </c:pt>
                <c:pt idx="9828">
                  <c:v>74.296999999999997</c:v>
                </c:pt>
                <c:pt idx="9829">
                  <c:v>76.248999999999995</c:v>
                </c:pt>
                <c:pt idx="9830">
                  <c:v>73.284000000000006</c:v>
                </c:pt>
                <c:pt idx="9831">
                  <c:v>80.194000000000003</c:v>
                </c:pt>
                <c:pt idx="9832">
                  <c:v>79.265000000000001</c:v>
                </c:pt>
                <c:pt idx="9833">
                  <c:v>80.484999999999999</c:v>
                </c:pt>
                <c:pt idx="9834">
                  <c:v>81.131</c:v>
                </c:pt>
                <c:pt idx="9835">
                  <c:v>76.117999999999995</c:v>
                </c:pt>
                <c:pt idx="9836">
                  <c:v>81.450999999999993</c:v>
                </c:pt>
                <c:pt idx="9837">
                  <c:v>82.259</c:v>
                </c:pt>
                <c:pt idx="9838">
                  <c:v>77.799000000000007</c:v>
                </c:pt>
                <c:pt idx="9839">
                  <c:v>77.674000000000007</c:v>
                </c:pt>
                <c:pt idx="9840">
                  <c:v>79.436999999999998</c:v>
                </c:pt>
                <c:pt idx="9841">
                  <c:v>72.855999999999995</c:v>
                </c:pt>
                <c:pt idx="9842">
                  <c:v>82.043000000000006</c:v>
                </c:pt>
                <c:pt idx="9843">
                  <c:v>65.399000000000001</c:v>
                </c:pt>
                <c:pt idx="9844">
                  <c:v>70.435000000000002</c:v>
                </c:pt>
                <c:pt idx="9845">
                  <c:v>61.206000000000003</c:v>
                </c:pt>
                <c:pt idx="9846">
                  <c:v>42.917000000000002</c:v>
                </c:pt>
                <c:pt idx="9847">
                  <c:v>69.641000000000005</c:v>
                </c:pt>
                <c:pt idx="9848">
                  <c:v>72.344999999999999</c:v>
                </c:pt>
                <c:pt idx="9849">
                  <c:v>80.06</c:v>
                </c:pt>
                <c:pt idx="9850">
                  <c:v>73.769000000000005</c:v>
                </c:pt>
                <c:pt idx="9851">
                  <c:v>81.397000000000006</c:v>
                </c:pt>
                <c:pt idx="9852">
                  <c:v>80.274000000000001</c:v>
                </c:pt>
                <c:pt idx="9853">
                  <c:v>82.475999999999999</c:v>
                </c:pt>
                <c:pt idx="9854">
                  <c:v>83.646000000000001</c:v>
                </c:pt>
                <c:pt idx="9855">
                  <c:v>80.861999999999995</c:v>
                </c:pt>
                <c:pt idx="9856">
                  <c:v>84.292000000000002</c:v>
                </c:pt>
                <c:pt idx="9857">
                  <c:v>81.599000000000004</c:v>
                </c:pt>
                <c:pt idx="9858">
                  <c:v>81.989000000000004</c:v>
                </c:pt>
                <c:pt idx="9859">
                  <c:v>81.533000000000001</c:v>
                </c:pt>
                <c:pt idx="9860">
                  <c:v>72.587000000000003</c:v>
                </c:pt>
                <c:pt idx="9861">
                  <c:v>83.180999999999997</c:v>
                </c:pt>
                <c:pt idx="9862">
                  <c:v>81.302999999999997</c:v>
                </c:pt>
                <c:pt idx="9863">
                  <c:v>73.25</c:v>
                </c:pt>
                <c:pt idx="9864">
                  <c:v>74.501000000000005</c:v>
                </c:pt>
                <c:pt idx="9865">
                  <c:v>71.234999999999999</c:v>
                </c:pt>
                <c:pt idx="9866">
                  <c:v>64.850999999999999</c:v>
                </c:pt>
                <c:pt idx="9867">
                  <c:v>73.578999999999994</c:v>
                </c:pt>
                <c:pt idx="9868">
                  <c:v>80.167000000000002</c:v>
                </c:pt>
                <c:pt idx="9869">
                  <c:v>76.128</c:v>
                </c:pt>
                <c:pt idx="9870">
                  <c:v>80.677000000000007</c:v>
                </c:pt>
                <c:pt idx="9871">
                  <c:v>81.543000000000006</c:v>
                </c:pt>
                <c:pt idx="9872">
                  <c:v>83.248000000000005</c:v>
                </c:pt>
                <c:pt idx="9873">
                  <c:v>83.116</c:v>
                </c:pt>
                <c:pt idx="9874">
                  <c:v>86.290999999999997</c:v>
                </c:pt>
                <c:pt idx="9875">
                  <c:v>82.796999999999997</c:v>
                </c:pt>
                <c:pt idx="9876">
                  <c:v>85.88</c:v>
                </c:pt>
                <c:pt idx="9877">
                  <c:v>84.581000000000003</c:v>
                </c:pt>
                <c:pt idx="9878">
                  <c:v>85.382000000000005</c:v>
                </c:pt>
                <c:pt idx="9879">
                  <c:v>85.210999999999999</c:v>
                </c:pt>
                <c:pt idx="9880">
                  <c:v>81.653000000000006</c:v>
                </c:pt>
                <c:pt idx="9881">
                  <c:v>84.192999999999998</c:v>
                </c:pt>
                <c:pt idx="9882">
                  <c:v>78.659000000000006</c:v>
                </c:pt>
                <c:pt idx="9883">
                  <c:v>77.111000000000004</c:v>
                </c:pt>
                <c:pt idx="9884">
                  <c:v>75.043000000000006</c:v>
                </c:pt>
                <c:pt idx="9885">
                  <c:v>68.962999999999994</c:v>
                </c:pt>
                <c:pt idx="9886">
                  <c:v>76.33</c:v>
                </c:pt>
                <c:pt idx="9887">
                  <c:v>63.859000000000002</c:v>
                </c:pt>
                <c:pt idx="9888">
                  <c:v>70.692999999999998</c:v>
                </c:pt>
                <c:pt idx="9889">
                  <c:v>70.061999999999998</c:v>
                </c:pt>
                <c:pt idx="9890">
                  <c:v>79.012</c:v>
                </c:pt>
                <c:pt idx="9891">
                  <c:v>81.555999999999997</c:v>
                </c:pt>
                <c:pt idx="9892">
                  <c:v>79.23</c:v>
                </c:pt>
                <c:pt idx="9893">
                  <c:v>86.45</c:v>
                </c:pt>
                <c:pt idx="9894">
                  <c:v>85.076999999999998</c:v>
                </c:pt>
                <c:pt idx="9895">
                  <c:v>86.444999999999993</c:v>
                </c:pt>
                <c:pt idx="9896">
                  <c:v>86.295000000000002</c:v>
                </c:pt>
                <c:pt idx="9897">
                  <c:v>86.296999999999997</c:v>
                </c:pt>
                <c:pt idx="9898">
                  <c:v>86.311000000000007</c:v>
                </c:pt>
                <c:pt idx="9899">
                  <c:v>87.308999999999997</c:v>
                </c:pt>
                <c:pt idx="9900">
                  <c:v>84.441999999999993</c:v>
                </c:pt>
                <c:pt idx="9901">
                  <c:v>85.972999999999999</c:v>
                </c:pt>
                <c:pt idx="9902">
                  <c:v>83.567999999999998</c:v>
                </c:pt>
                <c:pt idx="9903">
                  <c:v>82.453999999999994</c:v>
                </c:pt>
                <c:pt idx="9904">
                  <c:v>81.971000000000004</c:v>
                </c:pt>
                <c:pt idx="9905">
                  <c:v>75.724000000000004</c:v>
                </c:pt>
                <c:pt idx="9906">
                  <c:v>73.704999999999998</c:v>
                </c:pt>
                <c:pt idx="9907">
                  <c:v>68.828999999999994</c:v>
                </c:pt>
                <c:pt idx="9908">
                  <c:v>73.233999999999995</c:v>
                </c:pt>
                <c:pt idx="9909">
                  <c:v>77.289000000000001</c:v>
                </c:pt>
                <c:pt idx="9910">
                  <c:v>82.543000000000006</c:v>
                </c:pt>
                <c:pt idx="9911">
                  <c:v>78.792000000000002</c:v>
                </c:pt>
                <c:pt idx="9912">
                  <c:v>83.18</c:v>
                </c:pt>
                <c:pt idx="9913">
                  <c:v>82.412000000000006</c:v>
                </c:pt>
                <c:pt idx="9914">
                  <c:v>83.29</c:v>
                </c:pt>
                <c:pt idx="9915">
                  <c:v>87.396000000000001</c:v>
                </c:pt>
                <c:pt idx="9916">
                  <c:v>85.721000000000004</c:v>
                </c:pt>
                <c:pt idx="9917">
                  <c:v>86.941000000000003</c:v>
                </c:pt>
                <c:pt idx="9918">
                  <c:v>88.433999999999997</c:v>
                </c:pt>
                <c:pt idx="9919">
                  <c:v>87.846999999999994</c:v>
                </c:pt>
                <c:pt idx="9920">
                  <c:v>86.914000000000001</c:v>
                </c:pt>
                <c:pt idx="9921">
                  <c:v>87.171999999999997</c:v>
                </c:pt>
                <c:pt idx="9922">
                  <c:v>85.816999999999993</c:v>
                </c:pt>
                <c:pt idx="9923">
                  <c:v>84.646000000000001</c:v>
                </c:pt>
                <c:pt idx="9924">
                  <c:v>83.97</c:v>
                </c:pt>
                <c:pt idx="9925">
                  <c:v>81.721999999999994</c:v>
                </c:pt>
                <c:pt idx="9926">
                  <c:v>78.063000000000002</c:v>
                </c:pt>
                <c:pt idx="9927">
                  <c:v>71.033000000000001</c:v>
                </c:pt>
                <c:pt idx="9928">
                  <c:v>45.497999999999998</c:v>
                </c:pt>
                <c:pt idx="9929">
                  <c:v>68.777000000000001</c:v>
                </c:pt>
                <c:pt idx="9930">
                  <c:v>77.052000000000007</c:v>
                </c:pt>
                <c:pt idx="9931">
                  <c:v>82.83</c:v>
                </c:pt>
                <c:pt idx="9932">
                  <c:v>84.352000000000004</c:v>
                </c:pt>
                <c:pt idx="9933">
                  <c:v>85.531000000000006</c:v>
                </c:pt>
                <c:pt idx="9934">
                  <c:v>86.912999999999997</c:v>
                </c:pt>
                <c:pt idx="9935">
                  <c:v>88.32</c:v>
                </c:pt>
                <c:pt idx="9936">
                  <c:v>88.218000000000004</c:v>
                </c:pt>
                <c:pt idx="9937">
                  <c:v>85.652000000000001</c:v>
                </c:pt>
                <c:pt idx="9938">
                  <c:v>87.873000000000005</c:v>
                </c:pt>
                <c:pt idx="9939">
                  <c:v>89.197999999999993</c:v>
                </c:pt>
                <c:pt idx="9940">
                  <c:v>86.831999999999994</c:v>
                </c:pt>
                <c:pt idx="9941">
                  <c:v>89.387</c:v>
                </c:pt>
                <c:pt idx="9942">
                  <c:v>85.656999999999996</c:v>
                </c:pt>
                <c:pt idx="9943">
                  <c:v>86.903000000000006</c:v>
                </c:pt>
                <c:pt idx="9944">
                  <c:v>85.36</c:v>
                </c:pt>
                <c:pt idx="9945">
                  <c:v>84.847999999999999</c:v>
                </c:pt>
                <c:pt idx="9946">
                  <c:v>79.725999999999999</c:v>
                </c:pt>
                <c:pt idx="9947">
                  <c:v>77.558000000000007</c:v>
                </c:pt>
                <c:pt idx="9948">
                  <c:v>58.250999999999998</c:v>
                </c:pt>
                <c:pt idx="9949">
                  <c:v>68.076999999999998</c:v>
                </c:pt>
                <c:pt idx="9950">
                  <c:v>75.668999999999997</c:v>
                </c:pt>
                <c:pt idx="9951">
                  <c:v>78.207999999999998</c:v>
                </c:pt>
                <c:pt idx="9952">
                  <c:v>84.372</c:v>
                </c:pt>
                <c:pt idx="9953">
                  <c:v>85.019000000000005</c:v>
                </c:pt>
                <c:pt idx="9954">
                  <c:v>85.917000000000002</c:v>
                </c:pt>
                <c:pt idx="9955">
                  <c:v>89.119</c:v>
                </c:pt>
                <c:pt idx="9956">
                  <c:v>87.5</c:v>
                </c:pt>
                <c:pt idx="9957">
                  <c:v>90.078999999999994</c:v>
                </c:pt>
                <c:pt idx="9958">
                  <c:v>89.710999999999999</c:v>
                </c:pt>
                <c:pt idx="9959">
                  <c:v>89.694999999999993</c:v>
                </c:pt>
                <c:pt idx="9960">
                  <c:v>91.905000000000001</c:v>
                </c:pt>
                <c:pt idx="9961">
                  <c:v>89.378</c:v>
                </c:pt>
                <c:pt idx="9962">
                  <c:v>87.903000000000006</c:v>
                </c:pt>
                <c:pt idx="9963">
                  <c:v>88.918000000000006</c:v>
                </c:pt>
                <c:pt idx="9964">
                  <c:v>86.477000000000004</c:v>
                </c:pt>
                <c:pt idx="9965">
                  <c:v>82.837999999999994</c:v>
                </c:pt>
                <c:pt idx="9966">
                  <c:v>86.025999999999996</c:v>
                </c:pt>
                <c:pt idx="9967">
                  <c:v>73.962000000000003</c:v>
                </c:pt>
                <c:pt idx="9968">
                  <c:v>75.575000000000003</c:v>
                </c:pt>
                <c:pt idx="9969">
                  <c:v>75.05</c:v>
                </c:pt>
                <c:pt idx="9970">
                  <c:v>72.98</c:v>
                </c:pt>
                <c:pt idx="9971">
                  <c:v>81.986000000000004</c:v>
                </c:pt>
                <c:pt idx="9972">
                  <c:v>84.576999999999998</c:v>
                </c:pt>
                <c:pt idx="9973">
                  <c:v>87.376999999999995</c:v>
                </c:pt>
                <c:pt idx="9974">
                  <c:v>84.944999999999993</c:v>
                </c:pt>
                <c:pt idx="9975">
                  <c:v>90.137</c:v>
                </c:pt>
                <c:pt idx="9976">
                  <c:v>87.575000000000003</c:v>
                </c:pt>
                <c:pt idx="9977">
                  <c:v>90.016000000000005</c:v>
                </c:pt>
                <c:pt idx="9978">
                  <c:v>89.527000000000001</c:v>
                </c:pt>
                <c:pt idx="9979">
                  <c:v>88.313000000000002</c:v>
                </c:pt>
                <c:pt idx="9980">
                  <c:v>90.034999999999997</c:v>
                </c:pt>
                <c:pt idx="9981">
                  <c:v>86.293000000000006</c:v>
                </c:pt>
                <c:pt idx="9982">
                  <c:v>89.766999999999996</c:v>
                </c:pt>
                <c:pt idx="9983">
                  <c:v>87.442999999999998</c:v>
                </c:pt>
                <c:pt idx="9984">
                  <c:v>84.52</c:v>
                </c:pt>
                <c:pt idx="9985">
                  <c:v>88.680999999999997</c:v>
                </c:pt>
                <c:pt idx="9986">
                  <c:v>71.846999999999994</c:v>
                </c:pt>
                <c:pt idx="9987">
                  <c:v>62.915999999999997</c:v>
                </c:pt>
                <c:pt idx="9988">
                  <c:v>68.613</c:v>
                </c:pt>
                <c:pt idx="9989">
                  <c:v>79.231999999999999</c:v>
                </c:pt>
                <c:pt idx="9990">
                  <c:v>80.674999999999997</c:v>
                </c:pt>
                <c:pt idx="9991">
                  <c:v>76.228999999999999</c:v>
                </c:pt>
                <c:pt idx="9992">
                  <c:v>89.247</c:v>
                </c:pt>
                <c:pt idx="9993">
                  <c:v>80.016000000000005</c:v>
                </c:pt>
                <c:pt idx="9994">
                  <c:v>87.512</c:v>
                </c:pt>
                <c:pt idx="9995">
                  <c:v>85.337999999999994</c:v>
                </c:pt>
                <c:pt idx="9996">
                  <c:v>86.76</c:v>
                </c:pt>
                <c:pt idx="9997">
                  <c:v>87.375</c:v>
                </c:pt>
                <c:pt idx="9998">
                  <c:v>88.972999999999999</c:v>
                </c:pt>
                <c:pt idx="9999">
                  <c:v>84.200999999999993</c:v>
                </c:pt>
                <c:pt idx="10000">
                  <c:v>88.575000000000003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3448"/>
        <c:axId val="381060704"/>
      </c:scatterChart>
      <c:valAx>
        <c:axId val="38106344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0704"/>
        <c:crosses val="autoZero"/>
        <c:crossBetween val="midCat"/>
        <c:majorUnit val="0.5"/>
      </c:valAx>
      <c:valAx>
        <c:axId val="38106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3448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2(dB)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Sheet3!$G$1</c:f>
              <c:strCache>
                <c:ptCount val="1"/>
                <c:pt idx="0">
                  <c:v>PRES2(dB)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Sheet3!$G$2:$G$10002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1.6349</c:v>
                </c:pt>
                <c:pt idx="17">
                  <c:v>29.779</c:v>
                </c:pt>
                <c:pt idx="18">
                  <c:v>49.433999999999997</c:v>
                </c:pt>
                <c:pt idx="19">
                  <c:v>57.463999999999999</c:v>
                </c:pt>
                <c:pt idx="20">
                  <c:v>66.393000000000001</c:v>
                </c:pt>
                <c:pt idx="21">
                  <c:v>78.004000000000005</c:v>
                </c:pt>
                <c:pt idx="22">
                  <c:v>73.070999999999998</c:v>
                </c:pt>
                <c:pt idx="23">
                  <c:v>67.954999999999998</c:v>
                </c:pt>
                <c:pt idx="24">
                  <c:v>84.653000000000006</c:v>
                </c:pt>
                <c:pt idx="25">
                  <c:v>74.718999999999994</c:v>
                </c:pt>
                <c:pt idx="26">
                  <c:v>97.753</c:v>
                </c:pt>
                <c:pt idx="27">
                  <c:v>87.415999999999997</c:v>
                </c:pt>
                <c:pt idx="28">
                  <c:v>90.516999999999996</c:v>
                </c:pt>
                <c:pt idx="29">
                  <c:v>92.667000000000002</c:v>
                </c:pt>
                <c:pt idx="30">
                  <c:v>91.581999999999994</c:v>
                </c:pt>
                <c:pt idx="31">
                  <c:v>94.239000000000004</c:v>
                </c:pt>
                <c:pt idx="32">
                  <c:v>74.236999999999995</c:v>
                </c:pt>
                <c:pt idx="33">
                  <c:v>85.991</c:v>
                </c:pt>
                <c:pt idx="34">
                  <c:v>94.665000000000006</c:v>
                </c:pt>
                <c:pt idx="35">
                  <c:v>91.888000000000005</c:v>
                </c:pt>
                <c:pt idx="36">
                  <c:v>73.325999999999993</c:v>
                </c:pt>
                <c:pt idx="37">
                  <c:v>84.876999999999995</c:v>
                </c:pt>
                <c:pt idx="38">
                  <c:v>63.774000000000001</c:v>
                </c:pt>
                <c:pt idx="39">
                  <c:v>60.825000000000003</c:v>
                </c:pt>
                <c:pt idx="40">
                  <c:v>74.924000000000007</c:v>
                </c:pt>
                <c:pt idx="41">
                  <c:v>90.483999999999995</c:v>
                </c:pt>
                <c:pt idx="42">
                  <c:v>79.319000000000003</c:v>
                </c:pt>
                <c:pt idx="43">
                  <c:v>85.632000000000005</c:v>
                </c:pt>
                <c:pt idx="44">
                  <c:v>80.858999999999995</c:v>
                </c:pt>
                <c:pt idx="45">
                  <c:v>85.031999999999996</c:v>
                </c:pt>
                <c:pt idx="46">
                  <c:v>86.82</c:v>
                </c:pt>
                <c:pt idx="47">
                  <c:v>73.879000000000005</c:v>
                </c:pt>
                <c:pt idx="48">
                  <c:v>83.486000000000004</c:v>
                </c:pt>
                <c:pt idx="49">
                  <c:v>69.33</c:v>
                </c:pt>
                <c:pt idx="50">
                  <c:v>91.372</c:v>
                </c:pt>
                <c:pt idx="51">
                  <c:v>95.451999999999998</c:v>
                </c:pt>
                <c:pt idx="52">
                  <c:v>98.394999999999996</c:v>
                </c:pt>
                <c:pt idx="53">
                  <c:v>99.793000000000006</c:v>
                </c:pt>
                <c:pt idx="54">
                  <c:v>97.796999999999997</c:v>
                </c:pt>
                <c:pt idx="55">
                  <c:v>91.384</c:v>
                </c:pt>
                <c:pt idx="56">
                  <c:v>81.784000000000006</c:v>
                </c:pt>
                <c:pt idx="57">
                  <c:v>89.488</c:v>
                </c:pt>
                <c:pt idx="58">
                  <c:v>99.378</c:v>
                </c:pt>
                <c:pt idx="59">
                  <c:v>103.82</c:v>
                </c:pt>
                <c:pt idx="60">
                  <c:v>105.53</c:v>
                </c:pt>
                <c:pt idx="61">
                  <c:v>105.48</c:v>
                </c:pt>
                <c:pt idx="62">
                  <c:v>104.15</c:v>
                </c:pt>
                <c:pt idx="63">
                  <c:v>101.37</c:v>
                </c:pt>
                <c:pt idx="64">
                  <c:v>98.272999999999996</c:v>
                </c:pt>
                <c:pt idx="65">
                  <c:v>88.888000000000005</c:v>
                </c:pt>
                <c:pt idx="66">
                  <c:v>93.805999999999997</c:v>
                </c:pt>
                <c:pt idx="67">
                  <c:v>100.26</c:v>
                </c:pt>
                <c:pt idx="68">
                  <c:v>106.32</c:v>
                </c:pt>
                <c:pt idx="69">
                  <c:v>108.98</c:v>
                </c:pt>
                <c:pt idx="70">
                  <c:v>110</c:v>
                </c:pt>
                <c:pt idx="71">
                  <c:v>111.57</c:v>
                </c:pt>
                <c:pt idx="72">
                  <c:v>112.5</c:v>
                </c:pt>
                <c:pt idx="73">
                  <c:v>112.22</c:v>
                </c:pt>
                <c:pt idx="74">
                  <c:v>112.15</c:v>
                </c:pt>
                <c:pt idx="75">
                  <c:v>112.13</c:v>
                </c:pt>
                <c:pt idx="76">
                  <c:v>111.99</c:v>
                </c:pt>
                <c:pt idx="77">
                  <c:v>112.47</c:v>
                </c:pt>
                <c:pt idx="78">
                  <c:v>111.34</c:v>
                </c:pt>
                <c:pt idx="79">
                  <c:v>110.46</c:v>
                </c:pt>
                <c:pt idx="80">
                  <c:v>108.33</c:v>
                </c:pt>
                <c:pt idx="81">
                  <c:v>108.6</c:v>
                </c:pt>
                <c:pt idx="82">
                  <c:v>106.03</c:v>
                </c:pt>
                <c:pt idx="83">
                  <c:v>103.83</c:v>
                </c:pt>
                <c:pt idx="84">
                  <c:v>100.58</c:v>
                </c:pt>
                <c:pt idx="85">
                  <c:v>91.471999999999994</c:v>
                </c:pt>
                <c:pt idx="86">
                  <c:v>91.192999999999998</c:v>
                </c:pt>
                <c:pt idx="87">
                  <c:v>96.384</c:v>
                </c:pt>
                <c:pt idx="88">
                  <c:v>99.658000000000001</c:v>
                </c:pt>
                <c:pt idx="89">
                  <c:v>104.87</c:v>
                </c:pt>
                <c:pt idx="90">
                  <c:v>107.61</c:v>
                </c:pt>
                <c:pt idx="91">
                  <c:v>110.03</c:v>
                </c:pt>
                <c:pt idx="92">
                  <c:v>110.85</c:v>
                </c:pt>
                <c:pt idx="93">
                  <c:v>112.08</c:v>
                </c:pt>
                <c:pt idx="94">
                  <c:v>113.05</c:v>
                </c:pt>
                <c:pt idx="95">
                  <c:v>114.52</c:v>
                </c:pt>
                <c:pt idx="96">
                  <c:v>114.91</c:v>
                </c:pt>
                <c:pt idx="97">
                  <c:v>115.33</c:v>
                </c:pt>
                <c:pt idx="98">
                  <c:v>116.29</c:v>
                </c:pt>
                <c:pt idx="99">
                  <c:v>116.03</c:v>
                </c:pt>
                <c:pt idx="100">
                  <c:v>115.42</c:v>
                </c:pt>
                <c:pt idx="101">
                  <c:v>115</c:v>
                </c:pt>
                <c:pt idx="102">
                  <c:v>115.19</c:v>
                </c:pt>
                <c:pt idx="103">
                  <c:v>114.07</c:v>
                </c:pt>
                <c:pt idx="104">
                  <c:v>112.98</c:v>
                </c:pt>
                <c:pt idx="105">
                  <c:v>110</c:v>
                </c:pt>
                <c:pt idx="106">
                  <c:v>108.02</c:v>
                </c:pt>
                <c:pt idx="107">
                  <c:v>102.65</c:v>
                </c:pt>
                <c:pt idx="108">
                  <c:v>91.463999999999999</c:v>
                </c:pt>
                <c:pt idx="109">
                  <c:v>98.608999999999995</c:v>
                </c:pt>
                <c:pt idx="110">
                  <c:v>104.6</c:v>
                </c:pt>
                <c:pt idx="111">
                  <c:v>108.54</c:v>
                </c:pt>
                <c:pt idx="112">
                  <c:v>110.29</c:v>
                </c:pt>
                <c:pt idx="113">
                  <c:v>112.37</c:v>
                </c:pt>
                <c:pt idx="114">
                  <c:v>113.5</c:v>
                </c:pt>
                <c:pt idx="115">
                  <c:v>114.14</c:v>
                </c:pt>
                <c:pt idx="116">
                  <c:v>114.86</c:v>
                </c:pt>
                <c:pt idx="117">
                  <c:v>115.62</c:v>
                </c:pt>
                <c:pt idx="118">
                  <c:v>115.82</c:v>
                </c:pt>
                <c:pt idx="119">
                  <c:v>115.7</c:v>
                </c:pt>
                <c:pt idx="120">
                  <c:v>115.37</c:v>
                </c:pt>
                <c:pt idx="121">
                  <c:v>115.96</c:v>
                </c:pt>
                <c:pt idx="122">
                  <c:v>115.35</c:v>
                </c:pt>
                <c:pt idx="123">
                  <c:v>114.23</c:v>
                </c:pt>
                <c:pt idx="124">
                  <c:v>112.5</c:v>
                </c:pt>
                <c:pt idx="125">
                  <c:v>111.88</c:v>
                </c:pt>
                <c:pt idx="126">
                  <c:v>110.28</c:v>
                </c:pt>
                <c:pt idx="127">
                  <c:v>107.18</c:v>
                </c:pt>
                <c:pt idx="128">
                  <c:v>101.76</c:v>
                </c:pt>
                <c:pt idx="129">
                  <c:v>94.006</c:v>
                </c:pt>
                <c:pt idx="130">
                  <c:v>94.692999999999998</c:v>
                </c:pt>
                <c:pt idx="131">
                  <c:v>103.2</c:v>
                </c:pt>
                <c:pt idx="132">
                  <c:v>108.3</c:v>
                </c:pt>
                <c:pt idx="133">
                  <c:v>110.47</c:v>
                </c:pt>
                <c:pt idx="134">
                  <c:v>112.24</c:v>
                </c:pt>
                <c:pt idx="135">
                  <c:v>113.37</c:v>
                </c:pt>
                <c:pt idx="136">
                  <c:v>115.04</c:v>
                </c:pt>
                <c:pt idx="137">
                  <c:v>115.44</c:v>
                </c:pt>
                <c:pt idx="138">
                  <c:v>115.49</c:v>
                </c:pt>
                <c:pt idx="139">
                  <c:v>115.54</c:v>
                </c:pt>
                <c:pt idx="140">
                  <c:v>116.14</c:v>
                </c:pt>
                <c:pt idx="141">
                  <c:v>115.99</c:v>
                </c:pt>
                <c:pt idx="142">
                  <c:v>115.01</c:v>
                </c:pt>
                <c:pt idx="143">
                  <c:v>114.87</c:v>
                </c:pt>
                <c:pt idx="144">
                  <c:v>113.84</c:v>
                </c:pt>
                <c:pt idx="145">
                  <c:v>112.58</c:v>
                </c:pt>
                <c:pt idx="146">
                  <c:v>110.51</c:v>
                </c:pt>
                <c:pt idx="147">
                  <c:v>108.91</c:v>
                </c:pt>
                <c:pt idx="148">
                  <c:v>105.71</c:v>
                </c:pt>
                <c:pt idx="149">
                  <c:v>99.191999999999993</c:v>
                </c:pt>
                <c:pt idx="150">
                  <c:v>71.515000000000001</c:v>
                </c:pt>
                <c:pt idx="151">
                  <c:v>99.415000000000006</c:v>
                </c:pt>
                <c:pt idx="152">
                  <c:v>104.71</c:v>
                </c:pt>
                <c:pt idx="153">
                  <c:v>107.81</c:v>
                </c:pt>
                <c:pt idx="154">
                  <c:v>110.9</c:v>
                </c:pt>
                <c:pt idx="155">
                  <c:v>112.41</c:v>
                </c:pt>
                <c:pt idx="156">
                  <c:v>113.48</c:v>
                </c:pt>
                <c:pt idx="157">
                  <c:v>114.85</c:v>
                </c:pt>
                <c:pt idx="158">
                  <c:v>115.25</c:v>
                </c:pt>
                <c:pt idx="159">
                  <c:v>115.38</c:v>
                </c:pt>
                <c:pt idx="160">
                  <c:v>115.41</c:v>
                </c:pt>
                <c:pt idx="161">
                  <c:v>115.99</c:v>
                </c:pt>
                <c:pt idx="162">
                  <c:v>115.43</c:v>
                </c:pt>
                <c:pt idx="163">
                  <c:v>114.7</c:v>
                </c:pt>
                <c:pt idx="164">
                  <c:v>114.85</c:v>
                </c:pt>
                <c:pt idx="165">
                  <c:v>113.86</c:v>
                </c:pt>
                <c:pt idx="166">
                  <c:v>112.48</c:v>
                </c:pt>
                <c:pt idx="167">
                  <c:v>111.35</c:v>
                </c:pt>
                <c:pt idx="168">
                  <c:v>109.02</c:v>
                </c:pt>
                <c:pt idx="169">
                  <c:v>106.14</c:v>
                </c:pt>
                <c:pt idx="170">
                  <c:v>101.08</c:v>
                </c:pt>
                <c:pt idx="171">
                  <c:v>77.61</c:v>
                </c:pt>
                <c:pt idx="172">
                  <c:v>98.86</c:v>
                </c:pt>
                <c:pt idx="173">
                  <c:v>105.37</c:v>
                </c:pt>
                <c:pt idx="174">
                  <c:v>108.88</c:v>
                </c:pt>
                <c:pt idx="175">
                  <c:v>110.82</c:v>
                </c:pt>
                <c:pt idx="176">
                  <c:v>112.44</c:v>
                </c:pt>
                <c:pt idx="177">
                  <c:v>114.18</c:v>
                </c:pt>
                <c:pt idx="178">
                  <c:v>114.77</c:v>
                </c:pt>
                <c:pt idx="179">
                  <c:v>115.26</c:v>
                </c:pt>
                <c:pt idx="180">
                  <c:v>115.17</c:v>
                </c:pt>
                <c:pt idx="181">
                  <c:v>115.99</c:v>
                </c:pt>
                <c:pt idx="182">
                  <c:v>115.79</c:v>
                </c:pt>
                <c:pt idx="183">
                  <c:v>115.41</c:v>
                </c:pt>
                <c:pt idx="184">
                  <c:v>115.33</c:v>
                </c:pt>
                <c:pt idx="185">
                  <c:v>114.67</c:v>
                </c:pt>
                <c:pt idx="186">
                  <c:v>113.56</c:v>
                </c:pt>
                <c:pt idx="187">
                  <c:v>112.35</c:v>
                </c:pt>
                <c:pt idx="188">
                  <c:v>111.15</c:v>
                </c:pt>
                <c:pt idx="189">
                  <c:v>108.54</c:v>
                </c:pt>
                <c:pt idx="190">
                  <c:v>104.99</c:v>
                </c:pt>
                <c:pt idx="191">
                  <c:v>99.188999999999993</c:v>
                </c:pt>
                <c:pt idx="192">
                  <c:v>70.385999999999996</c:v>
                </c:pt>
                <c:pt idx="193">
                  <c:v>99.95</c:v>
                </c:pt>
                <c:pt idx="194">
                  <c:v>106.05</c:v>
                </c:pt>
                <c:pt idx="195">
                  <c:v>109.25</c:v>
                </c:pt>
                <c:pt idx="196">
                  <c:v>111.13</c:v>
                </c:pt>
                <c:pt idx="197">
                  <c:v>112.55</c:v>
                </c:pt>
                <c:pt idx="198">
                  <c:v>114.25</c:v>
                </c:pt>
                <c:pt idx="199">
                  <c:v>114.68</c:v>
                </c:pt>
                <c:pt idx="200">
                  <c:v>114.9</c:v>
                </c:pt>
                <c:pt idx="201">
                  <c:v>115.34</c:v>
                </c:pt>
                <c:pt idx="202">
                  <c:v>115.95</c:v>
                </c:pt>
                <c:pt idx="203">
                  <c:v>115.46</c:v>
                </c:pt>
                <c:pt idx="204">
                  <c:v>115.43</c:v>
                </c:pt>
                <c:pt idx="205">
                  <c:v>115.24</c:v>
                </c:pt>
                <c:pt idx="206">
                  <c:v>114.54</c:v>
                </c:pt>
                <c:pt idx="207">
                  <c:v>113.1</c:v>
                </c:pt>
                <c:pt idx="208">
                  <c:v>111.71</c:v>
                </c:pt>
                <c:pt idx="209">
                  <c:v>110.08</c:v>
                </c:pt>
                <c:pt idx="210">
                  <c:v>108.14</c:v>
                </c:pt>
                <c:pt idx="211">
                  <c:v>104.09</c:v>
                </c:pt>
                <c:pt idx="212">
                  <c:v>97.512</c:v>
                </c:pt>
                <c:pt idx="213">
                  <c:v>82.546000000000006</c:v>
                </c:pt>
                <c:pt idx="214">
                  <c:v>99.665999999999997</c:v>
                </c:pt>
                <c:pt idx="215">
                  <c:v>104.67</c:v>
                </c:pt>
                <c:pt idx="216">
                  <c:v>108.76</c:v>
                </c:pt>
                <c:pt idx="217">
                  <c:v>110.35</c:v>
                </c:pt>
                <c:pt idx="218">
                  <c:v>112.02</c:v>
                </c:pt>
                <c:pt idx="219">
                  <c:v>113.06</c:v>
                </c:pt>
                <c:pt idx="220">
                  <c:v>114.39</c:v>
                </c:pt>
                <c:pt idx="221">
                  <c:v>114.98</c:v>
                </c:pt>
                <c:pt idx="222">
                  <c:v>115.12</c:v>
                </c:pt>
                <c:pt idx="223">
                  <c:v>115.18</c:v>
                </c:pt>
                <c:pt idx="224">
                  <c:v>115.62</c:v>
                </c:pt>
                <c:pt idx="225">
                  <c:v>115.12</c:v>
                </c:pt>
                <c:pt idx="226">
                  <c:v>114.58</c:v>
                </c:pt>
                <c:pt idx="227">
                  <c:v>113.6</c:v>
                </c:pt>
                <c:pt idx="228">
                  <c:v>113.14</c:v>
                </c:pt>
                <c:pt idx="229">
                  <c:v>111.95</c:v>
                </c:pt>
                <c:pt idx="230">
                  <c:v>109</c:v>
                </c:pt>
                <c:pt idx="231">
                  <c:v>106.65</c:v>
                </c:pt>
                <c:pt idx="232">
                  <c:v>102.55</c:v>
                </c:pt>
                <c:pt idx="233">
                  <c:v>95.183000000000007</c:v>
                </c:pt>
                <c:pt idx="234">
                  <c:v>93.599000000000004</c:v>
                </c:pt>
                <c:pt idx="235">
                  <c:v>101</c:v>
                </c:pt>
                <c:pt idx="236">
                  <c:v>106.03</c:v>
                </c:pt>
                <c:pt idx="237">
                  <c:v>108.35</c:v>
                </c:pt>
                <c:pt idx="238">
                  <c:v>110.28</c:v>
                </c:pt>
                <c:pt idx="239">
                  <c:v>112.38</c:v>
                </c:pt>
                <c:pt idx="240">
                  <c:v>113.08</c:v>
                </c:pt>
                <c:pt idx="241">
                  <c:v>113.76</c:v>
                </c:pt>
                <c:pt idx="242">
                  <c:v>113.95</c:v>
                </c:pt>
                <c:pt idx="243">
                  <c:v>114.99</c:v>
                </c:pt>
                <c:pt idx="244">
                  <c:v>114.99</c:v>
                </c:pt>
                <c:pt idx="245">
                  <c:v>114.61</c:v>
                </c:pt>
                <c:pt idx="246">
                  <c:v>114.95</c:v>
                </c:pt>
                <c:pt idx="247">
                  <c:v>114.35</c:v>
                </c:pt>
                <c:pt idx="248">
                  <c:v>113.57</c:v>
                </c:pt>
                <c:pt idx="249">
                  <c:v>111.98</c:v>
                </c:pt>
                <c:pt idx="250">
                  <c:v>110.98</c:v>
                </c:pt>
                <c:pt idx="251">
                  <c:v>109.04</c:v>
                </c:pt>
                <c:pt idx="252">
                  <c:v>106.31</c:v>
                </c:pt>
                <c:pt idx="253">
                  <c:v>102.11</c:v>
                </c:pt>
                <c:pt idx="254">
                  <c:v>92.852999999999994</c:v>
                </c:pt>
                <c:pt idx="255">
                  <c:v>94.894000000000005</c:v>
                </c:pt>
                <c:pt idx="256">
                  <c:v>102.38</c:v>
                </c:pt>
                <c:pt idx="257">
                  <c:v>107.68</c:v>
                </c:pt>
                <c:pt idx="258">
                  <c:v>109.69</c:v>
                </c:pt>
                <c:pt idx="259">
                  <c:v>111.61</c:v>
                </c:pt>
                <c:pt idx="260">
                  <c:v>112.42</c:v>
                </c:pt>
                <c:pt idx="261">
                  <c:v>113.99</c:v>
                </c:pt>
                <c:pt idx="262">
                  <c:v>114.31</c:v>
                </c:pt>
                <c:pt idx="263">
                  <c:v>114.61</c:v>
                </c:pt>
                <c:pt idx="264">
                  <c:v>115.39</c:v>
                </c:pt>
                <c:pt idx="265">
                  <c:v>115.04</c:v>
                </c:pt>
                <c:pt idx="266">
                  <c:v>114.71</c:v>
                </c:pt>
                <c:pt idx="267">
                  <c:v>114</c:v>
                </c:pt>
                <c:pt idx="268">
                  <c:v>114.1</c:v>
                </c:pt>
                <c:pt idx="269">
                  <c:v>113.01</c:v>
                </c:pt>
                <c:pt idx="270">
                  <c:v>111.47</c:v>
                </c:pt>
                <c:pt idx="271">
                  <c:v>110.47</c:v>
                </c:pt>
                <c:pt idx="272">
                  <c:v>108.44</c:v>
                </c:pt>
                <c:pt idx="273">
                  <c:v>104.92</c:v>
                </c:pt>
                <c:pt idx="274">
                  <c:v>99.411000000000001</c:v>
                </c:pt>
                <c:pt idx="275">
                  <c:v>62.463999999999999</c:v>
                </c:pt>
                <c:pt idx="276">
                  <c:v>98.216999999999999</c:v>
                </c:pt>
                <c:pt idx="277">
                  <c:v>103.99</c:v>
                </c:pt>
                <c:pt idx="278">
                  <c:v>107.88</c:v>
                </c:pt>
                <c:pt idx="279">
                  <c:v>109.93</c:v>
                </c:pt>
                <c:pt idx="280">
                  <c:v>111.5</c:v>
                </c:pt>
                <c:pt idx="281">
                  <c:v>113.25</c:v>
                </c:pt>
                <c:pt idx="282">
                  <c:v>114.05</c:v>
                </c:pt>
                <c:pt idx="283">
                  <c:v>114.47</c:v>
                </c:pt>
                <c:pt idx="284">
                  <c:v>114.55</c:v>
                </c:pt>
                <c:pt idx="285">
                  <c:v>115.23</c:v>
                </c:pt>
                <c:pt idx="286">
                  <c:v>115.08</c:v>
                </c:pt>
                <c:pt idx="287">
                  <c:v>114.66</c:v>
                </c:pt>
                <c:pt idx="288">
                  <c:v>114.82</c:v>
                </c:pt>
                <c:pt idx="289">
                  <c:v>113.9</c:v>
                </c:pt>
                <c:pt idx="290">
                  <c:v>112.82</c:v>
                </c:pt>
                <c:pt idx="291">
                  <c:v>112.2</c:v>
                </c:pt>
                <c:pt idx="292">
                  <c:v>110.33</c:v>
                </c:pt>
                <c:pt idx="293">
                  <c:v>107.7</c:v>
                </c:pt>
                <c:pt idx="294">
                  <c:v>104.11</c:v>
                </c:pt>
                <c:pt idx="295">
                  <c:v>98.715000000000003</c:v>
                </c:pt>
                <c:pt idx="296">
                  <c:v>74.468999999999994</c:v>
                </c:pt>
                <c:pt idx="297">
                  <c:v>98.418000000000006</c:v>
                </c:pt>
                <c:pt idx="298">
                  <c:v>104.8</c:v>
                </c:pt>
                <c:pt idx="299">
                  <c:v>108.18</c:v>
                </c:pt>
                <c:pt idx="300">
                  <c:v>110.01</c:v>
                </c:pt>
                <c:pt idx="301">
                  <c:v>111.8</c:v>
                </c:pt>
                <c:pt idx="302">
                  <c:v>113.27</c:v>
                </c:pt>
                <c:pt idx="303">
                  <c:v>113.75</c:v>
                </c:pt>
                <c:pt idx="304">
                  <c:v>114.34</c:v>
                </c:pt>
                <c:pt idx="305">
                  <c:v>115.08</c:v>
                </c:pt>
                <c:pt idx="306">
                  <c:v>115.17</c:v>
                </c:pt>
                <c:pt idx="307">
                  <c:v>114.93</c:v>
                </c:pt>
                <c:pt idx="308">
                  <c:v>114.61</c:v>
                </c:pt>
                <c:pt idx="309">
                  <c:v>114.43</c:v>
                </c:pt>
                <c:pt idx="310">
                  <c:v>113.66</c:v>
                </c:pt>
                <c:pt idx="311">
                  <c:v>112.69</c:v>
                </c:pt>
                <c:pt idx="312">
                  <c:v>111.2</c:v>
                </c:pt>
                <c:pt idx="313">
                  <c:v>110.04</c:v>
                </c:pt>
                <c:pt idx="314">
                  <c:v>107.51</c:v>
                </c:pt>
                <c:pt idx="315">
                  <c:v>104.09</c:v>
                </c:pt>
                <c:pt idx="316">
                  <c:v>98.534000000000006</c:v>
                </c:pt>
                <c:pt idx="317">
                  <c:v>71.838999999999999</c:v>
                </c:pt>
                <c:pt idx="318">
                  <c:v>98.426000000000002</c:v>
                </c:pt>
                <c:pt idx="319">
                  <c:v>104.24</c:v>
                </c:pt>
                <c:pt idx="320">
                  <c:v>107.86</c:v>
                </c:pt>
                <c:pt idx="321">
                  <c:v>109.93</c:v>
                </c:pt>
                <c:pt idx="322">
                  <c:v>111.47</c:v>
                </c:pt>
                <c:pt idx="323">
                  <c:v>112.5</c:v>
                </c:pt>
                <c:pt idx="324">
                  <c:v>113.69</c:v>
                </c:pt>
                <c:pt idx="325">
                  <c:v>114.06</c:v>
                </c:pt>
                <c:pt idx="326">
                  <c:v>114.55</c:v>
                </c:pt>
                <c:pt idx="327">
                  <c:v>115.18</c:v>
                </c:pt>
                <c:pt idx="328">
                  <c:v>114.79</c:v>
                </c:pt>
                <c:pt idx="329">
                  <c:v>114.63</c:v>
                </c:pt>
                <c:pt idx="330">
                  <c:v>113.6</c:v>
                </c:pt>
                <c:pt idx="331">
                  <c:v>113.74</c:v>
                </c:pt>
                <c:pt idx="332">
                  <c:v>112.33</c:v>
                </c:pt>
                <c:pt idx="333">
                  <c:v>110.93</c:v>
                </c:pt>
                <c:pt idx="334">
                  <c:v>108.16</c:v>
                </c:pt>
                <c:pt idx="335">
                  <c:v>107.32</c:v>
                </c:pt>
                <c:pt idx="336">
                  <c:v>102.93</c:v>
                </c:pt>
                <c:pt idx="337">
                  <c:v>95.766000000000005</c:v>
                </c:pt>
                <c:pt idx="338">
                  <c:v>84.751000000000005</c:v>
                </c:pt>
                <c:pt idx="339">
                  <c:v>99.649000000000001</c:v>
                </c:pt>
                <c:pt idx="340">
                  <c:v>104.28</c:v>
                </c:pt>
                <c:pt idx="341">
                  <c:v>107.54</c:v>
                </c:pt>
                <c:pt idx="342">
                  <c:v>109.75</c:v>
                </c:pt>
                <c:pt idx="343">
                  <c:v>111.37</c:v>
                </c:pt>
                <c:pt idx="344">
                  <c:v>112.29</c:v>
                </c:pt>
                <c:pt idx="345">
                  <c:v>112.85</c:v>
                </c:pt>
                <c:pt idx="346">
                  <c:v>114.16</c:v>
                </c:pt>
                <c:pt idx="347">
                  <c:v>114.3</c:v>
                </c:pt>
                <c:pt idx="348">
                  <c:v>114.2</c:v>
                </c:pt>
                <c:pt idx="349">
                  <c:v>114.53</c:v>
                </c:pt>
                <c:pt idx="350">
                  <c:v>114.03</c:v>
                </c:pt>
                <c:pt idx="351">
                  <c:v>113.65</c:v>
                </c:pt>
                <c:pt idx="352">
                  <c:v>112.63</c:v>
                </c:pt>
                <c:pt idx="353">
                  <c:v>111.96</c:v>
                </c:pt>
                <c:pt idx="354">
                  <c:v>110.77</c:v>
                </c:pt>
                <c:pt idx="355">
                  <c:v>108.1</c:v>
                </c:pt>
                <c:pt idx="356">
                  <c:v>105.33</c:v>
                </c:pt>
                <c:pt idx="357">
                  <c:v>100.34</c:v>
                </c:pt>
                <c:pt idx="358">
                  <c:v>90.893000000000001</c:v>
                </c:pt>
                <c:pt idx="359">
                  <c:v>94.921999999999997</c:v>
                </c:pt>
                <c:pt idx="360">
                  <c:v>101.59</c:v>
                </c:pt>
                <c:pt idx="361">
                  <c:v>106.01</c:v>
                </c:pt>
                <c:pt idx="362">
                  <c:v>108.11</c:v>
                </c:pt>
                <c:pt idx="363">
                  <c:v>109.8</c:v>
                </c:pt>
                <c:pt idx="364">
                  <c:v>111.77</c:v>
                </c:pt>
                <c:pt idx="365">
                  <c:v>112.31</c:v>
                </c:pt>
                <c:pt idx="366">
                  <c:v>113.03</c:v>
                </c:pt>
                <c:pt idx="367">
                  <c:v>113.81</c:v>
                </c:pt>
                <c:pt idx="368">
                  <c:v>114.04</c:v>
                </c:pt>
                <c:pt idx="369">
                  <c:v>113.89</c:v>
                </c:pt>
                <c:pt idx="370">
                  <c:v>113.57</c:v>
                </c:pt>
                <c:pt idx="371">
                  <c:v>113.88</c:v>
                </c:pt>
                <c:pt idx="372">
                  <c:v>113.15</c:v>
                </c:pt>
                <c:pt idx="373">
                  <c:v>112.17</c:v>
                </c:pt>
                <c:pt idx="374">
                  <c:v>111.37</c:v>
                </c:pt>
                <c:pt idx="375">
                  <c:v>109.65</c:v>
                </c:pt>
                <c:pt idx="376">
                  <c:v>107.42</c:v>
                </c:pt>
                <c:pt idx="377">
                  <c:v>105.22</c:v>
                </c:pt>
                <c:pt idx="378">
                  <c:v>99.298000000000002</c:v>
                </c:pt>
                <c:pt idx="379">
                  <c:v>89.025000000000006</c:v>
                </c:pt>
                <c:pt idx="380">
                  <c:v>95.822999999999993</c:v>
                </c:pt>
                <c:pt idx="381">
                  <c:v>102.67</c:v>
                </c:pt>
                <c:pt idx="382">
                  <c:v>107.06</c:v>
                </c:pt>
                <c:pt idx="383">
                  <c:v>108.82</c:v>
                </c:pt>
                <c:pt idx="384">
                  <c:v>110.54</c:v>
                </c:pt>
                <c:pt idx="385">
                  <c:v>111.99</c:v>
                </c:pt>
                <c:pt idx="386">
                  <c:v>112.95</c:v>
                </c:pt>
                <c:pt idx="387">
                  <c:v>113.22</c:v>
                </c:pt>
                <c:pt idx="388">
                  <c:v>114.15</c:v>
                </c:pt>
                <c:pt idx="389">
                  <c:v>114.16</c:v>
                </c:pt>
                <c:pt idx="390">
                  <c:v>113.92</c:v>
                </c:pt>
                <c:pt idx="391">
                  <c:v>113.66</c:v>
                </c:pt>
                <c:pt idx="392">
                  <c:v>113.64</c:v>
                </c:pt>
                <c:pt idx="393">
                  <c:v>112.89</c:v>
                </c:pt>
                <c:pt idx="394">
                  <c:v>111.88</c:v>
                </c:pt>
                <c:pt idx="395">
                  <c:v>111.21</c:v>
                </c:pt>
                <c:pt idx="396">
                  <c:v>109.24</c:v>
                </c:pt>
                <c:pt idx="397">
                  <c:v>107.08</c:v>
                </c:pt>
                <c:pt idx="398">
                  <c:v>103.67</c:v>
                </c:pt>
                <c:pt idx="399">
                  <c:v>98.100999999999999</c:v>
                </c:pt>
                <c:pt idx="400">
                  <c:v>72.302000000000007</c:v>
                </c:pt>
                <c:pt idx="401">
                  <c:v>97.433000000000007</c:v>
                </c:pt>
                <c:pt idx="402">
                  <c:v>103.52</c:v>
                </c:pt>
                <c:pt idx="403">
                  <c:v>106.69</c:v>
                </c:pt>
                <c:pt idx="404">
                  <c:v>108.81</c:v>
                </c:pt>
                <c:pt idx="405">
                  <c:v>110.33</c:v>
                </c:pt>
                <c:pt idx="406">
                  <c:v>112.12</c:v>
                </c:pt>
                <c:pt idx="407">
                  <c:v>112.97</c:v>
                </c:pt>
                <c:pt idx="408">
                  <c:v>113.38</c:v>
                </c:pt>
                <c:pt idx="409">
                  <c:v>114.13</c:v>
                </c:pt>
                <c:pt idx="410">
                  <c:v>114.15</c:v>
                </c:pt>
                <c:pt idx="411">
                  <c:v>114.08</c:v>
                </c:pt>
                <c:pt idx="412">
                  <c:v>113.61</c:v>
                </c:pt>
                <c:pt idx="413">
                  <c:v>113.63</c:v>
                </c:pt>
                <c:pt idx="414">
                  <c:v>112.91</c:v>
                </c:pt>
                <c:pt idx="415">
                  <c:v>111.76</c:v>
                </c:pt>
                <c:pt idx="416">
                  <c:v>111.27</c:v>
                </c:pt>
                <c:pt idx="417">
                  <c:v>109.17</c:v>
                </c:pt>
                <c:pt idx="418">
                  <c:v>106.82</c:v>
                </c:pt>
                <c:pt idx="419">
                  <c:v>103.34</c:v>
                </c:pt>
                <c:pt idx="420">
                  <c:v>98.322999999999993</c:v>
                </c:pt>
                <c:pt idx="421">
                  <c:v>73.281999999999996</c:v>
                </c:pt>
                <c:pt idx="422">
                  <c:v>96.662000000000006</c:v>
                </c:pt>
                <c:pt idx="423">
                  <c:v>103.16</c:v>
                </c:pt>
                <c:pt idx="424">
                  <c:v>106.61</c:v>
                </c:pt>
                <c:pt idx="425">
                  <c:v>108.57</c:v>
                </c:pt>
                <c:pt idx="426">
                  <c:v>110.44</c:v>
                </c:pt>
                <c:pt idx="427">
                  <c:v>112.02</c:v>
                </c:pt>
                <c:pt idx="428">
                  <c:v>112.47</c:v>
                </c:pt>
                <c:pt idx="429">
                  <c:v>113.19</c:v>
                </c:pt>
                <c:pt idx="430">
                  <c:v>113.18</c:v>
                </c:pt>
                <c:pt idx="431">
                  <c:v>114.04</c:v>
                </c:pt>
                <c:pt idx="432">
                  <c:v>113.83</c:v>
                </c:pt>
                <c:pt idx="433">
                  <c:v>113.4</c:v>
                </c:pt>
                <c:pt idx="434">
                  <c:v>113.23</c:v>
                </c:pt>
                <c:pt idx="435">
                  <c:v>112.57</c:v>
                </c:pt>
                <c:pt idx="436">
                  <c:v>111.46</c:v>
                </c:pt>
                <c:pt idx="437">
                  <c:v>110.03</c:v>
                </c:pt>
                <c:pt idx="438">
                  <c:v>108.79</c:v>
                </c:pt>
                <c:pt idx="439">
                  <c:v>106.3</c:v>
                </c:pt>
                <c:pt idx="440">
                  <c:v>102.58</c:v>
                </c:pt>
                <c:pt idx="441">
                  <c:v>97.23</c:v>
                </c:pt>
                <c:pt idx="442">
                  <c:v>74.537999999999997</c:v>
                </c:pt>
                <c:pt idx="443">
                  <c:v>97.227000000000004</c:v>
                </c:pt>
                <c:pt idx="444">
                  <c:v>102.5</c:v>
                </c:pt>
                <c:pt idx="445">
                  <c:v>106.33</c:v>
                </c:pt>
                <c:pt idx="446">
                  <c:v>108.57</c:v>
                </c:pt>
                <c:pt idx="447">
                  <c:v>109.98</c:v>
                </c:pt>
                <c:pt idx="448">
                  <c:v>111.69</c:v>
                </c:pt>
                <c:pt idx="449">
                  <c:v>112.31</c:v>
                </c:pt>
                <c:pt idx="450">
                  <c:v>112.67</c:v>
                </c:pt>
                <c:pt idx="451">
                  <c:v>113.14</c:v>
                </c:pt>
                <c:pt idx="452">
                  <c:v>113.7</c:v>
                </c:pt>
                <c:pt idx="453">
                  <c:v>113.32</c:v>
                </c:pt>
                <c:pt idx="454">
                  <c:v>113.26</c:v>
                </c:pt>
                <c:pt idx="455">
                  <c:v>112.17</c:v>
                </c:pt>
                <c:pt idx="456">
                  <c:v>112.31</c:v>
                </c:pt>
                <c:pt idx="457">
                  <c:v>110.92</c:v>
                </c:pt>
                <c:pt idx="458">
                  <c:v>109.61</c:v>
                </c:pt>
                <c:pt idx="459">
                  <c:v>107.6</c:v>
                </c:pt>
                <c:pt idx="460">
                  <c:v>105.63</c:v>
                </c:pt>
                <c:pt idx="461">
                  <c:v>101.07</c:v>
                </c:pt>
                <c:pt idx="462">
                  <c:v>94.122</c:v>
                </c:pt>
                <c:pt idx="463">
                  <c:v>86.263000000000005</c:v>
                </c:pt>
                <c:pt idx="464">
                  <c:v>99.4</c:v>
                </c:pt>
                <c:pt idx="465">
                  <c:v>103.28</c:v>
                </c:pt>
                <c:pt idx="466">
                  <c:v>107.06</c:v>
                </c:pt>
                <c:pt idx="467">
                  <c:v>108.62</c:v>
                </c:pt>
                <c:pt idx="468">
                  <c:v>110.21</c:v>
                </c:pt>
                <c:pt idx="469">
                  <c:v>111</c:v>
                </c:pt>
                <c:pt idx="470">
                  <c:v>112.28</c:v>
                </c:pt>
                <c:pt idx="471">
                  <c:v>112.8</c:v>
                </c:pt>
                <c:pt idx="472">
                  <c:v>112.87</c:v>
                </c:pt>
                <c:pt idx="473">
                  <c:v>113.54</c:v>
                </c:pt>
                <c:pt idx="474">
                  <c:v>113.1</c:v>
                </c:pt>
                <c:pt idx="475">
                  <c:v>112.51</c:v>
                </c:pt>
                <c:pt idx="476">
                  <c:v>112.12</c:v>
                </c:pt>
                <c:pt idx="477">
                  <c:v>111.91</c:v>
                </c:pt>
                <c:pt idx="478">
                  <c:v>110.42</c:v>
                </c:pt>
                <c:pt idx="479">
                  <c:v>109.29</c:v>
                </c:pt>
                <c:pt idx="480">
                  <c:v>106.44</c:v>
                </c:pt>
                <c:pt idx="481">
                  <c:v>104.69</c:v>
                </c:pt>
                <c:pt idx="482">
                  <c:v>98.453999999999994</c:v>
                </c:pt>
                <c:pt idx="483">
                  <c:v>88.454999999999998</c:v>
                </c:pt>
                <c:pt idx="484">
                  <c:v>94.884</c:v>
                </c:pt>
                <c:pt idx="485">
                  <c:v>100.31</c:v>
                </c:pt>
                <c:pt idx="486">
                  <c:v>104.95</c:v>
                </c:pt>
                <c:pt idx="487">
                  <c:v>106.95</c:v>
                </c:pt>
                <c:pt idx="488">
                  <c:v>109.34</c:v>
                </c:pt>
                <c:pt idx="489">
                  <c:v>110.64</c:v>
                </c:pt>
                <c:pt idx="490">
                  <c:v>111.13</c:v>
                </c:pt>
                <c:pt idx="491">
                  <c:v>112.53</c:v>
                </c:pt>
                <c:pt idx="492">
                  <c:v>112.52</c:v>
                </c:pt>
                <c:pt idx="493">
                  <c:v>112.77</c:v>
                </c:pt>
                <c:pt idx="494">
                  <c:v>112.63</c:v>
                </c:pt>
                <c:pt idx="495">
                  <c:v>112.96</c:v>
                </c:pt>
                <c:pt idx="496">
                  <c:v>112.5</c:v>
                </c:pt>
                <c:pt idx="497">
                  <c:v>111.69</c:v>
                </c:pt>
                <c:pt idx="498">
                  <c:v>111.52</c:v>
                </c:pt>
                <c:pt idx="499">
                  <c:v>109.88</c:v>
                </c:pt>
                <c:pt idx="500">
                  <c:v>108.01</c:v>
                </c:pt>
                <c:pt idx="501">
                  <c:v>106.89</c:v>
                </c:pt>
                <c:pt idx="502">
                  <c:v>103.61</c:v>
                </c:pt>
                <c:pt idx="503">
                  <c:v>98.037000000000006</c:v>
                </c:pt>
                <c:pt idx="504">
                  <c:v>88.093000000000004</c:v>
                </c:pt>
                <c:pt idx="505">
                  <c:v>94.373999999999995</c:v>
                </c:pt>
                <c:pt idx="506">
                  <c:v>101.53</c:v>
                </c:pt>
                <c:pt idx="507">
                  <c:v>105.67</c:v>
                </c:pt>
                <c:pt idx="508">
                  <c:v>108</c:v>
                </c:pt>
                <c:pt idx="509">
                  <c:v>109.76</c:v>
                </c:pt>
                <c:pt idx="510">
                  <c:v>110.58</c:v>
                </c:pt>
                <c:pt idx="511">
                  <c:v>111.5</c:v>
                </c:pt>
                <c:pt idx="512">
                  <c:v>112.52</c:v>
                </c:pt>
                <c:pt idx="513">
                  <c:v>112.75</c:v>
                </c:pt>
                <c:pt idx="514">
                  <c:v>112.86</c:v>
                </c:pt>
                <c:pt idx="515">
                  <c:v>113.23</c:v>
                </c:pt>
                <c:pt idx="516">
                  <c:v>112.98</c:v>
                </c:pt>
                <c:pt idx="517">
                  <c:v>112.16</c:v>
                </c:pt>
                <c:pt idx="518">
                  <c:v>111.48</c:v>
                </c:pt>
                <c:pt idx="519">
                  <c:v>111.26</c:v>
                </c:pt>
                <c:pt idx="520">
                  <c:v>109.75</c:v>
                </c:pt>
                <c:pt idx="521">
                  <c:v>108.06</c:v>
                </c:pt>
                <c:pt idx="522">
                  <c:v>106.65</c:v>
                </c:pt>
                <c:pt idx="523">
                  <c:v>103.57</c:v>
                </c:pt>
                <c:pt idx="524">
                  <c:v>97.352999999999994</c:v>
                </c:pt>
                <c:pt idx="525">
                  <c:v>78.275000000000006</c:v>
                </c:pt>
                <c:pt idx="526">
                  <c:v>95.082999999999998</c:v>
                </c:pt>
                <c:pt idx="527">
                  <c:v>101.39</c:v>
                </c:pt>
                <c:pt idx="528">
                  <c:v>104.89</c:v>
                </c:pt>
                <c:pt idx="529">
                  <c:v>107.67</c:v>
                </c:pt>
                <c:pt idx="530">
                  <c:v>109.31</c:v>
                </c:pt>
                <c:pt idx="531">
                  <c:v>110.51</c:v>
                </c:pt>
                <c:pt idx="532">
                  <c:v>111.49</c:v>
                </c:pt>
                <c:pt idx="533">
                  <c:v>112.5</c:v>
                </c:pt>
                <c:pt idx="534">
                  <c:v>112.58</c:v>
                </c:pt>
                <c:pt idx="535">
                  <c:v>112.61</c:v>
                </c:pt>
                <c:pt idx="536">
                  <c:v>113.28</c:v>
                </c:pt>
                <c:pt idx="537">
                  <c:v>112.83</c:v>
                </c:pt>
                <c:pt idx="538">
                  <c:v>112.23</c:v>
                </c:pt>
                <c:pt idx="539">
                  <c:v>111.33</c:v>
                </c:pt>
                <c:pt idx="540">
                  <c:v>111.05</c:v>
                </c:pt>
                <c:pt idx="541">
                  <c:v>109.71</c:v>
                </c:pt>
                <c:pt idx="542">
                  <c:v>107.7</c:v>
                </c:pt>
                <c:pt idx="543">
                  <c:v>105.35</c:v>
                </c:pt>
                <c:pt idx="544">
                  <c:v>102.92</c:v>
                </c:pt>
                <c:pt idx="545">
                  <c:v>97.435000000000002</c:v>
                </c:pt>
                <c:pt idx="546">
                  <c:v>70.498999999999995</c:v>
                </c:pt>
                <c:pt idx="547">
                  <c:v>94.519000000000005</c:v>
                </c:pt>
                <c:pt idx="548">
                  <c:v>100.89</c:v>
                </c:pt>
                <c:pt idx="549">
                  <c:v>104.8</c:v>
                </c:pt>
                <c:pt idx="550">
                  <c:v>106.71</c:v>
                </c:pt>
                <c:pt idx="551">
                  <c:v>109.23</c:v>
                </c:pt>
                <c:pt idx="552">
                  <c:v>110.23</c:v>
                </c:pt>
                <c:pt idx="553">
                  <c:v>110.73</c:v>
                </c:pt>
                <c:pt idx="554">
                  <c:v>112.15</c:v>
                </c:pt>
                <c:pt idx="555">
                  <c:v>112.11</c:v>
                </c:pt>
                <c:pt idx="556">
                  <c:v>112.41</c:v>
                </c:pt>
                <c:pt idx="557">
                  <c:v>112.13</c:v>
                </c:pt>
                <c:pt idx="558">
                  <c:v>112.44</c:v>
                </c:pt>
                <c:pt idx="559">
                  <c:v>111.52</c:v>
                </c:pt>
                <c:pt idx="560">
                  <c:v>110.88</c:v>
                </c:pt>
                <c:pt idx="561">
                  <c:v>110.59</c:v>
                </c:pt>
                <c:pt idx="562">
                  <c:v>109.2</c:v>
                </c:pt>
                <c:pt idx="563">
                  <c:v>107.05</c:v>
                </c:pt>
                <c:pt idx="564">
                  <c:v>104.4</c:v>
                </c:pt>
                <c:pt idx="565">
                  <c:v>101.81</c:v>
                </c:pt>
                <c:pt idx="566">
                  <c:v>95.253</c:v>
                </c:pt>
                <c:pt idx="567">
                  <c:v>74.168000000000006</c:v>
                </c:pt>
                <c:pt idx="568">
                  <c:v>96.361000000000004</c:v>
                </c:pt>
                <c:pt idx="569">
                  <c:v>101.84</c:v>
                </c:pt>
                <c:pt idx="570">
                  <c:v>105.03</c:v>
                </c:pt>
                <c:pt idx="571">
                  <c:v>107.12</c:v>
                </c:pt>
                <c:pt idx="572">
                  <c:v>108.96</c:v>
                </c:pt>
                <c:pt idx="573">
                  <c:v>110</c:v>
                </c:pt>
                <c:pt idx="574">
                  <c:v>110.55</c:v>
                </c:pt>
                <c:pt idx="575">
                  <c:v>111.52</c:v>
                </c:pt>
                <c:pt idx="576">
                  <c:v>112.03</c:v>
                </c:pt>
                <c:pt idx="577">
                  <c:v>112</c:v>
                </c:pt>
                <c:pt idx="578">
                  <c:v>111.37</c:v>
                </c:pt>
                <c:pt idx="579">
                  <c:v>112.13</c:v>
                </c:pt>
                <c:pt idx="580">
                  <c:v>110.99</c:v>
                </c:pt>
                <c:pt idx="581">
                  <c:v>110.41</c:v>
                </c:pt>
                <c:pt idx="582">
                  <c:v>109.75</c:v>
                </c:pt>
                <c:pt idx="583">
                  <c:v>108.41</c:v>
                </c:pt>
                <c:pt idx="584">
                  <c:v>105.56</c:v>
                </c:pt>
                <c:pt idx="585">
                  <c:v>103.46</c:v>
                </c:pt>
                <c:pt idx="586">
                  <c:v>100.02</c:v>
                </c:pt>
                <c:pt idx="587">
                  <c:v>92.198999999999998</c:v>
                </c:pt>
                <c:pt idx="588">
                  <c:v>88.563000000000002</c:v>
                </c:pt>
                <c:pt idx="589">
                  <c:v>98.647000000000006</c:v>
                </c:pt>
                <c:pt idx="590">
                  <c:v>102.54</c:v>
                </c:pt>
                <c:pt idx="591">
                  <c:v>105.77</c:v>
                </c:pt>
                <c:pt idx="592">
                  <c:v>107.2</c:v>
                </c:pt>
                <c:pt idx="593">
                  <c:v>109.27</c:v>
                </c:pt>
                <c:pt idx="594">
                  <c:v>110.11</c:v>
                </c:pt>
                <c:pt idx="595">
                  <c:v>110.72</c:v>
                </c:pt>
                <c:pt idx="596">
                  <c:v>111.81</c:v>
                </c:pt>
                <c:pt idx="597">
                  <c:v>111.82</c:v>
                </c:pt>
                <c:pt idx="598">
                  <c:v>111.79</c:v>
                </c:pt>
                <c:pt idx="599">
                  <c:v>111.24</c:v>
                </c:pt>
                <c:pt idx="600">
                  <c:v>111.43</c:v>
                </c:pt>
                <c:pt idx="601">
                  <c:v>111.05</c:v>
                </c:pt>
                <c:pt idx="602">
                  <c:v>110.05</c:v>
                </c:pt>
                <c:pt idx="603">
                  <c:v>109.27</c:v>
                </c:pt>
                <c:pt idx="604">
                  <c:v>108.3</c:v>
                </c:pt>
                <c:pt idx="605">
                  <c:v>105.32</c:v>
                </c:pt>
                <c:pt idx="606">
                  <c:v>103.59</c:v>
                </c:pt>
                <c:pt idx="607">
                  <c:v>97.8</c:v>
                </c:pt>
                <c:pt idx="608">
                  <c:v>88.391000000000005</c:v>
                </c:pt>
                <c:pt idx="609">
                  <c:v>94.730999999999995</c:v>
                </c:pt>
                <c:pt idx="610">
                  <c:v>99.248000000000005</c:v>
                </c:pt>
                <c:pt idx="611">
                  <c:v>103.62</c:v>
                </c:pt>
                <c:pt idx="612">
                  <c:v>105.85</c:v>
                </c:pt>
                <c:pt idx="613">
                  <c:v>108.36</c:v>
                </c:pt>
                <c:pt idx="614">
                  <c:v>109.54</c:v>
                </c:pt>
                <c:pt idx="615">
                  <c:v>110.08</c:v>
                </c:pt>
                <c:pt idx="616">
                  <c:v>110.96</c:v>
                </c:pt>
                <c:pt idx="617">
                  <c:v>111.6</c:v>
                </c:pt>
                <c:pt idx="618">
                  <c:v>111.74</c:v>
                </c:pt>
                <c:pt idx="619">
                  <c:v>111.68</c:v>
                </c:pt>
                <c:pt idx="620">
                  <c:v>112</c:v>
                </c:pt>
                <c:pt idx="621">
                  <c:v>111.55</c:v>
                </c:pt>
                <c:pt idx="622">
                  <c:v>110.85</c:v>
                </c:pt>
                <c:pt idx="623">
                  <c:v>109.89</c:v>
                </c:pt>
                <c:pt idx="624">
                  <c:v>109.07</c:v>
                </c:pt>
                <c:pt idx="625">
                  <c:v>107.23</c:v>
                </c:pt>
                <c:pt idx="626">
                  <c:v>105.36</c:v>
                </c:pt>
                <c:pt idx="627">
                  <c:v>102.93</c:v>
                </c:pt>
                <c:pt idx="628">
                  <c:v>97.834000000000003</c:v>
                </c:pt>
                <c:pt idx="629">
                  <c:v>91.242000000000004</c:v>
                </c:pt>
                <c:pt idx="630">
                  <c:v>92.251000000000005</c:v>
                </c:pt>
                <c:pt idx="631">
                  <c:v>99.501999999999995</c:v>
                </c:pt>
                <c:pt idx="632">
                  <c:v>103.96</c:v>
                </c:pt>
                <c:pt idx="633">
                  <c:v>106.04</c:v>
                </c:pt>
                <c:pt idx="634">
                  <c:v>108.58</c:v>
                </c:pt>
                <c:pt idx="635">
                  <c:v>109.26</c:v>
                </c:pt>
                <c:pt idx="636">
                  <c:v>110.26</c:v>
                </c:pt>
                <c:pt idx="637">
                  <c:v>110.71</c:v>
                </c:pt>
                <c:pt idx="638">
                  <c:v>111.58</c:v>
                </c:pt>
                <c:pt idx="639">
                  <c:v>111.57</c:v>
                </c:pt>
                <c:pt idx="640">
                  <c:v>111.33</c:v>
                </c:pt>
                <c:pt idx="641">
                  <c:v>111.88</c:v>
                </c:pt>
                <c:pt idx="642">
                  <c:v>111.02</c:v>
                </c:pt>
                <c:pt idx="643">
                  <c:v>110.45</c:v>
                </c:pt>
                <c:pt idx="644">
                  <c:v>109.35</c:v>
                </c:pt>
                <c:pt idx="645">
                  <c:v>108.72</c:v>
                </c:pt>
                <c:pt idx="646">
                  <c:v>107.02</c:v>
                </c:pt>
                <c:pt idx="647">
                  <c:v>104.83</c:v>
                </c:pt>
                <c:pt idx="648">
                  <c:v>102.58</c:v>
                </c:pt>
                <c:pt idx="649">
                  <c:v>96.691000000000003</c:v>
                </c:pt>
                <c:pt idx="650">
                  <c:v>85.691000000000003</c:v>
                </c:pt>
                <c:pt idx="651">
                  <c:v>92.718000000000004</c:v>
                </c:pt>
                <c:pt idx="652">
                  <c:v>99.700999999999993</c:v>
                </c:pt>
                <c:pt idx="653">
                  <c:v>102.88</c:v>
                </c:pt>
                <c:pt idx="654">
                  <c:v>105.3</c:v>
                </c:pt>
                <c:pt idx="655">
                  <c:v>107.75</c:v>
                </c:pt>
                <c:pt idx="656">
                  <c:v>108.95</c:v>
                </c:pt>
                <c:pt idx="657">
                  <c:v>109.89</c:v>
                </c:pt>
                <c:pt idx="658">
                  <c:v>110.32</c:v>
                </c:pt>
                <c:pt idx="659">
                  <c:v>111.2</c:v>
                </c:pt>
                <c:pt idx="660">
                  <c:v>111.21</c:v>
                </c:pt>
                <c:pt idx="661">
                  <c:v>111.23</c:v>
                </c:pt>
                <c:pt idx="662">
                  <c:v>111.49</c:v>
                </c:pt>
                <c:pt idx="663">
                  <c:v>110.73</c:v>
                </c:pt>
                <c:pt idx="664">
                  <c:v>109.98</c:v>
                </c:pt>
                <c:pt idx="665">
                  <c:v>109.52</c:v>
                </c:pt>
                <c:pt idx="666">
                  <c:v>108.23</c:v>
                </c:pt>
                <c:pt idx="667">
                  <c:v>106.33</c:v>
                </c:pt>
                <c:pt idx="668">
                  <c:v>103.74</c:v>
                </c:pt>
                <c:pt idx="669">
                  <c:v>101.11</c:v>
                </c:pt>
                <c:pt idx="670">
                  <c:v>95.006</c:v>
                </c:pt>
                <c:pt idx="671">
                  <c:v>72.322999999999993</c:v>
                </c:pt>
                <c:pt idx="672">
                  <c:v>94.191999999999993</c:v>
                </c:pt>
                <c:pt idx="673">
                  <c:v>100.12</c:v>
                </c:pt>
                <c:pt idx="674">
                  <c:v>103.39</c:v>
                </c:pt>
                <c:pt idx="675">
                  <c:v>105.39</c:v>
                </c:pt>
                <c:pt idx="676">
                  <c:v>107.95</c:v>
                </c:pt>
                <c:pt idx="677">
                  <c:v>108.74</c:v>
                </c:pt>
                <c:pt idx="678">
                  <c:v>109.12</c:v>
                </c:pt>
                <c:pt idx="679">
                  <c:v>110.6</c:v>
                </c:pt>
                <c:pt idx="680">
                  <c:v>110.53</c:v>
                </c:pt>
                <c:pt idx="681">
                  <c:v>110.78</c:v>
                </c:pt>
                <c:pt idx="682">
                  <c:v>110.49</c:v>
                </c:pt>
                <c:pt idx="683">
                  <c:v>110.89</c:v>
                </c:pt>
                <c:pt idx="684">
                  <c:v>109.78</c:v>
                </c:pt>
                <c:pt idx="685">
                  <c:v>109.36</c:v>
                </c:pt>
                <c:pt idx="686">
                  <c:v>108.94</c:v>
                </c:pt>
                <c:pt idx="687">
                  <c:v>107.48</c:v>
                </c:pt>
                <c:pt idx="688">
                  <c:v>105.47</c:v>
                </c:pt>
                <c:pt idx="689">
                  <c:v>102.61</c:v>
                </c:pt>
                <c:pt idx="690">
                  <c:v>99.917000000000002</c:v>
                </c:pt>
                <c:pt idx="691">
                  <c:v>92.641000000000005</c:v>
                </c:pt>
                <c:pt idx="692">
                  <c:v>76.77</c:v>
                </c:pt>
                <c:pt idx="693">
                  <c:v>96.373999999999995</c:v>
                </c:pt>
                <c:pt idx="694">
                  <c:v>100.98</c:v>
                </c:pt>
                <c:pt idx="695">
                  <c:v>103.72</c:v>
                </c:pt>
                <c:pt idx="696">
                  <c:v>106.01</c:v>
                </c:pt>
                <c:pt idx="697">
                  <c:v>107.85</c:v>
                </c:pt>
                <c:pt idx="698">
                  <c:v>108.64</c:v>
                </c:pt>
                <c:pt idx="699">
                  <c:v>109.19</c:v>
                </c:pt>
                <c:pt idx="700">
                  <c:v>110.13</c:v>
                </c:pt>
                <c:pt idx="701">
                  <c:v>110.61</c:v>
                </c:pt>
                <c:pt idx="702">
                  <c:v>110.53</c:v>
                </c:pt>
                <c:pt idx="703">
                  <c:v>110.66</c:v>
                </c:pt>
                <c:pt idx="704">
                  <c:v>110.7</c:v>
                </c:pt>
                <c:pt idx="705">
                  <c:v>109.41</c:v>
                </c:pt>
                <c:pt idx="706">
                  <c:v>108.92</c:v>
                </c:pt>
                <c:pt idx="707">
                  <c:v>108.1</c:v>
                </c:pt>
                <c:pt idx="708">
                  <c:v>106.71</c:v>
                </c:pt>
                <c:pt idx="709">
                  <c:v>103.85</c:v>
                </c:pt>
                <c:pt idx="710">
                  <c:v>102.79</c:v>
                </c:pt>
                <c:pt idx="711">
                  <c:v>98.087999999999994</c:v>
                </c:pt>
                <c:pt idx="712">
                  <c:v>90.444999999999993</c:v>
                </c:pt>
                <c:pt idx="713">
                  <c:v>87.274000000000001</c:v>
                </c:pt>
                <c:pt idx="714">
                  <c:v>97.59</c:v>
                </c:pt>
                <c:pt idx="715">
                  <c:v>101.22</c:v>
                </c:pt>
                <c:pt idx="716">
                  <c:v>104.32</c:v>
                </c:pt>
                <c:pt idx="717">
                  <c:v>106.41</c:v>
                </c:pt>
                <c:pt idx="718">
                  <c:v>107.96</c:v>
                </c:pt>
                <c:pt idx="719">
                  <c:v>108.74</c:v>
                </c:pt>
                <c:pt idx="720">
                  <c:v>109.33</c:v>
                </c:pt>
                <c:pt idx="721">
                  <c:v>110.41</c:v>
                </c:pt>
                <c:pt idx="722">
                  <c:v>110.38</c:v>
                </c:pt>
                <c:pt idx="723">
                  <c:v>110.37</c:v>
                </c:pt>
                <c:pt idx="724">
                  <c:v>110.54</c:v>
                </c:pt>
                <c:pt idx="725">
                  <c:v>109.87</c:v>
                </c:pt>
                <c:pt idx="726">
                  <c:v>109.54</c:v>
                </c:pt>
                <c:pt idx="727">
                  <c:v>108.6</c:v>
                </c:pt>
                <c:pt idx="728">
                  <c:v>107.66</c:v>
                </c:pt>
                <c:pt idx="729">
                  <c:v>106.86</c:v>
                </c:pt>
                <c:pt idx="730">
                  <c:v>103.81</c:v>
                </c:pt>
                <c:pt idx="731">
                  <c:v>102.26</c:v>
                </c:pt>
                <c:pt idx="732">
                  <c:v>96.058000000000007</c:v>
                </c:pt>
                <c:pt idx="733">
                  <c:v>88.216999999999999</c:v>
                </c:pt>
                <c:pt idx="734">
                  <c:v>92.497</c:v>
                </c:pt>
                <c:pt idx="735">
                  <c:v>97.143000000000001</c:v>
                </c:pt>
                <c:pt idx="736">
                  <c:v>101.77</c:v>
                </c:pt>
                <c:pt idx="737">
                  <c:v>103.99</c:v>
                </c:pt>
                <c:pt idx="738">
                  <c:v>106.54</c:v>
                </c:pt>
                <c:pt idx="739">
                  <c:v>107.75</c:v>
                </c:pt>
                <c:pt idx="740">
                  <c:v>108.29</c:v>
                </c:pt>
                <c:pt idx="741">
                  <c:v>109.92</c:v>
                </c:pt>
                <c:pt idx="742">
                  <c:v>109.85</c:v>
                </c:pt>
                <c:pt idx="743">
                  <c:v>110.03</c:v>
                </c:pt>
                <c:pt idx="744">
                  <c:v>109.93</c:v>
                </c:pt>
                <c:pt idx="745">
                  <c:v>110.3</c:v>
                </c:pt>
                <c:pt idx="746">
                  <c:v>109.79</c:v>
                </c:pt>
                <c:pt idx="747">
                  <c:v>109.21</c:v>
                </c:pt>
                <c:pt idx="748">
                  <c:v>108.98</c:v>
                </c:pt>
                <c:pt idx="749">
                  <c:v>107.31</c:v>
                </c:pt>
                <c:pt idx="750">
                  <c:v>105.54</c:v>
                </c:pt>
                <c:pt idx="751">
                  <c:v>103.62</c:v>
                </c:pt>
                <c:pt idx="752">
                  <c:v>101.55</c:v>
                </c:pt>
                <c:pt idx="753">
                  <c:v>96.460999999999999</c:v>
                </c:pt>
                <c:pt idx="754">
                  <c:v>91.805999999999997</c:v>
                </c:pt>
                <c:pt idx="755">
                  <c:v>88.784999999999997</c:v>
                </c:pt>
                <c:pt idx="756">
                  <c:v>97.004999999999995</c:v>
                </c:pt>
                <c:pt idx="757">
                  <c:v>101.87</c:v>
                </c:pt>
                <c:pt idx="758">
                  <c:v>103.85</c:v>
                </c:pt>
                <c:pt idx="759">
                  <c:v>106.58</c:v>
                </c:pt>
                <c:pt idx="760">
                  <c:v>107.08</c:v>
                </c:pt>
                <c:pt idx="761">
                  <c:v>108.23</c:v>
                </c:pt>
                <c:pt idx="762">
                  <c:v>109.33</c:v>
                </c:pt>
                <c:pt idx="763">
                  <c:v>109.57</c:v>
                </c:pt>
                <c:pt idx="764">
                  <c:v>109.62</c:v>
                </c:pt>
                <c:pt idx="765">
                  <c:v>110.12</c:v>
                </c:pt>
                <c:pt idx="766">
                  <c:v>109.98</c:v>
                </c:pt>
                <c:pt idx="767">
                  <c:v>109</c:v>
                </c:pt>
                <c:pt idx="768">
                  <c:v>108.41</c:v>
                </c:pt>
                <c:pt idx="769">
                  <c:v>108.17</c:v>
                </c:pt>
                <c:pt idx="770">
                  <c:v>106.66</c:v>
                </c:pt>
                <c:pt idx="771">
                  <c:v>105.08</c:v>
                </c:pt>
                <c:pt idx="772">
                  <c:v>103.65</c:v>
                </c:pt>
                <c:pt idx="773">
                  <c:v>100.65</c:v>
                </c:pt>
                <c:pt idx="774">
                  <c:v>94.61</c:v>
                </c:pt>
                <c:pt idx="775">
                  <c:v>81.218000000000004</c:v>
                </c:pt>
                <c:pt idx="776">
                  <c:v>91.111999999999995</c:v>
                </c:pt>
                <c:pt idx="777">
                  <c:v>97.677999999999997</c:v>
                </c:pt>
                <c:pt idx="778">
                  <c:v>100.78</c:v>
                </c:pt>
                <c:pt idx="779">
                  <c:v>103.89</c:v>
                </c:pt>
                <c:pt idx="780">
                  <c:v>105.66</c:v>
                </c:pt>
                <c:pt idx="781">
                  <c:v>106.77</c:v>
                </c:pt>
                <c:pt idx="782">
                  <c:v>107.79</c:v>
                </c:pt>
                <c:pt idx="783">
                  <c:v>108.89</c:v>
                </c:pt>
                <c:pt idx="784">
                  <c:v>108.95</c:v>
                </c:pt>
                <c:pt idx="785">
                  <c:v>109.02</c:v>
                </c:pt>
                <c:pt idx="786">
                  <c:v>109.77</c:v>
                </c:pt>
                <c:pt idx="787">
                  <c:v>109.32</c:v>
                </c:pt>
                <c:pt idx="788">
                  <c:v>108.57</c:v>
                </c:pt>
                <c:pt idx="789">
                  <c:v>108.55</c:v>
                </c:pt>
                <c:pt idx="790">
                  <c:v>107.42</c:v>
                </c:pt>
                <c:pt idx="791">
                  <c:v>106.05</c:v>
                </c:pt>
                <c:pt idx="792">
                  <c:v>104.01</c:v>
                </c:pt>
                <c:pt idx="793">
                  <c:v>102.17</c:v>
                </c:pt>
                <c:pt idx="794">
                  <c:v>98.594999999999999</c:v>
                </c:pt>
                <c:pt idx="795">
                  <c:v>92.236999999999995</c:v>
                </c:pt>
                <c:pt idx="796">
                  <c:v>74.432000000000002</c:v>
                </c:pt>
                <c:pt idx="797">
                  <c:v>93.375</c:v>
                </c:pt>
                <c:pt idx="798">
                  <c:v>98.534000000000006</c:v>
                </c:pt>
                <c:pt idx="799">
                  <c:v>101.83</c:v>
                </c:pt>
                <c:pt idx="800">
                  <c:v>104.3</c:v>
                </c:pt>
                <c:pt idx="801">
                  <c:v>106.18</c:v>
                </c:pt>
                <c:pt idx="802">
                  <c:v>106.98</c:v>
                </c:pt>
                <c:pt idx="803">
                  <c:v>108</c:v>
                </c:pt>
                <c:pt idx="804">
                  <c:v>108.72</c:v>
                </c:pt>
                <c:pt idx="805">
                  <c:v>108.44</c:v>
                </c:pt>
                <c:pt idx="806">
                  <c:v>109.52</c:v>
                </c:pt>
                <c:pt idx="807">
                  <c:v>109.21</c:v>
                </c:pt>
                <c:pt idx="808">
                  <c:v>108.79</c:v>
                </c:pt>
                <c:pt idx="809">
                  <c:v>107.73</c:v>
                </c:pt>
                <c:pt idx="810">
                  <c:v>108.01</c:v>
                </c:pt>
                <c:pt idx="811">
                  <c:v>106.86</c:v>
                </c:pt>
                <c:pt idx="812">
                  <c:v>105.36</c:v>
                </c:pt>
                <c:pt idx="813">
                  <c:v>104.02</c:v>
                </c:pt>
                <c:pt idx="814">
                  <c:v>101.22</c:v>
                </c:pt>
                <c:pt idx="815">
                  <c:v>97.605000000000004</c:v>
                </c:pt>
                <c:pt idx="816">
                  <c:v>89.87</c:v>
                </c:pt>
                <c:pt idx="817">
                  <c:v>77.472999999999999</c:v>
                </c:pt>
                <c:pt idx="818">
                  <c:v>94.786000000000001</c:v>
                </c:pt>
                <c:pt idx="819">
                  <c:v>99.150999999999996</c:v>
                </c:pt>
                <c:pt idx="820">
                  <c:v>102.8</c:v>
                </c:pt>
                <c:pt idx="821">
                  <c:v>104.88</c:v>
                </c:pt>
                <c:pt idx="822">
                  <c:v>105.9</c:v>
                </c:pt>
                <c:pt idx="823">
                  <c:v>106.83</c:v>
                </c:pt>
                <c:pt idx="824">
                  <c:v>108.04</c:v>
                </c:pt>
                <c:pt idx="825">
                  <c:v>108.14</c:v>
                </c:pt>
                <c:pt idx="826">
                  <c:v>108.78</c:v>
                </c:pt>
                <c:pt idx="827">
                  <c:v>109.34</c:v>
                </c:pt>
                <c:pt idx="828">
                  <c:v>108.67</c:v>
                </c:pt>
                <c:pt idx="829">
                  <c:v>108.78</c:v>
                </c:pt>
                <c:pt idx="830">
                  <c:v>108.16</c:v>
                </c:pt>
                <c:pt idx="831">
                  <c:v>107.75</c:v>
                </c:pt>
                <c:pt idx="832">
                  <c:v>106.03</c:v>
                </c:pt>
                <c:pt idx="833">
                  <c:v>104.99</c:v>
                </c:pt>
                <c:pt idx="834">
                  <c:v>102.49</c:v>
                </c:pt>
                <c:pt idx="835">
                  <c:v>100.96</c:v>
                </c:pt>
                <c:pt idx="836">
                  <c:v>96.552999999999997</c:v>
                </c:pt>
                <c:pt idx="837">
                  <c:v>90.468000000000004</c:v>
                </c:pt>
                <c:pt idx="838">
                  <c:v>82.403000000000006</c:v>
                </c:pt>
                <c:pt idx="839">
                  <c:v>94.68</c:v>
                </c:pt>
                <c:pt idx="840">
                  <c:v>98.376000000000005</c:v>
                </c:pt>
                <c:pt idx="841">
                  <c:v>102.76</c:v>
                </c:pt>
                <c:pt idx="842">
                  <c:v>104.02</c:v>
                </c:pt>
                <c:pt idx="843">
                  <c:v>105.61</c:v>
                </c:pt>
                <c:pt idx="844">
                  <c:v>107.21</c:v>
                </c:pt>
                <c:pt idx="845">
                  <c:v>107.75</c:v>
                </c:pt>
                <c:pt idx="846">
                  <c:v>108.14</c:v>
                </c:pt>
                <c:pt idx="847">
                  <c:v>108.95</c:v>
                </c:pt>
                <c:pt idx="848">
                  <c:v>108.96</c:v>
                </c:pt>
                <c:pt idx="849">
                  <c:v>108.31</c:v>
                </c:pt>
                <c:pt idx="850">
                  <c:v>107.67</c:v>
                </c:pt>
                <c:pt idx="851">
                  <c:v>108.17</c:v>
                </c:pt>
                <c:pt idx="852">
                  <c:v>107.23</c:v>
                </c:pt>
                <c:pt idx="853">
                  <c:v>105.48</c:v>
                </c:pt>
                <c:pt idx="854">
                  <c:v>105.7</c:v>
                </c:pt>
                <c:pt idx="855">
                  <c:v>102.47</c:v>
                </c:pt>
                <c:pt idx="856">
                  <c:v>100.55</c:v>
                </c:pt>
                <c:pt idx="857">
                  <c:v>94.658000000000001</c:v>
                </c:pt>
                <c:pt idx="858">
                  <c:v>88.619</c:v>
                </c:pt>
                <c:pt idx="859">
                  <c:v>89.671000000000006</c:v>
                </c:pt>
                <c:pt idx="860">
                  <c:v>93.281999999999996</c:v>
                </c:pt>
                <c:pt idx="861">
                  <c:v>99.697000000000003</c:v>
                </c:pt>
                <c:pt idx="862">
                  <c:v>101.98</c:v>
                </c:pt>
                <c:pt idx="863">
                  <c:v>103.7</c:v>
                </c:pt>
                <c:pt idx="864">
                  <c:v>105.03</c:v>
                </c:pt>
                <c:pt idx="865">
                  <c:v>106.38</c:v>
                </c:pt>
                <c:pt idx="866">
                  <c:v>107.39</c:v>
                </c:pt>
                <c:pt idx="867">
                  <c:v>107.22</c:v>
                </c:pt>
                <c:pt idx="868">
                  <c:v>108.31</c:v>
                </c:pt>
                <c:pt idx="869">
                  <c:v>108.23</c:v>
                </c:pt>
                <c:pt idx="870">
                  <c:v>107.77</c:v>
                </c:pt>
                <c:pt idx="871">
                  <c:v>108.09</c:v>
                </c:pt>
                <c:pt idx="872">
                  <c:v>107.47</c:v>
                </c:pt>
                <c:pt idx="873">
                  <c:v>106.54</c:v>
                </c:pt>
                <c:pt idx="874">
                  <c:v>104.84</c:v>
                </c:pt>
                <c:pt idx="875">
                  <c:v>103.77</c:v>
                </c:pt>
                <c:pt idx="876">
                  <c:v>101.98</c:v>
                </c:pt>
                <c:pt idx="877">
                  <c:v>99.241</c:v>
                </c:pt>
                <c:pt idx="878">
                  <c:v>94.88</c:v>
                </c:pt>
                <c:pt idx="879">
                  <c:v>90.174999999999997</c:v>
                </c:pt>
                <c:pt idx="880">
                  <c:v>86.131</c:v>
                </c:pt>
                <c:pt idx="881">
                  <c:v>93.846999999999994</c:v>
                </c:pt>
                <c:pt idx="882">
                  <c:v>100.16</c:v>
                </c:pt>
                <c:pt idx="883">
                  <c:v>101.91</c:v>
                </c:pt>
                <c:pt idx="884">
                  <c:v>103.96</c:v>
                </c:pt>
                <c:pt idx="885">
                  <c:v>105.25</c:v>
                </c:pt>
                <c:pt idx="886">
                  <c:v>106.42</c:v>
                </c:pt>
                <c:pt idx="887">
                  <c:v>106.61</c:v>
                </c:pt>
                <c:pt idx="888">
                  <c:v>107.56</c:v>
                </c:pt>
                <c:pt idx="889">
                  <c:v>107.69</c:v>
                </c:pt>
                <c:pt idx="890">
                  <c:v>107.31</c:v>
                </c:pt>
                <c:pt idx="891">
                  <c:v>107.33</c:v>
                </c:pt>
                <c:pt idx="892">
                  <c:v>107.08</c:v>
                </c:pt>
                <c:pt idx="893">
                  <c:v>106.45</c:v>
                </c:pt>
                <c:pt idx="894">
                  <c:v>105.42</c:v>
                </c:pt>
                <c:pt idx="895">
                  <c:v>104.7</c:v>
                </c:pt>
                <c:pt idx="896">
                  <c:v>102.9</c:v>
                </c:pt>
                <c:pt idx="897">
                  <c:v>100.78</c:v>
                </c:pt>
                <c:pt idx="898">
                  <c:v>97.891000000000005</c:v>
                </c:pt>
                <c:pt idx="899">
                  <c:v>91.647999999999996</c:v>
                </c:pt>
                <c:pt idx="900">
                  <c:v>71.757000000000005</c:v>
                </c:pt>
                <c:pt idx="901">
                  <c:v>90.084000000000003</c:v>
                </c:pt>
                <c:pt idx="902">
                  <c:v>96.486999999999995</c:v>
                </c:pt>
                <c:pt idx="903">
                  <c:v>99.506</c:v>
                </c:pt>
                <c:pt idx="904">
                  <c:v>101.41</c:v>
                </c:pt>
                <c:pt idx="905">
                  <c:v>103.86</c:v>
                </c:pt>
                <c:pt idx="906">
                  <c:v>105.2</c:v>
                </c:pt>
                <c:pt idx="907">
                  <c:v>106.13</c:v>
                </c:pt>
                <c:pt idx="908">
                  <c:v>106.4</c:v>
                </c:pt>
                <c:pt idx="909">
                  <c:v>107.21</c:v>
                </c:pt>
                <c:pt idx="910">
                  <c:v>107.2</c:v>
                </c:pt>
                <c:pt idx="911">
                  <c:v>107.14</c:v>
                </c:pt>
                <c:pt idx="912">
                  <c:v>107.4</c:v>
                </c:pt>
                <c:pt idx="913">
                  <c:v>106.66</c:v>
                </c:pt>
                <c:pt idx="914">
                  <c:v>105.75</c:v>
                </c:pt>
                <c:pt idx="915">
                  <c:v>104.68</c:v>
                </c:pt>
                <c:pt idx="916">
                  <c:v>104.13</c:v>
                </c:pt>
                <c:pt idx="917">
                  <c:v>101.92</c:v>
                </c:pt>
                <c:pt idx="918">
                  <c:v>99.376000000000005</c:v>
                </c:pt>
                <c:pt idx="919">
                  <c:v>96.662999999999997</c:v>
                </c:pt>
                <c:pt idx="920">
                  <c:v>89.442999999999998</c:v>
                </c:pt>
                <c:pt idx="921">
                  <c:v>76.600999999999999</c:v>
                </c:pt>
                <c:pt idx="922">
                  <c:v>91.150999999999996</c:v>
                </c:pt>
                <c:pt idx="923">
                  <c:v>96.962999999999994</c:v>
                </c:pt>
                <c:pt idx="924">
                  <c:v>100.37</c:v>
                </c:pt>
                <c:pt idx="925">
                  <c:v>101.81</c:v>
                </c:pt>
                <c:pt idx="926">
                  <c:v>104.57</c:v>
                </c:pt>
                <c:pt idx="927">
                  <c:v>105.32</c:v>
                </c:pt>
                <c:pt idx="928">
                  <c:v>105.37</c:v>
                </c:pt>
                <c:pt idx="929">
                  <c:v>106.92</c:v>
                </c:pt>
                <c:pt idx="930">
                  <c:v>106.72</c:v>
                </c:pt>
                <c:pt idx="931">
                  <c:v>107.04</c:v>
                </c:pt>
                <c:pt idx="932">
                  <c:v>106.7</c:v>
                </c:pt>
                <c:pt idx="933">
                  <c:v>107.08</c:v>
                </c:pt>
                <c:pt idx="934">
                  <c:v>105.82</c:v>
                </c:pt>
                <c:pt idx="935">
                  <c:v>105.46</c:v>
                </c:pt>
                <c:pt idx="936">
                  <c:v>105.15</c:v>
                </c:pt>
                <c:pt idx="937">
                  <c:v>103.69</c:v>
                </c:pt>
                <c:pt idx="938">
                  <c:v>101.48</c:v>
                </c:pt>
                <c:pt idx="939">
                  <c:v>99.741</c:v>
                </c:pt>
                <c:pt idx="940">
                  <c:v>96.355999999999995</c:v>
                </c:pt>
                <c:pt idx="941">
                  <c:v>88.55</c:v>
                </c:pt>
                <c:pt idx="942">
                  <c:v>61.435000000000002</c:v>
                </c:pt>
                <c:pt idx="943">
                  <c:v>92.094999999999999</c:v>
                </c:pt>
                <c:pt idx="944">
                  <c:v>96.956999999999994</c:v>
                </c:pt>
                <c:pt idx="945">
                  <c:v>99.804000000000002</c:v>
                </c:pt>
                <c:pt idx="946">
                  <c:v>102.66</c:v>
                </c:pt>
                <c:pt idx="947">
                  <c:v>103.93</c:v>
                </c:pt>
                <c:pt idx="948">
                  <c:v>104.85</c:v>
                </c:pt>
                <c:pt idx="949">
                  <c:v>105.32</c:v>
                </c:pt>
                <c:pt idx="950">
                  <c:v>106.11</c:v>
                </c:pt>
                <c:pt idx="951">
                  <c:v>106.89</c:v>
                </c:pt>
                <c:pt idx="952">
                  <c:v>106.66</c:v>
                </c:pt>
                <c:pt idx="953">
                  <c:v>106.6</c:v>
                </c:pt>
                <c:pt idx="954">
                  <c:v>106.96</c:v>
                </c:pt>
                <c:pt idx="955">
                  <c:v>105.39</c:v>
                </c:pt>
                <c:pt idx="956">
                  <c:v>105.96</c:v>
                </c:pt>
                <c:pt idx="957">
                  <c:v>104.18</c:v>
                </c:pt>
                <c:pt idx="958">
                  <c:v>103.07</c:v>
                </c:pt>
                <c:pt idx="959">
                  <c:v>99.694999999999993</c:v>
                </c:pt>
                <c:pt idx="960">
                  <c:v>99.513000000000005</c:v>
                </c:pt>
                <c:pt idx="961">
                  <c:v>95.286000000000001</c:v>
                </c:pt>
                <c:pt idx="962">
                  <c:v>89.703000000000003</c:v>
                </c:pt>
                <c:pt idx="963">
                  <c:v>69.325999999999993</c:v>
                </c:pt>
                <c:pt idx="964">
                  <c:v>91.438999999999993</c:v>
                </c:pt>
                <c:pt idx="965">
                  <c:v>95.356999999999999</c:v>
                </c:pt>
                <c:pt idx="966">
                  <c:v>99.417000000000002</c:v>
                </c:pt>
                <c:pt idx="967">
                  <c:v>101.29</c:v>
                </c:pt>
                <c:pt idx="968">
                  <c:v>103.18</c:v>
                </c:pt>
                <c:pt idx="969">
                  <c:v>103.97</c:v>
                </c:pt>
                <c:pt idx="970">
                  <c:v>105.27</c:v>
                </c:pt>
                <c:pt idx="971">
                  <c:v>105.8</c:v>
                </c:pt>
                <c:pt idx="972">
                  <c:v>105.87</c:v>
                </c:pt>
                <c:pt idx="973">
                  <c:v>106.66</c:v>
                </c:pt>
                <c:pt idx="974">
                  <c:v>106</c:v>
                </c:pt>
                <c:pt idx="975">
                  <c:v>105.2</c:v>
                </c:pt>
                <c:pt idx="976">
                  <c:v>105.21</c:v>
                </c:pt>
                <c:pt idx="977">
                  <c:v>105</c:v>
                </c:pt>
                <c:pt idx="978">
                  <c:v>103.16</c:v>
                </c:pt>
                <c:pt idx="979">
                  <c:v>102.97</c:v>
                </c:pt>
                <c:pt idx="980">
                  <c:v>100.11</c:v>
                </c:pt>
                <c:pt idx="981">
                  <c:v>98.347999999999999</c:v>
                </c:pt>
                <c:pt idx="982">
                  <c:v>91.521000000000001</c:v>
                </c:pt>
                <c:pt idx="983">
                  <c:v>87.141999999999996</c:v>
                </c:pt>
                <c:pt idx="984">
                  <c:v>88.072000000000003</c:v>
                </c:pt>
                <c:pt idx="985">
                  <c:v>90.585999999999999</c:v>
                </c:pt>
                <c:pt idx="986">
                  <c:v>96.438999999999993</c:v>
                </c:pt>
                <c:pt idx="987">
                  <c:v>99.295000000000002</c:v>
                </c:pt>
                <c:pt idx="988">
                  <c:v>101.15</c:v>
                </c:pt>
                <c:pt idx="989">
                  <c:v>102.44</c:v>
                </c:pt>
                <c:pt idx="990">
                  <c:v>103.62</c:v>
                </c:pt>
                <c:pt idx="991">
                  <c:v>104.85</c:v>
                </c:pt>
                <c:pt idx="992">
                  <c:v>104.45</c:v>
                </c:pt>
                <c:pt idx="993">
                  <c:v>104.94</c:v>
                </c:pt>
                <c:pt idx="994">
                  <c:v>105.61</c:v>
                </c:pt>
                <c:pt idx="995">
                  <c:v>105.14</c:v>
                </c:pt>
                <c:pt idx="996">
                  <c:v>104.68</c:v>
                </c:pt>
                <c:pt idx="997">
                  <c:v>104.81</c:v>
                </c:pt>
                <c:pt idx="998">
                  <c:v>103.94</c:v>
                </c:pt>
                <c:pt idx="999">
                  <c:v>101.85</c:v>
                </c:pt>
                <c:pt idx="1000">
                  <c:v>100.92</c:v>
                </c:pt>
                <c:pt idx="1001">
                  <c:v>99.149000000000001</c:v>
                </c:pt>
                <c:pt idx="1002">
                  <c:v>96.18</c:v>
                </c:pt>
                <c:pt idx="1003">
                  <c:v>90.323999999999998</c:v>
                </c:pt>
                <c:pt idx="1004">
                  <c:v>87.266999999999996</c:v>
                </c:pt>
                <c:pt idx="1005">
                  <c:v>86.287999999999997</c:v>
                </c:pt>
                <c:pt idx="1006">
                  <c:v>92.194999999999993</c:v>
                </c:pt>
                <c:pt idx="1007">
                  <c:v>98.256</c:v>
                </c:pt>
                <c:pt idx="1008">
                  <c:v>99.855999999999995</c:v>
                </c:pt>
                <c:pt idx="1009">
                  <c:v>101.84</c:v>
                </c:pt>
                <c:pt idx="1010">
                  <c:v>102.06</c:v>
                </c:pt>
                <c:pt idx="1011">
                  <c:v>104.07</c:v>
                </c:pt>
                <c:pt idx="1012">
                  <c:v>104.25</c:v>
                </c:pt>
                <c:pt idx="1013">
                  <c:v>104.28</c:v>
                </c:pt>
                <c:pt idx="1014">
                  <c:v>105.13</c:v>
                </c:pt>
                <c:pt idx="1015">
                  <c:v>104.67</c:v>
                </c:pt>
                <c:pt idx="1016">
                  <c:v>104.71</c:v>
                </c:pt>
                <c:pt idx="1017">
                  <c:v>104.39</c:v>
                </c:pt>
                <c:pt idx="1018">
                  <c:v>103.78</c:v>
                </c:pt>
                <c:pt idx="1019">
                  <c:v>102.7</c:v>
                </c:pt>
                <c:pt idx="1020">
                  <c:v>101.11</c:v>
                </c:pt>
                <c:pt idx="1021">
                  <c:v>99.995999999999995</c:v>
                </c:pt>
                <c:pt idx="1022">
                  <c:v>97.971000000000004</c:v>
                </c:pt>
                <c:pt idx="1023">
                  <c:v>94.906000000000006</c:v>
                </c:pt>
                <c:pt idx="1024">
                  <c:v>87.799000000000007</c:v>
                </c:pt>
                <c:pt idx="1025">
                  <c:v>62.908999999999999</c:v>
                </c:pt>
                <c:pt idx="1026">
                  <c:v>89.311999999999998</c:v>
                </c:pt>
                <c:pt idx="1027">
                  <c:v>93.921000000000006</c:v>
                </c:pt>
                <c:pt idx="1028">
                  <c:v>97.328000000000003</c:v>
                </c:pt>
                <c:pt idx="1029">
                  <c:v>99.180999999999997</c:v>
                </c:pt>
                <c:pt idx="1030">
                  <c:v>100.86</c:v>
                </c:pt>
                <c:pt idx="1031">
                  <c:v>102.85</c:v>
                </c:pt>
                <c:pt idx="1032">
                  <c:v>103.85</c:v>
                </c:pt>
                <c:pt idx="1033">
                  <c:v>104.04</c:v>
                </c:pt>
                <c:pt idx="1034">
                  <c:v>104.77</c:v>
                </c:pt>
                <c:pt idx="1035">
                  <c:v>104.77</c:v>
                </c:pt>
                <c:pt idx="1036">
                  <c:v>104.82</c:v>
                </c:pt>
                <c:pt idx="1037">
                  <c:v>104.3</c:v>
                </c:pt>
                <c:pt idx="1038">
                  <c:v>104.2</c:v>
                </c:pt>
                <c:pt idx="1039">
                  <c:v>103.32</c:v>
                </c:pt>
                <c:pt idx="1040">
                  <c:v>102.1</c:v>
                </c:pt>
                <c:pt idx="1041">
                  <c:v>101.67</c:v>
                </c:pt>
                <c:pt idx="1042">
                  <c:v>99.372</c:v>
                </c:pt>
                <c:pt idx="1043">
                  <c:v>96.722999999999999</c:v>
                </c:pt>
                <c:pt idx="1044">
                  <c:v>94.355999999999995</c:v>
                </c:pt>
                <c:pt idx="1045">
                  <c:v>87.207999999999998</c:v>
                </c:pt>
                <c:pt idx="1046">
                  <c:v>74.209000000000003</c:v>
                </c:pt>
                <c:pt idx="1047">
                  <c:v>87.700999999999993</c:v>
                </c:pt>
                <c:pt idx="1048">
                  <c:v>93.96</c:v>
                </c:pt>
                <c:pt idx="1049">
                  <c:v>97.522999999999996</c:v>
                </c:pt>
                <c:pt idx="1050">
                  <c:v>98.835999999999999</c:v>
                </c:pt>
                <c:pt idx="1051">
                  <c:v>101.84</c:v>
                </c:pt>
                <c:pt idx="1052">
                  <c:v>102.61</c:v>
                </c:pt>
                <c:pt idx="1053">
                  <c:v>102.52</c:v>
                </c:pt>
                <c:pt idx="1054">
                  <c:v>103.58</c:v>
                </c:pt>
                <c:pt idx="1055">
                  <c:v>103.9</c:v>
                </c:pt>
                <c:pt idx="1056">
                  <c:v>104.43</c:v>
                </c:pt>
                <c:pt idx="1057">
                  <c:v>103.91</c:v>
                </c:pt>
                <c:pt idx="1058">
                  <c:v>104.37</c:v>
                </c:pt>
                <c:pt idx="1059">
                  <c:v>102.89</c:v>
                </c:pt>
                <c:pt idx="1060">
                  <c:v>102.74</c:v>
                </c:pt>
                <c:pt idx="1061">
                  <c:v>102.58</c:v>
                </c:pt>
                <c:pt idx="1062">
                  <c:v>101.16</c:v>
                </c:pt>
                <c:pt idx="1063">
                  <c:v>98.912999999999997</c:v>
                </c:pt>
                <c:pt idx="1064">
                  <c:v>96.290999999999997</c:v>
                </c:pt>
                <c:pt idx="1065">
                  <c:v>94.266000000000005</c:v>
                </c:pt>
                <c:pt idx="1066">
                  <c:v>87.623999999999995</c:v>
                </c:pt>
                <c:pt idx="1067">
                  <c:v>73.906999999999996</c:v>
                </c:pt>
                <c:pt idx="1068">
                  <c:v>87.055000000000007</c:v>
                </c:pt>
                <c:pt idx="1069">
                  <c:v>93.066000000000003</c:v>
                </c:pt>
                <c:pt idx="1070">
                  <c:v>96.096999999999994</c:v>
                </c:pt>
                <c:pt idx="1071">
                  <c:v>98.608000000000004</c:v>
                </c:pt>
                <c:pt idx="1072">
                  <c:v>100.51</c:v>
                </c:pt>
                <c:pt idx="1073">
                  <c:v>101.53</c:v>
                </c:pt>
                <c:pt idx="1074">
                  <c:v>101.83</c:v>
                </c:pt>
                <c:pt idx="1075">
                  <c:v>102.54</c:v>
                </c:pt>
                <c:pt idx="1076">
                  <c:v>103.65</c:v>
                </c:pt>
                <c:pt idx="1077">
                  <c:v>103.48</c:v>
                </c:pt>
                <c:pt idx="1078">
                  <c:v>103.22</c:v>
                </c:pt>
                <c:pt idx="1079">
                  <c:v>103.98</c:v>
                </c:pt>
                <c:pt idx="1080">
                  <c:v>101.99</c:v>
                </c:pt>
                <c:pt idx="1081">
                  <c:v>102.08</c:v>
                </c:pt>
                <c:pt idx="1082">
                  <c:v>100.8</c:v>
                </c:pt>
                <c:pt idx="1083">
                  <c:v>100.01</c:v>
                </c:pt>
                <c:pt idx="1084">
                  <c:v>95.793000000000006</c:v>
                </c:pt>
                <c:pt idx="1085">
                  <c:v>96.647999999999996</c:v>
                </c:pt>
                <c:pt idx="1086">
                  <c:v>92.323999999999998</c:v>
                </c:pt>
                <c:pt idx="1087">
                  <c:v>87.525000000000006</c:v>
                </c:pt>
                <c:pt idx="1088">
                  <c:v>56.146000000000001</c:v>
                </c:pt>
                <c:pt idx="1089">
                  <c:v>87.153999999999996</c:v>
                </c:pt>
                <c:pt idx="1090">
                  <c:v>90.858000000000004</c:v>
                </c:pt>
                <c:pt idx="1091">
                  <c:v>95.662000000000006</c:v>
                </c:pt>
                <c:pt idx="1092">
                  <c:v>97.216999999999999</c:v>
                </c:pt>
                <c:pt idx="1093">
                  <c:v>99.415000000000006</c:v>
                </c:pt>
                <c:pt idx="1094">
                  <c:v>100.28</c:v>
                </c:pt>
                <c:pt idx="1095">
                  <c:v>101.59</c:v>
                </c:pt>
                <c:pt idx="1096">
                  <c:v>102.27</c:v>
                </c:pt>
                <c:pt idx="1097">
                  <c:v>102.33</c:v>
                </c:pt>
                <c:pt idx="1098">
                  <c:v>102.41</c:v>
                </c:pt>
                <c:pt idx="1099">
                  <c:v>102.25</c:v>
                </c:pt>
                <c:pt idx="1100">
                  <c:v>101.35</c:v>
                </c:pt>
                <c:pt idx="1101">
                  <c:v>101.58</c:v>
                </c:pt>
                <c:pt idx="1102">
                  <c:v>101.38</c:v>
                </c:pt>
                <c:pt idx="1103">
                  <c:v>99.149000000000001</c:v>
                </c:pt>
                <c:pt idx="1104">
                  <c:v>99.637</c:v>
                </c:pt>
                <c:pt idx="1105">
                  <c:v>96.081000000000003</c:v>
                </c:pt>
                <c:pt idx="1106">
                  <c:v>94.8</c:v>
                </c:pt>
                <c:pt idx="1107">
                  <c:v>85.840999999999994</c:v>
                </c:pt>
                <c:pt idx="1108">
                  <c:v>81.004000000000005</c:v>
                </c:pt>
                <c:pt idx="1109">
                  <c:v>87.71</c:v>
                </c:pt>
                <c:pt idx="1110">
                  <c:v>87.081000000000003</c:v>
                </c:pt>
                <c:pt idx="1111">
                  <c:v>93.444999999999993</c:v>
                </c:pt>
                <c:pt idx="1112">
                  <c:v>95.847999999999999</c:v>
                </c:pt>
                <c:pt idx="1113">
                  <c:v>97.783000000000001</c:v>
                </c:pt>
                <c:pt idx="1114">
                  <c:v>99.03</c:v>
                </c:pt>
                <c:pt idx="1115">
                  <c:v>99.147999999999996</c:v>
                </c:pt>
                <c:pt idx="1116">
                  <c:v>101.42</c:v>
                </c:pt>
                <c:pt idx="1117">
                  <c:v>100.63</c:v>
                </c:pt>
                <c:pt idx="1118">
                  <c:v>101.2</c:v>
                </c:pt>
                <c:pt idx="1119">
                  <c:v>101.87</c:v>
                </c:pt>
                <c:pt idx="1120">
                  <c:v>101.29</c:v>
                </c:pt>
                <c:pt idx="1121">
                  <c:v>100.9</c:v>
                </c:pt>
                <c:pt idx="1122">
                  <c:v>101.14</c:v>
                </c:pt>
                <c:pt idx="1123">
                  <c:v>100.36</c:v>
                </c:pt>
                <c:pt idx="1124">
                  <c:v>97.790999999999997</c:v>
                </c:pt>
                <c:pt idx="1125">
                  <c:v>95.703000000000003</c:v>
                </c:pt>
                <c:pt idx="1126">
                  <c:v>95.087999999999994</c:v>
                </c:pt>
                <c:pt idx="1127">
                  <c:v>92.152000000000001</c:v>
                </c:pt>
                <c:pt idx="1128">
                  <c:v>85.47</c:v>
                </c:pt>
                <c:pt idx="1129">
                  <c:v>85.11</c:v>
                </c:pt>
                <c:pt idx="1130">
                  <c:v>84.623000000000005</c:v>
                </c:pt>
                <c:pt idx="1131">
                  <c:v>89.251999999999995</c:v>
                </c:pt>
                <c:pt idx="1132">
                  <c:v>95.575000000000003</c:v>
                </c:pt>
                <c:pt idx="1133">
                  <c:v>96.519000000000005</c:v>
                </c:pt>
                <c:pt idx="1134">
                  <c:v>98.808000000000007</c:v>
                </c:pt>
                <c:pt idx="1135">
                  <c:v>98.465999999999994</c:v>
                </c:pt>
                <c:pt idx="1136">
                  <c:v>100.71</c:v>
                </c:pt>
                <c:pt idx="1137">
                  <c:v>100.72</c:v>
                </c:pt>
                <c:pt idx="1138">
                  <c:v>100.72</c:v>
                </c:pt>
                <c:pt idx="1139">
                  <c:v>101.61</c:v>
                </c:pt>
                <c:pt idx="1140">
                  <c:v>101.02</c:v>
                </c:pt>
                <c:pt idx="1141">
                  <c:v>101.26</c:v>
                </c:pt>
                <c:pt idx="1142">
                  <c:v>99.769000000000005</c:v>
                </c:pt>
                <c:pt idx="1143">
                  <c:v>100.08</c:v>
                </c:pt>
                <c:pt idx="1144">
                  <c:v>99.134</c:v>
                </c:pt>
                <c:pt idx="1145">
                  <c:v>97.367999999999995</c:v>
                </c:pt>
                <c:pt idx="1146">
                  <c:v>96.334999999999994</c:v>
                </c:pt>
                <c:pt idx="1147">
                  <c:v>94.486000000000004</c:v>
                </c:pt>
                <c:pt idx="1148">
                  <c:v>91.632000000000005</c:v>
                </c:pt>
                <c:pt idx="1149">
                  <c:v>83.959000000000003</c:v>
                </c:pt>
                <c:pt idx="1150">
                  <c:v>35.061999999999998</c:v>
                </c:pt>
                <c:pt idx="1151">
                  <c:v>85.67</c:v>
                </c:pt>
                <c:pt idx="1152">
                  <c:v>89.71</c:v>
                </c:pt>
                <c:pt idx="1153">
                  <c:v>92.965000000000003</c:v>
                </c:pt>
                <c:pt idx="1154">
                  <c:v>94.721000000000004</c:v>
                </c:pt>
                <c:pt idx="1155">
                  <c:v>96.713999999999999</c:v>
                </c:pt>
                <c:pt idx="1156">
                  <c:v>98.891999999999996</c:v>
                </c:pt>
                <c:pt idx="1157">
                  <c:v>100.15</c:v>
                </c:pt>
                <c:pt idx="1158">
                  <c:v>100.18</c:v>
                </c:pt>
                <c:pt idx="1159">
                  <c:v>100.07</c:v>
                </c:pt>
                <c:pt idx="1160">
                  <c:v>100.83</c:v>
                </c:pt>
                <c:pt idx="1161">
                  <c:v>101.1</c:v>
                </c:pt>
                <c:pt idx="1162">
                  <c:v>100.41</c:v>
                </c:pt>
                <c:pt idx="1163">
                  <c:v>100.23</c:v>
                </c:pt>
                <c:pt idx="1164">
                  <c:v>99.373999999999995</c:v>
                </c:pt>
                <c:pt idx="1165">
                  <c:v>98.23</c:v>
                </c:pt>
                <c:pt idx="1166">
                  <c:v>98.072000000000003</c:v>
                </c:pt>
                <c:pt idx="1167">
                  <c:v>95.715000000000003</c:v>
                </c:pt>
                <c:pt idx="1168">
                  <c:v>93.227000000000004</c:v>
                </c:pt>
                <c:pt idx="1169">
                  <c:v>90.504000000000005</c:v>
                </c:pt>
                <c:pt idx="1170">
                  <c:v>85.138000000000005</c:v>
                </c:pt>
                <c:pt idx="1171">
                  <c:v>56.22</c:v>
                </c:pt>
                <c:pt idx="1172">
                  <c:v>79.224999999999994</c:v>
                </c:pt>
                <c:pt idx="1173">
                  <c:v>87.748999999999995</c:v>
                </c:pt>
                <c:pt idx="1174">
                  <c:v>92.373000000000005</c:v>
                </c:pt>
                <c:pt idx="1175">
                  <c:v>93.364000000000004</c:v>
                </c:pt>
                <c:pt idx="1176">
                  <c:v>97.265000000000001</c:v>
                </c:pt>
                <c:pt idx="1177">
                  <c:v>97.896000000000001</c:v>
                </c:pt>
                <c:pt idx="1178">
                  <c:v>97.373000000000005</c:v>
                </c:pt>
                <c:pt idx="1179">
                  <c:v>98.88</c:v>
                </c:pt>
                <c:pt idx="1180">
                  <c:v>98.832999999999998</c:v>
                </c:pt>
                <c:pt idx="1181">
                  <c:v>99.841999999999999</c:v>
                </c:pt>
                <c:pt idx="1182">
                  <c:v>99.245000000000005</c:v>
                </c:pt>
                <c:pt idx="1183">
                  <c:v>99.897000000000006</c:v>
                </c:pt>
                <c:pt idx="1184">
                  <c:v>97.849000000000004</c:v>
                </c:pt>
                <c:pt idx="1185">
                  <c:v>98.322000000000003</c:v>
                </c:pt>
                <c:pt idx="1186">
                  <c:v>97.477999999999994</c:v>
                </c:pt>
                <c:pt idx="1187">
                  <c:v>96.89</c:v>
                </c:pt>
                <c:pt idx="1188">
                  <c:v>94.578999999999994</c:v>
                </c:pt>
                <c:pt idx="1189">
                  <c:v>92.090999999999994</c:v>
                </c:pt>
                <c:pt idx="1190">
                  <c:v>90.683000000000007</c:v>
                </c:pt>
                <c:pt idx="1191">
                  <c:v>84.367999999999995</c:v>
                </c:pt>
                <c:pt idx="1192">
                  <c:v>76.722999999999999</c:v>
                </c:pt>
                <c:pt idx="1193">
                  <c:v>80.31</c:v>
                </c:pt>
                <c:pt idx="1194">
                  <c:v>86.787999999999997</c:v>
                </c:pt>
                <c:pt idx="1195">
                  <c:v>90.421999999999997</c:v>
                </c:pt>
                <c:pt idx="1196">
                  <c:v>93.245000000000005</c:v>
                </c:pt>
                <c:pt idx="1197">
                  <c:v>95.055000000000007</c:v>
                </c:pt>
                <c:pt idx="1198">
                  <c:v>96.185000000000002</c:v>
                </c:pt>
                <c:pt idx="1199">
                  <c:v>96.277000000000001</c:v>
                </c:pt>
                <c:pt idx="1200">
                  <c:v>96.656000000000006</c:v>
                </c:pt>
                <c:pt idx="1201">
                  <c:v>98.608999999999995</c:v>
                </c:pt>
                <c:pt idx="1202">
                  <c:v>98.308000000000007</c:v>
                </c:pt>
                <c:pt idx="1203">
                  <c:v>97.314999999999998</c:v>
                </c:pt>
                <c:pt idx="1204">
                  <c:v>99.061999999999998</c:v>
                </c:pt>
                <c:pt idx="1205">
                  <c:v>96.055000000000007</c:v>
                </c:pt>
                <c:pt idx="1206">
                  <c:v>96.87</c:v>
                </c:pt>
                <c:pt idx="1207">
                  <c:v>94.861000000000004</c:v>
                </c:pt>
                <c:pt idx="1208">
                  <c:v>94.522000000000006</c:v>
                </c:pt>
                <c:pt idx="1209">
                  <c:v>87.352000000000004</c:v>
                </c:pt>
                <c:pt idx="1210">
                  <c:v>91.32</c:v>
                </c:pt>
                <c:pt idx="1211">
                  <c:v>86.302000000000007</c:v>
                </c:pt>
                <c:pt idx="1212">
                  <c:v>82.001000000000005</c:v>
                </c:pt>
                <c:pt idx="1213">
                  <c:v>62.841999999999999</c:v>
                </c:pt>
                <c:pt idx="1214">
                  <c:v>83.05</c:v>
                </c:pt>
                <c:pt idx="1215">
                  <c:v>84.421999999999997</c:v>
                </c:pt>
                <c:pt idx="1216">
                  <c:v>90.742000000000004</c:v>
                </c:pt>
                <c:pt idx="1217">
                  <c:v>91.097999999999999</c:v>
                </c:pt>
                <c:pt idx="1218">
                  <c:v>94.072000000000003</c:v>
                </c:pt>
                <c:pt idx="1219">
                  <c:v>94.762</c:v>
                </c:pt>
                <c:pt idx="1220">
                  <c:v>95.933000000000007</c:v>
                </c:pt>
                <c:pt idx="1221">
                  <c:v>96.793999999999997</c:v>
                </c:pt>
                <c:pt idx="1222">
                  <c:v>96.820999999999998</c:v>
                </c:pt>
                <c:pt idx="1223">
                  <c:v>96.900999999999996</c:v>
                </c:pt>
                <c:pt idx="1224">
                  <c:v>96.120999999999995</c:v>
                </c:pt>
                <c:pt idx="1225">
                  <c:v>94.698999999999998</c:v>
                </c:pt>
                <c:pt idx="1226">
                  <c:v>95.947999999999993</c:v>
                </c:pt>
                <c:pt idx="1227">
                  <c:v>95.742999999999995</c:v>
                </c:pt>
                <c:pt idx="1228">
                  <c:v>92.488</c:v>
                </c:pt>
                <c:pt idx="1229">
                  <c:v>94.9</c:v>
                </c:pt>
                <c:pt idx="1230">
                  <c:v>87.488</c:v>
                </c:pt>
                <c:pt idx="1231">
                  <c:v>89.037000000000006</c:v>
                </c:pt>
                <c:pt idx="1232">
                  <c:v>70.138000000000005</c:v>
                </c:pt>
                <c:pt idx="1233">
                  <c:v>72.25</c:v>
                </c:pt>
                <c:pt idx="1234">
                  <c:v>87.093000000000004</c:v>
                </c:pt>
                <c:pt idx="1235">
                  <c:v>81.421000000000006</c:v>
                </c:pt>
                <c:pt idx="1236">
                  <c:v>88.972999999999999</c:v>
                </c:pt>
                <c:pt idx="1237">
                  <c:v>90.39</c:v>
                </c:pt>
                <c:pt idx="1238">
                  <c:v>92.218000000000004</c:v>
                </c:pt>
                <c:pt idx="1239">
                  <c:v>93.572999999999993</c:v>
                </c:pt>
                <c:pt idx="1240">
                  <c:v>92.796999999999997</c:v>
                </c:pt>
                <c:pt idx="1241">
                  <c:v>95.932000000000002</c:v>
                </c:pt>
                <c:pt idx="1242">
                  <c:v>94.126999999999995</c:v>
                </c:pt>
                <c:pt idx="1243">
                  <c:v>95.332999999999998</c:v>
                </c:pt>
                <c:pt idx="1244">
                  <c:v>95.998999999999995</c:v>
                </c:pt>
                <c:pt idx="1245">
                  <c:v>95.262</c:v>
                </c:pt>
                <c:pt idx="1246">
                  <c:v>95.048000000000002</c:v>
                </c:pt>
                <c:pt idx="1247">
                  <c:v>95.364000000000004</c:v>
                </c:pt>
                <c:pt idx="1248">
                  <c:v>94.795000000000002</c:v>
                </c:pt>
                <c:pt idx="1249">
                  <c:v>91.233000000000004</c:v>
                </c:pt>
                <c:pt idx="1250">
                  <c:v>88.704999999999998</c:v>
                </c:pt>
                <c:pt idx="1251">
                  <c:v>89.209000000000003</c:v>
                </c:pt>
                <c:pt idx="1252">
                  <c:v>86.709000000000003</c:v>
                </c:pt>
                <c:pt idx="1253">
                  <c:v>78.813999999999993</c:v>
                </c:pt>
                <c:pt idx="1254">
                  <c:v>84.397000000000006</c:v>
                </c:pt>
                <c:pt idx="1255">
                  <c:v>78.215999999999994</c:v>
                </c:pt>
                <c:pt idx="1256">
                  <c:v>81.316999999999993</c:v>
                </c:pt>
                <c:pt idx="1257">
                  <c:v>89.900999999999996</c:v>
                </c:pt>
                <c:pt idx="1258">
                  <c:v>90.004999999999995</c:v>
                </c:pt>
                <c:pt idx="1259">
                  <c:v>93.070999999999998</c:v>
                </c:pt>
                <c:pt idx="1260">
                  <c:v>91.331000000000003</c:v>
                </c:pt>
                <c:pt idx="1261">
                  <c:v>94.483999999999995</c:v>
                </c:pt>
                <c:pt idx="1262">
                  <c:v>94.102000000000004</c:v>
                </c:pt>
                <c:pt idx="1263">
                  <c:v>93.881</c:v>
                </c:pt>
                <c:pt idx="1264">
                  <c:v>94.893000000000001</c:v>
                </c:pt>
                <c:pt idx="1265">
                  <c:v>93.790999999999997</c:v>
                </c:pt>
                <c:pt idx="1266">
                  <c:v>94.911000000000001</c:v>
                </c:pt>
                <c:pt idx="1267">
                  <c:v>92.26</c:v>
                </c:pt>
                <c:pt idx="1268">
                  <c:v>93.125</c:v>
                </c:pt>
                <c:pt idx="1269">
                  <c:v>92.415000000000006</c:v>
                </c:pt>
                <c:pt idx="1270">
                  <c:v>90.451999999999998</c:v>
                </c:pt>
                <c:pt idx="1271">
                  <c:v>89.593999999999994</c:v>
                </c:pt>
                <c:pt idx="1272">
                  <c:v>88.766000000000005</c:v>
                </c:pt>
                <c:pt idx="1273">
                  <c:v>87.087000000000003</c:v>
                </c:pt>
                <c:pt idx="1274">
                  <c:v>77.641000000000005</c:v>
                </c:pt>
                <c:pt idx="1275">
                  <c:v>69.076999999999998</c:v>
                </c:pt>
                <c:pt idx="1276">
                  <c:v>75.680000000000007</c:v>
                </c:pt>
                <c:pt idx="1277">
                  <c:v>78.915999999999997</c:v>
                </c:pt>
                <c:pt idx="1278">
                  <c:v>81.917000000000002</c:v>
                </c:pt>
                <c:pt idx="1279">
                  <c:v>83.236000000000004</c:v>
                </c:pt>
                <c:pt idx="1280">
                  <c:v>86.989000000000004</c:v>
                </c:pt>
                <c:pt idx="1281">
                  <c:v>90.188999999999993</c:v>
                </c:pt>
                <c:pt idx="1282">
                  <c:v>92.287999999999997</c:v>
                </c:pt>
                <c:pt idx="1283">
                  <c:v>91.914000000000001</c:v>
                </c:pt>
                <c:pt idx="1284">
                  <c:v>91.242000000000004</c:v>
                </c:pt>
                <c:pt idx="1285">
                  <c:v>92.113</c:v>
                </c:pt>
                <c:pt idx="1286">
                  <c:v>93.19</c:v>
                </c:pt>
                <c:pt idx="1287">
                  <c:v>92.259</c:v>
                </c:pt>
                <c:pt idx="1288">
                  <c:v>91.674000000000007</c:v>
                </c:pt>
                <c:pt idx="1289">
                  <c:v>90.921999999999997</c:v>
                </c:pt>
                <c:pt idx="1290">
                  <c:v>89.757000000000005</c:v>
                </c:pt>
                <c:pt idx="1291">
                  <c:v>90.134</c:v>
                </c:pt>
                <c:pt idx="1292">
                  <c:v>87.052999999999997</c:v>
                </c:pt>
                <c:pt idx="1293">
                  <c:v>85.016000000000005</c:v>
                </c:pt>
                <c:pt idx="1294">
                  <c:v>83.350999999999999</c:v>
                </c:pt>
                <c:pt idx="1295">
                  <c:v>78.031999999999996</c:v>
                </c:pt>
                <c:pt idx="1296">
                  <c:v>57.802999999999997</c:v>
                </c:pt>
                <c:pt idx="1297">
                  <c:v>53.36</c:v>
                </c:pt>
                <c:pt idx="1298">
                  <c:v>72.403000000000006</c:v>
                </c:pt>
                <c:pt idx="1299">
                  <c:v>81.275999999999996</c:v>
                </c:pt>
                <c:pt idx="1300">
                  <c:v>79.156000000000006</c:v>
                </c:pt>
                <c:pt idx="1301">
                  <c:v>87.218000000000004</c:v>
                </c:pt>
                <c:pt idx="1302">
                  <c:v>87.710999999999999</c:v>
                </c:pt>
                <c:pt idx="1303">
                  <c:v>83.582999999999998</c:v>
                </c:pt>
                <c:pt idx="1304">
                  <c:v>88.552999999999997</c:v>
                </c:pt>
                <c:pt idx="1305">
                  <c:v>85.671000000000006</c:v>
                </c:pt>
                <c:pt idx="1306">
                  <c:v>89.570999999999998</c:v>
                </c:pt>
                <c:pt idx="1307">
                  <c:v>88.091999999999999</c:v>
                </c:pt>
                <c:pt idx="1308">
                  <c:v>89.382000000000005</c:v>
                </c:pt>
                <c:pt idx="1309">
                  <c:v>82.418000000000006</c:v>
                </c:pt>
                <c:pt idx="1310">
                  <c:v>87.518000000000001</c:v>
                </c:pt>
                <c:pt idx="1311">
                  <c:v>86.994</c:v>
                </c:pt>
                <c:pt idx="1312">
                  <c:v>86.587999999999994</c:v>
                </c:pt>
                <c:pt idx="1313">
                  <c:v>82.784999999999997</c:v>
                </c:pt>
                <c:pt idx="1314">
                  <c:v>79.891000000000005</c:v>
                </c:pt>
                <c:pt idx="1315">
                  <c:v>81.174999999999997</c:v>
                </c:pt>
                <c:pt idx="1316">
                  <c:v>73.028999999999996</c:v>
                </c:pt>
                <c:pt idx="1317">
                  <c:v>73.519000000000005</c:v>
                </c:pt>
                <c:pt idx="1318">
                  <c:v>69.638000000000005</c:v>
                </c:pt>
                <c:pt idx="1319">
                  <c:v>73.828000000000003</c:v>
                </c:pt>
                <c:pt idx="1320">
                  <c:v>77.855999999999995</c:v>
                </c:pt>
                <c:pt idx="1321">
                  <c:v>81.802000000000007</c:v>
                </c:pt>
                <c:pt idx="1322">
                  <c:v>81.867000000000004</c:v>
                </c:pt>
                <c:pt idx="1323">
                  <c:v>82.623000000000005</c:v>
                </c:pt>
                <c:pt idx="1324">
                  <c:v>82.516000000000005</c:v>
                </c:pt>
                <c:pt idx="1325">
                  <c:v>84.781999999999996</c:v>
                </c:pt>
                <c:pt idx="1326">
                  <c:v>84.286000000000001</c:v>
                </c:pt>
                <c:pt idx="1327">
                  <c:v>82.096000000000004</c:v>
                </c:pt>
                <c:pt idx="1328">
                  <c:v>83.153000000000006</c:v>
                </c:pt>
                <c:pt idx="1329">
                  <c:v>84.412000000000006</c:v>
                </c:pt>
                <c:pt idx="1330">
                  <c:v>83.805999999999997</c:v>
                </c:pt>
                <c:pt idx="1331">
                  <c:v>80.212999999999994</c:v>
                </c:pt>
                <c:pt idx="1332">
                  <c:v>76.141000000000005</c:v>
                </c:pt>
                <c:pt idx="1333">
                  <c:v>62.518999999999998</c:v>
                </c:pt>
                <c:pt idx="1334">
                  <c:v>49.77</c:v>
                </c:pt>
                <c:pt idx="1335">
                  <c:v>69.605000000000004</c:v>
                </c:pt>
                <c:pt idx="1336">
                  <c:v>72.918999999999997</c:v>
                </c:pt>
                <c:pt idx="1337">
                  <c:v>66.058999999999997</c:v>
                </c:pt>
                <c:pt idx="1338">
                  <c:v>60.783999999999999</c:v>
                </c:pt>
                <c:pt idx="1339">
                  <c:v>69.876000000000005</c:v>
                </c:pt>
                <c:pt idx="1340">
                  <c:v>68.387</c:v>
                </c:pt>
                <c:pt idx="1341">
                  <c:v>68.594999999999999</c:v>
                </c:pt>
                <c:pt idx="1342">
                  <c:v>69.63</c:v>
                </c:pt>
                <c:pt idx="1343">
                  <c:v>74.828999999999994</c:v>
                </c:pt>
                <c:pt idx="1344">
                  <c:v>78.730999999999995</c:v>
                </c:pt>
                <c:pt idx="1345">
                  <c:v>77.850999999999999</c:v>
                </c:pt>
                <c:pt idx="1346">
                  <c:v>78.075000000000003</c:v>
                </c:pt>
                <c:pt idx="1347">
                  <c:v>80.381</c:v>
                </c:pt>
                <c:pt idx="1348">
                  <c:v>79.052000000000007</c:v>
                </c:pt>
                <c:pt idx="1349">
                  <c:v>78.561999999999998</c:v>
                </c:pt>
                <c:pt idx="1350">
                  <c:v>79.962000000000003</c:v>
                </c:pt>
                <c:pt idx="1351">
                  <c:v>76.093999999999994</c:v>
                </c:pt>
                <c:pt idx="1352">
                  <c:v>73.521000000000001</c:v>
                </c:pt>
                <c:pt idx="1353">
                  <c:v>73.052999999999997</c:v>
                </c:pt>
                <c:pt idx="1354">
                  <c:v>74.343999999999994</c:v>
                </c:pt>
                <c:pt idx="1355">
                  <c:v>72.959999999999994</c:v>
                </c:pt>
                <c:pt idx="1356">
                  <c:v>68.433000000000007</c:v>
                </c:pt>
                <c:pt idx="1357">
                  <c:v>55.423999999999999</c:v>
                </c:pt>
                <c:pt idx="1358">
                  <c:v>56.426000000000002</c:v>
                </c:pt>
                <c:pt idx="1359">
                  <c:v>56.503</c:v>
                </c:pt>
                <c:pt idx="1360">
                  <c:v>53.776000000000003</c:v>
                </c:pt>
                <c:pt idx="1361">
                  <c:v>68.100999999999999</c:v>
                </c:pt>
                <c:pt idx="1362">
                  <c:v>72.734999999999999</c:v>
                </c:pt>
                <c:pt idx="1363">
                  <c:v>70.905000000000001</c:v>
                </c:pt>
                <c:pt idx="1364">
                  <c:v>72.225999999999999</c:v>
                </c:pt>
                <c:pt idx="1365">
                  <c:v>74.671999999999997</c:v>
                </c:pt>
                <c:pt idx="1366">
                  <c:v>75.012</c:v>
                </c:pt>
                <c:pt idx="1367">
                  <c:v>74.983000000000004</c:v>
                </c:pt>
                <c:pt idx="1368">
                  <c:v>75.635999999999996</c:v>
                </c:pt>
                <c:pt idx="1369">
                  <c:v>75.555999999999997</c:v>
                </c:pt>
                <c:pt idx="1370">
                  <c:v>74.024000000000001</c:v>
                </c:pt>
                <c:pt idx="1371">
                  <c:v>70.656000000000006</c:v>
                </c:pt>
                <c:pt idx="1372">
                  <c:v>70.322000000000003</c:v>
                </c:pt>
                <c:pt idx="1373">
                  <c:v>69.570999999999998</c:v>
                </c:pt>
                <c:pt idx="1374">
                  <c:v>70.855000000000004</c:v>
                </c:pt>
                <c:pt idx="1375">
                  <c:v>70.06</c:v>
                </c:pt>
                <c:pt idx="1376">
                  <c:v>59.363</c:v>
                </c:pt>
                <c:pt idx="1377">
                  <c:v>49.963000000000001</c:v>
                </c:pt>
                <c:pt idx="1378">
                  <c:v>60.686999999999998</c:v>
                </c:pt>
                <c:pt idx="1379">
                  <c:v>69.207999999999998</c:v>
                </c:pt>
                <c:pt idx="1380">
                  <c:v>71.28</c:v>
                </c:pt>
                <c:pt idx="1381">
                  <c:v>66.766000000000005</c:v>
                </c:pt>
                <c:pt idx="1382">
                  <c:v>61.889000000000003</c:v>
                </c:pt>
                <c:pt idx="1383">
                  <c:v>67.63</c:v>
                </c:pt>
                <c:pt idx="1384">
                  <c:v>70.521000000000001</c:v>
                </c:pt>
                <c:pt idx="1385">
                  <c:v>67.805999999999997</c:v>
                </c:pt>
                <c:pt idx="1386">
                  <c:v>54.048999999999999</c:v>
                </c:pt>
                <c:pt idx="1387">
                  <c:v>48.167999999999999</c:v>
                </c:pt>
                <c:pt idx="1388">
                  <c:v>59.417999999999999</c:v>
                </c:pt>
                <c:pt idx="1389">
                  <c:v>62.588999999999999</c:v>
                </c:pt>
                <c:pt idx="1390">
                  <c:v>58.475000000000001</c:v>
                </c:pt>
                <c:pt idx="1391">
                  <c:v>59.790999999999997</c:v>
                </c:pt>
                <c:pt idx="1392">
                  <c:v>67.638999999999996</c:v>
                </c:pt>
                <c:pt idx="1393">
                  <c:v>68.504999999999995</c:v>
                </c:pt>
                <c:pt idx="1394">
                  <c:v>65.122</c:v>
                </c:pt>
                <c:pt idx="1395">
                  <c:v>60.789000000000001</c:v>
                </c:pt>
                <c:pt idx="1396">
                  <c:v>60.042000000000002</c:v>
                </c:pt>
                <c:pt idx="1397">
                  <c:v>66.617999999999995</c:v>
                </c:pt>
                <c:pt idx="1398">
                  <c:v>67.557000000000002</c:v>
                </c:pt>
                <c:pt idx="1399">
                  <c:v>65.619</c:v>
                </c:pt>
                <c:pt idx="1400">
                  <c:v>56.798000000000002</c:v>
                </c:pt>
                <c:pt idx="1401">
                  <c:v>58.671999999999997</c:v>
                </c:pt>
                <c:pt idx="1402">
                  <c:v>65.703000000000003</c:v>
                </c:pt>
                <c:pt idx="1403">
                  <c:v>67.120999999999995</c:v>
                </c:pt>
                <c:pt idx="1404">
                  <c:v>67.037999999999997</c:v>
                </c:pt>
                <c:pt idx="1405">
                  <c:v>71.8</c:v>
                </c:pt>
                <c:pt idx="1406">
                  <c:v>67.251999999999995</c:v>
                </c:pt>
                <c:pt idx="1407">
                  <c:v>68.040999999999997</c:v>
                </c:pt>
                <c:pt idx="1408">
                  <c:v>71.929000000000002</c:v>
                </c:pt>
                <c:pt idx="1409">
                  <c:v>74.382000000000005</c:v>
                </c:pt>
                <c:pt idx="1410">
                  <c:v>70.478999999999999</c:v>
                </c:pt>
                <c:pt idx="1411">
                  <c:v>69.418000000000006</c:v>
                </c:pt>
                <c:pt idx="1412">
                  <c:v>68.400999999999996</c:v>
                </c:pt>
                <c:pt idx="1413">
                  <c:v>67.887</c:v>
                </c:pt>
                <c:pt idx="1414">
                  <c:v>69.563000000000002</c:v>
                </c:pt>
                <c:pt idx="1415">
                  <c:v>68.251999999999995</c:v>
                </c:pt>
                <c:pt idx="1416">
                  <c:v>65.072999999999993</c:v>
                </c:pt>
                <c:pt idx="1417">
                  <c:v>61.250999999999998</c:v>
                </c:pt>
                <c:pt idx="1418">
                  <c:v>66.275999999999996</c:v>
                </c:pt>
                <c:pt idx="1419">
                  <c:v>65.481999999999999</c:v>
                </c:pt>
                <c:pt idx="1420">
                  <c:v>64.131</c:v>
                </c:pt>
                <c:pt idx="1421">
                  <c:v>65.918000000000006</c:v>
                </c:pt>
                <c:pt idx="1422">
                  <c:v>66.003</c:v>
                </c:pt>
                <c:pt idx="1423">
                  <c:v>54.753999999999998</c:v>
                </c:pt>
                <c:pt idx="1424">
                  <c:v>53.62</c:v>
                </c:pt>
                <c:pt idx="1425">
                  <c:v>73.406999999999996</c:v>
                </c:pt>
                <c:pt idx="1426">
                  <c:v>53.100999999999999</c:v>
                </c:pt>
                <c:pt idx="1427">
                  <c:v>61.725999999999999</c:v>
                </c:pt>
                <c:pt idx="1428">
                  <c:v>66.445999999999998</c:v>
                </c:pt>
                <c:pt idx="1429">
                  <c:v>71.099999999999994</c:v>
                </c:pt>
                <c:pt idx="1430">
                  <c:v>68.457999999999998</c:v>
                </c:pt>
                <c:pt idx="1431">
                  <c:v>69.355999999999995</c:v>
                </c:pt>
                <c:pt idx="1432">
                  <c:v>64.414000000000001</c:v>
                </c:pt>
                <c:pt idx="1433">
                  <c:v>74.724000000000004</c:v>
                </c:pt>
                <c:pt idx="1434">
                  <c:v>63.883000000000003</c:v>
                </c:pt>
                <c:pt idx="1435">
                  <c:v>65.760999999999996</c:v>
                </c:pt>
                <c:pt idx="1436">
                  <c:v>53.179000000000002</c:v>
                </c:pt>
                <c:pt idx="1437">
                  <c:v>69.406000000000006</c:v>
                </c:pt>
                <c:pt idx="1438">
                  <c:v>69.239000000000004</c:v>
                </c:pt>
                <c:pt idx="1439">
                  <c:v>66.534999999999997</c:v>
                </c:pt>
                <c:pt idx="1440">
                  <c:v>72.433999999999997</c:v>
                </c:pt>
                <c:pt idx="1441">
                  <c:v>69.403000000000006</c:v>
                </c:pt>
                <c:pt idx="1442">
                  <c:v>76.260000000000005</c:v>
                </c:pt>
                <c:pt idx="1443">
                  <c:v>74.537000000000006</c:v>
                </c:pt>
                <c:pt idx="1444">
                  <c:v>76.218999999999994</c:v>
                </c:pt>
                <c:pt idx="1445">
                  <c:v>77.512</c:v>
                </c:pt>
                <c:pt idx="1446">
                  <c:v>76.900999999999996</c:v>
                </c:pt>
                <c:pt idx="1447">
                  <c:v>77.69</c:v>
                </c:pt>
                <c:pt idx="1448">
                  <c:v>75.134</c:v>
                </c:pt>
                <c:pt idx="1449">
                  <c:v>78.863</c:v>
                </c:pt>
                <c:pt idx="1450">
                  <c:v>82.695999999999998</c:v>
                </c:pt>
                <c:pt idx="1451">
                  <c:v>73.930999999999997</c:v>
                </c:pt>
                <c:pt idx="1452">
                  <c:v>70.823999999999998</c:v>
                </c:pt>
                <c:pt idx="1453">
                  <c:v>79.021000000000001</c:v>
                </c:pt>
                <c:pt idx="1454">
                  <c:v>55.348999999999997</c:v>
                </c:pt>
                <c:pt idx="1455">
                  <c:v>79.311000000000007</c:v>
                </c:pt>
                <c:pt idx="1456">
                  <c:v>49.57</c:v>
                </c:pt>
                <c:pt idx="1457">
                  <c:v>74.037999999999997</c:v>
                </c:pt>
                <c:pt idx="1458">
                  <c:v>52.942999999999998</c:v>
                </c:pt>
                <c:pt idx="1459">
                  <c:v>78.86</c:v>
                </c:pt>
                <c:pt idx="1460">
                  <c:v>54.948999999999998</c:v>
                </c:pt>
                <c:pt idx="1461">
                  <c:v>41.680999999999997</c:v>
                </c:pt>
                <c:pt idx="1462">
                  <c:v>71.376999999999995</c:v>
                </c:pt>
                <c:pt idx="1463">
                  <c:v>69.88</c:v>
                </c:pt>
                <c:pt idx="1464">
                  <c:v>68.790999999999997</c:v>
                </c:pt>
                <c:pt idx="1465">
                  <c:v>79.096999999999994</c:v>
                </c:pt>
                <c:pt idx="1466">
                  <c:v>75.36</c:v>
                </c:pt>
                <c:pt idx="1467">
                  <c:v>81.652000000000001</c:v>
                </c:pt>
                <c:pt idx="1468">
                  <c:v>80.102999999999994</c:v>
                </c:pt>
                <c:pt idx="1469">
                  <c:v>81.257000000000005</c:v>
                </c:pt>
                <c:pt idx="1470">
                  <c:v>82.804000000000002</c:v>
                </c:pt>
                <c:pt idx="1471">
                  <c:v>82.319000000000003</c:v>
                </c:pt>
                <c:pt idx="1472">
                  <c:v>82.093999999999994</c:v>
                </c:pt>
                <c:pt idx="1473">
                  <c:v>80.248000000000005</c:v>
                </c:pt>
                <c:pt idx="1474">
                  <c:v>84.286000000000001</c:v>
                </c:pt>
                <c:pt idx="1475">
                  <c:v>85.956999999999994</c:v>
                </c:pt>
                <c:pt idx="1476">
                  <c:v>80.966999999999999</c:v>
                </c:pt>
                <c:pt idx="1477">
                  <c:v>78.972999999999999</c:v>
                </c:pt>
                <c:pt idx="1478">
                  <c:v>82.117999999999995</c:v>
                </c:pt>
                <c:pt idx="1479">
                  <c:v>62.411999999999999</c:v>
                </c:pt>
                <c:pt idx="1480">
                  <c:v>81.385999999999996</c:v>
                </c:pt>
                <c:pt idx="1481">
                  <c:v>69.602999999999994</c:v>
                </c:pt>
                <c:pt idx="1482">
                  <c:v>77.668000000000006</c:v>
                </c:pt>
                <c:pt idx="1483">
                  <c:v>59.908999999999999</c:v>
                </c:pt>
                <c:pt idx="1484">
                  <c:v>78.805000000000007</c:v>
                </c:pt>
                <c:pt idx="1485">
                  <c:v>71.248999999999995</c:v>
                </c:pt>
                <c:pt idx="1486">
                  <c:v>66.448999999999998</c:v>
                </c:pt>
                <c:pt idx="1487">
                  <c:v>77.004000000000005</c:v>
                </c:pt>
                <c:pt idx="1488">
                  <c:v>78.965000000000003</c:v>
                </c:pt>
                <c:pt idx="1489">
                  <c:v>79.831000000000003</c:v>
                </c:pt>
                <c:pt idx="1490">
                  <c:v>83.54</c:v>
                </c:pt>
                <c:pt idx="1491">
                  <c:v>81.085999999999999</c:v>
                </c:pt>
                <c:pt idx="1492">
                  <c:v>85.637</c:v>
                </c:pt>
                <c:pt idx="1493">
                  <c:v>84.031999999999996</c:v>
                </c:pt>
                <c:pt idx="1494">
                  <c:v>84.531999999999996</c:v>
                </c:pt>
                <c:pt idx="1495">
                  <c:v>85.2</c:v>
                </c:pt>
                <c:pt idx="1496">
                  <c:v>84.126000000000005</c:v>
                </c:pt>
                <c:pt idx="1497">
                  <c:v>82.438999999999993</c:v>
                </c:pt>
                <c:pt idx="1498">
                  <c:v>80.903000000000006</c:v>
                </c:pt>
                <c:pt idx="1499">
                  <c:v>84.046999999999997</c:v>
                </c:pt>
                <c:pt idx="1500">
                  <c:v>83.54</c:v>
                </c:pt>
                <c:pt idx="1501">
                  <c:v>79.739000000000004</c:v>
                </c:pt>
                <c:pt idx="1502">
                  <c:v>74.159000000000006</c:v>
                </c:pt>
                <c:pt idx="1503">
                  <c:v>74.212000000000003</c:v>
                </c:pt>
                <c:pt idx="1504">
                  <c:v>71.191000000000003</c:v>
                </c:pt>
                <c:pt idx="1505">
                  <c:v>64.399000000000001</c:v>
                </c:pt>
                <c:pt idx="1506">
                  <c:v>73.206000000000003</c:v>
                </c:pt>
                <c:pt idx="1507">
                  <c:v>57.948999999999998</c:v>
                </c:pt>
                <c:pt idx="1508">
                  <c:v>76.334000000000003</c:v>
                </c:pt>
                <c:pt idx="1509">
                  <c:v>73.436000000000007</c:v>
                </c:pt>
                <c:pt idx="1510">
                  <c:v>82.283000000000001</c:v>
                </c:pt>
                <c:pt idx="1511">
                  <c:v>81.278000000000006</c:v>
                </c:pt>
                <c:pt idx="1512">
                  <c:v>83.539000000000001</c:v>
                </c:pt>
                <c:pt idx="1513">
                  <c:v>84.489000000000004</c:v>
                </c:pt>
                <c:pt idx="1514">
                  <c:v>84.462999999999994</c:v>
                </c:pt>
                <c:pt idx="1515">
                  <c:v>86.376000000000005</c:v>
                </c:pt>
                <c:pt idx="1516">
                  <c:v>83.817999999999998</c:v>
                </c:pt>
                <c:pt idx="1517">
                  <c:v>85.873999999999995</c:v>
                </c:pt>
                <c:pt idx="1518">
                  <c:v>84.876000000000005</c:v>
                </c:pt>
                <c:pt idx="1519">
                  <c:v>83.456000000000003</c:v>
                </c:pt>
                <c:pt idx="1520">
                  <c:v>82.653000000000006</c:v>
                </c:pt>
                <c:pt idx="1521">
                  <c:v>81.41</c:v>
                </c:pt>
                <c:pt idx="1522">
                  <c:v>75.811999999999998</c:v>
                </c:pt>
                <c:pt idx="1523">
                  <c:v>67.263000000000005</c:v>
                </c:pt>
                <c:pt idx="1524">
                  <c:v>72.055999999999997</c:v>
                </c:pt>
                <c:pt idx="1525">
                  <c:v>60.72</c:v>
                </c:pt>
                <c:pt idx="1526">
                  <c:v>71.338999999999999</c:v>
                </c:pt>
                <c:pt idx="1527">
                  <c:v>78.022999999999996</c:v>
                </c:pt>
                <c:pt idx="1528">
                  <c:v>81.712999999999994</c:v>
                </c:pt>
                <c:pt idx="1529">
                  <c:v>84.561000000000007</c:v>
                </c:pt>
                <c:pt idx="1530">
                  <c:v>84.926000000000002</c:v>
                </c:pt>
                <c:pt idx="1531">
                  <c:v>84.975999999999999</c:v>
                </c:pt>
                <c:pt idx="1532">
                  <c:v>84.924999999999997</c:v>
                </c:pt>
                <c:pt idx="1533">
                  <c:v>85.781000000000006</c:v>
                </c:pt>
                <c:pt idx="1534">
                  <c:v>86.873000000000005</c:v>
                </c:pt>
                <c:pt idx="1535">
                  <c:v>87.71</c:v>
                </c:pt>
                <c:pt idx="1536">
                  <c:v>86.182000000000002</c:v>
                </c:pt>
                <c:pt idx="1537">
                  <c:v>85.893000000000001</c:v>
                </c:pt>
                <c:pt idx="1538">
                  <c:v>87.075999999999993</c:v>
                </c:pt>
                <c:pt idx="1539">
                  <c:v>86.457999999999998</c:v>
                </c:pt>
                <c:pt idx="1540">
                  <c:v>85.049000000000007</c:v>
                </c:pt>
                <c:pt idx="1541">
                  <c:v>81.795000000000002</c:v>
                </c:pt>
                <c:pt idx="1542">
                  <c:v>82.022999999999996</c:v>
                </c:pt>
                <c:pt idx="1543">
                  <c:v>79.302000000000007</c:v>
                </c:pt>
                <c:pt idx="1544">
                  <c:v>72.783000000000001</c:v>
                </c:pt>
                <c:pt idx="1545">
                  <c:v>61.54</c:v>
                </c:pt>
                <c:pt idx="1546">
                  <c:v>69.361999999999995</c:v>
                </c:pt>
                <c:pt idx="1547">
                  <c:v>78.930000000000007</c:v>
                </c:pt>
                <c:pt idx="1548">
                  <c:v>82.367999999999995</c:v>
                </c:pt>
                <c:pt idx="1549">
                  <c:v>84.048000000000002</c:v>
                </c:pt>
                <c:pt idx="1550">
                  <c:v>87.290999999999997</c:v>
                </c:pt>
                <c:pt idx="1551">
                  <c:v>86.072000000000003</c:v>
                </c:pt>
                <c:pt idx="1552">
                  <c:v>88.108000000000004</c:v>
                </c:pt>
                <c:pt idx="1553">
                  <c:v>90.272999999999996</c:v>
                </c:pt>
                <c:pt idx="1554">
                  <c:v>89.103999999999999</c:v>
                </c:pt>
                <c:pt idx="1555">
                  <c:v>91.364000000000004</c:v>
                </c:pt>
                <c:pt idx="1556">
                  <c:v>89.759</c:v>
                </c:pt>
                <c:pt idx="1557">
                  <c:v>89.909000000000006</c:v>
                </c:pt>
                <c:pt idx="1558">
                  <c:v>89.046999999999997</c:v>
                </c:pt>
                <c:pt idx="1559">
                  <c:v>91.174999999999997</c:v>
                </c:pt>
                <c:pt idx="1560">
                  <c:v>88.444999999999993</c:v>
                </c:pt>
                <c:pt idx="1561">
                  <c:v>86.629000000000005</c:v>
                </c:pt>
                <c:pt idx="1562">
                  <c:v>85.668000000000006</c:v>
                </c:pt>
                <c:pt idx="1563">
                  <c:v>84.721000000000004</c:v>
                </c:pt>
                <c:pt idx="1564">
                  <c:v>82.073999999999998</c:v>
                </c:pt>
                <c:pt idx="1565">
                  <c:v>76.022999999999996</c:v>
                </c:pt>
                <c:pt idx="1566">
                  <c:v>65.600999999999999</c:v>
                </c:pt>
                <c:pt idx="1567">
                  <c:v>74.006</c:v>
                </c:pt>
                <c:pt idx="1568">
                  <c:v>77.656000000000006</c:v>
                </c:pt>
                <c:pt idx="1569">
                  <c:v>82.980999999999995</c:v>
                </c:pt>
                <c:pt idx="1570">
                  <c:v>85.754000000000005</c:v>
                </c:pt>
                <c:pt idx="1571">
                  <c:v>86.733000000000004</c:v>
                </c:pt>
                <c:pt idx="1572">
                  <c:v>88.986999999999995</c:v>
                </c:pt>
                <c:pt idx="1573">
                  <c:v>89.805000000000007</c:v>
                </c:pt>
                <c:pt idx="1574">
                  <c:v>90.867999999999995</c:v>
                </c:pt>
                <c:pt idx="1575">
                  <c:v>92.760999999999996</c:v>
                </c:pt>
                <c:pt idx="1576">
                  <c:v>91.21</c:v>
                </c:pt>
                <c:pt idx="1577">
                  <c:v>91.295000000000002</c:v>
                </c:pt>
                <c:pt idx="1578">
                  <c:v>92.438000000000002</c:v>
                </c:pt>
                <c:pt idx="1579">
                  <c:v>90.507999999999996</c:v>
                </c:pt>
                <c:pt idx="1580">
                  <c:v>92.286000000000001</c:v>
                </c:pt>
                <c:pt idx="1581">
                  <c:v>89.424999999999997</c:v>
                </c:pt>
                <c:pt idx="1582">
                  <c:v>90.727999999999994</c:v>
                </c:pt>
                <c:pt idx="1583">
                  <c:v>88.198999999999998</c:v>
                </c:pt>
                <c:pt idx="1584">
                  <c:v>89.503</c:v>
                </c:pt>
                <c:pt idx="1585">
                  <c:v>82.825000000000003</c:v>
                </c:pt>
                <c:pt idx="1586">
                  <c:v>80.73</c:v>
                </c:pt>
                <c:pt idx="1587">
                  <c:v>70.125</c:v>
                </c:pt>
                <c:pt idx="1588">
                  <c:v>58.384999999999998</c:v>
                </c:pt>
                <c:pt idx="1589">
                  <c:v>75.474999999999994</c:v>
                </c:pt>
                <c:pt idx="1590">
                  <c:v>84.424000000000007</c:v>
                </c:pt>
                <c:pt idx="1591">
                  <c:v>84.72</c:v>
                </c:pt>
                <c:pt idx="1592">
                  <c:v>89.066000000000003</c:v>
                </c:pt>
                <c:pt idx="1593">
                  <c:v>89.397999999999996</c:v>
                </c:pt>
                <c:pt idx="1594">
                  <c:v>90.451999999999998</c:v>
                </c:pt>
                <c:pt idx="1595">
                  <c:v>91.29</c:v>
                </c:pt>
                <c:pt idx="1596">
                  <c:v>91.971999999999994</c:v>
                </c:pt>
                <c:pt idx="1597">
                  <c:v>92.055999999999997</c:v>
                </c:pt>
                <c:pt idx="1598">
                  <c:v>91.712999999999994</c:v>
                </c:pt>
                <c:pt idx="1599">
                  <c:v>93.3</c:v>
                </c:pt>
                <c:pt idx="1600">
                  <c:v>93.457999999999998</c:v>
                </c:pt>
                <c:pt idx="1601">
                  <c:v>91.206999999999994</c:v>
                </c:pt>
                <c:pt idx="1602">
                  <c:v>90.224999999999994</c:v>
                </c:pt>
                <c:pt idx="1603">
                  <c:v>91.317999999999998</c:v>
                </c:pt>
                <c:pt idx="1604">
                  <c:v>86.075000000000003</c:v>
                </c:pt>
                <c:pt idx="1605">
                  <c:v>88.137</c:v>
                </c:pt>
                <c:pt idx="1606">
                  <c:v>83.512</c:v>
                </c:pt>
                <c:pt idx="1607">
                  <c:v>83.900999999999996</c:v>
                </c:pt>
                <c:pt idx="1608">
                  <c:v>72.025999999999996</c:v>
                </c:pt>
                <c:pt idx="1609">
                  <c:v>76.712000000000003</c:v>
                </c:pt>
                <c:pt idx="1610">
                  <c:v>80.436999999999998</c:v>
                </c:pt>
                <c:pt idx="1611">
                  <c:v>82.397999999999996</c:v>
                </c:pt>
                <c:pt idx="1612">
                  <c:v>86.527000000000001</c:v>
                </c:pt>
                <c:pt idx="1613">
                  <c:v>88.76</c:v>
                </c:pt>
                <c:pt idx="1614">
                  <c:v>89.909000000000006</c:v>
                </c:pt>
                <c:pt idx="1615">
                  <c:v>91.744</c:v>
                </c:pt>
                <c:pt idx="1616">
                  <c:v>91.813999999999993</c:v>
                </c:pt>
                <c:pt idx="1617">
                  <c:v>93.53</c:v>
                </c:pt>
                <c:pt idx="1618">
                  <c:v>92.832999999999998</c:v>
                </c:pt>
                <c:pt idx="1619">
                  <c:v>93.453999999999994</c:v>
                </c:pt>
                <c:pt idx="1620">
                  <c:v>93.353999999999999</c:v>
                </c:pt>
                <c:pt idx="1621">
                  <c:v>92.772999999999996</c:v>
                </c:pt>
                <c:pt idx="1622">
                  <c:v>91.686000000000007</c:v>
                </c:pt>
                <c:pt idx="1623">
                  <c:v>91.363</c:v>
                </c:pt>
                <c:pt idx="1624">
                  <c:v>90.58</c:v>
                </c:pt>
                <c:pt idx="1625">
                  <c:v>86.132999999999996</c:v>
                </c:pt>
                <c:pt idx="1626">
                  <c:v>89.819000000000003</c:v>
                </c:pt>
                <c:pt idx="1627">
                  <c:v>86.641000000000005</c:v>
                </c:pt>
                <c:pt idx="1628">
                  <c:v>55.052</c:v>
                </c:pt>
                <c:pt idx="1629">
                  <c:v>71.513999999999996</c:v>
                </c:pt>
                <c:pt idx="1630">
                  <c:v>84.525999999999996</c:v>
                </c:pt>
                <c:pt idx="1631">
                  <c:v>77.498000000000005</c:v>
                </c:pt>
                <c:pt idx="1632">
                  <c:v>84.606999999999999</c:v>
                </c:pt>
                <c:pt idx="1633">
                  <c:v>85.063000000000002</c:v>
                </c:pt>
                <c:pt idx="1634">
                  <c:v>92.241</c:v>
                </c:pt>
                <c:pt idx="1635">
                  <c:v>90.596000000000004</c:v>
                </c:pt>
                <c:pt idx="1636">
                  <c:v>92.944000000000003</c:v>
                </c:pt>
                <c:pt idx="1637">
                  <c:v>93.087000000000003</c:v>
                </c:pt>
                <c:pt idx="1638">
                  <c:v>93.831999999999994</c:v>
                </c:pt>
                <c:pt idx="1639">
                  <c:v>94.016999999999996</c:v>
                </c:pt>
                <c:pt idx="1640">
                  <c:v>94.031999999999996</c:v>
                </c:pt>
                <c:pt idx="1641">
                  <c:v>94.602999999999994</c:v>
                </c:pt>
                <c:pt idx="1642">
                  <c:v>93.284999999999997</c:v>
                </c:pt>
                <c:pt idx="1643">
                  <c:v>93.957999999999998</c:v>
                </c:pt>
                <c:pt idx="1644">
                  <c:v>92.106999999999999</c:v>
                </c:pt>
                <c:pt idx="1645">
                  <c:v>91.09</c:v>
                </c:pt>
                <c:pt idx="1646">
                  <c:v>90.834000000000003</c:v>
                </c:pt>
                <c:pt idx="1647">
                  <c:v>86.39</c:v>
                </c:pt>
                <c:pt idx="1648">
                  <c:v>82.644000000000005</c:v>
                </c:pt>
                <c:pt idx="1649">
                  <c:v>70.951999999999998</c:v>
                </c:pt>
                <c:pt idx="1650">
                  <c:v>68.763999999999996</c:v>
                </c:pt>
                <c:pt idx="1651">
                  <c:v>77.665999999999997</c:v>
                </c:pt>
                <c:pt idx="1652">
                  <c:v>85.009</c:v>
                </c:pt>
                <c:pt idx="1653">
                  <c:v>87.834999999999994</c:v>
                </c:pt>
                <c:pt idx="1654">
                  <c:v>89.700999999999993</c:v>
                </c:pt>
                <c:pt idx="1655">
                  <c:v>91.796999999999997</c:v>
                </c:pt>
                <c:pt idx="1656">
                  <c:v>93.099000000000004</c:v>
                </c:pt>
                <c:pt idx="1657">
                  <c:v>94.757000000000005</c:v>
                </c:pt>
                <c:pt idx="1658">
                  <c:v>95.322999999999993</c:v>
                </c:pt>
                <c:pt idx="1659">
                  <c:v>95.322000000000003</c:v>
                </c:pt>
                <c:pt idx="1660">
                  <c:v>95.03</c:v>
                </c:pt>
                <c:pt idx="1661">
                  <c:v>94.078000000000003</c:v>
                </c:pt>
                <c:pt idx="1662">
                  <c:v>93.387</c:v>
                </c:pt>
                <c:pt idx="1663">
                  <c:v>94.162000000000006</c:v>
                </c:pt>
                <c:pt idx="1664">
                  <c:v>93.277000000000001</c:v>
                </c:pt>
                <c:pt idx="1665">
                  <c:v>91.492999999999995</c:v>
                </c:pt>
                <c:pt idx="1666">
                  <c:v>90.182000000000002</c:v>
                </c:pt>
                <c:pt idx="1667">
                  <c:v>88.501999999999995</c:v>
                </c:pt>
                <c:pt idx="1668">
                  <c:v>86.93</c:v>
                </c:pt>
                <c:pt idx="1669">
                  <c:v>85.132000000000005</c:v>
                </c:pt>
                <c:pt idx="1670">
                  <c:v>80.662999999999997</c:v>
                </c:pt>
                <c:pt idx="1671">
                  <c:v>71.108000000000004</c:v>
                </c:pt>
                <c:pt idx="1672">
                  <c:v>64.260000000000005</c:v>
                </c:pt>
                <c:pt idx="1673">
                  <c:v>81.275000000000006</c:v>
                </c:pt>
                <c:pt idx="1674">
                  <c:v>86.394999999999996</c:v>
                </c:pt>
                <c:pt idx="1675">
                  <c:v>85.379000000000005</c:v>
                </c:pt>
                <c:pt idx="1676">
                  <c:v>90.540999999999997</c:v>
                </c:pt>
                <c:pt idx="1677">
                  <c:v>92.466999999999999</c:v>
                </c:pt>
                <c:pt idx="1678">
                  <c:v>91.509</c:v>
                </c:pt>
                <c:pt idx="1679">
                  <c:v>94.292000000000002</c:v>
                </c:pt>
                <c:pt idx="1680">
                  <c:v>93.497</c:v>
                </c:pt>
                <c:pt idx="1681">
                  <c:v>95.152000000000001</c:v>
                </c:pt>
                <c:pt idx="1682">
                  <c:v>94.266000000000005</c:v>
                </c:pt>
                <c:pt idx="1683">
                  <c:v>94.86</c:v>
                </c:pt>
                <c:pt idx="1684">
                  <c:v>92.667000000000002</c:v>
                </c:pt>
                <c:pt idx="1685">
                  <c:v>93.3</c:v>
                </c:pt>
                <c:pt idx="1686">
                  <c:v>91.58</c:v>
                </c:pt>
                <c:pt idx="1687">
                  <c:v>91.515000000000001</c:v>
                </c:pt>
                <c:pt idx="1688">
                  <c:v>88.891999999999996</c:v>
                </c:pt>
                <c:pt idx="1689">
                  <c:v>86.335999999999999</c:v>
                </c:pt>
                <c:pt idx="1690">
                  <c:v>86.257999999999996</c:v>
                </c:pt>
                <c:pt idx="1691">
                  <c:v>78.412999999999997</c:v>
                </c:pt>
                <c:pt idx="1692">
                  <c:v>74.108999999999995</c:v>
                </c:pt>
                <c:pt idx="1693">
                  <c:v>68.991</c:v>
                </c:pt>
                <c:pt idx="1694">
                  <c:v>76.234999999999999</c:v>
                </c:pt>
                <c:pt idx="1695">
                  <c:v>81.483000000000004</c:v>
                </c:pt>
                <c:pt idx="1696">
                  <c:v>86.057000000000002</c:v>
                </c:pt>
                <c:pt idx="1697">
                  <c:v>87.991</c:v>
                </c:pt>
                <c:pt idx="1698">
                  <c:v>89.897000000000006</c:v>
                </c:pt>
                <c:pt idx="1699">
                  <c:v>88.45</c:v>
                </c:pt>
                <c:pt idx="1700">
                  <c:v>85.31</c:v>
                </c:pt>
                <c:pt idx="1701">
                  <c:v>92.33</c:v>
                </c:pt>
                <c:pt idx="1702">
                  <c:v>92.582999999999998</c:v>
                </c:pt>
                <c:pt idx="1703">
                  <c:v>88.524000000000001</c:v>
                </c:pt>
                <c:pt idx="1704">
                  <c:v>93.465000000000003</c:v>
                </c:pt>
                <c:pt idx="1705">
                  <c:v>87.888000000000005</c:v>
                </c:pt>
                <c:pt idx="1706">
                  <c:v>91.236999999999995</c:v>
                </c:pt>
                <c:pt idx="1707">
                  <c:v>88.06</c:v>
                </c:pt>
                <c:pt idx="1708">
                  <c:v>89.608000000000004</c:v>
                </c:pt>
                <c:pt idx="1709">
                  <c:v>76.808999999999997</c:v>
                </c:pt>
                <c:pt idx="1710">
                  <c:v>86.245000000000005</c:v>
                </c:pt>
                <c:pt idx="1711">
                  <c:v>81.301000000000002</c:v>
                </c:pt>
                <c:pt idx="1712">
                  <c:v>80.775999999999996</c:v>
                </c:pt>
                <c:pt idx="1713">
                  <c:v>74.168000000000006</c:v>
                </c:pt>
                <c:pt idx="1714">
                  <c:v>60.319000000000003</c:v>
                </c:pt>
                <c:pt idx="1715">
                  <c:v>64.548000000000002</c:v>
                </c:pt>
                <c:pt idx="1716">
                  <c:v>82.343999999999994</c:v>
                </c:pt>
                <c:pt idx="1717">
                  <c:v>76.308999999999997</c:v>
                </c:pt>
                <c:pt idx="1718">
                  <c:v>83.016999999999996</c:v>
                </c:pt>
                <c:pt idx="1719">
                  <c:v>84.352999999999994</c:v>
                </c:pt>
                <c:pt idx="1720">
                  <c:v>84.888000000000005</c:v>
                </c:pt>
                <c:pt idx="1721">
                  <c:v>87.325000000000003</c:v>
                </c:pt>
                <c:pt idx="1722">
                  <c:v>86.87</c:v>
                </c:pt>
                <c:pt idx="1723">
                  <c:v>88.161000000000001</c:v>
                </c:pt>
                <c:pt idx="1724">
                  <c:v>85.73</c:v>
                </c:pt>
                <c:pt idx="1725">
                  <c:v>83.885000000000005</c:v>
                </c:pt>
                <c:pt idx="1726">
                  <c:v>85.637</c:v>
                </c:pt>
                <c:pt idx="1727">
                  <c:v>85.748000000000005</c:v>
                </c:pt>
                <c:pt idx="1728">
                  <c:v>84.257999999999996</c:v>
                </c:pt>
                <c:pt idx="1729">
                  <c:v>87.775000000000006</c:v>
                </c:pt>
                <c:pt idx="1730">
                  <c:v>78.061000000000007</c:v>
                </c:pt>
                <c:pt idx="1731">
                  <c:v>80.483000000000004</c:v>
                </c:pt>
                <c:pt idx="1732">
                  <c:v>61.843000000000004</c:v>
                </c:pt>
                <c:pt idx="1733">
                  <c:v>52.116999999999997</c:v>
                </c:pt>
                <c:pt idx="1734">
                  <c:v>81.153999999999996</c:v>
                </c:pt>
                <c:pt idx="1735">
                  <c:v>67.846000000000004</c:v>
                </c:pt>
                <c:pt idx="1736">
                  <c:v>77.748000000000005</c:v>
                </c:pt>
                <c:pt idx="1737">
                  <c:v>74.096999999999994</c:v>
                </c:pt>
                <c:pt idx="1738">
                  <c:v>77.616</c:v>
                </c:pt>
                <c:pt idx="1739">
                  <c:v>80.72</c:v>
                </c:pt>
                <c:pt idx="1740">
                  <c:v>76.873000000000005</c:v>
                </c:pt>
                <c:pt idx="1741">
                  <c:v>83.102000000000004</c:v>
                </c:pt>
                <c:pt idx="1742">
                  <c:v>73.7</c:v>
                </c:pt>
                <c:pt idx="1743">
                  <c:v>80.093999999999994</c:v>
                </c:pt>
                <c:pt idx="1744">
                  <c:v>82.165999999999997</c:v>
                </c:pt>
                <c:pt idx="1745">
                  <c:v>80.010999999999996</c:v>
                </c:pt>
                <c:pt idx="1746">
                  <c:v>79.935000000000002</c:v>
                </c:pt>
                <c:pt idx="1747">
                  <c:v>82.453000000000003</c:v>
                </c:pt>
                <c:pt idx="1748">
                  <c:v>82.872</c:v>
                </c:pt>
                <c:pt idx="1749">
                  <c:v>74.09</c:v>
                </c:pt>
                <c:pt idx="1750">
                  <c:v>76.994</c:v>
                </c:pt>
                <c:pt idx="1751">
                  <c:v>64.644999999999996</c:v>
                </c:pt>
                <c:pt idx="1752">
                  <c:v>68.683999999999997</c:v>
                </c:pt>
                <c:pt idx="1753">
                  <c:v>73.010999999999996</c:v>
                </c:pt>
                <c:pt idx="1754">
                  <c:v>71.376000000000005</c:v>
                </c:pt>
                <c:pt idx="1755">
                  <c:v>56.777999999999999</c:v>
                </c:pt>
                <c:pt idx="1756">
                  <c:v>70.561000000000007</c:v>
                </c:pt>
                <c:pt idx="1757">
                  <c:v>78.635999999999996</c:v>
                </c:pt>
                <c:pt idx="1758">
                  <c:v>80.073999999999998</c:v>
                </c:pt>
                <c:pt idx="1759">
                  <c:v>76.991</c:v>
                </c:pt>
                <c:pt idx="1760">
                  <c:v>77.613</c:v>
                </c:pt>
                <c:pt idx="1761">
                  <c:v>82.105000000000004</c:v>
                </c:pt>
                <c:pt idx="1762">
                  <c:v>81.896000000000001</c:v>
                </c:pt>
                <c:pt idx="1763">
                  <c:v>79.046999999999997</c:v>
                </c:pt>
                <c:pt idx="1764">
                  <c:v>78.984999999999999</c:v>
                </c:pt>
                <c:pt idx="1765">
                  <c:v>78.486999999999995</c:v>
                </c:pt>
                <c:pt idx="1766">
                  <c:v>79.2</c:v>
                </c:pt>
                <c:pt idx="1767">
                  <c:v>75.352999999999994</c:v>
                </c:pt>
                <c:pt idx="1768">
                  <c:v>74.975999999999999</c:v>
                </c:pt>
                <c:pt idx="1769">
                  <c:v>74.921999999999997</c:v>
                </c:pt>
                <c:pt idx="1770">
                  <c:v>67.254000000000005</c:v>
                </c:pt>
                <c:pt idx="1771">
                  <c:v>56.935000000000002</c:v>
                </c:pt>
                <c:pt idx="1772">
                  <c:v>71.539000000000001</c:v>
                </c:pt>
                <c:pt idx="1773">
                  <c:v>71.891999999999996</c:v>
                </c:pt>
                <c:pt idx="1774">
                  <c:v>46.412999999999997</c:v>
                </c:pt>
                <c:pt idx="1775">
                  <c:v>9.9975000000000005</c:v>
                </c:pt>
                <c:pt idx="1776">
                  <c:v>70.876999999999995</c:v>
                </c:pt>
                <c:pt idx="1777">
                  <c:v>62.261000000000003</c:v>
                </c:pt>
                <c:pt idx="1778">
                  <c:v>53.746000000000002</c:v>
                </c:pt>
                <c:pt idx="1779">
                  <c:v>45.052999999999997</c:v>
                </c:pt>
                <c:pt idx="1780">
                  <c:v>53.383000000000003</c:v>
                </c:pt>
                <c:pt idx="1781">
                  <c:v>64.602999999999994</c:v>
                </c:pt>
                <c:pt idx="1782">
                  <c:v>71.186999999999998</c:v>
                </c:pt>
                <c:pt idx="1783">
                  <c:v>67.435000000000002</c:v>
                </c:pt>
                <c:pt idx="1784">
                  <c:v>52.79</c:v>
                </c:pt>
                <c:pt idx="1785">
                  <c:v>70.754999999999995</c:v>
                </c:pt>
                <c:pt idx="1786">
                  <c:v>78.951999999999998</c:v>
                </c:pt>
                <c:pt idx="1787">
                  <c:v>78.682000000000002</c:v>
                </c:pt>
                <c:pt idx="1788">
                  <c:v>74.81</c:v>
                </c:pt>
                <c:pt idx="1789">
                  <c:v>72.593999999999994</c:v>
                </c:pt>
                <c:pt idx="1790">
                  <c:v>73.244</c:v>
                </c:pt>
                <c:pt idx="1791">
                  <c:v>76.296000000000006</c:v>
                </c:pt>
                <c:pt idx="1792">
                  <c:v>74.914000000000001</c:v>
                </c:pt>
                <c:pt idx="1793">
                  <c:v>70.581999999999994</c:v>
                </c:pt>
                <c:pt idx="1794">
                  <c:v>63.429000000000002</c:v>
                </c:pt>
                <c:pt idx="1795">
                  <c:v>62.957000000000001</c:v>
                </c:pt>
                <c:pt idx="1796">
                  <c:v>58.042999999999999</c:v>
                </c:pt>
                <c:pt idx="1797">
                  <c:v>67.096999999999994</c:v>
                </c:pt>
                <c:pt idx="1798">
                  <c:v>67.947999999999993</c:v>
                </c:pt>
                <c:pt idx="1799">
                  <c:v>34.331000000000003</c:v>
                </c:pt>
                <c:pt idx="1800">
                  <c:v>58.505000000000003</c:v>
                </c:pt>
                <c:pt idx="1801">
                  <c:v>51.356999999999999</c:v>
                </c:pt>
                <c:pt idx="1802">
                  <c:v>63.195999999999998</c:v>
                </c:pt>
                <c:pt idx="1803">
                  <c:v>48.966999999999999</c:v>
                </c:pt>
                <c:pt idx="1804">
                  <c:v>58.984000000000002</c:v>
                </c:pt>
                <c:pt idx="1805">
                  <c:v>67.614000000000004</c:v>
                </c:pt>
                <c:pt idx="1806">
                  <c:v>61.725000000000001</c:v>
                </c:pt>
                <c:pt idx="1807">
                  <c:v>15.788</c:v>
                </c:pt>
                <c:pt idx="1808">
                  <c:v>58.613</c:v>
                </c:pt>
                <c:pt idx="1809">
                  <c:v>68.954999999999998</c:v>
                </c:pt>
                <c:pt idx="1810">
                  <c:v>51.228999999999999</c:v>
                </c:pt>
                <c:pt idx="1811">
                  <c:v>68.542000000000002</c:v>
                </c:pt>
                <c:pt idx="1812">
                  <c:v>69.557000000000002</c:v>
                </c:pt>
                <c:pt idx="1813">
                  <c:v>64.646000000000001</c:v>
                </c:pt>
                <c:pt idx="1814">
                  <c:v>50.737000000000002</c:v>
                </c:pt>
                <c:pt idx="1815">
                  <c:v>57.555999999999997</c:v>
                </c:pt>
                <c:pt idx="1816">
                  <c:v>71.370999999999995</c:v>
                </c:pt>
                <c:pt idx="1817">
                  <c:v>70.415000000000006</c:v>
                </c:pt>
                <c:pt idx="1818">
                  <c:v>59.843000000000004</c:v>
                </c:pt>
                <c:pt idx="1819">
                  <c:v>52.557000000000002</c:v>
                </c:pt>
                <c:pt idx="1820">
                  <c:v>62.143000000000001</c:v>
                </c:pt>
                <c:pt idx="1821">
                  <c:v>67.680999999999997</c:v>
                </c:pt>
                <c:pt idx="1822">
                  <c:v>64.695999999999998</c:v>
                </c:pt>
                <c:pt idx="1823">
                  <c:v>67.778999999999996</c:v>
                </c:pt>
                <c:pt idx="1824">
                  <c:v>51.26</c:v>
                </c:pt>
                <c:pt idx="1825">
                  <c:v>72.084999999999994</c:v>
                </c:pt>
                <c:pt idx="1826">
                  <c:v>74.16</c:v>
                </c:pt>
                <c:pt idx="1827">
                  <c:v>75.173000000000002</c:v>
                </c:pt>
                <c:pt idx="1828">
                  <c:v>68.602999999999994</c:v>
                </c:pt>
                <c:pt idx="1829">
                  <c:v>76.524000000000001</c:v>
                </c:pt>
                <c:pt idx="1830">
                  <c:v>71.16</c:v>
                </c:pt>
                <c:pt idx="1831">
                  <c:v>72.927000000000007</c:v>
                </c:pt>
                <c:pt idx="1832">
                  <c:v>56.673000000000002</c:v>
                </c:pt>
                <c:pt idx="1833">
                  <c:v>76.915999999999997</c:v>
                </c:pt>
                <c:pt idx="1834">
                  <c:v>67.525000000000006</c:v>
                </c:pt>
                <c:pt idx="1835">
                  <c:v>72.816000000000003</c:v>
                </c:pt>
                <c:pt idx="1836">
                  <c:v>43.786000000000001</c:v>
                </c:pt>
                <c:pt idx="1837">
                  <c:v>67.102999999999994</c:v>
                </c:pt>
                <c:pt idx="1838">
                  <c:v>69.596999999999994</c:v>
                </c:pt>
                <c:pt idx="1839">
                  <c:v>67.441000000000003</c:v>
                </c:pt>
                <c:pt idx="1840">
                  <c:v>72.483000000000004</c:v>
                </c:pt>
                <c:pt idx="1841">
                  <c:v>68.888000000000005</c:v>
                </c:pt>
                <c:pt idx="1842">
                  <c:v>69.331000000000003</c:v>
                </c:pt>
                <c:pt idx="1843">
                  <c:v>64.058999999999997</c:v>
                </c:pt>
                <c:pt idx="1844">
                  <c:v>67.016999999999996</c:v>
                </c:pt>
                <c:pt idx="1845">
                  <c:v>50.34</c:v>
                </c:pt>
                <c:pt idx="1846">
                  <c:v>63.100999999999999</c:v>
                </c:pt>
                <c:pt idx="1847">
                  <c:v>61.701000000000001</c:v>
                </c:pt>
                <c:pt idx="1848">
                  <c:v>64.213999999999999</c:v>
                </c:pt>
                <c:pt idx="1849">
                  <c:v>67.203000000000003</c:v>
                </c:pt>
                <c:pt idx="1850">
                  <c:v>75.408000000000001</c:v>
                </c:pt>
                <c:pt idx="1851">
                  <c:v>68.225999999999999</c:v>
                </c:pt>
                <c:pt idx="1852">
                  <c:v>71.844999999999999</c:v>
                </c:pt>
                <c:pt idx="1853">
                  <c:v>59.664999999999999</c:v>
                </c:pt>
                <c:pt idx="1854">
                  <c:v>79.078000000000003</c:v>
                </c:pt>
                <c:pt idx="1855">
                  <c:v>68.796999999999997</c:v>
                </c:pt>
                <c:pt idx="1856">
                  <c:v>73.138999999999996</c:v>
                </c:pt>
                <c:pt idx="1857">
                  <c:v>61.88</c:v>
                </c:pt>
                <c:pt idx="1858">
                  <c:v>71.668999999999997</c:v>
                </c:pt>
                <c:pt idx="1859">
                  <c:v>75.090999999999994</c:v>
                </c:pt>
                <c:pt idx="1860">
                  <c:v>72.757999999999996</c:v>
                </c:pt>
                <c:pt idx="1861">
                  <c:v>66.372</c:v>
                </c:pt>
                <c:pt idx="1862">
                  <c:v>76.424999999999997</c:v>
                </c:pt>
                <c:pt idx="1863">
                  <c:v>75.834000000000003</c:v>
                </c:pt>
                <c:pt idx="1864">
                  <c:v>72.998999999999995</c:v>
                </c:pt>
                <c:pt idx="1865">
                  <c:v>79.144000000000005</c:v>
                </c:pt>
                <c:pt idx="1866">
                  <c:v>72.448999999999998</c:v>
                </c:pt>
                <c:pt idx="1867">
                  <c:v>81.328000000000003</c:v>
                </c:pt>
                <c:pt idx="1868">
                  <c:v>77.031000000000006</c:v>
                </c:pt>
                <c:pt idx="1869">
                  <c:v>75.870999999999995</c:v>
                </c:pt>
                <c:pt idx="1870">
                  <c:v>77.706999999999994</c:v>
                </c:pt>
                <c:pt idx="1871">
                  <c:v>73.918000000000006</c:v>
                </c:pt>
                <c:pt idx="1872">
                  <c:v>69.058000000000007</c:v>
                </c:pt>
                <c:pt idx="1873">
                  <c:v>58.244999999999997</c:v>
                </c:pt>
                <c:pt idx="1874">
                  <c:v>76.430999999999997</c:v>
                </c:pt>
                <c:pt idx="1875">
                  <c:v>76.015000000000001</c:v>
                </c:pt>
                <c:pt idx="1876">
                  <c:v>59.837000000000003</c:v>
                </c:pt>
                <c:pt idx="1877">
                  <c:v>65.736000000000004</c:v>
                </c:pt>
                <c:pt idx="1878">
                  <c:v>50.753</c:v>
                </c:pt>
                <c:pt idx="1879">
                  <c:v>77.171000000000006</c:v>
                </c:pt>
                <c:pt idx="1880">
                  <c:v>57.072000000000003</c:v>
                </c:pt>
                <c:pt idx="1881">
                  <c:v>72.659000000000006</c:v>
                </c:pt>
                <c:pt idx="1882">
                  <c:v>48.597999999999999</c:v>
                </c:pt>
                <c:pt idx="1883">
                  <c:v>71.149000000000001</c:v>
                </c:pt>
                <c:pt idx="1884">
                  <c:v>50.514000000000003</c:v>
                </c:pt>
                <c:pt idx="1885">
                  <c:v>77.548000000000002</c:v>
                </c:pt>
                <c:pt idx="1886">
                  <c:v>74.894999999999996</c:v>
                </c:pt>
                <c:pt idx="1887">
                  <c:v>78.5</c:v>
                </c:pt>
                <c:pt idx="1888">
                  <c:v>80.272999999999996</c:v>
                </c:pt>
                <c:pt idx="1889">
                  <c:v>79.661000000000001</c:v>
                </c:pt>
                <c:pt idx="1890">
                  <c:v>82.454999999999998</c:v>
                </c:pt>
                <c:pt idx="1891">
                  <c:v>78.653999999999996</c:v>
                </c:pt>
                <c:pt idx="1892">
                  <c:v>82.819000000000003</c:v>
                </c:pt>
                <c:pt idx="1893">
                  <c:v>81.156000000000006</c:v>
                </c:pt>
                <c:pt idx="1894">
                  <c:v>79.540000000000006</c:v>
                </c:pt>
                <c:pt idx="1895">
                  <c:v>79.543000000000006</c:v>
                </c:pt>
                <c:pt idx="1896">
                  <c:v>77.489999999999995</c:v>
                </c:pt>
                <c:pt idx="1897">
                  <c:v>73.185000000000002</c:v>
                </c:pt>
                <c:pt idx="1898">
                  <c:v>66.158000000000001</c:v>
                </c:pt>
                <c:pt idx="1899">
                  <c:v>73.927999999999997</c:v>
                </c:pt>
                <c:pt idx="1900">
                  <c:v>64.25</c:v>
                </c:pt>
                <c:pt idx="1901">
                  <c:v>58.345999999999997</c:v>
                </c:pt>
                <c:pt idx="1902">
                  <c:v>68.406000000000006</c:v>
                </c:pt>
                <c:pt idx="1903">
                  <c:v>75.058000000000007</c:v>
                </c:pt>
                <c:pt idx="1904">
                  <c:v>78.275999999999996</c:v>
                </c:pt>
                <c:pt idx="1905">
                  <c:v>77.724000000000004</c:v>
                </c:pt>
                <c:pt idx="1906">
                  <c:v>78.165000000000006</c:v>
                </c:pt>
                <c:pt idx="1907">
                  <c:v>76.558000000000007</c:v>
                </c:pt>
                <c:pt idx="1908">
                  <c:v>77.430999999999997</c:v>
                </c:pt>
                <c:pt idx="1909">
                  <c:v>79.921000000000006</c:v>
                </c:pt>
                <c:pt idx="1910">
                  <c:v>81.891000000000005</c:v>
                </c:pt>
                <c:pt idx="1911">
                  <c:v>79.66</c:v>
                </c:pt>
                <c:pt idx="1912">
                  <c:v>79.635999999999996</c:v>
                </c:pt>
                <c:pt idx="1913">
                  <c:v>82.04</c:v>
                </c:pt>
                <c:pt idx="1914">
                  <c:v>81.512</c:v>
                </c:pt>
                <c:pt idx="1915">
                  <c:v>80.959999999999994</c:v>
                </c:pt>
                <c:pt idx="1916">
                  <c:v>77.611000000000004</c:v>
                </c:pt>
                <c:pt idx="1917">
                  <c:v>79.188999999999993</c:v>
                </c:pt>
                <c:pt idx="1918">
                  <c:v>76.757000000000005</c:v>
                </c:pt>
                <c:pt idx="1919">
                  <c:v>72.504000000000005</c:v>
                </c:pt>
                <c:pt idx="1920">
                  <c:v>70.882999999999996</c:v>
                </c:pt>
                <c:pt idx="1921">
                  <c:v>58.408000000000001</c:v>
                </c:pt>
                <c:pt idx="1922">
                  <c:v>72.491</c:v>
                </c:pt>
                <c:pt idx="1923">
                  <c:v>74.206000000000003</c:v>
                </c:pt>
                <c:pt idx="1924">
                  <c:v>74.561999999999998</c:v>
                </c:pt>
                <c:pt idx="1925">
                  <c:v>81.397000000000006</c:v>
                </c:pt>
                <c:pt idx="1926">
                  <c:v>78.838999999999999</c:v>
                </c:pt>
                <c:pt idx="1927">
                  <c:v>80.992000000000004</c:v>
                </c:pt>
                <c:pt idx="1928">
                  <c:v>84.292000000000002</c:v>
                </c:pt>
                <c:pt idx="1929">
                  <c:v>81.638999999999996</c:v>
                </c:pt>
                <c:pt idx="1930">
                  <c:v>86.134</c:v>
                </c:pt>
                <c:pt idx="1931">
                  <c:v>83.153999999999996</c:v>
                </c:pt>
                <c:pt idx="1932">
                  <c:v>83.122</c:v>
                </c:pt>
                <c:pt idx="1933">
                  <c:v>80.921999999999997</c:v>
                </c:pt>
                <c:pt idx="1934">
                  <c:v>85.978999999999999</c:v>
                </c:pt>
                <c:pt idx="1935">
                  <c:v>81.838999999999999</c:v>
                </c:pt>
                <c:pt idx="1936">
                  <c:v>79.195999999999998</c:v>
                </c:pt>
                <c:pt idx="1937">
                  <c:v>76.959000000000003</c:v>
                </c:pt>
                <c:pt idx="1938">
                  <c:v>76.956000000000003</c:v>
                </c:pt>
                <c:pt idx="1939">
                  <c:v>75.274000000000001</c:v>
                </c:pt>
                <c:pt idx="1940">
                  <c:v>64.852999999999994</c:v>
                </c:pt>
                <c:pt idx="1941">
                  <c:v>61.854999999999997</c:v>
                </c:pt>
                <c:pt idx="1942">
                  <c:v>75.992000000000004</c:v>
                </c:pt>
                <c:pt idx="1943">
                  <c:v>75.224999999999994</c:v>
                </c:pt>
                <c:pt idx="1944">
                  <c:v>78.991</c:v>
                </c:pt>
                <c:pt idx="1945">
                  <c:v>82.376000000000005</c:v>
                </c:pt>
                <c:pt idx="1946">
                  <c:v>83.114000000000004</c:v>
                </c:pt>
                <c:pt idx="1947">
                  <c:v>84.924000000000007</c:v>
                </c:pt>
                <c:pt idx="1948">
                  <c:v>85.21</c:v>
                </c:pt>
                <c:pt idx="1949">
                  <c:v>86.772000000000006</c:v>
                </c:pt>
                <c:pt idx="1950">
                  <c:v>88.575999999999993</c:v>
                </c:pt>
                <c:pt idx="1951">
                  <c:v>86.287000000000006</c:v>
                </c:pt>
                <c:pt idx="1952">
                  <c:v>86.054000000000002</c:v>
                </c:pt>
                <c:pt idx="1953">
                  <c:v>88.144999999999996</c:v>
                </c:pt>
                <c:pt idx="1954">
                  <c:v>84.626000000000005</c:v>
                </c:pt>
                <c:pt idx="1955">
                  <c:v>88.176000000000002</c:v>
                </c:pt>
                <c:pt idx="1956">
                  <c:v>83.364999999999995</c:v>
                </c:pt>
                <c:pt idx="1957">
                  <c:v>85.617999999999995</c:v>
                </c:pt>
                <c:pt idx="1958">
                  <c:v>81.533000000000001</c:v>
                </c:pt>
                <c:pt idx="1959">
                  <c:v>85.453999999999994</c:v>
                </c:pt>
                <c:pt idx="1960">
                  <c:v>72.977999999999994</c:v>
                </c:pt>
                <c:pt idx="1961">
                  <c:v>68.587999999999994</c:v>
                </c:pt>
                <c:pt idx="1962">
                  <c:v>71.153000000000006</c:v>
                </c:pt>
                <c:pt idx="1963">
                  <c:v>74.331000000000003</c:v>
                </c:pt>
                <c:pt idx="1964">
                  <c:v>77.233999999999995</c:v>
                </c:pt>
                <c:pt idx="1965">
                  <c:v>84.323999999999998</c:v>
                </c:pt>
                <c:pt idx="1966">
                  <c:v>84.191999999999993</c:v>
                </c:pt>
                <c:pt idx="1967">
                  <c:v>87.585999999999999</c:v>
                </c:pt>
                <c:pt idx="1968">
                  <c:v>87.417000000000002</c:v>
                </c:pt>
                <c:pt idx="1969">
                  <c:v>88.370999999999995</c:v>
                </c:pt>
                <c:pt idx="1970">
                  <c:v>89.326999999999998</c:v>
                </c:pt>
                <c:pt idx="1971">
                  <c:v>89.632999999999996</c:v>
                </c:pt>
                <c:pt idx="1972">
                  <c:v>89.558000000000007</c:v>
                </c:pt>
                <c:pt idx="1973">
                  <c:v>88.965000000000003</c:v>
                </c:pt>
                <c:pt idx="1974">
                  <c:v>90.74</c:v>
                </c:pt>
                <c:pt idx="1975">
                  <c:v>91.126999999999995</c:v>
                </c:pt>
                <c:pt idx="1976">
                  <c:v>88.369</c:v>
                </c:pt>
                <c:pt idx="1977">
                  <c:v>86.944999999999993</c:v>
                </c:pt>
                <c:pt idx="1978">
                  <c:v>88.42</c:v>
                </c:pt>
                <c:pt idx="1979">
                  <c:v>81.19</c:v>
                </c:pt>
                <c:pt idx="1980">
                  <c:v>85.468999999999994</c:v>
                </c:pt>
                <c:pt idx="1981">
                  <c:v>78.873000000000005</c:v>
                </c:pt>
                <c:pt idx="1982">
                  <c:v>80.742000000000004</c:v>
                </c:pt>
                <c:pt idx="1983">
                  <c:v>61.874000000000002</c:v>
                </c:pt>
                <c:pt idx="1984">
                  <c:v>75.123000000000005</c:v>
                </c:pt>
                <c:pt idx="1985">
                  <c:v>80.406999999999996</c:v>
                </c:pt>
                <c:pt idx="1986">
                  <c:v>81.465999999999994</c:v>
                </c:pt>
                <c:pt idx="1987">
                  <c:v>85.206000000000003</c:v>
                </c:pt>
                <c:pt idx="1988">
                  <c:v>87.194999999999993</c:v>
                </c:pt>
                <c:pt idx="1989">
                  <c:v>88.275999999999996</c:v>
                </c:pt>
                <c:pt idx="1990">
                  <c:v>90.293999999999997</c:v>
                </c:pt>
                <c:pt idx="1991">
                  <c:v>89.947000000000003</c:v>
                </c:pt>
                <c:pt idx="1992">
                  <c:v>91.917000000000002</c:v>
                </c:pt>
                <c:pt idx="1993">
                  <c:v>91.173000000000002</c:v>
                </c:pt>
                <c:pt idx="1994">
                  <c:v>91.069000000000003</c:v>
                </c:pt>
                <c:pt idx="1995">
                  <c:v>91.796999999999997</c:v>
                </c:pt>
                <c:pt idx="1996">
                  <c:v>91.007999999999996</c:v>
                </c:pt>
                <c:pt idx="1997">
                  <c:v>89.8</c:v>
                </c:pt>
                <c:pt idx="1998">
                  <c:v>89.236999999999995</c:v>
                </c:pt>
                <c:pt idx="1999">
                  <c:v>89.762</c:v>
                </c:pt>
                <c:pt idx="2000">
                  <c:v>88.522999999999996</c:v>
                </c:pt>
                <c:pt idx="2001">
                  <c:v>86.085999999999999</c:v>
                </c:pt>
                <c:pt idx="2002">
                  <c:v>82.349000000000004</c:v>
                </c:pt>
                <c:pt idx="2003">
                  <c:v>79.715999999999994</c:v>
                </c:pt>
                <c:pt idx="2004">
                  <c:v>71.207999999999998</c:v>
                </c:pt>
                <c:pt idx="2005">
                  <c:v>61.585000000000001</c:v>
                </c:pt>
                <c:pt idx="2006">
                  <c:v>79.625</c:v>
                </c:pt>
                <c:pt idx="2007">
                  <c:v>77.995000000000005</c:v>
                </c:pt>
                <c:pt idx="2008">
                  <c:v>84.965000000000003</c:v>
                </c:pt>
                <c:pt idx="2009">
                  <c:v>85.634</c:v>
                </c:pt>
                <c:pt idx="2010">
                  <c:v>89.153000000000006</c:v>
                </c:pt>
                <c:pt idx="2011">
                  <c:v>89.534000000000006</c:v>
                </c:pt>
                <c:pt idx="2012">
                  <c:v>90.790999999999997</c:v>
                </c:pt>
                <c:pt idx="2013">
                  <c:v>91.415000000000006</c:v>
                </c:pt>
                <c:pt idx="2014">
                  <c:v>91.343999999999994</c:v>
                </c:pt>
                <c:pt idx="2015">
                  <c:v>92.55</c:v>
                </c:pt>
                <c:pt idx="2016">
                  <c:v>91.215000000000003</c:v>
                </c:pt>
                <c:pt idx="2017">
                  <c:v>91.933000000000007</c:v>
                </c:pt>
                <c:pt idx="2018">
                  <c:v>91.566999999999993</c:v>
                </c:pt>
                <c:pt idx="2019">
                  <c:v>90.375</c:v>
                </c:pt>
                <c:pt idx="2020">
                  <c:v>89.352999999999994</c:v>
                </c:pt>
                <c:pt idx="2021">
                  <c:v>87.626999999999995</c:v>
                </c:pt>
                <c:pt idx="2022">
                  <c:v>85.263000000000005</c:v>
                </c:pt>
                <c:pt idx="2023">
                  <c:v>80.986000000000004</c:v>
                </c:pt>
                <c:pt idx="2024">
                  <c:v>79.394000000000005</c:v>
                </c:pt>
                <c:pt idx="2025">
                  <c:v>67.471000000000004</c:v>
                </c:pt>
                <c:pt idx="2026">
                  <c:v>57.787999999999997</c:v>
                </c:pt>
                <c:pt idx="2027">
                  <c:v>79.558999999999997</c:v>
                </c:pt>
                <c:pt idx="2028">
                  <c:v>85.721000000000004</c:v>
                </c:pt>
                <c:pt idx="2029">
                  <c:v>87.933999999999997</c:v>
                </c:pt>
                <c:pt idx="2030">
                  <c:v>89.637</c:v>
                </c:pt>
                <c:pt idx="2031">
                  <c:v>89.082999999999998</c:v>
                </c:pt>
                <c:pt idx="2032">
                  <c:v>90.451999999999998</c:v>
                </c:pt>
                <c:pt idx="2033">
                  <c:v>91.281000000000006</c:v>
                </c:pt>
                <c:pt idx="2034">
                  <c:v>92.438999999999993</c:v>
                </c:pt>
                <c:pt idx="2035">
                  <c:v>92.647000000000006</c:v>
                </c:pt>
                <c:pt idx="2036">
                  <c:v>92.114999999999995</c:v>
                </c:pt>
                <c:pt idx="2037">
                  <c:v>91.778000000000006</c:v>
                </c:pt>
                <c:pt idx="2038">
                  <c:v>91.79</c:v>
                </c:pt>
                <c:pt idx="2039">
                  <c:v>91.778000000000006</c:v>
                </c:pt>
                <c:pt idx="2040">
                  <c:v>90.578000000000003</c:v>
                </c:pt>
                <c:pt idx="2041">
                  <c:v>88.727999999999994</c:v>
                </c:pt>
                <c:pt idx="2042">
                  <c:v>88.11</c:v>
                </c:pt>
                <c:pt idx="2043">
                  <c:v>85.867000000000004</c:v>
                </c:pt>
                <c:pt idx="2044">
                  <c:v>81.158000000000001</c:v>
                </c:pt>
                <c:pt idx="2045">
                  <c:v>77.278999999999996</c:v>
                </c:pt>
                <c:pt idx="2046">
                  <c:v>46.338000000000001</c:v>
                </c:pt>
                <c:pt idx="2047">
                  <c:v>80.111000000000004</c:v>
                </c:pt>
                <c:pt idx="2048">
                  <c:v>84.947000000000003</c:v>
                </c:pt>
                <c:pt idx="2049">
                  <c:v>86.700999999999993</c:v>
                </c:pt>
                <c:pt idx="2050">
                  <c:v>86.442999999999998</c:v>
                </c:pt>
                <c:pt idx="2051">
                  <c:v>90.221000000000004</c:v>
                </c:pt>
                <c:pt idx="2052">
                  <c:v>92.519000000000005</c:v>
                </c:pt>
                <c:pt idx="2053">
                  <c:v>91.394999999999996</c:v>
                </c:pt>
                <c:pt idx="2054">
                  <c:v>93.977999999999994</c:v>
                </c:pt>
                <c:pt idx="2055">
                  <c:v>92.775000000000006</c:v>
                </c:pt>
                <c:pt idx="2056">
                  <c:v>94.460999999999999</c:v>
                </c:pt>
                <c:pt idx="2057">
                  <c:v>93.238</c:v>
                </c:pt>
                <c:pt idx="2058">
                  <c:v>93.989000000000004</c:v>
                </c:pt>
                <c:pt idx="2059">
                  <c:v>91.781999999999996</c:v>
                </c:pt>
                <c:pt idx="2060">
                  <c:v>91.933000000000007</c:v>
                </c:pt>
                <c:pt idx="2061">
                  <c:v>88.522000000000006</c:v>
                </c:pt>
                <c:pt idx="2062">
                  <c:v>89.007000000000005</c:v>
                </c:pt>
                <c:pt idx="2063">
                  <c:v>87.412000000000006</c:v>
                </c:pt>
                <c:pt idx="2064">
                  <c:v>83.906999999999996</c:v>
                </c:pt>
                <c:pt idx="2065">
                  <c:v>81.686000000000007</c:v>
                </c:pt>
                <c:pt idx="2066">
                  <c:v>53.728999999999999</c:v>
                </c:pt>
                <c:pt idx="2067">
                  <c:v>44.398000000000003</c:v>
                </c:pt>
                <c:pt idx="2068">
                  <c:v>77.021000000000001</c:v>
                </c:pt>
                <c:pt idx="2069">
                  <c:v>80.997</c:v>
                </c:pt>
                <c:pt idx="2070">
                  <c:v>84.784999999999997</c:v>
                </c:pt>
                <c:pt idx="2071">
                  <c:v>87.554000000000002</c:v>
                </c:pt>
                <c:pt idx="2072">
                  <c:v>89.483000000000004</c:v>
                </c:pt>
                <c:pt idx="2073">
                  <c:v>91.606999999999999</c:v>
                </c:pt>
                <c:pt idx="2074">
                  <c:v>90.596999999999994</c:v>
                </c:pt>
                <c:pt idx="2075">
                  <c:v>88.35</c:v>
                </c:pt>
                <c:pt idx="2076">
                  <c:v>93.515000000000001</c:v>
                </c:pt>
                <c:pt idx="2077">
                  <c:v>93.844999999999999</c:v>
                </c:pt>
                <c:pt idx="2078">
                  <c:v>91.117999999999995</c:v>
                </c:pt>
                <c:pt idx="2079">
                  <c:v>95.227000000000004</c:v>
                </c:pt>
                <c:pt idx="2080">
                  <c:v>90.671000000000006</c:v>
                </c:pt>
                <c:pt idx="2081">
                  <c:v>92.825000000000003</c:v>
                </c:pt>
                <c:pt idx="2082">
                  <c:v>89.97</c:v>
                </c:pt>
                <c:pt idx="2083">
                  <c:v>91.085999999999999</c:v>
                </c:pt>
                <c:pt idx="2084">
                  <c:v>81.248999999999995</c:v>
                </c:pt>
                <c:pt idx="2085">
                  <c:v>86.704999999999998</c:v>
                </c:pt>
                <c:pt idx="2086">
                  <c:v>79.631</c:v>
                </c:pt>
                <c:pt idx="2087">
                  <c:v>78.739000000000004</c:v>
                </c:pt>
                <c:pt idx="2088">
                  <c:v>63.042999999999999</c:v>
                </c:pt>
                <c:pt idx="2089">
                  <c:v>75.912000000000006</c:v>
                </c:pt>
                <c:pt idx="2090">
                  <c:v>70.528000000000006</c:v>
                </c:pt>
                <c:pt idx="2091">
                  <c:v>85.611000000000004</c:v>
                </c:pt>
                <c:pt idx="2092">
                  <c:v>81.350999999999999</c:v>
                </c:pt>
                <c:pt idx="2093">
                  <c:v>86.924999999999997</c:v>
                </c:pt>
                <c:pt idx="2094">
                  <c:v>87.462000000000003</c:v>
                </c:pt>
                <c:pt idx="2095">
                  <c:v>87.805999999999997</c:v>
                </c:pt>
                <c:pt idx="2096">
                  <c:v>90.281000000000006</c:v>
                </c:pt>
                <c:pt idx="2097">
                  <c:v>90.566999999999993</c:v>
                </c:pt>
                <c:pt idx="2098">
                  <c:v>91.396000000000001</c:v>
                </c:pt>
                <c:pt idx="2099">
                  <c:v>88.784000000000006</c:v>
                </c:pt>
                <c:pt idx="2100">
                  <c:v>85.450999999999993</c:v>
                </c:pt>
                <c:pt idx="2101">
                  <c:v>90.323999999999998</c:v>
                </c:pt>
                <c:pt idx="2102">
                  <c:v>90.55</c:v>
                </c:pt>
                <c:pt idx="2103">
                  <c:v>85.983000000000004</c:v>
                </c:pt>
                <c:pt idx="2104">
                  <c:v>91.248000000000005</c:v>
                </c:pt>
                <c:pt idx="2105">
                  <c:v>79.775999999999996</c:v>
                </c:pt>
                <c:pt idx="2106">
                  <c:v>86.325999999999993</c:v>
                </c:pt>
                <c:pt idx="2107">
                  <c:v>68.186999999999998</c:v>
                </c:pt>
                <c:pt idx="2108">
                  <c:v>78.525999999999996</c:v>
                </c:pt>
                <c:pt idx="2109">
                  <c:v>82.165000000000006</c:v>
                </c:pt>
                <c:pt idx="2110">
                  <c:v>65.358999999999995</c:v>
                </c:pt>
                <c:pt idx="2111">
                  <c:v>79.771000000000001</c:v>
                </c:pt>
                <c:pt idx="2112">
                  <c:v>76.227000000000004</c:v>
                </c:pt>
                <c:pt idx="2113">
                  <c:v>80.173000000000002</c:v>
                </c:pt>
                <c:pt idx="2114">
                  <c:v>82.906999999999996</c:v>
                </c:pt>
                <c:pt idx="2115">
                  <c:v>78.572000000000003</c:v>
                </c:pt>
                <c:pt idx="2116">
                  <c:v>87.778000000000006</c:v>
                </c:pt>
                <c:pt idx="2117">
                  <c:v>80.188000000000002</c:v>
                </c:pt>
                <c:pt idx="2118">
                  <c:v>84.373000000000005</c:v>
                </c:pt>
                <c:pt idx="2119">
                  <c:v>84.99</c:v>
                </c:pt>
                <c:pt idx="2120">
                  <c:v>84.715999999999994</c:v>
                </c:pt>
                <c:pt idx="2121">
                  <c:v>84.96</c:v>
                </c:pt>
                <c:pt idx="2122">
                  <c:v>85.137</c:v>
                </c:pt>
                <c:pt idx="2123">
                  <c:v>86.59</c:v>
                </c:pt>
                <c:pt idx="2124">
                  <c:v>79.403999999999996</c:v>
                </c:pt>
                <c:pt idx="2125">
                  <c:v>80.703999999999994</c:v>
                </c:pt>
                <c:pt idx="2126">
                  <c:v>74.224000000000004</c:v>
                </c:pt>
                <c:pt idx="2127">
                  <c:v>76.393000000000001</c:v>
                </c:pt>
                <c:pt idx="2128">
                  <c:v>80.852999999999994</c:v>
                </c:pt>
                <c:pt idx="2129">
                  <c:v>79.888000000000005</c:v>
                </c:pt>
                <c:pt idx="2130">
                  <c:v>73.138999999999996</c:v>
                </c:pt>
                <c:pt idx="2131">
                  <c:v>70.278000000000006</c:v>
                </c:pt>
                <c:pt idx="2132">
                  <c:v>80.364000000000004</c:v>
                </c:pt>
                <c:pt idx="2133">
                  <c:v>82.238</c:v>
                </c:pt>
                <c:pt idx="2134">
                  <c:v>78.694999999999993</c:v>
                </c:pt>
                <c:pt idx="2135">
                  <c:v>78.41</c:v>
                </c:pt>
                <c:pt idx="2136">
                  <c:v>81.289000000000001</c:v>
                </c:pt>
                <c:pt idx="2137">
                  <c:v>81.007000000000005</c:v>
                </c:pt>
                <c:pt idx="2138">
                  <c:v>76.981999999999999</c:v>
                </c:pt>
                <c:pt idx="2139">
                  <c:v>77.656999999999996</c:v>
                </c:pt>
                <c:pt idx="2140">
                  <c:v>77.03</c:v>
                </c:pt>
                <c:pt idx="2141">
                  <c:v>78.525000000000006</c:v>
                </c:pt>
                <c:pt idx="2142">
                  <c:v>67.643000000000001</c:v>
                </c:pt>
                <c:pt idx="2143">
                  <c:v>71.153000000000006</c:v>
                </c:pt>
                <c:pt idx="2144">
                  <c:v>76.302000000000007</c:v>
                </c:pt>
                <c:pt idx="2145">
                  <c:v>67.256</c:v>
                </c:pt>
                <c:pt idx="2146">
                  <c:v>62.49</c:v>
                </c:pt>
                <c:pt idx="2147">
                  <c:v>76.679000000000002</c:v>
                </c:pt>
                <c:pt idx="2148">
                  <c:v>75.605999999999995</c:v>
                </c:pt>
                <c:pt idx="2149">
                  <c:v>45.16</c:v>
                </c:pt>
                <c:pt idx="2150">
                  <c:v>60.875</c:v>
                </c:pt>
                <c:pt idx="2151">
                  <c:v>70.23</c:v>
                </c:pt>
                <c:pt idx="2152">
                  <c:v>50.189</c:v>
                </c:pt>
                <c:pt idx="2153">
                  <c:v>56.555999999999997</c:v>
                </c:pt>
                <c:pt idx="2154">
                  <c:v>55.003999999999998</c:v>
                </c:pt>
                <c:pt idx="2155">
                  <c:v>60.674999999999997</c:v>
                </c:pt>
                <c:pt idx="2156">
                  <c:v>63.816000000000003</c:v>
                </c:pt>
                <c:pt idx="2157">
                  <c:v>73.001000000000005</c:v>
                </c:pt>
                <c:pt idx="2158">
                  <c:v>68.694000000000003</c:v>
                </c:pt>
                <c:pt idx="2159">
                  <c:v>47.81</c:v>
                </c:pt>
                <c:pt idx="2160">
                  <c:v>71.713999999999999</c:v>
                </c:pt>
                <c:pt idx="2161">
                  <c:v>80.600999999999999</c:v>
                </c:pt>
                <c:pt idx="2162">
                  <c:v>80.010000000000005</c:v>
                </c:pt>
                <c:pt idx="2163">
                  <c:v>72.474999999999994</c:v>
                </c:pt>
                <c:pt idx="2164">
                  <c:v>70.221000000000004</c:v>
                </c:pt>
                <c:pt idx="2165">
                  <c:v>71.635000000000005</c:v>
                </c:pt>
                <c:pt idx="2166">
                  <c:v>75.195999999999998</c:v>
                </c:pt>
                <c:pt idx="2167">
                  <c:v>69.92</c:v>
                </c:pt>
                <c:pt idx="2168">
                  <c:v>41.853999999999999</c:v>
                </c:pt>
                <c:pt idx="2169">
                  <c:v>66.798000000000002</c:v>
                </c:pt>
                <c:pt idx="2170">
                  <c:v>68.552999999999997</c:v>
                </c:pt>
                <c:pt idx="2171">
                  <c:v>72.623000000000005</c:v>
                </c:pt>
                <c:pt idx="2172">
                  <c:v>70.605000000000004</c:v>
                </c:pt>
                <c:pt idx="2173">
                  <c:v>65.766999999999996</c:v>
                </c:pt>
                <c:pt idx="2174">
                  <c:v>71.661000000000001</c:v>
                </c:pt>
                <c:pt idx="2175">
                  <c:v>73.031000000000006</c:v>
                </c:pt>
                <c:pt idx="2176">
                  <c:v>73.677000000000007</c:v>
                </c:pt>
                <c:pt idx="2177">
                  <c:v>69.054000000000002</c:v>
                </c:pt>
                <c:pt idx="2178">
                  <c:v>64.415000000000006</c:v>
                </c:pt>
                <c:pt idx="2179">
                  <c:v>55.091999999999999</c:v>
                </c:pt>
                <c:pt idx="2180">
                  <c:v>47.171999999999997</c:v>
                </c:pt>
                <c:pt idx="2181">
                  <c:v>57.255000000000003</c:v>
                </c:pt>
                <c:pt idx="2182">
                  <c:v>63.86</c:v>
                </c:pt>
                <c:pt idx="2183">
                  <c:v>46.469000000000001</c:v>
                </c:pt>
                <c:pt idx="2184">
                  <c:v>66.224000000000004</c:v>
                </c:pt>
                <c:pt idx="2185">
                  <c:v>58.274999999999999</c:v>
                </c:pt>
                <c:pt idx="2186">
                  <c:v>73.436999999999998</c:v>
                </c:pt>
                <c:pt idx="2187">
                  <c:v>72.334000000000003</c:v>
                </c:pt>
                <c:pt idx="2188">
                  <c:v>66.388000000000005</c:v>
                </c:pt>
                <c:pt idx="2189">
                  <c:v>57.072000000000003</c:v>
                </c:pt>
                <c:pt idx="2190">
                  <c:v>55.033999999999999</c:v>
                </c:pt>
                <c:pt idx="2191">
                  <c:v>69.254000000000005</c:v>
                </c:pt>
                <c:pt idx="2192">
                  <c:v>68.03</c:v>
                </c:pt>
                <c:pt idx="2193">
                  <c:v>28.757000000000001</c:v>
                </c:pt>
                <c:pt idx="2194">
                  <c:v>66.254000000000005</c:v>
                </c:pt>
                <c:pt idx="2195">
                  <c:v>61.167000000000002</c:v>
                </c:pt>
                <c:pt idx="2196">
                  <c:v>27.420999999999999</c:v>
                </c:pt>
                <c:pt idx="2197">
                  <c:v>55.174999999999997</c:v>
                </c:pt>
                <c:pt idx="2198">
                  <c:v>56.475000000000001</c:v>
                </c:pt>
                <c:pt idx="2199">
                  <c:v>70.561999999999998</c:v>
                </c:pt>
                <c:pt idx="2200">
                  <c:v>78.25</c:v>
                </c:pt>
                <c:pt idx="2201">
                  <c:v>67.37</c:v>
                </c:pt>
                <c:pt idx="2202">
                  <c:v>70.647000000000006</c:v>
                </c:pt>
                <c:pt idx="2203">
                  <c:v>76.59</c:v>
                </c:pt>
                <c:pt idx="2204">
                  <c:v>67.683000000000007</c:v>
                </c:pt>
                <c:pt idx="2205">
                  <c:v>76.718000000000004</c:v>
                </c:pt>
                <c:pt idx="2206">
                  <c:v>62.072000000000003</c:v>
                </c:pt>
                <c:pt idx="2207">
                  <c:v>69.908000000000001</c:v>
                </c:pt>
                <c:pt idx="2208">
                  <c:v>70.218000000000004</c:v>
                </c:pt>
                <c:pt idx="2209">
                  <c:v>74.415999999999997</c:v>
                </c:pt>
                <c:pt idx="2210">
                  <c:v>60.32</c:v>
                </c:pt>
                <c:pt idx="2211">
                  <c:v>71.936999999999998</c:v>
                </c:pt>
                <c:pt idx="2212">
                  <c:v>65.792000000000002</c:v>
                </c:pt>
                <c:pt idx="2213">
                  <c:v>54.393000000000001</c:v>
                </c:pt>
                <c:pt idx="2214">
                  <c:v>49.128</c:v>
                </c:pt>
                <c:pt idx="2215">
                  <c:v>64.599999999999994</c:v>
                </c:pt>
                <c:pt idx="2216">
                  <c:v>75.781999999999996</c:v>
                </c:pt>
                <c:pt idx="2217">
                  <c:v>45.353999999999999</c:v>
                </c:pt>
                <c:pt idx="2218">
                  <c:v>49.994999999999997</c:v>
                </c:pt>
                <c:pt idx="2219">
                  <c:v>62.369</c:v>
                </c:pt>
                <c:pt idx="2220">
                  <c:v>61.893999999999998</c:v>
                </c:pt>
                <c:pt idx="2221">
                  <c:v>69.194999999999993</c:v>
                </c:pt>
                <c:pt idx="2222">
                  <c:v>55.719000000000001</c:v>
                </c:pt>
                <c:pt idx="2223">
                  <c:v>64.155000000000001</c:v>
                </c:pt>
                <c:pt idx="2224">
                  <c:v>67.861999999999995</c:v>
                </c:pt>
                <c:pt idx="2225">
                  <c:v>75.896000000000001</c:v>
                </c:pt>
                <c:pt idx="2226">
                  <c:v>65.227000000000004</c:v>
                </c:pt>
                <c:pt idx="2227">
                  <c:v>68.272000000000006</c:v>
                </c:pt>
                <c:pt idx="2228">
                  <c:v>69.501000000000005</c:v>
                </c:pt>
                <c:pt idx="2229">
                  <c:v>76.950999999999993</c:v>
                </c:pt>
                <c:pt idx="2230">
                  <c:v>74.504000000000005</c:v>
                </c:pt>
                <c:pt idx="2231">
                  <c:v>63.68</c:v>
                </c:pt>
                <c:pt idx="2232">
                  <c:v>72.873000000000005</c:v>
                </c:pt>
                <c:pt idx="2233">
                  <c:v>53.02</c:v>
                </c:pt>
                <c:pt idx="2234">
                  <c:v>78.697999999999993</c:v>
                </c:pt>
                <c:pt idx="2235">
                  <c:v>62.243000000000002</c:v>
                </c:pt>
                <c:pt idx="2236">
                  <c:v>62.835999999999999</c:v>
                </c:pt>
                <c:pt idx="2237">
                  <c:v>69.38</c:v>
                </c:pt>
                <c:pt idx="2238">
                  <c:v>70.3</c:v>
                </c:pt>
                <c:pt idx="2239">
                  <c:v>66.864999999999995</c:v>
                </c:pt>
                <c:pt idx="2240">
                  <c:v>75.602000000000004</c:v>
                </c:pt>
                <c:pt idx="2241">
                  <c:v>47.351999999999997</c:v>
                </c:pt>
                <c:pt idx="2242">
                  <c:v>78.340999999999994</c:v>
                </c:pt>
                <c:pt idx="2243">
                  <c:v>73.135999999999996</c:v>
                </c:pt>
                <c:pt idx="2244">
                  <c:v>69.930999999999997</c:v>
                </c:pt>
                <c:pt idx="2245">
                  <c:v>71.266999999999996</c:v>
                </c:pt>
                <c:pt idx="2246">
                  <c:v>60.539000000000001</c:v>
                </c:pt>
                <c:pt idx="2247">
                  <c:v>49.331000000000003</c:v>
                </c:pt>
                <c:pt idx="2248">
                  <c:v>65.822000000000003</c:v>
                </c:pt>
                <c:pt idx="2249">
                  <c:v>72.019000000000005</c:v>
                </c:pt>
                <c:pt idx="2250">
                  <c:v>70.460999999999999</c:v>
                </c:pt>
                <c:pt idx="2251">
                  <c:v>67.087999999999994</c:v>
                </c:pt>
                <c:pt idx="2252">
                  <c:v>71.953000000000003</c:v>
                </c:pt>
                <c:pt idx="2253">
                  <c:v>64.293999999999997</c:v>
                </c:pt>
                <c:pt idx="2254">
                  <c:v>78.430000000000007</c:v>
                </c:pt>
                <c:pt idx="2255">
                  <c:v>54.215000000000003</c:v>
                </c:pt>
                <c:pt idx="2256">
                  <c:v>74.504999999999995</c:v>
                </c:pt>
                <c:pt idx="2257">
                  <c:v>35.115000000000002</c:v>
                </c:pt>
                <c:pt idx="2258">
                  <c:v>71.194000000000003</c:v>
                </c:pt>
                <c:pt idx="2259">
                  <c:v>48.183999999999997</c:v>
                </c:pt>
                <c:pt idx="2260">
                  <c:v>77.269000000000005</c:v>
                </c:pt>
                <c:pt idx="2261">
                  <c:v>72.83</c:v>
                </c:pt>
                <c:pt idx="2262">
                  <c:v>77.192999999999998</c:v>
                </c:pt>
                <c:pt idx="2263">
                  <c:v>79.233000000000004</c:v>
                </c:pt>
                <c:pt idx="2264">
                  <c:v>77.924999999999997</c:v>
                </c:pt>
                <c:pt idx="2265">
                  <c:v>80.97</c:v>
                </c:pt>
                <c:pt idx="2266">
                  <c:v>76.216999999999999</c:v>
                </c:pt>
                <c:pt idx="2267">
                  <c:v>81.299000000000007</c:v>
                </c:pt>
                <c:pt idx="2268">
                  <c:v>79.037999999999997</c:v>
                </c:pt>
                <c:pt idx="2269">
                  <c:v>76.671999999999997</c:v>
                </c:pt>
                <c:pt idx="2270">
                  <c:v>76.637</c:v>
                </c:pt>
                <c:pt idx="2271">
                  <c:v>72.671000000000006</c:v>
                </c:pt>
                <c:pt idx="2272">
                  <c:v>64.024000000000001</c:v>
                </c:pt>
                <c:pt idx="2273">
                  <c:v>60.527000000000001</c:v>
                </c:pt>
                <c:pt idx="2274">
                  <c:v>63.874000000000002</c:v>
                </c:pt>
                <c:pt idx="2275">
                  <c:v>66.259</c:v>
                </c:pt>
                <c:pt idx="2276">
                  <c:v>68.308000000000007</c:v>
                </c:pt>
                <c:pt idx="2277">
                  <c:v>75.623999999999995</c:v>
                </c:pt>
                <c:pt idx="2278">
                  <c:v>79.739000000000004</c:v>
                </c:pt>
                <c:pt idx="2279">
                  <c:v>81.647999999999996</c:v>
                </c:pt>
                <c:pt idx="2280">
                  <c:v>80.822999999999993</c:v>
                </c:pt>
                <c:pt idx="2281">
                  <c:v>80.804000000000002</c:v>
                </c:pt>
                <c:pt idx="2282">
                  <c:v>79.846000000000004</c:v>
                </c:pt>
                <c:pt idx="2283">
                  <c:v>80.671999999999997</c:v>
                </c:pt>
                <c:pt idx="2284">
                  <c:v>82.028999999999996</c:v>
                </c:pt>
                <c:pt idx="2285">
                  <c:v>83.433999999999997</c:v>
                </c:pt>
                <c:pt idx="2286">
                  <c:v>81.400000000000006</c:v>
                </c:pt>
                <c:pt idx="2287">
                  <c:v>81.552999999999997</c:v>
                </c:pt>
                <c:pt idx="2288">
                  <c:v>82.593000000000004</c:v>
                </c:pt>
                <c:pt idx="2289">
                  <c:v>82.581000000000003</c:v>
                </c:pt>
                <c:pt idx="2290">
                  <c:v>81.888000000000005</c:v>
                </c:pt>
                <c:pt idx="2291">
                  <c:v>78.703000000000003</c:v>
                </c:pt>
                <c:pt idx="2292">
                  <c:v>80.013999999999996</c:v>
                </c:pt>
                <c:pt idx="2293">
                  <c:v>77.173000000000002</c:v>
                </c:pt>
                <c:pt idx="2294">
                  <c:v>72.271000000000001</c:v>
                </c:pt>
                <c:pt idx="2295">
                  <c:v>69.164000000000001</c:v>
                </c:pt>
                <c:pt idx="2296">
                  <c:v>30.364999999999998</c:v>
                </c:pt>
                <c:pt idx="2297">
                  <c:v>74.596999999999994</c:v>
                </c:pt>
                <c:pt idx="2298">
                  <c:v>76.790000000000006</c:v>
                </c:pt>
                <c:pt idx="2299">
                  <c:v>76.991</c:v>
                </c:pt>
                <c:pt idx="2300">
                  <c:v>82.677000000000007</c:v>
                </c:pt>
                <c:pt idx="2301">
                  <c:v>80.822999999999993</c:v>
                </c:pt>
                <c:pt idx="2302">
                  <c:v>82.882999999999996</c:v>
                </c:pt>
                <c:pt idx="2303">
                  <c:v>85.647000000000006</c:v>
                </c:pt>
                <c:pt idx="2304">
                  <c:v>83.376999999999995</c:v>
                </c:pt>
                <c:pt idx="2305">
                  <c:v>86.778000000000006</c:v>
                </c:pt>
                <c:pt idx="2306">
                  <c:v>84.983000000000004</c:v>
                </c:pt>
                <c:pt idx="2307">
                  <c:v>85.009</c:v>
                </c:pt>
                <c:pt idx="2308">
                  <c:v>83.195999999999998</c:v>
                </c:pt>
                <c:pt idx="2309">
                  <c:v>87.403000000000006</c:v>
                </c:pt>
                <c:pt idx="2310">
                  <c:v>84.284000000000006</c:v>
                </c:pt>
                <c:pt idx="2311">
                  <c:v>82.153000000000006</c:v>
                </c:pt>
                <c:pt idx="2312">
                  <c:v>80.457999999999998</c:v>
                </c:pt>
                <c:pt idx="2313">
                  <c:v>80.465999999999994</c:v>
                </c:pt>
                <c:pt idx="2314">
                  <c:v>79.215000000000003</c:v>
                </c:pt>
                <c:pt idx="2315">
                  <c:v>72.007999999999996</c:v>
                </c:pt>
                <c:pt idx="2316">
                  <c:v>65.510999999999996</c:v>
                </c:pt>
                <c:pt idx="2317">
                  <c:v>71.037999999999997</c:v>
                </c:pt>
                <c:pt idx="2318">
                  <c:v>70.703000000000003</c:v>
                </c:pt>
                <c:pt idx="2319">
                  <c:v>76.004999999999995</c:v>
                </c:pt>
                <c:pt idx="2320">
                  <c:v>80.701999999999998</c:v>
                </c:pt>
                <c:pt idx="2321">
                  <c:v>81.918999999999997</c:v>
                </c:pt>
                <c:pt idx="2322">
                  <c:v>84.305000000000007</c:v>
                </c:pt>
                <c:pt idx="2323">
                  <c:v>84.444000000000003</c:v>
                </c:pt>
                <c:pt idx="2324">
                  <c:v>86.216999999999999</c:v>
                </c:pt>
                <c:pt idx="2325">
                  <c:v>88.308999999999997</c:v>
                </c:pt>
                <c:pt idx="2326">
                  <c:v>86.287000000000006</c:v>
                </c:pt>
                <c:pt idx="2327">
                  <c:v>85.980999999999995</c:v>
                </c:pt>
                <c:pt idx="2328">
                  <c:v>88.018000000000001</c:v>
                </c:pt>
                <c:pt idx="2329">
                  <c:v>84.760999999999996</c:v>
                </c:pt>
                <c:pt idx="2330">
                  <c:v>88.441999999999993</c:v>
                </c:pt>
                <c:pt idx="2331">
                  <c:v>83.872</c:v>
                </c:pt>
                <c:pt idx="2332">
                  <c:v>85.141000000000005</c:v>
                </c:pt>
                <c:pt idx="2333">
                  <c:v>82.111000000000004</c:v>
                </c:pt>
                <c:pt idx="2334">
                  <c:v>86.102999999999994</c:v>
                </c:pt>
                <c:pt idx="2335">
                  <c:v>76.141000000000005</c:v>
                </c:pt>
                <c:pt idx="2336">
                  <c:v>73.965999999999994</c:v>
                </c:pt>
                <c:pt idx="2337">
                  <c:v>63.143999999999998</c:v>
                </c:pt>
                <c:pt idx="2338">
                  <c:v>68.768000000000001</c:v>
                </c:pt>
                <c:pt idx="2339">
                  <c:v>72.866</c:v>
                </c:pt>
                <c:pt idx="2340">
                  <c:v>82.317999999999998</c:v>
                </c:pt>
                <c:pt idx="2341">
                  <c:v>82.62</c:v>
                </c:pt>
                <c:pt idx="2342">
                  <c:v>86.384</c:v>
                </c:pt>
                <c:pt idx="2343">
                  <c:v>86.049000000000007</c:v>
                </c:pt>
                <c:pt idx="2344">
                  <c:v>87.058999999999997</c:v>
                </c:pt>
                <c:pt idx="2345">
                  <c:v>88.379000000000005</c:v>
                </c:pt>
                <c:pt idx="2346">
                  <c:v>88.792000000000002</c:v>
                </c:pt>
                <c:pt idx="2347">
                  <c:v>88.638000000000005</c:v>
                </c:pt>
                <c:pt idx="2348">
                  <c:v>87.894000000000005</c:v>
                </c:pt>
                <c:pt idx="2349">
                  <c:v>90.007000000000005</c:v>
                </c:pt>
                <c:pt idx="2350">
                  <c:v>90.391999999999996</c:v>
                </c:pt>
                <c:pt idx="2351">
                  <c:v>87.47</c:v>
                </c:pt>
                <c:pt idx="2352">
                  <c:v>85.7</c:v>
                </c:pt>
                <c:pt idx="2353">
                  <c:v>87.62</c:v>
                </c:pt>
                <c:pt idx="2354">
                  <c:v>79.230999999999995</c:v>
                </c:pt>
                <c:pt idx="2355">
                  <c:v>84.308999999999997</c:v>
                </c:pt>
                <c:pt idx="2356">
                  <c:v>76.834999999999994</c:v>
                </c:pt>
                <c:pt idx="2357">
                  <c:v>79.141000000000005</c:v>
                </c:pt>
                <c:pt idx="2358">
                  <c:v>55.533000000000001</c:v>
                </c:pt>
                <c:pt idx="2359">
                  <c:v>72.153999999999996</c:v>
                </c:pt>
                <c:pt idx="2360">
                  <c:v>81.158000000000001</c:v>
                </c:pt>
                <c:pt idx="2361">
                  <c:v>81.99</c:v>
                </c:pt>
                <c:pt idx="2362">
                  <c:v>85.555000000000007</c:v>
                </c:pt>
                <c:pt idx="2363">
                  <c:v>87.192999999999998</c:v>
                </c:pt>
                <c:pt idx="2364">
                  <c:v>88.263999999999996</c:v>
                </c:pt>
                <c:pt idx="2365">
                  <c:v>90.230999999999995</c:v>
                </c:pt>
                <c:pt idx="2366">
                  <c:v>89.867000000000004</c:v>
                </c:pt>
                <c:pt idx="2367">
                  <c:v>91.728999999999999</c:v>
                </c:pt>
                <c:pt idx="2368">
                  <c:v>90.894000000000005</c:v>
                </c:pt>
                <c:pt idx="2369">
                  <c:v>90.628</c:v>
                </c:pt>
                <c:pt idx="2370">
                  <c:v>91.41</c:v>
                </c:pt>
                <c:pt idx="2371">
                  <c:v>90.47</c:v>
                </c:pt>
                <c:pt idx="2372">
                  <c:v>89.135000000000005</c:v>
                </c:pt>
                <c:pt idx="2373">
                  <c:v>88.534999999999997</c:v>
                </c:pt>
                <c:pt idx="2374">
                  <c:v>88.97</c:v>
                </c:pt>
                <c:pt idx="2375">
                  <c:v>87.603999999999999</c:v>
                </c:pt>
                <c:pt idx="2376">
                  <c:v>83.682000000000002</c:v>
                </c:pt>
                <c:pt idx="2377">
                  <c:v>79.968999999999994</c:v>
                </c:pt>
                <c:pt idx="2378">
                  <c:v>76.298000000000002</c:v>
                </c:pt>
                <c:pt idx="2379">
                  <c:v>76.492999999999995</c:v>
                </c:pt>
                <c:pt idx="2380">
                  <c:v>72.242999999999995</c:v>
                </c:pt>
                <c:pt idx="2381">
                  <c:v>82.197000000000003</c:v>
                </c:pt>
                <c:pt idx="2382">
                  <c:v>81.221999999999994</c:v>
                </c:pt>
                <c:pt idx="2383">
                  <c:v>86.412000000000006</c:v>
                </c:pt>
                <c:pt idx="2384">
                  <c:v>86.914000000000001</c:v>
                </c:pt>
                <c:pt idx="2385">
                  <c:v>90.171000000000006</c:v>
                </c:pt>
                <c:pt idx="2386">
                  <c:v>89.683999999999997</c:v>
                </c:pt>
                <c:pt idx="2387">
                  <c:v>91.396000000000001</c:v>
                </c:pt>
                <c:pt idx="2388">
                  <c:v>91.983999999999995</c:v>
                </c:pt>
                <c:pt idx="2389">
                  <c:v>91.954999999999998</c:v>
                </c:pt>
                <c:pt idx="2390">
                  <c:v>93.05</c:v>
                </c:pt>
                <c:pt idx="2391">
                  <c:v>91.787000000000006</c:v>
                </c:pt>
                <c:pt idx="2392">
                  <c:v>92.363</c:v>
                </c:pt>
                <c:pt idx="2393">
                  <c:v>92.001000000000005</c:v>
                </c:pt>
                <c:pt idx="2394">
                  <c:v>90.745000000000005</c:v>
                </c:pt>
                <c:pt idx="2395">
                  <c:v>89.766000000000005</c:v>
                </c:pt>
                <c:pt idx="2396">
                  <c:v>87.924999999999997</c:v>
                </c:pt>
                <c:pt idx="2397">
                  <c:v>85.620999999999995</c:v>
                </c:pt>
                <c:pt idx="2398">
                  <c:v>81.174999999999997</c:v>
                </c:pt>
                <c:pt idx="2399">
                  <c:v>78.971999999999994</c:v>
                </c:pt>
                <c:pt idx="2400">
                  <c:v>65.697999999999993</c:v>
                </c:pt>
                <c:pt idx="2401">
                  <c:v>64.093000000000004</c:v>
                </c:pt>
                <c:pt idx="2402">
                  <c:v>80.793000000000006</c:v>
                </c:pt>
                <c:pt idx="2403">
                  <c:v>86.081999999999994</c:v>
                </c:pt>
                <c:pt idx="2404">
                  <c:v>88.582999999999998</c:v>
                </c:pt>
                <c:pt idx="2405">
                  <c:v>90.22</c:v>
                </c:pt>
                <c:pt idx="2406">
                  <c:v>89.72</c:v>
                </c:pt>
                <c:pt idx="2407">
                  <c:v>90.988</c:v>
                </c:pt>
                <c:pt idx="2408">
                  <c:v>91.957999999999998</c:v>
                </c:pt>
                <c:pt idx="2409">
                  <c:v>93.027000000000001</c:v>
                </c:pt>
                <c:pt idx="2410">
                  <c:v>93.22</c:v>
                </c:pt>
                <c:pt idx="2411">
                  <c:v>92.694000000000003</c:v>
                </c:pt>
                <c:pt idx="2412">
                  <c:v>92.501000000000005</c:v>
                </c:pt>
                <c:pt idx="2413">
                  <c:v>92.403999999999996</c:v>
                </c:pt>
                <c:pt idx="2414">
                  <c:v>92.42</c:v>
                </c:pt>
                <c:pt idx="2415">
                  <c:v>91.277000000000001</c:v>
                </c:pt>
                <c:pt idx="2416">
                  <c:v>89.688000000000002</c:v>
                </c:pt>
                <c:pt idx="2417">
                  <c:v>89.253</c:v>
                </c:pt>
                <c:pt idx="2418">
                  <c:v>87.215000000000003</c:v>
                </c:pt>
                <c:pt idx="2419">
                  <c:v>83.343000000000004</c:v>
                </c:pt>
                <c:pt idx="2420">
                  <c:v>80.298000000000002</c:v>
                </c:pt>
                <c:pt idx="2421">
                  <c:v>68.376000000000005</c:v>
                </c:pt>
                <c:pt idx="2422">
                  <c:v>77.230999999999995</c:v>
                </c:pt>
                <c:pt idx="2423">
                  <c:v>83.572000000000003</c:v>
                </c:pt>
                <c:pt idx="2424">
                  <c:v>85.629000000000005</c:v>
                </c:pt>
                <c:pt idx="2425">
                  <c:v>85.531999999999996</c:v>
                </c:pt>
                <c:pt idx="2426">
                  <c:v>89.748000000000005</c:v>
                </c:pt>
                <c:pt idx="2427">
                  <c:v>92.162999999999997</c:v>
                </c:pt>
                <c:pt idx="2428">
                  <c:v>91.102999999999994</c:v>
                </c:pt>
                <c:pt idx="2429">
                  <c:v>93.83</c:v>
                </c:pt>
                <c:pt idx="2430">
                  <c:v>91.686000000000007</c:v>
                </c:pt>
                <c:pt idx="2431">
                  <c:v>94.29</c:v>
                </c:pt>
                <c:pt idx="2432">
                  <c:v>93.164000000000001</c:v>
                </c:pt>
                <c:pt idx="2433">
                  <c:v>94.033000000000001</c:v>
                </c:pt>
                <c:pt idx="2434">
                  <c:v>91.903999999999996</c:v>
                </c:pt>
                <c:pt idx="2435">
                  <c:v>92.156000000000006</c:v>
                </c:pt>
                <c:pt idx="2436">
                  <c:v>88.941999999999993</c:v>
                </c:pt>
                <c:pt idx="2437">
                  <c:v>89.408000000000001</c:v>
                </c:pt>
                <c:pt idx="2438">
                  <c:v>87.950999999999993</c:v>
                </c:pt>
                <c:pt idx="2439">
                  <c:v>84.933999999999997</c:v>
                </c:pt>
                <c:pt idx="2440">
                  <c:v>82.994</c:v>
                </c:pt>
                <c:pt idx="2441">
                  <c:v>68.158000000000001</c:v>
                </c:pt>
                <c:pt idx="2442">
                  <c:v>67.096999999999994</c:v>
                </c:pt>
                <c:pt idx="2443">
                  <c:v>73.876000000000005</c:v>
                </c:pt>
                <c:pt idx="2444">
                  <c:v>78.933999999999997</c:v>
                </c:pt>
                <c:pt idx="2445">
                  <c:v>83.444000000000003</c:v>
                </c:pt>
                <c:pt idx="2446">
                  <c:v>86.572999999999993</c:v>
                </c:pt>
                <c:pt idx="2447">
                  <c:v>88.69</c:v>
                </c:pt>
                <c:pt idx="2448">
                  <c:v>90.963999999999999</c:v>
                </c:pt>
                <c:pt idx="2449">
                  <c:v>89.879000000000005</c:v>
                </c:pt>
                <c:pt idx="2450">
                  <c:v>87.366</c:v>
                </c:pt>
                <c:pt idx="2451">
                  <c:v>92.971999999999994</c:v>
                </c:pt>
                <c:pt idx="2452">
                  <c:v>93.376999999999995</c:v>
                </c:pt>
                <c:pt idx="2453">
                  <c:v>90.418999999999997</c:v>
                </c:pt>
                <c:pt idx="2454">
                  <c:v>94.802000000000007</c:v>
                </c:pt>
                <c:pt idx="2455">
                  <c:v>90</c:v>
                </c:pt>
                <c:pt idx="2456">
                  <c:v>92.316999999999993</c:v>
                </c:pt>
                <c:pt idx="2457">
                  <c:v>88.27</c:v>
                </c:pt>
                <c:pt idx="2458">
                  <c:v>90.447000000000003</c:v>
                </c:pt>
                <c:pt idx="2459">
                  <c:v>79.364999999999995</c:v>
                </c:pt>
                <c:pt idx="2460">
                  <c:v>85.843999999999994</c:v>
                </c:pt>
                <c:pt idx="2461">
                  <c:v>77.765000000000001</c:v>
                </c:pt>
                <c:pt idx="2462">
                  <c:v>77.162999999999997</c:v>
                </c:pt>
                <c:pt idx="2463">
                  <c:v>49.470999999999997</c:v>
                </c:pt>
                <c:pt idx="2464">
                  <c:v>77.433000000000007</c:v>
                </c:pt>
                <c:pt idx="2465">
                  <c:v>72.742999999999995</c:v>
                </c:pt>
                <c:pt idx="2466">
                  <c:v>85.872</c:v>
                </c:pt>
                <c:pt idx="2467">
                  <c:v>81.518000000000001</c:v>
                </c:pt>
                <c:pt idx="2468">
                  <c:v>86.98</c:v>
                </c:pt>
                <c:pt idx="2469">
                  <c:v>87.405000000000001</c:v>
                </c:pt>
                <c:pt idx="2470">
                  <c:v>87.623000000000005</c:v>
                </c:pt>
                <c:pt idx="2471">
                  <c:v>90.084999999999994</c:v>
                </c:pt>
                <c:pt idx="2472">
                  <c:v>90.338999999999999</c:v>
                </c:pt>
                <c:pt idx="2473">
                  <c:v>91.11</c:v>
                </c:pt>
                <c:pt idx="2474">
                  <c:v>88.322999999999993</c:v>
                </c:pt>
                <c:pt idx="2475">
                  <c:v>84.662999999999997</c:v>
                </c:pt>
                <c:pt idx="2476">
                  <c:v>89.801000000000002</c:v>
                </c:pt>
                <c:pt idx="2477">
                  <c:v>89.99</c:v>
                </c:pt>
                <c:pt idx="2478">
                  <c:v>85.021000000000001</c:v>
                </c:pt>
                <c:pt idx="2479">
                  <c:v>90.733999999999995</c:v>
                </c:pt>
                <c:pt idx="2480">
                  <c:v>77.177000000000007</c:v>
                </c:pt>
                <c:pt idx="2481">
                  <c:v>85.033000000000001</c:v>
                </c:pt>
                <c:pt idx="2482">
                  <c:v>47.872999999999998</c:v>
                </c:pt>
                <c:pt idx="2483">
                  <c:v>75.105000000000004</c:v>
                </c:pt>
                <c:pt idx="2484">
                  <c:v>83.918999999999997</c:v>
                </c:pt>
                <c:pt idx="2485">
                  <c:v>62.277000000000001</c:v>
                </c:pt>
                <c:pt idx="2486">
                  <c:v>82.177000000000007</c:v>
                </c:pt>
                <c:pt idx="2487">
                  <c:v>79.489000000000004</c:v>
                </c:pt>
                <c:pt idx="2488">
                  <c:v>82.409000000000006</c:v>
                </c:pt>
                <c:pt idx="2489">
                  <c:v>84.49</c:v>
                </c:pt>
                <c:pt idx="2490">
                  <c:v>80.978999999999999</c:v>
                </c:pt>
                <c:pt idx="2491">
                  <c:v>88.685000000000002</c:v>
                </c:pt>
                <c:pt idx="2492">
                  <c:v>82.176000000000002</c:v>
                </c:pt>
                <c:pt idx="2493">
                  <c:v>85.531999999999996</c:v>
                </c:pt>
                <c:pt idx="2494">
                  <c:v>85.971000000000004</c:v>
                </c:pt>
                <c:pt idx="2495">
                  <c:v>85.744</c:v>
                </c:pt>
                <c:pt idx="2496">
                  <c:v>85.850999999999999</c:v>
                </c:pt>
                <c:pt idx="2497">
                  <c:v>85.888000000000005</c:v>
                </c:pt>
                <c:pt idx="2498">
                  <c:v>87.106999999999999</c:v>
                </c:pt>
                <c:pt idx="2499">
                  <c:v>80.414000000000001</c:v>
                </c:pt>
                <c:pt idx="2500">
                  <c:v>81.403000000000006</c:v>
                </c:pt>
                <c:pt idx="2501">
                  <c:v>75.075999999999993</c:v>
                </c:pt>
                <c:pt idx="2502">
                  <c:v>76.819000000000003</c:v>
                </c:pt>
                <c:pt idx="2503">
                  <c:v>80.86</c:v>
                </c:pt>
                <c:pt idx="2504">
                  <c:v>79.652000000000001</c:v>
                </c:pt>
                <c:pt idx="2505">
                  <c:v>72.251999999999995</c:v>
                </c:pt>
                <c:pt idx="2506">
                  <c:v>71.817999999999998</c:v>
                </c:pt>
                <c:pt idx="2507">
                  <c:v>81.037999999999997</c:v>
                </c:pt>
                <c:pt idx="2508">
                  <c:v>83.013999999999996</c:v>
                </c:pt>
                <c:pt idx="2509">
                  <c:v>79.954999999999998</c:v>
                </c:pt>
                <c:pt idx="2510">
                  <c:v>79.882000000000005</c:v>
                </c:pt>
                <c:pt idx="2511">
                  <c:v>82.545000000000002</c:v>
                </c:pt>
                <c:pt idx="2512">
                  <c:v>82.468000000000004</c:v>
                </c:pt>
                <c:pt idx="2513">
                  <c:v>79.197999999999993</c:v>
                </c:pt>
                <c:pt idx="2514">
                  <c:v>79.867000000000004</c:v>
                </c:pt>
                <c:pt idx="2515">
                  <c:v>79.638000000000005</c:v>
                </c:pt>
                <c:pt idx="2516">
                  <c:v>80.876000000000005</c:v>
                </c:pt>
                <c:pt idx="2517">
                  <c:v>73.971999999999994</c:v>
                </c:pt>
                <c:pt idx="2518">
                  <c:v>76.045000000000002</c:v>
                </c:pt>
                <c:pt idx="2519">
                  <c:v>79.471999999999994</c:v>
                </c:pt>
                <c:pt idx="2520">
                  <c:v>74.248999999999995</c:v>
                </c:pt>
                <c:pt idx="2521">
                  <c:v>72.290999999999997</c:v>
                </c:pt>
                <c:pt idx="2522">
                  <c:v>79.813000000000002</c:v>
                </c:pt>
                <c:pt idx="2523">
                  <c:v>79.052000000000007</c:v>
                </c:pt>
                <c:pt idx="2524">
                  <c:v>68.037000000000006</c:v>
                </c:pt>
                <c:pt idx="2525">
                  <c:v>71.272999999999996</c:v>
                </c:pt>
                <c:pt idx="2526">
                  <c:v>56.116999999999997</c:v>
                </c:pt>
                <c:pt idx="2527">
                  <c:v>66.813999999999993</c:v>
                </c:pt>
                <c:pt idx="2528">
                  <c:v>67.497</c:v>
                </c:pt>
                <c:pt idx="2529">
                  <c:v>63.521999999999998</c:v>
                </c:pt>
                <c:pt idx="2530">
                  <c:v>58.238</c:v>
                </c:pt>
                <c:pt idx="2531">
                  <c:v>43.191000000000003</c:v>
                </c:pt>
                <c:pt idx="2532">
                  <c:v>69.501000000000005</c:v>
                </c:pt>
                <c:pt idx="2533">
                  <c:v>62.984999999999999</c:v>
                </c:pt>
                <c:pt idx="2534">
                  <c:v>58.265000000000001</c:v>
                </c:pt>
                <c:pt idx="2535">
                  <c:v>69.908000000000001</c:v>
                </c:pt>
                <c:pt idx="2536">
                  <c:v>80.137</c:v>
                </c:pt>
                <c:pt idx="2537">
                  <c:v>79.637</c:v>
                </c:pt>
                <c:pt idx="2538">
                  <c:v>72.242999999999995</c:v>
                </c:pt>
                <c:pt idx="2539">
                  <c:v>70.796999999999997</c:v>
                </c:pt>
                <c:pt idx="2540">
                  <c:v>72.492999999999995</c:v>
                </c:pt>
                <c:pt idx="2541">
                  <c:v>76.105000000000004</c:v>
                </c:pt>
                <c:pt idx="2542">
                  <c:v>72.150000000000006</c:v>
                </c:pt>
                <c:pt idx="2543">
                  <c:v>60.582999999999998</c:v>
                </c:pt>
                <c:pt idx="2544">
                  <c:v>58.536999999999999</c:v>
                </c:pt>
                <c:pt idx="2545">
                  <c:v>60.540999999999997</c:v>
                </c:pt>
                <c:pt idx="2546">
                  <c:v>67.483000000000004</c:v>
                </c:pt>
                <c:pt idx="2547">
                  <c:v>62.924999999999997</c:v>
                </c:pt>
                <c:pt idx="2548">
                  <c:v>45.548000000000002</c:v>
                </c:pt>
                <c:pt idx="2549">
                  <c:v>63.436999999999998</c:v>
                </c:pt>
                <c:pt idx="2550">
                  <c:v>65.622</c:v>
                </c:pt>
                <c:pt idx="2551">
                  <c:v>66.912000000000006</c:v>
                </c:pt>
                <c:pt idx="2552">
                  <c:v>46.744999999999997</c:v>
                </c:pt>
                <c:pt idx="2553">
                  <c:v>61.250999999999998</c:v>
                </c:pt>
                <c:pt idx="2554">
                  <c:v>67.031999999999996</c:v>
                </c:pt>
                <c:pt idx="2555">
                  <c:v>69.712999999999994</c:v>
                </c:pt>
                <c:pt idx="2556">
                  <c:v>66.394000000000005</c:v>
                </c:pt>
                <c:pt idx="2557">
                  <c:v>61.984000000000002</c:v>
                </c:pt>
                <c:pt idx="2558">
                  <c:v>68.174000000000007</c:v>
                </c:pt>
                <c:pt idx="2559">
                  <c:v>73.459999999999994</c:v>
                </c:pt>
                <c:pt idx="2560">
                  <c:v>65.543999999999997</c:v>
                </c:pt>
                <c:pt idx="2561">
                  <c:v>66.619</c:v>
                </c:pt>
                <c:pt idx="2562">
                  <c:v>65.099999999999994</c:v>
                </c:pt>
                <c:pt idx="2563">
                  <c:v>43.981000000000002</c:v>
                </c:pt>
                <c:pt idx="2564">
                  <c:v>63.243000000000002</c:v>
                </c:pt>
                <c:pt idx="2565">
                  <c:v>62.99</c:v>
                </c:pt>
                <c:pt idx="2566">
                  <c:v>62.234999999999999</c:v>
                </c:pt>
                <c:pt idx="2567">
                  <c:v>60.170999999999999</c:v>
                </c:pt>
                <c:pt idx="2568">
                  <c:v>62.972999999999999</c:v>
                </c:pt>
                <c:pt idx="2569">
                  <c:v>69.745000000000005</c:v>
                </c:pt>
                <c:pt idx="2570">
                  <c:v>65.596999999999994</c:v>
                </c:pt>
                <c:pt idx="2571">
                  <c:v>54.896999999999998</c:v>
                </c:pt>
                <c:pt idx="2572">
                  <c:v>43.161000000000001</c:v>
                </c:pt>
                <c:pt idx="2573">
                  <c:v>55.280999999999999</c:v>
                </c:pt>
                <c:pt idx="2574">
                  <c:v>70.147000000000006</c:v>
                </c:pt>
                <c:pt idx="2575">
                  <c:v>77.89</c:v>
                </c:pt>
                <c:pt idx="2576">
                  <c:v>69.375</c:v>
                </c:pt>
                <c:pt idx="2577">
                  <c:v>72.551000000000002</c:v>
                </c:pt>
                <c:pt idx="2578">
                  <c:v>75.08</c:v>
                </c:pt>
                <c:pt idx="2579">
                  <c:v>71.301000000000002</c:v>
                </c:pt>
                <c:pt idx="2580">
                  <c:v>74.45</c:v>
                </c:pt>
                <c:pt idx="2581">
                  <c:v>69.484999999999999</c:v>
                </c:pt>
                <c:pt idx="2582">
                  <c:v>62.165999999999997</c:v>
                </c:pt>
                <c:pt idx="2583">
                  <c:v>74.504000000000005</c:v>
                </c:pt>
                <c:pt idx="2584">
                  <c:v>69.588999999999999</c:v>
                </c:pt>
                <c:pt idx="2585">
                  <c:v>70.540000000000006</c:v>
                </c:pt>
                <c:pt idx="2586">
                  <c:v>64.131</c:v>
                </c:pt>
                <c:pt idx="2587">
                  <c:v>55.64</c:v>
                </c:pt>
                <c:pt idx="2588">
                  <c:v>66.495000000000005</c:v>
                </c:pt>
                <c:pt idx="2589">
                  <c:v>67.191999999999993</c:v>
                </c:pt>
                <c:pt idx="2590">
                  <c:v>72.665000000000006</c:v>
                </c:pt>
                <c:pt idx="2591">
                  <c:v>70.822999999999993</c:v>
                </c:pt>
                <c:pt idx="2592">
                  <c:v>67.921000000000006</c:v>
                </c:pt>
                <c:pt idx="2593">
                  <c:v>67.129000000000005</c:v>
                </c:pt>
                <c:pt idx="2594">
                  <c:v>71.638999999999996</c:v>
                </c:pt>
                <c:pt idx="2595">
                  <c:v>61.671999999999997</c:v>
                </c:pt>
                <c:pt idx="2596">
                  <c:v>54.787999999999997</c:v>
                </c:pt>
                <c:pt idx="2597">
                  <c:v>69.082999999999998</c:v>
                </c:pt>
                <c:pt idx="2598">
                  <c:v>55.100999999999999</c:v>
                </c:pt>
                <c:pt idx="2599">
                  <c:v>72.930999999999997</c:v>
                </c:pt>
                <c:pt idx="2600">
                  <c:v>78.024000000000001</c:v>
                </c:pt>
                <c:pt idx="2601">
                  <c:v>47.011000000000003</c:v>
                </c:pt>
                <c:pt idx="2602">
                  <c:v>60.698</c:v>
                </c:pt>
                <c:pt idx="2603">
                  <c:v>72.466999999999999</c:v>
                </c:pt>
                <c:pt idx="2604">
                  <c:v>75.692999999999998</c:v>
                </c:pt>
                <c:pt idx="2605">
                  <c:v>75.667000000000002</c:v>
                </c:pt>
                <c:pt idx="2606">
                  <c:v>59.470999999999997</c:v>
                </c:pt>
                <c:pt idx="2607">
                  <c:v>73.409000000000006</c:v>
                </c:pt>
                <c:pt idx="2608">
                  <c:v>52.83</c:v>
                </c:pt>
                <c:pt idx="2609">
                  <c:v>78.504000000000005</c:v>
                </c:pt>
                <c:pt idx="2610">
                  <c:v>64.626000000000005</c:v>
                </c:pt>
                <c:pt idx="2611">
                  <c:v>56.863</c:v>
                </c:pt>
                <c:pt idx="2612">
                  <c:v>71.662000000000006</c:v>
                </c:pt>
                <c:pt idx="2613">
                  <c:v>72.784999999999997</c:v>
                </c:pt>
                <c:pt idx="2614">
                  <c:v>70.936000000000007</c:v>
                </c:pt>
                <c:pt idx="2615">
                  <c:v>77.539000000000001</c:v>
                </c:pt>
                <c:pt idx="2616">
                  <c:v>65.608000000000004</c:v>
                </c:pt>
                <c:pt idx="2617">
                  <c:v>80.066000000000003</c:v>
                </c:pt>
                <c:pt idx="2618">
                  <c:v>76.418999999999997</c:v>
                </c:pt>
                <c:pt idx="2619">
                  <c:v>74.503</c:v>
                </c:pt>
                <c:pt idx="2620">
                  <c:v>75.417000000000002</c:v>
                </c:pt>
                <c:pt idx="2621">
                  <c:v>70.885000000000005</c:v>
                </c:pt>
                <c:pt idx="2622">
                  <c:v>67.087999999999994</c:v>
                </c:pt>
                <c:pt idx="2623">
                  <c:v>56.792000000000002</c:v>
                </c:pt>
                <c:pt idx="2624">
                  <c:v>76.352000000000004</c:v>
                </c:pt>
                <c:pt idx="2625">
                  <c:v>75.602000000000004</c:v>
                </c:pt>
                <c:pt idx="2626">
                  <c:v>58.753</c:v>
                </c:pt>
                <c:pt idx="2627">
                  <c:v>62.4</c:v>
                </c:pt>
                <c:pt idx="2628">
                  <c:v>59.325000000000003</c:v>
                </c:pt>
                <c:pt idx="2629">
                  <c:v>75.302000000000007</c:v>
                </c:pt>
                <c:pt idx="2630">
                  <c:v>65.911000000000001</c:v>
                </c:pt>
                <c:pt idx="2631">
                  <c:v>69.531999999999996</c:v>
                </c:pt>
                <c:pt idx="2632">
                  <c:v>66.900999999999996</c:v>
                </c:pt>
                <c:pt idx="2633">
                  <c:v>63.395000000000003</c:v>
                </c:pt>
                <c:pt idx="2634">
                  <c:v>66.844999999999999</c:v>
                </c:pt>
                <c:pt idx="2635">
                  <c:v>74.805999999999997</c:v>
                </c:pt>
                <c:pt idx="2636">
                  <c:v>68.625</c:v>
                </c:pt>
                <c:pt idx="2637">
                  <c:v>75.227999999999994</c:v>
                </c:pt>
                <c:pt idx="2638">
                  <c:v>78.010999999999996</c:v>
                </c:pt>
                <c:pt idx="2639">
                  <c:v>76.733000000000004</c:v>
                </c:pt>
                <c:pt idx="2640">
                  <c:v>80.254000000000005</c:v>
                </c:pt>
                <c:pt idx="2641">
                  <c:v>75.372</c:v>
                </c:pt>
                <c:pt idx="2642">
                  <c:v>81.051000000000002</c:v>
                </c:pt>
                <c:pt idx="2643">
                  <c:v>78.909000000000006</c:v>
                </c:pt>
                <c:pt idx="2644">
                  <c:v>76.751000000000005</c:v>
                </c:pt>
                <c:pt idx="2645">
                  <c:v>77.073999999999998</c:v>
                </c:pt>
                <c:pt idx="2646">
                  <c:v>73.855000000000004</c:v>
                </c:pt>
                <c:pt idx="2647">
                  <c:v>67.436000000000007</c:v>
                </c:pt>
                <c:pt idx="2648">
                  <c:v>34.018999999999998</c:v>
                </c:pt>
                <c:pt idx="2649">
                  <c:v>68.998999999999995</c:v>
                </c:pt>
                <c:pt idx="2650">
                  <c:v>55.706000000000003</c:v>
                </c:pt>
                <c:pt idx="2651">
                  <c:v>61.01</c:v>
                </c:pt>
                <c:pt idx="2652">
                  <c:v>72.382999999999996</c:v>
                </c:pt>
                <c:pt idx="2653">
                  <c:v>77.635999999999996</c:v>
                </c:pt>
                <c:pt idx="2654">
                  <c:v>80.019000000000005</c:v>
                </c:pt>
                <c:pt idx="2655">
                  <c:v>78.897000000000006</c:v>
                </c:pt>
                <c:pt idx="2656">
                  <c:v>78.766000000000005</c:v>
                </c:pt>
                <c:pt idx="2657">
                  <c:v>77.441999999999993</c:v>
                </c:pt>
                <c:pt idx="2658">
                  <c:v>78.445999999999998</c:v>
                </c:pt>
                <c:pt idx="2659">
                  <c:v>80.138000000000005</c:v>
                </c:pt>
                <c:pt idx="2660">
                  <c:v>81.741</c:v>
                </c:pt>
                <c:pt idx="2661">
                  <c:v>79.370999999999995</c:v>
                </c:pt>
                <c:pt idx="2662">
                  <c:v>79.427999999999997</c:v>
                </c:pt>
                <c:pt idx="2663">
                  <c:v>80.876000000000005</c:v>
                </c:pt>
                <c:pt idx="2664">
                  <c:v>80.778000000000006</c:v>
                </c:pt>
                <c:pt idx="2665">
                  <c:v>80.097999999999999</c:v>
                </c:pt>
                <c:pt idx="2666">
                  <c:v>76.105999999999995</c:v>
                </c:pt>
                <c:pt idx="2667">
                  <c:v>77.766000000000005</c:v>
                </c:pt>
                <c:pt idx="2668">
                  <c:v>74.393000000000001</c:v>
                </c:pt>
                <c:pt idx="2669">
                  <c:v>67.063000000000002</c:v>
                </c:pt>
                <c:pt idx="2670">
                  <c:v>61.4</c:v>
                </c:pt>
                <c:pt idx="2671">
                  <c:v>63.432000000000002</c:v>
                </c:pt>
                <c:pt idx="2672">
                  <c:v>76.56</c:v>
                </c:pt>
                <c:pt idx="2673">
                  <c:v>78.093999999999994</c:v>
                </c:pt>
                <c:pt idx="2674">
                  <c:v>78.177999999999997</c:v>
                </c:pt>
                <c:pt idx="2675">
                  <c:v>83.132999999999996</c:v>
                </c:pt>
                <c:pt idx="2676">
                  <c:v>81.141000000000005</c:v>
                </c:pt>
                <c:pt idx="2677">
                  <c:v>83.058999999999997</c:v>
                </c:pt>
                <c:pt idx="2678">
                  <c:v>85.686000000000007</c:v>
                </c:pt>
                <c:pt idx="2679">
                  <c:v>83.218999999999994</c:v>
                </c:pt>
                <c:pt idx="2680">
                  <c:v>87.162999999999997</c:v>
                </c:pt>
                <c:pt idx="2681">
                  <c:v>84.734999999999999</c:v>
                </c:pt>
                <c:pt idx="2682">
                  <c:v>84.638999999999996</c:v>
                </c:pt>
                <c:pt idx="2683">
                  <c:v>82.537000000000006</c:v>
                </c:pt>
                <c:pt idx="2684">
                  <c:v>86.914000000000001</c:v>
                </c:pt>
                <c:pt idx="2685">
                  <c:v>83.441999999999993</c:v>
                </c:pt>
                <c:pt idx="2686">
                  <c:v>80.930000000000007</c:v>
                </c:pt>
                <c:pt idx="2687">
                  <c:v>78.762</c:v>
                </c:pt>
                <c:pt idx="2688">
                  <c:v>78.739999999999995</c:v>
                </c:pt>
                <c:pt idx="2689">
                  <c:v>76.834000000000003</c:v>
                </c:pt>
                <c:pt idx="2690">
                  <c:v>65.292000000000002</c:v>
                </c:pt>
                <c:pt idx="2691">
                  <c:v>54.784999999999997</c:v>
                </c:pt>
                <c:pt idx="2692">
                  <c:v>75.394000000000005</c:v>
                </c:pt>
                <c:pt idx="2693">
                  <c:v>75.173000000000002</c:v>
                </c:pt>
                <c:pt idx="2694">
                  <c:v>78.903999999999996</c:v>
                </c:pt>
                <c:pt idx="2695">
                  <c:v>82.423000000000002</c:v>
                </c:pt>
                <c:pt idx="2696">
                  <c:v>83.411000000000001</c:v>
                </c:pt>
                <c:pt idx="2697">
                  <c:v>85.463999999999999</c:v>
                </c:pt>
                <c:pt idx="2698">
                  <c:v>85.622</c:v>
                </c:pt>
                <c:pt idx="2699">
                  <c:v>87.147000000000006</c:v>
                </c:pt>
                <c:pt idx="2700">
                  <c:v>89.019000000000005</c:v>
                </c:pt>
                <c:pt idx="2701">
                  <c:v>87.165000000000006</c:v>
                </c:pt>
                <c:pt idx="2702">
                  <c:v>86.817999999999998</c:v>
                </c:pt>
                <c:pt idx="2703">
                  <c:v>88.616</c:v>
                </c:pt>
                <c:pt idx="2704">
                  <c:v>85.578000000000003</c:v>
                </c:pt>
                <c:pt idx="2705">
                  <c:v>88.936999999999998</c:v>
                </c:pt>
                <c:pt idx="2706">
                  <c:v>84.628</c:v>
                </c:pt>
                <c:pt idx="2707">
                  <c:v>85.745999999999995</c:v>
                </c:pt>
                <c:pt idx="2708">
                  <c:v>82.884</c:v>
                </c:pt>
                <c:pt idx="2709">
                  <c:v>86.51</c:v>
                </c:pt>
                <c:pt idx="2710">
                  <c:v>77.010999999999996</c:v>
                </c:pt>
                <c:pt idx="2711">
                  <c:v>74.575999999999993</c:v>
                </c:pt>
                <c:pt idx="2712">
                  <c:v>61.701000000000001</c:v>
                </c:pt>
                <c:pt idx="2713">
                  <c:v>68.951999999999998</c:v>
                </c:pt>
                <c:pt idx="2714">
                  <c:v>73.156000000000006</c:v>
                </c:pt>
                <c:pt idx="2715">
                  <c:v>82.566000000000003</c:v>
                </c:pt>
                <c:pt idx="2716">
                  <c:v>82.954999999999998</c:v>
                </c:pt>
                <c:pt idx="2717">
                  <c:v>86.710999999999999</c:v>
                </c:pt>
                <c:pt idx="2718">
                  <c:v>86.451999999999998</c:v>
                </c:pt>
                <c:pt idx="2719">
                  <c:v>87.463999999999999</c:v>
                </c:pt>
                <c:pt idx="2720">
                  <c:v>88.774000000000001</c:v>
                </c:pt>
                <c:pt idx="2721">
                  <c:v>89.236999999999995</c:v>
                </c:pt>
                <c:pt idx="2722">
                  <c:v>89.132000000000005</c:v>
                </c:pt>
                <c:pt idx="2723">
                  <c:v>88.438000000000002</c:v>
                </c:pt>
                <c:pt idx="2724">
                  <c:v>90.474999999999994</c:v>
                </c:pt>
                <c:pt idx="2725">
                  <c:v>90.911000000000001</c:v>
                </c:pt>
                <c:pt idx="2726">
                  <c:v>88.179000000000002</c:v>
                </c:pt>
                <c:pt idx="2727">
                  <c:v>86.57</c:v>
                </c:pt>
                <c:pt idx="2728">
                  <c:v>88.346999999999994</c:v>
                </c:pt>
                <c:pt idx="2729">
                  <c:v>81.102000000000004</c:v>
                </c:pt>
                <c:pt idx="2730">
                  <c:v>85.424999999999997</c:v>
                </c:pt>
                <c:pt idx="2731">
                  <c:v>79.27</c:v>
                </c:pt>
                <c:pt idx="2732">
                  <c:v>81.102000000000004</c:v>
                </c:pt>
                <c:pt idx="2733">
                  <c:v>64.382000000000005</c:v>
                </c:pt>
                <c:pt idx="2734">
                  <c:v>75.861000000000004</c:v>
                </c:pt>
                <c:pt idx="2735">
                  <c:v>79.334999999999994</c:v>
                </c:pt>
                <c:pt idx="2736">
                  <c:v>80.375</c:v>
                </c:pt>
                <c:pt idx="2737">
                  <c:v>84.542000000000002</c:v>
                </c:pt>
                <c:pt idx="2738">
                  <c:v>86.393000000000001</c:v>
                </c:pt>
                <c:pt idx="2739">
                  <c:v>87.616</c:v>
                </c:pt>
                <c:pt idx="2740">
                  <c:v>89.757999999999996</c:v>
                </c:pt>
                <c:pt idx="2741">
                  <c:v>89.421999999999997</c:v>
                </c:pt>
                <c:pt idx="2742">
                  <c:v>91.393000000000001</c:v>
                </c:pt>
                <c:pt idx="2743">
                  <c:v>90.573999999999998</c:v>
                </c:pt>
                <c:pt idx="2744">
                  <c:v>90.361999999999995</c:v>
                </c:pt>
                <c:pt idx="2745">
                  <c:v>91.216999999999999</c:v>
                </c:pt>
                <c:pt idx="2746">
                  <c:v>90.301000000000002</c:v>
                </c:pt>
                <c:pt idx="2747">
                  <c:v>89.022000000000006</c:v>
                </c:pt>
                <c:pt idx="2748">
                  <c:v>88.509</c:v>
                </c:pt>
                <c:pt idx="2749">
                  <c:v>89.010999999999996</c:v>
                </c:pt>
                <c:pt idx="2750">
                  <c:v>87.715000000000003</c:v>
                </c:pt>
                <c:pt idx="2751">
                  <c:v>85.039000000000001</c:v>
                </c:pt>
                <c:pt idx="2752">
                  <c:v>80.659000000000006</c:v>
                </c:pt>
                <c:pt idx="2753">
                  <c:v>77.552000000000007</c:v>
                </c:pt>
                <c:pt idx="2754">
                  <c:v>74.900999999999996</c:v>
                </c:pt>
                <c:pt idx="2755">
                  <c:v>68.811000000000007</c:v>
                </c:pt>
                <c:pt idx="2756">
                  <c:v>81.066000000000003</c:v>
                </c:pt>
                <c:pt idx="2757">
                  <c:v>79.861999999999995</c:v>
                </c:pt>
                <c:pt idx="2758">
                  <c:v>85.632000000000005</c:v>
                </c:pt>
                <c:pt idx="2759">
                  <c:v>86.108000000000004</c:v>
                </c:pt>
                <c:pt idx="2760">
                  <c:v>89.599000000000004</c:v>
                </c:pt>
                <c:pt idx="2761">
                  <c:v>89.73</c:v>
                </c:pt>
                <c:pt idx="2762">
                  <c:v>90.855999999999995</c:v>
                </c:pt>
                <c:pt idx="2763">
                  <c:v>91.46</c:v>
                </c:pt>
                <c:pt idx="2764">
                  <c:v>91.438999999999993</c:v>
                </c:pt>
                <c:pt idx="2765">
                  <c:v>92.581999999999994</c:v>
                </c:pt>
                <c:pt idx="2766">
                  <c:v>91.230999999999995</c:v>
                </c:pt>
                <c:pt idx="2767">
                  <c:v>91.858999999999995</c:v>
                </c:pt>
                <c:pt idx="2768">
                  <c:v>91.483999999999995</c:v>
                </c:pt>
                <c:pt idx="2769">
                  <c:v>90.152000000000001</c:v>
                </c:pt>
                <c:pt idx="2770">
                  <c:v>89.106999999999999</c:v>
                </c:pt>
                <c:pt idx="2771">
                  <c:v>87.152000000000001</c:v>
                </c:pt>
                <c:pt idx="2772">
                  <c:v>84.652000000000001</c:v>
                </c:pt>
                <c:pt idx="2773">
                  <c:v>79.56</c:v>
                </c:pt>
                <c:pt idx="2774">
                  <c:v>77.094999999999999</c:v>
                </c:pt>
                <c:pt idx="2775">
                  <c:v>51.581000000000003</c:v>
                </c:pt>
                <c:pt idx="2776">
                  <c:v>70.073999999999998</c:v>
                </c:pt>
                <c:pt idx="2777">
                  <c:v>81.606999999999999</c:v>
                </c:pt>
                <c:pt idx="2778">
                  <c:v>86.849000000000004</c:v>
                </c:pt>
                <c:pt idx="2779">
                  <c:v>88.819000000000003</c:v>
                </c:pt>
                <c:pt idx="2780">
                  <c:v>90.384</c:v>
                </c:pt>
                <c:pt idx="2781">
                  <c:v>89.85</c:v>
                </c:pt>
                <c:pt idx="2782">
                  <c:v>91.058999999999997</c:v>
                </c:pt>
                <c:pt idx="2783">
                  <c:v>91.918999999999997</c:v>
                </c:pt>
                <c:pt idx="2784">
                  <c:v>93.006</c:v>
                </c:pt>
                <c:pt idx="2785">
                  <c:v>93.123999999999995</c:v>
                </c:pt>
                <c:pt idx="2786">
                  <c:v>92.6</c:v>
                </c:pt>
                <c:pt idx="2787">
                  <c:v>92.283000000000001</c:v>
                </c:pt>
                <c:pt idx="2788">
                  <c:v>92.977000000000004</c:v>
                </c:pt>
                <c:pt idx="2789">
                  <c:v>92.14</c:v>
                </c:pt>
                <c:pt idx="2790">
                  <c:v>90.956999999999994</c:v>
                </c:pt>
                <c:pt idx="2791">
                  <c:v>89.266000000000005</c:v>
                </c:pt>
                <c:pt idx="2792">
                  <c:v>88.697999999999993</c:v>
                </c:pt>
                <c:pt idx="2793">
                  <c:v>86.531000000000006</c:v>
                </c:pt>
                <c:pt idx="2794">
                  <c:v>82.14</c:v>
                </c:pt>
                <c:pt idx="2795">
                  <c:v>78.42</c:v>
                </c:pt>
                <c:pt idx="2796">
                  <c:v>55.277000000000001</c:v>
                </c:pt>
                <c:pt idx="2797">
                  <c:v>79.569999999999993</c:v>
                </c:pt>
                <c:pt idx="2798">
                  <c:v>84.75</c:v>
                </c:pt>
                <c:pt idx="2799">
                  <c:v>86.650999999999996</c:v>
                </c:pt>
                <c:pt idx="2800">
                  <c:v>86.481999999999999</c:v>
                </c:pt>
                <c:pt idx="2801">
                  <c:v>90.316999999999993</c:v>
                </c:pt>
                <c:pt idx="2802">
                  <c:v>92.606999999999999</c:v>
                </c:pt>
                <c:pt idx="2803">
                  <c:v>91.582999999999998</c:v>
                </c:pt>
                <c:pt idx="2804">
                  <c:v>94.174000000000007</c:v>
                </c:pt>
                <c:pt idx="2805">
                  <c:v>93</c:v>
                </c:pt>
                <c:pt idx="2806">
                  <c:v>94.643000000000001</c:v>
                </c:pt>
                <c:pt idx="2807">
                  <c:v>93.519000000000005</c:v>
                </c:pt>
                <c:pt idx="2808">
                  <c:v>94.307000000000002</c:v>
                </c:pt>
                <c:pt idx="2809">
                  <c:v>92.204999999999998</c:v>
                </c:pt>
                <c:pt idx="2810">
                  <c:v>92.391999999999996</c:v>
                </c:pt>
                <c:pt idx="2811">
                  <c:v>89.26</c:v>
                </c:pt>
                <c:pt idx="2812">
                  <c:v>89.680999999999997</c:v>
                </c:pt>
                <c:pt idx="2813">
                  <c:v>88.212999999999994</c:v>
                </c:pt>
                <c:pt idx="2814">
                  <c:v>85.242999999999995</c:v>
                </c:pt>
                <c:pt idx="2815">
                  <c:v>84.213999999999999</c:v>
                </c:pt>
                <c:pt idx="2816">
                  <c:v>69.311000000000007</c:v>
                </c:pt>
                <c:pt idx="2817">
                  <c:v>67.992000000000004</c:v>
                </c:pt>
                <c:pt idx="2818">
                  <c:v>73.253</c:v>
                </c:pt>
                <c:pt idx="2819">
                  <c:v>78.915999999999997</c:v>
                </c:pt>
                <c:pt idx="2820">
                  <c:v>83.444999999999993</c:v>
                </c:pt>
                <c:pt idx="2821">
                  <c:v>86.65</c:v>
                </c:pt>
                <c:pt idx="2822">
                  <c:v>88.78</c:v>
                </c:pt>
                <c:pt idx="2823">
                  <c:v>91.137</c:v>
                </c:pt>
                <c:pt idx="2824">
                  <c:v>90.066000000000003</c:v>
                </c:pt>
                <c:pt idx="2825">
                  <c:v>87.7</c:v>
                </c:pt>
                <c:pt idx="2826">
                  <c:v>93.156999999999996</c:v>
                </c:pt>
                <c:pt idx="2827">
                  <c:v>93.566999999999993</c:v>
                </c:pt>
                <c:pt idx="2828">
                  <c:v>90.742000000000004</c:v>
                </c:pt>
                <c:pt idx="2829">
                  <c:v>95.010999999999996</c:v>
                </c:pt>
                <c:pt idx="2830">
                  <c:v>90.385999999999996</c:v>
                </c:pt>
                <c:pt idx="2831">
                  <c:v>92.652000000000001</c:v>
                </c:pt>
                <c:pt idx="2832">
                  <c:v>89.756</c:v>
                </c:pt>
                <c:pt idx="2833">
                  <c:v>90.94</c:v>
                </c:pt>
                <c:pt idx="2834">
                  <c:v>81.031999999999996</c:v>
                </c:pt>
                <c:pt idx="2835">
                  <c:v>86.709000000000003</c:v>
                </c:pt>
                <c:pt idx="2836">
                  <c:v>79.77</c:v>
                </c:pt>
                <c:pt idx="2837">
                  <c:v>79.215000000000003</c:v>
                </c:pt>
                <c:pt idx="2838">
                  <c:v>67.213999999999999</c:v>
                </c:pt>
                <c:pt idx="2839">
                  <c:v>74.448999999999998</c:v>
                </c:pt>
                <c:pt idx="2840">
                  <c:v>67.031999999999996</c:v>
                </c:pt>
                <c:pt idx="2841">
                  <c:v>84.921999999999997</c:v>
                </c:pt>
                <c:pt idx="2842">
                  <c:v>81.953000000000003</c:v>
                </c:pt>
                <c:pt idx="2843">
                  <c:v>86.269000000000005</c:v>
                </c:pt>
                <c:pt idx="2844">
                  <c:v>86.768000000000001</c:v>
                </c:pt>
                <c:pt idx="2845">
                  <c:v>86.989000000000004</c:v>
                </c:pt>
                <c:pt idx="2846">
                  <c:v>89.655000000000001</c:v>
                </c:pt>
                <c:pt idx="2847">
                  <c:v>89.945999999999998</c:v>
                </c:pt>
                <c:pt idx="2848">
                  <c:v>90.79</c:v>
                </c:pt>
                <c:pt idx="2849">
                  <c:v>87.945999999999998</c:v>
                </c:pt>
                <c:pt idx="2850">
                  <c:v>84.29</c:v>
                </c:pt>
                <c:pt idx="2851">
                  <c:v>89.622</c:v>
                </c:pt>
                <c:pt idx="2852">
                  <c:v>89.864000000000004</c:v>
                </c:pt>
                <c:pt idx="2853">
                  <c:v>84.822999999999993</c:v>
                </c:pt>
                <c:pt idx="2854">
                  <c:v>90.713999999999999</c:v>
                </c:pt>
                <c:pt idx="2855">
                  <c:v>77.516999999999996</c:v>
                </c:pt>
                <c:pt idx="2856">
                  <c:v>85.245000000000005</c:v>
                </c:pt>
                <c:pt idx="2857">
                  <c:v>53.137999999999998</c:v>
                </c:pt>
                <c:pt idx="2858">
                  <c:v>76.430000000000007</c:v>
                </c:pt>
                <c:pt idx="2859">
                  <c:v>83.649000000000001</c:v>
                </c:pt>
                <c:pt idx="2860">
                  <c:v>1.5032000000000001</c:v>
                </c:pt>
                <c:pt idx="2861">
                  <c:v>81.091999999999999</c:v>
                </c:pt>
                <c:pt idx="2862">
                  <c:v>77.787999999999997</c:v>
                </c:pt>
                <c:pt idx="2863">
                  <c:v>81.116</c:v>
                </c:pt>
                <c:pt idx="2864">
                  <c:v>83.415999999999997</c:v>
                </c:pt>
                <c:pt idx="2865">
                  <c:v>79.194000000000003</c:v>
                </c:pt>
                <c:pt idx="2866">
                  <c:v>87.938000000000002</c:v>
                </c:pt>
                <c:pt idx="2867">
                  <c:v>80.429000000000002</c:v>
                </c:pt>
                <c:pt idx="2868">
                  <c:v>84.409000000000006</c:v>
                </c:pt>
                <c:pt idx="2869">
                  <c:v>85.822999999999993</c:v>
                </c:pt>
                <c:pt idx="2870">
                  <c:v>84.632999999999996</c:v>
                </c:pt>
                <c:pt idx="2871">
                  <c:v>84.747</c:v>
                </c:pt>
                <c:pt idx="2872">
                  <c:v>84.813000000000002</c:v>
                </c:pt>
                <c:pt idx="2873">
                  <c:v>86.215999999999994</c:v>
                </c:pt>
                <c:pt idx="2874">
                  <c:v>78.394999999999996</c:v>
                </c:pt>
                <c:pt idx="2875">
                  <c:v>79.644000000000005</c:v>
                </c:pt>
                <c:pt idx="2876">
                  <c:v>71.39</c:v>
                </c:pt>
                <c:pt idx="2877">
                  <c:v>74.275999999999996</c:v>
                </c:pt>
                <c:pt idx="2878">
                  <c:v>79.478999999999999</c:v>
                </c:pt>
                <c:pt idx="2879">
                  <c:v>78.090999999999994</c:v>
                </c:pt>
                <c:pt idx="2880">
                  <c:v>68.319000000000003</c:v>
                </c:pt>
                <c:pt idx="2881">
                  <c:v>74.286000000000001</c:v>
                </c:pt>
                <c:pt idx="2882">
                  <c:v>81.826999999999998</c:v>
                </c:pt>
                <c:pt idx="2883">
                  <c:v>83.602000000000004</c:v>
                </c:pt>
                <c:pt idx="2884">
                  <c:v>80.614000000000004</c:v>
                </c:pt>
                <c:pt idx="2885">
                  <c:v>80.375</c:v>
                </c:pt>
                <c:pt idx="2886">
                  <c:v>83.763999999999996</c:v>
                </c:pt>
                <c:pt idx="2887">
                  <c:v>82.656000000000006</c:v>
                </c:pt>
                <c:pt idx="2888">
                  <c:v>79.325000000000003</c:v>
                </c:pt>
                <c:pt idx="2889">
                  <c:v>79.745000000000005</c:v>
                </c:pt>
                <c:pt idx="2890">
                  <c:v>79.296000000000006</c:v>
                </c:pt>
                <c:pt idx="2891">
                  <c:v>80.424999999999997</c:v>
                </c:pt>
                <c:pt idx="2892">
                  <c:v>72.744</c:v>
                </c:pt>
                <c:pt idx="2893">
                  <c:v>74.852999999999994</c:v>
                </c:pt>
                <c:pt idx="2894">
                  <c:v>78.462000000000003</c:v>
                </c:pt>
                <c:pt idx="2895">
                  <c:v>72.001000000000005</c:v>
                </c:pt>
                <c:pt idx="2896">
                  <c:v>68.203999999999994</c:v>
                </c:pt>
                <c:pt idx="2897">
                  <c:v>78.462999999999994</c:v>
                </c:pt>
                <c:pt idx="2898">
                  <c:v>77.426000000000002</c:v>
                </c:pt>
                <c:pt idx="2899">
                  <c:v>59.085000000000001</c:v>
                </c:pt>
                <c:pt idx="2900">
                  <c:v>66.016999999999996</c:v>
                </c:pt>
                <c:pt idx="2901">
                  <c:v>67.634</c:v>
                </c:pt>
                <c:pt idx="2902">
                  <c:v>50.27</c:v>
                </c:pt>
                <c:pt idx="2903">
                  <c:v>50.61</c:v>
                </c:pt>
                <c:pt idx="2904">
                  <c:v>51.807000000000002</c:v>
                </c:pt>
                <c:pt idx="2905">
                  <c:v>60.753</c:v>
                </c:pt>
                <c:pt idx="2906">
                  <c:v>65.304000000000002</c:v>
                </c:pt>
                <c:pt idx="2907">
                  <c:v>73.929000000000002</c:v>
                </c:pt>
                <c:pt idx="2908">
                  <c:v>70.468000000000004</c:v>
                </c:pt>
                <c:pt idx="2909">
                  <c:v>60.508000000000003</c:v>
                </c:pt>
                <c:pt idx="2910">
                  <c:v>74.061999999999998</c:v>
                </c:pt>
                <c:pt idx="2911">
                  <c:v>81.597999999999999</c:v>
                </c:pt>
                <c:pt idx="2912">
                  <c:v>81.11</c:v>
                </c:pt>
                <c:pt idx="2913">
                  <c:v>75.477000000000004</c:v>
                </c:pt>
                <c:pt idx="2914">
                  <c:v>74.05</c:v>
                </c:pt>
                <c:pt idx="2915">
                  <c:v>75.159000000000006</c:v>
                </c:pt>
                <c:pt idx="2916">
                  <c:v>77.736000000000004</c:v>
                </c:pt>
                <c:pt idx="2917">
                  <c:v>74.385000000000005</c:v>
                </c:pt>
                <c:pt idx="2918">
                  <c:v>66.37</c:v>
                </c:pt>
                <c:pt idx="2919">
                  <c:v>19.963999999999999</c:v>
                </c:pt>
                <c:pt idx="2920">
                  <c:v>51.906999999999996</c:v>
                </c:pt>
                <c:pt idx="2921">
                  <c:v>65.501999999999995</c:v>
                </c:pt>
                <c:pt idx="2922">
                  <c:v>60.470999999999997</c:v>
                </c:pt>
                <c:pt idx="2923">
                  <c:v>44.216999999999999</c:v>
                </c:pt>
                <c:pt idx="2924">
                  <c:v>63.99</c:v>
                </c:pt>
                <c:pt idx="2925">
                  <c:v>66.864999999999995</c:v>
                </c:pt>
                <c:pt idx="2926">
                  <c:v>68.537999999999997</c:v>
                </c:pt>
                <c:pt idx="2927">
                  <c:v>57.932000000000002</c:v>
                </c:pt>
                <c:pt idx="2928">
                  <c:v>51.343000000000004</c:v>
                </c:pt>
                <c:pt idx="2929">
                  <c:v>62.027999999999999</c:v>
                </c:pt>
                <c:pt idx="2930">
                  <c:v>65.632999999999996</c:v>
                </c:pt>
                <c:pt idx="2931">
                  <c:v>58.238999999999997</c:v>
                </c:pt>
                <c:pt idx="2932">
                  <c:v>42.273000000000003</c:v>
                </c:pt>
                <c:pt idx="2933">
                  <c:v>59.881999999999998</c:v>
                </c:pt>
                <c:pt idx="2934">
                  <c:v>69.626999999999995</c:v>
                </c:pt>
                <c:pt idx="2935">
                  <c:v>40.363999999999997</c:v>
                </c:pt>
                <c:pt idx="2936">
                  <c:v>72.031000000000006</c:v>
                </c:pt>
                <c:pt idx="2937">
                  <c:v>71.483000000000004</c:v>
                </c:pt>
                <c:pt idx="2938">
                  <c:v>65.385000000000005</c:v>
                </c:pt>
                <c:pt idx="2939">
                  <c:v>55.014000000000003</c:v>
                </c:pt>
                <c:pt idx="2940">
                  <c:v>55.107999999999997</c:v>
                </c:pt>
                <c:pt idx="2941">
                  <c:v>70.552000000000007</c:v>
                </c:pt>
                <c:pt idx="2942">
                  <c:v>69.808000000000007</c:v>
                </c:pt>
                <c:pt idx="2943">
                  <c:v>55.741</c:v>
                </c:pt>
                <c:pt idx="2944">
                  <c:v>60.558999999999997</c:v>
                </c:pt>
                <c:pt idx="2945">
                  <c:v>36.085999999999999</c:v>
                </c:pt>
                <c:pt idx="2946">
                  <c:v>62.63</c:v>
                </c:pt>
                <c:pt idx="2947">
                  <c:v>65.825000000000003</c:v>
                </c:pt>
                <c:pt idx="2948">
                  <c:v>67.177000000000007</c:v>
                </c:pt>
                <c:pt idx="2949">
                  <c:v>64.018000000000001</c:v>
                </c:pt>
                <c:pt idx="2950">
                  <c:v>76.13</c:v>
                </c:pt>
                <c:pt idx="2951">
                  <c:v>72.656000000000006</c:v>
                </c:pt>
                <c:pt idx="2952">
                  <c:v>74.688999999999993</c:v>
                </c:pt>
                <c:pt idx="2953">
                  <c:v>73.417000000000002</c:v>
                </c:pt>
                <c:pt idx="2954">
                  <c:v>73.143000000000001</c:v>
                </c:pt>
                <c:pt idx="2955">
                  <c:v>73.131</c:v>
                </c:pt>
                <c:pt idx="2956">
                  <c:v>70.884</c:v>
                </c:pt>
                <c:pt idx="2957">
                  <c:v>58.892000000000003</c:v>
                </c:pt>
                <c:pt idx="2958">
                  <c:v>74.760000000000005</c:v>
                </c:pt>
                <c:pt idx="2959">
                  <c:v>69.498000000000005</c:v>
                </c:pt>
                <c:pt idx="2960">
                  <c:v>70.147999999999996</c:v>
                </c:pt>
                <c:pt idx="2961">
                  <c:v>65.695999999999998</c:v>
                </c:pt>
                <c:pt idx="2962">
                  <c:v>41.304000000000002</c:v>
                </c:pt>
                <c:pt idx="2963">
                  <c:v>63.195</c:v>
                </c:pt>
                <c:pt idx="2964">
                  <c:v>63.244999999999997</c:v>
                </c:pt>
                <c:pt idx="2965">
                  <c:v>70.462000000000003</c:v>
                </c:pt>
                <c:pt idx="2966">
                  <c:v>73.322999999999993</c:v>
                </c:pt>
                <c:pt idx="2967">
                  <c:v>59.781999999999996</c:v>
                </c:pt>
                <c:pt idx="2968">
                  <c:v>58.55</c:v>
                </c:pt>
                <c:pt idx="2969">
                  <c:v>67.156999999999996</c:v>
                </c:pt>
                <c:pt idx="2970">
                  <c:v>51.801000000000002</c:v>
                </c:pt>
                <c:pt idx="2971">
                  <c:v>66.902000000000001</c:v>
                </c:pt>
                <c:pt idx="2972">
                  <c:v>60.703000000000003</c:v>
                </c:pt>
                <c:pt idx="2973">
                  <c:v>61.993000000000002</c:v>
                </c:pt>
                <c:pt idx="2974">
                  <c:v>68.091999999999999</c:v>
                </c:pt>
                <c:pt idx="2975">
                  <c:v>75.686999999999998</c:v>
                </c:pt>
                <c:pt idx="2976">
                  <c:v>66.683000000000007</c:v>
                </c:pt>
                <c:pt idx="2977">
                  <c:v>68.653000000000006</c:v>
                </c:pt>
                <c:pt idx="2978">
                  <c:v>67.012</c:v>
                </c:pt>
                <c:pt idx="2979">
                  <c:v>78.027000000000001</c:v>
                </c:pt>
                <c:pt idx="2980">
                  <c:v>72.63</c:v>
                </c:pt>
                <c:pt idx="2981">
                  <c:v>68.603999999999999</c:v>
                </c:pt>
                <c:pt idx="2982">
                  <c:v>69.484999999999999</c:v>
                </c:pt>
                <c:pt idx="2983">
                  <c:v>65.963999999999999</c:v>
                </c:pt>
                <c:pt idx="2984">
                  <c:v>76.998000000000005</c:v>
                </c:pt>
                <c:pt idx="2985">
                  <c:v>69.680000000000007</c:v>
                </c:pt>
                <c:pt idx="2986">
                  <c:v>54.594999999999999</c:v>
                </c:pt>
                <c:pt idx="2987">
                  <c:v>73.899000000000001</c:v>
                </c:pt>
                <c:pt idx="2988">
                  <c:v>74.557000000000002</c:v>
                </c:pt>
                <c:pt idx="2989">
                  <c:v>72.688000000000002</c:v>
                </c:pt>
                <c:pt idx="2990">
                  <c:v>78.266000000000005</c:v>
                </c:pt>
                <c:pt idx="2991">
                  <c:v>67.370999999999995</c:v>
                </c:pt>
                <c:pt idx="2992">
                  <c:v>80.361000000000004</c:v>
                </c:pt>
                <c:pt idx="2993">
                  <c:v>76.441999999999993</c:v>
                </c:pt>
                <c:pt idx="2994">
                  <c:v>74.787999999999997</c:v>
                </c:pt>
                <c:pt idx="2995">
                  <c:v>75.022000000000006</c:v>
                </c:pt>
                <c:pt idx="2996">
                  <c:v>69.763000000000005</c:v>
                </c:pt>
                <c:pt idx="2997">
                  <c:v>64.430999999999997</c:v>
                </c:pt>
                <c:pt idx="2998">
                  <c:v>43.802</c:v>
                </c:pt>
                <c:pt idx="2999">
                  <c:v>74.983999999999995</c:v>
                </c:pt>
                <c:pt idx="3000">
                  <c:v>73.900999999999996</c:v>
                </c:pt>
                <c:pt idx="3001">
                  <c:v>51.56</c:v>
                </c:pt>
                <c:pt idx="3002">
                  <c:v>68.753</c:v>
                </c:pt>
                <c:pt idx="3003">
                  <c:v>54.548999999999999</c:v>
                </c:pt>
                <c:pt idx="3004">
                  <c:v>76.908000000000001</c:v>
                </c:pt>
                <c:pt idx="3005">
                  <c:v>48.652999999999999</c:v>
                </c:pt>
                <c:pt idx="3006">
                  <c:v>73.534000000000006</c:v>
                </c:pt>
                <c:pt idx="3007">
                  <c:v>52.966000000000001</c:v>
                </c:pt>
                <c:pt idx="3008">
                  <c:v>70.558000000000007</c:v>
                </c:pt>
                <c:pt idx="3009">
                  <c:v>50.088000000000001</c:v>
                </c:pt>
                <c:pt idx="3010">
                  <c:v>77.376999999999995</c:v>
                </c:pt>
                <c:pt idx="3011">
                  <c:v>73.704999999999998</c:v>
                </c:pt>
                <c:pt idx="3012">
                  <c:v>77.873000000000005</c:v>
                </c:pt>
                <c:pt idx="3013">
                  <c:v>79.849999999999994</c:v>
                </c:pt>
                <c:pt idx="3014">
                  <c:v>78.872</c:v>
                </c:pt>
                <c:pt idx="3015">
                  <c:v>81.605999999999995</c:v>
                </c:pt>
                <c:pt idx="3016">
                  <c:v>77.507999999999996</c:v>
                </c:pt>
                <c:pt idx="3017">
                  <c:v>82.218000000000004</c:v>
                </c:pt>
                <c:pt idx="3018">
                  <c:v>80.192999999999998</c:v>
                </c:pt>
                <c:pt idx="3019">
                  <c:v>78.436999999999998</c:v>
                </c:pt>
                <c:pt idx="3020">
                  <c:v>78.486999999999995</c:v>
                </c:pt>
                <c:pt idx="3021">
                  <c:v>76.995000000000005</c:v>
                </c:pt>
                <c:pt idx="3022">
                  <c:v>70.625</c:v>
                </c:pt>
                <c:pt idx="3023">
                  <c:v>59.161999999999999</c:v>
                </c:pt>
                <c:pt idx="3024">
                  <c:v>71.317999999999998</c:v>
                </c:pt>
                <c:pt idx="3025">
                  <c:v>38.216999999999999</c:v>
                </c:pt>
                <c:pt idx="3026">
                  <c:v>55.08</c:v>
                </c:pt>
                <c:pt idx="3027">
                  <c:v>71.501000000000005</c:v>
                </c:pt>
                <c:pt idx="3028">
                  <c:v>77.317999999999998</c:v>
                </c:pt>
                <c:pt idx="3029">
                  <c:v>80.063999999999993</c:v>
                </c:pt>
                <c:pt idx="3030">
                  <c:v>78.914000000000001</c:v>
                </c:pt>
                <c:pt idx="3031">
                  <c:v>79.662000000000006</c:v>
                </c:pt>
                <c:pt idx="3032">
                  <c:v>78.009</c:v>
                </c:pt>
                <c:pt idx="3033">
                  <c:v>79.031999999999996</c:v>
                </c:pt>
                <c:pt idx="3034">
                  <c:v>80.688000000000002</c:v>
                </c:pt>
                <c:pt idx="3035">
                  <c:v>82.295000000000002</c:v>
                </c:pt>
                <c:pt idx="3036">
                  <c:v>80.126000000000005</c:v>
                </c:pt>
                <c:pt idx="3037">
                  <c:v>80.343000000000004</c:v>
                </c:pt>
                <c:pt idx="3038">
                  <c:v>82.5</c:v>
                </c:pt>
                <c:pt idx="3039">
                  <c:v>81.896000000000001</c:v>
                </c:pt>
                <c:pt idx="3040">
                  <c:v>81.192999999999998</c:v>
                </c:pt>
                <c:pt idx="3041">
                  <c:v>78.040999999999997</c:v>
                </c:pt>
                <c:pt idx="3042">
                  <c:v>79.234999999999999</c:v>
                </c:pt>
                <c:pt idx="3043">
                  <c:v>76.683999999999997</c:v>
                </c:pt>
                <c:pt idx="3044">
                  <c:v>72.102000000000004</c:v>
                </c:pt>
                <c:pt idx="3045">
                  <c:v>69.262</c:v>
                </c:pt>
                <c:pt idx="3046">
                  <c:v>50.378999999999998</c:v>
                </c:pt>
                <c:pt idx="3047">
                  <c:v>73.671000000000006</c:v>
                </c:pt>
                <c:pt idx="3048">
                  <c:v>75.986999999999995</c:v>
                </c:pt>
                <c:pt idx="3049">
                  <c:v>76.075000000000003</c:v>
                </c:pt>
                <c:pt idx="3050">
                  <c:v>81.994</c:v>
                </c:pt>
                <c:pt idx="3051">
                  <c:v>79.623999999999995</c:v>
                </c:pt>
                <c:pt idx="3052">
                  <c:v>81.995000000000005</c:v>
                </c:pt>
                <c:pt idx="3053">
                  <c:v>84.808000000000007</c:v>
                </c:pt>
                <c:pt idx="3054">
                  <c:v>82.153000000000006</c:v>
                </c:pt>
                <c:pt idx="3055">
                  <c:v>86.512</c:v>
                </c:pt>
                <c:pt idx="3056">
                  <c:v>84.045000000000002</c:v>
                </c:pt>
                <c:pt idx="3057">
                  <c:v>83.894999999999996</c:v>
                </c:pt>
                <c:pt idx="3058">
                  <c:v>82.885000000000005</c:v>
                </c:pt>
                <c:pt idx="3059">
                  <c:v>86.539000000000001</c:v>
                </c:pt>
                <c:pt idx="3060">
                  <c:v>82.986999999999995</c:v>
                </c:pt>
                <c:pt idx="3061">
                  <c:v>80.495999999999995</c:v>
                </c:pt>
                <c:pt idx="3062">
                  <c:v>78.176000000000002</c:v>
                </c:pt>
                <c:pt idx="3063">
                  <c:v>78.307000000000002</c:v>
                </c:pt>
                <c:pt idx="3064">
                  <c:v>76.751000000000005</c:v>
                </c:pt>
                <c:pt idx="3065">
                  <c:v>69.293999999999997</c:v>
                </c:pt>
                <c:pt idx="3066">
                  <c:v>45.393999999999998</c:v>
                </c:pt>
                <c:pt idx="3067">
                  <c:v>74.75</c:v>
                </c:pt>
                <c:pt idx="3068">
                  <c:v>74.119</c:v>
                </c:pt>
                <c:pt idx="3069">
                  <c:v>78.188999999999993</c:v>
                </c:pt>
                <c:pt idx="3070">
                  <c:v>81.688999999999993</c:v>
                </c:pt>
                <c:pt idx="3071">
                  <c:v>82.632999999999996</c:v>
                </c:pt>
                <c:pt idx="3072">
                  <c:v>84.775000000000006</c:v>
                </c:pt>
                <c:pt idx="3073">
                  <c:v>84.924999999999997</c:v>
                </c:pt>
                <c:pt idx="3074">
                  <c:v>86.385999999999996</c:v>
                </c:pt>
                <c:pt idx="3075">
                  <c:v>89.055999999999997</c:v>
                </c:pt>
                <c:pt idx="3076">
                  <c:v>86.474000000000004</c:v>
                </c:pt>
                <c:pt idx="3077">
                  <c:v>86.061000000000007</c:v>
                </c:pt>
                <c:pt idx="3078">
                  <c:v>87.951999999999998</c:v>
                </c:pt>
                <c:pt idx="3079">
                  <c:v>84.558999999999997</c:v>
                </c:pt>
                <c:pt idx="3080">
                  <c:v>88.21</c:v>
                </c:pt>
                <c:pt idx="3081">
                  <c:v>83.445999999999998</c:v>
                </c:pt>
                <c:pt idx="3082">
                  <c:v>85.55</c:v>
                </c:pt>
                <c:pt idx="3083">
                  <c:v>81.512</c:v>
                </c:pt>
                <c:pt idx="3084">
                  <c:v>85.638999999999996</c:v>
                </c:pt>
                <c:pt idx="3085">
                  <c:v>76.623000000000005</c:v>
                </c:pt>
                <c:pt idx="3086">
                  <c:v>70.673000000000002</c:v>
                </c:pt>
                <c:pt idx="3087">
                  <c:v>69.116</c:v>
                </c:pt>
                <c:pt idx="3088">
                  <c:v>72.421000000000006</c:v>
                </c:pt>
                <c:pt idx="3089">
                  <c:v>75.626999999999995</c:v>
                </c:pt>
                <c:pt idx="3090">
                  <c:v>83.375</c:v>
                </c:pt>
                <c:pt idx="3091">
                  <c:v>83.575999999999993</c:v>
                </c:pt>
                <c:pt idx="3092">
                  <c:v>87.430999999999997</c:v>
                </c:pt>
                <c:pt idx="3093">
                  <c:v>86.838999999999999</c:v>
                </c:pt>
                <c:pt idx="3094">
                  <c:v>87.697000000000003</c:v>
                </c:pt>
                <c:pt idx="3095">
                  <c:v>88.954999999999998</c:v>
                </c:pt>
                <c:pt idx="3096">
                  <c:v>89.299000000000007</c:v>
                </c:pt>
                <c:pt idx="3097">
                  <c:v>89.075999999999993</c:v>
                </c:pt>
                <c:pt idx="3098">
                  <c:v>88.397000000000006</c:v>
                </c:pt>
                <c:pt idx="3099">
                  <c:v>90.369</c:v>
                </c:pt>
                <c:pt idx="3100">
                  <c:v>90.83</c:v>
                </c:pt>
                <c:pt idx="3101">
                  <c:v>87.914000000000001</c:v>
                </c:pt>
                <c:pt idx="3102">
                  <c:v>87.453000000000003</c:v>
                </c:pt>
                <c:pt idx="3103">
                  <c:v>88.096000000000004</c:v>
                </c:pt>
                <c:pt idx="3104">
                  <c:v>80.459000000000003</c:v>
                </c:pt>
                <c:pt idx="3105">
                  <c:v>84.998000000000005</c:v>
                </c:pt>
                <c:pt idx="3106">
                  <c:v>77.869</c:v>
                </c:pt>
                <c:pt idx="3107">
                  <c:v>79.998999999999995</c:v>
                </c:pt>
                <c:pt idx="3108">
                  <c:v>54.53</c:v>
                </c:pt>
                <c:pt idx="3109">
                  <c:v>74.489000000000004</c:v>
                </c:pt>
                <c:pt idx="3110">
                  <c:v>80.673000000000002</c:v>
                </c:pt>
                <c:pt idx="3111">
                  <c:v>81.447999999999993</c:v>
                </c:pt>
                <c:pt idx="3112">
                  <c:v>85.468000000000004</c:v>
                </c:pt>
                <c:pt idx="3113">
                  <c:v>87.137</c:v>
                </c:pt>
                <c:pt idx="3114">
                  <c:v>88.135000000000005</c:v>
                </c:pt>
                <c:pt idx="3115">
                  <c:v>90.168999999999997</c:v>
                </c:pt>
                <c:pt idx="3116">
                  <c:v>89.826999999999998</c:v>
                </c:pt>
                <c:pt idx="3117">
                  <c:v>91.724999999999994</c:v>
                </c:pt>
                <c:pt idx="3118">
                  <c:v>90.872</c:v>
                </c:pt>
                <c:pt idx="3119">
                  <c:v>91.49</c:v>
                </c:pt>
                <c:pt idx="3120">
                  <c:v>91.6</c:v>
                </c:pt>
                <c:pt idx="3121">
                  <c:v>90.649000000000001</c:v>
                </c:pt>
                <c:pt idx="3122">
                  <c:v>89.474000000000004</c:v>
                </c:pt>
                <c:pt idx="3123">
                  <c:v>88.763000000000005</c:v>
                </c:pt>
                <c:pt idx="3124">
                  <c:v>89.29</c:v>
                </c:pt>
                <c:pt idx="3125">
                  <c:v>88.084000000000003</c:v>
                </c:pt>
                <c:pt idx="3126">
                  <c:v>85.448999999999998</c:v>
                </c:pt>
                <c:pt idx="3127">
                  <c:v>81.388999999999996</c:v>
                </c:pt>
                <c:pt idx="3128">
                  <c:v>78.412000000000006</c:v>
                </c:pt>
                <c:pt idx="3129">
                  <c:v>72.048000000000002</c:v>
                </c:pt>
                <c:pt idx="3130">
                  <c:v>67.391999999999996</c:v>
                </c:pt>
                <c:pt idx="3131">
                  <c:v>80.650000000000006</c:v>
                </c:pt>
                <c:pt idx="3132">
                  <c:v>79.239999999999995</c:v>
                </c:pt>
                <c:pt idx="3133">
                  <c:v>85.540999999999997</c:v>
                </c:pt>
                <c:pt idx="3134">
                  <c:v>85.900999999999996</c:v>
                </c:pt>
                <c:pt idx="3135">
                  <c:v>89.472999999999999</c:v>
                </c:pt>
                <c:pt idx="3136">
                  <c:v>89.751999999999995</c:v>
                </c:pt>
                <c:pt idx="3137">
                  <c:v>90.941999999999993</c:v>
                </c:pt>
                <c:pt idx="3138">
                  <c:v>91.507999999999996</c:v>
                </c:pt>
                <c:pt idx="3139">
                  <c:v>91.617999999999995</c:v>
                </c:pt>
                <c:pt idx="3140">
                  <c:v>92.691000000000003</c:v>
                </c:pt>
                <c:pt idx="3141">
                  <c:v>91.322999999999993</c:v>
                </c:pt>
                <c:pt idx="3142">
                  <c:v>92.006</c:v>
                </c:pt>
                <c:pt idx="3143">
                  <c:v>91.590999999999994</c:v>
                </c:pt>
                <c:pt idx="3144">
                  <c:v>90.363</c:v>
                </c:pt>
                <c:pt idx="3145">
                  <c:v>89.311000000000007</c:v>
                </c:pt>
                <c:pt idx="3146">
                  <c:v>88.623000000000005</c:v>
                </c:pt>
                <c:pt idx="3147">
                  <c:v>85.301000000000002</c:v>
                </c:pt>
                <c:pt idx="3148">
                  <c:v>80.828999999999994</c:v>
                </c:pt>
                <c:pt idx="3149">
                  <c:v>78.941000000000003</c:v>
                </c:pt>
                <c:pt idx="3150">
                  <c:v>64.462999999999994</c:v>
                </c:pt>
                <c:pt idx="3151">
                  <c:v>62.542999999999999</c:v>
                </c:pt>
                <c:pt idx="3152">
                  <c:v>79.957999999999998</c:v>
                </c:pt>
                <c:pt idx="3153">
                  <c:v>85.921000000000006</c:v>
                </c:pt>
                <c:pt idx="3154">
                  <c:v>88.19</c:v>
                </c:pt>
                <c:pt idx="3155">
                  <c:v>89.76</c:v>
                </c:pt>
                <c:pt idx="3156">
                  <c:v>90.108999999999995</c:v>
                </c:pt>
                <c:pt idx="3157">
                  <c:v>90.66</c:v>
                </c:pt>
                <c:pt idx="3158">
                  <c:v>91.494</c:v>
                </c:pt>
                <c:pt idx="3159">
                  <c:v>92.605000000000004</c:v>
                </c:pt>
                <c:pt idx="3160">
                  <c:v>92.724999999999994</c:v>
                </c:pt>
                <c:pt idx="3161">
                  <c:v>92.153000000000006</c:v>
                </c:pt>
                <c:pt idx="3162">
                  <c:v>91.896000000000001</c:v>
                </c:pt>
                <c:pt idx="3163">
                  <c:v>92.718999999999994</c:v>
                </c:pt>
                <c:pt idx="3164">
                  <c:v>91.953999999999994</c:v>
                </c:pt>
                <c:pt idx="3165">
                  <c:v>90.68</c:v>
                </c:pt>
                <c:pt idx="3166">
                  <c:v>89.034999999999997</c:v>
                </c:pt>
                <c:pt idx="3167">
                  <c:v>88.352000000000004</c:v>
                </c:pt>
                <c:pt idx="3168">
                  <c:v>86.242999999999995</c:v>
                </c:pt>
                <c:pt idx="3169">
                  <c:v>82.075000000000003</c:v>
                </c:pt>
                <c:pt idx="3170">
                  <c:v>78.551000000000002</c:v>
                </c:pt>
                <c:pt idx="3171">
                  <c:v>58.466999999999999</c:v>
                </c:pt>
                <c:pt idx="3172">
                  <c:v>78.991</c:v>
                </c:pt>
                <c:pt idx="3173">
                  <c:v>84.703999999999994</c:v>
                </c:pt>
                <c:pt idx="3174">
                  <c:v>86.281999999999996</c:v>
                </c:pt>
                <c:pt idx="3175">
                  <c:v>86.040999999999997</c:v>
                </c:pt>
                <c:pt idx="3176">
                  <c:v>89.938000000000002</c:v>
                </c:pt>
                <c:pt idx="3177">
                  <c:v>92.296999999999997</c:v>
                </c:pt>
                <c:pt idx="3178">
                  <c:v>91.117000000000004</c:v>
                </c:pt>
                <c:pt idx="3179">
                  <c:v>93.831999999999994</c:v>
                </c:pt>
                <c:pt idx="3180">
                  <c:v>92.587000000000003</c:v>
                </c:pt>
                <c:pt idx="3181">
                  <c:v>94.34</c:v>
                </c:pt>
                <c:pt idx="3182">
                  <c:v>93.11</c:v>
                </c:pt>
                <c:pt idx="3183">
                  <c:v>94.72</c:v>
                </c:pt>
                <c:pt idx="3184">
                  <c:v>91.766999999999996</c:v>
                </c:pt>
                <c:pt idx="3185">
                  <c:v>91.984999999999999</c:v>
                </c:pt>
                <c:pt idx="3186">
                  <c:v>88.694999999999993</c:v>
                </c:pt>
                <c:pt idx="3187">
                  <c:v>89.082999999999998</c:v>
                </c:pt>
                <c:pt idx="3188">
                  <c:v>87.531999999999996</c:v>
                </c:pt>
                <c:pt idx="3189">
                  <c:v>84.274000000000001</c:v>
                </c:pt>
                <c:pt idx="3190">
                  <c:v>83.314999999999998</c:v>
                </c:pt>
                <c:pt idx="3191">
                  <c:v>63.201999999999998</c:v>
                </c:pt>
                <c:pt idx="3192">
                  <c:v>60.459000000000003</c:v>
                </c:pt>
                <c:pt idx="3193">
                  <c:v>75.402000000000001</c:v>
                </c:pt>
                <c:pt idx="3194">
                  <c:v>80.103999999999999</c:v>
                </c:pt>
                <c:pt idx="3195">
                  <c:v>84.066000000000003</c:v>
                </c:pt>
                <c:pt idx="3196">
                  <c:v>86.963999999999999</c:v>
                </c:pt>
                <c:pt idx="3197">
                  <c:v>88.977000000000004</c:v>
                </c:pt>
                <c:pt idx="3198">
                  <c:v>91.241</c:v>
                </c:pt>
                <c:pt idx="3199">
                  <c:v>90.141000000000005</c:v>
                </c:pt>
                <c:pt idx="3200">
                  <c:v>89.081000000000003</c:v>
                </c:pt>
                <c:pt idx="3201">
                  <c:v>93.236999999999995</c:v>
                </c:pt>
                <c:pt idx="3202">
                  <c:v>93.591999999999999</c:v>
                </c:pt>
                <c:pt idx="3203">
                  <c:v>90.73</c:v>
                </c:pt>
                <c:pt idx="3204">
                  <c:v>94.953999999999994</c:v>
                </c:pt>
                <c:pt idx="3205">
                  <c:v>90.185000000000002</c:v>
                </c:pt>
                <c:pt idx="3206">
                  <c:v>92.51</c:v>
                </c:pt>
                <c:pt idx="3207">
                  <c:v>89.567999999999998</c:v>
                </c:pt>
                <c:pt idx="3208">
                  <c:v>90.774000000000001</c:v>
                </c:pt>
                <c:pt idx="3209">
                  <c:v>80.311999999999998</c:v>
                </c:pt>
                <c:pt idx="3210">
                  <c:v>86.757999999999996</c:v>
                </c:pt>
                <c:pt idx="3211">
                  <c:v>78.756</c:v>
                </c:pt>
                <c:pt idx="3212">
                  <c:v>78.192999999999998</c:v>
                </c:pt>
                <c:pt idx="3213">
                  <c:v>62.606999999999999</c:v>
                </c:pt>
                <c:pt idx="3214">
                  <c:v>76.188999999999993</c:v>
                </c:pt>
                <c:pt idx="3215">
                  <c:v>70.701999999999998</c:v>
                </c:pt>
                <c:pt idx="3216">
                  <c:v>85.531999999999996</c:v>
                </c:pt>
                <c:pt idx="3217">
                  <c:v>82.74</c:v>
                </c:pt>
                <c:pt idx="3218">
                  <c:v>86.813999999999993</c:v>
                </c:pt>
                <c:pt idx="3219">
                  <c:v>87.293999999999997</c:v>
                </c:pt>
                <c:pt idx="3220">
                  <c:v>87.549000000000007</c:v>
                </c:pt>
                <c:pt idx="3221">
                  <c:v>90.036000000000001</c:v>
                </c:pt>
                <c:pt idx="3222">
                  <c:v>90.293999999999997</c:v>
                </c:pt>
                <c:pt idx="3223">
                  <c:v>91.132000000000005</c:v>
                </c:pt>
                <c:pt idx="3224">
                  <c:v>88.406000000000006</c:v>
                </c:pt>
                <c:pt idx="3225">
                  <c:v>84.93</c:v>
                </c:pt>
                <c:pt idx="3226">
                  <c:v>89.975999999999999</c:v>
                </c:pt>
                <c:pt idx="3227">
                  <c:v>90.662999999999997</c:v>
                </c:pt>
                <c:pt idx="3228">
                  <c:v>85.484999999999999</c:v>
                </c:pt>
                <c:pt idx="3229">
                  <c:v>91.013000000000005</c:v>
                </c:pt>
                <c:pt idx="3230">
                  <c:v>78.724000000000004</c:v>
                </c:pt>
                <c:pt idx="3231">
                  <c:v>85.688999999999993</c:v>
                </c:pt>
                <c:pt idx="3232">
                  <c:v>61.627000000000002</c:v>
                </c:pt>
                <c:pt idx="3233">
                  <c:v>77.197000000000003</c:v>
                </c:pt>
                <c:pt idx="3234">
                  <c:v>83.24</c:v>
                </c:pt>
                <c:pt idx="3235">
                  <c:v>55.991999999999997</c:v>
                </c:pt>
                <c:pt idx="3236">
                  <c:v>80.753</c:v>
                </c:pt>
                <c:pt idx="3237">
                  <c:v>79.694999999999993</c:v>
                </c:pt>
                <c:pt idx="3238">
                  <c:v>81.031999999999996</c:v>
                </c:pt>
                <c:pt idx="3239">
                  <c:v>83.45</c:v>
                </c:pt>
                <c:pt idx="3240">
                  <c:v>79.320999999999998</c:v>
                </c:pt>
                <c:pt idx="3241">
                  <c:v>88.025999999999996</c:v>
                </c:pt>
                <c:pt idx="3242">
                  <c:v>80.762</c:v>
                </c:pt>
                <c:pt idx="3243">
                  <c:v>84.662000000000006</c:v>
                </c:pt>
                <c:pt idx="3244">
                  <c:v>86.087000000000003</c:v>
                </c:pt>
                <c:pt idx="3245">
                  <c:v>85.042000000000002</c:v>
                </c:pt>
                <c:pt idx="3246">
                  <c:v>85.238</c:v>
                </c:pt>
                <c:pt idx="3247">
                  <c:v>85.308000000000007</c:v>
                </c:pt>
                <c:pt idx="3248">
                  <c:v>86.617000000000004</c:v>
                </c:pt>
                <c:pt idx="3249">
                  <c:v>79.412999999999997</c:v>
                </c:pt>
                <c:pt idx="3250">
                  <c:v>80.771000000000001</c:v>
                </c:pt>
                <c:pt idx="3251">
                  <c:v>74.242000000000004</c:v>
                </c:pt>
                <c:pt idx="3252">
                  <c:v>76.400999999999996</c:v>
                </c:pt>
                <c:pt idx="3253">
                  <c:v>80.756</c:v>
                </c:pt>
                <c:pt idx="3254">
                  <c:v>79.245000000000005</c:v>
                </c:pt>
                <c:pt idx="3255">
                  <c:v>72.582999999999998</c:v>
                </c:pt>
                <c:pt idx="3256">
                  <c:v>70.912999999999997</c:v>
                </c:pt>
                <c:pt idx="3257">
                  <c:v>80.575999999999993</c:v>
                </c:pt>
                <c:pt idx="3258">
                  <c:v>82.584000000000003</c:v>
                </c:pt>
                <c:pt idx="3259">
                  <c:v>79.23</c:v>
                </c:pt>
                <c:pt idx="3260">
                  <c:v>79.007000000000005</c:v>
                </c:pt>
                <c:pt idx="3261">
                  <c:v>82.82</c:v>
                </c:pt>
                <c:pt idx="3262">
                  <c:v>81.59</c:v>
                </c:pt>
                <c:pt idx="3263">
                  <c:v>77.864000000000004</c:v>
                </c:pt>
                <c:pt idx="3264">
                  <c:v>79.799000000000007</c:v>
                </c:pt>
                <c:pt idx="3265">
                  <c:v>78.061000000000007</c:v>
                </c:pt>
                <c:pt idx="3266">
                  <c:v>79.453999999999994</c:v>
                </c:pt>
                <c:pt idx="3267">
                  <c:v>70.632999999999996</c:v>
                </c:pt>
                <c:pt idx="3268">
                  <c:v>73.486999999999995</c:v>
                </c:pt>
                <c:pt idx="3269">
                  <c:v>77.716999999999999</c:v>
                </c:pt>
                <c:pt idx="3270">
                  <c:v>70.734999999999999</c:v>
                </c:pt>
                <c:pt idx="3271">
                  <c:v>66.804000000000002</c:v>
                </c:pt>
                <c:pt idx="3272">
                  <c:v>78.203000000000003</c:v>
                </c:pt>
                <c:pt idx="3273">
                  <c:v>77.338999999999999</c:v>
                </c:pt>
                <c:pt idx="3274">
                  <c:v>59.27</c:v>
                </c:pt>
                <c:pt idx="3275">
                  <c:v>66.453999999999994</c:v>
                </c:pt>
                <c:pt idx="3276">
                  <c:v>66.867999999999995</c:v>
                </c:pt>
                <c:pt idx="3277">
                  <c:v>56.817999999999998</c:v>
                </c:pt>
                <c:pt idx="3278">
                  <c:v>46.384999999999998</c:v>
                </c:pt>
                <c:pt idx="3279">
                  <c:v>48.011000000000003</c:v>
                </c:pt>
                <c:pt idx="3280">
                  <c:v>50.182000000000002</c:v>
                </c:pt>
                <c:pt idx="3281">
                  <c:v>63.822000000000003</c:v>
                </c:pt>
                <c:pt idx="3282">
                  <c:v>71.936999999999998</c:v>
                </c:pt>
                <c:pt idx="3283">
                  <c:v>67.146000000000001</c:v>
                </c:pt>
                <c:pt idx="3284">
                  <c:v>40.866999999999997</c:v>
                </c:pt>
                <c:pt idx="3285">
                  <c:v>71.423000000000002</c:v>
                </c:pt>
                <c:pt idx="3286">
                  <c:v>80.537999999999997</c:v>
                </c:pt>
                <c:pt idx="3287">
                  <c:v>80.010999999999996</c:v>
                </c:pt>
                <c:pt idx="3288">
                  <c:v>73.031999999999996</c:v>
                </c:pt>
                <c:pt idx="3289">
                  <c:v>70.923000000000002</c:v>
                </c:pt>
                <c:pt idx="3290">
                  <c:v>72.459000000000003</c:v>
                </c:pt>
                <c:pt idx="3291">
                  <c:v>75.409000000000006</c:v>
                </c:pt>
                <c:pt idx="3292">
                  <c:v>71.238</c:v>
                </c:pt>
                <c:pt idx="3293">
                  <c:v>53.451999999999998</c:v>
                </c:pt>
                <c:pt idx="3294">
                  <c:v>63.680999999999997</c:v>
                </c:pt>
                <c:pt idx="3295">
                  <c:v>65.411000000000001</c:v>
                </c:pt>
                <c:pt idx="3296">
                  <c:v>70.432000000000002</c:v>
                </c:pt>
                <c:pt idx="3297">
                  <c:v>67.766999999999996</c:v>
                </c:pt>
                <c:pt idx="3298">
                  <c:v>61.058</c:v>
                </c:pt>
                <c:pt idx="3299">
                  <c:v>68.766000000000005</c:v>
                </c:pt>
                <c:pt idx="3300">
                  <c:v>70.203999999999994</c:v>
                </c:pt>
                <c:pt idx="3301">
                  <c:v>71.182000000000002</c:v>
                </c:pt>
                <c:pt idx="3302">
                  <c:v>64.667000000000002</c:v>
                </c:pt>
                <c:pt idx="3303">
                  <c:v>53.018999999999998</c:v>
                </c:pt>
                <c:pt idx="3304">
                  <c:v>56.018999999999998</c:v>
                </c:pt>
                <c:pt idx="3305">
                  <c:v>63.055</c:v>
                </c:pt>
                <c:pt idx="3306">
                  <c:v>52.027999999999999</c:v>
                </c:pt>
                <c:pt idx="3307">
                  <c:v>52.622</c:v>
                </c:pt>
                <c:pt idx="3308">
                  <c:v>57.63</c:v>
                </c:pt>
                <c:pt idx="3309">
                  <c:v>69.756</c:v>
                </c:pt>
                <c:pt idx="3310">
                  <c:v>47.685000000000002</c:v>
                </c:pt>
                <c:pt idx="3311">
                  <c:v>71.418999999999997</c:v>
                </c:pt>
                <c:pt idx="3312">
                  <c:v>70.435000000000002</c:v>
                </c:pt>
                <c:pt idx="3313">
                  <c:v>62.287999999999997</c:v>
                </c:pt>
                <c:pt idx="3314">
                  <c:v>38.186</c:v>
                </c:pt>
                <c:pt idx="3315">
                  <c:v>46.220999999999997</c:v>
                </c:pt>
                <c:pt idx="3316">
                  <c:v>67.721999999999994</c:v>
                </c:pt>
                <c:pt idx="3317">
                  <c:v>66.373000000000005</c:v>
                </c:pt>
                <c:pt idx="3318">
                  <c:v>53.732999999999997</c:v>
                </c:pt>
                <c:pt idx="3319">
                  <c:v>67.337000000000003</c:v>
                </c:pt>
                <c:pt idx="3320">
                  <c:v>62.284999999999997</c:v>
                </c:pt>
                <c:pt idx="3321">
                  <c:v>29.946000000000002</c:v>
                </c:pt>
                <c:pt idx="3322">
                  <c:v>54.639000000000003</c:v>
                </c:pt>
                <c:pt idx="3323">
                  <c:v>58.142000000000003</c:v>
                </c:pt>
                <c:pt idx="3324">
                  <c:v>69.906999999999996</c:v>
                </c:pt>
                <c:pt idx="3325">
                  <c:v>77.983000000000004</c:v>
                </c:pt>
                <c:pt idx="3326">
                  <c:v>68.834000000000003</c:v>
                </c:pt>
                <c:pt idx="3327">
                  <c:v>71.84</c:v>
                </c:pt>
                <c:pt idx="3328">
                  <c:v>75.742999999999995</c:v>
                </c:pt>
                <c:pt idx="3329">
                  <c:v>69.733000000000004</c:v>
                </c:pt>
                <c:pt idx="3330">
                  <c:v>75.591999999999999</c:v>
                </c:pt>
                <c:pt idx="3331">
                  <c:v>66.376000000000005</c:v>
                </c:pt>
                <c:pt idx="3332">
                  <c:v>66.745000000000005</c:v>
                </c:pt>
                <c:pt idx="3333">
                  <c:v>72.489999999999995</c:v>
                </c:pt>
                <c:pt idx="3334">
                  <c:v>72.558999999999997</c:v>
                </c:pt>
                <c:pt idx="3335">
                  <c:v>66.337999999999994</c:v>
                </c:pt>
                <c:pt idx="3336">
                  <c:v>69.292000000000002</c:v>
                </c:pt>
                <c:pt idx="3337">
                  <c:v>57.664000000000001</c:v>
                </c:pt>
                <c:pt idx="3338">
                  <c:v>56.174999999999997</c:v>
                </c:pt>
                <c:pt idx="3339">
                  <c:v>58.19</c:v>
                </c:pt>
                <c:pt idx="3340">
                  <c:v>69.003</c:v>
                </c:pt>
                <c:pt idx="3341">
                  <c:v>74</c:v>
                </c:pt>
                <c:pt idx="3342">
                  <c:v>56.930999999999997</c:v>
                </c:pt>
                <c:pt idx="3343">
                  <c:v>57.179000000000002</c:v>
                </c:pt>
                <c:pt idx="3344">
                  <c:v>66.971999999999994</c:v>
                </c:pt>
                <c:pt idx="3345">
                  <c:v>49.183</c:v>
                </c:pt>
                <c:pt idx="3346">
                  <c:v>65.938000000000002</c:v>
                </c:pt>
                <c:pt idx="3347">
                  <c:v>63.357999999999997</c:v>
                </c:pt>
                <c:pt idx="3348">
                  <c:v>57.884</c:v>
                </c:pt>
                <c:pt idx="3349">
                  <c:v>69.923000000000002</c:v>
                </c:pt>
                <c:pt idx="3350">
                  <c:v>76.727000000000004</c:v>
                </c:pt>
                <c:pt idx="3351">
                  <c:v>62.359000000000002</c:v>
                </c:pt>
                <c:pt idx="3352">
                  <c:v>64.891000000000005</c:v>
                </c:pt>
                <c:pt idx="3353">
                  <c:v>70.372</c:v>
                </c:pt>
                <c:pt idx="3354">
                  <c:v>76.679000000000002</c:v>
                </c:pt>
                <c:pt idx="3355">
                  <c:v>74.748999999999995</c:v>
                </c:pt>
                <c:pt idx="3356">
                  <c:v>63.341000000000001</c:v>
                </c:pt>
                <c:pt idx="3357">
                  <c:v>72.674000000000007</c:v>
                </c:pt>
                <c:pt idx="3358">
                  <c:v>55.015999999999998</c:v>
                </c:pt>
                <c:pt idx="3359">
                  <c:v>78.564999999999998</c:v>
                </c:pt>
                <c:pt idx="3360">
                  <c:v>64.391999999999996</c:v>
                </c:pt>
                <c:pt idx="3361">
                  <c:v>59.768000000000001</c:v>
                </c:pt>
                <c:pt idx="3362">
                  <c:v>69.867000000000004</c:v>
                </c:pt>
                <c:pt idx="3363">
                  <c:v>71.816999999999993</c:v>
                </c:pt>
                <c:pt idx="3364">
                  <c:v>69.215999999999994</c:v>
                </c:pt>
                <c:pt idx="3365">
                  <c:v>76.626000000000005</c:v>
                </c:pt>
                <c:pt idx="3366">
                  <c:v>60.276000000000003</c:v>
                </c:pt>
                <c:pt idx="3367">
                  <c:v>79.183000000000007</c:v>
                </c:pt>
                <c:pt idx="3368">
                  <c:v>74.694000000000003</c:v>
                </c:pt>
                <c:pt idx="3369">
                  <c:v>72.771000000000001</c:v>
                </c:pt>
                <c:pt idx="3370">
                  <c:v>73.367000000000004</c:v>
                </c:pt>
                <c:pt idx="3371">
                  <c:v>66.290999999999997</c:v>
                </c:pt>
                <c:pt idx="3372">
                  <c:v>58.363999999999997</c:v>
                </c:pt>
                <c:pt idx="3373">
                  <c:v>59.670999999999999</c:v>
                </c:pt>
                <c:pt idx="3374">
                  <c:v>73.988</c:v>
                </c:pt>
                <c:pt idx="3375">
                  <c:v>72.968999999999994</c:v>
                </c:pt>
                <c:pt idx="3376">
                  <c:v>58.53</c:v>
                </c:pt>
                <c:pt idx="3377">
                  <c:v>69.388000000000005</c:v>
                </c:pt>
                <c:pt idx="3378">
                  <c:v>56.22</c:v>
                </c:pt>
                <c:pt idx="3379">
                  <c:v>76.885000000000005</c:v>
                </c:pt>
                <c:pt idx="3380">
                  <c:v>51.86</c:v>
                </c:pt>
                <c:pt idx="3381">
                  <c:v>73.027000000000001</c:v>
                </c:pt>
                <c:pt idx="3382">
                  <c:v>58.569000000000003</c:v>
                </c:pt>
                <c:pt idx="3383">
                  <c:v>69.225999999999999</c:v>
                </c:pt>
                <c:pt idx="3384">
                  <c:v>59.710999999999999</c:v>
                </c:pt>
                <c:pt idx="3385">
                  <c:v>76.409000000000006</c:v>
                </c:pt>
                <c:pt idx="3386">
                  <c:v>72.004999999999995</c:v>
                </c:pt>
                <c:pt idx="3387">
                  <c:v>76.75</c:v>
                </c:pt>
                <c:pt idx="3388">
                  <c:v>78.811000000000007</c:v>
                </c:pt>
                <c:pt idx="3389">
                  <c:v>78.183999999999997</c:v>
                </c:pt>
                <c:pt idx="3390">
                  <c:v>80.739000000000004</c:v>
                </c:pt>
                <c:pt idx="3391">
                  <c:v>75.914000000000001</c:v>
                </c:pt>
                <c:pt idx="3392">
                  <c:v>81.236999999999995</c:v>
                </c:pt>
                <c:pt idx="3393">
                  <c:v>78.911000000000001</c:v>
                </c:pt>
                <c:pt idx="3394">
                  <c:v>76.727000000000004</c:v>
                </c:pt>
                <c:pt idx="3395">
                  <c:v>76.775000000000006</c:v>
                </c:pt>
                <c:pt idx="3396">
                  <c:v>74.921000000000006</c:v>
                </c:pt>
                <c:pt idx="3397">
                  <c:v>65.924000000000007</c:v>
                </c:pt>
                <c:pt idx="3398">
                  <c:v>55.151000000000003</c:v>
                </c:pt>
                <c:pt idx="3399">
                  <c:v>67.224999999999994</c:v>
                </c:pt>
                <c:pt idx="3400">
                  <c:v>63.487000000000002</c:v>
                </c:pt>
                <c:pt idx="3401">
                  <c:v>65.475999999999999</c:v>
                </c:pt>
                <c:pt idx="3402">
                  <c:v>73.903999999999996</c:v>
                </c:pt>
                <c:pt idx="3403">
                  <c:v>78.647999999999996</c:v>
                </c:pt>
                <c:pt idx="3404">
                  <c:v>80.915999999999997</c:v>
                </c:pt>
                <c:pt idx="3405">
                  <c:v>79.826999999999998</c:v>
                </c:pt>
                <c:pt idx="3406">
                  <c:v>80.433999999999997</c:v>
                </c:pt>
                <c:pt idx="3407">
                  <c:v>78.861999999999995</c:v>
                </c:pt>
                <c:pt idx="3408">
                  <c:v>79.685000000000002</c:v>
                </c:pt>
                <c:pt idx="3409">
                  <c:v>81.132999999999996</c:v>
                </c:pt>
                <c:pt idx="3410">
                  <c:v>82.619</c:v>
                </c:pt>
                <c:pt idx="3411">
                  <c:v>80.353999999999999</c:v>
                </c:pt>
                <c:pt idx="3412">
                  <c:v>80.480999999999995</c:v>
                </c:pt>
                <c:pt idx="3413">
                  <c:v>82.542000000000002</c:v>
                </c:pt>
                <c:pt idx="3414">
                  <c:v>81.831000000000003</c:v>
                </c:pt>
                <c:pt idx="3415">
                  <c:v>81.081999999999994</c:v>
                </c:pt>
                <c:pt idx="3416">
                  <c:v>78.91</c:v>
                </c:pt>
                <c:pt idx="3417">
                  <c:v>78.927000000000007</c:v>
                </c:pt>
                <c:pt idx="3418">
                  <c:v>76.055000000000007</c:v>
                </c:pt>
                <c:pt idx="3419">
                  <c:v>70.611000000000004</c:v>
                </c:pt>
                <c:pt idx="3420">
                  <c:v>66.554000000000002</c:v>
                </c:pt>
                <c:pt idx="3421">
                  <c:v>54.776000000000003</c:v>
                </c:pt>
                <c:pt idx="3422">
                  <c:v>75.322000000000003</c:v>
                </c:pt>
                <c:pt idx="3423">
                  <c:v>77.257999999999996</c:v>
                </c:pt>
                <c:pt idx="3424">
                  <c:v>77.475999999999999</c:v>
                </c:pt>
                <c:pt idx="3425">
                  <c:v>82.745999999999995</c:v>
                </c:pt>
                <c:pt idx="3426">
                  <c:v>80.709000000000003</c:v>
                </c:pt>
                <c:pt idx="3427">
                  <c:v>82.808000000000007</c:v>
                </c:pt>
                <c:pt idx="3428">
                  <c:v>85.435000000000002</c:v>
                </c:pt>
                <c:pt idx="3429">
                  <c:v>82.995000000000005</c:v>
                </c:pt>
                <c:pt idx="3430">
                  <c:v>87.04</c:v>
                </c:pt>
                <c:pt idx="3431">
                  <c:v>84.751000000000005</c:v>
                </c:pt>
                <c:pt idx="3432">
                  <c:v>84.584999999999994</c:v>
                </c:pt>
                <c:pt idx="3433">
                  <c:v>83.692999999999998</c:v>
                </c:pt>
                <c:pt idx="3434">
                  <c:v>87.075999999999993</c:v>
                </c:pt>
                <c:pt idx="3435">
                  <c:v>83.739000000000004</c:v>
                </c:pt>
                <c:pt idx="3436">
                  <c:v>81.432000000000002</c:v>
                </c:pt>
                <c:pt idx="3437">
                  <c:v>79.323999999999998</c:v>
                </c:pt>
                <c:pt idx="3438">
                  <c:v>79.38</c:v>
                </c:pt>
                <c:pt idx="3439">
                  <c:v>77.998999999999995</c:v>
                </c:pt>
                <c:pt idx="3440">
                  <c:v>71.826999999999998</c:v>
                </c:pt>
                <c:pt idx="3441">
                  <c:v>55.747</c:v>
                </c:pt>
                <c:pt idx="3442">
                  <c:v>73.143000000000001</c:v>
                </c:pt>
                <c:pt idx="3443">
                  <c:v>72.897999999999996</c:v>
                </c:pt>
                <c:pt idx="3444">
                  <c:v>77.516999999999996</c:v>
                </c:pt>
                <c:pt idx="3445">
                  <c:v>81.335999999999999</c:v>
                </c:pt>
                <c:pt idx="3446">
                  <c:v>82.376000000000005</c:v>
                </c:pt>
                <c:pt idx="3447">
                  <c:v>84.632999999999996</c:v>
                </c:pt>
                <c:pt idx="3448">
                  <c:v>84.790999999999997</c:v>
                </c:pt>
                <c:pt idx="3449">
                  <c:v>86.387</c:v>
                </c:pt>
                <c:pt idx="3450">
                  <c:v>89.05</c:v>
                </c:pt>
                <c:pt idx="3451">
                  <c:v>86.563999999999993</c:v>
                </c:pt>
                <c:pt idx="3452">
                  <c:v>86.138999999999996</c:v>
                </c:pt>
                <c:pt idx="3453">
                  <c:v>88.144000000000005</c:v>
                </c:pt>
                <c:pt idx="3454">
                  <c:v>84.768000000000001</c:v>
                </c:pt>
                <c:pt idx="3455">
                  <c:v>88.424000000000007</c:v>
                </c:pt>
                <c:pt idx="3456">
                  <c:v>83.917000000000002</c:v>
                </c:pt>
                <c:pt idx="3457">
                  <c:v>85.915000000000006</c:v>
                </c:pt>
                <c:pt idx="3458">
                  <c:v>82.271000000000001</c:v>
                </c:pt>
                <c:pt idx="3459">
                  <c:v>86.108999999999995</c:v>
                </c:pt>
                <c:pt idx="3460">
                  <c:v>78.03</c:v>
                </c:pt>
                <c:pt idx="3461">
                  <c:v>73.391000000000005</c:v>
                </c:pt>
                <c:pt idx="3462">
                  <c:v>64.024000000000001</c:v>
                </c:pt>
                <c:pt idx="3463">
                  <c:v>69.192999999999998</c:v>
                </c:pt>
                <c:pt idx="3464">
                  <c:v>73.626999999999995</c:v>
                </c:pt>
                <c:pt idx="3465">
                  <c:v>82.483999999999995</c:v>
                </c:pt>
                <c:pt idx="3466">
                  <c:v>82.677999999999997</c:v>
                </c:pt>
                <c:pt idx="3467">
                  <c:v>86.887</c:v>
                </c:pt>
                <c:pt idx="3468">
                  <c:v>86.29</c:v>
                </c:pt>
                <c:pt idx="3469">
                  <c:v>87.141999999999996</c:v>
                </c:pt>
                <c:pt idx="3470">
                  <c:v>89.168000000000006</c:v>
                </c:pt>
                <c:pt idx="3471">
                  <c:v>88.938999999999993</c:v>
                </c:pt>
                <c:pt idx="3472">
                  <c:v>88.715999999999994</c:v>
                </c:pt>
                <c:pt idx="3473">
                  <c:v>87.995000000000005</c:v>
                </c:pt>
                <c:pt idx="3474">
                  <c:v>90.05</c:v>
                </c:pt>
                <c:pt idx="3475">
                  <c:v>90.498000000000005</c:v>
                </c:pt>
                <c:pt idx="3476">
                  <c:v>87.531999999999996</c:v>
                </c:pt>
                <c:pt idx="3477">
                  <c:v>87.100999999999999</c:v>
                </c:pt>
                <c:pt idx="3478">
                  <c:v>87.835999999999999</c:v>
                </c:pt>
                <c:pt idx="3479">
                  <c:v>79.715000000000003</c:v>
                </c:pt>
                <c:pt idx="3480">
                  <c:v>84.786000000000001</c:v>
                </c:pt>
                <c:pt idx="3481">
                  <c:v>77.256</c:v>
                </c:pt>
                <c:pt idx="3482">
                  <c:v>79.736999999999995</c:v>
                </c:pt>
                <c:pt idx="3483">
                  <c:v>54.542999999999999</c:v>
                </c:pt>
                <c:pt idx="3484">
                  <c:v>74.426000000000002</c:v>
                </c:pt>
                <c:pt idx="3485">
                  <c:v>80.423000000000002</c:v>
                </c:pt>
                <c:pt idx="3486">
                  <c:v>81.146000000000001</c:v>
                </c:pt>
                <c:pt idx="3487">
                  <c:v>85.513999999999996</c:v>
                </c:pt>
                <c:pt idx="3488">
                  <c:v>86.911000000000001</c:v>
                </c:pt>
                <c:pt idx="3489">
                  <c:v>87.896000000000001</c:v>
                </c:pt>
                <c:pt idx="3490">
                  <c:v>89.938000000000002</c:v>
                </c:pt>
                <c:pt idx="3491">
                  <c:v>89.575999999999993</c:v>
                </c:pt>
                <c:pt idx="3492">
                  <c:v>91.46</c:v>
                </c:pt>
                <c:pt idx="3493">
                  <c:v>90.56</c:v>
                </c:pt>
                <c:pt idx="3494">
                  <c:v>91.19</c:v>
                </c:pt>
                <c:pt idx="3495">
                  <c:v>91.272999999999996</c:v>
                </c:pt>
                <c:pt idx="3496">
                  <c:v>90.292000000000002</c:v>
                </c:pt>
                <c:pt idx="3497">
                  <c:v>89.978999999999999</c:v>
                </c:pt>
                <c:pt idx="3498">
                  <c:v>88.356999999999999</c:v>
                </c:pt>
                <c:pt idx="3499">
                  <c:v>88.887</c:v>
                </c:pt>
                <c:pt idx="3500">
                  <c:v>87.597999999999999</c:v>
                </c:pt>
                <c:pt idx="3501">
                  <c:v>84.721000000000004</c:v>
                </c:pt>
                <c:pt idx="3502">
                  <c:v>80.094999999999999</c:v>
                </c:pt>
                <c:pt idx="3503">
                  <c:v>76.593000000000004</c:v>
                </c:pt>
                <c:pt idx="3504">
                  <c:v>74.557000000000002</c:v>
                </c:pt>
                <c:pt idx="3505">
                  <c:v>71.287999999999997</c:v>
                </c:pt>
                <c:pt idx="3506">
                  <c:v>81.66</c:v>
                </c:pt>
                <c:pt idx="3507">
                  <c:v>80.343000000000004</c:v>
                </c:pt>
                <c:pt idx="3508">
                  <c:v>86.052999999999997</c:v>
                </c:pt>
                <c:pt idx="3509">
                  <c:v>86.353999999999999</c:v>
                </c:pt>
                <c:pt idx="3510">
                  <c:v>89.701999999999998</c:v>
                </c:pt>
                <c:pt idx="3511">
                  <c:v>89.974999999999994</c:v>
                </c:pt>
                <c:pt idx="3512">
                  <c:v>91.131</c:v>
                </c:pt>
                <c:pt idx="3513">
                  <c:v>91.59</c:v>
                </c:pt>
                <c:pt idx="3514">
                  <c:v>92.381</c:v>
                </c:pt>
                <c:pt idx="3515">
                  <c:v>92.77</c:v>
                </c:pt>
                <c:pt idx="3516">
                  <c:v>91.388999999999996</c:v>
                </c:pt>
                <c:pt idx="3517">
                  <c:v>92.027000000000001</c:v>
                </c:pt>
                <c:pt idx="3518">
                  <c:v>91.587000000000003</c:v>
                </c:pt>
                <c:pt idx="3519">
                  <c:v>90.290999999999997</c:v>
                </c:pt>
                <c:pt idx="3520">
                  <c:v>89.265000000000001</c:v>
                </c:pt>
                <c:pt idx="3521">
                  <c:v>88.489000000000004</c:v>
                </c:pt>
                <c:pt idx="3522">
                  <c:v>85.043999999999997</c:v>
                </c:pt>
                <c:pt idx="3523">
                  <c:v>80.427000000000007</c:v>
                </c:pt>
                <c:pt idx="3524">
                  <c:v>79.525999999999996</c:v>
                </c:pt>
                <c:pt idx="3525">
                  <c:v>59.524999999999999</c:v>
                </c:pt>
                <c:pt idx="3526">
                  <c:v>66.387</c:v>
                </c:pt>
                <c:pt idx="3527">
                  <c:v>80.62</c:v>
                </c:pt>
                <c:pt idx="3528">
                  <c:v>86.352000000000004</c:v>
                </c:pt>
                <c:pt idx="3529">
                  <c:v>88.474999999999994</c:v>
                </c:pt>
                <c:pt idx="3530">
                  <c:v>90.084000000000003</c:v>
                </c:pt>
                <c:pt idx="3531">
                  <c:v>90.352000000000004</c:v>
                </c:pt>
                <c:pt idx="3532">
                  <c:v>90.945999999999998</c:v>
                </c:pt>
                <c:pt idx="3533">
                  <c:v>91.722999999999999</c:v>
                </c:pt>
                <c:pt idx="3534">
                  <c:v>92.879000000000005</c:v>
                </c:pt>
                <c:pt idx="3535">
                  <c:v>92.948999999999998</c:v>
                </c:pt>
                <c:pt idx="3536">
                  <c:v>92.397999999999996</c:v>
                </c:pt>
                <c:pt idx="3537">
                  <c:v>92.155000000000001</c:v>
                </c:pt>
                <c:pt idx="3538">
                  <c:v>92.93</c:v>
                </c:pt>
                <c:pt idx="3539">
                  <c:v>92.21</c:v>
                </c:pt>
                <c:pt idx="3540">
                  <c:v>90.965999999999994</c:v>
                </c:pt>
                <c:pt idx="3541">
                  <c:v>90.31</c:v>
                </c:pt>
                <c:pt idx="3542">
                  <c:v>88.784999999999997</c:v>
                </c:pt>
                <c:pt idx="3543">
                  <c:v>86.704999999999998</c:v>
                </c:pt>
                <c:pt idx="3544">
                  <c:v>82.632999999999996</c:v>
                </c:pt>
                <c:pt idx="3545">
                  <c:v>79.087999999999994</c:v>
                </c:pt>
                <c:pt idx="3546">
                  <c:v>63.918999999999997</c:v>
                </c:pt>
                <c:pt idx="3547">
                  <c:v>78.298000000000002</c:v>
                </c:pt>
                <c:pt idx="3548">
                  <c:v>84.367999999999995</c:v>
                </c:pt>
                <c:pt idx="3549">
                  <c:v>86.126000000000005</c:v>
                </c:pt>
                <c:pt idx="3550">
                  <c:v>85.77</c:v>
                </c:pt>
                <c:pt idx="3551">
                  <c:v>90.61</c:v>
                </c:pt>
                <c:pt idx="3552">
                  <c:v>92.266000000000005</c:v>
                </c:pt>
                <c:pt idx="3553">
                  <c:v>91.102999999999994</c:v>
                </c:pt>
                <c:pt idx="3554">
                  <c:v>93.789000000000001</c:v>
                </c:pt>
                <c:pt idx="3555">
                  <c:v>92.527000000000001</c:v>
                </c:pt>
                <c:pt idx="3556">
                  <c:v>94.293000000000006</c:v>
                </c:pt>
                <c:pt idx="3557">
                  <c:v>93.084000000000003</c:v>
                </c:pt>
                <c:pt idx="3558">
                  <c:v>94.707999999999998</c:v>
                </c:pt>
                <c:pt idx="3559">
                  <c:v>91.831000000000003</c:v>
                </c:pt>
                <c:pt idx="3560">
                  <c:v>91.997</c:v>
                </c:pt>
                <c:pt idx="3561">
                  <c:v>88.864000000000004</c:v>
                </c:pt>
                <c:pt idx="3562">
                  <c:v>89.168999999999997</c:v>
                </c:pt>
                <c:pt idx="3563">
                  <c:v>87.733999999999995</c:v>
                </c:pt>
                <c:pt idx="3564">
                  <c:v>84.783000000000001</c:v>
                </c:pt>
                <c:pt idx="3565">
                  <c:v>83.820999999999998</c:v>
                </c:pt>
                <c:pt idx="3566">
                  <c:v>68.307000000000002</c:v>
                </c:pt>
                <c:pt idx="3567">
                  <c:v>67.625</c:v>
                </c:pt>
                <c:pt idx="3568">
                  <c:v>74.156000000000006</c:v>
                </c:pt>
                <c:pt idx="3569">
                  <c:v>78.924000000000007</c:v>
                </c:pt>
                <c:pt idx="3570">
                  <c:v>83.248000000000005</c:v>
                </c:pt>
                <c:pt idx="3571">
                  <c:v>86.328000000000003</c:v>
                </c:pt>
                <c:pt idx="3572">
                  <c:v>88.509</c:v>
                </c:pt>
                <c:pt idx="3573">
                  <c:v>90.804000000000002</c:v>
                </c:pt>
                <c:pt idx="3574">
                  <c:v>89.71</c:v>
                </c:pt>
                <c:pt idx="3575">
                  <c:v>88.543000000000006</c:v>
                </c:pt>
                <c:pt idx="3576">
                  <c:v>92.872</c:v>
                </c:pt>
                <c:pt idx="3577">
                  <c:v>93.350999999999999</c:v>
                </c:pt>
                <c:pt idx="3578">
                  <c:v>91.340999999999994</c:v>
                </c:pt>
                <c:pt idx="3579">
                  <c:v>94.783000000000001</c:v>
                </c:pt>
                <c:pt idx="3580">
                  <c:v>89.906000000000006</c:v>
                </c:pt>
                <c:pt idx="3581">
                  <c:v>92.313999999999993</c:v>
                </c:pt>
                <c:pt idx="3582">
                  <c:v>89.234999999999999</c:v>
                </c:pt>
                <c:pt idx="3583">
                  <c:v>90.573999999999998</c:v>
                </c:pt>
                <c:pt idx="3584">
                  <c:v>79.474000000000004</c:v>
                </c:pt>
                <c:pt idx="3585">
                  <c:v>86.635000000000005</c:v>
                </c:pt>
                <c:pt idx="3586">
                  <c:v>78.125</c:v>
                </c:pt>
                <c:pt idx="3587">
                  <c:v>78.156999999999996</c:v>
                </c:pt>
                <c:pt idx="3588">
                  <c:v>58.334000000000003</c:v>
                </c:pt>
                <c:pt idx="3589">
                  <c:v>76.082999999999998</c:v>
                </c:pt>
                <c:pt idx="3590">
                  <c:v>70.519000000000005</c:v>
                </c:pt>
                <c:pt idx="3591">
                  <c:v>85.341999999999999</c:v>
                </c:pt>
                <c:pt idx="3592">
                  <c:v>82.244</c:v>
                </c:pt>
                <c:pt idx="3593">
                  <c:v>86.623999999999995</c:v>
                </c:pt>
                <c:pt idx="3594">
                  <c:v>86.936999999999998</c:v>
                </c:pt>
                <c:pt idx="3595">
                  <c:v>88.212999999999994</c:v>
                </c:pt>
                <c:pt idx="3596">
                  <c:v>89.822999999999993</c:v>
                </c:pt>
                <c:pt idx="3597">
                  <c:v>90.004000000000005</c:v>
                </c:pt>
                <c:pt idx="3598">
                  <c:v>90.828000000000003</c:v>
                </c:pt>
                <c:pt idx="3599">
                  <c:v>87.86</c:v>
                </c:pt>
                <c:pt idx="3600">
                  <c:v>84.186999999999998</c:v>
                </c:pt>
                <c:pt idx="3601">
                  <c:v>89.603999999999999</c:v>
                </c:pt>
                <c:pt idx="3602">
                  <c:v>90.313000000000002</c:v>
                </c:pt>
                <c:pt idx="3603">
                  <c:v>84.911000000000001</c:v>
                </c:pt>
                <c:pt idx="3604">
                  <c:v>90.662999999999997</c:v>
                </c:pt>
                <c:pt idx="3605">
                  <c:v>78.47</c:v>
                </c:pt>
                <c:pt idx="3606">
                  <c:v>84.849000000000004</c:v>
                </c:pt>
                <c:pt idx="3607">
                  <c:v>45.786999999999999</c:v>
                </c:pt>
                <c:pt idx="3608">
                  <c:v>76.040000000000006</c:v>
                </c:pt>
                <c:pt idx="3609">
                  <c:v>83.620999999999995</c:v>
                </c:pt>
                <c:pt idx="3610">
                  <c:v>31.149000000000001</c:v>
                </c:pt>
                <c:pt idx="3611">
                  <c:v>81.102000000000004</c:v>
                </c:pt>
                <c:pt idx="3612">
                  <c:v>80.126000000000005</c:v>
                </c:pt>
                <c:pt idx="3613">
                  <c:v>81.344999999999999</c:v>
                </c:pt>
                <c:pt idx="3614">
                  <c:v>83.638999999999996</c:v>
                </c:pt>
                <c:pt idx="3615">
                  <c:v>79.682000000000002</c:v>
                </c:pt>
                <c:pt idx="3616">
                  <c:v>88.141999999999996</c:v>
                </c:pt>
                <c:pt idx="3617">
                  <c:v>80.938000000000002</c:v>
                </c:pt>
                <c:pt idx="3618">
                  <c:v>84.974999999999994</c:v>
                </c:pt>
                <c:pt idx="3619">
                  <c:v>86.305999999999997</c:v>
                </c:pt>
                <c:pt idx="3620">
                  <c:v>85.263999999999996</c:v>
                </c:pt>
                <c:pt idx="3621">
                  <c:v>85.495000000000005</c:v>
                </c:pt>
                <c:pt idx="3622">
                  <c:v>86.153000000000006</c:v>
                </c:pt>
                <c:pt idx="3623">
                  <c:v>86.772000000000006</c:v>
                </c:pt>
                <c:pt idx="3624">
                  <c:v>79.8</c:v>
                </c:pt>
                <c:pt idx="3625">
                  <c:v>80.971000000000004</c:v>
                </c:pt>
                <c:pt idx="3626">
                  <c:v>74.444000000000003</c:v>
                </c:pt>
                <c:pt idx="3627">
                  <c:v>76.572999999999993</c:v>
                </c:pt>
                <c:pt idx="3628">
                  <c:v>80.718999999999994</c:v>
                </c:pt>
                <c:pt idx="3629">
                  <c:v>79.14</c:v>
                </c:pt>
                <c:pt idx="3630">
                  <c:v>72.117999999999995</c:v>
                </c:pt>
                <c:pt idx="3631">
                  <c:v>71.790999999999997</c:v>
                </c:pt>
                <c:pt idx="3632">
                  <c:v>81.600999999999999</c:v>
                </c:pt>
                <c:pt idx="3633">
                  <c:v>82.905000000000001</c:v>
                </c:pt>
                <c:pt idx="3634">
                  <c:v>79.947999999999993</c:v>
                </c:pt>
                <c:pt idx="3635">
                  <c:v>79.923000000000002</c:v>
                </c:pt>
                <c:pt idx="3636">
                  <c:v>83.447000000000003</c:v>
                </c:pt>
                <c:pt idx="3637">
                  <c:v>82.213999999999999</c:v>
                </c:pt>
                <c:pt idx="3638">
                  <c:v>78.917000000000002</c:v>
                </c:pt>
                <c:pt idx="3639">
                  <c:v>80.844999999999999</c:v>
                </c:pt>
                <c:pt idx="3640">
                  <c:v>79.391999999999996</c:v>
                </c:pt>
                <c:pt idx="3641">
                  <c:v>80.540000000000006</c:v>
                </c:pt>
                <c:pt idx="3642">
                  <c:v>73.162000000000006</c:v>
                </c:pt>
                <c:pt idx="3643">
                  <c:v>75.38</c:v>
                </c:pt>
                <c:pt idx="3644">
                  <c:v>78.86</c:v>
                </c:pt>
                <c:pt idx="3645">
                  <c:v>73.016999999999996</c:v>
                </c:pt>
                <c:pt idx="3646">
                  <c:v>70.212999999999994</c:v>
                </c:pt>
                <c:pt idx="3647">
                  <c:v>79.278000000000006</c:v>
                </c:pt>
                <c:pt idx="3648">
                  <c:v>78.409000000000006</c:v>
                </c:pt>
                <c:pt idx="3649">
                  <c:v>62.936</c:v>
                </c:pt>
                <c:pt idx="3650">
                  <c:v>69.281999999999996</c:v>
                </c:pt>
                <c:pt idx="3651">
                  <c:v>63.226999999999997</c:v>
                </c:pt>
                <c:pt idx="3652">
                  <c:v>63.378999999999998</c:v>
                </c:pt>
                <c:pt idx="3653">
                  <c:v>59.603999999999999</c:v>
                </c:pt>
                <c:pt idx="3654">
                  <c:v>58.529000000000003</c:v>
                </c:pt>
                <c:pt idx="3655">
                  <c:v>41.000999999999998</c:v>
                </c:pt>
                <c:pt idx="3656">
                  <c:v>61.676000000000002</c:v>
                </c:pt>
                <c:pt idx="3657">
                  <c:v>71.272999999999996</c:v>
                </c:pt>
                <c:pt idx="3658">
                  <c:v>66.322000000000003</c:v>
                </c:pt>
                <c:pt idx="3659">
                  <c:v>47.695999999999998</c:v>
                </c:pt>
                <c:pt idx="3660">
                  <c:v>71.84</c:v>
                </c:pt>
                <c:pt idx="3661">
                  <c:v>80.738</c:v>
                </c:pt>
                <c:pt idx="3662">
                  <c:v>80.28</c:v>
                </c:pt>
                <c:pt idx="3663">
                  <c:v>73.823999999999998</c:v>
                </c:pt>
                <c:pt idx="3664">
                  <c:v>72.052999999999997</c:v>
                </c:pt>
                <c:pt idx="3665">
                  <c:v>73.605000000000004</c:v>
                </c:pt>
                <c:pt idx="3666">
                  <c:v>76.456999999999994</c:v>
                </c:pt>
                <c:pt idx="3667">
                  <c:v>73.048000000000002</c:v>
                </c:pt>
                <c:pt idx="3668">
                  <c:v>62.552</c:v>
                </c:pt>
                <c:pt idx="3669">
                  <c:v>55.561999999999998</c:v>
                </c:pt>
                <c:pt idx="3670">
                  <c:v>58.604999999999997</c:v>
                </c:pt>
                <c:pt idx="3671">
                  <c:v>66.781999999999996</c:v>
                </c:pt>
                <c:pt idx="3672">
                  <c:v>62.173000000000002</c:v>
                </c:pt>
                <c:pt idx="3673">
                  <c:v>30.146999999999998</c:v>
                </c:pt>
                <c:pt idx="3674">
                  <c:v>64.558000000000007</c:v>
                </c:pt>
                <c:pt idx="3675">
                  <c:v>66.436000000000007</c:v>
                </c:pt>
                <c:pt idx="3676">
                  <c:v>68.073999999999998</c:v>
                </c:pt>
                <c:pt idx="3677">
                  <c:v>56.088999999999999</c:v>
                </c:pt>
                <c:pt idx="3678">
                  <c:v>54.78</c:v>
                </c:pt>
                <c:pt idx="3679">
                  <c:v>64.361000000000004</c:v>
                </c:pt>
                <c:pt idx="3680">
                  <c:v>67.728999999999999</c:v>
                </c:pt>
                <c:pt idx="3681">
                  <c:v>62.610999999999997</c:v>
                </c:pt>
                <c:pt idx="3682">
                  <c:v>54.526000000000003</c:v>
                </c:pt>
                <c:pt idx="3683">
                  <c:v>64.927000000000007</c:v>
                </c:pt>
                <c:pt idx="3684">
                  <c:v>72.010000000000005</c:v>
                </c:pt>
                <c:pt idx="3685">
                  <c:v>60.192</c:v>
                </c:pt>
                <c:pt idx="3686">
                  <c:v>69.168000000000006</c:v>
                </c:pt>
                <c:pt idx="3687">
                  <c:v>68.149000000000001</c:v>
                </c:pt>
                <c:pt idx="3688">
                  <c:v>54.512999999999998</c:v>
                </c:pt>
                <c:pt idx="3689">
                  <c:v>55.945</c:v>
                </c:pt>
                <c:pt idx="3690">
                  <c:v>54.341000000000001</c:v>
                </c:pt>
                <c:pt idx="3691">
                  <c:v>66.870999999999995</c:v>
                </c:pt>
                <c:pt idx="3692">
                  <c:v>65.308000000000007</c:v>
                </c:pt>
                <c:pt idx="3693">
                  <c:v>54.768999999999998</c:v>
                </c:pt>
                <c:pt idx="3694">
                  <c:v>66.882000000000005</c:v>
                </c:pt>
                <c:pt idx="3695">
                  <c:v>60.707000000000001</c:v>
                </c:pt>
                <c:pt idx="3696">
                  <c:v>46.509</c:v>
                </c:pt>
                <c:pt idx="3697">
                  <c:v>58.624000000000002</c:v>
                </c:pt>
                <c:pt idx="3698">
                  <c:v>61.643000000000001</c:v>
                </c:pt>
                <c:pt idx="3699">
                  <c:v>68.281000000000006</c:v>
                </c:pt>
                <c:pt idx="3700">
                  <c:v>77.33</c:v>
                </c:pt>
                <c:pt idx="3701">
                  <c:v>70.347999999999999</c:v>
                </c:pt>
                <c:pt idx="3702">
                  <c:v>73.686999999999998</c:v>
                </c:pt>
                <c:pt idx="3703">
                  <c:v>74.281000000000006</c:v>
                </c:pt>
                <c:pt idx="3704">
                  <c:v>72.028000000000006</c:v>
                </c:pt>
                <c:pt idx="3705">
                  <c:v>74.075000000000003</c:v>
                </c:pt>
                <c:pt idx="3706">
                  <c:v>69.882999999999996</c:v>
                </c:pt>
                <c:pt idx="3707">
                  <c:v>61.142000000000003</c:v>
                </c:pt>
                <c:pt idx="3708">
                  <c:v>74.650000000000006</c:v>
                </c:pt>
                <c:pt idx="3709">
                  <c:v>70.236000000000004</c:v>
                </c:pt>
                <c:pt idx="3710">
                  <c:v>70.174999999999997</c:v>
                </c:pt>
                <c:pt idx="3711">
                  <c:v>65.578000000000003</c:v>
                </c:pt>
                <c:pt idx="3712">
                  <c:v>53.987000000000002</c:v>
                </c:pt>
                <c:pt idx="3713">
                  <c:v>63.905000000000001</c:v>
                </c:pt>
                <c:pt idx="3714">
                  <c:v>65.989999999999995</c:v>
                </c:pt>
                <c:pt idx="3715">
                  <c:v>71.721999999999994</c:v>
                </c:pt>
                <c:pt idx="3716">
                  <c:v>71.998000000000005</c:v>
                </c:pt>
                <c:pt idx="3717">
                  <c:v>65.471000000000004</c:v>
                </c:pt>
                <c:pt idx="3718">
                  <c:v>64.061000000000007</c:v>
                </c:pt>
                <c:pt idx="3719">
                  <c:v>69.915999999999997</c:v>
                </c:pt>
                <c:pt idx="3720">
                  <c:v>55.511000000000003</c:v>
                </c:pt>
                <c:pt idx="3721">
                  <c:v>61.628999999999998</c:v>
                </c:pt>
                <c:pt idx="3722">
                  <c:v>66.814999999999998</c:v>
                </c:pt>
                <c:pt idx="3723">
                  <c:v>43.720999999999997</c:v>
                </c:pt>
                <c:pt idx="3724">
                  <c:v>71.399000000000001</c:v>
                </c:pt>
                <c:pt idx="3725">
                  <c:v>77.102999999999994</c:v>
                </c:pt>
                <c:pt idx="3726">
                  <c:v>60.771000000000001</c:v>
                </c:pt>
                <c:pt idx="3727">
                  <c:v>64.397999999999996</c:v>
                </c:pt>
                <c:pt idx="3728">
                  <c:v>70.322000000000003</c:v>
                </c:pt>
                <c:pt idx="3729">
                  <c:v>76.739000000000004</c:v>
                </c:pt>
                <c:pt idx="3730">
                  <c:v>74.536000000000001</c:v>
                </c:pt>
                <c:pt idx="3731">
                  <c:v>63.558</c:v>
                </c:pt>
                <c:pt idx="3732">
                  <c:v>72.150000000000006</c:v>
                </c:pt>
                <c:pt idx="3733">
                  <c:v>60.774999999999999</c:v>
                </c:pt>
                <c:pt idx="3734">
                  <c:v>77.691000000000003</c:v>
                </c:pt>
                <c:pt idx="3735">
                  <c:v>67.965000000000003</c:v>
                </c:pt>
                <c:pt idx="3736">
                  <c:v>22.349</c:v>
                </c:pt>
                <c:pt idx="3737">
                  <c:v>72.004000000000005</c:v>
                </c:pt>
                <c:pt idx="3738">
                  <c:v>73.893000000000001</c:v>
                </c:pt>
                <c:pt idx="3739">
                  <c:v>71.738</c:v>
                </c:pt>
                <c:pt idx="3740">
                  <c:v>77.84</c:v>
                </c:pt>
                <c:pt idx="3741">
                  <c:v>66.507999999999996</c:v>
                </c:pt>
                <c:pt idx="3742">
                  <c:v>80.134</c:v>
                </c:pt>
                <c:pt idx="3743">
                  <c:v>75.994</c:v>
                </c:pt>
                <c:pt idx="3744">
                  <c:v>74.400999999999996</c:v>
                </c:pt>
                <c:pt idx="3745">
                  <c:v>74.855999999999995</c:v>
                </c:pt>
                <c:pt idx="3746">
                  <c:v>69.248000000000005</c:v>
                </c:pt>
                <c:pt idx="3747">
                  <c:v>66.161000000000001</c:v>
                </c:pt>
                <c:pt idx="3748">
                  <c:v>39.17</c:v>
                </c:pt>
                <c:pt idx="3749">
                  <c:v>75.337000000000003</c:v>
                </c:pt>
                <c:pt idx="3750">
                  <c:v>74.567999999999998</c:v>
                </c:pt>
                <c:pt idx="3751">
                  <c:v>42.62</c:v>
                </c:pt>
                <c:pt idx="3752">
                  <c:v>67.3</c:v>
                </c:pt>
                <c:pt idx="3753">
                  <c:v>33.229999999999997</c:v>
                </c:pt>
                <c:pt idx="3754">
                  <c:v>76.076999999999998</c:v>
                </c:pt>
                <c:pt idx="3755">
                  <c:v>59.536000000000001</c:v>
                </c:pt>
                <c:pt idx="3756">
                  <c:v>71.754999999999995</c:v>
                </c:pt>
                <c:pt idx="3757">
                  <c:v>62.244999999999997</c:v>
                </c:pt>
                <c:pt idx="3758">
                  <c:v>67.902000000000001</c:v>
                </c:pt>
                <c:pt idx="3759">
                  <c:v>62.93</c:v>
                </c:pt>
                <c:pt idx="3760">
                  <c:v>75.703000000000003</c:v>
                </c:pt>
                <c:pt idx="3761">
                  <c:v>71.111000000000004</c:v>
                </c:pt>
                <c:pt idx="3762">
                  <c:v>76.344999999999999</c:v>
                </c:pt>
                <c:pt idx="3763">
                  <c:v>78.59</c:v>
                </c:pt>
                <c:pt idx="3764">
                  <c:v>77.870999999999995</c:v>
                </c:pt>
                <c:pt idx="3765">
                  <c:v>80.667000000000002</c:v>
                </c:pt>
                <c:pt idx="3766">
                  <c:v>75.843000000000004</c:v>
                </c:pt>
                <c:pt idx="3767">
                  <c:v>81.902000000000001</c:v>
                </c:pt>
                <c:pt idx="3768">
                  <c:v>79.134</c:v>
                </c:pt>
                <c:pt idx="3769">
                  <c:v>77.183999999999997</c:v>
                </c:pt>
                <c:pt idx="3770">
                  <c:v>77.432000000000002</c:v>
                </c:pt>
                <c:pt idx="3771">
                  <c:v>75.647999999999996</c:v>
                </c:pt>
                <c:pt idx="3772">
                  <c:v>68.06</c:v>
                </c:pt>
                <c:pt idx="3773">
                  <c:v>45.243000000000002</c:v>
                </c:pt>
                <c:pt idx="3774">
                  <c:v>70.861000000000004</c:v>
                </c:pt>
                <c:pt idx="3775">
                  <c:v>55.154000000000003</c:v>
                </c:pt>
                <c:pt idx="3776">
                  <c:v>59.755000000000003</c:v>
                </c:pt>
                <c:pt idx="3777">
                  <c:v>72.078999999999994</c:v>
                </c:pt>
                <c:pt idx="3778">
                  <c:v>77.698999999999998</c:v>
                </c:pt>
                <c:pt idx="3779">
                  <c:v>80.010999999999996</c:v>
                </c:pt>
                <c:pt idx="3780">
                  <c:v>78.748999999999995</c:v>
                </c:pt>
                <c:pt idx="3781">
                  <c:v>79.397999999999996</c:v>
                </c:pt>
                <c:pt idx="3782">
                  <c:v>77.697000000000003</c:v>
                </c:pt>
                <c:pt idx="3783">
                  <c:v>78.423000000000002</c:v>
                </c:pt>
                <c:pt idx="3784">
                  <c:v>80.912999999999997</c:v>
                </c:pt>
                <c:pt idx="3785">
                  <c:v>81.888999999999996</c:v>
                </c:pt>
                <c:pt idx="3786">
                  <c:v>79.436999999999998</c:v>
                </c:pt>
                <c:pt idx="3787">
                  <c:v>79.588999999999999</c:v>
                </c:pt>
                <c:pt idx="3788">
                  <c:v>81.816000000000003</c:v>
                </c:pt>
                <c:pt idx="3789">
                  <c:v>81.075000000000003</c:v>
                </c:pt>
                <c:pt idx="3790">
                  <c:v>80.349000000000004</c:v>
                </c:pt>
                <c:pt idx="3791">
                  <c:v>78.022000000000006</c:v>
                </c:pt>
                <c:pt idx="3792">
                  <c:v>78.134</c:v>
                </c:pt>
                <c:pt idx="3793">
                  <c:v>75.135999999999996</c:v>
                </c:pt>
                <c:pt idx="3794">
                  <c:v>71.326999999999998</c:v>
                </c:pt>
                <c:pt idx="3795">
                  <c:v>63.973999999999997</c:v>
                </c:pt>
                <c:pt idx="3796">
                  <c:v>58.856000000000002</c:v>
                </c:pt>
                <c:pt idx="3797">
                  <c:v>75.403999999999996</c:v>
                </c:pt>
                <c:pt idx="3798">
                  <c:v>77.295000000000002</c:v>
                </c:pt>
                <c:pt idx="3799">
                  <c:v>77.320999999999998</c:v>
                </c:pt>
                <c:pt idx="3800">
                  <c:v>82.599000000000004</c:v>
                </c:pt>
                <c:pt idx="3801">
                  <c:v>80.884</c:v>
                </c:pt>
                <c:pt idx="3802">
                  <c:v>82.596000000000004</c:v>
                </c:pt>
                <c:pt idx="3803">
                  <c:v>85.168999999999997</c:v>
                </c:pt>
                <c:pt idx="3804">
                  <c:v>82.677999999999997</c:v>
                </c:pt>
                <c:pt idx="3805">
                  <c:v>86.754999999999995</c:v>
                </c:pt>
                <c:pt idx="3806">
                  <c:v>84.216999999999999</c:v>
                </c:pt>
                <c:pt idx="3807">
                  <c:v>84.078000000000003</c:v>
                </c:pt>
                <c:pt idx="3808">
                  <c:v>83.058000000000007</c:v>
                </c:pt>
                <c:pt idx="3809">
                  <c:v>86.697000000000003</c:v>
                </c:pt>
                <c:pt idx="3810">
                  <c:v>83.024000000000001</c:v>
                </c:pt>
                <c:pt idx="3811">
                  <c:v>81.805999999999997</c:v>
                </c:pt>
                <c:pt idx="3812">
                  <c:v>78.278000000000006</c:v>
                </c:pt>
                <c:pt idx="3813">
                  <c:v>78.445999999999998</c:v>
                </c:pt>
                <c:pt idx="3814">
                  <c:v>76.840999999999994</c:v>
                </c:pt>
                <c:pt idx="3815">
                  <c:v>68.191000000000003</c:v>
                </c:pt>
                <c:pt idx="3816">
                  <c:v>54.31</c:v>
                </c:pt>
                <c:pt idx="3817">
                  <c:v>74.873999999999995</c:v>
                </c:pt>
                <c:pt idx="3818">
                  <c:v>74.492000000000004</c:v>
                </c:pt>
                <c:pt idx="3819">
                  <c:v>78.738</c:v>
                </c:pt>
                <c:pt idx="3820">
                  <c:v>81.98</c:v>
                </c:pt>
                <c:pt idx="3821">
                  <c:v>83.454999999999998</c:v>
                </c:pt>
                <c:pt idx="3822">
                  <c:v>85.102999999999994</c:v>
                </c:pt>
                <c:pt idx="3823">
                  <c:v>85.176000000000002</c:v>
                </c:pt>
                <c:pt idx="3824">
                  <c:v>86.606999999999999</c:v>
                </c:pt>
                <c:pt idx="3825">
                  <c:v>89.21</c:v>
                </c:pt>
                <c:pt idx="3826">
                  <c:v>86.766999999999996</c:v>
                </c:pt>
                <c:pt idx="3827">
                  <c:v>86.191999999999993</c:v>
                </c:pt>
                <c:pt idx="3828">
                  <c:v>88.944000000000003</c:v>
                </c:pt>
                <c:pt idx="3829">
                  <c:v>84.998999999999995</c:v>
                </c:pt>
                <c:pt idx="3830">
                  <c:v>88.462000000000003</c:v>
                </c:pt>
                <c:pt idx="3831">
                  <c:v>84.037000000000006</c:v>
                </c:pt>
                <c:pt idx="3832">
                  <c:v>85.856999999999999</c:v>
                </c:pt>
                <c:pt idx="3833">
                  <c:v>82.033000000000001</c:v>
                </c:pt>
                <c:pt idx="3834">
                  <c:v>86.087000000000003</c:v>
                </c:pt>
                <c:pt idx="3835">
                  <c:v>77.578999999999994</c:v>
                </c:pt>
                <c:pt idx="3836">
                  <c:v>73.171000000000006</c:v>
                </c:pt>
                <c:pt idx="3837">
                  <c:v>65.748999999999995</c:v>
                </c:pt>
                <c:pt idx="3838">
                  <c:v>69.099999999999994</c:v>
                </c:pt>
                <c:pt idx="3839">
                  <c:v>74.644999999999996</c:v>
                </c:pt>
                <c:pt idx="3840">
                  <c:v>82.768000000000001</c:v>
                </c:pt>
                <c:pt idx="3841">
                  <c:v>82.884</c:v>
                </c:pt>
                <c:pt idx="3842">
                  <c:v>87.162999999999997</c:v>
                </c:pt>
                <c:pt idx="3843">
                  <c:v>86.378</c:v>
                </c:pt>
                <c:pt idx="3844">
                  <c:v>87.326999999999998</c:v>
                </c:pt>
                <c:pt idx="3845">
                  <c:v>89.29</c:v>
                </c:pt>
                <c:pt idx="3846">
                  <c:v>89.156999999999996</c:v>
                </c:pt>
                <c:pt idx="3847">
                  <c:v>88.867999999999995</c:v>
                </c:pt>
                <c:pt idx="3848">
                  <c:v>89.113</c:v>
                </c:pt>
                <c:pt idx="3849">
                  <c:v>90.298000000000002</c:v>
                </c:pt>
                <c:pt idx="3850">
                  <c:v>90.697999999999993</c:v>
                </c:pt>
                <c:pt idx="3851">
                  <c:v>87.811000000000007</c:v>
                </c:pt>
                <c:pt idx="3852">
                  <c:v>87.304000000000002</c:v>
                </c:pt>
                <c:pt idx="3853">
                  <c:v>87.992999999999995</c:v>
                </c:pt>
                <c:pt idx="3854">
                  <c:v>80.334000000000003</c:v>
                </c:pt>
                <c:pt idx="3855">
                  <c:v>85.983999999999995</c:v>
                </c:pt>
                <c:pt idx="3856">
                  <c:v>78.528000000000006</c:v>
                </c:pt>
                <c:pt idx="3857">
                  <c:v>80.378</c:v>
                </c:pt>
                <c:pt idx="3858">
                  <c:v>61.524999999999999</c:v>
                </c:pt>
                <c:pt idx="3859">
                  <c:v>74.784999999999997</c:v>
                </c:pt>
                <c:pt idx="3860">
                  <c:v>80.028999999999996</c:v>
                </c:pt>
                <c:pt idx="3861">
                  <c:v>80.745000000000005</c:v>
                </c:pt>
                <c:pt idx="3862">
                  <c:v>85.241</c:v>
                </c:pt>
                <c:pt idx="3863">
                  <c:v>86.759</c:v>
                </c:pt>
                <c:pt idx="3864">
                  <c:v>87.646000000000001</c:v>
                </c:pt>
                <c:pt idx="3865">
                  <c:v>90.447999999999993</c:v>
                </c:pt>
                <c:pt idx="3866">
                  <c:v>89.527000000000001</c:v>
                </c:pt>
                <c:pt idx="3867">
                  <c:v>91.429000000000002</c:v>
                </c:pt>
                <c:pt idx="3868">
                  <c:v>90.456999999999994</c:v>
                </c:pt>
                <c:pt idx="3869">
                  <c:v>91.100999999999999</c:v>
                </c:pt>
                <c:pt idx="3870">
                  <c:v>91.144000000000005</c:v>
                </c:pt>
                <c:pt idx="3871">
                  <c:v>90.168000000000006</c:v>
                </c:pt>
                <c:pt idx="3872">
                  <c:v>89.885000000000005</c:v>
                </c:pt>
                <c:pt idx="3873">
                  <c:v>88.369</c:v>
                </c:pt>
                <c:pt idx="3874">
                  <c:v>88.849000000000004</c:v>
                </c:pt>
                <c:pt idx="3875">
                  <c:v>88.497</c:v>
                </c:pt>
                <c:pt idx="3876">
                  <c:v>84.745000000000005</c:v>
                </c:pt>
                <c:pt idx="3877">
                  <c:v>80.356999999999999</c:v>
                </c:pt>
                <c:pt idx="3878">
                  <c:v>77.432000000000002</c:v>
                </c:pt>
                <c:pt idx="3879">
                  <c:v>73.823999999999998</c:v>
                </c:pt>
                <c:pt idx="3880">
                  <c:v>69.861999999999995</c:v>
                </c:pt>
                <c:pt idx="3881">
                  <c:v>81.013999999999996</c:v>
                </c:pt>
                <c:pt idx="3882">
                  <c:v>80.355999999999995</c:v>
                </c:pt>
                <c:pt idx="3883">
                  <c:v>85.716999999999999</c:v>
                </c:pt>
                <c:pt idx="3884">
                  <c:v>85.932000000000002</c:v>
                </c:pt>
                <c:pt idx="3885">
                  <c:v>89.403000000000006</c:v>
                </c:pt>
                <c:pt idx="3886">
                  <c:v>89.635999999999996</c:v>
                </c:pt>
                <c:pt idx="3887">
                  <c:v>90.766999999999996</c:v>
                </c:pt>
                <c:pt idx="3888">
                  <c:v>91.283000000000001</c:v>
                </c:pt>
                <c:pt idx="3889">
                  <c:v>92.048000000000002</c:v>
                </c:pt>
                <c:pt idx="3890">
                  <c:v>92.507000000000005</c:v>
                </c:pt>
                <c:pt idx="3891">
                  <c:v>90.997</c:v>
                </c:pt>
                <c:pt idx="3892">
                  <c:v>92.558999999999997</c:v>
                </c:pt>
                <c:pt idx="3893">
                  <c:v>91.356999999999999</c:v>
                </c:pt>
                <c:pt idx="3894">
                  <c:v>90.06</c:v>
                </c:pt>
                <c:pt idx="3895">
                  <c:v>89.04</c:v>
                </c:pt>
                <c:pt idx="3896">
                  <c:v>88.143000000000001</c:v>
                </c:pt>
                <c:pt idx="3897">
                  <c:v>84.662999999999997</c:v>
                </c:pt>
                <c:pt idx="3898">
                  <c:v>79.849999999999994</c:v>
                </c:pt>
                <c:pt idx="3899">
                  <c:v>79.174000000000007</c:v>
                </c:pt>
                <c:pt idx="3900">
                  <c:v>54.529000000000003</c:v>
                </c:pt>
                <c:pt idx="3901">
                  <c:v>66.828999999999994</c:v>
                </c:pt>
                <c:pt idx="3902">
                  <c:v>81.111000000000004</c:v>
                </c:pt>
                <c:pt idx="3903">
                  <c:v>86.507000000000005</c:v>
                </c:pt>
                <c:pt idx="3904">
                  <c:v>88.430999999999997</c:v>
                </c:pt>
                <c:pt idx="3905">
                  <c:v>89.933999999999997</c:v>
                </c:pt>
                <c:pt idx="3906">
                  <c:v>90.221999999999994</c:v>
                </c:pt>
                <c:pt idx="3907">
                  <c:v>90.757999999999996</c:v>
                </c:pt>
                <c:pt idx="3908">
                  <c:v>91.543000000000006</c:v>
                </c:pt>
                <c:pt idx="3909">
                  <c:v>93.385000000000005</c:v>
                </c:pt>
                <c:pt idx="3910">
                  <c:v>92.858999999999995</c:v>
                </c:pt>
                <c:pt idx="3911">
                  <c:v>92.197000000000003</c:v>
                </c:pt>
                <c:pt idx="3912">
                  <c:v>91.995999999999995</c:v>
                </c:pt>
                <c:pt idx="3913">
                  <c:v>92.655000000000001</c:v>
                </c:pt>
                <c:pt idx="3914">
                  <c:v>91.885000000000005</c:v>
                </c:pt>
                <c:pt idx="3915">
                  <c:v>90.676000000000002</c:v>
                </c:pt>
                <c:pt idx="3916">
                  <c:v>89.966999999999999</c:v>
                </c:pt>
                <c:pt idx="3917">
                  <c:v>88.445999999999998</c:v>
                </c:pt>
                <c:pt idx="3918">
                  <c:v>86.216999999999999</c:v>
                </c:pt>
                <c:pt idx="3919">
                  <c:v>83.256</c:v>
                </c:pt>
                <c:pt idx="3920">
                  <c:v>78.028000000000006</c:v>
                </c:pt>
                <c:pt idx="3921">
                  <c:v>55.25</c:v>
                </c:pt>
                <c:pt idx="3922">
                  <c:v>79.06</c:v>
                </c:pt>
                <c:pt idx="3923">
                  <c:v>84.879000000000005</c:v>
                </c:pt>
                <c:pt idx="3924">
                  <c:v>86.326999999999998</c:v>
                </c:pt>
                <c:pt idx="3925">
                  <c:v>85.998000000000005</c:v>
                </c:pt>
                <c:pt idx="3926">
                  <c:v>90.688000000000002</c:v>
                </c:pt>
                <c:pt idx="3927">
                  <c:v>92.376000000000005</c:v>
                </c:pt>
                <c:pt idx="3928">
                  <c:v>91.147999999999996</c:v>
                </c:pt>
                <c:pt idx="3929">
                  <c:v>94.524000000000001</c:v>
                </c:pt>
                <c:pt idx="3930">
                  <c:v>92.622</c:v>
                </c:pt>
                <c:pt idx="3931">
                  <c:v>94.331999999999994</c:v>
                </c:pt>
                <c:pt idx="3932">
                  <c:v>93.106999999999999</c:v>
                </c:pt>
                <c:pt idx="3933">
                  <c:v>94.697000000000003</c:v>
                </c:pt>
                <c:pt idx="3934">
                  <c:v>91.768000000000001</c:v>
                </c:pt>
                <c:pt idx="3935">
                  <c:v>91.941000000000003</c:v>
                </c:pt>
                <c:pt idx="3936">
                  <c:v>89.974999999999994</c:v>
                </c:pt>
                <c:pt idx="3937">
                  <c:v>89.213999999999999</c:v>
                </c:pt>
                <c:pt idx="3938">
                  <c:v>87.69</c:v>
                </c:pt>
                <c:pt idx="3939">
                  <c:v>84.712000000000003</c:v>
                </c:pt>
                <c:pt idx="3940">
                  <c:v>83.491</c:v>
                </c:pt>
                <c:pt idx="3941">
                  <c:v>66.197000000000003</c:v>
                </c:pt>
                <c:pt idx="3942">
                  <c:v>66.584000000000003</c:v>
                </c:pt>
                <c:pt idx="3943">
                  <c:v>74.561000000000007</c:v>
                </c:pt>
                <c:pt idx="3944">
                  <c:v>79.212000000000003</c:v>
                </c:pt>
                <c:pt idx="3945">
                  <c:v>83.373000000000005</c:v>
                </c:pt>
                <c:pt idx="3946">
                  <c:v>87.423000000000002</c:v>
                </c:pt>
                <c:pt idx="3947">
                  <c:v>88.718999999999994</c:v>
                </c:pt>
                <c:pt idx="3948">
                  <c:v>90.956000000000003</c:v>
                </c:pt>
                <c:pt idx="3949">
                  <c:v>89.837999999999994</c:v>
                </c:pt>
                <c:pt idx="3950">
                  <c:v>88.683000000000007</c:v>
                </c:pt>
                <c:pt idx="3951">
                  <c:v>92.918000000000006</c:v>
                </c:pt>
                <c:pt idx="3952">
                  <c:v>93.426000000000002</c:v>
                </c:pt>
                <c:pt idx="3953">
                  <c:v>91.441000000000003</c:v>
                </c:pt>
                <c:pt idx="3954">
                  <c:v>94.884</c:v>
                </c:pt>
                <c:pt idx="3955">
                  <c:v>90.043999999999997</c:v>
                </c:pt>
                <c:pt idx="3956">
                  <c:v>93.174999999999997</c:v>
                </c:pt>
                <c:pt idx="3957">
                  <c:v>89.397999999999996</c:v>
                </c:pt>
                <c:pt idx="3958">
                  <c:v>90.759</c:v>
                </c:pt>
                <c:pt idx="3959">
                  <c:v>80.281000000000006</c:v>
                </c:pt>
                <c:pt idx="3960">
                  <c:v>86.938999999999993</c:v>
                </c:pt>
                <c:pt idx="3961">
                  <c:v>78.825000000000003</c:v>
                </c:pt>
                <c:pt idx="3962">
                  <c:v>78.92</c:v>
                </c:pt>
                <c:pt idx="3963">
                  <c:v>63.887</c:v>
                </c:pt>
                <c:pt idx="3964">
                  <c:v>74.813000000000002</c:v>
                </c:pt>
                <c:pt idx="3965">
                  <c:v>68.150999999999996</c:v>
                </c:pt>
                <c:pt idx="3966">
                  <c:v>84.995000000000005</c:v>
                </c:pt>
                <c:pt idx="3967">
                  <c:v>81.777000000000001</c:v>
                </c:pt>
                <c:pt idx="3968">
                  <c:v>86.304000000000002</c:v>
                </c:pt>
                <c:pt idx="3969">
                  <c:v>86.68</c:v>
                </c:pt>
                <c:pt idx="3970">
                  <c:v>87.989000000000004</c:v>
                </c:pt>
                <c:pt idx="3971">
                  <c:v>89.655000000000001</c:v>
                </c:pt>
                <c:pt idx="3972">
                  <c:v>89.844999999999999</c:v>
                </c:pt>
                <c:pt idx="3973">
                  <c:v>91.510999999999996</c:v>
                </c:pt>
                <c:pt idx="3974">
                  <c:v>87.858000000000004</c:v>
                </c:pt>
                <c:pt idx="3975">
                  <c:v>84.212999999999994</c:v>
                </c:pt>
                <c:pt idx="3976">
                  <c:v>89.626999999999995</c:v>
                </c:pt>
                <c:pt idx="3977">
                  <c:v>90.328000000000003</c:v>
                </c:pt>
                <c:pt idx="3978">
                  <c:v>84.92</c:v>
                </c:pt>
                <c:pt idx="3979">
                  <c:v>90.706999999999994</c:v>
                </c:pt>
                <c:pt idx="3980">
                  <c:v>78.885999999999996</c:v>
                </c:pt>
                <c:pt idx="3981">
                  <c:v>85.128</c:v>
                </c:pt>
                <c:pt idx="3982">
                  <c:v>50.066000000000003</c:v>
                </c:pt>
                <c:pt idx="3983">
                  <c:v>76.224999999999994</c:v>
                </c:pt>
                <c:pt idx="3984">
                  <c:v>83.290999999999997</c:v>
                </c:pt>
                <c:pt idx="3985">
                  <c:v>58.021000000000001</c:v>
                </c:pt>
                <c:pt idx="3986">
                  <c:v>80.347999999999999</c:v>
                </c:pt>
                <c:pt idx="3987">
                  <c:v>79.263999999999996</c:v>
                </c:pt>
                <c:pt idx="3988">
                  <c:v>80.572000000000003</c:v>
                </c:pt>
                <c:pt idx="3989">
                  <c:v>83.06</c:v>
                </c:pt>
                <c:pt idx="3990">
                  <c:v>80.507999999999996</c:v>
                </c:pt>
                <c:pt idx="3991">
                  <c:v>87.790999999999997</c:v>
                </c:pt>
                <c:pt idx="3992">
                  <c:v>80.171999999999997</c:v>
                </c:pt>
                <c:pt idx="3993">
                  <c:v>84.460999999999999</c:v>
                </c:pt>
                <c:pt idx="3994">
                  <c:v>85.819000000000003</c:v>
                </c:pt>
                <c:pt idx="3995">
                  <c:v>84.668000000000006</c:v>
                </c:pt>
                <c:pt idx="3996">
                  <c:v>85.004999999999995</c:v>
                </c:pt>
                <c:pt idx="3997">
                  <c:v>85.76</c:v>
                </c:pt>
                <c:pt idx="3998">
                  <c:v>86.399000000000001</c:v>
                </c:pt>
                <c:pt idx="3999">
                  <c:v>78.998000000000005</c:v>
                </c:pt>
                <c:pt idx="4000">
                  <c:v>80.891999999999996</c:v>
                </c:pt>
                <c:pt idx="4001">
                  <c:v>73.411000000000001</c:v>
                </c:pt>
                <c:pt idx="4002">
                  <c:v>75.876999999999995</c:v>
                </c:pt>
                <c:pt idx="4003">
                  <c:v>80.364000000000004</c:v>
                </c:pt>
                <c:pt idx="4004">
                  <c:v>78.826999999999998</c:v>
                </c:pt>
                <c:pt idx="4005">
                  <c:v>71.438000000000002</c:v>
                </c:pt>
                <c:pt idx="4006">
                  <c:v>72.22</c:v>
                </c:pt>
                <c:pt idx="4007">
                  <c:v>81.635000000000005</c:v>
                </c:pt>
                <c:pt idx="4008">
                  <c:v>82.878</c:v>
                </c:pt>
                <c:pt idx="4009">
                  <c:v>79.798000000000002</c:v>
                </c:pt>
                <c:pt idx="4010">
                  <c:v>79.734999999999999</c:v>
                </c:pt>
                <c:pt idx="4011">
                  <c:v>83.302999999999997</c:v>
                </c:pt>
                <c:pt idx="4012">
                  <c:v>82.009</c:v>
                </c:pt>
                <c:pt idx="4013">
                  <c:v>78.507999999999996</c:v>
                </c:pt>
                <c:pt idx="4014">
                  <c:v>80.441000000000003</c:v>
                </c:pt>
                <c:pt idx="4015">
                  <c:v>78.861999999999995</c:v>
                </c:pt>
                <c:pt idx="4016">
                  <c:v>80.063999999999993</c:v>
                </c:pt>
                <c:pt idx="4017">
                  <c:v>73.575999999999993</c:v>
                </c:pt>
                <c:pt idx="4018">
                  <c:v>74.272000000000006</c:v>
                </c:pt>
                <c:pt idx="4019">
                  <c:v>78.129000000000005</c:v>
                </c:pt>
                <c:pt idx="4020">
                  <c:v>71.408000000000001</c:v>
                </c:pt>
                <c:pt idx="4021">
                  <c:v>67.450999999999993</c:v>
                </c:pt>
                <c:pt idx="4022">
                  <c:v>78.317999999999998</c:v>
                </c:pt>
                <c:pt idx="4023">
                  <c:v>77.433000000000007</c:v>
                </c:pt>
                <c:pt idx="4024">
                  <c:v>55.131999999999998</c:v>
                </c:pt>
                <c:pt idx="4025">
                  <c:v>66.245000000000005</c:v>
                </c:pt>
                <c:pt idx="4026">
                  <c:v>67.409000000000006</c:v>
                </c:pt>
                <c:pt idx="4027">
                  <c:v>48.747</c:v>
                </c:pt>
                <c:pt idx="4028">
                  <c:v>40.378</c:v>
                </c:pt>
                <c:pt idx="4029">
                  <c:v>30.872</c:v>
                </c:pt>
                <c:pt idx="4030">
                  <c:v>57.823999999999998</c:v>
                </c:pt>
                <c:pt idx="4031">
                  <c:v>66.045000000000002</c:v>
                </c:pt>
                <c:pt idx="4032">
                  <c:v>72.947999999999993</c:v>
                </c:pt>
                <c:pt idx="4033">
                  <c:v>69.134</c:v>
                </c:pt>
                <c:pt idx="4034">
                  <c:v>59.36</c:v>
                </c:pt>
                <c:pt idx="4035">
                  <c:v>73.094999999999999</c:v>
                </c:pt>
                <c:pt idx="4036">
                  <c:v>81.168999999999997</c:v>
                </c:pt>
                <c:pt idx="4037">
                  <c:v>80.662000000000006</c:v>
                </c:pt>
                <c:pt idx="4038">
                  <c:v>74.456000000000003</c:v>
                </c:pt>
                <c:pt idx="4039">
                  <c:v>72.742999999999995</c:v>
                </c:pt>
                <c:pt idx="4040">
                  <c:v>74.125</c:v>
                </c:pt>
                <c:pt idx="4041">
                  <c:v>76.741</c:v>
                </c:pt>
                <c:pt idx="4042">
                  <c:v>73.307000000000002</c:v>
                </c:pt>
                <c:pt idx="4043">
                  <c:v>63.152000000000001</c:v>
                </c:pt>
                <c:pt idx="4044">
                  <c:v>58.247999999999998</c:v>
                </c:pt>
                <c:pt idx="4045">
                  <c:v>58.826999999999998</c:v>
                </c:pt>
                <c:pt idx="4046">
                  <c:v>67.195999999999998</c:v>
                </c:pt>
                <c:pt idx="4047">
                  <c:v>63.448999999999998</c:v>
                </c:pt>
                <c:pt idx="4048">
                  <c:v>51.247999999999998</c:v>
                </c:pt>
                <c:pt idx="4049">
                  <c:v>66.492999999999995</c:v>
                </c:pt>
                <c:pt idx="4050">
                  <c:v>68.031999999999996</c:v>
                </c:pt>
                <c:pt idx="4051">
                  <c:v>69.584000000000003</c:v>
                </c:pt>
                <c:pt idx="4052">
                  <c:v>61.64</c:v>
                </c:pt>
                <c:pt idx="4053">
                  <c:v>38.594000000000001</c:v>
                </c:pt>
                <c:pt idx="4054">
                  <c:v>59.661000000000001</c:v>
                </c:pt>
                <c:pt idx="4055">
                  <c:v>64.793999999999997</c:v>
                </c:pt>
                <c:pt idx="4056">
                  <c:v>54.936</c:v>
                </c:pt>
                <c:pt idx="4057">
                  <c:v>49.558999999999997</c:v>
                </c:pt>
                <c:pt idx="4058">
                  <c:v>59.234000000000002</c:v>
                </c:pt>
                <c:pt idx="4059">
                  <c:v>69.894000000000005</c:v>
                </c:pt>
                <c:pt idx="4060">
                  <c:v>40.674999999999997</c:v>
                </c:pt>
                <c:pt idx="4061">
                  <c:v>71.564999999999998</c:v>
                </c:pt>
                <c:pt idx="4062">
                  <c:v>70.766999999999996</c:v>
                </c:pt>
                <c:pt idx="4063">
                  <c:v>63.104999999999997</c:v>
                </c:pt>
                <c:pt idx="4064">
                  <c:v>49.518999999999998</c:v>
                </c:pt>
                <c:pt idx="4065">
                  <c:v>48.893000000000001</c:v>
                </c:pt>
                <c:pt idx="4066">
                  <c:v>69.468000000000004</c:v>
                </c:pt>
                <c:pt idx="4067">
                  <c:v>68.27</c:v>
                </c:pt>
                <c:pt idx="4068">
                  <c:v>45.137999999999998</c:v>
                </c:pt>
                <c:pt idx="4069">
                  <c:v>63.651000000000003</c:v>
                </c:pt>
                <c:pt idx="4070">
                  <c:v>52.747999999999998</c:v>
                </c:pt>
                <c:pt idx="4071">
                  <c:v>56.451000000000001</c:v>
                </c:pt>
                <c:pt idx="4072">
                  <c:v>62.792999999999999</c:v>
                </c:pt>
                <c:pt idx="4073">
                  <c:v>64.694000000000003</c:v>
                </c:pt>
                <c:pt idx="4074">
                  <c:v>66.677000000000007</c:v>
                </c:pt>
                <c:pt idx="4075">
                  <c:v>76.966999999999999</c:v>
                </c:pt>
                <c:pt idx="4076">
                  <c:v>70.808999999999997</c:v>
                </c:pt>
                <c:pt idx="4077">
                  <c:v>73.974000000000004</c:v>
                </c:pt>
                <c:pt idx="4078">
                  <c:v>74.096999999999994</c:v>
                </c:pt>
                <c:pt idx="4079">
                  <c:v>72.069999999999993</c:v>
                </c:pt>
                <c:pt idx="4080">
                  <c:v>74.262</c:v>
                </c:pt>
                <c:pt idx="4081">
                  <c:v>69.697000000000003</c:v>
                </c:pt>
                <c:pt idx="4082">
                  <c:v>62.444000000000003</c:v>
                </c:pt>
                <c:pt idx="4083">
                  <c:v>74.253</c:v>
                </c:pt>
                <c:pt idx="4084">
                  <c:v>71.09</c:v>
                </c:pt>
                <c:pt idx="4085">
                  <c:v>69.010000000000005</c:v>
                </c:pt>
                <c:pt idx="4086">
                  <c:v>67.495999999999995</c:v>
                </c:pt>
                <c:pt idx="4087">
                  <c:v>30.274999999999999</c:v>
                </c:pt>
                <c:pt idx="4088">
                  <c:v>59.863</c:v>
                </c:pt>
                <c:pt idx="4089">
                  <c:v>62.747999999999998</c:v>
                </c:pt>
                <c:pt idx="4090">
                  <c:v>69.837999999999994</c:v>
                </c:pt>
                <c:pt idx="4091">
                  <c:v>73.418000000000006</c:v>
                </c:pt>
                <c:pt idx="4092">
                  <c:v>61.011000000000003</c:v>
                </c:pt>
                <c:pt idx="4093">
                  <c:v>58.448999999999998</c:v>
                </c:pt>
                <c:pt idx="4094">
                  <c:v>67.248999999999995</c:v>
                </c:pt>
                <c:pt idx="4095">
                  <c:v>47.384</c:v>
                </c:pt>
                <c:pt idx="4096">
                  <c:v>66.17</c:v>
                </c:pt>
                <c:pt idx="4097">
                  <c:v>62.844000000000001</c:v>
                </c:pt>
                <c:pt idx="4098">
                  <c:v>60.076000000000001</c:v>
                </c:pt>
                <c:pt idx="4099">
                  <c:v>69.382999999999996</c:v>
                </c:pt>
                <c:pt idx="4100">
                  <c:v>76.061000000000007</c:v>
                </c:pt>
                <c:pt idx="4101">
                  <c:v>65.265000000000001</c:v>
                </c:pt>
                <c:pt idx="4102">
                  <c:v>67.554000000000002</c:v>
                </c:pt>
                <c:pt idx="4103">
                  <c:v>68.42</c:v>
                </c:pt>
                <c:pt idx="4104">
                  <c:v>77.450999999999993</c:v>
                </c:pt>
                <c:pt idx="4105">
                  <c:v>73.507000000000005</c:v>
                </c:pt>
                <c:pt idx="4106">
                  <c:v>66.064999999999998</c:v>
                </c:pt>
                <c:pt idx="4107">
                  <c:v>71.257000000000005</c:v>
                </c:pt>
                <c:pt idx="4108">
                  <c:v>62.036000000000001</c:v>
                </c:pt>
                <c:pt idx="4109">
                  <c:v>77.301000000000002</c:v>
                </c:pt>
                <c:pt idx="4110">
                  <c:v>68.926000000000002</c:v>
                </c:pt>
                <c:pt idx="4111">
                  <c:v>46.415999999999997</c:v>
                </c:pt>
                <c:pt idx="4112">
                  <c:v>72.447000000000003</c:v>
                </c:pt>
                <c:pt idx="4113">
                  <c:v>73.935000000000002</c:v>
                </c:pt>
                <c:pt idx="4114">
                  <c:v>71.7</c:v>
                </c:pt>
                <c:pt idx="4115">
                  <c:v>77.731999999999999</c:v>
                </c:pt>
                <c:pt idx="4116">
                  <c:v>66.052999999999997</c:v>
                </c:pt>
                <c:pt idx="4117">
                  <c:v>79.831999999999994</c:v>
                </c:pt>
                <c:pt idx="4118">
                  <c:v>76.018000000000001</c:v>
                </c:pt>
                <c:pt idx="4119">
                  <c:v>73.677000000000007</c:v>
                </c:pt>
                <c:pt idx="4120">
                  <c:v>74.143000000000001</c:v>
                </c:pt>
                <c:pt idx="4121">
                  <c:v>67.343999999999994</c:v>
                </c:pt>
                <c:pt idx="4122">
                  <c:v>62.563000000000002</c:v>
                </c:pt>
                <c:pt idx="4123">
                  <c:v>55.862000000000002</c:v>
                </c:pt>
                <c:pt idx="4124">
                  <c:v>74.25</c:v>
                </c:pt>
                <c:pt idx="4125">
                  <c:v>74.094999999999999</c:v>
                </c:pt>
                <c:pt idx="4126">
                  <c:v>59.095999999999997</c:v>
                </c:pt>
                <c:pt idx="4127">
                  <c:v>70.08</c:v>
                </c:pt>
                <c:pt idx="4128">
                  <c:v>57.738999999999997</c:v>
                </c:pt>
                <c:pt idx="4129">
                  <c:v>77.281000000000006</c:v>
                </c:pt>
                <c:pt idx="4130">
                  <c:v>38.357999999999997</c:v>
                </c:pt>
                <c:pt idx="4131">
                  <c:v>73.444999999999993</c:v>
                </c:pt>
                <c:pt idx="4132">
                  <c:v>52.527000000000001</c:v>
                </c:pt>
                <c:pt idx="4133">
                  <c:v>70.558000000000007</c:v>
                </c:pt>
                <c:pt idx="4134">
                  <c:v>56.55</c:v>
                </c:pt>
                <c:pt idx="4135">
                  <c:v>76.802999999999997</c:v>
                </c:pt>
                <c:pt idx="4136">
                  <c:v>72.873000000000005</c:v>
                </c:pt>
                <c:pt idx="4137">
                  <c:v>77.290999999999997</c:v>
                </c:pt>
                <c:pt idx="4138">
                  <c:v>79.233999999999995</c:v>
                </c:pt>
                <c:pt idx="4139">
                  <c:v>78.537000000000006</c:v>
                </c:pt>
                <c:pt idx="4140">
                  <c:v>81.034000000000006</c:v>
                </c:pt>
                <c:pt idx="4141">
                  <c:v>76.436999999999998</c:v>
                </c:pt>
                <c:pt idx="4142">
                  <c:v>82.141999999999996</c:v>
                </c:pt>
                <c:pt idx="4143">
                  <c:v>79.489999999999995</c:v>
                </c:pt>
                <c:pt idx="4144">
                  <c:v>77.436999999999998</c:v>
                </c:pt>
                <c:pt idx="4145">
                  <c:v>78.623999999999995</c:v>
                </c:pt>
                <c:pt idx="4146">
                  <c:v>75.802000000000007</c:v>
                </c:pt>
                <c:pt idx="4147">
                  <c:v>68.516000000000005</c:v>
                </c:pt>
                <c:pt idx="4148">
                  <c:v>49.790999999999997</c:v>
                </c:pt>
                <c:pt idx="4149">
                  <c:v>70.652000000000001</c:v>
                </c:pt>
                <c:pt idx="4150">
                  <c:v>56.38</c:v>
                </c:pt>
                <c:pt idx="4151">
                  <c:v>60.378999999999998</c:v>
                </c:pt>
                <c:pt idx="4152">
                  <c:v>71.802000000000007</c:v>
                </c:pt>
                <c:pt idx="4153">
                  <c:v>78.025000000000006</c:v>
                </c:pt>
                <c:pt idx="4154">
                  <c:v>80.287999999999997</c:v>
                </c:pt>
                <c:pt idx="4155">
                  <c:v>79.138000000000005</c:v>
                </c:pt>
                <c:pt idx="4156">
                  <c:v>79.816000000000003</c:v>
                </c:pt>
                <c:pt idx="4157">
                  <c:v>78.096000000000004</c:v>
                </c:pt>
                <c:pt idx="4158">
                  <c:v>78.875</c:v>
                </c:pt>
                <c:pt idx="4159">
                  <c:v>81.266000000000005</c:v>
                </c:pt>
                <c:pt idx="4160">
                  <c:v>82.299000000000007</c:v>
                </c:pt>
                <c:pt idx="4161">
                  <c:v>79.834999999999994</c:v>
                </c:pt>
                <c:pt idx="4162">
                  <c:v>81.063999999999993</c:v>
                </c:pt>
                <c:pt idx="4163">
                  <c:v>82.296000000000006</c:v>
                </c:pt>
                <c:pt idx="4164">
                  <c:v>81.616</c:v>
                </c:pt>
                <c:pt idx="4165">
                  <c:v>80.900999999999996</c:v>
                </c:pt>
                <c:pt idx="4166">
                  <c:v>78.61</c:v>
                </c:pt>
                <c:pt idx="4167">
                  <c:v>78.768000000000001</c:v>
                </c:pt>
                <c:pt idx="4168">
                  <c:v>76.067999999999998</c:v>
                </c:pt>
                <c:pt idx="4169">
                  <c:v>72.819999999999993</c:v>
                </c:pt>
                <c:pt idx="4170">
                  <c:v>66.83</c:v>
                </c:pt>
                <c:pt idx="4171">
                  <c:v>45.412999999999997</c:v>
                </c:pt>
                <c:pt idx="4172">
                  <c:v>73.974999999999994</c:v>
                </c:pt>
                <c:pt idx="4173">
                  <c:v>76.605999999999995</c:v>
                </c:pt>
                <c:pt idx="4174">
                  <c:v>76.513999999999996</c:v>
                </c:pt>
                <c:pt idx="4175">
                  <c:v>82.100999999999999</c:v>
                </c:pt>
                <c:pt idx="4176">
                  <c:v>80.405000000000001</c:v>
                </c:pt>
                <c:pt idx="4177">
                  <c:v>82.173000000000002</c:v>
                </c:pt>
                <c:pt idx="4178">
                  <c:v>84.849000000000004</c:v>
                </c:pt>
                <c:pt idx="4179">
                  <c:v>83.119</c:v>
                </c:pt>
                <c:pt idx="4180">
                  <c:v>86.652000000000001</c:v>
                </c:pt>
                <c:pt idx="4181">
                  <c:v>83.995999999999995</c:v>
                </c:pt>
                <c:pt idx="4182">
                  <c:v>84.715999999999994</c:v>
                </c:pt>
                <c:pt idx="4183">
                  <c:v>82.858000000000004</c:v>
                </c:pt>
                <c:pt idx="4184">
                  <c:v>86.56</c:v>
                </c:pt>
                <c:pt idx="4185">
                  <c:v>82.965000000000003</c:v>
                </c:pt>
                <c:pt idx="4186">
                  <c:v>81.715000000000003</c:v>
                </c:pt>
                <c:pt idx="4187">
                  <c:v>78.41</c:v>
                </c:pt>
                <c:pt idx="4188">
                  <c:v>78.561999999999998</c:v>
                </c:pt>
                <c:pt idx="4189">
                  <c:v>78.552000000000007</c:v>
                </c:pt>
                <c:pt idx="4190">
                  <c:v>69.245999999999995</c:v>
                </c:pt>
                <c:pt idx="4191">
                  <c:v>33.087000000000003</c:v>
                </c:pt>
                <c:pt idx="4192">
                  <c:v>73.888000000000005</c:v>
                </c:pt>
                <c:pt idx="4193">
                  <c:v>73.718999999999994</c:v>
                </c:pt>
                <c:pt idx="4194">
                  <c:v>77.873999999999995</c:v>
                </c:pt>
                <c:pt idx="4195">
                  <c:v>81.394999999999996</c:v>
                </c:pt>
                <c:pt idx="4196">
                  <c:v>82.85</c:v>
                </c:pt>
                <c:pt idx="4197">
                  <c:v>84.700999999999993</c:v>
                </c:pt>
                <c:pt idx="4198">
                  <c:v>84.614000000000004</c:v>
                </c:pt>
                <c:pt idx="4199">
                  <c:v>86.882999999999996</c:v>
                </c:pt>
                <c:pt idx="4200">
                  <c:v>88.924000000000007</c:v>
                </c:pt>
                <c:pt idx="4201">
                  <c:v>86.337999999999994</c:v>
                </c:pt>
                <c:pt idx="4202">
                  <c:v>85.703999999999994</c:v>
                </c:pt>
                <c:pt idx="4203">
                  <c:v>88.575000000000003</c:v>
                </c:pt>
                <c:pt idx="4204">
                  <c:v>84.372</c:v>
                </c:pt>
                <c:pt idx="4205">
                  <c:v>88.093000000000004</c:v>
                </c:pt>
                <c:pt idx="4206">
                  <c:v>84.533000000000001</c:v>
                </c:pt>
                <c:pt idx="4207">
                  <c:v>85.518000000000001</c:v>
                </c:pt>
                <c:pt idx="4208">
                  <c:v>81.423000000000002</c:v>
                </c:pt>
                <c:pt idx="4209">
                  <c:v>86.394999999999996</c:v>
                </c:pt>
                <c:pt idx="4210">
                  <c:v>76.36</c:v>
                </c:pt>
                <c:pt idx="4211">
                  <c:v>71.498000000000005</c:v>
                </c:pt>
                <c:pt idx="4212">
                  <c:v>67.876000000000005</c:v>
                </c:pt>
                <c:pt idx="4213">
                  <c:v>70.573999999999998</c:v>
                </c:pt>
                <c:pt idx="4214">
                  <c:v>75.156999999999996</c:v>
                </c:pt>
                <c:pt idx="4215">
                  <c:v>82.837000000000003</c:v>
                </c:pt>
                <c:pt idx="4216">
                  <c:v>83.38</c:v>
                </c:pt>
                <c:pt idx="4217">
                  <c:v>87.227000000000004</c:v>
                </c:pt>
                <c:pt idx="4218">
                  <c:v>86.337000000000003</c:v>
                </c:pt>
                <c:pt idx="4219">
                  <c:v>87.251000000000005</c:v>
                </c:pt>
                <c:pt idx="4220">
                  <c:v>89.179000000000002</c:v>
                </c:pt>
                <c:pt idx="4221">
                  <c:v>88.936000000000007</c:v>
                </c:pt>
                <c:pt idx="4222">
                  <c:v>88.650999999999996</c:v>
                </c:pt>
                <c:pt idx="4223">
                  <c:v>88.835999999999999</c:v>
                </c:pt>
                <c:pt idx="4224">
                  <c:v>90.137</c:v>
                </c:pt>
                <c:pt idx="4225">
                  <c:v>90.444000000000003</c:v>
                </c:pt>
                <c:pt idx="4226">
                  <c:v>88.444999999999993</c:v>
                </c:pt>
                <c:pt idx="4227">
                  <c:v>86.968000000000004</c:v>
                </c:pt>
                <c:pt idx="4228">
                  <c:v>87.682000000000002</c:v>
                </c:pt>
                <c:pt idx="4229">
                  <c:v>79.701999999999998</c:v>
                </c:pt>
                <c:pt idx="4230">
                  <c:v>85.509</c:v>
                </c:pt>
                <c:pt idx="4231">
                  <c:v>77.435000000000002</c:v>
                </c:pt>
                <c:pt idx="4232">
                  <c:v>79.762</c:v>
                </c:pt>
                <c:pt idx="4233">
                  <c:v>62.164000000000001</c:v>
                </c:pt>
                <c:pt idx="4234">
                  <c:v>73.331999999999994</c:v>
                </c:pt>
                <c:pt idx="4235">
                  <c:v>80.543000000000006</c:v>
                </c:pt>
                <c:pt idx="4236">
                  <c:v>81.775999999999996</c:v>
                </c:pt>
                <c:pt idx="4237">
                  <c:v>85.635000000000005</c:v>
                </c:pt>
                <c:pt idx="4238">
                  <c:v>86.95</c:v>
                </c:pt>
                <c:pt idx="4239">
                  <c:v>87.790999999999997</c:v>
                </c:pt>
                <c:pt idx="4240">
                  <c:v>90.516999999999996</c:v>
                </c:pt>
                <c:pt idx="4241">
                  <c:v>89.584000000000003</c:v>
                </c:pt>
                <c:pt idx="4242">
                  <c:v>91.409000000000006</c:v>
                </c:pt>
                <c:pt idx="4243">
                  <c:v>91.320999999999998</c:v>
                </c:pt>
                <c:pt idx="4244">
                  <c:v>91.198999999999998</c:v>
                </c:pt>
                <c:pt idx="4245">
                  <c:v>91.168999999999997</c:v>
                </c:pt>
                <c:pt idx="4246">
                  <c:v>90.256</c:v>
                </c:pt>
                <c:pt idx="4247">
                  <c:v>89.801000000000002</c:v>
                </c:pt>
                <c:pt idx="4248">
                  <c:v>88.32</c:v>
                </c:pt>
                <c:pt idx="4249">
                  <c:v>88.834999999999994</c:v>
                </c:pt>
                <c:pt idx="4250">
                  <c:v>88.438999999999993</c:v>
                </c:pt>
                <c:pt idx="4251">
                  <c:v>84.817999999999998</c:v>
                </c:pt>
                <c:pt idx="4252">
                  <c:v>80.236000000000004</c:v>
                </c:pt>
                <c:pt idx="4253">
                  <c:v>78.929000000000002</c:v>
                </c:pt>
                <c:pt idx="4254">
                  <c:v>74.385000000000005</c:v>
                </c:pt>
                <c:pt idx="4255">
                  <c:v>70.004999999999995</c:v>
                </c:pt>
                <c:pt idx="4256">
                  <c:v>80.805999999999997</c:v>
                </c:pt>
                <c:pt idx="4257">
                  <c:v>80.465999999999994</c:v>
                </c:pt>
                <c:pt idx="4258">
                  <c:v>85.688999999999993</c:v>
                </c:pt>
                <c:pt idx="4259">
                  <c:v>85.778000000000006</c:v>
                </c:pt>
                <c:pt idx="4260">
                  <c:v>89.957999999999998</c:v>
                </c:pt>
                <c:pt idx="4261">
                  <c:v>89.698999999999998</c:v>
                </c:pt>
                <c:pt idx="4262">
                  <c:v>90.77</c:v>
                </c:pt>
                <c:pt idx="4263">
                  <c:v>92.05</c:v>
                </c:pt>
                <c:pt idx="4264">
                  <c:v>92.100999999999999</c:v>
                </c:pt>
                <c:pt idx="4265">
                  <c:v>92.47</c:v>
                </c:pt>
                <c:pt idx="4266">
                  <c:v>91.007000000000005</c:v>
                </c:pt>
                <c:pt idx="4267">
                  <c:v>92.546999999999997</c:v>
                </c:pt>
                <c:pt idx="4268">
                  <c:v>91.325999999999993</c:v>
                </c:pt>
                <c:pt idx="4269">
                  <c:v>90.015000000000001</c:v>
                </c:pt>
                <c:pt idx="4270">
                  <c:v>90.040999999999997</c:v>
                </c:pt>
                <c:pt idx="4271">
                  <c:v>88.302000000000007</c:v>
                </c:pt>
                <c:pt idx="4272">
                  <c:v>84.844999999999999</c:v>
                </c:pt>
                <c:pt idx="4273">
                  <c:v>81.856999999999999</c:v>
                </c:pt>
                <c:pt idx="4274">
                  <c:v>79.426000000000002</c:v>
                </c:pt>
                <c:pt idx="4275">
                  <c:v>62.46</c:v>
                </c:pt>
                <c:pt idx="4276">
                  <c:v>61.973999999999997</c:v>
                </c:pt>
                <c:pt idx="4277">
                  <c:v>80.352000000000004</c:v>
                </c:pt>
                <c:pt idx="4278">
                  <c:v>86.134</c:v>
                </c:pt>
                <c:pt idx="4279">
                  <c:v>88.012</c:v>
                </c:pt>
                <c:pt idx="4280">
                  <c:v>90.260999999999996</c:v>
                </c:pt>
                <c:pt idx="4281">
                  <c:v>90.01</c:v>
                </c:pt>
                <c:pt idx="4282">
                  <c:v>90.507000000000005</c:v>
                </c:pt>
                <c:pt idx="4283">
                  <c:v>91.286000000000001</c:v>
                </c:pt>
                <c:pt idx="4284">
                  <c:v>93.21</c:v>
                </c:pt>
                <c:pt idx="4285">
                  <c:v>92.614000000000004</c:v>
                </c:pt>
                <c:pt idx="4286">
                  <c:v>91.98</c:v>
                </c:pt>
                <c:pt idx="4287">
                  <c:v>92.646000000000001</c:v>
                </c:pt>
                <c:pt idx="4288">
                  <c:v>92.587999999999994</c:v>
                </c:pt>
                <c:pt idx="4289">
                  <c:v>91.774000000000001</c:v>
                </c:pt>
                <c:pt idx="4290">
                  <c:v>91.5</c:v>
                </c:pt>
                <c:pt idx="4291">
                  <c:v>89.831000000000003</c:v>
                </c:pt>
                <c:pt idx="4292">
                  <c:v>88.287000000000006</c:v>
                </c:pt>
                <c:pt idx="4293">
                  <c:v>86.137</c:v>
                </c:pt>
                <c:pt idx="4294">
                  <c:v>83.182000000000002</c:v>
                </c:pt>
                <c:pt idx="4295">
                  <c:v>77.947000000000003</c:v>
                </c:pt>
                <c:pt idx="4296">
                  <c:v>56.265000000000001</c:v>
                </c:pt>
                <c:pt idx="4297">
                  <c:v>78.542000000000002</c:v>
                </c:pt>
                <c:pt idx="4298">
                  <c:v>84.738</c:v>
                </c:pt>
                <c:pt idx="4299">
                  <c:v>86.018000000000001</c:v>
                </c:pt>
                <c:pt idx="4300">
                  <c:v>86.46</c:v>
                </c:pt>
                <c:pt idx="4301">
                  <c:v>90.462999999999994</c:v>
                </c:pt>
                <c:pt idx="4302">
                  <c:v>92.094999999999999</c:v>
                </c:pt>
                <c:pt idx="4303">
                  <c:v>90.804000000000002</c:v>
                </c:pt>
                <c:pt idx="4304">
                  <c:v>94.284999999999997</c:v>
                </c:pt>
                <c:pt idx="4305">
                  <c:v>92.353999999999999</c:v>
                </c:pt>
                <c:pt idx="4306">
                  <c:v>94.058999999999997</c:v>
                </c:pt>
                <c:pt idx="4307">
                  <c:v>93.706999999999994</c:v>
                </c:pt>
                <c:pt idx="4308">
                  <c:v>94.528000000000006</c:v>
                </c:pt>
                <c:pt idx="4309">
                  <c:v>91.444000000000003</c:v>
                </c:pt>
                <c:pt idx="4310">
                  <c:v>91.695999999999998</c:v>
                </c:pt>
                <c:pt idx="4311">
                  <c:v>89.516999999999996</c:v>
                </c:pt>
                <c:pt idx="4312">
                  <c:v>88.802999999999997</c:v>
                </c:pt>
                <c:pt idx="4313">
                  <c:v>87.298000000000002</c:v>
                </c:pt>
                <c:pt idx="4314">
                  <c:v>85.162999999999997</c:v>
                </c:pt>
                <c:pt idx="4315">
                  <c:v>83.084999999999994</c:v>
                </c:pt>
                <c:pt idx="4316">
                  <c:v>62.923999999999999</c:v>
                </c:pt>
                <c:pt idx="4317">
                  <c:v>63.485999999999997</c:v>
                </c:pt>
                <c:pt idx="4318">
                  <c:v>75.465000000000003</c:v>
                </c:pt>
                <c:pt idx="4319">
                  <c:v>79.528999999999996</c:v>
                </c:pt>
                <c:pt idx="4320">
                  <c:v>83.350999999999999</c:v>
                </c:pt>
                <c:pt idx="4321">
                  <c:v>87.353999999999999</c:v>
                </c:pt>
                <c:pt idx="4322">
                  <c:v>88.585999999999999</c:v>
                </c:pt>
                <c:pt idx="4323">
                  <c:v>90.798000000000002</c:v>
                </c:pt>
                <c:pt idx="4324">
                  <c:v>90.664000000000001</c:v>
                </c:pt>
                <c:pt idx="4325">
                  <c:v>88.506</c:v>
                </c:pt>
                <c:pt idx="4326">
                  <c:v>92.771000000000001</c:v>
                </c:pt>
                <c:pt idx="4327">
                  <c:v>93.965000000000003</c:v>
                </c:pt>
                <c:pt idx="4328">
                  <c:v>91.254000000000005</c:v>
                </c:pt>
                <c:pt idx="4329">
                  <c:v>94.703000000000003</c:v>
                </c:pt>
                <c:pt idx="4330">
                  <c:v>89.733000000000004</c:v>
                </c:pt>
                <c:pt idx="4331">
                  <c:v>92.951999999999998</c:v>
                </c:pt>
                <c:pt idx="4332">
                  <c:v>89.116</c:v>
                </c:pt>
                <c:pt idx="4333">
                  <c:v>90.456999999999994</c:v>
                </c:pt>
                <c:pt idx="4334">
                  <c:v>81.013000000000005</c:v>
                </c:pt>
                <c:pt idx="4335">
                  <c:v>86.531999999999996</c:v>
                </c:pt>
                <c:pt idx="4336">
                  <c:v>77.906999999999996</c:v>
                </c:pt>
                <c:pt idx="4337">
                  <c:v>78.378</c:v>
                </c:pt>
                <c:pt idx="4338">
                  <c:v>57.061999999999998</c:v>
                </c:pt>
                <c:pt idx="4339">
                  <c:v>75.614999999999995</c:v>
                </c:pt>
                <c:pt idx="4340">
                  <c:v>68.962999999999994</c:v>
                </c:pt>
                <c:pt idx="4341">
                  <c:v>85.944000000000003</c:v>
                </c:pt>
                <c:pt idx="4342">
                  <c:v>81.971000000000004</c:v>
                </c:pt>
                <c:pt idx="4343">
                  <c:v>86.352999999999994</c:v>
                </c:pt>
                <c:pt idx="4344">
                  <c:v>87.73</c:v>
                </c:pt>
                <c:pt idx="4345">
                  <c:v>88.061000000000007</c:v>
                </c:pt>
                <c:pt idx="4346">
                  <c:v>89.653999999999996</c:v>
                </c:pt>
                <c:pt idx="4347">
                  <c:v>89.840999999999994</c:v>
                </c:pt>
                <c:pt idx="4348">
                  <c:v>91.465000000000003</c:v>
                </c:pt>
                <c:pt idx="4349">
                  <c:v>87.694000000000003</c:v>
                </c:pt>
                <c:pt idx="4350">
                  <c:v>84.009</c:v>
                </c:pt>
                <c:pt idx="4351">
                  <c:v>90.317999999999998</c:v>
                </c:pt>
                <c:pt idx="4352">
                  <c:v>90.286000000000001</c:v>
                </c:pt>
                <c:pt idx="4353">
                  <c:v>84.828000000000003</c:v>
                </c:pt>
                <c:pt idx="4354">
                  <c:v>91.043000000000006</c:v>
                </c:pt>
                <c:pt idx="4355">
                  <c:v>78.703999999999994</c:v>
                </c:pt>
                <c:pt idx="4356">
                  <c:v>85.031999999999996</c:v>
                </c:pt>
                <c:pt idx="4357">
                  <c:v>49.871000000000002</c:v>
                </c:pt>
                <c:pt idx="4358">
                  <c:v>76.379000000000005</c:v>
                </c:pt>
                <c:pt idx="4359">
                  <c:v>83.241</c:v>
                </c:pt>
                <c:pt idx="4360">
                  <c:v>58.082999999999998</c:v>
                </c:pt>
                <c:pt idx="4361">
                  <c:v>81.337000000000003</c:v>
                </c:pt>
                <c:pt idx="4362">
                  <c:v>79.28</c:v>
                </c:pt>
                <c:pt idx="4363">
                  <c:v>80.494</c:v>
                </c:pt>
                <c:pt idx="4364">
                  <c:v>83.031000000000006</c:v>
                </c:pt>
                <c:pt idx="4365">
                  <c:v>80.554000000000002</c:v>
                </c:pt>
                <c:pt idx="4366">
                  <c:v>87.778999999999996</c:v>
                </c:pt>
                <c:pt idx="4367">
                  <c:v>80.164000000000001</c:v>
                </c:pt>
                <c:pt idx="4368">
                  <c:v>85.343999999999994</c:v>
                </c:pt>
                <c:pt idx="4369">
                  <c:v>85.938000000000002</c:v>
                </c:pt>
                <c:pt idx="4370">
                  <c:v>84.831000000000003</c:v>
                </c:pt>
                <c:pt idx="4371">
                  <c:v>85.844999999999999</c:v>
                </c:pt>
                <c:pt idx="4372">
                  <c:v>85.93</c:v>
                </c:pt>
                <c:pt idx="4373">
                  <c:v>86.528999999999996</c:v>
                </c:pt>
                <c:pt idx="4374">
                  <c:v>79.41</c:v>
                </c:pt>
                <c:pt idx="4375">
                  <c:v>81.257000000000005</c:v>
                </c:pt>
                <c:pt idx="4376">
                  <c:v>74.05</c:v>
                </c:pt>
                <c:pt idx="4377">
                  <c:v>76.501000000000005</c:v>
                </c:pt>
                <c:pt idx="4378">
                  <c:v>80.522000000000006</c:v>
                </c:pt>
                <c:pt idx="4379">
                  <c:v>79.444000000000003</c:v>
                </c:pt>
                <c:pt idx="4380">
                  <c:v>72.718999999999994</c:v>
                </c:pt>
                <c:pt idx="4381">
                  <c:v>71.581999999999994</c:v>
                </c:pt>
                <c:pt idx="4382">
                  <c:v>81.05</c:v>
                </c:pt>
                <c:pt idx="4383">
                  <c:v>82.421000000000006</c:v>
                </c:pt>
                <c:pt idx="4384">
                  <c:v>79.17</c:v>
                </c:pt>
                <c:pt idx="4385">
                  <c:v>80.429000000000002</c:v>
                </c:pt>
                <c:pt idx="4386">
                  <c:v>82.896000000000001</c:v>
                </c:pt>
                <c:pt idx="4387">
                  <c:v>81.55</c:v>
                </c:pt>
                <c:pt idx="4388">
                  <c:v>79.498999999999995</c:v>
                </c:pt>
                <c:pt idx="4389">
                  <c:v>80.016000000000005</c:v>
                </c:pt>
                <c:pt idx="4390">
                  <c:v>78.421000000000006</c:v>
                </c:pt>
                <c:pt idx="4391">
                  <c:v>79.781000000000006</c:v>
                </c:pt>
                <c:pt idx="4392">
                  <c:v>73.028000000000006</c:v>
                </c:pt>
                <c:pt idx="4393">
                  <c:v>73.813000000000002</c:v>
                </c:pt>
                <c:pt idx="4394">
                  <c:v>78.012</c:v>
                </c:pt>
                <c:pt idx="4395">
                  <c:v>71.850999999999999</c:v>
                </c:pt>
                <c:pt idx="4396">
                  <c:v>68.045000000000002</c:v>
                </c:pt>
                <c:pt idx="4397">
                  <c:v>78.555000000000007</c:v>
                </c:pt>
                <c:pt idx="4398">
                  <c:v>77.575999999999993</c:v>
                </c:pt>
                <c:pt idx="4399">
                  <c:v>59.534999999999997</c:v>
                </c:pt>
                <c:pt idx="4400">
                  <c:v>67.84</c:v>
                </c:pt>
                <c:pt idx="4401">
                  <c:v>65.343000000000004</c:v>
                </c:pt>
                <c:pt idx="4402">
                  <c:v>51.027000000000001</c:v>
                </c:pt>
                <c:pt idx="4403">
                  <c:v>57.228999999999999</c:v>
                </c:pt>
                <c:pt idx="4404">
                  <c:v>55.337000000000003</c:v>
                </c:pt>
                <c:pt idx="4405">
                  <c:v>58.04</c:v>
                </c:pt>
                <c:pt idx="4406">
                  <c:v>61.723999999999997</c:v>
                </c:pt>
                <c:pt idx="4407">
                  <c:v>71.436000000000007</c:v>
                </c:pt>
                <c:pt idx="4408">
                  <c:v>68.88</c:v>
                </c:pt>
                <c:pt idx="4409">
                  <c:v>45.01</c:v>
                </c:pt>
                <c:pt idx="4410">
                  <c:v>71.634</c:v>
                </c:pt>
                <c:pt idx="4411">
                  <c:v>80.668000000000006</c:v>
                </c:pt>
                <c:pt idx="4412">
                  <c:v>80.319999999999993</c:v>
                </c:pt>
                <c:pt idx="4413">
                  <c:v>73.242999999999995</c:v>
                </c:pt>
                <c:pt idx="4414">
                  <c:v>71.448999999999998</c:v>
                </c:pt>
                <c:pt idx="4415">
                  <c:v>72.462000000000003</c:v>
                </c:pt>
                <c:pt idx="4416">
                  <c:v>75.906000000000006</c:v>
                </c:pt>
                <c:pt idx="4417">
                  <c:v>72.125</c:v>
                </c:pt>
                <c:pt idx="4418">
                  <c:v>59.15</c:v>
                </c:pt>
                <c:pt idx="4419">
                  <c:v>62.439</c:v>
                </c:pt>
                <c:pt idx="4420">
                  <c:v>62.508000000000003</c:v>
                </c:pt>
                <c:pt idx="4421">
                  <c:v>68.53</c:v>
                </c:pt>
                <c:pt idx="4422">
                  <c:v>66.260999999999996</c:v>
                </c:pt>
                <c:pt idx="4423">
                  <c:v>55.661000000000001</c:v>
                </c:pt>
                <c:pt idx="4424">
                  <c:v>67.248999999999995</c:v>
                </c:pt>
                <c:pt idx="4425">
                  <c:v>68.539000000000001</c:v>
                </c:pt>
                <c:pt idx="4426">
                  <c:v>69.783000000000001</c:v>
                </c:pt>
                <c:pt idx="4427">
                  <c:v>62.04</c:v>
                </c:pt>
                <c:pt idx="4428">
                  <c:v>39.334000000000003</c:v>
                </c:pt>
                <c:pt idx="4429">
                  <c:v>60.643999999999998</c:v>
                </c:pt>
                <c:pt idx="4430">
                  <c:v>65.61</c:v>
                </c:pt>
                <c:pt idx="4431">
                  <c:v>57.65</c:v>
                </c:pt>
                <c:pt idx="4432">
                  <c:v>29.855</c:v>
                </c:pt>
                <c:pt idx="4433">
                  <c:v>62.198</c:v>
                </c:pt>
                <c:pt idx="4434">
                  <c:v>70.906000000000006</c:v>
                </c:pt>
                <c:pt idx="4435">
                  <c:v>57.235999999999997</c:v>
                </c:pt>
                <c:pt idx="4436">
                  <c:v>70.323999999999998</c:v>
                </c:pt>
                <c:pt idx="4437">
                  <c:v>69.334999999999994</c:v>
                </c:pt>
                <c:pt idx="4438">
                  <c:v>59.289000000000001</c:v>
                </c:pt>
                <c:pt idx="4439">
                  <c:v>47.829000000000001</c:v>
                </c:pt>
                <c:pt idx="4440">
                  <c:v>50.064999999999998</c:v>
                </c:pt>
                <c:pt idx="4441">
                  <c:v>67.53</c:v>
                </c:pt>
                <c:pt idx="4442">
                  <c:v>66.099999999999994</c:v>
                </c:pt>
                <c:pt idx="4443">
                  <c:v>54.329000000000001</c:v>
                </c:pt>
                <c:pt idx="4444">
                  <c:v>67.058000000000007</c:v>
                </c:pt>
                <c:pt idx="4445">
                  <c:v>61.125999999999998</c:v>
                </c:pt>
                <c:pt idx="4446">
                  <c:v>35.607999999999997</c:v>
                </c:pt>
                <c:pt idx="4447">
                  <c:v>56.026000000000003</c:v>
                </c:pt>
                <c:pt idx="4448">
                  <c:v>60.06</c:v>
                </c:pt>
                <c:pt idx="4449">
                  <c:v>69.016000000000005</c:v>
                </c:pt>
                <c:pt idx="4450">
                  <c:v>77.707999999999998</c:v>
                </c:pt>
                <c:pt idx="4451">
                  <c:v>69.209000000000003</c:v>
                </c:pt>
                <c:pt idx="4452">
                  <c:v>72.808999999999997</c:v>
                </c:pt>
                <c:pt idx="4453">
                  <c:v>74.968999999999994</c:v>
                </c:pt>
                <c:pt idx="4454">
                  <c:v>70.846000000000004</c:v>
                </c:pt>
                <c:pt idx="4455">
                  <c:v>75.05</c:v>
                </c:pt>
                <c:pt idx="4456">
                  <c:v>68.453000000000003</c:v>
                </c:pt>
                <c:pt idx="4457">
                  <c:v>64.622</c:v>
                </c:pt>
                <c:pt idx="4458">
                  <c:v>73.533000000000001</c:v>
                </c:pt>
                <c:pt idx="4459">
                  <c:v>71.653000000000006</c:v>
                </c:pt>
                <c:pt idx="4460">
                  <c:v>68.457999999999998</c:v>
                </c:pt>
                <c:pt idx="4461">
                  <c:v>68.052000000000007</c:v>
                </c:pt>
                <c:pt idx="4462">
                  <c:v>53.031999999999996</c:v>
                </c:pt>
                <c:pt idx="4463">
                  <c:v>59.750999999999998</c:v>
                </c:pt>
                <c:pt idx="4464">
                  <c:v>63.222000000000001</c:v>
                </c:pt>
                <c:pt idx="4465">
                  <c:v>70.078000000000003</c:v>
                </c:pt>
                <c:pt idx="4466">
                  <c:v>73.168000000000006</c:v>
                </c:pt>
                <c:pt idx="4467">
                  <c:v>62.588999999999999</c:v>
                </c:pt>
                <c:pt idx="4468">
                  <c:v>60.497</c:v>
                </c:pt>
                <c:pt idx="4469">
                  <c:v>68.465999999999994</c:v>
                </c:pt>
                <c:pt idx="4470">
                  <c:v>42.453000000000003</c:v>
                </c:pt>
                <c:pt idx="4471">
                  <c:v>64.296999999999997</c:v>
                </c:pt>
                <c:pt idx="4472">
                  <c:v>65.277000000000001</c:v>
                </c:pt>
                <c:pt idx="4473">
                  <c:v>54.74</c:v>
                </c:pt>
                <c:pt idx="4474">
                  <c:v>70.87</c:v>
                </c:pt>
                <c:pt idx="4475">
                  <c:v>76.802999999999997</c:v>
                </c:pt>
                <c:pt idx="4476">
                  <c:v>63.009</c:v>
                </c:pt>
                <c:pt idx="4477">
                  <c:v>65.043999999999997</c:v>
                </c:pt>
                <c:pt idx="4478">
                  <c:v>70.197999999999993</c:v>
                </c:pt>
                <c:pt idx="4479">
                  <c:v>76.647000000000006</c:v>
                </c:pt>
                <c:pt idx="4480">
                  <c:v>74.463999999999999</c:v>
                </c:pt>
                <c:pt idx="4481">
                  <c:v>63.002000000000002</c:v>
                </c:pt>
                <c:pt idx="4482">
                  <c:v>72.643000000000001</c:v>
                </c:pt>
                <c:pt idx="4483">
                  <c:v>57.067999999999998</c:v>
                </c:pt>
                <c:pt idx="4484">
                  <c:v>77.965000000000003</c:v>
                </c:pt>
                <c:pt idx="4485">
                  <c:v>66.438000000000002</c:v>
                </c:pt>
                <c:pt idx="4486">
                  <c:v>55.21</c:v>
                </c:pt>
                <c:pt idx="4487">
                  <c:v>71.366</c:v>
                </c:pt>
                <c:pt idx="4488">
                  <c:v>72.894999999999996</c:v>
                </c:pt>
                <c:pt idx="4489">
                  <c:v>69.846000000000004</c:v>
                </c:pt>
                <c:pt idx="4490">
                  <c:v>77.251000000000005</c:v>
                </c:pt>
                <c:pt idx="4491">
                  <c:v>64.207999999999998</c:v>
                </c:pt>
                <c:pt idx="4492">
                  <c:v>79.555000000000007</c:v>
                </c:pt>
                <c:pt idx="4493">
                  <c:v>75.594999999999999</c:v>
                </c:pt>
                <c:pt idx="4494">
                  <c:v>73.308000000000007</c:v>
                </c:pt>
                <c:pt idx="4495">
                  <c:v>73.728999999999999</c:v>
                </c:pt>
                <c:pt idx="4496">
                  <c:v>68.393000000000001</c:v>
                </c:pt>
                <c:pt idx="4497">
                  <c:v>62.482999999999997</c:v>
                </c:pt>
                <c:pt idx="4498">
                  <c:v>56.363</c:v>
                </c:pt>
                <c:pt idx="4499">
                  <c:v>74.337000000000003</c:v>
                </c:pt>
                <c:pt idx="4500">
                  <c:v>74.004999999999995</c:v>
                </c:pt>
                <c:pt idx="4501">
                  <c:v>56.042000000000002</c:v>
                </c:pt>
                <c:pt idx="4502">
                  <c:v>69.39</c:v>
                </c:pt>
                <c:pt idx="4503">
                  <c:v>37.389000000000003</c:v>
                </c:pt>
                <c:pt idx="4504">
                  <c:v>76.929000000000002</c:v>
                </c:pt>
                <c:pt idx="4505">
                  <c:v>55.109000000000002</c:v>
                </c:pt>
                <c:pt idx="4506">
                  <c:v>72.536000000000001</c:v>
                </c:pt>
                <c:pt idx="4507">
                  <c:v>58.847999999999999</c:v>
                </c:pt>
                <c:pt idx="4508">
                  <c:v>69.218999999999994</c:v>
                </c:pt>
                <c:pt idx="4509">
                  <c:v>62.652000000000001</c:v>
                </c:pt>
                <c:pt idx="4510">
                  <c:v>76.055999999999997</c:v>
                </c:pt>
                <c:pt idx="4511">
                  <c:v>71.165000000000006</c:v>
                </c:pt>
                <c:pt idx="4512">
                  <c:v>76.373999999999995</c:v>
                </c:pt>
                <c:pt idx="4513">
                  <c:v>78.861999999999995</c:v>
                </c:pt>
                <c:pt idx="4514">
                  <c:v>77.930999999999997</c:v>
                </c:pt>
                <c:pt idx="4515">
                  <c:v>80.353999999999999</c:v>
                </c:pt>
                <c:pt idx="4516">
                  <c:v>76.448999999999998</c:v>
                </c:pt>
                <c:pt idx="4517">
                  <c:v>81.656000000000006</c:v>
                </c:pt>
                <c:pt idx="4518">
                  <c:v>78.72</c:v>
                </c:pt>
                <c:pt idx="4519">
                  <c:v>76.573999999999998</c:v>
                </c:pt>
                <c:pt idx="4520">
                  <c:v>77.745999999999995</c:v>
                </c:pt>
                <c:pt idx="4521">
                  <c:v>74.790000000000006</c:v>
                </c:pt>
                <c:pt idx="4522">
                  <c:v>66.16</c:v>
                </c:pt>
                <c:pt idx="4523">
                  <c:v>47.417999999999999</c:v>
                </c:pt>
                <c:pt idx="4524">
                  <c:v>69.234999999999999</c:v>
                </c:pt>
                <c:pt idx="4525">
                  <c:v>61.594999999999999</c:v>
                </c:pt>
                <c:pt idx="4526">
                  <c:v>62.941000000000003</c:v>
                </c:pt>
                <c:pt idx="4527">
                  <c:v>72.912000000000006</c:v>
                </c:pt>
                <c:pt idx="4528">
                  <c:v>78.391999999999996</c:v>
                </c:pt>
                <c:pt idx="4529">
                  <c:v>80.298000000000002</c:v>
                </c:pt>
                <c:pt idx="4530">
                  <c:v>79.528999999999996</c:v>
                </c:pt>
                <c:pt idx="4531">
                  <c:v>79.825000000000003</c:v>
                </c:pt>
                <c:pt idx="4532">
                  <c:v>77.884</c:v>
                </c:pt>
                <c:pt idx="4533">
                  <c:v>79.537999999999997</c:v>
                </c:pt>
                <c:pt idx="4534">
                  <c:v>81.34</c:v>
                </c:pt>
                <c:pt idx="4535">
                  <c:v>82.198999999999998</c:v>
                </c:pt>
                <c:pt idx="4536">
                  <c:v>79.695999999999998</c:v>
                </c:pt>
                <c:pt idx="4537">
                  <c:v>80.77</c:v>
                </c:pt>
                <c:pt idx="4538">
                  <c:v>82.019000000000005</c:v>
                </c:pt>
                <c:pt idx="4539">
                  <c:v>81.227999999999994</c:v>
                </c:pt>
                <c:pt idx="4540">
                  <c:v>81.554000000000002</c:v>
                </c:pt>
                <c:pt idx="4541">
                  <c:v>78.129000000000005</c:v>
                </c:pt>
                <c:pt idx="4542">
                  <c:v>78.245999999999995</c:v>
                </c:pt>
                <c:pt idx="4543">
                  <c:v>76.623999999999995</c:v>
                </c:pt>
                <c:pt idx="4544">
                  <c:v>71.040999999999997</c:v>
                </c:pt>
                <c:pt idx="4545">
                  <c:v>64.138999999999996</c:v>
                </c:pt>
                <c:pt idx="4546">
                  <c:v>58.41</c:v>
                </c:pt>
                <c:pt idx="4547">
                  <c:v>75.156999999999996</c:v>
                </c:pt>
                <c:pt idx="4548">
                  <c:v>77.391999999999996</c:v>
                </c:pt>
                <c:pt idx="4549">
                  <c:v>77.241</c:v>
                </c:pt>
                <c:pt idx="4550">
                  <c:v>82.802999999999997</c:v>
                </c:pt>
                <c:pt idx="4551">
                  <c:v>81.069999999999993</c:v>
                </c:pt>
                <c:pt idx="4552">
                  <c:v>82.578000000000003</c:v>
                </c:pt>
                <c:pt idx="4553">
                  <c:v>85.126000000000005</c:v>
                </c:pt>
                <c:pt idx="4554">
                  <c:v>83.397000000000006</c:v>
                </c:pt>
                <c:pt idx="4555">
                  <c:v>86.772999999999996</c:v>
                </c:pt>
                <c:pt idx="4556">
                  <c:v>84.138000000000005</c:v>
                </c:pt>
                <c:pt idx="4557">
                  <c:v>84.911000000000001</c:v>
                </c:pt>
                <c:pt idx="4558">
                  <c:v>83.186000000000007</c:v>
                </c:pt>
                <c:pt idx="4559">
                  <c:v>86.623999999999995</c:v>
                </c:pt>
                <c:pt idx="4560">
                  <c:v>84.120999999999995</c:v>
                </c:pt>
                <c:pt idx="4561">
                  <c:v>81.778000000000006</c:v>
                </c:pt>
                <c:pt idx="4562">
                  <c:v>78.462999999999994</c:v>
                </c:pt>
                <c:pt idx="4563">
                  <c:v>78.638999999999996</c:v>
                </c:pt>
                <c:pt idx="4564">
                  <c:v>78.334999999999994</c:v>
                </c:pt>
                <c:pt idx="4565">
                  <c:v>68.819999999999993</c:v>
                </c:pt>
                <c:pt idx="4566">
                  <c:v>39.207999999999998</c:v>
                </c:pt>
                <c:pt idx="4567">
                  <c:v>73.06</c:v>
                </c:pt>
                <c:pt idx="4568">
                  <c:v>74.081000000000003</c:v>
                </c:pt>
                <c:pt idx="4569">
                  <c:v>77.882000000000005</c:v>
                </c:pt>
                <c:pt idx="4570">
                  <c:v>81.745999999999995</c:v>
                </c:pt>
                <c:pt idx="4571">
                  <c:v>83.001999999999995</c:v>
                </c:pt>
                <c:pt idx="4572">
                  <c:v>84.677999999999997</c:v>
                </c:pt>
                <c:pt idx="4573">
                  <c:v>84.587999999999994</c:v>
                </c:pt>
                <c:pt idx="4574">
                  <c:v>86.849000000000004</c:v>
                </c:pt>
                <c:pt idx="4575">
                  <c:v>88.929000000000002</c:v>
                </c:pt>
                <c:pt idx="4576">
                  <c:v>86.275999999999996</c:v>
                </c:pt>
                <c:pt idx="4577">
                  <c:v>86.748000000000005</c:v>
                </c:pt>
                <c:pt idx="4578">
                  <c:v>88.695999999999998</c:v>
                </c:pt>
                <c:pt idx="4579">
                  <c:v>84.408000000000001</c:v>
                </c:pt>
                <c:pt idx="4580">
                  <c:v>88.843000000000004</c:v>
                </c:pt>
                <c:pt idx="4581">
                  <c:v>84.522000000000006</c:v>
                </c:pt>
                <c:pt idx="4582">
                  <c:v>85.59</c:v>
                </c:pt>
                <c:pt idx="4583">
                  <c:v>81.688999999999993</c:v>
                </c:pt>
                <c:pt idx="4584">
                  <c:v>86.558000000000007</c:v>
                </c:pt>
                <c:pt idx="4585">
                  <c:v>77.082999999999998</c:v>
                </c:pt>
                <c:pt idx="4586">
                  <c:v>72.739999999999995</c:v>
                </c:pt>
                <c:pt idx="4587">
                  <c:v>60.279000000000003</c:v>
                </c:pt>
                <c:pt idx="4588">
                  <c:v>69.316999999999993</c:v>
                </c:pt>
                <c:pt idx="4589">
                  <c:v>74.233000000000004</c:v>
                </c:pt>
                <c:pt idx="4590">
                  <c:v>82.340999999999994</c:v>
                </c:pt>
                <c:pt idx="4591">
                  <c:v>83.021000000000001</c:v>
                </c:pt>
                <c:pt idx="4592">
                  <c:v>86.897999999999996</c:v>
                </c:pt>
                <c:pt idx="4593">
                  <c:v>85.935000000000002</c:v>
                </c:pt>
                <c:pt idx="4594">
                  <c:v>87.578000000000003</c:v>
                </c:pt>
                <c:pt idx="4595">
                  <c:v>89.039000000000001</c:v>
                </c:pt>
                <c:pt idx="4596">
                  <c:v>88.694000000000003</c:v>
                </c:pt>
                <c:pt idx="4597">
                  <c:v>89.289000000000001</c:v>
                </c:pt>
                <c:pt idx="4598">
                  <c:v>88.641000000000005</c:v>
                </c:pt>
                <c:pt idx="4599">
                  <c:v>89.918000000000006</c:v>
                </c:pt>
                <c:pt idx="4600">
                  <c:v>90.286000000000001</c:v>
                </c:pt>
                <c:pt idx="4601">
                  <c:v>88.21</c:v>
                </c:pt>
                <c:pt idx="4602">
                  <c:v>86.739000000000004</c:v>
                </c:pt>
                <c:pt idx="4603">
                  <c:v>87.471999999999994</c:v>
                </c:pt>
                <c:pt idx="4604">
                  <c:v>81.311999999999998</c:v>
                </c:pt>
                <c:pt idx="4605">
                  <c:v>85.375</c:v>
                </c:pt>
                <c:pt idx="4606">
                  <c:v>77.296000000000006</c:v>
                </c:pt>
                <c:pt idx="4607">
                  <c:v>80.649000000000001</c:v>
                </c:pt>
                <c:pt idx="4608">
                  <c:v>60.798999999999999</c:v>
                </c:pt>
                <c:pt idx="4609">
                  <c:v>73.894999999999996</c:v>
                </c:pt>
                <c:pt idx="4610">
                  <c:v>80.156000000000006</c:v>
                </c:pt>
                <c:pt idx="4611">
                  <c:v>81.405000000000001</c:v>
                </c:pt>
                <c:pt idx="4612">
                  <c:v>85.338999999999999</c:v>
                </c:pt>
                <c:pt idx="4613">
                  <c:v>86.581999999999994</c:v>
                </c:pt>
                <c:pt idx="4614">
                  <c:v>88.096999999999994</c:v>
                </c:pt>
                <c:pt idx="4615">
                  <c:v>90.391000000000005</c:v>
                </c:pt>
                <c:pt idx="4616">
                  <c:v>89.314999999999998</c:v>
                </c:pt>
                <c:pt idx="4617">
                  <c:v>91.204999999999998</c:v>
                </c:pt>
                <c:pt idx="4618">
                  <c:v>91.033000000000001</c:v>
                </c:pt>
                <c:pt idx="4619">
                  <c:v>90.867999999999995</c:v>
                </c:pt>
                <c:pt idx="4620">
                  <c:v>90.882999999999996</c:v>
                </c:pt>
                <c:pt idx="4621">
                  <c:v>90.783000000000001</c:v>
                </c:pt>
                <c:pt idx="4622">
                  <c:v>89.600999999999999</c:v>
                </c:pt>
                <c:pt idx="4623">
                  <c:v>87.950999999999993</c:v>
                </c:pt>
                <c:pt idx="4624">
                  <c:v>89.384</c:v>
                </c:pt>
                <c:pt idx="4625">
                  <c:v>88.088999999999999</c:v>
                </c:pt>
                <c:pt idx="4626">
                  <c:v>84.304000000000002</c:v>
                </c:pt>
                <c:pt idx="4627">
                  <c:v>79.631</c:v>
                </c:pt>
                <c:pt idx="4628">
                  <c:v>78.043000000000006</c:v>
                </c:pt>
                <c:pt idx="4629">
                  <c:v>75.325999999999993</c:v>
                </c:pt>
                <c:pt idx="4630">
                  <c:v>70.731999999999999</c:v>
                </c:pt>
                <c:pt idx="4631">
                  <c:v>81.411000000000001</c:v>
                </c:pt>
                <c:pt idx="4632">
                  <c:v>80.83</c:v>
                </c:pt>
                <c:pt idx="4633">
                  <c:v>85.668999999999997</c:v>
                </c:pt>
                <c:pt idx="4634">
                  <c:v>86.516999999999996</c:v>
                </c:pt>
                <c:pt idx="4635">
                  <c:v>89.989000000000004</c:v>
                </c:pt>
                <c:pt idx="4636">
                  <c:v>89.558999999999997</c:v>
                </c:pt>
                <c:pt idx="4637">
                  <c:v>90.614000000000004</c:v>
                </c:pt>
                <c:pt idx="4638">
                  <c:v>91.87</c:v>
                </c:pt>
                <c:pt idx="4639">
                  <c:v>91.95</c:v>
                </c:pt>
                <c:pt idx="4640">
                  <c:v>92.251999999999995</c:v>
                </c:pt>
                <c:pt idx="4641">
                  <c:v>91.712000000000003</c:v>
                </c:pt>
                <c:pt idx="4642">
                  <c:v>92.43</c:v>
                </c:pt>
                <c:pt idx="4643">
                  <c:v>91.1</c:v>
                </c:pt>
                <c:pt idx="4644">
                  <c:v>89.894000000000005</c:v>
                </c:pt>
                <c:pt idx="4645">
                  <c:v>89.691000000000003</c:v>
                </c:pt>
                <c:pt idx="4646">
                  <c:v>87.929000000000002</c:v>
                </c:pt>
                <c:pt idx="4647">
                  <c:v>84.563999999999993</c:v>
                </c:pt>
                <c:pt idx="4648">
                  <c:v>81.254999999999995</c:v>
                </c:pt>
                <c:pt idx="4649">
                  <c:v>78.936999999999998</c:v>
                </c:pt>
                <c:pt idx="4650">
                  <c:v>58.685000000000002</c:v>
                </c:pt>
                <c:pt idx="4651">
                  <c:v>63.959000000000003</c:v>
                </c:pt>
                <c:pt idx="4652">
                  <c:v>81.018000000000001</c:v>
                </c:pt>
                <c:pt idx="4653">
                  <c:v>86.337999999999994</c:v>
                </c:pt>
                <c:pt idx="4654">
                  <c:v>88.105999999999995</c:v>
                </c:pt>
                <c:pt idx="4655">
                  <c:v>90.335999999999999</c:v>
                </c:pt>
                <c:pt idx="4656">
                  <c:v>89.980999999999995</c:v>
                </c:pt>
                <c:pt idx="4657">
                  <c:v>90.43</c:v>
                </c:pt>
                <c:pt idx="4658">
                  <c:v>92.033000000000001</c:v>
                </c:pt>
                <c:pt idx="4659">
                  <c:v>93.263000000000005</c:v>
                </c:pt>
                <c:pt idx="4660">
                  <c:v>92.597999999999999</c:v>
                </c:pt>
                <c:pt idx="4661">
                  <c:v>92.864000000000004</c:v>
                </c:pt>
                <c:pt idx="4662">
                  <c:v>92.614000000000004</c:v>
                </c:pt>
                <c:pt idx="4663">
                  <c:v>92.543000000000006</c:v>
                </c:pt>
                <c:pt idx="4664">
                  <c:v>91.730999999999995</c:v>
                </c:pt>
                <c:pt idx="4665">
                  <c:v>91.415999999999997</c:v>
                </c:pt>
                <c:pt idx="4666">
                  <c:v>89.766999999999996</c:v>
                </c:pt>
                <c:pt idx="4667">
                  <c:v>88.158000000000001</c:v>
                </c:pt>
                <c:pt idx="4668">
                  <c:v>87.153000000000006</c:v>
                </c:pt>
                <c:pt idx="4669">
                  <c:v>83.09</c:v>
                </c:pt>
                <c:pt idx="4670">
                  <c:v>77.882999999999996</c:v>
                </c:pt>
                <c:pt idx="4671">
                  <c:v>59.698</c:v>
                </c:pt>
                <c:pt idx="4672">
                  <c:v>78.733000000000004</c:v>
                </c:pt>
                <c:pt idx="4673">
                  <c:v>84.539000000000001</c:v>
                </c:pt>
                <c:pt idx="4674">
                  <c:v>85.837000000000003</c:v>
                </c:pt>
                <c:pt idx="4675">
                  <c:v>86.326999999999998</c:v>
                </c:pt>
                <c:pt idx="4676">
                  <c:v>90.381</c:v>
                </c:pt>
                <c:pt idx="4677">
                  <c:v>92.022000000000006</c:v>
                </c:pt>
                <c:pt idx="4678">
                  <c:v>91.563999999999993</c:v>
                </c:pt>
                <c:pt idx="4679">
                  <c:v>94.263999999999996</c:v>
                </c:pt>
                <c:pt idx="4680">
                  <c:v>92.256</c:v>
                </c:pt>
                <c:pt idx="4681">
                  <c:v>93.951999999999998</c:v>
                </c:pt>
                <c:pt idx="4682">
                  <c:v>93.578999999999994</c:v>
                </c:pt>
                <c:pt idx="4683">
                  <c:v>94.391999999999996</c:v>
                </c:pt>
                <c:pt idx="4684">
                  <c:v>91.265000000000001</c:v>
                </c:pt>
                <c:pt idx="4685">
                  <c:v>92.531000000000006</c:v>
                </c:pt>
                <c:pt idx="4686">
                  <c:v>89.457999999999998</c:v>
                </c:pt>
                <c:pt idx="4687">
                  <c:v>88.817999999999998</c:v>
                </c:pt>
                <c:pt idx="4688">
                  <c:v>88.308000000000007</c:v>
                </c:pt>
                <c:pt idx="4689">
                  <c:v>85.265000000000001</c:v>
                </c:pt>
                <c:pt idx="4690">
                  <c:v>83.182000000000002</c:v>
                </c:pt>
                <c:pt idx="4691">
                  <c:v>66.218999999999994</c:v>
                </c:pt>
                <c:pt idx="4692">
                  <c:v>67.534000000000006</c:v>
                </c:pt>
                <c:pt idx="4693">
                  <c:v>74.599999999999994</c:v>
                </c:pt>
                <c:pt idx="4694">
                  <c:v>78.668999999999997</c:v>
                </c:pt>
                <c:pt idx="4695">
                  <c:v>83.822999999999993</c:v>
                </c:pt>
                <c:pt idx="4696">
                  <c:v>87.045000000000002</c:v>
                </c:pt>
                <c:pt idx="4697">
                  <c:v>88.236000000000004</c:v>
                </c:pt>
                <c:pt idx="4698">
                  <c:v>90.534000000000006</c:v>
                </c:pt>
                <c:pt idx="4699">
                  <c:v>90.344999999999999</c:v>
                </c:pt>
                <c:pt idx="4700">
                  <c:v>88.072000000000003</c:v>
                </c:pt>
                <c:pt idx="4701">
                  <c:v>92.536000000000001</c:v>
                </c:pt>
                <c:pt idx="4702">
                  <c:v>93.781000000000006</c:v>
                </c:pt>
                <c:pt idx="4703">
                  <c:v>91.084000000000003</c:v>
                </c:pt>
                <c:pt idx="4704">
                  <c:v>94.567999999999998</c:v>
                </c:pt>
                <c:pt idx="4705">
                  <c:v>90.551000000000002</c:v>
                </c:pt>
                <c:pt idx="4706">
                  <c:v>92.813999999999993</c:v>
                </c:pt>
                <c:pt idx="4707">
                  <c:v>88.965999999999994</c:v>
                </c:pt>
                <c:pt idx="4708">
                  <c:v>90.441999999999993</c:v>
                </c:pt>
                <c:pt idx="4709">
                  <c:v>81.009</c:v>
                </c:pt>
                <c:pt idx="4710">
                  <c:v>86.569000000000003</c:v>
                </c:pt>
                <c:pt idx="4711">
                  <c:v>78.221000000000004</c:v>
                </c:pt>
                <c:pt idx="4712">
                  <c:v>78.569999999999993</c:v>
                </c:pt>
                <c:pt idx="4713">
                  <c:v>61.85</c:v>
                </c:pt>
                <c:pt idx="4714">
                  <c:v>74.704999999999998</c:v>
                </c:pt>
                <c:pt idx="4715">
                  <c:v>71.263999999999996</c:v>
                </c:pt>
                <c:pt idx="4716">
                  <c:v>85.683999999999997</c:v>
                </c:pt>
                <c:pt idx="4717">
                  <c:v>81.459000000000003</c:v>
                </c:pt>
                <c:pt idx="4718">
                  <c:v>86.093999999999994</c:v>
                </c:pt>
                <c:pt idx="4719">
                  <c:v>87.421999999999997</c:v>
                </c:pt>
                <c:pt idx="4720">
                  <c:v>87.763999999999996</c:v>
                </c:pt>
                <c:pt idx="4721">
                  <c:v>89.433999999999997</c:v>
                </c:pt>
                <c:pt idx="4722">
                  <c:v>90.438000000000002</c:v>
                </c:pt>
                <c:pt idx="4723">
                  <c:v>91.292000000000002</c:v>
                </c:pt>
                <c:pt idx="4724">
                  <c:v>87.432000000000002</c:v>
                </c:pt>
                <c:pt idx="4725">
                  <c:v>83.665999999999997</c:v>
                </c:pt>
                <c:pt idx="4726">
                  <c:v>90.087999999999994</c:v>
                </c:pt>
                <c:pt idx="4727">
                  <c:v>90.078999999999994</c:v>
                </c:pt>
                <c:pt idx="4728">
                  <c:v>84.480999999999995</c:v>
                </c:pt>
                <c:pt idx="4729">
                  <c:v>90.933999999999997</c:v>
                </c:pt>
                <c:pt idx="4730">
                  <c:v>78.402000000000001</c:v>
                </c:pt>
                <c:pt idx="4731">
                  <c:v>84.843000000000004</c:v>
                </c:pt>
                <c:pt idx="4732">
                  <c:v>54.798000000000002</c:v>
                </c:pt>
                <c:pt idx="4733">
                  <c:v>75.947999999999993</c:v>
                </c:pt>
                <c:pt idx="4734">
                  <c:v>83.375</c:v>
                </c:pt>
                <c:pt idx="4735">
                  <c:v>56.112000000000002</c:v>
                </c:pt>
                <c:pt idx="4736">
                  <c:v>81.471000000000004</c:v>
                </c:pt>
                <c:pt idx="4737">
                  <c:v>79.168999999999997</c:v>
                </c:pt>
                <c:pt idx="4738">
                  <c:v>80.44</c:v>
                </c:pt>
                <c:pt idx="4739">
                  <c:v>84.343999999999994</c:v>
                </c:pt>
                <c:pt idx="4740">
                  <c:v>80.512</c:v>
                </c:pt>
                <c:pt idx="4741">
                  <c:v>87.739000000000004</c:v>
                </c:pt>
                <c:pt idx="4742">
                  <c:v>81.974999999999994</c:v>
                </c:pt>
                <c:pt idx="4743">
                  <c:v>85.22</c:v>
                </c:pt>
                <c:pt idx="4744">
                  <c:v>85.77</c:v>
                </c:pt>
                <c:pt idx="4745">
                  <c:v>84.64</c:v>
                </c:pt>
                <c:pt idx="4746">
                  <c:v>85.644999999999996</c:v>
                </c:pt>
                <c:pt idx="4747">
                  <c:v>85.694000000000003</c:v>
                </c:pt>
                <c:pt idx="4748">
                  <c:v>86.32</c:v>
                </c:pt>
                <c:pt idx="4749">
                  <c:v>80.137</c:v>
                </c:pt>
                <c:pt idx="4750">
                  <c:v>80.878</c:v>
                </c:pt>
                <c:pt idx="4751">
                  <c:v>73.227000000000004</c:v>
                </c:pt>
                <c:pt idx="4752">
                  <c:v>75.703999999999994</c:v>
                </c:pt>
                <c:pt idx="4753">
                  <c:v>80.149000000000001</c:v>
                </c:pt>
                <c:pt idx="4754">
                  <c:v>78.917000000000002</c:v>
                </c:pt>
                <c:pt idx="4755">
                  <c:v>71.768000000000001</c:v>
                </c:pt>
                <c:pt idx="4756">
                  <c:v>72.364000000000004</c:v>
                </c:pt>
                <c:pt idx="4757">
                  <c:v>81.319999999999993</c:v>
                </c:pt>
                <c:pt idx="4758">
                  <c:v>82.659000000000006</c:v>
                </c:pt>
                <c:pt idx="4759">
                  <c:v>80.929000000000002</c:v>
                </c:pt>
                <c:pt idx="4760">
                  <c:v>80.789000000000001</c:v>
                </c:pt>
                <c:pt idx="4761">
                  <c:v>83.13</c:v>
                </c:pt>
                <c:pt idx="4762">
                  <c:v>81.816000000000003</c:v>
                </c:pt>
                <c:pt idx="4763">
                  <c:v>79.817999999999998</c:v>
                </c:pt>
                <c:pt idx="4764">
                  <c:v>80.242000000000004</c:v>
                </c:pt>
                <c:pt idx="4765">
                  <c:v>78.713999999999999</c:v>
                </c:pt>
                <c:pt idx="4766">
                  <c:v>80.921000000000006</c:v>
                </c:pt>
                <c:pt idx="4767">
                  <c:v>73.652000000000001</c:v>
                </c:pt>
                <c:pt idx="4768">
                  <c:v>74.421000000000006</c:v>
                </c:pt>
                <c:pt idx="4769">
                  <c:v>78.686999999999998</c:v>
                </c:pt>
                <c:pt idx="4770">
                  <c:v>72.402000000000001</c:v>
                </c:pt>
                <c:pt idx="4771">
                  <c:v>68.816999999999993</c:v>
                </c:pt>
                <c:pt idx="4772">
                  <c:v>78.887</c:v>
                </c:pt>
                <c:pt idx="4773">
                  <c:v>77.885000000000005</c:v>
                </c:pt>
                <c:pt idx="4774">
                  <c:v>60.606999999999999</c:v>
                </c:pt>
                <c:pt idx="4775">
                  <c:v>68.287999999999997</c:v>
                </c:pt>
                <c:pt idx="4776">
                  <c:v>67.326999999999998</c:v>
                </c:pt>
                <c:pt idx="4777">
                  <c:v>52.176000000000002</c:v>
                </c:pt>
                <c:pt idx="4778">
                  <c:v>56.124000000000002</c:v>
                </c:pt>
                <c:pt idx="4779">
                  <c:v>48.170999999999999</c:v>
                </c:pt>
                <c:pt idx="4780">
                  <c:v>58.85</c:v>
                </c:pt>
                <c:pt idx="4781">
                  <c:v>63.128999999999998</c:v>
                </c:pt>
                <c:pt idx="4782">
                  <c:v>72.051000000000002</c:v>
                </c:pt>
                <c:pt idx="4783">
                  <c:v>69.489000000000004</c:v>
                </c:pt>
                <c:pt idx="4784">
                  <c:v>52.094000000000001</c:v>
                </c:pt>
                <c:pt idx="4785">
                  <c:v>72.349999999999994</c:v>
                </c:pt>
                <c:pt idx="4786">
                  <c:v>80.951999999999998</c:v>
                </c:pt>
                <c:pt idx="4787">
                  <c:v>80.641999999999996</c:v>
                </c:pt>
                <c:pt idx="4788">
                  <c:v>73.962000000000003</c:v>
                </c:pt>
                <c:pt idx="4789">
                  <c:v>72.492999999999995</c:v>
                </c:pt>
                <c:pt idx="4790">
                  <c:v>73.588999999999999</c:v>
                </c:pt>
                <c:pt idx="4791">
                  <c:v>76.763999999999996</c:v>
                </c:pt>
                <c:pt idx="4792">
                  <c:v>73.367000000000004</c:v>
                </c:pt>
                <c:pt idx="4793">
                  <c:v>62.84</c:v>
                </c:pt>
                <c:pt idx="4794">
                  <c:v>56.247</c:v>
                </c:pt>
                <c:pt idx="4795">
                  <c:v>56.079000000000001</c:v>
                </c:pt>
                <c:pt idx="4796">
                  <c:v>67.149000000000001</c:v>
                </c:pt>
                <c:pt idx="4797">
                  <c:v>63.341000000000001</c:v>
                </c:pt>
                <c:pt idx="4798">
                  <c:v>35.545000000000002</c:v>
                </c:pt>
                <c:pt idx="4799">
                  <c:v>64.911000000000001</c:v>
                </c:pt>
                <c:pt idx="4800">
                  <c:v>66.543000000000006</c:v>
                </c:pt>
                <c:pt idx="4801">
                  <c:v>68.197000000000003</c:v>
                </c:pt>
                <c:pt idx="4802">
                  <c:v>57.499000000000002</c:v>
                </c:pt>
                <c:pt idx="4803">
                  <c:v>50.604999999999997</c:v>
                </c:pt>
                <c:pt idx="4804">
                  <c:v>63.643000000000001</c:v>
                </c:pt>
                <c:pt idx="4805">
                  <c:v>67.141000000000005</c:v>
                </c:pt>
                <c:pt idx="4806">
                  <c:v>61.521999999999998</c:v>
                </c:pt>
                <c:pt idx="4807">
                  <c:v>50.143000000000001</c:v>
                </c:pt>
                <c:pt idx="4808">
                  <c:v>63.81</c:v>
                </c:pt>
                <c:pt idx="4809">
                  <c:v>71.284999999999997</c:v>
                </c:pt>
                <c:pt idx="4810">
                  <c:v>58.604999999999997</c:v>
                </c:pt>
                <c:pt idx="4811">
                  <c:v>70.036000000000001</c:v>
                </c:pt>
                <c:pt idx="4812">
                  <c:v>69.117000000000004</c:v>
                </c:pt>
                <c:pt idx="4813">
                  <c:v>60.335000000000001</c:v>
                </c:pt>
                <c:pt idx="4814">
                  <c:v>46.588999999999999</c:v>
                </c:pt>
                <c:pt idx="4815">
                  <c:v>48.134</c:v>
                </c:pt>
                <c:pt idx="4816">
                  <c:v>67.947000000000003</c:v>
                </c:pt>
                <c:pt idx="4817">
                  <c:v>66.738</c:v>
                </c:pt>
                <c:pt idx="4818">
                  <c:v>49.215000000000003</c:v>
                </c:pt>
                <c:pt idx="4819">
                  <c:v>65.760999999999996</c:v>
                </c:pt>
                <c:pt idx="4820">
                  <c:v>59.533999999999999</c:v>
                </c:pt>
                <c:pt idx="4821">
                  <c:v>49.877000000000002</c:v>
                </c:pt>
                <c:pt idx="4822">
                  <c:v>60.531999999999996</c:v>
                </c:pt>
                <c:pt idx="4823">
                  <c:v>63.534999999999997</c:v>
                </c:pt>
                <c:pt idx="4824">
                  <c:v>67.363</c:v>
                </c:pt>
                <c:pt idx="4825">
                  <c:v>77.143000000000001</c:v>
                </c:pt>
                <c:pt idx="4826">
                  <c:v>70.56</c:v>
                </c:pt>
                <c:pt idx="4827">
                  <c:v>73.843999999999994</c:v>
                </c:pt>
                <c:pt idx="4828">
                  <c:v>74.153999999999996</c:v>
                </c:pt>
                <c:pt idx="4829">
                  <c:v>72.052999999999997</c:v>
                </c:pt>
                <c:pt idx="4830">
                  <c:v>74.045000000000002</c:v>
                </c:pt>
                <c:pt idx="4831">
                  <c:v>70.180000000000007</c:v>
                </c:pt>
                <c:pt idx="4832">
                  <c:v>61.305</c:v>
                </c:pt>
                <c:pt idx="4833">
                  <c:v>74.17</c:v>
                </c:pt>
                <c:pt idx="4834">
                  <c:v>70.293999999999997</c:v>
                </c:pt>
                <c:pt idx="4835">
                  <c:v>70.075000000000003</c:v>
                </c:pt>
                <c:pt idx="4836">
                  <c:v>66.292000000000002</c:v>
                </c:pt>
                <c:pt idx="4837">
                  <c:v>20.654</c:v>
                </c:pt>
                <c:pt idx="4838">
                  <c:v>63.003999999999998</c:v>
                </c:pt>
                <c:pt idx="4839">
                  <c:v>65.042000000000002</c:v>
                </c:pt>
                <c:pt idx="4840">
                  <c:v>71.179000000000002</c:v>
                </c:pt>
                <c:pt idx="4841">
                  <c:v>72.537000000000006</c:v>
                </c:pt>
                <c:pt idx="4842">
                  <c:v>64.207999999999998</c:v>
                </c:pt>
                <c:pt idx="4843">
                  <c:v>62.036000000000001</c:v>
                </c:pt>
                <c:pt idx="4844">
                  <c:v>69.006</c:v>
                </c:pt>
                <c:pt idx="4845">
                  <c:v>48.531999999999996</c:v>
                </c:pt>
                <c:pt idx="4846">
                  <c:v>63.902000000000001</c:v>
                </c:pt>
                <c:pt idx="4847">
                  <c:v>64.825000000000003</c:v>
                </c:pt>
                <c:pt idx="4848">
                  <c:v>54.59</c:v>
                </c:pt>
                <c:pt idx="4849">
                  <c:v>70.584999999999994</c:v>
                </c:pt>
                <c:pt idx="4850">
                  <c:v>76.686000000000007</c:v>
                </c:pt>
                <c:pt idx="4851">
                  <c:v>63.941000000000003</c:v>
                </c:pt>
                <c:pt idx="4852">
                  <c:v>66.073999999999998</c:v>
                </c:pt>
                <c:pt idx="4853">
                  <c:v>69.563000000000002</c:v>
                </c:pt>
                <c:pt idx="4854">
                  <c:v>77.069000000000003</c:v>
                </c:pt>
                <c:pt idx="4855">
                  <c:v>73.918999999999997</c:v>
                </c:pt>
                <c:pt idx="4856">
                  <c:v>64.635999999999996</c:v>
                </c:pt>
                <c:pt idx="4857">
                  <c:v>71.653000000000006</c:v>
                </c:pt>
                <c:pt idx="4858">
                  <c:v>61.432000000000002</c:v>
                </c:pt>
                <c:pt idx="4859">
                  <c:v>77.486000000000004</c:v>
                </c:pt>
                <c:pt idx="4860">
                  <c:v>67.114000000000004</c:v>
                </c:pt>
                <c:pt idx="4861">
                  <c:v>0</c:v>
                </c:pt>
                <c:pt idx="4862">
                  <c:v>72.525000000000006</c:v>
                </c:pt>
                <c:pt idx="4863">
                  <c:v>73.918000000000006</c:v>
                </c:pt>
                <c:pt idx="4864">
                  <c:v>71.253</c:v>
                </c:pt>
                <c:pt idx="4865">
                  <c:v>77.905000000000001</c:v>
                </c:pt>
                <c:pt idx="4866">
                  <c:v>66.444000000000003</c:v>
                </c:pt>
                <c:pt idx="4867">
                  <c:v>79.900000000000006</c:v>
                </c:pt>
                <c:pt idx="4868">
                  <c:v>76.391999999999996</c:v>
                </c:pt>
                <c:pt idx="4869">
                  <c:v>74.186000000000007</c:v>
                </c:pt>
                <c:pt idx="4870">
                  <c:v>75.001999999999995</c:v>
                </c:pt>
                <c:pt idx="4871">
                  <c:v>69.510999999999996</c:v>
                </c:pt>
                <c:pt idx="4872">
                  <c:v>64.828999999999994</c:v>
                </c:pt>
                <c:pt idx="4873">
                  <c:v>46.503999999999998</c:v>
                </c:pt>
                <c:pt idx="4874">
                  <c:v>75.292000000000002</c:v>
                </c:pt>
                <c:pt idx="4875">
                  <c:v>74.66</c:v>
                </c:pt>
                <c:pt idx="4876">
                  <c:v>51.176000000000002</c:v>
                </c:pt>
                <c:pt idx="4877">
                  <c:v>66.277000000000001</c:v>
                </c:pt>
                <c:pt idx="4878">
                  <c:v>35.137</c:v>
                </c:pt>
                <c:pt idx="4879">
                  <c:v>76.742999999999995</c:v>
                </c:pt>
                <c:pt idx="4880">
                  <c:v>56.944000000000003</c:v>
                </c:pt>
                <c:pt idx="4881">
                  <c:v>72.567999999999998</c:v>
                </c:pt>
                <c:pt idx="4882">
                  <c:v>59.16</c:v>
                </c:pt>
                <c:pt idx="4883">
                  <c:v>68.75</c:v>
                </c:pt>
                <c:pt idx="4884">
                  <c:v>62.866</c:v>
                </c:pt>
                <c:pt idx="4885">
                  <c:v>76.301000000000002</c:v>
                </c:pt>
                <c:pt idx="4886">
                  <c:v>71.262</c:v>
                </c:pt>
                <c:pt idx="4887">
                  <c:v>76.745000000000005</c:v>
                </c:pt>
                <c:pt idx="4888">
                  <c:v>79.055000000000007</c:v>
                </c:pt>
                <c:pt idx="4889">
                  <c:v>78.097999999999999</c:v>
                </c:pt>
                <c:pt idx="4890">
                  <c:v>80.509</c:v>
                </c:pt>
                <c:pt idx="4891">
                  <c:v>76.605000000000004</c:v>
                </c:pt>
                <c:pt idx="4892">
                  <c:v>81.813000000000002</c:v>
                </c:pt>
                <c:pt idx="4893">
                  <c:v>78.909000000000006</c:v>
                </c:pt>
                <c:pt idx="4894">
                  <c:v>77.984999999999999</c:v>
                </c:pt>
                <c:pt idx="4895">
                  <c:v>78.102000000000004</c:v>
                </c:pt>
                <c:pt idx="4896">
                  <c:v>75.328999999999994</c:v>
                </c:pt>
                <c:pt idx="4897">
                  <c:v>70.322999999999993</c:v>
                </c:pt>
                <c:pt idx="4898">
                  <c:v>54.457999999999998</c:v>
                </c:pt>
                <c:pt idx="4899">
                  <c:v>70.486999999999995</c:v>
                </c:pt>
                <c:pt idx="4900">
                  <c:v>55.137</c:v>
                </c:pt>
                <c:pt idx="4901">
                  <c:v>56.075000000000003</c:v>
                </c:pt>
                <c:pt idx="4902">
                  <c:v>71.8</c:v>
                </c:pt>
                <c:pt idx="4903">
                  <c:v>77.682000000000002</c:v>
                </c:pt>
                <c:pt idx="4904">
                  <c:v>79.980999999999995</c:v>
                </c:pt>
                <c:pt idx="4905">
                  <c:v>79.161000000000001</c:v>
                </c:pt>
                <c:pt idx="4906">
                  <c:v>79.225999999999999</c:v>
                </c:pt>
                <c:pt idx="4907">
                  <c:v>77.222999999999999</c:v>
                </c:pt>
                <c:pt idx="4908">
                  <c:v>78.971000000000004</c:v>
                </c:pt>
                <c:pt idx="4909">
                  <c:v>80.876000000000005</c:v>
                </c:pt>
                <c:pt idx="4910">
                  <c:v>81.727999999999994</c:v>
                </c:pt>
                <c:pt idx="4911">
                  <c:v>80.207999999999998</c:v>
                </c:pt>
                <c:pt idx="4912">
                  <c:v>80.506</c:v>
                </c:pt>
                <c:pt idx="4913">
                  <c:v>81.718000000000004</c:v>
                </c:pt>
                <c:pt idx="4914">
                  <c:v>81.935000000000002</c:v>
                </c:pt>
                <c:pt idx="4915">
                  <c:v>81.269000000000005</c:v>
                </c:pt>
                <c:pt idx="4916">
                  <c:v>77.849999999999994</c:v>
                </c:pt>
                <c:pt idx="4917">
                  <c:v>78.103999999999999</c:v>
                </c:pt>
                <c:pt idx="4918">
                  <c:v>76.347999999999999</c:v>
                </c:pt>
                <c:pt idx="4919">
                  <c:v>70.887</c:v>
                </c:pt>
                <c:pt idx="4920">
                  <c:v>64.287999999999997</c:v>
                </c:pt>
                <c:pt idx="4921">
                  <c:v>44.475000000000001</c:v>
                </c:pt>
                <c:pt idx="4922">
                  <c:v>75.117999999999995</c:v>
                </c:pt>
                <c:pt idx="4923">
                  <c:v>76.971999999999994</c:v>
                </c:pt>
                <c:pt idx="4924">
                  <c:v>77.128</c:v>
                </c:pt>
                <c:pt idx="4925">
                  <c:v>82.625</c:v>
                </c:pt>
                <c:pt idx="4926">
                  <c:v>80.694000000000003</c:v>
                </c:pt>
                <c:pt idx="4927">
                  <c:v>81.965999999999994</c:v>
                </c:pt>
                <c:pt idx="4928">
                  <c:v>85.287999999999997</c:v>
                </c:pt>
                <c:pt idx="4929">
                  <c:v>82.986000000000004</c:v>
                </c:pt>
                <c:pt idx="4930">
                  <c:v>86.406999999999996</c:v>
                </c:pt>
                <c:pt idx="4931">
                  <c:v>84.566999999999993</c:v>
                </c:pt>
                <c:pt idx="4932">
                  <c:v>84.596000000000004</c:v>
                </c:pt>
                <c:pt idx="4933">
                  <c:v>82.501999999999995</c:v>
                </c:pt>
                <c:pt idx="4934">
                  <c:v>86.325999999999993</c:v>
                </c:pt>
                <c:pt idx="4935">
                  <c:v>83.457999999999998</c:v>
                </c:pt>
                <c:pt idx="4936">
                  <c:v>81.125</c:v>
                </c:pt>
                <c:pt idx="4937">
                  <c:v>77.417000000000002</c:v>
                </c:pt>
                <c:pt idx="4938">
                  <c:v>79.058999999999997</c:v>
                </c:pt>
                <c:pt idx="4939">
                  <c:v>77.525999999999996</c:v>
                </c:pt>
                <c:pt idx="4940">
                  <c:v>66.875</c:v>
                </c:pt>
                <c:pt idx="4941">
                  <c:v>47.845999999999997</c:v>
                </c:pt>
                <c:pt idx="4942">
                  <c:v>74.403999999999996</c:v>
                </c:pt>
                <c:pt idx="4943">
                  <c:v>74.481999999999999</c:v>
                </c:pt>
                <c:pt idx="4944">
                  <c:v>78.082999999999998</c:v>
                </c:pt>
                <c:pt idx="4945">
                  <c:v>81.882999999999996</c:v>
                </c:pt>
                <c:pt idx="4946">
                  <c:v>83.016999999999996</c:v>
                </c:pt>
                <c:pt idx="4947">
                  <c:v>84.572000000000003</c:v>
                </c:pt>
                <c:pt idx="4948">
                  <c:v>85.212000000000003</c:v>
                </c:pt>
                <c:pt idx="4949">
                  <c:v>86.909000000000006</c:v>
                </c:pt>
                <c:pt idx="4950">
                  <c:v>88.793999999999997</c:v>
                </c:pt>
                <c:pt idx="4951">
                  <c:v>86.911000000000001</c:v>
                </c:pt>
                <c:pt idx="4952">
                  <c:v>86.57</c:v>
                </c:pt>
                <c:pt idx="4953">
                  <c:v>88.483000000000004</c:v>
                </c:pt>
                <c:pt idx="4954">
                  <c:v>84.09</c:v>
                </c:pt>
                <c:pt idx="4955">
                  <c:v>88.688000000000002</c:v>
                </c:pt>
                <c:pt idx="4956">
                  <c:v>84.33</c:v>
                </c:pt>
                <c:pt idx="4957">
                  <c:v>85.283000000000001</c:v>
                </c:pt>
                <c:pt idx="4958">
                  <c:v>82.504999999999995</c:v>
                </c:pt>
                <c:pt idx="4959">
                  <c:v>86.236999999999995</c:v>
                </c:pt>
                <c:pt idx="4960">
                  <c:v>75.837000000000003</c:v>
                </c:pt>
                <c:pt idx="4961">
                  <c:v>73.613</c:v>
                </c:pt>
                <c:pt idx="4962">
                  <c:v>65.728999999999999</c:v>
                </c:pt>
                <c:pt idx="4963">
                  <c:v>71.058000000000007</c:v>
                </c:pt>
                <c:pt idx="4964">
                  <c:v>74.793999999999997</c:v>
                </c:pt>
                <c:pt idx="4965">
                  <c:v>82.819000000000003</c:v>
                </c:pt>
                <c:pt idx="4966">
                  <c:v>83.32</c:v>
                </c:pt>
                <c:pt idx="4967">
                  <c:v>86.948999999999998</c:v>
                </c:pt>
                <c:pt idx="4968">
                  <c:v>86.704999999999998</c:v>
                </c:pt>
                <c:pt idx="4969">
                  <c:v>87.688000000000002</c:v>
                </c:pt>
                <c:pt idx="4970">
                  <c:v>89.010999999999996</c:v>
                </c:pt>
                <c:pt idx="4971">
                  <c:v>88.614000000000004</c:v>
                </c:pt>
                <c:pt idx="4972">
                  <c:v>89.180999999999997</c:v>
                </c:pt>
                <c:pt idx="4973">
                  <c:v>88.55</c:v>
                </c:pt>
                <c:pt idx="4974">
                  <c:v>89.754000000000005</c:v>
                </c:pt>
                <c:pt idx="4975">
                  <c:v>90.926000000000002</c:v>
                </c:pt>
                <c:pt idx="4976">
                  <c:v>88.191999999999993</c:v>
                </c:pt>
                <c:pt idx="4977">
                  <c:v>86.507999999999996</c:v>
                </c:pt>
                <c:pt idx="4978">
                  <c:v>88.34</c:v>
                </c:pt>
                <c:pt idx="4979">
                  <c:v>80.935000000000002</c:v>
                </c:pt>
                <c:pt idx="4980">
                  <c:v>85.284000000000006</c:v>
                </c:pt>
                <c:pt idx="4981">
                  <c:v>77.287999999999997</c:v>
                </c:pt>
                <c:pt idx="4982">
                  <c:v>80.613</c:v>
                </c:pt>
                <c:pt idx="4983">
                  <c:v>59.417999999999999</c:v>
                </c:pt>
                <c:pt idx="4984">
                  <c:v>74.260999999999996</c:v>
                </c:pt>
                <c:pt idx="4985">
                  <c:v>79.97</c:v>
                </c:pt>
                <c:pt idx="4986">
                  <c:v>81.427000000000007</c:v>
                </c:pt>
                <c:pt idx="4987">
                  <c:v>85.268000000000001</c:v>
                </c:pt>
                <c:pt idx="4988">
                  <c:v>86.977000000000004</c:v>
                </c:pt>
                <c:pt idx="4989">
                  <c:v>88.016999999999996</c:v>
                </c:pt>
                <c:pt idx="4990">
                  <c:v>90.209000000000003</c:v>
                </c:pt>
                <c:pt idx="4991">
                  <c:v>89.111000000000004</c:v>
                </c:pt>
                <c:pt idx="4992">
                  <c:v>91.745999999999995</c:v>
                </c:pt>
                <c:pt idx="4993">
                  <c:v>90.974000000000004</c:v>
                </c:pt>
                <c:pt idx="4994">
                  <c:v>90.769000000000005</c:v>
                </c:pt>
                <c:pt idx="4995">
                  <c:v>91.61</c:v>
                </c:pt>
                <c:pt idx="4996">
                  <c:v>90.790999999999997</c:v>
                </c:pt>
                <c:pt idx="4997">
                  <c:v>89.477999999999994</c:v>
                </c:pt>
                <c:pt idx="4998">
                  <c:v>87.986000000000004</c:v>
                </c:pt>
                <c:pt idx="4999">
                  <c:v>89.295000000000002</c:v>
                </c:pt>
                <c:pt idx="5000">
                  <c:v>88.063000000000002</c:v>
                </c:pt>
                <c:pt idx="5001">
                  <c:v>84.3</c:v>
                </c:pt>
                <c:pt idx="5002">
                  <c:v>81.275000000000006</c:v>
                </c:pt>
                <c:pt idx="5003">
                  <c:v>78.078000000000003</c:v>
                </c:pt>
                <c:pt idx="5004">
                  <c:v>74.78</c:v>
                </c:pt>
                <c:pt idx="5005">
                  <c:v>68.566000000000003</c:v>
                </c:pt>
                <c:pt idx="5006">
                  <c:v>81.08</c:v>
                </c:pt>
                <c:pt idx="5007">
                  <c:v>80.197000000000003</c:v>
                </c:pt>
                <c:pt idx="5008">
                  <c:v>85.316000000000003</c:v>
                </c:pt>
                <c:pt idx="5009">
                  <c:v>86.262</c:v>
                </c:pt>
                <c:pt idx="5010">
                  <c:v>89.786000000000001</c:v>
                </c:pt>
                <c:pt idx="5011">
                  <c:v>89.27</c:v>
                </c:pt>
                <c:pt idx="5012">
                  <c:v>91.100999999999999</c:v>
                </c:pt>
                <c:pt idx="5013">
                  <c:v>91.772999999999996</c:v>
                </c:pt>
                <c:pt idx="5014">
                  <c:v>91.733000000000004</c:v>
                </c:pt>
                <c:pt idx="5015">
                  <c:v>92.882000000000005</c:v>
                </c:pt>
                <c:pt idx="5016">
                  <c:v>91.503</c:v>
                </c:pt>
                <c:pt idx="5017">
                  <c:v>92.183999999999997</c:v>
                </c:pt>
                <c:pt idx="5018">
                  <c:v>90.831999999999994</c:v>
                </c:pt>
                <c:pt idx="5019">
                  <c:v>90.477000000000004</c:v>
                </c:pt>
                <c:pt idx="5020">
                  <c:v>89.480999999999995</c:v>
                </c:pt>
                <c:pt idx="5021">
                  <c:v>87.543000000000006</c:v>
                </c:pt>
                <c:pt idx="5022">
                  <c:v>85.381</c:v>
                </c:pt>
                <c:pt idx="5023">
                  <c:v>80.768000000000001</c:v>
                </c:pt>
                <c:pt idx="5024">
                  <c:v>78.287000000000006</c:v>
                </c:pt>
                <c:pt idx="5025">
                  <c:v>56.853000000000002</c:v>
                </c:pt>
                <c:pt idx="5026">
                  <c:v>66.248000000000005</c:v>
                </c:pt>
                <c:pt idx="5027">
                  <c:v>80.908000000000001</c:v>
                </c:pt>
                <c:pt idx="5028">
                  <c:v>86.052999999999997</c:v>
                </c:pt>
                <c:pt idx="5029">
                  <c:v>88.451999999999998</c:v>
                </c:pt>
                <c:pt idx="5030">
                  <c:v>90.22</c:v>
                </c:pt>
                <c:pt idx="5031">
                  <c:v>89.709000000000003</c:v>
                </c:pt>
                <c:pt idx="5032">
                  <c:v>90.986999999999995</c:v>
                </c:pt>
                <c:pt idx="5033">
                  <c:v>91.872</c:v>
                </c:pt>
                <c:pt idx="5034">
                  <c:v>93.015000000000001</c:v>
                </c:pt>
                <c:pt idx="5035">
                  <c:v>92.275999999999996</c:v>
                </c:pt>
                <c:pt idx="5036">
                  <c:v>92.513999999999996</c:v>
                </c:pt>
                <c:pt idx="5037">
                  <c:v>92.283000000000001</c:v>
                </c:pt>
                <c:pt idx="5038">
                  <c:v>92.182000000000002</c:v>
                </c:pt>
                <c:pt idx="5039">
                  <c:v>92.27</c:v>
                </c:pt>
                <c:pt idx="5040">
                  <c:v>91.055999999999997</c:v>
                </c:pt>
                <c:pt idx="5041">
                  <c:v>89.358000000000004</c:v>
                </c:pt>
                <c:pt idx="5042">
                  <c:v>88.82</c:v>
                </c:pt>
                <c:pt idx="5043">
                  <c:v>86.616</c:v>
                </c:pt>
                <c:pt idx="5044">
                  <c:v>82.361999999999995</c:v>
                </c:pt>
                <c:pt idx="5045">
                  <c:v>77.353999999999999</c:v>
                </c:pt>
                <c:pt idx="5046">
                  <c:v>61.874000000000002</c:v>
                </c:pt>
                <c:pt idx="5047">
                  <c:v>79.185000000000002</c:v>
                </c:pt>
                <c:pt idx="5048">
                  <c:v>84.69</c:v>
                </c:pt>
                <c:pt idx="5049">
                  <c:v>86.412000000000006</c:v>
                </c:pt>
                <c:pt idx="5050">
                  <c:v>86.391000000000005</c:v>
                </c:pt>
                <c:pt idx="5051">
                  <c:v>90.290999999999997</c:v>
                </c:pt>
                <c:pt idx="5052">
                  <c:v>91.965000000000003</c:v>
                </c:pt>
                <c:pt idx="5053">
                  <c:v>91.421000000000006</c:v>
                </c:pt>
                <c:pt idx="5054">
                  <c:v>94.099000000000004</c:v>
                </c:pt>
                <c:pt idx="5055">
                  <c:v>91.998999999999995</c:v>
                </c:pt>
                <c:pt idx="5056">
                  <c:v>94.555000000000007</c:v>
                </c:pt>
                <c:pt idx="5057">
                  <c:v>93.465999999999994</c:v>
                </c:pt>
                <c:pt idx="5058">
                  <c:v>94.233999999999995</c:v>
                </c:pt>
                <c:pt idx="5059">
                  <c:v>92.147999999999996</c:v>
                </c:pt>
                <c:pt idx="5060">
                  <c:v>92.328999999999994</c:v>
                </c:pt>
                <c:pt idx="5061">
                  <c:v>89.197999999999993</c:v>
                </c:pt>
                <c:pt idx="5062">
                  <c:v>88.596000000000004</c:v>
                </c:pt>
                <c:pt idx="5063">
                  <c:v>88.010999999999996</c:v>
                </c:pt>
                <c:pt idx="5064">
                  <c:v>84.89</c:v>
                </c:pt>
                <c:pt idx="5065">
                  <c:v>82.78</c:v>
                </c:pt>
                <c:pt idx="5066">
                  <c:v>67.864000000000004</c:v>
                </c:pt>
                <c:pt idx="5067">
                  <c:v>64.760999999999996</c:v>
                </c:pt>
                <c:pt idx="5068">
                  <c:v>75.016999999999996</c:v>
                </c:pt>
                <c:pt idx="5069">
                  <c:v>79.867000000000004</c:v>
                </c:pt>
                <c:pt idx="5070">
                  <c:v>83.994</c:v>
                </c:pt>
                <c:pt idx="5071">
                  <c:v>87.043000000000006</c:v>
                </c:pt>
                <c:pt idx="5072">
                  <c:v>88.125</c:v>
                </c:pt>
                <c:pt idx="5073">
                  <c:v>91.234999999999999</c:v>
                </c:pt>
                <c:pt idx="5074">
                  <c:v>90.298000000000002</c:v>
                </c:pt>
                <c:pt idx="5075">
                  <c:v>87.977000000000004</c:v>
                </c:pt>
                <c:pt idx="5076">
                  <c:v>93.311000000000007</c:v>
                </c:pt>
                <c:pt idx="5077">
                  <c:v>93.738</c:v>
                </c:pt>
                <c:pt idx="5078">
                  <c:v>90.92</c:v>
                </c:pt>
                <c:pt idx="5079">
                  <c:v>95.078999999999994</c:v>
                </c:pt>
                <c:pt idx="5080">
                  <c:v>90.387</c:v>
                </c:pt>
                <c:pt idx="5081">
                  <c:v>92.676000000000002</c:v>
                </c:pt>
                <c:pt idx="5082">
                  <c:v>88.802000000000007</c:v>
                </c:pt>
                <c:pt idx="5083">
                  <c:v>90.96</c:v>
                </c:pt>
                <c:pt idx="5084">
                  <c:v>81.063000000000002</c:v>
                </c:pt>
                <c:pt idx="5085">
                  <c:v>86.564999999999998</c:v>
                </c:pt>
                <c:pt idx="5086">
                  <c:v>79.281999999999996</c:v>
                </c:pt>
                <c:pt idx="5087">
                  <c:v>78.650000000000006</c:v>
                </c:pt>
                <c:pt idx="5088">
                  <c:v>64.206999999999994</c:v>
                </c:pt>
                <c:pt idx="5089">
                  <c:v>73.826999999999998</c:v>
                </c:pt>
                <c:pt idx="5090">
                  <c:v>70.066999999999993</c:v>
                </c:pt>
                <c:pt idx="5091">
                  <c:v>85.436000000000007</c:v>
                </c:pt>
                <c:pt idx="5092">
                  <c:v>80.968000000000004</c:v>
                </c:pt>
                <c:pt idx="5093">
                  <c:v>86.725999999999999</c:v>
                </c:pt>
                <c:pt idx="5094">
                  <c:v>87.305999999999997</c:v>
                </c:pt>
                <c:pt idx="5095">
                  <c:v>87.566999999999993</c:v>
                </c:pt>
                <c:pt idx="5096">
                  <c:v>90.075999999999993</c:v>
                </c:pt>
                <c:pt idx="5097">
                  <c:v>90.323999999999998</c:v>
                </c:pt>
                <c:pt idx="5098">
                  <c:v>91.162000000000006</c:v>
                </c:pt>
                <c:pt idx="5099">
                  <c:v>87.31</c:v>
                </c:pt>
                <c:pt idx="5100">
                  <c:v>84.847999999999999</c:v>
                </c:pt>
                <c:pt idx="5101">
                  <c:v>89.95</c:v>
                </c:pt>
                <c:pt idx="5102">
                  <c:v>90.152000000000001</c:v>
                </c:pt>
                <c:pt idx="5103">
                  <c:v>85.347999999999999</c:v>
                </c:pt>
                <c:pt idx="5104">
                  <c:v>90.962000000000003</c:v>
                </c:pt>
                <c:pt idx="5105">
                  <c:v>78.322999999999993</c:v>
                </c:pt>
                <c:pt idx="5106">
                  <c:v>85.509</c:v>
                </c:pt>
                <c:pt idx="5107">
                  <c:v>57.290999999999997</c:v>
                </c:pt>
                <c:pt idx="5108">
                  <c:v>76.686000000000007</c:v>
                </c:pt>
                <c:pt idx="5109">
                  <c:v>83.194999999999993</c:v>
                </c:pt>
                <c:pt idx="5110">
                  <c:v>40.93</c:v>
                </c:pt>
                <c:pt idx="5111">
                  <c:v>81.13</c:v>
                </c:pt>
                <c:pt idx="5112">
                  <c:v>78.066999999999993</c:v>
                </c:pt>
                <c:pt idx="5113">
                  <c:v>81.438000000000002</c:v>
                </c:pt>
                <c:pt idx="5114">
                  <c:v>83.807000000000002</c:v>
                </c:pt>
                <c:pt idx="5115">
                  <c:v>79.849000000000004</c:v>
                </c:pt>
                <c:pt idx="5116">
                  <c:v>87.423000000000002</c:v>
                </c:pt>
                <c:pt idx="5117">
                  <c:v>81.054000000000002</c:v>
                </c:pt>
                <c:pt idx="5118">
                  <c:v>84.847999999999999</c:v>
                </c:pt>
                <c:pt idx="5119">
                  <c:v>85.325999999999993</c:v>
                </c:pt>
                <c:pt idx="5120">
                  <c:v>85.116</c:v>
                </c:pt>
                <c:pt idx="5121">
                  <c:v>85.31</c:v>
                </c:pt>
                <c:pt idx="5122">
                  <c:v>85.334000000000003</c:v>
                </c:pt>
                <c:pt idx="5123">
                  <c:v>86.626999999999995</c:v>
                </c:pt>
                <c:pt idx="5124">
                  <c:v>79.396000000000001</c:v>
                </c:pt>
                <c:pt idx="5125">
                  <c:v>80.552999999999997</c:v>
                </c:pt>
                <c:pt idx="5126">
                  <c:v>73.091999999999999</c:v>
                </c:pt>
                <c:pt idx="5127">
                  <c:v>75.783000000000001</c:v>
                </c:pt>
                <c:pt idx="5128">
                  <c:v>80.289000000000001</c:v>
                </c:pt>
                <c:pt idx="5129">
                  <c:v>79.009</c:v>
                </c:pt>
                <c:pt idx="5130">
                  <c:v>70.790999999999997</c:v>
                </c:pt>
                <c:pt idx="5131">
                  <c:v>72.64</c:v>
                </c:pt>
                <c:pt idx="5132">
                  <c:v>81.257000000000005</c:v>
                </c:pt>
                <c:pt idx="5133">
                  <c:v>83.2</c:v>
                </c:pt>
                <c:pt idx="5134">
                  <c:v>80.117000000000004</c:v>
                </c:pt>
                <c:pt idx="5135">
                  <c:v>79.858999999999995</c:v>
                </c:pt>
                <c:pt idx="5136">
                  <c:v>82.406000000000006</c:v>
                </c:pt>
                <c:pt idx="5137">
                  <c:v>82.305000000000007</c:v>
                </c:pt>
                <c:pt idx="5138">
                  <c:v>78.834999999999994</c:v>
                </c:pt>
                <c:pt idx="5139">
                  <c:v>79.317999999999998</c:v>
                </c:pt>
                <c:pt idx="5140">
                  <c:v>78.97</c:v>
                </c:pt>
                <c:pt idx="5141">
                  <c:v>80.268000000000001</c:v>
                </c:pt>
                <c:pt idx="5142">
                  <c:v>72.278999999999996</c:v>
                </c:pt>
                <c:pt idx="5143">
                  <c:v>74.031999999999996</c:v>
                </c:pt>
                <c:pt idx="5144">
                  <c:v>78.356999999999999</c:v>
                </c:pt>
                <c:pt idx="5145">
                  <c:v>71.975999999999999</c:v>
                </c:pt>
                <c:pt idx="5146">
                  <c:v>69.153000000000006</c:v>
                </c:pt>
                <c:pt idx="5147">
                  <c:v>78.513000000000005</c:v>
                </c:pt>
                <c:pt idx="5148">
                  <c:v>77.620999999999995</c:v>
                </c:pt>
                <c:pt idx="5149">
                  <c:v>60.817999999999998</c:v>
                </c:pt>
                <c:pt idx="5150">
                  <c:v>66.844999999999999</c:v>
                </c:pt>
                <c:pt idx="5151">
                  <c:v>66.828999999999994</c:v>
                </c:pt>
                <c:pt idx="5152">
                  <c:v>55.875</c:v>
                </c:pt>
                <c:pt idx="5153">
                  <c:v>58.546999999999997</c:v>
                </c:pt>
                <c:pt idx="5154">
                  <c:v>32.704000000000001</c:v>
                </c:pt>
                <c:pt idx="5155">
                  <c:v>55.154000000000003</c:v>
                </c:pt>
                <c:pt idx="5156">
                  <c:v>61.74</c:v>
                </c:pt>
                <c:pt idx="5157">
                  <c:v>72.793000000000006</c:v>
                </c:pt>
                <c:pt idx="5158">
                  <c:v>68.504000000000005</c:v>
                </c:pt>
                <c:pt idx="5159">
                  <c:v>49.244</c:v>
                </c:pt>
                <c:pt idx="5160">
                  <c:v>72.548000000000002</c:v>
                </c:pt>
                <c:pt idx="5161">
                  <c:v>81.001999999999995</c:v>
                </c:pt>
                <c:pt idx="5162">
                  <c:v>80.448999999999998</c:v>
                </c:pt>
                <c:pt idx="5163">
                  <c:v>73.695999999999998</c:v>
                </c:pt>
                <c:pt idx="5164">
                  <c:v>72.471999999999994</c:v>
                </c:pt>
                <c:pt idx="5165">
                  <c:v>73.772999999999996</c:v>
                </c:pt>
                <c:pt idx="5166">
                  <c:v>76.682000000000002</c:v>
                </c:pt>
                <c:pt idx="5167">
                  <c:v>72.715999999999994</c:v>
                </c:pt>
                <c:pt idx="5168">
                  <c:v>61.834000000000003</c:v>
                </c:pt>
                <c:pt idx="5169">
                  <c:v>58.322000000000003</c:v>
                </c:pt>
                <c:pt idx="5170">
                  <c:v>59.771000000000001</c:v>
                </c:pt>
                <c:pt idx="5171">
                  <c:v>68.471000000000004</c:v>
                </c:pt>
                <c:pt idx="5172">
                  <c:v>64.787999999999997</c:v>
                </c:pt>
                <c:pt idx="5173">
                  <c:v>50.674999999999997</c:v>
                </c:pt>
                <c:pt idx="5174">
                  <c:v>66.793999999999997</c:v>
                </c:pt>
                <c:pt idx="5175">
                  <c:v>68.558000000000007</c:v>
                </c:pt>
                <c:pt idx="5176">
                  <c:v>69.807000000000002</c:v>
                </c:pt>
                <c:pt idx="5177">
                  <c:v>61.637</c:v>
                </c:pt>
                <c:pt idx="5178">
                  <c:v>19.399999999999999</c:v>
                </c:pt>
                <c:pt idx="5179">
                  <c:v>60.192</c:v>
                </c:pt>
                <c:pt idx="5180">
                  <c:v>64.706999999999994</c:v>
                </c:pt>
                <c:pt idx="5181">
                  <c:v>56.893999999999998</c:v>
                </c:pt>
                <c:pt idx="5182">
                  <c:v>42.561</c:v>
                </c:pt>
                <c:pt idx="5183">
                  <c:v>60.798999999999999</c:v>
                </c:pt>
                <c:pt idx="5184">
                  <c:v>70.084999999999994</c:v>
                </c:pt>
                <c:pt idx="5185">
                  <c:v>50.02</c:v>
                </c:pt>
                <c:pt idx="5186">
                  <c:v>71.186999999999998</c:v>
                </c:pt>
                <c:pt idx="5187">
                  <c:v>70.427000000000007</c:v>
                </c:pt>
                <c:pt idx="5188">
                  <c:v>62.777000000000001</c:v>
                </c:pt>
                <c:pt idx="5189">
                  <c:v>36.421999999999997</c:v>
                </c:pt>
                <c:pt idx="5190">
                  <c:v>35.155999999999999</c:v>
                </c:pt>
                <c:pt idx="5191">
                  <c:v>68.83</c:v>
                </c:pt>
                <c:pt idx="5192">
                  <c:v>67.75</c:v>
                </c:pt>
                <c:pt idx="5193">
                  <c:v>42.024999999999999</c:v>
                </c:pt>
                <c:pt idx="5194">
                  <c:v>65.375</c:v>
                </c:pt>
                <c:pt idx="5195">
                  <c:v>57.463000000000001</c:v>
                </c:pt>
                <c:pt idx="5196">
                  <c:v>53.945999999999998</c:v>
                </c:pt>
                <c:pt idx="5197">
                  <c:v>60.332999999999998</c:v>
                </c:pt>
                <c:pt idx="5198">
                  <c:v>62.89</c:v>
                </c:pt>
                <c:pt idx="5199">
                  <c:v>67.870999999999995</c:v>
                </c:pt>
                <c:pt idx="5200">
                  <c:v>77.179000000000002</c:v>
                </c:pt>
                <c:pt idx="5201">
                  <c:v>70.554000000000002</c:v>
                </c:pt>
                <c:pt idx="5202">
                  <c:v>73.259</c:v>
                </c:pt>
                <c:pt idx="5203">
                  <c:v>74.757999999999996</c:v>
                </c:pt>
                <c:pt idx="5204">
                  <c:v>71.531000000000006</c:v>
                </c:pt>
                <c:pt idx="5205">
                  <c:v>74.564999999999998</c:v>
                </c:pt>
                <c:pt idx="5206">
                  <c:v>68.92</c:v>
                </c:pt>
                <c:pt idx="5207">
                  <c:v>64.064999999999998</c:v>
                </c:pt>
                <c:pt idx="5208">
                  <c:v>73.605000000000004</c:v>
                </c:pt>
                <c:pt idx="5209">
                  <c:v>71.147999999999996</c:v>
                </c:pt>
                <c:pt idx="5210">
                  <c:v>68.519000000000005</c:v>
                </c:pt>
                <c:pt idx="5211">
                  <c:v>67.64</c:v>
                </c:pt>
                <c:pt idx="5212">
                  <c:v>50.183</c:v>
                </c:pt>
                <c:pt idx="5213">
                  <c:v>61.066000000000003</c:v>
                </c:pt>
                <c:pt idx="5214">
                  <c:v>61.716000000000001</c:v>
                </c:pt>
                <c:pt idx="5215">
                  <c:v>69.897000000000006</c:v>
                </c:pt>
                <c:pt idx="5216">
                  <c:v>73.406999999999996</c:v>
                </c:pt>
                <c:pt idx="5217">
                  <c:v>61.951999999999998</c:v>
                </c:pt>
                <c:pt idx="5218">
                  <c:v>59.026000000000003</c:v>
                </c:pt>
                <c:pt idx="5219">
                  <c:v>67.366</c:v>
                </c:pt>
                <c:pt idx="5220">
                  <c:v>46.4</c:v>
                </c:pt>
                <c:pt idx="5221">
                  <c:v>65.837999999999994</c:v>
                </c:pt>
                <c:pt idx="5222">
                  <c:v>62.991999999999997</c:v>
                </c:pt>
                <c:pt idx="5223">
                  <c:v>59.512</c:v>
                </c:pt>
                <c:pt idx="5224">
                  <c:v>69.603999999999999</c:v>
                </c:pt>
                <c:pt idx="5225">
                  <c:v>76.403000000000006</c:v>
                </c:pt>
                <c:pt idx="5226">
                  <c:v>63.859000000000002</c:v>
                </c:pt>
                <c:pt idx="5227">
                  <c:v>67.516999999999996</c:v>
                </c:pt>
                <c:pt idx="5228">
                  <c:v>69.475999999999999</c:v>
                </c:pt>
                <c:pt idx="5229">
                  <c:v>77.227000000000004</c:v>
                </c:pt>
                <c:pt idx="5230">
                  <c:v>73.947000000000003</c:v>
                </c:pt>
                <c:pt idx="5231">
                  <c:v>65.649000000000001</c:v>
                </c:pt>
                <c:pt idx="5232">
                  <c:v>71.566000000000003</c:v>
                </c:pt>
                <c:pt idx="5233">
                  <c:v>61.860999999999997</c:v>
                </c:pt>
                <c:pt idx="5234">
                  <c:v>77.733999999999995</c:v>
                </c:pt>
                <c:pt idx="5235">
                  <c:v>66.963999999999999</c:v>
                </c:pt>
                <c:pt idx="5236">
                  <c:v>48.829000000000001</c:v>
                </c:pt>
                <c:pt idx="5237">
                  <c:v>72.353999999999999</c:v>
                </c:pt>
                <c:pt idx="5238">
                  <c:v>73.063999999999993</c:v>
                </c:pt>
                <c:pt idx="5239">
                  <c:v>70.984999999999999</c:v>
                </c:pt>
                <c:pt idx="5240">
                  <c:v>77.430000000000007</c:v>
                </c:pt>
                <c:pt idx="5241">
                  <c:v>64.623999999999995</c:v>
                </c:pt>
                <c:pt idx="5242">
                  <c:v>79.741</c:v>
                </c:pt>
                <c:pt idx="5243">
                  <c:v>75.734999999999999</c:v>
                </c:pt>
                <c:pt idx="5244">
                  <c:v>73.483999999999995</c:v>
                </c:pt>
                <c:pt idx="5245">
                  <c:v>74.269000000000005</c:v>
                </c:pt>
                <c:pt idx="5246">
                  <c:v>68.213999999999999</c:v>
                </c:pt>
                <c:pt idx="5247">
                  <c:v>62.277999999999999</c:v>
                </c:pt>
                <c:pt idx="5248">
                  <c:v>51.869</c:v>
                </c:pt>
                <c:pt idx="5249">
                  <c:v>74.632000000000005</c:v>
                </c:pt>
                <c:pt idx="5250">
                  <c:v>73.501999999999995</c:v>
                </c:pt>
                <c:pt idx="5251">
                  <c:v>53.856999999999999</c:v>
                </c:pt>
                <c:pt idx="5252">
                  <c:v>68.707999999999998</c:v>
                </c:pt>
                <c:pt idx="5253">
                  <c:v>54.305999999999997</c:v>
                </c:pt>
                <c:pt idx="5254">
                  <c:v>77.221000000000004</c:v>
                </c:pt>
                <c:pt idx="5255">
                  <c:v>53.838000000000001</c:v>
                </c:pt>
                <c:pt idx="5256">
                  <c:v>73.031999999999996</c:v>
                </c:pt>
                <c:pt idx="5257">
                  <c:v>56.802</c:v>
                </c:pt>
                <c:pt idx="5258">
                  <c:v>69.393000000000001</c:v>
                </c:pt>
                <c:pt idx="5259">
                  <c:v>57.128</c:v>
                </c:pt>
                <c:pt idx="5260">
                  <c:v>76.885999999999996</c:v>
                </c:pt>
                <c:pt idx="5261">
                  <c:v>72.334000000000003</c:v>
                </c:pt>
                <c:pt idx="5262">
                  <c:v>77.037000000000006</c:v>
                </c:pt>
                <c:pt idx="5263">
                  <c:v>79.290000000000006</c:v>
                </c:pt>
                <c:pt idx="5264">
                  <c:v>78.171000000000006</c:v>
                </c:pt>
                <c:pt idx="5265">
                  <c:v>81.13</c:v>
                </c:pt>
                <c:pt idx="5266">
                  <c:v>76.73</c:v>
                </c:pt>
                <c:pt idx="5267">
                  <c:v>81.694999999999993</c:v>
                </c:pt>
                <c:pt idx="5268">
                  <c:v>79.647999999999996</c:v>
                </c:pt>
                <c:pt idx="5269">
                  <c:v>77.548000000000002</c:v>
                </c:pt>
                <c:pt idx="5270">
                  <c:v>77.683999999999997</c:v>
                </c:pt>
                <c:pt idx="5271">
                  <c:v>74.561000000000007</c:v>
                </c:pt>
                <c:pt idx="5272">
                  <c:v>68.512</c:v>
                </c:pt>
                <c:pt idx="5273">
                  <c:v>41.853000000000002</c:v>
                </c:pt>
                <c:pt idx="5274">
                  <c:v>69.168999999999997</c:v>
                </c:pt>
                <c:pt idx="5275">
                  <c:v>56.640999999999998</c:v>
                </c:pt>
                <c:pt idx="5276">
                  <c:v>62.652000000000001</c:v>
                </c:pt>
                <c:pt idx="5277">
                  <c:v>73.090999999999994</c:v>
                </c:pt>
                <c:pt idx="5278">
                  <c:v>78.158000000000001</c:v>
                </c:pt>
                <c:pt idx="5279">
                  <c:v>80.504000000000005</c:v>
                </c:pt>
                <c:pt idx="5280">
                  <c:v>79.599000000000004</c:v>
                </c:pt>
                <c:pt idx="5281">
                  <c:v>79.516000000000005</c:v>
                </c:pt>
                <c:pt idx="5282">
                  <c:v>78.393000000000001</c:v>
                </c:pt>
                <c:pt idx="5283">
                  <c:v>79.405000000000001</c:v>
                </c:pt>
                <c:pt idx="5284">
                  <c:v>81.025999999999996</c:v>
                </c:pt>
                <c:pt idx="5285">
                  <c:v>82.528000000000006</c:v>
                </c:pt>
                <c:pt idx="5286">
                  <c:v>80.391000000000005</c:v>
                </c:pt>
                <c:pt idx="5287">
                  <c:v>80.540999999999997</c:v>
                </c:pt>
                <c:pt idx="5288">
                  <c:v>81.875</c:v>
                </c:pt>
                <c:pt idx="5289">
                  <c:v>81.8</c:v>
                </c:pt>
                <c:pt idx="5290">
                  <c:v>81.195999999999998</c:v>
                </c:pt>
                <c:pt idx="5291">
                  <c:v>77.852000000000004</c:v>
                </c:pt>
                <c:pt idx="5292">
                  <c:v>79.228999999999999</c:v>
                </c:pt>
                <c:pt idx="5293">
                  <c:v>76.448999999999998</c:v>
                </c:pt>
                <c:pt idx="5294">
                  <c:v>71.177999999999997</c:v>
                </c:pt>
                <c:pt idx="5295">
                  <c:v>68.099999999999994</c:v>
                </c:pt>
                <c:pt idx="5296">
                  <c:v>45.34</c:v>
                </c:pt>
                <c:pt idx="5297">
                  <c:v>74.811000000000007</c:v>
                </c:pt>
                <c:pt idx="5298">
                  <c:v>76.638999999999996</c:v>
                </c:pt>
                <c:pt idx="5299">
                  <c:v>76.88</c:v>
                </c:pt>
                <c:pt idx="5300">
                  <c:v>82.451999999999998</c:v>
                </c:pt>
                <c:pt idx="5301">
                  <c:v>80.37</c:v>
                </c:pt>
                <c:pt idx="5302">
                  <c:v>82.480999999999995</c:v>
                </c:pt>
                <c:pt idx="5303">
                  <c:v>85.322999999999993</c:v>
                </c:pt>
                <c:pt idx="5304">
                  <c:v>82.805999999999997</c:v>
                </c:pt>
                <c:pt idx="5305">
                  <c:v>86.936999999999998</c:v>
                </c:pt>
                <c:pt idx="5306">
                  <c:v>84.483000000000004</c:v>
                </c:pt>
                <c:pt idx="5307">
                  <c:v>84.468000000000004</c:v>
                </c:pt>
                <c:pt idx="5308">
                  <c:v>82.408000000000001</c:v>
                </c:pt>
                <c:pt idx="5309">
                  <c:v>86.873999999999995</c:v>
                </c:pt>
                <c:pt idx="5310">
                  <c:v>83.457999999999998</c:v>
                </c:pt>
                <c:pt idx="5311">
                  <c:v>81.055999999999997</c:v>
                </c:pt>
                <c:pt idx="5312">
                  <c:v>79.069999999999993</c:v>
                </c:pt>
                <c:pt idx="5313">
                  <c:v>79.152000000000001</c:v>
                </c:pt>
                <c:pt idx="5314">
                  <c:v>77.525000000000006</c:v>
                </c:pt>
                <c:pt idx="5315">
                  <c:v>70.965000000000003</c:v>
                </c:pt>
                <c:pt idx="5316">
                  <c:v>47.561</c:v>
                </c:pt>
                <c:pt idx="5317">
                  <c:v>73.929000000000002</c:v>
                </c:pt>
                <c:pt idx="5318">
                  <c:v>73.441999999999993</c:v>
                </c:pt>
                <c:pt idx="5319">
                  <c:v>77.731999999999999</c:v>
                </c:pt>
                <c:pt idx="5320">
                  <c:v>81.611000000000004</c:v>
                </c:pt>
                <c:pt idx="5321">
                  <c:v>82.622</c:v>
                </c:pt>
                <c:pt idx="5322">
                  <c:v>84.813000000000002</c:v>
                </c:pt>
                <c:pt idx="5323">
                  <c:v>84.950999999999993</c:v>
                </c:pt>
                <c:pt idx="5324">
                  <c:v>86.584000000000003</c:v>
                </c:pt>
                <c:pt idx="5325">
                  <c:v>88.545000000000002</c:v>
                </c:pt>
                <c:pt idx="5326">
                  <c:v>86.576999999999998</c:v>
                </c:pt>
                <c:pt idx="5327">
                  <c:v>86.191000000000003</c:v>
                </c:pt>
                <c:pt idx="5328">
                  <c:v>88.128</c:v>
                </c:pt>
                <c:pt idx="5329">
                  <c:v>84.881</c:v>
                </c:pt>
                <c:pt idx="5330">
                  <c:v>88.477000000000004</c:v>
                </c:pt>
                <c:pt idx="5331">
                  <c:v>83.897000000000006</c:v>
                </c:pt>
                <c:pt idx="5332">
                  <c:v>85.908000000000001</c:v>
                </c:pt>
                <c:pt idx="5333">
                  <c:v>82.08</c:v>
                </c:pt>
                <c:pt idx="5334">
                  <c:v>86.012</c:v>
                </c:pt>
                <c:pt idx="5335">
                  <c:v>75.572999999999993</c:v>
                </c:pt>
                <c:pt idx="5336">
                  <c:v>72.783000000000001</c:v>
                </c:pt>
                <c:pt idx="5337">
                  <c:v>66.356999999999999</c:v>
                </c:pt>
                <c:pt idx="5338">
                  <c:v>70.885999999999996</c:v>
                </c:pt>
                <c:pt idx="5339">
                  <c:v>74.274000000000001</c:v>
                </c:pt>
                <c:pt idx="5340">
                  <c:v>82.989000000000004</c:v>
                </c:pt>
                <c:pt idx="5341">
                  <c:v>83.102000000000004</c:v>
                </c:pt>
                <c:pt idx="5342">
                  <c:v>87.162000000000006</c:v>
                </c:pt>
                <c:pt idx="5343">
                  <c:v>86.477999999999994</c:v>
                </c:pt>
                <c:pt idx="5344">
                  <c:v>87.462000000000003</c:v>
                </c:pt>
                <c:pt idx="5345">
                  <c:v>88.722999999999999</c:v>
                </c:pt>
                <c:pt idx="5346">
                  <c:v>89.155000000000001</c:v>
                </c:pt>
                <c:pt idx="5347">
                  <c:v>88.974999999999994</c:v>
                </c:pt>
                <c:pt idx="5348">
                  <c:v>88.278000000000006</c:v>
                </c:pt>
                <c:pt idx="5349">
                  <c:v>90.281999999999996</c:v>
                </c:pt>
                <c:pt idx="5350">
                  <c:v>90.751000000000005</c:v>
                </c:pt>
                <c:pt idx="5351">
                  <c:v>87.837000000000003</c:v>
                </c:pt>
                <c:pt idx="5352">
                  <c:v>86.231999999999999</c:v>
                </c:pt>
                <c:pt idx="5353">
                  <c:v>87.944000000000003</c:v>
                </c:pt>
                <c:pt idx="5354">
                  <c:v>80.212000000000003</c:v>
                </c:pt>
                <c:pt idx="5355">
                  <c:v>84.891999999999996</c:v>
                </c:pt>
                <c:pt idx="5356">
                  <c:v>77.861000000000004</c:v>
                </c:pt>
                <c:pt idx="5357">
                  <c:v>79.980999999999995</c:v>
                </c:pt>
                <c:pt idx="5358">
                  <c:v>53.725000000000001</c:v>
                </c:pt>
                <c:pt idx="5359">
                  <c:v>74.301000000000002</c:v>
                </c:pt>
                <c:pt idx="5360">
                  <c:v>80.524000000000001</c:v>
                </c:pt>
                <c:pt idx="5361">
                  <c:v>81.507000000000005</c:v>
                </c:pt>
                <c:pt idx="5362">
                  <c:v>85.247</c:v>
                </c:pt>
                <c:pt idx="5363">
                  <c:v>87.027000000000001</c:v>
                </c:pt>
                <c:pt idx="5364">
                  <c:v>88.042000000000002</c:v>
                </c:pt>
                <c:pt idx="5365">
                  <c:v>90.106999999999999</c:v>
                </c:pt>
                <c:pt idx="5366">
                  <c:v>89.748000000000005</c:v>
                </c:pt>
                <c:pt idx="5367">
                  <c:v>91.692999999999998</c:v>
                </c:pt>
                <c:pt idx="5368">
                  <c:v>90.79</c:v>
                </c:pt>
                <c:pt idx="5369">
                  <c:v>91.424000000000007</c:v>
                </c:pt>
                <c:pt idx="5370">
                  <c:v>91.453999999999994</c:v>
                </c:pt>
                <c:pt idx="5371">
                  <c:v>90.55</c:v>
                </c:pt>
                <c:pt idx="5372">
                  <c:v>89.236000000000004</c:v>
                </c:pt>
                <c:pt idx="5373">
                  <c:v>88.617000000000004</c:v>
                </c:pt>
                <c:pt idx="5374">
                  <c:v>89.128</c:v>
                </c:pt>
                <c:pt idx="5375">
                  <c:v>87.790999999999997</c:v>
                </c:pt>
                <c:pt idx="5376">
                  <c:v>85.11</c:v>
                </c:pt>
                <c:pt idx="5377">
                  <c:v>80.769000000000005</c:v>
                </c:pt>
                <c:pt idx="5378">
                  <c:v>77.337000000000003</c:v>
                </c:pt>
                <c:pt idx="5379">
                  <c:v>75.004000000000005</c:v>
                </c:pt>
                <c:pt idx="5380">
                  <c:v>70.067999999999998</c:v>
                </c:pt>
                <c:pt idx="5381">
                  <c:v>81.213999999999999</c:v>
                </c:pt>
                <c:pt idx="5382">
                  <c:v>79.882999999999996</c:v>
                </c:pt>
                <c:pt idx="5383">
                  <c:v>85.79</c:v>
                </c:pt>
                <c:pt idx="5384">
                  <c:v>86.289000000000001</c:v>
                </c:pt>
                <c:pt idx="5385">
                  <c:v>89.644999999999996</c:v>
                </c:pt>
                <c:pt idx="5386">
                  <c:v>89.950999999999993</c:v>
                </c:pt>
                <c:pt idx="5387">
                  <c:v>91.070999999999998</c:v>
                </c:pt>
                <c:pt idx="5388">
                  <c:v>91.65</c:v>
                </c:pt>
                <c:pt idx="5389">
                  <c:v>91.602000000000004</c:v>
                </c:pt>
                <c:pt idx="5390">
                  <c:v>92.730999999999995</c:v>
                </c:pt>
                <c:pt idx="5391">
                  <c:v>91.338999999999999</c:v>
                </c:pt>
                <c:pt idx="5392">
                  <c:v>92.013999999999996</c:v>
                </c:pt>
                <c:pt idx="5393">
                  <c:v>91.653000000000006</c:v>
                </c:pt>
                <c:pt idx="5394">
                  <c:v>90.382999999999996</c:v>
                </c:pt>
                <c:pt idx="5395">
                  <c:v>89.355999999999995</c:v>
                </c:pt>
                <c:pt idx="5396">
                  <c:v>88.551000000000002</c:v>
                </c:pt>
                <c:pt idx="5397">
                  <c:v>85.174000000000007</c:v>
                </c:pt>
                <c:pt idx="5398">
                  <c:v>80.64</c:v>
                </c:pt>
                <c:pt idx="5399">
                  <c:v>78.674000000000007</c:v>
                </c:pt>
                <c:pt idx="5400">
                  <c:v>63.354999999999997</c:v>
                </c:pt>
                <c:pt idx="5401">
                  <c:v>65.414000000000001</c:v>
                </c:pt>
                <c:pt idx="5402">
                  <c:v>80.668000000000006</c:v>
                </c:pt>
                <c:pt idx="5403">
                  <c:v>86.272999999999996</c:v>
                </c:pt>
                <c:pt idx="5404">
                  <c:v>88.456000000000003</c:v>
                </c:pt>
                <c:pt idx="5405">
                  <c:v>90.066000000000003</c:v>
                </c:pt>
                <c:pt idx="5406">
                  <c:v>89.581000000000003</c:v>
                </c:pt>
                <c:pt idx="5407">
                  <c:v>90.828999999999994</c:v>
                </c:pt>
                <c:pt idx="5408">
                  <c:v>91.685000000000002</c:v>
                </c:pt>
                <c:pt idx="5409">
                  <c:v>92.808999999999997</c:v>
                </c:pt>
                <c:pt idx="5410">
                  <c:v>92.954999999999998</c:v>
                </c:pt>
                <c:pt idx="5411">
                  <c:v>92.448999999999998</c:v>
                </c:pt>
                <c:pt idx="5412">
                  <c:v>92.149000000000001</c:v>
                </c:pt>
                <c:pt idx="5413">
                  <c:v>92.941999999999993</c:v>
                </c:pt>
                <c:pt idx="5414">
                  <c:v>92.165999999999997</c:v>
                </c:pt>
                <c:pt idx="5415">
                  <c:v>90.966999999999999</c:v>
                </c:pt>
                <c:pt idx="5416">
                  <c:v>89.27</c:v>
                </c:pt>
                <c:pt idx="5417">
                  <c:v>88.671000000000006</c:v>
                </c:pt>
                <c:pt idx="5418">
                  <c:v>86.537000000000006</c:v>
                </c:pt>
                <c:pt idx="5419">
                  <c:v>82.290999999999997</c:v>
                </c:pt>
                <c:pt idx="5420">
                  <c:v>79.028999999999996</c:v>
                </c:pt>
                <c:pt idx="5421">
                  <c:v>61.37</c:v>
                </c:pt>
                <c:pt idx="5422">
                  <c:v>78.742999999999995</c:v>
                </c:pt>
                <c:pt idx="5423">
                  <c:v>84.691000000000003</c:v>
                </c:pt>
                <c:pt idx="5424">
                  <c:v>86.245999999999995</c:v>
                </c:pt>
                <c:pt idx="5425">
                  <c:v>85.986999999999995</c:v>
                </c:pt>
                <c:pt idx="5426">
                  <c:v>89.92</c:v>
                </c:pt>
                <c:pt idx="5427">
                  <c:v>92.293000000000006</c:v>
                </c:pt>
                <c:pt idx="5428">
                  <c:v>91.185000000000002</c:v>
                </c:pt>
                <c:pt idx="5429">
                  <c:v>93.873000000000005</c:v>
                </c:pt>
                <c:pt idx="5430">
                  <c:v>92.626000000000005</c:v>
                </c:pt>
                <c:pt idx="5431">
                  <c:v>94.394999999999996</c:v>
                </c:pt>
                <c:pt idx="5432">
                  <c:v>93.177999999999997</c:v>
                </c:pt>
                <c:pt idx="5433">
                  <c:v>94.738</c:v>
                </c:pt>
                <c:pt idx="5434">
                  <c:v>91.790999999999997</c:v>
                </c:pt>
                <c:pt idx="5435">
                  <c:v>92.022000000000006</c:v>
                </c:pt>
                <c:pt idx="5436">
                  <c:v>88.813999999999993</c:v>
                </c:pt>
                <c:pt idx="5437">
                  <c:v>89.269000000000005</c:v>
                </c:pt>
                <c:pt idx="5438">
                  <c:v>87.825000000000003</c:v>
                </c:pt>
                <c:pt idx="5439">
                  <c:v>84.688999999999993</c:v>
                </c:pt>
                <c:pt idx="5440">
                  <c:v>83.674000000000007</c:v>
                </c:pt>
                <c:pt idx="5441">
                  <c:v>66.748999999999995</c:v>
                </c:pt>
                <c:pt idx="5442">
                  <c:v>65.605000000000004</c:v>
                </c:pt>
                <c:pt idx="5443">
                  <c:v>74.152000000000001</c:v>
                </c:pt>
                <c:pt idx="5444">
                  <c:v>79.328000000000003</c:v>
                </c:pt>
                <c:pt idx="5445">
                  <c:v>83.566999999999993</c:v>
                </c:pt>
                <c:pt idx="5446">
                  <c:v>86.661000000000001</c:v>
                </c:pt>
                <c:pt idx="5447">
                  <c:v>88.730999999999995</c:v>
                </c:pt>
                <c:pt idx="5448">
                  <c:v>91.055999999999997</c:v>
                </c:pt>
                <c:pt idx="5449">
                  <c:v>89.950999999999993</c:v>
                </c:pt>
                <c:pt idx="5450">
                  <c:v>88.87</c:v>
                </c:pt>
                <c:pt idx="5451">
                  <c:v>93.088999999999999</c:v>
                </c:pt>
                <c:pt idx="5452">
                  <c:v>93.47</c:v>
                </c:pt>
                <c:pt idx="5453">
                  <c:v>90.575000000000003</c:v>
                </c:pt>
                <c:pt idx="5454">
                  <c:v>94.884</c:v>
                </c:pt>
                <c:pt idx="5455">
                  <c:v>90.093999999999994</c:v>
                </c:pt>
                <c:pt idx="5456">
                  <c:v>92.436000000000007</c:v>
                </c:pt>
                <c:pt idx="5457">
                  <c:v>89.468000000000004</c:v>
                </c:pt>
                <c:pt idx="5458">
                  <c:v>90.701999999999998</c:v>
                </c:pt>
                <c:pt idx="5459">
                  <c:v>80.144000000000005</c:v>
                </c:pt>
                <c:pt idx="5460">
                  <c:v>86.691000000000003</c:v>
                </c:pt>
                <c:pt idx="5461">
                  <c:v>78.567999999999998</c:v>
                </c:pt>
                <c:pt idx="5462">
                  <c:v>78.087000000000003</c:v>
                </c:pt>
                <c:pt idx="5463">
                  <c:v>62.470999999999997</c:v>
                </c:pt>
                <c:pt idx="5464">
                  <c:v>76.06</c:v>
                </c:pt>
                <c:pt idx="5465">
                  <c:v>70.03</c:v>
                </c:pt>
                <c:pt idx="5466">
                  <c:v>85.369</c:v>
                </c:pt>
                <c:pt idx="5467">
                  <c:v>82.542000000000002</c:v>
                </c:pt>
                <c:pt idx="5468">
                  <c:v>86.677000000000007</c:v>
                </c:pt>
                <c:pt idx="5469">
                  <c:v>87.114999999999995</c:v>
                </c:pt>
                <c:pt idx="5470">
                  <c:v>87.356999999999999</c:v>
                </c:pt>
                <c:pt idx="5471">
                  <c:v>89.873000000000005</c:v>
                </c:pt>
                <c:pt idx="5472">
                  <c:v>90.113</c:v>
                </c:pt>
                <c:pt idx="5473">
                  <c:v>90.953000000000003</c:v>
                </c:pt>
                <c:pt idx="5474">
                  <c:v>88.155000000000001</c:v>
                </c:pt>
                <c:pt idx="5475">
                  <c:v>84.528000000000006</c:v>
                </c:pt>
                <c:pt idx="5476">
                  <c:v>89.753</c:v>
                </c:pt>
                <c:pt idx="5477">
                  <c:v>90.453000000000003</c:v>
                </c:pt>
                <c:pt idx="5478">
                  <c:v>85.037999999999997</c:v>
                </c:pt>
                <c:pt idx="5479">
                  <c:v>90.796000000000006</c:v>
                </c:pt>
                <c:pt idx="5480">
                  <c:v>77.828999999999994</c:v>
                </c:pt>
                <c:pt idx="5481">
                  <c:v>85.352999999999994</c:v>
                </c:pt>
                <c:pt idx="5482">
                  <c:v>53.034999999999997</c:v>
                </c:pt>
                <c:pt idx="5483">
                  <c:v>76.227999999999994</c:v>
                </c:pt>
                <c:pt idx="5484">
                  <c:v>83.659000000000006</c:v>
                </c:pt>
                <c:pt idx="5485">
                  <c:v>0</c:v>
                </c:pt>
                <c:pt idx="5486">
                  <c:v>81.227000000000004</c:v>
                </c:pt>
                <c:pt idx="5487">
                  <c:v>80.204999999999998</c:v>
                </c:pt>
                <c:pt idx="5488">
                  <c:v>81.466999999999999</c:v>
                </c:pt>
                <c:pt idx="5489">
                  <c:v>83.694000000000003</c:v>
                </c:pt>
                <c:pt idx="5490">
                  <c:v>79.679000000000002</c:v>
                </c:pt>
                <c:pt idx="5491">
                  <c:v>88.156000000000006</c:v>
                </c:pt>
                <c:pt idx="5492">
                  <c:v>80.974000000000004</c:v>
                </c:pt>
                <c:pt idx="5493">
                  <c:v>84.783000000000001</c:v>
                </c:pt>
                <c:pt idx="5494">
                  <c:v>86.174000000000007</c:v>
                </c:pt>
                <c:pt idx="5495">
                  <c:v>85.137</c:v>
                </c:pt>
                <c:pt idx="5496">
                  <c:v>85.274000000000001</c:v>
                </c:pt>
                <c:pt idx="5497">
                  <c:v>85.918999999999997</c:v>
                </c:pt>
                <c:pt idx="5498">
                  <c:v>86.638000000000005</c:v>
                </c:pt>
                <c:pt idx="5499">
                  <c:v>79.421000000000006</c:v>
                </c:pt>
                <c:pt idx="5500">
                  <c:v>80.662000000000006</c:v>
                </c:pt>
                <c:pt idx="5501">
                  <c:v>73.849000000000004</c:v>
                </c:pt>
                <c:pt idx="5502">
                  <c:v>76.03</c:v>
                </c:pt>
                <c:pt idx="5503">
                  <c:v>80.504000000000005</c:v>
                </c:pt>
                <c:pt idx="5504">
                  <c:v>78.915000000000006</c:v>
                </c:pt>
                <c:pt idx="5505">
                  <c:v>71.47</c:v>
                </c:pt>
                <c:pt idx="5506">
                  <c:v>72.275000000000006</c:v>
                </c:pt>
                <c:pt idx="5507">
                  <c:v>81.012</c:v>
                </c:pt>
                <c:pt idx="5508">
                  <c:v>82.885999999999996</c:v>
                </c:pt>
                <c:pt idx="5509">
                  <c:v>79.747</c:v>
                </c:pt>
                <c:pt idx="5510">
                  <c:v>79.613</c:v>
                </c:pt>
                <c:pt idx="5511">
                  <c:v>83.230999999999995</c:v>
                </c:pt>
                <c:pt idx="5512">
                  <c:v>82.037000000000006</c:v>
                </c:pt>
                <c:pt idx="5513">
                  <c:v>78.555000000000007</c:v>
                </c:pt>
                <c:pt idx="5514">
                  <c:v>80.393000000000001</c:v>
                </c:pt>
                <c:pt idx="5515">
                  <c:v>78.786000000000001</c:v>
                </c:pt>
                <c:pt idx="5516">
                  <c:v>80.067999999999998</c:v>
                </c:pt>
                <c:pt idx="5517">
                  <c:v>72.191000000000003</c:v>
                </c:pt>
                <c:pt idx="5518">
                  <c:v>74.698999999999998</c:v>
                </c:pt>
                <c:pt idx="5519">
                  <c:v>78.433999999999997</c:v>
                </c:pt>
                <c:pt idx="5520">
                  <c:v>72.239000000000004</c:v>
                </c:pt>
                <c:pt idx="5521">
                  <c:v>68.992999999999995</c:v>
                </c:pt>
                <c:pt idx="5522">
                  <c:v>78.858999999999995</c:v>
                </c:pt>
                <c:pt idx="5523">
                  <c:v>77.983000000000004</c:v>
                </c:pt>
                <c:pt idx="5524">
                  <c:v>60.537999999999997</c:v>
                </c:pt>
                <c:pt idx="5525">
                  <c:v>68.418000000000006</c:v>
                </c:pt>
                <c:pt idx="5526">
                  <c:v>64.510000000000005</c:v>
                </c:pt>
                <c:pt idx="5527">
                  <c:v>61.101999999999997</c:v>
                </c:pt>
                <c:pt idx="5528">
                  <c:v>54.494</c:v>
                </c:pt>
                <c:pt idx="5529">
                  <c:v>54.595999999999997</c:v>
                </c:pt>
                <c:pt idx="5530">
                  <c:v>40.084000000000003</c:v>
                </c:pt>
                <c:pt idx="5531">
                  <c:v>62.863999999999997</c:v>
                </c:pt>
                <c:pt idx="5532">
                  <c:v>71.843000000000004</c:v>
                </c:pt>
                <c:pt idx="5533">
                  <c:v>67.361000000000004</c:v>
                </c:pt>
                <c:pt idx="5534">
                  <c:v>29.225000000000001</c:v>
                </c:pt>
                <c:pt idx="5535">
                  <c:v>71.822000000000003</c:v>
                </c:pt>
                <c:pt idx="5536">
                  <c:v>80.730999999999995</c:v>
                </c:pt>
                <c:pt idx="5537">
                  <c:v>80.266999999999996</c:v>
                </c:pt>
                <c:pt idx="5538">
                  <c:v>73.727000000000004</c:v>
                </c:pt>
                <c:pt idx="5539">
                  <c:v>71.953000000000003</c:v>
                </c:pt>
                <c:pt idx="5540">
                  <c:v>73.349999999999994</c:v>
                </c:pt>
                <c:pt idx="5541">
                  <c:v>76.167000000000002</c:v>
                </c:pt>
                <c:pt idx="5542">
                  <c:v>72.513000000000005</c:v>
                </c:pt>
                <c:pt idx="5543">
                  <c:v>60.954999999999998</c:v>
                </c:pt>
                <c:pt idx="5544">
                  <c:v>58.725999999999999</c:v>
                </c:pt>
                <c:pt idx="5545">
                  <c:v>61.198</c:v>
                </c:pt>
                <c:pt idx="5546">
                  <c:v>68.224999999999994</c:v>
                </c:pt>
                <c:pt idx="5547">
                  <c:v>64.546999999999997</c:v>
                </c:pt>
                <c:pt idx="5548">
                  <c:v>51.088000000000001</c:v>
                </c:pt>
                <c:pt idx="5549">
                  <c:v>65.971999999999994</c:v>
                </c:pt>
                <c:pt idx="5550">
                  <c:v>68.024000000000001</c:v>
                </c:pt>
                <c:pt idx="5551">
                  <c:v>69.564999999999998</c:v>
                </c:pt>
                <c:pt idx="5552">
                  <c:v>59.649000000000001</c:v>
                </c:pt>
                <c:pt idx="5553">
                  <c:v>49.518999999999998</c:v>
                </c:pt>
                <c:pt idx="5554">
                  <c:v>62.551000000000002</c:v>
                </c:pt>
                <c:pt idx="5555">
                  <c:v>66.275000000000006</c:v>
                </c:pt>
                <c:pt idx="5556">
                  <c:v>60.298999999999999</c:v>
                </c:pt>
                <c:pt idx="5557">
                  <c:v>46.45</c:v>
                </c:pt>
                <c:pt idx="5558">
                  <c:v>62.744999999999997</c:v>
                </c:pt>
                <c:pt idx="5559">
                  <c:v>71.132999999999996</c:v>
                </c:pt>
                <c:pt idx="5560">
                  <c:v>56.662999999999997</c:v>
                </c:pt>
                <c:pt idx="5561">
                  <c:v>70.141000000000005</c:v>
                </c:pt>
                <c:pt idx="5562">
                  <c:v>69.376999999999995</c:v>
                </c:pt>
                <c:pt idx="5563">
                  <c:v>59.686</c:v>
                </c:pt>
                <c:pt idx="5564">
                  <c:v>49.662999999999997</c:v>
                </c:pt>
                <c:pt idx="5565">
                  <c:v>51.524999999999999</c:v>
                </c:pt>
                <c:pt idx="5566">
                  <c:v>67.37</c:v>
                </c:pt>
                <c:pt idx="5567">
                  <c:v>66.094999999999999</c:v>
                </c:pt>
                <c:pt idx="5568">
                  <c:v>52.182000000000002</c:v>
                </c:pt>
                <c:pt idx="5569">
                  <c:v>66.953000000000003</c:v>
                </c:pt>
                <c:pt idx="5570">
                  <c:v>61.195999999999998</c:v>
                </c:pt>
                <c:pt idx="5571">
                  <c:v>45.66</c:v>
                </c:pt>
                <c:pt idx="5572">
                  <c:v>58.518000000000001</c:v>
                </c:pt>
                <c:pt idx="5573">
                  <c:v>61.292000000000002</c:v>
                </c:pt>
                <c:pt idx="5574">
                  <c:v>68.584999999999994</c:v>
                </c:pt>
                <c:pt idx="5575">
                  <c:v>77.459000000000003</c:v>
                </c:pt>
                <c:pt idx="5576">
                  <c:v>69.855000000000004</c:v>
                </c:pt>
                <c:pt idx="5577">
                  <c:v>73.326999999999998</c:v>
                </c:pt>
                <c:pt idx="5578">
                  <c:v>74.733999999999995</c:v>
                </c:pt>
                <c:pt idx="5579">
                  <c:v>71.460999999999999</c:v>
                </c:pt>
                <c:pt idx="5580">
                  <c:v>74.626999999999995</c:v>
                </c:pt>
                <c:pt idx="5581">
                  <c:v>68.739000000000004</c:v>
                </c:pt>
                <c:pt idx="5582">
                  <c:v>63.838000000000001</c:v>
                </c:pt>
                <c:pt idx="5583">
                  <c:v>73.983000000000004</c:v>
                </c:pt>
                <c:pt idx="5584">
                  <c:v>71.138000000000005</c:v>
                </c:pt>
                <c:pt idx="5585">
                  <c:v>69.122</c:v>
                </c:pt>
                <c:pt idx="5586">
                  <c:v>67.316000000000003</c:v>
                </c:pt>
                <c:pt idx="5587">
                  <c:v>36.049999999999997</c:v>
                </c:pt>
                <c:pt idx="5588">
                  <c:v>61.317999999999998</c:v>
                </c:pt>
                <c:pt idx="5589">
                  <c:v>63.978999999999999</c:v>
                </c:pt>
                <c:pt idx="5590">
                  <c:v>70.581999999999994</c:v>
                </c:pt>
                <c:pt idx="5591">
                  <c:v>73.061999999999998</c:v>
                </c:pt>
                <c:pt idx="5592">
                  <c:v>62.908999999999999</c:v>
                </c:pt>
                <c:pt idx="5593">
                  <c:v>61.021999999999998</c:v>
                </c:pt>
                <c:pt idx="5594">
                  <c:v>68.593999999999994</c:v>
                </c:pt>
                <c:pt idx="5595">
                  <c:v>43.683</c:v>
                </c:pt>
                <c:pt idx="5596">
                  <c:v>64.289000000000001</c:v>
                </c:pt>
                <c:pt idx="5597">
                  <c:v>65.23</c:v>
                </c:pt>
                <c:pt idx="5598">
                  <c:v>53.637</c:v>
                </c:pt>
                <c:pt idx="5599">
                  <c:v>70.739000000000004</c:v>
                </c:pt>
                <c:pt idx="5600">
                  <c:v>76.768000000000001</c:v>
                </c:pt>
                <c:pt idx="5601">
                  <c:v>62.341000000000001</c:v>
                </c:pt>
                <c:pt idx="5602">
                  <c:v>65.484999999999999</c:v>
                </c:pt>
                <c:pt idx="5603">
                  <c:v>69.819000000000003</c:v>
                </c:pt>
                <c:pt idx="5604">
                  <c:v>76.944999999999993</c:v>
                </c:pt>
                <c:pt idx="5605">
                  <c:v>74.433000000000007</c:v>
                </c:pt>
                <c:pt idx="5606">
                  <c:v>63.677</c:v>
                </c:pt>
                <c:pt idx="5607">
                  <c:v>72.125</c:v>
                </c:pt>
                <c:pt idx="5608">
                  <c:v>60.417000000000002</c:v>
                </c:pt>
                <c:pt idx="5609">
                  <c:v>77.796999999999997</c:v>
                </c:pt>
                <c:pt idx="5610">
                  <c:v>67.421000000000006</c:v>
                </c:pt>
                <c:pt idx="5611">
                  <c:v>44.878</c:v>
                </c:pt>
                <c:pt idx="5612">
                  <c:v>71.590999999999994</c:v>
                </c:pt>
                <c:pt idx="5613">
                  <c:v>73.510000000000005</c:v>
                </c:pt>
                <c:pt idx="5614">
                  <c:v>71.22</c:v>
                </c:pt>
                <c:pt idx="5615">
                  <c:v>77.567999999999998</c:v>
                </c:pt>
                <c:pt idx="5616">
                  <c:v>65.233999999999995</c:v>
                </c:pt>
                <c:pt idx="5617">
                  <c:v>79.879000000000005</c:v>
                </c:pt>
                <c:pt idx="5618">
                  <c:v>75.513000000000005</c:v>
                </c:pt>
                <c:pt idx="5619">
                  <c:v>73.798000000000002</c:v>
                </c:pt>
                <c:pt idx="5620">
                  <c:v>74.224999999999994</c:v>
                </c:pt>
                <c:pt idx="5621">
                  <c:v>67.738</c:v>
                </c:pt>
                <c:pt idx="5622">
                  <c:v>63.982999999999997</c:v>
                </c:pt>
                <c:pt idx="5623">
                  <c:v>51.44</c:v>
                </c:pt>
                <c:pt idx="5624">
                  <c:v>74.625</c:v>
                </c:pt>
                <c:pt idx="5625">
                  <c:v>74.513999999999996</c:v>
                </c:pt>
                <c:pt idx="5626">
                  <c:v>55.521000000000001</c:v>
                </c:pt>
                <c:pt idx="5627">
                  <c:v>68.772000000000006</c:v>
                </c:pt>
                <c:pt idx="5628">
                  <c:v>51.295000000000002</c:v>
                </c:pt>
                <c:pt idx="5629">
                  <c:v>76.661000000000001</c:v>
                </c:pt>
                <c:pt idx="5630">
                  <c:v>54.841999999999999</c:v>
                </c:pt>
                <c:pt idx="5631">
                  <c:v>72.486999999999995</c:v>
                </c:pt>
                <c:pt idx="5632">
                  <c:v>59.564</c:v>
                </c:pt>
                <c:pt idx="5633">
                  <c:v>68.986999999999995</c:v>
                </c:pt>
                <c:pt idx="5634">
                  <c:v>60.637999999999998</c:v>
                </c:pt>
                <c:pt idx="5635">
                  <c:v>76.082999999999998</c:v>
                </c:pt>
                <c:pt idx="5636">
                  <c:v>71.655000000000001</c:v>
                </c:pt>
                <c:pt idx="5637">
                  <c:v>76.59</c:v>
                </c:pt>
                <c:pt idx="5638">
                  <c:v>78.745999999999995</c:v>
                </c:pt>
                <c:pt idx="5639">
                  <c:v>77.988</c:v>
                </c:pt>
                <c:pt idx="5640">
                  <c:v>80.706000000000003</c:v>
                </c:pt>
                <c:pt idx="5641">
                  <c:v>75.852000000000004</c:v>
                </c:pt>
                <c:pt idx="5642">
                  <c:v>81.893000000000001</c:v>
                </c:pt>
                <c:pt idx="5643">
                  <c:v>79.063999999999993</c:v>
                </c:pt>
                <c:pt idx="5644">
                  <c:v>77.028999999999996</c:v>
                </c:pt>
                <c:pt idx="5645">
                  <c:v>77.262</c:v>
                </c:pt>
                <c:pt idx="5646">
                  <c:v>75.39</c:v>
                </c:pt>
                <c:pt idx="5647">
                  <c:v>67.319999999999993</c:v>
                </c:pt>
                <c:pt idx="5648">
                  <c:v>36.531999999999996</c:v>
                </c:pt>
                <c:pt idx="5649">
                  <c:v>70.156000000000006</c:v>
                </c:pt>
                <c:pt idx="5650">
                  <c:v>59.259</c:v>
                </c:pt>
                <c:pt idx="5651">
                  <c:v>61.601999999999997</c:v>
                </c:pt>
                <c:pt idx="5652">
                  <c:v>72.198999999999998</c:v>
                </c:pt>
                <c:pt idx="5653">
                  <c:v>78.102999999999994</c:v>
                </c:pt>
                <c:pt idx="5654">
                  <c:v>80.323999999999998</c:v>
                </c:pt>
                <c:pt idx="5655">
                  <c:v>79.116</c:v>
                </c:pt>
                <c:pt idx="5656">
                  <c:v>79.762</c:v>
                </c:pt>
                <c:pt idx="5657">
                  <c:v>78.114000000000004</c:v>
                </c:pt>
                <c:pt idx="5658">
                  <c:v>78.87</c:v>
                </c:pt>
                <c:pt idx="5659">
                  <c:v>81.200999999999993</c:v>
                </c:pt>
                <c:pt idx="5660">
                  <c:v>82.198999999999998</c:v>
                </c:pt>
                <c:pt idx="5661">
                  <c:v>79.748999999999995</c:v>
                </c:pt>
                <c:pt idx="5662">
                  <c:v>80.037000000000006</c:v>
                </c:pt>
                <c:pt idx="5663">
                  <c:v>82.043000000000006</c:v>
                </c:pt>
                <c:pt idx="5664">
                  <c:v>81.367999999999995</c:v>
                </c:pt>
                <c:pt idx="5665">
                  <c:v>80.653000000000006</c:v>
                </c:pt>
                <c:pt idx="5666">
                  <c:v>78.340999999999994</c:v>
                </c:pt>
                <c:pt idx="5667">
                  <c:v>78.52</c:v>
                </c:pt>
                <c:pt idx="5668">
                  <c:v>75.53</c:v>
                </c:pt>
                <c:pt idx="5669">
                  <c:v>71.893000000000001</c:v>
                </c:pt>
                <c:pt idx="5670">
                  <c:v>65.265000000000001</c:v>
                </c:pt>
                <c:pt idx="5671">
                  <c:v>56.957999999999998</c:v>
                </c:pt>
                <c:pt idx="5672">
                  <c:v>75.173000000000002</c:v>
                </c:pt>
                <c:pt idx="5673">
                  <c:v>77.212000000000003</c:v>
                </c:pt>
                <c:pt idx="5674">
                  <c:v>77.131</c:v>
                </c:pt>
                <c:pt idx="5675">
                  <c:v>82.459000000000003</c:v>
                </c:pt>
                <c:pt idx="5676">
                  <c:v>80.796999999999997</c:v>
                </c:pt>
                <c:pt idx="5677">
                  <c:v>82.593000000000004</c:v>
                </c:pt>
                <c:pt idx="5678">
                  <c:v>85.105000000000004</c:v>
                </c:pt>
                <c:pt idx="5679">
                  <c:v>83.436000000000007</c:v>
                </c:pt>
                <c:pt idx="5680">
                  <c:v>86.796000000000006</c:v>
                </c:pt>
                <c:pt idx="5681">
                  <c:v>84.284000000000006</c:v>
                </c:pt>
                <c:pt idx="5682">
                  <c:v>84.14</c:v>
                </c:pt>
                <c:pt idx="5683">
                  <c:v>83.119</c:v>
                </c:pt>
                <c:pt idx="5684">
                  <c:v>86.703999999999994</c:v>
                </c:pt>
                <c:pt idx="5685">
                  <c:v>83.116</c:v>
                </c:pt>
                <c:pt idx="5686">
                  <c:v>81.942999999999998</c:v>
                </c:pt>
                <c:pt idx="5687">
                  <c:v>78.62</c:v>
                </c:pt>
                <c:pt idx="5688">
                  <c:v>78.59</c:v>
                </c:pt>
                <c:pt idx="5689">
                  <c:v>78.619</c:v>
                </c:pt>
                <c:pt idx="5690">
                  <c:v>69.070999999999998</c:v>
                </c:pt>
                <c:pt idx="5691">
                  <c:v>38.970999999999997</c:v>
                </c:pt>
                <c:pt idx="5692">
                  <c:v>74.100999999999999</c:v>
                </c:pt>
                <c:pt idx="5693">
                  <c:v>73.846000000000004</c:v>
                </c:pt>
                <c:pt idx="5694">
                  <c:v>78.144000000000005</c:v>
                </c:pt>
                <c:pt idx="5695">
                  <c:v>81.575000000000003</c:v>
                </c:pt>
                <c:pt idx="5696">
                  <c:v>83.12</c:v>
                </c:pt>
                <c:pt idx="5697">
                  <c:v>84.863</c:v>
                </c:pt>
                <c:pt idx="5698">
                  <c:v>84.915999999999997</c:v>
                </c:pt>
                <c:pt idx="5699">
                  <c:v>86.38</c:v>
                </c:pt>
                <c:pt idx="5700">
                  <c:v>89.061000000000007</c:v>
                </c:pt>
                <c:pt idx="5701">
                  <c:v>86.537999999999997</c:v>
                </c:pt>
                <c:pt idx="5702">
                  <c:v>85.944999999999993</c:v>
                </c:pt>
                <c:pt idx="5703">
                  <c:v>88.778999999999996</c:v>
                </c:pt>
                <c:pt idx="5704">
                  <c:v>84.721000000000004</c:v>
                </c:pt>
                <c:pt idx="5705">
                  <c:v>88.334000000000003</c:v>
                </c:pt>
                <c:pt idx="5706">
                  <c:v>84.88</c:v>
                </c:pt>
                <c:pt idx="5707">
                  <c:v>85.775999999999996</c:v>
                </c:pt>
                <c:pt idx="5708">
                  <c:v>81.891999999999996</c:v>
                </c:pt>
                <c:pt idx="5709">
                  <c:v>85.995000000000005</c:v>
                </c:pt>
                <c:pt idx="5710">
                  <c:v>77.322999999999993</c:v>
                </c:pt>
                <c:pt idx="5711">
                  <c:v>72.679000000000002</c:v>
                </c:pt>
                <c:pt idx="5712">
                  <c:v>66.427000000000007</c:v>
                </c:pt>
                <c:pt idx="5713">
                  <c:v>69.105999999999995</c:v>
                </c:pt>
                <c:pt idx="5714">
                  <c:v>74.8</c:v>
                </c:pt>
                <c:pt idx="5715">
                  <c:v>82.613</c:v>
                </c:pt>
                <c:pt idx="5716">
                  <c:v>83.183999999999997</c:v>
                </c:pt>
                <c:pt idx="5717">
                  <c:v>87.061000000000007</c:v>
                </c:pt>
                <c:pt idx="5718">
                  <c:v>86.245000000000005</c:v>
                </c:pt>
                <c:pt idx="5719">
                  <c:v>87.17</c:v>
                </c:pt>
                <c:pt idx="5720">
                  <c:v>89.174999999999997</c:v>
                </c:pt>
                <c:pt idx="5721">
                  <c:v>88.968000000000004</c:v>
                </c:pt>
                <c:pt idx="5722">
                  <c:v>88.694000000000003</c:v>
                </c:pt>
                <c:pt idx="5723">
                  <c:v>88.897000000000006</c:v>
                </c:pt>
                <c:pt idx="5724">
                  <c:v>90.194000000000003</c:v>
                </c:pt>
                <c:pt idx="5725">
                  <c:v>90.498999999999995</c:v>
                </c:pt>
                <c:pt idx="5726">
                  <c:v>87.637</c:v>
                </c:pt>
                <c:pt idx="5727">
                  <c:v>86.994</c:v>
                </c:pt>
                <c:pt idx="5728">
                  <c:v>87.754999999999995</c:v>
                </c:pt>
                <c:pt idx="5729">
                  <c:v>79.835999999999999</c:v>
                </c:pt>
                <c:pt idx="5730">
                  <c:v>85.671000000000006</c:v>
                </c:pt>
                <c:pt idx="5731">
                  <c:v>77.864999999999995</c:v>
                </c:pt>
                <c:pt idx="5732">
                  <c:v>80</c:v>
                </c:pt>
                <c:pt idx="5733">
                  <c:v>63.524000000000001</c:v>
                </c:pt>
                <c:pt idx="5734">
                  <c:v>74.099000000000004</c:v>
                </c:pt>
                <c:pt idx="5735">
                  <c:v>80.402000000000001</c:v>
                </c:pt>
                <c:pt idx="5736">
                  <c:v>81.033000000000001</c:v>
                </c:pt>
                <c:pt idx="5737">
                  <c:v>85.445999999999998</c:v>
                </c:pt>
                <c:pt idx="5738">
                  <c:v>86.813000000000002</c:v>
                </c:pt>
                <c:pt idx="5739">
                  <c:v>87.703999999999994</c:v>
                </c:pt>
                <c:pt idx="5740">
                  <c:v>90.436000000000007</c:v>
                </c:pt>
                <c:pt idx="5741">
                  <c:v>89.563999999999993</c:v>
                </c:pt>
                <c:pt idx="5742">
                  <c:v>91.364999999999995</c:v>
                </c:pt>
                <c:pt idx="5743">
                  <c:v>91.290999999999997</c:v>
                </c:pt>
                <c:pt idx="5744">
                  <c:v>91.091999999999999</c:v>
                </c:pt>
                <c:pt idx="5745">
                  <c:v>91.138000000000005</c:v>
                </c:pt>
                <c:pt idx="5746">
                  <c:v>90.114999999999995</c:v>
                </c:pt>
                <c:pt idx="5747">
                  <c:v>89.762</c:v>
                </c:pt>
                <c:pt idx="5748">
                  <c:v>88.239000000000004</c:v>
                </c:pt>
                <c:pt idx="5749">
                  <c:v>88.707999999999998</c:v>
                </c:pt>
                <c:pt idx="5750">
                  <c:v>88.355000000000004</c:v>
                </c:pt>
                <c:pt idx="5751">
                  <c:v>84.602000000000004</c:v>
                </c:pt>
                <c:pt idx="5752">
                  <c:v>79.882999999999996</c:v>
                </c:pt>
                <c:pt idx="5753">
                  <c:v>78.594999999999999</c:v>
                </c:pt>
                <c:pt idx="5754">
                  <c:v>74.873000000000005</c:v>
                </c:pt>
                <c:pt idx="5755">
                  <c:v>70.513000000000005</c:v>
                </c:pt>
                <c:pt idx="5756">
                  <c:v>80.977000000000004</c:v>
                </c:pt>
                <c:pt idx="5757">
                  <c:v>80.540999999999997</c:v>
                </c:pt>
                <c:pt idx="5758">
                  <c:v>85.778000000000006</c:v>
                </c:pt>
                <c:pt idx="5759">
                  <c:v>85.86</c:v>
                </c:pt>
                <c:pt idx="5760">
                  <c:v>90.009</c:v>
                </c:pt>
                <c:pt idx="5761">
                  <c:v>89.716999999999999</c:v>
                </c:pt>
                <c:pt idx="5762">
                  <c:v>90.819000000000003</c:v>
                </c:pt>
                <c:pt idx="5763">
                  <c:v>91.292000000000002</c:v>
                </c:pt>
                <c:pt idx="5764">
                  <c:v>92.051000000000002</c:v>
                </c:pt>
                <c:pt idx="5765">
                  <c:v>92.421000000000006</c:v>
                </c:pt>
                <c:pt idx="5766">
                  <c:v>90.960999999999999</c:v>
                </c:pt>
                <c:pt idx="5767">
                  <c:v>92.516000000000005</c:v>
                </c:pt>
                <c:pt idx="5768">
                  <c:v>91.325999999999993</c:v>
                </c:pt>
                <c:pt idx="5769">
                  <c:v>89.984999999999999</c:v>
                </c:pt>
                <c:pt idx="5770">
                  <c:v>89.971000000000004</c:v>
                </c:pt>
                <c:pt idx="5771">
                  <c:v>88.116</c:v>
                </c:pt>
                <c:pt idx="5772">
                  <c:v>84.715000000000003</c:v>
                </c:pt>
                <c:pt idx="5773">
                  <c:v>80.096000000000004</c:v>
                </c:pt>
                <c:pt idx="5774">
                  <c:v>79.180999999999997</c:v>
                </c:pt>
                <c:pt idx="5775">
                  <c:v>57.78</c:v>
                </c:pt>
                <c:pt idx="5776">
                  <c:v>66.135999999999996</c:v>
                </c:pt>
                <c:pt idx="5777">
                  <c:v>80.802000000000007</c:v>
                </c:pt>
                <c:pt idx="5778">
                  <c:v>86.471000000000004</c:v>
                </c:pt>
                <c:pt idx="5779">
                  <c:v>88.281000000000006</c:v>
                </c:pt>
                <c:pt idx="5780">
                  <c:v>90.463999999999999</c:v>
                </c:pt>
                <c:pt idx="5781">
                  <c:v>90.16</c:v>
                </c:pt>
                <c:pt idx="5782">
                  <c:v>90.653000000000006</c:v>
                </c:pt>
                <c:pt idx="5783">
                  <c:v>91.438000000000002</c:v>
                </c:pt>
                <c:pt idx="5784">
                  <c:v>93.328999999999994</c:v>
                </c:pt>
                <c:pt idx="5785">
                  <c:v>92.769000000000005</c:v>
                </c:pt>
                <c:pt idx="5786">
                  <c:v>92.125</c:v>
                </c:pt>
                <c:pt idx="5787">
                  <c:v>92.765000000000001</c:v>
                </c:pt>
                <c:pt idx="5788">
                  <c:v>92.722999999999999</c:v>
                </c:pt>
                <c:pt idx="5789">
                  <c:v>91.873000000000005</c:v>
                </c:pt>
                <c:pt idx="5790">
                  <c:v>90.697999999999993</c:v>
                </c:pt>
                <c:pt idx="5791">
                  <c:v>89.864999999999995</c:v>
                </c:pt>
                <c:pt idx="5792">
                  <c:v>88.338999999999999</c:v>
                </c:pt>
                <c:pt idx="5793">
                  <c:v>86.191999999999993</c:v>
                </c:pt>
                <c:pt idx="5794">
                  <c:v>83.265000000000001</c:v>
                </c:pt>
                <c:pt idx="5795">
                  <c:v>78.2</c:v>
                </c:pt>
                <c:pt idx="5796">
                  <c:v>57.734999999999999</c:v>
                </c:pt>
                <c:pt idx="5797">
                  <c:v>78.695999999999998</c:v>
                </c:pt>
                <c:pt idx="5798">
                  <c:v>84.738</c:v>
                </c:pt>
                <c:pt idx="5799">
                  <c:v>86.162999999999997</c:v>
                </c:pt>
                <c:pt idx="5800">
                  <c:v>85.691000000000003</c:v>
                </c:pt>
                <c:pt idx="5801">
                  <c:v>90.555000000000007</c:v>
                </c:pt>
                <c:pt idx="5802">
                  <c:v>92.182000000000002</c:v>
                </c:pt>
                <c:pt idx="5803">
                  <c:v>90.921999999999997</c:v>
                </c:pt>
                <c:pt idx="5804">
                  <c:v>94.350999999999999</c:v>
                </c:pt>
                <c:pt idx="5805">
                  <c:v>92.471999999999994</c:v>
                </c:pt>
                <c:pt idx="5806">
                  <c:v>94.16</c:v>
                </c:pt>
                <c:pt idx="5807">
                  <c:v>93.832999999999998</c:v>
                </c:pt>
                <c:pt idx="5808">
                  <c:v>94.573999999999998</c:v>
                </c:pt>
                <c:pt idx="5809">
                  <c:v>91.582999999999998</c:v>
                </c:pt>
                <c:pt idx="5810">
                  <c:v>91.783000000000001</c:v>
                </c:pt>
                <c:pt idx="5811">
                  <c:v>89.747</c:v>
                </c:pt>
                <c:pt idx="5812">
                  <c:v>89.013000000000005</c:v>
                </c:pt>
                <c:pt idx="5813">
                  <c:v>87.491</c:v>
                </c:pt>
                <c:pt idx="5814">
                  <c:v>85.486999999999995</c:v>
                </c:pt>
                <c:pt idx="5815">
                  <c:v>83.418999999999997</c:v>
                </c:pt>
                <c:pt idx="5816">
                  <c:v>65.733999999999995</c:v>
                </c:pt>
                <c:pt idx="5817">
                  <c:v>66.872</c:v>
                </c:pt>
                <c:pt idx="5818">
                  <c:v>74.637</c:v>
                </c:pt>
                <c:pt idx="5819">
                  <c:v>78.984999999999999</c:v>
                </c:pt>
                <c:pt idx="5820">
                  <c:v>83.085999999999999</c:v>
                </c:pt>
                <c:pt idx="5821">
                  <c:v>87.188000000000002</c:v>
                </c:pt>
                <c:pt idx="5822">
                  <c:v>88.492999999999995</c:v>
                </c:pt>
                <c:pt idx="5823">
                  <c:v>90.712999999999994</c:v>
                </c:pt>
                <c:pt idx="5824">
                  <c:v>90.634</c:v>
                </c:pt>
                <c:pt idx="5825">
                  <c:v>88.477000000000004</c:v>
                </c:pt>
                <c:pt idx="5826">
                  <c:v>92.777000000000001</c:v>
                </c:pt>
                <c:pt idx="5827">
                  <c:v>93.260999999999996</c:v>
                </c:pt>
                <c:pt idx="5828">
                  <c:v>91.207999999999998</c:v>
                </c:pt>
                <c:pt idx="5829">
                  <c:v>94.697000000000003</c:v>
                </c:pt>
                <c:pt idx="5830">
                  <c:v>89.733000000000004</c:v>
                </c:pt>
                <c:pt idx="5831">
                  <c:v>92.988</c:v>
                </c:pt>
                <c:pt idx="5832">
                  <c:v>89.168999999999997</c:v>
                </c:pt>
                <c:pt idx="5833">
                  <c:v>90.534999999999997</c:v>
                </c:pt>
                <c:pt idx="5834">
                  <c:v>81.212999999999994</c:v>
                </c:pt>
                <c:pt idx="5835">
                  <c:v>86.605000000000004</c:v>
                </c:pt>
                <c:pt idx="5836">
                  <c:v>78.265000000000001</c:v>
                </c:pt>
                <c:pt idx="5837">
                  <c:v>78.73</c:v>
                </c:pt>
                <c:pt idx="5838">
                  <c:v>61.802999999999997</c:v>
                </c:pt>
                <c:pt idx="5839">
                  <c:v>75.120999999999995</c:v>
                </c:pt>
                <c:pt idx="5840">
                  <c:v>68.588999999999999</c:v>
                </c:pt>
                <c:pt idx="5841">
                  <c:v>85.790999999999997</c:v>
                </c:pt>
                <c:pt idx="5842">
                  <c:v>81.769000000000005</c:v>
                </c:pt>
                <c:pt idx="5843">
                  <c:v>86.284999999999997</c:v>
                </c:pt>
                <c:pt idx="5844">
                  <c:v>87.602000000000004</c:v>
                </c:pt>
                <c:pt idx="5845">
                  <c:v>87.896000000000001</c:v>
                </c:pt>
                <c:pt idx="5846">
                  <c:v>89.513999999999996</c:v>
                </c:pt>
                <c:pt idx="5847">
                  <c:v>89.736000000000004</c:v>
                </c:pt>
                <c:pt idx="5848">
                  <c:v>91.402000000000001</c:v>
                </c:pt>
                <c:pt idx="5849">
                  <c:v>87.665999999999997</c:v>
                </c:pt>
                <c:pt idx="5850">
                  <c:v>83.902000000000001</c:v>
                </c:pt>
                <c:pt idx="5851">
                  <c:v>90.251000000000005</c:v>
                </c:pt>
                <c:pt idx="5852">
                  <c:v>90.233999999999995</c:v>
                </c:pt>
                <c:pt idx="5853">
                  <c:v>84.760999999999996</c:v>
                </c:pt>
                <c:pt idx="5854">
                  <c:v>90.638999999999996</c:v>
                </c:pt>
                <c:pt idx="5855">
                  <c:v>78.459000000000003</c:v>
                </c:pt>
                <c:pt idx="5856">
                  <c:v>84.915999999999997</c:v>
                </c:pt>
                <c:pt idx="5857">
                  <c:v>35.15</c:v>
                </c:pt>
                <c:pt idx="5858">
                  <c:v>75.992000000000004</c:v>
                </c:pt>
                <c:pt idx="5859">
                  <c:v>83.367000000000004</c:v>
                </c:pt>
                <c:pt idx="5860">
                  <c:v>55.890999999999998</c:v>
                </c:pt>
                <c:pt idx="5861">
                  <c:v>81.563999999999993</c:v>
                </c:pt>
                <c:pt idx="5862">
                  <c:v>79.480999999999995</c:v>
                </c:pt>
                <c:pt idx="5863">
                  <c:v>80.650000000000006</c:v>
                </c:pt>
                <c:pt idx="5864">
                  <c:v>83.046999999999997</c:v>
                </c:pt>
                <c:pt idx="5865">
                  <c:v>80.588999999999999</c:v>
                </c:pt>
                <c:pt idx="5866">
                  <c:v>87.813999999999993</c:v>
                </c:pt>
                <c:pt idx="5867">
                  <c:v>80.182000000000002</c:v>
                </c:pt>
                <c:pt idx="5868">
                  <c:v>85.314999999999998</c:v>
                </c:pt>
                <c:pt idx="5869">
                  <c:v>85.905000000000001</c:v>
                </c:pt>
                <c:pt idx="5870">
                  <c:v>84.793999999999997</c:v>
                </c:pt>
                <c:pt idx="5871">
                  <c:v>85.747</c:v>
                </c:pt>
                <c:pt idx="5872">
                  <c:v>85.772999999999996</c:v>
                </c:pt>
                <c:pt idx="5873">
                  <c:v>86.36</c:v>
                </c:pt>
                <c:pt idx="5874">
                  <c:v>79.075000000000003</c:v>
                </c:pt>
                <c:pt idx="5875">
                  <c:v>81.048000000000002</c:v>
                </c:pt>
                <c:pt idx="5876">
                  <c:v>73.718999999999994</c:v>
                </c:pt>
                <c:pt idx="5877">
                  <c:v>76.081000000000003</c:v>
                </c:pt>
                <c:pt idx="5878">
                  <c:v>80.134</c:v>
                </c:pt>
                <c:pt idx="5879">
                  <c:v>79.037999999999997</c:v>
                </c:pt>
                <c:pt idx="5880">
                  <c:v>71.869</c:v>
                </c:pt>
                <c:pt idx="5881">
                  <c:v>71.64</c:v>
                </c:pt>
                <c:pt idx="5882">
                  <c:v>81.402000000000001</c:v>
                </c:pt>
                <c:pt idx="5883">
                  <c:v>82.71</c:v>
                </c:pt>
                <c:pt idx="5884">
                  <c:v>79.650000000000006</c:v>
                </c:pt>
                <c:pt idx="5885">
                  <c:v>80.861999999999995</c:v>
                </c:pt>
                <c:pt idx="5886">
                  <c:v>83.177000000000007</c:v>
                </c:pt>
                <c:pt idx="5887">
                  <c:v>81.856999999999999</c:v>
                </c:pt>
                <c:pt idx="5888">
                  <c:v>79.938000000000002</c:v>
                </c:pt>
                <c:pt idx="5889">
                  <c:v>80.385000000000005</c:v>
                </c:pt>
                <c:pt idx="5890">
                  <c:v>78.834999999999994</c:v>
                </c:pt>
                <c:pt idx="5891">
                  <c:v>80.100999999999999</c:v>
                </c:pt>
                <c:pt idx="5892">
                  <c:v>73.739999999999995</c:v>
                </c:pt>
                <c:pt idx="5893">
                  <c:v>74.516000000000005</c:v>
                </c:pt>
                <c:pt idx="5894">
                  <c:v>78.343999999999994</c:v>
                </c:pt>
                <c:pt idx="5895">
                  <c:v>72.323999999999998</c:v>
                </c:pt>
                <c:pt idx="5896">
                  <c:v>68.593000000000004</c:v>
                </c:pt>
                <c:pt idx="5897">
                  <c:v>78.721000000000004</c:v>
                </c:pt>
                <c:pt idx="5898">
                  <c:v>77.665999999999997</c:v>
                </c:pt>
                <c:pt idx="5899">
                  <c:v>59.488999999999997</c:v>
                </c:pt>
                <c:pt idx="5900">
                  <c:v>67.545000000000002</c:v>
                </c:pt>
                <c:pt idx="5901">
                  <c:v>65.704999999999998</c:v>
                </c:pt>
                <c:pt idx="5902">
                  <c:v>46.481000000000002</c:v>
                </c:pt>
                <c:pt idx="5903">
                  <c:v>54.921999999999997</c:v>
                </c:pt>
                <c:pt idx="5904">
                  <c:v>51.863999999999997</c:v>
                </c:pt>
                <c:pt idx="5905">
                  <c:v>60.598999999999997</c:v>
                </c:pt>
                <c:pt idx="5906">
                  <c:v>63.787999999999997</c:v>
                </c:pt>
                <c:pt idx="5907">
                  <c:v>72.278999999999996</c:v>
                </c:pt>
                <c:pt idx="5908">
                  <c:v>68.162000000000006</c:v>
                </c:pt>
                <c:pt idx="5909">
                  <c:v>55.627000000000002</c:v>
                </c:pt>
                <c:pt idx="5910">
                  <c:v>72.475999999999999</c:v>
                </c:pt>
                <c:pt idx="5911">
                  <c:v>81.007000000000005</c:v>
                </c:pt>
                <c:pt idx="5912">
                  <c:v>80.721000000000004</c:v>
                </c:pt>
                <c:pt idx="5913">
                  <c:v>74.147000000000006</c:v>
                </c:pt>
                <c:pt idx="5914">
                  <c:v>72.456000000000003</c:v>
                </c:pt>
                <c:pt idx="5915">
                  <c:v>73.412000000000006</c:v>
                </c:pt>
                <c:pt idx="5916">
                  <c:v>76.591999999999999</c:v>
                </c:pt>
                <c:pt idx="5917">
                  <c:v>73.167000000000002</c:v>
                </c:pt>
                <c:pt idx="5918">
                  <c:v>63.22</c:v>
                </c:pt>
                <c:pt idx="5919">
                  <c:v>57.758000000000003</c:v>
                </c:pt>
                <c:pt idx="5920">
                  <c:v>58.142000000000003</c:v>
                </c:pt>
                <c:pt idx="5921">
                  <c:v>66.835999999999999</c:v>
                </c:pt>
                <c:pt idx="5922">
                  <c:v>64.078000000000003</c:v>
                </c:pt>
                <c:pt idx="5923">
                  <c:v>44.823</c:v>
                </c:pt>
                <c:pt idx="5924">
                  <c:v>65.605999999999995</c:v>
                </c:pt>
                <c:pt idx="5925">
                  <c:v>67.399000000000001</c:v>
                </c:pt>
                <c:pt idx="5926">
                  <c:v>68.932000000000002</c:v>
                </c:pt>
                <c:pt idx="5927">
                  <c:v>59.695</c:v>
                </c:pt>
                <c:pt idx="5928">
                  <c:v>45.212000000000003</c:v>
                </c:pt>
                <c:pt idx="5929">
                  <c:v>62.198</c:v>
                </c:pt>
                <c:pt idx="5930">
                  <c:v>66.284999999999997</c:v>
                </c:pt>
                <c:pt idx="5931">
                  <c:v>59.146999999999998</c:v>
                </c:pt>
                <c:pt idx="5932">
                  <c:v>32.276000000000003</c:v>
                </c:pt>
                <c:pt idx="5933">
                  <c:v>62.401000000000003</c:v>
                </c:pt>
                <c:pt idx="5934">
                  <c:v>70.863</c:v>
                </c:pt>
                <c:pt idx="5935">
                  <c:v>56.271999999999998</c:v>
                </c:pt>
                <c:pt idx="5936">
                  <c:v>70.724000000000004</c:v>
                </c:pt>
                <c:pt idx="5937">
                  <c:v>69.819000000000003</c:v>
                </c:pt>
                <c:pt idx="5938">
                  <c:v>60.72</c:v>
                </c:pt>
                <c:pt idx="5939">
                  <c:v>31.442</c:v>
                </c:pt>
                <c:pt idx="5940">
                  <c:v>34.363999999999997</c:v>
                </c:pt>
                <c:pt idx="5941">
                  <c:v>68.617000000000004</c:v>
                </c:pt>
                <c:pt idx="5942">
                  <c:v>67.415999999999997</c:v>
                </c:pt>
                <c:pt idx="5943">
                  <c:v>44.39</c:v>
                </c:pt>
                <c:pt idx="5944">
                  <c:v>65.510000000000005</c:v>
                </c:pt>
                <c:pt idx="5945">
                  <c:v>56.957999999999998</c:v>
                </c:pt>
                <c:pt idx="5946">
                  <c:v>52.972999999999999</c:v>
                </c:pt>
                <c:pt idx="5947">
                  <c:v>61.252000000000002</c:v>
                </c:pt>
                <c:pt idx="5948">
                  <c:v>63.420999999999999</c:v>
                </c:pt>
                <c:pt idx="5949">
                  <c:v>67.402000000000001</c:v>
                </c:pt>
                <c:pt idx="5950">
                  <c:v>77.087999999999994</c:v>
                </c:pt>
                <c:pt idx="5951">
                  <c:v>70.628</c:v>
                </c:pt>
                <c:pt idx="5952">
                  <c:v>73.748000000000005</c:v>
                </c:pt>
                <c:pt idx="5953">
                  <c:v>74.221999999999994</c:v>
                </c:pt>
                <c:pt idx="5954">
                  <c:v>71.989999999999995</c:v>
                </c:pt>
                <c:pt idx="5955">
                  <c:v>74.308000000000007</c:v>
                </c:pt>
                <c:pt idx="5956">
                  <c:v>69.884</c:v>
                </c:pt>
                <c:pt idx="5957">
                  <c:v>61.951999999999998</c:v>
                </c:pt>
                <c:pt idx="5958">
                  <c:v>74.302000000000007</c:v>
                </c:pt>
                <c:pt idx="5959">
                  <c:v>70.692999999999998</c:v>
                </c:pt>
                <c:pt idx="5960">
                  <c:v>69.563000000000002</c:v>
                </c:pt>
                <c:pt idx="5961">
                  <c:v>66.748999999999995</c:v>
                </c:pt>
                <c:pt idx="5962">
                  <c:v>41.305999999999997</c:v>
                </c:pt>
                <c:pt idx="5963">
                  <c:v>61.674999999999997</c:v>
                </c:pt>
                <c:pt idx="5964">
                  <c:v>64.158000000000001</c:v>
                </c:pt>
                <c:pt idx="5965">
                  <c:v>70.474000000000004</c:v>
                </c:pt>
                <c:pt idx="5966">
                  <c:v>72.927000000000007</c:v>
                </c:pt>
                <c:pt idx="5967">
                  <c:v>63.140999999999998</c:v>
                </c:pt>
                <c:pt idx="5968">
                  <c:v>60.52</c:v>
                </c:pt>
                <c:pt idx="5969">
                  <c:v>68.367999999999995</c:v>
                </c:pt>
                <c:pt idx="5970">
                  <c:v>34.805</c:v>
                </c:pt>
                <c:pt idx="5971">
                  <c:v>64.647999999999996</c:v>
                </c:pt>
                <c:pt idx="5972">
                  <c:v>64.736000000000004</c:v>
                </c:pt>
                <c:pt idx="5973">
                  <c:v>57.521000000000001</c:v>
                </c:pt>
                <c:pt idx="5974">
                  <c:v>70.236999999999995</c:v>
                </c:pt>
                <c:pt idx="5975">
                  <c:v>76.453999999999994</c:v>
                </c:pt>
                <c:pt idx="5976">
                  <c:v>64.444000000000003</c:v>
                </c:pt>
                <c:pt idx="5977">
                  <c:v>66.513000000000005</c:v>
                </c:pt>
                <c:pt idx="5978">
                  <c:v>69.093999999999994</c:v>
                </c:pt>
                <c:pt idx="5979">
                  <c:v>77.150999999999996</c:v>
                </c:pt>
                <c:pt idx="5980">
                  <c:v>73.819000000000003</c:v>
                </c:pt>
                <c:pt idx="5981">
                  <c:v>65.231999999999999</c:v>
                </c:pt>
                <c:pt idx="5982">
                  <c:v>71.713999999999999</c:v>
                </c:pt>
                <c:pt idx="5983">
                  <c:v>61.22</c:v>
                </c:pt>
                <c:pt idx="5984">
                  <c:v>77.44</c:v>
                </c:pt>
                <c:pt idx="5985">
                  <c:v>68.238</c:v>
                </c:pt>
                <c:pt idx="5986">
                  <c:v>39.280999999999999</c:v>
                </c:pt>
                <c:pt idx="5987">
                  <c:v>72.418999999999997</c:v>
                </c:pt>
                <c:pt idx="5988">
                  <c:v>73.825000000000003</c:v>
                </c:pt>
                <c:pt idx="5989">
                  <c:v>71.150999999999996</c:v>
                </c:pt>
                <c:pt idx="5990">
                  <c:v>77.793000000000006</c:v>
                </c:pt>
                <c:pt idx="5991">
                  <c:v>66.22</c:v>
                </c:pt>
                <c:pt idx="5992">
                  <c:v>79.927000000000007</c:v>
                </c:pt>
                <c:pt idx="5993">
                  <c:v>76.123000000000005</c:v>
                </c:pt>
                <c:pt idx="5994">
                  <c:v>73.957999999999998</c:v>
                </c:pt>
                <c:pt idx="5995">
                  <c:v>74.265000000000001</c:v>
                </c:pt>
                <c:pt idx="5996">
                  <c:v>69.254000000000005</c:v>
                </c:pt>
                <c:pt idx="5997">
                  <c:v>63.914999999999999</c:v>
                </c:pt>
                <c:pt idx="5998">
                  <c:v>52.917000000000002</c:v>
                </c:pt>
                <c:pt idx="5999">
                  <c:v>74.673000000000002</c:v>
                </c:pt>
                <c:pt idx="6000">
                  <c:v>74.221999999999994</c:v>
                </c:pt>
                <c:pt idx="6001">
                  <c:v>54.765999999999998</c:v>
                </c:pt>
                <c:pt idx="6002">
                  <c:v>69.251000000000005</c:v>
                </c:pt>
                <c:pt idx="6003">
                  <c:v>35.616999999999997</c:v>
                </c:pt>
                <c:pt idx="6004">
                  <c:v>76.986999999999995</c:v>
                </c:pt>
                <c:pt idx="6005">
                  <c:v>53.655999999999999</c:v>
                </c:pt>
                <c:pt idx="6006">
                  <c:v>72.8</c:v>
                </c:pt>
                <c:pt idx="6007">
                  <c:v>56.959000000000003</c:v>
                </c:pt>
                <c:pt idx="6008">
                  <c:v>69.813000000000002</c:v>
                </c:pt>
                <c:pt idx="6009">
                  <c:v>60.933999999999997</c:v>
                </c:pt>
                <c:pt idx="6010">
                  <c:v>76.403999999999996</c:v>
                </c:pt>
                <c:pt idx="6011">
                  <c:v>71.850999999999999</c:v>
                </c:pt>
                <c:pt idx="6012">
                  <c:v>76.798000000000002</c:v>
                </c:pt>
                <c:pt idx="6013">
                  <c:v>79.216999999999999</c:v>
                </c:pt>
                <c:pt idx="6014">
                  <c:v>78.328000000000003</c:v>
                </c:pt>
                <c:pt idx="6015">
                  <c:v>80.694999999999993</c:v>
                </c:pt>
                <c:pt idx="6016">
                  <c:v>77.018000000000001</c:v>
                </c:pt>
                <c:pt idx="6017">
                  <c:v>81.97</c:v>
                </c:pt>
                <c:pt idx="6018">
                  <c:v>79.164000000000001</c:v>
                </c:pt>
                <c:pt idx="6019">
                  <c:v>77.165999999999997</c:v>
                </c:pt>
                <c:pt idx="6020">
                  <c:v>78.277000000000001</c:v>
                </c:pt>
                <c:pt idx="6021">
                  <c:v>75.478999999999999</c:v>
                </c:pt>
                <c:pt idx="6022">
                  <c:v>67.921999999999997</c:v>
                </c:pt>
                <c:pt idx="6023">
                  <c:v>56.859000000000002</c:v>
                </c:pt>
                <c:pt idx="6024">
                  <c:v>70.504999999999995</c:v>
                </c:pt>
                <c:pt idx="6025">
                  <c:v>57.838000000000001</c:v>
                </c:pt>
                <c:pt idx="6026">
                  <c:v>56.215000000000003</c:v>
                </c:pt>
                <c:pt idx="6027">
                  <c:v>72.099000000000004</c:v>
                </c:pt>
                <c:pt idx="6028">
                  <c:v>77.977000000000004</c:v>
                </c:pt>
                <c:pt idx="6029">
                  <c:v>79.992000000000004</c:v>
                </c:pt>
                <c:pt idx="6030">
                  <c:v>79.221000000000004</c:v>
                </c:pt>
                <c:pt idx="6031">
                  <c:v>79.56</c:v>
                </c:pt>
                <c:pt idx="6032">
                  <c:v>77.587999999999994</c:v>
                </c:pt>
                <c:pt idx="6033">
                  <c:v>79.307000000000002</c:v>
                </c:pt>
                <c:pt idx="6034">
                  <c:v>81.198999999999998</c:v>
                </c:pt>
                <c:pt idx="6035">
                  <c:v>82.105000000000004</c:v>
                </c:pt>
                <c:pt idx="6036">
                  <c:v>79.606999999999999</c:v>
                </c:pt>
                <c:pt idx="6037">
                  <c:v>80.7</c:v>
                </c:pt>
                <c:pt idx="6038">
                  <c:v>81.998999999999995</c:v>
                </c:pt>
                <c:pt idx="6039">
                  <c:v>81.239999999999995</c:v>
                </c:pt>
                <c:pt idx="6040">
                  <c:v>81.590999999999994</c:v>
                </c:pt>
                <c:pt idx="6041">
                  <c:v>78.215000000000003</c:v>
                </c:pt>
                <c:pt idx="6042">
                  <c:v>78.376000000000005</c:v>
                </c:pt>
                <c:pt idx="6043">
                  <c:v>76.856999999999999</c:v>
                </c:pt>
                <c:pt idx="6044">
                  <c:v>71.531000000000006</c:v>
                </c:pt>
                <c:pt idx="6045">
                  <c:v>65.385000000000005</c:v>
                </c:pt>
                <c:pt idx="6046">
                  <c:v>55.042999999999999</c:v>
                </c:pt>
                <c:pt idx="6047">
                  <c:v>74.655000000000001</c:v>
                </c:pt>
                <c:pt idx="6048">
                  <c:v>76.986999999999995</c:v>
                </c:pt>
                <c:pt idx="6049">
                  <c:v>76.72</c:v>
                </c:pt>
                <c:pt idx="6050">
                  <c:v>82.552000000000007</c:v>
                </c:pt>
                <c:pt idx="6051">
                  <c:v>80.894000000000005</c:v>
                </c:pt>
                <c:pt idx="6052">
                  <c:v>82.174999999999997</c:v>
                </c:pt>
                <c:pt idx="6053">
                  <c:v>85.400999999999996</c:v>
                </c:pt>
                <c:pt idx="6054">
                  <c:v>83.099000000000004</c:v>
                </c:pt>
                <c:pt idx="6055">
                  <c:v>86.600999999999999</c:v>
                </c:pt>
                <c:pt idx="6056">
                  <c:v>83.906000000000006</c:v>
                </c:pt>
                <c:pt idx="6057">
                  <c:v>84.727000000000004</c:v>
                </c:pt>
                <c:pt idx="6058">
                  <c:v>82.837999999999994</c:v>
                </c:pt>
                <c:pt idx="6059">
                  <c:v>86.488</c:v>
                </c:pt>
                <c:pt idx="6060">
                  <c:v>83.840999999999994</c:v>
                </c:pt>
                <c:pt idx="6061">
                  <c:v>81.603999999999999</c:v>
                </c:pt>
                <c:pt idx="6062">
                  <c:v>77.866</c:v>
                </c:pt>
                <c:pt idx="6063">
                  <c:v>78.507000000000005</c:v>
                </c:pt>
                <c:pt idx="6064">
                  <c:v>77.828000000000003</c:v>
                </c:pt>
                <c:pt idx="6065">
                  <c:v>67.986999999999995</c:v>
                </c:pt>
                <c:pt idx="6066">
                  <c:v>49.420999999999999</c:v>
                </c:pt>
                <c:pt idx="6067">
                  <c:v>73.748000000000005</c:v>
                </c:pt>
                <c:pt idx="6068">
                  <c:v>74.180000000000007</c:v>
                </c:pt>
                <c:pt idx="6069">
                  <c:v>78.078000000000003</c:v>
                </c:pt>
                <c:pt idx="6070">
                  <c:v>81.811000000000007</c:v>
                </c:pt>
                <c:pt idx="6071">
                  <c:v>83.046999999999997</c:v>
                </c:pt>
                <c:pt idx="6072">
                  <c:v>84.716999999999999</c:v>
                </c:pt>
                <c:pt idx="6073">
                  <c:v>84.591999999999999</c:v>
                </c:pt>
                <c:pt idx="6074">
                  <c:v>86.891000000000005</c:v>
                </c:pt>
                <c:pt idx="6075">
                  <c:v>88.882000000000005</c:v>
                </c:pt>
                <c:pt idx="6076">
                  <c:v>86.174000000000007</c:v>
                </c:pt>
                <c:pt idx="6077">
                  <c:v>86.641000000000005</c:v>
                </c:pt>
                <c:pt idx="6078">
                  <c:v>88.581000000000003</c:v>
                </c:pt>
                <c:pt idx="6079">
                  <c:v>84.247</c:v>
                </c:pt>
                <c:pt idx="6080">
                  <c:v>88.822000000000003</c:v>
                </c:pt>
                <c:pt idx="6081">
                  <c:v>84.463999999999999</c:v>
                </c:pt>
                <c:pt idx="6082">
                  <c:v>85.454999999999998</c:v>
                </c:pt>
                <c:pt idx="6083">
                  <c:v>81.305999999999997</c:v>
                </c:pt>
                <c:pt idx="6084">
                  <c:v>86.281000000000006</c:v>
                </c:pt>
                <c:pt idx="6085">
                  <c:v>76.114999999999995</c:v>
                </c:pt>
                <c:pt idx="6086">
                  <c:v>71.028999999999996</c:v>
                </c:pt>
                <c:pt idx="6087">
                  <c:v>64.483999999999995</c:v>
                </c:pt>
                <c:pt idx="6088">
                  <c:v>71.111999999999995</c:v>
                </c:pt>
                <c:pt idx="6089">
                  <c:v>75.311000000000007</c:v>
                </c:pt>
                <c:pt idx="6090">
                  <c:v>82.736000000000004</c:v>
                </c:pt>
                <c:pt idx="6091">
                  <c:v>83.376999999999995</c:v>
                </c:pt>
                <c:pt idx="6092">
                  <c:v>87.093000000000004</c:v>
                </c:pt>
                <c:pt idx="6093">
                  <c:v>86.043000000000006</c:v>
                </c:pt>
                <c:pt idx="6094">
                  <c:v>87.700999999999993</c:v>
                </c:pt>
                <c:pt idx="6095">
                  <c:v>89.117000000000004</c:v>
                </c:pt>
                <c:pt idx="6096">
                  <c:v>88.722999999999999</c:v>
                </c:pt>
                <c:pt idx="6097">
                  <c:v>89.308999999999997</c:v>
                </c:pt>
                <c:pt idx="6098">
                  <c:v>88.712000000000003</c:v>
                </c:pt>
                <c:pt idx="6099">
                  <c:v>89.948999999999998</c:v>
                </c:pt>
                <c:pt idx="6100">
                  <c:v>90.296000000000006</c:v>
                </c:pt>
                <c:pt idx="6101">
                  <c:v>88.206999999999994</c:v>
                </c:pt>
                <c:pt idx="6102">
                  <c:v>86.688000000000002</c:v>
                </c:pt>
                <c:pt idx="6103">
                  <c:v>87.436999999999998</c:v>
                </c:pt>
                <c:pt idx="6104">
                  <c:v>81.234999999999999</c:v>
                </c:pt>
                <c:pt idx="6105">
                  <c:v>85.311000000000007</c:v>
                </c:pt>
                <c:pt idx="6106">
                  <c:v>77.14</c:v>
                </c:pt>
                <c:pt idx="6107">
                  <c:v>80.545000000000002</c:v>
                </c:pt>
                <c:pt idx="6108">
                  <c:v>59.472999999999999</c:v>
                </c:pt>
                <c:pt idx="6109">
                  <c:v>73.736999999999995</c:v>
                </c:pt>
                <c:pt idx="6110">
                  <c:v>80.19</c:v>
                </c:pt>
                <c:pt idx="6111">
                  <c:v>81.447999999999993</c:v>
                </c:pt>
                <c:pt idx="6112">
                  <c:v>85.438000000000002</c:v>
                </c:pt>
                <c:pt idx="6113">
                  <c:v>86.668000000000006</c:v>
                </c:pt>
                <c:pt idx="6114">
                  <c:v>88.123000000000005</c:v>
                </c:pt>
                <c:pt idx="6115">
                  <c:v>90.415999999999997</c:v>
                </c:pt>
                <c:pt idx="6116">
                  <c:v>89.361999999999995</c:v>
                </c:pt>
                <c:pt idx="6117">
                  <c:v>91.805999999999997</c:v>
                </c:pt>
                <c:pt idx="6118">
                  <c:v>91.085999999999999</c:v>
                </c:pt>
                <c:pt idx="6119">
                  <c:v>90.927000000000007</c:v>
                </c:pt>
                <c:pt idx="6120">
                  <c:v>90.953000000000003</c:v>
                </c:pt>
                <c:pt idx="6121">
                  <c:v>90.861999999999995</c:v>
                </c:pt>
                <c:pt idx="6122">
                  <c:v>89.686999999999998</c:v>
                </c:pt>
                <c:pt idx="6123">
                  <c:v>88.055999999999997</c:v>
                </c:pt>
                <c:pt idx="6124">
                  <c:v>89.491</c:v>
                </c:pt>
                <c:pt idx="6125">
                  <c:v>88.230999999999995</c:v>
                </c:pt>
                <c:pt idx="6126">
                  <c:v>84.521000000000001</c:v>
                </c:pt>
                <c:pt idx="6127">
                  <c:v>79.92</c:v>
                </c:pt>
                <c:pt idx="6128">
                  <c:v>78.344999999999999</c:v>
                </c:pt>
                <c:pt idx="6129">
                  <c:v>74.835999999999999</c:v>
                </c:pt>
                <c:pt idx="6130">
                  <c:v>69.795000000000002</c:v>
                </c:pt>
                <c:pt idx="6131">
                  <c:v>81.149000000000001</c:v>
                </c:pt>
                <c:pt idx="6132">
                  <c:v>80.573999999999998</c:v>
                </c:pt>
                <c:pt idx="6133">
                  <c:v>85.539000000000001</c:v>
                </c:pt>
                <c:pt idx="6134">
                  <c:v>86.387</c:v>
                </c:pt>
                <c:pt idx="6135">
                  <c:v>89.894000000000005</c:v>
                </c:pt>
                <c:pt idx="6136">
                  <c:v>89.475999999999999</c:v>
                </c:pt>
                <c:pt idx="6137">
                  <c:v>90.552999999999997</c:v>
                </c:pt>
                <c:pt idx="6138">
                  <c:v>91.822999999999993</c:v>
                </c:pt>
                <c:pt idx="6139">
                  <c:v>91.912999999999997</c:v>
                </c:pt>
                <c:pt idx="6140">
                  <c:v>92.227000000000004</c:v>
                </c:pt>
                <c:pt idx="6141">
                  <c:v>91.68</c:v>
                </c:pt>
                <c:pt idx="6142">
                  <c:v>92.403000000000006</c:v>
                </c:pt>
                <c:pt idx="6143">
                  <c:v>91.096999999999994</c:v>
                </c:pt>
                <c:pt idx="6144">
                  <c:v>90.736999999999995</c:v>
                </c:pt>
                <c:pt idx="6145">
                  <c:v>89.697000000000003</c:v>
                </c:pt>
                <c:pt idx="6146">
                  <c:v>87.927999999999997</c:v>
                </c:pt>
                <c:pt idx="6147">
                  <c:v>84.605000000000004</c:v>
                </c:pt>
                <c:pt idx="6148">
                  <c:v>81.397999999999996</c:v>
                </c:pt>
                <c:pt idx="6149">
                  <c:v>79.228999999999999</c:v>
                </c:pt>
                <c:pt idx="6150">
                  <c:v>60.72</c:v>
                </c:pt>
                <c:pt idx="6151">
                  <c:v>62.134</c:v>
                </c:pt>
                <c:pt idx="6152">
                  <c:v>80.706000000000003</c:v>
                </c:pt>
                <c:pt idx="6153">
                  <c:v>86.117000000000004</c:v>
                </c:pt>
                <c:pt idx="6154">
                  <c:v>87.96</c:v>
                </c:pt>
                <c:pt idx="6155">
                  <c:v>90.2</c:v>
                </c:pt>
                <c:pt idx="6156">
                  <c:v>89.83</c:v>
                </c:pt>
                <c:pt idx="6157">
                  <c:v>90.290999999999997</c:v>
                </c:pt>
                <c:pt idx="6158">
                  <c:v>91.918999999999997</c:v>
                </c:pt>
                <c:pt idx="6159">
                  <c:v>93.165999999999997</c:v>
                </c:pt>
                <c:pt idx="6160">
                  <c:v>92.477000000000004</c:v>
                </c:pt>
                <c:pt idx="6161">
                  <c:v>92.754999999999995</c:v>
                </c:pt>
                <c:pt idx="6162">
                  <c:v>92.509</c:v>
                </c:pt>
                <c:pt idx="6163">
                  <c:v>92.445999999999998</c:v>
                </c:pt>
                <c:pt idx="6164">
                  <c:v>91.617000000000004</c:v>
                </c:pt>
                <c:pt idx="6165">
                  <c:v>91.283000000000001</c:v>
                </c:pt>
                <c:pt idx="6166">
                  <c:v>89.622</c:v>
                </c:pt>
                <c:pt idx="6167">
                  <c:v>88.034999999999997</c:v>
                </c:pt>
                <c:pt idx="6168">
                  <c:v>87.009</c:v>
                </c:pt>
                <c:pt idx="6169">
                  <c:v>82.765000000000001</c:v>
                </c:pt>
                <c:pt idx="6170">
                  <c:v>77.635000000000005</c:v>
                </c:pt>
                <c:pt idx="6171">
                  <c:v>63.078000000000003</c:v>
                </c:pt>
                <c:pt idx="6172">
                  <c:v>78.97</c:v>
                </c:pt>
                <c:pt idx="6173">
                  <c:v>84.664000000000001</c:v>
                </c:pt>
                <c:pt idx="6174">
                  <c:v>85.897000000000006</c:v>
                </c:pt>
                <c:pt idx="6175">
                  <c:v>86.358000000000004</c:v>
                </c:pt>
                <c:pt idx="6176">
                  <c:v>90.356999999999999</c:v>
                </c:pt>
                <c:pt idx="6177">
                  <c:v>92.028000000000006</c:v>
                </c:pt>
                <c:pt idx="6178">
                  <c:v>91.534999999999997</c:v>
                </c:pt>
                <c:pt idx="6179">
                  <c:v>94.254999999999995</c:v>
                </c:pt>
                <c:pt idx="6180">
                  <c:v>92.188999999999993</c:v>
                </c:pt>
                <c:pt idx="6181">
                  <c:v>94.652000000000001</c:v>
                </c:pt>
                <c:pt idx="6182">
                  <c:v>93.525000000000006</c:v>
                </c:pt>
                <c:pt idx="6183">
                  <c:v>94.356999999999999</c:v>
                </c:pt>
                <c:pt idx="6184">
                  <c:v>91.210999999999999</c:v>
                </c:pt>
                <c:pt idx="6185">
                  <c:v>92.447000000000003</c:v>
                </c:pt>
                <c:pt idx="6186">
                  <c:v>89.403999999999996</c:v>
                </c:pt>
                <c:pt idx="6187">
                  <c:v>88.73</c:v>
                </c:pt>
                <c:pt idx="6188">
                  <c:v>88.212000000000003</c:v>
                </c:pt>
                <c:pt idx="6189">
                  <c:v>85.099000000000004</c:v>
                </c:pt>
                <c:pt idx="6190">
                  <c:v>82.954999999999998</c:v>
                </c:pt>
                <c:pt idx="6191">
                  <c:v>64.813000000000002</c:v>
                </c:pt>
                <c:pt idx="6192">
                  <c:v>65.998000000000005</c:v>
                </c:pt>
                <c:pt idx="6193">
                  <c:v>74.971999999999994</c:v>
                </c:pt>
                <c:pt idx="6194">
                  <c:v>78.855000000000004</c:v>
                </c:pt>
                <c:pt idx="6195">
                  <c:v>83.930999999999997</c:v>
                </c:pt>
                <c:pt idx="6196">
                  <c:v>87.131</c:v>
                </c:pt>
                <c:pt idx="6197">
                  <c:v>88.271000000000001</c:v>
                </c:pt>
                <c:pt idx="6198">
                  <c:v>91.388000000000005</c:v>
                </c:pt>
                <c:pt idx="6199">
                  <c:v>90.436000000000007</c:v>
                </c:pt>
                <c:pt idx="6200">
                  <c:v>88.17</c:v>
                </c:pt>
                <c:pt idx="6201">
                  <c:v>92.569000000000003</c:v>
                </c:pt>
                <c:pt idx="6202">
                  <c:v>93.781999999999996</c:v>
                </c:pt>
                <c:pt idx="6203">
                  <c:v>91.054000000000002</c:v>
                </c:pt>
                <c:pt idx="6204">
                  <c:v>94.558999999999997</c:v>
                </c:pt>
                <c:pt idx="6205">
                  <c:v>90.552000000000007</c:v>
                </c:pt>
                <c:pt idx="6206">
                  <c:v>92.816999999999993</c:v>
                </c:pt>
                <c:pt idx="6207">
                  <c:v>88.921999999999997</c:v>
                </c:pt>
                <c:pt idx="6208">
                  <c:v>90.983999999999995</c:v>
                </c:pt>
                <c:pt idx="6209">
                  <c:v>80.941999999999993</c:v>
                </c:pt>
                <c:pt idx="6210">
                  <c:v>86.584999999999994</c:v>
                </c:pt>
                <c:pt idx="6211">
                  <c:v>78.411000000000001</c:v>
                </c:pt>
                <c:pt idx="6212">
                  <c:v>78.567999999999998</c:v>
                </c:pt>
                <c:pt idx="6213">
                  <c:v>62.848999999999997</c:v>
                </c:pt>
                <c:pt idx="6214">
                  <c:v>74.427999999999997</c:v>
                </c:pt>
                <c:pt idx="6215">
                  <c:v>70.88</c:v>
                </c:pt>
                <c:pt idx="6216">
                  <c:v>85.695999999999998</c:v>
                </c:pt>
                <c:pt idx="6217">
                  <c:v>81.445999999999998</c:v>
                </c:pt>
                <c:pt idx="6218">
                  <c:v>86.097999999999999</c:v>
                </c:pt>
                <c:pt idx="6219">
                  <c:v>87.435000000000002</c:v>
                </c:pt>
                <c:pt idx="6220">
                  <c:v>87.733999999999995</c:v>
                </c:pt>
                <c:pt idx="6221">
                  <c:v>89.426000000000002</c:v>
                </c:pt>
                <c:pt idx="6222">
                  <c:v>90.441000000000003</c:v>
                </c:pt>
                <c:pt idx="6223">
                  <c:v>91.298000000000002</c:v>
                </c:pt>
                <c:pt idx="6224">
                  <c:v>87.457999999999998</c:v>
                </c:pt>
                <c:pt idx="6225">
                  <c:v>85.123999999999995</c:v>
                </c:pt>
                <c:pt idx="6226">
                  <c:v>90.177999999999997</c:v>
                </c:pt>
                <c:pt idx="6227">
                  <c:v>90.162000000000006</c:v>
                </c:pt>
                <c:pt idx="6228">
                  <c:v>84.647000000000006</c:v>
                </c:pt>
                <c:pt idx="6229">
                  <c:v>90.988</c:v>
                </c:pt>
                <c:pt idx="6230">
                  <c:v>78.585999999999999</c:v>
                </c:pt>
                <c:pt idx="6231">
                  <c:v>84.945999999999998</c:v>
                </c:pt>
                <c:pt idx="6232">
                  <c:v>59.685000000000002</c:v>
                </c:pt>
                <c:pt idx="6233">
                  <c:v>76.53</c:v>
                </c:pt>
                <c:pt idx="6234">
                  <c:v>83.177000000000007</c:v>
                </c:pt>
                <c:pt idx="6235">
                  <c:v>51.325000000000003</c:v>
                </c:pt>
                <c:pt idx="6236">
                  <c:v>81.203999999999994</c:v>
                </c:pt>
                <c:pt idx="6237">
                  <c:v>78.766000000000005</c:v>
                </c:pt>
                <c:pt idx="6238">
                  <c:v>80.049000000000007</c:v>
                </c:pt>
                <c:pt idx="6239">
                  <c:v>84.123999999999995</c:v>
                </c:pt>
                <c:pt idx="6240">
                  <c:v>80.146000000000001</c:v>
                </c:pt>
                <c:pt idx="6241">
                  <c:v>87.558000000000007</c:v>
                </c:pt>
                <c:pt idx="6242">
                  <c:v>81.662000000000006</c:v>
                </c:pt>
                <c:pt idx="6243">
                  <c:v>85.093000000000004</c:v>
                </c:pt>
                <c:pt idx="6244">
                  <c:v>85.641999999999996</c:v>
                </c:pt>
                <c:pt idx="6245">
                  <c:v>85.340999999999994</c:v>
                </c:pt>
                <c:pt idx="6246">
                  <c:v>85.509</c:v>
                </c:pt>
                <c:pt idx="6247">
                  <c:v>85.572000000000003</c:v>
                </c:pt>
                <c:pt idx="6248">
                  <c:v>86.248999999999995</c:v>
                </c:pt>
                <c:pt idx="6249">
                  <c:v>80.037000000000006</c:v>
                </c:pt>
                <c:pt idx="6250">
                  <c:v>80.828999999999994</c:v>
                </c:pt>
                <c:pt idx="6251">
                  <c:v>73.272000000000006</c:v>
                </c:pt>
                <c:pt idx="6252">
                  <c:v>75.796000000000006</c:v>
                </c:pt>
                <c:pt idx="6253">
                  <c:v>80.272000000000006</c:v>
                </c:pt>
                <c:pt idx="6254">
                  <c:v>79.100999999999999</c:v>
                </c:pt>
                <c:pt idx="6255">
                  <c:v>72.302000000000007</c:v>
                </c:pt>
                <c:pt idx="6256">
                  <c:v>71.722999999999999</c:v>
                </c:pt>
                <c:pt idx="6257">
                  <c:v>81.141999999999996</c:v>
                </c:pt>
                <c:pt idx="6258">
                  <c:v>82.477999999999994</c:v>
                </c:pt>
                <c:pt idx="6259">
                  <c:v>80.614000000000004</c:v>
                </c:pt>
                <c:pt idx="6260">
                  <c:v>80.429000000000002</c:v>
                </c:pt>
                <c:pt idx="6261">
                  <c:v>82.879000000000005</c:v>
                </c:pt>
                <c:pt idx="6262">
                  <c:v>82.661000000000001</c:v>
                </c:pt>
                <c:pt idx="6263">
                  <c:v>79.426000000000002</c:v>
                </c:pt>
                <c:pt idx="6264">
                  <c:v>79.828999999999994</c:v>
                </c:pt>
                <c:pt idx="6265">
                  <c:v>78.284000000000006</c:v>
                </c:pt>
                <c:pt idx="6266">
                  <c:v>80.649000000000001</c:v>
                </c:pt>
                <c:pt idx="6267">
                  <c:v>72.997</c:v>
                </c:pt>
                <c:pt idx="6268">
                  <c:v>73.725999999999999</c:v>
                </c:pt>
                <c:pt idx="6269">
                  <c:v>78.313000000000002</c:v>
                </c:pt>
                <c:pt idx="6270">
                  <c:v>71.923000000000002</c:v>
                </c:pt>
                <c:pt idx="6271">
                  <c:v>68.171000000000006</c:v>
                </c:pt>
                <c:pt idx="6272">
                  <c:v>78.149000000000001</c:v>
                </c:pt>
                <c:pt idx="6273">
                  <c:v>77.548000000000002</c:v>
                </c:pt>
                <c:pt idx="6274">
                  <c:v>58.963999999999999</c:v>
                </c:pt>
                <c:pt idx="6275">
                  <c:v>67.706999999999994</c:v>
                </c:pt>
                <c:pt idx="6276">
                  <c:v>67.912000000000006</c:v>
                </c:pt>
                <c:pt idx="6277">
                  <c:v>47.698</c:v>
                </c:pt>
                <c:pt idx="6278">
                  <c:v>54.704000000000001</c:v>
                </c:pt>
                <c:pt idx="6279">
                  <c:v>49.6</c:v>
                </c:pt>
                <c:pt idx="6280">
                  <c:v>59.174999999999997</c:v>
                </c:pt>
                <c:pt idx="6281">
                  <c:v>63.573999999999998</c:v>
                </c:pt>
                <c:pt idx="6282">
                  <c:v>72.141000000000005</c:v>
                </c:pt>
                <c:pt idx="6283">
                  <c:v>69.251000000000005</c:v>
                </c:pt>
                <c:pt idx="6284">
                  <c:v>50.103000000000002</c:v>
                </c:pt>
                <c:pt idx="6285">
                  <c:v>72.269000000000005</c:v>
                </c:pt>
                <c:pt idx="6286">
                  <c:v>80.882999999999996</c:v>
                </c:pt>
                <c:pt idx="6287">
                  <c:v>80.483000000000004</c:v>
                </c:pt>
                <c:pt idx="6288">
                  <c:v>73.563999999999993</c:v>
                </c:pt>
                <c:pt idx="6289">
                  <c:v>71.828000000000003</c:v>
                </c:pt>
                <c:pt idx="6290">
                  <c:v>73.146000000000001</c:v>
                </c:pt>
                <c:pt idx="6291">
                  <c:v>76.358000000000004</c:v>
                </c:pt>
                <c:pt idx="6292">
                  <c:v>72.742000000000004</c:v>
                </c:pt>
                <c:pt idx="6293">
                  <c:v>60.814</c:v>
                </c:pt>
                <c:pt idx="6294">
                  <c:v>59.453000000000003</c:v>
                </c:pt>
                <c:pt idx="6295">
                  <c:v>59.832999999999998</c:v>
                </c:pt>
                <c:pt idx="6296">
                  <c:v>68.462000000000003</c:v>
                </c:pt>
                <c:pt idx="6297">
                  <c:v>65.022999999999996</c:v>
                </c:pt>
                <c:pt idx="6298">
                  <c:v>51.427999999999997</c:v>
                </c:pt>
                <c:pt idx="6299">
                  <c:v>66.561000000000007</c:v>
                </c:pt>
                <c:pt idx="6300">
                  <c:v>67.998999999999995</c:v>
                </c:pt>
                <c:pt idx="6301">
                  <c:v>69.305999999999997</c:v>
                </c:pt>
                <c:pt idx="6302">
                  <c:v>60.884999999999998</c:v>
                </c:pt>
                <c:pt idx="6303">
                  <c:v>28.971</c:v>
                </c:pt>
                <c:pt idx="6304">
                  <c:v>61.235999999999997</c:v>
                </c:pt>
                <c:pt idx="6305">
                  <c:v>65.600999999999999</c:v>
                </c:pt>
                <c:pt idx="6306">
                  <c:v>58.569000000000003</c:v>
                </c:pt>
                <c:pt idx="6307">
                  <c:v>16.606000000000002</c:v>
                </c:pt>
                <c:pt idx="6308">
                  <c:v>61.786000000000001</c:v>
                </c:pt>
                <c:pt idx="6309">
                  <c:v>70.518000000000001</c:v>
                </c:pt>
                <c:pt idx="6310">
                  <c:v>55.027999999999999</c:v>
                </c:pt>
                <c:pt idx="6311">
                  <c:v>70.679000000000002</c:v>
                </c:pt>
                <c:pt idx="6312">
                  <c:v>69.759</c:v>
                </c:pt>
                <c:pt idx="6313">
                  <c:v>61.804000000000002</c:v>
                </c:pt>
                <c:pt idx="6314">
                  <c:v>35.917000000000002</c:v>
                </c:pt>
                <c:pt idx="6315">
                  <c:v>42.052</c:v>
                </c:pt>
                <c:pt idx="6316">
                  <c:v>67.991</c:v>
                </c:pt>
                <c:pt idx="6317">
                  <c:v>66.838999999999999</c:v>
                </c:pt>
                <c:pt idx="6318">
                  <c:v>49.787999999999997</c:v>
                </c:pt>
                <c:pt idx="6319">
                  <c:v>65.843000000000004</c:v>
                </c:pt>
                <c:pt idx="6320">
                  <c:v>59.537999999999997</c:v>
                </c:pt>
                <c:pt idx="6321">
                  <c:v>48.356999999999999</c:v>
                </c:pt>
                <c:pt idx="6322">
                  <c:v>59.564</c:v>
                </c:pt>
                <c:pt idx="6323">
                  <c:v>62.572000000000003</c:v>
                </c:pt>
                <c:pt idx="6324">
                  <c:v>67.852999999999994</c:v>
                </c:pt>
                <c:pt idx="6325">
                  <c:v>77.328999999999994</c:v>
                </c:pt>
                <c:pt idx="6326">
                  <c:v>70.25</c:v>
                </c:pt>
                <c:pt idx="6327">
                  <c:v>73.352000000000004</c:v>
                </c:pt>
                <c:pt idx="6328">
                  <c:v>74.600999999999999</c:v>
                </c:pt>
                <c:pt idx="6329">
                  <c:v>71.451999999999998</c:v>
                </c:pt>
                <c:pt idx="6330">
                  <c:v>74.569000000000003</c:v>
                </c:pt>
                <c:pt idx="6331">
                  <c:v>69.274000000000001</c:v>
                </c:pt>
                <c:pt idx="6332">
                  <c:v>63.564</c:v>
                </c:pt>
                <c:pt idx="6333">
                  <c:v>73.587999999999994</c:v>
                </c:pt>
                <c:pt idx="6334">
                  <c:v>71.116</c:v>
                </c:pt>
                <c:pt idx="6335">
                  <c:v>69.031000000000006</c:v>
                </c:pt>
                <c:pt idx="6336">
                  <c:v>67.197000000000003</c:v>
                </c:pt>
                <c:pt idx="6337">
                  <c:v>50.578000000000003</c:v>
                </c:pt>
                <c:pt idx="6338">
                  <c:v>60.655000000000001</c:v>
                </c:pt>
                <c:pt idx="6339">
                  <c:v>63.210999999999999</c:v>
                </c:pt>
                <c:pt idx="6340">
                  <c:v>70.34</c:v>
                </c:pt>
                <c:pt idx="6341">
                  <c:v>73.150000000000006</c:v>
                </c:pt>
                <c:pt idx="6342">
                  <c:v>62.375</c:v>
                </c:pt>
                <c:pt idx="6343">
                  <c:v>59.707999999999998</c:v>
                </c:pt>
                <c:pt idx="6344">
                  <c:v>68.146000000000001</c:v>
                </c:pt>
                <c:pt idx="6345">
                  <c:v>28.456</c:v>
                </c:pt>
                <c:pt idx="6346">
                  <c:v>64.772999999999996</c:v>
                </c:pt>
                <c:pt idx="6347">
                  <c:v>63.6</c:v>
                </c:pt>
                <c:pt idx="6348">
                  <c:v>57.338999999999999</c:v>
                </c:pt>
                <c:pt idx="6349">
                  <c:v>70.165999999999997</c:v>
                </c:pt>
                <c:pt idx="6350">
                  <c:v>76.512</c:v>
                </c:pt>
                <c:pt idx="6351">
                  <c:v>63.484000000000002</c:v>
                </c:pt>
                <c:pt idx="6352">
                  <c:v>67.106999999999999</c:v>
                </c:pt>
                <c:pt idx="6353">
                  <c:v>69.936000000000007</c:v>
                </c:pt>
                <c:pt idx="6354">
                  <c:v>77.143000000000001</c:v>
                </c:pt>
                <c:pt idx="6355">
                  <c:v>74.046999999999997</c:v>
                </c:pt>
                <c:pt idx="6356">
                  <c:v>64.096999999999994</c:v>
                </c:pt>
                <c:pt idx="6357">
                  <c:v>71.966999999999999</c:v>
                </c:pt>
                <c:pt idx="6358">
                  <c:v>60.886000000000003</c:v>
                </c:pt>
                <c:pt idx="6359">
                  <c:v>77.814999999999998</c:v>
                </c:pt>
                <c:pt idx="6360">
                  <c:v>66.481999999999999</c:v>
                </c:pt>
                <c:pt idx="6361">
                  <c:v>50.326999999999998</c:v>
                </c:pt>
                <c:pt idx="6362">
                  <c:v>72.194999999999993</c:v>
                </c:pt>
                <c:pt idx="6363">
                  <c:v>73.037999999999997</c:v>
                </c:pt>
                <c:pt idx="6364">
                  <c:v>70.893000000000001</c:v>
                </c:pt>
                <c:pt idx="6365">
                  <c:v>77.507999999999996</c:v>
                </c:pt>
                <c:pt idx="6366">
                  <c:v>64.561999999999998</c:v>
                </c:pt>
                <c:pt idx="6367">
                  <c:v>79.674999999999997</c:v>
                </c:pt>
                <c:pt idx="6368">
                  <c:v>75.635000000000005</c:v>
                </c:pt>
                <c:pt idx="6369">
                  <c:v>73.513999999999996</c:v>
                </c:pt>
                <c:pt idx="6370">
                  <c:v>74.349999999999994</c:v>
                </c:pt>
                <c:pt idx="6371">
                  <c:v>68.415999999999997</c:v>
                </c:pt>
                <c:pt idx="6372">
                  <c:v>62.555999999999997</c:v>
                </c:pt>
                <c:pt idx="6373">
                  <c:v>54.542999999999999</c:v>
                </c:pt>
                <c:pt idx="6374">
                  <c:v>74.808000000000007</c:v>
                </c:pt>
                <c:pt idx="6375">
                  <c:v>73.853999999999999</c:v>
                </c:pt>
                <c:pt idx="6376">
                  <c:v>57.768999999999998</c:v>
                </c:pt>
                <c:pt idx="6377">
                  <c:v>67.968999999999994</c:v>
                </c:pt>
                <c:pt idx="6378">
                  <c:v>52.121000000000002</c:v>
                </c:pt>
                <c:pt idx="6379">
                  <c:v>77.105999999999995</c:v>
                </c:pt>
                <c:pt idx="6380">
                  <c:v>57.116</c:v>
                </c:pt>
                <c:pt idx="6381">
                  <c:v>72.688999999999993</c:v>
                </c:pt>
                <c:pt idx="6382">
                  <c:v>57.226999999999997</c:v>
                </c:pt>
                <c:pt idx="6383">
                  <c:v>69.584000000000003</c:v>
                </c:pt>
                <c:pt idx="6384">
                  <c:v>59.533000000000001</c:v>
                </c:pt>
                <c:pt idx="6385">
                  <c:v>76.641999999999996</c:v>
                </c:pt>
                <c:pt idx="6386">
                  <c:v>71.984999999999999</c:v>
                </c:pt>
                <c:pt idx="6387">
                  <c:v>76.86</c:v>
                </c:pt>
                <c:pt idx="6388">
                  <c:v>79.27</c:v>
                </c:pt>
                <c:pt idx="6389">
                  <c:v>78.111999999999995</c:v>
                </c:pt>
                <c:pt idx="6390">
                  <c:v>81.141999999999996</c:v>
                </c:pt>
                <c:pt idx="6391">
                  <c:v>76.578999999999994</c:v>
                </c:pt>
                <c:pt idx="6392">
                  <c:v>81.763999999999996</c:v>
                </c:pt>
                <c:pt idx="6393">
                  <c:v>78.584000000000003</c:v>
                </c:pt>
                <c:pt idx="6394">
                  <c:v>77.543000000000006</c:v>
                </c:pt>
                <c:pt idx="6395">
                  <c:v>77.623000000000005</c:v>
                </c:pt>
                <c:pt idx="6396">
                  <c:v>74.424999999999997</c:v>
                </c:pt>
                <c:pt idx="6397">
                  <c:v>68.778999999999996</c:v>
                </c:pt>
                <c:pt idx="6398">
                  <c:v>43.237000000000002</c:v>
                </c:pt>
                <c:pt idx="6399">
                  <c:v>68.81</c:v>
                </c:pt>
                <c:pt idx="6400">
                  <c:v>57.215000000000003</c:v>
                </c:pt>
                <c:pt idx="6401">
                  <c:v>62.417000000000002</c:v>
                </c:pt>
                <c:pt idx="6402">
                  <c:v>73.150999999999996</c:v>
                </c:pt>
                <c:pt idx="6403">
                  <c:v>78.230999999999995</c:v>
                </c:pt>
                <c:pt idx="6404">
                  <c:v>80.444999999999993</c:v>
                </c:pt>
                <c:pt idx="6405">
                  <c:v>79.656999999999996</c:v>
                </c:pt>
                <c:pt idx="6406">
                  <c:v>79.567999999999998</c:v>
                </c:pt>
                <c:pt idx="6407">
                  <c:v>78.478999999999999</c:v>
                </c:pt>
                <c:pt idx="6408">
                  <c:v>79.481999999999999</c:v>
                </c:pt>
                <c:pt idx="6409">
                  <c:v>81.192999999999998</c:v>
                </c:pt>
                <c:pt idx="6410">
                  <c:v>81.853999999999999</c:v>
                </c:pt>
                <c:pt idx="6411">
                  <c:v>80.340999999999994</c:v>
                </c:pt>
                <c:pt idx="6412">
                  <c:v>80.573999999999998</c:v>
                </c:pt>
                <c:pt idx="6413">
                  <c:v>81.813999999999993</c:v>
                </c:pt>
                <c:pt idx="6414">
                  <c:v>81.903000000000006</c:v>
                </c:pt>
                <c:pt idx="6415">
                  <c:v>81.25</c:v>
                </c:pt>
                <c:pt idx="6416">
                  <c:v>77.798000000000002</c:v>
                </c:pt>
                <c:pt idx="6417">
                  <c:v>79.230999999999995</c:v>
                </c:pt>
                <c:pt idx="6418">
                  <c:v>76.311000000000007</c:v>
                </c:pt>
                <c:pt idx="6419">
                  <c:v>70.97</c:v>
                </c:pt>
                <c:pt idx="6420">
                  <c:v>64.977999999999994</c:v>
                </c:pt>
                <c:pt idx="6421">
                  <c:v>46.091999999999999</c:v>
                </c:pt>
                <c:pt idx="6422">
                  <c:v>75.03</c:v>
                </c:pt>
                <c:pt idx="6423">
                  <c:v>76.966999999999999</c:v>
                </c:pt>
                <c:pt idx="6424">
                  <c:v>76.984999999999999</c:v>
                </c:pt>
                <c:pt idx="6425">
                  <c:v>82.691999999999993</c:v>
                </c:pt>
                <c:pt idx="6426">
                  <c:v>80.582999999999998</c:v>
                </c:pt>
                <c:pt idx="6427">
                  <c:v>82.655000000000001</c:v>
                </c:pt>
                <c:pt idx="6428">
                  <c:v>85.343000000000004</c:v>
                </c:pt>
                <c:pt idx="6429">
                  <c:v>83.025000000000006</c:v>
                </c:pt>
                <c:pt idx="6430">
                  <c:v>86.430999999999997</c:v>
                </c:pt>
                <c:pt idx="6431">
                  <c:v>84.606999999999999</c:v>
                </c:pt>
                <c:pt idx="6432">
                  <c:v>84.63</c:v>
                </c:pt>
                <c:pt idx="6433">
                  <c:v>82.605999999999995</c:v>
                </c:pt>
                <c:pt idx="6434">
                  <c:v>87.001999999999995</c:v>
                </c:pt>
                <c:pt idx="6435">
                  <c:v>83.68</c:v>
                </c:pt>
                <c:pt idx="6436">
                  <c:v>81.266000000000005</c:v>
                </c:pt>
                <c:pt idx="6437">
                  <c:v>77.819000000000003</c:v>
                </c:pt>
                <c:pt idx="6438">
                  <c:v>79.141999999999996</c:v>
                </c:pt>
                <c:pt idx="6439">
                  <c:v>77.739000000000004</c:v>
                </c:pt>
                <c:pt idx="6440">
                  <c:v>67.909000000000006</c:v>
                </c:pt>
                <c:pt idx="6441">
                  <c:v>53.268999999999998</c:v>
                </c:pt>
                <c:pt idx="6442">
                  <c:v>73.944999999999993</c:v>
                </c:pt>
                <c:pt idx="6443">
                  <c:v>73.778000000000006</c:v>
                </c:pt>
                <c:pt idx="6444">
                  <c:v>77.932000000000002</c:v>
                </c:pt>
                <c:pt idx="6445">
                  <c:v>81.706999999999994</c:v>
                </c:pt>
                <c:pt idx="6446">
                  <c:v>82.884</c:v>
                </c:pt>
                <c:pt idx="6447">
                  <c:v>84.369</c:v>
                </c:pt>
                <c:pt idx="6448">
                  <c:v>85.06</c:v>
                </c:pt>
                <c:pt idx="6449">
                  <c:v>86.671999999999997</c:v>
                </c:pt>
                <c:pt idx="6450">
                  <c:v>88.644999999999996</c:v>
                </c:pt>
                <c:pt idx="6451">
                  <c:v>86.695999999999998</c:v>
                </c:pt>
                <c:pt idx="6452">
                  <c:v>86.436999999999998</c:v>
                </c:pt>
                <c:pt idx="6453">
                  <c:v>88.287000000000006</c:v>
                </c:pt>
                <c:pt idx="6454">
                  <c:v>85.097999999999999</c:v>
                </c:pt>
                <c:pt idx="6455">
                  <c:v>88.578999999999994</c:v>
                </c:pt>
                <c:pt idx="6456">
                  <c:v>84.152000000000001</c:v>
                </c:pt>
                <c:pt idx="6457">
                  <c:v>85.192999999999998</c:v>
                </c:pt>
                <c:pt idx="6458">
                  <c:v>82.287000000000006</c:v>
                </c:pt>
                <c:pt idx="6459">
                  <c:v>86.119</c:v>
                </c:pt>
                <c:pt idx="6460">
                  <c:v>75.712000000000003</c:v>
                </c:pt>
                <c:pt idx="6461">
                  <c:v>73.381</c:v>
                </c:pt>
                <c:pt idx="6462">
                  <c:v>65.23</c:v>
                </c:pt>
                <c:pt idx="6463">
                  <c:v>70.887</c:v>
                </c:pt>
                <c:pt idx="6464">
                  <c:v>74.52</c:v>
                </c:pt>
                <c:pt idx="6465">
                  <c:v>82.828999999999994</c:v>
                </c:pt>
                <c:pt idx="6466">
                  <c:v>83.135000000000005</c:v>
                </c:pt>
                <c:pt idx="6467">
                  <c:v>86.775999999999996</c:v>
                </c:pt>
                <c:pt idx="6468">
                  <c:v>86.492999999999995</c:v>
                </c:pt>
                <c:pt idx="6469">
                  <c:v>87.551000000000002</c:v>
                </c:pt>
                <c:pt idx="6470">
                  <c:v>88.772999999999996</c:v>
                </c:pt>
                <c:pt idx="6471">
                  <c:v>89.23</c:v>
                </c:pt>
                <c:pt idx="6472">
                  <c:v>89.045000000000002</c:v>
                </c:pt>
                <c:pt idx="6473">
                  <c:v>88.415999999999997</c:v>
                </c:pt>
                <c:pt idx="6474">
                  <c:v>89.596999999999994</c:v>
                </c:pt>
                <c:pt idx="6475">
                  <c:v>90.751000000000005</c:v>
                </c:pt>
                <c:pt idx="6476">
                  <c:v>87.921000000000006</c:v>
                </c:pt>
                <c:pt idx="6477">
                  <c:v>86.221999999999994</c:v>
                </c:pt>
                <c:pt idx="6478">
                  <c:v>88.12</c:v>
                </c:pt>
                <c:pt idx="6479">
                  <c:v>80.438000000000002</c:v>
                </c:pt>
                <c:pt idx="6480">
                  <c:v>85.019000000000005</c:v>
                </c:pt>
                <c:pt idx="6481">
                  <c:v>78.204999999999998</c:v>
                </c:pt>
                <c:pt idx="6482">
                  <c:v>80.120999999999995</c:v>
                </c:pt>
                <c:pt idx="6483">
                  <c:v>55.82</c:v>
                </c:pt>
                <c:pt idx="6484">
                  <c:v>74.096000000000004</c:v>
                </c:pt>
                <c:pt idx="6485">
                  <c:v>80.221999999999994</c:v>
                </c:pt>
                <c:pt idx="6486">
                  <c:v>81.399000000000001</c:v>
                </c:pt>
                <c:pt idx="6487">
                  <c:v>85.308000000000007</c:v>
                </c:pt>
                <c:pt idx="6488">
                  <c:v>86.971000000000004</c:v>
                </c:pt>
                <c:pt idx="6489">
                  <c:v>88.096999999999994</c:v>
                </c:pt>
                <c:pt idx="6490">
                  <c:v>90.183000000000007</c:v>
                </c:pt>
                <c:pt idx="6491">
                  <c:v>89.745000000000005</c:v>
                </c:pt>
                <c:pt idx="6492">
                  <c:v>91.653000000000006</c:v>
                </c:pt>
                <c:pt idx="6493">
                  <c:v>90.846999999999994</c:v>
                </c:pt>
                <c:pt idx="6494">
                  <c:v>90.641000000000005</c:v>
                </c:pt>
                <c:pt idx="6495">
                  <c:v>91.481999999999999</c:v>
                </c:pt>
                <c:pt idx="6496">
                  <c:v>90.646000000000001</c:v>
                </c:pt>
                <c:pt idx="6497">
                  <c:v>89.302999999999997</c:v>
                </c:pt>
                <c:pt idx="6498">
                  <c:v>88.763999999999996</c:v>
                </c:pt>
                <c:pt idx="6499">
                  <c:v>89.212999999999994</c:v>
                </c:pt>
                <c:pt idx="6500">
                  <c:v>87.924000000000007</c:v>
                </c:pt>
                <c:pt idx="6501">
                  <c:v>84.105000000000004</c:v>
                </c:pt>
                <c:pt idx="6502">
                  <c:v>80.84</c:v>
                </c:pt>
                <c:pt idx="6503">
                  <c:v>77.492999999999995</c:v>
                </c:pt>
                <c:pt idx="6504">
                  <c:v>75.328999999999994</c:v>
                </c:pt>
                <c:pt idx="6505">
                  <c:v>69.131</c:v>
                </c:pt>
                <c:pt idx="6506">
                  <c:v>81.424000000000007</c:v>
                </c:pt>
                <c:pt idx="6507">
                  <c:v>80.263999999999996</c:v>
                </c:pt>
                <c:pt idx="6508">
                  <c:v>85.992999999999995</c:v>
                </c:pt>
                <c:pt idx="6509">
                  <c:v>86.381</c:v>
                </c:pt>
                <c:pt idx="6510">
                  <c:v>89.83</c:v>
                </c:pt>
                <c:pt idx="6511">
                  <c:v>89.274000000000001</c:v>
                </c:pt>
                <c:pt idx="6512">
                  <c:v>91.108999999999995</c:v>
                </c:pt>
                <c:pt idx="6513">
                  <c:v>91.733000000000004</c:v>
                </c:pt>
                <c:pt idx="6514">
                  <c:v>91.71</c:v>
                </c:pt>
                <c:pt idx="6515">
                  <c:v>92.84</c:v>
                </c:pt>
                <c:pt idx="6516">
                  <c:v>91.543999999999997</c:v>
                </c:pt>
                <c:pt idx="6517">
                  <c:v>92.15</c:v>
                </c:pt>
                <c:pt idx="6518">
                  <c:v>91.734999999999999</c:v>
                </c:pt>
                <c:pt idx="6519">
                  <c:v>90.423000000000002</c:v>
                </c:pt>
                <c:pt idx="6520">
                  <c:v>89.456000000000003</c:v>
                </c:pt>
                <c:pt idx="6521">
                  <c:v>87.625</c:v>
                </c:pt>
                <c:pt idx="6522">
                  <c:v>85.396000000000001</c:v>
                </c:pt>
                <c:pt idx="6523">
                  <c:v>80.888999999999996</c:v>
                </c:pt>
                <c:pt idx="6524">
                  <c:v>78.632000000000005</c:v>
                </c:pt>
                <c:pt idx="6525">
                  <c:v>63.65</c:v>
                </c:pt>
                <c:pt idx="6526">
                  <c:v>65.515000000000001</c:v>
                </c:pt>
                <c:pt idx="6527">
                  <c:v>80.840999999999994</c:v>
                </c:pt>
                <c:pt idx="6528">
                  <c:v>86.01</c:v>
                </c:pt>
                <c:pt idx="6529">
                  <c:v>88.474999999999994</c:v>
                </c:pt>
                <c:pt idx="6530">
                  <c:v>90.128</c:v>
                </c:pt>
                <c:pt idx="6531">
                  <c:v>89.667000000000002</c:v>
                </c:pt>
                <c:pt idx="6532">
                  <c:v>90.926000000000002</c:v>
                </c:pt>
                <c:pt idx="6533">
                  <c:v>91.864999999999995</c:v>
                </c:pt>
                <c:pt idx="6534">
                  <c:v>92.95</c:v>
                </c:pt>
                <c:pt idx="6535">
                  <c:v>93.117999999999995</c:v>
                </c:pt>
                <c:pt idx="6536">
                  <c:v>92.537999999999997</c:v>
                </c:pt>
                <c:pt idx="6537">
                  <c:v>92.332999999999998</c:v>
                </c:pt>
                <c:pt idx="6538">
                  <c:v>92.221000000000004</c:v>
                </c:pt>
                <c:pt idx="6539">
                  <c:v>92.251999999999995</c:v>
                </c:pt>
                <c:pt idx="6540">
                  <c:v>91.054000000000002</c:v>
                </c:pt>
                <c:pt idx="6541">
                  <c:v>89.355000000000004</c:v>
                </c:pt>
                <c:pt idx="6542">
                  <c:v>88.881</c:v>
                </c:pt>
                <c:pt idx="6543">
                  <c:v>86.710999999999999</c:v>
                </c:pt>
                <c:pt idx="6544">
                  <c:v>82.519000000000005</c:v>
                </c:pt>
                <c:pt idx="6545">
                  <c:v>79.046000000000006</c:v>
                </c:pt>
                <c:pt idx="6546">
                  <c:v>62.264000000000003</c:v>
                </c:pt>
                <c:pt idx="6547">
                  <c:v>78.790000000000006</c:v>
                </c:pt>
                <c:pt idx="6548">
                  <c:v>84.332999999999998</c:v>
                </c:pt>
                <c:pt idx="6549">
                  <c:v>86.218999999999994</c:v>
                </c:pt>
                <c:pt idx="6550">
                  <c:v>86.091999999999999</c:v>
                </c:pt>
                <c:pt idx="6551">
                  <c:v>90.078000000000003</c:v>
                </c:pt>
                <c:pt idx="6552">
                  <c:v>92.418999999999997</c:v>
                </c:pt>
                <c:pt idx="6553">
                  <c:v>91.378</c:v>
                </c:pt>
                <c:pt idx="6554">
                  <c:v>94.007000000000005</c:v>
                </c:pt>
                <c:pt idx="6555">
                  <c:v>92.724000000000004</c:v>
                </c:pt>
                <c:pt idx="6556">
                  <c:v>94.426000000000002</c:v>
                </c:pt>
                <c:pt idx="6557">
                  <c:v>93.289000000000001</c:v>
                </c:pt>
                <c:pt idx="6558">
                  <c:v>94.116</c:v>
                </c:pt>
                <c:pt idx="6559">
                  <c:v>91.983999999999995</c:v>
                </c:pt>
                <c:pt idx="6560">
                  <c:v>92.23</c:v>
                </c:pt>
                <c:pt idx="6561">
                  <c:v>89.013000000000005</c:v>
                </c:pt>
                <c:pt idx="6562">
                  <c:v>89.433000000000007</c:v>
                </c:pt>
                <c:pt idx="6563">
                  <c:v>87.917000000000002</c:v>
                </c:pt>
                <c:pt idx="6564">
                  <c:v>84.85</c:v>
                </c:pt>
                <c:pt idx="6565">
                  <c:v>82.915999999999997</c:v>
                </c:pt>
                <c:pt idx="6566">
                  <c:v>67.680999999999997</c:v>
                </c:pt>
                <c:pt idx="6567">
                  <c:v>65.902000000000001</c:v>
                </c:pt>
                <c:pt idx="6568">
                  <c:v>74.503</c:v>
                </c:pt>
                <c:pt idx="6569">
                  <c:v>79.313999999999993</c:v>
                </c:pt>
                <c:pt idx="6570">
                  <c:v>83.733999999999995</c:v>
                </c:pt>
                <c:pt idx="6571">
                  <c:v>86.805000000000007</c:v>
                </c:pt>
                <c:pt idx="6572">
                  <c:v>88.903999999999996</c:v>
                </c:pt>
                <c:pt idx="6573">
                  <c:v>91.138000000000005</c:v>
                </c:pt>
                <c:pt idx="6574">
                  <c:v>90.084999999999994</c:v>
                </c:pt>
                <c:pt idx="6575">
                  <c:v>87.655000000000001</c:v>
                </c:pt>
                <c:pt idx="6576">
                  <c:v>93.152000000000001</c:v>
                </c:pt>
                <c:pt idx="6577">
                  <c:v>93.548000000000002</c:v>
                </c:pt>
                <c:pt idx="6578">
                  <c:v>90.668999999999997</c:v>
                </c:pt>
                <c:pt idx="6579">
                  <c:v>94.965999999999994</c:v>
                </c:pt>
                <c:pt idx="6580">
                  <c:v>90.275000000000006</c:v>
                </c:pt>
                <c:pt idx="6581">
                  <c:v>92.551000000000002</c:v>
                </c:pt>
                <c:pt idx="6582">
                  <c:v>89.557000000000002</c:v>
                </c:pt>
                <c:pt idx="6583">
                  <c:v>90.751000000000005</c:v>
                </c:pt>
                <c:pt idx="6584">
                  <c:v>80.405000000000001</c:v>
                </c:pt>
                <c:pt idx="6585">
                  <c:v>86.358999999999995</c:v>
                </c:pt>
                <c:pt idx="6586">
                  <c:v>78.930999999999997</c:v>
                </c:pt>
                <c:pt idx="6587">
                  <c:v>78.421000000000006</c:v>
                </c:pt>
                <c:pt idx="6588">
                  <c:v>62.987000000000002</c:v>
                </c:pt>
                <c:pt idx="6589">
                  <c:v>76.039000000000001</c:v>
                </c:pt>
                <c:pt idx="6590">
                  <c:v>70.61</c:v>
                </c:pt>
                <c:pt idx="6591">
                  <c:v>85.477000000000004</c:v>
                </c:pt>
                <c:pt idx="6592">
                  <c:v>80.843000000000004</c:v>
                </c:pt>
                <c:pt idx="6593">
                  <c:v>86.652000000000001</c:v>
                </c:pt>
                <c:pt idx="6594">
                  <c:v>87.15</c:v>
                </c:pt>
                <c:pt idx="6595">
                  <c:v>87.4</c:v>
                </c:pt>
                <c:pt idx="6596">
                  <c:v>89.930999999999997</c:v>
                </c:pt>
                <c:pt idx="6597">
                  <c:v>90.207999999999998</c:v>
                </c:pt>
                <c:pt idx="6598">
                  <c:v>91.025999999999996</c:v>
                </c:pt>
                <c:pt idx="6599">
                  <c:v>88.251999999999995</c:v>
                </c:pt>
                <c:pt idx="6600">
                  <c:v>84.599000000000004</c:v>
                </c:pt>
                <c:pt idx="6601">
                  <c:v>89.805000000000007</c:v>
                </c:pt>
                <c:pt idx="6602">
                  <c:v>90.025000000000006</c:v>
                </c:pt>
                <c:pt idx="6603">
                  <c:v>85.129000000000005</c:v>
                </c:pt>
                <c:pt idx="6604">
                  <c:v>90.834000000000003</c:v>
                </c:pt>
                <c:pt idx="6605">
                  <c:v>77.733999999999995</c:v>
                </c:pt>
                <c:pt idx="6606">
                  <c:v>85.355000000000004</c:v>
                </c:pt>
                <c:pt idx="6607">
                  <c:v>54.534999999999997</c:v>
                </c:pt>
                <c:pt idx="6608">
                  <c:v>76.363</c:v>
                </c:pt>
                <c:pt idx="6609">
                  <c:v>83.768000000000001</c:v>
                </c:pt>
                <c:pt idx="6610">
                  <c:v>45.566000000000003</c:v>
                </c:pt>
                <c:pt idx="6611">
                  <c:v>81.295000000000002</c:v>
                </c:pt>
                <c:pt idx="6612">
                  <c:v>78.209000000000003</c:v>
                </c:pt>
                <c:pt idx="6613">
                  <c:v>81.531000000000006</c:v>
                </c:pt>
                <c:pt idx="6614">
                  <c:v>83.777000000000001</c:v>
                </c:pt>
                <c:pt idx="6615">
                  <c:v>79.813000000000002</c:v>
                </c:pt>
                <c:pt idx="6616">
                  <c:v>88.216999999999999</c:v>
                </c:pt>
                <c:pt idx="6617">
                  <c:v>81.176000000000002</c:v>
                </c:pt>
                <c:pt idx="6618">
                  <c:v>84.92</c:v>
                </c:pt>
                <c:pt idx="6619">
                  <c:v>85.358999999999995</c:v>
                </c:pt>
                <c:pt idx="6620">
                  <c:v>85.105000000000004</c:v>
                </c:pt>
                <c:pt idx="6621">
                  <c:v>85.272000000000006</c:v>
                </c:pt>
                <c:pt idx="6622">
                  <c:v>85.328999999999994</c:v>
                </c:pt>
                <c:pt idx="6623">
                  <c:v>86.655000000000001</c:v>
                </c:pt>
                <c:pt idx="6624">
                  <c:v>79.480999999999995</c:v>
                </c:pt>
                <c:pt idx="6625">
                  <c:v>80.646000000000001</c:v>
                </c:pt>
                <c:pt idx="6626">
                  <c:v>73.629000000000005</c:v>
                </c:pt>
                <c:pt idx="6627">
                  <c:v>75.790999999999997</c:v>
                </c:pt>
                <c:pt idx="6628">
                  <c:v>80.341999999999999</c:v>
                </c:pt>
                <c:pt idx="6629">
                  <c:v>79.153999999999996</c:v>
                </c:pt>
                <c:pt idx="6630">
                  <c:v>71.147000000000006</c:v>
                </c:pt>
                <c:pt idx="6631">
                  <c:v>72.581000000000003</c:v>
                </c:pt>
                <c:pt idx="6632">
                  <c:v>81.228999999999999</c:v>
                </c:pt>
                <c:pt idx="6633">
                  <c:v>83.094999999999999</c:v>
                </c:pt>
                <c:pt idx="6634">
                  <c:v>79.978999999999999</c:v>
                </c:pt>
                <c:pt idx="6635">
                  <c:v>79.847999999999999</c:v>
                </c:pt>
                <c:pt idx="6636">
                  <c:v>83.445999999999998</c:v>
                </c:pt>
                <c:pt idx="6637">
                  <c:v>82.269000000000005</c:v>
                </c:pt>
                <c:pt idx="6638">
                  <c:v>78.790000000000006</c:v>
                </c:pt>
                <c:pt idx="6639">
                  <c:v>79.394999999999996</c:v>
                </c:pt>
                <c:pt idx="6640">
                  <c:v>79.108000000000004</c:v>
                </c:pt>
                <c:pt idx="6641">
                  <c:v>80.349999999999994</c:v>
                </c:pt>
                <c:pt idx="6642">
                  <c:v>72.501000000000005</c:v>
                </c:pt>
                <c:pt idx="6643">
                  <c:v>74.819000000000003</c:v>
                </c:pt>
                <c:pt idx="6644">
                  <c:v>78.590999999999994</c:v>
                </c:pt>
                <c:pt idx="6645">
                  <c:v>72.548000000000002</c:v>
                </c:pt>
                <c:pt idx="6646">
                  <c:v>69.171000000000006</c:v>
                </c:pt>
                <c:pt idx="6647">
                  <c:v>78.846000000000004</c:v>
                </c:pt>
                <c:pt idx="6648">
                  <c:v>77.965999999999994</c:v>
                </c:pt>
                <c:pt idx="6649">
                  <c:v>63.061</c:v>
                </c:pt>
                <c:pt idx="6650">
                  <c:v>68.141999999999996</c:v>
                </c:pt>
                <c:pt idx="6651">
                  <c:v>64.974999999999994</c:v>
                </c:pt>
                <c:pt idx="6652">
                  <c:v>60.491</c:v>
                </c:pt>
                <c:pt idx="6653">
                  <c:v>52.423000000000002</c:v>
                </c:pt>
                <c:pt idx="6654">
                  <c:v>50.948</c:v>
                </c:pt>
                <c:pt idx="6655">
                  <c:v>49.805</c:v>
                </c:pt>
                <c:pt idx="6656">
                  <c:v>59.468000000000004</c:v>
                </c:pt>
                <c:pt idx="6657">
                  <c:v>72.099999999999994</c:v>
                </c:pt>
                <c:pt idx="6658">
                  <c:v>67.593000000000004</c:v>
                </c:pt>
                <c:pt idx="6659">
                  <c:v>43.244999999999997</c:v>
                </c:pt>
                <c:pt idx="6660">
                  <c:v>72.241</c:v>
                </c:pt>
                <c:pt idx="6661">
                  <c:v>80.847999999999999</c:v>
                </c:pt>
                <c:pt idx="6662">
                  <c:v>80.332999999999998</c:v>
                </c:pt>
                <c:pt idx="6663">
                  <c:v>73.965999999999994</c:v>
                </c:pt>
                <c:pt idx="6664">
                  <c:v>72.317999999999998</c:v>
                </c:pt>
                <c:pt idx="6665">
                  <c:v>73.611000000000004</c:v>
                </c:pt>
                <c:pt idx="6666">
                  <c:v>76.677999999999997</c:v>
                </c:pt>
                <c:pt idx="6667">
                  <c:v>72.879000000000005</c:v>
                </c:pt>
                <c:pt idx="6668">
                  <c:v>62.296999999999997</c:v>
                </c:pt>
                <c:pt idx="6669">
                  <c:v>57.524000000000001</c:v>
                </c:pt>
                <c:pt idx="6670">
                  <c:v>60.615000000000002</c:v>
                </c:pt>
                <c:pt idx="6671">
                  <c:v>67.897000000000006</c:v>
                </c:pt>
                <c:pt idx="6672">
                  <c:v>64.028999999999996</c:v>
                </c:pt>
                <c:pt idx="6673">
                  <c:v>50.021000000000001</c:v>
                </c:pt>
                <c:pt idx="6674">
                  <c:v>65.715999999999994</c:v>
                </c:pt>
                <c:pt idx="6675">
                  <c:v>67.64</c:v>
                </c:pt>
                <c:pt idx="6676">
                  <c:v>69.078999999999994</c:v>
                </c:pt>
                <c:pt idx="6677">
                  <c:v>59.451999999999998</c:v>
                </c:pt>
                <c:pt idx="6678">
                  <c:v>49.738</c:v>
                </c:pt>
                <c:pt idx="6679">
                  <c:v>62.685000000000002</c:v>
                </c:pt>
                <c:pt idx="6680">
                  <c:v>66.341999999999999</c:v>
                </c:pt>
                <c:pt idx="6681">
                  <c:v>60.085000000000001</c:v>
                </c:pt>
                <c:pt idx="6682">
                  <c:v>41.584000000000003</c:v>
                </c:pt>
                <c:pt idx="6683">
                  <c:v>61.968000000000004</c:v>
                </c:pt>
                <c:pt idx="6684">
                  <c:v>70.885999999999996</c:v>
                </c:pt>
                <c:pt idx="6685">
                  <c:v>55.84</c:v>
                </c:pt>
                <c:pt idx="6686">
                  <c:v>70.637</c:v>
                </c:pt>
                <c:pt idx="6687">
                  <c:v>69.745999999999995</c:v>
                </c:pt>
                <c:pt idx="6688">
                  <c:v>60.758000000000003</c:v>
                </c:pt>
                <c:pt idx="6689">
                  <c:v>47.171999999999997</c:v>
                </c:pt>
                <c:pt idx="6690">
                  <c:v>48.658999999999999</c:v>
                </c:pt>
                <c:pt idx="6691">
                  <c:v>67.900999999999996</c:v>
                </c:pt>
                <c:pt idx="6692">
                  <c:v>66.710999999999999</c:v>
                </c:pt>
                <c:pt idx="6693">
                  <c:v>50.493000000000002</c:v>
                </c:pt>
                <c:pt idx="6694">
                  <c:v>66.137</c:v>
                </c:pt>
                <c:pt idx="6695">
                  <c:v>58.999000000000002</c:v>
                </c:pt>
                <c:pt idx="6696">
                  <c:v>51.877000000000002</c:v>
                </c:pt>
                <c:pt idx="6697">
                  <c:v>59.93</c:v>
                </c:pt>
                <c:pt idx="6698">
                  <c:v>62.502000000000002</c:v>
                </c:pt>
                <c:pt idx="6699">
                  <c:v>68.123999999999995</c:v>
                </c:pt>
                <c:pt idx="6700">
                  <c:v>77.305000000000007</c:v>
                </c:pt>
                <c:pt idx="6701">
                  <c:v>70.671999999999997</c:v>
                </c:pt>
                <c:pt idx="6702">
                  <c:v>73.31</c:v>
                </c:pt>
                <c:pt idx="6703">
                  <c:v>74.733000000000004</c:v>
                </c:pt>
                <c:pt idx="6704">
                  <c:v>71.671000000000006</c:v>
                </c:pt>
                <c:pt idx="6705">
                  <c:v>74.361999999999995</c:v>
                </c:pt>
                <c:pt idx="6706">
                  <c:v>69.292000000000002</c:v>
                </c:pt>
                <c:pt idx="6707">
                  <c:v>62.768999999999998</c:v>
                </c:pt>
                <c:pt idx="6708">
                  <c:v>74.006</c:v>
                </c:pt>
                <c:pt idx="6709">
                  <c:v>70.66</c:v>
                </c:pt>
                <c:pt idx="6710">
                  <c:v>69.16</c:v>
                </c:pt>
                <c:pt idx="6711">
                  <c:v>66.804000000000002</c:v>
                </c:pt>
                <c:pt idx="6712">
                  <c:v>32.491</c:v>
                </c:pt>
                <c:pt idx="6713">
                  <c:v>62.817</c:v>
                </c:pt>
                <c:pt idx="6714">
                  <c:v>63.521000000000001</c:v>
                </c:pt>
                <c:pt idx="6715">
                  <c:v>70.712000000000003</c:v>
                </c:pt>
                <c:pt idx="6716">
                  <c:v>72.926000000000002</c:v>
                </c:pt>
                <c:pt idx="6717">
                  <c:v>62.274999999999999</c:v>
                </c:pt>
                <c:pt idx="6718">
                  <c:v>61.784999999999997</c:v>
                </c:pt>
                <c:pt idx="6719">
                  <c:v>68.588999999999999</c:v>
                </c:pt>
                <c:pt idx="6720">
                  <c:v>41.271999999999998</c:v>
                </c:pt>
                <c:pt idx="6721">
                  <c:v>64.66</c:v>
                </c:pt>
                <c:pt idx="6722">
                  <c:v>64.587000000000003</c:v>
                </c:pt>
                <c:pt idx="6723">
                  <c:v>55.982999999999997</c:v>
                </c:pt>
                <c:pt idx="6724">
                  <c:v>70.165999999999997</c:v>
                </c:pt>
                <c:pt idx="6725">
                  <c:v>76.694000000000003</c:v>
                </c:pt>
                <c:pt idx="6726">
                  <c:v>62.945999999999998</c:v>
                </c:pt>
                <c:pt idx="6727">
                  <c:v>65.581999999999994</c:v>
                </c:pt>
                <c:pt idx="6728">
                  <c:v>69.853999999999999</c:v>
                </c:pt>
                <c:pt idx="6729">
                  <c:v>77.036000000000001</c:v>
                </c:pt>
                <c:pt idx="6730">
                  <c:v>74.284000000000006</c:v>
                </c:pt>
                <c:pt idx="6731">
                  <c:v>65.161000000000001</c:v>
                </c:pt>
                <c:pt idx="6732">
                  <c:v>71.789000000000001</c:v>
                </c:pt>
                <c:pt idx="6733">
                  <c:v>60.555999999999997</c:v>
                </c:pt>
                <c:pt idx="6734">
                  <c:v>77.995000000000005</c:v>
                </c:pt>
                <c:pt idx="6735">
                  <c:v>66.989999999999995</c:v>
                </c:pt>
                <c:pt idx="6736">
                  <c:v>49.756</c:v>
                </c:pt>
                <c:pt idx="6737">
                  <c:v>71.619</c:v>
                </c:pt>
                <c:pt idx="6738">
                  <c:v>73.225999999999999</c:v>
                </c:pt>
                <c:pt idx="6739">
                  <c:v>71.11</c:v>
                </c:pt>
                <c:pt idx="6740">
                  <c:v>77.525000000000006</c:v>
                </c:pt>
                <c:pt idx="6741">
                  <c:v>64.926000000000002</c:v>
                </c:pt>
                <c:pt idx="6742">
                  <c:v>79.864999999999995</c:v>
                </c:pt>
                <c:pt idx="6743">
                  <c:v>75.777000000000001</c:v>
                </c:pt>
                <c:pt idx="6744">
                  <c:v>74.08</c:v>
                </c:pt>
                <c:pt idx="6745">
                  <c:v>74.552000000000007</c:v>
                </c:pt>
                <c:pt idx="6746">
                  <c:v>68.748999999999995</c:v>
                </c:pt>
                <c:pt idx="6747">
                  <c:v>65.509</c:v>
                </c:pt>
                <c:pt idx="6748">
                  <c:v>50.109000000000002</c:v>
                </c:pt>
                <c:pt idx="6749">
                  <c:v>74.953000000000003</c:v>
                </c:pt>
                <c:pt idx="6750">
                  <c:v>73.971999999999994</c:v>
                </c:pt>
                <c:pt idx="6751">
                  <c:v>50.058</c:v>
                </c:pt>
                <c:pt idx="6752">
                  <c:v>67.986999999999995</c:v>
                </c:pt>
                <c:pt idx="6753">
                  <c:v>49.070999999999998</c:v>
                </c:pt>
                <c:pt idx="6754">
                  <c:v>76.501000000000005</c:v>
                </c:pt>
                <c:pt idx="6755">
                  <c:v>56.63</c:v>
                </c:pt>
                <c:pt idx="6756">
                  <c:v>72.564999999999998</c:v>
                </c:pt>
                <c:pt idx="6757">
                  <c:v>60.137</c:v>
                </c:pt>
                <c:pt idx="6758">
                  <c:v>68.879000000000005</c:v>
                </c:pt>
                <c:pt idx="6759">
                  <c:v>60.225999999999999</c:v>
                </c:pt>
                <c:pt idx="6760">
                  <c:v>76.376000000000005</c:v>
                </c:pt>
                <c:pt idx="6761">
                  <c:v>72.087999999999994</c:v>
                </c:pt>
                <c:pt idx="6762">
                  <c:v>76.885000000000005</c:v>
                </c:pt>
                <c:pt idx="6763">
                  <c:v>78.989000000000004</c:v>
                </c:pt>
                <c:pt idx="6764">
                  <c:v>78.442999999999998</c:v>
                </c:pt>
                <c:pt idx="6765">
                  <c:v>80.963999999999999</c:v>
                </c:pt>
                <c:pt idx="6766">
                  <c:v>76.405000000000001</c:v>
                </c:pt>
                <c:pt idx="6767">
                  <c:v>81.563999999999993</c:v>
                </c:pt>
                <c:pt idx="6768">
                  <c:v>79.355000000000004</c:v>
                </c:pt>
                <c:pt idx="6769">
                  <c:v>77.304000000000002</c:v>
                </c:pt>
                <c:pt idx="6770">
                  <c:v>77.456000000000003</c:v>
                </c:pt>
                <c:pt idx="6771">
                  <c:v>75.781999999999996</c:v>
                </c:pt>
                <c:pt idx="6772">
                  <c:v>68.072999999999993</c:v>
                </c:pt>
                <c:pt idx="6773">
                  <c:v>40.649000000000001</c:v>
                </c:pt>
                <c:pt idx="6774">
                  <c:v>70.462000000000003</c:v>
                </c:pt>
                <c:pt idx="6775">
                  <c:v>57.715000000000003</c:v>
                </c:pt>
                <c:pt idx="6776">
                  <c:v>61.29</c:v>
                </c:pt>
                <c:pt idx="6777">
                  <c:v>72.558999999999997</c:v>
                </c:pt>
                <c:pt idx="6778">
                  <c:v>77.894000000000005</c:v>
                </c:pt>
                <c:pt idx="6779">
                  <c:v>80.278999999999996</c:v>
                </c:pt>
                <c:pt idx="6780">
                  <c:v>79.17</c:v>
                </c:pt>
                <c:pt idx="6781">
                  <c:v>79.760999999999996</c:v>
                </c:pt>
                <c:pt idx="6782">
                  <c:v>78.177000000000007</c:v>
                </c:pt>
                <c:pt idx="6783">
                  <c:v>78.983000000000004</c:v>
                </c:pt>
                <c:pt idx="6784">
                  <c:v>81.185000000000002</c:v>
                </c:pt>
                <c:pt idx="6785">
                  <c:v>82.147000000000006</c:v>
                </c:pt>
                <c:pt idx="6786">
                  <c:v>79.84</c:v>
                </c:pt>
                <c:pt idx="6787">
                  <c:v>80.03</c:v>
                </c:pt>
                <c:pt idx="6788">
                  <c:v>82.174999999999997</c:v>
                </c:pt>
                <c:pt idx="6789">
                  <c:v>81.528999999999996</c:v>
                </c:pt>
                <c:pt idx="6790">
                  <c:v>80.771000000000001</c:v>
                </c:pt>
                <c:pt idx="6791">
                  <c:v>78.602000000000004</c:v>
                </c:pt>
                <c:pt idx="6792">
                  <c:v>78.656999999999996</c:v>
                </c:pt>
                <c:pt idx="6793">
                  <c:v>75.774000000000001</c:v>
                </c:pt>
                <c:pt idx="6794">
                  <c:v>70.290000000000006</c:v>
                </c:pt>
                <c:pt idx="6795">
                  <c:v>66.147999999999996</c:v>
                </c:pt>
                <c:pt idx="6796">
                  <c:v>54.69</c:v>
                </c:pt>
                <c:pt idx="6797">
                  <c:v>75.082999999999998</c:v>
                </c:pt>
                <c:pt idx="6798">
                  <c:v>76.995999999999995</c:v>
                </c:pt>
                <c:pt idx="6799">
                  <c:v>77.245000000000005</c:v>
                </c:pt>
                <c:pt idx="6800">
                  <c:v>82.486000000000004</c:v>
                </c:pt>
                <c:pt idx="6801">
                  <c:v>80.869</c:v>
                </c:pt>
                <c:pt idx="6802">
                  <c:v>82.551000000000002</c:v>
                </c:pt>
                <c:pt idx="6803">
                  <c:v>85.22</c:v>
                </c:pt>
                <c:pt idx="6804">
                  <c:v>82.628</c:v>
                </c:pt>
                <c:pt idx="6805">
                  <c:v>86.79</c:v>
                </c:pt>
                <c:pt idx="6806">
                  <c:v>84.328000000000003</c:v>
                </c:pt>
                <c:pt idx="6807">
                  <c:v>84.200999999999993</c:v>
                </c:pt>
                <c:pt idx="6808">
                  <c:v>83.209000000000003</c:v>
                </c:pt>
                <c:pt idx="6809">
                  <c:v>86.79</c:v>
                </c:pt>
                <c:pt idx="6810">
                  <c:v>83.222999999999999</c:v>
                </c:pt>
                <c:pt idx="6811">
                  <c:v>82.004000000000005</c:v>
                </c:pt>
                <c:pt idx="6812">
                  <c:v>78.492000000000004</c:v>
                </c:pt>
                <c:pt idx="6813">
                  <c:v>78.715000000000003</c:v>
                </c:pt>
                <c:pt idx="6814">
                  <c:v>77.320999999999998</c:v>
                </c:pt>
                <c:pt idx="6815">
                  <c:v>70.009</c:v>
                </c:pt>
                <c:pt idx="6816">
                  <c:v>39.216999999999999</c:v>
                </c:pt>
                <c:pt idx="6817">
                  <c:v>74.111999999999995</c:v>
                </c:pt>
                <c:pt idx="6818">
                  <c:v>73.688000000000002</c:v>
                </c:pt>
                <c:pt idx="6819">
                  <c:v>78.081000000000003</c:v>
                </c:pt>
                <c:pt idx="6820">
                  <c:v>81.641999999999996</c:v>
                </c:pt>
                <c:pt idx="6821">
                  <c:v>82.619</c:v>
                </c:pt>
                <c:pt idx="6822">
                  <c:v>84.798000000000002</c:v>
                </c:pt>
                <c:pt idx="6823">
                  <c:v>84.867999999999995</c:v>
                </c:pt>
                <c:pt idx="6824">
                  <c:v>86.397000000000006</c:v>
                </c:pt>
                <c:pt idx="6825">
                  <c:v>89.054000000000002</c:v>
                </c:pt>
                <c:pt idx="6826">
                  <c:v>86.635000000000005</c:v>
                </c:pt>
                <c:pt idx="6827">
                  <c:v>86.007000000000005</c:v>
                </c:pt>
                <c:pt idx="6828">
                  <c:v>88.834999999999994</c:v>
                </c:pt>
                <c:pt idx="6829">
                  <c:v>84.721000000000004</c:v>
                </c:pt>
                <c:pt idx="6830">
                  <c:v>88.385000000000005</c:v>
                </c:pt>
                <c:pt idx="6831">
                  <c:v>83.768000000000001</c:v>
                </c:pt>
                <c:pt idx="6832">
                  <c:v>85.769000000000005</c:v>
                </c:pt>
                <c:pt idx="6833">
                  <c:v>81.835999999999999</c:v>
                </c:pt>
                <c:pt idx="6834">
                  <c:v>85.942999999999998</c:v>
                </c:pt>
                <c:pt idx="6835">
                  <c:v>77.391000000000005</c:v>
                </c:pt>
                <c:pt idx="6836">
                  <c:v>72.513000000000005</c:v>
                </c:pt>
                <c:pt idx="6837">
                  <c:v>66.728999999999999</c:v>
                </c:pt>
                <c:pt idx="6838">
                  <c:v>69.603999999999999</c:v>
                </c:pt>
                <c:pt idx="6839">
                  <c:v>74.754999999999995</c:v>
                </c:pt>
                <c:pt idx="6840">
                  <c:v>82.790999999999997</c:v>
                </c:pt>
                <c:pt idx="6841">
                  <c:v>82.893000000000001</c:v>
                </c:pt>
                <c:pt idx="6842">
                  <c:v>87.138000000000005</c:v>
                </c:pt>
                <c:pt idx="6843">
                  <c:v>86.355999999999995</c:v>
                </c:pt>
                <c:pt idx="6844">
                  <c:v>87.302999999999997</c:v>
                </c:pt>
                <c:pt idx="6845">
                  <c:v>89.263999999999996</c:v>
                </c:pt>
                <c:pt idx="6846">
                  <c:v>89.116</c:v>
                </c:pt>
                <c:pt idx="6847">
                  <c:v>88.828000000000003</c:v>
                </c:pt>
                <c:pt idx="6848">
                  <c:v>88.951999999999998</c:v>
                </c:pt>
                <c:pt idx="6849">
                  <c:v>90.168999999999997</c:v>
                </c:pt>
                <c:pt idx="6850">
                  <c:v>90.578999999999994</c:v>
                </c:pt>
                <c:pt idx="6851">
                  <c:v>87.659000000000006</c:v>
                </c:pt>
                <c:pt idx="6852">
                  <c:v>87.155000000000001</c:v>
                </c:pt>
                <c:pt idx="6853">
                  <c:v>87.91</c:v>
                </c:pt>
                <c:pt idx="6854">
                  <c:v>80.064999999999998</c:v>
                </c:pt>
                <c:pt idx="6855">
                  <c:v>85.816999999999993</c:v>
                </c:pt>
                <c:pt idx="6856">
                  <c:v>77.989000000000004</c:v>
                </c:pt>
                <c:pt idx="6857">
                  <c:v>80.116</c:v>
                </c:pt>
                <c:pt idx="6858">
                  <c:v>57.591000000000001</c:v>
                </c:pt>
                <c:pt idx="6859">
                  <c:v>74.323999999999998</c:v>
                </c:pt>
                <c:pt idx="6860">
                  <c:v>80.363</c:v>
                </c:pt>
                <c:pt idx="6861">
                  <c:v>81.131</c:v>
                </c:pt>
                <c:pt idx="6862">
                  <c:v>85.391999999999996</c:v>
                </c:pt>
                <c:pt idx="6863">
                  <c:v>86.918000000000006</c:v>
                </c:pt>
                <c:pt idx="6864">
                  <c:v>87.784000000000006</c:v>
                </c:pt>
                <c:pt idx="6865">
                  <c:v>90.543999999999997</c:v>
                </c:pt>
                <c:pt idx="6866">
                  <c:v>89.58</c:v>
                </c:pt>
                <c:pt idx="6867">
                  <c:v>91.462999999999994</c:v>
                </c:pt>
                <c:pt idx="6868">
                  <c:v>90.486000000000004</c:v>
                </c:pt>
                <c:pt idx="6869">
                  <c:v>91.128</c:v>
                </c:pt>
                <c:pt idx="6870">
                  <c:v>91.195999999999998</c:v>
                </c:pt>
                <c:pt idx="6871">
                  <c:v>90.185000000000002</c:v>
                </c:pt>
                <c:pt idx="6872">
                  <c:v>89.893000000000001</c:v>
                </c:pt>
                <c:pt idx="6873">
                  <c:v>88.387</c:v>
                </c:pt>
                <c:pt idx="6874">
                  <c:v>88.843999999999994</c:v>
                </c:pt>
                <c:pt idx="6875">
                  <c:v>88.436999999999998</c:v>
                </c:pt>
                <c:pt idx="6876">
                  <c:v>84.626000000000005</c:v>
                </c:pt>
                <c:pt idx="6877">
                  <c:v>80.156999999999996</c:v>
                </c:pt>
                <c:pt idx="6878">
                  <c:v>77.152000000000001</c:v>
                </c:pt>
                <c:pt idx="6879">
                  <c:v>74.218999999999994</c:v>
                </c:pt>
                <c:pt idx="6880">
                  <c:v>70.126000000000005</c:v>
                </c:pt>
                <c:pt idx="6881">
                  <c:v>81.09</c:v>
                </c:pt>
                <c:pt idx="6882">
                  <c:v>80.575000000000003</c:v>
                </c:pt>
                <c:pt idx="6883">
                  <c:v>85.856999999999999</c:v>
                </c:pt>
                <c:pt idx="6884">
                  <c:v>86.052999999999997</c:v>
                </c:pt>
                <c:pt idx="6885">
                  <c:v>89.980999999999995</c:v>
                </c:pt>
                <c:pt idx="6886">
                  <c:v>89.710999999999999</c:v>
                </c:pt>
                <c:pt idx="6887">
                  <c:v>90.846000000000004</c:v>
                </c:pt>
                <c:pt idx="6888">
                  <c:v>91.364000000000004</c:v>
                </c:pt>
                <c:pt idx="6889">
                  <c:v>92.111999999999995</c:v>
                </c:pt>
                <c:pt idx="6890">
                  <c:v>92.575000000000003</c:v>
                </c:pt>
                <c:pt idx="6891">
                  <c:v>91.091999999999999</c:v>
                </c:pt>
                <c:pt idx="6892">
                  <c:v>92.638000000000005</c:v>
                </c:pt>
                <c:pt idx="6893">
                  <c:v>91.415999999999997</c:v>
                </c:pt>
                <c:pt idx="6894">
                  <c:v>90.138000000000005</c:v>
                </c:pt>
                <c:pt idx="6895">
                  <c:v>89.147999999999996</c:v>
                </c:pt>
                <c:pt idx="6896">
                  <c:v>88.27</c:v>
                </c:pt>
                <c:pt idx="6897">
                  <c:v>84.873999999999995</c:v>
                </c:pt>
                <c:pt idx="6898">
                  <c:v>80.168000000000006</c:v>
                </c:pt>
                <c:pt idx="6899">
                  <c:v>79.528999999999996</c:v>
                </c:pt>
                <c:pt idx="6900">
                  <c:v>59.338000000000001</c:v>
                </c:pt>
                <c:pt idx="6901">
                  <c:v>65.084000000000003</c:v>
                </c:pt>
                <c:pt idx="6902">
                  <c:v>80.837999999999994</c:v>
                </c:pt>
                <c:pt idx="6903">
                  <c:v>86.361999999999995</c:v>
                </c:pt>
                <c:pt idx="6904">
                  <c:v>88.305000000000007</c:v>
                </c:pt>
                <c:pt idx="6905">
                  <c:v>89.843999999999994</c:v>
                </c:pt>
                <c:pt idx="6906">
                  <c:v>90.155000000000001</c:v>
                </c:pt>
                <c:pt idx="6907">
                  <c:v>90.677999999999997</c:v>
                </c:pt>
                <c:pt idx="6908">
                  <c:v>91.465999999999994</c:v>
                </c:pt>
                <c:pt idx="6909">
                  <c:v>93.350999999999999</c:v>
                </c:pt>
                <c:pt idx="6910">
                  <c:v>92.840999999999994</c:v>
                </c:pt>
                <c:pt idx="6911">
                  <c:v>92.158000000000001</c:v>
                </c:pt>
                <c:pt idx="6912">
                  <c:v>92.751999999999995</c:v>
                </c:pt>
                <c:pt idx="6913">
                  <c:v>92.641999999999996</c:v>
                </c:pt>
                <c:pt idx="6914">
                  <c:v>91.888999999999996</c:v>
                </c:pt>
                <c:pt idx="6915">
                  <c:v>90.68</c:v>
                </c:pt>
                <c:pt idx="6916">
                  <c:v>89.974999999999994</c:v>
                </c:pt>
                <c:pt idx="6917">
                  <c:v>88.46</c:v>
                </c:pt>
                <c:pt idx="6918">
                  <c:v>86.3</c:v>
                </c:pt>
                <c:pt idx="6919">
                  <c:v>83.367999999999995</c:v>
                </c:pt>
                <c:pt idx="6920">
                  <c:v>78.274000000000001</c:v>
                </c:pt>
                <c:pt idx="6921">
                  <c:v>57.674999999999997</c:v>
                </c:pt>
                <c:pt idx="6922">
                  <c:v>78.653000000000006</c:v>
                </c:pt>
                <c:pt idx="6923">
                  <c:v>84.682000000000002</c:v>
                </c:pt>
                <c:pt idx="6924">
                  <c:v>86.137</c:v>
                </c:pt>
                <c:pt idx="6925">
                  <c:v>85.79</c:v>
                </c:pt>
                <c:pt idx="6926">
                  <c:v>90.566999999999993</c:v>
                </c:pt>
                <c:pt idx="6927">
                  <c:v>92.251000000000005</c:v>
                </c:pt>
                <c:pt idx="6928">
                  <c:v>91.013000000000005</c:v>
                </c:pt>
                <c:pt idx="6929">
                  <c:v>94.436999999999998</c:v>
                </c:pt>
                <c:pt idx="6930">
                  <c:v>92.507000000000005</c:v>
                </c:pt>
                <c:pt idx="6931">
                  <c:v>94.222999999999999</c:v>
                </c:pt>
                <c:pt idx="6932">
                  <c:v>92.984999999999999</c:v>
                </c:pt>
                <c:pt idx="6933">
                  <c:v>94.617999999999995</c:v>
                </c:pt>
                <c:pt idx="6934">
                  <c:v>91.652000000000001</c:v>
                </c:pt>
                <c:pt idx="6935">
                  <c:v>91.817999999999998</c:v>
                </c:pt>
                <c:pt idx="6936">
                  <c:v>89.840999999999994</c:v>
                </c:pt>
                <c:pt idx="6937">
                  <c:v>89.090999999999994</c:v>
                </c:pt>
                <c:pt idx="6938">
                  <c:v>87.614000000000004</c:v>
                </c:pt>
                <c:pt idx="6939">
                  <c:v>85.552999999999997</c:v>
                </c:pt>
                <c:pt idx="6940">
                  <c:v>83.465000000000003</c:v>
                </c:pt>
                <c:pt idx="6941">
                  <c:v>66.287999999999997</c:v>
                </c:pt>
                <c:pt idx="6942">
                  <c:v>66.727000000000004</c:v>
                </c:pt>
                <c:pt idx="6943">
                  <c:v>74.557000000000002</c:v>
                </c:pt>
                <c:pt idx="6944">
                  <c:v>79.084999999999994</c:v>
                </c:pt>
                <c:pt idx="6945">
                  <c:v>83.272000000000006</c:v>
                </c:pt>
                <c:pt idx="6946">
                  <c:v>87.307000000000002</c:v>
                </c:pt>
                <c:pt idx="6947">
                  <c:v>88.634</c:v>
                </c:pt>
                <c:pt idx="6948">
                  <c:v>90.852999999999994</c:v>
                </c:pt>
                <c:pt idx="6949">
                  <c:v>90.674000000000007</c:v>
                </c:pt>
                <c:pt idx="6950">
                  <c:v>88.5</c:v>
                </c:pt>
                <c:pt idx="6951">
                  <c:v>92.81</c:v>
                </c:pt>
                <c:pt idx="6952">
                  <c:v>93.313999999999993</c:v>
                </c:pt>
                <c:pt idx="6953">
                  <c:v>91.289000000000001</c:v>
                </c:pt>
                <c:pt idx="6954">
                  <c:v>94.784999999999997</c:v>
                </c:pt>
                <c:pt idx="6955">
                  <c:v>89.843000000000004</c:v>
                </c:pt>
                <c:pt idx="6956">
                  <c:v>93.046000000000006</c:v>
                </c:pt>
                <c:pt idx="6957">
                  <c:v>89.218000000000004</c:v>
                </c:pt>
                <c:pt idx="6958">
                  <c:v>90.590999999999994</c:v>
                </c:pt>
                <c:pt idx="6959">
                  <c:v>79.733999999999995</c:v>
                </c:pt>
                <c:pt idx="6960">
                  <c:v>86.7</c:v>
                </c:pt>
                <c:pt idx="6961">
                  <c:v>78.314999999999998</c:v>
                </c:pt>
                <c:pt idx="6962">
                  <c:v>78.495999999999995</c:v>
                </c:pt>
                <c:pt idx="6963">
                  <c:v>61.018999999999998</c:v>
                </c:pt>
                <c:pt idx="6964">
                  <c:v>75.361000000000004</c:v>
                </c:pt>
                <c:pt idx="6965">
                  <c:v>69.03</c:v>
                </c:pt>
                <c:pt idx="6966">
                  <c:v>85.966999999999999</c:v>
                </c:pt>
                <c:pt idx="6967">
                  <c:v>81.956000000000003</c:v>
                </c:pt>
                <c:pt idx="6968">
                  <c:v>86.372</c:v>
                </c:pt>
                <c:pt idx="6969">
                  <c:v>86.700999999999993</c:v>
                </c:pt>
                <c:pt idx="6970">
                  <c:v>87.995999999999995</c:v>
                </c:pt>
                <c:pt idx="6971">
                  <c:v>89.644000000000005</c:v>
                </c:pt>
                <c:pt idx="6972">
                  <c:v>89.819000000000003</c:v>
                </c:pt>
                <c:pt idx="6973">
                  <c:v>91.478999999999999</c:v>
                </c:pt>
                <c:pt idx="6974">
                  <c:v>87.828999999999994</c:v>
                </c:pt>
                <c:pt idx="6975">
                  <c:v>84.117000000000004</c:v>
                </c:pt>
                <c:pt idx="6976">
                  <c:v>90.308000000000007</c:v>
                </c:pt>
                <c:pt idx="6977">
                  <c:v>90.283000000000001</c:v>
                </c:pt>
                <c:pt idx="6978">
                  <c:v>84.875</c:v>
                </c:pt>
                <c:pt idx="6979">
                  <c:v>90.697999999999993</c:v>
                </c:pt>
                <c:pt idx="6980">
                  <c:v>78.793000000000006</c:v>
                </c:pt>
                <c:pt idx="6981">
                  <c:v>85.113</c:v>
                </c:pt>
                <c:pt idx="6982">
                  <c:v>48.143999999999998</c:v>
                </c:pt>
                <c:pt idx="6983">
                  <c:v>76.206999999999994</c:v>
                </c:pt>
                <c:pt idx="6984">
                  <c:v>83.307000000000002</c:v>
                </c:pt>
                <c:pt idx="6985">
                  <c:v>57.784999999999997</c:v>
                </c:pt>
                <c:pt idx="6986">
                  <c:v>81.417000000000002</c:v>
                </c:pt>
                <c:pt idx="6987">
                  <c:v>79.33</c:v>
                </c:pt>
                <c:pt idx="6988">
                  <c:v>80.591999999999999</c:v>
                </c:pt>
                <c:pt idx="6989">
                  <c:v>83.069000000000003</c:v>
                </c:pt>
                <c:pt idx="6990">
                  <c:v>80.555000000000007</c:v>
                </c:pt>
                <c:pt idx="6991">
                  <c:v>87.804000000000002</c:v>
                </c:pt>
                <c:pt idx="6992">
                  <c:v>80.233000000000004</c:v>
                </c:pt>
                <c:pt idx="6993">
                  <c:v>85.36</c:v>
                </c:pt>
                <c:pt idx="6994">
                  <c:v>85.891000000000005</c:v>
                </c:pt>
                <c:pt idx="6995">
                  <c:v>84.74</c:v>
                </c:pt>
                <c:pt idx="6996">
                  <c:v>85.103999999999999</c:v>
                </c:pt>
                <c:pt idx="6997">
                  <c:v>85.843000000000004</c:v>
                </c:pt>
                <c:pt idx="6998">
                  <c:v>86.456000000000003</c:v>
                </c:pt>
                <c:pt idx="6999">
                  <c:v>79.13</c:v>
                </c:pt>
                <c:pt idx="7000">
                  <c:v>81.063999999999993</c:v>
                </c:pt>
                <c:pt idx="7001">
                  <c:v>73.885000000000005</c:v>
                </c:pt>
                <c:pt idx="7002">
                  <c:v>76.239999999999995</c:v>
                </c:pt>
                <c:pt idx="7003">
                  <c:v>80.2</c:v>
                </c:pt>
                <c:pt idx="7004">
                  <c:v>79.072999999999993</c:v>
                </c:pt>
                <c:pt idx="7005">
                  <c:v>71.968999999999994</c:v>
                </c:pt>
                <c:pt idx="7006">
                  <c:v>71.650999999999996</c:v>
                </c:pt>
                <c:pt idx="7007">
                  <c:v>81.466999999999999</c:v>
                </c:pt>
                <c:pt idx="7008">
                  <c:v>82.694000000000003</c:v>
                </c:pt>
                <c:pt idx="7009">
                  <c:v>79.582999999999998</c:v>
                </c:pt>
                <c:pt idx="7010">
                  <c:v>80.866</c:v>
                </c:pt>
                <c:pt idx="7011">
                  <c:v>83.227000000000004</c:v>
                </c:pt>
                <c:pt idx="7012">
                  <c:v>81.891000000000005</c:v>
                </c:pt>
                <c:pt idx="7013">
                  <c:v>79.933999999999997</c:v>
                </c:pt>
                <c:pt idx="7014">
                  <c:v>80.341999999999999</c:v>
                </c:pt>
                <c:pt idx="7015">
                  <c:v>78.73</c:v>
                </c:pt>
                <c:pt idx="7016">
                  <c:v>80.037999999999997</c:v>
                </c:pt>
                <c:pt idx="7017">
                  <c:v>73.646000000000001</c:v>
                </c:pt>
                <c:pt idx="7018">
                  <c:v>74.358000000000004</c:v>
                </c:pt>
                <c:pt idx="7019">
                  <c:v>78.206999999999994</c:v>
                </c:pt>
                <c:pt idx="7020">
                  <c:v>72.105999999999995</c:v>
                </c:pt>
                <c:pt idx="7021">
                  <c:v>68.311000000000007</c:v>
                </c:pt>
                <c:pt idx="7022">
                  <c:v>78.61</c:v>
                </c:pt>
                <c:pt idx="7023">
                  <c:v>77.784000000000006</c:v>
                </c:pt>
                <c:pt idx="7024">
                  <c:v>59.296999999999997</c:v>
                </c:pt>
                <c:pt idx="7025">
                  <c:v>67.41</c:v>
                </c:pt>
                <c:pt idx="7026">
                  <c:v>65.977000000000004</c:v>
                </c:pt>
                <c:pt idx="7027">
                  <c:v>43.545000000000002</c:v>
                </c:pt>
                <c:pt idx="7028">
                  <c:v>54.718000000000004</c:v>
                </c:pt>
                <c:pt idx="7029">
                  <c:v>51.206000000000003</c:v>
                </c:pt>
                <c:pt idx="7030">
                  <c:v>60.97</c:v>
                </c:pt>
                <c:pt idx="7031">
                  <c:v>63.933999999999997</c:v>
                </c:pt>
                <c:pt idx="7032">
                  <c:v>72.093999999999994</c:v>
                </c:pt>
                <c:pt idx="7033">
                  <c:v>67.828000000000003</c:v>
                </c:pt>
                <c:pt idx="7034">
                  <c:v>55.500999999999998</c:v>
                </c:pt>
                <c:pt idx="7035">
                  <c:v>72.477000000000004</c:v>
                </c:pt>
                <c:pt idx="7036">
                  <c:v>80.957999999999998</c:v>
                </c:pt>
                <c:pt idx="7037">
                  <c:v>80.66</c:v>
                </c:pt>
                <c:pt idx="7038">
                  <c:v>74.064999999999998</c:v>
                </c:pt>
                <c:pt idx="7039">
                  <c:v>72.361999999999995</c:v>
                </c:pt>
                <c:pt idx="7040">
                  <c:v>73.335999999999999</c:v>
                </c:pt>
                <c:pt idx="7041">
                  <c:v>76.549000000000007</c:v>
                </c:pt>
                <c:pt idx="7042">
                  <c:v>73.031999999999996</c:v>
                </c:pt>
                <c:pt idx="7043">
                  <c:v>62.317</c:v>
                </c:pt>
                <c:pt idx="7044">
                  <c:v>59.383000000000003</c:v>
                </c:pt>
                <c:pt idx="7045">
                  <c:v>59.485999999999997</c:v>
                </c:pt>
                <c:pt idx="7046">
                  <c:v>67.394999999999996</c:v>
                </c:pt>
                <c:pt idx="7047">
                  <c:v>64.923000000000002</c:v>
                </c:pt>
                <c:pt idx="7048">
                  <c:v>51.249000000000002</c:v>
                </c:pt>
                <c:pt idx="7049">
                  <c:v>66.381</c:v>
                </c:pt>
                <c:pt idx="7050">
                  <c:v>67.891999999999996</c:v>
                </c:pt>
                <c:pt idx="7051">
                  <c:v>69.204999999999998</c:v>
                </c:pt>
                <c:pt idx="7052">
                  <c:v>60.572000000000003</c:v>
                </c:pt>
                <c:pt idx="7053">
                  <c:v>35.707000000000001</c:v>
                </c:pt>
                <c:pt idx="7054">
                  <c:v>61.323999999999998</c:v>
                </c:pt>
                <c:pt idx="7055">
                  <c:v>65.878</c:v>
                </c:pt>
                <c:pt idx="7056">
                  <c:v>57.972000000000001</c:v>
                </c:pt>
                <c:pt idx="7057">
                  <c:v>39.731999999999999</c:v>
                </c:pt>
                <c:pt idx="7058">
                  <c:v>61.704999999999998</c:v>
                </c:pt>
                <c:pt idx="7059">
                  <c:v>70.694000000000003</c:v>
                </c:pt>
                <c:pt idx="7060">
                  <c:v>51.344000000000001</c:v>
                </c:pt>
                <c:pt idx="7061">
                  <c:v>70.936000000000007</c:v>
                </c:pt>
                <c:pt idx="7062">
                  <c:v>69.91</c:v>
                </c:pt>
                <c:pt idx="7063">
                  <c:v>60.640999999999998</c:v>
                </c:pt>
                <c:pt idx="7064">
                  <c:v>27.931999999999999</c:v>
                </c:pt>
                <c:pt idx="7065">
                  <c:v>26.437999999999999</c:v>
                </c:pt>
                <c:pt idx="7066">
                  <c:v>68.533000000000001</c:v>
                </c:pt>
                <c:pt idx="7067">
                  <c:v>67.275000000000006</c:v>
                </c:pt>
                <c:pt idx="7068">
                  <c:v>43.125</c:v>
                </c:pt>
                <c:pt idx="7069">
                  <c:v>65.233999999999995</c:v>
                </c:pt>
                <c:pt idx="7070">
                  <c:v>57.055</c:v>
                </c:pt>
                <c:pt idx="7071">
                  <c:v>51.515000000000001</c:v>
                </c:pt>
                <c:pt idx="7072">
                  <c:v>60.86</c:v>
                </c:pt>
                <c:pt idx="7073">
                  <c:v>63.121000000000002</c:v>
                </c:pt>
                <c:pt idx="7074">
                  <c:v>67.581999999999994</c:v>
                </c:pt>
                <c:pt idx="7075">
                  <c:v>77.224999999999994</c:v>
                </c:pt>
                <c:pt idx="7076">
                  <c:v>70.224000000000004</c:v>
                </c:pt>
                <c:pt idx="7077">
                  <c:v>73.495000000000005</c:v>
                </c:pt>
                <c:pt idx="7078">
                  <c:v>74.378</c:v>
                </c:pt>
                <c:pt idx="7079">
                  <c:v>71.787999999999997</c:v>
                </c:pt>
                <c:pt idx="7080">
                  <c:v>74.512</c:v>
                </c:pt>
                <c:pt idx="7081">
                  <c:v>69.453000000000003</c:v>
                </c:pt>
                <c:pt idx="7082">
                  <c:v>62.768999999999998</c:v>
                </c:pt>
                <c:pt idx="7083">
                  <c:v>74.185000000000002</c:v>
                </c:pt>
                <c:pt idx="7084">
                  <c:v>70.986999999999995</c:v>
                </c:pt>
                <c:pt idx="7085">
                  <c:v>69.058999999999997</c:v>
                </c:pt>
                <c:pt idx="7086">
                  <c:v>67.287999999999997</c:v>
                </c:pt>
                <c:pt idx="7087">
                  <c:v>48.198</c:v>
                </c:pt>
                <c:pt idx="7088">
                  <c:v>60.64</c:v>
                </c:pt>
                <c:pt idx="7089">
                  <c:v>63.384999999999998</c:v>
                </c:pt>
                <c:pt idx="7090">
                  <c:v>70.168000000000006</c:v>
                </c:pt>
                <c:pt idx="7091">
                  <c:v>73.171999999999997</c:v>
                </c:pt>
                <c:pt idx="7092">
                  <c:v>62.573999999999998</c:v>
                </c:pt>
                <c:pt idx="7093">
                  <c:v>59.805</c:v>
                </c:pt>
                <c:pt idx="7094">
                  <c:v>68.224000000000004</c:v>
                </c:pt>
                <c:pt idx="7095">
                  <c:v>32.947000000000003</c:v>
                </c:pt>
                <c:pt idx="7096">
                  <c:v>65.084999999999994</c:v>
                </c:pt>
                <c:pt idx="7097">
                  <c:v>64.242999999999995</c:v>
                </c:pt>
                <c:pt idx="7098">
                  <c:v>57.968000000000004</c:v>
                </c:pt>
                <c:pt idx="7099">
                  <c:v>70.024000000000001</c:v>
                </c:pt>
                <c:pt idx="7100">
                  <c:v>76.394000000000005</c:v>
                </c:pt>
                <c:pt idx="7101">
                  <c:v>64.525999999999996</c:v>
                </c:pt>
                <c:pt idx="7102">
                  <c:v>66.783000000000001</c:v>
                </c:pt>
                <c:pt idx="7103">
                  <c:v>69.064999999999998</c:v>
                </c:pt>
                <c:pt idx="7104">
                  <c:v>77.09</c:v>
                </c:pt>
                <c:pt idx="7105">
                  <c:v>73.899000000000001</c:v>
                </c:pt>
                <c:pt idx="7106">
                  <c:v>65.135999999999996</c:v>
                </c:pt>
                <c:pt idx="7107">
                  <c:v>71.808999999999997</c:v>
                </c:pt>
                <c:pt idx="7108">
                  <c:v>60.767000000000003</c:v>
                </c:pt>
                <c:pt idx="7109">
                  <c:v>77.494</c:v>
                </c:pt>
                <c:pt idx="7110">
                  <c:v>68.201999999999998</c:v>
                </c:pt>
                <c:pt idx="7111">
                  <c:v>41.905999999999999</c:v>
                </c:pt>
                <c:pt idx="7112">
                  <c:v>72.373999999999995</c:v>
                </c:pt>
                <c:pt idx="7113">
                  <c:v>73.683999999999997</c:v>
                </c:pt>
                <c:pt idx="7114">
                  <c:v>70.864999999999995</c:v>
                </c:pt>
                <c:pt idx="7115">
                  <c:v>77.664000000000001</c:v>
                </c:pt>
                <c:pt idx="7116">
                  <c:v>65.694999999999993</c:v>
                </c:pt>
                <c:pt idx="7117">
                  <c:v>79.850999999999999</c:v>
                </c:pt>
                <c:pt idx="7118">
                  <c:v>75.966999999999999</c:v>
                </c:pt>
                <c:pt idx="7119">
                  <c:v>73.775000000000006</c:v>
                </c:pt>
                <c:pt idx="7120">
                  <c:v>74.162999999999997</c:v>
                </c:pt>
                <c:pt idx="7121">
                  <c:v>68.998999999999995</c:v>
                </c:pt>
                <c:pt idx="7122">
                  <c:v>63.372</c:v>
                </c:pt>
                <c:pt idx="7123">
                  <c:v>54.432000000000002</c:v>
                </c:pt>
                <c:pt idx="7124">
                  <c:v>75.009</c:v>
                </c:pt>
                <c:pt idx="7125">
                  <c:v>74.143000000000001</c:v>
                </c:pt>
                <c:pt idx="7126">
                  <c:v>56.067999999999998</c:v>
                </c:pt>
                <c:pt idx="7127">
                  <c:v>69.611999999999995</c:v>
                </c:pt>
                <c:pt idx="7128">
                  <c:v>42.033000000000001</c:v>
                </c:pt>
                <c:pt idx="7129">
                  <c:v>77.040999999999997</c:v>
                </c:pt>
                <c:pt idx="7130">
                  <c:v>52.030999999999999</c:v>
                </c:pt>
                <c:pt idx="7131">
                  <c:v>72.936999999999998</c:v>
                </c:pt>
                <c:pt idx="7132">
                  <c:v>57.012</c:v>
                </c:pt>
                <c:pt idx="7133">
                  <c:v>69.823999999999998</c:v>
                </c:pt>
                <c:pt idx="7134">
                  <c:v>60.944000000000003</c:v>
                </c:pt>
                <c:pt idx="7135">
                  <c:v>76.41</c:v>
                </c:pt>
                <c:pt idx="7136">
                  <c:v>71.81</c:v>
                </c:pt>
                <c:pt idx="7137">
                  <c:v>76.760000000000005</c:v>
                </c:pt>
                <c:pt idx="7138">
                  <c:v>79.141999999999996</c:v>
                </c:pt>
                <c:pt idx="7139">
                  <c:v>78.248999999999995</c:v>
                </c:pt>
                <c:pt idx="7140">
                  <c:v>80.649000000000001</c:v>
                </c:pt>
                <c:pt idx="7141">
                  <c:v>76.878</c:v>
                </c:pt>
                <c:pt idx="7142">
                  <c:v>81.881</c:v>
                </c:pt>
                <c:pt idx="7143">
                  <c:v>78.992999999999995</c:v>
                </c:pt>
                <c:pt idx="7144">
                  <c:v>76.956999999999994</c:v>
                </c:pt>
                <c:pt idx="7145">
                  <c:v>78.081000000000003</c:v>
                </c:pt>
                <c:pt idx="7146">
                  <c:v>75.167000000000002</c:v>
                </c:pt>
                <c:pt idx="7147">
                  <c:v>67.251000000000005</c:v>
                </c:pt>
                <c:pt idx="7148">
                  <c:v>53.808</c:v>
                </c:pt>
                <c:pt idx="7149">
                  <c:v>69.760000000000005</c:v>
                </c:pt>
                <c:pt idx="7150">
                  <c:v>59.14</c:v>
                </c:pt>
                <c:pt idx="7151">
                  <c:v>58.901000000000003</c:v>
                </c:pt>
                <c:pt idx="7152">
                  <c:v>72.48</c:v>
                </c:pt>
                <c:pt idx="7153">
                  <c:v>78.194000000000003</c:v>
                </c:pt>
                <c:pt idx="7154">
                  <c:v>80.141999999999996</c:v>
                </c:pt>
                <c:pt idx="7155">
                  <c:v>79.385999999999996</c:v>
                </c:pt>
                <c:pt idx="7156">
                  <c:v>79.665000000000006</c:v>
                </c:pt>
                <c:pt idx="7157">
                  <c:v>77.793000000000006</c:v>
                </c:pt>
                <c:pt idx="7158">
                  <c:v>79.406000000000006</c:v>
                </c:pt>
                <c:pt idx="7159">
                  <c:v>81.328000000000003</c:v>
                </c:pt>
                <c:pt idx="7160">
                  <c:v>82.132000000000005</c:v>
                </c:pt>
                <c:pt idx="7161">
                  <c:v>80.626000000000005</c:v>
                </c:pt>
                <c:pt idx="7162">
                  <c:v>80.730999999999995</c:v>
                </c:pt>
                <c:pt idx="7163">
                  <c:v>82.069000000000003</c:v>
                </c:pt>
                <c:pt idx="7164">
                  <c:v>81.319999999999993</c:v>
                </c:pt>
                <c:pt idx="7165">
                  <c:v>81.611000000000004</c:v>
                </c:pt>
                <c:pt idx="7166">
                  <c:v>78.313999999999993</c:v>
                </c:pt>
                <c:pt idx="7167">
                  <c:v>78.436000000000007</c:v>
                </c:pt>
                <c:pt idx="7168">
                  <c:v>76.932000000000002</c:v>
                </c:pt>
                <c:pt idx="7169">
                  <c:v>71.638000000000005</c:v>
                </c:pt>
                <c:pt idx="7170">
                  <c:v>65.394999999999996</c:v>
                </c:pt>
                <c:pt idx="7171">
                  <c:v>54.914999999999999</c:v>
                </c:pt>
                <c:pt idx="7172">
                  <c:v>74.728999999999999</c:v>
                </c:pt>
                <c:pt idx="7173">
                  <c:v>76.933000000000007</c:v>
                </c:pt>
                <c:pt idx="7174">
                  <c:v>76.637</c:v>
                </c:pt>
                <c:pt idx="7175">
                  <c:v>82.525999999999996</c:v>
                </c:pt>
                <c:pt idx="7176">
                  <c:v>80.843000000000004</c:v>
                </c:pt>
                <c:pt idx="7177">
                  <c:v>82.146000000000001</c:v>
                </c:pt>
                <c:pt idx="7178">
                  <c:v>85.418999999999997</c:v>
                </c:pt>
                <c:pt idx="7179">
                  <c:v>83.141000000000005</c:v>
                </c:pt>
                <c:pt idx="7180">
                  <c:v>86.605000000000004</c:v>
                </c:pt>
                <c:pt idx="7181">
                  <c:v>83.86</c:v>
                </c:pt>
                <c:pt idx="7182">
                  <c:v>84.652000000000001</c:v>
                </c:pt>
                <c:pt idx="7183">
                  <c:v>82.757999999999996</c:v>
                </c:pt>
                <c:pt idx="7184">
                  <c:v>86.45</c:v>
                </c:pt>
                <c:pt idx="7185">
                  <c:v>83.796999999999997</c:v>
                </c:pt>
                <c:pt idx="7186">
                  <c:v>81.488</c:v>
                </c:pt>
                <c:pt idx="7187">
                  <c:v>77.846000000000004</c:v>
                </c:pt>
                <c:pt idx="7188">
                  <c:v>79.483999999999995</c:v>
                </c:pt>
                <c:pt idx="7189">
                  <c:v>77.826999999999998</c:v>
                </c:pt>
                <c:pt idx="7190">
                  <c:v>67.92</c:v>
                </c:pt>
                <c:pt idx="7191">
                  <c:v>46.173999999999999</c:v>
                </c:pt>
                <c:pt idx="7192">
                  <c:v>73.599999999999994</c:v>
                </c:pt>
                <c:pt idx="7193">
                  <c:v>73.899000000000001</c:v>
                </c:pt>
                <c:pt idx="7194">
                  <c:v>77.918000000000006</c:v>
                </c:pt>
                <c:pt idx="7195">
                  <c:v>81.67</c:v>
                </c:pt>
                <c:pt idx="7196">
                  <c:v>82.995000000000005</c:v>
                </c:pt>
                <c:pt idx="7197">
                  <c:v>84.594999999999999</c:v>
                </c:pt>
                <c:pt idx="7198">
                  <c:v>85.131</c:v>
                </c:pt>
                <c:pt idx="7199">
                  <c:v>86.801000000000002</c:v>
                </c:pt>
                <c:pt idx="7200">
                  <c:v>88.825999999999993</c:v>
                </c:pt>
                <c:pt idx="7201">
                  <c:v>86.097999999999999</c:v>
                </c:pt>
                <c:pt idx="7202">
                  <c:v>86.551000000000002</c:v>
                </c:pt>
                <c:pt idx="7203">
                  <c:v>88.551000000000002</c:v>
                </c:pt>
                <c:pt idx="7204">
                  <c:v>84.183999999999997</c:v>
                </c:pt>
                <c:pt idx="7205">
                  <c:v>88.786000000000001</c:v>
                </c:pt>
                <c:pt idx="7206">
                  <c:v>84.421999999999997</c:v>
                </c:pt>
                <c:pt idx="7207">
                  <c:v>85.441999999999993</c:v>
                </c:pt>
                <c:pt idx="7208">
                  <c:v>81.323999999999998</c:v>
                </c:pt>
                <c:pt idx="7209">
                  <c:v>86.278999999999996</c:v>
                </c:pt>
                <c:pt idx="7210">
                  <c:v>76.137</c:v>
                </c:pt>
                <c:pt idx="7211">
                  <c:v>71.429000000000002</c:v>
                </c:pt>
                <c:pt idx="7212">
                  <c:v>63.427999999999997</c:v>
                </c:pt>
                <c:pt idx="7213">
                  <c:v>70.814999999999998</c:v>
                </c:pt>
                <c:pt idx="7214">
                  <c:v>74.733999999999995</c:v>
                </c:pt>
                <c:pt idx="7215">
                  <c:v>82.801000000000002</c:v>
                </c:pt>
                <c:pt idx="7216">
                  <c:v>83.233999999999995</c:v>
                </c:pt>
                <c:pt idx="7217">
                  <c:v>86.998999999999995</c:v>
                </c:pt>
                <c:pt idx="7218">
                  <c:v>85.912999999999997</c:v>
                </c:pt>
                <c:pt idx="7219">
                  <c:v>87.593999999999994</c:v>
                </c:pt>
                <c:pt idx="7220">
                  <c:v>88.972999999999999</c:v>
                </c:pt>
                <c:pt idx="7221">
                  <c:v>88.605000000000004</c:v>
                </c:pt>
                <c:pt idx="7222">
                  <c:v>89.179000000000002</c:v>
                </c:pt>
                <c:pt idx="7223">
                  <c:v>88.656000000000006</c:v>
                </c:pt>
                <c:pt idx="7224">
                  <c:v>89.8</c:v>
                </c:pt>
                <c:pt idx="7225">
                  <c:v>90.903999999999996</c:v>
                </c:pt>
                <c:pt idx="7226">
                  <c:v>88.034000000000006</c:v>
                </c:pt>
                <c:pt idx="7227">
                  <c:v>86.572000000000003</c:v>
                </c:pt>
                <c:pt idx="7228">
                  <c:v>87.370999999999995</c:v>
                </c:pt>
                <c:pt idx="7229">
                  <c:v>80.983999999999995</c:v>
                </c:pt>
                <c:pt idx="7230">
                  <c:v>85.262</c:v>
                </c:pt>
                <c:pt idx="7231">
                  <c:v>77.010000000000005</c:v>
                </c:pt>
                <c:pt idx="7232">
                  <c:v>80.495999999999995</c:v>
                </c:pt>
                <c:pt idx="7233">
                  <c:v>59.183</c:v>
                </c:pt>
                <c:pt idx="7234">
                  <c:v>73.551000000000002</c:v>
                </c:pt>
                <c:pt idx="7235">
                  <c:v>79.992999999999995</c:v>
                </c:pt>
                <c:pt idx="7236">
                  <c:v>81.53</c:v>
                </c:pt>
                <c:pt idx="7237">
                  <c:v>85.378</c:v>
                </c:pt>
                <c:pt idx="7238">
                  <c:v>86.569000000000003</c:v>
                </c:pt>
                <c:pt idx="7239">
                  <c:v>88.069000000000003</c:v>
                </c:pt>
                <c:pt idx="7240">
                  <c:v>90.376999999999995</c:v>
                </c:pt>
                <c:pt idx="7241">
                  <c:v>89.257000000000005</c:v>
                </c:pt>
                <c:pt idx="7242">
                  <c:v>91.823999999999998</c:v>
                </c:pt>
                <c:pt idx="7243">
                  <c:v>91.072999999999993</c:v>
                </c:pt>
                <c:pt idx="7244">
                  <c:v>90.891000000000005</c:v>
                </c:pt>
                <c:pt idx="7245">
                  <c:v>90.887</c:v>
                </c:pt>
                <c:pt idx="7246">
                  <c:v>90.786000000000001</c:v>
                </c:pt>
                <c:pt idx="7247">
                  <c:v>89.539000000000001</c:v>
                </c:pt>
                <c:pt idx="7248">
                  <c:v>87.921000000000006</c:v>
                </c:pt>
                <c:pt idx="7249">
                  <c:v>89.38</c:v>
                </c:pt>
                <c:pt idx="7250">
                  <c:v>88.126000000000005</c:v>
                </c:pt>
                <c:pt idx="7251">
                  <c:v>84.373000000000005</c:v>
                </c:pt>
                <c:pt idx="7252">
                  <c:v>81.363</c:v>
                </c:pt>
                <c:pt idx="7253">
                  <c:v>78.099000000000004</c:v>
                </c:pt>
                <c:pt idx="7254">
                  <c:v>74.974999999999994</c:v>
                </c:pt>
                <c:pt idx="7255">
                  <c:v>69.656999999999996</c:v>
                </c:pt>
                <c:pt idx="7256">
                  <c:v>81.292000000000002</c:v>
                </c:pt>
                <c:pt idx="7257">
                  <c:v>80.412999999999997</c:v>
                </c:pt>
                <c:pt idx="7258">
                  <c:v>85.472999999999999</c:v>
                </c:pt>
                <c:pt idx="7259">
                  <c:v>86.286000000000001</c:v>
                </c:pt>
                <c:pt idx="7260">
                  <c:v>89.956000000000003</c:v>
                </c:pt>
                <c:pt idx="7261">
                  <c:v>89.363</c:v>
                </c:pt>
                <c:pt idx="7262">
                  <c:v>91.179000000000002</c:v>
                </c:pt>
                <c:pt idx="7263">
                  <c:v>91.754000000000005</c:v>
                </c:pt>
                <c:pt idx="7264">
                  <c:v>91.834999999999994</c:v>
                </c:pt>
                <c:pt idx="7265">
                  <c:v>92.158000000000001</c:v>
                </c:pt>
                <c:pt idx="7266">
                  <c:v>91.591999999999999</c:v>
                </c:pt>
                <c:pt idx="7267">
                  <c:v>92.313999999999993</c:v>
                </c:pt>
                <c:pt idx="7268">
                  <c:v>91.021000000000001</c:v>
                </c:pt>
                <c:pt idx="7269">
                  <c:v>90.679000000000002</c:v>
                </c:pt>
                <c:pt idx="7270">
                  <c:v>89.716999999999999</c:v>
                </c:pt>
                <c:pt idx="7271">
                  <c:v>87.805000000000007</c:v>
                </c:pt>
                <c:pt idx="7272">
                  <c:v>85.715999999999994</c:v>
                </c:pt>
                <c:pt idx="7273">
                  <c:v>81.022000000000006</c:v>
                </c:pt>
                <c:pt idx="7274">
                  <c:v>78.906000000000006</c:v>
                </c:pt>
                <c:pt idx="7275">
                  <c:v>58.773000000000003</c:v>
                </c:pt>
                <c:pt idx="7276">
                  <c:v>63.418999999999997</c:v>
                </c:pt>
                <c:pt idx="7277">
                  <c:v>80.751000000000005</c:v>
                </c:pt>
                <c:pt idx="7278">
                  <c:v>86.11</c:v>
                </c:pt>
                <c:pt idx="7279">
                  <c:v>88.533000000000001</c:v>
                </c:pt>
                <c:pt idx="7280">
                  <c:v>90.24</c:v>
                </c:pt>
                <c:pt idx="7281">
                  <c:v>89.844999999999999</c:v>
                </c:pt>
                <c:pt idx="7282">
                  <c:v>90.94</c:v>
                </c:pt>
                <c:pt idx="7283">
                  <c:v>91.912000000000006</c:v>
                </c:pt>
                <c:pt idx="7284">
                  <c:v>93.08</c:v>
                </c:pt>
                <c:pt idx="7285">
                  <c:v>92.379000000000005</c:v>
                </c:pt>
                <c:pt idx="7286">
                  <c:v>92.658000000000001</c:v>
                </c:pt>
                <c:pt idx="7287">
                  <c:v>92.471999999999994</c:v>
                </c:pt>
                <c:pt idx="7288">
                  <c:v>92.361000000000004</c:v>
                </c:pt>
                <c:pt idx="7289">
                  <c:v>92.441999999999993</c:v>
                </c:pt>
                <c:pt idx="7290">
                  <c:v>91.238</c:v>
                </c:pt>
                <c:pt idx="7291">
                  <c:v>89.576999999999998</c:v>
                </c:pt>
                <c:pt idx="7292">
                  <c:v>87.998000000000005</c:v>
                </c:pt>
                <c:pt idx="7293">
                  <c:v>86.861000000000004</c:v>
                </c:pt>
                <c:pt idx="7294">
                  <c:v>82.668999999999997</c:v>
                </c:pt>
                <c:pt idx="7295">
                  <c:v>77.475999999999999</c:v>
                </c:pt>
                <c:pt idx="7296">
                  <c:v>63.244</c:v>
                </c:pt>
                <c:pt idx="7297">
                  <c:v>79.156999999999996</c:v>
                </c:pt>
                <c:pt idx="7298">
                  <c:v>84.588999999999999</c:v>
                </c:pt>
                <c:pt idx="7299">
                  <c:v>86.373999999999995</c:v>
                </c:pt>
                <c:pt idx="7300">
                  <c:v>86.284999999999997</c:v>
                </c:pt>
                <c:pt idx="7301">
                  <c:v>90.271000000000001</c:v>
                </c:pt>
                <c:pt idx="7302">
                  <c:v>91.915999999999997</c:v>
                </c:pt>
                <c:pt idx="7303">
                  <c:v>91.421999999999997</c:v>
                </c:pt>
                <c:pt idx="7304">
                  <c:v>94.13</c:v>
                </c:pt>
                <c:pt idx="7305">
                  <c:v>92.045000000000002</c:v>
                </c:pt>
                <c:pt idx="7306">
                  <c:v>94.584000000000003</c:v>
                </c:pt>
                <c:pt idx="7307">
                  <c:v>93.498000000000005</c:v>
                </c:pt>
                <c:pt idx="7308">
                  <c:v>94.254000000000005</c:v>
                </c:pt>
                <c:pt idx="7309">
                  <c:v>92.137</c:v>
                </c:pt>
                <c:pt idx="7310">
                  <c:v>92.322999999999993</c:v>
                </c:pt>
                <c:pt idx="7311">
                  <c:v>89.213999999999999</c:v>
                </c:pt>
                <c:pt idx="7312">
                  <c:v>88.569000000000003</c:v>
                </c:pt>
                <c:pt idx="7313">
                  <c:v>88.064999999999998</c:v>
                </c:pt>
                <c:pt idx="7314">
                  <c:v>85.046000000000006</c:v>
                </c:pt>
                <c:pt idx="7315">
                  <c:v>82.89</c:v>
                </c:pt>
                <c:pt idx="7316">
                  <c:v>67.608999999999995</c:v>
                </c:pt>
                <c:pt idx="7317">
                  <c:v>65.515000000000001</c:v>
                </c:pt>
                <c:pt idx="7318">
                  <c:v>74.893000000000001</c:v>
                </c:pt>
                <c:pt idx="7319">
                  <c:v>79.522999999999996</c:v>
                </c:pt>
                <c:pt idx="7320">
                  <c:v>83.858999999999995</c:v>
                </c:pt>
                <c:pt idx="7321">
                  <c:v>86.962999999999994</c:v>
                </c:pt>
                <c:pt idx="7322">
                  <c:v>88.088999999999999</c:v>
                </c:pt>
                <c:pt idx="7323">
                  <c:v>91.224000000000004</c:v>
                </c:pt>
                <c:pt idx="7324">
                  <c:v>90.302999999999997</c:v>
                </c:pt>
                <c:pt idx="7325">
                  <c:v>87.95</c:v>
                </c:pt>
                <c:pt idx="7326">
                  <c:v>93.32</c:v>
                </c:pt>
                <c:pt idx="7327">
                  <c:v>93.700999999999993</c:v>
                </c:pt>
                <c:pt idx="7328">
                  <c:v>90.912000000000006</c:v>
                </c:pt>
                <c:pt idx="7329">
                  <c:v>94.471000000000004</c:v>
                </c:pt>
                <c:pt idx="7330">
                  <c:v>90.376000000000005</c:v>
                </c:pt>
                <c:pt idx="7331">
                  <c:v>92.668000000000006</c:v>
                </c:pt>
                <c:pt idx="7332">
                  <c:v>88.697999999999993</c:v>
                </c:pt>
                <c:pt idx="7333">
                  <c:v>90.881</c:v>
                </c:pt>
                <c:pt idx="7334">
                  <c:v>80.697000000000003</c:v>
                </c:pt>
                <c:pt idx="7335">
                  <c:v>86.421000000000006</c:v>
                </c:pt>
                <c:pt idx="7336">
                  <c:v>78.945999999999998</c:v>
                </c:pt>
                <c:pt idx="7337">
                  <c:v>78.245999999999995</c:v>
                </c:pt>
                <c:pt idx="7338">
                  <c:v>61.462000000000003</c:v>
                </c:pt>
                <c:pt idx="7339">
                  <c:v>74.399000000000001</c:v>
                </c:pt>
                <c:pt idx="7340">
                  <c:v>70.602999999999994</c:v>
                </c:pt>
                <c:pt idx="7341">
                  <c:v>85.551000000000002</c:v>
                </c:pt>
                <c:pt idx="7342">
                  <c:v>81.150000000000006</c:v>
                </c:pt>
                <c:pt idx="7343">
                  <c:v>86.841999999999999</c:v>
                </c:pt>
                <c:pt idx="7344">
                  <c:v>87.394000000000005</c:v>
                </c:pt>
                <c:pt idx="7345">
                  <c:v>87.567999999999998</c:v>
                </c:pt>
                <c:pt idx="7346">
                  <c:v>90.064999999999998</c:v>
                </c:pt>
                <c:pt idx="7347">
                  <c:v>90.323999999999998</c:v>
                </c:pt>
                <c:pt idx="7348">
                  <c:v>91.153999999999996</c:v>
                </c:pt>
                <c:pt idx="7349">
                  <c:v>87.275000000000006</c:v>
                </c:pt>
                <c:pt idx="7350">
                  <c:v>84.856999999999999</c:v>
                </c:pt>
                <c:pt idx="7351">
                  <c:v>89.988</c:v>
                </c:pt>
                <c:pt idx="7352">
                  <c:v>90.158000000000001</c:v>
                </c:pt>
                <c:pt idx="7353">
                  <c:v>85.322999999999993</c:v>
                </c:pt>
                <c:pt idx="7354">
                  <c:v>90.932000000000002</c:v>
                </c:pt>
                <c:pt idx="7355">
                  <c:v>78.16</c:v>
                </c:pt>
                <c:pt idx="7356">
                  <c:v>84.897000000000006</c:v>
                </c:pt>
                <c:pt idx="7357">
                  <c:v>55.77</c:v>
                </c:pt>
                <c:pt idx="7358">
                  <c:v>76.585999999999999</c:v>
                </c:pt>
                <c:pt idx="7359">
                  <c:v>83.352999999999994</c:v>
                </c:pt>
                <c:pt idx="7360">
                  <c:v>43.082000000000001</c:v>
                </c:pt>
                <c:pt idx="7361">
                  <c:v>81.317999999999998</c:v>
                </c:pt>
                <c:pt idx="7362">
                  <c:v>78.39</c:v>
                </c:pt>
                <c:pt idx="7363">
                  <c:v>81.686999999999998</c:v>
                </c:pt>
                <c:pt idx="7364">
                  <c:v>83.908000000000001</c:v>
                </c:pt>
                <c:pt idx="7365">
                  <c:v>79.998000000000005</c:v>
                </c:pt>
                <c:pt idx="7366">
                  <c:v>87.52</c:v>
                </c:pt>
                <c:pt idx="7367">
                  <c:v>81.308999999999997</c:v>
                </c:pt>
                <c:pt idx="7368">
                  <c:v>84.995999999999995</c:v>
                </c:pt>
                <c:pt idx="7369">
                  <c:v>85.418000000000006</c:v>
                </c:pt>
                <c:pt idx="7370">
                  <c:v>85.228999999999999</c:v>
                </c:pt>
                <c:pt idx="7371">
                  <c:v>85.45</c:v>
                </c:pt>
                <c:pt idx="7372">
                  <c:v>85.435000000000002</c:v>
                </c:pt>
                <c:pt idx="7373">
                  <c:v>86.703999999999994</c:v>
                </c:pt>
                <c:pt idx="7374">
                  <c:v>79.557000000000002</c:v>
                </c:pt>
                <c:pt idx="7375">
                  <c:v>80.637</c:v>
                </c:pt>
                <c:pt idx="7376">
                  <c:v>73.173000000000002</c:v>
                </c:pt>
                <c:pt idx="7377">
                  <c:v>75.843000000000004</c:v>
                </c:pt>
                <c:pt idx="7378">
                  <c:v>80.400999999999996</c:v>
                </c:pt>
                <c:pt idx="7379">
                  <c:v>79.037999999999997</c:v>
                </c:pt>
                <c:pt idx="7380">
                  <c:v>70.63</c:v>
                </c:pt>
                <c:pt idx="7381">
                  <c:v>72.747</c:v>
                </c:pt>
                <c:pt idx="7382">
                  <c:v>81.25</c:v>
                </c:pt>
                <c:pt idx="7383">
                  <c:v>83.188000000000002</c:v>
                </c:pt>
                <c:pt idx="7384">
                  <c:v>80.168000000000006</c:v>
                </c:pt>
                <c:pt idx="7385">
                  <c:v>79.971000000000004</c:v>
                </c:pt>
                <c:pt idx="7386">
                  <c:v>82.468000000000004</c:v>
                </c:pt>
                <c:pt idx="7387">
                  <c:v>82.350999999999999</c:v>
                </c:pt>
                <c:pt idx="7388">
                  <c:v>78.950999999999993</c:v>
                </c:pt>
                <c:pt idx="7389">
                  <c:v>79.489000000000004</c:v>
                </c:pt>
                <c:pt idx="7390">
                  <c:v>79.138000000000005</c:v>
                </c:pt>
                <c:pt idx="7391">
                  <c:v>80.349999999999994</c:v>
                </c:pt>
                <c:pt idx="7392">
                  <c:v>72.379000000000005</c:v>
                </c:pt>
                <c:pt idx="7393">
                  <c:v>74.213999999999999</c:v>
                </c:pt>
                <c:pt idx="7394">
                  <c:v>78.551000000000002</c:v>
                </c:pt>
                <c:pt idx="7395">
                  <c:v>72.355999999999995</c:v>
                </c:pt>
                <c:pt idx="7396">
                  <c:v>69.632999999999996</c:v>
                </c:pt>
                <c:pt idx="7397">
                  <c:v>78.728999999999999</c:v>
                </c:pt>
                <c:pt idx="7398">
                  <c:v>77.906000000000006</c:v>
                </c:pt>
                <c:pt idx="7399">
                  <c:v>62.738</c:v>
                </c:pt>
                <c:pt idx="7400">
                  <c:v>67.912000000000006</c:v>
                </c:pt>
                <c:pt idx="7401">
                  <c:v>65.244</c:v>
                </c:pt>
                <c:pt idx="7402">
                  <c:v>60.091000000000001</c:v>
                </c:pt>
                <c:pt idx="7403">
                  <c:v>61.301000000000002</c:v>
                </c:pt>
                <c:pt idx="7404">
                  <c:v>49.183999999999997</c:v>
                </c:pt>
                <c:pt idx="7405">
                  <c:v>48.771999999999998</c:v>
                </c:pt>
                <c:pt idx="7406">
                  <c:v>59.482999999999997</c:v>
                </c:pt>
                <c:pt idx="7407">
                  <c:v>72.369</c:v>
                </c:pt>
                <c:pt idx="7408">
                  <c:v>67.906999999999996</c:v>
                </c:pt>
                <c:pt idx="7409">
                  <c:v>42.445</c:v>
                </c:pt>
                <c:pt idx="7410">
                  <c:v>72.239999999999995</c:v>
                </c:pt>
                <c:pt idx="7411">
                  <c:v>80.866</c:v>
                </c:pt>
                <c:pt idx="7412">
                  <c:v>80.293999999999997</c:v>
                </c:pt>
                <c:pt idx="7413">
                  <c:v>73.459000000000003</c:v>
                </c:pt>
                <c:pt idx="7414">
                  <c:v>72.245999999999995</c:v>
                </c:pt>
                <c:pt idx="7415">
                  <c:v>73.524000000000001</c:v>
                </c:pt>
                <c:pt idx="7416">
                  <c:v>76.525999999999996</c:v>
                </c:pt>
                <c:pt idx="7417">
                  <c:v>72.647000000000006</c:v>
                </c:pt>
                <c:pt idx="7418">
                  <c:v>61.716000000000001</c:v>
                </c:pt>
                <c:pt idx="7419">
                  <c:v>58.472999999999999</c:v>
                </c:pt>
                <c:pt idx="7420">
                  <c:v>61.606000000000002</c:v>
                </c:pt>
                <c:pt idx="7421">
                  <c:v>68.334999999999994</c:v>
                </c:pt>
                <c:pt idx="7422">
                  <c:v>64.673000000000002</c:v>
                </c:pt>
                <c:pt idx="7423">
                  <c:v>50.002000000000002</c:v>
                </c:pt>
                <c:pt idx="7424">
                  <c:v>66.436000000000007</c:v>
                </c:pt>
                <c:pt idx="7425">
                  <c:v>68.247</c:v>
                </c:pt>
                <c:pt idx="7426">
                  <c:v>69.677000000000007</c:v>
                </c:pt>
                <c:pt idx="7427">
                  <c:v>61.21</c:v>
                </c:pt>
                <c:pt idx="7428">
                  <c:v>44.89</c:v>
                </c:pt>
                <c:pt idx="7429">
                  <c:v>62.034999999999997</c:v>
                </c:pt>
                <c:pt idx="7430">
                  <c:v>65.656000000000006</c:v>
                </c:pt>
                <c:pt idx="7431">
                  <c:v>58.593000000000004</c:v>
                </c:pt>
                <c:pt idx="7432">
                  <c:v>34.524000000000001</c:v>
                </c:pt>
                <c:pt idx="7433">
                  <c:v>62.451000000000001</c:v>
                </c:pt>
                <c:pt idx="7434">
                  <c:v>70.597999999999999</c:v>
                </c:pt>
                <c:pt idx="7435">
                  <c:v>53.667000000000002</c:v>
                </c:pt>
                <c:pt idx="7436">
                  <c:v>70.893000000000001</c:v>
                </c:pt>
                <c:pt idx="7437">
                  <c:v>70.084000000000003</c:v>
                </c:pt>
                <c:pt idx="7438">
                  <c:v>61.878999999999998</c:v>
                </c:pt>
                <c:pt idx="7439">
                  <c:v>39.515000000000001</c:v>
                </c:pt>
                <c:pt idx="7440">
                  <c:v>40.026000000000003</c:v>
                </c:pt>
                <c:pt idx="7441">
                  <c:v>68.317999999999998</c:v>
                </c:pt>
                <c:pt idx="7442">
                  <c:v>67.165999999999997</c:v>
                </c:pt>
                <c:pt idx="7443">
                  <c:v>49.238</c:v>
                </c:pt>
                <c:pt idx="7444">
                  <c:v>66.049000000000007</c:v>
                </c:pt>
                <c:pt idx="7445">
                  <c:v>58.688000000000002</c:v>
                </c:pt>
                <c:pt idx="7446">
                  <c:v>52.31</c:v>
                </c:pt>
                <c:pt idx="7447">
                  <c:v>59.993000000000002</c:v>
                </c:pt>
                <c:pt idx="7448">
                  <c:v>62.856999999999999</c:v>
                </c:pt>
                <c:pt idx="7449">
                  <c:v>67.900000000000006</c:v>
                </c:pt>
                <c:pt idx="7450">
                  <c:v>77.201999999999998</c:v>
                </c:pt>
                <c:pt idx="7451">
                  <c:v>70.63</c:v>
                </c:pt>
                <c:pt idx="7452">
                  <c:v>73.311999999999998</c:v>
                </c:pt>
                <c:pt idx="7453">
                  <c:v>74.694999999999993</c:v>
                </c:pt>
                <c:pt idx="7454">
                  <c:v>71.468000000000004</c:v>
                </c:pt>
                <c:pt idx="7455">
                  <c:v>74.516000000000005</c:v>
                </c:pt>
                <c:pt idx="7456">
                  <c:v>69.197000000000003</c:v>
                </c:pt>
                <c:pt idx="7457">
                  <c:v>63.201999999999998</c:v>
                </c:pt>
                <c:pt idx="7458">
                  <c:v>73.837000000000003</c:v>
                </c:pt>
                <c:pt idx="7459">
                  <c:v>70.846000000000004</c:v>
                </c:pt>
                <c:pt idx="7460">
                  <c:v>69.102999999999994</c:v>
                </c:pt>
                <c:pt idx="7461">
                  <c:v>66.91</c:v>
                </c:pt>
                <c:pt idx="7462">
                  <c:v>38.936</c:v>
                </c:pt>
                <c:pt idx="7463">
                  <c:v>62.576000000000001</c:v>
                </c:pt>
                <c:pt idx="7464">
                  <c:v>63.145000000000003</c:v>
                </c:pt>
                <c:pt idx="7465">
                  <c:v>70.427000000000007</c:v>
                </c:pt>
                <c:pt idx="7466">
                  <c:v>73.043000000000006</c:v>
                </c:pt>
                <c:pt idx="7467">
                  <c:v>63.280999999999999</c:v>
                </c:pt>
                <c:pt idx="7468">
                  <c:v>60.64</c:v>
                </c:pt>
                <c:pt idx="7469">
                  <c:v>68.138000000000005</c:v>
                </c:pt>
                <c:pt idx="7470">
                  <c:v>24.02</c:v>
                </c:pt>
                <c:pt idx="7471">
                  <c:v>64.882999999999996</c:v>
                </c:pt>
                <c:pt idx="7472">
                  <c:v>64.16</c:v>
                </c:pt>
                <c:pt idx="7473">
                  <c:v>56.847000000000001</c:v>
                </c:pt>
                <c:pt idx="7474">
                  <c:v>70.319999999999993</c:v>
                </c:pt>
                <c:pt idx="7475">
                  <c:v>76.668000000000006</c:v>
                </c:pt>
                <c:pt idx="7476">
                  <c:v>62.948999999999998</c:v>
                </c:pt>
                <c:pt idx="7477">
                  <c:v>66.73</c:v>
                </c:pt>
                <c:pt idx="7478">
                  <c:v>69.944000000000003</c:v>
                </c:pt>
                <c:pt idx="7479">
                  <c:v>77.010999999999996</c:v>
                </c:pt>
                <c:pt idx="7480">
                  <c:v>74.222999999999999</c:v>
                </c:pt>
                <c:pt idx="7481">
                  <c:v>65.06</c:v>
                </c:pt>
                <c:pt idx="7482">
                  <c:v>71.826999999999998</c:v>
                </c:pt>
                <c:pt idx="7483">
                  <c:v>60.543999999999997</c:v>
                </c:pt>
                <c:pt idx="7484">
                  <c:v>78.058999999999997</c:v>
                </c:pt>
                <c:pt idx="7485">
                  <c:v>66.492999999999995</c:v>
                </c:pt>
                <c:pt idx="7486">
                  <c:v>51.203000000000003</c:v>
                </c:pt>
                <c:pt idx="7487">
                  <c:v>72.213999999999999</c:v>
                </c:pt>
                <c:pt idx="7488">
                  <c:v>72.935000000000002</c:v>
                </c:pt>
                <c:pt idx="7489">
                  <c:v>70.807000000000002</c:v>
                </c:pt>
                <c:pt idx="7490">
                  <c:v>77.474000000000004</c:v>
                </c:pt>
                <c:pt idx="7491">
                  <c:v>64.563999999999993</c:v>
                </c:pt>
                <c:pt idx="7492">
                  <c:v>79.796000000000006</c:v>
                </c:pt>
                <c:pt idx="7493">
                  <c:v>75.668999999999997</c:v>
                </c:pt>
                <c:pt idx="7494">
                  <c:v>73.935000000000002</c:v>
                </c:pt>
                <c:pt idx="7495">
                  <c:v>74.293999999999997</c:v>
                </c:pt>
                <c:pt idx="7496">
                  <c:v>68.45</c:v>
                </c:pt>
                <c:pt idx="7497">
                  <c:v>62.743000000000002</c:v>
                </c:pt>
                <c:pt idx="7498">
                  <c:v>51.155999999999999</c:v>
                </c:pt>
                <c:pt idx="7499">
                  <c:v>74.823999999999998</c:v>
                </c:pt>
                <c:pt idx="7500">
                  <c:v>73.704999999999998</c:v>
                </c:pt>
                <c:pt idx="7501">
                  <c:v>51.393000000000001</c:v>
                </c:pt>
                <c:pt idx="7502">
                  <c:v>68.293000000000006</c:v>
                </c:pt>
                <c:pt idx="7503">
                  <c:v>52.643999999999998</c:v>
                </c:pt>
                <c:pt idx="7504">
                  <c:v>77.034000000000006</c:v>
                </c:pt>
                <c:pt idx="7505">
                  <c:v>55.838999999999999</c:v>
                </c:pt>
                <c:pt idx="7506">
                  <c:v>72.742000000000004</c:v>
                </c:pt>
                <c:pt idx="7507">
                  <c:v>59.158000000000001</c:v>
                </c:pt>
                <c:pt idx="7508">
                  <c:v>68.918999999999997</c:v>
                </c:pt>
                <c:pt idx="7509">
                  <c:v>58.591000000000001</c:v>
                </c:pt>
                <c:pt idx="7510">
                  <c:v>76.591999999999999</c:v>
                </c:pt>
                <c:pt idx="7511">
                  <c:v>72.472999999999999</c:v>
                </c:pt>
                <c:pt idx="7512">
                  <c:v>76.894999999999996</c:v>
                </c:pt>
                <c:pt idx="7513">
                  <c:v>79.161000000000001</c:v>
                </c:pt>
                <c:pt idx="7514">
                  <c:v>77.971000000000004</c:v>
                </c:pt>
                <c:pt idx="7515">
                  <c:v>80.991</c:v>
                </c:pt>
                <c:pt idx="7516">
                  <c:v>76.384</c:v>
                </c:pt>
                <c:pt idx="7517">
                  <c:v>81.581000000000003</c:v>
                </c:pt>
                <c:pt idx="7518">
                  <c:v>79.454999999999998</c:v>
                </c:pt>
                <c:pt idx="7519">
                  <c:v>77.381</c:v>
                </c:pt>
                <c:pt idx="7520">
                  <c:v>77.501999999999995</c:v>
                </c:pt>
                <c:pt idx="7521">
                  <c:v>75.808000000000007</c:v>
                </c:pt>
                <c:pt idx="7522">
                  <c:v>68.082999999999998</c:v>
                </c:pt>
                <c:pt idx="7523">
                  <c:v>40.530999999999999</c:v>
                </c:pt>
                <c:pt idx="7524">
                  <c:v>69.412999999999997</c:v>
                </c:pt>
                <c:pt idx="7525">
                  <c:v>56.606999999999999</c:v>
                </c:pt>
                <c:pt idx="7526">
                  <c:v>61.530999999999999</c:v>
                </c:pt>
                <c:pt idx="7527">
                  <c:v>72.856999999999999</c:v>
                </c:pt>
                <c:pt idx="7528">
                  <c:v>77.953000000000003</c:v>
                </c:pt>
                <c:pt idx="7529">
                  <c:v>80.387</c:v>
                </c:pt>
                <c:pt idx="7530">
                  <c:v>79.39</c:v>
                </c:pt>
                <c:pt idx="7531">
                  <c:v>79.786000000000001</c:v>
                </c:pt>
                <c:pt idx="7532">
                  <c:v>78.16</c:v>
                </c:pt>
                <c:pt idx="7533">
                  <c:v>79.147000000000006</c:v>
                </c:pt>
                <c:pt idx="7534">
                  <c:v>80.778999999999996</c:v>
                </c:pt>
                <c:pt idx="7535">
                  <c:v>82.29</c:v>
                </c:pt>
                <c:pt idx="7536">
                  <c:v>80.123000000000005</c:v>
                </c:pt>
                <c:pt idx="7537">
                  <c:v>80.263000000000005</c:v>
                </c:pt>
                <c:pt idx="7538">
                  <c:v>82.406999999999996</c:v>
                </c:pt>
                <c:pt idx="7539">
                  <c:v>81.617999999999995</c:v>
                </c:pt>
                <c:pt idx="7540">
                  <c:v>80.977999999999994</c:v>
                </c:pt>
                <c:pt idx="7541">
                  <c:v>77.456999999999994</c:v>
                </c:pt>
                <c:pt idx="7542">
                  <c:v>78.843999999999994</c:v>
                </c:pt>
                <c:pt idx="7543">
                  <c:v>75.900000000000006</c:v>
                </c:pt>
                <c:pt idx="7544">
                  <c:v>70.36</c:v>
                </c:pt>
                <c:pt idx="7545">
                  <c:v>67.08</c:v>
                </c:pt>
                <c:pt idx="7546">
                  <c:v>54.46</c:v>
                </c:pt>
                <c:pt idx="7547">
                  <c:v>75.061000000000007</c:v>
                </c:pt>
                <c:pt idx="7548">
                  <c:v>77.075000000000003</c:v>
                </c:pt>
                <c:pt idx="7549">
                  <c:v>77.14</c:v>
                </c:pt>
                <c:pt idx="7550">
                  <c:v>82.575000000000003</c:v>
                </c:pt>
                <c:pt idx="7551">
                  <c:v>80.393000000000001</c:v>
                </c:pt>
                <c:pt idx="7552">
                  <c:v>82.53</c:v>
                </c:pt>
                <c:pt idx="7553">
                  <c:v>85.274000000000001</c:v>
                </c:pt>
                <c:pt idx="7554">
                  <c:v>82.765000000000001</c:v>
                </c:pt>
                <c:pt idx="7555">
                  <c:v>86.876999999999995</c:v>
                </c:pt>
                <c:pt idx="7556">
                  <c:v>84.510999999999996</c:v>
                </c:pt>
                <c:pt idx="7557">
                  <c:v>84.343000000000004</c:v>
                </c:pt>
                <c:pt idx="7558">
                  <c:v>83.304000000000002</c:v>
                </c:pt>
                <c:pt idx="7559">
                  <c:v>86.778999999999996</c:v>
                </c:pt>
                <c:pt idx="7560">
                  <c:v>83.346000000000004</c:v>
                </c:pt>
                <c:pt idx="7561">
                  <c:v>80.992000000000004</c:v>
                </c:pt>
                <c:pt idx="7562">
                  <c:v>78.873999999999995</c:v>
                </c:pt>
                <c:pt idx="7563">
                  <c:v>79.004999999999995</c:v>
                </c:pt>
                <c:pt idx="7564">
                  <c:v>77.519000000000005</c:v>
                </c:pt>
                <c:pt idx="7565">
                  <c:v>70.561000000000007</c:v>
                </c:pt>
                <c:pt idx="7566">
                  <c:v>46.646000000000001</c:v>
                </c:pt>
                <c:pt idx="7567">
                  <c:v>74.119</c:v>
                </c:pt>
                <c:pt idx="7568">
                  <c:v>73.305999999999997</c:v>
                </c:pt>
                <c:pt idx="7569">
                  <c:v>77.951999999999998</c:v>
                </c:pt>
                <c:pt idx="7570">
                  <c:v>81.614999999999995</c:v>
                </c:pt>
                <c:pt idx="7571">
                  <c:v>82.638000000000005</c:v>
                </c:pt>
                <c:pt idx="7572">
                  <c:v>84.787000000000006</c:v>
                </c:pt>
                <c:pt idx="7573">
                  <c:v>84.986000000000004</c:v>
                </c:pt>
                <c:pt idx="7574">
                  <c:v>86.506</c:v>
                </c:pt>
                <c:pt idx="7575">
                  <c:v>89.147999999999996</c:v>
                </c:pt>
                <c:pt idx="7576">
                  <c:v>86.578000000000003</c:v>
                </c:pt>
                <c:pt idx="7577">
                  <c:v>86.224999999999994</c:v>
                </c:pt>
                <c:pt idx="7578">
                  <c:v>88.117999999999995</c:v>
                </c:pt>
                <c:pt idx="7579">
                  <c:v>84.843999999999994</c:v>
                </c:pt>
                <c:pt idx="7580">
                  <c:v>88.433999999999997</c:v>
                </c:pt>
                <c:pt idx="7581">
                  <c:v>83.822000000000003</c:v>
                </c:pt>
                <c:pt idx="7582">
                  <c:v>85.878</c:v>
                </c:pt>
                <c:pt idx="7583">
                  <c:v>82.061000000000007</c:v>
                </c:pt>
                <c:pt idx="7584">
                  <c:v>86.006</c:v>
                </c:pt>
                <c:pt idx="7585">
                  <c:v>77.626000000000005</c:v>
                </c:pt>
                <c:pt idx="7586">
                  <c:v>72.582999999999998</c:v>
                </c:pt>
                <c:pt idx="7587">
                  <c:v>65.912999999999997</c:v>
                </c:pt>
                <c:pt idx="7588">
                  <c:v>70.293999999999997</c:v>
                </c:pt>
                <c:pt idx="7589">
                  <c:v>74.289000000000001</c:v>
                </c:pt>
                <c:pt idx="7590">
                  <c:v>82.819000000000003</c:v>
                </c:pt>
                <c:pt idx="7591">
                  <c:v>82.971000000000004</c:v>
                </c:pt>
                <c:pt idx="7592">
                  <c:v>87.091999999999999</c:v>
                </c:pt>
                <c:pt idx="7593">
                  <c:v>86.546999999999997</c:v>
                </c:pt>
                <c:pt idx="7594">
                  <c:v>87.337999999999994</c:v>
                </c:pt>
                <c:pt idx="7595">
                  <c:v>89.260999999999996</c:v>
                </c:pt>
                <c:pt idx="7596">
                  <c:v>89.028000000000006</c:v>
                </c:pt>
                <c:pt idx="7597">
                  <c:v>88.844999999999999</c:v>
                </c:pt>
                <c:pt idx="7598">
                  <c:v>88.143000000000001</c:v>
                </c:pt>
                <c:pt idx="7599">
                  <c:v>90.186999999999998</c:v>
                </c:pt>
                <c:pt idx="7600">
                  <c:v>90.643000000000001</c:v>
                </c:pt>
                <c:pt idx="7601">
                  <c:v>87.733999999999995</c:v>
                </c:pt>
                <c:pt idx="7602">
                  <c:v>87.239000000000004</c:v>
                </c:pt>
                <c:pt idx="7603">
                  <c:v>87.966999999999999</c:v>
                </c:pt>
                <c:pt idx="7604">
                  <c:v>80.040999999999997</c:v>
                </c:pt>
                <c:pt idx="7605">
                  <c:v>85.738</c:v>
                </c:pt>
                <c:pt idx="7606">
                  <c:v>77.661000000000001</c:v>
                </c:pt>
                <c:pt idx="7607">
                  <c:v>80.042000000000002</c:v>
                </c:pt>
                <c:pt idx="7608">
                  <c:v>56.561999999999998</c:v>
                </c:pt>
                <c:pt idx="7609">
                  <c:v>74.652000000000001</c:v>
                </c:pt>
                <c:pt idx="7610">
                  <c:v>80.337999999999994</c:v>
                </c:pt>
                <c:pt idx="7611">
                  <c:v>81.096999999999994</c:v>
                </c:pt>
                <c:pt idx="7612">
                  <c:v>85.498999999999995</c:v>
                </c:pt>
                <c:pt idx="7613">
                  <c:v>86.882999999999996</c:v>
                </c:pt>
                <c:pt idx="7614">
                  <c:v>87.885000000000005</c:v>
                </c:pt>
                <c:pt idx="7615">
                  <c:v>89.936000000000007</c:v>
                </c:pt>
                <c:pt idx="7616">
                  <c:v>89.6</c:v>
                </c:pt>
                <c:pt idx="7617">
                  <c:v>91.5</c:v>
                </c:pt>
                <c:pt idx="7618">
                  <c:v>90.584000000000003</c:v>
                </c:pt>
                <c:pt idx="7619">
                  <c:v>91.224000000000004</c:v>
                </c:pt>
                <c:pt idx="7620">
                  <c:v>91.331999999999994</c:v>
                </c:pt>
                <c:pt idx="7621">
                  <c:v>90.347999999999999</c:v>
                </c:pt>
                <c:pt idx="7622">
                  <c:v>90.043999999999997</c:v>
                </c:pt>
                <c:pt idx="7623">
                  <c:v>88.453999999999994</c:v>
                </c:pt>
                <c:pt idx="7624">
                  <c:v>88.988</c:v>
                </c:pt>
                <c:pt idx="7625">
                  <c:v>87.683999999999997</c:v>
                </c:pt>
                <c:pt idx="7626">
                  <c:v>84.853999999999999</c:v>
                </c:pt>
                <c:pt idx="7627">
                  <c:v>80.427999999999997</c:v>
                </c:pt>
                <c:pt idx="7628">
                  <c:v>77.233000000000004</c:v>
                </c:pt>
                <c:pt idx="7629">
                  <c:v>73.899000000000001</c:v>
                </c:pt>
                <c:pt idx="7630">
                  <c:v>70.753</c:v>
                </c:pt>
                <c:pt idx="7631">
                  <c:v>81.135000000000005</c:v>
                </c:pt>
                <c:pt idx="7632">
                  <c:v>80.572000000000003</c:v>
                </c:pt>
                <c:pt idx="7633">
                  <c:v>85.783000000000001</c:v>
                </c:pt>
                <c:pt idx="7634">
                  <c:v>86.108000000000004</c:v>
                </c:pt>
                <c:pt idx="7635">
                  <c:v>89.513999999999996</c:v>
                </c:pt>
                <c:pt idx="7636">
                  <c:v>89.796999999999997</c:v>
                </c:pt>
                <c:pt idx="7637">
                  <c:v>90.930999999999997</c:v>
                </c:pt>
                <c:pt idx="7638">
                  <c:v>91.447999999999993</c:v>
                </c:pt>
                <c:pt idx="7639">
                  <c:v>92.21</c:v>
                </c:pt>
                <c:pt idx="7640">
                  <c:v>92.658000000000001</c:v>
                </c:pt>
                <c:pt idx="7641">
                  <c:v>91.164000000000001</c:v>
                </c:pt>
                <c:pt idx="7642">
                  <c:v>92.629000000000005</c:v>
                </c:pt>
                <c:pt idx="7643">
                  <c:v>91.426000000000002</c:v>
                </c:pt>
                <c:pt idx="7644">
                  <c:v>90.171999999999997</c:v>
                </c:pt>
                <c:pt idx="7645">
                  <c:v>89.135000000000005</c:v>
                </c:pt>
                <c:pt idx="7646">
                  <c:v>88.293000000000006</c:v>
                </c:pt>
                <c:pt idx="7647">
                  <c:v>84.974999999999994</c:v>
                </c:pt>
                <c:pt idx="7648">
                  <c:v>80.227000000000004</c:v>
                </c:pt>
                <c:pt idx="7649">
                  <c:v>79.376999999999995</c:v>
                </c:pt>
                <c:pt idx="7650">
                  <c:v>58.725999999999999</c:v>
                </c:pt>
                <c:pt idx="7651">
                  <c:v>66.355000000000004</c:v>
                </c:pt>
                <c:pt idx="7652">
                  <c:v>80.691999999999993</c:v>
                </c:pt>
                <c:pt idx="7653">
                  <c:v>86.375</c:v>
                </c:pt>
                <c:pt idx="7654">
                  <c:v>88.36</c:v>
                </c:pt>
                <c:pt idx="7655">
                  <c:v>89.930999999999997</c:v>
                </c:pt>
                <c:pt idx="7656">
                  <c:v>90.215000000000003</c:v>
                </c:pt>
                <c:pt idx="7657">
                  <c:v>90.820999999999998</c:v>
                </c:pt>
                <c:pt idx="7658">
                  <c:v>91.563999999999993</c:v>
                </c:pt>
                <c:pt idx="7659">
                  <c:v>93.448999999999998</c:v>
                </c:pt>
                <c:pt idx="7660">
                  <c:v>92.861000000000004</c:v>
                </c:pt>
                <c:pt idx="7661">
                  <c:v>92.268000000000001</c:v>
                </c:pt>
                <c:pt idx="7662">
                  <c:v>91.968999999999994</c:v>
                </c:pt>
                <c:pt idx="7663">
                  <c:v>92.736000000000004</c:v>
                </c:pt>
                <c:pt idx="7664">
                  <c:v>91.954999999999998</c:v>
                </c:pt>
                <c:pt idx="7665">
                  <c:v>90.701999999999998</c:v>
                </c:pt>
                <c:pt idx="7666">
                  <c:v>90.051000000000002</c:v>
                </c:pt>
                <c:pt idx="7667">
                  <c:v>88.475999999999999</c:v>
                </c:pt>
                <c:pt idx="7668">
                  <c:v>86.323999999999998</c:v>
                </c:pt>
                <c:pt idx="7669">
                  <c:v>83.369</c:v>
                </c:pt>
                <c:pt idx="7670">
                  <c:v>78.305000000000007</c:v>
                </c:pt>
                <c:pt idx="7671">
                  <c:v>59.786000000000001</c:v>
                </c:pt>
                <c:pt idx="7672">
                  <c:v>78.617000000000004</c:v>
                </c:pt>
                <c:pt idx="7673">
                  <c:v>84.59</c:v>
                </c:pt>
                <c:pt idx="7674">
                  <c:v>86.135999999999996</c:v>
                </c:pt>
                <c:pt idx="7675">
                  <c:v>85.76</c:v>
                </c:pt>
                <c:pt idx="7676">
                  <c:v>90.572999999999993</c:v>
                </c:pt>
                <c:pt idx="7677">
                  <c:v>92.299000000000007</c:v>
                </c:pt>
                <c:pt idx="7678">
                  <c:v>91.004000000000005</c:v>
                </c:pt>
                <c:pt idx="7679">
                  <c:v>94.381</c:v>
                </c:pt>
                <c:pt idx="7680">
                  <c:v>92.456999999999994</c:v>
                </c:pt>
                <c:pt idx="7681">
                  <c:v>94.215999999999994</c:v>
                </c:pt>
                <c:pt idx="7682">
                  <c:v>92.986000000000004</c:v>
                </c:pt>
                <c:pt idx="7683">
                  <c:v>94.619</c:v>
                </c:pt>
                <c:pt idx="7684">
                  <c:v>91.703000000000003</c:v>
                </c:pt>
                <c:pt idx="7685">
                  <c:v>91.894999999999996</c:v>
                </c:pt>
                <c:pt idx="7686">
                  <c:v>89.863</c:v>
                </c:pt>
                <c:pt idx="7687">
                  <c:v>89.102999999999994</c:v>
                </c:pt>
                <c:pt idx="7688">
                  <c:v>87.575000000000003</c:v>
                </c:pt>
                <c:pt idx="7689">
                  <c:v>85.578000000000003</c:v>
                </c:pt>
                <c:pt idx="7690">
                  <c:v>83.506</c:v>
                </c:pt>
                <c:pt idx="7691">
                  <c:v>66.611999999999995</c:v>
                </c:pt>
                <c:pt idx="7692">
                  <c:v>66.13</c:v>
                </c:pt>
                <c:pt idx="7693">
                  <c:v>74.584000000000003</c:v>
                </c:pt>
                <c:pt idx="7694">
                  <c:v>79.126999999999995</c:v>
                </c:pt>
                <c:pt idx="7695">
                  <c:v>83.311999999999998</c:v>
                </c:pt>
                <c:pt idx="7696">
                  <c:v>87.378</c:v>
                </c:pt>
                <c:pt idx="7697">
                  <c:v>88.596999999999994</c:v>
                </c:pt>
                <c:pt idx="7698">
                  <c:v>90.856999999999999</c:v>
                </c:pt>
                <c:pt idx="7699">
                  <c:v>89.722999999999999</c:v>
                </c:pt>
                <c:pt idx="7700">
                  <c:v>88.58</c:v>
                </c:pt>
                <c:pt idx="7701">
                  <c:v>92.843000000000004</c:v>
                </c:pt>
                <c:pt idx="7702">
                  <c:v>93.320999999999998</c:v>
                </c:pt>
                <c:pt idx="7703">
                  <c:v>91.328999999999994</c:v>
                </c:pt>
                <c:pt idx="7704">
                  <c:v>94.816000000000003</c:v>
                </c:pt>
                <c:pt idx="7705">
                  <c:v>89.885999999999996</c:v>
                </c:pt>
                <c:pt idx="7706">
                  <c:v>93.058000000000007</c:v>
                </c:pt>
                <c:pt idx="7707">
                  <c:v>89.236999999999995</c:v>
                </c:pt>
                <c:pt idx="7708">
                  <c:v>90.617000000000004</c:v>
                </c:pt>
                <c:pt idx="7709">
                  <c:v>79.697000000000003</c:v>
                </c:pt>
                <c:pt idx="7710">
                  <c:v>86.688000000000002</c:v>
                </c:pt>
                <c:pt idx="7711">
                  <c:v>78.378</c:v>
                </c:pt>
                <c:pt idx="7712">
                  <c:v>78.524000000000001</c:v>
                </c:pt>
                <c:pt idx="7713">
                  <c:v>60.103999999999999</c:v>
                </c:pt>
                <c:pt idx="7714">
                  <c:v>75.561999999999998</c:v>
                </c:pt>
                <c:pt idx="7715">
                  <c:v>69.066000000000003</c:v>
                </c:pt>
                <c:pt idx="7716">
                  <c:v>85.926000000000002</c:v>
                </c:pt>
                <c:pt idx="7717">
                  <c:v>81.918000000000006</c:v>
                </c:pt>
                <c:pt idx="7718">
                  <c:v>86.394999999999996</c:v>
                </c:pt>
                <c:pt idx="7719">
                  <c:v>86.712000000000003</c:v>
                </c:pt>
                <c:pt idx="7720">
                  <c:v>87.995000000000005</c:v>
                </c:pt>
                <c:pt idx="7721">
                  <c:v>89.647000000000006</c:v>
                </c:pt>
                <c:pt idx="7722">
                  <c:v>89.84</c:v>
                </c:pt>
                <c:pt idx="7723">
                  <c:v>91.483000000000004</c:v>
                </c:pt>
                <c:pt idx="7724">
                  <c:v>87.775999999999996</c:v>
                </c:pt>
                <c:pt idx="7725">
                  <c:v>83.988</c:v>
                </c:pt>
                <c:pt idx="7726">
                  <c:v>90.274000000000001</c:v>
                </c:pt>
                <c:pt idx="7727">
                  <c:v>90.278999999999996</c:v>
                </c:pt>
                <c:pt idx="7728">
                  <c:v>84.837000000000003</c:v>
                </c:pt>
                <c:pt idx="7729">
                  <c:v>90.632999999999996</c:v>
                </c:pt>
                <c:pt idx="7730">
                  <c:v>78.542000000000002</c:v>
                </c:pt>
                <c:pt idx="7731">
                  <c:v>85.049000000000007</c:v>
                </c:pt>
                <c:pt idx="7732">
                  <c:v>42.256999999999998</c:v>
                </c:pt>
                <c:pt idx="7733">
                  <c:v>75.957999999999998</c:v>
                </c:pt>
                <c:pt idx="7734">
                  <c:v>83.388999999999996</c:v>
                </c:pt>
                <c:pt idx="7735">
                  <c:v>56.972999999999999</c:v>
                </c:pt>
                <c:pt idx="7736">
                  <c:v>80.48</c:v>
                </c:pt>
                <c:pt idx="7737">
                  <c:v>79.486999999999995</c:v>
                </c:pt>
                <c:pt idx="7738">
                  <c:v>80.695999999999998</c:v>
                </c:pt>
                <c:pt idx="7739">
                  <c:v>83.096999999999994</c:v>
                </c:pt>
                <c:pt idx="7740">
                  <c:v>80.668000000000006</c:v>
                </c:pt>
                <c:pt idx="7741">
                  <c:v>87.878</c:v>
                </c:pt>
                <c:pt idx="7742">
                  <c:v>80.311999999999998</c:v>
                </c:pt>
                <c:pt idx="7743">
                  <c:v>85.405000000000001</c:v>
                </c:pt>
                <c:pt idx="7744">
                  <c:v>85.953000000000003</c:v>
                </c:pt>
                <c:pt idx="7745">
                  <c:v>84.796000000000006</c:v>
                </c:pt>
                <c:pt idx="7746">
                  <c:v>85.126999999999995</c:v>
                </c:pt>
                <c:pt idx="7747">
                  <c:v>85.844999999999999</c:v>
                </c:pt>
                <c:pt idx="7748">
                  <c:v>86.447999999999993</c:v>
                </c:pt>
                <c:pt idx="7749">
                  <c:v>79.13</c:v>
                </c:pt>
                <c:pt idx="7750">
                  <c:v>81.114999999999995</c:v>
                </c:pt>
                <c:pt idx="7751">
                  <c:v>73.876999999999995</c:v>
                </c:pt>
                <c:pt idx="7752">
                  <c:v>76.167000000000002</c:v>
                </c:pt>
                <c:pt idx="7753">
                  <c:v>80.188000000000002</c:v>
                </c:pt>
                <c:pt idx="7754">
                  <c:v>79.093999999999994</c:v>
                </c:pt>
                <c:pt idx="7755">
                  <c:v>71.977000000000004</c:v>
                </c:pt>
                <c:pt idx="7756">
                  <c:v>71.653000000000006</c:v>
                </c:pt>
                <c:pt idx="7757">
                  <c:v>81.433000000000007</c:v>
                </c:pt>
                <c:pt idx="7758">
                  <c:v>82.650999999999996</c:v>
                </c:pt>
                <c:pt idx="7759">
                  <c:v>79.543000000000006</c:v>
                </c:pt>
                <c:pt idx="7760">
                  <c:v>80.844999999999999</c:v>
                </c:pt>
                <c:pt idx="7761">
                  <c:v>83.152000000000001</c:v>
                </c:pt>
                <c:pt idx="7762">
                  <c:v>81.757000000000005</c:v>
                </c:pt>
                <c:pt idx="7763">
                  <c:v>79.828000000000003</c:v>
                </c:pt>
                <c:pt idx="7764">
                  <c:v>80.369</c:v>
                </c:pt>
                <c:pt idx="7765">
                  <c:v>78.766000000000005</c:v>
                </c:pt>
                <c:pt idx="7766">
                  <c:v>79.978999999999999</c:v>
                </c:pt>
                <c:pt idx="7767">
                  <c:v>73.587999999999994</c:v>
                </c:pt>
                <c:pt idx="7768">
                  <c:v>74.5</c:v>
                </c:pt>
                <c:pt idx="7769">
                  <c:v>78.337000000000003</c:v>
                </c:pt>
                <c:pt idx="7770">
                  <c:v>72.242999999999995</c:v>
                </c:pt>
                <c:pt idx="7771">
                  <c:v>68.507000000000005</c:v>
                </c:pt>
                <c:pt idx="7772">
                  <c:v>78.692999999999998</c:v>
                </c:pt>
                <c:pt idx="7773">
                  <c:v>77.837000000000003</c:v>
                </c:pt>
                <c:pt idx="7774">
                  <c:v>59.817999999999998</c:v>
                </c:pt>
                <c:pt idx="7775">
                  <c:v>67.730999999999995</c:v>
                </c:pt>
                <c:pt idx="7776">
                  <c:v>65.766000000000005</c:v>
                </c:pt>
                <c:pt idx="7777">
                  <c:v>46.487000000000002</c:v>
                </c:pt>
                <c:pt idx="7778">
                  <c:v>55.878</c:v>
                </c:pt>
                <c:pt idx="7779">
                  <c:v>53.11</c:v>
                </c:pt>
                <c:pt idx="7780">
                  <c:v>60.276000000000003</c:v>
                </c:pt>
                <c:pt idx="7781">
                  <c:v>63.39</c:v>
                </c:pt>
                <c:pt idx="7782">
                  <c:v>71.893000000000001</c:v>
                </c:pt>
                <c:pt idx="7783">
                  <c:v>67.674000000000007</c:v>
                </c:pt>
                <c:pt idx="7784">
                  <c:v>55.067</c:v>
                </c:pt>
                <c:pt idx="7785">
                  <c:v>72.350999999999999</c:v>
                </c:pt>
                <c:pt idx="7786">
                  <c:v>80.924000000000007</c:v>
                </c:pt>
                <c:pt idx="7787">
                  <c:v>80.676000000000002</c:v>
                </c:pt>
                <c:pt idx="7788">
                  <c:v>74.073999999999998</c:v>
                </c:pt>
                <c:pt idx="7789">
                  <c:v>72.304000000000002</c:v>
                </c:pt>
                <c:pt idx="7790">
                  <c:v>73.287000000000006</c:v>
                </c:pt>
                <c:pt idx="7791">
                  <c:v>76.536000000000001</c:v>
                </c:pt>
                <c:pt idx="7792">
                  <c:v>73.016000000000005</c:v>
                </c:pt>
                <c:pt idx="7793">
                  <c:v>62.292999999999999</c:v>
                </c:pt>
                <c:pt idx="7794">
                  <c:v>59.13</c:v>
                </c:pt>
                <c:pt idx="7795">
                  <c:v>59.459000000000003</c:v>
                </c:pt>
                <c:pt idx="7796">
                  <c:v>67.372</c:v>
                </c:pt>
                <c:pt idx="7797">
                  <c:v>64.69</c:v>
                </c:pt>
                <c:pt idx="7798">
                  <c:v>48.225000000000001</c:v>
                </c:pt>
                <c:pt idx="7799">
                  <c:v>65.97</c:v>
                </c:pt>
                <c:pt idx="7800">
                  <c:v>67.715000000000003</c:v>
                </c:pt>
                <c:pt idx="7801">
                  <c:v>69.09</c:v>
                </c:pt>
                <c:pt idx="7802">
                  <c:v>60.055</c:v>
                </c:pt>
                <c:pt idx="7803">
                  <c:v>41.264000000000003</c:v>
                </c:pt>
                <c:pt idx="7804">
                  <c:v>61.595999999999997</c:v>
                </c:pt>
                <c:pt idx="7805">
                  <c:v>66.067999999999998</c:v>
                </c:pt>
                <c:pt idx="7806">
                  <c:v>58.307000000000002</c:v>
                </c:pt>
                <c:pt idx="7807">
                  <c:v>34.734000000000002</c:v>
                </c:pt>
                <c:pt idx="7808">
                  <c:v>62.176000000000002</c:v>
                </c:pt>
                <c:pt idx="7809">
                  <c:v>70.912000000000006</c:v>
                </c:pt>
                <c:pt idx="7810">
                  <c:v>56.524999999999999</c:v>
                </c:pt>
                <c:pt idx="7811">
                  <c:v>70.718000000000004</c:v>
                </c:pt>
                <c:pt idx="7812">
                  <c:v>69.664000000000001</c:v>
                </c:pt>
                <c:pt idx="7813">
                  <c:v>59.872</c:v>
                </c:pt>
                <c:pt idx="7814">
                  <c:v>40.037999999999997</c:v>
                </c:pt>
                <c:pt idx="7815">
                  <c:v>39.213999999999999</c:v>
                </c:pt>
                <c:pt idx="7816">
                  <c:v>68.391999999999996</c:v>
                </c:pt>
                <c:pt idx="7817">
                  <c:v>67.203000000000003</c:v>
                </c:pt>
                <c:pt idx="7818">
                  <c:v>43.622</c:v>
                </c:pt>
                <c:pt idx="7819">
                  <c:v>65.358999999999995</c:v>
                </c:pt>
                <c:pt idx="7820">
                  <c:v>57.631</c:v>
                </c:pt>
                <c:pt idx="7821">
                  <c:v>51.088999999999999</c:v>
                </c:pt>
                <c:pt idx="7822">
                  <c:v>60.844999999999999</c:v>
                </c:pt>
                <c:pt idx="7823">
                  <c:v>62.901000000000003</c:v>
                </c:pt>
                <c:pt idx="7824">
                  <c:v>67.858000000000004</c:v>
                </c:pt>
                <c:pt idx="7825">
                  <c:v>77.251999999999995</c:v>
                </c:pt>
                <c:pt idx="7826">
                  <c:v>70.311000000000007</c:v>
                </c:pt>
                <c:pt idx="7827">
                  <c:v>73.471999999999994</c:v>
                </c:pt>
                <c:pt idx="7828">
                  <c:v>74.42</c:v>
                </c:pt>
                <c:pt idx="7829">
                  <c:v>71.813999999999993</c:v>
                </c:pt>
                <c:pt idx="7830">
                  <c:v>74.483999999999995</c:v>
                </c:pt>
                <c:pt idx="7831">
                  <c:v>69.492000000000004</c:v>
                </c:pt>
                <c:pt idx="7832">
                  <c:v>62.582000000000001</c:v>
                </c:pt>
                <c:pt idx="7833">
                  <c:v>74.177999999999997</c:v>
                </c:pt>
                <c:pt idx="7834">
                  <c:v>71.045000000000002</c:v>
                </c:pt>
                <c:pt idx="7835">
                  <c:v>69.117000000000004</c:v>
                </c:pt>
                <c:pt idx="7836">
                  <c:v>67.269000000000005</c:v>
                </c:pt>
                <c:pt idx="7837">
                  <c:v>46.618000000000002</c:v>
                </c:pt>
                <c:pt idx="7838">
                  <c:v>60.619</c:v>
                </c:pt>
                <c:pt idx="7839">
                  <c:v>63.683</c:v>
                </c:pt>
                <c:pt idx="7840">
                  <c:v>70.372</c:v>
                </c:pt>
                <c:pt idx="7841">
                  <c:v>73.066000000000003</c:v>
                </c:pt>
                <c:pt idx="7842">
                  <c:v>62.89</c:v>
                </c:pt>
                <c:pt idx="7843">
                  <c:v>60.526000000000003</c:v>
                </c:pt>
                <c:pt idx="7844">
                  <c:v>68.418000000000006</c:v>
                </c:pt>
                <c:pt idx="7845">
                  <c:v>28.995999999999999</c:v>
                </c:pt>
                <c:pt idx="7846">
                  <c:v>64.900000000000006</c:v>
                </c:pt>
                <c:pt idx="7847">
                  <c:v>64.063000000000002</c:v>
                </c:pt>
                <c:pt idx="7848">
                  <c:v>57.694000000000003</c:v>
                </c:pt>
                <c:pt idx="7849">
                  <c:v>70.200999999999993</c:v>
                </c:pt>
                <c:pt idx="7850">
                  <c:v>76.462999999999994</c:v>
                </c:pt>
                <c:pt idx="7851">
                  <c:v>64.448999999999998</c:v>
                </c:pt>
                <c:pt idx="7852">
                  <c:v>66.498999999999995</c:v>
                </c:pt>
                <c:pt idx="7853">
                  <c:v>69.268000000000001</c:v>
                </c:pt>
                <c:pt idx="7854">
                  <c:v>77.006</c:v>
                </c:pt>
                <c:pt idx="7855">
                  <c:v>73.981999999999999</c:v>
                </c:pt>
                <c:pt idx="7856">
                  <c:v>64.98</c:v>
                </c:pt>
                <c:pt idx="7857">
                  <c:v>71.923000000000002</c:v>
                </c:pt>
                <c:pt idx="7858">
                  <c:v>60.444000000000003</c:v>
                </c:pt>
                <c:pt idx="7859">
                  <c:v>77.533000000000001</c:v>
                </c:pt>
                <c:pt idx="7860">
                  <c:v>68.149000000000001</c:v>
                </c:pt>
                <c:pt idx="7861">
                  <c:v>43.732999999999997</c:v>
                </c:pt>
                <c:pt idx="7862">
                  <c:v>72.283000000000001</c:v>
                </c:pt>
                <c:pt idx="7863">
                  <c:v>73.667000000000002</c:v>
                </c:pt>
                <c:pt idx="7864">
                  <c:v>70.978999999999999</c:v>
                </c:pt>
                <c:pt idx="7865">
                  <c:v>77.703000000000003</c:v>
                </c:pt>
                <c:pt idx="7866">
                  <c:v>65.759</c:v>
                </c:pt>
                <c:pt idx="7867">
                  <c:v>79.866</c:v>
                </c:pt>
                <c:pt idx="7868">
                  <c:v>75.977000000000004</c:v>
                </c:pt>
                <c:pt idx="7869">
                  <c:v>73.77</c:v>
                </c:pt>
                <c:pt idx="7870">
                  <c:v>74.182000000000002</c:v>
                </c:pt>
                <c:pt idx="7871">
                  <c:v>69.126000000000005</c:v>
                </c:pt>
                <c:pt idx="7872">
                  <c:v>63.445</c:v>
                </c:pt>
                <c:pt idx="7873">
                  <c:v>53.820999999999998</c:v>
                </c:pt>
                <c:pt idx="7874">
                  <c:v>75.040999999999997</c:v>
                </c:pt>
                <c:pt idx="7875">
                  <c:v>74.186999999999998</c:v>
                </c:pt>
                <c:pt idx="7876">
                  <c:v>55.598999999999997</c:v>
                </c:pt>
                <c:pt idx="7877">
                  <c:v>69.397999999999996</c:v>
                </c:pt>
                <c:pt idx="7878">
                  <c:v>38.073999999999998</c:v>
                </c:pt>
                <c:pt idx="7879">
                  <c:v>76.974000000000004</c:v>
                </c:pt>
                <c:pt idx="7880">
                  <c:v>53.79</c:v>
                </c:pt>
                <c:pt idx="7881">
                  <c:v>72.718000000000004</c:v>
                </c:pt>
                <c:pt idx="7882">
                  <c:v>57.701000000000001</c:v>
                </c:pt>
                <c:pt idx="7883">
                  <c:v>69.635999999999996</c:v>
                </c:pt>
                <c:pt idx="7884">
                  <c:v>62.4</c:v>
                </c:pt>
                <c:pt idx="7885">
                  <c:v>76.245999999999995</c:v>
                </c:pt>
                <c:pt idx="7886">
                  <c:v>71.573999999999998</c:v>
                </c:pt>
                <c:pt idx="7887">
                  <c:v>76.677000000000007</c:v>
                </c:pt>
                <c:pt idx="7888">
                  <c:v>79.063999999999993</c:v>
                </c:pt>
                <c:pt idx="7889">
                  <c:v>78.158000000000001</c:v>
                </c:pt>
                <c:pt idx="7890">
                  <c:v>80.576999999999998</c:v>
                </c:pt>
                <c:pt idx="7891">
                  <c:v>76.813999999999993</c:v>
                </c:pt>
                <c:pt idx="7892">
                  <c:v>81.84</c:v>
                </c:pt>
                <c:pt idx="7893">
                  <c:v>78.941999999999993</c:v>
                </c:pt>
                <c:pt idx="7894">
                  <c:v>76.923000000000002</c:v>
                </c:pt>
                <c:pt idx="7895">
                  <c:v>78.055000000000007</c:v>
                </c:pt>
                <c:pt idx="7896">
                  <c:v>75.147999999999996</c:v>
                </c:pt>
                <c:pt idx="7897">
                  <c:v>67.216999999999999</c:v>
                </c:pt>
                <c:pt idx="7898">
                  <c:v>54.18</c:v>
                </c:pt>
                <c:pt idx="7899">
                  <c:v>69.825999999999993</c:v>
                </c:pt>
                <c:pt idx="7900">
                  <c:v>58.938000000000002</c:v>
                </c:pt>
                <c:pt idx="7901">
                  <c:v>58.768000000000001</c:v>
                </c:pt>
                <c:pt idx="7902">
                  <c:v>72.474000000000004</c:v>
                </c:pt>
                <c:pt idx="7903">
                  <c:v>78.186000000000007</c:v>
                </c:pt>
                <c:pt idx="7904">
                  <c:v>80.108000000000004</c:v>
                </c:pt>
                <c:pt idx="7905">
                  <c:v>79.322999999999993</c:v>
                </c:pt>
                <c:pt idx="7906">
                  <c:v>79.616</c:v>
                </c:pt>
                <c:pt idx="7907">
                  <c:v>77.709999999999994</c:v>
                </c:pt>
                <c:pt idx="7908">
                  <c:v>79.349000000000004</c:v>
                </c:pt>
                <c:pt idx="7909">
                  <c:v>81.308999999999997</c:v>
                </c:pt>
                <c:pt idx="7910">
                  <c:v>82.055000000000007</c:v>
                </c:pt>
                <c:pt idx="7911">
                  <c:v>80.575999999999993</c:v>
                </c:pt>
                <c:pt idx="7912">
                  <c:v>80.653999999999996</c:v>
                </c:pt>
                <c:pt idx="7913">
                  <c:v>82.031999999999996</c:v>
                </c:pt>
                <c:pt idx="7914">
                  <c:v>81.281000000000006</c:v>
                </c:pt>
                <c:pt idx="7915">
                  <c:v>81.564999999999998</c:v>
                </c:pt>
                <c:pt idx="7916">
                  <c:v>78.222999999999999</c:v>
                </c:pt>
                <c:pt idx="7917">
                  <c:v>78.424000000000007</c:v>
                </c:pt>
                <c:pt idx="7918">
                  <c:v>76.852000000000004</c:v>
                </c:pt>
                <c:pt idx="7919">
                  <c:v>71.561999999999998</c:v>
                </c:pt>
                <c:pt idx="7920">
                  <c:v>64.953000000000003</c:v>
                </c:pt>
                <c:pt idx="7921">
                  <c:v>33.433</c:v>
                </c:pt>
                <c:pt idx="7922">
                  <c:v>74.837000000000003</c:v>
                </c:pt>
                <c:pt idx="7923">
                  <c:v>76.965000000000003</c:v>
                </c:pt>
                <c:pt idx="7924">
                  <c:v>76.665999999999997</c:v>
                </c:pt>
                <c:pt idx="7925">
                  <c:v>82.56</c:v>
                </c:pt>
                <c:pt idx="7926">
                  <c:v>80.822999999999993</c:v>
                </c:pt>
                <c:pt idx="7927">
                  <c:v>82.165999999999997</c:v>
                </c:pt>
                <c:pt idx="7928">
                  <c:v>85.429000000000002</c:v>
                </c:pt>
                <c:pt idx="7929">
                  <c:v>83.143000000000001</c:v>
                </c:pt>
                <c:pt idx="7930">
                  <c:v>86.614000000000004</c:v>
                </c:pt>
                <c:pt idx="7931">
                  <c:v>83.869</c:v>
                </c:pt>
                <c:pt idx="7932">
                  <c:v>84.683999999999997</c:v>
                </c:pt>
                <c:pt idx="7933">
                  <c:v>82.763000000000005</c:v>
                </c:pt>
                <c:pt idx="7934">
                  <c:v>86.438999999999993</c:v>
                </c:pt>
                <c:pt idx="7935">
                  <c:v>83.784999999999997</c:v>
                </c:pt>
                <c:pt idx="7936">
                  <c:v>81.465999999999994</c:v>
                </c:pt>
                <c:pt idx="7937">
                  <c:v>77.847999999999999</c:v>
                </c:pt>
                <c:pt idx="7938">
                  <c:v>79.519000000000005</c:v>
                </c:pt>
                <c:pt idx="7939">
                  <c:v>77.850999999999999</c:v>
                </c:pt>
                <c:pt idx="7940">
                  <c:v>67.887</c:v>
                </c:pt>
                <c:pt idx="7941">
                  <c:v>48.46</c:v>
                </c:pt>
                <c:pt idx="7942">
                  <c:v>73.781000000000006</c:v>
                </c:pt>
                <c:pt idx="7943">
                  <c:v>74.119</c:v>
                </c:pt>
                <c:pt idx="7944">
                  <c:v>78.003</c:v>
                </c:pt>
                <c:pt idx="7945">
                  <c:v>81.724000000000004</c:v>
                </c:pt>
                <c:pt idx="7946">
                  <c:v>83.13</c:v>
                </c:pt>
                <c:pt idx="7947">
                  <c:v>84.593999999999994</c:v>
                </c:pt>
                <c:pt idx="7948">
                  <c:v>85.206000000000003</c:v>
                </c:pt>
                <c:pt idx="7949">
                  <c:v>86.814999999999998</c:v>
                </c:pt>
                <c:pt idx="7950">
                  <c:v>88.849000000000004</c:v>
                </c:pt>
                <c:pt idx="7951">
                  <c:v>86.108000000000004</c:v>
                </c:pt>
                <c:pt idx="7952">
                  <c:v>86.582999999999998</c:v>
                </c:pt>
                <c:pt idx="7953">
                  <c:v>88.533000000000001</c:v>
                </c:pt>
                <c:pt idx="7954">
                  <c:v>84.200999999999993</c:v>
                </c:pt>
                <c:pt idx="7955">
                  <c:v>88.766999999999996</c:v>
                </c:pt>
                <c:pt idx="7956">
                  <c:v>84.477000000000004</c:v>
                </c:pt>
                <c:pt idx="7957">
                  <c:v>85.391000000000005</c:v>
                </c:pt>
                <c:pt idx="7958">
                  <c:v>82.623999999999995</c:v>
                </c:pt>
                <c:pt idx="7959">
                  <c:v>86.233000000000004</c:v>
                </c:pt>
                <c:pt idx="7960">
                  <c:v>76.134</c:v>
                </c:pt>
                <c:pt idx="7961">
                  <c:v>71.448999999999998</c:v>
                </c:pt>
                <c:pt idx="7962">
                  <c:v>64.049000000000007</c:v>
                </c:pt>
                <c:pt idx="7963">
                  <c:v>70.635999999999996</c:v>
                </c:pt>
                <c:pt idx="7964">
                  <c:v>74.778999999999996</c:v>
                </c:pt>
                <c:pt idx="7965">
                  <c:v>82.808000000000007</c:v>
                </c:pt>
                <c:pt idx="7966">
                  <c:v>83.25</c:v>
                </c:pt>
                <c:pt idx="7967">
                  <c:v>87.007999999999996</c:v>
                </c:pt>
                <c:pt idx="7968">
                  <c:v>86.533000000000001</c:v>
                </c:pt>
                <c:pt idx="7969">
                  <c:v>87.626999999999995</c:v>
                </c:pt>
                <c:pt idx="7970">
                  <c:v>88.97</c:v>
                </c:pt>
                <c:pt idx="7971">
                  <c:v>88.587000000000003</c:v>
                </c:pt>
                <c:pt idx="7972">
                  <c:v>89.156000000000006</c:v>
                </c:pt>
                <c:pt idx="7973">
                  <c:v>88.617999999999995</c:v>
                </c:pt>
                <c:pt idx="7974">
                  <c:v>89.793999999999997</c:v>
                </c:pt>
                <c:pt idx="7975">
                  <c:v>90.936999999999998</c:v>
                </c:pt>
                <c:pt idx="7976">
                  <c:v>88.085999999999999</c:v>
                </c:pt>
                <c:pt idx="7977">
                  <c:v>86.6</c:v>
                </c:pt>
                <c:pt idx="7978">
                  <c:v>87.349000000000004</c:v>
                </c:pt>
                <c:pt idx="7979">
                  <c:v>80.882999999999996</c:v>
                </c:pt>
                <c:pt idx="7980">
                  <c:v>85.2</c:v>
                </c:pt>
                <c:pt idx="7981">
                  <c:v>76.885000000000005</c:v>
                </c:pt>
                <c:pt idx="7982">
                  <c:v>80.465999999999994</c:v>
                </c:pt>
                <c:pt idx="7983">
                  <c:v>56.826999999999998</c:v>
                </c:pt>
                <c:pt idx="7984">
                  <c:v>73.789000000000001</c:v>
                </c:pt>
                <c:pt idx="7985">
                  <c:v>80.12</c:v>
                </c:pt>
                <c:pt idx="7986">
                  <c:v>81.489999999999995</c:v>
                </c:pt>
                <c:pt idx="7987">
                  <c:v>85.358999999999995</c:v>
                </c:pt>
                <c:pt idx="7988">
                  <c:v>86.501000000000005</c:v>
                </c:pt>
                <c:pt idx="7989">
                  <c:v>88.042000000000002</c:v>
                </c:pt>
                <c:pt idx="7990">
                  <c:v>90.299000000000007</c:v>
                </c:pt>
                <c:pt idx="7991">
                  <c:v>89.194000000000003</c:v>
                </c:pt>
                <c:pt idx="7992">
                  <c:v>91.744</c:v>
                </c:pt>
                <c:pt idx="7993">
                  <c:v>91.076999999999998</c:v>
                </c:pt>
                <c:pt idx="7994">
                  <c:v>90.778000000000006</c:v>
                </c:pt>
                <c:pt idx="7995">
                  <c:v>91.596000000000004</c:v>
                </c:pt>
                <c:pt idx="7996">
                  <c:v>90.688999999999993</c:v>
                </c:pt>
                <c:pt idx="7997">
                  <c:v>89.474000000000004</c:v>
                </c:pt>
                <c:pt idx="7998">
                  <c:v>87.86</c:v>
                </c:pt>
                <c:pt idx="7999">
                  <c:v>89.289000000000001</c:v>
                </c:pt>
                <c:pt idx="8000">
                  <c:v>88.091999999999999</c:v>
                </c:pt>
                <c:pt idx="8001">
                  <c:v>84.296000000000006</c:v>
                </c:pt>
                <c:pt idx="8002">
                  <c:v>81.25</c:v>
                </c:pt>
                <c:pt idx="8003">
                  <c:v>78.016000000000005</c:v>
                </c:pt>
                <c:pt idx="8004">
                  <c:v>75.222999999999999</c:v>
                </c:pt>
                <c:pt idx="8005">
                  <c:v>68.923000000000002</c:v>
                </c:pt>
                <c:pt idx="8006">
                  <c:v>81.397000000000006</c:v>
                </c:pt>
                <c:pt idx="8007">
                  <c:v>80.358000000000004</c:v>
                </c:pt>
                <c:pt idx="8008">
                  <c:v>85.41</c:v>
                </c:pt>
                <c:pt idx="8009">
                  <c:v>86.221999999999994</c:v>
                </c:pt>
                <c:pt idx="8010">
                  <c:v>89.858000000000004</c:v>
                </c:pt>
                <c:pt idx="8011">
                  <c:v>89.302999999999997</c:v>
                </c:pt>
                <c:pt idx="8012">
                  <c:v>91.194000000000003</c:v>
                </c:pt>
                <c:pt idx="8013">
                  <c:v>91.769000000000005</c:v>
                </c:pt>
                <c:pt idx="8014">
                  <c:v>91.814999999999998</c:v>
                </c:pt>
                <c:pt idx="8015">
                  <c:v>92.100999999999999</c:v>
                </c:pt>
                <c:pt idx="8016">
                  <c:v>91.524000000000001</c:v>
                </c:pt>
                <c:pt idx="8017">
                  <c:v>92.221000000000004</c:v>
                </c:pt>
                <c:pt idx="8018">
                  <c:v>90.908000000000001</c:v>
                </c:pt>
                <c:pt idx="8019">
                  <c:v>90.602000000000004</c:v>
                </c:pt>
                <c:pt idx="8020">
                  <c:v>89.593999999999994</c:v>
                </c:pt>
                <c:pt idx="8021">
                  <c:v>87.75</c:v>
                </c:pt>
                <c:pt idx="8022">
                  <c:v>85.578999999999994</c:v>
                </c:pt>
                <c:pt idx="8023">
                  <c:v>80.900000000000006</c:v>
                </c:pt>
                <c:pt idx="8024">
                  <c:v>78.754999999999995</c:v>
                </c:pt>
                <c:pt idx="8025">
                  <c:v>58.841999999999999</c:v>
                </c:pt>
                <c:pt idx="8026">
                  <c:v>64.05</c:v>
                </c:pt>
                <c:pt idx="8027">
                  <c:v>80.736000000000004</c:v>
                </c:pt>
                <c:pt idx="8028">
                  <c:v>86.081000000000003</c:v>
                </c:pt>
                <c:pt idx="8029">
                  <c:v>88.460999999999999</c:v>
                </c:pt>
                <c:pt idx="8030">
                  <c:v>90.290999999999997</c:v>
                </c:pt>
                <c:pt idx="8031">
                  <c:v>89.744</c:v>
                </c:pt>
                <c:pt idx="8032">
                  <c:v>90.965000000000003</c:v>
                </c:pt>
                <c:pt idx="8033">
                  <c:v>91.843000000000004</c:v>
                </c:pt>
                <c:pt idx="8034">
                  <c:v>93.034999999999997</c:v>
                </c:pt>
                <c:pt idx="8035">
                  <c:v>92.331999999999994</c:v>
                </c:pt>
                <c:pt idx="8036">
                  <c:v>92.599000000000004</c:v>
                </c:pt>
                <c:pt idx="8037">
                  <c:v>92.412000000000006</c:v>
                </c:pt>
                <c:pt idx="8038">
                  <c:v>92.31</c:v>
                </c:pt>
                <c:pt idx="8039">
                  <c:v>92.373999999999995</c:v>
                </c:pt>
                <c:pt idx="8040">
                  <c:v>91.212000000000003</c:v>
                </c:pt>
                <c:pt idx="8041">
                  <c:v>89.471000000000004</c:v>
                </c:pt>
                <c:pt idx="8042">
                  <c:v>88.936000000000007</c:v>
                </c:pt>
                <c:pt idx="8043">
                  <c:v>86.76</c:v>
                </c:pt>
                <c:pt idx="8044">
                  <c:v>82.608000000000004</c:v>
                </c:pt>
                <c:pt idx="8045">
                  <c:v>77.423000000000002</c:v>
                </c:pt>
                <c:pt idx="8046">
                  <c:v>62.890999999999998</c:v>
                </c:pt>
                <c:pt idx="8047">
                  <c:v>78.912000000000006</c:v>
                </c:pt>
                <c:pt idx="8048">
                  <c:v>84.552000000000007</c:v>
                </c:pt>
                <c:pt idx="8049">
                  <c:v>86.427000000000007</c:v>
                </c:pt>
                <c:pt idx="8050">
                  <c:v>86.325000000000003</c:v>
                </c:pt>
                <c:pt idx="8051">
                  <c:v>90.268000000000001</c:v>
                </c:pt>
                <c:pt idx="8052">
                  <c:v>91.891000000000005</c:v>
                </c:pt>
                <c:pt idx="8053">
                  <c:v>91.406999999999996</c:v>
                </c:pt>
                <c:pt idx="8054">
                  <c:v>94.088999999999999</c:v>
                </c:pt>
                <c:pt idx="8055">
                  <c:v>91.968000000000004</c:v>
                </c:pt>
                <c:pt idx="8056">
                  <c:v>94.551000000000002</c:v>
                </c:pt>
                <c:pt idx="8057">
                  <c:v>93.457999999999998</c:v>
                </c:pt>
                <c:pt idx="8058">
                  <c:v>94.233000000000004</c:v>
                </c:pt>
                <c:pt idx="8059">
                  <c:v>92.14</c:v>
                </c:pt>
                <c:pt idx="8060">
                  <c:v>92.316999999999993</c:v>
                </c:pt>
                <c:pt idx="8061">
                  <c:v>89.186999999999998</c:v>
                </c:pt>
                <c:pt idx="8062">
                  <c:v>88.572000000000003</c:v>
                </c:pt>
                <c:pt idx="8063">
                  <c:v>88.027000000000001</c:v>
                </c:pt>
                <c:pt idx="8064">
                  <c:v>84.963999999999999</c:v>
                </c:pt>
                <c:pt idx="8065">
                  <c:v>82.826999999999998</c:v>
                </c:pt>
                <c:pt idx="8066">
                  <c:v>67.840999999999994</c:v>
                </c:pt>
                <c:pt idx="8067">
                  <c:v>65.055999999999997</c:v>
                </c:pt>
                <c:pt idx="8068">
                  <c:v>74.722999999999999</c:v>
                </c:pt>
                <c:pt idx="8069">
                  <c:v>79.588999999999999</c:v>
                </c:pt>
                <c:pt idx="8070">
                  <c:v>83.811999999999998</c:v>
                </c:pt>
                <c:pt idx="8071">
                  <c:v>86.911000000000001</c:v>
                </c:pt>
                <c:pt idx="8072">
                  <c:v>88.013999999999996</c:v>
                </c:pt>
                <c:pt idx="8073">
                  <c:v>91.182000000000002</c:v>
                </c:pt>
                <c:pt idx="8074">
                  <c:v>90.212000000000003</c:v>
                </c:pt>
                <c:pt idx="8075">
                  <c:v>87.858999999999995</c:v>
                </c:pt>
                <c:pt idx="8076">
                  <c:v>93.257000000000005</c:v>
                </c:pt>
                <c:pt idx="8077">
                  <c:v>93.679000000000002</c:v>
                </c:pt>
                <c:pt idx="8078">
                  <c:v>90.822999999999993</c:v>
                </c:pt>
                <c:pt idx="8079">
                  <c:v>95.022000000000006</c:v>
                </c:pt>
                <c:pt idx="8080">
                  <c:v>90.325999999999993</c:v>
                </c:pt>
                <c:pt idx="8081">
                  <c:v>92.64</c:v>
                </c:pt>
                <c:pt idx="8082">
                  <c:v>88.665999999999997</c:v>
                </c:pt>
                <c:pt idx="8083">
                  <c:v>90.853999999999999</c:v>
                </c:pt>
                <c:pt idx="8084">
                  <c:v>80.804000000000002</c:v>
                </c:pt>
                <c:pt idx="8085">
                  <c:v>86.460999999999999</c:v>
                </c:pt>
                <c:pt idx="8086">
                  <c:v>79.022000000000006</c:v>
                </c:pt>
                <c:pt idx="8087">
                  <c:v>78.367999999999995</c:v>
                </c:pt>
                <c:pt idx="8088">
                  <c:v>62.548999999999999</c:v>
                </c:pt>
                <c:pt idx="8089">
                  <c:v>75.956999999999994</c:v>
                </c:pt>
                <c:pt idx="8090">
                  <c:v>70.299000000000007</c:v>
                </c:pt>
                <c:pt idx="8091">
                  <c:v>85.459000000000003</c:v>
                </c:pt>
                <c:pt idx="8092">
                  <c:v>80.960999999999999</c:v>
                </c:pt>
                <c:pt idx="8093">
                  <c:v>86.73</c:v>
                </c:pt>
                <c:pt idx="8094">
                  <c:v>87.287000000000006</c:v>
                </c:pt>
                <c:pt idx="8095">
                  <c:v>87.516000000000005</c:v>
                </c:pt>
                <c:pt idx="8096">
                  <c:v>90.048000000000002</c:v>
                </c:pt>
                <c:pt idx="8097">
                  <c:v>90.284000000000006</c:v>
                </c:pt>
                <c:pt idx="8098">
                  <c:v>91.093999999999994</c:v>
                </c:pt>
                <c:pt idx="8099">
                  <c:v>87.191000000000003</c:v>
                </c:pt>
                <c:pt idx="8100">
                  <c:v>84.744</c:v>
                </c:pt>
                <c:pt idx="8101">
                  <c:v>89.885999999999996</c:v>
                </c:pt>
                <c:pt idx="8102">
                  <c:v>90.05</c:v>
                </c:pt>
                <c:pt idx="8103">
                  <c:v>85.227000000000004</c:v>
                </c:pt>
                <c:pt idx="8104">
                  <c:v>90.906000000000006</c:v>
                </c:pt>
                <c:pt idx="8105">
                  <c:v>77.984999999999999</c:v>
                </c:pt>
                <c:pt idx="8106">
                  <c:v>85.37</c:v>
                </c:pt>
                <c:pt idx="8107">
                  <c:v>53.731000000000002</c:v>
                </c:pt>
                <c:pt idx="8108">
                  <c:v>76.45</c:v>
                </c:pt>
                <c:pt idx="8109">
                  <c:v>83.304000000000002</c:v>
                </c:pt>
                <c:pt idx="8110">
                  <c:v>31.919</c:v>
                </c:pt>
                <c:pt idx="8111">
                  <c:v>81.233999999999995</c:v>
                </c:pt>
                <c:pt idx="8112">
                  <c:v>78.216999999999999</c:v>
                </c:pt>
                <c:pt idx="8113">
                  <c:v>81.543000000000006</c:v>
                </c:pt>
                <c:pt idx="8114">
                  <c:v>83.813000000000002</c:v>
                </c:pt>
                <c:pt idx="8115">
                  <c:v>79.811000000000007</c:v>
                </c:pt>
                <c:pt idx="8116">
                  <c:v>88.206999999999994</c:v>
                </c:pt>
                <c:pt idx="8117">
                  <c:v>81.144000000000005</c:v>
                </c:pt>
                <c:pt idx="8118">
                  <c:v>84.905000000000001</c:v>
                </c:pt>
                <c:pt idx="8119">
                  <c:v>85.346000000000004</c:v>
                </c:pt>
                <c:pt idx="8120">
                  <c:v>85.135999999999996</c:v>
                </c:pt>
                <c:pt idx="8121">
                  <c:v>85.358999999999995</c:v>
                </c:pt>
                <c:pt idx="8122">
                  <c:v>85.396000000000001</c:v>
                </c:pt>
                <c:pt idx="8123">
                  <c:v>86.671999999999997</c:v>
                </c:pt>
                <c:pt idx="8124">
                  <c:v>79.450999999999993</c:v>
                </c:pt>
                <c:pt idx="8125">
                  <c:v>80.570999999999998</c:v>
                </c:pt>
                <c:pt idx="8126">
                  <c:v>73.521000000000001</c:v>
                </c:pt>
                <c:pt idx="8127">
                  <c:v>75.888000000000005</c:v>
                </c:pt>
                <c:pt idx="8128">
                  <c:v>80.402000000000001</c:v>
                </c:pt>
                <c:pt idx="8129">
                  <c:v>79.039000000000001</c:v>
                </c:pt>
                <c:pt idx="8130">
                  <c:v>70.757000000000005</c:v>
                </c:pt>
                <c:pt idx="8131">
                  <c:v>72.590999999999994</c:v>
                </c:pt>
                <c:pt idx="8132">
                  <c:v>81.197999999999993</c:v>
                </c:pt>
                <c:pt idx="8133">
                  <c:v>83.152000000000001</c:v>
                </c:pt>
                <c:pt idx="8134">
                  <c:v>80.019000000000005</c:v>
                </c:pt>
                <c:pt idx="8135">
                  <c:v>79.801000000000002</c:v>
                </c:pt>
                <c:pt idx="8136">
                  <c:v>82.412999999999997</c:v>
                </c:pt>
                <c:pt idx="8137">
                  <c:v>82.317999999999998</c:v>
                </c:pt>
                <c:pt idx="8138">
                  <c:v>78.796999999999997</c:v>
                </c:pt>
                <c:pt idx="8139">
                  <c:v>79.328999999999994</c:v>
                </c:pt>
                <c:pt idx="8140">
                  <c:v>79.069000000000003</c:v>
                </c:pt>
                <c:pt idx="8141">
                  <c:v>80.334000000000003</c:v>
                </c:pt>
                <c:pt idx="8142">
                  <c:v>72.402000000000001</c:v>
                </c:pt>
                <c:pt idx="8143">
                  <c:v>74.706000000000003</c:v>
                </c:pt>
                <c:pt idx="8144">
                  <c:v>78.447000000000003</c:v>
                </c:pt>
                <c:pt idx="8145">
                  <c:v>72.132999999999996</c:v>
                </c:pt>
                <c:pt idx="8146">
                  <c:v>69.546999999999997</c:v>
                </c:pt>
                <c:pt idx="8147">
                  <c:v>78.709999999999994</c:v>
                </c:pt>
                <c:pt idx="8148">
                  <c:v>77.792000000000002</c:v>
                </c:pt>
                <c:pt idx="8149">
                  <c:v>61.822000000000003</c:v>
                </c:pt>
                <c:pt idx="8150">
                  <c:v>67.599999999999994</c:v>
                </c:pt>
                <c:pt idx="8151">
                  <c:v>65.596999999999994</c:v>
                </c:pt>
                <c:pt idx="8152">
                  <c:v>59.215000000000003</c:v>
                </c:pt>
                <c:pt idx="8153">
                  <c:v>48.415999999999997</c:v>
                </c:pt>
                <c:pt idx="8154">
                  <c:v>47.94</c:v>
                </c:pt>
                <c:pt idx="8155">
                  <c:v>51.548999999999999</c:v>
                </c:pt>
                <c:pt idx="8156">
                  <c:v>60.485999999999997</c:v>
                </c:pt>
                <c:pt idx="8157">
                  <c:v>72.454999999999998</c:v>
                </c:pt>
                <c:pt idx="8158">
                  <c:v>68.006</c:v>
                </c:pt>
                <c:pt idx="8159">
                  <c:v>46.518999999999998</c:v>
                </c:pt>
                <c:pt idx="8160">
                  <c:v>72.519000000000005</c:v>
                </c:pt>
                <c:pt idx="8161">
                  <c:v>80.941000000000003</c:v>
                </c:pt>
                <c:pt idx="8162">
                  <c:v>80.331999999999994</c:v>
                </c:pt>
                <c:pt idx="8163">
                  <c:v>73.896000000000001</c:v>
                </c:pt>
                <c:pt idx="8164">
                  <c:v>72.44</c:v>
                </c:pt>
                <c:pt idx="8165">
                  <c:v>73.762</c:v>
                </c:pt>
                <c:pt idx="8166">
                  <c:v>76.649000000000001</c:v>
                </c:pt>
                <c:pt idx="8167">
                  <c:v>72.748999999999995</c:v>
                </c:pt>
                <c:pt idx="8168">
                  <c:v>62.1</c:v>
                </c:pt>
                <c:pt idx="8169">
                  <c:v>57.414000000000001</c:v>
                </c:pt>
                <c:pt idx="8170">
                  <c:v>60.777000000000001</c:v>
                </c:pt>
                <c:pt idx="8171">
                  <c:v>67.974000000000004</c:v>
                </c:pt>
                <c:pt idx="8172">
                  <c:v>64.197000000000003</c:v>
                </c:pt>
                <c:pt idx="8173">
                  <c:v>47.607999999999997</c:v>
                </c:pt>
                <c:pt idx="8174">
                  <c:v>66.236000000000004</c:v>
                </c:pt>
                <c:pt idx="8175">
                  <c:v>68.082999999999998</c:v>
                </c:pt>
                <c:pt idx="8176">
                  <c:v>69.510000000000005</c:v>
                </c:pt>
                <c:pt idx="8177">
                  <c:v>60.99</c:v>
                </c:pt>
                <c:pt idx="8178">
                  <c:v>43.122999999999998</c:v>
                </c:pt>
                <c:pt idx="8179">
                  <c:v>61.462000000000003</c:v>
                </c:pt>
                <c:pt idx="8180">
                  <c:v>65.433000000000007</c:v>
                </c:pt>
                <c:pt idx="8181">
                  <c:v>58.616999999999997</c:v>
                </c:pt>
                <c:pt idx="8182">
                  <c:v>35.161999999999999</c:v>
                </c:pt>
                <c:pt idx="8183">
                  <c:v>62.104999999999997</c:v>
                </c:pt>
                <c:pt idx="8184">
                  <c:v>70.489999999999995</c:v>
                </c:pt>
                <c:pt idx="8185">
                  <c:v>53.691000000000003</c:v>
                </c:pt>
                <c:pt idx="8186">
                  <c:v>70.835999999999999</c:v>
                </c:pt>
                <c:pt idx="8187">
                  <c:v>70.105999999999995</c:v>
                </c:pt>
                <c:pt idx="8188">
                  <c:v>61.912999999999997</c:v>
                </c:pt>
                <c:pt idx="8189">
                  <c:v>38.798999999999999</c:v>
                </c:pt>
                <c:pt idx="8190">
                  <c:v>41.796999999999997</c:v>
                </c:pt>
                <c:pt idx="8191">
                  <c:v>68.489999999999995</c:v>
                </c:pt>
                <c:pt idx="8192">
                  <c:v>67.265000000000001</c:v>
                </c:pt>
                <c:pt idx="8193">
                  <c:v>48.082999999999998</c:v>
                </c:pt>
                <c:pt idx="8194">
                  <c:v>65.754999999999995</c:v>
                </c:pt>
                <c:pt idx="8195">
                  <c:v>58.238999999999997</c:v>
                </c:pt>
                <c:pt idx="8196">
                  <c:v>52.634</c:v>
                </c:pt>
                <c:pt idx="8197">
                  <c:v>60.085999999999999</c:v>
                </c:pt>
                <c:pt idx="8198">
                  <c:v>62.902999999999999</c:v>
                </c:pt>
                <c:pt idx="8199">
                  <c:v>67.930000000000007</c:v>
                </c:pt>
                <c:pt idx="8200">
                  <c:v>77.263999999999996</c:v>
                </c:pt>
                <c:pt idx="8201">
                  <c:v>70.721000000000004</c:v>
                </c:pt>
                <c:pt idx="8202">
                  <c:v>73.320999999999998</c:v>
                </c:pt>
                <c:pt idx="8203">
                  <c:v>74.733000000000004</c:v>
                </c:pt>
                <c:pt idx="8204">
                  <c:v>71.582999999999998</c:v>
                </c:pt>
                <c:pt idx="8205">
                  <c:v>74.445999999999998</c:v>
                </c:pt>
                <c:pt idx="8206">
                  <c:v>69.111999999999995</c:v>
                </c:pt>
                <c:pt idx="8207">
                  <c:v>63.360999999999997</c:v>
                </c:pt>
                <c:pt idx="8208">
                  <c:v>73.795000000000002</c:v>
                </c:pt>
                <c:pt idx="8209">
                  <c:v>70.876000000000005</c:v>
                </c:pt>
                <c:pt idx="8210">
                  <c:v>68.947000000000003</c:v>
                </c:pt>
                <c:pt idx="8211">
                  <c:v>67.176000000000002</c:v>
                </c:pt>
                <c:pt idx="8212">
                  <c:v>42.954000000000001</c:v>
                </c:pt>
                <c:pt idx="8213">
                  <c:v>62.244</c:v>
                </c:pt>
                <c:pt idx="8214">
                  <c:v>62.884</c:v>
                </c:pt>
                <c:pt idx="8215">
                  <c:v>70.418999999999997</c:v>
                </c:pt>
                <c:pt idx="8216">
                  <c:v>73.180000000000007</c:v>
                </c:pt>
                <c:pt idx="8217">
                  <c:v>61.347000000000001</c:v>
                </c:pt>
                <c:pt idx="8218">
                  <c:v>60.271999999999998</c:v>
                </c:pt>
                <c:pt idx="8219">
                  <c:v>67.974999999999994</c:v>
                </c:pt>
                <c:pt idx="8220">
                  <c:v>33.468000000000004</c:v>
                </c:pt>
                <c:pt idx="8221">
                  <c:v>65.206000000000003</c:v>
                </c:pt>
                <c:pt idx="8222">
                  <c:v>63.738</c:v>
                </c:pt>
                <c:pt idx="8223">
                  <c:v>57.53</c:v>
                </c:pt>
                <c:pt idx="8224">
                  <c:v>70.040000000000006</c:v>
                </c:pt>
                <c:pt idx="8225">
                  <c:v>76.590999999999994</c:v>
                </c:pt>
                <c:pt idx="8226">
                  <c:v>63.496000000000002</c:v>
                </c:pt>
                <c:pt idx="8227">
                  <c:v>65.881</c:v>
                </c:pt>
                <c:pt idx="8228">
                  <c:v>69.710999999999999</c:v>
                </c:pt>
                <c:pt idx="8229">
                  <c:v>77.116</c:v>
                </c:pt>
                <c:pt idx="8230">
                  <c:v>74.153000000000006</c:v>
                </c:pt>
                <c:pt idx="8231">
                  <c:v>65.41</c:v>
                </c:pt>
                <c:pt idx="8232">
                  <c:v>71.656000000000006</c:v>
                </c:pt>
                <c:pt idx="8233">
                  <c:v>61.134</c:v>
                </c:pt>
                <c:pt idx="8234">
                  <c:v>77.972999999999999</c:v>
                </c:pt>
                <c:pt idx="8235">
                  <c:v>66.850999999999999</c:v>
                </c:pt>
                <c:pt idx="8236">
                  <c:v>48.887999999999998</c:v>
                </c:pt>
                <c:pt idx="8237">
                  <c:v>71.400999999999996</c:v>
                </c:pt>
                <c:pt idx="8238">
                  <c:v>73.046000000000006</c:v>
                </c:pt>
                <c:pt idx="8239">
                  <c:v>70.923000000000002</c:v>
                </c:pt>
                <c:pt idx="8240">
                  <c:v>77.471000000000004</c:v>
                </c:pt>
                <c:pt idx="8241">
                  <c:v>64.536000000000001</c:v>
                </c:pt>
                <c:pt idx="8242">
                  <c:v>79.81</c:v>
                </c:pt>
                <c:pt idx="8243">
                  <c:v>75.674000000000007</c:v>
                </c:pt>
                <c:pt idx="8244">
                  <c:v>74.05</c:v>
                </c:pt>
                <c:pt idx="8245">
                  <c:v>74.325999999999993</c:v>
                </c:pt>
                <c:pt idx="8246">
                  <c:v>68.501999999999995</c:v>
                </c:pt>
                <c:pt idx="8247">
                  <c:v>62.734999999999999</c:v>
                </c:pt>
                <c:pt idx="8248">
                  <c:v>51.558</c:v>
                </c:pt>
                <c:pt idx="8249">
                  <c:v>74.733000000000004</c:v>
                </c:pt>
                <c:pt idx="8250">
                  <c:v>73.667000000000002</c:v>
                </c:pt>
                <c:pt idx="8251">
                  <c:v>52.914000000000001</c:v>
                </c:pt>
                <c:pt idx="8252">
                  <c:v>68.635000000000005</c:v>
                </c:pt>
                <c:pt idx="8253">
                  <c:v>52.101999999999997</c:v>
                </c:pt>
                <c:pt idx="8254">
                  <c:v>76.662999999999997</c:v>
                </c:pt>
                <c:pt idx="8255">
                  <c:v>54.871000000000002</c:v>
                </c:pt>
                <c:pt idx="8256">
                  <c:v>72.828999999999994</c:v>
                </c:pt>
                <c:pt idx="8257">
                  <c:v>59.122</c:v>
                </c:pt>
                <c:pt idx="8258">
                  <c:v>69.019000000000005</c:v>
                </c:pt>
                <c:pt idx="8259">
                  <c:v>58.895000000000003</c:v>
                </c:pt>
                <c:pt idx="8260">
                  <c:v>76.611999999999995</c:v>
                </c:pt>
                <c:pt idx="8261">
                  <c:v>72.352000000000004</c:v>
                </c:pt>
                <c:pt idx="8262">
                  <c:v>77.024000000000001</c:v>
                </c:pt>
                <c:pt idx="8263">
                  <c:v>79.058999999999997</c:v>
                </c:pt>
                <c:pt idx="8264">
                  <c:v>78.456999999999994</c:v>
                </c:pt>
                <c:pt idx="8265">
                  <c:v>80.941000000000003</c:v>
                </c:pt>
                <c:pt idx="8266">
                  <c:v>76.384</c:v>
                </c:pt>
                <c:pt idx="8267">
                  <c:v>81.572999999999993</c:v>
                </c:pt>
                <c:pt idx="8268">
                  <c:v>79.396000000000001</c:v>
                </c:pt>
                <c:pt idx="8269">
                  <c:v>77.38</c:v>
                </c:pt>
                <c:pt idx="8270">
                  <c:v>77.494</c:v>
                </c:pt>
                <c:pt idx="8271">
                  <c:v>75.786000000000001</c:v>
                </c:pt>
                <c:pt idx="8272">
                  <c:v>68.245999999999995</c:v>
                </c:pt>
                <c:pt idx="8273">
                  <c:v>34.572000000000003</c:v>
                </c:pt>
                <c:pt idx="8274">
                  <c:v>70.552000000000007</c:v>
                </c:pt>
                <c:pt idx="8275">
                  <c:v>58.192999999999998</c:v>
                </c:pt>
                <c:pt idx="8276">
                  <c:v>61.851999999999997</c:v>
                </c:pt>
                <c:pt idx="8277">
                  <c:v>72.816999999999993</c:v>
                </c:pt>
                <c:pt idx="8278">
                  <c:v>77.986000000000004</c:v>
                </c:pt>
                <c:pt idx="8279">
                  <c:v>80.438999999999993</c:v>
                </c:pt>
                <c:pt idx="8280">
                  <c:v>79.33</c:v>
                </c:pt>
                <c:pt idx="8281">
                  <c:v>79.945999999999998</c:v>
                </c:pt>
                <c:pt idx="8282">
                  <c:v>78.257999999999996</c:v>
                </c:pt>
                <c:pt idx="8283">
                  <c:v>79.207999999999998</c:v>
                </c:pt>
                <c:pt idx="8284">
                  <c:v>81.275999999999996</c:v>
                </c:pt>
                <c:pt idx="8285">
                  <c:v>82.295000000000002</c:v>
                </c:pt>
                <c:pt idx="8286">
                  <c:v>79.983999999999995</c:v>
                </c:pt>
                <c:pt idx="8287">
                  <c:v>80.180000000000007</c:v>
                </c:pt>
                <c:pt idx="8288">
                  <c:v>82.32</c:v>
                </c:pt>
                <c:pt idx="8289">
                  <c:v>81.603999999999999</c:v>
                </c:pt>
                <c:pt idx="8290">
                  <c:v>80.887</c:v>
                </c:pt>
                <c:pt idx="8291">
                  <c:v>78.751000000000005</c:v>
                </c:pt>
                <c:pt idx="8292">
                  <c:v>78.781000000000006</c:v>
                </c:pt>
                <c:pt idx="8293">
                  <c:v>75.914000000000001</c:v>
                </c:pt>
                <c:pt idx="8294">
                  <c:v>70.516999999999996</c:v>
                </c:pt>
                <c:pt idx="8295">
                  <c:v>66.638999999999996</c:v>
                </c:pt>
                <c:pt idx="8296">
                  <c:v>53.359000000000002</c:v>
                </c:pt>
                <c:pt idx="8297">
                  <c:v>75.010999999999996</c:v>
                </c:pt>
                <c:pt idx="8298">
                  <c:v>76.972999999999999</c:v>
                </c:pt>
                <c:pt idx="8299">
                  <c:v>77.272000000000006</c:v>
                </c:pt>
                <c:pt idx="8300">
                  <c:v>82.468000000000004</c:v>
                </c:pt>
                <c:pt idx="8301">
                  <c:v>80.783000000000001</c:v>
                </c:pt>
                <c:pt idx="8302">
                  <c:v>82.492000000000004</c:v>
                </c:pt>
                <c:pt idx="8303">
                  <c:v>85.218999999999994</c:v>
                </c:pt>
                <c:pt idx="8304">
                  <c:v>82.649000000000001</c:v>
                </c:pt>
                <c:pt idx="8305">
                  <c:v>86.814999999999998</c:v>
                </c:pt>
                <c:pt idx="8306">
                  <c:v>84.384</c:v>
                </c:pt>
                <c:pt idx="8307">
                  <c:v>84.271000000000001</c:v>
                </c:pt>
                <c:pt idx="8308">
                  <c:v>83.253</c:v>
                </c:pt>
                <c:pt idx="8309">
                  <c:v>86.81</c:v>
                </c:pt>
                <c:pt idx="8310">
                  <c:v>83.262</c:v>
                </c:pt>
                <c:pt idx="8311">
                  <c:v>82.063000000000002</c:v>
                </c:pt>
                <c:pt idx="8312">
                  <c:v>78.581000000000003</c:v>
                </c:pt>
                <c:pt idx="8313">
                  <c:v>78.781000000000006</c:v>
                </c:pt>
                <c:pt idx="8314">
                  <c:v>77.316000000000003</c:v>
                </c:pt>
                <c:pt idx="8315">
                  <c:v>70.084000000000003</c:v>
                </c:pt>
                <c:pt idx="8316">
                  <c:v>40.741</c:v>
                </c:pt>
                <c:pt idx="8317">
                  <c:v>74.091999999999999</c:v>
                </c:pt>
                <c:pt idx="8318">
                  <c:v>73.673000000000002</c:v>
                </c:pt>
                <c:pt idx="8319">
                  <c:v>78.031000000000006</c:v>
                </c:pt>
                <c:pt idx="8320">
                  <c:v>81.62</c:v>
                </c:pt>
                <c:pt idx="8321">
                  <c:v>82.96</c:v>
                </c:pt>
                <c:pt idx="8322">
                  <c:v>84.775000000000006</c:v>
                </c:pt>
                <c:pt idx="8323">
                  <c:v>84.861999999999995</c:v>
                </c:pt>
                <c:pt idx="8324">
                  <c:v>86.373999999999995</c:v>
                </c:pt>
                <c:pt idx="8325">
                  <c:v>89.034999999999997</c:v>
                </c:pt>
                <c:pt idx="8326">
                  <c:v>86.617000000000004</c:v>
                </c:pt>
                <c:pt idx="8327">
                  <c:v>85.980999999999995</c:v>
                </c:pt>
                <c:pt idx="8328">
                  <c:v>88.816999999999993</c:v>
                </c:pt>
                <c:pt idx="8329">
                  <c:v>84.691999999999993</c:v>
                </c:pt>
                <c:pt idx="8330">
                  <c:v>88.366</c:v>
                </c:pt>
                <c:pt idx="8331">
                  <c:v>83.718000000000004</c:v>
                </c:pt>
                <c:pt idx="8332">
                  <c:v>85.716999999999999</c:v>
                </c:pt>
                <c:pt idx="8333">
                  <c:v>81.799000000000007</c:v>
                </c:pt>
                <c:pt idx="8334">
                  <c:v>85.924000000000007</c:v>
                </c:pt>
                <c:pt idx="8335">
                  <c:v>77.290000000000006</c:v>
                </c:pt>
                <c:pt idx="8336">
                  <c:v>72.293000000000006</c:v>
                </c:pt>
                <c:pt idx="8337">
                  <c:v>66.977000000000004</c:v>
                </c:pt>
                <c:pt idx="8338">
                  <c:v>69.644999999999996</c:v>
                </c:pt>
                <c:pt idx="8339">
                  <c:v>74.81</c:v>
                </c:pt>
                <c:pt idx="8340">
                  <c:v>82.807000000000002</c:v>
                </c:pt>
                <c:pt idx="8341">
                  <c:v>82.873999999999995</c:v>
                </c:pt>
                <c:pt idx="8342">
                  <c:v>87.105000000000004</c:v>
                </c:pt>
                <c:pt idx="8343">
                  <c:v>86.33</c:v>
                </c:pt>
                <c:pt idx="8344">
                  <c:v>87.26</c:v>
                </c:pt>
                <c:pt idx="8345">
                  <c:v>89.221000000000004</c:v>
                </c:pt>
                <c:pt idx="8346">
                  <c:v>89.085999999999999</c:v>
                </c:pt>
                <c:pt idx="8347">
                  <c:v>88.742999999999995</c:v>
                </c:pt>
                <c:pt idx="8348">
                  <c:v>88.915000000000006</c:v>
                </c:pt>
                <c:pt idx="8349">
                  <c:v>90.122</c:v>
                </c:pt>
                <c:pt idx="8350">
                  <c:v>90.542000000000002</c:v>
                </c:pt>
                <c:pt idx="8351">
                  <c:v>87.600999999999999</c:v>
                </c:pt>
                <c:pt idx="8352">
                  <c:v>87.099000000000004</c:v>
                </c:pt>
                <c:pt idx="8353">
                  <c:v>87.843999999999994</c:v>
                </c:pt>
                <c:pt idx="8354">
                  <c:v>79.977999999999994</c:v>
                </c:pt>
                <c:pt idx="8355">
                  <c:v>85.733999999999995</c:v>
                </c:pt>
                <c:pt idx="8356">
                  <c:v>77.882999999999996</c:v>
                </c:pt>
                <c:pt idx="8357">
                  <c:v>79.941000000000003</c:v>
                </c:pt>
                <c:pt idx="8358">
                  <c:v>64.412000000000006</c:v>
                </c:pt>
                <c:pt idx="8359">
                  <c:v>74.004999999999995</c:v>
                </c:pt>
                <c:pt idx="8360">
                  <c:v>80.441999999999993</c:v>
                </c:pt>
                <c:pt idx="8361">
                  <c:v>81.165000000000006</c:v>
                </c:pt>
                <c:pt idx="8362">
                  <c:v>85.451999999999998</c:v>
                </c:pt>
                <c:pt idx="8363">
                  <c:v>86.924000000000007</c:v>
                </c:pt>
                <c:pt idx="8364">
                  <c:v>87.799000000000007</c:v>
                </c:pt>
                <c:pt idx="8365">
                  <c:v>90.542000000000002</c:v>
                </c:pt>
                <c:pt idx="8366">
                  <c:v>89.58</c:v>
                </c:pt>
                <c:pt idx="8367">
                  <c:v>91.465999999999994</c:v>
                </c:pt>
                <c:pt idx="8368">
                  <c:v>90.478999999999999</c:v>
                </c:pt>
                <c:pt idx="8369">
                  <c:v>91.13</c:v>
                </c:pt>
                <c:pt idx="8370">
                  <c:v>91.171000000000006</c:v>
                </c:pt>
                <c:pt idx="8371">
                  <c:v>90.153000000000006</c:v>
                </c:pt>
                <c:pt idx="8372">
                  <c:v>89.858999999999995</c:v>
                </c:pt>
                <c:pt idx="8373">
                  <c:v>88.337999999999994</c:v>
                </c:pt>
                <c:pt idx="8374">
                  <c:v>88.807000000000002</c:v>
                </c:pt>
                <c:pt idx="8375">
                  <c:v>88.427999999999997</c:v>
                </c:pt>
                <c:pt idx="8376">
                  <c:v>84.619</c:v>
                </c:pt>
                <c:pt idx="8377">
                  <c:v>80.096999999999994</c:v>
                </c:pt>
                <c:pt idx="8378">
                  <c:v>76.978999999999999</c:v>
                </c:pt>
                <c:pt idx="8379">
                  <c:v>74.540999999999997</c:v>
                </c:pt>
                <c:pt idx="8380">
                  <c:v>70.653000000000006</c:v>
                </c:pt>
                <c:pt idx="8381">
                  <c:v>81.186000000000007</c:v>
                </c:pt>
                <c:pt idx="8382">
                  <c:v>80.679000000000002</c:v>
                </c:pt>
                <c:pt idx="8383">
                  <c:v>85.995000000000005</c:v>
                </c:pt>
                <c:pt idx="8384">
                  <c:v>86.001999999999995</c:v>
                </c:pt>
                <c:pt idx="8385">
                  <c:v>90.037000000000006</c:v>
                </c:pt>
                <c:pt idx="8386">
                  <c:v>89.715999999999994</c:v>
                </c:pt>
                <c:pt idx="8387">
                  <c:v>90.861999999999995</c:v>
                </c:pt>
                <c:pt idx="8388">
                  <c:v>91.347999999999999</c:v>
                </c:pt>
                <c:pt idx="8389">
                  <c:v>92.113</c:v>
                </c:pt>
                <c:pt idx="8390">
                  <c:v>92.536000000000001</c:v>
                </c:pt>
                <c:pt idx="8391">
                  <c:v>91.08</c:v>
                </c:pt>
                <c:pt idx="8392">
                  <c:v>92.587000000000003</c:v>
                </c:pt>
                <c:pt idx="8393">
                  <c:v>91.432000000000002</c:v>
                </c:pt>
                <c:pt idx="8394">
                  <c:v>90.054000000000002</c:v>
                </c:pt>
                <c:pt idx="8395">
                  <c:v>90.025000000000006</c:v>
                </c:pt>
                <c:pt idx="8396">
                  <c:v>88.171000000000006</c:v>
                </c:pt>
                <c:pt idx="8397">
                  <c:v>84.820999999999998</c:v>
                </c:pt>
                <c:pt idx="8398">
                  <c:v>80.122</c:v>
                </c:pt>
                <c:pt idx="8399">
                  <c:v>79.31</c:v>
                </c:pt>
                <c:pt idx="8400">
                  <c:v>59.857999999999997</c:v>
                </c:pt>
                <c:pt idx="8401">
                  <c:v>65.375</c:v>
                </c:pt>
                <c:pt idx="8402">
                  <c:v>80.837999999999994</c:v>
                </c:pt>
                <c:pt idx="8403">
                  <c:v>86.361999999999995</c:v>
                </c:pt>
                <c:pt idx="8404">
                  <c:v>88.308999999999997</c:v>
                </c:pt>
                <c:pt idx="8405">
                  <c:v>89.825999999999993</c:v>
                </c:pt>
                <c:pt idx="8406">
                  <c:v>90.176000000000002</c:v>
                </c:pt>
                <c:pt idx="8407">
                  <c:v>90.653999999999996</c:v>
                </c:pt>
                <c:pt idx="8408">
                  <c:v>91.427999999999997</c:v>
                </c:pt>
                <c:pt idx="8409">
                  <c:v>93.316000000000003</c:v>
                </c:pt>
                <c:pt idx="8410">
                  <c:v>92.787999999999997</c:v>
                </c:pt>
                <c:pt idx="8411">
                  <c:v>92.126000000000005</c:v>
                </c:pt>
                <c:pt idx="8412">
                  <c:v>92.777000000000001</c:v>
                </c:pt>
                <c:pt idx="8413">
                  <c:v>92.673000000000002</c:v>
                </c:pt>
                <c:pt idx="8414">
                  <c:v>91.882000000000005</c:v>
                </c:pt>
                <c:pt idx="8415">
                  <c:v>90.623000000000005</c:v>
                </c:pt>
                <c:pt idx="8416">
                  <c:v>89.885999999999996</c:v>
                </c:pt>
                <c:pt idx="8417">
                  <c:v>88.343000000000004</c:v>
                </c:pt>
                <c:pt idx="8418">
                  <c:v>86.162000000000006</c:v>
                </c:pt>
                <c:pt idx="8419">
                  <c:v>83.269000000000005</c:v>
                </c:pt>
                <c:pt idx="8420">
                  <c:v>77.962000000000003</c:v>
                </c:pt>
                <c:pt idx="8421">
                  <c:v>58.131</c:v>
                </c:pt>
                <c:pt idx="8422">
                  <c:v>78.558999999999997</c:v>
                </c:pt>
                <c:pt idx="8423">
                  <c:v>84.671999999999997</c:v>
                </c:pt>
                <c:pt idx="8424">
                  <c:v>86.105000000000004</c:v>
                </c:pt>
                <c:pt idx="8425">
                  <c:v>85.637</c:v>
                </c:pt>
                <c:pt idx="8426">
                  <c:v>90.498999999999995</c:v>
                </c:pt>
                <c:pt idx="8427">
                  <c:v>92.156999999999996</c:v>
                </c:pt>
                <c:pt idx="8428">
                  <c:v>90.897000000000006</c:v>
                </c:pt>
                <c:pt idx="8429">
                  <c:v>94.338999999999999</c:v>
                </c:pt>
                <c:pt idx="8430">
                  <c:v>92.447000000000003</c:v>
                </c:pt>
                <c:pt idx="8431">
                  <c:v>94.114999999999995</c:v>
                </c:pt>
                <c:pt idx="8432">
                  <c:v>93.74</c:v>
                </c:pt>
                <c:pt idx="8433">
                  <c:v>94.52</c:v>
                </c:pt>
                <c:pt idx="8434">
                  <c:v>91.531000000000006</c:v>
                </c:pt>
                <c:pt idx="8435">
                  <c:v>91.715999999999994</c:v>
                </c:pt>
                <c:pt idx="8436">
                  <c:v>89.683000000000007</c:v>
                </c:pt>
                <c:pt idx="8437">
                  <c:v>89.004000000000005</c:v>
                </c:pt>
                <c:pt idx="8438">
                  <c:v>87.481999999999999</c:v>
                </c:pt>
                <c:pt idx="8439">
                  <c:v>85.417000000000002</c:v>
                </c:pt>
                <c:pt idx="8440">
                  <c:v>83.313000000000002</c:v>
                </c:pt>
                <c:pt idx="8441">
                  <c:v>65.435000000000002</c:v>
                </c:pt>
                <c:pt idx="8442">
                  <c:v>66.372</c:v>
                </c:pt>
                <c:pt idx="8443">
                  <c:v>74.662000000000006</c:v>
                </c:pt>
                <c:pt idx="8444">
                  <c:v>79.055000000000007</c:v>
                </c:pt>
                <c:pt idx="8445">
                  <c:v>83.198999999999998</c:v>
                </c:pt>
                <c:pt idx="8446">
                  <c:v>87.210999999999999</c:v>
                </c:pt>
                <c:pt idx="8447">
                  <c:v>88.531000000000006</c:v>
                </c:pt>
                <c:pt idx="8448">
                  <c:v>90.75</c:v>
                </c:pt>
                <c:pt idx="8449">
                  <c:v>90.668000000000006</c:v>
                </c:pt>
                <c:pt idx="8450">
                  <c:v>88.463999999999999</c:v>
                </c:pt>
                <c:pt idx="8451">
                  <c:v>92.753</c:v>
                </c:pt>
                <c:pt idx="8452">
                  <c:v>93.248999999999995</c:v>
                </c:pt>
                <c:pt idx="8453">
                  <c:v>91.194999999999993</c:v>
                </c:pt>
                <c:pt idx="8454">
                  <c:v>94.701999999999998</c:v>
                </c:pt>
                <c:pt idx="8455">
                  <c:v>89.706000000000003</c:v>
                </c:pt>
                <c:pt idx="8456">
                  <c:v>92.977000000000004</c:v>
                </c:pt>
                <c:pt idx="8457">
                  <c:v>89.165000000000006</c:v>
                </c:pt>
                <c:pt idx="8458">
                  <c:v>90.522000000000006</c:v>
                </c:pt>
                <c:pt idx="8459">
                  <c:v>81.114000000000004</c:v>
                </c:pt>
                <c:pt idx="8460">
                  <c:v>86.584000000000003</c:v>
                </c:pt>
                <c:pt idx="8461">
                  <c:v>78.191000000000003</c:v>
                </c:pt>
                <c:pt idx="8462">
                  <c:v>78.647999999999996</c:v>
                </c:pt>
                <c:pt idx="8463">
                  <c:v>61.076000000000001</c:v>
                </c:pt>
                <c:pt idx="8464">
                  <c:v>75.043999999999997</c:v>
                </c:pt>
                <c:pt idx="8465">
                  <c:v>68.263000000000005</c:v>
                </c:pt>
                <c:pt idx="8466">
                  <c:v>85.828000000000003</c:v>
                </c:pt>
                <c:pt idx="8467">
                  <c:v>81.813999999999993</c:v>
                </c:pt>
                <c:pt idx="8468">
                  <c:v>86.242000000000004</c:v>
                </c:pt>
                <c:pt idx="8469">
                  <c:v>87.585999999999999</c:v>
                </c:pt>
                <c:pt idx="8470">
                  <c:v>87.900999999999996</c:v>
                </c:pt>
                <c:pt idx="8471">
                  <c:v>89.528999999999996</c:v>
                </c:pt>
                <c:pt idx="8472">
                  <c:v>89.727000000000004</c:v>
                </c:pt>
                <c:pt idx="8473">
                  <c:v>91.397000000000006</c:v>
                </c:pt>
                <c:pt idx="8474">
                  <c:v>87.665000000000006</c:v>
                </c:pt>
                <c:pt idx="8475">
                  <c:v>83.959000000000003</c:v>
                </c:pt>
                <c:pt idx="8476">
                  <c:v>90.256</c:v>
                </c:pt>
                <c:pt idx="8477">
                  <c:v>90.247</c:v>
                </c:pt>
                <c:pt idx="8478">
                  <c:v>84.724000000000004</c:v>
                </c:pt>
                <c:pt idx="8479">
                  <c:v>90.995999999999995</c:v>
                </c:pt>
                <c:pt idx="8480">
                  <c:v>78.561000000000007</c:v>
                </c:pt>
                <c:pt idx="8481">
                  <c:v>85.015000000000001</c:v>
                </c:pt>
                <c:pt idx="8482">
                  <c:v>35.838999999999999</c:v>
                </c:pt>
                <c:pt idx="8483">
                  <c:v>76.153000000000006</c:v>
                </c:pt>
                <c:pt idx="8484">
                  <c:v>83.234999999999999</c:v>
                </c:pt>
                <c:pt idx="8485">
                  <c:v>58.98</c:v>
                </c:pt>
                <c:pt idx="8486">
                  <c:v>81.411000000000001</c:v>
                </c:pt>
                <c:pt idx="8487">
                  <c:v>79.241</c:v>
                </c:pt>
                <c:pt idx="8488">
                  <c:v>80.483999999999995</c:v>
                </c:pt>
                <c:pt idx="8489">
                  <c:v>84.302000000000007</c:v>
                </c:pt>
                <c:pt idx="8490">
                  <c:v>80.481999999999999</c:v>
                </c:pt>
                <c:pt idx="8491">
                  <c:v>87.73</c:v>
                </c:pt>
                <c:pt idx="8492">
                  <c:v>79.953999999999994</c:v>
                </c:pt>
                <c:pt idx="8493">
                  <c:v>85.281999999999996</c:v>
                </c:pt>
                <c:pt idx="8494">
                  <c:v>85.867999999999995</c:v>
                </c:pt>
                <c:pt idx="8495">
                  <c:v>84.73</c:v>
                </c:pt>
                <c:pt idx="8496">
                  <c:v>85.730999999999995</c:v>
                </c:pt>
                <c:pt idx="8497">
                  <c:v>85.775000000000006</c:v>
                </c:pt>
                <c:pt idx="8498">
                  <c:v>86.367999999999995</c:v>
                </c:pt>
                <c:pt idx="8499">
                  <c:v>79.004999999999995</c:v>
                </c:pt>
                <c:pt idx="8500">
                  <c:v>81.001999999999995</c:v>
                </c:pt>
                <c:pt idx="8501">
                  <c:v>73.584999999999994</c:v>
                </c:pt>
                <c:pt idx="8502">
                  <c:v>76.007000000000005</c:v>
                </c:pt>
                <c:pt idx="8503">
                  <c:v>80.2</c:v>
                </c:pt>
                <c:pt idx="8504">
                  <c:v>79.087999999999994</c:v>
                </c:pt>
                <c:pt idx="8505">
                  <c:v>72</c:v>
                </c:pt>
                <c:pt idx="8506">
                  <c:v>72.406999999999996</c:v>
                </c:pt>
                <c:pt idx="8507">
                  <c:v>81.332999999999998</c:v>
                </c:pt>
                <c:pt idx="8508">
                  <c:v>82.614000000000004</c:v>
                </c:pt>
                <c:pt idx="8509">
                  <c:v>79.444999999999993</c:v>
                </c:pt>
                <c:pt idx="8510">
                  <c:v>80.674000000000007</c:v>
                </c:pt>
                <c:pt idx="8511">
                  <c:v>83.028999999999996</c:v>
                </c:pt>
                <c:pt idx="8512">
                  <c:v>81.712000000000003</c:v>
                </c:pt>
                <c:pt idx="8513">
                  <c:v>79.775999999999996</c:v>
                </c:pt>
                <c:pt idx="8514">
                  <c:v>80.209999999999994</c:v>
                </c:pt>
                <c:pt idx="8515">
                  <c:v>78.512</c:v>
                </c:pt>
                <c:pt idx="8516">
                  <c:v>80.772999999999996</c:v>
                </c:pt>
                <c:pt idx="8517">
                  <c:v>73.524000000000001</c:v>
                </c:pt>
                <c:pt idx="8518">
                  <c:v>74.28</c:v>
                </c:pt>
                <c:pt idx="8519">
                  <c:v>78.138999999999996</c:v>
                </c:pt>
                <c:pt idx="8520">
                  <c:v>72.078999999999994</c:v>
                </c:pt>
                <c:pt idx="8521">
                  <c:v>68.537999999999997</c:v>
                </c:pt>
                <c:pt idx="8522">
                  <c:v>78.72</c:v>
                </c:pt>
                <c:pt idx="8523">
                  <c:v>77.668000000000006</c:v>
                </c:pt>
                <c:pt idx="8524">
                  <c:v>59.88</c:v>
                </c:pt>
                <c:pt idx="8525">
                  <c:v>67.831000000000003</c:v>
                </c:pt>
                <c:pt idx="8526">
                  <c:v>67.962000000000003</c:v>
                </c:pt>
                <c:pt idx="8527">
                  <c:v>49.308999999999997</c:v>
                </c:pt>
                <c:pt idx="8528">
                  <c:v>56.33</c:v>
                </c:pt>
                <c:pt idx="8529">
                  <c:v>53.854999999999997</c:v>
                </c:pt>
                <c:pt idx="8530">
                  <c:v>59.572000000000003</c:v>
                </c:pt>
                <c:pt idx="8531">
                  <c:v>63.152999999999999</c:v>
                </c:pt>
                <c:pt idx="8532">
                  <c:v>72.007999999999996</c:v>
                </c:pt>
                <c:pt idx="8533">
                  <c:v>69.617000000000004</c:v>
                </c:pt>
                <c:pt idx="8534">
                  <c:v>52.587000000000003</c:v>
                </c:pt>
                <c:pt idx="8535">
                  <c:v>72.212000000000003</c:v>
                </c:pt>
                <c:pt idx="8536">
                  <c:v>80.927999999999997</c:v>
                </c:pt>
                <c:pt idx="8537">
                  <c:v>80.620999999999995</c:v>
                </c:pt>
                <c:pt idx="8538">
                  <c:v>73.831999999999994</c:v>
                </c:pt>
                <c:pt idx="8539">
                  <c:v>72.141000000000005</c:v>
                </c:pt>
                <c:pt idx="8540">
                  <c:v>73.296999999999997</c:v>
                </c:pt>
                <c:pt idx="8541">
                  <c:v>76.524000000000001</c:v>
                </c:pt>
                <c:pt idx="8542">
                  <c:v>72.942999999999998</c:v>
                </c:pt>
                <c:pt idx="8543">
                  <c:v>61.009</c:v>
                </c:pt>
                <c:pt idx="8544">
                  <c:v>59.207999999999998</c:v>
                </c:pt>
                <c:pt idx="8545">
                  <c:v>59.307000000000002</c:v>
                </c:pt>
                <c:pt idx="8546">
                  <c:v>67.408000000000001</c:v>
                </c:pt>
                <c:pt idx="8547">
                  <c:v>64.852000000000004</c:v>
                </c:pt>
                <c:pt idx="8548">
                  <c:v>50.087000000000003</c:v>
                </c:pt>
                <c:pt idx="8549">
                  <c:v>66.302999999999997</c:v>
                </c:pt>
                <c:pt idx="8550">
                  <c:v>67.882999999999996</c:v>
                </c:pt>
                <c:pt idx="8551">
                  <c:v>69.129000000000005</c:v>
                </c:pt>
                <c:pt idx="8552">
                  <c:v>60.279000000000003</c:v>
                </c:pt>
                <c:pt idx="8553">
                  <c:v>18.459</c:v>
                </c:pt>
                <c:pt idx="8554">
                  <c:v>61.603000000000002</c:v>
                </c:pt>
                <c:pt idx="8555">
                  <c:v>65.953000000000003</c:v>
                </c:pt>
                <c:pt idx="8556">
                  <c:v>58.164999999999999</c:v>
                </c:pt>
                <c:pt idx="8557">
                  <c:v>25.902000000000001</c:v>
                </c:pt>
                <c:pt idx="8558">
                  <c:v>62.232999999999997</c:v>
                </c:pt>
                <c:pt idx="8559">
                  <c:v>70.688999999999993</c:v>
                </c:pt>
                <c:pt idx="8560">
                  <c:v>55.015000000000001</c:v>
                </c:pt>
                <c:pt idx="8561">
                  <c:v>70.762</c:v>
                </c:pt>
                <c:pt idx="8562">
                  <c:v>69.662999999999997</c:v>
                </c:pt>
                <c:pt idx="8563">
                  <c:v>61.335999999999999</c:v>
                </c:pt>
                <c:pt idx="8564">
                  <c:v>35.012999999999998</c:v>
                </c:pt>
                <c:pt idx="8565">
                  <c:v>37.07</c:v>
                </c:pt>
                <c:pt idx="8566">
                  <c:v>68.311999999999998</c:v>
                </c:pt>
                <c:pt idx="8567">
                  <c:v>67.013999999999996</c:v>
                </c:pt>
                <c:pt idx="8568">
                  <c:v>47.780999999999999</c:v>
                </c:pt>
                <c:pt idx="8569">
                  <c:v>65.646000000000001</c:v>
                </c:pt>
                <c:pt idx="8570">
                  <c:v>59.343000000000004</c:v>
                </c:pt>
                <c:pt idx="8571">
                  <c:v>50.899000000000001</c:v>
                </c:pt>
                <c:pt idx="8572">
                  <c:v>60.518000000000001</c:v>
                </c:pt>
                <c:pt idx="8573">
                  <c:v>62.691000000000003</c:v>
                </c:pt>
                <c:pt idx="8574">
                  <c:v>67.808000000000007</c:v>
                </c:pt>
                <c:pt idx="8575">
                  <c:v>77.253</c:v>
                </c:pt>
                <c:pt idx="8576">
                  <c:v>70.168999999999997</c:v>
                </c:pt>
                <c:pt idx="8577">
                  <c:v>73.397000000000006</c:v>
                </c:pt>
                <c:pt idx="8578">
                  <c:v>74.528000000000006</c:v>
                </c:pt>
                <c:pt idx="8579">
                  <c:v>71.649000000000001</c:v>
                </c:pt>
                <c:pt idx="8580">
                  <c:v>74.501999999999995</c:v>
                </c:pt>
                <c:pt idx="8581">
                  <c:v>69.341999999999999</c:v>
                </c:pt>
                <c:pt idx="8582">
                  <c:v>62.857999999999997</c:v>
                </c:pt>
                <c:pt idx="8583">
                  <c:v>74.097999999999999</c:v>
                </c:pt>
                <c:pt idx="8584">
                  <c:v>71.049000000000007</c:v>
                </c:pt>
                <c:pt idx="8585">
                  <c:v>69.200999999999993</c:v>
                </c:pt>
                <c:pt idx="8586">
                  <c:v>67.355999999999995</c:v>
                </c:pt>
                <c:pt idx="8587">
                  <c:v>47.064</c:v>
                </c:pt>
                <c:pt idx="8588">
                  <c:v>60.927</c:v>
                </c:pt>
                <c:pt idx="8589">
                  <c:v>63.62</c:v>
                </c:pt>
                <c:pt idx="8590">
                  <c:v>70.513999999999996</c:v>
                </c:pt>
                <c:pt idx="8591">
                  <c:v>73.162999999999997</c:v>
                </c:pt>
                <c:pt idx="8592">
                  <c:v>62.823999999999998</c:v>
                </c:pt>
                <c:pt idx="8593">
                  <c:v>60.277999999999999</c:v>
                </c:pt>
                <c:pt idx="8594">
                  <c:v>68.253</c:v>
                </c:pt>
                <c:pt idx="8595">
                  <c:v>15.459</c:v>
                </c:pt>
                <c:pt idx="8596">
                  <c:v>64.736999999999995</c:v>
                </c:pt>
                <c:pt idx="8597">
                  <c:v>64.23</c:v>
                </c:pt>
                <c:pt idx="8598">
                  <c:v>57.228000000000002</c:v>
                </c:pt>
                <c:pt idx="8599">
                  <c:v>70.185000000000002</c:v>
                </c:pt>
                <c:pt idx="8600">
                  <c:v>76.56</c:v>
                </c:pt>
                <c:pt idx="8601">
                  <c:v>64.231999999999999</c:v>
                </c:pt>
                <c:pt idx="8602">
                  <c:v>66.408000000000001</c:v>
                </c:pt>
                <c:pt idx="8603">
                  <c:v>69.39</c:v>
                </c:pt>
                <c:pt idx="8604">
                  <c:v>77.058999999999997</c:v>
                </c:pt>
                <c:pt idx="8605">
                  <c:v>73.983000000000004</c:v>
                </c:pt>
                <c:pt idx="8606">
                  <c:v>64.646000000000001</c:v>
                </c:pt>
                <c:pt idx="8607">
                  <c:v>71.825000000000003</c:v>
                </c:pt>
                <c:pt idx="8608">
                  <c:v>60.292000000000002</c:v>
                </c:pt>
                <c:pt idx="8609">
                  <c:v>77.554000000000002</c:v>
                </c:pt>
                <c:pt idx="8610">
                  <c:v>66.599000000000004</c:v>
                </c:pt>
                <c:pt idx="8611">
                  <c:v>45.189</c:v>
                </c:pt>
                <c:pt idx="8612">
                  <c:v>72.147000000000006</c:v>
                </c:pt>
                <c:pt idx="8613">
                  <c:v>73.58</c:v>
                </c:pt>
                <c:pt idx="8614">
                  <c:v>70.783000000000001</c:v>
                </c:pt>
                <c:pt idx="8615">
                  <c:v>77.706999999999994</c:v>
                </c:pt>
                <c:pt idx="8616">
                  <c:v>65.356999999999999</c:v>
                </c:pt>
                <c:pt idx="8617">
                  <c:v>79.721000000000004</c:v>
                </c:pt>
                <c:pt idx="8618">
                  <c:v>75.905000000000001</c:v>
                </c:pt>
                <c:pt idx="8619">
                  <c:v>73.745999999999995</c:v>
                </c:pt>
                <c:pt idx="8620">
                  <c:v>74.043000000000006</c:v>
                </c:pt>
                <c:pt idx="8621">
                  <c:v>68.679000000000002</c:v>
                </c:pt>
                <c:pt idx="8622">
                  <c:v>62.814999999999998</c:v>
                </c:pt>
                <c:pt idx="8623">
                  <c:v>54.801000000000002</c:v>
                </c:pt>
                <c:pt idx="8624">
                  <c:v>74.921000000000006</c:v>
                </c:pt>
                <c:pt idx="8625">
                  <c:v>74.063000000000002</c:v>
                </c:pt>
                <c:pt idx="8626">
                  <c:v>56.509</c:v>
                </c:pt>
                <c:pt idx="8627">
                  <c:v>67.444999999999993</c:v>
                </c:pt>
                <c:pt idx="8628">
                  <c:v>46.046999999999997</c:v>
                </c:pt>
                <c:pt idx="8629">
                  <c:v>77.040000000000006</c:v>
                </c:pt>
                <c:pt idx="8630">
                  <c:v>53.823</c:v>
                </c:pt>
                <c:pt idx="8631">
                  <c:v>72.858000000000004</c:v>
                </c:pt>
                <c:pt idx="8632">
                  <c:v>57.101999999999997</c:v>
                </c:pt>
                <c:pt idx="8633">
                  <c:v>69.387</c:v>
                </c:pt>
                <c:pt idx="8634">
                  <c:v>61.831000000000003</c:v>
                </c:pt>
                <c:pt idx="8635">
                  <c:v>76.463999999999999</c:v>
                </c:pt>
                <c:pt idx="8636">
                  <c:v>71.429000000000002</c:v>
                </c:pt>
                <c:pt idx="8637">
                  <c:v>76.754000000000005</c:v>
                </c:pt>
                <c:pt idx="8638">
                  <c:v>78.957999999999998</c:v>
                </c:pt>
                <c:pt idx="8639">
                  <c:v>77.998000000000005</c:v>
                </c:pt>
                <c:pt idx="8640">
                  <c:v>80.484999999999999</c:v>
                </c:pt>
                <c:pt idx="8641">
                  <c:v>76.551000000000002</c:v>
                </c:pt>
                <c:pt idx="8642">
                  <c:v>81.751000000000005</c:v>
                </c:pt>
                <c:pt idx="8643">
                  <c:v>78.775999999999996</c:v>
                </c:pt>
                <c:pt idx="8644">
                  <c:v>77.847999999999999</c:v>
                </c:pt>
                <c:pt idx="8645">
                  <c:v>77.944000000000003</c:v>
                </c:pt>
                <c:pt idx="8646">
                  <c:v>74.923000000000002</c:v>
                </c:pt>
                <c:pt idx="8647">
                  <c:v>69.807000000000002</c:v>
                </c:pt>
                <c:pt idx="8648">
                  <c:v>49.47</c:v>
                </c:pt>
                <c:pt idx="8649">
                  <c:v>69.793000000000006</c:v>
                </c:pt>
                <c:pt idx="8650">
                  <c:v>59.182000000000002</c:v>
                </c:pt>
                <c:pt idx="8651">
                  <c:v>59.292000000000002</c:v>
                </c:pt>
                <c:pt idx="8652">
                  <c:v>72.632999999999996</c:v>
                </c:pt>
                <c:pt idx="8653">
                  <c:v>78.105999999999995</c:v>
                </c:pt>
                <c:pt idx="8654">
                  <c:v>80.3</c:v>
                </c:pt>
                <c:pt idx="8655">
                  <c:v>79.414000000000001</c:v>
                </c:pt>
                <c:pt idx="8656">
                  <c:v>79.614999999999995</c:v>
                </c:pt>
                <c:pt idx="8657">
                  <c:v>77.581000000000003</c:v>
                </c:pt>
                <c:pt idx="8658">
                  <c:v>79.307000000000002</c:v>
                </c:pt>
                <c:pt idx="8659">
                  <c:v>81.132999999999996</c:v>
                </c:pt>
                <c:pt idx="8660">
                  <c:v>81.953000000000003</c:v>
                </c:pt>
                <c:pt idx="8661">
                  <c:v>80.471000000000004</c:v>
                </c:pt>
                <c:pt idx="8662">
                  <c:v>80.673000000000002</c:v>
                </c:pt>
                <c:pt idx="8663">
                  <c:v>81.891000000000005</c:v>
                </c:pt>
                <c:pt idx="8664">
                  <c:v>82.081000000000003</c:v>
                </c:pt>
                <c:pt idx="8665">
                  <c:v>81.39</c:v>
                </c:pt>
                <c:pt idx="8666">
                  <c:v>77.980999999999995</c:v>
                </c:pt>
                <c:pt idx="8667">
                  <c:v>78.194000000000003</c:v>
                </c:pt>
                <c:pt idx="8668">
                  <c:v>76.459000000000003</c:v>
                </c:pt>
                <c:pt idx="8669">
                  <c:v>71.013000000000005</c:v>
                </c:pt>
                <c:pt idx="8670">
                  <c:v>64.387</c:v>
                </c:pt>
                <c:pt idx="8671">
                  <c:v>45.776000000000003</c:v>
                </c:pt>
                <c:pt idx="8672">
                  <c:v>75.242999999999995</c:v>
                </c:pt>
                <c:pt idx="8673">
                  <c:v>77.016999999999996</c:v>
                </c:pt>
                <c:pt idx="8674">
                  <c:v>77.069999999999993</c:v>
                </c:pt>
                <c:pt idx="8675">
                  <c:v>82.626000000000005</c:v>
                </c:pt>
                <c:pt idx="8676">
                  <c:v>80.753</c:v>
                </c:pt>
                <c:pt idx="8677">
                  <c:v>82.031000000000006</c:v>
                </c:pt>
                <c:pt idx="8678">
                  <c:v>85.344999999999999</c:v>
                </c:pt>
                <c:pt idx="8679">
                  <c:v>83.090999999999994</c:v>
                </c:pt>
                <c:pt idx="8680">
                  <c:v>86.494</c:v>
                </c:pt>
                <c:pt idx="8681">
                  <c:v>84.647000000000006</c:v>
                </c:pt>
                <c:pt idx="8682">
                  <c:v>84.671999999999997</c:v>
                </c:pt>
                <c:pt idx="8683">
                  <c:v>82.626000000000005</c:v>
                </c:pt>
                <c:pt idx="8684">
                  <c:v>86.995000000000005</c:v>
                </c:pt>
                <c:pt idx="8685">
                  <c:v>83.575999999999993</c:v>
                </c:pt>
                <c:pt idx="8686">
                  <c:v>81.274000000000001</c:v>
                </c:pt>
                <c:pt idx="8687">
                  <c:v>77.594999999999999</c:v>
                </c:pt>
                <c:pt idx="8688">
                  <c:v>79.272000000000006</c:v>
                </c:pt>
                <c:pt idx="8689">
                  <c:v>77.736999999999995</c:v>
                </c:pt>
                <c:pt idx="8690">
                  <c:v>67.561999999999998</c:v>
                </c:pt>
                <c:pt idx="8691">
                  <c:v>52.828000000000003</c:v>
                </c:pt>
                <c:pt idx="8692">
                  <c:v>74.043000000000006</c:v>
                </c:pt>
                <c:pt idx="8693">
                  <c:v>74.084999999999994</c:v>
                </c:pt>
                <c:pt idx="8694">
                  <c:v>77.831000000000003</c:v>
                </c:pt>
                <c:pt idx="8695">
                  <c:v>81.713999999999999</c:v>
                </c:pt>
                <c:pt idx="8696">
                  <c:v>82.888999999999996</c:v>
                </c:pt>
                <c:pt idx="8697">
                  <c:v>84.438999999999993</c:v>
                </c:pt>
                <c:pt idx="8698">
                  <c:v>85.081999999999994</c:v>
                </c:pt>
                <c:pt idx="8699">
                  <c:v>86.81</c:v>
                </c:pt>
                <c:pt idx="8700">
                  <c:v>88.722999999999999</c:v>
                </c:pt>
                <c:pt idx="8701">
                  <c:v>86.813999999999993</c:v>
                </c:pt>
                <c:pt idx="8702">
                  <c:v>86.47</c:v>
                </c:pt>
                <c:pt idx="8703">
                  <c:v>88.417000000000002</c:v>
                </c:pt>
                <c:pt idx="8704">
                  <c:v>83.971999999999994</c:v>
                </c:pt>
                <c:pt idx="8705">
                  <c:v>88.617999999999995</c:v>
                </c:pt>
                <c:pt idx="8706">
                  <c:v>84.234999999999999</c:v>
                </c:pt>
                <c:pt idx="8707">
                  <c:v>85.251999999999995</c:v>
                </c:pt>
                <c:pt idx="8708">
                  <c:v>82.438000000000002</c:v>
                </c:pt>
                <c:pt idx="8709">
                  <c:v>86.141999999999996</c:v>
                </c:pt>
                <c:pt idx="8710">
                  <c:v>75.902000000000001</c:v>
                </c:pt>
                <c:pt idx="8711">
                  <c:v>73.55</c:v>
                </c:pt>
                <c:pt idx="8712">
                  <c:v>65.346000000000004</c:v>
                </c:pt>
                <c:pt idx="8713">
                  <c:v>70.742999999999995</c:v>
                </c:pt>
                <c:pt idx="8714">
                  <c:v>74.534000000000006</c:v>
                </c:pt>
                <c:pt idx="8715">
                  <c:v>82.704999999999998</c:v>
                </c:pt>
                <c:pt idx="8716">
                  <c:v>83.120999999999995</c:v>
                </c:pt>
                <c:pt idx="8717">
                  <c:v>86.828000000000003</c:v>
                </c:pt>
                <c:pt idx="8718">
                  <c:v>86.513999999999996</c:v>
                </c:pt>
                <c:pt idx="8719">
                  <c:v>87.613</c:v>
                </c:pt>
                <c:pt idx="8720">
                  <c:v>88.802999999999997</c:v>
                </c:pt>
                <c:pt idx="8721">
                  <c:v>89.200999999999993</c:v>
                </c:pt>
                <c:pt idx="8722">
                  <c:v>89</c:v>
                </c:pt>
                <c:pt idx="8723">
                  <c:v>88.415000000000006</c:v>
                </c:pt>
                <c:pt idx="8724">
                  <c:v>89.623999999999995</c:v>
                </c:pt>
                <c:pt idx="8725">
                  <c:v>90.789000000000001</c:v>
                </c:pt>
                <c:pt idx="8726">
                  <c:v>88.031000000000006</c:v>
                </c:pt>
                <c:pt idx="8727">
                  <c:v>86.332999999999998</c:v>
                </c:pt>
                <c:pt idx="8728">
                  <c:v>88.162000000000006</c:v>
                </c:pt>
                <c:pt idx="8729">
                  <c:v>80.650000000000006</c:v>
                </c:pt>
                <c:pt idx="8730">
                  <c:v>85.04</c:v>
                </c:pt>
                <c:pt idx="8731">
                  <c:v>78.430999999999997</c:v>
                </c:pt>
                <c:pt idx="8732">
                  <c:v>80.198999999999998</c:v>
                </c:pt>
                <c:pt idx="8733">
                  <c:v>57.279000000000003</c:v>
                </c:pt>
                <c:pt idx="8734">
                  <c:v>74.081000000000003</c:v>
                </c:pt>
                <c:pt idx="8735">
                  <c:v>80.161000000000001</c:v>
                </c:pt>
                <c:pt idx="8736">
                  <c:v>81.38</c:v>
                </c:pt>
                <c:pt idx="8737">
                  <c:v>85.278000000000006</c:v>
                </c:pt>
                <c:pt idx="8738">
                  <c:v>87.001999999999995</c:v>
                </c:pt>
                <c:pt idx="8739">
                  <c:v>88.046000000000006</c:v>
                </c:pt>
                <c:pt idx="8740">
                  <c:v>90.203999999999994</c:v>
                </c:pt>
                <c:pt idx="8741">
                  <c:v>89.692999999999998</c:v>
                </c:pt>
                <c:pt idx="8742">
                  <c:v>91.683000000000007</c:v>
                </c:pt>
                <c:pt idx="8743">
                  <c:v>90.852000000000004</c:v>
                </c:pt>
                <c:pt idx="8744">
                  <c:v>90.629000000000005</c:v>
                </c:pt>
                <c:pt idx="8745">
                  <c:v>91.498999999999995</c:v>
                </c:pt>
                <c:pt idx="8746">
                  <c:v>90.637</c:v>
                </c:pt>
                <c:pt idx="8747">
                  <c:v>89.326999999999998</c:v>
                </c:pt>
                <c:pt idx="8748">
                  <c:v>88.766000000000005</c:v>
                </c:pt>
                <c:pt idx="8749">
                  <c:v>89.197000000000003</c:v>
                </c:pt>
                <c:pt idx="8750">
                  <c:v>87.930999999999997</c:v>
                </c:pt>
                <c:pt idx="8751">
                  <c:v>84.103999999999999</c:v>
                </c:pt>
                <c:pt idx="8752">
                  <c:v>80.906000000000006</c:v>
                </c:pt>
                <c:pt idx="8753">
                  <c:v>77.59</c:v>
                </c:pt>
                <c:pt idx="8754">
                  <c:v>75.206000000000003</c:v>
                </c:pt>
                <c:pt idx="8755">
                  <c:v>69.138000000000005</c:v>
                </c:pt>
                <c:pt idx="8756">
                  <c:v>81.454999999999998</c:v>
                </c:pt>
                <c:pt idx="8757">
                  <c:v>80.131</c:v>
                </c:pt>
                <c:pt idx="8758">
                  <c:v>85.840999999999994</c:v>
                </c:pt>
                <c:pt idx="8759">
                  <c:v>86.26</c:v>
                </c:pt>
                <c:pt idx="8760">
                  <c:v>89.778000000000006</c:v>
                </c:pt>
                <c:pt idx="8761">
                  <c:v>89.206999999999994</c:v>
                </c:pt>
                <c:pt idx="8762">
                  <c:v>91.072999999999993</c:v>
                </c:pt>
                <c:pt idx="8763">
                  <c:v>91.697999999999993</c:v>
                </c:pt>
                <c:pt idx="8764">
                  <c:v>91.677000000000007</c:v>
                </c:pt>
                <c:pt idx="8765">
                  <c:v>92.793000000000006</c:v>
                </c:pt>
                <c:pt idx="8766">
                  <c:v>91.477999999999994</c:v>
                </c:pt>
                <c:pt idx="8767">
                  <c:v>92.081999999999994</c:v>
                </c:pt>
                <c:pt idx="8768">
                  <c:v>91.664000000000001</c:v>
                </c:pt>
                <c:pt idx="8769">
                  <c:v>90.361000000000004</c:v>
                </c:pt>
                <c:pt idx="8770">
                  <c:v>89.39</c:v>
                </c:pt>
                <c:pt idx="8771">
                  <c:v>87.472999999999999</c:v>
                </c:pt>
                <c:pt idx="8772">
                  <c:v>85.224000000000004</c:v>
                </c:pt>
                <c:pt idx="8773">
                  <c:v>80.646000000000001</c:v>
                </c:pt>
                <c:pt idx="8774">
                  <c:v>78.328000000000003</c:v>
                </c:pt>
                <c:pt idx="8775">
                  <c:v>61.994</c:v>
                </c:pt>
                <c:pt idx="8776">
                  <c:v>66.436000000000007</c:v>
                </c:pt>
                <c:pt idx="8777">
                  <c:v>80.972999999999999</c:v>
                </c:pt>
                <c:pt idx="8778">
                  <c:v>86.338999999999999</c:v>
                </c:pt>
                <c:pt idx="8779">
                  <c:v>88.522000000000006</c:v>
                </c:pt>
                <c:pt idx="8780">
                  <c:v>90.16</c:v>
                </c:pt>
                <c:pt idx="8781">
                  <c:v>89.662000000000006</c:v>
                </c:pt>
                <c:pt idx="8782">
                  <c:v>90.918999999999997</c:v>
                </c:pt>
                <c:pt idx="8783">
                  <c:v>91.87</c:v>
                </c:pt>
                <c:pt idx="8784">
                  <c:v>92.933999999999997</c:v>
                </c:pt>
                <c:pt idx="8785">
                  <c:v>93.088999999999999</c:v>
                </c:pt>
                <c:pt idx="8786">
                  <c:v>92.504999999999995</c:v>
                </c:pt>
                <c:pt idx="8787">
                  <c:v>92.287999999999997</c:v>
                </c:pt>
                <c:pt idx="8788">
                  <c:v>92.906000000000006</c:v>
                </c:pt>
                <c:pt idx="8789">
                  <c:v>92.186000000000007</c:v>
                </c:pt>
                <c:pt idx="8790">
                  <c:v>90.995000000000005</c:v>
                </c:pt>
                <c:pt idx="8791">
                  <c:v>89.278000000000006</c:v>
                </c:pt>
                <c:pt idx="8792">
                  <c:v>88.792000000000002</c:v>
                </c:pt>
                <c:pt idx="8793">
                  <c:v>86.6</c:v>
                </c:pt>
                <c:pt idx="8794">
                  <c:v>82.37</c:v>
                </c:pt>
                <c:pt idx="8795">
                  <c:v>78.881</c:v>
                </c:pt>
                <c:pt idx="8796">
                  <c:v>61.311999999999998</c:v>
                </c:pt>
                <c:pt idx="8797">
                  <c:v>78.876000000000005</c:v>
                </c:pt>
                <c:pt idx="8798">
                  <c:v>84.337000000000003</c:v>
                </c:pt>
                <c:pt idx="8799">
                  <c:v>86.206000000000003</c:v>
                </c:pt>
                <c:pt idx="8800">
                  <c:v>86.063000000000002</c:v>
                </c:pt>
                <c:pt idx="8801">
                  <c:v>90.034999999999997</c:v>
                </c:pt>
                <c:pt idx="8802">
                  <c:v>92.39</c:v>
                </c:pt>
                <c:pt idx="8803">
                  <c:v>91.335999999999999</c:v>
                </c:pt>
                <c:pt idx="8804">
                  <c:v>93.938000000000002</c:v>
                </c:pt>
                <c:pt idx="8805">
                  <c:v>92.676000000000002</c:v>
                </c:pt>
                <c:pt idx="8806">
                  <c:v>94.391999999999996</c:v>
                </c:pt>
                <c:pt idx="8807">
                  <c:v>93.247</c:v>
                </c:pt>
                <c:pt idx="8808">
                  <c:v>94.063000000000002</c:v>
                </c:pt>
                <c:pt idx="8809">
                  <c:v>91.927000000000007</c:v>
                </c:pt>
                <c:pt idx="8810">
                  <c:v>92.176000000000002</c:v>
                </c:pt>
                <c:pt idx="8811">
                  <c:v>88.968999999999994</c:v>
                </c:pt>
                <c:pt idx="8812">
                  <c:v>89.376000000000005</c:v>
                </c:pt>
                <c:pt idx="8813">
                  <c:v>87.855000000000004</c:v>
                </c:pt>
                <c:pt idx="8814">
                  <c:v>84.807000000000002</c:v>
                </c:pt>
                <c:pt idx="8815">
                  <c:v>83.79</c:v>
                </c:pt>
                <c:pt idx="8816">
                  <c:v>67.248999999999995</c:v>
                </c:pt>
                <c:pt idx="8817">
                  <c:v>66.182000000000002</c:v>
                </c:pt>
                <c:pt idx="8818">
                  <c:v>74.39</c:v>
                </c:pt>
                <c:pt idx="8819">
                  <c:v>79.349999999999994</c:v>
                </c:pt>
                <c:pt idx="8820">
                  <c:v>83.64</c:v>
                </c:pt>
                <c:pt idx="8821">
                  <c:v>86.763999999999996</c:v>
                </c:pt>
                <c:pt idx="8822">
                  <c:v>88.84</c:v>
                </c:pt>
                <c:pt idx="8823">
                  <c:v>91.102999999999994</c:v>
                </c:pt>
                <c:pt idx="8824">
                  <c:v>90.015000000000001</c:v>
                </c:pt>
                <c:pt idx="8825">
                  <c:v>88.843000000000004</c:v>
                </c:pt>
                <c:pt idx="8826">
                  <c:v>93.11</c:v>
                </c:pt>
                <c:pt idx="8827">
                  <c:v>93.51</c:v>
                </c:pt>
                <c:pt idx="8828">
                  <c:v>90.608999999999995</c:v>
                </c:pt>
                <c:pt idx="8829">
                  <c:v>94.932000000000002</c:v>
                </c:pt>
                <c:pt idx="8830">
                  <c:v>90.236999999999995</c:v>
                </c:pt>
                <c:pt idx="8831">
                  <c:v>92.507999999999996</c:v>
                </c:pt>
                <c:pt idx="8832">
                  <c:v>89.536000000000001</c:v>
                </c:pt>
                <c:pt idx="8833">
                  <c:v>90.754999999999995</c:v>
                </c:pt>
                <c:pt idx="8834">
                  <c:v>80.388999999999996</c:v>
                </c:pt>
                <c:pt idx="8835">
                  <c:v>86.756</c:v>
                </c:pt>
                <c:pt idx="8836">
                  <c:v>78.816000000000003</c:v>
                </c:pt>
                <c:pt idx="8837">
                  <c:v>78.471999999999994</c:v>
                </c:pt>
                <c:pt idx="8838">
                  <c:v>63.405000000000001</c:v>
                </c:pt>
                <c:pt idx="8839">
                  <c:v>75.825000000000003</c:v>
                </c:pt>
                <c:pt idx="8840">
                  <c:v>70.042000000000002</c:v>
                </c:pt>
                <c:pt idx="8841">
                  <c:v>85.335999999999999</c:v>
                </c:pt>
                <c:pt idx="8842">
                  <c:v>82.436000000000007</c:v>
                </c:pt>
                <c:pt idx="8843">
                  <c:v>86.605999999999995</c:v>
                </c:pt>
                <c:pt idx="8844">
                  <c:v>87.072999999999993</c:v>
                </c:pt>
                <c:pt idx="8845">
                  <c:v>87.251000000000005</c:v>
                </c:pt>
                <c:pt idx="8846">
                  <c:v>89.83</c:v>
                </c:pt>
                <c:pt idx="8847">
                  <c:v>90.094999999999999</c:v>
                </c:pt>
                <c:pt idx="8848">
                  <c:v>90.921999999999997</c:v>
                </c:pt>
                <c:pt idx="8849">
                  <c:v>88.126000000000005</c:v>
                </c:pt>
                <c:pt idx="8850">
                  <c:v>84.465000000000003</c:v>
                </c:pt>
                <c:pt idx="8851">
                  <c:v>89.686999999999998</c:v>
                </c:pt>
                <c:pt idx="8852">
                  <c:v>90.400999999999996</c:v>
                </c:pt>
                <c:pt idx="8853">
                  <c:v>85.009</c:v>
                </c:pt>
                <c:pt idx="8854">
                  <c:v>90.79</c:v>
                </c:pt>
                <c:pt idx="8855">
                  <c:v>77.665000000000006</c:v>
                </c:pt>
                <c:pt idx="8856">
                  <c:v>85.326999999999998</c:v>
                </c:pt>
                <c:pt idx="8857">
                  <c:v>56.027999999999999</c:v>
                </c:pt>
                <c:pt idx="8858">
                  <c:v>76.605999999999995</c:v>
                </c:pt>
                <c:pt idx="8859">
                  <c:v>83.608999999999995</c:v>
                </c:pt>
                <c:pt idx="8860">
                  <c:v>39.619999999999997</c:v>
                </c:pt>
                <c:pt idx="8861">
                  <c:v>81.040999999999997</c:v>
                </c:pt>
                <c:pt idx="8862">
                  <c:v>79.86</c:v>
                </c:pt>
                <c:pt idx="8863">
                  <c:v>81.238</c:v>
                </c:pt>
                <c:pt idx="8864">
                  <c:v>83.501999999999995</c:v>
                </c:pt>
                <c:pt idx="8865">
                  <c:v>79.382999999999996</c:v>
                </c:pt>
                <c:pt idx="8866">
                  <c:v>88.072999999999993</c:v>
                </c:pt>
                <c:pt idx="8867">
                  <c:v>80.772999999999996</c:v>
                </c:pt>
                <c:pt idx="8868">
                  <c:v>84.706000000000003</c:v>
                </c:pt>
                <c:pt idx="8869">
                  <c:v>86.075999999999993</c:v>
                </c:pt>
                <c:pt idx="8870">
                  <c:v>84.953999999999994</c:v>
                </c:pt>
                <c:pt idx="8871">
                  <c:v>85.13</c:v>
                </c:pt>
                <c:pt idx="8872">
                  <c:v>85.798000000000002</c:v>
                </c:pt>
                <c:pt idx="8873">
                  <c:v>86.543000000000006</c:v>
                </c:pt>
                <c:pt idx="8874">
                  <c:v>79.156999999999996</c:v>
                </c:pt>
                <c:pt idx="8875">
                  <c:v>80.385999999999996</c:v>
                </c:pt>
                <c:pt idx="8876">
                  <c:v>73.436999999999998</c:v>
                </c:pt>
                <c:pt idx="8877">
                  <c:v>75.781000000000006</c:v>
                </c:pt>
                <c:pt idx="8878">
                  <c:v>80.320999999999998</c:v>
                </c:pt>
                <c:pt idx="8879">
                  <c:v>78.647999999999996</c:v>
                </c:pt>
                <c:pt idx="8880">
                  <c:v>71.052000000000007</c:v>
                </c:pt>
                <c:pt idx="8881">
                  <c:v>72.525000000000006</c:v>
                </c:pt>
                <c:pt idx="8882">
                  <c:v>81.823999999999998</c:v>
                </c:pt>
                <c:pt idx="8883">
                  <c:v>83.019000000000005</c:v>
                </c:pt>
                <c:pt idx="8884">
                  <c:v>79.808999999999997</c:v>
                </c:pt>
                <c:pt idx="8885">
                  <c:v>79.650000000000006</c:v>
                </c:pt>
                <c:pt idx="8886">
                  <c:v>83.325000000000003</c:v>
                </c:pt>
                <c:pt idx="8887">
                  <c:v>82.129000000000005</c:v>
                </c:pt>
                <c:pt idx="8888">
                  <c:v>78.52</c:v>
                </c:pt>
                <c:pt idx="8889">
                  <c:v>80.367999999999995</c:v>
                </c:pt>
                <c:pt idx="8890">
                  <c:v>78.852000000000004</c:v>
                </c:pt>
                <c:pt idx="8891">
                  <c:v>80.123000000000005</c:v>
                </c:pt>
                <c:pt idx="8892">
                  <c:v>72.009</c:v>
                </c:pt>
                <c:pt idx="8893">
                  <c:v>74.557000000000002</c:v>
                </c:pt>
                <c:pt idx="8894">
                  <c:v>78.399000000000001</c:v>
                </c:pt>
                <c:pt idx="8895">
                  <c:v>72.194999999999993</c:v>
                </c:pt>
                <c:pt idx="8896">
                  <c:v>68.887</c:v>
                </c:pt>
                <c:pt idx="8897">
                  <c:v>78.766999999999996</c:v>
                </c:pt>
                <c:pt idx="8898">
                  <c:v>77.837000000000003</c:v>
                </c:pt>
                <c:pt idx="8899">
                  <c:v>59.472000000000001</c:v>
                </c:pt>
                <c:pt idx="8900">
                  <c:v>68.037000000000006</c:v>
                </c:pt>
                <c:pt idx="8901">
                  <c:v>65.198999999999998</c:v>
                </c:pt>
                <c:pt idx="8902">
                  <c:v>59.798000000000002</c:v>
                </c:pt>
                <c:pt idx="8903">
                  <c:v>51.414999999999999</c:v>
                </c:pt>
                <c:pt idx="8904">
                  <c:v>51.6</c:v>
                </c:pt>
                <c:pt idx="8905">
                  <c:v>49.04</c:v>
                </c:pt>
                <c:pt idx="8906">
                  <c:v>64.156000000000006</c:v>
                </c:pt>
                <c:pt idx="8907">
                  <c:v>72.126999999999995</c:v>
                </c:pt>
                <c:pt idx="8908">
                  <c:v>67.45</c:v>
                </c:pt>
                <c:pt idx="8909">
                  <c:v>54.277000000000001</c:v>
                </c:pt>
                <c:pt idx="8910">
                  <c:v>72.427000000000007</c:v>
                </c:pt>
                <c:pt idx="8911">
                  <c:v>80.906999999999996</c:v>
                </c:pt>
                <c:pt idx="8912">
                  <c:v>80.352999999999994</c:v>
                </c:pt>
                <c:pt idx="8913">
                  <c:v>74.040999999999997</c:v>
                </c:pt>
                <c:pt idx="8914">
                  <c:v>72.52</c:v>
                </c:pt>
                <c:pt idx="8915">
                  <c:v>73.823999999999998</c:v>
                </c:pt>
                <c:pt idx="8916">
                  <c:v>76.442999999999998</c:v>
                </c:pt>
                <c:pt idx="8917">
                  <c:v>72.924000000000007</c:v>
                </c:pt>
                <c:pt idx="8918">
                  <c:v>62.298999999999999</c:v>
                </c:pt>
                <c:pt idx="8919">
                  <c:v>59.765000000000001</c:v>
                </c:pt>
                <c:pt idx="8920">
                  <c:v>60.512</c:v>
                </c:pt>
                <c:pt idx="8921">
                  <c:v>67.992999999999995</c:v>
                </c:pt>
                <c:pt idx="8922">
                  <c:v>64.302000000000007</c:v>
                </c:pt>
                <c:pt idx="8923">
                  <c:v>50.837000000000003</c:v>
                </c:pt>
                <c:pt idx="8924">
                  <c:v>65.991</c:v>
                </c:pt>
                <c:pt idx="8925">
                  <c:v>68.046000000000006</c:v>
                </c:pt>
                <c:pt idx="8926">
                  <c:v>69.593999999999994</c:v>
                </c:pt>
                <c:pt idx="8927">
                  <c:v>59.905999999999999</c:v>
                </c:pt>
                <c:pt idx="8928">
                  <c:v>47.625</c:v>
                </c:pt>
                <c:pt idx="8929">
                  <c:v>61.463000000000001</c:v>
                </c:pt>
                <c:pt idx="8930">
                  <c:v>65.843000000000004</c:v>
                </c:pt>
                <c:pt idx="8931">
                  <c:v>59.366</c:v>
                </c:pt>
                <c:pt idx="8932">
                  <c:v>31.547000000000001</c:v>
                </c:pt>
                <c:pt idx="8933">
                  <c:v>61.152999999999999</c:v>
                </c:pt>
                <c:pt idx="8934">
                  <c:v>70.643000000000001</c:v>
                </c:pt>
                <c:pt idx="8935">
                  <c:v>54.411999999999999</c:v>
                </c:pt>
                <c:pt idx="8936">
                  <c:v>70.644000000000005</c:v>
                </c:pt>
                <c:pt idx="8937">
                  <c:v>70.055000000000007</c:v>
                </c:pt>
                <c:pt idx="8938">
                  <c:v>61.384</c:v>
                </c:pt>
                <c:pt idx="8939">
                  <c:v>43.396999999999998</c:v>
                </c:pt>
                <c:pt idx="8940">
                  <c:v>43.918999999999997</c:v>
                </c:pt>
                <c:pt idx="8941">
                  <c:v>68.334999999999994</c:v>
                </c:pt>
                <c:pt idx="8942">
                  <c:v>67.087000000000003</c:v>
                </c:pt>
                <c:pt idx="8943">
                  <c:v>45.935000000000002</c:v>
                </c:pt>
                <c:pt idx="8944">
                  <c:v>65.653999999999996</c:v>
                </c:pt>
                <c:pt idx="8945">
                  <c:v>58.064</c:v>
                </c:pt>
                <c:pt idx="8946">
                  <c:v>50.326000000000001</c:v>
                </c:pt>
                <c:pt idx="8947">
                  <c:v>60.47</c:v>
                </c:pt>
                <c:pt idx="8948">
                  <c:v>62.712000000000003</c:v>
                </c:pt>
                <c:pt idx="8949">
                  <c:v>67.906999999999996</c:v>
                </c:pt>
                <c:pt idx="8950">
                  <c:v>77.275000000000006</c:v>
                </c:pt>
                <c:pt idx="8951">
                  <c:v>70.266999999999996</c:v>
                </c:pt>
                <c:pt idx="8952">
                  <c:v>73.546999999999997</c:v>
                </c:pt>
                <c:pt idx="8953">
                  <c:v>74.608000000000004</c:v>
                </c:pt>
                <c:pt idx="8954">
                  <c:v>71.706999999999994</c:v>
                </c:pt>
                <c:pt idx="8955">
                  <c:v>74.433999999999997</c:v>
                </c:pt>
                <c:pt idx="8956">
                  <c:v>69.328999999999994</c:v>
                </c:pt>
                <c:pt idx="8957">
                  <c:v>63.543999999999997</c:v>
                </c:pt>
                <c:pt idx="8958">
                  <c:v>74.114000000000004</c:v>
                </c:pt>
                <c:pt idx="8959">
                  <c:v>71.031000000000006</c:v>
                </c:pt>
                <c:pt idx="8960">
                  <c:v>69.051000000000002</c:v>
                </c:pt>
                <c:pt idx="8961">
                  <c:v>67.545000000000002</c:v>
                </c:pt>
                <c:pt idx="8962">
                  <c:v>33.457000000000001</c:v>
                </c:pt>
                <c:pt idx="8963">
                  <c:v>60.872999999999998</c:v>
                </c:pt>
                <c:pt idx="8964">
                  <c:v>63.390999999999998</c:v>
                </c:pt>
                <c:pt idx="8965">
                  <c:v>70.236000000000004</c:v>
                </c:pt>
                <c:pt idx="8966">
                  <c:v>73.152000000000001</c:v>
                </c:pt>
                <c:pt idx="8967">
                  <c:v>62.387999999999998</c:v>
                </c:pt>
                <c:pt idx="8968">
                  <c:v>59.920999999999999</c:v>
                </c:pt>
                <c:pt idx="8969">
                  <c:v>68.097999999999999</c:v>
                </c:pt>
                <c:pt idx="8970">
                  <c:v>32.146999999999998</c:v>
                </c:pt>
                <c:pt idx="8971">
                  <c:v>65.019000000000005</c:v>
                </c:pt>
                <c:pt idx="8972">
                  <c:v>64.179000000000002</c:v>
                </c:pt>
                <c:pt idx="8973">
                  <c:v>56.743000000000002</c:v>
                </c:pt>
                <c:pt idx="8974">
                  <c:v>70.266999999999996</c:v>
                </c:pt>
                <c:pt idx="8975">
                  <c:v>76.53</c:v>
                </c:pt>
                <c:pt idx="8976">
                  <c:v>64.076999999999998</c:v>
                </c:pt>
                <c:pt idx="8977">
                  <c:v>66.364999999999995</c:v>
                </c:pt>
                <c:pt idx="8978">
                  <c:v>69.218999999999994</c:v>
                </c:pt>
                <c:pt idx="8979">
                  <c:v>77.114999999999995</c:v>
                </c:pt>
                <c:pt idx="8980">
                  <c:v>74.236999999999995</c:v>
                </c:pt>
                <c:pt idx="8981">
                  <c:v>64.623999999999995</c:v>
                </c:pt>
                <c:pt idx="8982">
                  <c:v>71.840999999999994</c:v>
                </c:pt>
                <c:pt idx="8983">
                  <c:v>59.804000000000002</c:v>
                </c:pt>
                <c:pt idx="8984">
                  <c:v>77.677999999999997</c:v>
                </c:pt>
                <c:pt idx="8985">
                  <c:v>67.906000000000006</c:v>
                </c:pt>
                <c:pt idx="8986">
                  <c:v>47.899000000000001</c:v>
                </c:pt>
                <c:pt idx="8987">
                  <c:v>71.932000000000002</c:v>
                </c:pt>
                <c:pt idx="8988">
                  <c:v>73.531999999999996</c:v>
                </c:pt>
                <c:pt idx="8989">
                  <c:v>71.366</c:v>
                </c:pt>
                <c:pt idx="8990">
                  <c:v>77.587999999999994</c:v>
                </c:pt>
                <c:pt idx="8991">
                  <c:v>65.501999999999995</c:v>
                </c:pt>
                <c:pt idx="8992">
                  <c:v>79.81</c:v>
                </c:pt>
                <c:pt idx="8993">
                  <c:v>75.960999999999999</c:v>
                </c:pt>
                <c:pt idx="8994">
                  <c:v>73.606999999999999</c:v>
                </c:pt>
                <c:pt idx="8995">
                  <c:v>74.087999999999994</c:v>
                </c:pt>
                <c:pt idx="8996">
                  <c:v>67.468000000000004</c:v>
                </c:pt>
                <c:pt idx="8997">
                  <c:v>63.320999999999998</c:v>
                </c:pt>
                <c:pt idx="8998">
                  <c:v>54.228999999999999</c:v>
                </c:pt>
                <c:pt idx="8999">
                  <c:v>74.373999999999995</c:v>
                </c:pt>
                <c:pt idx="9000">
                  <c:v>74.224999999999994</c:v>
                </c:pt>
                <c:pt idx="9001">
                  <c:v>56.610999999999997</c:v>
                </c:pt>
                <c:pt idx="9002">
                  <c:v>69.760999999999996</c:v>
                </c:pt>
                <c:pt idx="9003">
                  <c:v>41.973999999999997</c:v>
                </c:pt>
                <c:pt idx="9004">
                  <c:v>77.063000000000002</c:v>
                </c:pt>
                <c:pt idx="9005">
                  <c:v>50.613999999999997</c:v>
                </c:pt>
                <c:pt idx="9006">
                  <c:v>72.915999999999997</c:v>
                </c:pt>
                <c:pt idx="9007">
                  <c:v>57.651000000000003</c:v>
                </c:pt>
                <c:pt idx="9008">
                  <c:v>69.866</c:v>
                </c:pt>
                <c:pt idx="9009">
                  <c:v>59.805</c:v>
                </c:pt>
                <c:pt idx="9010">
                  <c:v>76.457999999999998</c:v>
                </c:pt>
                <c:pt idx="9011">
                  <c:v>72.093999999999994</c:v>
                </c:pt>
                <c:pt idx="9012">
                  <c:v>76.882999999999996</c:v>
                </c:pt>
                <c:pt idx="9013">
                  <c:v>79.239999999999995</c:v>
                </c:pt>
                <c:pt idx="9014">
                  <c:v>78.177999999999997</c:v>
                </c:pt>
                <c:pt idx="9015">
                  <c:v>80.709000000000003</c:v>
                </c:pt>
                <c:pt idx="9016">
                  <c:v>75.911000000000001</c:v>
                </c:pt>
                <c:pt idx="9017">
                  <c:v>81.966999999999999</c:v>
                </c:pt>
                <c:pt idx="9018">
                  <c:v>79.037999999999997</c:v>
                </c:pt>
                <c:pt idx="9019">
                  <c:v>77.013000000000005</c:v>
                </c:pt>
                <c:pt idx="9020">
                  <c:v>78.254999999999995</c:v>
                </c:pt>
                <c:pt idx="9021">
                  <c:v>75.429000000000002</c:v>
                </c:pt>
                <c:pt idx="9022">
                  <c:v>67.355999999999995</c:v>
                </c:pt>
                <c:pt idx="9023">
                  <c:v>55.14</c:v>
                </c:pt>
                <c:pt idx="9024">
                  <c:v>70.040999999999997</c:v>
                </c:pt>
                <c:pt idx="9025">
                  <c:v>58.716000000000001</c:v>
                </c:pt>
                <c:pt idx="9026">
                  <c:v>61.514000000000003</c:v>
                </c:pt>
                <c:pt idx="9027">
                  <c:v>72.295000000000002</c:v>
                </c:pt>
                <c:pt idx="9028">
                  <c:v>78.304000000000002</c:v>
                </c:pt>
                <c:pt idx="9029">
                  <c:v>80.292000000000002</c:v>
                </c:pt>
                <c:pt idx="9030">
                  <c:v>79.462000000000003</c:v>
                </c:pt>
                <c:pt idx="9031">
                  <c:v>79.652000000000001</c:v>
                </c:pt>
                <c:pt idx="9032">
                  <c:v>78.040999999999997</c:v>
                </c:pt>
                <c:pt idx="9033">
                  <c:v>79.367000000000004</c:v>
                </c:pt>
                <c:pt idx="9034">
                  <c:v>81.268000000000001</c:v>
                </c:pt>
                <c:pt idx="9035">
                  <c:v>82.153000000000006</c:v>
                </c:pt>
                <c:pt idx="9036">
                  <c:v>79.754999999999995</c:v>
                </c:pt>
                <c:pt idx="9037">
                  <c:v>80.885999999999996</c:v>
                </c:pt>
                <c:pt idx="9038">
                  <c:v>82.173000000000002</c:v>
                </c:pt>
                <c:pt idx="9039">
                  <c:v>81.370999999999995</c:v>
                </c:pt>
                <c:pt idx="9040">
                  <c:v>81.728999999999999</c:v>
                </c:pt>
                <c:pt idx="9041">
                  <c:v>78.343999999999994</c:v>
                </c:pt>
                <c:pt idx="9042">
                  <c:v>78.516999999999996</c:v>
                </c:pt>
                <c:pt idx="9043">
                  <c:v>75.492000000000004</c:v>
                </c:pt>
                <c:pt idx="9044">
                  <c:v>71.688999999999993</c:v>
                </c:pt>
                <c:pt idx="9045">
                  <c:v>65.069999999999993</c:v>
                </c:pt>
                <c:pt idx="9046">
                  <c:v>57.136000000000003</c:v>
                </c:pt>
                <c:pt idx="9047">
                  <c:v>74.744</c:v>
                </c:pt>
                <c:pt idx="9048">
                  <c:v>77.293000000000006</c:v>
                </c:pt>
                <c:pt idx="9049">
                  <c:v>76.938999999999993</c:v>
                </c:pt>
                <c:pt idx="9050">
                  <c:v>82.626999999999995</c:v>
                </c:pt>
                <c:pt idx="9051">
                  <c:v>80.738</c:v>
                </c:pt>
                <c:pt idx="9052">
                  <c:v>82.409000000000006</c:v>
                </c:pt>
                <c:pt idx="9053">
                  <c:v>84.944999999999993</c:v>
                </c:pt>
                <c:pt idx="9054">
                  <c:v>83.212000000000003</c:v>
                </c:pt>
                <c:pt idx="9055">
                  <c:v>86.686999999999998</c:v>
                </c:pt>
                <c:pt idx="9056">
                  <c:v>84.043999999999997</c:v>
                </c:pt>
                <c:pt idx="9057">
                  <c:v>84.816000000000003</c:v>
                </c:pt>
                <c:pt idx="9058">
                  <c:v>83.031999999999996</c:v>
                </c:pt>
                <c:pt idx="9059">
                  <c:v>86.540999999999997</c:v>
                </c:pt>
                <c:pt idx="9060">
                  <c:v>83.950999999999993</c:v>
                </c:pt>
                <c:pt idx="9061">
                  <c:v>81.516000000000005</c:v>
                </c:pt>
                <c:pt idx="9062">
                  <c:v>78.144999999999996</c:v>
                </c:pt>
                <c:pt idx="9063">
                  <c:v>78.406999999999996</c:v>
                </c:pt>
                <c:pt idx="9064">
                  <c:v>78.209000000000003</c:v>
                </c:pt>
                <c:pt idx="9065">
                  <c:v>68.385999999999996</c:v>
                </c:pt>
                <c:pt idx="9066">
                  <c:v>48.6</c:v>
                </c:pt>
                <c:pt idx="9067">
                  <c:v>73.465999999999994</c:v>
                </c:pt>
                <c:pt idx="9068">
                  <c:v>74.171000000000006</c:v>
                </c:pt>
                <c:pt idx="9069">
                  <c:v>78.132000000000005</c:v>
                </c:pt>
                <c:pt idx="9070">
                  <c:v>81.634</c:v>
                </c:pt>
                <c:pt idx="9071">
                  <c:v>82.991</c:v>
                </c:pt>
                <c:pt idx="9072">
                  <c:v>84.688999999999993</c:v>
                </c:pt>
                <c:pt idx="9073">
                  <c:v>84.608000000000004</c:v>
                </c:pt>
                <c:pt idx="9074">
                  <c:v>86.828000000000003</c:v>
                </c:pt>
                <c:pt idx="9075">
                  <c:v>88.960999999999999</c:v>
                </c:pt>
                <c:pt idx="9076">
                  <c:v>86.286000000000001</c:v>
                </c:pt>
                <c:pt idx="9077">
                  <c:v>86.751999999999995</c:v>
                </c:pt>
                <c:pt idx="9078">
                  <c:v>88.616</c:v>
                </c:pt>
                <c:pt idx="9079">
                  <c:v>84.415999999999997</c:v>
                </c:pt>
                <c:pt idx="9080">
                  <c:v>88.120999999999995</c:v>
                </c:pt>
                <c:pt idx="9081">
                  <c:v>84.477000000000004</c:v>
                </c:pt>
                <c:pt idx="9082">
                  <c:v>85.510999999999996</c:v>
                </c:pt>
                <c:pt idx="9083">
                  <c:v>81.484999999999999</c:v>
                </c:pt>
                <c:pt idx="9084">
                  <c:v>86.47</c:v>
                </c:pt>
                <c:pt idx="9085">
                  <c:v>76.475999999999999</c:v>
                </c:pt>
                <c:pt idx="9086">
                  <c:v>72.040999999999997</c:v>
                </c:pt>
                <c:pt idx="9087">
                  <c:v>62.712000000000003</c:v>
                </c:pt>
                <c:pt idx="9088">
                  <c:v>70.16</c:v>
                </c:pt>
                <c:pt idx="9089">
                  <c:v>74.733000000000004</c:v>
                </c:pt>
                <c:pt idx="9090">
                  <c:v>82.524000000000001</c:v>
                </c:pt>
                <c:pt idx="9091">
                  <c:v>83.114000000000004</c:v>
                </c:pt>
                <c:pt idx="9092">
                  <c:v>87.012</c:v>
                </c:pt>
                <c:pt idx="9093">
                  <c:v>86.027000000000001</c:v>
                </c:pt>
                <c:pt idx="9094">
                  <c:v>87.662999999999997</c:v>
                </c:pt>
                <c:pt idx="9095">
                  <c:v>89.13</c:v>
                </c:pt>
                <c:pt idx="9096">
                  <c:v>88.734999999999999</c:v>
                </c:pt>
                <c:pt idx="9097">
                  <c:v>89.263000000000005</c:v>
                </c:pt>
                <c:pt idx="9098">
                  <c:v>88.620999999999995</c:v>
                </c:pt>
                <c:pt idx="9099">
                  <c:v>89.926000000000002</c:v>
                </c:pt>
                <c:pt idx="9100">
                  <c:v>90.293999999999997</c:v>
                </c:pt>
                <c:pt idx="9101">
                  <c:v>88.233000000000004</c:v>
                </c:pt>
                <c:pt idx="9102">
                  <c:v>86.795000000000002</c:v>
                </c:pt>
                <c:pt idx="9103">
                  <c:v>87.522000000000006</c:v>
                </c:pt>
                <c:pt idx="9104">
                  <c:v>81.296000000000006</c:v>
                </c:pt>
                <c:pt idx="9105">
                  <c:v>85.417000000000002</c:v>
                </c:pt>
                <c:pt idx="9106">
                  <c:v>77.14</c:v>
                </c:pt>
                <c:pt idx="9107">
                  <c:v>80.772000000000006</c:v>
                </c:pt>
                <c:pt idx="9108">
                  <c:v>60.588000000000001</c:v>
                </c:pt>
                <c:pt idx="9109">
                  <c:v>73.891000000000005</c:v>
                </c:pt>
                <c:pt idx="9110">
                  <c:v>80.263999999999996</c:v>
                </c:pt>
                <c:pt idx="9111">
                  <c:v>81.42</c:v>
                </c:pt>
                <c:pt idx="9112">
                  <c:v>85.447000000000003</c:v>
                </c:pt>
                <c:pt idx="9113">
                  <c:v>86.619</c:v>
                </c:pt>
                <c:pt idx="9114">
                  <c:v>88.168999999999997</c:v>
                </c:pt>
                <c:pt idx="9115">
                  <c:v>90.388000000000005</c:v>
                </c:pt>
                <c:pt idx="9116">
                  <c:v>89.385000000000005</c:v>
                </c:pt>
                <c:pt idx="9117">
                  <c:v>91.745999999999995</c:v>
                </c:pt>
                <c:pt idx="9118">
                  <c:v>91.09</c:v>
                </c:pt>
                <c:pt idx="9119">
                  <c:v>90.914000000000001</c:v>
                </c:pt>
                <c:pt idx="9120">
                  <c:v>90.91</c:v>
                </c:pt>
                <c:pt idx="9121">
                  <c:v>90.832999999999998</c:v>
                </c:pt>
                <c:pt idx="9122">
                  <c:v>89.619</c:v>
                </c:pt>
                <c:pt idx="9123">
                  <c:v>88.009</c:v>
                </c:pt>
                <c:pt idx="9124">
                  <c:v>89.423000000000002</c:v>
                </c:pt>
                <c:pt idx="9125">
                  <c:v>88.134</c:v>
                </c:pt>
                <c:pt idx="9126">
                  <c:v>84.409000000000006</c:v>
                </c:pt>
                <c:pt idx="9127">
                  <c:v>79.724999999999994</c:v>
                </c:pt>
                <c:pt idx="9128">
                  <c:v>78.233000000000004</c:v>
                </c:pt>
                <c:pt idx="9129">
                  <c:v>75.072000000000003</c:v>
                </c:pt>
                <c:pt idx="9130">
                  <c:v>70.19</c:v>
                </c:pt>
                <c:pt idx="9131">
                  <c:v>81.319000000000003</c:v>
                </c:pt>
                <c:pt idx="9132">
                  <c:v>80.793000000000006</c:v>
                </c:pt>
                <c:pt idx="9133">
                  <c:v>85.575000000000003</c:v>
                </c:pt>
                <c:pt idx="9134">
                  <c:v>86.328000000000003</c:v>
                </c:pt>
                <c:pt idx="9135">
                  <c:v>89.878</c:v>
                </c:pt>
                <c:pt idx="9136">
                  <c:v>89.471000000000004</c:v>
                </c:pt>
                <c:pt idx="9137">
                  <c:v>90.551000000000002</c:v>
                </c:pt>
                <c:pt idx="9138">
                  <c:v>91.831999999999994</c:v>
                </c:pt>
                <c:pt idx="9139">
                  <c:v>91.930999999999997</c:v>
                </c:pt>
                <c:pt idx="9140">
                  <c:v>92.242000000000004</c:v>
                </c:pt>
                <c:pt idx="9141">
                  <c:v>91.66</c:v>
                </c:pt>
                <c:pt idx="9142">
                  <c:v>92.388999999999996</c:v>
                </c:pt>
                <c:pt idx="9143">
                  <c:v>91.058999999999997</c:v>
                </c:pt>
                <c:pt idx="9144">
                  <c:v>90.703000000000003</c:v>
                </c:pt>
                <c:pt idx="9145">
                  <c:v>89.676000000000002</c:v>
                </c:pt>
                <c:pt idx="9146">
                  <c:v>87.900999999999996</c:v>
                </c:pt>
                <c:pt idx="9147">
                  <c:v>84.453999999999994</c:v>
                </c:pt>
                <c:pt idx="9148">
                  <c:v>81.165000000000006</c:v>
                </c:pt>
                <c:pt idx="9149">
                  <c:v>78.942999999999998</c:v>
                </c:pt>
                <c:pt idx="9150">
                  <c:v>58.024000000000001</c:v>
                </c:pt>
                <c:pt idx="9151">
                  <c:v>64.054000000000002</c:v>
                </c:pt>
                <c:pt idx="9152">
                  <c:v>80.92</c:v>
                </c:pt>
                <c:pt idx="9153">
                  <c:v>86.236999999999995</c:v>
                </c:pt>
                <c:pt idx="9154">
                  <c:v>88.480999999999995</c:v>
                </c:pt>
                <c:pt idx="9155">
                  <c:v>90.277000000000001</c:v>
                </c:pt>
                <c:pt idx="9156">
                  <c:v>89.914000000000001</c:v>
                </c:pt>
                <c:pt idx="9157">
                  <c:v>90.331000000000003</c:v>
                </c:pt>
                <c:pt idx="9158">
                  <c:v>91.951999999999998</c:v>
                </c:pt>
                <c:pt idx="9159">
                  <c:v>93.203000000000003</c:v>
                </c:pt>
                <c:pt idx="9160">
                  <c:v>92.506</c:v>
                </c:pt>
                <c:pt idx="9161">
                  <c:v>92.768000000000001</c:v>
                </c:pt>
                <c:pt idx="9162">
                  <c:v>92.522999999999996</c:v>
                </c:pt>
                <c:pt idx="9163">
                  <c:v>92.444999999999993</c:v>
                </c:pt>
                <c:pt idx="9164">
                  <c:v>92.402000000000001</c:v>
                </c:pt>
                <c:pt idx="9165">
                  <c:v>91.269000000000005</c:v>
                </c:pt>
                <c:pt idx="9166">
                  <c:v>89.632000000000005</c:v>
                </c:pt>
                <c:pt idx="9167">
                  <c:v>88.03</c:v>
                </c:pt>
                <c:pt idx="9168">
                  <c:v>86.971999999999994</c:v>
                </c:pt>
                <c:pt idx="9169">
                  <c:v>82.733999999999995</c:v>
                </c:pt>
                <c:pt idx="9170">
                  <c:v>77.652000000000001</c:v>
                </c:pt>
                <c:pt idx="9171">
                  <c:v>63.283000000000001</c:v>
                </c:pt>
                <c:pt idx="9172">
                  <c:v>78.932000000000002</c:v>
                </c:pt>
                <c:pt idx="9173">
                  <c:v>84.614999999999995</c:v>
                </c:pt>
                <c:pt idx="9174">
                  <c:v>85.834000000000003</c:v>
                </c:pt>
                <c:pt idx="9175">
                  <c:v>86.293000000000006</c:v>
                </c:pt>
                <c:pt idx="9176">
                  <c:v>90.307000000000002</c:v>
                </c:pt>
                <c:pt idx="9177">
                  <c:v>91.981999999999999</c:v>
                </c:pt>
                <c:pt idx="9178">
                  <c:v>91.484999999999999</c:v>
                </c:pt>
                <c:pt idx="9179">
                  <c:v>94.221999999999994</c:v>
                </c:pt>
                <c:pt idx="9180">
                  <c:v>92.1</c:v>
                </c:pt>
                <c:pt idx="9181">
                  <c:v>94.614999999999995</c:v>
                </c:pt>
                <c:pt idx="9182">
                  <c:v>93.492000000000004</c:v>
                </c:pt>
                <c:pt idx="9183">
                  <c:v>94.331999999999994</c:v>
                </c:pt>
                <c:pt idx="9184">
                  <c:v>91.155000000000001</c:v>
                </c:pt>
                <c:pt idx="9185">
                  <c:v>92.415000000000006</c:v>
                </c:pt>
                <c:pt idx="9186">
                  <c:v>89.366</c:v>
                </c:pt>
                <c:pt idx="9187">
                  <c:v>88.739000000000004</c:v>
                </c:pt>
                <c:pt idx="9188">
                  <c:v>88.186000000000007</c:v>
                </c:pt>
                <c:pt idx="9189">
                  <c:v>85.087000000000003</c:v>
                </c:pt>
                <c:pt idx="9190">
                  <c:v>83.031000000000006</c:v>
                </c:pt>
                <c:pt idx="9191">
                  <c:v>68.506</c:v>
                </c:pt>
                <c:pt idx="9192">
                  <c:v>66.355999999999995</c:v>
                </c:pt>
                <c:pt idx="9193">
                  <c:v>74.661000000000001</c:v>
                </c:pt>
                <c:pt idx="9194">
                  <c:v>78.62</c:v>
                </c:pt>
                <c:pt idx="9195">
                  <c:v>83.858999999999995</c:v>
                </c:pt>
                <c:pt idx="9196">
                  <c:v>87.013999999999996</c:v>
                </c:pt>
                <c:pt idx="9197">
                  <c:v>88.186999999999998</c:v>
                </c:pt>
                <c:pt idx="9198">
                  <c:v>91.305999999999997</c:v>
                </c:pt>
                <c:pt idx="9199">
                  <c:v>90.364999999999995</c:v>
                </c:pt>
                <c:pt idx="9200">
                  <c:v>88.03</c:v>
                </c:pt>
                <c:pt idx="9201">
                  <c:v>93.302000000000007</c:v>
                </c:pt>
                <c:pt idx="9202">
                  <c:v>93.733000000000004</c:v>
                </c:pt>
                <c:pt idx="9203">
                  <c:v>90.975999999999999</c:v>
                </c:pt>
                <c:pt idx="9204">
                  <c:v>94.51</c:v>
                </c:pt>
                <c:pt idx="9205">
                  <c:v>90.463999999999999</c:v>
                </c:pt>
                <c:pt idx="9206">
                  <c:v>92.784999999999997</c:v>
                </c:pt>
                <c:pt idx="9207">
                  <c:v>88.85</c:v>
                </c:pt>
                <c:pt idx="9208">
                  <c:v>90.963999999999999</c:v>
                </c:pt>
                <c:pt idx="9209">
                  <c:v>80.929000000000002</c:v>
                </c:pt>
                <c:pt idx="9210">
                  <c:v>86.563999999999993</c:v>
                </c:pt>
                <c:pt idx="9211">
                  <c:v>78.314999999999998</c:v>
                </c:pt>
                <c:pt idx="9212">
                  <c:v>78.504999999999995</c:v>
                </c:pt>
                <c:pt idx="9213">
                  <c:v>63.098999999999997</c:v>
                </c:pt>
                <c:pt idx="9214">
                  <c:v>74.275000000000006</c:v>
                </c:pt>
                <c:pt idx="9215">
                  <c:v>70.459999999999994</c:v>
                </c:pt>
                <c:pt idx="9216">
                  <c:v>85.6</c:v>
                </c:pt>
                <c:pt idx="9217">
                  <c:v>81.131</c:v>
                </c:pt>
                <c:pt idx="9218">
                  <c:v>86.861999999999995</c:v>
                </c:pt>
                <c:pt idx="9219">
                  <c:v>87.381</c:v>
                </c:pt>
                <c:pt idx="9220">
                  <c:v>87.626000000000005</c:v>
                </c:pt>
                <c:pt idx="9221">
                  <c:v>89.281999999999996</c:v>
                </c:pt>
                <c:pt idx="9222">
                  <c:v>90.311999999999998</c:v>
                </c:pt>
                <c:pt idx="9223">
                  <c:v>91.168000000000006</c:v>
                </c:pt>
                <c:pt idx="9224">
                  <c:v>87.295000000000002</c:v>
                </c:pt>
                <c:pt idx="9225">
                  <c:v>84.9</c:v>
                </c:pt>
                <c:pt idx="9226">
                  <c:v>89.984999999999999</c:v>
                </c:pt>
                <c:pt idx="9227">
                  <c:v>90.128</c:v>
                </c:pt>
                <c:pt idx="9228">
                  <c:v>85.25</c:v>
                </c:pt>
                <c:pt idx="9229">
                  <c:v>90.924000000000007</c:v>
                </c:pt>
                <c:pt idx="9230">
                  <c:v>78.209000000000003</c:v>
                </c:pt>
                <c:pt idx="9231">
                  <c:v>84.828999999999994</c:v>
                </c:pt>
                <c:pt idx="9232">
                  <c:v>55.603999999999999</c:v>
                </c:pt>
                <c:pt idx="9233">
                  <c:v>76.715999999999994</c:v>
                </c:pt>
                <c:pt idx="9234">
                  <c:v>83.25</c:v>
                </c:pt>
                <c:pt idx="9235">
                  <c:v>42.488</c:v>
                </c:pt>
                <c:pt idx="9236">
                  <c:v>81.396000000000001</c:v>
                </c:pt>
                <c:pt idx="9237">
                  <c:v>78.281000000000006</c:v>
                </c:pt>
                <c:pt idx="9238">
                  <c:v>81.594999999999999</c:v>
                </c:pt>
                <c:pt idx="9239">
                  <c:v>83.903000000000006</c:v>
                </c:pt>
                <c:pt idx="9240">
                  <c:v>79.995999999999995</c:v>
                </c:pt>
                <c:pt idx="9241">
                  <c:v>87.515000000000001</c:v>
                </c:pt>
                <c:pt idx="9242">
                  <c:v>81.292000000000002</c:v>
                </c:pt>
                <c:pt idx="9243">
                  <c:v>85.097999999999999</c:v>
                </c:pt>
                <c:pt idx="9244">
                  <c:v>85.513000000000005</c:v>
                </c:pt>
                <c:pt idx="9245">
                  <c:v>85.268000000000001</c:v>
                </c:pt>
                <c:pt idx="9246">
                  <c:v>85.456000000000003</c:v>
                </c:pt>
                <c:pt idx="9247">
                  <c:v>85.444999999999993</c:v>
                </c:pt>
                <c:pt idx="9248">
                  <c:v>86.71</c:v>
                </c:pt>
                <c:pt idx="9249">
                  <c:v>79.619</c:v>
                </c:pt>
                <c:pt idx="9250">
                  <c:v>80.703000000000003</c:v>
                </c:pt>
                <c:pt idx="9251">
                  <c:v>73.143000000000001</c:v>
                </c:pt>
                <c:pt idx="9252">
                  <c:v>75.936999999999998</c:v>
                </c:pt>
                <c:pt idx="9253">
                  <c:v>80.525000000000006</c:v>
                </c:pt>
                <c:pt idx="9254">
                  <c:v>79.141999999999996</c:v>
                </c:pt>
                <c:pt idx="9255">
                  <c:v>70.617999999999995</c:v>
                </c:pt>
                <c:pt idx="9256">
                  <c:v>72.706000000000003</c:v>
                </c:pt>
                <c:pt idx="9257">
                  <c:v>81.215000000000003</c:v>
                </c:pt>
                <c:pt idx="9258">
                  <c:v>82.287999999999997</c:v>
                </c:pt>
                <c:pt idx="9259">
                  <c:v>80.177000000000007</c:v>
                </c:pt>
                <c:pt idx="9260">
                  <c:v>79.912999999999997</c:v>
                </c:pt>
                <c:pt idx="9261">
                  <c:v>82.456999999999994</c:v>
                </c:pt>
                <c:pt idx="9262">
                  <c:v>82.415999999999997</c:v>
                </c:pt>
                <c:pt idx="9263">
                  <c:v>79.016999999999996</c:v>
                </c:pt>
                <c:pt idx="9264">
                  <c:v>79.436000000000007</c:v>
                </c:pt>
                <c:pt idx="9265">
                  <c:v>79.091999999999999</c:v>
                </c:pt>
                <c:pt idx="9266">
                  <c:v>80.405000000000001</c:v>
                </c:pt>
                <c:pt idx="9267">
                  <c:v>72.587999999999994</c:v>
                </c:pt>
                <c:pt idx="9268">
                  <c:v>74.228999999999999</c:v>
                </c:pt>
                <c:pt idx="9269">
                  <c:v>78.506</c:v>
                </c:pt>
                <c:pt idx="9270">
                  <c:v>72.430999999999997</c:v>
                </c:pt>
                <c:pt idx="9271">
                  <c:v>69.83</c:v>
                </c:pt>
                <c:pt idx="9272">
                  <c:v>78.756</c:v>
                </c:pt>
                <c:pt idx="9273">
                  <c:v>77.882999999999996</c:v>
                </c:pt>
                <c:pt idx="9274">
                  <c:v>62.194000000000003</c:v>
                </c:pt>
                <c:pt idx="9275">
                  <c:v>67.567999999999998</c:v>
                </c:pt>
                <c:pt idx="9276">
                  <c:v>65.611999999999995</c:v>
                </c:pt>
                <c:pt idx="9277">
                  <c:v>59.475000000000001</c:v>
                </c:pt>
                <c:pt idx="9278">
                  <c:v>60.411999999999999</c:v>
                </c:pt>
                <c:pt idx="9279">
                  <c:v>44.177</c:v>
                </c:pt>
                <c:pt idx="9280">
                  <c:v>51.204999999999998</c:v>
                </c:pt>
                <c:pt idx="9281">
                  <c:v>60.21</c:v>
                </c:pt>
                <c:pt idx="9282">
                  <c:v>72.581999999999994</c:v>
                </c:pt>
                <c:pt idx="9283">
                  <c:v>68.081999999999994</c:v>
                </c:pt>
                <c:pt idx="9284">
                  <c:v>40.091999999999999</c:v>
                </c:pt>
                <c:pt idx="9285">
                  <c:v>72.335999999999999</c:v>
                </c:pt>
                <c:pt idx="9286">
                  <c:v>80.995999999999995</c:v>
                </c:pt>
                <c:pt idx="9287">
                  <c:v>80.385999999999996</c:v>
                </c:pt>
                <c:pt idx="9288">
                  <c:v>73.489000000000004</c:v>
                </c:pt>
                <c:pt idx="9289">
                  <c:v>72.445999999999998</c:v>
                </c:pt>
                <c:pt idx="9290">
                  <c:v>73.858000000000004</c:v>
                </c:pt>
                <c:pt idx="9291">
                  <c:v>76.73</c:v>
                </c:pt>
                <c:pt idx="9292">
                  <c:v>72.790999999999997</c:v>
                </c:pt>
                <c:pt idx="9293">
                  <c:v>62.244999999999997</c:v>
                </c:pt>
                <c:pt idx="9294">
                  <c:v>57.436999999999998</c:v>
                </c:pt>
                <c:pt idx="9295">
                  <c:v>61.258000000000003</c:v>
                </c:pt>
                <c:pt idx="9296">
                  <c:v>68.266000000000005</c:v>
                </c:pt>
                <c:pt idx="9297">
                  <c:v>64.528999999999996</c:v>
                </c:pt>
                <c:pt idx="9298">
                  <c:v>49.652999999999999</c:v>
                </c:pt>
                <c:pt idx="9299">
                  <c:v>66.593999999999994</c:v>
                </c:pt>
                <c:pt idx="9300">
                  <c:v>68.269000000000005</c:v>
                </c:pt>
                <c:pt idx="9301">
                  <c:v>69.622</c:v>
                </c:pt>
                <c:pt idx="9302">
                  <c:v>61.164000000000001</c:v>
                </c:pt>
                <c:pt idx="9303">
                  <c:v>43.274999999999999</c:v>
                </c:pt>
                <c:pt idx="9304">
                  <c:v>61.795999999999999</c:v>
                </c:pt>
                <c:pt idx="9305">
                  <c:v>65.450999999999993</c:v>
                </c:pt>
                <c:pt idx="9306">
                  <c:v>58.006</c:v>
                </c:pt>
                <c:pt idx="9307">
                  <c:v>32.89</c:v>
                </c:pt>
                <c:pt idx="9308">
                  <c:v>62.17</c:v>
                </c:pt>
                <c:pt idx="9309">
                  <c:v>70.3</c:v>
                </c:pt>
                <c:pt idx="9310">
                  <c:v>52.031999999999996</c:v>
                </c:pt>
                <c:pt idx="9311">
                  <c:v>70.837000000000003</c:v>
                </c:pt>
                <c:pt idx="9312">
                  <c:v>70.007000000000005</c:v>
                </c:pt>
                <c:pt idx="9313">
                  <c:v>62.183</c:v>
                </c:pt>
                <c:pt idx="9314">
                  <c:v>33.905999999999999</c:v>
                </c:pt>
                <c:pt idx="9315">
                  <c:v>41.643000000000001</c:v>
                </c:pt>
                <c:pt idx="9316">
                  <c:v>68.319999999999993</c:v>
                </c:pt>
                <c:pt idx="9317">
                  <c:v>67.254000000000005</c:v>
                </c:pt>
                <c:pt idx="9318">
                  <c:v>48.470999999999997</c:v>
                </c:pt>
                <c:pt idx="9319">
                  <c:v>65.906999999999996</c:v>
                </c:pt>
                <c:pt idx="9320">
                  <c:v>57.966000000000001</c:v>
                </c:pt>
                <c:pt idx="9321">
                  <c:v>53.746000000000002</c:v>
                </c:pt>
                <c:pt idx="9322">
                  <c:v>60.091000000000001</c:v>
                </c:pt>
                <c:pt idx="9323">
                  <c:v>62.716999999999999</c:v>
                </c:pt>
                <c:pt idx="9324">
                  <c:v>67.971999999999994</c:v>
                </c:pt>
                <c:pt idx="9325">
                  <c:v>77.224999999999994</c:v>
                </c:pt>
                <c:pt idx="9326">
                  <c:v>70.48</c:v>
                </c:pt>
                <c:pt idx="9327">
                  <c:v>73.245999999999995</c:v>
                </c:pt>
                <c:pt idx="9328">
                  <c:v>74.834000000000003</c:v>
                </c:pt>
                <c:pt idx="9329">
                  <c:v>71.376999999999995</c:v>
                </c:pt>
                <c:pt idx="9330">
                  <c:v>74.578000000000003</c:v>
                </c:pt>
                <c:pt idx="9331">
                  <c:v>69.116</c:v>
                </c:pt>
                <c:pt idx="9332">
                  <c:v>63.280999999999999</c:v>
                </c:pt>
                <c:pt idx="9333">
                  <c:v>73.710999999999999</c:v>
                </c:pt>
                <c:pt idx="9334">
                  <c:v>70.938999999999993</c:v>
                </c:pt>
                <c:pt idx="9335">
                  <c:v>68.959000000000003</c:v>
                </c:pt>
                <c:pt idx="9336">
                  <c:v>67.262</c:v>
                </c:pt>
                <c:pt idx="9337">
                  <c:v>45.872999999999998</c:v>
                </c:pt>
                <c:pt idx="9338">
                  <c:v>62.009</c:v>
                </c:pt>
                <c:pt idx="9339">
                  <c:v>62.704999999999998</c:v>
                </c:pt>
                <c:pt idx="9340">
                  <c:v>70.058999999999997</c:v>
                </c:pt>
                <c:pt idx="9341">
                  <c:v>73.305999999999997</c:v>
                </c:pt>
                <c:pt idx="9342">
                  <c:v>61.179000000000002</c:v>
                </c:pt>
                <c:pt idx="9343">
                  <c:v>60.223999999999997</c:v>
                </c:pt>
                <c:pt idx="9344">
                  <c:v>67.724000000000004</c:v>
                </c:pt>
                <c:pt idx="9345">
                  <c:v>37.619999999999997</c:v>
                </c:pt>
                <c:pt idx="9346">
                  <c:v>65.108999999999995</c:v>
                </c:pt>
                <c:pt idx="9347">
                  <c:v>63.670999999999999</c:v>
                </c:pt>
                <c:pt idx="9348">
                  <c:v>58.26</c:v>
                </c:pt>
                <c:pt idx="9349">
                  <c:v>69.963999999999999</c:v>
                </c:pt>
                <c:pt idx="9350">
                  <c:v>76.527000000000001</c:v>
                </c:pt>
                <c:pt idx="9351">
                  <c:v>63.588000000000001</c:v>
                </c:pt>
                <c:pt idx="9352">
                  <c:v>67.290000000000006</c:v>
                </c:pt>
                <c:pt idx="9353">
                  <c:v>69.685000000000002</c:v>
                </c:pt>
                <c:pt idx="9354">
                  <c:v>77.186999999999998</c:v>
                </c:pt>
                <c:pt idx="9355">
                  <c:v>74.073999999999998</c:v>
                </c:pt>
                <c:pt idx="9356">
                  <c:v>65.284999999999997</c:v>
                </c:pt>
                <c:pt idx="9357">
                  <c:v>71.613</c:v>
                </c:pt>
                <c:pt idx="9358">
                  <c:v>61.298000000000002</c:v>
                </c:pt>
                <c:pt idx="9359">
                  <c:v>77.927000000000007</c:v>
                </c:pt>
                <c:pt idx="9360">
                  <c:v>66.738</c:v>
                </c:pt>
                <c:pt idx="9361">
                  <c:v>48.771999999999998</c:v>
                </c:pt>
                <c:pt idx="9362">
                  <c:v>72.495000000000005</c:v>
                </c:pt>
                <c:pt idx="9363">
                  <c:v>73.12</c:v>
                </c:pt>
                <c:pt idx="9364">
                  <c:v>70.977000000000004</c:v>
                </c:pt>
                <c:pt idx="9365">
                  <c:v>77.522999999999996</c:v>
                </c:pt>
                <c:pt idx="9366">
                  <c:v>64.942999999999998</c:v>
                </c:pt>
                <c:pt idx="9367">
                  <c:v>79.858000000000004</c:v>
                </c:pt>
                <c:pt idx="9368">
                  <c:v>75.64</c:v>
                </c:pt>
                <c:pt idx="9369">
                  <c:v>74.007999999999996</c:v>
                </c:pt>
                <c:pt idx="9370">
                  <c:v>74.313999999999993</c:v>
                </c:pt>
                <c:pt idx="9371">
                  <c:v>68.412999999999997</c:v>
                </c:pt>
                <c:pt idx="9372">
                  <c:v>62.765999999999998</c:v>
                </c:pt>
                <c:pt idx="9373">
                  <c:v>50.061</c:v>
                </c:pt>
                <c:pt idx="9374">
                  <c:v>74.772999999999996</c:v>
                </c:pt>
                <c:pt idx="9375">
                  <c:v>73.662999999999997</c:v>
                </c:pt>
                <c:pt idx="9376">
                  <c:v>51.844999999999999</c:v>
                </c:pt>
                <c:pt idx="9377">
                  <c:v>68.302999999999997</c:v>
                </c:pt>
                <c:pt idx="9378">
                  <c:v>53.533000000000001</c:v>
                </c:pt>
                <c:pt idx="9379">
                  <c:v>76.599999999999994</c:v>
                </c:pt>
                <c:pt idx="9380">
                  <c:v>55.22</c:v>
                </c:pt>
                <c:pt idx="9381">
                  <c:v>72.766999999999996</c:v>
                </c:pt>
                <c:pt idx="9382">
                  <c:v>58.752000000000002</c:v>
                </c:pt>
                <c:pt idx="9383">
                  <c:v>68.984999999999999</c:v>
                </c:pt>
                <c:pt idx="9384">
                  <c:v>58.564999999999998</c:v>
                </c:pt>
                <c:pt idx="9385">
                  <c:v>76.626000000000005</c:v>
                </c:pt>
                <c:pt idx="9386">
                  <c:v>72.477000000000004</c:v>
                </c:pt>
                <c:pt idx="9387">
                  <c:v>76.873999999999995</c:v>
                </c:pt>
                <c:pt idx="9388">
                  <c:v>79.156000000000006</c:v>
                </c:pt>
                <c:pt idx="9389">
                  <c:v>78.370999999999995</c:v>
                </c:pt>
                <c:pt idx="9390">
                  <c:v>80.986000000000004</c:v>
                </c:pt>
                <c:pt idx="9391">
                  <c:v>76.322000000000003</c:v>
                </c:pt>
                <c:pt idx="9392">
                  <c:v>81.566000000000003</c:v>
                </c:pt>
                <c:pt idx="9393">
                  <c:v>79.442999999999998</c:v>
                </c:pt>
                <c:pt idx="9394">
                  <c:v>77.325999999999993</c:v>
                </c:pt>
                <c:pt idx="9395">
                  <c:v>77.429000000000002</c:v>
                </c:pt>
                <c:pt idx="9396">
                  <c:v>75.781999999999996</c:v>
                </c:pt>
                <c:pt idx="9397">
                  <c:v>68.120999999999995</c:v>
                </c:pt>
                <c:pt idx="9398">
                  <c:v>39.137</c:v>
                </c:pt>
                <c:pt idx="9399">
                  <c:v>69.201999999999998</c:v>
                </c:pt>
                <c:pt idx="9400">
                  <c:v>57.438000000000002</c:v>
                </c:pt>
                <c:pt idx="9401">
                  <c:v>62.061999999999998</c:v>
                </c:pt>
                <c:pt idx="9402">
                  <c:v>72.92</c:v>
                </c:pt>
                <c:pt idx="9403">
                  <c:v>77.984999999999999</c:v>
                </c:pt>
                <c:pt idx="9404">
                  <c:v>80.497</c:v>
                </c:pt>
                <c:pt idx="9405">
                  <c:v>79.34</c:v>
                </c:pt>
                <c:pt idx="9406">
                  <c:v>79.855999999999995</c:v>
                </c:pt>
                <c:pt idx="9407">
                  <c:v>78.106999999999999</c:v>
                </c:pt>
                <c:pt idx="9408">
                  <c:v>79.132000000000005</c:v>
                </c:pt>
                <c:pt idx="9409">
                  <c:v>80.772000000000006</c:v>
                </c:pt>
                <c:pt idx="9410">
                  <c:v>82.287999999999997</c:v>
                </c:pt>
                <c:pt idx="9411">
                  <c:v>79.994</c:v>
                </c:pt>
                <c:pt idx="9412">
                  <c:v>80.248000000000005</c:v>
                </c:pt>
                <c:pt idx="9413">
                  <c:v>82.343000000000004</c:v>
                </c:pt>
                <c:pt idx="9414">
                  <c:v>81.616</c:v>
                </c:pt>
                <c:pt idx="9415">
                  <c:v>80.863</c:v>
                </c:pt>
                <c:pt idx="9416">
                  <c:v>78.688000000000002</c:v>
                </c:pt>
                <c:pt idx="9417">
                  <c:v>78.722999999999999</c:v>
                </c:pt>
                <c:pt idx="9418">
                  <c:v>75.819999999999993</c:v>
                </c:pt>
                <c:pt idx="9419">
                  <c:v>70.251000000000005</c:v>
                </c:pt>
                <c:pt idx="9420">
                  <c:v>66.501999999999995</c:v>
                </c:pt>
                <c:pt idx="9421">
                  <c:v>54.292000000000002</c:v>
                </c:pt>
                <c:pt idx="9422">
                  <c:v>75.192999999999998</c:v>
                </c:pt>
                <c:pt idx="9423">
                  <c:v>77.085999999999999</c:v>
                </c:pt>
                <c:pt idx="9424">
                  <c:v>77.210999999999999</c:v>
                </c:pt>
                <c:pt idx="9425">
                  <c:v>82.594999999999999</c:v>
                </c:pt>
                <c:pt idx="9426">
                  <c:v>80.793000000000006</c:v>
                </c:pt>
                <c:pt idx="9427">
                  <c:v>82.54</c:v>
                </c:pt>
                <c:pt idx="9428">
                  <c:v>85.268000000000001</c:v>
                </c:pt>
                <c:pt idx="9429">
                  <c:v>82.739000000000004</c:v>
                </c:pt>
                <c:pt idx="9430">
                  <c:v>86.834000000000003</c:v>
                </c:pt>
                <c:pt idx="9431">
                  <c:v>84.450999999999993</c:v>
                </c:pt>
                <c:pt idx="9432">
                  <c:v>84.302999999999997</c:v>
                </c:pt>
                <c:pt idx="9433">
                  <c:v>83.355999999999995</c:v>
                </c:pt>
                <c:pt idx="9434">
                  <c:v>86.81</c:v>
                </c:pt>
                <c:pt idx="9435">
                  <c:v>83.328999999999994</c:v>
                </c:pt>
                <c:pt idx="9436">
                  <c:v>82.016000000000005</c:v>
                </c:pt>
                <c:pt idx="9437">
                  <c:v>78.694000000000003</c:v>
                </c:pt>
                <c:pt idx="9438">
                  <c:v>78.843000000000004</c:v>
                </c:pt>
                <c:pt idx="9439">
                  <c:v>77.384</c:v>
                </c:pt>
                <c:pt idx="9440">
                  <c:v>70.379000000000005</c:v>
                </c:pt>
                <c:pt idx="9441">
                  <c:v>22.349</c:v>
                </c:pt>
                <c:pt idx="9442">
                  <c:v>74.055000000000007</c:v>
                </c:pt>
                <c:pt idx="9443">
                  <c:v>73.58</c:v>
                </c:pt>
                <c:pt idx="9444">
                  <c:v>77.962999999999994</c:v>
                </c:pt>
                <c:pt idx="9445">
                  <c:v>81.63</c:v>
                </c:pt>
                <c:pt idx="9446">
                  <c:v>82.924000000000007</c:v>
                </c:pt>
                <c:pt idx="9447">
                  <c:v>84.706999999999994</c:v>
                </c:pt>
                <c:pt idx="9448">
                  <c:v>84.84</c:v>
                </c:pt>
                <c:pt idx="9449">
                  <c:v>86.378</c:v>
                </c:pt>
                <c:pt idx="9450">
                  <c:v>89.037000000000006</c:v>
                </c:pt>
                <c:pt idx="9451">
                  <c:v>86.61</c:v>
                </c:pt>
                <c:pt idx="9452">
                  <c:v>85.954999999999998</c:v>
                </c:pt>
                <c:pt idx="9453">
                  <c:v>88.771000000000001</c:v>
                </c:pt>
                <c:pt idx="9454">
                  <c:v>84.614000000000004</c:v>
                </c:pt>
                <c:pt idx="9455">
                  <c:v>88.340999999999994</c:v>
                </c:pt>
                <c:pt idx="9456">
                  <c:v>83.742999999999995</c:v>
                </c:pt>
                <c:pt idx="9457">
                  <c:v>85.763999999999996</c:v>
                </c:pt>
                <c:pt idx="9458">
                  <c:v>81.879000000000005</c:v>
                </c:pt>
                <c:pt idx="9459">
                  <c:v>85.992999999999995</c:v>
                </c:pt>
                <c:pt idx="9460">
                  <c:v>77.347999999999999</c:v>
                </c:pt>
                <c:pt idx="9461">
                  <c:v>72.346000000000004</c:v>
                </c:pt>
                <c:pt idx="9462">
                  <c:v>66.647999999999996</c:v>
                </c:pt>
                <c:pt idx="9463">
                  <c:v>69.153999999999996</c:v>
                </c:pt>
                <c:pt idx="9464">
                  <c:v>74.584000000000003</c:v>
                </c:pt>
                <c:pt idx="9465">
                  <c:v>82.762</c:v>
                </c:pt>
                <c:pt idx="9466">
                  <c:v>82.888000000000005</c:v>
                </c:pt>
                <c:pt idx="9467">
                  <c:v>87.11</c:v>
                </c:pt>
                <c:pt idx="9468">
                  <c:v>86.343000000000004</c:v>
                </c:pt>
                <c:pt idx="9469">
                  <c:v>87.3</c:v>
                </c:pt>
                <c:pt idx="9470">
                  <c:v>89.245000000000005</c:v>
                </c:pt>
                <c:pt idx="9471">
                  <c:v>89.084000000000003</c:v>
                </c:pt>
                <c:pt idx="9472">
                  <c:v>88.766999999999996</c:v>
                </c:pt>
                <c:pt idx="9473">
                  <c:v>88.935000000000002</c:v>
                </c:pt>
                <c:pt idx="9474">
                  <c:v>90.13</c:v>
                </c:pt>
                <c:pt idx="9475">
                  <c:v>90.555999999999997</c:v>
                </c:pt>
                <c:pt idx="9476">
                  <c:v>87.611999999999995</c:v>
                </c:pt>
                <c:pt idx="9477">
                  <c:v>87.099000000000004</c:v>
                </c:pt>
                <c:pt idx="9478">
                  <c:v>87.837999999999994</c:v>
                </c:pt>
                <c:pt idx="9479">
                  <c:v>79.942999999999998</c:v>
                </c:pt>
                <c:pt idx="9480">
                  <c:v>85.721999999999994</c:v>
                </c:pt>
                <c:pt idx="9481">
                  <c:v>77.914000000000001</c:v>
                </c:pt>
                <c:pt idx="9482">
                  <c:v>79.894999999999996</c:v>
                </c:pt>
                <c:pt idx="9483">
                  <c:v>64.119</c:v>
                </c:pt>
                <c:pt idx="9484">
                  <c:v>73.885000000000005</c:v>
                </c:pt>
                <c:pt idx="9485">
                  <c:v>80.457999999999998</c:v>
                </c:pt>
                <c:pt idx="9486">
                  <c:v>81.153000000000006</c:v>
                </c:pt>
                <c:pt idx="9487">
                  <c:v>85.466999999999999</c:v>
                </c:pt>
                <c:pt idx="9488">
                  <c:v>86.944999999999993</c:v>
                </c:pt>
                <c:pt idx="9489">
                  <c:v>87.802999999999997</c:v>
                </c:pt>
                <c:pt idx="9490">
                  <c:v>90.528999999999996</c:v>
                </c:pt>
                <c:pt idx="9491">
                  <c:v>89.573999999999998</c:v>
                </c:pt>
                <c:pt idx="9492">
                  <c:v>91.471000000000004</c:v>
                </c:pt>
                <c:pt idx="9493">
                  <c:v>91.192999999999998</c:v>
                </c:pt>
                <c:pt idx="9494">
                  <c:v>91.096000000000004</c:v>
                </c:pt>
                <c:pt idx="9495">
                  <c:v>91.161000000000001</c:v>
                </c:pt>
                <c:pt idx="9496">
                  <c:v>90.14</c:v>
                </c:pt>
                <c:pt idx="9497">
                  <c:v>89.823999999999998</c:v>
                </c:pt>
                <c:pt idx="9498">
                  <c:v>88.287999999999997</c:v>
                </c:pt>
                <c:pt idx="9499">
                  <c:v>88.774000000000001</c:v>
                </c:pt>
                <c:pt idx="9500">
                  <c:v>88.415000000000006</c:v>
                </c:pt>
                <c:pt idx="9501">
                  <c:v>84.603999999999999</c:v>
                </c:pt>
                <c:pt idx="9502">
                  <c:v>80.066999999999993</c:v>
                </c:pt>
                <c:pt idx="9503">
                  <c:v>76.981999999999999</c:v>
                </c:pt>
                <c:pt idx="9504">
                  <c:v>74.540999999999997</c:v>
                </c:pt>
                <c:pt idx="9505">
                  <c:v>70.611000000000004</c:v>
                </c:pt>
                <c:pt idx="9506">
                  <c:v>81.11</c:v>
                </c:pt>
                <c:pt idx="9507">
                  <c:v>80.623000000000005</c:v>
                </c:pt>
                <c:pt idx="9508">
                  <c:v>85.965999999999994</c:v>
                </c:pt>
                <c:pt idx="9509">
                  <c:v>85.96</c:v>
                </c:pt>
                <c:pt idx="9510">
                  <c:v>90.001999999999995</c:v>
                </c:pt>
                <c:pt idx="9511">
                  <c:v>89.683999999999997</c:v>
                </c:pt>
                <c:pt idx="9512">
                  <c:v>90.828999999999994</c:v>
                </c:pt>
                <c:pt idx="9513">
                  <c:v>91.305000000000007</c:v>
                </c:pt>
                <c:pt idx="9514">
                  <c:v>92.08</c:v>
                </c:pt>
                <c:pt idx="9515">
                  <c:v>92.509</c:v>
                </c:pt>
                <c:pt idx="9516">
                  <c:v>91.048000000000002</c:v>
                </c:pt>
                <c:pt idx="9517">
                  <c:v>92.552000000000007</c:v>
                </c:pt>
                <c:pt idx="9518">
                  <c:v>91.379000000000005</c:v>
                </c:pt>
                <c:pt idx="9519">
                  <c:v>90.043000000000006</c:v>
                </c:pt>
                <c:pt idx="9520">
                  <c:v>89.991</c:v>
                </c:pt>
                <c:pt idx="9521">
                  <c:v>88.123000000000005</c:v>
                </c:pt>
                <c:pt idx="9522">
                  <c:v>84.748999999999995</c:v>
                </c:pt>
                <c:pt idx="9523">
                  <c:v>80.054000000000002</c:v>
                </c:pt>
                <c:pt idx="9524">
                  <c:v>79.221000000000004</c:v>
                </c:pt>
                <c:pt idx="9525">
                  <c:v>59.482999999999997</c:v>
                </c:pt>
                <c:pt idx="9526">
                  <c:v>65.753</c:v>
                </c:pt>
                <c:pt idx="9527">
                  <c:v>80.843000000000004</c:v>
                </c:pt>
                <c:pt idx="9528">
                  <c:v>86.402000000000001</c:v>
                </c:pt>
                <c:pt idx="9529">
                  <c:v>88.299000000000007</c:v>
                </c:pt>
                <c:pt idx="9530">
                  <c:v>90.381</c:v>
                </c:pt>
                <c:pt idx="9531">
                  <c:v>90.141999999999996</c:v>
                </c:pt>
                <c:pt idx="9532">
                  <c:v>90.641000000000005</c:v>
                </c:pt>
                <c:pt idx="9533">
                  <c:v>91.415000000000006</c:v>
                </c:pt>
                <c:pt idx="9534">
                  <c:v>93.287999999999997</c:v>
                </c:pt>
                <c:pt idx="9535">
                  <c:v>92.768000000000001</c:v>
                </c:pt>
                <c:pt idx="9536">
                  <c:v>92.085999999999999</c:v>
                </c:pt>
                <c:pt idx="9537">
                  <c:v>92.747</c:v>
                </c:pt>
                <c:pt idx="9538">
                  <c:v>92.653999999999996</c:v>
                </c:pt>
                <c:pt idx="9539">
                  <c:v>91.858000000000004</c:v>
                </c:pt>
                <c:pt idx="9540">
                  <c:v>91.448999999999998</c:v>
                </c:pt>
                <c:pt idx="9541">
                  <c:v>89.837999999999994</c:v>
                </c:pt>
                <c:pt idx="9542">
                  <c:v>88.328999999999994</c:v>
                </c:pt>
                <c:pt idx="9543">
                  <c:v>86.162000000000006</c:v>
                </c:pt>
                <c:pt idx="9544">
                  <c:v>83.24</c:v>
                </c:pt>
                <c:pt idx="9545">
                  <c:v>77.968999999999994</c:v>
                </c:pt>
                <c:pt idx="9546">
                  <c:v>58.35</c:v>
                </c:pt>
                <c:pt idx="9547">
                  <c:v>78.638999999999996</c:v>
                </c:pt>
                <c:pt idx="9548">
                  <c:v>84.728999999999999</c:v>
                </c:pt>
                <c:pt idx="9549">
                  <c:v>86.100999999999999</c:v>
                </c:pt>
                <c:pt idx="9550">
                  <c:v>85.587000000000003</c:v>
                </c:pt>
                <c:pt idx="9551">
                  <c:v>90.468000000000004</c:v>
                </c:pt>
                <c:pt idx="9552">
                  <c:v>92.132999999999996</c:v>
                </c:pt>
                <c:pt idx="9553">
                  <c:v>90.847999999999999</c:v>
                </c:pt>
                <c:pt idx="9554">
                  <c:v>94.31</c:v>
                </c:pt>
                <c:pt idx="9555">
                  <c:v>92.426000000000002</c:v>
                </c:pt>
                <c:pt idx="9556">
                  <c:v>94.076999999999998</c:v>
                </c:pt>
                <c:pt idx="9557">
                  <c:v>93.72</c:v>
                </c:pt>
                <c:pt idx="9558">
                  <c:v>94.498999999999995</c:v>
                </c:pt>
                <c:pt idx="9559">
                  <c:v>91.507000000000005</c:v>
                </c:pt>
                <c:pt idx="9560">
                  <c:v>91.709000000000003</c:v>
                </c:pt>
                <c:pt idx="9561">
                  <c:v>89.679000000000002</c:v>
                </c:pt>
                <c:pt idx="9562">
                  <c:v>89.004999999999995</c:v>
                </c:pt>
                <c:pt idx="9563">
                  <c:v>87.528999999999996</c:v>
                </c:pt>
                <c:pt idx="9564">
                  <c:v>85.438000000000002</c:v>
                </c:pt>
                <c:pt idx="9565">
                  <c:v>83.304000000000002</c:v>
                </c:pt>
                <c:pt idx="9566">
                  <c:v>66.097999999999999</c:v>
                </c:pt>
                <c:pt idx="9567">
                  <c:v>66.822999999999993</c:v>
                </c:pt>
                <c:pt idx="9568">
                  <c:v>74.481999999999999</c:v>
                </c:pt>
                <c:pt idx="9569">
                  <c:v>78.900000000000006</c:v>
                </c:pt>
                <c:pt idx="9570">
                  <c:v>83.084000000000003</c:v>
                </c:pt>
                <c:pt idx="9571">
                  <c:v>87.177999999999997</c:v>
                </c:pt>
                <c:pt idx="9572">
                  <c:v>88.447000000000003</c:v>
                </c:pt>
                <c:pt idx="9573">
                  <c:v>90.712000000000003</c:v>
                </c:pt>
                <c:pt idx="9574">
                  <c:v>90.603999999999999</c:v>
                </c:pt>
                <c:pt idx="9575">
                  <c:v>88.432000000000002</c:v>
                </c:pt>
                <c:pt idx="9576">
                  <c:v>92.715000000000003</c:v>
                </c:pt>
                <c:pt idx="9577">
                  <c:v>93.872</c:v>
                </c:pt>
                <c:pt idx="9578">
                  <c:v>91.162999999999997</c:v>
                </c:pt>
                <c:pt idx="9579">
                  <c:v>94.686999999999998</c:v>
                </c:pt>
                <c:pt idx="9580">
                  <c:v>89.688999999999993</c:v>
                </c:pt>
                <c:pt idx="9581">
                  <c:v>92.944999999999993</c:v>
                </c:pt>
                <c:pt idx="9582">
                  <c:v>89.176000000000002</c:v>
                </c:pt>
                <c:pt idx="9583">
                  <c:v>90.512</c:v>
                </c:pt>
                <c:pt idx="9584">
                  <c:v>81.117999999999995</c:v>
                </c:pt>
                <c:pt idx="9585">
                  <c:v>86.602000000000004</c:v>
                </c:pt>
                <c:pt idx="9586">
                  <c:v>78.201999999999998</c:v>
                </c:pt>
                <c:pt idx="9587">
                  <c:v>78.361000000000004</c:v>
                </c:pt>
                <c:pt idx="9588">
                  <c:v>59.945999999999998</c:v>
                </c:pt>
                <c:pt idx="9589">
                  <c:v>75.028000000000006</c:v>
                </c:pt>
                <c:pt idx="9590">
                  <c:v>68.143000000000001</c:v>
                </c:pt>
                <c:pt idx="9591">
                  <c:v>85.82</c:v>
                </c:pt>
                <c:pt idx="9592">
                  <c:v>81.762</c:v>
                </c:pt>
                <c:pt idx="9593">
                  <c:v>86.227000000000004</c:v>
                </c:pt>
                <c:pt idx="9594">
                  <c:v>87.611000000000004</c:v>
                </c:pt>
                <c:pt idx="9595">
                  <c:v>87.918000000000006</c:v>
                </c:pt>
                <c:pt idx="9596">
                  <c:v>89.525999999999996</c:v>
                </c:pt>
                <c:pt idx="9597">
                  <c:v>90.438999999999993</c:v>
                </c:pt>
                <c:pt idx="9598">
                  <c:v>91.352999999999994</c:v>
                </c:pt>
                <c:pt idx="9599">
                  <c:v>87.587000000000003</c:v>
                </c:pt>
                <c:pt idx="9600">
                  <c:v>83.790999999999997</c:v>
                </c:pt>
                <c:pt idx="9601">
                  <c:v>90.210999999999999</c:v>
                </c:pt>
                <c:pt idx="9602">
                  <c:v>90.221000000000004</c:v>
                </c:pt>
                <c:pt idx="9603">
                  <c:v>84.643000000000001</c:v>
                </c:pt>
                <c:pt idx="9604">
                  <c:v>90.957999999999998</c:v>
                </c:pt>
                <c:pt idx="9605">
                  <c:v>78.465000000000003</c:v>
                </c:pt>
                <c:pt idx="9606">
                  <c:v>84.959000000000003</c:v>
                </c:pt>
                <c:pt idx="9607">
                  <c:v>41.478999999999999</c:v>
                </c:pt>
                <c:pt idx="9608">
                  <c:v>76.174999999999997</c:v>
                </c:pt>
                <c:pt idx="9609">
                  <c:v>83.19</c:v>
                </c:pt>
                <c:pt idx="9610">
                  <c:v>60.267000000000003</c:v>
                </c:pt>
                <c:pt idx="9611">
                  <c:v>81.311000000000007</c:v>
                </c:pt>
                <c:pt idx="9612">
                  <c:v>79.165000000000006</c:v>
                </c:pt>
                <c:pt idx="9613">
                  <c:v>80.328999999999994</c:v>
                </c:pt>
                <c:pt idx="9614">
                  <c:v>84.201999999999998</c:v>
                </c:pt>
                <c:pt idx="9615">
                  <c:v>80.361000000000004</c:v>
                </c:pt>
                <c:pt idx="9616">
                  <c:v>87.67</c:v>
                </c:pt>
                <c:pt idx="9617">
                  <c:v>79.766000000000005</c:v>
                </c:pt>
                <c:pt idx="9618">
                  <c:v>85.200999999999993</c:v>
                </c:pt>
                <c:pt idx="9619">
                  <c:v>85.804000000000002</c:v>
                </c:pt>
                <c:pt idx="9620">
                  <c:v>84.65</c:v>
                </c:pt>
                <c:pt idx="9621">
                  <c:v>85.680999999999997</c:v>
                </c:pt>
                <c:pt idx="9622">
                  <c:v>85.733999999999995</c:v>
                </c:pt>
                <c:pt idx="9623">
                  <c:v>86.343999999999994</c:v>
                </c:pt>
                <c:pt idx="9624">
                  <c:v>80.162999999999997</c:v>
                </c:pt>
                <c:pt idx="9625">
                  <c:v>81.013999999999996</c:v>
                </c:pt>
                <c:pt idx="9626">
                  <c:v>73.575999999999993</c:v>
                </c:pt>
                <c:pt idx="9627">
                  <c:v>76.046000000000006</c:v>
                </c:pt>
                <c:pt idx="9628">
                  <c:v>80.263999999999996</c:v>
                </c:pt>
                <c:pt idx="9629">
                  <c:v>79.216999999999999</c:v>
                </c:pt>
                <c:pt idx="9630">
                  <c:v>72.186999999999998</c:v>
                </c:pt>
                <c:pt idx="9631">
                  <c:v>72.323999999999998</c:v>
                </c:pt>
                <c:pt idx="9632">
                  <c:v>81.269000000000005</c:v>
                </c:pt>
                <c:pt idx="9633">
                  <c:v>82.551000000000002</c:v>
                </c:pt>
                <c:pt idx="9634">
                  <c:v>80.790000000000006</c:v>
                </c:pt>
                <c:pt idx="9635">
                  <c:v>80.647999999999996</c:v>
                </c:pt>
                <c:pt idx="9636">
                  <c:v>82.981999999999999</c:v>
                </c:pt>
                <c:pt idx="9637">
                  <c:v>81.644000000000005</c:v>
                </c:pt>
                <c:pt idx="9638">
                  <c:v>79.733000000000004</c:v>
                </c:pt>
                <c:pt idx="9639">
                  <c:v>80.182000000000002</c:v>
                </c:pt>
                <c:pt idx="9640">
                  <c:v>78.460999999999999</c:v>
                </c:pt>
                <c:pt idx="9641">
                  <c:v>80.722999999999999</c:v>
                </c:pt>
                <c:pt idx="9642">
                  <c:v>73.384</c:v>
                </c:pt>
                <c:pt idx="9643">
                  <c:v>74.185000000000002</c:v>
                </c:pt>
                <c:pt idx="9644">
                  <c:v>78.078000000000003</c:v>
                </c:pt>
                <c:pt idx="9645">
                  <c:v>71.995999999999995</c:v>
                </c:pt>
                <c:pt idx="9646">
                  <c:v>68.465999999999994</c:v>
                </c:pt>
                <c:pt idx="9647">
                  <c:v>78.674000000000007</c:v>
                </c:pt>
                <c:pt idx="9648">
                  <c:v>77.619</c:v>
                </c:pt>
                <c:pt idx="9649">
                  <c:v>59.884</c:v>
                </c:pt>
                <c:pt idx="9650">
                  <c:v>67.811999999999998</c:v>
                </c:pt>
                <c:pt idx="9651">
                  <c:v>68.076999999999998</c:v>
                </c:pt>
                <c:pt idx="9652">
                  <c:v>49.625999999999998</c:v>
                </c:pt>
                <c:pt idx="9653">
                  <c:v>56.448</c:v>
                </c:pt>
                <c:pt idx="9654">
                  <c:v>53.668999999999997</c:v>
                </c:pt>
                <c:pt idx="9655">
                  <c:v>59.457000000000001</c:v>
                </c:pt>
                <c:pt idx="9656">
                  <c:v>62.881999999999998</c:v>
                </c:pt>
                <c:pt idx="9657">
                  <c:v>71.927999999999997</c:v>
                </c:pt>
                <c:pt idx="9658">
                  <c:v>69.581999999999994</c:v>
                </c:pt>
                <c:pt idx="9659">
                  <c:v>51.896000000000001</c:v>
                </c:pt>
                <c:pt idx="9660">
                  <c:v>72.037000000000006</c:v>
                </c:pt>
                <c:pt idx="9661">
                  <c:v>80.873999999999995</c:v>
                </c:pt>
                <c:pt idx="9662">
                  <c:v>80.626000000000005</c:v>
                </c:pt>
                <c:pt idx="9663">
                  <c:v>73.808000000000007</c:v>
                </c:pt>
                <c:pt idx="9664">
                  <c:v>72.033000000000001</c:v>
                </c:pt>
                <c:pt idx="9665">
                  <c:v>73.242000000000004</c:v>
                </c:pt>
                <c:pt idx="9666">
                  <c:v>76.545000000000002</c:v>
                </c:pt>
                <c:pt idx="9667">
                  <c:v>72.912999999999997</c:v>
                </c:pt>
                <c:pt idx="9668">
                  <c:v>60.725000000000001</c:v>
                </c:pt>
                <c:pt idx="9669">
                  <c:v>59.375</c:v>
                </c:pt>
                <c:pt idx="9670">
                  <c:v>59.51</c:v>
                </c:pt>
                <c:pt idx="9671">
                  <c:v>68.468000000000004</c:v>
                </c:pt>
                <c:pt idx="9672">
                  <c:v>65.197999999999993</c:v>
                </c:pt>
                <c:pt idx="9673">
                  <c:v>51.741</c:v>
                </c:pt>
                <c:pt idx="9674">
                  <c:v>66.543999999999997</c:v>
                </c:pt>
                <c:pt idx="9675">
                  <c:v>68.114999999999995</c:v>
                </c:pt>
                <c:pt idx="9676">
                  <c:v>69.391999999999996</c:v>
                </c:pt>
                <c:pt idx="9677">
                  <c:v>61.140999999999998</c:v>
                </c:pt>
                <c:pt idx="9678">
                  <c:v>38.896000000000001</c:v>
                </c:pt>
                <c:pt idx="9679">
                  <c:v>61.249000000000002</c:v>
                </c:pt>
                <c:pt idx="9680">
                  <c:v>65.786000000000001</c:v>
                </c:pt>
                <c:pt idx="9681">
                  <c:v>57.752000000000002</c:v>
                </c:pt>
                <c:pt idx="9682">
                  <c:v>41.293999999999997</c:v>
                </c:pt>
                <c:pt idx="9683">
                  <c:v>62.012</c:v>
                </c:pt>
                <c:pt idx="9684">
                  <c:v>70.593000000000004</c:v>
                </c:pt>
                <c:pt idx="9685">
                  <c:v>53.476999999999997</c:v>
                </c:pt>
                <c:pt idx="9686">
                  <c:v>70.986000000000004</c:v>
                </c:pt>
                <c:pt idx="9687">
                  <c:v>69.774000000000001</c:v>
                </c:pt>
                <c:pt idx="9688">
                  <c:v>61.77</c:v>
                </c:pt>
                <c:pt idx="9689">
                  <c:v>32.374000000000002</c:v>
                </c:pt>
                <c:pt idx="9690">
                  <c:v>0</c:v>
                </c:pt>
                <c:pt idx="9691">
                  <c:v>68.239000000000004</c:v>
                </c:pt>
                <c:pt idx="9692">
                  <c:v>67.293000000000006</c:v>
                </c:pt>
                <c:pt idx="9693">
                  <c:v>44.335000000000001</c:v>
                </c:pt>
                <c:pt idx="9694">
                  <c:v>65.364999999999995</c:v>
                </c:pt>
                <c:pt idx="9695">
                  <c:v>58.776000000000003</c:v>
                </c:pt>
                <c:pt idx="9696">
                  <c:v>52.639000000000003</c:v>
                </c:pt>
                <c:pt idx="9697">
                  <c:v>61.030999999999999</c:v>
                </c:pt>
                <c:pt idx="9698">
                  <c:v>63.161999999999999</c:v>
                </c:pt>
                <c:pt idx="9699">
                  <c:v>67.555000000000007</c:v>
                </c:pt>
                <c:pt idx="9700">
                  <c:v>77.144000000000005</c:v>
                </c:pt>
                <c:pt idx="9701">
                  <c:v>70.322999999999993</c:v>
                </c:pt>
                <c:pt idx="9702">
                  <c:v>73.506</c:v>
                </c:pt>
                <c:pt idx="9703">
                  <c:v>74.375</c:v>
                </c:pt>
                <c:pt idx="9704">
                  <c:v>71.781999999999996</c:v>
                </c:pt>
                <c:pt idx="9705">
                  <c:v>74.427000000000007</c:v>
                </c:pt>
                <c:pt idx="9706">
                  <c:v>69.489000000000004</c:v>
                </c:pt>
                <c:pt idx="9707">
                  <c:v>62.494</c:v>
                </c:pt>
                <c:pt idx="9708">
                  <c:v>73.921999999999997</c:v>
                </c:pt>
                <c:pt idx="9709">
                  <c:v>70.977999999999994</c:v>
                </c:pt>
                <c:pt idx="9710">
                  <c:v>69.332999999999998</c:v>
                </c:pt>
                <c:pt idx="9711">
                  <c:v>67.105999999999995</c:v>
                </c:pt>
                <c:pt idx="9712">
                  <c:v>44.874000000000002</c:v>
                </c:pt>
                <c:pt idx="9713">
                  <c:v>61.44</c:v>
                </c:pt>
                <c:pt idx="9714">
                  <c:v>64.025999999999996</c:v>
                </c:pt>
                <c:pt idx="9715">
                  <c:v>70.656000000000006</c:v>
                </c:pt>
                <c:pt idx="9716">
                  <c:v>73.033000000000001</c:v>
                </c:pt>
                <c:pt idx="9717">
                  <c:v>63.030999999999999</c:v>
                </c:pt>
                <c:pt idx="9718">
                  <c:v>61.234000000000002</c:v>
                </c:pt>
                <c:pt idx="9719">
                  <c:v>68.394000000000005</c:v>
                </c:pt>
                <c:pt idx="9720">
                  <c:v>36.981999999999999</c:v>
                </c:pt>
                <c:pt idx="9721">
                  <c:v>64.366</c:v>
                </c:pt>
                <c:pt idx="9722">
                  <c:v>64.656999999999996</c:v>
                </c:pt>
                <c:pt idx="9723">
                  <c:v>56.417000000000002</c:v>
                </c:pt>
                <c:pt idx="9724">
                  <c:v>70.424999999999997</c:v>
                </c:pt>
                <c:pt idx="9725">
                  <c:v>76.665999999999997</c:v>
                </c:pt>
                <c:pt idx="9726">
                  <c:v>63.722000000000001</c:v>
                </c:pt>
                <c:pt idx="9727">
                  <c:v>66.244</c:v>
                </c:pt>
                <c:pt idx="9728">
                  <c:v>69.738</c:v>
                </c:pt>
                <c:pt idx="9729">
                  <c:v>76.980999999999995</c:v>
                </c:pt>
                <c:pt idx="9730">
                  <c:v>74.090999999999994</c:v>
                </c:pt>
                <c:pt idx="9731">
                  <c:v>64.146000000000001</c:v>
                </c:pt>
                <c:pt idx="9732">
                  <c:v>71.980999999999995</c:v>
                </c:pt>
                <c:pt idx="9733">
                  <c:v>59.792000000000002</c:v>
                </c:pt>
                <c:pt idx="9734">
                  <c:v>77.683000000000007</c:v>
                </c:pt>
                <c:pt idx="9735">
                  <c:v>66.353999999999999</c:v>
                </c:pt>
                <c:pt idx="9736">
                  <c:v>48.658999999999999</c:v>
                </c:pt>
                <c:pt idx="9737">
                  <c:v>71.965999999999994</c:v>
                </c:pt>
                <c:pt idx="9738">
                  <c:v>73.308000000000007</c:v>
                </c:pt>
                <c:pt idx="9739">
                  <c:v>70.563999999999993</c:v>
                </c:pt>
                <c:pt idx="9740">
                  <c:v>77.513999999999996</c:v>
                </c:pt>
                <c:pt idx="9741">
                  <c:v>64.921999999999997</c:v>
                </c:pt>
                <c:pt idx="9742">
                  <c:v>79.613</c:v>
                </c:pt>
                <c:pt idx="9743">
                  <c:v>75.796000000000006</c:v>
                </c:pt>
                <c:pt idx="9744">
                  <c:v>73.402000000000001</c:v>
                </c:pt>
                <c:pt idx="9745">
                  <c:v>74.474999999999994</c:v>
                </c:pt>
                <c:pt idx="9746">
                  <c:v>68.341999999999999</c:v>
                </c:pt>
                <c:pt idx="9747">
                  <c:v>62.195999999999998</c:v>
                </c:pt>
                <c:pt idx="9748">
                  <c:v>56.098999999999997</c:v>
                </c:pt>
                <c:pt idx="9749">
                  <c:v>74.674999999999997</c:v>
                </c:pt>
                <c:pt idx="9750">
                  <c:v>73.841999999999999</c:v>
                </c:pt>
                <c:pt idx="9751">
                  <c:v>57.893999999999998</c:v>
                </c:pt>
                <c:pt idx="9752">
                  <c:v>67.784999999999997</c:v>
                </c:pt>
                <c:pt idx="9753">
                  <c:v>51.162999999999997</c:v>
                </c:pt>
                <c:pt idx="9754">
                  <c:v>77.122</c:v>
                </c:pt>
                <c:pt idx="9755">
                  <c:v>53.911000000000001</c:v>
                </c:pt>
                <c:pt idx="9756">
                  <c:v>73.033000000000001</c:v>
                </c:pt>
                <c:pt idx="9757">
                  <c:v>56.55</c:v>
                </c:pt>
                <c:pt idx="9758">
                  <c:v>69.424999999999997</c:v>
                </c:pt>
                <c:pt idx="9759">
                  <c:v>61.634999999999998</c:v>
                </c:pt>
                <c:pt idx="9760">
                  <c:v>76.334999999999994</c:v>
                </c:pt>
                <c:pt idx="9761">
                  <c:v>71.501999999999995</c:v>
                </c:pt>
                <c:pt idx="9762">
                  <c:v>76.754999999999995</c:v>
                </c:pt>
                <c:pt idx="9763">
                  <c:v>79.099999999999994</c:v>
                </c:pt>
                <c:pt idx="9764">
                  <c:v>77.893000000000001</c:v>
                </c:pt>
                <c:pt idx="9765">
                  <c:v>81.007999999999996</c:v>
                </c:pt>
                <c:pt idx="9766">
                  <c:v>76.358000000000004</c:v>
                </c:pt>
                <c:pt idx="9767">
                  <c:v>81.662999999999997</c:v>
                </c:pt>
                <c:pt idx="9768">
                  <c:v>78.686000000000007</c:v>
                </c:pt>
                <c:pt idx="9769">
                  <c:v>77.706999999999994</c:v>
                </c:pt>
                <c:pt idx="9770">
                  <c:v>77.828000000000003</c:v>
                </c:pt>
                <c:pt idx="9771">
                  <c:v>74.864999999999995</c:v>
                </c:pt>
                <c:pt idx="9772">
                  <c:v>69.534000000000006</c:v>
                </c:pt>
                <c:pt idx="9773">
                  <c:v>50.185000000000002</c:v>
                </c:pt>
                <c:pt idx="9774">
                  <c:v>69.572000000000003</c:v>
                </c:pt>
                <c:pt idx="9775">
                  <c:v>53.113</c:v>
                </c:pt>
                <c:pt idx="9776">
                  <c:v>60.134999999999998</c:v>
                </c:pt>
                <c:pt idx="9777">
                  <c:v>72.533000000000001</c:v>
                </c:pt>
                <c:pt idx="9778">
                  <c:v>77.981999999999999</c:v>
                </c:pt>
                <c:pt idx="9779">
                  <c:v>80.192999999999998</c:v>
                </c:pt>
                <c:pt idx="9780">
                  <c:v>79.397000000000006</c:v>
                </c:pt>
                <c:pt idx="9781">
                  <c:v>79.406999999999996</c:v>
                </c:pt>
                <c:pt idx="9782">
                  <c:v>78.256</c:v>
                </c:pt>
                <c:pt idx="9783">
                  <c:v>79.183999999999997</c:v>
                </c:pt>
                <c:pt idx="9784">
                  <c:v>81.046999999999997</c:v>
                </c:pt>
                <c:pt idx="9785">
                  <c:v>82.441999999999993</c:v>
                </c:pt>
                <c:pt idx="9786">
                  <c:v>80.274000000000001</c:v>
                </c:pt>
                <c:pt idx="9787">
                  <c:v>80.399000000000001</c:v>
                </c:pt>
                <c:pt idx="9788">
                  <c:v>81.709000000000003</c:v>
                </c:pt>
                <c:pt idx="9789">
                  <c:v>81.897000000000006</c:v>
                </c:pt>
                <c:pt idx="9790">
                  <c:v>81.227999999999994</c:v>
                </c:pt>
                <c:pt idx="9791">
                  <c:v>77.691999999999993</c:v>
                </c:pt>
                <c:pt idx="9792">
                  <c:v>79.138000000000005</c:v>
                </c:pt>
                <c:pt idx="9793">
                  <c:v>76.215000000000003</c:v>
                </c:pt>
                <c:pt idx="9794">
                  <c:v>70.727000000000004</c:v>
                </c:pt>
                <c:pt idx="9795">
                  <c:v>67.198999999999998</c:v>
                </c:pt>
                <c:pt idx="9796">
                  <c:v>50.832999999999998</c:v>
                </c:pt>
                <c:pt idx="9797">
                  <c:v>75.17</c:v>
                </c:pt>
                <c:pt idx="9798">
                  <c:v>77.012</c:v>
                </c:pt>
                <c:pt idx="9799">
                  <c:v>77.084999999999994</c:v>
                </c:pt>
                <c:pt idx="9800">
                  <c:v>82.78</c:v>
                </c:pt>
                <c:pt idx="9801">
                  <c:v>80.686999999999998</c:v>
                </c:pt>
                <c:pt idx="9802">
                  <c:v>82.64</c:v>
                </c:pt>
                <c:pt idx="9803">
                  <c:v>85.296999999999997</c:v>
                </c:pt>
                <c:pt idx="9804">
                  <c:v>83.015000000000001</c:v>
                </c:pt>
                <c:pt idx="9805">
                  <c:v>86.421000000000006</c:v>
                </c:pt>
                <c:pt idx="9806">
                  <c:v>84.558000000000007</c:v>
                </c:pt>
                <c:pt idx="9807">
                  <c:v>84.557000000000002</c:v>
                </c:pt>
                <c:pt idx="9808">
                  <c:v>82.552000000000007</c:v>
                </c:pt>
                <c:pt idx="9809">
                  <c:v>86.971999999999994</c:v>
                </c:pt>
                <c:pt idx="9810">
                  <c:v>83.590999999999994</c:v>
                </c:pt>
                <c:pt idx="9811">
                  <c:v>81.183000000000007</c:v>
                </c:pt>
                <c:pt idx="9812">
                  <c:v>79.138000000000005</c:v>
                </c:pt>
                <c:pt idx="9813">
                  <c:v>79.102999999999994</c:v>
                </c:pt>
                <c:pt idx="9814">
                  <c:v>77.59</c:v>
                </c:pt>
                <c:pt idx="9815">
                  <c:v>67.459999999999994</c:v>
                </c:pt>
                <c:pt idx="9816">
                  <c:v>51.951999999999998</c:v>
                </c:pt>
                <c:pt idx="9817">
                  <c:v>73.963999999999999</c:v>
                </c:pt>
                <c:pt idx="9818">
                  <c:v>73.77</c:v>
                </c:pt>
                <c:pt idx="9819">
                  <c:v>77.885999999999996</c:v>
                </c:pt>
                <c:pt idx="9820">
                  <c:v>81.787000000000006</c:v>
                </c:pt>
                <c:pt idx="9821">
                  <c:v>82.716999999999999</c:v>
                </c:pt>
                <c:pt idx="9822">
                  <c:v>84.823999999999998</c:v>
                </c:pt>
                <c:pt idx="9823">
                  <c:v>84.97</c:v>
                </c:pt>
                <c:pt idx="9824">
                  <c:v>86.650999999999996</c:v>
                </c:pt>
                <c:pt idx="9825">
                  <c:v>88.61</c:v>
                </c:pt>
                <c:pt idx="9826">
                  <c:v>86.635000000000005</c:v>
                </c:pt>
                <c:pt idx="9827">
                  <c:v>86.36</c:v>
                </c:pt>
                <c:pt idx="9828">
                  <c:v>88.275999999999996</c:v>
                </c:pt>
                <c:pt idx="9829">
                  <c:v>85.021000000000001</c:v>
                </c:pt>
                <c:pt idx="9830">
                  <c:v>88.564999999999998</c:v>
                </c:pt>
                <c:pt idx="9831">
                  <c:v>84.03</c:v>
                </c:pt>
                <c:pt idx="9832">
                  <c:v>85.977999999999994</c:v>
                </c:pt>
                <c:pt idx="9833">
                  <c:v>82.088999999999999</c:v>
                </c:pt>
                <c:pt idx="9834">
                  <c:v>86.061000000000007</c:v>
                </c:pt>
                <c:pt idx="9835">
                  <c:v>75.709000000000003</c:v>
                </c:pt>
                <c:pt idx="9836">
                  <c:v>73.093000000000004</c:v>
                </c:pt>
                <c:pt idx="9837">
                  <c:v>65.944999999999993</c:v>
                </c:pt>
                <c:pt idx="9838">
                  <c:v>70.760000000000005</c:v>
                </c:pt>
                <c:pt idx="9839">
                  <c:v>74.304000000000002</c:v>
                </c:pt>
                <c:pt idx="9840">
                  <c:v>82.816999999999993</c:v>
                </c:pt>
                <c:pt idx="9841">
                  <c:v>83.150999999999996</c:v>
                </c:pt>
                <c:pt idx="9842">
                  <c:v>87.08</c:v>
                </c:pt>
                <c:pt idx="9843">
                  <c:v>86.477999999999994</c:v>
                </c:pt>
                <c:pt idx="9844">
                  <c:v>87.429000000000002</c:v>
                </c:pt>
                <c:pt idx="9845">
                  <c:v>88.700999999999993</c:v>
                </c:pt>
                <c:pt idx="9846">
                  <c:v>89.125</c:v>
                </c:pt>
                <c:pt idx="9847">
                  <c:v>88.986000000000004</c:v>
                </c:pt>
                <c:pt idx="9848">
                  <c:v>88.260999999999996</c:v>
                </c:pt>
                <c:pt idx="9849">
                  <c:v>90.305000000000007</c:v>
                </c:pt>
                <c:pt idx="9850">
                  <c:v>90.71</c:v>
                </c:pt>
                <c:pt idx="9851">
                  <c:v>87.894999999999996</c:v>
                </c:pt>
                <c:pt idx="9852">
                  <c:v>87.236999999999995</c:v>
                </c:pt>
                <c:pt idx="9853">
                  <c:v>87.983999999999995</c:v>
                </c:pt>
                <c:pt idx="9854">
                  <c:v>80.293999999999997</c:v>
                </c:pt>
                <c:pt idx="9855">
                  <c:v>84.962999999999994</c:v>
                </c:pt>
                <c:pt idx="9856">
                  <c:v>78.126999999999995</c:v>
                </c:pt>
                <c:pt idx="9857">
                  <c:v>79.933999999999997</c:v>
                </c:pt>
                <c:pt idx="9858">
                  <c:v>56.511000000000003</c:v>
                </c:pt>
                <c:pt idx="9859">
                  <c:v>74.870999999999995</c:v>
                </c:pt>
                <c:pt idx="9860">
                  <c:v>80.227000000000004</c:v>
                </c:pt>
                <c:pt idx="9861">
                  <c:v>81.204999999999998</c:v>
                </c:pt>
                <c:pt idx="9862">
                  <c:v>85.063000000000002</c:v>
                </c:pt>
                <c:pt idx="9863">
                  <c:v>86.825999999999993</c:v>
                </c:pt>
                <c:pt idx="9864">
                  <c:v>87.906999999999996</c:v>
                </c:pt>
                <c:pt idx="9865">
                  <c:v>89.995000000000005</c:v>
                </c:pt>
                <c:pt idx="9866">
                  <c:v>89.626999999999995</c:v>
                </c:pt>
                <c:pt idx="9867">
                  <c:v>91.626999999999995</c:v>
                </c:pt>
                <c:pt idx="9868">
                  <c:v>90.671000000000006</c:v>
                </c:pt>
                <c:pt idx="9869">
                  <c:v>91.257999999999996</c:v>
                </c:pt>
                <c:pt idx="9870">
                  <c:v>91.299000000000007</c:v>
                </c:pt>
                <c:pt idx="9871">
                  <c:v>90.415999999999997</c:v>
                </c:pt>
                <c:pt idx="9872">
                  <c:v>89.105000000000004</c:v>
                </c:pt>
                <c:pt idx="9873">
                  <c:v>88.522000000000006</c:v>
                </c:pt>
                <c:pt idx="9874">
                  <c:v>89.052000000000007</c:v>
                </c:pt>
                <c:pt idx="9875">
                  <c:v>87.748999999999995</c:v>
                </c:pt>
                <c:pt idx="9876">
                  <c:v>84.989000000000004</c:v>
                </c:pt>
                <c:pt idx="9877">
                  <c:v>80.471000000000004</c:v>
                </c:pt>
                <c:pt idx="9878">
                  <c:v>77.41</c:v>
                </c:pt>
                <c:pt idx="9879">
                  <c:v>73.677999999999997</c:v>
                </c:pt>
                <c:pt idx="9880">
                  <c:v>69.858000000000004</c:v>
                </c:pt>
                <c:pt idx="9881">
                  <c:v>81.200999999999993</c:v>
                </c:pt>
                <c:pt idx="9882">
                  <c:v>79.944999999999993</c:v>
                </c:pt>
                <c:pt idx="9883">
                  <c:v>85.8</c:v>
                </c:pt>
                <c:pt idx="9884">
                  <c:v>86.221000000000004</c:v>
                </c:pt>
                <c:pt idx="9885">
                  <c:v>89.653999999999996</c:v>
                </c:pt>
                <c:pt idx="9886">
                  <c:v>89.891999999999996</c:v>
                </c:pt>
                <c:pt idx="9887">
                  <c:v>91.05</c:v>
                </c:pt>
                <c:pt idx="9888">
                  <c:v>91.555000000000007</c:v>
                </c:pt>
                <c:pt idx="9889">
                  <c:v>92.231999999999999</c:v>
                </c:pt>
                <c:pt idx="9890">
                  <c:v>92.632999999999996</c:v>
                </c:pt>
                <c:pt idx="9891">
                  <c:v>91.284000000000006</c:v>
                </c:pt>
                <c:pt idx="9892">
                  <c:v>91.947000000000003</c:v>
                </c:pt>
                <c:pt idx="9893">
                  <c:v>91.521000000000001</c:v>
                </c:pt>
                <c:pt idx="9894">
                  <c:v>90.308000000000007</c:v>
                </c:pt>
                <c:pt idx="9895">
                  <c:v>89.228999999999999</c:v>
                </c:pt>
                <c:pt idx="9896">
                  <c:v>88.421999999999997</c:v>
                </c:pt>
                <c:pt idx="9897">
                  <c:v>85.004000000000005</c:v>
                </c:pt>
                <c:pt idx="9898">
                  <c:v>80.346000000000004</c:v>
                </c:pt>
                <c:pt idx="9899">
                  <c:v>79.477999999999994</c:v>
                </c:pt>
                <c:pt idx="9900">
                  <c:v>59.752000000000002</c:v>
                </c:pt>
                <c:pt idx="9901">
                  <c:v>66.022000000000006</c:v>
                </c:pt>
                <c:pt idx="9902">
                  <c:v>80.653999999999996</c:v>
                </c:pt>
                <c:pt idx="9903">
                  <c:v>86.314999999999998</c:v>
                </c:pt>
                <c:pt idx="9904">
                  <c:v>88.494</c:v>
                </c:pt>
                <c:pt idx="9905">
                  <c:v>89.995999999999995</c:v>
                </c:pt>
                <c:pt idx="9906">
                  <c:v>90.320999999999998</c:v>
                </c:pt>
                <c:pt idx="9907">
                  <c:v>90.852999999999994</c:v>
                </c:pt>
                <c:pt idx="9908">
                  <c:v>91.668000000000006</c:v>
                </c:pt>
                <c:pt idx="9909">
                  <c:v>92.721000000000004</c:v>
                </c:pt>
                <c:pt idx="9910">
                  <c:v>92.843000000000004</c:v>
                </c:pt>
                <c:pt idx="9911">
                  <c:v>92.308999999999997</c:v>
                </c:pt>
                <c:pt idx="9912">
                  <c:v>92.027000000000001</c:v>
                </c:pt>
                <c:pt idx="9913">
                  <c:v>92.814999999999998</c:v>
                </c:pt>
                <c:pt idx="9914">
                  <c:v>92.034999999999997</c:v>
                </c:pt>
                <c:pt idx="9915">
                  <c:v>90.778999999999996</c:v>
                </c:pt>
                <c:pt idx="9916">
                  <c:v>90.075999999999993</c:v>
                </c:pt>
                <c:pt idx="9917">
                  <c:v>88.503</c:v>
                </c:pt>
                <c:pt idx="9918">
                  <c:v>86.408000000000001</c:v>
                </c:pt>
                <c:pt idx="9919">
                  <c:v>82.203999999999994</c:v>
                </c:pt>
                <c:pt idx="9920">
                  <c:v>78.692999999999998</c:v>
                </c:pt>
                <c:pt idx="9921">
                  <c:v>61.781999999999996</c:v>
                </c:pt>
                <c:pt idx="9922">
                  <c:v>78.569999999999993</c:v>
                </c:pt>
                <c:pt idx="9923">
                  <c:v>84.593000000000004</c:v>
                </c:pt>
                <c:pt idx="9924">
                  <c:v>86.311999999999998</c:v>
                </c:pt>
                <c:pt idx="9925">
                  <c:v>85.825999999999993</c:v>
                </c:pt>
                <c:pt idx="9926">
                  <c:v>90.561999999999998</c:v>
                </c:pt>
                <c:pt idx="9927">
                  <c:v>92.245000000000005</c:v>
                </c:pt>
                <c:pt idx="9928">
                  <c:v>91.07</c:v>
                </c:pt>
                <c:pt idx="9929">
                  <c:v>93.783000000000001</c:v>
                </c:pt>
                <c:pt idx="9930">
                  <c:v>92.546000000000006</c:v>
                </c:pt>
                <c:pt idx="9931">
                  <c:v>94.308999999999997</c:v>
                </c:pt>
                <c:pt idx="9932">
                  <c:v>93.096999999999994</c:v>
                </c:pt>
                <c:pt idx="9933">
                  <c:v>94.691000000000003</c:v>
                </c:pt>
                <c:pt idx="9934">
                  <c:v>91.783000000000001</c:v>
                </c:pt>
                <c:pt idx="9935">
                  <c:v>91.957999999999998</c:v>
                </c:pt>
                <c:pt idx="9936">
                  <c:v>89.926000000000002</c:v>
                </c:pt>
                <c:pt idx="9937">
                  <c:v>89.149000000000001</c:v>
                </c:pt>
                <c:pt idx="9938">
                  <c:v>87.697000000000003</c:v>
                </c:pt>
                <c:pt idx="9939">
                  <c:v>84.602000000000004</c:v>
                </c:pt>
                <c:pt idx="9940">
                  <c:v>83.622</c:v>
                </c:pt>
                <c:pt idx="9941">
                  <c:v>67.087000000000003</c:v>
                </c:pt>
                <c:pt idx="9942">
                  <c:v>66.165000000000006</c:v>
                </c:pt>
                <c:pt idx="9943">
                  <c:v>74.83</c:v>
                </c:pt>
                <c:pt idx="9944">
                  <c:v>79.251000000000005</c:v>
                </c:pt>
                <c:pt idx="9945">
                  <c:v>83.462000000000003</c:v>
                </c:pt>
                <c:pt idx="9946">
                  <c:v>87.337999999999994</c:v>
                </c:pt>
                <c:pt idx="9947">
                  <c:v>88.656000000000006</c:v>
                </c:pt>
                <c:pt idx="9948">
                  <c:v>90.893000000000001</c:v>
                </c:pt>
                <c:pt idx="9949">
                  <c:v>89.781999999999996</c:v>
                </c:pt>
                <c:pt idx="9950">
                  <c:v>88.671999999999997</c:v>
                </c:pt>
                <c:pt idx="9951">
                  <c:v>92.95</c:v>
                </c:pt>
                <c:pt idx="9952">
                  <c:v>93.402000000000001</c:v>
                </c:pt>
                <c:pt idx="9953">
                  <c:v>91.397000000000006</c:v>
                </c:pt>
                <c:pt idx="9954">
                  <c:v>94.847999999999999</c:v>
                </c:pt>
                <c:pt idx="9955">
                  <c:v>89.992999999999995</c:v>
                </c:pt>
                <c:pt idx="9956">
                  <c:v>93.028999999999996</c:v>
                </c:pt>
                <c:pt idx="9957">
                  <c:v>89.281999999999996</c:v>
                </c:pt>
                <c:pt idx="9958">
                  <c:v>90.683000000000007</c:v>
                </c:pt>
                <c:pt idx="9959">
                  <c:v>79.811999999999998</c:v>
                </c:pt>
                <c:pt idx="9960">
                  <c:v>86.742000000000004</c:v>
                </c:pt>
                <c:pt idx="9961">
                  <c:v>78.33</c:v>
                </c:pt>
                <c:pt idx="9962">
                  <c:v>78.617000000000004</c:v>
                </c:pt>
                <c:pt idx="9963">
                  <c:v>60.369</c:v>
                </c:pt>
                <c:pt idx="9964">
                  <c:v>75.361999999999995</c:v>
                </c:pt>
                <c:pt idx="9965">
                  <c:v>69.13</c:v>
                </c:pt>
                <c:pt idx="9966">
                  <c:v>85.114000000000004</c:v>
                </c:pt>
                <c:pt idx="9967">
                  <c:v>81.897999999999996</c:v>
                </c:pt>
                <c:pt idx="9968">
                  <c:v>86.429000000000002</c:v>
                </c:pt>
                <c:pt idx="9969">
                  <c:v>86.760999999999996</c:v>
                </c:pt>
                <c:pt idx="9970">
                  <c:v>88.052999999999997</c:v>
                </c:pt>
                <c:pt idx="9971">
                  <c:v>89.718999999999994</c:v>
                </c:pt>
                <c:pt idx="9972">
                  <c:v>89.846000000000004</c:v>
                </c:pt>
                <c:pt idx="9973">
                  <c:v>91.47</c:v>
                </c:pt>
                <c:pt idx="9974">
                  <c:v>87.79</c:v>
                </c:pt>
                <c:pt idx="9975">
                  <c:v>84.11</c:v>
                </c:pt>
                <c:pt idx="9976">
                  <c:v>89.55</c:v>
                </c:pt>
                <c:pt idx="9977">
                  <c:v>90.319000000000003</c:v>
                </c:pt>
                <c:pt idx="9978">
                  <c:v>84.998999999999995</c:v>
                </c:pt>
                <c:pt idx="9979">
                  <c:v>90.713999999999999</c:v>
                </c:pt>
                <c:pt idx="9980">
                  <c:v>78.652000000000001</c:v>
                </c:pt>
                <c:pt idx="9981">
                  <c:v>85.024000000000001</c:v>
                </c:pt>
                <c:pt idx="9982">
                  <c:v>49.414000000000001</c:v>
                </c:pt>
                <c:pt idx="9983">
                  <c:v>76.165000000000006</c:v>
                </c:pt>
                <c:pt idx="9984">
                  <c:v>83.355000000000004</c:v>
                </c:pt>
                <c:pt idx="9985">
                  <c:v>57.435000000000002</c:v>
                </c:pt>
                <c:pt idx="9986">
                  <c:v>80.509</c:v>
                </c:pt>
                <c:pt idx="9987">
                  <c:v>79.44</c:v>
                </c:pt>
                <c:pt idx="9988">
                  <c:v>80.745999999999995</c:v>
                </c:pt>
                <c:pt idx="9989">
                  <c:v>83.162000000000006</c:v>
                </c:pt>
                <c:pt idx="9990">
                  <c:v>80.772000000000006</c:v>
                </c:pt>
                <c:pt idx="9991">
                  <c:v>87.893000000000001</c:v>
                </c:pt>
                <c:pt idx="9992">
                  <c:v>80.293999999999997</c:v>
                </c:pt>
                <c:pt idx="9993">
                  <c:v>85.397999999999996</c:v>
                </c:pt>
                <c:pt idx="9994">
                  <c:v>85.981999999999999</c:v>
                </c:pt>
                <c:pt idx="9995">
                  <c:v>84.861999999999995</c:v>
                </c:pt>
                <c:pt idx="9996">
                  <c:v>85.156000000000006</c:v>
                </c:pt>
                <c:pt idx="9997">
                  <c:v>85.906999999999996</c:v>
                </c:pt>
                <c:pt idx="9998">
                  <c:v>86.522999999999996</c:v>
                </c:pt>
                <c:pt idx="9999">
                  <c:v>79.227999999999994</c:v>
                </c:pt>
                <c:pt idx="10000">
                  <c:v>80.605999999999995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061880"/>
        <c:axId val="381062272"/>
      </c:scatterChart>
      <c:valAx>
        <c:axId val="381061880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2272"/>
        <c:crosses val="autoZero"/>
        <c:crossBetween val="midCat"/>
        <c:majorUnit val="0.5"/>
      </c:valAx>
      <c:valAx>
        <c:axId val="381062272"/>
        <c:scaling>
          <c:orientation val="minMax"/>
          <c:max val="12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81061880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3(dB)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Sheet3!$I$1</c:f>
              <c:strCache>
                <c:ptCount val="1"/>
                <c:pt idx="0">
                  <c:v>PRES3(dB)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Sheet3!$I$2:$I$10002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43.158000000000001</c:v>
                </c:pt>
                <c:pt idx="9">
                  <c:v>69.36</c:v>
                </c:pt>
                <c:pt idx="10">
                  <c:v>60.24</c:v>
                </c:pt>
                <c:pt idx="11">
                  <c:v>85.289000000000001</c:v>
                </c:pt>
                <c:pt idx="12">
                  <c:v>88.293999999999997</c:v>
                </c:pt>
                <c:pt idx="13">
                  <c:v>87.424999999999997</c:v>
                </c:pt>
                <c:pt idx="14">
                  <c:v>86.626000000000005</c:v>
                </c:pt>
                <c:pt idx="15">
                  <c:v>94.406000000000006</c:v>
                </c:pt>
                <c:pt idx="16">
                  <c:v>92.796999999999997</c:v>
                </c:pt>
                <c:pt idx="17">
                  <c:v>105.71</c:v>
                </c:pt>
                <c:pt idx="18">
                  <c:v>94.929000000000002</c:v>
                </c:pt>
                <c:pt idx="19">
                  <c:v>99.518000000000001</c:v>
                </c:pt>
                <c:pt idx="20">
                  <c:v>73.254000000000005</c:v>
                </c:pt>
                <c:pt idx="21">
                  <c:v>96.917000000000002</c:v>
                </c:pt>
                <c:pt idx="22">
                  <c:v>92.792000000000002</c:v>
                </c:pt>
                <c:pt idx="23">
                  <c:v>95.492000000000004</c:v>
                </c:pt>
                <c:pt idx="24">
                  <c:v>92.463999999999999</c:v>
                </c:pt>
                <c:pt idx="25">
                  <c:v>103.02</c:v>
                </c:pt>
                <c:pt idx="26">
                  <c:v>88.841999999999999</c:v>
                </c:pt>
                <c:pt idx="27">
                  <c:v>79.397999999999996</c:v>
                </c:pt>
                <c:pt idx="28">
                  <c:v>89.007999999999996</c:v>
                </c:pt>
                <c:pt idx="29">
                  <c:v>102.71</c:v>
                </c:pt>
                <c:pt idx="30">
                  <c:v>102.72</c:v>
                </c:pt>
                <c:pt idx="31">
                  <c:v>91.683000000000007</c:v>
                </c:pt>
                <c:pt idx="32">
                  <c:v>89.822000000000003</c:v>
                </c:pt>
                <c:pt idx="33">
                  <c:v>95.174000000000007</c:v>
                </c:pt>
                <c:pt idx="34">
                  <c:v>97.677000000000007</c:v>
                </c:pt>
                <c:pt idx="35">
                  <c:v>89.361999999999995</c:v>
                </c:pt>
                <c:pt idx="36">
                  <c:v>95.088999999999999</c:v>
                </c:pt>
                <c:pt idx="37">
                  <c:v>103.44</c:v>
                </c:pt>
                <c:pt idx="38">
                  <c:v>111.06</c:v>
                </c:pt>
                <c:pt idx="39">
                  <c:v>113.54</c:v>
                </c:pt>
                <c:pt idx="40">
                  <c:v>111.37</c:v>
                </c:pt>
                <c:pt idx="41">
                  <c:v>110.09</c:v>
                </c:pt>
                <c:pt idx="42">
                  <c:v>107.2</c:v>
                </c:pt>
                <c:pt idx="43">
                  <c:v>100.22</c:v>
                </c:pt>
                <c:pt idx="44">
                  <c:v>81.527000000000001</c:v>
                </c:pt>
                <c:pt idx="45">
                  <c:v>97.96</c:v>
                </c:pt>
                <c:pt idx="46">
                  <c:v>104.47</c:v>
                </c:pt>
                <c:pt idx="47">
                  <c:v>109.09</c:v>
                </c:pt>
                <c:pt idx="48">
                  <c:v>110.81</c:v>
                </c:pt>
                <c:pt idx="49">
                  <c:v>110.57</c:v>
                </c:pt>
                <c:pt idx="50">
                  <c:v>112.21</c:v>
                </c:pt>
                <c:pt idx="51">
                  <c:v>115.39</c:v>
                </c:pt>
                <c:pt idx="52">
                  <c:v>117.78</c:v>
                </c:pt>
                <c:pt idx="53">
                  <c:v>119.23</c:v>
                </c:pt>
                <c:pt idx="54">
                  <c:v>119.83</c:v>
                </c:pt>
                <c:pt idx="55">
                  <c:v>120.12</c:v>
                </c:pt>
                <c:pt idx="56">
                  <c:v>120.33</c:v>
                </c:pt>
                <c:pt idx="57">
                  <c:v>120.2</c:v>
                </c:pt>
                <c:pt idx="58">
                  <c:v>119.15</c:v>
                </c:pt>
                <c:pt idx="59">
                  <c:v>117.73</c:v>
                </c:pt>
                <c:pt idx="60">
                  <c:v>116.38</c:v>
                </c:pt>
                <c:pt idx="61">
                  <c:v>114.34</c:v>
                </c:pt>
                <c:pt idx="62">
                  <c:v>109.67</c:v>
                </c:pt>
                <c:pt idx="63">
                  <c:v>95.278999999999996</c:v>
                </c:pt>
                <c:pt idx="64">
                  <c:v>103.42</c:v>
                </c:pt>
                <c:pt idx="65">
                  <c:v>109.55</c:v>
                </c:pt>
                <c:pt idx="66">
                  <c:v>114.01</c:v>
                </c:pt>
                <c:pt idx="67">
                  <c:v>117.64</c:v>
                </c:pt>
                <c:pt idx="68">
                  <c:v>118.98</c:v>
                </c:pt>
                <c:pt idx="69">
                  <c:v>120.14</c:v>
                </c:pt>
                <c:pt idx="70">
                  <c:v>120.64</c:v>
                </c:pt>
                <c:pt idx="71">
                  <c:v>121.69</c:v>
                </c:pt>
                <c:pt idx="72">
                  <c:v>122.28</c:v>
                </c:pt>
                <c:pt idx="73">
                  <c:v>122.65</c:v>
                </c:pt>
                <c:pt idx="74">
                  <c:v>122.33</c:v>
                </c:pt>
                <c:pt idx="75">
                  <c:v>122.07</c:v>
                </c:pt>
                <c:pt idx="76">
                  <c:v>122</c:v>
                </c:pt>
                <c:pt idx="77">
                  <c:v>121.07</c:v>
                </c:pt>
                <c:pt idx="78">
                  <c:v>119.91</c:v>
                </c:pt>
                <c:pt idx="79">
                  <c:v>118.94</c:v>
                </c:pt>
                <c:pt idx="80">
                  <c:v>117.56</c:v>
                </c:pt>
                <c:pt idx="81">
                  <c:v>114.82</c:v>
                </c:pt>
                <c:pt idx="82">
                  <c:v>111.54</c:v>
                </c:pt>
                <c:pt idx="83">
                  <c:v>104.8</c:v>
                </c:pt>
                <c:pt idx="84">
                  <c:v>89.754999999999995</c:v>
                </c:pt>
                <c:pt idx="85">
                  <c:v>106.82</c:v>
                </c:pt>
                <c:pt idx="86">
                  <c:v>112.81</c:v>
                </c:pt>
                <c:pt idx="87">
                  <c:v>116.4</c:v>
                </c:pt>
                <c:pt idx="88">
                  <c:v>117.93</c:v>
                </c:pt>
                <c:pt idx="89">
                  <c:v>119.34</c:v>
                </c:pt>
                <c:pt idx="90">
                  <c:v>120.58</c:v>
                </c:pt>
                <c:pt idx="91">
                  <c:v>121.2</c:v>
                </c:pt>
                <c:pt idx="92">
                  <c:v>122.04</c:v>
                </c:pt>
                <c:pt idx="93">
                  <c:v>122.29</c:v>
                </c:pt>
                <c:pt idx="94">
                  <c:v>122.63</c:v>
                </c:pt>
                <c:pt idx="95">
                  <c:v>121.99</c:v>
                </c:pt>
                <c:pt idx="96">
                  <c:v>121.7</c:v>
                </c:pt>
                <c:pt idx="97">
                  <c:v>121.3</c:v>
                </c:pt>
                <c:pt idx="98">
                  <c:v>120.51</c:v>
                </c:pt>
                <c:pt idx="99">
                  <c:v>119.57</c:v>
                </c:pt>
                <c:pt idx="100">
                  <c:v>118.01</c:v>
                </c:pt>
                <c:pt idx="101">
                  <c:v>116.48</c:v>
                </c:pt>
                <c:pt idx="102">
                  <c:v>114.56</c:v>
                </c:pt>
                <c:pt idx="103">
                  <c:v>111.33</c:v>
                </c:pt>
                <c:pt idx="104">
                  <c:v>106.89</c:v>
                </c:pt>
                <c:pt idx="105">
                  <c:v>94.41</c:v>
                </c:pt>
                <c:pt idx="106">
                  <c:v>102.43</c:v>
                </c:pt>
                <c:pt idx="107">
                  <c:v>109.77</c:v>
                </c:pt>
                <c:pt idx="108">
                  <c:v>114.47</c:v>
                </c:pt>
                <c:pt idx="109">
                  <c:v>117.45</c:v>
                </c:pt>
                <c:pt idx="110">
                  <c:v>118.8</c:v>
                </c:pt>
                <c:pt idx="111">
                  <c:v>120.27</c:v>
                </c:pt>
                <c:pt idx="112">
                  <c:v>121.45</c:v>
                </c:pt>
                <c:pt idx="113">
                  <c:v>121.76</c:v>
                </c:pt>
                <c:pt idx="114">
                  <c:v>122.07</c:v>
                </c:pt>
                <c:pt idx="115">
                  <c:v>122.04</c:v>
                </c:pt>
                <c:pt idx="116">
                  <c:v>121.82</c:v>
                </c:pt>
                <c:pt idx="117">
                  <c:v>121.27</c:v>
                </c:pt>
                <c:pt idx="118">
                  <c:v>120.56</c:v>
                </c:pt>
                <c:pt idx="119">
                  <c:v>119.6</c:v>
                </c:pt>
                <c:pt idx="120">
                  <c:v>118.35</c:v>
                </c:pt>
                <c:pt idx="121">
                  <c:v>116.67</c:v>
                </c:pt>
                <c:pt idx="122">
                  <c:v>115.12</c:v>
                </c:pt>
                <c:pt idx="123">
                  <c:v>113.32</c:v>
                </c:pt>
                <c:pt idx="124">
                  <c:v>110.01</c:v>
                </c:pt>
                <c:pt idx="125">
                  <c:v>102.48</c:v>
                </c:pt>
                <c:pt idx="126">
                  <c:v>78.519000000000005</c:v>
                </c:pt>
                <c:pt idx="127">
                  <c:v>103.7</c:v>
                </c:pt>
                <c:pt idx="128">
                  <c:v>110.79</c:v>
                </c:pt>
                <c:pt idx="129">
                  <c:v>113.66</c:v>
                </c:pt>
                <c:pt idx="130">
                  <c:v>116.15</c:v>
                </c:pt>
                <c:pt idx="131">
                  <c:v>118.09</c:v>
                </c:pt>
                <c:pt idx="132">
                  <c:v>118.73</c:v>
                </c:pt>
                <c:pt idx="133">
                  <c:v>119.76</c:v>
                </c:pt>
                <c:pt idx="134">
                  <c:v>120.57</c:v>
                </c:pt>
                <c:pt idx="135">
                  <c:v>120.86</c:v>
                </c:pt>
                <c:pt idx="136">
                  <c:v>120.4</c:v>
                </c:pt>
                <c:pt idx="137">
                  <c:v>120.43</c:v>
                </c:pt>
                <c:pt idx="138">
                  <c:v>120.11</c:v>
                </c:pt>
                <c:pt idx="139">
                  <c:v>119.55</c:v>
                </c:pt>
                <c:pt idx="140">
                  <c:v>118.45</c:v>
                </c:pt>
                <c:pt idx="141">
                  <c:v>117.54</c:v>
                </c:pt>
                <c:pt idx="142">
                  <c:v>116.42</c:v>
                </c:pt>
                <c:pt idx="143">
                  <c:v>114.42</c:v>
                </c:pt>
                <c:pt idx="144">
                  <c:v>112.21</c:v>
                </c:pt>
                <c:pt idx="145">
                  <c:v>109.02</c:v>
                </c:pt>
                <c:pt idx="146">
                  <c:v>102.01</c:v>
                </c:pt>
                <c:pt idx="147">
                  <c:v>91.442999999999998</c:v>
                </c:pt>
                <c:pt idx="148">
                  <c:v>105.42</c:v>
                </c:pt>
                <c:pt idx="149">
                  <c:v>111.38</c:v>
                </c:pt>
                <c:pt idx="150">
                  <c:v>114.52</c:v>
                </c:pt>
                <c:pt idx="151">
                  <c:v>116.64</c:v>
                </c:pt>
                <c:pt idx="152">
                  <c:v>118.12</c:v>
                </c:pt>
                <c:pt idx="153">
                  <c:v>119.34</c:v>
                </c:pt>
                <c:pt idx="154">
                  <c:v>119.77</c:v>
                </c:pt>
                <c:pt idx="155">
                  <c:v>120.38</c:v>
                </c:pt>
                <c:pt idx="156">
                  <c:v>120.84</c:v>
                </c:pt>
                <c:pt idx="157">
                  <c:v>120.49</c:v>
                </c:pt>
                <c:pt idx="158">
                  <c:v>120.42</c:v>
                </c:pt>
                <c:pt idx="159">
                  <c:v>120.19</c:v>
                </c:pt>
                <c:pt idx="160">
                  <c:v>119.76</c:v>
                </c:pt>
                <c:pt idx="161">
                  <c:v>118.53</c:v>
                </c:pt>
                <c:pt idx="162">
                  <c:v>117.17</c:v>
                </c:pt>
                <c:pt idx="163">
                  <c:v>115.49</c:v>
                </c:pt>
                <c:pt idx="164">
                  <c:v>112.95</c:v>
                </c:pt>
                <c:pt idx="165">
                  <c:v>109.87</c:v>
                </c:pt>
                <c:pt idx="166">
                  <c:v>102.89</c:v>
                </c:pt>
                <c:pt idx="167">
                  <c:v>93.076999999999998</c:v>
                </c:pt>
                <c:pt idx="168">
                  <c:v>104.28</c:v>
                </c:pt>
                <c:pt idx="169">
                  <c:v>110.51</c:v>
                </c:pt>
                <c:pt idx="170">
                  <c:v>113.29</c:v>
                </c:pt>
                <c:pt idx="171">
                  <c:v>115.54</c:v>
                </c:pt>
                <c:pt idx="172">
                  <c:v>116.98</c:v>
                </c:pt>
                <c:pt idx="173">
                  <c:v>117.97</c:v>
                </c:pt>
                <c:pt idx="174">
                  <c:v>119.1</c:v>
                </c:pt>
                <c:pt idx="175">
                  <c:v>119.77</c:v>
                </c:pt>
                <c:pt idx="176">
                  <c:v>120.41</c:v>
                </c:pt>
                <c:pt idx="177">
                  <c:v>120.32</c:v>
                </c:pt>
                <c:pt idx="178">
                  <c:v>120.45</c:v>
                </c:pt>
                <c:pt idx="179">
                  <c:v>120.66</c:v>
                </c:pt>
                <c:pt idx="180">
                  <c:v>120.62</c:v>
                </c:pt>
                <c:pt idx="181">
                  <c:v>119.69</c:v>
                </c:pt>
                <c:pt idx="182">
                  <c:v>119.05</c:v>
                </c:pt>
                <c:pt idx="183">
                  <c:v>118.14</c:v>
                </c:pt>
                <c:pt idx="184">
                  <c:v>116.19</c:v>
                </c:pt>
                <c:pt idx="185">
                  <c:v>114.04</c:v>
                </c:pt>
                <c:pt idx="186">
                  <c:v>110.55</c:v>
                </c:pt>
                <c:pt idx="187">
                  <c:v>103.62</c:v>
                </c:pt>
                <c:pt idx="188">
                  <c:v>89.177000000000007</c:v>
                </c:pt>
                <c:pt idx="189">
                  <c:v>105.12</c:v>
                </c:pt>
                <c:pt idx="190">
                  <c:v>110.69</c:v>
                </c:pt>
                <c:pt idx="191">
                  <c:v>113.77</c:v>
                </c:pt>
                <c:pt idx="192">
                  <c:v>116.16</c:v>
                </c:pt>
                <c:pt idx="193">
                  <c:v>117.5</c:v>
                </c:pt>
                <c:pt idx="194">
                  <c:v>118.65</c:v>
                </c:pt>
                <c:pt idx="195">
                  <c:v>119.24</c:v>
                </c:pt>
                <c:pt idx="196">
                  <c:v>120.09</c:v>
                </c:pt>
                <c:pt idx="197">
                  <c:v>120.67</c:v>
                </c:pt>
                <c:pt idx="198">
                  <c:v>120.63</c:v>
                </c:pt>
                <c:pt idx="199">
                  <c:v>120.8</c:v>
                </c:pt>
                <c:pt idx="200">
                  <c:v>120.62</c:v>
                </c:pt>
                <c:pt idx="201">
                  <c:v>120.5</c:v>
                </c:pt>
                <c:pt idx="202">
                  <c:v>119.82</c:v>
                </c:pt>
                <c:pt idx="203">
                  <c:v>119.07</c:v>
                </c:pt>
                <c:pt idx="204">
                  <c:v>118.46</c:v>
                </c:pt>
                <c:pt idx="205">
                  <c:v>117.05</c:v>
                </c:pt>
                <c:pt idx="206">
                  <c:v>115.18</c:v>
                </c:pt>
                <c:pt idx="207">
                  <c:v>112.86</c:v>
                </c:pt>
                <c:pt idx="208">
                  <c:v>108.59</c:v>
                </c:pt>
                <c:pt idx="209">
                  <c:v>97.185000000000002</c:v>
                </c:pt>
                <c:pt idx="210">
                  <c:v>99.944000000000003</c:v>
                </c:pt>
                <c:pt idx="211">
                  <c:v>109.31</c:v>
                </c:pt>
                <c:pt idx="212">
                  <c:v>113.66</c:v>
                </c:pt>
                <c:pt idx="213">
                  <c:v>115.79</c:v>
                </c:pt>
                <c:pt idx="214">
                  <c:v>117.55</c:v>
                </c:pt>
                <c:pt idx="215">
                  <c:v>118.81</c:v>
                </c:pt>
                <c:pt idx="216">
                  <c:v>119.25</c:v>
                </c:pt>
                <c:pt idx="217">
                  <c:v>120.33</c:v>
                </c:pt>
                <c:pt idx="218">
                  <c:v>120.68</c:v>
                </c:pt>
                <c:pt idx="219">
                  <c:v>121.08</c:v>
                </c:pt>
                <c:pt idx="220">
                  <c:v>120.56</c:v>
                </c:pt>
                <c:pt idx="221">
                  <c:v>120.57</c:v>
                </c:pt>
                <c:pt idx="222">
                  <c:v>120.22</c:v>
                </c:pt>
                <c:pt idx="223">
                  <c:v>120.07</c:v>
                </c:pt>
                <c:pt idx="224">
                  <c:v>118.98</c:v>
                </c:pt>
                <c:pt idx="225">
                  <c:v>117.6</c:v>
                </c:pt>
                <c:pt idx="226">
                  <c:v>116.41</c:v>
                </c:pt>
                <c:pt idx="227">
                  <c:v>115.03</c:v>
                </c:pt>
                <c:pt idx="228">
                  <c:v>111.68</c:v>
                </c:pt>
                <c:pt idx="229">
                  <c:v>108.17</c:v>
                </c:pt>
                <c:pt idx="230">
                  <c:v>101.55</c:v>
                </c:pt>
                <c:pt idx="231">
                  <c:v>95.215999999999994</c:v>
                </c:pt>
                <c:pt idx="232">
                  <c:v>105.92</c:v>
                </c:pt>
                <c:pt idx="233">
                  <c:v>111.37</c:v>
                </c:pt>
                <c:pt idx="234">
                  <c:v>114.77</c:v>
                </c:pt>
                <c:pt idx="235">
                  <c:v>116.27</c:v>
                </c:pt>
                <c:pt idx="236">
                  <c:v>117.93</c:v>
                </c:pt>
                <c:pt idx="237">
                  <c:v>119.34</c:v>
                </c:pt>
                <c:pt idx="238">
                  <c:v>120.18</c:v>
                </c:pt>
                <c:pt idx="239">
                  <c:v>120.13</c:v>
                </c:pt>
                <c:pt idx="240">
                  <c:v>120.44</c:v>
                </c:pt>
                <c:pt idx="241">
                  <c:v>120.47</c:v>
                </c:pt>
                <c:pt idx="242">
                  <c:v>120.63</c:v>
                </c:pt>
                <c:pt idx="243">
                  <c:v>119.76</c:v>
                </c:pt>
                <c:pt idx="244">
                  <c:v>119.3</c:v>
                </c:pt>
                <c:pt idx="245">
                  <c:v>118.3</c:v>
                </c:pt>
                <c:pt idx="246">
                  <c:v>116.75</c:v>
                </c:pt>
                <c:pt idx="247">
                  <c:v>115.33</c:v>
                </c:pt>
                <c:pt idx="248">
                  <c:v>113.7</c:v>
                </c:pt>
                <c:pt idx="249">
                  <c:v>110.29</c:v>
                </c:pt>
                <c:pt idx="250">
                  <c:v>102.94</c:v>
                </c:pt>
                <c:pt idx="251">
                  <c:v>83.058999999999997</c:v>
                </c:pt>
                <c:pt idx="252">
                  <c:v>102.12</c:v>
                </c:pt>
                <c:pt idx="253">
                  <c:v>109.1</c:v>
                </c:pt>
                <c:pt idx="254">
                  <c:v>112.23</c:v>
                </c:pt>
                <c:pt idx="255">
                  <c:v>114.48</c:v>
                </c:pt>
                <c:pt idx="256">
                  <c:v>116.53</c:v>
                </c:pt>
                <c:pt idx="257">
                  <c:v>117.37</c:v>
                </c:pt>
                <c:pt idx="258">
                  <c:v>118.58</c:v>
                </c:pt>
                <c:pt idx="259">
                  <c:v>119.6</c:v>
                </c:pt>
                <c:pt idx="260">
                  <c:v>120.08</c:v>
                </c:pt>
                <c:pt idx="261">
                  <c:v>119.92</c:v>
                </c:pt>
                <c:pt idx="262">
                  <c:v>120.13</c:v>
                </c:pt>
                <c:pt idx="263">
                  <c:v>120.03</c:v>
                </c:pt>
                <c:pt idx="264">
                  <c:v>119.14</c:v>
                </c:pt>
                <c:pt idx="265">
                  <c:v>118.45</c:v>
                </c:pt>
                <c:pt idx="266">
                  <c:v>117.42</c:v>
                </c:pt>
                <c:pt idx="267">
                  <c:v>116.43</c:v>
                </c:pt>
                <c:pt idx="268">
                  <c:v>114.2</c:v>
                </c:pt>
                <c:pt idx="269">
                  <c:v>111.29</c:v>
                </c:pt>
                <c:pt idx="270">
                  <c:v>106.76</c:v>
                </c:pt>
                <c:pt idx="271">
                  <c:v>96.944000000000003</c:v>
                </c:pt>
                <c:pt idx="272">
                  <c:v>98.102000000000004</c:v>
                </c:pt>
                <c:pt idx="273">
                  <c:v>107.35</c:v>
                </c:pt>
                <c:pt idx="274">
                  <c:v>111.3</c:v>
                </c:pt>
                <c:pt idx="275">
                  <c:v>114.01</c:v>
                </c:pt>
                <c:pt idx="276">
                  <c:v>116.09</c:v>
                </c:pt>
                <c:pt idx="277">
                  <c:v>117.59</c:v>
                </c:pt>
                <c:pt idx="278">
                  <c:v>118.19</c:v>
                </c:pt>
                <c:pt idx="279">
                  <c:v>119.03</c:v>
                </c:pt>
                <c:pt idx="280">
                  <c:v>119.66</c:v>
                </c:pt>
                <c:pt idx="281">
                  <c:v>119.61</c:v>
                </c:pt>
                <c:pt idx="282">
                  <c:v>119.87</c:v>
                </c:pt>
                <c:pt idx="283">
                  <c:v>119.95</c:v>
                </c:pt>
                <c:pt idx="284">
                  <c:v>119.76</c:v>
                </c:pt>
                <c:pt idx="285">
                  <c:v>118.89</c:v>
                </c:pt>
                <c:pt idx="286">
                  <c:v>118.19</c:v>
                </c:pt>
                <c:pt idx="287">
                  <c:v>117.15</c:v>
                </c:pt>
                <c:pt idx="288">
                  <c:v>115.18</c:v>
                </c:pt>
                <c:pt idx="289">
                  <c:v>112.98</c:v>
                </c:pt>
                <c:pt idx="290">
                  <c:v>110.02</c:v>
                </c:pt>
                <c:pt idx="291">
                  <c:v>103.88</c:v>
                </c:pt>
                <c:pt idx="292">
                  <c:v>73.552000000000007</c:v>
                </c:pt>
                <c:pt idx="293">
                  <c:v>102.03</c:v>
                </c:pt>
                <c:pt idx="294">
                  <c:v>109.43</c:v>
                </c:pt>
                <c:pt idx="295">
                  <c:v>112.35</c:v>
                </c:pt>
                <c:pt idx="296">
                  <c:v>114.73</c:v>
                </c:pt>
                <c:pt idx="297">
                  <c:v>116.48</c:v>
                </c:pt>
                <c:pt idx="298">
                  <c:v>117.53</c:v>
                </c:pt>
                <c:pt idx="299">
                  <c:v>118.54</c:v>
                </c:pt>
                <c:pt idx="300">
                  <c:v>119.26</c:v>
                </c:pt>
                <c:pt idx="301">
                  <c:v>119.92</c:v>
                </c:pt>
                <c:pt idx="302">
                  <c:v>119.82</c:v>
                </c:pt>
                <c:pt idx="303">
                  <c:v>119.96</c:v>
                </c:pt>
                <c:pt idx="304">
                  <c:v>120.17</c:v>
                </c:pt>
                <c:pt idx="305">
                  <c:v>119.64</c:v>
                </c:pt>
                <c:pt idx="306">
                  <c:v>119.25</c:v>
                </c:pt>
                <c:pt idx="307">
                  <c:v>118.8</c:v>
                </c:pt>
                <c:pt idx="308">
                  <c:v>117.8</c:v>
                </c:pt>
                <c:pt idx="309">
                  <c:v>115.96</c:v>
                </c:pt>
                <c:pt idx="310">
                  <c:v>114.26</c:v>
                </c:pt>
                <c:pt idx="311">
                  <c:v>111.34</c:v>
                </c:pt>
                <c:pt idx="312">
                  <c:v>105.82</c:v>
                </c:pt>
                <c:pt idx="313">
                  <c:v>90.462999999999994</c:v>
                </c:pt>
                <c:pt idx="314">
                  <c:v>101.38</c:v>
                </c:pt>
                <c:pt idx="315">
                  <c:v>108.68</c:v>
                </c:pt>
                <c:pt idx="316">
                  <c:v>112.01</c:v>
                </c:pt>
                <c:pt idx="317">
                  <c:v>115.05</c:v>
                </c:pt>
                <c:pt idx="318">
                  <c:v>116.66</c:v>
                </c:pt>
                <c:pt idx="319">
                  <c:v>118.25</c:v>
                </c:pt>
                <c:pt idx="320">
                  <c:v>118.55</c:v>
                </c:pt>
                <c:pt idx="321">
                  <c:v>119.38</c:v>
                </c:pt>
                <c:pt idx="322">
                  <c:v>119.91</c:v>
                </c:pt>
                <c:pt idx="323">
                  <c:v>120.37</c:v>
                </c:pt>
                <c:pt idx="324">
                  <c:v>119.97</c:v>
                </c:pt>
                <c:pt idx="325">
                  <c:v>119.59</c:v>
                </c:pt>
                <c:pt idx="326">
                  <c:v>119.46</c:v>
                </c:pt>
                <c:pt idx="327">
                  <c:v>118.72</c:v>
                </c:pt>
                <c:pt idx="328">
                  <c:v>117.82</c:v>
                </c:pt>
                <c:pt idx="329">
                  <c:v>117.1</c:v>
                </c:pt>
                <c:pt idx="330">
                  <c:v>116.27</c:v>
                </c:pt>
                <c:pt idx="331">
                  <c:v>114.18</c:v>
                </c:pt>
                <c:pt idx="332">
                  <c:v>112.08</c:v>
                </c:pt>
                <c:pt idx="333">
                  <c:v>108.19</c:v>
                </c:pt>
                <c:pt idx="334">
                  <c:v>100.41</c:v>
                </c:pt>
                <c:pt idx="335">
                  <c:v>90.882999999999996</c:v>
                </c:pt>
                <c:pt idx="336">
                  <c:v>105.86</c:v>
                </c:pt>
                <c:pt idx="337">
                  <c:v>111.24</c:v>
                </c:pt>
                <c:pt idx="338">
                  <c:v>113.64</c:v>
                </c:pt>
                <c:pt idx="339">
                  <c:v>115.67</c:v>
                </c:pt>
                <c:pt idx="340">
                  <c:v>117.12</c:v>
                </c:pt>
                <c:pt idx="341">
                  <c:v>118.13</c:v>
                </c:pt>
                <c:pt idx="342">
                  <c:v>118.97</c:v>
                </c:pt>
                <c:pt idx="343">
                  <c:v>119.42</c:v>
                </c:pt>
                <c:pt idx="344">
                  <c:v>119.93</c:v>
                </c:pt>
                <c:pt idx="345">
                  <c:v>119.9</c:v>
                </c:pt>
                <c:pt idx="346">
                  <c:v>119.49</c:v>
                </c:pt>
                <c:pt idx="347">
                  <c:v>119.21</c:v>
                </c:pt>
                <c:pt idx="348">
                  <c:v>118.95</c:v>
                </c:pt>
                <c:pt idx="349">
                  <c:v>117.68</c:v>
                </c:pt>
                <c:pt idx="350">
                  <c:v>116.09</c:v>
                </c:pt>
                <c:pt idx="351">
                  <c:v>114.78</c:v>
                </c:pt>
                <c:pt idx="352">
                  <c:v>112.99</c:v>
                </c:pt>
                <c:pt idx="353">
                  <c:v>108.9</c:v>
                </c:pt>
                <c:pt idx="354">
                  <c:v>105.03</c:v>
                </c:pt>
                <c:pt idx="355">
                  <c:v>96.120999999999995</c:v>
                </c:pt>
                <c:pt idx="356">
                  <c:v>98.091999999999999</c:v>
                </c:pt>
                <c:pt idx="357">
                  <c:v>105.59</c:v>
                </c:pt>
                <c:pt idx="358">
                  <c:v>110.42</c:v>
                </c:pt>
                <c:pt idx="359">
                  <c:v>113.63</c:v>
                </c:pt>
                <c:pt idx="360">
                  <c:v>114.89</c:v>
                </c:pt>
                <c:pt idx="361">
                  <c:v>116.49</c:v>
                </c:pt>
                <c:pt idx="362">
                  <c:v>117.93</c:v>
                </c:pt>
                <c:pt idx="363">
                  <c:v>118.76</c:v>
                </c:pt>
                <c:pt idx="364">
                  <c:v>118.72</c:v>
                </c:pt>
                <c:pt idx="365">
                  <c:v>118.97</c:v>
                </c:pt>
                <c:pt idx="366">
                  <c:v>119.03</c:v>
                </c:pt>
                <c:pt idx="367">
                  <c:v>118.85</c:v>
                </c:pt>
                <c:pt idx="368">
                  <c:v>118.45</c:v>
                </c:pt>
                <c:pt idx="369">
                  <c:v>118</c:v>
                </c:pt>
                <c:pt idx="370">
                  <c:v>117.03</c:v>
                </c:pt>
                <c:pt idx="371">
                  <c:v>115.46</c:v>
                </c:pt>
                <c:pt idx="372">
                  <c:v>113.74</c:v>
                </c:pt>
                <c:pt idx="373">
                  <c:v>111.75</c:v>
                </c:pt>
                <c:pt idx="374">
                  <c:v>107.43</c:v>
                </c:pt>
                <c:pt idx="375">
                  <c:v>96.837000000000003</c:v>
                </c:pt>
                <c:pt idx="376">
                  <c:v>95.394999999999996</c:v>
                </c:pt>
                <c:pt idx="377">
                  <c:v>104.82</c:v>
                </c:pt>
                <c:pt idx="378">
                  <c:v>109.67</c:v>
                </c:pt>
                <c:pt idx="379">
                  <c:v>112.37</c:v>
                </c:pt>
                <c:pt idx="380">
                  <c:v>114.43</c:v>
                </c:pt>
                <c:pt idx="381">
                  <c:v>115.69</c:v>
                </c:pt>
                <c:pt idx="382">
                  <c:v>116.71</c:v>
                </c:pt>
                <c:pt idx="383">
                  <c:v>117.81</c:v>
                </c:pt>
                <c:pt idx="384">
                  <c:v>118.75</c:v>
                </c:pt>
                <c:pt idx="385">
                  <c:v>118.69</c:v>
                </c:pt>
                <c:pt idx="386">
                  <c:v>118.98</c:v>
                </c:pt>
                <c:pt idx="387">
                  <c:v>119.13</c:v>
                </c:pt>
                <c:pt idx="388">
                  <c:v>118.5</c:v>
                </c:pt>
                <c:pt idx="389">
                  <c:v>118.02</c:v>
                </c:pt>
                <c:pt idx="390">
                  <c:v>117.42</c:v>
                </c:pt>
                <c:pt idx="391">
                  <c:v>116.38</c:v>
                </c:pt>
                <c:pt idx="392">
                  <c:v>114.79</c:v>
                </c:pt>
                <c:pt idx="393">
                  <c:v>113.16</c:v>
                </c:pt>
                <c:pt idx="394">
                  <c:v>110.27</c:v>
                </c:pt>
                <c:pt idx="395">
                  <c:v>104.85</c:v>
                </c:pt>
                <c:pt idx="396">
                  <c:v>92.730999999999995</c:v>
                </c:pt>
                <c:pt idx="397">
                  <c:v>99.325999999999993</c:v>
                </c:pt>
                <c:pt idx="398">
                  <c:v>107.29</c:v>
                </c:pt>
                <c:pt idx="399">
                  <c:v>111.05</c:v>
                </c:pt>
                <c:pt idx="400">
                  <c:v>113.82</c:v>
                </c:pt>
                <c:pt idx="401">
                  <c:v>115.69</c:v>
                </c:pt>
                <c:pt idx="402">
                  <c:v>116.53</c:v>
                </c:pt>
                <c:pt idx="403">
                  <c:v>117.58</c:v>
                </c:pt>
                <c:pt idx="404">
                  <c:v>118.32</c:v>
                </c:pt>
                <c:pt idx="405">
                  <c:v>118.86</c:v>
                </c:pt>
                <c:pt idx="406">
                  <c:v>118.89</c:v>
                </c:pt>
                <c:pt idx="407">
                  <c:v>119.09</c:v>
                </c:pt>
                <c:pt idx="408">
                  <c:v>119.11</c:v>
                </c:pt>
                <c:pt idx="409">
                  <c:v>118.57</c:v>
                </c:pt>
                <c:pt idx="410">
                  <c:v>118.18</c:v>
                </c:pt>
                <c:pt idx="411">
                  <c:v>117.48</c:v>
                </c:pt>
                <c:pt idx="412">
                  <c:v>116.52</c:v>
                </c:pt>
                <c:pt idx="413">
                  <c:v>114.78</c:v>
                </c:pt>
                <c:pt idx="414">
                  <c:v>112.76</c:v>
                </c:pt>
                <c:pt idx="415">
                  <c:v>110.16</c:v>
                </c:pt>
                <c:pt idx="416">
                  <c:v>105.34</c:v>
                </c:pt>
                <c:pt idx="417">
                  <c:v>93.150999999999996</c:v>
                </c:pt>
                <c:pt idx="418">
                  <c:v>98.293000000000006</c:v>
                </c:pt>
                <c:pt idx="419">
                  <c:v>107.65</c:v>
                </c:pt>
                <c:pt idx="420">
                  <c:v>110.69</c:v>
                </c:pt>
                <c:pt idx="421">
                  <c:v>113.61</c:v>
                </c:pt>
                <c:pt idx="422">
                  <c:v>115.5</c:v>
                </c:pt>
                <c:pt idx="423">
                  <c:v>116.53</c:v>
                </c:pt>
                <c:pt idx="424">
                  <c:v>117.61</c:v>
                </c:pt>
                <c:pt idx="425">
                  <c:v>118.34</c:v>
                </c:pt>
                <c:pt idx="426">
                  <c:v>118.98</c:v>
                </c:pt>
                <c:pt idx="427">
                  <c:v>118.88</c:v>
                </c:pt>
                <c:pt idx="428">
                  <c:v>118.92</c:v>
                </c:pt>
                <c:pt idx="429">
                  <c:v>119.03</c:v>
                </c:pt>
                <c:pt idx="430">
                  <c:v>118.96</c:v>
                </c:pt>
                <c:pt idx="431">
                  <c:v>118.14</c:v>
                </c:pt>
                <c:pt idx="432">
                  <c:v>117.61</c:v>
                </c:pt>
                <c:pt idx="433">
                  <c:v>116.7</c:v>
                </c:pt>
                <c:pt idx="434">
                  <c:v>115.2</c:v>
                </c:pt>
                <c:pt idx="435">
                  <c:v>113.75</c:v>
                </c:pt>
                <c:pt idx="436">
                  <c:v>111.07</c:v>
                </c:pt>
                <c:pt idx="437">
                  <c:v>107.03</c:v>
                </c:pt>
                <c:pt idx="438">
                  <c:v>99.495999999999995</c:v>
                </c:pt>
                <c:pt idx="439">
                  <c:v>91.787000000000006</c:v>
                </c:pt>
                <c:pt idx="440">
                  <c:v>104.67</c:v>
                </c:pt>
                <c:pt idx="441">
                  <c:v>108.96</c:v>
                </c:pt>
                <c:pt idx="442">
                  <c:v>112.76</c:v>
                </c:pt>
                <c:pt idx="443">
                  <c:v>114.65</c:v>
                </c:pt>
                <c:pt idx="444">
                  <c:v>116.56</c:v>
                </c:pt>
                <c:pt idx="445">
                  <c:v>117.01</c:v>
                </c:pt>
                <c:pt idx="446">
                  <c:v>118.03</c:v>
                </c:pt>
                <c:pt idx="447">
                  <c:v>118.64</c:v>
                </c:pt>
                <c:pt idx="448">
                  <c:v>118.75</c:v>
                </c:pt>
                <c:pt idx="449">
                  <c:v>118.92</c:v>
                </c:pt>
                <c:pt idx="450">
                  <c:v>118.54</c:v>
                </c:pt>
                <c:pt idx="451">
                  <c:v>118.32</c:v>
                </c:pt>
                <c:pt idx="452">
                  <c:v>117.5</c:v>
                </c:pt>
                <c:pt idx="453">
                  <c:v>116.54</c:v>
                </c:pt>
                <c:pt idx="454">
                  <c:v>115.78</c:v>
                </c:pt>
                <c:pt idx="455">
                  <c:v>114.75</c:v>
                </c:pt>
                <c:pt idx="456">
                  <c:v>112.49</c:v>
                </c:pt>
                <c:pt idx="457">
                  <c:v>110.48</c:v>
                </c:pt>
                <c:pt idx="458">
                  <c:v>106.39</c:v>
                </c:pt>
                <c:pt idx="459">
                  <c:v>97.480999999999995</c:v>
                </c:pt>
                <c:pt idx="460">
                  <c:v>90.028999999999996</c:v>
                </c:pt>
                <c:pt idx="461">
                  <c:v>104.03</c:v>
                </c:pt>
                <c:pt idx="462">
                  <c:v>109.5</c:v>
                </c:pt>
                <c:pt idx="463">
                  <c:v>111.89</c:v>
                </c:pt>
                <c:pt idx="464">
                  <c:v>113.81</c:v>
                </c:pt>
                <c:pt idx="465">
                  <c:v>115.25</c:v>
                </c:pt>
                <c:pt idx="466">
                  <c:v>115.89</c:v>
                </c:pt>
                <c:pt idx="467">
                  <c:v>117.35</c:v>
                </c:pt>
                <c:pt idx="468">
                  <c:v>117.82</c:v>
                </c:pt>
                <c:pt idx="469">
                  <c:v>118.48</c:v>
                </c:pt>
                <c:pt idx="470">
                  <c:v>118.03</c:v>
                </c:pt>
                <c:pt idx="471">
                  <c:v>118.12</c:v>
                </c:pt>
                <c:pt idx="472">
                  <c:v>117.9</c:v>
                </c:pt>
                <c:pt idx="473">
                  <c:v>117.27</c:v>
                </c:pt>
                <c:pt idx="474">
                  <c:v>116.37</c:v>
                </c:pt>
                <c:pt idx="475">
                  <c:v>114.63</c:v>
                </c:pt>
                <c:pt idx="476">
                  <c:v>113.17</c:v>
                </c:pt>
                <c:pt idx="477">
                  <c:v>110.74</c:v>
                </c:pt>
                <c:pt idx="478">
                  <c:v>106.38</c:v>
                </c:pt>
                <c:pt idx="479">
                  <c:v>101.19</c:v>
                </c:pt>
                <c:pt idx="480">
                  <c:v>83.698999999999998</c:v>
                </c:pt>
                <c:pt idx="481">
                  <c:v>100.81</c:v>
                </c:pt>
                <c:pt idx="482">
                  <c:v>106.46</c:v>
                </c:pt>
                <c:pt idx="483">
                  <c:v>110.55</c:v>
                </c:pt>
                <c:pt idx="484">
                  <c:v>112.76</c:v>
                </c:pt>
                <c:pt idx="485">
                  <c:v>114.3</c:v>
                </c:pt>
                <c:pt idx="486">
                  <c:v>115.68</c:v>
                </c:pt>
                <c:pt idx="487">
                  <c:v>116.89</c:v>
                </c:pt>
                <c:pt idx="488">
                  <c:v>117.16</c:v>
                </c:pt>
                <c:pt idx="489">
                  <c:v>117.51</c:v>
                </c:pt>
                <c:pt idx="490">
                  <c:v>117.73</c:v>
                </c:pt>
                <c:pt idx="491">
                  <c:v>117.28</c:v>
                </c:pt>
                <c:pt idx="492">
                  <c:v>117.58</c:v>
                </c:pt>
                <c:pt idx="493">
                  <c:v>117.19</c:v>
                </c:pt>
                <c:pt idx="494">
                  <c:v>116.76</c:v>
                </c:pt>
                <c:pt idx="495">
                  <c:v>115.28</c:v>
                </c:pt>
                <c:pt idx="496">
                  <c:v>114.07</c:v>
                </c:pt>
                <c:pt idx="497">
                  <c:v>112.42</c:v>
                </c:pt>
                <c:pt idx="498">
                  <c:v>110.03</c:v>
                </c:pt>
                <c:pt idx="499">
                  <c:v>105.68</c:v>
                </c:pt>
                <c:pt idx="500">
                  <c:v>92.634</c:v>
                </c:pt>
                <c:pt idx="501">
                  <c:v>96.947999999999993</c:v>
                </c:pt>
                <c:pt idx="502">
                  <c:v>104.9</c:v>
                </c:pt>
                <c:pt idx="503">
                  <c:v>109.8</c:v>
                </c:pt>
                <c:pt idx="504">
                  <c:v>112.11</c:v>
                </c:pt>
                <c:pt idx="505">
                  <c:v>113.52</c:v>
                </c:pt>
                <c:pt idx="506">
                  <c:v>115.18</c:v>
                </c:pt>
                <c:pt idx="507">
                  <c:v>116.17</c:v>
                </c:pt>
                <c:pt idx="508">
                  <c:v>116.75</c:v>
                </c:pt>
                <c:pt idx="509">
                  <c:v>117.56</c:v>
                </c:pt>
                <c:pt idx="510">
                  <c:v>117.88</c:v>
                </c:pt>
                <c:pt idx="511">
                  <c:v>118.1</c:v>
                </c:pt>
                <c:pt idx="512">
                  <c:v>117.84</c:v>
                </c:pt>
                <c:pt idx="513">
                  <c:v>117.72</c:v>
                </c:pt>
                <c:pt idx="514">
                  <c:v>117.21</c:v>
                </c:pt>
                <c:pt idx="515">
                  <c:v>116.15</c:v>
                </c:pt>
                <c:pt idx="516">
                  <c:v>115.28</c:v>
                </c:pt>
                <c:pt idx="517">
                  <c:v>114.3</c:v>
                </c:pt>
                <c:pt idx="518">
                  <c:v>112.57</c:v>
                </c:pt>
                <c:pt idx="519">
                  <c:v>109.56</c:v>
                </c:pt>
                <c:pt idx="520">
                  <c:v>105.4</c:v>
                </c:pt>
                <c:pt idx="521">
                  <c:v>94.977000000000004</c:v>
                </c:pt>
                <c:pt idx="522">
                  <c:v>96.721000000000004</c:v>
                </c:pt>
                <c:pt idx="523">
                  <c:v>104.89</c:v>
                </c:pt>
                <c:pt idx="524">
                  <c:v>109.78</c:v>
                </c:pt>
                <c:pt idx="525">
                  <c:v>112.93</c:v>
                </c:pt>
                <c:pt idx="526">
                  <c:v>114.31</c:v>
                </c:pt>
                <c:pt idx="527">
                  <c:v>115.62</c:v>
                </c:pt>
                <c:pt idx="528">
                  <c:v>116.71</c:v>
                </c:pt>
                <c:pt idx="529">
                  <c:v>117.01</c:v>
                </c:pt>
                <c:pt idx="530">
                  <c:v>117.59</c:v>
                </c:pt>
                <c:pt idx="531">
                  <c:v>118.05</c:v>
                </c:pt>
                <c:pt idx="532">
                  <c:v>118.19</c:v>
                </c:pt>
                <c:pt idx="533">
                  <c:v>117.82</c:v>
                </c:pt>
                <c:pt idx="534">
                  <c:v>117.73</c:v>
                </c:pt>
                <c:pt idx="535">
                  <c:v>117.32</c:v>
                </c:pt>
                <c:pt idx="536">
                  <c:v>116.24</c:v>
                </c:pt>
                <c:pt idx="537">
                  <c:v>115.42</c:v>
                </c:pt>
                <c:pt idx="538">
                  <c:v>114.27</c:v>
                </c:pt>
                <c:pt idx="539">
                  <c:v>112.46</c:v>
                </c:pt>
                <c:pt idx="540">
                  <c:v>110.14</c:v>
                </c:pt>
                <c:pt idx="541">
                  <c:v>106.85</c:v>
                </c:pt>
                <c:pt idx="542">
                  <c:v>99.388000000000005</c:v>
                </c:pt>
                <c:pt idx="543">
                  <c:v>79.138999999999996</c:v>
                </c:pt>
                <c:pt idx="544">
                  <c:v>102.95</c:v>
                </c:pt>
                <c:pt idx="545">
                  <c:v>108.21</c:v>
                </c:pt>
                <c:pt idx="546">
                  <c:v>111.7</c:v>
                </c:pt>
                <c:pt idx="547">
                  <c:v>113.27</c:v>
                </c:pt>
                <c:pt idx="548">
                  <c:v>115.1</c:v>
                </c:pt>
                <c:pt idx="549">
                  <c:v>116.45</c:v>
                </c:pt>
                <c:pt idx="550">
                  <c:v>117.11</c:v>
                </c:pt>
                <c:pt idx="551">
                  <c:v>117.32</c:v>
                </c:pt>
                <c:pt idx="552">
                  <c:v>117.78</c:v>
                </c:pt>
                <c:pt idx="553">
                  <c:v>117.84</c:v>
                </c:pt>
                <c:pt idx="554">
                  <c:v>117.52</c:v>
                </c:pt>
                <c:pt idx="555">
                  <c:v>117.44</c:v>
                </c:pt>
                <c:pt idx="556">
                  <c:v>116.99</c:v>
                </c:pt>
                <c:pt idx="557">
                  <c:v>116.44</c:v>
                </c:pt>
                <c:pt idx="558">
                  <c:v>115.16</c:v>
                </c:pt>
                <c:pt idx="559">
                  <c:v>113.78</c:v>
                </c:pt>
                <c:pt idx="560">
                  <c:v>112.21</c:v>
                </c:pt>
                <c:pt idx="561">
                  <c:v>109.55</c:v>
                </c:pt>
                <c:pt idx="562">
                  <c:v>105.7</c:v>
                </c:pt>
                <c:pt idx="563">
                  <c:v>98.835999999999999</c:v>
                </c:pt>
                <c:pt idx="564">
                  <c:v>83.974999999999994</c:v>
                </c:pt>
                <c:pt idx="565">
                  <c:v>100.14</c:v>
                </c:pt>
                <c:pt idx="566">
                  <c:v>106.28</c:v>
                </c:pt>
                <c:pt idx="567">
                  <c:v>110.69</c:v>
                </c:pt>
                <c:pt idx="568">
                  <c:v>112.12</c:v>
                </c:pt>
                <c:pt idx="569">
                  <c:v>114.33</c:v>
                </c:pt>
                <c:pt idx="570">
                  <c:v>115.34</c:v>
                </c:pt>
                <c:pt idx="571">
                  <c:v>116.47</c:v>
                </c:pt>
                <c:pt idx="572">
                  <c:v>116.71</c:v>
                </c:pt>
                <c:pt idx="573">
                  <c:v>117.39</c:v>
                </c:pt>
                <c:pt idx="574">
                  <c:v>117.52</c:v>
                </c:pt>
                <c:pt idx="575">
                  <c:v>116.68</c:v>
                </c:pt>
                <c:pt idx="576">
                  <c:v>116.63</c:v>
                </c:pt>
                <c:pt idx="577">
                  <c:v>116.23</c:v>
                </c:pt>
                <c:pt idx="578">
                  <c:v>115.11</c:v>
                </c:pt>
                <c:pt idx="579">
                  <c:v>114.02</c:v>
                </c:pt>
                <c:pt idx="580">
                  <c:v>112.87</c:v>
                </c:pt>
                <c:pt idx="581">
                  <c:v>110.6</c:v>
                </c:pt>
                <c:pt idx="582">
                  <c:v>107.88</c:v>
                </c:pt>
                <c:pt idx="583">
                  <c:v>103.19</c:v>
                </c:pt>
                <c:pt idx="584">
                  <c:v>85.953000000000003</c:v>
                </c:pt>
                <c:pt idx="585">
                  <c:v>97.293999999999997</c:v>
                </c:pt>
                <c:pt idx="586">
                  <c:v>104.32</c:v>
                </c:pt>
                <c:pt idx="587">
                  <c:v>108.93</c:v>
                </c:pt>
                <c:pt idx="588">
                  <c:v>111.43</c:v>
                </c:pt>
                <c:pt idx="589">
                  <c:v>112.46</c:v>
                </c:pt>
                <c:pt idx="590">
                  <c:v>113.6</c:v>
                </c:pt>
                <c:pt idx="591">
                  <c:v>114.65</c:v>
                </c:pt>
                <c:pt idx="592">
                  <c:v>116.11</c:v>
                </c:pt>
                <c:pt idx="593">
                  <c:v>116.06</c:v>
                </c:pt>
                <c:pt idx="594">
                  <c:v>116.81</c:v>
                </c:pt>
                <c:pt idx="595">
                  <c:v>116.68</c:v>
                </c:pt>
                <c:pt idx="596">
                  <c:v>116.3</c:v>
                </c:pt>
                <c:pt idx="597">
                  <c:v>116.12</c:v>
                </c:pt>
                <c:pt idx="598">
                  <c:v>115.95</c:v>
                </c:pt>
                <c:pt idx="599">
                  <c:v>114.92</c:v>
                </c:pt>
                <c:pt idx="600">
                  <c:v>112.68</c:v>
                </c:pt>
                <c:pt idx="601">
                  <c:v>111.24</c:v>
                </c:pt>
                <c:pt idx="602">
                  <c:v>108.86</c:v>
                </c:pt>
                <c:pt idx="603">
                  <c:v>103.2</c:v>
                </c:pt>
                <c:pt idx="604">
                  <c:v>96.837999999999994</c:v>
                </c:pt>
                <c:pt idx="605">
                  <c:v>88.445999999999998</c:v>
                </c:pt>
                <c:pt idx="606">
                  <c:v>103.17</c:v>
                </c:pt>
                <c:pt idx="607">
                  <c:v>106.64</c:v>
                </c:pt>
                <c:pt idx="608">
                  <c:v>110.22</c:v>
                </c:pt>
                <c:pt idx="609">
                  <c:v>112.88</c:v>
                </c:pt>
                <c:pt idx="610">
                  <c:v>113.61</c:v>
                </c:pt>
                <c:pt idx="611">
                  <c:v>114.75</c:v>
                </c:pt>
                <c:pt idx="612">
                  <c:v>115.97</c:v>
                </c:pt>
                <c:pt idx="613">
                  <c:v>116.13</c:v>
                </c:pt>
                <c:pt idx="614">
                  <c:v>116.29</c:v>
                </c:pt>
                <c:pt idx="615">
                  <c:v>116.46</c:v>
                </c:pt>
                <c:pt idx="616">
                  <c:v>116.43</c:v>
                </c:pt>
                <c:pt idx="617">
                  <c:v>116.22</c:v>
                </c:pt>
                <c:pt idx="618">
                  <c:v>115.81</c:v>
                </c:pt>
                <c:pt idx="619">
                  <c:v>115.49</c:v>
                </c:pt>
                <c:pt idx="620">
                  <c:v>113.84</c:v>
                </c:pt>
                <c:pt idx="621">
                  <c:v>112.76</c:v>
                </c:pt>
                <c:pt idx="622">
                  <c:v>111.36</c:v>
                </c:pt>
                <c:pt idx="623">
                  <c:v>109.33</c:v>
                </c:pt>
                <c:pt idx="624">
                  <c:v>104.39</c:v>
                </c:pt>
                <c:pt idx="625">
                  <c:v>91.397999999999996</c:v>
                </c:pt>
                <c:pt idx="626">
                  <c:v>96.1</c:v>
                </c:pt>
                <c:pt idx="627">
                  <c:v>104.3</c:v>
                </c:pt>
                <c:pt idx="628">
                  <c:v>108.79</c:v>
                </c:pt>
                <c:pt idx="629">
                  <c:v>111.01</c:v>
                </c:pt>
                <c:pt idx="630">
                  <c:v>112.93</c:v>
                </c:pt>
                <c:pt idx="631">
                  <c:v>114.1</c:v>
                </c:pt>
                <c:pt idx="632">
                  <c:v>114.97</c:v>
                </c:pt>
                <c:pt idx="633">
                  <c:v>115.98</c:v>
                </c:pt>
                <c:pt idx="634">
                  <c:v>116.32</c:v>
                </c:pt>
                <c:pt idx="635">
                  <c:v>116.61</c:v>
                </c:pt>
                <c:pt idx="636">
                  <c:v>116.88</c:v>
                </c:pt>
                <c:pt idx="637">
                  <c:v>117.06</c:v>
                </c:pt>
                <c:pt idx="638">
                  <c:v>116.48</c:v>
                </c:pt>
                <c:pt idx="639">
                  <c:v>115.95</c:v>
                </c:pt>
                <c:pt idx="640">
                  <c:v>115.38</c:v>
                </c:pt>
                <c:pt idx="641">
                  <c:v>114.05</c:v>
                </c:pt>
                <c:pt idx="642">
                  <c:v>113.18</c:v>
                </c:pt>
                <c:pt idx="643">
                  <c:v>111.76</c:v>
                </c:pt>
                <c:pt idx="644">
                  <c:v>109.4</c:v>
                </c:pt>
                <c:pt idx="645">
                  <c:v>105.58</c:v>
                </c:pt>
                <c:pt idx="646">
                  <c:v>99.045000000000002</c:v>
                </c:pt>
                <c:pt idx="647">
                  <c:v>81.162000000000006</c:v>
                </c:pt>
                <c:pt idx="648">
                  <c:v>100.64</c:v>
                </c:pt>
                <c:pt idx="649">
                  <c:v>107.04</c:v>
                </c:pt>
                <c:pt idx="650">
                  <c:v>110.7</c:v>
                </c:pt>
                <c:pt idx="651">
                  <c:v>112.84</c:v>
                </c:pt>
                <c:pt idx="652">
                  <c:v>113.86</c:v>
                </c:pt>
                <c:pt idx="653">
                  <c:v>115.09</c:v>
                </c:pt>
                <c:pt idx="654">
                  <c:v>115.94</c:v>
                </c:pt>
                <c:pt idx="655">
                  <c:v>116.08</c:v>
                </c:pt>
                <c:pt idx="656">
                  <c:v>116.5</c:v>
                </c:pt>
                <c:pt idx="657">
                  <c:v>116.67</c:v>
                </c:pt>
                <c:pt idx="658">
                  <c:v>116.71</c:v>
                </c:pt>
                <c:pt idx="659">
                  <c:v>116.22</c:v>
                </c:pt>
                <c:pt idx="660">
                  <c:v>115.85</c:v>
                </c:pt>
                <c:pt idx="661">
                  <c:v>115.14</c:v>
                </c:pt>
                <c:pt idx="662">
                  <c:v>113.9</c:v>
                </c:pt>
                <c:pt idx="663">
                  <c:v>112.83</c:v>
                </c:pt>
                <c:pt idx="664">
                  <c:v>111.07</c:v>
                </c:pt>
                <c:pt idx="665">
                  <c:v>108.61</c:v>
                </c:pt>
                <c:pt idx="666">
                  <c:v>105.99</c:v>
                </c:pt>
                <c:pt idx="667">
                  <c:v>100.22</c:v>
                </c:pt>
                <c:pt idx="668">
                  <c:v>83.929000000000002</c:v>
                </c:pt>
                <c:pt idx="669">
                  <c:v>99.042000000000002</c:v>
                </c:pt>
                <c:pt idx="670">
                  <c:v>104.54</c:v>
                </c:pt>
                <c:pt idx="671">
                  <c:v>108.79</c:v>
                </c:pt>
                <c:pt idx="672">
                  <c:v>110.82</c:v>
                </c:pt>
                <c:pt idx="673">
                  <c:v>112.74</c:v>
                </c:pt>
                <c:pt idx="674">
                  <c:v>114.21</c:v>
                </c:pt>
                <c:pt idx="675">
                  <c:v>115.06</c:v>
                </c:pt>
                <c:pt idx="676">
                  <c:v>115.39</c:v>
                </c:pt>
                <c:pt idx="677">
                  <c:v>115.84</c:v>
                </c:pt>
                <c:pt idx="678">
                  <c:v>115.95</c:v>
                </c:pt>
                <c:pt idx="679">
                  <c:v>115.65</c:v>
                </c:pt>
                <c:pt idx="680">
                  <c:v>115.57</c:v>
                </c:pt>
                <c:pt idx="681">
                  <c:v>115.17</c:v>
                </c:pt>
                <c:pt idx="682">
                  <c:v>114.59</c:v>
                </c:pt>
                <c:pt idx="683">
                  <c:v>113.11</c:v>
                </c:pt>
                <c:pt idx="684">
                  <c:v>111.64</c:v>
                </c:pt>
                <c:pt idx="685">
                  <c:v>109.96</c:v>
                </c:pt>
                <c:pt idx="686">
                  <c:v>106.63</c:v>
                </c:pt>
                <c:pt idx="687">
                  <c:v>101.97</c:v>
                </c:pt>
                <c:pt idx="688">
                  <c:v>92.763999999999996</c:v>
                </c:pt>
                <c:pt idx="689">
                  <c:v>92.760999999999996</c:v>
                </c:pt>
                <c:pt idx="690">
                  <c:v>100.39</c:v>
                </c:pt>
                <c:pt idx="691">
                  <c:v>105.02</c:v>
                </c:pt>
                <c:pt idx="692">
                  <c:v>109.31</c:v>
                </c:pt>
                <c:pt idx="693">
                  <c:v>110.4</c:v>
                </c:pt>
                <c:pt idx="694">
                  <c:v>112.53</c:v>
                </c:pt>
                <c:pt idx="695">
                  <c:v>113.4</c:v>
                </c:pt>
                <c:pt idx="696">
                  <c:v>114.57</c:v>
                </c:pt>
                <c:pt idx="697">
                  <c:v>114.77</c:v>
                </c:pt>
                <c:pt idx="698">
                  <c:v>115.49</c:v>
                </c:pt>
                <c:pt idx="699">
                  <c:v>115.62</c:v>
                </c:pt>
                <c:pt idx="700">
                  <c:v>114.65</c:v>
                </c:pt>
                <c:pt idx="701">
                  <c:v>114.58</c:v>
                </c:pt>
                <c:pt idx="702">
                  <c:v>114.18</c:v>
                </c:pt>
                <c:pt idx="703">
                  <c:v>112.41</c:v>
                </c:pt>
                <c:pt idx="704">
                  <c:v>111.82</c:v>
                </c:pt>
                <c:pt idx="705">
                  <c:v>110.59</c:v>
                </c:pt>
                <c:pt idx="706">
                  <c:v>108.04</c:v>
                </c:pt>
                <c:pt idx="707">
                  <c:v>104.97</c:v>
                </c:pt>
                <c:pt idx="708">
                  <c:v>98.575000000000003</c:v>
                </c:pt>
                <c:pt idx="709">
                  <c:v>87.185000000000002</c:v>
                </c:pt>
                <c:pt idx="710">
                  <c:v>99.593000000000004</c:v>
                </c:pt>
                <c:pt idx="711">
                  <c:v>104.95</c:v>
                </c:pt>
                <c:pt idx="712">
                  <c:v>108.85</c:v>
                </c:pt>
                <c:pt idx="713">
                  <c:v>110.92</c:v>
                </c:pt>
                <c:pt idx="714">
                  <c:v>111.67</c:v>
                </c:pt>
                <c:pt idx="715">
                  <c:v>112.6</c:v>
                </c:pt>
                <c:pt idx="716">
                  <c:v>113.48</c:v>
                </c:pt>
                <c:pt idx="717">
                  <c:v>114.44</c:v>
                </c:pt>
                <c:pt idx="718">
                  <c:v>114.71</c:v>
                </c:pt>
                <c:pt idx="719">
                  <c:v>115.47</c:v>
                </c:pt>
                <c:pt idx="720">
                  <c:v>115.22</c:v>
                </c:pt>
                <c:pt idx="721">
                  <c:v>114.85</c:v>
                </c:pt>
                <c:pt idx="722">
                  <c:v>114.71</c:v>
                </c:pt>
                <c:pt idx="723">
                  <c:v>114.58</c:v>
                </c:pt>
                <c:pt idx="724">
                  <c:v>113.06</c:v>
                </c:pt>
                <c:pt idx="725">
                  <c:v>111.15</c:v>
                </c:pt>
                <c:pt idx="726">
                  <c:v>109.82</c:v>
                </c:pt>
                <c:pt idx="727">
                  <c:v>107.34</c:v>
                </c:pt>
                <c:pt idx="728">
                  <c:v>101.37</c:v>
                </c:pt>
                <c:pt idx="729">
                  <c:v>94.994</c:v>
                </c:pt>
                <c:pt idx="730">
                  <c:v>87.882000000000005</c:v>
                </c:pt>
                <c:pt idx="731">
                  <c:v>102.11</c:v>
                </c:pt>
                <c:pt idx="732">
                  <c:v>105.62</c:v>
                </c:pt>
                <c:pt idx="733">
                  <c:v>109.16</c:v>
                </c:pt>
                <c:pt idx="734">
                  <c:v>111.48</c:v>
                </c:pt>
                <c:pt idx="735">
                  <c:v>112.53</c:v>
                </c:pt>
                <c:pt idx="736">
                  <c:v>113.67</c:v>
                </c:pt>
                <c:pt idx="737">
                  <c:v>114.86</c:v>
                </c:pt>
                <c:pt idx="738">
                  <c:v>114.95</c:v>
                </c:pt>
                <c:pt idx="739">
                  <c:v>114.99</c:v>
                </c:pt>
                <c:pt idx="740">
                  <c:v>115.13</c:v>
                </c:pt>
                <c:pt idx="741">
                  <c:v>114.62</c:v>
                </c:pt>
                <c:pt idx="742">
                  <c:v>115.02</c:v>
                </c:pt>
                <c:pt idx="743">
                  <c:v>114.63</c:v>
                </c:pt>
                <c:pt idx="744">
                  <c:v>114.35</c:v>
                </c:pt>
                <c:pt idx="745">
                  <c:v>112.82</c:v>
                </c:pt>
                <c:pt idx="746">
                  <c:v>111.86</c:v>
                </c:pt>
                <c:pt idx="747">
                  <c:v>110.55</c:v>
                </c:pt>
                <c:pt idx="748">
                  <c:v>108.52</c:v>
                </c:pt>
                <c:pt idx="749">
                  <c:v>104.89</c:v>
                </c:pt>
                <c:pt idx="750">
                  <c:v>95.841999999999999</c:v>
                </c:pt>
                <c:pt idx="751">
                  <c:v>87.408000000000001</c:v>
                </c:pt>
                <c:pt idx="752">
                  <c:v>100.24</c:v>
                </c:pt>
                <c:pt idx="753">
                  <c:v>106.12</c:v>
                </c:pt>
                <c:pt idx="754">
                  <c:v>108.81</c:v>
                </c:pt>
                <c:pt idx="755">
                  <c:v>110.52</c:v>
                </c:pt>
                <c:pt idx="756">
                  <c:v>112.29</c:v>
                </c:pt>
                <c:pt idx="757">
                  <c:v>113.28</c:v>
                </c:pt>
                <c:pt idx="758">
                  <c:v>114.44</c:v>
                </c:pt>
                <c:pt idx="759">
                  <c:v>114.86</c:v>
                </c:pt>
                <c:pt idx="760">
                  <c:v>115.1</c:v>
                </c:pt>
                <c:pt idx="761">
                  <c:v>115.31</c:v>
                </c:pt>
                <c:pt idx="762">
                  <c:v>115.06</c:v>
                </c:pt>
                <c:pt idx="763">
                  <c:v>114.93</c:v>
                </c:pt>
                <c:pt idx="764">
                  <c:v>114.39</c:v>
                </c:pt>
                <c:pt idx="765">
                  <c:v>113.39</c:v>
                </c:pt>
                <c:pt idx="766">
                  <c:v>112.65</c:v>
                </c:pt>
                <c:pt idx="767">
                  <c:v>111.9</c:v>
                </c:pt>
                <c:pt idx="768">
                  <c:v>110.54</c:v>
                </c:pt>
                <c:pt idx="769">
                  <c:v>108.19</c:v>
                </c:pt>
                <c:pt idx="770">
                  <c:v>105.25</c:v>
                </c:pt>
                <c:pt idx="771">
                  <c:v>100.16</c:v>
                </c:pt>
                <c:pt idx="772">
                  <c:v>86.421000000000006</c:v>
                </c:pt>
                <c:pt idx="773">
                  <c:v>93.768000000000001</c:v>
                </c:pt>
                <c:pt idx="774">
                  <c:v>103.3</c:v>
                </c:pt>
                <c:pt idx="775">
                  <c:v>107.68</c:v>
                </c:pt>
                <c:pt idx="776">
                  <c:v>109.56</c:v>
                </c:pt>
                <c:pt idx="777">
                  <c:v>111.26</c:v>
                </c:pt>
                <c:pt idx="778">
                  <c:v>112.77</c:v>
                </c:pt>
                <c:pt idx="779">
                  <c:v>113.29</c:v>
                </c:pt>
                <c:pt idx="780">
                  <c:v>113.95</c:v>
                </c:pt>
                <c:pt idx="781">
                  <c:v>114.55</c:v>
                </c:pt>
                <c:pt idx="782">
                  <c:v>114.76</c:v>
                </c:pt>
                <c:pt idx="783">
                  <c:v>114.36</c:v>
                </c:pt>
                <c:pt idx="784">
                  <c:v>114.25</c:v>
                </c:pt>
                <c:pt idx="785">
                  <c:v>113.86</c:v>
                </c:pt>
                <c:pt idx="786">
                  <c:v>112.7</c:v>
                </c:pt>
                <c:pt idx="787">
                  <c:v>111.87</c:v>
                </c:pt>
                <c:pt idx="788">
                  <c:v>110.72</c:v>
                </c:pt>
                <c:pt idx="789">
                  <c:v>108.27</c:v>
                </c:pt>
                <c:pt idx="790">
                  <c:v>106.51</c:v>
                </c:pt>
                <c:pt idx="791">
                  <c:v>103.57</c:v>
                </c:pt>
                <c:pt idx="792">
                  <c:v>96.388999999999996</c:v>
                </c:pt>
                <c:pt idx="793">
                  <c:v>74.558999999999997</c:v>
                </c:pt>
                <c:pt idx="794">
                  <c:v>97.77</c:v>
                </c:pt>
                <c:pt idx="795">
                  <c:v>102.89</c:v>
                </c:pt>
                <c:pt idx="796">
                  <c:v>106.57</c:v>
                </c:pt>
                <c:pt idx="797">
                  <c:v>108.73</c:v>
                </c:pt>
                <c:pt idx="798">
                  <c:v>110.68</c:v>
                </c:pt>
                <c:pt idx="799">
                  <c:v>112.16</c:v>
                </c:pt>
                <c:pt idx="800">
                  <c:v>112.41</c:v>
                </c:pt>
                <c:pt idx="801">
                  <c:v>113.23</c:v>
                </c:pt>
                <c:pt idx="802">
                  <c:v>113.78</c:v>
                </c:pt>
                <c:pt idx="803">
                  <c:v>113.37</c:v>
                </c:pt>
                <c:pt idx="804">
                  <c:v>113.6</c:v>
                </c:pt>
                <c:pt idx="805">
                  <c:v>113.57</c:v>
                </c:pt>
                <c:pt idx="806">
                  <c:v>112.55</c:v>
                </c:pt>
                <c:pt idx="807">
                  <c:v>112.03</c:v>
                </c:pt>
                <c:pt idx="808">
                  <c:v>110.92</c:v>
                </c:pt>
                <c:pt idx="809">
                  <c:v>109.23</c:v>
                </c:pt>
                <c:pt idx="810">
                  <c:v>106.9</c:v>
                </c:pt>
                <c:pt idx="811">
                  <c:v>103.73</c:v>
                </c:pt>
                <c:pt idx="812">
                  <c:v>97.289000000000001</c:v>
                </c:pt>
                <c:pt idx="813">
                  <c:v>72.772000000000006</c:v>
                </c:pt>
                <c:pt idx="814">
                  <c:v>95.896000000000001</c:v>
                </c:pt>
                <c:pt idx="815">
                  <c:v>101.19</c:v>
                </c:pt>
                <c:pt idx="816">
                  <c:v>104.97</c:v>
                </c:pt>
                <c:pt idx="817">
                  <c:v>108.24</c:v>
                </c:pt>
                <c:pt idx="818">
                  <c:v>109.43</c:v>
                </c:pt>
                <c:pt idx="819">
                  <c:v>111.52</c:v>
                </c:pt>
                <c:pt idx="820">
                  <c:v>111.7</c:v>
                </c:pt>
                <c:pt idx="821">
                  <c:v>112.7</c:v>
                </c:pt>
                <c:pt idx="822">
                  <c:v>113.31</c:v>
                </c:pt>
                <c:pt idx="823">
                  <c:v>114.02</c:v>
                </c:pt>
                <c:pt idx="824">
                  <c:v>113.64</c:v>
                </c:pt>
                <c:pt idx="825">
                  <c:v>113.02</c:v>
                </c:pt>
                <c:pt idx="826">
                  <c:v>113</c:v>
                </c:pt>
                <c:pt idx="827">
                  <c:v>112.1</c:v>
                </c:pt>
                <c:pt idx="828">
                  <c:v>110.83</c:v>
                </c:pt>
                <c:pt idx="829">
                  <c:v>110.26</c:v>
                </c:pt>
                <c:pt idx="830">
                  <c:v>108.39</c:v>
                </c:pt>
                <c:pt idx="831">
                  <c:v>105.8</c:v>
                </c:pt>
                <c:pt idx="832">
                  <c:v>103.32</c:v>
                </c:pt>
                <c:pt idx="833">
                  <c:v>95.841999999999999</c:v>
                </c:pt>
                <c:pt idx="834">
                  <c:v>90.128</c:v>
                </c:pt>
                <c:pt idx="835">
                  <c:v>98.558999999999997</c:v>
                </c:pt>
                <c:pt idx="836">
                  <c:v>104.17</c:v>
                </c:pt>
                <c:pt idx="837">
                  <c:v>107.79</c:v>
                </c:pt>
                <c:pt idx="838">
                  <c:v>109.49</c:v>
                </c:pt>
                <c:pt idx="839">
                  <c:v>110.51</c:v>
                </c:pt>
                <c:pt idx="840">
                  <c:v>111.44</c:v>
                </c:pt>
                <c:pt idx="841">
                  <c:v>111.73</c:v>
                </c:pt>
                <c:pt idx="842">
                  <c:v>113.14</c:v>
                </c:pt>
                <c:pt idx="843">
                  <c:v>113.4</c:v>
                </c:pt>
                <c:pt idx="844">
                  <c:v>113.76</c:v>
                </c:pt>
                <c:pt idx="845">
                  <c:v>113.42</c:v>
                </c:pt>
                <c:pt idx="846">
                  <c:v>113.57</c:v>
                </c:pt>
                <c:pt idx="847">
                  <c:v>112.96</c:v>
                </c:pt>
                <c:pt idx="848">
                  <c:v>112.98</c:v>
                </c:pt>
                <c:pt idx="849">
                  <c:v>112.01</c:v>
                </c:pt>
                <c:pt idx="850">
                  <c:v>110</c:v>
                </c:pt>
                <c:pt idx="851">
                  <c:v>108.25</c:v>
                </c:pt>
                <c:pt idx="852">
                  <c:v>106.41</c:v>
                </c:pt>
                <c:pt idx="853">
                  <c:v>101.69</c:v>
                </c:pt>
                <c:pt idx="854">
                  <c:v>95.968000000000004</c:v>
                </c:pt>
                <c:pt idx="855">
                  <c:v>76.978999999999999</c:v>
                </c:pt>
                <c:pt idx="856">
                  <c:v>97.870999999999995</c:v>
                </c:pt>
                <c:pt idx="857">
                  <c:v>102.65</c:v>
                </c:pt>
                <c:pt idx="858">
                  <c:v>106.41</c:v>
                </c:pt>
                <c:pt idx="859">
                  <c:v>109.33</c:v>
                </c:pt>
                <c:pt idx="860">
                  <c:v>110.58</c:v>
                </c:pt>
                <c:pt idx="861">
                  <c:v>111.54</c:v>
                </c:pt>
                <c:pt idx="862">
                  <c:v>112.81</c:v>
                </c:pt>
                <c:pt idx="863">
                  <c:v>113.33</c:v>
                </c:pt>
                <c:pt idx="864">
                  <c:v>113.37</c:v>
                </c:pt>
                <c:pt idx="865">
                  <c:v>113.03</c:v>
                </c:pt>
                <c:pt idx="866">
                  <c:v>112.92</c:v>
                </c:pt>
                <c:pt idx="867">
                  <c:v>113.41</c:v>
                </c:pt>
                <c:pt idx="868">
                  <c:v>112.59</c:v>
                </c:pt>
                <c:pt idx="869">
                  <c:v>112.47</c:v>
                </c:pt>
                <c:pt idx="870">
                  <c:v>111.41</c:v>
                </c:pt>
                <c:pt idx="871">
                  <c:v>110.02</c:v>
                </c:pt>
                <c:pt idx="872">
                  <c:v>109</c:v>
                </c:pt>
                <c:pt idx="873">
                  <c:v>107.88</c:v>
                </c:pt>
                <c:pt idx="874">
                  <c:v>104.45</c:v>
                </c:pt>
                <c:pt idx="875">
                  <c:v>96.484999999999999</c:v>
                </c:pt>
                <c:pt idx="876">
                  <c:v>82.013999999999996</c:v>
                </c:pt>
                <c:pt idx="877">
                  <c:v>94.18</c:v>
                </c:pt>
                <c:pt idx="878">
                  <c:v>102.58</c:v>
                </c:pt>
                <c:pt idx="879">
                  <c:v>105.09</c:v>
                </c:pt>
                <c:pt idx="880">
                  <c:v>107.36</c:v>
                </c:pt>
                <c:pt idx="881">
                  <c:v>109.7</c:v>
                </c:pt>
                <c:pt idx="882">
                  <c:v>110.23</c:v>
                </c:pt>
                <c:pt idx="883">
                  <c:v>111.47</c:v>
                </c:pt>
                <c:pt idx="884">
                  <c:v>112.63</c:v>
                </c:pt>
                <c:pt idx="885">
                  <c:v>112.51</c:v>
                </c:pt>
                <c:pt idx="886">
                  <c:v>112.72</c:v>
                </c:pt>
                <c:pt idx="887">
                  <c:v>113.01</c:v>
                </c:pt>
                <c:pt idx="888">
                  <c:v>112.35</c:v>
                </c:pt>
                <c:pt idx="889">
                  <c:v>111.66</c:v>
                </c:pt>
                <c:pt idx="890">
                  <c:v>111.12</c:v>
                </c:pt>
                <c:pt idx="891">
                  <c:v>110.23</c:v>
                </c:pt>
                <c:pt idx="892">
                  <c:v>108.98</c:v>
                </c:pt>
                <c:pt idx="893">
                  <c:v>107.78</c:v>
                </c:pt>
                <c:pt idx="894">
                  <c:v>105.86</c:v>
                </c:pt>
                <c:pt idx="895">
                  <c:v>102.02</c:v>
                </c:pt>
                <c:pt idx="896">
                  <c:v>96.953999999999994</c:v>
                </c:pt>
                <c:pt idx="897">
                  <c:v>85.497</c:v>
                </c:pt>
                <c:pt idx="898">
                  <c:v>92.016999999999996</c:v>
                </c:pt>
                <c:pt idx="899">
                  <c:v>100.9</c:v>
                </c:pt>
                <c:pt idx="900">
                  <c:v>105.03</c:v>
                </c:pt>
                <c:pt idx="901">
                  <c:v>107.39</c:v>
                </c:pt>
                <c:pt idx="902">
                  <c:v>108.7</c:v>
                </c:pt>
                <c:pt idx="903">
                  <c:v>110.01</c:v>
                </c:pt>
                <c:pt idx="904">
                  <c:v>110.86</c:v>
                </c:pt>
                <c:pt idx="905">
                  <c:v>111.12</c:v>
                </c:pt>
                <c:pt idx="906">
                  <c:v>111.71</c:v>
                </c:pt>
                <c:pt idx="907">
                  <c:v>111.85</c:v>
                </c:pt>
                <c:pt idx="908">
                  <c:v>111.97</c:v>
                </c:pt>
                <c:pt idx="909">
                  <c:v>111.45</c:v>
                </c:pt>
                <c:pt idx="910">
                  <c:v>111.03</c:v>
                </c:pt>
                <c:pt idx="911">
                  <c:v>110.24</c:v>
                </c:pt>
                <c:pt idx="912">
                  <c:v>108.69</c:v>
                </c:pt>
                <c:pt idx="913">
                  <c:v>107.36</c:v>
                </c:pt>
                <c:pt idx="914">
                  <c:v>105.21</c:v>
                </c:pt>
                <c:pt idx="915">
                  <c:v>102.9</c:v>
                </c:pt>
                <c:pt idx="916">
                  <c:v>98.274000000000001</c:v>
                </c:pt>
                <c:pt idx="917">
                  <c:v>86.564999999999998</c:v>
                </c:pt>
                <c:pt idx="918">
                  <c:v>86.152000000000001</c:v>
                </c:pt>
                <c:pt idx="919">
                  <c:v>99.325999999999993</c:v>
                </c:pt>
                <c:pt idx="920">
                  <c:v>102.48</c:v>
                </c:pt>
                <c:pt idx="921">
                  <c:v>105.66</c:v>
                </c:pt>
                <c:pt idx="922">
                  <c:v>107.17</c:v>
                </c:pt>
                <c:pt idx="923">
                  <c:v>108.94</c:v>
                </c:pt>
                <c:pt idx="924">
                  <c:v>110.21</c:v>
                </c:pt>
                <c:pt idx="925">
                  <c:v>110.81</c:v>
                </c:pt>
                <c:pt idx="926">
                  <c:v>111.15</c:v>
                </c:pt>
                <c:pt idx="927">
                  <c:v>111.53</c:v>
                </c:pt>
                <c:pt idx="928">
                  <c:v>111.45</c:v>
                </c:pt>
                <c:pt idx="929">
                  <c:v>111.17</c:v>
                </c:pt>
                <c:pt idx="930">
                  <c:v>111.1</c:v>
                </c:pt>
                <c:pt idx="931">
                  <c:v>110.58</c:v>
                </c:pt>
                <c:pt idx="932">
                  <c:v>110.04</c:v>
                </c:pt>
                <c:pt idx="933">
                  <c:v>108.28</c:v>
                </c:pt>
                <c:pt idx="934">
                  <c:v>106.54</c:v>
                </c:pt>
                <c:pt idx="935">
                  <c:v>104.83</c:v>
                </c:pt>
                <c:pt idx="936">
                  <c:v>100.35</c:v>
                </c:pt>
                <c:pt idx="937">
                  <c:v>91.704999999999998</c:v>
                </c:pt>
                <c:pt idx="938">
                  <c:v>82.947999999999993</c:v>
                </c:pt>
                <c:pt idx="939">
                  <c:v>96.521000000000001</c:v>
                </c:pt>
                <c:pt idx="940">
                  <c:v>100.41</c:v>
                </c:pt>
                <c:pt idx="941">
                  <c:v>103.33</c:v>
                </c:pt>
                <c:pt idx="942">
                  <c:v>107.13</c:v>
                </c:pt>
                <c:pt idx="943">
                  <c:v>107.89</c:v>
                </c:pt>
                <c:pt idx="944">
                  <c:v>109.83</c:v>
                </c:pt>
                <c:pt idx="945">
                  <c:v>110.16</c:v>
                </c:pt>
                <c:pt idx="946">
                  <c:v>110.78</c:v>
                </c:pt>
                <c:pt idx="947">
                  <c:v>111.32</c:v>
                </c:pt>
                <c:pt idx="948">
                  <c:v>112.09</c:v>
                </c:pt>
                <c:pt idx="949">
                  <c:v>112.13</c:v>
                </c:pt>
                <c:pt idx="950">
                  <c:v>110.89</c:v>
                </c:pt>
                <c:pt idx="951">
                  <c:v>110.94</c:v>
                </c:pt>
                <c:pt idx="952">
                  <c:v>110.61</c:v>
                </c:pt>
                <c:pt idx="953">
                  <c:v>108.76</c:v>
                </c:pt>
                <c:pt idx="954">
                  <c:v>108.36</c:v>
                </c:pt>
                <c:pt idx="955">
                  <c:v>107.39</c:v>
                </c:pt>
                <c:pt idx="956">
                  <c:v>104.3</c:v>
                </c:pt>
                <c:pt idx="957">
                  <c:v>102.39</c:v>
                </c:pt>
                <c:pt idx="958">
                  <c:v>96.628</c:v>
                </c:pt>
                <c:pt idx="959">
                  <c:v>79.11</c:v>
                </c:pt>
                <c:pt idx="960">
                  <c:v>94.539000000000001</c:v>
                </c:pt>
                <c:pt idx="961">
                  <c:v>100.9</c:v>
                </c:pt>
                <c:pt idx="962">
                  <c:v>105.18</c:v>
                </c:pt>
                <c:pt idx="963">
                  <c:v>106.9</c:v>
                </c:pt>
                <c:pt idx="964">
                  <c:v>107.84</c:v>
                </c:pt>
                <c:pt idx="965">
                  <c:v>108.65</c:v>
                </c:pt>
                <c:pt idx="966">
                  <c:v>109.39</c:v>
                </c:pt>
                <c:pt idx="967">
                  <c:v>110.66</c:v>
                </c:pt>
                <c:pt idx="968">
                  <c:v>110.82</c:v>
                </c:pt>
                <c:pt idx="969">
                  <c:v>111.77</c:v>
                </c:pt>
                <c:pt idx="970">
                  <c:v>110.92</c:v>
                </c:pt>
                <c:pt idx="971">
                  <c:v>111.12</c:v>
                </c:pt>
                <c:pt idx="972">
                  <c:v>111.07</c:v>
                </c:pt>
                <c:pt idx="973">
                  <c:v>110.78</c:v>
                </c:pt>
                <c:pt idx="974">
                  <c:v>109.79</c:v>
                </c:pt>
                <c:pt idx="975">
                  <c:v>107.63</c:v>
                </c:pt>
                <c:pt idx="976">
                  <c:v>106.64</c:v>
                </c:pt>
                <c:pt idx="977">
                  <c:v>104.46</c:v>
                </c:pt>
                <c:pt idx="978">
                  <c:v>100.08</c:v>
                </c:pt>
                <c:pt idx="979">
                  <c:v>97.637</c:v>
                </c:pt>
                <c:pt idx="980">
                  <c:v>89.548000000000002</c:v>
                </c:pt>
                <c:pt idx="981">
                  <c:v>90.456000000000003</c:v>
                </c:pt>
                <c:pt idx="982">
                  <c:v>96.373000000000005</c:v>
                </c:pt>
                <c:pt idx="983">
                  <c:v>101.87</c:v>
                </c:pt>
                <c:pt idx="984">
                  <c:v>105.72</c:v>
                </c:pt>
                <c:pt idx="985">
                  <c:v>106.83</c:v>
                </c:pt>
                <c:pt idx="986">
                  <c:v>108.36</c:v>
                </c:pt>
                <c:pt idx="987">
                  <c:v>109.6</c:v>
                </c:pt>
                <c:pt idx="988">
                  <c:v>110.13</c:v>
                </c:pt>
                <c:pt idx="989">
                  <c:v>110.02</c:v>
                </c:pt>
                <c:pt idx="990">
                  <c:v>109.61</c:v>
                </c:pt>
                <c:pt idx="991">
                  <c:v>109.5</c:v>
                </c:pt>
                <c:pt idx="992">
                  <c:v>110.23</c:v>
                </c:pt>
                <c:pt idx="993">
                  <c:v>109.84</c:v>
                </c:pt>
                <c:pt idx="994">
                  <c:v>109.36</c:v>
                </c:pt>
                <c:pt idx="995">
                  <c:v>108.12</c:v>
                </c:pt>
                <c:pt idx="996">
                  <c:v>107.36</c:v>
                </c:pt>
                <c:pt idx="997">
                  <c:v>105.86</c:v>
                </c:pt>
                <c:pt idx="998">
                  <c:v>104.96</c:v>
                </c:pt>
                <c:pt idx="999">
                  <c:v>101.48</c:v>
                </c:pt>
                <c:pt idx="1000">
                  <c:v>91.808000000000007</c:v>
                </c:pt>
                <c:pt idx="1001">
                  <c:v>65.906999999999996</c:v>
                </c:pt>
                <c:pt idx="1002">
                  <c:v>91.337000000000003</c:v>
                </c:pt>
                <c:pt idx="1003">
                  <c:v>99.983999999999995</c:v>
                </c:pt>
                <c:pt idx="1004">
                  <c:v>101.93</c:v>
                </c:pt>
                <c:pt idx="1005">
                  <c:v>103.9</c:v>
                </c:pt>
                <c:pt idx="1006">
                  <c:v>106.27</c:v>
                </c:pt>
                <c:pt idx="1007">
                  <c:v>106.65</c:v>
                </c:pt>
                <c:pt idx="1008">
                  <c:v>107.97</c:v>
                </c:pt>
                <c:pt idx="1009">
                  <c:v>109.24</c:v>
                </c:pt>
                <c:pt idx="1010">
                  <c:v>109.44</c:v>
                </c:pt>
                <c:pt idx="1011">
                  <c:v>109.13</c:v>
                </c:pt>
                <c:pt idx="1012">
                  <c:v>109.56</c:v>
                </c:pt>
                <c:pt idx="1013">
                  <c:v>109.36</c:v>
                </c:pt>
                <c:pt idx="1014">
                  <c:v>107.95</c:v>
                </c:pt>
                <c:pt idx="1015">
                  <c:v>107.31</c:v>
                </c:pt>
                <c:pt idx="1016">
                  <c:v>106.3</c:v>
                </c:pt>
                <c:pt idx="1017">
                  <c:v>104.97</c:v>
                </c:pt>
                <c:pt idx="1018">
                  <c:v>103.61</c:v>
                </c:pt>
                <c:pt idx="1019">
                  <c:v>101.28</c:v>
                </c:pt>
                <c:pt idx="1020">
                  <c:v>96.966999999999999</c:v>
                </c:pt>
                <c:pt idx="1021">
                  <c:v>86.953000000000003</c:v>
                </c:pt>
                <c:pt idx="1022">
                  <c:v>79.364000000000004</c:v>
                </c:pt>
                <c:pt idx="1023">
                  <c:v>93.063000000000002</c:v>
                </c:pt>
                <c:pt idx="1024">
                  <c:v>100.04</c:v>
                </c:pt>
                <c:pt idx="1025">
                  <c:v>103.46</c:v>
                </c:pt>
                <c:pt idx="1026">
                  <c:v>105.29</c:v>
                </c:pt>
                <c:pt idx="1027">
                  <c:v>106.74</c:v>
                </c:pt>
                <c:pt idx="1028">
                  <c:v>107.47</c:v>
                </c:pt>
                <c:pt idx="1029">
                  <c:v>108.13</c:v>
                </c:pt>
                <c:pt idx="1030">
                  <c:v>108.8</c:v>
                </c:pt>
                <c:pt idx="1031">
                  <c:v>108.94</c:v>
                </c:pt>
                <c:pt idx="1032">
                  <c:v>108.95</c:v>
                </c:pt>
                <c:pt idx="1033">
                  <c:v>108.97</c:v>
                </c:pt>
                <c:pt idx="1034">
                  <c:v>108.38</c:v>
                </c:pt>
                <c:pt idx="1035">
                  <c:v>107.89</c:v>
                </c:pt>
                <c:pt idx="1036">
                  <c:v>106.92</c:v>
                </c:pt>
                <c:pt idx="1037">
                  <c:v>105.83</c:v>
                </c:pt>
                <c:pt idx="1038">
                  <c:v>103.74</c:v>
                </c:pt>
                <c:pt idx="1039">
                  <c:v>101.24</c:v>
                </c:pt>
                <c:pt idx="1040">
                  <c:v>99.084999999999994</c:v>
                </c:pt>
                <c:pt idx="1041">
                  <c:v>93.623999999999995</c:v>
                </c:pt>
                <c:pt idx="1042">
                  <c:v>55.037999999999997</c:v>
                </c:pt>
                <c:pt idx="1043">
                  <c:v>88.028999999999996</c:v>
                </c:pt>
                <c:pt idx="1044">
                  <c:v>98.073999999999998</c:v>
                </c:pt>
                <c:pt idx="1045">
                  <c:v>100.58</c:v>
                </c:pt>
                <c:pt idx="1046">
                  <c:v>103.58</c:v>
                </c:pt>
                <c:pt idx="1047">
                  <c:v>105.31</c:v>
                </c:pt>
                <c:pt idx="1048">
                  <c:v>106.74</c:v>
                </c:pt>
                <c:pt idx="1049">
                  <c:v>107.94</c:v>
                </c:pt>
                <c:pt idx="1050">
                  <c:v>108.29</c:v>
                </c:pt>
                <c:pt idx="1051">
                  <c:v>108.6</c:v>
                </c:pt>
                <c:pt idx="1052">
                  <c:v>108.96</c:v>
                </c:pt>
                <c:pt idx="1053">
                  <c:v>108.7</c:v>
                </c:pt>
                <c:pt idx="1054">
                  <c:v>109.01</c:v>
                </c:pt>
                <c:pt idx="1055">
                  <c:v>108.57</c:v>
                </c:pt>
                <c:pt idx="1056">
                  <c:v>108.02</c:v>
                </c:pt>
                <c:pt idx="1057">
                  <c:v>107.64</c:v>
                </c:pt>
                <c:pt idx="1058">
                  <c:v>105.97</c:v>
                </c:pt>
                <c:pt idx="1059">
                  <c:v>104.12</c:v>
                </c:pt>
                <c:pt idx="1060">
                  <c:v>102.71</c:v>
                </c:pt>
                <c:pt idx="1061">
                  <c:v>98.688999999999993</c:v>
                </c:pt>
                <c:pt idx="1062">
                  <c:v>91.036000000000001</c:v>
                </c:pt>
                <c:pt idx="1063">
                  <c:v>52.100999999999999</c:v>
                </c:pt>
                <c:pt idx="1064">
                  <c:v>90.444999999999993</c:v>
                </c:pt>
                <c:pt idx="1065">
                  <c:v>95.236999999999995</c:v>
                </c:pt>
                <c:pt idx="1066">
                  <c:v>98.512</c:v>
                </c:pt>
                <c:pt idx="1067">
                  <c:v>103.4</c:v>
                </c:pt>
                <c:pt idx="1068">
                  <c:v>104</c:v>
                </c:pt>
                <c:pt idx="1069">
                  <c:v>106.49</c:v>
                </c:pt>
                <c:pt idx="1070">
                  <c:v>106.63</c:v>
                </c:pt>
                <c:pt idx="1071">
                  <c:v>107.9</c:v>
                </c:pt>
                <c:pt idx="1072">
                  <c:v>108.12</c:v>
                </c:pt>
                <c:pt idx="1073">
                  <c:v>109.12</c:v>
                </c:pt>
                <c:pt idx="1074">
                  <c:v>109.16</c:v>
                </c:pt>
                <c:pt idx="1075">
                  <c:v>107.72</c:v>
                </c:pt>
                <c:pt idx="1076">
                  <c:v>107.87</c:v>
                </c:pt>
                <c:pt idx="1077">
                  <c:v>107.6</c:v>
                </c:pt>
                <c:pt idx="1078">
                  <c:v>105.53</c:v>
                </c:pt>
                <c:pt idx="1079">
                  <c:v>105.53</c:v>
                </c:pt>
                <c:pt idx="1080">
                  <c:v>104.85</c:v>
                </c:pt>
                <c:pt idx="1081">
                  <c:v>102.52</c:v>
                </c:pt>
                <c:pt idx="1082">
                  <c:v>100.89</c:v>
                </c:pt>
                <c:pt idx="1083">
                  <c:v>96.5</c:v>
                </c:pt>
                <c:pt idx="1084">
                  <c:v>81.828000000000003</c:v>
                </c:pt>
                <c:pt idx="1085">
                  <c:v>80.650999999999996</c:v>
                </c:pt>
                <c:pt idx="1086">
                  <c:v>94.028999999999996</c:v>
                </c:pt>
                <c:pt idx="1087">
                  <c:v>100.34</c:v>
                </c:pt>
                <c:pt idx="1088">
                  <c:v>102.17</c:v>
                </c:pt>
                <c:pt idx="1089">
                  <c:v>102.92</c:v>
                </c:pt>
                <c:pt idx="1090">
                  <c:v>103.52</c:v>
                </c:pt>
                <c:pt idx="1091">
                  <c:v>104.24</c:v>
                </c:pt>
                <c:pt idx="1092">
                  <c:v>106.45</c:v>
                </c:pt>
                <c:pt idx="1093">
                  <c:v>106.43</c:v>
                </c:pt>
                <c:pt idx="1094">
                  <c:v>107.73</c:v>
                </c:pt>
                <c:pt idx="1095">
                  <c:v>106.47</c:v>
                </c:pt>
                <c:pt idx="1096">
                  <c:v>106.9</c:v>
                </c:pt>
                <c:pt idx="1097">
                  <c:v>107</c:v>
                </c:pt>
                <c:pt idx="1098">
                  <c:v>107.5</c:v>
                </c:pt>
                <c:pt idx="1099">
                  <c:v>105.91</c:v>
                </c:pt>
                <c:pt idx="1100">
                  <c:v>103.04</c:v>
                </c:pt>
                <c:pt idx="1101">
                  <c:v>102.44</c:v>
                </c:pt>
                <c:pt idx="1102">
                  <c:v>100.38</c:v>
                </c:pt>
                <c:pt idx="1103">
                  <c:v>94.453000000000003</c:v>
                </c:pt>
                <c:pt idx="1104">
                  <c:v>93.417000000000002</c:v>
                </c:pt>
                <c:pt idx="1105">
                  <c:v>87.661000000000001</c:v>
                </c:pt>
                <c:pt idx="1106">
                  <c:v>85.983000000000004</c:v>
                </c:pt>
                <c:pt idx="1107">
                  <c:v>89.747</c:v>
                </c:pt>
                <c:pt idx="1108">
                  <c:v>97.503</c:v>
                </c:pt>
                <c:pt idx="1109">
                  <c:v>101.66</c:v>
                </c:pt>
                <c:pt idx="1110">
                  <c:v>102.24</c:v>
                </c:pt>
                <c:pt idx="1111">
                  <c:v>103.74</c:v>
                </c:pt>
                <c:pt idx="1112">
                  <c:v>105.27</c:v>
                </c:pt>
                <c:pt idx="1113">
                  <c:v>105.68</c:v>
                </c:pt>
                <c:pt idx="1114">
                  <c:v>105.14</c:v>
                </c:pt>
                <c:pt idx="1115">
                  <c:v>105</c:v>
                </c:pt>
                <c:pt idx="1116">
                  <c:v>104.09</c:v>
                </c:pt>
                <c:pt idx="1117">
                  <c:v>105.5</c:v>
                </c:pt>
                <c:pt idx="1118">
                  <c:v>104.98</c:v>
                </c:pt>
                <c:pt idx="1119">
                  <c:v>104.68</c:v>
                </c:pt>
                <c:pt idx="1120">
                  <c:v>102.87</c:v>
                </c:pt>
                <c:pt idx="1121">
                  <c:v>102.11</c:v>
                </c:pt>
                <c:pt idx="1122">
                  <c:v>100.59</c:v>
                </c:pt>
                <c:pt idx="1123">
                  <c:v>100.22</c:v>
                </c:pt>
                <c:pt idx="1124">
                  <c:v>95.385000000000005</c:v>
                </c:pt>
                <c:pt idx="1125">
                  <c:v>51.816000000000003</c:v>
                </c:pt>
                <c:pt idx="1126">
                  <c:v>87.102000000000004</c:v>
                </c:pt>
                <c:pt idx="1127">
                  <c:v>92.850999999999999</c:v>
                </c:pt>
                <c:pt idx="1128">
                  <c:v>98.792000000000002</c:v>
                </c:pt>
                <c:pt idx="1129">
                  <c:v>99.534000000000006</c:v>
                </c:pt>
                <c:pt idx="1130">
                  <c:v>100.81</c:v>
                </c:pt>
                <c:pt idx="1131">
                  <c:v>103.1</c:v>
                </c:pt>
                <c:pt idx="1132">
                  <c:v>102.95</c:v>
                </c:pt>
                <c:pt idx="1133">
                  <c:v>104.28</c:v>
                </c:pt>
                <c:pt idx="1134">
                  <c:v>105.66</c:v>
                </c:pt>
                <c:pt idx="1135">
                  <c:v>105.57</c:v>
                </c:pt>
                <c:pt idx="1136">
                  <c:v>105.15</c:v>
                </c:pt>
                <c:pt idx="1137">
                  <c:v>105.62</c:v>
                </c:pt>
                <c:pt idx="1138">
                  <c:v>105.2</c:v>
                </c:pt>
                <c:pt idx="1139">
                  <c:v>103.27</c:v>
                </c:pt>
                <c:pt idx="1140">
                  <c:v>102.53</c:v>
                </c:pt>
                <c:pt idx="1141">
                  <c:v>101.23</c:v>
                </c:pt>
                <c:pt idx="1142">
                  <c:v>100.76</c:v>
                </c:pt>
                <c:pt idx="1143">
                  <c:v>98.709000000000003</c:v>
                </c:pt>
                <c:pt idx="1144">
                  <c:v>96.203999999999994</c:v>
                </c:pt>
                <c:pt idx="1145">
                  <c:v>91.180999999999997</c:v>
                </c:pt>
                <c:pt idx="1146">
                  <c:v>72.769000000000005</c:v>
                </c:pt>
                <c:pt idx="1147">
                  <c:v>82.906000000000006</c:v>
                </c:pt>
                <c:pt idx="1148">
                  <c:v>90.64</c:v>
                </c:pt>
                <c:pt idx="1149">
                  <c:v>97.462999999999994</c:v>
                </c:pt>
                <c:pt idx="1150">
                  <c:v>100.9</c:v>
                </c:pt>
                <c:pt idx="1151">
                  <c:v>102.38</c:v>
                </c:pt>
                <c:pt idx="1152">
                  <c:v>103.54</c:v>
                </c:pt>
                <c:pt idx="1153">
                  <c:v>104.33</c:v>
                </c:pt>
                <c:pt idx="1154">
                  <c:v>104.78</c:v>
                </c:pt>
                <c:pt idx="1155">
                  <c:v>105.27</c:v>
                </c:pt>
                <c:pt idx="1156">
                  <c:v>105.4</c:v>
                </c:pt>
                <c:pt idx="1157">
                  <c:v>105.28</c:v>
                </c:pt>
                <c:pt idx="1158">
                  <c:v>105.3</c:v>
                </c:pt>
                <c:pt idx="1159">
                  <c:v>105.3</c:v>
                </c:pt>
                <c:pt idx="1160">
                  <c:v>104.28</c:v>
                </c:pt>
                <c:pt idx="1161">
                  <c:v>103.27</c:v>
                </c:pt>
                <c:pt idx="1162">
                  <c:v>102.29</c:v>
                </c:pt>
                <c:pt idx="1163">
                  <c:v>100.33</c:v>
                </c:pt>
                <c:pt idx="1164">
                  <c:v>97.763999999999996</c:v>
                </c:pt>
                <c:pt idx="1165">
                  <c:v>96.364999999999995</c:v>
                </c:pt>
                <c:pt idx="1166">
                  <c:v>92.460999999999999</c:v>
                </c:pt>
                <c:pt idx="1167">
                  <c:v>79.650999999999996</c:v>
                </c:pt>
                <c:pt idx="1168">
                  <c:v>49.325000000000003</c:v>
                </c:pt>
                <c:pt idx="1169">
                  <c:v>92.171999999999997</c:v>
                </c:pt>
                <c:pt idx="1170">
                  <c:v>94.507999999999996</c:v>
                </c:pt>
                <c:pt idx="1171">
                  <c:v>98.34</c:v>
                </c:pt>
                <c:pt idx="1172">
                  <c:v>100.08</c:v>
                </c:pt>
                <c:pt idx="1173">
                  <c:v>101.92</c:v>
                </c:pt>
                <c:pt idx="1174">
                  <c:v>103.37</c:v>
                </c:pt>
                <c:pt idx="1175">
                  <c:v>103.53</c:v>
                </c:pt>
                <c:pt idx="1176">
                  <c:v>104.06</c:v>
                </c:pt>
                <c:pt idx="1177">
                  <c:v>104.45</c:v>
                </c:pt>
                <c:pt idx="1178">
                  <c:v>103.98</c:v>
                </c:pt>
                <c:pt idx="1179">
                  <c:v>104.58</c:v>
                </c:pt>
                <c:pt idx="1180">
                  <c:v>104.34</c:v>
                </c:pt>
                <c:pt idx="1181">
                  <c:v>103.77</c:v>
                </c:pt>
                <c:pt idx="1182">
                  <c:v>103.59</c:v>
                </c:pt>
                <c:pt idx="1183">
                  <c:v>101.95</c:v>
                </c:pt>
                <c:pt idx="1184">
                  <c:v>100.18</c:v>
                </c:pt>
                <c:pt idx="1185">
                  <c:v>99.347999999999999</c:v>
                </c:pt>
                <c:pt idx="1186">
                  <c:v>96.284000000000006</c:v>
                </c:pt>
                <c:pt idx="1187">
                  <c:v>89.379000000000005</c:v>
                </c:pt>
                <c:pt idx="1188">
                  <c:v>82.004000000000005</c:v>
                </c:pt>
                <c:pt idx="1189">
                  <c:v>55.7</c:v>
                </c:pt>
                <c:pt idx="1190">
                  <c:v>75.561000000000007</c:v>
                </c:pt>
                <c:pt idx="1191">
                  <c:v>83.554000000000002</c:v>
                </c:pt>
                <c:pt idx="1192">
                  <c:v>95.766000000000005</c:v>
                </c:pt>
                <c:pt idx="1193">
                  <c:v>95.334000000000003</c:v>
                </c:pt>
                <c:pt idx="1194">
                  <c:v>99.858999999999995</c:v>
                </c:pt>
                <c:pt idx="1195">
                  <c:v>99.06</c:v>
                </c:pt>
                <c:pt idx="1196">
                  <c:v>101.14</c:v>
                </c:pt>
                <c:pt idx="1197">
                  <c:v>101.64</c:v>
                </c:pt>
                <c:pt idx="1198">
                  <c:v>103.35</c:v>
                </c:pt>
                <c:pt idx="1199">
                  <c:v>103.28</c:v>
                </c:pt>
                <c:pt idx="1200">
                  <c:v>100.78</c:v>
                </c:pt>
                <c:pt idx="1201">
                  <c:v>101.42</c:v>
                </c:pt>
                <c:pt idx="1202">
                  <c:v>101.29</c:v>
                </c:pt>
                <c:pt idx="1203">
                  <c:v>98.082999999999998</c:v>
                </c:pt>
                <c:pt idx="1204">
                  <c:v>99.147999999999996</c:v>
                </c:pt>
                <c:pt idx="1205">
                  <c:v>99.167000000000002</c:v>
                </c:pt>
                <c:pt idx="1206">
                  <c:v>96.52</c:v>
                </c:pt>
                <c:pt idx="1207">
                  <c:v>96.051000000000002</c:v>
                </c:pt>
                <c:pt idx="1208">
                  <c:v>91.207999999999998</c:v>
                </c:pt>
                <c:pt idx="1209">
                  <c:v>64.123999999999995</c:v>
                </c:pt>
                <c:pt idx="1210">
                  <c:v>59.375999999999998</c:v>
                </c:pt>
                <c:pt idx="1211">
                  <c:v>86.888999999999996</c:v>
                </c:pt>
                <c:pt idx="1212">
                  <c:v>94.912000000000006</c:v>
                </c:pt>
                <c:pt idx="1213">
                  <c:v>96.22</c:v>
                </c:pt>
                <c:pt idx="1214">
                  <c:v>95.259</c:v>
                </c:pt>
                <c:pt idx="1215">
                  <c:v>94.33</c:v>
                </c:pt>
                <c:pt idx="1216">
                  <c:v>93.867999999999995</c:v>
                </c:pt>
                <c:pt idx="1217">
                  <c:v>98.924999999999997</c:v>
                </c:pt>
                <c:pt idx="1218">
                  <c:v>97.944999999999993</c:v>
                </c:pt>
                <c:pt idx="1219">
                  <c:v>100.61</c:v>
                </c:pt>
                <c:pt idx="1220">
                  <c:v>97.786000000000001</c:v>
                </c:pt>
                <c:pt idx="1221">
                  <c:v>98.784000000000006</c:v>
                </c:pt>
                <c:pt idx="1222">
                  <c:v>99.305999999999997</c:v>
                </c:pt>
                <c:pt idx="1223">
                  <c:v>100.91</c:v>
                </c:pt>
                <c:pt idx="1224">
                  <c:v>98.472999999999999</c:v>
                </c:pt>
                <c:pt idx="1225">
                  <c:v>91.41</c:v>
                </c:pt>
                <c:pt idx="1226">
                  <c:v>91.751000000000005</c:v>
                </c:pt>
                <c:pt idx="1227">
                  <c:v>88.912999999999997</c:v>
                </c:pt>
                <c:pt idx="1228">
                  <c:v>77.875</c:v>
                </c:pt>
                <c:pt idx="1229">
                  <c:v>66.936999999999998</c:v>
                </c:pt>
                <c:pt idx="1230">
                  <c:v>57.8</c:v>
                </c:pt>
                <c:pt idx="1231">
                  <c:v>89.081999999999994</c:v>
                </c:pt>
                <c:pt idx="1232">
                  <c:v>86.676000000000002</c:v>
                </c:pt>
                <c:pt idx="1233">
                  <c:v>93.346000000000004</c:v>
                </c:pt>
                <c:pt idx="1234">
                  <c:v>97.673000000000002</c:v>
                </c:pt>
                <c:pt idx="1235">
                  <c:v>96.835999999999999</c:v>
                </c:pt>
                <c:pt idx="1236">
                  <c:v>97.917000000000002</c:v>
                </c:pt>
                <c:pt idx="1237">
                  <c:v>99.92</c:v>
                </c:pt>
                <c:pt idx="1238">
                  <c:v>99.787000000000006</c:v>
                </c:pt>
                <c:pt idx="1239">
                  <c:v>97.673000000000002</c:v>
                </c:pt>
                <c:pt idx="1240">
                  <c:v>96.536000000000001</c:v>
                </c:pt>
                <c:pt idx="1241">
                  <c:v>94.462999999999994</c:v>
                </c:pt>
                <c:pt idx="1242">
                  <c:v>97.971999999999994</c:v>
                </c:pt>
                <c:pt idx="1243">
                  <c:v>96.775999999999996</c:v>
                </c:pt>
                <c:pt idx="1244">
                  <c:v>97.262</c:v>
                </c:pt>
                <c:pt idx="1245">
                  <c:v>93.58</c:v>
                </c:pt>
                <c:pt idx="1246">
                  <c:v>92.986999999999995</c:v>
                </c:pt>
                <c:pt idx="1247">
                  <c:v>91.948999999999998</c:v>
                </c:pt>
                <c:pt idx="1248">
                  <c:v>93.444000000000003</c:v>
                </c:pt>
                <c:pt idx="1249">
                  <c:v>84.781999999999996</c:v>
                </c:pt>
                <c:pt idx="1250">
                  <c:v>88.010999999999996</c:v>
                </c:pt>
                <c:pt idx="1251">
                  <c:v>89.75</c:v>
                </c:pt>
                <c:pt idx="1252">
                  <c:v>91.448999999999998</c:v>
                </c:pt>
                <c:pt idx="1253">
                  <c:v>96.16</c:v>
                </c:pt>
                <c:pt idx="1254">
                  <c:v>95.233999999999995</c:v>
                </c:pt>
                <c:pt idx="1255">
                  <c:v>95.468999999999994</c:v>
                </c:pt>
                <c:pt idx="1256">
                  <c:v>97.9</c:v>
                </c:pt>
                <c:pt idx="1257">
                  <c:v>97.025000000000006</c:v>
                </c:pt>
                <c:pt idx="1258">
                  <c:v>98.186000000000007</c:v>
                </c:pt>
                <c:pt idx="1259">
                  <c:v>100.08</c:v>
                </c:pt>
                <c:pt idx="1260">
                  <c:v>99.21</c:v>
                </c:pt>
                <c:pt idx="1261">
                  <c:v>98.441000000000003</c:v>
                </c:pt>
                <c:pt idx="1262">
                  <c:v>99.308000000000007</c:v>
                </c:pt>
                <c:pt idx="1263">
                  <c:v>98.619</c:v>
                </c:pt>
                <c:pt idx="1264">
                  <c:v>95.436000000000007</c:v>
                </c:pt>
                <c:pt idx="1265">
                  <c:v>94.462000000000003</c:v>
                </c:pt>
                <c:pt idx="1266">
                  <c:v>92.733000000000004</c:v>
                </c:pt>
                <c:pt idx="1267">
                  <c:v>93.754999999999995</c:v>
                </c:pt>
                <c:pt idx="1268">
                  <c:v>92.59</c:v>
                </c:pt>
                <c:pt idx="1269">
                  <c:v>90.712999999999994</c:v>
                </c:pt>
                <c:pt idx="1270">
                  <c:v>86.337000000000003</c:v>
                </c:pt>
                <c:pt idx="1271">
                  <c:v>77.155000000000001</c:v>
                </c:pt>
                <c:pt idx="1272">
                  <c:v>74.704999999999998</c:v>
                </c:pt>
                <c:pt idx="1273">
                  <c:v>64.438000000000002</c:v>
                </c:pt>
                <c:pt idx="1274">
                  <c:v>87.350999999999999</c:v>
                </c:pt>
                <c:pt idx="1275">
                  <c:v>92.998999999999995</c:v>
                </c:pt>
                <c:pt idx="1276">
                  <c:v>94.21</c:v>
                </c:pt>
                <c:pt idx="1277">
                  <c:v>94.981999999999999</c:v>
                </c:pt>
                <c:pt idx="1278">
                  <c:v>95.953000000000003</c:v>
                </c:pt>
                <c:pt idx="1279">
                  <c:v>96.04</c:v>
                </c:pt>
                <c:pt idx="1280">
                  <c:v>96.534000000000006</c:v>
                </c:pt>
                <c:pt idx="1281">
                  <c:v>96.995000000000005</c:v>
                </c:pt>
                <c:pt idx="1282">
                  <c:v>96.497</c:v>
                </c:pt>
                <c:pt idx="1283">
                  <c:v>96.66</c:v>
                </c:pt>
                <c:pt idx="1284">
                  <c:v>97.078000000000003</c:v>
                </c:pt>
                <c:pt idx="1285">
                  <c:v>96.043999999999997</c:v>
                </c:pt>
                <c:pt idx="1286">
                  <c:v>94.513000000000005</c:v>
                </c:pt>
                <c:pt idx="1287">
                  <c:v>93.599000000000004</c:v>
                </c:pt>
                <c:pt idx="1288">
                  <c:v>92.009</c:v>
                </c:pt>
                <c:pt idx="1289">
                  <c:v>88.980999999999995</c:v>
                </c:pt>
                <c:pt idx="1290">
                  <c:v>90.358999999999995</c:v>
                </c:pt>
                <c:pt idx="1291">
                  <c:v>89.540999999999997</c:v>
                </c:pt>
                <c:pt idx="1292">
                  <c:v>83.966999999999999</c:v>
                </c:pt>
                <c:pt idx="1293">
                  <c:v>88.135000000000005</c:v>
                </c:pt>
                <c:pt idx="1294">
                  <c:v>74.045000000000002</c:v>
                </c:pt>
                <c:pt idx="1295">
                  <c:v>80.536000000000001</c:v>
                </c:pt>
                <c:pt idx="1296">
                  <c:v>66.903999999999996</c:v>
                </c:pt>
                <c:pt idx="1297">
                  <c:v>72.5</c:v>
                </c:pt>
                <c:pt idx="1298">
                  <c:v>84.436000000000007</c:v>
                </c:pt>
                <c:pt idx="1299">
                  <c:v>88.878</c:v>
                </c:pt>
                <c:pt idx="1300">
                  <c:v>85.986999999999995</c:v>
                </c:pt>
                <c:pt idx="1301">
                  <c:v>89.126999999999995</c:v>
                </c:pt>
                <c:pt idx="1302">
                  <c:v>89.341999999999999</c:v>
                </c:pt>
                <c:pt idx="1303">
                  <c:v>85.254999999999995</c:v>
                </c:pt>
                <c:pt idx="1304">
                  <c:v>89.305000000000007</c:v>
                </c:pt>
                <c:pt idx="1305">
                  <c:v>90.459000000000003</c:v>
                </c:pt>
                <c:pt idx="1306">
                  <c:v>89.254999999999995</c:v>
                </c:pt>
                <c:pt idx="1307">
                  <c:v>90.816000000000003</c:v>
                </c:pt>
                <c:pt idx="1308">
                  <c:v>88.209000000000003</c:v>
                </c:pt>
                <c:pt idx="1309">
                  <c:v>83.331999999999994</c:v>
                </c:pt>
                <c:pt idx="1310">
                  <c:v>85.159000000000006</c:v>
                </c:pt>
                <c:pt idx="1311">
                  <c:v>79.823999999999998</c:v>
                </c:pt>
                <c:pt idx="1312">
                  <c:v>71.811999999999998</c:v>
                </c:pt>
                <c:pt idx="1313">
                  <c:v>68.287999999999997</c:v>
                </c:pt>
                <c:pt idx="1314">
                  <c:v>82.385000000000005</c:v>
                </c:pt>
                <c:pt idx="1315">
                  <c:v>77.489999999999995</c:v>
                </c:pt>
                <c:pt idx="1316">
                  <c:v>79.759</c:v>
                </c:pt>
                <c:pt idx="1317">
                  <c:v>84.858000000000004</c:v>
                </c:pt>
                <c:pt idx="1318">
                  <c:v>84.004000000000005</c:v>
                </c:pt>
                <c:pt idx="1319">
                  <c:v>78.364000000000004</c:v>
                </c:pt>
                <c:pt idx="1320">
                  <c:v>79.043999999999997</c:v>
                </c:pt>
                <c:pt idx="1321">
                  <c:v>81.180999999999997</c:v>
                </c:pt>
                <c:pt idx="1322">
                  <c:v>73.361999999999995</c:v>
                </c:pt>
                <c:pt idx="1323">
                  <c:v>63.475999999999999</c:v>
                </c:pt>
                <c:pt idx="1324">
                  <c:v>72.555999999999997</c:v>
                </c:pt>
                <c:pt idx="1325">
                  <c:v>79.67</c:v>
                </c:pt>
                <c:pt idx="1326">
                  <c:v>80.856999999999999</c:v>
                </c:pt>
                <c:pt idx="1327">
                  <c:v>82.116</c:v>
                </c:pt>
                <c:pt idx="1328">
                  <c:v>81.197999999999993</c:v>
                </c:pt>
                <c:pt idx="1329">
                  <c:v>82.06</c:v>
                </c:pt>
                <c:pt idx="1330">
                  <c:v>82.59</c:v>
                </c:pt>
                <c:pt idx="1331">
                  <c:v>81.628</c:v>
                </c:pt>
                <c:pt idx="1332">
                  <c:v>77.605000000000004</c:v>
                </c:pt>
                <c:pt idx="1333">
                  <c:v>79.554000000000002</c:v>
                </c:pt>
                <c:pt idx="1334">
                  <c:v>81.734999999999999</c:v>
                </c:pt>
                <c:pt idx="1335">
                  <c:v>77.308000000000007</c:v>
                </c:pt>
                <c:pt idx="1336">
                  <c:v>46.377000000000002</c:v>
                </c:pt>
                <c:pt idx="1337">
                  <c:v>40.548999999999999</c:v>
                </c:pt>
                <c:pt idx="1338">
                  <c:v>66.02</c:v>
                </c:pt>
                <c:pt idx="1339">
                  <c:v>60.1</c:v>
                </c:pt>
                <c:pt idx="1340">
                  <c:v>76.206000000000003</c:v>
                </c:pt>
                <c:pt idx="1341">
                  <c:v>80.762</c:v>
                </c:pt>
                <c:pt idx="1342">
                  <c:v>76.570999999999998</c:v>
                </c:pt>
                <c:pt idx="1343">
                  <c:v>75.277000000000001</c:v>
                </c:pt>
                <c:pt idx="1344">
                  <c:v>77.543999999999997</c:v>
                </c:pt>
                <c:pt idx="1345">
                  <c:v>79.084000000000003</c:v>
                </c:pt>
                <c:pt idx="1346">
                  <c:v>77.459999999999994</c:v>
                </c:pt>
                <c:pt idx="1347">
                  <c:v>75.34</c:v>
                </c:pt>
                <c:pt idx="1348">
                  <c:v>75.793000000000006</c:v>
                </c:pt>
                <c:pt idx="1349">
                  <c:v>78.271000000000001</c:v>
                </c:pt>
                <c:pt idx="1350">
                  <c:v>77.540000000000006</c:v>
                </c:pt>
                <c:pt idx="1351">
                  <c:v>75.340999999999994</c:v>
                </c:pt>
                <c:pt idx="1352">
                  <c:v>78.697999999999993</c:v>
                </c:pt>
                <c:pt idx="1353">
                  <c:v>81.506</c:v>
                </c:pt>
                <c:pt idx="1354">
                  <c:v>82.31</c:v>
                </c:pt>
                <c:pt idx="1355">
                  <c:v>81.218000000000004</c:v>
                </c:pt>
                <c:pt idx="1356">
                  <c:v>81.242000000000004</c:v>
                </c:pt>
                <c:pt idx="1357">
                  <c:v>83.106999999999999</c:v>
                </c:pt>
                <c:pt idx="1358">
                  <c:v>84.546999999999997</c:v>
                </c:pt>
                <c:pt idx="1359">
                  <c:v>83.372</c:v>
                </c:pt>
                <c:pt idx="1360">
                  <c:v>81.894000000000005</c:v>
                </c:pt>
                <c:pt idx="1361">
                  <c:v>82</c:v>
                </c:pt>
                <c:pt idx="1362">
                  <c:v>83.558000000000007</c:v>
                </c:pt>
                <c:pt idx="1363">
                  <c:v>83.591999999999999</c:v>
                </c:pt>
                <c:pt idx="1364">
                  <c:v>82.4</c:v>
                </c:pt>
                <c:pt idx="1365">
                  <c:v>80.448999999999998</c:v>
                </c:pt>
                <c:pt idx="1366">
                  <c:v>80.885999999999996</c:v>
                </c:pt>
                <c:pt idx="1367">
                  <c:v>82.841999999999999</c:v>
                </c:pt>
                <c:pt idx="1368">
                  <c:v>82.918000000000006</c:v>
                </c:pt>
                <c:pt idx="1369">
                  <c:v>82.144999999999996</c:v>
                </c:pt>
                <c:pt idx="1370">
                  <c:v>82.233999999999995</c:v>
                </c:pt>
                <c:pt idx="1371">
                  <c:v>82.201999999999998</c:v>
                </c:pt>
                <c:pt idx="1372">
                  <c:v>80.936999999999998</c:v>
                </c:pt>
                <c:pt idx="1373">
                  <c:v>78.998000000000005</c:v>
                </c:pt>
                <c:pt idx="1374">
                  <c:v>76.450999999999993</c:v>
                </c:pt>
                <c:pt idx="1375">
                  <c:v>75.236000000000004</c:v>
                </c:pt>
                <c:pt idx="1376">
                  <c:v>68.953000000000003</c:v>
                </c:pt>
                <c:pt idx="1377">
                  <c:v>59.865000000000002</c:v>
                </c:pt>
                <c:pt idx="1378">
                  <c:v>72.194000000000003</c:v>
                </c:pt>
                <c:pt idx="1379">
                  <c:v>74.576999999999998</c:v>
                </c:pt>
                <c:pt idx="1380">
                  <c:v>75.292000000000002</c:v>
                </c:pt>
                <c:pt idx="1381">
                  <c:v>78.634</c:v>
                </c:pt>
                <c:pt idx="1382">
                  <c:v>81.123000000000005</c:v>
                </c:pt>
                <c:pt idx="1383">
                  <c:v>81.942999999999998</c:v>
                </c:pt>
                <c:pt idx="1384">
                  <c:v>82.703000000000003</c:v>
                </c:pt>
                <c:pt idx="1385">
                  <c:v>83.043000000000006</c:v>
                </c:pt>
                <c:pt idx="1386">
                  <c:v>83.58</c:v>
                </c:pt>
                <c:pt idx="1387">
                  <c:v>84.834999999999994</c:v>
                </c:pt>
                <c:pt idx="1388">
                  <c:v>85.92</c:v>
                </c:pt>
                <c:pt idx="1389">
                  <c:v>86.03</c:v>
                </c:pt>
                <c:pt idx="1390">
                  <c:v>85.870999999999995</c:v>
                </c:pt>
                <c:pt idx="1391">
                  <c:v>86.05</c:v>
                </c:pt>
                <c:pt idx="1392">
                  <c:v>86.707999999999998</c:v>
                </c:pt>
                <c:pt idx="1393">
                  <c:v>87.094999999999999</c:v>
                </c:pt>
                <c:pt idx="1394">
                  <c:v>85.69</c:v>
                </c:pt>
                <c:pt idx="1395">
                  <c:v>85.257000000000005</c:v>
                </c:pt>
                <c:pt idx="1396">
                  <c:v>85.393000000000001</c:v>
                </c:pt>
                <c:pt idx="1397">
                  <c:v>85.091999999999999</c:v>
                </c:pt>
                <c:pt idx="1398">
                  <c:v>83.718999999999994</c:v>
                </c:pt>
                <c:pt idx="1399">
                  <c:v>83.177999999999997</c:v>
                </c:pt>
                <c:pt idx="1400">
                  <c:v>83.936000000000007</c:v>
                </c:pt>
                <c:pt idx="1401">
                  <c:v>82.572999999999993</c:v>
                </c:pt>
                <c:pt idx="1402">
                  <c:v>80.561000000000007</c:v>
                </c:pt>
                <c:pt idx="1403">
                  <c:v>78.879000000000005</c:v>
                </c:pt>
                <c:pt idx="1404">
                  <c:v>76.147000000000006</c:v>
                </c:pt>
                <c:pt idx="1405">
                  <c:v>73.933999999999997</c:v>
                </c:pt>
                <c:pt idx="1406">
                  <c:v>65.771000000000001</c:v>
                </c:pt>
                <c:pt idx="1407">
                  <c:v>66.004999999999995</c:v>
                </c:pt>
                <c:pt idx="1408">
                  <c:v>67.048000000000002</c:v>
                </c:pt>
                <c:pt idx="1409">
                  <c:v>69.831000000000003</c:v>
                </c:pt>
                <c:pt idx="1410">
                  <c:v>75.471999999999994</c:v>
                </c:pt>
                <c:pt idx="1411">
                  <c:v>78.849999999999994</c:v>
                </c:pt>
                <c:pt idx="1412">
                  <c:v>81.150999999999996</c:v>
                </c:pt>
                <c:pt idx="1413">
                  <c:v>82.033000000000001</c:v>
                </c:pt>
                <c:pt idx="1414">
                  <c:v>84.001000000000005</c:v>
                </c:pt>
                <c:pt idx="1415">
                  <c:v>79.638999999999996</c:v>
                </c:pt>
                <c:pt idx="1416">
                  <c:v>77.573999999999998</c:v>
                </c:pt>
                <c:pt idx="1417">
                  <c:v>84.680999999999997</c:v>
                </c:pt>
                <c:pt idx="1418">
                  <c:v>79.480999999999995</c:v>
                </c:pt>
                <c:pt idx="1419">
                  <c:v>82.635000000000005</c:v>
                </c:pt>
                <c:pt idx="1420">
                  <c:v>78.325000000000003</c:v>
                </c:pt>
                <c:pt idx="1421">
                  <c:v>82.188000000000002</c:v>
                </c:pt>
                <c:pt idx="1422">
                  <c:v>80.222999999999999</c:v>
                </c:pt>
                <c:pt idx="1423">
                  <c:v>83.468999999999994</c:v>
                </c:pt>
                <c:pt idx="1424">
                  <c:v>84.13</c:v>
                </c:pt>
                <c:pt idx="1425">
                  <c:v>78.128</c:v>
                </c:pt>
                <c:pt idx="1426">
                  <c:v>79.007999999999996</c:v>
                </c:pt>
                <c:pt idx="1427">
                  <c:v>78.483000000000004</c:v>
                </c:pt>
                <c:pt idx="1428">
                  <c:v>60.453000000000003</c:v>
                </c:pt>
                <c:pt idx="1429">
                  <c:v>69.554000000000002</c:v>
                </c:pt>
                <c:pt idx="1430">
                  <c:v>76.296999999999997</c:v>
                </c:pt>
                <c:pt idx="1431">
                  <c:v>64.805000000000007</c:v>
                </c:pt>
                <c:pt idx="1432">
                  <c:v>70.572000000000003</c:v>
                </c:pt>
                <c:pt idx="1433">
                  <c:v>69.31</c:v>
                </c:pt>
                <c:pt idx="1434">
                  <c:v>49.15</c:v>
                </c:pt>
                <c:pt idx="1435">
                  <c:v>67.915999999999997</c:v>
                </c:pt>
                <c:pt idx="1436">
                  <c:v>64.44</c:v>
                </c:pt>
                <c:pt idx="1437">
                  <c:v>73.897999999999996</c:v>
                </c:pt>
                <c:pt idx="1438">
                  <c:v>56.603000000000002</c:v>
                </c:pt>
                <c:pt idx="1439">
                  <c:v>71.123000000000005</c:v>
                </c:pt>
                <c:pt idx="1440">
                  <c:v>82.025000000000006</c:v>
                </c:pt>
                <c:pt idx="1441">
                  <c:v>85.501000000000005</c:v>
                </c:pt>
                <c:pt idx="1442">
                  <c:v>77.058999999999997</c:v>
                </c:pt>
                <c:pt idx="1443">
                  <c:v>85.308000000000007</c:v>
                </c:pt>
                <c:pt idx="1444">
                  <c:v>78.45</c:v>
                </c:pt>
                <c:pt idx="1445">
                  <c:v>86.177999999999997</c:v>
                </c:pt>
                <c:pt idx="1446">
                  <c:v>84.638999999999996</c:v>
                </c:pt>
                <c:pt idx="1447">
                  <c:v>84.591999999999999</c:v>
                </c:pt>
                <c:pt idx="1448">
                  <c:v>75.936999999999998</c:v>
                </c:pt>
                <c:pt idx="1449">
                  <c:v>77.876000000000005</c:v>
                </c:pt>
                <c:pt idx="1450">
                  <c:v>86.923000000000002</c:v>
                </c:pt>
                <c:pt idx="1451">
                  <c:v>84.935000000000002</c:v>
                </c:pt>
                <c:pt idx="1452">
                  <c:v>82.302000000000007</c:v>
                </c:pt>
                <c:pt idx="1453">
                  <c:v>86.332999999999998</c:v>
                </c:pt>
                <c:pt idx="1454">
                  <c:v>77.343000000000004</c:v>
                </c:pt>
                <c:pt idx="1455">
                  <c:v>39.052</c:v>
                </c:pt>
                <c:pt idx="1456">
                  <c:v>69.466999999999999</c:v>
                </c:pt>
                <c:pt idx="1457">
                  <c:v>80.667000000000002</c:v>
                </c:pt>
                <c:pt idx="1458">
                  <c:v>81.301000000000002</c:v>
                </c:pt>
                <c:pt idx="1459">
                  <c:v>73.537999999999997</c:v>
                </c:pt>
                <c:pt idx="1460">
                  <c:v>83.180999999999997</c:v>
                </c:pt>
                <c:pt idx="1461">
                  <c:v>84.994</c:v>
                </c:pt>
                <c:pt idx="1462">
                  <c:v>83.16</c:v>
                </c:pt>
                <c:pt idx="1463">
                  <c:v>86.596999999999994</c:v>
                </c:pt>
                <c:pt idx="1464">
                  <c:v>90.123999999999995</c:v>
                </c:pt>
                <c:pt idx="1465">
                  <c:v>92.83</c:v>
                </c:pt>
                <c:pt idx="1466">
                  <c:v>94.738</c:v>
                </c:pt>
                <c:pt idx="1467">
                  <c:v>91.798000000000002</c:v>
                </c:pt>
                <c:pt idx="1468">
                  <c:v>93.596999999999994</c:v>
                </c:pt>
                <c:pt idx="1469">
                  <c:v>91.373000000000005</c:v>
                </c:pt>
                <c:pt idx="1470">
                  <c:v>93.983999999999995</c:v>
                </c:pt>
                <c:pt idx="1471">
                  <c:v>92.878</c:v>
                </c:pt>
                <c:pt idx="1472">
                  <c:v>91.701999999999998</c:v>
                </c:pt>
                <c:pt idx="1473">
                  <c:v>87.433000000000007</c:v>
                </c:pt>
                <c:pt idx="1474">
                  <c:v>88.197000000000003</c:v>
                </c:pt>
                <c:pt idx="1475">
                  <c:v>92.44</c:v>
                </c:pt>
                <c:pt idx="1476">
                  <c:v>90.120999999999995</c:v>
                </c:pt>
                <c:pt idx="1477">
                  <c:v>86.730999999999995</c:v>
                </c:pt>
                <c:pt idx="1478">
                  <c:v>88.552000000000007</c:v>
                </c:pt>
                <c:pt idx="1479">
                  <c:v>80.028000000000006</c:v>
                </c:pt>
                <c:pt idx="1480">
                  <c:v>62.633000000000003</c:v>
                </c:pt>
                <c:pt idx="1481">
                  <c:v>65.144000000000005</c:v>
                </c:pt>
                <c:pt idx="1482">
                  <c:v>85.552999999999997</c:v>
                </c:pt>
                <c:pt idx="1483">
                  <c:v>86.105999999999995</c:v>
                </c:pt>
                <c:pt idx="1484">
                  <c:v>83.936999999999998</c:v>
                </c:pt>
                <c:pt idx="1485">
                  <c:v>89.358999999999995</c:v>
                </c:pt>
                <c:pt idx="1486">
                  <c:v>90.924000000000007</c:v>
                </c:pt>
                <c:pt idx="1487">
                  <c:v>90.494</c:v>
                </c:pt>
                <c:pt idx="1488">
                  <c:v>92.245000000000005</c:v>
                </c:pt>
                <c:pt idx="1489">
                  <c:v>94.872</c:v>
                </c:pt>
                <c:pt idx="1490">
                  <c:v>95.912000000000006</c:v>
                </c:pt>
                <c:pt idx="1491">
                  <c:v>96.653999999999996</c:v>
                </c:pt>
                <c:pt idx="1492">
                  <c:v>94.876000000000005</c:v>
                </c:pt>
                <c:pt idx="1493">
                  <c:v>95.093999999999994</c:v>
                </c:pt>
                <c:pt idx="1494">
                  <c:v>93.007000000000005</c:v>
                </c:pt>
                <c:pt idx="1495">
                  <c:v>94.177999999999997</c:v>
                </c:pt>
                <c:pt idx="1496">
                  <c:v>93.26</c:v>
                </c:pt>
                <c:pt idx="1497">
                  <c:v>90.935000000000002</c:v>
                </c:pt>
                <c:pt idx="1498">
                  <c:v>85.867999999999995</c:v>
                </c:pt>
                <c:pt idx="1499">
                  <c:v>87.346999999999994</c:v>
                </c:pt>
                <c:pt idx="1500">
                  <c:v>90.445999999999998</c:v>
                </c:pt>
                <c:pt idx="1501">
                  <c:v>86.692999999999998</c:v>
                </c:pt>
                <c:pt idx="1502">
                  <c:v>80.852999999999994</c:v>
                </c:pt>
                <c:pt idx="1503">
                  <c:v>80.721999999999994</c:v>
                </c:pt>
                <c:pt idx="1504">
                  <c:v>71.45</c:v>
                </c:pt>
                <c:pt idx="1505">
                  <c:v>83.302000000000007</c:v>
                </c:pt>
                <c:pt idx="1506">
                  <c:v>84.656000000000006</c:v>
                </c:pt>
                <c:pt idx="1507">
                  <c:v>90.337000000000003</c:v>
                </c:pt>
                <c:pt idx="1508">
                  <c:v>90.649000000000001</c:v>
                </c:pt>
                <c:pt idx="1509">
                  <c:v>89.614000000000004</c:v>
                </c:pt>
                <c:pt idx="1510">
                  <c:v>92.153999999999996</c:v>
                </c:pt>
                <c:pt idx="1511">
                  <c:v>92.942999999999998</c:v>
                </c:pt>
                <c:pt idx="1512">
                  <c:v>92.465999999999994</c:v>
                </c:pt>
                <c:pt idx="1513">
                  <c:v>93.046000000000006</c:v>
                </c:pt>
                <c:pt idx="1514">
                  <c:v>94.516000000000005</c:v>
                </c:pt>
                <c:pt idx="1515">
                  <c:v>93.884</c:v>
                </c:pt>
                <c:pt idx="1516">
                  <c:v>93.881</c:v>
                </c:pt>
                <c:pt idx="1517">
                  <c:v>92</c:v>
                </c:pt>
                <c:pt idx="1518">
                  <c:v>89.683000000000007</c:v>
                </c:pt>
                <c:pt idx="1519">
                  <c:v>87.653000000000006</c:v>
                </c:pt>
                <c:pt idx="1520">
                  <c:v>85.918999999999997</c:v>
                </c:pt>
                <c:pt idx="1521">
                  <c:v>83.117000000000004</c:v>
                </c:pt>
                <c:pt idx="1522">
                  <c:v>69.804000000000002</c:v>
                </c:pt>
                <c:pt idx="1523">
                  <c:v>76.971999999999994</c:v>
                </c:pt>
                <c:pt idx="1524">
                  <c:v>77.632000000000005</c:v>
                </c:pt>
                <c:pt idx="1525">
                  <c:v>77.876999999999995</c:v>
                </c:pt>
                <c:pt idx="1526">
                  <c:v>83.394999999999996</c:v>
                </c:pt>
                <c:pt idx="1527">
                  <c:v>87.314999999999998</c:v>
                </c:pt>
                <c:pt idx="1528">
                  <c:v>88.757000000000005</c:v>
                </c:pt>
                <c:pt idx="1529">
                  <c:v>90.715000000000003</c:v>
                </c:pt>
                <c:pt idx="1530">
                  <c:v>91.584999999999994</c:v>
                </c:pt>
                <c:pt idx="1531">
                  <c:v>92.073999999999998</c:v>
                </c:pt>
                <c:pt idx="1532">
                  <c:v>92.778999999999996</c:v>
                </c:pt>
                <c:pt idx="1533">
                  <c:v>92.768000000000001</c:v>
                </c:pt>
                <c:pt idx="1534">
                  <c:v>92.143000000000001</c:v>
                </c:pt>
                <c:pt idx="1535">
                  <c:v>91.691999999999993</c:v>
                </c:pt>
                <c:pt idx="1536">
                  <c:v>91.933999999999997</c:v>
                </c:pt>
                <c:pt idx="1537">
                  <c:v>91.076999999999998</c:v>
                </c:pt>
                <c:pt idx="1538">
                  <c:v>89.061999999999998</c:v>
                </c:pt>
                <c:pt idx="1539">
                  <c:v>88.18</c:v>
                </c:pt>
                <c:pt idx="1540">
                  <c:v>82.245000000000005</c:v>
                </c:pt>
                <c:pt idx="1541">
                  <c:v>65.91</c:v>
                </c:pt>
                <c:pt idx="1542">
                  <c:v>67.552000000000007</c:v>
                </c:pt>
                <c:pt idx="1543">
                  <c:v>85.472999999999999</c:v>
                </c:pt>
                <c:pt idx="1544">
                  <c:v>86.417000000000002</c:v>
                </c:pt>
                <c:pt idx="1545">
                  <c:v>90.882000000000005</c:v>
                </c:pt>
                <c:pt idx="1546">
                  <c:v>91.561999999999998</c:v>
                </c:pt>
                <c:pt idx="1547">
                  <c:v>93.570999999999998</c:v>
                </c:pt>
                <c:pt idx="1548">
                  <c:v>93.79</c:v>
                </c:pt>
                <c:pt idx="1549">
                  <c:v>94.153999999999996</c:v>
                </c:pt>
                <c:pt idx="1550">
                  <c:v>95.677999999999997</c:v>
                </c:pt>
                <c:pt idx="1551">
                  <c:v>95.882999999999996</c:v>
                </c:pt>
                <c:pt idx="1552">
                  <c:v>95.873999999999995</c:v>
                </c:pt>
                <c:pt idx="1553">
                  <c:v>96.756</c:v>
                </c:pt>
                <c:pt idx="1554">
                  <c:v>95.983000000000004</c:v>
                </c:pt>
                <c:pt idx="1555">
                  <c:v>94.706999999999994</c:v>
                </c:pt>
                <c:pt idx="1556">
                  <c:v>94.501999999999995</c:v>
                </c:pt>
                <c:pt idx="1557">
                  <c:v>92.99</c:v>
                </c:pt>
                <c:pt idx="1558">
                  <c:v>92.228999999999999</c:v>
                </c:pt>
                <c:pt idx="1559">
                  <c:v>90.927999999999997</c:v>
                </c:pt>
                <c:pt idx="1560">
                  <c:v>87.216999999999999</c:v>
                </c:pt>
                <c:pt idx="1561">
                  <c:v>84.509</c:v>
                </c:pt>
                <c:pt idx="1562">
                  <c:v>80.682000000000002</c:v>
                </c:pt>
                <c:pt idx="1563">
                  <c:v>65.510000000000005</c:v>
                </c:pt>
                <c:pt idx="1564">
                  <c:v>84.873000000000005</c:v>
                </c:pt>
                <c:pt idx="1565">
                  <c:v>91.528999999999996</c:v>
                </c:pt>
                <c:pt idx="1566">
                  <c:v>94.644000000000005</c:v>
                </c:pt>
                <c:pt idx="1567">
                  <c:v>94.253</c:v>
                </c:pt>
                <c:pt idx="1568">
                  <c:v>97.174000000000007</c:v>
                </c:pt>
                <c:pt idx="1569">
                  <c:v>96.569000000000003</c:v>
                </c:pt>
                <c:pt idx="1570">
                  <c:v>98.701999999999998</c:v>
                </c:pt>
                <c:pt idx="1571">
                  <c:v>98.801000000000002</c:v>
                </c:pt>
                <c:pt idx="1572">
                  <c:v>98.861000000000004</c:v>
                </c:pt>
                <c:pt idx="1573">
                  <c:v>98.099000000000004</c:v>
                </c:pt>
                <c:pt idx="1574">
                  <c:v>98.421999999999997</c:v>
                </c:pt>
                <c:pt idx="1575">
                  <c:v>99.477999999999994</c:v>
                </c:pt>
                <c:pt idx="1576">
                  <c:v>98.742000000000004</c:v>
                </c:pt>
                <c:pt idx="1577">
                  <c:v>98.137</c:v>
                </c:pt>
                <c:pt idx="1578">
                  <c:v>98.677999999999997</c:v>
                </c:pt>
                <c:pt idx="1579">
                  <c:v>96.320999999999998</c:v>
                </c:pt>
                <c:pt idx="1580">
                  <c:v>94.012</c:v>
                </c:pt>
                <c:pt idx="1581">
                  <c:v>93.073999999999998</c:v>
                </c:pt>
                <c:pt idx="1582">
                  <c:v>87.438000000000002</c:v>
                </c:pt>
                <c:pt idx="1583">
                  <c:v>84.08</c:v>
                </c:pt>
                <c:pt idx="1584">
                  <c:v>81.491</c:v>
                </c:pt>
                <c:pt idx="1585">
                  <c:v>80.277000000000001</c:v>
                </c:pt>
                <c:pt idx="1586">
                  <c:v>86.730999999999995</c:v>
                </c:pt>
                <c:pt idx="1587">
                  <c:v>88.17</c:v>
                </c:pt>
                <c:pt idx="1588">
                  <c:v>92.506</c:v>
                </c:pt>
                <c:pt idx="1589">
                  <c:v>95.811000000000007</c:v>
                </c:pt>
                <c:pt idx="1590">
                  <c:v>98.19</c:v>
                </c:pt>
                <c:pt idx="1591">
                  <c:v>99.867000000000004</c:v>
                </c:pt>
                <c:pt idx="1592">
                  <c:v>98.706000000000003</c:v>
                </c:pt>
                <c:pt idx="1593">
                  <c:v>100.01</c:v>
                </c:pt>
                <c:pt idx="1594">
                  <c:v>99.346999999999994</c:v>
                </c:pt>
                <c:pt idx="1595">
                  <c:v>100.75</c:v>
                </c:pt>
                <c:pt idx="1596">
                  <c:v>100.09</c:v>
                </c:pt>
                <c:pt idx="1597">
                  <c:v>99.557000000000002</c:v>
                </c:pt>
                <c:pt idx="1598">
                  <c:v>98.004999999999995</c:v>
                </c:pt>
                <c:pt idx="1599">
                  <c:v>97.688999999999993</c:v>
                </c:pt>
                <c:pt idx="1600">
                  <c:v>98.921000000000006</c:v>
                </c:pt>
                <c:pt idx="1601">
                  <c:v>97.275999999999996</c:v>
                </c:pt>
                <c:pt idx="1602">
                  <c:v>95.471999999999994</c:v>
                </c:pt>
                <c:pt idx="1603">
                  <c:v>95.039000000000001</c:v>
                </c:pt>
                <c:pt idx="1604">
                  <c:v>90.11</c:v>
                </c:pt>
                <c:pt idx="1605">
                  <c:v>82.052999999999997</c:v>
                </c:pt>
                <c:pt idx="1606">
                  <c:v>73.308000000000007</c:v>
                </c:pt>
                <c:pt idx="1607">
                  <c:v>85.820999999999998</c:v>
                </c:pt>
                <c:pt idx="1608">
                  <c:v>89.072000000000003</c:v>
                </c:pt>
                <c:pt idx="1609">
                  <c:v>89.35</c:v>
                </c:pt>
                <c:pt idx="1610">
                  <c:v>93.722999999999999</c:v>
                </c:pt>
                <c:pt idx="1611">
                  <c:v>95.873999999999995</c:v>
                </c:pt>
                <c:pt idx="1612">
                  <c:v>96.462000000000003</c:v>
                </c:pt>
                <c:pt idx="1613">
                  <c:v>97.509</c:v>
                </c:pt>
                <c:pt idx="1614">
                  <c:v>100.19</c:v>
                </c:pt>
                <c:pt idx="1615">
                  <c:v>99.257000000000005</c:v>
                </c:pt>
                <c:pt idx="1616">
                  <c:v>99.150999999999996</c:v>
                </c:pt>
                <c:pt idx="1617">
                  <c:v>101.08</c:v>
                </c:pt>
                <c:pt idx="1618">
                  <c:v>99.28</c:v>
                </c:pt>
                <c:pt idx="1619">
                  <c:v>99.328000000000003</c:v>
                </c:pt>
                <c:pt idx="1620">
                  <c:v>97.123000000000005</c:v>
                </c:pt>
                <c:pt idx="1621">
                  <c:v>97.75</c:v>
                </c:pt>
                <c:pt idx="1622">
                  <c:v>95.114999999999995</c:v>
                </c:pt>
                <c:pt idx="1623">
                  <c:v>93.447999999999993</c:v>
                </c:pt>
                <c:pt idx="1624">
                  <c:v>92.391999999999996</c:v>
                </c:pt>
                <c:pt idx="1625">
                  <c:v>84.334999999999994</c:v>
                </c:pt>
                <c:pt idx="1626">
                  <c:v>80.951999999999998</c:v>
                </c:pt>
                <c:pt idx="1627">
                  <c:v>55.497</c:v>
                </c:pt>
                <c:pt idx="1628">
                  <c:v>89.617999999999995</c:v>
                </c:pt>
                <c:pt idx="1629">
                  <c:v>89.712000000000003</c:v>
                </c:pt>
                <c:pt idx="1630">
                  <c:v>90.927999999999997</c:v>
                </c:pt>
                <c:pt idx="1631">
                  <c:v>94.983999999999995</c:v>
                </c:pt>
                <c:pt idx="1632">
                  <c:v>96.266000000000005</c:v>
                </c:pt>
                <c:pt idx="1633">
                  <c:v>97.73</c:v>
                </c:pt>
                <c:pt idx="1634">
                  <c:v>99.233000000000004</c:v>
                </c:pt>
                <c:pt idx="1635">
                  <c:v>99.350999999999999</c:v>
                </c:pt>
                <c:pt idx="1636">
                  <c:v>100.1</c:v>
                </c:pt>
                <c:pt idx="1637">
                  <c:v>100.76</c:v>
                </c:pt>
                <c:pt idx="1638">
                  <c:v>99.584999999999994</c:v>
                </c:pt>
                <c:pt idx="1639">
                  <c:v>97.18</c:v>
                </c:pt>
                <c:pt idx="1640">
                  <c:v>96.896000000000001</c:v>
                </c:pt>
                <c:pt idx="1641">
                  <c:v>96.123999999999995</c:v>
                </c:pt>
                <c:pt idx="1642">
                  <c:v>93.227000000000004</c:v>
                </c:pt>
                <c:pt idx="1643">
                  <c:v>89.641000000000005</c:v>
                </c:pt>
                <c:pt idx="1644">
                  <c:v>88.828999999999994</c:v>
                </c:pt>
                <c:pt idx="1645">
                  <c:v>80.903999999999996</c:v>
                </c:pt>
                <c:pt idx="1646">
                  <c:v>77.039000000000001</c:v>
                </c:pt>
                <c:pt idx="1647">
                  <c:v>83.540999999999997</c:v>
                </c:pt>
                <c:pt idx="1648">
                  <c:v>87.284999999999997</c:v>
                </c:pt>
                <c:pt idx="1649">
                  <c:v>93.432000000000002</c:v>
                </c:pt>
                <c:pt idx="1650">
                  <c:v>96.278000000000006</c:v>
                </c:pt>
                <c:pt idx="1651">
                  <c:v>97.432000000000002</c:v>
                </c:pt>
                <c:pt idx="1652">
                  <c:v>98.117000000000004</c:v>
                </c:pt>
                <c:pt idx="1653">
                  <c:v>98.025999999999996</c:v>
                </c:pt>
                <c:pt idx="1654">
                  <c:v>98.055000000000007</c:v>
                </c:pt>
                <c:pt idx="1655">
                  <c:v>98.655000000000001</c:v>
                </c:pt>
                <c:pt idx="1656">
                  <c:v>99.019000000000005</c:v>
                </c:pt>
                <c:pt idx="1657">
                  <c:v>97.7</c:v>
                </c:pt>
                <c:pt idx="1658">
                  <c:v>97.84</c:v>
                </c:pt>
                <c:pt idx="1659">
                  <c:v>98.299000000000007</c:v>
                </c:pt>
                <c:pt idx="1660">
                  <c:v>96.798000000000002</c:v>
                </c:pt>
                <c:pt idx="1661">
                  <c:v>94.787000000000006</c:v>
                </c:pt>
                <c:pt idx="1662">
                  <c:v>93.061999999999998</c:v>
                </c:pt>
                <c:pt idx="1663">
                  <c:v>90.305999999999997</c:v>
                </c:pt>
                <c:pt idx="1664">
                  <c:v>83.367000000000004</c:v>
                </c:pt>
                <c:pt idx="1665">
                  <c:v>84.277000000000001</c:v>
                </c:pt>
                <c:pt idx="1666">
                  <c:v>78.456999999999994</c:v>
                </c:pt>
                <c:pt idx="1667">
                  <c:v>85.68</c:v>
                </c:pt>
                <c:pt idx="1668">
                  <c:v>84.346000000000004</c:v>
                </c:pt>
                <c:pt idx="1669">
                  <c:v>91.584999999999994</c:v>
                </c:pt>
                <c:pt idx="1670">
                  <c:v>91.433000000000007</c:v>
                </c:pt>
                <c:pt idx="1671">
                  <c:v>94.381</c:v>
                </c:pt>
                <c:pt idx="1672">
                  <c:v>94.819000000000003</c:v>
                </c:pt>
                <c:pt idx="1673">
                  <c:v>97.216999999999999</c:v>
                </c:pt>
                <c:pt idx="1674">
                  <c:v>98.177000000000007</c:v>
                </c:pt>
                <c:pt idx="1675">
                  <c:v>97.048000000000002</c:v>
                </c:pt>
                <c:pt idx="1676">
                  <c:v>97.658000000000001</c:v>
                </c:pt>
                <c:pt idx="1677">
                  <c:v>97.635000000000005</c:v>
                </c:pt>
                <c:pt idx="1678">
                  <c:v>95.978999999999999</c:v>
                </c:pt>
                <c:pt idx="1679">
                  <c:v>97.221999999999994</c:v>
                </c:pt>
                <c:pt idx="1680">
                  <c:v>97.125</c:v>
                </c:pt>
                <c:pt idx="1681">
                  <c:v>95.525999999999996</c:v>
                </c:pt>
                <c:pt idx="1682">
                  <c:v>95.777000000000001</c:v>
                </c:pt>
                <c:pt idx="1683">
                  <c:v>94.504000000000005</c:v>
                </c:pt>
                <c:pt idx="1684">
                  <c:v>90.275000000000006</c:v>
                </c:pt>
                <c:pt idx="1685">
                  <c:v>89.347999999999999</c:v>
                </c:pt>
                <c:pt idx="1686">
                  <c:v>82.665999999999997</c:v>
                </c:pt>
                <c:pt idx="1687">
                  <c:v>76.111000000000004</c:v>
                </c:pt>
                <c:pt idx="1688">
                  <c:v>81.328000000000003</c:v>
                </c:pt>
                <c:pt idx="1689">
                  <c:v>83.295000000000002</c:v>
                </c:pt>
                <c:pt idx="1690">
                  <c:v>76.373000000000005</c:v>
                </c:pt>
                <c:pt idx="1691">
                  <c:v>71.284000000000006</c:v>
                </c:pt>
                <c:pt idx="1692">
                  <c:v>91.5</c:v>
                </c:pt>
                <c:pt idx="1693">
                  <c:v>88.158000000000001</c:v>
                </c:pt>
                <c:pt idx="1694">
                  <c:v>93.855999999999995</c:v>
                </c:pt>
                <c:pt idx="1695">
                  <c:v>89.341999999999999</c:v>
                </c:pt>
                <c:pt idx="1696">
                  <c:v>93.009</c:v>
                </c:pt>
                <c:pt idx="1697">
                  <c:v>93.55</c:v>
                </c:pt>
                <c:pt idx="1698">
                  <c:v>96.825000000000003</c:v>
                </c:pt>
                <c:pt idx="1699">
                  <c:v>96.388999999999996</c:v>
                </c:pt>
                <c:pt idx="1700">
                  <c:v>90.938000000000002</c:v>
                </c:pt>
                <c:pt idx="1701">
                  <c:v>92.381</c:v>
                </c:pt>
                <c:pt idx="1702">
                  <c:v>93.224000000000004</c:v>
                </c:pt>
                <c:pt idx="1703">
                  <c:v>86.69</c:v>
                </c:pt>
                <c:pt idx="1704">
                  <c:v>90.936999999999998</c:v>
                </c:pt>
                <c:pt idx="1705">
                  <c:v>92.165000000000006</c:v>
                </c:pt>
                <c:pt idx="1706">
                  <c:v>86.852000000000004</c:v>
                </c:pt>
                <c:pt idx="1707">
                  <c:v>89.902000000000001</c:v>
                </c:pt>
                <c:pt idx="1708">
                  <c:v>85.555999999999997</c:v>
                </c:pt>
                <c:pt idx="1709">
                  <c:v>75.475999999999999</c:v>
                </c:pt>
                <c:pt idx="1710">
                  <c:v>58.537999999999997</c:v>
                </c:pt>
                <c:pt idx="1711">
                  <c:v>79.216999999999999</c:v>
                </c:pt>
                <c:pt idx="1712">
                  <c:v>88.682000000000002</c:v>
                </c:pt>
                <c:pt idx="1713">
                  <c:v>86.373000000000005</c:v>
                </c:pt>
                <c:pt idx="1714">
                  <c:v>52.89</c:v>
                </c:pt>
                <c:pt idx="1715">
                  <c:v>58.610999999999997</c:v>
                </c:pt>
                <c:pt idx="1716">
                  <c:v>78.706000000000003</c:v>
                </c:pt>
                <c:pt idx="1717">
                  <c:v>73.131</c:v>
                </c:pt>
                <c:pt idx="1718">
                  <c:v>61.052999999999997</c:v>
                </c:pt>
                <c:pt idx="1719">
                  <c:v>86.221999999999994</c:v>
                </c:pt>
                <c:pt idx="1720">
                  <c:v>79.971000000000004</c:v>
                </c:pt>
                <c:pt idx="1721">
                  <c:v>79.774000000000001</c:v>
                </c:pt>
                <c:pt idx="1722">
                  <c:v>85.975999999999999</c:v>
                </c:pt>
                <c:pt idx="1723">
                  <c:v>91.893000000000001</c:v>
                </c:pt>
                <c:pt idx="1724">
                  <c:v>87.677999999999997</c:v>
                </c:pt>
                <c:pt idx="1725">
                  <c:v>71.619</c:v>
                </c:pt>
                <c:pt idx="1726">
                  <c:v>60.883000000000003</c:v>
                </c:pt>
                <c:pt idx="1727">
                  <c:v>69.447000000000003</c:v>
                </c:pt>
                <c:pt idx="1728">
                  <c:v>80.194999999999993</c:v>
                </c:pt>
                <c:pt idx="1729">
                  <c:v>21.890999999999998</c:v>
                </c:pt>
                <c:pt idx="1730">
                  <c:v>70.852000000000004</c:v>
                </c:pt>
                <c:pt idx="1731">
                  <c:v>72.626999999999995</c:v>
                </c:pt>
                <c:pt idx="1732">
                  <c:v>80.899000000000001</c:v>
                </c:pt>
                <c:pt idx="1733">
                  <c:v>73.709999999999994</c:v>
                </c:pt>
                <c:pt idx="1734">
                  <c:v>78.938000000000002</c:v>
                </c:pt>
                <c:pt idx="1735">
                  <c:v>60.015999999999998</c:v>
                </c:pt>
                <c:pt idx="1736">
                  <c:v>71.623999999999995</c:v>
                </c:pt>
                <c:pt idx="1737">
                  <c:v>68.131</c:v>
                </c:pt>
                <c:pt idx="1738">
                  <c:v>51.511000000000003</c:v>
                </c:pt>
                <c:pt idx="1739">
                  <c:v>81.326999999999998</c:v>
                </c:pt>
                <c:pt idx="1740">
                  <c:v>80.697999999999993</c:v>
                </c:pt>
                <c:pt idx="1741">
                  <c:v>85.549000000000007</c:v>
                </c:pt>
                <c:pt idx="1742">
                  <c:v>82.828999999999994</c:v>
                </c:pt>
                <c:pt idx="1743">
                  <c:v>76.08</c:v>
                </c:pt>
                <c:pt idx="1744">
                  <c:v>73.05</c:v>
                </c:pt>
                <c:pt idx="1745">
                  <c:v>77.069000000000003</c:v>
                </c:pt>
                <c:pt idx="1746">
                  <c:v>81.393000000000001</c:v>
                </c:pt>
                <c:pt idx="1747">
                  <c:v>71.680000000000007</c:v>
                </c:pt>
                <c:pt idx="1748">
                  <c:v>65.518000000000001</c:v>
                </c:pt>
                <c:pt idx="1749">
                  <c:v>75.721999999999994</c:v>
                </c:pt>
                <c:pt idx="1750">
                  <c:v>82.998000000000005</c:v>
                </c:pt>
                <c:pt idx="1751">
                  <c:v>83.525999999999996</c:v>
                </c:pt>
                <c:pt idx="1752">
                  <c:v>81.132000000000005</c:v>
                </c:pt>
                <c:pt idx="1753">
                  <c:v>80.647000000000006</c:v>
                </c:pt>
                <c:pt idx="1754">
                  <c:v>80.317999999999998</c:v>
                </c:pt>
                <c:pt idx="1755">
                  <c:v>80.489000000000004</c:v>
                </c:pt>
                <c:pt idx="1756">
                  <c:v>79.106999999999999</c:v>
                </c:pt>
                <c:pt idx="1757">
                  <c:v>63.170999999999999</c:v>
                </c:pt>
                <c:pt idx="1758">
                  <c:v>61.569000000000003</c:v>
                </c:pt>
                <c:pt idx="1759">
                  <c:v>72.024000000000001</c:v>
                </c:pt>
                <c:pt idx="1760">
                  <c:v>50.959000000000003</c:v>
                </c:pt>
                <c:pt idx="1761">
                  <c:v>78.084000000000003</c:v>
                </c:pt>
                <c:pt idx="1762">
                  <c:v>77.632999999999996</c:v>
                </c:pt>
                <c:pt idx="1763">
                  <c:v>72.513000000000005</c:v>
                </c:pt>
                <c:pt idx="1764">
                  <c:v>68.638999999999996</c:v>
                </c:pt>
                <c:pt idx="1765">
                  <c:v>77.415999999999997</c:v>
                </c:pt>
                <c:pt idx="1766">
                  <c:v>80.311000000000007</c:v>
                </c:pt>
                <c:pt idx="1767">
                  <c:v>63.506</c:v>
                </c:pt>
                <c:pt idx="1768">
                  <c:v>65.775999999999996</c:v>
                </c:pt>
                <c:pt idx="1769">
                  <c:v>63.850999999999999</c:v>
                </c:pt>
                <c:pt idx="1770">
                  <c:v>66.582999999999998</c:v>
                </c:pt>
                <c:pt idx="1771">
                  <c:v>69.98</c:v>
                </c:pt>
                <c:pt idx="1772">
                  <c:v>71.89</c:v>
                </c:pt>
                <c:pt idx="1773">
                  <c:v>71.227999999999994</c:v>
                </c:pt>
                <c:pt idx="1774">
                  <c:v>75.941000000000003</c:v>
                </c:pt>
                <c:pt idx="1775">
                  <c:v>80.132999999999996</c:v>
                </c:pt>
                <c:pt idx="1776">
                  <c:v>80.929000000000002</c:v>
                </c:pt>
                <c:pt idx="1777">
                  <c:v>80.67</c:v>
                </c:pt>
                <c:pt idx="1778">
                  <c:v>82.86</c:v>
                </c:pt>
                <c:pt idx="1779">
                  <c:v>83.477000000000004</c:v>
                </c:pt>
                <c:pt idx="1780">
                  <c:v>82.817999999999998</c:v>
                </c:pt>
                <c:pt idx="1781">
                  <c:v>83.165999999999997</c:v>
                </c:pt>
                <c:pt idx="1782">
                  <c:v>83.149000000000001</c:v>
                </c:pt>
                <c:pt idx="1783">
                  <c:v>82.84</c:v>
                </c:pt>
                <c:pt idx="1784">
                  <c:v>82.01</c:v>
                </c:pt>
                <c:pt idx="1785">
                  <c:v>81.152000000000001</c:v>
                </c:pt>
                <c:pt idx="1786">
                  <c:v>81.128</c:v>
                </c:pt>
                <c:pt idx="1787">
                  <c:v>81.244</c:v>
                </c:pt>
                <c:pt idx="1788">
                  <c:v>79.962999999999994</c:v>
                </c:pt>
                <c:pt idx="1789">
                  <c:v>80.141999999999996</c:v>
                </c:pt>
                <c:pt idx="1790">
                  <c:v>79.453999999999994</c:v>
                </c:pt>
                <c:pt idx="1791">
                  <c:v>79.216999999999999</c:v>
                </c:pt>
                <c:pt idx="1792">
                  <c:v>80.105999999999995</c:v>
                </c:pt>
                <c:pt idx="1793">
                  <c:v>80.212000000000003</c:v>
                </c:pt>
                <c:pt idx="1794">
                  <c:v>76.475999999999999</c:v>
                </c:pt>
                <c:pt idx="1795">
                  <c:v>71.966999999999999</c:v>
                </c:pt>
                <c:pt idx="1796">
                  <c:v>66.632000000000005</c:v>
                </c:pt>
                <c:pt idx="1797">
                  <c:v>50.345999999999997</c:v>
                </c:pt>
                <c:pt idx="1798">
                  <c:v>64.77</c:v>
                </c:pt>
                <c:pt idx="1799">
                  <c:v>73.192999999999998</c:v>
                </c:pt>
                <c:pt idx="1800">
                  <c:v>76.709999999999994</c:v>
                </c:pt>
                <c:pt idx="1801">
                  <c:v>79.171000000000006</c:v>
                </c:pt>
                <c:pt idx="1802">
                  <c:v>79.926000000000002</c:v>
                </c:pt>
                <c:pt idx="1803">
                  <c:v>81.423000000000002</c:v>
                </c:pt>
                <c:pt idx="1804">
                  <c:v>81.432000000000002</c:v>
                </c:pt>
                <c:pt idx="1805">
                  <c:v>81.808999999999997</c:v>
                </c:pt>
                <c:pt idx="1806">
                  <c:v>84.013000000000005</c:v>
                </c:pt>
                <c:pt idx="1807">
                  <c:v>84.293999999999997</c:v>
                </c:pt>
                <c:pt idx="1808">
                  <c:v>83.363</c:v>
                </c:pt>
                <c:pt idx="1809">
                  <c:v>83.391999999999996</c:v>
                </c:pt>
                <c:pt idx="1810">
                  <c:v>83.765000000000001</c:v>
                </c:pt>
                <c:pt idx="1811">
                  <c:v>84.272999999999996</c:v>
                </c:pt>
                <c:pt idx="1812">
                  <c:v>83.551000000000002</c:v>
                </c:pt>
                <c:pt idx="1813">
                  <c:v>82.623999999999995</c:v>
                </c:pt>
                <c:pt idx="1814">
                  <c:v>84.869</c:v>
                </c:pt>
                <c:pt idx="1815">
                  <c:v>77.421000000000006</c:v>
                </c:pt>
                <c:pt idx="1816">
                  <c:v>71.576999999999998</c:v>
                </c:pt>
                <c:pt idx="1817">
                  <c:v>86.075999999999993</c:v>
                </c:pt>
                <c:pt idx="1818">
                  <c:v>78.575999999999993</c:v>
                </c:pt>
                <c:pt idx="1819">
                  <c:v>83.378</c:v>
                </c:pt>
                <c:pt idx="1820">
                  <c:v>71.38</c:v>
                </c:pt>
                <c:pt idx="1821">
                  <c:v>79.971000000000004</c:v>
                </c:pt>
                <c:pt idx="1822">
                  <c:v>74.584999999999994</c:v>
                </c:pt>
                <c:pt idx="1823">
                  <c:v>81.293000000000006</c:v>
                </c:pt>
                <c:pt idx="1824">
                  <c:v>81.444999999999993</c:v>
                </c:pt>
                <c:pt idx="1825">
                  <c:v>69.753</c:v>
                </c:pt>
                <c:pt idx="1826">
                  <c:v>50.066000000000003</c:v>
                </c:pt>
                <c:pt idx="1827">
                  <c:v>68.129000000000005</c:v>
                </c:pt>
                <c:pt idx="1828">
                  <c:v>79.912999999999997</c:v>
                </c:pt>
                <c:pt idx="1829">
                  <c:v>60.024000000000001</c:v>
                </c:pt>
                <c:pt idx="1830">
                  <c:v>70.831000000000003</c:v>
                </c:pt>
                <c:pt idx="1831">
                  <c:v>74.149000000000001</c:v>
                </c:pt>
                <c:pt idx="1832">
                  <c:v>40.058999999999997</c:v>
                </c:pt>
                <c:pt idx="1833">
                  <c:v>70.040999999999997</c:v>
                </c:pt>
                <c:pt idx="1834">
                  <c:v>80.855999999999995</c:v>
                </c:pt>
                <c:pt idx="1835">
                  <c:v>77.87</c:v>
                </c:pt>
                <c:pt idx="1836">
                  <c:v>82.97</c:v>
                </c:pt>
                <c:pt idx="1837">
                  <c:v>86.445999999999998</c:v>
                </c:pt>
                <c:pt idx="1838">
                  <c:v>83.153999999999996</c:v>
                </c:pt>
                <c:pt idx="1839">
                  <c:v>75.156000000000006</c:v>
                </c:pt>
                <c:pt idx="1840">
                  <c:v>61.671999999999997</c:v>
                </c:pt>
                <c:pt idx="1841">
                  <c:v>71.67</c:v>
                </c:pt>
                <c:pt idx="1842">
                  <c:v>78.254999999999995</c:v>
                </c:pt>
                <c:pt idx="1843">
                  <c:v>63.307000000000002</c:v>
                </c:pt>
                <c:pt idx="1844">
                  <c:v>81.616</c:v>
                </c:pt>
                <c:pt idx="1845">
                  <c:v>52.63</c:v>
                </c:pt>
                <c:pt idx="1846">
                  <c:v>67.700999999999993</c:v>
                </c:pt>
                <c:pt idx="1847">
                  <c:v>72.665999999999997</c:v>
                </c:pt>
                <c:pt idx="1848">
                  <c:v>85.076999999999998</c:v>
                </c:pt>
                <c:pt idx="1849">
                  <c:v>81.935000000000002</c:v>
                </c:pt>
                <c:pt idx="1850">
                  <c:v>78.534000000000006</c:v>
                </c:pt>
                <c:pt idx="1851">
                  <c:v>72.710999999999999</c:v>
                </c:pt>
                <c:pt idx="1852">
                  <c:v>62.503</c:v>
                </c:pt>
                <c:pt idx="1853">
                  <c:v>77.253</c:v>
                </c:pt>
                <c:pt idx="1854">
                  <c:v>74.400999999999996</c:v>
                </c:pt>
                <c:pt idx="1855">
                  <c:v>80.286000000000001</c:v>
                </c:pt>
                <c:pt idx="1856">
                  <c:v>71.882999999999996</c:v>
                </c:pt>
                <c:pt idx="1857">
                  <c:v>84.8</c:v>
                </c:pt>
                <c:pt idx="1858">
                  <c:v>83.367000000000004</c:v>
                </c:pt>
                <c:pt idx="1859">
                  <c:v>71.156000000000006</c:v>
                </c:pt>
                <c:pt idx="1860">
                  <c:v>79.805999999999997</c:v>
                </c:pt>
                <c:pt idx="1861">
                  <c:v>80.588999999999999</c:v>
                </c:pt>
                <c:pt idx="1862">
                  <c:v>76.504999999999995</c:v>
                </c:pt>
                <c:pt idx="1863">
                  <c:v>80.040000000000006</c:v>
                </c:pt>
                <c:pt idx="1864">
                  <c:v>85.63</c:v>
                </c:pt>
                <c:pt idx="1865">
                  <c:v>87.132999999999996</c:v>
                </c:pt>
                <c:pt idx="1866">
                  <c:v>89.010999999999996</c:v>
                </c:pt>
                <c:pt idx="1867">
                  <c:v>83.944000000000003</c:v>
                </c:pt>
                <c:pt idx="1868">
                  <c:v>84.397999999999996</c:v>
                </c:pt>
                <c:pt idx="1869">
                  <c:v>77.004999999999995</c:v>
                </c:pt>
                <c:pt idx="1870">
                  <c:v>83.096000000000004</c:v>
                </c:pt>
                <c:pt idx="1871">
                  <c:v>80.503</c:v>
                </c:pt>
                <c:pt idx="1872">
                  <c:v>68.956000000000003</c:v>
                </c:pt>
                <c:pt idx="1873">
                  <c:v>80.144999999999996</c:v>
                </c:pt>
                <c:pt idx="1874">
                  <c:v>74.302000000000007</c:v>
                </c:pt>
                <c:pt idx="1875">
                  <c:v>77.578999999999994</c:v>
                </c:pt>
                <c:pt idx="1876">
                  <c:v>58.875999999999998</c:v>
                </c:pt>
                <c:pt idx="1877">
                  <c:v>79.477999999999994</c:v>
                </c:pt>
                <c:pt idx="1878">
                  <c:v>76.872</c:v>
                </c:pt>
                <c:pt idx="1879">
                  <c:v>85.340999999999994</c:v>
                </c:pt>
                <c:pt idx="1880">
                  <c:v>87.695999999999998</c:v>
                </c:pt>
                <c:pt idx="1881">
                  <c:v>87.429000000000002</c:v>
                </c:pt>
                <c:pt idx="1882">
                  <c:v>91.17</c:v>
                </c:pt>
                <c:pt idx="1883">
                  <c:v>90.534000000000006</c:v>
                </c:pt>
                <c:pt idx="1884">
                  <c:v>88.373000000000005</c:v>
                </c:pt>
                <c:pt idx="1885">
                  <c:v>90.575000000000003</c:v>
                </c:pt>
                <c:pt idx="1886">
                  <c:v>91.328000000000003</c:v>
                </c:pt>
                <c:pt idx="1887">
                  <c:v>90.302000000000007</c:v>
                </c:pt>
                <c:pt idx="1888">
                  <c:v>90.879000000000005</c:v>
                </c:pt>
                <c:pt idx="1889">
                  <c:v>92.576999999999998</c:v>
                </c:pt>
                <c:pt idx="1890">
                  <c:v>91.826999999999998</c:v>
                </c:pt>
                <c:pt idx="1891">
                  <c:v>91.724000000000004</c:v>
                </c:pt>
                <c:pt idx="1892">
                  <c:v>89.766999999999996</c:v>
                </c:pt>
                <c:pt idx="1893">
                  <c:v>87.061000000000007</c:v>
                </c:pt>
                <c:pt idx="1894">
                  <c:v>84.082999999999998</c:v>
                </c:pt>
                <c:pt idx="1895">
                  <c:v>81.796000000000006</c:v>
                </c:pt>
                <c:pt idx="1896">
                  <c:v>78.524000000000001</c:v>
                </c:pt>
                <c:pt idx="1897">
                  <c:v>61.988</c:v>
                </c:pt>
                <c:pt idx="1898">
                  <c:v>80.623000000000005</c:v>
                </c:pt>
                <c:pt idx="1899">
                  <c:v>79.343000000000004</c:v>
                </c:pt>
                <c:pt idx="1900">
                  <c:v>77.242999999999995</c:v>
                </c:pt>
                <c:pt idx="1901">
                  <c:v>82.972999999999999</c:v>
                </c:pt>
                <c:pt idx="1902">
                  <c:v>86.783000000000001</c:v>
                </c:pt>
                <c:pt idx="1903">
                  <c:v>87.924000000000007</c:v>
                </c:pt>
                <c:pt idx="1904">
                  <c:v>89.727000000000004</c:v>
                </c:pt>
                <c:pt idx="1905">
                  <c:v>90.947000000000003</c:v>
                </c:pt>
                <c:pt idx="1906">
                  <c:v>91.692999999999998</c:v>
                </c:pt>
                <c:pt idx="1907">
                  <c:v>92.763000000000005</c:v>
                </c:pt>
                <c:pt idx="1908">
                  <c:v>92.772999999999996</c:v>
                </c:pt>
                <c:pt idx="1909">
                  <c:v>92.424000000000007</c:v>
                </c:pt>
                <c:pt idx="1910">
                  <c:v>92.590999999999994</c:v>
                </c:pt>
                <c:pt idx="1911">
                  <c:v>93.037000000000006</c:v>
                </c:pt>
                <c:pt idx="1912">
                  <c:v>92.68</c:v>
                </c:pt>
                <c:pt idx="1913">
                  <c:v>91.784000000000006</c:v>
                </c:pt>
                <c:pt idx="1914">
                  <c:v>91.278999999999996</c:v>
                </c:pt>
                <c:pt idx="1915">
                  <c:v>88.525000000000006</c:v>
                </c:pt>
                <c:pt idx="1916">
                  <c:v>85.7</c:v>
                </c:pt>
                <c:pt idx="1917">
                  <c:v>84.844999999999999</c:v>
                </c:pt>
                <c:pt idx="1918">
                  <c:v>67.552999999999997</c:v>
                </c:pt>
                <c:pt idx="1919">
                  <c:v>69.057000000000002</c:v>
                </c:pt>
                <c:pt idx="1920">
                  <c:v>78.608999999999995</c:v>
                </c:pt>
                <c:pt idx="1921">
                  <c:v>80.597999999999999</c:v>
                </c:pt>
                <c:pt idx="1922">
                  <c:v>85.334000000000003</c:v>
                </c:pt>
                <c:pt idx="1923">
                  <c:v>85.926000000000002</c:v>
                </c:pt>
                <c:pt idx="1924">
                  <c:v>86.35</c:v>
                </c:pt>
                <c:pt idx="1925">
                  <c:v>89.846999999999994</c:v>
                </c:pt>
                <c:pt idx="1926">
                  <c:v>90.26</c:v>
                </c:pt>
                <c:pt idx="1927">
                  <c:v>90.465999999999994</c:v>
                </c:pt>
                <c:pt idx="1928">
                  <c:v>92.483999999999995</c:v>
                </c:pt>
                <c:pt idx="1929">
                  <c:v>91.909000000000006</c:v>
                </c:pt>
                <c:pt idx="1930">
                  <c:v>90.825000000000003</c:v>
                </c:pt>
                <c:pt idx="1931">
                  <c:v>91.155000000000001</c:v>
                </c:pt>
                <c:pt idx="1932">
                  <c:v>90.126999999999995</c:v>
                </c:pt>
                <c:pt idx="1933">
                  <c:v>90.307000000000002</c:v>
                </c:pt>
                <c:pt idx="1934">
                  <c:v>89.971999999999994</c:v>
                </c:pt>
                <c:pt idx="1935">
                  <c:v>87.662999999999997</c:v>
                </c:pt>
                <c:pt idx="1936">
                  <c:v>87.27</c:v>
                </c:pt>
                <c:pt idx="1937">
                  <c:v>86.700999999999993</c:v>
                </c:pt>
                <c:pt idx="1938">
                  <c:v>82.557000000000002</c:v>
                </c:pt>
                <c:pt idx="1939">
                  <c:v>69.778999999999996</c:v>
                </c:pt>
                <c:pt idx="1940">
                  <c:v>81.412999999999997</c:v>
                </c:pt>
                <c:pt idx="1941">
                  <c:v>87.77</c:v>
                </c:pt>
                <c:pt idx="1942">
                  <c:v>85.274000000000001</c:v>
                </c:pt>
                <c:pt idx="1943">
                  <c:v>90.622</c:v>
                </c:pt>
                <c:pt idx="1944">
                  <c:v>88.471999999999994</c:v>
                </c:pt>
                <c:pt idx="1945">
                  <c:v>92.739000000000004</c:v>
                </c:pt>
                <c:pt idx="1946">
                  <c:v>92.53</c:v>
                </c:pt>
                <c:pt idx="1947">
                  <c:v>92.37</c:v>
                </c:pt>
                <c:pt idx="1948">
                  <c:v>90.613</c:v>
                </c:pt>
                <c:pt idx="1949">
                  <c:v>91.471999999999994</c:v>
                </c:pt>
                <c:pt idx="1950">
                  <c:v>94.397000000000006</c:v>
                </c:pt>
                <c:pt idx="1951">
                  <c:v>92.828999999999994</c:v>
                </c:pt>
                <c:pt idx="1952">
                  <c:v>91.932000000000002</c:v>
                </c:pt>
                <c:pt idx="1953">
                  <c:v>93.414000000000001</c:v>
                </c:pt>
                <c:pt idx="1954">
                  <c:v>89.789000000000001</c:v>
                </c:pt>
                <c:pt idx="1955">
                  <c:v>85.909000000000006</c:v>
                </c:pt>
                <c:pt idx="1956">
                  <c:v>85.444000000000003</c:v>
                </c:pt>
                <c:pt idx="1957">
                  <c:v>65.263000000000005</c:v>
                </c:pt>
                <c:pt idx="1958">
                  <c:v>58.13</c:v>
                </c:pt>
                <c:pt idx="1959">
                  <c:v>64.286000000000001</c:v>
                </c:pt>
                <c:pt idx="1960">
                  <c:v>83.066000000000003</c:v>
                </c:pt>
                <c:pt idx="1961">
                  <c:v>86.652000000000001</c:v>
                </c:pt>
                <c:pt idx="1962">
                  <c:v>86.171999999999997</c:v>
                </c:pt>
                <c:pt idx="1963">
                  <c:v>89.756</c:v>
                </c:pt>
                <c:pt idx="1964">
                  <c:v>93.152000000000001</c:v>
                </c:pt>
                <c:pt idx="1965">
                  <c:v>95.742999999999995</c:v>
                </c:pt>
                <c:pt idx="1966">
                  <c:v>97.41</c:v>
                </c:pt>
                <c:pt idx="1967">
                  <c:v>95.781999999999996</c:v>
                </c:pt>
                <c:pt idx="1968">
                  <c:v>96.816000000000003</c:v>
                </c:pt>
                <c:pt idx="1969">
                  <c:v>95.457999999999998</c:v>
                </c:pt>
                <c:pt idx="1970">
                  <c:v>97.25</c:v>
                </c:pt>
                <c:pt idx="1971">
                  <c:v>96.16</c:v>
                </c:pt>
                <c:pt idx="1972">
                  <c:v>95.230999999999995</c:v>
                </c:pt>
                <c:pt idx="1973">
                  <c:v>92.411000000000001</c:v>
                </c:pt>
                <c:pt idx="1974">
                  <c:v>92.122</c:v>
                </c:pt>
                <c:pt idx="1975">
                  <c:v>94.513000000000005</c:v>
                </c:pt>
                <c:pt idx="1976">
                  <c:v>91.980999999999995</c:v>
                </c:pt>
                <c:pt idx="1977">
                  <c:v>88.802000000000007</c:v>
                </c:pt>
                <c:pt idx="1978">
                  <c:v>88.744</c:v>
                </c:pt>
                <c:pt idx="1979">
                  <c:v>76.194999999999993</c:v>
                </c:pt>
                <c:pt idx="1980">
                  <c:v>80.028999999999996</c:v>
                </c:pt>
                <c:pt idx="1981">
                  <c:v>83.722999999999999</c:v>
                </c:pt>
                <c:pt idx="1982">
                  <c:v>91.040999999999997</c:v>
                </c:pt>
                <c:pt idx="1983">
                  <c:v>92.06</c:v>
                </c:pt>
                <c:pt idx="1984">
                  <c:v>91.757999999999996</c:v>
                </c:pt>
                <c:pt idx="1985">
                  <c:v>95.131</c:v>
                </c:pt>
                <c:pt idx="1986">
                  <c:v>96.269000000000005</c:v>
                </c:pt>
                <c:pt idx="1987">
                  <c:v>96.128</c:v>
                </c:pt>
                <c:pt idx="1988">
                  <c:v>97.054000000000002</c:v>
                </c:pt>
                <c:pt idx="1989">
                  <c:v>98.835999999999999</c:v>
                </c:pt>
                <c:pt idx="1990">
                  <c:v>99.584000000000003</c:v>
                </c:pt>
                <c:pt idx="1991">
                  <c:v>99.79</c:v>
                </c:pt>
                <c:pt idx="1992">
                  <c:v>98.376999999999995</c:v>
                </c:pt>
                <c:pt idx="1993">
                  <c:v>98.353999999999999</c:v>
                </c:pt>
                <c:pt idx="1994">
                  <c:v>96.924000000000007</c:v>
                </c:pt>
                <c:pt idx="1995">
                  <c:v>97.022000000000006</c:v>
                </c:pt>
                <c:pt idx="1996">
                  <c:v>95.784999999999997</c:v>
                </c:pt>
                <c:pt idx="1997">
                  <c:v>93.451999999999998</c:v>
                </c:pt>
                <c:pt idx="1998">
                  <c:v>88.204999999999998</c:v>
                </c:pt>
                <c:pt idx="1999">
                  <c:v>87.634</c:v>
                </c:pt>
                <c:pt idx="2000">
                  <c:v>88.846999999999994</c:v>
                </c:pt>
                <c:pt idx="2001">
                  <c:v>79.984999999999999</c:v>
                </c:pt>
                <c:pt idx="2002">
                  <c:v>74.691000000000003</c:v>
                </c:pt>
                <c:pt idx="2003">
                  <c:v>80.168000000000006</c:v>
                </c:pt>
                <c:pt idx="2004">
                  <c:v>90.165000000000006</c:v>
                </c:pt>
                <c:pt idx="2005">
                  <c:v>93.397999999999996</c:v>
                </c:pt>
                <c:pt idx="2006">
                  <c:v>94.361000000000004</c:v>
                </c:pt>
                <c:pt idx="2007">
                  <c:v>96.963999999999999</c:v>
                </c:pt>
                <c:pt idx="2008">
                  <c:v>97.316000000000003</c:v>
                </c:pt>
                <c:pt idx="2009">
                  <c:v>97.182000000000002</c:v>
                </c:pt>
                <c:pt idx="2010">
                  <c:v>98.531999999999996</c:v>
                </c:pt>
                <c:pt idx="2011">
                  <c:v>98.867999999999995</c:v>
                </c:pt>
                <c:pt idx="2012">
                  <c:v>98.590999999999994</c:v>
                </c:pt>
                <c:pt idx="2013">
                  <c:v>98.835999999999999</c:v>
                </c:pt>
                <c:pt idx="2014">
                  <c:v>99.593999999999994</c:v>
                </c:pt>
                <c:pt idx="2015">
                  <c:v>98.652000000000001</c:v>
                </c:pt>
                <c:pt idx="2016">
                  <c:v>98.534000000000006</c:v>
                </c:pt>
                <c:pt idx="2017">
                  <c:v>97.459000000000003</c:v>
                </c:pt>
                <c:pt idx="2018">
                  <c:v>94.891000000000005</c:v>
                </c:pt>
                <c:pt idx="2019">
                  <c:v>93.224999999999994</c:v>
                </c:pt>
                <c:pt idx="2020">
                  <c:v>90.311000000000007</c:v>
                </c:pt>
                <c:pt idx="2021">
                  <c:v>86.885999999999996</c:v>
                </c:pt>
                <c:pt idx="2022">
                  <c:v>70.197000000000003</c:v>
                </c:pt>
                <c:pt idx="2023">
                  <c:v>81.664000000000001</c:v>
                </c:pt>
                <c:pt idx="2024">
                  <c:v>86.462999999999994</c:v>
                </c:pt>
                <c:pt idx="2025">
                  <c:v>89.712999999999994</c:v>
                </c:pt>
                <c:pt idx="2026">
                  <c:v>91.981999999999999</c:v>
                </c:pt>
                <c:pt idx="2027">
                  <c:v>94.387</c:v>
                </c:pt>
                <c:pt idx="2028">
                  <c:v>95.644999999999996</c:v>
                </c:pt>
                <c:pt idx="2029">
                  <c:v>96.51</c:v>
                </c:pt>
                <c:pt idx="2030">
                  <c:v>97.436000000000007</c:v>
                </c:pt>
                <c:pt idx="2031">
                  <c:v>98.287999999999997</c:v>
                </c:pt>
                <c:pt idx="2032">
                  <c:v>98.614000000000004</c:v>
                </c:pt>
                <c:pt idx="2033">
                  <c:v>98.936000000000007</c:v>
                </c:pt>
                <c:pt idx="2034">
                  <c:v>98.77</c:v>
                </c:pt>
                <c:pt idx="2035">
                  <c:v>98.138999999999996</c:v>
                </c:pt>
                <c:pt idx="2036">
                  <c:v>97.870999999999995</c:v>
                </c:pt>
                <c:pt idx="2037">
                  <c:v>96.668000000000006</c:v>
                </c:pt>
                <c:pt idx="2038">
                  <c:v>94.585999999999999</c:v>
                </c:pt>
                <c:pt idx="2039">
                  <c:v>90.224000000000004</c:v>
                </c:pt>
                <c:pt idx="2040">
                  <c:v>91.36</c:v>
                </c:pt>
                <c:pt idx="2041">
                  <c:v>90.272999999999996</c:v>
                </c:pt>
                <c:pt idx="2042">
                  <c:v>74.382999999999996</c:v>
                </c:pt>
                <c:pt idx="2043">
                  <c:v>75.713999999999999</c:v>
                </c:pt>
                <c:pt idx="2044">
                  <c:v>87.834000000000003</c:v>
                </c:pt>
                <c:pt idx="2045">
                  <c:v>87.603999999999999</c:v>
                </c:pt>
                <c:pt idx="2046">
                  <c:v>92.41</c:v>
                </c:pt>
                <c:pt idx="2047">
                  <c:v>93.697000000000003</c:v>
                </c:pt>
                <c:pt idx="2048">
                  <c:v>96.668999999999997</c:v>
                </c:pt>
                <c:pt idx="2049">
                  <c:v>97.56</c:v>
                </c:pt>
                <c:pt idx="2050">
                  <c:v>96.168000000000006</c:v>
                </c:pt>
                <c:pt idx="2051">
                  <c:v>97.194999999999993</c:v>
                </c:pt>
                <c:pt idx="2052">
                  <c:v>97.257999999999996</c:v>
                </c:pt>
                <c:pt idx="2053">
                  <c:v>94.918000000000006</c:v>
                </c:pt>
                <c:pt idx="2054">
                  <c:v>96.126000000000005</c:v>
                </c:pt>
                <c:pt idx="2055">
                  <c:v>96.203000000000003</c:v>
                </c:pt>
                <c:pt idx="2056">
                  <c:v>94.409000000000006</c:v>
                </c:pt>
                <c:pt idx="2057">
                  <c:v>94.453999999999994</c:v>
                </c:pt>
                <c:pt idx="2058">
                  <c:v>92.858999999999995</c:v>
                </c:pt>
                <c:pt idx="2059">
                  <c:v>88.340999999999994</c:v>
                </c:pt>
                <c:pt idx="2060">
                  <c:v>86.841999999999999</c:v>
                </c:pt>
                <c:pt idx="2061">
                  <c:v>74.248000000000005</c:v>
                </c:pt>
                <c:pt idx="2062">
                  <c:v>83.924999999999997</c:v>
                </c:pt>
                <c:pt idx="2063">
                  <c:v>86.054000000000002</c:v>
                </c:pt>
                <c:pt idx="2064">
                  <c:v>87.599000000000004</c:v>
                </c:pt>
                <c:pt idx="2065">
                  <c:v>84.626999999999995</c:v>
                </c:pt>
                <c:pt idx="2066">
                  <c:v>83.638999999999996</c:v>
                </c:pt>
                <c:pt idx="2067">
                  <c:v>94.156000000000006</c:v>
                </c:pt>
                <c:pt idx="2068">
                  <c:v>92.064999999999998</c:v>
                </c:pt>
                <c:pt idx="2069">
                  <c:v>96.085999999999999</c:v>
                </c:pt>
                <c:pt idx="2070">
                  <c:v>93.052999999999997</c:v>
                </c:pt>
                <c:pt idx="2071">
                  <c:v>95.085999999999999</c:v>
                </c:pt>
                <c:pt idx="2072">
                  <c:v>95.028999999999996</c:v>
                </c:pt>
                <c:pt idx="2073">
                  <c:v>97.811000000000007</c:v>
                </c:pt>
                <c:pt idx="2074">
                  <c:v>97.123999999999995</c:v>
                </c:pt>
                <c:pt idx="2075">
                  <c:v>91.307000000000002</c:v>
                </c:pt>
                <c:pt idx="2076">
                  <c:v>91.757999999999996</c:v>
                </c:pt>
                <c:pt idx="2077">
                  <c:v>92.242000000000004</c:v>
                </c:pt>
                <c:pt idx="2078">
                  <c:v>83.061000000000007</c:v>
                </c:pt>
                <c:pt idx="2079">
                  <c:v>88.298000000000002</c:v>
                </c:pt>
                <c:pt idx="2080">
                  <c:v>89.471999999999994</c:v>
                </c:pt>
                <c:pt idx="2081">
                  <c:v>79.007000000000005</c:v>
                </c:pt>
                <c:pt idx="2082">
                  <c:v>85.119</c:v>
                </c:pt>
                <c:pt idx="2083">
                  <c:v>72.923000000000002</c:v>
                </c:pt>
                <c:pt idx="2084">
                  <c:v>87.602000000000004</c:v>
                </c:pt>
                <c:pt idx="2085">
                  <c:v>85.936000000000007</c:v>
                </c:pt>
                <c:pt idx="2086">
                  <c:v>89.63</c:v>
                </c:pt>
                <c:pt idx="2087">
                  <c:v>94.221999999999994</c:v>
                </c:pt>
                <c:pt idx="2088">
                  <c:v>93.905000000000001</c:v>
                </c:pt>
                <c:pt idx="2089">
                  <c:v>91.385000000000005</c:v>
                </c:pt>
                <c:pt idx="2090">
                  <c:v>87.941999999999993</c:v>
                </c:pt>
                <c:pt idx="2091">
                  <c:v>82.671999999999997</c:v>
                </c:pt>
                <c:pt idx="2092">
                  <c:v>93.736999999999995</c:v>
                </c:pt>
                <c:pt idx="2093">
                  <c:v>90.218999999999994</c:v>
                </c:pt>
                <c:pt idx="2094">
                  <c:v>94.787999999999997</c:v>
                </c:pt>
                <c:pt idx="2095">
                  <c:v>89.307000000000002</c:v>
                </c:pt>
                <c:pt idx="2096">
                  <c:v>90.744</c:v>
                </c:pt>
                <c:pt idx="2097">
                  <c:v>91.975999999999999</c:v>
                </c:pt>
                <c:pt idx="2098">
                  <c:v>95.956000000000003</c:v>
                </c:pt>
                <c:pt idx="2099">
                  <c:v>93.055000000000007</c:v>
                </c:pt>
                <c:pt idx="2100">
                  <c:v>62.335000000000001</c:v>
                </c:pt>
                <c:pt idx="2101">
                  <c:v>77.879000000000005</c:v>
                </c:pt>
                <c:pt idx="2102">
                  <c:v>81.707999999999998</c:v>
                </c:pt>
                <c:pt idx="2103">
                  <c:v>83.802999999999997</c:v>
                </c:pt>
                <c:pt idx="2104">
                  <c:v>67.587000000000003</c:v>
                </c:pt>
                <c:pt idx="2105">
                  <c:v>77.204999999999998</c:v>
                </c:pt>
                <c:pt idx="2106">
                  <c:v>81.784000000000006</c:v>
                </c:pt>
                <c:pt idx="2107">
                  <c:v>74.114000000000004</c:v>
                </c:pt>
                <c:pt idx="2108">
                  <c:v>78.126999999999995</c:v>
                </c:pt>
                <c:pt idx="2109">
                  <c:v>90.71</c:v>
                </c:pt>
                <c:pt idx="2110">
                  <c:v>87.262</c:v>
                </c:pt>
                <c:pt idx="2111">
                  <c:v>87.635000000000005</c:v>
                </c:pt>
                <c:pt idx="2112">
                  <c:v>91.510999999999996</c:v>
                </c:pt>
                <c:pt idx="2113">
                  <c:v>89.046000000000006</c:v>
                </c:pt>
                <c:pt idx="2114">
                  <c:v>64.900999999999996</c:v>
                </c:pt>
                <c:pt idx="2115">
                  <c:v>78.781000000000006</c:v>
                </c:pt>
                <c:pt idx="2116">
                  <c:v>47.265000000000001</c:v>
                </c:pt>
                <c:pt idx="2117">
                  <c:v>40.863999999999997</c:v>
                </c:pt>
                <c:pt idx="2118">
                  <c:v>80.488</c:v>
                </c:pt>
                <c:pt idx="2119">
                  <c:v>84.793999999999997</c:v>
                </c:pt>
                <c:pt idx="2120">
                  <c:v>83.069000000000003</c:v>
                </c:pt>
                <c:pt idx="2121">
                  <c:v>76.027000000000001</c:v>
                </c:pt>
                <c:pt idx="2122">
                  <c:v>85.677999999999997</c:v>
                </c:pt>
                <c:pt idx="2123">
                  <c:v>89.263000000000005</c:v>
                </c:pt>
                <c:pt idx="2124">
                  <c:v>81.391000000000005</c:v>
                </c:pt>
                <c:pt idx="2125">
                  <c:v>72.480999999999995</c:v>
                </c:pt>
                <c:pt idx="2126">
                  <c:v>77.331000000000003</c:v>
                </c:pt>
                <c:pt idx="2127">
                  <c:v>70.314999999999998</c:v>
                </c:pt>
                <c:pt idx="2128">
                  <c:v>69.129000000000005</c:v>
                </c:pt>
                <c:pt idx="2129">
                  <c:v>67.135999999999996</c:v>
                </c:pt>
                <c:pt idx="2130">
                  <c:v>70.257999999999996</c:v>
                </c:pt>
                <c:pt idx="2131">
                  <c:v>70.486999999999995</c:v>
                </c:pt>
                <c:pt idx="2132">
                  <c:v>78.432000000000002</c:v>
                </c:pt>
                <c:pt idx="2133">
                  <c:v>78.962999999999994</c:v>
                </c:pt>
                <c:pt idx="2134">
                  <c:v>66.010000000000005</c:v>
                </c:pt>
                <c:pt idx="2135">
                  <c:v>75.254999999999995</c:v>
                </c:pt>
                <c:pt idx="2136">
                  <c:v>84.019000000000005</c:v>
                </c:pt>
                <c:pt idx="2137">
                  <c:v>84.212000000000003</c:v>
                </c:pt>
                <c:pt idx="2138">
                  <c:v>80.087000000000003</c:v>
                </c:pt>
                <c:pt idx="2139">
                  <c:v>75.430999999999997</c:v>
                </c:pt>
                <c:pt idx="2140">
                  <c:v>79.575999999999993</c:v>
                </c:pt>
                <c:pt idx="2141">
                  <c:v>82.558000000000007</c:v>
                </c:pt>
                <c:pt idx="2142">
                  <c:v>30.992000000000001</c:v>
                </c:pt>
                <c:pt idx="2143">
                  <c:v>75.769000000000005</c:v>
                </c:pt>
                <c:pt idx="2144">
                  <c:v>69.055999999999997</c:v>
                </c:pt>
                <c:pt idx="2145">
                  <c:v>72.194999999999993</c:v>
                </c:pt>
                <c:pt idx="2146">
                  <c:v>72.864000000000004</c:v>
                </c:pt>
                <c:pt idx="2147">
                  <c:v>75.578999999999994</c:v>
                </c:pt>
                <c:pt idx="2148">
                  <c:v>79.590999999999994</c:v>
                </c:pt>
                <c:pt idx="2149">
                  <c:v>78.872</c:v>
                </c:pt>
                <c:pt idx="2150">
                  <c:v>74.682000000000002</c:v>
                </c:pt>
                <c:pt idx="2151">
                  <c:v>75.492999999999995</c:v>
                </c:pt>
                <c:pt idx="2152">
                  <c:v>78.7</c:v>
                </c:pt>
                <c:pt idx="2153">
                  <c:v>76.097999999999999</c:v>
                </c:pt>
                <c:pt idx="2154">
                  <c:v>74.539000000000001</c:v>
                </c:pt>
                <c:pt idx="2155">
                  <c:v>75.558999999999997</c:v>
                </c:pt>
                <c:pt idx="2156">
                  <c:v>75.468999999999994</c:v>
                </c:pt>
                <c:pt idx="2157">
                  <c:v>76.846000000000004</c:v>
                </c:pt>
                <c:pt idx="2158">
                  <c:v>77.188999999999993</c:v>
                </c:pt>
                <c:pt idx="2159">
                  <c:v>77.588999999999999</c:v>
                </c:pt>
                <c:pt idx="2160">
                  <c:v>77.637</c:v>
                </c:pt>
                <c:pt idx="2161">
                  <c:v>78.400999999999996</c:v>
                </c:pt>
                <c:pt idx="2162">
                  <c:v>77.429000000000002</c:v>
                </c:pt>
                <c:pt idx="2163">
                  <c:v>77.177000000000007</c:v>
                </c:pt>
                <c:pt idx="2164">
                  <c:v>74.210999999999999</c:v>
                </c:pt>
                <c:pt idx="2165">
                  <c:v>74.528999999999996</c:v>
                </c:pt>
                <c:pt idx="2166">
                  <c:v>72.763000000000005</c:v>
                </c:pt>
                <c:pt idx="2167">
                  <c:v>60.445999999999998</c:v>
                </c:pt>
                <c:pt idx="2168">
                  <c:v>64.751000000000005</c:v>
                </c:pt>
                <c:pt idx="2169">
                  <c:v>51.273000000000003</c:v>
                </c:pt>
                <c:pt idx="2170">
                  <c:v>54.557000000000002</c:v>
                </c:pt>
                <c:pt idx="2171">
                  <c:v>63.433</c:v>
                </c:pt>
                <c:pt idx="2172">
                  <c:v>68.932000000000002</c:v>
                </c:pt>
                <c:pt idx="2173">
                  <c:v>64.540000000000006</c:v>
                </c:pt>
                <c:pt idx="2174">
                  <c:v>69.128</c:v>
                </c:pt>
                <c:pt idx="2175">
                  <c:v>75.325999999999993</c:v>
                </c:pt>
                <c:pt idx="2176">
                  <c:v>77.358999999999995</c:v>
                </c:pt>
                <c:pt idx="2177">
                  <c:v>74.968999999999994</c:v>
                </c:pt>
                <c:pt idx="2178">
                  <c:v>75.537999999999997</c:v>
                </c:pt>
                <c:pt idx="2179">
                  <c:v>74.033000000000001</c:v>
                </c:pt>
                <c:pt idx="2180">
                  <c:v>72.796000000000006</c:v>
                </c:pt>
                <c:pt idx="2181">
                  <c:v>74.111000000000004</c:v>
                </c:pt>
                <c:pt idx="2182">
                  <c:v>71.366</c:v>
                </c:pt>
                <c:pt idx="2183">
                  <c:v>56.47</c:v>
                </c:pt>
                <c:pt idx="2184">
                  <c:v>37.223999999999997</c:v>
                </c:pt>
                <c:pt idx="2185">
                  <c:v>51.156999999999996</c:v>
                </c:pt>
                <c:pt idx="2186">
                  <c:v>47.524000000000001</c:v>
                </c:pt>
                <c:pt idx="2187">
                  <c:v>66.135000000000005</c:v>
                </c:pt>
                <c:pt idx="2188">
                  <c:v>70.42</c:v>
                </c:pt>
                <c:pt idx="2189">
                  <c:v>67.314999999999998</c:v>
                </c:pt>
                <c:pt idx="2190">
                  <c:v>77.634</c:v>
                </c:pt>
                <c:pt idx="2191">
                  <c:v>81.974999999999994</c:v>
                </c:pt>
                <c:pt idx="2192">
                  <c:v>72.94</c:v>
                </c:pt>
                <c:pt idx="2193">
                  <c:v>75.566999999999993</c:v>
                </c:pt>
                <c:pt idx="2194">
                  <c:v>62.006</c:v>
                </c:pt>
                <c:pt idx="2195">
                  <c:v>83.051000000000002</c:v>
                </c:pt>
                <c:pt idx="2196">
                  <c:v>77.460999999999999</c:v>
                </c:pt>
                <c:pt idx="2197">
                  <c:v>80.656999999999996</c:v>
                </c:pt>
                <c:pt idx="2198">
                  <c:v>73.664000000000001</c:v>
                </c:pt>
                <c:pt idx="2199">
                  <c:v>72.864000000000004</c:v>
                </c:pt>
                <c:pt idx="2200">
                  <c:v>85.128</c:v>
                </c:pt>
                <c:pt idx="2201">
                  <c:v>81.908000000000001</c:v>
                </c:pt>
                <c:pt idx="2202">
                  <c:v>78.760000000000005</c:v>
                </c:pt>
                <c:pt idx="2203">
                  <c:v>85.944000000000003</c:v>
                </c:pt>
                <c:pt idx="2204">
                  <c:v>79.213999999999999</c:v>
                </c:pt>
                <c:pt idx="2205">
                  <c:v>71.156999999999996</c:v>
                </c:pt>
                <c:pt idx="2206">
                  <c:v>81.177000000000007</c:v>
                </c:pt>
                <c:pt idx="2207">
                  <c:v>73.516000000000005</c:v>
                </c:pt>
                <c:pt idx="2208">
                  <c:v>75.525999999999996</c:v>
                </c:pt>
                <c:pt idx="2209">
                  <c:v>82.358999999999995</c:v>
                </c:pt>
                <c:pt idx="2210">
                  <c:v>78.994</c:v>
                </c:pt>
                <c:pt idx="2211">
                  <c:v>82.076999999999998</c:v>
                </c:pt>
                <c:pt idx="2212">
                  <c:v>84.915000000000006</c:v>
                </c:pt>
                <c:pt idx="2213">
                  <c:v>78.804000000000002</c:v>
                </c:pt>
                <c:pt idx="2214">
                  <c:v>65.679000000000002</c:v>
                </c:pt>
                <c:pt idx="2215">
                  <c:v>78.179000000000002</c:v>
                </c:pt>
                <c:pt idx="2216">
                  <c:v>83.150999999999996</c:v>
                </c:pt>
                <c:pt idx="2217">
                  <c:v>72.673000000000002</c:v>
                </c:pt>
                <c:pt idx="2218">
                  <c:v>83.707999999999998</c:v>
                </c:pt>
                <c:pt idx="2219">
                  <c:v>68.542000000000002</c:v>
                </c:pt>
                <c:pt idx="2220">
                  <c:v>83.102999999999994</c:v>
                </c:pt>
                <c:pt idx="2221">
                  <c:v>81.766000000000005</c:v>
                </c:pt>
                <c:pt idx="2222">
                  <c:v>81.510000000000005</c:v>
                </c:pt>
                <c:pt idx="2223">
                  <c:v>62.689</c:v>
                </c:pt>
                <c:pt idx="2224">
                  <c:v>72.337999999999994</c:v>
                </c:pt>
                <c:pt idx="2225">
                  <c:v>88.322000000000003</c:v>
                </c:pt>
                <c:pt idx="2226">
                  <c:v>87.04</c:v>
                </c:pt>
                <c:pt idx="2227">
                  <c:v>84.653999999999996</c:v>
                </c:pt>
                <c:pt idx="2228">
                  <c:v>88.274000000000001</c:v>
                </c:pt>
                <c:pt idx="2229">
                  <c:v>82.403000000000006</c:v>
                </c:pt>
                <c:pt idx="2230">
                  <c:v>77.465999999999994</c:v>
                </c:pt>
                <c:pt idx="2231">
                  <c:v>82.375</c:v>
                </c:pt>
                <c:pt idx="2232">
                  <c:v>57.691000000000003</c:v>
                </c:pt>
                <c:pt idx="2233">
                  <c:v>61.183</c:v>
                </c:pt>
                <c:pt idx="2234">
                  <c:v>80.361000000000004</c:v>
                </c:pt>
                <c:pt idx="2235">
                  <c:v>68.506</c:v>
                </c:pt>
                <c:pt idx="2236">
                  <c:v>65.137</c:v>
                </c:pt>
                <c:pt idx="2237">
                  <c:v>73.352000000000004</c:v>
                </c:pt>
                <c:pt idx="2238">
                  <c:v>58.491</c:v>
                </c:pt>
                <c:pt idx="2239">
                  <c:v>81.277000000000001</c:v>
                </c:pt>
                <c:pt idx="2240">
                  <c:v>83.575000000000003</c:v>
                </c:pt>
                <c:pt idx="2241">
                  <c:v>86.793999999999997</c:v>
                </c:pt>
                <c:pt idx="2242">
                  <c:v>81.683999999999997</c:v>
                </c:pt>
                <c:pt idx="2243">
                  <c:v>83.588999999999999</c:v>
                </c:pt>
                <c:pt idx="2244">
                  <c:v>76.358000000000004</c:v>
                </c:pt>
                <c:pt idx="2245">
                  <c:v>83.664000000000001</c:v>
                </c:pt>
                <c:pt idx="2246">
                  <c:v>83.06</c:v>
                </c:pt>
                <c:pt idx="2247">
                  <c:v>78.379000000000005</c:v>
                </c:pt>
                <c:pt idx="2248">
                  <c:v>72.046000000000006</c:v>
                </c:pt>
                <c:pt idx="2249">
                  <c:v>66.552999999999997</c:v>
                </c:pt>
                <c:pt idx="2250">
                  <c:v>84.402000000000001</c:v>
                </c:pt>
                <c:pt idx="2251">
                  <c:v>79.721000000000004</c:v>
                </c:pt>
                <c:pt idx="2252">
                  <c:v>65.841999999999999</c:v>
                </c:pt>
                <c:pt idx="2253">
                  <c:v>74.043000000000006</c:v>
                </c:pt>
                <c:pt idx="2254">
                  <c:v>75.230999999999995</c:v>
                </c:pt>
                <c:pt idx="2255">
                  <c:v>80.085999999999999</c:v>
                </c:pt>
                <c:pt idx="2256">
                  <c:v>78.081000000000003</c:v>
                </c:pt>
                <c:pt idx="2257">
                  <c:v>86.406000000000006</c:v>
                </c:pt>
                <c:pt idx="2258">
                  <c:v>85.308999999999997</c:v>
                </c:pt>
                <c:pt idx="2259">
                  <c:v>80.058999999999997</c:v>
                </c:pt>
                <c:pt idx="2260">
                  <c:v>84.144000000000005</c:v>
                </c:pt>
                <c:pt idx="2261">
                  <c:v>86.224000000000004</c:v>
                </c:pt>
                <c:pt idx="2262">
                  <c:v>84.438999999999993</c:v>
                </c:pt>
                <c:pt idx="2263">
                  <c:v>85.093999999999994</c:v>
                </c:pt>
                <c:pt idx="2264">
                  <c:v>87.891000000000005</c:v>
                </c:pt>
                <c:pt idx="2265">
                  <c:v>86.703000000000003</c:v>
                </c:pt>
                <c:pt idx="2266">
                  <c:v>87.073999999999998</c:v>
                </c:pt>
                <c:pt idx="2267">
                  <c:v>83.498000000000005</c:v>
                </c:pt>
                <c:pt idx="2268">
                  <c:v>77.164000000000001</c:v>
                </c:pt>
                <c:pt idx="2269">
                  <c:v>65.707999999999998</c:v>
                </c:pt>
                <c:pt idx="2270">
                  <c:v>58.017000000000003</c:v>
                </c:pt>
                <c:pt idx="2271">
                  <c:v>70.150000000000006</c:v>
                </c:pt>
                <c:pt idx="2272">
                  <c:v>81.174999999999997</c:v>
                </c:pt>
                <c:pt idx="2273">
                  <c:v>85.956000000000003</c:v>
                </c:pt>
                <c:pt idx="2274">
                  <c:v>84.72</c:v>
                </c:pt>
                <c:pt idx="2275">
                  <c:v>82.715999999999994</c:v>
                </c:pt>
                <c:pt idx="2276">
                  <c:v>85.484999999999999</c:v>
                </c:pt>
                <c:pt idx="2277">
                  <c:v>88.072000000000003</c:v>
                </c:pt>
                <c:pt idx="2278">
                  <c:v>89.075000000000003</c:v>
                </c:pt>
                <c:pt idx="2279">
                  <c:v>89.929000000000002</c:v>
                </c:pt>
                <c:pt idx="2280">
                  <c:v>90.62</c:v>
                </c:pt>
                <c:pt idx="2281">
                  <c:v>91.088999999999999</c:v>
                </c:pt>
                <c:pt idx="2282">
                  <c:v>91.953000000000003</c:v>
                </c:pt>
                <c:pt idx="2283">
                  <c:v>91.463999999999999</c:v>
                </c:pt>
                <c:pt idx="2284">
                  <c:v>90.736999999999995</c:v>
                </c:pt>
                <c:pt idx="2285">
                  <c:v>90.667000000000002</c:v>
                </c:pt>
                <c:pt idx="2286">
                  <c:v>90.875</c:v>
                </c:pt>
                <c:pt idx="2287">
                  <c:v>90.138000000000005</c:v>
                </c:pt>
                <c:pt idx="2288">
                  <c:v>88.936999999999998</c:v>
                </c:pt>
                <c:pt idx="2289">
                  <c:v>87.674999999999997</c:v>
                </c:pt>
                <c:pt idx="2290">
                  <c:v>82.144999999999996</c:v>
                </c:pt>
                <c:pt idx="2291">
                  <c:v>72.61</c:v>
                </c:pt>
                <c:pt idx="2292">
                  <c:v>66.543999999999997</c:v>
                </c:pt>
                <c:pt idx="2293">
                  <c:v>82.543999999999997</c:v>
                </c:pt>
                <c:pt idx="2294">
                  <c:v>82.816999999999993</c:v>
                </c:pt>
                <c:pt idx="2295">
                  <c:v>88.054000000000002</c:v>
                </c:pt>
                <c:pt idx="2296">
                  <c:v>88.772000000000006</c:v>
                </c:pt>
                <c:pt idx="2297">
                  <c:v>90.986999999999995</c:v>
                </c:pt>
                <c:pt idx="2298">
                  <c:v>91.239000000000004</c:v>
                </c:pt>
                <c:pt idx="2299">
                  <c:v>91.353999999999999</c:v>
                </c:pt>
                <c:pt idx="2300">
                  <c:v>93.349000000000004</c:v>
                </c:pt>
                <c:pt idx="2301">
                  <c:v>93.64</c:v>
                </c:pt>
                <c:pt idx="2302">
                  <c:v>93.682000000000002</c:v>
                </c:pt>
                <c:pt idx="2303">
                  <c:v>94.997</c:v>
                </c:pt>
                <c:pt idx="2304">
                  <c:v>94.325000000000003</c:v>
                </c:pt>
                <c:pt idx="2305">
                  <c:v>93.742999999999995</c:v>
                </c:pt>
                <c:pt idx="2306">
                  <c:v>93.602999999999994</c:v>
                </c:pt>
                <c:pt idx="2307">
                  <c:v>92.510999999999996</c:v>
                </c:pt>
                <c:pt idx="2308">
                  <c:v>92.344999999999999</c:v>
                </c:pt>
                <c:pt idx="2309">
                  <c:v>91.852000000000004</c:v>
                </c:pt>
                <c:pt idx="2310">
                  <c:v>89.605000000000004</c:v>
                </c:pt>
                <c:pt idx="2311">
                  <c:v>88.875</c:v>
                </c:pt>
                <c:pt idx="2312">
                  <c:v>88.078999999999994</c:v>
                </c:pt>
                <c:pt idx="2313">
                  <c:v>83.72</c:v>
                </c:pt>
                <c:pt idx="2314">
                  <c:v>71.100999999999999</c:v>
                </c:pt>
                <c:pt idx="2315">
                  <c:v>82.408000000000001</c:v>
                </c:pt>
                <c:pt idx="2316">
                  <c:v>88.543999999999997</c:v>
                </c:pt>
                <c:pt idx="2317">
                  <c:v>86.923000000000002</c:v>
                </c:pt>
                <c:pt idx="2318">
                  <c:v>91.921999999999997</c:v>
                </c:pt>
                <c:pt idx="2319">
                  <c:v>90.409000000000006</c:v>
                </c:pt>
                <c:pt idx="2320">
                  <c:v>94.171999999999997</c:v>
                </c:pt>
                <c:pt idx="2321">
                  <c:v>94.311000000000007</c:v>
                </c:pt>
                <c:pt idx="2322">
                  <c:v>94.35</c:v>
                </c:pt>
                <c:pt idx="2323">
                  <c:v>93.090999999999994</c:v>
                </c:pt>
                <c:pt idx="2324">
                  <c:v>94.022000000000006</c:v>
                </c:pt>
                <c:pt idx="2325">
                  <c:v>96.480999999999995</c:v>
                </c:pt>
                <c:pt idx="2326">
                  <c:v>95.341999999999999</c:v>
                </c:pt>
                <c:pt idx="2327">
                  <c:v>94.676000000000002</c:v>
                </c:pt>
                <c:pt idx="2328">
                  <c:v>95.899000000000001</c:v>
                </c:pt>
                <c:pt idx="2329">
                  <c:v>93.432000000000002</c:v>
                </c:pt>
                <c:pt idx="2330">
                  <c:v>91.182000000000002</c:v>
                </c:pt>
                <c:pt idx="2331">
                  <c:v>90.84</c:v>
                </c:pt>
                <c:pt idx="2332">
                  <c:v>85.472999999999999</c:v>
                </c:pt>
                <c:pt idx="2333">
                  <c:v>83.74</c:v>
                </c:pt>
                <c:pt idx="2334">
                  <c:v>84.811000000000007</c:v>
                </c:pt>
                <c:pt idx="2335">
                  <c:v>63.643000000000001</c:v>
                </c:pt>
                <c:pt idx="2336">
                  <c:v>75.665999999999997</c:v>
                </c:pt>
                <c:pt idx="2337">
                  <c:v>75.132000000000005</c:v>
                </c:pt>
                <c:pt idx="2338">
                  <c:v>84.572999999999993</c:v>
                </c:pt>
                <c:pt idx="2339">
                  <c:v>90.134</c:v>
                </c:pt>
                <c:pt idx="2340">
                  <c:v>93.817999999999998</c:v>
                </c:pt>
                <c:pt idx="2341">
                  <c:v>96.019000000000005</c:v>
                </c:pt>
                <c:pt idx="2342">
                  <c:v>94.27</c:v>
                </c:pt>
                <c:pt idx="2343">
                  <c:v>95.706000000000003</c:v>
                </c:pt>
                <c:pt idx="2344">
                  <c:v>94.332999999999998</c:v>
                </c:pt>
                <c:pt idx="2345">
                  <c:v>96.504000000000005</c:v>
                </c:pt>
                <c:pt idx="2346">
                  <c:v>95.453000000000003</c:v>
                </c:pt>
                <c:pt idx="2347">
                  <c:v>94.613</c:v>
                </c:pt>
                <c:pt idx="2348">
                  <c:v>91.963999999999999</c:v>
                </c:pt>
                <c:pt idx="2349">
                  <c:v>92.116</c:v>
                </c:pt>
                <c:pt idx="2350">
                  <c:v>94.608000000000004</c:v>
                </c:pt>
                <c:pt idx="2351">
                  <c:v>92.486000000000004</c:v>
                </c:pt>
                <c:pt idx="2352">
                  <c:v>90.183999999999997</c:v>
                </c:pt>
                <c:pt idx="2353">
                  <c:v>90.510999999999996</c:v>
                </c:pt>
                <c:pt idx="2354">
                  <c:v>82.546000000000006</c:v>
                </c:pt>
                <c:pt idx="2355">
                  <c:v>64.022000000000006</c:v>
                </c:pt>
                <c:pt idx="2356">
                  <c:v>74.914000000000001</c:v>
                </c:pt>
                <c:pt idx="2357">
                  <c:v>88.159000000000006</c:v>
                </c:pt>
                <c:pt idx="2358">
                  <c:v>89.090999999999994</c:v>
                </c:pt>
                <c:pt idx="2359">
                  <c:v>88.816000000000003</c:v>
                </c:pt>
                <c:pt idx="2360">
                  <c:v>92.930999999999997</c:v>
                </c:pt>
                <c:pt idx="2361">
                  <c:v>94.265000000000001</c:v>
                </c:pt>
                <c:pt idx="2362">
                  <c:v>93.873000000000005</c:v>
                </c:pt>
                <c:pt idx="2363">
                  <c:v>94.896000000000001</c:v>
                </c:pt>
                <c:pt idx="2364">
                  <c:v>97.043999999999997</c:v>
                </c:pt>
                <c:pt idx="2365">
                  <c:v>97.998000000000005</c:v>
                </c:pt>
                <c:pt idx="2366">
                  <c:v>98.245000000000005</c:v>
                </c:pt>
                <c:pt idx="2367">
                  <c:v>96.462000000000003</c:v>
                </c:pt>
                <c:pt idx="2368">
                  <c:v>96.534999999999997</c:v>
                </c:pt>
                <c:pt idx="2369">
                  <c:v>94.834000000000003</c:v>
                </c:pt>
                <c:pt idx="2370">
                  <c:v>94.986999999999995</c:v>
                </c:pt>
                <c:pt idx="2371">
                  <c:v>93.433999999999997</c:v>
                </c:pt>
                <c:pt idx="2372">
                  <c:v>90.364999999999995</c:v>
                </c:pt>
                <c:pt idx="2373">
                  <c:v>81.441999999999993</c:v>
                </c:pt>
                <c:pt idx="2374">
                  <c:v>81.221000000000004</c:v>
                </c:pt>
                <c:pt idx="2375">
                  <c:v>84.036000000000001</c:v>
                </c:pt>
                <c:pt idx="2376">
                  <c:v>59.326999999999998</c:v>
                </c:pt>
                <c:pt idx="2377">
                  <c:v>83.688999999999993</c:v>
                </c:pt>
                <c:pt idx="2378">
                  <c:v>85.536000000000001</c:v>
                </c:pt>
                <c:pt idx="2379">
                  <c:v>91.772999999999996</c:v>
                </c:pt>
                <c:pt idx="2380">
                  <c:v>94.323999999999998</c:v>
                </c:pt>
                <c:pt idx="2381">
                  <c:v>95.084000000000003</c:v>
                </c:pt>
                <c:pt idx="2382">
                  <c:v>97.32</c:v>
                </c:pt>
                <c:pt idx="2383">
                  <c:v>97.447000000000003</c:v>
                </c:pt>
                <c:pt idx="2384">
                  <c:v>97.210999999999999</c:v>
                </c:pt>
                <c:pt idx="2385">
                  <c:v>98.421000000000006</c:v>
                </c:pt>
                <c:pt idx="2386">
                  <c:v>98.99</c:v>
                </c:pt>
                <c:pt idx="2387">
                  <c:v>98.228999999999999</c:v>
                </c:pt>
                <c:pt idx="2388">
                  <c:v>98.33</c:v>
                </c:pt>
                <c:pt idx="2389">
                  <c:v>98.968000000000004</c:v>
                </c:pt>
                <c:pt idx="2390">
                  <c:v>97.769000000000005</c:v>
                </c:pt>
                <c:pt idx="2391">
                  <c:v>97.545000000000002</c:v>
                </c:pt>
                <c:pt idx="2392">
                  <c:v>96.164000000000001</c:v>
                </c:pt>
                <c:pt idx="2393">
                  <c:v>92.912000000000006</c:v>
                </c:pt>
                <c:pt idx="2394">
                  <c:v>90.37</c:v>
                </c:pt>
                <c:pt idx="2395">
                  <c:v>86.049000000000007</c:v>
                </c:pt>
                <c:pt idx="2396">
                  <c:v>79.561000000000007</c:v>
                </c:pt>
                <c:pt idx="2397">
                  <c:v>80.436000000000007</c:v>
                </c:pt>
                <c:pt idx="2398">
                  <c:v>88.602999999999994</c:v>
                </c:pt>
                <c:pt idx="2399">
                  <c:v>91.02</c:v>
                </c:pt>
                <c:pt idx="2400">
                  <c:v>93.13</c:v>
                </c:pt>
                <c:pt idx="2401">
                  <c:v>94.86</c:v>
                </c:pt>
                <c:pt idx="2402">
                  <c:v>96.590999999999994</c:v>
                </c:pt>
                <c:pt idx="2403">
                  <c:v>97.968999999999994</c:v>
                </c:pt>
                <c:pt idx="2404">
                  <c:v>98.363</c:v>
                </c:pt>
                <c:pt idx="2405">
                  <c:v>99.055999999999997</c:v>
                </c:pt>
                <c:pt idx="2406">
                  <c:v>99.641999999999996</c:v>
                </c:pt>
                <c:pt idx="2407">
                  <c:v>99.846000000000004</c:v>
                </c:pt>
                <c:pt idx="2408">
                  <c:v>100.06</c:v>
                </c:pt>
                <c:pt idx="2409">
                  <c:v>99.85</c:v>
                </c:pt>
                <c:pt idx="2410">
                  <c:v>99.233999999999995</c:v>
                </c:pt>
                <c:pt idx="2411">
                  <c:v>98.88</c:v>
                </c:pt>
                <c:pt idx="2412">
                  <c:v>97.778000000000006</c:v>
                </c:pt>
                <c:pt idx="2413">
                  <c:v>95.872</c:v>
                </c:pt>
                <c:pt idx="2414">
                  <c:v>92.025000000000006</c:v>
                </c:pt>
                <c:pt idx="2415">
                  <c:v>92.694999999999993</c:v>
                </c:pt>
                <c:pt idx="2416">
                  <c:v>91.363</c:v>
                </c:pt>
                <c:pt idx="2417">
                  <c:v>68.471000000000004</c:v>
                </c:pt>
                <c:pt idx="2418">
                  <c:v>73.177000000000007</c:v>
                </c:pt>
                <c:pt idx="2419">
                  <c:v>87.784999999999997</c:v>
                </c:pt>
                <c:pt idx="2420">
                  <c:v>88.025999999999996</c:v>
                </c:pt>
                <c:pt idx="2421">
                  <c:v>93.040999999999997</c:v>
                </c:pt>
                <c:pt idx="2422">
                  <c:v>94.382000000000005</c:v>
                </c:pt>
                <c:pt idx="2423">
                  <c:v>97.238</c:v>
                </c:pt>
                <c:pt idx="2424">
                  <c:v>98.192999999999998</c:v>
                </c:pt>
                <c:pt idx="2425">
                  <c:v>97.08</c:v>
                </c:pt>
                <c:pt idx="2426">
                  <c:v>98.117000000000004</c:v>
                </c:pt>
                <c:pt idx="2427">
                  <c:v>98.27</c:v>
                </c:pt>
                <c:pt idx="2428">
                  <c:v>96.424999999999997</c:v>
                </c:pt>
                <c:pt idx="2429">
                  <c:v>97.516000000000005</c:v>
                </c:pt>
                <c:pt idx="2430">
                  <c:v>98.119</c:v>
                </c:pt>
                <c:pt idx="2431">
                  <c:v>96.331999999999994</c:v>
                </c:pt>
                <c:pt idx="2432">
                  <c:v>96.433000000000007</c:v>
                </c:pt>
                <c:pt idx="2433">
                  <c:v>95.176000000000002</c:v>
                </c:pt>
                <c:pt idx="2434">
                  <c:v>92.03</c:v>
                </c:pt>
                <c:pt idx="2435">
                  <c:v>91.227999999999994</c:v>
                </c:pt>
                <c:pt idx="2436">
                  <c:v>85.867999999999995</c:v>
                </c:pt>
                <c:pt idx="2437">
                  <c:v>62.588000000000001</c:v>
                </c:pt>
                <c:pt idx="2438">
                  <c:v>75.174999999999997</c:v>
                </c:pt>
                <c:pt idx="2439">
                  <c:v>79.504999999999995</c:v>
                </c:pt>
                <c:pt idx="2440">
                  <c:v>68.323999999999998</c:v>
                </c:pt>
                <c:pt idx="2441">
                  <c:v>62.256999999999998</c:v>
                </c:pt>
                <c:pt idx="2442">
                  <c:v>91.534999999999997</c:v>
                </c:pt>
                <c:pt idx="2443">
                  <c:v>88.731999999999999</c:v>
                </c:pt>
                <c:pt idx="2444">
                  <c:v>94.31</c:v>
                </c:pt>
                <c:pt idx="2445">
                  <c:v>90.6</c:v>
                </c:pt>
                <c:pt idx="2446">
                  <c:v>93.367999999999995</c:v>
                </c:pt>
                <c:pt idx="2447">
                  <c:v>93.522000000000006</c:v>
                </c:pt>
                <c:pt idx="2448">
                  <c:v>96.91</c:v>
                </c:pt>
                <c:pt idx="2449">
                  <c:v>96.260999999999996</c:v>
                </c:pt>
                <c:pt idx="2450">
                  <c:v>89.825000000000003</c:v>
                </c:pt>
                <c:pt idx="2451">
                  <c:v>90.738</c:v>
                </c:pt>
                <c:pt idx="2452">
                  <c:v>91.614000000000004</c:v>
                </c:pt>
                <c:pt idx="2453">
                  <c:v>81.858999999999995</c:v>
                </c:pt>
                <c:pt idx="2454">
                  <c:v>88.171000000000006</c:v>
                </c:pt>
                <c:pt idx="2455">
                  <c:v>89.820999999999998</c:v>
                </c:pt>
                <c:pt idx="2456">
                  <c:v>81.108999999999995</c:v>
                </c:pt>
                <c:pt idx="2457">
                  <c:v>87.180999999999997</c:v>
                </c:pt>
                <c:pt idx="2458">
                  <c:v>79.254999999999995</c:v>
                </c:pt>
                <c:pt idx="2459">
                  <c:v>85.058000000000007</c:v>
                </c:pt>
                <c:pt idx="2460">
                  <c:v>82.195999999999998</c:v>
                </c:pt>
                <c:pt idx="2461">
                  <c:v>86.951999999999998</c:v>
                </c:pt>
                <c:pt idx="2462">
                  <c:v>92.471999999999994</c:v>
                </c:pt>
                <c:pt idx="2463">
                  <c:v>91.876000000000005</c:v>
                </c:pt>
                <c:pt idx="2464">
                  <c:v>88.313999999999993</c:v>
                </c:pt>
                <c:pt idx="2465">
                  <c:v>82.228999999999999</c:v>
                </c:pt>
                <c:pt idx="2466">
                  <c:v>57.274999999999999</c:v>
                </c:pt>
                <c:pt idx="2467">
                  <c:v>90.968999999999994</c:v>
                </c:pt>
                <c:pt idx="2468">
                  <c:v>85.438999999999993</c:v>
                </c:pt>
                <c:pt idx="2469">
                  <c:v>92.19</c:v>
                </c:pt>
                <c:pt idx="2470">
                  <c:v>83.289000000000001</c:v>
                </c:pt>
                <c:pt idx="2471">
                  <c:v>85.927999999999997</c:v>
                </c:pt>
                <c:pt idx="2472">
                  <c:v>88.019000000000005</c:v>
                </c:pt>
                <c:pt idx="2473">
                  <c:v>93.644999999999996</c:v>
                </c:pt>
                <c:pt idx="2474">
                  <c:v>89.721999999999994</c:v>
                </c:pt>
                <c:pt idx="2475">
                  <c:v>82.010999999999996</c:v>
                </c:pt>
                <c:pt idx="2476">
                  <c:v>75.08</c:v>
                </c:pt>
                <c:pt idx="2477">
                  <c:v>59.204000000000001</c:v>
                </c:pt>
                <c:pt idx="2478">
                  <c:v>88.850999999999999</c:v>
                </c:pt>
                <c:pt idx="2479">
                  <c:v>79.088999999999999</c:v>
                </c:pt>
                <c:pt idx="2480">
                  <c:v>71.271000000000001</c:v>
                </c:pt>
                <c:pt idx="2481">
                  <c:v>86.897999999999996</c:v>
                </c:pt>
                <c:pt idx="2482">
                  <c:v>71.027000000000001</c:v>
                </c:pt>
                <c:pt idx="2483">
                  <c:v>83.944000000000003</c:v>
                </c:pt>
                <c:pt idx="2484">
                  <c:v>92.260999999999996</c:v>
                </c:pt>
                <c:pt idx="2485">
                  <c:v>89.048000000000002</c:v>
                </c:pt>
                <c:pt idx="2486">
                  <c:v>88.91</c:v>
                </c:pt>
                <c:pt idx="2487">
                  <c:v>92.146000000000001</c:v>
                </c:pt>
                <c:pt idx="2488">
                  <c:v>89.521000000000001</c:v>
                </c:pt>
                <c:pt idx="2489">
                  <c:v>65.251000000000005</c:v>
                </c:pt>
                <c:pt idx="2490">
                  <c:v>77.373999999999995</c:v>
                </c:pt>
                <c:pt idx="2491">
                  <c:v>68.147000000000006</c:v>
                </c:pt>
                <c:pt idx="2492">
                  <c:v>70.173000000000002</c:v>
                </c:pt>
                <c:pt idx="2493">
                  <c:v>75.122</c:v>
                </c:pt>
                <c:pt idx="2494">
                  <c:v>81.143000000000001</c:v>
                </c:pt>
                <c:pt idx="2495">
                  <c:v>77.361000000000004</c:v>
                </c:pt>
                <c:pt idx="2496">
                  <c:v>64.745000000000005</c:v>
                </c:pt>
                <c:pt idx="2497">
                  <c:v>80.073999999999998</c:v>
                </c:pt>
                <c:pt idx="2498">
                  <c:v>85.56</c:v>
                </c:pt>
                <c:pt idx="2499">
                  <c:v>58.709000000000003</c:v>
                </c:pt>
                <c:pt idx="2500">
                  <c:v>84.147999999999996</c:v>
                </c:pt>
                <c:pt idx="2501">
                  <c:v>85.977999999999994</c:v>
                </c:pt>
                <c:pt idx="2502">
                  <c:v>84.18</c:v>
                </c:pt>
                <c:pt idx="2503">
                  <c:v>84.233999999999995</c:v>
                </c:pt>
                <c:pt idx="2504">
                  <c:v>84.143000000000001</c:v>
                </c:pt>
                <c:pt idx="2505">
                  <c:v>84.72</c:v>
                </c:pt>
                <c:pt idx="2506">
                  <c:v>84.754999999999995</c:v>
                </c:pt>
                <c:pt idx="2507">
                  <c:v>75.228999999999999</c:v>
                </c:pt>
                <c:pt idx="2508">
                  <c:v>74.13</c:v>
                </c:pt>
                <c:pt idx="2509">
                  <c:v>81.286000000000001</c:v>
                </c:pt>
                <c:pt idx="2510">
                  <c:v>77.61</c:v>
                </c:pt>
                <c:pt idx="2511">
                  <c:v>68.822999999999993</c:v>
                </c:pt>
                <c:pt idx="2512">
                  <c:v>71.552000000000007</c:v>
                </c:pt>
                <c:pt idx="2513">
                  <c:v>64.128</c:v>
                </c:pt>
                <c:pt idx="2514">
                  <c:v>74.457999999999998</c:v>
                </c:pt>
                <c:pt idx="2515">
                  <c:v>59.481999999999999</c:v>
                </c:pt>
                <c:pt idx="2516">
                  <c:v>72.450999999999993</c:v>
                </c:pt>
                <c:pt idx="2517">
                  <c:v>78.334000000000003</c:v>
                </c:pt>
                <c:pt idx="2518">
                  <c:v>82.62</c:v>
                </c:pt>
                <c:pt idx="2519">
                  <c:v>79.180000000000007</c:v>
                </c:pt>
                <c:pt idx="2520">
                  <c:v>79.076999999999998</c:v>
                </c:pt>
                <c:pt idx="2521">
                  <c:v>78.222999999999999</c:v>
                </c:pt>
                <c:pt idx="2522">
                  <c:v>78.885000000000005</c:v>
                </c:pt>
                <c:pt idx="2523">
                  <c:v>80.808999999999997</c:v>
                </c:pt>
                <c:pt idx="2524">
                  <c:v>78.900999999999996</c:v>
                </c:pt>
                <c:pt idx="2525">
                  <c:v>72.796999999999997</c:v>
                </c:pt>
                <c:pt idx="2526">
                  <c:v>71.504999999999995</c:v>
                </c:pt>
                <c:pt idx="2527">
                  <c:v>74.028999999999996</c:v>
                </c:pt>
                <c:pt idx="2528">
                  <c:v>63.691000000000003</c:v>
                </c:pt>
                <c:pt idx="2529">
                  <c:v>52.015000000000001</c:v>
                </c:pt>
                <c:pt idx="2530">
                  <c:v>58.595999999999997</c:v>
                </c:pt>
                <c:pt idx="2531">
                  <c:v>66.804000000000002</c:v>
                </c:pt>
                <c:pt idx="2532">
                  <c:v>66.164000000000001</c:v>
                </c:pt>
                <c:pt idx="2533">
                  <c:v>68.025000000000006</c:v>
                </c:pt>
                <c:pt idx="2534">
                  <c:v>69.980999999999995</c:v>
                </c:pt>
                <c:pt idx="2535">
                  <c:v>71.644000000000005</c:v>
                </c:pt>
                <c:pt idx="2536">
                  <c:v>71.322999999999993</c:v>
                </c:pt>
                <c:pt idx="2537">
                  <c:v>73.959999999999994</c:v>
                </c:pt>
                <c:pt idx="2538">
                  <c:v>75.528999999999996</c:v>
                </c:pt>
                <c:pt idx="2539">
                  <c:v>78.391000000000005</c:v>
                </c:pt>
                <c:pt idx="2540">
                  <c:v>78.355000000000004</c:v>
                </c:pt>
                <c:pt idx="2541">
                  <c:v>79.620999999999995</c:v>
                </c:pt>
                <c:pt idx="2542">
                  <c:v>82.233000000000004</c:v>
                </c:pt>
                <c:pt idx="2543">
                  <c:v>83.823999999999998</c:v>
                </c:pt>
                <c:pt idx="2544">
                  <c:v>82.777000000000001</c:v>
                </c:pt>
                <c:pt idx="2545">
                  <c:v>82.856999999999999</c:v>
                </c:pt>
                <c:pt idx="2546">
                  <c:v>81.108000000000004</c:v>
                </c:pt>
                <c:pt idx="2547">
                  <c:v>79.355999999999995</c:v>
                </c:pt>
                <c:pt idx="2548">
                  <c:v>79.882000000000005</c:v>
                </c:pt>
                <c:pt idx="2549">
                  <c:v>78.073999999999998</c:v>
                </c:pt>
                <c:pt idx="2550">
                  <c:v>72.41</c:v>
                </c:pt>
                <c:pt idx="2551">
                  <c:v>64.278000000000006</c:v>
                </c:pt>
                <c:pt idx="2552">
                  <c:v>68.429000000000002</c:v>
                </c:pt>
                <c:pt idx="2553">
                  <c:v>62.606000000000002</c:v>
                </c:pt>
                <c:pt idx="2554">
                  <c:v>59.893999999999998</c:v>
                </c:pt>
                <c:pt idx="2555">
                  <c:v>54.807000000000002</c:v>
                </c:pt>
                <c:pt idx="2556">
                  <c:v>61.021999999999998</c:v>
                </c:pt>
                <c:pt idx="2557">
                  <c:v>59.628999999999998</c:v>
                </c:pt>
                <c:pt idx="2558">
                  <c:v>56.749000000000002</c:v>
                </c:pt>
                <c:pt idx="2559">
                  <c:v>47.301000000000002</c:v>
                </c:pt>
                <c:pt idx="2560">
                  <c:v>52.625</c:v>
                </c:pt>
                <c:pt idx="2561">
                  <c:v>65.736999999999995</c:v>
                </c:pt>
                <c:pt idx="2562">
                  <c:v>62.857999999999997</c:v>
                </c:pt>
                <c:pt idx="2563">
                  <c:v>61.362000000000002</c:v>
                </c:pt>
                <c:pt idx="2564">
                  <c:v>77.917000000000002</c:v>
                </c:pt>
                <c:pt idx="2565">
                  <c:v>59.024999999999999</c:v>
                </c:pt>
                <c:pt idx="2566">
                  <c:v>73.557000000000002</c:v>
                </c:pt>
                <c:pt idx="2567">
                  <c:v>82.284999999999997</c:v>
                </c:pt>
                <c:pt idx="2568">
                  <c:v>71.182000000000002</c:v>
                </c:pt>
                <c:pt idx="2569">
                  <c:v>79.23</c:v>
                </c:pt>
                <c:pt idx="2570">
                  <c:v>69.917000000000002</c:v>
                </c:pt>
                <c:pt idx="2571">
                  <c:v>72.319000000000003</c:v>
                </c:pt>
                <c:pt idx="2572">
                  <c:v>63.774999999999999</c:v>
                </c:pt>
                <c:pt idx="2573">
                  <c:v>77.971000000000004</c:v>
                </c:pt>
                <c:pt idx="2574">
                  <c:v>78.450999999999993</c:v>
                </c:pt>
                <c:pt idx="2575">
                  <c:v>73.869</c:v>
                </c:pt>
                <c:pt idx="2576">
                  <c:v>58.902000000000001</c:v>
                </c:pt>
                <c:pt idx="2577">
                  <c:v>73.28</c:v>
                </c:pt>
                <c:pt idx="2578">
                  <c:v>76.688000000000002</c:v>
                </c:pt>
                <c:pt idx="2579">
                  <c:v>71.542000000000002</c:v>
                </c:pt>
                <c:pt idx="2580">
                  <c:v>79.206000000000003</c:v>
                </c:pt>
                <c:pt idx="2581">
                  <c:v>57.390999999999998</c:v>
                </c:pt>
                <c:pt idx="2582">
                  <c:v>76.754000000000005</c:v>
                </c:pt>
                <c:pt idx="2583">
                  <c:v>74.325999999999993</c:v>
                </c:pt>
                <c:pt idx="2584">
                  <c:v>68.308000000000007</c:v>
                </c:pt>
                <c:pt idx="2585">
                  <c:v>56.287999999999997</c:v>
                </c:pt>
                <c:pt idx="2586">
                  <c:v>71.873000000000005</c:v>
                </c:pt>
                <c:pt idx="2587">
                  <c:v>79.668000000000006</c:v>
                </c:pt>
                <c:pt idx="2588">
                  <c:v>64.781000000000006</c:v>
                </c:pt>
                <c:pt idx="2589">
                  <c:v>77.704999999999998</c:v>
                </c:pt>
                <c:pt idx="2590">
                  <c:v>82.242000000000004</c:v>
                </c:pt>
                <c:pt idx="2591">
                  <c:v>85.177000000000007</c:v>
                </c:pt>
                <c:pt idx="2592">
                  <c:v>76.656999999999996</c:v>
                </c:pt>
                <c:pt idx="2593">
                  <c:v>84.411000000000001</c:v>
                </c:pt>
                <c:pt idx="2594">
                  <c:v>69.471000000000004</c:v>
                </c:pt>
                <c:pt idx="2595">
                  <c:v>82.525999999999996</c:v>
                </c:pt>
                <c:pt idx="2596">
                  <c:v>79.98</c:v>
                </c:pt>
                <c:pt idx="2597">
                  <c:v>78.745999999999995</c:v>
                </c:pt>
                <c:pt idx="2598">
                  <c:v>75.039000000000001</c:v>
                </c:pt>
                <c:pt idx="2599">
                  <c:v>62.243000000000002</c:v>
                </c:pt>
                <c:pt idx="2600">
                  <c:v>85.796999999999997</c:v>
                </c:pt>
                <c:pt idx="2601">
                  <c:v>83.575000000000003</c:v>
                </c:pt>
                <c:pt idx="2602">
                  <c:v>78.88</c:v>
                </c:pt>
                <c:pt idx="2603">
                  <c:v>84.415000000000006</c:v>
                </c:pt>
                <c:pt idx="2604">
                  <c:v>69.966999999999999</c:v>
                </c:pt>
                <c:pt idx="2605">
                  <c:v>69.974999999999994</c:v>
                </c:pt>
                <c:pt idx="2606">
                  <c:v>65.064999999999998</c:v>
                </c:pt>
                <c:pt idx="2607">
                  <c:v>82.084000000000003</c:v>
                </c:pt>
                <c:pt idx="2608">
                  <c:v>80.962999999999994</c:v>
                </c:pt>
                <c:pt idx="2609">
                  <c:v>66.483999999999995</c:v>
                </c:pt>
                <c:pt idx="2610">
                  <c:v>80.201999999999998</c:v>
                </c:pt>
                <c:pt idx="2611">
                  <c:v>81.051000000000002</c:v>
                </c:pt>
                <c:pt idx="2612">
                  <c:v>78.301000000000002</c:v>
                </c:pt>
                <c:pt idx="2613">
                  <c:v>82.775000000000006</c:v>
                </c:pt>
                <c:pt idx="2614">
                  <c:v>87.72</c:v>
                </c:pt>
                <c:pt idx="2615">
                  <c:v>88.826999999999998</c:v>
                </c:pt>
                <c:pt idx="2616">
                  <c:v>90.584000000000003</c:v>
                </c:pt>
                <c:pt idx="2617">
                  <c:v>87.501000000000005</c:v>
                </c:pt>
                <c:pt idx="2618">
                  <c:v>88.373000000000005</c:v>
                </c:pt>
                <c:pt idx="2619">
                  <c:v>84.477000000000004</c:v>
                </c:pt>
                <c:pt idx="2620">
                  <c:v>87.878</c:v>
                </c:pt>
                <c:pt idx="2621">
                  <c:v>87.227000000000004</c:v>
                </c:pt>
                <c:pt idx="2622">
                  <c:v>84.173000000000002</c:v>
                </c:pt>
                <c:pt idx="2623">
                  <c:v>68.662999999999997</c:v>
                </c:pt>
                <c:pt idx="2624">
                  <c:v>77.938999999999993</c:v>
                </c:pt>
                <c:pt idx="2625">
                  <c:v>86.638000000000005</c:v>
                </c:pt>
                <c:pt idx="2626">
                  <c:v>82.632000000000005</c:v>
                </c:pt>
                <c:pt idx="2627">
                  <c:v>72.918999999999997</c:v>
                </c:pt>
                <c:pt idx="2628">
                  <c:v>76.239000000000004</c:v>
                </c:pt>
                <c:pt idx="2629">
                  <c:v>74.671000000000006</c:v>
                </c:pt>
                <c:pt idx="2630">
                  <c:v>80.813000000000002</c:v>
                </c:pt>
                <c:pt idx="2631">
                  <c:v>80.06</c:v>
                </c:pt>
                <c:pt idx="2632">
                  <c:v>87.572000000000003</c:v>
                </c:pt>
                <c:pt idx="2633">
                  <c:v>87.08</c:v>
                </c:pt>
                <c:pt idx="2634">
                  <c:v>83.774000000000001</c:v>
                </c:pt>
                <c:pt idx="2635">
                  <c:v>86.986999999999995</c:v>
                </c:pt>
                <c:pt idx="2636">
                  <c:v>88.834000000000003</c:v>
                </c:pt>
                <c:pt idx="2637">
                  <c:v>87.894000000000005</c:v>
                </c:pt>
                <c:pt idx="2638">
                  <c:v>88.634</c:v>
                </c:pt>
                <c:pt idx="2639">
                  <c:v>90.747</c:v>
                </c:pt>
                <c:pt idx="2640">
                  <c:v>90.14</c:v>
                </c:pt>
                <c:pt idx="2641">
                  <c:v>90.522000000000006</c:v>
                </c:pt>
                <c:pt idx="2642">
                  <c:v>88.471000000000004</c:v>
                </c:pt>
                <c:pt idx="2643">
                  <c:v>85.605000000000004</c:v>
                </c:pt>
                <c:pt idx="2644">
                  <c:v>83.043000000000006</c:v>
                </c:pt>
                <c:pt idx="2645">
                  <c:v>81.438000000000002</c:v>
                </c:pt>
                <c:pt idx="2646">
                  <c:v>79.331000000000003</c:v>
                </c:pt>
                <c:pt idx="2647">
                  <c:v>61.000999999999998</c:v>
                </c:pt>
                <c:pt idx="2648">
                  <c:v>77.263000000000005</c:v>
                </c:pt>
                <c:pt idx="2649">
                  <c:v>73.858999999999995</c:v>
                </c:pt>
                <c:pt idx="2650">
                  <c:v>65.515000000000001</c:v>
                </c:pt>
                <c:pt idx="2651">
                  <c:v>77.245999999999995</c:v>
                </c:pt>
                <c:pt idx="2652">
                  <c:v>83.108999999999995</c:v>
                </c:pt>
                <c:pt idx="2653">
                  <c:v>84.462999999999994</c:v>
                </c:pt>
                <c:pt idx="2654">
                  <c:v>86.590999999999994</c:v>
                </c:pt>
                <c:pt idx="2655">
                  <c:v>87.872</c:v>
                </c:pt>
                <c:pt idx="2656">
                  <c:v>88.774000000000001</c:v>
                </c:pt>
                <c:pt idx="2657">
                  <c:v>90.156000000000006</c:v>
                </c:pt>
                <c:pt idx="2658">
                  <c:v>89.861000000000004</c:v>
                </c:pt>
                <c:pt idx="2659">
                  <c:v>89.22</c:v>
                </c:pt>
                <c:pt idx="2660">
                  <c:v>89.423000000000002</c:v>
                </c:pt>
                <c:pt idx="2661">
                  <c:v>90.037999999999997</c:v>
                </c:pt>
                <c:pt idx="2662">
                  <c:v>89.44</c:v>
                </c:pt>
                <c:pt idx="2663">
                  <c:v>88.376000000000005</c:v>
                </c:pt>
                <c:pt idx="2664">
                  <c:v>87.501000000000005</c:v>
                </c:pt>
                <c:pt idx="2665">
                  <c:v>82.644000000000005</c:v>
                </c:pt>
                <c:pt idx="2666">
                  <c:v>75.69</c:v>
                </c:pt>
                <c:pt idx="2667">
                  <c:v>74.22</c:v>
                </c:pt>
                <c:pt idx="2668">
                  <c:v>79.396000000000001</c:v>
                </c:pt>
                <c:pt idx="2669">
                  <c:v>78.712000000000003</c:v>
                </c:pt>
                <c:pt idx="2670">
                  <c:v>85.742999999999995</c:v>
                </c:pt>
                <c:pt idx="2671">
                  <c:v>86.191000000000003</c:v>
                </c:pt>
                <c:pt idx="2672">
                  <c:v>88.772000000000006</c:v>
                </c:pt>
                <c:pt idx="2673">
                  <c:v>88.95</c:v>
                </c:pt>
                <c:pt idx="2674">
                  <c:v>88.912999999999997</c:v>
                </c:pt>
                <c:pt idx="2675">
                  <c:v>91.28</c:v>
                </c:pt>
                <c:pt idx="2676">
                  <c:v>91.506</c:v>
                </c:pt>
                <c:pt idx="2677">
                  <c:v>91.5</c:v>
                </c:pt>
                <c:pt idx="2678">
                  <c:v>93.048000000000002</c:v>
                </c:pt>
                <c:pt idx="2679">
                  <c:v>92.135999999999996</c:v>
                </c:pt>
                <c:pt idx="2680">
                  <c:v>90.962999999999994</c:v>
                </c:pt>
                <c:pt idx="2681">
                  <c:v>91.05</c:v>
                </c:pt>
                <c:pt idx="2682">
                  <c:v>89.582999999999998</c:v>
                </c:pt>
                <c:pt idx="2683">
                  <c:v>89.39</c:v>
                </c:pt>
                <c:pt idx="2684">
                  <c:v>88.766999999999996</c:v>
                </c:pt>
                <c:pt idx="2685">
                  <c:v>85.486999999999995</c:v>
                </c:pt>
                <c:pt idx="2686">
                  <c:v>84.397000000000006</c:v>
                </c:pt>
                <c:pt idx="2687">
                  <c:v>83.275000000000006</c:v>
                </c:pt>
                <c:pt idx="2688">
                  <c:v>74.536000000000001</c:v>
                </c:pt>
                <c:pt idx="2689">
                  <c:v>75.816000000000003</c:v>
                </c:pt>
                <c:pt idx="2690">
                  <c:v>87.141000000000005</c:v>
                </c:pt>
                <c:pt idx="2691">
                  <c:v>90.918999999999997</c:v>
                </c:pt>
                <c:pt idx="2692">
                  <c:v>89.433999999999997</c:v>
                </c:pt>
                <c:pt idx="2693">
                  <c:v>93.283000000000001</c:v>
                </c:pt>
                <c:pt idx="2694">
                  <c:v>91.783000000000001</c:v>
                </c:pt>
                <c:pt idx="2695">
                  <c:v>94.894999999999996</c:v>
                </c:pt>
                <c:pt idx="2696">
                  <c:v>94.867000000000004</c:v>
                </c:pt>
                <c:pt idx="2697">
                  <c:v>94.775000000000006</c:v>
                </c:pt>
                <c:pt idx="2698">
                  <c:v>93.358000000000004</c:v>
                </c:pt>
                <c:pt idx="2699">
                  <c:v>94.067999999999998</c:v>
                </c:pt>
                <c:pt idx="2700">
                  <c:v>96.405000000000001</c:v>
                </c:pt>
                <c:pt idx="2701">
                  <c:v>95.111000000000004</c:v>
                </c:pt>
                <c:pt idx="2702">
                  <c:v>94.245000000000005</c:v>
                </c:pt>
                <c:pt idx="2703">
                  <c:v>95.347999999999999</c:v>
                </c:pt>
                <c:pt idx="2704">
                  <c:v>92.478999999999999</c:v>
                </c:pt>
                <c:pt idx="2705">
                  <c:v>89.686999999999998</c:v>
                </c:pt>
                <c:pt idx="2706">
                  <c:v>88.962999999999994</c:v>
                </c:pt>
                <c:pt idx="2707">
                  <c:v>81.087000000000003</c:v>
                </c:pt>
                <c:pt idx="2708">
                  <c:v>77.113</c:v>
                </c:pt>
                <c:pt idx="2709">
                  <c:v>78.438000000000002</c:v>
                </c:pt>
                <c:pt idx="2710">
                  <c:v>78.185000000000002</c:v>
                </c:pt>
                <c:pt idx="2711">
                  <c:v>84.198999999999998</c:v>
                </c:pt>
                <c:pt idx="2712">
                  <c:v>84.394000000000005</c:v>
                </c:pt>
                <c:pt idx="2713">
                  <c:v>89.045000000000002</c:v>
                </c:pt>
                <c:pt idx="2714">
                  <c:v>92.8</c:v>
                </c:pt>
                <c:pt idx="2715">
                  <c:v>95.679000000000002</c:v>
                </c:pt>
                <c:pt idx="2716">
                  <c:v>97.509</c:v>
                </c:pt>
                <c:pt idx="2717">
                  <c:v>96.066999999999993</c:v>
                </c:pt>
                <c:pt idx="2718">
                  <c:v>97.221999999999994</c:v>
                </c:pt>
                <c:pt idx="2719">
                  <c:v>96.052000000000007</c:v>
                </c:pt>
                <c:pt idx="2720">
                  <c:v>97.867000000000004</c:v>
                </c:pt>
                <c:pt idx="2721">
                  <c:v>96.938000000000002</c:v>
                </c:pt>
                <c:pt idx="2722">
                  <c:v>96.168000000000006</c:v>
                </c:pt>
                <c:pt idx="2723">
                  <c:v>93.91</c:v>
                </c:pt>
                <c:pt idx="2724">
                  <c:v>93.941999999999993</c:v>
                </c:pt>
                <c:pt idx="2725">
                  <c:v>95.929000000000002</c:v>
                </c:pt>
                <c:pt idx="2726">
                  <c:v>94.01</c:v>
                </c:pt>
                <c:pt idx="2727">
                  <c:v>91.93</c:v>
                </c:pt>
                <c:pt idx="2728">
                  <c:v>92.016999999999996</c:v>
                </c:pt>
                <c:pt idx="2729">
                  <c:v>85.478999999999999</c:v>
                </c:pt>
                <c:pt idx="2730">
                  <c:v>69.295000000000002</c:v>
                </c:pt>
                <c:pt idx="2731">
                  <c:v>66.286000000000001</c:v>
                </c:pt>
                <c:pt idx="2732">
                  <c:v>87.274000000000001</c:v>
                </c:pt>
                <c:pt idx="2733">
                  <c:v>88.67</c:v>
                </c:pt>
                <c:pt idx="2734">
                  <c:v>88.731999999999999</c:v>
                </c:pt>
                <c:pt idx="2735">
                  <c:v>93.082999999999998</c:v>
                </c:pt>
                <c:pt idx="2736">
                  <c:v>94.585999999999999</c:v>
                </c:pt>
                <c:pt idx="2737">
                  <c:v>94.387</c:v>
                </c:pt>
                <c:pt idx="2738">
                  <c:v>95.5</c:v>
                </c:pt>
                <c:pt idx="2739">
                  <c:v>97.619</c:v>
                </c:pt>
                <c:pt idx="2740">
                  <c:v>98.62</c:v>
                </c:pt>
                <c:pt idx="2741">
                  <c:v>98.935000000000002</c:v>
                </c:pt>
                <c:pt idx="2742">
                  <c:v>97.385000000000005</c:v>
                </c:pt>
                <c:pt idx="2743">
                  <c:v>97.540999999999997</c:v>
                </c:pt>
                <c:pt idx="2744">
                  <c:v>96.144999999999996</c:v>
                </c:pt>
                <c:pt idx="2745">
                  <c:v>96.356999999999999</c:v>
                </c:pt>
                <c:pt idx="2746">
                  <c:v>95.126999999999995</c:v>
                </c:pt>
                <c:pt idx="2747">
                  <c:v>92.783000000000001</c:v>
                </c:pt>
                <c:pt idx="2748">
                  <c:v>87.182000000000002</c:v>
                </c:pt>
                <c:pt idx="2749">
                  <c:v>87.13</c:v>
                </c:pt>
                <c:pt idx="2750">
                  <c:v>88.712999999999994</c:v>
                </c:pt>
                <c:pt idx="2751">
                  <c:v>80.994</c:v>
                </c:pt>
                <c:pt idx="2752">
                  <c:v>71.510000000000005</c:v>
                </c:pt>
                <c:pt idx="2753">
                  <c:v>77.475999999999999</c:v>
                </c:pt>
                <c:pt idx="2754">
                  <c:v>88.801000000000002</c:v>
                </c:pt>
                <c:pt idx="2755">
                  <c:v>92.245000000000005</c:v>
                </c:pt>
                <c:pt idx="2756">
                  <c:v>93.278000000000006</c:v>
                </c:pt>
                <c:pt idx="2757">
                  <c:v>96.028999999999996</c:v>
                </c:pt>
                <c:pt idx="2758">
                  <c:v>96.218999999999994</c:v>
                </c:pt>
                <c:pt idx="2759">
                  <c:v>96.036000000000001</c:v>
                </c:pt>
                <c:pt idx="2760">
                  <c:v>97.484999999999999</c:v>
                </c:pt>
                <c:pt idx="2761">
                  <c:v>97.778999999999996</c:v>
                </c:pt>
                <c:pt idx="2762">
                  <c:v>97.448999999999998</c:v>
                </c:pt>
                <c:pt idx="2763">
                  <c:v>97.662000000000006</c:v>
                </c:pt>
                <c:pt idx="2764">
                  <c:v>98.445999999999998</c:v>
                </c:pt>
                <c:pt idx="2765">
                  <c:v>97.311999999999998</c:v>
                </c:pt>
                <c:pt idx="2766">
                  <c:v>97.123000000000005</c:v>
                </c:pt>
                <c:pt idx="2767">
                  <c:v>95.853999999999999</c:v>
                </c:pt>
                <c:pt idx="2768">
                  <c:v>92.650999999999996</c:v>
                </c:pt>
                <c:pt idx="2769">
                  <c:v>90.301000000000002</c:v>
                </c:pt>
                <c:pt idx="2770">
                  <c:v>86.394000000000005</c:v>
                </c:pt>
                <c:pt idx="2771">
                  <c:v>81.054000000000002</c:v>
                </c:pt>
                <c:pt idx="2772">
                  <c:v>77.727000000000004</c:v>
                </c:pt>
                <c:pt idx="2773">
                  <c:v>87.247</c:v>
                </c:pt>
                <c:pt idx="2774">
                  <c:v>89.79</c:v>
                </c:pt>
                <c:pt idx="2775">
                  <c:v>92.043999999999997</c:v>
                </c:pt>
                <c:pt idx="2776">
                  <c:v>93.771000000000001</c:v>
                </c:pt>
                <c:pt idx="2777">
                  <c:v>95.65</c:v>
                </c:pt>
                <c:pt idx="2778">
                  <c:v>96.593000000000004</c:v>
                </c:pt>
                <c:pt idx="2779">
                  <c:v>97.323999999999998</c:v>
                </c:pt>
                <c:pt idx="2780">
                  <c:v>98.091999999999999</c:v>
                </c:pt>
                <c:pt idx="2781">
                  <c:v>98.704999999999998</c:v>
                </c:pt>
                <c:pt idx="2782">
                  <c:v>98.891000000000005</c:v>
                </c:pt>
                <c:pt idx="2783">
                  <c:v>99.138999999999996</c:v>
                </c:pt>
                <c:pt idx="2784">
                  <c:v>98.882000000000005</c:v>
                </c:pt>
                <c:pt idx="2785">
                  <c:v>98.132000000000005</c:v>
                </c:pt>
                <c:pt idx="2786">
                  <c:v>97.753</c:v>
                </c:pt>
                <c:pt idx="2787">
                  <c:v>96.412000000000006</c:v>
                </c:pt>
                <c:pt idx="2788">
                  <c:v>93.575999999999993</c:v>
                </c:pt>
                <c:pt idx="2789">
                  <c:v>88.986000000000004</c:v>
                </c:pt>
                <c:pt idx="2790">
                  <c:v>90.058000000000007</c:v>
                </c:pt>
                <c:pt idx="2791">
                  <c:v>88.353999999999999</c:v>
                </c:pt>
                <c:pt idx="2792">
                  <c:v>82.197000000000003</c:v>
                </c:pt>
                <c:pt idx="2793">
                  <c:v>83.034999999999997</c:v>
                </c:pt>
                <c:pt idx="2794">
                  <c:v>90.468999999999994</c:v>
                </c:pt>
                <c:pt idx="2795">
                  <c:v>90.537999999999997</c:v>
                </c:pt>
                <c:pt idx="2796">
                  <c:v>94.379000000000005</c:v>
                </c:pt>
                <c:pt idx="2797">
                  <c:v>95.426000000000002</c:v>
                </c:pt>
                <c:pt idx="2798">
                  <c:v>97.966999999999999</c:v>
                </c:pt>
                <c:pt idx="2799">
                  <c:v>98.798000000000002</c:v>
                </c:pt>
                <c:pt idx="2800">
                  <c:v>97.647000000000006</c:v>
                </c:pt>
                <c:pt idx="2801">
                  <c:v>98.503</c:v>
                </c:pt>
                <c:pt idx="2802">
                  <c:v>98.561999999999998</c:v>
                </c:pt>
                <c:pt idx="2803">
                  <c:v>96.638000000000005</c:v>
                </c:pt>
                <c:pt idx="2804">
                  <c:v>97.625</c:v>
                </c:pt>
                <c:pt idx="2805">
                  <c:v>97.656000000000006</c:v>
                </c:pt>
                <c:pt idx="2806">
                  <c:v>96.143000000000001</c:v>
                </c:pt>
                <c:pt idx="2807">
                  <c:v>96.150999999999996</c:v>
                </c:pt>
                <c:pt idx="2808">
                  <c:v>94.747</c:v>
                </c:pt>
                <c:pt idx="2809">
                  <c:v>91.171999999999997</c:v>
                </c:pt>
                <c:pt idx="2810">
                  <c:v>90.015000000000001</c:v>
                </c:pt>
                <c:pt idx="2811">
                  <c:v>82.885999999999996</c:v>
                </c:pt>
                <c:pt idx="2812">
                  <c:v>78.046000000000006</c:v>
                </c:pt>
                <c:pt idx="2813">
                  <c:v>82.206999999999994</c:v>
                </c:pt>
                <c:pt idx="2814">
                  <c:v>84.977999999999994</c:v>
                </c:pt>
                <c:pt idx="2815">
                  <c:v>80.911000000000001</c:v>
                </c:pt>
                <c:pt idx="2816">
                  <c:v>80.540999999999997</c:v>
                </c:pt>
                <c:pt idx="2817">
                  <c:v>93.531000000000006</c:v>
                </c:pt>
                <c:pt idx="2818">
                  <c:v>91.504000000000005</c:v>
                </c:pt>
                <c:pt idx="2819">
                  <c:v>95.938999999999993</c:v>
                </c:pt>
                <c:pt idx="2820">
                  <c:v>93.042000000000002</c:v>
                </c:pt>
                <c:pt idx="2821">
                  <c:v>95.203999999999994</c:v>
                </c:pt>
                <c:pt idx="2822">
                  <c:v>95.325000000000003</c:v>
                </c:pt>
                <c:pt idx="2823">
                  <c:v>98.182000000000002</c:v>
                </c:pt>
                <c:pt idx="2824">
                  <c:v>97.588999999999999</c:v>
                </c:pt>
                <c:pt idx="2825">
                  <c:v>92.293999999999997</c:v>
                </c:pt>
                <c:pt idx="2826">
                  <c:v>92.966999999999999</c:v>
                </c:pt>
                <c:pt idx="2827">
                  <c:v>93.605999999999995</c:v>
                </c:pt>
                <c:pt idx="2828">
                  <c:v>86.736000000000004</c:v>
                </c:pt>
                <c:pt idx="2829">
                  <c:v>90.722999999999999</c:v>
                </c:pt>
                <c:pt idx="2830">
                  <c:v>91.847999999999999</c:v>
                </c:pt>
                <c:pt idx="2831">
                  <c:v>85.551000000000002</c:v>
                </c:pt>
                <c:pt idx="2832">
                  <c:v>89.01</c:v>
                </c:pt>
                <c:pt idx="2833">
                  <c:v>83.632000000000005</c:v>
                </c:pt>
                <c:pt idx="2834">
                  <c:v>82.042000000000002</c:v>
                </c:pt>
                <c:pt idx="2835">
                  <c:v>78.623000000000005</c:v>
                </c:pt>
                <c:pt idx="2836">
                  <c:v>85.635000000000005</c:v>
                </c:pt>
                <c:pt idx="2837">
                  <c:v>92.007999999999996</c:v>
                </c:pt>
                <c:pt idx="2838">
                  <c:v>91.597999999999999</c:v>
                </c:pt>
                <c:pt idx="2839">
                  <c:v>88.241</c:v>
                </c:pt>
                <c:pt idx="2840">
                  <c:v>82.766000000000005</c:v>
                </c:pt>
                <c:pt idx="2841">
                  <c:v>68.353999999999999</c:v>
                </c:pt>
                <c:pt idx="2842">
                  <c:v>91.141000000000005</c:v>
                </c:pt>
                <c:pt idx="2843">
                  <c:v>86.912000000000006</c:v>
                </c:pt>
                <c:pt idx="2844">
                  <c:v>93.085999999999999</c:v>
                </c:pt>
                <c:pt idx="2845">
                  <c:v>86.064999999999998</c:v>
                </c:pt>
                <c:pt idx="2846">
                  <c:v>88.346999999999994</c:v>
                </c:pt>
                <c:pt idx="2847">
                  <c:v>90.153000000000006</c:v>
                </c:pt>
                <c:pt idx="2848">
                  <c:v>94.909000000000006</c:v>
                </c:pt>
                <c:pt idx="2849">
                  <c:v>91.778000000000006</c:v>
                </c:pt>
                <c:pt idx="2850">
                  <c:v>71.192999999999998</c:v>
                </c:pt>
                <c:pt idx="2851">
                  <c:v>71.260000000000005</c:v>
                </c:pt>
                <c:pt idx="2852">
                  <c:v>78.623999999999995</c:v>
                </c:pt>
                <c:pt idx="2853">
                  <c:v>84.938000000000002</c:v>
                </c:pt>
                <c:pt idx="2854">
                  <c:v>63.774999999999999</c:v>
                </c:pt>
                <c:pt idx="2855">
                  <c:v>77.022999999999996</c:v>
                </c:pt>
                <c:pt idx="2856">
                  <c:v>81.105000000000004</c:v>
                </c:pt>
                <c:pt idx="2857">
                  <c:v>77.224000000000004</c:v>
                </c:pt>
                <c:pt idx="2858">
                  <c:v>73.838999999999999</c:v>
                </c:pt>
                <c:pt idx="2859">
                  <c:v>89.213999999999999</c:v>
                </c:pt>
                <c:pt idx="2860">
                  <c:v>85.188999999999993</c:v>
                </c:pt>
                <c:pt idx="2861">
                  <c:v>85.17</c:v>
                </c:pt>
                <c:pt idx="2862">
                  <c:v>89.858999999999995</c:v>
                </c:pt>
                <c:pt idx="2863">
                  <c:v>86.506</c:v>
                </c:pt>
                <c:pt idx="2864">
                  <c:v>76.069000000000003</c:v>
                </c:pt>
                <c:pt idx="2865">
                  <c:v>49.314</c:v>
                </c:pt>
                <c:pt idx="2866">
                  <c:v>79.700999999999993</c:v>
                </c:pt>
                <c:pt idx="2867">
                  <c:v>79.72</c:v>
                </c:pt>
                <c:pt idx="2868">
                  <c:v>32.515999999999998</c:v>
                </c:pt>
                <c:pt idx="2869">
                  <c:v>74.045000000000002</c:v>
                </c:pt>
                <c:pt idx="2870">
                  <c:v>70.484999999999999</c:v>
                </c:pt>
                <c:pt idx="2871">
                  <c:v>73.796999999999997</c:v>
                </c:pt>
                <c:pt idx="2872">
                  <c:v>78.033000000000001</c:v>
                </c:pt>
                <c:pt idx="2873">
                  <c:v>85.024000000000001</c:v>
                </c:pt>
                <c:pt idx="2874">
                  <c:v>55.267000000000003</c:v>
                </c:pt>
                <c:pt idx="2875">
                  <c:v>83.844999999999999</c:v>
                </c:pt>
                <c:pt idx="2876">
                  <c:v>85.272999999999996</c:v>
                </c:pt>
                <c:pt idx="2877">
                  <c:v>82.715999999999994</c:v>
                </c:pt>
                <c:pt idx="2878">
                  <c:v>82.263999999999996</c:v>
                </c:pt>
                <c:pt idx="2879">
                  <c:v>81.572999999999993</c:v>
                </c:pt>
                <c:pt idx="2880">
                  <c:v>81.772000000000006</c:v>
                </c:pt>
                <c:pt idx="2881">
                  <c:v>81.203999999999994</c:v>
                </c:pt>
                <c:pt idx="2882">
                  <c:v>56.143999999999998</c:v>
                </c:pt>
                <c:pt idx="2883">
                  <c:v>65.841999999999999</c:v>
                </c:pt>
                <c:pt idx="2884">
                  <c:v>71.518000000000001</c:v>
                </c:pt>
                <c:pt idx="2885">
                  <c:v>58.738999999999997</c:v>
                </c:pt>
                <c:pt idx="2886">
                  <c:v>81.707999999999998</c:v>
                </c:pt>
                <c:pt idx="2887">
                  <c:v>82.301000000000002</c:v>
                </c:pt>
                <c:pt idx="2888">
                  <c:v>78.031000000000006</c:v>
                </c:pt>
                <c:pt idx="2889">
                  <c:v>73.322000000000003</c:v>
                </c:pt>
                <c:pt idx="2890">
                  <c:v>79.194999999999993</c:v>
                </c:pt>
                <c:pt idx="2891">
                  <c:v>83.066000000000003</c:v>
                </c:pt>
                <c:pt idx="2892">
                  <c:v>64.816999999999993</c:v>
                </c:pt>
                <c:pt idx="2893">
                  <c:v>70.957999999999998</c:v>
                </c:pt>
                <c:pt idx="2894">
                  <c:v>58.11</c:v>
                </c:pt>
                <c:pt idx="2895">
                  <c:v>56.981000000000002</c:v>
                </c:pt>
                <c:pt idx="2896">
                  <c:v>65.549000000000007</c:v>
                </c:pt>
                <c:pt idx="2897">
                  <c:v>50.491999999999997</c:v>
                </c:pt>
                <c:pt idx="2898">
                  <c:v>66.893000000000001</c:v>
                </c:pt>
                <c:pt idx="2899">
                  <c:v>55.341000000000001</c:v>
                </c:pt>
                <c:pt idx="2900">
                  <c:v>70.414000000000001</c:v>
                </c:pt>
                <c:pt idx="2901">
                  <c:v>70.257000000000005</c:v>
                </c:pt>
                <c:pt idx="2902">
                  <c:v>62.338000000000001</c:v>
                </c:pt>
                <c:pt idx="2903">
                  <c:v>71.930000000000007</c:v>
                </c:pt>
                <c:pt idx="2904">
                  <c:v>74.228999999999999</c:v>
                </c:pt>
                <c:pt idx="2905">
                  <c:v>73.64</c:v>
                </c:pt>
                <c:pt idx="2906">
                  <c:v>74.436999999999998</c:v>
                </c:pt>
                <c:pt idx="2907">
                  <c:v>72.602000000000004</c:v>
                </c:pt>
                <c:pt idx="2908">
                  <c:v>71.725999999999999</c:v>
                </c:pt>
                <c:pt idx="2909">
                  <c:v>71.23</c:v>
                </c:pt>
                <c:pt idx="2910">
                  <c:v>70.653999999999996</c:v>
                </c:pt>
                <c:pt idx="2911">
                  <c:v>67.277000000000001</c:v>
                </c:pt>
                <c:pt idx="2912">
                  <c:v>68.856999999999999</c:v>
                </c:pt>
                <c:pt idx="2913">
                  <c:v>67.935000000000002</c:v>
                </c:pt>
                <c:pt idx="2914">
                  <c:v>72.662999999999997</c:v>
                </c:pt>
                <c:pt idx="2915">
                  <c:v>70.531000000000006</c:v>
                </c:pt>
                <c:pt idx="2916">
                  <c:v>71.778000000000006</c:v>
                </c:pt>
                <c:pt idx="2917">
                  <c:v>76.343000000000004</c:v>
                </c:pt>
                <c:pt idx="2918">
                  <c:v>78.495000000000005</c:v>
                </c:pt>
                <c:pt idx="2919">
                  <c:v>75.566999999999993</c:v>
                </c:pt>
                <c:pt idx="2920">
                  <c:v>74.992000000000004</c:v>
                </c:pt>
                <c:pt idx="2921">
                  <c:v>68.578999999999994</c:v>
                </c:pt>
                <c:pt idx="2922">
                  <c:v>43.457000000000001</c:v>
                </c:pt>
                <c:pt idx="2923">
                  <c:v>23.334</c:v>
                </c:pt>
                <c:pt idx="2924">
                  <c:v>65.052000000000007</c:v>
                </c:pt>
                <c:pt idx="2925">
                  <c:v>75.316000000000003</c:v>
                </c:pt>
                <c:pt idx="2926">
                  <c:v>78.554000000000002</c:v>
                </c:pt>
                <c:pt idx="2927">
                  <c:v>77.569999999999993</c:v>
                </c:pt>
                <c:pt idx="2928">
                  <c:v>78.912000000000006</c:v>
                </c:pt>
                <c:pt idx="2929">
                  <c:v>79.09</c:v>
                </c:pt>
                <c:pt idx="2930">
                  <c:v>78.826999999999998</c:v>
                </c:pt>
                <c:pt idx="2931">
                  <c:v>80.546999999999997</c:v>
                </c:pt>
                <c:pt idx="2932">
                  <c:v>80.141000000000005</c:v>
                </c:pt>
                <c:pt idx="2933">
                  <c:v>78.088999999999999</c:v>
                </c:pt>
                <c:pt idx="2934">
                  <c:v>77.989999999999995</c:v>
                </c:pt>
                <c:pt idx="2935">
                  <c:v>78.099999999999994</c:v>
                </c:pt>
                <c:pt idx="2936">
                  <c:v>79.052000000000007</c:v>
                </c:pt>
                <c:pt idx="2937">
                  <c:v>77.748999999999995</c:v>
                </c:pt>
                <c:pt idx="2938">
                  <c:v>76.510000000000005</c:v>
                </c:pt>
                <c:pt idx="2939">
                  <c:v>82.052999999999997</c:v>
                </c:pt>
                <c:pt idx="2940">
                  <c:v>68.804000000000002</c:v>
                </c:pt>
                <c:pt idx="2941">
                  <c:v>64.391999999999996</c:v>
                </c:pt>
                <c:pt idx="2942">
                  <c:v>83.653000000000006</c:v>
                </c:pt>
                <c:pt idx="2943">
                  <c:v>73.867000000000004</c:v>
                </c:pt>
                <c:pt idx="2944">
                  <c:v>79.608999999999995</c:v>
                </c:pt>
                <c:pt idx="2945">
                  <c:v>71.155000000000001</c:v>
                </c:pt>
                <c:pt idx="2946">
                  <c:v>68.691999999999993</c:v>
                </c:pt>
                <c:pt idx="2947">
                  <c:v>56.947000000000003</c:v>
                </c:pt>
                <c:pt idx="2948">
                  <c:v>73.590999999999994</c:v>
                </c:pt>
                <c:pt idx="2949">
                  <c:v>72.929000000000002</c:v>
                </c:pt>
                <c:pt idx="2950">
                  <c:v>79.084000000000003</c:v>
                </c:pt>
                <c:pt idx="2951">
                  <c:v>73.177999999999997</c:v>
                </c:pt>
                <c:pt idx="2952">
                  <c:v>63.36</c:v>
                </c:pt>
                <c:pt idx="2953">
                  <c:v>82.671000000000006</c:v>
                </c:pt>
                <c:pt idx="2954">
                  <c:v>71.126000000000005</c:v>
                </c:pt>
                <c:pt idx="2955">
                  <c:v>62.076999999999998</c:v>
                </c:pt>
                <c:pt idx="2956">
                  <c:v>77.644999999999996</c:v>
                </c:pt>
                <c:pt idx="2957">
                  <c:v>65.97</c:v>
                </c:pt>
                <c:pt idx="2958">
                  <c:v>72.037000000000006</c:v>
                </c:pt>
                <c:pt idx="2959">
                  <c:v>81.628</c:v>
                </c:pt>
                <c:pt idx="2960">
                  <c:v>79.03</c:v>
                </c:pt>
                <c:pt idx="2961">
                  <c:v>82.709000000000003</c:v>
                </c:pt>
                <c:pt idx="2962">
                  <c:v>85.760999999999996</c:v>
                </c:pt>
                <c:pt idx="2963">
                  <c:v>81.182000000000002</c:v>
                </c:pt>
                <c:pt idx="2964">
                  <c:v>65.194000000000003</c:v>
                </c:pt>
                <c:pt idx="2965">
                  <c:v>71.242999999999995</c:v>
                </c:pt>
                <c:pt idx="2966">
                  <c:v>79.183000000000007</c:v>
                </c:pt>
                <c:pt idx="2967">
                  <c:v>67.436000000000007</c:v>
                </c:pt>
                <c:pt idx="2968">
                  <c:v>78.334000000000003</c:v>
                </c:pt>
                <c:pt idx="2969">
                  <c:v>73.664000000000001</c:v>
                </c:pt>
                <c:pt idx="2970">
                  <c:v>75.69</c:v>
                </c:pt>
                <c:pt idx="2971">
                  <c:v>70.605999999999995</c:v>
                </c:pt>
                <c:pt idx="2972">
                  <c:v>68.447999999999993</c:v>
                </c:pt>
                <c:pt idx="2973">
                  <c:v>80.742999999999995</c:v>
                </c:pt>
                <c:pt idx="2974">
                  <c:v>75.399000000000001</c:v>
                </c:pt>
                <c:pt idx="2975">
                  <c:v>83.938000000000002</c:v>
                </c:pt>
                <c:pt idx="2976">
                  <c:v>81.644999999999996</c:v>
                </c:pt>
                <c:pt idx="2977">
                  <c:v>75.965000000000003</c:v>
                </c:pt>
                <c:pt idx="2978">
                  <c:v>83.626999999999995</c:v>
                </c:pt>
                <c:pt idx="2979">
                  <c:v>68.257000000000005</c:v>
                </c:pt>
                <c:pt idx="2980">
                  <c:v>69.105000000000004</c:v>
                </c:pt>
                <c:pt idx="2981">
                  <c:v>69.459999999999994</c:v>
                </c:pt>
                <c:pt idx="2982">
                  <c:v>80.563999999999993</c:v>
                </c:pt>
                <c:pt idx="2983">
                  <c:v>78.37</c:v>
                </c:pt>
                <c:pt idx="2984">
                  <c:v>62.914999999999999</c:v>
                </c:pt>
                <c:pt idx="2985">
                  <c:v>74.804000000000002</c:v>
                </c:pt>
                <c:pt idx="2986">
                  <c:v>75.397999999999996</c:v>
                </c:pt>
                <c:pt idx="2987">
                  <c:v>67.025000000000006</c:v>
                </c:pt>
                <c:pt idx="2988">
                  <c:v>77.113</c:v>
                </c:pt>
                <c:pt idx="2989">
                  <c:v>84.718999999999994</c:v>
                </c:pt>
                <c:pt idx="2990">
                  <c:v>85.99</c:v>
                </c:pt>
                <c:pt idx="2991">
                  <c:v>88.210999999999999</c:v>
                </c:pt>
                <c:pt idx="2992">
                  <c:v>83.593999999999994</c:v>
                </c:pt>
                <c:pt idx="2993">
                  <c:v>84.731999999999999</c:v>
                </c:pt>
                <c:pt idx="2994">
                  <c:v>77.004000000000005</c:v>
                </c:pt>
                <c:pt idx="2995">
                  <c:v>83.600999999999999</c:v>
                </c:pt>
                <c:pt idx="2996">
                  <c:v>82.504000000000005</c:v>
                </c:pt>
                <c:pt idx="2997">
                  <c:v>76.234999999999999</c:v>
                </c:pt>
                <c:pt idx="2998">
                  <c:v>76.631</c:v>
                </c:pt>
                <c:pt idx="2999">
                  <c:v>63.579000000000001</c:v>
                </c:pt>
                <c:pt idx="3000">
                  <c:v>81.753</c:v>
                </c:pt>
                <c:pt idx="3001">
                  <c:v>72.778999999999996</c:v>
                </c:pt>
                <c:pt idx="3002">
                  <c:v>72.430999999999997</c:v>
                </c:pt>
                <c:pt idx="3003">
                  <c:v>65.292000000000002</c:v>
                </c:pt>
                <c:pt idx="3004">
                  <c:v>81.972999999999999</c:v>
                </c:pt>
                <c:pt idx="3005">
                  <c:v>85.23</c:v>
                </c:pt>
                <c:pt idx="3006">
                  <c:v>84.486999999999995</c:v>
                </c:pt>
                <c:pt idx="3007">
                  <c:v>89.549000000000007</c:v>
                </c:pt>
                <c:pt idx="3008">
                  <c:v>88.972999999999999</c:v>
                </c:pt>
                <c:pt idx="3009">
                  <c:v>86.087999999999994</c:v>
                </c:pt>
                <c:pt idx="3010">
                  <c:v>88.421000000000006</c:v>
                </c:pt>
                <c:pt idx="3011">
                  <c:v>89.513000000000005</c:v>
                </c:pt>
                <c:pt idx="3012">
                  <c:v>88.61</c:v>
                </c:pt>
                <c:pt idx="3013">
                  <c:v>89.027000000000001</c:v>
                </c:pt>
                <c:pt idx="3014">
                  <c:v>90.831999999999994</c:v>
                </c:pt>
                <c:pt idx="3015">
                  <c:v>90.033000000000001</c:v>
                </c:pt>
                <c:pt idx="3016">
                  <c:v>90.248999999999995</c:v>
                </c:pt>
                <c:pt idx="3017">
                  <c:v>87.790999999999997</c:v>
                </c:pt>
                <c:pt idx="3018">
                  <c:v>84.245999999999995</c:v>
                </c:pt>
                <c:pt idx="3019">
                  <c:v>80.551000000000002</c:v>
                </c:pt>
                <c:pt idx="3020">
                  <c:v>77.353999999999999</c:v>
                </c:pt>
                <c:pt idx="3021">
                  <c:v>72.013000000000005</c:v>
                </c:pt>
                <c:pt idx="3022">
                  <c:v>73.515000000000001</c:v>
                </c:pt>
                <c:pt idx="3023">
                  <c:v>82.748000000000005</c:v>
                </c:pt>
                <c:pt idx="3024">
                  <c:v>81.701999999999998</c:v>
                </c:pt>
                <c:pt idx="3025">
                  <c:v>79.745000000000005</c:v>
                </c:pt>
                <c:pt idx="3026">
                  <c:v>83.816000000000003</c:v>
                </c:pt>
                <c:pt idx="3027">
                  <c:v>87.176000000000002</c:v>
                </c:pt>
                <c:pt idx="3028">
                  <c:v>88.218999999999994</c:v>
                </c:pt>
                <c:pt idx="3029">
                  <c:v>89.671000000000006</c:v>
                </c:pt>
                <c:pt idx="3030">
                  <c:v>90.656000000000006</c:v>
                </c:pt>
                <c:pt idx="3031">
                  <c:v>91.009</c:v>
                </c:pt>
                <c:pt idx="3032">
                  <c:v>92.325000000000003</c:v>
                </c:pt>
                <c:pt idx="3033">
                  <c:v>92.129000000000005</c:v>
                </c:pt>
                <c:pt idx="3034">
                  <c:v>91.643000000000001</c:v>
                </c:pt>
                <c:pt idx="3035">
                  <c:v>91.787000000000006</c:v>
                </c:pt>
                <c:pt idx="3036">
                  <c:v>92.173000000000002</c:v>
                </c:pt>
                <c:pt idx="3037">
                  <c:v>91.653000000000006</c:v>
                </c:pt>
                <c:pt idx="3038">
                  <c:v>90.498000000000005</c:v>
                </c:pt>
                <c:pt idx="3039">
                  <c:v>89.983999999999995</c:v>
                </c:pt>
                <c:pt idx="3040">
                  <c:v>86.28</c:v>
                </c:pt>
                <c:pt idx="3041">
                  <c:v>81.715000000000003</c:v>
                </c:pt>
                <c:pt idx="3042">
                  <c:v>80.573999999999998</c:v>
                </c:pt>
                <c:pt idx="3043">
                  <c:v>72.542000000000002</c:v>
                </c:pt>
                <c:pt idx="3044">
                  <c:v>72.903999999999996</c:v>
                </c:pt>
                <c:pt idx="3045">
                  <c:v>84.028999999999996</c:v>
                </c:pt>
                <c:pt idx="3046">
                  <c:v>84.856999999999999</c:v>
                </c:pt>
                <c:pt idx="3047">
                  <c:v>88.135000000000005</c:v>
                </c:pt>
                <c:pt idx="3048">
                  <c:v>88.134</c:v>
                </c:pt>
                <c:pt idx="3049">
                  <c:v>88.68</c:v>
                </c:pt>
                <c:pt idx="3050">
                  <c:v>91.325000000000003</c:v>
                </c:pt>
                <c:pt idx="3051">
                  <c:v>91.831999999999994</c:v>
                </c:pt>
                <c:pt idx="3052">
                  <c:v>92.069000000000003</c:v>
                </c:pt>
                <c:pt idx="3053">
                  <c:v>93.638999999999996</c:v>
                </c:pt>
                <c:pt idx="3054">
                  <c:v>92.92</c:v>
                </c:pt>
                <c:pt idx="3055">
                  <c:v>91.988</c:v>
                </c:pt>
                <c:pt idx="3056">
                  <c:v>92.259</c:v>
                </c:pt>
                <c:pt idx="3057">
                  <c:v>91.099000000000004</c:v>
                </c:pt>
                <c:pt idx="3058">
                  <c:v>90.647999999999996</c:v>
                </c:pt>
                <c:pt idx="3059">
                  <c:v>90.613</c:v>
                </c:pt>
                <c:pt idx="3060">
                  <c:v>88.352000000000004</c:v>
                </c:pt>
                <c:pt idx="3061">
                  <c:v>87.778999999999996</c:v>
                </c:pt>
                <c:pt idx="3062">
                  <c:v>87.197999999999993</c:v>
                </c:pt>
                <c:pt idx="3063">
                  <c:v>82.864000000000004</c:v>
                </c:pt>
                <c:pt idx="3064">
                  <c:v>68.441000000000003</c:v>
                </c:pt>
                <c:pt idx="3065">
                  <c:v>82.218999999999994</c:v>
                </c:pt>
                <c:pt idx="3066">
                  <c:v>88.153999999999996</c:v>
                </c:pt>
                <c:pt idx="3067">
                  <c:v>86.177000000000007</c:v>
                </c:pt>
                <c:pt idx="3068">
                  <c:v>91.459000000000003</c:v>
                </c:pt>
                <c:pt idx="3069">
                  <c:v>89.616</c:v>
                </c:pt>
                <c:pt idx="3070">
                  <c:v>93.477000000000004</c:v>
                </c:pt>
                <c:pt idx="3071">
                  <c:v>93.495000000000005</c:v>
                </c:pt>
                <c:pt idx="3072">
                  <c:v>93.466999999999999</c:v>
                </c:pt>
                <c:pt idx="3073">
                  <c:v>91.802000000000007</c:v>
                </c:pt>
                <c:pt idx="3074">
                  <c:v>92.734999999999999</c:v>
                </c:pt>
                <c:pt idx="3075">
                  <c:v>95.001000000000005</c:v>
                </c:pt>
                <c:pt idx="3076">
                  <c:v>94.015000000000001</c:v>
                </c:pt>
                <c:pt idx="3077">
                  <c:v>93.198999999999998</c:v>
                </c:pt>
                <c:pt idx="3078">
                  <c:v>94.587999999999994</c:v>
                </c:pt>
                <c:pt idx="3079">
                  <c:v>91.656999999999996</c:v>
                </c:pt>
                <c:pt idx="3080">
                  <c:v>88.697999999999993</c:v>
                </c:pt>
                <c:pt idx="3081">
                  <c:v>88.146000000000001</c:v>
                </c:pt>
                <c:pt idx="3082">
                  <c:v>78.759</c:v>
                </c:pt>
                <c:pt idx="3083">
                  <c:v>76.106999999999999</c:v>
                </c:pt>
                <c:pt idx="3084">
                  <c:v>77.933999999999997</c:v>
                </c:pt>
                <c:pt idx="3085">
                  <c:v>77.757999999999996</c:v>
                </c:pt>
                <c:pt idx="3086">
                  <c:v>83.683999999999997</c:v>
                </c:pt>
                <c:pt idx="3087">
                  <c:v>83.331999999999994</c:v>
                </c:pt>
                <c:pt idx="3088">
                  <c:v>88.221999999999994</c:v>
                </c:pt>
                <c:pt idx="3089">
                  <c:v>92.16</c:v>
                </c:pt>
                <c:pt idx="3090">
                  <c:v>95.093000000000004</c:v>
                </c:pt>
                <c:pt idx="3091">
                  <c:v>96.98</c:v>
                </c:pt>
                <c:pt idx="3092">
                  <c:v>94.897999999999996</c:v>
                </c:pt>
                <c:pt idx="3093">
                  <c:v>96.438000000000002</c:v>
                </c:pt>
                <c:pt idx="3094">
                  <c:v>95.081999999999994</c:v>
                </c:pt>
                <c:pt idx="3095">
                  <c:v>97.046000000000006</c:v>
                </c:pt>
                <c:pt idx="3096">
                  <c:v>96.016000000000005</c:v>
                </c:pt>
                <c:pt idx="3097">
                  <c:v>95.073999999999998</c:v>
                </c:pt>
                <c:pt idx="3098">
                  <c:v>92.418000000000006</c:v>
                </c:pt>
                <c:pt idx="3099">
                  <c:v>92.415000000000006</c:v>
                </c:pt>
                <c:pt idx="3100">
                  <c:v>94.688999999999993</c:v>
                </c:pt>
                <c:pt idx="3101">
                  <c:v>92.352999999999994</c:v>
                </c:pt>
                <c:pt idx="3102">
                  <c:v>89.144000000000005</c:v>
                </c:pt>
                <c:pt idx="3103">
                  <c:v>89.77</c:v>
                </c:pt>
                <c:pt idx="3104">
                  <c:v>80.135000000000005</c:v>
                </c:pt>
                <c:pt idx="3105">
                  <c:v>75.5</c:v>
                </c:pt>
                <c:pt idx="3106">
                  <c:v>80.671000000000006</c:v>
                </c:pt>
                <c:pt idx="3107">
                  <c:v>89.894000000000005</c:v>
                </c:pt>
                <c:pt idx="3108">
                  <c:v>90.903999999999996</c:v>
                </c:pt>
                <c:pt idx="3109">
                  <c:v>90.456000000000003</c:v>
                </c:pt>
                <c:pt idx="3110">
                  <c:v>94.174000000000007</c:v>
                </c:pt>
                <c:pt idx="3111">
                  <c:v>95.531999999999996</c:v>
                </c:pt>
                <c:pt idx="3112">
                  <c:v>95.320999999999998</c:v>
                </c:pt>
                <c:pt idx="3113">
                  <c:v>96.168999999999997</c:v>
                </c:pt>
                <c:pt idx="3114">
                  <c:v>98.146000000000001</c:v>
                </c:pt>
                <c:pt idx="3115">
                  <c:v>99.045000000000002</c:v>
                </c:pt>
                <c:pt idx="3116">
                  <c:v>99.284000000000006</c:v>
                </c:pt>
                <c:pt idx="3117">
                  <c:v>97.713999999999999</c:v>
                </c:pt>
                <c:pt idx="3118">
                  <c:v>97.756</c:v>
                </c:pt>
                <c:pt idx="3119">
                  <c:v>95.801000000000002</c:v>
                </c:pt>
                <c:pt idx="3120">
                  <c:v>96.313999999999993</c:v>
                </c:pt>
                <c:pt idx="3121">
                  <c:v>94.923000000000002</c:v>
                </c:pt>
                <c:pt idx="3122">
                  <c:v>92.256</c:v>
                </c:pt>
                <c:pt idx="3123">
                  <c:v>86.096999999999994</c:v>
                </c:pt>
                <c:pt idx="3124">
                  <c:v>85.754999999999995</c:v>
                </c:pt>
                <c:pt idx="3125">
                  <c:v>87.328000000000003</c:v>
                </c:pt>
                <c:pt idx="3126">
                  <c:v>75.557000000000002</c:v>
                </c:pt>
                <c:pt idx="3127">
                  <c:v>78.692999999999998</c:v>
                </c:pt>
                <c:pt idx="3128">
                  <c:v>82.593999999999994</c:v>
                </c:pt>
                <c:pt idx="3129">
                  <c:v>90.269000000000005</c:v>
                </c:pt>
                <c:pt idx="3130">
                  <c:v>93.646000000000001</c:v>
                </c:pt>
                <c:pt idx="3131">
                  <c:v>94.597999999999999</c:v>
                </c:pt>
                <c:pt idx="3132">
                  <c:v>97.12</c:v>
                </c:pt>
                <c:pt idx="3133">
                  <c:v>97.405000000000001</c:v>
                </c:pt>
                <c:pt idx="3134">
                  <c:v>97.23</c:v>
                </c:pt>
                <c:pt idx="3135">
                  <c:v>98.527000000000001</c:v>
                </c:pt>
                <c:pt idx="3136">
                  <c:v>98.765000000000001</c:v>
                </c:pt>
                <c:pt idx="3137">
                  <c:v>98.415000000000006</c:v>
                </c:pt>
                <c:pt idx="3138">
                  <c:v>98.6</c:v>
                </c:pt>
                <c:pt idx="3139">
                  <c:v>99.301000000000002</c:v>
                </c:pt>
                <c:pt idx="3140">
                  <c:v>98.265000000000001</c:v>
                </c:pt>
                <c:pt idx="3141">
                  <c:v>98.126999999999995</c:v>
                </c:pt>
                <c:pt idx="3142">
                  <c:v>96.984999999999999</c:v>
                </c:pt>
                <c:pt idx="3143">
                  <c:v>94.176000000000002</c:v>
                </c:pt>
                <c:pt idx="3144">
                  <c:v>92.144999999999996</c:v>
                </c:pt>
                <c:pt idx="3145">
                  <c:v>88.799000000000007</c:v>
                </c:pt>
                <c:pt idx="3146">
                  <c:v>84.522999999999996</c:v>
                </c:pt>
                <c:pt idx="3147">
                  <c:v>66.572999999999993</c:v>
                </c:pt>
                <c:pt idx="3148">
                  <c:v>85.197999999999993</c:v>
                </c:pt>
                <c:pt idx="3149">
                  <c:v>88.736999999999995</c:v>
                </c:pt>
                <c:pt idx="3150">
                  <c:v>91.411000000000001</c:v>
                </c:pt>
                <c:pt idx="3151">
                  <c:v>93.366</c:v>
                </c:pt>
                <c:pt idx="3152">
                  <c:v>95.438000000000002</c:v>
                </c:pt>
                <c:pt idx="3153">
                  <c:v>96.537999999999997</c:v>
                </c:pt>
                <c:pt idx="3154">
                  <c:v>97.314999999999998</c:v>
                </c:pt>
                <c:pt idx="3155">
                  <c:v>98.165000000000006</c:v>
                </c:pt>
                <c:pt idx="3156">
                  <c:v>98.414000000000001</c:v>
                </c:pt>
                <c:pt idx="3157">
                  <c:v>99.084000000000003</c:v>
                </c:pt>
                <c:pt idx="3158">
                  <c:v>99.429000000000002</c:v>
                </c:pt>
                <c:pt idx="3159">
                  <c:v>99.266000000000005</c:v>
                </c:pt>
                <c:pt idx="3160">
                  <c:v>98.632999999999996</c:v>
                </c:pt>
                <c:pt idx="3161">
                  <c:v>98.323999999999998</c:v>
                </c:pt>
                <c:pt idx="3162">
                  <c:v>97.174999999999997</c:v>
                </c:pt>
                <c:pt idx="3163">
                  <c:v>94.671999999999997</c:v>
                </c:pt>
                <c:pt idx="3164">
                  <c:v>90.950999999999993</c:v>
                </c:pt>
                <c:pt idx="3165">
                  <c:v>91.826999999999998</c:v>
                </c:pt>
                <c:pt idx="3166">
                  <c:v>90.406999999999996</c:v>
                </c:pt>
                <c:pt idx="3167">
                  <c:v>74.843999999999994</c:v>
                </c:pt>
                <c:pt idx="3168">
                  <c:v>76.165000000000006</c:v>
                </c:pt>
                <c:pt idx="3169">
                  <c:v>88.141000000000005</c:v>
                </c:pt>
                <c:pt idx="3170">
                  <c:v>88.165999999999997</c:v>
                </c:pt>
                <c:pt idx="3171">
                  <c:v>92.853999999999999</c:v>
                </c:pt>
                <c:pt idx="3172">
                  <c:v>94.138999999999996</c:v>
                </c:pt>
                <c:pt idx="3173">
                  <c:v>96.63</c:v>
                </c:pt>
                <c:pt idx="3174">
                  <c:v>97.894000000000005</c:v>
                </c:pt>
                <c:pt idx="3175">
                  <c:v>96.671000000000006</c:v>
                </c:pt>
                <c:pt idx="3176">
                  <c:v>97.728999999999999</c:v>
                </c:pt>
                <c:pt idx="3177">
                  <c:v>97.852000000000004</c:v>
                </c:pt>
                <c:pt idx="3178">
                  <c:v>95.808000000000007</c:v>
                </c:pt>
                <c:pt idx="3179">
                  <c:v>96.906000000000006</c:v>
                </c:pt>
                <c:pt idx="3180">
                  <c:v>96.965000000000003</c:v>
                </c:pt>
                <c:pt idx="3181">
                  <c:v>95.412000000000006</c:v>
                </c:pt>
                <c:pt idx="3182">
                  <c:v>95.438999999999993</c:v>
                </c:pt>
                <c:pt idx="3183">
                  <c:v>93.436000000000007</c:v>
                </c:pt>
                <c:pt idx="3184">
                  <c:v>90.028999999999996</c:v>
                </c:pt>
                <c:pt idx="3185">
                  <c:v>88.997</c:v>
                </c:pt>
                <c:pt idx="3186">
                  <c:v>81.230999999999995</c:v>
                </c:pt>
                <c:pt idx="3187">
                  <c:v>79.608999999999995</c:v>
                </c:pt>
                <c:pt idx="3188">
                  <c:v>82.95</c:v>
                </c:pt>
                <c:pt idx="3189">
                  <c:v>85.058999999999997</c:v>
                </c:pt>
                <c:pt idx="3190">
                  <c:v>80.596000000000004</c:v>
                </c:pt>
                <c:pt idx="3191">
                  <c:v>79.433999999999997</c:v>
                </c:pt>
                <c:pt idx="3192">
                  <c:v>93.200999999999993</c:v>
                </c:pt>
                <c:pt idx="3193">
                  <c:v>91.03</c:v>
                </c:pt>
                <c:pt idx="3194">
                  <c:v>95.576999999999998</c:v>
                </c:pt>
                <c:pt idx="3195">
                  <c:v>92.372</c:v>
                </c:pt>
                <c:pt idx="3196">
                  <c:v>94.596000000000004</c:v>
                </c:pt>
                <c:pt idx="3197">
                  <c:v>94.635999999999996</c:v>
                </c:pt>
                <c:pt idx="3198">
                  <c:v>97.588999999999999</c:v>
                </c:pt>
                <c:pt idx="3199">
                  <c:v>96.909000000000006</c:v>
                </c:pt>
                <c:pt idx="3200">
                  <c:v>90.337999999999994</c:v>
                </c:pt>
                <c:pt idx="3201">
                  <c:v>91.49</c:v>
                </c:pt>
                <c:pt idx="3202">
                  <c:v>92.221000000000004</c:v>
                </c:pt>
                <c:pt idx="3203">
                  <c:v>83.37</c:v>
                </c:pt>
                <c:pt idx="3204">
                  <c:v>88.665999999999997</c:v>
                </c:pt>
                <c:pt idx="3205">
                  <c:v>90.01</c:v>
                </c:pt>
                <c:pt idx="3206">
                  <c:v>81.082999999999998</c:v>
                </c:pt>
                <c:pt idx="3207">
                  <c:v>86.218999999999994</c:v>
                </c:pt>
                <c:pt idx="3208">
                  <c:v>77.593999999999994</c:v>
                </c:pt>
                <c:pt idx="3209">
                  <c:v>86.239000000000004</c:v>
                </c:pt>
                <c:pt idx="3210">
                  <c:v>84.320999999999998</c:v>
                </c:pt>
                <c:pt idx="3211">
                  <c:v>88.578000000000003</c:v>
                </c:pt>
                <c:pt idx="3212">
                  <c:v>93.486999999999995</c:v>
                </c:pt>
                <c:pt idx="3213">
                  <c:v>93.084999999999994</c:v>
                </c:pt>
                <c:pt idx="3214">
                  <c:v>90.247</c:v>
                </c:pt>
                <c:pt idx="3215">
                  <c:v>86.063000000000002</c:v>
                </c:pt>
                <c:pt idx="3216">
                  <c:v>78.394999999999996</c:v>
                </c:pt>
                <c:pt idx="3217">
                  <c:v>92.289000000000001</c:v>
                </c:pt>
                <c:pt idx="3218">
                  <c:v>88.534999999999997</c:v>
                </c:pt>
                <c:pt idx="3219">
                  <c:v>93.82</c:v>
                </c:pt>
                <c:pt idx="3220">
                  <c:v>87.372</c:v>
                </c:pt>
                <c:pt idx="3221">
                  <c:v>89.19</c:v>
                </c:pt>
                <c:pt idx="3222">
                  <c:v>90.71</c:v>
                </c:pt>
                <c:pt idx="3223">
                  <c:v>95.143000000000001</c:v>
                </c:pt>
                <c:pt idx="3224">
                  <c:v>91.924000000000007</c:v>
                </c:pt>
                <c:pt idx="3225">
                  <c:v>71.457999999999998</c:v>
                </c:pt>
                <c:pt idx="3226">
                  <c:v>69.204999999999998</c:v>
                </c:pt>
                <c:pt idx="3227">
                  <c:v>75.608999999999995</c:v>
                </c:pt>
                <c:pt idx="3228">
                  <c:v>85.991</c:v>
                </c:pt>
                <c:pt idx="3229">
                  <c:v>63.792000000000002</c:v>
                </c:pt>
                <c:pt idx="3230">
                  <c:v>70.884</c:v>
                </c:pt>
                <c:pt idx="3231">
                  <c:v>83.897000000000006</c:v>
                </c:pt>
                <c:pt idx="3232">
                  <c:v>66.95</c:v>
                </c:pt>
                <c:pt idx="3233">
                  <c:v>80.356999999999999</c:v>
                </c:pt>
                <c:pt idx="3234">
                  <c:v>90.831000000000003</c:v>
                </c:pt>
                <c:pt idx="3235">
                  <c:v>87.8</c:v>
                </c:pt>
                <c:pt idx="3236">
                  <c:v>87.94</c:v>
                </c:pt>
                <c:pt idx="3237">
                  <c:v>91.421000000000006</c:v>
                </c:pt>
                <c:pt idx="3238">
                  <c:v>89.150999999999996</c:v>
                </c:pt>
                <c:pt idx="3239">
                  <c:v>62.854999999999997</c:v>
                </c:pt>
                <c:pt idx="3240">
                  <c:v>77.781999999999996</c:v>
                </c:pt>
                <c:pt idx="3241">
                  <c:v>63.637</c:v>
                </c:pt>
                <c:pt idx="3242">
                  <c:v>63.744999999999997</c:v>
                </c:pt>
                <c:pt idx="3243">
                  <c:v>78.168999999999997</c:v>
                </c:pt>
                <c:pt idx="3244">
                  <c:v>82.209000000000003</c:v>
                </c:pt>
                <c:pt idx="3245">
                  <c:v>80.88</c:v>
                </c:pt>
                <c:pt idx="3246">
                  <c:v>68.504999999999995</c:v>
                </c:pt>
                <c:pt idx="3247">
                  <c:v>83.608999999999995</c:v>
                </c:pt>
                <c:pt idx="3248">
                  <c:v>87.807000000000002</c:v>
                </c:pt>
                <c:pt idx="3249">
                  <c:v>76.992000000000004</c:v>
                </c:pt>
                <c:pt idx="3250">
                  <c:v>79.447999999999993</c:v>
                </c:pt>
                <c:pt idx="3251">
                  <c:v>82.06</c:v>
                </c:pt>
                <c:pt idx="3252">
                  <c:v>78.721000000000004</c:v>
                </c:pt>
                <c:pt idx="3253">
                  <c:v>78.474000000000004</c:v>
                </c:pt>
                <c:pt idx="3254">
                  <c:v>78.302000000000007</c:v>
                </c:pt>
                <c:pt idx="3255">
                  <c:v>79.176000000000002</c:v>
                </c:pt>
                <c:pt idx="3256">
                  <c:v>79.173000000000002</c:v>
                </c:pt>
                <c:pt idx="3257">
                  <c:v>67.825000000000003</c:v>
                </c:pt>
                <c:pt idx="3258">
                  <c:v>69.671000000000006</c:v>
                </c:pt>
                <c:pt idx="3259">
                  <c:v>70.975999999999999</c:v>
                </c:pt>
                <c:pt idx="3260">
                  <c:v>52.497</c:v>
                </c:pt>
                <c:pt idx="3261">
                  <c:v>80.932000000000002</c:v>
                </c:pt>
                <c:pt idx="3262">
                  <c:v>81.116</c:v>
                </c:pt>
                <c:pt idx="3263">
                  <c:v>74.986999999999995</c:v>
                </c:pt>
                <c:pt idx="3264">
                  <c:v>66.912999999999997</c:v>
                </c:pt>
                <c:pt idx="3265">
                  <c:v>75.028999999999996</c:v>
                </c:pt>
                <c:pt idx="3266">
                  <c:v>80.116</c:v>
                </c:pt>
                <c:pt idx="3267">
                  <c:v>69.275999999999996</c:v>
                </c:pt>
                <c:pt idx="3268">
                  <c:v>78.8</c:v>
                </c:pt>
                <c:pt idx="3269">
                  <c:v>73.736000000000004</c:v>
                </c:pt>
                <c:pt idx="3270">
                  <c:v>74.840999999999994</c:v>
                </c:pt>
                <c:pt idx="3271">
                  <c:v>73.492000000000004</c:v>
                </c:pt>
                <c:pt idx="3272">
                  <c:v>76.316000000000003</c:v>
                </c:pt>
                <c:pt idx="3273">
                  <c:v>79.445999999999998</c:v>
                </c:pt>
                <c:pt idx="3274">
                  <c:v>78.064999999999998</c:v>
                </c:pt>
                <c:pt idx="3275">
                  <c:v>72.537999999999997</c:v>
                </c:pt>
                <c:pt idx="3276">
                  <c:v>72.837999999999994</c:v>
                </c:pt>
                <c:pt idx="3277">
                  <c:v>76.042000000000002</c:v>
                </c:pt>
                <c:pt idx="3278">
                  <c:v>71.27</c:v>
                </c:pt>
                <c:pt idx="3279">
                  <c:v>67.591999999999999</c:v>
                </c:pt>
                <c:pt idx="3280">
                  <c:v>68.626000000000005</c:v>
                </c:pt>
                <c:pt idx="3281">
                  <c:v>67.486000000000004</c:v>
                </c:pt>
                <c:pt idx="3282">
                  <c:v>68.522999999999996</c:v>
                </c:pt>
                <c:pt idx="3283">
                  <c:v>68.965999999999994</c:v>
                </c:pt>
                <c:pt idx="3284">
                  <c:v>68.879000000000005</c:v>
                </c:pt>
                <c:pt idx="3285">
                  <c:v>68.11</c:v>
                </c:pt>
                <c:pt idx="3286">
                  <c:v>69.412999999999997</c:v>
                </c:pt>
                <c:pt idx="3287">
                  <c:v>66.177000000000007</c:v>
                </c:pt>
                <c:pt idx="3288">
                  <c:v>65.299000000000007</c:v>
                </c:pt>
                <c:pt idx="3289">
                  <c:v>55.51</c:v>
                </c:pt>
                <c:pt idx="3290">
                  <c:v>51.966000000000001</c:v>
                </c:pt>
                <c:pt idx="3291">
                  <c:v>60.350999999999999</c:v>
                </c:pt>
                <c:pt idx="3292">
                  <c:v>73.334999999999994</c:v>
                </c:pt>
                <c:pt idx="3293">
                  <c:v>77.180999999999997</c:v>
                </c:pt>
                <c:pt idx="3294">
                  <c:v>74.861000000000004</c:v>
                </c:pt>
                <c:pt idx="3295">
                  <c:v>75.218999999999994</c:v>
                </c:pt>
                <c:pt idx="3296">
                  <c:v>70.807000000000002</c:v>
                </c:pt>
                <c:pt idx="3297">
                  <c:v>64.741</c:v>
                </c:pt>
                <c:pt idx="3298">
                  <c:v>67.198999999999998</c:v>
                </c:pt>
                <c:pt idx="3299">
                  <c:v>61.29</c:v>
                </c:pt>
                <c:pt idx="3300">
                  <c:v>67.093999999999994</c:v>
                </c:pt>
                <c:pt idx="3301">
                  <c:v>72.647999999999996</c:v>
                </c:pt>
                <c:pt idx="3302">
                  <c:v>69.138000000000005</c:v>
                </c:pt>
                <c:pt idx="3303">
                  <c:v>71.176000000000002</c:v>
                </c:pt>
                <c:pt idx="3304">
                  <c:v>70.406999999999996</c:v>
                </c:pt>
                <c:pt idx="3305">
                  <c:v>68.521000000000001</c:v>
                </c:pt>
                <c:pt idx="3306">
                  <c:v>72.513999999999996</c:v>
                </c:pt>
                <c:pt idx="3307">
                  <c:v>70.561999999999998</c:v>
                </c:pt>
                <c:pt idx="3308">
                  <c:v>53.622</c:v>
                </c:pt>
                <c:pt idx="3309">
                  <c:v>55.898000000000003</c:v>
                </c:pt>
                <c:pt idx="3310">
                  <c:v>54.75</c:v>
                </c:pt>
                <c:pt idx="3311">
                  <c:v>62.210999999999999</c:v>
                </c:pt>
                <c:pt idx="3312">
                  <c:v>22.263999999999999</c:v>
                </c:pt>
                <c:pt idx="3313">
                  <c:v>58.79</c:v>
                </c:pt>
                <c:pt idx="3314">
                  <c:v>74.265000000000001</c:v>
                </c:pt>
                <c:pt idx="3315">
                  <c:v>73.328999999999994</c:v>
                </c:pt>
                <c:pt idx="3316">
                  <c:v>78.816000000000003</c:v>
                </c:pt>
                <c:pt idx="3317">
                  <c:v>78.540000000000006</c:v>
                </c:pt>
                <c:pt idx="3318">
                  <c:v>63.81</c:v>
                </c:pt>
                <c:pt idx="3319">
                  <c:v>70.766000000000005</c:v>
                </c:pt>
                <c:pt idx="3320">
                  <c:v>79.302999999999997</c:v>
                </c:pt>
                <c:pt idx="3321">
                  <c:v>67.884</c:v>
                </c:pt>
                <c:pt idx="3322">
                  <c:v>74.77</c:v>
                </c:pt>
                <c:pt idx="3323">
                  <c:v>55.119</c:v>
                </c:pt>
                <c:pt idx="3324">
                  <c:v>58.841999999999999</c:v>
                </c:pt>
                <c:pt idx="3325">
                  <c:v>81.563999999999993</c:v>
                </c:pt>
                <c:pt idx="3326">
                  <c:v>76.900999999999996</c:v>
                </c:pt>
                <c:pt idx="3327">
                  <c:v>70.153000000000006</c:v>
                </c:pt>
                <c:pt idx="3328">
                  <c:v>83.284999999999997</c:v>
                </c:pt>
                <c:pt idx="3329">
                  <c:v>71.994</c:v>
                </c:pt>
                <c:pt idx="3330">
                  <c:v>63.136000000000003</c:v>
                </c:pt>
                <c:pt idx="3331">
                  <c:v>76.528000000000006</c:v>
                </c:pt>
                <c:pt idx="3332">
                  <c:v>50.984999999999999</c:v>
                </c:pt>
                <c:pt idx="3333">
                  <c:v>65.049000000000007</c:v>
                </c:pt>
                <c:pt idx="3334">
                  <c:v>79.331000000000003</c:v>
                </c:pt>
                <c:pt idx="3335">
                  <c:v>74.382000000000005</c:v>
                </c:pt>
                <c:pt idx="3336">
                  <c:v>79.766999999999996</c:v>
                </c:pt>
                <c:pt idx="3337">
                  <c:v>83.47</c:v>
                </c:pt>
                <c:pt idx="3338">
                  <c:v>76.168999999999997</c:v>
                </c:pt>
                <c:pt idx="3339">
                  <c:v>71.272999999999996</c:v>
                </c:pt>
                <c:pt idx="3340">
                  <c:v>79.623000000000005</c:v>
                </c:pt>
                <c:pt idx="3341">
                  <c:v>83.703999999999994</c:v>
                </c:pt>
                <c:pt idx="3342">
                  <c:v>72.501999999999995</c:v>
                </c:pt>
                <c:pt idx="3343">
                  <c:v>83.573999999999998</c:v>
                </c:pt>
                <c:pt idx="3344">
                  <c:v>66.478999999999999</c:v>
                </c:pt>
                <c:pt idx="3345">
                  <c:v>82.379000000000005</c:v>
                </c:pt>
                <c:pt idx="3346">
                  <c:v>80.483000000000004</c:v>
                </c:pt>
                <c:pt idx="3347">
                  <c:v>79.838999999999999</c:v>
                </c:pt>
                <c:pt idx="3348">
                  <c:v>71.418999999999997</c:v>
                </c:pt>
                <c:pt idx="3349">
                  <c:v>62.719000000000001</c:v>
                </c:pt>
                <c:pt idx="3350">
                  <c:v>87.132000000000005</c:v>
                </c:pt>
                <c:pt idx="3351">
                  <c:v>85.536000000000001</c:v>
                </c:pt>
                <c:pt idx="3352">
                  <c:v>82.153999999999996</c:v>
                </c:pt>
                <c:pt idx="3353">
                  <c:v>86.682000000000002</c:v>
                </c:pt>
                <c:pt idx="3354">
                  <c:v>78.677999999999997</c:v>
                </c:pt>
                <c:pt idx="3355">
                  <c:v>68.435000000000002</c:v>
                </c:pt>
                <c:pt idx="3356">
                  <c:v>78.075000000000003</c:v>
                </c:pt>
                <c:pt idx="3357">
                  <c:v>75.534999999999997</c:v>
                </c:pt>
                <c:pt idx="3358">
                  <c:v>72.471000000000004</c:v>
                </c:pt>
                <c:pt idx="3359">
                  <c:v>73.587999999999994</c:v>
                </c:pt>
                <c:pt idx="3360">
                  <c:v>68.14</c:v>
                </c:pt>
                <c:pt idx="3361">
                  <c:v>71.146000000000001</c:v>
                </c:pt>
                <c:pt idx="3362">
                  <c:v>44.643000000000001</c:v>
                </c:pt>
                <c:pt idx="3363">
                  <c:v>75.436999999999998</c:v>
                </c:pt>
                <c:pt idx="3364">
                  <c:v>84.433999999999997</c:v>
                </c:pt>
                <c:pt idx="3365">
                  <c:v>86.084999999999994</c:v>
                </c:pt>
                <c:pt idx="3366">
                  <c:v>88.491</c:v>
                </c:pt>
                <c:pt idx="3367">
                  <c:v>84.462999999999994</c:v>
                </c:pt>
                <c:pt idx="3368">
                  <c:v>85.748999999999995</c:v>
                </c:pt>
                <c:pt idx="3369">
                  <c:v>79.88</c:v>
                </c:pt>
                <c:pt idx="3370">
                  <c:v>85.387</c:v>
                </c:pt>
                <c:pt idx="3371">
                  <c:v>84.677000000000007</c:v>
                </c:pt>
                <c:pt idx="3372">
                  <c:v>80.546000000000006</c:v>
                </c:pt>
                <c:pt idx="3373">
                  <c:v>66.134</c:v>
                </c:pt>
                <c:pt idx="3374">
                  <c:v>71.552999999999997</c:v>
                </c:pt>
                <c:pt idx="3375">
                  <c:v>85.034999999999997</c:v>
                </c:pt>
                <c:pt idx="3376">
                  <c:v>80.444000000000003</c:v>
                </c:pt>
                <c:pt idx="3377">
                  <c:v>66.98</c:v>
                </c:pt>
                <c:pt idx="3378">
                  <c:v>73.771000000000001</c:v>
                </c:pt>
                <c:pt idx="3379">
                  <c:v>75.194999999999993</c:v>
                </c:pt>
                <c:pt idx="3380">
                  <c:v>80.951999999999998</c:v>
                </c:pt>
                <c:pt idx="3381">
                  <c:v>79.62</c:v>
                </c:pt>
                <c:pt idx="3382">
                  <c:v>87.23</c:v>
                </c:pt>
                <c:pt idx="3383">
                  <c:v>86.504999999999995</c:v>
                </c:pt>
                <c:pt idx="3384">
                  <c:v>82.421000000000006</c:v>
                </c:pt>
                <c:pt idx="3385">
                  <c:v>85.828999999999994</c:v>
                </c:pt>
                <c:pt idx="3386">
                  <c:v>87.366</c:v>
                </c:pt>
                <c:pt idx="3387">
                  <c:v>86.242999999999995</c:v>
                </c:pt>
                <c:pt idx="3388">
                  <c:v>86.947000000000003</c:v>
                </c:pt>
                <c:pt idx="3389">
                  <c:v>88.89</c:v>
                </c:pt>
                <c:pt idx="3390">
                  <c:v>88.384</c:v>
                </c:pt>
                <c:pt idx="3391">
                  <c:v>88.789000000000001</c:v>
                </c:pt>
                <c:pt idx="3392">
                  <c:v>86.09</c:v>
                </c:pt>
                <c:pt idx="3393">
                  <c:v>81.927999999999997</c:v>
                </c:pt>
                <c:pt idx="3394">
                  <c:v>77.376999999999995</c:v>
                </c:pt>
                <c:pt idx="3395">
                  <c:v>73.290999999999997</c:v>
                </c:pt>
                <c:pt idx="3396">
                  <c:v>65.334000000000003</c:v>
                </c:pt>
                <c:pt idx="3397">
                  <c:v>75.751000000000005</c:v>
                </c:pt>
                <c:pt idx="3398">
                  <c:v>83.376000000000005</c:v>
                </c:pt>
                <c:pt idx="3399">
                  <c:v>82.087000000000003</c:v>
                </c:pt>
                <c:pt idx="3400">
                  <c:v>79.578999999999994</c:v>
                </c:pt>
                <c:pt idx="3401">
                  <c:v>83.286000000000001</c:v>
                </c:pt>
                <c:pt idx="3402">
                  <c:v>86.616</c:v>
                </c:pt>
                <c:pt idx="3403">
                  <c:v>87.504000000000005</c:v>
                </c:pt>
                <c:pt idx="3404">
                  <c:v>88.835999999999999</c:v>
                </c:pt>
                <c:pt idx="3405">
                  <c:v>89.771000000000001</c:v>
                </c:pt>
                <c:pt idx="3406">
                  <c:v>90.034000000000006</c:v>
                </c:pt>
                <c:pt idx="3407">
                  <c:v>91.367999999999995</c:v>
                </c:pt>
                <c:pt idx="3408">
                  <c:v>91.028000000000006</c:v>
                </c:pt>
                <c:pt idx="3409">
                  <c:v>90.397000000000006</c:v>
                </c:pt>
                <c:pt idx="3410">
                  <c:v>90.471999999999994</c:v>
                </c:pt>
                <c:pt idx="3411">
                  <c:v>90.837999999999994</c:v>
                </c:pt>
                <c:pt idx="3412">
                  <c:v>90.128</c:v>
                </c:pt>
                <c:pt idx="3413">
                  <c:v>88.632000000000005</c:v>
                </c:pt>
                <c:pt idx="3414">
                  <c:v>87.924999999999997</c:v>
                </c:pt>
                <c:pt idx="3415">
                  <c:v>82.766999999999996</c:v>
                </c:pt>
                <c:pt idx="3416">
                  <c:v>74.781000000000006</c:v>
                </c:pt>
                <c:pt idx="3417">
                  <c:v>71.816000000000003</c:v>
                </c:pt>
                <c:pt idx="3418">
                  <c:v>80.903000000000006</c:v>
                </c:pt>
                <c:pt idx="3419">
                  <c:v>80.903000000000006</c:v>
                </c:pt>
                <c:pt idx="3420">
                  <c:v>87.01</c:v>
                </c:pt>
                <c:pt idx="3421">
                  <c:v>87.602999999999994</c:v>
                </c:pt>
                <c:pt idx="3422">
                  <c:v>90.036000000000001</c:v>
                </c:pt>
                <c:pt idx="3423">
                  <c:v>89.936999999999998</c:v>
                </c:pt>
                <c:pt idx="3424">
                  <c:v>90.308000000000007</c:v>
                </c:pt>
                <c:pt idx="3425">
                  <c:v>92.475999999999999</c:v>
                </c:pt>
                <c:pt idx="3426">
                  <c:v>92.822999999999993</c:v>
                </c:pt>
                <c:pt idx="3427">
                  <c:v>92.935000000000002</c:v>
                </c:pt>
                <c:pt idx="3428">
                  <c:v>94.290999999999997</c:v>
                </c:pt>
                <c:pt idx="3429">
                  <c:v>93.55</c:v>
                </c:pt>
                <c:pt idx="3430">
                  <c:v>92.626000000000005</c:v>
                </c:pt>
                <c:pt idx="3431">
                  <c:v>92.686999999999998</c:v>
                </c:pt>
                <c:pt idx="3432">
                  <c:v>91.501999999999995</c:v>
                </c:pt>
                <c:pt idx="3433">
                  <c:v>90.897999999999996</c:v>
                </c:pt>
                <c:pt idx="3434">
                  <c:v>90.747</c:v>
                </c:pt>
                <c:pt idx="3435">
                  <c:v>88.322000000000003</c:v>
                </c:pt>
                <c:pt idx="3436">
                  <c:v>87.477999999999994</c:v>
                </c:pt>
                <c:pt idx="3437">
                  <c:v>86.620999999999995</c:v>
                </c:pt>
                <c:pt idx="3438">
                  <c:v>81.540000000000006</c:v>
                </c:pt>
                <c:pt idx="3439">
                  <c:v>36.503999999999998</c:v>
                </c:pt>
                <c:pt idx="3440">
                  <c:v>84.227999999999994</c:v>
                </c:pt>
                <c:pt idx="3441">
                  <c:v>89.313999999999993</c:v>
                </c:pt>
                <c:pt idx="3442">
                  <c:v>87.876999999999995</c:v>
                </c:pt>
                <c:pt idx="3443">
                  <c:v>92.119</c:v>
                </c:pt>
                <c:pt idx="3444">
                  <c:v>90.876999999999995</c:v>
                </c:pt>
                <c:pt idx="3445">
                  <c:v>94.418000000000006</c:v>
                </c:pt>
                <c:pt idx="3446">
                  <c:v>94.516000000000005</c:v>
                </c:pt>
                <c:pt idx="3447">
                  <c:v>94.525999999999996</c:v>
                </c:pt>
                <c:pt idx="3448">
                  <c:v>93.177000000000007</c:v>
                </c:pt>
                <c:pt idx="3449">
                  <c:v>94.003</c:v>
                </c:pt>
                <c:pt idx="3450">
                  <c:v>95.989000000000004</c:v>
                </c:pt>
                <c:pt idx="3451">
                  <c:v>95.164000000000001</c:v>
                </c:pt>
                <c:pt idx="3452">
                  <c:v>94.39</c:v>
                </c:pt>
                <c:pt idx="3453">
                  <c:v>95.552999999999997</c:v>
                </c:pt>
                <c:pt idx="3454">
                  <c:v>92.975999999999999</c:v>
                </c:pt>
                <c:pt idx="3455">
                  <c:v>90.515000000000001</c:v>
                </c:pt>
                <c:pt idx="3456">
                  <c:v>90.025000000000006</c:v>
                </c:pt>
                <c:pt idx="3457">
                  <c:v>83.447999999999993</c:v>
                </c:pt>
                <c:pt idx="3458">
                  <c:v>81.614000000000004</c:v>
                </c:pt>
                <c:pt idx="3459">
                  <c:v>82.561000000000007</c:v>
                </c:pt>
                <c:pt idx="3460">
                  <c:v>68.923000000000002</c:v>
                </c:pt>
                <c:pt idx="3461">
                  <c:v>80.468000000000004</c:v>
                </c:pt>
                <c:pt idx="3462">
                  <c:v>80.364999999999995</c:v>
                </c:pt>
                <c:pt idx="3463">
                  <c:v>86.966999999999999</c:v>
                </c:pt>
                <c:pt idx="3464">
                  <c:v>91.540999999999997</c:v>
                </c:pt>
                <c:pt idx="3465">
                  <c:v>94.730999999999995</c:v>
                </c:pt>
                <c:pt idx="3466">
                  <c:v>96.742999999999995</c:v>
                </c:pt>
                <c:pt idx="3467">
                  <c:v>94.715999999999994</c:v>
                </c:pt>
                <c:pt idx="3468">
                  <c:v>96.332999999999998</c:v>
                </c:pt>
                <c:pt idx="3469">
                  <c:v>95.09</c:v>
                </c:pt>
                <c:pt idx="3470">
                  <c:v>96.739000000000004</c:v>
                </c:pt>
                <c:pt idx="3471">
                  <c:v>96.099000000000004</c:v>
                </c:pt>
                <c:pt idx="3472">
                  <c:v>95.302999999999997</c:v>
                </c:pt>
                <c:pt idx="3473">
                  <c:v>92.906000000000006</c:v>
                </c:pt>
                <c:pt idx="3474">
                  <c:v>93.001999999999995</c:v>
                </c:pt>
                <c:pt idx="3475">
                  <c:v>95.241</c:v>
                </c:pt>
                <c:pt idx="3476">
                  <c:v>93.156999999999996</c:v>
                </c:pt>
                <c:pt idx="3477">
                  <c:v>90.381</c:v>
                </c:pt>
                <c:pt idx="3478">
                  <c:v>91.093000000000004</c:v>
                </c:pt>
                <c:pt idx="3479">
                  <c:v>83.588999999999999</c:v>
                </c:pt>
                <c:pt idx="3480">
                  <c:v>61.01</c:v>
                </c:pt>
                <c:pt idx="3481">
                  <c:v>74.769000000000005</c:v>
                </c:pt>
                <c:pt idx="3482">
                  <c:v>88.105000000000004</c:v>
                </c:pt>
                <c:pt idx="3483">
                  <c:v>89.29</c:v>
                </c:pt>
                <c:pt idx="3484">
                  <c:v>88.679000000000002</c:v>
                </c:pt>
                <c:pt idx="3485">
                  <c:v>93.009</c:v>
                </c:pt>
                <c:pt idx="3486">
                  <c:v>94.516999999999996</c:v>
                </c:pt>
                <c:pt idx="3487">
                  <c:v>93.778999999999996</c:v>
                </c:pt>
                <c:pt idx="3488">
                  <c:v>95.248999999999995</c:v>
                </c:pt>
                <c:pt idx="3489">
                  <c:v>97.427999999999997</c:v>
                </c:pt>
                <c:pt idx="3490">
                  <c:v>98.436999999999998</c:v>
                </c:pt>
                <c:pt idx="3491">
                  <c:v>98.730999999999995</c:v>
                </c:pt>
                <c:pt idx="3492">
                  <c:v>97.076999999999998</c:v>
                </c:pt>
                <c:pt idx="3493">
                  <c:v>97.137</c:v>
                </c:pt>
                <c:pt idx="3494">
                  <c:v>95.046000000000006</c:v>
                </c:pt>
                <c:pt idx="3495">
                  <c:v>95.653000000000006</c:v>
                </c:pt>
                <c:pt idx="3496">
                  <c:v>94.227000000000004</c:v>
                </c:pt>
                <c:pt idx="3497">
                  <c:v>91.097999999999999</c:v>
                </c:pt>
                <c:pt idx="3498">
                  <c:v>84.409000000000006</c:v>
                </c:pt>
                <c:pt idx="3499">
                  <c:v>84.281000000000006</c:v>
                </c:pt>
                <c:pt idx="3500">
                  <c:v>86.438000000000002</c:v>
                </c:pt>
                <c:pt idx="3501">
                  <c:v>72.941000000000003</c:v>
                </c:pt>
                <c:pt idx="3502">
                  <c:v>80.165999999999997</c:v>
                </c:pt>
                <c:pt idx="3503">
                  <c:v>83.114000000000004</c:v>
                </c:pt>
                <c:pt idx="3504">
                  <c:v>90.331999999999994</c:v>
                </c:pt>
                <c:pt idx="3505">
                  <c:v>93.576999999999998</c:v>
                </c:pt>
                <c:pt idx="3506">
                  <c:v>94.468999999999994</c:v>
                </c:pt>
                <c:pt idx="3507">
                  <c:v>96.983999999999995</c:v>
                </c:pt>
                <c:pt idx="3508">
                  <c:v>97.185000000000002</c:v>
                </c:pt>
                <c:pt idx="3509">
                  <c:v>96.92</c:v>
                </c:pt>
                <c:pt idx="3510">
                  <c:v>98.234999999999999</c:v>
                </c:pt>
                <c:pt idx="3511">
                  <c:v>98.486000000000004</c:v>
                </c:pt>
                <c:pt idx="3512">
                  <c:v>97.99</c:v>
                </c:pt>
                <c:pt idx="3513">
                  <c:v>98.176000000000002</c:v>
                </c:pt>
                <c:pt idx="3514">
                  <c:v>98.43</c:v>
                </c:pt>
                <c:pt idx="3515">
                  <c:v>97.686000000000007</c:v>
                </c:pt>
                <c:pt idx="3516">
                  <c:v>97.53</c:v>
                </c:pt>
                <c:pt idx="3517">
                  <c:v>96.248999999999995</c:v>
                </c:pt>
                <c:pt idx="3518">
                  <c:v>93.108000000000004</c:v>
                </c:pt>
                <c:pt idx="3519">
                  <c:v>90.852999999999994</c:v>
                </c:pt>
                <c:pt idx="3520">
                  <c:v>86.686000000000007</c:v>
                </c:pt>
                <c:pt idx="3521">
                  <c:v>80.215999999999994</c:v>
                </c:pt>
                <c:pt idx="3522">
                  <c:v>78.3</c:v>
                </c:pt>
                <c:pt idx="3523">
                  <c:v>87.897999999999996</c:v>
                </c:pt>
                <c:pt idx="3524">
                  <c:v>90.251000000000005</c:v>
                </c:pt>
                <c:pt idx="3525">
                  <c:v>92.736000000000004</c:v>
                </c:pt>
                <c:pt idx="3526">
                  <c:v>94.441999999999993</c:v>
                </c:pt>
                <c:pt idx="3527">
                  <c:v>96.274000000000001</c:v>
                </c:pt>
                <c:pt idx="3528">
                  <c:v>97.242000000000004</c:v>
                </c:pt>
                <c:pt idx="3529">
                  <c:v>97.951999999999998</c:v>
                </c:pt>
                <c:pt idx="3530">
                  <c:v>98.704999999999998</c:v>
                </c:pt>
                <c:pt idx="3531">
                  <c:v>98.891999999999996</c:v>
                </c:pt>
                <c:pt idx="3532">
                  <c:v>99.501000000000005</c:v>
                </c:pt>
                <c:pt idx="3533">
                  <c:v>99.741</c:v>
                </c:pt>
                <c:pt idx="3534">
                  <c:v>99.515000000000001</c:v>
                </c:pt>
                <c:pt idx="3535">
                  <c:v>98.882999999999996</c:v>
                </c:pt>
                <c:pt idx="3536">
                  <c:v>98.542000000000002</c:v>
                </c:pt>
                <c:pt idx="3537">
                  <c:v>97.337000000000003</c:v>
                </c:pt>
                <c:pt idx="3538">
                  <c:v>94.846999999999994</c:v>
                </c:pt>
                <c:pt idx="3539">
                  <c:v>91.034000000000006</c:v>
                </c:pt>
                <c:pt idx="3540">
                  <c:v>91.811999999999998</c:v>
                </c:pt>
                <c:pt idx="3541">
                  <c:v>89.813999999999993</c:v>
                </c:pt>
                <c:pt idx="3542">
                  <c:v>76.325999999999993</c:v>
                </c:pt>
                <c:pt idx="3543">
                  <c:v>78.111999999999995</c:v>
                </c:pt>
                <c:pt idx="3544">
                  <c:v>88.954999999999998</c:v>
                </c:pt>
                <c:pt idx="3545">
                  <c:v>89.218000000000004</c:v>
                </c:pt>
                <c:pt idx="3546">
                  <c:v>93.59</c:v>
                </c:pt>
                <c:pt idx="3547">
                  <c:v>94.828000000000003</c:v>
                </c:pt>
                <c:pt idx="3548">
                  <c:v>97.206999999999994</c:v>
                </c:pt>
                <c:pt idx="3549">
                  <c:v>98.414000000000001</c:v>
                </c:pt>
                <c:pt idx="3550">
                  <c:v>97.337999999999994</c:v>
                </c:pt>
                <c:pt idx="3551">
                  <c:v>97.908000000000001</c:v>
                </c:pt>
                <c:pt idx="3552">
                  <c:v>98.412000000000006</c:v>
                </c:pt>
                <c:pt idx="3553">
                  <c:v>96.584999999999994</c:v>
                </c:pt>
                <c:pt idx="3554">
                  <c:v>97.671000000000006</c:v>
                </c:pt>
                <c:pt idx="3555">
                  <c:v>97.76</c:v>
                </c:pt>
                <c:pt idx="3556">
                  <c:v>96.350999999999999</c:v>
                </c:pt>
                <c:pt idx="3557">
                  <c:v>96.382000000000005</c:v>
                </c:pt>
                <c:pt idx="3558">
                  <c:v>94.564999999999998</c:v>
                </c:pt>
                <c:pt idx="3559">
                  <c:v>91.733000000000004</c:v>
                </c:pt>
                <c:pt idx="3560">
                  <c:v>90.712999999999994</c:v>
                </c:pt>
                <c:pt idx="3561">
                  <c:v>84.44</c:v>
                </c:pt>
                <c:pt idx="3562">
                  <c:v>73.015000000000001</c:v>
                </c:pt>
                <c:pt idx="3563">
                  <c:v>78.858999999999995</c:v>
                </c:pt>
                <c:pt idx="3564">
                  <c:v>82.403999999999996</c:v>
                </c:pt>
                <c:pt idx="3565">
                  <c:v>76.786000000000001</c:v>
                </c:pt>
                <c:pt idx="3566">
                  <c:v>73.679000000000002</c:v>
                </c:pt>
                <c:pt idx="3567">
                  <c:v>92.486999999999995</c:v>
                </c:pt>
                <c:pt idx="3568">
                  <c:v>89.664000000000001</c:v>
                </c:pt>
                <c:pt idx="3569">
                  <c:v>95.132999999999996</c:v>
                </c:pt>
                <c:pt idx="3570">
                  <c:v>91.873999999999995</c:v>
                </c:pt>
                <c:pt idx="3571">
                  <c:v>94.334999999999994</c:v>
                </c:pt>
                <c:pt idx="3572">
                  <c:v>94.53</c:v>
                </c:pt>
                <c:pt idx="3573">
                  <c:v>97.608999999999995</c:v>
                </c:pt>
                <c:pt idx="3574">
                  <c:v>96.933000000000007</c:v>
                </c:pt>
                <c:pt idx="3575">
                  <c:v>90.346000000000004</c:v>
                </c:pt>
                <c:pt idx="3576">
                  <c:v>91.772999999999996</c:v>
                </c:pt>
                <c:pt idx="3577">
                  <c:v>92.436999999999998</c:v>
                </c:pt>
                <c:pt idx="3578">
                  <c:v>82.846000000000004</c:v>
                </c:pt>
                <c:pt idx="3579">
                  <c:v>89.591999999999999</c:v>
                </c:pt>
                <c:pt idx="3580">
                  <c:v>90.819000000000003</c:v>
                </c:pt>
                <c:pt idx="3581">
                  <c:v>83.417000000000002</c:v>
                </c:pt>
                <c:pt idx="3582">
                  <c:v>87.813999999999993</c:v>
                </c:pt>
                <c:pt idx="3583">
                  <c:v>80.835999999999999</c:v>
                </c:pt>
                <c:pt idx="3584">
                  <c:v>84.332999999999998</c:v>
                </c:pt>
                <c:pt idx="3585">
                  <c:v>81.37</c:v>
                </c:pt>
                <c:pt idx="3586">
                  <c:v>86.903000000000006</c:v>
                </c:pt>
                <c:pt idx="3587">
                  <c:v>92.367000000000004</c:v>
                </c:pt>
                <c:pt idx="3588">
                  <c:v>91.73</c:v>
                </c:pt>
                <c:pt idx="3589">
                  <c:v>88.319000000000003</c:v>
                </c:pt>
                <c:pt idx="3590">
                  <c:v>82.698999999999998</c:v>
                </c:pt>
                <c:pt idx="3591">
                  <c:v>65.893000000000001</c:v>
                </c:pt>
                <c:pt idx="3592">
                  <c:v>90.927999999999997</c:v>
                </c:pt>
                <c:pt idx="3593">
                  <c:v>86.384</c:v>
                </c:pt>
                <c:pt idx="3594">
                  <c:v>92.751999999999995</c:v>
                </c:pt>
                <c:pt idx="3595">
                  <c:v>83.620999999999995</c:v>
                </c:pt>
                <c:pt idx="3596">
                  <c:v>87.366</c:v>
                </c:pt>
                <c:pt idx="3597">
                  <c:v>89.363</c:v>
                </c:pt>
                <c:pt idx="3598">
                  <c:v>94.295000000000002</c:v>
                </c:pt>
                <c:pt idx="3599">
                  <c:v>90.599000000000004</c:v>
                </c:pt>
                <c:pt idx="3600">
                  <c:v>78.88</c:v>
                </c:pt>
                <c:pt idx="3601">
                  <c:v>62.143999999999998</c:v>
                </c:pt>
                <c:pt idx="3602">
                  <c:v>67.001999999999995</c:v>
                </c:pt>
                <c:pt idx="3603">
                  <c:v>87.396000000000001</c:v>
                </c:pt>
                <c:pt idx="3604">
                  <c:v>73.558999999999997</c:v>
                </c:pt>
                <c:pt idx="3605">
                  <c:v>52.82</c:v>
                </c:pt>
                <c:pt idx="3606">
                  <c:v>85.147000000000006</c:v>
                </c:pt>
                <c:pt idx="3607">
                  <c:v>51.192</c:v>
                </c:pt>
                <c:pt idx="3608">
                  <c:v>81.772999999999996</c:v>
                </c:pt>
                <c:pt idx="3609">
                  <c:v>91.091999999999999</c:v>
                </c:pt>
                <c:pt idx="3610">
                  <c:v>87.799000000000007</c:v>
                </c:pt>
                <c:pt idx="3611">
                  <c:v>87.745999999999995</c:v>
                </c:pt>
                <c:pt idx="3612">
                  <c:v>91.204999999999998</c:v>
                </c:pt>
                <c:pt idx="3613">
                  <c:v>88.694999999999993</c:v>
                </c:pt>
                <c:pt idx="3614">
                  <c:v>58.752000000000002</c:v>
                </c:pt>
                <c:pt idx="3615">
                  <c:v>73.927999999999997</c:v>
                </c:pt>
                <c:pt idx="3616">
                  <c:v>72.981999999999999</c:v>
                </c:pt>
                <c:pt idx="3617">
                  <c:v>73.566000000000003</c:v>
                </c:pt>
                <c:pt idx="3618">
                  <c:v>72.477999999999994</c:v>
                </c:pt>
                <c:pt idx="3619">
                  <c:v>78.632999999999996</c:v>
                </c:pt>
                <c:pt idx="3620">
                  <c:v>76.001999999999995</c:v>
                </c:pt>
                <c:pt idx="3621">
                  <c:v>67.415999999999997</c:v>
                </c:pt>
                <c:pt idx="3622">
                  <c:v>78.076999999999998</c:v>
                </c:pt>
                <c:pt idx="3623">
                  <c:v>85.563000000000002</c:v>
                </c:pt>
                <c:pt idx="3624">
                  <c:v>61.442999999999998</c:v>
                </c:pt>
                <c:pt idx="3625">
                  <c:v>83.638999999999996</c:v>
                </c:pt>
                <c:pt idx="3626">
                  <c:v>85.31</c:v>
                </c:pt>
                <c:pt idx="3627">
                  <c:v>83.23</c:v>
                </c:pt>
                <c:pt idx="3628">
                  <c:v>83.072000000000003</c:v>
                </c:pt>
                <c:pt idx="3629">
                  <c:v>82.79</c:v>
                </c:pt>
                <c:pt idx="3630">
                  <c:v>83.165000000000006</c:v>
                </c:pt>
                <c:pt idx="3631">
                  <c:v>83.131</c:v>
                </c:pt>
                <c:pt idx="3632">
                  <c:v>67.159000000000006</c:v>
                </c:pt>
                <c:pt idx="3633">
                  <c:v>65.040000000000006</c:v>
                </c:pt>
                <c:pt idx="3634">
                  <c:v>78.200999999999993</c:v>
                </c:pt>
                <c:pt idx="3635">
                  <c:v>71.965000000000003</c:v>
                </c:pt>
                <c:pt idx="3636">
                  <c:v>76.876000000000005</c:v>
                </c:pt>
                <c:pt idx="3637">
                  <c:v>77.656000000000006</c:v>
                </c:pt>
                <c:pt idx="3638">
                  <c:v>67.311000000000007</c:v>
                </c:pt>
                <c:pt idx="3639">
                  <c:v>54.533000000000001</c:v>
                </c:pt>
                <c:pt idx="3640">
                  <c:v>70.614000000000004</c:v>
                </c:pt>
                <c:pt idx="3641">
                  <c:v>78.388999999999996</c:v>
                </c:pt>
                <c:pt idx="3642">
                  <c:v>72.509</c:v>
                </c:pt>
                <c:pt idx="3643">
                  <c:v>79.507000000000005</c:v>
                </c:pt>
                <c:pt idx="3644">
                  <c:v>74.23</c:v>
                </c:pt>
                <c:pt idx="3645">
                  <c:v>74.551000000000002</c:v>
                </c:pt>
                <c:pt idx="3646">
                  <c:v>72.001000000000005</c:v>
                </c:pt>
                <c:pt idx="3647">
                  <c:v>74.753</c:v>
                </c:pt>
                <c:pt idx="3648">
                  <c:v>78.019000000000005</c:v>
                </c:pt>
                <c:pt idx="3649">
                  <c:v>75.084999999999994</c:v>
                </c:pt>
                <c:pt idx="3650">
                  <c:v>63.976999999999997</c:v>
                </c:pt>
                <c:pt idx="3651">
                  <c:v>62.027999999999999</c:v>
                </c:pt>
                <c:pt idx="3652">
                  <c:v>69.039000000000001</c:v>
                </c:pt>
                <c:pt idx="3653">
                  <c:v>50.286000000000001</c:v>
                </c:pt>
                <c:pt idx="3654">
                  <c:v>66.661000000000001</c:v>
                </c:pt>
                <c:pt idx="3655">
                  <c:v>67.358999999999995</c:v>
                </c:pt>
                <c:pt idx="3656">
                  <c:v>68.97</c:v>
                </c:pt>
                <c:pt idx="3657">
                  <c:v>68.361000000000004</c:v>
                </c:pt>
                <c:pt idx="3658">
                  <c:v>68.706999999999994</c:v>
                </c:pt>
                <c:pt idx="3659">
                  <c:v>67.646000000000001</c:v>
                </c:pt>
                <c:pt idx="3660">
                  <c:v>69.340999999999994</c:v>
                </c:pt>
                <c:pt idx="3661">
                  <c:v>67.700999999999993</c:v>
                </c:pt>
                <c:pt idx="3662">
                  <c:v>70.751999999999995</c:v>
                </c:pt>
                <c:pt idx="3663">
                  <c:v>71.468999999999994</c:v>
                </c:pt>
                <c:pt idx="3664">
                  <c:v>75.600999999999999</c:v>
                </c:pt>
                <c:pt idx="3665">
                  <c:v>75.120999999999995</c:v>
                </c:pt>
                <c:pt idx="3666">
                  <c:v>76.156000000000006</c:v>
                </c:pt>
                <c:pt idx="3667">
                  <c:v>80.003</c:v>
                </c:pt>
                <c:pt idx="3668">
                  <c:v>81.763999999999996</c:v>
                </c:pt>
                <c:pt idx="3669">
                  <c:v>80.126999999999995</c:v>
                </c:pt>
                <c:pt idx="3670">
                  <c:v>80.173000000000002</c:v>
                </c:pt>
                <c:pt idx="3671">
                  <c:v>77.600999999999999</c:v>
                </c:pt>
                <c:pt idx="3672">
                  <c:v>74.599000000000004</c:v>
                </c:pt>
                <c:pt idx="3673">
                  <c:v>74.563999999999993</c:v>
                </c:pt>
                <c:pt idx="3674">
                  <c:v>71.451999999999998</c:v>
                </c:pt>
                <c:pt idx="3675">
                  <c:v>41.982999999999997</c:v>
                </c:pt>
                <c:pt idx="3676">
                  <c:v>68.156999999999996</c:v>
                </c:pt>
                <c:pt idx="3677">
                  <c:v>64.599999999999994</c:v>
                </c:pt>
                <c:pt idx="3678">
                  <c:v>69.302999999999997</c:v>
                </c:pt>
                <c:pt idx="3679">
                  <c:v>69.658000000000001</c:v>
                </c:pt>
                <c:pt idx="3680">
                  <c:v>69.123000000000005</c:v>
                </c:pt>
                <c:pt idx="3681">
                  <c:v>73.932000000000002</c:v>
                </c:pt>
                <c:pt idx="3682">
                  <c:v>73.2</c:v>
                </c:pt>
                <c:pt idx="3683">
                  <c:v>66.653999999999996</c:v>
                </c:pt>
                <c:pt idx="3684">
                  <c:v>69.236999999999995</c:v>
                </c:pt>
                <c:pt idx="3685">
                  <c:v>70.45</c:v>
                </c:pt>
                <c:pt idx="3686">
                  <c:v>72.790999999999997</c:v>
                </c:pt>
                <c:pt idx="3687">
                  <c:v>71.040999999999997</c:v>
                </c:pt>
                <c:pt idx="3688">
                  <c:v>69.677999999999997</c:v>
                </c:pt>
                <c:pt idx="3689">
                  <c:v>79.58</c:v>
                </c:pt>
                <c:pt idx="3690">
                  <c:v>47.378999999999998</c:v>
                </c:pt>
                <c:pt idx="3691">
                  <c:v>72.424999999999997</c:v>
                </c:pt>
                <c:pt idx="3692">
                  <c:v>82.53</c:v>
                </c:pt>
                <c:pt idx="3693">
                  <c:v>70.91</c:v>
                </c:pt>
                <c:pt idx="3694">
                  <c:v>78.775999999999996</c:v>
                </c:pt>
                <c:pt idx="3695">
                  <c:v>71.799000000000007</c:v>
                </c:pt>
                <c:pt idx="3696">
                  <c:v>69.043000000000006</c:v>
                </c:pt>
                <c:pt idx="3697">
                  <c:v>24.946999999999999</c:v>
                </c:pt>
                <c:pt idx="3698">
                  <c:v>75.695999999999998</c:v>
                </c:pt>
                <c:pt idx="3699">
                  <c:v>75.802999999999997</c:v>
                </c:pt>
                <c:pt idx="3700">
                  <c:v>77.001000000000005</c:v>
                </c:pt>
                <c:pt idx="3701">
                  <c:v>65.087000000000003</c:v>
                </c:pt>
                <c:pt idx="3702">
                  <c:v>63.241999999999997</c:v>
                </c:pt>
                <c:pt idx="3703">
                  <c:v>79.766999999999996</c:v>
                </c:pt>
                <c:pt idx="3704">
                  <c:v>59.423000000000002</c:v>
                </c:pt>
                <c:pt idx="3705">
                  <c:v>75.073999999999998</c:v>
                </c:pt>
                <c:pt idx="3706">
                  <c:v>69.427000000000007</c:v>
                </c:pt>
                <c:pt idx="3707">
                  <c:v>69.453000000000003</c:v>
                </c:pt>
                <c:pt idx="3708">
                  <c:v>57.942999999999998</c:v>
                </c:pt>
                <c:pt idx="3709">
                  <c:v>76.959000000000003</c:v>
                </c:pt>
                <c:pt idx="3710">
                  <c:v>70.197000000000003</c:v>
                </c:pt>
                <c:pt idx="3711">
                  <c:v>78.599999999999994</c:v>
                </c:pt>
                <c:pt idx="3712">
                  <c:v>82.628</c:v>
                </c:pt>
                <c:pt idx="3713">
                  <c:v>75.100999999999999</c:v>
                </c:pt>
                <c:pt idx="3714">
                  <c:v>72.548000000000002</c:v>
                </c:pt>
                <c:pt idx="3715">
                  <c:v>79.531000000000006</c:v>
                </c:pt>
                <c:pt idx="3716">
                  <c:v>83.433999999999997</c:v>
                </c:pt>
                <c:pt idx="3717">
                  <c:v>70.206999999999994</c:v>
                </c:pt>
                <c:pt idx="3718">
                  <c:v>82.495999999999995</c:v>
                </c:pt>
                <c:pt idx="3719">
                  <c:v>41.975999999999999</c:v>
                </c:pt>
                <c:pt idx="3720">
                  <c:v>80.236000000000004</c:v>
                </c:pt>
                <c:pt idx="3721">
                  <c:v>77.558999999999997</c:v>
                </c:pt>
                <c:pt idx="3722">
                  <c:v>75.918000000000006</c:v>
                </c:pt>
                <c:pt idx="3723">
                  <c:v>77.397999999999996</c:v>
                </c:pt>
                <c:pt idx="3724">
                  <c:v>67.242999999999995</c:v>
                </c:pt>
                <c:pt idx="3725">
                  <c:v>85.540999999999997</c:v>
                </c:pt>
                <c:pt idx="3726">
                  <c:v>83.245000000000005</c:v>
                </c:pt>
                <c:pt idx="3727">
                  <c:v>78.117999999999995</c:v>
                </c:pt>
                <c:pt idx="3728">
                  <c:v>84.454999999999998</c:v>
                </c:pt>
                <c:pt idx="3729">
                  <c:v>71.227000000000004</c:v>
                </c:pt>
                <c:pt idx="3730">
                  <c:v>66.997</c:v>
                </c:pt>
                <c:pt idx="3731">
                  <c:v>69.013999999999996</c:v>
                </c:pt>
                <c:pt idx="3732">
                  <c:v>80.984999999999999</c:v>
                </c:pt>
                <c:pt idx="3733">
                  <c:v>79.247</c:v>
                </c:pt>
                <c:pt idx="3734">
                  <c:v>42.695999999999998</c:v>
                </c:pt>
                <c:pt idx="3735">
                  <c:v>77.778000000000006</c:v>
                </c:pt>
                <c:pt idx="3736">
                  <c:v>78.783000000000001</c:v>
                </c:pt>
                <c:pt idx="3737">
                  <c:v>73.298000000000002</c:v>
                </c:pt>
                <c:pt idx="3738">
                  <c:v>80.308000000000007</c:v>
                </c:pt>
                <c:pt idx="3739">
                  <c:v>86.465000000000003</c:v>
                </c:pt>
                <c:pt idx="3740">
                  <c:v>87.415000000000006</c:v>
                </c:pt>
                <c:pt idx="3741">
                  <c:v>89.584000000000003</c:v>
                </c:pt>
                <c:pt idx="3742">
                  <c:v>85.977000000000004</c:v>
                </c:pt>
                <c:pt idx="3743">
                  <c:v>86.995000000000005</c:v>
                </c:pt>
                <c:pt idx="3744">
                  <c:v>82.061000000000007</c:v>
                </c:pt>
                <c:pt idx="3745">
                  <c:v>86.369</c:v>
                </c:pt>
                <c:pt idx="3746">
                  <c:v>85.561999999999998</c:v>
                </c:pt>
                <c:pt idx="3747">
                  <c:v>81.551000000000002</c:v>
                </c:pt>
                <c:pt idx="3748">
                  <c:v>60.448999999999998</c:v>
                </c:pt>
                <c:pt idx="3749">
                  <c:v>72.406000000000006</c:v>
                </c:pt>
                <c:pt idx="3750">
                  <c:v>84.831999999999994</c:v>
                </c:pt>
                <c:pt idx="3751">
                  <c:v>79.608000000000004</c:v>
                </c:pt>
                <c:pt idx="3752">
                  <c:v>59.671999999999997</c:v>
                </c:pt>
                <c:pt idx="3753">
                  <c:v>70.072999999999993</c:v>
                </c:pt>
                <c:pt idx="3754">
                  <c:v>78.135000000000005</c:v>
                </c:pt>
                <c:pt idx="3755">
                  <c:v>82.786000000000001</c:v>
                </c:pt>
                <c:pt idx="3756">
                  <c:v>82.061999999999998</c:v>
                </c:pt>
                <c:pt idx="3757">
                  <c:v>88.152000000000001</c:v>
                </c:pt>
                <c:pt idx="3758">
                  <c:v>87.826999999999998</c:v>
                </c:pt>
                <c:pt idx="3759">
                  <c:v>84.674999999999997</c:v>
                </c:pt>
                <c:pt idx="3760">
                  <c:v>87.584999999999994</c:v>
                </c:pt>
                <c:pt idx="3761">
                  <c:v>88.99</c:v>
                </c:pt>
                <c:pt idx="3762">
                  <c:v>88.14</c:v>
                </c:pt>
                <c:pt idx="3763">
                  <c:v>88.763000000000005</c:v>
                </c:pt>
                <c:pt idx="3764">
                  <c:v>90.375</c:v>
                </c:pt>
                <c:pt idx="3765">
                  <c:v>90.05</c:v>
                </c:pt>
                <c:pt idx="3766">
                  <c:v>90.335999999999999</c:v>
                </c:pt>
                <c:pt idx="3767">
                  <c:v>87.894999999999996</c:v>
                </c:pt>
                <c:pt idx="3768">
                  <c:v>84.864999999999995</c:v>
                </c:pt>
                <c:pt idx="3769">
                  <c:v>81.968999999999994</c:v>
                </c:pt>
                <c:pt idx="3770">
                  <c:v>79.69</c:v>
                </c:pt>
                <c:pt idx="3771">
                  <c:v>76.588999999999999</c:v>
                </c:pt>
                <c:pt idx="3772">
                  <c:v>63.92</c:v>
                </c:pt>
                <c:pt idx="3773">
                  <c:v>80.382000000000005</c:v>
                </c:pt>
                <c:pt idx="3774">
                  <c:v>78.340999999999994</c:v>
                </c:pt>
                <c:pt idx="3775">
                  <c:v>74.727000000000004</c:v>
                </c:pt>
                <c:pt idx="3776">
                  <c:v>80.855999999999995</c:v>
                </c:pt>
                <c:pt idx="3777">
                  <c:v>85.353999999999999</c:v>
                </c:pt>
                <c:pt idx="3778">
                  <c:v>86.513000000000005</c:v>
                </c:pt>
                <c:pt idx="3779">
                  <c:v>88.132999999999996</c:v>
                </c:pt>
                <c:pt idx="3780">
                  <c:v>89.242999999999995</c:v>
                </c:pt>
                <c:pt idx="3781">
                  <c:v>89.69</c:v>
                </c:pt>
                <c:pt idx="3782">
                  <c:v>91.123000000000005</c:v>
                </c:pt>
                <c:pt idx="3783">
                  <c:v>90.896000000000001</c:v>
                </c:pt>
                <c:pt idx="3784">
                  <c:v>90.016000000000005</c:v>
                </c:pt>
                <c:pt idx="3785">
                  <c:v>90.494</c:v>
                </c:pt>
                <c:pt idx="3786">
                  <c:v>91.046000000000006</c:v>
                </c:pt>
                <c:pt idx="3787">
                  <c:v>90.498000000000005</c:v>
                </c:pt>
                <c:pt idx="3788">
                  <c:v>89.286000000000001</c:v>
                </c:pt>
                <c:pt idx="3789">
                  <c:v>88.74</c:v>
                </c:pt>
                <c:pt idx="3790">
                  <c:v>84.421000000000006</c:v>
                </c:pt>
                <c:pt idx="3791">
                  <c:v>78.408000000000001</c:v>
                </c:pt>
                <c:pt idx="3792">
                  <c:v>77.462000000000003</c:v>
                </c:pt>
                <c:pt idx="3793">
                  <c:v>77.534000000000006</c:v>
                </c:pt>
                <c:pt idx="3794">
                  <c:v>76.808000000000007</c:v>
                </c:pt>
                <c:pt idx="3795">
                  <c:v>85.323999999999998</c:v>
                </c:pt>
                <c:pt idx="3796">
                  <c:v>85.89</c:v>
                </c:pt>
                <c:pt idx="3797">
                  <c:v>88.728999999999999</c:v>
                </c:pt>
                <c:pt idx="3798">
                  <c:v>88.611000000000004</c:v>
                </c:pt>
                <c:pt idx="3799">
                  <c:v>88.944999999999993</c:v>
                </c:pt>
                <c:pt idx="3800">
                  <c:v>91.445999999999998</c:v>
                </c:pt>
                <c:pt idx="3801">
                  <c:v>91.325999999999993</c:v>
                </c:pt>
                <c:pt idx="3802">
                  <c:v>91.86</c:v>
                </c:pt>
                <c:pt idx="3803">
                  <c:v>93.387</c:v>
                </c:pt>
                <c:pt idx="3804">
                  <c:v>92.587000000000003</c:v>
                </c:pt>
                <c:pt idx="3805">
                  <c:v>91.603999999999999</c:v>
                </c:pt>
                <c:pt idx="3806">
                  <c:v>91.754999999999995</c:v>
                </c:pt>
                <c:pt idx="3807">
                  <c:v>90.448999999999998</c:v>
                </c:pt>
                <c:pt idx="3808">
                  <c:v>89.837000000000003</c:v>
                </c:pt>
                <c:pt idx="3809">
                  <c:v>89.710999999999999</c:v>
                </c:pt>
                <c:pt idx="3810">
                  <c:v>86.935000000000002</c:v>
                </c:pt>
                <c:pt idx="3811">
                  <c:v>85.545000000000002</c:v>
                </c:pt>
                <c:pt idx="3812">
                  <c:v>85.162999999999997</c:v>
                </c:pt>
                <c:pt idx="3813">
                  <c:v>79.23</c:v>
                </c:pt>
                <c:pt idx="3814">
                  <c:v>68.231999999999999</c:v>
                </c:pt>
                <c:pt idx="3815">
                  <c:v>85.186000000000007</c:v>
                </c:pt>
                <c:pt idx="3816">
                  <c:v>89.864000000000004</c:v>
                </c:pt>
                <c:pt idx="3817">
                  <c:v>88.242999999999995</c:v>
                </c:pt>
                <c:pt idx="3818">
                  <c:v>92.317999999999998</c:v>
                </c:pt>
                <c:pt idx="3819">
                  <c:v>90.899000000000001</c:v>
                </c:pt>
                <c:pt idx="3820">
                  <c:v>94.384</c:v>
                </c:pt>
                <c:pt idx="3821">
                  <c:v>94.066000000000003</c:v>
                </c:pt>
                <c:pt idx="3822">
                  <c:v>94.308000000000007</c:v>
                </c:pt>
                <c:pt idx="3823">
                  <c:v>92.867000000000004</c:v>
                </c:pt>
                <c:pt idx="3824">
                  <c:v>93.706999999999994</c:v>
                </c:pt>
                <c:pt idx="3825">
                  <c:v>95.784000000000006</c:v>
                </c:pt>
                <c:pt idx="3826">
                  <c:v>94.777000000000001</c:v>
                </c:pt>
                <c:pt idx="3827">
                  <c:v>93.986999999999995</c:v>
                </c:pt>
                <c:pt idx="3828">
                  <c:v>94.796000000000006</c:v>
                </c:pt>
                <c:pt idx="3829">
                  <c:v>92.188999999999993</c:v>
                </c:pt>
                <c:pt idx="3830">
                  <c:v>89.367999999999995</c:v>
                </c:pt>
                <c:pt idx="3831">
                  <c:v>88.626999999999995</c:v>
                </c:pt>
                <c:pt idx="3832">
                  <c:v>80.156000000000006</c:v>
                </c:pt>
                <c:pt idx="3833">
                  <c:v>77.929000000000002</c:v>
                </c:pt>
                <c:pt idx="3834">
                  <c:v>78.88</c:v>
                </c:pt>
                <c:pt idx="3835">
                  <c:v>77.832999999999998</c:v>
                </c:pt>
                <c:pt idx="3836">
                  <c:v>83.491</c:v>
                </c:pt>
                <c:pt idx="3837">
                  <c:v>83.876000000000005</c:v>
                </c:pt>
                <c:pt idx="3838">
                  <c:v>88.322999999999993</c:v>
                </c:pt>
                <c:pt idx="3839">
                  <c:v>92.646000000000001</c:v>
                </c:pt>
                <c:pt idx="3840">
                  <c:v>95.484999999999999</c:v>
                </c:pt>
                <c:pt idx="3841">
                  <c:v>97.394000000000005</c:v>
                </c:pt>
                <c:pt idx="3842">
                  <c:v>95.522000000000006</c:v>
                </c:pt>
                <c:pt idx="3843">
                  <c:v>96.942999999999998</c:v>
                </c:pt>
                <c:pt idx="3844">
                  <c:v>95.748999999999995</c:v>
                </c:pt>
                <c:pt idx="3845">
                  <c:v>97.26</c:v>
                </c:pt>
                <c:pt idx="3846">
                  <c:v>96.6</c:v>
                </c:pt>
                <c:pt idx="3847">
                  <c:v>95.759</c:v>
                </c:pt>
                <c:pt idx="3848">
                  <c:v>92.965999999999994</c:v>
                </c:pt>
                <c:pt idx="3849">
                  <c:v>93.459000000000003</c:v>
                </c:pt>
                <c:pt idx="3850">
                  <c:v>95.587999999999994</c:v>
                </c:pt>
                <c:pt idx="3851">
                  <c:v>93.51</c:v>
                </c:pt>
                <c:pt idx="3852">
                  <c:v>90.772000000000006</c:v>
                </c:pt>
                <c:pt idx="3853">
                  <c:v>91.316000000000003</c:v>
                </c:pt>
                <c:pt idx="3854">
                  <c:v>83.896000000000001</c:v>
                </c:pt>
                <c:pt idx="3855">
                  <c:v>55.25</c:v>
                </c:pt>
                <c:pt idx="3856">
                  <c:v>74.507999999999996</c:v>
                </c:pt>
                <c:pt idx="3857">
                  <c:v>88.364000000000004</c:v>
                </c:pt>
                <c:pt idx="3858">
                  <c:v>89.784999999999997</c:v>
                </c:pt>
                <c:pt idx="3859">
                  <c:v>89.350999999999999</c:v>
                </c:pt>
                <c:pt idx="3860">
                  <c:v>93.54</c:v>
                </c:pt>
                <c:pt idx="3861">
                  <c:v>95.03</c:v>
                </c:pt>
                <c:pt idx="3862">
                  <c:v>94.391000000000005</c:v>
                </c:pt>
                <c:pt idx="3863">
                  <c:v>95.748000000000005</c:v>
                </c:pt>
                <c:pt idx="3864">
                  <c:v>97.882999999999996</c:v>
                </c:pt>
                <c:pt idx="3865">
                  <c:v>98.463999999999999</c:v>
                </c:pt>
                <c:pt idx="3866">
                  <c:v>99.075000000000003</c:v>
                </c:pt>
                <c:pt idx="3867">
                  <c:v>97.558000000000007</c:v>
                </c:pt>
                <c:pt idx="3868">
                  <c:v>97.710999999999999</c:v>
                </c:pt>
                <c:pt idx="3869">
                  <c:v>95.88</c:v>
                </c:pt>
                <c:pt idx="3870">
                  <c:v>96.394000000000005</c:v>
                </c:pt>
                <c:pt idx="3871">
                  <c:v>95.102999999999994</c:v>
                </c:pt>
                <c:pt idx="3872">
                  <c:v>92.206999999999994</c:v>
                </c:pt>
                <c:pt idx="3873">
                  <c:v>86.953999999999994</c:v>
                </c:pt>
                <c:pt idx="3874">
                  <c:v>86.558000000000007</c:v>
                </c:pt>
                <c:pt idx="3875">
                  <c:v>87.724000000000004</c:v>
                </c:pt>
                <c:pt idx="3876">
                  <c:v>78.506</c:v>
                </c:pt>
                <c:pt idx="3877">
                  <c:v>75.617999999999995</c:v>
                </c:pt>
                <c:pt idx="3878">
                  <c:v>80.340999999999994</c:v>
                </c:pt>
                <c:pt idx="3879">
                  <c:v>89.391000000000005</c:v>
                </c:pt>
                <c:pt idx="3880">
                  <c:v>92.963999999999999</c:v>
                </c:pt>
                <c:pt idx="3881">
                  <c:v>93.995999999999995</c:v>
                </c:pt>
                <c:pt idx="3882">
                  <c:v>96.247</c:v>
                </c:pt>
                <c:pt idx="3883">
                  <c:v>96.816000000000003</c:v>
                </c:pt>
                <c:pt idx="3884">
                  <c:v>96.623999999999995</c:v>
                </c:pt>
                <c:pt idx="3885">
                  <c:v>98.064999999999998</c:v>
                </c:pt>
                <c:pt idx="3886">
                  <c:v>98.379000000000005</c:v>
                </c:pt>
                <c:pt idx="3887">
                  <c:v>97.965999999999994</c:v>
                </c:pt>
                <c:pt idx="3888">
                  <c:v>98.186999999999998</c:v>
                </c:pt>
                <c:pt idx="3889">
                  <c:v>98.498000000000005</c:v>
                </c:pt>
                <c:pt idx="3890">
                  <c:v>97.775999999999996</c:v>
                </c:pt>
                <c:pt idx="3891">
                  <c:v>97.628</c:v>
                </c:pt>
                <c:pt idx="3892">
                  <c:v>96.012</c:v>
                </c:pt>
                <c:pt idx="3893">
                  <c:v>93.304000000000002</c:v>
                </c:pt>
                <c:pt idx="3894">
                  <c:v>91.293999999999997</c:v>
                </c:pt>
                <c:pt idx="3895">
                  <c:v>87.504000000000005</c:v>
                </c:pt>
                <c:pt idx="3896">
                  <c:v>82.320999999999998</c:v>
                </c:pt>
                <c:pt idx="3897">
                  <c:v>74.367000000000004</c:v>
                </c:pt>
                <c:pt idx="3898">
                  <c:v>86.641999999999996</c:v>
                </c:pt>
                <c:pt idx="3899">
                  <c:v>89.382000000000005</c:v>
                </c:pt>
                <c:pt idx="3900">
                  <c:v>91.863</c:v>
                </c:pt>
                <c:pt idx="3901">
                  <c:v>93.787999999999997</c:v>
                </c:pt>
                <c:pt idx="3902">
                  <c:v>95.316999999999993</c:v>
                </c:pt>
                <c:pt idx="3903">
                  <c:v>96.713999999999999</c:v>
                </c:pt>
                <c:pt idx="3904">
                  <c:v>97.468000000000004</c:v>
                </c:pt>
                <c:pt idx="3905">
                  <c:v>98.275000000000006</c:v>
                </c:pt>
                <c:pt idx="3906">
                  <c:v>98.491</c:v>
                </c:pt>
                <c:pt idx="3907">
                  <c:v>99.108000000000004</c:v>
                </c:pt>
                <c:pt idx="3908">
                  <c:v>99.382999999999996</c:v>
                </c:pt>
                <c:pt idx="3909">
                  <c:v>98.745999999999995</c:v>
                </c:pt>
                <c:pt idx="3910">
                  <c:v>98.48</c:v>
                </c:pt>
                <c:pt idx="3911">
                  <c:v>98.102000000000004</c:v>
                </c:pt>
                <c:pt idx="3912">
                  <c:v>96.805000000000007</c:v>
                </c:pt>
                <c:pt idx="3913">
                  <c:v>94.207999999999998</c:v>
                </c:pt>
                <c:pt idx="3914">
                  <c:v>90.186999999999998</c:v>
                </c:pt>
                <c:pt idx="3915">
                  <c:v>91.057000000000002</c:v>
                </c:pt>
                <c:pt idx="3916">
                  <c:v>88.944999999999993</c:v>
                </c:pt>
                <c:pt idx="3917">
                  <c:v>79.031000000000006</c:v>
                </c:pt>
                <c:pt idx="3918">
                  <c:v>80.481999999999999</c:v>
                </c:pt>
                <c:pt idx="3919">
                  <c:v>89.558999999999997</c:v>
                </c:pt>
                <c:pt idx="3920">
                  <c:v>89.688999999999993</c:v>
                </c:pt>
                <c:pt idx="3921">
                  <c:v>93.816999999999993</c:v>
                </c:pt>
                <c:pt idx="3922">
                  <c:v>95.045000000000002</c:v>
                </c:pt>
                <c:pt idx="3923">
                  <c:v>97.355000000000004</c:v>
                </c:pt>
                <c:pt idx="3924">
                  <c:v>98.501000000000005</c:v>
                </c:pt>
                <c:pt idx="3925">
                  <c:v>97.349000000000004</c:v>
                </c:pt>
                <c:pt idx="3926">
                  <c:v>97.855000000000004</c:v>
                </c:pt>
                <c:pt idx="3927">
                  <c:v>98.325000000000003</c:v>
                </c:pt>
                <c:pt idx="3928">
                  <c:v>96.418999999999997</c:v>
                </c:pt>
                <c:pt idx="3929">
                  <c:v>96.908000000000001</c:v>
                </c:pt>
                <c:pt idx="3930">
                  <c:v>97.480999999999995</c:v>
                </c:pt>
                <c:pt idx="3931">
                  <c:v>96.031000000000006</c:v>
                </c:pt>
                <c:pt idx="3932">
                  <c:v>96.078000000000003</c:v>
                </c:pt>
                <c:pt idx="3933">
                  <c:v>94.135999999999996</c:v>
                </c:pt>
                <c:pt idx="3934">
                  <c:v>90.95</c:v>
                </c:pt>
                <c:pt idx="3935">
                  <c:v>89.8</c:v>
                </c:pt>
                <c:pt idx="3936">
                  <c:v>81.635000000000005</c:v>
                </c:pt>
                <c:pt idx="3937">
                  <c:v>78.260999999999996</c:v>
                </c:pt>
                <c:pt idx="3938">
                  <c:v>82.366</c:v>
                </c:pt>
                <c:pt idx="3939">
                  <c:v>85.179000000000002</c:v>
                </c:pt>
                <c:pt idx="3940">
                  <c:v>81.450999999999993</c:v>
                </c:pt>
                <c:pt idx="3941">
                  <c:v>79.646000000000001</c:v>
                </c:pt>
                <c:pt idx="3942">
                  <c:v>93.442999999999998</c:v>
                </c:pt>
                <c:pt idx="3943">
                  <c:v>90.948999999999998</c:v>
                </c:pt>
                <c:pt idx="3944">
                  <c:v>95.775999999999996</c:v>
                </c:pt>
                <c:pt idx="3945">
                  <c:v>92.799000000000007</c:v>
                </c:pt>
                <c:pt idx="3946">
                  <c:v>94.552999999999997</c:v>
                </c:pt>
                <c:pt idx="3947">
                  <c:v>95.113</c:v>
                </c:pt>
                <c:pt idx="3948">
                  <c:v>98.036000000000001</c:v>
                </c:pt>
                <c:pt idx="3949">
                  <c:v>97.421000000000006</c:v>
                </c:pt>
                <c:pt idx="3950">
                  <c:v>91.352000000000004</c:v>
                </c:pt>
                <c:pt idx="3951">
                  <c:v>92.582999999999998</c:v>
                </c:pt>
                <c:pt idx="3952">
                  <c:v>93.111000000000004</c:v>
                </c:pt>
                <c:pt idx="3953">
                  <c:v>84.367999999999995</c:v>
                </c:pt>
                <c:pt idx="3954">
                  <c:v>90.302000000000007</c:v>
                </c:pt>
                <c:pt idx="3955">
                  <c:v>91.29</c:v>
                </c:pt>
                <c:pt idx="3956">
                  <c:v>82.986000000000004</c:v>
                </c:pt>
                <c:pt idx="3957">
                  <c:v>87.991</c:v>
                </c:pt>
                <c:pt idx="3958">
                  <c:v>81.180000000000007</c:v>
                </c:pt>
                <c:pt idx="3959">
                  <c:v>84.2</c:v>
                </c:pt>
                <c:pt idx="3960">
                  <c:v>81.55</c:v>
                </c:pt>
                <c:pt idx="3961">
                  <c:v>87.19</c:v>
                </c:pt>
                <c:pt idx="3962">
                  <c:v>92.587000000000003</c:v>
                </c:pt>
                <c:pt idx="3963">
                  <c:v>92.043000000000006</c:v>
                </c:pt>
                <c:pt idx="3964">
                  <c:v>88.878</c:v>
                </c:pt>
                <c:pt idx="3965">
                  <c:v>84.114000000000004</c:v>
                </c:pt>
                <c:pt idx="3966">
                  <c:v>73.641999999999996</c:v>
                </c:pt>
                <c:pt idx="3967">
                  <c:v>91.692999999999998</c:v>
                </c:pt>
                <c:pt idx="3968">
                  <c:v>87.8</c:v>
                </c:pt>
                <c:pt idx="3969">
                  <c:v>93.516999999999996</c:v>
                </c:pt>
                <c:pt idx="3970">
                  <c:v>85.683000000000007</c:v>
                </c:pt>
                <c:pt idx="3971">
                  <c:v>88.783000000000001</c:v>
                </c:pt>
                <c:pt idx="3972">
                  <c:v>90.51</c:v>
                </c:pt>
                <c:pt idx="3973">
                  <c:v>94.635999999999996</c:v>
                </c:pt>
                <c:pt idx="3974">
                  <c:v>91.632000000000005</c:v>
                </c:pt>
                <c:pt idx="3975">
                  <c:v>72.914000000000001</c:v>
                </c:pt>
                <c:pt idx="3976">
                  <c:v>70.396000000000001</c:v>
                </c:pt>
                <c:pt idx="3977">
                  <c:v>76.906999999999996</c:v>
                </c:pt>
                <c:pt idx="3978">
                  <c:v>85.436000000000007</c:v>
                </c:pt>
                <c:pt idx="3979">
                  <c:v>39.265999999999998</c:v>
                </c:pt>
                <c:pt idx="3980">
                  <c:v>72.245999999999995</c:v>
                </c:pt>
                <c:pt idx="3981">
                  <c:v>82.661000000000001</c:v>
                </c:pt>
                <c:pt idx="3982">
                  <c:v>73.168000000000006</c:v>
                </c:pt>
                <c:pt idx="3983">
                  <c:v>76.881</c:v>
                </c:pt>
                <c:pt idx="3984">
                  <c:v>90.27</c:v>
                </c:pt>
                <c:pt idx="3985">
                  <c:v>86.646000000000001</c:v>
                </c:pt>
                <c:pt idx="3986">
                  <c:v>86.680999999999997</c:v>
                </c:pt>
                <c:pt idx="3987">
                  <c:v>90.603999999999999</c:v>
                </c:pt>
                <c:pt idx="3988">
                  <c:v>87.991</c:v>
                </c:pt>
                <c:pt idx="3989">
                  <c:v>68.832999999999998</c:v>
                </c:pt>
                <c:pt idx="3990">
                  <c:v>69.003</c:v>
                </c:pt>
                <c:pt idx="3991">
                  <c:v>75.126999999999995</c:v>
                </c:pt>
                <c:pt idx="3992">
                  <c:v>74.808999999999997</c:v>
                </c:pt>
                <c:pt idx="3993">
                  <c:v>71.781000000000006</c:v>
                </c:pt>
                <c:pt idx="3994">
                  <c:v>78.691000000000003</c:v>
                </c:pt>
                <c:pt idx="3995">
                  <c:v>76.701999999999998</c:v>
                </c:pt>
                <c:pt idx="3996">
                  <c:v>62.125</c:v>
                </c:pt>
                <c:pt idx="3997">
                  <c:v>79.497</c:v>
                </c:pt>
                <c:pt idx="3998">
                  <c:v>86.314999999999998</c:v>
                </c:pt>
                <c:pt idx="3999">
                  <c:v>70.528000000000006</c:v>
                </c:pt>
                <c:pt idx="4000">
                  <c:v>82.355999999999995</c:v>
                </c:pt>
                <c:pt idx="4001">
                  <c:v>83.971000000000004</c:v>
                </c:pt>
                <c:pt idx="4002">
                  <c:v>81.293999999999997</c:v>
                </c:pt>
                <c:pt idx="4003">
                  <c:v>80.822999999999993</c:v>
                </c:pt>
                <c:pt idx="4004">
                  <c:v>80.308000000000007</c:v>
                </c:pt>
                <c:pt idx="4005">
                  <c:v>80.680999999999997</c:v>
                </c:pt>
                <c:pt idx="4006">
                  <c:v>80.477000000000004</c:v>
                </c:pt>
                <c:pt idx="4007">
                  <c:v>65.135000000000005</c:v>
                </c:pt>
                <c:pt idx="4008">
                  <c:v>67.692999999999998</c:v>
                </c:pt>
                <c:pt idx="4009">
                  <c:v>71.739999999999995</c:v>
                </c:pt>
                <c:pt idx="4010">
                  <c:v>51.523000000000003</c:v>
                </c:pt>
                <c:pt idx="4011">
                  <c:v>81.162000000000006</c:v>
                </c:pt>
                <c:pt idx="4012">
                  <c:v>81.611000000000004</c:v>
                </c:pt>
                <c:pt idx="4013">
                  <c:v>76.451999999999998</c:v>
                </c:pt>
                <c:pt idx="4014">
                  <c:v>71.363</c:v>
                </c:pt>
                <c:pt idx="4015">
                  <c:v>77.515000000000001</c:v>
                </c:pt>
                <c:pt idx="4016">
                  <c:v>81.8</c:v>
                </c:pt>
                <c:pt idx="4017">
                  <c:v>55.87</c:v>
                </c:pt>
                <c:pt idx="4018">
                  <c:v>75.271000000000001</c:v>
                </c:pt>
                <c:pt idx="4019">
                  <c:v>64.808999999999997</c:v>
                </c:pt>
                <c:pt idx="4020">
                  <c:v>66.533000000000001</c:v>
                </c:pt>
                <c:pt idx="4021">
                  <c:v>60.529000000000003</c:v>
                </c:pt>
                <c:pt idx="4022">
                  <c:v>69.376999999999995</c:v>
                </c:pt>
                <c:pt idx="4023">
                  <c:v>75.215999999999994</c:v>
                </c:pt>
                <c:pt idx="4024">
                  <c:v>71.638999999999996</c:v>
                </c:pt>
                <c:pt idx="4025">
                  <c:v>39.552999999999997</c:v>
                </c:pt>
                <c:pt idx="4026">
                  <c:v>48.904000000000003</c:v>
                </c:pt>
                <c:pt idx="4027">
                  <c:v>65.902000000000001</c:v>
                </c:pt>
                <c:pt idx="4028">
                  <c:v>57.256</c:v>
                </c:pt>
                <c:pt idx="4029">
                  <c:v>66.665000000000006</c:v>
                </c:pt>
                <c:pt idx="4030">
                  <c:v>65.325999999999993</c:v>
                </c:pt>
                <c:pt idx="4031">
                  <c:v>66.328999999999994</c:v>
                </c:pt>
                <c:pt idx="4032">
                  <c:v>64.337999999999994</c:v>
                </c:pt>
                <c:pt idx="4033">
                  <c:v>62.584000000000003</c:v>
                </c:pt>
                <c:pt idx="4034">
                  <c:v>55.396000000000001</c:v>
                </c:pt>
                <c:pt idx="4035">
                  <c:v>58.06</c:v>
                </c:pt>
                <c:pt idx="4036">
                  <c:v>28.277000000000001</c:v>
                </c:pt>
                <c:pt idx="4037">
                  <c:v>56.320999999999998</c:v>
                </c:pt>
                <c:pt idx="4038">
                  <c:v>54.478000000000002</c:v>
                </c:pt>
                <c:pt idx="4039">
                  <c:v>68.203000000000003</c:v>
                </c:pt>
                <c:pt idx="4040">
                  <c:v>66.442999999999998</c:v>
                </c:pt>
                <c:pt idx="4041">
                  <c:v>68.176000000000002</c:v>
                </c:pt>
                <c:pt idx="4042">
                  <c:v>75.509</c:v>
                </c:pt>
                <c:pt idx="4043">
                  <c:v>78.200999999999993</c:v>
                </c:pt>
                <c:pt idx="4044">
                  <c:v>75.179000000000002</c:v>
                </c:pt>
                <c:pt idx="4045">
                  <c:v>75.480999999999995</c:v>
                </c:pt>
                <c:pt idx="4046">
                  <c:v>70.167000000000002</c:v>
                </c:pt>
                <c:pt idx="4047">
                  <c:v>60.082000000000001</c:v>
                </c:pt>
                <c:pt idx="4048">
                  <c:v>60.125</c:v>
                </c:pt>
                <c:pt idx="4049">
                  <c:v>53.71</c:v>
                </c:pt>
                <c:pt idx="4050">
                  <c:v>72.608000000000004</c:v>
                </c:pt>
                <c:pt idx="4051">
                  <c:v>76.385000000000005</c:v>
                </c:pt>
                <c:pt idx="4052">
                  <c:v>74.885999999999996</c:v>
                </c:pt>
                <c:pt idx="4053">
                  <c:v>76.269000000000005</c:v>
                </c:pt>
                <c:pt idx="4054">
                  <c:v>75.557000000000002</c:v>
                </c:pt>
                <c:pt idx="4055">
                  <c:v>75.554000000000002</c:v>
                </c:pt>
                <c:pt idx="4056">
                  <c:v>77.864000000000004</c:v>
                </c:pt>
                <c:pt idx="4057">
                  <c:v>76.960999999999999</c:v>
                </c:pt>
                <c:pt idx="4058">
                  <c:v>72.774000000000001</c:v>
                </c:pt>
                <c:pt idx="4059">
                  <c:v>73.790000000000006</c:v>
                </c:pt>
                <c:pt idx="4060">
                  <c:v>73.870999999999995</c:v>
                </c:pt>
                <c:pt idx="4061">
                  <c:v>74.945999999999998</c:v>
                </c:pt>
                <c:pt idx="4062">
                  <c:v>72.956999999999994</c:v>
                </c:pt>
                <c:pt idx="4063">
                  <c:v>71.114000000000004</c:v>
                </c:pt>
                <c:pt idx="4064">
                  <c:v>79.451999999999998</c:v>
                </c:pt>
                <c:pt idx="4065">
                  <c:v>39.585999999999999</c:v>
                </c:pt>
                <c:pt idx="4066">
                  <c:v>73.801000000000002</c:v>
                </c:pt>
                <c:pt idx="4067">
                  <c:v>81.81</c:v>
                </c:pt>
                <c:pt idx="4068">
                  <c:v>66.078999999999994</c:v>
                </c:pt>
                <c:pt idx="4069">
                  <c:v>76.713999999999999</c:v>
                </c:pt>
                <c:pt idx="4070">
                  <c:v>75.534999999999997</c:v>
                </c:pt>
                <c:pt idx="4071">
                  <c:v>55.173999999999999</c:v>
                </c:pt>
                <c:pt idx="4072">
                  <c:v>68.813000000000002</c:v>
                </c:pt>
                <c:pt idx="4073">
                  <c:v>69.864999999999995</c:v>
                </c:pt>
                <c:pt idx="4074">
                  <c:v>69.638999999999996</c:v>
                </c:pt>
                <c:pt idx="4075">
                  <c:v>80.436999999999998</c:v>
                </c:pt>
                <c:pt idx="4076">
                  <c:v>74.748999999999995</c:v>
                </c:pt>
                <c:pt idx="4077">
                  <c:v>67.375</c:v>
                </c:pt>
                <c:pt idx="4078">
                  <c:v>82.73</c:v>
                </c:pt>
                <c:pt idx="4079">
                  <c:v>69.766999999999996</c:v>
                </c:pt>
                <c:pt idx="4080">
                  <c:v>63.857999999999997</c:v>
                </c:pt>
                <c:pt idx="4081">
                  <c:v>76.876000000000005</c:v>
                </c:pt>
                <c:pt idx="4082">
                  <c:v>61.249000000000002</c:v>
                </c:pt>
                <c:pt idx="4083">
                  <c:v>70.3</c:v>
                </c:pt>
                <c:pt idx="4084">
                  <c:v>80.843999999999994</c:v>
                </c:pt>
                <c:pt idx="4085">
                  <c:v>77.033000000000001</c:v>
                </c:pt>
                <c:pt idx="4086">
                  <c:v>81.790000000000006</c:v>
                </c:pt>
                <c:pt idx="4087">
                  <c:v>84.673000000000002</c:v>
                </c:pt>
                <c:pt idx="4088">
                  <c:v>79.116</c:v>
                </c:pt>
                <c:pt idx="4089">
                  <c:v>60.512</c:v>
                </c:pt>
                <c:pt idx="4090">
                  <c:v>76.308000000000007</c:v>
                </c:pt>
                <c:pt idx="4091">
                  <c:v>81.191999999999993</c:v>
                </c:pt>
                <c:pt idx="4092">
                  <c:v>57.835999999999999</c:v>
                </c:pt>
                <c:pt idx="4093">
                  <c:v>80.977000000000004</c:v>
                </c:pt>
                <c:pt idx="4094">
                  <c:v>65.497</c:v>
                </c:pt>
                <c:pt idx="4095">
                  <c:v>79.087000000000003</c:v>
                </c:pt>
                <c:pt idx="4096">
                  <c:v>76.340999999999994</c:v>
                </c:pt>
                <c:pt idx="4097">
                  <c:v>74.991</c:v>
                </c:pt>
                <c:pt idx="4098">
                  <c:v>77.86</c:v>
                </c:pt>
                <c:pt idx="4099">
                  <c:v>66.792000000000002</c:v>
                </c:pt>
                <c:pt idx="4100">
                  <c:v>85.733999999999995</c:v>
                </c:pt>
                <c:pt idx="4101">
                  <c:v>83.597999999999999</c:v>
                </c:pt>
                <c:pt idx="4102">
                  <c:v>79.153000000000006</c:v>
                </c:pt>
                <c:pt idx="4103">
                  <c:v>85.215000000000003</c:v>
                </c:pt>
                <c:pt idx="4104">
                  <c:v>74.655000000000001</c:v>
                </c:pt>
                <c:pt idx="4105">
                  <c:v>45.212000000000003</c:v>
                </c:pt>
                <c:pt idx="4106">
                  <c:v>74.456999999999994</c:v>
                </c:pt>
                <c:pt idx="4107">
                  <c:v>78.588999999999999</c:v>
                </c:pt>
                <c:pt idx="4108">
                  <c:v>76.444000000000003</c:v>
                </c:pt>
                <c:pt idx="4109">
                  <c:v>70.248999999999995</c:v>
                </c:pt>
                <c:pt idx="4110">
                  <c:v>72.501999999999995</c:v>
                </c:pt>
                <c:pt idx="4111">
                  <c:v>74.174999999999997</c:v>
                </c:pt>
                <c:pt idx="4112">
                  <c:v>59.947000000000003</c:v>
                </c:pt>
                <c:pt idx="4113">
                  <c:v>76.364000000000004</c:v>
                </c:pt>
                <c:pt idx="4114">
                  <c:v>84.680999999999997</c:v>
                </c:pt>
                <c:pt idx="4115">
                  <c:v>85.816999999999993</c:v>
                </c:pt>
                <c:pt idx="4116">
                  <c:v>88.370999999999995</c:v>
                </c:pt>
                <c:pt idx="4117">
                  <c:v>84.001999999999995</c:v>
                </c:pt>
                <c:pt idx="4118">
                  <c:v>85.028999999999996</c:v>
                </c:pt>
                <c:pt idx="4119">
                  <c:v>78.620999999999995</c:v>
                </c:pt>
                <c:pt idx="4120">
                  <c:v>84.55</c:v>
                </c:pt>
                <c:pt idx="4121">
                  <c:v>83.623999999999995</c:v>
                </c:pt>
                <c:pt idx="4122">
                  <c:v>78.543999999999997</c:v>
                </c:pt>
                <c:pt idx="4123">
                  <c:v>72.875</c:v>
                </c:pt>
                <c:pt idx="4124">
                  <c:v>60.198999999999998</c:v>
                </c:pt>
                <c:pt idx="4125">
                  <c:v>82.914000000000001</c:v>
                </c:pt>
                <c:pt idx="4126">
                  <c:v>77.075000000000003</c:v>
                </c:pt>
                <c:pt idx="4127">
                  <c:v>62.704999999999998</c:v>
                </c:pt>
                <c:pt idx="4128">
                  <c:v>58.828000000000003</c:v>
                </c:pt>
                <c:pt idx="4129">
                  <c:v>80.058000000000007</c:v>
                </c:pt>
                <c:pt idx="4130">
                  <c:v>83.727000000000004</c:v>
                </c:pt>
                <c:pt idx="4131">
                  <c:v>82.891999999999996</c:v>
                </c:pt>
                <c:pt idx="4132">
                  <c:v>88.484999999999999</c:v>
                </c:pt>
                <c:pt idx="4133">
                  <c:v>87.975999999999999</c:v>
                </c:pt>
                <c:pt idx="4134">
                  <c:v>84.748000000000005</c:v>
                </c:pt>
                <c:pt idx="4135">
                  <c:v>87.105999999999995</c:v>
                </c:pt>
                <c:pt idx="4136">
                  <c:v>88.697000000000003</c:v>
                </c:pt>
                <c:pt idx="4137">
                  <c:v>87.748000000000005</c:v>
                </c:pt>
                <c:pt idx="4138">
                  <c:v>88.37</c:v>
                </c:pt>
                <c:pt idx="4139">
                  <c:v>90.02</c:v>
                </c:pt>
                <c:pt idx="4140">
                  <c:v>89.566999999999993</c:v>
                </c:pt>
                <c:pt idx="4141">
                  <c:v>89.771000000000001</c:v>
                </c:pt>
                <c:pt idx="4142">
                  <c:v>86.971000000000004</c:v>
                </c:pt>
                <c:pt idx="4143">
                  <c:v>83.521000000000001</c:v>
                </c:pt>
                <c:pt idx="4144">
                  <c:v>79.531999999999996</c:v>
                </c:pt>
                <c:pt idx="4145">
                  <c:v>75.441999999999993</c:v>
                </c:pt>
                <c:pt idx="4146">
                  <c:v>69.814999999999998</c:v>
                </c:pt>
                <c:pt idx="4147">
                  <c:v>74.424000000000007</c:v>
                </c:pt>
                <c:pt idx="4148">
                  <c:v>83.114000000000004</c:v>
                </c:pt>
                <c:pt idx="4149">
                  <c:v>81.768000000000001</c:v>
                </c:pt>
                <c:pt idx="4150">
                  <c:v>79.512</c:v>
                </c:pt>
                <c:pt idx="4151">
                  <c:v>83.602999999999994</c:v>
                </c:pt>
                <c:pt idx="4152">
                  <c:v>86.566000000000003</c:v>
                </c:pt>
                <c:pt idx="4153">
                  <c:v>87.909000000000006</c:v>
                </c:pt>
                <c:pt idx="4154">
                  <c:v>89.325999999999993</c:v>
                </c:pt>
                <c:pt idx="4155">
                  <c:v>90.331000000000003</c:v>
                </c:pt>
                <c:pt idx="4156">
                  <c:v>90.715000000000003</c:v>
                </c:pt>
                <c:pt idx="4157">
                  <c:v>91.981999999999999</c:v>
                </c:pt>
                <c:pt idx="4158">
                  <c:v>91.721000000000004</c:v>
                </c:pt>
                <c:pt idx="4159">
                  <c:v>90.897999999999996</c:v>
                </c:pt>
                <c:pt idx="4160">
                  <c:v>91.236000000000004</c:v>
                </c:pt>
                <c:pt idx="4161">
                  <c:v>91.674999999999997</c:v>
                </c:pt>
                <c:pt idx="4162">
                  <c:v>90.762</c:v>
                </c:pt>
                <c:pt idx="4163">
                  <c:v>89.811999999999998</c:v>
                </c:pt>
                <c:pt idx="4164">
                  <c:v>89.251999999999995</c:v>
                </c:pt>
                <c:pt idx="4165">
                  <c:v>85.114999999999995</c:v>
                </c:pt>
                <c:pt idx="4166">
                  <c:v>79.602000000000004</c:v>
                </c:pt>
                <c:pt idx="4167">
                  <c:v>78.245999999999995</c:v>
                </c:pt>
                <c:pt idx="4168">
                  <c:v>77.055999999999997</c:v>
                </c:pt>
                <c:pt idx="4169">
                  <c:v>77.105000000000004</c:v>
                </c:pt>
                <c:pt idx="4170">
                  <c:v>85.423000000000002</c:v>
                </c:pt>
                <c:pt idx="4171">
                  <c:v>86.28</c:v>
                </c:pt>
                <c:pt idx="4172">
                  <c:v>88.722999999999999</c:v>
                </c:pt>
                <c:pt idx="4173">
                  <c:v>89.08</c:v>
                </c:pt>
                <c:pt idx="4174">
                  <c:v>89.495000000000005</c:v>
                </c:pt>
                <c:pt idx="4175">
                  <c:v>91.98</c:v>
                </c:pt>
                <c:pt idx="4176">
                  <c:v>91.977000000000004</c:v>
                </c:pt>
                <c:pt idx="4177">
                  <c:v>92.474999999999994</c:v>
                </c:pt>
                <c:pt idx="4178">
                  <c:v>93.983999999999995</c:v>
                </c:pt>
                <c:pt idx="4179">
                  <c:v>92.950999999999993</c:v>
                </c:pt>
                <c:pt idx="4180">
                  <c:v>92.343000000000004</c:v>
                </c:pt>
                <c:pt idx="4181">
                  <c:v>92.495000000000005</c:v>
                </c:pt>
                <c:pt idx="4182">
                  <c:v>90.980999999999995</c:v>
                </c:pt>
                <c:pt idx="4183">
                  <c:v>90.825999999999993</c:v>
                </c:pt>
                <c:pt idx="4184">
                  <c:v>90.805999999999997</c:v>
                </c:pt>
                <c:pt idx="4185">
                  <c:v>88.369</c:v>
                </c:pt>
                <c:pt idx="4186">
                  <c:v>87.231999999999999</c:v>
                </c:pt>
                <c:pt idx="4187">
                  <c:v>86.94</c:v>
                </c:pt>
                <c:pt idx="4188">
                  <c:v>82.224999999999994</c:v>
                </c:pt>
                <c:pt idx="4189">
                  <c:v>63.65</c:v>
                </c:pt>
                <c:pt idx="4190">
                  <c:v>83.215000000000003</c:v>
                </c:pt>
                <c:pt idx="4191">
                  <c:v>88.819000000000003</c:v>
                </c:pt>
                <c:pt idx="4192">
                  <c:v>87.167000000000002</c:v>
                </c:pt>
                <c:pt idx="4193">
                  <c:v>91.715999999999994</c:v>
                </c:pt>
                <c:pt idx="4194">
                  <c:v>90.242000000000004</c:v>
                </c:pt>
                <c:pt idx="4195">
                  <c:v>93.978999999999999</c:v>
                </c:pt>
                <c:pt idx="4196">
                  <c:v>93.731999999999999</c:v>
                </c:pt>
                <c:pt idx="4197">
                  <c:v>93.966999999999999</c:v>
                </c:pt>
                <c:pt idx="4198">
                  <c:v>92.554000000000002</c:v>
                </c:pt>
                <c:pt idx="4199">
                  <c:v>92.936999999999998</c:v>
                </c:pt>
                <c:pt idx="4200">
                  <c:v>95.593999999999994</c:v>
                </c:pt>
                <c:pt idx="4201">
                  <c:v>94.662999999999997</c:v>
                </c:pt>
                <c:pt idx="4202">
                  <c:v>93.950999999999993</c:v>
                </c:pt>
                <c:pt idx="4203">
                  <c:v>94.85</c:v>
                </c:pt>
                <c:pt idx="4204">
                  <c:v>92.278999999999996</c:v>
                </c:pt>
                <c:pt idx="4205">
                  <c:v>89.62</c:v>
                </c:pt>
                <c:pt idx="4206">
                  <c:v>88.676000000000002</c:v>
                </c:pt>
                <c:pt idx="4207">
                  <c:v>81.483999999999995</c:v>
                </c:pt>
                <c:pt idx="4208">
                  <c:v>79.378</c:v>
                </c:pt>
                <c:pt idx="4209">
                  <c:v>79.962999999999994</c:v>
                </c:pt>
                <c:pt idx="4210">
                  <c:v>75.358999999999995</c:v>
                </c:pt>
                <c:pt idx="4211">
                  <c:v>82.12</c:v>
                </c:pt>
                <c:pt idx="4212">
                  <c:v>82.537999999999997</c:v>
                </c:pt>
                <c:pt idx="4213">
                  <c:v>87.480999999999995</c:v>
                </c:pt>
                <c:pt idx="4214">
                  <c:v>92.066999999999993</c:v>
                </c:pt>
                <c:pt idx="4215">
                  <c:v>95.081000000000003</c:v>
                </c:pt>
                <c:pt idx="4216">
                  <c:v>96.652000000000001</c:v>
                </c:pt>
                <c:pt idx="4217">
                  <c:v>94.978999999999999</c:v>
                </c:pt>
                <c:pt idx="4218">
                  <c:v>96.475999999999999</c:v>
                </c:pt>
                <c:pt idx="4219">
                  <c:v>95.248000000000005</c:v>
                </c:pt>
                <c:pt idx="4220">
                  <c:v>96.899000000000001</c:v>
                </c:pt>
                <c:pt idx="4221">
                  <c:v>96.188999999999993</c:v>
                </c:pt>
                <c:pt idx="4222">
                  <c:v>95.296999999999997</c:v>
                </c:pt>
                <c:pt idx="4223">
                  <c:v>92.334000000000003</c:v>
                </c:pt>
                <c:pt idx="4224">
                  <c:v>92.869</c:v>
                </c:pt>
                <c:pt idx="4225">
                  <c:v>95.116</c:v>
                </c:pt>
                <c:pt idx="4226">
                  <c:v>92.456999999999994</c:v>
                </c:pt>
                <c:pt idx="4227">
                  <c:v>89.823999999999998</c:v>
                </c:pt>
                <c:pt idx="4228">
                  <c:v>90.585999999999999</c:v>
                </c:pt>
                <c:pt idx="4229">
                  <c:v>82.043000000000006</c:v>
                </c:pt>
                <c:pt idx="4230">
                  <c:v>70.81</c:v>
                </c:pt>
                <c:pt idx="4231">
                  <c:v>77.935000000000002</c:v>
                </c:pt>
                <c:pt idx="4232">
                  <c:v>89.128</c:v>
                </c:pt>
                <c:pt idx="4233">
                  <c:v>90.183999999999997</c:v>
                </c:pt>
                <c:pt idx="4234">
                  <c:v>89.655000000000001</c:v>
                </c:pt>
                <c:pt idx="4235">
                  <c:v>93.823999999999998</c:v>
                </c:pt>
                <c:pt idx="4236">
                  <c:v>94.912999999999997</c:v>
                </c:pt>
                <c:pt idx="4237">
                  <c:v>94.512</c:v>
                </c:pt>
                <c:pt idx="4238">
                  <c:v>95.891999999999996</c:v>
                </c:pt>
                <c:pt idx="4239">
                  <c:v>97.988</c:v>
                </c:pt>
                <c:pt idx="4240">
                  <c:v>98.522999999999996</c:v>
                </c:pt>
                <c:pt idx="4241">
                  <c:v>99.114000000000004</c:v>
                </c:pt>
                <c:pt idx="4242">
                  <c:v>97.53</c:v>
                </c:pt>
                <c:pt idx="4243">
                  <c:v>97.206000000000003</c:v>
                </c:pt>
                <c:pt idx="4244">
                  <c:v>95.656000000000006</c:v>
                </c:pt>
                <c:pt idx="4245">
                  <c:v>96.119</c:v>
                </c:pt>
                <c:pt idx="4246">
                  <c:v>94.682000000000002</c:v>
                </c:pt>
                <c:pt idx="4247">
                  <c:v>91.698999999999998</c:v>
                </c:pt>
                <c:pt idx="4248">
                  <c:v>85.870999999999995</c:v>
                </c:pt>
                <c:pt idx="4249">
                  <c:v>85.358000000000004</c:v>
                </c:pt>
                <c:pt idx="4250">
                  <c:v>86.555999999999997</c:v>
                </c:pt>
                <c:pt idx="4251">
                  <c:v>74.902000000000001</c:v>
                </c:pt>
                <c:pt idx="4252">
                  <c:v>79.332999999999998</c:v>
                </c:pt>
                <c:pt idx="4253">
                  <c:v>82.587999999999994</c:v>
                </c:pt>
                <c:pt idx="4254">
                  <c:v>90.567999999999998</c:v>
                </c:pt>
                <c:pt idx="4255">
                  <c:v>93.697999999999993</c:v>
                </c:pt>
                <c:pt idx="4256">
                  <c:v>94.745000000000005</c:v>
                </c:pt>
                <c:pt idx="4257">
                  <c:v>96.902000000000001</c:v>
                </c:pt>
                <c:pt idx="4258">
                  <c:v>97.340999999999994</c:v>
                </c:pt>
                <c:pt idx="4259">
                  <c:v>97.183999999999997</c:v>
                </c:pt>
                <c:pt idx="4260">
                  <c:v>98.123999999999995</c:v>
                </c:pt>
                <c:pt idx="4261">
                  <c:v>98.722999999999999</c:v>
                </c:pt>
                <c:pt idx="4262">
                  <c:v>98.382999999999996</c:v>
                </c:pt>
                <c:pt idx="4263">
                  <c:v>98.174000000000007</c:v>
                </c:pt>
                <c:pt idx="4264">
                  <c:v>98.837999999999994</c:v>
                </c:pt>
                <c:pt idx="4265">
                  <c:v>98.194999999999993</c:v>
                </c:pt>
                <c:pt idx="4266">
                  <c:v>98.048000000000002</c:v>
                </c:pt>
                <c:pt idx="4267">
                  <c:v>96.459000000000003</c:v>
                </c:pt>
                <c:pt idx="4268">
                  <c:v>93.855999999999995</c:v>
                </c:pt>
                <c:pt idx="4269">
                  <c:v>91.763999999999996</c:v>
                </c:pt>
                <c:pt idx="4270">
                  <c:v>87.581000000000003</c:v>
                </c:pt>
                <c:pt idx="4271">
                  <c:v>83.129000000000005</c:v>
                </c:pt>
                <c:pt idx="4272">
                  <c:v>73.578000000000003</c:v>
                </c:pt>
                <c:pt idx="4273">
                  <c:v>86.433999999999997</c:v>
                </c:pt>
                <c:pt idx="4274">
                  <c:v>89.534999999999997</c:v>
                </c:pt>
                <c:pt idx="4275">
                  <c:v>92.016999999999996</c:v>
                </c:pt>
                <c:pt idx="4276">
                  <c:v>93.995999999999995</c:v>
                </c:pt>
                <c:pt idx="4277">
                  <c:v>95.588999999999999</c:v>
                </c:pt>
                <c:pt idx="4278">
                  <c:v>96.89</c:v>
                </c:pt>
                <c:pt idx="4279">
                  <c:v>97.680999999999997</c:v>
                </c:pt>
                <c:pt idx="4280">
                  <c:v>98.097999999999999</c:v>
                </c:pt>
                <c:pt idx="4281">
                  <c:v>98.733999999999995</c:v>
                </c:pt>
                <c:pt idx="4282">
                  <c:v>99.381</c:v>
                </c:pt>
                <c:pt idx="4283">
                  <c:v>99.7</c:v>
                </c:pt>
                <c:pt idx="4284">
                  <c:v>99.158000000000001</c:v>
                </c:pt>
                <c:pt idx="4285">
                  <c:v>98.900999999999996</c:v>
                </c:pt>
                <c:pt idx="4286">
                  <c:v>98.563999999999993</c:v>
                </c:pt>
                <c:pt idx="4287">
                  <c:v>96.978999999999999</c:v>
                </c:pt>
                <c:pt idx="4288">
                  <c:v>94.869</c:v>
                </c:pt>
                <c:pt idx="4289">
                  <c:v>91.218999999999994</c:v>
                </c:pt>
                <c:pt idx="4290">
                  <c:v>91.566999999999993</c:v>
                </c:pt>
                <c:pt idx="4291">
                  <c:v>90.016999999999996</c:v>
                </c:pt>
                <c:pt idx="4292">
                  <c:v>74.177999999999997</c:v>
                </c:pt>
                <c:pt idx="4293">
                  <c:v>76.513999999999996</c:v>
                </c:pt>
                <c:pt idx="4294">
                  <c:v>88.373000000000005</c:v>
                </c:pt>
                <c:pt idx="4295">
                  <c:v>88.534000000000006</c:v>
                </c:pt>
                <c:pt idx="4296">
                  <c:v>93.257000000000005</c:v>
                </c:pt>
                <c:pt idx="4297">
                  <c:v>94.224999999999994</c:v>
                </c:pt>
                <c:pt idx="4298">
                  <c:v>96.959000000000003</c:v>
                </c:pt>
                <c:pt idx="4299">
                  <c:v>98.233000000000004</c:v>
                </c:pt>
                <c:pt idx="4300">
                  <c:v>96.706999999999994</c:v>
                </c:pt>
                <c:pt idx="4301">
                  <c:v>97.66</c:v>
                </c:pt>
                <c:pt idx="4302">
                  <c:v>98.188999999999993</c:v>
                </c:pt>
                <c:pt idx="4303">
                  <c:v>96.293999999999997</c:v>
                </c:pt>
                <c:pt idx="4304">
                  <c:v>96.837000000000003</c:v>
                </c:pt>
                <c:pt idx="4305">
                  <c:v>97.477000000000004</c:v>
                </c:pt>
                <c:pt idx="4306">
                  <c:v>96.010999999999996</c:v>
                </c:pt>
                <c:pt idx="4307">
                  <c:v>95.5</c:v>
                </c:pt>
                <c:pt idx="4308">
                  <c:v>94.146000000000001</c:v>
                </c:pt>
                <c:pt idx="4309">
                  <c:v>91.03</c:v>
                </c:pt>
                <c:pt idx="4310">
                  <c:v>89.835999999999999</c:v>
                </c:pt>
                <c:pt idx="4311">
                  <c:v>82.037999999999997</c:v>
                </c:pt>
                <c:pt idx="4312">
                  <c:v>77.100999999999999</c:v>
                </c:pt>
                <c:pt idx="4313">
                  <c:v>81.352999999999994</c:v>
                </c:pt>
                <c:pt idx="4314">
                  <c:v>84.597999999999999</c:v>
                </c:pt>
                <c:pt idx="4315">
                  <c:v>79.436999999999998</c:v>
                </c:pt>
                <c:pt idx="4316">
                  <c:v>77.459999999999994</c:v>
                </c:pt>
                <c:pt idx="4317">
                  <c:v>92.837000000000003</c:v>
                </c:pt>
                <c:pt idx="4318">
                  <c:v>90.343000000000004</c:v>
                </c:pt>
                <c:pt idx="4319">
                  <c:v>95.442999999999998</c:v>
                </c:pt>
                <c:pt idx="4320">
                  <c:v>92.397000000000006</c:v>
                </c:pt>
                <c:pt idx="4321">
                  <c:v>94.231999999999999</c:v>
                </c:pt>
                <c:pt idx="4322">
                  <c:v>94.78</c:v>
                </c:pt>
                <c:pt idx="4323">
                  <c:v>97.768000000000001</c:v>
                </c:pt>
                <c:pt idx="4324">
                  <c:v>96.745000000000005</c:v>
                </c:pt>
                <c:pt idx="4325">
                  <c:v>90.59</c:v>
                </c:pt>
                <c:pt idx="4326">
                  <c:v>91.947999999999993</c:v>
                </c:pt>
                <c:pt idx="4327">
                  <c:v>92.037000000000006</c:v>
                </c:pt>
                <c:pt idx="4328">
                  <c:v>82.697000000000003</c:v>
                </c:pt>
                <c:pt idx="4329">
                  <c:v>89.558000000000007</c:v>
                </c:pt>
                <c:pt idx="4330">
                  <c:v>90.698999999999998</c:v>
                </c:pt>
                <c:pt idx="4331">
                  <c:v>81.337000000000003</c:v>
                </c:pt>
                <c:pt idx="4332">
                  <c:v>87.186999999999998</c:v>
                </c:pt>
                <c:pt idx="4333">
                  <c:v>79.094999999999999</c:v>
                </c:pt>
                <c:pt idx="4334">
                  <c:v>85.375</c:v>
                </c:pt>
                <c:pt idx="4335">
                  <c:v>83.117000000000004</c:v>
                </c:pt>
                <c:pt idx="4336">
                  <c:v>87.994</c:v>
                </c:pt>
                <c:pt idx="4337">
                  <c:v>93.064999999999998</c:v>
                </c:pt>
                <c:pt idx="4338">
                  <c:v>92.495999999999995</c:v>
                </c:pt>
                <c:pt idx="4339">
                  <c:v>89.379000000000005</c:v>
                </c:pt>
                <c:pt idx="4340">
                  <c:v>84.838999999999999</c:v>
                </c:pt>
                <c:pt idx="4341">
                  <c:v>74.097999999999999</c:v>
                </c:pt>
                <c:pt idx="4342">
                  <c:v>91.813999999999993</c:v>
                </c:pt>
                <c:pt idx="4343">
                  <c:v>87.988</c:v>
                </c:pt>
                <c:pt idx="4344">
                  <c:v>93.122</c:v>
                </c:pt>
                <c:pt idx="4345">
                  <c:v>85.676000000000002</c:v>
                </c:pt>
                <c:pt idx="4346">
                  <c:v>88.793000000000006</c:v>
                </c:pt>
                <c:pt idx="4347">
                  <c:v>90.506</c:v>
                </c:pt>
                <c:pt idx="4348">
                  <c:v>94.558000000000007</c:v>
                </c:pt>
                <c:pt idx="4349">
                  <c:v>91.433999999999997</c:v>
                </c:pt>
                <c:pt idx="4350">
                  <c:v>75.081000000000003</c:v>
                </c:pt>
                <c:pt idx="4351">
                  <c:v>46.305999999999997</c:v>
                </c:pt>
                <c:pt idx="4352">
                  <c:v>73.734999999999999</c:v>
                </c:pt>
                <c:pt idx="4353">
                  <c:v>86.498000000000005</c:v>
                </c:pt>
                <c:pt idx="4354">
                  <c:v>73.602000000000004</c:v>
                </c:pt>
                <c:pt idx="4355">
                  <c:v>61.677</c:v>
                </c:pt>
                <c:pt idx="4356">
                  <c:v>84.38</c:v>
                </c:pt>
                <c:pt idx="4357">
                  <c:v>64.424999999999997</c:v>
                </c:pt>
                <c:pt idx="4358">
                  <c:v>79.997</c:v>
                </c:pt>
                <c:pt idx="4359">
                  <c:v>91.066999999999993</c:v>
                </c:pt>
                <c:pt idx="4360">
                  <c:v>87.872</c:v>
                </c:pt>
                <c:pt idx="4361">
                  <c:v>87.340999999999994</c:v>
                </c:pt>
                <c:pt idx="4362">
                  <c:v>91.477999999999994</c:v>
                </c:pt>
                <c:pt idx="4363">
                  <c:v>89.165999999999997</c:v>
                </c:pt>
                <c:pt idx="4364">
                  <c:v>59.921999999999997</c:v>
                </c:pt>
                <c:pt idx="4365">
                  <c:v>76.234999999999999</c:v>
                </c:pt>
                <c:pt idx="4366">
                  <c:v>67.046999999999997</c:v>
                </c:pt>
                <c:pt idx="4367">
                  <c:v>66.73</c:v>
                </c:pt>
                <c:pt idx="4368">
                  <c:v>74.503</c:v>
                </c:pt>
                <c:pt idx="4369">
                  <c:v>81.036000000000001</c:v>
                </c:pt>
                <c:pt idx="4370">
                  <c:v>79.384</c:v>
                </c:pt>
                <c:pt idx="4371">
                  <c:v>56.115000000000002</c:v>
                </c:pt>
                <c:pt idx="4372">
                  <c:v>81.119</c:v>
                </c:pt>
                <c:pt idx="4373">
                  <c:v>87.016000000000005</c:v>
                </c:pt>
                <c:pt idx="4374">
                  <c:v>73.944999999999993</c:v>
                </c:pt>
                <c:pt idx="4375">
                  <c:v>81.366</c:v>
                </c:pt>
                <c:pt idx="4376">
                  <c:v>83.378</c:v>
                </c:pt>
                <c:pt idx="4377">
                  <c:v>80.62</c:v>
                </c:pt>
                <c:pt idx="4378">
                  <c:v>80.661000000000001</c:v>
                </c:pt>
                <c:pt idx="4379">
                  <c:v>80.244</c:v>
                </c:pt>
                <c:pt idx="4380">
                  <c:v>80.918999999999997</c:v>
                </c:pt>
                <c:pt idx="4381">
                  <c:v>80.912000000000006</c:v>
                </c:pt>
                <c:pt idx="4382">
                  <c:v>57.381</c:v>
                </c:pt>
                <c:pt idx="4383">
                  <c:v>59.554000000000002</c:v>
                </c:pt>
                <c:pt idx="4384">
                  <c:v>74.989999999999995</c:v>
                </c:pt>
                <c:pt idx="4385">
                  <c:v>60.741</c:v>
                </c:pt>
                <c:pt idx="4386">
                  <c:v>79.31</c:v>
                </c:pt>
                <c:pt idx="4387">
                  <c:v>79.683999999999997</c:v>
                </c:pt>
                <c:pt idx="4388">
                  <c:v>74.081000000000003</c:v>
                </c:pt>
                <c:pt idx="4389">
                  <c:v>60.698999999999998</c:v>
                </c:pt>
                <c:pt idx="4390">
                  <c:v>73.254000000000005</c:v>
                </c:pt>
                <c:pt idx="4391">
                  <c:v>79.293999999999997</c:v>
                </c:pt>
                <c:pt idx="4392">
                  <c:v>67.962000000000003</c:v>
                </c:pt>
                <c:pt idx="4393">
                  <c:v>79.155000000000001</c:v>
                </c:pt>
                <c:pt idx="4394">
                  <c:v>74.418000000000006</c:v>
                </c:pt>
                <c:pt idx="4395">
                  <c:v>74.082999999999998</c:v>
                </c:pt>
                <c:pt idx="4396">
                  <c:v>72.896000000000001</c:v>
                </c:pt>
                <c:pt idx="4397">
                  <c:v>75.995999999999995</c:v>
                </c:pt>
                <c:pt idx="4398">
                  <c:v>78.629000000000005</c:v>
                </c:pt>
                <c:pt idx="4399">
                  <c:v>76.795000000000002</c:v>
                </c:pt>
                <c:pt idx="4400">
                  <c:v>69.501000000000005</c:v>
                </c:pt>
                <c:pt idx="4401">
                  <c:v>69.912999999999997</c:v>
                </c:pt>
                <c:pt idx="4402">
                  <c:v>73.466999999999999</c:v>
                </c:pt>
                <c:pt idx="4403">
                  <c:v>65.179000000000002</c:v>
                </c:pt>
                <c:pt idx="4404">
                  <c:v>45.128999999999998</c:v>
                </c:pt>
                <c:pt idx="4405">
                  <c:v>54.895000000000003</c:v>
                </c:pt>
                <c:pt idx="4406">
                  <c:v>32.56</c:v>
                </c:pt>
                <c:pt idx="4407">
                  <c:v>44.323</c:v>
                </c:pt>
                <c:pt idx="4408">
                  <c:v>55.994</c:v>
                </c:pt>
                <c:pt idx="4409">
                  <c:v>55.96</c:v>
                </c:pt>
                <c:pt idx="4410">
                  <c:v>33.517000000000003</c:v>
                </c:pt>
                <c:pt idx="4411">
                  <c:v>55.258000000000003</c:v>
                </c:pt>
                <c:pt idx="4412">
                  <c:v>36.216999999999999</c:v>
                </c:pt>
                <c:pt idx="4413">
                  <c:v>56.046999999999997</c:v>
                </c:pt>
                <c:pt idx="4414">
                  <c:v>69.658000000000001</c:v>
                </c:pt>
                <c:pt idx="4415">
                  <c:v>67.998999999999995</c:v>
                </c:pt>
                <c:pt idx="4416">
                  <c:v>70.61</c:v>
                </c:pt>
                <c:pt idx="4417">
                  <c:v>77.11</c:v>
                </c:pt>
                <c:pt idx="4418">
                  <c:v>79.650999999999996</c:v>
                </c:pt>
                <c:pt idx="4419">
                  <c:v>77.338999999999999</c:v>
                </c:pt>
                <c:pt idx="4420">
                  <c:v>77.823999999999998</c:v>
                </c:pt>
                <c:pt idx="4421">
                  <c:v>74.686000000000007</c:v>
                </c:pt>
                <c:pt idx="4422">
                  <c:v>69.838999999999999</c:v>
                </c:pt>
                <c:pt idx="4423">
                  <c:v>70.953000000000003</c:v>
                </c:pt>
                <c:pt idx="4424">
                  <c:v>66.921000000000006</c:v>
                </c:pt>
                <c:pt idx="4425">
                  <c:v>62.624000000000002</c:v>
                </c:pt>
                <c:pt idx="4426">
                  <c:v>71.123999999999995</c:v>
                </c:pt>
                <c:pt idx="4427">
                  <c:v>68.106999999999999</c:v>
                </c:pt>
                <c:pt idx="4428">
                  <c:v>70.552999999999997</c:v>
                </c:pt>
                <c:pt idx="4429">
                  <c:v>69.057000000000002</c:v>
                </c:pt>
                <c:pt idx="4430">
                  <c:v>69.141000000000005</c:v>
                </c:pt>
                <c:pt idx="4431">
                  <c:v>73.394000000000005</c:v>
                </c:pt>
                <c:pt idx="4432">
                  <c:v>70.724999999999994</c:v>
                </c:pt>
                <c:pt idx="4433">
                  <c:v>61.594999999999999</c:v>
                </c:pt>
                <c:pt idx="4434">
                  <c:v>65.203000000000003</c:v>
                </c:pt>
                <c:pt idx="4435">
                  <c:v>63.737000000000002</c:v>
                </c:pt>
                <c:pt idx="4436">
                  <c:v>68.209000000000003</c:v>
                </c:pt>
                <c:pt idx="4437">
                  <c:v>64.28</c:v>
                </c:pt>
                <c:pt idx="4438">
                  <c:v>60.006</c:v>
                </c:pt>
                <c:pt idx="4439">
                  <c:v>76.825999999999993</c:v>
                </c:pt>
                <c:pt idx="4440">
                  <c:v>67.373000000000005</c:v>
                </c:pt>
                <c:pt idx="4441">
                  <c:v>76.667000000000002</c:v>
                </c:pt>
                <c:pt idx="4442">
                  <c:v>80.361000000000004</c:v>
                </c:pt>
                <c:pt idx="4443">
                  <c:v>54.137999999999998</c:v>
                </c:pt>
                <c:pt idx="4444">
                  <c:v>75.018000000000001</c:v>
                </c:pt>
                <c:pt idx="4445">
                  <c:v>76.837000000000003</c:v>
                </c:pt>
                <c:pt idx="4446">
                  <c:v>46.53</c:v>
                </c:pt>
                <c:pt idx="4447">
                  <c:v>70.206999999999994</c:v>
                </c:pt>
                <c:pt idx="4448">
                  <c:v>69.424999999999997</c:v>
                </c:pt>
                <c:pt idx="4449">
                  <c:v>70.695999999999998</c:v>
                </c:pt>
                <c:pt idx="4450">
                  <c:v>80.149000000000001</c:v>
                </c:pt>
                <c:pt idx="4451">
                  <c:v>73.525000000000006</c:v>
                </c:pt>
                <c:pt idx="4452">
                  <c:v>58.046999999999997</c:v>
                </c:pt>
                <c:pt idx="4453">
                  <c:v>81.897000000000006</c:v>
                </c:pt>
                <c:pt idx="4454">
                  <c:v>64.38</c:v>
                </c:pt>
                <c:pt idx="4455">
                  <c:v>70.436000000000007</c:v>
                </c:pt>
                <c:pt idx="4456">
                  <c:v>73.933999999999997</c:v>
                </c:pt>
                <c:pt idx="4457">
                  <c:v>59.585000000000001</c:v>
                </c:pt>
                <c:pt idx="4458">
                  <c:v>59.837000000000003</c:v>
                </c:pt>
                <c:pt idx="4459">
                  <c:v>78.022999999999996</c:v>
                </c:pt>
                <c:pt idx="4460">
                  <c:v>73.02</c:v>
                </c:pt>
                <c:pt idx="4461">
                  <c:v>79.570999999999998</c:v>
                </c:pt>
                <c:pt idx="4462">
                  <c:v>83.11</c:v>
                </c:pt>
                <c:pt idx="4463">
                  <c:v>75.637</c:v>
                </c:pt>
                <c:pt idx="4464">
                  <c:v>72.323999999999998</c:v>
                </c:pt>
                <c:pt idx="4465">
                  <c:v>79.673000000000002</c:v>
                </c:pt>
                <c:pt idx="4466">
                  <c:v>83.33</c:v>
                </c:pt>
                <c:pt idx="4467">
                  <c:v>71.989000000000004</c:v>
                </c:pt>
                <c:pt idx="4468">
                  <c:v>83.091999999999999</c:v>
                </c:pt>
                <c:pt idx="4469">
                  <c:v>59.41</c:v>
                </c:pt>
                <c:pt idx="4470">
                  <c:v>81.471000000000004</c:v>
                </c:pt>
                <c:pt idx="4471">
                  <c:v>79.325999999999993</c:v>
                </c:pt>
                <c:pt idx="4472">
                  <c:v>78.152000000000001</c:v>
                </c:pt>
                <c:pt idx="4473">
                  <c:v>74.555000000000007</c:v>
                </c:pt>
                <c:pt idx="4474">
                  <c:v>41.384</c:v>
                </c:pt>
                <c:pt idx="4475">
                  <c:v>86.613</c:v>
                </c:pt>
                <c:pt idx="4476">
                  <c:v>84.561000000000007</c:v>
                </c:pt>
                <c:pt idx="4477">
                  <c:v>80.66</c:v>
                </c:pt>
                <c:pt idx="4478">
                  <c:v>85.861000000000004</c:v>
                </c:pt>
                <c:pt idx="4479">
                  <c:v>76.75</c:v>
                </c:pt>
                <c:pt idx="4480">
                  <c:v>56.576000000000001</c:v>
                </c:pt>
                <c:pt idx="4481">
                  <c:v>75.495000000000005</c:v>
                </c:pt>
                <c:pt idx="4482">
                  <c:v>78.367000000000004</c:v>
                </c:pt>
                <c:pt idx="4483">
                  <c:v>76.683000000000007</c:v>
                </c:pt>
                <c:pt idx="4484">
                  <c:v>69.444000000000003</c:v>
                </c:pt>
                <c:pt idx="4485">
                  <c:v>73.712999999999994</c:v>
                </c:pt>
                <c:pt idx="4486">
                  <c:v>75.400999999999996</c:v>
                </c:pt>
                <c:pt idx="4487">
                  <c:v>65.959000000000003</c:v>
                </c:pt>
                <c:pt idx="4488">
                  <c:v>77.926000000000002</c:v>
                </c:pt>
                <c:pt idx="4489">
                  <c:v>84.921000000000006</c:v>
                </c:pt>
                <c:pt idx="4490">
                  <c:v>86.518000000000001</c:v>
                </c:pt>
                <c:pt idx="4491">
                  <c:v>89.07</c:v>
                </c:pt>
                <c:pt idx="4492">
                  <c:v>85.176000000000002</c:v>
                </c:pt>
                <c:pt idx="4493">
                  <c:v>86.224000000000004</c:v>
                </c:pt>
                <c:pt idx="4494">
                  <c:v>81.078999999999994</c:v>
                </c:pt>
                <c:pt idx="4495">
                  <c:v>85.867999999999995</c:v>
                </c:pt>
                <c:pt idx="4496">
                  <c:v>84.941000000000003</c:v>
                </c:pt>
                <c:pt idx="4497">
                  <c:v>81.156000000000006</c:v>
                </c:pt>
                <c:pt idx="4498">
                  <c:v>63.5</c:v>
                </c:pt>
                <c:pt idx="4499">
                  <c:v>71.504000000000005</c:v>
                </c:pt>
                <c:pt idx="4500">
                  <c:v>84.635000000000005</c:v>
                </c:pt>
                <c:pt idx="4501">
                  <c:v>80.138999999999996</c:v>
                </c:pt>
                <c:pt idx="4502">
                  <c:v>64.78</c:v>
                </c:pt>
                <c:pt idx="4503">
                  <c:v>72.308000000000007</c:v>
                </c:pt>
                <c:pt idx="4504">
                  <c:v>77.171000000000006</c:v>
                </c:pt>
                <c:pt idx="4505">
                  <c:v>81.991</c:v>
                </c:pt>
                <c:pt idx="4506">
                  <c:v>80.543999999999997</c:v>
                </c:pt>
                <c:pt idx="4507">
                  <c:v>87.570999999999998</c:v>
                </c:pt>
                <c:pt idx="4508">
                  <c:v>87.019000000000005</c:v>
                </c:pt>
                <c:pt idx="4509">
                  <c:v>83.59</c:v>
                </c:pt>
                <c:pt idx="4510">
                  <c:v>86.454999999999998</c:v>
                </c:pt>
                <c:pt idx="4511">
                  <c:v>88.13</c:v>
                </c:pt>
                <c:pt idx="4512">
                  <c:v>87.284000000000006</c:v>
                </c:pt>
                <c:pt idx="4513">
                  <c:v>87.608000000000004</c:v>
                </c:pt>
                <c:pt idx="4514">
                  <c:v>89.787000000000006</c:v>
                </c:pt>
                <c:pt idx="4515">
                  <c:v>89.328000000000003</c:v>
                </c:pt>
                <c:pt idx="4516">
                  <c:v>89.33</c:v>
                </c:pt>
                <c:pt idx="4517">
                  <c:v>86.855999999999995</c:v>
                </c:pt>
                <c:pt idx="4518">
                  <c:v>83.429000000000002</c:v>
                </c:pt>
                <c:pt idx="4519">
                  <c:v>79.739999999999995</c:v>
                </c:pt>
                <c:pt idx="4520">
                  <c:v>76.308999999999997</c:v>
                </c:pt>
                <c:pt idx="4521">
                  <c:v>72.144999999999996</c:v>
                </c:pt>
                <c:pt idx="4522">
                  <c:v>72.73</c:v>
                </c:pt>
                <c:pt idx="4523">
                  <c:v>82.16</c:v>
                </c:pt>
                <c:pt idx="4524">
                  <c:v>80.337999999999994</c:v>
                </c:pt>
                <c:pt idx="4525">
                  <c:v>77.436000000000007</c:v>
                </c:pt>
                <c:pt idx="4526">
                  <c:v>82.644999999999996</c:v>
                </c:pt>
                <c:pt idx="4527">
                  <c:v>85.908000000000001</c:v>
                </c:pt>
                <c:pt idx="4528">
                  <c:v>87.13</c:v>
                </c:pt>
                <c:pt idx="4529">
                  <c:v>88.677000000000007</c:v>
                </c:pt>
                <c:pt idx="4530">
                  <c:v>89.343000000000004</c:v>
                </c:pt>
                <c:pt idx="4531">
                  <c:v>89.933999999999997</c:v>
                </c:pt>
                <c:pt idx="4532">
                  <c:v>91.344999999999999</c:v>
                </c:pt>
                <c:pt idx="4533">
                  <c:v>90.771000000000001</c:v>
                </c:pt>
                <c:pt idx="4534">
                  <c:v>90.064999999999998</c:v>
                </c:pt>
                <c:pt idx="4535">
                  <c:v>90.570999999999998</c:v>
                </c:pt>
                <c:pt idx="4536">
                  <c:v>91.057000000000002</c:v>
                </c:pt>
                <c:pt idx="4537">
                  <c:v>90.088999999999999</c:v>
                </c:pt>
                <c:pt idx="4538">
                  <c:v>89.084999999999994</c:v>
                </c:pt>
                <c:pt idx="4539">
                  <c:v>88.4</c:v>
                </c:pt>
                <c:pt idx="4540">
                  <c:v>83.091999999999999</c:v>
                </c:pt>
                <c:pt idx="4541">
                  <c:v>76.856999999999999</c:v>
                </c:pt>
                <c:pt idx="4542">
                  <c:v>74.599999999999994</c:v>
                </c:pt>
                <c:pt idx="4543">
                  <c:v>79.539000000000001</c:v>
                </c:pt>
                <c:pt idx="4544">
                  <c:v>79.477999999999994</c:v>
                </c:pt>
                <c:pt idx="4545">
                  <c:v>86.373999999999995</c:v>
                </c:pt>
                <c:pt idx="4546">
                  <c:v>87.076999999999998</c:v>
                </c:pt>
                <c:pt idx="4547">
                  <c:v>89.331999999999994</c:v>
                </c:pt>
                <c:pt idx="4548">
                  <c:v>89.506</c:v>
                </c:pt>
                <c:pt idx="4549">
                  <c:v>89.870999999999995</c:v>
                </c:pt>
                <c:pt idx="4550">
                  <c:v>91.802000000000007</c:v>
                </c:pt>
                <c:pt idx="4551">
                  <c:v>92.138000000000005</c:v>
                </c:pt>
                <c:pt idx="4552">
                  <c:v>92.561000000000007</c:v>
                </c:pt>
                <c:pt idx="4553">
                  <c:v>94.036000000000001</c:v>
                </c:pt>
                <c:pt idx="4554">
                  <c:v>93.040999999999997</c:v>
                </c:pt>
                <c:pt idx="4555">
                  <c:v>92.33</c:v>
                </c:pt>
                <c:pt idx="4556">
                  <c:v>92.456999999999994</c:v>
                </c:pt>
                <c:pt idx="4557">
                  <c:v>90.887</c:v>
                </c:pt>
                <c:pt idx="4558">
                  <c:v>90.581999999999994</c:v>
                </c:pt>
                <c:pt idx="4559">
                  <c:v>90.483000000000004</c:v>
                </c:pt>
                <c:pt idx="4560">
                  <c:v>87.433000000000007</c:v>
                </c:pt>
                <c:pt idx="4561">
                  <c:v>86.486000000000004</c:v>
                </c:pt>
                <c:pt idx="4562">
                  <c:v>86.167000000000002</c:v>
                </c:pt>
                <c:pt idx="4563">
                  <c:v>80.55</c:v>
                </c:pt>
                <c:pt idx="4564">
                  <c:v>59.792000000000002</c:v>
                </c:pt>
                <c:pt idx="4565">
                  <c:v>84.558999999999997</c:v>
                </c:pt>
                <c:pt idx="4566">
                  <c:v>89.706000000000003</c:v>
                </c:pt>
                <c:pt idx="4567">
                  <c:v>87.82</c:v>
                </c:pt>
                <c:pt idx="4568">
                  <c:v>92.283000000000001</c:v>
                </c:pt>
                <c:pt idx="4569">
                  <c:v>91.033000000000001</c:v>
                </c:pt>
                <c:pt idx="4570">
                  <c:v>94.204999999999998</c:v>
                </c:pt>
                <c:pt idx="4571">
                  <c:v>94.263999999999996</c:v>
                </c:pt>
                <c:pt idx="4572">
                  <c:v>94.548000000000002</c:v>
                </c:pt>
                <c:pt idx="4573">
                  <c:v>93.257000000000005</c:v>
                </c:pt>
                <c:pt idx="4574">
                  <c:v>93.628</c:v>
                </c:pt>
                <c:pt idx="4575">
                  <c:v>96.073999999999998</c:v>
                </c:pt>
                <c:pt idx="4576">
                  <c:v>95.155000000000001</c:v>
                </c:pt>
                <c:pt idx="4577">
                  <c:v>93.984999999999999</c:v>
                </c:pt>
                <c:pt idx="4578">
                  <c:v>95.230999999999995</c:v>
                </c:pt>
                <c:pt idx="4579">
                  <c:v>92.718000000000004</c:v>
                </c:pt>
                <c:pt idx="4580">
                  <c:v>89.754999999999995</c:v>
                </c:pt>
                <c:pt idx="4581">
                  <c:v>89.218999999999994</c:v>
                </c:pt>
                <c:pt idx="4582">
                  <c:v>82.516000000000005</c:v>
                </c:pt>
                <c:pt idx="4583">
                  <c:v>80.563000000000002</c:v>
                </c:pt>
                <c:pt idx="4584">
                  <c:v>80.778000000000006</c:v>
                </c:pt>
                <c:pt idx="4585">
                  <c:v>73.519000000000005</c:v>
                </c:pt>
                <c:pt idx="4586">
                  <c:v>81.713999999999999</c:v>
                </c:pt>
                <c:pt idx="4587">
                  <c:v>81.786000000000001</c:v>
                </c:pt>
                <c:pt idx="4588">
                  <c:v>87.441999999999993</c:v>
                </c:pt>
                <c:pt idx="4589">
                  <c:v>92.122</c:v>
                </c:pt>
                <c:pt idx="4590">
                  <c:v>95.23</c:v>
                </c:pt>
                <c:pt idx="4591">
                  <c:v>96.86</c:v>
                </c:pt>
                <c:pt idx="4592">
                  <c:v>95.216999999999999</c:v>
                </c:pt>
                <c:pt idx="4593">
                  <c:v>96.736000000000004</c:v>
                </c:pt>
                <c:pt idx="4594">
                  <c:v>95.168000000000006</c:v>
                </c:pt>
                <c:pt idx="4595">
                  <c:v>97.091999999999999</c:v>
                </c:pt>
                <c:pt idx="4596">
                  <c:v>96.468000000000004</c:v>
                </c:pt>
                <c:pt idx="4597">
                  <c:v>95.275000000000006</c:v>
                </c:pt>
                <c:pt idx="4598">
                  <c:v>92.772000000000006</c:v>
                </c:pt>
                <c:pt idx="4599">
                  <c:v>93.408000000000001</c:v>
                </c:pt>
                <c:pt idx="4600">
                  <c:v>95.557000000000002</c:v>
                </c:pt>
                <c:pt idx="4601">
                  <c:v>93.091999999999999</c:v>
                </c:pt>
                <c:pt idx="4602">
                  <c:v>90.727999999999994</c:v>
                </c:pt>
                <c:pt idx="4603">
                  <c:v>91.31</c:v>
                </c:pt>
                <c:pt idx="4604">
                  <c:v>83.596999999999994</c:v>
                </c:pt>
                <c:pt idx="4605">
                  <c:v>50.414000000000001</c:v>
                </c:pt>
                <c:pt idx="4606">
                  <c:v>74.427999999999997</c:v>
                </c:pt>
                <c:pt idx="4607">
                  <c:v>88.093000000000004</c:v>
                </c:pt>
                <c:pt idx="4608">
                  <c:v>89.456999999999994</c:v>
                </c:pt>
                <c:pt idx="4609">
                  <c:v>88.962000000000003</c:v>
                </c:pt>
                <c:pt idx="4610">
                  <c:v>93.435000000000002</c:v>
                </c:pt>
                <c:pt idx="4611">
                  <c:v>94.637</c:v>
                </c:pt>
                <c:pt idx="4612">
                  <c:v>94.209000000000003</c:v>
                </c:pt>
                <c:pt idx="4613">
                  <c:v>95.668999999999997</c:v>
                </c:pt>
                <c:pt idx="4614">
                  <c:v>97.346999999999994</c:v>
                </c:pt>
                <c:pt idx="4615">
                  <c:v>98.35</c:v>
                </c:pt>
                <c:pt idx="4616">
                  <c:v>98.968999999999994</c:v>
                </c:pt>
                <c:pt idx="4617">
                  <c:v>97.373999999999995</c:v>
                </c:pt>
                <c:pt idx="4618">
                  <c:v>97.13</c:v>
                </c:pt>
                <c:pt idx="4619">
                  <c:v>95.566999999999993</c:v>
                </c:pt>
                <c:pt idx="4620">
                  <c:v>96.091999999999999</c:v>
                </c:pt>
                <c:pt idx="4621">
                  <c:v>94.37</c:v>
                </c:pt>
                <c:pt idx="4622">
                  <c:v>91.73</c:v>
                </c:pt>
                <c:pt idx="4623">
                  <c:v>85.941999999999993</c:v>
                </c:pt>
                <c:pt idx="4624">
                  <c:v>84.629000000000005</c:v>
                </c:pt>
                <c:pt idx="4625">
                  <c:v>86.706999999999994</c:v>
                </c:pt>
                <c:pt idx="4626">
                  <c:v>76.153000000000006</c:v>
                </c:pt>
                <c:pt idx="4627">
                  <c:v>78.709000000000003</c:v>
                </c:pt>
                <c:pt idx="4628">
                  <c:v>82.155000000000001</c:v>
                </c:pt>
                <c:pt idx="4629">
                  <c:v>90.257999999999996</c:v>
                </c:pt>
                <c:pt idx="4630">
                  <c:v>93.519000000000005</c:v>
                </c:pt>
                <c:pt idx="4631">
                  <c:v>94.156999999999996</c:v>
                </c:pt>
                <c:pt idx="4632">
                  <c:v>96.611000000000004</c:v>
                </c:pt>
                <c:pt idx="4633">
                  <c:v>97.123999999999995</c:v>
                </c:pt>
                <c:pt idx="4634">
                  <c:v>96.582999999999998</c:v>
                </c:pt>
                <c:pt idx="4635">
                  <c:v>97.906000000000006</c:v>
                </c:pt>
                <c:pt idx="4636">
                  <c:v>98.528999999999996</c:v>
                </c:pt>
                <c:pt idx="4637">
                  <c:v>98.21</c:v>
                </c:pt>
                <c:pt idx="4638">
                  <c:v>97.99</c:v>
                </c:pt>
                <c:pt idx="4639">
                  <c:v>98.668999999999997</c:v>
                </c:pt>
                <c:pt idx="4640">
                  <c:v>97.968999999999994</c:v>
                </c:pt>
                <c:pt idx="4641">
                  <c:v>97.358999999999995</c:v>
                </c:pt>
                <c:pt idx="4642">
                  <c:v>96.094999999999999</c:v>
                </c:pt>
                <c:pt idx="4643">
                  <c:v>93.346000000000004</c:v>
                </c:pt>
                <c:pt idx="4644">
                  <c:v>90.93</c:v>
                </c:pt>
                <c:pt idx="4645">
                  <c:v>86.32</c:v>
                </c:pt>
                <c:pt idx="4646">
                  <c:v>81.363</c:v>
                </c:pt>
                <c:pt idx="4647">
                  <c:v>77.468000000000004</c:v>
                </c:pt>
                <c:pt idx="4648">
                  <c:v>87.515000000000001</c:v>
                </c:pt>
                <c:pt idx="4649">
                  <c:v>89.933000000000007</c:v>
                </c:pt>
                <c:pt idx="4650">
                  <c:v>92.450999999999993</c:v>
                </c:pt>
                <c:pt idx="4651">
                  <c:v>93.978999999999999</c:v>
                </c:pt>
                <c:pt idx="4652">
                  <c:v>95.832999999999998</c:v>
                </c:pt>
                <c:pt idx="4653">
                  <c:v>97.14</c:v>
                </c:pt>
                <c:pt idx="4654">
                  <c:v>97.947999999999993</c:v>
                </c:pt>
                <c:pt idx="4655">
                  <c:v>98.353999999999999</c:v>
                </c:pt>
                <c:pt idx="4656">
                  <c:v>98.941999999999993</c:v>
                </c:pt>
                <c:pt idx="4657">
                  <c:v>99.513999999999996</c:v>
                </c:pt>
                <c:pt idx="4658">
                  <c:v>99.361000000000004</c:v>
                </c:pt>
                <c:pt idx="4659">
                  <c:v>99.152000000000001</c:v>
                </c:pt>
                <c:pt idx="4660">
                  <c:v>98.878</c:v>
                </c:pt>
                <c:pt idx="4661">
                  <c:v>98.137</c:v>
                </c:pt>
                <c:pt idx="4662">
                  <c:v>96.866</c:v>
                </c:pt>
                <c:pt idx="4663">
                  <c:v>94.79</c:v>
                </c:pt>
                <c:pt idx="4664">
                  <c:v>91.091999999999999</c:v>
                </c:pt>
                <c:pt idx="4665">
                  <c:v>91.269000000000005</c:v>
                </c:pt>
                <c:pt idx="4666">
                  <c:v>89.799000000000007</c:v>
                </c:pt>
                <c:pt idx="4667">
                  <c:v>76.709000000000003</c:v>
                </c:pt>
                <c:pt idx="4668">
                  <c:v>79.625</c:v>
                </c:pt>
                <c:pt idx="4669">
                  <c:v>89.16</c:v>
                </c:pt>
                <c:pt idx="4670">
                  <c:v>89.406999999999996</c:v>
                </c:pt>
                <c:pt idx="4671">
                  <c:v>93.897999999999996</c:v>
                </c:pt>
                <c:pt idx="4672">
                  <c:v>94.814999999999998</c:v>
                </c:pt>
                <c:pt idx="4673">
                  <c:v>97.396000000000001</c:v>
                </c:pt>
                <c:pt idx="4674">
                  <c:v>98.59</c:v>
                </c:pt>
                <c:pt idx="4675">
                  <c:v>97.126000000000005</c:v>
                </c:pt>
                <c:pt idx="4676">
                  <c:v>98.010999999999996</c:v>
                </c:pt>
                <c:pt idx="4677">
                  <c:v>98.494</c:v>
                </c:pt>
                <c:pt idx="4678">
                  <c:v>96.197000000000003</c:v>
                </c:pt>
                <c:pt idx="4679">
                  <c:v>97.256</c:v>
                </c:pt>
                <c:pt idx="4680">
                  <c:v>97.838999999999999</c:v>
                </c:pt>
                <c:pt idx="4681">
                  <c:v>96.46</c:v>
                </c:pt>
                <c:pt idx="4682">
                  <c:v>95.994</c:v>
                </c:pt>
                <c:pt idx="4683">
                  <c:v>94.582999999999998</c:v>
                </c:pt>
                <c:pt idx="4684">
                  <c:v>91.631</c:v>
                </c:pt>
                <c:pt idx="4685">
                  <c:v>89.953000000000003</c:v>
                </c:pt>
                <c:pt idx="4686">
                  <c:v>83.281999999999996</c:v>
                </c:pt>
                <c:pt idx="4687">
                  <c:v>74.468000000000004</c:v>
                </c:pt>
                <c:pt idx="4688">
                  <c:v>80.88</c:v>
                </c:pt>
                <c:pt idx="4689">
                  <c:v>83.870999999999995</c:v>
                </c:pt>
                <c:pt idx="4690">
                  <c:v>78.584000000000003</c:v>
                </c:pt>
                <c:pt idx="4691">
                  <c:v>76.534999999999997</c:v>
                </c:pt>
                <c:pt idx="4692">
                  <c:v>92.772999999999996</c:v>
                </c:pt>
                <c:pt idx="4693">
                  <c:v>90.385000000000005</c:v>
                </c:pt>
                <c:pt idx="4694">
                  <c:v>95.537999999999997</c:v>
                </c:pt>
                <c:pt idx="4695">
                  <c:v>91.927000000000007</c:v>
                </c:pt>
                <c:pt idx="4696">
                  <c:v>94.334000000000003</c:v>
                </c:pt>
                <c:pt idx="4697">
                  <c:v>94.945999999999998</c:v>
                </c:pt>
                <c:pt idx="4698">
                  <c:v>97.921000000000006</c:v>
                </c:pt>
                <c:pt idx="4699">
                  <c:v>96.915000000000006</c:v>
                </c:pt>
                <c:pt idx="4700">
                  <c:v>90.983000000000004</c:v>
                </c:pt>
                <c:pt idx="4701">
                  <c:v>92.375</c:v>
                </c:pt>
                <c:pt idx="4702">
                  <c:v>92.491</c:v>
                </c:pt>
                <c:pt idx="4703">
                  <c:v>83.988</c:v>
                </c:pt>
                <c:pt idx="4704">
                  <c:v>90.138000000000005</c:v>
                </c:pt>
                <c:pt idx="4705">
                  <c:v>90.555000000000007</c:v>
                </c:pt>
                <c:pt idx="4706">
                  <c:v>82.712999999999994</c:v>
                </c:pt>
                <c:pt idx="4707">
                  <c:v>88.05</c:v>
                </c:pt>
                <c:pt idx="4708">
                  <c:v>81.015000000000001</c:v>
                </c:pt>
                <c:pt idx="4709">
                  <c:v>84.218999999999994</c:v>
                </c:pt>
                <c:pt idx="4710">
                  <c:v>81.358000000000004</c:v>
                </c:pt>
                <c:pt idx="4711">
                  <c:v>86.968999999999994</c:v>
                </c:pt>
                <c:pt idx="4712">
                  <c:v>92.430999999999997</c:v>
                </c:pt>
                <c:pt idx="4713">
                  <c:v>91.927999999999997</c:v>
                </c:pt>
                <c:pt idx="4714">
                  <c:v>88.603999999999999</c:v>
                </c:pt>
                <c:pt idx="4715">
                  <c:v>82.792000000000002</c:v>
                </c:pt>
                <c:pt idx="4716">
                  <c:v>69.734999999999999</c:v>
                </c:pt>
                <c:pt idx="4717">
                  <c:v>91.462000000000003</c:v>
                </c:pt>
                <c:pt idx="4718">
                  <c:v>87.408000000000001</c:v>
                </c:pt>
                <c:pt idx="4719">
                  <c:v>92.802999999999997</c:v>
                </c:pt>
                <c:pt idx="4720">
                  <c:v>84.997</c:v>
                </c:pt>
                <c:pt idx="4721">
                  <c:v>88.400999999999996</c:v>
                </c:pt>
                <c:pt idx="4722">
                  <c:v>89.38</c:v>
                </c:pt>
                <c:pt idx="4723">
                  <c:v>94.370999999999995</c:v>
                </c:pt>
                <c:pt idx="4724">
                  <c:v>91.218999999999994</c:v>
                </c:pt>
                <c:pt idx="4725">
                  <c:v>75.853999999999999</c:v>
                </c:pt>
                <c:pt idx="4726">
                  <c:v>51.701000000000001</c:v>
                </c:pt>
                <c:pt idx="4727">
                  <c:v>73.900999999999996</c:v>
                </c:pt>
                <c:pt idx="4728">
                  <c:v>86.355000000000004</c:v>
                </c:pt>
                <c:pt idx="4729">
                  <c:v>72.358000000000004</c:v>
                </c:pt>
                <c:pt idx="4730">
                  <c:v>66.466999999999999</c:v>
                </c:pt>
                <c:pt idx="4731">
                  <c:v>83.891999999999996</c:v>
                </c:pt>
                <c:pt idx="4732">
                  <c:v>67.537999999999997</c:v>
                </c:pt>
                <c:pt idx="4733">
                  <c:v>79.168999999999997</c:v>
                </c:pt>
                <c:pt idx="4734">
                  <c:v>90.781000000000006</c:v>
                </c:pt>
                <c:pt idx="4735">
                  <c:v>87.417000000000002</c:v>
                </c:pt>
                <c:pt idx="4736">
                  <c:v>86.79</c:v>
                </c:pt>
                <c:pt idx="4737">
                  <c:v>91.07</c:v>
                </c:pt>
                <c:pt idx="4738">
                  <c:v>88.536000000000001</c:v>
                </c:pt>
                <c:pt idx="4739">
                  <c:v>63.561999999999998</c:v>
                </c:pt>
                <c:pt idx="4740">
                  <c:v>72.06</c:v>
                </c:pt>
                <c:pt idx="4741">
                  <c:v>73.384</c:v>
                </c:pt>
                <c:pt idx="4742">
                  <c:v>75.616</c:v>
                </c:pt>
                <c:pt idx="4743">
                  <c:v>69.191999999999993</c:v>
                </c:pt>
                <c:pt idx="4744">
                  <c:v>79.024000000000001</c:v>
                </c:pt>
                <c:pt idx="4745">
                  <c:v>77.051000000000002</c:v>
                </c:pt>
                <c:pt idx="4746">
                  <c:v>69.013999999999996</c:v>
                </c:pt>
                <c:pt idx="4747">
                  <c:v>79.251999999999995</c:v>
                </c:pt>
                <c:pt idx="4748">
                  <c:v>86.192999999999998</c:v>
                </c:pt>
                <c:pt idx="4749">
                  <c:v>68.917000000000002</c:v>
                </c:pt>
                <c:pt idx="4750">
                  <c:v>82.813999999999993</c:v>
                </c:pt>
                <c:pt idx="4751">
                  <c:v>84.522000000000006</c:v>
                </c:pt>
                <c:pt idx="4752">
                  <c:v>82.635000000000005</c:v>
                </c:pt>
                <c:pt idx="4753">
                  <c:v>82.103999999999999</c:v>
                </c:pt>
                <c:pt idx="4754">
                  <c:v>81.680999999999997</c:v>
                </c:pt>
                <c:pt idx="4755">
                  <c:v>82.165000000000006</c:v>
                </c:pt>
                <c:pt idx="4756">
                  <c:v>81.986000000000004</c:v>
                </c:pt>
                <c:pt idx="4757">
                  <c:v>54.075000000000003</c:v>
                </c:pt>
                <c:pt idx="4758">
                  <c:v>38.31</c:v>
                </c:pt>
                <c:pt idx="4759">
                  <c:v>74.566000000000003</c:v>
                </c:pt>
                <c:pt idx="4760">
                  <c:v>64.070999999999998</c:v>
                </c:pt>
                <c:pt idx="4761">
                  <c:v>78.983000000000004</c:v>
                </c:pt>
                <c:pt idx="4762">
                  <c:v>79.546999999999997</c:v>
                </c:pt>
                <c:pt idx="4763">
                  <c:v>74.070999999999998</c:v>
                </c:pt>
                <c:pt idx="4764">
                  <c:v>61.75</c:v>
                </c:pt>
                <c:pt idx="4765">
                  <c:v>73.825999999999993</c:v>
                </c:pt>
                <c:pt idx="4766">
                  <c:v>80.445999999999998</c:v>
                </c:pt>
                <c:pt idx="4767">
                  <c:v>64.796999999999997</c:v>
                </c:pt>
                <c:pt idx="4768">
                  <c:v>78.186000000000007</c:v>
                </c:pt>
                <c:pt idx="4769">
                  <c:v>71.004999999999995</c:v>
                </c:pt>
                <c:pt idx="4770">
                  <c:v>70.906000000000006</c:v>
                </c:pt>
                <c:pt idx="4771">
                  <c:v>68.777000000000001</c:v>
                </c:pt>
                <c:pt idx="4772">
                  <c:v>73.085999999999999</c:v>
                </c:pt>
                <c:pt idx="4773">
                  <c:v>76.322999999999993</c:v>
                </c:pt>
                <c:pt idx="4774">
                  <c:v>73.531000000000006</c:v>
                </c:pt>
                <c:pt idx="4775">
                  <c:v>58.064</c:v>
                </c:pt>
                <c:pt idx="4776">
                  <c:v>54.347000000000001</c:v>
                </c:pt>
                <c:pt idx="4777">
                  <c:v>67.186000000000007</c:v>
                </c:pt>
                <c:pt idx="4778">
                  <c:v>56.734999999999999</c:v>
                </c:pt>
                <c:pt idx="4779">
                  <c:v>66.924000000000007</c:v>
                </c:pt>
                <c:pt idx="4780">
                  <c:v>66.087999999999994</c:v>
                </c:pt>
                <c:pt idx="4781">
                  <c:v>68.680000000000007</c:v>
                </c:pt>
                <c:pt idx="4782">
                  <c:v>67.715999999999994</c:v>
                </c:pt>
                <c:pt idx="4783">
                  <c:v>65.805000000000007</c:v>
                </c:pt>
                <c:pt idx="4784">
                  <c:v>65.691999999999993</c:v>
                </c:pt>
                <c:pt idx="4785">
                  <c:v>67.733000000000004</c:v>
                </c:pt>
                <c:pt idx="4786">
                  <c:v>62.656999999999996</c:v>
                </c:pt>
                <c:pt idx="4787">
                  <c:v>66.587000000000003</c:v>
                </c:pt>
                <c:pt idx="4788">
                  <c:v>68.715999999999994</c:v>
                </c:pt>
                <c:pt idx="4789">
                  <c:v>73.897999999999996</c:v>
                </c:pt>
                <c:pt idx="4790">
                  <c:v>72.581000000000003</c:v>
                </c:pt>
                <c:pt idx="4791">
                  <c:v>73.933999999999997</c:v>
                </c:pt>
                <c:pt idx="4792">
                  <c:v>78.649000000000001</c:v>
                </c:pt>
                <c:pt idx="4793">
                  <c:v>80.343000000000004</c:v>
                </c:pt>
                <c:pt idx="4794">
                  <c:v>78.326999999999998</c:v>
                </c:pt>
                <c:pt idx="4795">
                  <c:v>78.56</c:v>
                </c:pt>
                <c:pt idx="4796">
                  <c:v>75.003</c:v>
                </c:pt>
                <c:pt idx="4797">
                  <c:v>70.2</c:v>
                </c:pt>
                <c:pt idx="4798">
                  <c:v>70.712000000000003</c:v>
                </c:pt>
                <c:pt idx="4799">
                  <c:v>65.691999999999993</c:v>
                </c:pt>
                <c:pt idx="4800">
                  <c:v>65.540999999999997</c:v>
                </c:pt>
                <c:pt idx="4801">
                  <c:v>72.837000000000003</c:v>
                </c:pt>
                <c:pt idx="4802">
                  <c:v>70.933999999999997</c:v>
                </c:pt>
                <c:pt idx="4803">
                  <c:v>72.531000000000006</c:v>
                </c:pt>
                <c:pt idx="4804">
                  <c:v>72.534000000000006</c:v>
                </c:pt>
                <c:pt idx="4805">
                  <c:v>73.012</c:v>
                </c:pt>
                <c:pt idx="4806">
                  <c:v>75.409000000000006</c:v>
                </c:pt>
                <c:pt idx="4807">
                  <c:v>74.582999999999998</c:v>
                </c:pt>
                <c:pt idx="4808">
                  <c:v>70.477999999999994</c:v>
                </c:pt>
                <c:pt idx="4809">
                  <c:v>72.254000000000005</c:v>
                </c:pt>
                <c:pt idx="4810">
                  <c:v>71.906999999999996</c:v>
                </c:pt>
                <c:pt idx="4811">
                  <c:v>74.138999999999996</c:v>
                </c:pt>
                <c:pt idx="4812">
                  <c:v>72.453999999999994</c:v>
                </c:pt>
                <c:pt idx="4813">
                  <c:v>70.62</c:v>
                </c:pt>
                <c:pt idx="4814">
                  <c:v>79.569999999999993</c:v>
                </c:pt>
                <c:pt idx="4815">
                  <c:v>50.752000000000002</c:v>
                </c:pt>
                <c:pt idx="4816">
                  <c:v>72.600999999999999</c:v>
                </c:pt>
                <c:pt idx="4817">
                  <c:v>82.203999999999994</c:v>
                </c:pt>
                <c:pt idx="4818">
                  <c:v>69.346000000000004</c:v>
                </c:pt>
                <c:pt idx="4819">
                  <c:v>78.162000000000006</c:v>
                </c:pt>
                <c:pt idx="4820">
                  <c:v>73.385999999999996</c:v>
                </c:pt>
                <c:pt idx="4821">
                  <c:v>65.808000000000007</c:v>
                </c:pt>
                <c:pt idx="4822">
                  <c:v>61.389000000000003</c:v>
                </c:pt>
                <c:pt idx="4823">
                  <c:v>74.105000000000004</c:v>
                </c:pt>
                <c:pt idx="4824">
                  <c:v>74.302999999999997</c:v>
                </c:pt>
                <c:pt idx="4825">
                  <c:v>78.766999999999996</c:v>
                </c:pt>
                <c:pt idx="4826">
                  <c:v>70.596000000000004</c:v>
                </c:pt>
                <c:pt idx="4827">
                  <c:v>49.037999999999997</c:v>
                </c:pt>
                <c:pt idx="4828">
                  <c:v>81.236999999999995</c:v>
                </c:pt>
                <c:pt idx="4829">
                  <c:v>59.93</c:v>
                </c:pt>
                <c:pt idx="4830">
                  <c:v>71.715000000000003</c:v>
                </c:pt>
                <c:pt idx="4831">
                  <c:v>73.433000000000007</c:v>
                </c:pt>
                <c:pt idx="4832">
                  <c:v>60.478999999999999</c:v>
                </c:pt>
                <c:pt idx="4833">
                  <c:v>56.61</c:v>
                </c:pt>
                <c:pt idx="4834">
                  <c:v>78.427999999999997</c:v>
                </c:pt>
                <c:pt idx="4835">
                  <c:v>74.078000000000003</c:v>
                </c:pt>
                <c:pt idx="4836">
                  <c:v>80.242000000000004</c:v>
                </c:pt>
                <c:pt idx="4837">
                  <c:v>83.623999999999995</c:v>
                </c:pt>
                <c:pt idx="4838">
                  <c:v>77.150000000000006</c:v>
                </c:pt>
                <c:pt idx="4839">
                  <c:v>68.947999999999993</c:v>
                </c:pt>
                <c:pt idx="4840">
                  <c:v>78.171000000000006</c:v>
                </c:pt>
                <c:pt idx="4841">
                  <c:v>82.290999999999997</c:v>
                </c:pt>
                <c:pt idx="4842">
                  <c:v>66.406000000000006</c:v>
                </c:pt>
                <c:pt idx="4843">
                  <c:v>81.769000000000005</c:v>
                </c:pt>
                <c:pt idx="4844">
                  <c:v>60.386000000000003</c:v>
                </c:pt>
                <c:pt idx="4845">
                  <c:v>79.774000000000001</c:v>
                </c:pt>
                <c:pt idx="4846">
                  <c:v>76.953999999999994</c:v>
                </c:pt>
                <c:pt idx="4847">
                  <c:v>75.284000000000006</c:v>
                </c:pt>
                <c:pt idx="4848">
                  <c:v>77.789000000000001</c:v>
                </c:pt>
                <c:pt idx="4849">
                  <c:v>67.284999999999997</c:v>
                </c:pt>
                <c:pt idx="4850">
                  <c:v>85.126000000000005</c:v>
                </c:pt>
                <c:pt idx="4851">
                  <c:v>83.158000000000001</c:v>
                </c:pt>
                <c:pt idx="4852">
                  <c:v>78.528999999999996</c:v>
                </c:pt>
                <c:pt idx="4853">
                  <c:v>84.71</c:v>
                </c:pt>
                <c:pt idx="4854">
                  <c:v>73.105000000000004</c:v>
                </c:pt>
                <c:pt idx="4855">
                  <c:v>63.609000000000002</c:v>
                </c:pt>
                <c:pt idx="4856">
                  <c:v>71.405000000000001</c:v>
                </c:pt>
                <c:pt idx="4857">
                  <c:v>80.233999999999995</c:v>
                </c:pt>
                <c:pt idx="4858">
                  <c:v>78.710999999999999</c:v>
                </c:pt>
                <c:pt idx="4859">
                  <c:v>61.225999999999999</c:v>
                </c:pt>
                <c:pt idx="4860">
                  <c:v>75.936999999999998</c:v>
                </c:pt>
                <c:pt idx="4861">
                  <c:v>77.313000000000002</c:v>
                </c:pt>
                <c:pt idx="4862">
                  <c:v>70.494</c:v>
                </c:pt>
                <c:pt idx="4863">
                  <c:v>79.150999999999996</c:v>
                </c:pt>
                <c:pt idx="4864">
                  <c:v>85.441000000000003</c:v>
                </c:pt>
                <c:pt idx="4865">
                  <c:v>86.876000000000005</c:v>
                </c:pt>
                <c:pt idx="4866">
                  <c:v>89.245999999999995</c:v>
                </c:pt>
                <c:pt idx="4867">
                  <c:v>85.022999999999996</c:v>
                </c:pt>
                <c:pt idx="4868">
                  <c:v>86.224999999999994</c:v>
                </c:pt>
                <c:pt idx="4869">
                  <c:v>80.869</c:v>
                </c:pt>
                <c:pt idx="4870">
                  <c:v>85.355999999999995</c:v>
                </c:pt>
                <c:pt idx="4871">
                  <c:v>84.608999999999995</c:v>
                </c:pt>
                <c:pt idx="4872">
                  <c:v>80.486000000000004</c:v>
                </c:pt>
                <c:pt idx="4873">
                  <c:v>68.201999999999998</c:v>
                </c:pt>
                <c:pt idx="4874">
                  <c:v>65.641999999999996</c:v>
                </c:pt>
                <c:pt idx="4875">
                  <c:v>83.974000000000004</c:v>
                </c:pt>
                <c:pt idx="4876">
                  <c:v>78.655000000000001</c:v>
                </c:pt>
                <c:pt idx="4877">
                  <c:v>37.064999999999998</c:v>
                </c:pt>
                <c:pt idx="4878">
                  <c:v>66.600999999999999</c:v>
                </c:pt>
                <c:pt idx="4879">
                  <c:v>79.363</c:v>
                </c:pt>
                <c:pt idx="4880">
                  <c:v>83.524000000000001</c:v>
                </c:pt>
                <c:pt idx="4881">
                  <c:v>82.504000000000005</c:v>
                </c:pt>
                <c:pt idx="4882">
                  <c:v>88.45</c:v>
                </c:pt>
                <c:pt idx="4883">
                  <c:v>87.991</c:v>
                </c:pt>
                <c:pt idx="4884">
                  <c:v>84.796999999999997</c:v>
                </c:pt>
                <c:pt idx="4885">
                  <c:v>87.352999999999994</c:v>
                </c:pt>
                <c:pt idx="4886">
                  <c:v>88.933999999999997</c:v>
                </c:pt>
                <c:pt idx="4887">
                  <c:v>87.82</c:v>
                </c:pt>
                <c:pt idx="4888">
                  <c:v>88.453000000000003</c:v>
                </c:pt>
                <c:pt idx="4889">
                  <c:v>90.456000000000003</c:v>
                </c:pt>
                <c:pt idx="4890">
                  <c:v>90.037000000000006</c:v>
                </c:pt>
                <c:pt idx="4891">
                  <c:v>90.019000000000005</c:v>
                </c:pt>
                <c:pt idx="4892">
                  <c:v>87.753</c:v>
                </c:pt>
                <c:pt idx="4893">
                  <c:v>84.528000000000006</c:v>
                </c:pt>
                <c:pt idx="4894">
                  <c:v>80.724000000000004</c:v>
                </c:pt>
                <c:pt idx="4895">
                  <c:v>78.185000000000002</c:v>
                </c:pt>
                <c:pt idx="4896">
                  <c:v>74.448999999999998</c:v>
                </c:pt>
                <c:pt idx="4897">
                  <c:v>69.677999999999997</c:v>
                </c:pt>
                <c:pt idx="4898">
                  <c:v>81.671999999999997</c:v>
                </c:pt>
                <c:pt idx="4899">
                  <c:v>79.805999999999997</c:v>
                </c:pt>
                <c:pt idx="4900">
                  <c:v>77.195999999999998</c:v>
                </c:pt>
                <c:pt idx="4901">
                  <c:v>81.923000000000002</c:v>
                </c:pt>
                <c:pt idx="4902">
                  <c:v>85.816000000000003</c:v>
                </c:pt>
                <c:pt idx="4903">
                  <c:v>87.24</c:v>
                </c:pt>
                <c:pt idx="4904">
                  <c:v>88.462999999999994</c:v>
                </c:pt>
                <c:pt idx="4905">
                  <c:v>89.525000000000006</c:v>
                </c:pt>
                <c:pt idx="4906">
                  <c:v>90.194000000000003</c:v>
                </c:pt>
                <c:pt idx="4907">
                  <c:v>91.623999999999995</c:v>
                </c:pt>
                <c:pt idx="4908">
                  <c:v>91.180999999999997</c:v>
                </c:pt>
                <c:pt idx="4909">
                  <c:v>90.561000000000007</c:v>
                </c:pt>
                <c:pt idx="4910">
                  <c:v>91.034000000000006</c:v>
                </c:pt>
                <c:pt idx="4911">
                  <c:v>91.186999999999998</c:v>
                </c:pt>
                <c:pt idx="4912">
                  <c:v>90.561999999999998</c:v>
                </c:pt>
                <c:pt idx="4913">
                  <c:v>89.652000000000001</c:v>
                </c:pt>
                <c:pt idx="4914">
                  <c:v>88.712000000000003</c:v>
                </c:pt>
                <c:pt idx="4915">
                  <c:v>84.384</c:v>
                </c:pt>
                <c:pt idx="4916">
                  <c:v>79.155000000000001</c:v>
                </c:pt>
                <c:pt idx="4917">
                  <c:v>77.680000000000007</c:v>
                </c:pt>
                <c:pt idx="4918">
                  <c:v>77.346000000000004</c:v>
                </c:pt>
                <c:pt idx="4919">
                  <c:v>76.811999999999998</c:v>
                </c:pt>
                <c:pt idx="4920">
                  <c:v>85.406999999999996</c:v>
                </c:pt>
                <c:pt idx="4921">
                  <c:v>85.899000000000001</c:v>
                </c:pt>
                <c:pt idx="4922">
                  <c:v>88.641000000000005</c:v>
                </c:pt>
                <c:pt idx="4923">
                  <c:v>88.888000000000005</c:v>
                </c:pt>
                <c:pt idx="4924">
                  <c:v>88.914000000000001</c:v>
                </c:pt>
                <c:pt idx="4925">
                  <c:v>91.481999999999999</c:v>
                </c:pt>
                <c:pt idx="4926">
                  <c:v>91.777000000000001</c:v>
                </c:pt>
                <c:pt idx="4927">
                  <c:v>92.352999999999994</c:v>
                </c:pt>
                <c:pt idx="4928">
                  <c:v>93.525000000000006</c:v>
                </c:pt>
                <c:pt idx="4929">
                  <c:v>92.727999999999994</c:v>
                </c:pt>
                <c:pt idx="4930">
                  <c:v>92.087000000000003</c:v>
                </c:pt>
                <c:pt idx="4931">
                  <c:v>91.918000000000006</c:v>
                </c:pt>
                <c:pt idx="4932">
                  <c:v>90.685000000000002</c:v>
                </c:pt>
                <c:pt idx="4933">
                  <c:v>90.495999999999995</c:v>
                </c:pt>
                <c:pt idx="4934">
                  <c:v>90.317999999999998</c:v>
                </c:pt>
                <c:pt idx="4935">
                  <c:v>87.299000000000007</c:v>
                </c:pt>
                <c:pt idx="4936">
                  <c:v>86.596999999999994</c:v>
                </c:pt>
                <c:pt idx="4937">
                  <c:v>86.051000000000002</c:v>
                </c:pt>
                <c:pt idx="4938">
                  <c:v>80.295000000000002</c:v>
                </c:pt>
                <c:pt idx="4939">
                  <c:v>58.753</c:v>
                </c:pt>
                <c:pt idx="4940">
                  <c:v>84.477000000000004</c:v>
                </c:pt>
                <c:pt idx="4941">
                  <c:v>89.316999999999993</c:v>
                </c:pt>
                <c:pt idx="4942">
                  <c:v>87.591999999999999</c:v>
                </c:pt>
                <c:pt idx="4943">
                  <c:v>92.103999999999999</c:v>
                </c:pt>
                <c:pt idx="4944">
                  <c:v>90.870999999999995</c:v>
                </c:pt>
                <c:pt idx="4945">
                  <c:v>94.147999999999996</c:v>
                </c:pt>
                <c:pt idx="4946">
                  <c:v>94.097999999999999</c:v>
                </c:pt>
                <c:pt idx="4947">
                  <c:v>94.361000000000004</c:v>
                </c:pt>
                <c:pt idx="4948">
                  <c:v>92.569000000000003</c:v>
                </c:pt>
                <c:pt idx="4949">
                  <c:v>93.370999999999995</c:v>
                </c:pt>
                <c:pt idx="4950">
                  <c:v>95.876999999999995</c:v>
                </c:pt>
                <c:pt idx="4951">
                  <c:v>94.531000000000006</c:v>
                </c:pt>
                <c:pt idx="4952">
                  <c:v>93.673000000000002</c:v>
                </c:pt>
                <c:pt idx="4953">
                  <c:v>94.956000000000003</c:v>
                </c:pt>
                <c:pt idx="4954">
                  <c:v>92.427999999999997</c:v>
                </c:pt>
                <c:pt idx="4955">
                  <c:v>89.343999999999994</c:v>
                </c:pt>
                <c:pt idx="4956">
                  <c:v>88.744</c:v>
                </c:pt>
                <c:pt idx="4957">
                  <c:v>81.257000000000005</c:v>
                </c:pt>
                <c:pt idx="4958">
                  <c:v>77.790000000000006</c:v>
                </c:pt>
                <c:pt idx="4959">
                  <c:v>79.382999999999996</c:v>
                </c:pt>
                <c:pt idx="4960">
                  <c:v>76.602000000000004</c:v>
                </c:pt>
                <c:pt idx="4961">
                  <c:v>83.01</c:v>
                </c:pt>
                <c:pt idx="4962">
                  <c:v>83.361000000000004</c:v>
                </c:pt>
                <c:pt idx="4963">
                  <c:v>88.128</c:v>
                </c:pt>
                <c:pt idx="4964">
                  <c:v>92.608999999999995</c:v>
                </c:pt>
                <c:pt idx="4965">
                  <c:v>95.165999999999997</c:v>
                </c:pt>
                <c:pt idx="4966">
                  <c:v>97.006</c:v>
                </c:pt>
                <c:pt idx="4967">
                  <c:v>95.388000000000005</c:v>
                </c:pt>
                <c:pt idx="4968">
                  <c:v>96.572000000000003</c:v>
                </c:pt>
                <c:pt idx="4969">
                  <c:v>95.302999999999997</c:v>
                </c:pt>
                <c:pt idx="4970">
                  <c:v>97.231999999999999</c:v>
                </c:pt>
                <c:pt idx="4971">
                  <c:v>96.635999999999996</c:v>
                </c:pt>
                <c:pt idx="4972">
                  <c:v>95.465999999999994</c:v>
                </c:pt>
                <c:pt idx="4973">
                  <c:v>92.96</c:v>
                </c:pt>
                <c:pt idx="4974">
                  <c:v>93.504999999999995</c:v>
                </c:pt>
                <c:pt idx="4975">
                  <c:v>95.188999999999993</c:v>
                </c:pt>
                <c:pt idx="4976">
                  <c:v>92.954999999999998</c:v>
                </c:pt>
                <c:pt idx="4977">
                  <c:v>90.593999999999994</c:v>
                </c:pt>
                <c:pt idx="4978">
                  <c:v>90.784000000000006</c:v>
                </c:pt>
                <c:pt idx="4979">
                  <c:v>82.531000000000006</c:v>
                </c:pt>
                <c:pt idx="4980">
                  <c:v>65.846000000000004</c:v>
                </c:pt>
                <c:pt idx="4981">
                  <c:v>76.599000000000004</c:v>
                </c:pt>
                <c:pt idx="4982">
                  <c:v>88.709000000000003</c:v>
                </c:pt>
                <c:pt idx="4983">
                  <c:v>89.798000000000002</c:v>
                </c:pt>
                <c:pt idx="4984">
                  <c:v>89.549000000000007</c:v>
                </c:pt>
                <c:pt idx="4985">
                  <c:v>93.534999999999997</c:v>
                </c:pt>
                <c:pt idx="4986">
                  <c:v>94.912999999999997</c:v>
                </c:pt>
                <c:pt idx="4987">
                  <c:v>94.67</c:v>
                </c:pt>
                <c:pt idx="4988">
                  <c:v>95.643000000000001</c:v>
                </c:pt>
                <c:pt idx="4989">
                  <c:v>97.742000000000004</c:v>
                </c:pt>
                <c:pt idx="4990">
                  <c:v>98.676000000000002</c:v>
                </c:pt>
                <c:pt idx="4991">
                  <c:v>99.316000000000003</c:v>
                </c:pt>
                <c:pt idx="4992">
                  <c:v>97.406999999999996</c:v>
                </c:pt>
                <c:pt idx="4993">
                  <c:v>97.457999999999998</c:v>
                </c:pt>
                <c:pt idx="4994">
                  <c:v>95.947999999999993</c:v>
                </c:pt>
                <c:pt idx="4995">
                  <c:v>96.048000000000002</c:v>
                </c:pt>
                <c:pt idx="4996">
                  <c:v>94.748000000000005</c:v>
                </c:pt>
                <c:pt idx="4997">
                  <c:v>92.179000000000002</c:v>
                </c:pt>
                <c:pt idx="4998">
                  <c:v>86.573999999999998</c:v>
                </c:pt>
                <c:pt idx="4999">
                  <c:v>85.563999999999993</c:v>
                </c:pt>
                <c:pt idx="5000">
                  <c:v>87.536000000000001</c:v>
                </c:pt>
                <c:pt idx="5001">
                  <c:v>77.569000000000003</c:v>
                </c:pt>
                <c:pt idx="5002">
                  <c:v>77.468000000000004</c:v>
                </c:pt>
                <c:pt idx="5003">
                  <c:v>81.153000000000006</c:v>
                </c:pt>
                <c:pt idx="5004">
                  <c:v>90.037999999999997</c:v>
                </c:pt>
                <c:pt idx="5005">
                  <c:v>93.11</c:v>
                </c:pt>
                <c:pt idx="5006">
                  <c:v>94.111000000000004</c:v>
                </c:pt>
                <c:pt idx="5007">
                  <c:v>96.614999999999995</c:v>
                </c:pt>
                <c:pt idx="5008">
                  <c:v>97.197999999999993</c:v>
                </c:pt>
                <c:pt idx="5009">
                  <c:v>96.772999999999996</c:v>
                </c:pt>
                <c:pt idx="5010">
                  <c:v>98.096000000000004</c:v>
                </c:pt>
                <c:pt idx="5011">
                  <c:v>98.715000000000003</c:v>
                </c:pt>
                <c:pt idx="5012">
                  <c:v>97.938000000000002</c:v>
                </c:pt>
                <c:pt idx="5013">
                  <c:v>98.143000000000001</c:v>
                </c:pt>
                <c:pt idx="5014">
                  <c:v>98.867000000000004</c:v>
                </c:pt>
                <c:pt idx="5015">
                  <c:v>97.784000000000006</c:v>
                </c:pt>
                <c:pt idx="5016">
                  <c:v>97.563999999999993</c:v>
                </c:pt>
                <c:pt idx="5017">
                  <c:v>96.384</c:v>
                </c:pt>
                <c:pt idx="5018">
                  <c:v>93.873999999999995</c:v>
                </c:pt>
                <c:pt idx="5019">
                  <c:v>91.316999999999993</c:v>
                </c:pt>
                <c:pt idx="5020">
                  <c:v>87.576999999999998</c:v>
                </c:pt>
                <c:pt idx="5021">
                  <c:v>83.073999999999998</c:v>
                </c:pt>
                <c:pt idx="5022">
                  <c:v>73.852999999999994</c:v>
                </c:pt>
                <c:pt idx="5023">
                  <c:v>86.447999999999993</c:v>
                </c:pt>
                <c:pt idx="5024">
                  <c:v>89.302999999999997</c:v>
                </c:pt>
                <c:pt idx="5025">
                  <c:v>92.204999999999998</c:v>
                </c:pt>
                <c:pt idx="5026">
                  <c:v>93.78</c:v>
                </c:pt>
                <c:pt idx="5027">
                  <c:v>95.617000000000004</c:v>
                </c:pt>
                <c:pt idx="5028">
                  <c:v>96.99</c:v>
                </c:pt>
                <c:pt idx="5029">
                  <c:v>97.397999999999996</c:v>
                </c:pt>
                <c:pt idx="5030">
                  <c:v>98.131</c:v>
                </c:pt>
                <c:pt idx="5031">
                  <c:v>98.78</c:v>
                </c:pt>
                <c:pt idx="5032">
                  <c:v>99.003</c:v>
                </c:pt>
                <c:pt idx="5033">
                  <c:v>99.269000000000005</c:v>
                </c:pt>
                <c:pt idx="5034">
                  <c:v>99.084999999999994</c:v>
                </c:pt>
                <c:pt idx="5035">
                  <c:v>98.864999999999995</c:v>
                </c:pt>
                <c:pt idx="5036">
                  <c:v>98.144000000000005</c:v>
                </c:pt>
                <c:pt idx="5037">
                  <c:v>96.914000000000001</c:v>
                </c:pt>
                <c:pt idx="5038">
                  <c:v>94.801000000000002</c:v>
                </c:pt>
                <c:pt idx="5039">
                  <c:v>90.26</c:v>
                </c:pt>
                <c:pt idx="5040">
                  <c:v>91.227000000000004</c:v>
                </c:pt>
                <c:pt idx="5041">
                  <c:v>89.775000000000006</c:v>
                </c:pt>
                <c:pt idx="5042">
                  <c:v>77.757000000000005</c:v>
                </c:pt>
                <c:pt idx="5043">
                  <c:v>79.747</c:v>
                </c:pt>
                <c:pt idx="5044">
                  <c:v>89.052999999999997</c:v>
                </c:pt>
                <c:pt idx="5045">
                  <c:v>89.262</c:v>
                </c:pt>
                <c:pt idx="5046">
                  <c:v>93.44</c:v>
                </c:pt>
                <c:pt idx="5047">
                  <c:v>94.617999999999995</c:v>
                </c:pt>
                <c:pt idx="5048">
                  <c:v>97.316000000000003</c:v>
                </c:pt>
                <c:pt idx="5049">
                  <c:v>98.17</c:v>
                </c:pt>
                <c:pt idx="5050">
                  <c:v>97.004999999999995</c:v>
                </c:pt>
                <c:pt idx="5051">
                  <c:v>97.942999999999998</c:v>
                </c:pt>
                <c:pt idx="5052">
                  <c:v>98.444000000000003</c:v>
                </c:pt>
                <c:pt idx="5053">
                  <c:v>96.120999999999995</c:v>
                </c:pt>
                <c:pt idx="5054">
                  <c:v>97.179000000000002</c:v>
                </c:pt>
                <c:pt idx="5055">
                  <c:v>97.715999999999994</c:v>
                </c:pt>
                <c:pt idx="5056">
                  <c:v>95.716999999999999</c:v>
                </c:pt>
                <c:pt idx="5057">
                  <c:v>95.703999999999994</c:v>
                </c:pt>
                <c:pt idx="5058">
                  <c:v>94.245000000000005</c:v>
                </c:pt>
                <c:pt idx="5059">
                  <c:v>90.52</c:v>
                </c:pt>
                <c:pt idx="5060">
                  <c:v>89.384</c:v>
                </c:pt>
                <c:pt idx="5061">
                  <c:v>82.192999999999998</c:v>
                </c:pt>
                <c:pt idx="5062">
                  <c:v>76.778999999999996</c:v>
                </c:pt>
                <c:pt idx="5063">
                  <c:v>82.225999999999999</c:v>
                </c:pt>
                <c:pt idx="5064">
                  <c:v>84.649000000000001</c:v>
                </c:pt>
                <c:pt idx="5065">
                  <c:v>80.051000000000002</c:v>
                </c:pt>
                <c:pt idx="5066">
                  <c:v>78.914000000000001</c:v>
                </c:pt>
                <c:pt idx="5067">
                  <c:v>93.147000000000006</c:v>
                </c:pt>
                <c:pt idx="5068">
                  <c:v>90.915000000000006</c:v>
                </c:pt>
                <c:pt idx="5069">
                  <c:v>95.501999999999995</c:v>
                </c:pt>
                <c:pt idx="5070">
                  <c:v>92.394000000000005</c:v>
                </c:pt>
                <c:pt idx="5071">
                  <c:v>94.662000000000006</c:v>
                </c:pt>
                <c:pt idx="5072">
                  <c:v>95.263999999999996</c:v>
                </c:pt>
                <c:pt idx="5073">
                  <c:v>97.727000000000004</c:v>
                </c:pt>
                <c:pt idx="5074">
                  <c:v>97.055999999999997</c:v>
                </c:pt>
                <c:pt idx="5075">
                  <c:v>91.233000000000004</c:v>
                </c:pt>
                <c:pt idx="5076">
                  <c:v>91.888999999999996</c:v>
                </c:pt>
                <c:pt idx="5077">
                  <c:v>92.600999999999999</c:v>
                </c:pt>
                <c:pt idx="5078">
                  <c:v>84.256</c:v>
                </c:pt>
                <c:pt idx="5079">
                  <c:v>89.227999999999994</c:v>
                </c:pt>
                <c:pt idx="5080">
                  <c:v>90.561000000000007</c:v>
                </c:pt>
                <c:pt idx="5081">
                  <c:v>82.808999999999997</c:v>
                </c:pt>
                <c:pt idx="5082">
                  <c:v>87.938000000000002</c:v>
                </c:pt>
                <c:pt idx="5083">
                  <c:v>80.358000000000004</c:v>
                </c:pt>
                <c:pt idx="5084">
                  <c:v>84.742000000000004</c:v>
                </c:pt>
                <c:pt idx="5085">
                  <c:v>82.204999999999998</c:v>
                </c:pt>
                <c:pt idx="5086">
                  <c:v>87.31</c:v>
                </c:pt>
                <c:pt idx="5087">
                  <c:v>92.84</c:v>
                </c:pt>
                <c:pt idx="5088">
                  <c:v>92.375</c:v>
                </c:pt>
                <c:pt idx="5089">
                  <c:v>89.322999999999993</c:v>
                </c:pt>
                <c:pt idx="5090">
                  <c:v>84.557000000000002</c:v>
                </c:pt>
                <c:pt idx="5091">
                  <c:v>74.191999999999993</c:v>
                </c:pt>
                <c:pt idx="5092">
                  <c:v>92.03</c:v>
                </c:pt>
                <c:pt idx="5093">
                  <c:v>87.475999999999999</c:v>
                </c:pt>
                <c:pt idx="5094">
                  <c:v>93.28</c:v>
                </c:pt>
                <c:pt idx="5095">
                  <c:v>86.233999999999995</c:v>
                </c:pt>
                <c:pt idx="5096">
                  <c:v>88.427000000000007</c:v>
                </c:pt>
                <c:pt idx="5097">
                  <c:v>90.113</c:v>
                </c:pt>
                <c:pt idx="5098">
                  <c:v>94.855999999999995</c:v>
                </c:pt>
                <c:pt idx="5099">
                  <c:v>91.867999999999995</c:v>
                </c:pt>
                <c:pt idx="5100">
                  <c:v>73.528999999999996</c:v>
                </c:pt>
                <c:pt idx="5101">
                  <c:v>66.611000000000004</c:v>
                </c:pt>
                <c:pt idx="5102">
                  <c:v>76.477000000000004</c:v>
                </c:pt>
                <c:pt idx="5103">
                  <c:v>86.042000000000002</c:v>
                </c:pt>
                <c:pt idx="5104">
                  <c:v>62.517000000000003</c:v>
                </c:pt>
                <c:pt idx="5105">
                  <c:v>71.715000000000003</c:v>
                </c:pt>
                <c:pt idx="5106">
                  <c:v>83.491</c:v>
                </c:pt>
                <c:pt idx="5107">
                  <c:v>70.692999999999998</c:v>
                </c:pt>
                <c:pt idx="5108">
                  <c:v>79.048000000000002</c:v>
                </c:pt>
                <c:pt idx="5109">
                  <c:v>90.751000000000005</c:v>
                </c:pt>
                <c:pt idx="5110">
                  <c:v>86.960999999999999</c:v>
                </c:pt>
                <c:pt idx="5111">
                  <c:v>86.965999999999994</c:v>
                </c:pt>
                <c:pt idx="5112">
                  <c:v>90.956000000000003</c:v>
                </c:pt>
                <c:pt idx="5113">
                  <c:v>88.119</c:v>
                </c:pt>
                <c:pt idx="5114">
                  <c:v>65.536000000000001</c:v>
                </c:pt>
                <c:pt idx="5115">
                  <c:v>72.626999999999995</c:v>
                </c:pt>
                <c:pt idx="5116">
                  <c:v>72.438999999999993</c:v>
                </c:pt>
                <c:pt idx="5117">
                  <c:v>73.997</c:v>
                </c:pt>
                <c:pt idx="5118">
                  <c:v>73.13</c:v>
                </c:pt>
                <c:pt idx="5119">
                  <c:v>80.683999999999997</c:v>
                </c:pt>
                <c:pt idx="5120">
                  <c:v>77.281999999999996</c:v>
                </c:pt>
                <c:pt idx="5121">
                  <c:v>59.854999999999997</c:v>
                </c:pt>
                <c:pt idx="5122">
                  <c:v>81.174999999999997</c:v>
                </c:pt>
                <c:pt idx="5123">
                  <c:v>86.444999999999993</c:v>
                </c:pt>
                <c:pt idx="5124">
                  <c:v>71.078999999999994</c:v>
                </c:pt>
                <c:pt idx="5125">
                  <c:v>82.158000000000001</c:v>
                </c:pt>
                <c:pt idx="5126">
                  <c:v>83.513000000000005</c:v>
                </c:pt>
                <c:pt idx="5127">
                  <c:v>81.221999999999994</c:v>
                </c:pt>
                <c:pt idx="5128">
                  <c:v>80.885999999999996</c:v>
                </c:pt>
                <c:pt idx="5129">
                  <c:v>80.484999999999999</c:v>
                </c:pt>
                <c:pt idx="5130">
                  <c:v>80.975999999999999</c:v>
                </c:pt>
                <c:pt idx="5131">
                  <c:v>80.688999999999993</c:v>
                </c:pt>
                <c:pt idx="5132">
                  <c:v>59.658000000000001</c:v>
                </c:pt>
                <c:pt idx="5133">
                  <c:v>64.558000000000007</c:v>
                </c:pt>
                <c:pt idx="5134">
                  <c:v>72.950999999999993</c:v>
                </c:pt>
                <c:pt idx="5135">
                  <c:v>40.350999999999999</c:v>
                </c:pt>
                <c:pt idx="5136">
                  <c:v>80.224999999999994</c:v>
                </c:pt>
                <c:pt idx="5137">
                  <c:v>80.975999999999999</c:v>
                </c:pt>
                <c:pt idx="5138">
                  <c:v>75.438999999999993</c:v>
                </c:pt>
                <c:pt idx="5139">
                  <c:v>67.738</c:v>
                </c:pt>
                <c:pt idx="5140">
                  <c:v>76.265000000000001</c:v>
                </c:pt>
                <c:pt idx="5141">
                  <c:v>81.063999999999993</c:v>
                </c:pt>
                <c:pt idx="5142">
                  <c:v>62.701000000000001</c:v>
                </c:pt>
                <c:pt idx="5143">
                  <c:v>77.466999999999999</c:v>
                </c:pt>
                <c:pt idx="5144">
                  <c:v>69.423000000000002</c:v>
                </c:pt>
                <c:pt idx="5145">
                  <c:v>70.355000000000004</c:v>
                </c:pt>
                <c:pt idx="5146">
                  <c:v>69.206999999999994</c:v>
                </c:pt>
                <c:pt idx="5147">
                  <c:v>72.096000000000004</c:v>
                </c:pt>
                <c:pt idx="5148">
                  <c:v>76.557000000000002</c:v>
                </c:pt>
                <c:pt idx="5149">
                  <c:v>74.122</c:v>
                </c:pt>
                <c:pt idx="5150">
                  <c:v>61.17</c:v>
                </c:pt>
                <c:pt idx="5151">
                  <c:v>62.143999999999998</c:v>
                </c:pt>
                <c:pt idx="5152">
                  <c:v>69.745999999999995</c:v>
                </c:pt>
                <c:pt idx="5153">
                  <c:v>48.94</c:v>
                </c:pt>
                <c:pt idx="5154">
                  <c:v>59.351999999999997</c:v>
                </c:pt>
                <c:pt idx="5155">
                  <c:v>55.139000000000003</c:v>
                </c:pt>
                <c:pt idx="5156">
                  <c:v>62.246000000000002</c:v>
                </c:pt>
                <c:pt idx="5157">
                  <c:v>53.536000000000001</c:v>
                </c:pt>
                <c:pt idx="5158">
                  <c:v>45.631999999999998</c:v>
                </c:pt>
                <c:pt idx="5159">
                  <c:v>45.814999999999998</c:v>
                </c:pt>
                <c:pt idx="5160">
                  <c:v>50.576000000000001</c:v>
                </c:pt>
                <c:pt idx="5161">
                  <c:v>50.706000000000003</c:v>
                </c:pt>
                <c:pt idx="5162">
                  <c:v>51.265000000000001</c:v>
                </c:pt>
                <c:pt idx="5163">
                  <c:v>59.066000000000003</c:v>
                </c:pt>
                <c:pt idx="5164">
                  <c:v>68.858000000000004</c:v>
                </c:pt>
                <c:pt idx="5165">
                  <c:v>67.063000000000002</c:v>
                </c:pt>
                <c:pt idx="5166">
                  <c:v>69.561999999999998</c:v>
                </c:pt>
                <c:pt idx="5167">
                  <c:v>75.709999999999994</c:v>
                </c:pt>
                <c:pt idx="5168">
                  <c:v>78.435000000000002</c:v>
                </c:pt>
                <c:pt idx="5169">
                  <c:v>76.010000000000005</c:v>
                </c:pt>
                <c:pt idx="5170">
                  <c:v>76.361999999999995</c:v>
                </c:pt>
                <c:pt idx="5171">
                  <c:v>71.587999999999994</c:v>
                </c:pt>
                <c:pt idx="5172">
                  <c:v>64.77</c:v>
                </c:pt>
                <c:pt idx="5173">
                  <c:v>66.908000000000001</c:v>
                </c:pt>
                <c:pt idx="5174">
                  <c:v>56.411999999999999</c:v>
                </c:pt>
                <c:pt idx="5175">
                  <c:v>69.522000000000006</c:v>
                </c:pt>
                <c:pt idx="5176">
                  <c:v>74.513999999999996</c:v>
                </c:pt>
                <c:pt idx="5177">
                  <c:v>72.459000000000003</c:v>
                </c:pt>
                <c:pt idx="5178">
                  <c:v>74.055999999999997</c:v>
                </c:pt>
                <c:pt idx="5179">
                  <c:v>74.05</c:v>
                </c:pt>
                <c:pt idx="5180">
                  <c:v>74.283000000000001</c:v>
                </c:pt>
                <c:pt idx="5181">
                  <c:v>76.192999999999998</c:v>
                </c:pt>
                <c:pt idx="5182">
                  <c:v>75.141000000000005</c:v>
                </c:pt>
                <c:pt idx="5183">
                  <c:v>70.843000000000004</c:v>
                </c:pt>
                <c:pt idx="5184">
                  <c:v>70.793999999999997</c:v>
                </c:pt>
                <c:pt idx="5185">
                  <c:v>70.644999999999996</c:v>
                </c:pt>
                <c:pt idx="5186">
                  <c:v>72.614000000000004</c:v>
                </c:pt>
                <c:pt idx="5187">
                  <c:v>69.677999999999997</c:v>
                </c:pt>
                <c:pt idx="5188">
                  <c:v>67.015000000000001</c:v>
                </c:pt>
                <c:pt idx="5189">
                  <c:v>78.313000000000002</c:v>
                </c:pt>
                <c:pt idx="5190">
                  <c:v>60.491</c:v>
                </c:pt>
                <c:pt idx="5191">
                  <c:v>75.022000000000006</c:v>
                </c:pt>
                <c:pt idx="5192">
                  <c:v>81.221999999999994</c:v>
                </c:pt>
                <c:pt idx="5193">
                  <c:v>63.100999999999999</c:v>
                </c:pt>
                <c:pt idx="5194">
                  <c:v>76.16</c:v>
                </c:pt>
                <c:pt idx="5195">
                  <c:v>76.135000000000005</c:v>
                </c:pt>
                <c:pt idx="5196">
                  <c:v>44.112000000000002</c:v>
                </c:pt>
                <c:pt idx="5197">
                  <c:v>69.334999999999994</c:v>
                </c:pt>
                <c:pt idx="5198">
                  <c:v>69.408000000000001</c:v>
                </c:pt>
                <c:pt idx="5199">
                  <c:v>69.634</c:v>
                </c:pt>
                <c:pt idx="5200">
                  <c:v>80.706999999999994</c:v>
                </c:pt>
                <c:pt idx="5201">
                  <c:v>74.424999999999997</c:v>
                </c:pt>
                <c:pt idx="5202">
                  <c:v>64.698999999999998</c:v>
                </c:pt>
                <c:pt idx="5203">
                  <c:v>82.575999999999993</c:v>
                </c:pt>
                <c:pt idx="5204">
                  <c:v>69.807000000000002</c:v>
                </c:pt>
                <c:pt idx="5205">
                  <c:v>66.769000000000005</c:v>
                </c:pt>
                <c:pt idx="5206">
                  <c:v>75.853999999999999</c:v>
                </c:pt>
                <c:pt idx="5207">
                  <c:v>47.997</c:v>
                </c:pt>
                <c:pt idx="5208">
                  <c:v>65.739999999999995</c:v>
                </c:pt>
                <c:pt idx="5209">
                  <c:v>79.706000000000003</c:v>
                </c:pt>
                <c:pt idx="5210">
                  <c:v>75.858000000000004</c:v>
                </c:pt>
                <c:pt idx="5211">
                  <c:v>80.641999999999996</c:v>
                </c:pt>
                <c:pt idx="5212">
                  <c:v>84.159000000000006</c:v>
                </c:pt>
                <c:pt idx="5213">
                  <c:v>78.001999999999995</c:v>
                </c:pt>
                <c:pt idx="5214">
                  <c:v>65.275999999999996</c:v>
                </c:pt>
                <c:pt idx="5215">
                  <c:v>77.48</c:v>
                </c:pt>
                <c:pt idx="5216">
                  <c:v>82.387</c:v>
                </c:pt>
                <c:pt idx="5217">
                  <c:v>67.334000000000003</c:v>
                </c:pt>
                <c:pt idx="5218">
                  <c:v>81.980999999999995</c:v>
                </c:pt>
                <c:pt idx="5219">
                  <c:v>53.786999999999999</c:v>
                </c:pt>
                <c:pt idx="5220">
                  <c:v>80.42</c:v>
                </c:pt>
                <c:pt idx="5221">
                  <c:v>77.704999999999998</c:v>
                </c:pt>
                <c:pt idx="5222">
                  <c:v>76.673000000000002</c:v>
                </c:pt>
                <c:pt idx="5223">
                  <c:v>76.533000000000001</c:v>
                </c:pt>
                <c:pt idx="5224">
                  <c:v>64.897000000000006</c:v>
                </c:pt>
                <c:pt idx="5225">
                  <c:v>85.869</c:v>
                </c:pt>
                <c:pt idx="5226">
                  <c:v>83.989000000000004</c:v>
                </c:pt>
                <c:pt idx="5227">
                  <c:v>80.156999999999996</c:v>
                </c:pt>
                <c:pt idx="5228">
                  <c:v>85.438999999999993</c:v>
                </c:pt>
                <c:pt idx="5229">
                  <c:v>75.085999999999999</c:v>
                </c:pt>
                <c:pt idx="5230">
                  <c:v>37.726999999999997</c:v>
                </c:pt>
                <c:pt idx="5231">
                  <c:v>74.956999999999994</c:v>
                </c:pt>
                <c:pt idx="5232">
                  <c:v>78.448999999999998</c:v>
                </c:pt>
                <c:pt idx="5233">
                  <c:v>76.081000000000003</c:v>
                </c:pt>
                <c:pt idx="5234">
                  <c:v>70.179000000000002</c:v>
                </c:pt>
                <c:pt idx="5235">
                  <c:v>73.037999999999997</c:v>
                </c:pt>
                <c:pt idx="5236">
                  <c:v>74.293999999999997</c:v>
                </c:pt>
                <c:pt idx="5237">
                  <c:v>65.343000000000004</c:v>
                </c:pt>
                <c:pt idx="5238">
                  <c:v>76.921000000000006</c:v>
                </c:pt>
                <c:pt idx="5239">
                  <c:v>84.816000000000003</c:v>
                </c:pt>
                <c:pt idx="5240">
                  <c:v>86.296999999999997</c:v>
                </c:pt>
                <c:pt idx="5241">
                  <c:v>88.527000000000001</c:v>
                </c:pt>
                <c:pt idx="5242">
                  <c:v>84.369</c:v>
                </c:pt>
                <c:pt idx="5243">
                  <c:v>85.59</c:v>
                </c:pt>
                <c:pt idx="5244">
                  <c:v>79.826999999999998</c:v>
                </c:pt>
                <c:pt idx="5245">
                  <c:v>85.021000000000001</c:v>
                </c:pt>
                <c:pt idx="5246">
                  <c:v>84.206000000000003</c:v>
                </c:pt>
                <c:pt idx="5247">
                  <c:v>79.728999999999999</c:v>
                </c:pt>
                <c:pt idx="5248">
                  <c:v>70.694000000000003</c:v>
                </c:pt>
                <c:pt idx="5249">
                  <c:v>66.284999999999997</c:v>
                </c:pt>
                <c:pt idx="5250">
                  <c:v>84.094999999999999</c:v>
                </c:pt>
                <c:pt idx="5251">
                  <c:v>78.679000000000002</c:v>
                </c:pt>
                <c:pt idx="5252">
                  <c:v>44.316000000000003</c:v>
                </c:pt>
                <c:pt idx="5253">
                  <c:v>67.855000000000004</c:v>
                </c:pt>
                <c:pt idx="5254">
                  <c:v>78.98</c:v>
                </c:pt>
                <c:pt idx="5255">
                  <c:v>82.802999999999997</c:v>
                </c:pt>
                <c:pt idx="5256">
                  <c:v>81.893000000000001</c:v>
                </c:pt>
                <c:pt idx="5257">
                  <c:v>88.156999999999996</c:v>
                </c:pt>
                <c:pt idx="5258">
                  <c:v>87.451999999999998</c:v>
                </c:pt>
                <c:pt idx="5259">
                  <c:v>83.986999999999995</c:v>
                </c:pt>
                <c:pt idx="5260">
                  <c:v>86.911000000000001</c:v>
                </c:pt>
                <c:pt idx="5261">
                  <c:v>88.555999999999997</c:v>
                </c:pt>
                <c:pt idx="5262">
                  <c:v>87.337999999999994</c:v>
                </c:pt>
                <c:pt idx="5263">
                  <c:v>87.953000000000003</c:v>
                </c:pt>
                <c:pt idx="5264">
                  <c:v>90.052000000000007</c:v>
                </c:pt>
                <c:pt idx="5265">
                  <c:v>89.23</c:v>
                </c:pt>
                <c:pt idx="5266">
                  <c:v>89.480999999999995</c:v>
                </c:pt>
                <c:pt idx="5267">
                  <c:v>86.991</c:v>
                </c:pt>
                <c:pt idx="5268">
                  <c:v>83.128</c:v>
                </c:pt>
                <c:pt idx="5269">
                  <c:v>79.125</c:v>
                </c:pt>
                <c:pt idx="5270">
                  <c:v>75.960999999999999</c:v>
                </c:pt>
                <c:pt idx="5271">
                  <c:v>70.722999999999999</c:v>
                </c:pt>
                <c:pt idx="5272">
                  <c:v>74.06</c:v>
                </c:pt>
                <c:pt idx="5273">
                  <c:v>82.760999999999996</c:v>
                </c:pt>
                <c:pt idx="5274">
                  <c:v>81.195999999999998</c:v>
                </c:pt>
                <c:pt idx="5275">
                  <c:v>78.736000000000004</c:v>
                </c:pt>
                <c:pt idx="5276">
                  <c:v>82.997</c:v>
                </c:pt>
                <c:pt idx="5277">
                  <c:v>86.527000000000001</c:v>
                </c:pt>
                <c:pt idx="5278">
                  <c:v>87.414000000000001</c:v>
                </c:pt>
                <c:pt idx="5279">
                  <c:v>88.983000000000004</c:v>
                </c:pt>
                <c:pt idx="5280">
                  <c:v>89.932000000000002</c:v>
                </c:pt>
                <c:pt idx="5281">
                  <c:v>90.593999999999994</c:v>
                </c:pt>
                <c:pt idx="5282">
                  <c:v>91.665000000000006</c:v>
                </c:pt>
                <c:pt idx="5283">
                  <c:v>91.370999999999995</c:v>
                </c:pt>
                <c:pt idx="5284">
                  <c:v>90.751999999999995</c:v>
                </c:pt>
                <c:pt idx="5285">
                  <c:v>90.813000000000002</c:v>
                </c:pt>
                <c:pt idx="5286">
                  <c:v>91.257000000000005</c:v>
                </c:pt>
                <c:pt idx="5287">
                  <c:v>90.619</c:v>
                </c:pt>
                <c:pt idx="5288">
                  <c:v>89.578000000000003</c:v>
                </c:pt>
                <c:pt idx="5289">
                  <c:v>88.626000000000005</c:v>
                </c:pt>
                <c:pt idx="5290">
                  <c:v>84.314999999999998</c:v>
                </c:pt>
                <c:pt idx="5291">
                  <c:v>78.436999999999998</c:v>
                </c:pt>
                <c:pt idx="5292">
                  <c:v>76.653999999999996</c:v>
                </c:pt>
                <c:pt idx="5293">
                  <c:v>78.34</c:v>
                </c:pt>
                <c:pt idx="5294">
                  <c:v>78.171000000000006</c:v>
                </c:pt>
                <c:pt idx="5295">
                  <c:v>85.79</c:v>
                </c:pt>
                <c:pt idx="5296">
                  <c:v>86.501999999999995</c:v>
                </c:pt>
                <c:pt idx="5297">
                  <c:v>89.167000000000002</c:v>
                </c:pt>
                <c:pt idx="5298">
                  <c:v>89.507000000000005</c:v>
                </c:pt>
                <c:pt idx="5299">
                  <c:v>89.634</c:v>
                </c:pt>
                <c:pt idx="5300">
                  <c:v>91.974000000000004</c:v>
                </c:pt>
                <c:pt idx="5301">
                  <c:v>92.269000000000005</c:v>
                </c:pt>
                <c:pt idx="5302">
                  <c:v>92.384</c:v>
                </c:pt>
                <c:pt idx="5303">
                  <c:v>93.876000000000005</c:v>
                </c:pt>
                <c:pt idx="5304">
                  <c:v>93.132000000000005</c:v>
                </c:pt>
                <c:pt idx="5305">
                  <c:v>92.171000000000006</c:v>
                </c:pt>
                <c:pt idx="5306">
                  <c:v>92.322999999999993</c:v>
                </c:pt>
                <c:pt idx="5307">
                  <c:v>91.159000000000006</c:v>
                </c:pt>
                <c:pt idx="5308">
                  <c:v>91.043999999999997</c:v>
                </c:pt>
                <c:pt idx="5309">
                  <c:v>90.578000000000003</c:v>
                </c:pt>
                <c:pt idx="5310">
                  <c:v>88.085999999999999</c:v>
                </c:pt>
                <c:pt idx="5311">
                  <c:v>87.341999999999999</c:v>
                </c:pt>
                <c:pt idx="5312">
                  <c:v>86.537999999999997</c:v>
                </c:pt>
                <c:pt idx="5313">
                  <c:v>81.603999999999999</c:v>
                </c:pt>
                <c:pt idx="5314">
                  <c:v>52.957000000000001</c:v>
                </c:pt>
                <c:pt idx="5315">
                  <c:v>83.697999999999993</c:v>
                </c:pt>
                <c:pt idx="5316">
                  <c:v>89.215000000000003</c:v>
                </c:pt>
                <c:pt idx="5317">
                  <c:v>87.418999999999997</c:v>
                </c:pt>
                <c:pt idx="5318">
                  <c:v>92.100999999999999</c:v>
                </c:pt>
                <c:pt idx="5319">
                  <c:v>90.471000000000004</c:v>
                </c:pt>
                <c:pt idx="5320">
                  <c:v>94.06</c:v>
                </c:pt>
                <c:pt idx="5321">
                  <c:v>94.093000000000004</c:v>
                </c:pt>
                <c:pt idx="5322">
                  <c:v>94.066000000000003</c:v>
                </c:pt>
                <c:pt idx="5323">
                  <c:v>92.644000000000005</c:v>
                </c:pt>
                <c:pt idx="5324">
                  <c:v>93.486000000000004</c:v>
                </c:pt>
                <c:pt idx="5325">
                  <c:v>96.037000000000006</c:v>
                </c:pt>
                <c:pt idx="5326">
                  <c:v>94.777000000000001</c:v>
                </c:pt>
                <c:pt idx="5327">
                  <c:v>93.980999999999995</c:v>
                </c:pt>
                <c:pt idx="5328">
                  <c:v>95.195999999999998</c:v>
                </c:pt>
                <c:pt idx="5329">
                  <c:v>92.436000000000007</c:v>
                </c:pt>
                <c:pt idx="5330">
                  <c:v>89.697000000000003</c:v>
                </c:pt>
                <c:pt idx="5331">
                  <c:v>89.206999999999994</c:v>
                </c:pt>
                <c:pt idx="5332">
                  <c:v>81.706999999999994</c:v>
                </c:pt>
                <c:pt idx="5333">
                  <c:v>79.257000000000005</c:v>
                </c:pt>
                <c:pt idx="5334">
                  <c:v>80.790000000000006</c:v>
                </c:pt>
                <c:pt idx="5335">
                  <c:v>74.236999999999995</c:v>
                </c:pt>
                <c:pt idx="5336">
                  <c:v>82.031000000000006</c:v>
                </c:pt>
                <c:pt idx="5337">
                  <c:v>81.878</c:v>
                </c:pt>
                <c:pt idx="5338">
                  <c:v>87.543000000000006</c:v>
                </c:pt>
                <c:pt idx="5339">
                  <c:v>91.849000000000004</c:v>
                </c:pt>
                <c:pt idx="5340">
                  <c:v>94.896000000000001</c:v>
                </c:pt>
                <c:pt idx="5341">
                  <c:v>96.867000000000004</c:v>
                </c:pt>
                <c:pt idx="5342">
                  <c:v>94.808000000000007</c:v>
                </c:pt>
                <c:pt idx="5343">
                  <c:v>96.408000000000001</c:v>
                </c:pt>
                <c:pt idx="5344">
                  <c:v>95.138000000000005</c:v>
                </c:pt>
                <c:pt idx="5345">
                  <c:v>97.123000000000005</c:v>
                </c:pt>
                <c:pt idx="5346">
                  <c:v>96.138999999999996</c:v>
                </c:pt>
                <c:pt idx="5347">
                  <c:v>95.269000000000005</c:v>
                </c:pt>
                <c:pt idx="5348">
                  <c:v>92.757999999999996</c:v>
                </c:pt>
                <c:pt idx="5349">
                  <c:v>92.744</c:v>
                </c:pt>
                <c:pt idx="5350">
                  <c:v>95.075999999999993</c:v>
                </c:pt>
                <c:pt idx="5351">
                  <c:v>92.858999999999995</c:v>
                </c:pt>
                <c:pt idx="5352">
                  <c:v>90.326999999999998</c:v>
                </c:pt>
                <c:pt idx="5353">
                  <c:v>90.558000000000007</c:v>
                </c:pt>
                <c:pt idx="5354">
                  <c:v>82.456000000000003</c:v>
                </c:pt>
                <c:pt idx="5355">
                  <c:v>67.768000000000001</c:v>
                </c:pt>
                <c:pt idx="5356">
                  <c:v>77.021000000000001</c:v>
                </c:pt>
                <c:pt idx="5357">
                  <c:v>88.728999999999999</c:v>
                </c:pt>
                <c:pt idx="5358">
                  <c:v>89.858000000000004</c:v>
                </c:pt>
                <c:pt idx="5359">
                  <c:v>89.316999999999993</c:v>
                </c:pt>
                <c:pt idx="5360">
                  <c:v>93.501999999999995</c:v>
                </c:pt>
                <c:pt idx="5361">
                  <c:v>94.882000000000005</c:v>
                </c:pt>
                <c:pt idx="5362">
                  <c:v>94.697999999999993</c:v>
                </c:pt>
                <c:pt idx="5363">
                  <c:v>95.733999999999995</c:v>
                </c:pt>
                <c:pt idx="5364">
                  <c:v>97.765000000000001</c:v>
                </c:pt>
                <c:pt idx="5365">
                  <c:v>98.665999999999997</c:v>
                </c:pt>
                <c:pt idx="5366">
                  <c:v>98.91</c:v>
                </c:pt>
                <c:pt idx="5367">
                  <c:v>97.320999999999998</c:v>
                </c:pt>
                <c:pt idx="5368">
                  <c:v>97.36</c:v>
                </c:pt>
                <c:pt idx="5369">
                  <c:v>95.388999999999996</c:v>
                </c:pt>
                <c:pt idx="5370">
                  <c:v>95.894999999999996</c:v>
                </c:pt>
                <c:pt idx="5371">
                  <c:v>94.576999999999998</c:v>
                </c:pt>
                <c:pt idx="5372">
                  <c:v>92.01</c:v>
                </c:pt>
                <c:pt idx="5373">
                  <c:v>85.644999999999996</c:v>
                </c:pt>
                <c:pt idx="5374">
                  <c:v>85.218000000000004</c:v>
                </c:pt>
                <c:pt idx="5375">
                  <c:v>87.072000000000003</c:v>
                </c:pt>
                <c:pt idx="5376">
                  <c:v>75.323999999999998</c:v>
                </c:pt>
                <c:pt idx="5377">
                  <c:v>78.981999999999999</c:v>
                </c:pt>
                <c:pt idx="5378">
                  <c:v>82.418000000000006</c:v>
                </c:pt>
                <c:pt idx="5379">
                  <c:v>90.739000000000004</c:v>
                </c:pt>
                <c:pt idx="5380">
                  <c:v>93.605000000000004</c:v>
                </c:pt>
                <c:pt idx="5381">
                  <c:v>94.451999999999998</c:v>
                </c:pt>
                <c:pt idx="5382">
                  <c:v>96.914000000000001</c:v>
                </c:pt>
                <c:pt idx="5383">
                  <c:v>97.137</c:v>
                </c:pt>
                <c:pt idx="5384">
                  <c:v>96.867999999999995</c:v>
                </c:pt>
                <c:pt idx="5385">
                  <c:v>98.230999999999995</c:v>
                </c:pt>
                <c:pt idx="5386">
                  <c:v>98.491</c:v>
                </c:pt>
                <c:pt idx="5387">
                  <c:v>98.066999999999993</c:v>
                </c:pt>
                <c:pt idx="5388">
                  <c:v>98.278999999999996</c:v>
                </c:pt>
                <c:pt idx="5389">
                  <c:v>99.03</c:v>
                </c:pt>
                <c:pt idx="5390">
                  <c:v>97.954999999999998</c:v>
                </c:pt>
                <c:pt idx="5391">
                  <c:v>97.747</c:v>
                </c:pt>
                <c:pt idx="5392">
                  <c:v>96.488</c:v>
                </c:pt>
                <c:pt idx="5393">
                  <c:v>93.393000000000001</c:v>
                </c:pt>
                <c:pt idx="5394">
                  <c:v>91.286000000000001</c:v>
                </c:pt>
                <c:pt idx="5395">
                  <c:v>87.372</c:v>
                </c:pt>
                <c:pt idx="5396">
                  <c:v>82.185000000000002</c:v>
                </c:pt>
                <c:pt idx="5397">
                  <c:v>76.02</c:v>
                </c:pt>
                <c:pt idx="5398">
                  <c:v>86.888999999999996</c:v>
                </c:pt>
                <c:pt idx="5399">
                  <c:v>89.712999999999994</c:v>
                </c:pt>
                <c:pt idx="5400">
                  <c:v>92.1</c:v>
                </c:pt>
                <c:pt idx="5401">
                  <c:v>93.933000000000007</c:v>
                </c:pt>
                <c:pt idx="5402">
                  <c:v>95.86</c:v>
                </c:pt>
                <c:pt idx="5403">
                  <c:v>96.858999999999995</c:v>
                </c:pt>
                <c:pt idx="5404">
                  <c:v>97.63</c:v>
                </c:pt>
                <c:pt idx="5405">
                  <c:v>98.397000000000006</c:v>
                </c:pt>
                <c:pt idx="5406">
                  <c:v>99.055999999999997</c:v>
                </c:pt>
                <c:pt idx="5407">
                  <c:v>99.3</c:v>
                </c:pt>
                <c:pt idx="5408">
                  <c:v>99.573999999999998</c:v>
                </c:pt>
                <c:pt idx="5409">
                  <c:v>99.353999999999999</c:v>
                </c:pt>
                <c:pt idx="5410">
                  <c:v>98.703000000000003</c:v>
                </c:pt>
                <c:pt idx="5411">
                  <c:v>98.334999999999994</c:v>
                </c:pt>
                <c:pt idx="5412">
                  <c:v>97.143000000000001</c:v>
                </c:pt>
                <c:pt idx="5413">
                  <c:v>94.614999999999995</c:v>
                </c:pt>
                <c:pt idx="5414">
                  <c:v>90.724999999999994</c:v>
                </c:pt>
                <c:pt idx="5415">
                  <c:v>91.662999999999997</c:v>
                </c:pt>
                <c:pt idx="5416">
                  <c:v>90.274000000000001</c:v>
                </c:pt>
                <c:pt idx="5417">
                  <c:v>76.111000000000004</c:v>
                </c:pt>
                <c:pt idx="5418">
                  <c:v>78.001999999999995</c:v>
                </c:pt>
                <c:pt idx="5419">
                  <c:v>88.703999999999994</c:v>
                </c:pt>
                <c:pt idx="5420">
                  <c:v>88.861999999999995</c:v>
                </c:pt>
                <c:pt idx="5421">
                  <c:v>93.334000000000003</c:v>
                </c:pt>
                <c:pt idx="5422">
                  <c:v>94.617999999999995</c:v>
                </c:pt>
                <c:pt idx="5423">
                  <c:v>97.004000000000005</c:v>
                </c:pt>
                <c:pt idx="5424">
                  <c:v>98.248999999999995</c:v>
                </c:pt>
                <c:pt idx="5425">
                  <c:v>97.097999999999999</c:v>
                </c:pt>
                <c:pt idx="5426">
                  <c:v>98.097999999999999</c:v>
                </c:pt>
                <c:pt idx="5427">
                  <c:v>98.210999999999999</c:v>
                </c:pt>
                <c:pt idx="5428">
                  <c:v>96.259</c:v>
                </c:pt>
                <c:pt idx="5429">
                  <c:v>97.33</c:v>
                </c:pt>
                <c:pt idx="5430">
                  <c:v>97.391999999999996</c:v>
                </c:pt>
                <c:pt idx="5431">
                  <c:v>95.945999999999998</c:v>
                </c:pt>
                <c:pt idx="5432">
                  <c:v>95.945999999999998</c:v>
                </c:pt>
                <c:pt idx="5433">
                  <c:v>94.045000000000002</c:v>
                </c:pt>
                <c:pt idx="5434">
                  <c:v>90.972999999999999</c:v>
                </c:pt>
                <c:pt idx="5435">
                  <c:v>89.986999999999995</c:v>
                </c:pt>
                <c:pt idx="5436">
                  <c:v>83.228999999999999</c:v>
                </c:pt>
                <c:pt idx="5437">
                  <c:v>76.63</c:v>
                </c:pt>
                <c:pt idx="5438">
                  <c:v>81.034999999999997</c:v>
                </c:pt>
                <c:pt idx="5439">
                  <c:v>83.795000000000002</c:v>
                </c:pt>
                <c:pt idx="5440">
                  <c:v>78.698999999999998</c:v>
                </c:pt>
                <c:pt idx="5441">
                  <c:v>77.623999999999995</c:v>
                </c:pt>
                <c:pt idx="5442">
                  <c:v>92.888000000000005</c:v>
                </c:pt>
                <c:pt idx="5443">
                  <c:v>90.649000000000001</c:v>
                </c:pt>
                <c:pt idx="5444">
                  <c:v>95.405000000000001</c:v>
                </c:pt>
                <c:pt idx="5445">
                  <c:v>92.2</c:v>
                </c:pt>
                <c:pt idx="5446">
                  <c:v>94.516000000000005</c:v>
                </c:pt>
                <c:pt idx="5447">
                  <c:v>94.587999999999994</c:v>
                </c:pt>
                <c:pt idx="5448">
                  <c:v>97.597999999999999</c:v>
                </c:pt>
                <c:pt idx="5449">
                  <c:v>96.965999999999994</c:v>
                </c:pt>
                <c:pt idx="5450">
                  <c:v>90.566000000000003</c:v>
                </c:pt>
                <c:pt idx="5451">
                  <c:v>91.747</c:v>
                </c:pt>
                <c:pt idx="5452">
                  <c:v>92.516999999999996</c:v>
                </c:pt>
                <c:pt idx="5453">
                  <c:v>84.305000000000007</c:v>
                </c:pt>
                <c:pt idx="5454">
                  <c:v>89.284000000000006</c:v>
                </c:pt>
                <c:pt idx="5455">
                  <c:v>90.578000000000003</c:v>
                </c:pt>
                <c:pt idx="5456">
                  <c:v>82.709000000000003</c:v>
                </c:pt>
                <c:pt idx="5457">
                  <c:v>87.281000000000006</c:v>
                </c:pt>
                <c:pt idx="5458">
                  <c:v>80.34</c:v>
                </c:pt>
                <c:pt idx="5459">
                  <c:v>84.894999999999996</c:v>
                </c:pt>
                <c:pt idx="5460">
                  <c:v>82.498999999999995</c:v>
                </c:pt>
                <c:pt idx="5461">
                  <c:v>87.363</c:v>
                </c:pt>
                <c:pt idx="5462">
                  <c:v>92.8</c:v>
                </c:pt>
                <c:pt idx="5463">
                  <c:v>92.358000000000004</c:v>
                </c:pt>
                <c:pt idx="5464">
                  <c:v>89.218999999999994</c:v>
                </c:pt>
                <c:pt idx="5465">
                  <c:v>84.231999999999999</c:v>
                </c:pt>
                <c:pt idx="5466">
                  <c:v>73.132999999999996</c:v>
                </c:pt>
                <c:pt idx="5467">
                  <c:v>91.5</c:v>
                </c:pt>
                <c:pt idx="5468">
                  <c:v>87.346000000000004</c:v>
                </c:pt>
                <c:pt idx="5469">
                  <c:v>93.215999999999994</c:v>
                </c:pt>
                <c:pt idx="5470">
                  <c:v>86.048000000000002</c:v>
                </c:pt>
                <c:pt idx="5471">
                  <c:v>88.256</c:v>
                </c:pt>
                <c:pt idx="5472">
                  <c:v>89.978999999999999</c:v>
                </c:pt>
                <c:pt idx="5473">
                  <c:v>94.731999999999999</c:v>
                </c:pt>
                <c:pt idx="5474">
                  <c:v>91.332999999999998</c:v>
                </c:pt>
                <c:pt idx="5475">
                  <c:v>75.691000000000003</c:v>
                </c:pt>
                <c:pt idx="5476">
                  <c:v>58.848999999999997</c:v>
                </c:pt>
                <c:pt idx="5477">
                  <c:v>72.555000000000007</c:v>
                </c:pt>
                <c:pt idx="5478">
                  <c:v>86.67</c:v>
                </c:pt>
                <c:pt idx="5479">
                  <c:v>68.986000000000004</c:v>
                </c:pt>
                <c:pt idx="5480">
                  <c:v>68.436000000000007</c:v>
                </c:pt>
                <c:pt idx="5481">
                  <c:v>84.210999999999999</c:v>
                </c:pt>
                <c:pt idx="5482">
                  <c:v>65.649000000000001</c:v>
                </c:pt>
                <c:pt idx="5483">
                  <c:v>80.438000000000002</c:v>
                </c:pt>
                <c:pt idx="5484">
                  <c:v>90.724000000000004</c:v>
                </c:pt>
                <c:pt idx="5485">
                  <c:v>87.555000000000007</c:v>
                </c:pt>
                <c:pt idx="5486">
                  <c:v>87.614999999999995</c:v>
                </c:pt>
                <c:pt idx="5487">
                  <c:v>91.13</c:v>
                </c:pt>
                <c:pt idx="5488">
                  <c:v>88.622</c:v>
                </c:pt>
                <c:pt idx="5489">
                  <c:v>55.064</c:v>
                </c:pt>
                <c:pt idx="5490">
                  <c:v>75.027000000000001</c:v>
                </c:pt>
                <c:pt idx="5491">
                  <c:v>71.751000000000005</c:v>
                </c:pt>
                <c:pt idx="5492">
                  <c:v>72.563999999999993</c:v>
                </c:pt>
                <c:pt idx="5493">
                  <c:v>74.272000000000006</c:v>
                </c:pt>
                <c:pt idx="5494">
                  <c:v>79.92</c:v>
                </c:pt>
                <c:pt idx="5495">
                  <c:v>77.91</c:v>
                </c:pt>
                <c:pt idx="5496">
                  <c:v>56.308</c:v>
                </c:pt>
                <c:pt idx="5497">
                  <c:v>79.757000000000005</c:v>
                </c:pt>
                <c:pt idx="5498">
                  <c:v>86.504999999999995</c:v>
                </c:pt>
                <c:pt idx="5499">
                  <c:v>71.037999999999997</c:v>
                </c:pt>
                <c:pt idx="5500">
                  <c:v>82.227999999999994</c:v>
                </c:pt>
                <c:pt idx="5501">
                  <c:v>84.207999999999998</c:v>
                </c:pt>
                <c:pt idx="5502">
                  <c:v>81.656000000000006</c:v>
                </c:pt>
                <c:pt idx="5503">
                  <c:v>81.412999999999997</c:v>
                </c:pt>
                <c:pt idx="5504">
                  <c:v>81.278999999999996</c:v>
                </c:pt>
                <c:pt idx="5505">
                  <c:v>81.789000000000001</c:v>
                </c:pt>
                <c:pt idx="5506">
                  <c:v>81.685000000000002</c:v>
                </c:pt>
                <c:pt idx="5507">
                  <c:v>50.988</c:v>
                </c:pt>
                <c:pt idx="5508">
                  <c:v>51.204000000000001</c:v>
                </c:pt>
                <c:pt idx="5509">
                  <c:v>75.516999999999996</c:v>
                </c:pt>
                <c:pt idx="5510">
                  <c:v>64.959999999999994</c:v>
                </c:pt>
                <c:pt idx="5511">
                  <c:v>79.317999999999998</c:v>
                </c:pt>
                <c:pt idx="5512">
                  <c:v>79.709999999999994</c:v>
                </c:pt>
                <c:pt idx="5513">
                  <c:v>72.346000000000004</c:v>
                </c:pt>
                <c:pt idx="5514">
                  <c:v>60.576000000000001</c:v>
                </c:pt>
                <c:pt idx="5515">
                  <c:v>73.575000000000003</c:v>
                </c:pt>
                <c:pt idx="5516">
                  <c:v>79.596999999999994</c:v>
                </c:pt>
                <c:pt idx="5517">
                  <c:v>70.323999999999998</c:v>
                </c:pt>
                <c:pt idx="5518">
                  <c:v>78.775999999999996</c:v>
                </c:pt>
                <c:pt idx="5519">
                  <c:v>73.058999999999997</c:v>
                </c:pt>
                <c:pt idx="5520">
                  <c:v>73.576999999999998</c:v>
                </c:pt>
                <c:pt idx="5521">
                  <c:v>71.385000000000005</c:v>
                </c:pt>
                <c:pt idx="5522">
                  <c:v>74.301000000000002</c:v>
                </c:pt>
                <c:pt idx="5523">
                  <c:v>77.760000000000005</c:v>
                </c:pt>
                <c:pt idx="5524">
                  <c:v>75.146000000000001</c:v>
                </c:pt>
                <c:pt idx="5525">
                  <c:v>66.153000000000006</c:v>
                </c:pt>
                <c:pt idx="5526">
                  <c:v>65.84</c:v>
                </c:pt>
                <c:pt idx="5527">
                  <c:v>71.352000000000004</c:v>
                </c:pt>
                <c:pt idx="5528">
                  <c:v>59.281999999999996</c:v>
                </c:pt>
                <c:pt idx="5529">
                  <c:v>54.780999999999999</c:v>
                </c:pt>
                <c:pt idx="5530">
                  <c:v>52.152999999999999</c:v>
                </c:pt>
                <c:pt idx="5531">
                  <c:v>58.965000000000003</c:v>
                </c:pt>
                <c:pt idx="5532">
                  <c:v>55.151000000000003</c:v>
                </c:pt>
                <c:pt idx="5533">
                  <c:v>55.161000000000001</c:v>
                </c:pt>
                <c:pt idx="5534">
                  <c:v>57.015999999999998</c:v>
                </c:pt>
                <c:pt idx="5535">
                  <c:v>59.737000000000002</c:v>
                </c:pt>
                <c:pt idx="5536">
                  <c:v>53.017000000000003</c:v>
                </c:pt>
                <c:pt idx="5537">
                  <c:v>62.537999999999997</c:v>
                </c:pt>
                <c:pt idx="5538">
                  <c:v>63.741</c:v>
                </c:pt>
                <c:pt idx="5539">
                  <c:v>71.682000000000002</c:v>
                </c:pt>
                <c:pt idx="5540">
                  <c:v>70.929000000000002</c:v>
                </c:pt>
                <c:pt idx="5541">
                  <c:v>71.994</c:v>
                </c:pt>
                <c:pt idx="5542">
                  <c:v>77.518000000000001</c:v>
                </c:pt>
                <c:pt idx="5543">
                  <c:v>79.903000000000006</c:v>
                </c:pt>
                <c:pt idx="5544">
                  <c:v>78.096999999999994</c:v>
                </c:pt>
                <c:pt idx="5545">
                  <c:v>78.054000000000002</c:v>
                </c:pt>
                <c:pt idx="5546">
                  <c:v>74.733000000000004</c:v>
                </c:pt>
                <c:pt idx="5547">
                  <c:v>70.823999999999998</c:v>
                </c:pt>
                <c:pt idx="5548">
                  <c:v>71.435000000000002</c:v>
                </c:pt>
                <c:pt idx="5549">
                  <c:v>67.122</c:v>
                </c:pt>
                <c:pt idx="5550">
                  <c:v>63.469000000000001</c:v>
                </c:pt>
                <c:pt idx="5551">
                  <c:v>71.385999999999996</c:v>
                </c:pt>
                <c:pt idx="5552">
                  <c:v>68.528999999999996</c:v>
                </c:pt>
                <c:pt idx="5553">
                  <c:v>71.465999999999994</c:v>
                </c:pt>
                <c:pt idx="5554">
                  <c:v>71.551000000000002</c:v>
                </c:pt>
                <c:pt idx="5555">
                  <c:v>70.397000000000006</c:v>
                </c:pt>
                <c:pt idx="5556">
                  <c:v>74.313999999999993</c:v>
                </c:pt>
                <c:pt idx="5557">
                  <c:v>73.364000000000004</c:v>
                </c:pt>
                <c:pt idx="5558">
                  <c:v>66.228999999999999</c:v>
                </c:pt>
                <c:pt idx="5559">
                  <c:v>67.718000000000004</c:v>
                </c:pt>
                <c:pt idx="5560">
                  <c:v>68.182000000000002</c:v>
                </c:pt>
                <c:pt idx="5561">
                  <c:v>70.713999999999999</c:v>
                </c:pt>
                <c:pt idx="5562">
                  <c:v>67.971000000000004</c:v>
                </c:pt>
                <c:pt idx="5563">
                  <c:v>65.171999999999997</c:v>
                </c:pt>
                <c:pt idx="5564">
                  <c:v>78.028999999999996</c:v>
                </c:pt>
                <c:pt idx="5565">
                  <c:v>62.66</c:v>
                </c:pt>
                <c:pt idx="5566">
                  <c:v>75.296000000000006</c:v>
                </c:pt>
                <c:pt idx="5567">
                  <c:v>81.373000000000005</c:v>
                </c:pt>
                <c:pt idx="5568">
                  <c:v>64.477999999999994</c:v>
                </c:pt>
                <c:pt idx="5569">
                  <c:v>76.643000000000001</c:v>
                </c:pt>
                <c:pt idx="5570">
                  <c:v>75.373999999999995</c:v>
                </c:pt>
                <c:pt idx="5571">
                  <c:v>57.933</c:v>
                </c:pt>
                <c:pt idx="5572">
                  <c:v>66.754999999999995</c:v>
                </c:pt>
                <c:pt idx="5573">
                  <c:v>71.742000000000004</c:v>
                </c:pt>
                <c:pt idx="5574">
                  <c:v>71.926000000000002</c:v>
                </c:pt>
                <c:pt idx="5575">
                  <c:v>79.468999999999994</c:v>
                </c:pt>
                <c:pt idx="5576">
                  <c:v>72.257999999999996</c:v>
                </c:pt>
                <c:pt idx="5577">
                  <c:v>58.75</c:v>
                </c:pt>
                <c:pt idx="5578">
                  <c:v>81.531999999999996</c:v>
                </c:pt>
                <c:pt idx="5579">
                  <c:v>61.805</c:v>
                </c:pt>
                <c:pt idx="5580">
                  <c:v>71.188000000000002</c:v>
                </c:pt>
                <c:pt idx="5581">
                  <c:v>73.789000000000001</c:v>
                </c:pt>
                <c:pt idx="5582">
                  <c:v>61.395000000000003</c:v>
                </c:pt>
                <c:pt idx="5583">
                  <c:v>58.811999999999998</c:v>
                </c:pt>
                <c:pt idx="5584">
                  <c:v>78.647999999999996</c:v>
                </c:pt>
                <c:pt idx="5585">
                  <c:v>73.111000000000004</c:v>
                </c:pt>
                <c:pt idx="5586">
                  <c:v>79.736000000000004</c:v>
                </c:pt>
                <c:pt idx="5587">
                  <c:v>83.259</c:v>
                </c:pt>
                <c:pt idx="5588">
                  <c:v>76.314999999999998</c:v>
                </c:pt>
                <c:pt idx="5589">
                  <c:v>71.381</c:v>
                </c:pt>
                <c:pt idx="5590">
                  <c:v>79.188999999999993</c:v>
                </c:pt>
                <c:pt idx="5591">
                  <c:v>83.331000000000003</c:v>
                </c:pt>
                <c:pt idx="5592">
                  <c:v>70.072999999999993</c:v>
                </c:pt>
                <c:pt idx="5593">
                  <c:v>82.652000000000001</c:v>
                </c:pt>
                <c:pt idx="5594">
                  <c:v>51.905999999999999</c:v>
                </c:pt>
                <c:pt idx="5595">
                  <c:v>80.807000000000002</c:v>
                </c:pt>
                <c:pt idx="5596">
                  <c:v>78.436000000000007</c:v>
                </c:pt>
                <c:pt idx="5597">
                  <c:v>77.244</c:v>
                </c:pt>
                <c:pt idx="5598">
                  <c:v>75.709999999999994</c:v>
                </c:pt>
                <c:pt idx="5599">
                  <c:v>59.142000000000003</c:v>
                </c:pt>
                <c:pt idx="5600">
                  <c:v>86.194999999999993</c:v>
                </c:pt>
                <c:pt idx="5601">
                  <c:v>84.146000000000001</c:v>
                </c:pt>
                <c:pt idx="5602">
                  <c:v>79.918000000000006</c:v>
                </c:pt>
                <c:pt idx="5603">
                  <c:v>85.391999999999996</c:v>
                </c:pt>
                <c:pt idx="5604">
                  <c:v>74.912000000000006</c:v>
                </c:pt>
                <c:pt idx="5605">
                  <c:v>47.125999999999998</c:v>
                </c:pt>
                <c:pt idx="5606">
                  <c:v>73.989999999999995</c:v>
                </c:pt>
                <c:pt idx="5607">
                  <c:v>79.004000000000005</c:v>
                </c:pt>
                <c:pt idx="5608">
                  <c:v>76.813999999999993</c:v>
                </c:pt>
                <c:pt idx="5609">
                  <c:v>66.513999999999996</c:v>
                </c:pt>
                <c:pt idx="5610">
                  <c:v>74.778000000000006</c:v>
                </c:pt>
                <c:pt idx="5611">
                  <c:v>76.075999999999993</c:v>
                </c:pt>
                <c:pt idx="5612">
                  <c:v>67.798000000000002</c:v>
                </c:pt>
                <c:pt idx="5613">
                  <c:v>78.352999999999994</c:v>
                </c:pt>
                <c:pt idx="5614">
                  <c:v>85.593999999999994</c:v>
                </c:pt>
                <c:pt idx="5615">
                  <c:v>86.637</c:v>
                </c:pt>
                <c:pt idx="5616">
                  <c:v>89.028999999999996</c:v>
                </c:pt>
                <c:pt idx="5617">
                  <c:v>85.203000000000003</c:v>
                </c:pt>
                <c:pt idx="5618">
                  <c:v>86.355000000000004</c:v>
                </c:pt>
                <c:pt idx="5619">
                  <c:v>80.998000000000005</c:v>
                </c:pt>
                <c:pt idx="5620">
                  <c:v>85.802999999999997</c:v>
                </c:pt>
                <c:pt idx="5621">
                  <c:v>85.045000000000002</c:v>
                </c:pt>
                <c:pt idx="5622">
                  <c:v>80.841999999999999</c:v>
                </c:pt>
                <c:pt idx="5623">
                  <c:v>64.933000000000007</c:v>
                </c:pt>
                <c:pt idx="5624">
                  <c:v>71.164000000000001</c:v>
                </c:pt>
                <c:pt idx="5625">
                  <c:v>84.42</c:v>
                </c:pt>
                <c:pt idx="5626">
                  <c:v>79.501000000000005</c:v>
                </c:pt>
                <c:pt idx="5627">
                  <c:v>60.283999999999999</c:v>
                </c:pt>
                <c:pt idx="5628">
                  <c:v>70.600999999999999</c:v>
                </c:pt>
                <c:pt idx="5629">
                  <c:v>77.697000000000003</c:v>
                </c:pt>
                <c:pt idx="5630">
                  <c:v>82.382000000000005</c:v>
                </c:pt>
                <c:pt idx="5631">
                  <c:v>81.522000000000006</c:v>
                </c:pt>
                <c:pt idx="5632">
                  <c:v>87.822000000000003</c:v>
                </c:pt>
                <c:pt idx="5633">
                  <c:v>87.435000000000002</c:v>
                </c:pt>
                <c:pt idx="5634">
                  <c:v>83.981999999999999</c:v>
                </c:pt>
                <c:pt idx="5635">
                  <c:v>87.061000000000007</c:v>
                </c:pt>
                <c:pt idx="5636">
                  <c:v>88.483999999999995</c:v>
                </c:pt>
                <c:pt idx="5637">
                  <c:v>87.540999999999997</c:v>
                </c:pt>
                <c:pt idx="5638">
                  <c:v>88.168999999999997</c:v>
                </c:pt>
                <c:pt idx="5639">
                  <c:v>89.897999999999996</c:v>
                </c:pt>
                <c:pt idx="5640">
                  <c:v>89.462999999999994</c:v>
                </c:pt>
                <c:pt idx="5641">
                  <c:v>89.772000000000006</c:v>
                </c:pt>
                <c:pt idx="5642">
                  <c:v>87.123000000000005</c:v>
                </c:pt>
                <c:pt idx="5643">
                  <c:v>83.744</c:v>
                </c:pt>
                <c:pt idx="5644">
                  <c:v>80.364999999999995</c:v>
                </c:pt>
                <c:pt idx="5645">
                  <c:v>77.445999999999998</c:v>
                </c:pt>
                <c:pt idx="5646">
                  <c:v>73.391999999999996</c:v>
                </c:pt>
                <c:pt idx="5647">
                  <c:v>71.183000000000007</c:v>
                </c:pt>
                <c:pt idx="5648">
                  <c:v>81.933000000000007</c:v>
                </c:pt>
                <c:pt idx="5649">
                  <c:v>80.340999999999994</c:v>
                </c:pt>
                <c:pt idx="5650">
                  <c:v>77.307000000000002</c:v>
                </c:pt>
                <c:pt idx="5651">
                  <c:v>82.26</c:v>
                </c:pt>
                <c:pt idx="5652">
                  <c:v>85.554000000000002</c:v>
                </c:pt>
                <c:pt idx="5653">
                  <c:v>87.055999999999997</c:v>
                </c:pt>
                <c:pt idx="5654">
                  <c:v>88.605999999999995</c:v>
                </c:pt>
                <c:pt idx="5655">
                  <c:v>89.623000000000005</c:v>
                </c:pt>
                <c:pt idx="5656">
                  <c:v>90.02</c:v>
                </c:pt>
                <c:pt idx="5657">
                  <c:v>91.399000000000001</c:v>
                </c:pt>
                <c:pt idx="5658">
                  <c:v>91.135000000000005</c:v>
                </c:pt>
                <c:pt idx="5659">
                  <c:v>90.191000000000003</c:v>
                </c:pt>
                <c:pt idx="5660">
                  <c:v>90.661000000000001</c:v>
                </c:pt>
                <c:pt idx="5661">
                  <c:v>91.093000000000004</c:v>
                </c:pt>
                <c:pt idx="5662">
                  <c:v>90.433000000000007</c:v>
                </c:pt>
                <c:pt idx="5663">
                  <c:v>89.165000000000006</c:v>
                </c:pt>
                <c:pt idx="5664">
                  <c:v>88.57</c:v>
                </c:pt>
                <c:pt idx="5665">
                  <c:v>84.055000000000007</c:v>
                </c:pt>
                <c:pt idx="5666">
                  <c:v>77.619</c:v>
                </c:pt>
                <c:pt idx="5667">
                  <c:v>76.122</c:v>
                </c:pt>
                <c:pt idx="5668">
                  <c:v>78.748999999999995</c:v>
                </c:pt>
                <c:pt idx="5669">
                  <c:v>78.397999999999996</c:v>
                </c:pt>
                <c:pt idx="5670">
                  <c:v>85.965999999999994</c:v>
                </c:pt>
                <c:pt idx="5671">
                  <c:v>86.534000000000006</c:v>
                </c:pt>
                <c:pt idx="5672">
                  <c:v>89.319000000000003</c:v>
                </c:pt>
                <c:pt idx="5673">
                  <c:v>89.25</c:v>
                </c:pt>
                <c:pt idx="5674">
                  <c:v>89.561000000000007</c:v>
                </c:pt>
                <c:pt idx="5675">
                  <c:v>91.936000000000007</c:v>
                </c:pt>
                <c:pt idx="5676">
                  <c:v>91.870999999999995</c:v>
                </c:pt>
                <c:pt idx="5677">
                  <c:v>92.353999999999999</c:v>
                </c:pt>
                <c:pt idx="5678">
                  <c:v>93.831999999999994</c:v>
                </c:pt>
                <c:pt idx="5679">
                  <c:v>92.769000000000005</c:v>
                </c:pt>
                <c:pt idx="5680">
                  <c:v>92.055000000000007</c:v>
                </c:pt>
                <c:pt idx="5681">
                  <c:v>92.251999999999995</c:v>
                </c:pt>
                <c:pt idx="5682">
                  <c:v>91.054000000000002</c:v>
                </c:pt>
                <c:pt idx="5683">
                  <c:v>90.471999999999994</c:v>
                </c:pt>
                <c:pt idx="5684">
                  <c:v>90.35</c:v>
                </c:pt>
                <c:pt idx="5685">
                  <c:v>87.74</c:v>
                </c:pt>
                <c:pt idx="5686">
                  <c:v>86.418999999999997</c:v>
                </c:pt>
                <c:pt idx="5687">
                  <c:v>86.073999999999998</c:v>
                </c:pt>
                <c:pt idx="5688">
                  <c:v>80.515000000000001</c:v>
                </c:pt>
                <c:pt idx="5689">
                  <c:v>58.389000000000003</c:v>
                </c:pt>
                <c:pt idx="5690">
                  <c:v>84.725999999999999</c:v>
                </c:pt>
                <c:pt idx="5691">
                  <c:v>89.620999999999995</c:v>
                </c:pt>
                <c:pt idx="5692">
                  <c:v>88.039000000000001</c:v>
                </c:pt>
                <c:pt idx="5693">
                  <c:v>92.224999999999994</c:v>
                </c:pt>
                <c:pt idx="5694">
                  <c:v>90.783000000000001</c:v>
                </c:pt>
                <c:pt idx="5695">
                  <c:v>94.347999999999999</c:v>
                </c:pt>
                <c:pt idx="5696">
                  <c:v>94.084000000000003</c:v>
                </c:pt>
                <c:pt idx="5697">
                  <c:v>94.343999999999994</c:v>
                </c:pt>
                <c:pt idx="5698">
                  <c:v>92.938000000000002</c:v>
                </c:pt>
                <c:pt idx="5699">
                  <c:v>93.838999999999999</c:v>
                </c:pt>
                <c:pt idx="5700">
                  <c:v>95.942999999999998</c:v>
                </c:pt>
                <c:pt idx="5701">
                  <c:v>94.97</c:v>
                </c:pt>
                <c:pt idx="5702">
                  <c:v>94.215000000000003</c:v>
                </c:pt>
                <c:pt idx="5703">
                  <c:v>95.036000000000001</c:v>
                </c:pt>
                <c:pt idx="5704">
                  <c:v>92.468000000000004</c:v>
                </c:pt>
                <c:pt idx="5705">
                  <c:v>89.858000000000004</c:v>
                </c:pt>
                <c:pt idx="5706">
                  <c:v>88.974999999999994</c:v>
                </c:pt>
                <c:pt idx="5707">
                  <c:v>81.653999999999996</c:v>
                </c:pt>
                <c:pt idx="5708">
                  <c:v>79.914000000000001</c:v>
                </c:pt>
                <c:pt idx="5709">
                  <c:v>80.795000000000002</c:v>
                </c:pt>
                <c:pt idx="5710">
                  <c:v>74.908000000000001</c:v>
                </c:pt>
                <c:pt idx="5711">
                  <c:v>82.123999999999995</c:v>
                </c:pt>
                <c:pt idx="5712">
                  <c:v>82.697000000000003</c:v>
                </c:pt>
                <c:pt idx="5713">
                  <c:v>87.683000000000007</c:v>
                </c:pt>
                <c:pt idx="5714">
                  <c:v>92.224000000000004</c:v>
                </c:pt>
                <c:pt idx="5715">
                  <c:v>95.227999999999994</c:v>
                </c:pt>
                <c:pt idx="5716">
                  <c:v>96.787999999999997</c:v>
                </c:pt>
                <c:pt idx="5717">
                  <c:v>95.164000000000001</c:v>
                </c:pt>
                <c:pt idx="5718">
                  <c:v>96.686999999999998</c:v>
                </c:pt>
                <c:pt idx="5719">
                  <c:v>95.498999999999995</c:v>
                </c:pt>
                <c:pt idx="5720">
                  <c:v>97.102000000000004</c:v>
                </c:pt>
                <c:pt idx="5721">
                  <c:v>96.427999999999997</c:v>
                </c:pt>
                <c:pt idx="5722">
                  <c:v>95.59</c:v>
                </c:pt>
                <c:pt idx="5723">
                  <c:v>92.709000000000003</c:v>
                </c:pt>
                <c:pt idx="5724">
                  <c:v>93.325999999999993</c:v>
                </c:pt>
                <c:pt idx="5725">
                  <c:v>95.438999999999993</c:v>
                </c:pt>
                <c:pt idx="5726">
                  <c:v>93.204999999999998</c:v>
                </c:pt>
                <c:pt idx="5727">
                  <c:v>90.460999999999999</c:v>
                </c:pt>
                <c:pt idx="5728">
                  <c:v>91.138000000000005</c:v>
                </c:pt>
                <c:pt idx="5729">
                  <c:v>83.509</c:v>
                </c:pt>
                <c:pt idx="5730">
                  <c:v>60.883000000000003</c:v>
                </c:pt>
                <c:pt idx="5731">
                  <c:v>74.885000000000005</c:v>
                </c:pt>
                <c:pt idx="5732">
                  <c:v>88.4</c:v>
                </c:pt>
                <c:pt idx="5733">
                  <c:v>89.536000000000001</c:v>
                </c:pt>
                <c:pt idx="5734">
                  <c:v>89.097999999999999</c:v>
                </c:pt>
                <c:pt idx="5735">
                  <c:v>93.421000000000006</c:v>
                </c:pt>
                <c:pt idx="5736">
                  <c:v>94.980999999999995</c:v>
                </c:pt>
                <c:pt idx="5737">
                  <c:v>94.358999999999995</c:v>
                </c:pt>
                <c:pt idx="5738">
                  <c:v>95.728999999999999</c:v>
                </c:pt>
                <c:pt idx="5739">
                  <c:v>97.835999999999999</c:v>
                </c:pt>
                <c:pt idx="5740">
                  <c:v>98.391000000000005</c:v>
                </c:pt>
                <c:pt idx="5741">
                  <c:v>99.004999999999995</c:v>
                </c:pt>
                <c:pt idx="5742">
                  <c:v>97.429000000000002</c:v>
                </c:pt>
                <c:pt idx="5743">
                  <c:v>97.149000000000001</c:v>
                </c:pt>
                <c:pt idx="5744">
                  <c:v>95.557000000000002</c:v>
                </c:pt>
                <c:pt idx="5745">
                  <c:v>96.138999999999996</c:v>
                </c:pt>
                <c:pt idx="5746">
                  <c:v>94.852999999999994</c:v>
                </c:pt>
                <c:pt idx="5747">
                  <c:v>91.924000000000007</c:v>
                </c:pt>
                <c:pt idx="5748">
                  <c:v>86.254999999999995</c:v>
                </c:pt>
                <c:pt idx="5749">
                  <c:v>85.89</c:v>
                </c:pt>
                <c:pt idx="5750">
                  <c:v>87.025999999999996</c:v>
                </c:pt>
                <c:pt idx="5751">
                  <c:v>76.953000000000003</c:v>
                </c:pt>
                <c:pt idx="5752">
                  <c:v>77.882000000000005</c:v>
                </c:pt>
                <c:pt idx="5753">
                  <c:v>81.293999999999997</c:v>
                </c:pt>
                <c:pt idx="5754">
                  <c:v>90.129000000000005</c:v>
                </c:pt>
                <c:pt idx="5755">
                  <c:v>93.363</c:v>
                </c:pt>
                <c:pt idx="5756">
                  <c:v>94.367000000000004</c:v>
                </c:pt>
                <c:pt idx="5757">
                  <c:v>96.56</c:v>
                </c:pt>
                <c:pt idx="5758">
                  <c:v>97.013999999999996</c:v>
                </c:pt>
                <c:pt idx="5759">
                  <c:v>96.861000000000004</c:v>
                </c:pt>
                <c:pt idx="5760">
                  <c:v>97.831999999999994</c:v>
                </c:pt>
                <c:pt idx="5761">
                  <c:v>98.460999999999999</c:v>
                </c:pt>
                <c:pt idx="5762">
                  <c:v>98.087000000000003</c:v>
                </c:pt>
                <c:pt idx="5763">
                  <c:v>98.337999999999994</c:v>
                </c:pt>
                <c:pt idx="5764">
                  <c:v>98.641999999999996</c:v>
                </c:pt>
                <c:pt idx="5765">
                  <c:v>97.941000000000003</c:v>
                </c:pt>
                <c:pt idx="5766">
                  <c:v>97.733999999999995</c:v>
                </c:pt>
                <c:pt idx="5767">
                  <c:v>96.091999999999999</c:v>
                </c:pt>
                <c:pt idx="5768">
                  <c:v>93.376000000000005</c:v>
                </c:pt>
                <c:pt idx="5769">
                  <c:v>91.215999999999994</c:v>
                </c:pt>
                <c:pt idx="5770">
                  <c:v>86.757999999999996</c:v>
                </c:pt>
                <c:pt idx="5771">
                  <c:v>81.644999999999996</c:v>
                </c:pt>
                <c:pt idx="5772">
                  <c:v>75.855000000000004</c:v>
                </c:pt>
                <c:pt idx="5773">
                  <c:v>87.100999999999999</c:v>
                </c:pt>
                <c:pt idx="5774">
                  <c:v>89.707999999999998</c:v>
                </c:pt>
                <c:pt idx="5775">
                  <c:v>92.167000000000002</c:v>
                </c:pt>
                <c:pt idx="5776">
                  <c:v>94.061999999999998</c:v>
                </c:pt>
                <c:pt idx="5777">
                  <c:v>95.625</c:v>
                </c:pt>
                <c:pt idx="5778">
                  <c:v>96.941999999999993</c:v>
                </c:pt>
                <c:pt idx="5779">
                  <c:v>97.709000000000003</c:v>
                </c:pt>
                <c:pt idx="5780">
                  <c:v>98.072999999999993</c:v>
                </c:pt>
                <c:pt idx="5781">
                  <c:v>98.703999999999994</c:v>
                </c:pt>
                <c:pt idx="5782">
                  <c:v>99.331999999999994</c:v>
                </c:pt>
                <c:pt idx="5783">
                  <c:v>99.614000000000004</c:v>
                </c:pt>
                <c:pt idx="5784">
                  <c:v>99.013000000000005</c:v>
                </c:pt>
                <c:pt idx="5785">
                  <c:v>98.736999999999995</c:v>
                </c:pt>
                <c:pt idx="5786">
                  <c:v>98.388999999999996</c:v>
                </c:pt>
                <c:pt idx="5787">
                  <c:v>96.745000000000005</c:v>
                </c:pt>
                <c:pt idx="5788">
                  <c:v>94.605000000000004</c:v>
                </c:pt>
                <c:pt idx="5789">
                  <c:v>90.712999999999994</c:v>
                </c:pt>
                <c:pt idx="5790">
                  <c:v>91.418999999999997</c:v>
                </c:pt>
                <c:pt idx="5791">
                  <c:v>89.369</c:v>
                </c:pt>
                <c:pt idx="5792">
                  <c:v>77.48</c:v>
                </c:pt>
                <c:pt idx="5793">
                  <c:v>79.370999999999995</c:v>
                </c:pt>
                <c:pt idx="5794">
                  <c:v>89.22</c:v>
                </c:pt>
                <c:pt idx="5795">
                  <c:v>89.308000000000007</c:v>
                </c:pt>
                <c:pt idx="5796">
                  <c:v>93.691999999999993</c:v>
                </c:pt>
                <c:pt idx="5797">
                  <c:v>94.606999999999999</c:v>
                </c:pt>
                <c:pt idx="5798">
                  <c:v>97.263000000000005</c:v>
                </c:pt>
                <c:pt idx="5799">
                  <c:v>98.450999999999993</c:v>
                </c:pt>
                <c:pt idx="5800">
                  <c:v>97.405000000000001</c:v>
                </c:pt>
                <c:pt idx="5801">
                  <c:v>97.972999999999999</c:v>
                </c:pt>
                <c:pt idx="5802">
                  <c:v>98.44</c:v>
                </c:pt>
                <c:pt idx="5803">
                  <c:v>96.54</c:v>
                </c:pt>
                <c:pt idx="5804">
                  <c:v>97.031999999999996</c:v>
                </c:pt>
                <c:pt idx="5805">
                  <c:v>97.644000000000005</c:v>
                </c:pt>
                <c:pt idx="5806">
                  <c:v>96.197999999999993</c:v>
                </c:pt>
                <c:pt idx="5807">
                  <c:v>95.712999999999994</c:v>
                </c:pt>
                <c:pt idx="5808">
                  <c:v>94.3</c:v>
                </c:pt>
                <c:pt idx="5809">
                  <c:v>91.319000000000003</c:v>
                </c:pt>
                <c:pt idx="5810">
                  <c:v>90.311999999999998</c:v>
                </c:pt>
                <c:pt idx="5811">
                  <c:v>82.927999999999997</c:v>
                </c:pt>
                <c:pt idx="5812">
                  <c:v>76.063000000000002</c:v>
                </c:pt>
                <c:pt idx="5813">
                  <c:v>80.918000000000006</c:v>
                </c:pt>
                <c:pt idx="5814">
                  <c:v>84.42</c:v>
                </c:pt>
                <c:pt idx="5815">
                  <c:v>79.531000000000006</c:v>
                </c:pt>
                <c:pt idx="5816">
                  <c:v>77.825999999999993</c:v>
                </c:pt>
                <c:pt idx="5817">
                  <c:v>93.177000000000007</c:v>
                </c:pt>
                <c:pt idx="5818">
                  <c:v>90.600999999999999</c:v>
                </c:pt>
                <c:pt idx="5819">
                  <c:v>95.59</c:v>
                </c:pt>
                <c:pt idx="5820">
                  <c:v>92.555999999999997</c:v>
                </c:pt>
                <c:pt idx="5821">
                  <c:v>94.343000000000004</c:v>
                </c:pt>
                <c:pt idx="5822">
                  <c:v>94.881</c:v>
                </c:pt>
                <c:pt idx="5823">
                  <c:v>97.885000000000005</c:v>
                </c:pt>
                <c:pt idx="5824">
                  <c:v>96.906000000000006</c:v>
                </c:pt>
                <c:pt idx="5825">
                  <c:v>90.926000000000002</c:v>
                </c:pt>
                <c:pt idx="5826">
                  <c:v>92.289000000000001</c:v>
                </c:pt>
                <c:pt idx="5827">
                  <c:v>92.936999999999998</c:v>
                </c:pt>
                <c:pt idx="5828">
                  <c:v>84.063000000000002</c:v>
                </c:pt>
                <c:pt idx="5829">
                  <c:v>90.16</c:v>
                </c:pt>
                <c:pt idx="5830">
                  <c:v>91.161000000000001</c:v>
                </c:pt>
                <c:pt idx="5831">
                  <c:v>82.600999999999999</c:v>
                </c:pt>
                <c:pt idx="5832">
                  <c:v>87.936000000000007</c:v>
                </c:pt>
                <c:pt idx="5833">
                  <c:v>80.861999999999995</c:v>
                </c:pt>
                <c:pt idx="5834">
                  <c:v>84.325000000000003</c:v>
                </c:pt>
                <c:pt idx="5835">
                  <c:v>81.888000000000005</c:v>
                </c:pt>
                <c:pt idx="5836">
                  <c:v>87.201999999999998</c:v>
                </c:pt>
                <c:pt idx="5837">
                  <c:v>92.552000000000007</c:v>
                </c:pt>
                <c:pt idx="5838">
                  <c:v>91.983000000000004</c:v>
                </c:pt>
                <c:pt idx="5839">
                  <c:v>88.728999999999999</c:v>
                </c:pt>
                <c:pt idx="5840">
                  <c:v>83.76</c:v>
                </c:pt>
                <c:pt idx="5841">
                  <c:v>70.200999999999993</c:v>
                </c:pt>
                <c:pt idx="5842">
                  <c:v>91.49</c:v>
                </c:pt>
                <c:pt idx="5843">
                  <c:v>87.506</c:v>
                </c:pt>
                <c:pt idx="5844">
                  <c:v>92.876999999999995</c:v>
                </c:pt>
                <c:pt idx="5845">
                  <c:v>85.295000000000002</c:v>
                </c:pt>
                <c:pt idx="5846">
                  <c:v>88.54</c:v>
                </c:pt>
                <c:pt idx="5847">
                  <c:v>90.289000000000001</c:v>
                </c:pt>
                <c:pt idx="5848">
                  <c:v>94.453000000000003</c:v>
                </c:pt>
                <c:pt idx="5849">
                  <c:v>91.302999999999997</c:v>
                </c:pt>
                <c:pt idx="5850">
                  <c:v>75.504000000000005</c:v>
                </c:pt>
                <c:pt idx="5851">
                  <c:v>45.195999999999998</c:v>
                </c:pt>
                <c:pt idx="5852">
                  <c:v>74.11</c:v>
                </c:pt>
                <c:pt idx="5853">
                  <c:v>86.275000000000006</c:v>
                </c:pt>
                <c:pt idx="5854">
                  <c:v>65.058999999999997</c:v>
                </c:pt>
                <c:pt idx="5855">
                  <c:v>67.644000000000005</c:v>
                </c:pt>
                <c:pt idx="5856">
                  <c:v>83.7</c:v>
                </c:pt>
                <c:pt idx="5857">
                  <c:v>69.53</c:v>
                </c:pt>
                <c:pt idx="5858">
                  <c:v>78.564999999999998</c:v>
                </c:pt>
                <c:pt idx="5859">
                  <c:v>90.623999999999995</c:v>
                </c:pt>
                <c:pt idx="5860">
                  <c:v>87.209000000000003</c:v>
                </c:pt>
                <c:pt idx="5861">
                  <c:v>86.591999999999999</c:v>
                </c:pt>
                <c:pt idx="5862">
                  <c:v>90.980999999999995</c:v>
                </c:pt>
                <c:pt idx="5863">
                  <c:v>88.457999999999998</c:v>
                </c:pt>
                <c:pt idx="5864">
                  <c:v>62.436999999999998</c:v>
                </c:pt>
                <c:pt idx="5865">
                  <c:v>72.19</c:v>
                </c:pt>
                <c:pt idx="5866">
                  <c:v>73.415000000000006</c:v>
                </c:pt>
                <c:pt idx="5867">
                  <c:v>73.335999999999999</c:v>
                </c:pt>
                <c:pt idx="5868">
                  <c:v>69.408000000000001</c:v>
                </c:pt>
                <c:pt idx="5869">
                  <c:v>79.173000000000002</c:v>
                </c:pt>
                <c:pt idx="5870">
                  <c:v>77.084999999999994</c:v>
                </c:pt>
                <c:pt idx="5871">
                  <c:v>68.709000000000003</c:v>
                </c:pt>
                <c:pt idx="5872">
                  <c:v>79.522000000000006</c:v>
                </c:pt>
                <c:pt idx="5873">
                  <c:v>86.287999999999997</c:v>
                </c:pt>
                <c:pt idx="5874">
                  <c:v>69.945999999999998</c:v>
                </c:pt>
                <c:pt idx="5875">
                  <c:v>82.552999999999997</c:v>
                </c:pt>
                <c:pt idx="5876">
                  <c:v>84.253</c:v>
                </c:pt>
                <c:pt idx="5877">
                  <c:v>81.724999999999994</c:v>
                </c:pt>
                <c:pt idx="5878">
                  <c:v>81.709999999999994</c:v>
                </c:pt>
                <c:pt idx="5879">
                  <c:v>81.182000000000002</c:v>
                </c:pt>
                <c:pt idx="5880">
                  <c:v>81.647000000000006</c:v>
                </c:pt>
                <c:pt idx="5881">
                  <c:v>81.510000000000005</c:v>
                </c:pt>
                <c:pt idx="5882">
                  <c:v>50.381999999999998</c:v>
                </c:pt>
                <c:pt idx="5883">
                  <c:v>57.06</c:v>
                </c:pt>
                <c:pt idx="5884">
                  <c:v>74.978999999999999</c:v>
                </c:pt>
                <c:pt idx="5885">
                  <c:v>58.341999999999999</c:v>
                </c:pt>
                <c:pt idx="5886">
                  <c:v>79.771000000000001</c:v>
                </c:pt>
                <c:pt idx="5887">
                  <c:v>80.171000000000006</c:v>
                </c:pt>
                <c:pt idx="5888">
                  <c:v>75.138999999999996</c:v>
                </c:pt>
                <c:pt idx="5889">
                  <c:v>65.611999999999995</c:v>
                </c:pt>
                <c:pt idx="5890">
                  <c:v>75.05</c:v>
                </c:pt>
                <c:pt idx="5891">
                  <c:v>80.304000000000002</c:v>
                </c:pt>
                <c:pt idx="5892">
                  <c:v>62.103000000000002</c:v>
                </c:pt>
                <c:pt idx="5893">
                  <c:v>77.602000000000004</c:v>
                </c:pt>
                <c:pt idx="5894">
                  <c:v>71.094999999999999</c:v>
                </c:pt>
                <c:pt idx="5895">
                  <c:v>70.277000000000001</c:v>
                </c:pt>
                <c:pt idx="5896">
                  <c:v>68.225999999999999</c:v>
                </c:pt>
                <c:pt idx="5897">
                  <c:v>72.614000000000004</c:v>
                </c:pt>
                <c:pt idx="5898">
                  <c:v>76.227000000000004</c:v>
                </c:pt>
                <c:pt idx="5899">
                  <c:v>73.774000000000001</c:v>
                </c:pt>
                <c:pt idx="5900">
                  <c:v>60.094999999999999</c:v>
                </c:pt>
                <c:pt idx="5901">
                  <c:v>60.396999999999998</c:v>
                </c:pt>
                <c:pt idx="5902">
                  <c:v>68.38</c:v>
                </c:pt>
                <c:pt idx="5903">
                  <c:v>46.411999999999999</c:v>
                </c:pt>
                <c:pt idx="5904">
                  <c:v>65.022000000000006</c:v>
                </c:pt>
                <c:pt idx="5905">
                  <c:v>63.128999999999998</c:v>
                </c:pt>
                <c:pt idx="5906">
                  <c:v>66.350999999999999</c:v>
                </c:pt>
                <c:pt idx="5907">
                  <c:v>64.948999999999998</c:v>
                </c:pt>
                <c:pt idx="5908">
                  <c:v>64.281999999999996</c:v>
                </c:pt>
                <c:pt idx="5909">
                  <c:v>60.936</c:v>
                </c:pt>
                <c:pt idx="5910">
                  <c:v>64.197999999999993</c:v>
                </c:pt>
                <c:pt idx="5911">
                  <c:v>59.488</c:v>
                </c:pt>
                <c:pt idx="5912">
                  <c:v>62.244</c:v>
                </c:pt>
                <c:pt idx="5913">
                  <c:v>64.989999999999995</c:v>
                </c:pt>
                <c:pt idx="5914">
                  <c:v>72.063999999999993</c:v>
                </c:pt>
                <c:pt idx="5915">
                  <c:v>70.393000000000001</c:v>
                </c:pt>
                <c:pt idx="5916">
                  <c:v>72.046000000000006</c:v>
                </c:pt>
                <c:pt idx="5917">
                  <c:v>77.605999999999995</c:v>
                </c:pt>
                <c:pt idx="5918">
                  <c:v>79.852999999999994</c:v>
                </c:pt>
                <c:pt idx="5919">
                  <c:v>77.468999999999994</c:v>
                </c:pt>
                <c:pt idx="5920">
                  <c:v>77.650000000000006</c:v>
                </c:pt>
                <c:pt idx="5921">
                  <c:v>74.108000000000004</c:v>
                </c:pt>
                <c:pt idx="5922">
                  <c:v>68.233999999999995</c:v>
                </c:pt>
                <c:pt idx="5923">
                  <c:v>69.138999999999996</c:v>
                </c:pt>
                <c:pt idx="5924">
                  <c:v>62.094000000000001</c:v>
                </c:pt>
                <c:pt idx="5925">
                  <c:v>67.900999999999996</c:v>
                </c:pt>
                <c:pt idx="5926">
                  <c:v>73.715999999999994</c:v>
                </c:pt>
                <c:pt idx="5927">
                  <c:v>71.906999999999996</c:v>
                </c:pt>
                <c:pt idx="5928">
                  <c:v>73.924000000000007</c:v>
                </c:pt>
                <c:pt idx="5929">
                  <c:v>73.180999999999997</c:v>
                </c:pt>
                <c:pt idx="5930">
                  <c:v>73.222999999999999</c:v>
                </c:pt>
                <c:pt idx="5931">
                  <c:v>76.322000000000003</c:v>
                </c:pt>
                <c:pt idx="5932">
                  <c:v>74.623000000000005</c:v>
                </c:pt>
                <c:pt idx="5933">
                  <c:v>70.2</c:v>
                </c:pt>
                <c:pt idx="5934">
                  <c:v>71.710999999999999</c:v>
                </c:pt>
                <c:pt idx="5935">
                  <c:v>71.314999999999998</c:v>
                </c:pt>
                <c:pt idx="5936">
                  <c:v>73.590999999999994</c:v>
                </c:pt>
                <c:pt idx="5937">
                  <c:v>71.715999999999994</c:v>
                </c:pt>
                <c:pt idx="5938">
                  <c:v>70.057000000000002</c:v>
                </c:pt>
                <c:pt idx="5939">
                  <c:v>79.161000000000001</c:v>
                </c:pt>
                <c:pt idx="5940">
                  <c:v>45.847999999999999</c:v>
                </c:pt>
                <c:pt idx="5941">
                  <c:v>73.653999999999996</c:v>
                </c:pt>
                <c:pt idx="5942">
                  <c:v>81.831999999999994</c:v>
                </c:pt>
                <c:pt idx="5943">
                  <c:v>67.088999999999999</c:v>
                </c:pt>
                <c:pt idx="5944">
                  <c:v>77.277000000000001</c:v>
                </c:pt>
                <c:pt idx="5945">
                  <c:v>74.688999999999993</c:v>
                </c:pt>
                <c:pt idx="5946">
                  <c:v>61.572000000000003</c:v>
                </c:pt>
                <c:pt idx="5947">
                  <c:v>66.102999999999994</c:v>
                </c:pt>
                <c:pt idx="5948">
                  <c:v>72.123000000000005</c:v>
                </c:pt>
                <c:pt idx="5949">
                  <c:v>72.766999999999996</c:v>
                </c:pt>
                <c:pt idx="5950">
                  <c:v>79.483999999999995</c:v>
                </c:pt>
                <c:pt idx="5951">
                  <c:v>72.527000000000001</c:v>
                </c:pt>
                <c:pt idx="5952">
                  <c:v>53.637</c:v>
                </c:pt>
                <c:pt idx="5953">
                  <c:v>81.766000000000005</c:v>
                </c:pt>
                <c:pt idx="5954">
                  <c:v>64.614000000000004</c:v>
                </c:pt>
                <c:pt idx="5955">
                  <c:v>69.847999999999999</c:v>
                </c:pt>
                <c:pt idx="5956">
                  <c:v>74.653000000000006</c:v>
                </c:pt>
                <c:pt idx="5957">
                  <c:v>52.984000000000002</c:v>
                </c:pt>
                <c:pt idx="5958">
                  <c:v>64.603999999999999</c:v>
                </c:pt>
                <c:pt idx="5959">
                  <c:v>78.936999999999998</c:v>
                </c:pt>
                <c:pt idx="5960">
                  <c:v>74.834999999999994</c:v>
                </c:pt>
                <c:pt idx="5961">
                  <c:v>80.58</c:v>
                </c:pt>
                <c:pt idx="5962">
                  <c:v>83.873999999999995</c:v>
                </c:pt>
                <c:pt idx="5963">
                  <c:v>77.551000000000002</c:v>
                </c:pt>
                <c:pt idx="5964">
                  <c:v>68.228999999999999</c:v>
                </c:pt>
                <c:pt idx="5965">
                  <c:v>77.965999999999994</c:v>
                </c:pt>
                <c:pt idx="5966">
                  <c:v>82.197999999999993</c:v>
                </c:pt>
                <c:pt idx="5967">
                  <c:v>66.376000000000005</c:v>
                </c:pt>
                <c:pt idx="5968">
                  <c:v>81.855999999999995</c:v>
                </c:pt>
                <c:pt idx="5969">
                  <c:v>60.475999999999999</c:v>
                </c:pt>
                <c:pt idx="5970">
                  <c:v>79.869</c:v>
                </c:pt>
                <c:pt idx="5971">
                  <c:v>77.212999999999994</c:v>
                </c:pt>
                <c:pt idx="5972">
                  <c:v>75.691000000000003</c:v>
                </c:pt>
                <c:pt idx="5973">
                  <c:v>77.319000000000003</c:v>
                </c:pt>
                <c:pt idx="5974">
                  <c:v>65.400999999999996</c:v>
                </c:pt>
                <c:pt idx="5975">
                  <c:v>85.808000000000007</c:v>
                </c:pt>
                <c:pt idx="5976">
                  <c:v>83.552000000000007</c:v>
                </c:pt>
                <c:pt idx="5977">
                  <c:v>79.085999999999999</c:v>
                </c:pt>
                <c:pt idx="5978">
                  <c:v>85.054000000000002</c:v>
                </c:pt>
                <c:pt idx="5979">
                  <c:v>74.463999999999999</c:v>
                </c:pt>
                <c:pt idx="5980">
                  <c:v>58.798999999999999</c:v>
                </c:pt>
                <c:pt idx="5981">
                  <c:v>73.183999999999997</c:v>
                </c:pt>
                <c:pt idx="5982">
                  <c:v>79.563000000000002</c:v>
                </c:pt>
                <c:pt idx="5983">
                  <c:v>77.95</c:v>
                </c:pt>
                <c:pt idx="5984">
                  <c:v>66.141000000000005</c:v>
                </c:pt>
                <c:pt idx="5985">
                  <c:v>75.033000000000001</c:v>
                </c:pt>
                <c:pt idx="5986">
                  <c:v>76.200999999999993</c:v>
                </c:pt>
                <c:pt idx="5987">
                  <c:v>67.620999999999995</c:v>
                </c:pt>
                <c:pt idx="5988">
                  <c:v>78.183000000000007</c:v>
                </c:pt>
                <c:pt idx="5989">
                  <c:v>84.962000000000003</c:v>
                </c:pt>
                <c:pt idx="5990">
                  <c:v>86.450999999999993</c:v>
                </c:pt>
                <c:pt idx="5991">
                  <c:v>88.981999999999999</c:v>
                </c:pt>
                <c:pt idx="5992">
                  <c:v>84.936000000000007</c:v>
                </c:pt>
                <c:pt idx="5993">
                  <c:v>85.926000000000002</c:v>
                </c:pt>
                <c:pt idx="5994">
                  <c:v>80.376000000000005</c:v>
                </c:pt>
                <c:pt idx="5995">
                  <c:v>85.426000000000002</c:v>
                </c:pt>
                <c:pt idx="5996">
                  <c:v>84.353999999999999</c:v>
                </c:pt>
                <c:pt idx="5997">
                  <c:v>80.055999999999997</c:v>
                </c:pt>
                <c:pt idx="5998">
                  <c:v>69.397000000000006</c:v>
                </c:pt>
                <c:pt idx="5999">
                  <c:v>66.88</c:v>
                </c:pt>
                <c:pt idx="6000">
                  <c:v>83.748000000000005</c:v>
                </c:pt>
                <c:pt idx="6001">
                  <c:v>78.44</c:v>
                </c:pt>
                <c:pt idx="6002">
                  <c:v>41.417999999999999</c:v>
                </c:pt>
                <c:pt idx="6003">
                  <c:v>66.724999999999994</c:v>
                </c:pt>
                <c:pt idx="6004">
                  <c:v>79.293999999999997</c:v>
                </c:pt>
                <c:pt idx="6005">
                  <c:v>83.311000000000007</c:v>
                </c:pt>
                <c:pt idx="6006">
                  <c:v>82.087000000000003</c:v>
                </c:pt>
                <c:pt idx="6007">
                  <c:v>88.293000000000006</c:v>
                </c:pt>
                <c:pt idx="6008">
                  <c:v>87.789000000000001</c:v>
                </c:pt>
                <c:pt idx="6009">
                  <c:v>84.66</c:v>
                </c:pt>
                <c:pt idx="6010">
                  <c:v>87.227999999999994</c:v>
                </c:pt>
                <c:pt idx="6011">
                  <c:v>88.745999999999995</c:v>
                </c:pt>
                <c:pt idx="6012">
                  <c:v>87.942999999999998</c:v>
                </c:pt>
                <c:pt idx="6013">
                  <c:v>88.195999999999998</c:v>
                </c:pt>
                <c:pt idx="6014">
                  <c:v>90.227000000000004</c:v>
                </c:pt>
                <c:pt idx="6015">
                  <c:v>89.754000000000005</c:v>
                </c:pt>
                <c:pt idx="6016">
                  <c:v>89.72</c:v>
                </c:pt>
                <c:pt idx="6017">
                  <c:v>87.314999999999998</c:v>
                </c:pt>
                <c:pt idx="6018">
                  <c:v>84.031000000000006</c:v>
                </c:pt>
                <c:pt idx="6019">
                  <c:v>80.513000000000005</c:v>
                </c:pt>
                <c:pt idx="6020">
                  <c:v>77.200999999999993</c:v>
                </c:pt>
                <c:pt idx="6021">
                  <c:v>73.251999999999995</c:v>
                </c:pt>
                <c:pt idx="6022">
                  <c:v>71.983000000000004</c:v>
                </c:pt>
                <c:pt idx="6023">
                  <c:v>82.02</c:v>
                </c:pt>
                <c:pt idx="6024">
                  <c:v>80.349999999999994</c:v>
                </c:pt>
                <c:pt idx="6025">
                  <c:v>77.626999999999995</c:v>
                </c:pt>
                <c:pt idx="6026">
                  <c:v>82.046999999999997</c:v>
                </c:pt>
                <c:pt idx="6027">
                  <c:v>86.131</c:v>
                </c:pt>
                <c:pt idx="6028">
                  <c:v>87.394000000000005</c:v>
                </c:pt>
                <c:pt idx="6029">
                  <c:v>88.944000000000003</c:v>
                </c:pt>
                <c:pt idx="6030">
                  <c:v>89.637</c:v>
                </c:pt>
                <c:pt idx="6031">
                  <c:v>90.251000000000005</c:v>
                </c:pt>
                <c:pt idx="6032">
                  <c:v>91.64</c:v>
                </c:pt>
                <c:pt idx="6033">
                  <c:v>91.12</c:v>
                </c:pt>
                <c:pt idx="6034">
                  <c:v>90.468999999999994</c:v>
                </c:pt>
                <c:pt idx="6035">
                  <c:v>90.986000000000004</c:v>
                </c:pt>
                <c:pt idx="6036">
                  <c:v>91.456000000000003</c:v>
                </c:pt>
                <c:pt idx="6037">
                  <c:v>90.554000000000002</c:v>
                </c:pt>
                <c:pt idx="6038">
                  <c:v>89.617000000000004</c:v>
                </c:pt>
                <c:pt idx="6039">
                  <c:v>88.992000000000004</c:v>
                </c:pt>
                <c:pt idx="6040">
                  <c:v>84.31</c:v>
                </c:pt>
                <c:pt idx="6041">
                  <c:v>78.701999999999998</c:v>
                </c:pt>
                <c:pt idx="6042">
                  <c:v>77.289000000000001</c:v>
                </c:pt>
                <c:pt idx="6043">
                  <c:v>77.671000000000006</c:v>
                </c:pt>
                <c:pt idx="6044">
                  <c:v>77.478999999999999</c:v>
                </c:pt>
                <c:pt idx="6045">
                  <c:v>85.558000000000007</c:v>
                </c:pt>
                <c:pt idx="6046">
                  <c:v>86.391000000000005</c:v>
                </c:pt>
                <c:pt idx="6047">
                  <c:v>88.813999999999993</c:v>
                </c:pt>
                <c:pt idx="6048">
                  <c:v>88.974000000000004</c:v>
                </c:pt>
                <c:pt idx="6049">
                  <c:v>89.450999999999993</c:v>
                </c:pt>
                <c:pt idx="6050">
                  <c:v>91.564999999999998</c:v>
                </c:pt>
                <c:pt idx="6051">
                  <c:v>91.858000000000004</c:v>
                </c:pt>
                <c:pt idx="6052">
                  <c:v>92.388999999999996</c:v>
                </c:pt>
                <c:pt idx="6053">
                  <c:v>93.516999999999996</c:v>
                </c:pt>
                <c:pt idx="6054">
                  <c:v>92.763000000000005</c:v>
                </c:pt>
                <c:pt idx="6055">
                  <c:v>92.146000000000001</c:v>
                </c:pt>
                <c:pt idx="6056">
                  <c:v>92.344999999999999</c:v>
                </c:pt>
                <c:pt idx="6057">
                  <c:v>90.79</c:v>
                </c:pt>
                <c:pt idx="6058">
                  <c:v>90.659000000000006</c:v>
                </c:pt>
                <c:pt idx="6059">
                  <c:v>90.558999999999997</c:v>
                </c:pt>
                <c:pt idx="6060">
                  <c:v>87.52</c:v>
                </c:pt>
                <c:pt idx="6061">
                  <c:v>86.787999999999997</c:v>
                </c:pt>
                <c:pt idx="6062">
                  <c:v>86.32</c:v>
                </c:pt>
                <c:pt idx="6063">
                  <c:v>80.436000000000007</c:v>
                </c:pt>
                <c:pt idx="6064">
                  <c:v>58.26</c:v>
                </c:pt>
                <c:pt idx="6065">
                  <c:v>84.236999999999995</c:v>
                </c:pt>
                <c:pt idx="6066">
                  <c:v>89.489000000000004</c:v>
                </c:pt>
                <c:pt idx="6067">
                  <c:v>87.423000000000002</c:v>
                </c:pt>
                <c:pt idx="6068">
                  <c:v>91.981999999999999</c:v>
                </c:pt>
                <c:pt idx="6069">
                  <c:v>90.628</c:v>
                </c:pt>
                <c:pt idx="6070">
                  <c:v>93.968999999999994</c:v>
                </c:pt>
                <c:pt idx="6071">
                  <c:v>93.954999999999998</c:v>
                </c:pt>
                <c:pt idx="6072">
                  <c:v>94.227000000000004</c:v>
                </c:pt>
                <c:pt idx="6073">
                  <c:v>92.944999999999993</c:v>
                </c:pt>
                <c:pt idx="6074">
                  <c:v>93.396000000000001</c:v>
                </c:pt>
                <c:pt idx="6075">
                  <c:v>95.878</c:v>
                </c:pt>
                <c:pt idx="6076">
                  <c:v>94.888999999999996</c:v>
                </c:pt>
                <c:pt idx="6077">
                  <c:v>93.677999999999997</c:v>
                </c:pt>
                <c:pt idx="6078">
                  <c:v>94.965999999999994</c:v>
                </c:pt>
                <c:pt idx="6079">
                  <c:v>92.39</c:v>
                </c:pt>
                <c:pt idx="6080">
                  <c:v>89.334999999999994</c:v>
                </c:pt>
                <c:pt idx="6081">
                  <c:v>88.715000000000003</c:v>
                </c:pt>
                <c:pt idx="6082">
                  <c:v>81.471999999999994</c:v>
                </c:pt>
                <c:pt idx="6083">
                  <c:v>79.605999999999995</c:v>
                </c:pt>
                <c:pt idx="6084">
                  <c:v>79.841999999999999</c:v>
                </c:pt>
                <c:pt idx="6085">
                  <c:v>75.600999999999999</c:v>
                </c:pt>
                <c:pt idx="6086">
                  <c:v>82.522000000000006</c:v>
                </c:pt>
                <c:pt idx="6087">
                  <c:v>82.414000000000001</c:v>
                </c:pt>
                <c:pt idx="6088">
                  <c:v>87.71</c:v>
                </c:pt>
                <c:pt idx="6089">
                  <c:v>92.307000000000002</c:v>
                </c:pt>
                <c:pt idx="6090">
                  <c:v>95.356999999999999</c:v>
                </c:pt>
                <c:pt idx="6091">
                  <c:v>96.923000000000002</c:v>
                </c:pt>
                <c:pt idx="6092">
                  <c:v>95.245999999999995</c:v>
                </c:pt>
                <c:pt idx="6093">
                  <c:v>96.77</c:v>
                </c:pt>
                <c:pt idx="6094">
                  <c:v>95.188000000000002</c:v>
                </c:pt>
                <c:pt idx="6095">
                  <c:v>97.081999999999994</c:v>
                </c:pt>
                <c:pt idx="6096">
                  <c:v>96.424000000000007</c:v>
                </c:pt>
                <c:pt idx="6097">
                  <c:v>95.201999999999998</c:v>
                </c:pt>
                <c:pt idx="6098">
                  <c:v>92.656000000000006</c:v>
                </c:pt>
                <c:pt idx="6099">
                  <c:v>93.278000000000006</c:v>
                </c:pt>
                <c:pt idx="6100">
                  <c:v>95.423000000000002</c:v>
                </c:pt>
                <c:pt idx="6101">
                  <c:v>92.88</c:v>
                </c:pt>
                <c:pt idx="6102">
                  <c:v>90.438999999999993</c:v>
                </c:pt>
                <c:pt idx="6103">
                  <c:v>90.998999999999995</c:v>
                </c:pt>
                <c:pt idx="6104">
                  <c:v>82.706999999999994</c:v>
                </c:pt>
                <c:pt idx="6105">
                  <c:v>65.91</c:v>
                </c:pt>
                <c:pt idx="6106">
                  <c:v>76.745999999999995</c:v>
                </c:pt>
                <c:pt idx="6107">
                  <c:v>88.649000000000001</c:v>
                </c:pt>
                <c:pt idx="6108">
                  <c:v>89.960999999999999</c:v>
                </c:pt>
                <c:pt idx="6109">
                  <c:v>89.504000000000005</c:v>
                </c:pt>
                <c:pt idx="6110">
                  <c:v>93.757000000000005</c:v>
                </c:pt>
                <c:pt idx="6111">
                  <c:v>94.912999999999997</c:v>
                </c:pt>
                <c:pt idx="6112">
                  <c:v>94.509</c:v>
                </c:pt>
                <c:pt idx="6113">
                  <c:v>95.924000000000007</c:v>
                </c:pt>
                <c:pt idx="6114">
                  <c:v>97.561000000000007</c:v>
                </c:pt>
                <c:pt idx="6115">
                  <c:v>98.534000000000006</c:v>
                </c:pt>
                <c:pt idx="6116">
                  <c:v>99.134</c:v>
                </c:pt>
                <c:pt idx="6117">
                  <c:v>97.177999999999997</c:v>
                </c:pt>
                <c:pt idx="6118">
                  <c:v>97.316000000000003</c:v>
                </c:pt>
                <c:pt idx="6119">
                  <c:v>95.768000000000001</c:v>
                </c:pt>
                <c:pt idx="6120">
                  <c:v>96.271000000000001</c:v>
                </c:pt>
                <c:pt idx="6121">
                  <c:v>94.572000000000003</c:v>
                </c:pt>
                <c:pt idx="6122">
                  <c:v>91.944000000000003</c:v>
                </c:pt>
                <c:pt idx="6123">
                  <c:v>86.277000000000001</c:v>
                </c:pt>
                <c:pt idx="6124">
                  <c:v>84.962999999999994</c:v>
                </c:pt>
                <c:pt idx="6125">
                  <c:v>86.941000000000003</c:v>
                </c:pt>
                <c:pt idx="6126">
                  <c:v>76.650000000000006</c:v>
                </c:pt>
                <c:pt idx="6127">
                  <c:v>78.435000000000002</c:v>
                </c:pt>
                <c:pt idx="6128">
                  <c:v>82.06</c:v>
                </c:pt>
                <c:pt idx="6129">
                  <c:v>90.24</c:v>
                </c:pt>
                <c:pt idx="6130">
                  <c:v>93.531000000000006</c:v>
                </c:pt>
                <c:pt idx="6131">
                  <c:v>94.203999999999994</c:v>
                </c:pt>
                <c:pt idx="6132">
                  <c:v>96.659000000000006</c:v>
                </c:pt>
                <c:pt idx="6133">
                  <c:v>97.195999999999998</c:v>
                </c:pt>
                <c:pt idx="6134">
                  <c:v>96.683000000000007</c:v>
                </c:pt>
                <c:pt idx="6135">
                  <c:v>98.022999999999996</c:v>
                </c:pt>
                <c:pt idx="6136">
                  <c:v>98.656000000000006</c:v>
                </c:pt>
                <c:pt idx="6137">
                  <c:v>98.355000000000004</c:v>
                </c:pt>
                <c:pt idx="6138">
                  <c:v>98.147999999999996</c:v>
                </c:pt>
                <c:pt idx="6139">
                  <c:v>98.834999999999994</c:v>
                </c:pt>
                <c:pt idx="6140">
                  <c:v>98.153999999999996</c:v>
                </c:pt>
                <c:pt idx="6141">
                  <c:v>97.552000000000007</c:v>
                </c:pt>
                <c:pt idx="6142">
                  <c:v>96.322999999999993</c:v>
                </c:pt>
                <c:pt idx="6143">
                  <c:v>93.668000000000006</c:v>
                </c:pt>
                <c:pt idx="6144">
                  <c:v>91.069000000000003</c:v>
                </c:pt>
                <c:pt idx="6145">
                  <c:v>87.100999999999999</c:v>
                </c:pt>
                <c:pt idx="6146">
                  <c:v>82.662000000000006</c:v>
                </c:pt>
                <c:pt idx="6147">
                  <c:v>74.92</c:v>
                </c:pt>
                <c:pt idx="6148">
                  <c:v>86.753</c:v>
                </c:pt>
                <c:pt idx="6149">
                  <c:v>89.406000000000006</c:v>
                </c:pt>
                <c:pt idx="6150">
                  <c:v>92.055000000000007</c:v>
                </c:pt>
                <c:pt idx="6151">
                  <c:v>93.659000000000006</c:v>
                </c:pt>
                <c:pt idx="6152">
                  <c:v>95.596999999999994</c:v>
                </c:pt>
                <c:pt idx="6153">
                  <c:v>96.942999999999998</c:v>
                </c:pt>
                <c:pt idx="6154">
                  <c:v>97.77</c:v>
                </c:pt>
                <c:pt idx="6155">
                  <c:v>98.198999999999998</c:v>
                </c:pt>
                <c:pt idx="6156">
                  <c:v>98.816999999999993</c:v>
                </c:pt>
                <c:pt idx="6157">
                  <c:v>99.412999999999997</c:v>
                </c:pt>
                <c:pt idx="6158">
                  <c:v>99.293000000000006</c:v>
                </c:pt>
                <c:pt idx="6159">
                  <c:v>99.055000000000007</c:v>
                </c:pt>
                <c:pt idx="6160">
                  <c:v>98.816000000000003</c:v>
                </c:pt>
                <c:pt idx="6161">
                  <c:v>98.072999999999993</c:v>
                </c:pt>
                <c:pt idx="6162">
                  <c:v>96.83</c:v>
                </c:pt>
                <c:pt idx="6163">
                  <c:v>94.766000000000005</c:v>
                </c:pt>
                <c:pt idx="6164">
                  <c:v>91.054000000000002</c:v>
                </c:pt>
                <c:pt idx="6165">
                  <c:v>91.28</c:v>
                </c:pt>
                <c:pt idx="6166">
                  <c:v>89.9</c:v>
                </c:pt>
                <c:pt idx="6167">
                  <c:v>76.027000000000001</c:v>
                </c:pt>
                <c:pt idx="6168">
                  <c:v>79.209000000000003</c:v>
                </c:pt>
                <c:pt idx="6169">
                  <c:v>88.897999999999996</c:v>
                </c:pt>
                <c:pt idx="6170">
                  <c:v>89.186000000000007</c:v>
                </c:pt>
                <c:pt idx="6171">
                  <c:v>93.343000000000004</c:v>
                </c:pt>
                <c:pt idx="6172">
                  <c:v>94.557000000000002</c:v>
                </c:pt>
                <c:pt idx="6173">
                  <c:v>97.227999999999994</c:v>
                </c:pt>
                <c:pt idx="6174">
                  <c:v>98.450999999999993</c:v>
                </c:pt>
                <c:pt idx="6175">
                  <c:v>96.953000000000003</c:v>
                </c:pt>
                <c:pt idx="6176">
                  <c:v>97.887</c:v>
                </c:pt>
                <c:pt idx="6177">
                  <c:v>98.353999999999999</c:v>
                </c:pt>
                <c:pt idx="6178">
                  <c:v>95.989000000000004</c:v>
                </c:pt>
                <c:pt idx="6179">
                  <c:v>97.102999999999994</c:v>
                </c:pt>
                <c:pt idx="6180">
                  <c:v>97.637</c:v>
                </c:pt>
                <c:pt idx="6181">
                  <c:v>95.629000000000005</c:v>
                </c:pt>
                <c:pt idx="6182">
                  <c:v>95.691000000000003</c:v>
                </c:pt>
                <c:pt idx="6183">
                  <c:v>94.272999999999996</c:v>
                </c:pt>
                <c:pt idx="6184">
                  <c:v>91.179000000000002</c:v>
                </c:pt>
                <c:pt idx="6185">
                  <c:v>89.49</c:v>
                </c:pt>
                <c:pt idx="6186">
                  <c:v>82.225999999999999</c:v>
                </c:pt>
                <c:pt idx="6187">
                  <c:v>76.48</c:v>
                </c:pt>
                <c:pt idx="6188">
                  <c:v>82.043000000000006</c:v>
                </c:pt>
                <c:pt idx="6189">
                  <c:v>84.572999999999993</c:v>
                </c:pt>
                <c:pt idx="6190">
                  <c:v>79.67</c:v>
                </c:pt>
                <c:pt idx="6191">
                  <c:v>78.203000000000003</c:v>
                </c:pt>
                <c:pt idx="6192">
                  <c:v>93.054000000000002</c:v>
                </c:pt>
                <c:pt idx="6193">
                  <c:v>90.712999999999994</c:v>
                </c:pt>
                <c:pt idx="6194">
                  <c:v>95.688999999999993</c:v>
                </c:pt>
                <c:pt idx="6195">
                  <c:v>92.141999999999996</c:v>
                </c:pt>
                <c:pt idx="6196">
                  <c:v>94.424999999999997</c:v>
                </c:pt>
                <c:pt idx="6197">
                  <c:v>95.054000000000002</c:v>
                </c:pt>
                <c:pt idx="6198">
                  <c:v>97.575999999999993</c:v>
                </c:pt>
                <c:pt idx="6199">
                  <c:v>96.891000000000005</c:v>
                </c:pt>
                <c:pt idx="6200">
                  <c:v>90.947999999999993</c:v>
                </c:pt>
                <c:pt idx="6201">
                  <c:v>92.391999999999996</c:v>
                </c:pt>
                <c:pt idx="6202">
                  <c:v>92.465999999999994</c:v>
                </c:pt>
                <c:pt idx="6203">
                  <c:v>83.831000000000003</c:v>
                </c:pt>
                <c:pt idx="6204">
                  <c:v>89.991</c:v>
                </c:pt>
                <c:pt idx="6205">
                  <c:v>90.355999999999995</c:v>
                </c:pt>
                <c:pt idx="6206">
                  <c:v>82.308999999999997</c:v>
                </c:pt>
                <c:pt idx="6207">
                  <c:v>87.617999999999995</c:v>
                </c:pt>
                <c:pt idx="6208">
                  <c:v>79.715000000000003</c:v>
                </c:pt>
                <c:pt idx="6209">
                  <c:v>85.057000000000002</c:v>
                </c:pt>
                <c:pt idx="6210">
                  <c:v>82.412999999999997</c:v>
                </c:pt>
                <c:pt idx="6211">
                  <c:v>87.628</c:v>
                </c:pt>
                <c:pt idx="6212">
                  <c:v>92.801000000000002</c:v>
                </c:pt>
                <c:pt idx="6213">
                  <c:v>92.319000000000003</c:v>
                </c:pt>
                <c:pt idx="6214">
                  <c:v>89.162999999999997</c:v>
                </c:pt>
                <c:pt idx="6215">
                  <c:v>83.888000000000005</c:v>
                </c:pt>
                <c:pt idx="6216">
                  <c:v>73.984999999999999</c:v>
                </c:pt>
                <c:pt idx="6217">
                  <c:v>91.878</c:v>
                </c:pt>
                <c:pt idx="6218">
                  <c:v>88.111000000000004</c:v>
                </c:pt>
                <c:pt idx="6219">
                  <c:v>93.212000000000003</c:v>
                </c:pt>
                <c:pt idx="6220">
                  <c:v>85.956000000000003</c:v>
                </c:pt>
                <c:pt idx="6221">
                  <c:v>88.995999999999995</c:v>
                </c:pt>
                <c:pt idx="6222">
                  <c:v>89.88</c:v>
                </c:pt>
                <c:pt idx="6223">
                  <c:v>94.638000000000005</c:v>
                </c:pt>
                <c:pt idx="6224">
                  <c:v>91.58</c:v>
                </c:pt>
                <c:pt idx="6225">
                  <c:v>74.566999999999993</c:v>
                </c:pt>
                <c:pt idx="6226">
                  <c:v>58.911000000000001</c:v>
                </c:pt>
                <c:pt idx="6227">
                  <c:v>75.754999999999995</c:v>
                </c:pt>
                <c:pt idx="6228">
                  <c:v>85.850999999999999</c:v>
                </c:pt>
                <c:pt idx="6229">
                  <c:v>69.956000000000003</c:v>
                </c:pt>
                <c:pt idx="6230">
                  <c:v>68.86</c:v>
                </c:pt>
                <c:pt idx="6231">
                  <c:v>83.605000000000004</c:v>
                </c:pt>
                <c:pt idx="6232">
                  <c:v>68.914000000000001</c:v>
                </c:pt>
                <c:pt idx="6233">
                  <c:v>78.905000000000001</c:v>
                </c:pt>
                <c:pt idx="6234">
                  <c:v>90.793999999999997</c:v>
                </c:pt>
                <c:pt idx="6235">
                  <c:v>87.177000000000007</c:v>
                </c:pt>
                <c:pt idx="6236">
                  <c:v>86.947000000000003</c:v>
                </c:pt>
                <c:pt idx="6237">
                  <c:v>91.183999999999997</c:v>
                </c:pt>
                <c:pt idx="6238">
                  <c:v>88.783000000000001</c:v>
                </c:pt>
                <c:pt idx="6239">
                  <c:v>53.77</c:v>
                </c:pt>
                <c:pt idx="6240">
                  <c:v>73.89</c:v>
                </c:pt>
                <c:pt idx="6241">
                  <c:v>71.162999999999997</c:v>
                </c:pt>
                <c:pt idx="6242">
                  <c:v>73.686000000000007</c:v>
                </c:pt>
                <c:pt idx="6243">
                  <c:v>72.616</c:v>
                </c:pt>
                <c:pt idx="6244">
                  <c:v>80.340999999999994</c:v>
                </c:pt>
                <c:pt idx="6245">
                  <c:v>77.522000000000006</c:v>
                </c:pt>
                <c:pt idx="6246">
                  <c:v>61.22</c:v>
                </c:pt>
                <c:pt idx="6247">
                  <c:v>80.799000000000007</c:v>
                </c:pt>
                <c:pt idx="6248">
                  <c:v>86.936999999999998</c:v>
                </c:pt>
                <c:pt idx="6249">
                  <c:v>73.153000000000006</c:v>
                </c:pt>
                <c:pt idx="6250">
                  <c:v>81.622</c:v>
                </c:pt>
                <c:pt idx="6251">
                  <c:v>83.525000000000006</c:v>
                </c:pt>
                <c:pt idx="6252">
                  <c:v>81.396000000000001</c:v>
                </c:pt>
                <c:pt idx="6253">
                  <c:v>80.915000000000006</c:v>
                </c:pt>
                <c:pt idx="6254">
                  <c:v>80.456000000000003</c:v>
                </c:pt>
                <c:pt idx="6255">
                  <c:v>81.012</c:v>
                </c:pt>
                <c:pt idx="6256">
                  <c:v>80.826999999999998</c:v>
                </c:pt>
                <c:pt idx="6257">
                  <c:v>59.076999999999998</c:v>
                </c:pt>
                <c:pt idx="6258">
                  <c:v>61.496000000000002</c:v>
                </c:pt>
                <c:pt idx="6259">
                  <c:v>72.221999999999994</c:v>
                </c:pt>
                <c:pt idx="6260">
                  <c:v>51.777000000000001</c:v>
                </c:pt>
                <c:pt idx="6261">
                  <c:v>79.956000000000003</c:v>
                </c:pt>
                <c:pt idx="6262">
                  <c:v>80.926000000000002</c:v>
                </c:pt>
                <c:pt idx="6263">
                  <c:v>75.346000000000004</c:v>
                </c:pt>
                <c:pt idx="6264">
                  <c:v>65.447999999999993</c:v>
                </c:pt>
                <c:pt idx="6265">
                  <c:v>74.638000000000005</c:v>
                </c:pt>
                <c:pt idx="6266">
                  <c:v>80.638999999999996</c:v>
                </c:pt>
                <c:pt idx="6267">
                  <c:v>63.884999999999998</c:v>
                </c:pt>
                <c:pt idx="6268">
                  <c:v>78.131</c:v>
                </c:pt>
                <c:pt idx="6269">
                  <c:v>71.322000000000003</c:v>
                </c:pt>
                <c:pt idx="6270">
                  <c:v>71.548000000000002</c:v>
                </c:pt>
                <c:pt idx="6271">
                  <c:v>69.942999999999998</c:v>
                </c:pt>
                <c:pt idx="6272">
                  <c:v>72.668000000000006</c:v>
                </c:pt>
                <c:pt idx="6273">
                  <c:v>77.234999999999999</c:v>
                </c:pt>
                <c:pt idx="6274">
                  <c:v>74.947000000000003</c:v>
                </c:pt>
                <c:pt idx="6275">
                  <c:v>64.960999999999999</c:v>
                </c:pt>
                <c:pt idx="6276">
                  <c:v>64.085999999999999</c:v>
                </c:pt>
                <c:pt idx="6277">
                  <c:v>71.004999999999995</c:v>
                </c:pt>
                <c:pt idx="6278">
                  <c:v>56.622</c:v>
                </c:pt>
                <c:pt idx="6279">
                  <c:v>57.731999999999999</c:v>
                </c:pt>
                <c:pt idx="6280">
                  <c:v>54.731000000000002</c:v>
                </c:pt>
                <c:pt idx="6281">
                  <c:v>61.598999999999997</c:v>
                </c:pt>
                <c:pt idx="6282">
                  <c:v>58.173999999999999</c:v>
                </c:pt>
                <c:pt idx="6283">
                  <c:v>50.14</c:v>
                </c:pt>
                <c:pt idx="6284">
                  <c:v>49.765000000000001</c:v>
                </c:pt>
                <c:pt idx="6285">
                  <c:v>58.744999999999997</c:v>
                </c:pt>
                <c:pt idx="6286">
                  <c:v>48.341999999999999</c:v>
                </c:pt>
                <c:pt idx="6287">
                  <c:v>54.121000000000002</c:v>
                </c:pt>
                <c:pt idx="6288">
                  <c:v>60.884</c:v>
                </c:pt>
                <c:pt idx="6289">
                  <c:v>69.835999999999999</c:v>
                </c:pt>
                <c:pt idx="6290">
                  <c:v>68.578000000000003</c:v>
                </c:pt>
                <c:pt idx="6291">
                  <c:v>70.786000000000001</c:v>
                </c:pt>
                <c:pt idx="6292">
                  <c:v>77.061999999999998</c:v>
                </c:pt>
                <c:pt idx="6293">
                  <c:v>79.128</c:v>
                </c:pt>
                <c:pt idx="6294">
                  <c:v>76.873000000000005</c:v>
                </c:pt>
                <c:pt idx="6295">
                  <c:v>77.241</c:v>
                </c:pt>
                <c:pt idx="6296">
                  <c:v>73.247</c:v>
                </c:pt>
                <c:pt idx="6297">
                  <c:v>67.177000000000007</c:v>
                </c:pt>
                <c:pt idx="6298">
                  <c:v>68.378</c:v>
                </c:pt>
                <c:pt idx="6299">
                  <c:v>60.972999999999999</c:v>
                </c:pt>
                <c:pt idx="6300">
                  <c:v>67.664000000000001</c:v>
                </c:pt>
                <c:pt idx="6301">
                  <c:v>73.653999999999996</c:v>
                </c:pt>
                <c:pt idx="6302">
                  <c:v>71.619</c:v>
                </c:pt>
                <c:pt idx="6303">
                  <c:v>72.745999999999995</c:v>
                </c:pt>
                <c:pt idx="6304">
                  <c:v>72.396000000000001</c:v>
                </c:pt>
                <c:pt idx="6305">
                  <c:v>72.638999999999996</c:v>
                </c:pt>
                <c:pt idx="6306">
                  <c:v>74.911000000000001</c:v>
                </c:pt>
                <c:pt idx="6307">
                  <c:v>73.614999999999995</c:v>
                </c:pt>
                <c:pt idx="6308">
                  <c:v>68.457999999999998</c:v>
                </c:pt>
                <c:pt idx="6309">
                  <c:v>68.972999999999999</c:v>
                </c:pt>
                <c:pt idx="6310">
                  <c:v>69.605000000000004</c:v>
                </c:pt>
                <c:pt idx="6311">
                  <c:v>72.061000000000007</c:v>
                </c:pt>
                <c:pt idx="6312">
                  <c:v>69.616</c:v>
                </c:pt>
                <c:pt idx="6313">
                  <c:v>66.685000000000002</c:v>
                </c:pt>
                <c:pt idx="6314">
                  <c:v>78.302999999999997</c:v>
                </c:pt>
                <c:pt idx="6315">
                  <c:v>60.661999999999999</c:v>
                </c:pt>
                <c:pt idx="6316">
                  <c:v>75.119</c:v>
                </c:pt>
                <c:pt idx="6317">
                  <c:v>81.103999999999999</c:v>
                </c:pt>
                <c:pt idx="6318">
                  <c:v>62.526000000000003</c:v>
                </c:pt>
                <c:pt idx="6319">
                  <c:v>76.283000000000001</c:v>
                </c:pt>
                <c:pt idx="6320">
                  <c:v>76.048000000000002</c:v>
                </c:pt>
                <c:pt idx="6321">
                  <c:v>47.768999999999998</c:v>
                </c:pt>
                <c:pt idx="6322">
                  <c:v>69.099999999999994</c:v>
                </c:pt>
                <c:pt idx="6323">
                  <c:v>70.661000000000001</c:v>
                </c:pt>
                <c:pt idx="6324">
                  <c:v>70.966999999999999</c:v>
                </c:pt>
                <c:pt idx="6325">
                  <c:v>80.251000000000005</c:v>
                </c:pt>
                <c:pt idx="6326">
                  <c:v>73.256</c:v>
                </c:pt>
                <c:pt idx="6327">
                  <c:v>60.906999999999996</c:v>
                </c:pt>
                <c:pt idx="6328">
                  <c:v>82.207999999999998</c:v>
                </c:pt>
                <c:pt idx="6329">
                  <c:v>67.106999999999999</c:v>
                </c:pt>
                <c:pt idx="6330">
                  <c:v>68.634</c:v>
                </c:pt>
                <c:pt idx="6331">
                  <c:v>75.113</c:v>
                </c:pt>
                <c:pt idx="6332">
                  <c:v>44.408999999999999</c:v>
                </c:pt>
                <c:pt idx="6333">
                  <c:v>63.073</c:v>
                </c:pt>
                <c:pt idx="6334">
                  <c:v>79.063999999999993</c:v>
                </c:pt>
                <c:pt idx="6335">
                  <c:v>74.807000000000002</c:v>
                </c:pt>
                <c:pt idx="6336">
                  <c:v>80.097999999999999</c:v>
                </c:pt>
                <c:pt idx="6337">
                  <c:v>83.766000000000005</c:v>
                </c:pt>
                <c:pt idx="6338">
                  <c:v>77.203000000000003</c:v>
                </c:pt>
                <c:pt idx="6339">
                  <c:v>69.37</c:v>
                </c:pt>
                <c:pt idx="6340">
                  <c:v>78.241</c:v>
                </c:pt>
                <c:pt idx="6341">
                  <c:v>82.701999999999998</c:v>
                </c:pt>
                <c:pt idx="6342">
                  <c:v>68.582999999999998</c:v>
                </c:pt>
                <c:pt idx="6343">
                  <c:v>82.096000000000004</c:v>
                </c:pt>
                <c:pt idx="6344">
                  <c:v>51.2</c:v>
                </c:pt>
                <c:pt idx="6345">
                  <c:v>80.495000000000005</c:v>
                </c:pt>
                <c:pt idx="6346">
                  <c:v>78.144000000000005</c:v>
                </c:pt>
                <c:pt idx="6347">
                  <c:v>76.766000000000005</c:v>
                </c:pt>
                <c:pt idx="6348">
                  <c:v>76.358000000000004</c:v>
                </c:pt>
                <c:pt idx="6349">
                  <c:v>59.173000000000002</c:v>
                </c:pt>
                <c:pt idx="6350">
                  <c:v>85.944999999999993</c:v>
                </c:pt>
                <c:pt idx="6351">
                  <c:v>83.998000000000005</c:v>
                </c:pt>
                <c:pt idx="6352">
                  <c:v>80.215999999999994</c:v>
                </c:pt>
                <c:pt idx="6353">
                  <c:v>85.438999999999993</c:v>
                </c:pt>
                <c:pt idx="6354">
                  <c:v>74.908000000000001</c:v>
                </c:pt>
                <c:pt idx="6355">
                  <c:v>33.375999999999998</c:v>
                </c:pt>
                <c:pt idx="6356">
                  <c:v>74.504000000000005</c:v>
                </c:pt>
                <c:pt idx="6357">
                  <c:v>78.81</c:v>
                </c:pt>
                <c:pt idx="6358">
                  <c:v>76.48</c:v>
                </c:pt>
                <c:pt idx="6359">
                  <c:v>69.578000000000003</c:v>
                </c:pt>
                <c:pt idx="6360">
                  <c:v>73.561999999999998</c:v>
                </c:pt>
                <c:pt idx="6361">
                  <c:v>74.802000000000007</c:v>
                </c:pt>
                <c:pt idx="6362">
                  <c:v>66.646000000000001</c:v>
                </c:pt>
                <c:pt idx="6363">
                  <c:v>77.242000000000004</c:v>
                </c:pt>
                <c:pt idx="6364">
                  <c:v>85.08</c:v>
                </c:pt>
                <c:pt idx="6365">
                  <c:v>86.552999999999997</c:v>
                </c:pt>
                <c:pt idx="6366">
                  <c:v>89.054000000000002</c:v>
                </c:pt>
                <c:pt idx="6367">
                  <c:v>84.744</c:v>
                </c:pt>
                <c:pt idx="6368">
                  <c:v>85.923000000000002</c:v>
                </c:pt>
                <c:pt idx="6369">
                  <c:v>80.430999999999997</c:v>
                </c:pt>
                <c:pt idx="6370">
                  <c:v>85.257999999999996</c:v>
                </c:pt>
                <c:pt idx="6371">
                  <c:v>84.474000000000004</c:v>
                </c:pt>
                <c:pt idx="6372">
                  <c:v>80.203999999999994</c:v>
                </c:pt>
                <c:pt idx="6373">
                  <c:v>68.14</c:v>
                </c:pt>
                <c:pt idx="6374">
                  <c:v>67.756</c:v>
                </c:pt>
                <c:pt idx="6375">
                  <c:v>84.364999999999995</c:v>
                </c:pt>
                <c:pt idx="6376">
                  <c:v>79.153000000000006</c:v>
                </c:pt>
                <c:pt idx="6377">
                  <c:v>53.972000000000001</c:v>
                </c:pt>
                <c:pt idx="6378">
                  <c:v>69.573999999999998</c:v>
                </c:pt>
                <c:pt idx="6379">
                  <c:v>78.466999999999999</c:v>
                </c:pt>
                <c:pt idx="6380">
                  <c:v>82.46</c:v>
                </c:pt>
                <c:pt idx="6381">
                  <c:v>81.542000000000002</c:v>
                </c:pt>
                <c:pt idx="6382">
                  <c:v>87.975999999999999</c:v>
                </c:pt>
                <c:pt idx="6383">
                  <c:v>87.436999999999998</c:v>
                </c:pt>
                <c:pt idx="6384">
                  <c:v>84.004000000000005</c:v>
                </c:pt>
                <c:pt idx="6385">
                  <c:v>86.897000000000006</c:v>
                </c:pt>
                <c:pt idx="6386">
                  <c:v>88.495999999999995</c:v>
                </c:pt>
                <c:pt idx="6387">
                  <c:v>87.24</c:v>
                </c:pt>
                <c:pt idx="6388">
                  <c:v>87.918999999999997</c:v>
                </c:pt>
                <c:pt idx="6389">
                  <c:v>90.043000000000006</c:v>
                </c:pt>
                <c:pt idx="6390">
                  <c:v>89.204999999999998</c:v>
                </c:pt>
                <c:pt idx="6391">
                  <c:v>89.474000000000004</c:v>
                </c:pt>
                <c:pt idx="6392">
                  <c:v>87.081999999999994</c:v>
                </c:pt>
                <c:pt idx="6393">
                  <c:v>83.713999999999999</c:v>
                </c:pt>
                <c:pt idx="6394">
                  <c:v>79.638999999999996</c:v>
                </c:pt>
                <c:pt idx="6395">
                  <c:v>76.521000000000001</c:v>
                </c:pt>
                <c:pt idx="6396">
                  <c:v>72.122</c:v>
                </c:pt>
                <c:pt idx="6397">
                  <c:v>72.906999999999996</c:v>
                </c:pt>
                <c:pt idx="6398">
                  <c:v>82.355999999999995</c:v>
                </c:pt>
                <c:pt idx="6399">
                  <c:v>80.662000000000006</c:v>
                </c:pt>
                <c:pt idx="6400">
                  <c:v>77.789000000000001</c:v>
                </c:pt>
                <c:pt idx="6401">
                  <c:v>82.766000000000005</c:v>
                </c:pt>
                <c:pt idx="6402">
                  <c:v>86.222999999999999</c:v>
                </c:pt>
                <c:pt idx="6403">
                  <c:v>87.55</c:v>
                </c:pt>
                <c:pt idx="6404">
                  <c:v>88.77</c:v>
                </c:pt>
                <c:pt idx="6405">
                  <c:v>89.671000000000006</c:v>
                </c:pt>
                <c:pt idx="6406">
                  <c:v>90.33</c:v>
                </c:pt>
                <c:pt idx="6407">
                  <c:v>91.418999999999997</c:v>
                </c:pt>
                <c:pt idx="6408">
                  <c:v>91.146000000000001</c:v>
                </c:pt>
                <c:pt idx="6409">
                  <c:v>90.522000000000006</c:v>
                </c:pt>
                <c:pt idx="6410">
                  <c:v>91.009</c:v>
                </c:pt>
                <c:pt idx="6411">
                  <c:v>91.134</c:v>
                </c:pt>
                <c:pt idx="6412">
                  <c:v>90.513999999999996</c:v>
                </c:pt>
                <c:pt idx="6413">
                  <c:v>89.510999999999996</c:v>
                </c:pt>
                <c:pt idx="6414">
                  <c:v>88.516999999999996</c:v>
                </c:pt>
                <c:pt idx="6415">
                  <c:v>84.004000000000005</c:v>
                </c:pt>
                <c:pt idx="6416">
                  <c:v>78.063999999999993</c:v>
                </c:pt>
                <c:pt idx="6417">
                  <c:v>76.325000000000003</c:v>
                </c:pt>
                <c:pt idx="6418">
                  <c:v>78.747</c:v>
                </c:pt>
                <c:pt idx="6419">
                  <c:v>78.272000000000006</c:v>
                </c:pt>
                <c:pt idx="6420">
                  <c:v>86.063000000000002</c:v>
                </c:pt>
                <c:pt idx="6421">
                  <c:v>86.491</c:v>
                </c:pt>
                <c:pt idx="6422">
                  <c:v>89.138000000000005</c:v>
                </c:pt>
                <c:pt idx="6423">
                  <c:v>89.394999999999996</c:v>
                </c:pt>
                <c:pt idx="6424">
                  <c:v>89.495000000000005</c:v>
                </c:pt>
                <c:pt idx="6425">
                  <c:v>91.863</c:v>
                </c:pt>
                <c:pt idx="6426">
                  <c:v>92.155000000000001</c:v>
                </c:pt>
                <c:pt idx="6427">
                  <c:v>92.24</c:v>
                </c:pt>
                <c:pt idx="6428">
                  <c:v>93.772000000000006</c:v>
                </c:pt>
                <c:pt idx="6429">
                  <c:v>93.019000000000005</c:v>
                </c:pt>
                <c:pt idx="6430">
                  <c:v>92.384</c:v>
                </c:pt>
                <c:pt idx="6431">
                  <c:v>92.257999999999996</c:v>
                </c:pt>
                <c:pt idx="6432">
                  <c:v>91.025999999999996</c:v>
                </c:pt>
                <c:pt idx="6433">
                  <c:v>90.867999999999995</c:v>
                </c:pt>
                <c:pt idx="6434">
                  <c:v>90.343000000000004</c:v>
                </c:pt>
                <c:pt idx="6435">
                  <c:v>87.817999999999998</c:v>
                </c:pt>
                <c:pt idx="6436">
                  <c:v>87.037000000000006</c:v>
                </c:pt>
                <c:pt idx="6437">
                  <c:v>86.33</c:v>
                </c:pt>
                <c:pt idx="6438">
                  <c:v>80.748000000000005</c:v>
                </c:pt>
                <c:pt idx="6439">
                  <c:v>48.378999999999998</c:v>
                </c:pt>
                <c:pt idx="6440">
                  <c:v>84.284000000000006</c:v>
                </c:pt>
                <c:pt idx="6441">
                  <c:v>89.269000000000005</c:v>
                </c:pt>
                <c:pt idx="6442">
                  <c:v>87.518000000000001</c:v>
                </c:pt>
                <c:pt idx="6443">
                  <c:v>92.147000000000006</c:v>
                </c:pt>
                <c:pt idx="6444">
                  <c:v>90.501999999999995</c:v>
                </c:pt>
                <c:pt idx="6445">
                  <c:v>94.135999999999996</c:v>
                </c:pt>
                <c:pt idx="6446">
                  <c:v>94.132999999999996</c:v>
                </c:pt>
                <c:pt idx="6447">
                  <c:v>94.492000000000004</c:v>
                </c:pt>
                <c:pt idx="6448">
                  <c:v>92.813000000000002</c:v>
                </c:pt>
                <c:pt idx="6449">
                  <c:v>93.581999999999994</c:v>
                </c:pt>
                <c:pt idx="6450">
                  <c:v>96.036000000000001</c:v>
                </c:pt>
                <c:pt idx="6451">
                  <c:v>94.707999999999998</c:v>
                </c:pt>
                <c:pt idx="6452">
                  <c:v>93.944999999999993</c:v>
                </c:pt>
                <c:pt idx="6453">
                  <c:v>95.156000000000006</c:v>
                </c:pt>
                <c:pt idx="6454">
                  <c:v>92.399000000000001</c:v>
                </c:pt>
                <c:pt idx="6455">
                  <c:v>89.625</c:v>
                </c:pt>
                <c:pt idx="6456">
                  <c:v>89.201999999999998</c:v>
                </c:pt>
                <c:pt idx="6457">
                  <c:v>82.387</c:v>
                </c:pt>
                <c:pt idx="6458">
                  <c:v>79.436999999999998</c:v>
                </c:pt>
                <c:pt idx="6459">
                  <c:v>80.703000000000003</c:v>
                </c:pt>
                <c:pt idx="6460">
                  <c:v>74.349999999999994</c:v>
                </c:pt>
                <c:pt idx="6461">
                  <c:v>82.099000000000004</c:v>
                </c:pt>
                <c:pt idx="6462">
                  <c:v>82.052999999999997</c:v>
                </c:pt>
                <c:pt idx="6463">
                  <c:v>87.57</c:v>
                </c:pt>
                <c:pt idx="6464">
                  <c:v>92.412999999999997</c:v>
                </c:pt>
                <c:pt idx="6465">
                  <c:v>95.031999999999996</c:v>
                </c:pt>
                <c:pt idx="6466">
                  <c:v>96.905000000000001</c:v>
                </c:pt>
                <c:pt idx="6467">
                  <c:v>95.268000000000001</c:v>
                </c:pt>
                <c:pt idx="6468">
                  <c:v>96.492999999999995</c:v>
                </c:pt>
                <c:pt idx="6469">
                  <c:v>95.147999999999996</c:v>
                </c:pt>
                <c:pt idx="6470">
                  <c:v>97.134</c:v>
                </c:pt>
                <c:pt idx="6471">
                  <c:v>96.138999999999996</c:v>
                </c:pt>
                <c:pt idx="6472">
                  <c:v>95.259</c:v>
                </c:pt>
                <c:pt idx="6473">
                  <c:v>92.796000000000006</c:v>
                </c:pt>
                <c:pt idx="6474">
                  <c:v>93.438000000000002</c:v>
                </c:pt>
                <c:pt idx="6475">
                  <c:v>95.188000000000002</c:v>
                </c:pt>
                <c:pt idx="6476">
                  <c:v>93.021000000000001</c:v>
                </c:pt>
                <c:pt idx="6477">
                  <c:v>90.656000000000006</c:v>
                </c:pt>
                <c:pt idx="6478">
                  <c:v>90.757999999999996</c:v>
                </c:pt>
                <c:pt idx="6479">
                  <c:v>82.947999999999993</c:v>
                </c:pt>
                <c:pt idx="6480">
                  <c:v>65.162000000000006</c:v>
                </c:pt>
                <c:pt idx="6481">
                  <c:v>75.790000000000006</c:v>
                </c:pt>
                <c:pt idx="6482">
                  <c:v>88.641999999999996</c:v>
                </c:pt>
                <c:pt idx="6483">
                  <c:v>89.676000000000002</c:v>
                </c:pt>
                <c:pt idx="6484">
                  <c:v>89.382999999999996</c:v>
                </c:pt>
                <c:pt idx="6485">
                  <c:v>93.397000000000006</c:v>
                </c:pt>
                <c:pt idx="6486">
                  <c:v>94.798000000000002</c:v>
                </c:pt>
                <c:pt idx="6487">
                  <c:v>94.519000000000005</c:v>
                </c:pt>
                <c:pt idx="6488">
                  <c:v>95.510999999999996</c:v>
                </c:pt>
                <c:pt idx="6489">
                  <c:v>97.644000000000005</c:v>
                </c:pt>
                <c:pt idx="6490">
                  <c:v>98.548000000000002</c:v>
                </c:pt>
                <c:pt idx="6491">
                  <c:v>98.808999999999997</c:v>
                </c:pt>
                <c:pt idx="6492">
                  <c:v>97.266000000000005</c:v>
                </c:pt>
                <c:pt idx="6493">
                  <c:v>97.319000000000003</c:v>
                </c:pt>
                <c:pt idx="6494">
                  <c:v>95.763999999999996</c:v>
                </c:pt>
                <c:pt idx="6495">
                  <c:v>95.912000000000006</c:v>
                </c:pt>
                <c:pt idx="6496">
                  <c:v>94.501999999999995</c:v>
                </c:pt>
                <c:pt idx="6497">
                  <c:v>91.9</c:v>
                </c:pt>
                <c:pt idx="6498">
                  <c:v>85.436999999999998</c:v>
                </c:pt>
                <c:pt idx="6499">
                  <c:v>85.025000000000006</c:v>
                </c:pt>
                <c:pt idx="6500">
                  <c:v>87.132999999999996</c:v>
                </c:pt>
                <c:pt idx="6501">
                  <c:v>75.903000000000006</c:v>
                </c:pt>
                <c:pt idx="6502">
                  <c:v>78.893000000000001</c:v>
                </c:pt>
                <c:pt idx="6503">
                  <c:v>82.1</c:v>
                </c:pt>
                <c:pt idx="6504">
                  <c:v>90.364000000000004</c:v>
                </c:pt>
                <c:pt idx="6505">
                  <c:v>93.350999999999999</c:v>
                </c:pt>
                <c:pt idx="6506">
                  <c:v>94.256</c:v>
                </c:pt>
                <c:pt idx="6507">
                  <c:v>96.772000000000006</c:v>
                </c:pt>
                <c:pt idx="6508">
                  <c:v>96.960999999999999</c:v>
                </c:pt>
                <c:pt idx="6509">
                  <c:v>96.766999999999996</c:v>
                </c:pt>
                <c:pt idx="6510">
                  <c:v>98.123999999999995</c:v>
                </c:pt>
                <c:pt idx="6511">
                  <c:v>98.781000000000006</c:v>
                </c:pt>
                <c:pt idx="6512">
                  <c:v>98.025000000000006</c:v>
                </c:pt>
                <c:pt idx="6513">
                  <c:v>98.183000000000007</c:v>
                </c:pt>
                <c:pt idx="6514">
                  <c:v>98.902000000000001</c:v>
                </c:pt>
                <c:pt idx="6515">
                  <c:v>97.763000000000005</c:v>
                </c:pt>
                <c:pt idx="6516">
                  <c:v>97.596000000000004</c:v>
                </c:pt>
                <c:pt idx="6517">
                  <c:v>96.302999999999997</c:v>
                </c:pt>
                <c:pt idx="6518">
                  <c:v>93.242999999999995</c:v>
                </c:pt>
                <c:pt idx="6519">
                  <c:v>90.968999999999994</c:v>
                </c:pt>
                <c:pt idx="6520">
                  <c:v>87.188999999999993</c:v>
                </c:pt>
                <c:pt idx="6521">
                  <c:v>82.221999999999994</c:v>
                </c:pt>
                <c:pt idx="6522">
                  <c:v>76.117000000000004</c:v>
                </c:pt>
                <c:pt idx="6523">
                  <c:v>86.924999999999997</c:v>
                </c:pt>
                <c:pt idx="6524">
                  <c:v>89.701999999999998</c:v>
                </c:pt>
                <c:pt idx="6525">
                  <c:v>92.058999999999997</c:v>
                </c:pt>
                <c:pt idx="6526">
                  <c:v>93.926000000000002</c:v>
                </c:pt>
                <c:pt idx="6527">
                  <c:v>95.790999999999997</c:v>
                </c:pt>
                <c:pt idx="6528">
                  <c:v>97.221000000000004</c:v>
                </c:pt>
                <c:pt idx="6529">
                  <c:v>97.656999999999996</c:v>
                </c:pt>
                <c:pt idx="6530">
                  <c:v>98.397999999999996</c:v>
                </c:pt>
                <c:pt idx="6531">
                  <c:v>98.995999999999995</c:v>
                </c:pt>
                <c:pt idx="6532">
                  <c:v>99.203000000000003</c:v>
                </c:pt>
                <c:pt idx="6533">
                  <c:v>99.447999999999993</c:v>
                </c:pt>
                <c:pt idx="6534">
                  <c:v>99.248999999999995</c:v>
                </c:pt>
                <c:pt idx="6535">
                  <c:v>98.59</c:v>
                </c:pt>
                <c:pt idx="6536">
                  <c:v>98.216999999999999</c:v>
                </c:pt>
                <c:pt idx="6537">
                  <c:v>97.055000000000007</c:v>
                </c:pt>
                <c:pt idx="6538">
                  <c:v>95.03</c:v>
                </c:pt>
                <c:pt idx="6539">
                  <c:v>90.718999999999994</c:v>
                </c:pt>
                <c:pt idx="6540">
                  <c:v>91.543000000000006</c:v>
                </c:pt>
                <c:pt idx="6541">
                  <c:v>90.116</c:v>
                </c:pt>
                <c:pt idx="6542">
                  <c:v>76.988</c:v>
                </c:pt>
                <c:pt idx="6543">
                  <c:v>78.632000000000005</c:v>
                </c:pt>
                <c:pt idx="6544">
                  <c:v>88.97</c:v>
                </c:pt>
                <c:pt idx="6545">
                  <c:v>88.978999999999999</c:v>
                </c:pt>
                <c:pt idx="6546">
                  <c:v>93.477999999999994</c:v>
                </c:pt>
                <c:pt idx="6547">
                  <c:v>94.662000000000006</c:v>
                </c:pt>
                <c:pt idx="6548">
                  <c:v>97.384</c:v>
                </c:pt>
                <c:pt idx="6549">
                  <c:v>98.260999999999996</c:v>
                </c:pt>
                <c:pt idx="6550">
                  <c:v>97.081999999999994</c:v>
                </c:pt>
                <c:pt idx="6551">
                  <c:v>98.051000000000002</c:v>
                </c:pt>
                <c:pt idx="6552">
                  <c:v>98.153999999999996</c:v>
                </c:pt>
                <c:pt idx="6553">
                  <c:v>96.218999999999994</c:v>
                </c:pt>
                <c:pt idx="6554">
                  <c:v>97.275000000000006</c:v>
                </c:pt>
                <c:pt idx="6555">
                  <c:v>97.338999999999999</c:v>
                </c:pt>
                <c:pt idx="6556">
                  <c:v>95.905000000000001</c:v>
                </c:pt>
                <c:pt idx="6557">
                  <c:v>95.953999999999994</c:v>
                </c:pt>
                <c:pt idx="6558">
                  <c:v>94.531999999999996</c:v>
                </c:pt>
                <c:pt idx="6559">
                  <c:v>90.954999999999998</c:v>
                </c:pt>
                <c:pt idx="6560">
                  <c:v>89.933999999999997</c:v>
                </c:pt>
                <c:pt idx="6561">
                  <c:v>83.168000000000006</c:v>
                </c:pt>
                <c:pt idx="6562">
                  <c:v>76.95</c:v>
                </c:pt>
                <c:pt idx="6563">
                  <c:v>81.406999999999996</c:v>
                </c:pt>
                <c:pt idx="6564">
                  <c:v>83.915999999999997</c:v>
                </c:pt>
                <c:pt idx="6565">
                  <c:v>79.043000000000006</c:v>
                </c:pt>
                <c:pt idx="6566">
                  <c:v>78.012</c:v>
                </c:pt>
                <c:pt idx="6567">
                  <c:v>92.965000000000003</c:v>
                </c:pt>
                <c:pt idx="6568">
                  <c:v>90.641000000000005</c:v>
                </c:pt>
                <c:pt idx="6569">
                  <c:v>95.373000000000005</c:v>
                </c:pt>
                <c:pt idx="6570">
                  <c:v>92.162000000000006</c:v>
                </c:pt>
                <c:pt idx="6571">
                  <c:v>94.524000000000001</c:v>
                </c:pt>
                <c:pt idx="6572">
                  <c:v>94.616</c:v>
                </c:pt>
                <c:pt idx="6573">
                  <c:v>97.622</c:v>
                </c:pt>
                <c:pt idx="6574">
                  <c:v>96.98</c:v>
                </c:pt>
                <c:pt idx="6575">
                  <c:v>91.192999999999998</c:v>
                </c:pt>
                <c:pt idx="6576">
                  <c:v>91.885999999999996</c:v>
                </c:pt>
                <c:pt idx="6577">
                  <c:v>92.558000000000007</c:v>
                </c:pt>
                <c:pt idx="6578">
                  <c:v>84.197999999999993</c:v>
                </c:pt>
                <c:pt idx="6579">
                  <c:v>89.248999999999995</c:v>
                </c:pt>
                <c:pt idx="6580">
                  <c:v>90.614000000000004</c:v>
                </c:pt>
                <c:pt idx="6581">
                  <c:v>82.707999999999998</c:v>
                </c:pt>
                <c:pt idx="6582">
                  <c:v>87.335999999999999</c:v>
                </c:pt>
                <c:pt idx="6583">
                  <c:v>80.441000000000003</c:v>
                </c:pt>
                <c:pt idx="6584">
                  <c:v>84.643000000000001</c:v>
                </c:pt>
                <c:pt idx="6585">
                  <c:v>82.052999999999997</c:v>
                </c:pt>
                <c:pt idx="6586">
                  <c:v>87.15</c:v>
                </c:pt>
                <c:pt idx="6587">
                  <c:v>92.691999999999993</c:v>
                </c:pt>
                <c:pt idx="6588">
                  <c:v>92.234999999999999</c:v>
                </c:pt>
                <c:pt idx="6589">
                  <c:v>89.078999999999994</c:v>
                </c:pt>
                <c:pt idx="6590">
                  <c:v>84.066999999999993</c:v>
                </c:pt>
                <c:pt idx="6591">
                  <c:v>72.656999999999996</c:v>
                </c:pt>
                <c:pt idx="6592">
                  <c:v>91.885999999999996</c:v>
                </c:pt>
                <c:pt idx="6593">
                  <c:v>87.301000000000002</c:v>
                </c:pt>
                <c:pt idx="6594">
                  <c:v>93.19</c:v>
                </c:pt>
                <c:pt idx="6595">
                  <c:v>85.917000000000002</c:v>
                </c:pt>
                <c:pt idx="6596">
                  <c:v>88.08</c:v>
                </c:pt>
                <c:pt idx="6597">
                  <c:v>89.847999999999999</c:v>
                </c:pt>
                <c:pt idx="6598">
                  <c:v>94.677000000000007</c:v>
                </c:pt>
                <c:pt idx="6599">
                  <c:v>91.313000000000002</c:v>
                </c:pt>
                <c:pt idx="6600">
                  <c:v>75.867000000000004</c:v>
                </c:pt>
                <c:pt idx="6601">
                  <c:v>59.387999999999998</c:v>
                </c:pt>
                <c:pt idx="6602">
                  <c:v>75.159000000000006</c:v>
                </c:pt>
                <c:pt idx="6603">
                  <c:v>86.488</c:v>
                </c:pt>
                <c:pt idx="6604">
                  <c:v>67.843999999999994</c:v>
                </c:pt>
                <c:pt idx="6605">
                  <c:v>68.944999999999993</c:v>
                </c:pt>
                <c:pt idx="6606">
                  <c:v>84.081000000000003</c:v>
                </c:pt>
                <c:pt idx="6607">
                  <c:v>67.451999999999998</c:v>
                </c:pt>
                <c:pt idx="6608">
                  <c:v>80.129000000000005</c:v>
                </c:pt>
                <c:pt idx="6609">
                  <c:v>90.656999999999996</c:v>
                </c:pt>
                <c:pt idx="6610">
                  <c:v>87.384</c:v>
                </c:pt>
                <c:pt idx="6611">
                  <c:v>87.370999999999995</c:v>
                </c:pt>
                <c:pt idx="6612">
                  <c:v>91.212999999999994</c:v>
                </c:pt>
                <c:pt idx="6613">
                  <c:v>88.381</c:v>
                </c:pt>
                <c:pt idx="6614">
                  <c:v>62.939</c:v>
                </c:pt>
                <c:pt idx="6615">
                  <c:v>73.361999999999995</c:v>
                </c:pt>
                <c:pt idx="6616">
                  <c:v>73.466999999999999</c:v>
                </c:pt>
                <c:pt idx="6617">
                  <c:v>73.734999999999999</c:v>
                </c:pt>
                <c:pt idx="6618">
                  <c:v>73.206000000000003</c:v>
                </c:pt>
                <c:pt idx="6619">
                  <c:v>80.739999999999995</c:v>
                </c:pt>
                <c:pt idx="6620">
                  <c:v>77.381</c:v>
                </c:pt>
                <c:pt idx="6621">
                  <c:v>60.994999999999997</c:v>
                </c:pt>
                <c:pt idx="6622">
                  <c:v>80.98</c:v>
                </c:pt>
                <c:pt idx="6623">
                  <c:v>86.290999999999997</c:v>
                </c:pt>
                <c:pt idx="6624">
                  <c:v>69.772999999999996</c:v>
                </c:pt>
                <c:pt idx="6625">
                  <c:v>82.590999999999994</c:v>
                </c:pt>
                <c:pt idx="6626">
                  <c:v>84.477999999999994</c:v>
                </c:pt>
                <c:pt idx="6627">
                  <c:v>81.936999999999998</c:v>
                </c:pt>
                <c:pt idx="6628">
                  <c:v>81.680000000000007</c:v>
                </c:pt>
                <c:pt idx="6629">
                  <c:v>81.284000000000006</c:v>
                </c:pt>
                <c:pt idx="6630">
                  <c:v>81.849999999999994</c:v>
                </c:pt>
                <c:pt idx="6631">
                  <c:v>81.634</c:v>
                </c:pt>
                <c:pt idx="6632">
                  <c:v>47.405999999999999</c:v>
                </c:pt>
                <c:pt idx="6633">
                  <c:v>55.052</c:v>
                </c:pt>
                <c:pt idx="6634">
                  <c:v>75.120999999999995</c:v>
                </c:pt>
                <c:pt idx="6635">
                  <c:v>63.526000000000003</c:v>
                </c:pt>
                <c:pt idx="6636">
                  <c:v>79.516999999999996</c:v>
                </c:pt>
                <c:pt idx="6637">
                  <c:v>79.953000000000003</c:v>
                </c:pt>
                <c:pt idx="6638">
                  <c:v>73.067999999999998</c:v>
                </c:pt>
                <c:pt idx="6639">
                  <c:v>58.731999999999999</c:v>
                </c:pt>
                <c:pt idx="6640">
                  <c:v>74.153000000000006</c:v>
                </c:pt>
                <c:pt idx="6641">
                  <c:v>80.063999999999993</c:v>
                </c:pt>
                <c:pt idx="6642">
                  <c:v>68.406000000000006</c:v>
                </c:pt>
                <c:pt idx="6643">
                  <c:v>78.137</c:v>
                </c:pt>
                <c:pt idx="6644">
                  <c:v>71.772000000000006</c:v>
                </c:pt>
                <c:pt idx="6645">
                  <c:v>72.171000000000006</c:v>
                </c:pt>
                <c:pt idx="6646">
                  <c:v>69.653000000000006</c:v>
                </c:pt>
                <c:pt idx="6647">
                  <c:v>73.441000000000003</c:v>
                </c:pt>
                <c:pt idx="6648">
                  <c:v>77.210999999999999</c:v>
                </c:pt>
                <c:pt idx="6649">
                  <c:v>74.817999999999998</c:v>
                </c:pt>
                <c:pt idx="6650">
                  <c:v>63.814999999999998</c:v>
                </c:pt>
                <c:pt idx="6651">
                  <c:v>63.914000000000001</c:v>
                </c:pt>
                <c:pt idx="6652">
                  <c:v>70.308000000000007</c:v>
                </c:pt>
                <c:pt idx="6653">
                  <c:v>51.926000000000002</c:v>
                </c:pt>
                <c:pt idx="6654">
                  <c:v>60.384999999999998</c:v>
                </c:pt>
                <c:pt idx="6655">
                  <c:v>58.872</c:v>
                </c:pt>
                <c:pt idx="6656">
                  <c:v>64.393000000000001</c:v>
                </c:pt>
                <c:pt idx="6657">
                  <c:v>59.744999999999997</c:v>
                </c:pt>
                <c:pt idx="6658">
                  <c:v>58.732999999999997</c:v>
                </c:pt>
                <c:pt idx="6659">
                  <c:v>59.673000000000002</c:v>
                </c:pt>
                <c:pt idx="6660">
                  <c:v>61.101999999999997</c:v>
                </c:pt>
                <c:pt idx="6661">
                  <c:v>53.88</c:v>
                </c:pt>
                <c:pt idx="6662">
                  <c:v>62.524000000000001</c:v>
                </c:pt>
                <c:pt idx="6663">
                  <c:v>63.622</c:v>
                </c:pt>
                <c:pt idx="6664">
                  <c:v>71.641999999999996</c:v>
                </c:pt>
                <c:pt idx="6665">
                  <c:v>70.747</c:v>
                </c:pt>
                <c:pt idx="6666">
                  <c:v>72.757000000000005</c:v>
                </c:pt>
                <c:pt idx="6667">
                  <c:v>77.472999999999999</c:v>
                </c:pt>
                <c:pt idx="6668">
                  <c:v>79.781999999999996</c:v>
                </c:pt>
                <c:pt idx="6669">
                  <c:v>77.841999999999999</c:v>
                </c:pt>
                <c:pt idx="6670">
                  <c:v>77.802999999999997</c:v>
                </c:pt>
                <c:pt idx="6671">
                  <c:v>74.269000000000005</c:v>
                </c:pt>
                <c:pt idx="6672">
                  <c:v>69.662999999999997</c:v>
                </c:pt>
                <c:pt idx="6673">
                  <c:v>70.317999999999998</c:v>
                </c:pt>
                <c:pt idx="6674">
                  <c:v>65.325000000000003</c:v>
                </c:pt>
                <c:pt idx="6675">
                  <c:v>65.721999999999994</c:v>
                </c:pt>
                <c:pt idx="6676">
                  <c:v>72.653000000000006</c:v>
                </c:pt>
                <c:pt idx="6677">
                  <c:v>69.921999999999997</c:v>
                </c:pt>
                <c:pt idx="6678">
                  <c:v>72.283000000000001</c:v>
                </c:pt>
                <c:pt idx="6679">
                  <c:v>72.474999999999994</c:v>
                </c:pt>
                <c:pt idx="6680">
                  <c:v>71.596999999999994</c:v>
                </c:pt>
                <c:pt idx="6681">
                  <c:v>75</c:v>
                </c:pt>
                <c:pt idx="6682">
                  <c:v>74.067999999999998</c:v>
                </c:pt>
                <c:pt idx="6683">
                  <c:v>68.146000000000001</c:v>
                </c:pt>
                <c:pt idx="6684">
                  <c:v>69.486000000000004</c:v>
                </c:pt>
                <c:pt idx="6685">
                  <c:v>69.772999999999996</c:v>
                </c:pt>
                <c:pt idx="6686">
                  <c:v>72.3</c:v>
                </c:pt>
                <c:pt idx="6687">
                  <c:v>69.712999999999994</c:v>
                </c:pt>
                <c:pt idx="6688">
                  <c:v>67.328999999999994</c:v>
                </c:pt>
                <c:pt idx="6689">
                  <c:v>78.539000000000001</c:v>
                </c:pt>
                <c:pt idx="6690">
                  <c:v>61.582999999999998</c:v>
                </c:pt>
                <c:pt idx="6691">
                  <c:v>74.353999999999999</c:v>
                </c:pt>
                <c:pt idx="6692">
                  <c:v>81.611000000000004</c:v>
                </c:pt>
                <c:pt idx="6693">
                  <c:v>66.289000000000001</c:v>
                </c:pt>
                <c:pt idx="6694">
                  <c:v>77.043000000000006</c:v>
                </c:pt>
                <c:pt idx="6695">
                  <c:v>75.001000000000005</c:v>
                </c:pt>
                <c:pt idx="6696">
                  <c:v>60.720999999999997</c:v>
                </c:pt>
                <c:pt idx="6697">
                  <c:v>65.736000000000004</c:v>
                </c:pt>
                <c:pt idx="6698">
                  <c:v>71.971000000000004</c:v>
                </c:pt>
                <c:pt idx="6699">
                  <c:v>72.201999999999998</c:v>
                </c:pt>
                <c:pt idx="6700">
                  <c:v>79.070999999999998</c:v>
                </c:pt>
                <c:pt idx="6701">
                  <c:v>72.203000000000003</c:v>
                </c:pt>
                <c:pt idx="6702">
                  <c:v>55.344999999999999</c:v>
                </c:pt>
                <c:pt idx="6703">
                  <c:v>81.75</c:v>
                </c:pt>
                <c:pt idx="6704">
                  <c:v>65.244</c:v>
                </c:pt>
                <c:pt idx="6705">
                  <c:v>70.739000000000004</c:v>
                </c:pt>
                <c:pt idx="6706">
                  <c:v>74.099999999999994</c:v>
                </c:pt>
                <c:pt idx="6707">
                  <c:v>60.063000000000002</c:v>
                </c:pt>
                <c:pt idx="6708">
                  <c:v>56.531999999999996</c:v>
                </c:pt>
                <c:pt idx="6709">
                  <c:v>78.549000000000007</c:v>
                </c:pt>
                <c:pt idx="6710">
                  <c:v>73.614999999999995</c:v>
                </c:pt>
                <c:pt idx="6711">
                  <c:v>79.703999999999994</c:v>
                </c:pt>
                <c:pt idx="6712">
                  <c:v>83.552999999999997</c:v>
                </c:pt>
                <c:pt idx="6713">
                  <c:v>76.828999999999994</c:v>
                </c:pt>
                <c:pt idx="6714">
                  <c:v>68.795000000000002</c:v>
                </c:pt>
                <c:pt idx="6715">
                  <c:v>78.445999999999998</c:v>
                </c:pt>
                <c:pt idx="6716">
                  <c:v>82.863</c:v>
                </c:pt>
                <c:pt idx="6717">
                  <c:v>67.878</c:v>
                </c:pt>
                <c:pt idx="6718">
                  <c:v>82.320999999999998</c:v>
                </c:pt>
                <c:pt idx="6719">
                  <c:v>42.433</c:v>
                </c:pt>
                <c:pt idx="6720">
                  <c:v>80.581000000000003</c:v>
                </c:pt>
                <c:pt idx="6721">
                  <c:v>77.968000000000004</c:v>
                </c:pt>
                <c:pt idx="6722">
                  <c:v>76.858999999999995</c:v>
                </c:pt>
                <c:pt idx="6723">
                  <c:v>76.45</c:v>
                </c:pt>
                <c:pt idx="6724">
                  <c:v>64.986999999999995</c:v>
                </c:pt>
                <c:pt idx="6725">
                  <c:v>85.808000000000007</c:v>
                </c:pt>
                <c:pt idx="6726">
                  <c:v>83.843000000000004</c:v>
                </c:pt>
                <c:pt idx="6727">
                  <c:v>79.5</c:v>
                </c:pt>
                <c:pt idx="6728">
                  <c:v>85.150999999999996</c:v>
                </c:pt>
                <c:pt idx="6729">
                  <c:v>74.177000000000007</c:v>
                </c:pt>
                <c:pt idx="6730">
                  <c:v>57.366</c:v>
                </c:pt>
                <c:pt idx="6731">
                  <c:v>73.394999999999996</c:v>
                </c:pt>
                <c:pt idx="6732">
                  <c:v>79.372</c:v>
                </c:pt>
                <c:pt idx="6733">
                  <c:v>77.363</c:v>
                </c:pt>
                <c:pt idx="6734">
                  <c:v>65.197999999999993</c:v>
                </c:pt>
                <c:pt idx="6735">
                  <c:v>74.745999999999995</c:v>
                </c:pt>
                <c:pt idx="6736">
                  <c:v>76.042000000000002</c:v>
                </c:pt>
                <c:pt idx="6737">
                  <c:v>67.534999999999997</c:v>
                </c:pt>
                <c:pt idx="6738">
                  <c:v>78.268000000000001</c:v>
                </c:pt>
                <c:pt idx="6739">
                  <c:v>85.466999999999999</c:v>
                </c:pt>
                <c:pt idx="6740">
                  <c:v>86.843999999999994</c:v>
                </c:pt>
                <c:pt idx="6741">
                  <c:v>88.978999999999999</c:v>
                </c:pt>
                <c:pt idx="6742">
                  <c:v>85.09</c:v>
                </c:pt>
                <c:pt idx="6743">
                  <c:v>86.174000000000007</c:v>
                </c:pt>
                <c:pt idx="6744">
                  <c:v>80.447999999999993</c:v>
                </c:pt>
                <c:pt idx="6745">
                  <c:v>85.543999999999997</c:v>
                </c:pt>
                <c:pt idx="6746">
                  <c:v>84.74</c:v>
                </c:pt>
                <c:pt idx="6747">
                  <c:v>80.466999999999999</c:v>
                </c:pt>
                <c:pt idx="6748">
                  <c:v>67.977000000000004</c:v>
                </c:pt>
                <c:pt idx="6749">
                  <c:v>69.471999999999994</c:v>
                </c:pt>
                <c:pt idx="6750">
                  <c:v>84.528000000000006</c:v>
                </c:pt>
                <c:pt idx="6751">
                  <c:v>79.197999999999993</c:v>
                </c:pt>
                <c:pt idx="6752">
                  <c:v>54.631999999999998</c:v>
                </c:pt>
                <c:pt idx="6753">
                  <c:v>69.338999999999999</c:v>
                </c:pt>
                <c:pt idx="6754">
                  <c:v>78.007999999999996</c:v>
                </c:pt>
                <c:pt idx="6755">
                  <c:v>82.673000000000002</c:v>
                </c:pt>
                <c:pt idx="6756">
                  <c:v>81.774000000000001</c:v>
                </c:pt>
                <c:pt idx="6757">
                  <c:v>88.228999999999999</c:v>
                </c:pt>
                <c:pt idx="6758">
                  <c:v>87.655000000000001</c:v>
                </c:pt>
                <c:pt idx="6759">
                  <c:v>84.251000000000005</c:v>
                </c:pt>
                <c:pt idx="6760">
                  <c:v>87.171000000000006</c:v>
                </c:pt>
                <c:pt idx="6761">
                  <c:v>88.539000000000001</c:v>
                </c:pt>
                <c:pt idx="6762">
                  <c:v>87.546000000000006</c:v>
                </c:pt>
                <c:pt idx="6763">
                  <c:v>88.194000000000003</c:v>
                </c:pt>
                <c:pt idx="6764">
                  <c:v>89.89</c:v>
                </c:pt>
                <c:pt idx="6765">
                  <c:v>89.447999999999993</c:v>
                </c:pt>
                <c:pt idx="6766">
                  <c:v>89.804000000000002</c:v>
                </c:pt>
                <c:pt idx="6767">
                  <c:v>87.402000000000001</c:v>
                </c:pt>
                <c:pt idx="6768">
                  <c:v>83.884</c:v>
                </c:pt>
                <c:pt idx="6769">
                  <c:v>80.435000000000002</c:v>
                </c:pt>
                <c:pt idx="6770">
                  <c:v>77.546000000000006</c:v>
                </c:pt>
                <c:pt idx="6771">
                  <c:v>73.09</c:v>
                </c:pt>
                <c:pt idx="6772">
                  <c:v>71.156000000000006</c:v>
                </c:pt>
                <c:pt idx="6773">
                  <c:v>81.924999999999997</c:v>
                </c:pt>
                <c:pt idx="6774">
                  <c:v>80.141000000000005</c:v>
                </c:pt>
                <c:pt idx="6775">
                  <c:v>77.483000000000004</c:v>
                </c:pt>
                <c:pt idx="6776">
                  <c:v>82.277000000000001</c:v>
                </c:pt>
                <c:pt idx="6777">
                  <c:v>86.081999999999994</c:v>
                </c:pt>
                <c:pt idx="6778">
                  <c:v>87.135999999999996</c:v>
                </c:pt>
                <c:pt idx="6779">
                  <c:v>88.683999999999997</c:v>
                </c:pt>
                <c:pt idx="6780">
                  <c:v>89.694999999999993</c:v>
                </c:pt>
                <c:pt idx="6781">
                  <c:v>90.034999999999997</c:v>
                </c:pt>
                <c:pt idx="6782">
                  <c:v>91.462999999999994</c:v>
                </c:pt>
                <c:pt idx="6783">
                  <c:v>91.165000000000006</c:v>
                </c:pt>
                <c:pt idx="6784">
                  <c:v>90.227999999999994</c:v>
                </c:pt>
                <c:pt idx="6785">
                  <c:v>90.713999999999999</c:v>
                </c:pt>
                <c:pt idx="6786">
                  <c:v>91.156000000000006</c:v>
                </c:pt>
                <c:pt idx="6787">
                  <c:v>90.534000000000006</c:v>
                </c:pt>
                <c:pt idx="6788">
                  <c:v>89.239000000000004</c:v>
                </c:pt>
                <c:pt idx="6789">
                  <c:v>88.593000000000004</c:v>
                </c:pt>
                <c:pt idx="6790">
                  <c:v>84.168000000000006</c:v>
                </c:pt>
                <c:pt idx="6791">
                  <c:v>77.921000000000006</c:v>
                </c:pt>
                <c:pt idx="6792">
                  <c:v>76.417000000000002</c:v>
                </c:pt>
                <c:pt idx="6793">
                  <c:v>78.25</c:v>
                </c:pt>
                <c:pt idx="6794">
                  <c:v>78.307000000000002</c:v>
                </c:pt>
                <c:pt idx="6795">
                  <c:v>85.83</c:v>
                </c:pt>
                <c:pt idx="6796">
                  <c:v>86.415000000000006</c:v>
                </c:pt>
                <c:pt idx="6797">
                  <c:v>89.144000000000005</c:v>
                </c:pt>
                <c:pt idx="6798">
                  <c:v>89.084999999999994</c:v>
                </c:pt>
                <c:pt idx="6799">
                  <c:v>89.424999999999997</c:v>
                </c:pt>
                <c:pt idx="6800">
                  <c:v>91.852999999999994</c:v>
                </c:pt>
                <c:pt idx="6801">
                  <c:v>91.766999999999996</c:v>
                </c:pt>
                <c:pt idx="6802">
                  <c:v>92.278999999999996</c:v>
                </c:pt>
                <c:pt idx="6803">
                  <c:v>93.784999999999997</c:v>
                </c:pt>
                <c:pt idx="6804">
                  <c:v>93.055999999999997</c:v>
                </c:pt>
                <c:pt idx="6805">
                  <c:v>92.100999999999999</c:v>
                </c:pt>
                <c:pt idx="6806">
                  <c:v>92.245999999999995</c:v>
                </c:pt>
                <c:pt idx="6807">
                  <c:v>91.004999999999995</c:v>
                </c:pt>
                <c:pt idx="6808">
                  <c:v>90.388999999999996</c:v>
                </c:pt>
                <c:pt idx="6809">
                  <c:v>90.35</c:v>
                </c:pt>
                <c:pt idx="6810">
                  <c:v>87.713999999999999</c:v>
                </c:pt>
                <c:pt idx="6811">
                  <c:v>86.450999999999993</c:v>
                </c:pt>
                <c:pt idx="6812">
                  <c:v>86.016000000000005</c:v>
                </c:pt>
                <c:pt idx="6813">
                  <c:v>80.736999999999995</c:v>
                </c:pt>
                <c:pt idx="6814">
                  <c:v>58.69</c:v>
                </c:pt>
                <c:pt idx="6815">
                  <c:v>84.364000000000004</c:v>
                </c:pt>
                <c:pt idx="6816">
                  <c:v>89.459000000000003</c:v>
                </c:pt>
                <c:pt idx="6817">
                  <c:v>87.799000000000007</c:v>
                </c:pt>
                <c:pt idx="6818">
                  <c:v>92.06</c:v>
                </c:pt>
                <c:pt idx="6819">
                  <c:v>90.691999999999993</c:v>
                </c:pt>
                <c:pt idx="6820">
                  <c:v>94.227999999999994</c:v>
                </c:pt>
                <c:pt idx="6821">
                  <c:v>94.32</c:v>
                </c:pt>
                <c:pt idx="6822">
                  <c:v>94.308999999999997</c:v>
                </c:pt>
                <c:pt idx="6823">
                  <c:v>92.850999999999999</c:v>
                </c:pt>
                <c:pt idx="6824">
                  <c:v>93.674000000000007</c:v>
                </c:pt>
                <c:pt idx="6825">
                  <c:v>95.781999999999996</c:v>
                </c:pt>
                <c:pt idx="6826">
                  <c:v>94.778999999999996</c:v>
                </c:pt>
                <c:pt idx="6827">
                  <c:v>94.052999999999997</c:v>
                </c:pt>
                <c:pt idx="6828">
                  <c:v>94.891999999999996</c:v>
                </c:pt>
                <c:pt idx="6829">
                  <c:v>92.308000000000007</c:v>
                </c:pt>
                <c:pt idx="6830">
                  <c:v>89.715999999999994</c:v>
                </c:pt>
                <c:pt idx="6831">
                  <c:v>89.207999999999998</c:v>
                </c:pt>
                <c:pt idx="6832">
                  <c:v>81.561000000000007</c:v>
                </c:pt>
                <c:pt idx="6833">
                  <c:v>79.602999999999994</c:v>
                </c:pt>
                <c:pt idx="6834">
                  <c:v>80.504000000000005</c:v>
                </c:pt>
                <c:pt idx="6835">
                  <c:v>75.734999999999999</c:v>
                </c:pt>
                <c:pt idx="6836">
                  <c:v>82.367000000000004</c:v>
                </c:pt>
                <c:pt idx="6837">
                  <c:v>82.911000000000001</c:v>
                </c:pt>
                <c:pt idx="6838">
                  <c:v>87.653000000000006</c:v>
                </c:pt>
                <c:pt idx="6839">
                  <c:v>92.265000000000001</c:v>
                </c:pt>
                <c:pt idx="6840">
                  <c:v>95.2</c:v>
                </c:pt>
                <c:pt idx="6841">
                  <c:v>97.137</c:v>
                </c:pt>
                <c:pt idx="6842">
                  <c:v>95.176000000000002</c:v>
                </c:pt>
                <c:pt idx="6843">
                  <c:v>96.652000000000001</c:v>
                </c:pt>
                <c:pt idx="6844">
                  <c:v>95.421000000000006</c:v>
                </c:pt>
                <c:pt idx="6845">
                  <c:v>97.003</c:v>
                </c:pt>
                <c:pt idx="6846">
                  <c:v>96.355999999999995</c:v>
                </c:pt>
                <c:pt idx="6847">
                  <c:v>95.465000000000003</c:v>
                </c:pt>
                <c:pt idx="6848">
                  <c:v>92.567999999999998</c:v>
                </c:pt>
                <c:pt idx="6849">
                  <c:v>93.210999999999999</c:v>
                </c:pt>
                <c:pt idx="6850">
                  <c:v>95.394000000000005</c:v>
                </c:pt>
                <c:pt idx="6851">
                  <c:v>93.206999999999994</c:v>
                </c:pt>
                <c:pt idx="6852">
                  <c:v>90.406000000000006</c:v>
                </c:pt>
                <c:pt idx="6853">
                  <c:v>91.025000000000006</c:v>
                </c:pt>
                <c:pt idx="6854">
                  <c:v>83.356999999999999</c:v>
                </c:pt>
                <c:pt idx="6855">
                  <c:v>63.148000000000003</c:v>
                </c:pt>
                <c:pt idx="6856">
                  <c:v>75.802000000000007</c:v>
                </c:pt>
                <c:pt idx="6857">
                  <c:v>88.465999999999994</c:v>
                </c:pt>
                <c:pt idx="6858">
                  <c:v>89.727999999999994</c:v>
                </c:pt>
                <c:pt idx="6859">
                  <c:v>89.304000000000002</c:v>
                </c:pt>
                <c:pt idx="6860">
                  <c:v>93.528999999999996</c:v>
                </c:pt>
                <c:pt idx="6861">
                  <c:v>94.97</c:v>
                </c:pt>
                <c:pt idx="6862">
                  <c:v>94.308999999999997</c:v>
                </c:pt>
                <c:pt idx="6863">
                  <c:v>95.671000000000006</c:v>
                </c:pt>
                <c:pt idx="6864">
                  <c:v>97.816000000000003</c:v>
                </c:pt>
                <c:pt idx="6865">
                  <c:v>98.372</c:v>
                </c:pt>
                <c:pt idx="6866">
                  <c:v>98.971999999999994</c:v>
                </c:pt>
                <c:pt idx="6867">
                  <c:v>97.41</c:v>
                </c:pt>
                <c:pt idx="6868">
                  <c:v>97.536000000000001</c:v>
                </c:pt>
                <c:pt idx="6869">
                  <c:v>95.628</c:v>
                </c:pt>
                <c:pt idx="6870">
                  <c:v>96.135000000000005</c:v>
                </c:pt>
                <c:pt idx="6871">
                  <c:v>94.787000000000006</c:v>
                </c:pt>
                <c:pt idx="6872">
                  <c:v>91.775000000000006</c:v>
                </c:pt>
                <c:pt idx="6873">
                  <c:v>86.167000000000002</c:v>
                </c:pt>
                <c:pt idx="6874">
                  <c:v>85.661000000000001</c:v>
                </c:pt>
                <c:pt idx="6875">
                  <c:v>86.91</c:v>
                </c:pt>
                <c:pt idx="6876">
                  <c:v>76.084999999999994</c:v>
                </c:pt>
                <c:pt idx="6877">
                  <c:v>78.081999999999994</c:v>
                </c:pt>
                <c:pt idx="6878">
                  <c:v>82.034000000000006</c:v>
                </c:pt>
                <c:pt idx="6879">
                  <c:v>90.022000000000006</c:v>
                </c:pt>
                <c:pt idx="6880">
                  <c:v>93.346999999999994</c:v>
                </c:pt>
                <c:pt idx="6881">
                  <c:v>94.332999999999998</c:v>
                </c:pt>
                <c:pt idx="6882">
                  <c:v>96.519000000000005</c:v>
                </c:pt>
                <c:pt idx="6883">
                  <c:v>97.063000000000002</c:v>
                </c:pt>
                <c:pt idx="6884">
                  <c:v>96.85</c:v>
                </c:pt>
                <c:pt idx="6885">
                  <c:v>97.808999999999997</c:v>
                </c:pt>
                <c:pt idx="6886">
                  <c:v>98.548000000000002</c:v>
                </c:pt>
                <c:pt idx="6887">
                  <c:v>98.132000000000005</c:v>
                </c:pt>
                <c:pt idx="6888">
                  <c:v>98.311999999999998</c:v>
                </c:pt>
                <c:pt idx="6889">
                  <c:v>98.600999999999999</c:v>
                </c:pt>
                <c:pt idx="6890">
                  <c:v>97.878</c:v>
                </c:pt>
                <c:pt idx="6891">
                  <c:v>97.71</c:v>
                </c:pt>
                <c:pt idx="6892">
                  <c:v>96.082999999999998</c:v>
                </c:pt>
                <c:pt idx="6893">
                  <c:v>93.358000000000004</c:v>
                </c:pt>
                <c:pt idx="6894">
                  <c:v>91.317999999999998</c:v>
                </c:pt>
                <c:pt idx="6895">
                  <c:v>87.474999999999994</c:v>
                </c:pt>
                <c:pt idx="6896">
                  <c:v>82.129000000000005</c:v>
                </c:pt>
                <c:pt idx="6897">
                  <c:v>75.269000000000005</c:v>
                </c:pt>
                <c:pt idx="6898">
                  <c:v>86.941999999999993</c:v>
                </c:pt>
                <c:pt idx="6899">
                  <c:v>89.635999999999996</c:v>
                </c:pt>
                <c:pt idx="6900">
                  <c:v>92.105000000000004</c:v>
                </c:pt>
                <c:pt idx="6901">
                  <c:v>94.015000000000001</c:v>
                </c:pt>
                <c:pt idx="6902">
                  <c:v>95.528999999999996</c:v>
                </c:pt>
                <c:pt idx="6903">
                  <c:v>96.896000000000001</c:v>
                </c:pt>
                <c:pt idx="6904">
                  <c:v>97.649000000000001</c:v>
                </c:pt>
                <c:pt idx="6905">
                  <c:v>98.462000000000003</c:v>
                </c:pt>
                <c:pt idx="6906">
                  <c:v>98.685000000000002</c:v>
                </c:pt>
                <c:pt idx="6907">
                  <c:v>99.283000000000001</c:v>
                </c:pt>
                <c:pt idx="6908">
                  <c:v>99.564999999999998</c:v>
                </c:pt>
                <c:pt idx="6909">
                  <c:v>98.962000000000003</c:v>
                </c:pt>
                <c:pt idx="6910">
                  <c:v>98.7</c:v>
                </c:pt>
                <c:pt idx="6911">
                  <c:v>98.331000000000003</c:v>
                </c:pt>
                <c:pt idx="6912">
                  <c:v>96.703999999999994</c:v>
                </c:pt>
                <c:pt idx="6913">
                  <c:v>94.528999999999996</c:v>
                </c:pt>
                <c:pt idx="6914">
                  <c:v>90.694000000000003</c:v>
                </c:pt>
                <c:pt idx="6915">
                  <c:v>91.497</c:v>
                </c:pt>
                <c:pt idx="6916">
                  <c:v>89.462000000000003</c:v>
                </c:pt>
                <c:pt idx="6917">
                  <c:v>77.075000000000003</c:v>
                </c:pt>
                <c:pt idx="6918">
                  <c:v>79.082999999999998</c:v>
                </c:pt>
                <c:pt idx="6919">
                  <c:v>89.150999999999996</c:v>
                </c:pt>
                <c:pt idx="6920">
                  <c:v>89.305999999999997</c:v>
                </c:pt>
                <c:pt idx="6921">
                  <c:v>93.617999999999995</c:v>
                </c:pt>
                <c:pt idx="6922">
                  <c:v>94.930999999999997</c:v>
                </c:pt>
                <c:pt idx="6923">
                  <c:v>97.28</c:v>
                </c:pt>
                <c:pt idx="6924">
                  <c:v>98.441000000000003</c:v>
                </c:pt>
                <c:pt idx="6925">
                  <c:v>97.298000000000002</c:v>
                </c:pt>
                <c:pt idx="6926">
                  <c:v>97.838999999999999</c:v>
                </c:pt>
                <c:pt idx="6927">
                  <c:v>98.305000000000007</c:v>
                </c:pt>
                <c:pt idx="6928">
                  <c:v>96.427999999999997</c:v>
                </c:pt>
                <c:pt idx="6929">
                  <c:v>96.948999999999998</c:v>
                </c:pt>
                <c:pt idx="6930">
                  <c:v>97.528000000000006</c:v>
                </c:pt>
                <c:pt idx="6931">
                  <c:v>96.108999999999995</c:v>
                </c:pt>
                <c:pt idx="6932">
                  <c:v>96.188999999999993</c:v>
                </c:pt>
                <c:pt idx="6933">
                  <c:v>94.325000000000003</c:v>
                </c:pt>
                <c:pt idx="6934">
                  <c:v>91.233999999999995</c:v>
                </c:pt>
                <c:pt idx="6935">
                  <c:v>90.129000000000005</c:v>
                </c:pt>
                <c:pt idx="6936">
                  <c:v>82.457999999999998</c:v>
                </c:pt>
                <c:pt idx="6937">
                  <c:v>76.543000000000006</c:v>
                </c:pt>
                <c:pt idx="6938">
                  <c:v>81.352000000000004</c:v>
                </c:pt>
                <c:pt idx="6939">
                  <c:v>84.623999999999995</c:v>
                </c:pt>
                <c:pt idx="6940">
                  <c:v>79.938000000000002</c:v>
                </c:pt>
                <c:pt idx="6941">
                  <c:v>77.932000000000002</c:v>
                </c:pt>
                <c:pt idx="6942">
                  <c:v>93.108000000000004</c:v>
                </c:pt>
                <c:pt idx="6943">
                  <c:v>90.513999999999996</c:v>
                </c:pt>
                <c:pt idx="6944">
                  <c:v>95.549000000000007</c:v>
                </c:pt>
                <c:pt idx="6945">
                  <c:v>92.480999999999995</c:v>
                </c:pt>
                <c:pt idx="6946">
                  <c:v>94.28</c:v>
                </c:pt>
                <c:pt idx="6947">
                  <c:v>94.869</c:v>
                </c:pt>
                <c:pt idx="6948">
                  <c:v>97.837999999999994</c:v>
                </c:pt>
                <c:pt idx="6949">
                  <c:v>96.835999999999999</c:v>
                </c:pt>
                <c:pt idx="6950">
                  <c:v>90.891000000000005</c:v>
                </c:pt>
                <c:pt idx="6951">
                  <c:v>92.195999999999998</c:v>
                </c:pt>
                <c:pt idx="6952">
                  <c:v>92.766999999999996</c:v>
                </c:pt>
                <c:pt idx="6953">
                  <c:v>83.576999999999998</c:v>
                </c:pt>
                <c:pt idx="6954">
                  <c:v>89.915999999999997</c:v>
                </c:pt>
                <c:pt idx="6955">
                  <c:v>90.965000000000003</c:v>
                </c:pt>
                <c:pt idx="6956">
                  <c:v>82.183000000000007</c:v>
                </c:pt>
                <c:pt idx="6957">
                  <c:v>87.656999999999996</c:v>
                </c:pt>
                <c:pt idx="6958">
                  <c:v>80.575000000000003</c:v>
                </c:pt>
                <c:pt idx="6959">
                  <c:v>84.647000000000006</c:v>
                </c:pt>
                <c:pt idx="6960">
                  <c:v>82.075999999999993</c:v>
                </c:pt>
                <c:pt idx="6961">
                  <c:v>87.388000000000005</c:v>
                </c:pt>
                <c:pt idx="6962">
                  <c:v>92.661000000000001</c:v>
                </c:pt>
                <c:pt idx="6963">
                  <c:v>92.105000000000004</c:v>
                </c:pt>
                <c:pt idx="6964">
                  <c:v>88.932000000000002</c:v>
                </c:pt>
                <c:pt idx="6965">
                  <c:v>84.167000000000002</c:v>
                </c:pt>
                <c:pt idx="6966">
                  <c:v>71.777000000000001</c:v>
                </c:pt>
                <c:pt idx="6967">
                  <c:v>91.600999999999999</c:v>
                </c:pt>
                <c:pt idx="6968">
                  <c:v>87.706000000000003</c:v>
                </c:pt>
                <c:pt idx="6969">
                  <c:v>93.46</c:v>
                </c:pt>
                <c:pt idx="6970">
                  <c:v>85.421999999999997</c:v>
                </c:pt>
                <c:pt idx="6971">
                  <c:v>88.569000000000003</c:v>
                </c:pt>
                <c:pt idx="6972">
                  <c:v>90.299000000000007</c:v>
                </c:pt>
                <c:pt idx="6973">
                  <c:v>94.474000000000004</c:v>
                </c:pt>
                <c:pt idx="6974">
                  <c:v>91.355999999999995</c:v>
                </c:pt>
                <c:pt idx="6975">
                  <c:v>75.427999999999997</c:v>
                </c:pt>
                <c:pt idx="6976">
                  <c:v>42.621000000000002</c:v>
                </c:pt>
                <c:pt idx="6977">
                  <c:v>74.430000000000007</c:v>
                </c:pt>
                <c:pt idx="6978">
                  <c:v>86.215999999999994</c:v>
                </c:pt>
                <c:pt idx="6979">
                  <c:v>65.686999999999998</c:v>
                </c:pt>
                <c:pt idx="6980">
                  <c:v>67.105000000000004</c:v>
                </c:pt>
                <c:pt idx="6981">
                  <c:v>83.703000000000003</c:v>
                </c:pt>
                <c:pt idx="6982">
                  <c:v>68.820999999999998</c:v>
                </c:pt>
                <c:pt idx="6983">
                  <c:v>78.900999999999996</c:v>
                </c:pt>
                <c:pt idx="6984">
                  <c:v>90.710999999999999</c:v>
                </c:pt>
                <c:pt idx="6985">
                  <c:v>87.278000000000006</c:v>
                </c:pt>
                <c:pt idx="6986">
                  <c:v>86.617999999999995</c:v>
                </c:pt>
                <c:pt idx="6987">
                  <c:v>91.024000000000001</c:v>
                </c:pt>
                <c:pt idx="6988">
                  <c:v>88.516000000000005</c:v>
                </c:pt>
                <c:pt idx="6989">
                  <c:v>62.121000000000002</c:v>
                </c:pt>
                <c:pt idx="6990">
                  <c:v>72.31</c:v>
                </c:pt>
                <c:pt idx="6991">
                  <c:v>72.91</c:v>
                </c:pt>
                <c:pt idx="6992">
                  <c:v>72.611000000000004</c:v>
                </c:pt>
                <c:pt idx="6993">
                  <c:v>70.831999999999994</c:v>
                </c:pt>
                <c:pt idx="6994">
                  <c:v>79.643000000000001</c:v>
                </c:pt>
                <c:pt idx="6995">
                  <c:v>77.710999999999999</c:v>
                </c:pt>
                <c:pt idx="6996">
                  <c:v>52.433999999999997</c:v>
                </c:pt>
                <c:pt idx="6997">
                  <c:v>80.046000000000006</c:v>
                </c:pt>
                <c:pt idx="6998">
                  <c:v>86.442999999999998</c:v>
                </c:pt>
                <c:pt idx="6999">
                  <c:v>70.617000000000004</c:v>
                </c:pt>
                <c:pt idx="7000">
                  <c:v>82.403999999999996</c:v>
                </c:pt>
                <c:pt idx="7001">
                  <c:v>84.14</c:v>
                </c:pt>
                <c:pt idx="7002">
                  <c:v>81.66</c:v>
                </c:pt>
                <c:pt idx="7003">
                  <c:v>81.614000000000004</c:v>
                </c:pt>
                <c:pt idx="7004">
                  <c:v>80.929000000000002</c:v>
                </c:pt>
                <c:pt idx="7005">
                  <c:v>81.385999999999996</c:v>
                </c:pt>
                <c:pt idx="7006">
                  <c:v>81.304000000000002</c:v>
                </c:pt>
                <c:pt idx="7007">
                  <c:v>56.359000000000002</c:v>
                </c:pt>
                <c:pt idx="7008">
                  <c:v>61.618000000000002</c:v>
                </c:pt>
                <c:pt idx="7009">
                  <c:v>74.239999999999995</c:v>
                </c:pt>
                <c:pt idx="7010">
                  <c:v>54.244999999999997</c:v>
                </c:pt>
                <c:pt idx="7011">
                  <c:v>79.977000000000004</c:v>
                </c:pt>
                <c:pt idx="7012">
                  <c:v>80.337999999999994</c:v>
                </c:pt>
                <c:pt idx="7013">
                  <c:v>75.275999999999996</c:v>
                </c:pt>
                <c:pt idx="7014">
                  <c:v>65.706999999999994</c:v>
                </c:pt>
                <c:pt idx="7015">
                  <c:v>75.128</c:v>
                </c:pt>
                <c:pt idx="7016">
                  <c:v>80.263999999999996</c:v>
                </c:pt>
                <c:pt idx="7017">
                  <c:v>62.412999999999997</c:v>
                </c:pt>
                <c:pt idx="7018">
                  <c:v>77.676000000000002</c:v>
                </c:pt>
                <c:pt idx="7019">
                  <c:v>71.076999999999998</c:v>
                </c:pt>
                <c:pt idx="7020">
                  <c:v>70.457999999999998</c:v>
                </c:pt>
                <c:pt idx="7021">
                  <c:v>68.733999999999995</c:v>
                </c:pt>
                <c:pt idx="7022">
                  <c:v>72.992000000000004</c:v>
                </c:pt>
                <c:pt idx="7023">
                  <c:v>77.210999999999999</c:v>
                </c:pt>
                <c:pt idx="7024">
                  <c:v>74.239000000000004</c:v>
                </c:pt>
                <c:pt idx="7025">
                  <c:v>62.305</c:v>
                </c:pt>
                <c:pt idx="7026">
                  <c:v>62.649000000000001</c:v>
                </c:pt>
                <c:pt idx="7027">
                  <c:v>69.524000000000001</c:v>
                </c:pt>
                <c:pt idx="7028">
                  <c:v>42.137</c:v>
                </c:pt>
                <c:pt idx="7029">
                  <c:v>63.308</c:v>
                </c:pt>
                <c:pt idx="7030">
                  <c:v>60.640999999999998</c:v>
                </c:pt>
                <c:pt idx="7031">
                  <c:v>64.162000000000006</c:v>
                </c:pt>
                <c:pt idx="7032">
                  <c:v>62.508000000000003</c:v>
                </c:pt>
                <c:pt idx="7033">
                  <c:v>61.817999999999998</c:v>
                </c:pt>
                <c:pt idx="7034">
                  <c:v>55.637999999999998</c:v>
                </c:pt>
                <c:pt idx="7035">
                  <c:v>59.978999999999999</c:v>
                </c:pt>
                <c:pt idx="7036">
                  <c:v>51.220999999999997</c:v>
                </c:pt>
                <c:pt idx="7037">
                  <c:v>57.75</c:v>
                </c:pt>
                <c:pt idx="7038">
                  <c:v>61.585999999999999</c:v>
                </c:pt>
                <c:pt idx="7039">
                  <c:v>70.721000000000004</c:v>
                </c:pt>
                <c:pt idx="7040">
                  <c:v>69.070999999999998</c:v>
                </c:pt>
                <c:pt idx="7041">
                  <c:v>71.358999999999995</c:v>
                </c:pt>
                <c:pt idx="7042">
                  <c:v>77.197999999999993</c:v>
                </c:pt>
                <c:pt idx="7043">
                  <c:v>79.557000000000002</c:v>
                </c:pt>
                <c:pt idx="7044">
                  <c:v>77.188000000000002</c:v>
                </c:pt>
                <c:pt idx="7045">
                  <c:v>77.466999999999999</c:v>
                </c:pt>
                <c:pt idx="7046">
                  <c:v>73.793000000000006</c:v>
                </c:pt>
                <c:pt idx="7047">
                  <c:v>67.563999999999993</c:v>
                </c:pt>
                <c:pt idx="7048">
                  <c:v>68.709000000000003</c:v>
                </c:pt>
                <c:pt idx="7049">
                  <c:v>61.595999999999997</c:v>
                </c:pt>
                <c:pt idx="7050">
                  <c:v>67.95</c:v>
                </c:pt>
                <c:pt idx="7051">
                  <c:v>73.679000000000002</c:v>
                </c:pt>
                <c:pt idx="7052">
                  <c:v>71.7</c:v>
                </c:pt>
                <c:pt idx="7053">
                  <c:v>73.686999999999998</c:v>
                </c:pt>
                <c:pt idx="7054">
                  <c:v>72.731999999999999</c:v>
                </c:pt>
                <c:pt idx="7055">
                  <c:v>72.731999999999999</c:v>
                </c:pt>
                <c:pt idx="7056">
                  <c:v>75.954999999999998</c:v>
                </c:pt>
                <c:pt idx="7057">
                  <c:v>74.153000000000006</c:v>
                </c:pt>
                <c:pt idx="7058">
                  <c:v>69.22</c:v>
                </c:pt>
                <c:pt idx="7059">
                  <c:v>70.891000000000005</c:v>
                </c:pt>
                <c:pt idx="7060">
                  <c:v>71.367999999999995</c:v>
                </c:pt>
                <c:pt idx="7061">
                  <c:v>72.906000000000006</c:v>
                </c:pt>
                <c:pt idx="7062">
                  <c:v>70.605000000000004</c:v>
                </c:pt>
                <c:pt idx="7063">
                  <c:v>68.591999999999999</c:v>
                </c:pt>
                <c:pt idx="7064">
                  <c:v>78.724999999999994</c:v>
                </c:pt>
                <c:pt idx="7065">
                  <c:v>57.265000000000001</c:v>
                </c:pt>
                <c:pt idx="7066">
                  <c:v>74.626000000000005</c:v>
                </c:pt>
                <c:pt idx="7067">
                  <c:v>81.44</c:v>
                </c:pt>
                <c:pt idx="7068">
                  <c:v>64.997</c:v>
                </c:pt>
                <c:pt idx="7069">
                  <c:v>76.611999999999995</c:v>
                </c:pt>
                <c:pt idx="7070">
                  <c:v>75.481999999999999</c:v>
                </c:pt>
                <c:pt idx="7071">
                  <c:v>57.795999999999999</c:v>
                </c:pt>
                <c:pt idx="7072">
                  <c:v>67.703999999999994</c:v>
                </c:pt>
                <c:pt idx="7073">
                  <c:v>71.061000000000007</c:v>
                </c:pt>
                <c:pt idx="7074">
                  <c:v>71.992000000000004</c:v>
                </c:pt>
                <c:pt idx="7075">
                  <c:v>79.813000000000002</c:v>
                </c:pt>
                <c:pt idx="7076">
                  <c:v>73.234999999999999</c:v>
                </c:pt>
                <c:pt idx="7077">
                  <c:v>58.807000000000002</c:v>
                </c:pt>
                <c:pt idx="7078">
                  <c:v>81.968000000000004</c:v>
                </c:pt>
                <c:pt idx="7079">
                  <c:v>65.632000000000005</c:v>
                </c:pt>
                <c:pt idx="7080">
                  <c:v>69.063999999999993</c:v>
                </c:pt>
                <c:pt idx="7081">
                  <c:v>75.007000000000005</c:v>
                </c:pt>
                <c:pt idx="7082">
                  <c:v>49.649000000000001</c:v>
                </c:pt>
                <c:pt idx="7083">
                  <c:v>65.201999999999998</c:v>
                </c:pt>
                <c:pt idx="7084">
                  <c:v>79.096999999999994</c:v>
                </c:pt>
                <c:pt idx="7085">
                  <c:v>74.97</c:v>
                </c:pt>
                <c:pt idx="7086">
                  <c:v>80.649000000000001</c:v>
                </c:pt>
                <c:pt idx="7087">
                  <c:v>83.912999999999997</c:v>
                </c:pt>
                <c:pt idx="7088">
                  <c:v>77.450999999999993</c:v>
                </c:pt>
                <c:pt idx="7089">
                  <c:v>68.340999999999994</c:v>
                </c:pt>
                <c:pt idx="7090">
                  <c:v>78.037999999999997</c:v>
                </c:pt>
                <c:pt idx="7091">
                  <c:v>82.257000000000005</c:v>
                </c:pt>
                <c:pt idx="7092">
                  <c:v>66.820999999999998</c:v>
                </c:pt>
                <c:pt idx="7093">
                  <c:v>81.956000000000003</c:v>
                </c:pt>
                <c:pt idx="7094">
                  <c:v>58.781999999999996</c:v>
                </c:pt>
                <c:pt idx="7095">
                  <c:v>80.034999999999997</c:v>
                </c:pt>
                <c:pt idx="7096">
                  <c:v>77.578999999999994</c:v>
                </c:pt>
                <c:pt idx="7097">
                  <c:v>76.278000000000006</c:v>
                </c:pt>
                <c:pt idx="7098">
                  <c:v>76.847999999999999</c:v>
                </c:pt>
                <c:pt idx="7099">
                  <c:v>63.468000000000004</c:v>
                </c:pt>
                <c:pt idx="7100">
                  <c:v>86.016000000000005</c:v>
                </c:pt>
                <c:pt idx="7101">
                  <c:v>83.784000000000006</c:v>
                </c:pt>
                <c:pt idx="7102">
                  <c:v>79.411000000000001</c:v>
                </c:pt>
                <c:pt idx="7103">
                  <c:v>85.227000000000004</c:v>
                </c:pt>
                <c:pt idx="7104">
                  <c:v>75.165000000000006</c:v>
                </c:pt>
                <c:pt idx="7105">
                  <c:v>53.298999999999999</c:v>
                </c:pt>
                <c:pt idx="7106">
                  <c:v>73.787000000000006</c:v>
                </c:pt>
                <c:pt idx="7107">
                  <c:v>79.213999999999999</c:v>
                </c:pt>
                <c:pt idx="7108">
                  <c:v>77.441000000000003</c:v>
                </c:pt>
                <c:pt idx="7109">
                  <c:v>67.704999999999998</c:v>
                </c:pt>
                <c:pt idx="7110">
                  <c:v>74.507999999999996</c:v>
                </c:pt>
                <c:pt idx="7111">
                  <c:v>75.796000000000006</c:v>
                </c:pt>
                <c:pt idx="7112">
                  <c:v>66.566000000000003</c:v>
                </c:pt>
                <c:pt idx="7113">
                  <c:v>77.936000000000007</c:v>
                </c:pt>
                <c:pt idx="7114">
                  <c:v>84.825000000000003</c:v>
                </c:pt>
                <c:pt idx="7115">
                  <c:v>86.367000000000004</c:v>
                </c:pt>
                <c:pt idx="7116">
                  <c:v>88.936000000000007</c:v>
                </c:pt>
                <c:pt idx="7117">
                  <c:v>84.867000000000004</c:v>
                </c:pt>
                <c:pt idx="7118">
                  <c:v>85.873999999999995</c:v>
                </c:pt>
                <c:pt idx="7119">
                  <c:v>80.364000000000004</c:v>
                </c:pt>
                <c:pt idx="7120">
                  <c:v>85.456999999999994</c:v>
                </c:pt>
                <c:pt idx="7121">
                  <c:v>84.394000000000005</c:v>
                </c:pt>
                <c:pt idx="7122">
                  <c:v>80.164000000000001</c:v>
                </c:pt>
                <c:pt idx="7123">
                  <c:v>68.679000000000002</c:v>
                </c:pt>
                <c:pt idx="7124">
                  <c:v>65.742000000000004</c:v>
                </c:pt>
                <c:pt idx="7125">
                  <c:v>83.918999999999997</c:v>
                </c:pt>
                <c:pt idx="7126">
                  <c:v>78.718999999999994</c:v>
                </c:pt>
                <c:pt idx="7127">
                  <c:v>47.970999999999997</c:v>
                </c:pt>
                <c:pt idx="7128">
                  <c:v>68.207999999999998</c:v>
                </c:pt>
                <c:pt idx="7129">
                  <c:v>78.918999999999997</c:v>
                </c:pt>
                <c:pt idx="7130">
                  <c:v>83.064999999999998</c:v>
                </c:pt>
                <c:pt idx="7131">
                  <c:v>81.772999999999996</c:v>
                </c:pt>
                <c:pt idx="7132">
                  <c:v>88.14</c:v>
                </c:pt>
                <c:pt idx="7133">
                  <c:v>87.606999999999999</c:v>
                </c:pt>
                <c:pt idx="7134">
                  <c:v>84.406999999999996</c:v>
                </c:pt>
                <c:pt idx="7135">
                  <c:v>87.042000000000002</c:v>
                </c:pt>
                <c:pt idx="7136">
                  <c:v>88.591999999999999</c:v>
                </c:pt>
                <c:pt idx="7137">
                  <c:v>87.766000000000005</c:v>
                </c:pt>
                <c:pt idx="7138">
                  <c:v>88.055000000000007</c:v>
                </c:pt>
                <c:pt idx="7139">
                  <c:v>90.072999999999993</c:v>
                </c:pt>
                <c:pt idx="7140">
                  <c:v>89.632999999999996</c:v>
                </c:pt>
                <c:pt idx="7141">
                  <c:v>89.581999999999994</c:v>
                </c:pt>
                <c:pt idx="7142">
                  <c:v>87.131</c:v>
                </c:pt>
                <c:pt idx="7143">
                  <c:v>83.793000000000006</c:v>
                </c:pt>
                <c:pt idx="7144">
                  <c:v>80.138999999999996</c:v>
                </c:pt>
                <c:pt idx="7145">
                  <c:v>76.7</c:v>
                </c:pt>
                <c:pt idx="7146">
                  <c:v>72.543999999999997</c:v>
                </c:pt>
                <c:pt idx="7147">
                  <c:v>72.722999999999999</c:v>
                </c:pt>
                <c:pt idx="7148">
                  <c:v>82.325999999999993</c:v>
                </c:pt>
                <c:pt idx="7149">
                  <c:v>80.587000000000003</c:v>
                </c:pt>
                <c:pt idx="7150">
                  <c:v>78.034000000000006</c:v>
                </c:pt>
                <c:pt idx="7151">
                  <c:v>82.251000000000005</c:v>
                </c:pt>
                <c:pt idx="7152">
                  <c:v>86.132000000000005</c:v>
                </c:pt>
                <c:pt idx="7153">
                  <c:v>87.444999999999993</c:v>
                </c:pt>
                <c:pt idx="7154">
                  <c:v>88.991</c:v>
                </c:pt>
                <c:pt idx="7155">
                  <c:v>89.679000000000002</c:v>
                </c:pt>
                <c:pt idx="7156">
                  <c:v>90.335999999999999</c:v>
                </c:pt>
                <c:pt idx="7157">
                  <c:v>91.694000000000003</c:v>
                </c:pt>
                <c:pt idx="7158">
                  <c:v>91.135999999999996</c:v>
                </c:pt>
                <c:pt idx="7159">
                  <c:v>90.525000000000006</c:v>
                </c:pt>
                <c:pt idx="7160">
                  <c:v>90.977999999999994</c:v>
                </c:pt>
                <c:pt idx="7161">
                  <c:v>91.084000000000003</c:v>
                </c:pt>
                <c:pt idx="7162">
                  <c:v>90.468000000000004</c:v>
                </c:pt>
                <c:pt idx="7163">
                  <c:v>89.536000000000001</c:v>
                </c:pt>
                <c:pt idx="7164">
                  <c:v>88.897999999999996</c:v>
                </c:pt>
                <c:pt idx="7165">
                  <c:v>84.150999999999996</c:v>
                </c:pt>
                <c:pt idx="7166">
                  <c:v>78.453999999999994</c:v>
                </c:pt>
                <c:pt idx="7167">
                  <c:v>76.947000000000003</c:v>
                </c:pt>
                <c:pt idx="7168">
                  <c:v>78.108999999999995</c:v>
                </c:pt>
                <c:pt idx="7169">
                  <c:v>77.863</c:v>
                </c:pt>
                <c:pt idx="7170">
                  <c:v>85.679000000000002</c:v>
                </c:pt>
                <c:pt idx="7171">
                  <c:v>86.588999999999999</c:v>
                </c:pt>
                <c:pt idx="7172">
                  <c:v>89.016999999999996</c:v>
                </c:pt>
                <c:pt idx="7173">
                  <c:v>89.162000000000006</c:v>
                </c:pt>
                <c:pt idx="7174">
                  <c:v>89.587999999999994</c:v>
                </c:pt>
                <c:pt idx="7175">
                  <c:v>91.692999999999998</c:v>
                </c:pt>
                <c:pt idx="7176">
                  <c:v>91.960999999999999</c:v>
                </c:pt>
                <c:pt idx="7177">
                  <c:v>92.501000000000005</c:v>
                </c:pt>
                <c:pt idx="7178">
                  <c:v>93.616</c:v>
                </c:pt>
                <c:pt idx="7179">
                  <c:v>92.858000000000004</c:v>
                </c:pt>
                <c:pt idx="7180">
                  <c:v>92.253</c:v>
                </c:pt>
                <c:pt idx="7181">
                  <c:v>92.453000000000003</c:v>
                </c:pt>
                <c:pt idx="7182">
                  <c:v>90.915000000000006</c:v>
                </c:pt>
                <c:pt idx="7183">
                  <c:v>90.756</c:v>
                </c:pt>
                <c:pt idx="7184">
                  <c:v>90.629000000000005</c:v>
                </c:pt>
                <c:pt idx="7185">
                  <c:v>87.58</c:v>
                </c:pt>
                <c:pt idx="7186">
                  <c:v>86.884</c:v>
                </c:pt>
                <c:pt idx="7187">
                  <c:v>86.331000000000003</c:v>
                </c:pt>
                <c:pt idx="7188">
                  <c:v>80.811000000000007</c:v>
                </c:pt>
                <c:pt idx="7189">
                  <c:v>56.191000000000003</c:v>
                </c:pt>
                <c:pt idx="7190">
                  <c:v>84.224000000000004</c:v>
                </c:pt>
                <c:pt idx="7191">
                  <c:v>89.531999999999996</c:v>
                </c:pt>
                <c:pt idx="7192">
                  <c:v>87.524000000000001</c:v>
                </c:pt>
                <c:pt idx="7193">
                  <c:v>92.075999999999993</c:v>
                </c:pt>
                <c:pt idx="7194">
                  <c:v>90.736999999999995</c:v>
                </c:pt>
                <c:pt idx="7195">
                  <c:v>94.031000000000006</c:v>
                </c:pt>
                <c:pt idx="7196">
                  <c:v>94.058999999999997</c:v>
                </c:pt>
                <c:pt idx="7197">
                  <c:v>94.299000000000007</c:v>
                </c:pt>
                <c:pt idx="7198">
                  <c:v>92.512</c:v>
                </c:pt>
                <c:pt idx="7199">
                  <c:v>93.454999999999998</c:v>
                </c:pt>
                <c:pt idx="7200">
                  <c:v>95.938000000000002</c:v>
                </c:pt>
                <c:pt idx="7201">
                  <c:v>94.956000000000003</c:v>
                </c:pt>
                <c:pt idx="7202">
                  <c:v>93.804000000000002</c:v>
                </c:pt>
                <c:pt idx="7203">
                  <c:v>95.022999999999996</c:v>
                </c:pt>
                <c:pt idx="7204">
                  <c:v>92.513000000000005</c:v>
                </c:pt>
                <c:pt idx="7205">
                  <c:v>89.457999999999998</c:v>
                </c:pt>
                <c:pt idx="7206">
                  <c:v>88.900999999999996</c:v>
                </c:pt>
                <c:pt idx="7207">
                  <c:v>81.929000000000002</c:v>
                </c:pt>
                <c:pt idx="7208">
                  <c:v>79.947999999999993</c:v>
                </c:pt>
                <c:pt idx="7209">
                  <c:v>80.096000000000004</c:v>
                </c:pt>
                <c:pt idx="7210">
                  <c:v>75.015000000000001</c:v>
                </c:pt>
                <c:pt idx="7211">
                  <c:v>82.343000000000004</c:v>
                </c:pt>
                <c:pt idx="7212">
                  <c:v>82.388999999999996</c:v>
                </c:pt>
                <c:pt idx="7213">
                  <c:v>87.653999999999996</c:v>
                </c:pt>
                <c:pt idx="7214">
                  <c:v>92.322999999999993</c:v>
                </c:pt>
                <c:pt idx="7215">
                  <c:v>94.965000000000003</c:v>
                </c:pt>
                <c:pt idx="7216">
                  <c:v>96.852000000000004</c:v>
                </c:pt>
                <c:pt idx="7217">
                  <c:v>95.207999999999998</c:v>
                </c:pt>
                <c:pt idx="7218">
                  <c:v>96.774000000000001</c:v>
                </c:pt>
                <c:pt idx="7219">
                  <c:v>95.201999999999998</c:v>
                </c:pt>
                <c:pt idx="7220">
                  <c:v>97.116</c:v>
                </c:pt>
                <c:pt idx="7221">
                  <c:v>96.448999999999998</c:v>
                </c:pt>
                <c:pt idx="7222">
                  <c:v>95.228999999999999</c:v>
                </c:pt>
                <c:pt idx="7223">
                  <c:v>92.759</c:v>
                </c:pt>
                <c:pt idx="7224">
                  <c:v>93.28</c:v>
                </c:pt>
                <c:pt idx="7225">
                  <c:v>94.98</c:v>
                </c:pt>
                <c:pt idx="7226">
                  <c:v>92.796000000000006</c:v>
                </c:pt>
                <c:pt idx="7227">
                  <c:v>90.42</c:v>
                </c:pt>
                <c:pt idx="7228">
                  <c:v>90.972999999999999</c:v>
                </c:pt>
                <c:pt idx="7229">
                  <c:v>82.835999999999999</c:v>
                </c:pt>
                <c:pt idx="7230">
                  <c:v>65.239999999999995</c:v>
                </c:pt>
                <c:pt idx="7231">
                  <c:v>76.313000000000002</c:v>
                </c:pt>
                <c:pt idx="7232">
                  <c:v>88.658000000000001</c:v>
                </c:pt>
                <c:pt idx="7233">
                  <c:v>89.88</c:v>
                </c:pt>
                <c:pt idx="7234">
                  <c:v>89.445999999999998</c:v>
                </c:pt>
                <c:pt idx="7235">
                  <c:v>93.352999999999994</c:v>
                </c:pt>
                <c:pt idx="7236">
                  <c:v>94.992999999999995</c:v>
                </c:pt>
                <c:pt idx="7237">
                  <c:v>94.554000000000002</c:v>
                </c:pt>
                <c:pt idx="7238">
                  <c:v>95.953000000000003</c:v>
                </c:pt>
                <c:pt idx="7239">
                  <c:v>97.61</c:v>
                </c:pt>
                <c:pt idx="7240">
                  <c:v>98.513000000000005</c:v>
                </c:pt>
                <c:pt idx="7241">
                  <c:v>99.153000000000006</c:v>
                </c:pt>
                <c:pt idx="7242">
                  <c:v>97.203000000000003</c:v>
                </c:pt>
                <c:pt idx="7243">
                  <c:v>97.262</c:v>
                </c:pt>
                <c:pt idx="7244">
                  <c:v>95.736999999999995</c:v>
                </c:pt>
                <c:pt idx="7245">
                  <c:v>96.289000000000001</c:v>
                </c:pt>
                <c:pt idx="7246">
                  <c:v>94.608000000000004</c:v>
                </c:pt>
                <c:pt idx="7247">
                  <c:v>92.016000000000005</c:v>
                </c:pt>
                <c:pt idx="7248">
                  <c:v>86.289000000000001</c:v>
                </c:pt>
                <c:pt idx="7249">
                  <c:v>84.983999999999995</c:v>
                </c:pt>
                <c:pt idx="7250">
                  <c:v>86.98</c:v>
                </c:pt>
                <c:pt idx="7251">
                  <c:v>76.012</c:v>
                </c:pt>
                <c:pt idx="7252">
                  <c:v>78.486999999999995</c:v>
                </c:pt>
                <c:pt idx="7253">
                  <c:v>82.203999999999994</c:v>
                </c:pt>
                <c:pt idx="7254">
                  <c:v>90.293999999999997</c:v>
                </c:pt>
                <c:pt idx="7255">
                  <c:v>93.638000000000005</c:v>
                </c:pt>
                <c:pt idx="7256">
                  <c:v>94.281000000000006</c:v>
                </c:pt>
                <c:pt idx="7257">
                  <c:v>96.712000000000003</c:v>
                </c:pt>
                <c:pt idx="7258">
                  <c:v>97.242999999999995</c:v>
                </c:pt>
                <c:pt idx="7259">
                  <c:v>96.777000000000001</c:v>
                </c:pt>
                <c:pt idx="7260">
                  <c:v>98.076999999999998</c:v>
                </c:pt>
                <c:pt idx="7261">
                  <c:v>98.692999999999998</c:v>
                </c:pt>
                <c:pt idx="7262">
                  <c:v>97.921999999999997</c:v>
                </c:pt>
                <c:pt idx="7263">
                  <c:v>98.113</c:v>
                </c:pt>
                <c:pt idx="7264">
                  <c:v>98.843000000000004</c:v>
                </c:pt>
                <c:pt idx="7265">
                  <c:v>98.162999999999997</c:v>
                </c:pt>
                <c:pt idx="7266">
                  <c:v>97.584000000000003</c:v>
                </c:pt>
                <c:pt idx="7267">
                  <c:v>96.36</c:v>
                </c:pt>
                <c:pt idx="7268">
                  <c:v>93.744</c:v>
                </c:pt>
                <c:pt idx="7269">
                  <c:v>91.072000000000003</c:v>
                </c:pt>
                <c:pt idx="7270">
                  <c:v>87.239000000000004</c:v>
                </c:pt>
                <c:pt idx="7271">
                  <c:v>82.533000000000001</c:v>
                </c:pt>
                <c:pt idx="7272">
                  <c:v>74.966999999999999</c:v>
                </c:pt>
                <c:pt idx="7273">
                  <c:v>87.138999999999996</c:v>
                </c:pt>
                <c:pt idx="7274">
                  <c:v>89.656999999999996</c:v>
                </c:pt>
                <c:pt idx="7275">
                  <c:v>92.251999999999995</c:v>
                </c:pt>
                <c:pt idx="7276">
                  <c:v>93.814999999999998</c:v>
                </c:pt>
                <c:pt idx="7277">
                  <c:v>95.653999999999996</c:v>
                </c:pt>
                <c:pt idx="7278">
                  <c:v>97.046999999999997</c:v>
                </c:pt>
                <c:pt idx="7279">
                  <c:v>97.456999999999994</c:v>
                </c:pt>
                <c:pt idx="7280">
                  <c:v>98.206000000000003</c:v>
                </c:pt>
                <c:pt idx="7281">
                  <c:v>98.840999999999994</c:v>
                </c:pt>
                <c:pt idx="7282">
                  <c:v>99.096000000000004</c:v>
                </c:pt>
                <c:pt idx="7283">
                  <c:v>99.43</c:v>
                </c:pt>
                <c:pt idx="7284">
                  <c:v>99.186000000000007</c:v>
                </c:pt>
                <c:pt idx="7285">
                  <c:v>98.906000000000006</c:v>
                </c:pt>
                <c:pt idx="7286">
                  <c:v>98.177999999999997</c:v>
                </c:pt>
                <c:pt idx="7287">
                  <c:v>96.942999999999998</c:v>
                </c:pt>
                <c:pt idx="7288">
                  <c:v>94.838999999999999</c:v>
                </c:pt>
                <c:pt idx="7289">
                  <c:v>90.438000000000002</c:v>
                </c:pt>
                <c:pt idx="7290">
                  <c:v>91.275000000000006</c:v>
                </c:pt>
                <c:pt idx="7291">
                  <c:v>89.956000000000003</c:v>
                </c:pt>
                <c:pt idx="7292">
                  <c:v>75.754000000000005</c:v>
                </c:pt>
                <c:pt idx="7293">
                  <c:v>78.915999999999997</c:v>
                </c:pt>
                <c:pt idx="7294">
                  <c:v>88.875</c:v>
                </c:pt>
                <c:pt idx="7295">
                  <c:v>89.2</c:v>
                </c:pt>
                <c:pt idx="7296">
                  <c:v>93.433999999999997</c:v>
                </c:pt>
                <c:pt idx="7297">
                  <c:v>94.576999999999998</c:v>
                </c:pt>
                <c:pt idx="7298">
                  <c:v>97.296000000000006</c:v>
                </c:pt>
                <c:pt idx="7299">
                  <c:v>98.153000000000006</c:v>
                </c:pt>
                <c:pt idx="7300">
                  <c:v>96.99</c:v>
                </c:pt>
                <c:pt idx="7301">
                  <c:v>97.947999999999993</c:v>
                </c:pt>
                <c:pt idx="7302">
                  <c:v>98.435000000000002</c:v>
                </c:pt>
                <c:pt idx="7303">
                  <c:v>96.116</c:v>
                </c:pt>
                <c:pt idx="7304">
                  <c:v>97.207999999999998</c:v>
                </c:pt>
                <c:pt idx="7305">
                  <c:v>97.765000000000001</c:v>
                </c:pt>
                <c:pt idx="7306">
                  <c:v>95.778999999999996</c:v>
                </c:pt>
                <c:pt idx="7307">
                  <c:v>95.822999999999993</c:v>
                </c:pt>
                <c:pt idx="7308">
                  <c:v>94.382000000000005</c:v>
                </c:pt>
                <c:pt idx="7309">
                  <c:v>90.763999999999996</c:v>
                </c:pt>
                <c:pt idx="7310">
                  <c:v>89.634</c:v>
                </c:pt>
                <c:pt idx="7311">
                  <c:v>82.563999999999993</c:v>
                </c:pt>
                <c:pt idx="7312">
                  <c:v>75.918000000000006</c:v>
                </c:pt>
                <c:pt idx="7313">
                  <c:v>81.671999999999997</c:v>
                </c:pt>
                <c:pt idx="7314">
                  <c:v>84.212000000000003</c:v>
                </c:pt>
                <c:pt idx="7315">
                  <c:v>79.412000000000006</c:v>
                </c:pt>
                <c:pt idx="7316">
                  <c:v>78.108999999999995</c:v>
                </c:pt>
                <c:pt idx="7317">
                  <c:v>92.953000000000003</c:v>
                </c:pt>
                <c:pt idx="7318">
                  <c:v>90.59</c:v>
                </c:pt>
                <c:pt idx="7319">
                  <c:v>95.323999999999998</c:v>
                </c:pt>
                <c:pt idx="7320">
                  <c:v>92.238</c:v>
                </c:pt>
                <c:pt idx="7321">
                  <c:v>94.478999999999999</c:v>
                </c:pt>
                <c:pt idx="7322">
                  <c:v>95.069000000000003</c:v>
                </c:pt>
                <c:pt idx="7323">
                  <c:v>97.594999999999999</c:v>
                </c:pt>
                <c:pt idx="7324">
                  <c:v>96.918000000000006</c:v>
                </c:pt>
                <c:pt idx="7325">
                  <c:v>90.983999999999995</c:v>
                </c:pt>
                <c:pt idx="7326">
                  <c:v>91.736999999999995</c:v>
                </c:pt>
                <c:pt idx="7327">
                  <c:v>92.423000000000002</c:v>
                </c:pt>
                <c:pt idx="7328">
                  <c:v>83.947999999999993</c:v>
                </c:pt>
                <c:pt idx="7329">
                  <c:v>90.150999999999996</c:v>
                </c:pt>
                <c:pt idx="7330">
                  <c:v>90.522999999999996</c:v>
                </c:pt>
                <c:pt idx="7331">
                  <c:v>82.510999999999996</c:v>
                </c:pt>
                <c:pt idx="7332">
                  <c:v>87.731999999999999</c:v>
                </c:pt>
                <c:pt idx="7333">
                  <c:v>80.040999999999997</c:v>
                </c:pt>
                <c:pt idx="7334">
                  <c:v>84.85</c:v>
                </c:pt>
                <c:pt idx="7335">
                  <c:v>82.334999999999994</c:v>
                </c:pt>
                <c:pt idx="7336">
                  <c:v>87.275000000000006</c:v>
                </c:pt>
                <c:pt idx="7337">
                  <c:v>92.760999999999996</c:v>
                </c:pt>
                <c:pt idx="7338">
                  <c:v>92.263999999999996</c:v>
                </c:pt>
                <c:pt idx="7339">
                  <c:v>89.108999999999995</c:v>
                </c:pt>
                <c:pt idx="7340">
                  <c:v>84.013000000000005</c:v>
                </c:pt>
                <c:pt idx="7341">
                  <c:v>72.688000000000002</c:v>
                </c:pt>
                <c:pt idx="7342">
                  <c:v>91.882999999999996</c:v>
                </c:pt>
                <c:pt idx="7343">
                  <c:v>87.311999999999998</c:v>
                </c:pt>
                <c:pt idx="7344">
                  <c:v>93.191000000000003</c:v>
                </c:pt>
                <c:pt idx="7345">
                  <c:v>86.02</c:v>
                </c:pt>
                <c:pt idx="7346">
                  <c:v>88.200999999999993</c:v>
                </c:pt>
                <c:pt idx="7347">
                  <c:v>89.929000000000002</c:v>
                </c:pt>
                <c:pt idx="7348">
                  <c:v>94.691000000000003</c:v>
                </c:pt>
                <c:pt idx="7349">
                  <c:v>91.561999999999998</c:v>
                </c:pt>
                <c:pt idx="7350">
                  <c:v>75.887</c:v>
                </c:pt>
                <c:pt idx="7351">
                  <c:v>57.982999999999997</c:v>
                </c:pt>
                <c:pt idx="7352">
                  <c:v>74.432000000000002</c:v>
                </c:pt>
                <c:pt idx="7353">
                  <c:v>86.602000000000004</c:v>
                </c:pt>
                <c:pt idx="7354">
                  <c:v>67.893000000000001</c:v>
                </c:pt>
                <c:pt idx="7355">
                  <c:v>69.066999999999993</c:v>
                </c:pt>
                <c:pt idx="7356">
                  <c:v>83.712000000000003</c:v>
                </c:pt>
                <c:pt idx="7357">
                  <c:v>68.337999999999994</c:v>
                </c:pt>
                <c:pt idx="7358">
                  <c:v>79.756</c:v>
                </c:pt>
                <c:pt idx="7359">
                  <c:v>90.924999999999997</c:v>
                </c:pt>
                <c:pt idx="7360">
                  <c:v>87.180999999999997</c:v>
                </c:pt>
                <c:pt idx="7361">
                  <c:v>87.221000000000004</c:v>
                </c:pt>
                <c:pt idx="7362">
                  <c:v>91.131</c:v>
                </c:pt>
                <c:pt idx="7363">
                  <c:v>88.337000000000003</c:v>
                </c:pt>
                <c:pt idx="7364">
                  <c:v>63.366</c:v>
                </c:pt>
                <c:pt idx="7365">
                  <c:v>73.168999999999997</c:v>
                </c:pt>
                <c:pt idx="7366">
                  <c:v>71.494</c:v>
                </c:pt>
                <c:pt idx="7367">
                  <c:v>73.527000000000001</c:v>
                </c:pt>
                <c:pt idx="7368">
                  <c:v>72.995000000000005</c:v>
                </c:pt>
                <c:pt idx="7369">
                  <c:v>80.480999999999995</c:v>
                </c:pt>
                <c:pt idx="7370">
                  <c:v>77.132999999999996</c:v>
                </c:pt>
                <c:pt idx="7371">
                  <c:v>61.014000000000003</c:v>
                </c:pt>
                <c:pt idx="7372">
                  <c:v>80.917000000000002</c:v>
                </c:pt>
                <c:pt idx="7373">
                  <c:v>86.290999999999997</c:v>
                </c:pt>
                <c:pt idx="7374">
                  <c:v>70.334999999999994</c:v>
                </c:pt>
                <c:pt idx="7375">
                  <c:v>82.408000000000001</c:v>
                </c:pt>
                <c:pt idx="7376">
                  <c:v>83.777000000000001</c:v>
                </c:pt>
                <c:pt idx="7377">
                  <c:v>81.632000000000005</c:v>
                </c:pt>
                <c:pt idx="7378">
                  <c:v>81.400000000000006</c:v>
                </c:pt>
                <c:pt idx="7379">
                  <c:v>81.06</c:v>
                </c:pt>
                <c:pt idx="7380">
                  <c:v>81.599000000000004</c:v>
                </c:pt>
                <c:pt idx="7381">
                  <c:v>81.331999999999994</c:v>
                </c:pt>
                <c:pt idx="7382">
                  <c:v>32.005000000000003</c:v>
                </c:pt>
                <c:pt idx="7383">
                  <c:v>58.28</c:v>
                </c:pt>
                <c:pt idx="7384">
                  <c:v>74.382000000000005</c:v>
                </c:pt>
                <c:pt idx="7385">
                  <c:v>59.012</c:v>
                </c:pt>
                <c:pt idx="7386">
                  <c:v>79.507999999999996</c:v>
                </c:pt>
                <c:pt idx="7387">
                  <c:v>80.387</c:v>
                </c:pt>
                <c:pt idx="7388">
                  <c:v>74.260000000000005</c:v>
                </c:pt>
                <c:pt idx="7389">
                  <c:v>63.771999999999998</c:v>
                </c:pt>
                <c:pt idx="7390">
                  <c:v>74.855999999999995</c:v>
                </c:pt>
                <c:pt idx="7391">
                  <c:v>80.266999999999996</c:v>
                </c:pt>
                <c:pt idx="7392">
                  <c:v>67.314999999999998</c:v>
                </c:pt>
                <c:pt idx="7393">
                  <c:v>78.613</c:v>
                </c:pt>
                <c:pt idx="7394">
                  <c:v>71.858999999999995</c:v>
                </c:pt>
                <c:pt idx="7395">
                  <c:v>72.283000000000001</c:v>
                </c:pt>
                <c:pt idx="7396">
                  <c:v>71.162000000000006</c:v>
                </c:pt>
                <c:pt idx="7397">
                  <c:v>73.381</c:v>
                </c:pt>
                <c:pt idx="7398">
                  <c:v>77.144999999999996</c:v>
                </c:pt>
                <c:pt idx="7399">
                  <c:v>74.67</c:v>
                </c:pt>
                <c:pt idx="7400">
                  <c:v>63.558999999999997</c:v>
                </c:pt>
                <c:pt idx="7401">
                  <c:v>64.165000000000006</c:v>
                </c:pt>
                <c:pt idx="7402">
                  <c:v>70.424000000000007</c:v>
                </c:pt>
                <c:pt idx="7403">
                  <c:v>52.253</c:v>
                </c:pt>
                <c:pt idx="7404">
                  <c:v>57.335000000000001</c:v>
                </c:pt>
                <c:pt idx="7405">
                  <c:v>52.448999999999998</c:v>
                </c:pt>
                <c:pt idx="7406">
                  <c:v>61.844999999999999</c:v>
                </c:pt>
                <c:pt idx="7407">
                  <c:v>54.438000000000002</c:v>
                </c:pt>
                <c:pt idx="7408">
                  <c:v>50.075000000000003</c:v>
                </c:pt>
                <c:pt idx="7409">
                  <c:v>52.601999999999997</c:v>
                </c:pt>
                <c:pt idx="7410">
                  <c:v>56.694000000000003</c:v>
                </c:pt>
                <c:pt idx="7411">
                  <c:v>37.253</c:v>
                </c:pt>
                <c:pt idx="7412">
                  <c:v>58.773000000000003</c:v>
                </c:pt>
                <c:pt idx="7413">
                  <c:v>63.643999999999998</c:v>
                </c:pt>
                <c:pt idx="7414">
                  <c:v>70.813000000000002</c:v>
                </c:pt>
                <c:pt idx="7415">
                  <c:v>69.387</c:v>
                </c:pt>
                <c:pt idx="7416">
                  <c:v>71.656999999999996</c:v>
                </c:pt>
                <c:pt idx="7417">
                  <c:v>76.903999999999996</c:v>
                </c:pt>
                <c:pt idx="7418">
                  <c:v>79.353999999999999</c:v>
                </c:pt>
                <c:pt idx="7419">
                  <c:v>77.218000000000004</c:v>
                </c:pt>
                <c:pt idx="7420">
                  <c:v>77.299000000000007</c:v>
                </c:pt>
                <c:pt idx="7421">
                  <c:v>73.742000000000004</c:v>
                </c:pt>
                <c:pt idx="7422">
                  <c:v>68.724000000000004</c:v>
                </c:pt>
                <c:pt idx="7423">
                  <c:v>70.191000000000003</c:v>
                </c:pt>
                <c:pt idx="7424">
                  <c:v>64.393000000000001</c:v>
                </c:pt>
                <c:pt idx="7425">
                  <c:v>66.247</c:v>
                </c:pt>
                <c:pt idx="7426">
                  <c:v>73.052000000000007</c:v>
                </c:pt>
                <c:pt idx="7427">
                  <c:v>70.522999999999996</c:v>
                </c:pt>
                <c:pt idx="7428">
                  <c:v>72.647999999999996</c:v>
                </c:pt>
                <c:pt idx="7429">
                  <c:v>72.784000000000006</c:v>
                </c:pt>
                <c:pt idx="7430">
                  <c:v>73.207999999999998</c:v>
                </c:pt>
                <c:pt idx="7431">
                  <c:v>75.296000000000006</c:v>
                </c:pt>
                <c:pt idx="7432">
                  <c:v>74.203000000000003</c:v>
                </c:pt>
                <c:pt idx="7433">
                  <c:v>69.646000000000001</c:v>
                </c:pt>
                <c:pt idx="7434">
                  <c:v>69.543999999999997</c:v>
                </c:pt>
                <c:pt idx="7435">
                  <c:v>69.474000000000004</c:v>
                </c:pt>
                <c:pt idx="7436">
                  <c:v>71.965000000000003</c:v>
                </c:pt>
                <c:pt idx="7437">
                  <c:v>69.281999999999996</c:v>
                </c:pt>
                <c:pt idx="7438">
                  <c:v>66.625</c:v>
                </c:pt>
                <c:pt idx="7439">
                  <c:v>78.284999999999997</c:v>
                </c:pt>
                <c:pt idx="7440">
                  <c:v>60.039000000000001</c:v>
                </c:pt>
                <c:pt idx="7441">
                  <c:v>74.572999999999993</c:v>
                </c:pt>
                <c:pt idx="7442">
                  <c:v>81.432000000000002</c:v>
                </c:pt>
                <c:pt idx="7443">
                  <c:v>65.058000000000007</c:v>
                </c:pt>
                <c:pt idx="7444">
                  <c:v>76.724999999999994</c:v>
                </c:pt>
                <c:pt idx="7445">
                  <c:v>75.408000000000001</c:v>
                </c:pt>
                <c:pt idx="7446">
                  <c:v>57.488</c:v>
                </c:pt>
                <c:pt idx="7447">
                  <c:v>67.323999999999998</c:v>
                </c:pt>
                <c:pt idx="7448">
                  <c:v>71.183000000000007</c:v>
                </c:pt>
                <c:pt idx="7449">
                  <c:v>71.352000000000004</c:v>
                </c:pt>
                <c:pt idx="7450">
                  <c:v>80.105000000000004</c:v>
                </c:pt>
                <c:pt idx="7451">
                  <c:v>73.067999999999998</c:v>
                </c:pt>
                <c:pt idx="7452">
                  <c:v>59.332999999999998</c:v>
                </c:pt>
                <c:pt idx="7453">
                  <c:v>82.04</c:v>
                </c:pt>
                <c:pt idx="7454">
                  <c:v>66.942999999999998</c:v>
                </c:pt>
                <c:pt idx="7455">
                  <c:v>69.787000000000006</c:v>
                </c:pt>
                <c:pt idx="7456">
                  <c:v>74.575000000000003</c:v>
                </c:pt>
                <c:pt idx="7457">
                  <c:v>55.207000000000001</c:v>
                </c:pt>
                <c:pt idx="7458">
                  <c:v>60.231000000000002</c:v>
                </c:pt>
                <c:pt idx="7459">
                  <c:v>78.846999999999994</c:v>
                </c:pt>
                <c:pt idx="7460">
                  <c:v>74.602000000000004</c:v>
                </c:pt>
                <c:pt idx="7461">
                  <c:v>79.929000000000002</c:v>
                </c:pt>
                <c:pt idx="7462">
                  <c:v>83.674999999999997</c:v>
                </c:pt>
                <c:pt idx="7463">
                  <c:v>77.042000000000002</c:v>
                </c:pt>
                <c:pt idx="7464">
                  <c:v>68.027000000000001</c:v>
                </c:pt>
                <c:pt idx="7465">
                  <c:v>78.281000000000006</c:v>
                </c:pt>
                <c:pt idx="7466">
                  <c:v>82.813999999999993</c:v>
                </c:pt>
                <c:pt idx="7467">
                  <c:v>69.414000000000001</c:v>
                </c:pt>
                <c:pt idx="7468">
                  <c:v>82.334999999999994</c:v>
                </c:pt>
                <c:pt idx="7469">
                  <c:v>13.43</c:v>
                </c:pt>
                <c:pt idx="7470">
                  <c:v>80.805000000000007</c:v>
                </c:pt>
                <c:pt idx="7471">
                  <c:v>78.176000000000002</c:v>
                </c:pt>
                <c:pt idx="7472">
                  <c:v>77.018000000000001</c:v>
                </c:pt>
                <c:pt idx="7473">
                  <c:v>76.150999999999996</c:v>
                </c:pt>
                <c:pt idx="7474">
                  <c:v>63.655999999999999</c:v>
                </c:pt>
                <c:pt idx="7475">
                  <c:v>85.933999999999997</c:v>
                </c:pt>
                <c:pt idx="7476">
                  <c:v>84.016999999999996</c:v>
                </c:pt>
                <c:pt idx="7477">
                  <c:v>80.126000000000005</c:v>
                </c:pt>
                <c:pt idx="7478">
                  <c:v>85.379000000000005</c:v>
                </c:pt>
                <c:pt idx="7479">
                  <c:v>74.816000000000003</c:v>
                </c:pt>
                <c:pt idx="7480">
                  <c:v>47.716999999999999</c:v>
                </c:pt>
                <c:pt idx="7481">
                  <c:v>74.213999999999999</c:v>
                </c:pt>
                <c:pt idx="7482">
                  <c:v>78.923000000000002</c:v>
                </c:pt>
                <c:pt idx="7483">
                  <c:v>76.798000000000002</c:v>
                </c:pt>
                <c:pt idx="7484">
                  <c:v>67.772999999999996</c:v>
                </c:pt>
                <c:pt idx="7485">
                  <c:v>73.995000000000005</c:v>
                </c:pt>
                <c:pt idx="7486">
                  <c:v>75.382000000000005</c:v>
                </c:pt>
                <c:pt idx="7487">
                  <c:v>68.296000000000006</c:v>
                </c:pt>
                <c:pt idx="7488">
                  <c:v>77.869</c:v>
                </c:pt>
                <c:pt idx="7489">
                  <c:v>85.292000000000002</c:v>
                </c:pt>
                <c:pt idx="7490">
                  <c:v>86.706000000000003</c:v>
                </c:pt>
                <c:pt idx="7491">
                  <c:v>88.814999999999998</c:v>
                </c:pt>
                <c:pt idx="7492">
                  <c:v>84.885000000000005</c:v>
                </c:pt>
                <c:pt idx="7493">
                  <c:v>85.98</c:v>
                </c:pt>
                <c:pt idx="7494">
                  <c:v>80.188000000000002</c:v>
                </c:pt>
                <c:pt idx="7495">
                  <c:v>85.37</c:v>
                </c:pt>
                <c:pt idx="7496">
                  <c:v>84.611999999999995</c:v>
                </c:pt>
                <c:pt idx="7497">
                  <c:v>80.382999999999996</c:v>
                </c:pt>
                <c:pt idx="7498">
                  <c:v>68.292000000000002</c:v>
                </c:pt>
                <c:pt idx="7499">
                  <c:v>68.847999999999999</c:v>
                </c:pt>
                <c:pt idx="7500">
                  <c:v>84.516000000000005</c:v>
                </c:pt>
                <c:pt idx="7501">
                  <c:v>79.222999999999999</c:v>
                </c:pt>
                <c:pt idx="7502">
                  <c:v>52.494999999999997</c:v>
                </c:pt>
                <c:pt idx="7503">
                  <c:v>69.531999999999996</c:v>
                </c:pt>
                <c:pt idx="7504">
                  <c:v>78.665000000000006</c:v>
                </c:pt>
                <c:pt idx="7505">
                  <c:v>82.738</c:v>
                </c:pt>
                <c:pt idx="7506">
                  <c:v>81.811999999999998</c:v>
                </c:pt>
                <c:pt idx="7507">
                  <c:v>88.149000000000001</c:v>
                </c:pt>
                <c:pt idx="7508">
                  <c:v>87.516000000000005</c:v>
                </c:pt>
                <c:pt idx="7509">
                  <c:v>84.03</c:v>
                </c:pt>
                <c:pt idx="7510">
                  <c:v>87.052000000000007</c:v>
                </c:pt>
                <c:pt idx="7511">
                  <c:v>88.382000000000005</c:v>
                </c:pt>
                <c:pt idx="7512">
                  <c:v>87.402000000000001</c:v>
                </c:pt>
                <c:pt idx="7513">
                  <c:v>88.085999999999999</c:v>
                </c:pt>
                <c:pt idx="7514">
                  <c:v>90.21</c:v>
                </c:pt>
                <c:pt idx="7515">
                  <c:v>89.423000000000002</c:v>
                </c:pt>
                <c:pt idx="7516">
                  <c:v>89.724000000000004</c:v>
                </c:pt>
                <c:pt idx="7517">
                  <c:v>87.275999999999996</c:v>
                </c:pt>
                <c:pt idx="7518">
                  <c:v>83.558999999999997</c:v>
                </c:pt>
                <c:pt idx="7519">
                  <c:v>80.033000000000001</c:v>
                </c:pt>
                <c:pt idx="7520">
                  <c:v>76.941000000000003</c:v>
                </c:pt>
                <c:pt idx="7521">
                  <c:v>72.484999999999999</c:v>
                </c:pt>
                <c:pt idx="7522">
                  <c:v>72.691000000000003</c:v>
                </c:pt>
                <c:pt idx="7523">
                  <c:v>82.213999999999999</c:v>
                </c:pt>
                <c:pt idx="7524">
                  <c:v>80.587000000000003</c:v>
                </c:pt>
                <c:pt idx="7525">
                  <c:v>77.87</c:v>
                </c:pt>
                <c:pt idx="7526">
                  <c:v>82.543000000000006</c:v>
                </c:pt>
                <c:pt idx="7527">
                  <c:v>86.186000000000007</c:v>
                </c:pt>
                <c:pt idx="7528">
                  <c:v>87.149000000000001</c:v>
                </c:pt>
                <c:pt idx="7529">
                  <c:v>88.76</c:v>
                </c:pt>
                <c:pt idx="7530">
                  <c:v>89.703999999999994</c:v>
                </c:pt>
                <c:pt idx="7531">
                  <c:v>90.031000000000006</c:v>
                </c:pt>
                <c:pt idx="7532">
                  <c:v>91.54</c:v>
                </c:pt>
                <c:pt idx="7533">
                  <c:v>91.241</c:v>
                </c:pt>
                <c:pt idx="7534">
                  <c:v>90.599000000000004</c:v>
                </c:pt>
                <c:pt idx="7535">
                  <c:v>90.718000000000004</c:v>
                </c:pt>
                <c:pt idx="7536">
                  <c:v>91.119</c:v>
                </c:pt>
                <c:pt idx="7537">
                  <c:v>90.536000000000001</c:v>
                </c:pt>
                <c:pt idx="7538">
                  <c:v>89.203000000000003</c:v>
                </c:pt>
                <c:pt idx="7539">
                  <c:v>88.527000000000001</c:v>
                </c:pt>
                <c:pt idx="7540">
                  <c:v>84.188000000000002</c:v>
                </c:pt>
                <c:pt idx="7541">
                  <c:v>78.27</c:v>
                </c:pt>
                <c:pt idx="7542">
                  <c:v>76.376000000000005</c:v>
                </c:pt>
                <c:pt idx="7543">
                  <c:v>78.432000000000002</c:v>
                </c:pt>
                <c:pt idx="7544">
                  <c:v>78.305999999999997</c:v>
                </c:pt>
                <c:pt idx="7545">
                  <c:v>85.85</c:v>
                </c:pt>
                <c:pt idx="7546">
                  <c:v>86.488</c:v>
                </c:pt>
                <c:pt idx="7547">
                  <c:v>89.204999999999998</c:v>
                </c:pt>
                <c:pt idx="7548">
                  <c:v>89.073999999999998</c:v>
                </c:pt>
                <c:pt idx="7549">
                  <c:v>89.513000000000005</c:v>
                </c:pt>
                <c:pt idx="7550">
                  <c:v>91.891999999999996</c:v>
                </c:pt>
                <c:pt idx="7551">
                  <c:v>92.239000000000004</c:v>
                </c:pt>
                <c:pt idx="7552">
                  <c:v>92.369</c:v>
                </c:pt>
                <c:pt idx="7553">
                  <c:v>93.828000000000003</c:v>
                </c:pt>
                <c:pt idx="7554">
                  <c:v>93.072999999999993</c:v>
                </c:pt>
                <c:pt idx="7555">
                  <c:v>92.081000000000003</c:v>
                </c:pt>
                <c:pt idx="7556">
                  <c:v>92.272999999999996</c:v>
                </c:pt>
                <c:pt idx="7557">
                  <c:v>91.013000000000005</c:v>
                </c:pt>
                <c:pt idx="7558">
                  <c:v>90.41</c:v>
                </c:pt>
                <c:pt idx="7559">
                  <c:v>90.298000000000002</c:v>
                </c:pt>
                <c:pt idx="7560">
                  <c:v>87.798000000000002</c:v>
                </c:pt>
                <c:pt idx="7561">
                  <c:v>86.971000000000004</c:v>
                </c:pt>
                <c:pt idx="7562">
                  <c:v>86.137</c:v>
                </c:pt>
                <c:pt idx="7563">
                  <c:v>80.932000000000002</c:v>
                </c:pt>
                <c:pt idx="7564">
                  <c:v>52.673000000000002</c:v>
                </c:pt>
                <c:pt idx="7565">
                  <c:v>84.314999999999998</c:v>
                </c:pt>
                <c:pt idx="7566">
                  <c:v>89.352999999999994</c:v>
                </c:pt>
                <c:pt idx="7567">
                  <c:v>87.697000000000003</c:v>
                </c:pt>
                <c:pt idx="7568">
                  <c:v>91.956000000000003</c:v>
                </c:pt>
                <c:pt idx="7569">
                  <c:v>90.793000000000006</c:v>
                </c:pt>
                <c:pt idx="7570">
                  <c:v>94.275000000000006</c:v>
                </c:pt>
                <c:pt idx="7571">
                  <c:v>94.284999999999997</c:v>
                </c:pt>
                <c:pt idx="7572">
                  <c:v>94.265000000000001</c:v>
                </c:pt>
                <c:pt idx="7573">
                  <c:v>92.802999999999997</c:v>
                </c:pt>
                <c:pt idx="7574">
                  <c:v>93.638999999999996</c:v>
                </c:pt>
                <c:pt idx="7575">
                  <c:v>95.703000000000003</c:v>
                </c:pt>
                <c:pt idx="7576">
                  <c:v>94.777000000000001</c:v>
                </c:pt>
                <c:pt idx="7577">
                  <c:v>94.01</c:v>
                </c:pt>
                <c:pt idx="7578">
                  <c:v>95.254999999999995</c:v>
                </c:pt>
                <c:pt idx="7579">
                  <c:v>92.534999999999997</c:v>
                </c:pt>
                <c:pt idx="7580">
                  <c:v>89.838999999999999</c:v>
                </c:pt>
                <c:pt idx="7581">
                  <c:v>89.259</c:v>
                </c:pt>
                <c:pt idx="7582">
                  <c:v>81.64</c:v>
                </c:pt>
                <c:pt idx="7583">
                  <c:v>79.295000000000002</c:v>
                </c:pt>
                <c:pt idx="7584">
                  <c:v>80.44</c:v>
                </c:pt>
                <c:pt idx="7585">
                  <c:v>75.046999999999997</c:v>
                </c:pt>
                <c:pt idx="7586">
                  <c:v>82.55</c:v>
                </c:pt>
                <c:pt idx="7587">
                  <c:v>82.406000000000006</c:v>
                </c:pt>
                <c:pt idx="7588">
                  <c:v>87.903000000000006</c:v>
                </c:pt>
                <c:pt idx="7589">
                  <c:v>92.058999999999997</c:v>
                </c:pt>
                <c:pt idx="7590">
                  <c:v>95.063000000000002</c:v>
                </c:pt>
                <c:pt idx="7591">
                  <c:v>97.004999999999995</c:v>
                </c:pt>
                <c:pt idx="7592">
                  <c:v>95.042000000000002</c:v>
                </c:pt>
                <c:pt idx="7593">
                  <c:v>96.575000000000003</c:v>
                </c:pt>
                <c:pt idx="7594">
                  <c:v>95.328000000000003</c:v>
                </c:pt>
                <c:pt idx="7595">
                  <c:v>96.888000000000005</c:v>
                </c:pt>
                <c:pt idx="7596">
                  <c:v>96.254999999999995</c:v>
                </c:pt>
                <c:pt idx="7597">
                  <c:v>95.427000000000007</c:v>
                </c:pt>
                <c:pt idx="7598">
                  <c:v>92.974999999999994</c:v>
                </c:pt>
                <c:pt idx="7599">
                  <c:v>93.031999999999996</c:v>
                </c:pt>
                <c:pt idx="7600">
                  <c:v>95.275999999999996</c:v>
                </c:pt>
                <c:pt idx="7601">
                  <c:v>93.13</c:v>
                </c:pt>
                <c:pt idx="7602">
                  <c:v>90.247</c:v>
                </c:pt>
                <c:pt idx="7603">
                  <c:v>90.914000000000001</c:v>
                </c:pt>
                <c:pt idx="7604">
                  <c:v>83.063000000000002</c:v>
                </c:pt>
                <c:pt idx="7605">
                  <c:v>65.265000000000001</c:v>
                </c:pt>
                <c:pt idx="7606">
                  <c:v>76.897999999999996</c:v>
                </c:pt>
                <c:pt idx="7607">
                  <c:v>88.69</c:v>
                </c:pt>
                <c:pt idx="7608">
                  <c:v>89.847999999999999</c:v>
                </c:pt>
                <c:pt idx="7609">
                  <c:v>89.347999999999999</c:v>
                </c:pt>
                <c:pt idx="7610">
                  <c:v>93.474000000000004</c:v>
                </c:pt>
                <c:pt idx="7611">
                  <c:v>94.933000000000007</c:v>
                </c:pt>
                <c:pt idx="7612">
                  <c:v>94.27</c:v>
                </c:pt>
                <c:pt idx="7613">
                  <c:v>95.667000000000002</c:v>
                </c:pt>
                <c:pt idx="7614">
                  <c:v>97.754999999999995</c:v>
                </c:pt>
                <c:pt idx="7615">
                  <c:v>98.742999999999995</c:v>
                </c:pt>
                <c:pt idx="7616">
                  <c:v>99.034999999999997</c:v>
                </c:pt>
                <c:pt idx="7617">
                  <c:v>97.424999999999997</c:v>
                </c:pt>
                <c:pt idx="7618">
                  <c:v>97.466999999999999</c:v>
                </c:pt>
                <c:pt idx="7619">
                  <c:v>95.536000000000001</c:v>
                </c:pt>
                <c:pt idx="7620">
                  <c:v>96.034999999999997</c:v>
                </c:pt>
                <c:pt idx="7621">
                  <c:v>94.691999999999993</c:v>
                </c:pt>
                <c:pt idx="7622">
                  <c:v>91.704999999999998</c:v>
                </c:pt>
                <c:pt idx="7623">
                  <c:v>85.771000000000001</c:v>
                </c:pt>
                <c:pt idx="7624">
                  <c:v>85.588999999999999</c:v>
                </c:pt>
                <c:pt idx="7625">
                  <c:v>87.325999999999993</c:v>
                </c:pt>
                <c:pt idx="7626">
                  <c:v>76.326999999999998</c:v>
                </c:pt>
                <c:pt idx="7627">
                  <c:v>78.111000000000004</c:v>
                </c:pt>
                <c:pt idx="7628">
                  <c:v>82.043000000000006</c:v>
                </c:pt>
                <c:pt idx="7629">
                  <c:v>90.07</c:v>
                </c:pt>
                <c:pt idx="7630">
                  <c:v>93.343999999999994</c:v>
                </c:pt>
                <c:pt idx="7631">
                  <c:v>94.358000000000004</c:v>
                </c:pt>
                <c:pt idx="7632">
                  <c:v>96.507000000000005</c:v>
                </c:pt>
                <c:pt idx="7633">
                  <c:v>97.054000000000002</c:v>
                </c:pt>
                <c:pt idx="7634">
                  <c:v>96.864999999999995</c:v>
                </c:pt>
                <c:pt idx="7635">
                  <c:v>98.238</c:v>
                </c:pt>
                <c:pt idx="7636">
                  <c:v>98.516999999999996</c:v>
                </c:pt>
                <c:pt idx="7637">
                  <c:v>98.111999999999995</c:v>
                </c:pt>
                <c:pt idx="7638">
                  <c:v>98.305000000000007</c:v>
                </c:pt>
                <c:pt idx="7639">
                  <c:v>98.561999999999998</c:v>
                </c:pt>
                <c:pt idx="7640">
                  <c:v>97.894000000000005</c:v>
                </c:pt>
                <c:pt idx="7641">
                  <c:v>97.683000000000007</c:v>
                </c:pt>
                <c:pt idx="7642">
                  <c:v>96.06</c:v>
                </c:pt>
                <c:pt idx="7643">
                  <c:v>93.335999999999999</c:v>
                </c:pt>
                <c:pt idx="7644">
                  <c:v>91.233000000000004</c:v>
                </c:pt>
                <c:pt idx="7645">
                  <c:v>87.299000000000007</c:v>
                </c:pt>
                <c:pt idx="7646">
                  <c:v>81.837999999999994</c:v>
                </c:pt>
                <c:pt idx="7647">
                  <c:v>75.661000000000001</c:v>
                </c:pt>
                <c:pt idx="7648">
                  <c:v>87.013999999999996</c:v>
                </c:pt>
                <c:pt idx="7649">
                  <c:v>89.668999999999997</c:v>
                </c:pt>
                <c:pt idx="7650">
                  <c:v>92.18</c:v>
                </c:pt>
                <c:pt idx="7651">
                  <c:v>93.960999999999999</c:v>
                </c:pt>
                <c:pt idx="7652">
                  <c:v>95.488</c:v>
                </c:pt>
                <c:pt idx="7653">
                  <c:v>97.006</c:v>
                </c:pt>
                <c:pt idx="7654">
                  <c:v>97.706000000000003</c:v>
                </c:pt>
                <c:pt idx="7655">
                  <c:v>98.465000000000003</c:v>
                </c:pt>
                <c:pt idx="7656">
                  <c:v>98.707999999999998</c:v>
                </c:pt>
                <c:pt idx="7657">
                  <c:v>99.292000000000002</c:v>
                </c:pt>
                <c:pt idx="7658">
                  <c:v>99.58</c:v>
                </c:pt>
                <c:pt idx="7659">
                  <c:v>98.983000000000004</c:v>
                </c:pt>
                <c:pt idx="7660">
                  <c:v>98.686999999999998</c:v>
                </c:pt>
                <c:pt idx="7661">
                  <c:v>98.37</c:v>
                </c:pt>
                <c:pt idx="7662">
                  <c:v>97.194999999999993</c:v>
                </c:pt>
                <c:pt idx="7663">
                  <c:v>94.686000000000007</c:v>
                </c:pt>
                <c:pt idx="7664">
                  <c:v>90.808000000000007</c:v>
                </c:pt>
                <c:pt idx="7665">
                  <c:v>91.588999999999999</c:v>
                </c:pt>
                <c:pt idx="7666">
                  <c:v>89.582999999999998</c:v>
                </c:pt>
                <c:pt idx="7667">
                  <c:v>76.738</c:v>
                </c:pt>
                <c:pt idx="7668">
                  <c:v>78.962000000000003</c:v>
                </c:pt>
                <c:pt idx="7669">
                  <c:v>89.028999999999996</c:v>
                </c:pt>
                <c:pt idx="7670">
                  <c:v>89.227000000000004</c:v>
                </c:pt>
                <c:pt idx="7671">
                  <c:v>93.546000000000006</c:v>
                </c:pt>
                <c:pt idx="7672">
                  <c:v>94.820999999999998</c:v>
                </c:pt>
                <c:pt idx="7673">
                  <c:v>97.174000000000007</c:v>
                </c:pt>
                <c:pt idx="7674">
                  <c:v>98.361000000000004</c:v>
                </c:pt>
                <c:pt idx="7675">
                  <c:v>97.248999999999995</c:v>
                </c:pt>
                <c:pt idx="7676">
                  <c:v>97.822999999999993</c:v>
                </c:pt>
                <c:pt idx="7677">
                  <c:v>98.308000000000007</c:v>
                </c:pt>
                <c:pt idx="7678">
                  <c:v>96.403999999999996</c:v>
                </c:pt>
                <c:pt idx="7679">
                  <c:v>96.903000000000006</c:v>
                </c:pt>
                <c:pt idx="7680">
                  <c:v>97.527000000000001</c:v>
                </c:pt>
                <c:pt idx="7681">
                  <c:v>96.085999999999999</c:v>
                </c:pt>
                <c:pt idx="7682">
                  <c:v>96.088999999999999</c:v>
                </c:pt>
                <c:pt idx="7683">
                  <c:v>94.197000000000003</c:v>
                </c:pt>
                <c:pt idx="7684">
                  <c:v>91.180999999999997</c:v>
                </c:pt>
                <c:pt idx="7685">
                  <c:v>90.114000000000004</c:v>
                </c:pt>
                <c:pt idx="7686">
                  <c:v>82.442999999999998</c:v>
                </c:pt>
                <c:pt idx="7687">
                  <c:v>76.512</c:v>
                </c:pt>
                <c:pt idx="7688">
                  <c:v>81.055000000000007</c:v>
                </c:pt>
                <c:pt idx="7689">
                  <c:v>84.381</c:v>
                </c:pt>
                <c:pt idx="7690">
                  <c:v>79.811000000000007</c:v>
                </c:pt>
                <c:pt idx="7691">
                  <c:v>77.826999999999998</c:v>
                </c:pt>
                <c:pt idx="7692">
                  <c:v>93.069000000000003</c:v>
                </c:pt>
                <c:pt idx="7693">
                  <c:v>90.453000000000003</c:v>
                </c:pt>
                <c:pt idx="7694">
                  <c:v>95.498000000000005</c:v>
                </c:pt>
                <c:pt idx="7695">
                  <c:v>92.448999999999998</c:v>
                </c:pt>
                <c:pt idx="7696">
                  <c:v>94.266999999999996</c:v>
                </c:pt>
                <c:pt idx="7697">
                  <c:v>94.813999999999993</c:v>
                </c:pt>
                <c:pt idx="7698">
                  <c:v>97.805000000000007</c:v>
                </c:pt>
                <c:pt idx="7699">
                  <c:v>97.191999999999993</c:v>
                </c:pt>
                <c:pt idx="7700">
                  <c:v>90.881</c:v>
                </c:pt>
                <c:pt idx="7701">
                  <c:v>92.13</c:v>
                </c:pt>
                <c:pt idx="7702">
                  <c:v>92.683999999999997</c:v>
                </c:pt>
                <c:pt idx="7703">
                  <c:v>83.438000000000002</c:v>
                </c:pt>
                <c:pt idx="7704">
                  <c:v>89.88</c:v>
                </c:pt>
                <c:pt idx="7705">
                  <c:v>90.906999999999996</c:v>
                </c:pt>
                <c:pt idx="7706">
                  <c:v>82.113</c:v>
                </c:pt>
                <c:pt idx="7707">
                  <c:v>87.658000000000001</c:v>
                </c:pt>
                <c:pt idx="7708">
                  <c:v>80.47</c:v>
                </c:pt>
                <c:pt idx="7709">
                  <c:v>84.647000000000006</c:v>
                </c:pt>
                <c:pt idx="7710">
                  <c:v>81.957999999999998</c:v>
                </c:pt>
                <c:pt idx="7711">
                  <c:v>87.344999999999999</c:v>
                </c:pt>
                <c:pt idx="7712">
                  <c:v>92.656000000000006</c:v>
                </c:pt>
                <c:pt idx="7713">
                  <c:v>92.097999999999999</c:v>
                </c:pt>
                <c:pt idx="7714">
                  <c:v>88.861000000000004</c:v>
                </c:pt>
                <c:pt idx="7715">
                  <c:v>84.022000000000006</c:v>
                </c:pt>
                <c:pt idx="7716">
                  <c:v>71.200999999999993</c:v>
                </c:pt>
                <c:pt idx="7717">
                  <c:v>91.543000000000006</c:v>
                </c:pt>
                <c:pt idx="7718">
                  <c:v>87.540999999999997</c:v>
                </c:pt>
                <c:pt idx="7719">
                  <c:v>93.347999999999999</c:v>
                </c:pt>
                <c:pt idx="7720">
                  <c:v>85.191000000000003</c:v>
                </c:pt>
                <c:pt idx="7721">
                  <c:v>88.453999999999994</c:v>
                </c:pt>
                <c:pt idx="7722">
                  <c:v>90.224999999999994</c:v>
                </c:pt>
                <c:pt idx="7723">
                  <c:v>94.426000000000002</c:v>
                </c:pt>
                <c:pt idx="7724">
                  <c:v>91.281999999999996</c:v>
                </c:pt>
                <c:pt idx="7725">
                  <c:v>75.816999999999993</c:v>
                </c:pt>
                <c:pt idx="7726">
                  <c:v>49.712000000000003</c:v>
                </c:pt>
                <c:pt idx="7727">
                  <c:v>74.001000000000005</c:v>
                </c:pt>
                <c:pt idx="7728">
                  <c:v>86.391999999999996</c:v>
                </c:pt>
                <c:pt idx="7729">
                  <c:v>67.174000000000007</c:v>
                </c:pt>
                <c:pt idx="7730">
                  <c:v>65.507999999999996</c:v>
                </c:pt>
                <c:pt idx="7731">
                  <c:v>83.986999999999995</c:v>
                </c:pt>
                <c:pt idx="7732">
                  <c:v>66.932000000000002</c:v>
                </c:pt>
                <c:pt idx="7733">
                  <c:v>79.41</c:v>
                </c:pt>
                <c:pt idx="7734">
                  <c:v>90.784000000000006</c:v>
                </c:pt>
                <c:pt idx="7735">
                  <c:v>87.373999999999995</c:v>
                </c:pt>
                <c:pt idx="7736">
                  <c:v>87.478999999999999</c:v>
                </c:pt>
                <c:pt idx="7737">
                  <c:v>91.085999999999999</c:v>
                </c:pt>
                <c:pt idx="7738">
                  <c:v>88.537000000000006</c:v>
                </c:pt>
                <c:pt idx="7739">
                  <c:v>61.320999999999998</c:v>
                </c:pt>
                <c:pt idx="7740">
                  <c:v>72.879000000000005</c:v>
                </c:pt>
                <c:pt idx="7741">
                  <c:v>72.421999999999997</c:v>
                </c:pt>
                <c:pt idx="7742">
                  <c:v>72.27</c:v>
                </c:pt>
                <c:pt idx="7743">
                  <c:v>71.12</c:v>
                </c:pt>
                <c:pt idx="7744">
                  <c:v>79.795000000000002</c:v>
                </c:pt>
                <c:pt idx="7745">
                  <c:v>77.787999999999997</c:v>
                </c:pt>
                <c:pt idx="7746">
                  <c:v>52.328000000000003</c:v>
                </c:pt>
                <c:pt idx="7747">
                  <c:v>80.052999999999997</c:v>
                </c:pt>
                <c:pt idx="7748">
                  <c:v>86.414000000000001</c:v>
                </c:pt>
                <c:pt idx="7749">
                  <c:v>70.298000000000002</c:v>
                </c:pt>
                <c:pt idx="7750">
                  <c:v>82.445999999999998</c:v>
                </c:pt>
                <c:pt idx="7751">
                  <c:v>84.132999999999996</c:v>
                </c:pt>
                <c:pt idx="7752">
                  <c:v>81.701999999999998</c:v>
                </c:pt>
                <c:pt idx="7753">
                  <c:v>81.671000000000006</c:v>
                </c:pt>
                <c:pt idx="7754">
                  <c:v>80.950999999999993</c:v>
                </c:pt>
                <c:pt idx="7755">
                  <c:v>81.471999999999994</c:v>
                </c:pt>
                <c:pt idx="7756">
                  <c:v>81.412000000000006</c:v>
                </c:pt>
                <c:pt idx="7757">
                  <c:v>53.073</c:v>
                </c:pt>
                <c:pt idx="7758">
                  <c:v>58.398000000000003</c:v>
                </c:pt>
                <c:pt idx="7759">
                  <c:v>74.971000000000004</c:v>
                </c:pt>
                <c:pt idx="7760">
                  <c:v>59.774999999999999</c:v>
                </c:pt>
                <c:pt idx="7761">
                  <c:v>79.572999999999993</c:v>
                </c:pt>
                <c:pt idx="7762">
                  <c:v>79.92</c:v>
                </c:pt>
                <c:pt idx="7763">
                  <c:v>74.463999999999999</c:v>
                </c:pt>
                <c:pt idx="7764">
                  <c:v>63.725999999999999</c:v>
                </c:pt>
                <c:pt idx="7765">
                  <c:v>74.662999999999997</c:v>
                </c:pt>
                <c:pt idx="7766">
                  <c:v>80.018000000000001</c:v>
                </c:pt>
                <c:pt idx="7767">
                  <c:v>64.010999999999996</c:v>
                </c:pt>
                <c:pt idx="7768">
                  <c:v>77.861999999999995</c:v>
                </c:pt>
                <c:pt idx="7769">
                  <c:v>71.515000000000001</c:v>
                </c:pt>
                <c:pt idx="7770">
                  <c:v>71.248000000000005</c:v>
                </c:pt>
                <c:pt idx="7771">
                  <c:v>69.697000000000003</c:v>
                </c:pt>
                <c:pt idx="7772">
                  <c:v>73.488</c:v>
                </c:pt>
                <c:pt idx="7773">
                  <c:v>77.549000000000007</c:v>
                </c:pt>
                <c:pt idx="7774">
                  <c:v>74.864999999999995</c:v>
                </c:pt>
                <c:pt idx="7775">
                  <c:v>64.397999999999996</c:v>
                </c:pt>
                <c:pt idx="7776">
                  <c:v>64.006</c:v>
                </c:pt>
                <c:pt idx="7777">
                  <c:v>69.983999999999995</c:v>
                </c:pt>
                <c:pt idx="7778">
                  <c:v>49.689</c:v>
                </c:pt>
                <c:pt idx="7779">
                  <c:v>62.603999999999999</c:v>
                </c:pt>
                <c:pt idx="7780">
                  <c:v>60.655999999999999</c:v>
                </c:pt>
                <c:pt idx="7781">
                  <c:v>64.308000000000007</c:v>
                </c:pt>
                <c:pt idx="7782">
                  <c:v>62.575000000000003</c:v>
                </c:pt>
                <c:pt idx="7783">
                  <c:v>62.317</c:v>
                </c:pt>
                <c:pt idx="7784">
                  <c:v>57.156999999999996</c:v>
                </c:pt>
                <c:pt idx="7785">
                  <c:v>60.78</c:v>
                </c:pt>
                <c:pt idx="7786">
                  <c:v>53.46</c:v>
                </c:pt>
                <c:pt idx="7787">
                  <c:v>59.283999999999999</c:v>
                </c:pt>
                <c:pt idx="7788">
                  <c:v>62.930999999999997</c:v>
                </c:pt>
                <c:pt idx="7789">
                  <c:v>71.340999999999994</c:v>
                </c:pt>
                <c:pt idx="7790">
                  <c:v>69.944999999999993</c:v>
                </c:pt>
                <c:pt idx="7791">
                  <c:v>72.037999999999997</c:v>
                </c:pt>
                <c:pt idx="7792">
                  <c:v>77.572999999999993</c:v>
                </c:pt>
                <c:pt idx="7793">
                  <c:v>79.929000000000002</c:v>
                </c:pt>
                <c:pt idx="7794">
                  <c:v>77.66</c:v>
                </c:pt>
                <c:pt idx="7795">
                  <c:v>77.850999999999999</c:v>
                </c:pt>
                <c:pt idx="7796">
                  <c:v>74.355999999999995</c:v>
                </c:pt>
                <c:pt idx="7797">
                  <c:v>68.97</c:v>
                </c:pt>
                <c:pt idx="7798">
                  <c:v>69.924000000000007</c:v>
                </c:pt>
                <c:pt idx="7799">
                  <c:v>63.5</c:v>
                </c:pt>
                <c:pt idx="7800">
                  <c:v>66.915000000000006</c:v>
                </c:pt>
                <c:pt idx="7801">
                  <c:v>72.983000000000004</c:v>
                </c:pt>
                <c:pt idx="7802">
                  <c:v>70.850999999999999</c:v>
                </c:pt>
                <c:pt idx="7803">
                  <c:v>73.206000000000003</c:v>
                </c:pt>
                <c:pt idx="7804">
                  <c:v>72.150000000000006</c:v>
                </c:pt>
                <c:pt idx="7805">
                  <c:v>72.072999999999993</c:v>
                </c:pt>
                <c:pt idx="7806">
                  <c:v>75.561000000000007</c:v>
                </c:pt>
                <c:pt idx="7807">
                  <c:v>73.790000000000006</c:v>
                </c:pt>
                <c:pt idx="7808">
                  <c:v>68.561999999999998</c:v>
                </c:pt>
                <c:pt idx="7809">
                  <c:v>70.337000000000003</c:v>
                </c:pt>
                <c:pt idx="7810">
                  <c:v>70.119</c:v>
                </c:pt>
                <c:pt idx="7811">
                  <c:v>72.658000000000001</c:v>
                </c:pt>
                <c:pt idx="7812">
                  <c:v>70.320999999999998</c:v>
                </c:pt>
                <c:pt idx="7813">
                  <c:v>68.421999999999997</c:v>
                </c:pt>
                <c:pt idx="7814">
                  <c:v>78.709000000000003</c:v>
                </c:pt>
                <c:pt idx="7815">
                  <c:v>57.784999999999997</c:v>
                </c:pt>
                <c:pt idx="7816">
                  <c:v>74.555999999999997</c:v>
                </c:pt>
                <c:pt idx="7817">
                  <c:v>81.501999999999995</c:v>
                </c:pt>
                <c:pt idx="7818">
                  <c:v>65.418999999999997</c:v>
                </c:pt>
                <c:pt idx="7819">
                  <c:v>76.676000000000002</c:v>
                </c:pt>
                <c:pt idx="7820">
                  <c:v>75.27</c:v>
                </c:pt>
                <c:pt idx="7821">
                  <c:v>59.378999999999998</c:v>
                </c:pt>
                <c:pt idx="7822">
                  <c:v>67.037999999999997</c:v>
                </c:pt>
                <c:pt idx="7823">
                  <c:v>71.498999999999995</c:v>
                </c:pt>
                <c:pt idx="7824">
                  <c:v>72.325000000000003</c:v>
                </c:pt>
                <c:pt idx="7825">
                  <c:v>79.576999999999998</c:v>
                </c:pt>
                <c:pt idx="7826">
                  <c:v>72.807000000000002</c:v>
                </c:pt>
                <c:pt idx="7827">
                  <c:v>55.624000000000002</c:v>
                </c:pt>
                <c:pt idx="7828">
                  <c:v>81.778999999999996</c:v>
                </c:pt>
                <c:pt idx="7829">
                  <c:v>64.113</c:v>
                </c:pt>
                <c:pt idx="7830">
                  <c:v>69.953999999999994</c:v>
                </c:pt>
                <c:pt idx="7831">
                  <c:v>74.512</c:v>
                </c:pt>
                <c:pt idx="7832">
                  <c:v>56.055999999999997</c:v>
                </c:pt>
                <c:pt idx="7833">
                  <c:v>63.598999999999997</c:v>
                </c:pt>
                <c:pt idx="7834">
                  <c:v>78.763999999999996</c:v>
                </c:pt>
                <c:pt idx="7835">
                  <c:v>74.388999999999996</c:v>
                </c:pt>
                <c:pt idx="7836">
                  <c:v>80.319999999999993</c:v>
                </c:pt>
                <c:pt idx="7837">
                  <c:v>83.700999999999993</c:v>
                </c:pt>
                <c:pt idx="7838">
                  <c:v>77.123000000000005</c:v>
                </c:pt>
                <c:pt idx="7839">
                  <c:v>69.426000000000002</c:v>
                </c:pt>
                <c:pt idx="7840">
                  <c:v>78.462000000000003</c:v>
                </c:pt>
                <c:pt idx="7841">
                  <c:v>82.466999999999999</c:v>
                </c:pt>
                <c:pt idx="7842">
                  <c:v>68.144000000000005</c:v>
                </c:pt>
                <c:pt idx="7843">
                  <c:v>82.2</c:v>
                </c:pt>
                <c:pt idx="7844">
                  <c:v>55.084000000000003</c:v>
                </c:pt>
                <c:pt idx="7845">
                  <c:v>80.257999999999996</c:v>
                </c:pt>
                <c:pt idx="7846">
                  <c:v>77.811000000000007</c:v>
                </c:pt>
                <c:pt idx="7847">
                  <c:v>76.349999999999994</c:v>
                </c:pt>
                <c:pt idx="7848">
                  <c:v>76.808000000000007</c:v>
                </c:pt>
                <c:pt idx="7849">
                  <c:v>62.863999999999997</c:v>
                </c:pt>
                <c:pt idx="7850">
                  <c:v>86.042000000000002</c:v>
                </c:pt>
                <c:pt idx="7851">
                  <c:v>83.802000000000007</c:v>
                </c:pt>
                <c:pt idx="7852">
                  <c:v>79.400999999999996</c:v>
                </c:pt>
                <c:pt idx="7853">
                  <c:v>85.236999999999995</c:v>
                </c:pt>
                <c:pt idx="7854">
                  <c:v>75.055999999999997</c:v>
                </c:pt>
                <c:pt idx="7855">
                  <c:v>55.156999999999996</c:v>
                </c:pt>
                <c:pt idx="7856">
                  <c:v>73.558999999999997</c:v>
                </c:pt>
                <c:pt idx="7857">
                  <c:v>79.37</c:v>
                </c:pt>
                <c:pt idx="7858">
                  <c:v>77.706999999999994</c:v>
                </c:pt>
                <c:pt idx="7859">
                  <c:v>66.463999999999999</c:v>
                </c:pt>
                <c:pt idx="7860">
                  <c:v>75.022000000000006</c:v>
                </c:pt>
                <c:pt idx="7861">
                  <c:v>76.239999999999995</c:v>
                </c:pt>
                <c:pt idx="7862">
                  <c:v>67.875</c:v>
                </c:pt>
                <c:pt idx="7863">
                  <c:v>78.372</c:v>
                </c:pt>
                <c:pt idx="7864">
                  <c:v>85.036000000000001</c:v>
                </c:pt>
                <c:pt idx="7865">
                  <c:v>86.549000000000007</c:v>
                </c:pt>
                <c:pt idx="7866">
                  <c:v>89.072000000000003</c:v>
                </c:pt>
                <c:pt idx="7867">
                  <c:v>85.082999999999998</c:v>
                </c:pt>
                <c:pt idx="7868">
                  <c:v>86.063000000000002</c:v>
                </c:pt>
                <c:pt idx="7869">
                  <c:v>80.706999999999994</c:v>
                </c:pt>
                <c:pt idx="7870">
                  <c:v>85.644000000000005</c:v>
                </c:pt>
                <c:pt idx="7871">
                  <c:v>84.587999999999994</c:v>
                </c:pt>
                <c:pt idx="7872">
                  <c:v>80.447999999999993</c:v>
                </c:pt>
                <c:pt idx="7873">
                  <c:v>67.679000000000002</c:v>
                </c:pt>
                <c:pt idx="7874">
                  <c:v>67.103999999999999</c:v>
                </c:pt>
                <c:pt idx="7875">
                  <c:v>84.099000000000004</c:v>
                </c:pt>
                <c:pt idx="7876">
                  <c:v>79.024000000000001</c:v>
                </c:pt>
                <c:pt idx="7877">
                  <c:v>53.963999999999999</c:v>
                </c:pt>
                <c:pt idx="7878">
                  <c:v>68.876000000000005</c:v>
                </c:pt>
                <c:pt idx="7879">
                  <c:v>78.786000000000001</c:v>
                </c:pt>
                <c:pt idx="7880">
                  <c:v>82.97</c:v>
                </c:pt>
                <c:pt idx="7881">
                  <c:v>81.665000000000006</c:v>
                </c:pt>
                <c:pt idx="7882">
                  <c:v>88.122</c:v>
                </c:pt>
                <c:pt idx="7883">
                  <c:v>87.581000000000003</c:v>
                </c:pt>
                <c:pt idx="7884">
                  <c:v>84.06</c:v>
                </c:pt>
                <c:pt idx="7885">
                  <c:v>87.024000000000001</c:v>
                </c:pt>
                <c:pt idx="7886">
                  <c:v>88.602999999999994</c:v>
                </c:pt>
                <c:pt idx="7887">
                  <c:v>87.787999999999997</c:v>
                </c:pt>
                <c:pt idx="7888">
                  <c:v>88.085999999999999</c:v>
                </c:pt>
                <c:pt idx="7889">
                  <c:v>90.111000000000004</c:v>
                </c:pt>
                <c:pt idx="7890">
                  <c:v>89.686999999999998</c:v>
                </c:pt>
                <c:pt idx="7891">
                  <c:v>89.629000000000005</c:v>
                </c:pt>
                <c:pt idx="7892">
                  <c:v>87.206000000000003</c:v>
                </c:pt>
                <c:pt idx="7893">
                  <c:v>83.929000000000002</c:v>
                </c:pt>
                <c:pt idx="7894">
                  <c:v>80.325000000000003</c:v>
                </c:pt>
                <c:pt idx="7895">
                  <c:v>76.95</c:v>
                </c:pt>
                <c:pt idx="7896">
                  <c:v>72.975999999999999</c:v>
                </c:pt>
                <c:pt idx="7897">
                  <c:v>72.22</c:v>
                </c:pt>
                <c:pt idx="7898">
                  <c:v>82.120999999999995</c:v>
                </c:pt>
                <c:pt idx="7899">
                  <c:v>80.414000000000001</c:v>
                </c:pt>
                <c:pt idx="7900">
                  <c:v>77.715000000000003</c:v>
                </c:pt>
                <c:pt idx="7901">
                  <c:v>82.081000000000003</c:v>
                </c:pt>
                <c:pt idx="7902">
                  <c:v>86.019000000000005</c:v>
                </c:pt>
                <c:pt idx="7903">
                  <c:v>87.34</c:v>
                </c:pt>
                <c:pt idx="7904">
                  <c:v>88.906000000000006</c:v>
                </c:pt>
                <c:pt idx="7905">
                  <c:v>89.599000000000004</c:v>
                </c:pt>
                <c:pt idx="7906">
                  <c:v>90.251999999999995</c:v>
                </c:pt>
                <c:pt idx="7907">
                  <c:v>91.63</c:v>
                </c:pt>
                <c:pt idx="7908">
                  <c:v>91.084999999999994</c:v>
                </c:pt>
                <c:pt idx="7909">
                  <c:v>90.456999999999994</c:v>
                </c:pt>
                <c:pt idx="7910">
                  <c:v>90.933000000000007</c:v>
                </c:pt>
                <c:pt idx="7911">
                  <c:v>91.033000000000001</c:v>
                </c:pt>
                <c:pt idx="7912">
                  <c:v>90.378</c:v>
                </c:pt>
                <c:pt idx="7913">
                  <c:v>89.483000000000004</c:v>
                </c:pt>
                <c:pt idx="7914">
                  <c:v>88.855999999999995</c:v>
                </c:pt>
                <c:pt idx="7915">
                  <c:v>84.069000000000003</c:v>
                </c:pt>
                <c:pt idx="7916">
                  <c:v>78.475999999999999</c:v>
                </c:pt>
                <c:pt idx="7917">
                  <c:v>76.986999999999995</c:v>
                </c:pt>
                <c:pt idx="7918">
                  <c:v>78.147000000000006</c:v>
                </c:pt>
                <c:pt idx="7919">
                  <c:v>77.822999999999993</c:v>
                </c:pt>
                <c:pt idx="7920">
                  <c:v>85.706999999999994</c:v>
                </c:pt>
                <c:pt idx="7921">
                  <c:v>86.093000000000004</c:v>
                </c:pt>
                <c:pt idx="7922">
                  <c:v>89.057000000000002</c:v>
                </c:pt>
                <c:pt idx="7923">
                  <c:v>89.173000000000002</c:v>
                </c:pt>
                <c:pt idx="7924">
                  <c:v>89.593000000000004</c:v>
                </c:pt>
                <c:pt idx="7925">
                  <c:v>91.68</c:v>
                </c:pt>
                <c:pt idx="7926">
                  <c:v>91.930999999999997</c:v>
                </c:pt>
                <c:pt idx="7927">
                  <c:v>92.460999999999999</c:v>
                </c:pt>
                <c:pt idx="7928">
                  <c:v>93.588999999999999</c:v>
                </c:pt>
                <c:pt idx="7929">
                  <c:v>92.813000000000002</c:v>
                </c:pt>
                <c:pt idx="7930">
                  <c:v>92.192999999999998</c:v>
                </c:pt>
                <c:pt idx="7931">
                  <c:v>92.406000000000006</c:v>
                </c:pt>
                <c:pt idx="7932">
                  <c:v>90.884</c:v>
                </c:pt>
                <c:pt idx="7933">
                  <c:v>90.713999999999999</c:v>
                </c:pt>
                <c:pt idx="7934">
                  <c:v>90.563999999999993</c:v>
                </c:pt>
                <c:pt idx="7935">
                  <c:v>87.531999999999996</c:v>
                </c:pt>
                <c:pt idx="7936">
                  <c:v>86.727000000000004</c:v>
                </c:pt>
                <c:pt idx="7937">
                  <c:v>86.236000000000004</c:v>
                </c:pt>
                <c:pt idx="7938">
                  <c:v>80.600999999999999</c:v>
                </c:pt>
                <c:pt idx="7939">
                  <c:v>59.048999999999999</c:v>
                </c:pt>
                <c:pt idx="7940">
                  <c:v>84.346000000000004</c:v>
                </c:pt>
                <c:pt idx="7941">
                  <c:v>89.593999999999994</c:v>
                </c:pt>
                <c:pt idx="7942">
                  <c:v>87.594999999999999</c:v>
                </c:pt>
                <c:pt idx="7943">
                  <c:v>92.116</c:v>
                </c:pt>
                <c:pt idx="7944">
                  <c:v>90.805999999999997</c:v>
                </c:pt>
                <c:pt idx="7945">
                  <c:v>94.106999999999999</c:v>
                </c:pt>
                <c:pt idx="7946">
                  <c:v>94.093999999999994</c:v>
                </c:pt>
                <c:pt idx="7947">
                  <c:v>94.367000000000004</c:v>
                </c:pt>
                <c:pt idx="7948">
                  <c:v>92.573999999999998</c:v>
                </c:pt>
                <c:pt idx="7949">
                  <c:v>93.429000000000002</c:v>
                </c:pt>
                <c:pt idx="7950">
                  <c:v>95.944999999999993</c:v>
                </c:pt>
                <c:pt idx="7951">
                  <c:v>94.984999999999999</c:v>
                </c:pt>
                <c:pt idx="7952">
                  <c:v>93.832999999999998</c:v>
                </c:pt>
                <c:pt idx="7953">
                  <c:v>95.09</c:v>
                </c:pt>
                <c:pt idx="7954">
                  <c:v>92.572999999999993</c:v>
                </c:pt>
                <c:pt idx="7955">
                  <c:v>89.484999999999999</c:v>
                </c:pt>
                <c:pt idx="7956">
                  <c:v>88.998999999999995</c:v>
                </c:pt>
                <c:pt idx="7957">
                  <c:v>81.873999999999995</c:v>
                </c:pt>
                <c:pt idx="7958">
                  <c:v>78.832999999999998</c:v>
                </c:pt>
                <c:pt idx="7959">
                  <c:v>79.688000000000002</c:v>
                </c:pt>
                <c:pt idx="7960">
                  <c:v>75.501000000000005</c:v>
                </c:pt>
                <c:pt idx="7961">
                  <c:v>82.551000000000002</c:v>
                </c:pt>
                <c:pt idx="7962">
                  <c:v>82.576999999999998</c:v>
                </c:pt>
                <c:pt idx="7963">
                  <c:v>87.710999999999999</c:v>
                </c:pt>
                <c:pt idx="7964">
                  <c:v>92.352999999999994</c:v>
                </c:pt>
                <c:pt idx="7965">
                  <c:v>95.022999999999996</c:v>
                </c:pt>
                <c:pt idx="7966">
                  <c:v>96.88</c:v>
                </c:pt>
                <c:pt idx="7967">
                  <c:v>95.236000000000004</c:v>
                </c:pt>
                <c:pt idx="7968">
                  <c:v>96.454999999999998</c:v>
                </c:pt>
                <c:pt idx="7969">
                  <c:v>95.311000000000007</c:v>
                </c:pt>
                <c:pt idx="7970">
                  <c:v>97.195999999999998</c:v>
                </c:pt>
                <c:pt idx="7971">
                  <c:v>96.513999999999996</c:v>
                </c:pt>
                <c:pt idx="7972">
                  <c:v>95.337999999999994</c:v>
                </c:pt>
                <c:pt idx="7973">
                  <c:v>92.816000000000003</c:v>
                </c:pt>
                <c:pt idx="7974">
                  <c:v>93.39</c:v>
                </c:pt>
                <c:pt idx="7975">
                  <c:v>95.066999999999993</c:v>
                </c:pt>
                <c:pt idx="7976">
                  <c:v>92.906999999999996</c:v>
                </c:pt>
                <c:pt idx="7977">
                  <c:v>90.555999999999997</c:v>
                </c:pt>
                <c:pt idx="7978">
                  <c:v>91.113</c:v>
                </c:pt>
                <c:pt idx="7979">
                  <c:v>83.206000000000003</c:v>
                </c:pt>
                <c:pt idx="7980">
                  <c:v>62.633000000000003</c:v>
                </c:pt>
                <c:pt idx="7981">
                  <c:v>75.960999999999999</c:v>
                </c:pt>
                <c:pt idx="7982">
                  <c:v>88.617999999999995</c:v>
                </c:pt>
                <c:pt idx="7983">
                  <c:v>89.784000000000006</c:v>
                </c:pt>
                <c:pt idx="7984">
                  <c:v>89.46</c:v>
                </c:pt>
                <c:pt idx="7985">
                  <c:v>93.363</c:v>
                </c:pt>
                <c:pt idx="7986">
                  <c:v>94.876000000000005</c:v>
                </c:pt>
                <c:pt idx="7987">
                  <c:v>94.486999999999995</c:v>
                </c:pt>
                <c:pt idx="7988">
                  <c:v>95.947000000000003</c:v>
                </c:pt>
                <c:pt idx="7989">
                  <c:v>97.616</c:v>
                </c:pt>
                <c:pt idx="7990">
                  <c:v>98.558999999999997</c:v>
                </c:pt>
                <c:pt idx="7991">
                  <c:v>99.19</c:v>
                </c:pt>
                <c:pt idx="7992">
                  <c:v>97.242000000000004</c:v>
                </c:pt>
                <c:pt idx="7993">
                  <c:v>97.341999999999999</c:v>
                </c:pt>
                <c:pt idx="7994">
                  <c:v>95.778999999999996</c:v>
                </c:pt>
                <c:pt idx="7995">
                  <c:v>95.88</c:v>
                </c:pt>
                <c:pt idx="7996">
                  <c:v>94.537000000000006</c:v>
                </c:pt>
                <c:pt idx="7997">
                  <c:v>92.007999999999996</c:v>
                </c:pt>
                <c:pt idx="7998">
                  <c:v>86.308000000000007</c:v>
                </c:pt>
                <c:pt idx="7999">
                  <c:v>85.073999999999998</c:v>
                </c:pt>
                <c:pt idx="8000">
                  <c:v>87.161000000000001</c:v>
                </c:pt>
                <c:pt idx="8001">
                  <c:v>76.709000000000003</c:v>
                </c:pt>
                <c:pt idx="8002">
                  <c:v>78.287000000000006</c:v>
                </c:pt>
                <c:pt idx="8003">
                  <c:v>81.822999999999993</c:v>
                </c:pt>
                <c:pt idx="8004">
                  <c:v>90.174999999999997</c:v>
                </c:pt>
                <c:pt idx="8005">
                  <c:v>93.19</c:v>
                </c:pt>
                <c:pt idx="8006">
                  <c:v>94.334999999999994</c:v>
                </c:pt>
                <c:pt idx="8007">
                  <c:v>96.730999999999995</c:v>
                </c:pt>
                <c:pt idx="8008">
                  <c:v>97.230999999999995</c:v>
                </c:pt>
                <c:pt idx="8009">
                  <c:v>96.774000000000001</c:v>
                </c:pt>
                <c:pt idx="8010">
                  <c:v>98.040999999999997</c:v>
                </c:pt>
                <c:pt idx="8011">
                  <c:v>98.679000000000002</c:v>
                </c:pt>
                <c:pt idx="8012">
                  <c:v>97.933999999999997</c:v>
                </c:pt>
                <c:pt idx="8013">
                  <c:v>98.105000000000004</c:v>
                </c:pt>
                <c:pt idx="8014">
                  <c:v>98.835999999999999</c:v>
                </c:pt>
                <c:pt idx="8015">
                  <c:v>98.197000000000003</c:v>
                </c:pt>
                <c:pt idx="8016">
                  <c:v>97.635999999999996</c:v>
                </c:pt>
                <c:pt idx="8017">
                  <c:v>96.375</c:v>
                </c:pt>
                <c:pt idx="8018">
                  <c:v>93.722999999999999</c:v>
                </c:pt>
                <c:pt idx="8019">
                  <c:v>91.087000000000003</c:v>
                </c:pt>
                <c:pt idx="8020">
                  <c:v>87.24</c:v>
                </c:pt>
                <c:pt idx="8021">
                  <c:v>82.41</c:v>
                </c:pt>
                <c:pt idx="8022">
                  <c:v>75.287999999999997</c:v>
                </c:pt>
                <c:pt idx="8023">
                  <c:v>86.951999999999998</c:v>
                </c:pt>
                <c:pt idx="8024">
                  <c:v>89.545000000000002</c:v>
                </c:pt>
                <c:pt idx="8025">
                  <c:v>92.224000000000004</c:v>
                </c:pt>
                <c:pt idx="8026">
                  <c:v>93.793999999999997</c:v>
                </c:pt>
                <c:pt idx="8027">
                  <c:v>95.671999999999997</c:v>
                </c:pt>
                <c:pt idx="8028">
                  <c:v>97.063000000000002</c:v>
                </c:pt>
                <c:pt idx="8029">
                  <c:v>97.474999999999994</c:v>
                </c:pt>
                <c:pt idx="8030">
                  <c:v>98.23</c:v>
                </c:pt>
                <c:pt idx="8031">
                  <c:v>98.864000000000004</c:v>
                </c:pt>
                <c:pt idx="8032">
                  <c:v>99.066000000000003</c:v>
                </c:pt>
                <c:pt idx="8033">
                  <c:v>99.347999999999999</c:v>
                </c:pt>
                <c:pt idx="8034">
                  <c:v>99.147000000000006</c:v>
                </c:pt>
                <c:pt idx="8035">
                  <c:v>98.885999999999996</c:v>
                </c:pt>
                <c:pt idx="8036">
                  <c:v>98.155000000000001</c:v>
                </c:pt>
                <c:pt idx="8037">
                  <c:v>96.956000000000003</c:v>
                </c:pt>
                <c:pt idx="8038">
                  <c:v>94.855000000000004</c:v>
                </c:pt>
                <c:pt idx="8039">
                  <c:v>90.384</c:v>
                </c:pt>
                <c:pt idx="8040">
                  <c:v>91.313999999999993</c:v>
                </c:pt>
                <c:pt idx="8041">
                  <c:v>89.902000000000001</c:v>
                </c:pt>
                <c:pt idx="8042">
                  <c:v>77.394000000000005</c:v>
                </c:pt>
                <c:pt idx="8043">
                  <c:v>79.730999999999995</c:v>
                </c:pt>
                <c:pt idx="8044">
                  <c:v>89.075999999999993</c:v>
                </c:pt>
                <c:pt idx="8045">
                  <c:v>89.340999999999994</c:v>
                </c:pt>
                <c:pt idx="8046">
                  <c:v>93.498000000000005</c:v>
                </c:pt>
                <c:pt idx="8047">
                  <c:v>94.623999999999995</c:v>
                </c:pt>
                <c:pt idx="8048">
                  <c:v>97.335999999999999</c:v>
                </c:pt>
                <c:pt idx="8049">
                  <c:v>98.221999999999994</c:v>
                </c:pt>
                <c:pt idx="8050">
                  <c:v>97.028999999999996</c:v>
                </c:pt>
                <c:pt idx="8051">
                  <c:v>97.977999999999994</c:v>
                </c:pt>
                <c:pt idx="8052">
                  <c:v>98.519000000000005</c:v>
                </c:pt>
                <c:pt idx="8053">
                  <c:v>96.247</c:v>
                </c:pt>
                <c:pt idx="8054">
                  <c:v>97.269000000000005</c:v>
                </c:pt>
                <c:pt idx="8055">
                  <c:v>97.792000000000002</c:v>
                </c:pt>
                <c:pt idx="8056">
                  <c:v>95.84</c:v>
                </c:pt>
                <c:pt idx="8057">
                  <c:v>95.852999999999994</c:v>
                </c:pt>
                <c:pt idx="8058">
                  <c:v>94.408000000000001</c:v>
                </c:pt>
                <c:pt idx="8059">
                  <c:v>90.799000000000007</c:v>
                </c:pt>
                <c:pt idx="8060">
                  <c:v>89.688000000000002</c:v>
                </c:pt>
                <c:pt idx="8061">
                  <c:v>82.744</c:v>
                </c:pt>
                <c:pt idx="8062">
                  <c:v>75.397999999999996</c:v>
                </c:pt>
                <c:pt idx="8063">
                  <c:v>81.466999999999999</c:v>
                </c:pt>
                <c:pt idx="8064">
                  <c:v>84.16</c:v>
                </c:pt>
                <c:pt idx="8065">
                  <c:v>79.486999999999995</c:v>
                </c:pt>
                <c:pt idx="8066">
                  <c:v>78.263000000000005</c:v>
                </c:pt>
                <c:pt idx="8067">
                  <c:v>92.98</c:v>
                </c:pt>
                <c:pt idx="8068">
                  <c:v>90.736000000000004</c:v>
                </c:pt>
                <c:pt idx="8069">
                  <c:v>95.4</c:v>
                </c:pt>
                <c:pt idx="8070">
                  <c:v>92.227999999999994</c:v>
                </c:pt>
                <c:pt idx="8071">
                  <c:v>94.516000000000005</c:v>
                </c:pt>
                <c:pt idx="8072">
                  <c:v>95.147000000000006</c:v>
                </c:pt>
                <c:pt idx="8073">
                  <c:v>97.646000000000001</c:v>
                </c:pt>
                <c:pt idx="8074">
                  <c:v>96.984999999999999</c:v>
                </c:pt>
                <c:pt idx="8075">
                  <c:v>91.134</c:v>
                </c:pt>
                <c:pt idx="8076">
                  <c:v>91.852000000000004</c:v>
                </c:pt>
                <c:pt idx="8077">
                  <c:v>92.572999999999993</c:v>
                </c:pt>
                <c:pt idx="8078">
                  <c:v>84.21</c:v>
                </c:pt>
                <c:pt idx="8079">
                  <c:v>89.256</c:v>
                </c:pt>
                <c:pt idx="8080">
                  <c:v>90.588999999999999</c:v>
                </c:pt>
                <c:pt idx="8081">
                  <c:v>82.751999999999995</c:v>
                </c:pt>
                <c:pt idx="8082">
                  <c:v>87.887</c:v>
                </c:pt>
                <c:pt idx="8083">
                  <c:v>80.316999999999993</c:v>
                </c:pt>
                <c:pt idx="8084">
                  <c:v>84.724999999999994</c:v>
                </c:pt>
                <c:pt idx="8085">
                  <c:v>82.153000000000006</c:v>
                </c:pt>
                <c:pt idx="8086">
                  <c:v>87.25</c:v>
                </c:pt>
                <c:pt idx="8087">
                  <c:v>92.733000000000004</c:v>
                </c:pt>
                <c:pt idx="8088">
                  <c:v>92.245000000000005</c:v>
                </c:pt>
                <c:pt idx="8089">
                  <c:v>89.010999999999996</c:v>
                </c:pt>
                <c:pt idx="8090">
                  <c:v>84.18</c:v>
                </c:pt>
                <c:pt idx="8091">
                  <c:v>72.83</c:v>
                </c:pt>
                <c:pt idx="8092">
                  <c:v>91.873999999999995</c:v>
                </c:pt>
                <c:pt idx="8093">
                  <c:v>87.281000000000006</c:v>
                </c:pt>
                <c:pt idx="8094">
                  <c:v>93.19</c:v>
                </c:pt>
                <c:pt idx="8095">
                  <c:v>86.022000000000006</c:v>
                </c:pt>
                <c:pt idx="8096">
                  <c:v>88.248000000000005</c:v>
                </c:pt>
                <c:pt idx="8097">
                  <c:v>89.974999999999994</c:v>
                </c:pt>
                <c:pt idx="8098">
                  <c:v>94.741</c:v>
                </c:pt>
                <c:pt idx="8099">
                  <c:v>91.698999999999998</c:v>
                </c:pt>
                <c:pt idx="8100">
                  <c:v>74.927000000000007</c:v>
                </c:pt>
                <c:pt idx="8101">
                  <c:v>61.414000000000001</c:v>
                </c:pt>
                <c:pt idx="8102">
                  <c:v>75.075000000000003</c:v>
                </c:pt>
                <c:pt idx="8103">
                  <c:v>86.412000000000006</c:v>
                </c:pt>
                <c:pt idx="8104">
                  <c:v>66.421999999999997</c:v>
                </c:pt>
                <c:pt idx="8105">
                  <c:v>69.712999999999994</c:v>
                </c:pt>
                <c:pt idx="8106">
                  <c:v>83.885999999999996</c:v>
                </c:pt>
                <c:pt idx="8107">
                  <c:v>69.17</c:v>
                </c:pt>
                <c:pt idx="8108">
                  <c:v>79.58</c:v>
                </c:pt>
                <c:pt idx="8109">
                  <c:v>90.885999999999996</c:v>
                </c:pt>
                <c:pt idx="8110">
                  <c:v>87.094999999999999</c:v>
                </c:pt>
                <c:pt idx="8111">
                  <c:v>87.137</c:v>
                </c:pt>
                <c:pt idx="8112">
                  <c:v>91.08</c:v>
                </c:pt>
                <c:pt idx="8113">
                  <c:v>88.263999999999996</c:v>
                </c:pt>
                <c:pt idx="8114">
                  <c:v>64.414000000000001</c:v>
                </c:pt>
                <c:pt idx="8115">
                  <c:v>73.096999999999994</c:v>
                </c:pt>
                <c:pt idx="8116">
                  <c:v>73.706999999999994</c:v>
                </c:pt>
                <c:pt idx="8117">
                  <c:v>73.83</c:v>
                </c:pt>
                <c:pt idx="8118">
                  <c:v>72.83</c:v>
                </c:pt>
                <c:pt idx="8119">
                  <c:v>80.492000000000004</c:v>
                </c:pt>
                <c:pt idx="8120">
                  <c:v>76.938999999999993</c:v>
                </c:pt>
                <c:pt idx="8121">
                  <c:v>63.063000000000002</c:v>
                </c:pt>
                <c:pt idx="8122">
                  <c:v>80.792000000000002</c:v>
                </c:pt>
                <c:pt idx="8123">
                  <c:v>86.242999999999995</c:v>
                </c:pt>
                <c:pt idx="8124">
                  <c:v>69.881</c:v>
                </c:pt>
                <c:pt idx="8125">
                  <c:v>82.509</c:v>
                </c:pt>
                <c:pt idx="8126">
                  <c:v>84.322000000000003</c:v>
                </c:pt>
                <c:pt idx="8127">
                  <c:v>81.605999999999995</c:v>
                </c:pt>
                <c:pt idx="8128">
                  <c:v>81.331999999999994</c:v>
                </c:pt>
                <c:pt idx="8129">
                  <c:v>80.983000000000004</c:v>
                </c:pt>
                <c:pt idx="8130">
                  <c:v>81.534999999999997</c:v>
                </c:pt>
                <c:pt idx="8131">
                  <c:v>81.314999999999998</c:v>
                </c:pt>
                <c:pt idx="8132">
                  <c:v>39.293999999999997</c:v>
                </c:pt>
                <c:pt idx="8133">
                  <c:v>58.756</c:v>
                </c:pt>
                <c:pt idx="8134">
                  <c:v>74.418999999999997</c:v>
                </c:pt>
                <c:pt idx="8135">
                  <c:v>59.631999999999998</c:v>
                </c:pt>
                <c:pt idx="8136">
                  <c:v>79.426000000000002</c:v>
                </c:pt>
                <c:pt idx="8137">
                  <c:v>80.349999999999994</c:v>
                </c:pt>
                <c:pt idx="8138">
                  <c:v>74.367000000000004</c:v>
                </c:pt>
                <c:pt idx="8139">
                  <c:v>64.442999999999998</c:v>
                </c:pt>
                <c:pt idx="8140">
                  <c:v>75.171000000000006</c:v>
                </c:pt>
                <c:pt idx="8141">
                  <c:v>80.495000000000005</c:v>
                </c:pt>
                <c:pt idx="8142">
                  <c:v>66.253</c:v>
                </c:pt>
                <c:pt idx="8143">
                  <c:v>77.616</c:v>
                </c:pt>
                <c:pt idx="8144">
                  <c:v>71.119</c:v>
                </c:pt>
                <c:pt idx="8145">
                  <c:v>71.616</c:v>
                </c:pt>
                <c:pt idx="8146">
                  <c:v>70.676000000000002</c:v>
                </c:pt>
                <c:pt idx="8147">
                  <c:v>73.138999999999996</c:v>
                </c:pt>
                <c:pt idx="8148">
                  <c:v>76.948999999999998</c:v>
                </c:pt>
                <c:pt idx="8149">
                  <c:v>74.462999999999994</c:v>
                </c:pt>
                <c:pt idx="8150">
                  <c:v>62.706000000000003</c:v>
                </c:pt>
                <c:pt idx="8151">
                  <c:v>62.923000000000002</c:v>
                </c:pt>
                <c:pt idx="8152">
                  <c:v>69.69</c:v>
                </c:pt>
                <c:pt idx="8153">
                  <c:v>48.49</c:v>
                </c:pt>
                <c:pt idx="8154">
                  <c:v>59.793999999999997</c:v>
                </c:pt>
                <c:pt idx="8155">
                  <c:v>57.624000000000002</c:v>
                </c:pt>
                <c:pt idx="8156">
                  <c:v>63.975999999999999</c:v>
                </c:pt>
                <c:pt idx="8157">
                  <c:v>57.572000000000003</c:v>
                </c:pt>
                <c:pt idx="8158">
                  <c:v>53.838999999999999</c:v>
                </c:pt>
                <c:pt idx="8159">
                  <c:v>56.101999999999997</c:v>
                </c:pt>
                <c:pt idx="8160">
                  <c:v>58.628</c:v>
                </c:pt>
                <c:pt idx="8161">
                  <c:v>45.171999999999997</c:v>
                </c:pt>
                <c:pt idx="8162">
                  <c:v>59.691000000000003</c:v>
                </c:pt>
                <c:pt idx="8163">
                  <c:v>61.642000000000003</c:v>
                </c:pt>
                <c:pt idx="8164">
                  <c:v>70.897000000000006</c:v>
                </c:pt>
                <c:pt idx="8165">
                  <c:v>69.531000000000006</c:v>
                </c:pt>
                <c:pt idx="8166">
                  <c:v>71.775999999999996</c:v>
                </c:pt>
                <c:pt idx="8167">
                  <c:v>76.866</c:v>
                </c:pt>
                <c:pt idx="8168">
                  <c:v>79.248999999999995</c:v>
                </c:pt>
                <c:pt idx="8169">
                  <c:v>77.096000000000004</c:v>
                </c:pt>
                <c:pt idx="8170">
                  <c:v>77.158000000000001</c:v>
                </c:pt>
                <c:pt idx="8171">
                  <c:v>73.361000000000004</c:v>
                </c:pt>
                <c:pt idx="8172">
                  <c:v>67.942999999999998</c:v>
                </c:pt>
                <c:pt idx="8173">
                  <c:v>69.564999999999998</c:v>
                </c:pt>
                <c:pt idx="8174">
                  <c:v>63.228999999999999</c:v>
                </c:pt>
                <c:pt idx="8175">
                  <c:v>67.162000000000006</c:v>
                </c:pt>
                <c:pt idx="8176">
                  <c:v>73.450999999999993</c:v>
                </c:pt>
                <c:pt idx="8177">
                  <c:v>71.004999999999995</c:v>
                </c:pt>
                <c:pt idx="8178">
                  <c:v>73.027000000000001</c:v>
                </c:pt>
                <c:pt idx="8179">
                  <c:v>73.177999999999997</c:v>
                </c:pt>
                <c:pt idx="8180">
                  <c:v>72.56</c:v>
                </c:pt>
                <c:pt idx="8181">
                  <c:v>75.635999999999996</c:v>
                </c:pt>
                <c:pt idx="8182">
                  <c:v>74.656999999999996</c:v>
                </c:pt>
                <c:pt idx="8183">
                  <c:v>70.372</c:v>
                </c:pt>
                <c:pt idx="8184">
                  <c:v>70.349000000000004</c:v>
                </c:pt>
                <c:pt idx="8185">
                  <c:v>70.364000000000004</c:v>
                </c:pt>
                <c:pt idx="8186">
                  <c:v>72.644999999999996</c:v>
                </c:pt>
                <c:pt idx="8187">
                  <c:v>70.007000000000005</c:v>
                </c:pt>
                <c:pt idx="8188">
                  <c:v>67.412000000000006</c:v>
                </c:pt>
                <c:pt idx="8189">
                  <c:v>78.525000000000006</c:v>
                </c:pt>
                <c:pt idx="8190">
                  <c:v>61.331000000000003</c:v>
                </c:pt>
                <c:pt idx="8191">
                  <c:v>74.367000000000004</c:v>
                </c:pt>
                <c:pt idx="8192">
                  <c:v>81.507999999999996</c:v>
                </c:pt>
                <c:pt idx="8193">
                  <c:v>65.519000000000005</c:v>
                </c:pt>
                <c:pt idx="8194">
                  <c:v>76.843000000000004</c:v>
                </c:pt>
                <c:pt idx="8195">
                  <c:v>75.323999999999998</c:v>
                </c:pt>
                <c:pt idx="8196">
                  <c:v>57.563000000000002</c:v>
                </c:pt>
                <c:pt idx="8197">
                  <c:v>67.069000000000003</c:v>
                </c:pt>
                <c:pt idx="8198">
                  <c:v>71.212999999999994</c:v>
                </c:pt>
                <c:pt idx="8199">
                  <c:v>71.290999999999997</c:v>
                </c:pt>
                <c:pt idx="8200">
                  <c:v>79.552999999999997</c:v>
                </c:pt>
                <c:pt idx="8201">
                  <c:v>73.12</c:v>
                </c:pt>
                <c:pt idx="8202">
                  <c:v>59.889000000000003</c:v>
                </c:pt>
                <c:pt idx="8203">
                  <c:v>82.111000000000004</c:v>
                </c:pt>
                <c:pt idx="8204">
                  <c:v>67.376999999999995</c:v>
                </c:pt>
                <c:pt idx="8205">
                  <c:v>69.537999999999997</c:v>
                </c:pt>
                <c:pt idx="8206">
                  <c:v>74.846999999999994</c:v>
                </c:pt>
                <c:pt idx="8207">
                  <c:v>52.521999999999998</c:v>
                </c:pt>
                <c:pt idx="8208">
                  <c:v>61.594999999999999</c:v>
                </c:pt>
                <c:pt idx="8209">
                  <c:v>79.067999999999998</c:v>
                </c:pt>
                <c:pt idx="8210">
                  <c:v>74.956999999999994</c:v>
                </c:pt>
                <c:pt idx="8211">
                  <c:v>80.126000000000005</c:v>
                </c:pt>
                <c:pt idx="8212">
                  <c:v>83.81</c:v>
                </c:pt>
                <c:pt idx="8213">
                  <c:v>77.331999999999994</c:v>
                </c:pt>
                <c:pt idx="8214">
                  <c:v>67.382999999999996</c:v>
                </c:pt>
                <c:pt idx="8215">
                  <c:v>78.007999999999996</c:v>
                </c:pt>
                <c:pt idx="8216">
                  <c:v>82.656000000000006</c:v>
                </c:pt>
                <c:pt idx="8217">
                  <c:v>66.739000000000004</c:v>
                </c:pt>
                <c:pt idx="8218">
                  <c:v>82.117999999999995</c:v>
                </c:pt>
                <c:pt idx="8219">
                  <c:v>49.683</c:v>
                </c:pt>
                <c:pt idx="8220">
                  <c:v>80.528999999999996</c:v>
                </c:pt>
                <c:pt idx="8221">
                  <c:v>77.843000000000004</c:v>
                </c:pt>
                <c:pt idx="8222">
                  <c:v>76.754999999999995</c:v>
                </c:pt>
                <c:pt idx="8223">
                  <c:v>76.430000000000007</c:v>
                </c:pt>
                <c:pt idx="8224">
                  <c:v>65.242999999999995</c:v>
                </c:pt>
                <c:pt idx="8225">
                  <c:v>85.831999999999994</c:v>
                </c:pt>
                <c:pt idx="8226">
                  <c:v>83.891999999999996</c:v>
                </c:pt>
                <c:pt idx="8227">
                  <c:v>79.680999999999997</c:v>
                </c:pt>
                <c:pt idx="8228">
                  <c:v>85.233000000000004</c:v>
                </c:pt>
                <c:pt idx="8229">
                  <c:v>74.421000000000006</c:v>
                </c:pt>
                <c:pt idx="8230">
                  <c:v>52.887999999999998</c:v>
                </c:pt>
                <c:pt idx="8231">
                  <c:v>73.986999999999995</c:v>
                </c:pt>
                <c:pt idx="8232">
                  <c:v>79.075999999999993</c:v>
                </c:pt>
                <c:pt idx="8233">
                  <c:v>76.905000000000001</c:v>
                </c:pt>
                <c:pt idx="8234">
                  <c:v>67.338999999999999</c:v>
                </c:pt>
                <c:pt idx="8235">
                  <c:v>74.072000000000003</c:v>
                </c:pt>
                <c:pt idx="8236">
                  <c:v>75.367000000000004</c:v>
                </c:pt>
                <c:pt idx="8237">
                  <c:v>65.567999999999998</c:v>
                </c:pt>
                <c:pt idx="8238">
                  <c:v>77.966999999999999</c:v>
                </c:pt>
                <c:pt idx="8239">
                  <c:v>85.296000000000006</c:v>
                </c:pt>
                <c:pt idx="8240">
                  <c:v>86.673000000000002</c:v>
                </c:pt>
                <c:pt idx="8241">
                  <c:v>88.837999999999994</c:v>
                </c:pt>
                <c:pt idx="8242">
                  <c:v>84.811000000000007</c:v>
                </c:pt>
                <c:pt idx="8243">
                  <c:v>85.966999999999999</c:v>
                </c:pt>
                <c:pt idx="8244">
                  <c:v>80.052000000000007</c:v>
                </c:pt>
                <c:pt idx="8245">
                  <c:v>85.275000000000006</c:v>
                </c:pt>
                <c:pt idx="8246">
                  <c:v>84.534999999999997</c:v>
                </c:pt>
                <c:pt idx="8247">
                  <c:v>80.212000000000003</c:v>
                </c:pt>
                <c:pt idx="8248">
                  <c:v>68.843000000000004</c:v>
                </c:pt>
                <c:pt idx="8249">
                  <c:v>68.453999999999994</c:v>
                </c:pt>
                <c:pt idx="8250">
                  <c:v>84.391999999999996</c:v>
                </c:pt>
                <c:pt idx="8251">
                  <c:v>78.956000000000003</c:v>
                </c:pt>
                <c:pt idx="8252">
                  <c:v>46.082000000000001</c:v>
                </c:pt>
                <c:pt idx="8253">
                  <c:v>68.570999999999998</c:v>
                </c:pt>
                <c:pt idx="8254">
                  <c:v>78.137</c:v>
                </c:pt>
                <c:pt idx="8255">
                  <c:v>82.795000000000002</c:v>
                </c:pt>
                <c:pt idx="8256">
                  <c:v>81.911000000000001</c:v>
                </c:pt>
                <c:pt idx="8257">
                  <c:v>88.230999999999995</c:v>
                </c:pt>
                <c:pt idx="8258">
                  <c:v>87.596000000000004</c:v>
                </c:pt>
                <c:pt idx="8259">
                  <c:v>84.198999999999998</c:v>
                </c:pt>
                <c:pt idx="8260">
                  <c:v>87.155000000000001</c:v>
                </c:pt>
                <c:pt idx="8261">
                  <c:v>88.480999999999995</c:v>
                </c:pt>
                <c:pt idx="8262">
                  <c:v>87.521000000000001</c:v>
                </c:pt>
                <c:pt idx="8263">
                  <c:v>88.143000000000001</c:v>
                </c:pt>
                <c:pt idx="8264">
                  <c:v>89.831000000000003</c:v>
                </c:pt>
                <c:pt idx="8265">
                  <c:v>89.379000000000005</c:v>
                </c:pt>
                <c:pt idx="8266">
                  <c:v>89.724999999999994</c:v>
                </c:pt>
                <c:pt idx="8267">
                  <c:v>87.27</c:v>
                </c:pt>
                <c:pt idx="8268">
                  <c:v>83.635000000000005</c:v>
                </c:pt>
                <c:pt idx="8269">
                  <c:v>80.061999999999998</c:v>
                </c:pt>
                <c:pt idx="8270">
                  <c:v>77.129000000000005</c:v>
                </c:pt>
                <c:pt idx="8271">
                  <c:v>72.334999999999994</c:v>
                </c:pt>
                <c:pt idx="8272">
                  <c:v>72.421999999999997</c:v>
                </c:pt>
                <c:pt idx="8273">
                  <c:v>82.204999999999998</c:v>
                </c:pt>
                <c:pt idx="8274">
                  <c:v>80.492999999999995</c:v>
                </c:pt>
                <c:pt idx="8275">
                  <c:v>78.322000000000003</c:v>
                </c:pt>
                <c:pt idx="8276">
                  <c:v>82.701999999999998</c:v>
                </c:pt>
                <c:pt idx="8277">
                  <c:v>86.299000000000007</c:v>
                </c:pt>
                <c:pt idx="8278">
                  <c:v>87.31</c:v>
                </c:pt>
                <c:pt idx="8279">
                  <c:v>88.796999999999997</c:v>
                </c:pt>
                <c:pt idx="8280">
                  <c:v>89.805000000000007</c:v>
                </c:pt>
                <c:pt idx="8281">
                  <c:v>90.141000000000005</c:v>
                </c:pt>
                <c:pt idx="8282">
                  <c:v>91.52</c:v>
                </c:pt>
                <c:pt idx="8283">
                  <c:v>91.260999999999996</c:v>
                </c:pt>
                <c:pt idx="8284">
                  <c:v>90.388000000000005</c:v>
                </c:pt>
                <c:pt idx="8285">
                  <c:v>90.849000000000004</c:v>
                </c:pt>
                <c:pt idx="8286">
                  <c:v>91.263999999999996</c:v>
                </c:pt>
                <c:pt idx="8287">
                  <c:v>90.635999999999996</c:v>
                </c:pt>
                <c:pt idx="8288">
                  <c:v>89.337000000000003</c:v>
                </c:pt>
                <c:pt idx="8289">
                  <c:v>88.679000000000002</c:v>
                </c:pt>
                <c:pt idx="8290">
                  <c:v>84.296999999999997</c:v>
                </c:pt>
                <c:pt idx="8291">
                  <c:v>78.176000000000002</c:v>
                </c:pt>
                <c:pt idx="8292">
                  <c:v>76.534000000000006</c:v>
                </c:pt>
                <c:pt idx="8293">
                  <c:v>78.215999999999994</c:v>
                </c:pt>
                <c:pt idx="8294">
                  <c:v>78.194999999999993</c:v>
                </c:pt>
                <c:pt idx="8295">
                  <c:v>85.775999999999996</c:v>
                </c:pt>
                <c:pt idx="8296">
                  <c:v>86.408000000000001</c:v>
                </c:pt>
                <c:pt idx="8297">
                  <c:v>89.168000000000006</c:v>
                </c:pt>
                <c:pt idx="8298">
                  <c:v>89.132999999999996</c:v>
                </c:pt>
                <c:pt idx="8299">
                  <c:v>89.477999999999994</c:v>
                </c:pt>
                <c:pt idx="8300">
                  <c:v>91.897000000000006</c:v>
                </c:pt>
                <c:pt idx="8301">
                  <c:v>91.8</c:v>
                </c:pt>
                <c:pt idx="8302">
                  <c:v>92.337999999999994</c:v>
                </c:pt>
                <c:pt idx="8303">
                  <c:v>93.837999999999994</c:v>
                </c:pt>
                <c:pt idx="8304">
                  <c:v>93.082999999999998</c:v>
                </c:pt>
                <c:pt idx="8305">
                  <c:v>92.138999999999996</c:v>
                </c:pt>
                <c:pt idx="8306">
                  <c:v>92.320999999999998</c:v>
                </c:pt>
                <c:pt idx="8307">
                  <c:v>91.100999999999999</c:v>
                </c:pt>
                <c:pt idx="8308">
                  <c:v>90.465000000000003</c:v>
                </c:pt>
                <c:pt idx="8309">
                  <c:v>90.435000000000002</c:v>
                </c:pt>
                <c:pt idx="8310">
                  <c:v>87.870999999999995</c:v>
                </c:pt>
                <c:pt idx="8311">
                  <c:v>86.649000000000001</c:v>
                </c:pt>
                <c:pt idx="8312">
                  <c:v>86.180999999999997</c:v>
                </c:pt>
                <c:pt idx="8313">
                  <c:v>81.033000000000001</c:v>
                </c:pt>
                <c:pt idx="8314">
                  <c:v>52.468000000000004</c:v>
                </c:pt>
                <c:pt idx="8315">
                  <c:v>84.129000000000005</c:v>
                </c:pt>
                <c:pt idx="8316">
                  <c:v>89.346999999999994</c:v>
                </c:pt>
                <c:pt idx="8317">
                  <c:v>87.662999999999997</c:v>
                </c:pt>
                <c:pt idx="8318">
                  <c:v>91.99</c:v>
                </c:pt>
                <c:pt idx="8319">
                  <c:v>90.608000000000004</c:v>
                </c:pt>
                <c:pt idx="8320">
                  <c:v>94.171000000000006</c:v>
                </c:pt>
                <c:pt idx="8321">
                  <c:v>93.875</c:v>
                </c:pt>
                <c:pt idx="8322">
                  <c:v>94.275000000000006</c:v>
                </c:pt>
                <c:pt idx="8323">
                  <c:v>92.811000000000007</c:v>
                </c:pt>
                <c:pt idx="8324">
                  <c:v>93.63</c:v>
                </c:pt>
                <c:pt idx="8325">
                  <c:v>95.760999999999996</c:v>
                </c:pt>
                <c:pt idx="8326">
                  <c:v>94.769000000000005</c:v>
                </c:pt>
                <c:pt idx="8327">
                  <c:v>94.033000000000001</c:v>
                </c:pt>
                <c:pt idx="8328">
                  <c:v>94.875</c:v>
                </c:pt>
                <c:pt idx="8329">
                  <c:v>92.293999999999997</c:v>
                </c:pt>
                <c:pt idx="8330">
                  <c:v>89.710999999999999</c:v>
                </c:pt>
                <c:pt idx="8331">
                  <c:v>89.191000000000003</c:v>
                </c:pt>
                <c:pt idx="8332">
                  <c:v>81.537000000000006</c:v>
                </c:pt>
                <c:pt idx="8333">
                  <c:v>79.650999999999996</c:v>
                </c:pt>
                <c:pt idx="8334">
                  <c:v>80.596000000000004</c:v>
                </c:pt>
                <c:pt idx="8335">
                  <c:v>75.382999999999996</c:v>
                </c:pt>
                <c:pt idx="8336">
                  <c:v>82.29</c:v>
                </c:pt>
                <c:pt idx="8337">
                  <c:v>82.72</c:v>
                </c:pt>
                <c:pt idx="8338">
                  <c:v>87.558000000000007</c:v>
                </c:pt>
                <c:pt idx="8339">
                  <c:v>92.203999999999994</c:v>
                </c:pt>
                <c:pt idx="8340">
                  <c:v>95.143000000000001</c:v>
                </c:pt>
                <c:pt idx="8341">
                  <c:v>97.093999999999994</c:v>
                </c:pt>
                <c:pt idx="8342">
                  <c:v>95.12</c:v>
                </c:pt>
                <c:pt idx="8343">
                  <c:v>96.606999999999999</c:v>
                </c:pt>
                <c:pt idx="8344">
                  <c:v>95.378</c:v>
                </c:pt>
                <c:pt idx="8345">
                  <c:v>96.983999999999995</c:v>
                </c:pt>
                <c:pt idx="8346">
                  <c:v>96.313000000000002</c:v>
                </c:pt>
                <c:pt idx="8347">
                  <c:v>95.432000000000002</c:v>
                </c:pt>
                <c:pt idx="8348">
                  <c:v>92.5</c:v>
                </c:pt>
                <c:pt idx="8349">
                  <c:v>93.090999999999994</c:v>
                </c:pt>
                <c:pt idx="8350">
                  <c:v>95.316999999999993</c:v>
                </c:pt>
                <c:pt idx="8351">
                  <c:v>93.111000000000004</c:v>
                </c:pt>
                <c:pt idx="8352">
                  <c:v>90.265000000000001</c:v>
                </c:pt>
                <c:pt idx="8353">
                  <c:v>90.959000000000003</c:v>
                </c:pt>
                <c:pt idx="8354">
                  <c:v>83.146000000000001</c:v>
                </c:pt>
                <c:pt idx="8355">
                  <c:v>65.427999999999997</c:v>
                </c:pt>
                <c:pt idx="8356">
                  <c:v>76.069000000000003</c:v>
                </c:pt>
                <c:pt idx="8357">
                  <c:v>88.575999999999993</c:v>
                </c:pt>
                <c:pt idx="8358">
                  <c:v>89.602999999999994</c:v>
                </c:pt>
                <c:pt idx="8359">
                  <c:v>89.441000000000003</c:v>
                </c:pt>
                <c:pt idx="8360">
                  <c:v>93.575999999999993</c:v>
                </c:pt>
                <c:pt idx="8361">
                  <c:v>95.004000000000005</c:v>
                </c:pt>
                <c:pt idx="8362">
                  <c:v>94.337999999999994</c:v>
                </c:pt>
                <c:pt idx="8363">
                  <c:v>95.685000000000002</c:v>
                </c:pt>
                <c:pt idx="8364">
                  <c:v>97.82</c:v>
                </c:pt>
                <c:pt idx="8365">
                  <c:v>98.385000000000005</c:v>
                </c:pt>
                <c:pt idx="8366">
                  <c:v>98.977000000000004</c:v>
                </c:pt>
                <c:pt idx="8367">
                  <c:v>97.403999999999996</c:v>
                </c:pt>
                <c:pt idx="8368">
                  <c:v>97.540999999999997</c:v>
                </c:pt>
                <c:pt idx="8369">
                  <c:v>95.653000000000006</c:v>
                </c:pt>
                <c:pt idx="8370">
                  <c:v>96.147000000000006</c:v>
                </c:pt>
                <c:pt idx="8371">
                  <c:v>94.763000000000005</c:v>
                </c:pt>
                <c:pt idx="8372">
                  <c:v>91.786000000000001</c:v>
                </c:pt>
                <c:pt idx="8373">
                  <c:v>85.968000000000004</c:v>
                </c:pt>
                <c:pt idx="8374">
                  <c:v>85.578000000000003</c:v>
                </c:pt>
                <c:pt idx="8375">
                  <c:v>86.784999999999997</c:v>
                </c:pt>
                <c:pt idx="8376">
                  <c:v>75.686999999999998</c:v>
                </c:pt>
                <c:pt idx="8377">
                  <c:v>78.391000000000005</c:v>
                </c:pt>
                <c:pt idx="8378">
                  <c:v>82.227999999999994</c:v>
                </c:pt>
                <c:pt idx="8379">
                  <c:v>90.096000000000004</c:v>
                </c:pt>
                <c:pt idx="8380">
                  <c:v>93.399000000000001</c:v>
                </c:pt>
                <c:pt idx="8381">
                  <c:v>94.409000000000006</c:v>
                </c:pt>
                <c:pt idx="8382">
                  <c:v>96.614999999999995</c:v>
                </c:pt>
                <c:pt idx="8383">
                  <c:v>97.1</c:v>
                </c:pt>
                <c:pt idx="8384">
                  <c:v>96.938000000000002</c:v>
                </c:pt>
                <c:pt idx="8385">
                  <c:v>97.876999999999995</c:v>
                </c:pt>
                <c:pt idx="8386">
                  <c:v>98.528000000000006</c:v>
                </c:pt>
                <c:pt idx="8387">
                  <c:v>98.146000000000001</c:v>
                </c:pt>
                <c:pt idx="8388">
                  <c:v>98.353999999999999</c:v>
                </c:pt>
                <c:pt idx="8389">
                  <c:v>98.65</c:v>
                </c:pt>
                <c:pt idx="8390">
                  <c:v>97.98</c:v>
                </c:pt>
                <c:pt idx="8391">
                  <c:v>97.789000000000001</c:v>
                </c:pt>
                <c:pt idx="8392">
                  <c:v>96.149000000000001</c:v>
                </c:pt>
                <c:pt idx="8393">
                  <c:v>93.52</c:v>
                </c:pt>
                <c:pt idx="8394">
                  <c:v>91.367999999999995</c:v>
                </c:pt>
                <c:pt idx="8395">
                  <c:v>86.998999999999995</c:v>
                </c:pt>
                <c:pt idx="8396">
                  <c:v>81.834000000000003</c:v>
                </c:pt>
                <c:pt idx="8397">
                  <c:v>75.539000000000001</c:v>
                </c:pt>
                <c:pt idx="8398">
                  <c:v>87.046999999999997</c:v>
                </c:pt>
                <c:pt idx="8399">
                  <c:v>89.697000000000003</c:v>
                </c:pt>
                <c:pt idx="8400">
                  <c:v>92.122</c:v>
                </c:pt>
                <c:pt idx="8401">
                  <c:v>94.028999999999996</c:v>
                </c:pt>
                <c:pt idx="8402">
                  <c:v>95.599000000000004</c:v>
                </c:pt>
                <c:pt idx="8403">
                  <c:v>96.924999999999997</c:v>
                </c:pt>
                <c:pt idx="8404">
                  <c:v>97.665000000000006</c:v>
                </c:pt>
                <c:pt idx="8405">
                  <c:v>98.522999999999996</c:v>
                </c:pt>
                <c:pt idx="8406">
                  <c:v>98.786000000000001</c:v>
                </c:pt>
                <c:pt idx="8407">
                  <c:v>99.364000000000004</c:v>
                </c:pt>
                <c:pt idx="8408">
                  <c:v>99.617999999999995</c:v>
                </c:pt>
                <c:pt idx="8409">
                  <c:v>99.040999999999997</c:v>
                </c:pt>
                <c:pt idx="8410">
                  <c:v>98.75</c:v>
                </c:pt>
                <c:pt idx="8411">
                  <c:v>98.411000000000001</c:v>
                </c:pt>
                <c:pt idx="8412">
                  <c:v>96.816999999999993</c:v>
                </c:pt>
                <c:pt idx="8413">
                  <c:v>94.662000000000006</c:v>
                </c:pt>
                <c:pt idx="8414">
                  <c:v>90.911000000000001</c:v>
                </c:pt>
                <c:pt idx="8415">
                  <c:v>91.738</c:v>
                </c:pt>
                <c:pt idx="8416">
                  <c:v>89.783000000000001</c:v>
                </c:pt>
                <c:pt idx="8417">
                  <c:v>76.043999999999997</c:v>
                </c:pt>
                <c:pt idx="8418">
                  <c:v>78.468999999999994</c:v>
                </c:pt>
                <c:pt idx="8419">
                  <c:v>88.992999999999995</c:v>
                </c:pt>
                <c:pt idx="8420">
                  <c:v>89.052000000000007</c:v>
                </c:pt>
                <c:pt idx="8421">
                  <c:v>93.569000000000003</c:v>
                </c:pt>
                <c:pt idx="8422">
                  <c:v>94.444999999999993</c:v>
                </c:pt>
                <c:pt idx="8423">
                  <c:v>97.17</c:v>
                </c:pt>
                <c:pt idx="8424">
                  <c:v>98.369</c:v>
                </c:pt>
                <c:pt idx="8425">
                  <c:v>97.269000000000005</c:v>
                </c:pt>
                <c:pt idx="8426">
                  <c:v>97.828000000000003</c:v>
                </c:pt>
                <c:pt idx="8427">
                  <c:v>98.326999999999998</c:v>
                </c:pt>
                <c:pt idx="8428">
                  <c:v>96.44</c:v>
                </c:pt>
                <c:pt idx="8429">
                  <c:v>96.950999999999993</c:v>
                </c:pt>
                <c:pt idx="8430">
                  <c:v>97.581999999999994</c:v>
                </c:pt>
                <c:pt idx="8431">
                  <c:v>96.111000000000004</c:v>
                </c:pt>
                <c:pt idx="8432">
                  <c:v>95.626999999999995</c:v>
                </c:pt>
                <c:pt idx="8433">
                  <c:v>94.259</c:v>
                </c:pt>
                <c:pt idx="8434">
                  <c:v>91.195999999999998</c:v>
                </c:pt>
                <c:pt idx="8435">
                  <c:v>90.094999999999999</c:v>
                </c:pt>
                <c:pt idx="8436">
                  <c:v>82.489000000000004</c:v>
                </c:pt>
                <c:pt idx="8437">
                  <c:v>76.638999999999996</c:v>
                </c:pt>
                <c:pt idx="8438">
                  <c:v>81.2</c:v>
                </c:pt>
                <c:pt idx="8439">
                  <c:v>84.606999999999999</c:v>
                </c:pt>
                <c:pt idx="8440">
                  <c:v>79.721999999999994</c:v>
                </c:pt>
                <c:pt idx="8441">
                  <c:v>77.498000000000005</c:v>
                </c:pt>
                <c:pt idx="8442">
                  <c:v>92.805000000000007</c:v>
                </c:pt>
                <c:pt idx="8443">
                  <c:v>90.522999999999996</c:v>
                </c:pt>
                <c:pt idx="8444">
                  <c:v>95.537999999999997</c:v>
                </c:pt>
                <c:pt idx="8445">
                  <c:v>92.441000000000003</c:v>
                </c:pt>
                <c:pt idx="8446">
                  <c:v>94.277000000000001</c:v>
                </c:pt>
                <c:pt idx="8447">
                  <c:v>94.838999999999999</c:v>
                </c:pt>
                <c:pt idx="8448">
                  <c:v>97.849000000000004</c:v>
                </c:pt>
                <c:pt idx="8449">
                  <c:v>96.856999999999999</c:v>
                </c:pt>
                <c:pt idx="8450">
                  <c:v>90.828000000000003</c:v>
                </c:pt>
                <c:pt idx="8451">
                  <c:v>92.176000000000002</c:v>
                </c:pt>
                <c:pt idx="8452">
                  <c:v>92.822999999999993</c:v>
                </c:pt>
                <c:pt idx="8453">
                  <c:v>83.7</c:v>
                </c:pt>
                <c:pt idx="8454">
                  <c:v>89.926000000000002</c:v>
                </c:pt>
                <c:pt idx="8455">
                  <c:v>90.941999999999993</c:v>
                </c:pt>
                <c:pt idx="8456">
                  <c:v>82.135999999999996</c:v>
                </c:pt>
                <c:pt idx="8457">
                  <c:v>87.688000000000002</c:v>
                </c:pt>
                <c:pt idx="8458">
                  <c:v>80.206999999999994</c:v>
                </c:pt>
                <c:pt idx="8459">
                  <c:v>84.816000000000003</c:v>
                </c:pt>
                <c:pt idx="8460">
                  <c:v>82.347999999999999</c:v>
                </c:pt>
                <c:pt idx="8461">
                  <c:v>87.477000000000004</c:v>
                </c:pt>
                <c:pt idx="8462">
                  <c:v>92.73</c:v>
                </c:pt>
                <c:pt idx="8463">
                  <c:v>92.156000000000006</c:v>
                </c:pt>
                <c:pt idx="8464">
                  <c:v>88.956999999999994</c:v>
                </c:pt>
                <c:pt idx="8465">
                  <c:v>84.218000000000004</c:v>
                </c:pt>
                <c:pt idx="8466">
                  <c:v>72.239999999999995</c:v>
                </c:pt>
                <c:pt idx="8467">
                  <c:v>91.641000000000005</c:v>
                </c:pt>
                <c:pt idx="8468">
                  <c:v>87.778999999999996</c:v>
                </c:pt>
                <c:pt idx="8469">
                  <c:v>93.003</c:v>
                </c:pt>
                <c:pt idx="8470">
                  <c:v>85.450999999999993</c:v>
                </c:pt>
                <c:pt idx="8471">
                  <c:v>88.641999999999996</c:v>
                </c:pt>
                <c:pt idx="8472">
                  <c:v>90.36</c:v>
                </c:pt>
                <c:pt idx="8473">
                  <c:v>94.483000000000004</c:v>
                </c:pt>
                <c:pt idx="8474">
                  <c:v>91.363</c:v>
                </c:pt>
                <c:pt idx="8475">
                  <c:v>75.152000000000001</c:v>
                </c:pt>
                <c:pt idx="8476">
                  <c:v>32.624000000000002</c:v>
                </c:pt>
                <c:pt idx="8477">
                  <c:v>74.570999999999998</c:v>
                </c:pt>
                <c:pt idx="8478">
                  <c:v>86.274000000000001</c:v>
                </c:pt>
                <c:pt idx="8479">
                  <c:v>72.100999999999999</c:v>
                </c:pt>
                <c:pt idx="8480">
                  <c:v>66.808999999999997</c:v>
                </c:pt>
                <c:pt idx="8481">
                  <c:v>83.885999999999996</c:v>
                </c:pt>
                <c:pt idx="8482">
                  <c:v>67.864999999999995</c:v>
                </c:pt>
                <c:pt idx="8483">
                  <c:v>79.192999999999998</c:v>
                </c:pt>
                <c:pt idx="8484">
                  <c:v>90.816000000000003</c:v>
                </c:pt>
                <c:pt idx="8485">
                  <c:v>87.492999999999995</c:v>
                </c:pt>
                <c:pt idx="8486">
                  <c:v>86.945999999999998</c:v>
                </c:pt>
                <c:pt idx="8487">
                  <c:v>91.156999999999996</c:v>
                </c:pt>
                <c:pt idx="8488">
                  <c:v>88.69</c:v>
                </c:pt>
                <c:pt idx="8489">
                  <c:v>57.661000000000001</c:v>
                </c:pt>
                <c:pt idx="8490">
                  <c:v>73.891000000000005</c:v>
                </c:pt>
                <c:pt idx="8491">
                  <c:v>71.825000000000003</c:v>
                </c:pt>
                <c:pt idx="8492">
                  <c:v>71.811000000000007</c:v>
                </c:pt>
                <c:pt idx="8493">
                  <c:v>71.631</c:v>
                </c:pt>
                <c:pt idx="8494">
                  <c:v>79.995999999999995</c:v>
                </c:pt>
                <c:pt idx="8495">
                  <c:v>78.049000000000007</c:v>
                </c:pt>
                <c:pt idx="8496">
                  <c:v>65.028999999999996</c:v>
                </c:pt>
                <c:pt idx="8497">
                  <c:v>80.369</c:v>
                </c:pt>
                <c:pt idx="8498">
                  <c:v>86.632999999999996</c:v>
                </c:pt>
                <c:pt idx="8499">
                  <c:v>72.12</c:v>
                </c:pt>
                <c:pt idx="8500">
                  <c:v>82.024000000000001</c:v>
                </c:pt>
                <c:pt idx="8501">
                  <c:v>83.888000000000005</c:v>
                </c:pt>
                <c:pt idx="8502">
                  <c:v>81.319999999999993</c:v>
                </c:pt>
                <c:pt idx="8503">
                  <c:v>81.325999999999993</c:v>
                </c:pt>
                <c:pt idx="8504">
                  <c:v>80.814999999999998</c:v>
                </c:pt>
                <c:pt idx="8505">
                  <c:v>81.448999999999998</c:v>
                </c:pt>
                <c:pt idx="8506">
                  <c:v>81.272000000000006</c:v>
                </c:pt>
                <c:pt idx="8507">
                  <c:v>53.991</c:v>
                </c:pt>
                <c:pt idx="8508">
                  <c:v>58.106000000000002</c:v>
                </c:pt>
                <c:pt idx="8509">
                  <c:v>75.072000000000003</c:v>
                </c:pt>
                <c:pt idx="8510">
                  <c:v>59.351999999999997</c:v>
                </c:pt>
                <c:pt idx="8511">
                  <c:v>79.617999999999995</c:v>
                </c:pt>
                <c:pt idx="8512">
                  <c:v>79.942999999999998</c:v>
                </c:pt>
                <c:pt idx="8513">
                  <c:v>74.554000000000002</c:v>
                </c:pt>
                <c:pt idx="8514">
                  <c:v>63.859000000000002</c:v>
                </c:pt>
                <c:pt idx="8515">
                  <c:v>74.472999999999999</c:v>
                </c:pt>
                <c:pt idx="8516">
                  <c:v>80.507000000000005</c:v>
                </c:pt>
                <c:pt idx="8517">
                  <c:v>65.099000000000004</c:v>
                </c:pt>
                <c:pt idx="8518">
                  <c:v>78.174000000000007</c:v>
                </c:pt>
                <c:pt idx="8519">
                  <c:v>72.263000000000005</c:v>
                </c:pt>
                <c:pt idx="8520">
                  <c:v>71.665999999999997</c:v>
                </c:pt>
                <c:pt idx="8521">
                  <c:v>69.909000000000006</c:v>
                </c:pt>
                <c:pt idx="8522">
                  <c:v>73.793000000000006</c:v>
                </c:pt>
                <c:pt idx="8523">
                  <c:v>77.105999999999995</c:v>
                </c:pt>
                <c:pt idx="8524">
                  <c:v>75.001999999999995</c:v>
                </c:pt>
                <c:pt idx="8525">
                  <c:v>64.581999999999994</c:v>
                </c:pt>
                <c:pt idx="8526">
                  <c:v>63.091000000000001</c:v>
                </c:pt>
                <c:pt idx="8527">
                  <c:v>70.671999999999997</c:v>
                </c:pt>
                <c:pt idx="8528">
                  <c:v>54.933</c:v>
                </c:pt>
                <c:pt idx="8529">
                  <c:v>60.863</c:v>
                </c:pt>
                <c:pt idx="8530">
                  <c:v>58.006999999999998</c:v>
                </c:pt>
                <c:pt idx="8531">
                  <c:v>63.045000000000002</c:v>
                </c:pt>
                <c:pt idx="8532">
                  <c:v>61.594999999999999</c:v>
                </c:pt>
                <c:pt idx="8533">
                  <c:v>56.945999999999998</c:v>
                </c:pt>
                <c:pt idx="8534">
                  <c:v>55.493000000000002</c:v>
                </c:pt>
                <c:pt idx="8535">
                  <c:v>60.744</c:v>
                </c:pt>
                <c:pt idx="8536">
                  <c:v>54.079000000000001</c:v>
                </c:pt>
                <c:pt idx="8537">
                  <c:v>58.877000000000002</c:v>
                </c:pt>
                <c:pt idx="8538">
                  <c:v>62.390999999999998</c:v>
                </c:pt>
                <c:pt idx="8539">
                  <c:v>71.120999999999995</c:v>
                </c:pt>
                <c:pt idx="8540">
                  <c:v>69.488</c:v>
                </c:pt>
                <c:pt idx="8541">
                  <c:v>71.486000000000004</c:v>
                </c:pt>
                <c:pt idx="8542">
                  <c:v>77.337999999999994</c:v>
                </c:pt>
                <c:pt idx="8543">
                  <c:v>79.474000000000004</c:v>
                </c:pt>
                <c:pt idx="8544">
                  <c:v>77.424000000000007</c:v>
                </c:pt>
                <c:pt idx="8545">
                  <c:v>77.677999999999997</c:v>
                </c:pt>
                <c:pt idx="8546">
                  <c:v>74.281000000000006</c:v>
                </c:pt>
                <c:pt idx="8547">
                  <c:v>68.893000000000001</c:v>
                </c:pt>
                <c:pt idx="8548">
                  <c:v>69.811000000000007</c:v>
                </c:pt>
                <c:pt idx="8549">
                  <c:v>63.84</c:v>
                </c:pt>
                <c:pt idx="8550">
                  <c:v>66.543000000000006</c:v>
                </c:pt>
                <c:pt idx="8551">
                  <c:v>72.983000000000004</c:v>
                </c:pt>
                <c:pt idx="8552">
                  <c:v>70.998999999999995</c:v>
                </c:pt>
                <c:pt idx="8553">
                  <c:v>72.540000000000006</c:v>
                </c:pt>
                <c:pt idx="8554">
                  <c:v>72.052999999999997</c:v>
                </c:pt>
                <c:pt idx="8555">
                  <c:v>72.146000000000001</c:v>
                </c:pt>
                <c:pt idx="8556">
                  <c:v>75.585999999999999</c:v>
                </c:pt>
                <c:pt idx="8557">
                  <c:v>73.584999999999994</c:v>
                </c:pt>
                <c:pt idx="8558">
                  <c:v>67.918000000000006</c:v>
                </c:pt>
                <c:pt idx="8559">
                  <c:v>69.971000000000004</c:v>
                </c:pt>
                <c:pt idx="8560">
                  <c:v>69.561000000000007</c:v>
                </c:pt>
                <c:pt idx="8561">
                  <c:v>72.072999999999993</c:v>
                </c:pt>
                <c:pt idx="8562">
                  <c:v>69.567999999999998</c:v>
                </c:pt>
                <c:pt idx="8563">
                  <c:v>66.917000000000002</c:v>
                </c:pt>
                <c:pt idx="8564">
                  <c:v>78.441000000000003</c:v>
                </c:pt>
                <c:pt idx="8565">
                  <c:v>59.744</c:v>
                </c:pt>
                <c:pt idx="8566">
                  <c:v>74.971999999999994</c:v>
                </c:pt>
                <c:pt idx="8567">
                  <c:v>81.287999999999997</c:v>
                </c:pt>
                <c:pt idx="8568">
                  <c:v>64.022999999999996</c:v>
                </c:pt>
                <c:pt idx="8569">
                  <c:v>76.417000000000002</c:v>
                </c:pt>
                <c:pt idx="8570">
                  <c:v>75.632999999999996</c:v>
                </c:pt>
                <c:pt idx="8571">
                  <c:v>55.832999999999998</c:v>
                </c:pt>
                <c:pt idx="8572">
                  <c:v>68.143000000000001</c:v>
                </c:pt>
                <c:pt idx="8573">
                  <c:v>71.031999999999996</c:v>
                </c:pt>
                <c:pt idx="8574">
                  <c:v>71.974999999999994</c:v>
                </c:pt>
                <c:pt idx="8575">
                  <c:v>79.760999999999996</c:v>
                </c:pt>
                <c:pt idx="8576">
                  <c:v>73.194999999999993</c:v>
                </c:pt>
                <c:pt idx="8577">
                  <c:v>57.15</c:v>
                </c:pt>
                <c:pt idx="8578">
                  <c:v>81.822000000000003</c:v>
                </c:pt>
                <c:pt idx="8579">
                  <c:v>64.918999999999997</c:v>
                </c:pt>
                <c:pt idx="8580">
                  <c:v>69.811999999999998</c:v>
                </c:pt>
                <c:pt idx="8581">
                  <c:v>74.531000000000006</c:v>
                </c:pt>
                <c:pt idx="8582">
                  <c:v>55.68</c:v>
                </c:pt>
                <c:pt idx="8583">
                  <c:v>63.640999999999998</c:v>
                </c:pt>
                <c:pt idx="8584">
                  <c:v>78.8</c:v>
                </c:pt>
                <c:pt idx="8585">
                  <c:v>74.378</c:v>
                </c:pt>
                <c:pt idx="8586">
                  <c:v>80.316000000000003</c:v>
                </c:pt>
                <c:pt idx="8587">
                  <c:v>83.65</c:v>
                </c:pt>
                <c:pt idx="8588">
                  <c:v>77.004999999999995</c:v>
                </c:pt>
                <c:pt idx="8589">
                  <c:v>69.825999999999993</c:v>
                </c:pt>
                <c:pt idx="8590">
                  <c:v>78.491</c:v>
                </c:pt>
                <c:pt idx="8591">
                  <c:v>82.542000000000002</c:v>
                </c:pt>
                <c:pt idx="8592">
                  <c:v>68.698999999999998</c:v>
                </c:pt>
                <c:pt idx="8593">
                  <c:v>82.299000000000007</c:v>
                </c:pt>
                <c:pt idx="8594">
                  <c:v>50.228999999999999</c:v>
                </c:pt>
                <c:pt idx="8595">
                  <c:v>80.468000000000004</c:v>
                </c:pt>
                <c:pt idx="8596">
                  <c:v>78.102000000000004</c:v>
                </c:pt>
                <c:pt idx="8597">
                  <c:v>76.539000000000001</c:v>
                </c:pt>
                <c:pt idx="8598">
                  <c:v>76.545000000000002</c:v>
                </c:pt>
                <c:pt idx="8599">
                  <c:v>61.877000000000002</c:v>
                </c:pt>
                <c:pt idx="8600">
                  <c:v>85.673000000000002</c:v>
                </c:pt>
                <c:pt idx="8601">
                  <c:v>83.846999999999994</c:v>
                </c:pt>
                <c:pt idx="8602">
                  <c:v>79.600999999999999</c:v>
                </c:pt>
                <c:pt idx="8603">
                  <c:v>85.32</c:v>
                </c:pt>
                <c:pt idx="8604">
                  <c:v>75.227000000000004</c:v>
                </c:pt>
                <c:pt idx="8605">
                  <c:v>51.718000000000004</c:v>
                </c:pt>
                <c:pt idx="8606">
                  <c:v>73.903000000000006</c:v>
                </c:pt>
                <c:pt idx="8607">
                  <c:v>79.052000000000007</c:v>
                </c:pt>
                <c:pt idx="8608">
                  <c:v>77.447999999999993</c:v>
                </c:pt>
                <c:pt idx="8609">
                  <c:v>67.515000000000001</c:v>
                </c:pt>
                <c:pt idx="8610">
                  <c:v>74.102000000000004</c:v>
                </c:pt>
                <c:pt idx="8611">
                  <c:v>76.111999999999995</c:v>
                </c:pt>
                <c:pt idx="8612">
                  <c:v>67.748000000000005</c:v>
                </c:pt>
                <c:pt idx="8613">
                  <c:v>78.301000000000002</c:v>
                </c:pt>
                <c:pt idx="8614">
                  <c:v>85.052999999999997</c:v>
                </c:pt>
                <c:pt idx="8615">
                  <c:v>86.527000000000001</c:v>
                </c:pt>
                <c:pt idx="8616">
                  <c:v>89.061000000000007</c:v>
                </c:pt>
                <c:pt idx="8617">
                  <c:v>84.76</c:v>
                </c:pt>
                <c:pt idx="8618">
                  <c:v>85.974999999999994</c:v>
                </c:pt>
                <c:pt idx="8619">
                  <c:v>80.634</c:v>
                </c:pt>
                <c:pt idx="8620">
                  <c:v>85.605999999999995</c:v>
                </c:pt>
                <c:pt idx="8621">
                  <c:v>84.625</c:v>
                </c:pt>
                <c:pt idx="8622">
                  <c:v>80.489000000000004</c:v>
                </c:pt>
                <c:pt idx="8623">
                  <c:v>67.262</c:v>
                </c:pt>
                <c:pt idx="8624">
                  <c:v>67.075000000000003</c:v>
                </c:pt>
                <c:pt idx="8625">
                  <c:v>84.138999999999996</c:v>
                </c:pt>
                <c:pt idx="8626">
                  <c:v>79.11</c:v>
                </c:pt>
                <c:pt idx="8627">
                  <c:v>55.613</c:v>
                </c:pt>
                <c:pt idx="8628">
                  <c:v>68.98</c:v>
                </c:pt>
                <c:pt idx="8629">
                  <c:v>78.662000000000006</c:v>
                </c:pt>
                <c:pt idx="8630">
                  <c:v>82.956000000000003</c:v>
                </c:pt>
                <c:pt idx="8631">
                  <c:v>81.701999999999998</c:v>
                </c:pt>
                <c:pt idx="8632">
                  <c:v>88.07</c:v>
                </c:pt>
                <c:pt idx="8633">
                  <c:v>87.575999999999993</c:v>
                </c:pt>
                <c:pt idx="8634">
                  <c:v>84.093000000000004</c:v>
                </c:pt>
                <c:pt idx="8635">
                  <c:v>86.882000000000005</c:v>
                </c:pt>
                <c:pt idx="8636">
                  <c:v>88.525000000000006</c:v>
                </c:pt>
                <c:pt idx="8637">
                  <c:v>87.316000000000003</c:v>
                </c:pt>
                <c:pt idx="8638">
                  <c:v>87.981999999999999</c:v>
                </c:pt>
                <c:pt idx="8639">
                  <c:v>90.11</c:v>
                </c:pt>
                <c:pt idx="8640">
                  <c:v>89.656000000000006</c:v>
                </c:pt>
                <c:pt idx="8641">
                  <c:v>89.632000000000005</c:v>
                </c:pt>
                <c:pt idx="8642">
                  <c:v>87.274000000000001</c:v>
                </c:pt>
                <c:pt idx="8643">
                  <c:v>83.92</c:v>
                </c:pt>
                <c:pt idx="8644">
                  <c:v>79.765000000000001</c:v>
                </c:pt>
                <c:pt idx="8645">
                  <c:v>76.807000000000002</c:v>
                </c:pt>
                <c:pt idx="8646">
                  <c:v>72.701999999999998</c:v>
                </c:pt>
                <c:pt idx="8647">
                  <c:v>71.900999999999996</c:v>
                </c:pt>
                <c:pt idx="8648">
                  <c:v>82.397000000000006</c:v>
                </c:pt>
                <c:pt idx="8649">
                  <c:v>80.585999999999999</c:v>
                </c:pt>
                <c:pt idx="8650">
                  <c:v>77.966999999999999</c:v>
                </c:pt>
                <c:pt idx="8651">
                  <c:v>82.322999999999993</c:v>
                </c:pt>
                <c:pt idx="8652">
                  <c:v>86.003</c:v>
                </c:pt>
                <c:pt idx="8653">
                  <c:v>87.361999999999995</c:v>
                </c:pt>
                <c:pt idx="8654">
                  <c:v>88.531000000000006</c:v>
                </c:pt>
                <c:pt idx="8655">
                  <c:v>89.545000000000002</c:v>
                </c:pt>
                <c:pt idx="8656">
                  <c:v>90.215999999999994</c:v>
                </c:pt>
                <c:pt idx="8657">
                  <c:v>91.64</c:v>
                </c:pt>
                <c:pt idx="8658">
                  <c:v>91.156000000000006</c:v>
                </c:pt>
                <c:pt idx="8659">
                  <c:v>90.504999999999995</c:v>
                </c:pt>
                <c:pt idx="8660">
                  <c:v>90.959000000000003</c:v>
                </c:pt>
                <c:pt idx="8661">
                  <c:v>91.07</c:v>
                </c:pt>
                <c:pt idx="8662">
                  <c:v>90.41</c:v>
                </c:pt>
                <c:pt idx="8663">
                  <c:v>89.456999999999994</c:v>
                </c:pt>
                <c:pt idx="8664">
                  <c:v>88.49</c:v>
                </c:pt>
                <c:pt idx="8665">
                  <c:v>83.915999999999997</c:v>
                </c:pt>
                <c:pt idx="8666">
                  <c:v>78.242000000000004</c:v>
                </c:pt>
                <c:pt idx="8667">
                  <c:v>76.570999999999998</c:v>
                </c:pt>
                <c:pt idx="8668">
                  <c:v>78.394000000000005</c:v>
                </c:pt>
                <c:pt idx="8669">
                  <c:v>77.991</c:v>
                </c:pt>
                <c:pt idx="8670">
                  <c:v>85.881</c:v>
                </c:pt>
                <c:pt idx="8671">
                  <c:v>86.388000000000005</c:v>
                </c:pt>
                <c:pt idx="8672">
                  <c:v>89.016999999999996</c:v>
                </c:pt>
                <c:pt idx="8673">
                  <c:v>89.244</c:v>
                </c:pt>
                <c:pt idx="8674">
                  <c:v>89.254000000000005</c:v>
                </c:pt>
                <c:pt idx="8675">
                  <c:v>91.751999999999995</c:v>
                </c:pt>
                <c:pt idx="8676">
                  <c:v>92.048000000000002</c:v>
                </c:pt>
                <c:pt idx="8677">
                  <c:v>92.572000000000003</c:v>
                </c:pt>
                <c:pt idx="8678">
                  <c:v>93.715000000000003</c:v>
                </c:pt>
                <c:pt idx="8679">
                  <c:v>92.953999999999994</c:v>
                </c:pt>
                <c:pt idx="8680">
                  <c:v>92.322999999999993</c:v>
                </c:pt>
                <c:pt idx="8681">
                  <c:v>92.122</c:v>
                </c:pt>
                <c:pt idx="8682">
                  <c:v>90.905000000000001</c:v>
                </c:pt>
                <c:pt idx="8683">
                  <c:v>90.727999999999994</c:v>
                </c:pt>
                <c:pt idx="8684">
                  <c:v>90.231999999999999</c:v>
                </c:pt>
                <c:pt idx="8685">
                  <c:v>87.539000000000001</c:v>
                </c:pt>
                <c:pt idx="8686">
                  <c:v>86.825999999999993</c:v>
                </c:pt>
                <c:pt idx="8687">
                  <c:v>86.27</c:v>
                </c:pt>
                <c:pt idx="8688">
                  <c:v>80.581000000000003</c:v>
                </c:pt>
                <c:pt idx="8689">
                  <c:v>55.405000000000001</c:v>
                </c:pt>
                <c:pt idx="8690">
                  <c:v>84.378</c:v>
                </c:pt>
                <c:pt idx="8691">
                  <c:v>89.307000000000002</c:v>
                </c:pt>
                <c:pt idx="8692">
                  <c:v>87.629000000000005</c:v>
                </c:pt>
                <c:pt idx="8693">
                  <c:v>92.129000000000005</c:v>
                </c:pt>
                <c:pt idx="8694">
                  <c:v>90.444999999999993</c:v>
                </c:pt>
                <c:pt idx="8695">
                  <c:v>94.221000000000004</c:v>
                </c:pt>
                <c:pt idx="8696">
                  <c:v>94.185000000000002</c:v>
                </c:pt>
                <c:pt idx="8697">
                  <c:v>94.447999999999993</c:v>
                </c:pt>
                <c:pt idx="8698">
                  <c:v>92.747</c:v>
                </c:pt>
                <c:pt idx="8699">
                  <c:v>93.513000000000005</c:v>
                </c:pt>
                <c:pt idx="8700">
                  <c:v>96.003</c:v>
                </c:pt>
                <c:pt idx="8701">
                  <c:v>94.679000000000002</c:v>
                </c:pt>
                <c:pt idx="8702">
                  <c:v>93.870999999999995</c:v>
                </c:pt>
                <c:pt idx="8703">
                  <c:v>95.14</c:v>
                </c:pt>
                <c:pt idx="8704">
                  <c:v>92.641999999999996</c:v>
                </c:pt>
                <c:pt idx="8705">
                  <c:v>89.661000000000001</c:v>
                </c:pt>
                <c:pt idx="8706">
                  <c:v>89.138999999999996</c:v>
                </c:pt>
                <c:pt idx="8707">
                  <c:v>82.09</c:v>
                </c:pt>
                <c:pt idx="8708">
                  <c:v>78.972999999999999</c:v>
                </c:pt>
                <c:pt idx="8709">
                  <c:v>80.335999999999999</c:v>
                </c:pt>
                <c:pt idx="8710">
                  <c:v>75.106999999999999</c:v>
                </c:pt>
                <c:pt idx="8711">
                  <c:v>82.337000000000003</c:v>
                </c:pt>
                <c:pt idx="8712">
                  <c:v>82.436999999999998</c:v>
                </c:pt>
                <c:pt idx="8713">
                  <c:v>87.695999999999998</c:v>
                </c:pt>
                <c:pt idx="8714">
                  <c:v>92.4</c:v>
                </c:pt>
                <c:pt idx="8715">
                  <c:v>95.027000000000001</c:v>
                </c:pt>
                <c:pt idx="8716">
                  <c:v>96.932000000000002</c:v>
                </c:pt>
                <c:pt idx="8717">
                  <c:v>95.308000000000007</c:v>
                </c:pt>
                <c:pt idx="8718">
                  <c:v>96.522999999999996</c:v>
                </c:pt>
                <c:pt idx="8719">
                  <c:v>95.259</c:v>
                </c:pt>
                <c:pt idx="8720">
                  <c:v>97.188999999999993</c:v>
                </c:pt>
                <c:pt idx="8721">
                  <c:v>96.173000000000002</c:v>
                </c:pt>
                <c:pt idx="8722">
                  <c:v>95.314999999999998</c:v>
                </c:pt>
                <c:pt idx="8723">
                  <c:v>92.853999999999999</c:v>
                </c:pt>
                <c:pt idx="8724">
                  <c:v>93.43</c:v>
                </c:pt>
                <c:pt idx="8725">
                  <c:v>95.153999999999996</c:v>
                </c:pt>
                <c:pt idx="8726">
                  <c:v>93.021000000000001</c:v>
                </c:pt>
                <c:pt idx="8727">
                  <c:v>90.68</c:v>
                </c:pt>
                <c:pt idx="8728">
                  <c:v>90.802999999999997</c:v>
                </c:pt>
                <c:pt idx="8729">
                  <c:v>82.912000000000006</c:v>
                </c:pt>
                <c:pt idx="8730">
                  <c:v>63.892000000000003</c:v>
                </c:pt>
                <c:pt idx="8731">
                  <c:v>75.638999999999996</c:v>
                </c:pt>
                <c:pt idx="8732">
                  <c:v>88.787999999999997</c:v>
                </c:pt>
                <c:pt idx="8733">
                  <c:v>89.754000000000005</c:v>
                </c:pt>
                <c:pt idx="8734">
                  <c:v>89.447000000000003</c:v>
                </c:pt>
                <c:pt idx="8735">
                  <c:v>93.456999999999994</c:v>
                </c:pt>
                <c:pt idx="8736">
                  <c:v>94.81</c:v>
                </c:pt>
                <c:pt idx="8737">
                  <c:v>94.558999999999997</c:v>
                </c:pt>
                <c:pt idx="8738">
                  <c:v>95.585999999999999</c:v>
                </c:pt>
                <c:pt idx="8739">
                  <c:v>97.67</c:v>
                </c:pt>
                <c:pt idx="8740">
                  <c:v>98.599000000000004</c:v>
                </c:pt>
                <c:pt idx="8741">
                  <c:v>98.903000000000006</c:v>
                </c:pt>
                <c:pt idx="8742">
                  <c:v>97.382999999999996</c:v>
                </c:pt>
                <c:pt idx="8743">
                  <c:v>97.4</c:v>
                </c:pt>
                <c:pt idx="8744">
                  <c:v>95.838999999999999</c:v>
                </c:pt>
                <c:pt idx="8745">
                  <c:v>95.991</c:v>
                </c:pt>
                <c:pt idx="8746">
                  <c:v>94.608000000000004</c:v>
                </c:pt>
                <c:pt idx="8747">
                  <c:v>92.018000000000001</c:v>
                </c:pt>
                <c:pt idx="8748">
                  <c:v>85.715999999999994</c:v>
                </c:pt>
                <c:pt idx="8749">
                  <c:v>85.3</c:v>
                </c:pt>
                <c:pt idx="8750">
                  <c:v>87.352999999999994</c:v>
                </c:pt>
                <c:pt idx="8751">
                  <c:v>76.844999999999999</c:v>
                </c:pt>
                <c:pt idx="8752">
                  <c:v>78.12</c:v>
                </c:pt>
                <c:pt idx="8753">
                  <c:v>81.599999999999994</c:v>
                </c:pt>
                <c:pt idx="8754">
                  <c:v>90.230999999999995</c:v>
                </c:pt>
                <c:pt idx="8755">
                  <c:v>93.287000000000006</c:v>
                </c:pt>
                <c:pt idx="8756">
                  <c:v>94.197999999999993</c:v>
                </c:pt>
                <c:pt idx="8757">
                  <c:v>96.727000000000004</c:v>
                </c:pt>
                <c:pt idx="8758">
                  <c:v>96.9</c:v>
                </c:pt>
                <c:pt idx="8759">
                  <c:v>96.724999999999994</c:v>
                </c:pt>
                <c:pt idx="8760">
                  <c:v>98.087000000000003</c:v>
                </c:pt>
                <c:pt idx="8761">
                  <c:v>98.728999999999999</c:v>
                </c:pt>
                <c:pt idx="8762">
                  <c:v>97.983999999999995</c:v>
                </c:pt>
                <c:pt idx="8763">
                  <c:v>98.174000000000007</c:v>
                </c:pt>
                <c:pt idx="8764">
                  <c:v>98.897000000000006</c:v>
                </c:pt>
                <c:pt idx="8765">
                  <c:v>97.768000000000001</c:v>
                </c:pt>
                <c:pt idx="8766">
                  <c:v>97.605000000000004</c:v>
                </c:pt>
                <c:pt idx="8767">
                  <c:v>96.325000000000003</c:v>
                </c:pt>
                <c:pt idx="8768">
                  <c:v>93.281999999999996</c:v>
                </c:pt>
                <c:pt idx="8769">
                  <c:v>91.004000000000005</c:v>
                </c:pt>
                <c:pt idx="8770">
                  <c:v>87.218999999999994</c:v>
                </c:pt>
                <c:pt idx="8771">
                  <c:v>82.238</c:v>
                </c:pt>
                <c:pt idx="8772">
                  <c:v>76.108999999999995</c:v>
                </c:pt>
                <c:pt idx="8773">
                  <c:v>86.927999999999997</c:v>
                </c:pt>
                <c:pt idx="8774">
                  <c:v>89.71</c:v>
                </c:pt>
                <c:pt idx="8775">
                  <c:v>92.078000000000003</c:v>
                </c:pt>
                <c:pt idx="8776">
                  <c:v>93.914000000000001</c:v>
                </c:pt>
                <c:pt idx="8777">
                  <c:v>95.766999999999996</c:v>
                </c:pt>
                <c:pt idx="8778">
                  <c:v>96.766000000000005</c:v>
                </c:pt>
                <c:pt idx="8779">
                  <c:v>97.65</c:v>
                </c:pt>
                <c:pt idx="8780">
                  <c:v>98.376000000000005</c:v>
                </c:pt>
                <c:pt idx="8781">
                  <c:v>98.97</c:v>
                </c:pt>
                <c:pt idx="8782">
                  <c:v>99.2</c:v>
                </c:pt>
                <c:pt idx="8783">
                  <c:v>99.448999999999998</c:v>
                </c:pt>
                <c:pt idx="8784">
                  <c:v>99.238</c:v>
                </c:pt>
                <c:pt idx="8785">
                  <c:v>98.578999999999994</c:v>
                </c:pt>
                <c:pt idx="8786">
                  <c:v>98.218000000000004</c:v>
                </c:pt>
                <c:pt idx="8787">
                  <c:v>97.043000000000006</c:v>
                </c:pt>
                <c:pt idx="8788">
                  <c:v>94.6</c:v>
                </c:pt>
                <c:pt idx="8789">
                  <c:v>90.677999999999997</c:v>
                </c:pt>
                <c:pt idx="8790">
                  <c:v>91.49</c:v>
                </c:pt>
                <c:pt idx="8791">
                  <c:v>90.04</c:v>
                </c:pt>
                <c:pt idx="8792">
                  <c:v>77.227000000000004</c:v>
                </c:pt>
                <c:pt idx="8793">
                  <c:v>78.927999999999997</c:v>
                </c:pt>
                <c:pt idx="8794">
                  <c:v>89.03</c:v>
                </c:pt>
                <c:pt idx="8795">
                  <c:v>89.073999999999998</c:v>
                </c:pt>
                <c:pt idx="8796">
                  <c:v>93.524000000000001</c:v>
                </c:pt>
                <c:pt idx="8797">
                  <c:v>94.694999999999993</c:v>
                </c:pt>
                <c:pt idx="8798">
                  <c:v>97.417000000000002</c:v>
                </c:pt>
                <c:pt idx="8799">
                  <c:v>98.293000000000006</c:v>
                </c:pt>
                <c:pt idx="8800">
                  <c:v>97.12</c:v>
                </c:pt>
                <c:pt idx="8801">
                  <c:v>98.093000000000004</c:v>
                </c:pt>
                <c:pt idx="8802">
                  <c:v>98.222999999999999</c:v>
                </c:pt>
                <c:pt idx="8803">
                  <c:v>96.254000000000005</c:v>
                </c:pt>
                <c:pt idx="8804">
                  <c:v>97.326999999999998</c:v>
                </c:pt>
                <c:pt idx="8805">
                  <c:v>97.385000000000005</c:v>
                </c:pt>
                <c:pt idx="8806">
                  <c:v>95.914000000000001</c:v>
                </c:pt>
                <c:pt idx="8807">
                  <c:v>95.956000000000003</c:v>
                </c:pt>
                <c:pt idx="8808">
                  <c:v>94.509</c:v>
                </c:pt>
                <c:pt idx="8809">
                  <c:v>90.93</c:v>
                </c:pt>
                <c:pt idx="8810">
                  <c:v>89.944999999999993</c:v>
                </c:pt>
                <c:pt idx="8811">
                  <c:v>83.037000000000006</c:v>
                </c:pt>
                <c:pt idx="8812">
                  <c:v>77.381</c:v>
                </c:pt>
                <c:pt idx="8813">
                  <c:v>81.358000000000004</c:v>
                </c:pt>
                <c:pt idx="8814">
                  <c:v>84.097999999999999</c:v>
                </c:pt>
                <c:pt idx="8815">
                  <c:v>78.983999999999995</c:v>
                </c:pt>
                <c:pt idx="8816">
                  <c:v>78.156000000000006</c:v>
                </c:pt>
                <c:pt idx="8817">
                  <c:v>93.013999999999996</c:v>
                </c:pt>
                <c:pt idx="8818">
                  <c:v>90.757000000000005</c:v>
                </c:pt>
                <c:pt idx="8819">
                  <c:v>95.442999999999998</c:v>
                </c:pt>
                <c:pt idx="8820">
                  <c:v>92.295000000000002</c:v>
                </c:pt>
                <c:pt idx="8821">
                  <c:v>94.617999999999995</c:v>
                </c:pt>
                <c:pt idx="8822">
                  <c:v>94.722999999999999</c:v>
                </c:pt>
                <c:pt idx="8823">
                  <c:v>97.704999999999998</c:v>
                </c:pt>
                <c:pt idx="8824">
                  <c:v>97.034999999999997</c:v>
                </c:pt>
                <c:pt idx="8825">
                  <c:v>90.712000000000003</c:v>
                </c:pt>
                <c:pt idx="8826">
                  <c:v>91.99</c:v>
                </c:pt>
                <c:pt idx="8827">
                  <c:v>92.641000000000005</c:v>
                </c:pt>
                <c:pt idx="8828">
                  <c:v>84.367000000000004</c:v>
                </c:pt>
                <c:pt idx="8829">
                  <c:v>89.38</c:v>
                </c:pt>
                <c:pt idx="8830">
                  <c:v>90.710999999999999</c:v>
                </c:pt>
                <c:pt idx="8831">
                  <c:v>82.977000000000004</c:v>
                </c:pt>
                <c:pt idx="8832">
                  <c:v>87.457999999999998</c:v>
                </c:pt>
                <c:pt idx="8833">
                  <c:v>80.66</c:v>
                </c:pt>
                <c:pt idx="8834">
                  <c:v>84.539000000000001</c:v>
                </c:pt>
                <c:pt idx="8835">
                  <c:v>81.856999999999999</c:v>
                </c:pt>
                <c:pt idx="8836">
                  <c:v>87.183999999999997</c:v>
                </c:pt>
                <c:pt idx="8837">
                  <c:v>92.738</c:v>
                </c:pt>
                <c:pt idx="8838">
                  <c:v>92.29</c:v>
                </c:pt>
                <c:pt idx="8839">
                  <c:v>89.159000000000006</c:v>
                </c:pt>
                <c:pt idx="8840">
                  <c:v>84.22</c:v>
                </c:pt>
                <c:pt idx="8841">
                  <c:v>73.447999999999993</c:v>
                </c:pt>
                <c:pt idx="8842">
                  <c:v>91.56</c:v>
                </c:pt>
                <c:pt idx="8843">
                  <c:v>87.421999999999997</c:v>
                </c:pt>
                <c:pt idx="8844">
                  <c:v>93.248000000000005</c:v>
                </c:pt>
                <c:pt idx="8845">
                  <c:v>86.197999999999993</c:v>
                </c:pt>
                <c:pt idx="8846">
                  <c:v>88.314999999999998</c:v>
                </c:pt>
                <c:pt idx="8847">
                  <c:v>90.036000000000001</c:v>
                </c:pt>
                <c:pt idx="8848">
                  <c:v>94.769000000000005</c:v>
                </c:pt>
                <c:pt idx="8849">
                  <c:v>91.472999999999999</c:v>
                </c:pt>
                <c:pt idx="8850">
                  <c:v>74.662000000000006</c:v>
                </c:pt>
                <c:pt idx="8851">
                  <c:v>63.222999999999999</c:v>
                </c:pt>
                <c:pt idx="8852">
                  <c:v>73.84</c:v>
                </c:pt>
                <c:pt idx="8853">
                  <c:v>86.27</c:v>
                </c:pt>
                <c:pt idx="8854">
                  <c:v>65.507000000000005</c:v>
                </c:pt>
                <c:pt idx="8855">
                  <c:v>70.323999999999998</c:v>
                </c:pt>
                <c:pt idx="8856">
                  <c:v>83.820999999999998</c:v>
                </c:pt>
                <c:pt idx="8857">
                  <c:v>68.998000000000005</c:v>
                </c:pt>
                <c:pt idx="8858">
                  <c:v>79.843999999999994</c:v>
                </c:pt>
                <c:pt idx="8859">
                  <c:v>90.6</c:v>
                </c:pt>
                <c:pt idx="8860">
                  <c:v>87.268000000000001</c:v>
                </c:pt>
                <c:pt idx="8861">
                  <c:v>87.28</c:v>
                </c:pt>
                <c:pt idx="8862">
                  <c:v>90.9</c:v>
                </c:pt>
                <c:pt idx="8863">
                  <c:v>88.346999999999994</c:v>
                </c:pt>
                <c:pt idx="8864">
                  <c:v>63.79</c:v>
                </c:pt>
                <c:pt idx="8865">
                  <c:v>73.108000000000004</c:v>
                </c:pt>
                <c:pt idx="8866">
                  <c:v>73.736999999999995</c:v>
                </c:pt>
                <c:pt idx="8867">
                  <c:v>73.844999999999999</c:v>
                </c:pt>
                <c:pt idx="8868">
                  <c:v>73.266000000000005</c:v>
                </c:pt>
                <c:pt idx="8869">
                  <c:v>79.498000000000005</c:v>
                </c:pt>
                <c:pt idx="8870">
                  <c:v>77.429000000000002</c:v>
                </c:pt>
                <c:pt idx="8871">
                  <c:v>60.146999999999998</c:v>
                </c:pt>
                <c:pt idx="8872">
                  <c:v>79.655000000000001</c:v>
                </c:pt>
                <c:pt idx="8873">
                  <c:v>86.43</c:v>
                </c:pt>
                <c:pt idx="8874">
                  <c:v>70.08</c:v>
                </c:pt>
                <c:pt idx="8875">
                  <c:v>82.501000000000005</c:v>
                </c:pt>
                <c:pt idx="8876">
                  <c:v>84.305999999999997</c:v>
                </c:pt>
                <c:pt idx="8877">
                  <c:v>81.715000000000003</c:v>
                </c:pt>
                <c:pt idx="8878">
                  <c:v>81.566000000000003</c:v>
                </c:pt>
                <c:pt idx="8879">
                  <c:v>81.320999999999998</c:v>
                </c:pt>
                <c:pt idx="8880">
                  <c:v>81.632999999999996</c:v>
                </c:pt>
                <c:pt idx="8881">
                  <c:v>81.421999999999997</c:v>
                </c:pt>
                <c:pt idx="8882">
                  <c:v>50.594999999999999</c:v>
                </c:pt>
                <c:pt idx="8883">
                  <c:v>57.618000000000002</c:v>
                </c:pt>
                <c:pt idx="8884">
                  <c:v>74.671999999999997</c:v>
                </c:pt>
                <c:pt idx="8885">
                  <c:v>61.33</c:v>
                </c:pt>
                <c:pt idx="8886">
                  <c:v>79.786000000000001</c:v>
                </c:pt>
                <c:pt idx="8887">
                  <c:v>80.191000000000003</c:v>
                </c:pt>
                <c:pt idx="8888">
                  <c:v>73.495000000000005</c:v>
                </c:pt>
                <c:pt idx="8889">
                  <c:v>64.385999999999996</c:v>
                </c:pt>
                <c:pt idx="8890">
                  <c:v>74.644999999999996</c:v>
                </c:pt>
                <c:pt idx="8891">
                  <c:v>80.242999999999995</c:v>
                </c:pt>
                <c:pt idx="8892">
                  <c:v>67.986999999999995</c:v>
                </c:pt>
                <c:pt idx="8893">
                  <c:v>77.908000000000001</c:v>
                </c:pt>
                <c:pt idx="8894">
                  <c:v>71.08</c:v>
                </c:pt>
                <c:pt idx="8895">
                  <c:v>71.744</c:v>
                </c:pt>
                <c:pt idx="8896">
                  <c:v>69.183999999999997</c:v>
                </c:pt>
                <c:pt idx="8897">
                  <c:v>73.013999999999996</c:v>
                </c:pt>
                <c:pt idx="8898">
                  <c:v>76.84</c:v>
                </c:pt>
                <c:pt idx="8899">
                  <c:v>73.92</c:v>
                </c:pt>
                <c:pt idx="8900">
                  <c:v>62.999000000000002</c:v>
                </c:pt>
                <c:pt idx="8901">
                  <c:v>62.889000000000003</c:v>
                </c:pt>
                <c:pt idx="8902">
                  <c:v>69.787000000000006</c:v>
                </c:pt>
                <c:pt idx="8903">
                  <c:v>49.104999999999997</c:v>
                </c:pt>
                <c:pt idx="8904">
                  <c:v>61.054000000000002</c:v>
                </c:pt>
                <c:pt idx="8905">
                  <c:v>59.976999999999997</c:v>
                </c:pt>
                <c:pt idx="8906">
                  <c:v>63.345999999999997</c:v>
                </c:pt>
                <c:pt idx="8907">
                  <c:v>60.448</c:v>
                </c:pt>
                <c:pt idx="8908">
                  <c:v>59.283000000000001</c:v>
                </c:pt>
                <c:pt idx="8909">
                  <c:v>55.658000000000001</c:v>
                </c:pt>
                <c:pt idx="8910">
                  <c:v>61.518000000000001</c:v>
                </c:pt>
                <c:pt idx="8911">
                  <c:v>53.387999999999998</c:v>
                </c:pt>
                <c:pt idx="8912">
                  <c:v>62.189</c:v>
                </c:pt>
                <c:pt idx="8913">
                  <c:v>63.253</c:v>
                </c:pt>
                <c:pt idx="8914">
                  <c:v>71.248999999999995</c:v>
                </c:pt>
                <c:pt idx="8915">
                  <c:v>70.176000000000002</c:v>
                </c:pt>
                <c:pt idx="8916">
                  <c:v>71.494</c:v>
                </c:pt>
                <c:pt idx="8917">
                  <c:v>77.233999999999995</c:v>
                </c:pt>
                <c:pt idx="8918">
                  <c:v>79.564999999999998</c:v>
                </c:pt>
                <c:pt idx="8919">
                  <c:v>77.305000000000007</c:v>
                </c:pt>
                <c:pt idx="8920">
                  <c:v>77.623000000000005</c:v>
                </c:pt>
                <c:pt idx="8921">
                  <c:v>73.918999999999997</c:v>
                </c:pt>
                <c:pt idx="8922">
                  <c:v>69.155000000000001</c:v>
                </c:pt>
                <c:pt idx="8923">
                  <c:v>69.875</c:v>
                </c:pt>
                <c:pt idx="8924">
                  <c:v>64.266999999999996</c:v>
                </c:pt>
                <c:pt idx="8925">
                  <c:v>66.957999999999998</c:v>
                </c:pt>
                <c:pt idx="8926">
                  <c:v>73.084999999999994</c:v>
                </c:pt>
                <c:pt idx="8927">
                  <c:v>70.628</c:v>
                </c:pt>
                <c:pt idx="8928">
                  <c:v>73.033000000000001</c:v>
                </c:pt>
                <c:pt idx="8929">
                  <c:v>72.510000000000005</c:v>
                </c:pt>
                <c:pt idx="8930">
                  <c:v>72.405000000000001</c:v>
                </c:pt>
                <c:pt idx="8931">
                  <c:v>75.528000000000006</c:v>
                </c:pt>
                <c:pt idx="8932">
                  <c:v>74.710999999999999</c:v>
                </c:pt>
                <c:pt idx="8933">
                  <c:v>69.147999999999996</c:v>
                </c:pt>
                <c:pt idx="8934">
                  <c:v>70.251999999999995</c:v>
                </c:pt>
                <c:pt idx="8935">
                  <c:v>70.394999999999996</c:v>
                </c:pt>
                <c:pt idx="8936">
                  <c:v>72.415999999999997</c:v>
                </c:pt>
                <c:pt idx="8937">
                  <c:v>70.076999999999998</c:v>
                </c:pt>
                <c:pt idx="8938">
                  <c:v>67.587999999999994</c:v>
                </c:pt>
                <c:pt idx="8939">
                  <c:v>78.647999999999996</c:v>
                </c:pt>
                <c:pt idx="8940">
                  <c:v>58.378</c:v>
                </c:pt>
                <c:pt idx="8941">
                  <c:v>74.725999999999999</c:v>
                </c:pt>
                <c:pt idx="8942">
                  <c:v>81.606999999999999</c:v>
                </c:pt>
                <c:pt idx="8943">
                  <c:v>66.144999999999996</c:v>
                </c:pt>
                <c:pt idx="8944">
                  <c:v>76.963999999999999</c:v>
                </c:pt>
                <c:pt idx="8945">
                  <c:v>75.162000000000006</c:v>
                </c:pt>
                <c:pt idx="8946">
                  <c:v>59.831000000000003</c:v>
                </c:pt>
                <c:pt idx="8947">
                  <c:v>66.257999999999996</c:v>
                </c:pt>
                <c:pt idx="8948">
                  <c:v>71.784999999999997</c:v>
                </c:pt>
                <c:pt idx="8949">
                  <c:v>71.566999999999993</c:v>
                </c:pt>
                <c:pt idx="8950">
                  <c:v>79.626000000000005</c:v>
                </c:pt>
                <c:pt idx="8951">
                  <c:v>72.628</c:v>
                </c:pt>
                <c:pt idx="8952">
                  <c:v>60.991</c:v>
                </c:pt>
                <c:pt idx="8953">
                  <c:v>81.822999999999993</c:v>
                </c:pt>
                <c:pt idx="8954">
                  <c:v>64.257999999999996</c:v>
                </c:pt>
                <c:pt idx="8955">
                  <c:v>70.221999999999994</c:v>
                </c:pt>
                <c:pt idx="8956">
                  <c:v>74.465999999999994</c:v>
                </c:pt>
                <c:pt idx="8957">
                  <c:v>55.920999999999999</c:v>
                </c:pt>
                <c:pt idx="8958">
                  <c:v>63.203000000000003</c:v>
                </c:pt>
                <c:pt idx="8959">
                  <c:v>79.278000000000006</c:v>
                </c:pt>
                <c:pt idx="8960">
                  <c:v>74.382999999999996</c:v>
                </c:pt>
                <c:pt idx="8961">
                  <c:v>80.319000000000003</c:v>
                </c:pt>
                <c:pt idx="8962">
                  <c:v>83.66</c:v>
                </c:pt>
                <c:pt idx="8963">
                  <c:v>77.197000000000003</c:v>
                </c:pt>
                <c:pt idx="8964">
                  <c:v>69.400000000000006</c:v>
                </c:pt>
                <c:pt idx="8965">
                  <c:v>78.462999999999994</c:v>
                </c:pt>
                <c:pt idx="8966">
                  <c:v>82.462000000000003</c:v>
                </c:pt>
                <c:pt idx="8967">
                  <c:v>67.914000000000001</c:v>
                </c:pt>
                <c:pt idx="8968">
                  <c:v>82.182000000000002</c:v>
                </c:pt>
                <c:pt idx="8969">
                  <c:v>47.89</c:v>
                </c:pt>
                <c:pt idx="8970">
                  <c:v>80.358999999999995</c:v>
                </c:pt>
                <c:pt idx="8971">
                  <c:v>77.691999999999993</c:v>
                </c:pt>
                <c:pt idx="8972">
                  <c:v>76.555000000000007</c:v>
                </c:pt>
                <c:pt idx="8973">
                  <c:v>76.525999999999996</c:v>
                </c:pt>
                <c:pt idx="8974">
                  <c:v>62.881</c:v>
                </c:pt>
                <c:pt idx="8975">
                  <c:v>86.013999999999996</c:v>
                </c:pt>
                <c:pt idx="8976">
                  <c:v>83.936999999999998</c:v>
                </c:pt>
                <c:pt idx="8977">
                  <c:v>79.655000000000001</c:v>
                </c:pt>
                <c:pt idx="8978">
                  <c:v>85.308000000000007</c:v>
                </c:pt>
                <c:pt idx="8979">
                  <c:v>74.686000000000007</c:v>
                </c:pt>
                <c:pt idx="8980">
                  <c:v>49.456000000000003</c:v>
                </c:pt>
                <c:pt idx="8981">
                  <c:v>73.915999999999997</c:v>
                </c:pt>
                <c:pt idx="8982">
                  <c:v>79.114000000000004</c:v>
                </c:pt>
                <c:pt idx="8983">
                  <c:v>77.201999999999998</c:v>
                </c:pt>
                <c:pt idx="8984">
                  <c:v>67.713999999999999</c:v>
                </c:pt>
                <c:pt idx="8985">
                  <c:v>74.45</c:v>
                </c:pt>
                <c:pt idx="8986">
                  <c:v>75.494</c:v>
                </c:pt>
                <c:pt idx="8987">
                  <c:v>66.742999999999995</c:v>
                </c:pt>
                <c:pt idx="8988">
                  <c:v>78.027000000000001</c:v>
                </c:pt>
                <c:pt idx="8989">
                  <c:v>85.448999999999998</c:v>
                </c:pt>
                <c:pt idx="8990">
                  <c:v>86.441000000000003</c:v>
                </c:pt>
                <c:pt idx="8991">
                  <c:v>88.92</c:v>
                </c:pt>
                <c:pt idx="8992">
                  <c:v>84.914000000000001</c:v>
                </c:pt>
                <c:pt idx="8993">
                  <c:v>85.866</c:v>
                </c:pt>
                <c:pt idx="8994">
                  <c:v>80.244</c:v>
                </c:pt>
                <c:pt idx="8995">
                  <c:v>85.444999999999993</c:v>
                </c:pt>
                <c:pt idx="8996">
                  <c:v>84.662000000000006</c:v>
                </c:pt>
                <c:pt idx="8997">
                  <c:v>80.236999999999995</c:v>
                </c:pt>
                <c:pt idx="8998">
                  <c:v>68.272999999999996</c:v>
                </c:pt>
                <c:pt idx="8999">
                  <c:v>69.442999999999998</c:v>
                </c:pt>
                <c:pt idx="9000">
                  <c:v>84.126000000000005</c:v>
                </c:pt>
                <c:pt idx="9001">
                  <c:v>78.882000000000005</c:v>
                </c:pt>
                <c:pt idx="9002">
                  <c:v>52.722000000000001</c:v>
                </c:pt>
                <c:pt idx="9003">
                  <c:v>69.454999999999998</c:v>
                </c:pt>
                <c:pt idx="9004">
                  <c:v>78.822000000000003</c:v>
                </c:pt>
                <c:pt idx="9005">
                  <c:v>82.956000000000003</c:v>
                </c:pt>
                <c:pt idx="9006">
                  <c:v>82.105999999999995</c:v>
                </c:pt>
                <c:pt idx="9007">
                  <c:v>88.105999999999995</c:v>
                </c:pt>
                <c:pt idx="9008">
                  <c:v>87.566999999999993</c:v>
                </c:pt>
                <c:pt idx="9009">
                  <c:v>84.295000000000002</c:v>
                </c:pt>
                <c:pt idx="9010">
                  <c:v>86.897000000000006</c:v>
                </c:pt>
                <c:pt idx="9011">
                  <c:v>88.495999999999995</c:v>
                </c:pt>
                <c:pt idx="9012">
                  <c:v>87.697999999999993</c:v>
                </c:pt>
                <c:pt idx="9013">
                  <c:v>87.98</c:v>
                </c:pt>
                <c:pt idx="9014">
                  <c:v>90.031999999999996</c:v>
                </c:pt>
                <c:pt idx="9015">
                  <c:v>89.632000000000005</c:v>
                </c:pt>
                <c:pt idx="9016">
                  <c:v>89.902000000000001</c:v>
                </c:pt>
                <c:pt idx="9017">
                  <c:v>87.227000000000004</c:v>
                </c:pt>
                <c:pt idx="9018">
                  <c:v>83.852999999999994</c:v>
                </c:pt>
                <c:pt idx="9019">
                  <c:v>80.308999999999997</c:v>
                </c:pt>
                <c:pt idx="9020">
                  <c:v>76.835999999999999</c:v>
                </c:pt>
                <c:pt idx="9021">
                  <c:v>72.692999999999998</c:v>
                </c:pt>
                <c:pt idx="9022">
                  <c:v>72.379000000000005</c:v>
                </c:pt>
                <c:pt idx="9023">
                  <c:v>82.019000000000005</c:v>
                </c:pt>
                <c:pt idx="9024">
                  <c:v>80.685000000000002</c:v>
                </c:pt>
                <c:pt idx="9025">
                  <c:v>77.864000000000004</c:v>
                </c:pt>
                <c:pt idx="9026">
                  <c:v>82.688999999999993</c:v>
                </c:pt>
                <c:pt idx="9027">
                  <c:v>85.980999999999995</c:v>
                </c:pt>
                <c:pt idx="9028">
                  <c:v>87.29</c:v>
                </c:pt>
                <c:pt idx="9029">
                  <c:v>88.849000000000004</c:v>
                </c:pt>
                <c:pt idx="9030">
                  <c:v>89.484999999999999</c:v>
                </c:pt>
                <c:pt idx="9031">
                  <c:v>90.18</c:v>
                </c:pt>
                <c:pt idx="9032">
                  <c:v>91.578999999999994</c:v>
                </c:pt>
                <c:pt idx="9033">
                  <c:v>91.075000000000003</c:v>
                </c:pt>
                <c:pt idx="9034">
                  <c:v>90.495999999999995</c:v>
                </c:pt>
                <c:pt idx="9035">
                  <c:v>90.965000000000003</c:v>
                </c:pt>
                <c:pt idx="9036">
                  <c:v>91.4</c:v>
                </c:pt>
                <c:pt idx="9037">
                  <c:v>90.445999999999998</c:v>
                </c:pt>
                <c:pt idx="9038">
                  <c:v>89.450999999999993</c:v>
                </c:pt>
                <c:pt idx="9039">
                  <c:v>88.878</c:v>
                </c:pt>
                <c:pt idx="9040">
                  <c:v>84.076999999999998</c:v>
                </c:pt>
                <c:pt idx="9041">
                  <c:v>78.295000000000002</c:v>
                </c:pt>
                <c:pt idx="9042">
                  <c:v>76.959000000000003</c:v>
                </c:pt>
                <c:pt idx="9043">
                  <c:v>78.08</c:v>
                </c:pt>
                <c:pt idx="9044">
                  <c:v>77.733999999999995</c:v>
                </c:pt>
                <c:pt idx="9045">
                  <c:v>85.68</c:v>
                </c:pt>
                <c:pt idx="9046">
                  <c:v>86.436000000000007</c:v>
                </c:pt>
                <c:pt idx="9047">
                  <c:v>88.896000000000001</c:v>
                </c:pt>
                <c:pt idx="9048">
                  <c:v>89.075999999999993</c:v>
                </c:pt>
                <c:pt idx="9049">
                  <c:v>89.481999999999999</c:v>
                </c:pt>
                <c:pt idx="9050">
                  <c:v>91.486000000000004</c:v>
                </c:pt>
                <c:pt idx="9051">
                  <c:v>91.888000000000005</c:v>
                </c:pt>
                <c:pt idx="9052">
                  <c:v>92.387</c:v>
                </c:pt>
                <c:pt idx="9053">
                  <c:v>93.882000000000005</c:v>
                </c:pt>
                <c:pt idx="9054">
                  <c:v>92.867999999999995</c:v>
                </c:pt>
                <c:pt idx="9055">
                  <c:v>92.212000000000003</c:v>
                </c:pt>
                <c:pt idx="9056">
                  <c:v>92.381</c:v>
                </c:pt>
                <c:pt idx="9057">
                  <c:v>90.753</c:v>
                </c:pt>
                <c:pt idx="9058">
                  <c:v>90.578999999999994</c:v>
                </c:pt>
                <c:pt idx="9059">
                  <c:v>90.480999999999995</c:v>
                </c:pt>
                <c:pt idx="9060">
                  <c:v>87.492999999999995</c:v>
                </c:pt>
                <c:pt idx="9061">
                  <c:v>86.531000000000006</c:v>
                </c:pt>
                <c:pt idx="9062">
                  <c:v>86.268000000000001</c:v>
                </c:pt>
                <c:pt idx="9063">
                  <c:v>80.873999999999995</c:v>
                </c:pt>
                <c:pt idx="9064">
                  <c:v>53.731000000000002</c:v>
                </c:pt>
                <c:pt idx="9065">
                  <c:v>84.203999999999994</c:v>
                </c:pt>
                <c:pt idx="9066">
                  <c:v>89.465000000000003</c:v>
                </c:pt>
                <c:pt idx="9067">
                  <c:v>87.45</c:v>
                </c:pt>
                <c:pt idx="9068">
                  <c:v>92.09</c:v>
                </c:pt>
                <c:pt idx="9069">
                  <c:v>90.68</c:v>
                </c:pt>
                <c:pt idx="9070">
                  <c:v>93.953999999999994</c:v>
                </c:pt>
                <c:pt idx="9071">
                  <c:v>94.120999999999995</c:v>
                </c:pt>
                <c:pt idx="9072">
                  <c:v>94.356999999999999</c:v>
                </c:pt>
                <c:pt idx="9073">
                  <c:v>92.95</c:v>
                </c:pt>
                <c:pt idx="9074">
                  <c:v>93.346999999999994</c:v>
                </c:pt>
                <c:pt idx="9075">
                  <c:v>95.852000000000004</c:v>
                </c:pt>
                <c:pt idx="9076">
                  <c:v>94.917000000000002</c:v>
                </c:pt>
                <c:pt idx="9077">
                  <c:v>93.725999999999999</c:v>
                </c:pt>
                <c:pt idx="9078">
                  <c:v>94.971000000000004</c:v>
                </c:pt>
                <c:pt idx="9079">
                  <c:v>92.474999999999994</c:v>
                </c:pt>
                <c:pt idx="9080">
                  <c:v>89.834000000000003</c:v>
                </c:pt>
                <c:pt idx="9081">
                  <c:v>88.927000000000007</c:v>
                </c:pt>
                <c:pt idx="9082">
                  <c:v>81.790000000000006</c:v>
                </c:pt>
                <c:pt idx="9083">
                  <c:v>79.716999999999999</c:v>
                </c:pt>
                <c:pt idx="9084">
                  <c:v>79.864999999999995</c:v>
                </c:pt>
                <c:pt idx="9085">
                  <c:v>75.366</c:v>
                </c:pt>
                <c:pt idx="9086">
                  <c:v>82.421000000000006</c:v>
                </c:pt>
                <c:pt idx="9087">
                  <c:v>82.334000000000003</c:v>
                </c:pt>
                <c:pt idx="9088">
                  <c:v>87.759</c:v>
                </c:pt>
                <c:pt idx="9089">
                  <c:v>92.281999999999996</c:v>
                </c:pt>
                <c:pt idx="9090">
                  <c:v>95.283000000000001</c:v>
                </c:pt>
                <c:pt idx="9091">
                  <c:v>96.876999999999995</c:v>
                </c:pt>
                <c:pt idx="9092">
                  <c:v>95.224000000000004</c:v>
                </c:pt>
                <c:pt idx="9093">
                  <c:v>96.741</c:v>
                </c:pt>
                <c:pt idx="9094">
                  <c:v>95.147000000000006</c:v>
                </c:pt>
                <c:pt idx="9095">
                  <c:v>97.117000000000004</c:v>
                </c:pt>
                <c:pt idx="9096">
                  <c:v>96.433000000000007</c:v>
                </c:pt>
                <c:pt idx="9097">
                  <c:v>95.198999999999998</c:v>
                </c:pt>
                <c:pt idx="9098">
                  <c:v>92.685000000000002</c:v>
                </c:pt>
                <c:pt idx="9099">
                  <c:v>93.302000000000007</c:v>
                </c:pt>
                <c:pt idx="9100">
                  <c:v>95.412999999999997</c:v>
                </c:pt>
                <c:pt idx="9101">
                  <c:v>92.869</c:v>
                </c:pt>
                <c:pt idx="9102">
                  <c:v>90.483000000000004</c:v>
                </c:pt>
                <c:pt idx="9103">
                  <c:v>91.075000000000003</c:v>
                </c:pt>
                <c:pt idx="9104">
                  <c:v>82.977000000000004</c:v>
                </c:pt>
                <c:pt idx="9105">
                  <c:v>64.453999999999994</c:v>
                </c:pt>
                <c:pt idx="9106">
                  <c:v>75.844999999999999</c:v>
                </c:pt>
                <c:pt idx="9107">
                  <c:v>88.466999999999999</c:v>
                </c:pt>
                <c:pt idx="9108">
                  <c:v>89.983000000000004</c:v>
                </c:pt>
                <c:pt idx="9109">
                  <c:v>89.453999999999994</c:v>
                </c:pt>
                <c:pt idx="9110">
                  <c:v>93.7</c:v>
                </c:pt>
                <c:pt idx="9111">
                  <c:v>94.878</c:v>
                </c:pt>
                <c:pt idx="9112">
                  <c:v>94.424999999999997</c:v>
                </c:pt>
                <c:pt idx="9113">
                  <c:v>95.867999999999995</c:v>
                </c:pt>
                <c:pt idx="9114">
                  <c:v>97.539000000000001</c:v>
                </c:pt>
                <c:pt idx="9115">
                  <c:v>98.480999999999995</c:v>
                </c:pt>
                <c:pt idx="9116">
                  <c:v>99.116</c:v>
                </c:pt>
                <c:pt idx="9117">
                  <c:v>97.206999999999994</c:v>
                </c:pt>
                <c:pt idx="9118">
                  <c:v>97.346000000000004</c:v>
                </c:pt>
                <c:pt idx="9119">
                  <c:v>95.769000000000005</c:v>
                </c:pt>
                <c:pt idx="9120">
                  <c:v>96.248999999999995</c:v>
                </c:pt>
                <c:pt idx="9121">
                  <c:v>94.54</c:v>
                </c:pt>
                <c:pt idx="9122">
                  <c:v>91.935000000000002</c:v>
                </c:pt>
                <c:pt idx="9123">
                  <c:v>86.245000000000005</c:v>
                </c:pt>
                <c:pt idx="9124">
                  <c:v>84.994</c:v>
                </c:pt>
                <c:pt idx="9125">
                  <c:v>86.926000000000002</c:v>
                </c:pt>
                <c:pt idx="9126">
                  <c:v>76.692999999999998</c:v>
                </c:pt>
                <c:pt idx="9127">
                  <c:v>78.234999999999999</c:v>
                </c:pt>
                <c:pt idx="9128">
                  <c:v>81.831000000000003</c:v>
                </c:pt>
                <c:pt idx="9129">
                  <c:v>90.167000000000002</c:v>
                </c:pt>
                <c:pt idx="9130">
                  <c:v>93.527000000000001</c:v>
                </c:pt>
                <c:pt idx="9131">
                  <c:v>94.224000000000004</c:v>
                </c:pt>
                <c:pt idx="9132">
                  <c:v>96.662999999999997</c:v>
                </c:pt>
                <c:pt idx="9133">
                  <c:v>97.183999999999997</c:v>
                </c:pt>
                <c:pt idx="9134">
                  <c:v>96.658000000000001</c:v>
                </c:pt>
                <c:pt idx="9135">
                  <c:v>98.013999999999996</c:v>
                </c:pt>
                <c:pt idx="9136">
                  <c:v>98.626999999999995</c:v>
                </c:pt>
                <c:pt idx="9137">
                  <c:v>98.293999999999997</c:v>
                </c:pt>
                <c:pt idx="9138">
                  <c:v>98.100999999999999</c:v>
                </c:pt>
                <c:pt idx="9139">
                  <c:v>98.817999999999998</c:v>
                </c:pt>
                <c:pt idx="9140">
                  <c:v>98.128</c:v>
                </c:pt>
                <c:pt idx="9141">
                  <c:v>97.516999999999996</c:v>
                </c:pt>
                <c:pt idx="9142">
                  <c:v>96.296999999999997</c:v>
                </c:pt>
                <c:pt idx="9143">
                  <c:v>93.644000000000005</c:v>
                </c:pt>
                <c:pt idx="9144">
                  <c:v>91.024000000000001</c:v>
                </c:pt>
                <c:pt idx="9145">
                  <c:v>87.003</c:v>
                </c:pt>
                <c:pt idx="9146">
                  <c:v>82.408000000000001</c:v>
                </c:pt>
                <c:pt idx="9147">
                  <c:v>75.578999999999994</c:v>
                </c:pt>
                <c:pt idx="9148">
                  <c:v>86.956000000000003</c:v>
                </c:pt>
                <c:pt idx="9149">
                  <c:v>89.555000000000007</c:v>
                </c:pt>
                <c:pt idx="9150">
                  <c:v>92.191999999999993</c:v>
                </c:pt>
                <c:pt idx="9151">
                  <c:v>93.781999999999996</c:v>
                </c:pt>
                <c:pt idx="9152">
                  <c:v>95.665999999999997</c:v>
                </c:pt>
                <c:pt idx="9153">
                  <c:v>96.981999999999999</c:v>
                </c:pt>
                <c:pt idx="9154">
                  <c:v>97.370999999999995</c:v>
                </c:pt>
                <c:pt idx="9155">
                  <c:v>98.251999999999995</c:v>
                </c:pt>
                <c:pt idx="9156">
                  <c:v>98.843000000000004</c:v>
                </c:pt>
                <c:pt idx="9157">
                  <c:v>99.43</c:v>
                </c:pt>
                <c:pt idx="9158">
                  <c:v>99.331999999999994</c:v>
                </c:pt>
                <c:pt idx="9159">
                  <c:v>99.108000000000004</c:v>
                </c:pt>
                <c:pt idx="9160">
                  <c:v>98.852000000000004</c:v>
                </c:pt>
                <c:pt idx="9161">
                  <c:v>98.114000000000004</c:v>
                </c:pt>
                <c:pt idx="9162">
                  <c:v>96.89</c:v>
                </c:pt>
                <c:pt idx="9163">
                  <c:v>94.822999999999993</c:v>
                </c:pt>
                <c:pt idx="9164">
                  <c:v>90.53</c:v>
                </c:pt>
                <c:pt idx="9165">
                  <c:v>91.317999999999998</c:v>
                </c:pt>
                <c:pt idx="9166">
                  <c:v>89.924999999999997</c:v>
                </c:pt>
                <c:pt idx="9167">
                  <c:v>76.225999999999999</c:v>
                </c:pt>
                <c:pt idx="9168">
                  <c:v>79.331000000000003</c:v>
                </c:pt>
                <c:pt idx="9169">
                  <c:v>88.962000000000003</c:v>
                </c:pt>
                <c:pt idx="9170">
                  <c:v>89.263999999999996</c:v>
                </c:pt>
                <c:pt idx="9171">
                  <c:v>93.417000000000002</c:v>
                </c:pt>
                <c:pt idx="9172">
                  <c:v>94.611000000000004</c:v>
                </c:pt>
                <c:pt idx="9173">
                  <c:v>97.265000000000001</c:v>
                </c:pt>
                <c:pt idx="9174">
                  <c:v>98.491</c:v>
                </c:pt>
                <c:pt idx="9175">
                  <c:v>97.001000000000005</c:v>
                </c:pt>
                <c:pt idx="9176">
                  <c:v>97.926000000000002</c:v>
                </c:pt>
                <c:pt idx="9177">
                  <c:v>98.406000000000006</c:v>
                </c:pt>
                <c:pt idx="9178">
                  <c:v>96.103999999999999</c:v>
                </c:pt>
                <c:pt idx="9179">
                  <c:v>97.156999999999996</c:v>
                </c:pt>
                <c:pt idx="9180">
                  <c:v>97.712000000000003</c:v>
                </c:pt>
                <c:pt idx="9181">
                  <c:v>95.716999999999999</c:v>
                </c:pt>
                <c:pt idx="9182">
                  <c:v>95.75</c:v>
                </c:pt>
                <c:pt idx="9183">
                  <c:v>94.33</c:v>
                </c:pt>
                <c:pt idx="9184">
                  <c:v>91.236000000000004</c:v>
                </c:pt>
                <c:pt idx="9185">
                  <c:v>89.588999999999999</c:v>
                </c:pt>
                <c:pt idx="9186">
                  <c:v>82.513000000000005</c:v>
                </c:pt>
                <c:pt idx="9187">
                  <c:v>76.209000000000003</c:v>
                </c:pt>
                <c:pt idx="9188">
                  <c:v>81.989000000000004</c:v>
                </c:pt>
                <c:pt idx="9189">
                  <c:v>84.289000000000001</c:v>
                </c:pt>
                <c:pt idx="9190">
                  <c:v>79.611999999999995</c:v>
                </c:pt>
                <c:pt idx="9191">
                  <c:v>77.921000000000006</c:v>
                </c:pt>
                <c:pt idx="9192">
                  <c:v>93.009</c:v>
                </c:pt>
                <c:pt idx="9193">
                  <c:v>90.665999999999997</c:v>
                </c:pt>
                <c:pt idx="9194">
                  <c:v>95.688000000000002</c:v>
                </c:pt>
                <c:pt idx="9195">
                  <c:v>92.18</c:v>
                </c:pt>
                <c:pt idx="9196">
                  <c:v>94.488</c:v>
                </c:pt>
                <c:pt idx="9197">
                  <c:v>95.103999999999999</c:v>
                </c:pt>
                <c:pt idx="9198">
                  <c:v>97.620999999999995</c:v>
                </c:pt>
                <c:pt idx="9199">
                  <c:v>96.954999999999998</c:v>
                </c:pt>
                <c:pt idx="9200">
                  <c:v>90.997</c:v>
                </c:pt>
                <c:pt idx="9201">
                  <c:v>91.733000000000004</c:v>
                </c:pt>
                <c:pt idx="9202">
                  <c:v>92.507000000000005</c:v>
                </c:pt>
                <c:pt idx="9203">
                  <c:v>83.978999999999999</c:v>
                </c:pt>
                <c:pt idx="9204">
                  <c:v>90.036000000000001</c:v>
                </c:pt>
                <c:pt idx="9205">
                  <c:v>90.465000000000003</c:v>
                </c:pt>
                <c:pt idx="9206">
                  <c:v>82.555999999999997</c:v>
                </c:pt>
                <c:pt idx="9207">
                  <c:v>87.775999999999996</c:v>
                </c:pt>
                <c:pt idx="9208">
                  <c:v>80.072000000000003</c:v>
                </c:pt>
                <c:pt idx="9209">
                  <c:v>84.802000000000007</c:v>
                </c:pt>
                <c:pt idx="9210">
                  <c:v>82.003</c:v>
                </c:pt>
                <c:pt idx="9211">
                  <c:v>87.460999999999999</c:v>
                </c:pt>
                <c:pt idx="9212">
                  <c:v>92.724999999999994</c:v>
                </c:pt>
                <c:pt idx="9213">
                  <c:v>92.242999999999995</c:v>
                </c:pt>
                <c:pt idx="9214">
                  <c:v>89.043000000000006</c:v>
                </c:pt>
                <c:pt idx="9215">
                  <c:v>84.031000000000006</c:v>
                </c:pt>
                <c:pt idx="9216">
                  <c:v>72.349000000000004</c:v>
                </c:pt>
                <c:pt idx="9217">
                  <c:v>91.866</c:v>
                </c:pt>
                <c:pt idx="9218">
                  <c:v>87.260999999999996</c:v>
                </c:pt>
                <c:pt idx="9219">
                  <c:v>93.159000000000006</c:v>
                </c:pt>
                <c:pt idx="9220">
                  <c:v>85.853999999999999</c:v>
                </c:pt>
                <c:pt idx="9221">
                  <c:v>88.954999999999998</c:v>
                </c:pt>
                <c:pt idx="9222">
                  <c:v>89.894999999999996</c:v>
                </c:pt>
                <c:pt idx="9223">
                  <c:v>94.653999999999996</c:v>
                </c:pt>
                <c:pt idx="9224">
                  <c:v>91.515000000000001</c:v>
                </c:pt>
                <c:pt idx="9225">
                  <c:v>75.736999999999995</c:v>
                </c:pt>
                <c:pt idx="9226">
                  <c:v>59.082999999999998</c:v>
                </c:pt>
                <c:pt idx="9227">
                  <c:v>74.400000000000006</c:v>
                </c:pt>
                <c:pt idx="9228">
                  <c:v>86.602999999999994</c:v>
                </c:pt>
                <c:pt idx="9229">
                  <c:v>67.582999999999998</c:v>
                </c:pt>
                <c:pt idx="9230">
                  <c:v>69.341999999999999</c:v>
                </c:pt>
                <c:pt idx="9231">
                  <c:v>83.747</c:v>
                </c:pt>
                <c:pt idx="9232">
                  <c:v>68.206000000000003</c:v>
                </c:pt>
                <c:pt idx="9233">
                  <c:v>79.838999999999999</c:v>
                </c:pt>
                <c:pt idx="9234">
                  <c:v>90.98</c:v>
                </c:pt>
                <c:pt idx="9235">
                  <c:v>87.281999999999996</c:v>
                </c:pt>
                <c:pt idx="9236">
                  <c:v>87.265000000000001</c:v>
                </c:pt>
                <c:pt idx="9237">
                  <c:v>91.122</c:v>
                </c:pt>
                <c:pt idx="9238">
                  <c:v>88.287999999999997</c:v>
                </c:pt>
                <c:pt idx="9239">
                  <c:v>64.049000000000007</c:v>
                </c:pt>
                <c:pt idx="9240">
                  <c:v>72.644000000000005</c:v>
                </c:pt>
                <c:pt idx="9241">
                  <c:v>72.644999999999996</c:v>
                </c:pt>
                <c:pt idx="9242">
                  <c:v>74.358999999999995</c:v>
                </c:pt>
                <c:pt idx="9243">
                  <c:v>72.506</c:v>
                </c:pt>
                <c:pt idx="9244">
                  <c:v>80.370999999999995</c:v>
                </c:pt>
                <c:pt idx="9245">
                  <c:v>76.991</c:v>
                </c:pt>
                <c:pt idx="9246">
                  <c:v>61.488</c:v>
                </c:pt>
                <c:pt idx="9247">
                  <c:v>80.873999999999995</c:v>
                </c:pt>
                <c:pt idx="9248">
                  <c:v>86.275999999999996</c:v>
                </c:pt>
                <c:pt idx="9249">
                  <c:v>70.344999999999999</c:v>
                </c:pt>
                <c:pt idx="9250">
                  <c:v>82.53</c:v>
                </c:pt>
                <c:pt idx="9251">
                  <c:v>83.983999999999995</c:v>
                </c:pt>
                <c:pt idx="9252">
                  <c:v>81.816000000000003</c:v>
                </c:pt>
                <c:pt idx="9253">
                  <c:v>81.492000000000004</c:v>
                </c:pt>
                <c:pt idx="9254">
                  <c:v>81.254999999999995</c:v>
                </c:pt>
                <c:pt idx="9255">
                  <c:v>81.805000000000007</c:v>
                </c:pt>
                <c:pt idx="9256">
                  <c:v>81.388999999999996</c:v>
                </c:pt>
                <c:pt idx="9257">
                  <c:v>39.78</c:v>
                </c:pt>
                <c:pt idx="9258">
                  <c:v>48.838000000000001</c:v>
                </c:pt>
                <c:pt idx="9259">
                  <c:v>74.557000000000002</c:v>
                </c:pt>
                <c:pt idx="9260">
                  <c:v>58.863</c:v>
                </c:pt>
                <c:pt idx="9261">
                  <c:v>79.546999999999997</c:v>
                </c:pt>
                <c:pt idx="9262">
                  <c:v>80.311000000000007</c:v>
                </c:pt>
                <c:pt idx="9263">
                  <c:v>74.043999999999997</c:v>
                </c:pt>
                <c:pt idx="9264">
                  <c:v>63.703000000000003</c:v>
                </c:pt>
                <c:pt idx="9265">
                  <c:v>74.822000000000003</c:v>
                </c:pt>
                <c:pt idx="9266">
                  <c:v>80.242999999999995</c:v>
                </c:pt>
                <c:pt idx="9267">
                  <c:v>67.028999999999996</c:v>
                </c:pt>
                <c:pt idx="9268">
                  <c:v>78.483000000000004</c:v>
                </c:pt>
                <c:pt idx="9269">
                  <c:v>71.491</c:v>
                </c:pt>
                <c:pt idx="9270">
                  <c:v>71.759</c:v>
                </c:pt>
                <c:pt idx="9271">
                  <c:v>70.507000000000005</c:v>
                </c:pt>
                <c:pt idx="9272">
                  <c:v>73.215000000000003</c:v>
                </c:pt>
                <c:pt idx="9273">
                  <c:v>77.158000000000001</c:v>
                </c:pt>
                <c:pt idx="9274">
                  <c:v>74.543000000000006</c:v>
                </c:pt>
                <c:pt idx="9275">
                  <c:v>62.993000000000002</c:v>
                </c:pt>
                <c:pt idx="9276">
                  <c:v>64.522999999999996</c:v>
                </c:pt>
                <c:pt idx="9277">
                  <c:v>70.698999999999998</c:v>
                </c:pt>
                <c:pt idx="9278">
                  <c:v>52.149000000000001</c:v>
                </c:pt>
                <c:pt idx="9279">
                  <c:v>58.015000000000001</c:v>
                </c:pt>
                <c:pt idx="9280">
                  <c:v>53.335999999999999</c:v>
                </c:pt>
                <c:pt idx="9281">
                  <c:v>62.564999999999998</c:v>
                </c:pt>
                <c:pt idx="9282">
                  <c:v>56.826000000000001</c:v>
                </c:pt>
                <c:pt idx="9283">
                  <c:v>52.307000000000002</c:v>
                </c:pt>
                <c:pt idx="9284">
                  <c:v>53.079000000000001</c:v>
                </c:pt>
                <c:pt idx="9285">
                  <c:v>57.640999999999998</c:v>
                </c:pt>
                <c:pt idx="9286">
                  <c:v>41.116</c:v>
                </c:pt>
                <c:pt idx="9287">
                  <c:v>57.366</c:v>
                </c:pt>
                <c:pt idx="9288">
                  <c:v>62.488999999999997</c:v>
                </c:pt>
                <c:pt idx="9289">
                  <c:v>70.385000000000005</c:v>
                </c:pt>
                <c:pt idx="9290">
                  <c:v>68.879000000000005</c:v>
                </c:pt>
                <c:pt idx="9291">
                  <c:v>71.111000000000004</c:v>
                </c:pt>
                <c:pt idx="9292">
                  <c:v>76.716999999999999</c:v>
                </c:pt>
                <c:pt idx="9293">
                  <c:v>79.281999999999996</c:v>
                </c:pt>
                <c:pt idx="9294">
                  <c:v>77.040000000000006</c:v>
                </c:pt>
                <c:pt idx="9295">
                  <c:v>77.123000000000005</c:v>
                </c:pt>
                <c:pt idx="9296">
                  <c:v>73.599000000000004</c:v>
                </c:pt>
                <c:pt idx="9297">
                  <c:v>68.578000000000003</c:v>
                </c:pt>
                <c:pt idx="9298">
                  <c:v>69.804000000000002</c:v>
                </c:pt>
                <c:pt idx="9299">
                  <c:v>63.731999999999999</c:v>
                </c:pt>
                <c:pt idx="9300">
                  <c:v>66.534999999999997</c:v>
                </c:pt>
                <c:pt idx="9301">
                  <c:v>73.266999999999996</c:v>
                </c:pt>
                <c:pt idx="9302">
                  <c:v>70.891999999999996</c:v>
                </c:pt>
                <c:pt idx="9303">
                  <c:v>72.721999999999994</c:v>
                </c:pt>
                <c:pt idx="9304">
                  <c:v>72.78</c:v>
                </c:pt>
                <c:pt idx="9305">
                  <c:v>73.394000000000005</c:v>
                </c:pt>
                <c:pt idx="9306">
                  <c:v>75.445999999999998</c:v>
                </c:pt>
                <c:pt idx="9307">
                  <c:v>74.174000000000007</c:v>
                </c:pt>
                <c:pt idx="9308">
                  <c:v>69.599000000000004</c:v>
                </c:pt>
                <c:pt idx="9309">
                  <c:v>69.875</c:v>
                </c:pt>
                <c:pt idx="9310">
                  <c:v>69.706999999999994</c:v>
                </c:pt>
                <c:pt idx="9311">
                  <c:v>71.975999999999999</c:v>
                </c:pt>
                <c:pt idx="9312">
                  <c:v>69.373000000000005</c:v>
                </c:pt>
                <c:pt idx="9313">
                  <c:v>66.923000000000002</c:v>
                </c:pt>
                <c:pt idx="9314">
                  <c:v>78.251000000000005</c:v>
                </c:pt>
                <c:pt idx="9315">
                  <c:v>60.128999999999998</c:v>
                </c:pt>
                <c:pt idx="9316">
                  <c:v>74.712000000000003</c:v>
                </c:pt>
                <c:pt idx="9317">
                  <c:v>81.36</c:v>
                </c:pt>
                <c:pt idx="9318">
                  <c:v>64.241</c:v>
                </c:pt>
                <c:pt idx="9319">
                  <c:v>76.576999999999998</c:v>
                </c:pt>
                <c:pt idx="9320">
                  <c:v>75.515000000000001</c:v>
                </c:pt>
                <c:pt idx="9321">
                  <c:v>54.728999999999999</c:v>
                </c:pt>
                <c:pt idx="9322">
                  <c:v>67.825000000000003</c:v>
                </c:pt>
                <c:pt idx="9323">
                  <c:v>71.037000000000006</c:v>
                </c:pt>
                <c:pt idx="9324">
                  <c:v>71.239999999999995</c:v>
                </c:pt>
                <c:pt idx="9325">
                  <c:v>80.225999999999999</c:v>
                </c:pt>
                <c:pt idx="9326">
                  <c:v>73.3</c:v>
                </c:pt>
                <c:pt idx="9327">
                  <c:v>59.445</c:v>
                </c:pt>
                <c:pt idx="9328">
                  <c:v>82.099000000000004</c:v>
                </c:pt>
                <c:pt idx="9329">
                  <c:v>67.616</c:v>
                </c:pt>
                <c:pt idx="9330">
                  <c:v>69.28</c:v>
                </c:pt>
                <c:pt idx="9331">
                  <c:v>74.760000000000005</c:v>
                </c:pt>
                <c:pt idx="9332">
                  <c:v>52.286999999999999</c:v>
                </c:pt>
                <c:pt idx="9333">
                  <c:v>61.927999999999997</c:v>
                </c:pt>
                <c:pt idx="9334">
                  <c:v>79.072000000000003</c:v>
                </c:pt>
                <c:pt idx="9335">
                  <c:v>74.914000000000001</c:v>
                </c:pt>
                <c:pt idx="9336">
                  <c:v>80.144999999999996</c:v>
                </c:pt>
                <c:pt idx="9337">
                  <c:v>83.802000000000007</c:v>
                </c:pt>
                <c:pt idx="9338">
                  <c:v>77.290999999999997</c:v>
                </c:pt>
                <c:pt idx="9339">
                  <c:v>67.278000000000006</c:v>
                </c:pt>
                <c:pt idx="9340">
                  <c:v>77.95</c:v>
                </c:pt>
                <c:pt idx="9341">
                  <c:v>82.69</c:v>
                </c:pt>
                <c:pt idx="9342">
                  <c:v>67.177999999999997</c:v>
                </c:pt>
                <c:pt idx="9343">
                  <c:v>82.150999999999996</c:v>
                </c:pt>
                <c:pt idx="9344">
                  <c:v>48.866999999999997</c:v>
                </c:pt>
                <c:pt idx="9345">
                  <c:v>80.616</c:v>
                </c:pt>
                <c:pt idx="9346">
                  <c:v>77.944999999999993</c:v>
                </c:pt>
                <c:pt idx="9347">
                  <c:v>76.564999999999998</c:v>
                </c:pt>
                <c:pt idx="9348">
                  <c:v>76.48</c:v>
                </c:pt>
                <c:pt idx="9349">
                  <c:v>64.707999999999998</c:v>
                </c:pt>
                <c:pt idx="9350">
                  <c:v>85.819000000000003</c:v>
                </c:pt>
                <c:pt idx="9351">
                  <c:v>83.870999999999995</c:v>
                </c:pt>
                <c:pt idx="9352">
                  <c:v>79.94</c:v>
                </c:pt>
                <c:pt idx="9353">
                  <c:v>85.307000000000002</c:v>
                </c:pt>
                <c:pt idx="9354">
                  <c:v>74.471999999999994</c:v>
                </c:pt>
                <c:pt idx="9355">
                  <c:v>51.639000000000003</c:v>
                </c:pt>
                <c:pt idx="9356">
                  <c:v>74.150000000000006</c:v>
                </c:pt>
                <c:pt idx="9357">
                  <c:v>79.069000000000003</c:v>
                </c:pt>
                <c:pt idx="9358">
                  <c:v>76.953999999999994</c:v>
                </c:pt>
                <c:pt idx="9359">
                  <c:v>67.667000000000002</c:v>
                </c:pt>
                <c:pt idx="9360">
                  <c:v>73.971000000000004</c:v>
                </c:pt>
                <c:pt idx="9361">
                  <c:v>75.441999999999993</c:v>
                </c:pt>
                <c:pt idx="9362">
                  <c:v>68.53</c:v>
                </c:pt>
                <c:pt idx="9363">
                  <c:v>77.84</c:v>
                </c:pt>
                <c:pt idx="9364">
                  <c:v>85.274000000000001</c:v>
                </c:pt>
                <c:pt idx="9365">
                  <c:v>86.69</c:v>
                </c:pt>
                <c:pt idx="9366">
                  <c:v>88.814999999999998</c:v>
                </c:pt>
                <c:pt idx="9367">
                  <c:v>84.835999999999999</c:v>
                </c:pt>
                <c:pt idx="9368">
                  <c:v>85.953999999999994</c:v>
                </c:pt>
                <c:pt idx="9369">
                  <c:v>80.119</c:v>
                </c:pt>
                <c:pt idx="9370">
                  <c:v>85.262</c:v>
                </c:pt>
                <c:pt idx="9371">
                  <c:v>84.528999999999996</c:v>
                </c:pt>
                <c:pt idx="9372">
                  <c:v>80.263999999999996</c:v>
                </c:pt>
                <c:pt idx="9373">
                  <c:v>68.674000000000007</c:v>
                </c:pt>
                <c:pt idx="9374">
                  <c:v>68.481999999999999</c:v>
                </c:pt>
                <c:pt idx="9375">
                  <c:v>84.447000000000003</c:v>
                </c:pt>
                <c:pt idx="9376">
                  <c:v>79.125</c:v>
                </c:pt>
                <c:pt idx="9377">
                  <c:v>49.616</c:v>
                </c:pt>
                <c:pt idx="9378">
                  <c:v>68.957999999999998</c:v>
                </c:pt>
                <c:pt idx="9379">
                  <c:v>77.95</c:v>
                </c:pt>
                <c:pt idx="9380">
                  <c:v>82.855000000000004</c:v>
                </c:pt>
                <c:pt idx="9381">
                  <c:v>81.957999999999998</c:v>
                </c:pt>
                <c:pt idx="9382">
                  <c:v>88.215000000000003</c:v>
                </c:pt>
                <c:pt idx="9383">
                  <c:v>87.551000000000002</c:v>
                </c:pt>
                <c:pt idx="9384">
                  <c:v>84.07</c:v>
                </c:pt>
                <c:pt idx="9385">
                  <c:v>87.099000000000004</c:v>
                </c:pt>
                <c:pt idx="9386">
                  <c:v>88.429000000000002</c:v>
                </c:pt>
                <c:pt idx="9387">
                  <c:v>87.43</c:v>
                </c:pt>
                <c:pt idx="9388">
                  <c:v>88.125</c:v>
                </c:pt>
                <c:pt idx="9389">
                  <c:v>89.902000000000001</c:v>
                </c:pt>
                <c:pt idx="9390">
                  <c:v>89.475999999999999</c:v>
                </c:pt>
                <c:pt idx="9391">
                  <c:v>89.766999999999996</c:v>
                </c:pt>
                <c:pt idx="9392">
                  <c:v>87.346999999999994</c:v>
                </c:pt>
                <c:pt idx="9393">
                  <c:v>83.710999999999999</c:v>
                </c:pt>
                <c:pt idx="9394">
                  <c:v>79.988</c:v>
                </c:pt>
                <c:pt idx="9395">
                  <c:v>77.099000000000004</c:v>
                </c:pt>
                <c:pt idx="9396">
                  <c:v>72.757000000000005</c:v>
                </c:pt>
                <c:pt idx="9397">
                  <c:v>72.495000000000005</c:v>
                </c:pt>
                <c:pt idx="9398">
                  <c:v>82.15</c:v>
                </c:pt>
                <c:pt idx="9399">
                  <c:v>80.507000000000005</c:v>
                </c:pt>
                <c:pt idx="9400">
                  <c:v>77.741</c:v>
                </c:pt>
                <c:pt idx="9401">
                  <c:v>82.450999999999993</c:v>
                </c:pt>
                <c:pt idx="9402">
                  <c:v>86.165999999999997</c:v>
                </c:pt>
                <c:pt idx="9403">
                  <c:v>87.188999999999993</c:v>
                </c:pt>
                <c:pt idx="9404">
                  <c:v>88.722999999999999</c:v>
                </c:pt>
                <c:pt idx="9405">
                  <c:v>89.742999999999995</c:v>
                </c:pt>
                <c:pt idx="9406">
                  <c:v>90.031999999999996</c:v>
                </c:pt>
                <c:pt idx="9407">
                  <c:v>91.453000000000003</c:v>
                </c:pt>
                <c:pt idx="9408">
                  <c:v>91.210999999999999</c:v>
                </c:pt>
                <c:pt idx="9409">
                  <c:v>90.596999999999994</c:v>
                </c:pt>
                <c:pt idx="9410">
                  <c:v>90.710999999999999</c:v>
                </c:pt>
                <c:pt idx="9411">
                  <c:v>91.179000000000002</c:v>
                </c:pt>
                <c:pt idx="9412">
                  <c:v>90.58</c:v>
                </c:pt>
                <c:pt idx="9413">
                  <c:v>89.206000000000003</c:v>
                </c:pt>
                <c:pt idx="9414">
                  <c:v>88.591999999999999</c:v>
                </c:pt>
                <c:pt idx="9415">
                  <c:v>84.150999999999996</c:v>
                </c:pt>
                <c:pt idx="9416">
                  <c:v>77.956000000000003</c:v>
                </c:pt>
                <c:pt idx="9417">
                  <c:v>76.084999999999994</c:v>
                </c:pt>
                <c:pt idx="9418">
                  <c:v>78.625</c:v>
                </c:pt>
                <c:pt idx="9419">
                  <c:v>78.475999999999999</c:v>
                </c:pt>
                <c:pt idx="9420">
                  <c:v>85.893000000000001</c:v>
                </c:pt>
                <c:pt idx="9421">
                  <c:v>86.543999999999997</c:v>
                </c:pt>
                <c:pt idx="9422">
                  <c:v>89.224999999999994</c:v>
                </c:pt>
                <c:pt idx="9423">
                  <c:v>89.129000000000005</c:v>
                </c:pt>
                <c:pt idx="9424">
                  <c:v>89.554000000000002</c:v>
                </c:pt>
                <c:pt idx="9425">
                  <c:v>91.894000000000005</c:v>
                </c:pt>
                <c:pt idx="9426">
                  <c:v>91.802999999999997</c:v>
                </c:pt>
                <c:pt idx="9427">
                  <c:v>92.429000000000002</c:v>
                </c:pt>
                <c:pt idx="9428">
                  <c:v>93.885000000000005</c:v>
                </c:pt>
                <c:pt idx="9429">
                  <c:v>93.105999999999995</c:v>
                </c:pt>
                <c:pt idx="9430">
                  <c:v>92.147999999999996</c:v>
                </c:pt>
                <c:pt idx="9431">
                  <c:v>92.284999999999997</c:v>
                </c:pt>
                <c:pt idx="9432">
                  <c:v>91.087999999999994</c:v>
                </c:pt>
                <c:pt idx="9433">
                  <c:v>90.48</c:v>
                </c:pt>
                <c:pt idx="9434">
                  <c:v>90.375</c:v>
                </c:pt>
                <c:pt idx="9435">
                  <c:v>87.918999999999997</c:v>
                </c:pt>
                <c:pt idx="9436">
                  <c:v>86.816999999999993</c:v>
                </c:pt>
                <c:pt idx="9437">
                  <c:v>86.247</c:v>
                </c:pt>
                <c:pt idx="9438">
                  <c:v>81.087000000000003</c:v>
                </c:pt>
                <c:pt idx="9439">
                  <c:v>50.287999999999997</c:v>
                </c:pt>
                <c:pt idx="9440">
                  <c:v>84.132999999999996</c:v>
                </c:pt>
                <c:pt idx="9441">
                  <c:v>89.387</c:v>
                </c:pt>
                <c:pt idx="9442">
                  <c:v>87.710999999999999</c:v>
                </c:pt>
                <c:pt idx="9443">
                  <c:v>91.984999999999999</c:v>
                </c:pt>
                <c:pt idx="9444">
                  <c:v>90.653000000000006</c:v>
                </c:pt>
                <c:pt idx="9445">
                  <c:v>94.218000000000004</c:v>
                </c:pt>
                <c:pt idx="9446">
                  <c:v>93.897999999999996</c:v>
                </c:pt>
                <c:pt idx="9447">
                  <c:v>94.259</c:v>
                </c:pt>
                <c:pt idx="9448">
                  <c:v>92.822999999999993</c:v>
                </c:pt>
                <c:pt idx="9449">
                  <c:v>93.67</c:v>
                </c:pt>
                <c:pt idx="9450">
                  <c:v>95.784999999999997</c:v>
                </c:pt>
                <c:pt idx="9451">
                  <c:v>94.792000000000002</c:v>
                </c:pt>
                <c:pt idx="9452">
                  <c:v>94.066000000000003</c:v>
                </c:pt>
                <c:pt idx="9453">
                  <c:v>94.885000000000005</c:v>
                </c:pt>
                <c:pt idx="9454">
                  <c:v>92.316000000000003</c:v>
                </c:pt>
                <c:pt idx="9455">
                  <c:v>89.74</c:v>
                </c:pt>
                <c:pt idx="9456">
                  <c:v>89.174999999999997</c:v>
                </c:pt>
                <c:pt idx="9457">
                  <c:v>81.515000000000001</c:v>
                </c:pt>
                <c:pt idx="9458">
                  <c:v>79.828000000000003</c:v>
                </c:pt>
                <c:pt idx="9459">
                  <c:v>80.757000000000005</c:v>
                </c:pt>
                <c:pt idx="9460">
                  <c:v>75.337999999999994</c:v>
                </c:pt>
                <c:pt idx="9461">
                  <c:v>82.278000000000006</c:v>
                </c:pt>
                <c:pt idx="9462">
                  <c:v>82.599000000000004</c:v>
                </c:pt>
                <c:pt idx="9463">
                  <c:v>87.456000000000003</c:v>
                </c:pt>
                <c:pt idx="9464">
                  <c:v>92.203000000000003</c:v>
                </c:pt>
                <c:pt idx="9465">
                  <c:v>95.15</c:v>
                </c:pt>
                <c:pt idx="9466">
                  <c:v>97.076999999999998</c:v>
                </c:pt>
                <c:pt idx="9467">
                  <c:v>95.102999999999994</c:v>
                </c:pt>
                <c:pt idx="9468">
                  <c:v>96.611999999999995</c:v>
                </c:pt>
                <c:pt idx="9469">
                  <c:v>95.384</c:v>
                </c:pt>
                <c:pt idx="9470">
                  <c:v>96.977000000000004</c:v>
                </c:pt>
                <c:pt idx="9471">
                  <c:v>96.313000000000002</c:v>
                </c:pt>
                <c:pt idx="9472">
                  <c:v>95.426000000000002</c:v>
                </c:pt>
                <c:pt idx="9473">
                  <c:v>92.504000000000005</c:v>
                </c:pt>
                <c:pt idx="9474">
                  <c:v>93.09</c:v>
                </c:pt>
                <c:pt idx="9475">
                  <c:v>95.316000000000003</c:v>
                </c:pt>
                <c:pt idx="9476">
                  <c:v>93.105999999999995</c:v>
                </c:pt>
                <c:pt idx="9477">
                  <c:v>90.275000000000006</c:v>
                </c:pt>
                <c:pt idx="9478">
                  <c:v>90.984999999999999</c:v>
                </c:pt>
                <c:pt idx="9479">
                  <c:v>83.191000000000003</c:v>
                </c:pt>
                <c:pt idx="9480">
                  <c:v>65.33</c:v>
                </c:pt>
                <c:pt idx="9481">
                  <c:v>76.03</c:v>
                </c:pt>
                <c:pt idx="9482">
                  <c:v>88.540999999999997</c:v>
                </c:pt>
                <c:pt idx="9483">
                  <c:v>89.581999999999994</c:v>
                </c:pt>
                <c:pt idx="9484">
                  <c:v>89.460999999999999</c:v>
                </c:pt>
                <c:pt idx="9485">
                  <c:v>93.59</c:v>
                </c:pt>
                <c:pt idx="9486">
                  <c:v>95.004000000000005</c:v>
                </c:pt>
                <c:pt idx="9487">
                  <c:v>94.347999999999999</c:v>
                </c:pt>
                <c:pt idx="9488">
                  <c:v>95.700999999999993</c:v>
                </c:pt>
                <c:pt idx="9489">
                  <c:v>97.831000000000003</c:v>
                </c:pt>
                <c:pt idx="9490">
                  <c:v>98.391999999999996</c:v>
                </c:pt>
                <c:pt idx="9491">
                  <c:v>98.986999999999995</c:v>
                </c:pt>
                <c:pt idx="9492">
                  <c:v>97.412000000000006</c:v>
                </c:pt>
                <c:pt idx="9493">
                  <c:v>97.168000000000006</c:v>
                </c:pt>
                <c:pt idx="9494">
                  <c:v>95.652000000000001</c:v>
                </c:pt>
                <c:pt idx="9495">
                  <c:v>96.159000000000006</c:v>
                </c:pt>
                <c:pt idx="9496">
                  <c:v>94.781999999999996</c:v>
                </c:pt>
                <c:pt idx="9497">
                  <c:v>91.793999999999997</c:v>
                </c:pt>
                <c:pt idx="9498">
                  <c:v>86.013999999999996</c:v>
                </c:pt>
                <c:pt idx="9499">
                  <c:v>85.637</c:v>
                </c:pt>
                <c:pt idx="9500">
                  <c:v>86.811000000000007</c:v>
                </c:pt>
                <c:pt idx="9501">
                  <c:v>75.697000000000003</c:v>
                </c:pt>
                <c:pt idx="9502">
                  <c:v>78.338999999999999</c:v>
                </c:pt>
                <c:pt idx="9503">
                  <c:v>82.248000000000005</c:v>
                </c:pt>
                <c:pt idx="9504">
                  <c:v>90.129000000000005</c:v>
                </c:pt>
                <c:pt idx="9505">
                  <c:v>93.412000000000006</c:v>
                </c:pt>
                <c:pt idx="9506">
                  <c:v>94.418999999999997</c:v>
                </c:pt>
                <c:pt idx="9507">
                  <c:v>96.635999999999996</c:v>
                </c:pt>
                <c:pt idx="9508">
                  <c:v>97.096000000000004</c:v>
                </c:pt>
                <c:pt idx="9509">
                  <c:v>96.933999999999997</c:v>
                </c:pt>
                <c:pt idx="9510">
                  <c:v>97.872</c:v>
                </c:pt>
                <c:pt idx="9511">
                  <c:v>98.531000000000006</c:v>
                </c:pt>
                <c:pt idx="9512">
                  <c:v>98.141999999999996</c:v>
                </c:pt>
                <c:pt idx="9513">
                  <c:v>98.338999999999999</c:v>
                </c:pt>
                <c:pt idx="9514">
                  <c:v>98.646000000000001</c:v>
                </c:pt>
                <c:pt idx="9515">
                  <c:v>97.992000000000004</c:v>
                </c:pt>
                <c:pt idx="9516">
                  <c:v>97.781999999999996</c:v>
                </c:pt>
                <c:pt idx="9517">
                  <c:v>96.119</c:v>
                </c:pt>
                <c:pt idx="9518">
                  <c:v>93.518000000000001</c:v>
                </c:pt>
                <c:pt idx="9519">
                  <c:v>91.349000000000004</c:v>
                </c:pt>
                <c:pt idx="9520">
                  <c:v>86.947999999999993</c:v>
                </c:pt>
                <c:pt idx="9521">
                  <c:v>81.853999999999999</c:v>
                </c:pt>
                <c:pt idx="9522">
                  <c:v>75.641000000000005</c:v>
                </c:pt>
                <c:pt idx="9523">
                  <c:v>87.106999999999999</c:v>
                </c:pt>
                <c:pt idx="9524">
                  <c:v>89.751999999999995</c:v>
                </c:pt>
                <c:pt idx="9525">
                  <c:v>92.19</c:v>
                </c:pt>
                <c:pt idx="9526">
                  <c:v>94.07</c:v>
                </c:pt>
                <c:pt idx="9527">
                  <c:v>95.626000000000005</c:v>
                </c:pt>
                <c:pt idx="9528">
                  <c:v>96.960999999999999</c:v>
                </c:pt>
                <c:pt idx="9529">
                  <c:v>97.668999999999997</c:v>
                </c:pt>
                <c:pt idx="9530">
                  <c:v>98.063000000000002</c:v>
                </c:pt>
                <c:pt idx="9531">
                  <c:v>98.778000000000006</c:v>
                </c:pt>
                <c:pt idx="9532">
                  <c:v>99.364000000000004</c:v>
                </c:pt>
                <c:pt idx="9533">
                  <c:v>99.613</c:v>
                </c:pt>
                <c:pt idx="9534">
                  <c:v>99.043000000000006</c:v>
                </c:pt>
                <c:pt idx="9535">
                  <c:v>98.763000000000005</c:v>
                </c:pt>
                <c:pt idx="9536">
                  <c:v>98.418000000000006</c:v>
                </c:pt>
                <c:pt idx="9537">
                  <c:v>96.81</c:v>
                </c:pt>
                <c:pt idx="9538">
                  <c:v>94.668000000000006</c:v>
                </c:pt>
                <c:pt idx="9539">
                  <c:v>90.921000000000006</c:v>
                </c:pt>
                <c:pt idx="9540">
                  <c:v>91.314999999999998</c:v>
                </c:pt>
                <c:pt idx="9541">
                  <c:v>89.671999999999997</c:v>
                </c:pt>
                <c:pt idx="9542">
                  <c:v>76.506</c:v>
                </c:pt>
                <c:pt idx="9543">
                  <c:v>78.783000000000001</c:v>
                </c:pt>
                <c:pt idx="9544">
                  <c:v>89.073999999999998</c:v>
                </c:pt>
                <c:pt idx="9545">
                  <c:v>89.177000000000007</c:v>
                </c:pt>
                <c:pt idx="9546">
                  <c:v>93.629000000000005</c:v>
                </c:pt>
                <c:pt idx="9547">
                  <c:v>94.527000000000001</c:v>
                </c:pt>
                <c:pt idx="9548">
                  <c:v>97.215999999999994</c:v>
                </c:pt>
                <c:pt idx="9549">
                  <c:v>98.399000000000001</c:v>
                </c:pt>
                <c:pt idx="9550">
                  <c:v>97.322000000000003</c:v>
                </c:pt>
                <c:pt idx="9551">
                  <c:v>97.879000000000005</c:v>
                </c:pt>
                <c:pt idx="9552">
                  <c:v>98.353999999999999</c:v>
                </c:pt>
                <c:pt idx="9553">
                  <c:v>96.474999999999994</c:v>
                </c:pt>
                <c:pt idx="9554">
                  <c:v>97.022999999999996</c:v>
                </c:pt>
                <c:pt idx="9555">
                  <c:v>97.611999999999995</c:v>
                </c:pt>
                <c:pt idx="9556">
                  <c:v>96.156999999999996</c:v>
                </c:pt>
                <c:pt idx="9557">
                  <c:v>95.656000000000006</c:v>
                </c:pt>
                <c:pt idx="9558">
                  <c:v>94.293999999999997</c:v>
                </c:pt>
                <c:pt idx="9559">
                  <c:v>91.269000000000005</c:v>
                </c:pt>
                <c:pt idx="9560">
                  <c:v>90.126999999999995</c:v>
                </c:pt>
                <c:pt idx="9561">
                  <c:v>82.591999999999999</c:v>
                </c:pt>
                <c:pt idx="9562">
                  <c:v>76.08</c:v>
                </c:pt>
                <c:pt idx="9563">
                  <c:v>81.025000000000006</c:v>
                </c:pt>
                <c:pt idx="9564">
                  <c:v>84.611000000000004</c:v>
                </c:pt>
                <c:pt idx="9565">
                  <c:v>79.484999999999999</c:v>
                </c:pt>
                <c:pt idx="9566">
                  <c:v>77.593999999999994</c:v>
                </c:pt>
                <c:pt idx="9567">
                  <c:v>92.835999999999999</c:v>
                </c:pt>
                <c:pt idx="9568">
                  <c:v>90.471999999999994</c:v>
                </c:pt>
                <c:pt idx="9569">
                  <c:v>95.528999999999996</c:v>
                </c:pt>
                <c:pt idx="9570">
                  <c:v>92.462999999999994</c:v>
                </c:pt>
                <c:pt idx="9571">
                  <c:v>94.284000000000006</c:v>
                </c:pt>
                <c:pt idx="9572">
                  <c:v>94.875</c:v>
                </c:pt>
                <c:pt idx="9573">
                  <c:v>97.867000000000004</c:v>
                </c:pt>
                <c:pt idx="9574">
                  <c:v>96.873999999999995</c:v>
                </c:pt>
                <c:pt idx="9575">
                  <c:v>90.878</c:v>
                </c:pt>
                <c:pt idx="9576">
                  <c:v>92.16</c:v>
                </c:pt>
                <c:pt idx="9577">
                  <c:v>92.260999999999996</c:v>
                </c:pt>
                <c:pt idx="9578">
                  <c:v>83.671999999999997</c:v>
                </c:pt>
                <c:pt idx="9579">
                  <c:v>89.93</c:v>
                </c:pt>
                <c:pt idx="9580">
                  <c:v>90.905000000000001</c:v>
                </c:pt>
                <c:pt idx="9581">
                  <c:v>82.158000000000001</c:v>
                </c:pt>
                <c:pt idx="9582">
                  <c:v>87.748000000000005</c:v>
                </c:pt>
                <c:pt idx="9583">
                  <c:v>80.295000000000002</c:v>
                </c:pt>
                <c:pt idx="9584">
                  <c:v>84.799000000000007</c:v>
                </c:pt>
                <c:pt idx="9585">
                  <c:v>82.218999999999994</c:v>
                </c:pt>
                <c:pt idx="9586">
                  <c:v>87.376000000000005</c:v>
                </c:pt>
                <c:pt idx="9587">
                  <c:v>92.566999999999993</c:v>
                </c:pt>
                <c:pt idx="9588">
                  <c:v>92.18</c:v>
                </c:pt>
                <c:pt idx="9589">
                  <c:v>88.959000000000003</c:v>
                </c:pt>
                <c:pt idx="9590">
                  <c:v>84.144000000000005</c:v>
                </c:pt>
                <c:pt idx="9591">
                  <c:v>72</c:v>
                </c:pt>
                <c:pt idx="9592">
                  <c:v>91.619</c:v>
                </c:pt>
                <c:pt idx="9593">
                  <c:v>87.760999999999996</c:v>
                </c:pt>
                <c:pt idx="9594">
                  <c:v>93.025000000000006</c:v>
                </c:pt>
                <c:pt idx="9595">
                  <c:v>85.465000000000003</c:v>
                </c:pt>
                <c:pt idx="9596">
                  <c:v>88.628</c:v>
                </c:pt>
                <c:pt idx="9597">
                  <c:v>89.617999999999995</c:v>
                </c:pt>
                <c:pt idx="9598">
                  <c:v>94.512</c:v>
                </c:pt>
                <c:pt idx="9599">
                  <c:v>91.346000000000004</c:v>
                </c:pt>
                <c:pt idx="9600">
                  <c:v>75.400000000000006</c:v>
                </c:pt>
                <c:pt idx="9601">
                  <c:v>35.268999999999998</c:v>
                </c:pt>
                <c:pt idx="9602">
                  <c:v>74.492000000000004</c:v>
                </c:pt>
                <c:pt idx="9603">
                  <c:v>86.356999999999999</c:v>
                </c:pt>
                <c:pt idx="9604">
                  <c:v>72.647000000000006</c:v>
                </c:pt>
                <c:pt idx="9605">
                  <c:v>66.125</c:v>
                </c:pt>
                <c:pt idx="9606">
                  <c:v>83.921000000000006</c:v>
                </c:pt>
                <c:pt idx="9607">
                  <c:v>67.078999999999994</c:v>
                </c:pt>
                <c:pt idx="9608">
                  <c:v>79.393000000000001</c:v>
                </c:pt>
                <c:pt idx="9609">
                  <c:v>90.831999999999994</c:v>
                </c:pt>
                <c:pt idx="9610">
                  <c:v>87.524000000000001</c:v>
                </c:pt>
                <c:pt idx="9611">
                  <c:v>86.97</c:v>
                </c:pt>
                <c:pt idx="9612">
                  <c:v>91.162999999999997</c:v>
                </c:pt>
                <c:pt idx="9613">
                  <c:v>88.694999999999993</c:v>
                </c:pt>
                <c:pt idx="9614">
                  <c:v>57.054000000000002</c:v>
                </c:pt>
                <c:pt idx="9615">
                  <c:v>73.94</c:v>
                </c:pt>
                <c:pt idx="9616">
                  <c:v>71.766999999999996</c:v>
                </c:pt>
                <c:pt idx="9617">
                  <c:v>71.58</c:v>
                </c:pt>
                <c:pt idx="9618">
                  <c:v>71.873999999999995</c:v>
                </c:pt>
                <c:pt idx="9619">
                  <c:v>80.02</c:v>
                </c:pt>
                <c:pt idx="9620">
                  <c:v>78.090999999999994</c:v>
                </c:pt>
                <c:pt idx="9621">
                  <c:v>64.588999999999999</c:v>
                </c:pt>
                <c:pt idx="9622">
                  <c:v>80.421999999999997</c:v>
                </c:pt>
                <c:pt idx="9623">
                  <c:v>86.626999999999995</c:v>
                </c:pt>
                <c:pt idx="9624">
                  <c:v>71.602000000000004</c:v>
                </c:pt>
                <c:pt idx="9625">
                  <c:v>82.001000000000005</c:v>
                </c:pt>
                <c:pt idx="9626">
                  <c:v>83.896000000000001</c:v>
                </c:pt>
                <c:pt idx="9627">
                  <c:v>81.406000000000006</c:v>
                </c:pt>
                <c:pt idx="9628">
                  <c:v>81.394999999999996</c:v>
                </c:pt>
                <c:pt idx="9629">
                  <c:v>80.867000000000004</c:v>
                </c:pt>
                <c:pt idx="9630">
                  <c:v>81.510000000000005</c:v>
                </c:pt>
                <c:pt idx="9631">
                  <c:v>81.322999999999993</c:v>
                </c:pt>
                <c:pt idx="9632">
                  <c:v>54.152999999999999</c:v>
                </c:pt>
                <c:pt idx="9633">
                  <c:v>58.094000000000001</c:v>
                </c:pt>
                <c:pt idx="9634">
                  <c:v>73.436000000000007</c:v>
                </c:pt>
                <c:pt idx="9635">
                  <c:v>59.235999999999997</c:v>
                </c:pt>
                <c:pt idx="9636">
                  <c:v>79.715999999999994</c:v>
                </c:pt>
                <c:pt idx="9637">
                  <c:v>80.02</c:v>
                </c:pt>
                <c:pt idx="9638">
                  <c:v>74.578000000000003</c:v>
                </c:pt>
                <c:pt idx="9639">
                  <c:v>63.959000000000003</c:v>
                </c:pt>
                <c:pt idx="9640">
                  <c:v>74.472999999999999</c:v>
                </c:pt>
                <c:pt idx="9641">
                  <c:v>80.441999999999993</c:v>
                </c:pt>
                <c:pt idx="9642">
                  <c:v>65.677000000000007</c:v>
                </c:pt>
                <c:pt idx="9643">
                  <c:v>78.275000000000006</c:v>
                </c:pt>
                <c:pt idx="9644">
                  <c:v>72.587000000000003</c:v>
                </c:pt>
                <c:pt idx="9645">
                  <c:v>72.066999999999993</c:v>
                </c:pt>
                <c:pt idx="9646">
                  <c:v>70.209000000000003</c:v>
                </c:pt>
                <c:pt idx="9647">
                  <c:v>73.936000000000007</c:v>
                </c:pt>
                <c:pt idx="9648">
                  <c:v>77.222999999999999</c:v>
                </c:pt>
                <c:pt idx="9649">
                  <c:v>75.028999999999996</c:v>
                </c:pt>
                <c:pt idx="9650">
                  <c:v>64.221999999999994</c:v>
                </c:pt>
                <c:pt idx="9651">
                  <c:v>62.670999999999999</c:v>
                </c:pt>
                <c:pt idx="9652">
                  <c:v>70.667000000000002</c:v>
                </c:pt>
                <c:pt idx="9653">
                  <c:v>54.447000000000003</c:v>
                </c:pt>
                <c:pt idx="9654">
                  <c:v>61.52</c:v>
                </c:pt>
                <c:pt idx="9655">
                  <c:v>57.857999999999997</c:v>
                </c:pt>
                <c:pt idx="9656">
                  <c:v>62.384999999999998</c:v>
                </c:pt>
                <c:pt idx="9657">
                  <c:v>61.127000000000002</c:v>
                </c:pt>
                <c:pt idx="9658">
                  <c:v>56.911000000000001</c:v>
                </c:pt>
                <c:pt idx="9659">
                  <c:v>53.837000000000003</c:v>
                </c:pt>
                <c:pt idx="9660">
                  <c:v>59.628</c:v>
                </c:pt>
                <c:pt idx="9661">
                  <c:v>36.875999999999998</c:v>
                </c:pt>
                <c:pt idx="9662">
                  <c:v>58.764000000000003</c:v>
                </c:pt>
                <c:pt idx="9663">
                  <c:v>62.006999999999998</c:v>
                </c:pt>
                <c:pt idx="9664">
                  <c:v>71.05</c:v>
                </c:pt>
                <c:pt idx="9665">
                  <c:v>69.564999999999998</c:v>
                </c:pt>
                <c:pt idx="9666">
                  <c:v>71.474000000000004</c:v>
                </c:pt>
                <c:pt idx="9667">
                  <c:v>77.302000000000007</c:v>
                </c:pt>
                <c:pt idx="9668">
                  <c:v>79.462999999999994</c:v>
                </c:pt>
                <c:pt idx="9669">
                  <c:v>77.397999999999996</c:v>
                </c:pt>
                <c:pt idx="9670">
                  <c:v>77.605000000000004</c:v>
                </c:pt>
                <c:pt idx="9671">
                  <c:v>73.745000000000005</c:v>
                </c:pt>
                <c:pt idx="9672">
                  <c:v>68.796999999999997</c:v>
                </c:pt>
                <c:pt idx="9673">
                  <c:v>69.653000000000006</c:v>
                </c:pt>
                <c:pt idx="9674">
                  <c:v>63.203000000000003</c:v>
                </c:pt>
                <c:pt idx="9675">
                  <c:v>66.828000000000003</c:v>
                </c:pt>
                <c:pt idx="9676">
                  <c:v>73.152000000000001</c:v>
                </c:pt>
                <c:pt idx="9677">
                  <c:v>71.408000000000001</c:v>
                </c:pt>
                <c:pt idx="9678">
                  <c:v>72.876000000000005</c:v>
                </c:pt>
                <c:pt idx="9679">
                  <c:v>72.397000000000006</c:v>
                </c:pt>
                <c:pt idx="9680">
                  <c:v>72.608999999999995</c:v>
                </c:pt>
                <c:pt idx="9681">
                  <c:v>75.225999999999999</c:v>
                </c:pt>
                <c:pt idx="9682">
                  <c:v>74.099999999999994</c:v>
                </c:pt>
                <c:pt idx="9683">
                  <c:v>68.838999999999999</c:v>
                </c:pt>
                <c:pt idx="9684">
                  <c:v>70.811000000000007</c:v>
                </c:pt>
                <c:pt idx="9685">
                  <c:v>70.448999999999998</c:v>
                </c:pt>
                <c:pt idx="9686">
                  <c:v>72.69</c:v>
                </c:pt>
                <c:pt idx="9687">
                  <c:v>70.340999999999994</c:v>
                </c:pt>
                <c:pt idx="9688">
                  <c:v>68.204999999999998</c:v>
                </c:pt>
                <c:pt idx="9689">
                  <c:v>78.745999999999995</c:v>
                </c:pt>
                <c:pt idx="9690">
                  <c:v>56.744</c:v>
                </c:pt>
                <c:pt idx="9691">
                  <c:v>74.36</c:v>
                </c:pt>
                <c:pt idx="9692">
                  <c:v>81.561999999999998</c:v>
                </c:pt>
                <c:pt idx="9693">
                  <c:v>65.593000000000004</c:v>
                </c:pt>
                <c:pt idx="9694">
                  <c:v>76.816000000000003</c:v>
                </c:pt>
                <c:pt idx="9695">
                  <c:v>75.100999999999999</c:v>
                </c:pt>
                <c:pt idx="9696">
                  <c:v>59.875999999999998</c:v>
                </c:pt>
                <c:pt idx="9697">
                  <c:v>67.186000000000007</c:v>
                </c:pt>
                <c:pt idx="9698">
                  <c:v>71.936999999999998</c:v>
                </c:pt>
                <c:pt idx="9699">
                  <c:v>72.578000000000003</c:v>
                </c:pt>
                <c:pt idx="9700">
                  <c:v>79.558000000000007</c:v>
                </c:pt>
                <c:pt idx="9701">
                  <c:v>72.796999999999997</c:v>
                </c:pt>
                <c:pt idx="9702">
                  <c:v>54.790999999999997</c:v>
                </c:pt>
                <c:pt idx="9703">
                  <c:v>81.644000000000005</c:v>
                </c:pt>
                <c:pt idx="9704">
                  <c:v>63.759</c:v>
                </c:pt>
                <c:pt idx="9705">
                  <c:v>70.191000000000003</c:v>
                </c:pt>
                <c:pt idx="9706">
                  <c:v>74.186000000000007</c:v>
                </c:pt>
                <c:pt idx="9707">
                  <c:v>58.213999999999999</c:v>
                </c:pt>
                <c:pt idx="9708">
                  <c:v>59.606999999999999</c:v>
                </c:pt>
                <c:pt idx="9709">
                  <c:v>78.680999999999997</c:v>
                </c:pt>
                <c:pt idx="9710">
                  <c:v>74.165999999999997</c:v>
                </c:pt>
                <c:pt idx="9711">
                  <c:v>80.203000000000003</c:v>
                </c:pt>
                <c:pt idx="9712">
                  <c:v>83.575999999999993</c:v>
                </c:pt>
                <c:pt idx="9713">
                  <c:v>76.837000000000003</c:v>
                </c:pt>
                <c:pt idx="9714">
                  <c:v>70.183999999999997</c:v>
                </c:pt>
                <c:pt idx="9715">
                  <c:v>78.582999999999998</c:v>
                </c:pt>
                <c:pt idx="9716">
                  <c:v>82.584999999999994</c:v>
                </c:pt>
                <c:pt idx="9717">
                  <c:v>69.072000000000003</c:v>
                </c:pt>
                <c:pt idx="9718">
                  <c:v>82.094999999999999</c:v>
                </c:pt>
                <c:pt idx="9719">
                  <c:v>53.375</c:v>
                </c:pt>
                <c:pt idx="9720">
                  <c:v>80.424999999999997</c:v>
                </c:pt>
                <c:pt idx="9721">
                  <c:v>78.135999999999996</c:v>
                </c:pt>
                <c:pt idx="9722">
                  <c:v>76.631</c:v>
                </c:pt>
                <c:pt idx="9723">
                  <c:v>76.582999999999998</c:v>
                </c:pt>
                <c:pt idx="9724">
                  <c:v>61.088999999999999</c:v>
                </c:pt>
                <c:pt idx="9725">
                  <c:v>85.712999999999994</c:v>
                </c:pt>
                <c:pt idx="9726">
                  <c:v>83.863</c:v>
                </c:pt>
                <c:pt idx="9727">
                  <c:v>79.597999999999999</c:v>
                </c:pt>
                <c:pt idx="9728">
                  <c:v>85.253</c:v>
                </c:pt>
                <c:pt idx="9729">
                  <c:v>75.055999999999997</c:v>
                </c:pt>
                <c:pt idx="9730">
                  <c:v>52.676000000000002</c:v>
                </c:pt>
                <c:pt idx="9731">
                  <c:v>73.724000000000004</c:v>
                </c:pt>
                <c:pt idx="9732">
                  <c:v>79.177000000000007</c:v>
                </c:pt>
                <c:pt idx="9733">
                  <c:v>77.558000000000007</c:v>
                </c:pt>
                <c:pt idx="9734">
                  <c:v>66.840999999999994</c:v>
                </c:pt>
                <c:pt idx="9735">
                  <c:v>74.405000000000001</c:v>
                </c:pt>
                <c:pt idx="9736">
                  <c:v>76.084000000000003</c:v>
                </c:pt>
                <c:pt idx="9737">
                  <c:v>68.141000000000005</c:v>
                </c:pt>
                <c:pt idx="9738">
                  <c:v>77.176000000000002</c:v>
                </c:pt>
                <c:pt idx="9739">
                  <c:v>85.14</c:v>
                </c:pt>
                <c:pt idx="9740">
                  <c:v>86.638999999999996</c:v>
                </c:pt>
                <c:pt idx="9741">
                  <c:v>89.125</c:v>
                </c:pt>
                <c:pt idx="9742">
                  <c:v>84.879000000000005</c:v>
                </c:pt>
                <c:pt idx="9743">
                  <c:v>86.004999999999995</c:v>
                </c:pt>
                <c:pt idx="9744">
                  <c:v>80.703999999999994</c:v>
                </c:pt>
                <c:pt idx="9745">
                  <c:v>85.326999999999998</c:v>
                </c:pt>
                <c:pt idx="9746">
                  <c:v>84.558000000000007</c:v>
                </c:pt>
                <c:pt idx="9747">
                  <c:v>80.472999999999999</c:v>
                </c:pt>
                <c:pt idx="9748">
                  <c:v>67.244</c:v>
                </c:pt>
                <c:pt idx="9749">
                  <c:v>67.245999999999995</c:v>
                </c:pt>
                <c:pt idx="9750">
                  <c:v>84.221999999999994</c:v>
                </c:pt>
                <c:pt idx="9751">
                  <c:v>79.16</c:v>
                </c:pt>
                <c:pt idx="9752">
                  <c:v>54.396999999999998</c:v>
                </c:pt>
                <c:pt idx="9753">
                  <c:v>68.95</c:v>
                </c:pt>
                <c:pt idx="9754">
                  <c:v>78.819999999999993</c:v>
                </c:pt>
                <c:pt idx="9755">
                  <c:v>82.692999999999998</c:v>
                </c:pt>
                <c:pt idx="9756">
                  <c:v>81.772000000000006</c:v>
                </c:pt>
                <c:pt idx="9757">
                  <c:v>88.149000000000001</c:v>
                </c:pt>
                <c:pt idx="9758">
                  <c:v>87.674000000000007</c:v>
                </c:pt>
                <c:pt idx="9759">
                  <c:v>84.244</c:v>
                </c:pt>
                <c:pt idx="9760">
                  <c:v>87.025000000000006</c:v>
                </c:pt>
                <c:pt idx="9761">
                  <c:v>88.671000000000006</c:v>
                </c:pt>
                <c:pt idx="9762">
                  <c:v>87.474999999999994</c:v>
                </c:pt>
                <c:pt idx="9763">
                  <c:v>88.131</c:v>
                </c:pt>
                <c:pt idx="9764">
                  <c:v>90.188999999999993</c:v>
                </c:pt>
                <c:pt idx="9765">
                  <c:v>89.335999999999999</c:v>
                </c:pt>
                <c:pt idx="9766">
                  <c:v>89.629000000000005</c:v>
                </c:pt>
                <c:pt idx="9767">
                  <c:v>87.305999999999997</c:v>
                </c:pt>
                <c:pt idx="9768">
                  <c:v>83.95</c:v>
                </c:pt>
                <c:pt idx="9769">
                  <c:v>79.930999999999997</c:v>
                </c:pt>
                <c:pt idx="9770">
                  <c:v>77.025999999999996</c:v>
                </c:pt>
                <c:pt idx="9771">
                  <c:v>73.103999999999999</c:v>
                </c:pt>
                <c:pt idx="9772">
                  <c:v>71.903999999999996</c:v>
                </c:pt>
                <c:pt idx="9773">
                  <c:v>82.13</c:v>
                </c:pt>
                <c:pt idx="9774">
                  <c:v>80.358999999999995</c:v>
                </c:pt>
                <c:pt idx="9775">
                  <c:v>77.203000000000003</c:v>
                </c:pt>
                <c:pt idx="9776">
                  <c:v>82.492000000000004</c:v>
                </c:pt>
                <c:pt idx="9777">
                  <c:v>86.11</c:v>
                </c:pt>
                <c:pt idx="9778">
                  <c:v>87.424999999999997</c:v>
                </c:pt>
                <c:pt idx="9779">
                  <c:v>88.623000000000005</c:v>
                </c:pt>
                <c:pt idx="9780">
                  <c:v>89.578999999999994</c:v>
                </c:pt>
                <c:pt idx="9781">
                  <c:v>90.290999999999997</c:v>
                </c:pt>
                <c:pt idx="9782">
                  <c:v>91.373999999999995</c:v>
                </c:pt>
                <c:pt idx="9783">
                  <c:v>91.09</c:v>
                </c:pt>
                <c:pt idx="9784">
                  <c:v>90.507999999999996</c:v>
                </c:pt>
                <c:pt idx="9785">
                  <c:v>90.691999999999993</c:v>
                </c:pt>
                <c:pt idx="9786">
                  <c:v>91.155000000000001</c:v>
                </c:pt>
                <c:pt idx="9787">
                  <c:v>90.534000000000006</c:v>
                </c:pt>
                <c:pt idx="9788">
                  <c:v>89.557000000000002</c:v>
                </c:pt>
                <c:pt idx="9789">
                  <c:v>88.561000000000007</c:v>
                </c:pt>
                <c:pt idx="9790">
                  <c:v>84.075999999999993</c:v>
                </c:pt>
                <c:pt idx="9791">
                  <c:v>78.256</c:v>
                </c:pt>
                <c:pt idx="9792">
                  <c:v>76.539000000000001</c:v>
                </c:pt>
                <c:pt idx="9793">
                  <c:v>78.593999999999994</c:v>
                </c:pt>
                <c:pt idx="9794">
                  <c:v>78.084000000000003</c:v>
                </c:pt>
                <c:pt idx="9795">
                  <c:v>85.492999999999995</c:v>
                </c:pt>
                <c:pt idx="9796">
                  <c:v>86.418999999999997</c:v>
                </c:pt>
                <c:pt idx="9797">
                  <c:v>89.058000000000007</c:v>
                </c:pt>
                <c:pt idx="9798">
                  <c:v>89.278999999999996</c:v>
                </c:pt>
                <c:pt idx="9799">
                  <c:v>89.387</c:v>
                </c:pt>
                <c:pt idx="9800">
                  <c:v>91.784000000000006</c:v>
                </c:pt>
                <c:pt idx="9801">
                  <c:v>92.093000000000004</c:v>
                </c:pt>
                <c:pt idx="9802">
                  <c:v>92.156999999999996</c:v>
                </c:pt>
                <c:pt idx="9803">
                  <c:v>93.718999999999994</c:v>
                </c:pt>
                <c:pt idx="9804">
                  <c:v>92.981999999999999</c:v>
                </c:pt>
                <c:pt idx="9805">
                  <c:v>92.341999999999999</c:v>
                </c:pt>
                <c:pt idx="9806">
                  <c:v>92.198999999999998</c:v>
                </c:pt>
                <c:pt idx="9807">
                  <c:v>90.986000000000004</c:v>
                </c:pt>
                <c:pt idx="9808">
                  <c:v>90.834999999999994</c:v>
                </c:pt>
                <c:pt idx="9809">
                  <c:v>90.314999999999998</c:v>
                </c:pt>
                <c:pt idx="9810">
                  <c:v>87.641999999999996</c:v>
                </c:pt>
                <c:pt idx="9811">
                  <c:v>86.906000000000006</c:v>
                </c:pt>
                <c:pt idx="9812">
                  <c:v>86.120999999999995</c:v>
                </c:pt>
                <c:pt idx="9813">
                  <c:v>80.584999999999994</c:v>
                </c:pt>
                <c:pt idx="9814">
                  <c:v>55.469000000000001</c:v>
                </c:pt>
                <c:pt idx="9815">
                  <c:v>84.468999999999994</c:v>
                </c:pt>
                <c:pt idx="9816">
                  <c:v>89.36</c:v>
                </c:pt>
                <c:pt idx="9817">
                  <c:v>87.632999999999996</c:v>
                </c:pt>
                <c:pt idx="9818">
                  <c:v>92.21</c:v>
                </c:pt>
                <c:pt idx="9819">
                  <c:v>90.63</c:v>
                </c:pt>
                <c:pt idx="9820">
                  <c:v>94.183000000000007</c:v>
                </c:pt>
                <c:pt idx="9821">
                  <c:v>94.186999999999998</c:v>
                </c:pt>
                <c:pt idx="9822">
                  <c:v>94.108000000000004</c:v>
                </c:pt>
                <c:pt idx="9823">
                  <c:v>92.742000000000004</c:v>
                </c:pt>
                <c:pt idx="9824">
                  <c:v>93.570999999999998</c:v>
                </c:pt>
                <c:pt idx="9825">
                  <c:v>96.031000000000006</c:v>
                </c:pt>
                <c:pt idx="9826">
                  <c:v>94.74</c:v>
                </c:pt>
                <c:pt idx="9827">
                  <c:v>93.972999999999999</c:v>
                </c:pt>
                <c:pt idx="9828">
                  <c:v>95.19</c:v>
                </c:pt>
                <c:pt idx="9829">
                  <c:v>92.347999999999999</c:v>
                </c:pt>
                <c:pt idx="9830">
                  <c:v>89.652000000000001</c:v>
                </c:pt>
                <c:pt idx="9831">
                  <c:v>89.111999999999995</c:v>
                </c:pt>
                <c:pt idx="9832">
                  <c:v>81.334000000000003</c:v>
                </c:pt>
                <c:pt idx="9833">
                  <c:v>78.450999999999993</c:v>
                </c:pt>
                <c:pt idx="9834">
                  <c:v>80.159000000000006</c:v>
                </c:pt>
                <c:pt idx="9835">
                  <c:v>75.558000000000007</c:v>
                </c:pt>
                <c:pt idx="9836">
                  <c:v>82.691999999999993</c:v>
                </c:pt>
                <c:pt idx="9837">
                  <c:v>82.513999999999996</c:v>
                </c:pt>
                <c:pt idx="9838">
                  <c:v>87.87</c:v>
                </c:pt>
                <c:pt idx="9839">
                  <c:v>92.039000000000001</c:v>
                </c:pt>
                <c:pt idx="9840">
                  <c:v>95.076999999999998</c:v>
                </c:pt>
                <c:pt idx="9841">
                  <c:v>96.980999999999995</c:v>
                </c:pt>
                <c:pt idx="9842">
                  <c:v>95</c:v>
                </c:pt>
                <c:pt idx="9843">
                  <c:v>96.662999999999997</c:v>
                </c:pt>
                <c:pt idx="9844">
                  <c:v>95.388999999999996</c:v>
                </c:pt>
                <c:pt idx="9845">
                  <c:v>97.286000000000001</c:v>
                </c:pt>
                <c:pt idx="9846">
                  <c:v>96.320999999999998</c:v>
                </c:pt>
                <c:pt idx="9847">
                  <c:v>95.421999999999997</c:v>
                </c:pt>
                <c:pt idx="9848">
                  <c:v>92.977000000000004</c:v>
                </c:pt>
                <c:pt idx="9849">
                  <c:v>92.988</c:v>
                </c:pt>
                <c:pt idx="9850">
                  <c:v>95.195999999999998</c:v>
                </c:pt>
                <c:pt idx="9851">
                  <c:v>93.088999999999999</c:v>
                </c:pt>
                <c:pt idx="9852">
                  <c:v>90.397999999999996</c:v>
                </c:pt>
                <c:pt idx="9853">
                  <c:v>90.899000000000001</c:v>
                </c:pt>
                <c:pt idx="9854">
                  <c:v>83.117999999999995</c:v>
                </c:pt>
                <c:pt idx="9855">
                  <c:v>63.808999999999997</c:v>
                </c:pt>
                <c:pt idx="9856">
                  <c:v>76.171999999999997</c:v>
                </c:pt>
                <c:pt idx="9857">
                  <c:v>88.593999999999994</c:v>
                </c:pt>
                <c:pt idx="9858">
                  <c:v>89.759</c:v>
                </c:pt>
                <c:pt idx="9859">
                  <c:v>89.168000000000006</c:v>
                </c:pt>
                <c:pt idx="9860">
                  <c:v>93.492999999999995</c:v>
                </c:pt>
                <c:pt idx="9861">
                  <c:v>94.888000000000005</c:v>
                </c:pt>
                <c:pt idx="9862">
                  <c:v>94.667000000000002</c:v>
                </c:pt>
                <c:pt idx="9863">
                  <c:v>95.706999999999994</c:v>
                </c:pt>
                <c:pt idx="9864">
                  <c:v>97.774000000000001</c:v>
                </c:pt>
                <c:pt idx="9865">
                  <c:v>98.697999999999993</c:v>
                </c:pt>
                <c:pt idx="9866">
                  <c:v>98.983000000000004</c:v>
                </c:pt>
                <c:pt idx="9867">
                  <c:v>97.364000000000004</c:v>
                </c:pt>
                <c:pt idx="9868">
                  <c:v>97.43</c:v>
                </c:pt>
                <c:pt idx="9869">
                  <c:v>95.441999999999993</c:v>
                </c:pt>
                <c:pt idx="9870">
                  <c:v>95.997</c:v>
                </c:pt>
                <c:pt idx="9871">
                  <c:v>94.697000000000003</c:v>
                </c:pt>
                <c:pt idx="9872">
                  <c:v>92.057000000000002</c:v>
                </c:pt>
                <c:pt idx="9873">
                  <c:v>85.837000000000003</c:v>
                </c:pt>
                <c:pt idx="9874">
                  <c:v>85.692999999999998</c:v>
                </c:pt>
                <c:pt idx="9875">
                  <c:v>87.400999999999996</c:v>
                </c:pt>
                <c:pt idx="9876">
                  <c:v>75.828000000000003</c:v>
                </c:pt>
                <c:pt idx="9877">
                  <c:v>78.176000000000002</c:v>
                </c:pt>
                <c:pt idx="9878">
                  <c:v>81.882999999999996</c:v>
                </c:pt>
                <c:pt idx="9879">
                  <c:v>89.83</c:v>
                </c:pt>
                <c:pt idx="9880">
                  <c:v>93.358999999999995</c:v>
                </c:pt>
                <c:pt idx="9881">
                  <c:v>94.299000000000007</c:v>
                </c:pt>
                <c:pt idx="9882">
                  <c:v>96.805999999999997</c:v>
                </c:pt>
                <c:pt idx="9883">
                  <c:v>97.045000000000002</c:v>
                </c:pt>
                <c:pt idx="9884">
                  <c:v>96.843000000000004</c:v>
                </c:pt>
                <c:pt idx="9885">
                  <c:v>98.201999999999998</c:v>
                </c:pt>
                <c:pt idx="9886">
                  <c:v>98.453999999999994</c:v>
                </c:pt>
                <c:pt idx="9887">
                  <c:v>98.064999999999998</c:v>
                </c:pt>
                <c:pt idx="9888">
                  <c:v>98.207999999999998</c:v>
                </c:pt>
                <c:pt idx="9889">
                  <c:v>98.497</c:v>
                </c:pt>
                <c:pt idx="9890">
                  <c:v>97.855999999999995</c:v>
                </c:pt>
                <c:pt idx="9891">
                  <c:v>97.667000000000002</c:v>
                </c:pt>
                <c:pt idx="9892">
                  <c:v>96.376999999999995</c:v>
                </c:pt>
                <c:pt idx="9893">
                  <c:v>93.35</c:v>
                </c:pt>
                <c:pt idx="9894">
                  <c:v>91.227999999999994</c:v>
                </c:pt>
                <c:pt idx="9895">
                  <c:v>87.349000000000004</c:v>
                </c:pt>
                <c:pt idx="9896">
                  <c:v>81.881</c:v>
                </c:pt>
                <c:pt idx="9897">
                  <c:v>75.924999999999997</c:v>
                </c:pt>
                <c:pt idx="9898">
                  <c:v>86.793999999999997</c:v>
                </c:pt>
                <c:pt idx="9899">
                  <c:v>89.349000000000004</c:v>
                </c:pt>
                <c:pt idx="9900">
                  <c:v>92.234999999999999</c:v>
                </c:pt>
                <c:pt idx="9901">
                  <c:v>93.995999999999995</c:v>
                </c:pt>
                <c:pt idx="9902">
                  <c:v>95.884</c:v>
                </c:pt>
                <c:pt idx="9903">
                  <c:v>96.912000000000006</c:v>
                </c:pt>
                <c:pt idx="9904">
                  <c:v>97.620999999999995</c:v>
                </c:pt>
                <c:pt idx="9905">
                  <c:v>98.417000000000002</c:v>
                </c:pt>
                <c:pt idx="9906">
                  <c:v>98.638000000000005</c:v>
                </c:pt>
                <c:pt idx="9907">
                  <c:v>99.247</c:v>
                </c:pt>
                <c:pt idx="9908">
                  <c:v>99.533000000000001</c:v>
                </c:pt>
                <c:pt idx="9909">
                  <c:v>99.335999999999999</c:v>
                </c:pt>
                <c:pt idx="9910">
                  <c:v>98.683999999999997</c:v>
                </c:pt>
                <c:pt idx="9911">
                  <c:v>98.33</c:v>
                </c:pt>
                <c:pt idx="9912">
                  <c:v>97.108999999999995</c:v>
                </c:pt>
                <c:pt idx="9913">
                  <c:v>94.587000000000003</c:v>
                </c:pt>
                <c:pt idx="9914">
                  <c:v>90.692999999999998</c:v>
                </c:pt>
                <c:pt idx="9915">
                  <c:v>91.494</c:v>
                </c:pt>
                <c:pt idx="9916">
                  <c:v>89.509</c:v>
                </c:pt>
                <c:pt idx="9917">
                  <c:v>77.278999999999996</c:v>
                </c:pt>
                <c:pt idx="9918">
                  <c:v>78.838999999999999</c:v>
                </c:pt>
                <c:pt idx="9919">
                  <c:v>89.106999999999999</c:v>
                </c:pt>
                <c:pt idx="9920">
                  <c:v>89.244</c:v>
                </c:pt>
                <c:pt idx="9921">
                  <c:v>93.524000000000001</c:v>
                </c:pt>
                <c:pt idx="9922">
                  <c:v>94.796000000000006</c:v>
                </c:pt>
                <c:pt idx="9923">
                  <c:v>97.186000000000007</c:v>
                </c:pt>
                <c:pt idx="9924">
                  <c:v>98.352999999999994</c:v>
                </c:pt>
                <c:pt idx="9925">
                  <c:v>97.210999999999999</c:v>
                </c:pt>
                <c:pt idx="9926">
                  <c:v>97.745999999999995</c:v>
                </c:pt>
                <c:pt idx="9927">
                  <c:v>98.265000000000001</c:v>
                </c:pt>
                <c:pt idx="9928">
                  <c:v>96.343999999999994</c:v>
                </c:pt>
                <c:pt idx="9929">
                  <c:v>97.391999999999996</c:v>
                </c:pt>
                <c:pt idx="9930">
                  <c:v>97.48</c:v>
                </c:pt>
                <c:pt idx="9931">
                  <c:v>96.052999999999997</c:v>
                </c:pt>
                <c:pt idx="9932">
                  <c:v>96.054000000000002</c:v>
                </c:pt>
                <c:pt idx="9933">
                  <c:v>94.135999999999996</c:v>
                </c:pt>
                <c:pt idx="9934">
                  <c:v>91.11</c:v>
                </c:pt>
                <c:pt idx="9935">
                  <c:v>90.013999999999996</c:v>
                </c:pt>
                <c:pt idx="9936">
                  <c:v>82.376000000000005</c:v>
                </c:pt>
                <c:pt idx="9937">
                  <c:v>77.177999999999997</c:v>
                </c:pt>
                <c:pt idx="9938">
                  <c:v>81.400999999999996</c:v>
                </c:pt>
                <c:pt idx="9939">
                  <c:v>84.213999999999999</c:v>
                </c:pt>
                <c:pt idx="9940">
                  <c:v>79.858999999999995</c:v>
                </c:pt>
                <c:pt idx="9941">
                  <c:v>77.652000000000001</c:v>
                </c:pt>
                <c:pt idx="9942">
                  <c:v>93.075000000000003</c:v>
                </c:pt>
                <c:pt idx="9943">
                  <c:v>90.504000000000005</c:v>
                </c:pt>
                <c:pt idx="9944">
                  <c:v>95.513999999999996</c:v>
                </c:pt>
                <c:pt idx="9945">
                  <c:v>92.367000000000004</c:v>
                </c:pt>
                <c:pt idx="9946">
                  <c:v>94.203999999999994</c:v>
                </c:pt>
                <c:pt idx="9947">
                  <c:v>94.897999999999996</c:v>
                </c:pt>
                <c:pt idx="9948">
                  <c:v>97.819000000000003</c:v>
                </c:pt>
                <c:pt idx="9949">
                  <c:v>97.123000000000005</c:v>
                </c:pt>
                <c:pt idx="9950">
                  <c:v>90.792000000000002</c:v>
                </c:pt>
                <c:pt idx="9951">
                  <c:v>92.099000000000004</c:v>
                </c:pt>
                <c:pt idx="9952">
                  <c:v>92.668999999999997</c:v>
                </c:pt>
                <c:pt idx="9953">
                  <c:v>83.405000000000001</c:v>
                </c:pt>
                <c:pt idx="9954">
                  <c:v>89.847999999999999</c:v>
                </c:pt>
                <c:pt idx="9955">
                  <c:v>90.927999999999997</c:v>
                </c:pt>
                <c:pt idx="9956">
                  <c:v>82.328000000000003</c:v>
                </c:pt>
                <c:pt idx="9957">
                  <c:v>87.72</c:v>
                </c:pt>
                <c:pt idx="9958">
                  <c:v>80.394999999999996</c:v>
                </c:pt>
                <c:pt idx="9959">
                  <c:v>84.834000000000003</c:v>
                </c:pt>
                <c:pt idx="9960">
                  <c:v>82.221000000000004</c:v>
                </c:pt>
                <c:pt idx="9961">
                  <c:v>87.409000000000006</c:v>
                </c:pt>
                <c:pt idx="9962">
                  <c:v>92.718000000000004</c:v>
                </c:pt>
                <c:pt idx="9963">
                  <c:v>92.132000000000005</c:v>
                </c:pt>
                <c:pt idx="9964">
                  <c:v>88.894000000000005</c:v>
                </c:pt>
                <c:pt idx="9965">
                  <c:v>83.947999999999993</c:v>
                </c:pt>
                <c:pt idx="9966">
                  <c:v>72.781000000000006</c:v>
                </c:pt>
                <c:pt idx="9967">
                  <c:v>91.534999999999997</c:v>
                </c:pt>
                <c:pt idx="9968">
                  <c:v>87.533000000000001</c:v>
                </c:pt>
                <c:pt idx="9969">
                  <c:v>93.352000000000004</c:v>
                </c:pt>
                <c:pt idx="9970">
                  <c:v>85.304000000000002</c:v>
                </c:pt>
                <c:pt idx="9971">
                  <c:v>88.497</c:v>
                </c:pt>
                <c:pt idx="9972">
                  <c:v>90.242000000000004</c:v>
                </c:pt>
                <c:pt idx="9973">
                  <c:v>94.433999999999997</c:v>
                </c:pt>
                <c:pt idx="9974">
                  <c:v>91.313000000000002</c:v>
                </c:pt>
                <c:pt idx="9975">
                  <c:v>75.608999999999995</c:v>
                </c:pt>
                <c:pt idx="9976">
                  <c:v>62.648000000000003</c:v>
                </c:pt>
                <c:pt idx="9977">
                  <c:v>73.959000000000003</c:v>
                </c:pt>
                <c:pt idx="9978">
                  <c:v>86.313999999999993</c:v>
                </c:pt>
                <c:pt idx="9979">
                  <c:v>67.117000000000004</c:v>
                </c:pt>
                <c:pt idx="9980">
                  <c:v>65.340999999999994</c:v>
                </c:pt>
                <c:pt idx="9981">
                  <c:v>83.863</c:v>
                </c:pt>
                <c:pt idx="9982">
                  <c:v>68.159000000000006</c:v>
                </c:pt>
                <c:pt idx="9983">
                  <c:v>79.100999999999999</c:v>
                </c:pt>
                <c:pt idx="9984">
                  <c:v>90.756</c:v>
                </c:pt>
                <c:pt idx="9985">
                  <c:v>87.328000000000003</c:v>
                </c:pt>
                <c:pt idx="9986">
                  <c:v>87.375</c:v>
                </c:pt>
                <c:pt idx="9987">
                  <c:v>91.039000000000001</c:v>
                </c:pt>
                <c:pt idx="9988">
                  <c:v>88.522000000000006</c:v>
                </c:pt>
                <c:pt idx="9989">
                  <c:v>60.896000000000001</c:v>
                </c:pt>
                <c:pt idx="9990">
                  <c:v>73.087000000000003</c:v>
                </c:pt>
                <c:pt idx="9991">
                  <c:v>72.361999999999995</c:v>
                </c:pt>
                <c:pt idx="9992">
                  <c:v>72.551000000000002</c:v>
                </c:pt>
                <c:pt idx="9993">
                  <c:v>71.025000000000006</c:v>
                </c:pt>
                <c:pt idx="9994">
                  <c:v>79.866</c:v>
                </c:pt>
                <c:pt idx="9995">
                  <c:v>77.578000000000003</c:v>
                </c:pt>
                <c:pt idx="9996">
                  <c:v>57.881999999999998</c:v>
                </c:pt>
                <c:pt idx="9997">
                  <c:v>80.010000000000005</c:v>
                </c:pt>
                <c:pt idx="9998">
                  <c:v>86.504999999999995</c:v>
                </c:pt>
                <c:pt idx="9999">
                  <c:v>70.472999999999999</c:v>
                </c:pt>
                <c:pt idx="10000">
                  <c:v>82.078000000000003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1808"/>
        <c:axId val="401887296"/>
      </c:scatterChart>
      <c:valAx>
        <c:axId val="40188180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7296"/>
        <c:crosses val="autoZero"/>
        <c:crossBetween val="midCat"/>
        <c:majorUnit val="0.5"/>
      </c:valAx>
      <c:valAx>
        <c:axId val="40188729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1808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LOADING AMPLITUDE(m)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4.9775508530183733E-2"/>
          <c:y val="0.15818932821064929"/>
          <c:w val="0.9298147145669291"/>
          <c:h val="0.6578798561707937"/>
        </c:manualLayout>
      </c:layout>
      <c:scatterChart>
        <c:scatterStyle val="lineMarker"/>
        <c:varyColors val="0"/>
        <c:ser>
          <c:idx val="1"/>
          <c:order val="0"/>
          <c:tx>
            <c:strRef>
              <c:f>Sheet4!$Z$1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Sheet4!$Y$2:$Y$10002</c:f>
              <c:numCache>
                <c:formatCode>0.00E+00</c:formatCode>
                <c:ptCount val="10001"/>
                <c:pt idx="0">
                  <c:v>0</c:v>
                </c:pt>
                <c:pt idx="1">
                  <c:v>10</c:v>
                </c:pt>
              </c:numCache>
            </c:numRef>
          </c:xVal>
          <c:yVal>
            <c:numRef>
              <c:f>Sheet4!$Z$2:$Z$10002</c:f>
              <c:numCache>
                <c:formatCode>0.00E+00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4552"/>
        <c:axId val="401887688"/>
      </c:scatterChart>
      <c:valAx>
        <c:axId val="40188455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7688"/>
        <c:crosses val="autoZero"/>
        <c:crossBetween val="midCat"/>
        <c:majorUnit val="0.5"/>
      </c:valAx>
      <c:valAx>
        <c:axId val="401887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Amplitude(m)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455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LOADING AMPLITUDE(m) vs </a:t>
            </a:r>
            <a:r>
              <a:rPr lang="en-US" dirty="0" smtClean="0"/>
              <a:t>TIME(s</a:t>
            </a:r>
            <a:r>
              <a:rPr lang="en-US" dirty="0"/>
              <a:t>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5.2416338582677163E-2"/>
          <c:y val="0.18938880604164218"/>
          <c:w val="0.9258440780839895"/>
          <c:h val="0.60281513437658163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Sheet2!$B$2:$B$10002</c:f>
              <c:numCache>
                <c:formatCode>0.0000E+00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  <c:pt idx="2">
                  <c:v>5.0000000000000001E-3</c:v>
                </c:pt>
                <c:pt idx="3">
                  <c:v>5.0000000000000001E-3</c:v>
                </c:pt>
                <c:pt idx="4">
                  <c:v>5.0000000000000001E-3</c:v>
                </c:pt>
                <c:pt idx="5">
                  <c:v>5.0000000000000001E-3</c:v>
                </c:pt>
                <c:pt idx="6">
                  <c:v>5.0000000000000001E-3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5.0000000000000001E-3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5.0000000000000001E-3</c:v>
                </c:pt>
                <c:pt idx="18">
                  <c:v>5.0000000000000001E-3</c:v>
                </c:pt>
                <c:pt idx="19">
                  <c:v>5.0000000000000001E-3</c:v>
                </c:pt>
                <c:pt idx="20">
                  <c:v>5.0000000000000001E-3</c:v>
                </c:pt>
                <c:pt idx="21">
                  <c:v>5.0000000000000001E-3</c:v>
                </c:pt>
                <c:pt idx="22">
                  <c:v>5.0000000000000001E-3</c:v>
                </c:pt>
                <c:pt idx="23">
                  <c:v>5.0000000000000001E-3</c:v>
                </c:pt>
                <c:pt idx="24">
                  <c:v>5.0000000000000001E-3</c:v>
                </c:pt>
                <c:pt idx="25">
                  <c:v>5.0000000000000001E-3</c:v>
                </c:pt>
                <c:pt idx="26">
                  <c:v>5.0000000000000001E-3</c:v>
                </c:pt>
                <c:pt idx="27">
                  <c:v>5.0000000000000001E-3</c:v>
                </c:pt>
                <c:pt idx="28">
                  <c:v>5.0000000000000001E-3</c:v>
                </c:pt>
                <c:pt idx="29">
                  <c:v>5.0000000000000001E-3</c:v>
                </c:pt>
                <c:pt idx="30">
                  <c:v>5.0000000000000001E-3</c:v>
                </c:pt>
                <c:pt idx="31">
                  <c:v>5.0000000000000001E-3</c:v>
                </c:pt>
                <c:pt idx="32">
                  <c:v>5.0000000000000001E-3</c:v>
                </c:pt>
                <c:pt idx="33">
                  <c:v>5.0000000000000001E-3</c:v>
                </c:pt>
                <c:pt idx="34">
                  <c:v>5.0000000000000001E-3</c:v>
                </c:pt>
                <c:pt idx="35">
                  <c:v>5.0000000000000001E-3</c:v>
                </c:pt>
                <c:pt idx="36">
                  <c:v>5.0000000000000001E-3</c:v>
                </c:pt>
                <c:pt idx="37">
                  <c:v>5.0000000000000001E-3</c:v>
                </c:pt>
                <c:pt idx="38">
                  <c:v>5.0000000000000001E-3</c:v>
                </c:pt>
                <c:pt idx="39">
                  <c:v>5.0000000000000001E-3</c:v>
                </c:pt>
                <c:pt idx="40">
                  <c:v>5.0000000000000001E-3</c:v>
                </c:pt>
                <c:pt idx="41">
                  <c:v>5.0000000000000001E-3</c:v>
                </c:pt>
                <c:pt idx="42">
                  <c:v>5.0000000000000001E-3</c:v>
                </c:pt>
                <c:pt idx="43">
                  <c:v>5.0000000000000001E-3</c:v>
                </c:pt>
                <c:pt idx="44">
                  <c:v>5.0000000000000001E-3</c:v>
                </c:pt>
                <c:pt idx="45">
                  <c:v>5.0000000000000001E-3</c:v>
                </c:pt>
                <c:pt idx="46">
                  <c:v>5.0000000000000001E-3</c:v>
                </c:pt>
                <c:pt idx="47">
                  <c:v>5.0000000000000001E-3</c:v>
                </c:pt>
                <c:pt idx="48">
                  <c:v>5.0000000000000001E-3</c:v>
                </c:pt>
                <c:pt idx="49">
                  <c:v>5.0000000000000001E-3</c:v>
                </c:pt>
                <c:pt idx="50">
                  <c:v>4.4999999999999997E-3</c:v>
                </c:pt>
                <c:pt idx="51">
                  <c:v>4.4999999999999997E-3</c:v>
                </c:pt>
                <c:pt idx="52">
                  <c:v>4.4999999999999997E-3</c:v>
                </c:pt>
                <c:pt idx="53">
                  <c:v>4.4999999999999997E-3</c:v>
                </c:pt>
                <c:pt idx="54">
                  <c:v>4.4999999999999997E-3</c:v>
                </c:pt>
                <c:pt idx="55">
                  <c:v>4.4999999999999997E-3</c:v>
                </c:pt>
                <c:pt idx="56">
                  <c:v>4.4999999999999997E-3</c:v>
                </c:pt>
                <c:pt idx="57">
                  <c:v>4.4999999999999997E-3</c:v>
                </c:pt>
                <c:pt idx="58">
                  <c:v>4.4999999999999997E-3</c:v>
                </c:pt>
                <c:pt idx="59">
                  <c:v>4.4999999999999997E-3</c:v>
                </c:pt>
                <c:pt idx="60">
                  <c:v>4.4999999999999997E-3</c:v>
                </c:pt>
                <c:pt idx="61">
                  <c:v>4.4999999999999997E-3</c:v>
                </c:pt>
                <c:pt idx="62">
                  <c:v>4.4999999999999997E-3</c:v>
                </c:pt>
                <c:pt idx="63">
                  <c:v>4.4999999999999997E-3</c:v>
                </c:pt>
                <c:pt idx="64">
                  <c:v>4.4999999999999997E-3</c:v>
                </c:pt>
                <c:pt idx="65">
                  <c:v>4.4999999999999997E-3</c:v>
                </c:pt>
                <c:pt idx="66">
                  <c:v>4.4999999999999997E-3</c:v>
                </c:pt>
                <c:pt idx="67">
                  <c:v>4.4999999999999997E-3</c:v>
                </c:pt>
                <c:pt idx="68">
                  <c:v>4.4999999999999997E-3</c:v>
                </c:pt>
                <c:pt idx="69">
                  <c:v>4.4999999999999997E-3</c:v>
                </c:pt>
                <c:pt idx="70">
                  <c:v>4.4999999999999997E-3</c:v>
                </c:pt>
                <c:pt idx="71">
                  <c:v>4.4999999999999997E-3</c:v>
                </c:pt>
                <c:pt idx="72">
                  <c:v>4.4999999999999997E-3</c:v>
                </c:pt>
                <c:pt idx="73">
                  <c:v>4.4999999999999997E-3</c:v>
                </c:pt>
                <c:pt idx="74">
                  <c:v>4.4999999999999997E-3</c:v>
                </c:pt>
                <c:pt idx="75">
                  <c:v>4.0000000000000001E-3</c:v>
                </c:pt>
                <c:pt idx="76">
                  <c:v>4.0000000000000001E-3</c:v>
                </c:pt>
                <c:pt idx="77">
                  <c:v>4.0000000000000001E-3</c:v>
                </c:pt>
                <c:pt idx="78">
                  <c:v>4.0000000000000001E-3</c:v>
                </c:pt>
                <c:pt idx="79">
                  <c:v>4.0000000000000001E-3</c:v>
                </c:pt>
                <c:pt idx="80">
                  <c:v>4.0000000000000001E-3</c:v>
                </c:pt>
                <c:pt idx="81">
                  <c:v>4.0000000000000001E-3</c:v>
                </c:pt>
                <c:pt idx="82">
                  <c:v>4.0000000000000001E-3</c:v>
                </c:pt>
                <c:pt idx="83">
                  <c:v>4.0000000000000001E-3</c:v>
                </c:pt>
                <c:pt idx="84">
                  <c:v>4.0000000000000001E-3</c:v>
                </c:pt>
                <c:pt idx="85">
                  <c:v>4.0000000000000001E-3</c:v>
                </c:pt>
                <c:pt idx="86">
                  <c:v>4.0000000000000001E-3</c:v>
                </c:pt>
                <c:pt idx="87">
                  <c:v>4.0000000000000001E-3</c:v>
                </c:pt>
                <c:pt idx="88">
                  <c:v>4.0000000000000001E-3</c:v>
                </c:pt>
                <c:pt idx="89">
                  <c:v>4.0000000000000001E-3</c:v>
                </c:pt>
                <c:pt idx="90">
                  <c:v>4.0000000000000001E-3</c:v>
                </c:pt>
                <c:pt idx="91">
                  <c:v>4.0000000000000001E-3</c:v>
                </c:pt>
                <c:pt idx="92">
                  <c:v>4.0000000000000001E-3</c:v>
                </c:pt>
                <c:pt idx="93">
                  <c:v>4.0000000000000001E-3</c:v>
                </c:pt>
                <c:pt idx="94">
                  <c:v>4.0000000000000001E-3</c:v>
                </c:pt>
                <c:pt idx="95">
                  <c:v>4.0000000000000001E-3</c:v>
                </c:pt>
                <c:pt idx="96">
                  <c:v>4.0000000000000001E-3</c:v>
                </c:pt>
                <c:pt idx="97">
                  <c:v>4.0000000000000001E-3</c:v>
                </c:pt>
                <c:pt idx="98">
                  <c:v>4.0000000000000001E-3</c:v>
                </c:pt>
                <c:pt idx="99">
                  <c:v>4.0000000000000001E-3</c:v>
                </c:pt>
                <c:pt idx="100">
                  <c:v>3.5000000000000001E-3</c:v>
                </c:pt>
                <c:pt idx="101">
                  <c:v>3.5000000000000001E-3</c:v>
                </c:pt>
                <c:pt idx="102">
                  <c:v>3.5000000000000001E-3</c:v>
                </c:pt>
                <c:pt idx="103">
                  <c:v>3.5000000000000001E-3</c:v>
                </c:pt>
                <c:pt idx="104">
                  <c:v>3.5000000000000001E-3</c:v>
                </c:pt>
                <c:pt idx="105">
                  <c:v>3.5000000000000001E-3</c:v>
                </c:pt>
                <c:pt idx="106">
                  <c:v>3.5000000000000001E-3</c:v>
                </c:pt>
                <c:pt idx="107">
                  <c:v>3.5000000000000001E-3</c:v>
                </c:pt>
                <c:pt idx="108">
                  <c:v>3.5000000000000001E-3</c:v>
                </c:pt>
                <c:pt idx="109">
                  <c:v>3.5000000000000001E-3</c:v>
                </c:pt>
                <c:pt idx="110">
                  <c:v>3.5000000000000001E-3</c:v>
                </c:pt>
                <c:pt idx="111">
                  <c:v>3.5000000000000001E-3</c:v>
                </c:pt>
                <c:pt idx="112">
                  <c:v>3.5000000000000001E-3</c:v>
                </c:pt>
                <c:pt idx="113">
                  <c:v>3.5000000000000001E-3</c:v>
                </c:pt>
                <c:pt idx="114">
                  <c:v>3.5000000000000001E-3</c:v>
                </c:pt>
                <c:pt idx="115">
                  <c:v>3.5000000000000001E-3</c:v>
                </c:pt>
                <c:pt idx="116">
                  <c:v>3.5000000000000001E-3</c:v>
                </c:pt>
                <c:pt idx="117">
                  <c:v>3.5000000000000001E-3</c:v>
                </c:pt>
                <c:pt idx="118">
                  <c:v>3.5000000000000001E-3</c:v>
                </c:pt>
                <c:pt idx="119">
                  <c:v>3.5000000000000001E-3</c:v>
                </c:pt>
                <c:pt idx="120">
                  <c:v>3.5000000000000001E-3</c:v>
                </c:pt>
                <c:pt idx="121">
                  <c:v>3.5000000000000001E-3</c:v>
                </c:pt>
                <c:pt idx="122">
                  <c:v>3.5000000000000001E-3</c:v>
                </c:pt>
                <c:pt idx="123">
                  <c:v>3.5000000000000001E-3</c:v>
                </c:pt>
                <c:pt idx="124">
                  <c:v>3.5000000000000001E-3</c:v>
                </c:pt>
                <c:pt idx="125">
                  <c:v>3.0000000000000001E-3</c:v>
                </c:pt>
                <c:pt idx="126">
                  <c:v>3.0000000000000001E-3</c:v>
                </c:pt>
                <c:pt idx="127">
                  <c:v>3.0000000000000001E-3</c:v>
                </c:pt>
                <c:pt idx="128">
                  <c:v>3.0000000000000001E-3</c:v>
                </c:pt>
                <c:pt idx="129">
                  <c:v>3.0000000000000001E-3</c:v>
                </c:pt>
                <c:pt idx="130">
                  <c:v>3.0000000000000001E-3</c:v>
                </c:pt>
                <c:pt idx="131">
                  <c:v>3.0000000000000001E-3</c:v>
                </c:pt>
                <c:pt idx="132">
                  <c:v>3.0000000000000001E-3</c:v>
                </c:pt>
                <c:pt idx="133">
                  <c:v>3.0000000000000001E-3</c:v>
                </c:pt>
                <c:pt idx="134">
                  <c:v>3.0000000000000001E-3</c:v>
                </c:pt>
                <c:pt idx="135">
                  <c:v>3.0000000000000001E-3</c:v>
                </c:pt>
                <c:pt idx="136">
                  <c:v>3.0000000000000001E-3</c:v>
                </c:pt>
                <c:pt idx="137">
                  <c:v>3.0000000000000001E-3</c:v>
                </c:pt>
                <c:pt idx="138">
                  <c:v>3.0000000000000001E-3</c:v>
                </c:pt>
                <c:pt idx="139">
                  <c:v>3.0000000000000001E-3</c:v>
                </c:pt>
                <c:pt idx="140">
                  <c:v>3.0000000000000001E-3</c:v>
                </c:pt>
                <c:pt idx="141">
                  <c:v>3.0000000000000001E-3</c:v>
                </c:pt>
                <c:pt idx="142">
                  <c:v>3.0000000000000001E-3</c:v>
                </c:pt>
                <c:pt idx="143">
                  <c:v>3.0000000000000001E-3</c:v>
                </c:pt>
                <c:pt idx="144">
                  <c:v>3.0000000000000001E-3</c:v>
                </c:pt>
                <c:pt idx="145">
                  <c:v>3.0000000000000001E-3</c:v>
                </c:pt>
                <c:pt idx="146">
                  <c:v>3.0000000000000001E-3</c:v>
                </c:pt>
                <c:pt idx="147">
                  <c:v>3.0000000000000001E-3</c:v>
                </c:pt>
                <c:pt idx="148">
                  <c:v>3.0000000000000001E-3</c:v>
                </c:pt>
                <c:pt idx="149">
                  <c:v>3.0000000000000001E-3</c:v>
                </c:pt>
                <c:pt idx="150">
                  <c:v>2.5000000000000001E-3</c:v>
                </c:pt>
                <c:pt idx="151">
                  <c:v>2.5000000000000001E-3</c:v>
                </c:pt>
                <c:pt idx="152">
                  <c:v>2.5000000000000001E-3</c:v>
                </c:pt>
                <c:pt idx="153">
                  <c:v>2.5000000000000001E-3</c:v>
                </c:pt>
                <c:pt idx="154">
                  <c:v>2.5000000000000001E-3</c:v>
                </c:pt>
                <c:pt idx="155">
                  <c:v>2.5000000000000001E-3</c:v>
                </c:pt>
                <c:pt idx="156">
                  <c:v>2.5000000000000001E-3</c:v>
                </c:pt>
                <c:pt idx="157">
                  <c:v>2.5000000000000001E-3</c:v>
                </c:pt>
                <c:pt idx="158">
                  <c:v>2.5000000000000001E-3</c:v>
                </c:pt>
                <c:pt idx="159">
                  <c:v>2.5000000000000001E-3</c:v>
                </c:pt>
                <c:pt idx="160">
                  <c:v>2.5000000000000001E-3</c:v>
                </c:pt>
                <c:pt idx="161">
                  <c:v>2.5000000000000001E-3</c:v>
                </c:pt>
                <c:pt idx="162">
                  <c:v>2.5000000000000001E-3</c:v>
                </c:pt>
                <c:pt idx="163">
                  <c:v>2.5000000000000001E-3</c:v>
                </c:pt>
                <c:pt idx="164">
                  <c:v>2.5000000000000001E-3</c:v>
                </c:pt>
                <c:pt idx="165">
                  <c:v>2.5000000000000001E-3</c:v>
                </c:pt>
                <c:pt idx="166">
                  <c:v>2.5000000000000001E-3</c:v>
                </c:pt>
                <c:pt idx="167">
                  <c:v>2.5000000000000001E-3</c:v>
                </c:pt>
                <c:pt idx="168">
                  <c:v>2.5000000000000001E-3</c:v>
                </c:pt>
                <c:pt idx="169">
                  <c:v>2.5000000000000001E-3</c:v>
                </c:pt>
                <c:pt idx="170">
                  <c:v>2.5000000000000001E-3</c:v>
                </c:pt>
                <c:pt idx="171">
                  <c:v>2.5000000000000001E-3</c:v>
                </c:pt>
                <c:pt idx="172">
                  <c:v>2.5000000000000001E-3</c:v>
                </c:pt>
                <c:pt idx="173">
                  <c:v>2.5000000000000001E-3</c:v>
                </c:pt>
                <c:pt idx="174">
                  <c:v>2.5000000000000001E-3</c:v>
                </c:pt>
                <c:pt idx="175">
                  <c:v>2E-3</c:v>
                </c:pt>
                <c:pt idx="176">
                  <c:v>2E-3</c:v>
                </c:pt>
                <c:pt idx="177">
                  <c:v>2E-3</c:v>
                </c:pt>
                <c:pt idx="178">
                  <c:v>2E-3</c:v>
                </c:pt>
                <c:pt idx="179">
                  <c:v>2E-3</c:v>
                </c:pt>
                <c:pt idx="180">
                  <c:v>2E-3</c:v>
                </c:pt>
                <c:pt idx="181">
                  <c:v>2E-3</c:v>
                </c:pt>
                <c:pt idx="182">
                  <c:v>2E-3</c:v>
                </c:pt>
                <c:pt idx="183">
                  <c:v>2E-3</c:v>
                </c:pt>
                <c:pt idx="184">
                  <c:v>2E-3</c:v>
                </c:pt>
                <c:pt idx="185">
                  <c:v>2E-3</c:v>
                </c:pt>
                <c:pt idx="186">
                  <c:v>2E-3</c:v>
                </c:pt>
                <c:pt idx="187">
                  <c:v>2E-3</c:v>
                </c:pt>
                <c:pt idx="188">
                  <c:v>2E-3</c:v>
                </c:pt>
                <c:pt idx="189">
                  <c:v>2E-3</c:v>
                </c:pt>
                <c:pt idx="190">
                  <c:v>2E-3</c:v>
                </c:pt>
                <c:pt idx="191">
                  <c:v>2E-3</c:v>
                </c:pt>
                <c:pt idx="192">
                  <c:v>2E-3</c:v>
                </c:pt>
                <c:pt idx="193">
                  <c:v>2E-3</c:v>
                </c:pt>
                <c:pt idx="194">
                  <c:v>2E-3</c:v>
                </c:pt>
                <c:pt idx="195">
                  <c:v>2E-3</c:v>
                </c:pt>
                <c:pt idx="196">
                  <c:v>2E-3</c:v>
                </c:pt>
                <c:pt idx="197">
                  <c:v>2E-3</c:v>
                </c:pt>
                <c:pt idx="198">
                  <c:v>2E-3</c:v>
                </c:pt>
                <c:pt idx="199">
                  <c:v>2E-3</c:v>
                </c:pt>
                <c:pt idx="200">
                  <c:v>1.5E-3</c:v>
                </c:pt>
                <c:pt idx="201">
                  <c:v>1.5E-3</c:v>
                </c:pt>
                <c:pt idx="202">
                  <c:v>1.5E-3</c:v>
                </c:pt>
                <c:pt idx="203">
                  <c:v>1.5E-3</c:v>
                </c:pt>
                <c:pt idx="204">
                  <c:v>1.5E-3</c:v>
                </c:pt>
                <c:pt idx="205">
                  <c:v>1.5E-3</c:v>
                </c:pt>
                <c:pt idx="206">
                  <c:v>1.5E-3</c:v>
                </c:pt>
                <c:pt idx="207">
                  <c:v>1.5E-3</c:v>
                </c:pt>
                <c:pt idx="208">
                  <c:v>1.5E-3</c:v>
                </c:pt>
                <c:pt idx="209">
                  <c:v>1.5E-3</c:v>
                </c:pt>
                <c:pt idx="210">
                  <c:v>1.5E-3</c:v>
                </c:pt>
                <c:pt idx="211">
                  <c:v>1.5E-3</c:v>
                </c:pt>
                <c:pt idx="212">
                  <c:v>1.5E-3</c:v>
                </c:pt>
                <c:pt idx="213">
                  <c:v>1.5E-3</c:v>
                </c:pt>
                <c:pt idx="214">
                  <c:v>1.5E-3</c:v>
                </c:pt>
                <c:pt idx="215">
                  <c:v>1.5E-3</c:v>
                </c:pt>
                <c:pt idx="216">
                  <c:v>1.5E-3</c:v>
                </c:pt>
                <c:pt idx="217">
                  <c:v>1.5E-3</c:v>
                </c:pt>
                <c:pt idx="218">
                  <c:v>1.5E-3</c:v>
                </c:pt>
                <c:pt idx="219">
                  <c:v>1.5E-3</c:v>
                </c:pt>
                <c:pt idx="220">
                  <c:v>1.5E-3</c:v>
                </c:pt>
                <c:pt idx="221">
                  <c:v>1.5E-3</c:v>
                </c:pt>
                <c:pt idx="222">
                  <c:v>1.5E-3</c:v>
                </c:pt>
                <c:pt idx="223">
                  <c:v>1.5E-3</c:v>
                </c:pt>
                <c:pt idx="224">
                  <c:v>1.5E-3</c:v>
                </c:pt>
                <c:pt idx="225">
                  <c:v>1E-3</c:v>
                </c:pt>
                <c:pt idx="226">
                  <c:v>1E-3</c:v>
                </c:pt>
                <c:pt idx="227">
                  <c:v>1E-3</c:v>
                </c:pt>
                <c:pt idx="228">
                  <c:v>1E-3</c:v>
                </c:pt>
                <c:pt idx="229">
                  <c:v>1E-3</c:v>
                </c:pt>
                <c:pt idx="230">
                  <c:v>1E-3</c:v>
                </c:pt>
                <c:pt idx="231">
                  <c:v>1E-3</c:v>
                </c:pt>
                <c:pt idx="232">
                  <c:v>1E-3</c:v>
                </c:pt>
                <c:pt idx="233">
                  <c:v>1E-3</c:v>
                </c:pt>
                <c:pt idx="234">
                  <c:v>1E-3</c:v>
                </c:pt>
                <c:pt idx="235">
                  <c:v>1E-3</c:v>
                </c:pt>
                <c:pt idx="236">
                  <c:v>1E-3</c:v>
                </c:pt>
                <c:pt idx="237">
                  <c:v>1E-3</c:v>
                </c:pt>
                <c:pt idx="238">
                  <c:v>1E-3</c:v>
                </c:pt>
                <c:pt idx="239">
                  <c:v>1E-3</c:v>
                </c:pt>
                <c:pt idx="240">
                  <c:v>1E-3</c:v>
                </c:pt>
                <c:pt idx="241">
                  <c:v>1E-3</c:v>
                </c:pt>
                <c:pt idx="242">
                  <c:v>1E-3</c:v>
                </c:pt>
                <c:pt idx="243">
                  <c:v>1E-3</c:v>
                </c:pt>
                <c:pt idx="244">
                  <c:v>1E-3</c:v>
                </c:pt>
                <c:pt idx="245">
                  <c:v>1E-3</c:v>
                </c:pt>
                <c:pt idx="246">
                  <c:v>1E-3</c:v>
                </c:pt>
                <c:pt idx="247">
                  <c:v>1E-3</c:v>
                </c:pt>
                <c:pt idx="248">
                  <c:v>1E-3</c:v>
                </c:pt>
                <c:pt idx="249">
                  <c:v>1E-3</c:v>
                </c:pt>
                <c:pt idx="250">
                  <c:v>5.0000000000000001E-4</c:v>
                </c:pt>
                <c:pt idx="251">
                  <c:v>5.0000000000000001E-4</c:v>
                </c:pt>
                <c:pt idx="252">
                  <c:v>5.0000000000000001E-4</c:v>
                </c:pt>
                <c:pt idx="253">
                  <c:v>5.0000000000000001E-4</c:v>
                </c:pt>
                <c:pt idx="254">
                  <c:v>5.0000000000000001E-4</c:v>
                </c:pt>
                <c:pt idx="255">
                  <c:v>5.0000000000000001E-4</c:v>
                </c:pt>
                <c:pt idx="256">
                  <c:v>5.0000000000000001E-4</c:v>
                </c:pt>
                <c:pt idx="257">
                  <c:v>5.0000000000000001E-4</c:v>
                </c:pt>
                <c:pt idx="258">
                  <c:v>5.0000000000000001E-4</c:v>
                </c:pt>
                <c:pt idx="259">
                  <c:v>5.0000000000000001E-4</c:v>
                </c:pt>
                <c:pt idx="260">
                  <c:v>5.0000000000000001E-4</c:v>
                </c:pt>
                <c:pt idx="261">
                  <c:v>5.0000000000000001E-4</c:v>
                </c:pt>
                <c:pt idx="262">
                  <c:v>5.0000000000000001E-4</c:v>
                </c:pt>
                <c:pt idx="263">
                  <c:v>5.0000000000000001E-4</c:v>
                </c:pt>
                <c:pt idx="264">
                  <c:v>5.0000000000000001E-4</c:v>
                </c:pt>
                <c:pt idx="265">
                  <c:v>5.0000000000000001E-4</c:v>
                </c:pt>
                <c:pt idx="266">
                  <c:v>5.0000000000000001E-4</c:v>
                </c:pt>
                <c:pt idx="267">
                  <c:v>5.0000000000000001E-4</c:v>
                </c:pt>
                <c:pt idx="268">
                  <c:v>5.0000000000000001E-4</c:v>
                </c:pt>
                <c:pt idx="269">
                  <c:v>5.0000000000000001E-4</c:v>
                </c:pt>
                <c:pt idx="270">
                  <c:v>5.0000000000000001E-4</c:v>
                </c:pt>
                <c:pt idx="271">
                  <c:v>5.0000000000000001E-4</c:v>
                </c:pt>
                <c:pt idx="272">
                  <c:v>5.0000000000000001E-4</c:v>
                </c:pt>
                <c:pt idx="273">
                  <c:v>5.0000000000000001E-4</c:v>
                </c:pt>
                <c:pt idx="274">
                  <c:v>5.0000000000000001E-4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9.9999999999999995E-7</c:v>
                </c:pt>
                <c:pt idx="426">
                  <c:v>9.9999999999999995E-7</c:v>
                </c:pt>
                <c:pt idx="427">
                  <c:v>9.9999999999999995E-7</c:v>
                </c:pt>
                <c:pt idx="428">
                  <c:v>9.9999999999999995E-7</c:v>
                </c:pt>
                <c:pt idx="429">
                  <c:v>9.9999999999999995E-7</c:v>
                </c:pt>
                <c:pt idx="430">
                  <c:v>9.9999999999999995E-7</c:v>
                </c:pt>
                <c:pt idx="431">
                  <c:v>9.9999999999999995E-7</c:v>
                </c:pt>
                <c:pt idx="432">
                  <c:v>9.9999999999999995E-7</c:v>
                </c:pt>
                <c:pt idx="433">
                  <c:v>9.9999999999999995E-7</c:v>
                </c:pt>
                <c:pt idx="434">
                  <c:v>9.9999999999999995E-7</c:v>
                </c:pt>
                <c:pt idx="435">
                  <c:v>9.9999999999999995E-7</c:v>
                </c:pt>
                <c:pt idx="436">
                  <c:v>9.9999999999999995E-7</c:v>
                </c:pt>
                <c:pt idx="437">
                  <c:v>9.9999999999999995E-7</c:v>
                </c:pt>
                <c:pt idx="438">
                  <c:v>9.9999999999999995E-7</c:v>
                </c:pt>
                <c:pt idx="439">
                  <c:v>9.9999999999999995E-7</c:v>
                </c:pt>
                <c:pt idx="440">
                  <c:v>9.9999999999999995E-7</c:v>
                </c:pt>
                <c:pt idx="441">
                  <c:v>9.9999999999999995E-7</c:v>
                </c:pt>
                <c:pt idx="442">
                  <c:v>9.9999999999999995E-7</c:v>
                </c:pt>
                <c:pt idx="443">
                  <c:v>9.9999999999999995E-7</c:v>
                </c:pt>
                <c:pt idx="444">
                  <c:v>9.9999999999999995E-7</c:v>
                </c:pt>
                <c:pt idx="445">
                  <c:v>9.9999999999999995E-7</c:v>
                </c:pt>
                <c:pt idx="446">
                  <c:v>9.9999999999999995E-7</c:v>
                </c:pt>
                <c:pt idx="447">
                  <c:v>9.9999999999999995E-7</c:v>
                </c:pt>
                <c:pt idx="448">
                  <c:v>9.9999999999999995E-7</c:v>
                </c:pt>
                <c:pt idx="449">
                  <c:v>9.9999999999999995E-7</c:v>
                </c:pt>
                <c:pt idx="450">
                  <c:v>1.9999999999999999E-6</c:v>
                </c:pt>
                <c:pt idx="451">
                  <c:v>1.9999999999999999E-6</c:v>
                </c:pt>
                <c:pt idx="452">
                  <c:v>1.9999999999999999E-6</c:v>
                </c:pt>
                <c:pt idx="453">
                  <c:v>1.9999999999999999E-6</c:v>
                </c:pt>
                <c:pt idx="454">
                  <c:v>1.9999999999999999E-6</c:v>
                </c:pt>
                <c:pt idx="455">
                  <c:v>1.9999999999999999E-6</c:v>
                </c:pt>
                <c:pt idx="456">
                  <c:v>1.9999999999999999E-6</c:v>
                </c:pt>
                <c:pt idx="457">
                  <c:v>1.9999999999999999E-6</c:v>
                </c:pt>
                <c:pt idx="458">
                  <c:v>1.9999999999999999E-6</c:v>
                </c:pt>
                <c:pt idx="459">
                  <c:v>1.9999999999999999E-6</c:v>
                </c:pt>
                <c:pt idx="460">
                  <c:v>1.9999999999999999E-6</c:v>
                </c:pt>
                <c:pt idx="461">
                  <c:v>1.9999999999999999E-6</c:v>
                </c:pt>
                <c:pt idx="462">
                  <c:v>1.9999999999999999E-6</c:v>
                </c:pt>
                <c:pt idx="463">
                  <c:v>1.9999999999999999E-6</c:v>
                </c:pt>
                <c:pt idx="464">
                  <c:v>1.9999999999999999E-6</c:v>
                </c:pt>
                <c:pt idx="465">
                  <c:v>1.9999999999999999E-6</c:v>
                </c:pt>
                <c:pt idx="466">
                  <c:v>1.9999999999999999E-6</c:v>
                </c:pt>
                <c:pt idx="467">
                  <c:v>1.9999999999999999E-6</c:v>
                </c:pt>
                <c:pt idx="468">
                  <c:v>1.9999999999999999E-6</c:v>
                </c:pt>
                <c:pt idx="469">
                  <c:v>1.9999999999999999E-6</c:v>
                </c:pt>
                <c:pt idx="470">
                  <c:v>1.9999999999999999E-6</c:v>
                </c:pt>
                <c:pt idx="471">
                  <c:v>1.9999999999999999E-6</c:v>
                </c:pt>
                <c:pt idx="472">
                  <c:v>1.9999999999999999E-6</c:v>
                </c:pt>
                <c:pt idx="473">
                  <c:v>1.9999999999999999E-6</c:v>
                </c:pt>
                <c:pt idx="474">
                  <c:v>1.9999999999999999E-6</c:v>
                </c:pt>
                <c:pt idx="475">
                  <c:v>3.0000000000000001E-6</c:v>
                </c:pt>
                <c:pt idx="476">
                  <c:v>3.0000000000000001E-6</c:v>
                </c:pt>
                <c:pt idx="477">
                  <c:v>3.0000000000000001E-6</c:v>
                </c:pt>
                <c:pt idx="478">
                  <c:v>3.0000000000000001E-6</c:v>
                </c:pt>
                <c:pt idx="479">
                  <c:v>3.0000000000000001E-6</c:v>
                </c:pt>
                <c:pt idx="480">
                  <c:v>3.0000000000000001E-6</c:v>
                </c:pt>
                <c:pt idx="481">
                  <c:v>3.0000000000000001E-6</c:v>
                </c:pt>
                <c:pt idx="482">
                  <c:v>3.0000000000000001E-6</c:v>
                </c:pt>
                <c:pt idx="483">
                  <c:v>3.0000000000000001E-6</c:v>
                </c:pt>
                <c:pt idx="484">
                  <c:v>3.0000000000000001E-6</c:v>
                </c:pt>
                <c:pt idx="485">
                  <c:v>3.0000000000000001E-6</c:v>
                </c:pt>
                <c:pt idx="486">
                  <c:v>3.0000000000000001E-6</c:v>
                </c:pt>
                <c:pt idx="487">
                  <c:v>3.0000000000000001E-6</c:v>
                </c:pt>
                <c:pt idx="488">
                  <c:v>3.0000000000000001E-6</c:v>
                </c:pt>
                <c:pt idx="489">
                  <c:v>3.0000000000000001E-6</c:v>
                </c:pt>
                <c:pt idx="490">
                  <c:v>3.0000000000000001E-6</c:v>
                </c:pt>
                <c:pt idx="491">
                  <c:v>3.0000000000000001E-6</c:v>
                </c:pt>
                <c:pt idx="492">
                  <c:v>3.0000000000000001E-6</c:v>
                </c:pt>
                <c:pt idx="493">
                  <c:v>3.0000000000000001E-6</c:v>
                </c:pt>
                <c:pt idx="494">
                  <c:v>3.0000000000000001E-6</c:v>
                </c:pt>
                <c:pt idx="495">
                  <c:v>3.0000000000000001E-6</c:v>
                </c:pt>
                <c:pt idx="496">
                  <c:v>3.0000000000000001E-6</c:v>
                </c:pt>
                <c:pt idx="497">
                  <c:v>3.0000000000000001E-6</c:v>
                </c:pt>
                <c:pt idx="498">
                  <c:v>3.0000000000000001E-6</c:v>
                </c:pt>
                <c:pt idx="499">
                  <c:v>3.0000000000000001E-6</c:v>
                </c:pt>
                <c:pt idx="500">
                  <c:v>3.9999999999999998E-6</c:v>
                </c:pt>
                <c:pt idx="501">
                  <c:v>3.9999999999999998E-6</c:v>
                </c:pt>
                <c:pt idx="502">
                  <c:v>3.9999999999999998E-6</c:v>
                </c:pt>
                <c:pt idx="503">
                  <c:v>3.9999999999999998E-6</c:v>
                </c:pt>
                <c:pt idx="504">
                  <c:v>3.9999999999999998E-6</c:v>
                </c:pt>
                <c:pt idx="505">
                  <c:v>3.9999999999999998E-6</c:v>
                </c:pt>
                <c:pt idx="506">
                  <c:v>3.9999999999999998E-6</c:v>
                </c:pt>
                <c:pt idx="507">
                  <c:v>3.9999999999999998E-6</c:v>
                </c:pt>
                <c:pt idx="508">
                  <c:v>3.9999999999999998E-6</c:v>
                </c:pt>
                <c:pt idx="509">
                  <c:v>3.9999999999999998E-6</c:v>
                </c:pt>
                <c:pt idx="510">
                  <c:v>3.9999999999999998E-6</c:v>
                </c:pt>
                <c:pt idx="511">
                  <c:v>3.9999999999999998E-6</c:v>
                </c:pt>
                <c:pt idx="512">
                  <c:v>3.9999999999999998E-6</c:v>
                </c:pt>
                <c:pt idx="513">
                  <c:v>3.9999999999999998E-6</c:v>
                </c:pt>
                <c:pt idx="514">
                  <c:v>3.9999999999999998E-6</c:v>
                </c:pt>
                <c:pt idx="515">
                  <c:v>3.9999999999999998E-6</c:v>
                </c:pt>
                <c:pt idx="516">
                  <c:v>3.9999999999999998E-6</c:v>
                </c:pt>
                <c:pt idx="517">
                  <c:v>3.9999999999999998E-6</c:v>
                </c:pt>
                <c:pt idx="518">
                  <c:v>3.9999999999999998E-6</c:v>
                </c:pt>
                <c:pt idx="519">
                  <c:v>3.9999999999999998E-6</c:v>
                </c:pt>
                <c:pt idx="520">
                  <c:v>3.9999999999999998E-6</c:v>
                </c:pt>
                <c:pt idx="521">
                  <c:v>3.9999999999999998E-6</c:v>
                </c:pt>
                <c:pt idx="522">
                  <c:v>3.9999999999999998E-6</c:v>
                </c:pt>
                <c:pt idx="523">
                  <c:v>3.9999999999999998E-6</c:v>
                </c:pt>
                <c:pt idx="524">
                  <c:v>3.9999999999999998E-6</c:v>
                </c:pt>
                <c:pt idx="525">
                  <c:v>5.0000000000000004E-6</c:v>
                </c:pt>
                <c:pt idx="526">
                  <c:v>5.0000000000000004E-6</c:v>
                </c:pt>
                <c:pt idx="527">
                  <c:v>5.0000000000000004E-6</c:v>
                </c:pt>
                <c:pt idx="528">
                  <c:v>5.0000000000000004E-6</c:v>
                </c:pt>
                <c:pt idx="529">
                  <c:v>5.0000000000000004E-6</c:v>
                </c:pt>
                <c:pt idx="530">
                  <c:v>5.0000000000000004E-6</c:v>
                </c:pt>
                <c:pt idx="531">
                  <c:v>5.0000000000000004E-6</c:v>
                </c:pt>
                <c:pt idx="532">
                  <c:v>5.0000000000000004E-6</c:v>
                </c:pt>
                <c:pt idx="533">
                  <c:v>5.0000000000000004E-6</c:v>
                </c:pt>
                <c:pt idx="534">
                  <c:v>5.0000000000000004E-6</c:v>
                </c:pt>
                <c:pt idx="535">
                  <c:v>5.0000000000000004E-6</c:v>
                </c:pt>
                <c:pt idx="536">
                  <c:v>5.0000000000000004E-6</c:v>
                </c:pt>
                <c:pt idx="537">
                  <c:v>5.0000000000000004E-6</c:v>
                </c:pt>
                <c:pt idx="538">
                  <c:v>5.0000000000000004E-6</c:v>
                </c:pt>
                <c:pt idx="539">
                  <c:v>5.0000000000000004E-6</c:v>
                </c:pt>
                <c:pt idx="540">
                  <c:v>5.0000000000000004E-6</c:v>
                </c:pt>
                <c:pt idx="541">
                  <c:v>5.0000000000000004E-6</c:v>
                </c:pt>
                <c:pt idx="542">
                  <c:v>5.0000000000000004E-6</c:v>
                </c:pt>
                <c:pt idx="543">
                  <c:v>5.0000000000000004E-6</c:v>
                </c:pt>
                <c:pt idx="544">
                  <c:v>5.0000000000000004E-6</c:v>
                </c:pt>
                <c:pt idx="545">
                  <c:v>5.0000000000000004E-6</c:v>
                </c:pt>
                <c:pt idx="546">
                  <c:v>5.0000000000000004E-6</c:v>
                </c:pt>
                <c:pt idx="547">
                  <c:v>5.0000000000000004E-6</c:v>
                </c:pt>
                <c:pt idx="548">
                  <c:v>5.0000000000000004E-6</c:v>
                </c:pt>
                <c:pt idx="549">
                  <c:v>5.0000000000000004E-6</c:v>
                </c:pt>
                <c:pt idx="550">
                  <c:v>6.0000000000000002E-6</c:v>
                </c:pt>
                <c:pt idx="551">
                  <c:v>6.0000000000000002E-6</c:v>
                </c:pt>
                <c:pt idx="552">
                  <c:v>6.0000000000000002E-6</c:v>
                </c:pt>
                <c:pt idx="553">
                  <c:v>6.0000000000000002E-6</c:v>
                </c:pt>
                <c:pt idx="554">
                  <c:v>6.0000000000000002E-6</c:v>
                </c:pt>
                <c:pt idx="555">
                  <c:v>6.0000000000000002E-6</c:v>
                </c:pt>
                <c:pt idx="556">
                  <c:v>6.0000000000000002E-6</c:v>
                </c:pt>
                <c:pt idx="557">
                  <c:v>6.0000000000000002E-6</c:v>
                </c:pt>
                <c:pt idx="558">
                  <c:v>6.0000000000000002E-6</c:v>
                </c:pt>
                <c:pt idx="559">
                  <c:v>6.0000000000000002E-6</c:v>
                </c:pt>
                <c:pt idx="560">
                  <c:v>6.0000000000000002E-6</c:v>
                </c:pt>
                <c:pt idx="561">
                  <c:v>6.0000000000000002E-6</c:v>
                </c:pt>
                <c:pt idx="562">
                  <c:v>6.0000000000000002E-6</c:v>
                </c:pt>
                <c:pt idx="563">
                  <c:v>6.0000000000000002E-6</c:v>
                </c:pt>
                <c:pt idx="564">
                  <c:v>6.0000000000000002E-6</c:v>
                </c:pt>
                <c:pt idx="565">
                  <c:v>6.0000000000000002E-6</c:v>
                </c:pt>
                <c:pt idx="566">
                  <c:v>6.0000000000000002E-6</c:v>
                </c:pt>
                <c:pt idx="567">
                  <c:v>6.0000000000000002E-6</c:v>
                </c:pt>
                <c:pt idx="568">
                  <c:v>6.0000000000000002E-6</c:v>
                </c:pt>
                <c:pt idx="569">
                  <c:v>6.0000000000000002E-6</c:v>
                </c:pt>
                <c:pt idx="570">
                  <c:v>6.0000000000000002E-6</c:v>
                </c:pt>
                <c:pt idx="571">
                  <c:v>6.0000000000000002E-6</c:v>
                </c:pt>
                <c:pt idx="572">
                  <c:v>6.0000000000000002E-6</c:v>
                </c:pt>
                <c:pt idx="573">
                  <c:v>6.0000000000000002E-6</c:v>
                </c:pt>
                <c:pt idx="574">
                  <c:v>6.0000000000000002E-6</c:v>
                </c:pt>
                <c:pt idx="575">
                  <c:v>6.9999999999999999E-6</c:v>
                </c:pt>
                <c:pt idx="576">
                  <c:v>6.9999999999999999E-6</c:v>
                </c:pt>
                <c:pt idx="577">
                  <c:v>6.9999999999999999E-6</c:v>
                </c:pt>
                <c:pt idx="578">
                  <c:v>6.9999999999999999E-6</c:v>
                </c:pt>
                <c:pt idx="579">
                  <c:v>6.9999999999999999E-6</c:v>
                </c:pt>
                <c:pt idx="580">
                  <c:v>6.9999999999999999E-6</c:v>
                </c:pt>
                <c:pt idx="581">
                  <c:v>6.9999999999999999E-6</c:v>
                </c:pt>
                <c:pt idx="582">
                  <c:v>6.9999999999999999E-6</c:v>
                </c:pt>
                <c:pt idx="583">
                  <c:v>6.9999999999999999E-6</c:v>
                </c:pt>
                <c:pt idx="584">
                  <c:v>6.9999999999999999E-6</c:v>
                </c:pt>
                <c:pt idx="585">
                  <c:v>6.9999999999999999E-6</c:v>
                </c:pt>
                <c:pt idx="586">
                  <c:v>6.9999999999999999E-6</c:v>
                </c:pt>
                <c:pt idx="587">
                  <c:v>6.9999999999999999E-6</c:v>
                </c:pt>
                <c:pt idx="588">
                  <c:v>6.9999999999999999E-6</c:v>
                </c:pt>
                <c:pt idx="589">
                  <c:v>6.9999999999999999E-6</c:v>
                </c:pt>
                <c:pt idx="590">
                  <c:v>6.9999999999999999E-6</c:v>
                </c:pt>
                <c:pt idx="591">
                  <c:v>6.9999999999999999E-6</c:v>
                </c:pt>
                <c:pt idx="592">
                  <c:v>6.9999999999999999E-6</c:v>
                </c:pt>
                <c:pt idx="593">
                  <c:v>6.9999999999999999E-6</c:v>
                </c:pt>
                <c:pt idx="594">
                  <c:v>6.9999999999999999E-6</c:v>
                </c:pt>
                <c:pt idx="595">
                  <c:v>6.9999999999999999E-6</c:v>
                </c:pt>
                <c:pt idx="596">
                  <c:v>6.9999999999999999E-6</c:v>
                </c:pt>
                <c:pt idx="597">
                  <c:v>6.9999999999999999E-6</c:v>
                </c:pt>
                <c:pt idx="598">
                  <c:v>6.9999999999999999E-6</c:v>
                </c:pt>
                <c:pt idx="599">
                  <c:v>6.9999999999999999E-6</c:v>
                </c:pt>
                <c:pt idx="600">
                  <c:v>7.9999999999999996E-6</c:v>
                </c:pt>
                <c:pt idx="601">
                  <c:v>7.9999999999999996E-6</c:v>
                </c:pt>
                <c:pt idx="602">
                  <c:v>7.9999999999999996E-6</c:v>
                </c:pt>
                <c:pt idx="603">
                  <c:v>7.9999999999999996E-6</c:v>
                </c:pt>
                <c:pt idx="604">
                  <c:v>7.9999999999999996E-6</c:v>
                </c:pt>
                <c:pt idx="605">
                  <c:v>7.9999999999999996E-6</c:v>
                </c:pt>
                <c:pt idx="606">
                  <c:v>7.9999999999999996E-6</c:v>
                </c:pt>
                <c:pt idx="607">
                  <c:v>7.9999999999999996E-6</c:v>
                </c:pt>
                <c:pt idx="608">
                  <c:v>7.9999999999999996E-6</c:v>
                </c:pt>
                <c:pt idx="609">
                  <c:v>7.9999999999999996E-6</c:v>
                </c:pt>
                <c:pt idx="610">
                  <c:v>7.9999999999999996E-6</c:v>
                </c:pt>
                <c:pt idx="611">
                  <c:v>7.9999999999999996E-6</c:v>
                </c:pt>
                <c:pt idx="612">
                  <c:v>7.9999999999999996E-6</c:v>
                </c:pt>
                <c:pt idx="613">
                  <c:v>7.9999999999999996E-6</c:v>
                </c:pt>
                <c:pt idx="614">
                  <c:v>7.9999999999999996E-6</c:v>
                </c:pt>
                <c:pt idx="615">
                  <c:v>7.9999999999999996E-6</c:v>
                </c:pt>
                <c:pt idx="616">
                  <c:v>7.9999999999999996E-6</c:v>
                </c:pt>
                <c:pt idx="617">
                  <c:v>7.9999999999999996E-6</c:v>
                </c:pt>
                <c:pt idx="618">
                  <c:v>7.9999999999999996E-6</c:v>
                </c:pt>
                <c:pt idx="619">
                  <c:v>7.9999999999999996E-6</c:v>
                </c:pt>
                <c:pt idx="620">
                  <c:v>7.9999999999999996E-6</c:v>
                </c:pt>
                <c:pt idx="621">
                  <c:v>7.9999999999999996E-6</c:v>
                </c:pt>
                <c:pt idx="622">
                  <c:v>7.9999999999999996E-6</c:v>
                </c:pt>
                <c:pt idx="623">
                  <c:v>7.9999999999999996E-6</c:v>
                </c:pt>
                <c:pt idx="624">
                  <c:v>7.9999999999999996E-6</c:v>
                </c:pt>
                <c:pt idx="625">
                  <c:v>9.0000000000000002E-6</c:v>
                </c:pt>
                <c:pt idx="626">
                  <c:v>9.0000000000000002E-6</c:v>
                </c:pt>
                <c:pt idx="627">
                  <c:v>9.0000000000000002E-6</c:v>
                </c:pt>
                <c:pt idx="628">
                  <c:v>9.0000000000000002E-6</c:v>
                </c:pt>
                <c:pt idx="629">
                  <c:v>9.0000000000000002E-6</c:v>
                </c:pt>
                <c:pt idx="630">
                  <c:v>9.0000000000000002E-6</c:v>
                </c:pt>
                <c:pt idx="631">
                  <c:v>9.0000000000000002E-6</c:v>
                </c:pt>
                <c:pt idx="632">
                  <c:v>9.0000000000000002E-6</c:v>
                </c:pt>
                <c:pt idx="633">
                  <c:v>9.0000000000000002E-6</c:v>
                </c:pt>
                <c:pt idx="634">
                  <c:v>9.0000000000000002E-6</c:v>
                </c:pt>
                <c:pt idx="635">
                  <c:v>9.0000000000000002E-6</c:v>
                </c:pt>
                <c:pt idx="636">
                  <c:v>9.0000000000000002E-6</c:v>
                </c:pt>
                <c:pt idx="637">
                  <c:v>9.0000000000000002E-6</c:v>
                </c:pt>
                <c:pt idx="638">
                  <c:v>9.0000000000000002E-6</c:v>
                </c:pt>
                <c:pt idx="639">
                  <c:v>9.0000000000000002E-6</c:v>
                </c:pt>
                <c:pt idx="640">
                  <c:v>9.0000000000000002E-6</c:v>
                </c:pt>
                <c:pt idx="641">
                  <c:v>9.0000000000000002E-6</c:v>
                </c:pt>
                <c:pt idx="642">
                  <c:v>9.0000000000000002E-6</c:v>
                </c:pt>
                <c:pt idx="643">
                  <c:v>9.0000000000000002E-6</c:v>
                </c:pt>
                <c:pt idx="644">
                  <c:v>9.0000000000000002E-6</c:v>
                </c:pt>
                <c:pt idx="645">
                  <c:v>9.0000000000000002E-6</c:v>
                </c:pt>
                <c:pt idx="646">
                  <c:v>9.0000000000000002E-6</c:v>
                </c:pt>
                <c:pt idx="647">
                  <c:v>9.0000000000000002E-6</c:v>
                </c:pt>
                <c:pt idx="648">
                  <c:v>9.0000000000000002E-6</c:v>
                </c:pt>
                <c:pt idx="649">
                  <c:v>9.0000000000000002E-6</c:v>
                </c:pt>
                <c:pt idx="650">
                  <c:v>1.0000000000000001E-5</c:v>
                </c:pt>
                <c:pt idx="651">
                  <c:v>1.0000000000000001E-5</c:v>
                </c:pt>
                <c:pt idx="652">
                  <c:v>1.0000000000000001E-5</c:v>
                </c:pt>
                <c:pt idx="653">
                  <c:v>1.0000000000000001E-5</c:v>
                </c:pt>
                <c:pt idx="654">
                  <c:v>1.0000000000000001E-5</c:v>
                </c:pt>
                <c:pt idx="655">
                  <c:v>1.0000000000000001E-5</c:v>
                </c:pt>
                <c:pt idx="656">
                  <c:v>1.0000000000000001E-5</c:v>
                </c:pt>
                <c:pt idx="657">
                  <c:v>1.0000000000000001E-5</c:v>
                </c:pt>
                <c:pt idx="658">
                  <c:v>1.0000000000000001E-5</c:v>
                </c:pt>
                <c:pt idx="659">
                  <c:v>1.0000000000000001E-5</c:v>
                </c:pt>
                <c:pt idx="660">
                  <c:v>1.0000000000000001E-5</c:v>
                </c:pt>
                <c:pt idx="661">
                  <c:v>1.0000000000000001E-5</c:v>
                </c:pt>
                <c:pt idx="662">
                  <c:v>1.0000000000000001E-5</c:v>
                </c:pt>
                <c:pt idx="663">
                  <c:v>1.0000000000000001E-5</c:v>
                </c:pt>
                <c:pt idx="664">
                  <c:v>1.0000000000000001E-5</c:v>
                </c:pt>
                <c:pt idx="665">
                  <c:v>1.0000000000000001E-5</c:v>
                </c:pt>
                <c:pt idx="666">
                  <c:v>1.0000000000000001E-5</c:v>
                </c:pt>
                <c:pt idx="667">
                  <c:v>1.0000000000000001E-5</c:v>
                </c:pt>
                <c:pt idx="668">
                  <c:v>1.0000000000000001E-5</c:v>
                </c:pt>
                <c:pt idx="669">
                  <c:v>1.0000000000000001E-5</c:v>
                </c:pt>
                <c:pt idx="670">
                  <c:v>1.0000000000000001E-5</c:v>
                </c:pt>
                <c:pt idx="671">
                  <c:v>1.0000000000000001E-5</c:v>
                </c:pt>
                <c:pt idx="672">
                  <c:v>1.0000000000000001E-5</c:v>
                </c:pt>
                <c:pt idx="673">
                  <c:v>1.0000000000000001E-5</c:v>
                </c:pt>
                <c:pt idx="674">
                  <c:v>1.0000000000000001E-5</c:v>
                </c:pt>
                <c:pt idx="675">
                  <c:v>1.1E-5</c:v>
                </c:pt>
                <c:pt idx="676">
                  <c:v>1.1E-5</c:v>
                </c:pt>
                <c:pt idx="677">
                  <c:v>1.1E-5</c:v>
                </c:pt>
                <c:pt idx="678">
                  <c:v>1.1E-5</c:v>
                </c:pt>
                <c:pt idx="679">
                  <c:v>1.1E-5</c:v>
                </c:pt>
                <c:pt idx="680">
                  <c:v>1.1E-5</c:v>
                </c:pt>
                <c:pt idx="681">
                  <c:v>1.1E-5</c:v>
                </c:pt>
                <c:pt idx="682">
                  <c:v>1.1E-5</c:v>
                </c:pt>
                <c:pt idx="683">
                  <c:v>1.1E-5</c:v>
                </c:pt>
                <c:pt idx="684">
                  <c:v>1.1E-5</c:v>
                </c:pt>
                <c:pt idx="685">
                  <c:v>1.1E-5</c:v>
                </c:pt>
                <c:pt idx="686">
                  <c:v>1.1E-5</c:v>
                </c:pt>
                <c:pt idx="687">
                  <c:v>1.1E-5</c:v>
                </c:pt>
                <c:pt idx="688">
                  <c:v>1.1E-5</c:v>
                </c:pt>
                <c:pt idx="689">
                  <c:v>1.1E-5</c:v>
                </c:pt>
                <c:pt idx="690">
                  <c:v>1.1E-5</c:v>
                </c:pt>
                <c:pt idx="691">
                  <c:v>1.1E-5</c:v>
                </c:pt>
                <c:pt idx="692">
                  <c:v>1.1E-5</c:v>
                </c:pt>
                <c:pt idx="693">
                  <c:v>1.1E-5</c:v>
                </c:pt>
                <c:pt idx="694">
                  <c:v>1.1E-5</c:v>
                </c:pt>
                <c:pt idx="695">
                  <c:v>1.1E-5</c:v>
                </c:pt>
                <c:pt idx="696">
                  <c:v>1.1E-5</c:v>
                </c:pt>
                <c:pt idx="697">
                  <c:v>1.1E-5</c:v>
                </c:pt>
                <c:pt idx="698">
                  <c:v>1.1E-5</c:v>
                </c:pt>
                <c:pt idx="699">
                  <c:v>1.1E-5</c:v>
                </c:pt>
                <c:pt idx="700">
                  <c:v>1.2E-5</c:v>
                </c:pt>
                <c:pt idx="701">
                  <c:v>1.2E-5</c:v>
                </c:pt>
                <c:pt idx="702">
                  <c:v>1.2E-5</c:v>
                </c:pt>
                <c:pt idx="703">
                  <c:v>1.2E-5</c:v>
                </c:pt>
                <c:pt idx="704">
                  <c:v>1.2E-5</c:v>
                </c:pt>
                <c:pt idx="705">
                  <c:v>1.2E-5</c:v>
                </c:pt>
                <c:pt idx="706">
                  <c:v>1.2E-5</c:v>
                </c:pt>
                <c:pt idx="707">
                  <c:v>1.2E-5</c:v>
                </c:pt>
                <c:pt idx="708">
                  <c:v>1.2E-5</c:v>
                </c:pt>
                <c:pt idx="709">
                  <c:v>1.2E-5</c:v>
                </c:pt>
                <c:pt idx="710">
                  <c:v>1.2E-5</c:v>
                </c:pt>
                <c:pt idx="711">
                  <c:v>1.2E-5</c:v>
                </c:pt>
                <c:pt idx="712">
                  <c:v>1.2E-5</c:v>
                </c:pt>
                <c:pt idx="713">
                  <c:v>1.2E-5</c:v>
                </c:pt>
                <c:pt idx="714">
                  <c:v>1.2E-5</c:v>
                </c:pt>
                <c:pt idx="715">
                  <c:v>1.2E-5</c:v>
                </c:pt>
                <c:pt idx="716">
                  <c:v>1.2E-5</c:v>
                </c:pt>
                <c:pt idx="717">
                  <c:v>1.2E-5</c:v>
                </c:pt>
                <c:pt idx="718">
                  <c:v>1.2E-5</c:v>
                </c:pt>
                <c:pt idx="719">
                  <c:v>1.2E-5</c:v>
                </c:pt>
                <c:pt idx="720">
                  <c:v>1.2E-5</c:v>
                </c:pt>
                <c:pt idx="721">
                  <c:v>1.2E-5</c:v>
                </c:pt>
                <c:pt idx="722">
                  <c:v>1.2E-5</c:v>
                </c:pt>
                <c:pt idx="723">
                  <c:v>1.2E-5</c:v>
                </c:pt>
                <c:pt idx="724">
                  <c:v>1.2E-5</c:v>
                </c:pt>
                <c:pt idx="725">
                  <c:v>1.2999999999999999E-5</c:v>
                </c:pt>
                <c:pt idx="726">
                  <c:v>1.2999999999999999E-5</c:v>
                </c:pt>
                <c:pt idx="727">
                  <c:v>1.2999999999999999E-5</c:v>
                </c:pt>
                <c:pt idx="728">
                  <c:v>1.2999999999999999E-5</c:v>
                </c:pt>
                <c:pt idx="729">
                  <c:v>1.2999999999999999E-5</c:v>
                </c:pt>
                <c:pt idx="730">
                  <c:v>1.2999999999999999E-5</c:v>
                </c:pt>
                <c:pt idx="731">
                  <c:v>1.2999999999999999E-5</c:v>
                </c:pt>
                <c:pt idx="732">
                  <c:v>1.2999999999999999E-5</c:v>
                </c:pt>
                <c:pt idx="733">
                  <c:v>1.2999999999999999E-5</c:v>
                </c:pt>
                <c:pt idx="734">
                  <c:v>1.2999999999999999E-5</c:v>
                </c:pt>
                <c:pt idx="735">
                  <c:v>1.2999999999999999E-5</c:v>
                </c:pt>
                <c:pt idx="736">
                  <c:v>1.2999999999999999E-5</c:v>
                </c:pt>
                <c:pt idx="737">
                  <c:v>1.2999999999999999E-5</c:v>
                </c:pt>
                <c:pt idx="738">
                  <c:v>1.2999999999999999E-5</c:v>
                </c:pt>
                <c:pt idx="739">
                  <c:v>1.2999999999999999E-5</c:v>
                </c:pt>
                <c:pt idx="740">
                  <c:v>1.2999999999999999E-5</c:v>
                </c:pt>
                <c:pt idx="741">
                  <c:v>1.2999999999999999E-5</c:v>
                </c:pt>
                <c:pt idx="742">
                  <c:v>1.2999999999999999E-5</c:v>
                </c:pt>
                <c:pt idx="743">
                  <c:v>1.2999999999999999E-5</c:v>
                </c:pt>
                <c:pt idx="744">
                  <c:v>1.2999999999999999E-5</c:v>
                </c:pt>
                <c:pt idx="745">
                  <c:v>1.2999999999999999E-5</c:v>
                </c:pt>
                <c:pt idx="746">
                  <c:v>1.2999999999999999E-5</c:v>
                </c:pt>
                <c:pt idx="747">
                  <c:v>1.2999999999999999E-5</c:v>
                </c:pt>
                <c:pt idx="748">
                  <c:v>1.2999999999999999E-5</c:v>
                </c:pt>
                <c:pt idx="749">
                  <c:v>1.2999999999999999E-5</c:v>
                </c:pt>
                <c:pt idx="750">
                  <c:v>1.4E-5</c:v>
                </c:pt>
                <c:pt idx="751">
                  <c:v>1.4E-5</c:v>
                </c:pt>
                <c:pt idx="752">
                  <c:v>1.4E-5</c:v>
                </c:pt>
                <c:pt idx="753">
                  <c:v>1.4E-5</c:v>
                </c:pt>
                <c:pt idx="754">
                  <c:v>1.4E-5</c:v>
                </c:pt>
                <c:pt idx="755">
                  <c:v>1.4E-5</c:v>
                </c:pt>
                <c:pt idx="756">
                  <c:v>1.4E-5</c:v>
                </c:pt>
                <c:pt idx="757">
                  <c:v>1.4E-5</c:v>
                </c:pt>
                <c:pt idx="758">
                  <c:v>1.4E-5</c:v>
                </c:pt>
                <c:pt idx="759">
                  <c:v>1.4E-5</c:v>
                </c:pt>
                <c:pt idx="760">
                  <c:v>1.4E-5</c:v>
                </c:pt>
                <c:pt idx="761">
                  <c:v>1.4E-5</c:v>
                </c:pt>
                <c:pt idx="762">
                  <c:v>1.4E-5</c:v>
                </c:pt>
                <c:pt idx="763">
                  <c:v>1.4E-5</c:v>
                </c:pt>
                <c:pt idx="764">
                  <c:v>1.4E-5</c:v>
                </c:pt>
                <c:pt idx="765">
                  <c:v>1.4E-5</c:v>
                </c:pt>
                <c:pt idx="766">
                  <c:v>1.4E-5</c:v>
                </c:pt>
                <c:pt idx="767">
                  <c:v>1.4E-5</c:v>
                </c:pt>
                <c:pt idx="768">
                  <c:v>1.4E-5</c:v>
                </c:pt>
                <c:pt idx="769">
                  <c:v>1.4E-5</c:v>
                </c:pt>
                <c:pt idx="770">
                  <c:v>1.4E-5</c:v>
                </c:pt>
                <c:pt idx="771">
                  <c:v>1.4E-5</c:v>
                </c:pt>
                <c:pt idx="772">
                  <c:v>1.4E-5</c:v>
                </c:pt>
                <c:pt idx="773">
                  <c:v>1.4E-5</c:v>
                </c:pt>
                <c:pt idx="774">
                  <c:v>1.4E-5</c:v>
                </c:pt>
                <c:pt idx="775">
                  <c:v>1.5E-5</c:v>
                </c:pt>
                <c:pt idx="776">
                  <c:v>1.5E-5</c:v>
                </c:pt>
                <c:pt idx="777">
                  <c:v>1.5E-5</c:v>
                </c:pt>
                <c:pt idx="778">
                  <c:v>1.5E-5</c:v>
                </c:pt>
                <c:pt idx="779">
                  <c:v>1.5E-5</c:v>
                </c:pt>
                <c:pt idx="780">
                  <c:v>1.5E-5</c:v>
                </c:pt>
                <c:pt idx="781">
                  <c:v>1.5E-5</c:v>
                </c:pt>
                <c:pt idx="782">
                  <c:v>1.5E-5</c:v>
                </c:pt>
                <c:pt idx="783">
                  <c:v>1.5E-5</c:v>
                </c:pt>
                <c:pt idx="784">
                  <c:v>1.5E-5</c:v>
                </c:pt>
                <c:pt idx="785">
                  <c:v>1.5E-5</c:v>
                </c:pt>
                <c:pt idx="786">
                  <c:v>1.5E-5</c:v>
                </c:pt>
                <c:pt idx="787">
                  <c:v>1.5E-5</c:v>
                </c:pt>
                <c:pt idx="788">
                  <c:v>1.5E-5</c:v>
                </c:pt>
                <c:pt idx="789">
                  <c:v>1.5E-5</c:v>
                </c:pt>
                <c:pt idx="790">
                  <c:v>1.5E-5</c:v>
                </c:pt>
                <c:pt idx="791">
                  <c:v>1.5E-5</c:v>
                </c:pt>
                <c:pt idx="792">
                  <c:v>1.5E-5</c:v>
                </c:pt>
                <c:pt idx="793">
                  <c:v>1.5E-5</c:v>
                </c:pt>
                <c:pt idx="794">
                  <c:v>1.5E-5</c:v>
                </c:pt>
                <c:pt idx="795">
                  <c:v>1.5E-5</c:v>
                </c:pt>
                <c:pt idx="796">
                  <c:v>1.5E-5</c:v>
                </c:pt>
                <c:pt idx="797">
                  <c:v>1.5E-5</c:v>
                </c:pt>
                <c:pt idx="798">
                  <c:v>1.5E-5</c:v>
                </c:pt>
                <c:pt idx="799">
                  <c:v>1.5E-5</c:v>
                </c:pt>
                <c:pt idx="800">
                  <c:v>1.5999999999999999E-5</c:v>
                </c:pt>
                <c:pt idx="801">
                  <c:v>1.5999999999999999E-5</c:v>
                </c:pt>
                <c:pt idx="802">
                  <c:v>1.5999999999999999E-5</c:v>
                </c:pt>
                <c:pt idx="803">
                  <c:v>1.5999999999999999E-5</c:v>
                </c:pt>
                <c:pt idx="804">
                  <c:v>1.5999999999999999E-5</c:v>
                </c:pt>
                <c:pt idx="805">
                  <c:v>1.5999999999999999E-5</c:v>
                </c:pt>
                <c:pt idx="806">
                  <c:v>1.5999999999999999E-5</c:v>
                </c:pt>
                <c:pt idx="807">
                  <c:v>1.5999999999999999E-5</c:v>
                </c:pt>
                <c:pt idx="808">
                  <c:v>1.5999999999999999E-5</c:v>
                </c:pt>
                <c:pt idx="809">
                  <c:v>1.5999999999999999E-5</c:v>
                </c:pt>
                <c:pt idx="810">
                  <c:v>1.5999999999999999E-5</c:v>
                </c:pt>
                <c:pt idx="811">
                  <c:v>1.5999999999999999E-5</c:v>
                </c:pt>
                <c:pt idx="812">
                  <c:v>1.5999999999999999E-5</c:v>
                </c:pt>
                <c:pt idx="813">
                  <c:v>1.5999999999999999E-5</c:v>
                </c:pt>
                <c:pt idx="814">
                  <c:v>1.5999999999999999E-5</c:v>
                </c:pt>
                <c:pt idx="815">
                  <c:v>1.5999999999999999E-5</c:v>
                </c:pt>
                <c:pt idx="816">
                  <c:v>1.5999999999999999E-5</c:v>
                </c:pt>
                <c:pt idx="817">
                  <c:v>1.5999999999999999E-5</c:v>
                </c:pt>
                <c:pt idx="818">
                  <c:v>1.5999999999999999E-5</c:v>
                </c:pt>
                <c:pt idx="819">
                  <c:v>1.5999999999999999E-5</c:v>
                </c:pt>
                <c:pt idx="820">
                  <c:v>1.5999999999999999E-5</c:v>
                </c:pt>
                <c:pt idx="821">
                  <c:v>1.5999999999999999E-5</c:v>
                </c:pt>
                <c:pt idx="822">
                  <c:v>1.5999999999999999E-5</c:v>
                </c:pt>
                <c:pt idx="823">
                  <c:v>1.5999999999999999E-5</c:v>
                </c:pt>
                <c:pt idx="824">
                  <c:v>1.5999999999999999E-5</c:v>
                </c:pt>
                <c:pt idx="825">
                  <c:v>1.7E-5</c:v>
                </c:pt>
                <c:pt idx="826">
                  <c:v>1.7E-5</c:v>
                </c:pt>
                <c:pt idx="827">
                  <c:v>1.7E-5</c:v>
                </c:pt>
                <c:pt idx="828">
                  <c:v>1.7E-5</c:v>
                </c:pt>
                <c:pt idx="829">
                  <c:v>1.7E-5</c:v>
                </c:pt>
                <c:pt idx="830">
                  <c:v>1.7E-5</c:v>
                </c:pt>
                <c:pt idx="831">
                  <c:v>1.7E-5</c:v>
                </c:pt>
                <c:pt idx="832">
                  <c:v>1.7E-5</c:v>
                </c:pt>
                <c:pt idx="833">
                  <c:v>1.7E-5</c:v>
                </c:pt>
                <c:pt idx="834">
                  <c:v>1.7E-5</c:v>
                </c:pt>
                <c:pt idx="835">
                  <c:v>1.7E-5</c:v>
                </c:pt>
                <c:pt idx="836">
                  <c:v>1.7E-5</c:v>
                </c:pt>
                <c:pt idx="837">
                  <c:v>1.7E-5</c:v>
                </c:pt>
                <c:pt idx="838">
                  <c:v>1.7E-5</c:v>
                </c:pt>
                <c:pt idx="839">
                  <c:v>1.7E-5</c:v>
                </c:pt>
                <c:pt idx="840">
                  <c:v>1.7E-5</c:v>
                </c:pt>
                <c:pt idx="841">
                  <c:v>1.7E-5</c:v>
                </c:pt>
                <c:pt idx="842">
                  <c:v>1.7E-5</c:v>
                </c:pt>
                <c:pt idx="843">
                  <c:v>1.7E-5</c:v>
                </c:pt>
                <c:pt idx="844">
                  <c:v>1.7E-5</c:v>
                </c:pt>
                <c:pt idx="845">
                  <c:v>1.7E-5</c:v>
                </c:pt>
                <c:pt idx="846">
                  <c:v>1.7E-5</c:v>
                </c:pt>
                <c:pt idx="847">
                  <c:v>1.7E-5</c:v>
                </c:pt>
                <c:pt idx="848">
                  <c:v>1.7E-5</c:v>
                </c:pt>
                <c:pt idx="849">
                  <c:v>1.7E-5</c:v>
                </c:pt>
                <c:pt idx="850">
                  <c:v>1.8E-5</c:v>
                </c:pt>
                <c:pt idx="851">
                  <c:v>1.8E-5</c:v>
                </c:pt>
                <c:pt idx="852">
                  <c:v>1.8E-5</c:v>
                </c:pt>
                <c:pt idx="853">
                  <c:v>1.8E-5</c:v>
                </c:pt>
                <c:pt idx="854">
                  <c:v>1.8E-5</c:v>
                </c:pt>
                <c:pt idx="855">
                  <c:v>1.8E-5</c:v>
                </c:pt>
                <c:pt idx="856">
                  <c:v>1.8E-5</c:v>
                </c:pt>
                <c:pt idx="857">
                  <c:v>1.8E-5</c:v>
                </c:pt>
                <c:pt idx="858">
                  <c:v>1.8E-5</c:v>
                </c:pt>
                <c:pt idx="859">
                  <c:v>1.8E-5</c:v>
                </c:pt>
                <c:pt idx="860">
                  <c:v>1.8E-5</c:v>
                </c:pt>
                <c:pt idx="861">
                  <c:v>1.8E-5</c:v>
                </c:pt>
                <c:pt idx="862">
                  <c:v>1.8E-5</c:v>
                </c:pt>
                <c:pt idx="863">
                  <c:v>1.8E-5</c:v>
                </c:pt>
                <c:pt idx="864">
                  <c:v>1.8E-5</c:v>
                </c:pt>
                <c:pt idx="865">
                  <c:v>1.8E-5</c:v>
                </c:pt>
                <c:pt idx="866">
                  <c:v>1.8E-5</c:v>
                </c:pt>
                <c:pt idx="867">
                  <c:v>1.8E-5</c:v>
                </c:pt>
                <c:pt idx="868">
                  <c:v>1.8E-5</c:v>
                </c:pt>
                <c:pt idx="869">
                  <c:v>1.8E-5</c:v>
                </c:pt>
                <c:pt idx="870">
                  <c:v>1.8E-5</c:v>
                </c:pt>
                <c:pt idx="871">
                  <c:v>1.8E-5</c:v>
                </c:pt>
                <c:pt idx="872">
                  <c:v>1.8E-5</c:v>
                </c:pt>
                <c:pt idx="873">
                  <c:v>1.8E-5</c:v>
                </c:pt>
                <c:pt idx="874">
                  <c:v>1.8E-5</c:v>
                </c:pt>
                <c:pt idx="875">
                  <c:v>1.9000000000000001E-5</c:v>
                </c:pt>
                <c:pt idx="876">
                  <c:v>1.9000000000000001E-5</c:v>
                </c:pt>
                <c:pt idx="877">
                  <c:v>1.9000000000000001E-5</c:v>
                </c:pt>
                <c:pt idx="878">
                  <c:v>1.9000000000000001E-5</c:v>
                </c:pt>
                <c:pt idx="879">
                  <c:v>1.9000000000000001E-5</c:v>
                </c:pt>
                <c:pt idx="880">
                  <c:v>1.9000000000000001E-5</c:v>
                </c:pt>
                <c:pt idx="881">
                  <c:v>1.9000000000000001E-5</c:v>
                </c:pt>
                <c:pt idx="882">
                  <c:v>1.9000000000000001E-5</c:v>
                </c:pt>
                <c:pt idx="883">
                  <c:v>1.9000000000000001E-5</c:v>
                </c:pt>
                <c:pt idx="884">
                  <c:v>1.9000000000000001E-5</c:v>
                </c:pt>
                <c:pt idx="885">
                  <c:v>1.9000000000000001E-5</c:v>
                </c:pt>
                <c:pt idx="886">
                  <c:v>1.9000000000000001E-5</c:v>
                </c:pt>
                <c:pt idx="887">
                  <c:v>1.9000000000000001E-5</c:v>
                </c:pt>
                <c:pt idx="888">
                  <c:v>1.9000000000000001E-5</c:v>
                </c:pt>
                <c:pt idx="889">
                  <c:v>1.9000000000000001E-5</c:v>
                </c:pt>
                <c:pt idx="890">
                  <c:v>1.9000000000000001E-5</c:v>
                </c:pt>
                <c:pt idx="891">
                  <c:v>1.9000000000000001E-5</c:v>
                </c:pt>
                <c:pt idx="892">
                  <c:v>1.9000000000000001E-5</c:v>
                </c:pt>
                <c:pt idx="893">
                  <c:v>1.9000000000000001E-5</c:v>
                </c:pt>
                <c:pt idx="894">
                  <c:v>1.9000000000000001E-5</c:v>
                </c:pt>
                <c:pt idx="895">
                  <c:v>1.9000000000000001E-5</c:v>
                </c:pt>
                <c:pt idx="896">
                  <c:v>1.9000000000000001E-5</c:v>
                </c:pt>
                <c:pt idx="897">
                  <c:v>1.9000000000000001E-5</c:v>
                </c:pt>
                <c:pt idx="898">
                  <c:v>1.9000000000000001E-5</c:v>
                </c:pt>
                <c:pt idx="899">
                  <c:v>1.9000000000000001E-5</c:v>
                </c:pt>
                <c:pt idx="900">
                  <c:v>2.0000000000000002E-5</c:v>
                </c:pt>
                <c:pt idx="901">
                  <c:v>2.0000000000000002E-5</c:v>
                </c:pt>
                <c:pt idx="902">
                  <c:v>2.0000000000000002E-5</c:v>
                </c:pt>
                <c:pt idx="903">
                  <c:v>2.0000000000000002E-5</c:v>
                </c:pt>
                <c:pt idx="904">
                  <c:v>2.0000000000000002E-5</c:v>
                </c:pt>
                <c:pt idx="905">
                  <c:v>2.0000000000000002E-5</c:v>
                </c:pt>
                <c:pt idx="906">
                  <c:v>2.0000000000000002E-5</c:v>
                </c:pt>
                <c:pt idx="907">
                  <c:v>2.0000000000000002E-5</c:v>
                </c:pt>
                <c:pt idx="908">
                  <c:v>2.0000000000000002E-5</c:v>
                </c:pt>
                <c:pt idx="909">
                  <c:v>2.0000000000000002E-5</c:v>
                </c:pt>
                <c:pt idx="910">
                  <c:v>2.0000000000000002E-5</c:v>
                </c:pt>
                <c:pt idx="911">
                  <c:v>2.0000000000000002E-5</c:v>
                </c:pt>
                <c:pt idx="912">
                  <c:v>2.0000000000000002E-5</c:v>
                </c:pt>
                <c:pt idx="913">
                  <c:v>2.0000000000000002E-5</c:v>
                </c:pt>
                <c:pt idx="914">
                  <c:v>2.0000000000000002E-5</c:v>
                </c:pt>
                <c:pt idx="915">
                  <c:v>2.0000000000000002E-5</c:v>
                </c:pt>
                <c:pt idx="916">
                  <c:v>2.0000000000000002E-5</c:v>
                </c:pt>
                <c:pt idx="917">
                  <c:v>2.0000000000000002E-5</c:v>
                </c:pt>
                <c:pt idx="918">
                  <c:v>2.0000000000000002E-5</c:v>
                </c:pt>
                <c:pt idx="919">
                  <c:v>2.0000000000000002E-5</c:v>
                </c:pt>
                <c:pt idx="920">
                  <c:v>2.0000000000000002E-5</c:v>
                </c:pt>
                <c:pt idx="921">
                  <c:v>2.0000000000000002E-5</c:v>
                </c:pt>
                <c:pt idx="922">
                  <c:v>2.0000000000000002E-5</c:v>
                </c:pt>
                <c:pt idx="923">
                  <c:v>2.0000000000000002E-5</c:v>
                </c:pt>
                <c:pt idx="924">
                  <c:v>2.0000000000000002E-5</c:v>
                </c:pt>
                <c:pt idx="925">
                  <c:v>2.0999999999999999E-5</c:v>
                </c:pt>
                <c:pt idx="926">
                  <c:v>2.0999999999999999E-5</c:v>
                </c:pt>
                <c:pt idx="927">
                  <c:v>2.0999999999999999E-5</c:v>
                </c:pt>
                <c:pt idx="928">
                  <c:v>2.0999999999999999E-5</c:v>
                </c:pt>
                <c:pt idx="929">
                  <c:v>2.0999999999999999E-5</c:v>
                </c:pt>
                <c:pt idx="930">
                  <c:v>2.0999999999999999E-5</c:v>
                </c:pt>
                <c:pt idx="931">
                  <c:v>2.0999999999999999E-5</c:v>
                </c:pt>
                <c:pt idx="932">
                  <c:v>2.0999999999999999E-5</c:v>
                </c:pt>
                <c:pt idx="933">
                  <c:v>2.0999999999999999E-5</c:v>
                </c:pt>
                <c:pt idx="934">
                  <c:v>2.0999999999999999E-5</c:v>
                </c:pt>
                <c:pt idx="935">
                  <c:v>2.0999999999999999E-5</c:v>
                </c:pt>
                <c:pt idx="936">
                  <c:v>2.0999999999999999E-5</c:v>
                </c:pt>
                <c:pt idx="937">
                  <c:v>2.0999999999999999E-5</c:v>
                </c:pt>
                <c:pt idx="938">
                  <c:v>2.0999999999999999E-5</c:v>
                </c:pt>
                <c:pt idx="939">
                  <c:v>2.0999999999999999E-5</c:v>
                </c:pt>
                <c:pt idx="940">
                  <c:v>2.0999999999999999E-5</c:v>
                </c:pt>
                <c:pt idx="941">
                  <c:v>2.0999999999999999E-5</c:v>
                </c:pt>
                <c:pt idx="942">
                  <c:v>2.0999999999999999E-5</c:v>
                </c:pt>
                <c:pt idx="943">
                  <c:v>2.0999999999999999E-5</c:v>
                </c:pt>
                <c:pt idx="944">
                  <c:v>2.0999999999999999E-5</c:v>
                </c:pt>
                <c:pt idx="945">
                  <c:v>2.0999999999999999E-5</c:v>
                </c:pt>
                <c:pt idx="946">
                  <c:v>2.0999999999999999E-5</c:v>
                </c:pt>
                <c:pt idx="947">
                  <c:v>2.0999999999999999E-5</c:v>
                </c:pt>
                <c:pt idx="948">
                  <c:v>2.0999999999999999E-5</c:v>
                </c:pt>
                <c:pt idx="949">
                  <c:v>2.0999999999999999E-5</c:v>
                </c:pt>
                <c:pt idx="950">
                  <c:v>2.1999999999999999E-5</c:v>
                </c:pt>
                <c:pt idx="951">
                  <c:v>2.1999999999999999E-5</c:v>
                </c:pt>
                <c:pt idx="952">
                  <c:v>2.1999999999999999E-5</c:v>
                </c:pt>
                <c:pt idx="953">
                  <c:v>2.1999999999999999E-5</c:v>
                </c:pt>
                <c:pt idx="954">
                  <c:v>2.1999999999999999E-5</c:v>
                </c:pt>
                <c:pt idx="955">
                  <c:v>2.1999999999999999E-5</c:v>
                </c:pt>
                <c:pt idx="956">
                  <c:v>2.1999999999999999E-5</c:v>
                </c:pt>
                <c:pt idx="957">
                  <c:v>2.1999999999999999E-5</c:v>
                </c:pt>
                <c:pt idx="958">
                  <c:v>2.1999999999999999E-5</c:v>
                </c:pt>
                <c:pt idx="959">
                  <c:v>2.1999999999999999E-5</c:v>
                </c:pt>
                <c:pt idx="960">
                  <c:v>2.1999999999999999E-5</c:v>
                </c:pt>
                <c:pt idx="961">
                  <c:v>2.1999999999999999E-5</c:v>
                </c:pt>
                <c:pt idx="962">
                  <c:v>2.1999999999999999E-5</c:v>
                </c:pt>
                <c:pt idx="963">
                  <c:v>2.1999999999999999E-5</c:v>
                </c:pt>
                <c:pt idx="964">
                  <c:v>2.1999999999999999E-5</c:v>
                </c:pt>
                <c:pt idx="965">
                  <c:v>2.1999999999999999E-5</c:v>
                </c:pt>
                <c:pt idx="966">
                  <c:v>2.1999999999999999E-5</c:v>
                </c:pt>
                <c:pt idx="967">
                  <c:v>2.1999999999999999E-5</c:v>
                </c:pt>
                <c:pt idx="968">
                  <c:v>2.1999999999999999E-5</c:v>
                </c:pt>
                <c:pt idx="969">
                  <c:v>2.1999999999999999E-5</c:v>
                </c:pt>
                <c:pt idx="970">
                  <c:v>2.1999999999999999E-5</c:v>
                </c:pt>
                <c:pt idx="971">
                  <c:v>2.1999999999999999E-5</c:v>
                </c:pt>
                <c:pt idx="972">
                  <c:v>2.1999999999999999E-5</c:v>
                </c:pt>
                <c:pt idx="973">
                  <c:v>2.1999999999999999E-5</c:v>
                </c:pt>
                <c:pt idx="974">
                  <c:v>2.1999999999999999E-5</c:v>
                </c:pt>
                <c:pt idx="975">
                  <c:v>2.3E-5</c:v>
                </c:pt>
                <c:pt idx="976">
                  <c:v>2.3E-5</c:v>
                </c:pt>
                <c:pt idx="977">
                  <c:v>2.3E-5</c:v>
                </c:pt>
                <c:pt idx="978">
                  <c:v>2.3E-5</c:v>
                </c:pt>
                <c:pt idx="979">
                  <c:v>2.3E-5</c:v>
                </c:pt>
                <c:pt idx="980">
                  <c:v>2.3E-5</c:v>
                </c:pt>
                <c:pt idx="981">
                  <c:v>2.3E-5</c:v>
                </c:pt>
                <c:pt idx="982">
                  <c:v>2.3E-5</c:v>
                </c:pt>
                <c:pt idx="983">
                  <c:v>2.3E-5</c:v>
                </c:pt>
                <c:pt idx="984">
                  <c:v>2.3E-5</c:v>
                </c:pt>
                <c:pt idx="985">
                  <c:v>2.3E-5</c:v>
                </c:pt>
                <c:pt idx="986">
                  <c:v>2.3E-5</c:v>
                </c:pt>
                <c:pt idx="987">
                  <c:v>2.3E-5</c:v>
                </c:pt>
                <c:pt idx="988">
                  <c:v>2.3E-5</c:v>
                </c:pt>
                <c:pt idx="989">
                  <c:v>2.3E-5</c:v>
                </c:pt>
                <c:pt idx="990">
                  <c:v>2.3E-5</c:v>
                </c:pt>
                <c:pt idx="991">
                  <c:v>2.3E-5</c:v>
                </c:pt>
                <c:pt idx="992">
                  <c:v>2.3E-5</c:v>
                </c:pt>
                <c:pt idx="993">
                  <c:v>2.3E-5</c:v>
                </c:pt>
                <c:pt idx="994">
                  <c:v>2.3E-5</c:v>
                </c:pt>
                <c:pt idx="995">
                  <c:v>2.3E-5</c:v>
                </c:pt>
                <c:pt idx="996">
                  <c:v>2.3E-5</c:v>
                </c:pt>
                <c:pt idx="997">
                  <c:v>2.3E-5</c:v>
                </c:pt>
                <c:pt idx="998">
                  <c:v>2.3E-5</c:v>
                </c:pt>
                <c:pt idx="999">
                  <c:v>2.3E-5</c:v>
                </c:pt>
                <c:pt idx="1000">
                  <c:v>2.4000000000000001E-5</c:v>
                </c:pt>
                <c:pt idx="1001">
                  <c:v>2.4000000000000001E-5</c:v>
                </c:pt>
                <c:pt idx="1002">
                  <c:v>2.4000000000000001E-5</c:v>
                </c:pt>
                <c:pt idx="1003">
                  <c:v>2.4000000000000001E-5</c:v>
                </c:pt>
                <c:pt idx="1004">
                  <c:v>2.4000000000000001E-5</c:v>
                </c:pt>
                <c:pt idx="1005">
                  <c:v>2.4000000000000001E-5</c:v>
                </c:pt>
                <c:pt idx="1006">
                  <c:v>2.4000000000000001E-5</c:v>
                </c:pt>
                <c:pt idx="1007">
                  <c:v>2.4000000000000001E-5</c:v>
                </c:pt>
                <c:pt idx="1008">
                  <c:v>2.4000000000000001E-5</c:v>
                </c:pt>
                <c:pt idx="1009">
                  <c:v>2.4000000000000001E-5</c:v>
                </c:pt>
                <c:pt idx="1010">
                  <c:v>2.4000000000000001E-5</c:v>
                </c:pt>
                <c:pt idx="1011">
                  <c:v>2.4000000000000001E-5</c:v>
                </c:pt>
                <c:pt idx="1012">
                  <c:v>2.4000000000000001E-5</c:v>
                </c:pt>
                <c:pt idx="1013">
                  <c:v>2.4000000000000001E-5</c:v>
                </c:pt>
                <c:pt idx="1014">
                  <c:v>2.4000000000000001E-5</c:v>
                </c:pt>
                <c:pt idx="1015">
                  <c:v>2.4000000000000001E-5</c:v>
                </c:pt>
                <c:pt idx="1016">
                  <c:v>2.4000000000000001E-5</c:v>
                </c:pt>
                <c:pt idx="1017">
                  <c:v>2.4000000000000001E-5</c:v>
                </c:pt>
                <c:pt idx="1018">
                  <c:v>2.4000000000000001E-5</c:v>
                </c:pt>
                <c:pt idx="1019">
                  <c:v>2.4000000000000001E-5</c:v>
                </c:pt>
                <c:pt idx="1020">
                  <c:v>2.4000000000000001E-5</c:v>
                </c:pt>
                <c:pt idx="1021">
                  <c:v>2.4000000000000001E-5</c:v>
                </c:pt>
                <c:pt idx="1022">
                  <c:v>2.4000000000000001E-5</c:v>
                </c:pt>
                <c:pt idx="1023">
                  <c:v>2.4000000000000001E-5</c:v>
                </c:pt>
                <c:pt idx="1024">
                  <c:v>2.4000000000000001E-5</c:v>
                </c:pt>
                <c:pt idx="1025">
                  <c:v>2.5000000000000001E-5</c:v>
                </c:pt>
                <c:pt idx="1026">
                  <c:v>2.5000000000000001E-5</c:v>
                </c:pt>
                <c:pt idx="1027">
                  <c:v>2.5000000000000001E-5</c:v>
                </c:pt>
                <c:pt idx="1028">
                  <c:v>2.5000000000000001E-5</c:v>
                </c:pt>
                <c:pt idx="1029">
                  <c:v>2.5000000000000001E-5</c:v>
                </c:pt>
                <c:pt idx="1030">
                  <c:v>2.5000000000000001E-5</c:v>
                </c:pt>
                <c:pt idx="1031">
                  <c:v>2.5000000000000001E-5</c:v>
                </c:pt>
                <c:pt idx="1032">
                  <c:v>2.5000000000000001E-5</c:v>
                </c:pt>
                <c:pt idx="1033">
                  <c:v>2.5000000000000001E-5</c:v>
                </c:pt>
                <c:pt idx="1034">
                  <c:v>2.5000000000000001E-5</c:v>
                </c:pt>
                <c:pt idx="1035">
                  <c:v>2.5000000000000001E-5</c:v>
                </c:pt>
                <c:pt idx="1036">
                  <c:v>2.5000000000000001E-5</c:v>
                </c:pt>
                <c:pt idx="1037">
                  <c:v>2.5000000000000001E-5</c:v>
                </c:pt>
                <c:pt idx="1038">
                  <c:v>2.5000000000000001E-5</c:v>
                </c:pt>
                <c:pt idx="1039">
                  <c:v>2.5000000000000001E-5</c:v>
                </c:pt>
                <c:pt idx="1040">
                  <c:v>2.5000000000000001E-5</c:v>
                </c:pt>
                <c:pt idx="1041">
                  <c:v>2.5000000000000001E-5</c:v>
                </c:pt>
                <c:pt idx="1042">
                  <c:v>2.5000000000000001E-5</c:v>
                </c:pt>
                <c:pt idx="1043">
                  <c:v>2.5000000000000001E-5</c:v>
                </c:pt>
                <c:pt idx="1044">
                  <c:v>2.5000000000000001E-5</c:v>
                </c:pt>
                <c:pt idx="1045">
                  <c:v>2.5000000000000001E-5</c:v>
                </c:pt>
                <c:pt idx="1046">
                  <c:v>2.5000000000000001E-5</c:v>
                </c:pt>
                <c:pt idx="1047">
                  <c:v>2.5000000000000001E-5</c:v>
                </c:pt>
                <c:pt idx="1048">
                  <c:v>2.5000000000000001E-5</c:v>
                </c:pt>
                <c:pt idx="1049">
                  <c:v>2.5000000000000001E-5</c:v>
                </c:pt>
                <c:pt idx="1050">
                  <c:v>2.5999999999999998E-5</c:v>
                </c:pt>
                <c:pt idx="1051">
                  <c:v>2.5999999999999998E-5</c:v>
                </c:pt>
                <c:pt idx="1052">
                  <c:v>2.5999999999999998E-5</c:v>
                </c:pt>
                <c:pt idx="1053">
                  <c:v>2.5999999999999998E-5</c:v>
                </c:pt>
                <c:pt idx="1054">
                  <c:v>2.5999999999999998E-5</c:v>
                </c:pt>
                <c:pt idx="1055">
                  <c:v>2.5999999999999998E-5</c:v>
                </c:pt>
                <c:pt idx="1056">
                  <c:v>2.5999999999999998E-5</c:v>
                </c:pt>
                <c:pt idx="1057">
                  <c:v>2.5999999999999998E-5</c:v>
                </c:pt>
                <c:pt idx="1058">
                  <c:v>2.5999999999999998E-5</c:v>
                </c:pt>
                <c:pt idx="1059">
                  <c:v>2.5999999999999998E-5</c:v>
                </c:pt>
                <c:pt idx="1060">
                  <c:v>2.5999999999999998E-5</c:v>
                </c:pt>
                <c:pt idx="1061">
                  <c:v>2.5999999999999998E-5</c:v>
                </c:pt>
                <c:pt idx="1062">
                  <c:v>2.5999999999999998E-5</c:v>
                </c:pt>
                <c:pt idx="1063">
                  <c:v>2.5999999999999998E-5</c:v>
                </c:pt>
                <c:pt idx="1064">
                  <c:v>2.5999999999999998E-5</c:v>
                </c:pt>
                <c:pt idx="1065">
                  <c:v>2.5999999999999998E-5</c:v>
                </c:pt>
                <c:pt idx="1066">
                  <c:v>2.5999999999999998E-5</c:v>
                </c:pt>
                <c:pt idx="1067">
                  <c:v>2.5999999999999998E-5</c:v>
                </c:pt>
                <c:pt idx="1068">
                  <c:v>2.5999999999999998E-5</c:v>
                </c:pt>
                <c:pt idx="1069">
                  <c:v>2.5999999999999998E-5</c:v>
                </c:pt>
                <c:pt idx="1070">
                  <c:v>2.5999999999999998E-5</c:v>
                </c:pt>
                <c:pt idx="1071">
                  <c:v>2.5999999999999998E-5</c:v>
                </c:pt>
                <c:pt idx="1072">
                  <c:v>2.5999999999999998E-5</c:v>
                </c:pt>
                <c:pt idx="1073">
                  <c:v>2.5999999999999998E-5</c:v>
                </c:pt>
                <c:pt idx="1074">
                  <c:v>2.5999999999999998E-5</c:v>
                </c:pt>
                <c:pt idx="1075">
                  <c:v>2.6999999999999999E-5</c:v>
                </c:pt>
                <c:pt idx="1076">
                  <c:v>2.6999999999999999E-5</c:v>
                </c:pt>
                <c:pt idx="1077">
                  <c:v>2.6999999999999999E-5</c:v>
                </c:pt>
                <c:pt idx="1078">
                  <c:v>2.6999999999999999E-5</c:v>
                </c:pt>
                <c:pt idx="1079">
                  <c:v>2.6999999999999999E-5</c:v>
                </c:pt>
                <c:pt idx="1080">
                  <c:v>2.6999999999999999E-5</c:v>
                </c:pt>
                <c:pt idx="1081">
                  <c:v>2.6999999999999999E-5</c:v>
                </c:pt>
                <c:pt idx="1082">
                  <c:v>2.6999999999999999E-5</c:v>
                </c:pt>
                <c:pt idx="1083">
                  <c:v>2.6999999999999999E-5</c:v>
                </c:pt>
                <c:pt idx="1084">
                  <c:v>2.6999999999999999E-5</c:v>
                </c:pt>
                <c:pt idx="1085">
                  <c:v>2.6999999999999999E-5</c:v>
                </c:pt>
                <c:pt idx="1086">
                  <c:v>2.6999999999999999E-5</c:v>
                </c:pt>
                <c:pt idx="1087">
                  <c:v>2.6999999999999999E-5</c:v>
                </c:pt>
                <c:pt idx="1088">
                  <c:v>2.6999999999999999E-5</c:v>
                </c:pt>
                <c:pt idx="1089">
                  <c:v>2.6999999999999999E-5</c:v>
                </c:pt>
                <c:pt idx="1090">
                  <c:v>2.6999999999999999E-5</c:v>
                </c:pt>
                <c:pt idx="1091">
                  <c:v>2.6999999999999999E-5</c:v>
                </c:pt>
                <c:pt idx="1092">
                  <c:v>2.6999999999999999E-5</c:v>
                </c:pt>
                <c:pt idx="1093">
                  <c:v>2.6999999999999999E-5</c:v>
                </c:pt>
                <c:pt idx="1094">
                  <c:v>2.6999999999999999E-5</c:v>
                </c:pt>
                <c:pt idx="1095">
                  <c:v>2.6999999999999999E-5</c:v>
                </c:pt>
                <c:pt idx="1096">
                  <c:v>2.6999999999999999E-5</c:v>
                </c:pt>
                <c:pt idx="1097">
                  <c:v>2.6999999999999999E-5</c:v>
                </c:pt>
                <c:pt idx="1098">
                  <c:v>2.6999999999999999E-5</c:v>
                </c:pt>
                <c:pt idx="1099">
                  <c:v>2.6999999999999999E-5</c:v>
                </c:pt>
                <c:pt idx="1100">
                  <c:v>2.8E-5</c:v>
                </c:pt>
                <c:pt idx="1101">
                  <c:v>2.8E-5</c:v>
                </c:pt>
                <c:pt idx="1102">
                  <c:v>2.8E-5</c:v>
                </c:pt>
                <c:pt idx="1103">
                  <c:v>2.8E-5</c:v>
                </c:pt>
                <c:pt idx="1104">
                  <c:v>2.8E-5</c:v>
                </c:pt>
                <c:pt idx="1105">
                  <c:v>2.8E-5</c:v>
                </c:pt>
                <c:pt idx="1106">
                  <c:v>2.8E-5</c:v>
                </c:pt>
                <c:pt idx="1107">
                  <c:v>2.8E-5</c:v>
                </c:pt>
                <c:pt idx="1108">
                  <c:v>2.8E-5</c:v>
                </c:pt>
                <c:pt idx="1109">
                  <c:v>2.8E-5</c:v>
                </c:pt>
                <c:pt idx="1110">
                  <c:v>2.8E-5</c:v>
                </c:pt>
                <c:pt idx="1111">
                  <c:v>2.8E-5</c:v>
                </c:pt>
                <c:pt idx="1112">
                  <c:v>2.8E-5</c:v>
                </c:pt>
                <c:pt idx="1113">
                  <c:v>2.8E-5</c:v>
                </c:pt>
                <c:pt idx="1114">
                  <c:v>2.8E-5</c:v>
                </c:pt>
                <c:pt idx="1115">
                  <c:v>2.8E-5</c:v>
                </c:pt>
                <c:pt idx="1116">
                  <c:v>2.8E-5</c:v>
                </c:pt>
                <c:pt idx="1117">
                  <c:v>2.8E-5</c:v>
                </c:pt>
                <c:pt idx="1118">
                  <c:v>2.8E-5</c:v>
                </c:pt>
                <c:pt idx="1119">
                  <c:v>2.8E-5</c:v>
                </c:pt>
                <c:pt idx="1120">
                  <c:v>2.8E-5</c:v>
                </c:pt>
                <c:pt idx="1121">
                  <c:v>2.8E-5</c:v>
                </c:pt>
                <c:pt idx="1122">
                  <c:v>2.8E-5</c:v>
                </c:pt>
                <c:pt idx="1123">
                  <c:v>2.8E-5</c:v>
                </c:pt>
                <c:pt idx="1124">
                  <c:v>2.8E-5</c:v>
                </c:pt>
                <c:pt idx="1125">
                  <c:v>2.9E-5</c:v>
                </c:pt>
                <c:pt idx="1126">
                  <c:v>2.9E-5</c:v>
                </c:pt>
                <c:pt idx="1127">
                  <c:v>2.9E-5</c:v>
                </c:pt>
                <c:pt idx="1128">
                  <c:v>2.9E-5</c:v>
                </c:pt>
                <c:pt idx="1129">
                  <c:v>2.9E-5</c:v>
                </c:pt>
                <c:pt idx="1130">
                  <c:v>2.9E-5</c:v>
                </c:pt>
                <c:pt idx="1131">
                  <c:v>2.9E-5</c:v>
                </c:pt>
                <c:pt idx="1132">
                  <c:v>2.9E-5</c:v>
                </c:pt>
                <c:pt idx="1133">
                  <c:v>2.9E-5</c:v>
                </c:pt>
                <c:pt idx="1134">
                  <c:v>2.9E-5</c:v>
                </c:pt>
                <c:pt idx="1135">
                  <c:v>2.9E-5</c:v>
                </c:pt>
                <c:pt idx="1136">
                  <c:v>2.9E-5</c:v>
                </c:pt>
                <c:pt idx="1137">
                  <c:v>2.9E-5</c:v>
                </c:pt>
                <c:pt idx="1138">
                  <c:v>2.9E-5</c:v>
                </c:pt>
                <c:pt idx="1139">
                  <c:v>2.9E-5</c:v>
                </c:pt>
                <c:pt idx="1140">
                  <c:v>2.9E-5</c:v>
                </c:pt>
                <c:pt idx="1141">
                  <c:v>2.9E-5</c:v>
                </c:pt>
                <c:pt idx="1142">
                  <c:v>2.9E-5</c:v>
                </c:pt>
                <c:pt idx="1143">
                  <c:v>2.9E-5</c:v>
                </c:pt>
                <c:pt idx="1144">
                  <c:v>2.9E-5</c:v>
                </c:pt>
                <c:pt idx="1145">
                  <c:v>2.9E-5</c:v>
                </c:pt>
                <c:pt idx="1146">
                  <c:v>2.9E-5</c:v>
                </c:pt>
                <c:pt idx="1147">
                  <c:v>2.9E-5</c:v>
                </c:pt>
                <c:pt idx="1148">
                  <c:v>2.9E-5</c:v>
                </c:pt>
                <c:pt idx="1149">
                  <c:v>2.9E-5</c:v>
                </c:pt>
                <c:pt idx="1150">
                  <c:v>3.0000000000000001E-5</c:v>
                </c:pt>
                <c:pt idx="1151">
                  <c:v>3.0000000000000001E-5</c:v>
                </c:pt>
                <c:pt idx="1152">
                  <c:v>3.0000000000000001E-5</c:v>
                </c:pt>
                <c:pt idx="1153">
                  <c:v>3.0000000000000001E-5</c:v>
                </c:pt>
                <c:pt idx="1154">
                  <c:v>3.0000000000000001E-5</c:v>
                </c:pt>
                <c:pt idx="1155">
                  <c:v>3.0000000000000001E-5</c:v>
                </c:pt>
                <c:pt idx="1156">
                  <c:v>3.0000000000000001E-5</c:v>
                </c:pt>
                <c:pt idx="1157">
                  <c:v>3.0000000000000001E-5</c:v>
                </c:pt>
                <c:pt idx="1158">
                  <c:v>3.0000000000000001E-5</c:v>
                </c:pt>
                <c:pt idx="1159">
                  <c:v>3.0000000000000001E-5</c:v>
                </c:pt>
                <c:pt idx="1160">
                  <c:v>3.0000000000000001E-5</c:v>
                </c:pt>
                <c:pt idx="1161">
                  <c:v>3.0000000000000001E-5</c:v>
                </c:pt>
                <c:pt idx="1162">
                  <c:v>3.0000000000000001E-5</c:v>
                </c:pt>
                <c:pt idx="1163">
                  <c:v>3.0000000000000001E-5</c:v>
                </c:pt>
                <c:pt idx="1164">
                  <c:v>3.0000000000000001E-5</c:v>
                </c:pt>
                <c:pt idx="1165">
                  <c:v>3.0000000000000001E-5</c:v>
                </c:pt>
                <c:pt idx="1166">
                  <c:v>3.0000000000000001E-5</c:v>
                </c:pt>
                <c:pt idx="1167">
                  <c:v>3.0000000000000001E-5</c:v>
                </c:pt>
                <c:pt idx="1168">
                  <c:v>3.0000000000000001E-5</c:v>
                </c:pt>
                <c:pt idx="1169">
                  <c:v>3.0000000000000001E-5</c:v>
                </c:pt>
                <c:pt idx="1170">
                  <c:v>3.0000000000000001E-5</c:v>
                </c:pt>
                <c:pt idx="1171">
                  <c:v>3.0000000000000001E-5</c:v>
                </c:pt>
                <c:pt idx="1172">
                  <c:v>3.0000000000000001E-5</c:v>
                </c:pt>
                <c:pt idx="1173">
                  <c:v>3.0000000000000001E-5</c:v>
                </c:pt>
                <c:pt idx="1174">
                  <c:v>3.0000000000000001E-5</c:v>
                </c:pt>
                <c:pt idx="1175">
                  <c:v>3.1000000000000001E-5</c:v>
                </c:pt>
                <c:pt idx="1176">
                  <c:v>3.1000000000000001E-5</c:v>
                </c:pt>
                <c:pt idx="1177">
                  <c:v>3.1000000000000001E-5</c:v>
                </c:pt>
                <c:pt idx="1178">
                  <c:v>3.1000000000000001E-5</c:v>
                </c:pt>
                <c:pt idx="1179">
                  <c:v>3.1000000000000001E-5</c:v>
                </c:pt>
                <c:pt idx="1180">
                  <c:v>3.1000000000000001E-5</c:v>
                </c:pt>
                <c:pt idx="1181">
                  <c:v>3.1000000000000001E-5</c:v>
                </c:pt>
                <c:pt idx="1182">
                  <c:v>3.1000000000000001E-5</c:v>
                </c:pt>
                <c:pt idx="1183">
                  <c:v>3.1000000000000001E-5</c:v>
                </c:pt>
                <c:pt idx="1184">
                  <c:v>3.1000000000000001E-5</c:v>
                </c:pt>
                <c:pt idx="1185">
                  <c:v>3.1000000000000001E-5</c:v>
                </c:pt>
                <c:pt idx="1186">
                  <c:v>3.1000000000000001E-5</c:v>
                </c:pt>
                <c:pt idx="1187">
                  <c:v>3.1000000000000001E-5</c:v>
                </c:pt>
                <c:pt idx="1188">
                  <c:v>3.1000000000000001E-5</c:v>
                </c:pt>
                <c:pt idx="1189">
                  <c:v>3.1000000000000001E-5</c:v>
                </c:pt>
                <c:pt idx="1190">
                  <c:v>3.1000000000000001E-5</c:v>
                </c:pt>
                <c:pt idx="1191">
                  <c:v>3.1000000000000001E-5</c:v>
                </c:pt>
                <c:pt idx="1192">
                  <c:v>3.1000000000000001E-5</c:v>
                </c:pt>
                <c:pt idx="1193">
                  <c:v>3.1000000000000001E-5</c:v>
                </c:pt>
                <c:pt idx="1194">
                  <c:v>3.1000000000000001E-5</c:v>
                </c:pt>
                <c:pt idx="1195">
                  <c:v>3.1000000000000001E-5</c:v>
                </c:pt>
                <c:pt idx="1196">
                  <c:v>3.1000000000000001E-5</c:v>
                </c:pt>
                <c:pt idx="1197">
                  <c:v>3.1000000000000001E-5</c:v>
                </c:pt>
                <c:pt idx="1198">
                  <c:v>3.1000000000000001E-5</c:v>
                </c:pt>
                <c:pt idx="1199">
                  <c:v>3.1000000000000001E-5</c:v>
                </c:pt>
                <c:pt idx="1200">
                  <c:v>3.1999999999999999E-5</c:v>
                </c:pt>
                <c:pt idx="1201">
                  <c:v>3.1999999999999999E-5</c:v>
                </c:pt>
                <c:pt idx="1202">
                  <c:v>3.1999999999999999E-5</c:v>
                </c:pt>
                <c:pt idx="1203">
                  <c:v>3.1999999999999999E-5</c:v>
                </c:pt>
                <c:pt idx="1204">
                  <c:v>3.1999999999999999E-5</c:v>
                </c:pt>
                <c:pt idx="1205">
                  <c:v>3.1999999999999999E-5</c:v>
                </c:pt>
                <c:pt idx="1206">
                  <c:v>3.1999999999999999E-5</c:v>
                </c:pt>
                <c:pt idx="1207">
                  <c:v>3.1999999999999999E-5</c:v>
                </c:pt>
                <c:pt idx="1208">
                  <c:v>3.1999999999999999E-5</c:v>
                </c:pt>
                <c:pt idx="1209">
                  <c:v>3.1999999999999999E-5</c:v>
                </c:pt>
                <c:pt idx="1210">
                  <c:v>3.1999999999999999E-5</c:v>
                </c:pt>
                <c:pt idx="1211">
                  <c:v>3.1999999999999999E-5</c:v>
                </c:pt>
                <c:pt idx="1212">
                  <c:v>3.1999999999999999E-5</c:v>
                </c:pt>
                <c:pt idx="1213">
                  <c:v>3.1999999999999999E-5</c:v>
                </c:pt>
                <c:pt idx="1214">
                  <c:v>3.1999999999999999E-5</c:v>
                </c:pt>
                <c:pt idx="1215">
                  <c:v>3.1999999999999999E-5</c:v>
                </c:pt>
                <c:pt idx="1216">
                  <c:v>3.1999999999999999E-5</c:v>
                </c:pt>
                <c:pt idx="1217">
                  <c:v>3.1999999999999999E-5</c:v>
                </c:pt>
                <c:pt idx="1218">
                  <c:v>3.1999999999999999E-5</c:v>
                </c:pt>
                <c:pt idx="1219">
                  <c:v>3.1999999999999999E-5</c:v>
                </c:pt>
                <c:pt idx="1220">
                  <c:v>3.1999999999999999E-5</c:v>
                </c:pt>
                <c:pt idx="1221">
                  <c:v>3.1999999999999999E-5</c:v>
                </c:pt>
                <c:pt idx="1222">
                  <c:v>3.1999999999999999E-5</c:v>
                </c:pt>
                <c:pt idx="1223">
                  <c:v>3.1999999999999999E-5</c:v>
                </c:pt>
                <c:pt idx="1224">
                  <c:v>3.1999999999999999E-5</c:v>
                </c:pt>
                <c:pt idx="1225">
                  <c:v>3.3000000000000003E-5</c:v>
                </c:pt>
                <c:pt idx="1226">
                  <c:v>3.3000000000000003E-5</c:v>
                </c:pt>
                <c:pt idx="1227">
                  <c:v>3.3000000000000003E-5</c:v>
                </c:pt>
                <c:pt idx="1228">
                  <c:v>3.3000000000000003E-5</c:v>
                </c:pt>
                <c:pt idx="1229">
                  <c:v>3.3000000000000003E-5</c:v>
                </c:pt>
                <c:pt idx="1230">
                  <c:v>3.3000000000000003E-5</c:v>
                </c:pt>
                <c:pt idx="1231">
                  <c:v>3.3000000000000003E-5</c:v>
                </c:pt>
                <c:pt idx="1232">
                  <c:v>3.3000000000000003E-5</c:v>
                </c:pt>
                <c:pt idx="1233">
                  <c:v>3.3000000000000003E-5</c:v>
                </c:pt>
                <c:pt idx="1234">
                  <c:v>3.3000000000000003E-5</c:v>
                </c:pt>
                <c:pt idx="1235">
                  <c:v>3.3000000000000003E-5</c:v>
                </c:pt>
                <c:pt idx="1236">
                  <c:v>3.3000000000000003E-5</c:v>
                </c:pt>
                <c:pt idx="1237">
                  <c:v>3.3000000000000003E-5</c:v>
                </c:pt>
                <c:pt idx="1238">
                  <c:v>3.3000000000000003E-5</c:v>
                </c:pt>
                <c:pt idx="1239">
                  <c:v>3.3000000000000003E-5</c:v>
                </c:pt>
                <c:pt idx="1240">
                  <c:v>3.3000000000000003E-5</c:v>
                </c:pt>
                <c:pt idx="1241">
                  <c:v>3.3000000000000003E-5</c:v>
                </c:pt>
                <c:pt idx="1242">
                  <c:v>3.3000000000000003E-5</c:v>
                </c:pt>
                <c:pt idx="1243">
                  <c:v>3.3000000000000003E-5</c:v>
                </c:pt>
                <c:pt idx="1244">
                  <c:v>3.3000000000000003E-5</c:v>
                </c:pt>
                <c:pt idx="1245">
                  <c:v>3.3000000000000003E-5</c:v>
                </c:pt>
                <c:pt idx="1246">
                  <c:v>3.3000000000000003E-5</c:v>
                </c:pt>
                <c:pt idx="1247">
                  <c:v>3.3000000000000003E-5</c:v>
                </c:pt>
                <c:pt idx="1248">
                  <c:v>3.3000000000000003E-5</c:v>
                </c:pt>
                <c:pt idx="1249">
                  <c:v>3.3000000000000003E-5</c:v>
                </c:pt>
                <c:pt idx="1250">
                  <c:v>3.4E-5</c:v>
                </c:pt>
                <c:pt idx="1251">
                  <c:v>3.4E-5</c:v>
                </c:pt>
                <c:pt idx="1252">
                  <c:v>3.4E-5</c:v>
                </c:pt>
                <c:pt idx="1253">
                  <c:v>3.4E-5</c:v>
                </c:pt>
                <c:pt idx="1254">
                  <c:v>3.4E-5</c:v>
                </c:pt>
                <c:pt idx="1255">
                  <c:v>3.4E-5</c:v>
                </c:pt>
                <c:pt idx="1256">
                  <c:v>3.4E-5</c:v>
                </c:pt>
                <c:pt idx="1257">
                  <c:v>3.4E-5</c:v>
                </c:pt>
                <c:pt idx="1258">
                  <c:v>3.4E-5</c:v>
                </c:pt>
                <c:pt idx="1259">
                  <c:v>3.4E-5</c:v>
                </c:pt>
                <c:pt idx="1260">
                  <c:v>3.4E-5</c:v>
                </c:pt>
                <c:pt idx="1261">
                  <c:v>3.4E-5</c:v>
                </c:pt>
                <c:pt idx="1262">
                  <c:v>3.4E-5</c:v>
                </c:pt>
                <c:pt idx="1263">
                  <c:v>3.4E-5</c:v>
                </c:pt>
                <c:pt idx="1264">
                  <c:v>3.4E-5</c:v>
                </c:pt>
                <c:pt idx="1265">
                  <c:v>3.4E-5</c:v>
                </c:pt>
                <c:pt idx="1266">
                  <c:v>3.4E-5</c:v>
                </c:pt>
                <c:pt idx="1267">
                  <c:v>3.4E-5</c:v>
                </c:pt>
                <c:pt idx="1268">
                  <c:v>3.4E-5</c:v>
                </c:pt>
                <c:pt idx="1269">
                  <c:v>3.4E-5</c:v>
                </c:pt>
                <c:pt idx="1270">
                  <c:v>3.4E-5</c:v>
                </c:pt>
                <c:pt idx="1271">
                  <c:v>3.4E-5</c:v>
                </c:pt>
                <c:pt idx="1272">
                  <c:v>3.4E-5</c:v>
                </c:pt>
                <c:pt idx="1273">
                  <c:v>3.4E-5</c:v>
                </c:pt>
                <c:pt idx="1274">
                  <c:v>3.4E-5</c:v>
                </c:pt>
                <c:pt idx="1275">
                  <c:v>3.4999999999999997E-5</c:v>
                </c:pt>
                <c:pt idx="1276">
                  <c:v>3.4999999999999997E-5</c:v>
                </c:pt>
                <c:pt idx="1277">
                  <c:v>3.4999999999999997E-5</c:v>
                </c:pt>
                <c:pt idx="1278">
                  <c:v>3.4999999999999997E-5</c:v>
                </c:pt>
                <c:pt idx="1279">
                  <c:v>3.4999999999999997E-5</c:v>
                </c:pt>
                <c:pt idx="1280">
                  <c:v>3.4999999999999997E-5</c:v>
                </c:pt>
                <c:pt idx="1281">
                  <c:v>3.4999999999999997E-5</c:v>
                </c:pt>
                <c:pt idx="1282">
                  <c:v>3.4999999999999997E-5</c:v>
                </c:pt>
                <c:pt idx="1283">
                  <c:v>3.4999999999999997E-5</c:v>
                </c:pt>
                <c:pt idx="1284">
                  <c:v>3.4999999999999997E-5</c:v>
                </c:pt>
                <c:pt idx="1285">
                  <c:v>3.4999999999999997E-5</c:v>
                </c:pt>
                <c:pt idx="1286">
                  <c:v>3.4999999999999997E-5</c:v>
                </c:pt>
                <c:pt idx="1287">
                  <c:v>3.4999999999999997E-5</c:v>
                </c:pt>
                <c:pt idx="1288">
                  <c:v>3.4999999999999997E-5</c:v>
                </c:pt>
                <c:pt idx="1289">
                  <c:v>3.4999999999999997E-5</c:v>
                </c:pt>
                <c:pt idx="1290">
                  <c:v>3.4999999999999997E-5</c:v>
                </c:pt>
                <c:pt idx="1291">
                  <c:v>3.4999999999999997E-5</c:v>
                </c:pt>
                <c:pt idx="1292">
                  <c:v>3.4999999999999997E-5</c:v>
                </c:pt>
                <c:pt idx="1293">
                  <c:v>3.4999999999999997E-5</c:v>
                </c:pt>
                <c:pt idx="1294">
                  <c:v>3.4999999999999997E-5</c:v>
                </c:pt>
                <c:pt idx="1295">
                  <c:v>3.4999999999999997E-5</c:v>
                </c:pt>
                <c:pt idx="1296">
                  <c:v>3.4999999999999997E-5</c:v>
                </c:pt>
                <c:pt idx="1297">
                  <c:v>3.4999999999999997E-5</c:v>
                </c:pt>
                <c:pt idx="1298">
                  <c:v>3.4999999999999997E-5</c:v>
                </c:pt>
                <c:pt idx="1299">
                  <c:v>3.4999999999999997E-5</c:v>
                </c:pt>
                <c:pt idx="1300">
                  <c:v>3.6000000000000001E-5</c:v>
                </c:pt>
                <c:pt idx="1301">
                  <c:v>3.6000000000000001E-5</c:v>
                </c:pt>
                <c:pt idx="1302">
                  <c:v>3.6000000000000001E-5</c:v>
                </c:pt>
                <c:pt idx="1303">
                  <c:v>3.6000000000000001E-5</c:v>
                </c:pt>
                <c:pt idx="1304">
                  <c:v>3.6000000000000001E-5</c:v>
                </c:pt>
                <c:pt idx="1305">
                  <c:v>3.6000000000000001E-5</c:v>
                </c:pt>
                <c:pt idx="1306">
                  <c:v>3.6000000000000001E-5</c:v>
                </c:pt>
                <c:pt idx="1307">
                  <c:v>3.6000000000000001E-5</c:v>
                </c:pt>
                <c:pt idx="1308">
                  <c:v>3.6000000000000001E-5</c:v>
                </c:pt>
                <c:pt idx="1309">
                  <c:v>3.6000000000000001E-5</c:v>
                </c:pt>
                <c:pt idx="1310">
                  <c:v>3.6000000000000001E-5</c:v>
                </c:pt>
                <c:pt idx="1311">
                  <c:v>3.6000000000000001E-5</c:v>
                </c:pt>
                <c:pt idx="1312">
                  <c:v>3.6000000000000001E-5</c:v>
                </c:pt>
                <c:pt idx="1313">
                  <c:v>3.6000000000000001E-5</c:v>
                </c:pt>
                <c:pt idx="1314">
                  <c:v>3.6000000000000001E-5</c:v>
                </c:pt>
                <c:pt idx="1315">
                  <c:v>3.6000000000000001E-5</c:v>
                </c:pt>
                <c:pt idx="1316">
                  <c:v>3.6000000000000001E-5</c:v>
                </c:pt>
                <c:pt idx="1317">
                  <c:v>3.6000000000000001E-5</c:v>
                </c:pt>
                <c:pt idx="1318">
                  <c:v>3.6000000000000001E-5</c:v>
                </c:pt>
                <c:pt idx="1319">
                  <c:v>3.6000000000000001E-5</c:v>
                </c:pt>
                <c:pt idx="1320">
                  <c:v>3.6000000000000001E-5</c:v>
                </c:pt>
                <c:pt idx="1321">
                  <c:v>3.6000000000000001E-5</c:v>
                </c:pt>
                <c:pt idx="1322">
                  <c:v>3.6000000000000001E-5</c:v>
                </c:pt>
                <c:pt idx="1323">
                  <c:v>3.6000000000000001E-5</c:v>
                </c:pt>
                <c:pt idx="1324">
                  <c:v>3.6000000000000001E-5</c:v>
                </c:pt>
                <c:pt idx="1325">
                  <c:v>3.6999999999999998E-5</c:v>
                </c:pt>
                <c:pt idx="1326">
                  <c:v>3.6999999999999998E-5</c:v>
                </c:pt>
                <c:pt idx="1327">
                  <c:v>3.6999999999999998E-5</c:v>
                </c:pt>
                <c:pt idx="1328">
                  <c:v>3.6999999999999998E-5</c:v>
                </c:pt>
                <c:pt idx="1329">
                  <c:v>3.6999999999999998E-5</c:v>
                </c:pt>
                <c:pt idx="1330">
                  <c:v>3.6999999999999998E-5</c:v>
                </c:pt>
                <c:pt idx="1331">
                  <c:v>3.6999999999999998E-5</c:v>
                </c:pt>
                <c:pt idx="1332">
                  <c:v>3.6999999999999998E-5</c:v>
                </c:pt>
                <c:pt idx="1333">
                  <c:v>3.6999999999999998E-5</c:v>
                </c:pt>
                <c:pt idx="1334">
                  <c:v>3.6999999999999998E-5</c:v>
                </c:pt>
                <c:pt idx="1335">
                  <c:v>3.6999999999999998E-5</c:v>
                </c:pt>
                <c:pt idx="1336">
                  <c:v>3.6999999999999998E-5</c:v>
                </c:pt>
                <c:pt idx="1337">
                  <c:v>3.6999999999999998E-5</c:v>
                </c:pt>
                <c:pt idx="1338">
                  <c:v>3.6999999999999998E-5</c:v>
                </c:pt>
                <c:pt idx="1339">
                  <c:v>3.6999999999999998E-5</c:v>
                </c:pt>
                <c:pt idx="1340">
                  <c:v>3.6999999999999998E-5</c:v>
                </c:pt>
                <c:pt idx="1341">
                  <c:v>3.6999999999999998E-5</c:v>
                </c:pt>
                <c:pt idx="1342">
                  <c:v>3.6999999999999998E-5</c:v>
                </c:pt>
                <c:pt idx="1343">
                  <c:v>3.6999999999999998E-5</c:v>
                </c:pt>
                <c:pt idx="1344">
                  <c:v>3.6999999999999998E-5</c:v>
                </c:pt>
                <c:pt idx="1345">
                  <c:v>3.6999999999999998E-5</c:v>
                </c:pt>
                <c:pt idx="1346">
                  <c:v>3.6999999999999998E-5</c:v>
                </c:pt>
                <c:pt idx="1347">
                  <c:v>3.6999999999999998E-5</c:v>
                </c:pt>
                <c:pt idx="1348">
                  <c:v>3.6999999999999998E-5</c:v>
                </c:pt>
                <c:pt idx="1349">
                  <c:v>3.6999999999999998E-5</c:v>
                </c:pt>
                <c:pt idx="1350">
                  <c:v>3.8000000000000002E-5</c:v>
                </c:pt>
                <c:pt idx="1351">
                  <c:v>3.8000000000000002E-5</c:v>
                </c:pt>
                <c:pt idx="1352">
                  <c:v>3.8000000000000002E-5</c:v>
                </c:pt>
                <c:pt idx="1353">
                  <c:v>3.8000000000000002E-5</c:v>
                </c:pt>
                <c:pt idx="1354">
                  <c:v>3.8000000000000002E-5</c:v>
                </c:pt>
                <c:pt idx="1355">
                  <c:v>3.8000000000000002E-5</c:v>
                </c:pt>
                <c:pt idx="1356">
                  <c:v>3.8000000000000002E-5</c:v>
                </c:pt>
                <c:pt idx="1357">
                  <c:v>3.8000000000000002E-5</c:v>
                </c:pt>
                <c:pt idx="1358">
                  <c:v>3.8000000000000002E-5</c:v>
                </c:pt>
                <c:pt idx="1359">
                  <c:v>3.8000000000000002E-5</c:v>
                </c:pt>
                <c:pt idx="1360">
                  <c:v>3.8000000000000002E-5</c:v>
                </c:pt>
                <c:pt idx="1361">
                  <c:v>3.8000000000000002E-5</c:v>
                </c:pt>
                <c:pt idx="1362">
                  <c:v>3.8000000000000002E-5</c:v>
                </c:pt>
                <c:pt idx="1363">
                  <c:v>3.8000000000000002E-5</c:v>
                </c:pt>
                <c:pt idx="1364">
                  <c:v>3.8000000000000002E-5</c:v>
                </c:pt>
                <c:pt idx="1365">
                  <c:v>3.8000000000000002E-5</c:v>
                </c:pt>
                <c:pt idx="1366">
                  <c:v>3.8000000000000002E-5</c:v>
                </c:pt>
                <c:pt idx="1367">
                  <c:v>3.8000000000000002E-5</c:v>
                </c:pt>
                <c:pt idx="1368">
                  <c:v>3.8000000000000002E-5</c:v>
                </c:pt>
                <c:pt idx="1369">
                  <c:v>3.8000000000000002E-5</c:v>
                </c:pt>
                <c:pt idx="1370">
                  <c:v>3.8000000000000002E-5</c:v>
                </c:pt>
                <c:pt idx="1371">
                  <c:v>3.8000000000000002E-5</c:v>
                </c:pt>
                <c:pt idx="1372">
                  <c:v>3.8000000000000002E-5</c:v>
                </c:pt>
                <c:pt idx="1373">
                  <c:v>3.8000000000000002E-5</c:v>
                </c:pt>
                <c:pt idx="1374">
                  <c:v>3.8000000000000002E-5</c:v>
                </c:pt>
                <c:pt idx="1375">
                  <c:v>3.8999999999999999E-5</c:v>
                </c:pt>
                <c:pt idx="1376">
                  <c:v>3.8999999999999999E-5</c:v>
                </c:pt>
                <c:pt idx="1377">
                  <c:v>3.8999999999999999E-5</c:v>
                </c:pt>
                <c:pt idx="1378">
                  <c:v>3.8999999999999999E-5</c:v>
                </c:pt>
                <c:pt idx="1379">
                  <c:v>3.8999999999999999E-5</c:v>
                </c:pt>
                <c:pt idx="1380">
                  <c:v>3.8999999999999999E-5</c:v>
                </c:pt>
                <c:pt idx="1381">
                  <c:v>3.8999999999999999E-5</c:v>
                </c:pt>
                <c:pt idx="1382">
                  <c:v>3.8999999999999999E-5</c:v>
                </c:pt>
                <c:pt idx="1383">
                  <c:v>3.8999999999999999E-5</c:v>
                </c:pt>
                <c:pt idx="1384">
                  <c:v>3.8999999999999999E-5</c:v>
                </c:pt>
                <c:pt idx="1385">
                  <c:v>3.8999999999999999E-5</c:v>
                </c:pt>
                <c:pt idx="1386">
                  <c:v>3.8999999999999999E-5</c:v>
                </c:pt>
                <c:pt idx="1387">
                  <c:v>3.8999999999999999E-5</c:v>
                </c:pt>
                <c:pt idx="1388">
                  <c:v>3.8999999999999999E-5</c:v>
                </c:pt>
                <c:pt idx="1389">
                  <c:v>3.8999999999999999E-5</c:v>
                </c:pt>
                <c:pt idx="1390">
                  <c:v>3.8999999999999999E-5</c:v>
                </c:pt>
                <c:pt idx="1391">
                  <c:v>3.8999999999999999E-5</c:v>
                </c:pt>
                <c:pt idx="1392">
                  <c:v>3.8999999999999999E-5</c:v>
                </c:pt>
                <c:pt idx="1393">
                  <c:v>3.8999999999999999E-5</c:v>
                </c:pt>
                <c:pt idx="1394">
                  <c:v>3.8999999999999999E-5</c:v>
                </c:pt>
                <c:pt idx="1395">
                  <c:v>3.8999999999999999E-5</c:v>
                </c:pt>
                <c:pt idx="1396">
                  <c:v>3.8999999999999999E-5</c:v>
                </c:pt>
                <c:pt idx="1397">
                  <c:v>3.8999999999999999E-5</c:v>
                </c:pt>
                <c:pt idx="1398">
                  <c:v>3.8999999999999999E-5</c:v>
                </c:pt>
                <c:pt idx="1399">
                  <c:v>3.8999999999999999E-5</c:v>
                </c:pt>
                <c:pt idx="1400">
                  <c:v>4.0000000000000003E-5</c:v>
                </c:pt>
                <c:pt idx="1401">
                  <c:v>4.0000000000000003E-5</c:v>
                </c:pt>
                <c:pt idx="1402">
                  <c:v>4.0000000000000003E-5</c:v>
                </c:pt>
                <c:pt idx="1403">
                  <c:v>4.0000000000000003E-5</c:v>
                </c:pt>
                <c:pt idx="1404">
                  <c:v>4.0000000000000003E-5</c:v>
                </c:pt>
                <c:pt idx="1405">
                  <c:v>4.0000000000000003E-5</c:v>
                </c:pt>
                <c:pt idx="1406">
                  <c:v>4.0000000000000003E-5</c:v>
                </c:pt>
                <c:pt idx="1407">
                  <c:v>4.0000000000000003E-5</c:v>
                </c:pt>
                <c:pt idx="1408">
                  <c:v>4.0000000000000003E-5</c:v>
                </c:pt>
                <c:pt idx="1409">
                  <c:v>4.0000000000000003E-5</c:v>
                </c:pt>
                <c:pt idx="1410">
                  <c:v>4.0000000000000003E-5</c:v>
                </c:pt>
                <c:pt idx="1411">
                  <c:v>4.0000000000000003E-5</c:v>
                </c:pt>
                <c:pt idx="1412">
                  <c:v>4.0000000000000003E-5</c:v>
                </c:pt>
                <c:pt idx="1413">
                  <c:v>4.0000000000000003E-5</c:v>
                </c:pt>
                <c:pt idx="1414">
                  <c:v>4.0000000000000003E-5</c:v>
                </c:pt>
                <c:pt idx="1415">
                  <c:v>4.0000000000000003E-5</c:v>
                </c:pt>
                <c:pt idx="1416">
                  <c:v>4.0000000000000003E-5</c:v>
                </c:pt>
                <c:pt idx="1417">
                  <c:v>4.0000000000000003E-5</c:v>
                </c:pt>
                <c:pt idx="1418">
                  <c:v>4.0000000000000003E-5</c:v>
                </c:pt>
                <c:pt idx="1419">
                  <c:v>4.0000000000000003E-5</c:v>
                </c:pt>
                <c:pt idx="1420">
                  <c:v>4.0000000000000003E-5</c:v>
                </c:pt>
                <c:pt idx="1421">
                  <c:v>4.0000000000000003E-5</c:v>
                </c:pt>
                <c:pt idx="1422">
                  <c:v>4.0000000000000003E-5</c:v>
                </c:pt>
                <c:pt idx="1423">
                  <c:v>4.0000000000000003E-5</c:v>
                </c:pt>
                <c:pt idx="1424">
                  <c:v>4.0000000000000003E-5</c:v>
                </c:pt>
                <c:pt idx="1425">
                  <c:v>4.1E-5</c:v>
                </c:pt>
                <c:pt idx="1426">
                  <c:v>4.1E-5</c:v>
                </c:pt>
                <c:pt idx="1427">
                  <c:v>4.1E-5</c:v>
                </c:pt>
                <c:pt idx="1428">
                  <c:v>4.1E-5</c:v>
                </c:pt>
                <c:pt idx="1429">
                  <c:v>4.1E-5</c:v>
                </c:pt>
                <c:pt idx="1430">
                  <c:v>4.1E-5</c:v>
                </c:pt>
                <c:pt idx="1431">
                  <c:v>4.1E-5</c:v>
                </c:pt>
                <c:pt idx="1432">
                  <c:v>4.1E-5</c:v>
                </c:pt>
                <c:pt idx="1433">
                  <c:v>4.1E-5</c:v>
                </c:pt>
                <c:pt idx="1434">
                  <c:v>4.1E-5</c:v>
                </c:pt>
                <c:pt idx="1435">
                  <c:v>4.1E-5</c:v>
                </c:pt>
                <c:pt idx="1436">
                  <c:v>4.1E-5</c:v>
                </c:pt>
                <c:pt idx="1437">
                  <c:v>4.1E-5</c:v>
                </c:pt>
                <c:pt idx="1438">
                  <c:v>4.1E-5</c:v>
                </c:pt>
                <c:pt idx="1439">
                  <c:v>4.1E-5</c:v>
                </c:pt>
                <c:pt idx="1440">
                  <c:v>4.1E-5</c:v>
                </c:pt>
                <c:pt idx="1441">
                  <c:v>4.1E-5</c:v>
                </c:pt>
                <c:pt idx="1442">
                  <c:v>4.1E-5</c:v>
                </c:pt>
                <c:pt idx="1443">
                  <c:v>4.1E-5</c:v>
                </c:pt>
                <c:pt idx="1444">
                  <c:v>4.1E-5</c:v>
                </c:pt>
                <c:pt idx="1445">
                  <c:v>4.1E-5</c:v>
                </c:pt>
                <c:pt idx="1446">
                  <c:v>4.1E-5</c:v>
                </c:pt>
                <c:pt idx="1447">
                  <c:v>4.1E-5</c:v>
                </c:pt>
                <c:pt idx="1448">
                  <c:v>4.1E-5</c:v>
                </c:pt>
                <c:pt idx="1449">
                  <c:v>4.1E-5</c:v>
                </c:pt>
                <c:pt idx="1450">
                  <c:v>4.1999999999999998E-5</c:v>
                </c:pt>
                <c:pt idx="1451">
                  <c:v>4.1999999999999998E-5</c:v>
                </c:pt>
                <c:pt idx="1452">
                  <c:v>4.1999999999999998E-5</c:v>
                </c:pt>
                <c:pt idx="1453">
                  <c:v>4.1999999999999998E-5</c:v>
                </c:pt>
                <c:pt idx="1454">
                  <c:v>4.1999999999999998E-5</c:v>
                </c:pt>
                <c:pt idx="1455">
                  <c:v>4.1999999999999998E-5</c:v>
                </c:pt>
                <c:pt idx="1456">
                  <c:v>4.1999999999999998E-5</c:v>
                </c:pt>
                <c:pt idx="1457">
                  <c:v>4.1999999999999998E-5</c:v>
                </c:pt>
                <c:pt idx="1458">
                  <c:v>4.1999999999999998E-5</c:v>
                </c:pt>
                <c:pt idx="1459">
                  <c:v>4.1999999999999998E-5</c:v>
                </c:pt>
                <c:pt idx="1460">
                  <c:v>4.1999999999999998E-5</c:v>
                </c:pt>
                <c:pt idx="1461">
                  <c:v>4.1999999999999998E-5</c:v>
                </c:pt>
                <c:pt idx="1462">
                  <c:v>4.1999999999999998E-5</c:v>
                </c:pt>
                <c:pt idx="1463">
                  <c:v>4.1999999999999998E-5</c:v>
                </c:pt>
                <c:pt idx="1464">
                  <c:v>4.1999999999999998E-5</c:v>
                </c:pt>
                <c:pt idx="1465">
                  <c:v>4.1999999999999998E-5</c:v>
                </c:pt>
                <c:pt idx="1466">
                  <c:v>4.1999999999999998E-5</c:v>
                </c:pt>
                <c:pt idx="1467">
                  <c:v>4.1999999999999998E-5</c:v>
                </c:pt>
                <c:pt idx="1468">
                  <c:v>4.1999999999999998E-5</c:v>
                </c:pt>
                <c:pt idx="1469">
                  <c:v>4.1999999999999998E-5</c:v>
                </c:pt>
                <c:pt idx="1470">
                  <c:v>4.1999999999999998E-5</c:v>
                </c:pt>
                <c:pt idx="1471">
                  <c:v>4.1999999999999998E-5</c:v>
                </c:pt>
                <c:pt idx="1472">
                  <c:v>4.1999999999999998E-5</c:v>
                </c:pt>
                <c:pt idx="1473">
                  <c:v>4.1999999999999998E-5</c:v>
                </c:pt>
                <c:pt idx="1474">
                  <c:v>4.1999999999999998E-5</c:v>
                </c:pt>
                <c:pt idx="1475">
                  <c:v>4.3000000000000002E-5</c:v>
                </c:pt>
                <c:pt idx="1476">
                  <c:v>4.3000000000000002E-5</c:v>
                </c:pt>
                <c:pt idx="1477">
                  <c:v>4.3000000000000002E-5</c:v>
                </c:pt>
                <c:pt idx="1478">
                  <c:v>4.3000000000000002E-5</c:v>
                </c:pt>
                <c:pt idx="1479">
                  <c:v>4.3000000000000002E-5</c:v>
                </c:pt>
                <c:pt idx="1480">
                  <c:v>4.3000000000000002E-5</c:v>
                </c:pt>
                <c:pt idx="1481">
                  <c:v>4.3000000000000002E-5</c:v>
                </c:pt>
                <c:pt idx="1482">
                  <c:v>4.3000000000000002E-5</c:v>
                </c:pt>
                <c:pt idx="1483">
                  <c:v>4.3000000000000002E-5</c:v>
                </c:pt>
                <c:pt idx="1484">
                  <c:v>4.3000000000000002E-5</c:v>
                </c:pt>
                <c:pt idx="1485">
                  <c:v>4.3000000000000002E-5</c:v>
                </c:pt>
                <c:pt idx="1486">
                  <c:v>4.3000000000000002E-5</c:v>
                </c:pt>
                <c:pt idx="1487">
                  <c:v>4.3000000000000002E-5</c:v>
                </c:pt>
                <c:pt idx="1488">
                  <c:v>4.3000000000000002E-5</c:v>
                </c:pt>
                <c:pt idx="1489">
                  <c:v>4.3000000000000002E-5</c:v>
                </c:pt>
                <c:pt idx="1490">
                  <c:v>4.3000000000000002E-5</c:v>
                </c:pt>
                <c:pt idx="1491">
                  <c:v>4.3000000000000002E-5</c:v>
                </c:pt>
                <c:pt idx="1492">
                  <c:v>4.3000000000000002E-5</c:v>
                </c:pt>
                <c:pt idx="1493">
                  <c:v>4.3000000000000002E-5</c:v>
                </c:pt>
                <c:pt idx="1494">
                  <c:v>4.3000000000000002E-5</c:v>
                </c:pt>
                <c:pt idx="1495">
                  <c:v>4.3000000000000002E-5</c:v>
                </c:pt>
                <c:pt idx="1496">
                  <c:v>4.3000000000000002E-5</c:v>
                </c:pt>
                <c:pt idx="1497">
                  <c:v>4.3000000000000002E-5</c:v>
                </c:pt>
                <c:pt idx="1498">
                  <c:v>4.3000000000000002E-5</c:v>
                </c:pt>
                <c:pt idx="1499">
                  <c:v>4.3000000000000002E-5</c:v>
                </c:pt>
                <c:pt idx="1500">
                  <c:v>4.3999999999999999E-5</c:v>
                </c:pt>
                <c:pt idx="1501">
                  <c:v>4.3999999999999999E-5</c:v>
                </c:pt>
                <c:pt idx="1502">
                  <c:v>4.3999999999999999E-5</c:v>
                </c:pt>
                <c:pt idx="1503">
                  <c:v>4.3999999999999999E-5</c:v>
                </c:pt>
                <c:pt idx="1504">
                  <c:v>4.3999999999999999E-5</c:v>
                </c:pt>
                <c:pt idx="1505">
                  <c:v>4.3999999999999999E-5</c:v>
                </c:pt>
                <c:pt idx="1506">
                  <c:v>4.3999999999999999E-5</c:v>
                </c:pt>
                <c:pt idx="1507">
                  <c:v>4.3999999999999999E-5</c:v>
                </c:pt>
                <c:pt idx="1508">
                  <c:v>4.3999999999999999E-5</c:v>
                </c:pt>
                <c:pt idx="1509">
                  <c:v>4.3999999999999999E-5</c:v>
                </c:pt>
                <c:pt idx="1510">
                  <c:v>4.3999999999999999E-5</c:v>
                </c:pt>
                <c:pt idx="1511">
                  <c:v>4.3999999999999999E-5</c:v>
                </c:pt>
                <c:pt idx="1512">
                  <c:v>4.3999999999999999E-5</c:v>
                </c:pt>
                <c:pt idx="1513">
                  <c:v>4.3999999999999999E-5</c:v>
                </c:pt>
                <c:pt idx="1514">
                  <c:v>4.3999999999999999E-5</c:v>
                </c:pt>
                <c:pt idx="1515">
                  <c:v>4.3999999999999999E-5</c:v>
                </c:pt>
                <c:pt idx="1516">
                  <c:v>4.3999999999999999E-5</c:v>
                </c:pt>
                <c:pt idx="1517">
                  <c:v>4.3999999999999999E-5</c:v>
                </c:pt>
                <c:pt idx="1518">
                  <c:v>4.3999999999999999E-5</c:v>
                </c:pt>
                <c:pt idx="1519">
                  <c:v>4.3999999999999999E-5</c:v>
                </c:pt>
                <c:pt idx="1520">
                  <c:v>4.3999999999999999E-5</c:v>
                </c:pt>
                <c:pt idx="1521">
                  <c:v>4.3999999999999999E-5</c:v>
                </c:pt>
                <c:pt idx="1522">
                  <c:v>4.3999999999999999E-5</c:v>
                </c:pt>
                <c:pt idx="1523">
                  <c:v>4.3999999999999999E-5</c:v>
                </c:pt>
                <c:pt idx="1524">
                  <c:v>4.3999999999999999E-5</c:v>
                </c:pt>
                <c:pt idx="1525">
                  <c:v>4.5000000000000003E-5</c:v>
                </c:pt>
                <c:pt idx="1526">
                  <c:v>4.5000000000000003E-5</c:v>
                </c:pt>
                <c:pt idx="1527">
                  <c:v>4.5000000000000003E-5</c:v>
                </c:pt>
                <c:pt idx="1528">
                  <c:v>4.5000000000000003E-5</c:v>
                </c:pt>
                <c:pt idx="1529">
                  <c:v>4.5000000000000003E-5</c:v>
                </c:pt>
                <c:pt idx="1530">
                  <c:v>4.5000000000000003E-5</c:v>
                </c:pt>
                <c:pt idx="1531">
                  <c:v>4.5000000000000003E-5</c:v>
                </c:pt>
                <c:pt idx="1532">
                  <c:v>4.5000000000000003E-5</c:v>
                </c:pt>
                <c:pt idx="1533">
                  <c:v>4.5000000000000003E-5</c:v>
                </c:pt>
                <c:pt idx="1534">
                  <c:v>4.5000000000000003E-5</c:v>
                </c:pt>
                <c:pt idx="1535">
                  <c:v>4.5000000000000003E-5</c:v>
                </c:pt>
                <c:pt idx="1536">
                  <c:v>4.5000000000000003E-5</c:v>
                </c:pt>
                <c:pt idx="1537">
                  <c:v>4.5000000000000003E-5</c:v>
                </c:pt>
                <c:pt idx="1538">
                  <c:v>4.5000000000000003E-5</c:v>
                </c:pt>
                <c:pt idx="1539">
                  <c:v>4.5000000000000003E-5</c:v>
                </c:pt>
                <c:pt idx="1540">
                  <c:v>4.5000000000000003E-5</c:v>
                </c:pt>
                <c:pt idx="1541">
                  <c:v>4.5000000000000003E-5</c:v>
                </c:pt>
                <c:pt idx="1542">
                  <c:v>4.5000000000000003E-5</c:v>
                </c:pt>
                <c:pt idx="1543">
                  <c:v>4.5000000000000003E-5</c:v>
                </c:pt>
                <c:pt idx="1544">
                  <c:v>4.5000000000000003E-5</c:v>
                </c:pt>
                <c:pt idx="1545">
                  <c:v>4.5000000000000003E-5</c:v>
                </c:pt>
                <c:pt idx="1546">
                  <c:v>4.5000000000000003E-5</c:v>
                </c:pt>
                <c:pt idx="1547">
                  <c:v>4.5000000000000003E-5</c:v>
                </c:pt>
                <c:pt idx="1548">
                  <c:v>4.5000000000000003E-5</c:v>
                </c:pt>
                <c:pt idx="1549">
                  <c:v>4.5000000000000003E-5</c:v>
                </c:pt>
                <c:pt idx="1550">
                  <c:v>4.6E-5</c:v>
                </c:pt>
                <c:pt idx="1551">
                  <c:v>4.6E-5</c:v>
                </c:pt>
                <c:pt idx="1552">
                  <c:v>4.6E-5</c:v>
                </c:pt>
                <c:pt idx="1553">
                  <c:v>4.6E-5</c:v>
                </c:pt>
                <c:pt idx="1554">
                  <c:v>4.6E-5</c:v>
                </c:pt>
                <c:pt idx="1555">
                  <c:v>4.6E-5</c:v>
                </c:pt>
                <c:pt idx="1556">
                  <c:v>4.6E-5</c:v>
                </c:pt>
                <c:pt idx="1557">
                  <c:v>4.6E-5</c:v>
                </c:pt>
                <c:pt idx="1558">
                  <c:v>4.6E-5</c:v>
                </c:pt>
                <c:pt idx="1559">
                  <c:v>4.6E-5</c:v>
                </c:pt>
                <c:pt idx="1560">
                  <c:v>4.6E-5</c:v>
                </c:pt>
                <c:pt idx="1561">
                  <c:v>4.6E-5</c:v>
                </c:pt>
                <c:pt idx="1562">
                  <c:v>4.6E-5</c:v>
                </c:pt>
                <c:pt idx="1563">
                  <c:v>4.6E-5</c:v>
                </c:pt>
                <c:pt idx="1564">
                  <c:v>4.6E-5</c:v>
                </c:pt>
                <c:pt idx="1565">
                  <c:v>4.6E-5</c:v>
                </c:pt>
                <c:pt idx="1566">
                  <c:v>4.6E-5</c:v>
                </c:pt>
                <c:pt idx="1567">
                  <c:v>4.6E-5</c:v>
                </c:pt>
                <c:pt idx="1568">
                  <c:v>4.6E-5</c:v>
                </c:pt>
                <c:pt idx="1569">
                  <c:v>4.6E-5</c:v>
                </c:pt>
                <c:pt idx="1570">
                  <c:v>4.6E-5</c:v>
                </c:pt>
                <c:pt idx="1571">
                  <c:v>4.6E-5</c:v>
                </c:pt>
                <c:pt idx="1572">
                  <c:v>4.6E-5</c:v>
                </c:pt>
                <c:pt idx="1573">
                  <c:v>4.6E-5</c:v>
                </c:pt>
                <c:pt idx="1574">
                  <c:v>4.6E-5</c:v>
                </c:pt>
                <c:pt idx="1575">
                  <c:v>4.6999999999999997E-5</c:v>
                </c:pt>
                <c:pt idx="1576">
                  <c:v>4.6999999999999997E-5</c:v>
                </c:pt>
                <c:pt idx="1577">
                  <c:v>4.6999999999999997E-5</c:v>
                </c:pt>
                <c:pt idx="1578">
                  <c:v>4.6999999999999997E-5</c:v>
                </c:pt>
                <c:pt idx="1579">
                  <c:v>4.6999999999999997E-5</c:v>
                </c:pt>
                <c:pt idx="1580">
                  <c:v>4.6999999999999997E-5</c:v>
                </c:pt>
                <c:pt idx="1581">
                  <c:v>4.6999999999999997E-5</c:v>
                </c:pt>
                <c:pt idx="1582">
                  <c:v>4.6999999999999997E-5</c:v>
                </c:pt>
                <c:pt idx="1583">
                  <c:v>4.6999999999999997E-5</c:v>
                </c:pt>
                <c:pt idx="1584">
                  <c:v>4.6999999999999997E-5</c:v>
                </c:pt>
                <c:pt idx="1585">
                  <c:v>4.6999999999999997E-5</c:v>
                </c:pt>
                <c:pt idx="1586">
                  <c:v>4.6999999999999997E-5</c:v>
                </c:pt>
                <c:pt idx="1587">
                  <c:v>4.6999999999999997E-5</c:v>
                </c:pt>
                <c:pt idx="1588">
                  <c:v>4.6999999999999997E-5</c:v>
                </c:pt>
                <c:pt idx="1589">
                  <c:v>4.6999999999999997E-5</c:v>
                </c:pt>
                <c:pt idx="1590">
                  <c:v>4.6999999999999997E-5</c:v>
                </c:pt>
                <c:pt idx="1591">
                  <c:v>4.6999999999999997E-5</c:v>
                </c:pt>
                <c:pt idx="1592">
                  <c:v>4.6999999999999997E-5</c:v>
                </c:pt>
                <c:pt idx="1593">
                  <c:v>4.6999999999999997E-5</c:v>
                </c:pt>
                <c:pt idx="1594">
                  <c:v>4.6999999999999997E-5</c:v>
                </c:pt>
                <c:pt idx="1595">
                  <c:v>4.6999999999999997E-5</c:v>
                </c:pt>
                <c:pt idx="1596">
                  <c:v>4.6999999999999997E-5</c:v>
                </c:pt>
                <c:pt idx="1597">
                  <c:v>4.6999999999999997E-5</c:v>
                </c:pt>
                <c:pt idx="1598">
                  <c:v>4.6999999999999997E-5</c:v>
                </c:pt>
                <c:pt idx="1599">
                  <c:v>4.6999999999999997E-5</c:v>
                </c:pt>
                <c:pt idx="1600">
                  <c:v>4.8000000000000001E-5</c:v>
                </c:pt>
                <c:pt idx="1601">
                  <c:v>4.8000000000000001E-5</c:v>
                </c:pt>
                <c:pt idx="1602">
                  <c:v>4.8000000000000001E-5</c:v>
                </c:pt>
                <c:pt idx="1603">
                  <c:v>4.8000000000000001E-5</c:v>
                </c:pt>
                <c:pt idx="1604">
                  <c:v>4.8000000000000001E-5</c:v>
                </c:pt>
                <c:pt idx="1605">
                  <c:v>4.8000000000000001E-5</c:v>
                </c:pt>
                <c:pt idx="1606">
                  <c:v>4.8000000000000001E-5</c:v>
                </c:pt>
                <c:pt idx="1607">
                  <c:v>4.8000000000000001E-5</c:v>
                </c:pt>
                <c:pt idx="1608">
                  <c:v>4.8000000000000001E-5</c:v>
                </c:pt>
                <c:pt idx="1609">
                  <c:v>4.8000000000000001E-5</c:v>
                </c:pt>
                <c:pt idx="1610">
                  <c:v>4.8000000000000001E-5</c:v>
                </c:pt>
                <c:pt idx="1611">
                  <c:v>4.8000000000000001E-5</c:v>
                </c:pt>
                <c:pt idx="1612">
                  <c:v>4.8000000000000001E-5</c:v>
                </c:pt>
                <c:pt idx="1613">
                  <c:v>4.8000000000000001E-5</c:v>
                </c:pt>
                <c:pt idx="1614">
                  <c:v>4.8000000000000001E-5</c:v>
                </c:pt>
                <c:pt idx="1615">
                  <c:v>4.8000000000000001E-5</c:v>
                </c:pt>
                <c:pt idx="1616">
                  <c:v>4.8000000000000001E-5</c:v>
                </c:pt>
                <c:pt idx="1617">
                  <c:v>4.8000000000000001E-5</c:v>
                </c:pt>
                <c:pt idx="1618">
                  <c:v>4.8000000000000001E-5</c:v>
                </c:pt>
                <c:pt idx="1619">
                  <c:v>4.8000000000000001E-5</c:v>
                </c:pt>
                <c:pt idx="1620">
                  <c:v>4.8000000000000001E-5</c:v>
                </c:pt>
                <c:pt idx="1621">
                  <c:v>4.8000000000000001E-5</c:v>
                </c:pt>
                <c:pt idx="1622">
                  <c:v>4.8000000000000001E-5</c:v>
                </c:pt>
                <c:pt idx="1623">
                  <c:v>4.8000000000000001E-5</c:v>
                </c:pt>
                <c:pt idx="1624">
                  <c:v>4.8000000000000001E-5</c:v>
                </c:pt>
                <c:pt idx="1625">
                  <c:v>4.8999999999999998E-5</c:v>
                </c:pt>
                <c:pt idx="1626">
                  <c:v>4.8999999999999998E-5</c:v>
                </c:pt>
                <c:pt idx="1627">
                  <c:v>4.8999999999999998E-5</c:v>
                </c:pt>
                <c:pt idx="1628">
                  <c:v>4.8999999999999998E-5</c:v>
                </c:pt>
                <c:pt idx="1629">
                  <c:v>4.8999999999999998E-5</c:v>
                </c:pt>
                <c:pt idx="1630">
                  <c:v>4.8999999999999998E-5</c:v>
                </c:pt>
                <c:pt idx="1631">
                  <c:v>4.8999999999999998E-5</c:v>
                </c:pt>
                <c:pt idx="1632">
                  <c:v>4.8999999999999998E-5</c:v>
                </c:pt>
                <c:pt idx="1633">
                  <c:v>4.8999999999999998E-5</c:v>
                </c:pt>
                <c:pt idx="1634">
                  <c:v>4.8999999999999998E-5</c:v>
                </c:pt>
                <c:pt idx="1635">
                  <c:v>4.8999999999999998E-5</c:v>
                </c:pt>
                <c:pt idx="1636">
                  <c:v>4.8999999999999998E-5</c:v>
                </c:pt>
                <c:pt idx="1637">
                  <c:v>4.8999999999999998E-5</c:v>
                </c:pt>
                <c:pt idx="1638">
                  <c:v>4.8999999999999998E-5</c:v>
                </c:pt>
                <c:pt idx="1639">
                  <c:v>4.8999999999999998E-5</c:v>
                </c:pt>
                <c:pt idx="1640">
                  <c:v>4.8999999999999998E-5</c:v>
                </c:pt>
                <c:pt idx="1641">
                  <c:v>4.8999999999999998E-5</c:v>
                </c:pt>
                <c:pt idx="1642">
                  <c:v>4.8999999999999998E-5</c:v>
                </c:pt>
                <c:pt idx="1643">
                  <c:v>4.8999999999999998E-5</c:v>
                </c:pt>
                <c:pt idx="1644">
                  <c:v>4.8999999999999998E-5</c:v>
                </c:pt>
                <c:pt idx="1645">
                  <c:v>4.8999999999999998E-5</c:v>
                </c:pt>
                <c:pt idx="1646">
                  <c:v>4.8999999999999998E-5</c:v>
                </c:pt>
                <c:pt idx="1647">
                  <c:v>4.8999999999999998E-5</c:v>
                </c:pt>
                <c:pt idx="1648">
                  <c:v>4.8999999999999998E-5</c:v>
                </c:pt>
                <c:pt idx="1649">
                  <c:v>4.8999999999999998E-5</c:v>
                </c:pt>
                <c:pt idx="1650">
                  <c:v>5.0000000000000002E-5</c:v>
                </c:pt>
                <c:pt idx="1651">
                  <c:v>5.0000000000000002E-5</c:v>
                </c:pt>
                <c:pt idx="1652">
                  <c:v>5.0000000000000002E-5</c:v>
                </c:pt>
                <c:pt idx="1653">
                  <c:v>5.0000000000000002E-5</c:v>
                </c:pt>
                <c:pt idx="1654">
                  <c:v>5.0000000000000002E-5</c:v>
                </c:pt>
                <c:pt idx="1655">
                  <c:v>5.0000000000000002E-5</c:v>
                </c:pt>
                <c:pt idx="1656">
                  <c:v>5.0000000000000002E-5</c:v>
                </c:pt>
                <c:pt idx="1657">
                  <c:v>5.0000000000000002E-5</c:v>
                </c:pt>
                <c:pt idx="1658">
                  <c:v>5.0000000000000002E-5</c:v>
                </c:pt>
                <c:pt idx="1659">
                  <c:v>5.0000000000000002E-5</c:v>
                </c:pt>
                <c:pt idx="1660">
                  <c:v>5.0000000000000002E-5</c:v>
                </c:pt>
                <c:pt idx="1661">
                  <c:v>5.0000000000000002E-5</c:v>
                </c:pt>
                <c:pt idx="1662">
                  <c:v>5.0000000000000002E-5</c:v>
                </c:pt>
                <c:pt idx="1663">
                  <c:v>5.0000000000000002E-5</c:v>
                </c:pt>
                <c:pt idx="1664">
                  <c:v>5.0000000000000002E-5</c:v>
                </c:pt>
                <c:pt idx="1665">
                  <c:v>5.0000000000000002E-5</c:v>
                </c:pt>
                <c:pt idx="1666">
                  <c:v>5.0000000000000002E-5</c:v>
                </c:pt>
                <c:pt idx="1667">
                  <c:v>5.0000000000000002E-5</c:v>
                </c:pt>
                <c:pt idx="1668">
                  <c:v>5.0000000000000002E-5</c:v>
                </c:pt>
                <c:pt idx="1669">
                  <c:v>5.0000000000000002E-5</c:v>
                </c:pt>
                <c:pt idx="1670">
                  <c:v>5.0000000000000002E-5</c:v>
                </c:pt>
                <c:pt idx="1671">
                  <c:v>5.0000000000000002E-5</c:v>
                </c:pt>
                <c:pt idx="1672">
                  <c:v>5.0000000000000002E-5</c:v>
                </c:pt>
                <c:pt idx="1673">
                  <c:v>5.0000000000000002E-5</c:v>
                </c:pt>
                <c:pt idx="1674">
                  <c:v>5.0000000000000002E-5</c:v>
                </c:pt>
                <c:pt idx="1675">
                  <c:v>5.1E-5</c:v>
                </c:pt>
                <c:pt idx="1676">
                  <c:v>5.1E-5</c:v>
                </c:pt>
                <c:pt idx="1677">
                  <c:v>5.1E-5</c:v>
                </c:pt>
                <c:pt idx="1678">
                  <c:v>5.1E-5</c:v>
                </c:pt>
                <c:pt idx="1679">
                  <c:v>5.1E-5</c:v>
                </c:pt>
                <c:pt idx="1680">
                  <c:v>5.1E-5</c:v>
                </c:pt>
                <c:pt idx="1681">
                  <c:v>5.1E-5</c:v>
                </c:pt>
                <c:pt idx="1682">
                  <c:v>5.1E-5</c:v>
                </c:pt>
                <c:pt idx="1683">
                  <c:v>5.1E-5</c:v>
                </c:pt>
                <c:pt idx="1684">
                  <c:v>5.1E-5</c:v>
                </c:pt>
                <c:pt idx="1685">
                  <c:v>5.1E-5</c:v>
                </c:pt>
                <c:pt idx="1686">
                  <c:v>5.1E-5</c:v>
                </c:pt>
                <c:pt idx="1687">
                  <c:v>5.1E-5</c:v>
                </c:pt>
                <c:pt idx="1688">
                  <c:v>5.1E-5</c:v>
                </c:pt>
                <c:pt idx="1689">
                  <c:v>5.1E-5</c:v>
                </c:pt>
                <c:pt idx="1690">
                  <c:v>5.1E-5</c:v>
                </c:pt>
                <c:pt idx="1691">
                  <c:v>5.1E-5</c:v>
                </c:pt>
                <c:pt idx="1692">
                  <c:v>5.1E-5</c:v>
                </c:pt>
                <c:pt idx="1693">
                  <c:v>5.1E-5</c:v>
                </c:pt>
                <c:pt idx="1694">
                  <c:v>5.1E-5</c:v>
                </c:pt>
                <c:pt idx="1695">
                  <c:v>5.1E-5</c:v>
                </c:pt>
                <c:pt idx="1696">
                  <c:v>5.1E-5</c:v>
                </c:pt>
                <c:pt idx="1697">
                  <c:v>5.1E-5</c:v>
                </c:pt>
                <c:pt idx="1698">
                  <c:v>5.1E-5</c:v>
                </c:pt>
                <c:pt idx="1699">
                  <c:v>5.1E-5</c:v>
                </c:pt>
                <c:pt idx="1700">
                  <c:v>5.1999999999999997E-5</c:v>
                </c:pt>
                <c:pt idx="1701">
                  <c:v>5.1999999999999997E-5</c:v>
                </c:pt>
                <c:pt idx="1702">
                  <c:v>5.1999999999999997E-5</c:v>
                </c:pt>
                <c:pt idx="1703">
                  <c:v>5.1999999999999997E-5</c:v>
                </c:pt>
                <c:pt idx="1704">
                  <c:v>5.1999999999999997E-5</c:v>
                </c:pt>
                <c:pt idx="1705">
                  <c:v>5.1999999999999997E-5</c:v>
                </c:pt>
                <c:pt idx="1706">
                  <c:v>5.1999999999999997E-5</c:v>
                </c:pt>
                <c:pt idx="1707">
                  <c:v>5.1999999999999997E-5</c:v>
                </c:pt>
                <c:pt idx="1708">
                  <c:v>5.1999999999999997E-5</c:v>
                </c:pt>
                <c:pt idx="1709">
                  <c:v>5.1999999999999997E-5</c:v>
                </c:pt>
                <c:pt idx="1710">
                  <c:v>5.1999999999999997E-5</c:v>
                </c:pt>
                <c:pt idx="1711">
                  <c:v>5.1999999999999997E-5</c:v>
                </c:pt>
                <c:pt idx="1712">
                  <c:v>5.1999999999999997E-5</c:v>
                </c:pt>
                <c:pt idx="1713">
                  <c:v>5.1999999999999997E-5</c:v>
                </c:pt>
                <c:pt idx="1714">
                  <c:v>5.1999999999999997E-5</c:v>
                </c:pt>
                <c:pt idx="1715">
                  <c:v>5.1999999999999997E-5</c:v>
                </c:pt>
                <c:pt idx="1716">
                  <c:v>5.1999999999999997E-5</c:v>
                </c:pt>
                <c:pt idx="1717">
                  <c:v>5.1999999999999997E-5</c:v>
                </c:pt>
                <c:pt idx="1718">
                  <c:v>5.1999999999999997E-5</c:v>
                </c:pt>
                <c:pt idx="1719">
                  <c:v>5.1999999999999997E-5</c:v>
                </c:pt>
                <c:pt idx="1720">
                  <c:v>5.1999999999999997E-5</c:v>
                </c:pt>
                <c:pt idx="1721">
                  <c:v>5.1999999999999997E-5</c:v>
                </c:pt>
                <c:pt idx="1722">
                  <c:v>5.1999999999999997E-5</c:v>
                </c:pt>
                <c:pt idx="1723">
                  <c:v>5.1999999999999997E-5</c:v>
                </c:pt>
                <c:pt idx="1724">
                  <c:v>5.1999999999999997E-5</c:v>
                </c:pt>
                <c:pt idx="1725">
                  <c:v>5.3000000000000001E-5</c:v>
                </c:pt>
                <c:pt idx="1726">
                  <c:v>5.3000000000000001E-5</c:v>
                </c:pt>
                <c:pt idx="1727">
                  <c:v>5.3000000000000001E-5</c:v>
                </c:pt>
                <c:pt idx="1728">
                  <c:v>5.3000000000000001E-5</c:v>
                </c:pt>
                <c:pt idx="1729">
                  <c:v>5.3000000000000001E-5</c:v>
                </c:pt>
                <c:pt idx="1730">
                  <c:v>5.3000000000000001E-5</c:v>
                </c:pt>
                <c:pt idx="1731">
                  <c:v>5.3000000000000001E-5</c:v>
                </c:pt>
                <c:pt idx="1732">
                  <c:v>5.3000000000000001E-5</c:v>
                </c:pt>
                <c:pt idx="1733">
                  <c:v>5.3000000000000001E-5</c:v>
                </c:pt>
                <c:pt idx="1734">
                  <c:v>5.3000000000000001E-5</c:v>
                </c:pt>
                <c:pt idx="1735">
                  <c:v>5.3000000000000001E-5</c:v>
                </c:pt>
                <c:pt idx="1736">
                  <c:v>5.3000000000000001E-5</c:v>
                </c:pt>
                <c:pt idx="1737">
                  <c:v>5.3000000000000001E-5</c:v>
                </c:pt>
                <c:pt idx="1738">
                  <c:v>5.3000000000000001E-5</c:v>
                </c:pt>
                <c:pt idx="1739">
                  <c:v>5.3000000000000001E-5</c:v>
                </c:pt>
                <c:pt idx="1740">
                  <c:v>5.3000000000000001E-5</c:v>
                </c:pt>
                <c:pt idx="1741">
                  <c:v>5.3000000000000001E-5</c:v>
                </c:pt>
                <c:pt idx="1742">
                  <c:v>5.3000000000000001E-5</c:v>
                </c:pt>
                <c:pt idx="1743">
                  <c:v>5.3000000000000001E-5</c:v>
                </c:pt>
                <c:pt idx="1744">
                  <c:v>5.3000000000000001E-5</c:v>
                </c:pt>
                <c:pt idx="1745">
                  <c:v>5.3000000000000001E-5</c:v>
                </c:pt>
                <c:pt idx="1746">
                  <c:v>5.3000000000000001E-5</c:v>
                </c:pt>
                <c:pt idx="1747">
                  <c:v>5.3000000000000001E-5</c:v>
                </c:pt>
                <c:pt idx="1748">
                  <c:v>5.3000000000000001E-5</c:v>
                </c:pt>
                <c:pt idx="1749">
                  <c:v>5.3000000000000001E-5</c:v>
                </c:pt>
                <c:pt idx="1750">
                  <c:v>5.3999999999999998E-5</c:v>
                </c:pt>
                <c:pt idx="1751">
                  <c:v>5.3999999999999998E-5</c:v>
                </c:pt>
                <c:pt idx="1752">
                  <c:v>5.3999999999999998E-5</c:v>
                </c:pt>
                <c:pt idx="1753">
                  <c:v>5.3999999999999998E-5</c:v>
                </c:pt>
                <c:pt idx="1754">
                  <c:v>5.3999999999999998E-5</c:v>
                </c:pt>
                <c:pt idx="1755">
                  <c:v>5.3999999999999998E-5</c:v>
                </c:pt>
                <c:pt idx="1756">
                  <c:v>5.3999999999999998E-5</c:v>
                </c:pt>
                <c:pt idx="1757">
                  <c:v>5.3999999999999998E-5</c:v>
                </c:pt>
                <c:pt idx="1758">
                  <c:v>5.3999999999999998E-5</c:v>
                </c:pt>
                <c:pt idx="1759">
                  <c:v>5.3999999999999998E-5</c:v>
                </c:pt>
                <c:pt idx="1760">
                  <c:v>5.3999999999999998E-5</c:v>
                </c:pt>
                <c:pt idx="1761">
                  <c:v>5.3999999999999998E-5</c:v>
                </c:pt>
                <c:pt idx="1762">
                  <c:v>5.3999999999999998E-5</c:v>
                </c:pt>
                <c:pt idx="1763">
                  <c:v>5.3999999999999998E-5</c:v>
                </c:pt>
                <c:pt idx="1764">
                  <c:v>5.3999999999999998E-5</c:v>
                </c:pt>
                <c:pt idx="1765">
                  <c:v>5.3999999999999998E-5</c:v>
                </c:pt>
                <c:pt idx="1766">
                  <c:v>5.3999999999999998E-5</c:v>
                </c:pt>
                <c:pt idx="1767">
                  <c:v>5.3999999999999998E-5</c:v>
                </c:pt>
                <c:pt idx="1768">
                  <c:v>5.3999999999999998E-5</c:v>
                </c:pt>
                <c:pt idx="1769">
                  <c:v>5.3999999999999998E-5</c:v>
                </c:pt>
                <c:pt idx="1770">
                  <c:v>5.3999999999999998E-5</c:v>
                </c:pt>
                <c:pt idx="1771">
                  <c:v>5.3999999999999998E-5</c:v>
                </c:pt>
                <c:pt idx="1772">
                  <c:v>5.3999999999999998E-5</c:v>
                </c:pt>
                <c:pt idx="1773">
                  <c:v>5.3999999999999998E-5</c:v>
                </c:pt>
                <c:pt idx="1774">
                  <c:v>5.3999999999999998E-5</c:v>
                </c:pt>
                <c:pt idx="1775">
                  <c:v>5.5000000000000002E-5</c:v>
                </c:pt>
                <c:pt idx="1776">
                  <c:v>5.5000000000000002E-5</c:v>
                </c:pt>
                <c:pt idx="1777">
                  <c:v>5.5000000000000002E-5</c:v>
                </c:pt>
                <c:pt idx="1778">
                  <c:v>5.5000000000000002E-5</c:v>
                </c:pt>
                <c:pt idx="1779">
                  <c:v>5.5000000000000002E-5</c:v>
                </c:pt>
                <c:pt idx="1780">
                  <c:v>5.5000000000000002E-5</c:v>
                </c:pt>
                <c:pt idx="1781">
                  <c:v>5.5000000000000002E-5</c:v>
                </c:pt>
                <c:pt idx="1782">
                  <c:v>5.5000000000000002E-5</c:v>
                </c:pt>
                <c:pt idx="1783">
                  <c:v>5.5000000000000002E-5</c:v>
                </c:pt>
                <c:pt idx="1784">
                  <c:v>5.5000000000000002E-5</c:v>
                </c:pt>
                <c:pt idx="1785">
                  <c:v>5.5000000000000002E-5</c:v>
                </c:pt>
                <c:pt idx="1786">
                  <c:v>5.5000000000000002E-5</c:v>
                </c:pt>
                <c:pt idx="1787">
                  <c:v>5.5000000000000002E-5</c:v>
                </c:pt>
                <c:pt idx="1788">
                  <c:v>5.5000000000000002E-5</c:v>
                </c:pt>
                <c:pt idx="1789">
                  <c:v>5.5000000000000002E-5</c:v>
                </c:pt>
                <c:pt idx="1790">
                  <c:v>5.5000000000000002E-5</c:v>
                </c:pt>
                <c:pt idx="1791">
                  <c:v>5.5000000000000002E-5</c:v>
                </c:pt>
                <c:pt idx="1792">
                  <c:v>5.5000000000000002E-5</c:v>
                </c:pt>
                <c:pt idx="1793">
                  <c:v>5.5000000000000002E-5</c:v>
                </c:pt>
                <c:pt idx="1794">
                  <c:v>5.5000000000000002E-5</c:v>
                </c:pt>
                <c:pt idx="1795">
                  <c:v>5.5000000000000002E-5</c:v>
                </c:pt>
                <c:pt idx="1796">
                  <c:v>5.5000000000000002E-5</c:v>
                </c:pt>
                <c:pt idx="1797">
                  <c:v>5.5000000000000002E-5</c:v>
                </c:pt>
                <c:pt idx="1798">
                  <c:v>5.5000000000000002E-5</c:v>
                </c:pt>
                <c:pt idx="1799">
                  <c:v>5.5000000000000002E-5</c:v>
                </c:pt>
                <c:pt idx="1800">
                  <c:v>5.5999999999999999E-5</c:v>
                </c:pt>
                <c:pt idx="1801">
                  <c:v>5.5999999999999999E-5</c:v>
                </c:pt>
                <c:pt idx="1802">
                  <c:v>5.5999999999999999E-5</c:v>
                </c:pt>
                <c:pt idx="1803">
                  <c:v>5.5999999999999999E-5</c:v>
                </c:pt>
                <c:pt idx="1804">
                  <c:v>5.5999999999999999E-5</c:v>
                </c:pt>
                <c:pt idx="1805">
                  <c:v>5.5999999999999999E-5</c:v>
                </c:pt>
                <c:pt idx="1806">
                  <c:v>5.5999999999999999E-5</c:v>
                </c:pt>
                <c:pt idx="1807">
                  <c:v>5.5999999999999999E-5</c:v>
                </c:pt>
                <c:pt idx="1808">
                  <c:v>5.5999999999999999E-5</c:v>
                </c:pt>
                <c:pt idx="1809">
                  <c:v>5.5999999999999999E-5</c:v>
                </c:pt>
                <c:pt idx="1810">
                  <c:v>5.5999999999999999E-5</c:v>
                </c:pt>
                <c:pt idx="1811">
                  <c:v>5.5999999999999999E-5</c:v>
                </c:pt>
                <c:pt idx="1812">
                  <c:v>5.5999999999999999E-5</c:v>
                </c:pt>
                <c:pt idx="1813">
                  <c:v>5.5999999999999999E-5</c:v>
                </c:pt>
                <c:pt idx="1814">
                  <c:v>5.5999999999999999E-5</c:v>
                </c:pt>
                <c:pt idx="1815">
                  <c:v>5.5999999999999999E-5</c:v>
                </c:pt>
                <c:pt idx="1816">
                  <c:v>5.5999999999999999E-5</c:v>
                </c:pt>
                <c:pt idx="1817">
                  <c:v>5.5999999999999999E-5</c:v>
                </c:pt>
                <c:pt idx="1818">
                  <c:v>5.5999999999999999E-5</c:v>
                </c:pt>
                <c:pt idx="1819">
                  <c:v>5.5999999999999999E-5</c:v>
                </c:pt>
                <c:pt idx="1820">
                  <c:v>5.5999999999999999E-5</c:v>
                </c:pt>
                <c:pt idx="1821">
                  <c:v>5.5999999999999999E-5</c:v>
                </c:pt>
                <c:pt idx="1822">
                  <c:v>5.5999999999999999E-5</c:v>
                </c:pt>
                <c:pt idx="1823">
                  <c:v>5.5999999999999999E-5</c:v>
                </c:pt>
                <c:pt idx="1824">
                  <c:v>5.5999999999999999E-5</c:v>
                </c:pt>
                <c:pt idx="1825">
                  <c:v>5.7000000000000003E-5</c:v>
                </c:pt>
                <c:pt idx="1826">
                  <c:v>5.7000000000000003E-5</c:v>
                </c:pt>
                <c:pt idx="1827">
                  <c:v>5.7000000000000003E-5</c:v>
                </c:pt>
                <c:pt idx="1828">
                  <c:v>5.7000000000000003E-5</c:v>
                </c:pt>
                <c:pt idx="1829">
                  <c:v>5.7000000000000003E-5</c:v>
                </c:pt>
                <c:pt idx="1830">
                  <c:v>5.7000000000000003E-5</c:v>
                </c:pt>
                <c:pt idx="1831">
                  <c:v>5.7000000000000003E-5</c:v>
                </c:pt>
                <c:pt idx="1832">
                  <c:v>5.7000000000000003E-5</c:v>
                </c:pt>
                <c:pt idx="1833">
                  <c:v>5.7000000000000003E-5</c:v>
                </c:pt>
                <c:pt idx="1834">
                  <c:v>5.7000000000000003E-5</c:v>
                </c:pt>
                <c:pt idx="1835">
                  <c:v>5.7000000000000003E-5</c:v>
                </c:pt>
                <c:pt idx="1836">
                  <c:v>5.7000000000000003E-5</c:v>
                </c:pt>
                <c:pt idx="1837">
                  <c:v>5.7000000000000003E-5</c:v>
                </c:pt>
                <c:pt idx="1838">
                  <c:v>5.7000000000000003E-5</c:v>
                </c:pt>
                <c:pt idx="1839">
                  <c:v>5.7000000000000003E-5</c:v>
                </c:pt>
                <c:pt idx="1840">
                  <c:v>5.7000000000000003E-5</c:v>
                </c:pt>
                <c:pt idx="1841">
                  <c:v>5.7000000000000003E-5</c:v>
                </c:pt>
                <c:pt idx="1842">
                  <c:v>5.7000000000000003E-5</c:v>
                </c:pt>
                <c:pt idx="1843">
                  <c:v>5.7000000000000003E-5</c:v>
                </c:pt>
                <c:pt idx="1844">
                  <c:v>5.7000000000000003E-5</c:v>
                </c:pt>
                <c:pt idx="1845">
                  <c:v>5.7000000000000003E-5</c:v>
                </c:pt>
                <c:pt idx="1846">
                  <c:v>5.7000000000000003E-5</c:v>
                </c:pt>
                <c:pt idx="1847">
                  <c:v>5.7000000000000003E-5</c:v>
                </c:pt>
                <c:pt idx="1848">
                  <c:v>5.7000000000000003E-5</c:v>
                </c:pt>
                <c:pt idx="1849">
                  <c:v>5.7000000000000003E-5</c:v>
                </c:pt>
                <c:pt idx="1850">
                  <c:v>5.8E-5</c:v>
                </c:pt>
                <c:pt idx="1851">
                  <c:v>5.8E-5</c:v>
                </c:pt>
                <c:pt idx="1852">
                  <c:v>5.8E-5</c:v>
                </c:pt>
                <c:pt idx="1853">
                  <c:v>5.8E-5</c:v>
                </c:pt>
                <c:pt idx="1854">
                  <c:v>5.8E-5</c:v>
                </c:pt>
                <c:pt idx="1855">
                  <c:v>5.8E-5</c:v>
                </c:pt>
                <c:pt idx="1856">
                  <c:v>5.8E-5</c:v>
                </c:pt>
                <c:pt idx="1857">
                  <c:v>5.8E-5</c:v>
                </c:pt>
                <c:pt idx="1858">
                  <c:v>5.8E-5</c:v>
                </c:pt>
                <c:pt idx="1859">
                  <c:v>5.8E-5</c:v>
                </c:pt>
                <c:pt idx="1860">
                  <c:v>5.8E-5</c:v>
                </c:pt>
                <c:pt idx="1861">
                  <c:v>5.8E-5</c:v>
                </c:pt>
                <c:pt idx="1862">
                  <c:v>5.8E-5</c:v>
                </c:pt>
                <c:pt idx="1863">
                  <c:v>5.8E-5</c:v>
                </c:pt>
                <c:pt idx="1864">
                  <c:v>5.8E-5</c:v>
                </c:pt>
                <c:pt idx="1865">
                  <c:v>5.8E-5</c:v>
                </c:pt>
                <c:pt idx="1866">
                  <c:v>5.8E-5</c:v>
                </c:pt>
                <c:pt idx="1867">
                  <c:v>5.8E-5</c:v>
                </c:pt>
                <c:pt idx="1868">
                  <c:v>5.8E-5</c:v>
                </c:pt>
                <c:pt idx="1869">
                  <c:v>5.8E-5</c:v>
                </c:pt>
                <c:pt idx="1870">
                  <c:v>5.8E-5</c:v>
                </c:pt>
                <c:pt idx="1871">
                  <c:v>5.8E-5</c:v>
                </c:pt>
                <c:pt idx="1872">
                  <c:v>5.8E-5</c:v>
                </c:pt>
                <c:pt idx="1873">
                  <c:v>5.8E-5</c:v>
                </c:pt>
                <c:pt idx="1874">
                  <c:v>5.8E-5</c:v>
                </c:pt>
                <c:pt idx="1875">
                  <c:v>5.8999999999999998E-5</c:v>
                </c:pt>
                <c:pt idx="1876">
                  <c:v>5.8999999999999998E-5</c:v>
                </c:pt>
                <c:pt idx="1877">
                  <c:v>5.8999999999999998E-5</c:v>
                </c:pt>
                <c:pt idx="1878">
                  <c:v>5.8999999999999998E-5</c:v>
                </c:pt>
                <c:pt idx="1879">
                  <c:v>5.8999999999999998E-5</c:v>
                </c:pt>
                <c:pt idx="1880">
                  <c:v>5.8999999999999998E-5</c:v>
                </c:pt>
                <c:pt idx="1881">
                  <c:v>5.8999999999999998E-5</c:v>
                </c:pt>
                <c:pt idx="1882">
                  <c:v>5.8999999999999998E-5</c:v>
                </c:pt>
                <c:pt idx="1883">
                  <c:v>5.8999999999999998E-5</c:v>
                </c:pt>
                <c:pt idx="1884">
                  <c:v>5.8999999999999998E-5</c:v>
                </c:pt>
                <c:pt idx="1885">
                  <c:v>5.8999999999999998E-5</c:v>
                </c:pt>
                <c:pt idx="1886">
                  <c:v>5.8999999999999998E-5</c:v>
                </c:pt>
                <c:pt idx="1887">
                  <c:v>5.8999999999999998E-5</c:v>
                </c:pt>
                <c:pt idx="1888">
                  <c:v>5.8999999999999998E-5</c:v>
                </c:pt>
                <c:pt idx="1889">
                  <c:v>5.8999999999999998E-5</c:v>
                </c:pt>
                <c:pt idx="1890">
                  <c:v>5.8999999999999998E-5</c:v>
                </c:pt>
                <c:pt idx="1891">
                  <c:v>5.8999999999999998E-5</c:v>
                </c:pt>
                <c:pt idx="1892">
                  <c:v>5.8999999999999998E-5</c:v>
                </c:pt>
                <c:pt idx="1893">
                  <c:v>5.8999999999999998E-5</c:v>
                </c:pt>
                <c:pt idx="1894">
                  <c:v>5.8999999999999998E-5</c:v>
                </c:pt>
                <c:pt idx="1895">
                  <c:v>5.8999999999999998E-5</c:v>
                </c:pt>
                <c:pt idx="1896">
                  <c:v>5.8999999999999998E-5</c:v>
                </c:pt>
                <c:pt idx="1897">
                  <c:v>5.8999999999999998E-5</c:v>
                </c:pt>
                <c:pt idx="1898">
                  <c:v>5.8999999999999998E-5</c:v>
                </c:pt>
                <c:pt idx="1899">
                  <c:v>5.8999999999999998E-5</c:v>
                </c:pt>
                <c:pt idx="1900">
                  <c:v>6.0000000000000002E-5</c:v>
                </c:pt>
                <c:pt idx="1901">
                  <c:v>6.0000000000000002E-5</c:v>
                </c:pt>
                <c:pt idx="1902">
                  <c:v>6.0000000000000002E-5</c:v>
                </c:pt>
                <c:pt idx="1903">
                  <c:v>6.0000000000000002E-5</c:v>
                </c:pt>
                <c:pt idx="1904">
                  <c:v>6.0000000000000002E-5</c:v>
                </c:pt>
                <c:pt idx="1905">
                  <c:v>6.0000000000000002E-5</c:v>
                </c:pt>
                <c:pt idx="1906">
                  <c:v>6.0000000000000002E-5</c:v>
                </c:pt>
                <c:pt idx="1907">
                  <c:v>6.0000000000000002E-5</c:v>
                </c:pt>
                <c:pt idx="1908">
                  <c:v>6.0000000000000002E-5</c:v>
                </c:pt>
                <c:pt idx="1909">
                  <c:v>6.0000000000000002E-5</c:v>
                </c:pt>
                <c:pt idx="1910">
                  <c:v>6.0000000000000002E-5</c:v>
                </c:pt>
                <c:pt idx="1911">
                  <c:v>6.0000000000000002E-5</c:v>
                </c:pt>
                <c:pt idx="1912">
                  <c:v>6.0000000000000002E-5</c:v>
                </c:pt>
                <c:pt idx="1913">
                  <c:v>6.0000000000000002E-5</c:v>
                </c:pt>
                <c:pt idx="1914">
                  <c:v>6.0000000000000002E-5</c:v>
                </c:pt>
                <c:pt idx="1915">
                  <c:v>6.0000000000000002E-5</c:v>
                </c:pt>
                <c:pt idx="1916">
                  <c:v>6.0000000000000002E-5</c:v>
                </c:pt>
                <c:pt idx="1917">
                  <c:v>6.0000000000000002E-5</c:v>
                </c:pt>
                <c:pt idx="1918">
                  <c:v>6.0000000000000002E-5</c:v>
                </c:pt>
                <c:pt idx="1919">
                  <c:v>6.0000000000000002E-5</c:v>
                </c:pt>
                <c:pt idx="1920">
                  <c:v>6.0000000000000002E-5</c:v>
                </c:pt>
                <c:pt idx="1921">
                  <c:v>6.0000000000000002E-5</c:v>
                </c:pt>
                <c:pt idx="1922">
                  <c:v>6.0000000000000002E-5</c:v>
                </c:pt>
                <c:pt idx="1923">
                  <c:v>6.0000000000000002E-5</c:v>
                </c:pt>
                <c:pt idx="1924">
                  <c:v>6.0000000000000002E-5</c:v>
                </c:pt>
                <c:pt idx="1925">
                  <c:v>6.0999999999999999E-5</c:v>
                </c:pt>
                <c:pt idx="1926">
                  <c:v>6.0999999999999999E-5</c:v>
                </c:pt>
                <c:pt idx="1927">
                  <c:v>6.0999999999999999E-5</c:v>
                </c:pt>
                <c:pt idx="1928">
                  <c:v>6.0999999999999999E-5</c:v>
                </c:pt>
                <c:pt idx="1929">
                  <c:v>6.0999999999999999E-5</c:v>
                </c:pt>
                <c:pt idx="1930">
                  <c:v>6.0999999999999999E-5</c:v>
                </c:pt>
                <c:pt idx="1931">
                  <c:v>6.0999999999999999E-5</c:v>
                </c:pt>
                <c:pt idx="1932">
                  <c:v>6.0999999999999999E-5</c:v>
                </c:pt>
                <c:pt idx="1933">
                  <c:v>6.0999999999999999E-5</c:v>
                </c:pt>
                <c:pt idx="1934">
                  <c:v>6.0999999999999999E-5</c:v>
                </c:pt>
                <c:pt idx="1935">
                  <c:v>6.0999999999999999E-5</c:v>
                </c:pt>
                <c:pt idx="1936">
                  <c:v>6.0999999999999999E-5</c:v>
                </c:pt>
                <c:pt idx="1937">
                  <c:v>6.0999999999999999E-5</c:v>
                </c:pt>
                <c:pt idx="1938">
                  <c:v>6.0999999999999999E-5</c:v>
                </c:pt>
                <c:pt idx="1939">
                  <c:v>6.0999999999999999E-5</c:v>
                </c:pt>
                <c:pt idx="1940">
                  <c:v>6.0999999999999999E-5</c:v>
                </c:pt>
                <c:pt idx="1941">
                  <c:v>6.0999999999999999E-5</c:v>
                </c:pt>
                <c:pt idx="1942">
                  <c:v>6.0999999999999999E-5</c:v>
                </c:pt>
                <c:pt idx="1943">
                  <c:v>6.0999999999999999E-5</c:v>
                </c:pt>
                <c:pt idx="1944">
                  <c:v>6.0999999999999999E-5</c:v>
                </c:pt>
                <c:pt idx="1945">
                  <c:v>6.0999999999999999E-5</c:v>
                </c:pt>
                <c:pt idx="1946">
                  <c:v>6.0999999999999999E-5</c:v>
                </c:pt>
                <c:pt idx="1947">
                  <c:v>6.0999999999999999E-5</c:v>
                </c:pt>
                <c:pt idx="1948">
                  <c:v>6.0999999999999999E-5</c:v>
                </c:pt>
                <c:pt idx="1949">
                  <c:v>6.0999999999999999E-5</c:v>
                </c:pt>
                <c:pt idx="1950">
                  <c:v>6.2000000000000003E-5</c:v>
                </c:pt>
                <c:pt idx="1951">
                  <c:v>6.2000000000000003E-5</c:v>
                </c:pt>
                <c:pt idx="1952">
                  <c:v>6.2000000000000003E-5</c:v>
                </c:pt>
                <c:pt idx="1953">
                  <c:v>6.2000000000000003E-5</c:v>
                </c:pt>
                <c:pt idx="1954">
                  <c:v>6.2000000000000003E-5</c:v>
                </c:pt>
                <c:pt idx="1955">
                  <c:v>6.2000000000000003E-5</c:v>
                </c:pt>
                <c:pt idx="1956">
                  <c:v>6.2000000000000003E-5</c:v>
                </c:pt>
                <c:pt idx="1957">
                  <c:v>6.2000000000000003E-5</c:v>
                </c:pt>
                <c:pt idx="1958">
                  <c:v>6.2000000000000003E-5</c:v>
                </c:pt>
                <c:pt idx="1959">
                  <c:v>6.2000000000000003E-5</c:v>
                </c:pt>
                <c:pt idx="1960">
                  <c:v>6.2000000000000003E-5</c:v>
                </c:pt>
                <c:pt idx="1961">
                  <c:v>6.2000000000000003E-5</c:v>
                </c:pt>
                <c:pt idx="1962">
                  <c:v>6.2000000000000003E-5</c:v>
                </c:pt>
                <c:pt idx="1963">
                  <c:v>6.2000000000000003E-5</c:v>
                </c:pt>
                <c:pt idx="1964">
                  <c:v>6.2000000000000003E-5</c:v>
                </c:pt>
                <c:pt idx="1965">
                  <c:v>6.2000000000000003E-5</c:v>
                </c:pt>
                <c:pt idx="1966">
                  <c:v>6.2000000000000003E-5</c:v>
                </c:pt>
                <c:pt idx="1967">
                  <c:v>6.2000000000000003E-5</c:v>
                </c:pt>
                <c:pt idx="1968">
                  <c:v>6.2000000000000003E-5</c:v>
                </c:pt>
                <c:pt idx="1969">
                  <c:v>6.2000000000000003E-5</c:v>
                </c:pt>
                <c:pt idx="1970">
                  <c:v>6.2000000000000003E-5</c:v>
                </c:pt>
                <c:pt idx="1971">
                  <c:v>6.2000000000000003E-5</c:v>
                </c:pt>
                <c:pt idx="1972">
                  <c:v>6.2000000000000003E-5</c:v>
                </c:pt>
                <c:pt idx="1973">
                  <c:v>6.2000000000000003E-5</c:v>
                </c:pt>
                <c:pt idx="1974">
                  <c:v>6.2000000000000003E-5</c:v>
                </c:pt>
                <c:pt idx="1975">
                  <c:v>6.3E-5</c:v>
                </c:pt>
                <c:pt idx="1976">
                  <c:v>6.3E-5</c:v>
                </c:pt>
                <c:pt idx="1977">
                  <c:v>6.3E-5</c:v>
                </c:pt>
                <c:pt idx="1978">
                  <c:v>6.3E-5</c:v>
                </c:pt>
                <c:pt idx="1979">
                  <c:v>6.3E-5</c:v>
                </c:pt>
                <c:pt idx="1980">
                  <c:v>6.3E-5</c:v>
                </c:pt>
                <c:pt idx="1981">
                  <c:v>6.3E-5</c:v>
                </c:pt>
                <c:pt idx="1982">
                  <c:v>6.3E-5</c:v>
                </c:pt>
                <c:pt idx="1983">
                  <c:v>6.3E-5</c:v>
                </c:pt>
                <c:pt idx="1984">
                  <c:v>6.3E-5</c:v>
                </c:pt>
                <c:pt idx="1985">
                  <c:v>6.3E-5</c:v>
                </c:pt>
                <c:pt idx="1986">
                  <c:v>6.3E-5</c:v>
                </c:pt>
                <c:pt idx="1987">
                  <c:v>6.3E-5</c:v>
                </c:pt>
                <c:pt idx="1988">
                  <c:v>6.3E-5</c:v>
                </c:pt>
                <c:pt idx="1989">
                  <c:v>6.3E-5</c:v>
                </c:pt>
                <c:pt idx="1990">
                  <c:v>6.3E-5</c:v>
                </c:pt>
                <c:pt idx="1991">
                  <c:v>6.3E-5</c:v>
                </c:pt>
                <c:pt idx="1992">
                  <c:v>6.3E-5</c:v>
                </c:pt>
                <c:pt idx="1993">
                  <c:v>6.3E-5</c:v>
                </c:pt>
                <c:pt idx="1994">
                  <c:v>6.3E-5</c:v>
                </c:pt>
                <c:pt idx="1995">
                  <c:v>6.3E-5</c:v>
                </c:pt>
                <c:pt idx="1996">
                  <c:v>6.3E-5</c:v>
                </c:pt>
                <c:pt idx="1997">
                  <c:v>6.3E-5</c:v>
                </c:pt>
                <c:pt idx="1998">
                  <c:v>6.3E-5</c:v>
                </c:pt>
                <c:pt idx="1999">
                  <c:v>6.3E-5</c:v>
                </c:pt>
                <c:pt idx="2000">
                  <c:v>6.3999999999999997E-5</c:v>
                </c:pt>
                <c:pt idx="2001">
                  <c:v>6.3999999999999997E-5</c:v>
                </c:pt>
                <c:pt idx="2002">
                  <c:v>6.3999999999999997E-5</c:v>
                </c:pt>
                <c:pt idx="2003">
                  <c:v>6.3999999999999997E-5</c:v>
                </c:pt>
                <c:pt idx="2004">
                  <c:v>6.3999999999999997E-5</c:v>
                </c:pt>
                <c:pt idx="2005">
                  <c:v>6.3999999999999997E-5</c:v>
                </c:pt>
                <c:pt idx="2006">
                  <c:v>6.3999999999999997E-5</c:v>
                </c:pt>
                <c:pt idx="2007">
                  <c:v>6.3999999999999997E-5</c:v>
                </c:pt>
                <c:pt idx="2008">
                  <c:v>6.3999999999999997E-5</c:v>
                </c:pt>
                <c:pt idx="2009">
                  <c:v>6.3999999999999997E-5</c:v>
                </c:pt>
                <c:pt idx="2010">
                  <c:v>6.3999999999999997E-5</c:v>
                </c:pt>
                <c:pt idx="2011">
                  <c:v>6.3999999999999997E-5</c:v>
                </c:pt>
                <c:pt idx="2012">
                  <c:v>6.3999999999999997E-5</c:v>
                </c:pt>
                <c:pt idx="2013">
                  <c:v>6.3999999999999997E-5</c:v>
                </c:pt>
                <c:pt idx="2014">
                  <c:v>6.3999999999999997E-5</c:v>
                </c:pt>
                <c:pt idx="2015">
                  <c:v>6.3999999999999997E-5</c:v>
                </c:pt>
                <c:pt idx="2016">
                  <c:v>6.3999999999999997E-5</c:v>
                </c:pt>
                <c:pt idx="2017">
                  <c:v>6.3999999999999997E-5</c:v>
                </c:pt>
                <c:pt idx="2018">
                  <c:v>6.3999999999999997E-5</c:v>
                </c:pt>
                <c:pt idx="2019">
                  <c:v>6.3999999999999997E-5</c:v>
                </c:pt>
                <c:pt idx="2020">
                  <c:v>6.3999999999999997E-5</c:v>
                </c:pt>
                <c:pt idx="2021">
                  <c:v>6.3999999999999997E-5</c:v>
                </c:pt>
                <c:pt idx="2022">
                  <c:v>6.3999999999999997E-5</c:v>
                </c:pt>
                <c:pt idx="2023">
                  <c:v>6.3999999999999997E-5</c:v>
                </c:pt>
                <c:pt idx="2024">
                  <c:v>6.3999999999999997E-5</c:v>
                </c:pt>
                <c:pt idx="2025">
                  <c:v>6.4999999999999994E-5</c:v>
                </c:pt>
                <c:pt idx="2026">
                  <c:v>6.4999999999999994E-5</c:v>
                </c:pt>
                <c:pt idx="2027">
                  <c:v>6.4999999999999994E-5</c:v>
                </c:pt>
                <c:pt idx="2028">
                  <c:v>6.4999999999999994E-5</c:v>
                </c:pt>
                <c:pt idx="2029">
                  <c:v>6.4999999999999994E-5</c:v>
                </c:pt>
                <c:pt idx="2030">
                  <c:v>6.4999999999999994E-5</c:v>
                </c:pt>
                <c:pt idx="2031">
                  <c:v>6.4999999999999994E-5</c:v>
                </c:pt>
                <c:pt idx="2032">
                  <c:v>6.4999999999999994E-5</c:v>
                </c:pt>
                <c:pt idx="2033">
                  <c:v>6.4999999999999994E-5</c:v>
                </c:pt>
                <c:pt idx="2034">
                  <c:v>6.4999999999999994E-5</c:v>
                </c:pt>
                <c:pt idx="2035">
                  <c:v>6.4999999999999994E-5</c:v>
                </c:pt>
                <c:pt idx="2036">
                  <c:v>6.4999999999999994E-5</c:v>
                </c:pt>
                <c:pt idx="2037">
                  <c:v>6.4999999999999994E-5</c:v>
                </c:pt>
                <c:pt idx="2038">
                  <c:v>6.4999999999999994E-5</c:v>
                </c:pt>
                <c:pt idx="2039">
                  <c:v>6.4999999999999994E-5</c:v>
                </c:pt>
                <c:pt idx="2040">
                  <c:v>6.4999999999999994E-5</c:v>
                </c:pt>
                <c:pt idx="2041">
                  <c:v>6.4999999999999994E-5</c:v>
                </c:pt>
                <c:pt idx="2042">
                  <c:v>6.4999999999999994E-5</c:v>
                </c:pt>
                <c:pt idx="2043">
                  <c:v>6.4999999999999994E-5</c:v>
                </c:pt>
                <c:pt idx="2044">
                  <c:v>6.4999999999999994E-5</c:v>
                </c:pt>
                <c:pt idx="2045">
                  <c:v>6.4999999999999994E-5</c:v>
                </c:pt>
                <c:pt idx="2046">
                  <c:v>6.4999999999999994E-5</c:v>
                </c:pt>
                <c:pt idx="2047">
                  <c:v>6.4999999999999994E-5</c:v>
                </c:pt>
                <c:pt idx="2048">
                  <c:v>6.4999999999999994E-5</c:v>
                </c:pt>
                <c:pt idx="2049">
                  <c:v>6.4999999999999994E-5</c:v>
                </c:pt>
                <c:pt idx="2050">
                  <c:v>6.6000000000000005E-5</c:v>
                </c:pt>
                <c:pt idx="2051">
                  <c:v>6.6000000000000005E-5</c:v>
                </c:pt>
                <c:pt idx="2052">
                  <c:v>6.6000000000000005E-5</c:v>
                </c:pt>
                <c:pt idx="2053">
                  <c:v>6.6000000000000005E-5</c:v>
                </c:pt>
                <c:pt idx="2054">
                  <c:v>6.6000000000000005E-5</c:v>
                </c:pt>
                <c:pt idx="2055">
                  <c:v>6.6000000000000005E-5</c:v>
                </c:pt>
                <c:pt idx="2056">
                  <c:v>6.6000000000000005E-5</c:v>
                </c:pt>
                <c:pt idx="2057">
                  <c:v>6.6000000000000005E-5</c:v>
                </c:pt>
                <c:pt idx="2058">
                  <c:v>6.6000000000000005E-5</c:v>
                </c:pt>
                <c:pt idx="2059">
                  <c:v>6.6000000000000005E-5</c:v>
                </c:pt>
                <c:pt idx="2060">
                  <c:v>6.6000000000000005E-5</c:v>
                </c:pt>
                <c:pt idx="2061">
                  <c:v>6.6000000000000005E-5</c:v>
                </c:pt>
                <c:pt idx="2062">
                  <c:v>6.6000000000000005E-5</c:v>
                </c:pt>
                <c:pt idx="2063">
                  <c:v>6.6000000000000005E-5</c:v>
                </c:pt>
                <c:pt idx="2064">
                  <c:v>6.6000000000000005E-5</c:v>
                </c:pt>
                <c:pt idx="2065">
                  <c:v>6.6000000000000005E-5</c:v>
                </c:pt>
                <c:pt idx="2066">
                  <c:v>6.6000000000000005E-5</c:v>
                </c:pt>
                <c:pt idx="2067">
                  <c:v>6.6000000000000005E-5</c:v>
                </c:pt>
                <c:pt idx="2068">
                  <c:v>6.6000000000000005E-5</c:v>
                </c:pt>
                <c:pt idx="2069">
                  <c:v>6.6000000000000005E-5</c:v>
                </c:pt>
                <c:pt idx="2070">
                  <c:v>6.6000000000000005E-5</c:v>
                </c:pt>
                <c:pt idx="2071">
                  <c:v>6.6000000000000005E-5</c:v>
                </c:pt>
                <c:pt idx="2072">
                  <c:v>6.6000000000000005E-5</c:v>
                </c:pt>
                <c:pt idx="2073">
                  <c:v>6.6000000000000005E-5</c:v>
                </c:pt>
                <c:pt idx="2074">
                  <c:v>6.6000000000000005E-5</c:v>
                </c:pt>
                <c:pt idx="2075">
                  <c:v>6.7000000000000002E-5</c:v>
                </c:pt>
                <c:pt idx="2076">
                  <c:v>6.7000000000000002E-5</c:v>
                </c:pt>
                <c:pt idx="2077">
                  <c:v>6.7000000000000002E-5</c:v>
                </c:pt>
                <c:pt idx="2078">
                  <c:v>6.7000000000000002E-5</c:v>
                </c:pt>
                <c:pt idx="2079">
                  <c:v>6.7000000000000002E-5</c:v>
                </c:pt>
                <c:pt idx="2080">
                  <c:v>6.7000000000000002E-5</c:v>
                </c:pt>
                <c:pt idx="2081">
                  <c:v>6.7000000000000002E-5</c:v>
                </c:pt>
                <c:pt idx="2082">
                  <c:v>6.7000000000000002E-5</c:v>
                </c:pt>
                <c:pt idx="2083">
                  <c:v>6.7000000000000002E-5</c:v>
                </c:pt>
                <c:pt idx="2084">
                  <c:v>6.7000000000000002E-5</c:v>
                </c:pt>
                <c:pt idx="2085">
                  <c:v>6.7000000000000002E-5</c:v>
                </c:pt>
                <c:pt idx="2086">
                  <c:v>6.7000000000000002E-5</c:v>
                </c:pt>
                <c:pt idx="2087">
                  <c:v>6.7000000000000002E-5</c:v>
                </c:pt>
                <c:pt idx="2088">
                  <c:v>6.7000000000000002E-5</c:v>
                </c:pt>
                <c:pt idx="2089">
                  <c:v>6.7000000000000002E-5</c:v>
                </c:pt>
                <c:pt idx="2090">
                  <c:v>6.7000000000000002E-5</c:v>
                </c:pt>
                <c:pt idx="2091">
                  <c:v>6.7000000000000002E-5</c:v>
                </c:pt>
                <c:pt idx="2092">
                  <c:v>6.7000000000000002E-5</c:v>
                </c:pt>
                <c:pt idx="2093">
                  <c:v>6.7000000000000002E-5</c:v>
                </c:pt>
                <c:pt idx="2094">
                  <c:v>6.7000000000000002E-5</c:v>
                </c:pt>
                <c:pt idx="2095">
                  <c:v>6.7000000000000002E-5</c:v>
                </c:pt>
                <c:pt idx="2096">
                  <c:v>6.7000000000000002E-5</c:v>
                </c:pt>
                <c:pt idx="2097">
                  <c:v>6.7000000000000002E-5</c:v>
                </c:pt>
                <c:pt idx="2098">
                  <c:v>6.7000000000000002E-5</c:v>
                </c:pt>
                <c:pt idx="2099">
                  <c:v>6.7000000000000002E-5</c:v>
                </c:pt>
                <c:pt idx="2100">
                  <c:v>6.7999999999999999E-5</c:v>
                </c:pt>
                <c:pt idx="2101">
                  <c:v>6.7999999999999999E-5</c:v>
                </c:pt>
                <c:pt idx="2102">
                  <c:v>6.7999999999999999E-5</c:v>
                </c:pt>
                <c:pt idx="2103">
                  <c:v>6.7999999999999999E-5</c:v>
                </c:pt>
                <c:pt idx="2104">
                  <c:v>6.7999999999999999E-5</c:v>
                </c:pt>
                <c:pt idx="2105">
                  <c:v>6.7999999999999999E-5</c:v>
                </c:pt>
                <c:pt idx="2106">
                  <c:v>6.7999999999999999E-5</c:v>
                </c:pt>
                <c:pt idx="2107">
                  <c:v>6.7999999999999999E-5</c:v>
                </c:pt>
                <c:pt idx="2108">
                  <c:v>6.7999999999999999E-5</c:v>
                </c:pt>
                <c:pt idx="2109">
                  <c:v>6.7999999999999999E-5</c:v>
                </c:pt>
                <c:pt idx="2110">
                  <c:v>6.7999999999999999E-5</c:v>
                </c:pt>
                <c:pt idx="2111">
                  <c:v>6.7999999999999999E-5</c:v>
                </c:pt>
                <c:pt idx="2112">
                  <c:v>6.7999999999999999E-5</c:v>
                </c:pt>
                <c:pt idx="2113">
                  <c:v>6.7999999999999999E-5</c:v>
                </c:pt>
                <c:pt idx="2114">
                  <c:v>6.7999999999999999E-5</c:v>
                </c:pt>
                <c:pt idx="2115">
                  <c:v>6.7999999999999999E-5</c:v>
                </c:pt>
                <c:pt idx="2116">
                  <c:v>6.7999999999999999E-5</c:v>
                </c:pt>
                <c:pt idx="2117">
                  <c:v>6.7999999999999999E-5</c:v>
                </c:pt>
                <c:pt idx="2118">
                  <c:v>6.7999999999999999E-5</c:v>
                </c:pt>
                <c:pt idx="2119">
                  <c:v>6.7999999999999999E-5</c:v>
                </c:pt>
                <c:pt idx="2120">
                  <c:v>6.7999999999999999E-5</c:v>
                </c:pt>
                <c:pt idx="2121">
                  <c:v>6.7999999999999999E-5</c:v>
                </c:pt>
                <c:pt idx="2122">
                  <c:v>6.7999999999999999E-5</c:v>
                </c:pt>
                <c:pt idx="2123">
                  <c:v>6.7999999999999999E-5</c:v>
                </c:pt>
                <c:pt idx="2124">
                  <c:v>6.7999999999999999E-5</c:v>
                </c:pt>
                <c:pt idx="2125">
                  <c:v>6.8999999999999997E-5</c:v>
                </c:pt>
                <c:pt idx="2126">
                  <c:v>6.8999999999999997E-5</c:v>
                </c:pt>
                <c:pt idx="2127">
                  <c:v>6.8999999999999997E-5</c:v>
                </c:pt>
                <c:pt idx="2128">
                  <c:v>6.8999999999999997E-5</c:v>
                </c:pt>
                <c:pt idx="2129">
                  <c:v>6.8999999999999997E-5</c:v>
                </c:pt>
                <c:pt idx="2130">
                  <c:v>6.8999999999999997E-5</c:v>
                </c:pt>
                <c:pt idx="2131">
                  <c:v>6.8999999999999997E-5</c:v>
                </c:pt>
                <c:pt idx="2132">
                  <c:v>6.8999999999999997E-5</c:v>
                </c:pt>
                <c:pt idx="2133">
                  <c:v>6.8999999999999997E-5</c:v>
                </c:pt>
                <c:pt idx="2134">
                  <c:v>6.8999999999999997E-5</c:v>
                </c:pt>
                <c:pt idx="2135">
                  <c:v>6.8999999999999997E-5</c:v>
                </c:pt>
                <c:pt idx="2136">
                  <c:v>6.8999999999999997E-5</c:v>
                </c:pt>
                <c:pt idx="2137">
                  <c:v>6.8999999999999997E-5</c:v>
                </c:pt>
                <c:pt idx="2138">
                  <c:v>6.8999999999999997E-5</c:v>
                </c:pt>
                <c:pt idx="2139">
                  <c:v>6.8999999999999997E-5</c:v>
                </c:pt>
                <c:pt idx="2140">
                  <c:v>6.8999999999999997E-5</c:v>
                </c:pt>
                <c:pt idx="2141">
                  <c:v>6.8999999999999997E-5</c:v>
                </c:pt>
                <c:pt idx="2142">
                  <c:v>6.8999999999999997E-5</c:v>
                </c:pt>
                <c:pt idx="2143">
                  <c:v>6.8999999999999997E-5</c:v>
                </c:pt>
                <c:pt idx="2144">
                  <c:v>6.8999999999999997E-5</c:v>
                </c:pt>
                <c:pt idx="2145">
                  <c:v>6.8999999999999997E-5</c:v>
                </c:pt>
                <c:pt idx="2146">
                  <c:v>6.8999999999999997E-5</c:v>
                </c:pt>
                <c:pt idx="2147">
                  <c:v>6.8999999999999997E-5</c:v>
                </c:pt>
                <c:pt idx="2148">
                  <c:v>6.8999999999999997E-5</c:v>
                </c:pt>
                <c:pt idx="2149">
                  <c:v>6.8999999999999997E-5</c:v>
                </c:pt>
                <c:pt idx="2150">
                  <c:v>6.9999999999999994E-5</c:v>
                </c:pt>
                <c:pt idx="2151">
                  <c:v>6.9999999999999994E-5</c:v>
                </c:pt>
                <c:pt idx="2152">
                  <c:v>6.9999999999999994E-5</c:v>
                </c:pt>
                <c:pt idx="2153">
                  <c:v>6.9999999999999994E-5</c:v>
                </c:pt>
                <c:pt idx="2154">
                  <c:v>6.9999999999999994E-5</c:v>
                </c:pt>
                <c:pt idx="2155">
                  <c:v>6.9999999999999994E-5</c:v>
                </c:pt>
                <c:pt idx="2156">
                  <c:v>6.9999999999999994E-5</c:v>
                </c:pt>
                <c:pt idx="2157">
                  <c:v>6.9999999999999994E-5</c:v>
                </c:pt>
                <c:pt idx="2158">
                  <c:v>6.9999999999999994E-5</c:v>
                </c:pt>
                <c:pt idx="2159">
                  <c:v>6.9999999999999994E-5</c:v>
                </c:pt>
                <c:pt idx="2160">
                  <c:v>6.9999999999999994E-5</c:v>
                </c:pt>
                <c:pt idx="2161">
                  <c:v>6.9999999999999994E-5</c:v>
                </c:pt>
                <c:pt idx="2162">
                  <c:v>6.9999999999999994E-5</c:v>
                </c:pt>
                <c:pt idx="2163">
                  <c:v>6.9999999999999994E-5</c:v>
                </c:pt>
                <c:pt idx="2164">
                  <c:v>6.9999999999999994E-5</c:v>
                </c:pt>
                <c:pt idx="2165">
                  <c:v>6.9999999999999994E-5</c:v>
                </c:pt>
                <c:pt idx="2166">
                  <c:v>6.9999999999999994E-5</c:v>
                </c:pt>
                <c:pt idx="2167">
                  <c:v>6.9999999999999994E-5</c:v>
                </c:pt>
                <c:pt idx="2168">
                  <c:v>6.9999999999999994E-5</c:v>
                </c:pt>
                <c:pt idx="2169">
                  <c:v>6.9999999999999994E-5</c:v>
                </c:pt>
                <c:pt idx="2170">
                  <c:v>6.9999999999999994E-5</c:v>
                </c:pt>
                <c:pt idx="2171">
                  <c:v>6.9999999999999994E-5</c:v>
                </c:pt>
                <c:pt idx="2172">
                  <c:v>6.9999999999999994E-5</c:v>
                </c:pt>
                <c:pt idx="2173">
                  <c:v>6.9999999999999994E-5</c:v>
                </c:pt>
                <c:pt idx="2174">
                  <c:v>6.9999999999999994E-5</c:v>
                </c:pt>
                <c:pt idx="2175">
                  <c:v>7.1000000000000005E-5</c:v>
                </c:pt>
                <c:pt idx="2176">
                  <c:v>7.1000000000000005E-5</c:v>
                </c:pt>
                <c:pt idx="2177">
                  <c:v>7.1000000000000005E-5</c:v>
                </c:pt>
                <c:pt idx="2178">
                  <c:v>7.1000000000000005E-5</c:v>
                </c:pt>
                <c:pt idx="2179">
                  <c:v>7.1000000000000005E-5</c:v>
                </c:pt>
                <c:pt idx="2180">
                  <c:v>7.1000000000000005E-5</c:v>
                </c:pt>
                <c:pt idx="2181">
                  <c:v>7.1000000000000005E-5</c:v>
                </c:pt>
                <c:pt idx="2182">
                  <c:v>7.1000000000000005E-5</c:v>
                </c:pt>
                <c:pt idx="2183">
                  <c:v>7.1000000000000005E-5</c:v>
                </c:pt>
                <c:pt idx="2184">
                  <c:v>7.1000000000000005E-5</c:v>
                </c:pt>
                <c:pt idx="2185">
                  <c:v>7.1000000000000005E-5</c:v>
                </c:pt>
                <c:pt idx="2186">
                  <c:v>7.1000000000000005E-5</c:v>
                </c:pt>
                <c:pt idx="2187">
                  <c:v>7.1000000000000005E-5</c:v>
                </c:pt>
                <c:pt idx="2188">
                  <c:v>7.1000000000000005E-5</c:v>
                </c:pt>
                <c:pt idx="2189">
                  <c:v>7.1000000000000005E-5</c:v>
                </c:pt>
                <c:pt idx="2190">
                  <c:v>7.1000000000000005E-5</c:v>
                </c:pt>
                <c:pt idx="2191">
                  <c:v>7.1000000000000005E-5</c:v>
                </c:pt>
                <c:pt idx="2192">
                  <c:v>7.1000000000000005E-5</c:v>
                </c:pt>
                <c:pt idx="2193">
                  <c:v>7.1000000000000005E-5</c:v>
                </c:pt>
                <c:pt idx="2194">
                  <c:v>7.1000000000000005E-5</c:v>
                </c:pt>
                <c:pt idx="2195">
                  <c:v>7.1000000000000005E-5</c:v>
                </c:pt>
                <c:pt idx="2196">
                  <c:v>7.1000000000000005E-5</c:v>
                </c:pt>
                <c:pt idx="2197">
                  <c:v>7.1000000000000005E-5</c:v>
                </c:pt>
                <c:pt idx="2198">
                  <c:v>7.1000000000000005E-5</c:v>
                </c:pt>
                <c:pt idx="2199">
                  <c:v>7.1000000000000005E-5</c:v>
                </c:pt>
                <c:pt idx="2200">
                  <c:v>7.2000000000000002E-5</c:v>
                </c:pt>
                <c:pt idx="2201">
                  <c:v>7.2000000000000002E-5</c:v>
                </c:pt>
                <c:pt idx="2202">
                  <c:v>7.2000000000000002E-5</c:v>
                </c:pt>
                <c:pt idx="2203">
                  <c:v>7.2000000000000002E-5</c:v>
                </c:pt>
                <c:pt idx="2204">
                  <c:v>7.2000000000000002E-5</c:v>
                </c:pt>
                <c:pt idx="2205">
                  <c:v>7.2000000000000002E-5</c:v>
                </c:pt>
                <c:pt idx="2206">
                  <c:v>7.2000000000000002E-5</c:v>
                </c:pt>
                <c:pt idx="2207">
                  <c:v>7.2000000000000002E-5</c:v>
                </c:pt>
                <c:pt idx="2208">
                  <c:v>7.2000000000000002E-5</c:v>
                </c:pt>
                <c:pt idx="2209">
                  <c:v>7.2000000000000002E-5</c:v>
                </c:pt>
                <c:pt idx="2210">
                  <c:v>7.2000000000000002E-5</c:v>
                </c:pt>
                <c:pt idx="2211">
                  <c:v>7.2000000000000002E-5</c:v>
                </c:pt>
                <c:pt idx="2212">
                  <c:v>7.2000000000000002E-5</c:v>
                </c:pt>
                <c:pt idx="2213">
                  <c:v>7.2000000000000002E-5</c:v>
                </c:pt>
                <c:pt idx="2214">
                  <c:v>7.2000000000000002E-5</c:v>
                </c:pt>
                <c:pt idx="2215">
                  <c:v>7.2000000000000002E-5</c:v>
                </c:pt>
                <c:pt idx="2216">
                  <c:v>7.2000000000000002E-5</c:v>
                </c:pt>
                <c:pt idx="2217">
                  <c:v>7.2000000000000002E-5</c:v>
                </c:pt>
                <c:pt idx="2218">
                  <c:v>7.2000000000000002E-5</c:v>
                </c:pt>
                <c:pt idx="2219">
                  <c:v>7.2000000000000002E-5</c:v>
                </c:pt>
                <c:pt idx="2220">
                  <c:v>7.2000000000000002E-5</c:v>
                </c:pt>
                <c:pt idx="2221">
                  <c:v>7.2000000000000002E-5</c:v>
                </c:pt>
                <c:pt idx="2222">
                  <c:v>7.2000000000000002E-5</c:v>
                </c:pt>
                <c:pt idx="2223">
                  <c:v>7.2000000000000002E-5</c:v>
                </c:pt>
                <c:pt idx="2224">
                  <c:v>7.2000000000000002E-5</c:v>
                </c:pt>
                <c:pt idx="2225">
                  <c:v>7.2999999999999999E-5</c:v>
                </c:pt>
                <c:pt idx="2226">
                  <c:v>7.2999999999999999E-5</c:v>
                </c:pt>
                <c:pt idx="2227">
                  <c:v>7.2999999999999999E-5</c:v>
                </c:pt>
                <c:pt idx="2228">
                  <c:v>7.2999999999999999E-5</c:v>
                </c:pt>
                <c:pt idx="2229">
                  <c:v>7.2999999999999999E-5</c:v>
                </c:pt>
                <c:pt idx="2230">
                  <c:v>7.2999999999999999E-5</c:v>
                </c:pt>
                <c:pt idx="2231">
                  <c:v>7.2999999999999999E-5</c:v>
                </c:pt>
                <c:pt idx="2232">
                  <c:v>7.2999999999999999E-5</c:v>
                </c:pt>
                <c:pt idx="2233">
                  <c:v>7.2999999999999999E-5</c:v>
                </c:pt>
                <c:pt idx="2234">
                  <c:v>7.2999999999999999E-5</c:v>
                </c:pt>
                <c:pt idx="2235">
                  <c:v>7.2999999999999999E-5</c:v>
                </c:pt>
                <c:pt idx="2236">
                  <c:v>7.2999999999999999E-5</c:v>
                </c:pt>
                <c:pt idx="2237">
                  <c:v>7.2999999999999999E-5</c:v>
                </c:pt>
                <c:pt idx="2238">
                  <c:v>7.2999999999999999E-5</c:v>
                </c:pt>
                <c:pt idx="2239">
                  <c:v>7.2999999999999999E-5</c:v>
                </c:pt>
                <c:pt idx="2240">
                  <c:v>7.2999999999999999E-5</c:v>
                </c:pt>
                <c:pt idx="2241">
                  <c:v>7.2999999999999999E-5</c:v>
                </c:pt>
                <c:pt idx="2242">
                  <c:v>7.2999999999999999E-5</c:v>
                </c:pt>
                <c:pt idx="2243">
                  <c:v>7.2999999999999999E-5</c:v>
                </c:pt>
                <c:pt idx="2244">
                  <c:v>7.2999999999999999E-5</c:v>
                </c:pt>
                <c:pt idx="2245">
                  <c:v>7.2999999999999999E-5</c:v>
                </c:pt>
                <c:pt idx="2246">
                  <c:v>7.2999999999999999E-5</c:v>
                </c:pt>
                <c:pt idx="2247">
                  <c:v>7.2999999999999999E-5</c:v>
                </c:pt>
                <c:pt idx="2248">
                  <c:v>7.2999999999999999E-5</c:v>
                </c:pt>
                <c:pt idx="2249">
                  <c:v>7.2999999999999999E-5</c:v>
                </c:pt>
                <c:pt idx="2250">
                  <c:v>7.3999999999999996E-5</c:v>
                </c:pt>
                <c:pt idx="2251">
                  <c:v>7.3999999999999996E-5</c:v>
                </c:pt>
                <c:pt idx="2252">
                  <c:v>7.3999999999999996E-5</c:v>
                </c:pt>
                <c:pt idx="2253">
                  <c:v>7.3999999999999996E-5</c:v>
                </c:pt>
                <c:pt idx="2254">
                  <c:v>7.3999999999999996E-5</c:v>
                </c:pt>
                <c:pt idx="2255">
                  <c:v>7.3999999999999996E-5</c:v>
                </c:pt>
                <c:pt idx="2256">
                  <c:v>7.3999999999999996E-5</c:v>
                </c:pt>
                <c:pt idx="2257">
                  <c:v>7.3999999999999996E-5</c:v>
                </c:pt>
                <c:pt idx="2258">
                  <c:v>7.3999999999999996E-5</c:v>
                </c:pt>
                <c:pt idx="2259">
                  <c:v>7.3999999999999996E-5</c:v>
                </c:pt>
                <c:pt idx="2260">
                  <c:v>7.3999999999999996E-5</c:v>
                </c:pt>
                <c:pt idx="2261">
                  <c:v>7.3999999999999996E-5</c:v>
                </c:pt>
                <c:pt idx="2262">
                  <c:v>7.3999999999999996E-5</c:v>
                </c:pt>
                <c:pt idx="2263">
                  <c:v>7.3999999999999996E-5</c:v>
                </c:pt>
                <c:pt idx="2264">
                  <c:v>7.3999999999999996E-5</c:v>
                </c:pt>
                <c:pt idx="2265">
                  <c:v>7.3999999999999996E-5</c:v>
                </c:pt>
                <c:pt idx="2266">
                  <c:v>7.3999999999999996E-5</c:v>
                </c:pt>
                <c:pt idx="2267">
                  <c:v>7.3999999999999996E-5</c:v>
                </c:pt>
                <c:pt idx="2268">
                  <c:v>7.3999999999999996E-5</c:v>
                </c:pt>
                <c:pt idx="2269">
                  <c:v>7.3999999999999996E-5</c:v>
                </c:pt>
                <c:pt idx="2270">
                  <c:v>7.3999999999999996E-5</c:v>
                </c:pt>
                <c:pt idx="2271">
                  <c:v>7.3999999999999996E-5</c:v>
                </c:pt>
                <c:pt idx="2272">
                  <c:v>7.3999999999999996E-5</c:v>
                </c:pt>
                <c:pt idx="2273">
                  <c:v>7.3999999999999996E-5</c:v>
                </c:pt>
                <c:pt idx="2274">
                  <c:v>7.3999999999999996E-5</c:v>
                </c:pt>
                <c:pt idx="2275">
                  <c:v>7.4999999999999993E-5</c:v>
                </c:pt>
                <c:pt idx="2276">
                  <c:v>7.4999999999999993E-5</c:v>
                </c:pt>
                <c:pt idx="2277">
                  <c:v>7.4999999999999993E-5</c:v>
                </c:pt>
                <c:pt idx="2278">
                  <c:v>7.4999999999999993E-5</c:v>
                </c:pt>
                <c:pt idx="2279">
                  <c:v>7.4999999999999993E-5</c:v>
                </c:pt>
                <c:pt idx="2280">
                  <c:v>7.4999999999999993E-5</c:v>
                </c:pt>
                <c:pt idx="2281">
                  <c:v>7.4999999999999993E-5</c:v>
                </c:pt>
                <c:pt idx="2282">
                  <c:v>7.4999999999999993E-5</c:v>
                </c:pt>
                <c:pt idx="2283">
                  <c:v>7.4999999999999993E-5</c:v>
                </c:pt>
                <c:pt idx="2284">
                  <c:v>7.4999999999999993E-5</c:v>
                </c:pt>
                <c:pt idx="2285">
                  <c:v>7.4999999999999993E-5</c:v>
                </c:pt>
                <c:pt idx="2286">
                  <c:v>7.4999999999999993E-5</c:v>
                </c:pt>
                <c:pt idx="2287">
                  <c:v>7.4999999999999993E-5</c:v>
                </c:pt>
                <c:pt idx="2288">
                  <c:v>7.4999999999999993E-5</c:v>
                </c:pt>
                <c:pt idx="2289">
                  <c:v>7.4999999999999993E-5</c:v>
                </c:pt>
                <c:pt idx="2290">
                  <c:v>7.4999999999999993E-5</c:v>
                </c:pt>
                <c:pt idx="2291">
                  <c:v>7.4999999999999993E-5</c:v>
                </c:pt>
                <c:pt idx="2292">
                  <c:v>7.4999999999999993E-5</c:v>
                </c:pt>
                <c:pt idx="2293">
                  <c:v>7.4999999999999993E-5</c:v>
                </c:pt>
                <c:pt idx="2294">
                  <c:v>7.4999999999999993E-5</c:v>
                </c:pt>
                <c:pt idx="2295">
                  <c:v>7.4999999999999993E-5</c:v>
                </c:pt>
                <c:pt idx="2296">
                  <c:v>7.4999999999999993E-5</c:v>
                </c:pt>
                <c:pt idx="2297">
                  <c:v>7.4999999999999993E-5</c:v>
                </c:pt>
                <c:pt idx="2298">
                  <c:v>7.4999999999999993E-5</c:v>
                </c:pt>
                <c:pt idx="2299">
                  <c:v>7.4999999999999993E-5</c:v>
                </c:pt>
                <c:pt idx="2300">
                  <c:v>7.6000000000000004E-5</c:v>
                </c:pt>
                <c:pt idx="2301">
                  <c:v>7.6000000000000004E-5</c:v>
                </c:pt>
                <c:pt idx="2302">
                  <c:v>7.6000000000000004E-5</c:v>
                </c:pt>
                <c:pt idx="2303">
                  <c:v>7.6000000000000004E-5</c:v>
                </c:pt>
                <c:pt idx="2304">
                  <c:v>7.6000000000000004E-5</c:v>
                </c:pt>
                <c:pt idx="2305">
                  <c:v>7.6000000000000004E-5</c:v>
                </c:pt>
                <c:pt idx="2306">
                  <c:v>7.6000000000000004E-5</c:v>
                </c:pt>
                <c:pt idx="2307">
                  <c:v>7.6000000000000004E-5</c:v>
                </c:pt>
                <c:pt idx="2308">
                  <c:v>7.6000000000000004E-5</c:v>
                </c:pt>
                <c:pt idx="2309">
                  <c:v>7.6000000000000004E-5</c:v>
                </c:pt>
                <c:pt idx="2310">
                  <c:v>7.6000000000000004E-5</c:v>
                </c:pt>
                <c:pt idx="2311">
                  <c:v>7.6000000000000004E-5</c:v>
                </c:pt>
                <c:pt idx="2312">
                  <c:v>7.6000000000000004E-5</c:v>
                </c:pt>
                <c:pt idx="2313">
                  <c:v>7.6000000000000004E-5</c:v>
                </c:pt>
                <c:pt idx="2314">
                  <c:v>7.6000000000000004E-5</c:v>
                </c:pt>
                <c:pt idx="2315">
                  <c:v>7.6000000000000004E-5</c:v>
                </c:pt>
                <c:pt idx="2316">
                  <c:v>7.6000000000000004E-5</c:v>
                </c:pt>
                <c:pt idx="2317">
                  <c:v>7.6000000000000004E-5</c:v>
                </c:pt>
                <c:pt idx="2318">
                  <c:v>7.6000000000000004E-5</c:v>
                </c:pt>
                <c:pt idx="2319">
                  <c:v>7.6000000000000004E-5</c:v>
                </c:pt>
                <c:pt idx="2320">
                  <c:v>7.6000000000000004E-5</c:v>
                </c:pt>
                <c:pt idx="2321">
                  <c:v>7.6000000000000004E-5</c:v>
                </c:pt>
                <c:pt idx="2322">
                  <c:v>7.6000000000000004E-5</c:v>
                </c:pt>
                <c:pt idx="2323">
                  <c:v>7.6000000000000004E-5</c:v>
                </c:pt>
                <c:pt idx="2324">
                  <c:v>7.6000000000000004E-5</c:v>
                </c:pt>
                <c:pt idx="2325">
                  <c:v>7.7000000000000001E-5</c:v>
                </c:pt>
                <c:pt idx="2326">
                  <c:v>7.7000000000000001E-5</c:v>
                </c:pt>
                <c:pt idx="2327">
                  <c:v>7.7000000000000001E-5</c:v>
                </c:pt>
                <c:pt idx="2328">
                  <c:v>7.7000000000000001E-5</c:v>
                </c:pt>
                <c:pt idx="2329">
                  <c:v>7.7000000000000001E-5</c:v>
                </c:pt>
                <c:pt idx="2330">
                  <c:v>7.7000000000000001E-5</c:v>
                </c:pt>
                <c:pt idx="2331">
                  <c:v>7.7000000000000001E-5</c:v>
                </c:pt>
                <c:pt idx="2332">
                  <c:v>7.7000000000000001E-5</c:v>
                </c:pt>
                <c:pt idx="2333">
                  <c:v>7.7000000000000001E-5</c:v>
                </c:pt>
                <c:pt idx="2334">
                  <c:v>7.7000000000000001E-5</c:v>
                </c:pt>
                <c:pt idx="2335">
                  <c:v>7.7000000000000001E-5</c:v>
                </c:pt>
                <c:pt idx="2336">
                  <c:v>7.7000000000000001E-5</c:v>
                </c:pt>
                <c:pt idx="2337">
                  <c:v>7.7000000000000001E-5</c:v>
                </c:pt>
                <c:pt idx="2338">
                  <c:v>7.7000000000000001E-5</c:v>
                </c:pt>
                <c:pt idx="2339">
                  <c:v>7.7000000000000001E-5</c:v>
                </c:pt>
                <c:pt idx="2340">
                  <c:v>7.7000000000000001E-5</c:v>
                </c:pt>
                <c:pt idx="2341">
                  <c:v>7.7000000000000001E-5</c:v>
                </c:pt>
                <c:pt idx="2342">
                  <c:v>7.7000000000000001E-5</c:v>
                </c:pt>
                <c:pt idx="2343">
                  <c:v>7.7000000000000001E-5</c:v>
                </c:pt>
                <c:pt idx="2344">
                  <c:v>7.7000000000000001E-5</c:v>
                </c:pt>
                <c:pt idx="2345">
                  <c:v>7.7000000000000001E-5</c:v>
                </c:pt>
                <c:pt idx="2346">
                  <c:v>7.7000000000000001E-5</c:v>
                </c:pt>
                <c:pt idx="2347">
                  <c:v>7.7000000000000001E-5</c:v>
                </c:pt>
                <c:pt idx="2348">
                  <c:v>7.7000000000000001E-5</c:v>
                </c:pt>
                <c:pt idx="2349">
                  <c:v>7.7000000000000001E-5</c:v>
                </c:pt>
                <c:pt idx="2350">
                  <c:v>7.7999999999999999E-5</c:v>
                </c:pt>
                <c:pt idx="2351">
                  <c:v>7.7999999999999999E-5</c:v>
                </c:pt>
                <c:pt idx="2352">
                  <c:v>7.7999999999999999E-5</c:v>
                </c:pt>
                <c:pt idx="2353">
                  <c:v>7.7999999999999999E-5</c:v>
                </c:pt>
                <c:pt idx="2354">
                  <c:v>7.7999999999999999E-5</c:v>
                </c:pt>
                <c:pt idx="2355">
                  <c:v>7.7999999999999999E-5</c:v>
                </c:pt>
                <c:pt idx="2356">
                  <c:v>7.7999999999999999E-5</c:v>
                </c:pt>
                <c:pt idx="2357">
                  <c:v>7.7999999999999999E-5</c:v>
                </c:pt>
                <c:pt idx="2358">
                  <c:v>7.7999999999999999E-5</c:v>
                </c:pt>
                <c:pt idx="2359">
                  <c:v>7.7999999999999999E-5</c:v>
                </c:pt>
                <c:pt idx="2360">
                  <c:v>7.7999999999999999E-5</c:v>
                </c:pt>
                <c:pt idx="2361">
                  <c:v>7.7999999999999999E-5</c:v>
                </c:pt>
                <c:pt idx="2362">
                  <c:v>7.7999999999999999E-5</c:v>
                </c:pt>
                <c:pt idx="2363">
                  <c:v>7.7999999999999999E-5</c:v>
                </c:pt>
                <c:pt idx="2364">
                  <c:v>7.7999999999999999E-5</c:v>
                </c:pt>
                <c:pt idx="2365">
                  <c:v>7.7999999999999999E-5</c:v>
                </c:pt>
                <c:pt idx="2366">
                  <c:v>7.7999999999999999E-5</c:v>
                </c:pt>
                <c:pt idx="2367">
                  <c:v>7.7999999999999999E-5</c:v>
                </c:pt>
                <c:pt idx="2368">
                  <c:v>7.7999999999999999E-5</c:v>
                </c:pt>
                <c:pt idx="2369">
                  <c:v>7.7999999999999999E-5</c:v>
                </c:pt>
                <c:pt idx="2370">
                  <c:v>7.7999999999999999E-5</c:v>
                </c:pt>
                <c:pt idx="2371">
                  <c:v>7.7999999999999999E-5</c:v>
                </c:pt>
                <c:pt idx="2372">
                  <c:v>7.7999999999999999E-5</c:v>
                </c:pt>
                <c:pt idx="2373">
                  <c:v>7.7999999999999999E-5</c:v>
                </c:pt>
                <c:pt idx="2374">
                  <c:v>7.7999999999999999E-5</c:v>
                </c:pt>
                <c:pt idx="2375">
                  <c:v>7.8999999999999996E-5</c:v>
                </c:pt>
                <c:pt idx="2376">
                  <c:v>7.8999999999999996E-5</c:v>
                </c:pt>
                <c:pt idx="2377">
                  <c:v>7.8999999999999996E-5</c:v>
                </c:pt>
                <c:pt idx="2378">
                  <c:v>7.8999999999999996E-5</c:v>
                </c:pt>
                <c:pt idx="2379">
                  <c:v>7.8999999999999996E-5</c:v>
                </c:pt>
                <c:pt idx="2380">
                  <c:v>7.8999999999999996E-5</c:v>
                </c:pt>
                <c:pt idx="2381">
                  <c:v>7.8999999999999996E-5</c:v>
                </c:pt>
                <c:pt idx="2382">
                  <c:v>7.8999999999999996E-5</c:v>
                </c:pt>
                <c:pt idx="2383">
                  <c:v>7.8999999999999996E-5</c:v>
                </c:pt>
                <c:pt idx="2384">
                  <c:v>7.8999999999999996E-5</c:v>
                </c:pt>
                <c:pt idx="2385">
                  <c:v>7.8999999999999996E-5</c:v>
                </c:pt>
                <c:pt idx="2386">
                  <c:v>7.8999999999999996E-5</c:v>
                </c:pt>
                <c:pt idx="2387">
                  <c:v>7.8999999999999996E-5</c:v>
                </c:pt>
                <c:pt idx="2388">
                  <c:v>7.8999999999999996E-5</c:v>
                </c:pt>
                <c:pt idx="2389">
                  <c:v>7.8999999999999996E-5</c:v>
                </c:pt>
                <c:pt idx="2390">
                  <c:v>7.8999999999999996E-5</c:v>
                </c:pt>
                <c:pt idx="2391">
                  <c:v>7.8999999999999996E-5</c:v>
                </c:pt>
                <c:pt idx="2392">
                  <c:v>7.8999999999999996E-5</c:v>
                </c:pt>
                <c:pt idx="2393">
                  <c:v>7.8999999999999996E-5</c:v>
                </c:pt>
                <c:pt idx="2394">
                  <c:v>7.8999999999999996E-5</c:v>
                </c:pt>
                <c:pt idx="2395">
                  <c:v>7.8999999999999996E-5</c:v>
                </c:pt>
                <c:pt idx="2396">
                  <c:v>7.8999999999999996E-5</c:v>
                </c:pt>
                <c:pt idx="2397">
                  <c:v>7.8999999999999996E-5</c:v>
                </c:pt>
                <c:pt idx="2398">
                  <c:v>7.8999999999999996E-5</c:v>
                </c:pt>
                <c:pt idx="2399">
                  <c:v>7.8999999999999996E-5</c:v>
                </c:pt>
                <c:pt idx="2400">
                  <c:v>8.0000000000000007E-5</c:v>
                </c:pt>
                <c:pt idx="2401">
                  <c:v>8.0000000000000007E-5</c:v>
                </c:pt>
                <c:pt idx="2402">
                  <c:v>8.0000000000000007E-5</c:v>
                </c:pt>
                <c:pt idx="2403">
                  <c:v>8.0000000000000007E-5</c:v>
                </c:pt>
                <c:pt idx="2404">
                  <c:v>8.0000000000000007E-5</c:v>
                </c:pt>
                <c:pt idx="2405">
                  <c:v>8.0000000000000007E-5</c:v>
                </c:pt>
                <c:pt idx="2406">
                  <c:v>8.0000000000000007E-5</c:v>
                </c:pt>
                <c:pt idx="2407">
                  <c:v>8.0000000000000007E-5</c:v>
                </c:pt>
                <c:pt idx="2408">
                  <c:v>8.0000000000000007E-5</c:v>
                </c:pt>
                <c:pt idx="2409">
                  <c:v>8.0000000000000007E-5</c:v>
                </c:pt>
                <c:pt idx="2410">
                  <c:v>8.0000000000000007E-5</c:v>
                </c:pt>
                <c:pt idx="2411">
                  <c:v>8.0000000000000007E-5</c:v>
                </c:pt>
                <c:pt idx="2412">
                  <c:v>8.0000000000000007E-5</c:v>
                </c:pt>
                <c:pt idx="2413">
                  <c:v>8.0000000000000007E-5</c:v>
                </c:pt>
                <c:pt idx="2414">
                  <c:v>8.0000000000000007E-5</c:v>
                </c:pt>
                <c:pt idx="2415">
                  <c:v>8.0000000000000007E-5</c:v>
                </c:pt>
                <c:pt idx="2416">
                  <c:v>8.0000000000000007E-5</c:v>
                </c:pt>
                <c:pt idx="2417">
                  <c:v>8.0000000000000007E-5</c:v>
                </c:pt>
                <c:pt idx="2418">
                  <c:v>8.0000000000000007E-5</c:v>
                </c:pt>
                <c:pt idx="2419">
                  <c:v>8.0000000000000007E-5</c:v>
                </c:pt>
                <c:pt idx="2420">
                  <c:v>8.0000000000000007E-5</c:v>
                </c:pt>
                <c:pt idx="2421">
                  <c:v>8.0000000000000007E-5</c:v>
                </c:pt>
                <c:pt idx="2422">
                  <c:v>8.0000000000000007E-5</c:v>
                </c:pt>
                <c:pt idx="2423">
                  <c:v>8.0000000000000007E-5</c:v>
                </c:pt>
                <c:pt idx="2424">
                  <c:v>8.0000000000000007E-5</c:v>
                </c:pt>
                <c:pt idx="2425">
                  <c:v>8.1000000000000004E-5</c:v>
                </c:pt>
                <c:pt idx="2426">
                  <c:v>8.1000000000000004E-5</c:v>
                </c:pt>
                <c:pt idx="2427">
                  <c:v>8.1000000000000004E-5</c:v>
                </c:pt>
                <c:pt idx="2428">
                  <c:v>8.1000000000000004E-5</c:v>
                </c:pt>
                <c:pt idx="2429">
                  <c:v>8.1000000000000004E-5</c:v>
                </c:pt>
                <c:pt idx="2430">
                  <c:v>8.1000000000000004E-5</c:v>
                </c:pt>
                <c:pt idx="2431">
                  <c:v>8.1000000000000004E-5</c:v>
                </c:pt>
                <c:pt idx="2432">
                  <c:v>8.1000000000000004E-5</c:v>
                </c:pt>
                <c:pt idx="2433">
                  <c:v>8.1000000000000004E-5</c:v>
                </c:pt>
                <c:pt idx="2434">
                  <c:v>8.1000000000000004E-5</c:v>
                </c:pt>
                <c:pt idx="2435">
                  <c:v>8.1000000000000004E-5</c:v>
                </c:pt>
                <c:pt idx="2436">
                  <c:v>8.1000000000000004E-5</c:v>
                </c:pt>
                <c:pt idx="2437">
                  <c:v>8.1000000000000004E-5</c:v>
                </c:pt>
                <c:pt idx="2438">
                  <c:v>8.1000000000000004E-5</c:v>
                </c:pt>
                <c:pt idx="2439">
                  <c:v>8.1000000000000004E-5</c:v>
                </c:pt>
                <c:pt idx="2440">
                  <c:v>8.1000000000000004E-5</c:v>
                </c:pt>
                <c:pt idx="2441">
                  <c:v>8.1000000000000004E-5</c:v>
                </c:pt>
                <c:pt idx="2442">
                  <c:v>8.1000000000000004E-5</c:v>
                </c:pt>
                <c:pt idx="2443">
                  <c:v>8.1000000000000004E-5</c:v>
                </c:pt>
                <c:pt idx="2444">
                  <c:v>8.1000000000000004E-5</c:v>
                </c:pt>
                <c:pt idx="2445">
                  <c:v>8.1000000000000004E-5</c:v>
                </c:pt>
                <c:pt idx="2446">
                  <c:v>8.1000000000000004E-5</c:v>
                </c:pt>
                <c:pt idx="2447">
                  <c:v>8.1000000000000004E-5</c:v>
                </c:pt>
                <c:pt idx="2448">
                  <c:v>8.1000000000000004E-5</c:v>
                </c:pt>
                <c:pt idx="2449">
                  <c:v>8.1000000000000004E-5</c:v>
                </c:pt>
                <c:pt idx="2450">
                  <c:v>8.2000000000000001E-5</c:v>
                </c:pt>
                <c:pt idx="2451">
                  <c:v>8.2000000000000001E-5</c:v>
                </c:pt>
                <c:pt idx="2452">
                  <c:v>8.2000000000000001E-5</c:v>
                </c:pt>
                <c:pt idx="2453">
                  <c:v>8.2000000000000001E-5</c:v>
                </c:pt>
                <c:pt idx="2454">
                  <c:v>8.2000000000000001E-5</c:v>
                </c:pt>
                <c:pt idx="2455">
                  <c:v>8.2000000000000001E-5</c:v>
                </c:pt>
                <c:pt idx="2456">
                  <c:v>8.2000000000000001E-5</c:v>
                </c:pt>
                <c:pt idx="2457">
                  <c:v>8.2000000000000001E-5</c:v>
                </c:pt>
                <c:pt idx="2458">
                  <c:v>8.2000000000000001E-5</c:v>
                </c:pt>
                <c:pt idx="2459">
                  <c:v>8.2000000000000001E-5</c:v>
                </c:pt>
                <c:pt idx="2460">
                  <c:v>8.2000000000000001E-5</c:v>
                </c:pt>
                <c:pt idx="2461">
                  <c:v>8.2000000000000001E-5</c:v>
                </c:pt>
                <c:pt idx="2462">
                  <c:v>8.2000000000000001E-5</c:v>
                </c:pt>
                <c:pt idx="2463">
                  <c:v>8.2000000000000001E-5</c:v>
                </c:pt>
                <c:pt idx="2464">
                  <c:v>8.2000000000000001E-5</c:v>
                </c:pt>
                <c:pt idx="2465">
                  <c:v>8.2000000000000001E-5</c:v>
                </c:pt>
                <c:pt idx="2466">
                  <c:v>8.2000000000000001E-5</c:v>
                </c:pt>
                <c:pt idx="2467">
                  <c:v>8.2000000000000001E-5</c:v>
                </c:pt>
                <c:pt idx="2468">
                  <c:v>8.2000000000000001E-5</c:v>
                </c:pt>
                <c:pt idx="2469">
                  <c:v>8.2000000000000001E-5</c:v>
                </c:pt>
                <c:pt idx="2470">
                  <c:v>8.2000000000000001E-5</c:v>
                </c:pt>
                <c:pt idx="2471">
                  <c:v>8.2000000000000001E-5</c:v>
                </c:pt>
                <c:pt idx="2472">
                  <c:v>8.2000000000000001E-5</c:v>
                </c:pt>
                <c:pt idx="2473">
                  <c:v>8.2000000000000001E-5</c:v>
                </c:pt>
                <c:pt idx="2474">
                  <c:v>8.2000000000000001E-5</c:v>
                </c:pt>
                <c:pt idx="2475">
                  <c:v>8.2999999999999998E-5</c:v>
                </c:pt>
                <c:pt idx="2476">
                  <c:v>8.2999999999999998E-5</c:v>
                </c:pt>
                <c:pt idx="2477">
                  <c:v>8.2999999999999998E-5</c:v>
                </c:pt>
                <c:pt idx="2478">
                  <c:v>8.2999999999999998E-5</c:v>
                </c:pt>
                <c:pt idx="2479">
                  <c:v>8.2999999999999998E-5</c:v>
                </c:pt>
                <c:pt idx="2480">
                  <c:v>8.2999999999999998E-5</c:v>
                </c:pt>
                <c:pt idx="2481">
                  <c:v>8.2999999999999998E-5</c:v>
                </c:pt>
                <c:pt idx="2482">
                  <c:v>8.2999999999999998E-5</c:v>
                </c:pt>
                <c:pt idx="2483">
                  <c:v>8.2999999999999998E-5</c:v>
                </c:pt>
                <c:pt idx="2484">
                  <c:v>8.2999999999999998E-5</c:v>
                </c:pt>
                <c:pt idx="2485">
                  <c:v>8.2999999999999998E-5</c:v>
                </c:pt>
                <c:pt idx="2486">
                  <c:v>8.2999999999999998E-5</c:v>
                </c:pt>
                <c:pt idx="2487">
                  <c:v>8.2999999999999998E-5</c:v>
                </c:pt>
                <c:pt idx="2488">
                  <c:v>8.2999999999999998E-5</c:v>
                </c:pt>
                <c:pt idx="2489">
                  <c:v>8.2999999999999998E-5</c:v>
                </c:pt>
                <c:pt idx="2490">
                  <c:v>8.2999999999999998E-5</c:v>
                </c:pt>
                <c:pt idx="2491">
                  <c:v>8.2999999999999998E-5</c:v>
                </c:pt>
                <c:pt idx="2492">
                  <c:v>8.2999999999999998E-5</c:v>
                </c:pt>
                <c:pt idx="2493">
                  <c:v>8.2999999999999998E-5</c:v>
                </c:pt>
                <c:pt idx="2494">
                  <c:v>8.2999999999999998E-5</c:v>
                </c:pt>
                <c:pt idx="2495">
                  <c:v>8.2999999999999998E-5</c:v>
                </c:pt>
                <c:pt idx="2496">
                  <c:v>8.2999999999999998E-5</c:v>
                </c:pt>
                <c:pt idx="2497">
                  <c:v>8.2999999999999998E-5</c:v>
                </c:pt>
                <c:pt idx="2498">
                  <c:v>8.2999999999999998E-5</c:v>
                </c:pt>
                <c:pt idx="2499">
                  <c:v>8.2999999999999998E-5</c:v>
                </c:pt>
                <c:pt idx="2500">
                  <c:v>8.3999999999999995E-5</c:v>
                </c:pt>
                <c:pt idx="2501">
                  <c:v>8.3999999999999995E-5</c:v>
                </c:pt>
                <c:pt idx="2502">
                  <c:v>8.3999999999999995E-5</c:v>
                </c:pt>
                <c:pt idx="2503">
                  <c:v>8.3999999999999995E-5</c:v>
                </c:pt>
                <c:pt idx="2504">
                  <c:v>8.3999999999999995E-5</c:v>
                </c:pt>
                <c:pt idx="2505">
                  <c:v>8.3999999999999995E-5</c:v>
                </c:pt>
                <c:pt idx="2506">
                  <c:v>8.3999999999999995E-5</c:v>
                </c:pt>
                <c:pt idx="2507">
                  <c:v>8.3999999999999995E-5</c:v>
                </c:pt>
                <c:pt idx="2508">
                  <c:v>8.3999999999999995E-5</c:v>
                </c:pt>
                <c:pt idx="2509">
                  <c:v>8.3999999999999995E-5</c:v>
                </c:pt>
                <c:pt idx="2510">
                  <c:v>8.3999999999999995E-5</c:v>
                </c:pt>
                <c:pt idx="2511">
                  <c:v>8.3999999999999995E-5</c:v>
                </c:pt>
                <c:pt idx="2512">
                  <c:v>8.3999999999999995E-5</c:v>
                </c:pt>
                <c:pt idx="2513">
                  <c:v>8.3999999999999995E-5</c:v>
                </c:pt>
                <c:pt idx="2514">
                  <c:v>8.3999999999999995E-5</c:v>
                </c:pt>
                <c:pt idx="2515">
                  <c:v>8.3999999999999995E-5</c:v>
                </c:pt>
                <c:pt idx="2516">
                  <c:v>8.3999999999999995E-5</c:v>
                </c:pt>
                <c:pt idx="2517">
                  <c:v>8.3999999999999995E-5</c:v>
                </c:pt>
                <c:pt idx="2518">
                  <c:v>8.3999999999999995E-5</c:v>
                </c:pt>
                <c:pt idx="2519">
                  <c:v>8.3999999999999995E-5</c:v>
                </c:pt>
                <c:pt idx="2520">
                  <c:v>8.3999999999999995E-5</c:v>
                </c:pt>
                <c:pt idx="2521">
                  <c:v>8.3999999999999995E-5</c:v>
                </c:pt>
                <c:pt idx="2522">
                  <c:v>8.3999999999999995E-5</c:v>
                </c:pt>
                <c:pt idx="2523">
                  <c:v>8.3999999999999995E-5</c:v>
                </c:pt>
                <c:pt idx="2524">
                  <c:v>8.3999999999999995E-5</c:v>
                </c:pt>
                <c:pt idx="2525">
                  <c:v>8.5000000000000006E-5</c:v>
                </c:pt>
                <c:pt idx="2526">
                  <c:v>8.5000000000000006E-5</c:v>
                </c:pt>
                <c:pt idx="2527">
                  <c:v>8.5000000000000006E-5</c:v>
                </c:pt>
                <c:pt idx="2528">
                  <c:v>8.5000000000000006E-5</c:v>
                </c:pt>
                <c:pt idx="2529">
                  <c:v>8.5000000000000006E-5</c:v>
                </c:pt>
                <c:pt idx="2530">
                  <c:v>8.5000000000000006E-5</c:v>
                </c:pt>
                <c:pt idx="2531">
                  <c:v>8.5000000000000006E-5</c:v>
                </c:pt>
                <c:pt idx="2532">
                  <c:v>8.5000000000000006E-5</c:v>
                </c:pt>
                <c:pt idx="2533">
                  <c:v>8.5000000000000006E-5</c:v>
                </c:pt>
                <c:pt idx="2534">
                  <c:v>8.5000000000000006E-5</c:v>
                </c:pt>
                <c:pt idx="2535">
                  <c:v>8.5000000000000006E-5</c:v>
                </c:pt>
                <c:pt idx="2536">
                  <c:v>8.5000000000000006E-5</c:v>
                </c:pt>
                <c:pt idx="2537">
                  <c:v>8.5000000000000006E-5</c:v>
                </c:pt>
                <c:pt idx="2538">
                  <c:v>8.5000000000000006E-5</c:v>
                </c:pt>
                <c:pt idx="2539">
                  <c:v>8.5000000000000006E-5</c:v>
                </c:pt>
                <c:pt idx="2540">
                  <c:v>8.5000000000000006E-5</c:v>
                </c:pt>
                <c:pt idx="2541">
                  <c:v>8.5000000000000006E-5</c:v>
                </c:pt>
                <c:pt idx="2542">
                  <c:v>8.5000000000000006E-5</c:v>
                </c:pt>
                <c:pt idx="2543">
                  <c:v>8.5000000000000006E-5</c:v>
                </c:pt>
                <c:pt idx="2544">
                  <c:v>8.5000000000000006E-5</c:v>
                </c:pt>
                <c:pt idx="2545">
                  <c:v>8.5000000000000006E-5</c:v>
                </c:pt>
                <c:pt idx="2546">
                  <c:v>8.5000000000000006E-5</c:v>
                </c:pt>
                <c:pt idx="2547">
                  <c:v>8.5000000000000006E-5</c:v>
                </c:pt>
                <c:pt idx="2548">
                  <c:v>8.5000000000000006E-5</c:v>
                </c:pt>
                <c:pt idx="2549">
                  <c:v>8.5000000000000006E-5</c:v>
                </c:pt>
                <c:pt idx="2550">
                  <c:v>8.6000000000000003E-5</c:v>
                </c:pt>
                <c:pt idx="2551">
                  <c:v>8.6000000000000003E-5</c:v>
                </c:pt>
                <c:pt idx="2552">
                  <c:v>8.6000000000000003E-5</c:v>
                </c:pt>
                <c:pt idx="2553">
                  <c:v>8.6000000000000003E-5</c:v>
                </c:pt>
                <c:pt idx="2554">
                  <c:v>8.6000000000000003E-5</c:v>
                </c:pt>
                <c:pt idx="2555">
                  <c:v>8.6000000000000003E-5</c:v>
                </c:pt>
                <c:pt idx="2556">
                  <c:v>8.6000000000000003E-5</c:v>
                </c:pt>
                <c:pt idx="2557">
                  <c:v>8.6000000000000003E-5</c:v>
                </c:pt>
                <c:pt idx="2558">
                  <c:v>8.6000000000000003E-5</c:v>
                </c:pt>
                <c:pt idx="2559">
                  <c:v>8.6000000000000003E-5</c:v>
                </c:pt>
                <c:pt idx="2560">
                  <c:v>8.6000000000000003E-5</c:v>
                </c:pt>
                <c:pt idx="2561">
                  <c:v>8.6000000000000003E-5</c:v>
                </c:pt>
                <c:pt idx="2562">
                  <c:v>8.6000000000000003E-5</c:v>
                </c:pt>
                <c:pt idx="2563">
                  <c:v>8.6000000000000003E-5</c:v>
                </c:pt>
                <c:pt idx="2564">
                  <c:v>8.6000000000000003E-5</c:v>
                </c:pt>
                <c:pt idx="2565">
                  <c:v>8.6000000000000003E-5</c:v>
                </c:pt>
                <c:pt idx="2566">
                  <c:v>8.6000000000000003E-5</c:v>
                </c:pt>
                <c:pt idx="2567">
                  <c:v>8.6000000000000003E-5</c:v>
                </c:pt>
                <c:pt idx="2568">
                  <c:v>8.6000000000000003E-5</c:v>
                </c:pt>
                <c:pt idx="2569">
                  <c:v>8.6000000000000003E-5</c:v>
                </c:pt>
                <c:pt idx="2570">
                  <c:v>8.6000000000000003E-5</c:v>
                </c:pt>
                <c:pt idx="2571">
                  <c:v>8.6000000000000003E-5</c:v>
                </c:pt>
                <c:pt idx="2572">
                  <c:v>8.6000000000000003E-5</c:v>
                </c:pt>
                <c:pt idx="2573">
                  <c:v>8.6000000000000003E-5</c:v>
                </c:pt>
                <c:pt idx="2574">
                  <c:v>8.6000000000000003E-5</c:v>
                </c:pt>
                <c:pt idx="2575">
                  <c:v>8.7000000000000001E-5</c:v>
                </c:pt>
                <c:pt idx="2576">
                  <c:v>8.7000000000000001E-5</c:v>
                </c:pt>
                <c:pt idx="2577">
                  <c:v>8.7000000000000001E-5</c:v>
                </c:pt>
                <c:pt idx="2578">
                  <c:v>8.7000000000000001E-5</c:v>
                </c:pt>
                <c:pt idx="2579">
                  <c:v>8.7000000000000001E-5</c:v>
                </c:pt>
                <c:pt idx="2580">
                  <c:v>8.7000000000000001E-5</c:v>
                </c:pt>
                <c:pt idx="2581">
                  <c:v>8.7000000000000001E-5</c:v>
                </c:pt>
                <c:pt idx="2582">
                  <c:v>8.7000000000000001E-5</c:v>
                </c:pt>
                <c:pt idx="2583">
                  <c:v>8.7000000000000001E-5</c:v>
                </c:pt>
                <c:pt idx="2584">
                  <c:v>8.7000000000000001E-5</c:v>
                </c:pt>
                <c:pt idx="2585">
                  <c:v>8.7000000000000001E-5</c:v>
                </c:pt>
                <c:pt idx="2586">
                  <c:v>8.7000000000000001E-5</c:v>
                </c:pt>
                <c:pt idx="2587">
                  <c:v>8.7000000000000001E-5</c:v>
                </c:pt>
                <c:pt idx="2588">
                  <c:v>8.7000000000000001E-5</c:v>
                </c:pt>
                <c:pt idx="2589">
                  <c:v>8.7000000000000001E-5</c:v>
                </c:pt>
                <c:pt idx="2590">
                  <c:v>8.7000000000000001E-5</c:v>
                </c:pt>
                <c:pt idx="2591">
                  <c:v>8.7000000000000001E-5</c:v>
                </c:pt>
                <c:pt idx="2592">
                  <c:v>8.7000000000000001E-5</c:v>
                </c:pt>
                <c:pt idx="2593">
                  <c:v>8.7000000000000001E-5</c:v>
                </c:pt>
                <c:pt idx="2594">
                  <c:v>8.7000000000000001E-5</c:v>
                </c:pt>
                <c:pt idx="2595">
                  <c:v>8.7000000000000001E-5</c:v>
                </c:pt>
                <c:pt idx="2596">
                  <c:v>8.7000000000000001E-5</c:v>
                </c:pt>
                <c:pt idx="2597">
                  <c:v>8.7000000000000001E-5</c:v>
                </c:pt>
                <c:pt idx="2598">
                  <c:v>8.7000000000000001E-5</c:v>
                </c:pt>
                <c:pt idx="2599">
                  <c:v>8.7000000000000001E-5</c:v>
                </c:pt>
                <c:pt idx="2600">
                  <c:v>8.7999999999999998E-5</c:v>
                </c:pt>
                <c:pt idx="2601">
                  <c:v>8.7999999999999998E-5</c:v>
                </c:pt>
                <c:pt idx="2602">
                  <c:v>8.7999999999999998E-5</c:v>
                </c:pt>
                <c:pt idx="2603">
                  <c:v>8.7999999999999998E-5</c:v>
                </c:pt>
                <c:pt idx="2604">
                  <c:v>8.7999999999999998E-5</c:v>
                </c:pt>
                <c:pt idx="2605">
                  <c:v>8.7999999999999998E-5</c:v>
                </c:pt>
                <c:pt idx="2606">
                  <c:v>8.7999999999999998E-5</c:v>
                </c:pt>
                <c:pt idx="2607">
                  <c:v>8.7999999999999998E-5</c:v>
                </c:pt>
                <c:pt idx="2608">
                  <c:v>8.7999999999999998E-5</c:v>
                </c:pt>
                <c:pt idx="2609">
                  <c:v>8.7999999999999998E-5</c:v>
                </c:pt>
                <c:pt idx="2610">
                  <c:v>8.7999999999999998E-5</c:v>
                </c:pt>
                <c:pt idx="2611">
                  <c:v>8.7999999999999998E-5</c:v>
                </c:pt>
                <c:pt idx="2612">
                  <c:v>8.7999999999999998E-5</c:v>
                </c:pt>
                <c:pt idx="2613">
                  <c:v>8.7999999999999998E-5</c:v>
                </c:pt>
                <c:pt idx="2614">
                  <c:v>8.7999999999999998E-5</c:v>
                </c:pt>
                <c:pt idx="2615">
                  <c:v>8.7999999999999998E-5</c:v>
                </c:pt>
                <c:pt idx="2616">
                  <c:v>8.7999999999999998E-5</c:v>
                </c:pt>
                <c:pt idx="2617">
                  <c:v>8.7999999999999998E-5</c:v>
                </c:pt>
                <c:pt idx="2618">
                  <c:v>8.7999999999999998E-5</c:v>
                </c:pt>
                <c:pt idx="2619">
                  <c:v>8.7999999999999998E-5</c:v>
                </c:pt>
                <c:pt idx="2620">
                  <c:v>8.7999999999999998E-5</c:v>
                </c:pt>
                <c:pt idx="2621">
                  <c:v>8.7999999999999998E-5</c:v>
                </c:pt>
                <c:pt idx="2622">
                  <c:v>8.7999999999999998E-5</c:v>
                </c:pt>
                <c:pt idx="2623">
                  <c:v>8.7999999999999998E-5</c:v>
                </c:pt>
                <c:pt idx="2624">
                  <c:v>8.7999999999999998E-5</c:v>
                </c:pt>
                <c:pt idx="2625">
                  <c:v>8.8999999999999995E-5</c:v>
                </c:pt>
                <c:pt idx="2626">
                  <c:v>8.8999999999999995E-5</c:v>
                </c:pt>
                <c:pt idx="2627">
                  <c:v>8.8999999999999995E-5</c:v>
                </c:pt>
                <c:pt idx="2628">
                  <c:v>8.8999999999999995E-5</c:v>
                </c:pt>
                <c:pt idx="2629">
                  <c:v>8.8999999999999995E-5</c:v>
                </c:pt>
                <c:pt idx="2630">
                  <c:v>8.8999999999999995E-5</c:v>
                </c:pt>
                <c:pt idx="2631">
                  <c:v>8.8999999999999995E-5</c:v>
                </c:pt>
                <c:pt idx="2632">
                  <c:v>8.8999999999999995E-5</c:v>
                </c:pt>
                <c:pt idx="2633">
                  <c:v>8.8999999999999995E-5</c:v>
                </c:pt>
                <c:pt idx="2634">
                  <c:v>8.8999999999999995E-5</c:v>
                </c:pt>
                <c:pt idx="2635">
                  <c:v>8.8999999999999995E-5</c:v>
                </c:pt>
                <c:pt idx="2636">
                  <c:v>8.8999999999999995E-5</c:v>
                </c:pt>
                <c:pt idx="2637">
                  <c:v>8.8999999999999995E-5</c:v>
                </c:pt>
                <c:pt idx="2638">
                  <c:v>8.8999999999999995E-5</c:v>
                </c:pt>
                <c:pt idx="2639">
                  <c:v>8.8999999999999995E-5</c:v>
                </c:pt>
                <c:pt idx="2640">
                  <c:v>8.8999999999999995E-5</c:v>
                </c:pt>
                <c:pt idx="2641">
                  <c:v>8.8999999999999995E-5</c:v>
                </c:pt>
                <c:pt idx="2642">
                  <c:v>8.8999999999999995E-5</c:v>
                </c:pt>
                <c:pt idx="2643">
                  <c:v>8.8999999999999995E-5</c:v>
                </c:pt>
                <c:pt idx="2644">
                  <c:v>8.8999999999999995E-5</c:v>
                </c:pt>
                <c:pt idx="2645">
                  <c:v>8.8999999999999995E-5</c:v>
                </c:pt>
                <c:pt idx="2646">
                  <c:v>8.8999999999999995E-5</c:v>
                </c:pt>
                <c:pt idx="2647">
                  <c:v>8.8999999999999995E-5</c:v>
                </c:pt>
                <c:pt idx="2648">
                  <c:v>8.8999999999999995E-5</c:v>
                </c:pt>
                <c:pt idx="2649">
                  <c:v>8.8999999999999995E-5</c:v>
                </c:pt>
                <c:pt idx="2650">
                  <c:v>9.0000000000000006E-5</c:v>
                </c:pt>
                <c:pt idx="2651">
                  <c:v>9.0000000000000006E-5</c:v>
                </c:pt>
                <c:pt idx="2652">
                  <c:v>9.0000000000000006E-5</c:v>
                </c:pt>
                <c:pt idx="2653">
                  <c:v>9.0000000000000006E-5</c:v>
                </c:pt>
                <c:pt idx="2654">
                  <c:v>9.0000000000000006E-5</c:v>
                </c:pt>
                <c:pt idx="2655">
                  <c:v>9.0000000000000006E-5</c:v>
                </c:pt>
                <c:pt idx="2656">
                  <c:v>9.0000000000000006E-5</c:v>
                </c:pt>
                <c:pt idx="2657">
                  <c:v>9.0000000000000006E-5</c:v>
                </c:pt>
                <c:pt idx="2658">
                  <c:v>9.0000000000000006E-5</c:v>
                </c:pt>
                <c:pt idx="2659">
                  <c:v>9.0000000000000006E-5</c:v>
                </c:pt>
                <c:pt idx="2660">
                  <c:v>9.0000000000000006E-5</c:v>
                </c:pt>
                <c:pt idx="2661">
                  <c:v>9.0000000000000006E-5</c:v>
                </c:pt>
                <c:pt idx="2662">
                  <c:v>9.0000000000000006E-5</c:v>
                </c:pt>
                <c:pt idx="2663">
                  <c:v>9.0000000000000006E-5</c:v>
                </c:pt>
                <c:pt idx="2664">
                  <c:v>9.0000000000000006E-5</c:v>
                </c:pt>
                <c:pt idx="2665">
                  <c:v>9.0000000000000006E-5</c:v>
                </c:pt>
                <c:pt idx="2666">
                  <c:v>9.0000000000000006E-5</c:v>
                </c:pt>
                <c:pt idx="2667">
                  <c:v>9.0000000000000006E-5</c:v>
                </c:pt>
                <c:pt idx="2668">
                  <c:v>9.0000000000000006E-5</c:v>
                </c:pt>
                <c:pt idx="2669">
                  <c:v>9.0000000000000006E-5</c:v>
                </c:pt>
                <c:pt idx="2670">
                  <c:v>9.0000000000000006E-5</c:v>
                </c:pt>
                <c:pt idx="2671">
                  <c:v>9.0000000000000006E-5</c:v>
                </c:pt>
                <c:pt idx="2672">
                  <c:v>9.0000000000000006E-5</c:v>
                </c:pt>
                <c:pt idx="2673">
                  <c:v>9.0000000000000006E-5</c:v>
                </c:pt>
                <c:pt idx="2674">
                  <c:v>9.0000000000000006E-5</c:v>
                </c:pt>
                <c:pt idx="2675">
                  <c:v>9.1000000000000003E-5</c:v>
                </c:pt>
                <c:pt idx="2676">
                  <c:v>9.1000000000000003E-5</c:v>
                </c:pt>
                <c:pt idx="2677">
                  <c:v>9.1000000000000003E-5</c:v>
                </c:pt>
                <c:pt idx="2678">
                  <c:v>9.1000000000000003E-5</c:v>
                </c:pt>
                <c:pt idx="2679">
                  <c:v>9.1000000000000003E-5</c:v>
                </c:pt>
                <c:pt idx="2680">
                  <c:v>9.1000000000000003E-5</c:v>
                </c:pt>
                <c:pt idx="2681">
                  <c:v>9.1000000000000003E-5</c:v>
                </c:pt>
                <c:pt idx="2682">
                  <c:v>9.1000000000000003E-5</c:v>
                </c:pt>
                <c:pt idx="2683">
                  <c:v>9.1000000000000003E-5</c:v>
                </c:pt>
                <c:pt idx="2684">
                  <c:v>9.1000000000000003E-5</c:v>
                </c:pt>
                <c:pt idx="2685">
                  <c:v>9.1000000000000003E-5</c:v>
                </c:pt>
                <c:pt idx="2686">
                  <c:v>9.1000000000000003E-5</c:v>
                </c:pt>
                <c:pt idx="2687">
                  <c:v>9.1000000000000003E-5</c:v>
                </c:pt>
                <c:pt idx="2688">
                  <c:v>9.1000000000000003E-5</c:v>
                </c:pt>
                <c:pt idx="2689">
                  <c:v>9.1000000000000003E-5</c:v>
                </c:pt>
                <c:pt idx="2690">
                  <c:v>9.1000000000000003E-5</c:v>
                </c:pt>
                <c:pt idx="2691">
                  <c:v>9.1000000000000003E-5</c:v>
                </c:pt>
                <c:pt idx="2692">
                  <c:v>9.1000000000000003E-5</c:v>
                </c:pt>
                <c:pt idx="2693">
                  <c:v>9.1000000000000003E-5</c:v>
                </c:pt>
                <c:pt idx="2694">
                  <c:v>9.1000000000000003E-5</c:v>
                </c:pt>
                <c:pt idx="2695">
                  <c:v>9.1000000000000003E-5</c:v>
                </c:pt>
                <c:pt idx="2696">
                  <c:v>9.1000000000000003E-5</c:v>
                </c:pt>
                <c:pt idx="2697">
                  <c:v>9.1000000000000003E-5</c:v>
                </c:pt>
                <c:pt idx="2698">
                  <c:v>9.1000000000000003E-5</c:v>
                </c:pt>
                <c:pt idx="2699">
                  <c:v>9.1000000000000003E-5</c:v>
                </c:pt>
                <c:pt idx="2700">
                  <c:v>9.2E-5</c:v>
                </c:pt>
                <c:pt idx="2701">
                  <c:v>9.2E-5</c:v>
                </c:pt>
                <c:pt idx="2702">
                  <c:v>9.2E-5</c:v>
                </c:pt>
                <c:pt idx="2703">
                  <c:v>9.2E-5</c:v>
                </c:pt>
                <c:pt idx="2704">
                  <c:v>9.2E-5</c:v>
                </c:pt>
                <c:pt idx="2705">
                  <c:v>9.2E-5</c:v>
                </c:pt>
                <c:pt idx="2706">
                  <c:v>9.2E-5</c:v>
                </c:pt>
                <c:pt idx="2707">
                  <c:v>9.2E-5</c:v>
                </c:pt>
                <c:pt idx="2708">
                  <c:v>9.2E-5</c:v>
                </c:pt>
                <c:pt idx="2709">
                  <c:v>9.2E-5</c:v>
                </c:pt>
                <c:pt idx="2710">
                  <c:v>9.2E-5</c:v>
                </c:pt>
                <c:pt idx="2711">
                  <c:v>9.2E-5</c:v>
                </c:pt>
                <c:pt idx="2712">
                  <c:v>9.2E-5</c:v>
                </c:pt>
                <c:pt idx="2713">
                  <c:v>9.2E-5</c:v>
                </c:pt>
                <c:pt idx="2714">
                  <c:v>9.2E-5</c:v>
                </c:pt>
                <c:pt idx="2715">
                  <c:v>9.2E-5</c:v>
                </c:pt>
                <c:pt idx="2716">
                  <c:v>9.2E-5</c:v>
                </c:pt>
                <c:pt idx="2717">
                  <c:v>9.2E-5</c:v>
                </c:pt>
                <c:pt idx="2718">
                  <c:v>9.2E-5</c:v>
                </c:pt>
                <c:pt idx="2719">
                  <c:v>9.2E-5</c:v>
                </c:pt>
                <c:pt idx="2720">
                  <c:v>9.2E-5</c:v>
                </c:pt>
                <c:pt idx="2721">
                  <c:v>9.2E-5</c:v>
                </c:pt>
                <c:pt idx="2722">
                  <c:v>9.2E-5</c:v>
                </c:pt>
                <c:pt idx="2723">
                  <c:v>9.2E-5</c:v>
                </c:pt>
                <c:pt idx="2724">
                  <c:v>9.2E-5</c:v>
                </c:pt>
                <c:pt idx="2725">
                  <c:v>9.2999999999999997E-5</c:v>
                </c:pt>
                <c:pt idx="2726">
                  <c:v>9.2999999999999997E-5</c:v>
                </c:pt>
                <c:pt idx="2727">
                  <c:v>9.2999999999999997E-5</c:v>
                </c:pt>
                <c:pt idx="2728">
                  <c:v>9.2999999999999997E-5</c:v>
                </c:pt>
                <c:pt idx="2729">
                  <c:v>9.2999999999999997E-5</c:v>
                </c:pt>
                <c:pt idx="2730">
                  <c:v>9.2999999999999997E-5</c:v>
                </c:pt>
                <c:pt idx="2731">
                  <c:v>9.2999999999999997E-5</c:v>
                </c:pt>
                <c:pt idx="2732">
                  <c:v>9.2999999999999997E-5</c:v>
                </c:pt>
                <c:pt idx="2733">
                  <c:v>9.2999999999999997E-5</c:v>
                </c:pt>
                <c:pt idx="2734">
                  <c:v>9.2999999999999997E-5</c:v>
                </c:pt>
                <c:pt idx="2735">
                  <c:v>9.2999999999999997E-5</c:v>
                </c:pt>
                <c:pt idx="2736">
                  <c:v>9.2999999999999997E-5</c:v>
                </c:pt>
                <c:pt idx="2737">
                  <c:v>9.2999999999999997E-5</c:v>
                </c:pt>
                <c:pt idx="2738">
                  <c:v>9.2999999999999997E-5</c:v>
                </c:pt>
                <c:pt idx="2739">
                  <c:v>9.2999999999999997E-5</c:v>
                </c:pt>
                <c:pt idx="2740">
                  <c:v>9.2999999999999997E-5</c:v>
                </c:pt>
                <c:pt idx="2741">
                  <c:v>9.2999999999999997E-5</c:v>
                </c:pt>
                <c:pt idx="2742">
                  <c:v>9.2999999999999997E-5</c:v>
                </c:pt>
                <c:pt idx="2743">
                  <c:v>9.2999999999999997E-5</c:v>
                </c:pt>
                <c:pt idx="2744">
                  <c:v>9.2999999999999997E-5</c:v>
                </c:pt>
                <c:pt idx="2745">
                  <c:v>9.2999999999999997E-5</c:v>
                </c:pt>
                <c:pt idx="2746">
                  <c:v>9.2999999999999997E-5</c:v>
                </c:pt>
                <c:pt idx="2747">
                  <c:v>9.2999999999999997E-5</c:v>
                </c:pt>
                <c:pt idx="2748">
                  <c:v>9.2999999999999997E-5</c:v>
                </c:pt>
                <c:pt idx="2749">
                  <c:v>9.2999999999999997E-5</c:v>
                </c:pt>
                <c:pt idx="2750">
                  <c:v>9.3999999999999994E-5</c:v>
                </c:pt>
                <c:pt idx="2751">
                  <c:v>9.3999999999999994E-5</c:v>
                </c:pt>
                <c:pt idx="2752">
                  <c:v>9.3999999999999994E-5</c:v>
                </c:pt>
                <c:pt idx="2753">
                  <c:v>9.3999999999999994E-5</c:v>
                </c:pt>
                <c:pt idx="2754">
                  <c:v>9.3999999999999994E-5</c:v>
                </c:pt>
                <c:pt idx="2755">
                  <c:v>9.3999999999999994E-5</c:v>
                </c:pt>
                <c:pt idx="2756">
                  <c:v>9.3999999999999994E-5</c:v>
                </c:pt>
                <c:pt idx="2757">
                  <c:v>9.3999999999999994E-5</c:v>
                </c:pt>
                <c:pt idx="2758">
                  <c:v>9.3999999999999994E-5</c:v>
                </c:pt>
                <c:pt idx="2759">
                  <c:v>9.3999999999999994E-5</c:v>
                </c:pt>
                <c:pt idx="2760">
                  <c:v>9.3999999999999994E-5</c:v>
                </c:pt>
                <c:pt idx="2761">
                  <c:v>9.3999999999999994E-5</c:v>
                </c:pt>
                <c:pt idx="2762">
                  <c:v>9.3999999999999994E-5</c:v>
                </c:pt>
                <c:pt idx="2763">
                  <c:v>9.3999999999999994E-5</c:v>
                </c:pt>
                <c:pt idx="2764">
                  <c:v>9.3999999999999994E-5</c:v>
                </c:pt>
                <c:pt idx="2765">
                  <c:v>9.3999999999999994E-5</c:v>
                </c:pt>
                <c:pt idx="2766">
                  <c:v>9.3999999999999994E-5</c:v>
                </c:pt>
                <c:pt idx="2767">
                  <c:v>9.3999999999999994E-5</c:v>
                </c:pt>
                <c:pt idx="2768">
                  <c:v>9.3999999999999994E-5</c:v>
                </c:pt>
                <c:pt idx="2769">
                  <c:v>9.3999999999999994E-5</c:v>
                </c:pt>
                <c:pt idx="2770">
                  <c:v>9.3999999999999994E-5</c:v>
                </c:pt>
                <c:pt idx="2771">
                  <c:v>9.3999999999999994E-5</c:v>
                </c:pt>
                <c:pt idx="2772">
                  <c:v>9.3999999999999994E-5</c:v>
                </c:pt>
                <c:pt idx="2773">
                  <c:v>9.3999999999999994E-5</c:v>
                </c:pt>
                <c:pt idx="2774">
                  <c:v>9.3999999999999994E-5</c:v>
                </c:pt>
                <c:pt idx="2775">
                  <c:v>9.5000000000000005E-5</c:v>
                </c:pt>
                <c:pt idx="2776">
                  <c:v>9.5000000000000005E-5</c:v>
                </c:pt>
                <c:pt idx="2777">
                  <c:v>9.5000000000000005E-5</c:v>
                </c:pt>
                <c:pt idx="2778">
                  <c:v>9.5000000000000005E-5</c:v>
                </c:pt>
                <c:pt idx="2779">
                  <c:v>9.5000000000000005E-5</c:v>
                </c:pt>
                <c:pt idx="2780">
                  <c:v>9.5000000000000005E-5</c:v>
                </c:pt>
                <c:pt idx="2781">
                  <c:v>9.5000000000000005E-5</c:v>
                </c:pt>
                <c:pt idx="2782">
                  <c:v>9.5000000000000005E-5</c:v>
                </c:pt>
                <c:pt idx="2783">
                  <c:v>9.5000000000000005E-5</c:v>
                </c:pt>
                <c:pt idx="2784">
                  <c:v>9.5000000000000005E-5</c:v>
                </c:pt>
                <c:pt idx="2785">
                  <c:v>9.5000000000000005E-5</c:v>
                </c:pt>
                <c:pt idx="2786">
                  <c:v>9.5000000000000005E-5</c:v>
                </c:pt>
                <c:pt idx="2787">
                  <c:v>9.5000000000000005E-5</c:v>
                </c:pt>
                <c:pt idx="2788">
                  <c:v>9.5000000000000005E-5</c:v>
                </c:pt>
                <c:pt idx="2789">
                  <c:v>9.5000000000000005E-5</c:v>
                </c:pt>
                <c:pt idx="2790">
                  <c:v>9.5000000000000005E-5</c:v>
                </c:pt>
                <c:pt idx="2791">
                  <c:v>9.5000000000000005E-5</c:v>
                </c:pt>
                <c:pt idx="2792">
                  <c:v>9.5000000000000005E-5</c:v>
                </c:pt>
                <c:pt idx="2793">
                  <c:v>9.5000000000000005E-5</c:v>
                </c:pt>
                <c:pt idx="2794">
                  <c:v>9.5000000000000005E-5</c:v>
                </c:pt>
                <c:pt idx="2795">
                  <c:v>9.5000000000000005E-5</c:v>
                </c:pt>
                <c:pt idx="2796">
                  <c:v>9.5000000000000005E-5</c:v>
                </c:pt>
                <c:pt idx="2797">
                  <c:v>9.5000000000000005E-5</c:v>
                </c:pt>
                <c:pt idx="2798">
                  <c:v>9.5000000000000005E-5</c:v>
                </c:pt>
                <c:pt idx="2799">
                  <c:v>9.5000000000000005E-5</c:v>
                </c:pt>
                <c:pt idx="2800">
                  <c:v>9.6000000000000002E-5</c:v>
                </c:pt>
                <c:pt idx="2801">
                  <c:v>9.6000000000000002E-5</c:v>
                </c:pt>
                <c:pt idx="2802">
                  <c:v>9.6000000000000002E-5</c:v>
                </c:pt>
                <c:pt idx="2803">
                  <c:v>9.6000000000000002E-5</c:v>
                </c:pt>
                <c:pt idx="2804">
                  <c:v>9.6000000000000002E-5</c:v>
                </c:pt>
                <c:pt idx="2805">
                  <c:v>9.6000000000000002E-5</c:v>
                </c:pt>
                <c:pt idx="2806">
                  <c:v>9.6000000000000002E-5</c:v>
                </c:pt>
                <c:pt idx="2807">
                  <c:v>9.6000000000000002E-5</c:v>
                </c:pt>
                <c:pt idx="2808">
                  <c:v>9.6000000000000002E-5</c:v>
                </c:pt>
                <c:pt idx="2809">
                  <c:v>9.6000000000000002E-5</c:v>
                </c:pt>
                <c:pt idx="2810">
                  <c:v>9.6000000000000002E-5</c:v>
                </c:pt>
                <c:pt idx="2811">
                  <c:v>9.6000000000000002E-5</c:v>
                </c:pt>
                <c:pt idx="2812">
                  <c:v>9.6000000000000002E-5</c:v>
                </c:pt>
                <c:pt idx="2813">
                  <c:v>9.6000000000000002E-5</c:v>
                </c:pt>
                <c:pt idx="2814">
                  <c:v>9.6000000000000002E-5</c:v>
                </c:pt>
                <c:pt idx="2815">
                  <c:v>9.6000000000000002E-5</c:v>
                </c:pt>
                <c:pt idx="2816">
                  <c:v>9.6000000000000002E-5</c:v>
                </c:pt>
                <c:pt idx="2817">
                  <c:v>9.6000000000000002E-5</c:v>
                </c:pt>
                <c:pt idx="2818">
                  <c:v>9.6000000000000002E-5</c:v>
                </c:pt>
                <c:pt idx="2819">
                  <c:v>9.6000000000000002E-5</c:v>
                </c:pt>
                <c:pt idx="2820">
                  <c:v>9.6000000000000002E-5</c:v>
                </c:pt>
                <c:pt idx="2821">
                  <c:v>9.6000000000000002E-5</c:v>
                </c:pt>
                <c:pt idx="2822">
                  <c:v>9.6000000000000002E-5</c:v>
                </c:pt>
                <c:pt idx="2823">
                  <c:v>9.6000000000000002E-5</c:v>
                </c:pt>
                <c:pt idx="2824">
                  <c:v>9.6000000000000002E-5</c:v>
                </c:pt>
                <c:pt idx="2825">
                  <c:v>9.7E-5</c:v>
                </c:pt>
                <c:pt idx="2826">
                  <c:v>9.7E-5</c:v>
                </c:pt>
                <c:pt idx="2827">
                  <c:v>9.7E-5</c:v>
                </c:pt>
                <c:pt idx="2828">
                  <c:v>9.7E-5</c:v>
                </c:pt>
                <c:pt idx="2829">
                  <c:v>9.7E-5</c:v>
                </c:pt>
                <c:pt idx="2830">
                  <c:v>9.7E-5</c:v>
                </c:pt>
                <c:pt idx="2831">
                  <c:v>9.7E-5</c:v>
                </c:pt>
                <c:pt idx="2832">
                  <c:v>9.7E-5</c:v>
                </c:pt>
                <c:pt idx="2833">
                  <c:v>9.7E-5</c:v>
                </c:pt>
                <c:pt idx="2834">
                  <c:v>9.7E-5</c:v>
                </c:pt>
                <c:pt idx="2835">
                  <c:v>9.7E-5</c:v>
                </c:pt>
                <c:pt idx="2836">
                  <c:v>9.7E-5</c:v>
                </c:pt>
                <c:pt idx="2837">
                  <c:v>9.7E-5</c:v>
                </c:pt>
                <c:pt idx="2838">
                  <c:v>9.7E-5</c:v>
                </c:pt>
                <c:pt idx="2839">
                  <c:v>9.7E-5</c:v>
                </c:pt>
                <c:pt idx="2840">
                  <c:v>9.7E-5</c:v>
                </c:pt>
                <c:pt idx="2841">
                  <c:v>9.7E-5</c:v>
                </c:pt>
                <c:pt idx="2842">
                  <c:v>9.7E-5</c:v>
                </c:pt>
                <c:pt idx="2843">
                  <c:v>9.7E-5</c:v>
                </c:pt>
                <c:pt idx="2844">
                  <c:v>9.7E-5</c:v>
                </c:pt>
                <c:pt idx="2845">
                  <c:v>9.7E-5</c:v>
                </c:pt>
                <c:pt idx="2846">
                  <c:v>9.7E-5</c:v>
                </c:pt>
                <c:pt idx="2847">
                  <c:v>9.7E-5</c:v>
                </c:pt>
                <c:pt idx="2848">
                  <c:v>9.7E-5</c:v>
                </c:pt>
                <c:pt idx="2849">
                  <c:v>9.7E-5</c:v>
                </c:pt>
                <c:pt idx="2850">
                  <c:v>9.7999999999999997E-5</c:v>
                </c:pt>
                <c:pt idx="2851">
                  <c:v>9.7999999999999997E-5</c:v>
                </c:pt>
                <c:pt idx="2852">
                  <c:v>9.7999999999999997E-5</c:v>
                </c:pt>
                <c:pt idx="2853">
                  <c:v>9.7999999999999997E-5</c:v>
                </c:pt>
                <c:pt idx="2854">
                  <c:v>9.7999999999999997E-5</c:v>
                </c:pt>
                <c:pt idx="2855">
                  <c:v>9.7999999999999997E-5</c:v>
                </c:pt>
                <c:pt idx="2856">
                  <c:v>9.7999999999999997E-5</c:v>
                </c:pt>
                <c:pt idx="2857">
                  <c:v>9.7999999999999997E-5</c:v>
                </c:pt>
                <c:pt idx="2858">
                  <c:v>9.7999999999999997E-5</c:v>
                </c:pt>
                <c:pt idx="2859">
                  <c:v>9.7999999999999997E-5</c:v>
                </c:pt>
                <c:pt idx="2860">
                  <c:v>9.7999999999999997E-5</c:v>
                </c:pt>
                <c:pt idx="2861">
                  <c:v>9.7999999999999997E-5</c:v>
                </c:pt>
                <c:pt idx="2862">
                  <c:v>9.7999999999999997E-5</c:v>
                </c:pt>
                <c:pt idx="2863">
                  <c:v>9.7999999999999997E-5</c:v>
                </c:pt>
                <c:pt idx="2864">
                  <c:v>9.7999999999999997E-5</c:v>
                </c:pt>
                <c:pt idx="2865">
                  <c:v>9.7999999999999997E-5</c:v>
                </c:pt>
                <c:pt idx="2866">
                  <c:v>9.7999999999999997E-5</c:v>
                </c:pt>
                <c:pt idx="2867">
                  <c:v>9.7999999999999997E-5</c:v>
                </c:pt>
                <c:pt idx="2868">
                  <c:v>9.7999999999999997E-5</c:v>
                </c:pt>
                <c:pt idx="2869">
                  <c:v>9.7999999999999997E-5</c:v>
                </c:pt>
                <c:pt idx="2870">
                  <c:v>9.7999999999999997E-5</c:v>
                </c:pt>
                <c:pt idx="2871">
                  <c:v>9.7999999999999997E-5</c:v>
                </c:pt>
                <c:pt idx="2872">
                  <c:v>9.7999999999999997E-5</c:v>
                </c:pt>
                <c:pt idx="2873">
                  <c:v>9.7999999999999997E-5</c:v>
                </c:pt>
                <c:pt idx="2874">
                  <c:v>9.7999999999999997E-5</c:v>
                </c:pt>
                <c:pt idx="2875">
                  <c:v>9.8999999999999994E-5</c:v>
                </c:pt>
                <c:pt idx="2876">
                  <c:v>9.8999999999999994E-5</c:v>
                </c:pt>
                <c:pt idx="2877">
                  <c:v>9.8999999999999994E-5</c:v>
                </c:pt>
                <c:pt idx="2878">
                  <c:v>9.8999999999999994E-5</c:v>
                </c:pt>
                <c:pt idx="2879">
                  <c:v>9.8999999999999994E-5</c:v>
                </c:pt>
                <c:pt idx="2880">
                  <c:v>9.8999999999999994E-5</c:v>
                </c:pt>
                <c:pt idx="2881">
                  <c:v>9.8999999999999994E-5</c:v>
                </c:pt>
                <c:pt idx="2882">
                  <c:v>9.8999999999999994E-5</c:v>
                </c:pt>
                <c:pt idx="2883">
                  <c:v>9.8999999999999994E-5</c:v>
                </c:pt>
                <c:pt idx="2884">
                  <c:v>9.8999999999999994E-5</c:v>
                </c:pt>
                <c:pt idx="2885">
                  <c:v>9.8999999999999994E-5</c:v>
                </c:pt>
                <c:pt idx="2886">
                  <c:v>9.8999999999999994E-5</c:v>
                </c:pt>
                <c:pt idx="2887">
                  <c:v>9.8999999999999994E-5</c:v>
                </c:pt>
                <c:pt idx="2888">
                  <c:v>9.8999999999999994E-5</c:v>
                </c:pt>
                <c:pt idx="2889">
                  <c:v>9.8999999999999994E-5</c:v>
                </c:pt>
                <c:pt idx="2890">
                  <c:v>9.8999999999999994E-5</c:v>
                </c:pt>
                <c:pt idx="2891">
                  <c:v>9.8999999999999994E-5</c:v>
                </c:pt>
                <c:pt idx="2892">
                  <c:v>9.8999999999999994E-5</c:v>
                </c:pt>
                <c:pt idx="2893">
                  <c:v>9.8999999999999994E-5</c:v>
                </c:pt>
                <c:pt idx="2894">
                  <c:v>9.8999999999999994E-5</c:v>
                </c:pt>
                <c:pt idx="2895">
                  <c:v>9.8999999999999994E-5</c:v>
                </c:pt>
                <c:pt idx="2896">
                  <c:v>9.8999999999999994E-5</c:v>
                </c:pt>
                <c:pt idx="2897">
                  <c:v>9.8999999999999994E-5</c:v>
                </c:pt>
                <c:pt idx="2898">
                  <c:v>9.8999999999999994E-5</c:v>
                </c:pt>
                <c:pt idx="2899">
                  <c:v>9.8999999999999994E-5</c:v>
                </c:pt>
                <c:pt idx="2900">
                  <c:v>1E-4</c:v>
                </c:pt>
                <c:pt idx="2901">
                  <c:v>1E-4</c:v>
                </c:pt>
                <c:pt idx="2902">
                  <c:v>1E-4</c:v>
                </c:pt>
                <c:pt idx="2903">
                  <c:v>1E-4</c:v>
                </c:pt>
                <c:pt idx="2904">
                  <c:v>1E-4</c:v>
                </c:pt>
                <c:pt idx="2905">
                  <c:v>1E-4</c:v>
                </c:pt>
                <c:pt idx="2906">
                  <c:v>1E-4</c:v>
                </c:pt>
                <c:pt idx="2907">
                  <c:v>1E-4</c:v>
                </c:pt>
                <c:pt idx="2908">
                  <c:v>1E-4</c:v>
                </c:pt>
                <c:pt idx="2909">
                  <c:v>1E-4</c:v>
                </c:pt>
                <c:pt idx="2910">
                  <c:v>1E-4</c:v>
                </c:pt>
                <c:pt idx="2911">
                  <c:v>1E-4</c:v>
                </c:pt>
                <c:pt idx="2912">
                  <c:v>1E-4</c:v>
                </c:pt>
                <c:pt idx="2913">
                  <c:v>1E-4</c:v>
                </c:pt>
                <c:pt idx="2914">
                  <c:v>1E-4</c:v>
                </c:pt>
                <c:pt idx="2915">
                  <c:v>1E-4</c:v>
                </c:pt>
                <c:pt idx="2916">
                  <c:v>1E-4</c:v>
                </c:pt>
                <c:pt idx="2917">
                  <c:v>1E-4</c:v>
                </c:pt>
                <c:pt idx="2918">
                  <c:v>1E-4</c:v>
                </c:pt>
                <c:pt idx="2919">
                  <c:v>1E-4</c:v>
                </c:pt>
                <c:pt idx="2920">
                  <c:v>1E-4</c:v>
                </c:pt>
                <c:pt idx="2921">
                  <c:v>1E-4</c:v>
                </c:pt>
                <c:pt idx="2922">
                  <c:v>1E-4</c:v>
                </c:pt>
                <c:pt idx="2923">
                  <c:v>1E-4</c:v>
                </c:pt>
                <c:pt idx="2924">
                  <c:v>1E-4</c:v>
                </c:pt>
                <c:pt idx="2925">
                  <c:v>1.01E-4</c:v>
                </c:pt>
                <c:pt idx="2926">
                  <c:v>1.01E-4</c:v>
                </c:pt>
                <c:pt idx="2927">
                  <c:v>1.01E-4</c:v>
                </c:pt>
                <c:pt idx="2928">
                  <c:v>1.01E-4</c:v>
                </c:pt>
                <c:pt idx="2929">
                  <c:v>1.01E-4</c:v>
                </c:pt>
                <c:pt idx="2930">
                  <c:v>1.01E-4</c:v>
                </c:pt>
                <c:pt idx="2931">
                  <c:v>1.01E-4</c:v>
                </c:pt>
                <c:pt idx="2932">
                  <c:v>1.01E-4</c:v>
                </c:pt>
                <c:pt idx="2933">
                  <c:v>1.01E-4</c:v>
                </c:pt>
                <c:pt idx="2934">
                  <c:v>1.01E-4</c:v>
                </c:pt>
                <c:pt idx="2935">
                  <c:v>1.01E-4</c:v>
                </c:pt>
                <c:pt idx="2936">
                  <c:v>1.01E-4</c:v>
                </c:pt>
                <c:pt idx="2937">
                  <c:v>1.01E-4</c:v>
                </c:pt>
                <c:pt idx="2938">
                  <c:v>1.01E-4</c:v>
                </c:pt>
                <c:pt idx="2939">
                  <c:v>1.01E-4</c:v>
                </c:pt>
                <c:pt idx="2940">
                  <c:v>1.01E-4</c:v>
                </c:pt>
                <c:pt idx="2941">
                  <c:v>1.01E-4</c:v>
                </c:pt>
                <c:pt idx="2942">
                  <c:v>1.01E-4</c:v>
                </c:pt>
                <c:pt idx="2943">
                  <c:v>1.01E-4</c:v>
                </c:pt>
                <c:pt idx="2944">
                  <c:v>1.01E-4</c:v>
                </c:pt>
                <c:pt idx="2945">
                  <c:v>1.01E-4</c:v>
                </c:pt>
                <c:pt idx="2946">
                  <c:v>1.01E-4</c:v>
                </c:pt>
                <c:pt idx="2947">
                  <c:v>1.01E-4</c:v>
                </c:pt>
                <c:pt idx="2948">
                  <c:v>1.01E-4</c:v>
                </c:pt>
                <c:pt idx="2949">
                  <c:v>1.01E-4</c:v>
                </c:pt>
                <c:pt idx="2950">
                  <c:v>1.02E-4</c:v>
                </c:pt>
                <c:pt idx="2951">
                  <c:v>1.02E-4</c:v>
                </c:pt>
                <c:pt idx="2952">
                  <c:v>1.02E-4</c:v>
                </c:pt>
                <c:pt idx="2953">
                  <c:v>1.02E-4</c:v>
                </c:pt>
                <c:pt idx="2954">
                  <c:v>1.02E-4</c:v>
                </c:pt>
                <c:pt idx="2955">
                  <c:v>1.02E-4</c:v>
                </c:pt>
                <c:pt idx="2956">
                  <c:v>1.02E-4</c:v>
                </c:pt>
                <c:pt idx="2957">
                  <c:v>1.02E-4</c:v>
                </c:pt>
                <c:pt idx="2958">
                  <c:v>1.02E-4</c:v>
                </c:pt>
                <c:pt idx="2959">
                  <c:v>1.02E-4</c:v>
                </c:pt>
                <c:pt idx="2960">
                  <c:v>1.02E-4</c:v>
                </c:pt>
                <c:pt idx="2961">
                  <c:v>1.02E-4</c:v>
                </c:pt>
                <c:pt idx="2962">
                  <c:v>1.02E-4</c:v>
                </c:pt>
                <c:pt idx="2963">
                  <c:v>1.02E-4</c:v>
                </c:pt>
                <c:pt idx="2964">
                  <c:v>1.02E-4</c:v>
                </c:pt>
                <c:pt idx="2965">
                  <c:v>1.02E-4</c:v>
                </c:pt>
                <c:pt idx="2966">
                  <c:v>1.02E-4</c:v>
                </c:pt>
                <c:pt idx="2967">
                  <c:v>1.02E-4</c:v>
                </c:pt>
                <c:pt idx="2968">
                  <c:v>1.02E-4</c:v>
                </c:pt>
                <c:pt idx="2969">
                  <c:v>1.02E-4</c:v>
                </c:pt>
                <c:pt idx="2970">
                  <c:v>1.02E-4</c:v>
                </c:pt>
                <c:pt idx="2971">
                  <c:v>1.02E-4</c:v>
                </c:pt>
                <c:pt idx="2972">
                  <c:v>1.02E-4</c:v>
                </c:pt>
                <c:pt idx="2973">
                  <c:v>1.02E-4</c:v>
                </c:pt>
                <c:pt idx="2974">
                  <c:v>1.02E-4</c:v>
                </c:pt>
                <c:pt idx="2975">
                  <c:v>1.03E-4</c:v>
                </c:pt>
                <c:pt idx="2976">
                  <c:v>1.03E-4</c:v>
                </c:pt>
                <c:pt idx="2977">
                  <c:v>1.03E-4</c:v>
                </c:pt>
                <c:pt idx="2978">
                  <c:v>1.03E-4</c:v>
                </c:pt>
                <c:pt idx="2979">
                  <c:v>1.03E-4</c:v>
                </c:pt>
                <c:pt idx="2980">
                  <c:v>1.03E-4</c:v>
                </c:pt>
                <c:pt idx="2981">
                  <c:v>1.03E-4</c:v>
                </c:pt>
                <c:pt idx="2982">
                  <c:v>1.03E-4</c:v>
                </c:pt>
                <c:pt idx="2983">
                  <c:v>1.03E-4</c:v>
                </c:pt>
                <c:pt idx="2984">
                  <c:v>1.03E-4</c:v>
                </c:pt>
                <c:pt idx="2985">
                  <c:v>1.03E-4</c:v>
                </c:pt>
                <c:pt idx="2986">
                  <c:v>1.03E-4</c:v>
                </c:pt>
                <c:pt idx="2987">
                  <c:v>1.03E-4</c:v>
                </c:pt>
                <c:pt idx="2988">
                  <c:v>1.03E-4</c:v>
                </c:pt>
                <c:pt idx="2989">
                  <c:v>1.03E-4</c:v>
                </c:pt>
                <c:pt idx="2990">
                  <c:v>1.03E-4</c:v>
                </c:pt>
                <c:pt idx="2991">
                  <c:v>1.03E-4</c:v>
                </c:pt>
                <c:pt idx="2992">
                  <c:v>1.03E-4</c:v>
                </c:pt>
                <c:pt idx="2993">
                  <c:v>1.03E-4</c:v>
                </c:pt>
                <c:pt idx="2994">
                  <c:v>1.03E-4</c:v>
                </c:pt>
                <c:pt idx="2995">
                  <c:v>1.03E-4</c:v>
                </c:pt>
                <c:pt idx="2996">
                  <c:v>1.03E-4</c:v>
                </c:pt>
                <c:pt idx="2997">
                  <c:v>1.03E-4</c:v>
                </c:pt>
                <c:pt idx="2998">
                  <c:v>1.03E-4</c:v>
                </c:pt>
                <c:pt idx="2999">
                  <c:v>1.03E-4</c:v>
                </c:pt>
                <c:pt idx="3000">
                  <c:v>1.0399999999999999E-4</c:v>
                </c:pt>
                <c:pt idx="3001">
                  <c:v>1.0399999999999999E-4</c:v>
                </c:pt>
                <c:pt idx="3002">
                  <c:v>1.0399999999999999E-4</c:v>
                </c:pt>
                <c:pt idx="3003">
                  <c:v>1.0399999999999999E-4</c:v>
                </c:pt>
                <c:pt idx="3004">
                  <c:v>1.0399999999999999E-4</c:v>
                </c:pt>
                <c:pt idx="3005">
                  <c:v>1.0399999999999999E-4</c:v>
                </c:pt>
                <c:pt idx="3006">
                  <c:v>1.0399999999999999E-4</c:v>
                </c:pt>
                <c:pt idx="3007">
                  <c:v>1.0399999999999999E-4</c:v>
                </c:pt>
                <c:pt idx="3008">
                  <c:v>1.0399999999999999E-4</c:v>
                </c:pt>
                <c:pt idx="3009">
                  <c:v>1.0399999999999999E-4</c:v>
                </c:pt>
                <c:pt idx="3010">
                  <c:v>1.0399999999999999E-4</c:v>
                </c:pt>
                <c:pt idx="3011">
                  <c:v>1.0399999999999999E-4</c:v>
                </c:pt>
                <c:pt idx="3012">
                  <c:v>1.0399999999999999E-4</c:v>
                </c:pt>
                <c:pt idx="3013">
                  <c:v>1.0399999999999999E-4</c:v>
                </c:pt>
                <c:pt idx="3014">
                  <c:v>1.0399999999999999E-4</c:v>
                </c:pt>
                <c:pt idx="3015">
                  <c:v>1.0399999999999999E-4</c:v>
                </c:pt>
                <c:pt idx="3016">
                  <c:v>1.0399999999999999E-4</c:v>
                </c:pt>
                <c:pt idx="3017">
                  <c:v>1.0399999999999999E-4</c:v>
                </c:pt>
                <c:pt idx="3018">
                  <c:v>1.0399999999999999E-4</c:v>
                </c:pt>
                <c:pt idx="3019">
                  <c:v>1.0399999999999999E-4</c:v>
                </c:pt>
                <c:pt idx="3020">
                  <c:v>1.0399999999999999E-4</c:v>
                </c:pt>
                <c:pt idx="3021">
                  <c:v>1.0399999999999999E-4</c:v>
                </c:pt>
                <c:pt idx="3022">
                  <c:v>1.0399999999999999E-4</c:v>
                </c:pt>
                <c:pt idx="3023">
                  <c:v>1.0399999999999999E-4</c:v>
                </c:pt>
                <c:pt idx="3024">
                  <c:v>1.0399999999999999E-4</c:v>
                </c:pt>
                <c:pt idx="3025">
                  <c:v>1.05E-4</c:v>
                </c:pt>
                <c:pt idx="3026">
                  <c:v>1.05E-4</c:v>
                </c:pt>
                <c:pt idx="3027">
                  <c:v>1.05E-4</c:v>
                </c:pt>
                <c:pt idx="3028">
                  <c:v>1.05E-4</c:v>
                </c:pt>
                <c:pt idx="3029">
                  <c:v>1.05E-4</c:v>
                </c:pt>
                <c:pt idx="3030">
                  <c:v>1.05E-4</c:v>
                </c:pt>
                <c:pt idx="3031">
                  <c:v>1.05E-4</c:v>
                </c:pt>
                <c:pt idx="3032">
                  <c:v>1.05E-4</c:v>
                </c:pt>
                <c:pt idx="3033">
                  <c:v>1.05E-4</c:v>
                </c:pt>
                <c:pt idx="3034">
                  <c:v>1.05E-4</c:v>
                </c:pt>
                <c:pt idx="3035">
                  <c:v>1.05E-4</c:v>
                </c:pt>
                <c:pt idx="3036">
                  <c:v>1.05E-4</c:v>
                </c:pt>
                <c:pt idx="3037">
                  <c:v>1.05E-4</c:v>
                </c:pt>
                <c:pt idx="3038">
                  <c:v>1.05E-4</c:v>
                </c:pt>
                <c:pt idx="3039">
                  <c:v>1.05E-4</c:v>
                </c:pt>
                <c:pt idx="3040">
                  <c:v>1.05E-4</c:v>
                </c:pt>
                <c:pt idx="3041">
                  <c:v>1.05E-4</c:v>
                </c:pt>
                <c:pt idx="3042">
                  <c:v>1.05E-4</c:v>
                </c:pt>
                <c:pt idx="3043">
                  <c:v>1.05E-4</c:v>
                </c:pt>
                <c:pt idx="3044">
                  <c:v>1.05E-4</c:v>
                </c:pt>
                <c:pt idx="3045">
                  <c:v>1.05E-4</c:v>
                </c:pt>
                <c:pt idx="3046">
                  <c:v>1.05E-4</c:v>
                </c:pt>
                <c:pt idx="3047">
                  <c:v>1.05E-4</c:v>
                </c:pt>
                <c:pt idx="3048">
                  <c:v>1.05E-4</c:v>
                </c:pt>
                <c:pt idx="3049">
                  <c:v>1.05E-4</c:v>
                </c:pt>
                <c:pt idx="3050">
                  <c:v>1.06E-4</c:v>
                </c:pt>
                <c:pt idx="3051">
                  <c:v>1.06E-4</c:v>
                </c:pt>
                <c:pt idx="3052">
                  <c:v>1.06E-4</c:v>
                </c:pt>
                <c:pt idx="3053">
                  <c:v>1.06E-4</c:v>
                </c:pt>
                <c:pt idx="3054">
                  <c:v>1.06E-4</c:v>
                </c:pt>
                <c:pt idx="3055">
                  <c:v>1.06E-4</c:v>
                </c:pt>
                <c:pt idx="3056">
                  <c:v>1.06E-4</c:v>
                </c:pt>
                <c:pt idx="3057">
                  <c:v>1.06E-4</c:v>
                </c:pt>
                <c:pt idx="3058">
                  <c:v>1.06E-4</c:v>
                </c:pt>
                <c:pt idx="3059">
                  <c:v>1.06E-4</c:v>
                </c:pt>
                <c:pt idx="3060">
                  <c:v>1.06E-4</c:v>
                </c:pt>
                <c:pt idx="3061">
                  <c:v>1.06E-4</c:v>
                </c:pt>
                <c:pt idx="3062">
                  <c:v>1.06E-4</c:v>
                </c:pt>
                <c:pt idx="3063">
                  <c:v>1.06E-4</c:v>
                </c:pt>
                <c:pt idx="3064">
                  <c:v>1.06E-4</c:v>
                </c:pt>
                <c:pt idx="3065">
                  <c:v>1.06E-4</c:v>
                </c:pt>
                <c:pt idx="3066">
                  <c:v>1.06E-4</c:v>
                </c:pt>
                <c:pt idx="3067">
                  <c:v>1.06E-4</c:v>
                </c:pt>
                <c:pt idx="3068">
                  <c:v>1.06E-4</c:v>
                </c:pt>
                <c:pt idx="3069">
                  <c:v>1.06E-4</c:v>
                </c:pt>
                <c:pt idx="3070">
                  <c:v>1.06E-4</c:v>
                </c:pt>
                <c:pt idx="3071">
                  <c:v>1.06E-4</c:v>
                </c:pt>
                <c:pt idx="3072">
                  <c:v>1.06E-4</c:v>
                </c:pt>
                <c:pt idx="3073">
                  <c:v>1.06E-4</c:v>
                </c:pt>
                <c:pt idx="3074">
                  <c:v>1.06E-4</c:v>
                </c:pt>
                <c:pt idx="3075">
                  <c:v>1.07E-4</c:v>
                </c:pt>
                <c:pt idx="3076">
                  <c:v>1.07E-4</c:v>
                </c:pt>
                <c:pt idx="3077">
                  <c:v>1.07E-4</c:v>
                </c:pt>
                <c:pt idx="3078">
                  <c:v>1.07E-4</c:v>
                </c:pt>
                <c:pt idx="3079">
                  <c:v>1.07E-4</c:v>
                </c:pt>
                <c:pt idx="3080">
                  <c:v>1.07E-4</c:v>
                </c:pt>
                <c:pt idx="3081">
                  <c:v>1.07E-4</c:v>
                </c:pt>
                <c:pt idx="3082">
                  <c:v>1.07E-4</c:v>
                </c:pt>
                <c:pt idx="3083">
                  <c:v>1.07E-4</c:v>
                </c:pt>
                <c:pt idx="3084">
                  <c:v>1.07E-4</c:v>
                </c:pt>
                <c:pt idx="3085">
                  <c:v>1.07E-4</c:v>
                </c:pt>
                <c:pt idx="3086">
                  <c:v>1.07E-4</c:v>
                </c:pt>
                <c:pt idx="3087">
                  <c:v>1.07E-4</c:v>
                </c:pt>
                <c:pt idx="3088">
                  <c:v>1.07E-4</c:v>
                </c:pt>
                <c:pt idx="3089">
                  <c:v>1.07E-4</c:v>
                </c:pt>
                <c:pt idx="3090">
                  <c:v>1.07E-4</c:v>
                </c:pt>
                <c:pt idx="3091">
                  <c:v>1.07E-4</c:v>
                </c:pt>
                <c:pt idx="3092">
                  <c:v>1.07E-4</c:v>
                </c:pt>
                <c:pt idx="3093">
                  <c:v>1.07E-4</c:v>
                </c:pt>
                <c:pt idx="3094">
                  <c:v>1.07E-4</c:v>
                </c:pt>
                <c:pt idx="3095">
                  <c:v>1.07E-4</c:v>
                </c:pt>
                <c:pt idx="3096">
                  <c:v>1.07E-4</c:v>
                </c:pt>
                <c:pt idx="3097">
                  <c:v>1.07E-4</c:v>
                </c:pt>
                <c:pt idx="3098">
                  <c:v>1.07E-4</c:v>
                </c:pt>
                <c:pt idx="3099">
                  <c:v>1.07E-4</c:v>
                </c:pt>
                <c:pt idx="3100">
                  <c:v>1.08E-4</c:v>
                </c:pt>
                <c:pt idx="3101">
                  <c:v>1.08E-4</c:v>
                </c:pt>
                <c:pt idx="3102">
                  <c:v>1.08E-4</c:v>
                </c:pt>
                <c:pt idx="3103">
                  <c:v>1.08E-4</c:v>
                </c:pt>
                <c:pt idx="3104">
                  <c:v>1.08E-4</c:v>
                </c:pt>
                <c:pt idx="3105">
                  <c:v>1.08E-4</c:v>
                </c:pt>
                <c:pt idx="3106">
                  <c:v>1.08E-4</c:v>
                </c:pt>
                <c:pt idx="3107">
                  <c:v>1.08E-4</c:v>
                </c:pt>
                <c:pt idx="3108">
                  <c:v>1.08E-4</c:v>
                </c:pt>
                <c:pt idx="3109">
                  <c:v>1.08E-4</c:v>
                </c:pt>
                <c:pt idx="3110">
                  <c:v>1.08E-4</c:v>
                </c:pt>
                <c:pt idx="3111">
                  <c:v>1.08E-4</c:v>
                </c:pt>
                <c:pt idx="3112">
                  <c:v>1.08E-4</c:v>
                </c:pt>
                <c:pt idx="3113">
                  <c:v>1.08E-4</c:v>
                </c:pt>
                <c:pt idx="3114">
                  <c:v>1.08E-4</c:v>
                </c:pt>
                <c:pt idx="3115">
                  <c:v>1.08E-4</c:v>
                </c:pt>
                <c:pt idx="3116">
                  <c:v>1.08E-4</c:v>
                </c:pt>
                <c:pt idx="3117">
                  <c:v>1.08E-4</c:v>
                </c:pt>
                <c:pt idx="3118">
                  <c:v>1.08E-4</c:v>
                </c:pt>
                <c:pt idx="3119">
                  <c:v>1.08E-4</c:v>
                </c:pt>
                <c:pt idx="3120">
                  <c:v>1.08E-4</c:v>
                </c:pt>
                <c:pt idx="3121">
                  <c:v>1.08E-4</c:v>
                </c:pt>
                <c:pt idx="3122">
                  <c:v>1.08E-4</c:v>
                </c:pt>
                <c:pt idx="3123">
                  <c:v>1.08E-4</c:v>
                </c:pt>
                <c:pt idx="3124">
                  <c:v>1.08E-4</c:v>
                </c:pt>
                <c:pt idx="3125">
                  <c:v>1.0900000000000001E-4</c:v>
                </c:pt>
                <c:pt idx="3126">
                  <c:v>1.0900000000000001E-4</c:v>
                </c:pt>
                <c:pt idx="3127">
                  <c:v>1.0900000000000001E-4</c:v>
                </c:pt>
                <c:pt idx="3128">
                  <c:v>1.0900000000000001E-4</c:v>
                </c:pt>
                <c:pt idx="3129">
                  <c:v>1.0900000000000001E-4</c:v>
                </c:pt>
                <c:pt idx="3130">
                  <c:v>1.0900000000000001E-4</c:v>
                </c:pt>
                <c:pt idx="3131">
                  <c:v>1.0900000000000001E-4</c:v>
                </c:pt>
                <c:pt idx="3132">
                  <c:v>1.0900000000000001E-4</c:v>
                </c:pt>
                <c:pt idx="3133">
                  <c:v>1.0900000000000001E-4</c:v>
                </c:pt>
                <c:pt idx="3134">
                  <c:v>1.0900000000000001E-4</c:v>
                </c:pt>
                <c:pt idx="3135">
                  <c:v>1.0900000000000001E-4</c:v>
                </c:pt>
                <c:pt idx="3136">
                  <c:v>1.0900000000000001E-4</c:v>
                </c:pt>
                <c:pt idx="3137">
                  <c:v>1.0900000000000001E-4</c:v>
                </c:pt>
                <c:pt idx="3138">
                  <c:v>1.0900000000000001E-4</c:v>
                </c:pt>
                <c:pt idx="3139">
                  <c:v>1.0900000000000001E-4</c:v>
                </c:pt>
                <c:pt idx="3140">
                  <c:v>1.0900000000000001E-4</c:v>
                </c:pt>
                <c:pt idx="3141">
                  <c:v>1.0900000000000001E-4</c:v>
                </c:pt>
                <c:pt idx="3142">
                  <c:v>1.0900000000000001E-4</c:v>
                </c:pt>
                <c:pt idx="3143">
                  <c:v>1.0900000000000001E-4</c:v>
                </c:pt>
                <c:pt idx="3144">
                  <c:v>1.0900000000000001E-4</c:v>
                </c:pt>
                <c:pt idx="3145">
                  <c:v>1.0900000000000001E-4</c:v>
                </c:pt>
                <c:pt idx="3146">
                  <c:v>1.0900000000000001E-4</c:v>
                </c:pt>
                <c:pt idx="3147">
                  <c:v>1.0900000000000001E-4</c:v>
                </c:pt>
                <c:pt idx="3148">
                  <c:v>1.0900000000000001E-4</c:v>
                </c:pt>
                <c:pt idx="3149">
                  <c:v>1.0900000000000001E-4</c:v>
                </c:pt>
                <c:pt idx="3150">
                  <c:v>1.1E-4</c:v>
                </c:pt>
                <c:pt idx="3151">
                  <c:v>1.1E-4</c:v>
                </c:pt>
                <c:pt idx="3152">
                  <c:v>1.1E-4</c:v>
                </c:pt>
                <c:pt idx="3153">
                  <c:v>1.1E-4</c:v>
                </c:pt>
                <c:pt idx="3154">
                  <c:v>1.1E-4</c:v>
                </c:pt>
                <c:pt idx="3155">
                  <c:v>1.1E-4</c:v>
                </c:pt>
                <c:pt idx="3156">
                  <c:v>1.1E-4</c:v>
                </c:pt>
                <c:pt idx="3157">
                  <c:v>1.1E-4</c:v>
                </c:pt>
                <c:pt idx="3158">
                  <c:v>1.1E-4</c:v>
                </c:pt>
                <c:pt idx="3159">
                  <c:v>1.1E-4</c:v>
                </c:pt>
                <c:pt idx="3160">
                  <c:v>1.1E-4</c:v>
                </c:pt>
                <c:pt idx="3161">
                  <c:v>1.1E-4</c:v>
                </c:pt>
                <c:pt idx="3162">
                  <c:v>1.1E-4</c:v>
                </c:pt>
                <c:pt idx="3163">
                  <c:v>1.1E-4</c:v>
                </c:pt>
                <c:pt idx="3164">
                  <c:v>1.1E-4</c:v>
                </c:pt>
                <c:pt idx="3165">
                  <c:v>1.1E-4</c:v>
                </c:pt>
                <c:pt idx="3166">
                  <c:v>1.1E-4</c:v>
                </c:pt>
                <c:pt idx="3167">
                  <c:v>1.1E-4</c:v>
                </c:pt>
                <c:pt idx="3168">
                  <c:v>1.1E-4</c:v>
                </c:pt>
                <c:pt idx="3169">
                  <c:v>1.1E-4</c:v>
                </c:pt>
                <c:pt idx="3170">
                  <c:v>1.1E-4</c:v>
                </c:pt>
                <c:pt idx="3171">
                  <c:v>1.1E-4</c:v>
                </c:pt>
                <c:pt idx="3172">
                  <c:v>1.1E-4</c:v>
                </c:pt>
                <c:pt idx="3173">
                  <c:v>1.1E-4</c:v>
                </c:pt>
                <c:pt idx="3174">
                  <c:v>1.1E-4</c:v>
                </c:pt>
                <c:pt idx="3175">
                  <c:v>1.11E-4</c:v>
                </c:pt>
                <c:pt idx="3176">
                  <c:v>1.11E-4</c:v>
                </c:pt>
                <c:pt idx="3177">
                  <c:v>1.11E-4</c:v>
                </c:pt>
                <c:pt idx="3178">
                  <c:v>1.11E-4</c:v>
                </c:pt>
                <c:pt idx="3179">
                  <c:v>1.11E-4</c:v>
                </c:pt>
                <c:pt idx="3180">
                  <c:v>1.11E-4</c:v>
                </c:pt>
                <c:pt idx="3181">
                  <c:v>1.11E-4</c:v>
                </c:pt>
                <c:pt idx="3182">
                  <c:v>1.11E-4</c:v>
                </c:pt>
                <c:pt idx="3183">
                  <c:v>1.11E-4</c:v>
                </c:pt>
                <c:pt idx="3184">
                  <c:v>1.11E-4</c:v>
                </c:pt>
                <c:pt idx="3185">
                  <c:v>1.11E-4</c:v>
                </c:pt>
                <c:pt idx="3186">
                  <c:v>1.11E-4</c:v>
                </c:pt>
                <c:pt idx="3187">
                  <c:v>1.11E-4</c:v>
                </c:pt>
                <c:pt idx="3188">
                  <c:v>1.11E-4</c:v>
                </c:pt>
                <c:pt idx="3189">
                  <c:v>1.11E-4</c:v>
                </c:pt>
                <c:pt idx="3190">
                  <c:v>1.11E-4</c:v>
                </c:pt>
                <c:pt idx="3191">
                  <c:v>1.11E-4</c:v>
                </c:pt>
                <c:pt idx="3192">
                  <c:v>1.11E-4</c:v>
                </c:pt>
                <c:pt idx="3193">
                  <c:v>1.11E-4</c:v>
                </c:pt>
                <c:pt idx="3194">
                  <c:v>1.11E-4</c:v>
                </c:pt>
                <c:pt idx="3195">
                  <c:v>1.11E-4</c:v>
                </c:pt>
                <c:pt idx="3196">
                  <c:v>1.11E-4</c:v>
                </c:pt>
                <c:pt idx="3197">
                  <c:v>1.11E-4</c:v>
                </c:pt>
                <c:pt idx="3198">
                  <c:v>1.11E-4</c:v>
                </c:pt>
                <c:pt idx="3199">
                  <c:v>1.11E-4</c:v>
                </c:pt>
                <c:pt idx="3200">
                  <c:v>1.12E-4</c:v>
                </c:pt>
                <c:pt idx="3201">
                  <c:v>1.12E-4</c:v>
                </c:pt>
                <c:pt idx="3202">
                  <c:v>1.12E-4</c:v>
                </c:pt>
                <c:pt idx="3203">
                  <c:v>1.12E-4</c:v>
                </c:pt>
                <c:pt idx="3204">
                  <c:v>1.12E-4</c:v>
                </c:pt>
                <c:pt idx="3205">
                  <c:v>1.12E-4</c:v>
                </c:pt>
                <c:pt idx="3206">
                  <c:v>1.12E-4</c:v>
                </c:pt>
                <c:pt idx="3207">
                  <c:v>1.12E-4</c:v>
                </c:pt>
                <c:pt idx="3208">
                  <c:v>1.12E-4</c:v>
                </c:pt>
                <c:pt idx="3209">
                  <c:v>1.12E-4</c:v>
                </c:pt>
                <c:pt idx="3210">
                  <c:v>1.12E-4</c:v>
                </c:pt>
                <c:pt idx="3211">
                  <c:v>1.12E-4</c:v>
                </c:pt>
                <c:pt idx="3212">
                  <c:v>1.12E-4</c:v>
                </c:pt>
                <c:pt idx="3213">
                  <c:v>1.12E-4</c:v>
                </c:pt>
                <c:pt idx="3214">
                  <c:v>1.12E-4</c:v>
                </c:pt>
                <c:pt idx="3215">
                  <c:v>1.12E-4</c:v>
                </c:pt>
                <c:pt idx="3216">
                  <c:v>1.12E-4</c:v>
                </c:pt>
                <c:pt idx="3217">
                  <c:v>1.12E-4</c:v>
                </c:pt>
                <c:pt idx="3218">
                  <c:v>1.12E-4</c:v>
                </c:pt>
                <c:pt idx="3219">
                  <c:v>1.12E-4</c:v>
                </c:pt>
                <c:pt idx="3220">
                  <c:v>1.12E-4</c:v>
                </c:pt>
                <c:pt idx="3221">
                  <c:v>1.12E-4</c:v>
                </c:pt>
                <c:pt idx="3222">
                  <c:v>1.12E-4</c:v>
                </c:pt>
                <c:pt idx="3223">
                  <c:v>1.12E-4</c:v>
                </c:pt>
                <c:pt idx="3224">
                  <c:v>1.12E-4</c:v>
                </c:pt>
                <c:pt idx="3225">
                  <c:v>1.13E-4</c:v>
                </c:pt>
                <c:pt idx="3226">
                  <c:v>1.13E-4</c:v>
                </c:pt>
                <c:pt idx="3227">
                  <c:v>1.13E-4</c:v>
                </c:pt>
                <c:pt idx="3228">
                  <c:v>1.13E-4</c:v>
                </c:pt>
                <c:pt idx="3229">
                  <c:v>1.13E-4</c:v>
                </c:pt>
                <c:pt idx="3230">
                  <c:v>1.13E-4</c:v>
                </c:pt>
                <c:pt idx="3231">
                  <c:v>1.13E-4</c:v>
                </c:pt>
                <c:pt idx="3232">
                  <c:v>1.13E-4</c:v>
                </c:pt>
                <c:pt idx="3233">
                  <c:v>1.13E-4</c:v>
                </c:pt>
                <c:pt idx="3234">
                  <c:v>1.13E-4</c:v>
                </c:pt>
                <c:pt idx="3235">
                  <c:v>1.13E-4</c:v>
                </c:pt>
                <c:pt idx="3236">
                  <c:v>1.13E-4</c:v>
                </c:pt>
                <c:pt idx="3237">
                  <c:v>1.13E-4</c:v>
                </c:pt>
                <c:pt idx="3238">
                  <c:v>1.13E-4</c:v>
                </c:pt>
                <c:pt idx="3239">
                  <c:v>1.13E-4</c:v>
                </c:pt>
                <c:pt idx="3240">
                  <c:v>1.13E-4</c:v>
                </c:pt>
                <c:pt idx="3241">
                  <c:v>1.13E-4</c:v>
                </c:pt>
                <c:pt idx="3242">
                  <c:v>1.13E-4</c:v>
                </c:pt>
                <c:pt idx="3243">
                  <c:v>1.13E-4</c:v>
                </c:pt>
                <c:pt idx="3244">
                  <c:v>1.13E-4</c:v>
                </c:pt>
                <c:pt idx="3245">
                  <c:v>1.13E-4</c:v>
                </c:pt>
                <c:pt idx="3246">
                  <c:v>1.13E-4</c:v>
                </c:pt>
                <c:pt idx="3247">
                  <c:v>1.13E-4</c:v>
                </c:pt>
                <c:pt idx="3248">
                  <c:v>1.13E-4</c:v>
                </c:pt>
                <c:pt idx="3249">
                  <c:v>1.13E-4</c:v>
                </c:pt>
                <c:pt idx="3250">
                  <c:v>1.1400000000000001E-4</c:v>
                </c:pt>
                <c:pt idx="3251">
                  <c:v>1.1400000000000001E-4</c:v>
                </c:pt>
                <c:pt idx="3252">
                  <c:v>1.1400000000000001E-4</c:v>
                </c:pt>
                <c:pt idx="3253">
                  <c:v>1.1400000000000001E-4</c:v>
                </c:pt>
                <c:pt idx="3254">
                  <c:v>1.1400000000000001E-4</c:v>
                </c:pt>
                <c:pt idx="3255">
                  <c:v>1.1400000000000001E-4</c:v>
                </c:pt>
                <c:pt idx="3256">
                  <c:v>1.1400000000000001E-4</c:v>
                </c:pt>
                <c:pt idx="3257">
                  <c:v>1.1400000000000001E-4</c:v>
                </c:pt>
                <c:pt idx="3258">
                  <c:v>1.1400000000000001E-4</c:v>
                </c:pt>
                <c:pt idx="3259">
                  <c:v>1.1400000000000001E-4</c:v>
                </c:pt>
                <c:pt idx="3260">
                  <c:v>1.1400000000000001E-4</c:v>
                </c:pt>
                <c:pt idx="3261">
                  <c:v>1.1400000000000001E-4</c:v>
                </c:pt>
                <c:pt idx="3262">
                  <c:v>1.1400000000000001E-4</c:v>
                </c:pt>
                <c:pt idx="3263">
                  <c:v>1.1400000000000001E-4</c:v>
                </c:pt>
                <c:pt idx="3264">
                  <c:v>1.1400000000000001E-4</c:v>
                </c:pt>
                <c:pt idx="3265">
                  <c:v>1.1400000000000001E-4</c:v>
                </c:pt>
                <c:pt idx="3266">
                  <c:v>1.1400000000000001E-4</c:v>
                </c:pt>
                <c:pt idx="3267">
                  <c:v>1.1400000000000001E-4</c:v>
                </c:pt>
                <c:pt idx="3268">
                  <c:v>1.1400000000000001E-4</c:v>
                </c:pt>
                <c:pt idx="3269">
                  <c:v>1.1400000000000001E-4</c:v>
                </c:pt>
                <c:pt idx="3270">
                  <c:v>1.1400000000000001E-4</c:v>
                </c:pt>
                <c:pt idx="3271">
                  <c:v>1.1400000000000001E-4</c:v>
                </c:pt>
                <c:pt idx="3272">
                  <c:v>1.1400000000000001E-4</c:v>
                </c:pt>
                <c:pt idx="3273">
                  <c:v>1.1400000000000001E-4</c:v>
                </c:pt>
                <c:pt idx="3274">
                  <c:v>1.1400000000000001E-4</c:v>
                </c:pt>
                <c:pt idx="3275">
                  <c:v>1.15E-4</c:v>
                </c:pt>
                <c:pt idx="3276">
                  <c:v>1.15E-4</c:v>
                </c:pt>
                <c:pt idx="3277">
                  <c:v>1.15E-4</c:v>
                </c:pt>
                <c:pt idx="3278">
                  <c:v>1.15E-4</c:v>
                </c:pt>
                <c:pt idx="3279">
                  <c:v>1.15E-4</c:v>
                </c:pt>
                <c:pt idx="3280">
                  <c:v>1.15E-4</c:v>
                </c:pt>
                <c:pt idx="3281">
                  <c:v>1.15E-4</c:v>
                </c:pt>
                <c:pt idx="3282">
                  <c:v>1.15E-4</c:v>
                </c:pt>
                <c:pt idx="3283">
                  <c:v>1.15E-4</c:v>
                </c:pt>
                <c:pt idx="3284">
                  <c:v>1.15E-4</c:v>
                </c:pt>
                <c:pt idx="3285">
                  <c:v>1.15E-4</c:v>
                </c:pt>
                <c:pt idx="3286">
                  <c:v>1.15E-4</c:v>
                </c:pt>
                <c:pt idx="3287">
                  <c:v>1.15E-4</c:v>
                </c:pt>
                <c:pt idx="3288">
                  <c:v>1.15E-4</c:v>
                </c:pt>
                <c:pt idx="3289">
                  <c:v>1.15E-4</c:v>
                </c:pt>
                <c:pt idx="3290">
                  <c:v>1.15E-4</c:v>
                </c:pt>
                <c:pt idx="3291">
                  <c:v>1.15E-4</c:v>
                </c:pt>
                <c:pt idx="3292">
                  <c:v>1.15E-4</c:v>
                </c:pt>
                <c:pt idx="3293">
                  <c:v>1.15E-4</c:v>
                </c:pt>
                <c:pt idx="3294">
                  <c:v>1.15E-4</c:v>
                </c:pt>
                <c:pt idx="3295">
                  <c:v>1.15E-4</c:v>
                </c:pt>
                <c:pt idx="3296">
                  <c:v>1.15E-4</c:v>
                </c:pt>
                <c:pt idx="3297">
                  <c:v>1.15E-4</c:v>
                </c:pt>
                <c:pt idx="3298">
                  <c:v>1.15E-4</c:v>
                </c:pt>
                <c:pt idx="3299">
                  <c:v>1.15E-4</c:v>
                </c:pt>
                <c:pt idx="3300">
                  <c:v>1.16E-4</c:v>
                </c:pt>
                <c:pt idx="3301">
                  <c:v>1.16E-4</c:v>
                </c:pt>
                <c:pt idx="3302">
                  <c:v>1.16E-4</c:v>
                </c:pt>
                <c:pt idx="3303">
                  <c:v>1.16E-4</c:v>
                </c:pt>
                <c:pt idx="3304">
                  <c:v>1.16E-4</c:v>
                </c:pt>
                <c:pt idx="3305">
                  <c:v>1.16E-4</c:v>
                </c:pt>
                <c:pt idx="3306">
                  <c:v>1.16E-4</c:v>
                </c:pt>
                <c:pt idx="3307">
                  <c:v>1.16E-4</c:v>
                </c:pt>
                <c:pt idx="3308">
                  <c:v>1.16E-4</c:v>
                </c:pt>
                <c:pt idx="3309">
                  <c:v>1.16E-4</c:v>
                </c:pt>
                <c:pt idx="3310">
                  <c:v>1.16E-4</c:v>
                </c:pt>
                <c:pt idx="3311">
                  <c:v>1.16E-4</c:v>
                </c:pt>
                <c:pt idx="3312">
                  <c:v>1.16E-4</c:v>
                </c:pt>
                <c:pt idx="3313">
                  <c:v>1.16E-4</c:v>
                </c:pt>
                <c:pt idx="3314">
                  <c:v>1.16E-4</c:v>
                </c:pt>
                <c:pt idx="3315">
                  <c:v>1.16E-4</c:v>
                </c:pt>
                <c:pt idx="3316">
                  <c:v>1.16E-4</c:v>
                </c:pt>
                <c:pt idx="3317">
                  <c:v>1.16E-4</c:v>
                </c:pt>
                <c:pt idx="3318">
                  <c:v>1.16E-4</c:v>
                </c:pt>
                <c:pt idx="3319">
                  <c:v>1.16E-4</c:v>
                </c:pt>
                <c:pt idx="3320">
                  <c:v>1.16E-4</c:v>
                </c:pt>
                <c:pt idx="3321">
                  <c:v>1.16E-4</c:v>
                </c:pt>
                <c:pt idx="3322">
                  <c:v>1.16E-4</c:v>
                </c:pt>
                <c:pt idx="3323">
                  <c:v>1.16E-4</c:v>
                </c:pt>
                <c:pt idx="3324">
                  <c:v>1.16E-4</c:v>
                </c:pt>
                <c:pt idx="3325">
                  <c:v>1.17E-4</c:v>
                </c:pt>
                <c:pt idx="3326">
                  <c:v>1.17E-4</c:v>
                </c:pt>
                <c:pt idx="3327">
                  <c:v>1.17E-4</c:v>
                </c:pt>
                <c:pt idx="3328">
                  <c:v>1.17E-4</c:v>
                </c:pt>
                <c:pt idx="3329">
                  <c:v>1.17E-4</c:v>
                </c:pt>
                <c:pt idx="3330">
                  <c:v>1.17E-4</c:v>
                </c:pt>
                <c:pt idx="3331">
                  <c:v>1.17E-4</c:v>
                </c:pt>
                <c:pt idx="3332">
                  <c:v>1.17E-4</c:v>
                </c:pt>
                <c:pt idx="3333">
                  <c:v>1.17E-4</c:v>
                </c:pt>
                <c:pt idx="3334">
                  <c:v>1.17E-4</c:v>
                </c:pt>
                <c:pt idx="3335">
                  <c:v>1.17E-4</c:v>
                </c:pt>
                <c:pt idx="3336">
                  <c:v>1.17E-4</c:v>
                </c:pt>
                <c:pt idx="3337">
                  <c:v>1.17E-4</c:v>
                </c:pt>
                <c:pt idx="3338">
                  <c:v>1.17E-4</c:v>
                </c:pt>
                <c:pt idx="3339">
                  <c:v>1.17E-4</c:v>
                </c:pt>
                <c:pt idx="3340">
                  <c:v>1.17E-4</c:v>
                </c:pt>
                <c:pt idx="3341">
                  <c:v>1.17E-4</c:v>
                </c:pt>
                <c:pt idx="3342">
                  <c:v>1.17E-4</c:v>
                </c:pt>
                <c:pt idx="3343">
                  <c:v>1.17E-4</c:v>
                </c:pt>
                <c:pt idx="3344">
                  <c:v>1.17E-4</c:v>
                </c:pt>
                <c:pt idx="3345">
                  <c:v>1.17E-4</c:v>
                </c:pt>
                <c:pt idx="3346">
                  <c:v>1.17E-4</c:v>
                </c:pt>
                <c:pt idx="3347">
                  <c:v>1.17E-4</c:v>
                </c:pt>
                <c:pt idx="3348">
                  <c:v>1.17E-4</c:v>
                </c:pt>
                <c:pt idx="3349">
                  <c:v>1.17E-4</c:v>
                </c:pt>
                <c:pt idx="3350">
                  <c:v>1.18E-4</c:v>
                </c:pt>
                <c:pt idx="3351">
                  <c:v>1.18E-4</c:v>
                </c:pt>
                <c:pt idx="3352">
                  <c:v>1.18E-4</c:v>
                </c:pt>
                <c:pt idx="3353">
                  <c:v>1.18E-4</c:v>
                </c:pt>
                <c:pt idx="3354">
                  <c:v>1.18E-4</c:v>
                </c:pt>
                <c:pt idx="3355">
                  <c:v>1.18E-4</c:v>
                </c:pt>
                <c:pt idx="3356">
                  <c:v>1.18E-4</c:v>
                </c:pt>
                <c:pt idx="3357">
                  <c:v>1.18E-4</c:v>
                </c:pt>
                <c:pt idx="3358">
                  <c:v>1.18E-4</c:v>
                </c:pt>
                <c:pt idx="3359">
                  <c:v>1.18E-4</c:v>
                </c:pt>
                <c:pt idx="3360">
                  <c:v>1.18E-4</c:v>
                </c:pt>
                <c:pt idx="3361">
                  <c:v>1.18E-4</c:v>
                </c:pt>
                <c:pt idx="3362">
                  <c:v>1.18E-4</c:v>
                </c:pt>
                <c:pt idx="3363">
                  <c:v>1.18E-4</c:v>
                </c:pt>
                <c:pt idx="3364">
                  <c:v>1.18E-4</c:v>
                </c:pt>
                <c:pt idx="3365">
                  <c:v>1.18E-4</c:v>
                </c:pt>
                <c:pt idx="3366">
                  <c:v>1.18E-4</c:v>
                </c:pt>
                <c:pt idx="3367">
                  <c:v>1.18E-4</c:v>
                </c:pt>
                <c:pt idx="3368">
                  <c:v>1.18E-4</c:v>
                </c:pt>
                <c:pt idx="3369">
                  <c:v>1.18E-4</c:v>
                </c:pt>
                <c:pt idx="3370">
                  <c:v>1.18E-4</c:v>
                </c:pt>
                <c:pt idx="3371">
                  <c:v>1.18E-4</c:v>
                </c:pt>
                <c:pt idx="3372">
                  <c:v>1.18E-4</c:v>
                </c:pt>
                <c:pt idx="3373">
                  <c:v>1.18E-4</c:v>
                </c:pt>
                <c:pt idx="3374">
                  <c:v>1.18E-4</c:v>
                </c:pt>
                <c:pt idx="3375">
                  <c:v>1.1900000000000001E-4</c:v>
                </c:pt>
                <c:pt idx="3376">
                  <c:v>1.1900000000000001E-4</c:v>
                </c:pt>
                <c:pt idx="3377">
                  <c:v>1.1900000000000001E-4</c:v>
                </c:pt>
                <c:pt idx="3378">
                  <c:v>1.1900000000000001E-4</c:v>
                </c:pt>
                <c:pt idx="3379">
                  <c:v>1.1900000000000001E-4</c:v>
                </c:pt>
                <c:pt idx="3380">
                  <c:v>1.1900000000000001E-4</c:v>
                </c:pt>
                <c:pt idx="3381">
                  <c:v>1.1900000000000001E-4</c:v>
                </c:pt>
                <c:pt idx="3382">
                  <c:v>1.1900000000000001E-4</c:v>
                </c:pt>
                <c:pt idx="3383">
                  <c:v>1.1900000000000001E-4</c:v>
                </c:pt>
                <c:pt idx="3384">
                  <c:v>1.1900000000000001E-4</c:v>
                </c:pt>
                <c:pt idx="3385">
                  <c:v>1.1900000000000001E-4</c:v>
                </c:pt>
                <c:pt idx="3386">
                  <c:v>1.1900000000000001E-4</c:v>
                </c:pt>
                <c:pt idx="3387">
                  <c:v>1.1900000000000001E-4</c:v>
                </c:pt>
                <c:pt idx="3388">
                  <c:v>1.1900000000000001E-4</c:v>
                </c:pt>
                <c:pt idx="3389">
                  <c:v>1.1900000000000001E-4</c:v>
                </c:pt>
                <c:pt idx="3390">
                  <c:v>1.1900000000000001E-4</c:v>
                </c:pt>
                <c:pt idx="3391">
                  <c:v>1.1900000000000001E-4</c:v>
                </c:pt>
                <c:pt idx="3392">
                  <c:v>1.1900000000000001E-4</c:v>
                </c:pt>
                <c:pt idx="3393">
                  <c:v>1.1900000000000001E-4</c:v>
                </c:pt>
                <c:pt idx="3394">
                  <c:v>1.1900000000000001E-4</c:v>
                </c:pt>
                <c:pt idx="3395">
                  <c:v>1.1900000000000001E-4</c:v>
                </c:pt>
                <c:pt idx="3396">
                  <c:v>1.1900000000000001E-4</c:v>
                </c:pt>
                <c:pt idx="3397">
                  <c:v>1.1900000000000001E-4</c:v>
                </c:pt>
                <c:pt idx="3398">
                  <c:v>1.1900000000000001E-4</c:v>
                </c:pt>
                <c:pt idx="3399">
                  <c:v>1.1900000000000001E-4</c:v>
                </c:pt>
                <c:pt idx="3400">
                  <c:v>1.2E-4</c:v>
                </c:pt>
                <c:pt idx="3401">
                  <c:v>1.2E-4</c:v>
                </c:pt>
                <c:pt idx="3402">
                  <c:v>1.2E-4</c:v>
                </c:pt>
                <c:pt idx="3403">
                  <c:v>1.2E-4</c:v>
                </c:pt>
                <c:pt idx="3404">
                  <c:v>1.2E-4</c:v>
                </c:pt>
                <c:pt idx="3405">
                  <c:v>1.2E-4</c:v>
                </c:pt>
                <c:pt idx="3406">
                  <c:v>1.2E-4</c:v>
                </c:pt>
                <c:pt idx="3407">
                  <c:v>1.2E-4</c:v>
                </c:pt>
                <c:pt idx="3408">
                  <c:v>1.2E-4</c:v>
                </c:pt>
                <c:pt idx="3409">
                  <c:v>1.2E-4</c:v>
                </c:pt>
                <c:pt idx="3410">
                  <c:v>1.2E-4</c:v>
                </c:pt>
                <c:pt idx="3411">
                  <c:v>1.2E-4</c:v>
                </c:pt>
                <c:pt idx="3412">
                  <c:v>1.2E-4</c:v>
                </c:pt>
                <c:pt idx="3413">
                  <c:v>1.2E-4</c:v>
                </c:pt>
                <c:pt idx="3414">
                  <c:v>1.2E-4</c:v>
                </c:pt>
                <c:pt idx="3415">
                  <c:v>1.2E-4</c:v>
                </c:pt>
                <c:pt idx="3416">
                  <c:v>1.2E-4</c:v>
                </c:pt>
                <c:pt idx="3417">
                  <c:v>1.2E-4</c:v>
                </c:pt>
                <c:pt idx="3418">
                  <c:v>1.2E-4</c:v>
                </c:pt>
                <c:pt idx="3419">
                  <c:v>1.2E-4</c:v>
                </c:pt>
                <c:pt idx="3420">
                  <c:v>1.2E-4</c:v>
                </c:pt>
                <c:pt idx="3421">
                  <c:v>1.2E-4</c:v>
                </c:pt>
                <c:pt idx="3422">
                  <c:v>1.2E-4</c:v>
                </c:pt>
                <c:pt idx="3423">
                  <c:v>1.2E-4</c:v>
                </c:pt>
                <c:pt idx="3424">
                  <c:v>1.2E-4</c:v>
                </c:pt>
                <c:pt idx="3425">
                  <c:v>1.21E-4</c:v>
                </c:pt>
                <c:pt idx="3426">
                  <c:v>1.21E-4</c:v>
                </c:pt>
                <c:pt idx="3427">
                  <c:v>1.21E-4</c:v>
                </c:pt>
                <c:pt idx="3428">
                  <c:v>1.21E-4</c:v>
                </c:pt>
                <c:pt idx="3429">
                  <c:v>1.21E-4</c:v>
                </c:pt>
                <c:pt idx="3430">
                  <c:v>1.21E-4</c:v>
                </c:pt>
                <c:pt idx="3431">
                  <c:v>1.21E-4</c:v>
                </c:pt>
                <c:pt idx="3432">
                  <c:v>1.21E-4</c:v>
                </c:pt>
                <c:pt idx="3433">
                  <c:v>1.21E-4</c:v>
                </c:pt>
                <c:pt idx="3434">
                  <c:v>1.21E-4</c:v>
                </c:pt>
                <c:pt idx="3435">
                  <c:v>1.21E-4</c:v>
                </c:pt>
                <c:pt idx="3436">
                  <c:v>1.21E-4</c:v>
                </c:pt>
                <c:pt idx="3437">
                  <c:v>1.21E-4</c:v>
                </c:pt>
                <c:pt idx="3438">
                  <c:v>1.21E-4</c:v>
                </c:pt>
                <c:pt idx="3439">
                  <c:v>1.21E-4</c:v>
                </c:pt>
                <c:pt idx="3440">
                  <c:v>1.21E-4</c:v>
                </c:pt>
                <c:pt idx="3441">
                  <c:v>1.21E-4</c:v>
                </c:pt>
                <c:pt idx="3442">
                  <c:v>1.21E-4</c:v>
                </c:pt>
                <c:pt idx="3443">
                  <c:v>1.21E-4</c:v>
                </c:pt>
                <c:pt idx="3444">
                  <c:v>1.21E-4</c:v>
                </c:pt>
                <c:pt idx="3445">
                  <c:v>1.21E-4</c:v>
                </c:pt>
                <c:pt idx="3446">
                  <c:v>1.21E-4</c:v>
                </c:pt>
                <c:pt idx="3447">
                  <c:v>1.21E-4</c:v>
                </c:pt>
                <c:pt idx="3448">
                  <c:v>1.21E-4</c:v>
                </c:pt>
                <c:pt idx="3449">
                  <c:v>1.21E-4</c:v>
                </c:pt>
                <c:pt idx="3450">
                  <c:v>1.22E-4</c:v>
                </c:pt>
                <c:pt idx="3451">
                  <c:v>1.22E-4</c:v>
                </c:pt>
                <c:pt idx="3452">
                  <c:v>1.22E-4</c:v>
                </c:pt>
                <c:pt idx="3453">
                  <c:v>1.22E-4</c:v>
                </c:pt>
                <c:pt idx="3454">
                  <c:v>1.22E-4</c:v>
                </c:pt>
                <c:pt idx="3455">
                  <c:v>1.22E-4</c:v>
                </c:pt>
                <c:pt idx="3456">
                  <c:v>1.22E-4</c:v>
                </c:pt>
                <c:pt idx="3457">
                  <c:v>1.22E-4</c:v>
                </c:pt>
                <c:pt idx="3458">
                  <c:v>1.22E-4</c:v>
                </c:pt>
                <c:pt idx="3459">
                  <c:v>1.22E-4</c:v>
                </c:pt>
                <c:pt idx="3460">
                  <c:v>1.22E-4</c:v>
                </c:pt>
                <c:pt idx="3461">
                  <c:v>1.22E-4</c:v>
                </c:pt>
                <c:pt idx="3462">
                  <c:v>1.22E-4</c:v>
                </c:pt>
                <c:pt idx="3463">
                  <c:v>1.22E-4</c:v>
                </c:pt>
                <c:pt idx="3464">
                  <c:v>1.22E-4</c:v>
                </c:pt>
                <c:pt idx="3465">
                  <c:v>1.22E-4</c:v>
                </c:pt>
                <c:pt idx="3466">
                  <c:v>1.22E-4</c:v>
                </c:pt>
                <c:pt idx="3467">
                  <c:v>1.22E-4</c:v>
                </c:pt>
                <c:pt idx="3468">
                  <c:v>1.22E-4</c:v>
                </c:pt>
                <c:pt idx="3469">
                  <c:v>1.22E-4</c:v>
                </c:pt>
                <c:pt idx="3470">
                  <c:v>1.22E-4</c:v>
                </c:pt>
                <c:pt idx="3471">
                  <c:v>1.22E-4</c:v>
                </c:pt>
                <c:pt idx="3472">
                  <c:v>1.22E-4</c:v>
                </c:pt>
                <c:pt idx="3473">
                  <c:v>1.22E-4</c:v>
                </c:pt>
                <c:pt idx="3474">
                  <c:v>1.22E-4</c:v>
                </c:pt>
                <c:pt idx="3475">
                  <c:v>1.2300000000000001E-4</c:v>
                </c:pt>
                <c:pt idx="3476">
                  <c:v>1.2300000000000001E-4</c:v>
                </c:pt>
                <c:pt idx="3477">
                  <c:v>1.2300000000000001E-4</c:v>
                </c:pt>
                <c:pt idx="3478">
                  <c:v>1.2300000000000001E-4</c:v>
                </c:pt>
                <c:pt idx="3479">
                  <c:v>1.2300000000000001E-4</c:v>
                </c:pt>
                <c:pt idx="3480">
                  <c:v>1.2300000000000001E-4</c:v>
                </c:pt>
                <c:pt idx="3481">
                  <c:v>1.2300000000000001E-4</c:v>
                </c:pt>
                <c:pt idx="3482">
                  <c:v>1.2300000000000001E-4</c:v>
                </c:pt>
                <c:pt idx="3483">
                  <c:v>1.2300000000000001E-4</c:v>
                </c:pt>
                <c:pt idx="3484">
                  <c:v>1.2300000000000001E-4</c:v>
                </c:pt>
                <c:pt idx="3485">
                  <c:v>1.2300000000000001E-4</c:v>
                </c:pt>
                <c:pt idx="3486">
                  <c:v>1.2300000000000001E-4</c:v>
                </c:pt>
                <c:pt idx="3487">
                  <c:v>1.2300000000000001E-4</c:v>
                </c:pt>
                <c:pt idx="3488">
                  <c:v>1.2300000000000001E-4</c:v>
                </c:pt>
                <c:pt idx="3489">
                  <c:v>1.2300000000000001E-4</c:v>
                </c:pt>
                <c:pt idx="3490">
                  <c:v>1.2300000000000001E-4</c:v>
                </c:pt>
                <c:pt idx="3491">
                  <c:v>1.2300000000000001E-4</c:v>
                </c:pt>
                <c:pt idx="3492">
                  <c:v>1.2300000000000001E-4</c:v>
                </c:pt>
                <c:pt idx="3493">
                  <c:v>1.2300000000000001E-4</c:v>
                </c:pt>
                <c:pt idx="3494">
                  <c:v>1.2300000000000001E-4</c:v>
                </c:pt>
                <c:pt idx="3495">
                  <c:v>1.2300000000000001E-4</c:v>
                </c:pt>
                <c:pt idx="3496">
                  <c:v>1.2300000000000001E-4</c:v>
                </c:pt>
                <c:pt idx="3497">
                  <c:v>1.2300000000000001E-4</c:v>
                </c:pt>
                <c:pt idx="3498">
                  <c:v>1.2300000000000001E-4</c:v>
                </c:pt>
                <c:pt idx="3499">
                  <c:v>1.2300000000000001E-4</c:v>
                </c:pt>
                <c:pt idx="3500">
                  <c:v>1.2400000000000001E-4</c:v>
                </c:pt>
                <c:pt idx="3501">
                  <c:v>1.2400000000000001E-4</c:v>
                </c:pt>
                <c:pt idx="3502">
                  <c:v>1.2400000000000001E-4</c:v>
                </c:pt>
                <c:pt idx="3503">
                  <c:v>1.2400000000000001E-4</c:v>
                </c:pt>
                <c:pt idx="3504">
                  <c:v>1.2400000000000001E-4</c:v>
                </c:pt>
                <c:pt idx="3505">
                  <c:v>1.2400000000000001E-4</c:v>
                </c:pt>
                <c:pt idx="3506">
                  <c:v>1.2400000000000001E-4</c:v>
                </c:pt>
                <c:pt idx="3507">
                  <c:v>1.2400000000000001E-4</c:v>
                </c:pt>
                <c:pt idx="3508">
                  <c:v>1.2400000000000001E-4</c:v>
                </c:pt>
                <c:pt idx="3509">
                  <c:v>1.2400000000000001E-4</c:v>
                </c:pt>
                <c:pt idx="3510">
                  <c:v>1.2400000000000001E-4</c:v>
                </c:pt>
                <c:pt idx="3511">
                  <c:v>1.2400000000000001E-4</c:v>
                </c:pt>
                <c:pt idx="3512">
                  <c:v>1.2400000000000001E-4</c:v>
                </c:pt>
                <c:pt idx="3513">
                  <c:v>1.2400000000000001E-4</c:v>
                </c:pt>
                <c:pt idx="3514">
                  <c:v>1.2400000000000001E-4</c:v>
                </c:pt>
                <c:pt idx="3515">
                  <c:v>1.2400000000000001E-4</c:v>
                </c:pt>
                <c:pt idx="3516">
                  <c:v>1.2400000000000001E-4</c:v>
                </c:pt>
                <c:pt idx="3517">
                  <c:v>1.2400000000000001E-4</c:v>
                </c:pt>
                <c:pt idx="3518">
                  <c:v>1.2400000000000001E-4</c:v>
                </c:pt>
                <c:pt idx="3519">
                  <c:v>1.2400000000000001E-4</c:v>
                </c:pt>
                <c:pt idx="3520">
                  <c:v>1.2400000000000001E-4</c:v>
                </c:pt>
                <c:pt idx="3521">
                  <c:v>1.2400000000000001E-4</c:v>
                </c:pt>
                <c:pt idx="3522">
                  <c:v>1.2400000000000001E-4</c:v>
                </c:pt>
                <c:pt idx="3523">
                  <c:v>1.2400000000000001E-4</c:v>
                </c:pt>
                <c:pt idx="3524">
                  <c:v>1.2400000000000001E-4</c:v>
                </c:pt>
                <c:pt idx="3525">
                  <c:v>1.25E-4</c:v>
                </c:pt>
                <c:pt idx="3526">
                  <c:v>1.25E-4</c:v>
                </c:pt>
                <c:pt idx="3527">
                  <c:v>1.25E-4</c:v>
                </c:pt>
                <c:pt idx="3528">
                  <c:v>1.25E-4</c:v>
                </c:pt>
                <c:pt idx="3529">
                  <c:v>1.25E-4</c:v>
                </c:pt>
                <c:pt idx="3530">
                  <c:v>1.25E-4</c:v>
                </c:pt>
                <c:pt idx="3531">
                  <c:v>1.25E-4</c:v>
                </c:pt>
                <c:pt idx="3532">
                  <c:v>1.25E-4</c:v>
                </c:pt>
                <c:pt idx="3533">
                  <c:v>1.25E-4</c:v>
                </c:pt>
                <c:pt idx="3534">
                  <c:v>1.25E-4</c:v>
                </c:pt>
                <c:pt idx="3535">
                  <c:v>1.25E-4</c:v>
                </c:pt>
                <c:pt idx="3536">
                  <c:v>1.25E-4</c:v>
                </c:pt>
                <c:pt idx="3537">
                  <c:v>1.25E-4</c:v>
                </c:pt>
                <c:pt idx="3538">
                  <c:v>1.25E-4</c:v>
                </c:pt>
                <c:pt idx="3539">
                  <c:v>1.25E-4</c:v>
                </c:pt>
                <c:pt idx="3540">
                  <c:v>1.25E-4</c:v>
                </c:pt>
                <c:pt idx="3541">
                  <c:v>1.25E-4</c:v>
                </c:pt>
                <c:pt idx="3542">
                  <c:v>1.25E-4</c:v>
                </c:pt>
                <c:pt idx="3543">
                  <c:v>1.25E-4</c:v>
                </c:pt>
                <c:pt idx="3544">
                  <c:v>1.25E-4</c:v>
                </c:pt>
                <c:pt idx="3545">
                  <c:v>1.25E-4</c:v>
                </c:pt>
                <c:pt idx="3546">
                  <c:v>1.25E-4</c:v>
                </c:pt>
                <c:pt idx="3547">
                  <c:v>1.25E-4</c:v>
                </c:pt>
                <c:pt idx="3548">
                  <c:v>1.25E-4</c:v>
                </c:pt>
                <c:pt idx="3549">
                  <c:v>1.25E-4</c:v>
                </c:pt>
                <c:pt idx="3550">
                  <c:v>1.26E-4</c:v>
                </c:pt>
                <c:pt idx="3551">
                  <c:v>1.26E-4</c:v>
                </c:pt>
                <c:pt idx="3552">
                  <c:v>1.26E-4</c:v>
                </c:pt>
                <c:pt idx="3553">
                  <c:v>1.26E-4</c:v>
                </c:pt>
                <c:pt idx="3554">
                  <c:v>1.26E-4</c:v>
                </c:pt>
                <c:pt idx="3555">
                  <c:v>1.26E-4</c:v>
                </c:pt>
                <c:pt idx="3556">
                  <c:v>1.26E-4</c:v>
                </c:pt>
                <c:pt idx="3557">
                  <c:v>1.26E-4</c:v>
                </c:pt>
                <c:pt idx="3558">
                  <c:v>1.26E-4</c:v>
                </c:pt>
                <c:pt idx="3559">
                  <c:v>1.26E-4</c:v>
                </c:pt>
                <c:pt idx="3560">
                  <c:v>1.26E-4</c:v>
                </c:pt>
                <c:pt idx="3561">
                  <c:v>1.26E-4</c:v>
                </c:pt>
                <c:pt idx="3562">
                  <c:v>1.26E-4</c:v>
                </c:pt>
                <c:pt idx="3563">
                  <c:v>1.26E-4</c:v>
                </c:pt>
                <c:pt idx="3564">
                  <c:v>1.26E-4</c:v>
                </c:pt>
                <c:pt idx="3565">
                  <c:v>1.26E-4</c:v>
                </c:pt>
                <c:pt idx="3566">
                  <c:v>1.26E-4</c:v>
                </c:pt>
                <c:pt idx="3567">
                  <c:v>1.26E-4</c:v>
                </c:pt>
                <c:pt idx="3568">
                  <c:v>1.26E-4</c:v>
                </c:pt>
                <c:pt idx="3569">
                  <c:v>1.26E-4</c:v>
                </c:pt>
                <c:pt idx="3570">
                  <c:v>1.26E-4</c:v>
                </c:pt>
                <c:pt idx="3571">
                  <c:v>1.26E-4</c:v>
                </c:pt>
                <c:pt idx="3572">
                  <c:v>1.26E-4</c:v>
                </c:pt>
                <c:pt idx="3573">
                  <c:v>1.26E-4</c:v>
                </c:pt>
                <c:pt idx="3574">
                  <c:v>1.26E-4</c:v>
                </c:pt>
                <c:pt idx="3575">
                  <c:v>1.27E-4</c:v>
                </c:pt>
                <c:pt idx="3576">
                  <c:v>1.27E-4</c:v>
                </c:pt>
                <c:pt idx="3577">
                  <c:v>1.27E-4</c:v>
                </c:pt>
                <c:pt idx="3578">
                  <c:v>1.27E-4</c:v>
                </c:pt>
                <c:pt idx="3579">
                  <c:v>1.27E-4</c:v>
                </c:pt>
                <c:pt idx="3580">
                  <c:v>1.27E-4</c:v>
                </c:pt>
                <c:pt idx="3581">
                  <c:v>1.27E-4</c:v>
                </c:pt>
                <c:pt idx="3582">
                  <c:v>1.27E-4</c:v>
                </c:pt>
                <c:pt idx="3583">
                  <c:v>1.27E-4</c:v>
                </c:pt>
                <c:pt idx="3584">
                  <c:v>1.27E-4</c:v>
                </c:pt>
                <c:pt idx="3585">
                  <c:v>1.27E-4</c:v>
                </c:pt>
                <c:pt idx="3586">
                  <c:v>1.27E-4</c:v>
                </c:pt>
                <c:pt idx="3587">
                  <c:v>1.27E-4</c:v>
                </c:pt>
                <c:pt idx="3588">
                  <c:v>1.27E-4</c:v>
                </c:pt>
                <c:pt idx="3589">
                  <c:v>1.27E-4</c:v>
                </c:pt>
                <c:pt idx="3590">
                  <c:v>1.27E-4</c:v>
                </c:pt>
                <c:pt idx="3591">
                  <c:v>1.27E-4</c:v>
                </c:pt>
                <c:pt idx="3592">
                  <c:v>1.27E-4</c:v>
                </c:pt>
                <c:pt idx="3593">
                  <c:v>1.27E-4</c:v>
                </c:pt>
                <c:pt idx="3594">
                  <c:v>1.27E-4</c:v>
                </c:pt>
                <c:pt idx="3595">
                  <c:v>1.27E-4</c:v>
                </c:pt>
                <c:pt idx="3596">
                  <c:v>1.27E-4</c:v>
                </c:pt>
                <c:pt idx="3597">
                  <c:v>1.27E-4</c:v>
                </c:pt>
                <c:pt idx="3598">
                  <c:v>1.27E-4</c:v>
                </c:pt>
                <c:pt idx="3599">
                  <c:v>1.27E-4</c:v>
                </c:pt>
                <c:pt idx="3600">
                  <c:v>1.2799999999999999E-4</c:v>
                </c:pt>
                <c:pt idx="3601">
                  <c:v>1.2799999999999999E-4</c:v>
                </c:pt>
                <c:pt idx="3602">
                  <c:v>1.2799999999999999E-4</c:v>
                </c:pt>
                <c:pt idx="3603">
                  <c:v>1.2799999999999999E-4</c:v>
                </c:pt>
                <c:pt idx="3604">
                  <c:v>1.2799999999999999E-4</c:v>
                </c:pt>
                <c:pt idx="3605">
                  <c:v>1.2799999999999999E-4</c:v>
                </c:pt>
                <c:pt idx="3606">
                  <c:v>1.2799999999999999E-4</c:v>
                </c:pt>
                <c:pt idx="3607">
                  <c:v>1.2799999999999999E-4</c:v>
                </c:pt>
                <c:pt idx="3608">
                  <c:v>1.2799999999999999E-4</c:v>
                </c:pt>
                <c:pt idx="3609">
                  <c:v>1.2799999999999999E-4</c:v>
                </c:pt>
                <c:pt idx="3610">
                  <c:v>1.2799999999999999E-4</c:v>
                </c:pt>
                <c:pt idx="3611">
                  <c:v>1.2799999999999999E-4</c:v>
                </c:pt>
                <c:pt idx="3612">
                  <c:v>1.2799999999999999E-4</c:v>
                </c:pt>
                <c:pt idx="3613">
                  <c:v>1.2799999999999999E-4</c:v>
                </c:pt>
                <c:pt idx="3614">
                  <c:v>1.2799999999999999E-4</c:v>
                </c:pt>
                <c:pt idx="3615">
                  <c:v>1.2799999999999999E-4</c:v>
                </c:pt>
                <c:pt idx="3616">
                  <c:v>1.2799999999999999E-4</c:v>
                </c:pt>
                <c:pt idx="3617">
                  <c:v>1.2799999999999999E-4</c:v>
                </c:pt>
                <c:pt idx="3618">
                  <c:v>1.2799999999999999E-4</c:v>
                </c:pt>
                <c:pt idx="3619">
                  <c:v>1.2799999999999999E-4</c:v>
                </c:pt>
                <c:pt idx="3620">
                  <c:v>1.2799999999999999E-4</c:v>
                </c:pt>
                <c:pt idx="3621">
                  <c:v>1.2799999999999999E-4</c:v>
                </c:pt>
                <c:pt idx="3622">
                  <c:v>1.2799999999999999E-4</c:v>
                </c:pt>
                <c:pt idx="3623">
                  <c:v>1.2799999999999999E-4</c:v>
                </c:pt>
                <c:pt idx="3624">
                  <c:v>1.2799999999999999E-4</c:v>
                </c:pt>
                <c:pt idx="3625">
                  <c:v>1.2899999999999999E-4</c:v>
                </c:pt>
                <c:pt idx="3626">
                  <c:v>1.2899999999999999E-4</c:v>
                </c:pt>
                <c:pt idx="3627">
                  <c:v>1.2899999999999999E-4</c:v>
                </c:pt>
                <c:pt idx="3628">
                  <c:v>1.2899999999999999E-4</c:v>
                </c:pt>
                <c:pt idx="3629">
                  <c:v>1.2899999999999999E-4</c:v>
                </c:pt>
                <c:pt idx="3630">
                  <c:v>1.2899999999999999E-4</c:v>
                </c:pt>
                <c:pt idx="3631">
                  <c:v>1.2899999999999999E-4</c:v>
                </c:pt>
                <c:pt idx="3632">
                  <c:v>1.2899999999999999E-4</c:v>
                </c:pt>
                <c:pt idx="3633">
                  <c:v>1.2899999999999999E-4</c:v>
                </c:pt>
                <c:pt idx="3634">
                  <c:v>1.2899999999999999E-4</c:v>
                </c:pt>
                <c:pt idx="3635">
                  <c:v>1.2899999999999999E-4</c:v>
                </c:pt>
                <c:pt idx="3636">
                  <c:v>1.2899999999999999E-4</c:v>
                </c:pt>
                <c:pt idx="3637">
                  <c:v>1.2899999999999999E-4</c:v>
                </c:pt>
                <c:pt idx="3638">
                  <c:v>1.2899999999999999E-4</c:v>
                </c:pt>
                <c:pt idx="3639">
                  <c:v>1.2899999999999999E-4</c:v>
                </c:pt>
                <c:pt idx="3640">
                  <c:v>1.2899999999999999E-4</c:v>
                </c:pt>
                <c:pt idx="3641">
                  <c:v>1.2899999999999999E-4</c:v>
                </c:pt>
                <c:pt idx="3642">
                  <c:v>1.2899999999999999E-4</c:v>
                </c:pt>
                <c:pt idx="3643">
                  <c:v>1.2899999999999999E-4</c:v>
                </c:pt>
                <c:pt idx="3644">
                  <c:v>1.2899999999999999E-4</c:v>
                </c:pt>
                <c:pt idx="3645">
                  <c:v>1.2899999999999999E-4</c:v>
                </c:pt>
                <c:pt idx="3646">
                  <c:v>1.2899999999999999E-4</c:v>
                </c:pt>
                <c:pt idx="3647">
                  <c:v>1.2899999999999999E-4</c:v>
                </c:pt>
                <c:pt idx="3648">
                  <c:v>1.2899999999999999E-4</c:v>
                </c:pt>
                <c:pt idx="3649">
                  <c:v>1.2899999999999999E-4</c:v>
                </c:pt>
                <c:pt idx="3650">
                  <c:v>1.2999999999999999E-4</c:v>
                </c:pt>
                <c:pt idx="3651">
                  <c:v>1.2999999999999999E-4</c:v>
                </c:pt>
                <c:pt idx="3652">
                  <c:v>1.2999999999999999E-4</c:v>
                </c:pt>
                <c:pt idx="3653">
                  <c:v>1.2999999999999999E-4</c:v>
                </c:pt>
                <c:pt idx="3654">
                  <c:v>1.2999999999999999E-4</c:v>
                </c:pt>
                <c:pt idx="3655">
                  <c:v>1.2999999999999999E-4</c:v>
                </c:pt>
                <c:pt idx="3656">
                  <c:v>1.2999999999999999E-4</c:v>
                </c:pt>
                <c:pt idx="3657">
                  <c:v>1.2999999999999999E-4</c:v>
                </c:pt>
                <c:pt idx="3658">
                  <c:v>1.2999999999999999E-4</c:v>
                </c:pt>
                <c:pt idx="3659">
                  <c:v>1.2999999999999999E-4</c:v>
                </c:pt>
                <c:pt idx="3660">
                  <c:v>1.2999999999999999E-4</c:v>
                </c:pt>
                <c:pt idx="3661">
                  <c:v>1.2999999999999999E-4</c:v>
                </c:pt>
                <c:pt idx="3662">
                  <c:v>1.2999999999999999E-4</c:v>
                </c:pt>
                <c:pt idx="3663">
                  <c:v>1.2999999999999999E-4</c:v>
                </c:pt>
                <c:pt idx="3664">
                  <c:v>1.2999999999999999E-4</c:v>
                </c:pt>
                <c:pt idx="3665">
                  <c:v>1.2999999999999999E-4</c:v>
                </c:pt>
                <c:pt idx="3666">
                  <c:v>1.2999999999999999E-4</c:v>
                </c:pt>
                <c:pt idx="3667">
                  <c:v>1.2999999999999999E-4</c:v>
                </c:pt>
                <c:pt idx="3668">
                  <c:v>1.2999999999999999E-4</c:v>
                </c:pt>
                <c:pt idx="3669">
                  <c:v>1.2999999999999999E-4</c:v>
                </c:pt>
                <c:pt idx="3670">
                  <c:v>1.2999999999999999E-4</c:v>
                </c:pt>
                <c:pt idx="3671">
                  <c:v>1.2999999999999999E-4</c:v>
                </c:pt>
                <c:pt idx="3672">
                  <c:v>1.2999999999999999E-4</c:v>
                </c:pt>
                <c:pt idx="3673">
                  <c:v>1.2999999999999999E-4</c:v>
                </c:pt>
                <c:pt idx="3674">
                  <c:v>1.2999999999999999E-4</c:v>
                </c:pt>
                <c:pt idx="3675">
                  <c:v>1.3100000000000001E-4</c:v>
                </c:pt>
                <c:pt idx="3676">
                  <c:v>1.3100000000000001E-4</c:v>
                </c:pt>
                <c:pt idx="3677">
                  <c:v>1.3100000000000001E-4</c:v>
                </c:pt>
                <c:pt idx="3678">
                  <c:v>1.3100000000000001E-4</c:v>
                </c:pt>
                <c:pt idx="3679">
                  <c:v>1.3100000000000001E-4</c:v>
                </c:pt>
                <c:pt idx="3680">
                  <c:v>1.3100000000000001E-4</c:v>
                </c:pt>
                <c:pt idx="3681">
                  <c:v>1.3100000000000001E-4</c:v>
                </c:pt>
                <c:pt idx="3682">
                  <c:v>1.3100000000000001E-4</c:v>
                </c:pt>
                <c:pt idx="3683">
                  <c:v>1.3100000000000001E-4</c:v>
                </c:pt>
                <c:pt idx="3684">
                  <c:v>1.3100000000000001E-4</c:v>
                </c:pt>
                <c:pt idx="3685">
                  <c:v>1.3100000000000001E-4</c:v>
                </c:pt>
                <c:pt idx="3686">
                  <c:v>1.3100000000000001E-4</c:v>
                </c:pt>
                <c:pt idx="3687">
                  <c:v>1.3100000000000001E-4</c:v>
                </c:pt>
                <c:pt idx="3688">
                  <c:v>1.3100000000000001E-4</c:v>
                </c:pt>
                <c:pt idx="3689">
                  <c:v>1.3100000000000001E-4</c:v>
                </c:pt>
                <c:pt idx="3690">
                  <c:v>1.3100000000000001E-4</c:v>
                </c:pt>
                <c:pt idx="3691">
                  <c:v>1.3100000000000001E-4</c:v>
                </c:pt>
                <c:pt idx="3692">
                  <c:v>1.3100000000000001E-4</c:v>
                </c:pt>
                <c:pt idx="3693">
                  <c:v>1.3100000000000001E-4</c:v>
                </c:pt>
                <c:pt idx="3694">
                  <c:v>1.3100000000000001E-4</c:v>
                </c:pt>
                <c:pt idx="3695">
                  <c:v>1.3100000000000001E-4</c:v>
                </c:pt>
                <c:pt idx="3696">
                  <c:v>1.3100000000000001E-4</c:v>
                </c:pt>
                <c:pt idx="3697">
                  <c:v>1.3100000000000001E-4</c:v>
                </c:pt>
                <c:pt idx="3698">
                  <c:v>1.3100000000000001E-4</c:v>
                </c:pt>
                <c:pt idx="3699">
                  <c:v>1.3100000000000001E-4</c:v>
                </c:pt>
                <c:pt idx="3700">
                  <c:v>1.3200000000000001E-4</c:v>
                </c:pt>
                <c:pt idx="3701">
                  <c:v>1.3200000000000001E-4</c:v>
                </c:pt>
                <c:pt idx="3702">
                  <c:v>1.3200000000000001E-4</c:v>
                </c:pt>
                <c:pt idx="3703">
                  <c:v>1.3200000000000001E-4</c:v>
                </c:pt>
                <c:pt idx="3704">
                  <c:v>1.3200000000000001E-4</c:v>
                </c:pt>
                <c:pt idx="3705">
                  <c:v>1.3200000000000001E-4</c:v>
                </c:pt>
                <c:pt idx="3706">
                  <c:v>1.3200000000000001E-4</c:v>
                </c:pt>
                <c:pt idx="3707">
                  <c:v>1.3200000000000001E-4</c:v>
                </c:pt>
                <c:pt idx="3708">
                  <c:v>1.3200000000000001E-4</c:v>
                </c:pt>
                <c:pt idx="3709">
                  <c:v>1.3200000000000001E-4</c:v>
                </c:pt>
                <c:pt idx="3710">
                  <c:v>1.3200000000000001E-4</c:v>
                </c:pt>
                <c:pt idx="3711">
                  <c:v>1.3200000000000001E-4</c:v>
                </c:pt>
                <c:pt idx="3712">
                  <c:v>1.3200000000000001E-4</c:v>
                </c:pt>
                <c:pt idx="3713">
                  <c:v>1.3200000000000001E-4</c:v>
                </c:pt>
                <c:pt idx="3714">
                  <c:v>1.3200000000000001E-4</c:v>
                </c:pt>
                <c:pt idx="3715">
                  <c:v>1.3200000000000001E-4</c:v>
                </c:pt>
                <c:pt idx="3716">
                  <c:v>1.3200000000000001E-4</c:v>
                </c:pt>
                <c:pt idx="3717">
                  <c:v>1.3200000000000001E-4</c:v>
                </c:pt>
                <c:pt idx="3718">
                  <c:v>1.3200000000000001E-4</c:v>
                </c:pt>
                <c:pt idx="3719">
                  <c:v>1.3200000000000001E-4</c:v>
                </c:pt>
                <c:pt idx="3720">
                  <c:v>1.3200000000000001E-4</c:v>
                </c:pt>
                <c:pt idx="3721">
                  <c:v>1.3200000000000001E-4</c:v>
                </c:pt>
                <c:pt idx="3722">
                  <c:v>1.3200000000000001E-4</c:v>
                </c:pt>
                <c:pt idx="3723">
                  <c:v>1.3200000000000001E-4</c:v>
                </c:pt>
                <c:pt idx="3724">
                  <c:v>1.3200000000000001E-4</c:v>
                </c:pt>
                <c:pt idx="3725">
                  <c:v>1.3300000000000001E-4</c:v>
                </c:pt>
                <c:pt idx="3726">
                  <c:v>1.3300000000000001E-4</c:v>
                </c:pt>
                <c:pt idx="3727">
                  <c:v>1.3300000000000001E-4</c:v>
                </c:pt>
                <c:pt idx="3728">
                  <c:v>1.3300000000000001E-4</c:v>
                </c:pt>
                <c:pt idx="3729">
                  <c:v>1.3300000000000001E-4</c:v>
                </c:pt>
                <c:pt idx="3730">
                  <c:v>1.3300000000000001E-4</c:v>
                </c:pt>
                <c:pt idx="3731">
                  <c:v>1.3300000000000001E-4</c:v>
                </c:pt>
                <c:pt idx="3732">
                  <c:v>1.3300000000000001E-4</c:v>
                </c:pt>
                <c:pt idx="3733">
                  <c:v>1.3300000000000001E-4</c:v>
                </c:pt>
                <c:pt idx="3734">
                  <c:v>1.3300000000000001E-4</c:v>
                </c:pt>
                <c:pt idx="3735">
                  <c:v>1.3300000000000001E-4</c:v>
                </c:pt>
                <c:pt idx="3736">
                  <c:v>1.3300000000000001E-4</c:v>
                </c:pt>
                <c:pt idx="3737">
                  <c:v>1.3300000000000001E-4</c:v>
                </c:pt>
                <c:pt idx="3738">
                  <c:v>1.3300000000000001E-4</c:v>
                </c:pt>
                <c:pt idx="3739">
                  <c:v>1.3300000000000001E-4</c:v>
                </c:pt>
                <c:pt idx="3740">
                  <c:v>1.3300000000000001E-4</c:v>
                </c:pt>
                <c:pt idx="3741">
                  <c:v>1.3300000000000001E-4</c:v>
                </c:pt>
                <c:pt idx="3742">
                  <c:v>1.3300000000000001E-4</c:v>
                </c:pt>
                <c:pt idx="3743">
                  <c:v>1.3300000000000001E-4</c:v>
                </c:pt>
                <c:pt idx="3744">
                  <c:v>1.3300000000000001E-4</c:v>
                </c:pt>
                <c:pt idx="3745">
                  <c:v>1.3300000000000001E-4</c:v>
                </c:pt>
                <c:pt idx="3746">
                  <c:v>1.3300000000000001E-4</c:v>
                </c:pt>
                <c:pt idx="3747">
                  <c:v>1.3300000000000001E-4</c:v>
                </c:pt>
                <c:pt idx="3748">
                  <c:v>1.3300000000000001E-4</c:v>
                </c:pt>
                <c:pt idx="3749">
                  <c:v>1.3300000000000001E-4</c:v>
                </c:pt>
                <c:pt idx="3750">
                  <c:v>1.34E-4</c:v>
                </c:pt>
                <c:pt idx="3751">
                  <c:v>1.34E-4</c:v>
                </c:pt>
                <c:pt idx="3752">
                  <c:v>1.34E-4</c:v>
                </c:pt>
                <c:pt idx="3753">
                  <c:v>1.34E-4</c:v>
                </c:pt>
                <c:pt idx="3754">
                  <c:v>1.34E-4</c:v>
                </c:pt>
                <c:pt idx="3755">
                  <c:v>1.34E-4</c:v>
                </c:pt>
                <c:pt idx="3756">
                  <c:v>1.34E-4</c:v>
                </c:pt>
                <c:pt idx="3757">
                  <c:v>1.34E-4</c:v>
                </c:pt>
                <c:pt idx="3758">
                  <c:v>1.34E-4</c:v>
                </c:pt>
                <c:pt idx="3759">
                  <c:v>1.34E-4</c:v>
                </c:pt>
                <c:pt idx="3760">
                  <c:v>1.34E-4</c:v>
                </c:pt>
                <c:pt idx="3761">
                  <c:v>1.34E-4</c:v>
                </c:pt>
                <c:pt idx="3762">
                  <c:v>1.34E-4</c:v>
                </c:pt>
                <c:pt idx="3763">
                  <c:v>1.34E-4</c:v>
                </c:pt>
                <c:pt idx="3764">
                  <c:v>1.34E-4</c:v>
                </c:pt>
                <c:pt idx="3765">
                  <c:v>1.34E-4</c:v>
                </c:pt>
                <c:pt idx="3766">
                  <c:v>1.34E-4</c:v>
                </c:pt>
                <c:pt idx="3767">
                  <c:v>1.34E-4</c:v>
                </c:pt>
                <c:pt idx="3768">
                  <c:v>1.34E-4</c:v>
                </c:pt>
                <c:pt idx="3769">
                  <c:v>1.34E-4</c:v>
                </c:pt>
                <c:pt idx="3770">
                  <c:v>1.34E-4</c:v>
                </c:pt>
                <c:pt idx="3771">
                  <c:v>1.34E-4</c:v>
                </c:pt>
                <c:pt idx="3772">
                  <c:v>1.34E-4</c:v>
                </c:pt>
                <c:pt idx="3773">
                  <c:v>1.34E-4</c:v>
                </c:pt>
                <c:pt idx="3774">
                  <c:v>1.34E-4</c:v>
                </c:pt>
                <c:pt idx="3775">
                  <c:v>1.35E-4</c:v>
                </c:pt>
                <c:pt idx="3776">
                  <c:v>1.35E-4</c:v>
                </c:pt>
                <c:pt idx="3777">
                  <c:v>1.35E-4</c:v>
                </c:pt>
                <c:pt idx="3778">
                  <c:v>1.35E-4</c:v>
                </c:pt>
                <c:pt idx="3779">
                  <c:v>1.35E-4</c:v>
                </c:pt>
                <c:pt idx="3780">
                  <c:v>1.35E-4</c:v>
                </c:pt>
                <c:pt idx="3781">
                  <c:v>1.35E-4</c:v>
                </c:pt>
                <c:pt idx="3782">
                  <c:v>1.35E-4</c:v>
                </c:pt>
                <c:pt idx="3783">
                  <c:v>1.35E-4</c:v>
                </c:pt>
                <c:pt idx="3784">
                  <c:v>1.35E-4</c:v>
                </c:pt>
                <c:pt idx="3785">
                  <c:v>1.35E-4</c:v>
                </c:pt>
                <c:pt idx="3786">
                  <c:v>1.35E-4</c:v>
                </c:pt>
                <c:pt idx="3787">
                  <c:v>1.35E-4</c:v>
                </c:pt>
                <c:pt idx="3788">
                  <c:v>1.35E-4</c:v>
                </c:pt>
                <c:pt idx="3789">
                  <c:v>1.35E-4</c:v>
                </c:pt>
                <c:pt idx="3790">
                  <c:v>1.35E-4</c:v>
                </c:pt>
                <c:pt idx="3791">
                  <c:v>1.35E-4</c:v>
                </c:pt>
                <c:pt idx="3792">
                  <c:v>1.35E-4</c:v>
                </c:pt>
                <c:pt idx="3793">
                  <c:v>1.35E-4</c:v>
                </c:pt>
                <c:pt idx="3794">
                  <c:v>1.35E-4</c:v>
                </c:pt>
                <c:pt idx="3795">
                  <c:v>1.35E-4</c:v>
                </c:pt>
                <c:pt idx="3796">
                  <c:v>1.35E-4</c:v>
                </c:pt>
                <c:pt idx="3797">
                  <c:v>1.35E-4</c:v>
                </c:pt>
                <c:pt idx="3798">
                  <c:v>1.35E-4</c:v>
                </c:pt>
                <c:pt idx="3799">
                  <c:v>1.35E-4</c:v>
                </c:pt>
                <c:pt idx="3800">
                  <c:v>1.36E-4</c:v>
                </c:pt>
                <c:pt idx="3801">
                  <c:v>1.36E-4</c:v>
                </c:pt>
                <c:pt idx="3802">
                  <c:v>1.36E-4</c:v>
                </c:pt>
                <c:pt idx="3803">
                  <c:v>1.36E-4</c:v>
                </c:pt>
                <c:pt idx="3804">
                  <c:v>1.36E-4</c:v>
                </c:pt>
                <c:pt idx="3805">
                  <c:v>1.36E-4</c:v>
                </c:pt>
                <c:pt idx="3806">
                  <c:v>1.36E-4</c:v>
                </c:pt>
                <c:pt idx="3807">
                  <c:v>1.36E-4</c:v>
                </c:pt>
                <c:pt idx="3808">
                  <c:v>1.36E-4</c:v>
                </c:pt>
                <c:pt idx="3809">
                  <c:v>1.36E-4</c:v>
                </c:pt>
                <c:pt idx="3810">
                  <c:v>1.36E-4</c:v>
                </c:pt>
                <c:pt idx="3811">
                  <c:v>1.36E-4</c:v>
                </c:pt>
                <c:pt idx="3812">
                  <c:v>1.36E-4</c:v>
                </c:pt>
                <c:pt idx="3813">
                  <c:v>1.36E-4</c:v>
                </c:pt>
                <c:pt idx="3814">
                  <c:v>1.36E-4</c:v>
                </c:pt>
                <c:pt idx="3815">
                  <c:v>1.36E-4</c:v>
                </c:pt>
                <c:pt idx="3816">
                  <c:v>1.36E-4</c:v>
                </c:pt>
                <c:pt idx="3817">
                  <c:v>1.36E-4</c:v>
                </c:pt>
                <c:pt idx="3818">
                  <c:v>1.36E-4</c:v>
                </c:pt>
                <c:pt idx="3819">
                  <c:v>1.36E-4</c:v>
                </c:pt>
                <c:pt idx="3820">
                  <c:v>1.36E-4</c:v>
                </c:pt>
                <c:pt idx="3821">
                  <c:v>1.36E-4</c:v>
                </c:pt>
                <c:pt idx="3822">
                  <c:v>1.36E-4</c:v>
                </c:pt>
                <c:pt idx="3823">
                  <c:v>1.36E-4</c:v>
                </c:pt>
                <c:pt idx="3824">
                  <c:v>1.36E-4</c:v>
                </c:pt>
                <c:pt idx="3825">
                  <c:v>1.37E-4</c:v>
                </c:pt>
                <c:pt idx="3826">
                  <c:v>1.37E-4</c:v>
                </c:pt>
                <c:pt idx="3827">
                  <c:v>1.37E-4</c:v>
                </c:pt>
                <c:pt idx="3828">
                  <c:v>1.37E-4</c:v>
                </c:pt>
                <c:pt idx="3829">
                  <c:v>1.37E-4</c:v>
                </c:pt>
                <c:pt idx="3830">
                  <c:v>1.37E-4</c:v>
                </c:pt>
                <c:pt idx="3831">
                  <c:v>1.37E-4</c:v>
                </c:pt>
                <c:pt idx="3832">
                  <c:v>1.37E-4</c:v>
                </c:pt>
                <c:pt idx="3833">
                  <c:v>1.37E-4</c:v>
                </c:pt>
                <c:pt idx="3834">
                  <c:v>1.37E-4</c:v>
                </c:pt>
                <c:pt idx="3835">
                  <c:v>1.37E-4</c:v>
                </c:pt>
                <c:pt idx="3836">
                  <c:v>1.37E-4</c:v>
                </c:pt>
                <c:pt idx="3837">
                  <c:v>1.37E-4</c:v>
                </c:pt>
                <c:pt idx="3838">
                  <c:v>1.37E-4</c:v>
                </c:pt>
                <c:pt idx="3839">
                  <c:v>1.37E-4</c:v>
                </c:pt>
                <c:pt idx="3840">
                  <c:v>1.37E-4</c:v>
                </c:pt>
                <c:pt idx="3841">
                  <c:v>1.37E-4</c:v>
                </c:pt>
                <c:pt idx="3842">
                  <c:v>1.37E-4</c:v>
                </c:pt>
                <c:pt idx="3843">
                  <c:v>1.37E-4</c:v>
                </c:pt>
                <c:pt idx="3844">
                  <c:v>1.37E-4</c:v>
                </c:pt>
                <c:pt idx="3845">
                  <c:v>1.37E-4</c:v>
                </c:pt>
                <c:pt idx="3846">
                  <c:v>1.37E-4</c:v>
                </c:pt>
                <c:pt idx="3847">
                  <c:v>1.37E-4</c:v>
                </c:pt>
                <c:pt idx="3848">
                  <c:v>1.37E-4</c:v>
                </c:pt>
                <c:pt idx="3849">
                  <c:v>1.37E-4</c:v>
                </c:pt>
                <c:pt idx="3850">
                  <c:v>1.3799999999999999E-4</c:v>
                </c:pt>
                <c:pt idx="3851">
                  <c:v>1.3799999999999999E-4</c:v>
                </c:pt>
                <c:pt idx="3852">
                  <c:v>1.3799999999999999E-4</c:v>
                </c:pt>
                <c:pt idx="3853">
                  <c:v>1.3799999999999999E-4</c:v>
                </c:pt>
                <c:pt idx="3854">
                  <c:v>1.3799999999999999E-4</c:v>
                </c:pt>
                <c:pt idx="3855">
                  <c:v>1.3799999999999999E-4</c:v>
                </c:pt>
                <c:pt idx="3856">
                  <c:v>1.3799999999999999E-4</c:v>
                </c:pt>
                <c:pt idx="3857">
                  <c:v>1.3799999999999999E-4</c:v>
                </c:pt>
                <c:pt idx="3858">
                  <c:v>1.3799999999999999E-4</c:v>
                </c:pt>
                <c:pt idx="3859">
                  <c:v>1.3799999999999999E-4</c:v>
                </c:pt>
                <c:pt idx="3860">
                  <c:v>1.3799999999999999E-4</c:v>
                </c:pt>
                <c:pt idx="3861">
                  <c:v>1.3799999999999999E-4</c:v>
                </c:pt>
                <c:pt idx="3862">
                  <c:v>1.3799999999999999E-4</c:v>
                </c:pt>
                <c:pt idx="3863">
                  <c:v>1.3799999999999999E-4</c:v>
                </c:pt>
                <c:pt idx="3864">
                  <c:v>1.3799999999999999E-4</c:v>
                </c:pt>
                <c:pt idx="3865">
                  <c:v>1.3799999999999999E-4</c:v>
                </c:pt>
                <c:pt idx="3866">
                  <c:v>1.3799999999999999E-4</c:v>
                </c:pt>
                <c:pt idx="3867">
                  <c:v>1.3799999999999999E-4</c:v>
                </c:pt>
                <c:pt idx="3868">
                  <c:v>1.3799999999999999E-4</c:v>
                </c:pt>
                <c:pt idx="3869">
                  <c:v>1.3799999999999999E-4</c:v>
                </c:pt>
                <c:pt idx="3870">
                  <c:v>1.3799999999999999E-4</c:v>
                </c:pt>
                <c:pt idx="3871">
                  <c:v>1.3799999999999999E-4</c:v>
                </c:pt>
                <c:pt idx="3872">
                  <c:v>1.3799999999999999E-4</c:v>
                </c:pt>
                <c:pt idx="3873">
                  <c:v>1.3799999999999999E-4</c:v>
                </c:pt>
                <c:pt idx="3874">
                  <c:v>1.3799999999999999E-4</c:v>
                </c:pt>
                <c:pt idx="3875">
                  <c:v>1.3899999999999999E-4</c:v>
                </c:pt>
                <c:pt idx="3876">
                  <c:v>1.3899999999999999E-4</c:v>
                </c:pt>
                <c:pt idx="3877">
                  <c:v>1.3899999999999999E-4</c:v>
                </c:pt>
                <c:pt idx="3878">
                  <c:v>1.3899999999999999E-4</c:v>
                </c:pt>
                <c:pt idx="3879">
                  <c:v>1.3899999999999999E-4</c:v>
                </c:pt>
                <c:pt idx="3880">
                  <c:v>1.3899999999999999E-4</c:v>
                </c:pt>
                <c:pt idx="3881">
                  <c:v>1.3899999999999999E-4</c:v>
                </c:pt>
                <c:pt idx="3882">
                  <c:v>1.3899999999999999E-4</c:v>
                </c:pt>
                <c:pt idx="3883">
                  <c:v>1.3899999999999999E-4</c:v>
                </c:pt>
                <c:pt idx="3884">
                  <c:v>1.3899999999999999E-4</c:v>
                </c:pt>
                <c:pt idx="3885">
                  <c:v>1.3899999999999999E-4</c:v>
                </c:pt>
                <c:pt idx="3886">
                  <c:v>1.3899999999999999E-4</c:v>
                </c:pt>
                <c:pt idx="3887">
                  <c:v>1.3899999999999999E-4</c:v>
                </c:pt>
                <c:pt idx="3888">
                  <c:v>1.3899999999999999E-4</c:v>
                </c:pt>
                <c:pt idx="3889">
                  <c:v>1.3899999999999999E-4</c:v>
                </c:pt>
                <c:pt idx="3890">
                  <c:v>1.3899999999999999E-4</c:v>
                </c:pt>
                <c:pt idx="3891">
                  <c:v>1.3899999999999999E-4</c:v>
                </c:pt>
                <c:pt idx="3892">
                  <c:v>1.3899999999999999E-4</c:v>
                </c:pt>
                <c:pt idx="3893">
                  <c:v>1.3899999999999999E-4</c:v>
                </c:pt>
                <c:pt idx="3894">
                  <c:v>1.3899999999999999E-4</c:v>
                </c:pt>
                <c:pt idx="3895">
                  <c:v>1.3899999999999999E-4</c:v>
                </c:pt>
                <c:pt idx="3896">
                  <c:v>1.3899999999999999E-4</c:v>
                </c:pt>
                <c:pt idx="3897">
                  <c:v>1.3899999999999999E-4</c:v>
                </c:pt>
                <c:pt idx="3898">
                  <c:v>1.3899999999999999E-4</c:v>
                </c:pt>
                <c:pt idx="3899">
                  <c:v>1.3899999999999999E-4</c:v>
                </c:pt>
                <c:pt idx="3900">
                  <c:v>1.3999999999999999E-4</c:v>
                </c:pt>
                <c:pt idx="3901">
                  <c:v>1.3999999999999999E-4</c:v>
                </c:pt>
                <c:pt idx="3902">
                  <c:v>1.3999999999999999E-4</c:v>
                </c:pt>
                <c:pt idx="3903">
                  <c:v>1.3999999999999999E-4</c:v>
                </c:pt>
                <c:pt idx="3904">
                  <c:v>1.3999999999999999E-4</c:v>
                </c:pt>
                <c:pt idx="3905">
                  <c:v>1.3999999999999999E-4</c:v>
                </c:pt>
                <c:pt idx="3906">
                  <c:v>1.3999999999999999E-4</c:v>
                </c:pt>
                <c:pt idx="3907">
                  <c:v>1.3999999999999999E-4</c:v>
                </c:pt>
                <c:pt idx="3908">
                  <c:v>1.3999999999999999E-4</c:v>
                </c:pt>
                <c:pt idx="3909">
                  <c:v>1.3999999999999999E-4</c:v>
                </c:pt>
                <c:pt idx="3910">
                  <c:v>1.3999999999999999E-4</c:v>
                </c:pt>
                <c:pt idx="3911">
                  <c:v>1.3999999999999999E-4</c:v>
                </c:pt>
                <c:pt idx="3912">
                  <c:v>1.3999999999999999E-4</c:v>
                </c:pt>
                <c:pt idx="3913">
                  <c:v>1.3999999999999999E-4</c:v>
                </c:pt>
                <c:pt idx="3914">
                  <c:v>1.3999999999999999E-4</c:v>
                </c:pt>
                <c:pt idx="3915">
                  <c:v>1.3999999999999999E-4</c:v>
                </c:pt>
                <c:pt idx="3916">
                  <c:v>1.3999999999999999E-4</c:v>
                </c:pt>
                <c:pt idx="3917">
                  <c:v>1.3999999999999999E-4</c:v>
                </c:pt>
                <c:pt idx="3918">
                  <c:v>1.3999999999999999E-4</c:v>
                </c:pt>
                <c:pt idx="3919">
                  <c:v>1.3999999999999999E-4</c:v>
                </c:pt>
                <c:pt idx="3920">
                  <c:v>1.3999999999999999E-4</c:v>
                </c:pt>
                <c:pt idx="3921">
                  <c:v>1.3999999999999999E-4</c:v>
                </c:pt>
                <c:pt idx="3922">
                  <c:v>1.3999999999999999E-4</c:v>
                </c:pt>
                <c:pt idx="3923">
                  <c:v>1.3999999999999999E-4</c:v>
                </c:pt>
                <c:pt idx="3924">
                  <c:v>1.3999999999999999E-4</c:v>
                </c:pt>
                <c:pt idx="3925">
                  <c:v>1.4100000000000001E-4</c:v>
                </c:pt>
                <c:pt idx="3926">
                  <c:v>1.4100000000000001E-4</c:v>
                </c:pt>
                <c:pt idx="3927">
                  <c:v>1.4100000000000001E-4</c:v>
                </c:pt>
                <c:pt idx="3928">
                  <c:v>1.4100000000000001E-4</c:v>
                </c:pt>
                <c:pt idx="3929">
                  <c:v>1.4100000000000001E-4</c:v>
                </c:pt>
                <c:pt idx="3930">
                  <c:v>1.4100000000000001E-4</c:v>
                </c:pt>
                <c:pt idx="3931">
                  <c:v>1.4100000000000001E-4</c:v>
                </c:pt>
                <c:pt idx="3932">
                  <c:v>1.4100000000000001E-4</c:v>
                </c:pt>
                <c:pt idx="3933">
                  <c:v>1.4100000000000001E-4</c:v>
                </c:pt>
                <c:pt idx="3934">
                  <c:v>1.4100000000000001E-4</c:v>
                </c:pt>
                <c:pt idx="3935">
                  <c:v>1.4100000000000001E-4</c:v>
                </c:pt>
                <c:pt idx="3936">
                  <c:v>1.4100000000000001E-4</c:v>
                </c:pt>
                <c:pt idx="3937">
                  <c:v>1.4100000000000001E-4</c:v>
                </c:pt>
                <c:pt idx="3938">
                  <c:v>1.4100000000000001E-4</c:v>
                </c:pt>
                <c:pt idx="3939">
                  <c:v>1.4100000000000001E-4</c:v>
                </c:pt>
                <c:pt idx="3940">
                  <c:v>1.4100000000000001E-4</c:v>
                </c:pt>
                <c:pt idx="3941">
                  <c:v>1.4100000000000001E-4</c:v>
                </c:pt>
                <c:pt idx="3942">
                  <c:v>1.4100000000000001E-4</c:v>
                </c:pt>
                <c:pt idx="3943">
                  <c:v>1.4100000000000001E-4</c:v>
                </c:pt>
                <c:pt idx="3944">
                  <c:v>1.4100000000000001E-4</c:v>
                </c:pt>
                <c:pt idx="3945">
                  <c:v>1.4100000000000001E-4</c:v>
                </c:pt>
                <c:pt idx="3946">
                  <c:v>1.4100000000000001E-4</c:v>
                </c:pt>
                <c:pt idx="3947">
                  <c:v>1.4100000000000001E-4</c:v>
                </c:pt>
                <c:pt idx="3948">
                  <c:v>1.4100000000000001E-4</c:v>
                </c:pt>
                <c:pt idx="3949">
                  <c:v>1.4100000000000001E-4</c:v>
                </c:pt>
                <c:pt idx="3950">
                  <c:v>1.4200000000000001E-4</c:v>
                </c:pt>
                <c:pt idx="3951">
                  <c:v>1.4200000000000001E-4</c:v>
                </c:pt>
                <c:pt idx="3952">
                  <c:v>1.4200000000000001E-4</c:v>
                </c:pt>
                <c:pt idx="3953">
                  <c:v>1.4200000000000001E-4</c:v>
                </c:pt>
                <c:pt idx="3954">
                  <c:v>1.4200000000000001E-4</c:v>
                </c:pt>
                <c:pt idx="3955">
                  <c:v>1.4200000000000001E-4</c:v>
                </c:pt>
                <c:pt idx="3956">
                  <c:v>1.4200000000000001E-4</c:v>
                </c:pt>
                <c:pt idx="3957">
                  <c:v>1.4200000000000001E-4</c:v>
                </c:pt>
                <c:pt idx="3958">
                  <c:v>1.4200000000000001E-4</c:v>
                </c:pt>
                <c:pt idx="3959">
                  <c:v>1.4200000000000001E-4</c:v>
                </c:pt>
                <c:pt idx="3960">
                  <c:v>1.4200000000000001E-4</c:v>
                </c:pt>
                <c:pt idx="3961">
                  <c:v>1.4200000000000001E-4</c:v>
                </c:pt>
                <c:pt idx="3962">
                  <c:v>1.4200000000000001E-4</c:v>
                </c:pt>
                <c:pt idx="3963">
                  <c:v>1.4200000000000001E-4</c:v>
                </c:pt>
                <c:pt idx="3964">
                  <c:v>1.4200000000000001E-4</c:v>
                </c:pt>
                <c:pt idx="3965">
                  <c:v>1.4200000000000001E-4</c:v>
                </c:pt>
                <c:pt idx="3966">
                  <c:v>1.4200000000000001E-4</c:v>
                </c:pt>
                <c:pt idx="3967">
                  <c:v>1.4200000000000001E-4</c:v>
                </c:pt>
                <c:pt idx="3968">
                  <c:v>1.4200000000000001E-4</c:v>
                </c:pt>
                <c:pt idx="3969">
                  <c:v>1.4200000000000001E-4</c:v>
                </c:pt>
                <c:pt idx="3970">
                  <c:v>1.4200000000000001E-4</c:v>
                </c:pt>
                <c:pt idx="3971">
                  <c:v>1.4200000000000001E-4</c:v>
                </c:pt>
                <c:pt idx="3972">
                  <c:v>1.4200000000000001E-4</c:v>
                </c:pt>
                <c:pt idx="3973">
                  <c:v>1.4200000000000001E-4</c:v>
                </c:pt>
                <c:pt idx="3974">
                  <c:v>1.4200000000000001E-4</c:v>
                </c:pt>
                <c:pt idx="3975">
                  <c:v>1.4300000000000001E-4</c:v>
                </c:pt>
                <c:pt idx="3976">
                  <c:v>1.4300000000000001E-4</c:v>
                </c:pt>
                <c:pt idx="3977">
                  <c:v>1.4300000000000001E-4</c:v>
                </c:pt>
                <c:pt idx="3978">
                  <c:v>1.4300000000000001E-4</c:v>
                </c:pt>
                <c:pt idx="3979">
                  <c:v>1.4300000000000001E-4</c:v>
                </c:pt>
                <c:pt idx="3980">
                  <c:v>1.4300000000000001E-4</c:v>
                </c:pt>
                <c:pt idx="3981">
                  <c:v>1.4300000000000001E-4</c:v>
                </c:pt>
                <c:pt idx="3982">
                  <c:v>1.4300000000000001E-4</c:v>
                </c:pt>
                <c:pt idx="3983">
                  <c:v>1.4300000000000001E-4</c:v>
                </c:pt>
                <c:pt idx="3984">
                  <c:v>1.4300000000000001E-4</c:v>
                </c:pt>
                <c:pt idx="3985">
                  <c:v>1.4300000000000001E-4</c:v>
                </c:pt>
                <c:pt idx="3986">
                  <c:v>1.4300000000000001E-4</c:v>
                </c:pt>
                <c:pt idx="3987">
                  <c:v>1.4300000000000001E-4</c:v>
                </c:pt>
                <c:pt idx="3988">
                  <c:v>1.4300000000000001E-4</c:v>
                </c:pt>
                <c:pt idx="3989">
                  <c:v>1.4300000000000001E-4</c:v>
                </c:pt>
                <c:pt idx="3990">
                  <c:v>1.4300000000000001E-4</c:v>
                </c:pt>
                <c:pt idx="3991">
                  <c:v>1.4300000000000001E-4</c:v>
                </c:pt>
                <c:pt idx="3992">
                  <c:v>1.4300000000000001E-4</c:v>
                </c:pt>
                <c:pt idx="3993">
                  <c:v>1.4300000000000001E-4</c:v>
                </c:pt>
                <c:pt idx="3994">
                  <c:v>1.4300000000000001E-4</c:v>
                </c:pt>
                <c:pt idx="3995">
                  <c:v>1.4300000000000001E-4</c:v>
                </c:pt>
                <c:pt idx="3996">
                  <c:v>1.4300000000000001E-4</c:v>
                </c:pt>
                <c:pt idx="3997">
                  <c:v>1.4300000000000001E-4</c:v>
                </c:pt>
                <c:pt idx="3998">
                  <c:v>1.4300000000000001E-4</c:v>
                </c:pt>
                <c:pt idx="3999">
                  <c:v>1.4300000000000001E-4</c:v>
                </c:pt>
                <c:pt idx="4000">
                  <c:v>1.44E-4</c:v>
                </c:pt>
                <c:pt idx="4001">
                  <c:v>1.44E-4</c:v>
                </c:pt>
                <c:pt idx="4002">
                  <c:v>1.44E-4</c:v>
                </c:pt>
                <c:pt idx="4003">
                  <c:v>1.44E-4</c:v>
                </c:pt>
                <c:pt idx="4004">
                  <c:v>1.44E-4</c:v>
                </c:pt>
                <c:pt idx="4005">
                  <c:v>1.44E-4</c:v>
                </c:pt>
                <c:pt idx="4006">
                  <c:v>1.44E-4</c:v>
                </c:pt>
                <c:pt idx="4007">
                  <c:v>1.44E-4</c:v>
                </c:pt>
                <c:pt idx="4008">
                  <c:v>1.44E-4</c:v>
                </c:pt>
                <c:pt idx="4009">
                  <c:v>1.44E-4</c:v>
                </c:pt>
                <c:pt idx="4010">
                  <c:v>1.44E-4</c:v>
                </c:pt>
                <c:pt idx="4011">
                  <c:v>1.44E-4</c:v>
                </c:pt>
                <c:pt idx="4012">
                  <c:v>1.44E-4</c:v>
                </c:pt>
                <c:pt idx="4013">
                  <c:v>1.44E-4</c:v>
                </c:pt>
                <c:pt idx="4014">
                  <c:v>1.44E-4</c:v>
                </c:pt>
                <c:pt idx="4015">
                  <c:v>1.44E-4</c:v>
                </c:pt>
                <c:pt idx="4016">
                  <c:v>1.44E-4</c:v>
                </c:pt>
                <c:pt idx="4017">
                  <c:v>1.44E-4</c:v>
                </c:pt>
                <c:pt idx="4018">
                  <c:v>1.44E-4</c:v>
                </c:pt>
                <c:pt idx="4019">
                  <c:v>1.44E-4</c:v>
                </c:pt>
                <c:pt idx="4020">
                  <c:v>1.44E-4</c:v>
                </c:pt>
                <c:pt idx="4021">
                  <c:v>1.44E-4</c:v>
                </c:pt>
                <c:pt idx="4022">
                  <c:v>1.44E-4</c:v>
                </c:pt>
                <c:pt idx="4023">
                  <c:v>1.44E-4</c:v>
                </c:pt>
                <c:pt idx="4024">
                  <c:v>1.44E-4</c:v>
                </c:pt>
                <c:pt idx="4025">
                  <c:v>1.45E-4</c:v>
                </c:pt>
                <c:pt idx="4026">
                  <c:v>1.45E-4</c:v>
                </c:pt>
                <c:pt idx="4027">
                  <c:v>1.45E-4</c:v>
                </c:pt>
                <c:pt idx="4028">
                  <c:v>1.45E-4</c:v>
                </c:pt>
                <c:pt idx="4029">
                  <c:v>1.45E-4</c:v>
                </c:pt>
                <c:pt idx="4030">
                  <c:v>1.45E-4</c:v>
                </c:pt>
                <c:pt idx="4031">
                  <c:v>1.45E-4</c:v>
                </c:pt>
                <c:pt idx="4032">
                  <c:v>1.45E-4</c:v>
                </c:pt>
                <c:pt idx="4033">
                  <c:v>1.45E-4</c:v>
                </c:pt>
                <c:pt idx="4034">
                  <c:v>1.45E-4</c:v>
                </c:pt>
                <c:pt idx="4035">
                  <c:v>1.45E-4</c:v>
                </c:pt>
                <c:pt idx="4036">
                  <c:v>1.45E-4</c:v>
                </c:pt>
                <c:pt idx="4037">
                  <c:v>1.45E-4</c:v>
                </c:pt>
                <c:pt idx="4038">
                  <c:v>1.45E-4</c:v>
                </c:pt>
                <c:pt idx="4039">
                  <c:v>1.45E-4</c:v>
                </c:pt>
                <c:pt idx="4040">
                  <c:v>1.45E-4</c:v>
                </c:pt>
                <c:pt idx="4041">
                  <c:v>1.45E-4</c:v>
                </c:pt>
                <c:pt idx="4042">
                  <c:v>1.45E-4</c:v>
                </c:pt>
                <c:pt idx="4043">
                  <c:v>1.45E-4</c:v>
                </c:pt>
                <c:pt idx="4044">
                  <c:v>1.45E-4</c:v>
                </c:pt>
                <c:pt idx="4045">
                  <c:v>1.45E-4</c:v>
                </c:pt>
                <c:pt idx="4046">
                  <c:v>1.45E-4</c:v>
                </c:pt>
                <c:pt idx="4047">
                  <c:v>1.45E-4</c:v>
                </c:pt>
                <c:pt idx="4048">
                  <c:v>1.45E-4</c:v>
                </c:pt>
                <c:pt idx="4049">
                  <c:v>1.45E-4</c:v>
                </c:pt>
                <c:pt idx="4050">
                  <c:v>1.46E-4</c:v>
                </c:pt>
                <c:pt idx="4051">
                  <c:v>1.46E-4</c:v>
                </c:pt>
                <c:pt idx="4052">
                  <c:v>1.46E-4</c:v>
                </c:pt>
                <c:pt idx="4053">
                  <c:v>1.46E-4</c:v>
                </c:pt>
                <c:pt idx="4054">
                  <c:v>1.46E-4</c:v>
                </c:pt>
                <c:pt idx="4055">
                  <c:v>1.46E-4</c:v>
                </c:pt>
                <c:pt idx="4056">
                  <c:v>1.46E-4</c:v>
                </c:pt>
                <c:pt idx="4057">
                  <c:v>1.46E-4</c:v>
                </c:pt>
                <c:pt idx="4058">
                  <c:v>1.46E-4</c:v>
                </c:pt>
                <c:pt idx="4059">
                  <c:v>1.46E-4</c:v>
                </c:pt>
                <c:pt idx="4060">
                  <c:v>1.46E-4</c:v>
                </c:pt>
                <c:pt idx="4061">
                  <c:v>1.46E-4</c:v>
                </c:pt>
                <c:pt idx="4062">
                  <c:v>1.46E-4</c:v>
                </c:pt>
                <c:pt idx="4063">
                  <c:v>1.46E-4</c:v>
                </c:pt>
                <c:pt idx="4064">
                  <c:v>1.46E-4</c:v>
                </c:pt>
                <c:pt idx="4065">
                  <c:v>1.46E-4</c:v>
                </c:pt>
                <c:pt idx="4066">
                  <c:v>1.46E-4</c:v>
                </c:pt>
                <c:pt idx="4067">
                  <c:v>1.46E-4</c:v>
                </c:pt>
                <c:pt idx="4068">
                  <c:v>1.46E-4</c:v>
                </c:pt>
                <c:pt idx="4069">
                  <c:v>1.46E-4</c:v>
                </c:pt>
                <c:pt idx="4070">
                  <c:v>1.46E-4</c:v>
                </c:pt>
                <c:pt idx="4071">
                  <c:v>1.46E-4</c:v>
                </c:pt>
                <c:pt idx="4072">
                  <c:v>1.46E-4</c:v>
                </c:pt>
                <c:pt idx="4073">
                  <c:v>1.46E-4</c:v>
                </c:pt>
                <c:pt idx="4074">
                  <c:v>1.46E-4</c:v>
                </c:pt>
                <c:pt idx="4075">
                  <c:v>1.47E-4</c:v>
                </c:pt>
                <c:pt idx="4076">
                  <c:v>1.47E-4</c:v>
                </c:pt>
                <c:pt idx="4077">
                  <c:v>1.47E-4</c:v>
                </c:pt>
                <c:pt idx="4078">
                  <c:v>1.47E-4</c:v>
                </c:pt>
                <c:pt idx="4079">
                  <c:v>1.47E-4</c:v>
                </c:pt>
                <c:pt idx="4080">
                  <c:v>1.47E-4</c:v>
                </c:pt>
                <c:pt idx="4081">
                  <c:v>1.47E-4</c:v>
                </c:pt>
                <c:pt idx="4082">
                  <c:v>1.47E-4</c:v>
                </c:pt>
                <c:pt idx="4083">
                  <c:v>1.47E-4</c:v>
                </c:pt>
                <c:pt idx="4084">
                  <c:v>1.47E-4</c:v>
                </c:pt>
                <c:pt idx="4085">
                  <c:v>1.47E-4</c:v>
                </c:pt>
                <c:pt idx="4086">
                  <c:v>1.47E-4</c:v>
                </c:pt>
                <c:pt idx="4087">
                  <c:v>1.47E-4</c:v>
                </c:pt>
                <c:pt idx="4088">
                  <c:v>1.47E-4</c:v>
                </c:pt>
                <c:pt idx="4089">
                  <c:v>1.47E-4</c:v>
                </c:pt>
                <c:pt idx="4090">
                  <c:v>1.47E-4</c:v>
                </c:pt>
                <c:pt idx="4091">
                  <c:v>1.47E-4</c:v>
                </c:pt>
                <c:pt idx="4092">
                  <c:v>1.47E-4</c:v>
                </c:pt>
                <c:pt idx="4093">
                  <c:v>1.47E-4</c:v>
                </c:pt>
                <c:pt idx="4094">
                  <c:v>1.47E-4</c:v>
                </c:pt>
                <c:pt idx="4095">
                  <c:v>1.47E-4</c:v>
                </c:pt>
                <c:pt idx="4096">
                  <c:v>1.47E-4</c:v>
                </c:pt>
                <c:pt idx="4097">
                  <c:v>1.47E-4</c:v>
                </c:pt>
                <c:pt idx="4098">
                  <c:v>1.47E-4</c:v>
                </c:pt>
                <c:pt idx="4099">
                  <c:v>1.47E-4</c:v>
                </c:pt>
                <c:pt idx="4100">
                  <c:v>1.4799999999999999E-4</c:v>
                </c:pt>
                <c:pt idx="4101">
                  <c:v>1.4799999999999999E-4</c:v>
                </c:pt>
                <c:pt idx="4102">
                  <c:v>1.4799999999999999E-4</c:v>
                </c:pt>
                <c:pt idx="4103">
                  <c:v>1.4799999999999999E-4</c:v>
                </c:pt>
                <c:pt idx="4104">
                  <c:v>1.4799999999999999E-4</c:v>
                </c:pt>
                <c:pt idx="4105">
                  <c:v>1.4799999999999999E-4</c:v>
                </c:pt>
                <c:pt idx="4106">
                  <c:v>1.4799999999999999E-4</c:v>
                </c:pt>
                <c:pt idx="4107">
                  <c:v>1.4799999999999999E-4</c:v>
                </c:pt>
                <c:pt idx="4108">
                  <c:v>1.4799999999999999E-4</c:v>
                </c:pt>
                <c:pt idx="4109">
                  <c:v>1.4799999999999999E-4</c:v>
                </c:pt>
                <c:pt idx="4110">
                  <c:v>1.4799999999999999E-4</c:v>
                </c:pt>
                <c:pt idx="4111">
                  <c:v>1.4799999999999999E-4</c:v>
                </c:pt>
                <c:pt idx="4112">
                  <c:v>1.4799999999999999E-4</c:v>
                </c:pt>
                <c:pt idx="4113">
                  <c:v>1.4799999999999999E-4</c:v>
                </c:pt>
                <c:pt idx="4114">
                  <c:v>1.4799999999999999E-4</c:v>
                </c:pt>
                <c:pt idx="4115">
                  <c:v>1.4799999999999999E-4</c:v>
                </c:pt>
                <c:pt idx="4116">
                  <c:v>1.4799999999999999E-4</c:v>
                </c:pt>
                <c:pt idx="4117">
                  <c:v>1.4799999999999999E-4</c:v>
                </c:pt>
                <c:pt idx="4118">
                  <c:v>1.4799999999999999E-4</c:v>
                </c:pt>
                <c:pt idx="4119">
                  <c:v>1.4799999999999999E-4</c:v>
                </c:pt>
                <c:pt idx="4120">
                  <c:v>1.4799999999999999E-4</c:v>
                </c:pt>
                <c:pt idx="4121">
                  <c:v>1.4799999999999999E-4</c:v>
                </c:pt>
                <c:pt idx="4122">
                  <c:v>1.4799999999999999E-4</c:v>
                </c:pt>
                <c:pt idx="4123">
                  <c:v>1.4799999999999999E-4</c:v>
                </c:pt>
                <c:pt idx="4124">
                  <c:v>1.4799999999999999E-4</c:v>
                </c:pt>
                <c:pt idx="4125">
                  <c:v>1.4899999999999999E-4</c:v>
                </c:pt>
                <c:pt idx="4126">
                  <c:v>1.4899999999999999E-4</c:v>
                </c:pt>
                <c:pt idx="4127">
                  <c:v>1.4899999999999999E-4</c:v>
                </c:pt>
                <c:pt idx="4128">
                  <c:v>1.4899999999999999E-4</c:v>
                </c:pt>
                <c:pt idx="4129">
                  <c:v>1.4899999999999999E-4</c:v>
                </c:pt>
                <c:pt idx="4130">
                  <c:v>1.4899999999999999E-4</c:v>
                </c:pt>
                <c:pt idx="4131">
                  <c:v>1.4899999999999999E-4</c:v>
                </c:pt>
                <c:pt idx="4132">
                  <c:v>1.4899999999999999E-4</c:v>
                </c:pt>
                <c:pt idx="4133">
                  <c:v>1.4899999999999999E-4</c:v>
                </c:pt>
                <c:pt idx="4134">
                  <c:v>1.4899999999999999E-4</c:v>
                </c:pt>
                <c:pt idx="4135">
                  <c:v>1.4899999999999999E-4</c:v>
                </c:pt>
                <c:pt idx="4136">
                  <c:v>1.4899999999999999E-4</c:v>
                </c:pt>
                <c:pt idx="4137">
                  <c:v>1.4899999999999999E-4</c:v>
                </c:pt>
                <c:pt idx="4138">
                  <c:v>1.4899999999999999E-4</c:v>
                </c:pt>
                <c:pt idx="4139">
                  <c:v>1.4899999999999999E-4</c:v>
                </c:pt>
                <c:pt idx="4140">
                  <c:v>1.4899999999999999E-4</c:v>
                </c:pt>
                <c:pt idx="4141">
                  <c:v>1.4899999999999999E-4</c:v>
                </c:pt>
                <c:pt idx="4142">
                  <c:v>1.4899999999999999E-4</c:v>
                </c:pt>
                <c:pt idx="4143">
                  <c:v>1.4899999999999999E-4</c:v>
                </c:pt>
                <c:pt idx="4144">
                  <c:v>1.4899999999999999E-4</c:v>
                </c:pt>
                <c:pt idx="4145">
                  <c:v>1.4899999999999999E-4</c:v>
                </c:pt>
                <c:pt idx="4146">
                  <c:v>1.4899999999999999E-4</c:v>
                </c:pt>
                <c:pt idx="4147">
                  <c:v>1.4899999999999999E-4</c:v>
                </c:pt>
                <c:pt idx="4148">
                  <c:v>1.4899999999999999E-4</c:v>
                </c:pt>
                <c:pt idx="4149">
                  <c:v>1.4899999999999999E-4</c:v>
                </c:pt>
                <c:pt idx="4150">
                  <c:v>1.4999999999999999E-4</c:v>
                </c:pt>
                <c:pt idx="4151">
                  <c:v>1.4999999999999999E-4</c:v>
                </c:pt>
                <c:pt idx="4152">
                  <c:v>1.4999999999999999E-4</c:v>
                </c:pt>
                <c:pt idx="4153">
                  <c:v>1.4999999999999999E-4</c:v>
                </c:pt>
                <c:pt idx="4154">
                  <c:v>1.4999999999999999E-4</c:v>
                </c:pt>
                <c:pt idx="4155">
                  <c:v>1.4999999999999999E-4</c:v>
                </c:pt>
                <c:pt idx="4156">
                  <c:v>1.4999999999999999E-4</c:v>
                </c:pt>
                <c:pt idx="4157">
                  <c:v>1.4999999999999999E-4</c:v>
                </c:pt>
                <c:pt idx="4158">
                  <c:v>1.4999999999999999E-4</c:v>
                </c:pt>
                <c:pt idx="4159">
                  <c:v>1.4999999999999999E-4</c:v>
                </c:pt>
                <c:pt idx="4160">
                  <c:v>1.4999999999999999E-4</c:v>
                </c:pt>
                <c:pt idx="4161">
                  <c:v>1.4999999999999999E-4</c:v>
                </c:pt>
                <c:pt idx="4162">
                  <c:v>1.4999999999999999E-4</c:v>
                </c:pt>
                <c:pt idx="4163">
                  <c:v>1.4999999999999999E-4</c:v>
                </c:pt>
                <c:pt idx="4164">
                  <c:v>1.4999999999999999E-4</c:v>
                </c:pt>
                <c:pt idx="4165">
                  <c:v>1.4999999999999999E-4</c:v>
                </c:pt>
                <c:pt idx="4166">
                  <c:v>1.4999999999999999E-4</c:v>
                </c:pt>
                <c:pt idx="4167">
                  <c:v>1.4999999999999999E-4</c:v>
                </c:pt>
                <c:pt idx="4168">
                  <c:v>1.4999999999999999E-4</c:v>
                </c:pt>
                <c:pt idx="4169">
                  <c:v>1.4999999999999999E-4</c:v>
                </c:pt>
                <c:pt idx="4170">
                  <c:v>1.4999999999999999E-4</c:v>
                </c:pt>
                <c:pt idx="4171">
                  <c:v>1.4999999999999999E-4</c:v>
                </c:pt>
                <c:pt idx="4172">
                  <c:v>1.4999999999999999E-4</c:v>
                </c:pt>
                <c:pt idx="4173">
                  <c:v>1.4999999999999999E-4</c:v>
                </c:pt>
                <c:pt idx="4174">
                  <c:v>1.4999999999999999E-4</c:v>
                </c:pt>
                <c:pt idx="4175">
                  <c:v>1.5100000000000001E-4</c:v>
                </c:pt>
                <c:pt idx="4176">
                  <c:v>1.5100000000000001E-4</c:v>
                </c:pt>
                <c:pt idx="4177">
                  <c:v>1.5100000000000001E-4</c:v>
                </c:pt>
                <c:pt idx="4178">
                  <c:v>1.5100000000000001E-4</c:v>
                </c:pt>
                <c:pt idx="4179">
                  <c:v>1.5100000000000001E-4</c:v>
                </c:pt>
                <c:pt idx="4180">
                  <c:v>1.5100000000000001E-4</c:v>
                </c:pt>
                <c:pt idx="4181">
                  <c:v>1.5100000000000001E-4</c:v>
                </c:pt>
                <c:pt idx="4182">
                  <c:v>1.5100000000000001E-4</c:v>
                </c:pt>
                <c:pt idx="4183">
                  <c:v>1.5100000000000001E-4</c:v>
                </c:pt>
                <c:pt idx="4184">
                  <c:v>1.5100000000000001E-4</c:v>
                </c:pt>
                <c:pt idx="4185">
                  <c:v>1.5100000000000001E-4</c:v>
                </c:pt>
                <c:pt idx="4186">
                  <c:v>1.5100000000000001E-4</c:v>
                </c:pt>
                <c:pt idx="4187">
                  <c:v>1.5100000000000001E-4</c:v>
                </c:pt>
                <c:pt idx="4188">
                  <c:v>1.5100000000000001E-4</c:v>
                </c:pt>
                <c:pt idx="4189">
                  <c:v>1.5100000000000001E-4</c:v>
                </c:pt>
                <c:pt idx="4190">
                  <c:v>1.5100000000000001E-4</c:v>
                </c:pt>
                <c:pt idx="4191">
                  <c:v>1.5100000000000001E-4</c:v>
                </c:pt>
                <c:pt idx="4192">
                  <c:v>1.5100000000000001E-4</c:v>
                </c:pt>
                <c:pt idx="4193">
                  <c:v>1.5100000000000001E-4</c:v>
                </c:pt>
                <c:pt idx="4194">
                  <c:v>1.5100000000000001E-4</c:v>
                </c:pt>
                <c:pt idx="4195">
                  <c:v>1.5100000000000001E-4</c:v>
                </c:pt>
                <c:pt idx="4196">
                  <c:v>1.5100000000000001E-4</c:v>
                </c:pt>
                <c:pt idx="4197">
                  <c:v>1.5100000000000001E-4</c:v>
                </c:pt>
                <c:pt idx="4198">
                  <c:v>1.5100000000000001E-4</c:v>
                </c:pt>
                <c:pt idx="4199">
                  <c:v>1.5100000000000001E-4</c:v>
                </c:pt>
                <c:pt idx="4200">
                  <c:v>1.5200000000000001E-4</c:v>
                </c:pt>
                <c:pt idx="4201">
                  <c:v>1.5200000000000001E-4</c:v>
                </c:pt>
                <c:pt idx="4202">
                  <c:v>1.5200000000000001E-4</c:v>
                </c:pt>
                <c:pt idx="4203">
                  <c:v>1.5200000000000001E-4</c:v>
                </c:pt>
                <c:pt idx="4204">
                  <c:v>1.5200000000000001E-4</c:v>
                </c:pt>
                <c:pt idx="4205">
                  <c:v>1.5200000000000001E-4</c:v>
                </c:pt>
                <c:pt idx="4206">
                  <c:v>1.5200000000000001E-4</c:v>
                </c:pt>
                <c:pt idx="4207">
                  <c:v>1.5200000000000001E-4</c:v>
                </c:pt>
                <c:pt idx="4208">
                  <c:v>1.5200000000000001E-4</c:v>
                </c:pt>
                <c:pt idx="4209">
                  <c:v>1.5200000000000001E-4</c:v>
                </c:pt>
                <c:pt idx="4210">
                  <c:v>1.5200000000000001E-4</c:v>
                </c:pt>
                <c:pt idx="4211">
                  <c:v>1.5200000000000001E-4</c:v>
                </c:pt>
                <c:pt idx="4212">
                  <c:v>1.5200000000000001E-4</c:v>
                </c:pt>
                <c:pt idx="4213">
                  <c:v>1.5200000000000001E-4</c:v>
                </c:pt>
                <c:pt idx="4214">
                  <c:v>1.5200000000000001E-4</c:v>
                </c:pt>
                <c:pt idx="4215">
                  <c:v>1.5200000000000001E-4</c:v>
                </c:pt>
                <c:pt idx="4216">
                  <c:v>1.5200000000000001E-4</c:v>
                </c:pt>
                <c:pt idx="4217">
                  <c:v>1.5200000000000001E-4</c:v>
                </c:pt>
                <c:pt idx="4218">
                  <c:v>1.5200000000000001E-4</c:v>
                </c:pt>
                <c:pt idx="4219">
                  <c:v>1.5200000000000001E-4</c:v>
                </c:pt>
                <c:pt idx="4220">
                  <c:v>1.5200000000000001E-4</c:v>
                </c:pt>
                <c:pt idx="4221">
                  <c:v>1.5200000000000001E-4</c:v>
                </c:pt>
                <c:pt idx="4222">
                  <c:v>1.5200000000000001E-4</c:v>
                </c:pt>
                <c:pt idx="4223">
                  <c:v>1.5200000000000001E-4</c:v>
                </c:pt>
                <c:pt idx="4224">
                  <c:v>1.5200000000000001E-4</c:v>
                </c:pt>
                <c:pt idx="4225">
                  <c:v>1.5300000000000001E-4</c:v>
                </c:pt>
                <c:pt idx="4226">
                  <c:v>1.5300000000000001E-4</c:v>
                </c:pt>
                <c:pt idx="4227">
                  <c:v>1.5300000000000001E-4</c:v>
                </c:pt>
                <c:pt idx="4228">
                  <c:v>1.5300000000000001E-4</c:v>
                </c:pt>
                <c:pt idx="4229">
                  <c:v>1.5300000000000001E-4</c:v>
                </c:pt>
                <c:pt idx="4230">
                  <c:v>1.5300000000000001E-4</c:v>
                </c:pt>
                <c:pt idx="4231">
                  <c:v>1.5300000000000001E-4</c:v>
                </c:pt>
                <c:pt idx="4232">
                  <c:v>1.5300000000000001E-4</c:v>
                </c:pt>
                <c:pt idx="4233">
                  <c:v>1.5300000000000001E-4</c:v>
                </c:pt>
                <c:pt idx="4234">
                  <c:v>1.5300000000000001E-4</c:v>
                </c:pt>
                <c:pt idx="4235">
                  <c:v>1.5300000000000001E-4</c:v>
                </c:pt>
                <c:pt idx="4236">
                  <c:v>1.5300000000000001E-4</c:v>
                </c:pt>
                <c:pt idx="4237">
                  <c:v>1.5300000000000001E-4</c:v>
                </c:pt>
                <c:pt idx="4238">
                  <c:v>1.5300000000000001E-4</c:v>
                </c:pt>
                <c:pt idx="4239">
                  <c:v>1.5300000000000001E-4</c:v>
                </c:pt>
                <c:pt idx="4240">
                  <c:v>1.5300000000000001E-4</c:v>
                </c:pt>
                <c:pt idx="4241">
                  <c:v>1.5300000000000001E-4</c:v>
                </c:pt>
                <c:pt idx="4242">
                  <c:v>1.5300000000000001E-4</c:v>
                </c:pt>
                <c:pt idx="4243">
                  <c:v>1.5300000000000001E-4</c:v>
                </c:pt>
                <c:pt idx="4244">
                  <c:v>1.5300000000000001E-4</c:v>
                </c:pt>
                <c:pt idx="4245">
                  <c:v>1.5300000000000001E-4</c:v>
                </c:pt>
                <c:pt idx="4246">
                  <c:v>1.5300000000000001E-4</c:v>
                </c:pt>
                <c:pt idx="4247">
                  <c:v>1.5300000000000001E-4</c:v>
                </c:pt>
                <c:pt idx="4248">
                  <c:v>1.5300000000000001E-4</c:v>
                </c:pt>
                <c:pt idx="4249">
                  <c:v>1.5300000000000001E-4</c:v>
                </c:pt>
                <c:pt idx="4250">
                  <c:v>1.54E-4</c:v>
                </c:pt>
                <c:pt idx="4251">
                  <c:v>1.54E-4</c:v>
                </c:pt>
                <c:pt idx="4252">
                  <c:v>1.54E-4</c:v>
                </c:pt>
                <c:pt idx="4253">
                  <c:v>1.54E-4</c:v>
                </c:pt>
                <c:pt idx="4254">
                  <c:v>1.54E-4</c:v>
                </c:pt>
                <c:pt idx="4255">
                  <c:v>1.54E-4</c:v>
                </c:pt>
                <c:pt idx="4256">
                  <c:v>1.54E-4</c:v>
                </c:pt>
                <c:pt idx="4257">
                  <c:v>1.54E-4</c:v>
                </c:pt>
                <c:pt idx="4258">
                  <c:v>1.54E-4</c:v>
                </c:pt>
                <c:pt idx="4259">
                  <c:v>1.54E-4</c:v>
                </c:pt>
                <c:pt idx="4260">
                  <c:v>1.54E-4</c:v>
                </c:pt>
                <c:pt idx="4261">
                  <c:v>1.54E-4</c:v>
                </c:pt>
                <c:pt idx="4262">
                  <c:v>1.54E-4</c:v>
                </c:pt>
                <c:pt idx="4263">
                  <c:v>1.54E-4</c:v>
                </c:pt>
                <c:pt idx="4264">
                  <c:v>1.54E-4</c:v>
                </c:pt>
                <c:pt idx="4265">
                  <c:v>1.54E-4</c:v>
                </c:pt>
                <c:pt idx="4266">
                  <c:v>1.54E-4</c:v>
                </c:pt>
                <c:pt idx="4267">
                  <c:v>1.54E-4</c:v>
                </c:pt>
                <c:pt idx="4268">
                  <c:v>1.54E-4</c:v>
                </c:pt>
                <c:pt idx="4269">
                  <c:v>1.54E-4</c:v>
                </c:pt>
                <c:pt idx="4270">
                  <c:v>1.54E-4</c:v>
                </c:pt>
                <c:pt idx="4271">
                  <c:v>1.54E-4</c:v>
                </c:pt>
                <c:pt idx="4272">
                  <c:v>1.54E-4</c:v>
                </c:pt>
                <c:pt idx="4273">
                  <c:v>1.54E-4</c:v>
                </c:pt>
                <c:pt idx="4274">
                  <c:v>1.54E-4</c:v>
                </c:pt>
                <c:pt idx="4275">
                  <c:v>1.55E-4</c:v>
                </c:pt>
                <c:pt idx="4276">
                  <c:v>1.55E-4</c:v>
                </c:pt>
                <c:pt idx="4277">
                  <c:v>1.55E-4</c:v>
                </c:pt>
                <c:pt idx="4278">
                  <c:v>1.55E-4</c:v>
                </c:pt>
                <c:pt idx="4279">
                  <c:v>1.55E-4</c:v>
                </c:pt>
                <c:pt idx="4280">
                  <c:v>1.55E-4</c:v>
                </c:pt>
                <c:pt idx="4281">
                  <c:v>1.55E-4</c:v>
                </c:pt>
                <c:pt idx="4282">
                  <c:v>1.55E-4</c:v>
                </c:pt>
                <c:pt idx="4283">
                  <c:v>1.55E-4</c:v>
                </c:pt>
                <c:pt idx="4284">
                  <c:v>1.55E-4</c:v>
                </c:pt>
                <c:pt idx="4285">
                  <c:v>1.55E-4</c:v>
                </c:pt>
                <c:pt idx="4286">
                  <c:v>1.55E-4</c:v>
                </c:pt>
                <c:pt idx="4287">
                  <c:v>1.55E-4</c:v>
                </c:pt>
                <c:pt idx="4288">
                  <c:v>1.55E-4</c:v>
                </c:pt>
                <c:pt idx="4289">
                  <c:v>1.55E-4</c:v>
                </c:pt>
                <c:pt idx="4290">
                  <c:v>1.55E-4</c:v>
                </c:pt>
                <c:pt idx="4291">
                  <c:v>1.55E-4</c:v>
                </c:pt>
                <c:pt idx="4292">
                  <c:v>1.55E-4</c:v>
                </c:pt>
                <c:pt idx="4293">
                  <c:v>1.55E-4</c:v>
                </c:pt>
                <c:pt idx="4294">
                  <c:v>1.55E-4</c:v>
                </c:pt>
                <c:pt idx="4295">
                  <c:v>1.55E-4</c:v>
                </c:pt>
                <c:pt idx="4296">
                  <c:v>1.55E-4</c:v>
                </c:pt>
                <c:pt idx="4297">
                  <c:v>1.55E-4</c:v>
                </c:pt>
                <c:pt idx="4298">
                  <c:v>1.55E-4</c:v>
                </c:pt>
                <c:pt idx="4299">
                  <c:v>1.55E-4</c:v>
                </c:pt>
                <c:pt idx="4300">
                  <c:v>1.56E-4</c:v>
                </c:pt>
                <c:pt idx="4301">
                  <c:v>1.56E-4</c:v>
                </c:pt>
                <c:pt idx="4302">
                  <c:v>1.56E-4</c:v>
                </c:pt>
                <c:pt idx="4303">
                  <c:v>1.56E-4</c:v>
                </c:pt>
                <c:pt idx="4304">
                  <c:v>1.56E-4</c:v>
                </c:pt>
                <c:pt idx="4305">
                  <c:v>1.56E-4</c:v>
                </c:pt>
                <c:pt idx="4306">
                  <c:v>1.56E-4</c:v>
                </c:pt>
                <c:pt idx="4307">
                  <c:v>1.56E-4</c:v>
                </c:pt>
                <c:pt idx="4308">
                  <c:v>1.56E-4</c:v>
                </c:pt>
                <c:pt idx="4309">
                  <c:v>1.56E-4</c:v>
                </c:pt>
                <c:pt idx="4310">
                  <c:v>1.56E-4</c:v>
                </c:pt>
                <c:pt idx="4311">
                  <c:v>1.56E-4</c:v>
                </c:pt>
                <c:pt idx="4312">
                  <c:v>1.56E-4</c:v>
                </c:pt>
                <c:pt idx="4313">
                  <c:v>1.56E-4</c:v>
                </c:pt>
                <c:pt idx="4314">
                  <c:v>1.56E-4</c:v>
                </c:pt>
                <c:pt idx="4315">
                  <c:v>1.56E-4</c:v>
                </c:pt>
                <c:pt idx="4316">
                  <c:v>1.56E-4</c:v>
                </c:pt>
                <c:pt idx="4317">
                  <c:v>1.56E-4</c:v>
                </c:pt>
                <c:pt idx="4318">
                  <c:v>1.56E-4</c:v>
                </c:pt>
                <c:pt idx="4319">
                  <c:v>1.56E-4</c:v>
                </c:pt>
                <c:pt idx="4320">
                  <c:v>1.56E-4</c:v>
                </c:pt>
                <c:pt idx="4321">
                  <c:v>1.56E-4</c:v>
                </c:pt>
                <c:pt idx="4322">
                  <c:v>1.56E-4</c:v>
                </c:pt>
                <c:pt idx="4323">
                  <c:v>1.56E-4</c:v>
                </c:pt>
                <c:pt idx="4324">
                  <c:v>1.56E-4</c:v>
                </c:pt>
                <c:pt idx="4325">
                  <c:v>1.5699999999999999E-4</c:v>
                </c:pt>
                <c:pt idx="4326">
                  <c:v>1.5699999999999999E-4</c:v>
                </c:pt>
                <c:pt idx="4327">
                  <c:v>1.5699999999999999E-4</c:v>
                </c:pt>
                <c:pt idx="4328">
                  <c:v>1.5699999999999999E-4</c:v>
                </c:pt>
                <c:pt idx="4329">
                  <c:v>1.5699999999999999E-4</c:v>
                </c:pt>
                <c:pt idx="4330">
                  <c:v>1.5699999999999999E-4</c:v>
                </c:pt>
                <c:pt idx="4331">
                  <c:v>1.5699999999999999E-4</c:v>
                </c:pt>
                <c:pt idx="4332">
                  <c:v>1.5699999999999999E-4</c:v>
                </c:pt>
                <c:pt idx="4333">
                  <c:v>1.5699999999999999E-4</c:v>
                </c:pt>
                <c:pt idx="4334">
                  <c:v>1.5699999999999999E-4</c:v>
                </c:pt>
                <c:pt idx="4335">
                  <c:v>1.5699999999999999E-4</c:v>
                </c:pt>
                <c:pt idx="4336">
                  <c:v>1.5699999999999999E-4</c:v>
                </c:pt>
                <c:pt idx="4337">
                  <c:v>1.5699999999999999E-4</c:v>
                </c:pt>
                <c:pt idx="4338">
                  <c:v>1.5699999999999999E-4</c:v>
                </c:pt>
                <c:pt idx="4339">
                  <c:v>1.5699999999999999E-4</c:v>
                </c:pt>
                <c:pt idx="4340">
                  <c:v>1.5699999999999999E-4</c:v>
                </c:pt>
                <c:pt idx="4341">
                  <c:v>1.5699999999999999E-4</c:v>
                </c:pt>
                <c:pt idx="4342">
                  <c:v>1.5699999999999999E-4</c:v>
                </c:pt>
                <c:pt idx="4343">
                  <c:v>1.5699999999999999E-4</c:v>
                </c:pt>
                <c:pt idx="4344">
                  <c:v>1.5699999999999999E-4</c:v>
                </c:pt>
                <c:pt idx="4345">
                  <c:v>1.5699999999999999E-4</c:v>
                </c:pt>
                <c:pt idx="4346">
                  <c:v>1.5699999999999999E-4</c:v>
                </c:pt>
                <c:pt idx="4347">
                  <c:v>1.5699999999999999E-4</c:v>
                </c:pt>
                <c:pt idx="4348">
                  <c:v>1.5699999999999999E-4</c:v>
                </c:pt>
                <c:pt idx="4349">
                  <c:v>1.5699999999999999E-4</c:v>
                </c:pt>
                <c:pt idx="4350">
                  <c:v>1.5799999999999999E-4</c:v>
                </c:pt>
                <c:pt idx="4351">
                  <c:v>1.5799999999999999E-4</c:v>
                </c:pt>
                <c:pt idx="4352">
                  <c:v>1.5799999999999999E-4</c:v>
                </c:pt>
                <c:pt idx="4353">
                  <c:v>1.5799999999999999E-4</c:v>
                </c:pt>
                <c:pt idx="4354">
                  <c:v>1.5799999999999999E-4</c:v>
                </c:pt>
                <c:pt idx="4355">
                  <c:v>1.5799999999999999E-4</c:v>
                </c:pt>
                <c:pt idx="4356">
                  <c:v>1.5799999999999999E-4</c:v>
                </c:pt>
                <c:pt idx="4357">
                  <c:v>1.5799999999999999E-4</c:v>
                </c:pt>
                <c:pt idx="4358">
                  <c:v>1.5799999999999999E-4</c:v>
                </c:pt>
                <c:pt idx="4359">
                  <c:v>1.5799999999999999E-4</c:v>
                </c:pt>
                <c:pt idx="4360">
                  <c:v>1.5799999999999999E-4</c:v>
                </c:pt>
                <c:pt idx="4361">
                  <c:v>1.5799999999999999E-4</c:v>
                </c:pt>
                <c:pt idx="4362">
                  <c:v>1.5799999999999999E-4</c:v>
                </c:pt>
                <c:pt idx="4363">
                  <c:v>1.5799999999999999E-4</c:v>
                </c:pt>
                <c:pt idx="4364">
                  <c:v>1.5799999999999999E-4</c:v>
                </c:pt>
                <c:pt idx="4365">
                  <c:v>1.5799999999999999E-4</c:v>
                </c:pt>
                <c:pt idx="4366">
                  <c:v>1.5799999999999999E-4</c:v>
                </c:pt>
                <c:pt idx="4367">
                  <c:v>1.5799999999999999E-4</c:v>
                </c:pt>
                <c:pt idx="4368">
                  <c:v>1.5799999999999999E-4</c:v>
                </c:pt>
                <c:pt idx="4369">
                  <c:v>1.5799999999999999E-4</c:v>
                </c:pt>
                <c:pt idx="4370">
                  <c:v>1.5799999999999999E-4</c:v>
                </c:pt>
                <c:pt idx="4371">
                  <c:v>1.5799999999999999E-4</c:v>
                </c:pt>
                <c:pt idx="4372">
                  <c:v>1.5799999999999999E-4</c:v>
                </c:pt>
                <c:pt idx="4373">
                  <c:v>1.5799999999999999E-4</c:v>
                </c:pt>
                <c:pt idx="4374">
                  <c:v>1.5799999999999999E-4</c:v>
                </c:pt>
                <c:pt idx="4375">
                  <c:v>1.5899999999999999E-4</c:v>
                </c:pt>
                <c:pt idx="4376">
                  <c:v>1.5899999999999999E-4</c:v>
                </c:pt>
                <c:pt idx="4377">
                  <c:v>1.5899999999999999E-4</c:v>
                </c:pt>
                <c:pt idx="4378">
                  <c:v>1.5899999999999999E-4</c:v>
                </c:pt>
                <c:pt idx="4379">
                  <c:v>1.5899999999999999E-4</c:v>
                </c:pt>
                <c:pt idx="4380">
                  <c:v>1.5899999999999999E-4</c:v>
                </c:pt>
                <c:pt idx="4381">
                  <c:v>1.5899999999999999E-4</c:v>
                </c:pt>
                <c:pt idx="4382">
                  <c:v>1.5899999999999999E-4</c:v>
                </c:pt>
                <c:pt idx="4383">
                  <c:v>1.5899999999999999E-4</c:v>
                </c:pt>
                <c:pt idx="4384">
                  <c:v>1.5899999999999999E-4</c:v>
                </c:pt>
                <c:pt idx="4385">
                  <c:v>1.5899999999999999E-4</c:v>
                </c:pt>
                <c:pt idx="4386">
                  <c:v>1.5899999999999999E-4</c:v>
                </c:pt>
                <c:pt idx="4387">
                  <c:v>1.5899999999999999E-4</c:v>
                </c:pt>
                <c:pt idx="4388">
                  <c:v>1.5899999999999999E-4</c:v>
                </c:pt>
                <c:pt idx="4389">
                  <c:v>1.5899999999999999E-4</c:v>
                </c:pt>
                <c:pt idx="4390">
                  <c:v>1.5899999999999999E-4</c:v>
                </c:pt>
                <c:pt idx="4391">
                  <c:v>1.5899999999999999E-4</c:v>
                </c:pt>
                <c:pt idx="4392">
                  <c:v>1.5899999999999999E-4</c:v>
                </c:pt>
                <c:pt idx="4393">
                  <c:v>1.5899999999999999E-4</c:v>
                </c:pt>
                <c:pt idx="4394">
                  <c:v>1.5899999999999999E-4</c:v>
                </c:pt>
                <c:pt idx="4395">
                  <c:v>1.5899999999999999E-4</c:v>
                </c:pt>
                <c:pt idx="4396">
                  <c:v>1.5899999999999999E-4</c:v>
                </c:pt>
                <c:pt idx="4397">
                  <c:v>1.5899999999999999E-4</c:v>
                </c:pt>
                <c:pt idx="4398">
                  <c:v>1.5899999999999999E-4</c:v>
                </c:pt>
                <c:pt idx="4399">
                  <c:v>1.5899999999999999E-4</c:v>
                </c:pt>
                <c:pt idx="4400">
                  <c:v>1.6000000000000001E-4</c:v>
                </c:pt>
                <c:pt idx="4401">
                  <c:v>1.6000000000000001E-4</c:v>
                </c:pt>
                <c:pt idx="4402">
                  <c:v>1.6000000000000001E-4</c:v>
                </c:pt>
                <c:pt idx="4403">
                  <c:v>1.6000000000000001E-4</c:v>
                </c:pt>
                <c:pt idx="4404">
                  <c:v>1.6000000000000001E-4</c:v>
                </c:pt>
                <c:pt idx="4405">
                  <c:v>1.6000000000000001E-4</c:v>
                </c:pt>
                <c:pt idx="4406">
                  <c:v>1.6000000000000001E-4</c:v>
                </c:pt>
                <c:pt idx="4407">
                  <c:v>1.6000000000000001E-4</c:v>
                </c:pt>
                <c:pt idx="4408">
                  <c:v>1.6000000000000001E-4</c:v>
                </c:pt>
                <c:pt idx="4409">
                  <c:v>1.6000000000000001E-4</c:v>
                </c:pt>
                <c:pt idx="4410">
                  <c:v>1.6000000000000001E-4</c:v>
                </c:pt>
                <c:pt idx="4411">
                  <c:v>1.6000000000000001E-4</c:v>
                </c:pt>
                <c:pt idx="4412">
                  <c:v>1.6000000000000001E-4</c:v>
                </c:pt>
                <c:pt idx="4413">
                  <c:v>1.6000000000000001E-4</c:v>
                </c:pt>
                <c:pt idx="4414">
                  <c:v>1.6000000000000001E-4</c:v>
                </c:pt>
                <c:pt idx="4415">
                  <c:v>1.6000000000000001E-4</c:v>
                </c:pt>
                <c:pt idx="4416">
                  <c:v>1.6000000000000001E-4</c:v>
                </c:pt>
                <c:pt idx="4417">
                  <c:v>1.6000000000000001E-4</c:v>
                </c:pt>
                <c:pt idx="4418">
                  <c:v>1.6000000000000001E-4</c:v>
                </c:pt>
                <c:pt idx="4419">
                  <c:v>1.6000000000000001E-4</c:v>
                </c:pt>
                <c:pt idx="4420">
                  <c:v>1.6000000000000001E-4</c:v>
                </c:pt>
                <c:pt idx="4421">
                  <c:v>1.6000000000000001E-4</c:v>
                </c:pt>
                <c:pt idx="4422">
                  <c:v>1.6000000000000001E-4</c:v>
                </c:pt>
                <c:pt idx="4423">
                  <c:v>1.6000000000000001E-4</c:v>
                </c:pt>
                <c:pt idx="4424">
                  <c:v>1.6000000000000001E-4</c:v>
                </c:pt>
                <c:pt idx="4425">
                  <c:v>1.6100000000000001E-4</c:v>
                </c:pt>
                <c:pt idx="4426">
                  <c:v>1.6100000000000001E-4</c:v>
                </c:pt>
                <c:pt idx="4427">
                  <c:v>1.6100000000000001E-4</c:v>
                </c:pt>
                <c:pt idx="4428">
                  <c:v>1.6100000000000001E-4</c:v>
                </c:pt>
                <c:pt idx="4429">
                  <c:v>1.6100000000000001E-4</c:v>
                </c:pt>
                <c:pt idx="4430">
                  <c:v>1.6100000000000001E-4</c:v>
                </c:pt>
                <c:pt idx="4431">
                  <c:v>1.6100000000000001E-4</c:v>
                </c:pt>
                <c:pt idx="4432">
                  <c:v>1.6100000000000001E-4</c:v>
                </c:pt>
                <c:pt idx="4433">
                  <c:v>1.6100000000000001E-4</c:v>
                </c:pt>
                <c:pt idx="4434">
                  <c:v>1.6100000000000001E-4</c:v>
                </c:pt>
                <c:pt idx="4435">
                  <c:v>1.6100000000000001E-4</c:v>
                </c:pt>
                <c:pt idx="4436">
                  <c:v>1.6100000000000001E-4</c:v>
                </c:pt>
                <c:pt idx="4437">
                  <c:v>1.6100000000000001E-4</c:v>
                </c:pt>
                <c:pt idx="4438">
                  <c:v>1.6100000000000001E-4</c:v>
                </c:pt>
                <c:pt idx="4439">
                  <c:v>1.6100000000000001E-4</c:v>
                </c:pt>
                <c:pt idx="4440">
                  <c:v>1.6100000000000001E-4</c:v>
                </c:pt>
                <c:pt idx="4441">
                  <c:v>1.6100000000000001E-4</c:v>
                </c:pt>
                <c:pt idx="4442">
                  <c:v>1.6100000000000001E-4</c:v>
                </c:pt>
                <c:pt idx="4443">
                  <c:v>1.6100000000000001E-4</c:v>
                </c:pt>
                <c:pt idx="4444">
                  <c:v>1.6100000000000001E-4</c:v>
                </c:pt>
                <c:pt idx="4445">
                  <c:v>1.6100000000000001E-4</c:v>
                </c:pt>
                <c:pt idx="4446">
                  <c:v>1.6100000000000001E-4</c:v>
                </c:pt>
                <c:pt idx="4447">
                  <c:v>1.6100000000000001E-4</c:v>
                </c:pt>
                <c:pt idx="4448">
                  <c:v>1.6100000000000001E-4</c:v>
                </c:pt>
                <c:pt idx="4449">
                  <c:v>1.6100000000000001E-4</c:v>
                </c:pt>
                <c:pt idx="4450">
                  <c:v>1.6200000000000001E-4</c:v>
                </c:pt>
                <c:pt idx="4451">
                  <c:v>1.6200000000000001E-4</c:v>
                </c:pt>
                <c:pt idx="4452">
                  <c:v>1.6200000000000001E-4</c:v>
                </c:pt>
                <c:pt idx="4453">
                  <c:v>1.6200000000000001E-4</c:v>
                </c:pt>
                <c:pt idx="4454">
                  <c:v>1.6200000000000001E-4</c:v>
                </c:pt>
                <c:pt idx="4455">
                  <c:v>1.6200000000000001E-4</c:v>
                </c:pt>
                <c:pt idx="4456">
                  <c:v>1.6200000000000001E-4</c:v>
                </c:pt>
                <c:pt idx="4457">
                  <c:v>1.6200000000000001E-4</c:v>
                </c:pt>
                <c:pt idx="4458">
                  <c:v>1.6200000000000001E-4</c:v>
                </c:pt>
                <c:pt idx="4459">
                  <c:v>1.6200000000000001E-4</c:v>
                </c:pt>
                <c:pt idx="4460">
                  <c:v>1.6200000000000001E-4</c:v>
                </c:pt>
                <c:pt idx="4461">
                  <c:v>1.6200000000000001E-4</c:v>
                </c:pt>
                <c:pt idx="4462">
                  <c:v>1.6200000000000001E-4</c:v>
                </c:pt>
                <c:pt idx="4463">
                  <c:v>1.6200000000000001E-4</c:v>
                </c:pt>
                <c:pt idx="4464">
                  <c:v>1.6200000000000001E-4</c:v>
                </c:pt>
                <c:pt idx="4465">
                  <c:v>1.6200000000000001E-4</c:v>
                </c:pt>
                <c:pt idx="4466">
                  <c:v>1.6200000000000001E-4</c:v>
                </c:pt>
                <c:pt idx="4467">
                  <c:v>1.6200000000000001E-4</c:v>
                </c:pt>
                <c:pt idx="4468">
                  <c:v>1.6200000000000001E-4</c:v>
                </c:pt>
                <c:pt idx="4469">
                  <c:v>1.6200000000000001E-4</c:v>
                </c:pt>
                <c:pt idx="4470">
                  <c:v>1.6200000000000001E-4</c:v>
                </c:pt>
                <c:pt idx="4471">
                  <c:v>1.6200000000000001E-4</c:v>
                </c:pt>
                <c:pt idx="4472">
                  <c:v>1.6200000000000001E-4</c:v>
                </c:pt>
                <c:pt idx="4473">
                  <c:v>1.6200000000000001E-4</c:v>
                </c:pt>
                <c:pt idx="4474">
                  <c:v>1.6200000000000001E-4</c:v>
                </c:pt>
                <c:pt idx="4475">
                  <c:v>1.63E-4</c:v>
                </c:pt>
                <c:pt idx="4476">
                  <c:v>1.63E-4</c:v>
                </c:pt>
                <c:pt idx="4477">
                  <c:v>1.63E-4</c:v>
                </c:pt>
                <c:pt idx="4478">
                  <c:v>1.63E-4</c:v>
                </c:pt>
                <c:pt idx="4479">
                  <c:v>1.63E-4</c:v>
                </c:pt>
                <c:pt idx="4480">
                  <c:v>1.63E-4</c:v>
                </c:pt>
                <c:pt idx="4481">
                  <c:v>1.63E-4</c:v>
                </c:pt>
                <c:pt idx="4482">
                  <c:v>1.63E-4</c:v>
                </c:pt>
                <c:pt idx="4483">
                  <c:v>1.63E-4</c:v>
                </c:pt>
                <c:pt idx="4484">
                  <c:v>1.63E-4</c:v>
                </c:pt>
                <c:pt idx="4485">
                  <c:v>1.63E-4</c:v>
                </c:pt>
                <c:pt idx="4486">
                  <c:v>1.63E-4</c:v>
                </c:pt>
                <c:pt idx="4487">
                  <c:v>1.63E-4</c:v>
                </c:pt>
                <c:pt idx="4488">
                  <c:v>1.63E-4</c:v>
                </c:pt>
                <c:pt idx="4489">
                  <c:v>1.63E-4</c:v>
                </c:pt>
                <c:pt idx="4490">
                  <c:v>1.63E-4</c:v>
                </c:pt>
                <c:pt idx="4491">
                  <c:v>1.63E-4</c:v>
                </c:pt>
                <c:pt idx="4492">
                  <c:v>1.63E-4</c:v>
                </c:pt>
                <c:pt idx="4493">
                  <c:v>1.63E-4</c:v>
                </c:pt>
                <c:pt idx="4494">
                  <c:v>1.63E-4</c:v>
                </c:pt>
                <c:pt idx="4495">
                  <c:v>1.63E-4</c:v>
                </c:pt>
                <c:pt idx="4496">
                  <c:v>1.63E-4</c:v>
                </c:pt>
                <c:pt idx="4497">
                  <c:v>1.63E-4</c:v>
                </c:pt>
                <c:pt idx="4498">
                  <c:v>1.63E-4</c:v>
                </c:pt>
                <c:pt idx="4499">
                  <c:v>1.63E-4</c:v>
                </c:pt>
                <c:pt idx="4500">
                  <c:v>1.64E-4</c:v>
                </c:pt>
                <c:pt idx="4501">
                  <c:v>1.64E-4</c:v>
                </c:pt>
                <c:pt idx="4502">
                  <c:v>1.64E-4</c:v>
                </c:pt>
                <c:pt idx="4503">
                  <c:v>1.64E-4</c:v>
                </c:pt>
                <c:pt idx="4504">
                  <c:v>1.64E-4</c:v>
                </c:pt>
                <c:pt idx="4505">
                  <c:v>1.64E-4</c:v>
                </c:pt>
                <c:pt idx="4506">
                  <c:v>1.64E-4</c:v>
                </c:pt>
                <c:pt idx="4507">
                  <c:v>1.64E-4</c:v>
                </c:pt>
                <c:pt idx="4508">
                  <c:v>1.64E-4</c:v>
                </c:pt>
                <c:pt idx="4509">
                  <c:v>1.64E-4</c:v>
                </c:pt>
                <c:pt idx="4510">
                  <c:v>1.64E-4</c:v>
                </c:pt>
                <c:pt idx="4511">
                  <c:v>1.64E-4</c:v>
                </c:pt>
                <c:pt idx="4512">
                  <c:v>1.64E-4</c:v>
                </c:pt>
                <c:pt idx="4513">
                  <c:v>1.64E-4</c:v>
                </c:pt>
                <c:pt idx="4514">
                  <c:v>1.64E-4</c:v>
                </c:pt>
                <c:pt idx="4515">
                  <c:v>1.64E-4</c:v>
                </c:pt>
                <c:pt idx="4516">
                  <c:v>1.64E-4</c:v>
                </c:pt>
                <c:pt idx="4517">
                  <c:v>1.64E-4</c:v>
                </c:pt>
                <c:pt idx="4518">
                  <c:v>1.64E-4</c:v>
                </c:pt>
                <c:pt idx="4519">
                  <c:v>1.64E-4</c:v>
                </c:pt>
                <c:pt idx="4520">
                  <c:v>1.64E-4</c:v>
                </c:pt>
                <c:pt idx="4521">
                  <c:v>1.64E-4</c:v>
                </c:pt>
                <c:pt idx="4522">
                  <c:v>1.64E-4</c:v>
                </c:pt>
                <c:pt idx="4523">
                  <c:v>1.64E-4</c:v>
                </c:pt>
                <c:pt idx="4524">
                  <c:v>1.64E-4</c:v>
                </c:pt>
                <c:pt idx="4525">
                  <c:v>1.65E-4</c:v>
                </c:pt>
                <c:pt idx="4526">
                  <c:v>1.65E-4</c:v>
                </c:pt>
                <c:pt idx="4527">
                  <c:v>1.65E-4</c:v>
                </c:pt>
                <c:pt idx="4528">
                  <c:v>1.65E-4</c:v>
                </c:pt>
                <c:pt idx="4529">
                  <c:v>1.65E-4</c:v>
                </c:pt>
                <c:pt idx="4530">
                  <c:v>1.65E-4</c:v>
                </c:pt>
                <c:pt idx="4531">
                  <c:v>1.65E-4</c:v>
                </c:pt>
                <c:pt idx="4532">
                  <c:v>1.65E-4</c:v>
                </c:pt>
                <c:pt idx="4533">
                  <c:v>1.65E-4</c:v>
                </c:pt>
                <c:pt idx="4534">
                  <c:v>1.65E-4</c:v>
                </c:pt>
                <c:pt idx="4535">
                  <c:v>1.65E-4</c:v>
                </c:pt>
                <c:pt idx="4536">
                  <c:v>1.65E-4</c:v>
                </c:pt>
                <c:pt idx="4537">
                  <c:v>1.65E-4</c:v>
                </c:pt>
                <c:pt idx="4538">
                  <c:v>1.65E-4</c:v>
                </c:pt>
                <c:pt idx="4539">
                  <c:v>1.65E-4</c:v>
                </c:pt>
                <c:pt idx="4540">
                  <c:v>1.65E-4</c:v>
                </c:pt>
                <c:pt idx="4541">
                  <c:v>1.65E-4</c:v>
                </c:pt>
                <c:pt idx="4542">
                  <c:v>1.65E-4</c:v>
                </c:pt>
                <c:pt idx="4543">
                  <c:v>1.65E-4</c:v>
                </c:pt>
                <c:pt idx="4544">
                  <c:v>1.65E-4</c:v>
                </c:pt>
                <c:pt idx="4545">
                  <c:v>1.65E-4</c:v>
                </c:pt>
                <c:pt idx="4546">
                  <c:v>1.65E-4</c:v>
                </c:pt>
                <c:pt idx="4547">
                  <c:v>1.65E-4</c:v>
                </c:pt>
                <c:pt idx="4548">
                  <c:v>1.65E-4</c:v>
                </c:pt>
                <c:pt idx="4549">
                  <c:v>1.65E-4</c:v>
                </c:pt>
                <c:pt idx="4550">
                  <c:v>1.66E-4</c:v>
                </c:pt>
                <c:pt idx="4551">
                  <c:v>1.66E-4</c:v>
                </c:pt>
                <c:pt idx="4552">
                  <c:v>1.66E-4</c:v>
                </c:pt>
                <c:pt idx="4553">
                  <c:v>1.66E-4</c:v>
                </c:pt>
                <c:pt idx="4554">
                  <c:v>1.66E-4</c:v>
                </c:pt>
                <c:pt idx="4555">
                  <c:v>1.66E-4</c:v>
                </c:pt>
                <c:pt idx="4556">
                  <c:v>1.66E-4</c:v>
                </c:pt>
                <c:pt idx="4557">
                  <c:v>1.66E-4</c:v>
                </c:pt>
                <c:pt idx="4558">
                  <c:v>1.66E-4</c:v>
                </c:pt>
                <c:pt idx="4559">
                  <c:v>1.66E-4</c:v>
                </c:pt>
                <c:pt idx="4560">
                  <c:v>1.66E-4</c:v>
                </c:pt>
                <c:pt idx="4561">
                  <c:v>1.66E-4</c:v>
                </c:pt>
                <c:pt idx="4562">
                  <c:v>1.66E-4</c:v>
                </c:pt>
                <c:pt idx="4563">
                  <c:v>1.66E-4</c:v>
                </c:pt>
                <c:pt idx="4564">
                  <c:v>1.66E-4</c:v>
                </c:pt>
                <c:pt idx="4565">
                  <c:v>1.66E-4</c:v>
                </c:pt>
                <c:pt idx="4566">
                  <c:v>1.66E-4</c:v>
                </c:pt>
                <c:pt idx="4567">
                  <c:v>1.66E-4</c:v>
                </c:pt>
                <c:pt idx="4568">
                  <c:v>1.66E-4</c:v>
                </c:pt>
                <c:pt idx="4569">
                  <c:v>1.66E-4</c:v>
                </c:pt>
                <c:pt idx="4570">
                  <c:v>1.66E-4</c:v>
                </c:pt>
                <c:pt idx="4571">
                  <c:v>1.66E-4</c:v>
                </c:pt>
                <c:pt idx="4572">
                  <c:v>1.66E-4</c:v>
                </c:pt>
                <c:pt idx="4573">
                  <c:v>1.66E-4</c:v>
                </c:pt>
                <c:pt idx="4574">
                  <c:v>1.66E-4</c:v>
                </c:pt>
                <c:pt idx="4575">
                  <c:v>1.6699999999999999E-4</c:v>
                </c:pt>
                <c:pt idx="4576">
                  <c:v>1.6699999999999999E-4</c:v>
                </c:pt>
                <c:pt idx="4577">
                  <c:v>1.6699999999999999E-4</c:v>
                </c:pt>
                <c:pt idx="4578">
                  <c:v>1.6699999999999999E-4</c:v>
                </c:pt>
                <c:pt idx="4579">
                  <c:v>1.6699999999999999E-4</c:v>
                </c:pt>
                <c:pt idx="4580">
                  <c:v>1.6699999999999999E-4</c:v>
                </c:pt>
                <c:pt idx="4581">
                  <c:v>1.6699999999999999E-4</c:v>
                </c:pt>
                <c:pt idx="4582">
                  <c:v>1.6699999999999999E-4</c:v>
                </c:pt>
                <c:pt idx="4583">
                  <c:v>1.6699999999999999E-4</c:v>
                </c:pt>
                <c:pt idx="4584">
                  <c:v>1.6699999999999999E-4</c:v>
                </c:pt>
                <c:pt idx="4585">
                  <c:v>1.6699999999999999E-4</c:v>
                </c:pt>
                <c:pt idx="4586">
                  <c:v>1.6699999999999999E-4</c:v>
                </c:pt>
                <c:pt idx="4587">
                  <c:v>1.6699999999999999E-4</c:v>
                </c:pt>
                <c:pt idx="4588">
                  <c:v>1.6699999999999999E-4</c:v>
                </c:pt>
                <c:pt idx="4589">
                  <c:v>1.6699999999999999E-4</c:v>
                </c:pt>
                <c:pt idx="4590">
                  <c:v>1.6699999999999999E-4</c:v>
                </c:pt>
                <c:pt idx="4591">
                  <c:v>1.6699999999999999E-4</c:v>
                </c:pt>
                <c:pt idx="4592">
                  <c:v>1.6699999999999999E-4</c:v>
                </c:pt>
                <c:pt idx="4593">
                  <c:v>1.6699999999999999E-4</c:v>
                </c:pt>
                <c:pt idx="4594">
                  <c:v>1.6699999999999999E-4</c:v>
                </c:pt>
                <c:pt idx="4595">
                  <c:v>1.6699999999999999E-4</c:v>
                </c:pt>
                <c:pt idx="4596">
                  <c:v>1.6699999999999999E-4</c:v>
                </c:pt>
                <c:pt idx="4597">
                  <c:v>1.6699999999999999E-4</c:v>
                </c:pt>
                <c:pt idx="4598">
                  <c:v>1.6699999999999999E-4</c:v>
                </c:pt>
                <c:pt idx="4599">
                  <c:v>1.6699999999999999E-4</c:v>
                </c:pt>
                <c:pt idx="4600">
                  <c:v>1.6799999999999999E-4</c:v>
                </c:pt>
                <c:pt idx="4601">
                  <c:v>1.6799999999999999E-4</c:v>
                </c:pt>
                <c:pt idx="4602">
                  <c:v>1.6799999999999999E-4</c:v>
                </c:pt>
                <c:pt idx="4603">
                  <c:v>1.6799999999999999E-4</c:v>
                </c:pt>
                <c:pt idx="4604">
                  <c:v>1.6799999999999999E-4</c:v>
                </c:pt>
                <c:pt idx="4605">
                  <c:v>1.6799999999999999E-4</c:v>
                </c:pt>
                <c:pt idx="4606">
                  <c:v>1.6799999999999999E-4</c:v>
                </c:pt>
                <c:pt idx="4607">
                  <c:v>1.6799999999999999E-4</c:v>
                </c:pt>
                <c:pt idx="4608">
                  <c:v>1.6799999999999999E-4</c:v>
                </c:pt>
                <c:pt idx="4609">
                  <c:v>1.6799999999999999E-4</c:v>
                </c:pt>
                <c:pt idx="4610">
                  <c:v>1.6799999999999999E-4</c:v>
                </c:pt>
                <c:pt idx="4611">
                  <c:v>1.6799999999999999E-4</c:v>
                </c:pt>
                <c:pt idx="4612">
                  <c:v>1.6799999999999999E-4</c:v>
                </c:pt>
                <c:pt idx="4613">
                  <c:v>1.6799999999999999E-4</c:v>
                </c:pt>
                <c:pt idx="4614">
                  <c:v>1.6799999999999999E-4</c:v>
                </c:pt>
                <c:pt idx="4615">
                  <c:v>1.6799999999999999E-4</c:v>
                </c:pt>
                <c:pt idx="4616">
                  <c:v>1.6799999999999999E-4</c:v>
                </c:pt>
                <c:pt idx="4617">
                  <c:v>1.6799999999999999E-4</c:v>
                </c:pt>
                <c:pt idx="4618">
                  <c:v>1.6799999999999999E-4</c:v>
                </c:pt>
                <c:pt idx="4619">
                  <c:v>1.6799999999999999E-4</c:v>
                </c:pt>
                <c:pt idx="4620">
                  <c:v>1.6799999999999999E-4</c:v>
                </c:pt>
                <c:pt idx="4621">
                  <c:v>1.6799999999999999E-4</c:v>
                </c:pt>
                <c:pt idx="4622">
                  <c:v>1.6799999999999999E-4</c:v>
                </c:pt>
                <c:pt idx="4623">
                  <c:v>1.6799999999999999E-4</c:v>
                </c:pt>
                <c:pt idx="4624">
                  <c:v>1.6799999999999999E-4</c:v>
                </c:pt>
                <c:pt idx="4625">
                  <c:v>1.6899999999999999E-4</c:v>
                </c:pt>
                <c:pt idx="4626">
                  <c:v>1.6899999999999999E-4</c:v>
                </c:pt>
                <c:pt idx="4627">
                  <c:v>1.6899999999999999E-4</c:v>
                </c:pt>
                <c:pt idx="4628">
                  <c:v>1.6899999999999999E-4</c:v>
                </c:pt>
                <c:pt idx="4629">
                  <c:v>1.6899999999999999E-4</c:v>
                </c:pt>
                <c:pt idx="4630">
                  <c:v>1.6899999999999999E-4</c:v>
                </c:pt>
                <c:pt idx="4631">
                  <c:v>1.6899999999999999E-4</c:v>
                </c:pt>
                <c:pt idx="4632">
                  <c:v>1.6899999999999999E-4</c:v>
                </c:pt>
                <c:pt idx="4633">
                  <c:v>1.6899999999999999E-4</c:v>
                </c:pt>
                <c:pt idx="4634">
                  <c:v>1.6899999999999999E-4</c:v>
                </c:pt>
                <c:pt idx="4635">
                  <c:v>1.6899999999999999E-4</c:v>
                </c:pt>
                <c:pt idx="4636">
                  <c:v>1.6899999999999999E-4</c:v>
                </c:pt>
                <c:pt idx="4637">
                  <c:v>1.6899999999999999E-4</c:v>
                </c:pt>
                <c:pt idx="4638">
                  <c:v>1.6899999999999999E-4</c:v>
                </c:pt>
                <c:pt idx="4639">
                  <c:v>1.6899999999999999E-4</c:v>
                </c:pt>
                <c:pt idx="4640">
                  <c:v>1.6899999999999999E-4</c:v>
                </c:pt>
                <c:pt idx="4641">
                  <c:v>1.6899999999999999E-4</c:v>
                </c:pt>
                <c:pt idx="4642">
                  <c:v>1.6899999999999999E-4</c:v>
                </c:pt>
                <c:pt idx="4643">
                  <c:v>1.6899999999999999E-4</c:v>
                </c:pt>
                <c:pt idx="4644">
                  <c:v>1.6899999999999999E-4</c:v>
                </c:pt>
                <c:pt idx="4645">
                  <c:v>1.6899999999999999E-4</c:v>
                </c:pt>
                <c:pt idx="4646">
                  <c:v>1.6899999999999999E-4</c:v>
                </c:pt>
                <c:pt idx="4647">
                  <c:v>1.6899999999999999E-4</c:v>
                </c:pt>
                <c:pt idx="4648">
                  <c:v>1.6899999999999999E-4</c:v>
                </c:pt>
                <c:pt idx="4649">
                  <c:v>1.6899999999999999E-4</c:v>
                </c:pt>
                <c:pt idx="4650">
                  <c:v>1.7000000000000001E-4</c:v>
                </c:pt>
                <c:pt idx="4651">
                  <c:v>1.7000000000000001E-4</c:v>
                </c:pt>
                <c:pt idx="4652">
                  <c:v>1.7000000000000001E-4</c:v>
                </c:pt>
                <c:pt idx="4653">
                  <c:v>1.7000000000000001E-4</c:v>
                </c:pt>
                <c:pt idx="4654">
                  <c:v>1.7000000000000001E-4</c:v>
                </c:pt>
                <c:pt idx="4655">
                  <c:v>1.7000000000000001E-4</c:v>
                </c:pt>
                <c:pt idx="4656">
                  <c:v>1.7000000000000001E-4</c:v>
                </c:pt>
                <c:pt idx="4657">
                  <c:v>1.7000000000000001E-4</c:v>
                </c:pt>
                <c:pt idx="4658">
                  <c:v>1.7000000000000001E-4</c:v>
                </c:pt>
                <c:pt idx="4659">
                  <c:v>1.7000000000000001E-4</c:v>
                </c:pt>
                <c:pt idx="4660">
                  <c:v>1.7000000000000001E-4</c:v>
                </c:pt>
                <c:pt idx="4661">
                  <c:v>1.7000000000000001E-4</c:v>
                </c:pt>
                <c:pt idx="4662">
                  <c:v>1.7000000000000001E-4</c:v>
                </c:pt>
                <c:pt idx="4663">
                  <c:v>1.7000000000000001E-4</c:v>
                </c:pt>
                <c:pt idx="4664">
                  <c:v>1.7000000000000001E-4</c:v>
                </c:pt>
                <c:pt idx="4665">
                  <c:v>1.7000000000000001E-4</c:v>
                </c:pt>
                <c:pt idx="4666">
                  <c:v>1.7000000000000001E-4</c:v>
                </c:pt>
                <c:pt idx="4667">
                  <c:v>1.7000000000000001E-4</c:v>
                </c:pt>
                <c:pt idx="4668">
                  <c:v>1.7000000000000001E-4</c:v>
                </c:pt>
                <c:pt idx="4669">
                  <c:v>1.7000000000000001E-4</c:v>
                </c:pt>
                <c:pt idx="4670">
                  <c:v>1.7000000000000001E-4</c:v>
                </c:pt>
                <c:pt idx="4671">
                  <c:v>1.7000000000000001E-4</c:v>
                </c:pt>
                <c:pt idx="4672">
                  <c:v>1.7000000000000001E-4</c:v>
                </c:pt>
                <c:pt idx="4673">
                  <c:v>1.7000000000000001E-4</c:v>
                </c:pt>
                <c:pt idx="4674">
                  <c:v>1.7000000000000001E-4</c:v>
                </c:pt>
                <c:pt idx="4675">
                  <c:v>1.7100000000000001E-4</c:v>
                </c:pt>
                <c:pt idx="4676">
                  <c:v>1.7100000000000001E-4</c:v>
                </c:pt>
                <c:pt idx="4677">
                  <c:v>1.7100000000000001E-4</c:v>
                </c:pt>
                <c:pt idx="4678">
                  <c:v>1.7100000000000001E-4</c:v>
                </c:pt>
                <c:pt idx="4679">
                  <c:v>1.7100000000000001E-4</c:v>
                </c:pt>
                <c:pt idx="4680">
                  <c:v>1.7100000000000001E-4</c:v>
                </c:pt>
                <c:pt idx="4681">
                  <c:v>1.7100000000000001E-4</c:v>
                </c:pt>
                <c:pt idx="4682">
                  <c:v>1.7100000000000001E-4</c:v>
                </c:pt>
                <c:pt idx="4683">
                  <c:v>1.7100000000000001E-4</c:v>
                </c:pt>
                <c:pt idx="4684">
                  <c:v>1.7100000000000001E-4</c:v>
                </c:pt>
                <c:pt idx="4685">
                  <c:v>1.7100000000000001E-4</c:v>
                </c:pt>
                <c:pt idx="4686">
                  <c:v>1.7100000000000001E-4</c:v>
                </c:pt>
                <c:pt idx="4687">
                  <c:v>1.7100000000000001E-4</c:v>
                </c:pt>
                <c:pt idx="4688">
                  <c:v>1.7100000000000001E-4</c:v>
                </c:pt>
                <c:pt idx="4689">
                  <c:v>1.7100000000000001E-4</c:v>
                </c:pt>
                <c:pt idx="4690">
                  <c:v>1.7100000000000001E-4</c:v>
                </c:pt>
                <c:pt idx="4691">
                  <c:v>1.7100000000000001E-4</c:v>
                </c:pt>
                <c:pt idx="4692">
                  <c:v>1.7100000000000001E-4</c:v>
                </c:pt>
                <c:pt idx="4693">
                  <c:v>1.7100000000000001E-4</c:v>
                </c:pt>
                <c:pt idx="4694">
                  <c:v>1.7100000000000001E-4</c:v>
                </c:pt>
                <c:pt idx="4695">
                  <c:v>1.7100000000000001E-4</c:v>
                </c:pt>
                <c:pt idx="4696">
                  <c:v>1.7100000000000001E-4</c:v>
                </c:pt>
                <c:pt idx="4697">
                  <c:v>1.7100000000000001E-4</c:v>
                </c:pt>
                <c:pt idx="4698">
                  <c:v>1.7100000000000001E-4</c:v>
                </c:pt>
                <c:pt idx="4699">
                  <c:v>1.7100000000000001E-4</c:v>
                </c:pt>
                <c:pt idx="4700">
                  <c:v>1.7200000000000001E-4</c:v>
                </c:pt>
                <c:pt idx="4701">
                  <c:v>1.7200000000000001E-4</c:v>
                </c:pt>
                <c:pt idx="4702">
                  <c:v>1.7200000000000001E-4</c:v>
                </c:pt>
                <c:pt idx="4703">
                  <c:v>1.7200000000000001E-4</c:v>
                </c:pt>
                <c:pt idx="4704">
                  <c:v>1.7200000000000001E-4</c:v>
                </c:pt>
                <c:pt idx="4705">
                  <c:v>1.7200000000000001E-4</c:v>
                </c:pt>
                <c:pt idx="4706">
                  <c:v>1.7200000000000001E-4</c:v>
                </c:pt>
                <c:pt idx="4707">
                  <c:v>1.7200000000000001E-4</c:v>
                </c:pt>
                <c:pt idx="4708">
                  <c:v>1.7200000000000001E-4</c:v>
                </c:pt>
                <c:pt idx="4709">
                  <c:v>1.7200000000000001E-4</c:v>
                </c:pt>
                <c:pt idx="4710">
                  <c:v>1.7200000000000001E-4</c:v>
                </c:pt>
                <c:pt idx="4711">
                  <c:v>1.7200000000000001E-4</c:v>
                </c:pt>
                <c:pt idx="4712">
                  <c:v>1.7200000000000001E-4</c:v>
                </c:pt>
                <c:pt idx="4713">
                  <c:v>1.7200000000000001E-4</c:v>
                </c:pt>
                <c:pt idx="4714">
                  <c:v>1.7200000000000001E-4</c:v>
                </c:pt>
                <c:pt idx="4715">
                  <c:v>1.7200000000000001E-4</c:v>
                </c:pt>
                <c:pt idx="4716">
                  <c:v>1.7200000000000001E-4</c:v>
                </c:pt>
                <c:pt idx="4717">
                  <c:v>1.7200000000000001E-4</c:v>
                </c:pt>
                <c:pt idx="4718">
                  <c:v>1.7200000000000001E-4</c:v>
                </c:pt>
                <c:pt idx="4719">
                  <c:v>1.7200000000000001E-4</c:v>
                </c:pt>
                <c:pt idx="4720">
                  <c:v>1.7200000000000001E-4</c:v>
                </c:pt>
                <c:pt idx="4721">
                  <c:v>1.7200000000000001E-4</c:v>
                </c:pt>
                <c:pt idx="4722">
                  <c:v>1.7200000000000001E-4</c:v>
                </c:pt>
                <c:pt idx="4723">
                  <c:v>1.7200000000000001E-4</c:v>
                </c:pt>
                <c:pt idx="4724">
                  <c:v>1.7200000000000001E-4</c:v>
                </c:pt>
                <c:pt idx="4725">
                  <c:v>1.73E-4</c:v>
                </c:pt>
                <c:pt idx="4726">
                  <c:v>1.73E-4</c:v>
                </c:pt>
                <c:pt idx="4727">
                  <c:v>1.73E-4</c:v>
                </c:pt>
                <c:pt idx="4728">
                  <c:v>1.73E-4</c:v>
                </c:pt>
                <c:pt idx="4729">
                  <c:v>1.73E-4</c:v>
                </c:pt>
                <c:pt idx="4730">
                  <c:v>1.73E-4</c:v>
                </c:pt>
                <c:pt idx="4731">
                  <c:v>1.73E-4</c:v>
                </c:pt>
                <c:pt idx="4732">
                  <c:v>1.73E-4</c:v>
                </c:pt>
                <c:pt idx="4733">
                  <c:v>1.73E-4</c:v>
                </c:pt>
                <c:pt idx="4734">
                  <c:v>1.73E-4</c:v>
                </c:pt>
                <c:pt idx="4735">
                  <c:v>1.73E-4</c:v>
                </c:pt>
                <c:pt idx="4736">
                  <c:v>1.73E-4</c:v>
                </c:pt>
                <c:pt idx="4737">
                  <c:v>1.73E-4</c:v>
                </c:pt>
                <c:pt idx="4738">
                  <c:v>1.73E-4</c:v>
                </c:pt>
                <c:pt idx="4739">
                  <c:v>1.73E-4</c:v>
                </c:pt>
                <c:pt idx="4740">
                  <c:v>1.73E-4</c:v>
                </c:pt>
                <c:pt idx="4741">
                  <c:v>1.73E-4</c:v>
                </c:pt>
                <c:pt idx="4742">
                  <c:v>1.73E-4</c:v>
                </c:pt>
                <c:pt idx="4743">
                  <c:v>1.73E-4</c:v>
                </c:pt>
                <c:pt idx="4744">
                  <c:v>1.73E-4</c:v>
                </c:pt>
                <c:pt idx="4745">
                  <c:v>1.73E-4</c:v>
                </c:pt>
                <c:pt idx="4746">
                  <c:v>1.73E-4</c:v>
                </c:pt>
                <c:pt idx="4747">
                  <c:v>1.73E-4</c:v>
                </c:pt>
                <c:pt idx="4748">
                  <c:v>1.73E-4</c:v>
                </c:pt>
                <c:pt idx="4749">
                  <c:v>1.73E-4</c:v>
                </c:pt>
                <c:pt idx="4750">
                  <c:v>1.74E-4</c:v>
                </c:pt>
                <c:pt idx="4751">
                  <c:v>1.74E-4</c:v>
                </c:pt>
                <c:pt idx="4752">
                  <c:v>1.74E-4</c:v>
                </c:pt>
                <c:pt idx="4753">
                  <c:v>1.74E-4</c:v>
                </c:pt>
                <c:pt idx="4754">
                  <c:v>1.74E-4</c:v>
                </c:pt>
                <c:pt idx="4755">
                  <c:v>1.74E-4</c:v>
                </c:pt>
                <c:pt idx="4756">
                  <c:v>1.74E-4</c:v>
                </c:pt>
                <c:pt idx="4757">
                  <c:v>1.74E-4</c:v>
                </c:pt>
                <c:pt idx="4758">
                  <c:v>1.74E-4</c:v>
                </c:pt>
                <c:pt idx="4759">
                  <c:v>1.74E-4</c:v>
                </c:pt>
                <c:pt idx="4760">
                  <c:v>1.74E-4</c:v>
                </c:pt>
                <c:pt idx="4761">
                  <c:v>1.74E-4</c:v>
                </c:pt>
                <c:pt idx="4762">
                  <c:v>1.74E-4</c:v>
                </c:pt>
                <c:pt idx="4763">
                  <c:v>1.74E-4</c:v>
                </c:pt>
                <c:pt idx="4764">
                  <c:v>1.74E-4</c:v>
                </c:pt>
                <c:pt idx="4765">
                  <c:v>1.74E-4</c:v>
                </c:pt>
                <c:pt idx="4766">
                  <c:v>1.74E-4</c:v>
                </c:pt>
                <c:pt idx="4767">
                  <c:v>1.74E-4</c:v>
                </c:pt>
                <c:pt idx="4768">
                  <c:v>1.74E-4</c:v>
                </c:pt>
                <c:pt idx="4769">
                  <c:v>1.74E-4</c:v>
                </c:pt>
                <c:pt idx="4770">
                  <c:v>1.74E-4</c:v>
                </c:pt>
                <c:pt idx="4771">
                  <c:v>1.74E-4</c:v>
                </c:pt>
                <c:pt idx="4772">
                  <c:v>1.74E-4</c:v>
                </c:pt>
                <c:pt idx="4773">
                  <c:v>1.74E-4</c:v>
                </c:pt>
                <c:pt idx="4774">
                  <c:v>1.74E-4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9.9999999999999995E-7</c:v>
                </c:pt>
                <c:pt idx="4801">
                  <c:v>9.9999999999999995E-7</c:v>
                </c:pt>
                <c:pt idx="4802">
                  <c:v>9.9999999999999995E-7</c:v>
                </c:pt>
                <c:pt idx="4803">
                  <c:v>9.9999999999999995E-7</c:v>
                </c:pt>
                <c:pt idx="4804">
                  <c:v>9.9999999999999995E-7</c:v>
                </c:pt>
                <c:pt idx="4805">
                  <c:v>9.9999999999999995E-7</c:v>
                </c:pt>
                <c:pt idx="4806">
                  <c:v>9.9999999999999995E-7</c:v>
                </c:pt>
                <c:pt idx="4807">
                  <c:v>9.9999999999999995E-7</c:v>
                </c:pt>
                <c:pt idx="4808">
                  <c:v>9.9999999999999995E-7</c:v>
                </c:pt>
                <c:pt idx="4809">
                  <c:v>9.9999999999999995E-7</c:v>
                </c:pt>
                <c:pt idx="4810">
                  <c:v>9.9999999999999995E-7</c:v>
                </c:pt>
                <c:pt idx="4811">
                  <c:v>9.9999999999999995E-7</c:v>
                </c:pt>
                <c:pt idx="4812">
                  <c:v>9.9999999999999995E-7</c:v>
                </c:pt>
                <c:pt idx="4813">
                  <c:v>9.9999999999999995E-7</c:v>
                </c:pt>
                <c:pt idx="4814">
                  <c:v>9.9999999999999995E-7</c:v>
                </c:pt>
                <c:pt idx="4815">
                  <c:v>9.9999999999999995E-7</c:v>
                </c:pt>
                <c:pt idx="4816">
                  <c:v>9.9999999999999995E-7</c:v>
                </c:pt>
                <c:pt idx="4817">
                  <c:v>9.9999999999999995E-7</c:v>
                </c:pt>
                <c:pt idx="4818">
                  <c:v>9.9999999999999995E-7</c:v>
                </c:pt>
                <c:pt idx="4819">
                  <c:v>9.9999999999999995E-7</c:v>
                </c:pt>
                <c:pt idx="4820">
                  <c:v>9.9999999999999995E-7</c:v>
                </c:pt>
                <c:pt idx="4821">
                  <c:v>9.9999999999999995E-7</c:v>
                </c:pt>
                <c:pt idx="4822">
                  <c:v>9.9999999999999995E-7</c:v>
                </c:pt>
                <c:pt idx="4823">
                  <c:v>9.9999999999999995E-7</c:v>
                </c:pt>
                <c:pt idx="4824">
                  <c:v>9.9999999999999995E-7</c:v>
                </c:pt>
                <c:pt idx="4825">
                  <c:v>1.9999999999999999E-6</c:v>
                </c:pt>
                <c:pt idx="4826">
                  <c:v>1.9999999999999999E-6</c:v>
                </c:pt>
                <c:pt idx="4827">
                  <c:v>1.9999999999999999E-6</c:v>
                </c:pt>
                <c:pt idx="4828">
                  <c:v>1.9999999999999999E-6</c:v>
                </c:pt>
                <c:pt idx="4829">
                  <c:v>1.9999999999999999E-6</c:v>
                </c:pt>
                <c:pt idx="4830">
                  <c:v>1.9999999999999999E-6</c:v>
                </c:pt>
                <c:pt idx="4831">
                  <c:v>1.9999999999999999E-6</c:v>
                </c:pt>
                <c:pt idx="4832">
                  <c:v>1.9999999999999999E-6</c:v>
                </c:pt>
                <c:pt idx="4833">
                  <c:v>1.9999999999999999E-6</c:v>
                </c:pt>
                <c:pt idx="4834">
                  <c:v>1.9999999999999999E-6</c:v>
                </c:pt>
                <c:pt idx="4835">
                  <c:v>1.9999999999999999E-6</c:v>
                </c:pt>
                <c:pt idx="4836">
                  <c:v>1.9999999999999999E-6</c:v>
                </c:pt>
                <c:pt idx="4837">
                  <c:v>1.9999999999999999E-6</c:v>
                </c:pt>
                <c:pt idx="4838">
                  <c:v>1.9999999999999999E-6</c:v>
                </c:pt>
                <c:pt idx="4839">
                  <c:v>1.9999999999999999E-6</c:v>
                </c:pt>
                <c:pt idx="4840">
                  <c:v>1.9999999999999999E-6</c:v>
                </c:pt>
                <c:pt idx="4841">
                  <c:v>1.9999999999999999E-6</c:v>
                </c:pt>
                <c:pt idx="4842">
                  <c:v>1.9999999999999999E-6</c:v>
                </c:pt>
                <c:pt idx="4843">
                  <c:v>1.9999999999999999E-6</c:v>
                </c:pt>
                <c:pt idx="4844">
                  <c:v>1.9999999999999999E-6</c:v>
                </c:pt>
                <c:pt idx="4845">
                  <c:v>1.9999999999999999E-6</c:v>
                </c:pt>
                <c:pt idx="4846">
                  <c:v>1.9999999999999999E-6</c:v>
                </c:pt>
                <c:pt idx="4847">
                  <c:v>1.9999999999999999E-6</c:v>
                </c:pt>
                <c:pt idx="4848">
                  <c:v>1.9999999999999999E-6</c:v>
                </c:pt>
                <c:pt idx="4849">
                  <c:v>1.9999999999999999E-6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9.9999999999999995E-7</c:v>
                </c:pt>
                <c:pt idx="4901">
                  <c:v>9.9999999999999995E-7</c:v>
                </c:pt>
                <c:pt idx="4902">
                  <c:v>9.9999999999999995E-7</c:v>
                </c:pt>
                <c:pt idx="4903">
                  <c:v>9.9999999999999995E-7</c:v>
                </c:pt>
                <c:pt idx="4904">
                  <c:v>9.9999999999999995E-7</c:v>
                </c:pt>
                <c:pt idx="4905">
                  <c:v>9.9999999999999995E-7</c:v>
                </c:pt>
                <c:pt idx="4906">
                  <c:v>9.9999999999999995E-7</c:v>
                </c:pt>
                <c:pt idx="4907">
                  <c:v>9.9999999999999995E-7</c:v>
                </c:pt>
                <c:pt idx="4908">
                  <c:v>9.9999999999999995E-7</c:v>
                </c:pt>
                <c:pt idx="4909">
                  <c:v>9.9999999999999995E-7</c:v>
                </c:pt>
                <c:pt idx="4910">
                  <c:v>9.9999999999999995E-7</c:v>
                </c:pt>
                <c:pt idx="4911">
                  <c:v>9.9999999999999995E-7</c:v>
                </c:pt>
                <c:pt idx="4912">
                  <c:v>9.9999999999999995E-7</c:v>
                </c:pt>
                <c:pt idx="4913">
                  <c:v>9.9999999999999995E-7</c:v>
                </c:pt>
                <c:pt idx="4914">
                  <c:v>9.9999999999999995E-7</c:v>
                </c:pt>
                <c:pt idx="4915">
                  <c:v>9.9999999999999995E-7</c:v>
                </c:pt>
                <c:pt idx="4916">
                  <c:v>9.9999999999999995E-7</c:v>
                </c:pt>
                <c:pt idx="4917">
                  <c:v>9.9999999999999995E-7</c:v>
                </c:pt>
                <c:pt idx="4918">
                  <c:v>9.9999999999999995E-7</c:v>
                </c:pt>
                <c:pt idx="4919">
                  <c:v>9.9999999999999995E-7</c:v>
                </c:pt>
                <c:pt idx="4920">
                  <c:v>9.9999999999999995E-7</c:v>
                </c:pt>
                <c:pt idx="4921">
                  <c:v>9.9999999999999995E-7</c:v>
                </c:pt>
                <c:pt idx="4922">
                  <c:v>9.9999999999999995E-7</c:v>
                </c:pt>
                <c:pt idx="4923">
                  <c:v>9.9999999999999995E-7</c:v>
                </c:pt>
                <c:pt idx="4924">
                  <c:v>9.9999999999999995E-7</c:v>
                </c:pt>
                <c:pt idx="4925">
                  <c:v>1.9999999999999999E-6</c:v>
                </c:pt>
                <c:pt idx="4926">
                  <c:v>1.9999999999999999E-6</c:v>
                </c:pt>
                <c:pt idx="4927">
                  <c:v>1.9999999999999999E-6</c:v>
                </c:pt>
                <c:pt idx="4928">
                  <c:v>1.9999999999999999E-6</c:v>
                </c:pt>
                <c:pt idx="4929">
                  <c:v>1.9999999999999999E-6</c:v>
                </c:pt>
                <c:pt idx="4930">
                  <c:v>1.9999999999999999E-6</c:v>
                </c:pt>
                <c:pt idx="4931">
                  <c:v>1.9999999999999999E-6</c:v>
                </c:pt>
                <c:pt idx="4932">
                  <c:v>1.9999999999999999E-6</c:v>
                </c:pt>
                <c:pt idx="4933">
                  <c:v>1.9999999999999999E-6</c:v>
                </c:pt>
                <c:pt idx="4934">
                  <c:v>1.9999999999999999E-6</c:v>
                </c:pt>
                <c:pt idx="4935">
                  <c:v>1.9999999999999999E-6</c:v>
                </c:pt>
                <c:pt idx="4936">
                  <c:v>1.9999999999999999E-6</c:v>
                </c:pt>
                <c:pt idx="4937">
                  <c:v>1.9999999999999999E-6</c:v>
                </c:pt>
                <c:pt idx="4938">
                  <c:v>1.9999999999999999E-6</c:v>
                </c:pt>
                <c:pt idx="4939">
                  <c:v>1.9999999999999999E-6</c:v>
                </c:pt>
                <c:pt idx="4940">
                  <c:v>1.9999999999999999E-6</c:v>
                </c:pt>
                <c:pt idx="4941">
                  <c:v>1.9999999999999999E-6</c:v>
                </c:pt>
                <c:pt idx="4942">
                  <c:v>1.9999999999999999E-6</c:v>
                </c:pt>
                <c:pt idx="4943">
                  <c:v>1.9999999999999999E-6</c:v>
                </c:pt>
                <c:pt idx="4944">
                  <c:v>1.9999999999999999E-6</c:v>
                </c:pt>
                <c:pt idx="4945">
                  <c:v>1.9999999999999999E-6</c:v>
                </c:pt>
                <c:pt idx="4946">
                  <c:v>1.9999999999999999E-6</c:v>
                </c:pt>
                <c:pt idx="4947">
                  <c:v>1.9999999999999999E-6</c:v>
                </c:pt>
                <c:pt idx="4948">
                  <c:v>1.9999999999999999E-6</c:v>
                </c:pt>
                <c:pt idx="4949">
                  <c:v>1.9999999999999999E-6</c:v>
                </c:pt>
                <c:pt idx="4950">
                  <c:v>3.0000000000000001E-6</c:v>
                </c:pt>
                <c:pt idx="4951">
                  <c:v>3.0000000000000001E-6</c:v>
                </c:pt>
                <c:pt idx="4952">
                  <c:v>3.0000000000000001E-6</c:v>
                </c:pt>
                <c:pt idx="4953">
                  <c:v>3.0000000000000001E-6</c:v>
                </c:pt>
                <c:pt idx="4954">
                  <c:v>3.0000000000000001E-6</c:v>
                </c:pt>
                <c:pt idx="4955">
                  <c:v>3.0000000000000001E-6</c:v>
                </c:pt>
                <c:pt idx="4956">
                  <c:v>3.0000000000000001E-6</c:v>
                </c:pt>
                <c:pt idx="4957">
                  <c:v>3.0000000000000001E-6</c:v>
                </c:pt>
                <c:pt idx="4958">
                  <c:v>3.0000000000000001E-6</c:v>
                </c:pt>
                <c:pt idx="4959">
                  <c:v>3.0000000000000001E-6</c:v>
                </c:pt>
                <c:pt idx="4960">
                  <c:v>3.0000000000000001E-6</c:v>
                </c:pt>
                <c:pt idx="4961">
                  <c:v>3.0000000000000001E-6</c:v>
                </c:pt>
                <c:pt idx="4962">
                  <c:v>3.0000000000000001E-6</c:v>
                </c:pt>
                <c:pt idx="4963">
                  <c:v>3.0000000000000001E-6</c:v>
                </c:pt>
                <c:pt idx="4964">
                  <c:v>3.0000000000000001E-6</c:v>
                </c:pt>
                <c:pt idx="4965">
                  <c:v>3.0000000000000001E-6</c:v>
                </c:pt>
                <c:pt idx="4966">
                  <c:v>3.0000000000000001E-6</c:v>
                </c:pt>
                <c:pt idx="4967">
                  <c:v>3.0000000000000001E-6</c:v>
                </c:pt>
                <c:pt idx="4968">
                  <c:v>3.0000000000000001E-6</c:v>
                </c:pt>
                <c:pt idx="4969">
                  <c:v>3.0000000000000001E-6</c:v>
                </c:pt>
                <c:pt idx="4970">
                  <c:v>3.0000000000000001E-6</c:v>
                </c:pt>
                <c:pt idx="4971">
                  <c:v>3.0000000000000001E-6</c:v>
                </c:pt>
                <c:pt idx="4972">
                  <c:v>3.0000000000000001E-6</c:v>
                </c:pt>
                <c:pt idx="4973">
                  <c:v>3.0000000000000001E-6</c:v>
                </c:pt>
                <c:pt idx="4974">
                  <c:v>3.0000000000000001E-6</c:v>
                </c:pt>
                <c:pt idx="4975">
                  <c:v>3.9999999999999998E-6</c:v>
                </c:pt>
                <c:pt idx="4976">
                  <c:v>3.9999999999999998E-6</c:v>
                </c:pt>
                <c:pt idx="4977">
                  <c:v>3.9999999999999998E-6</c:v>
                </c:pt>
                <c:pt idx="4978">
                  <c:v>3.9999999999999998E-6</c:v>
                </c:pt>
                <c:pt idx="4979">
                  <c:v>3.9999999999999998E-6</c:v>
                </c:pt>
                <c:pt idx="4980">
                  <c:v>3.9999999999999998E-6</c:v>
                </c:pt>
                <c:pt idx="4981">
                  <c:v>3.9999999999999998E-6</c:v>
                </c:pt>
                <c:pt idx="4982">
                  <c:v>3.9999999999999998E-6</c:v>
                </c:pt>
                <c:pt idx="4983">
                  <c:v>3.9999999999999998E-6</c:v>
                </c:pt>
                <c:pt idx="4984">
                  <c:v>3.9999999999999998E-6</c:v>
                </c:pt>
                <c:pt idx="4985">
                  <c:v>3.9999999999999998E-6</c:v>
                </c:pt>
                <c:pt idx="4986">
                  <c:v>3.9999999999999998E-6</c:v>
                </c:pt>
                <c:pt idx="4987">
                  <c:v>3.9999999999999998E-6</c:v>
                </c:pt>
                <c:pt idx="4988">
                  <c:v>3.9999999999999998E-6</c:v>
                </c:pt>
                <c:pt idx="4989">
                  <c:v>3.9999999999999998E-6</c:v>
                </c:pt>
                <c:pt idx="4990">
                  <c:v>3.9999999999999998E-6</c:v>
                </c:pt>
                <c:pt idx="4991">
                  <c:v>3.9999999999999998E-6</c:v>
                </c:pt>
                <c:pt idx="4992">
                  <c:v>3.9999999999999998E-6</c:v>
                </c:pt>
                <c:pt idx="4993">
                  <c:v>3.9999999999999998E-6</c:v>
                </c:pt>
                <c:pt idx="4994">
                  <c:v>3.9999999999999998E-6</c:v>
                </c:pt>
                <c:pt idx="4995">
                  <c:v>3.9999999999999998E-6</c:v>
                </c:pt>
                <c:pt idx="4996">
                  <c:v>3.9999999999999998E-6</c:v>
                </c:pt>
                <c:pt idx="4997">
                  <c:v>3.9999999999999998E-6</c:v>
                </c:pt>
                <c:pt idx="4998">
                  <c:v>3.9999999999999998E-6</c:v>
                </c:pt>
                <c:pt idx="4999">
                  <c:v>3.9999999999999998E-6</c:v>
                </c:pt>
                <c:pt idx="5000">
                  <c:v>5.0000000000000004E-6</c:v>
                </c:pt>
                <c:pt idx="5001">
                  <c:v>5.0000000000000004E-6</c:v>
                </c:pt>
                <c:pt idx="5002">
                  <c:v>5.0000000000000004E-6</c:v>
                </c:pt>
                <c:pt idx="5003">
                  <c:v>5.0000000000000004E-6</c:v>
                </c:pt>
                <c:pt idx="5004">
                  <c:v>5.0000000000000004E-6</c:v>
                </c:pt>
                <c:pt idx="5005">
                  <c:v>5.0000000000000004E-6</c:v>
                </c:pt>
                <c:pt idx="5006">
                  <c:v>5.0000000000000004E-6</c:v>
                </c:pt>
                <c:pt idx="5007">
                  <c:v>5.0000000000000004E-6</c:v>
                </c:pt>
                <c:pt idx="5008">
                  <c:v>5.0000000000000004E-6</c:v>
                </c:pt>
                <c:pt idx="5009">
                  <c:v>5.0000000000000004E-6</c:v>
                </c:pt>
                <c:pt idx="5010">
                  <c:v>5.0000000000000004E-6</c:v>
                </c:pt>
                <c:pt idx="5011">
                  <c:v>5.0000000000000004E-6</c:v>
                </c:pt>
                <c:pt idx="5012">
                  <c:v>5.0000000000000004E-6</c:v>
                </c:pt>
                <c:pt idx="5013">
                  <c:v>5.0000000000000004E-6</c:v>
                </c:pt>
                <c:pt idx="5014">
                  <c:v>5.0000000000000004E-6</c:v>
                </c:pt>
                <c:pt idx="5015">
                  <c:v>5.0000000000000004E-6</c:v>
                </c:pt>
                <c:pt idx="5016">
                  <c:v>5.0000000000000004E-6</c:v>
                </c:pt>
                <c:pt idx="5017">
                  <c:v>5.0000000000000004E-6</c:v>
                </c:pt>
                <c:pt idx="5018">
                  <c:v>5.0000000000000004E-6</c:v>
                </c:pt>
                <c:pt idx="5019">
                  <c:v>5.0000000000000004E-6</c:v>
                </c:pt>
                <c:pt idx="5020">
                  <c:v>5.0000000000000004E-6</c:v>
                </c:pt>
                <c:pt idx="5021">
                  <c:v>5.0000000000000004E-6</c:v>
                </c:pt>
                <c:pt idx="5022">
                  <c:v>5.0000000000000004E-6</c:v>
                </c:pt>
                <c:pt idx="5023">
                  <c:v>5.0000000000000004E-6</c:v>
                </c:pt>
                <c:pt idx="5024">
                  <c:v>5.0000000000000004E-6</c:v>
                </c:pt>
                <c:pt idx="5025">
                  <c:v>6.0000000000000002E-6</c:v>
                </c:pt>
                <c:pt idx="5026">
                  <c:v>6.0000000000000002E-6</c:v>
                </c:pt>
                <c:pt idx="5027">
                  <c:v>6.0000000000000002E-6</c:v>
                </c:pt>
                <c:pt idx="5028">
                  <c:v>6.0000000000000002E-6</c:v>
                </c:pt>
                <c:pt idx="5029">
                  <c:v>6.0000000000000002E-6</c:v>
                </c:pt>
                <c:pt idx="5030">
                  <c:v>6.0000000000000002E-6</c:v>
                </c:pt>
                <c:pt idx="5031">
                  <c:v>6.0000000000000002E-6</c:v>
                </c:pt>
                <c:pt idx="5032">
                  <c:v>6.0000000000000002E-6</c:v>
                </c:pt>
                <c:pt idx="5033">
                  <c:v>6.0000000000000002E-6</c:v>
                </c:pt>
                <c:pt idx="5034">
                  <c:v>6.0000000000000002E-6</c:v>
                </c:pt>
                <c:pt idx="5035">
                  <c:v>6.0000000000000002E-6</c:v>
                </c:pt>
                <c:pt idx="5036">
                  <c:v>6.0000000000000002E-6</c:v>
                </c:pt>
                <c:pt idx="5037">
                  <c:v>6.0000000000000002E-6</c:v>
                </c:pt>
                <c:pt idx="5038">
                  <c:v>6.0000000000000002E-6</c:v>
                </c:pt>
                <c:pt idx="5039">
                  <c:v>6.0000000000000002E-6</c:v>
                </c:pt>
                <c:pt idx="5040">
                  <c:v>6.0000000000000002E-6</c:v>
                </c:pt>
                <c:pt idx="5041">
                  <c:v>6.0000000000000002E-6</c:v>
                </c:pt>
                <c:pt idx="5042">
                  <c:v>6.0000000000000002E-6</c:v>
                </c:pt>
                <c:pt idx="5043">
                  <c:v>6.0000000000000002E-6</c:v>
                </c:pt>
                <c:pt idx="5044">
                  <c:v>6.0000000000000002E-6</c:v>
                </c:pt>
                <c:pt idx="5045">
                  <c:v>6.0000000000000002E-6</c:v>
                </c:pt>
                <c:pt idx="5046">
                  <c:v>6.0000000000000002E-6</c:v>
                </c:pt>
                <c:pt idx="5047">
                  <c:v>6.0000000000000002E-6</c:v>
                </c:pt>
                <c:pt idx="5048">
                  <c:v>6.0000000000000002E-6</c:v>
                </c:pt>
                <c:pt idx="5049">
                  <c:v>6.0000000000000002E-6</c:v>
                </c:pt>
                <c:pt idx="5050">
                  <c:v>6.9999999999999999E-6</c:v>
                </c:pt>
                <c:pt idx="5051">
                  <c:v>6.9999999999999999E-6</c:v>
                </c:pt>
                <c:pt idx="5052">
                  <c:v>6.9999999999999999E-6</c:v>
                </c:pt>
                <c:pt idx="5053">
                  <c:v>6.9999999999999999E-6</c:v>
                </c:pt>
                <c:pt idx="5054">
                  <c:v>6.9999999999999999E-6</c:v>
                </c:pt>
                <c:pt idx="5055">
                  <c:v>6.9999999999999999E-6</c:v>
                </c:pt>
                <c:pt idx="5056">
                  <c:v>6.9999999999999999E-6</c:v>
                </c:pt>
                <c:pt idx="5057">
                  <c:v>6.9999999999999999E-6</c:v>
                </c:pt>
                <c:pt idx="5058">
                  <c:v>6.9999999999999999E-6</c:v>
                </c:pt>
                <c:pt idx="5059">
                  <c:v>6.9999999999999999E-6</c:v>
                </c:pt>
                <c:pt idx="5060">
                  <c:v>6.9999999999999999E-6</c:v>
                </c:pt>
                <c:pt idx="5061">
                  <c:v>6.9999999999999999E-6</c:v>
                </c:pt>
                <c:pt idx="5062">
                  <c:v>6.9999999999999999E-6</c:v>
                </c:pt>
                <c:pt idx="5063">
                  <c:v>6.9999999999999999E-6</c:v>
                </c:pt>
                <c:pt idx="5064">
                  <c:v>6.9999999999999999E-6</c:v>
                </c:pt>
                <c:pt idx="5065">
                  <c:v>6.9999999999999999E-6</c:v>
                </c:pt>
                <c:pt idx="5066">
                  <c:v>6.9999999999999999E-6</c:v>
                </c:pt>
                <c:pt idx="5067">
                  <c:v>6.9999999999999999E-6</c:v>
                </c:pt>
                <c:pt idx="5068">
                  <c:v>6.9999999999999999E-6</c:v>
                </c:pt>
                <c:pt idx="5069">
                  <c:v>6.9999999999999999E-6</c:v>
                </c:pt>
                <c:pt idx="5070">
                  <c:v>6.9999999999999999E-6</c:v>
                </c:pt>
                <c:pt idx="5071">
                  <c:v>6.9999999999999999E-6</c:v>
                </c:pt>
                <c:pt idx="5072">
                  <c:v>6.9999999999999999E-6</c:v>
                </c:pt>
                <c:pt idx="5073">
                  <c:v>6.9999999999999999E-6</c:v>
                </c:pt>
                <c:pt idx="5074">
                  <c:v>6.9999999999999999E-6</c:v>
                </c:pt>
                <c:pt idx="5075">
                  <c:v>7.9999999999999996E-6</c:v>
                </c:pt>
                <c:pt idx="5076">
                  <c:v>7.9999999999999996E-6</c:v>
                </c:pt>
                <c:pt idx="5077">
                  <c:v>7.9999999999999996E-6</c:v>
                </c:pt>
                <c:pt idx="5078">
                  <c:v>7.9999999999999996E-6</c:v>
                </c:pt>
                <c:pt idx="5079">
                  <c:v>7.9999999999999996E-6</c:v>
                </c:pt>
                <c:pt idx="5080">
                  <c:v>7.9999999999999996E-6</c:v>
                </c:pt>
                <c:pt idx="5081">
                  <c:v>7.9999999999999996E-6</c:v>
                </c:pt>
                <c:pt idx="5082">
                  <c:v>7.9999999999999996E-6</c:v>
                </c:pt>
                <c:pt idx="5083">
                  <c:v>7.9999999999999996E-6</c:v>
                </c:pt>
                <c:pt idx="5084">
                  <c:v>7.9999999999999996E-6</c:v>
                </c:pt>
                <c:pt idx="5085">
                  <c:v>7.9999999999999996E-6</c:v>
                </c:pt>
                <c:pt idx="5086">
                  <c:v>7.9999999999999996E-6</c:v>
                </c:pt>
                <c:pt idx="5087">
                  <c:v>7.9999999999999996E-6</c:v>
                </c:pt>
                <c:pt idx="5088">
                  <c:v>7.9999999999999996E-6</c:v>
                </c:pt>
                <c:pt idx="5089">
                  <c:v>7.9999999999999996E-6</c:v>
                </c:pt>
                <c:pt idx="5090">
                  <c:v>7.9999999999999996E-6</c:v>
                </c:pt>
                <c:pt idx="5091">
                  <c:v>7.9999999999999996E-6</c:v>
                </c:pt>
                <c:pt idx="5092">
                  <c:v>7.9999999999999996E-6</c:v>
                </c:pt>
                <c:pt idx="5093">
                  <c:v>7.9999999999999996E-6</c:v>
                </c:pt>
                <c:pt idx="5094">
                  <c:v>7.9999999999999996E-6</c:v>
                </c:pt>
                <c:pt idx="5095">
                  <c:v>7.9999999999999996E-6</c:v>
                </c:pt>
                <c:pt idx="5096">
                  <c:v>7.9999999999999996E-6</c:v>
                </c:pt>
                <c:pt idx="5097">
                  <c:v>7.9999999999999996E-6</c:v>
                </c:pt>
                <c:pt idx="5098">
                  <c:v>7.9999999999999996E-6</c:v>
                </c:pt>
                <c:pt idx="5099">
                  <c:v>7.9999999999999996E-6</c:v>
                </c:pt>
                <c:pt idx="5100">
                  <c:v>9.0000000000000002E-6</c:v>
                </c:pt>
                <c:pt idx="5101">
                  <c:v>9.0000000000000002E-6</c:v>
                </c:pt>
                <c:pt idx="5102">
                  <c:v>9.0000000000000002E-6</c:v>
                </c:pt>
                <c:pt idx="5103">
                  <c:v>9.0000000000000002E-6</c:v>
                </c:pt>
                <c:pt idx="5104">
                  <c:v>9.0000000000000002E-6</c:v>
                </c:pt>
                <c:pt idx="5105">
                  <c:v>9.0000000000000002E-6</c:v>
                </c:pt>
                <c:pt idx="5106">
                  <c:v>9.0000000000000002E-6</c:v>
                </c:pt>
                <c:pt idx="5107">
                  <c:v>9.0000000000000002E-6</c:v>
                </c:pt>
                <c:pt idx="5108">
                  <c:v>9.0000000000000002E-6</c:v>
                </c:pt>
                <c:pt idx="5109">
                  <c:v>9.0000000000000002E-6</c:v>
                </c:pt>
                <c:pt idx="5110">
                  <c:v>9.0000000000000002E-6</c:v>
                </c:pt>
                <c:pt idx="5111">
                  <c:v>9.0000000000000002E-6</c:v>
                </c:pt>
                <c:pt idx="5112">
                  <c:v>9.0000000000000002E-6</c:v>
                </c:pt>
                <c:pt idx="5113">
                  <c:v>9.0000000000000002E-6</c:v>
                </c:pt>
                <c:pt idx="5114">
                  <c:v>9.0000000000000002E-6</c:v>
                </c:pt>
                <c:pt idx="5115">
                  <c:v>9.0000000000000002E-6</c:v>
                </c:pt>
                <c:pt idx="5116">
                  <c:v>9.0000000000000002E-6</c:v>
                </c:pt>
                <c:pt idx="5117">
                  <c:v>9.0000000000000002E-6</c:v>
                </c:pt>
                <c:pt idx="5118">
                  <c:v>9.0000000000000002E-6</c:v>
                </c:pt>
                <c:pt idx="5119">
                  <c:v>9.0000000000000002E-6</c:v>
                </c:pt>
                <c:pt idx="5120">
                  <c:v>9.0000000000000002E-6</c:v>
                </c:pt>
                <c:pt idx="5121">
                  <c:v>9.0000000000000002E-6</c:v>
                </c:pt>
                <c:pt idx="5122">
                  <c:v>9.0000000000000002E-6</c:v>
                </c:pt>
                <c:pt idx="5123">
                  <c:v>9.0000000000000002E-6</c:v>
                </c:pt>
                <c:pt idx="5124">
                  <c:v>9.0000000000000002E-6</c:v>
                </c:pt>
                <c:pt idx="5125">
                  <c:v>1.0000000000000001E-5</c:v>
                </c:pt>
                <c:pt idx="5126">
                  <c:v>1.0000000000000001E-5</c:v>
                </c:pt>
                <c:pt idx="5127">
                  <c:v>1.0000000000000001E-5</c:v>
                </c:pt>
                <c:pt idx="5128">
                  <c:v>1.0000000000000001E-5</c:v>
                </c:pt>
                <c:pt idx="5129">
                  <c:v>1.0000000000000001E-5</c:v>
                </c:pt>
                <c:pt idx="5130">
                  <c:v>1.0000000000000001E-5</c:v>
                </c:pt>
                <c:pt idx="5131">
                  <c:v>1.0000000000000001E-5</c:v>
                </c:pt>
                <c:pt idx="5132">
                  <c:v>1.0000000000000001E-5</c:v>
                </c:pt>
                <c:pt idx="5133">
                  <c:v>1.0000000000000001E-5</c:v>
                </c:pt>
                <c:pt idx="5134">
                  <c:v>1.0000000000000001E-5</c:v>
                </c:pt>
                <c:pt idx="5135">
                  <c:v>1.0000000000000001E-5</c:v>
                </c:pt>
                <c:pt idx="5136">
                  <c:v>1.0000000000000001E-5</c:v>
                </c:pt>
                <c:pt idx="5137">
                  <c:v>1.0000000000000001E-5</c:v>
                </c:pt>
                <c:pt idx="5138">
                  <c:v>1.0000000000000001E-5</c:v>
                </c:pt>
                <c:pt idx="5139">
                  <c:v>1.0000000000000001E-5</c:v>
                </c:pt>
                <c:pt idx="5140">
                  <c:v>1.0000000000000001E-5</c:v>
                </c:pt>
                <c:pt idx="5141">
                  <c:v>1.0000000000000001E-5</c:v>
                </c:pt>
                <c:pt idx="5142">
                  <c:v>1.0000000000000001E-5</c:v>
                </c:pt>
                <c:pt idx="5143">
                  <c:v>1.0000000000000001E-5</c:v>
                </c:pt>
                <c:pt idx="5144">
                  <c:v>1.0000000000000001E-5</c:v>
                </c:pt>
                <c:pt idx="5145">
                  <c:v>1.0000000000000001E-5</c:v>
                </c:pt>
                <c:pt idx="5146">
                  <c:v>1.0000000000000001E-5</c:v>
                </c:pt>
                <c:pt idx="5147">
                  <c:v>1.0000000000000001E-5</c:v>
                </c:pt>
                <c:pt idx="5148">
                  <c:v>1.0000000000000001E-5</c:v>
                </c:pt>
                <c:pt idx="5149">
                  <c:v>1.0000000000000001E-5</c:v>
                </c:pt>
                <c:pt idx="5150">
                  <c:v>1.1E-5</c:v>
                </c:pt>
                <c:pt idx="5151">
                  <c:v>1.1E-5</c:v>
                </c:pt>
                <c:pt idx="5152">
                  <c:v>1.1E-5</c:v>
                </c:pt>
                <c:pt idx="5153">
                  <c:v>1.1E-5</c:v>
                </c:pt>
                <c:pt idx="5154">
                  <c:v>1.1E-5</c:v>
                </c:pt>
                <c:pt idx="5155">
                  <c:v>1.1E-5</c:v>
                </c:pt>
                <c:pt idx="5156">
                  <c:v>1.1E-5</c:v>
                </c:pt>
                <c:pt idx="5157">
                  <c:v>1.1E-5</c:v>
                </c:pt>
                <c:pt idx="5158">
                  <c:v>1.1E-5</c:v>
                </c:pt>
                <c:pt idx="5159">
                  <c:v>1.1E-5</c:v>
                </c:pt>
                <c:pt idx="5160">
                  <c:v>1.1E-5</c:v>
                </c:pt>
                <c:pt idx="5161">
                  <c:v>1.1E-5</c:v>
                </c:pt>
                <c:pt idx="5162">
                  <c:v>1.1E-5</c:v>
                </c:pt>
                <c:pt idx="5163">
                  <c:v>1.1E-5</c:v>
                </c:pt>
                <c:pt idx="5164">
                  <c:v>1.1E-5</c:v>
                </c:pt>
                <c:pt idx="5165">
                  <c:v>1.1E-5</c:v>
                </c:pt>
                <c:pt idx="5166">
                  <c:v>1.1E-5</c:v>
                </c:pt>
                <c:pt idx="5167">
                  <c:v>1.1E-5</c:v>
                </c:pt>
                <c:pt idx="5168">
                  <c:v>1.1E-5</c:v>
                </c:pt>
                <c:pt idx="5169">
                  <c:v>1.1E-5</c:v>
                </c:pt>
                <c:pt idx="5170">
                  <c:v>1.1E-5</c:v>
                </c:pt>
                <c:pt idx="5171">
                  <c:v>1.1E-5</c:v>
                </c:pt>
                <c:pt idx="5172">
                  <c:v>1.1E-5</c:v>
                </c:pt>
                <c:pt idx="5173">
                  <c:v>1.1E-5</c:v>
                </c:pt>
                <c:pt idx="5174">
                  <c:v>1.1E-5</c:v>
                </c:pt>
                <c:pt idx="5175">
                  <c:v>1.2E-5</c:v>
                </c:pt>
                <c:pt idx="5176">
                  <c:v>1.2E-5</c:v>
                </c:pt>
                <c:pt idx="5177">
                  <c:v>1.2E-5</c:v>
                </c:pt>
                <c:pt idx="5178">
                  <c:v>1.2E-5</c:v>
                </c:pt>
                <c:pt idx="5179">
                  <c:v>1.2E-5</c:v>
                </c:pt>
                <c:pt idx="5180">
                  <c:v>1.2E-5</c:v>
                </c:pt>
                <c:pt idx="5181">
                  <c:v>1.2E-5</c:v>
                </c:pt>
                <c:pt idx="5182">
                  <c:v>1.2E-5</c:v>
                </c:pt>
                <c:pt idx="5183">
                  <c:v>1.2E-5</c:v>
                </c:pt>
                <c:pt idx="5184">
                  <c:v>1.2E-5</c:v>
                </c:pt>
                <c:pt idx="5185">
                  <c:v>1.2E-5</c:v>
                </c:pt>
                <c:pt idx="5186">
                  <c:v>1.2E-5</c:v>
                </c:pt>
                <c:pt idx="5187">
                  <c:v>1.2E-5</c:v>
                </c:pt>
                <c:pt idx="5188">
                  <c:v>1.2E-5</c:v>
                </c:pt>
                <c:pt idx="5189">
                  <c:v>1.2E-5</c:v>
                </c:pt>
                <c:pt idx="5190">
                  <c:v>1.2E-5</c:v>
                </c:pt>
                <c:pt idx="5191">
                  <c:v>1.2E-5</c:v>
                </c:pt>
                <c:pt idx="5192">
                  <c:v>1.2E-5</c:v>
                </c:pt>
                <c:pt idx="5193">
                  <c:v>1.2E-5</c:v>
                </c:pt>
                <c:pt idx="5194">
                  <c:v>1.2E-5</c:v>
                </c:pt>
                <c:pt idx="5195">
                  <c:v>1.2E-5</c:v>
                </c:pt>
                <c:pt idx="5196">
                  <c:v>1.2E-5</c:v>
                </c:pt>
                <c:pt idx="5197">
                  <c:v>1.2E-5</c:v>
                </c:pt>
                <c:pt idx="5198">
                  <c:v>1.2E-5</c:v>
                </c:pt>
                <c:pt idx="5199">
                  <c:v>1.2E-5</c:v>
                </c:pt>
                <c:pt idx="5200">
                  <c:v>1.2999999999999999E-5</c:v>
                </c:pt>
                <c:pt idx="5201">
                  <c:v>1.2999999999999999E-5</c:v>
                </c:pt>
                <c:pt idx="5202">
                  <c:v>1.2999999999999999E-5</c:v>
                </c:pt>
                <c:pt idx="5203">
                  <c:v>1.2999999999999999E-5</c:v>
                </c:pt>
                <c:pt idx="5204">
                  <c:v>1.2999999999999999E-5</c:v>
                </c:pt>
                <c:pt idx="5205">
                  <c:v>1.2999999999999999E-5</c:v>
                </c:pt>
                <c:pt idx="5206">
                  <c:v>1.2999999999999999E-5</c:v>
                </c:pt>
                <c:pt idx="5207">
                  <c:v>1.2999999999999999E-5</c:v>
                </c:pt>
                <c:pt idx="5208">
                  <c:v>1.2999999999999999E-5</c:v>
                </c:pt>
                <c:pt idx="5209">
                  <c:v>1.2999999999999999E-5</c:v>
                </c:pt>
                <c:pt idx="5210">
                  <c:v>1.2999999999999999E-5</c:v>
                </c:pt>
                <c:pt idx="5211">
                  <c:v>1.2999999999999999E-5</c:v>
                </c:pt>
                <c:pt idx="5212">
                  <c:v>1.2999999999999999E-5</c:v>
                </c:pt>
                <c:pt idx="5213">
                  <c:v>1.2999999999999999E-5</c:v>
                </c:pt>
                <c:pt idx="5214">
                  <c:v>1.2999999999999999E-5</c:v>
                </c:pt>
                <c:pt idx="5215">
                  <c:v>1.2999999999999999E-5</c:v>
                </c:pt>
                <c:pt idx="5216">
                  <c:v>1.2999999999999999E-5</c:v>
                </c:pt>
                <c:pt idx="5217">
                  <c:v>1.2999999999999999E-5</c:v>
                </c:pt>
                <c:pt idx="5218">
                  <c:v>1.2999999999999999E-5</c:v>
                </c:pt>
                <c:pt idx="5219">
                  <c:v>1.2999999999999999E-5</c:v>
                </c:pt>
                <c:pt idx="5220">
                  <c:v>1.2999999999999999E-5</c:v>
                </c:pt>
                <c:pt idx="5221">
                  <c:v>1.2999999999999999E-5</c:v>
                </c:pt>
                <c:pt idx="5222">
                  <c:v>1.2999999999999999E-5</c:v>
                </c:pt>
                <c:pt idx="5223">
                  <c:v>1.2999999999999999E-5</c:v>
                </c:pt>
                <c:pt idx="5224">
                  <c:v>1.2999999999999999E-5</c:v>
                </c:pt>
                <c:pt idx="5225">
                  <c:v>1.4E-5</c:v>
                </c:pt>
                <c:pt idx="5226">
                  <c:v>1.4E-5</c:v>
                </c:pt>
                <c:pt idx="5227">
                  <c:v>1.4E-5</c:v>
                </c:pt>
                <c:pt idx="5228">
                  <c:v>1.4E-5</c:v>
                </c:pt>
                <c:pt idx="5229">
                  <c:v>1.4E-5</c:v>
                </c:pt>
                <c:pt idx="5230">
                  <c:v>1.4E-5</c:v>
                </c:pt>
                <c:pt idx="5231">
                  <c:v>1.4E-5</c:v>
                </c:pt>
                <c:pt idx="5232">
                  <c:v>1.4E-5</c:v>
                </c:pt>
                <c:pt idx="5233">
                  <c:v>1.4E-5</c:v>
                </c:pt>
                <c:pt idx="5234">
                  <c:v>1.4E-5</c:v>
                </c:pt>
                <c:pt idx="5235">
                  <c:v>1.4E-5</c:v>
                </c:pt>
                <c:pt idx="5236">
                  <c:v>1.4E-5</c:v>
                </c:pt>
                <c:pt idx="5237">
                  <c:v>1.4E-5</c:v>
                </c:pt>
                <c:pt idx="5238">
                  <c:v>1.4E-5</c:v>
                </c:pt>
                <c:pt idx="5239">
                  <c:v>1.4E-5</c:v>
                </c:pt>
                <c:pt idx="5240">
                  <c:v>1.4E-5</c:v>
                </c:pt>
                <c:pt idx="5241">
                  <c:v>1.4E-5</c:v>
                </c:pt>
                <c:pt idx="5242">
                  <c:v>1.4E-5</c:v>
                </c:pt>
                <c:pt idx="5243">
                  <c:v>1.4E-5</c:v>
                </c:pt>
                <c:pt idx="5244">
                  <c:v>1.4E-5</c:v>
                </c:pt>
                <c:pt idx="5245">
                  <c:v>1.4E-5</c:v>
                </c:pt>
                <c:pt idx="5246">
                  <c:v>1.4E-5</c:v>
                </c:pt>
                <c:pt idx="5247">
                  <c:v>1.4E-5</c:v>
                </c:pt>
                <c:pt idx="5248">
                  <c:v>1.4E-5</c:v>
                </c:pt>
                <c:pt idx="5249">
                  <c:v>1.4E-5</c:v>
                </c:pt>
                <c:pt idx="5250">
                  <c:v>1.5E-5</c:v>
                </c:pt>
                <c:pt idx="5251">
                  <c:v>1.5E-5</c:v>
                </c:pt>
                <c:pt idx="5252">
                  <c:v>1.5E-5</c:v>
                </c:pt>
                <c:pt idx="5253">
                  <c:v>1.5E-5</c:v>
                </c:pt>
                <c:pt idx="5254">
                  <c:v>1.5E-5</c:v>
                </c:pt>
                <c:pt idx="5255">
                  <c:v>1.5E-5</c:v>
                </c:pt>
                <c:pt idx="5256">
                  <c:v>1.5E-5</c:v>
                </c:pt>
                <c:pt idx="5257">
                  <c:v>1.5E-5</c:v>
                </c:pt>
                <c:pt idx="5258">
                  <c:v>1.5E-5</c:v>
                </c:pt>
                <c:pt idx="5259">
                  <c:v>1.5E-5</c:v>
                </c:pt>
                <c:pt idx="5260">
                  <c:v>1.5E-5</c:v>
                </c:pt>
                <c:pt idx="5261">
                  <c:v>1.5E-5</c:v>
                </c:pt>
                <c:pt idx="5262">
                  <c:v>1.5E-5</c:v>
                </c:pt>
                <c:pt idx="5263">
                  <c:v>1.5E-5</c:v>
                </c:pt>
                <c:pt idx="5264">
                  <c:v>1.5E-5</c:v>
                </c:pt>
                <c:pt idx="5265">
                  <c:v>1.5E-5</c:v>
                </c:pt>
                <c:pt idx="5266">
                  <c:v>1.5E-5</c:v>
                </c:pt>
                <c:pt idx="5267">
                  <c:v>1.5E-5</c:v>
                </c:pt>
                <c:pt idx="5268">
                  <c:v>1.5E-5</c:v>
                </c:pt>
                <c:pt idx="5269">
                  <c:v>1.5E-5</c:v>
                </c:pt>
                <c:pt idx="5270">
                  <c:v>1.5E-5</c:v>
                </c:pt>
                <c:pt idx="5271">
                  <c:v>1.5E-5</c:v>
                </c:pt>
                <c:pt idx="5272">
                  <c:v>1.5E-5</c:v>
                </c:pt>
                <c:pt idx="5273">
                  <c:v>1.5E-5</c:v>
                </c:pt>
                <c:pt idx="5274">
                  <c:v>1.5E-5</c:v>
                </c:pt>
                <c:pt idx="5275">
                  <c:v>1.5999999999999999E-5</c:v>
                </c:pt>
                <c:pt idx="5276">
                  <c:v>1.5999999999999999E-5</c:v>
                </c:pt>
                <c:pt idx="5277">
                  <c:v>1.5999999999999999E-5</c:v>
                </c:pt>
                <c:pt idx="5278">
                  <c:v>1.5999999999999999E-5</c:v>
                </c:pt>
                <c:pt idx="5279">
                  <c:v>1.5999999999999999E-5</c:v>
                </c:pt>
                <c:pt idx="5280">
                  <c:v>1.5999999999999999E-5</c:v>
                </c:pt>
                <c:pt idx="5281">
                  <c:v>1.5999999999999999E-5</c:v>
                </c:pt>
                <c:pt idx="5282">
                  <c:v>1.5999999999999999E-5</c:v>
                </c:pt>
                <c:pt idx="5283">
                  <c:v>1.5999999999999999E-5</c:v>
                </c:pt>
                <c:pt idx="5284">
                  <c:v>1.5999999999999999E-5</c:v>
                </c:pt>
                <c:pt idx="5285">
                  <c:v>1.5999999999999999E-5</c:v>
                </c:pt>
                <c:pt idx="5286">
                  <c:v>1.5999999999999999E-5</c:v>
                </c:pt>
                <c:pt idx="5287">
                  <c:v>1.5999999999999999E-5</c:v>
                </c:pt>
                <c:pt idx="5288">
                  <c:v>1.5999999999999999E-5</c:v>
                </c:pt>
                <c:pt idx="5289">
                  <c:v>1.5999999999999999E-5</c:v>
                </c:pt>
                <c:pt idx="5290">
                  <c:v>1.5999999999999999E-5</c:v>
                </c:pt>
                <c:pt idx="5291">
                  <c:v>1.5999999999999999E-5</c:v>
                </c:pt>
                <c:pt idx="5292">
                  <c:v>1.5999999999999999E-5</c:v>
                </c:pt>
                <c:pt idx="5293">
                  <c:v>1.5999999999999999E-5</c:v>
                </c:pt>
                <c:pt idx="5294">
                  <c:v>1.5999999999999999E-5</c:v>
                </c:pt>
                <c:pt idx="5295">
                  <c:v>1.5999999999999999E-5</c:v>
                </c:pt>
                <c:pt idx="5296">
                  <c:v>1.5999999999999999E-5</c:v>
                </c:pt>
                <c:pt idx="5297">
                  <c:v>1.5999999999999999E-5</c:v>
                </c:pt>
                <c:pt idx="5298">
                  <c:v>1.5999999999999999E-5</c:v>
                </c:pt>
                <c:pt idx="5299">
                  <c:v>1.5999999999999999E-5</c:v>
                </c:pt>
                <c:pt idx="5300">
                  <c:v>1.7E-5</c:v>
                </c:pt>
                <c:pt idx="5301">
                  <c:v>1.7E-5</c:v>
                </c:pt>
                <c:pt idx="5302">
                  <c:v>1.7E-5</c:v>
                </c:pt>
                <c:pt idx="5303">
                  <c:v>1.7E-5</c:v>
                </c:pt>
                <c:pt idx="5304">
                  <c:v>1.7E-5</c:v>
                </c:pt>
                <c:pt idx="5305">
                  <c:v>1.7E-5</c:v>
                </c:pt>
                <c:pt idx="5306">
                  <c:v>1.7E-5</c:v>
                </c:pt>
                <c:pt idx="5307">
                  <c:v>1.7E-5</c:v>
                </c:pt>
                <c:pt idx="5308">
                  <c:v>1.7E-5</c:v>
                </c:pt>
                <c:pt idx="5309">
                  <c:v>1.7E-5</c:v>
                </c:pt>
                <c:pt idx="5310">
                  <c:v>1.7E-5</c:v>
                </c:pt>
                <c:pt idx="5311">
                  <c:v>1.7E-5</c:v>
                </c:pt>
                <c:pt idx="5312">
                  <c:v>1.7E-5</c:v>
                </c:pt>
                <c:pt idx="5313">
                  <c:v>1.7E-5</c:v>
                </c:pt>
                <c:pt idx="5314">
                  <c:v>1.7E-5</c:v>
                </c:pt>
                <c:pt idx="5315">
                  <c:v>1.7E-5</c:v>
                </c:pt>
                <c:pt idx="5316">
                  <c:v>1.7E-5</c:v>
                </c:pt>
                <c:pt idx="5317">
                  <c:v>1.7E-5</c:v>
                </c:pt>
                <c:pt idx="5318">
                  <c:v>1.7E-5</c:v>
                </c:pt>
                <c:pt idx="5319">
                  <c:v>1.7E-5</c:v>
                </c:pt>
                <c:pt idx="5320">
                  <c:v>1.7E-5</c:v>
                </c:pt>
                <c:pt idx="5321">
                  <c:v>1.7E-5</c:v>
                </c:pt>
                <c:pt idx="5322">
                  <c:v>1.7E-5</c:v>
                </c:pt>
                <c:pt idx="5323">
                  <c:v>1.7E-5</c:v>
                </c:pt>
                <c:pt idx="5324">
                  <c:v>1.7E-5</c:v>
                </c:pt>
                <c:pt idx="5325">
                  <c:v>1.8E-5</c:v>
                </c:pt>
                <c:pt idx="5326">
                  <c:v>1.8E-5</c:v>
                </c:pt>
                <c:pt idx="5327">
                  <c:v>1.8E-5</c:v>
                </c:pt>
                <c:pt idx="5328">
                  <c:v>1.8E-5</c:v>
                </c:pt>
                <c:pt idx="5329">
                  <c:v>1.8E-5</c:v>
                </c:pt>
                <c:pt idx="5330">
                  <c:v>1.8E-5</c:v>
                </c:pt>
                <c:pt idx="5331">
                  <c:v>1.8E-5</c:v>
                </c:pt>
                <c:pt idx="5332">
                  <c:v>1.8E-5</c:v>
                </c:pt>
                <c:pt idx="5333">
                  <c:v>1.8E-5</c:v>
                </c:pt>
                <c:pt idx="5334">
                  <c:v>1.8E-5</c:v>
                </c:pt>
                <c:pt idx="5335">
                  <c:v>1.8E-5</c:v>
                </c:pt>
                <c:pt idx="5336">
                  <c:v>1.8E-5</c:v>
                </c:pt>
                <c:pt idx="5337">
                  <c:v>1.8E-5</c:v>
                </c:pt>
                <c:pt idx="5338">
                  <c:v>1.8E-5</c:v>
                </c:pt>
                <c:pt idx="5339">
                  <c:v>1.8E-5</c:v>
                </c:pt>
                <c:pt idx="5340">
                  <c:v>1.8E-5</c:v>
                </c:pt>
                <c:pt idx="5341">
                  <c:v>1.8E-5</c:v>
                </c:pt>
                <c:pt idx="5342">
                  <c:v>1.8E-5</c:v>
                </c:pt>
                <c:pt idx="5343">
                  <c:v>1.8E-5</c:v>
                </c:pt>
                <c:pt idx="5344">
                  <c:v>1.8E-5</c:v>
                </c:pt>
                <c:pt idx="5345">
                  <c:v>1.8E-5</c:v>
                </c:pt>
                <c:pt idx="5346">
                  <c:v>1.8E-5</c:v>
                </c:pt>
                <c:pt idx="5347">
                  <c:v>1.8E-5</c:v>
                </c:pt>
                <c:pt idx="5348">
                  <c:v>1.8E-5</c:v>
                </c:pt>
                <c:pt idx="5349">
                  <c:v>1.8E-5</c:v>
                </c:pt>
                <c:pt idx="5350">
                  <c:v>1.9000000000000001E-5</c:v>
                </c:pt>
                <c:pt idx="5351">
                  <c:v>1.9000000000000001E-5</c:v>
                </c:pt>
                <c:pt idx="5352">
                  <c:v>1.9000000000000001E-5</c:v>
                </c:pt>
                <c:pt idx="5353">
                  <c:v>1.9000000000000001E-5</c:v>
                </c:pt>
                <c:pt idx="5354">
                  <c:v>1.9000000000000001E-5</c:v>
                </c:pt>
                <c:pt idx="5355">
                  <c:v>1.9000000000000001E-5</c:v>
                </c:pt>
                <c:pt idx="5356">
                  <c:v>1.9000000000000001E-5</c:v>
                </c:pt>
                <c:pt idx="5357">
                  <c:v>1.9000000000000001E-5</c:v>
                </c:pt>
                <c:pt idx="5358">
                  <c:v>1.9000000000000001E-5</c:v>
                </c:pt>
                <c:pt idx="5359">
                  <c:v>1.9000000000000001E-5</c:v>
                </c:pt>
                <c:pt idx="5360">
                  <c:v>1.9000000000000001E-5</c:v>
                </c:pt>
                <c:pt idx="5361">
                  <c:v>1.9000000000000001E-5</c:v>
                </c:pt>
                <c:pt idx="5362">
                  <c:v>1.9000000000000001E-5</c:v>
                </c:pt>
                <c:pt idx="5363">
                  <c:v>1.9000000000000001E-5</c:v>
                </c:pt>
                <c:pt idx="5364">
                  <c:v>1.9000000000000001E-5</c:v>
                </c:pt>
                <c:pt idx="5365">
                  <c:v>1.9000000000000001E-5</c:v>
                </c:pt>
                <c:pt idx="5366">
                  <c:v>1.9000000000000001E-5</c:v>
                </c:pt>
                <c:pt idx="5367">
                  <c:v>1.9000000000000001E-5</c:v>
                </c:pt>
                <c:pt idx="5368">
                  <c:v>1.9000000000000001E-5</c:v>
                </c:pt>
                <c:pt idx="5369">
                  <c:v>1.9000000000000001E-5</c:v>
                </c:pt>
                <c:pt idx="5370">
                  <c:v>1.9000000000000001E-5</c:v>
                </c:pt>
                <c:pt idx="5371">
                  <c:v>1.9000000000000001E-5</c:v>
                </c:pt>
                <c:pt idx="5372">
                  <c:v>1.9000000000000001E-5</c:v>
                </c:pt>
                <c:pt idx="5373">
                  <c:v>1.9000000000000001E-5</c:v>
                </c:pt>
                <c:pt idx="5374">
                  <c:v>1.9000000000000001E-5</c:v>
                </c:pt>
                <c:pt idx="5375">
                  <c:v>2.0000000000000002E-5</c:v>
                </c:pt>
                <c:pt idx="5376">
                  <c:v>2.0000000000000002E-5</c:v>
                </c:pt>
                <c:pt idx="5377">
                  <c:v>2.0000000000000002E-5</c:v>
                </c:pt>
                <c:pt idx="5378">
                  <c:v>2.0000000000000002E-5</c:v>
                </c:pt>
                <c:pt idx="5379">
                  <c:v>2.0000000000000002E-5</c:v>
                </c:pt>
                <c:pt idx="5380">
                  <c:v>2.0000000000000002E-5</c:v>
                </c:pt>
                <c:pt idx="5381">
                  <c:v>2.0000000000000002E-5</c:v>
                </c:pt>
                <c:pt idx="5382">
                  <c:v>2.0000000000000002E-5</c:v>
                </c:pt>
                <c:pt idx="5383">
                  <c:v>2.0000000000000002E-5</c:v>
                </c:pt>
                <c:pt idx="5384">
                  <c:v>2.0000000000000002E-5</c:v>
                </c:pt>
                <c:pt idx="5385">
                  <c:v>2.0000000000000002E-5</c:v>
                </c:pt>
                <c:pt idx="5386">
                  <c:v>2.0000000000000002E-5</c:v>
                </c:pt>
                <c:pt idx="5387">
                  <c:v>2.0000000000000002E-5</c:v>
                </c:pt>
                <c:pt idx="5388">
                  <c:v>2.0000000000000002E-5</c:v>
                </c:pt>
                <c:pt idx="5389">
                  <c:v>2.0000000000000002E-5</c:v>
                </c:pt>
                <c:pt idx="5390">
                  <c:v>2.0000000000000002E-5</c:v>
                </c:pt>
                <c:pt idx="5391">
                  <c:v>2.0000000000000002E-5</c:v>
                </c:pt>
                <c:pt idx="5392">
                  <c:v>2.0000000000000002E-5</c:v>
                </c:pt>
                <c:pt idx="5393">
                  <c:v>2.0000000000000002E-5</c:v>
                </c:pt>
                <c:pt idx="5394">
                  <c:v>2.0000000000000002E-5</c:v>
                </c:pt>
                <c:pt idx="5395">
                  <c:v>2.0000000000000002E-5</c:v>
                </c:pt>
                <c:pt idx="5396">
                  <c:v>2.0000000000000002E-5</c:v>
                </c:pt>
                <c:pt idx="5397">
                  <c:v>2.0000000000000002E-5</c:v>
                </c:pt>
                <c:pt idx="5398">
                  <c:v>2.0000000000000002E-5</c:v>
                </c:pt>
                <c:pt idx="5399">
                  <c:v>2.0000000000000002E-5</c:v>
                </c:pt>
                <c:pt idx="5400">
                  <c:v>2.0999999999999999E-5</c:v>
                </c:pt>
                <c:pt idx="5401">
                  <c:v>2.0999999999999999E-5</c:v>
                </c:pt>
                <c:pt idx="5402">
                  <c:v>2.0999999999999999E-5</c:v>
                </c:pt>
                <c:pt idx="5403">
                  <c:v>2.0999999999999999E-5</c:v>
                </c:pt>
                <c:pt idx="5404">
                  <c:v>2.0999999999999999E-5</c:v>
                </c:pt>
                <c:pt idx="5405">
                  <c:v>2.0999999999999999E-5</c:v>
                </c:pt>
                <c:pt idx="5406">
                  <c:v>2.0999999999999999E-5</c:v>
                </c:pt>
                <c:pt idx="5407">
                  <c:v>2.0999999999999999E-5</c:v>
                </c:pt>
                <c:pt idx="5408">
                  <c:v>2.0999999999999999E-5</c:v>
                </c:pt>
                <c:pt idx="5409">
                  <c:v>2.0999999999999999E-5</c:v>
                </c:pt>
                <c:pt idx="5410">
                  <c:v>2.0999999999999999E-5</c:v>
                </c:pt>
                <c:pt idx="5411">
                  <c:v>2.0999999999999999E-5</c:v>
                </c:pt>
                <c:pt idx="5412">
                  <c:v>2.0999999999999999E-5</c:v>
                </c:pt>
                <c:pt idx="5413">
                  <c:v>2.0999999999999999E-5</c:v>
                </c:pt>
                <c:pt idx="5414">
                  <c:v>2.0999999999999999E-5</c:v>
                </c:pt>
                <c:pt idx="5415">
                  <c:v>2.0999999999999999E-5</c:v>
                </c:pt>
                <c:pt idx="5416">
                  <c:v>2.0999999999999999E-5</c:v>
                </c:pt>
                <c:pt idx="5417">
                  <c:v>2.0999999999999999E-5</c:v>
                </c:pt>
                <c:pt idx="5418">
                  <c:v>2.0999999999999999E-5</c:v>
                </c:pt>
                <c:pt idx="5419">
                  <c:v>2.0999999999999999E-5</c:v>
                </c:pt>
                <c:pt idx="5420">
                  <c:v>2.0999999999999999E-5</c:v>
                </c:pt>
                <c:pt idx="5421">
                  <c:v>2.0999999999999999E-5</c:v>
                </c:pt>
                <c:pt idx="5422">
                  <c:v>2.0999999999999999E-5</c:v>
                </c:pt>
                <c:pt idx="5423">
                  <c:v>2.0999999999999999E-5</c:v>
                </c:pt>
                <c:pt idx="5424">
                  <c:v>2.0999999999999999E-5</c:v>
                </c:pt>
                <c:pt idx="5425">
                  <c:v>2.1999999999999999E-5</c:v>
                </c:pt>
                <c:pt idx="5426">
                  <c:v>2.1999999999999999E-5</c:v>
                </c:pt>
                <c:pt idx="5427">
                  <c:v>2.1999999999999999E-5</c:v>
                </c:pt>
                <c:pt idx="5428">
                  <c:v>2.1999999999999999E-5</c:v>
                </c:pt>
                <c:pt idx="5429">
                  <c:v>2.1999999999999999E-5</c:v>
                </c:pt>
                <c:pt idx="5430">
                  <c:v>2.1999999999999999E-5</c:v>
                </c:pt>
                <c:pt idx="5431">
                  <c:v>2.1999999999999999E-5</c:v>
                </c:pt>
                <c:pt idx="5432">
                  <c:v>2.1999999999999999E-5</c:v>
                </c:pt>
                <c:pt idx="5433">
                  <c:v>2.1999999999999999E-5</c:v>
                </c:pt>
                <c:pt idx="5434">
                  <c:v>2.1999999999999999E-5</c:v>
                </c:pt>
                <c:pt idx="5435">
                  <c:v>2.1999999999999999E-5</c:v>
                </c:pt>
                <c:pt idx="5436">
                  <c:v>2.1999999999999999E-5</c:v>
                </c:pt>
                <c:pt idx="5437">
                  <c:v>2.1999999999999999E-5</c:v>
                </c:pt>
                <c:pt idx="5438">
                  <c:v>2.1999999999999999E-5</c:v>
                </c:pt>
                <c:pt idx="5439">
                  <c:v>2.1999999999999999E-5</c:v>
                </c:pt>
                <c:pt idx="5440">
                  <c:v>2.1999999999999999E-5</c:v>
                </c:pt>
                <c:pt idx="5441">
                  <c:v>2.1999999999999999E-5</c:v>
                </c:pt>
                <c:pt idx="5442">
                  <c:v>2.1999999999999999E-5</c:v>
                </c:pt>
                <c:pt idx="5443">
                  <c:v>2.1999999999999999E-5</c:v>
                </c:pt>
                <c:pt idx="5444">
                  <c:v>2.1999999999999999E-5</c:v>
                </c:pt>
                <c:pt idx="5445">
                  <c:v>2.1999999999999999E-5</c:v>
                </c:pt>
                <c:pt idx="5446">
                  <c:v>2.1999999999999999E-5</c:v>
                </c:pt>
                <c:pt idx="5447">
                  <c:v>2.1999999999999999E-5</c:v>
                </c:pt>
                <c:pt idx="5448">
                  <c:v>2.1999999999999999E-5</c:v>
                </c:pt>
                <c:pt idx="5449">
                  <c:v>2.1999999999999999E-5</c:v>
                </c:pt>
                <c:pt idx="5450">
                  <c:v>2.3E-5</c:v>
                </c:pt>
                <c:pt idx="5451">
                  <c:v>2.3E-5</c:v>
                </c:pt>
                <c:pt idx="5452">
                  <c:v>2.3E-5</c:v>
                </c:pt>
                <c:pt idx="5453">
                  <c:v>2.3E-5</c:v>
                </c:pt>
                <c:pt idx="5454">
                  <c:v>2.3E-5</c:v>
                </c:pt>
                <c:pt idx="5455">
                  <c:v>2.3E-5</c:v>
                </c:pt>
                <c:pt idx="5456">
                  <c:v>2.3E-5</c:v>
                </c:pt>
                <c:pt idx="5457">
                  <c:v>2.3E-5</c:v>
                </c:pt>
                <c:pt idx="5458">
                  <c:v>2.3E-5</c:v>
                </c:pt>
                <c:pt idx="5459">
                  <c:v>2.3E-5</c:v>
                </c:pt>
                <c:pt idx="5460">
                  <c:v>2.3E-5</c:v>
                </c:pt>
                <c:pt idx="5461">
                  <c:v>2.3E-5</c:v>
                </c:pt>
                <c:pt idx="5462">
                  <c:v>2.3E-5</c:v>
                </c:pt>
                <c:pt idx="5463">
                  <c:v>2.3E-5</c:v>
                </c:pt>
                <c:pt idx="5464">
                  <c:v>2.3E-5</c:v>
                </c:pt>
                <c:pt idx="5465">
                  <c:v>2.3E-5</c:v>
                </c:pt>
                <c:pt idx="5466">
                  <c:v>2.3E-5</c:v>
                </c:pt>
                <c:pt idx="5467">
                  <c:v>2.3E-5</c:v>
                </c:pt>
                <c:pt idx="5468">
                  <c:v>2.3E-5</c:v>
                </c:pt>
                <c:pt idx="5469">
                  <c:v>2.3E-5</c:v>
                </c:pt>
                <c:pt idx="5470">
                  <c:v>2.3E-5</c:v>
                </c:pt>
                <c:pt idx="5471">
                  <c:v>2.3E-5</c:v>
                </c:pt>
                <c:pt idx="5472">
                  <c:v>2.3E-5</c:v>
                </c:pt>
                <c:pt idx="5473">
                  <c:v>2.3E-5</c:v>
                </c:pt>
                <c:pt idx="5474">
                  <c:v>2.3E-5</c:v>
                </c:pt>
                <c:pt idx="5475">
                  <c:v>2.4000000000000001E-5</c:v>
                </c:pt>
                <c:pt idx="5476">
                  <c:v>2.4000000000000001E-5</c:v>
                </c:pt>
                <c:pt idx="5477">
                  <c:v>2.4000000000000001E-5</c:v>
                </c:pt>
                <c:pt idx="5478">
                  <c:v>2.4000000000000001E-5</c:v>
                </c:pt>
                <c:pt idx="5479">
                  <c:v>2.4000000000000001E-5</c:v>
                </c:pt>
                <c:pt idx="5480">
                  <c:v>2.4000000000000001E-5</c:v>
                </c:pt>
                <c:pt idx="5481">
                  <c:v>2.4000000000000001E-5</c:v>
                </c:pt>
                <c:pt idx="5482">
                  <c:v>2.4000000000000001E-5</c:v>
                </c:pt>
                <c:pt idx="5483">
                  <c:v>2.4000000000000001E-5</c:v>
                </c:pt>
                <c:pt idx="5484">
                  <c:v>2.4000000000000001E-5</c:v>
                </c:pt>
                <c:pt idx="5485">
                  <c:v>2.4000000000000001E-5</c:v>
                </c:pt>
                <c:pt idx="5486">
                  <c:v>2.4000000000000001E-5</c:v>
                </c:pt>
                <c:pt idx="5487">
                  <c:v>2.4000000000000001E-5</c:v>
                </c:pt>
                <c:pt idx="5488">
                  <c:v>2.4000000000000001E-5</c:v>
                </c:pt>
                <c:pt idx="5489">
                  <c:v>2.4000000000000001E-5</c:v>
                </c:pt>
                <c:pt idx="5490">
                  <c:v>2.4000000000000001E-5</c:v>
                </c:pt>
                <c:pt idx="5491">
                  <c:v>2.4000000000000001E-5</c:v>
                </c:pt>
                <c:pt idx="5492">
                  <c:v>2.4000000000000001E-5</c:v>
                </c:pt>
                <c:pt idx="5493">
                  <c:v>2.4000000000000001E-5</c:v>
                </c:pt>
                <c:pt idx="5494">
                  <c:v>2.4000000000000001E-5</c:v>
                </c:pt>
                <c:pt idx="5495">
                  <c:v>2.4000000000000001E-5</c:v>
                </c:pt>
                <c:pt idx="5496">
                  <c:v>2.4000000000000001E-5</c:v>
                </c:pt>
                <c:pt idx="5497">
                  <c:v>2.4000000000000001E-5</c:v>
                </c:pt>
                <c:pt idx="5498">
                  <c:v>2.4000000000000001E-5</c:v>
                </c:pt>
                <c:pt idx="5499">
                  <c:v>2.4000000000000001E-5</c:v>
                </c:pt>
                <c:pt idx="5500">
                  <c:v>2.5000000000000001E-5</c:v>
                </c:pt>
                <c:pt idx="5501">
                  <c:v>2.5000000000000001E-5</c:v>
                </c:pt>
                <c:pt idx="5502">
                  <c:v>2.5000000000000001E-5</c:v>
                </c:pt>
                <c:pt idx="5503">
                  <c:v>2.5000000000000001E-5</c:v>
                </c:pt>
                <c:pt idx="5504">
                  <c:v>2.5000000000000001E-5</c:v>
                </c:pt>
                <c:pt idx="5505">
                  <c:v>2.5000000000000001E-5</c:v>
                </c:pt>
                <c:pt idx="5506">
                  <c:v>2.5000000000000001E-5</c:v>
                </c:pt>
                <c:pt idx="5507">
                  <c:v>2.5000000000000001E-5</c:v>
                </c:pt>
                <c:pt idx="5508">
                  <c:v>2.5000000000000001E-5</c:v>
                </c:pt>
                <c:pt idx="5509">
                  <c:v>2.5000000000000001E-5</c:v>
                </c:pt>
                <c:pt idx="5510">
                  <c:v>2.5000000000000001E-5</c:v>
                </c:pt>
                <c:pt idx="5511">
                  <c:v>2.5000000000000001E-5</c:v>
                </c:pt>
                <c:pt idx="5512">
                  <c:v>2.5000000000000001E-5</c:v>
                </c:pt>
                <c:pt idx="5513">
                  <c:v>2.5000000000000001E-5</c:v>
                </c:pt>
                <c:pt idx="5514">
                  <c:v>2.5000000000000001E-5</c:v>
                </c:pt>
                <c:pt idx="5515">
                  <c:v>2.5000000000000001E-5</c:v>
                </c:pt>
                <c:pt idx="5516">
                  <c:v>2.5000000000000001E-5</c:v>
                </c:pt>
                <c:pt idx="5517">
                  <c:v>2.5000000000000001E-5</c:v>
                </c:pt>
                <c:pt idx="5518">
                  <c:v>2.5000000000000001E-5</c:v>
                </c:pt>
                <c:pt idx="5519">
                  <c:v>2.5000000000000001E-5</c:v>
                </c:pt>
                <c:pt idx="5520">
                  <c:v>2.5000000000000001E-5</c:v>
                </c:pt>
                <c:pt idx="5521">
                  <c:v>2.5000000000000001E-5</c:v>
                </c:pt>
                <c:pt idx="5522">
                  <c:v>2.5000000000000001E-5</c:v>
                </c:pt>
                <c:pt idx="5523">
                  <c:v>2.5000000000000001E-5</c:v>
                </c:pt>
                <c:pt idx="5524">
                  <c:v>2.5000000000000001E-5</c:v>
                </c:pt>
                <c:pt idx="5525">
                  <c:v>2.5999999999999998E-5</c:v>
                </c:pt>
                <c:pt idx="5526">
                  <c:v>2.5999999999999998E-5</c:v>
                </c:pt>
                <c:pt idx="5527">
                  <c:v>2.5999999999999998E-5</c:v>
                </c:pt>
                <c:pt idx="5528">
                  <c:v>2.5999999999999998E-5</c:v>
                </c:pt>
                <c:pt idx="5529">
                  <c:v>2.5999999999999998E-5</c:v>
                </c:pt>
                <c:pt idx="5530">
                  <c:v>2.5999999999999998E-5</c:v>
                </c:pt>
                <c:pt idx="5531">
                  <c:v>2.5999999999999998E-5</c:v>
                </c:pt>
                <c:pt idx="5532">
                  <c:v>2.5999999999999998E-5</c:v>
                </c:pt>
                <c:pt idx="5533">
                  <c:v>2.5999999999999998E-5</c:v>
                </c:pt>
                <c:pt idx="5534">
                  <c:v>2.5999999999999998E-5</c:v>
                </c:pt>
                <c:pt idx="5535">
                  <c:v>2.5999999999999998E-5</c:v>
                </c:pt>
                <c:pt idx="5536">
                  <c:v>2.5999999999999998E-5</c:v>
                </c:pt>
                <c:pt idx="5537">
                  <c:v>2.5999999999999998E-5</c:v>
                </c:pt>
                <c:pt idx="5538">
                  <c:v>2.5999999999999998E-5</c:v>
                </c:pt>
                <c:pt idx="5539">
                  <c:v>2.5999999999999998E-5</c:v>
                </c:pt>
                <c:pt idx="5540">
                  <c:v>2.5999999999999998E-5</c:v>
                </c:pt>
                <c:pt idx="5541">
                  <c:v>2.5999999999999998E-5</c:v>
                </c:pt>
                <c:pt idx="5542">
                  <c:v>2.5999999999999998E-5</c:v>
                </c:pt>
                <c:pt idx="5543">
                  <c:v>2.5999999999999998E-5</c:v>
                </c:pt>
                <c:pt idx="5544">
                  <c:v>2.5999999999999998E-5</c:v>
                </c:pt>
                <c:pt idx="5545">
                  <c:v>2.5999999999999998E-5</c:v>
                </c:pt>
                <c:pt idx="5546">
                  <c:v>2.5999999999999998E-5</c:v>
                </c:pt>
                <c:pt idx="5547">
                  <c:v>2.5999999999999998E-5</c:v>
                </c:pt>
                <c:pt idx="5548">
                  <c:v>2.5999999999999998E-5</c:v>
                </c:pt>
                <c:pt idx="5549">
                  <c:v>2.5999999999999998E-5</c:v>
                </c:pt>
                <c:pt idx="5550">
                  <c:v>2.6999999999999999E-5</c:v>
                </c:pt>
                <c:pt idx="5551">
                  <c:v>2.6999999999999999E-5</c:v>
                </c:pt>
                <c:pt idx="5552">
                  <c:v>2.6999999999999999E-5</c:v>
                </c:pt>
                <c:pt idx="5553">
                  <c:v>2.6999999999999999E-5</c:v>
                </c:pt>
                <c:pt idx="5554">
                  <c:v>2.6999999999999999E-5</c:v>
                </c:pt>
                <c:pt idx="5555">
                  <c:v>2.6999999999999999E-5</c:v>
                </c:pt>
                <c:pt idx="5556">
                  <c:v>2.6999999999999999E-5</c:v>
                </c:pt>
                <c:pt idx="5557">
                  <c:v>2.6999999999999999E-5</c:v>
                </c:pt>
                <c:pt idx="5558">
                  <c:v>2.6999999999999999E-5</c:v>
                </c:pt>
                <c:pt idx="5559">
                  <c:v>2.6999999999999999E-5</c:v>
                </c:pt>
                <c:pt idx="5560">
                  <c:v>2.6999999999999999E-5</c:v>
                </c:pt>
                <c:pt idx="5561">
                  <c:v>2.6999999999999999E-5</c:v>
                </c:pt>
                <c:pt idx="5562">
                  <c:v>2.6999999999999999E-5</c:v>
                </c:pt>
                <c:pt idx="5563">
                  <c:v>2.6999999999999999E-5</c:v>
                </c:pt>
                <c:pt idx="5564">
                  <c:v>2.6999999999999999E-5</c:v>
                </c:pt>
                <c:pt idx="5565">
                  <c:v>2.6999999999999999E-5</c:v>
                </c:pt>
                <c:pt idx="5566">
                  <c:v>2.6999999999999999E-5</c:v>
                </c:pt>
                <c:pt idx="5567">
                  <c:v>2.6999999999999999E-5</c:v>
                </c:pt>
                <c:pt idx="5568">
                  <c:v>2.6999999999999999E-5</c:v>
                </c:pt>
                <c:pt idx="5569">
                  <c:v>2.6999999999999999E-5</c:v>
                </c:pt>
                <c:pt idx="5570">
                  <c:v>2.6999999999999999E-5</c:v>
                </c:pt>
                <c:pt idx="5571">
                  <c:v>2.6999999999999999E-5</c:v>
                </c:pt>
                <c:pt idx="5572">
                  <c:v>2.6999999999999999E-5</c:v>
                </c:pt>
                <c:pt idx="5573">
                  <c:v>2.6999999999999999E-5</c:v>
                </c:pt>
                <c:pt idx="5574">
                  <c:v>2.6999999999999999E-5</c:v>
                </c:pt>
                <c:pt idx="5575">
                  <c:v>2.8E-5</c:v>
                </c:pt>
                <c:pt idx="5576">
                  <c:v>2.8E-5</c:v>
                </c:pt>
                <c:pt idx="5577">
                  <c:v>2.8E-5</c:v>
                </c:pt>
                <c:pt idx="5578">
                  <c:v>2.8E-5</c:v>
                </c:pt>
                <c:pt idx="5579">
                  <c:v>2.8E-5</c:v>
                </c:pt>
                <c:pt idx="5580">
                  <c:v>2.8E-5</c:v>
                </c:pt>
                <c:pt idx="5581">
                  <c:v>2.8E-5</c:v>
                </c:pt>
                <c:pt idx="5582">
                  <c:v>2.8E-5</c:v>
                </c:pt>
                <c:pt idx="5583">
                  <c:v>2.8E-5</c:v>
                </c:pt>
                <c:pt idx="5584">
                  <c:v>2.8E-5</c:v>
                </c:pt>
                <c:pt idx="5585">
                  <c:v>2.8E-5</c:v>
                </c:pt>
                <c:pt idx="5586">
                  <c:v>2.8E-5</c:v>
                </c:pt>
                <c:pt idx="5587">
                  <c:v>2.8E-5</c:v>
                </c:pt>
                <c:pt idx="5588">
                  <c:v>2.8E-5</c:v>
                </c:pt>
                <c:pt idx="5589">
                  <c:v>2.8E-5</c:v>
                </c:pt>
                <c:pt idx="5590">
                  <c:v>2.8E-5</c:v>
                </c:pt>
                <c:pt idx="5591">
                  <c:v>2.8E-5</c:v>
                </c:pt>
                <c:pt idx="5592">
                  <c:v>2.8E-5</c:v>
                </c:pt>
                <c:pt idx="5593">
                  <c:v>2.8E-5</c:v>
                </c:pt>
                <c:pt idx="5594">
                  <c:v>2.8E-5</c:v>
                </c:pt>
                <c:pt idx="5595">
                  <c:v>2.8E-5</c:v>
                </c:pt>
                <c:pt idx="5596">
                  <c:v>2.8E-5</c:v>
                </c:pt>
                <c:pt idx="5597">
                  <c:v>2.8E-5</c:v>
                </c:pt>
                <c:pt idx="5598">
                  <c:v>2.8E-5</c:v>
                </c:pt>
                <c:pt idx="5599">
                  <c:v>2.8E-5</c:v>
                </c:pt>
                <c:pt idx="5600">
                  <c:v>2.9E-5</c:v>
                </c:pt>
                <c:pt idx="5601">
                  <c:v>2.9E-5</c:v>
                </c:pt>
                <c:pt idx="5602">
                  <c:v>2.9E-5</c:v>
                </c:pt>
                <c:pt idx="5603">
                  <c:v>2.9E-5</c:v>
                </c:pt>
                <c:pt idx="5604">
                  <c:v>2.9E-5</c:v>
                </c:pt>
                <c:pt idx="5605">
                  <c:v>2.9E-5</c:v>
                </c:pt>
                <c:pt idx="5606">
                  <c:v>2.9E-5</c:v>
                </c:pt>
                <c:pt idx="5607">
                  <c:v>2.9E-5</c:v>
                </c:pt>
                <c:pt idx="5608">
                  <c:v>2.9E-5</c:v>
                </c:pt>
                <c:pt idx="5609">
                  <c:v>2.9E-5</c:v>
                </c:pt>
                <c:pt idx="5610">
                  <c:v>2.9E-5</c:v>
                </c:pt>
                <c:pt idx="5611">
                  <c:v>2.9E-5</c:v>
                </c:pt>
                <c:pt idx="5612">
                  <c:v>2.9E-5</c:v>
                </c:pt>
                <c:pt idx="5613">
                  <c:v>2.9E-5</c:v>
                </c:pt>
                <c:pt idx="5614">
                  <c:v>2.9E-5</c:v>
                </c:pt>
                <c:pt idx="5615">
                  <c:v>2.9E-5</c:v>
                </c:pt>
                <c:pt idx="5616">
                  <c:v>2.9E-5</c:v>
                </c:pt>
                <c:pt idx="5617">
                  <c:v>2.9E-5</c:v>
                </c:pt>
                <c:pt idx="5618">
                  <c:v>2.9E-5</c:v>
                </c:pt>
                <c:pt idx="5619">
                  <c:v>2.9E-5</c:v>
                </c:pt>
                <c:pt idx="5620">
                  <c:v>2.9E-5</c:v>
                </c:pt>
                <c:pt idx="5621">
                  <c:v>2.9E-5</c:v>
                </c:pt>
                <c:pt idx="5622">
                  <c:v>2.9E-5</c:v>
                </c:pt>
                <c:pt idx="5623">
                  <c:v>2.9E-5</c:v>
                </c:pt>
                <c:pt idx="5624">
                  <c:v>2.9E-5</c:v>
                </c:pt>
                <c:pt idx="5625">
                  <c:v>3.0000000000000001E-5</c:v>
                </c:pt>
                <c:pt idx="5626">
                  <c:v>3.0000000000000001E-5</c:v>
                </c:pt>
                <c:pt idx="5627">
                  <c:v>3.0000000000000001E-5</c:v>
                </c:pt>
                <c:pt idx="5628">
                  <c:v>3.0000000000000001E-5</c:v>
                </c:pt>
                <c:pt idx="5629">
                  <c:v>3.0000000000000001E-5</c:v>
                </c:pt>
                <c:pt idx="5630">
                  <c:v>3.0000000000000001E-5</c:v>
                </c:pt>
                <c:pt idx="5631">
                  <c:v>3.0000000000000001E-5</c:v>
                </c:pt>
                <c:pt idx="5632">
                  <c:v>3.0000000000000001E-5</c:v>
                </c:pt>
                <c:pt idx="5633">
                  <c:v>3.0000000000000001E-5</c:v>
                </c:pt>
                <c:pt idx="5634">
                  <c:v>3.0000000000000001E-5</c:v>
                </c:pt>
                <c:pt idx="5635">
                  <c:v>3.0000000000000001E-5</c:v>
                </c:pt>
                <c:pt idx="5636">
                  <c:v>3.0000000000000001E-5</c:v>
                </c:pt>
                <c:pt idx="5637">
                  <c:v>3.0000000000000001E-5</c:v>
                </c:pt>
                <c:pt idx="5638">
                  <c:v>3.0000000000000001E-5</c:v>
                </c:pt>
                <c:pt idx="5639">
                  <c:v>3.0000000000000001E-5</c:v>
                </c:pt>
                <c:pt idx="5640">
                  <c:v>3.0000000000000001E-5</c:v>
                </c:pt>
                <c:pt idx="5641">
                  <c:v>3.0000000000000001E-5</c:v>
                </c:pt>
                <c:pt idx="5642">
                  <c:v>3.0000000000000001E-5</c:v>
                </c:pt>
                <c:pt idx="5643">
                  <c:v>3.0000000000000001E-5</c:v>
                </c:pt>
                <c:pt idx="5644">
                  <c:v>3.0000000000000001E-5</c:v>
                </c:pt>
                <c:pt idx="5645">
                  <c:v>3.0000000000000001E-5</c:v>
                </c:pt>
                <c:pt idx="5646">
                  <c:v>3.0000000000000001E-5</c:v>
                </c:pt>
                <c:pt idx="5647">
                  <c:v>3.0000000000000001E-5</c:v>
                </c:pt>
                <c:pt idx="5648">
                  <c:v>3.0000000000000001E-5</c:v>
                </c:pt>
                <c:pt idx="5649">
                  <c:v>3.0000000000000001E-5</c:v>
                </c:pt>
                <c:pt idx="5650">
                  <c:v>3.1000000000000001E-5</c:v>
                </c:pt>
                <c:pt idx="5651">
                  <c:v>3.1000000000000001E-5</c:v>
                </c:pt>
                <c:pt idx="5652">
                  <c:v>3.1000000000000001E-5</c:v>
                </c:pt>
                <c:pt idx="5653">
                  <c:v>3.1000000000000001E-5</c:v>
                </c:pt>
                <c:pt idx="5654">
                  <c:v>3.1000000000000001E-5</c:v>
                </c:pt>
                <c:pt idx="5655">
                  <c:v>3.1000000000000001E-5</c:v>
                </c:pt>
                <c:pt idx="5656">
                  <c:v>3.1000000000000001E-5</c:v>
                </c:pt>
                <c:pt idx="5657">
                  <c:v>3.1000000000000001E-5</c:v>
                </c:pt>
                <c:pt idx="5658">
                  <c:v>3.1000000000000001E-5</c:v>
                </c:pt>
                <c:pt idx="5659">
                  <c:v>3.1000000000000001E-5</c:v>
                </c:pt>
                <c:pt idx="5660">
                  <c:v>3.1000000000000001E-5</c:v>
                </c:pt>
                <c:pt idx="5661">
                  <c:v>3.1000000000000001E-5</c:v>
                </c:pt>
                <c:pt idx="5662">
                  <c:v>3.1000000000000001E-5</c:v>
                </c:pt>
                <c:pt idx="5663">
                  <c:v>3.1000000000000001E-5</c:v>
                </c:pt>
                <c:pt idx="5664">
                  <c:v>3.1000000000000001E-5</c:v>
                </c:pt>
                <c:pt idx="5665">
                  <c:v>3.1000000000000001E-5</c:v>
                </c:pt>
                <c:pt idx="5666">
                  <c:v>3.1000000000000001E-5</c:v>
                </c:pt>
                <c:pt idx="5667">
                  <c:v>3.1000000000000001E-5</c:v>
                </c:pt>
                <c:pt idx="5668">
                  <c:v>3.1000000000000001E-5</c:v>
                </c:pt>
                <c:pt idx="5669">
                  <c:v>3.1000000000000001E-5</c:v>
                </c:pt>
                <c:pt idx="5670">
                  <c:v>3.1000000000000001E-5</c:v>
                </c:pt>
                <c:pt idx="5671">
                  <c:v>3.1000000000000001E-5</c:v>
                </c:pt>
                <c:pt idx="5672">
                  <c:v>3.1000000000000001E-5</c:v>
                </c:pt>
                <c:pt idx="5673">
                  <c:v>3.1000000000000001E-5</c:v>
                </c:pt>
                <c:pt idx="5674">
                  <c:v>3.1000000000000001E-5</c:v>
                </c:pt>
                <c:pt idx="5675">
                  <c:v>3.1999999999999999E-5</c:v>
                </c:pt>
                <c:pt idx="5676">
                  <c:v>3.1999999999999999E-5</c:v>
                </c:pt>
                <c:pt idx="5677">
                  <c:v>3.1999999999999999E-5</c:v>
                </c:pt>
                <c:pt idx="5678">
                  <c:v>3.1999999999999999E-5</c:v>
                </c:pt>
                <c:pt idx="5679">
                  <c:v>3.1999999999999999E-5</c:v>
                </c:pt>
                <c:pt idx="5680">
                  <c:v>3.1999999999999999E-5</c:v>
                </c:pt>
                <c:pt idx="5681">
                  <c:v>3.1999999999999999E-5</c:v>
                </c:pt>
                <c:pt idx="5682">
                  <c:v>3.1999999999999999E-5</c:v>
                </c:pt>
                <c:pt idx="5683">
                  <c:v>3.1999999999999999E-5</c:v>
                </c:pt>
                <c:pt idx="5684">
                  <c:v>3.1999999999999999E-5</c:v>
                </c:pt>
                <c:pt idx="5685">
                  <c:v>3.1999999999999999E-5</c:v>
                </c:pt>
                <c:pt idx="5686">
                  <c:v>3.1999999999999999E-5</c:v>
                </c:pt>
                <c:pt idx="5687">
                  <c:v>3.1999999999999999E-5</c:v>
                </c:pt>
                <c:pt idx="5688">
                  <c:v>3.1999999999999999E-5</c:v>
                </c:pt>
                <c:pt idx="5689">
                  <c:v>3.1999999999999999E-5</c:v>
                </c:pt>
                <c:pt idx="5690">
                  <c:v>3.1999999999999999E-5</c:v>
                </c:pt>
                <c:pt idx="5691">
                  <c:v>3.1999999999999999E-5</c:v>
                </c:pt>
                <c:pt idx="5692">
                  <c:v>3.1999999999999999E-5</c:v>
                </c:pt>
                <c:pt idx="5693">
                  <c:v>3.1999999999999999E-5</c:v>
                </c:pt>
                <c:pt idx="5694">
                  <c:v>3.1999999999999999E-5</c:v>
                </c:pt>
                <c:pt idx="5695">
                  <c:v>3.1999999999999999E-5</c:v>
                </c:pt>
                <c:pt idx="5696">
                  <c:v>3.1999999999999999E-5</c:v>
                </c:pt>
                <c:pt idx="5697">
                  <c:v>3.1999999999999999E-5</c:v>
                </c:pt>
                <c:pt idx="5698">
                  <c:v>3.1999999999999999E-5</c:v>
                </c:pt>
                <c:pt idx="5699">
                  <c:v>3.1999999999999999E-5</c:v>
                </c:pt>
                <c:pt idx="5700">
                  <c:v>3.3000000000000003E-5</c:v>
                </c:pt>
                <c:pt idx="5701">
                  <c:v>3.3000000000000003E-5</c:v>
                </c:pt>
                <c:pt idx="5702">
                  <c:v>3.3000000000000003E-5</c:v>
                </c:pt>
                <c:pt idx="5703">
                  <c:v>3.3000000000000003E-5</c:v>
                </c:pt>
                <c:pt idx="5704">
                  <c:v>3.3000000000000003E-5</c:v>
                </c:pt>
                <c:pt idx="5705">
                  <c:v>3.3000000000000003E-5</c:v>
                </c:pt>
                <c:pt idx="5706">
                  <c:v>3.3000000000000003E-5</c:v>
                </c:pt>
                <c:pt idx="5707">
                  <c:v>3.3000000000000003E-5</c:v>
                </c:pt>
                <c:pt idx="5708">
                  <c:v>3.3000000000000003E-5</c:v>
                </c:pt>
                <c:pt idx="5709">
                  <c:v>3.3000000000000003E-5</c:v>
                </c:pt>
                <c:pt idx="5710">
                  <c:v>3.3000000000000003E-5</c:v>
                </c:pt>
                <c:pt idx="5711">
                  <c:v>3.3000000000000003E-5</c:v>
                </c:pt>
                <c:pt idx="5712">
                  <c:v>3.3000000000000003E-5</c:v>
                </c:pt>
                <c:pt idx="5713">
                  <c:v>3.3000000000000003E-5</c:v>
                </c:pt>
                <c:pt idx="5714">
                  <c:v>3.3000000000000003E-5</c:v>
                </c:pt>
                <c:pt idx="5715">
                  <c:v>3.3000000000000003E-5</c:v>
                </c:pt>
                <c:pt idx="5716">
                  <c:v>3.3000000000000003E-5</c:v>
                </c:pt>
                <c:pt idx="5717">
                  <c:v>3.3000000000000003E-5</c:v>
                </c:pt>
                <c:pt idx="5718">
                  <c:v>3.3000000000000003E-5</c:v>
                </c:pt>
                <c:pt idx="5719">
                  <c:v>3.3000000000000003E-5</c:v>
                </c:pt>
                <c:pt idx="5720">
                  <c:v>3.3000000000000003E-5</c:v>
                </c:pt>
                <c:pt idx="5721">
                  <c:v>3.3000000000000003E-5</c:v>
                </c:pt>
                <c:pt idx="5722">
                  <c:v>3.3000000000000003E-5</c:v>
                </c:pt>
                <c:pt idx="5723">
                  <c:v>3.3000000000000003E-5</c:v>
                </c:pt>
                <c:pt idx="5724">
                  <c:v>3.3000000000000003E-5</c:v>
                </c:pt>
                <c:pt idx="5725">
                  <c:v>3.4E-5</c:v>
                </c:pt>
                <c:pt idx="5726">
                  <c:v>3.4E-5</c:v>
                </c:pt>
                <c:pt idx="5727">
                  <c:v>3.4E-5</c:v>
                </c:pt>
                <c:pt idx="5728">
                  <c:v>3.4E-5</c:v>
                </c:pt>
                <c:pt idx="5729">
                  <c:v>3.4E-5</c:v>
                </c:pt>
                <c:pt idx="5730">
                  <c:v>3.4E-5</c:v>
                </c:pt>
                <c:pt idx="5731">
                  <c:v>3.4E-5</c:v>
                </c:pt>
                <c:pt idx="5732">
                  <c:v>3.4E-5</c:v>
                </c:pt>
                <c:pt idx="5733">
                  <c:v>3.4E-5</c:v>
                </c:pt>
                <c:pt idx="5734">
                  <c:v>3.4E-5</c:v>
                </c:pt>
                <c:pt idx="5735">
                  <c:v>3.4E-5</c:v>
                </c:pt>
                <c:pt idx="5736">
                  <c:v>3.4E-5</c:v>
                </c:pt>
                <c:pt idx="5737">
                  <c:v>3.4E-5</c:v>
                </c:pt>
                <c:pt idx="5738">
                  <c:v>3.4E-5</c:v>
                </c:pt>
                <c:pt idx="5739">
                  <c:v>3.4E-5</c:v>
                </c:pt>
                <c:pt idx="5740">
                  <c:v>3.4E-5</c:v>
                </c:pt>
                <c:pt idx="5741">
                  <c:v>3.4E-5</c:v>
                </c:pt>
                <c:pt idx="5742">
                  <c:v>3.4E-5</c:v>
                </c:pt>
                <c:pt idx="5743">
                  <c:v>3.4E-5</c:v>
                </c:pt>
                <c:pt idx="5744">
                  <c:v>3.4E-5</c:v>
                </c:pt>
                <c:pt idx="5745">
                  <c:v>3.4E-5</c:v>
                </c:pt>
                <c:pt idx="5746">
                  <c:v>3.4E-5</c:v>
                </c:pt>
                <c:pt idx="5747">
                  <c:v>3.4E-5</c:v>
                </c:pt>
                <c:pt idx="5748">
                  <c:v>3.4E-5</c:v>
                </c:pt>
                <c:pt idx="5749">
                  <c:v>3.4E-5</c:v>
                </c:pt>
                <c:pt idx="5750">
                  <c:v>3.4999999999999997E-5</c:v>
                </c:pt>
                <c:pt idx="5751">
                  <c:v>3.4999999999999997E-5</c:v>
                </c:pt>
                <c:pt idx="5752">
                  <c:v>3.4999999999999997E-5</c:v>
                </c:pt>
                <c:pt idx="5753">
                  <c:v>3.4999999999999997E-5</c:v>
                </c:pt>
                <c:pt idx="5754">
                  <c:v>3.4999999999999997E-5</c:v>
                </c:pt>
                <c:pt idx="5755">
                  <c:v>3.4999999999999997E-5</c:v>
                </c:pt>
                <c:pt idx="5756">
                  <c:v>3.4999999999999997E-5</c:v>
                </c:pt>
                <c:pt idx="5757">
                  <c:v>3.4999999999999997E-5</c:v>
                </c:pt>
                <c:pt idx="5758">
                  <c:v>3.4999999999999997E-5</c:v>
                </c:pt>
                <c:pt idx="5759">
                  <c:v>3.4999999999999997E-5</c:v>
                </c:pt>
                <c:pt idx="5760">
                  <c:v>3.4999999999999997E-5</c:v>
                </c:pt>
                <c:pt idx="5761">
                  <c:v>3.4999999999999997E-5</c:v>
                </c:pt>
                <c:pt idx="5762">
                  <c:v>3.4999999999999997E-5</c:v>
                </c:pt>
                <c:pt idx="5763">
                  <c:v>3.4999999999999997E-5</c:v>
                </c:pt>
                <c:pt idx="5764">
                  <c:v>3.4999999999999997E-5</c:v>
                </c:pt>
                <c:pt idx="5765">
                  <c:v>3.4999999999999997E-5</c:v>
                </c:pt>
                <c:pt idx="5766">
                  <c:v>3.4999999999999997E-5</c:v>
                </c:pt>
                <c:pt idx="5767">
                  <c:v>3.4999999999999997E-5</c:v>
                </c:pt>
                <c:pt idx="5768">
                  <c:v>3.4999999999999997E-5</c:v>
                </c:pt>
                <c:pt idx="5769">
                  <c:v>3.4999999999999997E-5</c:v>
                </c:pt>
                <c:pt idx="5770">
                  <c:v>3.4999999999999997E-5</c:v>
                </c:pt>
                <c:pt idx="5771">
                  <c:v>3.4999999999999997E-5</c:v>
                </c:pt>
                <c:pt idx="5772">
                  <c:v>3.4999999999999997E-5</c:v>
                </c:pt>
                <c:pt idx="5773">
                  <c:v>3.4999999999999997E-5</c:v>
                </c:pt>
                <c:pt idx="5774">
                  <c:v>3.4999999999999997E-5</c:v>
                </c:pt>
                <c:pt idx="5775">
                  <c:v>3.6000000000000001E-5</c:v>
                </c:pt>
                <c:pt idx="5776">
                  <c:v>3.6000000000000001E-5</c:v>
                </c:pt>
                <c:pt idx="5777">
                  <c:v>3.6000000000000001E-5</c:v>
                </c:pt>
                <c:pt idx="5778">
                  <c:v>3.6000000000000001E-5</c:v>
                </c:pt>
                <c:pt idx="5779">
                  <c:v>3.6000000000000001E-5</c:v>
                </c:pt>
                <c:pt idx="5780">
                  <c:v>3.6000000000000001E-5</c:v>
                </c:pt>
                <c:pt idx="5781">
                  <c:v>3.6000000000000001E-5</c:v>
                </c:pt>
                <c:pt idx="5782">
                  <c:v>3.6000000000000001E-5</c:v>
                </c:pt>
                <c:pt idx="5783">
                  <c:v>3.6000000000000001E-5</c:v>
                </c:pt>
                <c:pt idx="5784">
                  <c:v>3.6000000000000001E-5</c:v>
                </c:pt>
                <c:pt idx="5785">
                  <c:v>3.6000000000000001E-5</c:v>
                </c:pt>
                <c:pt idx="5786">
                  <c:v>3.6000000000000001E-5</c:v>
                </c:pt>
                <c:pt idx="5787">
                  <c:v>3.6000000000000001E-5</c:v>
                </c:pt>
                <c:pt idx="5788">
                  <c:v>3.6000000000000001E-5</c:v>
                </c:pt>
                <c:pt idx="5789">
                  <c:v>3.6000000000000001E-5</c:v>
                </c:pt>
                <c:pt idx="5790">
                  <c:v>3.6000000000000001E-5</c:v>
                </c:pt>
                <c:pt idx="5791">
                  <c:v>3.6000000000000001E-5</c:v>
                </c:pt>
                <c:pt idx="5792">
                  <c:v>3.6000000000000001E-5</c:v>
                </c:pt>
                <c:pt idx="5793">
                  <c:v>3.6000000000000001E-5</c:v>
                </c:pt>
                <c:pt idx="5794">
                  <c:v>3.6000000000000001E-5</c:v>
                </c:pt>
                <c:pt idx="5795">
                  <c:v>3.6000000000000001E-5</c:v>
                </c:pt>
                <c:pt idx="5796">
                  <c:v>3.6000000000000001E-5</c:v>
                </c:pt>
                <c:pt idx="5797">
                  <c:v>3.6000000000000001E-5</c:v>
                </c:pt>
                <c:pt idx="5798">
                  <c:v>3.6000000000000001E-5</c:v>
                </c:pt>
                <c:pt idx="5799">
                  <c:v>3.6000000000000001E-5</c:v>
                </c:pt>
                <c:pt idx="5800">
                  <c:v>3.6999999999999998E-5</c:v>
                </c:pt>
                <c:pt idx="5801">
                  <c:v>3.6999999999999998E-5</c:v>
                </c:pt>
                <c:pt idx="5802">
                  <c:v>3.6999999999999998E-5</c:v>
                </c:pt>
                <c:pt idx="5803">
                  <c:v>3.6999999999999998E-5</c:v>
                </c:pt>
                <c:pt idx="5804">
                  <c:v>3.6999999999999998E-5</c:v>
                </c:pt>
                <c:pt idx="5805">
                  <c:v>3.6999999999999998E-5</c:v>
                </c:pt>
                <c:pt idx="5806">
                  <c:v>3.6999999999999998E-5</c:v>
                </c:pt>
                <c:pt idx="5807">
                  <c:v>3.6999999999999998E-5</c:v>
                </c:pt>
                <c:pt idx="5808">
                  <c:v>3.6999999999999998E-5</c:v>
                </c:pt>
                <c:pt idx="5809">
                  <c:v>3.6999999999999998E-5</c:v>
                </c:pt>
                <c:pt idx="5810">
                  <c:v>3.6999999999999998E-5</c:v>
                </c:pt>
                <c:pt idx="5811">
                  <c:v>3.6999999999999998E-5</c:v>
                </c:pt>
                <c:pt idx="5812">
                  <c:v>3.6999999999999998E-5</c:v>
                </c:pt>
                <c:pt idx="5813">
                  <c:v>3.6999999999999998E-5</c:v>
                </c:pt>
                <c:pt idx="5814">
                  <c:v>3.6999999999999998E-5</c:v>
                </c:pt>
                <c:pt idx="5815">
                  <c:v>3.6999999999999998E-5</c:v>
                </c:pt>
                <c:pt idx="5816">
                  <c:v>3.6999999999999998E-5</c:v>
                </c:pt>
                <c:pt idx="5817">
                  <c:v>3.6999999999999998E-5</c:v>
                </c:pt>
                <c:pt idx="5818">
                  <c:v>3.6999999999999998E-5</c:v>
                </c:pt>
                <c:pt idx="5819">
                  <c:v>3.6999999999999998E-5</c:v>
                </c:pt>
                <c:pt idx="5820">
                  <c:v>3.6999999999999998E-5</c:v>
                </c:pt>
                <c:pt idx="5821">
                  <c:v>3.6999999999999998E-5</c:v>
                </c:pt>
                <c:pt idx="5822">
                  <c:v>3.6999999999999998E-5</c:v>
                </c:pt>
                <c:pt idx="5823">
                  <c:v>3.6999999999999998E-5</c:v>
                </c:pt>
                <c:pt idx="5824">
                  <c:v>3.6999999999999998E-5</c:v>
                </c:pt>
                <c:pt idx="5825">
                  <c:v>3.8000000000000002E-5</c:v>
                </c:pt>
                <c:pt idx="5826">
                  <c:v>3.8000000000000002E-5</c:v>
                </c:pt>
                <c:pt idx="5827">
                  <c:v>3.8000000000000002E-5</c:v>
                </c:pt>
                <c:pt idx="5828">
                  <c:v>3.8000000000000002E-5</c:v>
                </c:pt>
                <c:pt idx="5829">
                  <c:v>3.8000000000000002E-5</c:v>
                </c:pt>
                <c:pt idx="5830">
                  <c:v>3.8000000000000002E-5</c:v>
                </c:pt>
                <c:pt idx="5831">
                  <c:v>3.8000000000000002E-5</c:v>
                </c:pt>
                <c:pt idx="5832">
                  <c:v>3.8000000000000002E-5</c:v>
                </c:pt>
                <c:pt idx="5833">
                  <c:v>3.8000000000000002E-5</c:v>
                </c:pt>
                <c:pt idx="5834">
                  <c:v>3.8000000000000002E-5</c:v>
                </c:pt>
                <c:pt idx="5835">
                  <c:v>3.8000000000000002E-5</c:v>
                </c:pt>
                <c:pt idx="5836">
                  <c:v>3.8000000000000002E-5</c:v>
                </c:pt>
                <c:pt idx="5837">
                  <c:v>3.8000000000000002E-5</c:v>
                </c:pt>
                <c:pt idx="5838">
                  <c:v>3.8000000000000002E-5</c:v>
                </c:pt>
                <c:pt idx="5839">
                  <c:v>3.8000000000000002E-5</c:v>
                </c:pt>
                <c:pt idx="5840">
                  <c:v>3.8000000000000002E-5</c:v>
                </c:pt>
                <c:pt idx="5841">
                  <c:v>3.8000000000000002E-5</c:v>
                </c:pt>
                <c:pt idx="5842">
                  <c:v>3.8000000000000002E-5</c:v>
                </c:pt>
                <c:pt idx="5843">
                  <c:v>3.8000000000000002E-5</c:v>
                </c:pt>
                <c:pt idx="5844">
                  <c:v>3.8000000000000002E-5</c:v>
                </c:pt>
                <c:pt idx="5845">
                  <c:v>3.8000000000000002E-5</c:v>
                </c:pt>
                <c:pt idx="5846">
                  <c:v>3.8000000000000002E-5</c:v>
                </c:pt>
                <c:pt idx="5847">
                  <c:v>3.8000000000000002E-5</c:v>
                </c:pt>
                <c:pt idx="5848">
                  <c:v>3.8000000000000002E-5</c:v>
                </c:pt>
                <c:pt idx="5849">
                  <c:v>3.8000000000000002E-5</c:v>
                </c:pt>
                <c:pt idx="5850">
                  <c:v>3.8999999999999999E-5</c:v>
                </c:pt>
                <c:pt idx="5851">
                  <c:v>3.8999999999999999E-5</c:v>
                </c:pt>
                <c:pt idx="5852">
                  <c:v>3.8999999999999999E-5</c:v>
                </c:pt>
                <c:pt idx="5853">
                  <c:v>3.8999999999999999E-5</c:v>
                </c:pt>
                <c:pt idx="5854">
                  <c:v>3.8999999999999999E-5</c:v>
                </c:pt>
                <c:pt idx="5855">
                  <c:v>3.8999999999999999E-5</c:v>
                </c:pt>
                <c:pt idx="5856">
                  <c:v>3.8999999999999999E-5</c:v>
                </c:pt>
                <c:pt idx="5857">
                  <c:v>3.8999999999999999E-5</c:v>
                </c:pt>
                <c:pt idx="5858">
                  <c:v>3.8999999999999999E-5</c:v>
                </c:pt>
                <c:pt idx="5859">
                  <c:v>3.8999999999999999E-5</c:v>
                </c:pt>
                <c:pt idx="5860">
                  <c:v>3.8999999999999999E-5</c:v>
                </c:pt>
                <c:pt idx="5861">
                  <c:v>3.8999999999999999E-5</c:v>
                </c:pt>
                <c:pt idx="5862">
                  <c:v>3.8999999999999999E-5</c:v>
                </c:pt>
                <c:pt idx="5863">
                  <c:v>3.8999999999999999E-5</c:v>
                </c:pt>
                <c:pt idx="5864">
                  <c:v>3.8999999999999999E-5</c:v>
                </c:pt>
                <c:pt idx="5865">
                  <c:v>3.8999999999999999E-5</c:v>
                </c:pt>
                <c:pt idx="5866">
                  <c:v>3.8999999999999999E-5</c:v>
                </c:pt>
                <c:pt idx="5867">
                  <c:v>3.8999999999999999E-5</c:v>
                </c:pt>
                <c:pt idx="5868">
                  <c:v>3.8999999999999999E-5</c:v>
                </c:pt>
                <c:pt idx="5869">
                  <c:v>3.8999999999999999E-5</c:v>
                </c:pt>
                <c:pt idx="5870">
                  <c:v>3.8999999999999999E-5</c:v>
                </c:pt>
                <c:pt idx="5871">
                  <c:v>3.8999999999999999E-5</c:v>
                </c:pt>
                <c:pt idx="5872">
                  <c:v>3.8999999999999999E-5</c:v>
                </c:pt>
                <c:pt idx="5873">
                  <c:v>3.8999999999999999E-5</c:v>
                </c:pt>
                <c:pt idx="5874">
                  <c:v>3.8999999999999999E-5</c:v>
                </c:pt>
                <c:pt idx="5875">
                  <c:v>4.0000000000000003E-5</c:v>
                </c:pt>
                <c:pt idx="5876">
                  <c:v>4.0000000000000003E-5</c:v>
                </c:pt>
                <c:pt idx="5877">
                  <c:v>4.0000000000000003E-5</c:v>
                </c:pt>
                <c:pt idx="5878">
                  <c:v>4.0000000000000003E-5</c:v>
                </c:pt>
                <c:pt idx="5879">
                  <c:v>4.0000000000000003E-5</c:v>
                </c:pt>
                <c:pt idx="5880">
                  <c:v>4.0000000000000003E-5</c:v>
                </c:pt>
                <c:pt idx="5881">
                  <c:v>4.0000000000000003E-5</c:v>
                </c:pt>
                <c:pt idx="5882">
                  <c:v>4.0000000000000003E-5</c:v>
                </c:pt>
                <c:pt idx="5883">
                  <c:v>4.0000000000000003E-5</c:v>
                </c:pt>
                <c:pt idx="5884">
                  <c:v>4.0000000000000003E-5</c:v>
                </c:pt>
                <c:pt idx="5885">
                  <c:v>4.0000000000000003E-5</c:v>
                </c:pt>
                <c:pt idx="5886">
                  <c:v>4.0000000000000003E-5</c:v>
                </c:pt>
                <c:pt idx="5887">
                  <c:v>4.0000000000000003E-5</c:v>
                </c:pt>
                <c:pt idx="5888">
                  <c:v>4.0000000000000003E-5</c:v>
                </c:pt>
                <c:pt idx="5889">
                  <c:v>4.0000000000000003E-5</c:v>
                </c:pt>
                <c:pt idx="5890">
                  <c:v>4.0000000000000003E-5</c:v>
                </c:pt>
                <c:pt idx="5891">
                  <c:v>4.0000000000000003E-5</c:v>
                </c:pt>
                <c:pt idx="5892">
                  <c:v>4.0000000000000003E-5</c:v>
                </c:pt>
                <c:pt idx="5893">
                  <c:v>4.0000000000000003E-5</c:v>
                </c:pt>
                <c:pt idx="5894">
                  <c:v>4.0000000000000003E-5</c:v>
                </c:pt>
                <c:pt idx="5895">
                  <c:v>4.0000000000000003E-5</c:v>
                </c:pt>
                <c:pt idx="5896">
                  <c:v>4.0000000000000003E-5</c:v>
                </c:pt>
                <c:pt idx="5897">
                  <c:v>4.0000000000000003E-5</c:v>
                </c:pt>
                <c:pt idx="5898">
                  <c:v>4.0000000000000003E-5</c:v>
                </c:pt>
                <c:pt idx="5899">
                  <c:v>4.0000000000000003E-5</c:v>
                </c:pt>
                <c:pt idx="5900">
                  <c:v>4.1E-5</c:v>
                </c:pt>
                <c:pt idx="5901">
                  <c:v>4.1E-5</c:v>
                </c:pt>
                <c:pt idx="5902">
                  <c:v>4.1E-5</c:v>
                </c:pt>
                <c:pt idx="5903">
                  <c:v>4.1E-5</c:v>
                </c:pt>
                <c:pt idx="5904">
                  <c:v>4.1E-5</c:v>
                </c:pt>
                <c:pt idx="5905">
                  <c:v>4.1E-5</c:v>
                </c:pt>
                <c:pt idx="5906">
                  <c:v>4.1E-5</c:v>
                </c:pt>
                <c:pt idx="5907">
                  <c:v>4.1E-5</c:v>
                </c:pt>
                <c:pt idx="5908">
                  <c:v>4.1E-5</c:v>
                </c:pt>
                <c:pt idx="5909">
                  <c:v>4.1E-5</c:v>
                </c:pt>
                <c:pt idx="5910">
                  <c:v>4.1E-5</c:v>
                </c:pt>
                <c:pt idx="5911">
                  <c:v>4.1E-5</c:v>
                </c:pt>
                <c:pt idx="5912">
                  <c:v>4.1E-5</c:v>
                </c:pt>
                <c:pt idx="5913">
                  <c:v>4.1E-5</c:v>
                </c:pt>
                <c:pt idx="5914">
                  <c:v>4.1E-5</c:v>
                </c:pt>
                <c:pt idx="5915">
                  <c:v>4.1E-5</c:v>
                </c:pt>
                <c:pt idx="5916">
                  <c:v>4.1E-5</c:v>
                </c:pt>
                <c:pt idx="5917">
                  <c:v>4.1E-5</c:v>
                </c:pt>
                <c:pt idx="5918">
                  <c:v>4.1E-5</c:v>
                </c:pt>
                <c:pt idx="5919">
                  <c:v>4.1E-5</c:v>
                </c:pt>
                <c:pt idx="5920">
                  <c:v>4.1E-5</c:v>
                </c:pt>
                <c:pt idx="5921">
                  <c:v>4.1E-5</c:v>
                </c:pt>
                <c:pt idx="5922">
                  <c:v>4.1E-5</c:v>
                </c:pt>
                <c:pt idx="5923">
                  <c:v>4.1E-5</c:v>
                </c:pt>
                <c:pt idx="5924">
                  <c:v>4.1E-5</c:v>
                </c:pt>
                <c:pt idx="5925">
                  <c:v>4.1999999999999998E-5</c:v>
                </c:pt>
                <c:pt idx="5926">
                  <c:v>4.1999999999999998E-5</c:v>
                </c:pt>
                <c:pt idx="5927">
                  <c:v>4.1999999999999998E-5</c:v>
                </c:pt>
                <c:pt idx="5928">
                  <c:v>4.1999999999999998E-5</c:v>
                </c:pt>
                <c:pt idx="5929">
                  <c:v>4.1999999999999998E-5</c:v>
                </c:pt>
                <c:pt idx="5930">
                  <c:v>4.1999999999999998E-5</c:v>
                </c:pt>
                <c:pt idx="5931">
                  <c:v>4.1999999999999998E-5</c:v>
                </c:pt>
                <c:pt idx="5932">
                  <c:v>4.1999999999999998E-5</c:v>
                </c:pt>
                <c:pt idx="5933">
                  <c:v>4.1999999999999998E-5</c:v>
                </c:pt>
                <c:pt idx="5934">
                  <c:v>4.1999999999999998E-5</c:v>
                </c:pt>
                <c:pt idx="5935">
                  <c:v>4.1999999999999998E-5</c:v>
                </c:pt>
                <c:pt idx="5936">
                  <c:v>4.1999999999999998E-5</c:v>
                </c:pt>
                <c:pt idx="5937">
                  <c:v>4.1999999999999998E-5</c:v>
                </c:pt>
                <c:pt idx="5938">
                  <c:v>4.1999999999999998E-5</c:v>
                </c:pt>
                <c:pt idx="5939">
                  <c:v>4.1999999999999998E-5</c:v>
                </c:pt>
                <c:pt idx="5940">
                  <c:v>4.1999999999999998E-5</c:v>
                </c:pt>
                <c:pt idx="5941">
                  <c:v>4.1999999999999998E-5</c:v>
                </c:pt>
                <c:pt idx="5942">
                  <c:v>4.1999999999999998E-5</c:v>
                </c:pt>
                <c:pt idx="5943">
                  <c:v>4.1999999999999998E-5</c:v>
                </c:pt>
                <c:pt idx="5944">
                  <c:v>4.1999999999999998E-5</c:v>
                </c:pt>
                <c:pt idx="5945">
                  <c:v>4.1999999999999998E-5</c:v>
                </c:pt>
                <c:pt idx="5946">
                  <c:v>4.1999999999999998E-5</c:v>
                </c:pt>
                <c:pt idx="5947">
                  <c:v>4.1999999999999998E-5</c:v>
                </c:pt>
                <c:pt idx="5948">
                  <c:v>4.1999999999999998E-5</c:v>
                </c:pt>
                <c:pt idx="5949">
                  <c:v>4.1999999999999998E-5</c:v>
                </c:pt>
                <c:pt idx="5950">
                  <c:v>4.3000000000000002E-5</c:v>
                </c:pt>
                <c:pt idx="5951">
                  <c:v>4.3000000000000002E-5</c:v>
                </c:pt>
                <c:pt idx="5952">
                  <c:v>4.3000000000000002E-5</c:v>
                </c:pt>
                <c:pt idx="5953">
                  <c:v>4.3000000000000002E-5</c:v>
                </c:pt>
                <c:pt idx="5954">
                  <c:v>4.3000000000000002E-5</c:v>
                </c:pt>
                <c:pt idx="5955">
                  <c:v>4.3000000000000002E-5</c:v>
                </c:pt>
                <c:pt idx="5956">
                  <c:v>4.3000000000000002E-5</c:v>
                </c:pt>
                <c:pt idx="5957">
                  <c:v>4.3000000000000002E-5</c:v>
                </c:pt>
                <c:pt idx="5958">
                  <c:v>4.3000000000000002E-5</c:v>
                </c:pt>
                <c:pt idx="5959">
                  <c:v>4.3000000000000002E-5</c:v>
                </c:pt>
                <c:pt idx="5960">
                  <c:v>4.3000000000000002E-5</c:v>
                </c:pt>
                <c:pt idx="5961">
                  <c:v>4.3000000000000002E-5</c:v>
                </c:pt>
                <c:pt idx="5962">
                  <c:v>4.3000000000000002E-5</c:v>
                </c:pt>
                <c:pt idx="5963">
                  <c:v>4.3000000000000002E-5</c:v>
                </c:pt>
                <c:pt idx="5964">
                  <c:v>4.3000000000000002E-5</c:v>
                </c:pt>
                <c:pt idx="5965">
                  <c:v>4.3000000000000002E-5</c:v>
                </c:pt>
                <c:pt idx="5966">
                  <c:v>4.3000000000000002E-5</c:v>
                </c:pt>
                <c:pt idx="5967">
                  <c:v>4.3000000000000002E-5</c:v>
                </c:pt>
                <c:pt idx="5968">
                  <c:v>4.3000000000000002E-5</c:v>
                </c:pt>
                <c:pt idx="5969">
                  <c:v>4.3000000000000002E-5</c:v>
                </c:pt>
                <c:pt idx="5970">
                  <c:v>4.3000000000000002E-5</c:v>
                </c:pt>
                <c:pt idx="5971">
                  <c:v>4.3000000000000002E-5</c:v>
                </c:pt>
                <c:pt idx="5972">
                  <c:v>4.3000000000000002E-5</c:v>
                </c:pt>
                <c:pt idx="5973">
                  <c:v>4.3000000000000002E-5</c:v>
                </c:pt>
                <c:pt idx="5974">
                  <c:v>4.3000000000000002E-5</c:v>
                </c:pt>
                <c:pt idx="5975">
                  <c:v>4.3999999999999999E-5</c:v>
                </c:pt>
                <c:pt idx="5976">
                  <c:v>4.3999999999999999E-5</c:v>
                </c:pt>
                <c:pt idx="5977">
                  <c:v>4.3999999999999999E-5</c:v>
                </c:pt>
                <c:pt idx="5978">
                  <c:v>4.3999999999999999E-5</c:v>
                </c:pt>
                <c:pt idx="5979">
                  <c:v>4.3999999999999999E-5</c:v>
                </c:pt>
                <c:pt idx="5980">
                  <c:v>4.3999999999999999E-5</c:v>
                </c:pt>
                <c:pt idx="5981">
                  <c:v>4.3999999999999999E-5</c:v>
                </c:pt>
                <c:pt idx="5982">
                  <c:v>4.3999999999999999E-5</c:v>
                </c:pt>
                <c:pt idx="5983">
                  <c:v>4.3999999999999999E-5</c:v>
                </c:pt>
                <c:pt idx="5984">
                  <c:v>4.3999999999999999E-5</c:v>
                </c:pt>
                <c:pt idx="5985">
                  <c:v>4.3999999999999999E-5</c:v>
                </c:pt>
                <c:pt idx="5986">
                  <c:v>4.3999999999999999E-5</c:v>
                </c:pt>
                <c:pt idx="5987">
                  <c:v>4.3999999999999999E-5</c:v>
                </c:pt>
                <c:pt idx="5988">
                  <c:v>4.3999999999999999E-5</c:v>
                </c:pt>
                <c:pt idx="5989">
                  <c:v>4.3999999999999999E-5</c:v>
                </c:pt>
                <c:pt idx="5990">
                  <c:v>4.3999999999999999E-5</c:v>
                </c:pt>
                <c:pt idx="5991">
                  <c:v>4.3999999999999999E-5</c:v>
                </c:pt>
                <c:pt idx="5992">
                  <c:v>4.3999999999999999E-5</c:v>
                </c:pt>
                <c:pt idx="5993">
                  <c:v>4.3999999999999999E-5</c:v>
                </c:pt>
                <c:pt idx="5994">
                  <c:v>4.3999999999999999E-5</c:v>
                </c:pt>
                <c:pt idx="5995">
                  <c:v>4.3999999999999999E-5</c:v>
                </c:pt>
                <c:pt idx="5996">
                  <c:v>4.3999999999999999E-5</c:v>
                </c:pt>
                <c:pt idx="5997">
                  <c:v>4.3999999999999999E-5</c:v>
                </c:pt>
                <c:pt idx="5998">
                  <c:v>4.3999999999999999E-5</c:v>
                </c:pt>
                <c:pt idx="5999">
                  <c:v>4.3999999999999999E-5</c:v>
                </c:pt>
                <c:pt idx="6000">
                  <c:v>4.5000000000000003E-5</c:v>
                </c:pt>
                <c:pt idx="6001">
                  <c:v>4.5000000000000003E-5</c:v>
                </c:pt>
                <c:pt idx="6002">
                  <c:v>4.5000000000000003E-5</c:v>
                </c:pt>
                <c:pt idx="6003">
                  <c:v>4.5000000000000003E-5</c:v>
                </c:pt>
                <c:pt idx="6004">
                  <c:v>4.5000000000000003E-5</c:v>
                </c:pt>
                <c:pt idx="6005">
                  <c:v>4.5000000000000003E-5</c:v>
                </c:pt>
                <c:pt idx="6006">
                  <c:v>4.5000000000000003E-5</c:v>
                </c:pt>
                <c:pt idx="6007">
                  <c:v>4.5000000000000003E-5</c:v>
                </c:pt>
                <c:pt idx="6008">
                  <c:v>4.5000000000000003E-5</c:v>
                </c:pt>
                <c:pt idx="6009">
                  <c:v>4.5000000000000003E-5</c:v>
                </c:pt>
                <c:pt idx="6010">
                  <c:v>4.5000000000000003E-5</c:v>
                </c:pt>
                <c:pt idx="6011">
                  <c:v>4.5000000000000003E-5</c:v>
                </c:pt>
                <c:pt idx="6012">
                  <c:v>4.5000000000000003E-5</c:v>
                </c:pt>
                <c:pt idx="6013">
                  <c:v>4.5000000000000003E-5</c:v>
                </c:pt>
                <c:pt idx="6014">
                  <c:v>4.5000000000000003E-5</c:v>
                </c:pt>
                <c:pt idx="6015">
                  <c:v>4.5000000000000003E-5</c:v>
                </c:pt>
                <c:pt idx="6016">
                  <c:v>4.5000000000000003E-5</c:v>
                </c:pt>
                <c:pt idx="6017">
                  <c:v>4.5000000000000003E-5</c:v>
                </c:pt>
                <c:pt idx="6018">
                  <c:v>4.5000000000000003E-5</c:v>
                </c:pt>
                <c:pt idx="6019">
                  <c:v>4.5000000000000003E-5</c:v>
                </c:pt>
                <c:pt idx="6020">
                  <c:v>4.5000000000000003E-5</c:v>
                </c:pt>
                <c:pt idx="6021">
                  <c:v>4.5000000000000003E-5</c:v>
                </c:pt>
                <c:pt idx="6022">
                  <c:v>4.5000000000000003E-5</c:v>
                </c:pt>
                <c:pt idx="6023">
                  <c:v>4.5000000000000003E-5</c:v>
                </c:pt>
                <c:pt idx="6024">
                  <c:v>4.5000000000000003E-5</c:v>
                </c:pt>
                <c:pt idx="6025">
                  <c:v>4.6E-5</c:v>
                </c:pt>
                <c:pt idx="6026">
                  <c:v>4.6E-5</c:v>
                </c:pt>
                <c:pt idx="6027">
                  <c:v>4.6E-5</c:v>
                </c:pt>
                <c:pt idx="6028">
                  <c:v>4.6E-5</c:v>
                </c:pt>
                <c:pt idx="6029">
                  <c:v>4.6E-5</c:v>
                </c:pt>
                <c:pt idx="6030">
                  <c:v>4.6E-5</c:v>
                </c:pt>
                <c:pt idx="6031">
                  <c:v>4.6E-5</c:v>
                </c:pt>
                <c:pt idx="6032">
                  <c:v>4.6E-5</c:v>
                </c:pt>
                <c:pt idx="6033">
                  <c:v>4.6E-5</c:v>
                </c:pt>
                <c:pt idx="6034">
                  <c:v>4.6E-5</c:v>
                </c:pt>
                <c:pt idx="6035">
                  <c:v>4.6E-5</c:v>
                </c:pt>
                <c:pt idx="6036">
                  <c:v>4.6E-5</c:v>
                </c:pt>
                <c:pt idx="6037">
                  <c:v>4.6E-5</c:v>
                </c:pt>
                <c:pt idx="6038">
                  <c:v>4.6E-5</c:v>
                </c:pt>
                <c:pt idx="6039">
                  <c:v>4.6E-5</c:v>
                </c:pt>
                <c:pt idx="6040">
                  <c:v>4.6E-5</c:v>
                </c:pt>
                <c:pt idx="6041">
                  <c:v>4.6E-5</c:v>
                </c:pt>
                <c:pt idx="6042">
                  <c:v>4.6E-5</c:v>
                </c:pt>
                <c:pt idx="6043">
                  <c:v>4.6E-5</c:v>
                </c:pt>
                <c:pt idx="6044">
                  <c:v>4.6E-5</c:v>
                </c:pt>
                <c:pt idx="6045">
                  <c:v>4.6E-5</c:v>
                </c:pt>
                <c:pt idx="6046">
                  <c:v>4.6E-5</c:v>
                </c:pt>
                <c:pt idx="6047">
                  <c:v>4.6E-5</c:v>
                </c:pt>
                <c:pt idx="6048">
                  <c:v>4.6E-5</c:v>
                </c:pt>
                <c:pt idx="6049">
                  <c:v>4.6E-5</c:v>
                </c:pt>
                <c:pt idx="6050">
                  <c:v>4.6999999999999997E-5</c:v>
                </c:pt>
                <c:pt idx="6051">
                  <c:v>4.6999999999999997E-5</c:v>
                </c:pt>
                <c:pt idx="6052">
                  <c:v>4.6999999999999997E-5</c:v>
                </c:pt>
                <c:pt idx="6053">
                  <c:v>4.6999999999999997E-5</c:v>
                </c:pt>
                <c:pt idx="6054">
                  <c:v>4.6999999999999997E-5</c:v>
                </c:pt>
                <c:pt idx="6055">
                  <c:v>4.6999999999999997E-5</c:v>
                </c:pt>
                <c:pt idx="6056">
                  <c:v>4.6999999999999997E-5</c:v>
                </c:pt>
                <c:pt idx="6057">
                  <c:v>4.6999999999999997E-5</c:v>
                </c:pt>
                <c:pt idx="6058">
                  <c:v>4.6999999999999997E-5</c:v>
                </c:pt>
                <c:pt idx="6059">
                  <c:v>4.6999999999999997E-5</c:v>
                </c:pt>
                <c:pt idx="6060">
                  <c:v>4.6999999999999997E-5</c:v>
                </c:pt>
                <c:pt idx="6061">
                  <c:v>4.6999999999999997E-5</c:v>
                </c:pt>
                <c:pt idx="6062">
                  <c:v>4.6999999999999997E-5</c:v>
                </c:pt>
                <c:pt idx="6063">
                  <c:v>4.6999999999999997E-5</c:v>
                </c:pt>
                <c:pt idx="6064">
                  <c:v>4.6999999999999997E-5</c:v>
                </c:pt>
                <c:pt idx="6065">
                  <c:v>4.6999999999999997E-5</c:v>
                </c:pt>
                <c:pt idx="6066">
                  <c:v>4.6999999999999997E-5</c:v>
                </c:pt>
                <c:pt idx="6067">
                  <c:v>4.6999999999999997E-5</c:v>
                </c:pt>
                <c:pt idx="6068">
                  <c:v>4.6999999999999997E-5</c:v>
                </c:pt>
                <c:pt idx="6069">
                  <c:v>4.6999999999999997E-5</c:v>
                </c:pt>
                <c:pt idx="6070">
                  <c:v>4.6999999999999997E-5</c:v>
                </c:pt>
                <c:pt idx="6071">
                  <c:v>4.6999999999999997E-5</c:v>
                </c:pt>
                <c:pt idx="6072">
                  <c:v>4.6999999999999997E-5</c:v>
                </c:pt>
                <c:pt idx="6073">
                  <c:v>4.6999999999999997E-5</c:v>
                </c:pt>
                <c:pt idx="6074">
                  <c:v>4.6999999999999997E-5</c:v>
                </c:pt>
                <c:pt idx="6075">
                  <c:v>4.8000000000000001E-5</c:v>
                </c:pt>
                <c:pt idx="6076">
                  <c:v>4.8000000000000001E-5</c:v>
                </c:pt>
                <c:pt idx="6077">
                  <c:v>4.8000000000000001E-5</c:v>
                </c:pt>
                <c:pt idx="6078">
                  <c:v>4.8000000000000001E-5</c:v>
                </c:pt>
                <c:pt idx="6079">
                  <c:v>4.8000000000000001E-5</c:v>
                </c:pt>
                <c:pt idx="6080">
                  <c:v>4.8000000000000001E-5</c:v>
                </c:pt>
                <c:pt idx="6081">
                  <c:v>4.8000000000000001E-5</c:v>
                </c:pt>
                <c:pt idx="6082">
                  <c:v>4.8000000000000001E-5</c:v>
                </c:pt>
                <c:pt idx="6083">
                  <c:v>4.8000000000000001E-5</c:v>
                </c:pt>
                <c:pt idx="6084">
                  <c:v>4.8000000000000001E-5</c:v>
                </c:pt>
                <c:pt idx="6085">
                  <c:v>4.8000000000000001E-5</c:v>
                </c:pt>
                <c:pt idx="6086">
                  <c:v>4.8000000000000001E-5</c:v>
                </c:pt>
                <c:pt idx="6087">
                  <c:v>4.8000000000000001E-5</c:v>
                </c:pt>
                <c:pt idx="6088">
                  <c:v>4.8000000000000001E-5</c:v>
                </c:pt>
                <c:pt idx="6089">
                  <c:v>4.8000000000000001E-5</c:v>
                </c:pt>
                <c:pt idx="6090">
                  <c:v>4.8000000000000001E-5</c:v>
                </c:pt>
                <c:pt idx="6091">
                  <c:v>4.8000000000000001E-5</c:v>
                </c:pt>
                <c:pt idx="6092">
                  <c:v>4.8000000000000001E-5</c:v>
                </c:pt>
                <c:pt idx="6093">
                  <c:v>4.8000000000000001E-5</c:v>
                </c:pt>
                <c:pt idx="6094">
                  <c:v>4.8000000000000001E-5</c:v>
                </c:pt>
                <c:pt idx="6095">
                  <c:v>4.8000000000000001E-5</c:v>
                </c:pt>
                <c:pt idx="6096">
                  <c:v>4.8000000000000001E-5</c:v>
                </c:pt>
                <c:pt idx="6097">
                  <c:v>4.8000000000000001E-5</c:v>
                </c:pt>
                <c:pt idx="6098">
                  <c:v>4.8000000000000001E-5</c:v>
                </c:pt>
                <c:pt idx="6099">
                  <c:v>4.8000000000000001E-5</c:v>
                </c:pt>
                <c:pt idx="6100">
                  <c:v>4.8999999999999998E-5</c:v>
                </c:pt>
                <c:pt idx="6101">
                  <c:v>4.8999999999999998E-5</c:v>
                </c:pt>
                <c:pt idx="6102">
                  <c:v>4.8999999999999998E-5</c:v>
                </c:pt>
                <c:pt idx="6103">
                  <c:v>4.8999999999999998E-5</c:v>
                </c:pt>
                <c:pt idx="6104">
                  <c:v>4.8999999999999998E-5</c:v>
                </c:pt>
                <c:pt idx="6105">
                  <c:v>4.8999999999999998E-5</c:v>
                </c:pt>
                <c:pt idx="6106">
                  <c:v>4.8999999999999998E-5</c:v>
                </c:pt>
                <c:pt idx="6107">
                  <c:v>4.8999999999999998E-5</c:v>
                </c:pt>
                <c:pt idx="6108">
                  <c:v>4.8999999999999998E-5</c:v>
                </c:pt>
                <c:pt idx="6109">
                  <c:v>4.8999999999999998E-5</c:v>
                </c:pt>
                <c:pt idx="6110">
                  <c:v>4.8999999999999998E-5</c:v>
                </c:pt>
                <c:pt idx="6111">
                  <c:v>4.8999999999999998E-5</c:v>
                </c:pt>
                <c:pt idx="6112">
                  <c:v>4.8999999999999998E-5</c:v>
                </c:pt>
                <c:pt idx="6113">
                  <c:v>4.8999999999999998E-5</c:v>
                </c:pt>
                <c:pt idx="6114">
                  <c:v>4.8999999999999998E-5</c:v>
                </c:pt>
                <c:pt idx="6115">
                  <c:v>4.8999999999999998E-5</c:v>
                </c:pt>
                <c:pt idx="6116">
                  <c:v>4.8999999999999998E-5</c:v>
                </c:pt>
                <c:pt idx="6117">
                  <c:v>4.8999999999999998E-5</c:v>
                </c:pt>
                <c:pt idx="6118">
                  <c:v>4.8999999999999998E-5</c:v>
                </c:pt>
                <c:pt idx="6119">
                  <c:v>4.8999999999999998E-5</c:v>
                </c:pt>
                <c:pt idx="6120">
                  <c:v>4.8999999999999998E-5</c:v>
                </c:pt>
                <c:pt idx="6121">
                  <c:v>4.8999999999999998E-5</c:v>
                </c:pt>
                <c:pt idx="6122">
                  <c:v>4.8999999999999998E-5</c:v>
                </c:pt>
                <c:pt idx="6123">
                  <c:v>4.8999999999999998E-5</c:v>
                </c:pt>
                <c:pt idx="6124">
                  <c:v>4.8999999999999998E-5</c:v>
                </c:pt>
                <c:pt idx="6125">
                  <c:v>5.0000000000000002E-5</c:v>
                </c:pt>
                <c:pt idx="6126">
                  <c:v>5.0000000000000002E-5</c:v>
                </c:pt>
                <c:pt idx="6127">
                  <c:v>5.0000000000000002E-5</c:v>
                </c:pt>
                <c:pt idx="6128">
                  <c:v>5.0000000000000002E-5</c:v>
                </c:pt>
                <c:pt idx="6129">
                  <c:v>5.0000000000000002E-5</c:v>
                </c:pt>
                <c:pt idx="6130">
                  <c:v>5.0000000000000002E-5</c:v>
                </c:pt>
                <c:pt idx="6131">
                  <c:v>5.0000000000000002E-5</c:v>
                </c:pt>
                <c:pt idx="6132">
                  <c:v>5.0000000000000002E-5</c:v>
                </c:pt>
                <c:pt idx="6133">
                  <c:v>5.0000000000000002E-5</c:v>
                </c:pt>
                <c:pt idx="6134">
                  <c:v>5.0000000000000002E-5</c:v>
                </c:pt>
                <c:pt idx="6135">
                  <c:v>5.0000000000000002E-5</c:v>
                </c:pt>
                <c:pt idx="6136">
                  <c:v>5.0000000000000002E-5</c:v>
                </c:pt>
                <c:pt idx="6137">
                  <c:v>5.0000000000000002E-5</c:v>
                </c:pt>
                <c:pt idx="6138">
                  <c:v>5.0000000000000002E-5</c:v>
                </c:pt>
                <c:pt idx="6139">
                  <c:v>5.0000000000000002E-5</c:v>
                </c:pt>
                <c:pt idx="6140">
                  <c:v>5.0000000000000002E-5</c:v>
                </c:pt>
                <c:pt idx="6141">
                  <c:v>5.0000000000000002E-5</c:v>
                </c:pt>
                <c:pt idx="6142">
                  <c:v>5.0000000000000002E-5</c:v>
                </c:pt>
                <c:pt idx="6143">
                  <c:v>5.0000000000000002E-5</c:v>
                </c:pt>
                <c:pt idx="6144">
                  <c:v>5.0000000000000002E-5</c:v>
                </c:pt>
                <c:pt idx="6145">
                  <c:v>5.0000000000000002E-5</c:v>
                </c:pt>
                <c:pt idx="6146">
                  <c:v>5.0000000000000002E-5</c:v>
                </c:pt>
                <c:pt idx="6147">
                  <c:v>5.0000000000000002E-5</c:v>
                </c:pt>
                <c:pt idx="6148">
                  <c:v>5.0000000000000002E-5</c:v>
                </c:pt>
                <c:pt idx="6149">
                  <c:v>5.0000000000000002E-5</c:v>
                </c:pt>
                <c:pt idx="6150">
                  <c:v>5.1E-5</c:v>
                </c:pt>
                <c:pt idx="6151">
                  <c:v>5.1E-5</c:v>
                </c:pt>
                <c:pt idx="6152">
                  <c:v>5.1E-5</c:v>
                </c:pt>
                <c:pt idx="6153">
                  <c:v>5.1E-5</c:v>
                </c:pt>
                <c:pt idx="6154">
                  <c:v>5.1E-5</c:v>
                </c:pt>
                <c:pt idx="6155">
                  <c:v>5.1E-5</c:v>
                </c:pt>
                <c:pt idx="6156">
                  <c:v>5.1E-5</c:v>
                </c:pt>
                <c:pt idx="6157">
                  <c:v>5.1E-5</c:v>
                </c:pt>
                <c:pt idx="6158">
                  <c:v>5.1E-5</c:v>
                </c:pt>
                <c:pt idx="6159">
                  <c:v>5.1E-5</c:v>
                </c:pt>
                <c:pt idx="6160">
                  <c:v>5.1E-5</c:v>
                </c:pt>
                <c:pt idx="6161">
                  <c:v>5.1E-5</c:v>
                </c:pt>
                <c:pt idx="6162">
                  <c:v>5.1E-5</c:v>
                </c:pt>
                <c:pt idx="6163">
                  <c:v>5.1E-5</c:v>
                </c:pt>
                <c:pt idx="6164">
                  <c:v>5.1E-5</c:v>
                </c:pt>
                <c:pt idx="6165">
                  <c:v>5.1E-5</c:v>
                </c:pt>
                <c:pt idx="6166">
                  <c:v>5.1E-5</c:v>
                </c:pt>
                <c:pt idx="6167">
                  <c:v>5.1E-5</c:v>
                </c:pt>
                <c:pt idx="6168">
                  <c:v>5.1E-5</c:v>
                </c:pt>
                <c:pt idx="6169">
                  <c:v>5.1E-5</c:v>
                </c:pt>
                <c:pt idx="6170">
                  <c:v>5.1E-5</c:v>
                </c:pt>
                <c:pt idx="6171">
                  <c:v>5.1E-5</c:v>
                </c:pt>
                <c:pt idx="6172">
                  <c:v>5.1E-5</c:v>
                </c:pt>
                <c:pt idx="6173">
                  <c:v>5.1E-5</c:v>
                </c:pt>
                <c:pt idx="6174">
                  <c:v>5.1E-5</c:v>
                </c:pt>
                <c:pt idx="6175">
                  <c:v>5.1999999999999997E-5</c:v>
                </c:pt>
                <c:pt idx="6176">
                  <c:v>5.1999999999999997E-5</c:v>
                </c:pt>
                <c:pt idx="6177">
                  <c:v>5.1999999999999997E-5</c:v>
                </c:pt>
                <c:pt idx="6178">
                  <c:v>5.1999999999999997E-5</c:v>
                </c:pt>
                <c:pt idx="6179">
                  <c:v>5.1999999999999997E-5</c:v>
                </c:pt>
                <c:pt idx="6180">
                  <c:v>5.1999999999999997E-5</c:v>
                </c:pt>
                <c:pt idx="6181">
                  <c:v>5.1999999999999997E-5</c:v>
                </c:pt>
                <c:pt idx="6182">
                  <c:v>5.1999999999999997E-5</c:v>
                </c:pt>
                <c:pt idx="6183">
                  <c:v>5.1999999999999997E-5</c:v>
                </c:pt>
                <c:pt idx="6184">
                  <c:v>5.1999999999999997E-5</c:v>
                </c:pt>
                <c:pt idx="6185">
                  <c:v>5.1999999999999997E-5</c:v>
                </c:pt>
                <c:pt idx="6186">
                  <c:v>5.1999999999999997E-5</c:v>
                </c:pt>
                <c:pt idx="6187">
                  <c:v>5.1999999999999997E-5</c:v>
                </c:pt>
                <c:pt idx="6188">
                  <c:v>5.1999999999999997E-5</c:v>
                </c:pt>
                <c:pt idx="6189">
                  <c:v>5.1999999999999997E-5</c:v>
                </c:pt>
                <c:pt idx="6190">
                  <c:v>5.1999999999999997E-5</c:v>
                </c:pt>
                <c:pt idx="6191">
                  <c:v>5.1999999999999997E-5</c:v>
                </c:pt>
                <c:pt idx="6192">
                  <c:v>5.1999999999999997E-5</c:v>
                </c:pt>
                <c:pt idx="6193">
                  <c:v>5.1999999999999997E-5</c:v>
                </c:pt>
                <c:pt idx="6194">
                  <c:v>5.1999999999999997E-5</c:v>
                </c:pt>
                <c:pt idx="6195">
                  <c:v>5.1999999999999997E-5</c:v>
                </c:pt>
                <c:pt idx="6196">
                  <c:v>5.1999999999999997E-5</c:v>
                </c:pt>
                <c:pt idx="6197">
                  <c:v>5.1999999999999997E-5</c:v>
                </c:pt>
                <c:pt idx="6198">
                  <c:v>5.1999999999999997E-5</c:v>
                </c:pt>
                <c:pt idx="6199">
                  <c:v>5.1999999999999997E-5</c:v>
                </c:pt>
                <c:pt idx="6200">
                  <c:v>5.3000000000000001E-5</c:v>
                </c:pt>
                <c:pt idx="6201">
                  <c:v>5.3000000000000001E-5</c:v>
                </c:pt>
                <c:pt idx="6202">
                  <c:v>5.3000000000000001E-5</c:v>
                </c:pt>
                <c:pt idx="6203">
                  <c:v>5.3000000000000001E-5</c:v>
                </c:pt>
                <c:pt idx="6204">
                  <c:v>5.3000000000000001E-5</c:v>
                </c:pt>
                <c:pt idx="6205">
                  <c:v>5.3000000000000001E-5</c:v>
                </c:pt>
                <c:pt idx="6206">
                  <c:v>5.3000000000000001E-5</c:v>
                </c:pt>
                <c:pt idx="6207">
                  <c:v>5.3000000000000001E-5</c:v>
                </c:pt>
                <c:pt idx="6208">
                  <c:v>5.3000000000000001E-5</c:v>
                </c:pt>
                <c:pt idx="6209">
                  <c:v>5.3000000000000001E-5</c:v>
                </c:pt>
                <c:pt idx="6210">
                  <c:v>5.3000000000000001E-5</c:v>
                </c:pt>
                <c:pt idx="6211">
                  <c:v>5.3000000000000001E-5</c:v>
                </c:pt>
                <c:pt idx="6212">
                  <c:v>5.3000000000000001E-5</c:v>
                </c:pt>
                <c:pt idx="6213">
                  <c:v>5.3000000000000001E-5</c:v>
                </c:pt>
                <c:pt idx="6214">
                  <c:v>5.3000000000000001E-5</c:v>
                </c:pt>
                <c:pt idx="6215">
                  <c:v>5.3000000000000001E-5</c:v>
                </c:pt>
                <c:pt idx="6216">
                  <c:v>5.3000000000000001E-5</c:v>
                </c:pt>
                <c:pt idx="6217">
                  <c:v>5.3000000000000001E-5</c:v>
                </c:pt>
                <c:pt idx="6218">
                  <c:v>5.3000000000000001E-5</c:v>
                </c:pt>
                <c:pt idx="6219">
                  <c:v>5.3000000000000001E-5</c:v>
                </c:pt>
                <c:pt idx="6220">
                  <c:v>5.3000000000000001E-5</c:v>
                </c:pt>
                <c:pt idx="6221">
                  <c:v>5.3000000000000001E-5</c:v>
                </c:pt>
                <c:pt idx="6222">
                  <c:v>5.3000000000000001E-5</c:v>
                </c:pt>
                <c:pt idx="6223">
                  <c:v>5.3000000000000001E-5</c:v>
                </c:pt>
                <c:pt idx="6224">
                  <c:v>5.3000000000000001E-5</c:v>
                </c:pt>
                <c:pt idx="6225">
                  <c:v>5.3999999999999998E-5</c:v>
                </c:pt>
                <c:pt idx="6226">
                  <c:v>5.3999999999999998E-5</c:v>
                </c:pt>
                <c:pt idx="6227">
                  <c:v>5.3999999999999998E-5</c:v>
                </c:pt>
                <c:pt idx="6228">
                  <c:v>5.3999999999999998E-5</c:v>
                </c:pt>
                <c:pt idx="6229">
                  <c:v>5.3999999999999998E-5</c:v>
                </c:pt>
                <c:pt idx="6230">
                  <c:v>5.3999999999999998E-5</c:v>
                </c:pt>
                <c:pt idx="6231">
                  <c:v>5.3999999999999998E-5</c:v>
                </c:pt>
                <c:pt idx="6232">
                  <c:v>5.3999999999999998E-5</c:v>
                </c:pt>
                <c:pt idx="6233">
                  <c:v>5.3999999999999998E-5</c:v>
                </c:pt>
                <c:pt idx="6234">
                  <c:v>5.3999999999999998E-5</c:v>
                </c:pt>
                <c:pt idx="6235">
                  <c:v>5.3999999999999998E-5</c:v>
                </c:pt>
                <c:pt idx="6236">
                  <c:v>5.3999999999999998E-5</c:v>
                </c:pt>
                <c:pt idx="6237">
                  <c:v>5.3999999999999998E-5</c:v>
                </c:pt>
                <c:pt idx="6238">
                  <c:v>5.3999999999999998E-5</c:v>
                </c:pt>
                <c:pt idx="6239">
                  <c:v>5.3999999999999998E-5</c:v>
                </c:pt>
                <c:pt idx="6240">
                  <c:v>5.3999999999999998E-5</c:v>
                </c:pt>
                <c:pt idx="6241">
                  <c:v>5.3999999999999998E-5</c:v>
                </c:pt>
                <c:pt idx="6242">
                  <c:v>5.3999999999999998E-5</c:v>
                </c:pt>
                <c:pt idx="6243">
                  <c:v>5.3999999999999998E-5</c:v>
                </c:pt>
                <c:pt idx="6244">
                  <c:v>5.3999999999999998E-5</c:v>
                </c:pt>
                <c:pt idx="6245">
                  <c:v>5.3999999999999998E-5</c:v>
                </c:pt>
                <c:pt idx="6246">
                  <c:v>5.3999999999999998E-5</c:v>
                </c:pt>
                <c:pt idx="6247">
                  <c:v>5.3999999999999998E-5</c:v>
                </c:pt>
                <c:pt idx="6248">
                  <c:v>5.3999999999999998E-5</c:v>
                </c:pt>
                <c:pt idx="6249">
                  <c:v>5.3999999999999998E-5</c:v>
                </c:pt>
                <c:pt idx="6250">
                  <c:v>5.5000000000000002E-5</c:v>
                </c:pt>
                <c:pt idx="6251">
                  <c:v>5.5000000000000002E-5</c:v>
                </c:pt>
                <c:pt idx="6252">
                  <c:v>5.5000000000000002E-5</c:v>
                </c:pt>
                <c:pt idx="6253">
                  <c:v>5.5000000000000002E-5</c:v>
                </c:pt>
                <c:pt idx="6254">
                  <c:v>5.5000000000000002E-5</c:v>
                </c:pt>
                <c:pt idx="6255">
                  <c:v>5.5000000000000002E-5</c:v>
                </c:pt>
                <c:pt idx="6256">
                  <c:v>5.5000000000000002E-5</c:v>
                </c:pt>
                <c:pt idx="6257">
                  <c:v>5.5000000000000002E-5</c:v>
                </c:pt>
                <c:pt idx="6258">
                  <c:v>5.5000000000000002E-5</c:v>
                </c:pt>
                <c:pt idx="6259">
                  <c:v>5.5000000000000002E-5</c:v>
                </c:pt>
                <c:pt idx="6260">
                  <c:v>5.5000000000000002E-5</c:v>
                </c:pt>
                <c:pt idx="6261">
                  <c:v>5.5000000000000002E-5</c:v>
                </c:pt>
                <c:pt idx="6262">
                  <c:v>5.5000000000000002E-5</c:v>
                </c:pt>
                <c:pt idx="6263">
                  <c:v>5.5000000000000002E-5</c:v>
                </c:pt>
                <c:pt idx="6264">
                  <c:v>5.5000000000000002E-5</c:v>
                </c:pt>
                <c:pt idx="6265">
                  <c:v>5.5000000000000002E-5</c:v>
                </c:pt>
                <c:pt idx="6266">
                  <c:v>5.5000000000000002E-5</c:v>
                </c:pt>
                <c:pt idx="6267">
                  <c:v>5.5000000000000002E-5</c:v>
                </c:pt>
                <c:pt idx="6268">
                  <c:v>5.5000000000000002E-5</c:v>
                </c:pt>
                <c:pt idx="6269">
                  <c:v>5.5000000000000002E-5</c:v>
                </c:pt>
                <c:pt idx="6270">
                  <c:v>5.5000000000000002E-5</c:v>
                </c:pt>
                <c:pt idx="6271">
                  <c:v>5.5000000000000002E-5</c:v>
                </c:pt>
                <c:pt idx="6272">
                  <c:v>5.5000000000000002E-5</c:v>
                </c:pt>
                <c:pt idx="6273">
                  <c:v>5.5000000000000002E-5</c:v>
                </c:pt>
                <c:pt idx="6274">
                  <c:v>5.5000000000000002E-5</c:v>
                </c:pt>
                <c:pt idx="6275">
                  <c:v>5.5999999999999999E-5</c:v>
                </c:pt>
                <c:pt idx="6276">
                  <c:v>5.5999999999999999E-5</c:v>
                </c:pt>
                <c:pt idx="6277">
                  <c:v>5.5999999999999999E-5</c:v>
                </c:pt>
                <c:pt idx="6278">
                  <c:v>5.5999999999999999E-5</c:v>
                </c:pt>
                <c:pt idx="6279">
                  <c:v>5.5999999999999999E-5</c:v>
                </c:pt>
                <c:pt idx="6280">
                  <c:v>5.5999999999999999E-5</c:v>
                </c:pt>
                <c:pt idx="6281">
                  <c:v>5.5999999999999999E-5</c:v>
                </c:pt>
                <c:pt idx="6282">
                  <c:v>5.5999999999999999E-5</c:v>
                </c:pt>
                <c:pt idx="6283">
                  <c:v>5.5999999999999999E-5</c:v>
                </c:pt>
                <c:pt idx="6284">
                  <c:v>5.5999999999999999E-5</c:v>
                </c:pt>
                <c:pt idx="6285">
                  <c:v>5.5999999999999999E-5</c:v>
                </c:pt>
                <c:pt idx="6286">
                  <c:v>5.5999999999999999E-5</c:v>
                </c:pt>
                <c:pt idx="6287">
                  <c:v>5.5999999999999999E-5</c:v>
                </c:pt>
                <c:pt idx="6288">
                  <c:v>5.5999999999999999E-5</c:v>
                </c:pt>
                <c:pt idx="6289">
                  <c:v>5.5999999999999999E-5</c:v>
                </c:pt>
                <c:pt idx="6290">
                  <c:v>5.5999999999999999E-5</c:v>
                </c:pt>
                <c:pt idx="6291">
                  <c:v>5.5999999999999999E-5</c:v>
                </c:pt>
                <c:pt idx="6292">
                  <c:v>5.5999999999999999E-5</c:v>
                </c:pt>
                <c:pt idx="6293">
                  <c:v>5.5999999999999999E-5</c:v>
                </c:pt>
                <c:pt idx="6294">
                  <c:v>5.5999999999999999E-5</c:v>
                </c:pt>
                <c:pt idx="6295">
                  <c:v>5.5999999999999999E-5</c:v>
                </c:pt>
                <c:pt idx="6296">
                  <c:v>5.5999999999999999E-5</c:v>
                </c:pt>
                <c:pt idx="6297">
                  <c:v>5.5999999999999999E-5</c:v>
                </c:pt>
                <c:pt idx="6298">
                  <c:v>5.5999999999999999E-5</c:v>
                </c:pt>
                <c:pt idx="6299">
                  <c:v>5.5999999999999999E-5</c:v>
                </c:pt>
                <c:pt idx="6300">
                  <c:v>5.7000000000000003E-5</c:v>
                </c:pt>
                <c:pt idx="6301">
                  <c:v>5.7000000000000003E-5</c:v>
                </c:pt>
                <c:pt idx="6302">
                  <c:v>5.7000000000000003E-5</c:v>
                </c:pt>
                <c:pt idx="6303">
                  <c:v>5.7000000000000003E-5</c:v>
                </c:pt>
                <c:pt idx="6304">
                  <c:v>5.7000000000000003E-5</c:v>
                </c:pt>
                <c:pt idx="6305">
                  <c:v>5.7000000000000003E-5</c:v>
                </c:pt>
                <c:pt idx="6306">
                  <c:v>5.7000000000000003E-5</c:v>
                </c:pt>
                <c:pt idx="6307">
                  <c:v>5.7000000000000003E-5</c:v>
                </c:pt>
                <c:pt idx="6308">
                  <c:v>5.7000000000000003E-5</c:v>
                </c:pt>
                <c:pt idx="6309">
                  <c:v>5.7000000000000003E-5</c:v>
                </c:pt>
                <c:pt idx="6310">
                  <c:v>5.7000000000000003E-5</c:v>
                </c:pt>
                <c:pt idx="6311">
                  <c:v>5.7000000000000003E-5</c:v>
                </c:pt>
                <c:pt idx="6312">
                  <c:v>5.7000000000000003E-5</c:v>
                </c:pt>
                <c:pt idx="6313">
                  <c:v>5.7000000000000003E-5</c:v>
                </c:pt>
                <c:pt idx="6314">
                  <c:v>5.7000000000000003E-5</c:v>
                </c:pt>
                <c:pt idx="6315">
                  <c:v>5.7000000000000003E-5</c:v>
                </c:pt>
                <c:pt idx="6316">
                  <c:v>5.7000000000000003E-5</c:v>
                </c:pt>
                <c:pt idx="6317">
                  <c:v>5.7000000000000003E-5</c:v>
                </c:pt>
                <c:pt idx="6318">
                  <c:v>5.7000000000000003E-5</c:v>
                </c:pt>
                <c:pt idx="6319">
                  <c:v>5.7000000000000003E-5</c:v>
                </c:pt>
                <c:pt idx="6320">
                  <c:v>5.7000000000000003E-5</c:v>
                </c:pt>
                <c:pt idx="6321">
                  <c:v>5.7000000000000003E-5</c:v>
                </c:pt>
                <c:pt idx="6322">
                  <c:v>5.7000000000000003E-5</c:v>
                </c:pt>
                <c:pt idx="6323">
                  <c:v>5.7000000000000003E-5</c:v>
                </c:pt>
                <c:pt idx="6324">
                  <c:v>5.7000000000000003E-5</c:v>
                </c:pt>
                <c:pt idx="6325">
                  <c:v>5.8E-5</c:v>
                </c:pt>
                <c:pt idx="6326">
                  <c:v>5.8E-5</c:v>
                </c:pt>
                <c:pt idx="6327">
                  <c:v>5.8E-5</c:v>
                </c:pt>
                <c:pt idx="6328">
                  <c:v>5.8E-5</c:v>
                </c:pt>
                <c:pt idx="6329">
                  <c:v>5.8E-5</c:v>
                </c:pt>
                <c:pt idx="6330">
                  <c:v>5.8E-5</c:v>
                </c:pt>
                <c:pt idx="6331">
                  <c:v>5.8E-5</c:v>
                </c:pt>
                <c:pt idx="6332">
                  <c:v>5.8E-5</c:v>
                </c:pt>
                <c:pt idx="6333">
                  <c:v>5.8E-5</c:v>
                </c:pt>
                <c:pt idx="6334">
                  <c:v>5.8E-5</c:v>
                </c:pt>
                <c:pt idx="6335">
                  <c:v>5.8E-5</c:v>
                </c:pt>
                <c:pt idx="6336">
                  <c:v>5.8E-5</c:v>
                </c:pt>
                <c:pt idx="6337">
                  <c:v>5.8E-5</c:v>
                </c:pt>
                <c:pt idx="6338">
                  <c:v>5.8E-5</c:v>
                </c:pt>
                <c:pt idx="6339">
                  <c:v>5.8E-5</c:v>
                </c:pt>
                <c:pt idx="6340">
                  <c:v>5.8E-5</c:v>
                </c:pt>
                <c:pt idx="6341">
                  <c:v>5.8E-5</c:v>
                </c:pt>
                <c:pt idx="6342">
                  <c:v>5.8E-5</c:v>
                </c:pt>
                <c:pt idx="6343">
                  <c:v>5.8E-5</c:v>
                </c:pt>
                <c:pt idx="6344">
                  <c:v>5.8E-5</c:v>
                </c:pt>
                <c:pt idx="6345">
                  <c:v>5.8E-5</c:v>
                </c:pt>
                <c:pt idx="6346">
                  <c:v>5.8E-5</c:v>
                </c:pt>
                <c:pt idx="6347">
                  <c:v>5.8E-5</c:v>
                </c:pt>
                <c:pt idx="6348">
                  <c:v>5.8E-5</c:v>
                </c:pt>
                <c:pt idx="6349">
                  <c:v>5.8E-5</c:v>
                </c:pt>
                <c:pt idx="6350">
                  <c:v>5.8999999999999998E-5</c:v>
                </c:pt>
                <c:pt idx="6351">
                  <c:v>5.8999999999999998E-5</c:v>
                </c:pt>
                <c:pt idx="6352">
                  <c:v>5.8999999999999998E-5</c:v>
                </c:pt>
                <c:pt idx="6353">
                  <c:v>5.8999999999999998E-5</c:v>
                </c:pt>
                <c:pt idx="6354">
                  <c:v>5.8999999999999998E-5</c:v>
                </c:pt>
                <c:pt idx="6355">
                  <c:v>5.8999999999999998E-5</c:v>
                </c:pt>
                <c:pt idx="6356">
                  <c:v>5.8999999999999998E-5</c:v>
                </c:pt>
                <c:pt idx="6357">
                  <c:v>5.8999999999999998E-5</c:v>
                </c:pt>
                <c:pt idx="6358">
                  <c:v>5.8999999999999998E-5</c:v>
                </c:pt>
                <c:pt idx="6359">
                  <c:v>5.8999999999999998E-5</c:v>
                </c:pt>
                <c:pt idx="6360">
                  <c:v>5.8999999999999998E-5</c:v>
                </c:pt>
                <c:pt idx="6361">
                  <c:v>5.8999999999999998E-5</c:v>
                </c:pt>
                <c:pt idx="6362">
                  <c:v>5.8999999999999998E-5</c:v>
                </c:pt>
                <c:pt idx="6363">
                  <c:v>5.8999999999999998E-5</c:v>
                </c:pt>
                <c:pt idx="6364">
                  <c:v>5.8999999999999998E-5</c:v>
                </c:pt>
                <c:pt idx="6365">
                  <c:v>5.8999999999999998E-5</c:v>
                </c:pt>
                <c:pt idx="6366">
                  <c:v>5.8999999999999998E-5</c:v>
                </c:pt>
                <c:pt idx="6367">
                  <c:v>5.8999999999999998E-5</c:v>
                </c:pt>
                <c:pt idx="6368">
                  <c:v>5.8999999999999998E-5</c:v>
                </c:pt>
                <c:pt idx="6369">
                  <c:v>5.8999999999999998E-5</c:v>
                </c:pt>
                <c:pt idx="6370">
                  <c:v>5.8999999999999998E-5</c:v>
                </c:pt>
                <c:pt idx="6371">
                  <c:v>5.8999999999999998E-5</c:v>
                </c:pt>
                <c:pt idx="6372">
                  <c:v>5.8999999999999998E-5</c:v>
                </c:pt>
                <c:pt idx="6373">
                  <c:v>5.8999999999999998E-5</c:v>
                </c:pt>
                <c:pt idx="6374">
                  <c:v>5.8999999999999998E-5</c:v>
                </c:pt>
                <c:pt idx="6375">
                  <c:v>6.0000000000000002E-5</c:v>
                </c:pt>
                <c:pt idx="6376">
                  <c:v>6.0000000000000002E-5</c:v>
                </c:pt>
                <c:pt idx="6377">
                  <c:v>6.0000000000000002E-5</c:v>
                </c:pt>
                <c:pt idx="6378">
                  <c:v>6.0000000000000002E-5</c:v>
                </c:pt>
                <c:pt idx="6379">
                  <c:v>6.0000000000000002E-5</c:v>
                </c:pt>
                <c:pt idx="6380">
                  <c:v>6.0000000000000002E-5</c:v>
                </c:pt>
                <c:pt idx="6381">
                  <c:v>6.0000000000000002E-5</c:v>
                </c:pt>
                <c:pt idx="6382">
                  <c:v>6.0000000000000002E-5</c:v>
                </c:pt>
                <c:pt idx="6383">
                  <c:v>6.0000000000000002E-5</c:v>
                </c:pt>
                <c:pt idx="6384">
                  <c:v>6.0000000000000002E-5</c:v>
                </c:pt>
                <c:pt idx="6385">
                  <c:v>6.0000000000000002E-5</c:v>
                </c:pt>
                <c:pt idx="6386">
                  <c:v>6.0000000000000002E-5</c:v>
                </c:pt>
                <c:pt idx="6387">
                  <c:v>6.0000000000000002E-5</c:v>
                </c:pt>
                <c:pt idx="6388">
                  <c:v>6.0000000000000002E-5</c:v>
                </c:pt>
                <c:pt idx="6389">
                  <c:v>6.0000000000000002E-5</c:v>
                </c:pt>
                <c:pt idx="6390">
                  <c:v>6.0000000000000002E-5</c:v>
                </c:pt>
                <c:pt idx="6391">
                  <c:v>6.0000000000000002E-5</c:v>
                </c:pt>
                <c:pt idx="6392">
                  <c:v>6.0000000000000002E-5</c:v>
                </c:pt>
                <c:pt idx="6393">
                  <c:v>6.0000000000000002E-5</c:v>
                </c:pt>
                <c:pt idx="6394">
                  <c:v>6.0000000000000002E-5</c:v>
                </c:pt>
                <c:pt idx="6395">
                  <c:v>6.0000000000000002E-5</c:v>
                </c:pt>
                <c:pt idx="6396">
                  <c:v>6.0000000000000002E-5</c:v>
                </c:pt>
                <c:pt idx="6397">
                  <c:v>6.0000000000000002E-5</c:v>
                </c:pt>
                <c:pt idx="6398">
                  <c:v>6.0000000000000002E-5</c:v>
                </c:pt>
                <c:pt idx="6399">
                  <c:v>6.0000000000000002E-5</c:v>
                </c:pt>
                <c:pt idx="6400">
                  <c:v>6.0999999999999999E-5</c:v>
                </c:pt>
                <c:pt idx="6401">
                  <c:v>6.0999999999999999E-5</c:v>
                </c:pt>
                <c:pt idx="6402">
                  <c:v>6.0999999999999999E-5</c:v>
                </c:pt>
                <c:pt idx="6403">
                  <c:v>6.0999999999999999E-5</c:v>
                </c:pt>
                <c:pt idx="6404">
                  <c:v>6.0999999999999999E-5</c:v>
                </c:pt>
                <c:pt idx="6405">
                  <c:v>6.0999999999999999E-5</c:v>
                </c:pt>
                <c:pt idx="6406">
                  <c:v>6.0999999999999999E-5</c:v>
                </c:pt>
                <c:pt idx="6407">
                  <c:v>6.0999999999999999E-5</c:v>
                </c:pt>
                <c:pt idx="6408">
                  <c:v>6.0999999999999999E-5</c:v>
                </c:pt>
                <c:pt idx="6409">
                  <c:v>6.0999999999999999E-5</c:v>
                </c:pt>
                <c:pt idx="6410">
                  <c:v>6.0999999999999999E-5</c:v>
                </c:pt>
                <c:pt idx="6411">
                  <c:v>6.0999999999999999E-5</c:v>
                </c:pt>
                <c:pt idx="6412">
                  <c:v>6.0999999999999999E-5</c:v>
                </c:pt>
                <c:pt idx="6413">
                  <c:v>6.0999999999999999E-5</c:v>
                </c:pt>
                <c:pt idx="6414">
                  <c:v>6.0999999999999999E-5</c:v>
                </c:pt>
                <c:pt idx="6415">
                  <c:v>6.0999999999999999E-5</c:v>
                </c:pt>
                <c:pt idx="6416">
                  <c:v>6.0999999999999999E-5</c:v>
                </c:pt>
                <c:pt idx="6417">
                  <c:v>6.0999999999999999E-5</c:v>
                </c:pt>
                <c:pt idx="6418">
                  <c:v>6.0999999999999999E-5</c:v>
                </c:pt>
                <c:pt idx="6419">
                  <c:v>6.0999999999999999E-5</c:v>
                </c:pt>
                <c:pt idx="6420">
                  <c:v>6.0999999999999999E-5</c:v>
                </c:pt>
                <c:pt idx="6421">
                  <c:v>6.0999999999999999E-5</c:v>
                </c:pt>
                <c:pt idx="6422">
                  <c:v>6.0999999999999999E-5</c:v>
                </c:pt>
                <c:pt idx="6423">
                  <c:v>6.0999999999999999E-5</c:v>
                </c:pt>
                <c:pt idx="6424">
                  <c:v>6.0999999999999999E-5</c:v>
                </c:pt>
                <c:pt idx="6425">
                  <c:v>6.2000000000000003E-5</c:v>
                </c:pt>
                <c:pt idx="6426">
                  <c:v>6.2000000000000003E-5</c:v>
                </c:pt>
                <c:pt idx="6427">
                  <c:v>6.2000000000000003E-5</c:v>
                </c:pt>
                <c:pt idx="6428">
                  <c:v>6.2000000000000003E-5</c:v>
                </c:pt>
                <c:pt idx="6429">
                  <c:v>6.2000000000000003E-5</c:v>
                </c:pt>
                <c:pt idx="6430">
                  <c:v>6.2000000000000003E-5</c:v>
                </c:pt>
                <c:pt idx="6431">
                  <c:v>6.2000000000000003E-5</c:v>
                </c:pt>
                <c:pt idx="6432">
                  <c:v>6.2000000000000003E-5</c:v>
                </c:pt>
                <c:pt idx="6433">
                  <c:v>6.2000000000000003E-5</c:v>
                </c:pt>
                <c:pt idx="6434">
                  <c:v>6.2000000000000003E-5</c:v>
                </c:pt>
                <c:pt idx="6435">
                  <c:v>6.2000000000000003E-5</c:v>
                </c:pt>
                <c:pt idx="6436">
                  <c:v>6.2000000000000003E-5</c:v>
                </c:pt>
                <c:pt idx="6437">
                  <c:v>6.2000000000000003E-5</c:v>
                </c:pt>
                <c:pt idx="6438">
                  <c:v>6.2000000000000003E-5</c:v>
                </c:pt>
                <c:pt idx="6439">
                  <c:v>6.2000000000000003E-5</c:v>
                </c:pt>
                <c:pt idx="6440">
                  <c:v>6.2000000000000003E-5</c:v>
                </c:pt>
                <c:pt idx="6441">
                  <c:v>6.2000000000000003E-5</c:v>
                </c:pt>
                <c:pt idx="6442">
                  <c:v>6.2000000000000003E-5</c:v>
                </c:pt>
                <c:pt idx="6443">
                  <c:v>6.2000000000000003E-5</c:v>
                </c:pt>
                <c:pt idx="6444">
                  <c:v>6.2000000000000003E-5</c:v>
                </c:pt>
                <c:pt idx="6445">
                  <c:v>6.2000000000000003E-5</c:v>
                </c:pt>
                <c:pt idx="6446">
                  <c:v>6.2000000000000003E-5</c:v>
                </c:pt>
                <c:pt idx="6447">
                  <c:v>6.2000000000000003E-5</c:v>
                </c:pt>
                <c:pt idx="6448">
                  <c:v>6.2000000000000003E-5</c:v>
                </c:pt>
                <c:pt idx="6449">
                  <c:v>6.2000000000000003E-5</c:v>
                </c:pt>
                <c:pt idx="6450">
                  <c:v>6.3E-5</c:v>
                </c:pt>
                <c:pt idx="6451">
                  <c:v>6.3E-5</c:v>
                </c:pt>
                <c:pt idx="6452">
                  <c:v>6.3E-5</c:v>
                </c:pt>
                <c:pt idx="6453">
                  <c:v>6.3E-5</c:v>
                </c:pt>
                <c:pt idx="6454">
                  <c:v>6.3E-5</c:v>
                </c:pt>
                <c:pt idx="6455">
                  <c:v>6.3E-5</c:v>
                </c:pt>
                <c:pt idx="6456">
                  <c:v>6.3E-5</c:v>
                </c:pt>
                <c:pt idx="6457">
                  <c:v>6.3E-5</c:v>
                </c:pt>
                <c:pt idx="6458">
                  <c:v>6.3E-5</c:v>
                </c:pt>
                <c:pt idx="6459">
                  <c:v>6.3E-5</c:v>
                </c:pt>
                <c:pt idx="6460">
                  <c:v>6.3E-5</c:v>
                </c:pt>
                <c:pt idx="6461">
                  <c:v>6.3E-5</c:v>
                </c:pt>
                <c:pt idx="6462">
                  <c:v>6.3E-5</c:v>
                </c:pt>
                <c:pt idx="6463">
                  <c:v>6.3E-5</c:v>
                </c:pt>
                <c:pt idx="6464">
                  <c:v>6.3E-5</c:v>
                </c:pt>
                <c:pt idx="6465">
                  <c:v>6.3E-5</c:v>
                </c:pt>
                <c:pt idx="6466">
                  <c:v>6.3E-5</c:v>
                </c:pt>
                <c:pt idx="6467">
                  <c:v>6.3E-5</c:v>
                </c:pt>
                <c:pt idx="6468">
                  <c:v>6.3E-5</c:v>
                </c:pt>
                <c:pt idx="6469">
                  <c:v>6.3E-5</c:v>
                </c:pt>
                <c:pt idx="6470">
                  <c:v>6.3E-5</c:v>
                </c:pt>
                <c:pt idx="6471">
                  <c:v>6.3E-5</c:v>
                </c:pt>
                <c:pt idx="6472">
                  <c:v>6.3E-5</c:v>
                </c:pt>
                <c:pt idx="6473">
                  <c:v>6.3E-5</c:v>
                </c:pt>
                <c:pt idx="6474">
                  <c:v>6.3E-5</c:v>
                </c:pt>
                <c:pt idx="6475">
                  <c:v>6.3999999999999997E-5</c:v>
                </c:pt>
                <c:pt idx="6476">
                  <c:v>6.3999999999999997E-5</c:v>
                </c:pt>
                <c:pt idx="6477">
                  <c:v>6.3999999999999997E-5</c:v>
                </c:pt>
                <c:pt idx="6478">
                  <c:v>6.3999999999999997E-5</c:v>
                </c:pt>
                <c:pt idx="6479">
                  <c:v>6.3999999999999997E-5</c:v>
                </c:pt>
                <c:pt idx="6480">
                  <c:v>6.3999999999999997E-5</c:v>
                </c:pt>
                <c:pt idx="6481">
                  <c:v>6.3999999999999997E-5</c:v>
                </c:pt>
                <c:pt idx="6482">
                  <c:v>6.3999999999999997E-5</c:v>
                </c:pt>
                <c:pt idx="6483">
                  <c:v>6.3999999999999997E-5</c:v>
                </c:pt>
                <c:pt idx="6484">
                  <c:v>6.3999999999999997E-5</c:v>
                </c:pt>
                <c:pt idx="6485">
                  <c:v>6.3999999999999997E-5</c:v>
                </c:pt>
                <c:pt idx="6486">
                  <c:v>6.3999999999999997E-5</c:v>
                </c:pt>
                <c:pt idx="6487">
                  <c:v>6.3999999999999997E-5</c:v>
                </c:pt>
                <c:pt idx="6488">
                  <c:v>6.3999999999999997E-5</c:v>
                </c:pt>
                <c:pt idx="6489">
                  <c:v>6.3999999999999997E-5</c:v>
                </c:pt>
                <c:pt idx="6490">
                  <c:v>6.3999999999999997E-5</c:v>
                </c:pt>
                <c:pt idx="6491">
                  <c:v>6.3999999999999997E-5</c:v>
                </c:pt>
                <c:pt idx="6492">
                  <c:v>6.3999999999999997E-5</c:v>
                </c:pt>
                <c:pt idx="6493">
                  <c:v>6.3999999999999997E-5</c:v>
                </c:pt>
                <c:pt idx="6494">
                  <c:v>6.3999999999999997E-5</c:v>
                </c:pt>
                <c:pt idx="6495">
                  <c:v>6.3999999999999997E-5</c:v>
                </c:pt>
                <c:pt idx="6496">
                  <c:v>6.3999999999999997E-5</c:v>
                </c:pt>
                <c:pt idx="6497">
                  <c:v>6.3999999999999997E-5</c:v>
                </c:pt>
                <c:pt idx="6498">
                  <c:v>6.3999999999999997E-5</c:v>
                </c:pt>
                <c:pt idx="6499">
                  <c:v>6.3999999999999997E-5</c:v>
                </c:pt>
                <c:pt idx="6500">
                  <c:v>6.4999999999999994E-5</c:v>
                </c:pt>
                <c:pt idx="6501">
                  <c:v>6.4999999999999994E-5</c:v>
                </c:pt>
                <c:pt idx="6502">
                  <c:v>6.4999999999999994E-5</c:v>
                </c:pt>
                <c:pt idx="6503">
                  <c:v>6.4999999999999994E-5</c:v>
                </c:pt>
                <c:pt idx="6504">
                  <c:v>6.4999999999999994E-5</c:v>
                </c:pt>
                <c:pt idx="6505">
                  <c:v>6.4999999999999994E-5</c:v>
                </c:pt>
                <c:pt idx="6506">
                  <c:v>6.4999999999999994E-5</c:v>
                </c:pt>
                <c:pt idx="6507">
                  <c:v>6.4999999999999994E-5</c:v>
                </c:pt>
                <c:pt idx="6508">
                  <c:v>6.4999999999999994E-5</c:v>
                </c:pt>
                <c:pt idx="6509">
                  <c:v>6.4999999999999994E-5</c:v>
                </c:pt>
                <c:pt idx="6510">
                  <c:v>6.4999999999999994E-5</c:v>
                </c:pt>
                <c:pt idx="6511">
                  <c:v>6.4999999999999994E-5</c:v>
                </c:pt>
                <c:pt idx="6512">
                  <c:v>6.4999999999999994E-5</c:v>
                </c:pt>
                <c:pt idx="6513">
                  <c:v>6.4999999999999994E-5</c:v>
                </c:pt>
                <c:pt idx="6514">
                  <c:v>6.4999999999999994E-5</c:v>
                </c:pt>
                <c:pt idx="6515">
                  <c:v>6.4999999999999994E-5</c:v>
                </c:pt>
                <c:pt idx="6516">
                  <c:v>6.4999999999999994E-5</c:v>
                </c:pt>
                <c:pt idx="6517">
                  <c:v>6.4999999999999994E-5</c:v>
                </c:pt>
                <c:pt idx="6518">
                  <c:v>6.4999999999999994E-5</c:v>
                </c:pt>
                <c:pt idx="6519">
                  <c:v>6.4999999999999994E-5</c:v>
                </c:pt>
                <c:pt idx="6520">
                  <c:v>6.4999999999999994E-5</c:v>
                </c:pt>
                <c:pt idx="6521">
                  <c:v>6.4999999999999994E-5</c:v>
                </c:pt>
                <c:pt idx="6522">
                  <c:v>6.4999999999999994E-5</c:v>
                </c:pt>
                <c:pt idx="6523">
                  <c:v>6.4999999999999994E-5</c:v>
                </c:pt>
                <c:pt idx="6524">
                  <c:v>6.4999999999999994E-5</c:v>
                </c:pt>
                <c:pt idx="6525">
                  <c:v>6.6000000000000005E-5</c:v>
                </c:pt>
                <c:pt idx="6526">
                  <c:v>6.6000000000000005E-5</c:v>
                </c:pt>
                <c:pt idx="6527">
                  <c:v>6.6000000000000005E-5</c:v>
                </c:pt>
                <c:pt idx="6528">
                  <c:v>6.6000000000000005E-5</c:v>
                </c:pt>
                <c:pt idx="6529">
                  <c:v>6.6000000000000005E-5</c:v>
                </c:pt>
                <c:pt idx="6530">
                  <c:v>6.6000000000000005E-5</c:v>
                </c:pt>
                <c:pt idx="6531">
                  <c:v>6.6000000000000005E-5</c:v>
                </c:pt>
                <c:pt idx="6532">
                  <c:v>6.6000000000000005E-5</c:v>
                </c:pt>
                <c:pt idx="6533">
                  <c:v>6.6000000000000005E-5</c:v>
                </c:pt>
                <c:pt idx="6534">
                  <c:v>6.6000000000000005E-5</c:v>
                </c:pt>
                <c:pt idx="6535">
                  <c:v>6.6000000000000005E-5</c:v>
                </c:pt>
                <c:pt idx="6536">
                  <c:v>6.6000000000000005E-5</c:v>
                </c:pt>
                <c:pt idx="6537">
                  <c:v>6.6000000000000005E-5</c:v>
                </c:pt>
                <c:pt idx="6538">
                  <c:v>6.6000000000000005E-5</c:v>
                </c:pt>
                <c:pt idx="6539">
                  <c:v>6.6000000000000005E-5</c:v>
                </c:pt>
                <c:pt idx="6540">
                  <c:v>6.6000000000000005E-5</c:v>
                </c:pt>
                <c:pt idx="6541">
                  <c:v>6.6000000000000005E-5</c:v>
                </c:pt>
                <c:pt idx="6542">
                  <c:v>6.6000000000000005E-5</c:v>
                </c:pt>
                <c:pt idx="6543">
                  <c:v>6.6000000000000005E-5</c:v>
                </c:pt>
                <c:pt idx="6544">
                  <c:v>6.6000000000000005E-5</c:v>
                </c:pt>
                <c:pt idx="6545">
                  <c:v>6.6000000000000005E-5</c:v>
                </c:pt>
                <c:pt idx="6546">
                  <c:v>6.6000000000000005E-5</c:v>
                </c:pt>
                <c:pt idx="6547">
                  <c:v>6.6000000000000005E-5</c:v>
                </c:pt>
                <c:pt idx="6548">
                  <c:v>6.6000000000000005E-5</c:v>
                </c:pt>
                <c:pt idx="6549">
                  <c:v>6.6000000000000005E-5</c:v>
                </c:pt>
                <c:pt idx="6550">
                  <c:v>6.7000000000000002E-5</c:v>
                </c:pt>
                <c:pt idx="6551">
                  <c:v>6.7000000000000002E-5</c:v>
                </c:pt>
                <c:pt idx="6552">
                  <c:v>6.7000000000000002E-5</c:v>
                </c:pt>
                <c:pt idx="6553">
                  <c:v>6.7000000000000002E-5</c:v>
                </c:pt>
                <c:pt idx="6554">
                  <c:v>6.7000000000000002E-5</c:v>
                </c:pt>
                <c:pt idx="6555">
                  <c:v>6.7000000000000002E-5</c:v>
                </c:pt>
                <c:pt idx="6556">
                  <c:v>6.7000000000000002E-5</c:v>
                </c:pt>
                <c:pt idx="6557">
                  <c:v>6.7000000000000002E-5</c:v>
                </c:pt>
                <c:pt idx="6558">
                  <c:v>6.7000000000000002E-5</c:v>
                </c:pt>
                <c:pt idx="6559">
                  <c:v>6.7000000000000002E-5</c:v>
                </c:pt>
                <c:pt idx="6560">
                  <c:v>6.7000000000000002E-5</c:v>
                </c:pt>
                <c:pt idx="6561">
                  <c:v>6.7000000000000002E-5</c:v>
                </c:pt>
                <c:pt idx="6562">
                  <c:v>6.7000000000000002E-5</c:v>
                </c:pt>
                <c:pt idx="6563">
                  <c:v>6.7000000000000002E-5</c:v>
                </c:pt>
                <c:pt idx="6564">
                  <c:v>6.7000000000000002E-5</c:v>
                </c:pt>
                <c:pt idx="6565">
                  <c:v>6.7000000000000002E-5</c:v>
                </c:pt>
                <c:pt idx="6566">
                  <c:v>6.7000000000000002E-5</c:v>
                </c:pt>
                <c:pt idx="6567">
                  <c:v>6.7000000000000002E-5</c:v>
                </c:pt>
                <c:pt idx="6568">
                  <c:v>6.7000000000000002E-5</c:v>
                </c:pt>
                <c:pt idx="6569">
                  <c:v>6.7000000000000002E-5</c:v>
                </c:pt>
                <c:pt idx="6570">
                  <c:v>6.7000000000000002E-5</c:v>
                </c:pt>
                <c:pt idx="6571">
                  <c:v>6.7000000000000002E-5</c:v>
                </c:pt>
                <c:pt idx="6572">
                  <c:v>6.7000000000000002E-5</c:v>
                </c:pt>
                <c:pt idx="6573">
                  <c:v>6.7000000000000002E-5</c:v>
                </c:pt>
                <c:pt idx="6574">
                  <c:v>6.7000000000000002E-5</c:v>
                </c:pt>
                <c:pt idx="6575">
                  <c:v>6.7999999999999999E-5</c:v>
                </c:pt>
                <c:pt idx="6576">
                  <c:v>6.7999999999999999E-5</c:v>
                </c:pt>
                <c:pt idx="6577">
                  <c:v>6.7999999999999999E-5</c:v>
                </c:pt>
                <c:pt idx="6578">
                  <c:v>6.7999999999999999E-5</c:v>
                </c:pt>
                <c:pt idx="6579">
                  <c:v>6.7999999999999999E-5</c:v>
                </c:pt>
                <c:pt idx="6580">
                  <c:v>6.7999999999999999E-5</c:v>
                </c:pt>
                <c:pt idx="6581">
                  <c:v>6.7999999999999999E-5</c:v>
                </c:pt>
                <c:pt idx="6582">
                  <c:v>6.7999999999999999E-5</c:v>
                </c:pt>
                <c:pt idx="6583">
                  <c:v>6.7999999999999999E-5</c:v>
                </c:pt>
                <c:pt idx="6584">
                  <c:v>6.7999999999999999E-5</c:v>
                </c:pt>
                <c:pt idx="6585">
                  <c:v>6.7999999999999999E-5</c:v>
                </c:pt>
                <c:pt idx="6586">
                  <c:v>6.7999999999999999E-5</c:v>
                </c:pt>
                <c:pt idx="6587">
                  <c:v>6.7999999999999999E-5</c:v>
                </c:pt>
                <c:pt idx="6588">
                  <c:v>6.7999999999999999E-5</c:v>
                </c:pt>
                <c:pt idx="6589">
                  <c:v>6.7999999999999999E-5</c:v>
                </c:pt>
                <c:pt idx="6590">
                  <c:v>6.7999999999999999E-5</c:v>
                </c:pt>
                <c:pt idx="6591">
                  <c:v>6.7999999999999999E-5</c:v>
                </c:pt>
                <c:pt idx="6592">
                  <c:v>6.7999999999999999E-5</c:v>
                </c:pt>
                <c:pt idx="6593">
                  <c:v>6.7999999999999999E-5</c:v>
                </c:pt>
                <c:pt idx="6594">
                  <c:v>6.7999999999999999E-5</c:v>
                </c:pt>
                <c:pt idx="6595">
                  <c:v>6.7999999999999999E-5</c:v>
                </c:pt>
                <c:pt idx="6596">
                  <c:v>6.7999999999999999E-5</c:v>
                </c:pt>
                <c:pt idx="6597">
                  <c:v>6.7999999999999999E-5</c:v>
                </c:pt>
                <c:pt idx="6598">
                  <c:v>6.7999999999999999E-5</c:v>
                </c:pt>
                <c:pt idx="6599">
                  <c:v>6.7999999999999999E-5</c:v>
                </c:pt>
                <c:pt idx="6600">
                  <c:v>6.8999999999999997E-5</c:v>
                </c:pt>
                <c:pt idx="6601">
                  <c:v>6.8999999999999997E-5</c:v>
                </c:pt>
                <c:pt idx="6602">
                  <c:v>6.8999999999999997E-5</c:v>
                </c:pt>
                <c:pt idx="6603">
                  <c:v>6.8999999999999997E-5</c:v>
                </c:pt>
                <c:pt idx="6604">
                  <c:v>6.8999999999999997E-5</c:v>
                </c:pt>
                <c:pt idx="6605">
                  <c:v>6.8999999999999997E-5</c:v>
                </c:pt>
                <c:pt idx="6606">
                  <c:v>6.8999999999999997E-5</c:v>
                </c:pt>
                <c:pt idx="6607">
                  <c:v>6.8999999999999997E-5</c:v>
                </c:pt>
                <c:pt idx="6608">
                  <c:v>6.8999999999999997E-5</c:v>
                </c:pt>
                <c:pt idx="6609">
                  <c:v>6.8999999999999997E-5</c:v>
                </c:pt>
                <c:pt idx="6610">
                  <c:v>6.8999999999999997E-5</c:v>
                </c:pt>
                <c:pt idx="6611">
                  <c:v>6.8999999999999997E-5</c:v>
                </c:pt>
                <c:pt idx="6612">
                  <c:v>6.8999999999999997E-5</c:v>
                </c:pt>
                <c:pt idx="6613">
                  <c:v>6.8999999999999997E-5</c:v>
                </c:pt>
                <c:pt idx="6614">
                  <c:v>6.8999999999999997E-5</c:v>
                </c:pt>
                <c:pt idx="6615">
                  <c:v>6.8999999999999997E-5</c:v>
                </c:pt>
                <c:pt idx="6616">
                  <c:v>6.8999999999999997E-5</c:v>
                </c:pt>
                <c:pt idx="6617">
                  <c:v>6.8999999999999997E-5</c:v>
                </c:pt>
                <c:pt idx="6618">
                  <c:v>6.8999999999999997E-5</c:v>
                </c:pt>
                <c:pt idx="6619">
                  <c:v>6.8999999999999997E-5</c:v>
                </c:pt>
                <c:pt idx="6620">
                  <c:v>6.8999999999999997E-5</c:v>
                </c:pt>
                <c:pt idx="6621">
                  <c:v>6.8999999999999997E-5</c:v>
                </c:pt>
                <c:pt idx="6622">
                  <c:v>6.8999999999999997E-5</c:v>
                </c:pt>
                <c:pt idx="6623">
                  <c:v>6.8999999999999997E-5</c:v>
                </c:pt>
                <c:pt idx="6624">
                  <c:v>6.8999999999999997E-5</c:v>
                </c:pt>
                <c:pt idx="6625">
                  <c:v>6.9999999999999994E-5</c:v>
                </c:pt>
                <c:pt idx="6626">
                  <c:v>6.9999999999999994E-5</c:v>
                </c:pt>
                <c:pt idx="6627">
                  <c:v>6.9999999999999994E-5</c:v>
                </c:pt>
                <c:pt idx="6628">
                  <c:v>6.9999999999999994E-5</c:v>
                </c:pt>
                <c:pt idx="6629">
                  <c:v>6.9999999999999994E-5</c:v>
                </c:pt>
                <c:pt idx="6630">
                  <c:v>6.9999999999999994E-5</c:v>
                </c:pt>
                <c:pt idx="6631">
                  <c:v>6.9999999999999994E-5</c:v>
                </c:pt>
                <c:pt idx="6632">
                  <c:v>6.9999999999999994E-5</c:v>
                </c:pt>
                <c:pt idx="6633">
                  <c:v>6.9999999999999994E-5</c:v>
                </c:pt>
                <c:pt idx="6634">
                  <c:v>6.9999999999999994E-5</c:v>
                </c:pt>
                <c:pt idx="6635">
                  <c:v>6.9999999999999994E-5</c:v>
                </c:pt>
                <c:pt idx="6636">
                  <c:v>6.9999999999999994E-5</c:v>
                </c:pt>
                <c:pt idx="6637">
                  <c:v>6.9999999999999994E-5</c:v>
                </c:pt>
                <c:pt idx="6638">
                  <c:v>6.9999999999999994E-5</c:v>
                </c:pt>
                <c:pt idx="6639">
                  <c:v>6.9999999999999994E-5</c:v>
                </c:pt>
                <c:pt idx="6640">
                  <c:v>6.9999999999999994E-5</c:v>
                </c:pt>
                <c:pt idx="6641">
                  <c:v>6.9999999999999994E-5</c:v>
                </c:pt>
                <c:pt idx="6642">
                  <c:v>6.9999999999999994E-5</c:v>
                </c:pt>
                <c:pt idx="6643">
                  <c:v>6.9999999999999994E-5</c:v>
                </c:pt>
                <c:pt idx="6644">
                  <c:v>6.9999999999999994E-5</c:v>
                </c:pt>
                <c:pt idx="6645">
                  <c:v>6.9999999999999994E-5</c:v>
                </c:pt>
                <c:pt idx="6646">
                  <c:v>6.9999999999999994E-5</c:v>
                </c:pt>
                <c:pt idx="6647">
                  <c:v>6.9999999999999994E-5</c:v>
                </c:pt>
                <c:pt idx="6648">
                  <c:v>6.9999999999999994E-5</c:v>
                </c:pt>
                <c:pt idx="6649">
                  <c:v>6.9999999999999994E-5</c:v>
                </c:pt>
                <c:pt idx="6650">
                  <c:v>7.1000000000000005E-5</c:v>
                </c:pt>
                <c:pt idx="6651">
                  <c:v>7.1000000000000005E-5</c:v>
                </c:pt>
                <c:pt idx="6652">
                  <c:v>7.1000000000000005E-5</c:v>
                </c:pt>
                <c:pt idx="6653">
                  <c:v>7.1000000000000005E-5</c:v>
                </c:pt>
                <c:pt idx="6654">
                  <c:v>7.1000000000000005E-5</c:v>
                </c:pt>
                <c:pt idx="6655">
                  <c:v>7.1000000000000005E-5</c:v>
                </c:pt>
                <c:pt idx="6656">
                  <c:v>7.1000000000000005E-5</c:v>
                </c:pt>
                <c:pt idx="6657">
                  <c:v>7.1000000000000005E-5</c:v>
                </c:pt>
                <c:pt idx="6658">
                  <c:v>7.1000000000000005E-5</c:v>
                </c:pt>
                <c:pt idx="6659">
                  <c:v>7.1000000000000005E-5</c:v>
                </c:pt>
                <c:pt idx="6660">
                  <c:v>7.1000000000000005E-5</c:v>
                </c:pt>
                <c:pt idx="6661">
                  <c:v>7.1000000000000005E-5</c:v>
                </c:pt>
                <c:pt idx="6662">
                  <c:v>7.1000000000000005E-5</c:v>
                </c:pt>
                <c:pt idx="6663">
                  <c:v>7.1000000000000005E-5</c:v>
                </c:pt>
                <c:pt idx="6664">
                  <c:v>7.1000000000000005E-5</c:v>
                </c:pt>
                <c:pt idx="6665">
                  <c:v>7.1000000000000005E-5</c:v>
                </c:pt>
                <c:pt idx="6666">
                  <c:v>7.1000000000000005E-5</c:v>
                </c:pt>
                <c:pt idx="6667">
                  <c:v>7.1000000000000005E-5</c:v>
                </c:pt>
                <c:pt idx="6668">
                  <c:v>7.1000000000000005E-5</c:v>
                </c:pt>
                <c:pt idx="6669">
                  <c:v>7.1000000000000005E-5</c:v>
                </c:pt>
                <c:pt idx="6670">
                  <c:v>7.1000000000000005E-5</c:v>
                </c:pt>
                <c:pt idx="6671">
                  <c:v>7.1000000000000005E-5</c:v>
                </c:pt>
                <c:pt idx="6672">
                  <c:v>7.1000000000000005E-5</c:v>
                </c:pt>
                <c:pt idx="6673">
                  <c:v>7.1000000000000005E-5</c:v>
                </c:pt>
                <c:pt idx="6674">
                  <c:v>7.1000000000000005E-5</c:v>
                </c:pt>
                <c:pt idx="6675">
                  <c:v>7.2000000000000002E-5</c:v>
                </c:pt>
                <c:pt idx="6676">
                  <c:v>7.2000000000000002E-5</c:v>
                </c:pt>
                <c:pt idx="6677">
                  <c:v>7.2000000000000002E-5</c:v>
                </c:pt>
                <c:pt idx="6678">
                  <c:v>7.2000000000000002E-5</c:v>
                </c:pt>
                <c:pt idx="6679">
                  <c:v>7.2000000000000002E-5</c:v>
                </c:pt>
                <c:pt idx="6680">
                  <c:v>7.2000000000000002E-5</c:v>
                </c:pt>
                <c:pt idx="6681">
                  <c:v>7.2000000000000002E-5</c:v>
                </c:pt>
                <c:pt idx="6682">
                  <c:v>7.2000000000000002E-5</c:v>
                </c:pt>
                <c:pt idx="6683">
                  <c:v>7.2000000000000002E-5</c:v>
                </c:pt>
                <c:pt idx="6684">
                  <c:v>7.2000000000000002E-5</c:v>
                </c:pt>
                <c:pt idx="6685">
                  <c:v>7.2000000000000002E-5</c:v>
                </c:pt>
                <c:pt idx="6686">
                  <c:v>7.2000000000000002E-5</c:v>
                </c:pt>
                <c:pt idx="6687">
                  <c:v>7.2000000000000002E-5</c:v>
                </c:pt>
                <c:pt idx="6688">
                  <c:v>7.2000000000000002E-5</c:v>
                </c:pt>
                <c:pt idx="6689">
                  <c:v>7.2000000000000002E-5</c:v>
                </c:pt>
                <c:pt idx="6690">
                  <c:v>7.2000000000000002E-5</c:v>
                </c:pt>
                <c:pt idx="6691">
                  <c:v>7.2000000000000002E-5</c:v>
                </c:pt>
                <c:pt idx="6692">
                  <c:v>7.2000000000000002E-5</c:v>
                </c:pt>
                <c:pt idx="6693">
                  <c:v>7.2000000000000002E-5</c:v>
                </c:pt>
                <c:pt idx="6694">
                  <c:v>7.2000000000000002E-5</c:v>
                </c:pt>
                <c:pt idx="6695">
                  <c:v>7.2000000000000002E-5</c:v>
                </c:pt>
                <c:pt idx="6696">
                  <c:v>7.2000000000000002E-5</c:v>
                </c:pt>
                <c:pt idx="6697">
                  <c:v>7.2000000000000002E-5</c:v>
                </c:pt>
                <c:pt idx="6698">
                  <c:v>7.2000000000000002E-5</c:v>
                </c:pt>
                <c:pt idx="6699">
                  <c:v>7.2000000000000002E-5</c:v>
                </c:pt>
                <c:pt idx="6700">
                  <c:v>7.2999999999999999E-5</c:v>
                </c:pt>
                <c:pt idx="6701">
                  <c:v>7.2999999999999999E-5</c:v>
                </c:pt>
                <c:pt idx="6702">
                  <c:v>7.2999999999999999E-5</c:v>
                </c:pt>
                <c:pt idx="6703">
                  <c:v>7.2999999999999999E-5</c:v>
                </c:pt>
                <c:pt idx="6704">
                  <c:v>7.2999999999999999E-5</c:v>
                </c:pt>
                <c:pt idx="6705">
                  <c:v>7.2999999999999999E-5</c:v>
                </c:pt>
                <c:pt idx="6706">
                  <c:v>7.2999999999999999E-5</c:v>
                </c:pt>
                <c:pt idx="6707">
                  <c:v>7.2999999999999999E-5</c:v>
                </c:pt>
                <c:pt idx="6708">
                  <c:v>7.2999999999999999E-5</c:v>
                </c:pt>
                <c:pt idx="6709">
                  <c:v>7.2999999999999999E-5</c:v>
                </c:pt>
                <c:pt idx="6710">
                  <c:v>7.2999999999999999E-5</c:v>
                </c:pt>
                <c:pt idx="6711">
                  <c:v>7.2999999999999999E-5</c:v>
                </c:pt>
                <c:pt idx="6712">
                  <c:v>7.2999999999999999E-5</c:v>
                </c:pt>
                <c:pt idx="6713">
                  <c:v>7.2999999999999999E-5</c:v>
                </c:pt>
                <c:pt idx="6714">
                  <c:v>7.2999999999999999E-5</c:v>
                </c:pt>
                <c:pt idx="6715">
                  <c:v>7.2999999999999999E-5</c:v>
                </c:pt>
                <c:pt idx="6716">
                  <c:v>7.2999999999999999E-5</c:v>
                </c:pt>
                <c:pt idx="6717">
                  <c:v>7.2999999999999999E-5</c:v>
                </c:pt>
                <c:pt idx="6718">
                  <c:v>7.2999999999999999E-5</c:v>
                </c:pt>
                <c:pt idx="6719">
                  <c:v>7.2999999999999999E-5</c:v>
                </c:pt>
                <c:pt idx="6720">
                  <c:v>7.2999999999999999E-5</c:v>
                </c:pt>
                <c:pt idx="6721">
                  <c:v>7.2999999999999999E-5</c:v>
                </c:pt>
                <c:pt idx="6722">
                  <c:v>7.2999999999999999E-5</c:v>
                </c:pt>
                <c:pt idx="6723">
                  <c:v>7.2999999999999999E-5</c:v>
                </c:pt>
                <c:pt idx="6724">
                  <c:v>7.2999999999999999E-5</c:v>
                </c:pt>
                <c:pt idx="6725">
                  <c:v>7.3999999999999996E-5</c:v>
                </c:pt>
                <c:pt idx="6726">
                  <c:v>7.3999999999999996E-5</c:v>
                </c:pt>
                <c:pt idx="6727">
                  <c:v>7.3999999999999996E-5</c:v>
                </c:pt>
                <c:pt idx="6728">
                  <c:v>7.3999999999999996E-5</c:v>
                </c:pt>
                <c:pt idx="6729">
                  <c:v>7.3999999999999996E-5</c:v>
                </c:pt>
                <c:pt idx="6730">
                  <c:v>7.3999999999999996E-5</c:v>
                </c:pt>
                <c:pt idx="6731">
                  <c:v>7.3999999999999996E-5</c:v>
                </c:pt>
                <c:pt idx="6732">
                  <c:v>7.3999999999999996E-5</c:v>
                </c:pt>
                <c:pt idx="6733">
                  <c:v>7.3999999999999996E-5</c:v>
                </c:pt>
                <c:pt idx="6734">
                  <c:v>7.3999999999999996E-5</c:v>
                </c:pt>
                <c:pt idx="6735">
                  <c:v>7.3999999999999996E-5</c:v>
                </c:pt>
                <c:pt idx="6736">
                  <c:v>7.3999999999999996E-5</c:v>
                </c:pt>
                <c:pt idx="6737">
                  <c:v>7.3999999999999996E-5</c:v>
                </c:pt>
                <c:pt idx="6738">
                  <c:v>7.3999999999999996E-5</c:v>
                </c:pt>
                <c:pt idx="6739">
                  <c:v>7.3999999999999996E-5</c:v>
                </c:pt>
                <c:pt idx="6740">
                  <c:v>7.3999999999999996E-5</c:v>
                </c:pt>
                <c:pt idx="6741">
                  <c:v>7.3999999999999996E-5</c:v>
                </c:pt>
                <c:pt idx="6742">
                  <c:v>7.3999999999999996E-5</c:v>
                </c:pt>
                <c:pt idx="6743">
                  <c:v>7.3999999999999996E-5</c:v>
                </c:pt>
                <c:pt idx="6744">
                  <c:v>7.3999999999999996E-5</c:v>
                </c:pt>
                <c:pt idx="6745">
                  <c:v>7.3999999999999996E-5</c:v>
                </c:pt>
                <c:pt idx="6746">
                  <c:v>7.3999999999999996E-5</c:v>
                </c:pt>
                <c:pt idx="6747">
                  <c:v>7.3999999999999996E-5</c:v>
                </c:pt>
                <c:pt idx="6748">
                  <c:v>7.3999999999999996E-5</c:v>
                </c:pt>
                <c:pt idx="6749">
                  <c:v>7.3999999999999996E-5</c:v>
                </c:pt>
                <c:pt idx="6750">
                  <c:v>7.4999999999999993E-5</c:v>
                </c:pt>
                <c:pt idx="6751">
                  <c:v>7.4999999999999993E-5</c:v>
                </c:pt>
                <c:pt idx="6752">
                  <c:v>7.4999999999999993E-5</c:v>
                </c:pt>
                <c:pt idx="6753">
                  <c:v>7.4999999999999993E-5</c:v>
                </c:pt>
                <c:pt idx="6754">
                  <c:v>7.4999999999999993E-5</c:v>
                </c:pt>
                <c:pt idx="6755">
                  <c:v>7.4999999999999993E-5</c:v>
                </c:pt>
                <c:pt idx="6756">
                  <c:v>7.4999999999999993E-5</c:v>
                </c:pt>
                <c:pt idx="6757">
                  <c:v>7.4999999999999993E-5</c:v>
                </c:pt>
                <c:pt idx="6758">
                  <c:v>7.4999999999999993E-5</c:v>
                </c:pt>
                <c:pt idx="6759">
                  <c:v>7.4999999999999993E-5</c:v>
                </c:pt>
                <c:pt idx="6760">
                  <c:v>7.4999999999999993E-5</c:v>
                </c:pt>
                <c:pt idx="6761">
                  <c:v>7.4999999999999993E-5</c:v>
                </c:pt>
                <c:pt idx="6762">
                  <c:v>7.4999999999999993E-5</c:v>
                </c:pt>
                <c:pt idx="6763">
                  <c:v>7.4999999999999993E-5</c:v>
                </c:pt>
                <c:pt idx="6764">
                  <c:v>7.4999999999999993E-5</c:v>
                </c:pt>
                <c:pt idx="6765">
                  <c:v>7.4999999999999993E-5</c:v>
                </c:pt>
                <c:pt idx="6766">
                  <c:v>7.4999999999999993E-5</c:v>
                </c:pt>
                <c:pt idx="6767">
                  <c:v>7.4999999999999993E-5</c:v>
                </c:pt>
                <c:pt idx="6768">
                  <c:v>7.4999999999999993E-5</c:v>
                </c:pt>
                <c:pt idx="6769">
                  <c:v>7.4999999999999993E-5</c:v>
                </c:pt>
                <c:pt idx="6770">
                  <c:v>7.4999999999999993E-5</c:v>
                </c:pt>
                <c:pt idx="6771">
                  <c:v>7.4999999999999993E-5</c:v>
                </c:pt>
                <c:pt idx="6772">
                  <c:v>7.4999999999999993E-5</c:v>
                </c:pt>
                <c:pt idx="6773">
                  <c:v>7.4999999999999993E-5</c:v>
                </c:pt>
                <c:pt idx="6774">
                  <c:v>7.4999999999999993E-5</c:v>
                </c:pt>
                <c:pt idx="6775">
                  <c:v>7.6000000000000004E-5</c:v>
                </c:pt>
                <c:pt idx="6776">
                  <c:v>7.6000000000000004E-5</c:v>
                </c:pt>
                <c:pt idx="6777">
                  <c:v>7.6000000000000004E-5</c:v>
                </c:pt>
                <c:pt idx="6778">
                  <c:v>7.6000000000000004E-5</c:v>
                </c:pt>
                <c:pt idx="6779">
                  <c:v>7.6000000000000004E-5</c:v>
                </c:pt>
                <c:pt idx="6780">
                  <c:v>7.6000000000000004E-5</c:v>
                </c:pt>
                <c:pt idx="6781">
                  <c:v>7.6000000000000004E-5</c:v>
                </c:pt>
                <c:pt idx="6782">
                  <c:v>7.6000000000000004E-5</c:v>
                </c:pt>
                <c:pt idx="6783">
                  <c:v>7.6000000000000004E-5</c:v>
                </c:pt>
                <c:pt idx="6784">
                  <c:v>7.6000000000000004E-5</c:v>
                </c:pt>
                <c:pt idx="6785">
                  <c:v>7.6000000000000004E-5</c:v>
                </c:pt>
                <c:pt idx="6786">
                  <c:v>7.6000000000000004E-5</c:v>
                </c:pt>
                <c:pt idx="6787">
                  <c:v>7.6000000000000004E-5</c:v>
                </c:pt>
                <c:pt idx="6788">
                  <c:v>7.6000000000000004E-5</c:v>
                </c:pt>
                <c:pt idx="6789">
                  <c:v>7.6000000000000004E-5</c:v>
                </c:pt>
                <c:pt idx="6790">
                  <c:v>7.6000000000000004E-5</c:v>
                </c:pt>
                <c:pt idx="6791">
                  <c:v>7.6000000000000004E-5</c:v>
                </c:pt>
                <c:pt idx="6792">
                  <c:v>7.6000000000000004E-5</c:v>
                </c:pt>
                <c:pt idx="6793">
                  <c:v>7.6000000000000004E-5</c:v>
                </c:pt>
                <c:pt idx="6794">
                  <c:v>7.6000000000000004E-5</c:v>
                </c:pt>
                <c:pt idx="6795">
                  <c:v>7.6000000000000004E-5</c:v>
                </c:pt>
                <c:pt idx="6796">
                  <c:v>7.6000000000000004E-5</c:v>
                </c:pt>
                <c:pt idx="6797">
                  <c:v>7.6000000000000004E-5</c:v>
                </c:pt>
                <c:pt idx="6798">
                  <c:v>7.6000000000000004E-5</c:v>
                </c:pt>
                <c:pt idx="6799">
                  <c:v>7.6000000000000004E-5</c:v>
                </c:pt>
                <c:pt idx="6800">
                  <c:v>7.7000000000000001E-5</c:v>
                </c:pt>
                <c:pt idx="6801">
                  <c:v>7.7000000000000001E-5</c:v>
                </c:pt>
                <c:pt idx="6802">
                  <c:v>7.7000000000000001E-5</c:v>
                </c:pt>
                <c:pt idx="6803">
                  <c:v>7.7000000000000001E-5</c:v>
                </c:pt>
                <c:pt idx="6804">
                  <c:v>7.7000000000000001E-5</c:v>
                </c:pt>
                <c:pt idx="6805">
                  <c:v>7.7000000000000001E-5</c:v>
                </c:pt>
                <c:pt idx="6806">
                  <c:v>7.7000000000000001E-5</c:v>
                </c:pt>
                <c:pt idx="6807">
                  <c:v>7.7000000000000001E-5</c:v>
                </c:pt>
                <c:pt idx="6808">
                  <c:v>7.7000000000000001E-5</c:v>
                </c:pt>
                <c:pt idx="6809">
                  <c:v>7.7000000000000001E-5</c:v>
                </c:pt>
                <c:pt idx="6810">
                  <c:v>7.7000000000000001E-5</c:v>
                </c:pt>
                <c:pt idx="6811">
                  <c:v>7.7000000000000001E-5</c:v>
                </c:pt>
                <c:pt idx="6812">
                  <c:v>7.7000000000000001E-5</c:v>
                </c:pt>
                <c:pt idx="6813">
                  <c:v>7.7000000000000001E-5</c:v>
                </c:pt>
                <c:pt idx="6814">
                  <c:v>7.7000000000000001E-5</c:v>
                </c:pt>
                <c:pt idx="6815">
                  <c:v>7.7000000000000001E-5</c:v>
                </c:pt>
                <c:pt idx="6816">
                  <c:v>7.7000000000000001E-5</c:v>
                </c:pt>
                <c:pt idx="6817">
                  <c:v>7.7000000000000001E-5</c:v>
                </c:pt>
                <c:pt idx="6818">
                  <c:v>7.7000000000000001E-5</c:v>
                </c:pt>
                <c:pt idx="6819">
                  <c:v>7.7000000000000001E-5</c:v>
                </c:pt>
                <c:pt idx="6820">
                  <c:v>7.7000000000000001E-5</c:v>
                </c:pt>
                <c:pt idx="6821">
                  <c:v>7.7000000000000001E-5</c:v>
                </c:pt>
                <c:pt idx="6822">
                  <c:v>7.7000000000000001E-5</c:v>
                </c:pt>
                <c:pt idx="6823">
                  <c:v>7.7000000000000001E-5</c:v>
                </c:pt>
                <c:pt idx="6824">
                  <c:v>7.7000000000000001E-5</c:v>
                </c:pt>
                <c:pt idx="6825">
                  <c:v>7.7999999999999999E-5</c:v>
                </c:pt>
                <c:pt idx="6826">
                  <c:v>7.7999999999999999E-5</c:v>
                </c:pt>
                <c:pt idx="6827">
                  <c:v>7.7999999999999999E-5</c:v>
                </c:pt>
                <c:pt idx="6828">
                  <c:v>7.7999999999999999E-5</c:v>
                </c:pt>
                <c:pt idx="6829">
                  <c:v>7.7999999999999999E-5</c:v>
                </c:pt>
                <c:pt idx="6830">
                  <c:v>7.7999999999999999E-5</c:v>
                </c:pt>
                <c:pt idx="6831">
                  <c:v>7.7999999999999999E-5</c:v>
                </c:pt>
                <c:pt idx="6832">
                  <c:v>7.7999999999999999E-5</c:v>
                </c:pt>
                <c:pt idx="6833">
                  <c:v>7.7999999999999999E-5</c:v>
                </c:pt>
                <c:pt idx="6834">
                  <c:v>7.7999999999999999E-5</c:v>
                </c:pt>
                <c:pt idx="6835">
                  <c:v>7.7999999999999999E-5</c:v>
                </c:pt>
                <c:pt idx="6836">
                  <c:v>7.7999999999999999E-5</c:v>
                </c:pt>
                <c:pt idx="6837">
                  <c:v>7.7999999999999999E-5</c:v>
                </c:pt>
                <c:pt idx="6838">
                  <c:v>7.7999999999999999E-5</c:v>
                </c:pt>
                <c:pt idx="6839">
                  <c:v>7.7999999999999999E-5</c:v>
                </c:pt>
                <c:pt idx="6840">
                  <c:v>7.7999999999999999E-5</c:v>
                </c:pt>
                <c:pt idx="6841">
                  <c:v>7.7999999999999999E-5</c:v>
                </c:pt>
                <c:pt idx="6842">
                  <c:v>7.7999999999999999E-5</c:v>
                </c:pt>
                <c:pt idx="6843">
                  <c:v>7.7999999999999999E-5</c:v>
                </c:pt>
                <c:pt idx="6844">
                  <c:v>7.7999999999999999E-5</c:v>
                </c:pt>
                <c:pt idx="6845">
                  <c:v>7.7999999999999999E-5</c:v>
                </c:pt>
                <c:pt idx="6846">
                  <c:v>7.7999999999999999E-5</c:v>
                </c:pt>
                <c:pt idx="6847">
                  <c:v>7.7999999999999999E-5</c:v>
                </c:pt>
                <c:pt idx="6848">
                  <c:v>7.7999999999999999E-5</c:v>
                </c:pt>
                <c:pt idx="6849">
                  <c:v>7.7999999999999999E-5</c:v>
                </c:pt>
                <c:pt idx="6850">
                  <c:v>7.8999999999999996E-5</c:v>
                </c:pt>
                <c:pt idx="6851">
                  <c:v>7.8999999999999996E-5</c:v>
                </c:pt>
                <c:pt idx="6852">
                  <c:v>7.8999999999999996E-5</c:v>
                </c:pt>
                <c:pt idx="6853">
                  <c:v>7.8999999999999996E-5</c:v>
                </c:pt>
                <c:pt idx="6854">
                  <c:v>7.8999999999999996E-5</c:v>
                </c:pt>
                <c:pt idx="6855">
                  <c:v>7.8999999999999996E-5</c:v>
                </c:pt>
                <c:pt idx="6856">
                  <c:v>7.8999999999999996E-5</c:v>
                </c:pt>
                <c:pt idx="6857">
                  <c:v>7.8999999999999996E-5</c:v>
                </c:pt>
                <c:pt idx="6858">
                  <c:v>7.8999999999999996E-5</c:v>
                </c:pt>
                <c:pt idx="6859">
                  <c:v>7.8999999999999996E-5</c:v>
                </c:pt>
                <c:pt idx="6860">
                  <c:v>7.8999999999999996E-5</c:v>
                </c:pt>
                <c:pt idx="6861">
                  <c:v>7.8999999999999996E-5</c:v>
                </c:pt>
                <c:pt idx="6862">
                  <c:v>7.8999999999999996E-5</c:v>
                </c:pt>
                <c:pt idx="6863">
                  <c:v>7.8999999999999996E-5</c:v>
                </c:pt>
                <c:pt idx="6864">
                  <c:v>7.8999999999999996E-5</c:v>
                </c:pt>
                <c:pt idx="6865">
                  <c:v>7.8999999999999996E-5</c:v>
                </c:pt>
                <c:pt idx="6866">
                  <c:v>7.8999999999999996E-5</c:v>
                </c:pt>
                <c:pt idx="6867">
                  <c:v>7.8999999999999996E-5</c:v>
                </c:pt>
                <c:pt idx="6868">
                  <c:v>7.8999999999999996E-5</c:v>
                </c:pt>
                <c:pt idx="6869">
                  <c:v>7.8999999999999996E-5</c:v>
                </c:pt>
                <c:pt idx="6870">
                  <c:v>7.8999999999999996E-5</c:v>
                </c:pt>
                <c:pt idx="6871">
                  <c:v>7.8999999999999996E-5</c:v>
                </c:pt>
                <c:pt idx="6872">
                  <c:v>7.8999999999999996E-5</c:v>
                </c:pt>
                <c:pt idx="6873">
                  <c:v>7.8999999999999996E-5</c:v>
                </c:pt>
                <c:pt idx="6874">
                  <c:v>7.8999999999999996E-5</c:v>
                </c:pt>
                <c:pt idx="6875">
                  <c:v>8.0000000000000007E-5</c:v>
                </c:pt>
                <c:pt idx="6876">
                  <c:v>8.0000000000000007E-5</c:v>
                </c:pt>
                <c:pt idx="6877">
                  <c:v>8.0000000000000007E-5</c:v>
                </c:pt>
                <c:pt idx="6878">
                  <c:v>8.0000000000000007E-5</c:v>
                </c:pt>
                <c:pt idx="6879">
                  <c:v>8.0000000000000007E-5</c:v>
                </c:pt>
                <c:pt idx="6880">
                  <c:v>8.0000000000000007E-5</c:v>
                </c:pt>
                <c:pt idx="6881">
                  <c:v>8.0000000000000007E-5</c:v>
                </c:pt>
                <c:pt idx="6882">
                  <c:v>8.0000000000000007E-5</c:v>
                </c:pt>
                <c:pt idx="6883">
                  <c:v>8.0000000000000007E-5</c:v>
                </c:pt>
                <c:pt idx="6884">
                  <c:v>8.0000000000000007E-5</c:v>
                </c:pt>
                <c:pt idx="6885">
                  <c:v>8.0000000000000007E-5</c:v>
                </c:pt>
                <c:pt idx="6886">
                  <c:v>8.0000000000000007E-5</c:v>
                </c:pt>
                <c:pt idx="6887">
                  <c:v>8.0000000000000007E-5</c:v>
                </c:pt>
                <c:pt idx="6888">
                  <c:v>8.0000000000000007E-5</c:v>
                </c:pt>
                <c:pt idx="6889">
                  <c:v>8.0000000000000007E-5</c:v>
                </c:pt>
                <c:pt idx="6890">
                  <c:v>8.0000000000000007E-5</c:v>
                </c:pt>
                <c:pt idx="6891">
                  <c:v>8.0000000000000007E-5</c:v>
                </c:pt>
                <c:pt idx="6892">
                  <c:v>8.0000000000000007E-5</c:v>
                </c:pt>
                <c:pt idx="6893">
                  <c:v>8.0000000000000007E-5</c:v>
                </c:pt>
                <c:pt idx="6894">
                  <c:v>8.0000000000000007E-5</c:v>
                </c:pt>
                <c:pt idx="6895">
                  <c:v>8.0000000000000007E-5</c:v>
                </c:pt>
                <c:pt idx="6896">
                  <c:v>8.0000000000000007E-5</c:v>
                </c:pt>
                <c:pt idx="6897">
                  <c:v>8.0000000000000007E-5</c:v>
                </c:pt>
                <c:pt idx="6898">
                  <c:v>8.0000000000000007E-5</c:v>
                </c:pt>
                <c:pt idx="6899">
                  <c:v>8.0000000000000007E-5</c:v>
                </c:pt>
                <c:pt idx="6900">
                  <c:v>8.1000000000000004E-5</c:v>
                </c:pt>
                <c:pt idx="6901">
                  <c:v>8.1000000000000004E-5</c:v>
                </c:pt>
                <c:pt idx="6902">
                  <c:v>8.1000000000000004E-5</c:v>
                </c:pt>
                <c:pt idx="6903">
                  <c:v>8.1000000000000004E-5</c:v>
                </c:pt>
                <c:pt idx="6904">
                  <c:v>8.1000000000000004E-5</c:v>
                </c:pt>
                <c:pt idx="6905">
                  <c:v>8.1000000000000004E-5</c:v>
                </c:pt>
                <c:pt idx="6906">
                  <c:v>8.1000000000000004E-5</c:v>
                </c:pt>
                <c:pt idx="6907">
                  <c:v>8.1000000000000004E-5</c:v>
                </c:pt>
                <c:pt idx="6908">
                  <c:v>8.1000000000000004E-5</c:v>
                </c:pt>
                <c:pt idx="6909">
                  <c:v>8.1000000000000004E-5</c:v>
                </c:pt>
                <c:pt idx="6910">
                  <c:v>8.1000000000000004E-5</c:v>
                </c:pt>
                <c:pt idx="6911">
                  <c:v>8.1000000000000004E-5</c:v>
                </c:pt>
                <c:pt idx="6912">
                  <c:v>8.1000000000000004E-5</c:v>
                </c:pt>
                <c:pt idx="6913">
                  <c:v>8.1000000000000004E-5</c:v>
                </c:pt>
                <c:pt idx="6914">
                  <c:v>8.1000000000000004E-5</c:v>
                </c:pt>
                <c:pt idx="6915">
                  <c:v>8.1000000000000004E-5</c:v>
                </c:pt>
                <c:pt idx="6916">
                  <c:v>8.1000000000000004E-5</c:v>
                </c:pt>
                <c:pt idx="6917">
                  <c:v>8.1000000000000004E-5</c:v>
                </c:pt>
                <c:pt idx="6918">
                  <c:v>8.1000000000000004E-5</c:v>
                </c:pt>
                <c:pt idx="6919">
                  <c:v>8.1000000000000004E-5</c:v>
                </c:pt>
                <c:pt idx="6920">
                  <c:v>8.1000000000000004E-5</c:v>
                </c:pt>
                <c:pt idx="6921">
                  <c:v>8.1000000000000004E-5</c:v>
                </c:pt>
                <c:pt idx="6922">
                  <c:v>8.1000000000000004E-5</c:v>
                </c:pt>
                <c:pt idx="6923">
                  <c:v>8.1000000000000004E-5</c:v>
                </c:pt>
                <c:pt idx="6924">
                  <c:v>8.1000000000000004E-5</c:v>
                </c:pt>
                <c:pt idx="6925">
                  <c:v>8.2000000000000001E-5</c:v>
                </c:pt>
                <c:pt idx="6926">
                  <c:v>8.2000000000000001E-5</c:v>
                </c:pt>
                <c:pt idx="6927">
                  <c:v>8.2000000000000001E-5</c:v>
                </c:pt>
                <c:pt idx="6928">
                  <c:v>8.2000000000000001E-5</c:v>
                </c:pt>
                <c:pt idx="6929">
                  <c:v>8.2000000000000001E-5</c:v>
                </c:pt>
                <c:pt idx="6930">
                  <c:v>8.2000000000000001E-5</c:v>
                </c:pt>
                <c:pt idx="6931">
                  <c:v>8.2000000000000001E-5</c:v>
                </c:pt>
                <c:pt idx="6932">
                  <c:v>8.2000000000000001E-5</c:v>
                </c:pt>
                <c:pt idx="6933">
                  <c:v>8.2000000000000001E-5</c:v>
                </c:pt>
                <c:pt idx="6934">
                  <c:v>8.2000000000000001E-5</c:v>
                </c:pt>
                <c:pt idx="6935">
                  <c:v>8.2000000000000001E-5</c:v>
                </c:pt>
                <c:pt idx="6936">
                  <c:v>8.2000000000000001E-5</c:v>
                </c:pt>
                <c:pt idx="6937">
                  <c:v>8.2000000000000001E-5</c:v>
                </c:pt>
                <c:pt idx="6938">
                  <c:v>8.2000000000000001E-5</c:v>
                </c:pt>
                <c:pt idx="6939">
                  <c:v>8.2000000000000001E-5</c:v>
                </c:pt>
                <c:pt idx="6940">
                  <c:v>8.2000000000000001E-5</c:v>
                </c:pt>
                <c:pt idx="6941">
                  <c:v>8.2000000000000001E-5</c:v>
                </c:pt>
                <c:pt idx="6942">
                  <c:v>8.2000000000000001E-5</c:v>
                </c:pt>
                <c:pt idx="6943">
                  <c:v>8.2000000000000001E-5</c:v>
                </c:pt>
                <c:pt idx="6944">
                  <c:v>8.2000000000000001E-5</c:v>
                </c:pt>
                <c:pt idx="6945">
                  <c:v>8.2000000000000001E-5</c:v>
                </c:pt>
                <c:pt idx="6946">
                  <c:v>8.2000000000000001E-5</c:v>
                </c:pt>
                <c:pt idx="6947">
                  <c:v>8.2000000000000001E-5</c:v>
                </c:pt>
                <c:pt idx="6948">
                  <c:v>8.2000000000000001E-5</c:v>
                </c:pt>
                <c:pt idx="6949">
                  <c:v>8.2000000000000001E-5</c:v>
                </c:pt>
                <c:pt idx="6950">
                  <c:v>8.2999999999999998E-5</c:v>
                </c:pt>
                <c:pt idx="6951">
                  <c:v>8.2999999999999998E-5</c:v>
                </c:pt>
                <c:pt idx="6952">
                  <c:v>8.2999999999999998E-5</c:v>
                </c:pt>
                <c:pt idx="6953">
                  <c:v>8.2999999999999998E-5</c:v>
                </c:pt>
                <c:pt idx="6954">
                  <c:v>8.2999999999999998E-5</c:v>
                </c:pt>
                <c:pt idx="6955">
                  <c:v>8.2999999999999998E-5</c:v>
                </c:pt>
                <c:pt idx="6956">
                  <c:v>8.2999999999999998E-5</c:v>
                </c:pt>
                <c:pt idx="6957">
                  <c:v>8.2999999999999998E-5</c:v>
                </c:pt>
                <c:pt idx="6958">
                  <c:v>8.2999999999999998E-5</c:v>
                </c:pt>
                <c:pt idx="6959">
                  <c:v>8.2999999999999998E-5</c:v>
                </c:pt>
                <c:pt idx="6960">
                  <c:v>8.2999999999999998E-5</c:v>
                </c:pt>
                <c:pt idx="6961">
                  <c:v>8.2999999999999998E-5</c:v>
                </c:pt>
                <c:pt idx="6962">
                  <c:v>8.2999999999999998E-5</c:v>
                </c:pt>
                <c:pt idx="6963">
                  <c:v>8.2999999999999998E-5</c:v>
                </c:pt>
                <c:pt idx="6964">
                  <c:v>8.2999999999999998E-5</c:v>
                </c:pt>
                <c:pt idx="6965">
                  <c:v>8.2999999999999998E-5</c:v>
                </c:pt>
                <c:pt idx="6966">
                  <c:v>8.2999999999999998E-5</c:v>
                </c:pt>
                <c:pt idx="6967">
                  <c:v>8.2999999999999998E-5</c:v>
                </c:pt>
                <c:pt idx="6968">
                  <c:v>8.2999999999999998E-5</c:v>
                </c:pt>
                <c:pt idx="6969">
                  <c:v>8.2999999999999998E-5</c:v>
                </c:pt>
                <c:pt idx="6970">
                  <c:v>8.2999999999999998E-5</c:v>
                </c:pt>
                <c:pt idx="6971">
                  <c:v>8.2999999999999998E-5</c:v>
                </c:pt>
                <c:pt idx="6972">
                  <c:v>8.2999999999999998E-5</c:v>
                </c:pt>
                <c:pt idx="6973">
                  <c:v>8.2999999999999998E-5</c:v>
                </c:pt>
                <c:pt idx="6974">
                  <c:v>8.2999999999999998E-5</c:v>
                </c:pt>
                <c:pt idx="6975">
                  <c:v>8.3999999999999995E-5</c:v>
                </c:pt>
                <c:pt idx="6976">
                  <c:v>8.3999999999999995E-5</c:v>
                </c:pt>
                <c:pt idx="6977">
                  <c:v>8.3999999999999995E-5</c:v>
                </c:pt>
                <c:pt idx="6978">
                  <c:v>8.3999999999999995E-5</c:v>
                </c:pt>
                <c:pt idx="6979">
                  <c:v>8.3999999999999995E-5</c:v>
                </c:pt>
                <c:pt idx="6980">
                  <c:v>8.3999999999999995E-5</c:v>
                </c:pt>
                <c:pt idx="6981">
                  <c:v>8.3999999999999995E-5</c:v>
                </c:pt>
                <c:pt idx="6982">
                  <c:v>8.3999999999999995E-5</c:v>
                </c:pt>
                <c:pt idx="6983">
                  <c:v>8.3999999999999995E-5</c:v>
                </c:pt>
                <c:pt idx="6984">
                  <c:v>8.3999999999999995E-5</c:v>
                </c:pt>
                <c:pt idx="6985">
                  <c:v>8.3999999999999995E-5</c:v>
                </c:pt>
                <c:pt idx="6986">
                  <c:v>8.3999999999999995E-5</c:v>
                </c:pt>
                <c:pt idx="6987">
                  <c:v>8.3999999999999995E-5</c:v>
                </c:pt>
                <c:pt idx="6988">
                  <c:v>8.3999999999999995E-5</c:v>
                </c:pt>
                <c:pt idx="6989">
                  <c:v>8.3999999999999995E-5</c:v>
                </c:pt>
                <c:pt idx="6990">
                  <c:v>8.3999999999999995E-5</c:v>
                </c:pt>
                <c:pt idx="6991">
                  <c:v>8.3999999999999995E-5</c:v>
                </c:pt>
                <c:pt idx="6992">
                  <c:v>8.3999999999999995E-5</c:v>
                </c:pt>
                <c:pt idx="6993">
                  <c:v>8.3999999999999995E-5</c:v>
                </c:pt>
                <c:pt idx="6994">
                  <c:v>8.3999999999999995E-5</c:v>
                </c:pt>
                <c:pt idx="6995">
                  <c:v>8.3999999999999995E-5</c:v>
                </c:pt>
                <c:pt idx="6996">
                  <c:v>8.3999999999999995E-5</c:v>
                </c:pt>
                <c:pt idx="6997">
                  <c:v>8.3999999999999995E-5</c:v>
                </c:pt>
                <c:pt idx="6998">
                  <c:v>8.3999999999999995E-5</c:v>
                </c:pt>
                <c:pt idx="6999">
                  <c:v>8.3999999999999995E-5</c:v>
                </c:pt>
                <c:pt idx="7000">
                  <c:v>8.5000000000000006E-5</c:v>
                </c:pt>
                <c:pt idx="7001">
                  <c:v>8.5000000000000006E-5</c:v>
                </c:pt>
                <c:pt idx="7002">
                  <c:v>8.5000000000000006E-5</c:v>
                </c:pt>
                <c:pt idx="7003">
                  <c:v>8.5000000000000006E-5</c:v>
                </c:pt>
                <c:pt idx="7004">
                  <c:v>8.5000000000000006E-5</c:v>
                </c:pt>
                <c:pt idx="7005">
                  <c:v>8.5000000000000006E-5</c:v>
                </c:pt>
                <c:pt idx="7006">
                  <c:v>8.5000000000000006E-5</c:v>
                </c:pt>
                <c:pt idx="7007">
                  <c:v>8.5000000000000006E-5</c:v>
                </c:pt>
                <c:pt idx="7008">
                  <c:v>8.5000000000000006E-5</c:v>
                </c:pt>
                <c:pt idx="7009">
                  <c:v>8.5000000000000006E-5</c:v>
                </c:pt>
                <c:pt idx="7010">
                  <c:v>8.5000000000000006E-5</c:v>
                </c:pt>
                <c:pt idx="7011">
                  <c:v>8.5000000000000006E-5</c:v>
                </c:pt>
                <c:pt idx="7012">
                  <c:v>8.5000000000000006E-5</c:v>
                </c:pt>
                <c:pt idx="7013">
                  <c:v>8.5000000000000006E-5</c:v>
                </c:pt>
                <c:pt idx="7014">
                  <c:v>8.5000000000000006E-5</c:v>
                </c:pt>
                <c:pt idx="7015">
                  <c:v>8.5000000000000006E-5</c:v>
                </c:pt>
                <c:pt idx="7016">
                  <c:v>8.5000000000000006E-5</c:v>
                </c:pt>
                <c:pt idx="7017">
                  <c:v>8.5000000000000006E-5</c:v>
                </c:pt>
                <c:pt idx="7018">
                  <c:v>8.5000000000000006E-5</c:v>
                </c:pt>
                <c:pt idx="7019">
                  <c:v>8.5000000000000006E-5</c:v>
                </c:pt>
                <c:pt idx="7020">
                  <c:v>8.5000000000000006E-5</c:v>
                </c:pt>
                <c:pt idx="7021">
                  <c:v>8.5000000000000006E-5</c:v>
                </c:pt>
                <c:pt idx="7022">
                  <c:v>8.5000000000000006E-5</c:v>
                </c:pt>
                <c:pt idx="7023">
                  <c:v>8.5000000000000006E-5</c:v>
                </c:pt>
                <c:pt idx="7024">
                  <c:v>8.5000000000000006E-5</c:v>
                </c:pt>
                <c:pt idx="7025">
                  <c:v>8.6000000000000003E-5</c:v>
                </c:pt>
                <c:pt idx="7026">
                  <c:v>8.6000000000000003E-5</c:v>
                </c:pt>
                <c:pt idx="7027">
                  <c:v>8.6000000000000003E-5</c:v>
                </c:pt>
                <c:pt idx="7028">
                  <c:v>8.6000000000000003E-5</c:v>
                </c:pt>
                <c:pt idx="7029">
                  <c:v>8.6000000000000003E-5</c:v>
                </c:pt>
                <c:pt idx="7030">
                  <c:v>8.6000000000000003E-5</c:v>
                </c:pt>
                <c:pt idx="7031">
                  <c:v>8.6000000000000003E-5</c:v>
                </c:pt>
                <c:pt idx="7032">
                  <c:v>8.6000000000000003E-5</c:v>
                </c:pt>
                <c:pt idx="7033">
                  <c:v>8.6000000000000003E-5</c:v>
                </c:pt>
                <c:pt idx="7034">
                  <c:v>8.6000000000000003E-5</c:v>
                </c:pt>
                <c:pt idx="7035">
                  <c:v>8.6000000000000003E-5</c:v>
                </c:pt>
                <c:pt idx="7036">
                  <c:v>8.6000000000000003E-5</c:v>
                </c:pt>
                <c:pt idx="7037">
                  <c:v>8.6000000000000003E-5</c:v>
                </c:pt>
                <c:pt idx="7038">
                  <c:v>8.6000000000000003E-5</c:v>
                </c:pt>
                <c:pt idx="7039">
                  <c:v>8.6000000000000003E-5</c:v>
                </c:pt>
                <c:pt idx="7040">
                  <c:v>8.6000000000000003E-5</c:v>
                </c:pt>
                <c:pt idx="7041">
                  <c:v>8.6000000000000003E-5</c:v>
                </c:pt>
                <c:pt idx="7042">
                  <c:v>8.6000000000000003E-5</c:v>
                </c:pt>
                <c:pt idx="7043">
                  <c:v>8.6000000000000003E-5</c:v>
                </c:pt>
                <c:pt idx="7044">
                  <c:v>8.6000000000000003E-5</c:v>
                </c:pt>
                <c:pt idx="7045">
                  <c:v>8.6000000000000003E-5</c:v>
                </c:pt>
                <c:pt idx="7046">
                  <c:v>8.6000000000000003E-5</c:v>
                </c:pt>
                <c:pt idx="7047">
                  <c:v>8.6000000000000003E-5</c:v>
                </c:pt>
                <c:pt idx="7048">
                  <c:v>8.6000000000000003E-5</c:v>
                </c:pt>
                <c:pt idx="7049">
                  <c:v>8.6000000000000003E-5</c:v>
                </c:pt>
                <c:pt idx="7050">
                  <c:v>8.7000000000000001E-5</c:v>
                </c:pt>
                <c:pt idx="7051">
                  <c:v>8.7000000000000001E-5</c:v>
                </c:pt>
                <c:pt idx="7052">
                  <c:v>8.7000000000000001E-5</c:v>
                </c:pt>
                <c:pt idx="7053">
                  <c:v>8.7000000000000001E-5</c:v>
                </c:pt>
                <c:pt idx="7054">
                  <c:v>8.7000000000000001E-5</c:v>
                </c:pt>
                <c:pt idx="7055">
                  <c:v>8.7000000000000001E-5</c:v>
                </c:pt>
                <c:pt idx="7056">
                  <c:v>8.7000000000000001E-5</c:v>
                </c:pt>
                <c:pt idx="7057">
                  <c:v>8.7000000000000001E-5</c:v>
                </c:pt>
                <c:pt idx="7058">
                  <c:v>8.7000000000000001E-5</c:v>
                </c:pt>
                <c:pt idx="7059">
                  <c:v>8.7000000000000001E-5</c:v>
                </c:pt>
                <c:pt idx="7060">
                  <c:v>8.7000000000000001E-5</c:v>
                </c:pt>
                <c:pt idx="7061">
                  <c:v>8.7000000000000001E-5</c:v>
                </c:pt>
                <c:pt idx="7062">
                  <c:v>8.7000000000000001E-5</c:v>
                </c:pt>
                <c:pt idx="7063">
                  <c:v>8.7000000000000001E-5</c:v>
                </c:pt>
                <c:pt idx="7064">
                  <c:v>8.7000000000000001E-5</c:v>
                </c:pt>
                <c:pt idx="7065">
                  <c:v>8.7000000000000001E-5</c:v>
                </c:pt>
                <c:pt idx="7066">
                  <c:v>8.7000000000000001E-5</c:v>
                </c:pt>
                <c:pt idx="7067">
                  <c:v>8.7000000000000001E-5</c:v>
                </c:pt>
                <c:pt idx="7068">
                  <c:v>8.7000000000000001E-5</c:v>
                </c:pt>
                <c:pt idx="7069">
                  <c:v>8.7000000000000001E-5</c:v>
                </c:pt>
                <c:pt idx="7070">
                  <c:v>8.7000000000000001E-5</c:v>
                </c:pt>
                <c:pt idx="7071">
                  <c:v>8.7000000000000001E-5</c:v>
                </c:pt>
                <c:pt idx="7072">
                  <c:v>8.7000000000000001E-5</c:v>
                </c:pt>
                <c:pt idx="7073">
                  <c:v>8.7000000000000001E-5</c:v>
                </c:pt>
                <c:pt idx="7074">
                  <c:v>8.7000000000000001E-5</c:v>
                </c:pt>
                <c:pt idx="7075">
                  <c:v>8.7999999999999998E-5</c:v>
                </c:pt>
                <c:pt idx="7076">
                  <c:v>8.7999999999999998E-5</c:v>
                </c:pt>
                <c:pt idx="7077">
                  <c:v>8.7999999999999998E-5</c:v>
                </c:pt>
                <c:pt idx="7078">
                  <c:v>8.7999999999999998E-5</c:v>
                </c:pt>
                <c:pt idx="7079">
                  <c:v>8.7999999999999998E-5</c:v>
                </c:pt>
                <c:pt idx="7080">
                  <c:v>8.7999999999999998E-5</c:v>
                </c:pt>
                <c:pt idx="7081">
                  <c:v>8.7999999999999998E-5</c:v>
                </c:pt>
                <c:pt idx="7082">
                  <c:v>8.7999999999999998E-5</c:v>
                </c:pt>
                <c:pt idx="7083">
                  <c:v>8.7999999999999998E-5</c:v>
                </c:pt>
                <c:pt idx="7084">
                  <c:v>8.7999999999999998E-5</c:v>
                </c:pt>
                <c:pt idx="7085">
                  <c:v>8.7999999999999998E-5</c:v>
                </c:pt>
                <c:pt idx="7086">
                  <c:v>8.7999999999999998E-5</c:v>
                </c:pt>
                <c:pt idx="7087">
                  <c:v>8.7999999999999998E-5</c:v>
                </c:pt>
                <c:pt idx="7088">
                  <c:v>8.7999999999999998E-5</c:v>
                </c:pt>
                <c:pt idx="7089">
                  <c:v>8.7999999999999998E-5</c:v>
                </c:pt>
                <c:pt idx="7090">
                  <c:v>8.7999999999999998E-5</c:v>
                </c:pt>
                <c:pt idx="7091">
                  <c:v>8.7999999999999998E-5</c:v>
                </c:pt>
                <c:pt idx="7092">
                  <c:v>8.7999999999999998E-5</c:v>
                </c:pt>
                <c:pt idx="7093">
                  <c:v>8.7999999999999998E-5</c:v>
                </c:pt>
                <c:pt idx="7094">
                  <c:v>8.7999999999999998E-5</c:v>
                </c:pt>
                <c:pt idx="7095">
                  <c:v>8.7999999999999998E-5</c:v>
                </c:pt>
                <c:pt idx="7096">
                  <c:v>8.7999999999999998E-5</c:v>
                </c:pt>
                <c:pt idx="7097">
                  <c:v>8.7999999999999998E-5</c:v>
                </c:pt>
                <c:pt idx="7098">
                  <c:v>8.7999999999999998E-5</c:v>
                </c:pt>
                <c:pt idx="7099">
                  <c:v>8.7999999999999998E-5</c:v>
                </c:pt>
                <c:pt idx="7100">
                  <c:v>8.8999999999999995E-5</c:v>
                </c:pt>
                <c:pt idx="7101">
                  <c:v>8.8999999999999995E-5</c:v>
                </c:pt>
                <c:pt idx="7102">
                  <c:v>8.8999999999999995E-5</c:v>
                </c:pt>
                <c:pt idx="7103">
                  <c:v>8.8999999999999995E-5</c:v>
                </c:pt>
                <c:pt idx="7104">
                  <c:v>8.8999999999999995E-5</c:v>
                </c:pt>
                <c:pt idx="7105">
                  <c:v>8.8999999999999995E-5</c:v>
                </c:pt>
                <c:pt idx="7106">
                  <c:v>8.8999999999999995E-5</c:v>
                </c:pt>
                <c:pt idx="7107">
                  <c:v>8.8999999999999995E-5</c:v>
                </c:pt>
                <c:pt idx="7108">
                  <c:v>8.8999999999999995E-5</c:v>
                </c:pt>
                <c:pt idx="7109">
                  <c:v>8.8999999999999995E-5</c:v>
                </c:pt>
                <c:pt idx="7110">
                  <c:v>8.8999999999999995E-5</c:v>
                </c:pt>
                <c:pt idx="7111">
                  <c:v>8.8999999999999995E-5</c:v>
                </c:pt>
                <c:pt idx="7112">
                  <c:v>8.8999999999999995E-5</c:v>
                </c:pt>
                <c:pt idx="7113">
                  <c:v>8.8999999999999995E-5</c:v>
                </c:pt>
                <c:pt idx="7114">
                  <c:v>8.8999999999999995E-5</c:v>
                </c:pt>
                <c:pt idx="7115">
                  <c:v>8.8999999999999995E-5</c:v>
                </c:pt>
                <c:pt idx="7116">
                  <c:v>8.8999999999999995E-5</c:v>
                </c:pt>
                <c:pt idx="7117">
                  <c:v>8.8999999999999995E-5</c:v>
                </c:pt>
                <c:pt idx="7118">
                  <c:v>8.8999999999999995E-5</c:v>
                </c:pt>
                <c:pt idx="7119">
                  <c:v>8.8999999999999995E-5</c:v>
                </c:pt>
                <c:pt idx="7120">
                  <c:v>8.8999999999999995E-5</c:v>
                </c:pt>
                <c:pt idx="7121">
                  <c:v>8.8999999999999995E-5</c:v>
                </c:pt>
                <c:pt idx="7122">
                  <c:v>8.8999999999999995E-5</c:v>
                </c:pt>
                <c:pt idx="7123">
                  <c:v>8.8999999999999995E-5</c:v>
                </c:pt>
                <c:pt idx="7124">
                  <c:v>8.8999999999999995E-5</c:v>
                </c:pt>
                <c:pt idx="7125">
                  <c:v>9.0000000000000006E-5</c:v>
                </c:pt>
                <c:pt idx="7126">
                  <c:v>9.0000000000000006E-5</c:v>
                </c:pt>
                <c:pt idx="7127">
                  <c:v>9.0000000000000006E-5</c:v>
                </c:pt>
                <c:pt idx="7128">
                  <c:v>9.0000000000000006E-5</c:v>
                </c:pt>
                <c:pt idx="7129">
                  <c:v>9.0000000000000006E-5</c:v>
                </c:pt>
                <c:pt idx="7130">
                  <c:v>9.0000000000000006E-5</c:v>
                </c:pt>
                <c:pt idx="7131">
                  <c:v>9.0000000000000006E-5</c:v>
                </c:pt>
                <c:pt idx="7132">
                  <c:v>9.0000000000000006E-5</c:v>
                </c:pt>
                <c:pt idx="7133">
                  <c:v>9.0000000000000006E-5</c:v>
                </c:pt>
                <c:pt idx="7134">
                  <c:v>9.0000000000000006E-5</c:v>
                </c:pt>
                <c:pt idx="7135">
                  <c:v>9.0000000000000006E-5</c:v>
                </c:pt>
                <c:pt idx="7136">
                  <c:v>9.0000000000000006E-5</c:v>
                </c:pt>
                <c:pt idx="7137">
                  <c:v>9.0000000000000006E-5</c:v>
                </c:pt>
                <c:pt idx="7138">
                  <c:v>9.0000000000000006E-5</c:v>
                </c:pt>
                <c:pt idx="7139">
                  <c:v>9.0000000000000006E-5</c:v>
                </c:pt>
                <c:pt idx="7140">
                  <c:v>9.0000000000000006E-5</c:v>
                </c:pt>
                <c:pt idx="7141">
                  <c:v>9.0000000000000006E-5</c:v>
                </c:pt>
                <c:pt idx="7142">
                  <c:v>9.0000000000000006E-5</c:v>
                </c:pt>
                <c:pt idx="7143">
                  <c:v>9.0000000000000006E-5</c:v>
                </c:pt>
                <c:pt idx="7144">
                  <c:v>9.0000000000000006E-5</c:v>
                </c:pt>
                <c:pt idx="7145">
                  <c:v>9.0000000000000006E-5</c:v>
                </c:pt>
                <c:pt idx="7146">
                  <c:v>9.0000000000000006E-5</c:v>
                </c:pt>
                <c:pt idx="7147">
                  <c:v>9.0000000000000006E-5</c:v>
                </c:pt>
                <c:pt idx="7148">
                  <c:v>9.0000000000000006E-5</c:v>
                </c:pt>
                <c:pt idx="7149">
                  <c:v>9.0000000000000006E-5</c:v>
                </c:pt>
                <c:pt idx="7150">
                  <c:v>9.1000000000000003E-5</c:v>
                </c:pt>
                <c:pt idx="7151">
                  <c:v>9.1000000000000003E-5</c:v>
                </c:pt>
                <c:pt idx="7152">
                  <c:v>9.1000000000000003E-5</c:v>
                </c:pt>
                <c:pt idx="7153">
                  <c:v>9.1000000000000003E-5</c:v>
                </c:pt>
                <c:pt idx="7154">
                  <c:v>9.1000000000000003E-5</c:v>
                </c:pt>
                <c:pt idx="7155">
                  <c:v>9.1000000000000003E-5</c:v>
                </c:pt>
                <c:pt idx="7156">
                  <c:v>9.1000000000000003E-5</c:v>
                </c:pt>
                <c:pt idx="7157">
                  <c:v>9.1000000000000003E-5</c:v>
                </c:pt>
                <c:pt idx="7158">
                  <c:v>9.1000000000000003E-5</c:v>
                </c:pt>
                <c:pt idx="7159">
                  <c:v>9.1000000000000003E-5</c:v>
                </c:pt>
                <c:pt idx="7160">
                  <c:v>9.1000000000000003E-5</c:v>
                </c:pt>
                <c:pt idx="7161">
                  <c:v>9.1000000000000003E-5</c:v>
                </c:pt>
                <c:pt idx="7162">
                  <c:v>9.1000000000000003E-5</c:v>
                </c:pt>
                <c:pt idx="7163">
                  <c:v>9.1000000000000003E-5</c:v>
                </c:pt>
                <c:pt idx="7164">
                  <c:v>9.1000000000000003E-5</c:v>
                </c:pt>
                <c:pt idx="7165">
                  <c:v>9.1000000000000003E-5</c:v>
                </c:pt>
                <c:pt idx="7166">
                  <c:v>9.1000000000000003E-5</c:v>
                </c:pt>
                <c:pt idx="7167">
                  <c:v>9.1000000000000003E-5</c:v>
                </c:pt>
                <c:pt idx="7168">
                  <c:v>9.1000000000000003E-5</c:v>
                </c:pt>
                <c:pt idx="7169">
                  <c:v>9.1000000000000003E-5</c:v>
                </c:pt>
                <c:pt idx="7170">
                  <c:v>9.1000000000000003E-5</c:v>
                </c:pt>
                <c:pt idx="7171">
                  <c:v>9.1000000000000003E-5</c:v>
                </c:pt>
                <c:pt idx="7172">
                  <c:v>9.1000000000000003E-5</c:v>
                </c:pt>
                <c:pt idx="7173">
                  <c:v>9.1000000000000003E-5</c:v>
                </c:pt>
                <c:pt idx="7174">
                  <c:v>9.1000000000000003E-5</c:v>
                </c:pt>
                <c:pt idx="7175">
                  <c:v>9.2E-5</c:v>
                </c:pt>
                <c:pt idx="7176">
                  <c:v>9.2E-5</c:v>
                </c:pt>
                <c:pt idx="7177">
                  <c:v>9.2E-5</c:v>
                </c:pt>
                <c:pt idx="7178">
                  <c:v>9.2E-5</c:v>
                </c:pt>
                <c:pt idx="7179">
                  <c:v>9.2E-5</c:v>
                </c:pt>
                <c:pt idx="7180">
                  <c:v>9.2E-5</c:v>
                </c:pt>
                <c:pt idx="7181">
                  <c:v>9.2E-5</c:v>
                </c:pt>
                <c:pt idx="7182">
                  <c:v>9.2E-5</c:v>
                </c:pt>
                <c:pt idx="7183">
                  <c:v>9.2E-5</c:v>
                </c:pt>
                <c:pt idx="7184">
                  <c:v>9.2E-5</c:v>
                </c:pt>
                <c:pt idx="7185">
                  <c:v>9.2E-5</c:v>
                </c:pt>
                <c:pt idx="7186">
                  <c:v>9.2E-5</c:v>
                </c:pt>
                <c:pt idx="7187">
                  <c:v>9.2E-5</c:v>
                </c:pt>
                <c:pt idx="7188">
                  <c:v>9.2E-5</c:v>
                </c:pt>
                <c:pt idx="7189">
                  <c:v>9.2E-5</c:v>
                </c:pt>
                <c:pt idx="7190">
                  <c:v>9.2E-5</c:v>
                </c:pt>
                <c:pt idx="7191">
                  <c:v>9.2E-5</c:v>
                </c:pt>
                <c:pt idx="7192">
                  <c:v>9.2E-5</c:v>
                </c:pt>
                <c:pt idx="7193">
                  <c:v>9.2E-5</c:v>
                </c:pt>
                <c:pt idx="7194">
                  <c:v>9.2E-5</c:v>
                </c:pt>
                <c:pt idx="7195">
                  <c:v>9.2E-5</c:v>
                </c:pt>
                <c:pt idx="7196">
                  <c:v>9.2E-5</c:v>
                </c:pt>
                <c:pt idx="7197">
                  <c:v>9.2E-5</c:v>
                </c:pt>
                <c:pt idx="7198">
                  <c:v>9.2E-5</c:v>
                </c:pt>
                <c:pt idx="7199">
                  <c:v>9.2E-5</c:v>
                </c:pt>
                <c:pt idx="7200">
                  <c:v>9.2999999999999997E-5</c:v>
                </c:pt>
                <c:pt idx="7201">
                  <c:v>9.2999999999999997E-5</c:v>
                </c:pt>
                <c:pt idx="7202">
                  <c:v>9.2999999999999997E-5</c:v>
                </c:pt>
                <c:pt idx="7203">
                  <c:v>9.2999999999999997E-5</c:v>
                </c:pt>
                <c:pt idx="7204">
                  <c:v>9.2999999999999997E-5</c:v>
                </c:pt>
                <c:pt idx="7205">
                  <c:v>9.2999999999999997E-5</c:v>
                </c:pt>
                <c:pt idx="7206">
                  <c:v>9.2999999999999997E-5</c:v>
                </c:pt>
                <c:pt idx="7207">
                  <c:v>9.2999999999999997E-5</c:v>
                </c:pt>
                <c:pt idx="7208">
                  <c:v>9.2999999999999997E-5</c:v>
                </c:pt>
                <c:pt idx="7209">
                  <c:v>9.2999999999999997E-5</c:v>
                </c:pt>
                <c:pt idx="7210">
                  <c:v>9.2999999999999997E-5</c:v>
                </c:pt>
                <c:pt idx="7211">
                  <c:v>9.2999999999999997E-5</c:v>
                </c:pt>
                <c:pt idx="7212">
                  <c:v>9.2999999999999997E-5</c:v>
                </c:pt>
                <c:pt idx="7213">
                  <c:v>9.2999999999999997E-5</c:v>
                </c:pt>
                <c:pt idx="7214">
                  <c:v>9.2999999999999997E-5</c:v>
                </c:pt>
                <c:pt idx="7215">
                  <c:v>9.2999999999999997E-5</c:v>
                </c:pt>
                <c:pt idx="7216">
                  <c:v>9.2999999999999997E-5</c:v>
                </c:pt>
                <c:pt idx="7217">
                  <c:v>9.2999999999999997E-5</c:v>
                </c:pt>
                <c:pt idx="7218">
                  <c:v>9.2999999999999997E-5</c:v>
                </c:pt>
                <c:pt idx="7219">
                  <c:v>9.2999999999999997E-5</c:v>
                </c:pt>
                <c:pt idx="7220">
                  <c:v>9.2999999999999997E-5</c:v>
                </c:pt>
                <c:pt idx="7221">
                  <c:v>9.2999999999999997E-5</c:v>
                </c:pt>
                <c:pt idx="7222">
                  <c:v>9.2999999999999997E-5</c:v>
                </c:pt>
                <c:pt idx="7223">
                  <c:v>9.2999999999999997E-5</c:v>
                </c:pt>
                <c:pt idx="7224">
                  <c:v>9.2999999999999997E-5</c:v>
                </c:pt>
                <c:pt idx="7225">
                  <c:v>9.3999999999999994E-5</c:v>
                </c:pt>
                <c:pt idx="7226">
                  <c:v>9.3999999999999994E-5</c:v>
                </c:pt>
                <c:pt idx="7227">
                  <c:v>9.3999999999999994E-5</c:v>
                </c:pt>
                <c:pt idx="7228">
                  <c:v>9.3999999999999994E-5</c:v>
                </c:pt>
                <c:pt idx="7229">
                  <c:v>9.3999999999999994E-5</c:v>
                </c:pt>
                <c:pt idx="7230">
                  <c:v>9.3999999999999994E-5</c:v>
                </c:pt>
                <c:pt idx="7231">
                  <c:v>9.3999999999999994E-5</c:v>
                </c:pt>
                <c:pt idx="7232">
                  <c:v>9.3999999999999994E-5</c:v>
                </c:pt>
                <c:pt idx="7233">
                  <c:v>9.3999999999999994E-5</c:v>
                </c:pt>
                <c:pt idx="7234">
                  <c:v>9.3999999999999994E-5</c:v>
                </c:pt>
                <c:pt idx="7235">
                  <c:v>9.3999999999999994E-5</c:v>
                </c:pt>
                <c:pt idx="7236">
                  <c:v>9.3999999999999994E-5</c:v>
                </c:pt>
                <c:pt idx="7237">
                  <c:v>9.3999999999999994E-5</c:v>
                </c:pt>
                <c:pt idx="7238">
                  <c:v>9.3999999999999994E-5</c:v>
                </c:pt>
                <c:pt idx="7239">
                  <c:v>9.3999999999999994E-5</c:v>
                </c:pt>
                <c:pt idx="7240">
                  <c:v>9.3999999999999994E-5</c:v>
                </c:pt>
                <c:pt idx="7241">
                  <c:v>9.3999999999999994E-5</c:v>
                </c:pt>
                <c:pt idx="7242">
                  <c:v>9.3999999999999994E-5</c:v>
                </c:pt>
                <c:pt idx="7243">
                  <c:v>9.3999999999999994E-5</c:v>
                </c:pt>
                <c:pt idx="7244">
                  <c:v>9.3999999999999994E-5</c:v>
                </c:pt>
                <c:pt idx="7245">
                  <c:v>9.3999999999999994E-5</c:v>
                </c:pt>
                <c:pt idx="7246">
                  <c:v>9.3999999999999994E-5</c:v>
                </c:pt>
                <c:pt idx="7247">
                  <c:v>9.3999999999999994E-5</c:v>
                </c:pt>
                <c:pt idx="7248">
                  <c:v>9.3999999999999994E-5</c:v>
                </c:pt>
                <c:pt idx="7249">
                  <c:v>9.3999999999999994E-5</c:v>
                </c:pt>
                <c:pt idx="7250">
                  <c:v>9.5000000000000005E-5</c:v>
                </c:pt>
                <c:pt idx="7251">
                  <c:v>9.5000000000000005E-5</c:v>
                </c:pt>
                <c:pt idx="7252">
                  <c:v>9.5000000000000005E-5</c:v>
                </c:pt>
                <c:pt idx="7253">
                  <c:v>9.5000000000000005E-5</c:v>
                </c:pt>
                <c:pt idx="7254">
                  <c:v>9.5000000000000005E-5</c:v>
                </c:pt>
                <c:pt idx="7255">
                  <c:v>9.5000000000000005E-5</c:v>
                </c:pt>
                <c:pt idx="7256">
                  <c:v>9.5000000000000005E-5</c:v>
                </c:pt>
                <c:pt idx="7257">
                  <c:v>9.5000000000000005E-5</c:v>
                </c:pt>
                <c:pt idx="7258">
                  <c:v>9.5000000000000005E-5</c:v>
                </c:pt>
                <c:pt idx="7259">
                  <c:v>9.5000000000000005E-5</c:v>
                </c:pt>
                <c:pt idx="7260">
                  <c:v>9.5000000000000005E-5</c:v>
                </c:pt>
                <c:pt idx="7261">
                  <c:v>9.5000000000000005E-5</c:v>
                </c:pt>
                <c:pt idx="7262">
                  <c:v>9.5000000000000005E-5</c:v>
                </c:pt>
                <c:pt idx="7263">
                  <c:v>9.5000000000000005E-5</c:v>
                </c:pt>
                <c:pt idx="7264">
                  <c:v>9.5000000000000005E-5</c:v>
                </c:pt>
                <c:pt idx="7265">
                  <c:v>9.5000000000000005E-5</c:v>
                </c:pt>
                <c:pt idx="7266">
                  <c:v>9.5000000000000005E-5</c:v>
                </c:pt>
                <c:pt idx="7267">
                  <c:v>9.5000000000000005E-5</c:v>
                </c:pt>
                <c:pt idx="7268">
                  <c:v>9.5000000000000005E-5</c:v>
                </c:pt>
                <c:pt idx="7269">
                  <c:v>9.5000000000000005E-5</c:v>
                </c:pt>
                <c:pt idx="7270">
                  <c:v>9.5000000000000005E-5</c:v>
                </c:pt>
                <c:pt idx="7271">
                  <c:v>9.5000000000000005E-5</c:v>
                </c:pt>
                <c:pt idx="7272">
                  <c:v>9.5000000000000005E-5</c:v>
                </c:pt>
                <c:pt idx="7273">
                  <c:v>9.5000000000000005E-5</c:v>
                </c:pt>
                <c:pt idx="7274">
                  <c:v>9.5000000000000005E-5</c:v>
                </c:pt>
                <c:pt idx="7275">
                  <c:v>9.6000000000000002E-5</c:v>
                </c:pt>
                <c:pt idx="7276">
                  <c:v>9.6000000000000002E-5</c:v>
                </c:pt>
                <c:pt idx="7277">
                  <c:v>9.6000000000000002E-5</c:v>
                </c:pt>
                <c:pt idx="7278">
                  <c:v>9.6000000000000002E-5</c:v>
                </c:pt>
                <c:pt idx="7279">
                  <c:v>9.6000000000000002E-5</c:v>
                </c:pt>
                <c:pt idx="7280">
                  <c:v>9.6000000000000002E-5</c:v>
                </c:pt>
                <c:pt idx="7281">
                  <c:v>9.6000000000000002E-5</c:v>
                </c:pt>
                <c:pt idx="7282">
                  <c:v>9.6000000000000002E-5</c:v>
                </c:pt>
                <c:pt idx="7283">
                  <c:v>9.6000000000000002E-5</c:v>
                </c:pt>
                <c:pt idx="7284">
                  <c:v>9.6000000000000002E-5</c:v>
                </c:pt>
                <c:pt idx="7285">
                  <c:v>9.6000000000000002E-5</c:v>
                </c:pt>
                <c:pt idx="7286">
                  <c:v>9.6000000000000002E-5</c:v>
                </c:pt>
                <c:pt idx="7287">
                  <c:v>9.6000000000000002E-5</c:v>
                </c:pt>
                <c:pt idx="7288">
                  <c:v>9.6000000000000002E-5</c:v>
                </c:pt>
                <c:pt idx="7289">
                  <c:v>9.6000000000000002E-5</c:v>
                </c:pt>
                <c:pt idx="7290">
                  <c:v>9.6000000000000002E-5</c:v>
                </c:pt>
                <c:pt idx="7291">
                  <c:v>9.6000000000000002E-5</c:v>
                </c:pt>
                <c:pt idx="7292">
                  <c:v>9.6000000000000002E-5</c:v>
                </c:pt>
                <c:pt idx="7293">
                  <c:v>9.6000000000000002E-5</c:v>
                </c:pt>
                <c:pt idx="7294">
                  <c:v>9.6000000000000002E-5</c:v>
                </c:pt>
                <c:pt idx="7295">
                  <c:v>9.6000000000000002E-5</c:v>
                </c:pt>
                <c:pt idx="7296">
                  <c:v>9.6000000000000002E-5</c:v>
                </c:pt>
                <c:pt idx="7297">
                  <c:v>9.6000000000000002E-5</c:v>
                </c:pt>
                <c:pt idx="7298">
                  <c:v>9.6000000000000002E-5</c:v>
                </c:pt>
                <c:pt idx="7299">
                  <c:v>9.6000000000000002E-5</c:v>
                </c:pt>
                <c:pt idx="7300">
                  <c:v>9.7E-5</c:v>
                </c:pt>
                <c:pt idx="7301">
                  <c:v>9.7E-5</c:v>
                </c:pt>
                <c:pt idx="7302">
                  <c:v>9.7E-5</c:v>
                </c:pt>
                <c:pt idx="7303">
                  <c:v>9.7E-5</c:v>
                </c:pt>
                <c:pt idx="7304">
                  <c:v>9.7E-5</c:v>
                </c:pt>
                <c:pt idx="7305">
                  <c:v>9.7E-5</c:v>
                </c:pt>
                <c:pt idx="7306">
                  <c:v>9.7E-5</c:v>
                </c:pt>
                <c:pt idx="7307">
                  <c:v>9.7E-5</c:v>
                </c:pt>
                <c:pt idx="7308">
                  <c:v>9.7E-5</c:v>
                </c:pt>
                <c:pt idx="7309">
                  <c:v>9.7E-5</c:v>
                </c:pt>
                <c:pt idx="7310">
                  <c:v>9.7E-5</c:v>
                </c:pt>
                <c:pt idx="7311">
                  <c:v>9.7E-5</c:v>
                </c:pt>
                <c:pt idx="7312">
                  <c:v>9.7E-5</c:v>
                </c:pt>
                <c:pt idx="7313">
                  <c:v>9.7E-5</c:v>
                </c:pt>
                <c:pt idx="7314">
                  <c:v>9.7E-5</c:v>
                </c:pt>
                <c:pt idx="7315">
                  <c:v>9.7E-5</c:v>
                </c:pt>
                <c:pt idx="7316">
                  <c:v>9.7E-5</c:v>
                </c:pt>
                <c:pt idx="7317">
                  <c:v>9.7E-5</c:v>
                </c:pt>
                <c:pt idx="7318">
                  <c:v>9.7E-5</c:v>
                </c:pt>
                <c:pt idx="7319">
                  <c:v>9.7E-5</c:v>
                </c:pt>
                <c:pt idx="7320">
                  <c:v>9.7E-5</c:v>
                </c:pt>
                <c:pt idx="7321">
                  <c:v>9.7E-5</c:v>
                </c:pt>
                <c:pt idx="7322">
                  <c:v>9.7E-5</c:v>
                </c:pt>
                <c:pt idx="7323">
                  <c:v>9.7E-5</c:v>
                </c:pt>
                <c:pt idx="7324">
                  <c:v>9.7E-5</c:v>
                </c:pt>
                <c:pt idx="7325">
                  <c:v>9.7999999999999997E-5</c:v>
                </c:pt>
                <c:pt idx="7326">
                  <c:v>9.7999999999999997E-5</c:v>
                </c:pt>
                <c:pt idx="7327">
                  <c:v>9.7999999999999997E-5</c:v>
                </c:pt>
                <c:pt idx="7328">
                  <c:v>9.7999999999999997E-5</c:v>
                </c:pt>
                <c:pt idx="7329">
                  <c:v>9.7999999999999997E-5</c:v>
                </c:pt>
                <c:pt idx="7330">
                  <c:v>9.7999999999999997E-5</c:v>
                </c:pt>
                <c:pt idx="7331">
                  <c:v>9.7999999999999997E-5</c:v>
                </c:pt>
                <c:pt idx="7332">
                  <c:v>9.7999999999999997E-5</c:v>
                </c:pt>
                <c:pt idx="7333">
                  <c:v>9.7999999999999997E-5</c:v>
                </c:pt>
                <c:pt idx="7334">
                  <c:v>9.7999999999999997E-5</c:v>
                </c:pt>
                <c:pt idx="7335">
                  <c:v>9.7999999999999997E-5</c:v>
                </c:pt>
                <c:pt idx="7336">
                  <c:v>9.7999999999999997E-5</c:v>
                </c:pt>
                <c:pt idx="7337">
                  <c:v>9.7999999999999997E-5</c:v>
                </c:pt>
                <c:pt idx="7338">
                  <c:v>9.7999999999999997E-5</c:v>
                </c:pt>
                <c:pt idx="7339">
                  <c:v>9.7999999999999997E-5</c:v>
                </c:pt>
                <c:pt idx="7340">
                  <c:v>9.7999999999999997E-5</c:v>
                </c:pt>
                <c:pt idx="7341">
                  <c:v>9.7999999999999997E-5</c:v>
                </c:pt>
                <c:pt idx="7342">
                  <c:v>9.7999999999999997E-5</c:v>
                </c:pt>
                <c:pt idx="7343">
                  <c:v>9.7999999999999997E-5</c:v>
                </c:pt>
                <c:pt idx="7344">
                  <c:v>9.7999999999999997E-5</c:v>
                </c:pt>
                <c:pt idx="7345">
                  <c:v>9.7999999999999997E-5</c:v>
                </c:pt>
                <c:pt idx="7346">
                  <c:v>9.7999999999999997E-5</c:v>
                </c:pt>
                <c:pt idx="7347">
                  <c:v>9.7999999999999997E-5</c:v>
                </c:pt>
                <c:pt idx="7348">
                  <c:v>9.7999999999999997E-5</c:v>
                </c:pt>
                <c:pt idx="7349">
                  <c:v>9.7999999999999997E-5</c:v>
                </c:pt>
                <c:pt idx="7350">
                  <c:v>9.8999999999999994E-5</c:v>
                </c:pt>
                <c:pt idx="7351">
                  <c:v>9.8999999999999994E-5</c:v>
                </c:pt>
                <c:pt idx="7352">
                  <c:v>9.8999999999999994E-5</c:v>
                </c:pt>
                <c:pt idx="7353">
                  <c:v>9.8999999999999994E-5</c:v>
                </c:pt>
                <c:pt idx="7354">
                  <c:v>9.8999999999999994E-5</c:v>
                </c:pt>
                <c:pt idx="7355">
                  <c:v>9.8999999999999994E-5</c:v>
                </c:pt>
                <c:pt idx="7356">
                  <c:v>9.8999999999999994E-5</c:v>
                </c:pt>
                <c:pt idx="7357">
                  <c:v>9.8999999999999994E-5</c:v>
                </c:pt>
                <c:pt idx="7358">
                  <c:v>9.8999999999999994E-5</c:v>
                </c:pt>
                <c:pt idx="7359">
                  <c:v>9.8999999999999994E-5</c:v>
                </c:pt>
                <c:pt idx="7360">
                  <c:v>9.8999999999999994E-5</c:v>
                </c:pt>
                <c:pt idx="7361">
                  <c:v>9.8999999999999994E-5</c:v>
                </c:pt>
                <c:pt idx="7362">
                  <c:v>9.8999999999999994E-5</c:v>
                </c:pt>
                <c:pt idx="7363">
                  <c:v>9.8999999999999994E-5</c:v>
                </c:pt>
                <c:pt idx="7364">
                  <c:v>9.8999999999999994E-5</c:v>
                </c:pt>
                <c:pt idx="7365">
                  <c:v>9.8999999999999994E-5</c:v>
                </c:pt>
                <c:pt idx="7366">
                  <c:v>9.8999999999999994E-5</c:v>
                </c:pt>
                <c:pt idx="7367">
                  <c:v>9.8999999999999994E-5</c:v>
                </c:pt>
                <c:pt idx="7368">
                  <c:v>9.8999999999999994E-5</c:v>
                </c:pt>
                <c:pt idx="7369">
                  <c:v>9.8999999999999994E-5</c:v>
                </c:pt>
                <c:pt idx="7370">
                  <c:v>9.8999999999999994E-5</c:v>
                </c:pt>
                <c:pt idx="7371">
                  <c:v>9.8999999999999994E-5</c:v>
                </c:pt>
                <c:pt idx="7372">
                  <c:v>9.8999999999999994E-5</c:v>
                </c:pt>
                <c:pt idx="7373">
                  <c:v>9.8999999999999994E-5</c:v>
                </c:pt>
                <c:pt idx="7374">
                  <c:v>9.8999999999999994E-5</c:v>
                </c:pt>
                <c:pt idx="7375">
                  <c:v>1E-4</c:v>
                </c:pt>
                <c:pt idx="7376">
                  <c:v>1E-4</c:v>
                </c:pt>
                <c:pt idx="7377">
                  <c:v>1E-4</c:v>
                </c:pt>
                <c:pt idx="7378">
                  <c:v>1E-4</c:v>
                </c:pt>
                <c:pt idx="7379">
                  <c:v>1E-4</c:v>
                </c:pt>
                <c:pt idx="7380">
                  <c:v>1E-4</c:v>
                </c:pt>
                <c:pt idx="7381">
                  <c:v>1E-4</c:v>
                </c:pt>
                <c:pt idx="7382">
                  <c:v>1E-4</c:v>
                </c:pt>
                <c:pt idx="7383">
                  <c:v>1E-4</c:v>
                </c:pt>
                <c:pt idx="7384">
                  <c:v>1E-4</c:v>
                </c:pt>
                <c:pt idx="7385">
                  <c:v>1E-4</c:v>
                </c:pt>
                <c:pt idx="7386">
                  <c:v>1E-4</c:v>
                </c:pt>
                <c:pt idx="7387">
                  <c:v>1E-4</c:v>
                </c:pt>
                <c:pt idx="7388">
                  <c:v>1E-4</c:v>
                </c:pt>
                <c:pt idx="7389">
                  <c:v>1E-4</c:v>
                </c:pt>
                <c:pt idx="7390">
                  <c:v>1E-4</c:v>
                </c:pt>
                <c:pt idx="7391">
                  <c:v>1E-4</c:v>
                </c:pt>
                <c:pt idx="7392">
                  <c:v>1E-4</c:v>
                </c:pt>
                <c:pt idx="7393">
                  <c:v>1E-4</c:v>
                </c:pt>
                <c:pt idx="7394">
                  <c:v>1E-4</c:v>
                </c:pt>
                <c:pt idx="7395">
                  <c:v>1E-4</c:v>
                </c:pt>
                <c:pt idx="7396">
                  <c:v>1E-4</c:v>
                </c:pt>
                <c:pt idx="7397">
                  <c:v>1E-4</c:v>
                </c:pt>
                <c:pt idx="7398">
                  <c:v>1E-4</c:v>
                </c:pt>
                <c:pt idx="7399">
                  <c:v>1E-4</c:v>
                </c:pt>
                <c:pt idx="7400">
                  <c:v>1.01E-4</c:v>
                </c:pt>
                <c:pt idx="7401">
                  <c:v>1.01E-4</c:v>
                </c:pt>
                <c:pt idx="7402">
                  <c:v>1.01E-4</c:v>
                </c:pt>
                <c:pt idx="7403">
                  <c:v>1.01E-4</c:v>
                </c:pt>
                <c:pt idx="7404">
                  <c:v>1.01E-4</c:v>
                </c:pt>
                <c:pt idx="7405">
                  <c:v>1.01E-4</c:v>
                </c:pt>
                <c:pt idx="7406">
                  <c:v>1.01E-4</c:v>
                </c:pt>
                <c:pt idx="7407">
                  <c:v>1.01E-4</c:v>
                </c:pt>
                <c:pt idx="7408">
                  <c:v>1.01E-4</c:v>
                </c:pt>
                <c:pt idx="7409">
                  <c:v>1.01E-4</c:v>
                </c:pt>
                <c:pt idx="7410">
                  <c:v>1.01E-4</c:v>
                </c:pt>
                <c:pt idx="7411">
                  <c:v>1.01E-4</c:v>
                </c:pt>
                <c:pt idx="7412">
                  <c:v>1.01E-4</c:v>
                </c:pt>
                <c:pt idx="7413">
                  <c:v>1.01E-4</c:v>
                </c:pt>
                <c:pt idx="7414">
                  <c:v>1.01E-4</c:v>
                </c:pt>
                <c:pt idx="7415">
                  <c:v>1.01E-4</c:v>
                </c:pt>
                <c:pt idx="7416">
                  <c:v>1.01E-4</c:v>
                </c:pt>
                <c:pt idx="7417">
                  <c:v>1.01E-4</c:v>
                </c:pt>
                <c:pt idx="7418">
                  <c:v>1.01E-4</c:v>
                </c:pt>
                <c:pt idx="7419">
                  <c:v>1.01E-4</c:v>
                </c:pt>
                <c:pt idx="7420">
                  <c:v>1.01E-4</c:v>
                </c:pt>
                <c:pt idx="7421">
                  <c:v>1.01E-4</c:v>
                </c:pt>
                <c:pt idx="7422">
                  <c:v>1.01E-4</c:v>
                </c:pt>
                <c:pt idx="7423">
                  <c:v>1.01E-4</c:v>
                </c:pt>
                <c:pt idx="7424">
                  <c:v>1.01E-4</c:v>
                </c:pt>
                <c:pt idx="7425">
                  <c:v>1.02E-4</c:v>
                </c:pt>
                <c:pt idx="7426">
                  <c:v>1.02E-4</c:v>
                </c:pt>
                <c:pt idx="7427">
                  <c:v>1.02E-4</c:v>
                </c:pt>
                <c:pt idx="7428">
                  <c:v>1.02E-4</c:v>
                </c:pt>
                <c:pt idx="7429">
                  <c:v>1.02E-4</c:v>
                </c:pt>
                <c:pt idx="7430">
                  <c:v>1.02E-4</c:v>
                </c:pt>
                <c:pt idx="7431">
                  <c:v>1.02E-4</c:v>
                </c:pt>
                <c:pt idx="7432">
                  <c:v>1.02E-4</c:v>
                </c:pt>
                <c:pt idx="7433">
                  <c:v>1.02E-4</c:v>
                </c:pt>
                <c:pt idx="7434">
                  <c:v>1.02E-4</c:v>
                </c:pt>
                <c:pt idx="7435">
                  <c:v>1.02E-4</c:v>
                </c:pt>
                <c:pt idx="7436">
                  <c:v>1.02E-4</c:v>
                </c:pt>
                <c:pt idx="7437">
                  <c:v>1.02E-4</c:v>
                </c:pt>
                <c:pt idx="7438">
                  <c:v>1.02E-4</c:v>
                </c:pt>
                <c:pt idx="7439">
                  <c:v>1.02E-4</c:v>
                </c:pt>
                <c:pt idx="7440">
                  <c:v>1.02E-4</c:v>
                </c:pt>
                <c:pt idx="7441">
                  <c:v>1.02E-4</c:v>
                </c:pt>
                <c:pt idx="7442">
                  <c:v>1.02E-4</c:v>
                </c:pt>
                <c:pt idx="7443">
                  <c:v>1.02E-4</c:v>
                </c:pt>
                <c:pt idx="7444">
                  <c:v>1.02E-4</c:v>
                </c:pt>
                <c:pt idx="7445">
                  <c:v>1.02E-4</c:v>
                </c:pt>
                <c:pt idx="7446">
                  <c:v>1.02E-4</c:v>
                </c:pt>
                <c:pt idx="7447">
                  <c:v>1.02E-4</c:v>
                </c:pt>
                <c:pt idx="7448">
                  <c:v>1.02E-4</c:v>
                </c:pt>
                <c:pt idx="7449">
                  <c:v>1.02E-4</c:v>
                </c:pt>
                <c:pt idx="7450">
                  <c:v>1.03E-4</c:v>
                </c:pt>
                <c:pt idx="7451">
                  <c:v>1.03E-4</c:v>
                </c:pt>
                <c:pt idx="7452">
                  <c:v>1.03E-4</c:v>
                </c:pt>
                <c:pt idx="7453">
                  <c:v>1.03E-4</c:v>
                </c:pt>
                <c:pt idx="7454">
                  <c:v>1.03E-4</c:v>
                </c:pt>
                <c:pt idx="7455">
                  <c:v>1.03E-4</c:v>
                </c:pt>
                <c:pt idx="7456">
                  <c:v>1.03E-4</c:v>
                </c:pt>
                <c:pt idx="7457">
                  <c:v>1.03E-4</c:v>
                </c:pt>
                <c:pt idx="7458">
                  <c:v>1.03E-4</c:v>
                </c:pt>
                <c:pt idx="7459">
                  <c:v>1.03E-4</c:v>
                </c:pt>
                <c:pt idx="7460">
                  <c:v>1.03E-4</c:v>
                </c:pt>
                <c:pt idx="7461">
                  <c:v>1.03E-4</c:v>
                </c:pt>
                <c:pt idx="7462">
                  <c:v>1.03E-4</c:v>
                </c:pt>
                <c:pt idx="7463">
                  <c:v>1.03E-4</c:v>
                </c:pt>
                <c:pt idx="7464">
                  <c:v>1.03E-4</c:v>
                </c:pt>
                <c:pt idx="7465">
                  <c:v>1.03E-4</c:v>
                </c:pt>
                <c:pt idx="7466">
                  <c:v>1.03E-4</c:v>
                </c:pt>
                <c:pt idx="7467">
                  <c:v>1.03E-4</c:v>
                </c:pt>
                <c:pt idx="7468">
                  <c:v>1.03E-4</c:v>
                </c:pt>
                <c:pt idx="7469">
                  <c:v>1.03E-4</c:v>
                </c:pt>
                <c:pt idx="7470">
                  <c:v>1.03E-4</c:v>
                </c:pt>
                <c:pt idx="7471">
                  <c:v>1.03E-4</c:v>
                </c:pt>
                <c:pt idx="7472">
                  <c:v>1.03E-4</c:v>
                </c:pt>
                <c:pt idx="7473">
                  <c:v>1.03E-4</c:v>
                </c:pt>
                <c:pt idx="7474">
                  <c:v>1.03E-4</c:v>
                </c:pt>
                <c:pt idx="7475">
                  <c:v>1.0399999999999999E-4</c:v>
                </c:pt>
                <c:pt idx="7476">
                  <c:v>1.0399999999999999E-4</c:v>
                </c:pt>
                <c:pt idx="7477">
                  <c:v>1.0399999999999999E-4</c:v>
                </c:pt>
                <c:pt idx="7478">
                  <c:v>1.0399999999999999E-4</c:v>
                </c:pt>
                <c:pt idx="7479">
                  <c:v>1.0399999999999999E-4</c:v>
                </c:pt>
                <c:pt idx="7480">
                  <c:v>1.0399999999999999E-4</c:v>
                </c:pt>
                <c:pt idx="7481">
                  <c:v>1.0399999999999999E-4</c:v>
                </c:pt>
                <c:pt idx="7482">
                  <c:v>1.0399999999999999E-4</c:v>
                </c:pt>
                <c:pt idx="7483">
                  <c:v>1.0399999999999999E-4</c:v>
                </c:pt>
                <c:pt idx="7484">
                  <c:v>1.0399999999999999E-4</c:v>
                </c:pt>
                <c:pt idx="7485">
                  <c:v>1.0399999999999999E-4</c:v>
                </c:pt>
                <c:pt idx="7486">
                  <c:v>1.0399999999999999E-4</c:v>
                </c:pt>
                <c:pt idx="7487">
                  <c:v>1.0399999999999999E-4</c:v>
                </c:pt>
                <c:pt idx="7488">
                  <c:v>1.0399999999999999E-4</c:v>
                </c:pt>
                <c:pt idx="7489">
                  <c:v>1.0399999999999999E-4</c:v>
                </c:pt>
                <c:pt idx="7490">
                  <c:v>1.0399999999999999E-4</c:v>
                </c:pt>
                <c:pt idx="7491">
                  <c:v>1.0399999999999999E-4</c:v>
                </c:pt>
                <c:pt idx="7492">
                  <c:v>1.0399999999999999E-4</c:v>
                </c:pt>
                <c:pt idx="7493">
                  <c:v>1.0399999999999999E-4</c:v>
                </c:pt>
                <c:pt idx="7494">
                  <c:v>1.0399999999999999E-4</c:v>
                </c:pt>
                <c:pt idx="7495">
                  <c:v>1.0399999999999999E-4</c:v>
                </c:pt>
                <c:pt idx="7496">
                  <c:v>1.0399999999999999E-4</c:v>
                </c:pt>
                <c:pt idx="7497">
                  <c:v>1.0399999999999999E-4</c:v>
                </c:pt>
                <c:pt idx="7498">
                  <c:v>1.0399999999999999E-4</c:v>
                </c:pt>
                <c:pt idx="7499">
                  <c:v>1.0399999999999999E-4</c:v>
                </c:pt>
                <c:pt idx="7500">
                  <c:v>1.05E-4</c:v>
                </c:pt>
                <c:pt idx="7501">
                  <c:v>1.05E-4</c:v>
                </c:pt>
                <c:pt idx="7502">
                  <c:v>1.05E-4</c:v>
                </c:pt>
                <c:pt idx="7503">
                  <c:v>1.05E-4</c:v>
                </c:pt>
                <c:pt idx="7504">
                  <c:v>1.05E-4</c:v>
                </c:pt>
                <c:pt idx="7505">
                  <c:v>1.05E-4</c:v>
                </c:pt>
                <c:pt idx="7506">
                  <c:v>1.05E-4</c:v>
                </c:pt>
                <c:pt idx="7507">
                  <c:v>1.05E-4</c:v>
                </c:pt>
                <c:pt idx="7508">
                  <c:v>1.05E-4</c:v>
                </c:pt>
                <c:pt idx="7509">
                  <c:v>1.05E-4</c:v>
                </c:pt>
                <c:pt idx="7510">
                  <c:v>1.05E-4</c:v>
                </c:pt>
                <c:pt idx="7511">
                  <c:v>1.05E-4</c:v>
                </c:pt>
                <c:pt idx="7512">
                  <c:v>1.05E-4</c:v>
                </c:pt>
                <c:pt idx="7513">
                  <c:v>1.05E-4</c:v>
                </c:pt>
                <c:pt idx="7514">
                  <c:v>1.05E-4</c:v>
                </c:pt>
                <c:pt idx="7515">
                  <c:v>1.05E-4</c:v>
                </c:pt>
                <c:pt idx="7516">
                  <c:v>1.05E-4</c:v>
                </c:pt>
                <c:pt idx="7517">
                  <c:v>1.05E-4</c:v>
                </c:pt>
                <c:pt idx="7518">
                  <c:v>1.05E-4</c:v>
                </c:pt>
                <c:pt idx="7519">
                  <c:v>1.05E-4</c:v>
                </c:pt>
                <c:pt idx="7520">
                  <c:v>1.05E-4</c:v>
                </c:pt>
                <c:pt idx="7521">
                  <c:v>1.05E-4</c:v>
                </c:pt>
                <c:pt idx="7522">
                  <c:v>1.05E-4</c:v>
                </c:pt>
                <c:pt idx="7523">
                  <c:v>1.05E-4</c:v>
                </c:pt>
                <c:pt idx="7524">
                  <c:v>1.05E-4</c:v>
                </c:pt>
                <c:pt idx="7525">
                  <c:v>1.06E-4</c:v>
                </c:pt>
                <c:pt idx="7526">
                  <c:v>1.06E-4</c:v>
                </c:pt>
                <c:pt idx="7527">
                  <c:v>1.06E-4</c:v>
                </c:pt>
                <c:pt idx="7528">
                  <c:v>1.06E-4</c:v>
                </c:pt>
                <c:pt idx="7529">
                  <c:v>1.06E-4</c:v>
                </c:pt>
                <c:pt idx="7530">
                  <c:v>1.06E-4</c:v>
                </c:pt>
                <c:pt idx="7531">
                  <c:v>1.06E-4</c:v>
                </c:pt>
                <c:pt idx="7532">
                  <c:v>1.06E-4</c:v>
                </c:pt>
                <c:pt idx="7533">
                  <c:v>1.06E-4</c:v>
                </c:pt>
                <c:pt idx="7534">
                  <c:v>1.06E-4</c:v>
                </c:pt>
                <c:pt idx="7535">
                  <c:v>1.06E-4</c:v>
                </c:pt>
                <c:pt idx="7536">
                  <c:v>1.06E-4</c:v>
                </c:pt>
                <c:pt idx="7537">
                  <c:v>1.06E-4</c:v>
                </c:pt>
                <c:pt idx="7538">
                  <c:v>1.06E-4</c:v>
                </c:pt>
                <c:pt idx="7539">
                  <c:v>1.06E-4</c:v>
                </c:pt>
                <c:pt idx="7540">
                  <c:v>1.06E-4</c:v>
                </c:pt>
                <c:pt idx="7541">
                  <c:v>1.06E-4</c:v>
                </c:pt>
                <c:pt idx="7542">
                  <c:v>1.06E-4</c:v>
                </c:pt>
                <c:pt idx="7543">
                  <c:v>1.06E-4</c:v>
                </c:pt>
                <c:pt idx="7544">
                  <c:v>1.06E-4</c:v>
                </c:pt>
                <c:pt idx="7545">
                  <c:v>1.06E-4</c:v>
                </c:pt>
                <c:pt idx="7546">
                  <c:v>1.06E-4</c:v>
                </c:pt>
                <c:pt idx="7547">
                  <c:v>1.06E-4</c:v>
                </c:pt>
                <c:pt idx="7548">
                  <c:v>1.06E-4</c:v>
                </c:pt>
                <c:pt idx="7549">
                  <c:v>1.06E-4</c:v>
                </c:pt>
                <c:pt idx="7550">
                  <c:v>1.07E-4</c:v>
                </c:pt>
                <c:pt idx="7551">
                  <c:v>1.07E-4</c:v>
                </c:pt>
                <c:pt idx="7552">
                  <c:v>1.07E-4</c:v>
                </c:pt>
                <c:pt idx="7553">
                  <c:v>1.07E-4</c:v>
                </c:pt>
                <c:pt idx="7554">
                  <c:v>1.07E-4</c:v>
                </c:pt>
                <c:pt idx="7555">
                  <c:v>1.07E-4</c:v>
                </c:pt>
                <c:pt idx="7556">
                  <c:v>1.07E-4</c:v>
                </c:pt>
                <c:pt idx="7557">
                  <c:v>1.07E-4</c:v>
                </c:pt>
                <c:pt idx="7558">
                  <c:v>1.07E-4</c:v>
                </c:pt>
                <c:pt idx="7559">
                  <c:v>1.07E-4</c:v>
                </c:pt>
                <c:pt idx="7560">
                  <c:v>1.07E-4</c:v>
                </c:pt>
                <c:pt idx="7561">
                  <c:v>1.07E-4</c:v>
                </c:pt>
                <c:pt idx="7562">
                  <c:v>1.07E-4</c:v>
                </c:pt>
                <c:pt idx="7563">
                  <c:v>1.07E-4</c:v>
                </c:pt>
                <c:pt idx="7564">
                  <c:v>1.07E-4</c:v>
                </c:pt>
                <c:pt idx="7565">
                  <c:v>1.07E-4</c:v>
                </c:pt>
                <c:pt idx="7566">
                  <c:v>1.07E-4</c:v>
                </c:pt>
                <c:pt idx="7567">
                  <c:v>1.07E-4</c:v>
                </c:pt>
                <c:pt idx="7568">
                  <c:v>1.07E-4</c:v>
                </c:pt>
                <c:pt idx="7569">
                  <c:v>1.07E-4</c:v>
                </c:pt>
                <c:pt idx="7570">
                  <c:v>1.07E-4</c:v>
                </c:pt>
                <c:pt idx="7571">
                  <c:v>1.07E-4</c:v>
                </c:pt>
                <c:pt idx="7572">
                  <c:v>1.07E-4</c:v>
                </c:pt>
                <c:pt idx="7573">
                  <c:v>1.07E-4</c:v>
                </c:pt>
                <c:pt idx="7574">
                  <c:v>1.07E-4</c:v>
                </c:pt>
                <c:pt idx="7575">
                  <c:v>1.08E-4</c:v>
                </c:pt>
                <c:pt idx="7576">
                  <c:v>1.08E-4</c:v>
                </c:pt>
                <c:pt idx="7577">
                  <c:v>1.08E-4</c:v>
                </c:pt>
                <c:pt idx="7578">
                  <c:v>1.08E-4</c:v>
                </c:pt>
                <c:pt idx="7579">
                  <c:v>1.08E-4</c:v>
                </c:pt>
                <c:pt idx="7580">
                  <c:v>1.08E-4</c:v>
                </c:pt>
                <c:pt idx="7581">
                  <c:v>1.08E-4</c:v>
                </c:pt>
                <c:pt idx="7582">
                  <c:v>1.08E-4</c:v>
                </c:pt>
                <c:pt idx="7583">
                  <c:v>1.08E-4</c:v>
                </c:pt>
                <c:pt idx="7584">
                  <c:v>1.08E-4</c:v>
                </c:pt>
                <c:pt idx="7585">
                  <c:v>1.08E-4</c:v>
                </c:pt>
                <c:pt idx="7586">
                  <c:v>1.08E-4</c:v>
                </c:pt>
                <c:pt idx="7587">
                  <c:v>1.08E-4</c:v>
                </c:pt>
                <c:pt idx="7588">
                  <c:v>1.08E-4</c:v>
                </c:pt>
                <c:pt idx="7589">
                  <c:v>1.08E-4</c:v>
                </c:pt>
                <c:pt idx="7590">
                  <c:v>1.08E-4</c:v>
                </c:pt>
                <c:pt idx="7591">
                  <c:v>1.08E-4</c:v>
                </c:pt>
                <c:pt idx="7592">
                  <c:v>1.08E-4</c:v>
                </c:pt>
                <c:pt idx="7593">
                  <c:v>1.08E-4</c:v>
                </c:pt>
                <c:pt idx="7594">
                  <c:v>1.08E-4</c:v>
                </c:pt>
                <c:pt idx="7595">
                  <c:v>1.08E-4</c:v>
                </c:pt>
                <c:pt idx="7596">
                  <c:v>1.08E-4</c:v>
                </c:pt>
                <c:pt idx="7597">
                  <c:v>1.08E-4</c:v>
                </c:pt>
                <c:pt idx="7598">
                  <c:v>1.08E-4</c:v>
                </c:pt>
                <c:pt idx="7599">
                  <c:v>1.08E-4</c:v>
                </c:pt>
                <c:pt idx="7600">
                  <c:v>1.0900000000000001E-4</c:v>
                </c:pt>
                <c:pt idx="7601">
                  <c:v>1.0900000000000001E-4</c:v>
                </c:pt>
                <c:pt idx="7602">
                  <c:v>1.0900000000000001E-4</c:v>
                </c:pt>
                <c:pt idx="7603">
                  <c:v>1.0900000000000001E-4</c:v>
                </c:pt>
                <c:pt idx="7604">
                  <c:v>1.0900000000000001E-4</c:v>
                </c:pt>
                <c:pt idx="7605">
                  <c:v>1.0900000000000001E-4</c:v>
                </c:pt>
                <c:pt idx="7606">
                  <c:v>1.0900000000000001E-4</c:v>
                </c:pt>
                <c:pt idx="7607">
                  <c:v>1.0900000000000001E-4</c:v>
                </c:pt>
                <c:pt idx="7608">
                  <c:v>1.0900000000000001E-4</c:v>
                </c:pt>
                <c:pt idx="7609">
                  <c:v>1.0900000000000001E-4</c:v>
                </c:pt>
                <c:pt idx="7610">
                  <c:v>1.0900000000000001E-4</c:v>
                </c:pt>
                <c:pt idx="7611">
                  <c:v>1.0900000000000001E-4</c:v>
                </c:pt>
                <c:pt idx="7612">
                  <c:v>1.0900000000000001E-4</c:v>
                </c:pt>
                <c:pt idx="7613">
                  <c:v>1.0900000000000001E-4</c:v>
                </c:pt>
                <c:pt idx="7614">
                  <c:v>1.0900000000000001E-4</c:v>
                </c:pt>
                <c:pt idx="7615">
                  <c:v>1.0900000000000001E-4</c:v>
                </c:pt>
                <c:pt idx="7616">
                  <c:v>1.0900000000000001E-4</c:v>
                </c:pt>
                <c:pt idx="7617">
                  <c:v>1.0900000000000001E-4</c:v>
                </c:pt>
                <c:pt idx="7618">
                  <c:v>1.0900000000000001E-4</c:v>
                </c:pt>
                <c:pt idx="7619">
                  <c:v>1.0900000000000001E-4</c:v>
                </c:pt>
                <c:pt idx="7620">
                  <c:v>1.0900000000000001E-4</c:v>
                </c:pt>
                <c:pt idx="7621">
                  <c:v>1.0900000000000001E-4</c:v>
                </c:pt>
                <c:pt idx="7622">
                  <c:v>1.0900000000000001E-4</c:v>
                </c:pt>
                <c:pt idx="7623">
                  <c:v>1.0900000000000001E-4</c:v>
                </c:pt>
                <c:pt idx="7624">
                  <c:v>1.0900000000000001E-4</c:v>
                </c:pt>
                <c:pt idx="7625">
                  <c:v>1.1E-4</c:v>
                </c:pt>
                <c:pt idx="7626">
                  <c:v>1.1E-4</c:v>
                </c:pt>
                <c:pt idx="7627">
                  <c:v>1.1E-4</c:v>
                </c:pt>
                <c:pt idx="7628">
                  <c:v>1.1E-4</c:v>
                </c:pt>
                <c:pt idx="7629">
                  <c:v>1.1E-4</c:v>
                </c:pt>
                <c:pt idx="7630">
                  <c:v>1.1E-4</c:v>
                </c:pt>
                <c:pt idx="7631">
                  <c:v>1.1E-4</c:v>
                </c:pt>
                <c:pt idx="7632">
                  <c:v>1.1E-4</c:v>
                </c:pt>
                <c:pt idx="7633">
                  <c:v>1.1E-4</c:v>
                </c:pt>
                <c:pt idx="7634">
                  <c:v>1.1E-4</c:v>
                </c:pt>
                <c:pt idx="7635">
                  <c:v>1.1E-4</c:v>
                </c:pt>
                <c:pt idx="7636">
                  <c:v>1.1E-4</c:v>
                </c:pt>
                <c:pt idx="7637">
                  <c:v>1.1E-4</c:v>
                </c:pt>
                <c:pt idx="7638">
                  <c:v>1.1E-4</c:v>
                </c:pt>
                <c:pt idx="7639">
                  <c:v>1.1E-4</c:v>
                </c:pt>
                <c:pt idx="7640">
                  <c:v>1.1E-4</c:v>
                </c:pt>
                <c:pt idx="7641">
                  <c:v>1.1E-4</c:v>
                </c:pt>
                <c:pt idx="7642">
                  <c:v>1.1E-4</c:v>
                </c:pt>
                <c:pt idx="7643">
                  <c:v>1.1E-4</c:v>
                </c:pt>
                <c:pt idx="7644">
                  <c:v>1.1E-4</c:v>
                </c:pt>
                <c:pt idx="7645">
                  <c:v>1.1E-4</c:v>
                </c:pt>
                <c:pt idx="7646">
                  <c:v>1.1E-4</c:v>
                </c:pt>
                <c:pt idx="7647">
                  <c:v>1.1E-4</c:v>
                </c:pt>
                <c:pt idx="7648">
                  <c:v>1.1E-4</c:v>
                </c:pt>
                <c:pt idx="7649">
                  <c:v>1.1E-4</c:v>
                </c:pt>
                <c:pt idx="7650">
                  <c:v>1.11E-4</c:v>
                </c:pt>
                <c:pt idx="7651">
                  <c:v>1.11E-4</c:v>
                </c:pt>
                <c:pt idx="7652">
                  <c:v>1.11E-4</c:v>
                </c:pt>
                <c:pt idx="7653">
                  <c:v>1.11E-4</c:v>
                </c:pt>
                <c:pt idx="7654">
                  <c:v>1.11E-4</c:v>
                </c:pt>
                <c:pt idx="7655">
                  <c:v>1.11E-4</c:v>
                </c:pt>
                <c:pt idx="7656">
                  <c:v>1.11E-4</c:v>
                </c:pt>
                <c:pt idx="7657">
                  <c:v>1.11E-4</c:v>
                </c:pt>
                <c:pt idx="7658">
                  <c:v>1.11E-4</c:v>
                </c:pt>
                <c:pt idx="7659">
                  <c:v>1.11E-4</c:v>
                </c:pt>
                <c:pt idx="7660">
                  <c:v>1.11E-4</c:v>
                </c:pt>
                <c:pt idx="7661">
                  <c:v>1.11E-4</c:v>
                </c:pt>
                <c:pt idx="7662">
                  <c:v>1.11E-4</c:v>
                </c:pt>
                <c:pt idx="7663">
                  <c:v>1.11E-4</c:v>
                </c:pt>
                <c:pt idx="7664">
                  <c:v>1.11E-4</c:v>
                </c:pt>
                <c:pt idx="7665">
                  <c:v>1.11E-4</c:v>
                </c:pt>
                <c:pt idx="7666">
                  <c:v>1.11E-4</c:v>
                </c:pt>
                <c:pt idx="7667">
                  <c:v>1.11E-4</c:v>
                </c:pt>
                <c:pt idx="7668">
                  <c:v>1.11E-4</c:v>
                </c:pt>
                <c:pt idx="7669">
                  <c:v>1.11E-4</c:v>
                </c:pt>
                <c:pt idx="7670">
                  <c:v>1.11E-4</c:v>
                </c:pt>
                <c:pt idx="7671">
                  <c:v>1.11E-4</c:v>
                </c:pt>
                <c:pt idx="7672">
                  <c:v>1.11E-4</c:v>
                </c:pt>
                <c:pt idx="7673">
                  <c:v>1.11E-4</c:v>
                </c:pt>
                <c:pt idx="7674">
                  <c:v>1.11E-4</c:v>
                </c:pt>
                <c:pt idx="7675">
                  <c:v>1.12E-4</c:v>
                </c:pt>
                <c:pt idx="7676">
                  <c:v>1.12E-4</c:v>
                </c:pt>
                <c:pt idx="7677">
                  <c:v>1.12E-4</c:v>
                </c:pt>
                <c:pt idx="7678">
                  <c:v>1.12E-4</c:v>
                </c:pt>
                <c:pt idx="7679">
                  <c:v>1.12E-4</c:v>
                </c:pt>
                <c:pt idx="7680">
                  <c:v>1.12E-4</c:v>
                </c:pt>
                <c:pt idx="7681">
                  <c:v>1.12E-4</c:v>
                </c:pt>
                <c:pt idx="7682">
                  <c:v>1.12E-4</c:v>
                </c:pt>
                <c:pt idx="7683">
                  <c:v>1.12E-4</c:v>
                </c:pt>
                <c:pt idx="7684">
                  <c:v>1.12E-4</c:v>
                </c:pt>
                <c:pt idx="7685">
                  <c:v>1.12E-4</c:v>
                </c:pt>
                <c:pt idx="7686">
                  <c:v>1.12E-4</c:v>
                </c:pt>
                <c:pt idx="7687">
                  <c:v>1.12E-4</c:v>
                </c:pt>
                <c:pt idx="7688">
                  <c:v>1.12E-4</c:v>
                </c:pt>
                <c:pt idx="7689">
                  <c:v>1.12E-4</c:v>
                </c:pt>
                <c:pt idx="7690">
                  <c:v>1.12E-4</c:v>
                </c:pt>
                <c:pt idx="7691">
                  <c:v>1.12E-4</c:v>
                </c:pt>
                <c:pt idx="7692">
                  <c:v>1.12E-4</c:v>
                </c:pt>
                <c:pt idx="7693">
                  <c:v>1.12E-4</c:v>
                </c:pt>
                <c:pt idx="7694">
                  <c:v>1.12E-4</c:v>
                </c:pt>
                <c:pt idx="7695">
                  <c:v>1.12E-4</c:v>
                </c:pt>
                <c:pt idx="7696">
                  <c:v>1.12E-4</c:v>
                </c:pt>
                <c:pt idx="7697">
                  <c:v>1.12E-4</c:v>
                </c:pt>
                <c:pt idx="7698">
                  <c:v>1.12E-4</c:v>
                </c:pt>
                <c:pt idx="7699">
                  <c:v>1.12E-4</c:v>
                </c:pt>
                <c:pt idx="7700">
                  <c:v>1.13E-4</c:v>
                </c:pt>
                <c:pt idx="7701">
                  <c:v>1.13E-4</c:v>
                </c:pt>
                <c:pt idx="7702">
                  <c:v>1.13E-4</c:v>
                </c:pt>
                <c:pt idx="7703">
                  <c:v>1.13E-4</c:v>
                </c:pt>
                <c:pt idx="7704">
                  <c:v>1.13E-4</c:v>
                </c:pt>
                <c:pt idx="7705">
                  <c:v>1.13E-4</c:v>
                </c:pt>
                <c:pt idx="7706">
                  <c:v>1.13E-4</c:v>
                </c:pt>
                <c:pt idx="7707">
                  <c:v>1.13E-4</c:v>
                </c:pt>
                <c:pt idx="7708">
                  <c:v>1.13E-4</c:v>
                </c:pt>
                <c:pt idx="7709">
                  <c:v>1.13E-4</c:v>
                </c:pt>
                <c:pt idx="7710">
                  <c:v>1.13E-4</c:v>
                </c:pt>
                <c:pt idx="7711">
                  <c:v>1.13E-4</c:v>
                </c:pt>
                <c:pt idx="7712">
                  <c:v>1.13E-4</c:v>
                </c:pt>
                <c:pt idx="7713">
                  <c:v>1.13E-4</c:v>
                </c:pt>
                <c:pt idx="7714">
                  <c:v>1.13E-4</c:v>
                </c:pt>
                <c:pt idx="7715">
                  <c:v>1.13E-4</c:v>
                </c:pt>
                <c:pt idx="7716">
                  <c:v>1.13E-4</c:v>
                </c:pt>
                <c:pt idx="7717">
                  <c:v>1.13E-4</c:v>
                </c:pt>
                <c:pt idx="7718">
                  <c:v>1.13E-4</c:v>
                </c:pt>
                <c:pt idx="7719">
                  <c:v>1.13E-4</c:v>
                </c:pt>
                <c:pt idx="7720">
                  <c:v>1.13E-4</c:v>
                </c:pt>
                <c:pt idx="7721">
                  <c:v>1.13E-4</c:v>
                </c:pt>
                <c:pt idx="7722">
                  <c:v>1.13E-4</c:v>
                </c:pt>
                <c:pt idx="7723">
                  <c:v>1.13E-4</c:v>
                </c:pt>
                <c:pt idx="7724">
                  <c:v>1.13E-4</c:v>
                </c:pt>
                <c:pt idx="7725">
                  <c:v>1.1400000000000001E-4</c:v>
                </c:pt>
                <c:pt idx="7726">
                  <c:v>1.1400000000000001E-4</c:v>
                </c:pt>
                <c:pt idx="7727">
                  <c:v>1.1400000000000001E-4</c:v>
                </c:pt>
                <c:pt idx="7728">
                  <c:v>1.1400000000000001E-4</c:v>
                </c:pt>
                <c:pt idx="7729">
                  <c:v>1.1400000000000001E-4</c:v>
                </c:pt>
                <c:pt idx="7730">
                  <c:v>1.1400000000000001E-4</c:v>
                </c:pt>
                <c:pt idx="7731">
                  <c:v>1.1400000000000001E-4</c:v>
                </c:pt>
                <c:pt idx="7732">
                  <c:v>1.1400000000000001E-4</c:v>
                </c:pt>
                <c:pt idx="7733">
                  <c:v>1.1400000000000001E-4</c:v>
                </c:pt>
                <c:pt idx="7734">
                  <c:v>1.1400000000000001E-4</c:v>
                </c:pt>
                <c:pt idx="7735">
                  <c:v>1.1400000000000001E-4</c:v>
                </c:pt>
                <c:pt idx="7736">
                  <c:v>1.1400000000000001E-4</c:v>
                </c:pt>
                <c:pt idx="7737">
                  <c:v>1.1400000000000001E-4</c:v>
                </c:pt>
                <c:pt idx="7738">
                  <c:v>1.1400000000000001E-4</c:v>
                </c:pt>
                <c:pt idx="7739">
                  <c:v>1.1400000000000001E-4</c:v>
                </c:pt>
                <c:pt idx="7740">
                  <c:v>1.1400000000000001E-4</c:v>
                </c:pt>
                <c:pt idx="7741">
                  <c:v>1.1400000000000001E-4</c:v>
                </c:pt>
                <c:pt idx="7742">
                  <c:v>1.1400000000000001E-4</c:v>
                </c:pt>
                <c:pt idx="7743">
                  <c:v>1.1400000000000001E-4</c:v>
                </c:pt>
                <c:pt idx="7744">
                  <c:v>1.1400000000000001E-4</c:v>
                </c:pt>
                <c:pt idx="7745">
                  <c:v>1.1400000000000001E-4</c:v>
                </c:pt>
                <c:pt idx="7746">
                  <c:v>1.1400000000000001E-4</c:v>
                </c:pt>
                <c:pt idx="7747">
                  <c:v>1.1400000000000001E-4</c:v>
                </c:pt>
                <c:pt idx="7748">
                  <c:v>1.1400000000000001E-4</c:v>
                </c:pt>
                <c:pt idx="7749">
                  <c:v>1.1400000000000001E-4</c:v>
                </c:pt>
                <c:pt idx="7750">
                  <c:v>1.15E-4</c:v>
                </c:pt>
                <c:pt idx="7751">
                  <c:v>1.15E-4</c:v>
                </c:pt>
                <c:pt idx="7752">
                  <c:v>1.15E-4</c:v>
                </c:pt>
                <c:pt idx="7753">
                  <c:v>1.15E-4</c:v>
                </c:pt>
                <c:pt idx="7754">
                  <c:v>1.15E-4</c:v>
                </c:pt>
                <c:pt idx="7755">
                  <c:v>1.15E-4</c:v>
                </c:pt>
                <c:pt idx="7756">
                  <c:v>1.15E-4</c:v>
                </c:pt>
                <c:pt idx="7757">
                  <c:v>1.15E-4</c:v>
                </c:pt>
                <c:pt idx="7758">
                  <c:v>1.15E-4</c:v>
                </c:pt>
                <c:pt idx="7759">
                  <c:v>1.15E-4</c:v>
                </c:pt>
                <c:pt idx="7760">
                  <c:v>1.15E-4</c:v>
                </c:pt>
                <c:pt idx="7761">
                  <c:v>1.15E-4</c:v>
                </c:pt>
                <c:pt idx="7762">
                  <c:v>1.15E-4</c:v>
                </c:pt>
                <c:pt idx="7763">
                  <c:v>1.15E-4</c:v>
                </c:pt>
                <c:pt idx="7764">
                  <c:v>1.15E-4</c:v>
                </c:pt>
                <c:pt idx="7765">
                  <c:v>1.15E-4</c:v>
                </c:pt>
                <c:pt idx="7766">
                  <c:v>1.15E-4</c:v>
                </c:pt>
                <c:pt idx="7767">
                  <c:v>1.15E-4</c:v>
                </c:pt>
                <c:pt idx="7768">
                  <c:v>1.15E-4</c:v>
                </c:pt>
                <c:pt idx="7769">
                  <c:v>1.15E-4</c:v>
                </c:pt>
                <c:pt idx="7770">
                  <c:v>1.15E-4</c:v>
                </c:pt>
                <c:pt idx="7771">
                  <c:v>1.15E-4</c:v>
                </c:pt>
                <c:pt idx="7772">
                  <c:v>1.15E-4</c:v>
                </c:pt>
                <c:pt idx="7773">
                  <c:v>1.15E-4</c:v>
                </c:pt>
                <c:pt idx="7774">
                  <c:v>1.15E-4</c:v>
                </c:pt>
                <c:pt idx="7775">
                  <c:v>1.16E-4</c:v>
                </c:pt>
                <c:pt idx="7776">
                  <c:v>1.16E-4</c:v>
                </c:pt>
                <c:pt idx="7777">
                  <c:v>1.16E-4</c:v>
                </c:pt>
                <c:pt idx="7778">
                  <c:v>1.16E-4</c:v>
                </c:pt>
                <c:pt idx="7779">
                  <c:v>1.16E-4</c:v>
                </c:pt>
                <c:pt idx="7780">
                  <c:v>1.16E-4</c:v>
                </c:pt>
                <c:pt idx="7781">
                  <c:v>1.16E-4</c:v>
                </c:pt>
                <c:pt idx="7782">
                  <c:v>1.16E-4</c:v>
                </c:pt>
                <c:pt idx="7783">
                  <c:v>1.16E-4</c:v>
                </c:pt>
                <c:pt idx="7784">
                  <c:v>1.16E-4</c:v>
                </c:pt>
                <c:pt idx="7785">
                  <c:v>1.16E-4</c:v>
                </c:pt>
                <c:pt idx="7786">
                  <c:v>1.16E-4</c:v>
                </c:pt>
                <c:pt idx="7787">
                  <c:v>1.16E-4</c:v>
                </c:pt>
                <c:pt idx="7788">
                  <c:v>1.16E-4</c:v>
                </c:pt>
                <c:pt idx="7789">
                  <c:v>1.16E-4</c:v>
                </c:pt>
                <c:pt idx="7790">
                  <c:v>1.16E-4</c:v>
                </c:pt>
                <c:pt idx="7791">
                  <c:v>1.16E-4</c:v>
                </c:pt>
                <c:pt idx="7792">
                  <c:v>1.16E-4</c:v>
                </c:pt>
                <c:pt idx="7793">
                  <c:v>1.16E-4</c:v>
                </c:pt>
                <c:pt idx="7794">
                  <c:v>1.16E-4</c:v>
                </c:pt>
                <c:pt idx="7795">
                  <c:v>1.16E-4</c:v>
                </c:pt>
                <c:pt idx="7796">
                  <c:v>1.16E-4</c:v>
                </c:pt>
                <c:pt idx="7797">
                  <c:v>1.16E-4</c:v>
                </c:pt>
                <c:pt idx="7798">
                  <c:v>1.16E-4</c:v>
                </c:pt>
                <c:pt idx="7799">
                  <c:v>1.16E-4</c:v>
                </c:pt>
                <c:pt idx="7800">
                  <c:v>1.17E-4</c:v>
                </c:pt>
                <c:pt idx="7801">
                  <c:v>1.17E-4</c:v>
                </c:pt>
                <c:pt idx="7802">
                  <c:v>1.17E-4</c:v>
                </c:pt>
                <c:pt idx="7803">
                  <c:v>1.17E-4</c:v>
                </c:pt>
                <c:pt idx="7804">
                  <c:v>1.17E-4</c:v>
                </c:pt>
                <c:pt idx="7805">
                  <c:v>1.17E-4</c:v>
                </c:pt>
                <c:pt idx="7806">
                  <c:v>1.17E-4</c:v>
                </c:pt>
                <c:pt idx="7807">
                  <c:v>1.17E-4</c:v>
                </c:pt>
                <c:pt idx="7808">
                  <c:v>1.17E-4</c:v>
                </c:pt>
                <c:pt idx="7809">
                  <c:v>1.17E-4</c:v>
                </c:pt>
                <c:pt idx="7810">
                  <c:v>1.17E-4</c:v>
                </c:pt>
                <c:pt idx="7811">
                  <c:v>1.17E-4</c:v>
                </c:pt>
                <c:pt idx="7812">
                  <c:v>1.17E-4</c:v>
                </c:pt>
                <c:pt idx="7813">
                  <c:v>1.17E-4</c:v>
                </c:pt>
                <c:pt idx="7814">
                  <c:v>1.17E-4</c:v>
                </c:pt>
                <c:pt idx="7815">
                  <c:v>1.17E-4</c:v>
                </c:pt>
                <c:pt idx="7816">
                  <c:v>1.17E-4</c:v>
                </c:pt>
                <c:pt idx="7817">
                  <c:v>1.17E-4</c:v>
                </c:pt>
                <c:pt idx="7818">
                  <c:v>1.17E-4</c:v>
                </c:pt>
                <c:pt idx="7819">
                  <c:v>1.17E-4</c:v>
                </c:pt>
                <c:pt idx="7820">
                  <c:v>1.17E-4</c:v>
                </c:pt>
                <c:pt idx="7821">
                  <c:v>1.17E-4</c:v>
                </c:pt>
                <c:pt idx="7822">
                  <c:v>1.17E-4</c:v>
                </c:pt>
                <c:pt idx="7823">
                  <c:v>1.17E-4</c:v>
                </c:pt>
                <c:pt idx="7824">
                  <c:v>1.17E-4</c:v>
                </c:pt>
                <c:pt idx="7825">
                  <c:v>1.18E-4</c:v>
                </c:pt>
                <c:pt idx="7826">
                  <c:v>1.18E-4</c:v>
                </c:pt>
                <c:pt idx="7827">
                  <c:v>1.18E-4</c:v>
                </c:pt>
                <c:pt idx="7828">
                  <c:v>1.18E-4</c:v>
                </c:pt>
                <c:pt idx="7829">
                  <c:v>1.18E-4</c:v>
                </c:pt>
                <c:pt idx="7830">
                  <c:v>1.18E-4</c:v>
                </c:pt>
                <c:pt idx="7831">
                  <c:v>1.18E-4</c:v>
                </c:pt>
                <c:pt idx="7832">
                  <c:v>1.18E-4</c:v>
                </c:pt>
                <c:pt idx="7833">
                  <c:v>1.18E-4</c:v>
                </c:pt>
                <c:pt idx="7834">
                  <c:v>1.18E-4</c:v>
                </c:pt>
                <c:pt idx="7835">
                  <c:v>1.18E-4</c:v>
                </c:pt>
                <c:pt idx="7836">
                  <c:v>1.18E-4</c:v>
                </c:pt>
                <c:pt idx="7837">
                  <c:v>1.18E-4</c:v>
                </c:pt>
                <c:pt idx="7838">
                  <c:v>1.18E-4</c:v>
                </c:pt>
                <c:pt idx="7839">
                  <c:v>1.18E-4</c:v>
                </c:pt>
                <c:pt idx="7840">
                  <c:v>1.18E-4</c:v>
                </c:pt>
                <c:pt idx="7841">
                  <c:v>1.18E-4</c:v>
                </c:pt>
                <c:pt idx="7842">
                  <c:v>1.18E-4</c:v>
                </c:pt>
                <c:pt idx="7843">
                  <c:v>1.18E-4</c:v>
                </c:pt>
                <c:pt idx="7844">
                  <c:v>1.18E-4</c:v>
                </c:pt>
                <c:pt idx="7845">
                  <c:v>1.18E-4</c:v>
                </c:pt>
                <c:pt idx="7846">
                  <c:v>1.18E-4</c:v>
                </c:pt>
                <c:pt idx="7847">
                  <c:v>1.18E-4</c:v>
                </c:pt>
                <c:pt idx="7848">
                  <c:v>1.18E-4</c:v>
                </c:pt>
                <c:pt idx="7849">
                  <c:v>1.18E-4</c:v>
                </c:pt>
                <c:pt idx="7850">
                  <c:v>1.1900000000000001E-4</c:v>
                </c:pt>
                <c:pt idx="7851">
                  <c:v>1.1900000000000001E-4</c:v>
                </c:pt>
                <c:pt idx="7852">
                  <c:v>1.1900000000000001E-4</c:v>
                </c:pt>
                <c:pt idx="7853">
                  <c:v>1.1900000000000001E-4</c:v>
                </c:pt>
                <c:pt idx="7854">
                  <c:v>1.1900000000000001E-4</c:v>
                </c:pt>
                <c:pt idx="7855">
                  <c:v>1.1900000000000001E-4</c:v>
                </c:pt>
                <c:pt idx="7856">
                  <c:v>1.1900000000000001E-4</c:v>
                </c:pt>
                <c:pt idx="7857">
                  <c:v>1.1900000000000001E-4</c:v>
                </c:pt>
                <c:pt idx="7858">
                  <c:v>1.1900000000000001E-4</c:v>
                </c:pt>
                <c:pt idx="7859">
                  <c:v>1.1900000000000001E-4</c:v>
                </c:pt>
                <c:pt idx="7860">
                  <c:v>1.1900000000000001E-4</c:v>
                </c:pt>
                <c:pt idx="7861">
                  <c:v>1.1900000000000001E-4</c:v>
                </c:pt>
                <c:pt idx="7862">
                  <c:v>1.1900000000000001E-4</c:v>
                </c:pt>
                <c:pt idx="7863">
                  <c:v>1.1900000000000001E-4</c:v>
                </c:pt>
                <c:pt idx="7864">
                  <c:v>1.1900000000000001E-4</c:v>
                </c:pt>
                <c:pt idx="7865">
                  <c:v>1.1900000000000001E-4</c:v>
                </c:pt>
                <c:pt idx="7866">
                  <c:v>1.1900000000000001E-4</c:v>
                </c:pt>
                <c:pt idx="7867">
                  <c:v>1.1900000000000001E-4</c:v>
                </c:pt>
                <c:pt idx="7868">
                  <c:v>1.1900000000000001E-4</c:v>
                </c:pt>
                <c:pt idx="7869">
                  <c:v>1.1900000000000001E-4</c:v>
                </c:pt>
                <c:pt idx="7870">
                  <c:v>1.1900000000000001E-4</c:v>
                </c:pt>
                <c:pt idx="7871">
                  <c:v>1.1900000000000001E-4</c:v>
                </c:pt>
                <c:pt idx="7872">
                  <c:v>1.1900000000000001E-4</c:v>
                </c:pt>
                <c:pt idx="7873">
                  <c:v>1.1900000000000001E-4</c:v>
                </c:pt>
                <c:pt idx="7874">
                  <c:v>1.1900000000000001E-4</c:v>
                </c:pt>
                <c:pt idx="7875">
                  <c:v>1.2E-4</c:v>
                </c:pt>
                <c:pt idx="7876">
                  <c:v>1.2E-4</c:v>
                </c:pt>
                <c:pt idx="7877">
                  <c:v>1.2E-4</c:v>
                </c:pt>
                <c:pt idx="7878">
                  <c:v>1.2E-4</c:v>
                </c:pt>
                <c:pt idx="7879">
                  <c:v>1.2E-4</c:v>
                </c:pt>
                <c:pt idx="7880">
                  <c:v>1.2E-4</c:v>
                </c:pt>
                <c:pt idx="7881">
                  <c:v>1.2E-4</c:v>
                </c:pt>
                <c:pt idx="7882">
                  <c:v>1.2E-4</c:v>
                </c:pt>
                <c:pt idx="7883">
                  <c:v>1.2E-4</c:v>
                </c:pt>
                <c:pt idx="7884">
                  <c:v>1.2E-4</c:v>
                </c:pt>
                <c:pt idx="7885">
                  <c:v>1.2E-4</c:v>
                </c:pt>
                <c:pt idx="7886">
                  <c:v>1.2E-4</c:v>
                </c:pt>
                <c:pt idx="7887">
                  <c:v>1.2E-4</c:v>
                </c:pt>
                <c:pt idx="7888">
                  <c:v>1.2E-4</c:v>
                </c:pt>
                <c:pt idx="7889">
                  <c:v>1.2E-4</c:v>
                </c:pt>
                <c:pt idx="7890">
                  <c:v>1.2E-4</c:v>
                </c:pt>
                <c:pt idx="7891">
                  <c:v>1.2E-4</c:v>
                </c:pt>
                <c:pt idx="7892">
                  <c:v>1.2E-4</c:v>
                </c:pt>
                <c:pt idx="7893">
                  <c:v>1.2E-4</c:v>
                </c:pt>
                <c:pt idx="7894">
                  <c:v>1.2E-4</c:v>
                </c:pt>
                <c:pt idx="7895">
                  <c:v>1.2E-4</c:v>
                </c:pt>
                <c:pt idx="7896">
                  <c:v>1.2E-4</c:v>
                </c:pt>
                <c:pt idx="7897">
                  <c:v>1.2E-4</c:v>
                </c:pt>
                <c:pt idx="7898">
                  <c:v>1.2E-4</c:v>
                </c:pt>
                <c:pt idx="7899">
                  <c:v>1.2E-4</c:v>
                </c:pt>
                <c:pt idx="7900">
                  <c:v>1.21E-4</c:v>
                </c:pt>
                <c:pt idx="7901">
                  <c:v>1.21E-4</c:v>
                </c:pt>
                <c:pt idx="7902">
                  <c:v>1.21E-4</c:v>
                </c:pt>
                <c:pt idx="7903">
                  <c:v>1.21E-4</c:v>
                </c:pt>
                <c:pt idx="7904">
                  <c:v>1.21E-4</c:v>
                </c:pt>
                <c:pt idx="7905">
                  <c:v>1.21E-4</c:v>
                </c:pt>
                <c:pt idx="7906">
                  <c:v>1.21E-4</c:v>
                </c:pt>
                <c:pt idx="7907">
                  <c:v>1.21E-4</c:v>
                </c:pt>
                <c:pt idx="7908">
                  <c:v>1.21E-4</c:v>
                </c:pt>
                <c:pt idx="7909">
                  <c:v>1.21E-4</c:v>
                </c:pt>
                <c:pt idx="7910">
                  <c:v>1.21E-4</c:v>
                </c:pt>
                <c:pt idx="7911">
                  <c:v>1.21E-4</c:v>
                </c:pt>
                <c:pt idx="7912">
                  <c:v>1.21E-4</c:v>
                </c:pt>
                <c:pt idx="7913">
                  <c:v>1.21E-4</c:v>
                </c:pt>
                <c:pt idx="7914">
                  <c:v>1.21E-4</c:v>
                </c:pt>
                <c:pt idx="7915">
                  <c:v>1.21E-4</c:v>
                </c:pt>
                <c:pt idx="7916">
                  <c:v>1.21E-4</c:v>
                </c:pt>
                <c:pt idx="7917">
                  <c:v>1.21E-4</c:v>
                </c:pt>
                <c:pt idx="7918">
                  <c:v>1.21E-4</c:v>
                </c:pt>
                <c:pt idx="7919">
                  <c:v>1.21E-4</c:v>
                </c:pt>
                <c:pt idx="7920">
                  <c:v>1.21E-4</c:v>
                </c:pt>
                <c:pt idx="7921">
                  <c:v>1.21E-4</c:v>
                </c:pt>
                <c:pt idx="7922">
                  <c:v>1.21E-4</c:v>
                </c:pt>
                <c:pt idx="7923">
                  <c:v>1.21E-4</c:v>
                </c:pt>
                <c:pt idx="7924">
                  <c:v>1.21E-4</c:v>
                </c:pt>
                <c:pt idx="7925">
                  <c:v>1.22E-4</c:v>
                </c:pt>
                <c:pt idx="7926">
                  <c:v>1.22E-4</c:v>
                </c:pt>
                <c:pt idx="7927">
                  <c:v>1.22E-4</c:v>
                </c:pt>
                <c:pt idx="7928">
                  <c:v>1.22E-4</c:v>
                </c:pt>
                <c:pt idx="7929">
                  <c:v>1.22E-4</c:v>
                </c:pt>
                <c:pt idx="7930">
                  <c:v>1.22E-4</c:v>
                </c:pt>
                <c:pt idx="7931">
                  <c:v>1.22E-4</c:v>
                </c:pt>
                <c:pt idx="7932">
                  <c:v>1.22E-4</c:v>
                </c:pt>
                <c:pt idx="7933">
                  <c:v>1.22E-4</c:v>
                </c:pt>
                <c:pt idx="7934">
                  <c:v>1.22E-4</c:v>
                </c:pt>
                <c:pt idx="7935">
                  <c:v>1.22E-4</c:v>
                </c:pt>
                <c:pt idx="7936">
                  <c:v>1.22E-4</c:v>
                </c:pt>
                <c:pt idx="7937">
                  <c:v>1.22E-4</c:v>
                </c:pt>
                <c:pt idx="7938">
                  <c:v>1.22E-4</c:v>
                </c:pt>
                <c:pt idx="7939">
                  <c:v>1.22E-4</c:v>
                </c:pt>
                <c:pt idx="7940">
                  <c:v>1.22E-4</c:v>
                </c:pt>
                <c:pt idx="7941">
                  <c:v>1.22E-4</c:v>
                </c:pt>
                <c:pt idx="7942">
                  <c:v>1.22E-4</c:v>
                </c:pt>
                <c:pt idx="7943">
                  <c:v>1.22E-4</c:v>
                </c:pt>
                <c:pt idx="7944">
                  <c:v>1.22E-4</c:v>
                </c:pt>
                <c:pt idx="7945">
                  <c:v>1.22E-4</c:v>
                </c:pt>
                <c:pt idx="7946">
                  <c:v>1.22E-4</c:v>
                </c:pt>
                <c:pt idx="7947">
                  <c:v>1.22E-4</c:v>
                </c:pt>
                <c:pt idx="7948">
                  <c:v>1.22E-4</c:v>
                </c:pt>
                <c:pt idx="7949">
                  <c:v>1.22E-4</c:v>
                </c:pt>
                <c:pt idx="7950">
                  <c:v>1.2300000000000001E-4</c:v>
                </c:pt>
                <c:pt idx="7951">
                  <c:v>1.2300000000000001E-4</c:v>
                </c:pt>
                <c:pt idx="7952">
                  <c:v>1.2300000000000001E-4</c:v>
                </c:pt>
                <c:pt idx="7953">
                  <c:v>1.2300000000000001E-4</c:v>
                </c:pt>
                <c:pt idx="7954">
                  <c:v>1.2300000000000001E-4</c:v>
                </c:pt>
                <c:pt idx="7955">
                  <c:v>1.2300000000000001E-4</c:v>
                </c:pt>
                <c:pt idx="7956">
                  <c:v>1.2300000000000001E-4</c:v>
                </c:pt>
                <c:pt idx="7957">
                  <c:v>1.2300000000000001E-4</c:v>
                </c:pt>
                <c:pt idx="7958">
                  <c:v>1.2300000000000001E-4</c:v>
                </c:pt>
                <c:pt idx="7959">
                  <c:v>1.2300000000000001E-4</c:v>
                </c:pt>
                <c:pt idx="7960">
                  <c:v>1.2300000000000001E-4</c:v>
                </c:pt>
                <c:pt idx="7961">
                  <c:v>1.2300000000000001E-4</c:v>
                </c:pt>
                <c:pt idx="7962">
                  <c:v>1.2300000000000001E-4</c:v>
                </c:pt>
                <c:pt idx="7963">
                  <c:v>1.2300000000000001E-4</c:v>
                </c:pt>
                <c:pt idx="7964">
                  <c:v>1.2300000000000001E-4</c:v>
                </c:pt>
                <c:pt idx="7965">
                  <c:v>1.2300000000000001E-4</c:v>
                </c:pt>
                <c:pt idx="7966">
                  <c:v>1.2300000000000001E-4</c:v>
                </c:pt>
                <c:pt idx="7967">
                  <c:v>1.2300000000000001E-4</c:v>
                </c:pt>
                <c:pt idx="7968">
                  <c:v>1.2300000000000001E-4</c:v>
                </c:pt>
                <c:pt idx="7969">
                  <c:v>1.2300000000000001E-4</c:v>
                </c:pt>
                <c:pt idx="7970">
                  <c:v>1.2300000000000001E-4</c:v>
                </c:pt>
                <c:pt idx="7971">
                  <c:v>1.2300000000000001E-4</c:v>
                </c:pt>
                <c:pt idx="7972">
                  <c:v>1.2300000000000001E-4</c:v>
                </c:pt>
                <c:pt idx="7973">
                  <c:v>1.2300000000000001E-4</c:v>
                </c:pt>
                <c:pt idx="7974">
                  <c:v>1.2300000000000001E-4</c:v>
                </c:pt>
                <c:pt idx="7975">
                  <c:v>1.2400000000000001E-4</c:v>
                </c:pt>
                <c:pt idx="7976">
                  <c:v>1.2400000000000001E-4</c:v>
                </c:pt>
                <c:pt idx="7977">
                  <c:v>1.2400000000000001E-4</c:v>
                </c:pt>
                <c:pt idx="7978">
                  <c:v>1.2400000000000001E-4</c:v>
                </c:pt>
                <c:pt idx="7979">
                  <c:v>1.2400000000000001E-4</c:v>
                </c:pt>
                <c:pt idx="7980">
                  <c:v>1.2400000000000001E-4</c:v>
                </c:pt>
                <c:pt idx="7981">
                  <c:v>1.2400000000000001E-4</c:v>
                </c:pt>
                <c:pt idx="7982">
                  <c:v>1.2400000000000001E-4</c:v>
                </c:pt>
                <c:pt idx="7983">
                  <c:v>1.2400000000000001E-4</c:v>
                </c:pt>
                <c:pt idx="7984">
                  <c:v>1.2400000000000001E-4</c:v>
                </c:pt>
                <c:pt idx="7985">
                  <c:v>1.2400000000000001E-4</c:v>
                </c:pt>
                <c:pt idx="7986">
                  <c:v>1.2400000000000001E-4</c:v>
                </c:pt>
                <c:pt idx="7987">
                  <c:v>1.2400000000000001E-4</c:v>
                </c:pt>
                <c:pt idx="7988">
                  <c:v>1.2400000000000001E-4</c:v>
                </c:pt>
                <c:pt idx="7989">
                  <c:v>1.2400000000000001E-4</c:v>
                </c:pt>
                <c:pt idx="7990">
                  <c:v>1.2400000000000001E-4</c:v>
                </c:pt>
                <c:pt idx="7991">
                  <c:v>1.2400000000000001E-4</c:v>
                </c:pt>
                <c:pt idx="7992">
                  <c:v>1.2400000000000001E-4</c:v>
                </c:pt>
                <c:pt idx="7993">
                  <c:v>1.2400000000000001E-4</c:v>
                </c:pt>
                <c:pt idx="7994">
                  <c:v>1.2400000000000001E-4</c:v>
                </c:pt>
                <c:pt idx="7995">
                  <c:v>1.2400000000000001E-4</c:v>
                </c:pt>
                <c:pt idx="7996">
                  <c:v>1.2400000000000001E-4</c:v>
                </c:pt>
                <c:pt idx="7997">
                  <c:v>1.2400000000000001E-4</c:v>
                </c:pt>
                <c:pt idx="7998">
                  <c:v>1.2400000000000001E-4</c:v>
                </c:pt>
                <c:pt idx="7999">
                  <c:v>1.2400000000000001E-4</c:v>
                </c:pt>
                <c:pt idx="8000">
                  <c:v>1.25E-4</c:v>
                </c:pt>
                <c:pt idx="8001">
                  <c:v>1.25E-4</c:v>
                </c:pt>
                <c:pt idx="8002">
                  <c:v>1.25E-4</c:v>
                </c:pt>
                <c:pt idx="8003">
                  <c:v>1.25E-4</c:v>
                </c:pt>
                <c:pt idx="8004">
                  <c:v>1.25E-4</c:v>
                </c:pt>
                <c:pt idx="8005">
                  <c:v>1.25E-4</c:v>
                </c:pt>
                <c:pt idx="8006">
                  <c:v>1.25E-4</c:v>
                </c:pt>
                <c:pt idx="8007">
                  <c:v>1.25E-4</c:v>
                </c:pt>
                <c:pt idx="8008">
                  <c:v>1.25E-4</c:v>
                </c:pt>
                <c:pt idx="8009">
                  <c:v>1.25E-4</c:v>
                </c:pt>
                <c:pt idx="8010">
                  <c:v>1.25E-4</c:v>
                </c:pt>
                <c:pt idx="8011">
                  <c:v>1.25E-4</c:v>
                </c:pt>
                <c:pt idx="8012">
                  <c:v>1.25E-4</c:v>
                </c:pt>
                <c:pt idx="8013">
                  <c:v>1.25E-4</c:v>
                </c:pt>
                <c:pt idx="8014">
                  <c:v>1.25E-4</c:v>
                </c:pt>
                <c:pt idx="8015">
                  <c:v>1.25E-4</c:v>
                </c:pt>
                <c:pt idx="8016">
                  <c:v>1.25E-4</c:v>
                </c:pt>
                <c:pt idx="8017">
                  <c:v>1.25E-4</c:v>
                </c:pt>
                <c:pt idx="8018">
                  <c:v>1.25E-4</c:v>
                </c:pt>
                <c:pt idx="8019">
                  <c:v>1.25E-4</c:v>
                </c:pt>
                <c:pt idx="8020">
                  <c:v>1.25E-4</c:v>
                </c:pt>
                <c:pt idx="8021">
                  <c:v>1.25E-4</c:v>
                </c:pt>
                <c:pt idx="8022">
                  <c:v>1.25E-4</c:v>
                </c:pt>
                <c:pt idx="8023">
                  <c:v>1.25E-4</c:v>
                </c:pt>
                <c:pt idx="8024">
                  <c:v>1.25E-4</c:v>
                </c:pt>
                <c:pt idx="8025">
                  <c:v>1.26E-4</c:v>
                </c:pt>
                <c:pt idx="8026">
                  <c:v>1.26E-4</c:v>
                </c:pt>
                <c:pt idx="8027">
                  <c:v>1.26E-4</c:v>
                </c:pt>
                <c:pt idx="8028">
                  <c:v>1.26E-4</c:v>
                </c:pt>
                <c:pt idx="8029">
                  <c:v>1.26E-4</c:v>
                </c:pt>
                <c:pt idx="8030">
                  <c:v>1.26E-4</c:v>
                </c:pt>
                <c:pt idx="8031">
                  <c:v>1.26E-4</c:v>
                </c:pt>
                <c:pt idx="8032">
                  <c:v>1.26E-4</c:v>
                </c:pt>
                <c:pt idx="8033">
                  <c:v>1.26E-4</c:v>
                </c:pt>
                <c:pt idx="8034">
                  <c:v>1.26E-4</c:v>
                </c:pt>
                <c:pt idx="8035">
                  <c:v>1.26E-4</c:v>
                </c:pt>
                <c:pt idx="8036">
                  <c:v>1.26E-4</c:v>
                </c:pt>
                <c:pt idx="8037">
                  <c:v>1.26E-4</c:v>
                </c:pt>
                <c:pt idx="8038">
                  <c:v>1.26E-4</c:v>
                </c:pt>
                <c:pt idx="8039">
                  <c:v>1.26E-4</c:v>
                </c:pt>
                <c:pt idx="8040">
                  <c:v>1.26E-4</c:v>
                </c:pt>
                <c:pt idx="8041">
                  <c:v>1.26E-4</c:v>
                </c:pt>
                <c:pt idx="8042">
                  <c:v>1.26E-4</c:v>
                </c:pt>
                <c:pt idx="8043">
                  <c:v>1.26E-4</c:v>
                </c:pt>
                <c:pt idx="8044">
                  <c:v>1.26E-4</c:v>
                </c:pt>
                <c:pt idx="8045">
                  <c:v>1.26E-4</c:v>
                </c:pt>
                <c:pt idx="8046">
                  <c:v>1.26E-4</c:v>
                </c:pt>
                <c:pt idx="8047">
                  <c:v>1.26E-4</c:v>
                </c:pt>
                <c:pt idx="8048">
                  <c:v>1.26E-4</c:v>
                </c:pt>
                <c:pt idx="8049">
                  <c:v>1.26E-4</c:v>
                </c:pt>
                <c:pt idx="8050">
                  <c:v>1.27E-4</c:v>
                </c:pt>
                <c:pt idx="8051">
                  <c:v>1.27E-4</c:v>
                </c:pt>
                <c:pt idx="8052">
                  <c:v>1.27E-4</c:v>
                </c:pt>
                <c:pt idx="8053">
                  <c:v>1.27E-4</c:v>
                </c:pt>
                <c:pt idx="8054">
                  <c:v>1.27E-4</c:v>
                </c:pt>
                <c:pt idx="8055">
                  <c:v>1.27E-4</c:v>
                </c:pt>
                <c:pt idx="8056">
                  <c:v>1.27E-4</c:v>
                </c:pt>
                <c:pt idx="8057">
                  <c:v>1.27E-4</c:v>
                </c:pt>
                <c:pt idx="8058">
                  <c:v>1.27E-4</c:v>
                </c:pt>
                <c:pt idx="8059">
                  <c:v>1.27E-4</c:v>
                </c:pt>
                <c:pt idx="8060">
                  <c:v>1.27E-4</c:v>
                </c:pt>
                <c:pt idx="8061">
                  <c:v>1.27E-4</c:v>
                </c:pt>
                <c:pt idx="8062">
                  <c:v>1.27E-4</c:v>
                </c:pt>
                <c:pt idx="8063">
                  <c:v>1.27E-4</c:v>
                </c:pt>
                <c:pt idx="8064">
                  <c:v>1.27E-4</c:v>
                </c:pt>
                <c:pt idx="8065">
                  <c:v>1.27E-4</c:v>
                </c:pt>
                <c:pt idx="8066">
                  <c:v>1.27E-4</c:v>
                </c:pt>
                <c:pt idx="8067">
                  <c:v>1.27E-4</c:v>
                </c:pt>
                <c:pt idx="8068">
                  <c:v>1.27E-4</c:v>
                </c:pt>
                <c:pt idx="8069">
                  <c:v>1.27E-4</c:v>
                </c:pt>
                <c:pt idx="8070">
                  <c:v>1.27E-4</c:v>
                </c:pt>
                <c:pt idx="8071">
                  <c:v>1.27E-4</c:v>
                </c:pt>
                <c:pt idx="8072">
                  <c:v>1.27E-4</c:v>
                </c:pt>
                <c:pt idx="8073">
                  <c:v>1.27E-4</c:v>
                </c:pt>
                <c:pt idx="8074">
                  <c:v>1.27E-4</c:v>
                </c:pt>
                <c:pt idx="8075">
                  <c:v>1.2799999999999999E-4</c:v>
                </c:pt>
                <c:pt idx="8076">
                  <c:v>1.2799999999999999E-4</c:v>
                </c:pt>
                <c:pt idx="8077">
                  <c:v>1.2799999999999999E-4</c:v>
                </c:pt>
                <c:pt idx="8078">
                  <c:v>1.2799999999999999E-4</c:v>
                </c:pt>
                <c:pt idx="8079">
                  <c:v>1.2799999999999999E-4</c:v>
                </c:pt>
                <c:pt idx="8080">
                  <c:v>1.2799999999999999E-4</c:v>
                </c:pt>
                <c:pt idx="8081">
                  <c:v>1.2799999999999999E-4</c:v>
                </c:pt>
                <c:pt idx="8082">
                  <c:v>1.2799999999999999E-4</c:v>
                </c:pt>
                <c:pt idx="8083">
                  <c:v>1.2799999999999999E-4</c:v>
                </c:pt>
                <c:pt idx="8084">
                  <c:v>1.2799999999999999E-4</c:v>
                </c:pt>
                <c:pt idx="8085">
                  <c:v>1.2799999999999999E-4</c:v>
                </c:pt>
                <c:pt idx="8086">
                  <c:v>1.2799999999999999E-4</c:v>
                </c:pt>
                <c:pt idx="8087">
                  <c:v>1.2799999999999999E-4</c:v>
                </c:pt>
                <c:pt idx="8088">
                  <c:v>1.2799999999999999E-4</c:v>
                </c:pt>
                <c:pt idx="8089">
                  <c:v>1.2799999999999999E-4</c:v>
                </c:pt>
                <c:pt idx="8090">
                  <c:v>1.2799999999999999E-4</c:v>
                </c:pt>
                <c:pt idx="8091">
                  <c:v>1.2799999999999999E-4</c:v>
                </c:pt>
                <c:pt idx="8092">
                  <c:v>1.2799999999999999E-4</c:v>
                </c:pt>
                <c:pt idx="8093">
                  <c:v>1.2799999999999999E-4</c:v>
                </c:pt>
                <c:pt idx="8094">
                  <c:v>1.2799999999999999E-4</c:v>
                </c:pt>
                <c:pt idx="8095">
                  <c:v>1.2799999999999999E-4</c:v>
                </c:pt>
                <c:pt idx="8096">
                  <c:v>1.2799999999999999E-4</c:v>
                </c:pt>
                <c:pt idx="8097">
                  <c:v>1.2799999999999999E-4</c:v>
                </c:pt>
                <c:pt idx="8098">
                  <c:v>1.2799999999999999E-4</c:v>
                </c:pt>
                <c:pt idx="8099">
                  <c:v>1.2799999999999999E-4</c:v>
                </c:pt>
                <c:pt idx="8100">
                  <c:v>1.2899999999999999E-4</c:v>
                </c:pt>
                <c:pt idx="8101">
                  <c:v>1.2899999999999999E-4</c:v>
                </c:pt>
                <c:pt idx="8102">
                  <c:v>1.2899999999999999E-4</c:v>
                </c:pt>
                <c:pt idx="8103">
                  <c:v>1.2899999999999999E-4</c:v>
                </c:pt>
                <c:pt idx="8104">
                  <c:v>1.2899999999999999E-4</c:v>
                </c:pt>
                <c:pt idx="8105">
                  <c:v>1.2899999999999999E-4</c:v>
                </c:pt>
                <c:pt idx="8106">
                  <c:v>1.2899999999999999E-4</c:v>
                </c:pt>
                <c:pt idx="8107">
                  <c:v>1.2899999999999999E-4</c:v>
                </c:pt>
                <c:pt idx="8108">
                  <c:v>1.2899999999999999E-4</c:v>
                </c:pt>
                <c:pt idx="8109">
                  <c:v>1.2899999999999999E-4</c:v>
                </c:pt>
                <c:pt idx="8110">
                  <c:v>1.2899999999999999E-4</c:v>
                </c:pt>
                <c:pt idx="8111">
                  <c:v>1.2899999999999999E-4</c:v>
                </c:pt>
                <c:pt idx="8112">
                  <c:v>1.2899999999999999E-4</c:v>
                </c:pt>
                <c:pt idx="8113">
                  <c:v>1.2899999999999999E-4</c:v>
                </c:pt>
                <c:pt idx="8114">
                  <c:v>1.2899999999999999E-4</c:v>
                </c:pt>
                <c:pt idx="8115">
                  <c:v>1.2899999999999999E-4</c:v>
                </c:pt>
                <c:pt idx="8116">
                  <c:v>1.2899999999999999E-4</c:v>
                </c:pt>
                <c:pt idx="8117">
                  <c:v>1.2899999999999999E-4</c:v>
                </c:pt>
                <c:pt idx="8118">
                  <c:v>1.2899999999999999E-4</c:v>
                </c:pt>
                <c:pt idx="8119">
                  <c:v>1.2899999999999999E-4</c:v>
                </c:pt>
                <c:pt idx="8120">
                  <c:v>1.2899999999999999E-4</c:v>
                </c:pt>
                <c:pt idx="8121">
                  <c:v>1.2899999999999999E-4</c:v>
                </c:pt>
                <c:pt idx="8122">
                  <c:v>1.2899999999999999E-4</c:v>
                </c:pt>
                <c:pt idx="8123">
                  <c:v>1.2899999999999999E-4</c:v>
                </c:pt>
                <c:pt idx="8124">
                  <c:v>1.2899999999999999E-4</c:v>
                </c:pt>
                <c:pt idx="8125">
                  <c:v>1.2999999999999999E-4</c:v>
                </c:pt>
                <c:pt idx="8126">
                  <c:v>1.2999999999999999E-4</c:v>
                </c:pt>
                <c:pt idx="8127">
                  <c:v>1.2999999999999999E-4</c:v>
                </c:pt>
                <c:pt idx="8128">
                  <c:v>1.2999999999999999E-4</c:v>
                </c:pt>
                <c:pt idx="8129">
                  <c:v>1.2999999999999999E-4</c:v>
                </c:pt>
                <c:pt idx="8130">
                  <c:v>1.2999999999999999E-4</c:v>
                </c:pt>
                <c:pt idx="8131">
                  <c:v>1.2999999999999999E-4</c:v>
                </c:pt>
                <c:pt idx="8132">
                  <c:v>1.2999999999999999E-4</c:v>
                </c:pt>
                <c:pt idx="8133">
                  <c:v>1.2999999999999999E-4</c:v>
                </c:pt>
                <c:pt idx="8134">
                  <c:v>1.2999999999999999E-4</c:v>
                </c:pt>
                <c:pt idx="8135">
                  <c:v>1.2999999999999999E-4</c:v>
                </c:pt>
                <c:pt idx="8136">
                  <c:v>1.2999999999999999E-4</c:v>
                </c:pt>
                <c:pt idx="8137">
                  <c:v>1.2999999999999999E-4</c:v>
                </c:pt>
                <c:pt idx="8138">
                  <c:v>1.2999999999999999E-4</c:v>
                </c:pt>
                <c:pt idx="8139">
                  <c:v>1.2999999999999999E-4</c:v>
                </c:pt>
                <c:pt idx="8140">
                  <c:v>1.2999999999999999E-4</c:v>
                </c:pt>
                <c:pt idx="8141">
                  <c:v>1.2999999999999999E-4</c:v>
                </c:pt>
                <c:pt idx="8142">
                  <c:v>1.2999999999999999E-4</c:v>
                </c:pt>
                <c:pt idx="8143">
                  <c:v>1.2999999999999999E-4</c:v>
                </c:pt>
                <c:pt idx="8144">
                  <c:v>1.2999999999999999E-4</c:v>
                </c:pt>
                <c:pt idx="8145">
                  <c:v>1.2999999999999999E-4</c:v>
                </c:pt>
                <c:pt idx="8146">
                  <c:v>1.2999999999999999E-4</c:v>
                </c:pt>
                <c:pt idx="8147">
                  <c:v>1.2999999999999999E-4</c:v>
                </c:pt>
                <c:pt idx="8148">
                  <c:v>1.2999999999999999E-4</c:v>
                </c:pt>
                <c:pt idx="8149">
                  <c:v>1.2999999999999999E-4</c:v>
                </c:pt>
                <c:pt idx="8150">
                  <c:v>1.3100000000000001E-4</c:v>
                </c:pt>
                <c:pt idx="8151">
                  <c:v>1.3100000000000001E-4</c:v>
                </c:pt>
                <c:pt idx="8152">
                  <c:v>1.3100000000000001E-4</c:v>
                </c:pt>
                <c:pt idx="8153">
                  <c:v>1.3100000000000001E-4</c:v>
                </c:pt>
                <c:pt idx="8154">
                  <c:v>1.3100000000000001E-4</c:v>
                </c:pt>
                <c:pt idx="8155">
                  <c:v>1.3100000000000001E-4</c:v>
                </c:pt>
                <c:pt idx="8156">
                  <c:v>1.3100000000000001E-4</c:v>
                </c:pt>
                <c:pt idx="8157">
                  <c:v>1.3100000000000001E-4</c:v>
                </c:pt>
                <c:pt idx="8158">
                  <c:v>1.3100000000000001E-4</c:v>
                </c:pt>
                <c:pt idx="8159">
                  <c:v>1.3100000000000001E-4</c:v>
                </c:pt>
                <c:pt idx="8160">
                  <c:v>1.3100000000000001E-4</c:v>
                </c:pt>
                <c:pt idx="8161">
                  <c:v>1.3100000000000001E-4</c:v>
                </c:pt>
                <c:pt idx="8162">
                  <c:v>1.3100000000000001E-4</c:v>
                </c:pt>
                <c:pt idx="8163">
                  <c:v>1.3100000000000001E-4</c:v>
                </c:pt>
                <c:pt idx="8164">
                  <c:v>1.3100000000000001E-4</c:v>
                </c:pt>
                <c:pt idx="8165">
                  <c:v>1.3100000000000001E-4</c:v>
                </c:pt>
                <c:pt idx="8166">
                  <c:v>1.3100000000000001E-4</c:v>
                </c:pt>
                <c:pt idx="8167">
                  <c:v>1.3100000000000001E-4</c:v>
                </c:pt>
                <c:pt idx="8168">
                  <c:v>1.3100000000000001E-4</c:v>
                </c:pt>
                <c:pt idx="8169">
                  <c:v>1.3100000000000001E-4</c:v>
                </c:pt>
                <c:pt idx="8170">
                  <c:v>1.3100000000000001E-4</c:v>
                </c:pt>
                <c:pt idx="8171">
                  <c:v>1.3100000000000001E-4</c:v>
                </c:pt>
                <c:pt idx="8172">
                  <c:v>1.3100000000000001E-4</c:v>
                </c:pt>
                <c:pt idx="8173">
                  <c:v>1.3100000000000001E-4</c:v>
                </c:pt>
                <c:pt idx="8174">
                  <c:v>1.3100000000000001E-4</c:v>
                </c:pt>
                <c:pt idx="8175">
                  <c:v>1.3200000000000001E-4</c:v>
                </c:pt>
                <c:pt idx="8176">
                  <c:v>1.3200000000000001E-4</c:v>
                </c:pt>
                <c:pt idx="8177">
                  <c:v>1.3200000000000001E-4</c:v>
                </c:pt>
                <c:pt idx="8178">
                  <c:v>1.3200000000000001E-4</c:v>
                </c:pt>
                <c:pt idx="8179">
                  <c:v>1.3200000000000001E-4</c:v>
                </c:pt>
                <c:pt idx="8180">
                  <c:v>1.3200000000000001E-4</c:v>
                </c:pt>
                <c:pt idx="8181">
                  <c:v>1.3200000000000001E-4</c:v>
                </c:pt>
                <c:pt idx="8182">
                  <c:v>1.3200000000000001E-4</c:v>
                </c:pt>
                <c:pt idx="8183">
                  <c:v>1.3200000000000001E-4</c:v>
                </c:pt>
                <c:pt idx="8184">
                  <c:v>1.3200000000000001E-4</c:v>
                </c:pt>
                <c:pt idx="8185">
                  <c:v>1.3200000000000001E-4</c:v>
                </c:pt>
                <c:pt idx="8186">
                  <c:v>1.3200000000000001E-4</c:v>
                </c:pt>
                <c:pt idx="8187">
                  <c:v>1.3200000000000001E-4</c:v>
                </c:pt>
                <c:pt idx="8188">
                  <c:v>1.3200000000000001E-4</c:v>
                </c:pt>
                <c:pt idx="8189">
                  <c:v>1.3200000000000001E-4</c:v>
                </c:pt>
                <c:pt idx="8190">
                  <c:v>1.3200000000000001E-4</c:v>
                </c:pt>
                <c:pt idx="8191">
                  <c:v>1.3200000000000001E-4</c:v>
                </c:pt>
                <c:pt idx="8192">
                  <c:v>1.3200000000000001E-4</c:v>
                </c:pt>
                <c:pt idx="8193">
                  <c:v>1.3200000000000001E-4</c:v>
                </c:pt>
                <c:pt idx="8194">
                  <c:v>1.3200000000000001E-4</c:v>
                </c:pt>
                <c:pt idx="8195">
                  <c:v>1.3200000000000001E-4</c:v>
                </c:pt>
                <c:pt idx="8196">
                  <c:v>1.3200000000000001E-4</c:v>
                </c:pt>
                <c:pt idx="8197">
                  <c:v>1.3200000000000001E-4</c:v>
                </c:pt>
                <c:pt idx="8198">
                  <c:v>1.3200000000000001E-4</c:v>
                </c:pt>
                <c:pt idx="8199">
                  <c:v>1.3200000000000001E-4</c:v>
                </c:pt>
                <c:pt idx="8200">
                  <c:v>1.3300000000000001E-4</c:v>
                </c:pt>
                <c:pt idx="8201">
                  <c:v>1.3300000000000001E-4</c:v>
                </c:pt>
                <c:pt idx="8202">
                  <c:v>1.3300000000000001E-4</c:v>
                </c:pt>
                <c:pt idx="8203">
                  <c:v>1.3300000000000001E-4</c:v>
                </c:pt>
                <c:pt idx="8204">
                  <c:v>1.3300000000000001E-4</c:v>
                </c:pt>
                <c:pt idx="8205">
                  <c:v>1.3300000000000001E-4</c:v>
                </c:pt>
                <c:pt idx="8206">
                  <c:v>1.3300000000000001E-4</c:v>
                </c:pt>
                <c:pt idx="8207">
                  <c:v>1.3300000000000001E-4</c:v>
                </c:pt>
                <c:pt idx="8208">
                  <c:v>1.3300000000000001E-4</c:v>
                </c:pt>
                <c:pt idx="8209">
                  <c:v>1.3300000000000001E-4</c:v>
                </c:pt>
                <c:pt idx="8210">
                  <c:v>1.3300000000000001E-4</c:v>
                </c:pt>
                <c:pt idx="8211">
                  <c:v>1.3300000000000001E-4</c:v>
                </c:pt>
                <c:pt idx="8212">
                  <c:v>1.3300000000000001E-4</c:v>
                </c:pt>
                <c:pt idx="8213">
                  <c:v>1.3300000000000001E-4</c:v>
                </c:pt>
                <c:pt idx="8214">
                  <c:v>1.3300000000000001E-4</c:v>
                </c:pt>
                <c:pt idx="8215">
                  <c:v>1.3300000000000001E-4</c:v>
                </c:pt>
                <c:pt idx="8216">
                  <c:v>1.3300000000000001E-4</c:v>
                </c:pt>
                <c:pt idx="8217">
                  <c:v>1.3300000000000001E-4</c:v>
                </c:pt>
                <c:pt idx="8218">
                  <c:v>1.3300000000000001E-4</c:v>
                </c:pt>
                <c:pt idx="8219">
                  <c:v>1.3300000000000001E-4</c:v>
                </c:pt>
                <c:pt idx="8220">
                  <c:v>1.3300000000000001E-4</c:v>
                </c:pt>
                <c:pt idx="8221">
                  <c:v>1.3300000000000001E-4</c:v>
                </c:pt>
                <c:pt idx="8222">
                  <c:v>1.3300000000000001E-4</c:v>
                </c:pt>
                <c:pt idx="8223">
                  <c:v>1.3300000000000001E-4</c:v>
                </c:pt>
                <c:pt idx="8224">
                  <c:v>1.3300000000000001E-4</c:v>
                </c:pt>
                <c:pt idx="8225">
                  <c:v>1.34E-4</c:v>
                </c:pt>
                <c:pt idx="8226">
                  <c:v>1.34E-4</c:v>
                </c:pt>
                <c:pt idx="8227">
                  <c:v>1.34E-4</c:v>
                </c:pt>
                <c:pt idx="8228">
                  <c:v>1.34E-4</c:v>
                </c:pt>
                <c:pt idx="8229">
                  <c:v>1.34E-4</c:v>
                </c:pt>
                <c:pt idx="8230">
                  <c:v>1.34E-4</c:v>
                </c:pt>
                <c:pt idx="8231">
                  <c:v>1.34E-4</c:v>
                </c:pt>
                <c:pt idx="8232">
                  <c:v>1.34E-4</c:v>
                </c:pt>
                <c:pt idx="8233">
                  <c:v>1.34E-4</c:v>
                </c:pt>
                <c:pt idx="8234">
                  <c:v>1.34E-4</c:v>
                </c:pt>
                <c:pt idx="8235">
                  <c:v>1.34E-4</c:v>
                </c:pt>
                <c:pt idx="8236">
                  <c:v>1.34E-4</c:v>
                </c:pt>
                <c:pt idx="8237">
                  <c:v>1.34E-4</c:v>
                </c:pt>
                <c:pt idx="8238">
                  <c:v>1.34E-4</c:v>
                </c:pt>
                <c:pt idx="8239">
                  <c:v>1.34E-4</c:v>
                </c:pt>
                <c:pt idx="8240">
                  <c:v>1.34E-4</c:v>
                </c:pt>
                <c:pt idx="8241">
                  <c:v>1.34E-4</c:v>
                </c:pt>
                <c:pt idx="8242">
                  <c:v>1.34E-4</c:v>
                </c:pt>
                <c:pt idx="8243">
                  <c:v>1.34E-4</c:v>
                </c:pt>
                <c:pt idx="8244">
                  <c:v>1.34E-4</c:v>
                </c:pt>
                <c:pt idx="8245">
                  <c:v>1.34E-4</c:v>
                </c:pt>
                <c:pt idx="8246">
                  <c:v>1.34E-4</c:v>
                </c:pt>
                <c:pt idx="8247">
                  <c:v>1.34E-4</c:v>
                </c:pt>
                <c:pt idx="8248">
                  <c:v>1.34E-4</c:v>
                </c:pt>
                <c:pt idx="8249">
                  <c:v>1.34E-4</c:v>
                </c:pt>
                <c:pt idx="8250">
                  <c:v>1.35E-4</c:v>
                </c:pt>
                <c:pt idx="8251">
                  <c:v>1.35E-4</c:v>
                </c:pt>
                <c:pt idx="8252">
                  <c:v>1.35E-4</c:v>
                </c:pt>
                <c:pt idx="8253">
                  <c:v>1.35E-4</c:v>
                </c:pt>
                <c:pt idx="8254">
                  <c:v>1.35E-4</c:v>
                </c:pt>
                <c:pt idx="8255">
                  <c:v>1.35E-4</c:v>
                </c:pt>
                <c:pt idx="8256">
                  <c:v>1.35E-4</c:v>
                </c:pt>
                <c:pt idx="8257">
                  <c:v>1.35E-4</c:v>
                </c:pt>
                <c:pt idx="8258">
                  <c:v>1.35E-4</c:v>
                </c:pt>
                <c:pt idx="8259">
                  <c:v>1.35E-4</c:v>
                </c:pt>
                <c:pt idx="8260">
                  <c:v>1.35E-4</c:v>
                </c:pt>
                <c:pt idx="8261">
                  <c:v>1.35E-4</c:v>
                </c:pt>
                <c:pt idx="8262">
                  <c:v>1.35E-4</c:v>
                </c:pt>
                <c:pt idx="8263">
                  <c:v>1.35E-4</c:v>
                </c:pt>
                <c:pt idx="8264">
                  <c:v>1.35E-4</c:v>
                </c:pt>
                <c:pt idx="8265">
                  <c:v>1.35E-4</c:v>
                </c:pt>
                <c:pt idx="8266">
                  <c:v>1.35E-4</c:v>
                </c:pt>
                <c:pt idx="8267">
                  <c:v>1.35E-4</c:v>
                </c:pt>
                <c:pt idx="8268">
                  <c:v>1.35E-4</c:v>
                </c:pt>
                <c:pt idx="8269">
                  <c:v>1.35E-4</c:v>
                </c:pt>
                <c:pt idx="8270">
                  <c:v>1.35E-4</c:v>
                </c:pt>
                <c:pt idx="8271">
                  <c:v>1.35E-4</c:v>
                </c:pt>
                <c:pt idx="8272">
                  <c:v>1.35E-4</c:v>
                </c:pt>
                <c:pt idx="8273">
                  <c:v>1.35E-4</c:v>
                </c:pt>
                <c:pt idx="8274">
                  <c:v>1.35E-4</c:v>
                </c:pt>
                <c:pt idx="8275">
                  <c:v>1.36E-4</c:v>
                </c:pt>
                <c:pt idx="8276">
                  <c:v>1.36E-4</c:v>
                </c:pt>
                <c:pt idx="8277">
                  <c:v>1.36E-4</c:v>
                </c:pt>
                <c:pt idx="8278">
                  <c:v>1.36E-4</c:v>
                </c:pt>
                <c:pt idx="8279">
                  <c:v>1.36E-4</c:v>
                </c:pt>
                <c:pt idx="8280">
                  <c:v>1.36E-4</c:v>
                </c:pt>
                <c:pt idx="8281">
                  <c:v>1.36E-4</c:v>
                </c:pt>
                <c:pt idx="8282">
                  <c:v>1.36E-4</c:v>
                </c:pt>
                <c:pt idx="8283">
                  <c:v>1.36E-4</c:v>
                </c:pt>
                <c:pt idx="8284">
                  <c:v>1.36E-4</c:v>
                </c:pt>
                <c:pt idx="8285">
                  <c:v>1.36E-4</c:v>
                </c:pt>
                <c:pt idx="8286">
                  <c:v>1.36E-4</c:v>
                </c:pt>
                <c:pt idx="8287">
                  <c:v>1.36E-4</c:v>
                </c:pt>
                <c:pt idx="8288">
                  <c:v>1.36E-4</c:v>
                </c:pt>
                <c:pt idx="8289">
                  <c:v>1.36E-4</c:v>
                </c:pt>
                <c:pt idx="8290">
                  <c:v>1.36E-4</c:v>
                </c:pt>
                <c:pt idx="8291">
                  <c:v>1.36E-4</c:v>
                </c:pt>
                <c:pt idx="8292">
                  <c:v>1.36E-4</c:v>
                </c:pt>
                <c:pt idx="8293">
                  <c:v>1.36E-4</c:v>
                </c:pt>
                <c:pt idx="8294">
                  <c:v>1.36E-4</c:v>
                </c:pt>
                <c:pt idx="8295">
                  <c:v>1.36E-4</c:v>
                </c:pt>
                <c:pt idx="8296">
                  <c:v>1.36E-4</c:v>
                </c:pt>
                <c:pt idx="8297">
                  <c:v>1.36E-4</c:v>
                </c:pt>
                <c:pt idx="8298">
                  <c:v>1.36E-4</c:v>
                </c:pt>
                <c:pt idx="8299">
                  <c:v>1.36E-4</c:v>
                </c:pt>
                <c:pt idx="8300">
                  <c:v>1.37E-4</c:v>
                </c:pt>
                <c:pt idx="8301">
                  <c:v>1.37E-4</c:v>
                </c:pt>
                <c:pt idx="8302">
                  <c:v>1.37E-4</c:v>
                </c:pt>
                <c:pt idx="8303">
                  <c:v>1.37E-4</c:v>
                </c:pt>
                <c:pt idx="8304">
                  <c:v>1.37E-4</c:v>
                </c:pt>
                <c:pt idx="8305">
                  <c:v>1.37E-4</c:v>
                </c:pt>
                <c:pt idx="8306">
                  <c:v>1.37E-4</c:v>
                </c:pt>
                <c:pt idx="8307">
                  <c:v>1.37E-4</c:v>
                </c:pt>
                <c:pt idx="8308">
                  <c:v>1.37E-4</c:v>
                </c:pt>
                <c:pt idx="8309">
                  <c:v>1.37E-4</c:v>
                </c:pt>
                <c:pt idx="8310">
                  <c:v>1.37E-4</c:v>
                </c:pt>
                <c:pt idx="8311">
                  <c:v>1.37E-4</c:v>
                </c:pt>
                <c:pt idx="8312">
                  <c:v>1.37E-4</c:v>
                </c:pt>
                <c:pt idx="8313">
                  <c:v>1.37E-4</c:v>
                </c:pt>
                <c:pt idx="8314">
                  <c:v>1.37E-4</c:v>
                </c:pt>
                <c:pt idx="8315">
                  <c:v>1.37E-4</c:v>
                </c:pt>
                <c:pt idx="8316">
                  <c:v>1.37E-4</c:v>
                </c:pt>
                <c:pt idx="8317">
                  <c:v>1.37E-4</c:v>
                </c:pt>
                <c:pt idx="8318">
                  <c:v>1.37E-4</c:v>
                </c:pt>
                <c:pt idx="8319">
                  <c:v>1.37E-4</c:v>
                </c:pt>
                <c:pt idx="8320">
                  <c:v>1.37E-4</c:v>
                </c:pt>
                <c:pt idx="8321">
                  <c:v>1.37E-4</c:v>
                </c:pt>
                <c:pt idx="8322">
                  <c:v>1.37E-4</c:v>
                </c:pt>
                <c:pt idx="8323">
                  <c:v>1.37E-4</c:v>
                </c:pt>
                <c:pt idx="8324">
                  <c:v>1.37E-4</c:v>
                </c:pt>
                <c:pt idx="8325">
                  <c:v>1.3799999999999999E-4</c:v>
                </c:pt>
                <c:pt idx="8326">
                  <c:v>1.3799999999999999E-4</c:v>
                </c:pt>
                <c:pt idx="8327">
                  <c:v>1.3799999999999999E-4</c:v>
                </c:pt>
                <c:pt idx="8328">
                  <c:v>1.3799999999999999E-4</c:v>
                </c:pt>
                <c:pt idx="8329">
                  <c:v>1.3799999999999999E-4</c:v>
                </c:pt>
                <c:pt idx="8330">
                  <c:v>1.3799999999999999E-4</c:v>
                </c:pt>
                <c:pt idx="8331">
                  <c:v>1.3799999999999999E-4</c:v>
                </c:pt>
                <c:pt idx="8332">
                  <c:v>1.3799999999999999E-4</c:v>
                </c:pt>
                <c:pt idx="8333">
                  <c:v>1.3799999999999999E-4</c:v>
                </c:pt>
                <c:pt idx="8334">
                  <c:v>1.3799999999999999E-4</c:v>
                </c:pt>
                <c:pt idx="8335">
                  <c:v>1.3799999999999999E-4</c:v>
                </c:pt>
                <c:pt idx="8336">
                  <c:v>1.3799999999999999E-4</c:v>
                </c:pt>
                <c:pt idx="8337">
                  <c:v>1.3799999999999999E-4</c:v>
                </c:pt>
                <c:pt idx="8338">
                  <c:v>1.3799999999999999E-4</c:v>
                </c:pt>
                <c:pt idx="8339">
                  <c:v>1.3799999999999999E-4</c:v>
                </c:pt>
                <c:pt idx="8340">
                  <c:v>1.3799999999999999E-4</c:v>
                </c:pt>
                <c:pt idx="8341">
                  <c:v>1.3799999999999999E-4</c:v>
                </c:pt>
                <c:pt idx="8342">
                  <c:v>1.3799999999999999E-4</c:v>
                </c:pt>
                <c:pt idx="8343">
                  <c:v>1.3799999999999999E-4</c:v>
                </c:pt>
                <c:pt idx="8344">
                  <c:v>1.3799999999999999E-4</c:v>
                </c:pt>
                <c:pt idx="8345">
                  <c:v>1.3799999999999999E-4</c:v>
                </c:pt>
                <c:pt idx="8346">
                  <c:v>1.3799999999999999E-4</c:v>
                </c:pt>
                <c:pt idx="8347">
                  <c:v>1.3799999999999999E-4</c:v>
                </c:pt>
                <c:pt idx="8348">
                  <c:v>1.3799999999999999E-4</c:v>
                </c:pt>
                <c:pt idx="8349">
                  <c:v>1.3799999999999999E-4</c:v>
                </c:pt>
                <c:pt idx="8350">
                  <c:v>1.3899999999999999E-4</c:v>
                </c:pt>
                <c:pt idx="8351">
                  <c:v>1.3899999999999999E-4</c:v>
                </c:pt>
                <c:pt idx="8352">
                  <c:v>1.3899999999999999E-4</c:v>
                </c:pt>
                <c:pt idx="8353">
                  <c:v>1.3899999999999999E-4</c:v>
                </c:pt>
                <c:pt idx="8354">
                  <c:v>1.3899999999999999E-4</c:v>
                </c:pt>
                <c:pt idx="8355">
                  <c:v>1.3899999999999999E-4</c:v>
                </c:pt>
                <c:pt idx="8356">
                  <c:v>1.3899999999999999E-4</c:v>
                </c:pt>
                <c:pt idx="8357">
                  <c:v>1.3899999999999999E-4</c:v>
                </c:pt>
                <c:pt idx="8358">
                  <c:v>1.3899999999999999E-4</c:v>
                </c:pt>
                <c:pt idx="8359">
                  <c:v>1.3899999999999999E-4</c:v>
                </c:pt>
                <c:pt idx="8360">
                  <c:v>1.3899999999999999E-4</c:v>
                </c:pt>
                <c:pt idx="8361">
                  <c:v>1.3899999999999999E-4</c:v>
                </c:pt>
                <c:pt idx="8362">
                  <c:v>1.3899999999999999E-4</c:v>
                </c:pt>
                <c:pt idx="8363">
                  <c:v>1.3899999999999999E-4</c:v>
                </c:pt>
                <c:pt idx="8364">
                  <c:v>1.3899999999999999E-4</c:v>
                </c:pt>
                <c:pt idx="8365">
                  <c:v>1.3899999999999999E-4</c:v>
                </c:pt>
                <c:pt idx="8366">
                  <c:v>1.3899999999999999E-4</c:v>
                </c:pt>
                <c:pt idx="8367">
                  <c:v>1.3899999999999999E-4</c:v>
                </c:pt>
                <c:pt idx="8368">
                  <c:v>1.3899999999999999E-4</c:v>
                </c:pt>
                <c:pt idx="8369">
                  <c:v>1.3899999999999999E-4</c:v>
                </c:pt>
                <c:pt idx="8370">
                  <c:v>1.3899999999999999E-4</c:v>
                </c:pt>
                <c:pt idx="8371">
                  <c:v>1.3899999999999999E-4</c:v>
                </c:pt>
                <c:pt idx="8372">
                  <c:v>1.3899999999999999E-4</c:v>
                </c:pt>
                <c:pt idx="8373">
                  <c:v>1.3899999999999999E-4</c:v>
                </c:pt>
                <c:pt idx="8374">
                  <c:v>1.3899999999999999E-4</c:v>
                </c:pt>
                <c:pt idx="8375">
                  <c:v>1.3999999999999999E-4</c:v>
                </c:pt>
                <c:pt idx="8376">
                  <c:v>1.3999999999999999E-4</c:v>
                </c:pt>
                <c:pt idx="8377">
                  <c:v>1.3999999999999999E-4</c:v>
                </c:pt>
                <c:pt idx="8378">
                  <c:v>1.3999999999999999E-4</c:v>
                </c:pt>
                <c:pt idx="8379">
                  <c:v>1.3999999999999999E-4</c:v>
                </c:pt>
                <c:pt idx="8380">
                  <c:v>1.3999999999999999E-4</c:v>
                </c:pt>
                <c:pt idx="8381">
                  <c:v>1.3999999999999999E-4</c:v>
                </c:pt>
                <c:pt idx="8382">
                  <c:v>1.3999999999999999E-4</c:v>
                </c:pt>
                <c:pt idx="8383">
                  <c:v>1.3999999999999999E-4</c:v>
                </c:pt>
                <c:pt idx="8384">
                  <c:v>1.3999999999999999E-4</c:v>
                </c:pt>
                <c:pt idx="8385">
                  <c:v>1.3999999999999999E-4</c:v>
                </c:pt>
                <c:pt idx="8386">
                  <c:v>1.3999999999999999E-4</c:v>
                </c:pt>
                <c:pt idx="8387">
                  <c:v>1.3999999999999999E-4</c:v>
                </c:pt>
                <c:pt idx="8388">
                  <c:v>1.3999999999999999E-4</c:v>
                </c:pt>
                <c:pt idx="8389">
                  <c:v>1.3999999999999999E-4</c:v>
                </c:pt>
                <c:pt idx="8390">
                  <c:v>1.3999999999999999E-4</c:v>
                </c:pt>
                <c:pt idx="8391">
                  <c:v>1.3999999999999999E-4</c:v>
                </c:pt>
                <c:pt idx="8392">
                  <c:v>1.3999999999999999E-4</c:v>
                </c:pt>
                <c:pt idx="8393">
                  <c:v>1.3999999999999999E-4</c:v>
                </c:pt>
                <c:pt idx="8394">
                  <c:v>1.3999999999999999E-4</c:v>
                </c:pt>
                <c:pt idx="8395">
                  <c:v>1.3999999999999999E-4</c:v>
                </c:pt>
                <c:pt idx="8396">
                  <c:v>1.3999999999999999E-4</c:v>
                </c:pt>
                <c:pt idx="8397">
                  <c:v>1.3999999999999999E-4</c:v>
                </c:pt>
                <c:pt idx="8398">
                  <c:v>1.3999999999999999E-4</c:v>
                </c:pt>
                <c:pt idx="8399">
                  <c:v>1.3999999999999999E-4</c:v>
                </c:pt>
                <c:pt idx="8400">
                  <c:v>1.4100000000000001E-4</c:v>
                </c:pt>
                <c:pt idx="8401">
                  <c:v>1.4100000000000001E-4</c:v>
                </c:pt>
                <c:pt idx="8402">
                  <c:v>1.4100000000000001E-4</c:v>
                </c:pt>
                <c:pt idx="8403">
                  <c:v>1.4100000000000001E-4</c:v>
                </c:pt>
                <c:pt idx="8404">
                  <c:v>1.4100000000000001E-4</c:v>
                </c:pt>
                <c:pt idx="8405">
                  <c:v>1.4100000000000001E-4</c:v>
                </c:pt>
                <c:pt idx="8406">
                  <c:v>1.4100000000000001E-4</c:v>
                </c:pt>
                <c:pt idx="8407">
                  <c:v>1.4100000000000001E-4</c:v>
                </c:pt>
                <c:pt idx="8408">
                  <c:v>1.4100000000000001E-4</c:v>
                </c:pt>
                <c:pt idx="8409">
                  <c:v>1.4100000000000001E-4</c:v>
                </c:pt>
                <c:pt idx="8410">
                  <c:v>1.4100000000000001E-4</c:v>
                </c:pt>
                <c:pt idx="8411">
                  <c:v>1.4100000000000001E-4</c:v>
                </c:pt>
                <c:pt idx="8412">
                  <c:v>1.4100000000000001E-4</c:v>
                </c:pt>
                <c:pt idx="8413">
                  <c:v>1.4100000000000001E-4</c:v>
                </c:pt>
                <c:pt idx="8414">
                  <c:v>1.4100000000000001E-4</c:v>
                </c:pt>
                <c:pt idx="8415">
                  <c:v>1.4100000000000001E-4</c:v>
                </c:pt>
                <c:pt idx="8416">
                  <c:v>1.4100000000000001E-4</c:v>
                </c:pt>
                <c:pt idx="8417">
                  <c:v>1.4100000000000001E-4</c:v>
                </c:pt>
                <c:pt idx="8418">
                  <c:v>1.4100000000000001E-4</c:v>
                </c:pt>
                <c:pt idx="8419">
                  <c:v>1.4100000000000001E-4</c:v>
                </c:pt>
                <c:pt idx="8420">
                  <c:v>1.4100000000000001E-4</c:v>
                </c:pt>
                <c:pt idx="8421">
                  <c:v>1.4100000000000001E-4</c:v>
                </c:pt>
                <c:pt idx="8422">
                  <c:v>1.4100000000000001E-4</c:v>
                </c:pt>
                <c:pt idx="8423">
                  <c:v>1.4100000000000001E-4</c:v>
                </c:pt>
                <c:pt idx="8424">
                  <c:v>1.4100000000000001E-4</c:v>
                </c:pt>
                <c:pt idx="8425">
                  <c:v>1.4200000000000001E-4</c:v>
                </c:pt>
                <c:pt idx="8426">
                  <c:v>1.4200000000000001E-4</c:v>
                </c:pt>
                <c:pt idx="8427">
                  <c:v>1.4200000000000001E-4</c:v>
                </c:pt>
                <c:pt idx="8428">
                  <c:v>1.4200000000000001E-4</c:v>
                </c:pt>
                <c:pt idx="8429">
                  <c:v>1.4200000000000001E-4</c:v>
                </c:pt>
                <c:pt idx="8430">
                  <c:v>1.4200000000000001E-4</c:v>
                </c:pt>
                <c:pt idx="8431">
                  <c:v>1.4200000000000001E-4</c:v>
                </c:pt>
                <c:pt idx="8432">
                  <c:v>1.4200000000000001E-4</c:v>
                </c:pt>
                <c:pt idx="8433">
                  <c:v>1.4200000000000001E-4</c:v>
                </c:pt>
                <c:pt idx="8434">
                  <c:v>1.4200000000000001E-4</c:v>
                </c:pt>
                <c:pt idx="8435">
                  <c:v>1.4200000000000001E-4</c:v>
                </c:pt>
                <c:pt idx="8436">
                  <c:v>1.4200000000000001E-4</c:v>
                </c:pt>
                <c:pt idx="8437">
                  <c:v>1.4200000000000001E-4</c:v>
                </c:pt>
                <c:pt idx="8438">
                  <c:v>1.4200000000000001E-4</c:v>
                </c:pt>
                <c:pt idx="8439">
                  <c:v>1.4200000000000001E-4</c:v>
                </c:pt>
                <c:pt idx="8440">
                  <c:v>1.4200000000000001E-4</c:v>
                </c:pt>
                <c:pt idx="8441">
                  <c:v>1.4200000000000001E-4</c:v>
                </c:pt>
                <c:pt idx="8442">
                  <c:v>1.4200000000000001E-4</c:v>
                </c:pt>
                <c:pt idx="8443">
                  <c:v>1.4200000000000001E-4</c:v>
                </c:pt>
                <c:pt idx="8444">
                  <c:v>1.4200000000000001E-4</c:v>
                </c:pt>
                <c:pt idx="8445">
                  <c:v>1.4200000000000001E-4</c:v>
                </c:pt>
                <c:pt idx="8446">
                  <c:v>1.4200000000000001E-4</c:v>
                </c:pt>
                <c:pt idx="8447">
                  <c:v>1.4200000000000001E-4</c:v>
                </c:pt>
                <c:pt idx="8448">
                  <c:v>1.4200000000000001E-4</c:v>
                </c:pt>
                <c:pt idx="8449">
                  <c:v>1.4200000000000001E-4</c:v>
                </c:pt>
                <c:pt idx="8450">
                  <c:v>1.4300000000000001E-4</c:v>
                </c:pt>
                <c:pt idx="8451">
                  <c:v>1.4300000000000001E-4</c:v>
                </c:pt>
                <c:pt idx="8452">
                  <c:v>1.4300000000000001E-4</c:v>
                </c:pt>
                <c:pt idx="8453">
                  <c:v>1.4300000000000001E-4</c:v>
                </c:pt>
                <c:pt idx="8454">
                  <c:v>1.4300000000000001E-4</c:v>
                </c:pt>
                <c:pt idx="8455">
                  <c:v>1.4300000000000001E-4</c:v>
                </c:pt>
                <c:pt idx="8456">
                  <c:v>1.4300000000000001E-4</c:v>
                </c:pt>
                <c:pt idx="8457">
                  <c:v>1.4300000000000001E-4</c:v>
                </c:pt>
                <c:pt idx="8458">
                  <c:v>1.4300000000000001E-4</c:v>
                </c:pt>
                <c:pt idx="8459">
                  <c:v>1.4300000000000001E-4</c:v>
                </c:pt>
                <c:pt idx="8460">
                  <c:v>1.4300000000000001E-4</c:v>
                </c:pt>
                <c:pt idx="8461">
                  <c:v>1.4300000000000001E-4</c:v>
                </c:pt>
                <c:pt idx="8462">
                  <c:v>1.4300000000000001E-4</c:v>
                </c:pt>
                <c:pt idx="8463">
                  <c:v>1.4300000000000001E-4</c:v>
                </c:pt>
                <c:pt idx="8464">
                  <c:v>1.4300000000000001E-4</c:v>
                </c:pt>
                <c:pt idx="8465">
                  <c:v>1.4300000000000001E-4</c:v>
                </c:pt>
                <c:pt idx="8466">
                  <c:v>1.4300000000000001E-4</c:v>
                </c:pt>
                <c:pt idx="8467">
                  <c:v>1.4300000000000001E-4</c:v>
                </c:pt>
                <c:pt idx="8468">
                  <c:v>1.4300000000000001E-4</c:v>
                </c:pt>
                <c:pt idx="8469">
                  <c:v>1.4300000000000001E-4</c:v>
                </c:pt>
                <c:pt idx="8470">
                  <c:v>1.4300000000000001E-4</c:v>
                </c:pt>
                <c:pt idx="8471">
                  <c:v>1.4300000000000001E-4</c:v>
                </c:pt>
                <c:pt idx="8472">
                  <c:v>1.4300000000000001E-4</c:v>
                </c:pt>
                <c:pt idx="8473">
                  <c:v>1.4300000000000001E-4</c:v>
                </c:pt>
                <c:pt idx="8474">
                  <c:v>1.4300000000000001E-4</c:v>
                </c:pt>
                <c:pt idx="8475">
                  <c:v>1.44E-4</c:v>
                </c:pt>
                <c:pt idx="8476">
                  <c:v>1.44E-4</c:v>
                </c:pt>
                <c:pt idx="8477">
                  <c:v>1.44E-4</c:v>
                </c:pt>
                <c:pt idx="8478">
                  <c:v>1.44E-4</c:v>
                </c:pt>
                <c:pt idx="8479">
                  <c:v>1.44E-4</c:v>
                </c:pt>
                <c:pt idx="8480">
                  <c:v>1.44E-4</c:v>
                </c:pt>
                <c:pt idx="8481">
                  <c:v>1.44E-4</c:v>
                </c:pt>
                <c:pt idx="8482">
                  <c:v>1.44E-4</c:v>
                </c:pt>
                <c:pt idx="8483">
                  <c:v>1.44E-4</c:v>
                </c:pt>
                <c:pt idx="8484">
                  <c:v>1.44E-4</c:v>
                </c:pt>
                <c:pt idx="8485">
                  <c:v>1.44E-4</c:v>
                </c:pt>
                <c:pt idx="8486">
                  <c:v>1.44E-4</c:v>
                </c:pt>
                <c:pt idx="8487">
                  <c:v>1.44E-4</c:v>
                </c:pt>
                <c:pt idx="8488">
                  <c:v>1.44E-4</c:v>
                </c:pt>
                <c:pt idx="8489">
                  <c:v>1.44E-4</c:v>
                </c:pt>
                <c:pt idx="8490">
                  <c:v>1.44E-4</c:v>
                </c:pt>
                <c:pt idx="8491">
                  <c:v>1.44E-4</c:v>
                </c:pt>
                <c:pt idx="8492">
                  <c:v>1.44E-4</c:v>
                </c:pt>
                <c:pt idx="8493">
                  <c:v>1.44E-4</c:v>
                </c:pt>
                <c:pt idx="8494">
                  <c:v>1.44E-4</c:v>
                </c:pt>
                <c:pt idx="8495">
                  <c:v>1.44E-4</c:v>
                </c:pt>
                <c:pt idx="8496">
                  <c:v>1.44E-4</c:v>
                </c:pt>
                <c:pt idx="8497">
                  <c:v>1.44E-4</c:v>
                </c:pt>
                <c:pt idx="8498">
                  <c:v>1.44E-4</c:v>
                </c:pt>
                <c:pt idx="8499">
                  <c:v>1.44E-4</c:v>
                </c:pt>
                <c:pt idx="8500">
                  <c:v>1.45E-4</c:v>
                </c:pt>
                <c:pt idx="8501">
                  <c:v>1.45E-4</c:v>
                </c:pt>
                <c:pt idx="8502">
                  <c:v>1.45E-4</c:v>
                </c:pt>
                <c:pt idx="8503">
                  <c:v>1.45E-4</c:v>
                </c:pt>
                <c:pt idx="8504">
                  <c:v>1.45E-4</c:v>
                </c:pt>
                <c:pt idx="8505">
                  <c:v>1.45E-4</c:v>
                </c:pt>
                <c:pt idx="8506">
                  <c:v>1.45E-4</c:v>
                </c:pt>
                <c:pt idx="8507">
                  <c:v>1.45E-4</c:v>
                </c:pt>
                <c:pt idx="8508">
                  <c:v>1.45E-4</c:v>
                </c:pt>
                <c:pt idx="8509">
                  <c:v>1.45E-4</c:v>
                </c:pt>
                <c:pt idx="8510">
                  <c:v>1.45E-4</c:v>
                </c:pt>
                <c:pt idx="8511">
                  <c:v>1.45E-4</c:v>
                </c:pt>
                <c:pt idx="8512">
                  <c:v>1.45E-4</c:v>
                </c:pt>
                <c:pt idx="8513">
                  <c:v>1.45E-4</c:v>
                </c:pt>
                <c:pt idx="8514">
                  <c:v>1.45E-4</c:v>
                </c:pt>
                <c:pt idx="8515">
                  <c:v>1.45E-4</c:v>
                </c:pt>
                <c:pt idx="8516">
                  <c:v>1.45E-4</c:v>
                </c:pt>
                <c:pt idx="8517">
                  <c:v>1.45E-4</c:v>
                </c:pt>
                <c:pt idx="8518">
                  <c:v>1.45E-4</c:v>
                </c:pt>
                <c:pt idx="8519">
                  <c:v>1.45E-4</c:v>
                </c:pt>
                <c:pt idx="8520">
                  <c:v>1.45E-4</c:v>
                </c:pt>
                <c:pt idx="8521">
                  <c:v>1.45E-4</c:v>
                </c:pt>
                <c:pt idx="8522">
                  <c:v>1.45E-4</c:v>
                </c:pt>
                <c:pt idx="8523">
                  <c:v>1.45E-4</c:v>
                </c:pt>
                <c:pt idx="8524">
                  <c:v>1.45E-4</c:v>
                </c:pt>
                <c:pt idx="8525">
                  <c:v>1.46E-4</c:v>
                </c:pt>
                <c:pt idx="8526">
                  <c:v>1.46E-4</c:v>
                </c:pt>
                <c:pt idx="8527">
                  <c:v>1.46E-4</c:v>
                </c:pt>
                <c:pt idx="8528">
                  <c:v>1.46E-4</c:v>
                </c:pt>
                <c:pt idx="8529">
                  <c:v>1.46E-4</c:v>
                </c:pt>
                <c:pt idx="8530">
                  <c:v>1.46E-4</c:v>
                </c:pt>
                <c:pt idx="8531">
                  <c:v>1.46E-4</c:v>
                </c:pt>
                <c:pt idx="8532">
                  <c:v>1.46E-4</c:v>
                </c:pt>
                <c:pt idx="8533">
                  <c:v>1.46E-4</c:v>
                </c:pt>
                <c:pt idx="8534">
                  <c:v>1.46E-4</c:v>
                </c:pt>
                <c:pt idx="8535">
                  <c:v>1.46E-4</c:v>
                </c:pt>
                <c:pt idx="8536">
                  <c:v>1.46E-4</c:v>
                </c:pt>
                <c:pt idx="8537">
                  <c:v>1.46E-4</c:v>
                </c:pt>
                <c:pt idx="8538">
                  <c:v>1.46E-4</c:v>
                </c:pt>
                <c:pt idx="8539">
                  <c:v>1.46E-4</c:v>
                </c:pt>
                <c:pt idx="8540">
                  <c:v>1.46E-4</c:v>
                </c:pt>
                <c:pt idx="8541">
                  <c:v>1.46E-4</c:v>
                </c:pt>
                <c:pt idx="8542">
                  <c:v>1.46E-4</c:v>
                </c:pt>
                <c:pt idx="8543">
                  <c:v>1.46E-4</c:v>
                </c:pt>
                <c:pt idx="8544">
                  <c:v>1.46E-4</c:v>
                </c:pt>
                <c:pt idx="8545">
                  <c:v>1.46E-4</c:v>
                </c:pt>
                <c:pt idx="8546">
                  <c:v>1.46E-4</c:v>
                </c:pt>
                <c:pt idx="8547">
                  <c:v>1.46E-4</c:v>
                </c:pt>
                <c:pt idx="8548">
                  <c:v>1.46E-4</c:v>
                </c:pt>
                <c:pt idx="8549">
                  <c:v>1.46E-4</c:v>
                </c:pt>
                <c:pt idx="8550">
                  <c:v>1.47E-4</c:v>
                </c:pt>
                <c:pt idx="8551">
                  <c:v>1.47E-4</c:v>
                </c:pt>
                <c:pt idx="8552">
                  <c:v>1.47E-4</c:v>
                </c:pt>
                <c:pt idx="8553">
                  <c:v>1.47E-4</c:v>
                </c:pt>
                <c:pt idx="8554">
                  <c:v>1.47E-4</c:v>
                </c:pt>
                <c:pt idx="8555">
                  <c:v>1.47E-4</c:v>
                </c:pt>
                <c:pt idx="8556">
                  <c:v>1.47E-4</c:v>
                </c:pt>
                <c:pt idx="8557">
                  <c:v>1.47E-4</c:v>
                </c:pt>
                <c:pt idx="8558">
                  <c:v>1.47E-4</c:v>
                </c:pt>
                <c:pt idx="8559">
                  <c:v>1.47E-4</c:v>
                </c:pt>
                <c:pt idx="8560">
                  <c:v>1.47E-4</c:v>
                </c:pt>
                <c:pt idx="8561">
                  <c:v>1.47E-4</c:v>
                </c:pt>
                <c:pt idx="8562">
                  <c:v>1.47E-4</c:v>
                </c:pt>
                <c:pt idx="8563">
                  <c:v>1.47E-4</c:v>
                </c:pt>
                <c:pt idx="8564">
                  <c:v>1.47E-4</c:v>
                </c:pt>
                <c:pt idx="8565">
                  <c:v>1.47E-4</c:v>
                </c:pt>
                <c:pt idx="8566">
                  <c:v>1.47E-4</c:v>
                </c:pt>
                <c:pt idx="8567">
                  <c:v>1.47E-4</c:v>
                </c:pt>
                <c:pt idx="8568">
                  <c:v>1.47E-4</c:v>
                </c:pt>
                <c:pt idx="8569">
                  <c:v>1.47E-4</c:v>
                </c:pt>
                <c:pt idx="8570">
                  <c:v>1.47E-4</c:v>
                </c:pt>
                <c:pt idx="8571">
                  <c:v>1.47E-4</c:v>
                </c:pt>
                <c:pt idx="8572">
                  <c:v>1.47E-4</c:v>
                </c:pt>
                <c:pt idx="8573">
                  <c:v>1.47E-4</c:v>
                </c:pt>
                <c:pt idx="8574">
                  <c:v>1.47E-4</c:v>
                </c:pt>
                <c:pt idx="8575">
                  <c:v>1.4799999999999999E-4</c:v>
                </c:pt>
                <c:pt idx="8576">
                  <c:v>1.4799999999999999E-4</c:v>
                </c:pt>
                <c:pt idx="8577">
                  <c:v>1.4799999999999999E-4</c:v>
                </c:pt>
                <c:pt idx="8578">
                  <c:v>1.4799999999999999E-4</c:v>
                </c:pt>
                <c:pt idx="8579">
                  <c:v>1.4799999999999999E-4</c:v>
                </c:pt>
                <c:pt idx="8580">
                  <c:v>1.4799999999999999E-4</c:v>
                </c:pt>
                <c:pt idx="8581">
                  <c:v>1.4799999999999999E-4</c:v>
                </c:pt>
                <c:pt idx="8582">
                  <c:v>1.4799999999999999E-4</c:v>
                </c:pt>
                <c:pt idx="8583">
                  <c:v>1.4799999999999999E-4</c:v>
                </c:pt>
                <c:pt idx="8584">
                  <c:v>1.4799999999999999E-4</c:v>
                </c:pt>
                <c:pt idx="8585">
                  <c:v>1.4799999999999999E-4</c:v>
                </c:pt>
                <c:pt idx="8586">
                  <c:v>1.4799999999999999E-4</c:v>
                </c:pt>
                <c:pt idx="8587">
                  <c:v>1.4799999999999999E-4</c:v>
                </c:pt>
                <c:pt idx="8588">
                  <c:v>1.4799999999999999E-4</c:v>
                </c:pt>
                <c:pt idx="8589">
                  <c:v>1.4799999999999999E-4</c:v>
                </c:pt>
                <c:pt idx="8590">
                  <c:v>1.4799999999999999E-4</c:v>
                </c:pt>
                <c:pt idx="8591">
                  <c:v>1.4799999999999999E-4</c:v>
                </c:pt>
                <c:pt idx="8592">
                  <c:v>1.4799999999999999E-4</c:v>
                </c:pt>
                <c:pt idx="8593">
                  <c:v>1.4799999999999999E-4</c:v>
                </c:pt>
                <c:pt idx="8594">
                  <c:v>1.4799999999999999E-4</c:v>
                </c:pt>
                <c:pt idx="8595">
                  <c:v>1.4799999999999999E-4</c:v>
                </c:pt>
                <c:pt idx="8596">
                  <c:v>1.4799999999999999E-4</c:v>
                </c:pt>
                <c:pt idx="8597">
                  <c:v>1.4799999999999999E-4</c:v>
                </c:pt>
                <c:pt idx="8598">
                  <c:v>1.4799999999999999E-4</c:v>
                </c:pt>
                <c:pt idx="8599">
                  <c:v>1.4799999999999999E-4</c:v>
                </c:pt>
                <c:pt idx="8600">
                  <c:v>1.4899999999999999E-4</c:v>
                </c:pt>
                <c:pt idx="8601">
                  <c:v>1.4899999999999999E-4</c:v>
                </c:pt>
                <c:pt idx="8602">
                  <c:v>1.4899999999999999E-4</c:v>
                </c:pt>
                <c:pt idx="8603">
                  <c:v>1.4899999999999999E-4</c:v>
                </c:pt>
                <c:pt idx="8604">
                  <c:v>1.4899999999999999E-4</c:v>
                </c:pt>
                <c:pt idx="8605">
                  <c:v>1.4899999999999999E-4</c:v>
                </c:pt>
                <c:pt idx="8606">
                  <c:v>1.4899999999999999E-4</c:v>
                </c:pt>
                <c:pt idx="8607">
                  <c:v>1.4899999999999999E-4</c:v>
                </c:pt>
                <c:pt idx="8608">
                  <c:v>1.4899999999999999E-4</c:v>
                </c:pt>
                <c:pt idx="8609">
                  <c:v>1.4899999999999999E-4</c:v>
                </c:pt>
                <c:pt idx="8610">
                  <c:v>1.4899999999999999E-4</c:v>
                </c:pt>
                <c:pt idx="8611">
                  <c:v>1.4899999999999999E-4</c:v>
                </c:pt>
                <c:pt idx="8612">
                  <c:v>1.4899999999999999E-4</c:v>
                </c:pt>
                <c:pt idx="8613">
                  <c:v>1.4899999999999999E-4</c:v>
                </c:pt>
                <c:pt idx="8614">
                  <c:v>1.4899999999999999E-4</c:v>
                </c:pt>
                <c:pt idx="8615">
                  <c:v>1.4899999999999999E-4</c:v>
                </c:pt>
                <c:pt idx="8616">
                  <c:v>1.4899999999999999E-4</c:v>
                </c:pt>
                <c:pt idx="8617">
                  <c:v>1.4899999999999999E-4</c:v>
                </c:pt>
                <c:pt idx="8618">
                  <c:v>1.4899999999999999E-4</c:v>
                </c:pt>
                <c:pt idx="8619">
                  <c:v>1.4899999999999999E-4</c:v>
                </c:pt>
                <c:pt idx="8620">
                  <c:v>1.4899999999999999E-4</c:v>
                </c:pt>
                <c:pt idx="8621">
                  <c:v>1.4899999999999999E-4</c:v>
                </c:pt>
                <c:pt idx="8622">
                  <c:v>1.4899999999999999E-4</c:v>
                </c:pt>
                <c:pt idx="8623">
                  <c:v>1.4899999999999999E-4</c:v>
                </c:pt>
                <c:pt idx="8624">
                  <c:v>1.4899999999999999E-4</c:v>
                </c:pt>
                <c:pt idx="8625">
                  <c:v>1.4999999999999999E-4</c:v>
                </c:pt>
                <c:pt idx="8626">
                  <c:v>1.4999999999999999E-4</c:v>
                </c:pt>
                <c:pt idx="8627">
                  <c:v>1.4999999999999999E-4</c:v>
                </c:pt>
                <c:pt idx="8628">
                  <c:v>1.4999999999999999E-4</c:v>
                </c:pt>
                <c:pt idx="8629">
                  <c:v>1.4999999999999999E-4</c:v>
                </c:pt>
                <c:pt idx="8630">
                  <c:v>1.4999999999999999E-4</c:v>
                </c:pt>
                <c:pt idx="8631">
                  <c:v>1.4999999999999999E-4</c:v>
                </c:pt>
                <c:pt idx="8632">
                  <c:v>1.4999999999999999E-4</c:v>
                </c:pt>
                <c:pt idx="8633">
                  <c:v>1.4999999999999999E-4</c:v>
                </c:pt>
                <c:pt idx="8634">
                  <c:v>1.4999999999999999E-4</c:v>
                </c:pt>
                <c:pt idx="8635">
                  <c:v>1.4999999999999999E-4</c:v>
                </c:pt>
                <c:pt idx="8636">
                  <c:v>1.4999999999999999E-4</c:v>
                </c:pt>
                <c:pt idx="8637">
                  <c:v>1.4999999999999999E-4</c:v>
                </c:pt>
                <c:pt idx="8638">
                  <c:v>1.4999999999999999E-4</c:v>
                </c:pt>
                <c:pt idx="8639">
                  <c:v>1.4999999999999999E-4</c:v>
                </c:pt>
                <c:pt idx="8640">
                  <c:v>1.4999999999999999E-4</c:v>
                </c:pt>
                <c:pt idx="8641">
                  <c:v>1.4999999999999999E-4</c:v>
                </c:pt>
                <c:pt idx="8642">
                  <c:v>1.4999999999999999E-4</c:v>
                </c:pt>
                <c:pt idx="8643">
                  <c:v>1.4999999999999999E-4</c:v>
                </c:pt>
                <c:pt idx="8644">
                  <c:v>1.4999999999999999E-4</c:v>
                </c:pt>
                <c:pt idx="8645">
                  <c:v>1.4999999999999999E-4</c:v>
                </c:pt>
                <c:pt idx="8646">
                  <c:v>1.4999999999999999E-4</c:v>
                </c:pt>
                <c:pt idx="8647">
                  <c:v>1.4999999999999999E-4</c:v>
                </c:pt>
                <c:pt idx="8648">
                  <c:v>1.4999999999999999E-4</c:v>
                </c:pt>
                <c:pt idx="8649">
                  <c:v>1.4999999999999999E-4</c:v>
                </c:pt>
                <c:pt idx="8650">
                  <c:v>1.5100000000000001E-4</c:v>
                </c:pt>
                <c:pt idx="8651">
                  <c:v>1.5100000000000001E-4</c:v>
                </c:pt>
                <c:pt idx="8652">
                  <c:v>1.5100000000000001E-4</c:v>
                </c:pt>
                <c:pt idx="8653">
                  <c:v>1.5100000000000001E-4</c:v>
                </c:pt>
                <c:pt idx="8654">
                  <c:v>1.5100000000000001E-4</c:v>
                </c:pt>
                <c:pt idx="8655">
                  <c:v>1.5100000000000001E-4</c:v>
                </c:pt>
                <c:pt idx="8656">
                  <c:v>1.5100000000000001E-4</c:v>
                </c:pt>
                <c:pt idx="8657">
                  <c:v>1.5100000000000001E-4</c:v>
                </c:pt>
                <c:pt idx="8658">
                  <c:v>1.5100000000000001E-4</c:v>
                </c:pt>
                <c:pt idx="8659">
                  <c:v>1.5100000000000001E-4</c:v>
                </c:pt>
                <c:pt idx="8660">
                  <c:v>1.5100000000000001E-4</c:v>
                </c:pt>
                <c:pt idx="8661">
                  <c:v>1.5100000000000001E-4</c:v>
                </c:pt>
                <c:pt idx="8662">
                  <c:v>1.5100000000000001E-4</c:v>
                </c:pt>
                <c:pt idx="8663">
                  <c:v>1.5100000000000001E-4</c:v>
                </c:pt>
                <c:pt idx="8664">
                  <c:v>1.5100000000000001E-4</c:v>
                </c:pt>
                <c:pt idx="8665">
                  <c:v>1.5100000000000001E-4</c:v>
                </c:pt>
                <c:pt idx="8666">
                  <c:v>1.5100000000000001E-4</c:v>
                </c:pt>
                <c:pt idx="8667">
                  <c:v>1.5100000000000001E-4</c:v>
                </c:pt>
                <c:pt idx="8668">
                  <c:v>1.5100000000000001E-4</c:v>
                </c:pt>
                <c:pt idx="8669">
                  <c:v>1.5100000000000001E-4</c:v>
                </c:pt>
                <c:pt idx="8670">
                  <c:v>1.5100000000000001E-4</c:v>
                </c:pt>
                <c:pt idx="8671">
                  <c:v>1.5100000000000001E-4</c:v>
                </c:pt>
                <c:pt idx="8672">
                  <c:v>1.5100000000000001E-4</c:v>
                </c:pt>
                <c:pt idx="8673">
                  <c:v>1.5100000000000001E-4</c:v>
                </c:pt>
                <c:pt idx="8674">
                  <c:v>1.5100000000000001E-4</c:v>
                </c:pt>
                <c:pt idx="8675">
                  <c:v>1.5200000000000001E-4</c:v>
                </c:pt>
                <c:pt idx="8676">
                  <c:v>1.5200000000000001E-4</c:v>
                </c:pt>
                <c:pt idx="8677">
                  <c:v>1.5200000000000001E-4</c:v>
                </c:pt>
                <c:pt idx="8678">
                  <c:v>1.5200000000000001E-4</c:v>
                </c:pt>
                <c:pt idx="8679">
                  <c:v>1.5200000000000001E-4</c:v>
                </c:pt>
                <c:pt idx="8680">
                  <c:v>1.5200000000000001E-4</c:v>
                </c:pt>
                <c:pt idx="8681">
                  <c:v>1.5200000000000001E-4</c:v>
                </c:pt>
                <c:pt idx="8682">
                  <c:v>1.5200000000000001E-4</c:v>
                </c:pt>
                <c:pt idx="8683">
                  <c:v>1.5200000000000001E-4</c:v>
                </c:pt>
                <c:pt idx="8684">
                  <c:v>1.5200000000000001E-4</c:v>
                </c:pt>
                <c:pt idx="8685">
                  <c:v>1.5200000000000001E-4</c:v>
                </c:pt>
                <c:pt idx="8686">
                  <c:v>1.5200000000000001E-4</c:v>
                </c:pt>
                <c:pt idx="8687">
                  <c:v>1.5200000000000001E-4</c:v>
                </c:pt>
                <c:pt idx="8688">
                  <c:v>1.5200000000000001E-4</c:v>
                </c:pt>
                <c:pt idx="8689">
                  <c:v>1.5200000000000001E-4</c:v>
                </c:pt>
                <c:pt idx="8690">
                  <c:v>1.5200000000000001E-4</c:v>
                </c:pt>
                <c:pt idx="8691">
                  <c:v>1.5200000000000001E-4</c:v>
                </c:pt>
                <c:pt idx="8692">
                  <c:v>1.5200000000000001E-4</c:v>
                </c:pt>
                <c:pt idx="8693">
                  <c:v>1.5200000000000001E-4</c:v>
                </c:pt>
                <c:pt idx="8694">
                  <c:v>1.5200000000000001E-4</c:v>
                </c:pt>
                <c:pt idx="8695">
                  <c:v>1.5200000000000001E-4</c:v>
                </c:pt>
                <c:pt idx="8696">
                  <c:v>1.5200000000000001E-4</c:v>
                </c:pt>
                <c:pt idx="8697">
                  <c:v>1.5200000000000001E-4</c:v>
                </c:pt>
                <c:pt idx="8698">
                  <c:v>1.5200000000000001E-4</c:v>
                </c:pt>
                <c:pt idx="8699">
                  <c:v>1.5200000000000001E-4</c:v>
                </c:pt>
                <c:pt idx="8700">
                  <c:v>1.5300000000000001E-4</c:v>
                </c:pt>
                <c:pt idx="8701">
                  <c:v>1.5300000000000001E-4</c:v>
                </c:pt>
                <c:pt idx="8702">
                  <c:v>1.5300000000000001E-4</c:v>
                </c:pt>
                <c:pt idx="8703">
                  <c:v>1.5300000000000001E-4</c:v>
                </c:pt>
                <c:pt idx="8704">
                  <c:v>1.5300000000000001E-4</c:v>
                </c:pt>
                <c:pt idx="8705">
                  <c:v>1.5300000000000001E-4</c:v>
                </c:pt>
                <c:pt idx="8706">
                  <c:v>1.5300000000000001E-4</c:v>
                </c:pt>
                <c:pt idx="8707">
                  <c:v>1.5300000000000001E-4</c:v>
                </c:pt>
                <c:pt idx="8708">
                  <c:v>1.5300000000000001E-4</c:v>
                </c:pt>
                <c:pt idx="8709">
                  <c:v>1.5300000000000001E-4</c:v>
                </c:pt>
                <c:pt idx="8710">
                  <c:v>1.5300000000000001E-4</c:v>
                </c:pt>
                <c:pt idx="8711">
                  <c:v>1.5300000000000001E-4</c:v>
                </c:pt>
                <c:pt idx="8712">
                  <c:v>1.5300000000000001E-4</c:v>
                </c:pt>
                <c:pt idx="8713">
                  <c:v>1.5300000000000001E-4</c:v>
                </c:pt>
                <c:pt idx="8714">
                  <c:v>1.5300000000000001E-4</c:v>
                </c:pt>
                <c:pt idx="8715">
                  <c:v>1.5300000000000001E-4</c:v>
                </c:pt>
                <c:pt idx="8716">
                  <c:v>1.5300000000000001E-4</c:v>
                </c:pt>
                <c:pt idx="8717">
                  <c:v>1.5300000000000001E-4</c:v>
                </c:pt>
                <c:pt idx="8718">
                  <c:v>1.5300000000000001E-4</c:v>
                </c:pt>
                <c:pt idx="8719">
                  <c:v>1.5300000000000001E-4</c:v>
                </c:pt>
                <c:pt idx="8720">
                  <c:v>1.5300000000000001E-4</c:v>
                </c:pt>
                <c:pt idx="8721">
                  <c:v>1.5300000000000001E-4</c:v>
                </c:pt>
                <c:pt idx="8722">
                  <c:v>1.5300000000000001E-4</c:v>
                </c:pt>
                <c:pt idx="8723">
                  <c:v>1.5300000000000001E-4</c:v>
                </c:pt>
                <c:pt idx="8724">
                  <c:v>1.5300000000000001E-4</c:v>
                </c:pt>
                <c:pt idx="8725">
                  <c:v>1.54E-4</c:v>
                </c:pt>
                <c:pt idx="8726">
                  <c:v>1.54E-4</c:v>
                </c:pt>
                <c:pt idx="8727">
                  <c:v>1.54E-4</c:v>
                </c:pt>
                <c:pt idx="8728">
                  <c:v>1.54E-4</c:v>
                </c:pt>
                <c:pt idx="8729">
                  <c:v>1.54E-4</c:v>
                </c:pt>
                <c:pt idx="8730">
                  <c:v>1.54E-4</c:v>
                </c:pt>
                <c:pt idx="8731">
                  <c:v>1.54E-4</c:v>
                </c:pt>
                <c:pt idx="8732">
                  <c:v>1.54E-4</c:v>
                </c:pt>
                <c:pt idx="8733">
                  <c:v>1.54E-4</c:v>
                </c:pt>
                <c:pt idx="8734">
                  <c:v>1.54E-4</c:v>
                </c:pt>
                <c:pt idx="8735">
                  <c:v>1.54E-4</c:v>
                </c:pt>
                <c:pt idx="8736">
                  <c:v>1.54E-4</c:v>
                </c:pt>
                <c:pt idx="8737">
                  <c:v>1.54E-4</c:v>
                </c:pt>
                <c:pt idx="8738">
                  <c:v>1.54E-4</c:v>
                </c:pt>
                <c:pt idx="8739">
                  <c:v>1.54E-4</c:v>
                </c:pt>
                <c:pt idx="8740">
                  <c:v>1.54E-4</c:v>
                </c:pt>
                <c:pt idx="8741">
                  <c:v>1.54E-4</c:v>
                </c:pt>
                <c:pt idx="8742">
                  <c:v>1.54E-4</c:v>
                </c:pt>
                <c:pt idx="8743">
                  <c:v>1.54E-4</c:v>
                </c:pt>
                <c:pt idx="8744">
                  <c:v>1.54E-4</c:v>
                </c:pt>
                <c:pt idx="8745">
                  <c:v>1.54E-4</c:v>
                </c:pt>
                <c:pt idx="8746">
                  <c:v>1.54E-4</c:v>
                </c:pt>
                <c:pt idx="8747">
                  <c:v>1.54E-4</c:v>
                </c:pt>
                <c:pt idx="8748">
                  <c:v>1.54E-4</c:v>
                </c:pt>
                <c:pt idx="8749">
                  <c:v>1.54E-4</c:v>
                </c:pt>
                <c:pt idx="8750">
                  <c:v>1.55E-4</c:v>
                </c:pt>
                <c:pt idx="8751">
                  <c:v>1.55E-4</c:v>
                </c:pt>
                <c:pt idx="8752">
                  <c:v>1.55E-4</c:v>
                </c:pt>
                <c:pt idx="8753">
                  <c:v>1.55E-4</c:v>
                </c:pt>
                <c:pt idx="8754">
                  <c:v>1.55E-4</c:v>
                </c:pt>
                <c:pt idx="8755">
                  <c:v>1.55E-4</c:v>
                </c:pt>
                <c:pt idx="8756">
                  <c:v>1.55E-4</c:v>
                </c:pt>
                <c:pt idx="8757">
                  <c:v>1.55E-4</c:v>
                </c:pt>
                <c:pt idx="8758">
                  <c:v>1.55E-4</c:v>
                </c:pt>
                <c:pt idx="8759">
                  <c:v>1.55E-4</c:v>
                </c:pt>
                <c:pt idx="8760">
                  <c:v>1.55E-4</c:v>
                </c:pt>
                <c:pt idx="8761">
                  <c:v>1.55E-4</c:v>
                </c:pt>
                <c:pt idx="8762">
                  <c:v>1.55E-4</c:v>
                </c:pt>
                <c:pt idx="8763">
                  <c:v>1.55E-4</c:v>
                </c:pt>
                <c:pt idx="8764">
                  <c:v>1.55E-4</c:v>
                </c:pt>
                <c:pt idx="8765">
                  <c:v>1.55E-4</c:v>
                </c:pt>
                <c:pt idx="8766">
                  <c:v>1.55E-4</c:v>
                </c:pt>
                <c:pt idx="8767">
                  <c:v>1.55E-4</c:v>
                </c:pt>
                <c:pt idx="8768">
                  <c:v>1.55E-4</c:v>
                </c:pt>
                <c:pt idx="8769">
                  <c:v>1.55E-4</c:v>
                </c:pt>
                <c:pt idx="8770">
                  <c:v>1.55E-4</c:v>
                </c:pt>
                <c:pt idx="8771">
                  <c:v>1.55E-4</c:v>
                </c:pt>
                <c:pt idx="8772">
                  <c:v>1.55E-4</c:v>
                </c:pt>
                <c:pt idx="8773">
                  <c:v>1.55E-4</c:v>
                </c:pt>
                <c:pt idx="8774">
                  <c:v>1.55E-4</c:v>
                </c:pt>
                <c:pt idx="8775">
                  <c:v>1.56E-4</c:v>
                </c:pt>
                <c:pt idx="8776">
                  <c:v>1.56E-4</c:v>
                </c:pt>
                <c:pt idx="8777">
                  <c:v>1.56E-4</c:v>
                </c:pt>
                <c:pt idx="8778">
                  <c:v>1.56E-4</c:v>
                </c:pt>
                <c:pt idx="8779">
                  <c:v>1.56E-4</c:v>
                </c:pt>
                <c:pt idx="8780">
                  <c:v>1.56E-4</c:v>
                </c:pt>
                <c:pt idx="8781">
                  <c:v>1.56E-4</c:v>
                </c:pt>
                <c:pt idx="8782">
                  <c:v>1.56E-4</c:v>
                </c:pt>
                <c:pt idx="8783">
                  <c:v>1.56E-4</c:v>
                </c:pt>
                <c:pt idx="8784">
                  <c:v>1.56E-4</c:v>
                </c:pt>
                <c:pt idx="8785">
                  <c:v>1.56E-4</c:v>
                </c:pt>
                <c:pt idx="8786">
                  <c:v>1.56E-4</c:v>
                </c:pt>
                <c:pt idx="8787">
                  <c:v>1.56E-4</c:v>
                </c:pt>
                <c:pt idx="8788">
                  <c:v>1.56E-4</c:v>
                </c:pt>
                <c:pt idx="8789">
                  <c:v>1.56E-4</c:v>
                </c:pt>
                <c:pt idx="8790">
                  <c:v>1.56E-4</c:v>
                </c:pt>
                <c:pt idx="8791">
                  <c:v>1.56E-4</c:v>
                </c:pt>
                <c:pt idx="8792">
                  <c:v>1.56E-4</c:v>
                </c:pt>
                <c:pt idx="8793">
                  <c:v>1.56E-4</c:v>
                </c:pt>
                <c:pt idx="8794">
                  <c:v>1.56E-4</c:v>
                </c:pt>
                <c:pt idx="8795">
                  <c:v>1.56E-4</c:v>
                </c:pt>
                <c:pt idx="8796">
                  <c:v>1.56E-4</c:v>
                </c:pt>
                <c:pt idx="8797">
                  <c:v>1.56E-4</c:v>
                </c:pt>
                <c:pt idx="8798">
                  <c:v>1.56E-4</c:v>
                </c:pt>
                <c:pt idx="8799">
                  <c:v>1.56E-4</c:v>
                </c:pt>
                <c:pt idx="8800">
                  <c:v>1.5699999999999999E-4</c:v>
                </c:pt>
                <c:pt idx="8801">
                  <c:v>1.5699999999999999E-4</c:v>
                </c:pt>
                <c:pt idx="8802">
                  <c:v>1.5699999999999999E-4</c:v>
                </c:pt>
                <c:pt idx="8803">
                  <c:v>1.5699999999999999E-4</c:v>
                </c:pt>
                <c:pt idx="8804">
                  <c:v>1.5699999999999999E-4</c:v>
                </c:pt>
                <c:pt idx="8805">
                  <c:v>1.5699999999999999E-4</c:v>
                </c:pt>
                <c:pt idx="8806">
                  <c:v>1.5699999999999999E-4</c:v>
                </c:pt>
                <c:pt idx="8807">
                  <c:v>1.5699999999999999E-4</c:v>
                </c:pt>
                <c:pt idx="8808">
                  <c:v>1.5699999999999999E-4</c:v>
                </c:pt>
                <c:pt idx="8809">
                  <c:v>1.5699999999999999E-4</c:v>
                </c:pt>
                <c:pt idx="8810">
                  <c:v>1.5699999999999999E-4</c:v>
                </c:pt>
                <c:pt idx="8811">
                  <c:v>1.5699999999999999E-4</c:v>
                </c:pt>
                <c:pt idx="8812">
                  <c:v>1.5699999999999999E-4</c:v>
                </c:pt>
                <c:pt idx="8813">
                  <c:v>1.5699999999999999E-4</c:v>
                </c:pt>
                <c:pt idx="8814">
                  <c:v>1.5699999999999999E-4</c:v>
                </c:pt>
                <c:pt idx="8815">
                  <c:v>1.5699999999999999E-4</c:v>
                </c:pt>
                <c:pt idx="8816">
                  <c:v>1.5699999999999999E-4</c:v>
                </c:pt>
                <c:pt idx="8817">
                  <c:v>1.5699999999999999E-4</c:v>
                </c:pt>
                <c:pt idx="8818">
                  <c:v>1.5699999999999999E-4</c:v>
                </c:pt>
                <c:pt idx="8819">
                  <c:v>1.5699999999999999E-4</c:v>
                </c:pt>
                <c:pt idx="8820">
                  <c:v>1.5699999999999999E-4</c:v>
                </c:pt>
                <c:pt idx="8821">
                  <c:v>1.5699999999999999E-4</c:v>
                </c:pt>
                <c:pt idx="8822">
                  <c:v>1.5699999999999999E-4</c:v>
                </c:pt>
                <c:pt idx="8823">
                  <c:v>1.5699999999999999E-4</c:v>
                </c:pt>
                <c:pt idx="8824">
                  <c:v>1.5699999999999999E-4</c:v>
                </c:pt>
                <c:pt idx="8825">
                  <c:v>1.5799999999999999E-4</c:v>
                </c:pt>
                <c:pt idx="8826">
                  <c:v>1.5799999999999999E-4</c:v>
                </c:pt>
                <c:pt idx="8827">
                  <c:v>1.5799999999999999E-4</c:v>
                </c:pt>
                <c:pt idx="8828">
                  <c:v>1.5799999999999999E-4</c:v>
                </c:pt>
                <c:pt idx="8829">
                  <c:v>1.5799999999999999E-4</c:v>
                </c:pt>
                <c:pt idx="8830">
                  <c:v>1.5799999999999999E-4</c:v>
                </c:pt>
                <c:pt idx="8831">
                  <c:v>1.5799999999999999E-4</c:v>
                </c:pt>
                <c:pt idx="8832">
                  <c:v>1.5799999999999999E-4</c:v>
                </c:pt>
                <c:pt idx="8833">
                  <c:v>1.5799999999999999E-4</c:v>
                </c:pt>
                <c:pt idx="8834">
                  <c:v>1.5799999999999999E-4</c:v>
                </c:pt>
                <c:pt idx="8835">
                  <c:v>1.5799999999999999E-4</c:v>
                </c:pt>
                <c:pt idx="8836">
                  <c:v>1.5799999999999999E-4</c:v>
                </c:pt>
                <c:pt idx="8837">
                  <c:v>1.5799999999999999E-4</c:v>
                </c:pt>
                <c:pt idx="8838">
                  <c:v>1.5799999999999999E-4</c:v>
                </c:pt>
                <c:pt idx="8839">
                  <c:v>1.5799999999999999E-4</c:v>
                </c:pt>
                <c:pt idx="8840">
                  <c:v>1.5799999999999999E-4</c:v>
                </c:pt>
                <c:pt idx="8841">
                  <c:v>1.5799999999999999E-4</c:v>
                </c:pt>
                <c:pt idx="8842">
                  <c:v>1.5799999999999999E-4</c:v>
                </c:pt>
                <c:pt idx="8843">
                  <c:v>1.5799999999999999E-4</c:v>
                </c:pt>
                <c:pt idx="8844">
                  <c:v>1.5799999999999999E-4</c:v>
                </c:pt>
                <c:pt idx="8845">
                  <c:v>1.5799999999999999E-4</c:v>
                </c:pt>
                <c:pt idx="8846">
                  <c:v>1.5799999999999999E-4</c:v>
                </c:pt>
                <c:pt idx="8847">
                  <c:v>1.5799999999999999E-4</c:v>
                </c:pt>
                <c:pt idx="8848">
                  <c:v>1.5799999999999999E-4</c:v>
                </c:pt>
                <c:pt idx="8849">
                  <c:v>1.5799999999999999E-4</c:v>
                </c:pt>
                <c:pt idx="8850">
                  <c:v>1.5899999999999999E-4</c:v>
                </c:pt>
                <c:pt idx="8851">
                  <c:v>1.5899999999999999E-4</c:v>
                </c:pt>
                <c:pt idx="8852">
                  <c:v>1.5899999999999999E-4</c:v>
                </c:pt>
                <c:pt idx="8853">
                  <c:v>1.5899999999999999E-4</c:v>
                </c:pt>
                <c:pt idx="8854">
                  <c:v>1.5899999999999999E-4</c:v>
                </c:pt>
                <c:pt idx="8855">
                  <c:v>1.5899999999999999E-4</c:v>
                </c:pt>
                <c:pt idx="8856">
                  <c:v>1.5899999999999999E-4</c:v>
                </c:pt>
                <c:pt idx="8857">
                  <c:v>1.5899999999999999E-4</c:v>
                </c:pt>
                <c:pt idx="8858">
                  <c:v>1.5899999999999999E-4</c:v>
                </c:pt>
                <c:pt idx="8859">
                  <c:v>1.5899999999999999E-4</c:v>
                </c:pt>
                <c:pt idx="8860">
                  <c:v>1.5899999999999999E-4</c:v>
                </c:pt>
                <c:pt idx="8861">
                  <c:v>1.5899999999999999E-4</c:v>
                </c:pt>
                <c:pt idx="8862">
                  <c:v>1.5899999999999999E-4</c:v>
                </c:pt>
                <c:pt idx="8863">
                  <c:v>1.5899999999999999E-4</c:v>
                </c:pt>
                <c:pt idx="8864">
                  <c:v>1.5899999999999999E-4</c:v>
                </c:pt>
                <c:pt idx="8865">
                  <c:v>1.5899999999999999E-4</c:v>
                </c:pt>
                <c:pt idx="8866">
                  <c:v>1.5899999999999999E-4</c:v>
                </c:pt>
                <c:pt idx="8867">
                  <c:v>1.5899999999999999E-4</c:v>
                </c:pt>
                <c:pt idx="8868">
                  <c:v>1.5899999999999999E-4</c:v>
                </c:pt>
                <c:pt idx="8869">
                  <c:v>1.5899999999999999E-4</c:v>
                </c:pt>
                <c:pt idx="8870">
                  <c:v>1.5899999999999999E-4</c:v>
                </c:pt>
                <c:pt idx="8871">
                  <c:v>1.5899999999999999E-4</c:v>
                </c:pt>
                <c:pt idx="8872">
                  <c:v>1.5899999999999999E-4</c:v>
                </c:pt>
                <c:pt idx="8873">
                  <c:v>1.5899999999999999E-4</c:v>
                </c:pt>
                <c:pt idx="8874">
                  <c:v>1.5899999999999999E-4</c:v>
                </c:pt>
                <c:pt idx="8875">
                  <c:v>1.6000000000000001E-4</c:v>
                </c:pt>
                <c:pt idx="8876">
                  <c:v>1.6000000000000001E-4</c:v>
                </c:pt>
                <c:pt idx="8877">
                  <c:v>1.6000000000000001E-4</c:v>
                </c:pt>
                <c:pt idx="8878">
                  <c:v>1.6000000000000001E-4</c:v>
                </c:pt>
                <c:pt idx="8879">
                  <c:v>1.6000000000000001E-4</c:v>
                </c:pt>
                <c:pt idx="8880">
                  <c:v>1.6000000000000001E-4</c:v>
                </c:pt>
                <c:pt idx="8881">
                  <c:v>1.6000000000000001E-4</c:v>
                </c:pt>
                <c:pt idx="8882">
                  <c:v>1.6000000000000001E-4</c:v>
                </c:pt>
                <c:pt idx="8883">
                  <c:v>1.6000000000000001E-4</c:v>
                </c:pt>
                <c:pt idx="8884">
                  <c:v>1.6000000000000001E-4</c:v>
                </c:pt>
                <c:pt idx="8885">
                  <c:v>1.6000000000000001E-4</c:v>
                </c:pt>
                <c:pt idx="8886">
                  <c:v>1.6000000000000001E-4</c:v>
                </c:pt>
                <c:pt idx="8887">
                  <c:v>1.6000000000000001E-4</c:v>
                </c:pt>
                <c:pt idx="8888">
                  <c:v>1.6000000000000001E-4</c:v>
                </c:pt>
                <c:pt idx="8889">
                  <c:v>1.6000000000000001E-4</c:v>
                </c:pt>
                <c:pt idx="8890">
                  <c:v>1.6000000000000001E-4</c:v>
                </c:pt>
                <c:pt idx="8891">
                  <c:v>1.6000000000000001E-4</c:v>
                </c:pt>
                <c:pt idx="8892">
                  <c:v>1.6000000000000001E-4</c:v>
                </c:pt>
                <c:pt idx="8893">
                  <c:v>1.6000000000000001E-4</c:v>
                </c:pt>
                <c:pt idx="8894">
                  <c:v>1.6000000000000001E-4</c:v>
                </c:pt>
                <c:pt idx="8895">
                  <c:v>1.6000000000000001E-4</c:v>
                </c:pt>
                <c:pt idx="8896">
                  <c:v>1.6000000000000001E-4</c:v>
                </c:pt>
                <c:pt idx="8897">
                  <c:v>1.6000000000000001E-4</c:v>
                </c:pt>
                <c:pt idx="8898">
                  <c:v>1.6000000000000001E-4</c:v>
                </c:pt>
                <c:pt idx="8899">
                  <c:v>1.6000000000000001E-4</c:v>
                </c:pt>
                <c:pt idx="8900">
                  <c:v>1.6100000000000001E-4</c:v>
                </c:pt>
                <c:pt idx="8901">
                  <c:v>1.6100000000000001E-4</c:v>
                </c:pt>
                <c:pt idx="8902">
                  <c:v>1.6100000000000001E-4</c:v>
                </c:pt>
                <c:pt idx="8903">
                  <c:v>1.6100000000000001E-4</c:v>
                </c:pt>
                <c:pt idx="8904">
                  <c:v>1.6100000000000001E-4</c:v>
                </c:pt>
                <c:pt idx="8905">
                  <c:v>1.6100000000000001E-4</c:v>
                </c:pt>
                <c:pt idx="8906">
                  <c:v>1.6100000000000001E-4</c:v>
                </c:pt>
                <c:pt idx="8907">
                  <c:v>1.6100000000000001E-4</c:v>
                </c:pt>
                <c:pt idx="8908">
                  <c:v>1.6100000000000001E-4</c:v>
                </c:pt>
                <c:pt idx="8909">
                  <c:v>1.6100000000000001E-4</c:v>
                </c:pt>
                <c:pt idx="8910">
                  <c:v>1.6100000000000001E-4</c:v>
                </c:pt>
                <c:pt idx="8911">
                  <c:v>1.6100000000000001E-4</c:v>
                </c:pt>
                <c:pt idx="8912">
                  <c:v>1.6100000000000001E-4</c:v>
                </c:pt>
                <c:pt idx="8913">
                  <c:v>1.6100000000000001E-4</c:v>
                </c:pt>
                <c:pt idx="8914">
                  <c:v>1.6100000000000001E-4</c:v>
                </c:pt>
                <c:pt idx="8915">
                  <c:v>1.6100000000000001E-4</c:v>
                </c:pt>
                <c:pt idx="8916">
                  <c:v>1.6100000000000001E-4</c:v>
                </c:pt>
                <c:pt idx="8917">
                  <c:v>1.6100000000000001E-4</c:v>
                </c:pt>
                <c:pt idx="8918">
                  <c:v>1.6100000000000001E-4</c:v>
                </c:pt>
                <c:pt idx="8919">
                  <c:v>1.6100000000000001E-4</c:v>
                </c:pt>
                <c:pt idx="8920">
                  <c:v>1.6100000000000001E-4</c:v>
                </c:pt>
                <c:pt idx="8921">
                  <c:v>1.6100000000000001E-4</c:v>
                </c:pt>
                <c:pt idx="8922">
                  <c:v>1.6100000000000001E-4</c:v>
                </c:pt>
                <c:pt idx="8923">
                  <c:v>1.6100000000000001E-4</c:v>
                </c:pt>
                <c:pt idx="8924">
                  <c:v>1.6100000000000001E-4</c:v>
                </c:pt>
                <c:pt idx="8925">
                  <c:v>1.6200000000000001E-4</c:v>
                </c:pt>
                <c:pt idx="8926">
                  <c:v>1.6200000000000001E-4</c:v>
                </c:pt>
                <c:pt idx="8927">
                  <c:v>1.6200000000000001E-4</c:v>
                </c:pt>
                <c:pt idx="8928">
                  <c:v>1.6200000000000001E-4</c:v>
                </c:pt>
                <c:pt idx="8929">
                  <c:v>1.6200000000000001E-4</c:v>
                </c:pt>
                <c:pt idx="8930">
                  <c:v>1.6200000000000001E-4</c:v>
                </c:pt>
                <c:pt idx="8931">
                  <c:v>1.6200000000000001E-4</c:v>
                </c:pt>
                <c:pt idx="8932">
                  <c:v>1.6200000000000001E-4</c:v>
                </c:pt>
                <c:pt idx="8933">
                  <c:v>1.6200000000000001E-4</c:v>
                </c:pt>
                <c:pt idx="8934">
                  <c:v>1.6200000000000001E-4</c:v>
                </c:pt>
                <c:pt idx="8935">
                  <c:v>1.6200000000000001E-4</c:v>
                </c:pt>
                <c:pt idx="8936">
                  <c:v>1.6200000000000001E-4</c:v>
                </c:pt>
                <c:pt idx="8937">
                  <c:v>1.6200000000000001E-4</c:v>
                </c:pt>
                <c:pt idx="8938">
                  <c:v>1.6200000000000001E-4</c:v>
                </c:pt>
                <c:pt idx="8939">
                  <c:v>1.6200000000000001E-4</c:v>
                </c:pt>
                <c:pt idx="8940">
                  <c:v>1.6200000000000001E-4</c:v>
                </c:pt>
                <c:pt idx="8941">
                  <c:v>1.6200000000000001E-4</c:v>
                </c:pt>
                <c:pt idx="8942">
                  <c:v>1.6200000000000001E-4</c:v>
                </c:pt>
                <c:pt idx="8943">
                  <c:v>1.6200000000000001E-4</c:v>
                </c:pt>
                <c:pt idx="8944">
                  <c:v>1.6200000000000001E-4</c:v>
                </c:pt>
                <c:pt idx="8945">
                  <c:v>1.6200000000000001E-4</c:v>
                </c:pt>
                <c:pt idx="8946">
                  <c:v>1.6200000000000001E-4</c:v>
                </c:pt>
                <c:pt idx="8947">
                  <c:v>1.6200000000000001E-4</c:v>
                </c:pt>
                <c:pt idx="8948">
                  <c:v>1.6200000000000001E-4</c:v>
                </c:pt>
                <c:pt idx="8949">
                  <c:v>1.6200000000000001E-4</c:v>
                </c:pt>
                <c:pt idx="8950">
                  <c:v>1.63E-4</c:v>
                </c:pt>
                <c:pt idx="8951">
                  <c:v>1.63E-4</c:v>
                </c:pt>
                <c:pt idx="8952">
                  <c:v>1.63E-4</c:v>
                </c:pt>
                <c:pt idx="8953">
                  <c:v>1.63E-4</c:v>
                </c:pt>
                <c:pt idx="8954">
                  <c:v>1.63E-4</c:v>
                </c:pt>
                <c:pt idx="8955">
                  <c:v>1.63E-4</c:v>
                </c:pt>
                <c:pt idx="8956">
                  <c:v>1.63E-4</c:v>
                </c:pt>
                <c:pt idx="8957">
                  <c:v>1.63E-4</c:v>
                </c:pt>
                <c:pt idx="8958">
                  <c:v>1.63E-4</c:v>
                </c:pt>
                <c:pt idx="8959">
                  <c:v>1.63E-4</c:v>
                </c:pt>
                <c:pt idx="8960">
                  <c:v>1.63E-4</c:v>
                </c:pt>
                <c:pt idx="8961">
                  <c:v>1.63E-4</c:v>
                </c:pt>
                <c:pt idx="8962">
                  <c:v>1.63E-4</c:v>
                </c:pt>
                <c:pt idx="8963">
                  <c:v>1.63E-4</c:v>
                </c:pt>
                <c:pt idx="8964">
                  <c:v>1.63E-4</c:v>
                </c:pt>
                <c:pt idx="8965">
                  <c:v>1.63E-4</c:v>
                </c:pt>
                <c:pt idx="8966">
                  <c:v>1.63E-4</c:v>
                </c:pt>
                <c:pt idx="8967">
                  <c:v>1.63E-4</c:v>
                </c:pt>
                <c:pt idx="8968">
                  <c:v>1.63E-4</c:v>
                </c:pt>
                <c:pt idx="8969">
                  <c:v>1.63E-4</c:v>
                </c:pt>
                <c:pt idx="8970">
                  <c:v>1.63E-4</c:v>
                </c:pt>
                <c:pt idx="8971">
                  <c:v>1.63E-4</c:v>
                </c:pt>
                <c:pt idx="8972">
                  <c:v>1.63E-4</c:v>
                </c:pt>
                <c:pt idx="8973">
                  <c:v>1.63E-4</c:v>
                </c:pt>
                <c:pt idx="8974">
                  <c:v>1.63E-4</c:v>
                </c:pt>
                <c:pt idx="8975">
                  <c:v>1.64E-4</c:v>
                </c:pt>
                <c:pt idx="8976">
                  <c:v>1.64E-4</c:v>
                </c:pt>
                <c:pt idx="8977">
                  <c:v>1.64E-4</c:v>
                </c:pt>
                <c:pt idx="8978">
                  <c:v>1.64E-4</c:v>
                </c:pt>
                <c:pt idx="8979">
                  <c:v>1.64E-4</c:v>
                </c:pt>
                <c:pt idx="8980">
                  <c:v>1.64E-4</c:v>
                </c:pt>
                <c:pt idx="8981">
                  <c:v>1.64E-4</c:v>
                </c:pt>
                <c:pt idx="8982">
                  <c:v>1.64E-4</c:v>
                </c:pt>
                <c:pt idx="8983">
                  <c:v>1.64E-4</c:v>
                </c:pt>
                <c:pt idx="8984">
                  <c:v>1.64E-4</c:v>
                </c:pt>
                <c:pt idx="8985">
                  <c:v>1.64E-4</c:v>
                </c:pt>
                <c:pt idx="8986">
                  <c:v>1.64E-4</c:v>
                </c:pt>
                <c:pt idx="8987">
                  <c:v>1.64E-4</c:v>
                </c:pt>
                <c:pt idx="8988">
                  <c:v>1.64E-4</c:v>
                </c:pt>
                <c:pt idx="8989">
                  <c:v>1.64E-4</c:v>
                </c:pt>
                <c:pt idx="8990">
                  <c:v>1.64E-4</c:v>
                </c:pt>
                <c:pt idx="8991">
                  <c:v>1.64E-4</c:v>
                </c:pt>
                <c:pt idx="8992">
                  <c:v>1.64E-4</c:v>
                </c:pt>
                <c:pt idx="8993">
                  <c:v>1.64E-4</c:v>
                </c:pt>
                <c:pt idx="8994">
                  <c:v>1.64E-4</c:v>
                </c:pt>
                <c:pt idx="8995">
                  <c:v>1.64E-4</c:v>
                </c:pt>
                <c:pt idx="8996">
                  <c:v>1.64E-4</c:v>
                </c:pt>
                <c:pt idx="8997">
                  <c:v>1.64E-4</c:v>
                </c:pt>
                <c:pt idx="8998">
                  <c:v>1.64E-4</c:v>
                </c:pt>
                <c:pt idx="8999">
                  <c:v>1.64E-4</c:v>
                </c:pt>
                <c:pt idx="9000">
                  <c:v>1.65E-4</c:v>
                </c:pt>
                <c:pt idx="9001">
                  <c:v>1.65E-4</c:v>
                </c:pt>
                <c:pt idx="9002">
                  <c:v>1.65E-4</c:v>
                </c:pt>
                <c:pt idx="9003">
                  <c:v>1.65E-4</c:v>
                </c:pt>
                <c:pt idx="9004">
                  <c:v>1.65E-4</c:v>
                </c:pt>
                <c:pt idx="9005">
                  <c:v>1.65E-4</c:v>
                </c:pt>
                <c:pt idx="9006">
                  <c:v>1.65E-4</c:v>
                </c:pt>
                <c:pt idx="9007">
                  <c:v>1.65E-4</c:v>
                </c:pt>
                <c:pt idx="9008">
                  <c:v>1.65E-4</c:v>
                </c:pt>
                <c:pt idx="9009">
                  <c:v>1.65E-4</c:v>
                </c:pt>
                <c:pt idx="9010">
                  <c:v>1.65E-4</c:v>
                </c:pt>
                <c:pt idx="9011">
                  <c:v>1.65E-4</c:v>
                </c:pt>
                <c:pt idx="9012">
                  <c:v>1.65E-4</c:v>
                </c:pt>
                <c:pt idx="9013">
                  <c:v>1.65E-4</c:v>
                </c:pt>
                <c:pt idx="9014">
                  <c:v>1.65E-4</c:v>
                </c:pt>
                <c:pt idx="9015">
                  <c:v>1.65E-4</c:v>
                </c:pt>
                <c:pt idx="9016">
                  <c:v>1.65E-4</c:v>
                </c:pt>
                <c:pt idx="9017">
                  <c:v>1.65E-4</c:v>
                </c:pt>
                <c:pt idx="9018">
                  <c:v>1.65E-4</c:v>
                </c:pt>
                <c:pt idx="9019">
                  <c:v>1.65E-4</c:v>
                </c:pt>
                <c:pt idx="9020">
                  <c:v>1.65E-4</c:v>
                </c:pt>
                <c:pt idx="9021">
                  <c:v>1.65E-4</c:v>
                </c:pt>
                <c:pt idx="9022">
                  <c:v>1.65E-4</c:v>
                </c:pt>
                <c:pt idx="9023">
                  <c:v>1.65E-4</c:v>
                </c:pt>
                <c:pt idx="9024">
                  <c:v>1.65E-4</c:v>
                </c:pt>
                <c:pt idx="9025">
                  <c:v>1.66E-4</c:v>
                </c:pt>
                <c:pt idx="9026">
                  <c:v>1.66E-4</c:v>
                </c:pt>
                <c:pt idx="9027">
                  <c:v>1.66E-4</c:v>
                </c:pt>
                <c:pt idx="9028">
                  <c:v>1.66E-4</c:v>
                </c:pt>
                <c:pt idx="9029">
                  <c:v>1.66E-4</c:v>
                </c:pt>
                <c:pt idx="9030">
                  <c:v>1.66E-4</c:v>
                </c:pt>
                <c:pt idx="9031">
                  <c:v>1.66E-4</c:v>
                </c:pt>
                <c:pt idx="9032">
                  <c:v>1.66E-4</c:v>
                </c:pt>
                <c:pt idx="9033">
                  <c:v>1.66E-4</c:v>
                </c:pt>
                <c:pt idx="9034">
                  <c:v>1.66E-4</c:v>
                </c:pt>
                <c:pt idx="9035">
                  <c:v>1.66E-4</c:v>
                </c:pt>
                <c:pt idx="9036">
                  <c:v>1.66E-4</c:v>
                </c:pt>
                <c:pt idx="9037">
                  <c:v>1.66E-4</c:v>
                </c:pt>
                <c:pt idx="9038">
                  <c:v>1.66E-4</c:v>
                </c:pt>
                <c:pt idx="9039">
                  <c:v>1.66E-4</c:v>
                </c:pt>
                <c:pt idx="9040">
                  <c:v>1.66E-4</c:v>
                </c:pt>
                <c:pt idx="9041">
                  <c:v>1.66E-4</c:v>
                </c:pt>
                <c:pt idx="9042">
                  <c:v>1.66E-4</c:v>
                </c:pt>
                <c:pt idx="9043">
                  <c:v>1.66E-4</c:v>
                </c:pt>
                <c:pt idx="9044">
                  <c:v>1.66E-4</c:v>
                </c:pt>
                <c:pt idx="9045">
                  <c:v>1.66E-4</c:v>
                </c:pt>
                <c:pt idx="9046">
                  <c:v>1.66E-4</c:v>
                </c:pt>
                <c:pt idx="9047">
                  <c:v>1.66E-4</c:v>
                </c:pt>
                <c:pt idx="9048">
                  <c:v>1.66E-4</c:v>
                </c:pt>
                <c:pt idx="9049">
                  <c:v>1.66E-4</c:v>
                </c:pt>
                <c:pt idx="9050">
                  <c:v>1.6699999999999999E-4</c:v>
                </c:pt>
                <c:pt idx="9051">
                  <c:v>1.6699999999999999E-4</c:v>
                </c:pt>
                <c:pt idx="9052">
                  <c:v>1.6699999999999999E-4</c:v>
                </c:pt>
                <c:pt idx="9053">
                  <c:v>1.6699999999999999E-4</c:v>
                </c:pt>
                <c:pt idx="9054">
                  <c:v>1.6699999999999999E-4</c:v>
                </c:pt>
                <c:pt idx="9055">
                  <c:v>1.6699999999999999E-4</c:v>
                </c:pt>
                <c:pt idx="9056">
                  <c:v>1.6699999999999999E-4</c:v>
                </c:pt>
                <c:pt idx="9057">
                  <c:v>1.6699999999999999E-4</c:v>
                </c:pt>
                <c:pt idx="9058">
                  <c:v>1.6699999999999999E-4</c:v>
                </c:pt>
                <c:pt idx="9059">
                  <c:v>1.6699999999999999E-4</c:v>
                </c:pt>
                <c:pt idx="9060">
                  <c:v>1.6699999999999999E-4</c:v>
                </c:pt>
                <c:pt idx="9061">
                  <c:v>1.6699999999999999E-4</c:v>
                </c:pt>
                <c:pt idx="9062">
                  <c:v>1.6699999999999999E-4</c:v>
                </c:pt>
                <c:pt idx="9063">
                  <c:v>1.6699999999999999E-4</c:v>
                </c:pt>
                <c:pt idx="9064">
                  <c:v>1.6699999999999999E-4</c:v>
                </c:pt>
                <c:pt idx="9065">
                  <c:v>1.6699999999999999E-4</c:v>
                </c:pt>
                <c:pt idx="9066">
                  <c:v>1.6699999999999999E-4</c:v>
                </c:pt>
                <c:pt idx="9067">
                  <c:v>1.6699999999999999E-4</c:v>
                </c:pt>
                <c:pt idx="9068">
                  <c:v>1.6699999999999999E-4</c:v>
                </c:pt>
                <c:pt idx="9069">
                  <c:v>1.6699999999999999E-4</c:v>
                </c:pt>
                <c:pt idx="9070">
                  <c:v>1.6699999999999999E-4</c:v>
                </c:pt>
                <c:pt idx="9071">
                  <c:v>1.6699999999999999E-4</c:v>
                </c:pt>
                <c:pt idx="9072">
                  <c:v>1.6699999999999999E-4</c:v>
                </c:pt>
                <c:pt idx="9073">
                  <c:v>1.6699999999999999E-4</c:v>
                </c:pt>
                <c:pt idx="9074">
                  <c:v>1.6699999999999999E-4</c:v>
                </c:pt>
                <c:pt idx="9075">
                  <c:v>1.6799999999999999E-4</c:v>
                </c:pt>
                <c:pt idx="9076">
                  <c:v>1.6799999999999999E-4</c:v>
                </c:pt>
                <c:pt idx="9077">
                  <c:v>1.6799999999999999E-4</c:v>
                </c:pt>
                <c:pt idx="9078">
                  <c:v>1.6799999999999999E-4</c:v>
                </c:pt>
                <c:pt idx="9079">
                  <c:v>1.6799999999999999E-4</c:v>
                </c:pt>
                <c:pt idx="9080">
                  <c:v>1.6799999999999999E-4</c:v>
                </c:pt>
                <c:pt idx="9081">
                  <c:v>1.6799999999999999E-4</c:v>
                </c:pt>
                <c:pt idx="9082">
                  <c:v>1.6799999999999999E-4</c:v>
                </c:pt>
                <c:pt idx="9083">
                  <c:v>1.6799999999999999E-4</c:v>
                </c:pt>
                <c:pt idx="9084">
                  <c:v>1.6799999999999999E-4</c:v>
                </c:pt>
                <c:pt idx="9085">
                  <c:v>1.6799999999999999E-4</c:v>
                </c:pt>
                <c:pt idx="9086">
                  <c:v>1.6799999999999999E-4</c:v>
                </c:pt>
                <c:pt idx="9087">
                  <c:v>1.6799999999999999E-4</c:v>
                </c:pt>
                <c:pt idx="9088">
                  <c:v>1.6799999999999999E-4</c:v>
                </c:pt>
                <c:pt idx="9089">
                  <c:v>1.6799999999999999E-4</c:v>
                </c:pt>
                <c:pt idx="9090">
                  <c:v>1.6799999999999999E-4</c:v>
                </c:pt>
                <c:pt idx="9091">
                  <c:v>1.6799999999999999E-4</c:v>
                </c:pt>
                <c:pt idx="9092">
                  <c:v>1.6799999999999999E-4</c:v>
                </c:pt>
                <c:pt idx="9093">
                  <c:v>1.6799999999999999E-4</c:v>
                </c:pt>
                <c:pt idx="9094">
                  <c:v>1.6799999999999999E-4</c:v>
                </c:pt>
                <c:pt idx="9095">
                  <c:v>1.6799999999999999E-4</c:v>
                </c:pt>
                <c:pt idx="9096">
                  <c:v>1.6799999999999999E-4</c:v>
                </c:pt>
                <c:pt idx="9097">
                  <c:v>1.6799999999999999E-4</c:v>
                </c:pt>
                <c:pt idx="9098">
                  <c:v>1.6799999999999999E-4</c:v>
                </c:pt>
                <c:pt idx="9099">
                  <c:v>1.6799999999999999E-4</c:v>
                </c:pt>
                <c:pt idx="9100">
                  <c:v>1.6899999999999999E-4</c:v>
                </c:pt>
                <c:pt idx="9101">
                  <c:v>1.6899999999999999E-4</c:v>
                </c:pt>
                <c:pt idx="9102">
                  <c:v>1.6899999999999999E-4</c:v>
                </c:pt>
                <c:pt idx="9103">
                  <c:v>1.6899999999999999E-4</c:v>
                </c:pt>
                <c:pt idx="9104">
                  <c:v>1.6899999999999999E-4</c:v>
                </c:pt>
                <c:pt idx="9105">
                  <c:v>1.6899999999999999E-4</c:v>
                </c:pt>
                <c:pt idx="9106">
                  <c:v>1.6899999999999999E-4</c:v>
                </c:pt>
                <c:pt idx="9107">
                  <c:v>1.6899999999999999E-4</c:v>
                </c:pt>
                <c:pt idx="9108">
                  <c:v>1.6899999999999999E-4</c:v>
                </c:pt>
                <c:pt idx="9109">
                  <c:v>1.6899999999999999E-4</c:v>
                </c:pt>
                <c:pt idx="9110">
                  <c:v>1.6899999999999999E-4</c:v>
                </c:pt>
                <c:pt idx="9111">
                  <c:v>1.6899999999999999E-4</c:v>
                </c:pt>
                <c:pt idx="9112">
                  <c:v>1.6899999999999999E-4</c:v>
                </c:pt>
                <c:pt idx="9113">
                  <c:v>1.6899999999999999E-4</c:v>
                </c:pt>
                <c:pt idx="9114">
                  <c:v>1.6899999999999999E-4</c:v>
                </c:pt>
                <c:pt idx="9115">
                  <c:v>1.6899999999999999E-4</c:v>
                </c:pt>
                <c:pt idx="9116">
                  <c:v>1.6899999999999999E-4</c:v>
                </c:pt>
                <c:pt idx="9117">
                  <c:v>1.6899999999999999E-4</c:v>
                </c:pt>
                <c:pt idx="9118">
                  <c:v>1.6899999999999999E-4</c:v>
                </c:pt>
                <c:pt idx="9119">
                  <c:v>1.6899999999999999E-4</c:v>
                </c:pt>
                <c:pt idx="9120">
                  <c:v>1.6899999999999999E-4</c:v>
                </c:pt>
                <c:pt idx="9121">
                  <c:v>1.6899999999999999E-4</c:v>
                </c:pt>
                <c:pt idx="9122">
                  <c:v>1.6899999999999999E-4</c:v>
                </c:pt>
                <c:pt idx="9123">
                  <c:v>1.6899999999999999E-4</c:v>
                </c:pt>
                <c:pt idx="9124">
                  <c:v>1.6899999999999999E-4</c:v>
                </c:pt>
                <c:pt idx="9125">
                  <c:v>1.7000000000000001E-4</c:v>
                </c:pt>
                <c:pt idx="9126">
                  <c:v>1.7000000000000001E-4</c:v>
                </c:pt>
                <c:pt idx="9127">
                  <c:v>1.7000000000000001E-4</c:v>
                </c:pt>
                <c:pt idx="9128">
                  <c:v>1.7000000000000001E-4</c:v>
                </c:pt>
                <c:pt idx="9129">
                  <c:v>1.7000000000000001E-4</c:v>
                </c:pt>
                <c:pt idx="9130">
                  <c:v>1.7000000000000001E-4</c:v>
                </c:pt>
                <c:pt idx="9131">
                  <c:v>1.7000000000000001E-4</c:v>
                </c:pt>
                <c:pt idx="9132">
                  <c:v>1.7000000000000001E-4</c:v>
                </c:pt>
                <c:pt idx="9133">
                  <c:v>1.7000000000000001E-4</c:v>
                </c:pt>
                <c:pt idx="9134">
                  <c:v>1.7000000000000001E-4</c:v>
                </c:pt>
                <c:pt idx="9135">
                  <c:v>1.7000000000000001E-4</c:v>
                </c:pt>
                <c:pt idx="9136">
                  <c:v>1.7000000000000001E-4</c:v>
                </c:pt>
                <c:pt idx="9137">
                  <c:v>1.7000000000000001E-4</c:v>
                </c:pt>
                <c:pt idx="9138">
                  <c:v>1.7000000000000001E-4</c:v>
                </c:pt>
                <c:pt idx="9139">
                  <c:v>1.7000000000000001E-4</c:v>
                </c:pt>
                <c:pt idx="9140">
                  <c:v>1.7000000000000001E-4</c:v>
                </c:pt>
                <c:pt idx="9141">
                  <c:v>1.7000000000000001E-4</c:v>
                </c:pt>
                <c:pt idx="9142">
                  <c:v>1.7000000000000001E-4</c:v>
                </c:pt>
                <c:pt idx="9143">
                  <c:v>1.7000000000000001E-4</c:v>
                </c:pt>
                <c:pt idx="9144">
                  <c:v>1.7000000000000001E-4</c:v>
                </c:pt>
                <c:pt idx="9145">
                  <c:v>1.7000000000000001E-4</c:v>
                </c:pt>
                <c:pt idx="9146">
                  <c:v>1.7000000000000001E-4</c:v>
                </c:pt>
                <c:pt idx="9147">
                  <c:v>1.7000000000000001E-4</c:v>
                </c:pt>
                <c:pt idx="9148">
                  <c:v>1.7000000000000001E-4</c:v>
                </c:pt>
                <c:pt idx="9149">
                  <c:v>1.7000000000000001E-4</c:v>
                </c:pt>
                <c:pt idx="9150">
                  <c:v>1.7100000000000001E-4</c:v>
                </c:pt>
                <c:pt idx="9151">
                  <c:v>1.7100000000000001E-4</c:v>
                </c:pt>
                <c:pt idx="9152">
                  <c:v>1.7100000000000001E-4</c:v>
                </c:pt>
                <c:pt idx="9153">
                  <c:v>1.7100000000000001E-4</c:v>
                </c:pt>
                <c:pt idx="9154">
                  <c:v>1.7100000000000001E-4</c:v>
                </c:pt>
                <c:pt idx="9155">
                  <c:v>1.7100000000000001E-4</c:v>
                </c:pt>
                <c:pt idx="9156">
                  <c:v>1.7100000000000001E-4</c:v>
                </c:pt>
                <c:pt idx="9157">
                  <c:v>1.7100000000000001E-4</c:v>
                </c:pt>
                <c:pt idx="9158">
                  <c:v>1.7100000000000001E-4</c:v>
                </c:pt>
                <c:pt idx="9159">
                  <c:v>1.7100000000000001E-4</c:v>
                </c:pt>
                <c:pt idx="9160">
                  <c:v>1.7100000000000001E-4</c:v>
                </c:pt>
                <c:pt idx="9161">
                  <c:v>1.7100000000000001E-4</c:v>
                </c:pt>
                <c:pt idx="9162">
                  <c:v>1.7100000000000001E-4</c:v>
                </c:pt>
                <c:pt idx="9163">
                  <c:v>1.7100000000000001E-4</c:v>
                </c:pt>
                <c:pt idx="9164">
                  <c:v>1.7100000000000001E-4</c:v>
                </c:pt>
                <c:pt idx="9165">
                  <c:v>1.7100000000000001E-4</c:v>
                </c:pt>
                <c:pt idx="9166">
                  <c:v>1.7100000000000001E-4</c:v>
                </c:pt>
                <c:pt idx="9167">
                  <c:v>1.7100000000000001E-4</c:v>
                </c:pt>
                <c:pt idx="9168">
                  <c:v>1.7100000000000001E-4</c:v>
                </c:pt>
                <c:pt idx="9169">
                  <c:v>1.7100000000000001E-4</c:v>
                </c:pt>
                <c:pt idx="9170">
                  <c:v>1.7100000000000001E-4</c:v>
                </c:pt>
                <c:pt idx="9171">
                  <c:v>1.7100000000000001E-4</c:v>
                </c:pt>
                <c:pt idx="9172">
                  <c:v>1.7100000000000001E-4</c:v>
                </c:pt>
                <c:pt idx="9173">
                  <c:v>1.7100000000000001E-4</c:v>
                </c:pt>
                <c:pt idx="9174">
                  <c:v>1.7100000000000001E-4</c:v>
                </c:pt>
                <c:pt idx="9175">
                  <c:v>1.7200000000000001E-4</c:v>
                </c:pt>
                <c:pt idx="9176">
                  <c:v>1.7200000000000001E-4</c:v>
                </c:pt>
                <c:pt idx="9177">
                  <c:v>1.7200000000000001E-4</c:v>
                </c:pt>
                <c:pt idx="9178">
                  <c:v>1.7200000000000001E-4</c:v>
                </c:pt>
                <c:pt idx="9179">
                  <c:v>1.7200000000000001E-4</c:v>
                </c:pt>
                <c:pt idx="9180">
                  <c:v>1.7200000000000001E-4</c:v>
                </c:pt>
                <c:pt idx="9181">
                  <c:v>1.7200000000000001E-4</c:v>
                </c:pt>
                <c:pt idx="9182">
                  <c:v>1.7200000000000001E-4</c:v>
                </c:pt>
                <c:pt idx="9183">
                  <c:v>1.7200000000000001E-4</c:v>
                </c:pt>
                <c:pt idx="9184">
                  <c:v>1.7200000000000001E-4</c:v>
                </c:pt>
                <c:pt idx="9185">
                  <c:v>1.7200000000000001E-4</c:v>
                </c:pt>
                <c:pt idx="9186">
                  <c:v>1.7200000000000001E-4</c:v>
                </c:pt>
                <c:pt idx="9187">
                  <c:v>1.7200000000000001E-4</c:v>
                </c:pt>
                <c:pt idx="9188">
                  <c:v>1.7200000000000001E-4</c:v>
                </c:pt>
                <c:pt idx="9189">
                  <c:v>1.7200000000000001E-4</c:v>
                </c:pt>
                <c:pt idx="9190">
                  <c:v>1.7200000000000001E-4</c:v>
                </c:pt>
                <c:pt idx="9191">
                  <c:v>1.7200000000000001E-4</c:v>
                </c:pt>
                <c:pt idx="9192">
                  <c:v>1.7200000000000001E-4</c:v>
                </c:pt>
                <c:pt idx="9193">
                  <c:v>1.7200000000000001E-4</c:v>
                </c:pt>
                <c:pt idx="9194">
                  <c:v>1.7200000000000001E-4</c:v>
                </c:pt>
                <c:pt idx="9195">
                  <c:v>1.7200000000000001E-4</c:v>
                </c:pt>
                <c:pt idx="9196">
                  <c:v>1.7200000000000001E-4</c:v>
                </c:pt>
                <c:pt idx="9197">
                  <c:v>1.7200000000000001E-4</c:v>
                </c:pt>
                <c:pt idx="9198">
                  <c:v>1.7200000000000001E-4</c:v>
                </c:pt>
                <c:pt idx="9199">
                  <c:v>1.7200000000000001E-4</c:v>
                </c:pt>
                <c:pt idx="9200">
                  <c:v>1.73E-4</c:v>
                </c:pt>
                <c:pt idx="9201">
                  <c:v>1.73E-4</c:v>
                </c:pt>
                <c:pt idx="9202">
                  <c:v>1.73E-4</c:v>
                </c:pt>
                <c:pt idx="9203">
                  <c:v>1.73E-4</c:v>
                </c:pt>
                <c:pt idx="9204">
                  <c:v>1.73E-4</c:v>
                </c:pt>
                <c:pt idx="9205">
                  <c:v>1.73E-4</c:v>
                </c:pt>
                <c:pt idx="9206">
                  <c:v>1.73E-4</c:v>
                </c:pt>
                <c:pt idx="9207">
                  <c:v>1.73E-4</c:v>
                </c:pt>
                <c:pt idx="9208">
                  <c:v>1.73E-4</c:v>
                </c:pt>
                <c:pt idx="9209">
                  <c:v>1.73E-4</c:v>
                </c:pt>
                <c:pt idx="9210">
                  <c:v>1.73E-4</c:v>
                </c:pt>
                <c:pt idx="9211">
                  <c:v>1.73E-4</c:v>
                </c:pt>
                <c:pt idx="9212">
                  <c:v>1.73E-4</c:v>
                </c:pt>
                <c:pt idx="9213">
                  <c:v>1.73E-4</c:v>
                </c:pt>
                <c:pt idx="9214">
                  <c:v>1.73E-4</c:v>
                </c:pt>
                <c:pt idx="9215">
                  <c:v>1.73E-4</c:v>
                </c:pt>
                <c:pt idx="9216">
                  <c:v>1.73E-4</c:v>
                </c:pt>
                <c:pt idx="9217">
                  <c:v>1.73E-4</c:v>
                </c:pt>
                <c:pt idx="9218">
                  <c:v>1.73E-4</c:v>
                </c:pt>
                <c:pt idx="9219">
                  <c:v>1.73E-4</c:v>
                </c:pt>
                <c:pt idx="9220">
                  <c:v>1.73E-4</c:v>
                </c:pt>
                <c:pt idx="9221">
                  <c:v>1.73E-4</c:v>
                </c:pt>
                <c:pt idx="9222">
                  <c:v>1.73E-4</c:v>
                </c:pt>
                <c:pt idx="9223">
                  <c:v>1.73E-4</c:v>
                </c:pt>
                <c:pt idx="9224">
                  <c:v>1.73E-4</c:v>
                </c:pt>
                <c:pt idx="9225">
                  <c:v>1.74E-4</c:v>
                </c:pt>
                <c:pt idx="9226">
                  <c:v>1.74E-4</c:v>
                </c:pt>
                <c:pt idx="9227">
                  <c:v>1.74E-4</c:v>
                </c:pt>
                <c:pt idx="9228">
                  <c:v>1.74E-4</c:v>
                </c:pt>
                <c:pt idx="9229">
                  <c:v>1.74E-4</c:v>
                </c:pt>
                <c:pt idx="9230">
                  <c:v>1.74E-4</c:v>
                </c:pt>
                <c:pt idx="9231">
                  <c:v>1.74E-4</c:v>
                </c:pt>
                <c:pt idx="9232">
                  <c:v>1.74E-4</c:v>
                </c:pt>
                <c:pt idx="9233">
                  <c:v>1.74E-4</c:v>
                </c:pt>
                <c:pt idx="9234">
                  <c:v>1.74E-4</c:v>
                </c:pt>
                <c:pt idx="9235">
                  <c:v>1.74E-4</c:v>
                </c:pt>
                <c:pt idx="9236">
                  <c:v>1.74E-4</c:v>
                </c:pt>
                <c:pt idx="9237">
                  <c:v>1.74E-4</c:v>
                </c:pt>
                <c:pt idx="9238">
                  <c:v>1.74E-4</c:v>
                </c:pt>
                <c:pt idx="9239">
                  <c:v>1.74E-4</c:v>
                </c:pt>
                <c:pt idx="9240">
                  <c:v>1.74E-4</c:v>
                </c:pt>
                <c:pt idx="9241">
                  <c:v>1.74E-4</c:v>
                </c:pt>
                <c:pt idx="9242">
                  <c:v>1.74E-4</c:v>
                </c:pt>
                <c:pt idx="9243">
                  <c:v>1.74E-4</c:v>
                </c:pt>
                <c:pt idx="9244">
                  <c:v>1.74E-4</c:v>
                </c:pt>
                <c:pt idx="9245">
                  <c:v>1.74E-4</c:v>
                </c:pt>
                <c:pt idx="9246">
                  <c:v>1.74E-4</c:v>
                </c:pt>
                <c:pt idx="9247">
                  <c:v>1.74E-4</c:v>
                </c:pt>
                <c:pt idx="9248">
                  <c:v>1.74E-4</c:v>
                </c:pt>
                <c:pt idx="9249">
                  <c:v>1.74E-4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9.9999999999999995E-7</c:v>
                </c:pt>
                <c:pt idx="9301">
                  <c:v>9.9999999999999995E-7</c:v>
                </c:pt>
                <c:pt idx="9302">
                  <c:v>9.9999999999999995E-7</c:v>
                </c:pt>
                <c:pt idx="9303">
                  <c:v>9.9999999999999995E-7</c:v>
                </c:pt>
                <c:pt idx="9304">
                  <c:v>9.9999999999999995E-7</c:v>
                </c:pt>
                <c:pt idx="9305">
                  <c:v>9.9999999999999995E-7</c:v>
                </c:pt>
                <c:pt idx="9306">
                  <c:v>9.9999999999999995E-7</c:v>
                </c:pt>
                <c:pt idx="9307">
                  <c:v>9.9999999999999995E-7</c:v>
                </c:pt>
                <c:pt idx="9308">
                  <c:v>9.9999999999999995E-7</c:v>
                </c:pt>
                <c:pt idx="9309">
                  <c:v>9.9999999999999995E-7</c:v>
                </c:pt>
                <c:pt idx="9310">
                  <c:v>9.9999999999999995E-7</c:v>
                </c:pt>
                <c:pt idx="9311">
                  <c:v>9.9999999999999995E-7</c:v>
                </c:pt>
                <c:pt idx="9312">
                  <c:v>9.9999999999999995E-7</c:v>
                </c:pt>
                <c:pt idx="9313">
                  <c:v>9.9999999999999995E-7</c:v>
                </c:pt>
                <c:pt idx="9314">
                  <c:v>9.9999999999999995E-7</c:v>
                </c:pt>
                <c:pt idx="9315">
                  <c:v>9.9999999999999995E-7</c:v>
                </c:pt>
                <c:pt idx="9316">
                  <c:v>9.9999999999999995E-7</c:v>
                </c:pt>
                <c:pt idx="9317">
                  <c:v>9.9999999999999995E-7</c:v>
                </c:pt>
                <c:pt idx="9318">
                  <c:v>9.9999999999999995E-7</c:v>
                </c:pt>
                <c:pt idx="9319">
                  <c:v>9.9999999999999995E-7</c:v>
                </c:pt>
                <c:pt idx="9320">
                  <c:v>9.9999999999999995E-7</c:v>
                </c:pt>
                <c:pt idx="9321">
                  <c:v>9.9999999999999995E-7</c:v>
                </c:pt>
                <c:pt idx="9322">
                  <c:v>9.9999999999999995E-7</c:v>
                </c:pt>
                <c:pt idx="9323">
                  <c:v>9.9999999999999995E-7</c:v>
                </c:pt>
                <c:pt idx="9324">
                  <c:v>9.9999999999999995E-7</c:v>
                </c:pt>
                <c:pt idx="9325">
                  <c:v>1.9999999999999999E-6</c:v>
                </c:pt>
                <c:pt idx="9326">
                  <c:v>1.9999999999999999E-6</c:v>
                </c:pt>
                <c:pt idx="9327">
                  <c:v>1.9999999999999999E-6</c:v>
                </c:pt>
                <c:pt idx="9328">
                  <c:v>1.9999999999999999E-6</c:v>
                </c:pt>
                <c:pt idx="9329">
                  <c:v>1.9999999999999999E-6</c:v>
                </c:pt>
                <c:pt idx="9330">
                  <c:v>1.9999999999999999E-6</c:v>
                </c:pt>
                <c:pt idx="9331">
                  <c:v>1.9999999999999999E-6</c:v>
                </c:pt>
                <c:pt idx="9332">
                  <c:v>1.9999999999999999E-6</c:v>
                </c:pt>
                <c:pt idx="9333">
                  <c:v>1.9999999999999999E-6</c:v>
                </c:pt>
                <c:pt idx="9334">
                  <c:v>1.9999999999999999E-6</c:v>
                </c:pt>
                <c:pt idx="9335">
                  <c:v>1.9999999999999999E-6</c:v>
                </c:pt>
                <c:pt idx="9336">
                  <c:v>1.9999999999999999E-6</c:v>
                </c:pt>
                <c:pt idx="9337">
                  <c:v>1.9999999999999999E-6</c:v>
                </c:pt>
                <c:pt idx="9338">
                  <c:v>1.9999999999999999E-6</c:v>
                </c:pt>
                <c:pt idx="9339">
                  <c:v>1.9999999999999999E-6</c:v>
                </c:pt>
                <c:pt idx="9340">
                  <c:v>1.9999999999999999E-6</c:v>
                </c:pt>
                <c:pt idx="9341">
                  <c:v>1.9999999999999999E-6</c:v>
                </c:pt>
                <c:pt idx="9342">
                  <c:v>1.9999999999999999E-6</c:v>
                </c:pt>
                <c:pt idx="9343">
                  <c:v>1.9999999999999999E-6</c:v>
                </c:pt>
                <c:pt idx="9344">
                  <c:v>1.9999999999999999E-6</c:v>
                </c:pt>
                <c:pt idx="9345">
                  <c:v>1.9999999999999999E-6</c:v>
                </c:pt>
                <c:pt idx="9346">
                  <c:v>1.9999999999999999E-6</c:v>
                </c:pt>
                <c:pt idx="9347">
                  <c:v>1.9999999999999999E-6</c:v>
                </c:pt>
                <c:pt idx="9348">
                  <c:v>1.9999999999999999E-6</c:v>
                </c:pt>
                <c:pt idx="9349">
                  <c:v>1.9999999999999999E-6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9.9999999999999995E-7</c:v>
                </c:pt>
                <c:pt idx="9376">
                  <c:v>9.9999999999999995E-7</c:v>
                </c:pt>
                <c:pt idx="9377">
                  <c:v>9.9999999999999995E-7</c:v>
                </c:pt>
                <c:pt idx="9378">
                  <c:v>9.9999999999999995E-7</c:v>
                </c:pt>
                <c:pt idx="9379">
                  <c:v>9.9999999999999995E-7</c:v>
                </c:pt>
                <c:pt idx="9380">
                  <c:v>9.9999999999999995E-7</c:v>
                </c:pt>
                <c:pt idx="9381">
                  <c:v>9.9999999999999995E-7</c:v>
                </c:pt>
                <c:pt idx="9382">
                  <c:v>9.9999999999999995E-7</c:v>
                </c:pt>
                <c:pt idx="9383">
                  <c:v>9.9999999999999995E-7</c:v>
                </c:pt>
                <c:pt idx="9384">
                  <c:v>9.9999999999999995E-7</c:v>
                </c:pt>
                <c:pt idx="9385">
                  <c:v>9.9999999999999995E-7</c:v>
                </c:pt>
                <c:pt idx="9386">
                  <c:v>9.9999999999999995E-7</c:v>
                </c:pt>
                <c:pt idx="9387">
                  <c:v>9.9999999999999995E-7</c:v>
                </c:pt>
                <c:pt idx="9388">
                  <c:v>9.9999999999999995E-7</c:v>
                </c:pt>
                <c:pt idx="9389">
                  <c:v>9.9999999999999995E-7</c:v>
                </c:pt>
                <c:pt idx="9390">
                  <c:v>9.9999999999999995E-7</c:v>
                </c:pt>
                <c:pt idx="9391">
                  <c:v>9.9999999999999995E-7</c:v>
                </c:pt>
                <c:pt idx="9392">
                  <c:v>9.9999999999999995E-7</c:v>
                </c:pt>
                <c:pt idx="9393">
                  <c:v>9.9999999999999995E-7</c:v>
                </c:pt>
                <c:pt idx="9394">
                  <c:v>9.9999999999999995E-7</c:v>
                </c:pt>
                <c:pt idx="9395">
                  <c:v>9.9999999999999995E-7</c:v>
                </c:pt>
                <c:pt idx="9396">
                  <c:v>9.9999999999999995E-7</c:v>
                </c:pt>
                <c:pt idx="9397">
                  <c:v>9.9999999999999995E-7</c:v>
                </c:pt>
                <c:pt idx="9398">
                  <c:v>9.9999999999999995E-7</c:v>
                </c:pt>
                <c:pt idx="9399">
                  <c:v>9.9999999999999995E-7</c:v>
                </c:pt>
                <c:pt idx="9400">
                  <c:v>1.9999999999999999E-6</c:v>
                </c:pt>
                <c:pt idx="9401">
                  <c:v>1.9999999999999999E-6</c:v>
                </c:pt>
                <c:pt idx="9402">
                  <c:v>1.9999999999999999E-6</c:v>
                </c:pt>
                <c:pt idx="9403">
                  <c:v>1.9999999999999999E-6</c:v>
                </c:pt>
                <c:pt idx="9404">
                  <c:v>1.9999999999999999E-6</c:v>
                </c:pt>
                <c:pt idx="9405">
                  <c:v>1.9999999999999999E-6</c:v>
                </c:pt>
                <c:pt idx="9406">
                  <c:v>1.9999999999999999E-6</c:v>
                </c:pt>
                <c:pt idx="9407">
                  <c:v>1.9999999999999999E-6</c:v>
                </c:pt>
                <c:pt idx="9408">
                  <c:v>1.9999999999999999E-6</c:v>
                </c:pt>
                <c:pt idx="9409">
                  <c:v>1.9999999999999999E-6</c:v>
                </c:pt>
                <c:pt idx="9410">
                  <c:v>1.9999999999999999E-6</c:v>
                </c:pt>
                <c:pt idx="9411">
                  <c:v>1.9999999999999999E-6</c:v>
                </c:pt>
                <c:pt idx="9412">
                  <c:v>1.9999999999999999E-6</c:v>
                </c:pt>
                <c:pt idx="9413">
                  <c:v>1.9999999999999999E-6</c:v>
                </c:pt>
                <c:pt idx="9414">
                  <c:v>1.9999999999999999E-6</c:v>
                </c:pt>
                <c:pt idx="9415">
                  <c:v>1.9999999999999999E-6</c:v>
                </c:pt>
                <c:pt idx="9416">
                  <c:v>1.9999999999999999E-6</c:v>
                </c:pt>
                <c:pt idx="9417">
                  <c:v>1.9999999999999999E-6</c:v>
                </c:pt>
                <c:pt idx="9418">
                  <c:v>1.9999999999999999E-6</c:v>
                </c:pt>
                <c:pt idx="9419">
                  <c:v>1.9999999999999999E-6</c:v>
                </c:pt>
                <c:pt idx="9420">
                  <c:v>1.9999999999999999E-6</c:v>
                </c:pt>
                <c:pt idx="9421">
                  <c:v>1.9999999999999999E-6</c:v>
                </c:pt>
                <c:pt idx="9422">
                  <c:v>1.9999999999999999E-6</c:v>
                </c:pt>
                <c:pt idx="9423">
                  <c:v>1.9999999999999999E-6</c:v>
                </c:pt>
                <c:pt idx="9424">
                  <c:v>1.9999999999999999E-6</c:v>
                </c:pt>
                <c:pt idx="9425">
                  <c:v>3.0000000000000001E-6</c:v>
                </c:pt>
                <c:pt idx="9426">
                  <c:v>3.0000000000000001E-6</c:v>
                </c:pt>
                <c:pt idx="9427">
                  <c:v>3.0000000000000001E-6</c:v>
                </c:pt>
                <c:pt idx="9428">
                  <c:v>3.0000000000000001E-6</c:v>
                </c:pt>
                <c:pt idx="9429">
                  <c:v>3.0000000000000001E-6</c:v>
                </c:pt>
                <c:pt idx="9430">
                  <c:v>3.0000000000000001E-6</c:v>
                </c:pt>
                <c:pt idx="9431">
                  <c:v>3.0000000000000001E-6</c:v>
                </c:pt>
                <c:pt idx="9432">
                  <c:v>3.0000000000000001E-6</c:v>
                </c:pt>
                <c:pt idx="9433">
                  <c:v>3.0000000000000001E-6</c:v>
                </c:pt>
                <c:pt idx="9434">
                  <c:v>3.0000000000000001E-6</c:v>
                </c:pt>
                <c:pt idx="9435">
                  <c:v>3.0000000000000001E-6</c:v>
                </c:pt>
                <c:pt idx="9436">
                  <c:v>3.0000000000000001E-6</c:v>
                </c:pt>
                <c:pt idx="9437">
                  <c:v>3.0000000000000001E-6</c:v>
                </c:pt>
                <c:pt idx="9438">
                  <c:v>3.0000000000000001E-6</c:v>
                </c:pt>
                <c:pt idx="9439">
                  <c:v>3.0000000000000001E-6</c:v>
                </c:pt>
                <c:pt idx="9440">
                  <c:v>3.0000000000000001E-6</c:v>
                </c:pt>
                <c:pt idx="9441">
                  <c:v>3.0000000000000001E-6</c:v>
                </c:pt>
                <c:pt idx="9442">
                  <c:v>3.0000000000000001E-6</c:v>
                </c:pt>
                <c:pt idx="9443">
                  <c:v>3.0000000000000001E-6</c:v>
                </c:pt>
                <c:pt idx="9444">
                  <c:v>3.0000000000000001E-6</c:v>
                </c:pt>
                <c:pt idx="9445">
                  <c:v>3.0000000000000001E-6</c:v>
                </c:pt>
                <c:pt idx="9446">
                  <c:v>3.0000000000000001E-6</c:v>
                </c:pt>
                <c:pt idx="9447">
                  <c:v>3.0000000000000001E-6</c:v>
                </c:pt>
                <c:pt idx="9448">
                  <c:v>3.0000000000000001E-6</c:v>
                </c:pt>
                <c:pt idx="9449">
                  <c:v>3.0000000000000001E-6</c:v>
                </c:pt>
                <c:pt idx="9450">
                  <c:v>3.9999999999999998E-6</c:v>
                </c:pt>
                <c:pt idx="9451">
                  <c:v>3.9999999999999998E-6</c:v>
                </c:pt>
                <c:pt idx="9452">
                  <c:v>3.9999999999999998E-6</c:v>
                </c:pt>
                <c:pt idx="9453">
                  <c:v>3.9999999999999998E-6</c:v>
                </c:pt>
                <c:pt idx="9454">
                  <c:v>3.9999999999999998E-6</c:v>
                </c:pt>
                <c:pt idx="9455">
                  <c:v>3.9999999999999998E-6</c:v>
                </c:pt>
                <c:pt idx="9456">
                  <c:v>3.9999999999999998E-6</c:v>
                </c:pt>
                <c:pt idx="9457">
                  <c:v>3.9999999999999998E-6</c:v>
                </c:pt>
                <c:pt idx="9458">
                  <c:v>3.9999999999999998E-6</c:v>
                </c:pt>
                <c:pt idx="9459">
                  <c:v>3.9999999999999998E-6</c:v>
                </c:pt>
                <c:pt idx="9460">
                  <c:v>3.9999999999999998E-6</c:v>
                </c:pt>
                <c:pt idx="9461">
                  <c:v>3.9999999999999998E-6</c:v>
                </c:pt>
                <c:pt idx="9462">
                  <c:v>3.9999999999999998E-6</c:v>
                </c:pt>
                <c:pt idx="9463">
                  <c:v>3.9999999999999998E-6</c:v>
                </c:pt>
                <c:pt idx="9464">
                  <c:v>3.9999999999999998E-6</c:v>
                </c:pt>
                <c:pt idx="9465">
                  <c:v>3.9999999999999998E-6</c:v>
                </c:pt>
                <c:pt idx="9466">
                  <c:v>3.9999999999999998E-6</c:v>
                </c:pt>
                <c:pt idx="9467">
                  <c:v>3.9999999999999998E-6</c:v>
                </c:pt>
                <c:pt idx="9468">
                  <c:v>3.9999999999999998E-6</c:v>
                </c:pt>
                <c:pt idx="9469">
                  <c:v>3.9999999999999998E-6</c:v>
                </c:pt>
                <c:pt idx="9470">
                  <c:v>3.9999999999999998E-6</c:v>
                </c:pt>
                <c:pt idx="9471">
                  <c:v>3.9999999999999998E-6</c:v>
                </c:pt>
                <c:pt idx="9472">
                  <c:v>3.9999999999999998E-6</c:v>
                </c:pt>
                <c:pt idx="9473">
                  <c:v>3.9999999999999998E-6</c:v>
                </c:pt>
                <c:pt idx="9474">
                  <c:v>3.9999999999999998E-6</c:v>
                </c:pt>
                <c:pt idx="9475">
                  <c:v>5.0000000000000004E-6</c:v>
                </c:pt>
                <c:pt idx="9476">
                  <c:v>5.0000000000000004E-6</c:v>
                </c:pt>
                <c:pt idx="9477">
                  <c:v>5.0000000000000004E-6</c:v>
                </c:pt>
                <c:pt idx="9478">
                  <c:v>5.0000000000000004E-6</c:v>
                </c:pt>
                <c:pt idx="9479">
                  <c:v>5.0000000000000004E-6</c:v>
                </c:pt>
                <c:pt idx="9480">
                  <c:v>5.0000000000000004E-6</c:v>
                </c:pt>
                <c:pt idx="9481">
                  <c:v>5.0000000000000004E-6</c:v>
                </c:pt>
                <c:pt idx="9482">
                  <c:v>5.0000000000000004E-6</c:v>
                </c:pt>
                <c:pt idx="9483">
                  <c:v>5.0000000000000004E-6</c:v>
                </c:pt>
                <c:pt idx="9484">
                  <c:v>5.0000000000000004E-6</c:v>
                </c:pt>
                <c:pt idx="9485">
                  <c:v>5.0000000000000004E-6</c:v>
                </c:pt>
                <c:pt idx="9486">
                  <c:v>5.0000000000000004E-6</c:v>
                </c:pt>
                <c:pt idx="9487">
                  <c:v>5.0000000000000004E-6</c:v>
                </c:pt>
                <c:pt idx="9488">
                  <c:v>5.0000000000000004E-6</c:v>
                </c:pt>
                <c:pt idx="9489">
                  <c:v>5.0000000000000004E-6</c:v>
                </c:pt>
                <c:pt idx="9490">
                  <c:v>5.0000000000000004E-6</c:v>
                </c:pt>
                <c:pt idx="9491">
                  <c:v>5.0000000000000004E-6</c:v>
                </c:pt>
                <c:pt idx="9492">
                  <c:v>5.0000000000000004E-6</c:v>
                </c:pt>
                <c:pt idx="9493">
                  <c:v>5.0000000000000004E-6</c:v>
                </c:pt>
                <c:pt idx="9494">
                  <c:v>5.0000000000000004E-6</c:v>
                </c:pt>
                <c:pt idx="9495">
                  <c:v>5.0000000000000004E-6</c:v>
                </c:pt>
                <c:pt idx="9496">
                  <c:v>5.0000000000000004E-6</c:v>
                </c:pt>
                <c:pt idx="9497">
                  <c:v>5.0000000000000004E-6</c:v>
                </c:pt>
                <c:pt idx="9498">
                  <c:v>5.0000000000000004E-6</c:v>
                </c:pt>
                <c:pt idx="9499">
                  <c:v>5.0000000000000004E-6</c:v>
                </c:pt>
                <c:pt idx="9500">
                  <c:v>6.0000000000000002E-6</c:v>
                </c:pt>
                <c:pt idx="9501">
                  <c:v>6.0000000000000002E-6</c:v>
                </c:pt>
                <c:pt idx="9502">
                  <c:v>6.0000000000000002E-6</c:v>
                </c:pt>
                <c:pt idx="9503">
                  <c:v>6.0000000000000002E-6</c:v>
                </c:pt>
                <c:pt idx="9504">
                  <c:v>6.0000000000000002E-6</c:v>
                </c:pt>
                <c:pt idx="9505">
                  <c:v>6.0000000000000002E-6</c:v>
                </c:pt>
                <c:pt idx="9506">
                  <c:v>6.0000000000000002E-6</c:v>
                </c:pt>
                <c:pt idx="9507">
                  <c:v>6.0000000000000002E-6</c:v>
                </c:pt>
                <c:pt idx="9508">
                  <c:v>6.0000000000000002E-6</c:v>
                </c:pt>
                <c:pt idx="9509">
                  <c:v>6.0000000000000002E-6</c:v>
                </c:pt>
                <c:pt idx="9510">
                  <c:v>6.0000000000000002E-6</c:v>
                </c:pt>
                <c:pt idx="9511">
                  <c:v>6.0000000000000002E-6</c:v>
                </c:pt>
                <c:pt idx="9512">
                  <c:v>6.0000000000000002E-6</c:v>
                </c:pt>
                <c:pt idx="9513">
                  <c:v>6.0000000000000002E-6</c:v>
                </c:pt>
                <c:pt idx="9514">
                  <c:v>6.0000000000000002E-6</c:v>
                </c:pt>
                <c:pt idx="9515">
                  <c:v>6.0000000000000002E-6</c:v>
                </c:pt>
                <c:pt idx="9516">
                  <c:v>6.0000000000000002E-6</c:v>
                </c:pt>
                <c:pt idx="9517">
                  <c:v>6.0000000000000002E-6</c:v>
                </c:pt>
                <c:pt idx="9518">
                  <c:v>6.0000000000000002E-6</c:v>
                </c:pt>
                <c:pt idx="9519">
                  <c:v>6.0000000000000002E-6</c:v>
                </c:pt>
                <c:pt idx="9520">
                  <c:v>6.0000000000000002E-6</c:v>
                </c:pt>
                <c:pt idx="9521">
                  <c:v>6.0000000000000002E-6</c:v>
                </c:pt>
                <c:pt idx="9522">
                  <c:v>6.0000000000000002E-6</c:v>
                </c:pt>
                <c:pt idx="9523">
                  <c:v>6.0000000000000002E-6</c:v>
                </c:pt>
                <c:pt idx="9524">
                  <c:v>6.0000000000000002E-6</c:v>
                </c:pt>
                <c:pt idx="9525">
                  <c:v>6.9999999999999999E-6</c:v>
                </c:pt>
                <c:pt idx="9526">
                  <c:v>6.9999999999999999E-6</c:v>
                </c:pt>
                <c:pt idx="9527">
                  <c:v>6.9999999999999999E-6</c:v>
                </c:pt>
                <c:pt idx="9528">
                  <c:v>6.9999999999999999E-6</c:v>
                </c:pt>
                <c:pt idx="9529">
                  <c:v>6.9999999999999999E-6</c:v>
                </c:pt>
                <c:pt idx="9530">
                  <c:v>6.9999999999999999E-6</c:v>
                </c:pt>
                <c:pt idx="9531">
                  <c:v>6.9999999999999999E-6</c:v>
                </c:pt>
                <c:pt idx="9532">
                  <c:v>6.9999999999999999E-6</c:v>
                </c:pt>
                <c:pt idx="9533">
                  <c:v>6.9999999999999999E-6</c:v>
                </c:pt>
                <c:pt idx="9534">
                  <c:v>6.9999999999999999E-6</c:v>
                </c:pt>
                <c:pt idx="9535">
                  <c:v>6.9999999999999999E-6</c:v>
                </c:pt>
                <c:pt idx="9536">
                  <c:v>6.9999999999999999E-6</c:v>
                </c:pt>
                <c:pt idx="9537">
                  <c:v>6.9999999999999999E-6</c:v>
                </c:pt>
                <c:pt idx="9538">
                  <c:v>6.9999999999999999E-6</c:v>
                </c:pt>
                <c:pt idx="9539">
                  <c:v>6.9999999999999999E-6</c:v>
                </c:pt>
                <c:pt idx="9540">
                  <c:v>6.9999999999999999E-6</c:v>
                </c:pt>
                <c:pt idx="9541">
                  <c:v>6.9999999999999999E-6</c:v>
                </c:pt>
                <c:pt idx="9542">
                  <c:v>6.9999999999999999E-6</c:v>
                </c:pt>
                <c:pt idx="9543">
                  <c:v>6.9999999999999999E-6</c:v>
                </c:pt>
                <c:pt idx="9544">
                  <c:v>6.9999999999999999E-6</c:v>
                </c:pt>
                <c:pt idx="9545">
                  <c:v>6.9999999999999999E-6</c:v>
                </c:pt>
                <c:pt idx="9546">
                  <c:v>6.9999999999999999E-6</c:v>
                </c:pt>
                <c:pt idx="9547">
                  <c:v>6.9999999999999999E-6</c:v>
                </c:pt>
                <c:pt idx="9548">
                  <c:v>6.9999999999999999E-6</c:v>
                </c:pt>
                <c:pt idx="9549">
                  <c:v>6.9999999999999999E-6</c:v>
                </c:pt>
                <c:pt idx="9550">
                  <c:v>7.9999999999999996E-6</c:v>
                </c:pt>
                <c:pt idx="9551">
                  <c:v>7.9999999999999996E-6</c:v>
                </c:pt>
                <c:pt idx="9552">
                  <c:v>7.9999999999999996E-6</c:v>
                </c:pt>
                <c:pt idx="9553">
                  <c:v>7.9999999999999996E-6</c:v>
                </c:pt>
                <c:pt idx="9554">
                  <c:v>7.9999999999999996E-6</c:v>
                </c:pt>
                <c:pt idx="9555">
                  <c:v>7.9999999999999996E-6</c:v>
                </c:pt>
                <c:pt idx="9556">
                  <c:v>7.9999999999999996E-6</c:v>
                </c:pt>
                <c:pt idx="9557">
                  <c:v>7.9999999999999996E-6</c:v>
                </c:pt>
                <c:pt idx="9558">
                  <c:v>7.9999999999999996E-6</c:v>
                </c:pt>
                <c:pt idx="9559">
                  <c:v>7.9999999999999996E-6</c:v>
                </c:pt>
                <c:pt idx="9560">
                  <c:v>7.9999999999999996E-6</c:v>
                </c:pt>
                <c:pt idx="9561">
                  <c:v>7.9999999999999996E-6</c:v>
                </c:pt>
                <c:pt idx="9562">
                  <c:v>7.9999999999999996E-6</c:v>
                </c:pt>
                <c:pt idx="9563">
                  <c:v>7.9999999999999996E-6</c:v>
                </c:pt>
                <c:pt idx="9564">
                  <c:v>7.9999999999999996E-6</c:v>
                </c:pt>
                <c:pt idx="9565">
                  <c:v>7.9999999999999996E-6</c:v>
                </c:pt>
                <c:pt idx="9566">
                  <c:v>7.9999999999999996E-6</c:v>
                </c:pt>
                <c:pt idx="9567">
                  <c:v>7.9999999999999996E-6</c:v>
                </c:pt>
                <c:pt idx="9568">
                  <c:v>7.9999999999999996E-6</c:v>
                </c:pt>
                <c:pt idx="9569">
                  <c:v>7.9999999999999996E-6</c:v>
                </c:pt>
                <c:pt idx="9570">
                  <c:v>7.9999999999999996E-6</c:v>
                </c:pt>
                <c:pt idx="9571">
                  <c:v>7.9999999999999996E-6</c:v>
                </c:pt>
                <c:pt idx="9572">
                  <c:v>7.9999999999999996E-6</c:v>
                </c:pt>
                <c:pt idx="9573">
                  <c:v>7.9999999999999996E-6</c:v>
                </c:pt>
                <c:pt idx="9574">
                  <c:v>7.9999999999999996E-6</c:v>
                </c:pt>
                <c:pt idx="9575">
                  <c:v>9.0000000000000002E-6</c:v>
                </c:pt>
                <c:pt idx="9576">
                  <c:v>9.0000000000000002E-6</c:v>
                </c:pt>
                <c:pt idx="9577">
                  <c:v>9.0000000000000002E-6</c:v>
                </c:pt>
                <c:pt idx="9578">
                  <c:v>9.0000000000000002E-6</c:v>
                </c:pt>
                <c:pt idx="9579">
                  <c:v>9.0000000000000002E-6</c:v>
                </c:pt>
                <c:pt idx="9580">
                  <c:v>9.0000000000000002E-6</c:v>
                </c:pt>
                <c:pt idx="9581">
                  <c:v>9.0000000000000002E-6</c:v>
                </c:pt>
                <c:pt idx="9582">
                  <c:v>9.0000000000000002E-6</c:v>
                </c:pt>
                <c:pt idx="9583">
                  <c:v>9.0000000000000002E-6</c:v>
                </c:pt>
                <c:pt idx="9584">
                  <c:v>9.0000000000000002E-6</c:v>
                </c:pt>
                <c:pt idx="9585">
                  <c:v>9.0000000000000002E-6</c:v>
                </c:pt>
                <c:pt idx="9586">
                  <c:v>9.0000000000000002E-6</c:v>
                </c:pt>
                <c:pt idx="9587">
                  <c:v>9.0000000000000002E-6</c:v>
                </c:pt>
                <c:pt idx="9588">
                  <c:v>9.0000000000000002E-6</c:v>
                </c:pt>
                <c:pt idx="9589">
                  <c:v>9.0000000000000002E-6</c:v>
                </c:pt>
                <c:pt idx="9590">
                  <c:v>9.0000000000000002E-6</c:v>
                </c:pt>
                <c:pt idx="9591">
                  <c:v>9.0000000000000002E-6</c:v>
                </c:pt>
                <c:pt idx="9592">
                  <c:v>9.0000000000000002E-6</c:v>
                </c:pt>
                <c:pt idx="9593">
                  <c:v>9.0000000000000002E-6</c:v>
                </c:pt>
                <c:pt idx="9594">
                  <c:v>9.0000000000000002E-6</c:v>
                </c:pt>
                <c:pt idx="9595">
                  <c:v>9.0000000000000002E-6</c:v>
                </c:pt>
                <c:pt idx="9596">
                  <c:v>9.0000000000000002E-6</c:v>
                </c:pt>
                <c:pt idx="9597">
                  <c:v>9.0000000000000002E-6</c:v>
                </c:pt>
                <c:pt idx="9598">
                  <c:v>9.0000000000000002E-6</c:v>
                </c:pt>
                <c:pt idx="9599">
                  <c:v>9.0000000000000002E-6</c:v>
                </c:pt>
                <c:pt idx="9600">
                  <c:v>1.0000000000000001E-5</c:v>
                </c:pt>
                <c:pt idx="9601">
                  <c:v>1.0000000000000001E-5</c:v>
                </c:pt>
                <c:pt idx="9602">
                  <c:v>1.0000000000000001E-5</c:v>
                </c:pt>
                <c:pt idx="9603">
                  <c:v>1.0000000000000001E-5</c:v>
                </c:pt>
                <c:pt idx="9604">
                  <c:v>1.0000000000000001E-5</c:v>
                </c:pt>
                <c:pt idx="9605">
                  <c:v>1.0000000000000001E-5</c:v>
                </c:pt>
                <c:pt idx="9606">
                  <c:v>1.0000000000000001E-5</c:v>
                </c:pt>
                <c:pt idx="9607">
                  <c:v>1.0000000000000001E-5</c:v>
                </c:pt>
                <c:pt idx="9608">
                  <c:v>1.0000000000000001E-5</c:v>
                </c:pt>
                <c:pt idx="9609">
                  <c:v>1.0000000000000001E-5</c:v>
                </c:pt>
                <c:pt idx="9610">
                  <c:v>1.0000000000000001E-5</c:v>
                </c:pt>
                <c:pt idx="9611">
                  <c:v>1.0000000000000001E-5</c:v>
                </c:pt>
                <c:pt idx="9612">
                  <c:v>1.0000000000000001E-5</c:v>
                </c:pt>
                <c:pt idx="9613">
                  <c:v>1.0000000000000001E-5</c:v>
                </c:pt>
                <c:pt idx="9614">
                  <c:v>1.0000000000000001E-5</c:v>
                </c:pt>
                <c:pt idx="9615">
                  <c:v>1.0000000000000001E-5</c:v>
                </c:pt>
                <c:pt idx="9616">
                  <c:v>1.0000000000000001E-5</c:v>
                </c:pt>
                <c:pt idx="9617">
                  <c:v>1.0000000000000001E-5</c:v>
                </c:pt>
                <c:pt idx="9618">
                  <c:v>1.0000000000000001E-5</c:v>
                </c:pt>
                <c:pt idx="9619">
                  <c:v>1.0000000000000001E-5</c:v>
                </c:pt>
                <c:pt idx="9620">
                  <c:v>1.0000000000000001E-5</c:v>
                </c:pt>
                <c:pt idx="9621">
                  <c:v>1.0000000000000001E-5</c:v>
                </c:pt>
                <c:pt idx="9622">
                  <c:v>1.0000000000000001E-5</c:v>
                </c:pt>
                <c:pt idx="9623">
                  <c:v>1.0000000000000001E-5</c:v>
                </c:pt>
                <c:pt idx="9624">
                  <c:v>1.0000000000000001E-5</c:v>
                </c:pt>
                <c:pt idx="9625">
                  <c:v>1.1E-5</c:v>
                </c:pt>
                <c:pt idx="9626">
                  <c:v>1.1E-5</c:v>
                </c:pt>
                <c:pt idx="9627">
                  <c:v>1.1E-5</c:v>
                </c:pt>
                <c:pt idx="9628">
                  <c:v>1.1E-5</c:v>
                </c:pt>
                <c:pt idx="9629">
                  <c:v>1.1E-5</c:v>
                </c:pt>
                <c:pt idx="9630">
                  <c:v>1.1E-5</c:v>
                </c:pt>
                <c:pt idx="9631">
                  <c:v>1.1E-5</c:v>
                </c:pt>
                <c:pt idx="9632">
                  <c:v>1.1E-5</c:v>
                </c:pt>
                <c:pt idx="9633">
                  <c:v>1.1E-5</c:v>
                </c:pt>
                <c:pt idx="9634">
                  <c:v>1.1E-5</c:v>
                </c:pt>
                <c:pt idx="9635">
                  <c:v>1.1E-5</c:v>
                </c:pt>
                <c:pt idx="9636">
                  <c:v>1.1E-5</c:v>
                </c:pt>
                <c:pt idx="9637">
                  <c:v>1.1E-5</c:v>
                </c:pt>
                <c:pt idx="9638">
                  <c:v>1.1E-5</c:v>
                </c:pt>
                <c:pt idx="9639">
                  <c:v>1.1E-5</c:v>
                </c:pt>
                <c:pt idx="9640">
                  <c:v>1.1E-5</c:v>
                </c:pt>
                <c:pt idx="9641">
                  <c:v>1.1E-5</c:v>
                </c:pt>
                <c:pt idx="9642">
                  <c:v>1.1E-5</c:v>
                </c:pt>
                <c:pt idx="9643">
                  <c:v>1.1E-5</c:v>
                </c:pt>
                <c:pt idx="9644">
                  <c:v>1.1E-5</c:v>
                </c:pt>
                <c:pt idx="9645">
                  <c:v>1.1E-5</c:v>
                </c:pt>
                <c:pt idx="9646">
                  <c:v>1.1E-5</c:v>
                </c:pt>
                <c:pt idx="9647">
                  <c:v>1.1E-5</c:v>
                </c:pt>
                <c:pt idx="9648">
                  <c:v>1.1E-5</c:v>
                </c:pt>
                <c:pt idx="9649">
                  <c:v>1.1E-5</c:v>
                </c:pt>
                <c:pt idx="9650">
                  <c:v>1.2E-5</c:v>
                </c:pt>
                <c:pt idx="9651">
                  <c:v>1.2E-5</c:v>
                </c:pt>
                <c:pt idx="9652">
                  <c:v>1.2E-5</c:v>
                </c:pt>
                <c:pt idx="9653">
                  <c:v>1.2E-5</c:v>
                </c:pt>
                <c:pt idx="9654">
                  <c:v>1.2E-5</c:v>
                </c:pt>
                <c:pt idx="9655">
                  <c:v>1.2E-5</c:v>
                </c:pt>
                <c:pt idx="9656">
                  <c:v>1.2E-5</c:v>
                </c:pt>
                <c:pt idx="9657">
                  <c:v>1.2E-5</c:v>
                </c:pt>
                <c:pt idx="9658">
                  <c:v>1.2E-5</c:v>
                </c:pt>
                <c:pt idx="9659">
                  <c:v>1.2E-5</c:v>
                </c:pt>
                <c:pt idx="9660">
                  <c:v>1.2E-5</c:v>
                </c:pt>
                <c:pt idx="9661">
                  <c:v>1.2E-5</c:v>
                </c:pt>
                <c:pt idx="9662">
                  <c:v>1.2E-5</c:v>
                </c:pt>
                <c:pt idx="9663">
                  <c:v>1.2E-5</c:v>
                </c:pt>
                <c:pt idx="9664">
                  <c:v>1.2E-5</c:v>
                </c:pt>
                <c:pt idx="9665">
                  <c:v>1.2E-5</c:v>
                </c:pt>
                <c:pt idx="9666">
                  <c:v>1.2E-5</c:v>
                </c:pt>
                <c:pt idx="9667">
                  <c:v>1.2E-5</c:v>
                </c:pt>
                <c:pt idx="9668">
                  <c:v>1.2E-5</c:v>
                </c:pt>
                <c:pt idx="9669">
                  <c:v>1.2E-5</c:v>
                </c:pt>
                <c:pt idx="9670">
                  <c:v>1.2E-5</c:v>
                </c:pt>
                <c:pt idx="9671">
                  <c:v>1.2E-5</c:v>
                </c:pt>
                <c:pt idx="9672">
                  <c:v>1.2E-5</c:v>
                </c:pt>
                <c:pt idx="9673">
                  <c:v>1.2E-5</c:v>
                </c:pt>
                <c:pt idx="9674">
                  <c:v>1.2E-5</c:v>
                </c:pt>
                <c:pt idx="9675">
                  <c:v>1.2999999999999999E-5</c:v>
                </c:pt>
                <c:pt idx="9676">
                  <c:v>1.2999999999999999E-5</c:v>
                </c:pt>
                <c:pt idx="9677">
                  <c:v>1.2999999999999999E-5</c:v>
                </c:pt>
                <c:pt idx="9678">
                  <c:v>1.2999999999999999E-5</c:v>
                </c:pt>
                <c:pt idx="9679">
                  <c:v>1.2999999999999999E-5</c:v>
                </c:pt>
                <c:pt idx="9680">
                  <c:v>1.2999999999999999E-5</c:v>
                </c:pt>
                <c:pt idx="9681">
                  <c:v>1.2999999999999999E-5</c:v>
                </c:pt>
                <c:pt idx="9682">
                  <c:v>1.2999999999999999E-5</c:v>
                </c:pt>
                <c:pt idx="9683">
                  <c:v>1.2999999999999999E-5</c:v>
                </c:pt>
                <c:pt idx="9684">
                  <c:v>1.2999999999999999E-5</c:v>
                </c:pt>
                <c:pt idx="9685">
                  <c:v>1.2999999999999999E-5</c:v>
                </c:pt>
                <c:pt idx="9686">
                  <c:v>1.2999999999999999E-5</c:v>
                </c:pt>
                <c:pt idx="9687">
                  <c:v>1.2999999999999999E-5</c:v>
                </c:pt>
                <c:pt idx="9688">
                  <c:v>1.2999999999999999E-5</c:v>
                </c:pt>
                <c:pt idx="9689">
                  <c:v>1.2999999999999999E-5</c:v>
                </c:pt>
                <c:pt idx="9690">
                  <c:v>1.2999999999999999E-5</c:v>
                </c:pt>
                <c:pt idx="9691">
                  <c:v>1.2999999999999999E-5</c:v>
                </c:pt>
                <c:pt idx="9692">
                  <c:v>1.2999999999999999E-5</c:v>
                </c:pt>
                <c:pt idx="9693">
                  <c:v>1.2999999999999999E-5</c:v>
                </c:pt>
                <c:pt idx="9694">
                  <c:v>1.2999999999999999E-5</c:v>
                </c:pt>
                <c:pt idx="9695">
                  <c:v>1.2999999999999999E-5</c:v>
                </c:pt>
                <c:pt idx="9696">
                  <c:v>1.2999999999999999E-5</c:v>
                </c:pt>
                <c:pt idx="9697">
                  <c:v>1.2999999999999999E-5</c:v>
                </c:pt>
                <c:pt idx="9698">
                  <c:v>1.2999999999999999E-5</c:v>
                </c:pt>
                <c:pt idx="9699">
                  <c:v>1.2999999999999999E-5</c:v>
                </c:pt>
                <c:pt idx="9700">
                  <c:v>1.4E-5</c:v>
                </c:pt>
                <c:pt idx="9701">
                  <c:v>1.4E-5</c:v>
                </c:pt>
                <c:pt idx="9702">
                  <c:v>1.4E-5</c:v>
                </c:pt>
                <c:pt idx="9703">
                  <c:v>1.4E-5</c:v>
                </c:pt>
                <c:pt idx="9704">
                  <c:v>1.4E-5</c:v>
                </c:pt>
                <c:pt idx="9705">
                  <c:v>1.4E-5</c:v>
                </c:pt>
                <c:pt idx="9706">
                  <c:v>1.4E-5</c:v>
                </c:pt>
                <c:pt idx="9707">
                  <c:v>1.4E-5</c:v>
                </c:pt>
                <c:pt idx="9708">
                  <c:v>1.4E-5</c:v>
                </c:pt>
                <c:pt idx="9709">
                  <c:v>1.4E-5</c:v>
                </c:pt>
                <c:pt idx="9710">
                  <c:v>1.4E-5</c:v>
                </c:pt>
                <c:pt idx="9711">
                  <c:v>1.4E-5</c:v>
                </c:pt>
                <c:pt idx="9712">
                  <c:v>1.4E-5</c:v>
                </c:pt>
                <c:pt idx="9713">
                  <c:v>1.4E-5</c:v>
                </c:pt>
                <c:pt idx="9714">
                  <c:v>1.4E-5</c:v>
                </c:pt>
                <c:pt idx="9715">
                  <c:v>1.4E-5</c:v>
                </c:pt>
                <c:pt idx="9716">
                  <c:v>1.4E-5</c:v>
                </c:pt>
                <c:pt idx="9717">
                  <c:v>1.4E-5</c:v>
                </c:pt>
                <c:pt idx="9718">
                  <c:v>1.4E-5</c:v>
                </c:pt>
                <c:pt idx="9719">
                  <c:v>1.4E-5</c:v>
                </c:pt>
                <c:pt idx="9720">
                  <c:v>1.4E-5</c:v>
                </c:pt>
                <c:pt idx="9721">
                  <c:v>1.4E-5</c:v>
                </c:pt>
                <c:pt idx="9722">
                  <c:v>1.4E-5</c:v>
                </c:pt>
                <c:pt idx="9723">
                  <c:v>1.4E-5</c:v>
                </c:pt>
                <c:pt idx="9724">
                  <c:v>1.4E-5</c:v>
                </c:pt>
                <c:pt idx="9725">
                  <c:v>1.5E-5</c:v>
                </c:pt>
                <c:pt idx="9726">
                  <c:v>1.5E-5</c:v>
                </c:pt>
                <c:pt idx="9727">
                  <c:v>1.5E-5</c:v>
                </c:pt>
                <c:pt idx="9728">
                  <c:v>1.5E-5</c:v>
                </c:pt>
                <c:pt idx="9729">
                  <c:v>1.5E-5</c:v>
                </c:pt>
                <c:pt idx="9730">
                  <c:v>1.5E-5</c:v>
                </c:pt>
                <c:pt idx="9731">
                  <c:v>1.5E-5</c:v>
                </c:pt>
                <c:pt idx="9732">
                  <c:v>1.5E-5</c:v>
                </c:pt>
                <c:pt idx="9733">
                  <c:v>1.5E-5</c:v>
                </c:pt>
                <c:pt idx="9734">
                  <c:v>1.5E-5</c:v>
                </c:pt>
                <c:pt idx="9735">
                  <c:v>1.5E-5</c:v>
                </c:pt>
                <c:pt idx="9736">
                  <c:v>1.5E-5</c:v>
                </c:pt>
                <c:pt idx="9737">
                  <c:v>1.5E-5</c:v>
                </c:pt>
                <c:pt idx="9738">
                  <c:v>1.5E-5</c:v>
                </c:pt>
                <c:pt idx="9739">
                  <c:v>1.5E-5</c:v>
                </c:pt>
                <c:pt idx="9740">
                  <c:v>1.5E-5</c:v>
                </c:pt>
                <c:pt idx="9741">
                  <c:v>1.5E-5</c:v>
                </c:pt>
                <c:pt idx="9742">
                  <c:v>1.5E-5</c:v>
                </c:pt>
                <c:pt idx="9743">
                  <c:v>1.5E-5</c:v>
                </c:pt>
                <c:pt idx="9744">
                  <c:v>1.5E-5</c:v>
                </c:pt>
                <c:pt idx="9745">
                  <c:v>1.5E-5</c:v>
                </c:pt>
                <c:pt idx="9746">
                  <c:v>1.5E-5</c:v>
                </c:pt>
                <c:pt idx="9747">
                  <c:v>1.5E-5</c:v>
                </c:pt>
                <c:pt idx="9748">
                  <c:v>1.5E-5</c:v>
                </c:pt>
                <c:pt idx="9749">
                  <c:v>1.5E-5</c:v>
                </c:pt>
                <c:pt idx="9750">
                  <c:v>1.5999999999999999E-5</c:v>
                </c:pt>
                <c:pt idx="9751">
                  <c:v>1.5999999999999999E-5</c:v>
                </c:pt>
                <c:pt idx="9752">
                  <c:v>1.5999999999999999E-5</c:v>
                </c:pt>
                <c:pt idx="9753">
                  <c:v>1.5999999999999999E-5</c:v>
                </c:pt>
                <c:pt idx="9754">
                  <c:v>1.5999999999999999E-5</c:v>
                </c:pt>
                <c:pt idx="9755">
                  <c:v>1.5999999999999999E-5</c:v>
                </c:pt>
                <c:pt idx="9756">
                  <c:v>1.5999999999999999E-5</c:v>
                </c:pt>
                <c:pt idx="9757">
                  <c:v>1.5999999999999999E-5</c:v>
                </c:pt>
                <c:pt idx="9758">
                  <c:v>1.5999999999999999E-5</c:v>
                </c:pt>
                <c:pt idx="9759">
                  <c:v>1.5999999999999999E-5</c:v>
                </c:pt>
                <c:pt idx="9760">
                  <c:v>1.5999999999999999E-5</c:v>
                </c:pt>
                <c:pt idx="9761">
                  <c:v>1.5999999999999999E-5</c:v>
                </c:pt>
                <c:pt idx="9762">
                  <c:v>1.5999999999999999E-5</c:v>
                </c:pt>
                <c:pt idx="9763">
                  <c:v>1.5999999999999999E-5</c:v>
                </c:pt>
                <c:pt idx="9764">
                  <c:v>1.5999999999999999E-5</c:v>
                </c:pt>
                <c:pt idx="9765">
                  <c:v>1.5999999999999999E-5</c:v>
                </c:pt>
                <c:pt idx="9766">
                  <c:v>1.5999999999999999E-5</c:v>
                </c:pt>
                <c:pt idx="9767">
                  <c:v>1.5999999999999999E-5</c:v>
                </c:pt>
                <c:pt idx="9768">
                  <c:v>1.5999999999999999E-5</c:v>
                </c:pt>
                <c:pt idx="9769">
                  <c:v>1.5999999999999999E-5</c:v>
                </c:pt>
                <c:pt idx="9770">
                  <c:v>1.5999999999999999E-5</c:v>
                </c:pt>
                <c:pt idx="9771">
                  <c:v>1.5999999999999999E-5</c:v>
                </c:pt>
                <c:pt idx="9772">
                  <c:v>1.5999999999999999E-5</c:v>
                </c:pt>
                <c:pt idx="9773">
                  <c:v>1.5999999999999999E-5</c:v>
                </c:pt>
                <c:pt idx="9774">
                  <c:v>1.5999999999999999E-5</c:v>
                </c:pt>
                <c:pt idx="9775">
                  <c:v>1.7E-5</c:v>
                </c:pt>
                <c:pt idx="9776">
                  <c:v>1.7E-5</c:v>
                </c:pt>
                <c:pt idx="9777">
                  <c:v>1.7E-5</c:v>
                </c:pt>
                <c:pt idx="9778">
                  <c:v>1.7E-5</c:v>
                </c:pt>
                <c:pt idx="9779">
                  <c:v>1.7E-5</c:v>
                </c:pt>
                <c:pt idx="9780">
                  <c:v>1.7E-5</c:v>
                </c:pt>
                <c:pt idx="9781">
                  <c:v>1.7E-5</c:v>
                </c:pt>
                <c:pt idx="9782">
                  <c:v>1.7E-5</c:v>
                </c:pt>
                <c:pt idx="9783">
                  <c:v>1.7E-5</c:v>
                </c:pt>
                <c:pt idx="9784">
                  <c:v>1.7E-5</c:v>
                </c:pt>
                <c:pt idx="9785">
                  <c:v>1.7E-5</c:v>
                </c:pt>
                <c:pt idx="9786">
                  <c:v>1.7E-5</c:v>
                </c:pt>
                <c:pt idx="9787">
                  <c:v>1.7E-5</c:v>
                </c:pt>
                <c:pt idx="9788">
                  <c:v>1.7E-5</c:v>
                </c:pt>
                <c:pt idx="9789">
                  <c:v>1.7E-5</c:v>
                </c:pt>
                <c:pt idx="9790">
                  <c:v>1.7E-5</c:v>
                </c:pt>
                <c:pt idx="9791">
                  <c:v>1.7E-5</c:v>
                </c:pt>
                <c:pt idx="9792">
                  <c:v>1.7E-5</c:v>
                </c:pt>
                <c:pt idx="9793">
                  <c:v>1.7E-5</c:v>
                </c:pt>
                <c:pt idx="9794">
                  <c:v>1.7E-5</c:v>
                </c:pt>
                <c:pt idx="9795">
                  <c:v>1.7E-5</c:v>
                </c:pt>
                <c:pt idx="9796">
                  <c:v>1.7E-5</c:v>
                </c:pt>
                <c:pt idx="9797">
                  <c:v>1.7E-5</c:v>
                </c:pt>
                <c:pt idx="9798">
                  <c:v>1.7E-5</c:v>
                </c:pt>
                <c:pt idx="9799">
                  <c:v>1.7E-5</c:v>
                </c:pt>
                <c:pt idx="9800">
                  <c:v>1.8E-5</c:v>
                </c:pt>
                <c:pt idx="9801">
                  <c:v>1.8E-5</c:v>
                </c:pt>
                <c:pt idx="9802">
                  <c:v>1.8E-5</c:v>
                </c:pt>
                <c:pt idx="9803">
                  <c:v>1.8E-5</c:v>
                </c:pt>
                <c:pt idx="9804">
                  <c:v>1.8E-5</c:v>
                </c:pt>
                <c:pt idx="9805">
                  <c:v>1.8E-5</c:v>
                </c:pt>
                <c:pt idx="9806">
                  <c:v>1.8E-5</c:v>
                </c:pt>
                <c:pt idx="9807">
                  <c:v>1.8E-5</c:v>
                </c:pt>
                <c:pt idx="9808">
                  <c:v>1.8E-5</c:v>
                </c:pt>
                <c:pt idx="9809">
                  <c:v>1.8E-5</c:v>
                </c:pt>
                <c:pt idx="9810">
                  <c:v>1.8E-5</c:v>
                </c:pt>
                <c:pt idx="9811">
                  <c:v>1.8E-5</c:v>
                </c:pt>
                <c:pt idx="9812">
                  <c:v>1.8E-5</c:v>
                </c:pt>
                <c:pt idx="9813">
                  <c:v>1.8E-5</c:v>
                </c:pt>
                <c:pt idx="9814">
                  <c:v>1.8E-5</c:v>
                </c:pt>
                <c:pt idx="9815">
                  <c:v>1.8E-5</c:v>
                </c:pt>
                <c:pt idx="9816">
                  <c:v>1.8E-5</c:v>
                </c:pt>
                <c:pt idx="9817">
                  <c:v>1.8E-5</c:v>
                </c:pt>
                <c:pt idx="9818">
                  <c:v>1.8E-5</c:v>
                </c:pt>
                <c:pt idx="9819">
                  <c:v>1.8E-5</c:v>
                </c:pt>
                <c:pt idx="9820">
                  <c:v>1.8E-5</c:v>
                </c:pt>
                <c:pt idx="9821">
                  <c:v>1.8E-5</c:v>
                </c:pt>
                <c:pt idx="9822">
                  <c:v>1.8E-5</c:v>
                </c:pt>
                <c:pt idx="9823">
                  <c:v>1.8E-5</c:v>
                </c:pt>
                <c:pt idx="9824">
                  <c:v>1.8E-5</c:v>
                </c:pt>
                <c:pt idx="9825">
                  <c:v>1.9000000000000001E-5</c:v>
                </c:pt>
                <c:pt idx="9826">
                  <c:v>1.9000000000000001E-5</c:v>
                </c:pt>
                <c:pt idx="9827">
                  <c:v>1.9000000000000001E-5</c:v>
                </c:pt>
                <c:pt idx="9828">
                  <c:v>1.9000000000000001E-5</c:v>
                </c:pt>
                <c:pt idx="9829">
                  <c:v>1.9000000000000001E-5</c:v>
                </c:pt>
                <c:pt idx="9830">
                  <c:v>1.9000000000000001E-5</c:v>
                </c:pt>
                <c:pt idx="9831">
                  <c:v>1.9000000000000001E-5</c:v>
                </c:pt>
                <c:pt idx="9832">
                  <c:v>1.9000000000000001E-5</c:v>
                </c:pt>
                <c:pt idx="9833">
                  <c:v>1.9000000000000001E-5</c:v>
                </c:pt>
                <c:pt idx="9834">
                  <c:v>1.9000000000000001E-5</c:v>
                </c:pt>
                <c:pt idx="9835">
                  <c:v>1.9000000000000001E-5</c:v>
                </c:pt>
                <c:pt idx="9836">
                  <c:v>1.9000000000000001E-5</c:v>
                </c:pt>
                <c:pt idx="9837">
                  <c:v>1.9000000000000001E-5</c:v>
                </c:pt>
                <c:pt idx="9838">
                  <c:v>1.9000000000000001E-5</c:v>
                </c:pt>
                <c:pt idx="9839">
                  <c:v>1.9000000000000001E-5</c:v>
                </c:pt>
                <c:pt idx="9840">
                  <c:v>1.9000000000000001E-5</c:v>
                </c:pt>
                <c:pt idx="9841">
                  <c:v>1.9000000000000001E-5</c:v>
                </c:pt>
                <c:pt idx="9842">
                  <c:v>1.9000000000000001E-5</c:v>
                </c:pt>
                <c:pt idx="9843">
                  <c:v>1.9000000000000001E-5</c:v>
                </c:pt>
                <c:pt idx="9844">
                  <c:v>1.9000000000000001E-5</c:v>
                </c:pt>
                <c:pt idx="9845">
                  <c:v>1.9000000000000001E-5</c:v>
                </c:pt>
                <c:pt idx="9846">
                  <c:v>1.9000000000000001E-5</c:v>
                </c:pt>
                <c:pt idx="9847">
                  <c:v>1.9000000000000001E-5</c:v>
                </c:pt>
                <c:pt idx="9848">
                  <c:v>1.9000000000000001E-5</c:v>
                </c:pt>
                <c:pt idx="9849">
                  <c:v>1.9000000000000001E-5</c:v>
                </c:pt>
                <c:pt idx="9850">
                  <c:v>2.0000000000000002E-5</c:v>
                </c:pt>
                <c:pt idx="9851">
                  <c:v>2.0000000000000002E-5</c:v>
                </c:pt>
                <c:pt idx="9852">
                  <c:v>2.0000000000000002E-5</c:v>
                </c:pt>
                <c:pt idx="9853">
                  <c:v>2.0000000000000002E-5</c:v>
                </c:pt>
                <c:pt idx="9854">
                  <c:v>2.0000000000000002E-5</c:v>
                </c:pt>
                <c:pt idx="9855">
                  <c:v>2.0000000000000002E-5</c:v>
                </c:pt>
                <c:pt idx="9856">
                  <c:v>2.0000000000000002E-5</c:v>
                </c:pt>
                <c:pt idx="9857">
                  <c:v>2.0000000000000002E-5</c:v>
                </c:pt>
                <c:pt idx="9858">
                  <c:v>2.0000000000000002E-5</c:v>
                </c:pt>
                <c:pt idx="9859">
                  <c:v>2.0000000000000002E-5</c:v>
                </c:pt>
                <c:pt idx="9860">
                  <c:v>2.0000000000000002E-5</c:v>
                </c:pt>
                <c:pt idx="9861">
                  <c:v>2.0000000000000002E-5</c:v>
                </c:pt>
                <c:pt idx="9862">
                  <c:v>2.0000000000000002E-5</c:v>
                </c:pt>
                <c:pt idx="9863">
                  <c:v>2.0000000000000002E-5</c:v>
                </c:pt>
                <c:pt idx="9864">
                  <c:v>2.0000000000000002E-5</c:v>
                </c:pt>
                <c:pt idx="9865">
                  <c:v>2.0000000000000002E-5</c:v>
                </c:pt>
                <c:pt idx="9866">
                  <c:v>2.0000000000000002E-5</c:v>
                </c:pt>
                <c:pt idx="9867">
                  <c:v>2.0000000000000002E-5</c:v>
                </c:pt>
                <c:pt idx="9868">
                  <c:v>2.0000000000000002E-5</c:v>
                </c:pt>
                <c:pt idx="9869">
                  <c:v>2.0000000000000002E-5</c:v>
                </c:pt>
                <c:pt idx="9870">
                  <c:v>2.0000000000000002E-5</c:v>
                </c:pt>
                <c:pt idx="9871">
                  <c:v>2.0000000000000002E-5</c:v>
                </c:pt>
                <c:pt idx="9872">
                  <c:v>2.0000000000000002E-5</c:v>
                </c:pt>
                <c:pt idx="9873">
                  <c:v>2.0000000000000002E-5</c:v>
                </c:pt>
                <c:pt idx="9874">
                  <c:v>2.0000000000000002E-5</c:v>
                </c:pt>
                <c:pt idx="9875">
                  <c:v>2.0999999999999999E-5</c:v>
                </c:pt>
                <c:pt idx="9876">
                  <c:v>2.0999999999999999E-5</c:v>
                </c:pt>
                <c:pt idx="9877">
                  <c:v>2.0999999999999999E-5</c:v>
                </c:pt>
                <c:pt idx="9878">
                  <c:v>2.0999999999999999E-5</c:v>
                </c:pt>
                <c:pt idx="9879">
                  <c:v>2.0999999999999999E-5</c:v>
                </c:pt>
                <c:pt idx="9880">
                  <c:v>2.0999999999999999E-5</c:v>
                </c:pt>
                <c:pt idx="9881">
                  <c:v>2.0999999999999999E-5</c:v>
                </c:pt>
                <c:pt idx="9882">
                  <c:v>2.0999999999999999E-5</c:v>
                </c:pt>
                <c:pt idx="9883">
                  <c:v>2.0999999999999999E-5</c:v>
                </c:pt>
                <c:pt idx="9884">
                  <c:v>2.0999999999999999E-5</c:v>
                </c:pt>
                <c:pt idx="9885">
                  <c:v>2.0999999999999999E-5</c:v>
                </c:pt>
                <c:pt idx="9886">
                  <c:v>2.0999999999999999E-5</c:v>
                </c:pt>
                <c:pt idx="9887">
                  <c:v>2.0999999999999999E-5</c:v>
                </c:pt>
                <c:pt idx="9888">
                  <c:v>2.0999999999999999E-5</c:v>
                </c:pt>
                <c:pt idx="9889">
                  <c:v>2.0999999999999999E-5</c:v>
                </c:pt>
                <c:pt idx="9890">
                  <c:v>2.0999999999999999E-5</c:v>
                </c:pt>
                <c:pt idx="9891">
                  <c:v>2.0999999999999999E-5</c:v>
                </c:pt>
                <c:pt idx="9892">
                  <c:v>2.0999999999999999E-5</c:v>
                </c:pt>
                <c:pt idx="9893">
                  <c:v>2.0999999999999999E-5</c:v>
                </c:pt>
                <c:pt idx="9894">
                  <c:v>2.0999999999999999E-5</c:v>
                </c:pt>
                <c:pt idx="9895">
                  <c:v>2.0999999999999999E-5</c:v>
                </c:pt>
                <c:pt idx="9896">
                  <c:v>2.0999999999999999E-5</c:v>
                </c:pt>
                <c:pt idx="9897">
                  <c:v>2.0999999999999999E-5</c:v>
                </c:pt>
                <c:pt idx="9898">
                  <c:v>2.0999999999999999E-5</c:v>
                </c:pt>
                <c:pt idx="9899">
                  <c:v>2.0999999999999999E-5</c:v>
                </c:pt>
                <c:pt idx="9900">
                  <c:v>2.1999999999999999E-5</c:v>
                </c:pt>
                <c:pt idx="9901">
                  <c:v>2.1999999999999999E-5</c:v>
                </c:pt>
                <c:pt idx="9902">
                  <c:v>2.1999999999999999E-5</c:v>
                </c:pt>
                <c:pt idx="9903">
                  <c:v>2.1999999999999999E-5</c:v>
                </c:pt>
                <c:pt idx="9904">
                  <c:v>2.1999999999999999E-5</c:v>
                </c:pt>
                <c:pt idx="9905">
                  <c:v>2.1999999999999999E-5</c:v>
                </c:pt>
                <c:pt idx="9906">
                  <c:v>2.1999999999999999E-5</c:v>
                </c:pt>
                <c:pt idx="9907">
                  <c:v>2.1999999999999999E-5</c:v>
                </c:pt>
                <c:pt idx="9908">
                  <c:v>2.1999999999999999E-5</c:v>
                </c:pt>
                <c:pt idx="9909">
                  <c:v>2.1999999999999999E-5</c:v>
                </c:pt>
                <c:pt idx="9910">
                  <c:v>2.1999999999999999E-5</c:v>
                </c:pt>
                <c:pt idx="9911">
                  <c:v>2.1999999999999999E-5</c:v>
                </c:pt>
                <c:pt idx="9912">
                  <c:v>2.1999999999999999E-5</c:v>
                </c:pt>
                <c:pt idx="9913">
                  <c:v>2.1999999999999999E-5</c:v>
                </c:pt>
                <c:pt idx="9914">
                  <c:v>2.1999999999999999E-5</c:v>
                </c:pt>
                <c:pt idx="9915">
                  <c:v>2.1999999999999999E-5</c:v>
                </c:pt>
                <c:pt idx="9916">
                  <c:v>2.1999999999999999E-5</c:v>
                </c:pt>
                <c:pt idx="9917">
                  <c:v>2.1999999999999999E-5</c:v>
                </c:pt>
                <c:pt idx="9918">
                  <c:v>2.1999999999999999E-5</c:v>
                </c:pt>
                <c:pt idx="9919">
                  <c:v>2.1999999999999999E-5</c:v>
                </c:pt>
                <c:pt idx="9920">
                  <c:v>2.1999999999999999E-5</c:v>
                </c:pt>
                <c:pt idx="9921">
                  <c:v>2.1999999999999999E-5</c:v>
                </c:pt>
                <c:pt idx="9922">
                  <c:v>2.1999999999999999E-5</c:v>
                </c:pt>
                <c:pt idx="9923">
                  <c:v>2.1999999999999999E-5</c:v>
                </c:pt>
                <c:pt idx="9924">
                  <c:v>2.1999999999999999E-5</c:v>
                </c:pt>
                <c:pt idx="9925">
                  <c:v>2.3E-5</c:v>
                </c:pt>
                <c:pt idx="9926">
                  <c:v>2.3E-5</c:v>
                </c:pt>
                <c:pt idx="9927">
                  <c:v>2.3E-5</c:v>
                </c:pt>
                <c:pt idx="9928">
                  <c:v>2.3E-5</c:v>
                </c:pt>
                <c:pt idx="9929">
                  <c:v>2.3E-5</c:v>
                </c:pt>
                <c:pt idx="9930">
                  <c:v>2.3E-5</c:v>
                </c:pt>
                <c:pt idx="9931">
                  <c:v>2.3E-5</c:v>
                </c:pt>
                <c:pt idx="9932">
                  <c:v>2.3E-5</c:v>
                </c:pt>
                <c:pt idx="9933">
                  <c:v>2.3E-5</c:v>
                </c:pt>
                <c:pt idx="9934">
                  <c:v>2.3E-5</c:v>
                </c:pt>
                <c:pt idx="9935">
                  <c:v>2.3E-5</c:v>
                </c:pt>
                <c:pt idx="9936">
                  <c:v>2.3E-5</c:v>
                </c:pt>
                <c:pt idx="9937">
                  <c:v>2.3E-5</c:v>
                </c:pt>
                <c:pt idx="9938">
                  <c:v>2.3E-5</c:v>
                </c:pt>
                <c:pt idx="9939">
                  <c:v>2.3E-5</c:v>
                </c:pt>
                <c:pt idx="9940">
                  <c:v>2.3E-5</c:v>
                </c:pt>
                <c:pt idx="9941">
                  <c:v>2.3E-5</c:v>
                </c:pt>
                <c:pt idx="9942">
                  <c:v>2.3E-5</c:v>
                </c:pt>
                <c:pt idx="9943">
                  <c:v>2.3E-5</c:v>
                </c:pt>
                <c:pt idx="9944">
                  <c:v>2.3E-5</c:v>
                </c:pt>
                <c:pt idx="9945">
                  <c:v>2.3E-5</c:v>
                </c:pt>
                <c:pt idx="9946">
                  <c:v>2.3E-5</c:v>
                </c:pt>
                <c:pt idx="9947">
                  <c:v>2.3E-5</c:v>
                </c:pt>
                <c:pt idx="9948">
                  <c:v>2.3E-5</c:v>
                </c:pt>
                <c:pt idx="9949">
                  <c:v>2.3E-5</c:v>
                </c:pt>
                <c:pt idx="9950">
                  <c:v>2.4000000000000001E-5</c:v>
                </c:pt>
                <c:pt idx="9951">
                  <c:v>2.4000000000000001E-5</c:v>
                </c:pt>
                <c:pt idx="9952">
                  <c:v>2.4000000000000001E-5</c:v>
                </c:pt>
                <c:pt idx="9953">
                  <c:v>2.4000000000000001E-5</c:v>
                </c:pt>
                <c:pt idx="9954">
                  <c:v>2.4000000000000001E-5</c:v>
                </c:pt>
                <c:pt idx="9955">
                  <c:v>2.4000000000000001E-5</c:v>
                </c:pt>
                <c:pt idx="9956">
                  <c:v>2.4000000000000001E-5</c:v>
                </c:pt>
                <c:pt idx="9957">
                  <c:v>2.4000000000000001E-5</c:v>
                </c:pt>
                <c:pt idx="9958">
                  <c:v>2.4000000000000001E-5</c:v>
                </c:pt>
                <c:pt idx="9959">
                  <c:v>2.4000000000000001E-5</c:v>
                </c:pt>
                <c:pt idx="9960">
                  <c:v>2.4000000000000001E-5</c:v>
                </c:pt>
                <c:pt idx="9961">
                  <c:v>2.4000000000000001E-5</c:v>
                </c:pt>
                <c:pt idx="9962">
                  <c:v>2.4000000000000001E-5</c:v>
                </c:pt>
                <c:pt idx="9963">
                  <c:v>2.4000000000000001E-5</c:v>
                </c:pt>
                <c:pt idx="9964">
                  <c:v>2.4000000000000001E-5</c:v>
                </c:pt>
                <c:pt idx="9965">
                  <c:v>2.4000000000000001E-5</c:v>
                </c:pt>
                <c:pt idx="9966">
                  <c:v>2.4000000000000001E-5</c:v>
                </c:pt>
                <c:pt idx="9967">
                  <c:v>2.4000000000000001E-5</c:v>
                </c:pt>
                <c:pt idx="9968">
                  <c:v>2.4000000000000001E-5</c:v>
                </c:pt>
                <c:pt idx="9969">
                  <c:v>2.4000000000000001E-5</c:v>
                </c:pt>
                <c:pt idx="9970">
                  <c:v>2.4000000000000001E-5</c:v>
                </c:pt>
                <c:pt idx="9971">
                  <c:v>2.4000000000000001E-5</c:v>
                </c:pt>
                <c:pt idx="9972">
                  <c:v>2.4000000000000001E-5</c:v>
                </c:pt>
                <c:pt idx="9973">
                  <c:v>2.4000000000000001E-5</c:v>
                </c:pt>
                <c:pt idx="9974">
                  <c:v>2.4000000000000001E-5</c:v>
                </c:pt>
                <c:pt idx="9975">
                  <c:v>2.5000000000000001E-5</c:v>
                </c:pt>
                <c:pt idx="9976">
                  <c:v>2.5000000000000001E-5</c:v>
                </c:pt>
                <c:pt idx="9977">
                  <c:v>2.5000000000000001E-5</c:v>
                </c:pt>
                <c:pt idx="9978">
                  <c:v>2.5000000000000001E-5</c:v>
                </c:pt>
                <c:pt idx="9979">
                  <c:v>2.5000000000000001E-5</c:v>
                </c:pt>
                <c:pt idx="9980">
                  <c:v>2.5000000000000001E-5</c:v>
                </c:pt>
                <c:pt idx="9981">
                  <c:v>2.5000000000000001E-5</c:v>
                </c:pt>
                <c:pt idx="9982">
                  <c:v>2.5000000000000001E-5</c:v>
                </c:pt>
                <c:pt idx="9983">
                  <c:v>2.5000000000000001E-5</c:v>
                </c:pt>
                <c:pt idx="9984">
                  <c:v>2.5000000000000001E-5</c:v>
                </c:pt>
                <c:pt idx="9985">
                  <c:v>2.5000000000000001E-5</c:v>
                </c:pt>
                <c:pt idx="9986">
                  <c:v>2.5000000000000001E-5</c:v>
                </c:pt>
                <c:pt idx="9987">
                  <c:v>2.5000000000000001E-5</c:v>
                </c:pt>
                <c:pt idx="9988">
                  <c:v>2.5000000000000001E-5</c:v>
                </c:pt>
                <c:pt idx="9989">
                  <c:v>2.5000000000000001E-5</c:v>
                </c:pt>
                <c:pt idx="9990">
                  <c:v>2.5000000000000001E-5</c:v>
                </c:pt>
                <c:pt idx="9991">
                  <c:v>2.5000000000000001E-5</c:v>
                </c:pt>
                <c:pt idx="9992">
                  <c:v>2.5000000000000001E-5</c:v>
                </c:pt>
                <c:pt idx="9993">
                  <c:v>2.5000000000000001E-5</c:v>
                </c:pt>
                <c:pt idx="9994">
                  <c:v>2.5000000000000001E-5</c:v>
                </c:pt>
                <c:pt idx="9995">
                  <c:v>2.5000000000000001E-5</c:v>
                </c:pt>
                <c:pt idx="9996">
                  <c:v>2.5000000000000001E-5</c:v>
                </c:pt>
                <c:pt idx="9997">
                  <c:v>2.5000000000000001E-5</c:v>
                </c:pt>
                <c:pt idx="9998">
                  <c:v>2.5000000000000001E-5</c:v>
                </c:pt>
                <c:pt idx="9999">
                  <c:v>2.5000000000000001E-5</c:v>
                </c:pt>
                <c:pt idx="10000">
                  <c:v>2.5999999999999998E-5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6120"/>
        <c:axId val="401885336"/>
      </c:scatterChart>
      <c:valAx>
        <c:axId val="401886120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5336"/>
        <c:crosses val="autoZero"/>
        <c:crossBetween val="midCat"/>
        <c:majorUnit val="0.5"/>
      </c:valAx>
      <c:valAx>
        <c:axId val="401885336"/>
        <c:scaling>
          <c:orientation val="minMax"/>
          <c:max val="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612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LOADING AMPLITUDE(m) vs </a:t>
            </a:r>
            <a:r>
              <a:rPr lang="en-US" dirty="0" smtClean="0"/>
              <a:t>TIME(s</a:t>
            </a:r>
            <a:r>
              <a:rPr lang="en-US" dirty="0"/>
              <a:t>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Sheet2!$B$2:$B$10002</c:f>
              <c:numCache>
                <c:formatCode>0.0000E+00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  <c:pt idx="2">
                  <c:v>5.0000000000000001E-3</c:v>
                </c:pt>
                <c:pt idx="3">
                  <c:v>5.0000000000000001E-3</c:v>
                </c:pt>
                <c:pt idx="4">
                  <c:v>5.0000000000000001E-3</c:v>
                </c:pt>
                <c:pt idx="5">
                  <c:v>5.0000000000000001E-3</c:v>
                </c:pt>
                <c:pt idx="6">
                  <c:v>5.0000000000000001E-3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5.0000000000000001E-3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5.0000000000000001E-3</c:v>
                </c:pt>
                <c:pt idx="18">
                  <c:v>5.0000000000000001E-3</c:v>
                </c:pt>
                <c:pt idx="19">
                  <c:v>5.0000000000000001E-3</c:v>
                </c:pt>
                <c:pt idx="20">
                  <c:v>5.0000000000000001E-3</c:v>
                </c:pt>
                <c:pt idx="21">
                  <c:v>5.0000000000000001E-3</c:v>
                </c:pt>
                <c:pt idx="22">
                  <c:v>5.0000000000000001E-3</c:v>
                </c:pt>
                <c:pt idx="23">
                  <c:v>5.0000000000000001E-3</c:v>
                </c:pt>
                <c:pt idx="24">
                  <c:v>5.0000000000000001E-3</c:v>
                </c:pt>
                <c:pt idx="25">
                  <c:v>5.0000000000000001E-3</c:v>
                </c:pt>
                <c:pt idx="26">
                  <c:v>5.0000000000000001E-3</c:v>
                </c:pt>
                <c:pt idx="27">
                  <c:v>5.0000000000000001E-3</c:v>
                </c:pt>
                <c:pt idx="28">
                  <c:v>5.0000000000000001E-3</c:v>
                </c:pt>
                <c:pt idx="29">
                  <c:v>5.0000000000000001E-3</c:v>
                </c:pt>
                <c:pt idx="30">
                  <c:v>5.0000000000000001E-3</c:v>
                </c:pt>
                <c:pt idx="31">
                  <c:v>5.0000000000000001E-3</c:v>
                </c:pt>
                <c:pt idx="32">
                  <c:v>5.0000000000000001E-3</c:v>
                </c:pt>
                <c:pt idx="33">
                  <c:v>5.0000000000000001E-3</c:v>
                </c:pt>
                <c:pt idx="34">
                  <c:v>5.0000000000000001E-3</c:v>
                </c:pt>
                <c:pt idx="35">
                  <c:v>5.0000000000000001E-3</c:v>
                </c:pt>
                <c:pt idx="36">
                  <c:v>5.0000000000000001E-3</c:v>
                </c:pt>
                <c:pt idx="37">
                  <c:v>5.0000000000000001E-3</c:v>
                </c:pt>
                <c:pt idx="38">
                  <c:v>5.0000000000000001E-3</c:v>
                </c:pt>
                <c:pt idx="39">
                  <c:v>5.0000000000000001E-3</c:v>
                </c:pt>
                <c:pt idx="40">
                  <c:v>5.0000000000000001E-3</c:v>
                </c:pt>
                <c:pt idx="41">
                  <c:v>5.0000000000000001E-3</c:v>
                </c:pt>
                <c:pt idx="42">
                  <c:v>5.0000000000000001E-3</c:v>
                </c:pt>
                <c:pt idx="43">
                  <c:v>5.0000000000000001E-3</c:v>
                </c:pt>
                <c:pt idx="44">
                  <c:v>5.0000000000000001E-3</c:v>
                </c:pt>
                <c:pt idx="45">
                  <c:v>5.0000000000000001E-3</c:v>
                </c:pt>
                <c:pt idx="46">
                  <c:v>5.0000000000000001E-3</c:v>
                </c:pt>
                <c:pt idx="47">
                  <c:v>5.0000000000000001E-3</c:v>
                </c:pt>
                <c:pt idx="48">
                  <c:v>5.0000000000000001E-3</c:v>
                </c:pt>
                <c:pt idx="49">
                  <c:v>5.0000000000000001E-3</c:v>
                </c:pt>
                <c:pt idx="50">
                  <c:v>4.4999999999999997E-3</c:v>
                </c:pt>
                <c:pt idx="51">
                  <c:v>4.4999999999999997E-3</c:v>
                </c:pt>
                <c:pt idx="52">
                  <c:v>4.4999999999999997E-3</c:v>
                </c:pt>
                <c:pt idx="53">
                  <c:v>4.4999999999999997E-3</c:v>
                </c:pt>
                <c:pt idx="54">
                  <c:v>4.4999999999999997E-3</c:v>
                </c:pt>
                <c:pt idx="55">
                  <c:v>4.4999999999999997E-3</c:v>
                </c:pt>
                <c:pt idx="56">
                  <c:v>4.4999999999999997E-3</c:v>
                </c:pt>
                <c:pt idx="57">
                  <c:v>4.4999999999999997E-3</c:v>
                </c:pt>
                <c:pt idx="58">
                  <c:v>4.4999999999999997E-3</c:v>
                </c:pt>
                <c:pt idx="59">
                  <c:v>4.4999999999999997E-3</c:v>
                </c:pt>
                <c:pt idx="60">
                  <c:v>4.4999999999999997E-3</c:v>
                </c:pt>
                <c:pt idx="61">
                  <c:v>4.4999999999999997E-3</c:v>
                </c:pt>
                <c:pt idx="62">
                  <c:v>4.4999999999999997E-3</c:v>
                </c:pt>
                <c:pt idx="63">
                  <c:v>4.4999999999999997E-3</c:v>
                </c:pt>
                <c:pt idx="64">
                  <c:v>4.4999999999999997E-3</c:v>
                </c:pt>
                <c:pt idx="65">
                  <c:v>4.4999999999999997E-3</c:v>
                </c:pt>
                <c:pt idx="66">
                  <c:v>4.4999999999999997E-3</c:v>
                </c:pt>
                <c:pt idx="67">
                  <c:v>4.4999999999999997E-3</c:v>
                </c:pt>
                <c:pt idx="68">
                  <c:v>4.4999999999999997E-3</c:v>
                </c:pt>
                <c:pt idx="69">
                  <c:v>4.4999999999999997E-3</c:v>
                </c:pt>
                <c:pt idx="70">
                  <c:v>4.4999999999999997E-3</c:v>
                </c:pt>
                <c:pt idx="71">
                  <c:v>4.4999999999999997E-3</c:v>
                </c:pt>
                <c:pt idx="72">
                  <c:v>4.4999999999999997E-3</c:v>
                </c:pt>
                <c:pt idx="73">
                  <c:v>4.4999999999999997E-3</c:v>
                </c:pt>
                <c:pt idx="74">
                  <c:v>4.4999999999999997E-3</c:v>
                </c:pt>
                <c:pt idx="75">
                  <c:v>4.0000000000000001E-3</c:v>
                </c:pt>
                <c:pt idx="76">
                  <c:v>4.0000000000000001E-3</c:v>
                </c:pt>
                <c:pt idx="77">
                  <c:v>4.0000000000000001E-3</c:v>
                </c:pt>
                <c:pt idx="78">
                  <c:v>4.0000000000000001E-3</c:v>
                </c:pt>
                <c:pt idx="79">
                  <c:v>4.0000000000000001E-3</c:v>
                </c:pt>
                <c:pt idx="80">
                  <c:v>4.0000000000000001E-3</c:v>
                </c:pt>
                <c:pt idx="81">
                  <c:v>4.0000000000000001E-3</c:v>
                </c:pt>
                <c:pt idx="82">
                  <c:v>4.0000000000000001E-3</c:v>
                </c:pt>
                <c:pt idx="83">
                  <c:v>4.0000000000000001E-3</c:v>
                </c:pt>
                <c:pt idx="84">
                  <c:v>4.0000000000000001E-3</c:v>
                </c:pt>
                <c:pt idx="85">
                  <c:v>4.0000000000000001E-3</c:v>
                </c:pt>
                <c:pt idx="86">
                  <c:v>4.0000000000000001E-3</c:v>
                </c:pt>
                <c:pt idx="87">
                  <c:v>4.0000000000000001E-3</c:v>
                </c:pt>
                <c:pt idx="88">
                  <c:v>4.0000000000000001E-3</c:v>
                </c:pt>
                <c:pt idx="89">
                  <c:v>4.0000000000000001E-3</c:v>
                </c:pt>
                <c:pt idx="90">
                  <c:v>4.0000000000000001E-3</c:v>
                </c:pt>
                <c:pt idx="91">
                  <c:v>4.0000000000000001E-3</c:v>
                </c:pt>
                <c:pt idx="92">
                  <c:v>4.0000000000000001E-3</c:v>
                </c:pt>
                <c:pt idx="93">
                  <c:v>4.0000000000000001E-3</c:v>
                </c:pt>
                <c:pt idx="94">
                  <c:v>4.0000000000000001E-3</c:v>
                </c:pt>
                <c:pt idx="95">
                  <c:v>4.0000000000000001E-3</c:v>
                </c:pt>
                <c:pt idx="96">
                  <c:v>4.0000000000000001E-3</c:v>
                </c:pt>
                <c:pt idx="97">
                  <c:v>4.0000000000000001E-3</c:v>
                </c:pt>
                <c:pt idx="98">
                  <c:v>4.0000000000000001E-3</c:v>
                </c:pt>
                <c:pt idx="99">
                  <c:v>4.0000000000000001E-3</c:v>
                </c:pt>
                <c:pt idx="100">
                  <c:v>3.5000000000000001E-3</c:v>
                </c:pt>
                <c:pt idx="101">
                  <c:v>3.5000000000000001E-3</c:v>
                </c:pt>
                <c:pt idx="102">
                  <c:v>3.5000000000000001E-3</c:v>
                </c:pt>
                <c:pt idx="103">
                  <c:v>3.5000000000000001E-3</c:v>
                </c:pt>
                <c:pt idx="104">
                  <c:v>3.5000000000000001E-3</c:v>
                </c:pt>
                <c:pt idx="105">
                  <c:v>3.5000000000000001E-3</c:v>
                </c:pt>
                <c:pt idx="106">
                  <c:v>3.5000000000000001E-3</c:v>
                </c:pt>
                <c:pt idx="107">
                  <c:v>3.5000000000000001E-3</c:v>
                </c:pt>
                <c:pt idx="108">
                  <c:v>3.5000000000000001E-3</c:v>
                </c:pt>
                <c:pt idx="109">
                  <c:v>3.5000000000000001E-3</c:v>
                </c:pt>
                <c:pt idx="110">
                  <c:v>3.5000000000000001E-3</c:v>
                </c:pt>
                <c:pt idx="111">
                  <c:v>3.5000000000000001E-3</c:v>
                </c:pt>
                <c:pt idx="112">
                  <c:v>3.5000000000000001E-3</c:v>
                </c:pt>
                <c:pt idx="113">
                  <c:v>3.5000000000000001E-3</c:v>
                </c:pt>
                <c:pt idx="114">
                  <c:v>3.5000000000000001E-3</c:v>
                </c:pt>
                <c:pt idx="115">
                  <c:v>3.5000000000000001E-3</c:v>
                </c:pt>
                <c:pt idx="116">
                  <c:v>3.5000000000000001E-3</c:v>
                </c:pt>
                <c:pt idx="117">
                  <c:v>3.5000000000000001E-3</c:v>
                </c:pt>
                <c:pt idx="118">
                  <c:v>3.5000000000000001E-3</c:v>
                </c:pt>
                <c:pt idx="119">
                  <c:v>3.5000000000000001E-3</c:v>
                </c:pt>
                <c:pt idx="120">
                  <c:v>3.5000000000000001E-3</c:v>
                </c:pt>
                <c:pt idx="121">
                  <c:v>3.5000000000000001E-3</c:v>
                </c:pt>
                <c:pt idx="122">
                  <c:v>3.5000000000000001E-3</c:v>
                </c:pt>
                <c:pt idx="123">
                  <c:v>3.5000000000000001E-3</c:v>
                </c:pt>
                <c:pt idx="124">
                  <c:v>3.5000000000000001E-3</c:v>
                </c:pt>
                <c:pt idx="125">
                  <c:v>3.0000000000000001E-3</c:v>
                </c:pt>
                <c:pt idx="126">
                  <c:v>3.0000000000000001E-3</c:v>
                </c:pt>
                <c:pt idx="127">
                  <c:v>3.0000000000000001E-3</c:v>
                </c:pt>
                <c:pt idx="128">
                  <c:v>3.0000000000000001E-3</c:v>
                </c:pt>
                <c:pt idx="129">
                  <c:v>3.0000000000000001E-3</c:v>
                </c:pt>
                <c:pt idx="130">
                  <c:v>3.0000000000000001E-3</c:v>
                </c:pt>
                <c:pt idx="131">
                  <c:v>3.0000000000000001E-3</c:v>
                </c:pt>
                <c:pt idx="132">
                  <c:v>3.0000000000000001E-3</c:v>
                </c:pt>
                <c:pt idx="133">
                  <c:v>3.0000000000000001E-3</c:v>
                </c:pt>
                <c:pt idx="134">
                  <c:v>3.0000000000000001E-3</c:v>
                </c:pt>
                <c:pt idx="135">
                  <c:v>3.0000000000000001E-3</c:v>
                </c:pt>
                <c:pt idx="136">
                  <c:v>3.0000000000000001E-3</c:v>
                </c:pt>
                <c:pt idx="137">
                  <c:v>3.0000000000000001E-3</c:v>
                </c:pt>
                <c:pt idx="138">
                  <c:v>3.0000000000000001E-3</c:v>
                </c:pt>
                <c:pt idx="139">
                  <c:v>3.0000000000000001E-3</c:v>
                </c:pt>
                <c:pt idx="140">
                  <c:v>3.0000000000000001E-3</c:v>
                </c:pt>
                <c:pt idx="141">
                  <c:v>3.0000000000000001E-3</c:v>
                </c:pt>
                <c:pt idx="142">
                  <c:v>3.0000000000000001E-3</c:v>
                </c:pt>
                <c:pt idx="143">
                  <c:v>3.0000000000000001E-3</c:v>
                </c:pt>
                <c:pt idx="144">
                  <c:v>3.0000000000000001E-3</c:v>
                </c:pt>
                <c:pt idx="145">
                  <c:v>3.0000000000000001E-3</c:v>
                </c:pt>
                <c:pt idx="146">
                  <c:v>3.0000000000000001E-3</c:v>
                </c:pt>
                <c:pt idx="147">
                  <c:v>3.0000000000000001E-3</c:v>
                </c:pt>
                <c:pt idx="148">
                  <c:v>3.0000000000000001E-3</c:v>
                </c:pt>
                <c:pt idx="149">
                  <c:v>3.0000000000000001E-3</c:v>
                </c:pt>
                <c:pt idx="150">
                  <c:v>2.5000000000000001E-3</c:v>
                </c:pt>
                <c:pt idx="151">
                  <c:v>2.5000000000000001E-3</c:v>
                </c:pt>
                <c:pt idx="152">
                  <c:v>2.5000000000000001E-3</c:v>
                </c:pt>
                <c:pt idx="153">
                  <c:v>2.5000000000000001E-3</c:v>
                </c:pt>
                <c:pt idx="154">
                  <c:v>2.5000000000000001E-3</c:v>
                </c:pt>
                <c:pt idx="155">
                  <c:v>2.5000000000000001E-3</c:v>
                </c:pt>
                <c:pt idx="156">
                  <c:v>2.5000000000000001E-3</c:v>
                </c:pt>
                <c:pt idx="157">
                  <c:v>2.5000000000000001E-3</c:v>
                </c:pt>
                <c:pt idx="158">
                  <c:v>2.5000000000000001E-3</c:v>
                </c:pt>
                <c:pt idx="159">
                  <c:v>2.5000000000000001E-3</c:v>
                </c:pt>
                <c:pt idx="160">
                  <c:v>2.5000000000000001E-3</c:v>
                </c:pt>
                <c:pt idx="161">
                  <c:v>2.5000000000000001E-3</c:v>
                </c:pt>
                <c:pt idx="162">
                  <c:v>2.5000000000000001E-3</c:v>
                </c:pt>
                <c:pt idx="163">
                  <c:v>2.5000000000000001E-3</c:v>
                </c:pt>
                <c:pt idx="164">
                  <c:v>2.5000000000000001E-3</c:v>
                </c:pt>
                <c:pt idx="165">
                  <c:v>2.5000000000000001E-3</c:v>
                </c:pt>
                <c:pt idx="166">
                  <c:v>2.5000000000000001E-3</c:v>
                </c:pt>
                <c:pt idx="167">
                  <c:v>2.5000000000000001E-3</c:v>
                </c:pt>
                <c:pt idx="168">
                  <c:v>2.5000000000000001E-3</c:v>
                </c:pt>
                <c:pt idx="169">
                  <c:v>2.5000000000000001E-3</c:v>
                </c:pt>
                <c:pt idx="170">
                  <c:v>2.5000000000000001E-3</c:v>
                </c:pt>
                <c:pt idx="171">
                  <c:v>2.5000000000000001E-3</c:v>
                </c:pt>
                <c:pt idx="172">
                  <c:v>2.5000000000000001E-3</c:v>
                </c:pt>
                <c:pt idx="173">
                  <c:v>2.5000000000000001E-3</c:v>
                </c:pt>
                <c:pt idx="174">
                  <c:v>2.5000000000000001E-3</c:v>
                </c:pt>
                <c:pt idx="175">
                  <c:v>2E-3</c:v>
                </c:pt>
                <c:pt idx="176">
                  <c:v>2E-3</c:v>
                </c:pt>
                <c:pt idx="177">
                  <c:v>2E-3</c:v>
                </c:pt>
                <c:pt idx="178">
                  <c:v>2E-3</c:v>
                </c:pt>
                <c:pt idx="179">
                  <c:v>2E-3</c:v>
                </c:pt>
                <c:pt idx="180">
                  <c:v>2E-3</c:v>
                </c:pt>
                <c:pt idx="181">
                  <c:v>2E-3</c:v>
                </c:pt>
                <c:pt idx="182">
                  <c:v>2E-3</c:v>
                </c:pt>
                <c:pt idx="183">
                  <c:v>2E-3</c:v>
                </c:pt>
                <c:pt idx="184">
                  <c:v>2E-3</c:v>
                </c:pt>
                <c:pt idx="185">
                  <c:v>2E-3</c:v>
                </c:pt>
                <c:pt idx="186">
                  <c:v>2E-3</c:v>
                </c:pt>
                <c:pt idx="187">
                  <c:v>2E-3</c:v>
                </c:pt>
                <c:pt idx="188">
                  <c:v>2E-3</c:v>
                </c:pt>
                <c:pt idx="189">
                  <c:v>2E-3</c:v>
                </c:pt>
                <c:pt idx="190">
                  <c:v>2E-3</c:v>
                </c:pt>
                <c:pt idx="191">
                  <c:v>2E-3</c:v>
                </c:pt>
                <c:pt idx="192">
                  <c:v>2E-3</c:v>
                </c:pt>
                <c:pt idx="193">
                  <c:v>2E-3</c:v>
                </c:pt>
                <c:pt idx="194">
                  <c:v>2E-3</c:v>
                </c:pt>
                <c:pt idx="195">
                  <c:v>2E-3</c:v>
                </c:pt>
                <c:pt idx="196">
                  <c:v>2E-3</c:v>
                </c:pt>
                <c:pt idx="197">
                  <c:v>2E-3</c:v>
                </c:pt>
                <c:pt idx="198">
                  <c:v>2E-3</c:v>
                </c:pt>
                <c:pt idx="199">
                  <c:v>2E-3</c:v>
                </c:pt>
                <c:pt idx="200">
                  <c:v>1.5E-3</c:v>
                </c:pt>
                <c:pt idx="201">
                  <c:v>1.5E-3</c:v>
                </c:pt>
                <c:pt idx="202">
                  <c:v>1.5E-3</c:v>
                </c:pt>
                <c:pt idx="203">
                  <c:v>1.5E-3</c:v>
                </c:pt>
                <c:pt idx="204">
                  <c:v>1.5E-3</c:v>
                </c:pt>
                <c:pt idx="205">
                  <c:v>1.5E-3</c:v>
                </c:pt>
                <c:pt idx="206">
                  <c:v>1.5E-3</c:v>
                </c:pt>
                <c:pt idx="207">
                  <c:v>1.5E-3</c:v>
                </c:pt>
                <c:pt idx="208">
                  <c:v>1.5E-3</c:v>
                </c:pt>
                <c:pt idx="209">
                  <c:v>1.5E-3</c:v>
                </c:pt>
                <c:pt idx="210">
                  <c:v>1.5E-3</c:v>
                </c:pt>
                <c:pt idx="211">
                  <c:v>1.5E-3</c:v>
                </c:pt>
                <c:pt idx="212">
                  <c:v>1.5E-3</c:v>
                </c:pt>
                <c:pt idx="213">
                  <c:v>1.5E-3</c:v>
                </c:pt>
                <c:pt idx="214">
                  <c:v>1.5E-3</c:v>
                </c:pt>
                <c:pt idx="215">
                  <c:v>1.5E-3</c:v>
                </c:pt>
                <c:pt idx="216">
                  <c:v>1.5E-3</c:v>
                </c:pt>
                <c:pt idx="217">
                  <c:v>1.5E-3</c:v>
                </c:pt>
                <c:pt idx="218">
                  <c:v>1.5E-3</c:v>
                </c:pt>
                <c:pt idx="219">
                  <c:v>1.5E-3</c:v>
                </c:pt>
                <c:pt idx="220">
                  <c:v>1.5E-3</c:v>
                </c:pt>
                <c:pt idx="221">
                  <c:v>1.5E-3</c:v>
                </c:pt>
                <c:pt idx="222">
                  <c:v>1.5E-3</c:v>
                </c:pt>
                <c:pt idx="223">
                  <c:v>1.5E-3</c:v>
                </c:pt>
                <c:pt idx="224">
                  <c:v>1.5E-3</c:v>
                </c:pt>
                <c:pt idx="225">
                  <c:v>1E-3</c:v>
                </c:pt>
                <c:pt idx="226">
                  <c:v>1E-3</c:v>
                </c:pt>
                <c:pt idx="227">
                  <c:v>1E-3</c:v>
                </c:pt>
                <c:pt idx="228">
                  <c:v>1E-3</c:v>
                </c:pt>
                <c:pt idx="229">
                  <c:v>1E-3</c:v>
                </c:pt>
                <c:pt idx="230">
                  <c:v>1E-3</c:v>
                </c:pt>
                <c:pt idx="231">
                  <c:v>1E-3</c:v>
                </c:pt>
                <c:pt idx="232">
                  <c:v>1E-3</c:v>
                </c:pt>
                <c:pt idx="233">
                  <c:v>1E-3</c:v>
                </c:pt>
                <c:pt idx="234">
                  <c:v>1E-3</c:v>
                </c:pt>
                <c:pt idx="235">
                  <c:v>1E-3</c:v>
                </c:pt>
                <c:pt idx="236">
                  <c:v>1E-3</c:v>
                </c:pt>
                <c:pt idx="237">
                  <c:v>1E-3</c:v>
                </c:pt>
                <c:pt idx="238">
                  <c:v>1E-3</c:v>
                </c:pt>
                <c:pt idx="239">
                  <c:v>1E-3</c:v>
                </c:pt>
                <c:pt idx="240">
                  <c:v>1E-3</c:v>
                </c:pt>
                <c:pt idx="241">
                  <c:v>1E-3</c:v>
                </c:pt>
                <c:pt idx="242">
                  <c:v>1E-3</c:v>
                </c:pt>
                <c:pt idx="243">
                  <c:v>1E-3</c:v>
                </c:pt>
                <c:pt idx="244">
                  <c:v>1E-3</c:v>
                </c:pt>
                <c:pt idx="245">
                  <c:v>1E-3</c:v>
                </c:pt>
                <c:pt idx="246">
                  <c:v>1E-3</c:v>
                </c:pt>
                <c:pt idx="247">
                  <c:v>1E-3</c:v>
                </c:pt>
                <c:pt idx="248">
                  <c:v>1E-3</c:v>
                </c:pt>
                <c:pt idx="249">
                  <c:v>1E-3</c:v>
                </c:pt>
                <c:pt idx="250">
                  <c:v>5.0000000000000001E-4</c:v>
                </c:pt>
                <c:pt idx="251">
                  <c:v>5.0000000000000001E-4</c:v>
                </c:pt>
                <c:pt idx="252">
                  <c:v>5.0000000000000001E-4</c:v>
                </c:pt>
                <c:pt idx="253">
                  <c:v>5.0000000000000001E-4</c:v>
                </c:pt>
                <c:pt idx="254">
                  <c:v>5.0000000000000001E-4</c:v>
                </c:pt>
                <c:pt idx="255">
                  <c:v>5.0000000000000001E-4</c:v>
                </c:pt>
                <c:pt idx="256">
                  <c:v>5.0000000000000001E-4</c:v>
                </c:pt>
                <c:pt idx="257">
                  <c:v>5.0000000000000001E-4</c:v>
                </c:pt>
                <c:pt idx="258">
                  <c:v>5.0000000000000001E-4</c:v>
                </c:pt>
                <c:pt idx="259">
                  <c:v>5.0000000000000001E-4</c:v>
                </c:pt>
                <c:pt idx="260">
                  <c:v>5.0000000000000001E-4</c:v>
                </c:pt>
                <c:pt idx="261">
                  <c:v>5.0000000000000001E-4</c:v>
                </c:pt>
                <c:pt idx="262">
                  <c:v>5.0000000000000001E-4</c:v>
                </c:pt>
                <c:pt idx="263">
                  <c:v>5.0000000000000001E-4</c:v>
                </c:pt>
                <c:pt idx="264">
                  <c:v>5.0000000000000001E-4</c:v>
                </c:pt>
                <c:pt idx="265">
                  <c:v>5.0000000000000001E-4</c:v>
                </c:pt>
                <c:pt idx="266">
                  <c:v>5.0000000000000001E-4</c:v>
                </c:pt>
                <c:pt idx="267">
                  <c:v>5.0000000000000001E-4</c:v>
                </c:pt>
                <c:pt idx="268">
                  <c:v>5.0000000000000001E-4</c:v>
                </c:pt>
                <c:pt idx="269">
                  <c:v>5.0000000000000001E-4</c:v>
                </c:pt>
                <c:pt idx="270">
                  <c:v>5.0000000000000001E-4</c:v>
                </c:pt>
                <c:pt idx="271">
                  <c:v>5.0000000000000001E-4</c:v>
                </c:pt>
                <c:pt idx="272">
                  <c:v>5.0000000000000001E-4</c:v>
                </c:pt>
                <c:pt idx="273">
                  <c:v>5.0000000000000001E-4</c:v>
                </c:pt>
                <c:pt idx="274">
                  <c:v>5.0000000000000001E-4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9.9999999999999995E-7</c:v>
                </c:pt>
                <c:pt idx="426">
                  <c:v>9.9999999999999995E-7</c:v>
                </c:pt>
                <c:pt idx="427">
                  <c:v>9.9999999999999995E-7</c:v>
                </c:pt>
                <c:pt idx="428">
                  <c:v>9.9999999999999995E-7</c:v>
                </c:pt>
                <c:pt idx="429">
                  <c:v>9.9999999999999995E-7</c:v>
                </c:pt>
                <c:pt idx="430">
                  <c:v>9.9999999999999995E-7</c:v>
                </c:pt>
                <c:pt idx="431">
                  <c:v>9.9999999999999995E-7</c:v>
                </c:pt>
                <c:pt idx="432">
                  <c:v>9.9999999999999995E-7</c:v>
                </c:pt>
                <c:pt idx="433">
                  <c:v>9.9999999999999995E-7</c:v>
                </c:pt>
                <c:pt idx="434">
                  <c:v>9.9999999999999995E-7</c:v>
                </c:pt>
                <c:pt idx="435">
                  <c:v>9.9999999999999995E-7</c:v>
                </c:pt>
                <c:pt idx="436">
                  <c:v>9.9999999999999995E-7</c:v>
                </c:pt>
                <c:pt idx="437">
                  <c:v>9.9999999999999995E-7</c:v>
                </c:pt>
                <c:pt idx="438">
                  <c:v>9.9999999999999995E-7</c:v>
                </c:pt>
                <c:pt idx="439">
                  <c:v>9.9999999999999995E-7</c:v>
                </c:pt>
                <c:pt idx="440">
                  <c:v>9.9999999999999995E-7</c:v>
                </c:pt>
                <c:pt idx="441">
                  <c:v>9.9999999999999995E-7</c:v>
                </c:pt>
                <c:pt idx="442">
                  <c:v>9.9999999999999995E-7</c:v>
                </c:pt>
                <c:pt idx="443">
                  <c:v>9.9999999999999995E-7</c:v>
                </c:pt>
                <c:pt idx="444">
                  <c:v>9.9999999999999995E-7</c:v>
                </c:pt>
                <c:pt idx="445">
                  <c:v>9.9999999999999995E-7</c:v>
                </c:pt>
                <c:pt idx="446">
                  <c:v>9.9999999999999995E-7</c:v>
                </c:pt>
                <c:pt idx="447">
                  <c:v>9.9999999999999995E-7</c:v>
                </c:pt>
                <c:pt idx="448">
                  <c:v>9.9999999999999995E-7</c:v>
                </c:pt>
                <c:pt idx="449">
                  <c:v>9.9999999999999995E-7</c:v>
                </c:pt>
                <c:pt idx="450">
                  <c:v>1.9999999999999999E-6</c:v>
                </c:pt>
                <c:pt idx="451">
                  <c:v>1.9999999999999999E-6</c:v>
                </c:pt>
                <c:pt idx="452">
                  <c:v>1.9999999999999999E-6</c:v>
                </c:pt>
                <c:pt idx="453">
                  <c:v>1.9999999999999999E-6</c:v>
                </c:pt>
                <c:pt idx="454">
                  <c:v>1.9999999999999999E-6</c:v>
                </c:pt>
                <c:pt idx="455">
                  <c:v>1.9999999999999999E-6</c:v>
                </c:pt>
                <c:pt idx="456">
                  <c:v>1.9999999999999999E-6</c:v>
                </c:pt>
                <c:pt idx="457">
                  <c:v>1.9999999999999999E-6</c:v>
                </c:pt>
                <c:pt idx="458">
                  <c:v>1.9999999999999999E-6</c:v>
                </c:pt>
                <c:pt idx="459">
                  <c:v>1.9999999999999999E-6</c:v>
                </c:pt>
                <c:pt idx="460">
                  <c:v>1.9999999999999999E-6</c:v>
                </c:pt>
                <c:pt idx="461">
                  <c:v>1.9999999999999999E-6</c:v>
                </c:pt>
                <c:pt idx="462">
                  <c:v>1.9999999999999999E-6</c:v>
                </c:pt>
                <c:pt idx="463">
                  <c:v>1.9999999999999999E-6</c:v>
                </c:pt>
                <c:pt idx="464">
                  <c:v>1.9999999999999999E-6</c:v>
                </c:pt>
                <c:pt idx="465">
                  <c:v>1.9999999999999999E-6</c:v>
                </c:pt>
                <c:pt idx="466">
                  <c:v>1.9999999999999999E-6</c:v>
                </c:pt>
                <c:pt idx="467">
                  <c:v>1.9999999999999999E-6</c:v>
                </c:pt>
                <c:pt idx="468">
                  <c:v>1.9999999999999999E-6</c:v>
                </c:pt>
                <c:pt idx="469">
                  <c:v>1.9999999999999999E-6</c:v>
                </c:pt>
                <c:pt idx="470">
                  <c:v>1.9999999999999999E-6</c:v>
                </c:pt>
                <c:pt idx="471">
                  <c:v>1.9999999999999999E-6</c:v>
                </c:pt>
                <c:pt idx="472">
                  <c:v>1.9999999999999999E-6</c:v>
                </c:pt>
                <c:pt idx="473">
                  <c:v>1.9999999999999999E-6</c:v>
                </c:pt>
                <c:pt idx="474">
                  <c:v>1.9999999999999999E-6</c:v>
                </c:pt>
                <c:pt idx="475">
                  <c:v>3.0000000000000001E-6</c:v>
                </c:pt>
                <c:pt idx="476">
                  <c:v>3.0000000000000001E-6</c:v>
                </c:pt>
                <c:pt idx="477">
                  <c:v>3.0000000000000001E-6</c:v>
                </c:pt>
                <c:pt idx="478">
                  <c:v>3.0000000000000001E-6</c:v>
                </c:pt>
                <c:pt idx="479">
                  <c:v>3.0000000000000001E-6</c:v>
                </c:pt>
                <c:pt idx="480">
                  <c:v>3.0000000000000001E-6</c:v>
                </c:pt>
                <c:pt idx="481">
                  <c:v>3.0000000000000001E-6</c:v>
                </c:pt>
                <c:pt idx="482">
                  <c:v>3.0000000000000001E-6</c:v>
                </c:pt>
                <c:pt idx="483">
                  <c:v>3.0000000000000001E-6</c:v>
                </c:pt>
                <c:pt idx="484">
                  <c:v>3.0000000000000001E-6</c:v>
                </c:pt>
                <c:pt idx="485">
                  <c:v>3.0000000000000001E-6</c:v>
                </c:pt>
                <c:pt idx="486">
                  <c:v>3.0000000000000001E-6</c:v>
                </c:pt>
                <c:pt idx="487">
                  <c:v>3.0000000000000001E-6</c:v>
                </c:pt>
                <c:pt idx="488">
                  <c:v>3.0000000000000001E-6</c:v>
                </c:pt>
                <c:pt idx="489">
                  <c:v>3.0000000000000001E-6</c:v>
                </c:pt>
                <c:pt idx="490">
                  <c:v>3.0000000000000001E-6</c:v>
                </c:pt>
                <c:pt idx="491">
                  <c:v>3.0000000000000001E-6</c:v>
                </c:pt>
                <c:pt idx="492">
                  <c:v>3.0000000000000001E-6</c:v>
                </c:pt>
                <c:pt idx="493">
                  <c:v>3.0000000000000001E-6</c:v>
                </c:pt>
                <c:pt idx="494">
                  <c:v>3.0000000000000001E-6</c:v>
                </c:pt>
                <c:pt idx="495">
                  <c:v>3.0000000000000001E-6</c:v>
                </c:pt>
                <c:pt idx="496">
                  <c:v>3.0000000000000001E-6</c:v>
                </c:pt>
                <c:pt idx="497">
                  <c:v>3.0000000000000001E-6</c:v>
                </c:pt>
                <c:pt idx="498">
                  <c:v>3.0000000000000001E-6</c:v>
                </c:pt>
                <c:pt idx="499">
                  <c:v>3.0000000000000001E-6</c:v>
                </c:pt>
                <c:pt idx="500">
                  <c:v>3.9999999999999998E-6</c:v>
                </c:pt>
                <c:pt idx="501">
                  <c:v>3.9999999999999998E-6</c:v>
                </c:pt>
                <c:pt idx="502">
                  <c:v>3.9999999999999998E-6</c:v>
                </c:pt>
                <c:pt idx="503">
                  <c:v>3.9999999999999998E-6</c:v>
                </c:pt>
                <c:pt idx="504">
                  <c:v>3.9999999999999998E-6</c:v>
                </c:pt>
                <c:pt idx="505">
                  <c:v>3.9999999999999998E-6</c:v>
                </c:pt>
                <c:pt idx="506">
                  <c:v>3.9999999999999998E-6</c:v>
                </c:pt>
                <c:pt idx="507">
                  <c:v>3.9999999999999998E-6</c:v>
                </c:pt>
                <c:pt idx="508">
                  <c:v>3.9999999999999998E-6</c:v>
                </c:pt>
                <c:pt idx="509">
                  <c:v>3.9999999999999998E-6</c:v>
                </c:pt>
                <c:pt idx="510">
                  <c:v>3.9999999999999998E-6</c:v>
                </c:pt>
                <c:pt idx="511">
                  <c:v>3.9999999999999998E-6</c:v>
                </c:pt>
                <c:pt idx="512">
                  <c:v>3.9999999999999998E-6</c:v>
                </c:pt>
                <c:pt idx="513">
                  <c:v>3.9999999999999998E-6</c:v>
                </c:pt>
                <c:pt idx="514">
                  <c:v>3.9999999999999998E-6</c:v>
                </c:pt>
                <c:pt idx="515">
                  <c:v>3.9999999999999998E-6</c:v>
                </c:pt>
                <c:pt idx="516">
                  <c:v>3.9999999999999998E-6</c:v>
                </c:pt>
                <c:pt idx="517">
                  <c:v>3.9999999999999998E-6</c:v>
                </c:pt>
                <c:pt idx="518">
                  <c:v>3.9999999999999998E-6</c:v>
                </c:pt>
                <c:pt idx="519">
                  <c:v>3.9999999999999998E-6</c:v>
                </c:pt>
                <c:pt idx="520">
                  <c:v>3.9999999999999998E-6</c:v>
                </c:pt>
                <c:pt idx="521">
                  <c:v>3.9999999999999998E-6</c:v>
                </c:pt>
                <c:pt idx="522">
                  <c:v>3.9999999999999998E-6</c:v>
                </c:pt>
                <c:pt idx="523">
                  <c:v>3.9999999999999998E-6</c:v>
                </c:pt>
                <c:pt idx="524">
                  <c:v>3.9999999999999998E-6</c:v>
                </c:pt>
                <c:pt idx="525">
                  <c:v>5.0000000000000004E-6</c:v>
                </c:pt>
                <c:pt idx="526">
                  <c:v>5.0000000000000004E-6</c:v>
                </c:pt>
                <c:pt idx="527">
                  <c:v>5.0000000000000004E-6</c:v>
                </c:pt>
                <c:pt idx="528">
                  <c:v>5.0000000000000004E-6</c:v>
                </c:pt>
                <c:pt idx="529">
                  <c:v>5.0000000000000004E-6</c:v>
                </c:pt>
                <c:pt idx="530">
                  <c:v>5.0000000000000004E-6</c:v>
                </c:pt>
                <c:pt idx="531">
                  <c:v>5.0000000000000004E-6</c:v>
                </c:pt>
                <c:pt idx="532">
                  <c:v>5.0000000000000004E-6</c:v>
                </c:pt>
                <c:pt idx="533">
                  <c:v>5.0000000000000004E-6</c:v>
                </c:pt>
                <c:pt idx="534">
                  <c:v>5.0000000000000004E-6</c:v>
                </c:pt>
                <c:pt idx="535">
                  <c:v>5.0000000000000004E-6</c:v>
                </c:pt>
                <c:pt idx="536">
                  <c:v>5.0000000000000004E-6</c:v>
                </c:pt>
                <c:pt idx="537">
                  <c:v>5.0000000000000004E-6</c:v>
                </c:pt>
                <c:pt idx="538">
                  <c:v>5.0000000000000004E-6</c:v>
                </c:pt>
                <c:pt idx="539">
                  <c:v>5.0000000000000004E-6</c:v>
                </c:pt>
                <c:pt idx="540">
                  <c:v>5.0000000000000004E-6</c:v>
                </c:pt>
                <c:pt idx="541">
                  <c:v>5.0000000000000004E-6</c:v>
                </c:pt>
                <c:pt idx="542">
                  <c:v>5.0000000000000004E-6</c:v>
                </c:pt>
                <c:pt idx="543">
                  <c:v>5.0000000000000004E-6</c:v>
                </c:pt>
                <c:pt idx="544">
                  <c:v>5.0000000000000004E-6</c:v>
                </c:pt>
                <c:pt idx="545">
                  <c:v>5.0000000000000004E-6</c:v>
                </c:pt>
                <c:pt idx="546">
                  <c:v>5.0000000000000004E-6</c:v>
                </c:pt>
                <c:pt idx="547">
                  <c:v>5.0000000000000004E-6</c:v>
                </c:pt>
                <c:pt idx="548">
                  <c:v>5.0000000000000004E-6</c:v>
                </c:pt>
                <c:pt idx="549">
                  <c:v>5.0000000000000004E-6</c:v>
                </c:pt>
                <c:pt idx="550">
                  <c:v>6.0000000000000002E-6</c:v>
                </c:pt>
                <c:pt idx="551">
                  <c:v>6.0000000000000002E-6</c:v>
                </c:pt>
                <c:pt idx="552">
                  <c:v>6.0000000000000002E-6</c:v>
                </c:pt>
                <c:pt idx="553">
                  <c:v>6.0000000000000002E-6</c:v>
                </c:pt>
                <c:pt idx="554">
                  <c:v>6.0000000000000002E-6</c:v>
                </c:pt>
                <c:pt idx="555">
                  <c:v>6.0000000000000002E-6</c:v>
                </c:pt>
                <c:pt idx="556">
                  <c:v>6.0000000000000002E-6</c:v>
                </c:pt>
                <c:pt idx="557">
                  <c:v>6.0000000000000002E-6</c:v>
                </c:pt>
                <c:pt idx="558">
                  <c:v>6.0000000000000002E-6</c:v>
                </c:pt>
                <c:pt idx="559">
                  <c:v>6.0000000000000002E-6</c:v>
                </c:pt>
                <c:pt idx="560">
                  <c:v>6.0000000000000002E-6</c:v>
                </c:pt>
                <c:pt idx="561">
                  <c:v>6.0000000000000002E-6</c:v>
                </c:pt>
                <c:pt idx="562">
                  <c:v>6.0000000000000002E-6</c:v>
                </c:pt>
                <c:pt idx="563">
                  <c:v>6.0000000000000002E-6</c:v>
                </c:pt>
                <c:pt idx="564">
                  <c:v>6.0000000000000002E-6</c:v>
                </c:pt>
                <c:pt idx="565">
                  <c:v>6.0000000000000002E-6</c:v>
                </c:pt>
                <c:pt idx="566">
                  <c:v>6.0000000000000002E-6</c:v>
                </c:pt>
                <c:pt idx="567">
                  <c:v>6.0000000000000002E-6</c:v>
                </c:pt>
                <c:pt idx="568">
                  <c:v>6.0000000000000002E-6</c:v>
                </c:pt>
                <c:pt idx="569">
                  <c:v>6.0000000000000002E-6</c:v>
                </c:pt>
                <c:pt idx="570">
                  <c:v>6.0000000000000002E-6</c:v>
                </c:pt>
                <c:pt idx="571">
                  <c:v>6.0000000000000002E-6</c:v>
                </c:pt>
                <c:pt idx="572">
                  <c:v>6.0000000000000002E-6</c:v>
                </c:pt>
                <c:pt idx="573">
                  <c:v>6.0000000000000002E-6</c:v>
                </c:pt>
                <c:pt idx="574">
                  <c:v>6.0000000000000002E-6</c:v>
                </c:pt>
                <c:pt idx="575">
                  <c:v>6.9999999999999999E-6</c:v>
                </c:pt>
                <c:pt idx="576">
                  <c:v>6.9999999999999999E-6</c:v>
                </c:pt>
                <c:pt idx="577">
                  <c:v>6.9999999999999999E-6</c:v>
                </c:pt>
                <c:pt idx="578">
                  <c:v>6.9999999999999999E-6</c:v>
                </c:pt>
                <c:pt idx="579">
                  <c:v>6.9999999999999999E-6</c:v>
                </c:pt>
                <c:pt idx="580">
                  <c:v>6.9999999999999999E-6</c:v>
                </c:pt>
                <c:pt idx="581">
                  <c:v>6.9999999999999999E-6</c:v>
                </c:pt>
                <c:pt idx="582">
                  <c:v>6.9999999999999999E-6</c:v>
                </c:pt>
                <c:pt idx="583">
                  <c:v>6.9999999999999999E-6</c:v>
                </c:pt>
                <c:pt idx="584">
                  <c:v>6.9999999999999999E-6</c:v>
                </c:pt>
                <c:pt idx="585">
                  <c:v>6.9999999999999999E-6</c:v>
                </c:pt>
                <c:pt idx="586">
                  <c:v>6.9999999999999999E-6</c:v>
                </c:pt>
                <c:pt idx="587">
                  <c:v>6.9999999999999999E-6</c:v>
                </c:pt>
                <c:pt idx="588">
                  <c:v>6.9999999999999999E-6</c:v>
                </c:pt>
                <c:pt idx="589">
                  <c:v>6.9999999999999999E-6</c:v>
                </c:pt>
                <c:pt idx="590">
                  <c:v>6.9999999999999999E-6</c:v>
                </c:pt>
                <c:pt idx="591">
                  <c:v>6.9999999999999999E-6</c:v>
                </c:pt>
                <c:pt idx="592">
                  <c:v>6.9999999999999999E-6</c:v>
                </c:pt>
                <c:pt idx="593">
                  <c:v>6.9999999999999999E-6</c:v>
                </c:pt>
                <c:pt idx="594">
                  <c:v>6.9999999999999999E-6</c:v>
                </c:pt>
                <c:pt idx="595">
                  <c:v>6.9999999999999999E-6</c:v>
                </c:pt>
                <c:pt idx="596">
                  <c:v>6.9999999999999999E-6</c:v>
                </c:pt>
                <c:pt idx="597">
                  <c:v>6.9999999999999999E-6</c:v>
                </c:pt>
                <c:pt idx="598">
                  <c:v>6.9999999999999999E-6</c:v>
                </c:pt>
                <c:pt idx="599">
                  <c:v>6.9999999999999999E-6</c:v>
                </c:pt>
                <c:pt idx="600">
                  <c:v>7.9999999999999996E-6</c:v>
                </c:pt>
                <c:pt idx="601">
                  <c:v>7.9999999999999996E-6</c:v>
                </c:pt>
                <c:pt idx="602">
                  <c:v>7.9999999999999996E-6</c:v>
                </c:pt>
                <c:pt idx="603">
                  <c:v>7.9999999999999996E-6</c:v>
                </c:pt>
                <c:pt idx="604">
                  <c:v>7.9999999999999996E-6</c:v>
                </c:pt>
                <c:pt idx="605">
                  <c:v>7.9999999999999996E-6</c:v>
                </c:pt>
                <c:pt idx="606">
                  <c:v>7.9999999999999996E-6</c:v>
                </c:pt>
                <c:pt idx="607">
                  <c:v>7.9999999999999996E-6</c:v>
                </c:pt>
                <c:pt idx="608">
                  <c:v>7.9999999999999996E-6</c:v>
                </c:pt>
                <c:pt idx="609">
                  <c:v>7.9999999999999996E-6</c:v>
                </c:pt>
                <c:pt idx="610">
                  <c:v>7.9999999999999996E-6</c:v>
                </c:pt>
                <c:pt idx="611">
                  <c:v>7.9999999999999996E-6</c:v>
                </c:pt>
                <c:pt idx="612">
                  <c:v>7.9999999999999996E-6</c:v>
                </c:pt>
                <c:pt idx="613">
                  <c:v>7.9999999999999996E-6</c:v>
                </c:pt>
                <c:pt idx="614">
                  <c:v>7.9999999999999996E-6</c:v>
                </c:pt>
                <c:pt idx="615">
                  <c:v>7.9999999999999996E-6</c:v>
                </c:pt>
                <c:pt idx="616">
                  <c:v>7.9999999999999996E-6</c:v>
                </c:pt>
                <c:pt idx="617">
                  <c:v>7.9999999999999996E-6</c:v>
                </c:pt>
                <c:pt idx="618">
                  <c:v>7.9999999999999996E-6</c:v>
                </c:pt>
                <c:pt idx="619">
                  <c:v>7.9999999999999996E-6</c:v>
                </c:pt>
                <c:pt idx="620">
                  <c:v>7.9999999999999996E-6</c:v>
                </c:pt>
                <c:pt idx="621">
                  <c:v>7.9999999999999996E-6</c:v>
                </c:pt>
                <c:pt idx="622">
                  <c:v>7.9999999999999996E-6</c:v>
                </c:pt>
                <c:pt idx="623">
                  <c:v>7.9999999999999996E-6</c:v>
                </c:pt>
                <c:pt idx="624">
                  <c:v>7.9999999999999996E-6</c:v>
                </c:pt>
                <c:pt idx="625">
                  <c:v>9.0000000000000002E-6</c:v>
                </c:pt>
                <c:pt idx="626">
                  <c:v>9.0000000000000002E-6</c:v>
                </c:pt>
                <c:pt idx="627">
                  <c:v>9.0000000000000002E-6</c:v>
                </c:pt>
                <c:pt idx="628">
                  <c:v>9.0000000000000002E-6</c:v>
                </c:pt>
                <c:pt idx="629">
                  <c:v>9.0000000000000002E-6</c:v>
                </c:pt>
                <c:pt idx="630">
                  <c:v>9.0000000000000002E-6</c:v>
                </c:pt>
                <c:pt idx="631">
                  <c:v>9.0000000000000002E-6</c:v>
                </c:pt>
                <c:pt idx="632">
                  <c:v>9.0000000000000002E-6</c:v>
                </c:pt>
                <c:pt idx="633">
                  <c:v>9.0000000000000002E-6</c:v>
                </c:pt>
                <c:pt idx="634">
                  <c:v>9.0000000000000002E-6</c:v>
                </c:pt>
                <c:pt idx="635">
                  <c:v>9.0000000000000002E-6</c:v>
                </c:pt>
                <c:pt idx="636">
                  <c:v>9.0000000000000002E-6</c:v>
                </c:pt>
                <c:pt idx="637">
                  <c:v>9.0000000000000002E-6</c:v>
                </c:pt>
                <c:pt idx="638">
                  <c:v>9.0000000000000002E-6</c:v>
                </c:pt>
                <c:pt idx="639">
                  <c:v>9.0000000000000002E-6</c:v>
                </c:pt>
                <c:pt idx="640">
                  <c:v>9.0000000000000002E-6</c:v>
                </c:pt>
                <c:pt idx="641">
                  <c:v>9.0000000000000002E-6</c:v>
                </c:pt>
                <c:pt idx="642">
                  <c:v>9.0000000000000002E-6</c:v>
                </c:pt>
                <c:pt idx="643">
                  <c:v>9.0000000000000002E-6</c:v>
                </c:pt>
                <c:pt idx="644">
                  <c:v>9.0000000000000002E-6</c:v>
                </c:pt>
                <c:pt idx="645">
                  <c:v>9.0000000000000002E-6</c:v>
                </c:pt>
                <c:pt idx="646">
                  <c:v>9.0000000000000002E-6</c:v>
                </c:pt>
                <c:pt idx="647">
                  <c:v>9.0000000000000002E-6</c:v>
                </c:pt>
                <c:pt idx="648">
                  <c:v>9.0000000000000002E-6</c:v>
                </c:pt>
                <c:pt idx="649">
                  <c:v>9.0000000000000002E-6</c:v>
                </c:pt>
                <c:pt idx="650">
                  <c:v>1.0000000000000001E-5</c:v>
                </c:pt>
                <c:pt idx="651">
                  <c:v>1.0000000000000001E-5</c:v>
                </c:pt>
                <c:pt idx="652">
                  <c:v>1.0000000000000001E-5</c:v>
                </c:pt>
                <c:pt idx="653">
                  <c:v>1.0000000000000001E-5</c:v>
                </c:pt>
                <c:pt idx="654">
                  <c:v>1.0000000000000001E-5</c:v>
                </c:pt>
                <c:pt idx="655">
                  <c:v>1.0000000000000001E-5</c:v>
                </c:pt>
                <c:pt idx="656">
                  <c:v>1.0000000000000001E-5</c:v>
                </c:pt>
                <c:pt idx="657">
                  <c:v>1.0000000000000001E-5</c:v>
                </c:pt>
                <c:pt idx="658">
                  <c:v>1.0000000000000001E-5</c:v>
                </c:pt>
                <c:pt idx="659">
                  <c:v>1.0000000000000001E-5</c:v>
                </c:pt>
                <c:pt idx="660">
                  <c:v>1.0000000000000001E-5</c:v>
                </c:pt>
                <c:pt idx="661">
                  <c:v>1.0000000000000001E-5</c:v>
                </c:pt>
                <c:pt idx="662">
                  <c:v>1.0000000000000001E-5</c:v>
                </c:pt>
                <c:pt idx="663">
                  <c:v>1.0000000000000001E-5</c:v>
                </c:pt>
                <c:pt idx="664">
                  <c:v>1.0000000000000001E-5</c:v>
                </c:pt>
                <c:pt idx="665">
                  <c:v>1.0000000000000001E-5</c:v>
                </c:pt>
                <c:pt idx="666">
                  <c:v>1.0000000000000001E-5</c:v>
                </c:pt>
                <c:pt idx="667">
                  <c:v>1.0000000000000001E-5</c:v>
                </c:pt>
                <c:pt idx="668">
                  <c:v>1.0000000000000001E-5</c:v>
                </c:pt>
                <c:pt idx="669">
                  <c:v>1.0000000000000001E-5</c:v>
                </c:pt>
                <c:pt idx="670">
                  <c:v>1.0000000000000001E-5</c:v>
                </c:pt>
                <c:pt idx="671">
                  <c:v>1.0000000000000001E-5</c:v>
                </c:pt>
                <c:pt idx="672">
                  <c:v>1.0000000000000001E-5</c:v>
                </c:pt>
                <c:pt idx="673">
                  <c:v>1.0000000000000001E-5</c:v>
                </c:pt>
                <c:pt idx="674">
                  <c:v>1.0000000000000001E-5</c:v>
                </c:pt>
                <c:pt idx="675">
                  <c:v>1.1E-5</c:v>
                </c:pt>
                <c:pt idx="676">
                  <c:v>1.1E-5</c:v>
                </c:pt>
                <c:pt idx="677">
                  <c:v>1.1E-5</c:v>
                </c:pt>
                <c:pt idx="678">
                  <c:v>1.1E-5</c:v>
                </c:pt>
                <c:pt idx="679">
                  <c:v>1.1E-5</c:v>
                </c:pt>
                <c:pt idx="680">
                  <c:v>1.1E-5</c:v>
                </c:pt>
                <c:pt idx="681">
                  <c:v>1.1E-5</c:v>
                </c:pt>
                <c:pt idx="682">
                  <c:v>1.1E-5</c:v>
                </c:pt>
                <c:pt idx="683">
                  <c:v>1.1E-5</c:v>
                </c:pt>
                <c:pt idx="684">
                  <c:v>1.1E-5</c:v>
                </c:pt>
                <c:pt idx="685">
                  <c:v>1.1E-5</c:v>
                </c:pt>
                <c:pt idx="686">
                  <c:v>1.1E-5</c:v>
                </c:pt>
                <c:pt idx="687">
                  <c:v>1.1E-5</c:v>
                </c:pt>
                <c:pt idx="688">
                  <c:v>1.1E-5</c:v>
                </c:pt>
                <c:pt idx="689">
                  <c:v>1.1E-5</c:v>
                </c:pt>
                <c:pt idx="690">
                  <c:v>1.1E-5</c:v>
                </c:pt>
                <c:pt idx="691">
                  <c:v>1.1E-5</c:v>
                </c:pt>
                <c:pt idx="692">
                  <c:v>1.1E-5</c:v>
                </c:pt>
                <c:pt idx="693">
                  <c:v>1.1E-5</c:v>
                </c:pt>
                <c:pt idx="694">
                  <c:v>1.1E-5</c:v>
                </c:pt>
                <c:pt idx="695">
                  <c:v>1.1E-5</c:v>
                </c:pt>
                <c:pt idx="696">
                  <c:v>1.1E-5</c:v>
                </c:pt>
                <c:pt idx="697">
                  <c:v>1.1E-5</c:v>
                </c:pt>
                <c:pt idx="698">
                  <c:v>1.1E-5</c:v>
                </c:pt>
                <c:pt idx="699">
                  <c:v>1.1E-5</c:v>
                </c:pt>
                <c:pt idx="700">
                  <c:v>1.2E-5</c:v>
                </c:pt>
                <c:pt idx="701">
                  <c:v>1.2E-5</c:v>
                </c:pt>
                <c:pt idx="702">
                  <c:v>1.2E-5</c:v>
                </c:pt>
                <c:pt idx="703">
                  <c:v>1.2E-5</c:v>
                </c:pt>
                <c:pt idx="704">
                  <c:v>1.2E-5</c:v>
                </c:pt>
                <c:pt idx="705">
                  <c:v>1.2E-5</c:v>
                </c:pt>
                <c:pt idx="706">
                  <c:v>1.2E-5</c:v>
                </c:pt>
                <c:pt idx="707">
                  <c:v>1.2E-5</c:v>
                </c:pt>
                <c:pt idx="708">
                  <c:v>1.2E-5</c:v>
                </c:pt>
                <c:pt idx="709">
                  <c:v>1.2E-5</c:v>
                </c:pt>
                <c:pt idx="710">
                  <c:v>1.2E-5</c:v>
                </c:pt>
                <c:pt idx="711">
                  <c:v>1.2E-5</c:v>
                </c:pt>
                <c:pt idx="712">
                  <c:v>1.2E-5</c:v>
                </c:pt>
                <c:pt idx="713">
                  <c:v>1.2E-5</c:v>
                </c:pt>
                <c:pt idx="714">
                  <c:v>1.2E-5</c:v>
                </c:pt>
                <c:pt idx="715">
                  <c:v>1.2E-5</c:v>
                </c:pt>
                <c:pt idx="716">
                  <c:v>1.2E-5</c:v>
                </c:pt>
                <c:pt idx="717">
                  <c:v>1.2E-5</c:v>
                </c:pt>
                <c:pt idx="718">
                  <c:v>1.2E-5</c:v>
                </c:pt>
                <c:pt idx="719">
                  <c:v>1.2E-5</c:v>
                </c:pt>
                <c:pt idx="720">
                  <c:v>1.2E-5</c:v>
                </c:pt>
                <c:pt idx="721">
                  <c:v>1.2E-5</c:v>
                </c:pt>
                <c:pt idx="722">
                  <c:v>1.2E-5</c:v>
                </c:pt>
                <c:pt idx="723">
                  <c:v>1.2E-5</c:v>
                </c:pt>
                <c:pt idx="724">
                  <c:v>1.2E-5</c:v>
                </c:pt>
                <c:pt idx="725">
                  <c:v>1.2999999999999999E-5</c:v>
                </c:pt>
                <c:pt idx="726">
                  <c:v>1.2999999999999999E-5</c:v>
                </c:pt>
                <c:pt idx="727">
                  <c:v>1.2999999999999999E-5</c:v>
                </c:pt>
                <c:pt idx="728">
                  <c:v>1.2999999999999999E-5</c:v>
                </c:pt>
                <c:pt idx="729">
                  <c:v>1.2999999999999999E-5</c:v>
                </c:pt>
                <c:pt idx="730">
                  <c:v>1.2999999999999999E-5</c:v>
                </c:pt>
                <c:pt idx="731">
                  <c:v>1.2999999999999999E-5</c:v>
                </c:pt>
                <c:pt idx="732">
                  <c:v>1.2999999999999999E-5</c:v>
                </c:pt>
                <c:pt idx="733">
                  <c:v>1.2999999999999999E-5</c:v>
                </c:pt>
                <c:pt idx="734">
                  <c:v>1.2999999999999999E-5</c:v>
                </c:pt>
                <c:pt idx="735">
                  <c:v>1.2999999999999999E-5</c:v>
                </c:pt>
                <c:pt idx="736">
                  <c:v>1.2999999999999999E-5</c:v>
                </c:pt>
                <c:pt idx="737">
                  <c:v>1.2999999999999999E-5</c:v>
                </c:pt>
                <c:pt idx="738">
                  <c:v>1.2999999999999999E-5</c:v>
                </c:pt>
                <c:pt idx="739">
                  <c:v>1.2999999999999999E-5</c:v>
                </c:pt>
                <c:pt idx="740">
                  <c:v>1.2999999999999999E-5</c:v>
                </c:pt>
                <c:pt idx="741">
                  <c:v>1.2999999999999999E-5</c:v>
                </c:pt>
                <c:pt idx="742">
                  <c:v>1.2999999999999999E-5</c:v>
                </c:pt>
                <c:pt idx="743">
                  <c:v>1.2999999999999999E-5</c:v>
                </c:pt>
                <c:pt idx="744">
                  <c:v>1.2999999999999999E-5</c:v>
                </c:pt>
                <c:pt idx="745">
                  <c:v>1.2999999999999999E-5</c:v>
                </c:pt>
                <c:pt idx="746">
                  <c:v>1.2999999999999999E-5</c:v>
                </c:pt>
                <c:pt idx="747">
                  <c:v>1.2999999999999999E-5</c:v>
                </c:pt>
                <c:pt idx="748">
                  <c:v>1.2999999999999999E-5</c:v>
                </c:pt>
                <c:pt idx="749">
                  <c:v>1.2999999999999999E-5</c:v>
                </c:pt>
                <c:pt idx="750">
                  <c:v>1.4E-5</c:v>
                </c:pt>
                <c:pt idx="751">
                  <c:v>1.4E-5</c:v>
                </c:pt>
                <c:pt idx="752">
                  <c:v>1.4E-5</c:v>
                </c:pt>
                <c:pt idx="753">
                  <c:v>1.4E-5</c:v>
                </c:pt>
                <c:pt idx="754">
                  <c:v>1.4E-5</c:v>
                </c:pt>
                <c:pt idx="755">
                  <c:v>1.4E-5</c:v>
                </c:pt>
                <c:pt idx="756">
                  <c:v>1.4E-5</c:v>
                </c:pt>
                <c:pt idx="757">
                  <c:v>1.4E-5</c:v>
                </c:pt>
                <c:pt idx="758">
                  <c:v>1.4E-5</c:v>
                </c:pt>
                <c:pt idx="759">
                  <c:v>1.4E-5</c:v>
                </c:pt>
                <c:pt idx="760">
                  <c:v>1.4E-5</c:v>
                </c:pt>
                <c:pt idx="761">
                  <c:v>1.4E-5</c:v>
                </c:pt>
                <c:pt idx="762">
                  <c:v>1.4E-5</c:v>
                </c:pt>
                <c:pt idx="763">
                  <c:v>1.4E-5</c:v>
                </c:pt>
                <c:pt idx="764">
                  <c:v>1.4E-5</c:v>
                </c:pt>
                <c:pt idx="765">
                  <c:v>1.4E-5</c:v>
                </c:pt>
                <c:pt idx="766">
                  <c:v>1.4E-5</c:v>
                </c:pt>
                <c:pt idx="767">
                  <c:v>1.4E-5</c:v>
                </c:pt>
                <c:pt idx="768">
                  <c:v>1.4E-5</c:v>
                </c:pt>
                <c:pt idx="769">
                  <c:v>1.4E-5</c:v>
                </c:pt>
                <c:pt idx="770">
                  <c:v>1.4E-5</c:v>
                </c:pt>
                <c:pt idx="771">
                  <c:v>1.4E-5</c:v>
                </c:pt>
                <c:pt idx="772">
                  <c:v>1.4E-5</c:v>
                </c:pt>
                <c:pt idx="773">
                  <c:v>1.4E-5</c:v>
                </c:pt>
                <c:pt idx="774">
                  <c:v>1.4E-5</c:v>
                </c:pt>
                <c:pt idx="775">
                  <c:v>1.5E-5</c:v>
                </c:pt>
                <c:pt idx="776">
                  <c:v>1.5E-5</c:v>
                </c:pt>
                <c:pt idx="777">
                  <c:v>1.5E-5</c:v>
                </c:pt>
                <c:pt idx="778">
                  <c:v>1.5E-5</c:v>
                </c:pt>
                <c:pt idx="779">
                  <c:v>1.5E-5</c:v>
                </c:pt>
                <c:pt idx="780">
                  <c:v>1.5E-5</c:v>
                </c:pt>
                <c:pt idx="781">
                  <c:v>1.5E-5</c:v>
                </c:pt>
                <c:pt idx="782">
                  <c:v>1.5E-5</c:v>
                </c:pt>
                <c:pt idx="783">
                  <c:v>1.5E-5</c:v>
                </c:pt>
                <c:pt idx="784">
                  <c:v>1.5E-5</c:v>
                </c:pt>
                <c:pt idx="785">
                  <c:v>1.5E-5</c:v>
                </c:pt>
                <c:pt idx="786">
                  <c:v>1.5E-5</c:v>
                </c:pt>
                <c:pt idx="787">
                  <c:v>1.5E-5</c:v>
                </c:pt>
                <c:pt idx="788">
                  <c:v>1.5E-5</c:v>
                </c:pt>
                <c:pt idx="789">
                  <c:v>1.5E-5</c:v>
                </c:pt>
                <c:pt idx="790">
                  <c:v>1.5E-5</c:v>
                </c:pt>
                <c:pt idx="791">
                  <c:v>1.5E-5</c:v>
                </c:pt>
                <c:pt idx="792">
                  <c:v>1.5E-5</c:v>
                </c:pt>
                <c:pt idx="793">
                  <c:v>1.5E-5</c:v>
                </c:pt>
                <c:pt idx="794">
                  <c:v>1.5E-5</c:v>
                </c:pt>
                <c:pt idx="795">
                  <c:v>1.5E-5</c:v>
                </c:pt>
                <c:pt idx="796">
                  <c:v>1.5E-5</c:v>
                </c:pt>
                <c:pt idx="797">
                  <c:v>1.5E-5</c:v>
                </c:pt>
                <c:pt idx="798">
                  <c:v>1.5E-5</c:v>
                </c:pt>
                <c:pt idx="799">
                  <c:v>1.5E-5</c:v>
                </c:pt>
                <c:pt idx="800">
                  <c:v>1.5999999999999999E-5</c:v>
                </c:pt>
                <c:pt idx="801">
                  <c:v>1.5999999999999999E-5</c:v>
                </c:pt>
                <c:pt idx="802">
                  <c:v>1.5999999999999999E-5</c:v>
                </c:pt>
                <c:pt idx="803">
                  <c:v>1.5999999999999999E-5</c:v>
                </c:pt>
                <c:pt idx="804">
                  <c:v>1.5999999999999999E-5</c:v>
                </c:pt>
                <c:pt idx="805">
                  <c:v>1.5999999999999999E-5</c:v>
                </c:pt>
                <c:pt idx="806">
                  <c:v>1.5999999999999999E-5</c:v>
                </c:pt>
                <c:pt idx="807">
                  <c:v>1.5999999999999999E-5</c:v>
                </c:pt>
                <c:pt idx="808">
                  <c:v>1.5999999999999999E-5</c:v>
                </c:pt>
                <c:pt idx="809">
                  <c:v>1.5999999999999999E-5</c:v>
                </c:pt>
                <c:pt idx="810">
                  <c:v>1.5999999999999999E-5</c:v>
                </c:pt>
                <c:pt idx="811">
                  <c:v>1.5999999999999999E-5</c:v>
                </c:pt>
                <c:pt idx="812">
                  <c:v>1.5999999999999999E-5</c:v>
                </c:pt>
                <c:pt idx="813">
                  <c:v>1.5999999999999999E-5</c:v>
                </c:pt>
                <c:pt idx="814">
                  <c:v>1.5999999999999999E-5</c:v>
                </c:pt>
                <c:pt idx="815">
                  <c:v>1.5999999999999999E-5</c:v>
                </c:pt>
                <c:pt idx="816">
                  <c:v>1.5999999999999999E-5</c:v>
                </c:pt>
                <c:pt idx="817">
                  <c:v>1.5999999999999999E-5</c:v>
                </c:pt>
                <c:pt idx="818">
                  <c:v>1.5999999999999999E-5</c:v>
                </c:pt>
                <c:pt idx="819">
                  <c:v>1.5999999999999999E-5</c:v>
                </c:pt>
                <c:pt idx="820">
                  <c:v>1.5999999999999999E-5</c:v>
                </c:pt>
                <c:pt idx="821">
                  <c:v>1.5999999999999999E-5</c:v>
                </c:pt>
                <c:pt idx="822">
                  <c:v>1.5999999999999999E-5</c:v>
                </c:pt>
                <c:pt idx="823">
                  <c:v>1.5999999999999999E-5</c:v>
                </c:pt>
                <c:pt idx="824">
                  <c:v>1.5999999999999999E-5</c:v>
                </c:pt>
                <c:pt idx="825">
                  <c:v>1.7E-5</c:v>
                </c:pt>
                <c:pt idx="826">
                  <c:v>1.7E-5</c:v>
                </c:pt>
                <c:pt idx="827">
                  <c:v>1.7E-5</c:v>
                </c:pt>
                <c:pt idx="828">
                  <c:v>1.7E-5</c:v>
                </c:pt>
                <c:pt idx="829">
                  <c:v>1.7E-5</c:v>
                </c:pt>
                <c:pt idx="830">
                  <c:v>1.7E-5</c:v>
                </c:pt>
                <c:pt idx="831">
                  <c:v>1.7E-5</c:v>
                </c:pt>
                <c:pt idx="832">
                  <c:v>1.7E-5</c:v>
                </c:pt>
                <c:pt idx="833">
                  <c:v>1.7E-5</c:v>
                </c:pt>
                <c:pt idx="834">
                  <c:v>1.7E-5</c:v>
                </c:pt>
                <c:pt idx="835">
                  <c:v>1.7E-5</c:v>
                </c:pt>
                <c:pt idx="836">
                  <c:v>1.7E-5</c:v>
                </c:pt>
                <c:pt idx="837">
                  <c:v>1.7E-5</c:v>
                </c:pt>
                <c:pt idx="838">
                  <c:v>1.7E-5</c:v>
                </c:pt>
                <c:pt idx="839">
                  <c:v>1.7E-5</c:v>
                </c:pt>
                <c:pt idx="840">
                  <c:v>1.7E-5</c:v>
                </c:pt>
                <c:pt idx="841">
                  <c:v>1.7E-5</c:v>
                </c:pt>
                <c:pt idx="842">
                  <c:v>1.7E-5</c:v>
                </c:pt>
                <c:pt idx="843">
                  <c:v>1.7E-5</c:v>
                </c:pt>
                <c:pt idx="844">
                  <c:v>1.7E-5</c:v>
                </c:pt>
                <c:pt idx="845">
                  <c:v>1.7E-5</c:v>
                </c:pt>
                <c:pt idx="846">
                  <c:v>1.7E-5</c:v>
                </c:pt>
                <c:pt idx="847">
                  <c:v>1.7E-5</c:v>
                </c:pt>
                <c:pt idx="848">
                  <c:v>1.7E-5</c:v>
                </c:pt>
                <c:pt idx="849">
                  <c:v>1.7E-5</c:v>
                </c:pt>
                <c:pt idx="850">
                  <c:v>1.8E-5</c:v>
                </c:pt>
                <c:pt idx="851">
                  <c:v>1.8E-5</c:v>
                </c:pt>
                <c:pt idx="852">
                  <c:v>1.8E-5</c:v>
                </c:pt>
                <c:pt idx="853">
                  <c:v>1.8E-5</c:v>
                </c:pt>
                <c:pt idx="854">
                  <c:v>1.8E-5</c:v>
                </c:pt>
                <c:pt idx="855">
                  <c:v>1.8E-5</c:v>
                </c:pt>
                <c:pt idx="856">
                  <c:v>1.8E-5</c:v>
                </c:pt>
                <c:pt idx="857">
                  <c:v>1.8E-5</c:v>
                </c:pt>
                <c:pt idx="858">
                  <c:v>1.8E-5</c:v>
                </c:pt>
                <c:pt idx="859">
                  <c:v>1.8E-5</c:v>
                </c:pt>
                <c:pt idx="860">
                  <c:v>1.8E-5</c:v>
                </c:pt>
                <c:pt idx="861">
                  <c:v>1.8E-5</c:v>
                </c:pt>
                <c:pt idx="862">
                  <c:v>1.8E-5</c:v>
                </c:pt>
                <c:pt idx="863">
                  <c:v>1.8E-5</c:v>
                </c:pt>
                <c:pt idx="864">
                  <c:v>1.8E-5</c:v>
                </c:pt>
                <c:pt idx="865">
                  <c:v>1.8E-5</c:v>
                </c:pt>
                <c:pt idx="866">
                  <c:v>1.8E-5</c:v>
                </c:pt>
                <c:pt idx="867">
                  <c:v>1.8E-5</c:v>
                </c:pt>
                <c:pt idx="868">
                  <c:v>1.8E-5</c:v>
                </c:pt>
                <c:pt idx="869">
                  <c:v>1.8E-5</c:v>
                </c:pt>
                <c:pt idx="870">
                  <c:v>1.8E-5</c:v>
                </c:pt>
                <c:pt idx="871">
                  <c:v>1.8E-5</c:v>
                </c:pt>
                <c:pt idx="872">
                  <c:v>1.8E-5</c:v>
                </c:pt>
                <c:pt idx="873">
                  <c:v>1.8E-5</c:v>
                </c:pt>
                <c:pt idx="874">
                  <c:v>1.8E-5</c:v>
                </c:pt>
                <c:pt idx="875">
                  <c:v>1.9000000000000001E-5</c:v>
                </c:pt>
                <c:pt idx="876">
                  <c:v>1.9000000000000001E-5</c:v>
                </c:pt>
                <c:pt idx="877">
                  <c:v>1.9000000000000001E-5</c:v>
                </c:pt>
                <c:pt idx="878">
                  <c:v>1.9000000000000001E-5</c:v>
                </c:pt>
                <c:pt idx="879">
                  <c:v>1.9000000000000001E-5</c:v>
                </c:pt>
                <c:pt idx="880">
                  <c:v>1.9000000000000001E-5</c:v>
                </c:pt>
                <c:pt idx="881">
                  <c:v>1.9000000000000001E-5</c:v>
                </c:pt>
                <c:pt idx="882">
                  <c:v>1.9000000000000001E-5</c:v>
                </c:pt>
                <c:pt idx="883">
                  <c:v>1.9000000000000001E-5</c:v>
                </c:pt>
                <c:pt idx="884">
                  <c:v>1.9000000000000001E-5</c:v>
                </c:pt>
                <c:pt idx="885">
                  <c:v>1.9000000000000001E-5</c:v>
                </c:pt>
                <c:pt idx="886">
                  <c:v>1.9000000000000001E-5</c:v>
                </c:pt>
                <c:pt idx="887">
                  <c:v>1.9000000000000001E-5</c:v>
                </c:pt>
                <c:pt idx="888">
                  <c:v>1.9000000000000001E-5</c:v>
                </c:pt>
                <c:pt idx="889">
                  <c:v>1.9000000000000001E-5</c:v>
                </c:pt>
                <c:pt idx="890">
                  <c:v>1.9000000000000001E-5</c:v>
                </c:pt>
                <c:pt idx="891">
                  <c:v>1.9000000000000001E-5</c:v>
                </c:pt>
                <c:pt idx="892">
                  <c:v>1.9000000000000001E-5</c:v>
                </c:pt>
                <c:pt idx="893">
                  <c:v>1.9000000000000001E-5</c:v>
                </c:pt>
                <c:pt idx="894">
                  <c:v>1.9000000000000001E-5</c:v>
                </c:pt>
                <c:pt idx="895">
                  <c:v>1.9000000000000001E-5</c:v>
                </c:pt>
                <c:pt idx="896">
                  <c:v>1.9000000000000001E-5</c:v>
                </c:pt>
                <c:pt idx="897">
                  <c:v>1.9000000000000001E-5</c:v>
                </c:pt>
                <c:pt idx="898">
                  <c:v>1.9000000000000001E-5</c:v>
                </c:pt>
                <c:pt idx="899">
                  <c:v>1.9000000000000001E-5</c:v>
                </c:pt>
                <c:pt idx="900">
                  <c:v>2.0000000000000002E-5</c:v>
                </c:pt>
                <c:pt idx="901">
                  <c:v>2.0000000000000002E-5</c:v>
                </c:pt>
                <c:pt idx="902">
                  <c:v>2.0000000000000002E-5</c:v>
                </c:pt>
                <c:pt idx="903">
                  <c:v>2.0000000000000002E-5</c:v>
                </c:pt>
                <c:pt idx="904">
                  <c:v>2.0000000000000002E-5</c:v>
                </c:pt>
                <c:pt idx="905">
                  <c:v>2.0000000000000002E-5</c:v>
                </c:pt>
                <c:pt idx="906">
                  <c:v>2.0000000000000002E-5</c:v>
                </c:pt>
                <c:pt idx="907">
                  <c:v>2.0000000000000002E-5</c:v>
                </c:pt>
                <c:pt idx="908">
                  <c:v>2.0000000000000002E-5</c:v>
                </c:pt>
                <c:pt idx="909">
                  <c:v>2.0000000000000002E-5</c:v>
                </c:pt>
                <c:pt idx="910">
                  <c:v>2.0000000000000002E-5</c:v>
                </c:pt>
                <c:pt idx="911">
                  <c:v>2.0000000000000002E-5</c:v>
                </c:pt>
                <c:pt idx="912">
                  <c:v>2.0000000000000002E-5</c:v>
                </c:pt>
                <c:pt idx="913">
                  <c:v>2.0000000000000002E-5</c:v>
                </c:pt>
                <c:pt idx="914">
                  <c:v>2.0000000000000002E-5</c:v>
                </c:pt>
                <c:pt idx="915">
                  <c:v>2.0000000000000002E-5</c:v>
                </c:pt>
                <c:pt idx="916">
                  <c:v>2.0000000000000002E-5</c:v>
                </c:pt>
                <c:pt idx="917">
                  <c:v>2.0000000000000002E-5</c:v>
                </c:pt>
                <c:pt idx="918">
                  <c:v>2.0000000000000002E-5</c:v>
                </c:pt>
                <c:pt idx="919">
                  <c:v>2.0000000000000002E-5</c:v>
                </c:pt>
                <c:pt idx="920">
                  <c:v>2.0000000000000002E-5</c:v>
                </c:pt>
                <c:pt idx="921">
                  <c:v>2.0000000000000002E-5</c:v>
                </c:pt>
                <c:pt idx="922">
                  <c:v>2.0000000000000002E-5</c:v>
                </c:pt>
                <c:pt idx="923">
                  <c:v>2.0000000000000002E-5</c:v>
                </c:pt>
                <c:pt idx="924">
                  <c:v>2.0000000000000002E-5</c:v>
                </c:pt>
                <c:pt idx="925">
                  <c:v>2.0999999999999999E-5</c:v>
                </c:pt>
                <c:pt idx="926">
                  <c:v>2.0999999999999999E-5</c:v>
                </c:pt>
                <c:pt idx="927">
                  <c:v>2.0999999999999999E-5</c:v>
                </c:pt>
                <c:pt idx="928">
                  <c:v>2.0999999999999999E-5</c:v>
                </c:pt>
                <c:pt idx="929">
                  <c:v>2.0999999999999999E-5</c:v>
                </c:pt>
                <c:pt idx="930">
                  <c:v>2.0999999999999999E-5</c:v>
                </c:pt>
                <c:pt idx="931">
                  <c:v>2.0999999999999999E-5</c:v>
                </c:pt>
                <c:pt idx="932">
                  <c:v>2.0999999999999999E-5</c:v>
                </c:pt>
                <c:pt idx="933">
                  <c:v>2.0999999999999999E-5</c:v>
                </c:pt>
                <c:pt idx="934">
                  <c:v>2.0999999999999999E-5</c:v>
                </c:pt>
                <c:pt idx="935">
                  <c:v>2.0999999999999999E-5</c:v>
                </c:pt>
                <c:pt idx="936">
                  <c:v>2.0999999999999999E-5</c:v>
                </c:pt>
                <c:pt idx="937">
                  <c:v>2.0999999999999999E-5</c:v>
                </c:pt>
                <c:pt idx="938">
                  <c:v>2.0999999999999999E-5</c:v>
                </c:pt>
                <c:pt idx="939">
                  <c:v>2.0999999999999999E-5</c:v>
                </c:pt>
                <c:pt idx="940">
                  <c:v>2.0999999999999999E-5</c:v>
                </c:pt>
                <c:pt idx="941">
                  <c:v>2.0999999999999999E-5</c:v>
                </c:pt>
                <c:pt idx="942">
                  <c:v>2.0999999999999999E-5</c:v>
                </c:pt>
                <c:pt idx="943">
                  <c:v>2.0999999999999999E-5</c:v>
                </c:pt>
                <c:pt idx="944">
                  <c:v>2.0999999999999999E-5</c:v>
                </c:pt>
                <c:pt idx="945">
                  <c:v>2.0999999999999999E-5</c:v>
                </c:pt>
                <c:pt idx="946">
                  <c:v>2.0999999999999999E-5</c:v>
                </c:pt>
                <c:pt idx="947">
                  <c:v>2.0999999999999999E-5</c:v>
                </c:pt>
                <c:pt idx="948">
                  <c:v>2.0999999999999999E-5</c:v>
                </c:pt>
                <c:pt idx="949">
                  <c:v>2.0999999999999999E-5</c:v>
                </c:pt>
                <c:pt idx="950">
                  <c:v>2.1999999999999999E-5</c:v>
                </c:pt>
                <c:pt idx="951">
                  <c:v>2.1999999999999999E-5</c:v>
                </c:pt>
                <c:pt idx="952">
                  <c:v>2.1999999999999999E-5</c:v>
                </c:pt>
                <c:pt idx="953">
                  <c:v>2.1999999999999999E-5</c:v>
                </c:pt>
                <c:pt idx="954">
                  <c:v>2.1999999999999999E-5</c:v>
                </c:pt>
                <c:pt idx="955">
                  <c:v>2.1999999999999999E-5</c:v>
                </c:pt>
                <c:pt idx="956">
                  <c:v>2.1999999999999999E-5</c:v>
                </c:pt>
                <c:pt idx="957">
                  <c:v>2.1999999999999999E-5</c:v>
                </c:pt>
                <c:pt idx="958">
                  <c:v>2.1999999999999999E-5</c:v>
                </c:pt>
                <c:pt idx="959">
                  <c:v>2.1999999999999999E-5</c:v>
                </c:pt>
                <c:pt idx="960">
                  <c:v>2.1999999999999999E-5</c:v>
                </c:pt>
                <c:pt idx="961">
                  <c:v>2.1999999999999999E-5</c:v>
                </c:pt>
                <c:pt idx="962">
                  <c:v>2.1999999999999999E-5</c:v>
                </c:pt>
                <c:pt idx="963">
                  <c:v>2.1999999999999999E-5</c:v>
                </c:pt>
                <c:pt idx="964">
                  <c:v>2.1999999999999999E-5</c:v>
                </c:pt>
                <c:pt idx="965">
                  <c:v>2.1999999999999999E-5</c:v>
                </c:pt>
                <c:pt idx="966">
                  <c:v>2.1999999999999999E-5</c:v>
                </c:pt>
                <c:pt idx="967">
                  <c:v>2.1999999999999999E-5</c:v>
                </c:pt>
                <c:pt idx="968">
                  <c:v>2.1999999999999999E-5</c:v>
                </c:pt>
                <c:pt idx="969">
                  <c:v>2.1999999999999999E-5</c:v>
                </c:pt>
                <c:pt idx="970">
                  <c:v>2.1999999999999999E-5</c:v>
                </c:pt>
                <c:pt idx="971">
                  <c:v>2.1999999999999999E-5</c:v>
                </c:pt>
                <c:pt idx="972">
                  <c:v>2.1999999999999999E-5</c:v>
                </c:pt>
                <c:pt idx="973">
                  <c:v>2.1999999999999999E-5</c:v>
                </c:pt>
                <c:pt idx="974">
                  <c:v>2.1999999999999999E-5</c:v>
                </c:pt>
                <c:pt idx="975">
                  <c:v>2.3E-5</c:v>
                </c:pt>
                <c:pt idx="976">
                  <c:v>2.3E-5</c:v>
                </c:pt>
                <c:pt idx="977">
                  <c:v>2.3E-5</c:v>
                </c:pt>
                <c:pt idx="978">
                  <c:v>2.3E-5</c:v>
                </c:pt>
                <c:pt idx="979">
                  <c:v>2.3E-5</c:v>
                </c:pt>
                <c:pt idx="980">
                  <c:v>2.3E-5</c:v>
                </c:pt>
                <c:pt idx="981">
                  <c:v>2.3E-5</c:v>
                </c:pt>
                <c:pt idx="982">
                  <c:v>2.3E-5</c:v>
                </c:pt>
                <c:pt idx="983">
                  <c:v>2.3E-5</c:v>
                </c:pt>
                <c:pt idx="984">
                  <c:v>2.3E-5</c:v>
                </c:pt>
                <c:pt idx="985">
                  <c:v>2.3E-5</c:v>
                </c:pt>
                <c:pt idx="986">
                  <c:v>2.3E-5</c:v>
                </c:pt>
                <c:pt idx="987">
                  <c:v>2.3E-5</c:v>
                </c:pt>
                <c:pt idx="988">
                  <c:v>2.3E-5</c:v>
                </c:pt>
                <c:pt idx="989">
                  <c:v>2.3E-5</c:v>
                </c:pt>
                <c:pt idx="990">
                  <c:v>2.3E-5</c:v>
                </c:pt>
                <c:pt idx="991">
                  <c:v>2.3E-5</c:v>
                </c:pt>
                <c:pt idx="992">
                  <c:v>2.3E-5</c:v>
                </c:pt>
                <c:pt idx="993">
                  <c:v>2.3E-5</c:v>
                </c:pt>
                <c:pt idx="994">
                  <c:v>2.3E-5</c:v>
                </c:pt>
                <c:pt idx="995">
                  <c:v>2.3E-5</c:v>
                </c:pt>
                <c:pt idx="996">
                  <c:v>2.3E-5</c:v>
                </c:pt>
                <c:pt idx="997">
                  <c:v>2.3E-5</c:v>
                </c:pt>
                <c:pt idx="998">
                  <c:v>2.3E-5</c:v>
                </c:pt>
                <c:pt idx="999">
                  <c:v>2.3E-5</c:v>
                </c:pt>
                <c:pt idx="1000">
                  <c:v>2.4000000000000001E-5</c:v>
                </c:pt>
                <c:pt idx="1001">
                  <c:v>2.4000000000000001E-5</c:v>
                </c:pt>
                <c:pt idx="1002">
                  <c:v>2.4000000000000001E-5</c:v>
                </c:pt>
                <c:pt idx="1003">
                  <c:v>2.4000000000000001E-5</c:v>
                </c:pt>
                <c:pt idx="1004">
                  <c:v>2.4000000000000001E-5</c:v>
                </c:pt>
                <c:pt idx="1005">
                  <c:v>2.4000000000000001E-5</c:v>
                </c:pt>
                <c:pt idx="1006">
                  <c:v>2.4000000000000001E-5</c:v>
                </c:pt>
                <c:pt idx="1007">
                  <c:v>2.4000000000000001E-5</c:v>
                </c:pt>
                <c:pt idx="1008">
                  <c:v>2.4000000000000001E-5</c:v>
                </c:pt>
                <c:pt idx="1009">
                  <c:v>2.4000000000000001E-5</c:v>
                </c:pt>
                <c:pt idx="1010">
                  <c:v>2.4000000000000001E-5</c:v>
                </c:pt>
                <c:pt idx="1011">
                  <c:v>2.4000000000000001E-5</c:v>
                </c:pt>
                <c:pt idx="1012">
                  <c:v>2.4000000000000001E-5</c:v>
                </c:pt>
                <c:pt idx="1013">
                  <c:v>2.4000000000000001E-5</c:v>
                </c:pt>
                <c:pt idx="1014">
                  <c:v>2.4000000000000001E-5</c:v>
                </c:pt>
                <c:pt idx="1015">
                  <c:v>2.4000000000000001E-5</c:v>
                </c:pt>
                <c:pt idx="1016">
                  <c:v>2.4000000000000001E-5</c:v>
                </c:pt>
                <c:pt idx="1017">
                  <c:v>2.4000000000000001E-5</c:v>
                </c:pt>
                <c:pt idx="1018">
                  <c:v>2.4000000000000001E-5</c:v>
                </c:pt>
                <c:pt idx="1019">
                  <c:v>2.4000000000000001E-5</c:v>
                </c:pt>
                <c:pt idx="1020">
                  <c:v>2.4000000000000001E-5</c:v>
                </c:pt>
                <c:pt idx="1021">
                  <c:v>2.4000000000000001E-5</c:v>
                </c:pt>
                <c:pt idx="1022">
                  <c:v>2.4000000000000001E-5</c:v>
                </c:pt>
                <c:pt idx="1023">
                  <c:v>2.4000000000000001E-5</c:v>
                </c:pt>
                <c:pt idx="1024">
                  <c:v>2.4000000000000001E-5</c:v>
                </c:pt>
                <c:pt idx="1025">
                  <c:v>2.5000000000000001E-5</c:v>
                </c:pt>
                <c:pt idx="1026">
                  <c:v>2.5000000000000001E-5</c:v>
                </c:pt>
                <c:pt idx="1027">
                  <c:v>2.5000000000000001E-5</c:v>
                </c:pt>
                <c:pt idx="1028">
                  <c:v>2.5000000000000001E-5</c:v>
                </c:pt>
                <c:pt idx="1029">
                  <c:v>2.5000000000000001E-5</c:v>
                </c:pt>
                <c:pt idx="1030">
                  <c:v>2.5000000000000001E-5</c:v>
                </c:pt>
                <c:pt idx="1031">
                  <c:v>2.5000000000000001E-5</c:v>
                </c:pt>
                <c:pt idx="1032">
                  <c:v>2.5000000000000001E-5</c:v>
                </c:pt>
                <c:pt idx="1033">
                  <c:v>2.5000000000000001E-5</c:v>
                </c:pt>
                <c:pt idx="1034">
                  <c:v>2.5000000000000001E-5</c:v>
                </c:pt>
                <c:pt idx="1035">
                  <c:v>2.5000000000000001E-5</c:v>
                </c:pt>
                <c:pt idx="1036">
                  <c:v>2.5000000000000001E-5</c:v>
                </c:pt>
                <c:pt idx="1037">
                  <c:v>2.5000000000000001E-5</c:v>
                </c:pt>
                <c:pt idx="1038">
                  <c:v>2.5000000000000001E-5</c:v>
                </c:pt>
                <c:pt idx="1039">
                  <c:v>2.5000000000000001E-5</c:v>
                </c:pt>
                <c:pt idx="1040">
                  <c:v>2.5000000000000001E-5</c:v>
                </c:pt>
                <c:pt idx="1041">
                  <c:v>2.5000000000000001E-5</c:v>
                </c:pt>
                <c:pt idx="1042">
                  <c:v>2.5000000000000001E-5</c:v>
                </c:pt>
                <c:pt idx="1043">
                  <c:v>2.5000000000000001E-5</c:v>
                </c:pt>
                <c:pt idx="1044">
                  <c:v>2.5000000000000001E-5</c:v>
                </c:pt>
                <c:pt idx="1045">
                  <c:v>2.5000000000000001E-5</c:v>
                </c:pt>
                <c:pt idx="1046">
                  <c:v>2.5000000000000001E-5</c:v>
                </c:pt>
                <c:pt idx="1047">
                  <c:v>2.5000000000000001E-5</c:v>
                </c:pt>
                <c:pt idx="1048">
                  <c:v>2.5000000000000001E-5</c:v>
                </c:pt>
                <c:pt idx="1049">
                  <c:v>2.5000000000000001E-5</c:v>
                </c:pt>
                <c:pt idx="1050">
                  <c:v>2.5999999999999998E-5</c:v>
                </c:pt>
                <c:pt idx="1051">
                  <c:v>2.5999999999999998E-5</c:v>
                </c:pt>
                <c:pt idx="1052">
                  <c:v>2.5999999999999998E-5</c:v>
                </c:pt>
                <c:pt idx="1053">
                  <c:v>2.5999999999999998E-5</c:v>
                </c:pt>
                <c:pt idx="1054">
                  <c:v>2.5999999999999998E-5</c:v>
                </c:pt>
                <c:pt idx="1055">
                  <c:v>2.5999999999999998E-5</c:v>
                </c:pt>
                <c:pt idx="1056">
                  <c:v>2.5999999999999998E-5</c:v>
                </c:pt>
                <c:pt idx="1057">
                  <c:v>2.5999999999999998E-5</c:v>
                </c:pt>
                <c:pt idx="1058">
                  <c:v>2.5999999999999998E-5</c:v>
                </c:pt>
                <c:pt idx="1059">
                  <c:v>2.5999999999999998E-5</c:v>
                </c:pt>
                <c:pt idx="1060">
                  <c:v>2.5999999999999998E-5</c:v>
                </c:pt>
                <c:pt idx="1061">
                  <c:v>2.5999999999999998E-5</c:v>
                </c:pt>
                <c:pt idx="1062">
                  <c:v>2.5999999999999998E-5</c:v>
                </c:pt>
                <c:pt idx="1063">
                  <c:v>2.5999999999999998E-5</c:v>
                </c:pt>
                <c:pt idx="1064">
                  <c:v>2.5999999999999998E-5</c:v>
                </c:pt>
                <c:pt idx="1065">
                  <c:v>2.5999999999999998E-5</c:v>
                </c:pt>
                <c:pt idx="1066">
                  <c:v>2.5999999999999998E-5</c:v>
                </c:pt>
                <c:pt idx="1067">
                  <c:v>2.5999999999999998E-5</c:v>
                </c:pt>
                <c:pt idx="1068">
                  <c:v>2.5999999999999998E-5</c:v>
                </c:pt>
                <c:pt idx="1069">
                  <c:v>2.5999999999999998E-5</c:v>
                </c:pt>
                <c:pt idx="1070">
                  <c:v>2.5999999999999998E-5</c:v>
                </c:pt>
                <c:pt idx="1071">
                  <c:v>2.5999999999999998E-5</c:v>
                </c:pt>
                <c:pt idx="1072">
                  <c:v>2.5999999999999998E-5</c:v>
                </c:pt>
                <c:pt idx="1073">
                  <c:v>2.5999999999999998E-5</c:v>
                </c:pt>
                <c:pt idx="1074">
                  <c:v>2.5999999999999998E-5</c:v>
                </c:pt>
                <c:pt idx="1075">
                  <c:v>2.6999999999999999E-5</c:v>
                </c:pt>
                <c:pt idx="1076">
                  <c:v>2.6999999999999999E-5</c:v>
                </c:pt>
                <c:pt idx="1077">
                  <c:v>2.6999999999999999E-5</c:v>
                </c:pt>
                <c:pt idx="1078">
                  <c:v>2.6999999999999999E-5</c:v>
                </c:pt>
                <c:pt idx="1079">
                  <c:v>2.6999999999999999E-5</c:v>
                </c:pt>
                <c:pt idx="1080">
                  <c:v>2.6999999999999999E-5</c:v>
                </c:pt>
                <c:pt idx="1081">
                  <c:v>2.6999999999999999E-5</c:v>
                </c:pt>
                <c:pt idx="1082">
                  <c:v>2.6999999999999999E-5</c:v>
                </c:pt>
                <c:pt idx="1083">
                  <c:v>2.6999999999999999E-5</c:v>
                </c:pt>
                <c:pt idx="1084">
                  <c:v>2.6999999999999999E-5</c:v>
                </c:pt>
                <c:pt idx="1085">
                  <c:v>2.6999999999999999E-5</c:v>
                </c:pt>
                <c:pt idx="1086">
                  <c:v>2.6999999999999999E-5</c:v>
                </c:pt>
                <c:pt idx="1087">
                  <c:v>2.6999999999999999E-5</c:v>
                </c:pt>
                <c:pt idx="1088">
                  <c:v>2.6999999999999999E-5</c:v>
                </c:pt>
                <c:pt idx="1089">
                  <c:v>2.6999999999999999E-5</c:v>
                </c:pt>
                <c:pt idx="1090">
                  <c:v>2.6999999999999999E-5</c:v>
                </c:pt>
                <c:pt idx="1091">
                  <c:v>2.6999999999999999E-5</c:v>
                </c:pt>
                <c:pt idx="1092">
                  <c:v>2.6999999999999999E-5</c:v>
                </c:pt>
                <c:pt idx="1093">
                  <c:v>2.6999999999999999E-5</c:v>
                </c:pt>
                <c:pt idx="1094">
                  <c:v>2.6999999999999999E-5</c:v>
                </c:pt>
                <c:pt idx="1095">
                  <c:v>2.6999999999999999E-5</c:v>
                </c:pt>
                <c:pt idx="1096">
                  <c:v>2.6999999999999999E-5</c:v>
                </c:pt>
                <c:pt idx="1097">
                  <c:v>2.6999999999999999E-5</c:v>
                </c:pt>
                <c:pt idx="1098">
                  <c:v>2.6999999999999999E-5</c:v>
                </c:pt>
                <c:pt idx="1099">
                  <c:v>2.6999999999999999E-5</c:v>
                </c:pt>
                <c:pt idx="1100">
                  <c:v>2.8E-5</c:v>
                </c:pt>
                <c:pt idx="1101">
                  <c:v>2.8E-5</c:v>
                </c:pt>
                <c:pt idx="1102">
                  <c:v>2.8E-5</c:v>
                </c:pt>
                <c:pt idx="1103">
                  <c:v>2.8E-5</c:v>
                </c:pt>
                <c:pt idx="1104">
                  <c:v>2.8E-5</c:v>
                </c:pt>
                <c:pt idx="1105">
                  <c:v>2.8E-5</c:v>
                </c:pt>
                <c:pt idx="1106">
                  <c:v>2.8E-5</c:v>
                </c:pt>
                <c:pt idx="1107">
                  <c:v>2.8E-5</c:v>
                </c:pt>
                <c:pt idx="1108">
                  <c:v>2.8E-5</c:v>
                </c:pt>
                <c:pt idx="1109">
                  <c:v>2.8E-5</c:v>
                </c:pt>
                <c:pt idx="1110">
                  <c:v>2.8E-5</c:v>
                </c:pt>
                <c:pt idx="1111">
                  <c:v>2.8E-5</c:v>
                </c:pt>
                <c:pt idx="1112">
                  <c:v>2.8E-5</c:v>
                </c:pt>
                <c:pt idx="1113">
                  <c:v>2.8E-5</c:v>
                </c:pt>
                <c:pt idx="1114">
                  <c:v>2.8E-5</c:v>
                </c:pt>
                <c:pt idx="1115">
                  <c:v>2.8E-5</c:v>
                </c:pt>
                <c:pt idx="1116">
                  <c:v>2.8E-5</c:v>
                </c:pt>
                <c:pt idx="1117">
                  <c:v>2.8E-5</c:v>
                </c:pt>
                <c:pt idx="1118">
                  <c:v>2.8E-5</c:v>
                </c:pt>
                <c:pt idx="1119">
                  <c:v>2.8E-5</c:v>
                </c:pt>
                <c:pt idx="1120">
                  <c:v>2.8E-5</c:v>
                </c:pt>
                <c:pt idx="1121">
                  <c:v>2.8E-5</c:v>
                </c:pt>
                <c:pt idx="1122">
                  <c:v>2.8E-5</c:v>
                </c:pt>
                <c:pt idx="1123">
                  <c:v>2.8E-5</c:v>
                </c:pt>
                <c:pt idx="1124">
                  <c:v>2.8E-5</c:v>
                </c:pt>
                <c:pt idx="1125">
                  <c:v>2.9E-5</c:v>
                </c:pt>
                <c:pt idx="1126">
                  <c:v>2.9E-5</c:v>
                </c:pt>
                <c:pt idx="1127">
                  <c:v>2.9E-5</c:v>
                </c:pt>
                <c:pt idx="1128">
                  <c:v>2.9E-5</c:v>
                </c:pt>
                <c:pt idx="1129">
                  <c:v>2.9E-5</c:v>
                </c:pt>
                <c:pt idx="1130">
                  <c:v>2.9E-5</c:v>
                </c:pt>
                <c:pt idx="1131">
                  <c:v>2.9E-5</c:v>
                </c:pt>
                <c:pt idx="1132">
                  <c:v>2.9E-5</c:v>
                </c:pt>
                <c:pt idx="1133">
                  <c:v>2.9E-5</c:v>
                </c:pt>
                <c:pt idx="1134">
                  <c:v>2.9E-5</c:v>
                </c:pt>
                <c:pt idx="1135">
                  <c:v>2.9E-5</c:v>
                </c:pt>
                <c:pt idx="1136">
                  <c:v>2.9E-5</c:v>
                </c:pt>
                <c:pt idx="1137">
                  <c:v>2.9E-5</c:v>
                </c:pt>
                <c:pt idx="1138">
                  <c:v>2.9E-5</c:v>
                </c:pt>
                <c:pt idx="1139">
                  <c:v>2.9E-5</c:v>
                </c:pt>
                <c:pt idx="1140">
                  <c:v>2.9E-5</c:v>
                </c:pt>
                <c:pt idx="1141">
                  <c:v>2.9E-5</c:v>
                </c:pt>
                <c:pt idx="1142">
                  <c:v>2.9E-5</c:v>
                </c:pt>
                <c:pt idx="1143">
                  <c:v>2.9E-5</c:v>
                </c:pt>
                <c:pt idx="1144">
                  <c:v>2.9E-5</c:v>
                </c:pt>
                <c:pt idx="1145">
                  <c:v>2.9E-5</c:v>
                </c:pt>
                <c:pt idx="1146">
                  <c:v>2.9E-5</c:v>
                </c:pt>
                <c:pt idx="1147">
                  <c:v>2.9E-5</c:v>
                </c:pt>
                <c:pt idx="1148">
                  <c:v>2.9E-5</c:v>
                </c:pt>
                <c:pt idx="1149">
                  <c:v>2.9E-5</c:v>
                </c:pt>
                <c:pt idx="1150">
                  <c:v>3.0000000000000001E-5</c:v>
                </c:pt>
                <c:pt idx="1151">
                  <c:v>3.0000000000000001E-5</c:v>
                </c:pt>
                <c:pt idx="1152">
                  <c:v>3.0000000000000001E-5</c:v>
                </c:pt>
                <c:pt idx="1153">
                  <c:v>3.0000000000000001E-5</c:v>
                </c:pt>
                <c:pt idx="1154">
                  <c:v>3.0000000000000001E-5</c:v>
                </c:pt>
                <c:pt idx="1155">
                  <c:v>3.0000000000000001E-5</c:v>
                </c:pt>
                <c:pt idx="1156">
                  <c:v>3.0000000000000001E-5</c:v>
                </c:pt>
                <c:pt idx="1157">
                  <c:v>3.0000000000000001E-5</c:v>
                </c:pt>
                <c:pt idx="1158">
                  <c:v>3.0000000000000001E-5</c:v>
                </c:pt>
                <c:pt idx="1159">
                  <c:v>3.0000000000000001E-5</c:v>
                </c:pt>
                <c:pt idx="1160">
                  <c:v>3.0000000000000001E-5</c:v>
                </c:pt>
                <c:pt idx="1161">
                  <c:v>3.0000000000000001E-5</c:v>
                </c:pt>
                <c:pt idx="1162">
                  <c:v>3.0000000000000001E-5</c:v>
                </c:pt>
                <c:pt idx="1163">
                  <c:v>3.0000000000000001E-5</c:v>
                </c:pt>
                <c:pt idx="1164">
                  <c:v>3.0000000000000001E-5</c:v>
                </c:pt>
                <c:pt idx="1165">
                  <c:v>3.0000000000000001E-5</c:v>
                </c:pt>
                <c:pt idx="1166">
                  <c:v>3.0000000000000001E-5</c:v>
                </c:pt>
                <c:pt idx="1167">
                  <c:v>3.0000000000000001E-5</c:v>
                </c:pt>
                <c:pt idx="1168">
                  <c:v>3.0000000000000001E-5</c:v>
                </c:pt>
                <c:pt idx="1169">
                  <c:v>3.0000000000000001E-5</c:v>
                </c:pt>
                <c:pt idx="1170">
                  <c:v>3.0000000000000001E-5</c:v>
                </c:pt>
                <c:pt idx="1171">
                  <c:v>3.0000000000000001E-5</c:v>
                </c:pt>
                <c:pt idx="1172">
                  <c:v>3.0000000000000001E-5</c:v>
                </c:pt>
                <c:pt idx="1173">
                  <c:v>3.0000000000000001E-5</c:v>
                </c:pt>
                <c:pt idx="1174">
                  <c:v>3.0000000000000001E-5</c:v>
                </c:pt>
                <c:pt idx="1175">
                  <c:v>3.1000000000000001E-5</c:v>
                </c:pt>
                <c:pt idx="1176">
                  <c:v>3.1000000000000001E-5</c:v>
                </c:pt>
                <c:pt idx="1177">
                  <c:v>3.1000000000000001E-5</c:v>
                </c:pt>
                <c:pt idx="1178">
                  <c:v>3.1000000000000001E-5</c:v>
                </c:pt>
                <c:pt idx="1179">
                  <c:v>3.1000000000000001E-5</c:v>
                </c:pt>
                <c:pt idx="1180">
                  <c:v>3.1000000000000001E-5</c:v>
                </c:pt>
                <c:pt idx="1181">
                  <c:v>3.1000000000000001E-5</c:v>
                </c:pt>
                <c:pt idx="1182">
                  <c:v>3.1000000000000001E-5</c:v>
                </c:pt>
                <c:pt idx="1183">
                  <c:v>3.1000000000000001E-5</c:v>
                </c:pt>
                <c:pt idx="1184">
                  <c:v>3.1000000000000001E-5</c:v>
                </c:pt>
                <c:pt idx="1185">
                  <c:v>3.1000000000000001E-5</c:v>
                </c:pt>
                <c:pt idx="1186">
                  <c:v>3.1000000000000001E-5</c:v>
                </c:pt>
                <c:pt idx="1187">
                  <c:v>3.1000000000000001E-5</c:v>
                </c:pt>
                <c:pt idx="1188">
                  <c:v>3.1000000000000001E-5</c:v>
                </c:pt>
                <c:pt idx="1189">
                  <c:v>3.1000000000000001E-5</c:v>
                </c:pt>
                <c:pt idx="1190">
                  <c:v>3.1000000000000001E-5</c:v>
                </c:pt>
                <c:pt idx="1191">
                  <c:v>3.1000000000000001E-5</c:v>
                </c:pt>
                <c:pt idx="1192">
                  <c:v>3.1000000000000001E-5</c:v>
                </c:pt>
                <c:pt idx="1193">
                  <c:v>3.1000000000000001E-5</c:v>
                </c:pt>
                <c:pt idx="1194">
                  <c:v>3.1000000000000001E-5</c:v>
                </c:pt>
                <c:pt idx="1195">
                  <c:v>3.1000000000000001E-5</c:v>
                </c:pt>
                <c:pt idx="1196">
                  <c:v>3.1000000000000001E-5</c:v>
                </c:pt>
                <c:pt idx="1197">
                  <c:v>3.1000000000000001E-5</c:v>
                </c:pt>
                <c:pt idx="1198">
                  <c:v>3.1000000000000001E-5</c:v>
                </c:pt>
                <c:pt idx="1199">
                  <c:v>3.1000000000000001E-5</c:v>
                </c:pt>
                <c:pt idx="1200">
                  <c:v>3.1999999999999999E-5</c:v>
                </c:pt>
                <c:pt idx="1201">
                  <c:v>3.1999999999999999E-5</c:v>
                </c:pt>
                <c:pt idx="1202">
                  <c:v>3.1999999999999999E-5</c:v>
                </c:pt>
                <c:pt idx="1203">
                  <c:v>3.1999999999999999E-5</c:v>
                </c:pt>
                <c:pt idx="1204">
                  <c:v>3.1999999999999999E-5</c:v>
                </c:pt>
                <c:pt idx="1205">
                  <c:v>3.1999999999999999E-5</c:v>
                </c:pt>
                <c:pt idx="1206">
                  <c:v>3.1999999999999999E-5</c:v>
                </c:pt>
                <c:pt idx="1207">
                  <c:v>3.1999999999999999E-5</c:v>
                </c:pt>
                <c:pt idx="1208">
                  <c:v>3.1999999999999999E-5</c:v>
                </c:pt>
                <c:pt idx="1209">
                  <c:v>3.1999999999999999E-5</c:v>
                </c:pt>
                <c:pt idx="1210">
                  <c:v>3.1999999999999999E-5</c:v>
                </c:pt>
                <c:pt idx="1211">
                  <c:v>3.1999999999999999E-5</c:v>
                </c:pt>
                <c:pt idx="1212">
                  <c:v>3.1999999999999999E-5</c:v>
                </c:pt>
                <c:pt idx="1213">
                  <c:v>3.1999999999999999E-5</c:v>
                </c:pt>
                <c:pt idx="1214">
                  <c:v>3.1999999999999999E-5</c:v>
                </c:pt>
                <c:pt idx="1215">
                  <c:v>3.1999999999999999E-5</c:v>
                </c:pt>
                <c:pt idx="1216">
                  <c:v>3.1999999999999999E-5</c:v>
                </c:pt>
                <c:pt idx="1217">
                  <c:v>3.1999999999999999E-5</c:v>
                </c:pt>
                <c:pt idx="1218">
                  <c:v>3.1999999999999999E-5</c:v>
                </c:pt>
                <c:pt idx="1219">
                  <c:v>3.1999999999999999E-5</c:v>
                </c:pt>
                <c:pt idx="1220">
                  <c:v>3.1999999999999999E-5</c:v>
                </c:pt>
                <c:pt idx="1221">
                  <c:v>3.1999999999999999E-5</c:v>
                </c:pt>
                <c:pt idx="1222">
                  <c:v>3.1999999999999999E-5</c:v>
                </c:pt>
                <c:pt idx="1223">
                  <c:v>3.1999999999999999E-5</c:v>
                </c:pt>
                <c:pt idx="1224">
                  <c:v>3.1999999999999999E-5</c:v>
                </c:pt>
                <c:pt idx="1225">
                  <c:v>3.3000000000000003E-5</c:v>
                </c:pt>
                <c:pt idx="1226">
                  <c:v>3.3000000000000003E-5</c:v>
                </c:pt>
                <c:pt idx="1227">
                  <c:v>3.3000000000000003E-5</c:v>
                </c:pt>
                <c:pt idx="1228">
                  <c:v>3.3000000000000003E-5</c:v>
                </c:pt>
                <c:pt idx="1229">
                  <c:v>3.3000000000000003E-5</c:v>
                </c:pt>
                <c:pt idx="1230">
                  <c:v>3.3000000000000003E-5</c:v>
                </c:pt>
                <c:pt idx="1231">
                  <c:v>3.3000000000000003E-5</c:v>
                </c:pt>
                <c:pt idx="1232">
                  <c:v>3.3000000000000003E-5</c:v>
                </c:pt>
                <c:pt idx="1233">
                  <c:v>3.3000000000000003E-5</c:v>
                </c:pt>
                <c:pt idx="1234">
                  <c:v>3.3000000000000003E-5</c:v>
                </c:pt>
                <c:pt idx="1235">
                  <c:v>3.3000000000000003E-5</c:v>
                </c:pt>
                <c:pt idx="1236">
                  <c:v>3.3000000000000003E-5</c:v>
                </c:pt>
                <c:pt idx="1237">
                  <c:v>3.3000000000000003E-5</c:v>
                </c:pt>
                <c:pt idx="1238">
                  <c:v>3.3000000000000003E-5</c:v>
                </c:pt>
                <c:pt idx="1239">
                  <c:v>3.3000000000000003E-5</c:v>
                </c:pt>
                <c:pt idx="1240">
                  <c:v>3.3000000000000003E-5</c:v>
                </c:pt>
                <c:pt idx="1241">
                  <c:v>3.3000000000000003E-5</c:v>
                </c:pt>
                <c:pt idx="1242">
                  <c:v>3.3000000000000003E-5</c:v>
                </c:pt>
                <c:pt idx="1243">
                  <c:v>3.3000000000000003E-5</c:v>
                </c:pt>
                <c:pt idx="1244">
                  <c:v>3.3000000000000003E-5</c:v>
                </c:pt>
                <c:pt idx="1245">
                  <c:v>3.3000000000000003E-5</c:v>
                </c:pt>
                <c:pt idx="1246">
                  <c:v>3.3000000000000003E-5</c:v>
                </c:pt>
                <c:pt idx="1247">
                  <c:v>3.3000000000000003E-5</c:v>
                </c:pt>
                <c:pt idx="1248">
                  <c:v>3.3000000000000003E-5</c:v>
                </c:pt>
                <c:pt idx="1249">
                  <c:v>3.3000000000000003E-5</c:v>
                </c:pt>
                <c:pt idx="1250">
                  <c:v>3.4E-5</c:v>
                </c:pt>
                <c:pt idx="1251">
                  <c:v>3.4E-5</c:v>
                </c:pt>
                <c:pt idx="1252">
                  <c:v>3.4E-5</c:v>
                </c:pt>
                <c:pt idx="1253">
                  <c:v>3.4E-5</c:v>
                </c:pt>
                <c:pt idx="1254">
                  <c:v>3.4E-5</c:v>
                </c:pt>
                <c:pt idx="1255">
                  <c:v>3.4E-5</c:v>
                </c:pt>
                <c:pt idx="1256">
                  <c:v>3.4E-5</c:v>
                </c:pt>
                <c:pt idx="1257">
                  <c:v>3.4E-5</c:v>
                </c:pt>
                <c:pt idx="1258">
                  <c:v>3.4E-5</c:v>
                </c:pt>
                <c:pt idx="1259">
                  <c:v>3.4E-5</c:v>
                </c:pt>
                <c:pt idx="1260">
                  <c:v>3.4E-5</c:v>
                </c:pt>
                <c:pt idx="1261">
                  <c:v>3.4E-5</c:v>
                </c:pt>
                <c:pt idx="1262">
                  <c:v>3.4E-5</c:v>
                </c:pt>
                <c:pt idx="1263">
                  <c:v>3.4E-5</c:v>
                </c:pt>
                <c:pt idx="1264">
                  <c:v>3.4E-5</c:v>
                </c:pt>
                <c:pt idx="1265">
                  <c:v>3.4E-5</c:v>
                </c:pt>
                <c:pt idx="1266">
                  <c:v>3.4E-5</c:v>
                </c:pt>
                <c:pt idx="1267">
                  <c:v>3.4E-5</c:v>
                </c:pt>
                <c:pt idx="1268">
                  <c:v>3.4E-5</c:v>
                </c:pt>
                <c:pt idx="1269">
                  <c:v>3.4E-5</c:v>
                </c:pt>
                <c:pt idx="1270">
                  <c:v>3.4E-5</c:v>
                </c:pt>
                <c:pt idx="1271">
                  <c:v>3.4E-5</c:v>
                </c:pt>
                <c:pt idx="1272">
                  <c:v>3.4E-5</c:v>
                </c:pt>
                <c:pt idx="1273">
                  <c:v>3.4E-5</c:v>
                </c:pt>
                <c:pt idx="1274">
                  <c:v>3.4E-5</c:v>
                </c:pt>
                <c:pt idx="1275">
                  <c:v>3.4999999999999997E-5</c:v>
                </c:pt>
                <c:pt idx="1276">
                  <c:v>3.4999999999999997E-5</c:v>
                </c:pt>
                <c:pt idx="1277">
                  <c:v>3.4999999999999997E-5</c:v>
                </c:pt>
                <c:pt idx="1278">
                  <c:v>3.4999999999999997E-5</c:v>
                </c:pt>
                <c:pt idx="1279">
                  <c:v>3.4999999999999997E-5</c:v>
                </c:pt>
                <c:pt idx="1280">
                  <c:v>3.4999999999999997E-5</c:v>
                </c:pt>
                <c:pt idx="1281">
                  <c:v>3.4999999999999997E-5</c:v>
                </c:pt>
                <c:pt idx="1282">
                  <c:v>3.4999999999999997E-5</c:v>
                </c:pt>
                <c:pt idx="1283">
                  <c:v>3.4999999999999997E-5</c:v>
                </c:pt>
                <c:pt idx="1284">
                  <c:v>3.4999999999999997E-5</c:v>
                </c:pt>
                <c:pt idx="1285">
                  <c:v>3.4999999999999997E-5</c:v>
                </c:pt>
                <c:pt idx="1286">
                  <c:v>3.4999999999999997E-5</c:v>
                </c:pt>
                <c:pt idx="1287">
                  <c:v>3.4999999999999997E-5</c:v>
                </c:pt>
                <c:pt idx="1288">
                  <c:v>3.4999999999999997E-5</c:v>
                </c:pt>
                <c:pt idx="1289">
                  <c:v>3.4999999999999997E-5</c:v>
                </c:pt>
                <c:pt idx="1290">
                  <c:v>3.4999999999999997E-5</c:v>
                </c:pt>
                <c:pt idx="1291">
                  <c:v>3.4999999999999997E-5</c:v>
                </c:pt>
                <c:pt idx="1292">
                  <c:v>3.4999999999999997E-5</c:v>
                </c:pt>
                <c:pt idx="1293">
                  <c:v>3.4999999999999997E-5</c:v>
                </c:pt>
                <c:pt idx="1294">
                  <c:v>3.4999999999999997E-5</c:v>
                </c:pt>
                <c:pt idx="1295">
                  <c:v>3.4999999999999997E-5</c:v>
                </c:pt>
                <c:pt idx="1296">
                  <c:v>3.4999999999999997E-5</c:v>
                </c:pt>
                <c:pt idx="1297">
                  <c:v>3.4999999999999997E-5</c:v>
                </c:pt>
                <c:pt idx="1298">
                  <c:v>3.4999999999999997E-5</c:v>
                </c:pt>
                <c:pt idx="1299">
                  <c:v>3.4999999999999997E-5</c:v>
                </c:pt>
                <c:pt idx="1300">
                  <c:v>3.6000000000000001E-5</c:v>
                </c:pt>
                <c:pt idx="1301">
                  <c:v>3.6000000000000001E-5</c:v>
                </c:pt>
                <c:pt idx="1302">
                  <c:v>3.6000000000000001E-5</c:v>
                </c:pt>
                <c:pt idx="1303">
                  <c:v>3.6000000000000001E-5</c:v>
                </c:pt>
                <c:pt idx="1304">
                  <c:v>3.6000000000000001E-5</c:v>
                </c:pt>
                <c:pt idx="1305">
                  <c:v>3.6000000000000001E-5</c:v>
                </c:pt>
                <c:pt idx="1306">
                  <c:v>3.6000000000000001E-5</c:v>
                </c:pt>
                <c:pt idx="1307">
                  <c:v>3.6000000000000001E-5</c:v>
                </c:pt>
                <c:pt idx="1308">
                  <c:v>3.6000000000000001E-5</c:v>
                </c:pt>
                <c:pt idx="1309">
                  <c:v>3.6000000000000001E-5</c:v>
                </c:pt>
                <c:pt idx="1310">
                  <c:v>3.6000000000000001E-5</c:v>
                </c:pt>
                <c:pt idx="1311">
                  <c:v>3.6000000000000001E-5</c:v>
                </c:pt>
                <c:pt idx="1312">
                  <c:v>3.6000000000000001E-5</c:v>
                </c:pt>
                <c:pt idx="1313">
                  <c:v>3.6000000000000001E-5</c:v>
                </c:pt>
                <c:pt idx="1314">
                  <c:v>3.6000000000000001E-5</c:v>
                </c:pt>
                <c:pt idx="1315">
                  <c:v>3.6000000000000001E-5</c:v>
                </c:pt>
                <c:pt idx="1316">
                  <c:v>3.6000000000000001E-5</c:v>
                </c:pt>
                <c:pt idx="1317">
                  <c:v>3.6000000000000001E-5</c:v>
                </c:pt>
                <c:pt idx="1318">
                  <c:v>3.6000000000000001E-5</c:v>
                </c:pt>
                <c:pt idx="1319">
                  <c:v>3.6000000000000001E-5</c:v>
                </c:pt>
                <c:pt idx="1320">
                  <c:v>3.6000000000000001E-5</c:v>
                </c:pt>
                <c:pt idx="1321">
                  <c:v>3.6000000000000001E-5</c:v>
                </c:pt>
                <c:pt idx="1322">
                  <c:v>3.6000000000000001E-5</c:v>
                </c:pt>
                <c:pt idx="1323">
                  <c:v>3.6000000000000001E-5</c:v>
                </c:pt>
                <c:pt idx="1324">
                  <c:v>3.6000000000000001E-5</c:v>
                </c:pt>
                <c:pt idx="1325">
                  <c:v>3.6999999999999998E-5</c:v>
                </c:pt>
                <c:pt idx="1326">
                  <c:v>3.6999999999999998E-5</c:v>
                </c:pt>
                <c:pt idx="1327">
                  <c:v>3.6999999999999998E-5</c:v>
                </c:pt>
                <c:pt idx="1328">
                  <c:v>3.6999999999999998E-5</c:v>
                </c:pt>
                <c:pt idx="1329">
                  <c:v>3.6999999999999998E-5</c:v>
                </c:pt>
                <c:pt idx="1330">
                  <c:v>3.6999999999999998E-5</c:v>
                </c:pt>
                <c:pt idx="1331">
                  <c:v>3.6999999999999998E-5</c:v>
                </c:pt>
                <c:pt idx="1332">
                  <c:v>3.6999999999999998E-5</c:v>
                </c:pt>
                <c:pt idx="1333">
                  <c:v>3.6999999999999998E-5</c:v>
                </c:pt>
                <c:pt idx="1334">
                  <c:v>3.6999999999999998E-5</c:v>
                </c:pt>
                <c:pt idx="1335">
                  <c:v>3.6999999999999998E-5</c:v>
                </c:pt>
                <c:pt idx="1336">
                  <c:v>3.6999999999999998E-5</c:v>
                </c:pt>
                <c:pt idx="1337">
                  <c:v>3.6999999999999998E-5</c:v>
                </c:pt>
                <c:pt idx="1338">
                  <c:v>3.6999999999999998E-5</c:v>
                </c:pt>
                <c:pt idx="1339">
                  <c:v>3.6999999999999998E-5</c:v>
                </c:pt>
                <c:pt idx="1340">
                  <c:v>3.6999999999999998E-5</c:v>
                </c:pt>
                <c:pt idx="1341">
                  <c:v>3.6999999999999998E-5</c:v>
                </c:pt>
                <c:pt idx="1342">
                  <c:v>3.6999999999999998E-5</c:v>
                </c:pt>
                <c:pt idx="1343">
                  <c:v>3.6999999999999998E-5</c:v>
                </c:pt>
                <c:pt idx="1344">
                  <c:v>3.6999999999999998E-5</c:v>
                </c:pt>
                <c:pt idx="1345">
                  <c:v>3.6999999999999998E-5</c:v>
                </c:pt>
                <c:pt idx="1346">
                  <c:v>3.6999999999999998E-5</c:v>
                </c:pt>
                <c:pt idx="1347">
                  <c:v>3.6999999999999998E-5</c:v>
                </c:pt>
                <c:pt idx="1348">
                  <c:v>3.6999999999999998E-5</c:v>
                </c:pt>
                <c:pt idx="1349">
                  <c:v>3.6999999999999998E-5</c:v>
                </c:pt>
                <c:pt idx="1350">
                  <c:v>3.8000000000000002E-5</c:v>
                </c:pt>
                <c:pt idx="1351">
                  <c:v>3.8000000000000002E-5</c:v>
                </c:pt>
                <c:pt idx="1352">
                  <c:v>3.8000000000000002E-5</c:v>
                </c:pt>
                <c:pt idx="1353">
                  <c:v>3.8000000000000002E-5</c:v>
                </c:pt>
                <c:pt idx="1354">
                  <c:v>3.8000000000000002E-5</c:v>
                </c:pt>
                <c:pt idx="1355">
                  <c:v>3.8000000000000002E-5</c:v>
                </c:pt>
                <c:pt idx="1356">
                  <c:v>3.8000000000000002E-5</c:v>
                </c:pt>
                <c:pt idx="1357">
                  <c:v>3.8000000000000002E-5</c:v>
                </c:pt>
                <c:pt idx="1358">
                  <c:v>3.8000000000000002E-5</c:v>
                </c:pt>
                <c:pt idx="1359">
                  <c:v>3.8000000000000002E-5</c:v>
                </c:pt>
                <c:pt idx="1360">
                  <c:v>3.8000000000000002E-5</c:v>
                </c:pt>
                <c:pt idx="1361">
                  <c:v>3.8000000000000002E-5</c:v>
                </c:pt>
                <c:pt idx="1362">
                  <c:v>3.8000000000000002E-5</c:v>
                </c:pt>
                <c:pt idx="1363">
                  <c:v>3.8000000000000002E-5</c:v>
                </c:pt>
                <c:pt idx="1364">
                  <c:v>3.8000000000000002E-5</c:v>
                </c:pt>
                <c:pt idx="1365">
                  <c:v>3.8000000000000002E-5</c:v>
                </c:pt>
                <c:pt idx="1366">
                  <c:v>3.8000000000000002E-5</c:v>
                </c:pt>
                <c:pt idx="1367">
                  <c:v>3.8000000000000002E-5</c:v>
                </c:pt>
                <c:pt idx="1368">
                  <c:v>3.8000000000000002E-5</c:v>
                </c:pt>
                <c:pt idx="1369">
                  <c:v>3.8000000000000002E-5</c:v>
                </c:pt>
                <c:pt idx="1370">
                  <c:v>3.8000000000000002E-5</c:v>
                </c:pt>
                <c:pt idx="1371">
                  <c:v>3.8000000000000002E-5</c:v>
                </c:pt>
                <c:pt idx="1372">
                  <c:v>3.8000000000000002E-5</c:v>
                </c:pt>
                <c:pt idx="1373">
                  <c:v>3.8000000000000002E-5</c:v>
                </c:pt>
                <c:pt idx="1374">
                  <c:v>3.8000000000000002E-5</c:v>
                </c:pt>
                <c:pt idx="1375">
                  <c:v>3.8999999999999999E-5</c:v>
                </c:pt>
                <c:pt idx="1376">
                  <c:v>3.8999999999999999E-5</c:v>
                </c:pt>
                <c:pt idx="1377">
                  <c:v>3.8999999999999999E-5</c:v>
                </c:pt>
                <c:pt idx="1378">
                  <c:v>3.8999999999999999E-5</c:v>
                </c:pt>
                <c:pt idx="1379">
                  <c:v>3.8999999999999999E-5</c:v>
                </c:pt>
                <c:pt idx="1380">
                  <c:v>3.8999999999999999E-5</c:v>
                </c:pt>
                <c:pt idx="1381">
                  <c:v>3.8999999999999999E-5</c:v>
                </c:pt>
                <c:pt idx="1382">
                  <c:v>3.8999999999999999E-5</c:v>
                </c:pt>
                <c:pt idx="1383">
                  <c:v>3.8999999999999999E-5</c:v>
                </c:pt>
                <c:pt idx="1384">
                  <c:v>3.8999999999999999E-5</c:v>
                </c:pt>
                <c:pt idx="1385">
                  <c:v>3.8999999999999999E-5</c:v>
                </c:pt>
                <c:pt idx="1386">
                  <c:v>3.8999999999999999E-5</c:v>
                </c:pt>
                <c:pt idx="1387">
                  <c:v>3.8999999999999999E-5</c:v>
                </c:pt>
                <c:pt idx="1388">
                  <c:v>3.8999999999999999E-5</c:v>
                </c:pt>
                <c:pt idx="1389">
                  <c:v>3.8999999999999999E-5</c:v>
                </c:pt>
                <c:pt idx="1390">
                  <c:v>3.8999999999999999E-5</c:v>
                </c:pt>
                <c:pt idx="1391">
                  <c:v>3.8999999999999999E-5</c:v>
                </c:pt>
                <c:pt idx="1392">
                  <c:v>3.8999999999999999E-5</c:v>
                </c:pt>
                <c:pt idx="1393">
                  <c:v>3.8999999999999999E-5</c:v>
                </c:pt>
                <c:pt idx="1394">
                  <c:v>3.8999999999999999E-5</c:v>
                </c:pt>
                <c:pt idx="1395">
                  <c:v>3.8999999999999999E-5</c:v>
                </c:pt>
                <c:pt idx="1396">
                  <c:v>3.8999999999999999E-5</c:v>
                </c:pt>
                <c:pt idx="1397">
                  <c:v>3.8999999999999999E-5</c:v>
                </c:pt>
                <c:pt idx="1398">
                  <c:v>3.8999999999999999E-5</c:v>
                </c:pt>
                <c:pt idx="1399">
                  <c:v>3.8999999999999999E-5</c:v>
                </c:pt>
                <c:pt idx="1400">
                  <c:v>4.0000000000000003E-5</c:v>
                </c:pt>
                <c:pt idx="1401">
                  <c:v>4.0000000000000003E-5</c:v>
                </c:pt>
                <c:pt idx="1402">
                  <c:v>4.0000000000000003E-5</c:v>
                </c:pt>
                <c:pt idx="1403">
                  <c:v>4.0000000000000003E-5</c:v>
                </c:pt>
                <c:pt idx="1404">
                  <c:v>4.0000000000000003E-5</c:v>
                </c:pt>
                <c:pt idx="1405">
                  <c:v>4.0000000000000003E-5</c:v>
                </c:pt>
                <c:pt idx="1406">
                  <c:v>4.0000000000000003E-5</c:v>
                </c:pt>
                <c:pt idx="1407">
                  <c:v>4.0000000000000003E-5</c:v>
                </c:pt>
                <c:pt idx="1408">
                  <c:v>4.0000000000000003E-5</c:v>
                </c:pt>
                <c:pt idx="1409">
                  <c:v>4.0000000000000003E-5</c:v>
                </c:pt>
                <c:pt idx="1410">
                  <c:v>4.0000000000000003E-5</c:v>
                </c:pt>
                <c:pt idx="1411">
                  <c:v>4.0000000000000003E-5</c:v>
                </c:pt>
                <c:pt idx="1412">
                  <c:v>4.0000000000000003E-5</c:v>
                </c:pt>
                <c:pt idx="1413">
                  <c:v>4.0000000000000003E-5</c:v>
                </c:pt>
                <c:pt idx="1414">
                  <c:v>4.0000000000000003E-5</c:v>
                </c:pt>
                <c:pt idx="1415">
                  <c:v>4.0000000000000003E-5</c:v>
                </c:pt>
                <c:pt idx="1416">
                  <c:v>4.0000000000000003E-5</c:v>
                </c:pt>
                <c:pt idx="1417">
                  <c:v>4.0000000000000003E-5</c:v>
                </c:pt>
                <c:pt idx="1418">
                  <c:v>4.0000000000000003E-5</c:v>
                </c:pt>
                <c:pt idx="1419">
                  <c:v>4.0000000000000003E-5</c:v>
                </c:pt>
                <c:pt idx="1420">
                  <c:v>4.0000000000000003E-5</c:v>
                </c:pt>
                <c:pt idx="1421">
                  <c:v>4.0000000000000003E-5</c:v>
                </c:pt>
                <c:pt idx="1422">
                  <c:v>4.0000000000000003E-5</c:v>
                </c:pt>
                <c:pt idx="1423">
                  <c:v>4.0000000000000003E-5</c:v>
                </c:pt>
                <c:pt idx="1424">
                  <c:v>4.0000000000000003E-5</c:v>
                </c:pt>
                <c:pt idx="1425">
                  <c:v>4.1E-5</c:v>
                </c:pt>
                <c:pt idx="1426">
                  <c:v>4.1E-5</c:v>
                </c:pt>
                <c:pt idx="1427">
                  <c:v>4.1E-5</c:v>
                </c:pt>
                <c:pt idx="1428">
                  <c:v>4.1E-5</c:v>
                </c:pt>
                <c:pt idx="1429">
                  <c:v>4.1E-5</c:v>
                </c:pt>
                <c:pt idx="1430">
                  <c:v>4.1E-5</c:v>
                </c:pt>
                <c:pt idx="1431">
                  <c:v>4.1E-5</c:v>
                </c:pt>
                <c:pt idx="1432">
                  <c:v>4.1E-5</c:v>
                </c:pt>
                <c:pt idx="1433">
                  <c:v>4.1E-5</c:v>
                </c:pt>
                <c:pt idx="1434">
                  <c:v>4.1E-5</c:v>
                </c:pt>
                <c:pt idx="1435">
                  <c:v>4.1E-5</c:v>
                </c:pt>
                <c:pt idx="1436">
                  <c:v>4.1E-5</c:v>
                </c:pt>
                <c:pt idx="1437">
                  <c:v>4.1E-5</c:v>
                </c:pt>
                <c:pt idx="1438">
                  <c:v>4.1E-5</c:v>
                </c:pt>
                <c:pt idx="1439">
                  <c:v>4.1E-5</c:v>
                </c:pt>
                <c:pt idx="1440">
                  <c:v>4.1E-5</c:v>
                </c:pt>
                <c:pt idx="1441">
                  <c:v>4.1E-5</c:v>
                </c:pt>
                <c:pt idx="1442">
                  <c:v>4.1E-5</c:v>
                </c:pt>
                <c:pt idx="1443">
                  <c:v>4.1E-5</c:v>
                </c:pt>
                <c:pt idx="1444">
                  <c:v>4.1E-5</c:v>
                </c:pt>
                <c:pt idx="1445">
                  <c:v>4.1E-5</c:v>
                </c:pt>
                <c:pt idx="1446">
                  <c:v>4.1E-5</c:v>
                </c:pt>
                <c:pt idx="1447">
                  <c:v>4.1E-5</c:v>
                </c:pt>
                <c:pt idx="1448">
                  <c:v>4.1E-5</c:v>
                </c:pt>
                <c:pt idx="1449">
                  <c:v>4.1E-5</c:v>
                </c:pt>
                <c:pt idx="1450">
                  <c:v>4.1999999999999998E-5</c:v>
                </c:pt>
                <c:pt idx="1451">
                  <c:v>4.1999999999999998E-5</c:v>
                </c:pt>
                <c:pt idx="1452">
                  <c:v>4.1999999999999998E-5</c:v>
                </c:pt>
                <c:pt idx="1453">
                  <c:v>4.1999999999999998E-5</c:v>
                </c:pt>
                <c:pt idx="1454">
                  <c:v>4.1999999999999998E-5</c:v>
                </c:pt>
                <c:pt idx="1455">
                  <c:v>4.1999999999999998E-5</c:v>
                </c:pt>
                <c:pt idx="1456">
                  <c:v>4.1999999999999998E-5</c:v>
                </c:pt>
                <c:pt idx="1457">
                  <c:v>4.1999999999999998E-5</c:v>
                </c:pt>
                <c:pt idx="1458">
                  <c:v>4.1999999999999998E-5</c:v>
                </c:pt>
                <c:pt idx="1459">
                  <c:v>4.1999999999999998E-5</c:v>
                </c:pt>
                <c:pt idx="1460">
                  <c:v>4.1999999999999998E-5</c:v>
                </c:pt>
                <c:pt idx="1461">
                  <c:v>4.1999999999999998E-5</c:v>
                </c:pt>
                <c:pt idx="1462">
                  <c:v>4.1999999999999998E-5</c:v>
                </c:pt>
                <c:pt idx="1463">
                  <c:v>4.1999999999999998E-5</c:v>
                </c:pt>
                <c:pt idx="1464">
                  <c:v>4.1999999999999998E-5</c:v>
                </c:pt>
                <c:pt idx="1465">
                  <c:v>4.1999999999999998E-5</c:v>
                </c:pt>
                <c:pt idx="1466">
                  <c:v>4.1999999999999998E-5</c:v>
                </c:pt>
                <c:pt idx="1467">
                  <c:v>4.1999999999999998E-5</c:v>
                </c:pt>
                <c:pt idx="1468">
                  <c:v>4.1999999999999998E-5</c:v>
                </c:pt>
                <c:pt idx="1469">
                  <c:v>4.1999999999999998E-5</c:v>
                </c:pt>
                <c:pt idx="1470">
                  <c:v>4.1999999999999998E-5</c:v>
                </c:pt>
                <c:pt idx="1471">
                  <c:v>4.1999999999999998E-5</c:v>
                </c:pt>
                <c:pt idx="1472">
                  <c:v>4.1999999999999998E-5</c:v>
                </c:pt>
                <c:pt idx="1473">
                  <c:v>4.1999999999999998E-5</c:v>
                </c:pt>
                <c:pt idx="1474">
                  <c:v>4.1999999999999998E-5</c:v>
                </c:pt>
                <c:pt idx="1475">
                  <c:v>4.3000000000000002E-5</c:v>
                </c:pt>
                <c:pt idx="1476">
                  <c:v>4.3000000000000002E-5</c:v>
                </c:pt>
                <c:pt idx="1477">
                  <c:v>4.3000000000000002E-5</c:v>
                </c:pt>
                <c:pt idx="1478">
                  <c:v>4.3000000000000002E-5</c:v>
                </c:pt>
                <c:pt idx="1479">
                  <c:v>4.3000000000000002E-5</c:v>
                </c:pt>
                <c:pt idx="1480">
                  <c:v>4.3000000000000002E-5</c:v>
                </c:pt>
                <c:pt idx="1481">
                  <c:v>4.3000000000000002E-5</c:v>
                </c:pt>
                <c:pt idx="1482">
                  <c:v>4.3000000000000002E-5</c:v>
                </c:pt>
                <c:pt idx="1483">
                  <c:v>4.3000000000000002E-5</c:v>
                </c:pt>
                <c:pt idx="1484">
                  <c:v>4.3000000000000002E-5</c:v>
                </c:pt>
                <c:pt idx="1485">
                  <c:v>4.3000000000000002E-5</c:v>
                </c:pt>
                <c:pt idx="1486">
                  <c:v>4.3000000000000002E-5</c:v>
                </c:pt>
                <c:pt idx="1487">
                  <c:v>4.3000000000000002E-5</c:v>
                </c:pt>
                <c:pt idx="1488">
                  <c:v>4.3000000000000002E-5</c:v>
                </c:pt>
                <c:pt idx="1489">
                  <c:v>4.3000000000000002E-5</c:v>
                </c:pt>
                <c:pt idx="1490">
                  <c:v>4.3000000000000002E-5</c:v>
                </c:pt>
                <c:pt idx="1491">
                  <c:v>4.3000000000000002E-5</c:v>
                </c:pt>
                <c:pt idx="1492">
                  <c:v>4.3000000000000002E-5</c:v>
                </c:pt>
                <c:pt idx="1493">
                  <c:v>4.3000000000000002E-5</c:v>
                </c:pt>
                <c:pt idx="1494">
                  <c:v>4.3000000000000002E-5</c:v>
                </c:pt>
                <c:pt idx="1495">
                  <c:v>4.3000000000000002E-5</c:v>
                </c:pt>
                <c:pt idx="1496">
                  <c:v>4.3000000000000002E-5</c:v>
                </c:pt>
                <c:pt idx="1497">
                  <c:v>4.3000000000000002E-5</c:v>
                </c:pt>
                <c:pt idx="1498">
                  <c:v>4.3000000000000002E-5</c:v>
                </c:pt>
                <c:pt idx="1499">
                  <c:v>4.3000000000000002E-5</c:v>
                </c:pt>
                <c:pt idx="1500">
                  <c:v>4.3999999999999999E-5</c:v>
                </c:pt>
                <c:pt idx="1501">
                  <c:v>4.3999999999999999E-5</c:v>
                </c:pt>
                <c:pt idx="1502">
                  <c:v>4.3999999999999999E-5</c:v>
                </c:pt>
                <c:pt idx="1503">
                  <c:v>4.3999999999999999E-5</c:v>
                </c:pt>
                <c:pt idx="1504">
                  <c:v>4.3999999999999999E-5</c:v>
                </c:pt>
                <c:pt idx="1505">
                  <c:v>4.3999999999999999E-5</c:v>
                </c:pt>
                <c:pt idx="1506">
                  <c:v>4.3999999999999999E-5</c:v>
                </c:pt>
                <c:pt idx="1507">
                  <c:v>4.3999999999999999E-5</c:v>
                </c:pt>
                <c:pt idx="1508">
                  <c:v>4.3999999999999999E-5</c:v>
                </c:pt>
                <c:pt idx="1509">
                  <c:v>4.3999999999999999E-5</c:v>
                </c:pt>
                <c:pt idx="1510">
                  <c:v>4.3999999999999999E-5</c:v>
                </c:pt>
                <c:pt idx="1511">
                  <c:v>4.3999999999999999E-5</c:v>
                </c:pt>
                <c:pt idx="1512">
                  <c:v>4.3999999999999999E-5</c:v>
                </c:pt>
                <c:pt idx="1513">
                  <c:v>4.3999999999999999E-5</c:v>
                </c:pt>
                <c:pt idx="1514">
                  <c:v>4.3999999999999999E-5</c:v>
                </c:pt>
                <c:pt idx="1515">
                  <c:v>4.3999999999999999E-5</c:v>
                </c:pt>
                <c:pt idx="1516">
                  <c:v>4.3999999999999999E-5</c:v>
                </c:pt>
                <c:pt idx="1517">
                  <c:v>4.3999999999999999E-5</c:v>
                </c:pt>
                <c:pt idx="1518">
                  <c:v>4.3999999999999999E-5</c:v>
                </c:pt>
                <c:pt idx="1519">
                  <c:v>4.3999999999999999E-5</c:v>
                </c:pt>
                <c:pt idx="1520">
                  <c:v>4.3999999999999999E-5</c:v>
                </c:pt>
                <c:pt idx="1521">
                  <c:v>4.3999999999999999E-5</c:v>
                </c:pt>
                <c:pt idx="1522">
                  <c:v>4.3999999999999999E-5</c:v>
                </c:pt>
                <c:pt idx="1523">
                  <c:v>4.3999999999999999E-5</c:v>
                </c:pt>
                <c:pt idx="1524">
                  <c:v>4.3999999999999999E-5</c:v>
                </c:pt>
                <c:pt idx="1525">
                  <c:v>4.5000000000000003E-5</c:v>
                </c:pt>
                <c:pt idx="1526">
                  <c:v>4.5000000000000003E-5</c:v>
                </c:pt>
                <c:pt idx="1527">
                  <c:v>4.5000000000000003E-5</c:v>
                </c:pt>
                <c:pt idx="1528">
                  <c:v>4.5000000000000003E-5</c:v>
                </c:pt>
                <c:pt idx="1529">
                  <c:v>4.5000000000000003E-5</c:v>
                </c:pt>
                <c:pt idx="1530">
                  <c:v>4.5000000000000003E-5</c:v>
                </c:pt>
                <c:pt idx="1531">
                  <c:v>4.5000000000000003E-5</c:v>
                </c:pt>
                <c:pt idx="1532">
                  <c:v>4.5000000000000003E-5</c:v>
                </c:pt>
                <c:pt idx="1533">
                  <c:v>4.5000000000000003E-5</c:v>
                </c:pt>
                <c:pt idx="1534">
                  <c:v>4.5000000000000003E-5</c:v>
                </c:pt>
                <c:pt idx="1535">
                  <c:v>4.5000000000000003E-5</c:v>
                </c:pt>
                <c:pt idx="1536">
                  <c:v>4.5000000000000003E-5</c:v>
                </c:pt>
                <c:pt idx="1537">
                  <c:v>4.5000000000000003E-5</c:v>
                </c:pt>
                <c:pt idx="1538">
                  <c:v>4.5000000000000003E-5</c:v>
                </c:pt>
                <c:pt idx="1539">
                  <c:v>4.5000000000000003E-5</c:v>
                </c:pt>
                <c:pt idx="1540">
                  <c:v>4.5000000000000003E-5</c:v>
                </c:pt>
                <c:pt idx="1541">
                  <c:v>4.5000000000000003E-5</c:v>
                </c:pt>
                <c:pt idx="1542">
                  <c:v>4.5000000000000003E-5</c:v>
                </c:pt>
                <c:pt idx="1543">
                  <c:v>4.5000000000000003E-5</c:v>
                </c:pt>
                <c:pt idx="1544">
                  <c:v>4.5000000000000003E-5</c:v>
                </c:pt>
                <c:pt idx="1545">
                  <c:v>4.5000000000000003E-5</c:v>
                </c:pt>
                <c:pt idx="1546">
                  <c:v>4.5000000000000003E-5</c:v>
                </c:pt>
                <c:pt idx="1547">
                  <c:v>4.5000000000000003E-5</c:v>
                </c:pt>
                <c:pt idx="1548">
                  <c:v>4.5000000000000003E-5</c:v>
                </c:pt>
                <c:pt idx="1549">
                  <c:v>4.5000000000000003E-5</c:v>
                </c:pt>
                <c:pt idx="1550">
                  <c:v>4.6E-5</c:v>
                </c:pt>
                <c:pt idx="1551">
                  <c:v>4.6E-5</c:v>
                </c:pt>
                <c:pt idx="1552">
                  <c:v>4.6E-5</c:v>
                </c:pt>
                <c:pt idx="1553">
                  <c:v>4.6E-5</c:v>
                </c:pt>
                <c:pt idx="1554">
                  <c:v>4.6E-5</c:v>
                </c:pt>
                <c:pt idx="1555">
                  <c:v>4.6E-5</c:v>
                </c:pt>
                <c:pt idx="1556">
                  <c:v>4.6E-5</c:v>
                </c:pt>
                <c:pt idx="1557">
                  <c:v>4.6E-5</c:v>
                </c:pt>
                <c:pt idx="1558">
                  <c:v>4.6E-5</c:v>
                </c:pt>
                <c:pt idx="1559">
                  <c:v>4.6E-5</c:v>
                </c:pt>
                <c:pt idx="1560">
                  <c:v>4.6E-5</c:v>
                </c:pt>
                <c:pt idx="1561">
                  <c:v>4.6E-5</c:v>
                </c:pt>
                <c:pt idx="1562">
                  <c:v>4.6E-5</c:v>
                </c:pt>
                <c:pt idx="1563">
                  <c:v>4.6E-5</c:v>
                </c:pt>
                <c:pt idx="1564">
                  <c:v>4.6E-5</c:v>
                </c:pt>
                <c:pt idx="1565">
                  <c:v>4.6E-5</c:v>
                </c:pt>
                <c:pt idx="1566">
                  <c:v>4.6E-5</c:v>
                </c:pt>
                <c:pt idx="1567">
                  <c:v>4.6E-5</c:v>
                </c:pt>
                <c:pt idx="1568">
                  <c:v>4.6E-5</c:v>
                </c:pt>
                <c:pt idx="1569">
                  <c:v>4.6E-5</c:v>
                </c:pt>
                <c:pt idx="1570">
                  <c:v>4.6E-5</c:v>
                </c:pt>
                <c:pt idx="1571">
                  <c:v>4.6E-5</c:v>
                </c:pt>
                <c:pt idx="1572">
                  <c:v>4.6E-5</c:v>
                </c:pt>
                <c:pt idx="1573">
                  <c:v>4.6E-5</c:v>
                </c:pt>
                <c:pt idx="1574">
                  <c:v>4.6E-5</c:v>
                </c:pt>
                <c:pt idx="1575">
                  <c:v>4.6999999999999997E-5</c:v>
                </c:pt>
                <c:pt idx="1576">
                  <c:v>4.6999999999999997E-5</c:v>
                </c:pt>
                <c:pt idx="1577">
                  <c:v>4.6999999999999997E-5</c:v>
                </c:pt>
                <c:pt idx="1578">
                  <c:v>4.6999999999999997E-5</c:v>
                </c:pt>
                <c:pt idx="1579">
                  <c:v>4.6999999999999997E-5</c:v>
                </c:pt>
                <c:pt idx="1580">
                  <c:v>4.6999999999999997E-5</c:v>
                </c:pt>
                <c:pt idx="1581">
                  <c:v>4.6999999999999997E-5</c:v>
                </c:pt>
                <c:pt idx="1582">
                  <c:v>4.6999999999999997E-5</c:v>
                </c:pt>
                <c:pt idx="1583">
                  <c:v>4.6999999999999997E-5</c:v>
                </c:pt>
                <c:pt idx="1584">
                  <c:v>4.6999999999999997E-5</c:v>
                </c:pt>
                <c:pt idx="1585">
                  <c:v>4.6999999999999997E-5</c:v>
                </c:pt>
                <c:pt idx="1586">
                  <c:v>4.6999999999999997E-5</c:v>
                </c:pt>
                <c:pt idx="1587">
                  <c:v>4.6999999999999997E-5</c:v>
                </c:pt>
                <c:pt idx="1588">
                  <c:v>4.6999999999999997E-5</c:v>
                </c:pt>
                <c:pt idx="1589">
                  <c:v>4.6999999999999997E-5</c:v>
                </c:pt>
                <c:pt idx="1590">
                  <c:v>4.6999999999999997E-5</c:v>
                </c:pt>
                <c:pt idx="1591">
                  <c:v>4.6999999999999997E-5</c:v>
                </c:pt>
                <c:pt idx="1592">
                  <c:v>4.6999999999999997E-5</c:v>
                </c:pt>
                <c:pt idx="1593">
                  <c:v>4.6999999999999997E-5</c:v>
                </c:pt>
                <c:pt idx="1594">
                  <c:v>4.6999999999999997E-5</c:v>
                </c:pt>
                <c:pt idx="1595">
                  <c:v>4.6999999999999997E-5</c:v>
                </c:pt>
                <c:pt idx="1596">
                  <c:v>4.6999999999999997E-5</c:v>
                </c:pt>
                <c:pt idx="1597">
                  <c:v>4.6999999999999997E-5</c:v>
                </c:pt>
                <c:pt idx="1598">
                  <c:v>4.6999999999999997E-5</c:v>
                </c:pt>
                <c:pt idx="1599">
                  <c:v>4.6999999999999997E-5</c:v>
                </c:pt>
                <c:pt idx="1600">
                  <c:v>4.8000000000000001E-5</c:v>
                </c:pt>
                <c:pt idx="1601">
                  <c:v>4.8000000000000001E-5</c:v>
                </c:pt>
                <c:pt idx="1602">
                  <c:v>4.8000000000000001E-5</c:v>
                </c:pt>
                <c:pt idx="1603">
                  <c:v>4.8000000000000001E-5</c:v>
                </c:pt>
                <c:pt idx="1604">
                  <c:v>4.8000000000000001E-5</c:v>
                </c:pt>
                <c:pt idx="1605">
                  <c:v>4.8000000000000001E-5</c:v>
                </c:pt>
                <c:pt idx="1606">
                  <c:v>4.8000000000000001E-5</c:v>
                </c:pt>
                <c:pt idx="1607">
                  <c:v>4.8000000000000001E-5</c:v>
                </c:pt>
                <c:pt idx="1608">
                  <c:v>4.8000000000000001E-5</c:v>
                </c:pt>
                <c:pt idx="1609">
                  <c:v>4.8000000000000001E-5</c:v>
                </c:pt>
                <c:pt idx="1610">
                  <c:v>4.8000000000000001E-5</c:v>
                </c:pt>
                <c:pt idx="1611">
                  <c:v>4.8000000000000001E-5</c:v>
                </c:pt>
                <c:pt idx="1612">
                  <c:v>4.8000000000000001E-5</c:v>
                </c:pt>
                <c:pt idx="1613">
                  <c:v>4.8000000000000001E-5</c:v>
                </c:pt>
                <c:pt idx="1614">
                  <c:v>4.8000000000000001E-5</c:v>
                </c:pt>
                <c:pt idx="1615">
                  <c:v>4.8000000000000001E-5</c:v>
                </c:pt>
                <c:pt idx="1616">
                  <c:v>4.8000000000000001E-5</c:v>
                </c:pt>
                <c:pt idx="1617">
                  <c:v>4.8000000000000001E-5</c:v>
                </c:pt>
                <c:pt idx="1618">
                  <c:v>4.8000000000000001E-5</c:v>
                </c:pt>
                <c:pt idx="1619">
                  <c:v>4.8000000000000001E-5</c:v>
                </c:pt>
                <c:pt idx="1620">
                  <c:v>4.8000000000000001E-5</c:v>
                </c:pt>
                <c:pt idx="1621">
                  <c:v>4.8000000000000001E-5</c:v>
                </c:pt>
                <c:pt idx="1622">
                  <c:v>4.8000000000000001E-5</c:v>
                </c:pt>
                <c:pt idx="1623">
                  <c:v>4.8000000000000001E-5</c:v>
                </c:pt>
                <c:pt idx="1624">
                  <c:v>4.8000000000000001E-5</c:v>
                </c:pt>
                <c:pt idx="1625">
                  <c:v>4.8999999999999998E-5</c:v>
                </c:pt>
                <c:pt idx="1626">
                  <c:v>4.8999999999999998E-5</c:v>
                </c:pt>
                <c:pt idx="1627">
                  <c:v>4.8999999999999998E-5</c:v>
                </c:pt>
                <c:pt idx="1628">
                  <c:v>4.8999999999999998E-5</c:v>
                </c:pt>
                <c:pt idx="1629">
                  <c:v>4.8999999999999998E-5</c:v>
                </c:pt>
                <c:pt idx="1630">
                  <c:v>4.8999999999999998E-5</c:v>
                </c:pt>
                <c:pt idx="1631">
                  <c:v>4.8999999999999998E-5</c:v>
                </c:pt>
                <c:pt idx="1632">
                  <c:v>4.8999999999999998E-5</c:v>
                </c:pt>
                <c:pt idx="1633">
                  <c:v>4.8999999999999998E-5</c:v>
                </c:pt>
                <c:pt idx="1634">
                  <c:v>4.8999999999999998E-5</c:v>
                </c:pt>
                <c:pt idx="1635">
                  <c:v>4.8999999999999998E-5</c:v>
                </c:pt>
                <c:pt idx="1636">
                  <c:v>4.8999999999999998E-5</c:v>
                </c:pt>
                <c:pt idx="1637">
                  <c:v>4.8999999999999998E-5</c:v>
                </c:pt>
                <c:pt idx="1638">
                  <c:v>4.8999999999999998E-5</c:v>
                </c:pt>
                <c:pt idx="1639">
                  <c:v>4.8999999999999998E-5</c:v>
                </c:pt>
                <c:pt idx="1640">
                  <c:v>4.8999999999999998E-5</c:v>
                </c:pt>
                <c:pt idx="1641">
                  <c:v>4.8999999999999998E-5</c:v>
                </c:pt>
                <c:pt idx="1642">
                  <c:v>4.8999999999999998E-5</c:v>
                </c:pt>
                <c:pt idx="1643">
                  <c:v>4.8999999999999998E-5</c:v>
                </c:pt>
                <c:pt idx="1644">
                  <c:v>4.8999999999999998E-5</c:v>
                </c:pt>
                <c:pt idx="1645">
                  <c:v>4.8999999999999998E-5</c:v>
                </c:pt>
                <c:pt idx="1646">
                  <c:v>4.8999999999999998E-5</c:v>
                </c:pt>
                <c:pt idx="1647">
                  <c:v>4.8999999999999998E-5</c:v>
                </c:pt>
                <c:pt idx="1648">
                  <c:v>4.8999999999999998E-5</c:v>
                </c:pt>
                <c:pt idx="1649">
                  <c:v>4.8999999999999998E-5</c:v>
                </c:pt>
                <c:pt idx="1650">
                  <c:v>5.0000000000000002E-5</c:v>
                </c:pt>
                <c:pt idx="1651">
                  <c:v>5.0000000000000002E-5</c:v>
                </c:pt>
                <c:pt idx="1652">
                  <c:v>5.0000000000000002E-5</c:v>
                </c:pt>
                <c:pt idx="1653">
                  <c:v>5.0000000000000002E-5</c:v>
                </c:pt>
                <c:pt idx="1654">
                  <c:v>5.0000000000000002E-5</c:v>
                </c:pt>
                <c:pt idx="1655">
                  <c:v>5.0000000000000002E-5</c:v>
                </c:pt>
                <c:pt idx="1656">
                  <c:v>5.0000000000000002E-5</c:v>
                </c:pt>
                <c:pt idx="1657">
                  <c:v>5.0000000000000002E-5</c:v>
                </c:pt>
                <c:pt idx="1658">
                  <c:v>5.0000000000000002E-5</c:v>
                </c:pt>
                <c:pt idx="1659">
                  <c:v>5.0000000000000002E-5</c:v>
                </c:pt>
                <c:pt idx="1660">
                  <c:v>5.0000000000000002E-5</c:v>
                </c:pt>
                <c:pt idx="1661">
                  <c:v>5.0000000000000002E-5</c:v>
                </c:pt>
                <c:pt idx="1662">
                  <c:v>5.0000000000000002E-5</c:v>
                </c:pt>
                <c:pt idx="1663">
                  <c:v>5.0000000000000002E-5</c:v>
                </c:pt>
                <c:pt idx="1664">
                  <c:v>5.0000000000000002E-5</c:v>
                </c:pt>
                <c:pt idx="1665">
                  <c:v>5.0000000000000002E-5</c:v>
                </c:pt>
                <c:pt idx="1666">
                  <c:v>5.0000000000000002E-5</c:v>
                </c:pt>
                <c:pt idx="1667">
                  <c:v>5.0000000000000002E-5</c:v>
                </c:pt>
                <c:pt idx="1668">
                  <c:v>5.0000000000000002E-5</c:v>
                </c:pt>
                <c:pt idx="1669">
                  <c:v>5.0000000000000002E-5</c:v>
                </c:pt>
                <c:pt idx="1670">
                  <c:v>5.0000000000000002E-5</c:v>
                </c:pt>
                <c:pt idx="1671">
                  <c:v>5.0000000000000002E-5</c:v>
                </c:pt>
                <c:pt idx="1672">
                  <c:v>5.0000000000000002E-5</c:v>
                </c:pt>
                <c:pt idx="1673">
                  <c:v>5.0000000000000002E-5</c:v>
                </c:pt>
                <c:pt idx="1674">
                  <c:v>5.0000000000000002E-5</c:v>
                </c:pt>
                <c:pt idx="1675">
                  <c:v>5.1E-5</c:v>
                </c:pt>
                <c:pt idx="1676">
                  <c:v>5.1E-5</c:v>
                </c:pt>
                <c:pt idx="1677">
                  <c:v>5.1E-5</c:v>
                </c:pt>
                <c:pt idx="1678">
                  <c:v>5.1E-5</c:v>
                </c:pt>
                <c:pt idx="1679">
                  <c:v>5.1E-5</c:v>
                </c:pt>
                <c:pt idx="1680">
                  <c:v>5.1E-5</c:v>
                </c:pt>
                <c:pt idx="1681">
                  <c:v>5.1E-5</c:v>
                </c:pt>
                <c:pt idx="1682">
                  <c:v>5.1E-5</c:v>
                </c:pt>
                <c:pt idx="1683">
                  <c:v>5.1E-5</c:v>
                </c:pt>
                <c:pt idx="1684">
                  <c:v>5.1E-5</c:v>
                </c:pt>
                <c:pt idx="1685">
                  <c:v>5.1E-5</c:v>
                </c:pt>
                <c:pt idx="1686">
                  <c:v>5.1E-5</c:v>
                </c:pt>
                <c:pt idx="1687">
                  <c:v>5.1E-5</c:v>
                </c:pt>
                <c:pt idx="1688">
                  <c:v>5.1E-5</c:v>
                </c:pt>
                <c:pt idx="1689">
                  <c:v>5.1E-5</c:v>
                </c:pt>
                <c:pt idx="1690">
                  <c:v>5.1E-5</c:v>
                </c:pt>
                <c:pt idx="1691">
                  <c:v>5.1E-5</c:v>
                </c:pt>
                <c:pt idx="1692">
                  <c:v>5.1E-5</c:v>
                </c:pt>
                <c:pt idx="1693">
                  <c:v>5.1E-5</c:v>
                </c:pt>
                <c:pt idx="1694">
                  <c:v>5.1E-5</c:v>
                </c:pt>
                <c:pt idx="1695">
                  <c:v>5.1E-5</c:v>
                </c:pt>
                <c:pt idx="1696">
                  <c:v>5.1E-5</c:v>
                </c:pt>
                <c:pt idx="1697">
                  <c:v>5.1E-5</c:v>
                </c:pt>
                <c:pt idx="1698">
                  <c:v>5.1E-5</c:v>
                </c:pt>
                <c:pt idx="1699">
                  <c:v>5.1E-5</c:v>
                </c:pt>
                <c:pt idx="1700">
                  <c:v>5.1999999999999997E-5</c:v>
                </c:pt>
                <c:pt idx="1701">
                  <c:v>5.1999999999999997E-5</c:v>
                </c:pt>
                <c:pt idx="1702">
                  <c:v>5.1999999999999997E-5</c:v>
                </c:pt>
                <c:pt idx="1703">
                  <c:v>5.1999999999999997E-5</c:v>
                </c:pt>
                <c:pt idx="1704">
                  <c:v>5.1999999999999997E-5</c:v>
                </c:pt>
                <c:pt idx="1705">
                  <c:v>5.1999999999999997E-5</c:v>
                </c:pt>
                <c:pt idx="1706">
                  <c:v>5.1999999999999997E-5</c:v>
                </c:pt>
                <c:pt idx="1707">
                  <c:v>5.1999999999999997E-5</c:v>
                </c:pt>
                <c:pt idx="1708">
                  <c:v>5.1999999999999997E-5</c:v>
                </c:pt>
                <c:pt idx="1709">
                  <c:v>5.1999999999999997E-5</c:v>
                </c:pt>
                <c:pt idx="1710">
                  <c:v>5.1999999999999997E-5</c:v>
                </c:pt>
                <c:pt idx="1711">
                  <c:v>5.1999999999999997E-5</c:v>
                </c:pt>
                <c:pt idx="1712">
                  <c:v>5.1999999999999997E-5</c:v>
                </c:pt>
                <c:pt idx="1713">
                  <c:v>5.1999999999999997E-5</c:v>
                </c:pt>
                <c:pt idx="1714">
                  <c:v>5.1999999999999997E-5</c:v>
                </c:pt>
                <c:pt idx="1715">
                  <c:v>5.1999999999999997E-5</c:v>
                </c:pt>
                <c:pt idx="1716">
                  <c:v>5.1999999999999997E-5</c:v>
                </c:pt>
                <c:pt idx="1717">
                  <c:v>5.1999999999999997E-5</c:v>
                </c:pt>
                <c:pt idx="1718">
                  <c:v>5.1999999999999997E-5</c:v>
                </c:pt>
                <c:pt idx="1719">
                  <c:v>5.1999999999999997E-5</c:v>
                </c:pt>
                <c:pt idx="1720">
                  <c:v>5.1999999999999997E-5</c:v>
                </c:pt>
                <c:pt idx="1721">
                  <c:v>5.1999999999999997E-5</c:v>
                </c:pt>
                <c:pt idx="1722">
                  <c:v>5.1999999999999997E-5</c:v>
                </c:pt>
                <c:pt idx="1723">
                  <c:v>5.1999999999999997E-5</c:v>
                </c:pt>
                <c:pt idx="1724">
                  <c:v>5.1999999999999997E-5</c:v>
                </c:pt>
                <c:pt idx="1725">
                  <c:v>5.3000000000000001E-5</c:v>
                </c:pt>
                <c:pt idx="1726">
                  <c:v>5.3000000000000001E-5</c:v>
                </c:pt>
                <c:pt idx="1727">
                  <c:v>5.3000000000000001E-5</c:v>
                </c:pt>
                <c:pt idx="1728">
                  <c:v>5.3000000000000001E-5</c:v>
                </c:pt>
                <c:pt idx="1729">
                  <c:v>5.3000000000000001E-5</c:v>
                </c:pt>
                <c:pt idx="1730">
                  <c:v>5.3000000000000001E-5</c:v>
                </c:pt>
                <c:pt idx="1731">
                  <c:v>5.3000000000000001E-5</c:v>
                </c:pt>
                <c:pt idx="1732">
                  <c:v>5.3000000000000001E-5</c:v>
                </c:pt>
                <c:pt idx="1733">
                  <c:v>5.3000000000000001E-5</c:v>
                </c:pt>
                <c:pt idx="1734">
                  <c:v>5.3000000000000001E-5</c:v>
                </c:pt>
                <c:pt idx="1735">
                  <c:v>5.3000000000000001E-5</c:v>
                </c:pt>
                <c:pt idx="1736">
                  <c:v>5.3000000000000001E-5</c:v>
                </c:pt>
                <c:pt idx="1737">
                  <c:v>5.3000000000000001E-5</c:v>
                </c:pt>
                <c:pt idx="1738">
                  <c:v>5.3000000000000001E-5</c:v>
                </c:pt>
                <c:pt idx="1739">
                  <c:v>5.3000000000000001E-5</c:v>
                </c:pt>
                <c:pt idx="1740">
                  <c:v>5.3000000000000001E-5</c:v>
                </c:pt>
                <c:pt idx="1741">
                  <c:v>5.3000000000000001E-5</c:v>
                </c:pt>
                <c:pt idx="1742">
                  <c:v>5.3000000000000001E-5</c:v>
                </c:pt>
                <c:pt idx="1743">
                  <c:v>5.3000000000000001E-5</c:v>
                </c:pt>
                <c:pt idx="1744">
                  <c:v>5.3000000000000001E-5</c:v>
                </c:pt>
                <c:pt idx="1745">
                  <c:v>5.3000000000000001E-5</c:v>
                </c:pt>
                <c:pt idx="1746">
                  <c:v>5.3000000000000001E-5</c:v>
                </c:pt>
                <c:pt idx="1747">
                  <c:v>5.3000000000000001E-5</c:v>
                </c:pt>
                <c:pt idx="1748">
                  <c:v>5.3000000000000001E-5</c:v>
                </c:pt>
                <c:pt idx="1749">
                  <c:v>5.3000000000000001E-5</c:v>
                </c:pt>
                <c:pt idx="1750">
                  <c:v>5.3999999999999998E-5</c:v>
                </c:pt>
                <c:pt idx="1751">
                  <c:v>5.3999999999999998E-5</c:v>
                </c:pt>
                <c:pt idx="1752">
                  <c:v>5.3999999999999998E-5</c:v>
                </c:pt>
                <c:pt idx="1753">
                  <c:v>5.3999999999999998E-5</c:v>
                </c:pt>
                <c:pt idx="1754">
                  <c:v>5.3999999999999998E-5</c:v>
                </c:pt>
                <c:pt idx="1755">
                  <c:v>5.3999999999999998E-5</c:v>
                </c:pt>
                <c:pt idx="1756">
                  <c:v>5.3999999999999998E-5</c:v>
                </c:pt>
                <c:pt idx="1757">
                  <c:v>5.3999999999999998E-5</c:v>
                </c:pt>
                <c:pt idx="1758">
                  <c:v>5.3999999999999998E-5</c:v>
                </c:pt>
                <c:pt idx="1759">
                  <c:v>5.3999999999999998E-5</c:v>
                </c:pt>
                <c:pt idx="1760">
                  <c:v>5.3999999999999998E-5</c:v>
                </c:pt>
                <c:pt idx="1761">
                  <c:v>5.3999999999999998E-5</c:v>
                </c:pt>
                <c:pt idx="1762">
                  <c:v>5.3999999999999998E-5</c:v>
                </c:pt>
                <c:pt idx="1763">
                  <c:v>5.3999999999999998E-5</c:v>
                </c:pt>
                <c:pt idx="1764">
                  <c:v>5.3999999999999998E-5</c:v>
                </c:pt>
                <c:pt idx="1765">
                  <c:v>5.3999999999999998E-5</c:v>
                </c:pt>
                <c:pt idx="1766">
                  <c:v>5.3999999999999998E-5</c:v>
                </c:pt>
                <c:pt idx="1767">
                  <c:v>5.3999999999999998E-5</c:v>
                </c:pt>
                <c:pt idx="1768">
                  <c:v>5.3999999999999998E-5</c:v>
                </c:pt>
                <c:pt idx="1769">
                  <c:v>5.3999999999999998E-5</c:v>
                </c:pt>
                <c:pt idx="1770">
                  <c:v>5.3999999999999998E-5</c:v>
                </c:pt>
                <c:pt idx="1771">
                  <c:v>5.3999999999999998E-5</c:v>
                </c:pt>
                <c:pt idx="1772">
                  <c:v>5.3999999999999998E-5</c:v>
                </c:pt>
                <c:pt idx="1773">
                  <c:v>5.3999999999999998E-5</c:v>
                </c:pt>
                <c:pt idx="1774">
                  <c:v>5.3999999999999998E-5</c:v>
                </c:pt>
                <c:pt idx="1775">
                  <c:v>5.5000000000000002E-5</c:v>
                </c:pt>
                <c:pt idx="1776">
                  <c:v>5.5000000000000002E-5</c:v>
                </c:pt>
                <c:pt idx="1777">
                  <c:v>5.5000000000000002E-5</c:v>
                </c:pt>
                <c:pt idx="1778">
                  <c:v>5.5000000000000002E-5</c:v>
                </c:pt>
                <c:pt idx="1779">
                  <c:v>5.5000000000000002E-5</c:v>
                </c:pt>
                <c:pt idx="1780">
                  <c:v>5.5000000000000002E-5</c:v>
                </c:pt>
                <c:pt idx="1781">
                  <c:v>5.5000000000000002E-5</c:v>
                </c:pt>
                <c:pt idx="1782">
                  <c:v>5.5000000000000002E-5</c:v>
                </c:pt>
                <c:pt idx="1783">
                  <c:v>5.5000000000000002E-5</c:v>
                </c:pt>
                <c:pt idx="1784">
                  <c:v>5.5000000000000002E-5</c:v>
                </c:pt>
                <c:pt idx="1785">
                  <c:v>5.5000000000000002E-5</c:v>
                </c:pt>
                <c:pt idx="1786">
                  <c:v>5.5000000000000002E-5</c:v>
                </c:pt>
                <c:pt idx="1787">
                  <c:v>5.5000000000000002E-5</c:v>
                </c:pt>
                <c:pt idx="1788">
                  <c:v>5.5000000000000002E-5</c:v>
                </c:pt>
                <c:pt idx="1789">
                  <c:v>5.5000000000000002E-5</c:v>
                </c:pt>
                <c:pt idx="1790">
                  <c:v>5.5000000000000002E-5</c:v>
                </c:pt>
                <c:pt idx="1791">
                  <c:v>5.5000000000000002E-5</c:v>
                </c:pt>
                <c:pt idx="1792">
                  <c:v>5.5000000000000002E-5</c:v>
                </c:pt>
                <c:pt idx="1793">
                  <c:v>5.5000000000000002E-5</c:v>
                </c:pt>
                <c:pt idx="1794">
                  <c:v>5.5000000000000002E-5</c:v>
                </c:pt>
                <c:pt idx="1795">
                  <c:v>5.5000000000000002E-5</c:v>
                </c:pt>
                <c:pt idx="1796">
                  <c:v>5.5000000000000002E-5</c:v>
                </c:pt>
                <c:pt idx="1797">
                  <c:v>5.5000000000000002E-5</c:v>
                </c:pt>
                <c:pt idx="1798">
                  <c:v>5.5000000000000002E-5</c:v>
                </c:pt>
                <c:pt idx="1799">
                  <c:v>5.5000000000000002E-5</c:v>
                </c:pt>
                <c:pt idx="1800">
                  <c:v>5.5999999999999999E-5</c:v>
                </c:pt>
                <c:pt idx="1801">
                  <c:v>5.5999999999999999E-5</c:v>
                </c:pt>
                <c:pt idx="1802">
                  <c:v>5.5999999999999999E-5</c:v>
                </c:pt>
                <c:pt idx="1803">
                  <c:v>5.5999999999999999E-5</c:v>
                </c:pt>
                <c:pt idx="1804">
                  <c:v>5.5999999999999999E-5</c:v>
                </c:pt>
                <c:pt idx="1805">
                  <c:v>5.5999999999999999E-5</c:v>
                </c:pt>
                <c:pt idx="1806">
                  <c:v>5.5999999999999999E-5</c:v>
                </c:pt>
                <c:pt idx="1807">
                  <c:v>5.5999999999999999E-5</c:v>
                </c:pt>
                <c:pt idx="1808">
                  <c:v>5.5999999999999999E-5</c:v>
                </c:pt>
                <c:pt idx="1809">
                  <c:v>5.5999999999999999E-5</c:v>
                </c:pt>
                <c:pt idx="1810">
                  <c:v>5.5999999999999999E-5</c:v>
                </c:pt>
                <c:pt idx="1811">
                  <c:v>5.5999999999999999E-5</c:v>
                </c:pt>
                <c:pt idx="1812">
                  <c:v>5.5999999999999999E-5</c:v>
                </c:pt>
                <c:pt idx="1813">
                  <c:v>5.5999999999999999E-5</c:v>
                </c:pt>
                <c:pt idx="1814">
                  <c:v>5.5999999999999999E-5</c:v>
                </c:pt>
                <c:pt idx="1815">
                  <c:v>5.5999999999999999E-5</c:v>
                </c:pt>
                <c:pt idx="1816">
                  <c:v>5.5999999999999999E-5</c:v>
                </c:pt>
                <c:pt idx="1817">
                  <c:v>5.5999999999999999E-5</c:v>
                </c:pt>
                <c:pt idx="1818">
                  <c:v>5.5999999999999999E-5</c:v>
                </c:pt>
                <c:pt idx="1819">
                  <c:v>5.5999999999999999E-5</c:v>
                </c:pt>
                <c:pt idx="1820">
                  <c:v>5.5999999999999999E-5</c:v>
                </c:pt>
                <c:pt idx="1821">
                  <c:v>5.5999999999999999E-5</c:v>
                </c:pt>
                <c:pt idx="1822">
                  <c:v>5.5999999999999999E-5</c:v>
                </c:pt>
                <c:pt idx="1823">
                  <c:v>5.5999999999999999E-5</c:v>
                </c:pt>
                <c:pt idx="1824">
                  <c:v>5.5999999999999999E-5</c:v>
                </c:pt>
                <c:pt idx="1825">
                  <c:v>5.7000000000000003E-5</c:v>
                </c:pt>
                <c:pt idx="1826">
                  <c:v>5.7000000000000003E-5</c:v>
                </c:pt>
                <c:pt idx="1827">
                  <c:v>5.7000000000000003E-5</c:v>
                </c:pt>
                <c:pt idx="1828">
                  <c:v>5.7000000000000003E-5</c:v>
                </c:pt>
                <c:pt idx="1829">
                  <c:v>5.7000000000000003E-5</c:v>
                </c:pt>
                <c:pt idx="1830">
                  <c:v>5.7000000000000003E-5</c:v>
                </c:pt>
                <c:pt idx="1831">
                  <c:v>5.7000000000000003E-5</c:v>
                </c:pt>
                <c:pt idx="1832">
                  <c:v>5.7000000000000003E-5</c:v>
                </c:pt>
                <c:pt idx="1833">
                  <c:v>5.7000000000000003E-5</c:v>
                </c:pt>
                <c:pt idx="1834">
                  <c:v>5.7000000000000003E-5</c:v>
                </c:pt>
                <c:pt idx="1835">
                  <c:v>5.7000000000000003E-5</c:v>
                </c:pt>
                <c:pt idx="1836">
                  <c:v>5.7000000000000003E-5</c:v>
                </c:pt>
                <c:pt idx="1837">
                  <c:v>5.7000000000000003E-5</c:v>
                </c:pt>
                <c:pt idx="1838">
                  <c:v>5.7000000000000003E-5</c:v>
                </c:pt>
                <c:pt idx="1839">
                  <c:v>5.7000000000000003E-5</c:v>
                </c:pt>
                <c:pt idx="1840">
                  <c:v>5.7000000000000003E-5</c:v>
                </c:pt>
                <c:pt idx="1841">
                  <c:v>5.7000000000000003E-5</c:v>
                </c:pt>
                <c:pt idx="1842">
                  <c:v>5.7000000000000003E-5</c:v>
                </c:pt>
                <c:pt idx="1843">
                  <c:v>5.7000000000000003E-5</c:v>
                </c:pt>
                <c:pt idx="1844">
                  <c:v>5.7000000000000003E-5</c:v>
                </c:pt>
                <c:pt idx="1845">
                  <c:v>5.7000000000000003E-5</c:v>
                </c:pt>
                <c:pt idx="1846">
                  <c:v>5.7000000000000003E-5</c:v>
                </c:pt>
                <c:pt idx="1847">
                  <c:v>5.7000000000000003E-5</c:v>
                </c:pt>
                <c:pt idx="1848">
                  <c:v>5.7000000000000003E-5</c:v>
                </c:pt>
                <c:pt idx="1849">
                  <c:v>5.7000000000000003E-5</c:v>
                </c:pt>
                <c:pt idx="1850">
                  <c:v>5.8E-5</c:v>
                </c:pt>
                <c:pt idx="1851">
                  <c:v>5.8E-5</c:v>
                </c:pt>
                <c:pt idx="1852">
                  <c:v>5.8E-5</c:v>
                </c:pt>
                <c:pt idx="1853">
                  <c:v>5.8E-5</c:v>
                </c:pt>
                <c:pt idx="1854">
                  <c:v>5.8E-5</c:v>
                </c:pt>
                <c:pt idx="1855">
                  <c:v>5.8E-5</c:v>
                </c:pt>
                <c:pt idx="1856">
                  <c:v>5.8E-5</c:v>
                </c:pt>
                <c:pt idx="1857">
                  <c:v>5.8E-5</c:v>
                </c:pt>
                <c:pt idx="1858">
                  <c:v>5.8E-5</c:v>
                </c:pt>
                <c:pt idx="1859">
                  <c:v>5.8E-5</c:v>
                </c:pt>
                <c:pt idx="1860">
                  <c:v>5.8E-5</c:v>
                </c:pt>
                <c:pt idx="1861">
                  <c:v>5.8E-5</c:v>
                </c:pt>
                <c:pt idx="1862">
                  <c:v>5.8E-5</c:v>
                </c:pt>
                <c:pt idx="1863">
                  <c:v>5.8E-5</c:v>
                </c:pt>
                <c:pt idx="1864">
                  <c:v>5.8E-5</c:v>
                </c:pt>
                <c:pt idx="1865">
                  <c:v>5.8E-5</c:v>
                </c:pt>
                <c:pt idx="1866">
                  <c:v>5.8E-5</c:v>
                </c:pt>
                <c:pt idx="1867">
                  <c:v>5.8E-5</c:v>
                </c:pt>
                <c:pt idx="1868">
                  <c:v>5.8E-5</c:v>
                </c:pt>
                <c:pt idx="1869">
                  <c:v>5.8E-5</c:v>
                </c:pt>
                <c:pt idx="1870">
                  <c:v>5.8E-5</c:v>
                </c:pt>
                <c:pt idx="1871">
                  <c:v>5.8E-5</c:v>
                </c:pt>
                <c:pt idx="1872">
                  <c:v>5.8E-5</c:v>
                </c:pt>
                <c:pt idx="1873">
                  <c:v>5.8E-5</c:v>
                </c:pt>
                <c:pt idx="1874">
                  <c:v>5.8E-5</c:v>
                </c:pt>
                <c:pt idx="1875">
                  <c:v>5.8999999999999998E-5</c:v>
                </c:pt>
                <c:pt idx="1876">
                  <c:v>5.8999999999999998E-5</c:v>
                </c:pt>
                <c:pt idx="1877">
                  <c:v>5.8999999999999998E-5</c:v>
                </c:pt>
                <c:pt idx="1878">
                  <c:v>5.8999999999999998E-5</c:v>
                </c:pt>
                <c:pt idx="1879">
                  <c:v>5.8999999999999998E-5</c:v>
                </c:pt>
                <c:pt idx="1880">
                  <c:v>5.8999999999999998E-5</c:v>
                </c:pt>
                <c:pt idx="1881">
                  <c:v>5.8999999999999998E-5</c:v>
                </c:pt>
                <c:pt idx="1882">
                  <c:v>5.8999999999999998E-5</c:v>
                </c:pt>
                <c:pt idx="1883">
                  <c:v>5.8999999999999998E-5</c:v>
                </c:pt>
                <c:pt idx="1884">
                  <c:v>5.8999999999999998E-5</c:v>
                </c:pt>
                <c:pt idx="1885">
                  <c:v>5.8999999999999998E-5</c:v>
                </c:pt>
                <c:pt idx="1886">
                  <c:v>5.8999999999999998E-5</c:v>
                </c:pt>
                <c:pt idx="1887">
                  <c:v>5.8999999999999998E-5</c:v>
                </c:pt>
                <c:pt idx="1888">
                  <c:v>5.8999999999999998E-5</c:v>
                </c:pt>
                <c:pt idx="1889">
                  <c:v>5.8999999999999998E-5</c:v>
                </c:pt>
                <c:pt idx="1890">
                  <c:v>5.8999999999999998E-5</c:v>
                </c:pt>
                <c:pt idx="1891">
                  <c:v>5.8999999999999998E-5</c:v>
                </c:pt>
                <c:pt idx="1892">
                  <c:v>5.8999999999999998E-5</c:v>
                </c:pt>
                <c:pt idx="1893">
                  <c:v>5.8999999999999998E-5</c:v>
                </c:pt>
                <c:pt idx="1894">
                  <c:v>5.8999999999999998E-5</c:v>
                </c:pt>
                <c:pt idx="1895">
                  <c:v>5.8999999999999998E-5</c:v>
                </c:pt>
                <c:pt idx="1896">
                  <c:v>5.8999999999999998E-5</c:v>
                </c:pt>
                <c:pt idx="1897">
                  <c:v>5.8999999999999998E-5</c:v>
                </c:pt>
                <c:pt idx="1898">
                  <c:v>5.8999999999999998E-5</c:v>
                </c:pt>
                <c:pt idx="1899">
                  <c:v>5.8999999999999998E-5</c:v>
                </c:pt>
                <c:pt idx="1900">
                  <c:v>6.0000000000000002E-5</c:v>
                </c:pt>
                <c:pt idx="1901">
                  <c:v>6.0000000000000002E-5</c:v>
                </c:pt>
                <c:pt idx="1902">
                  <c:v>6.0000000000000002E-5</c:v>
                </c:pt>
                <c:pt idx="1903">
                  <c:v>6.0000000000000002E-5</c:v>
                </c:pt>
                <c:pt idx="1904">
                  <c:v>6.0000000000000002E-5</c:v>
                </c:pt>
                <c:pt idx="1905">
                  <c:v>6.0000000000000002E-5</c:v>
                </c:pt>
                <c:pt idx="1906">
                  <c:v>6.0000000000000002E-5</c:v>
                </c:pt>
                <c:pt idx="1907">
                  <c:v>6.0000000000000002E-5</c:v>
                </c:pt>
                <c:pt idx="1908">
                  <c:v>6.0000000000000002E-5</c:v>
                </c:pt>
                <c:pt idx="1909">
                  <c:v>6.0000000000000002E-5</c:v>
                </c:pt>
                <c:pt idx="1910">
                  <c:v>6.0000000000000002E-5</c:v>
                </c:pt>
                <c:pt idx="1911">
                  <c:v>6.0000000000000002E-5</c:v>
                </c:pt>
                <c:pt idx="1912">
                  <c:v>6.0000000000000002E-5</c:v>
                </c:pt>
                <c:pt idx="1913">
                  <c:v>6.0000000000000002E-5</c:v>
                </c:pt>
                <c:pt idx="1914">
                  <c:v>6.0000000000000002E-5</c:v>
                </c:pt>
                <c:pt idx="1915">
                  <c:v>6.0000000000000002E-5</c:v>
                </c:pt>
                <c:pt idx="1916">
                  <c:v>6.0000000000000002E-5</c:v>
                </c:pt>
                <c:pt idx="1917">
                  <c:v>6.0000000000000002E-5</c:v>
                </c:pt>
                <c:pt idx="1918">
                  <c:v>6.0000000000000002E-5</c:v>
                </c:pt>
                <c:pt idx="1919">
                  <c:v>6.0000000000000002E-5</c:v>
                </c:pt>
                <c:pt idx="1920">
                  <c:v>6.0000000000000002E-5</c:v>
                </c:pt>
                <c:pt idx="1921">
                  <c:v>6.0000000000000002E-5</c:v>
                </c:pt>
                <c:pt idx="1922">
                  <c:v>6.0000000000000002E-5</c:v>
                </c:pt>
                <c:pt idx="1923">
                  <c:v>6.0000000000000002E-5</c:v>
                </c:pt>
                <c:pt idx="1924">
                  <c:v>6.0000000000000002E-5</c:v>
                </c:pt>
                <c:pt idx="1925">
                  <c:v>6.0999999999999999E-5</c:v>
                </c:pt>
                <c:pt idx="1926">
                  <c:v>6.0999999999999999E-5</c:v>
                </c:pt>
                <c:pt idx="1927">
                  <c:v>6.0999999999999999E-5</c:v>
                </c:pt>
                <c:pt idx="1928">
                  <c:v>6.0999999999999999E-5</c:v>
                </c:pt>
                <c:pt idx="1929">
                  <c:v>6.0999999999999999E-5</c:v>
                </c:pt>
                <c:pt idx="1930">
                  <c:v>6.0999999999999999E-5</c:v>
                </c:pt>
                <c:pt idx="1931">
                  <c:v>6.0999999999999999E-5</c:v>
                </c:pt>
                <c:pt idx="1932">
                  <c:v>6.0999999999999999E-5</c:v>
                </c:pt>
                <c:pt idx="1933">
                  <c:v>6.0999999999999999E-5</c:v>
                </c:pt>
                <c:pt idx="1934">
                  <c:v>6.0999999999999999E-5</c:v>
                </c:pt>
                <c:pt idx="1935">
                  <c:v>6.0999999999999999E-5</c:v>
                </c:pt>
                <c:pt idx="1936">
                  <c:v>6.0999999999999999E-5</c:v>
                </c:pt>
                <c:pt idx="1937">
                  <c:v>6.0999999999999999E-5</c:v>
                </c:pt>
                <c:pt idx="1938">
                  <c:v>6.0999999999999999E-5</c:v>
                </c:pt>
                <c:pt idx="1939">
                  <c:v>6.0999999999999999E-5</c:v>
                </c:pt>
                <c:pt idx="1940">
                  <c:v>6.0999999999999999E-5</c:v>
                </c:pt>
                <c:pt idx="1941">
                  <c:v>6.0999999999999999E-5</c:v>
                </c:pt>
                <c:pt idx="1942">
                  <c:v>6.0999999999999999E-5</c:v>
                </c:pt>
                <c:pt idx="1943">
                  <c:v>6.0999999999999999E-5</c:v>
                </c:pt>
                <c:pt idx="1944">
                  <c:v>6.0999999999999999E-5</c:v>
                </c:pt>
                <c:pt idx="1945">
                  <c:v>6.0999999999999999E-5</c:v>
                </c:pt>
                <c:pt idx="1946">
                  <c:v>6.0999999999999999E-5</c:v>
                </c:pt>
                <c:pt idx="1947">
                  <c:v>6.0999999999999999E-5</c:v>
                </c:pt>
                <c:pt idx="1948">
                  <c:v>6.0999999999999999E-5</c:v>
                </c:pt>
                <c:pt idx="1949">
                  <c:v>6.0999999999999999E-5</c:v>
                </c:pt>
                <c:pt idx="1950">
                  <c:v>6.2000000000000003E-5</c:v>
                </c:pt>
                <c:pt idx="1951">
                  <c:v>6.2000000000000003E-5</c:v>
                </c:pt>
                <c:pt idx="1952">
                  <c:v>6.2000000000000003E-5</c:v>
                </c:pt>
                <c:pt idx="1953">
                  <c:v>6.2000000000000003E-5</c:v>
                </c:pt>
                <c:pt idx="1954">
                  <c:v>6.2000000000000003E-5</c:v>
                </c:pt>
                <c:pt idx="1955">
                  <c:v>6.2000000000000003E-5</c:v>
                </c:pt>
                <c:pt idx="1956">
                  <c:v>6.2000000000000003E-5</c:v>
                </c:pt>
                <c:pt idx="1957">
                  <c:v>6.2000000000000003E-5</c:v>
                </c:pt>
                <c:pt idx="1958">
                  <c:v>6.2000000000000003E-5</c:v>
                </c:pt>
                <c:pt idx="1959">
                  <c:v>6.2000000000000003E-5</c:v>
                </c:pt>
                <c:pt idx="1960">
                  <c:v>6.2000000000000003E-5</c:v>
                </c:pt>
                <c:pt idx="1961">
                  <c:v>6.2000000000000003E-5</c:v>
                </c:pt>
                <c:pt idx="1962">
                  <c:v>6.2000000000000003E-5</c:v>
                </c:pt>
                <c:pt idx="1963">
                  <c:v>6.2000000000000003E-5</c:v>
                </c:pt>
                <c:pt idx="1964">
                  <c:v>6.2000000000000003E-5</c:v>
                </c:pt>
                <c:pt idx="1965">
                  <c:v>6.2000000000000003E-5</c:v>
                </c:pt>
                <c:pt idx="1966">
                  <c:v>6.2000000000000003E-5</c:v>
                </c:pt>
                <c:pt idx="1967">
                  <c:v>6.2000000000000003E-5</c:v>
                </c:pt>
                <c:pt idx="1968">
                  <c:v>6.2000000000000003E-5</c:v>
                </c:pt>
                <c:pt idx="1969">
                  <c:v>6.2000000000000003E-5</c:v>
                </c:pt>
                <c:pt idx="1970">
                  <c:v>6.2000000000000003E-5</c:v>
                </c:pt>
                <c:pt idx="1971">
                  <c:v>6.2000000000000003E-5</c:v>
                </c:pt>
                <c:pt idx="1972">
                  <c:v>6.2000000000000003E-5</c:v>
                </c:pt>
                <c:pt idx="1973">
                  <c:v>6.2000000000000003E-5</c:v>
                </c:pt>
                <c:pt idx="1974">
                  <c:v>6.2000000000000003E-5</c:v>
                </c:pt>
                <c:pt idx="1975">
                  <c:v>6.3E-5</c:v>
                </c:pt>
                <c:pt idx="1976">
                  <c:v>6.3E-5</c:v>
                </c:pt>
                <c:pt idx="1977">
                  <c:v>6.3E-5</c:v>
                </c:pt>
                <c:pt idx="1978">
                  <c:v>6.3E-5</c:v>
                </c:pt>
                <c:pt idx="1979">
                  <c:v>6.3E-5</c:v>
                </c:pt>
                <c:pt idx="1980">
                  <c:v>6.3E-5</c:v>
                </c:pt>
                <c:pt idx="1981">
                  <c:v>6.3E-5</c:v>
                </c:pt>
                <c:pt idx="1982">
                  <c:v>6.3E-5</c:v>
                </c:pt>
                <c:pt idx="1983">
                  <c:v>6.3E-5</c:v>
                </c:pt>
                <c:pt idx="1984">
                  <c:v>6.3E-5</c:v>
                </c:pt>
                <c:pt idx="1985">
                  <c:v>6.3E-5</c:v>
                </c:pt>
                <c:pt idx="1986">
                  <c:v>6.3E-5</c:v>
                </c:pt>
                <c:pt idx="1987">
                  <c:v>6.3E-5</c:v>
                </c:pt>
                <c:pt idx="1988">
                  <c:v>6.3E-5</c:v>
                </c:pt>
                <c:pt idx="1989">
                  <c:v>6.3E-5</c:v>
                </c:pt>
                <c:pt idx="1990">
                  <c:v>6.3E-5</c:v>
                </c:pt>
                <c:pt idx="1991">
                  <c:v>6.3E-5</c:v>
                </c:pt>
                <c:pt idx="1992">
                  <c:v>6.3E-5</c:v>
                </c:pt>
                <c:pt idx="1993">
                  <c:v>6.3E-5</c:v>
                </c:pt>
                <c:pt idx="1994">
                  <c:v>6.3E-5</c:v>
                </c:pt>
                <c:pt idx="1995">
                  <c:v>6.3E-5</c:v>
                </c:pt>
                <c:pt idx="1996">
                  <c:v>6.3E-5</c:v>
                </c:pt>
                <c:pt idx="1997">
                  <c:v>6.3E-5</c:v>
                </c:pt>
                <c:pt idx="1998">
                  <c:v>6.3E-5</c:v>
                </c:pt>
                <c:pt idx="1999">
                  <c:v>6.3E-5</c:v>
                </c:pt>
                <c:pt idx="2000">
                  <c:v>6.3999999999999997E-5</c:v>
                </c:pt>
                <c:pt idx="2001">
                  <c:v>6.3999999999999997E-5</c:v>
                </c:pt>
                <c:pt idx="2002">
                  <c:v>6.3999999999999997E-5</c:v>
                </c:pt>
                <c:pt idx="2003">
                  <c:v>6.3999999999999997E-5</c:v>
                </c:pt>
                <c:pt idx="2004">
                  <c:v>6.3999999999999997E-5</c:v>
                </c:pt>
                <c:pt idx="2005">
                  <c:v>6.3999999999999997E-5</c:v>
                </c:pt>
                <c:pt idx="2006">
                  <c:v>6.3999999999999997E-5</c:v>
                </c:pt>
                <c:pt idx="2007">
                  <c:v>6.3999999999999997E-5</c:v>
                </c:pt>
                <c:pt idx="2008">
                  <c:v>6.3999999999999997E-5</c:v>
                </c:pt>
                <c:pt idx="2009">
                  <c:v>6.3999999999999997E-5</c:v>
                </c:pt>
                <c:pt idx="2010">
                  <c:v>6.3999999999999997E-5</c:v>
                </c:pt>
                <c:pt idx="2011">
                  <c:v>6.3999999999999997E-5</c:v>
                </c:pt>
                <c:pt idx="2012">
                  <c:v>6.3999999999999997E-5</c:v>
                </c:pt>
                <c:pt idx="2013">
                  <c:v>6.3999999999999997E-5</c:v>
                </c:pt>
                <c:pt idx="2014">
                  <c:v>6.3999999999999997E-5</c:v>
                </c:pt>
                <c:pt idx="2015">
                  <c:v>6.3999999999999997E-5</c:v>
                </c:pt>
                <c:pt idx="2016">
                  <c:v>6.3999999999999997E-5</c:v>
                </c:pt>
                <c:pt idx="2017">
                  <c:v>6.3999999999999997E-5</c:v>
                </c:pt>
                <c:pt idx="2018">
                  <c:v>6.3999999999999997E-5</c:v>
                </c:pt>
                <c:pt idx="2019">
                  <c:v>6.3999999999999997E-5</c:v>
                </c:pt>
                <c:pt idx="2020">
                  <c:v>6.3999999999999997E-5</c:v>
                </c:pt>
                <c:pt idx="2021">
                  <c:v>6.3999999999999997E-5</c:v>
                </c:pt>
                <c:pt idx="2022">
                  <c:v>6.3999999999999997E-5</c:v>
                </c:pt>
                <c:pt idx="2023">
                  <c:v>6.3999999999999997E-5</c:v>
                </c:pt>
                <c:pt idx="2024">
                  <c:v>6.3999999999999997E-5</c:v>
                </c:pt>
                <c:pt idx="2025">
                  <c:v>6.4999999999999994E-5</c:v>
                </c:pt>
                <c:pt idx="2026">
                  <c:v>6.4999999999999994E-5</c:v>
                </c:pt>
                <c:pt idx="2027">
                  <c:v>6.4999999999999994E-5</c:v>
                </c:pt>
                <c:pt idx="2028">
                  <c:v>6.4999999999999994E-5</c:v>
                </c:pt>
                <c:pt idx="2029">
                  <c:v>6.4999999999999994E-5</c:v>
                </c:pt>
                <c:pt idx="2030">
                  <c:v>6.4999999999999994E-5</c:v>
                </c:pt>
                <c:pt idx="2031">
                  <c:v>6.4999999999999994E-5</c:v>
                </c:pt>
                <c:pt idx="2032">
                  <c:v>6.4999999999999994E-5</c:v>
                </c:pt>
                <c:pt idx="2033">
                  <c:v>6.4999999999999994E-5</c:v>
                </c:pt>
                <c:pt idx="2034">
                  <c:v>6.4999999999999994E-5</c:v>
                </c:pt>
                <c:pt idx="2035">
                  <c:v>6.4999999999999994E-5</c:v>
                </c:pt>
                <c:pt idx="2036">
                  <c:v>6.4999999999999994E-5</c:v>
                </c:pt>
                <c:pt idx="2037">
                  <c:v>6.4999999999999994E-5</c:v>
                </c:pt>
                <c:pt idx="2038">
                  <c:v>6.4999999999999994E-5</c:v>
                </c:pt>
                <c:pt idx="2039">
                  <c:v>6.4999999999999994E-5</c:v>
                </c:pt>
                <c:pt idx="2040">
                  <c:v>6.4999999999999994E-5</c:v>
                </c:pt>
                <c:pt idx="2041">
                  <c:v>6.4999999999999994E-5</c:v>
                </c:pt>
                <c:pt idx="2042">
                  <c:v>6.4999999999999994E-5</c:v>
                </c:pt>
                <c:pt idx="2043">
                  <c:v>6.4999999999999994E-5</c:v>
                </c:pt>
                <c:pt idx="2044">
                  <c:v>6.4999999999999994E-5</c:v>
                </c:pt>
                <c:pt idx="2045">
                  <c:v>6.4999999999999994E-5</c:v>
                </c:pt>
                <c:pt idx="2046">
                  <c:v>6.4999999999999994E-5</c:v>
                </c:pt>
                <c:pt idx="2047">
                  <c:v>6.4999999999999994E-5</c:v>
                </c:pt>
                <c:pt idx="2048">
                  <c:v>6.4999999999999994E-5</c:v>
                </c:pt>
                <c:pt idx="2049">
                  <c:v>6.4999999999999994E-5</c:v>
                </c:pt>
                <c:pt idx="2050">
                  <c:v>6.6000000000000005E-5</c:v>
                </c:pt>
                <c:pt idx="2051">
                  <c:v>6.6000000000000005E-5</c:v>
                </c:pt>
                <c:pt idx="2052">
                  <c:v>6.6000000000000005E-5</c:v>
                </c:pt>
                <c:pt idx="2053">
                  <c:v>6.6000000000000005E-5</c:v>
                </c:pt>
                <c:pt idx="2054">
                  <c:v>6.6000000000000005E-5</c:v>
                </c:pt>
                <c:pt idx="2055">
                  <c:v>6.6000000000000005E-5</c:v>
                </c:pt>
                <c:pt idx="2056">
                  <c:v>6.6000000000000005E-5</c:v>
                </c:pt>
                <c:pt idx="2057">
                  <c:v>6.6000000000000005E-5</c:v>
                </c:pt>
                <c:pt idx="2058">
                  <c:v>6.6000000000000005E-5</c:v>
                </c:pt>
                <c:pt idx="2059">
                  <c:v>6.6000000000000005E-5</c:v>
                </c:pt>
                <c:pt idx="2060">
                  <c:v>6.6000000000000005E-5</c:v>
                </c:pt>
                <c:pt idx="2061">
                  <c:v>6.6000000000000005E-5</c:v>
                </c:pt>
                <c:pt idx="2062">
                  <c:v>6.6000000000000005E-5</c:v>
                </c:pt>
                <c:pt idx="2063">
                  <c:v>6.6000000000000005E-5</c:v>
                </c:pt>
                <c:pt idx="2064">
                  <c:v>6.6000000000000005E-5</c:v>
                </c:pt>
                <c:pt idx="2065">
                  <c:v>6.6000000000000005E-5</c:v>
                </c:pt>
                <c:pt idx="2066">
                  <c:v>6.6000000000000005E-5</c:v>
                </c:pt>
                <c:pt idx="2067">
                  <c:v>6.6000000000000005E-5</c:v>
                </c:pt>
                <c:pt idx="2068">
                  <c:v>6.6000000000000005E-5</c:v>
                </c:pt>
                <c:pt idx="2069">
                  <c:v>6.6000000000000005E-5</c:v>
                </c:pt>
                <c:pt idx="2070">
                  <c:v>6.6000000000000005E-5</c:v>
                </c:pt>
                <c:pt idx="2071">
                  <c:v>6.6000000000000005E-5</c:v>
                </c:pt>
                <c:pt idx="2072">
                  <c:v>6.6000000000000005E-5</c:v>
                </c:pt>
                <c:pt idx="2073">
                  <c:v>6.6000000000000005E-5</c:v>
                </c:pt>
                <c:pt idx="2074">
                  <c:v>6.6000000000000005E-5</c:v>
                </c:pt>
                <c:pt idx="2075">
                  <c:v>6.7000000000000002E-5</c:v>
                </c:pt>
                <c:pt idx="2076">
                  <c:v>6.7000000000000002E-5</c:v>
                </c:pt>
                <c:pt idx="2077">
                  <c:v>6.7000000000000002E-5</c:v>
                </c:pt>
                <c:pt idx="2078">
                  <c:v>6.7000000000000002E-5</c:v>
                </c:pt>
                <c:pt idx="2079">
                  <c:v>6.7000000000000002E-5</c:v>
                </c:pt>
                <c:pt idx="2080">
                  <c:v>6.7000000000000002E-5</c:v>
                </c:pt>
                <c:pt idx="2081">
                  <c:v>6.7000000000000002E-5</c:v>
                </c:pt>
                <c:pt idx="2082">
                  <c:v>6.7000000000000002E-5</c:v>
                </c:pt>
                <c:pt idx="2083">
                  <c:v>6.7000000000000002E-5</c:v>
                </c:pt>
                <c:pt idx="2084">
                  <c:v>6.7000000000000002E-5</c:v>
                </c:pt>
                <c:pt idx="2085">
                  <c:v>6.7000000000000002E-5</c:v>
                </c:pt>
                <c:pt idx="2086">
                  <c:v>6.7000000000000002E-5</c:v>
                </c:pt>
                <c:pt idx="2087">
                  <c:v>6.7000000000000002E-5</c:v>
                </c:pt>
                <c:pt idx="2088">
                  <c:v>6.7000000000000002E-5</c:v>
                </c:pt>
                <c:pt idx="2089">
                  <c:v>6.7000000000000002E-5</c:v>
                </c:pt>
                <c:pt idx="2090">
                  <c:v>6.7000000000000002E-5</c:v>
                </c:pt>
                <c:pt idx="2091">
                  <c:v>6.7000000000000002E-5</c:v>
                </c:pt>
                <c:pt idx="2092">
                  <c:v>6.7000000000000002E-5</c:v>
                </c:pt>
                <c:pt idx="2093">
                  <c:v>6.7000000000000002E-5</c:v>
                </c:pt>
                <c:pt idx="2094">
                  <c:v>6.7000000000000002E-5</c:v>
                </c:pt>
                <c:pt idx="2095">
                  <c:v>6.7000000000000002E-5</c:v>
                </c:pt>
                <c:pt idx="2096">
                  <c:v>6.7000000000000002E-5</c:v>
                </c:pt>
                <c:pt idx="2097">
                  <c:v>6.7000000000000002E-5</c:v>
                </c:pt>
                <c:pt idx="2098">
                  <c:v>6.7000000000000002E-5</c:v>
                </c:pt>
                <c:pt idx="2099">
                  <c:v>6.7000000000000002E-5</c:v>
                </c:pt>
                <c:pt idx="2100">
                  <c:v>6.7999999999999999E-5</c:v>
                </c:pt>
                <c:pt idx="2101">
                  <c:v>6.7999999999999999E-5</c:v>
                </c:pt>
                <c:pt idx="2102">
                  <c:v>6.7999999999999999E-5</c:v>
                </c:pt>
                <c:pt idx="2103">
                  <c:v>6.7999999999999999E-5</c:v>
                </c:pt>
                <c:pt idx="2104">
                  <c:v>6.7999999999999999E-5</c:v>
                </c:pt>
                <c:pt idx="2105">
                  <c:v>6.7999999999999999E-5</c:v>
                </c:pt>
                <c:pt idx="2106">
                  <c:v>6.7999999999999999E-5</c:v>
                </c:pt>
                <c:pt idx="2107">
                  <c:v>6.7999999999999999E-5</c:v>
                </c:pt>
                <c:pt idx="2108">
                  <c:v>6.7999999999999999E-5</c:v>
                </c:pt>
                <c:pt idx="2109">
                  <c:v>6.7999999999999999E-5</c:v>
                </c:pt>
                <c:pt idx="2110">
                  <c:v>6.7999999999999999E-5</c:v>
                </c:pt>
                <c:pt idx="2111">
                  <c:v>6.7999999999999999E-5</c:v>
                </c:pt>
                <c:pt idx="2112">
                  <c:v>6.7999999999999999E-5</c:v>
                </c:pt>
                <c:pt idx="2113">
                  <c:v>6.7999999999999999E-5</c:v>
                </c:pt>
                <c:pt idx="2114">
                  <c:v>6.7999999999999999E-5</c:v>
                </c:pt>
                <c:pt idx="2115">
                  <c:v>6.7999999999999999E-5</c:v>
                </c:pt>
                <c:pt idx="2116">
                  <c:v>6.7999999999999999E-5</c:v>
                </c:pt>
                <c:pt idx="2117">
                  <c:v>6.7999999999999999E-5</c:v>
                </c:pt>
                <c:pt idx="2118">
                  <c:v>6.7999999999999999E-5</c:v>
                </c:pt>
                <c:pt idx="2119">
                  <c:v>6.7999999999999999E-5</c:v>
                </c:pt>
                <c:pt idx="2120">
                  <c:v>6.7999999999999999E-5</c:v>
                </c:pt>
                <c:pt idx="2121">
                  <c:v>6.7999999999999999E-5</c:v>
                </c:pt>
                <c:pt idx="2122">
                  <c:v>6.7999999999999999E-5</c:v>
                </c:pt>
                <c:pt idx="2123">
                  <c:v>6.7999999999999999E-5</c:v>
                </c:pt>
                <c:pt idx="2124">
                  <c:v>6.7999999999999999E-5</c:v>
                </c:pt>
                <c:pt idx="2125">
                  <c:v>6.8999999999999997E-5</c:v>
                </c:pt>
                <c:pt idx="2126">
                  <c:v>6.8999999999999997E-5</c:v>
                </c:pt>
                <c:pt idx="2127">
                  <c:v>6.8999999999999997E-5</c:v>
                </c:pt>
                <c:pt idx="2128">
                  <c:v>6.8999999999999997E-5</c:v>
                </c:pt>
                <c:pt idx="2129">
                  <c:v>6.8999999999999997E-5</c:v>
                </c:pt>
                <c:pt idx="2130">
                  <c:v>6.8999999999999997E-5</c:v>
                </c:pt>
                <c:pt idx="2131">
                  <c:v>6.8999999999999997E-5</c:v>
                </c:pt>
                <c:pt idx="2132">
                  <c:v>6.8999999999999997E-5</c:v>
                </c:pt>
                <c:pt idx="2133">
                  <c:v>6.8999999999999997E-5</c:v>
                </c:pt>
                <c:pt idx="2134">
                  <c:v>6.8999999999999997E-5</c:v>
                </c:pt>
                <c:pt idx="2135">
                  <c:v>6.8999999999999997E-5</c:v>
                </c:pt>
                <c:pt idx="2136">
                  <c:v>6.8999999999999997E-5</c:v>
                </c:pt>
                <c:pt idx="2137">
                  <c:v>6.8999999999999997E-5</c:v>
                </c:pt>
                <c:pt idx="2138">
                  <c:v>6.8999999999999997E-5</c:v>
                </c:pt>
                <c:pt idx="2139">
                  <c:v>6.8999999999999997E-5</c:v>
                </c:pt>
                <c:pt idx="2140">
                  <c:v>6.8999999999999997E-5</c:v>
                </c:pt>
                <c:pt idx="2141">
                  <c:v>6.8999999999999997E-5</c:v>
                </c:pt>
                <c:pt idx="2142">
                  <c:v>6.8999999999999997E-5</c:v>
                </c:pt>
                <c:pt idx="2143">
                  <c:v>6.8999999999999997E-5</c:v>
                </c:pt>
                <c:pt idx="2144">
                  <c:v>6.8999999999999997E-5</c:v>
                </c:pt>
                <c:pt idx="2145">
                  <c:v>6.8999999999999997E-5</c:v>
                </c:pt>
                <c:pt idx="2146">
                  <c:v>6.8999999999999997E-5</c:v>
                </c:pt>
                <c:pt idx="2147">
                  <c:v>6.8999999999999997E-5</c:v>
                </c:pt>
                <c:pt idx="2148">
                  <c:v>6.8999999999999997E-5</c:v>
                </c:pt>
                <c:pt idx="2149">
                  <c:v>6.8999999999999997E-5</c:v>
                </c:pt>
                <c:pt idx="2150">
                  <c:v>6.9999999999999994E-5</c:v>
                </c:pt>
                <c:pt idx="2151">
                  <c:v>6.9999999999999994E-5</c:v>
                </c:pt>
                <c:pt idx="2152">
                  <c:v>6.9999999999999994E-5</c:v>
                </c:pt>
                <c:pt idx="2153">
                  <c:v>6.9999999999999994E-5</c:v>
                </c:pt>
                <c:pt idx="2154">
                  <c:v>6.9999999999999994E-5</c:v>
                </c:pt>
                <c:pt idx="2155">
                  <c:v>6.9999999999999994E-5</c:v>
                </c:pt>
                <c:pt idx="2156">
                  <c:v>6.9999999999999994E-5</c:v>
                </c:pt>
                <c:pt idx="2157">
                  <c:v>6.9999999999999994E-5</c:v>
                </c:pt>
                <c:pt idx="2158">
                  <c:v>6.9999999999999994E-5</c:v>
                </c:pt>
                <c:pt idx="2159">
                  <c:v>6.9999999999999994E-5</c:v>
                </c:pt>
                <c:pt idx="2160">
                  <c:v>6.9999999999999994E-5</c:v>
                </c:pt>
                <c:pt idx="2161">
                  <c:v>6.9999999999999994E-5</c:v>
                </c:pt>
                <c:pt idx="2162">
                  <c:v>6.9999999999999994E-5</c:v>
                </c:pt>
                <c:pt idx="2163">
                  <c:v>6.9999999999999994E-5</c:v>
                </c:pt>
                <c:pt idx="2164">
                  <c:v>6.9999999999999994E-5</c:v>
                </c:pt>
                <c:pt idx="2165">
                  <c:v>6.9999999999999994E-5</c:v>
                </c:pt>
                <c:pt idx="2166">
                  <c:v>6.9999999999999994E-5</c:v>
                </c:pt>
                <c:pt idx="2167">
                  <c:v>6.9999999999999994E-5</c:v>
                </c:pt>
                <c:pt idx="2168">
                  <c:v>6.9999999999999994E-5</c:v>
                </c:pt>
                <c:pt idx="2169">
                  <c:v>6.9999999999999994E-5</c:v>
                </c:pt>
                <c:pt idx="2170">
                  <c:v>6.9999999999999994E-5</c:v>
                </c:pt>
                <c:pt idx="2171">
                  <c:v>6.9999999999999994E-5</c:v>
                </c:pt>
                <c:pt idx="2172">
                  <c:v>6.9999999999999994E-5</c:v>
                </c:pt>
                <c:pt idx="2173">
                  <c:v>6.9999999999999994E-5</c:v>
                </c:pt>
                <c:pt idx="2174">
                  <c:v>6.9999999999999994E-5</c:v>
                </c:pt>
                <c:pt idx="2175">
                  <c:v>7.1000000000000005E-5</c:v>
                </c:pt>
                <c:pt idx="2176">
                  <c:v>7.1000000000000005E-5</c:v>
                </c:pt>
                <c:pt idx="2177">
                  <c:v>7.1000000000000005E-5</c:v>
                </c:pt>
                <c:pt idx="2178">
                  <c:v>7.1000000000000005E-5</c:v>
                </c:pt>
                <c:pt idx="2179">
                  <c:v>7.1000000000000005E-5</c:v>
                </c:pt>
                <c:pt idx="2180">
                  <c:v>7.1000000000000005E-5</c:v>
                </c:pt>
                <c:pt idx="2181">
                  <c:v>7.1000000000000005E-5</c:v>
                </c:pt>
                <c:pt idx="2182">
                  <c:v>7.1000000000000005E-5</c:v>
                </c:pt>
                <c:pt idx="2183">
                  <c:v>7.1000000000000005E-5</c:v>
                </c:pt>
                <c:pt idx="2184">
                  <c:v>7.1000000000000005E-5</c:v>
                </c:pt>
                <c:pt idx="2185">
                  <c:v>7.1000000000000005E-5</c:v>
                </c:pt>
                <c:pt idx="2186">
                  <c:v>7.1000000000000005E-5</c:v>
                </c:pt>
                <c:pt idx="2187">
                  <c:v>7.1000000000000005E-5</c:v>
                </c:pt>
                <c:pt idx="2188">
                  <c:v>7.1000000000000005E-5</c:v>
                </c:pt>
                <c:pt idx="2189">
                  <c:v>7.1000000000000005E-5</c:v>
                </c:pt>
                <c:pt idx="2190">
                  <c:v>7.1000000000000005E-5</c:v>
                </c:pt>
                <c:pt idx="2191">
                  <c:v>7.1000000000000005E-5</c:v>
                </c:pt>
                <c:pt idx="2192">
                  <c:v>7.1000000000000005E-5</c:v>
                </c:pt>
                <c:pt idx="2193">
                  <c:v>7.1000000000000005E-5</c:v>
                </c:pt>
                <c:pt idx="2194">
                  <c:v>7.1000000000000005E-5</c:v>
                </c:pt>
                <c:pt idx="2195">
                  <c:v>7.1000000000000005E-5</c:v>
                </c:pt>
                <c:pt idx="2196">
                  <c:v>7.1000000000000005E-5</c:v>
                </c:pt>
                <c:pt idx="2197">
                  <c:v>7.1000000000000005E-5</c:v>
                </c:pt>
                <c:pt idx="2198">
                  <c:v>7.1000000000000005E-5</c:v>
                </c:pt>
                <c:pt idx="2199">
                  <c:v>7.1000000000000005E-5</c:v>
                </c:pt>
                <c:pt idx="2200">
                  <c:v>7.2000000000000002E-5</c:v>
                </c:pt>
                <c:pt idx="2201">
                  <c:v>7.2000000000000002E-5</c:v>
                </c:pt>
                <c:pt idx="2202">
                  <c:v>7.2000000000000002E-5</c:v>
                </c:pt>
                <c:pt idx="2203">
                  <c:v>7.2000000000000002E-5</c:v>
                </c:pt>
                <c:pt idx="2204">
                  <c:v>7.2000000000000002E-5</c:v>
                </c:pt>
                <c:pt idx="2205">
                  <c:v>7.2000000000000002E-5</c:v>
                </c:pt>
                <c:pt idx="2206">
                  <c:v>7.2000000000000002E-5</c:v>
                </c:pt>
                <c:pt idx="2207">
                  <c:v>7.2000000000000002E-5</c:v>
                </c:pt>
                <c:pt idx="2208">
                  <c:v>7.2000000000000002E-5</c:v>
                </c:pt>
                <c:pt idx="2209">
                  <c:v>7.2000000000000002E-5</c:v>
                </c:pt>
                <c:pt idx="2210">
                  <c:v>7.2000000000000002E-5</c:v>
                </c:pt>
                <c:pt idx="2211">
                  <c:v>7.2000000000000002E-5</c:v>
                </c:pt>
                <c:pt idx="2212">
                  <c:v>7.2000000000000002E-5</c:v>
                </c:pt>
                <c:pt idx="2213">
                  <c:v>7.2000000000000002E-5</c:v>
                </c:pt>
                <c:pt idx="2214">
                  <c:v>7.2000000000000002E-5</c:v>
                </c:pt>
                <c:pt idx="2215">
                  <c:v>7.2000000000000002E-5</c:v>
                </c:pt>
                <c:pt idx="2216">
                  <c:v>7.2000000000000002E-5</c:v>
                </c:pt>
                <c:pt idx="2217">
                  <c:v>7.2000000000000002E-5</c:v>
                </c:pt>
                <c:pt idx="2218">
                  <c:v>7.2000000000000002E-5</c:v>
                </c:pt>
                <c:pt idx="2219">
                  <c:v>7.2000000000000002E-5</c:v>
                </c:pt>
                <c:pt idx="2220">
                  <c:v>7.2000000000000002E-5</c:v>
                </c:pt>
                <c:pt idx="2221">
                  <c:v>7.2000000000000002E-5</c:v>
                </c:pt>
                <c:pt idx="2222">
                  <c:v>7.2000000000000002E-5</c:v>
                </c:pt>
                <c:pt idx="2223">
                  <c:v>7.2000000000000002E-5</c:v>
                </c:pt>
                <c:pt idx="2224">
                  <c:v>7.2000000000000002E-5</c:v>
                </c:pt>
                <c:pt idx="2225">
                  <c:v>7.2999999999999999E-5</c:v>
                </c:pt>
                <c:pt idx="2226">
                  <c:v>7.2999999999999999E-5</c:v>
                </c:pt>
                <c:pt idx="2227">
                  <c:v>7.2999999999999999E-5</c:v>
                </c:pt>
                <c:pt idx="2228">
                  <c:v>7.2999999999999999E-5</c:v>
                </c:pt>
                <c:pt idx="2229">
                  <c:v>7.2999999999999999E-5</c:v>
                </c:pt>
                <c:pt idx="2230">
                  <c:v>7.2999999999999999E-5</c:v>
                </c:pt>
                <c:pt idx="2231">
                  <c:v>7.2999999999999999E-5</c:v>
                </c:pt>
                <c:pt idx="2232">
                  <c:v>7.2999999999999999E-5</c:v>
                </c:pt>
                <c:pt idx="2233">
                  <c:v>7.2999999999999999E-5</c:v>
                </c:pt>
                <c:pt idx="2234">
                  <c:v>7.2999999999999999E-5</c:v>
                </c:pt>
                <c:pt idx="2235">
                  <c:v>7.2999999999999999E-5</c:v>
                </c:pt>
                <c:pt idx="2236">
                  <c:v>7.2999999999999999E-5</c:v>
                </c:pt>
                <c:pt idx="2237">
                  <c:v>7.2999999999999999E-5</c:v>
                </c:pt>
                <c:pt idx="2238">
                  <c:v>7.2999999999999999E-5</c:v>
                </c:pt>
                <c:pt idx="2239">
                  <c:v>7.2999999999999999E-5</c:v>
                </c:pt>
                <c:pt idx="2240">
                  <c:v>7.2999999999999999E-5</c:v>
                </c:pt>
                <c:pt idx="2241">
                  <c:v>7.2999999999999999E-5</c:v>
                </c:pt>
                <c:pt idx="2242">
                  <c:v>7.2999999999999999E-5</c:v>
                </c:pt>
                <c:pt idx="2243">
                  <c:v>7.2999999999999999E-5</c:v>
                </c:pt>
                <c:pt idx="2244">
                  <c:v>7.2999999999999999E-5</c:v>
                </c:pt>
                <c:pt idx="2245">
                  <c:v>7.2999999999999999E-5</c:v>
                </c:pt>
                <c:pt idx="2246">
                  <c:v>7.2999999999999999E-5</c:v>
                </c:pt>
                <c:pt idx="2247">
                  <c:v>7.2999999999999999E-5</c:v>
                </c:pt>
                <c:pt idx="2248">
                  <c:v>7.2999999999999999E-5</c:v>
                </c:pt>
                <c:pt idx="2249">
                  <c:v>7.2999999999999999E-5</c:v>
                </c:pt>
                <c:pt idx="2250">
                  <c:v>7.3999999999999996E-5</c:v>
                </c:pt>
                <c:pt idx="2251">
                  <c:v>7.3999999999999996E-5</c:v>
                </c:pt>
                <c:pt idx="2252">
                  <c:v>7.3999999999999996E-5</c:v>
                </c:pt>
                <c:pt idx="2253">
                  <c:v>7.3999999999999996E-5</c:v>
                </c:pt>
                <c:pt idx="2254">
                  <c:v>7.3999999999999996E-5</c:v>
                </c:pt>
                <c:pt idx="2255">
                  <c:v>7.3999999999999996E-5</c:v>
                </c:pt>
                <c:pt idx="2256">
                  <c:v>7.3999999999999996E-5</c:v>
                </c:pt>
                <c:pt idx="2257">
                  <c:v>7.3999999999999996E-5</c:v>
                </c:pt>
                <c:pt idx="2258">
                  <c:v>7.3999999999999996E-5</c:v>
                </c:pt>
                <c:pt idx="2259">
                  <c:v>7.3999999999999996E-5</c:v>
                </c:pt>
                <c:pt idx="2260">
                  <c:v>7.3999999999999996E-5</c:v>
                </c:pt>
                <c:pt idx="2261">
                  <c:v>7.3999999999999996E-5</c:v>
                </c:pt>
                <c:pt idx="2262">
                  <c:v>7.3999999999999996E-5</c:v>
                </c:pt>
                <c:pt idx="2263">
                  <c:v>7.3999999999999996E-5</c:v>
                </c:pt>
                <c:pt idx="2264">
                  <c:v>7.3999999999999996E-5</c:v>
                </c:pt>
                <c:pt idx="2265">
                  <c:v>7.3999999999999996E-5</c:v>
                </c:pt>
                <c:pt idx="2266">
                  <c:v>7.3999999999999996E-5</c:v>
                </c:pt>
                <c:pt idx="2267">
                  <c:v>7.3999999999999996E-5</c:v>
                </c:pt>
                <c:pt idx="2268">
                  <c:v>7.3999999999999996E-5</c:v>
                </c:pt>
                <c:pt idx="2269">
                  <c:v>7.3999999999999996E-5</c:v>
                </c:pt>
                <c:pt idx="2270">
                  <c:v>7.3999999999999996E-5</c:v>
                </c:pt>
                <c:pt idx="2271">
                  <c:v>7.3999999999999996E-5</c:v>
                </c:pt>
                <c:pt idx="2272">
                  <c:v>7.3999999999999996E-5</c:v>
                </c:pt>
                <c:pt idx="2273">
                  <c:v>7.3999999999999996E-5</c:v>
                </c:pt>
                <c:pt idx="2274">
                  <c:v>7.3999999999999996E-5</c:v>
                </c:pt>
                <c:pt idx="2275">
                  <c:v>7.4999999999999993E-5</c:v>
                </c:pt>
                <c:pt idx="2276">
                  <c:v>7.4999999999999993E-5</c:v>
                </c:pt>
                <c:pt idx="2277">
                  <c:v>7.4999999999999993E-5</c:v>
                </c:pt>
                <c:pt idx="2278">
                  <c:v>7.4999999999999993E-5</c:v>
                </c:pt>
                <c:pt idx="2279">
                  <c:v>7.4999999999999993E-5</c:v>
                </c:pt>
                <c:pt idx="2280">
                  <c:v>7.4999999999999993E-5</c:v>
                </c:pt>
                <c:pt idx="2281">
                  <c:v>7.4999999999999993E-5</c:v>
                </c:pt>
                <c:pt idx="2282">
                  <c:v>7.4999999999999993E-5</c:v>
                </c:pt>
                <c:pt idx="2283">
                  <c:v>7.4999999999999993E-5</c:v>
                </c:pt>
                <c:pt idx="2284">
                  <c:v>7.4999999999999993E-5</c:v>
                </c:pt>
                <c:pt idx="2285">
                  <c:v>7.4999999999999993E-5</c:v>
                </c:pt>
                <c:pt idx="2286">
                  <c:v>7.4999999999999993E-5</c:v>
                </c:pt>
                <c:pt idx="2287">
                  <c:v>7.4999999999999993E-5</c:v>
                </c:pt>
                <c:pt idx="2288">
                  <c:v>7.4999999999999993E-5</c:v>
                </c:pt>
                <c:pt idx="2289">
                  <c:v>7.4999999999999993E-5</c:v>
                </c:pt>
                <c:pt idx="2290">
                  <c:v>7.4999999999999993E-5</c:v>
                </c:pt>
                <c:pt idx="2291">
                  <c:v>7.4999999999999993E-5</c:v>
                </c:pt>
                <c:pt idx="2292">
                  <c:v>7.4999999999999993E-5</c:v>
                </c:pt>
                <c:pt idx="2293">
                  <c:v>7.4999999999999993E-5</c:v>
                </c:pt>
                <c:pt idx="2294">
                  <c:v>7.4999999999999993E-5</c:v>
                </c:pt>
                <c:pt idx="2295">
                  <c:v>7.4999999999999993E-5</c:v>
                </c:pt>
                <c:pt idx="2296">
                  <c:v>7.4999999999999993E-5</c:v>
                </c:pt>
                <c:pt idx="2297">
                  <c:v>7.4999999999999993E-5</c:v>
                </c:pt>
                <c:pt idx="2298">
                  <c:v>7.4999999999999993E-5</c:v>
                </c:pt>
                <c:pt idx="2299">
                  <c:v>7.4999999999999993E-5</c:v>
                </c:pt>
                <c:pt idx="2300">
                  <c:v>7.6000000000000004E-5</c:v>
                </c:pt>
                <c:pt idx="2301">
                  <c:v>7.6000000000000004E-5</c:v>
                </c:pt>
                <c:pt idx="2302">
                  <c:v>7.6000000000000004E-5</c:v>
                </c:pt>
                <c:pt idx="2303">
                  <c:v>7.6000000000000004E-5</c:v>
                </c:pt>
                <c:pt idx="2304">
                  <c:v>7.6000000000000004E-5</c:v>
                </c:pt>
                <c:pt idx="2305">
                  <c:v>7.6000000000000004E-5</c:v>
                </c:pt>
                <c:pt idx="2306">
                  <c:v>7.6000000000000004E-5</c:v>
                </c:pt>
                <c:pt idx="2307">
                  <c:v>7.6000000000000004E-5</c:v>
                </c:pt>
                <c:pt idx="2308">
                  <c:v>7.6000000000000004E-5</c:v>
                </c:pt>
                <c:pt idx="2309">
                  <c:v>7.6000000000000004E-5</c:v>
                </c:pt>
                <c:pt idx="2310">
                  <c:v>7.6000000000000004E-5</c:v>
                </c:pt>
                <c:pt idx="2311">
                  <c:v>7.6000000000000004E-5</c:v>
                </c:pt>
                <c:pt idx="2312">
                  <c:v>7.6000000000000004E-5</c:v>
                </c:pt>
                <c:pt idx="2313">
                  <c:v>7.6000000000000004E-5</c:v>
                </c:pt>
                <c:pt idx="2314">
                  <c:v>7.6000000000000004E-5</c:v>
                </c:pt>
                <c:pt idx="2315">
                  <c:v>7.6000000000000004E-5</c:v>
                </c:pt>
                <c:pt idx="2316">
                  <c:v>7.6000000000000004E-5</c:v>
                </c:pt>
                <c:pt idx="2317">
                  <c:v>7.6000000000000004E-5</c:v>
                </c:pt>
                <c:pt idx="2318">
                  <c:v>7.6000000000000004E-5</c:v>
                </c:pt>
                <c:pt idx="2319">
                  <c:v>7.6000000000000004E-5</c:v>
                </c:pt>
                <c:pt idx="2320">
                  <c:v>7.6000000000000004E-5</c:v>
                </c:pt>
                <c:pt idx="2321">
                  <c:v>7.6000000000000004E-5</c:v>
                </c:pt>
                <c:pt idx="2322">
                  <c:v>7.6000000000000004E-5</c:v>
                </c:pt>
                <c:pt idx="2323">
                  <c:v>7.6000000000000004E-5</c:v>
                </c:pt>
                <c:pt idx="2324">
                  <c:v>7.6000000000000004E-5</c:v>
                </c:pt>
                <c:pt idx="2325">
                  <c:v>7.7000000000000001E-5</c:v>
                </c:pt>
                <c:pt idx="2326">
                  <c:v>7.7000000000000001E-5</c:v>
                </c:pt>
                <c:pt idx="2327">
                  <c:v>7.7000000000000001E-5</c:v>
                </c:pt>
                <c:pt idx="2328">
                  <c:v>7.7000000000000001E-5</c:v>
                </c:pt>
                <c:pt idx="2329">
                  <c:v>7.7000000000000001E-5</c:v>
                </c:pt>
                <c:pt idx="2330">
                  <c:v>7.7000000000000001E-5</c:v>
                </c:pt>
                <c:pt idx="2331">
                  <c:v>7.7000000000000001E-5</c:v>
                </c:pt>
                <c:pt idx="2332">
                  <c:v>7.7000000000000001E-5</c:v>
                </c:pt>
                <c:pt idx="2333">
                  <c:v>7.7000000000000001E-5</c:v>
                </c:pt>
                <c:pt idx="2334">
                  <c:v>7.7000000000000001E-5</c:v>
                </c:pt>
                <c:pt idx="2335">
                  <c:v>7.7000000000000001E-5</c:v>
                </c:pt>
                <c:pt idx="2336">
                  <c:v>7.7000000000000001E-5</c:v>
                </c:pt>
                <c:pt idx="2337">
                  <c:v>7.7000000000000001E-5</c:v>
                </c:pt>
                <c:pt idx="2338">
                  <c:v>7.7000000000000001E-5</c:v>
                </c:pt>
                <c:pt idx="2339">
                  <c:v>7.7000000000000001E-5</c:v>
                </c:pt>
                <c:pt idx="2340">
                  <c:v>7.7000000000000001E-5</c:v>
                </c:pt>
                <c:pt idx="2341">
                  <c:v>7.7000000000000001E-5</c:v>
                </c:pt>
                <c:pt idx="2342">
                  <c:v>7.7000000000000001E-5</c:v>
                </c:pt>
                <c:pt idx="2343">
                  <c:v>7.7000000000000001E-5</c:v>
                </c:pt>
                <c:pt idx="2344">
                  <c:v>7.7000000000000001E-5</c:v>
                </c:pt>
                <c:pt idx="2345">
                  <c:v>7.7000000000000001E-5</c:v>
                </c:pt>
                <c:pt idx="2346">
                  <c:v>7.7000000000000001E-5</c:v>
                </c:pt>
                <c:pt idx="2347">
                  <c:v>7.7000000000000001E-5</c:v>
                </c:pt>
                <c:pt idx="2348">
                  <c:v>7.7000000000000001E-5</c:v>
                </c:pt>
                <c:pt idx="2349">
                  <c:v>7.7000000000000001E-5</c:v>
                </c:pt>
                <c:pt idx="2350">
                  <c:v>7.7999999999999999E-5</c:v>
                </c:pt>
                <c:pt idx="2351">
                  <c:v>7.7999999999999999E-5</c:v>
                </c:pt>
                <c:pt idx="2352">
                  <c:v>7.7999999999999999E-5</c:v>
                </c:pt>
                <c:pt idx="2353">
                  <c:v>7.7999999999999999E-5</c:v>
                </c:pt>
                <c:pt idx="2354">
                  <c:v>7.7999999999999999E-5</c:v>
                </c:pt>
                <c:pt idx="2355">
                  <c:v>7.7999999999999999E-5</c:v>
                </c:pt>
                <c:pt idx="2356">
                  <c:v>7.7999999999999999E-5</c:v>
                </c:pt>
                <c:pt idx="2357">
                  <c:v>7.7999999999999999E-5</c:v>
                </c:pt>
                <c:pt idx="2358">
                  <c:v>7.7999999999999999E-5</c:v>
                </c:pt>
                <c:pt idx="2359">
                  <c:v>7.7999999999999999E-5</c:v>
                </c:pt>
                <c:pt idx="2360">
                  <c:v>7.7999999999999999E-5</c:v>
                </c:pt>
                <c:pt idx="2361">
                  <c:v>7.7999999999999999E-5</c:v>
                </c:pt>
                <c:pt idx="2362">
                  <c:v>7.7999999999999999E-5</c:v>
                </c:pt>
                <c:pt idx="2363">
                  <c:v>7.7999999999999999E-5</c:v>
                </c:pt>
                <c:pt idx="2364">
                  <c:v>7.7999999999999999E-5</c:v>
                </c:pt>
                <c:pt idx="2365">
                  <c:v>7.7999999999999999E-5</c:v>
                </c:pt>
                <c:pt idx="2366">
                  <c:v>7.7999999999999999E-5</c:v>
                </c:pt>
                <c:pt idx="2367">
                  <c:v>7.7999999999999999E-5</c:v>
                </c:pt>
                <c:pt idx="2368">
                  <c:v>7.7999999999999999E-5</c:v>
                </c:pt>
                <c:pt idx="2369">
                  <c:v>7.7999999999999999E-5</c:v>
                </c:pt>
                <c:pt idx="2370">
                  <c:v>7.7999999999999999E-5</c:v>
                </c:pt>
                <c:pt idx="2371">
                  <c:v>7.7999999999999999E-5</c:v>
                </c:pt>
                <c:pt idx="2372">
                  <c:v>7.7999999999999999E-5</c:v>
                </c:pt>
                <c:pt idx="2373">
                  <c:v>7.7999999999999999E-5</c:v>
                </c:pt>
                <c:pt idx="2374">
                  <c:v>7.7999999999999999E-5</c:v>
                </c:pt>
                <c:pt idx="2375">
                  <c:v>7.8999999999999996E-5</c:v>
                </c:pt>
                <c:pt idx="2376">
                  <c:v>7.8999999999999996E-5</c:v>
                </c:pt>
                <c:pt idx="2377">
                  <c:v>7.8999999999999996E-5</c:v>
                </c:pt>
                <c:pt idx="2378">
                  <c:v>7.8999999999999996E-5</c:v>
                </c:pt>
                <c:pt idx="2379">
                  <c:v>7.8999999999999996E-5</c:v>
                </c:pt>
                <c:pt idx="2380">
                  <c:v>7.8999999999999996E-5</c:v>
                </c:pt>
                <c:pt idx="2381">
                  <c:v>7.8999999999999996E-5</c:v>
                </c:pt>
                <c:pt idx="2382">
                  <c:v>7.8999999999999996E-5</c:v>
                </c:pt>
                <c:pt idx="2383">
                  <c:v>7.8999999999999996E-5</c:v>
                </c:pt>
                <c:pt idx="2384">
                  <c:v>7.8999999999999996E-5</c:v>
                </c:pt>
                <c:pt idx="2385">
                  <c:v>7.8999999999999996E-5</c:v>
                </c:pt>
                <c:pt idx="2386">
                  <c:v>7.8999999999999996E-5</c:v>
                </c:pt>
                <c:pt idx="2387">
                  <c:v>7.8999999999999996E-5</c:v>
                </c:pt>
                <c:pt idx="2388">
                  <c:v>7.8999999999999996E-5</c:v>
                </c:pt>
                <c:pt idx="2389">
                  <c:v>7.8999999999999996E-5</c:v>
                </c:pt>
                <c:pt idx="2390">
                  <c:v>7.8999999999999996E-5</c:v>
                </c:pt>
                <c:pt idx="2391">
                  <c:v>7.8999999999999996E-5</c:v>
                </c:pt>
                <c:pt idx="2392">
                  <c:v>7.8999999999999996E-5</c:v>
                </c:pt>
                <c:pt idx="2393">
                  <c:v>7.8999999999999996E-5</c:v>
                </c:pt>
                <c:pt idx="2394">
                  <c:v>7.8999999999999996E-5</c:v>
                </c:pt>
                <c:pt idx="2395">
                  <c:v>7.8999999999999996E-5</c:v>
                </c:pt>
                <c:pt idx="2396">
                  <c:v>7.8999999999999996E-5</c:v>
                </c:pt>
                <c:pt idx="2397">
                  <c:v>7.8999999999999996E-5</c:v>
                </c:pt>
                <c:pt idx="2398">
                  <c:v>7.8999999999999996E-5</c:v>
                </c:pt>
                <c:pt idx="2399">
                  <c:v>7.8999999999999996E-5</c:v>
                </c:pt>
                <c:pt idx="2400">
                  <c:v>8.0000000000000007E-5</c:v>
                </c:pt>
                <c:pt idx="2401">
                  <c:v>8.0000000000000007E-5</c:v>
                </c:pt>
                <c:pt idx="2402">
                  <c:v>8.0000000000000007E-5</c:v>
                </c:pt>
                <c:pt idx="2403">
                  <c:v>8.0000000000000007E-5</c:v>
                </c:pt>
                <c:pt idx="2404">
                  <c:v>8.0000000000000007E-5</c:v>
                </c:pt>
                <c:pt idx="2405">
                  <c:v>8.0000000000000007E-5</c:v>
                </c:pt>
                <c:pt idx="2406">
                  <c:v>8.0000000000000007E-5</c:v>
                </c:pt>
                <c:pt idx="2407">
                  <c:v>8.0000000000000007E-5</c:v>
                </c:pt>
                <c:pt idx="2408">
                  <c:v>8.0000000000000007E-5</c:v>
                </c:pt>
                <c:pt idx="2409">
                  <c:v>8.0000000000000007E-5</c:v>
                </c:pt>
                <c:pt idx="2410">
                  <c:v>8.0000000000000007E-5</c:v>
                </c:pt>
                <c:pt idx="2411">
                  <c:v>8.0000000000000007E-5</c:v>
                </c:pt>
                <c:pt idx="2412">
                  <c:v>8.0000000000000007E-5</c:v>
                </c:pt>
                <c:pt idx="2413">
                  <c:v>8.0000000000000007E-5</c:v>
                </c:pt>
                <c:pt idx="2414">
                  <c:v>8.0000000000000007E-5</c:v>
                </c:pt>
                <c:pt idx="2415">
                  <c:v>8.0000000000000007E-5</c:v>
                </c:pt>
                <c:pt idx="2416">
                  <c:v>8.0000000000000007E-5</c:v>
                </c:pt>
                <c:pt idx="2417">
                  <c:v>8.0000000000000007E-5</c:v>
                </c:pt>
                <c:pt idx="2418">
                  <c:v>8.0000000000000007E-5</c:v>
                </c:pt>
                <c:pt idx="2419">
                  <c:v>8.0000000000000007E-5</c:v>
                </c:pt>
                <c:pt idx="2420">
                  <c:v>8.0000000000000007E-5</c:v>
                </c:pt>
                <c:pt idx="2421">
                  <c:v>8.0000000000000007E-5</c:v>
                </c:pt>
                <c:pt idx="2422">
                  <c:v>8.0000000000000007E-5</c:v>
                </c:pt>
                <c:pt idx="2423">
                  <c:v>8.0000000000000007E-5</c:v>
                </c:pt>
                <c:pt idx="2424">
                  <c:v>8.0000000000000007E-5</c:v>
                </c:pt>
                <c:pt idx="2425">
                  <c:v>8.1000000000000004E-5</c:v>
                </c:pt>
                <c:pt idx="2426">
                  <c:v>8.1000000000000004E-5</c:v>
                </c:pt>
                <c:pt idx="2427">
                  <c:v>8.1000000000000004E-5</c:v>
                </c:pt>
                <c:pt idx="2428">
                  <c:v>8.1000000000000004E-5</c:v>
                </c:pt>
                <c:pt idx="2429">
                  <c:v>8.1000000000000004E-5</c:v>
                </c:pt>
                <c:pt idx="2430">
                  <c:v>8.1000000000000004E-5</c:v>
                </c:pt>
                <c:pt idx="2431">
                  <c:v>8.1000000000000004E-5</c:v>
                </c:pt>
                <c:pt idx="2432">
                  <c:v>8.1000000000000004E-5</c:v>
                </c:pt>
                <c:pt idx="2433">
                  <c:v>8.1000000000000004E-5</c:v>
                </c:pt>
                <c:pt idx="2434">
                  <c:v>8.1000000000000004E-5</c:v>
                </c:pt>
                <c:pt idx="2435">
                  <c:v>8.1000000000000004E-5</c:v>
                </c:pt>
                <c:pt idx="2436">
                  <c:v>8.1000000000000004E-5</c:v>
                </c:pt>
                <c:pt idx="2437">
                  <c:v>8.1000000000000004E-5</c:v>
                </c:pt>
                <c:pt idx="2438">
                  <c:v>8.1000000000000004E-5</c:v>
                </c:pt>
                <c:pt idx="2439">
                  <c:v>8.1000000000000004E-5</c:v>
                </c:pt>
                <c:pt idx="2440">
                  <c:v>8.1000000000000004E-5</c:v>
                </c:pt>
                <c:pt idx="2441">
                  <c:v>8.1000000000000004E-5</c:v>
                </c:pt>
                <c:pt idx="2442">
                  <c:v>8.1000000000000004E-5</c:v>
                </c:pt>
                <c:pt idx="2443">
                  <c:v>8.1000000000000004E-5</c:v>
                </c:pt>
                <c:pt idx="2444">
                  <c:v>8.1000000000000004E-5</c:v>
                </c:pt>
                <c:pt idx="2445">
                  <c:v>8.1000000000000004E-5</c:v>
                </c:pt>
                <c:pt idx="2446">
                  <c:v>8.1000000000000004E-5</c:v>
                </c:pt>
                <c:pt idx="2447">
                  <c:v>8.1000000000000004E-5</c:v>
                </c:pt>
                <c:pt idx="2448">
                  <c:v>8.1000000000000004E-5</c:v>
                </c:pt>
                <c:pt idx="2449">
                  <c:v>8.1000000000000004E-5</c:v>
                </c:pt>
                <c:pt idx="2450">
                  <c:v>8.2000000000000001E-5</c:v>
                </c:pt>
                <c:pt idx="2451">
                  <c:v>8.2000000000000001E-5</c:v>
                </c:pt>
                <c:pt idx="2452">
                  <c:v>8.2000000000000001E-5</c:v>
                </c:pt>
                <c:pt idx="2453">
                  <c:v>8.2000000000000001E-5</c:v>
                </c:pt>
                <c:pt idx="2454">
                  <c:v>8.2000000000000001E-5</c:v>
                </c:pt>
                <c:pt idx="2455">
                  <c:v>8.2000000000000001E-5</c:v>
                </c:pt>
                <c:pt idx="2456">
                  <c:v>8.2000000000000001E-5</c:v>
                </c:pt>
                <c:pt idx="2457">
                  <c:v>8.2000000000000001E-5</c:v>
                </c:pt>
                <c:pt idx="2458">
                  <c:v>8.2000000000000001E-5</c:v>
                </c:pt>
                <c:pt idx="2459">
                  <c:v>8.2000000000000001E-5</c:v>
                </c:pt>
                <c:pt idx="2460">
                  <c:v>8.2000000000000001E-5</c:v>
                </c:pt>
                <c:pt idx="2461">
                  <c:v>8.2000000000000001E-5</c:v>
                </c:pt>
                <c:pt idx="2462">
                  <c:v>8.2000000000000001E-5</c:v>
                </c:pt>
                <c:pt idx="2463">
                  <c:v>8.2000000000000001E-5</c:v>
                </c:pt>
                <c:pt idx="2464">
                  <c:v>8.2000000000000001E-5</c:v>
                </c:pt>
                <c:pt idx="2465">
                  <c:v>8.2000000000000001E-5</c:v>
                </c:pt>
                <c:pt idx="2466">
                  <c:v>8.2000000000000001E-5</c:v>
                </c:pt>
                <c:pt idx="2467">
                  <c:v>8.2000000000000001E-5</c:v>
                </c:pt>
                <c:pt idx="2468">
                  <c:v>8.2000000000000001E-5</c:v>
                </c:pt>
                <c:pt idx="2469">
                  <c:v>8.2000000000000001E-5</c:v>
                </c:pt>
                <c:pt idx="2470">
                  <c:v>8.2000000000000001E-5</c:v>
                </c:pt>
                <c:pt idx="2471">
                  <c:v>8.2000000000000001E-5</c:v>
                </c:pt>
                <c:pt idx="2472">
                  <c:v>8.2000000000000001E-5</c:v>
                </c:pt>
                <c:pt idx="2473">
                  <c:v>8.2000000000000001E-5</c:v>
                </c:pt>
                <c:pt idx="2474">
                  <c:v>8.2000000000000001E-5</c:v>
                </c:pt>
                <c:pt idx="2475">
                  <c:v>8.2999999999999998E-5</c:v>
                </c:pt>
                <c:pt idx="2476">
                  <c:v>8.2999999999999998E-5</c:v>
                </c:pt>
                <c:pt idx="2477">
                  <c:v>8.2999999999999998E-5</c:v>
                </c:pt>
                <c:pt idx="2478">
                  <c:v>8.2999999999999998E-5</c:v>
                </c:pt>
                <c:pt idx="2479">
                  <c:v>8.2999999999999998E-5</c:v>
                </c:pt>
                <c:pt idx="2480">
                  <c:v>8.2999999999999998E-5</c:v>
                </c:pt>
                <c:pt idx="2481">
                  <c:v>8.2999999999999998E-5</c:v>
                </c:pt>
                <c:pt idx="2482">
                  <c:v>8.2999999999999998E-5</c:v>
                </c:pt>
                <c:pt idx="2483">
                  <c:v>8.2999999999999998E-5</c:v>
                </c:pt>
                <c:pt idx="2484">
                  <c:v>8.2999999999999998E-5</c:v>
                </c:pt>
                <c:pt idx="2485">
                  <c:v>8.2999999999999998E-5</c:v>
                </c:pt>
                <c:pt idx="2486">
                  <c:v>8.2999999999999998E-5</c:v>
                </c:pt>
                <c:pt idx="2487">
                  <c:v>8.2999999999999998E-5</c:v>
                </c:pt>
                <c:pt idx="2488">
                  <c:v>8.2999999999999998E-5</c:v>
                </c:pt>
                <c:pt idx="2489">
                  <c:v>8.2999999999999998E-5</c:v>
                </c:pt>
                <c:pt idx="2490">
                  <c:v>8.2999999999999998E-5</c:v>
                </c:pt>
                <c:pt idx="2491">
                  <c:v>8.2999999999999998E-5</c:v>
                </c:pt>
                <c:pt idx="2492">
                  <c:v>8.2999999999999998E-5</c:v>
                </c:pt>
                <c:pt idx="2493">
                  <c:v>8.2999999999999998E-5</c:v>
                </c:pt>
                <c:pt idx="2494">
                  <c:v>8.2999999999999998E-5</c:v>
                </c:pt>
                <c:pt idx="2495">
                  <c:v>8.2999999999999998E-5</c:v>
                </c:pt>
                <c:pt idx="2496">
                  <c:v>8.2999999999999998E-5</c:v>
                </c:pt>
                <c:pt idx="2497">
                  <c:v>8.2999999999999998E-5</c:v>
                </c:pt>
                <c:pt idx="2498">
                  <c:v>8.2999999999999998E-5</c:v>
                </c:pt>
                <c:pt idx="2499">
                  <c:v>8.2999999999999998E-5</c:v>
                </c:pt>
                <c:pt idx="2500">
                  <c:v>8.3999999999999995E-5</c:v>
                </c:pt>
                <c:pt idx="2501">
                  <c:v>8.3999999999999995E-5</c:v>
                </c:pt>
                <c:pt idx="2502">
                  <c:v>8.3999999999999995E-5</c:v>
                </c:pt>
                <c:pt idx="2503">
                  <c:v>8.3999999999999995E-5</c:v>
                </c:pt>
                <c:pt idx="2504">
                  <c:v>8.3999999999999995E-5</c:v>
                </c:pt>
                <c:pt idx="2505">
                  <c:v>8.3999999999999995E-5</c:v>
                </c:pt>
                <c:pt idx="2506">
                  <c:v>8.3999999999999995E-5</c:v>
                </c:pt>
                <c:pt idx="2507">
                  <c:v>8.3999999999999995E-5</c:v>
                </c:pt>
                <c:pt idx="2508">
                  <c:v>8.3999999999999995E-5</c:v>
                </c:pt>
                <c:pt idx="2509">
                  <c:v>8.3999999999999995E-5</c:v>
                </c:pt>
                <c:pt idx="2510">
                  <c:v>8.3999999999999995E-5</c:v>
                </c:pt>
                <c:pt idx="2511">
                  <c:v>8.3999999999999995E-5</c:v>
                </c:pt>
                <c:pt idx="2512">
                  <c:v>8.3999999999999995E-5</c:v>
                </c:pt>
                <c:pt idx="2513">
                  <c:v>8.3999999999999995E-5</c:v>
                </c:pt>
                <c:pt idx="2514">
                  <c:v>8.3999999999999995E-5</c:v>
                </c:pt>
                <c:pt idx="2515">
                  <c:v>8.3999999999999995E-5</c:v>
                </c:pt>
                <c:pt idx="2516">
                  <c:v>8.3999999999999995E-5</c:v>
                </c:pt>
                <c:pt idx="2517">
                  <c:v>8.3999999999999995E-5</c:v>
                </c:pt>
                <c:pt idx="2518">
                  <c:v>8.3999999999999995E-5</c:v>
                </c:pt>
                <c:pt idx="2519">
                  <c:v>8.3999999999999995E-5</c:v>
                </c:pt>
                <c:pt idx="2520">
                  <c:v>8.3999999999999995E-5</c:v>
                </c:pt>
                <c:pt idx="2521">
                  <c:v>8.3999999999999995E-5</c:v>
                </c:pt>
                <c:pt idx="2522">
                  <c:v>8.3999999999999995E-5</c:v>
                </c:pt>
                <c:pt idx="2523">
                  <c:v>8.3999999999999995E-5</c:v>
                </c:pt>
                <c:pt idx="2524">
                  <c:v>8.3999999999999995E-5</c:v>
                </c:pt>
                <c:pt idx="2525">
                  <c:v>8.5000000000000006E-5</c:v>
                </c:pt>
                <c:pt idx="2526">
                  <c:v>8.5000000000000006E-5</c:v>
                </c:pt>
                <c:pt idx="2527">
                  <c:v>8.5000000000000006E-5</c:v>
                </c:pt>
                <c:pt idx="2528">
                  <c:v>8.5000000000000006E-5</c:v>
                </c:pt>
                <c:pt idx="2529">
                  <c:v>8.5000000000000006E-5</c:v>
                </c:pt>
                <c:pt idx="2530">
                  <c:v>8.5000000000000006E-5</c:v>
                </c:pt>
                <c:pt idx="2531">
                  <c:v>8.5000000000000006E-5</c:v>
                </c:pt>
                <c:pt idx="2532">
                  <c:v>8.5000000000000006E-5</c:v>
                </c:pt>
                <c:pt idx="2533">
                  <c:v>8.5000000000000006E-5</c:v>
                </c:pt>
                <c:pt idx="2534">
                  <c:v>8.5000000000000006E-5</c:v>
                </c:pt>
                <c:pt idx="2535">
                  <c:v>8.5000000000000006E-5</c:v>
                </c:pt>
                <c:pt idx="2536">
                  <c:v>8.5000000000000006E-5</c:v>
                </c:pt>
                <c:pt idx="2537">
                  <c:v>8.5000000000000006E-5</c:v>
                </c:pt>
                <c:pt idx="2538">
                  <c:v>8.5000000000000006E-5</c:v>
                </c:pt>
                <c:pt idx="2539">
                  <c:v>8.5000000000000006E-5</c:v>
                </c:pt>
                <c:pt idx="2540">
                  <c:v>8.5000000000000006E-5</c:v>
                </c:pt>
                <c:pt idx="2541">
                  <c:v>8.5000000000000006E-5</c:v>
                </c:pt>
                <c:pt idx="2542">
                  <c:v>8.5000000000000006E-5</c:v>
                </c:pt>
                <c:pt idx="2543">
                  <c:v>8.5000000000000006E-5</c:v>
                </c:pt>
                <c:pt idx="2544">
                  <c:v>8.5000000000000006E-5</c:v>
                </c:pt>
                <c:pt idx="2545">
                  <c:v>8.5000000000000006E-5</c:v>
                </c:pt>
                <c:pt idx="2546">
                  <c:v>8.5000000000000006E-5</c:v>
                </c:pt>
                <c:pt idx="2547">
                  <c:v>8.5000000000000006E-5</c:v>
                </c:pt>
                <c:pt idx="2548">
                  <c:v>8.5000000000000006E-5</c:v>
                </c:pt>
                <c:pt idx="2549">
                  <c:v>8.5000000000000006E-5</c:v>
                </c:pt>
                <c:pt idx="2550">
                  <c:v>8.6000000000000003E-5</c:v>
                </c:pt>
                <c:pt idx="2551">
                  <c:v>8.6000000000000003E-5</c:v>
                </c:pt>
                <c:pt idx="2552">
                  <c:v>8.6000000000000003E-5</c:v>
                </c:pt>
                <c:pt idx="2553">
                  <c:v>8.6000000000000003E-5</c:v>
                </c:pt>
                <c:pt idx="2554">
                  <c:v>8.6000000000000003E-5</c:v>
                </c:pt>
                <c:pt idx="2555">
                  <c:v>8.6000000000000003E-5</c:v>
                </c:pt>
                <c:pt idx="2556">
                  <c:v>8.6000000000000003E-5</c:v>
                </c:pt>
                <c:pt idx="2557">
                  <c:v>8.6000000000000003E-5</c:v>
                </c:pt>
                <c:pt idx="2558">
                  <c:v>8.6000000000000003E-5</c:v>
                </c:pt>
                <c:pt idx="2559">
                  <c:v>8.6000000000000003E-5</c:v>
                </c:pt>
                <c:pt idx="2560">
                  <c:v>8.6000000000000003E-5</c:v>
                </c:pt>
                <c:pt idx="2561">
                  <c:v>8.6000000000000003E-5</c:v>
                </c:pt>
                <c:pt idx="2562">
                  <c:v>8.6000000000000003E-5</c:v>
                </c:pt>
                <c:pt idx="2563">
                  <c:v>8.6000000000000003E-5</c:v>
                </c:pt>
                <c:pt idx="2564">
                  <c:v>8.6000000000000003E-5</c:v>
                </c:pt>
                <c:pt idx="2565">
                  <c:v>8.6000000000000003E-5</c:v>
                </c:pt>
                <c:pt idx="2566">
                  <c:v>8.6000000000000003E-5</c:v>
                </c:pt>
                <c:pt idx="2567">
                  <c:v>8.6000000000000003E-5</c:v>
                </c:pt>
                <c:pt idx="2568">
                  <c:v>8.6000000000000003E-5</c:v>
                </c:pt>
                <c:pt idx="2569">
                  <c:v>8.6000000000000003E-5</c:v>
                </c:pt>
                <c:pt idx="2570">
                  <c:v>8.6000000000000003E-5</c:v>
                </c:pt>
                <c:pt idx="2571">
                  <c:v>8.6000000000000003E-5</c:v>
                </c:pt>
                <c:pt idx="2572">
                  <c:v>8.6000000000000003E-5</c:v>
                </c:pt>
                <c:pt idx="2573">
                  <c:v>8.6000000000000003E-5</c:v>
                </c:pt>
                <c:pt idx="2574">
                  <c:v>8.6000000000000003E-5</c:v>
                </c:pt>
                <c:pt idx="2575">
                  <c:v>8.7000000000000001E-5</c:v>
                </c:pt>
                <c:pt idx="2576">
                  <c:v>8.7000000000000001E-5</c:v>
                </c:pt>
                <c:pt idx="2577">
                  <c:v>8.7000000000000001E-5</c:v>
                </c:pt>
                <c:pt idx="2578">
                  <c:v>8.7000000000000001E-5</c:v>
                </c:pt>
                <c:pt idx="2579">
                  <c:v>8.7000000000000001E-5</c:v>
                </c:pt>
                <c:pt idx="2580">
                  <c:v>8.7000000000000001E-5</c:v>
                </c:pt>
                <c:pt idx="2581">
                  <c:v>8.7000000000000001E-5</c:v>
                </c:pt>
                <c:pt idx="2582">
                  <c:v>8.7000000000000001E-5</c:v>
                </c:pt>
                <c:pt idx="2583">
                  <c:v>8.7000000000000001E-5</c:v>
                </c:pt>
                <c:pt idx="2584">
                  <c:v>8.7000000000000001E-5</c:v>
                </c:pt>
                <c:pt idx="2585">
                  <c:v>8.7000000000000001E-5</c:v>
                </c:pt>
                <c:pt idx="2586">
                  <c:v>8.7000000000000001E-5</c:v>
                </c:pt>
                <c:pt idx="2587">
                  <c:v>8.7000000000000001E-5</c:v>
                </c:pt>
                <c:pt idx="2588">
                  <c:v>8.7000000000000001E-5</c:v>
                </c:pt>
                <c:pt idx="2589">
                  <c:v>8.7000000000000001E-5</c:v>
                </c:pt>
                <c:pt idx="2590">
                  <c:v>8.7000000000000001E-5</c:v>
                </c:pt>
                <c:pt idx="2591">
                  <c:v>8.7000000000000001E-5</c:v>
                </c:pt>
                <c:pt idx="2592">
                  <c:v>8.7000000000000001E-5</c:v>
                </c:pt>
                <c:pt idx="2593">
                  <c:v>8.7000000000000001E-5</c:v>
                </c:pt>
                <c:pt idx="2594">
                  <c:v>8.7000000000000001E-5</c:v>
                </c:pt>
                <c:pt idx="2595">
                  <c:v>8.7000000000000001E-5</c:v>
                </c:pt>
                <c:pt idx="2596">
                  <c:v>8.7000000000000001E-5</c:v>
                </c:pt>
                <c:pt idx="2597">
                  <c:v>8.7000000000000001E-5</c:v>
                </c:pt>
                <c:pt idx="2598">
                  <c:v>8.7000000000000001E-5</c:v>
                </c:pt>
                <c:pt idx="2599">
                  <c:v>8.7000000000000001E-5</c:v>
                </c:pt>
                <c:pt idx="2600">
                  <c:v>8.7999999999999998E-5</c:v>
                </c:pt>
                <c:pt idx="2601">
                  <c:v>8.7999999999999998E-5</c:v>
                </c:pt>
                <c:pt idx="2602">
                  <c:v>8.7999999999999998E-5</c:v>
                </c:pt>
                <c:pt idx="2603">
                  <c:v>8.7999999999999998E-5</c:v>
                </c:pt>
                <c:pt idx="2604">
                  <c:v>8.7999999999999998E-5</c:v>
                </c:pt>
                <c:pt idx="2605">
                  <c:v>8.7999999999999998E-5</c:v>
                </c:pt>
                <c:pt idx="2606">
                  <c:v>8.7999999999999998E-5</c:v>
                </c:pt>
                <c:pt idx="2607">
                  <c:v>8.7999999999999998E-5</c:v>
                </c:pt>
                <c:pt idx="2608">
                  <c:v>8.7999999999999998E-5</c:v>
                </c:pt>
                <c:pt idx="2609">
                  <c:v>8.7999999999999998E-5</c:v>
                </c:pt>
                <c:pt idx="2610">
                  <c:v>8.7999999999999998E-5</c:v>
                </c:pt>
                <c:pt idx="2611">
                  <c:v>8.7999999999999998E-5</c:v>
                </c:pt>
                <c:pt idx="2612">
                  <c:v>8.7999999999999998E-5</c:v>
                </c:pt>
                <c:pt idx="2613">
                  <c:v>8.7999999999999998E-5</c:v>
                </c:pt>
                <c:pt idx="2614">
                  <c:v>8.7999999999999998E-5</c:v>
                </c:pt>
                <c:pt idx="2615">
                  <c:v>8.7999999999999998E-5</c:v>
                </c:pt>
                <c:pt idx="2616">
                  <c:v>8.7999999999999998E-5</c:v>
                </c:pt>
                <c:pt idx="2617">
                  <c:v>8.7999999999999998E-5</c:v>
                </c:pt>
                <c:pt idx="2618">
                  <c:v>8.7999999999999998E-5</c:v>
                </c:pt>
                <c:pt idx="2619">
                  <c:v>8.7999999999999998E-5</c:v>
                </c:pt>
                <c:pt idx="2620">
                  <c:v>8.7999999999999998E-5</c:v>
                </c:pt>
                <c:pt idx="2621">
                  <c:v>8.7999999999999998E-5</c:v>
                </c:pt>
                <c:pt idx="2622">
                  <c:v>8.7999999999999998E-5</c:v>
                </c:pt>
                <c:pt idx="2623">
                  <c:v>8.7999999999999998E-5</c:v>
                </c:pt>
                <c:pt idx="2624">
                  <c:v>8.7999999999999998E-5</c:v>
                </c:pt>
                <c:pt idx="2625">
                  <c:v>8.8999999999999995E-5</c:v>
                </c:pt>
                <c:pt idx="2626">
                  <c:v>8.8999999999999995E-5</c:v>
                </c:pt>
                <c:pt idx="2627">
                  <c:v>8.8999999999999995E-5</c:v>
                </c:pt>
                <c:pt idx="2628">
                  <c:v>8.8999999999999995E-5</c:v>
                </c:pt>
                <c:pt idx="2629">
                  <c:v>8.8999999999999995E-5</c:v>
                </c:pt>
                <c:pt idx="2630">
                  <c:v>8.8999999999999995E-5</c:v>
                </c:pt>
                <c:pt idx="2631">
                  <c:v>8.8999999999999995E-5</c:v>
                </c:pt>
                <c:pt idx="2632">
                  <c:v>8.8999999999999995E-5</c:v>
                </c:pt>
                <c:pt idx="2633">
                  <c:v>8.8999999999999995E-5</c:v>
                </c:pt>
                <c:pt idx="2634">
                  <c:v>8.8999999999999995E-5</c:v>
                </c:pt>
                <c:pt idx="2635">
                  <c:v>8.8999999999999995E-5</c:v>
                </c:pt>
                <c:pt idx="2636">
                  <c:v>8.8999999999999995E-5</c:v>
                </c:pt>
                <c:pt idx="2637">
                  <c:v>8.8999999999999995E-5</c:v>
                </c:pt>
                <c:pt idx="2638">
                  <c:v>8.8999999999999995E-5</c:v>
                </c:pt>
                <c:pt idx="2639">
                  <c:v>8.8999999999999995E-5</c:v>
                </c:pt>
                <c:pt idx="2640">
                  <c:v>8.8999999999999995E-5</c:v>
                </c:pt>
                <c:pt idx="2641">
                  <c:v>8.8999999999999995E-5</c:v>
                </c:pt>
                <c:pt idx="2642">
                  <c:v>8.8999999999999995E-5</c:v>
                </c:pt>
                <c:pt idx="2643">
                  <c:v>8.8999999999999995E-5</c:v>
                </c:pt>
                <c:pt idx="2644">
                  <c:v>8.8999999999999995E-5</c:v>
                </c:pt>
                <c:pt idx="2645">
                  <c:v>8.8999999999999995E-5</c:v>
                </c:pt>
                <c:pt idx="2646">
                  <c:v>8.8999999999999995E-5</c:v>
                </c:pt>
                <c:pt idx="2647">
                  <c:v>8.8999999999999995E-5</c:v>
                </c:pt>
                <c:pt idx="2648">
                  <c:v>8.8999999999999995E-5</c:v>
                </c:pt>
                <c:pt idx="2649">
                  <c:v>8.8999999999999995E-5</c:v>
                </c:pt>
                <c:pt idx="2650">
                  <c:v>9.0000000000000006E-5</c:v>
                </c:pt>
                <c:pt idx="2651">
                  <c:v>9.0000000000000006E-5</c:v>
                </c:pt>
                <c:pt idx="2652">
                  <c:v>9.0000000000000006E-5</c:v>
                </c:pt>
                <c:pt idx="2653">
                  <c:v>9.0000000000000006E-5</c:v>
                </c:pt>
                <c:pt idx="2654">
                  <c:v>9.0000000000000006E-5</c:v>
                </c:pt>
                <c:pt idx="2655">
                  <c:v>9.0000000000000006E-5</c:v>
                </c:pt>
                <c:pt idx="2656">
                  <c:v>9.0000000000000006E-5</c:v>
                </c:pt>
                <c:pt idx="2657">
                  <c:v>9.0000000000000006E-5</c:v>
                </c:pt>
                <c:pt idx="2658">
                  <c:v>9.0000000000000006E-5</c:v>
                </c:pt>
                <c:pt idx="2659">
                  <c:v>9.0000000000000006E-5</c:v>
                </c:pt>
                <c:pt idx="2660">
                  <c:v>9.0000000000000006E-5</c:v>
                </c:pt>
                <c:pt idx="2661">
                  <c:v>9.0000000000000006E-5</c:v>
                </c:pt>
                <c:pt idx="2662">
                  <c:v>9.0000000000000006E-5</c:v>
                </c:pt>
                <c:pt idx="2663">
                  <c:v>9.0000000000000006E-5</c:v>
                </c:pt>
                <c:pt idx="2664">
                  <c:v>9.0000000000000006E-5</c:v>
                </c:pt>
                <c:pt idx="2665">
                  <c:v>9.0000000000000006E-5</c:v>
                </c:pt>
                <c:pt idx="2666">
                  <c:v>9.0000000000000006E-5</c:v>
                </c:pt>
                <c:pt idx="2667">
                  <c:v>9.0000000000000006E-5</c:v>
                </c:pt>
                <c:pt idx="2668">
                  <c:v>9.0000000000000006E-5</c:v>
                </c:pt>
                <c:pt idx="2669">
                  <c:v>9.0000000000000006E-5</c:v>
                </c:pt>
                <c:pt idx="2670">
                  <c:v>9.0000000000000006E-5</c:v>
                </c:pt>
                <c:pt idx="2671">
                  <c:v>9.0000000000000006E-5</c:v>
                </c:pt>
                <c:pt idx="2672">
                  <c:v>9.0000000000000006E-5</c:v>
                </c:pt>
                <c:pt idx="2673">
                  <c:v>9.0000000000000006E-5</c:v>
                </c:pt>
                <c:pt idx="2674">
                  <c:v>9.0000000000000006E-5</c:v>
                </c:pt>
                <c:pt idx="2675">
                  <c:v>9.1000000000000003E-5</c:v>
                </c:pt>
                <c:pt idx="2676">
                  <c:v>9.1000000000000003E-5</c:v>
                </c:pt>
                <c:pt idx="2677">
                  <c:v>9.1000000000000003E-5</c:v>
                </c:pt>
                <c:pt idx="2678">
                  <c:v>9.1000000000000003E-5</c:v>
                </c:pt>
                <c:pt idx="2679">
                  <c:v>9.1000000000000003E-5</c:v>
                </c:pt>
                <c:pt idx="2680">
                  <c:v>9.1000000000000003E-5</c:v>
                </c:pt>
                <c:pt idx="2681">
                  <c:v>9.1000000000000003E-5</c:v>
                </c:pt>
                <c:pt idx="2682">
                  <c:v>9.1000000000000003E-5</c:v>
                </c:pt>
                <c:pt idx="2683">
                  <c:v>9.1000000000000003E-5</c:v>
                </c:pt>
                <c:pt idx="2684">
                  <c:v>9.1000000000000003E-5</c:v>
                </c:pt>
                <c:pt idx="2685">
                  <c:v>9.1000000000000003E-5</c:v>
                </c:pt>
                <c:pt idx="2686">
                  <c:v>9.1000000000000003E-5</c:v>
                </c:pt>
                <c:pt idx="2687">
                  <c:v>9.1000000000000003E-5</c:v>
                </c:pt>
                <c:pt idx="2688">
                  <c:v>9.1000000000000003E-5</c:v>
                </c:pt>
                <c:pt idx="2689">
                  <c:v>9.1000000000000003E-5</c:v>
                </c:pt>
                <c:pt idx="2690">
                  <c:v>9.1000000000000003E-5</c:v>
                </c:pt>
                <c:pt idx="2691">
                  <c:v>9.1000000000000003E-5</c:v>
                </c:pt>
                <c:pt idx="2692">
                  <c:v>9.1000000000000003E-5</c:v>
                </c:pt>
                <c:pt idx="2693">
                  <c:v>9.1000000000000003E-5</c:v>
                </c:pt>
                <c:pt idx="2694">
                  <c:v>9.1000000000000003E-5</c:v>
                </c:pt>
                <c:pt idx="2695">
                  <c:v>9.1000000000000003E-5</c:v>
                </c:pt>
                <c:pt idx="2696">
                  <c:v>9.1000000000000003E-5</c:v>
                </c:pt>
                <c:pt idx="2697">
                  <c:v>9.1000000000000003E-5</c:v>
                </c:pt>
                <c:pt idx="2698">
                  <c:v>9.1000000000000003E-5</c:v>
                </c:pt>
                <c:pt idx="2699">
                  <c:v>9.1000000000000003E-5</c:v>
                </c:pt>
                <c:pt idx="2700">
                  <c:v>9.2E-5</c:v>
                </c:pt>
                <c:pt idx="2701">
                  <c:v>9.2E-5</c:v>
                </c:pt>
                <c:pt idx="2702">
                  <c:v>9.2E-5</c:v>
                </c:pt>
                <c:pt idx="2703">
                  <c:v>9.2E-5</c:v>
                </c:pt>
                <c:pt idx="2704">
                  <c:v>9.2E-5</c:v>
                </c:pt>
                <c:pt idx="2705">
                  <c:v>9.2E-5</c:v>
                </c:pt>
                <c:pt idx="2706">
                  <c:v>9.2E-5</c:v>
                </c:pt>
                <c:pt idx="2707">
                  <c:v>9.2E-5</c:v>
                </c:pt>
                <c:pt idx="2708">
                  <c:v>9.2E-5</c:v>
                </c:pt>
                <c:pt idx="2709">
                  <c:v>9.2E-5</c:v>
                </c:pt>
                <c:pt idx="2710">
                  <c:v>9.2E-5</c:v>
                </c:pt>
                <c:pt idx="2711">
                  <c:v>9.2E-5</c:v>
                </c:pt>
                <c:pt idx="2712">
                  <c:v>9.2E-5</c:v>
                </c:pt>
                <c:pt idx="2713">
                  <c:v>9.2E-5</c:v>
                </c:pt>
                <c:pt idx="2714">
                  <c:v>9.2E-5</c:v>
                </c:pt>
                <c:pt idx="2715">
                  <c:v>9.2E-5</c:v>
                </c:pt>
                <c:pt idx="2716">
                  <c:v>9.2E-5</c:v>
                </c:pt>
                <c:pt idx="2717">
                  <c:v>9.2E-5</c:v>
                </c:pt>
                <c:pt idx="2718">
                  <c:v>9.2E-5</c:v>
                </c:pt>
                <c:pt idx="2719">
                  <c:v>9.2E-5</c:v>
                </c:pt>
                <c:pt idx="2720">
                  <c:v>9.2E-5</c:v>
                </c:pt>
                <c:pt idx="2721">
                  <c:v>9.2E-5</c:v>
                </c:pt>
                <c:pt idx="2722">
                  <c:v>9.2E-5</c:v>
                </c:pt>
                <c:pt idx="2723">
                  <c:v>9.2E-5</c:v>
                </c:pt>
                <c:pt idx="2724">
                  <c:v>9.2E-5</c:v>
                </c:pt>
                <c:pt idx="2725">
                  <c:v>9.2999999999999997E-5</c:v>
                </c:pt>
                <c:pt idx="2726">
                  <c:v>9.2999999999999997E-5</c:v>
                </c:pt>
                <c:pt idx="2727">
                  <c:v>9.2999999999999997E-5</c:v>
                </c:pt>
                <c:pt idx="2728">
                  <c:v>9.2999999999999997E-5</c:v>
                </c:pt>
                <c:pt idx="2729">
                  <c:v>9.2999999999999997E-5</c:v>
                </c:pt>
                <c:pt idx="2730">
                  <c:v>9.2999999999999997E-5</c:v>
                </c:pt>
                <c:pt idx="2731">
                  <c:v>9.2999999999999997E-5</c:v>
                </c:pt>
                <c:pt idx="2732">
                  <c:v>9.2999999999999997E-5</c:v>
                </c:pt>
                <c:pt idx="2733">
                  <c:v>9.2999999999999997E-5</c:v>
                </c:pt>
                <c:pt idx="2734">
                  <c:v>9.2999999999999997E-5</c:v>
                </c:pt>
                <c:pt idx="2735">
                  <c:v>9.2999999999999997E-5</c:v>
                </c:pt>
                <c:pt idx="2736">
                  <c:v>9.2999999999999997E-5</c:v>
                </c:pt>
                <c:pt idx="2737">
                  <c:v>9.2999999999999997E-5</c:v>
                </c:pt>
                <c:pt idx="2738">
                  <c:v>9.2999999999999997E-5</c:v>
                </c:pt>
                <c:pt idx="2739">
                  <c:v>9.2999999999999997E-5</c:v>
                </c:pt>
                <c:pt idx="2740">
                  <c:v>9.2999999999999997E-5</c:v>
                </c:pt>
                <c:pt idx="2741">
                  <c:v>9.2999999999999997E-5</c:v>
                </c:pt>
                <c:pt idx="2742">
                  <c:v>9.2999999999999997E-5</c:v>
                </c:pt>
                <c:pt idx="2743">
                  <c:v>9.2999999999999997E-5</c:v>
                </c:pt>
                <c:pt idx="2744">
                  <c:v>9.2999999999999997E-5</c:v>
                </c:pt>
                <c:pt idx="2745">
                  <c:v>9.2999999999999997E-5</c:v>
                </c:pt>
                <c:pt idx="2746">
                  <c:v>9.2999999999999997E-5</c:v>
                </c:pt>
                <c:pt idx="2747">
                  <c:v>9.2999999999999997E-5</c:v>
                </c:pt>
                <c:pt idx="2748">
                  <c:v>9.2999999999999997E-5</c:v>
                </c:pt>
                <c:pt idx="2749">
                  <c:v>9.2999999999999997E-5</c:v>
                </c:pt>
                <c:pt idx="2750">
                  <c:v>9.3999999999999994E-5</c:v>
                </c:pt>
                <c:pt idx="2751">
                  <c:v>9.3999999999999994E-5</c:v>
                </c:pt>
                <c:pt idx="2752">
                  <c:v>9.3999999999999994E-5</c:v>
                </c:pt>
                <c:pt idx="2753">
                  <c:v>9.3999999999999994E-5</c:v>
                </c:pt>
                <c:pt idx="2754">
                  <c:v>9.3999999999999994E-5</c:v>
                </c:pt>
                <c:pt idx="2755">
                  <c:v>9.3999999999999994E-5</c:v>
                </c:pt>
                <c:pt idx="2756">
                  <c:v>9.3999999999999994E-5</c:v>
                </c:pt>
                <c:pt idx="2757">
                  <c:v>9.3999999999999994E-5</c:v>
                </c:pt>
                <c:pt idx="2758">
                  <c:v>9.3999999999999994E-5</c:v>
                </c:pt>
                <c:pt idx="2759">
                  <c:v>9.3999999999999994E-5</c:v>
                </c:pt>
                <c:pt idx="2760">
                  <c:v>9.3999999999999994E-5</c:v>
                </c:pt>
                <c:pt idx="2761">
                  <c:v>9.3999999999999994E-5</c:v>
                </c:pt>
                <c:pt idx="2762">
                  <c:v>9.3999999999999994E-5</c:v>
                </c:pt>
                <c:pt idx="2763">
                  <c:v>9.3999999999999994E-5</c:v>
                </c:pt>
                <c:pt idx="2764">
                  <c:v>9.3999999999999994E-5</c:v>
                </c:pt>
                <c:pt idx="2765">
                  <c:v>9.3999999999999994E-5</c:v>
                </c:pt>
                <c:pt idx="2766">
                  <c:v>9.3999999999999994E-5</c:v>
                </c:pt>
                <c:pt idx="2767">
                  <c:v>9.3999999999999994E-5</c:v>
                </c:pt>
                <c:pt idx="2768">
                  <c:v>9.3999999999999994E-5</c:v>
                </c:pt>
                <c:pt idx="2769">
                  <c:v>9.3999999999999994E-5</c:v>
                </c:pt>
                <c:pt idx="2770">
                  <c:v>9.3999999999999994E-5</c:v>
                </c:pt>
                <c:pt idx="2771">
                  <c:v>9.3999999999999994E-5</c:v>
                </c:pt>
                <c:pt idx="2772">
                  <c:v>9.3999999999999994E-5</c:v>
                </c:pt>
                <c:pt idx="2773">
                  <c:v>9.3999999999999994E-5</c:v>
                </c:pt>
                <c:pt idx="2774">
                  <c:v>9.3999999999999994E-5</c:v>
                </c:pt>
                <c:pt idx="2775">
                  <c:v>9.5000000000000005E-5</c:v>
                </c:pt>
                <c:pt idx="2776">
                  <c:v>9.5000000000000005E-5</c:v>
                </c:pt>
                <c:pt idx="2777">
                  <c:v>9.5000000000000005E-5</c:v>
                </c:pt>
                <c:pt idx="2778">
                  <c:v>9.5000000000000005E-5</c:v>
                </c:pt>
                <c:pt idx="2779">
                  <c:v>9.5000000000000005E-5</c:v>
                </c:pt>
                <c:pt idx="2780">
                  <c:v>9.5000000000000005E-5</c:v>
                </c:pt>
                <c:pt idx="2781">
                  <c:v>9.5000000000000005E-5</c:v>
                </c:pt>
                <c:pt idx="2782">
                  <c:v>9.5000000000000005E-5</c:v>
                </c:pt>
                <c:pt idx="2783">
                  <c:v>9.5000000000000005E-5</c:v>
                </c:pt>
                <c:pt idx="2784">
                  <c:v>9.5000000000000005E-5</c:v>
                </c:pt>
                <c:pt idx="2785">
                  <c:v>9.5000000000000005E-5</c:v>
                </c:pt>
                <c:pt idx="2786">
                  <c:v>9.5000000000000005E-5</c:v>
                </c:pt>
                <c:pt idx="2787">
                  <c:v>9.5000000000000005E-5</c:v>
                </c:pt>
                <c:pt idx="2788">
                  <c:v>9.5000000000000005E-5</c:v>
                </c:pt>
                <c:pt idx="2789">
                  <c:v>9.5000000000000005E-5</c:v>
                </c:pt>
                <c:pt idx="2790">
                  <c:v>9.5000000000000005E-5</c:v>
                </c:pt>
                <c:pt idx="2791">
                  <c:v>9.5000000000000005E-5</c:v>
                </c:pt>
                <c:pt idx="2792">
                  <c:v>9.5000000000000005E-5</c:v>
                </c:pt>
                <c:pt idx="2793">
                  <c:v>9.5000000000000005E-5</c:v>
                </c:pt>
                <c:pt idx="2794">
                  <c:v>9.5000000000000005E-5</c:v>
                </c:pt>
                <c:pt idx="2795">
                  <c:v>9.5000000000000005E-5</c:v>
                </c:pt>
                <c:pt idx="2796">
                  <c:v>9.5000000000000005E-5</c:v>
                </c:pt>
                <c:pt idx="2797">
                  <c:v>9.5000000000000005E-5</c:v>
                </c:pt>
                <c:pt idx="2798">
                  <c:v>9.5000000000000005E-5</c:v>
                </c:pt>
                <c:pt idx="2799">
                  <c:v>9.5000000000000005E-5</c:v>
                </c:pt>
                <c:pt idx="2800">
                  <c:v>9.6000000000000002E-5</c:v>
                </c:pt>
                <c:pt idx="2801">
                  <c:v>9.6000000000000002E-5</c:v>
                </c:pt>
                <c:pt idx="2802">
                  <c:v>9.6000000000000002E-5</c:v>
                </c:pt>
                <c:pt idx="2803">
                  <c:v>9.6000000000000002E-5</c:v>
                </c:pt>
                <c:pt idx="2804">
                  <c:v>9.6000000000000002E-5</c:v>
                </c:pt>
                <c:pt idx="2805">
                  <c:v>9.6000000000000002E-5</c:v>
                </c:pt>
                <c:pt idx="2806">
                  <c:v>9.6000000000000002E-5</c:v>
                </c:pt>
                <c:pt idx="2807">
                  <c:v>9.6000000000000002E-5</c:v>
                </c:pt>
                <c:pt idx="2808">
                  <c:v>9.6000000000000002E-5</c:v>
                </c:pt>
                <c:pt idx="2809">
                  <c:v>9.6000000000000002E-5</c:v>
                </c:pt>
                <c:pt idx="2810">
                  <c:v>9.6000000000000002E-5</c:v>
                </c:pt>
                <c:pt idx="2811">
                  <c:v>9.6000000000000002E-5</c:v>
                </c:pt>
                <c:pt idx="2812">
                  <c:v>9.6000000000000002E-5</c:v>
                </c:pt>
                <c:pt idx="2813">
                  <c:v>9.6000000000000002E-5</c:v>
                </c:pt>
                <c:pt idx="2814">
                  <c:v>9.6000000000000002E-5</c:v>
                </c:pt>
                <c:pt idx="2815">
                  <c:v>9.6000000000000002E-5</c:v>
                </c:pt>
                <c:pt idx="2816">
                  <c:v>9.6000000000000002E-5</c:v>
                </c:pt>
                <c:pt idx="2817">
                  <c:v>9.6000000000000002E-5</c:v>
                </c:pt>
                <c:pt idx="2818">
                  <c:v>9.6000000000000002E-5</c:v>
                </c:pt>
                <c:pt idx="2819">
                  <c:v>9.6000000000000002E-5</c:v>
                </c:pt>
                <c:pt idx="2820">
                  <c:v>9.6000000000000002E-5</c:v>
                </c:pt>
                <c:pt idx="2821">
                  <c:v>9.6000000000000002E-5</c:v>
                </c:pt>
                <c:pt idx="2822">
                  <c:v>9.6000000000000002E-5</c:v>
                </c:pt>
                <c:pt idx="2823">
                  <c:v>9.6000000000000002E-5</c:v>
                </c:pt>
                <c:pt idx="2824">
                  <c:v>9.6000000000000002E-5</c:v>
                </c:pt>
                <c:pt idx="2825">
                  <c:v>9.7E-5</c:v>
                </c:pt>
                <c:pt idx="2826">
                  <c:v>9.7E-5</c:v>
                </c:pt>
                <c:pt idx="2827">
                  <c:v>9.7E-5</c:v>
                </c:pt>
                <c:pt idx="2828">
                  <c:v>9.7E-5</c:v>
                </c:pt>
                <c:pt idx="2829">
                  <c:v>9.7E-5</c:v>
                </c:pt>
                <c:pt idx="2830">
                  <c:v>9.7E-5</c:v>
                </c:pt>
                <c:pt idx="2831">
                  <c:v>9.7E-5</c:v>
                </c:pt>
                <c:pt idx="2832">
                  <c:v>9.7E-5</c:v>
                </c:pt>
                <c:pt idx="2833">
                  <c:v>9.7E-5</c:v>
                </c:pt>
                <c:pt idx="2834">
                  <c:v>9.7E-5</c:v>
                </c:pt>
                <c:pt idx="2835">
                  <c:v>9.7E-5</c:v>
                </c:pt>
                <c:pt idx="2836">
                  <c:v>9.7E-5</c:v>
                </c:pt>
                <c:pt idx="2837">
                  <c:v>9.7E-5</c:v>
                </c:pt>
                <c:pt idx="2838">
                  <c:v>9.7E-5</c:v>
                </c:pt>
                <c:pt idx="2839">
                  <c:v>9.7E-5</c:v>
                </c:pt>
                <c:pt idx="2840">
                  <c:v>9.7E-5</c:v>
                </c:pt>
                <c:pt idx="2841">
                  <c:v>9.7E-5</c:v>
                </c:pt>
                <c:pt idx="2842">
                  <c:v>9.7E-5</c:v>
                </c:pt>
                <c:pt idx="2843">
                  <c:v>9.7E-5</c:v>
                </c:pt>
                <c:pt idx="2844">
                  <c:v>9.7E-5</c:v>
                </c:pt>
                <c:pt idx="2845">
                  <c:v>9.7E-5</c:v>
                </c:pt>
                <c:pt idx="2846">
                  <c:v>9.7E-5</c:v>
                </c:pt>
                <c:pt idx="2847">
                  <c:v>9.7E-5</c:v>
                </c:pt>
                <c:pt idx="2848">
                  <c:v>9.7E-5</c:v>
                </c:pt>
                <c:pt idx="2849">
                  <c:v>9.7E-5</c:v>
                </c:pt>
                <c:pt idx="2850">
                  <c:v>9.7999999999999997E-5</c:v>
                </c:pt>
                <c:pt idx="2851">
                  <c:v>9.7999999999999997E-5</c:v>
                </c:pt>
                <c:pt idx="2852">
                  <c:v>9.7999999999999997E-5</c:v>
                </c:pt>
                <c:pt idx="2853">
                  <c:v>9.7999999999999997E-5</c:v>
                </c:pt>
                <c:pt idx="2854">
                  <c:v>9.7999999999999997E-5</c:v>
                </c:pt>
                <c:pt idx="2855">
                  <c:v>9.7999999999999997E-5</c:v>
                </c:pt>
                <c:pt idx="2856">
                  <c:v>9.7999999999999997E-5</c:v>
                </c:pt>
                <c:pt idx="2857">
                  <c:v>9.7999999999999997E-5</c:v>
                </c:pt>
                <c:pt idx="2858">
                  <c:v>9.7999999999999997E-5</c:v>
                </c:pt>
                <c:pt idx="2859">
                  <c:v>9.7999999999999997E-5</c:v>
                </c:pt>
                <c:pt idx="2860">
                  <c:v>9.7999999999999997E-5</c:v>
                </c:pt>
                <c:pt idx="2861">
                  <c:v>9.7999999999999997E-5</c:v>
                </c:pt>
                <c:pt idx="2862">
                  <c:v>9.7999999999999997E-5</c:v>
                </c:pt>
                <c:pt idx="2863">
                  <c:v>9.7999999999999997E-5</c:v>
                </c:pt>
                <c:pt idx="2864">
                  <c:v>9.7999999999999997E-5</c:v>
                </c:pt>
                <c:pt idx="2865">
                  <c:v>9.7999999999999997E-5</c:v>
                </c:pt>
                <c:pt idx="2866">
                  <c:v>9.7999999999999997E-5</c:v>
                </c:pt>
                <c:pt idx="2867">
                  <c:v>9.7999999999999997E-5</c:v>
                </c:pt>
                <c:pt idx="2868">
                  <c:v>9.7999999999999997E-5</c:v>
                </c:pt>
                <c:pt idx="2869">
                  <c:v>9.7999999999999997E-5</c:v>
                </c:pt>
                <c:pt idx="2870">
                  <c:v>9.7999999999999997E-5</c:v>
                </c:pt>
                <c:pt idx="2871">
                  <c:v>9.7999999999999997E-5</c:v>
                </c:pt>
                <c:pt idx="2872">
                  <c:v>9.7999999999999997E-5</c:v>
                </c:pt>
                <c:pt idx="2873">
                  <c:v>9.7999999999999997E-5</c:v>
                </c:pt>
                <c:pt idx="2874">
                  <c:v>9.7999999999999997E-5</c:v>
                </c:pt>
                <c:pt idx="2875">
                  <c:v>9.8999999999999994E-5</c:v>
                </c:pt>
                <c:pt idx="2876">
                  <c:v>9.8999999999999994E-5</c:v>
                </c:pt>
                <c:pt idx="2877">
                  <c:v>9.8999999999999994E-5</c:v>
                </c:pt>
                <c:pt idx="2878">
                  <c:v>9.8999999999999994E-5</c:v>
                </c:pt>
                <c:pt idx="2879">
                  <c:v>9.8999999999999994E-5</c:v>
                </c:pt>
                <c:pt idx="2880">
                  <c:v>9.8999999999999994E-5</c:v>
                </c:pt>
                <c:pt idx="2881">
                  <c:v>9.8999999999999994E-5</c:v>
                </c:pt>
                <c:pt idx="2882">
                  <c:v>9.8999999999999994E-5</c:v>
                </c:pt>
                <c:pt idx="2883">
                  <c:v>9.8999999999999994E-5</c:v>
                </c:pt>
                <c:pt idx="2884">
                  <c:v>9.8999999999999994E-5</c:v>
                </c:pt>
                <c:pt idx="2885">
                  <c:v>9.8999999999999994E-5</c:v>
                </c:pt>
                <c:pt idx="2886">
                  <c:v>9.8999999999999994E-5</c:v>
                </c:pt>
                <c:pt idx="2887">
                  <c:v>9.8999999999999994E-5</c:v>
                </c:pt>
                <c:pt idx="2888">
                  <c:v>9.8999999999999994E-5</c:v>
                </c:pt>
                <c:pt idx="2889">
                  <c:v>9.8999999999999994E-5</c:v>
                </c:pt>
                <c:pt idx="2890">
                  <c:v>9.8999999999999994E-5</c:v>
                </c:pt>
                <c:pt idx="2891">
                  <c:v>9.8999999999999994E-5</c:v>
                </c:pt>
                <c:pt idx="2892">
                  <c:v>9.8999999999999994E-5</c:v>
                </c:pt>
                <c:pt idx="2893">
                  <c:v>9.8999999999999994E-5</c:v>
                </c:pt>
                <c:pt idx="2894">
                  <c:v>9.8999999999999994E-5</c:v>
                </c:pt>
                <c:pt idx="2895">
                  <c:v>9.8999999999999994E-5</c:v>
                </c:pt>
                <c:pt idx="2896">
                  <c:v>9.8999999999999994E-5</c:v>
                </c:pt>
                <c:pt idx="2897">
                  <c:v>9.8999999999999994E-5</c:v>
                </c:pt>
                <c:pt idx="2898">
                  <c:v>9.8999999999999994E-5</c:v>
                </c:pt>
                <c:pt idx="2899">
                  <c:v>9.8999999999999994E-5</c:v>
                </c:pt>
                <c:pt idx="2900">
                  <c:v>1E-4</c:v>
                </c:pt>
                <c:pt idx="2901">
                  <c:v>1E-4</c:v>
                </c:pt>
                <c:pt idx="2902">
                  <c:v>1E-4</c:v>
                </c:pt>
                <c:pt idx="2903">
                  <c:v>1E-4</c:v>
                </c:pt>
                <c:pt idx="2904">
                  <c:v>1E-4</c:v>
                </c:pt>
                <c:pt idx="2905">
                  <c:v>1E-4</c:v>
                </c:pt>
                <c:pt idx="2906">
                  <c:v>1E-4</c:v>
                </c:pt>
                <c:pt idx="2907">
                  <c:v>1E-4</c:v>
                </c:pt>
                <c:pt idx="2908">
                  <c:v>1E-4</c:v>
                </c:pt>
                <c:pt idx="2909">
                  <c:v>1E-4</c:v>
                </c:pt>
                <c:pt idx="2910">
                  <c:v>1E-4</c:v>
                </c:pt>
                <c:pt idx="2911">
                  <c:v>1E-4</c:v>
                </c:pt>
                <c:pt idx="2912">
                  <c:v>1E-4</c:v>
                </c:pt>
                <c:pt idx="2913">
                  <c:v>1E-4</c:v>
                </c:pt>
                <c:pt idx="2914">
                  <c:v>1E-4</c:v>
                </c:pt>
                <c:pt idx="2915">
                  <c:v>1E-4</c:v>
                </c:pt>
                <c:pt idx="2916">
                  <c:v>1E-4</c:v>
                </c:pt>
                <c:pt idx="2917">
                  <c:v>1E-4</c:v>
                </c:pt>
                <c:pt idx="2918">
                  <c:v>1E-4</c:v>
                </c:pt>
                <c:pt idx="2919">
                  <c:v>1E-4</c:v>
                </c:pt>
                <c:pt idx="2920">
                  <c:v>1E-4</c:v>
                </c:pt>
                <c:pt idx="2921">
                  <c:v>1E-4</c:v>
                </c:pt>
                <c:pt idx="2922">
                  <c:v>1E-4</c:v>
                </c:pt>
                <c:pt idx="2923">
                  <c:v>1E-4</c:v>
                </c:pt>
                <c:pt idx="2924">
                  <c:v>1E-4</c:v>
                </c:pt>
                <c:pt idx="2925">
                  <c:v>1.01E-4</c:v>
                </c:pt>
                <c:pt idx="2926">
                  <c:v>1.01E-4</c:v>
                </c:pt>
                <c:pt idx="2927">
                  <c:v>1.01E-4</c:v>
                </c:pt>
                <c:pt idx="2928">
                  <c:v>1.01E-4</c:v>
                </c:pt>
                <c:pt idx="2929">
                  <c:v>1.01E-4</c:v>
                </c:pt>
                <c:pt idx="2930">
                  <c:v>1.01E-4</c:v>
                </c:pt>
                <c:pt idx="2931">
                  <c:v>1.01E-4</c:v>
                </c:pt>
                <c:pt idx="2932">
                  <c:v>1.01E-4</c:v>
                </c:pt>
                <c:pt idx="2933">
                  <c:v>1.01E-4</c:v>
                </c:pt>
                <c:pt idx="2934">
                  <c:v>1.01E-4</c:v>
                </c:pt>
                <c:pt idx="2935">
                  <c:v>1.01E-4</c:v>
                </c:pt>
                <c:pt idx="2936">
                  <c:v>1.01E-4</c:v>
                </c:pt>
                <c:pt idx="2937">
                  <c:v>1.01E-4</c:v>
                </c:pt>
                <c:pt idx="2938">
                  <c:v>1.01E-4</c:v>
                </c:pt>
                <c:pt idx="2939">
                  <c:v>1.01E-4</c:v>
                </c:pt>
                <c:pt idx="2940">
                  <c:v>1.01E-4</c:v>
                </c:pt>
                <c:pt idx="2941">
                  <c:v>1.01E-4</c:v>
                </c:pt>
                <c:pt idx="2942">
                  <c:v>1.01E-4</c:v>
                </c:pt>
                <c:pt idx="2943">
                  <c:v>1.01E-4</c:v>
                </c:pt>
                <c:pt idx="2944">
                  <c:v>1.01E-4</c:v>
                </c:pt>
                <c:pt idx="2945">
                  <c:v>1.01E-4</c:v>
                </c:pt>
                <c:pt idx="2946">
                  <c:v>1.01E-4</c:v>
                </c:pt>
                <c:pt idx="2947">
                  <c:v>1.01E-4</c:v>
                </c:pt>
                <c:pt idx="2948">
                  <c:v>1.01E-4</c:v>
                </c:pt>
                <c:pt idx="2949">
                  <c:v>1.01E-4</c:v>
                </c:pt>
                <c:pt idx="2950">
                  <c:v>1.02E-4</c:v>
                </c:pt>
                <c:pt idx="2951">
                  <c:v>1.02E-4</c:v>
                </c:pt>
                <c:pt idx="2952">
                  <c:v>1.02E-4</c:v>
                </c:pt>
                <c:pt idx="2953">
                  <c:v>1.02E-4</c:v>
                </c:pt>
                <c:pt idx="2954">
                  <c:v>1.02E-4</c:v>
                </c:pt>
                <c:pt idx="2955">
                  <c:v>1.02E-4</c:v>
                </c:pt>
                <c:pt idx="2956">
                  <c:v>1.02E-4</c:v>
                </c:pt>
                <c:pt idx="2957">
                  <c:v>1.02E-4</c:v>
                </c:pt>
                <c:pt idx="2958">
                  <c:v>1.02E-4</c:v>
                </c:pt>
                <c:pt idx="2959">
                  <c:v>1.02E-4</c:v>
                </c:pt>
                <c:pt idx="2960">
                  <c:v>1.02E-4</c:v>
                </c:pt>
                <c:pt idx="2961">
                  <c:v>1.02E-4</c:v>
                </c:pt>
                <c:pt idx="2962">
                  <c:v>1.02E-4</c:v>
                </c:pt>
                <c:pt idx="2963">
                  <c:v>1.02E-4</c:v>
                </c:pt>
                <c:pt idx="2964">
                  <c:v>1.02E-4</c:v>
                </c:pt>
                <c:pt idx="2965">
                  <c:v>1.02E-4</c:v>
                </c:pt>
                <c:pt idx="2966">
                  <c:v>1.02E-4</c:v>
                </c:pt>
                <c:pt idx="2967">
                  <c:v>1.02E-4</c:v>
                </c:pt>
                <c:pt idx="2968">
                  <c:v>1.02E-4</c:v>
                </c:pt>
                <c:pt idx="2969">
                  <c:v>1.02E-4</c:v>
                </c:pt>
                <c:pt idx="2970">
                  <c:v>1.02E-4</c:v>
                </c:pt>
                <c:pt idx="2971">
                  <c:v>1.02E-4</c:v>
                </c:pt>
                <c:pt idx="2972">
                  <c:v>1.02E-4</c:v>
                </c:pt>
                <c:pt idx="2973">
                  <c:v>1.02E-4</c:v>
                </c:pt>
                <c:pt idx="2974">
                  <c:v>1.02E-4</c:v>
                </c:pt>
                <c:pt idx="2975">
                  <c:v>1.03E-4</c:v>
                </c:pt>
                <c:pt idx="2976">
                  <c:v>1.03E-4</c:v>
                </c:pt>
                <c:pt idx="2977">
                  <c:v>1.03E-4</c:v>
                </c:pt>
                <c:pt idx="2978">
                  <c:v>1.03E-4</c:v>
                </c:pt>
                <c:pt idx="2979">
                  <c:v>1.03E-4</c:v>
                </c:pt>
                <c:pt idx="2980">
                  <c:v>1.03E-4</c:v>
                </c:pt>
                <c:pt idx="2981">
                  <c:v>1.03E-4</c:v>
                </c:pt>
                <c:pt idx="2982">
                  <c:v>1.03E-4</c:v>
                </c:pt>
                <c:pt idx="2983">
                  <c:v>1.03E-4</c:v>
                </c:pt>
                <c:pt idx="2984">
                  <c:v>1.03E-4</c:v>
                </c:pt>
                <c:pt idx="2985">
                  <c:v>1.03E-4</c:v>
                </c:pt>
                <c:pt idx="2986">
                  <c:v>1.03E-4</c:v>
                </c:pt>
                <c:pt idx="2987">
                  <c:v>1.03E-4</c:v>
                </c:pt>
                <c:pt idx="2988">
                  <c:v>1.03E-4</c:v>
                </c:pt>
                <c:pt idx="2989">
                  <c:v>1.03E-4</c:v>
                </c:pt>
                <c:pt idx="2990">
                  <c:v>1.03E-4</c:v>
                </c:pt>
                <c:pt idx="2991">
                  <c:v>1.03E-4</c:v>
                </c:pt>
                <c:pt idx="2992">
                  <c:v>1.03E-4</c:v>
                </c:pt>
                <c:pt idx="2993">
                  <c:v>1.03E-4</c:v>
                </c:pt>
                <c:pt idx="2994">
                  <c:v>1.03E-4</c:v>
                </c:pt>
                <c:pt idx="2995">
                  <c:v>1.03E-4</c:v>
                </c:pt>
                <c:pt idx="2996">
                  <c:v>1.03E-4</c:v>
                </c:pt>
                <c:pt idx="2997">
                  <c:v>1.03E-4</c:v>
                </c:pt>
                <c:pt idx="2998">
                  <c:v>1.03E-4</c:v>
                </c:pt>
                <c:pt idx="2999">
                  <c:v>1.03E-4</c:v>
                </c:pt>
                <c:pt idx="3000">
                  <c:v>1.0399999999999999E-4</c:v>
                </c:pt>
                <c:pt idx="3001">
                  <c:v>1.0399999999999999E-4</c:v>
                </c:pt>
                <c:pt idx="3002">
                  <c:v>1.0399999999999999E-4</c:v>
                </c:pt>
                <c:pt idx="3003">
                  <c:v>1.0399999999999999E-4</c:v>
                </c:pt>
                <c:pt idx="3004">
                  <c:v>1.0399999999999999E-4</c:v>
                </c:pt>
                <c:pt idx="3005">
                  <c:v>1.0399999999999999E-4</c:v>
                </c:pt>
                <c:pt idx="3006">
                  <c:v>1.0399999999999999E-4</c:v>
                </c:pt>
                <c:pt idx="3007">
                  <c:v>1.0399999999999999E-4</c:v>
                </c:pt>
                <c:pt idx="3008">
                  <c:v>1.0399999999999999E-4</c:v>
                </c:pt>
                <c:pt idx="3009">
                  <c:v>1.0399999999999999E-4</c:v>
                </c:pt>
                <c:pt idx="3010">
                  <c:v>1.0399999999999999E-4</c:v>
                </c:pt>
                <c:pt idx="3011">
                  <c:v>1.0399999999999999E-4</c:v>
                </c:pt>
                <c:pt idx="3012">
                  <c:v>1.0399999999999999E-4</c:v>
                </c:pt>
                <c:pt idx="3013">
                  <c:v>1.0399999999999999E-4</c:v>
                </c:pt>
                <c:pt idx="3014">
                  <c:v>1.0399999999999999E-4</c:v>
                </c:pt>
                <c:pt idx="3015">
                  <c:v>1.0399999999999999E-4</c:v>
                </c:pt>
                <c:pt idx="3016">
                  <c:v>1.0399999999999999E-4</c:v>
                </c:pt>
                <c:pt idx="3017">
                  <c:v>1.0399999999999999E-4</c:v>
                </c:pt>
                <c:pt idx="3018">
                  <c:v>1.0399999999999999E-4</c:v>
                </c:pt>
                <c:pt idx="3019">
                  <c:v>1.0399999999999999E-4</c:v>
                </c:pt>
                <c:pt idx="3020">
                  <c:v>1.0399999999999999E-4</c:v>
                </c:pt>
                <c:pt idx="3021">
                  <c:v>1.0399999999999999E-4</c:v>
                </c:pt>
                <c:pt idx="3022">
                  <c:v>1.0399999999999999E-4</c:v>
                </c:pt>
                <c:pt idx="3023">
                  <c:v>1.0399999999999999E-4</c:v>
                </c:pt>
                <c:pt idx="3024">
                  <c:v>1.0399999999999999E-4</c:v>
                </c:pt>
                <c:pt idx="3025">
                  <c:v>1.05E-4</c:v>
                </c:pt>
                <c:pt idx="3026">
                  <c:v>1.05E-4</c:v>
                </c:pt>
                <c:pt idx="3027">
                  <c:v>1.05E-4</c:v>
                </c:pt>
                <c:pt idx="3028">
                  <c:v>1.05E-4</c:v>
                </c:pt>
                <c:pt idx="3029">
                  <c:v>1.05E-4</c:v>
                </c:pt>
                <c:pt idx="3030">
                  <c:v>1.05E-4</c:v>
                </c:pt>
                <c:pt idx="3031">
                  <c:v>1.05E-4</c:v>
                </c:pt>
                <c:pt idx="3032">
                  <c:v>1.05E-4</c:v>
                </c:pt>
                <c:pt idx="3033">
                  <c:v>1.05E-4</c:v>
                </c:pt>
                <c:pt idx="3034">
                  <c:v>1.05E-4</c:v>
                </c:pt>
                <c:pt idx="3035">
                  <c:v>1.05E-4</c:v>
                </c:pt>
                <c:pt idx="3036">
                  <c:v>1.05E-4</c:v>
                </c:pt>
                <c:pt idx="3037">
                  <c:v>1.05E-4</c:v>
                </c:pt>
                <c:pt idx="3038">
                  <c:v>1.05E-4</c:v>
                </c:pt>
                <c:pt idx="3039">
                  <c:v>1.05E-4</c:v>
                </c:pt>
                <c:pt idx="3040">
                  <c:v>1.05E-4</c:v>
                </c:pt>
                <c:pt idx="3041">
                  <c:v>1.05E-4</c:v>
                </c:pt>
                <c:pt idx="3042">
                  <c:v>1.05E-4</c:v>
                </c:pt>
                <c:pt idx="3043">
                  <c:v>1.05E-4</c:v>
                </c:pt>
                <c:pt idx="3044">
                  <c:v>1.05E-4</c:v>
                </c:pt>
                <c:pt idx="3045">
                  <c:v>1.05E-4</c:v>
                </c:pt>
                <c:pt idx="3046">
                  <c:v>1.05E-4</c:v>
                </c:pt>
                <c:pt idx="3047">
                  <c:v>1.05E-4</c:v>
                </c:pt>
                <c:pt idx="3048">
                  <c:v>1.05E-4</c:v>
                </c:pt>
                <c:pt idx="3049">
                  <c:v>1.05E-4</c:v>
                </c:pt>
                <c:pt idx="3050">
                  <c:v>1.06E-4</c:v>
                </c:pt>
                <c:pt idx="3051">
                  <c:v>1.06E-4</c:v>
                </c:pt>
                <c:pt idx="3052">
                  <c:v>1.06E-4</c:v>
                </c:pt>
                <c:pt idx="3053">
                  <c:v>1.06E-4</c:v>
                </c:pt>
                <c:pt idx="3054">
                  <c:v>1.06E-4</c:v>
                </c:pt>
                <c:pt idx="3055">
                  <c:v>1.06E-4</c:v>
                </c:pt>
                <c:pt idx="3056">
                  <c:v>1.06E-4</c:v>
                </c:pt>
                <c:pt idx="3057">
                  <c:v>1.06E-4</c:v>
                </c:pt>
                <c:pt idx="3058">
                  <c:v>1.06E-4</c:v>
                </c:pt>
                <c:pt idx="3059">
                  <c:v>1.06E-4</c:v>
                </c:pt>
                <c:pt idx="3060">
                  <c:v>1.06E-4</c:v>
                </c:pt>
                <c:pt idx="3061">
                  <c:v>1.06E-4</c:v>
                </c:pt>
                <c:pt idx="3062">
                  <c:v>1.06E-4</c:v>
                </c:pt>
                <c:pt idx="3063">
                  <c:v>1.06E-4</c:v>
                </c:pt>
                <c:pt idx="3064">
                  <c:v>1.06E-4</c:v>
                </c:pt>
                <c:pt idx="3065">
                  <c:v>1.06E-4</c:v>
                </c:pt>
                <c:pt idx="3066">
                  <c:v>1.06E-4</c:v>
                </c:pt>
                <c:pt idx="3067">
                  <c:v>1.06E-4</c:v>
                </c:pt>
                <c:pt idx="3068">
                  <c:v>1.06E-4</c:v>
                </c:pt>
                <c:pt idx="3069">
                  <c:v>1.06E-4</c:v>
                </c:pt>
                <c:pt idx="3070">
                  <c:v>1.06E-4</c:v>
                </c:pt>
                <c:pt idx="3071">
                  <c:v>1.06E-4</c:v>
                </c:pt>
                <c:pt idx="3072">
                  <c:v>1.06E-4</c:v>
                </c:pt>
                <c:pt idx="3073">
                  <c:v>1.06E-4</c:v>
                </c:pt>
                <c:pt idx="3074">
                  <c:v>1.06E-4</c:v>
                </c:pt>
                <c:pt idx="3075">
                  <c:v>1.07E-4</c:v>
                </c:pt>
                <c:pt idx="3076">
                  <c:v>1.07E-4</c:v>
                </c:pt>
                <c:pt idx="3077">
                  <c:v>1.07E-4</c:v>
                </c:pt>
                <c:pt idx="3078">
                  <c:v>1.07E-4</c:v>
                </c:pt>
                <c:pt idx="3079">
                  <c:v>1.07E-4</c:v>
                </c:pt>
                <c:pt idx="3080">
                  <c:v>1.07E-4</c:v>
                </c:pt>
                <c:pt idx="3081">
                  <c:v>1.07E-4</c:v>
                </c:pt>
                <c:pt idx="3082">
                  <c:v>1.07E-4</c:v>
                </c:pt>
                <c:pt idx="3083">
                  <c:v>1.07E-4</c:v>
                </c:pt>
                <c:pt idx="3084">
                  <c:v>1.07E-4</c:v>
                </c:pt>
                <c:pt idx="3085">
                  <c:v>1.07E-4</c:v>
                </c:pt>
                <c:pt idx="3086">
                  <c:v>1.07E-4</c:v>
                </c:pt>
                <c:pt idx="3087">
                  <c:v>1.07E-4</c:v>
                </c:pt>
                <c:pt idx="3088">
                  <c:v>1.07E-4</c:v>
                </c:pt>
                <c:pt idx="3089">
                  <c:v>1.07E-4</c:v>
                </c:pt>
                <c:pt idx="3090">
                  <c:v>1.07E-4</c:v>
                </c:pt>
                <c:pt idx="3091">
                  <c:v>1.07E-4</c:v>
                </c:pt>
                <c:pt idx="3092">
                  <c:v>1.07E-4</c:v>
                </c:pt>
                <c:pt idx="3093">
                  <c:v>1.07E-4</c:v>
                </c:pt>
                <c:pt idx="3094">
                  <c:v>1.07E-4</c:v>
                </c:pt>
                <c:pt idx="3095">
                  <c:v>1.07E-4</c:v>
                </c:pt>
                <c:pt idx="3096">
                  <c:v>1.07E-4</c:v>
                </c:pt>
                <c:pt idx="3097">
                  <c:v>1.07E-4</c:v>
                </c:pt>
                <c:pt idx="3098">
                  <c:v>1.07E-4</c:v>
                </c:pt>
                <c:pt idx="3099">
                  <c:v>1.07E-4</c:v>
                </c:pt>
                <c:pt idx="3100">
                  <c:v>1.08E-4</c:v>
                </c:pt>
                <c:pt idx="3101">
                  <c:v>1.08E-4</c:v>
                </c:pt>
                <c:pt idx="3102">
                  <c:v>1.08E-4</c:v>
                </c:pt>
                <c:pt idx="3103">
                  <c:v>1.08E-4</c:v>
                </c:pt>
                <c:pt idx="3104">
                  <c:v>1.08E-4</c:v>
                </c:pt>
                <c:pt idx="3105">
                  <c:v>1.08E-4</c:v>
                </c:pt>
                <c:pt idx="3106">
                  <c:v>1.08E-4</c:v>
                </c:pt>
                <c:pt idx="3107">
                  <c:v>1.08E-4</c:v>
                </c:pt>
                <c:pt idx="3108">
                  <c:v>1.08E-4</c:v>
                </c:pt>
                <c:pt idx="3109">
                  <c:v>1.08E-4</c:v>
                </c:pt>
                <c:pt idx="3110">
                  <c:v>1.08E-4</c:v>
                </c:pt>
                <c:pt idx="3111">
                  <c:v>1.08E-4</c:v>
                </c:pt>
                <c:pt idx="3112">
                  <c:v>1.08E-4</c:v>
                </c:pt>
                <c:pt idx="3113">
                  <c:v>1.08E-4</c:v>
                </c:pt>
                <c:pt idx="3114">
                  <c:v>1.08E-4</c:v>
                </c:pt>
                <c:pt idx="3115">
                  <c:v>1.08E-4</c:v>
                </c:pt>
                <c:pt idx="3116">
                  <c:v>1.08E-4</c:v>
                </c:pt>
                <c:pt idx="3117">
                  <c:v>1.08E-4</c:v>
                </c:pt>
                <c:pt idx="3118">
                  <c:v>1.08E-4</c:v>
                </c:pt>
                <c:pt idx="3119">
                  <c:v>1.08E-4</c:v>
                </c:pt>
                <c:pt idx="3120">
                  <c:v>1.08E-4</c:v>
                </c:pt>
                <c:pt idx="3121">
                  <c:v>1.08E-4</c:v>
                </c:pt>
                <c:pt idx="3122">
                  <c:v>1.08E-4</c:v>
                </c:pt>
                <c:pt idx="3123">
                  <c:v>1.08E-4</c:v>
                </c:pt>
                <c:pt idx="3124">
                  <c:v>1.08E-4</c:v>
                </c:pt>
                <c:pt idx="3125">
                  <c:v>1.0900000000000001E-4</c:v>
                </c:pt>
                <c:pt idx="3126">
                  <c:v>1.0900000000000001E-4</c:v>
                </c:pt>
                <c:pt idx="3127">
                  <c:v>1.0900000000000001E-4</c:v>
                </c:pt>
                <c:pt idx="3128">
                  <c:v>1.0900000000000001E-4</c:v>
                </c:pt>
                <c:pt idx="3129">
                  <c:v>1.0900000000000001E-4</c:v>
                </c:pt>
                <c:pt idx="3130">
                  <c:v>1.0900000000000001E-4</c:v>
                </c:pt>
                <c:pt idx="3131">
                  <c:v>1.0900000000000001E-4</c:v>
                </c:pt>
                <c:pt idx="3132">
                  <c:v>1.0900000000000001E-4</c:v>
                </c:pt>
                <c:pt idx="3133">
                  <c:v>1.0900000000000001E-4</c:v>
                </c:pt>
                <c:pt idx="3134">
                  <c:v>1.0900000000000001E-4</c:v>
                </c:pt>
                <c:pt idx="3135">
                  <c:v>1.0900000000000001E-4</c:v>
                </c:pt>
                <c:pt idx="3136">
                  <c:v>1.0900000000000001E-4</c:v>
                </c:pt>
                <c:pt idx="3137">
                  <c:v>1.0900000000000001E-4</c:v>
                </c:pt>
                <c:pt idx="3138">
                  <c:v>1.0900000000000001E-4</c:v>
                </c:pt>
                <c:pt idx="3139">
                  <c:v>1.0900000000000001E-4</c:v>
                </c:pt>
                <c:pt idx="3140">
                  <c:v>1.0900000000000001E-4</c:v>
                </c:pt>
                <c:pt idx="3141">
                  <c:v>1.0900000000000001E-4</c:v>
                </c:pt>
                <c:pt idx="3142">
                  <c:v>1.0900000000000001E-4</c:v>
                </c:pt>
                <c:pt idx="3143">
                  <c:v>1.0900000000000001E-4</c:v>
                </c:pt>
                <c:pt idx="3144">
                  <c:v>1.0900000000000001E-4</c:v>
                </c:pt>
                <c:pt idx="3145">
                  <c:v>1.0900000000000001E-4</c:v>
                </c:pt>
                <c:pt idx="3146">
                  <c:v>1.0900000000000001E-4</c:v>
                </c:pt>
                <c:pt idx="3147">
                  <c:v>1.0900000000000001E-4</c:v>
                </c:pt>
                <c:pt idx="3148">
                  <c:v>1.0900000000000001E-4</c:v>
                </c:pt>
                <c:pt idx="3149">
                  <c:v>1.0900000000000001E-4</c:v>
                </c:pt>
                <c:pt idx="3150">
                  <c:v>1.1E-4</c:v>
                </c:pt>
                <c:pt idx="3151">
                  <c:v>1.1E-4</c:v>
                </c:pt>
                <c:pt idx="3152">
                  <c:v>1.1E-4</c:v>
                </c:pt>
                <c:pt idx="3153">
                  <c:v>1.1E-4</c:v>
                </c:pt>
                <c:pt idx="3154">
                  <c:v>1.1E-4</c:v>
                </c:pt>
                <c:pt idx="3155">
                  <c:v>1.1E-4</c:v>
                </c:pt>
                <c:pt idx="3156">
                  <c:v>1.1E-4</c:v>
                </c:pt>
                <c:pt idx="3157">
                  <c:v>1.1E-4</c:v>
                </c:pt>
                <c:pt idx="3158">
                  <c:v>1.1E-4</c:v>
                </c:pt>
                <c:pt idx="3159">
                  <c:v>1.1E-4</c:v>
                </c:pt>
                <c:pt idx="3160">
                  <c:v>1.1E-4</c:v>
                </c:pt>
                <c:pt idx="3161">
                  <c:v>1.1E-4</c:v>
                </c:pt>
                <c:pt idx="3162">
                  <c:v>1.1E-4</c:v>
                </c:pt>
                <c:pt idx="3163">
                  <c:v>1.1E-4</c:v>
                </c:pt>
                <c:pt idx="3164">
                  <c:v>1.1E-4</c:v>
                </c:pt>
                <c:pt idx="3165">
                  <c:v>1.1E-4</c:v>
                </c:pt>
                <c:pt idx="3166">
                  <c:v>1.1E-4</c:v>
                </c:pt>
                <c:pt idx="3167">
                  <c:v>1.1E-4</c:v>
                </c:pt>
                <c:pt idx="3168">
                  <c:v>1.1E-4</c:v>
                </c:pt>
                <c:pt idx="3169">
                  <c:v>1.1E-4</c:v>
                </c:pt>
                <c:pt idx="3170">
                  <c:v>1.1E-4</c:v>
                </c:pt>
                <c:pt idx="3171">
                  <c:v>1.1E-4</c:v>
                </c:pt>
                <c:pt idx="3172">
                  <c:v>1.1E-4</c:v>
                </c:pt>
                <c:pt idx="3173">
                  <c:v>1.1E-4</c:v>
                </c:pt>
                <c:pt idx="3174">
                  <c:v>1.1E-4</c:v>
                </c:pt>
                <c:pt idx="3175">
                  <c:v>1.11E-4</c:v>
                </c:pt>
                <c:pt idx="3176">
                  <c:v>1.11E-4</c:v>
                </c:pt>
                <c:pt idx="3177">
                  <c:v>1.11E-4</c:v>
                </c:pt>
                <c:pt idx="3178">
                  <c:v>1.11E-4</c:v>
                </c:pt>
                <c:pt idx="3179">
                  <c:v>1.11E-4</c:v>
                </c:pt>
                <c:pt idx="3180">
                  <c:v>1.11E-4</c:v>
                </c:pt>
                <c:pt idx="3181">
                  <c:v>1.11E-4</c:v>
                </c:pt>
                <c:pt idx="3182">
                  <c:v>1.11E-4</c:v>
                </c:pt>
                <c:pt idx="3183">
                  <c:v>1.11E-4</c:v>
                </c:pt>
                <c:pt idx="3184">
                  <c:v>1.11E-4</c:v>
                </c:pt>
                <c:pt idx="3185">
                  <c:v>1.11E-4</c:v>
                </c:pt>
                <c:pt idx="3186">
                  <c:v>1.11E-4</c:v>
                </c:pt>
                <c:pt idx="3187">
                  <c:v>1.11E-4</c:v>
                </c:pt>
                <c:pt idx="3188">
                  <c:v>1.11E-4</c:v>
                </c:pt>
                <c:pt idx="3189">
                  <c:v>1.11E-4</c:v>
                </c:pt>
                <c:pt idx="3190">
                  <c:v>1.11E-4</c:v>
                </c:pt>
                <c:pt idx="3191">
                  <c:v>1.11E-4</c:v>
                </c:pt>
                <c:pt idx="3192">
                  <c:v>1.11E-4</c:v>
                </c:pt>
                <c:pt idx="3193">
                  <c:v>1.11E-4</c:v>
                </c:pt>
                <c:pt idx="3194">
                  <c:v>1.11E-4</c:v>
                </c:pt>
                <c:pt idx="3195">
                  <c:v>1.11E-4</c:v>
                </c:pt>
                <c:pt idx="3196">
                  <c:v>1.11E-4</c:v>
                </c:pt>
                <c:pt idx="3197">
                  <c:v>1.11E-4</c:v>
                </c:pt>
                <c:pt idx="3198">
                  <c:v>1.11E-4</c:v>
                </c:pt>
                <c:pt idx="3199">
                  <c:v>1.11E-4</c:v>
                </c:pt>
                <c:pt idx="3200">
                  <c:v>1.12E-4</c:v>
                </c:pt>
                <c:pt idx="3201">
                  <c:v>1.12E-4</c:v>
                </c:pt>
                <c:pt idx="3202">
                  <c:v>1.12E-4</c:v>
                </c:pt>
                <c:pt idx="3203">
                  <c:v>1.12E-4</c:v>
                </c:pt>
                <c:pt idx="3204">
                  <c:v>1.12E-4</c:v>
                </c:pt>
                <c:pt idx="3205">
                  <c:v>1.12E-4</c:v>
                </c:pt>
                <c:pt idx="3206">
                  <c:v>1.12E-4</c:v>
                </c:pt>
                <c:pt idx="3207">
                  <c:v>1.12E-4</c:v>
                </c:pt>
                <c:pt idx="3208">
                  <c:v>1.12E-4</c:v>
                </c:pt>
                <c:pt idx="3209">
                  <c:v>1.12E-4</c:v>
                </c:pt>
                <c:pt idx="3210">
                  <c:v>1.12E-4</c:v>
                </c:pt>
                <c:pt idx="3211">
                  <c:v>1.12E-4</c:v>
                </c:pt>
                <c:pt idx="3212">
                  <c:v>1.12E-4</c:v>
                </c:pt>
                <c:pt idx="3213">
                  <c:v>1.12E-4</c:v>
                </c:pt>
                <c:pt idx="3214">
                  <c:v>1.12E-4</c:v>
                </c:pt>
                <c:pt idx="3215">
                  <c:v>1.12E-4</c:v>
                </c:pt>
                <c:pt idx="3216">
                  <c:v>1.12E-4</c:v>
                </c:pt>
                <c:pt idx="3217">
                  <c:v>1.12E-4</c:v>
                </c:pt>
                <c:pt idx="3218">
                  <c:v>1.12E-4</c:v>
                </c:pt>
                <c:pt idx="3219">
                  <c:v>1.12E-4</c:v>
                </c:pt>
                <c:pt idx="3220">
                  <c:v>1.12E-4</c:v>
                </c:pt>
                <c:pt idx="3221">
                  <c:v>1.12E-4</c:v>
                </c:pt>
                <c:pt idx="3222">
                  <c:v>1.12E-4</c:v>
                </c:pt>
                <c:pt idx="3223">
                  <c:v>1.12E-4</c:v>
                </c:pt>
                <c:pt idx="3224">
                  <c:v>1.12E-4</c:v>
                </c:pt>
                <c:pt idx="3225">
                  <c:v>1.13E-4</c:v>
                </c:pt>
                <c:pt idx="3226">
                  <c:v>1.13E-4</c:v>
                </c:pt>
                <c:pt idx="3227">
                  <c:v>1.13E-4</c:v>
                </c:pt>
                <c:pt idx="3228">
                  <c:v>1.13E-4</c:v>
                </c:pt>
                <c:pt idx="3229">
                  <c:v>1.13E-4</c:v>
                </c:pt>
                <c:pt idx="3230">
                  <c:v>1.13E-4</c:v>
                </c:pt>
                <c:pt idx="3231">
                  <c:v>1.13E-4</c:v>
                </c:pt>
                <c:pt idx="3232">
                  <c:v>1.13E-4</c:v>
                </c:pt>
                <c:pt idx="3233">
                  <c:v>1.13E-4</c:v>
                </c:pt>
                <c:pt idx="3234">
                  <c:v>1.13E-4</c:v>
                </c:pt>
                <c:pt idx="3235">
                  <c:v>1.13E-4</c:v>
                </c:pt>
                <c:pt idx="3236">
                  <c:v>1.13E-4</c:v>
                </c:pt>
                <c:pt idx="3237">
                  <c:v>1.13E-4</c:v>
                </c:pt>
                <c:pt idx="3238">
                  <c:v>1.13E-4</c:v>
                </c:pt>
                <c:pt idx="3239">
                  <c:v>1.13E-4</c:v>
                </c:pt>
                <c:pt idx="3240">
                  <c:v>1.13E-4</c:v>
                </c:pt>
                <c:pt idx="3241">
                  <c:v>1.13E-4</c:v>
                </c:pt>
                <c:pt idx="3242">
                  <c:v>1.13E-4</c:v>
                </c:pt>
                <c:pt idx="3243">
                  <c:v>1.13E-4</c:v>
                </c:pt>
                <c:pt idx="3244">
                  <c:v>1.13E-4</c:v>
                </c:pt>
                <c:pt idx="3245">
                  <c:v>1.13E-4</c:v>
                </c:pt>
                <c:pt idx="3246">
                  <c:v>1.13E-4</c:v>
                </c:pt>
                <c:pt idx="3247">
                  <c:v>1.13E-4</c:v>
                </c:pt>
                <c:pt idx="3248">
                  <c:v>1.13E-4</c:v>
                </c:pt>
                <c:pt idx="3249">
                  <c:v>1.13E-4</c:v>
                </c:pt>
                <c:pt idx="3250">
                  <c:v>1.1400000000000001E-4</c:v>
                </c:pt>
                <c:pt idx="3251">
                  <c:v>1.1400000000000001E-4</c:v>
                </c:pt>
                <c:pt idx="3252">
                  <c:v>1.1400000000000001E-4</c:v>
                </c:pt>
                <c:pt idx="3253">
                  <c:v>1.1400000000000001E-4</c:v>
                </c:pt>
                <c:pt idx="3254">
                  <c:v>1.1400000000000001E-4</c:v>
                </c:pt>
                <c:pt idx="3255">
                  <c:v>1.1400000000000001E-4</c:v>
                </c:pt>
                <c:pt idx="3256">
                  <c:v>1.1400000000000001E-4</c:v>
                </c:pt>
                <c:pt idx="3257">
                  <c:v>1.1400000000000001E-4</c:v>
                </c:pt>
                <c:pt idx="3258">
                  <c:v>1.1400000000000001E-4</c:v>
                </c:pt>
                <c:pt idx="3259">
                  <c:v>1.1400000000000001E-4</c:v>
                </c:pt>
                <c:pt idx="3260">
                  <c:v>1.1400000000000001E-4</c:v>
                </c:pt>
                <c:pt idx="3261">
                  <c:v>1.1400000000000001E-4</c:v>
                </c:pt>
                <c:pt idx="3262">
                  <c:v>1.1400000000000001E-4</c:v>
                </c:pt>
                <c:pt idx="3263">
                  <c:v>1.1400000000000001E-4</c:v>
                </c:pt>
                <c:pt idx="3264">
                  <c:v>1.1400000000000001E-4</c:v>
                </c:pt>
                <c:pt idx="3265">
                  <c:v>1.1400000000000001E-4</c:v>
                </c:pt>
                <c:pt idx="3266">
                  <c:v>1.1400000000000001E-4</c:v>
                </c:pt>
                <c:pt idx="3267">
                  <c:v>1.1400000000000001E-4</c:v>
                </c:pt>
                <c:pt idx="3268">
                  <c:v>1.1400000000000001E-4</c:v>
                </c:pt>
                <c:pt idx="3269">
                  <c:v>1.1400000000000001E-4</c:v>
                </c:pt>
                <c:pt idx="3270">
                  <c:v>1.1400000000000001E-4</c:v>
                </c:pt>
                <c:pt idx="3271">
                  <c:v>1.1400000000000001E-4</c:v>
                </c:pt>
                <c:pt idx="3272">
                  <c:v>1.1400000000000001E-4</c:v>
                </c:pt>
                <c:pt idx="3273">
                  <c:v>1.1400000000000001E-4</c:v>
                </c:pt>
                <c:pt idx="3274">
                  <c:v>1.1400000000000001E-4</c:v>
                </c:pt>
                <c:pt idx="3275">
                  <c:v>1.15E-4</c:v>
                </c:pt>
                <c:pt idx="3276">
                  <c:v>1.15E-4</c:v>
                </c:pt>
                <c:pt idx="3277">
                  <c:v>1.15E-4</c:v>
                </c:pt>
                <c:pt idx="3278">
                  <c:v>1.15E-4</c:v>
                </c:pt>
                <c:pt idx="3279">
                  <c:v>1.15E-4</c:v>
                </c:pt>
                <c:pt idx="3280">
                  <c:v>1.15E-4</c:v>
                </c:pt>
                <c:pt idx="3281">
                  <c:v>1.15E-4</c:v>
                </c:pt>
                <c:pt idx="3282">
                  <c:v>1.15E-4</c:v>
                </c:pt>
                <c:pt idx="3283">
                  <c:v>1.15E-4</c:v>
                </c:pt>
                <c:pt idx="3284">
                  <c:v>1.15E-4</c:v>
                </c:pt>
                <c:pt idx="3285">
                  <c:v>1.15E-4</c:v>
                </c:pt>
                <c:pt idx="3286">
                  <c:v>1.15E-4</c:v>
                </c:pt>
                <c:pt idx="3287">
                  <c:v>1.15E-4</c:v>
                </c:pt>
                <c:pt idx="3288">
                  <c:v>1.15E-4</c:v>
                </c:pt>
                <c:pt idx="3289">
                  <c:v>1.15E-4</c:v>
                </c:pt>
                <c:pt idx="3290">
                  <c:v>1.15E-4</c:v>
                </c:pt>
                <c:pt idx="3291">
                  <c:v>1.15E-4</c:v>
                </c:pt>
                <c:pt idx="3292">
                  <c:v>1.15E-4</c:v>
                </c:pt>
                <c:pt idx="3293">
                  <c:v>1.15E-4</c:v>
                </c:pt>
                <c:pt idx="3294">
                  <c:v>1.15E-4</c:v>
                </c:pt>
                <c:pt idx="3295">
                  <c:v>1.15E-4</c:v>
                </c:pt>
                <c:pt idx="3296">
                  <c:v>1.15E-4</c:v>
                </c:pt>
                <c:pt idx="3297">
                  <c:v>1.15E-4</c:v>
                </c:pt>
                <c:pt idx="3298">
                  <c:v>1.15E-4</c:v>
                </c:pt>
                <c:pt idx="3299">
                  <c:v>1.15E-4</c:v>
                </c:pt>
                <c:pt idx="3300">
                  <c:v>1.16E-4</c:v>
                </c:pt>
                <c:pt idx="3301">
                  <c:v>1.16E-4</c:v>
                </c:pt>
                <c:pt idx="3302">
                  <c:v>1.16E-4</c:v>
                </c:pt>
                <c:pt idx="3303">
                  <c:v>1.16E-4</c:v>
                </c:pt>
                <c:pt idx="3304">
                  <c:v>1.16E-4</c:v>
                </c:pt>
                <c:pt idx="3305">
                  <c:v>1.16E-4</c:v>
                </c:pt>
                <c:pt idx="3306">
                  <c:v>1.16E-4</c:v>
                </c:pt>
                <c:pt idx="3307">
                  <c:v>1.16E-4</c:v>
                </c:pt>
                <c:pt idx="3308">
                  <c:v>1.16E-4</c:v>
                </c:pt>
                <c:pt idx="3309">
                  <c:v>1.16E-4</c:v>
                </c:pt>
                <c:pt idx="3310">
                  <c:v>1.16E-4</c:v>
                </c:pt>
                <c:pt idx="3311">
                  <c:v>1.16E-4</c:v>
                </c:pt>
                <c:pt idx="3312">
                  <c:v>1.16E-4</c:v>
                </c:pt>
                <c:pt idx="3313">
                  <c:v>1.16E-4</c:v>
                </c:pt>
                <c:pt idx="3314">
                  <c:v>1.16E-4</c:v>
                </c:pt>
                <c:pt idx="3315">
                  <c:v>1.16E-4</c:v>
                </c:pt>
                <c:pt idx="3316">
                  <c:v>1.16E-4</c:v>
                </c:pt>
                <c:pt idx="3317">
                  <c:v>1.16E-4</c:v>
                </c:pt>
                <c:pt idx="3318">
                  <c:v>1.16E-4</c:v>
                </c:pt>
                <c:pt idx="3319">
                  <c:v>1.16E-4</c:v>
                </c:pt>
                <c:pt idx="3320">
                  <c:v>1.16E-4</c:v>
                </c:pt>
                <c:pt idx="3321">
                  <c:v>1.16E-4</c:v>
                </c:pt>
                <c:pt idx="3322">
                  <c:v>1.16E-4</c:v>
                </c:pt>
                <c:pt idx="3323">
                  <c:v>1.16E-4</c:v>
                </c:pt>
                <c:pt idx="3324">
                  <c:v>1.16E-4</c:v>
                </c:pt>
                <c:pt idx="3325">
                  <c:v>1.17E-4</c:v>
                </c:pt>
                <c:pt idx="3326">
                  <c:v>1.17E-4</c:v>
                </c:pt>
                <c:pt idx="3327">
                  <c:v>1.17E-4</c:v>
                </c:pt>
                <c:pt idx="3328">
                  <c:v>1.17E-4</c:v>
                </c:pt>
                <c:pt idx="3329">
                  <c:v>1.17E-4</c:v>
                </c:pt>
                <c:pt idx="3330">
                  <c:v>1.17E-4</c:v>
                </c:pt>
                <c:pt idx="3331">
                  <c:v>1.17E-4</c:v>
                </c:pt>
                <c:pt idx="3332">
                  <c:v>1.17E-4</c:v>
                </c:pt>
                <c:pt idx="3333">
                  <c:v>1.17E-4</c:v>
                </c:pt>
                <c:pt idx="3334">
                  <c:v>1.17E-4</c:v>
                </c:pt>
                <c:pt idx="3335">
                  <c:v>1.17E-4</c:v>
                </c:pt>
                <c:pt idx="3336">
                  <c:v>1.17E-4</c:v>
                </c:pt>
                <c:pt idx="3337">
                  <c:v>1.17E-4</c:v>
                </c:pt>
                <c:pt idx="3338">
                  <c:v>1.17E-4</c:v>
                </c:pt>
                <c:pt idx="3339">
                  <c:v>1.17E-4</c:v>
                </c:pt>
                <c:pt idx="3340">
                  <c:v>1.17E-4</c:v>
                </c:pt>
                <c:pt idx="3341">
                  <c:v>1.17E-4</c:v>
                </c:pt>
                <c:pt idx="3342">
                  <c:v>1.17E-4</c:v>
                </c:pt>
                <c:pt idx="3343">
                  <c:v>1.17E-4</c:v>
                </c:pt>
                <c:pt idx="3344">
                  <c:v>1.17E-4</c:v>
                </c:pt>
                <c:pt idx="3345">
                  <c:v>1.17E-4</c:v>
                </c:pt>
                <c:pt idx="3346">
                  <c:v>1.17E-4</c:v>
                </c:pt>
                <c:pt idx="3347">
                  <c:v>1.17E-4</c:v>
                </c:pt>
                <c:pt idx="3348">
                  <c:v>1.17E-4</c:v>
                </c:pt>
                <c:pt idx="3349">
                  <c:v>1.17E-4</c:v>
                </c:pt>
                <c:pt idx="3350">
                  <c:v>1.18E-4</c:v>
                </c:pt>
                <c:pt idx="3351">
                  <c:v>1.18E-4</c:v>
                </c:pt>
                <c:pt idx="3352">
                  <c:v>1.18E-4</c:v>
                </c:pt>
                <c:pt idx="3353">
                  <c:v>1.18E-4</c:v>
                </c:pt>
                <c:pt idx="3354">
                  <c:v>1.18E-4</c:v>
                </c:pt>
                <c:pt idx="3355">
                  <c:v>1.18E-4</c:v>
                </c:pt>
                <c:pt idx="3356">
                  <c:v>1.18E-4</c:v>
                </c:pt>
                <c:pt idx="3357">
                  <c:v>1.18E-4</c:v>
                </c:pt>
                <c:pt idx="3358">
                  <c:v>1.18E-4</c:v>
                </c:pt>
                <c:pt idx="3359">
                  <c:v>1.18E-4</c:v>
                </c:pt>
                <c:pt idx="3360">
                  <c:v>1.18E-4</c:v>
                </c:pt>
                <c:pt idx="3361">
                  <c:v>1.18E-4</c:v>
                </c:pt>
                <c:pt idx="3362">
                  <c:v>1.18E-4</c:v>
                </c:pt>
                <c:pt idx="3363">
                  <c:v>1.18E-4</c:v>
                </c:pt>
                <c:pt idx="3364">
                  <c:v>1.18E-4</c:v>
                </c:pt>
                <c:pt idx="3365">
                  <c:v>1.18E-4</c:v>
                </c:pt>
                <c:pt idx="3366">
                  <c:v>1.18E-4</c:v>
                </c:pt>
                <c:pt idx="3367">
                  <c:v>1.18E-4</c:v>
                </c:pt>
                <c:pt idx="3368">
                  <c:v>1.18E-4</c:v>
                </c:pt>
                <c:pt idx="3369">
                  <c:v>1.18E-4</c:v>
                </c:pt>
                <c:pt idx="3370">
                  <c:v>1.18E-4</c:v>
                </c:pt>
                <c:pt idx="3371">
                  <c:v>1.18E-4</c:v>
                </c:pt>
                <c:pt idx="3372">
                  <c:v>1.18E-4</c:v>
                </c:pt>
                <c:pt idx="3373">
                  <c:v>1.18E-4</c:v>
                </c:pt>
                <c:pt idx="3374">
                  <c:v>1.18E-4</c:v>
                </c:pt>
                <c:pt idx="3375">
                  <c:v>1.1900000000000001E-4</c:v>
                </c:pt>
                <c:pt idx="3376">
                  <c:v>1.1900000000000001E-4</c:v>
                </c:pt>
                <c:pt idx="3377">
                  <c:v>1.1900000000000001E-4</c:v>
                </c:pt>
                <c:pt idx="3378">
                  <c:v>1.1900000000000001E-4</c:v>
                </c:pt>
                <c:pt idx="3379">
                  <c:v>1.1900000000000001E-4</c:v>
                </c:pt>
                <c:pt idx="3380">
                  <c:v>1.1900000000000001E-4</c:v>
                </c:pt>
                <c:pt idx="3381">
                  <c:v>1.1900000000000001E-4</c:v>
                </c:pt>
                <c:pt idx="3382">
                  <c:v>1.1900000000000001E-4</c:v>
                </c:pt>
                <c:pt idx="3383">
                  <c:v>1.1900000000000001E-4</c:v>
                </c:pt>
                <c:pt idx="3384">
                  <c:v>1.1900000000000001E-4</c:v>
                </c:pt>
                <c:pt idx="3385">
                  <c:v>1.1900000000000001E-4</c:v>
                </c:pt>
                <c:pt idx="3386">
                  <c:v>1.1900000000000001E-4</c:v>
                </c:pt>
                <c:pt idx="3387">
                  <c:v>1.1900000000000001E-4</c:v>
                </c:pt>
                <c:pt idx="3388">
                  <c:v>1.1900000000000001E-4</c:v>
                </c:pt>
                <c:pt idx="3389">
                  <c:v>1.1900000000000001E-4</c:v>
                </c:pt>
                <c:pt idx="3390">
                  <c:v>1.1900000000000001E-4</c:v>
                </c:pt>
                <c:pt idx="3391">
                  <c:v>1.1900000000000001E-4</c:v>
                </c:pt>
                <c:pt idx="3392">
                  <c:v>1.1900000000000001E-4</c:v>
                </c:pt>
                <c:pt idx="3393">
                  <c:v>1.1900000000000001E-4</c:v>
                </c:pt>
                <c:pt idx="3394">
                  <c:v>1.1900000000000001E-4</c:v>
                </c:pt>
                <c:pt idx="3395">
                  <c:v>1.1900000000000001E-4</c:v>
                </c:pt>
                <c:pt idx="3396">
                  <c:v>1.1900000000000001E-4</c:v>
                </c:pt>
                <c:pt idx="3397">
                  <c:v>1.1900000000000001E-4</c:v>
                </c:pt>
                <c:pt idx="3398">
                  <c:v>1.1900000000000001E-4</c:v>
                </c:pt>
                <c:pt idx="3399">
                  <c:v>1.1900000000000001E-4</c:v>
                </c:pt>
                <c:pt idx="3400">
                  <c:v>1.2E-4</c:v>
                </c:pt>
                <c:pt idx="3401">
                  <c:v>1.2E-4</c:v>
                </c:pt>
                <c:pt idx="3402">
                  <c:v>1.2E-4</c:v>
                </c:pt>
                <c:pt idx="3403">
                  <c:v>1.2E-4</c:v>
                </c:pt>
                <c:pt idx="3404">
                  <c:v>1.2E-4</c:v>
                </c:pt>
                <c:pt idx="3405">
                  <c:v>1.2E-4</c:v>
                </c:pt>
                <c:pt idx="3406">
                  <c:v>1.2E-4</c:v>
                </c:pt>
                <c:pt idx="3407">
                  <c:v>1.2E-4</c:v>
                </c:pt>
                <c:pt idx="3408">
                  <c:v>1.2E-4</c:v>
                </c:pt>
                <c:pt idx="3409">
                  <c:v>1.2E-4</c:v>
                </c:pt>
                <c:pt idx="3410">
                  <c:v>1.2E-4</c:v>
                </c:pt>
                <c:pt idx="3411">
                  <c:v>1.2E-4</c:v>
                </c:pt>
                <c:pt idx="3412">
                  <c:v>1.2E-4</c:v>
                </c:pt>
                <c:pt idx="3413">
                  <c:v>1.2E-4</c:v>
                </c:pt>
                <c:pt idx="3414">
                  <c:v>1.2E-4</c:v>
                </c:pt>
                <c:pt idx="3415">
                  <c:v>1.2E-4</c:v>
                </c:pt>
                <c:pt idx="3416">
                  <c:v>1.2E-4</c:v>
                </c:pt>
                <c:pt idx="3417">
                  <c:v>1.2E-4</c:v>
                </c:pt>
                <c:pt idx="3418">
                  <c:v>1.2E-4</c:v>
                </c:pt>
                <c:pt idx="3419">
                  <c:v>1.2E-4</c:v>
                </c:pt>
                <c:pt idx="3420">
                  <c:v>1.2E-4</c:v>
                </c:pt>
                <c:pt idx="3421">
                  <c:v>1.2E-4</c:v>
                </c:pt>
                <c:pt idx="3422">
                  <c:v>1.2E-4</c:v>
                </c:pt>
                <c:pt idx="3423">
                  <c:v>1.2E-4</c:v>
                </c:pt>
                <c:pt idx="3424">
                  <c:v>1.2E-4</c:v>
                </c:pt>
                <c:pt idx="3425">
                  <c:v>1.21E-4</c:v>
                </c:pt>
                <c:pt idx="3426">
                  <c:v>1.21E-4</c:v>
                </c:pt>
                <c:pt idx="3427">
                  <c:v>1.21E-4</c:v>
                </c:pt>
                <c:pt idx="3428">
                  <c:v>1.21E-4</c:v>
                </c:pt>
                <c:pt idx="3429">
                  <c:v>1.21E-4</c:v>
                </c:pt>
                <c:pt idx="3430">
                  <c:v>1.21E-4</c:v>
                </c:pt>
                <c:pt idx="3431">
                  <c:v>1.21E-4</c:v>
                </c:pt>
                <c:pt idx="3432">
                  <c:v>1.21E-4</c:v>
                </c:pt>
                <c:pt idx="3433">
                  <c:v>1.21E-4</c:v>
                </c:pt>
                <c:pt idx="3434">
                  <c:v>1.21E-4</c:v>
                </c:pt>
                <c:pt idx="3435">
                  <c:v>1.21E-4</c:v>
                </c:pt>
                <c:pt idx="3436">
                  <c:v>1.21E-4</c:v>
                </c:pt>
                <c:pt idx="3437">
                  <c:v>1.21E-4</c:v>
                </c:pt>
                <c:pt idx="3438">
                  <c:v>1.21E-4</c:v>
                </c:pt>
                <c:pt idx="3439">
                  <c:v>1.21E-4</c:v>
                </c:pt>
                <c:pt idx="3440">
                  <c:v>1.21E-4</c:v>
                </c:pt>
                <c:pt idx="3441">
                  <c:v>1.21E-4</c:v>
                </c:pt>
                <c:pt idx="3442">
                  <c:v>1.21E-4</c:v>
                </c:pt>
                <c:pt idx="3443">
                  <c:v>1.21E-4</c:v>
                </c:pt>
                <c:pt idx="3444">
                  <c:v>1.21E-4</c:v>
                </c:pt>
                <c:pt idx="3445">
                  <c:v>1.21E-4</c:v>
                </c:pt>
                <c:pt idx="3446">
                  <c:v>1.21E-4</c:v>
                </c:pt>
                <c:pt idx="3447">
                  <c:v>1.21E-4</c:v>
                </c:pt>
                <c:pt idx="3448">
                  <c:v>1.21E-4</c:v>
                </c:pt>
                <c:pt idx="3449">
                  <c:v>1.21E-4</c:v>
                </c:pt>
                <c:pt idx="3450">
                  <c:v>1.22E-4</c:v>
                </c:pt>
                <c:pt idx="3451">
                  <c:v>1.22E-4</c:v>
                </c:pt>
                <c:pt idx="3452">
                  <c:v>1.22E-4</c:v>
                </c:pt>
                <c:pt idx="3453">
                  <c:v>1.22E-4</c:v>
                </c:pt>
                <c:pt idx="3454">
                  <c:v>1.22E-4</c:v>
                </c:pt>
                <c:pt idx="3455">
                  <c:v>1.22E-4</c:v>
                </c:pt>
                <c:pt idx="3456">
                  <c:v>1.22E-4</c:v>
                </c:pt>
                <c:pt idx="3457">
                  <c:v>1.22E-4</c:v>
                </c:pt>
                <c:pt idx="3458">
                  <c:v>1.22E-4</c:v>
                </c:pt>
                <c:pt idx="3459">
                  <c:v>1.22E-4</c:v>
                </c:pt>
                <c:pt idx="3460">
                  <c:v>1.22E-4</c:v>
                </c:pt>
                <c:pt idx="3461">
                  <c:v>1.22E-4</c:v>
                </c:pt>
                <c:pt idx="3462">
                  <c:v>1.22E-4</c:v>
                </c:pt>
                <c:pt idx="3463">
                  <c:v>1.22E-4</c:v>
                </c:pt>
                <c:pt idx="3464">
                  <c:v>1.22E-4</c:v>
                </c:pt>
                <c:pt idx="3465">
                  <c:v>1.22E-4</c:v>
                </c:pt>
                <c:pt idx="3466">
                  <c:v>1.22E-4</c:v>
                </c:pt>
                <c:pt idx="3467">
                  <c:v>1.22E-4</c:v>
                </c:pt>
                <c:pt idx="3468">
                  <c:v>1.22E-4</c:v>
                </c:pt>
                <c:pt idx="3469">
                  <c:v>1.22E-4</c:v>
                </c:pt>
                <c:pt idx="3470">
                  <c:v>1.22E-4</c:v>
                </c:pt>
                <c:pt idx="3471">
                  <c:v>1.22E-4</c:v>
                </c:pt>
                <c:pt idx="3472">
                  <c:v>1.22E-4</c:v>
                </c:pt>
                <c:pt idx="3473">
                  <c:v>1.22E-4</c:v>
                </c:pt>
                <c:pt idx="3474">
                  <c:v>1.22E-4</c:v>
                </c:pt>
                <c:pt idx="3475">
                  <c:v>1.2300000000000001E-4</c:v>
                </c:pt>
                <c:pt idx="3476">
                  <c:v>1.2300000000000001E-4</c:v>
                </c:pt>
                <c:pt idx="3477">
                  <c:v>1.2300000000000001E-4</c:v>
                </c:pt>
                <c:pt idx="3478">
                  <c:v>1.2300000000000001E-4</c:v>
                </c:pt>
                <c:pt idx="3479">
                  <c:v>1.2300000000000001E-4</c:v>
                </c:pt>
                <c:pt idx="3480">
                  <c:v>1.2300000000000001E-4</c:v>
                </c:pt>
                <c:pt idx="3481">
                  <c:v>1.2300000000000001E-4</c:v>
                </c:pt>
                <c:pt idx="3482">
                  <c:v>1.2300000000000001E-4</c:v>
                </c:pt>
                <c:pt idx="3483">
                  <c:v>1.2300000000000001E-4</c:v>
                </c:pt>
                <c:pt idx="3484">
                  <c:v>1.2300000000000001E-4</c:v>
                </c:pt>
                <c:pt idx="3485">
                  <c:v>1.2300000000000001E-4</c:v>
                </c:pt>
                <c:pt idx="3486">
                  <c:v>1.2300000000000001E-4</c:v>
                </c:pt>
                <c:pt idx="3487">
                  <c:v>1.2300000000000001E-4</c:v>
                </c:pt>
                <c:pt idx="3488">
                  <c:v>1.2300000000000001E-4</c:v>
                </c:pt>
                <c:pt idx="3489">
                  <c:v>1.2300000000000001E-4</c:v>
                </c:pt>
                <c:pt idx="3490">
                  <c:v>1.2300000000000001E-4</c:v>
                </c:pt>
                <c:pt idx="3491">
                  <c:v>1.2300000000000001E-4</c:v>
                </c:pt>
                <c:pt idx="3492">
                  <c:v>1.2300000000000001E-4</c:v>
                </c:pt>
                <c:pt idx="3493">
                  <c:v>1.2300000000000001E-4</c:v>
                </c:pt>
                <c:pt idx="3494">
                  <c:v>1.2300000000000001E-4</c:v>
                </c:pt>
                <c:pt idx="3495">
                  <c:v>1.2300000000000001E-4</c:v>
                </c:pt>
                <c:pt idx="3496">
                  <c:v>1.2300000000000001E-4</c:v>
                </c:pt>
                <c:pt idx="3497">
                  <c:v>1.2300000000000001E-4</c:v>
                </c:pt>
                <c:pt idx="3498">
                  <c:v>1.2300000000000001E-4</c:v>
                </c:pt>
                <c:pt idx="3499">
                  <c:v>1.2300000000000001E-4</c:v>
                </c:pt>
                <c:pt idx="3500">
                  <c:v>1.2400000000000001E-4</c:v>
                </c:pt>
                <c:pt idx="3501">
                  <c:v>1.2400000000000001E-4</c:v>
                </c:pt>
                <c:pt idx="3502">
                  <c:v>1.2400000000000001E-4</c:v>
                </c:pt>
                <c:pt idx="3503">
                  <c:v>1.2400000000000001E-4</c:v>
                </c:pt>
                <c:pt idx="3504">
                  <c:v>1.2400000000000001E-4</c:v>
                </c:pt>
                <c:pt idx="3505">
                  <c:v>1.2400000000000001E-4</c:v>
                </c:pt>
                <c:pt idx="3506">
                  <c:v>1.2400000000000001E-4</c:v>
                </c:pt>
                <c:pt idx="3507">
                  <c:v>1.2400000000000001E-4</c:v>
                </c:pt>
                <c:pt idx="3508">
                  <c:v>1.2400000000000001E-4</c:v>
                </c:pt>
                <c:pt idx="3509">
                  <c:v>1.2400000000000001E-4</c:v>
                </c:pt>
                <c:pt idx="3510">
                  <c:v>1.2400000000000001E-4</c:v>
                </c:pt>
                <c:pt idx="3511">
                  <c:v>1.2400000000000001E-4</c:v>
                </c:pt>
                <c:pt idx="3512">
                  <c:v>1.2400000000000001E-4</c:v>
                </c:pt>
                <c:pt idx="3513">
                  <c:v>1.2400000000000001E-4</c:v>
                </c:pt>
                <c:pt idx="3514">
                  <c:v>1.2400000000000001E-4</c:v>
                </c:pt>
                <c:pt idx="3515">
                  <c:v>1.2400000000000001E-4</c:v>
                </c:pt>
                <c:pt idx="3516">
                  <c:v>1.2400000000000001E-4</c:v>
                </c:pt>
                <c:pt idx="3517">
                  <c:v>1.2400000000000001E-4</c:v>
                </c:pt>
                <c:pt idx="3518">
                  <c:v>1.2400000000000001E-4</c:v>
                </c:pt>
                <c:pt idx="3519">
                  <c:v>1.2400000000000001E-4</c:v>
                </c:pt>
                <c:pt idx="3520">
                  <c:v>1.2400000000000001E-4</c:v>
                </c:pt>
                <c:pt idx="3521">
                  <c:v>1.2400000000000001E-4</c:v>
                </c:pt>
                <c:pt idx="3522">
                  <c:v>1.2400000000000001E-4</c:v>
                </c:pt>
                <c:pt idx="3523">
                  <c:v>1.2400000000000001E-4</c:v>
                </c:pt>
                <c:pt idx="3524">
                  <c:v>1.2400000000000001E-4</c:v>
                </c:pt>
                <c:pt idx="3525">
                  <c:v>1.25E-4</c:v>
                </c:pt>
                <c:pt idx="3526">
                  <c:v>1.25E-4</c:v>
                </c:pt>
                <c:pt idx="3527">
                  <c:v>1.25E-4</c:v>
                </c:pt>
                <c:pt idx="3528">
                  <c:v>1.25E-4</c:v>
                </c:pt>
                <c:pt idx="3529">
                  <c:v>1.25E-4</c:v>
                </c:pt>
                <c:pt idx="3530">
                  <c:v>1.25E-4</c:v>
                </c:pt>
                <c:pt idx="3531">
                  <c:v>1.25E-4</c:v>
                </c:pt>
                <c:pt idx="3532">
                  <c:v>1.25E-4</c:v>
                </c:pt>
                <c:pt idx="3533">
                  <c:v>1.25E-4</c:v>
                </c:pt>
                <c:pt idx="3534">
                  <c:v>1.25E-4</c:v>
                </c:pt>
                <c:pt idx="3535">
                  <c:v>1.25E-4</c:v>
                </c:pt>
                <c:pt idx="3536">
                  <c:v>1.25E-4</c:v>
                </c:pt>
                <c:pt idx="3537">
                  <c:v>1.25E-4</c:v>
                </c:pt>
                <c:pt idx="3538">
                  <c:v>1.25E-4</c:v>
                </c:pt>
                <c:pt idx="3539">
                  <c:v>1.25E-4</c:v>
                </c:pt>
                <c:pt idx="3540">
                  <c:v>1.25E-4</c:v>
                </c:pt>
                <c:pt idx="3541">
                  <c:v>1.25E-4</c:v>
                </c:pt>
                <c:pt idx="3542">
                  <c:v>1.25E-4</c:v>
                </c:pt>
                <c:pt idx="3543">
                  <c:v>1.25E-4</c:v>
                </c:pt>
                <c:pt idx="3544">
                  <c:v>1.25E-4</c:v>
                </c:pt>
                <c:pt idx="3545">
                  <c:v>1.25E-4</c:v>
                </c:pt>
                <c:pt idx="3546">
                  <c:v>1.25E-4</c:v>
                </c:pt>
                <c:pt idx="3547">
                  <c:v>1.25E-4</c:v>
                </c:pt>
                <c:pt idx="3548">
                  <c:v>1.25E-4</c:v>
                </c:pt>
                <c:pt idx="3549">
                  <c:v>1.25E-4</c:v>
                </c:pt>
                <c:pt idx="3550">
                  <c:v>1.26E-4</c:v>
                </c:pt>
                <c:pt idx="3551">
                  <c:v>1.26E-4</c:v>
                </c:pt>
                <c:pt idx="3552">
                  <c:v>1.26E-4</c:v>
                </c:pt>
                <c:pt idx="3553">
                  <c:v>1.26E-4</c:v>
                </c:pt>
                <c:pt idx="3554">
                  <c:v>1.26E-4</c:v>
                </c:pt>
                <c:pt idx="3555">
                  <c:v>1.26E-4</c:v>
                </c:pt>
                <c:pt idx="3556">
                  <c:v>1.26E-4</c:v>
                </c:pt>
                <c:pt idx="3557">
                  <c:v>1.26E-4</c:v>
                </c:pt>
                <c:pt idx="3558">
                  <c:v>1.26E-4</c:v>
                </c:pt>
                <c:pt idx="3559">
                  <c:v>1.26E-4</c:v>
                </c:pt>
                <c:pt idx="3560">
                  <c:v>1.26E-4</c:v>
                </c:pt>
                <c:pt idx="3561">
                  <c:v>1.26E-4</c:v>
                </c:pt>
                <c:pt idx="3562">
                  <c:v>1.26E-4</c:v>
                </c:pt>
                <c:pt idx="3563">
                  <c:v>1.26E-4</c:v>
                </c:pt>
                <c:pt idx="3564">
                  <c:v>1.26E-4</c:v>
                </c:pt>
                <c:pt idx="3565">
                  <c:v>1.26E-4</c:v>
                </c:pt>
                <c:pt idx="3566">
                  <c:v>1.26E-4</c:v>
                </c:pt>
                <c:pt idx="3567">
                  <c:v>1.26E-4</c:v>
                </c:pt>
                <c:pt idx="3568">
                  <c:v>1.26E-4</c:v>
                </c:pt>
                <c:pt idx="3569">
                  <c:v>1.26E-4</c:v>
                </c:pt>
                <c:pt idx="3570">
                  <c:v>1.26E-4</c:v>
                </c:pt>
                <c:pt idx="3571">
                  <c:v>1.26E-4</c:v>
                </c:pt>
                <c:pt idx="3572">
                  <c:v>1.26E-4</c:v>
                </c:pt>
                <c:pt idx="3573">
                  <c:v>1.26E-4</c:v>
                </c:pt>
                <c:pt idx="3574">
                  <c:v>1.26E-4</c:v>
                </c:pt>
                <c:pt idx="3575">
                  <c:v>1.27E-4</c:v>
                </c:pt>
                <c:pt idx="3576">
                  <c:v>1.27E-4</c:v>
                </c:pt>
                <c:pt idx="3577">
                  <c:v>1.27E-4</c:v>
                </c:pt>
                <c:pt idx="3578">
                  <c:v>1.27E-4</c:v>
                </c:pt>
                <c:pt idx="3579">
                  <c:v>1.27E-4</c:v>
                </c:pt>
                <c:pt idx="3580">
                  <c:v>1.27E-4</c:v>
                </c:pt>
                <c:pt idx="3581">
                  <c:v>1.27E-4</c:v>
                </c:pt>
                <c:pt idx="3582">
                  <c:v>1.27E-4</c:v>
                </c:pt>
                <c:pt idx="3583">
                  <c:v>1.27E-4</c:v>
                </c:pt>
                <c:pt idx="3584">
                  <c:v>1.27E-4</c:v>
                </c:pt>
                <c:pt idx="3585">
                  <c:v>1.27E-4</c:v>
                </c:pt>
                <c:pt idx="3586">
                  <c:v>1.27E-4</c:v>
                </c:pt>
                <c:pt idx="3587">
                  <c:v>1.27E-4</c:v>
                </c:pt>
                <c:pt idx="3588">
                  <c:v>1.27E-4</c:v>
                </c:pt>
                <c:pt idx="3589">
                  <c:v>1.27E-4</c:v>
                </c:pt>
                <c:pt idx="3590">
                  <c:v>1.27E-4</c:v>
                </c:pt>
                <c:pt idx="3591">
                  <c:v>1.27E-4</c:v>
                </c:pt>
                <c:pt idx="3592">
                  <c:v>1.27E-4</c:v>
                </c:pt>
                <c:pt idx="3593">
                  <c:v>1.27E-4</c:v>
                </c:pt>
                <c:pt idx="3594">
                  <c:v>1.27E-4</c:v>
                </c:pt>
                <c:pt idx="3595">
                  <c:v>1.27E-4</c:v>
                </c:pt>
                <c:pt idx="3596">
                  <c:v>1.27E-4</c:v>
                </c:pt>
                <c:pt idx="3597">
                  <c:v>1.27E-4</c:v>
                </c:pt>
                <c:pt idx="3598">
                  <c:v>1.27E-4</c:v>
                </c:pt>
                <c:pt idx="3599">
                  <c:v>1.27E-4</c:v>
                </c:pt>
                <c:pt idx="3600">
                  <c:v>1.2799999999999999E-4</c:v>
                </c:pt>
                <c:pt idx="3601">
                  <c:v>1.2799999999999999E-4</c:v>
                </c:pt>
                <c:pt idx="3602">
                  <c:v>1.2799999999999999E-4</c:v>
                </c:pt>
                <c:pt idx="3603">
                  <c:v>1.2799999999999999E-4</c:v>
                </c:pt>
                <c:pt idx="3604">
                  <c:v>1.2799999999999999E-4</c:v>
                </c:pt>
                <c:pt idx="3605">
                  <c:v>1.2799999999999999E-4</c:v>
                </c:pt>
                <c:pt idx="3606">
                  <c:v>1.2799999999999999E-4</c:v>
                </c:pt>
                <c:pt idx="3607">
                  <c:v>1.2799999999999999E-4</c:v>
                </c:pt>
                <c:pt idx="3608">
                  <c:v>1.2799999999999999E-4</c:v>
                </c:pt>
                <c:pt idx="3609">
                  <c:v>1.2799999999999999E-4</c:v>
                </c:pt>
                <c:pt idx="3610">
                  <c:v>1.2799999999999999E-4</c:v>
                </c:pt>
                <c:pt idx="3611">
                  <c:v>1.2799999999999999E-4</c:v>
                </c:pt>
                <c:pt idx="3612">
                  <c:v>1.2799999999999999E-4</c:v>
                </c:pt>
                <c:pt idx="3613">
                  <c:v>1.2799999999999999E-4</c:v>
                </c:pt>
                <c:pt idx="3614">
                  <c:v>1.2799999999999999E-4</c:v>
                </c:pt>
                <c:pt idx="3615">
                  <c:v>1.2799999999999999E-4</c:v>
                </c:pt>
                <c:pt idx="3616">
                  <c:v>1.2799999999999999E-4</c:v>
                </c:pt>
                <c:pt idx="3617">
                  <c:v>1.2799999999999999E-4</c:v>
                </c:pt>
                <c:pt idx="3618">
                  <c:v>1.2799999999999999E-4</c:v>
                </c:pt>
                <c:pt idx="3619">
                  <c:v>1.2799999999999999E-4</c:v>
                </c:pt>
                <c:pt idx="3620">
                  <c:v>1.2799999999999999E-4</c:v>
                </c:pt>
                <c:pt idx="3621">
                  <c:v>1.2799999999999999E-4</c:v>
                </c:pt>
                <c:pt idx="3622">
                  <c:v>1.2799999999999999E-4</c:v>
                </c:pt>
                <c:pt idx="3623">
                  <c:v>1.2799999999999999E-4</c:v>
                </c:pt>
                <c:pt idx="3624">
                  <c:v>1.2799999999999999E-4</c:v>
                </c:pt>
                <c:pt idx="3625">
                  <c:v>1.2899999999999999E-4</c:v>
                </c:pt>
                <c:pt idx="3626">
                  <c:v>1.2899999999999999E-4</c:v>
                </c:pt>
                <c:pt idx="3627">
                  <c:v>1.2899999999999999E-4</c:v>
                </c:pt>
                <c:pt idx="3628">
                  <c:v>1.2899999999999999E-4</c:v>
                </c:pt>
                <c:pt idx="3629">
                  <c:v>1.2899999999999999E-4</c:v>
                </c:pt>
                <c:pt idx="3630">
                  <c:v>1.2899999999999999E-4</c:v>
                </c:pt>
                <c:pt idx="3631">
                  <c:v>1.2899999999999999E-4</c:v>
                </c:pt>
                <c:pt idx="3632">
                  <c:v>1.2899999999999999E-4</c:v>
                </c:pt>
                <c:pt idx="3633">
                  <c:v>1.2899999999999999E-4</c:v>
                </c:pt>
                <c:pt idx="3634">
                  <c:v>1.2899999999999999E-4</c:v>
                </c:pt>
                <c:pt idx="3635">
                  <c:v>1.2899999999999999E-4</c:v>
                </c:pt>
                <c:pt idx="3636">
                  <c:v>1.2899999999999999E-4</c:v>
                </c:pt>
                <c:pt idx="3637">
                  <c:v>1.2899999999999999E-4</c:v>
                </c:pt>
                <c:pt idx="3638">
                  <c:v>1.2899999999999999E-4</c:v>
                </c:pt>
                <c:pt idx="3639">
                  <c:v>1.2899999999999999E-4</c:v>
                </c:pt>
                <c:pt idx="3640">
                  <c:v>1.2899999999999999E-4</c:v>
                </c:pt>
                <c:pt idx="3641">
                  <c:v>1.2899999999999999E-4</c:v>
                </c:pt>
                <c:pt idx="3642">
                  <c:v>1.2899999999999999E-4</c:v>
                </c:pt>
                <c:pt idx="3643">
                  <c:v>1.2899999999999999E-4</c:v>
                </c:pt>
                <c:pt idx="3644">
                  <c:v>1.2899999999999999E-4</c:v>
                </c:pt>
                <c:pt idx="3645">
                  <c:v>1.2899999999999999E-4</c:v>
                </c:pt>
                <c:pt idx="3646">
                  <c:v>1.2899999999999999E-4</c:v>
                </c:pt>
                <c:pt idx="3647">
                  <c:v>1.2899999999999999E-4</c:v>
                </c:pt>
                <c:pt idx="3648">
                  <c:v>1.2899999999999999E-4</c:v>
                </c:pt>
                <c:pt idx="3649">
                  <c:v>1.2899999999999999E-4</c:v>
                </c:pt>
                <c:pt idx="3650">
                  <c:v>1.2999999999999999E-4</c:v>
                </c:pt>
                <c:pt idx="3651">
                  <c:v>1.2999999999999999E-4</c:v>
                </c:pt>
                <c:pt idx="3652">
                  <c:v>1.2999999999999999E-4</c:v>
                </c:pt>
                <c:pt idx="3653">
                  <c:v>1.2999999999999999E-4</c:v>
                </c:pt>
                <c:pt idx="3654">
                  <c:v>1.2999999999999999E-4</c:v>
                </c:pt>
                <c:pt idx="3655">
                  <c:v>1.2999999999999999E-4</c:v>
                </c:pt>
                <c:pt idx="3656">
                  <c:v>1.2999999999999999E-4</c:v>
                </c:pt>
                <c:pt idx="3657">
                  <c:v>1.2999999999999999E-4</c:v>
                </c:pt>
                <c:pt idx="3658">
                  <c:v>1.2999999999999999E-4</c:v>
                </c:pt>
                <c:pt idx="3659">
                  <c:v>1.2999999999999999E-4</c:v>
                </c:pt>
                <c:pt idx="3660">
                  <c:v>1.2999999999999999E-4</c:v>
                </c:pt>
                <c:pt idx="3661">
                  <c:v>1.2999999999999999E-4</c:v>
                </c:pt>
                <c:pt idx="3662">
                  <c:v>1.2999999999999999E-4</c:v>
                </c:pt>
                <c:pt idx="3663">
                  <c:v>1.2999999999999999E-4</c:v>
                </c:pt>
                <c:pt idx="3664">
                  <c:v>1.2999999999999999E-4</c:v>
                </c:pt>
                <c:pt idx="3665">
                  <c:v>1.2999999999999999E-4</c:v>
                </c:pt>
                <c:pt idx="3666">
                  <c:v>1.2999999999999999E-4</c:v>
                </c:pt>
                <c:pt idx="3667">
                  <c:v>1.2999999999999999E-4</c:v>
                </c:pt>
                <c:pt idx="3668">
                  <c:v>1.2999999999999999E-4</c:v>
                </c:pt>
                <c:pt idx="3669">
                  <c:v>1.2999999999999999E-4</c:v>
                </c:pt>
                <c:pt idx="3670">
                  <c:v>1.2999999999999999E-4</c:v>
                </c:pt>
                <c:pt idx="3671">
                  <c:v>1.2999999999999999E-4</c:v>
                </c:pt>
                <c:pt idx="3672">
                  <c:v>1.2999999999999999E-4</c:v>
                </c:pt>
                <c:pt idx="3673">
                  <c:v>1.2999999999999999E-4</c:v>
                </c:pt>
                <c:pt idx="3674">
                  <c:v>1.2999999999999999E-4</c:v>
                </c:pt>
                <c:pt idx="3675">
                  <c:v>1.3100000000000001E-4</c:v>
                </c:pt>
                <c:pt idx="3676">
                  <c:v>1.3100000000000001E-4</c:v>
                </c:pt>
                <c:pt idx="3677">
                  <c:v>1.3100000000000001E-4</c:v>
                </c:pt>
                <c:pt idx="3678">
                  <c:v>1.3100000000000001E-4</c:v>
                </c:pt>
                <c:pt idx="3679">
                  <c:v>1.3100000000000001E-4</c:v>
                </c:pt>
                <c:pt idx="3680">
                  <c:v>1.3100000000000001E-4</c:v>
                </c:pt>
                <c:pt idx="3681">
                  <c:v>1.3100000000000001E-4</c:v>
                </c:pt>
                <c:pt idx="3682">
                  <c:v>1.3100000000000001E-4</c:v>
                </c:pt>
                <c:pt idx="3683">
                  <c:v>1.3100000000000001E-4</c:v>
                </c:pt>
                <c:pt idx="3684">
                  <c:v>1.3100000000000001E-4</c:v>
                </c:pt>
                <c:pt idx="3685">
                  <c:v>1.3100000000000001E-4</c:v>
                </c:pt>
                <c:pt idx="3686">
                  <c:v>1.3100000000000001E-4</c:v>
                </c:pt>
                <c:pt idx="3687">
                  <c:v>1.3100000000000001E-4</c:v>
                </c:pt>
                <c:pt idx="3688">
                  <c:v>1.3100000000000001E-4</c:v>
                </c:pt>
                <c:pt idx="3689">
                  <c:v>1.3100000000000001E-4</c:v>
                </c:pt>
                <c:pt idx="3690">
                  <c:v>1.3100000000000001E-4</c:v>
                </c:pt>
                <c:pt idx="3691">
                  <c:v>1.3100000000000001E-4</c:v>
                </c:pt>
                <c:pt idx="3692">
                  <c:v>1.3100000000000001E-4</c:v>
                </c:pt>
                <c:pt idx="3693">
                  <c:v>1.3100000000000001E-4</c:v>
                </c:pt>
                <c:pt idx="3694">
                  <c:v>1.3100000000000001E-4</c:v>
                </c:pt>
                <c:pt idx="3695">
                  <c:v>1.3100000000000001E-4</c:v>
                </c:pt>
                <c:pt idx="3696">
                  <c:v>1.3100000000000001E-4</c:v>
                </c:pt>
                <c:pt idx="3697">
                  <c:v>1.3100000000000001E-4</c:v>
                </c:pt>
                <c:pt idx="3698">
                  <c:v>1.3100000000000001E-4</c:v>
                </c:pt>
                <c:pt idx="3699">
                  <c:v>1.3100000000000001E-4</c:v>
                </c:pt>
                <c:pt idx="3700">
                  <c:v>1.3200000000000001E-4</c:v>
                </c:pt>
                <c:pt idx="3701">
                  <c:v>1.3200000000000001E-4</c:v>
                </c:pt>
                <c:pt idx="3702">
                  <c:v>1.3200000000000001E-4</c:v>
                </c:pt>
                <c:pt idx="3703">
                  <c:v>1.3200000000000001E-4</c:v>
                </c:pt>
                <c:pt idx="3704">
                  <c:v>1.3200000000000001E-4</c:v>
                </c:pt>
                <c:pt idx="3705">
                  <c:v>1.3200000000000001E-4</c:v>
                </c:pt>
                <c:pt idx="3706">
                  <c:v>1.3200000000000001E-4</c:v>
                </c:pt>
                <c:pt idx="3707">
                  <c:v>1.3200000000000001E-4</c:v>
                </c:pt>
                <c:pt idx="3708">
                  <c:v>1.3200000000000001E-4</c:v>
                </c:pt>
                <c:pt idx="3709">
                  <c:v>1.3200000000000001E-4</c:v>
                </c:pt>
                <c:pt idx="3710">
                  <c:v>1.3200000000000001E-4</c:v>
                </c:pt>
                <c:pt idx="3711">
                  <c:v>1.3200000000000001E-4</c:v>
                </c:pt>
                <c:pt idx="3712">
                  <c:v>1.3200000000000001E-4</c:v>
                </c:pt>
                <c:pt idx="3713">
                  <c:v>1.3200000000000001E-4</c:v>
                </c:pt>
                <c:pt idx="3714">
                  <c:v>1.3200000000000001E-4</c:v>
                </c:pt>
                <c:pt idx="3715">
                  <c:v>1.3200000000000001E-4</c:v>
                </c:pt>
                <c:pt idx="3716">
                  <c:v>1.3200000000000001E-4</c:v>
                </c:pt>
                <c:pt idx="3717">
                  <c:v>1.3200000000000001E-4</c:v>
                </c:pt>
                <c:pt idx="3718">
                  <c:v>1.3200000000000001E-4</c:v>
                </c:pt>
                <c:pt idx="3719">
                  <c:v>1.3200000000000001E-4</c:v>
                </c:pt>
                <c:pt idx="3720">
                  <c:v>1.3200000000000001E-4</c:v>
                </c:pt>
                <c:pt idx="3721">
                  <c:v>1.3200000000000001E-4</c:v>
                </c:pt>
                <c:pt idx="3722">
                  <c:v>1.3200000000000001E-4</c:v>
                </c:pt>
                <c:pt idx="3723">
                  <c:v>1.3200000000000001E-4</c:v>
                </c:pt>
                <c:pt idx="3724">
                  <c:v>1.3200000000000001E-4</c:v>
                </c:pt>
                <c:pt idx="3725">
                  <c:v>1.3300000000000001E-4</c:v>
                </c:pt>
                <c:pt idx="3726">
                  <c:v>1.3300000000000001E-4</c:v>
                </c:pt>
                <c:pt idx="3727">
                  <c:v>1.3300000000000001E-4</c:v>
                </c:pt>
                <c:pt idx="3728">
                  <c:v>1.3300000000000001E-4</c:v>
                </c:pt>
                <c:pt idx="3729">
                  <c:v>1.3300000000000001E-4</c:v>
                </c:pt>
                <c:pt idx="3730">
                  <c:v>1.3300000000000001E-4</c:v>
                </c:pt>
                <c:pt idx="3731">
                  <c:v>1.3300000000000001E-4</c:v>
                </c:pt>
                <c:pt idx="3732">
                  <c:v>1.3300000000000001E-4</c:v>
                </c:pt>
                <c:pt idx="3733">
                  <c:v>1.3300000000000001E-4</c:v>
                </c:pt>
                <c:pt idx="3734">
                  <c:v>1.3300000000000001E-4</c:v>
                </c:pt>
                <c:pt idx="3735">
                  <c:v>1.3300000000000001E-4</c:v>
                </c:pt>
                <c:pt idx="3736">
                  <c:v>1.3300000000000001E-4</c:v>
                </c:pt>
                <c:pt idx="3737">
                  <c:v>1.3300000000000001E-4</c:v>
                </c:pt>
                <c:pt idx="3738">
                  <c:v>1.3300000000000001E-4</c:v>
                </c:pt>
                <c:pt idx="3739">
                  <c:v>1.3300000000000001E-4</c:v>
                </c:pt>
                <c:pt idx="3740">
                  <c:v>1.3300000000000001E-4</c:v>
                </c:pt>
                <c:pt idx="3741">
                  <c:v>1.3300000000000001E-4</c:v>
                </c:pt>
                <c:pt idx="3742">
                  <c:v>1.3300000000000001E-4</c:v>
                </c:pt>
                <c:pt idx="3743">
                  <c:v>1.3300000000000001E-4</c:v>
                </c:pt>
                <c:pt idx="3744">
                  <c:v>1.3300000000000001E-4</c:v>
                </c:pt>
                <c:pt idx="3745">
                  <c:v>1.3300000000000001E-4</c:v>
                </c:pt>
                <c:pt idx="3746">
                  <c:v>1.3300000000000001E-4</c:v>
                </c:pt>
                <c:pt idx="3747">
                  <c:v>1.3300000000000001E-4</c:v>
                </c:pt>
                <c:pt idx="3748">
                  <c:v>1.3300000000000001E-4</c:v>
                </c:pt>
                <c:pt idx="3749">
                  <c:v>1.3300000000000001E-4</c:v>
                </c:pt>
                <c:pt idx="3750">
                  <c:v>1.34E-4</c:v>
                </c:pt>
                <c:pt idx="3751">
                  <c:v>1.34E-4</c:v>
                </c:pt>
                <c:pt idx="3752">
                  <c:v>1.34E-4</c:v>
                </c:pt>
                <c:pt idx="3753">
                  <c:v>1.34E-4</c:v>
                </c:pt>
                <c:pt idx="3754">
                  <c:v>1.34E-4</c:v>
                </c:pt>
                <c:pt idx="3755">
                  <c:v>1.34E-4</c:v>
                </c:pt>
                <c:pt idx="3756">
                  <c:v>1.34E-4</c:v>
                </c:pt>
                <c:pt idx="3757">
                  <c:v>1.34E-4</c:v>
                </c:pt>
                <c:pt idx="3758">
                  <c:v>1.34E-4</c:v>
                </c:pt>
                <c:pt idx="3759">
                  <c:v>1.34E-4</c:v>
                </c:pt>
                <c:pt idx="3760">
                  <c:v>1.34E-4</c:v>
                </c:pt>
                <c:pt idx="3761">
                  <c:v>1.34E-4</c:v>
                </c:pt>
                <c:pt idx="3762">
                  <c:v>1.34E-4</c:v>
                </c:pt>
                <c:pt idx="3763">
                  <c:v>1.34E-4</c:v>
                </c:pt>
                <c:pt idx="3764">
                  <c:v>1.34E-4</c:v>
                </c:pt>
                <c:pt idx="3765">
                  <c:v>1.34E-4</c:v>
                </c:pt>
                <c:pt idx="3766">
                  <c:v>1.34E-4</c:v>
                </c:pt>
                <c:pt idx="3767">
                  <c:v>1.34E-4</c:v>
                </c:pt>
                <c:pt idx="3768">
                  <c:v>1.34E-4</c:v>
                </c:pt>
                <c:pt idx="3769">
                  <c:v>1.34E-4</c:v>
                </c:pt>
                <c:pt idx="3770">
                  <c:v>1.34E-4</c:v>
                </c:pt>
                <c:pt idx="3771">
                  <c:v>1.34E-4</c:v>
                </c:pt>
                <c:pt idx="3772">
                  <c:v>1.34E-4</c:v>
                </c:pt>
                <c:pt idx="3773">
                  <c:v>1.34E-4</c:v>
                </c:pt>
                <c:pt idx="3774">
                  <c:v>1.34E-4</c:v>
                </c:pt>
                <c:pt idx="3775">
                  <c:v>1.35E-4</c:v>
                </c:pt>
                <c:pt idx="3776">
                  <c:v>1.35E-4</c:v>
                </c:pt>
                <c:pt idx="3777">
                  <c:v>1.35E-4</c:v>
                </c:pt>
                <c:pt idx="3778">
                  <c:v>1.35E-4</c:v>
                </c:pt>
                <c:pt idx="3779">
                  <c:v>1.35E-4</c:v>
                </c:pt>
                <c:pt idx="3780">
                  <c:v>1.35E-4</c:v>
                </c:pt>
                <c:pt idx="3781">
                  <c:v>1.35E-4</c:v>
                </c:pt>
                <c:pt idx="3782">
                  <c:v>1.35E-4</c:v>
                </c:pt>
                <c:pt idx="3783">
                  <c:v>1.35E-4</c:v>
                </c:pt>
                <c:pt idx="3784">
                  <c:v>1.35E-4</c:v>
                </c:pt>
                <c:pt idx="3785">
                  <c:v>1.35E-4</c:v>
                </c:pt>
                <c:pt idx="3786">
                  <c:v>1.35E-4</c:v>
                </c:pt>
                <c:pt idx="3787">
                  <c:v>1.35E-4</c:v>
                </c:pt>
                <c:pt idx="3788">
                  <c:v>1.35E-4</c:v>
                </c:pt>
                <c:pt idx="3789">
                  <c:v>1.35E-4</c:v>
                </c:pt>
                <c:pt idx="3790">
                  <c:v>1.35E-4</c:v>
                </c:pt>
                <c:pt idx="3791">
                  <c:v>1.35E-4</c:v>
                </c:pt>
                <c:pt idx="3792">
                  <c:v>1.35E-4</c:v>
                </c:pt>
                <c:pt idx="3793">
                  <c:v>1.35E-4</c:v>
                </c:pt>
                <c:pt idx="3794">
                  <c:v>1.35E-4</c:v>
                </c:pt>
                <c:pt idx="3795">
                  <c:v>1.35E-4</c:v>
                </c:pt>
                <c:pt idx="3796">
                  <c:v>1.35E-4</c:v>
                </c:pt>
                <c:pt idx="3797">
                  <c:v>1.35E-4</c:v>
                </c:pt>
                <c:pt idx="3798">
                  <c:v>1.35E-4</c:v>
                </c:pt>
                <c:pt idx="3799">
                  <c:v>1.35E-4</c:v>
                </c:pt>
                <c:pt idx="3800">
                  <c:v>1.36E-4</c:v>
                </c:pt>
                <c:pt idx="3801">
                  <c:v>1.36E-4</c:v>
                </c:pt>
                <c:pt idx="3802">
                  <c:v>1.36E-4</c:v>
                </c:pt>
                <c:pt idx="3803">
                  <c:v>1.36E-4</c:v>
                </c:pt>
                <c:pt idx="3804">
                  <c:v>1.36E-4</c:v>
                </c:pt>
                <c:pt idx="3805">
                  <c:v>1.36E-4</c:v>
                </c:pt>
                <c:pt idx="3806">
                  <c:v>1.36E-4</c:v>
                </c:pt>
                <c:pt idx="3807">
                  <c:v>1.36E-4</c:v>
                </c:pt>
                <c:pt idx="3808">
                  <c:v>1.36E-4</c:v>
                </c:pt>
                <c:pt idx="3809">
                  <c:v>1.36E-4</c:v>
                </c:pt>
                <c:pt idx="3810">
                  <c:v>1.36E-4</c:v>
                </c:pt>
                <c:pt idx="3811">
                  <c:v>1.36E-4</c:v>
                </c:pt>
                <c:pt idx="3812">
                  <c:v>1.36E-4</c:v>
                </c:pt>
                <c:pt idx="3813">
                  <c:v>1.36E-4</c:v>
                </c:pt>
                <c:pt idx="3814">
                  <c:v>1.36E-4</c:v>
                </c:pt>
                <c:pt idx="3815">
                  <c:v>1.36E-4</c:v>
                </c:pt>
                <c:pt idx="3816">
                  <c:v>1.36E-4</c:v>
                </c:pt>
                <c:pt idx="3817">
                  <c:v>1.36E-4</c:v>
                </c:pt>
                <c:pt idx="3818">
                  <c:v>1.36E-4</c:v>
                </c:pt>
                <c:pt idx="3819">
                  <c:v>1.36E-4</c:v>
                </c:pt>
                <c:pt idx="3820">
                  <c:v>1.36E-4</c:v>
                </c:pt>
                <c:pt idx="3821">
                  <c:v>1.36E-4</c:v>
                </c:pt>
                <c:pt idx="3822">
                  <c:v>1.36E-4</c:v>
                </c:pt>
                <c:pt idx="3823">
                  <c:v>1.36E-4</c:v>
                </c:pt>
                <c:pt idx="3824">
                  <c:v>1.36E-4</c:v>
                </c:pt>
                <c:pt idx="3825">
                  <c:v>1.37E-4</c:v>
                </c:pt>
                <c:pt idx="3826">
                  <c:v>1.37E-4</c:v>
                </c:pt>
                <c:pt idx="3827">
                  <c:v>1.37E-4</c:v>
                </c:pt>
                <c:pt idx="3828">
                  <c:v>1.37E-4</c:v>
                </c:pt>
                <c:pt idx="3829">
                  <c:v>1.37E-4</c:v>
                </c:pt>
                <c:pt idx="3830">
                  <c:v>1.37E-4</c:v>
                </c:pt>
                <c:pt idx="3831">
                  <c:v>1.37E-4</c:v>
                </c:pt>
                <c:pt idx="3832">
                  <c:v>1.37E-4</c:v>
                </c:pt>
                <c:pt idx="3833">
                  <c:v>1.37E-4</c:v>
                </c:pt>
                <c:pt idx="3834">
                  <c:v>1.37E-4</c:v>
                </c:pt>
                <c:pt idx="3835">
                  <c:v>1.37E-4</c:v>
                </c:pt>
                <c:pt idx="3836">
                  <c:v>1.37E-4</c:v>
                </c:pt>
                <c:pt idx="3837">
                  <c:v>1.37E-4</c:v>
                </c:pt>
                <c:pt idx="3838">
                  <c:v>1.37E-4</c:v>
                </c:pt>
                <c:pt idx="3839">
                  <c:v>1.37E-4</c:v>
                </c:pt>
                <c:pt idx="3840">
                  <c:v>1.37E-4</c:v>
                </c:pt>
                <c:pt idx="3841">
                  <c:v>1.37E-4</c:v>
                </c:pt>
                <c:pt idx="3842">
                  <c:v>1.37E-4</c:v>
                </c:pt>
                <c:pt idx="3843">
                  <c:v>1.37E-4</c:v>
                </c:pt>
                <c:pt idx="3844">
                  <c:v>1.37E-4</c:v>
                </c:pt>
                <c:pt idx="3845">
                  <c:v>1.37E-4</c:v>
                </c:pt>
                <c:pt idx="3846">
                  <c:v>1.37E-4</c:v>
                </c:pt>
                <c:pt idx="3847">
                  <c:v>1.37E-4</c:v>
                </c:pt>
                <c:pt idx="3848">
                  <c:v>1.37E-4</c:v>
                </c:pt>
                <c:pt idx="3849">
                  <c:v>1.37E-4</c:v>
                </c:pt>
                <c:pt idx="3850">
                  <c:v>1.3799999999999999E-4</c:v>
                </c:pt>
                <c:pt idx="3851">
                  <c:v>1.3799999999999999E-4</c:v>
                </c:pt>
                <c:pt idx="3852">
                  <c:v>1.3799999999999999E-4</c:v>
                </c:pt>
                <c:pt idx="3853">
                  <c:v>1.3799999999999999E-4</c:v>
                </c:pt>
                <c:pt idx="3854">
                  <c:v>1.3799999999999999E-4</c:v>
                </c:pt>
                <c:pt idx="3855">
                  <c:v>1.3799999999999999E-4</c:v>
                </c:pt>
                <c:pt idx="3856">
                  <c:v>1.3799999999999999E-4</c:v>
                </c:pt>
                <c:pt idx="3857">
                  <c:v>1.3799999999999999E-4</c:v>
                </c:pt>
                <c:pt idx="3858">
                  <c:v>1.3799999999999999E-4</c:v>
                </c:pt>
                <c:pt idx="3859">
                  <c:v>1.3799999999999999E-4</c:v>
                </c:pt>
                <c:pt idx="3860">
                  <c:v>1.3799999999999999E-4</c:v>
                </c:pt>
                <c:pt idx="3861">
                  <c:v>1.3799999999999999E-4</c:v>
                </c:pt>
                <c:pt idx="3862">
                  <c:v>1.3799999999999999E-4</c:v>
                </c:pt>
                <c:pt idx="3863">
                  <c:v>1.3799999999999999E-4</c:v>
                </c:pt>
                <c:pt idx="3864">
                  <c:v>1.3799999999999999E-4</c:v>
                </c:pt>
                <c:pt idx="3865">
                  <c:v>1.3799999999999999E-4</c:v>
                </c:pt>
                <c:pt idx="3866">
                  <c:v>1.3799999999999999E-4</c:v>
                </c:pt>
                <c:pt idx="3867">
                  <c:v>1.3799999999999999E-4</c:v>
                </c:pt>
                <c:pt idx="3868">
                  <c:v>1.3799999999999999E-4</c:v>
                </c:pt>
                <c:pt idx="3869">
                  <c:v>1.3799999999999999E-4</c:v>
                </c:pt>
                <c:pt idx="3870">
                  <c:v>1.3799999999999999E-4</c:v>
                </c:pt>
                <c:pt idx="3871">
                  <c:v>1.3799999999999999E-4</c:v>
                </c:pt>
                <c:pt idx="3872">
                  <c:v>1.3799999999999999E-4</c:v>
                </c:pt>
                <c:pt idx="3873">
                  <c:v>1.3799999999999999E-4</c:v>
                </c:pt>
                <c:pt idx="3874">
                  <c:v>1.3799999999999999E-4</c:v>
                </c:pt>
                <c:pt idx="3875">
                  <c:v>1.3899999999999999E-4</c:v>
                </c:pt>
                <c:pt idx="3876">
                  <c:v>1.3899999999999999E-4</c:v>
                </c:pt>
                <c:pt idx="3877">
                  <c:v>1.3899999999999999E-4</c:v>
                </c:pt>
                <c:pt idx="3878">
                  <c:v>1.3899999999999999E-4</c:v>
                </c:pt>
                <c:pt idx="3879">
                  <c:v>1.3899999999999999E-4</c:v>
                </c:pt>
                <c:pt idx="3880">
                  <c:v>1.3899999999999999E-4</c:v>
                </c:pt>
                <c:pt idx="3881">
                  <c:v>1.3899999999999999E-4</c:v>
                </c:pt>
                <c:pt idx="3882">
                  <c:v>1.3899999999999999E-4</c:v>
                </c:pt>
                <c:pt idx="3883">
                  <c:v>1.3899999999999999E-4</c:v>
                </c:pt>
                <c:pt idx="3884">
                  <c:v>1.3899999999999999E-4</c:v>
                </c:pt>
                <c:pt idx="3885">
                  <c:v>1.3899999999999999E-4</c:v>
                </c:pt>
                <c:pt idx="3886">
                  <c:v>1.3899999999999999E-4</c:v>
                </c:pt>
                <c:pt idx="3887">
                  <c:v>1.3899999999999999E-4</c:v>
                </c:pt>
                <c:pt idx="3888">
                  <c:v>1.3899999999999999E-4</c:v>
                </c:pt>
                <c:pt idx="3889">
                  <c:v>1.3899999999999999E-4</c:v>
                </c:pt>
                <c:pt idx="3890">
                  <c:v>1.3899999999999999E-4</c:v>
                </c:pt>
                <c:pt idx="3891">
                  <c:v>1.3899999999999999E-4</c:v>
                </c:pt>
                <c:pt idx="3892">
                  <c:v>1.3899999999999999E-4</c:v>
                </c:pt>
                <c:pt idx="3893">
                  <c:v>1.3899999999999999E-4</c:v>
                </c:pt>
                <c:pt idx="3894">
                  <c:v>1.3899999999999999E-4</c:v>
                </c:pt>
                <c:pt idx="3895">
                  <c:v>1.3899999999999999E-4</c:v>
                </c:pt>
                <c:pt idx="3896">
                  <c:v>1.3899999999999999E-4</c:v>
                </c:pt>
                <c:pt idx="3897">
                  <c:v>1.3899999999999999E-4</c:v>
                </c:pt>
                <c:pt idx="3898">
                  <c:v>1.3899999999999999E-4</c:v>
                </c:pt>
                <c:pt idx="3899">
                  <c:v>1.3899999999999999E-4</c:v>
                </c:pt>
                <c:pt idx="3900">
                  <c:v>1.3999999999999999E-4</c:v>
                </c:pt>
                <c:pt idx="3901">
                  <c:v>1.3999999999999999E-4</c:v>
                </c:pt>
                <c:pt idx="3902">
                  <c:v>1.3999999999999999E-4</c:v>
                </c:pt>
                <c:pt idx="3903">
                  <c:v>1.3999999999999999E-4</c:v>
                </c:pt>
                <c:pt idx="3904">
                  <c:v>1.3999999999999999E-4</c:v>
                </c:pt>
                <c:pt idx="3905">
                  <c:v>1.3999999999999999E-4</c:v>
                </c:pt>
                <c:pt idx="3906">
                  <c:v>1.3999999999999999E-4</c:v>
                </c:pt>
                <c:pt idx="3907">
                  <c:v>1.3999999999999999E-4</c:v>
                </c:pt>
                <c:pt idx="3908">
                  <c:v>1.3999999999999999E-4</c:v>
                </c:pt>
                <c:pt idx="3909">
                  <c:v>1.3999999999999999E-4</c:v>
                </c:pt>
                <c:pt idx="3910">
                  <c:v>1.3999999999999999E-4</c:v>
                </c:pt>
                <c:pt idx="3911">
                  <c:v>1.3999999999999999E-4</c:v>
                </c:pt>
                <c:pt idx="3912">
                  <c:v>1.3999999999999999E-4</c:v>
                </c:pt>
                <c:pt idx="3913">
                  <c:v>1.3999999999999999E-4</c:v>
                </c:pt>
                <c:pt idx="3914">
                  <c:v>1.3999999999999999E-4</c:v>
                </c:pt>
                <c:pt idx="3915">
                  <c:v>1.3999999999999999E-4</c:v>
                </c:pt>
                <c:pt idx="3916">
                  <c:v>1.3999999999999999E-4</c:v>
                </c:pt>
                <c:pt idx="3917">
                  <c:v>1.3999999999999999E-4</c:v>
                </c:pt>
                <c:pt idx="3918">
                  <c:v>1.3999999999999999E-4</c:v>
                </c:pt>
                <c:pt idx="3919">
                  <c:v>1.3999999999999999E-4</c:v>
                </c:pt>
                <c:pt idx="3920">
                  <c:v>1.3999999999999999E-4</c:v>
                </c:pt>
                <c:pt idx="3921">
                  <c:v>1.3999999999999999E-4</c:v>
                </c:pt>
                <c:pt idx="3922">
                  <c:v>1.3999999999999999E-4</c:v>
                </c:pt>
                <c:pt idx="3923">
                  <c:v>1.3999999999999999E-4</c:v>
                </c:pt>
                <c:pt idx="3924">
                  <c:v>1.3999999999999999E-4</c:v>
                </c:pt>
                <c:pt idx="3925">
                  <c:v>1.4100000000000001E-4</c:v>
                </c:pt>
                <c:pt idx="3926">
                  <c:v>1.4100000000000001E-4</c:v>
                </c:pt>
                <c:pt idx="3927">
                  <c:v>1.4100000000000001E-4</c:v>
                </c:pt>
                <c:pt idx="3928">
                  <c:v>1.4100000000000001E-4</c:v>
                </c:pt>
                <c:pt idx="3929">
                  <c:v>1.4100000000000001E-4</c:v>
                </c:pt>
                <c:pt idx="3930">
                  <c:v>1.4100000000000001E-4</c:v>
                </c:pt>
                <c:pt idx="3931">
                  <c:v>1.4100000000000001E-4</c:v>
                </c:pt>
                <c:pt idx="3932">
                  <c:v>1.4100000000000001E-4</c:v>
                </c:pt>
                <c:pt idx="3933">
                  <c:v>1.4100000000000001E-4</c:v>
                </c:pt>
                <c:pt idx="3934">
                  <c:v>1.4100000000000001E-4</c:v>
                </c:pt>
                <c:pt idx="3935">
                  <c:v>1.4100000000000001E-4</c:v>
                </c:pt>
                <c:pt idx="3936">
                  <c:v>1.4100000000000001E-4</c:v>
                </c:pt>
                <c:pt idx="3937">
                  <c:v>1.4100000000000001E-4</c:v>
                </c:pt>
                <c:pt idx="3938">
                  <c:v>1.4100000000000001E-4</c:v>
                </c:pt>
                <c:pt idx="3939">
                  <c:v>1.4100000000000001E-4</c:v>
                </c:pt>
                <c:pt idx="3940">
                  <c:v>1.4100000000000001E-4</c:v>
                </c:pt>
                <c:pt idx="3941">
                  <c:v>1.4100000000000001E-4</c:v>
                </c:pt>
                <c:pt idx="3942">
                  <c:v>1.4100000000000001E-4</c:v>
                </c:pt>
                <c:pt idx="3943">
                  <c:v>1.4100000000000001E-4</c:v>
                </c:pt>
                <c:pt idx="3944">
                  <c:v>1.4100000000000001E-4</c:v>
                </c:pt>
                <c:pt idx="3945">
                  <c:v>1.4100000000000001E-4</c:v>
                </c:pt>
                <c:pt idx="3946">
                  <c:v>1.4100000000000001E-4</c:v>
                </c:pt>
                <c:pt idx="3947">
                  <c:v>1.4100000000000001E-4</c:v>
                </c:pt>
                <c:pt idx="3948">
                  <c:v>1.4100000000000001E-4</c:v>
                </c:pt>
                <c:pt idx="3949">
                  <c:v>1.4100000000000001E-4</c:v>
                </c:pt>
                <c:pt idx="3950">
                  <c:v>1.4200000000000001E-4</c:v>
                </c:pt>
                <c:pt idx="3951">
                  <c:v>1.4200000000000001E-4</c:v>
                </c:pt>
                <c:pt idx="3952">
                  <c:v>1.4200000000000001E-4</c:v>
                </c:pt>
                <c:pt idx="3953">
                  <c:v>1.4200000000000001E-4</c:v>
                </c:pt>
                <c:pt idx="3954">
                  <c:v>1.4200000000000001E-4</c:v>
                </c:pt>
                <c:pt idx="3955">
                  <c:v>1.4200000000000001E-4</c:v>
                </c:pt>
                <c:pt idx="3956">
                  <c:v>1.4200000000000001E-4</c:v>
                </c:pt>
                <c:pt idx="3957">
                  <c:v>1.4200000000000001E-4</c:v>
                </c:pt>
                <c:pt idx="3958">
                  <c:v>1.4200000000000001E-4</c:v>
                </c:pt>
                <c:pt idx="3959">
                  <c:v>1.4200000000000001E-4</c:v>
                </c:pt>
                <c:pt idx="3960">
                  <c:v>1.4200000000000001E-4</c:v>
                </c:pt>
                <c:pt idx="3961">
                  <c:v>1.4200000000000001E-4</c:v>
                </c:pt>
                <c:pt idx="3962">
                  <c:v>1.4200000000000001E-4</c:v>
                </c:pt>
                <c:pt idx="3963">
                  <c:v>1.4200000000000001E-4</c:v>
                </c:pt>
                <c:pt idx="3964">
                  <c:v>1.4200000000000001E-4</c:v>
                </c:pt>
                <c:pt idx="3965">
                  <c:v>1.4200000000000001E-4</c:v>
                </c:pt>
                <c:pt idx="3966">
                  <c:v>1.4200000000000001E-4</c:v>
                </c:pt>
                <c:pt idx="3967">
                  <c:v>1.4200000000000001E-4</c:v>
                </c:pt>
                <c:pt idx="3968">
                  <c:v>1.4200000000000001E-4</c:v>
                </c:pt>
                <c:pt idx="3969">
                  <c:v>1.4200000000000001E-4</c:v>
                </c:pt>
                <c:pt idx="3970">
                  <c:v>1.4200000000000001E-4</c:v>
                </c:pt>
                <c:pt idx="3971">
                  <c:v>1.4200000000000001E-4</c:v>
                </c:pt>
                <c:pt idx="3972">
                  <c:v>1.4200000000000001E-4</c:v>
                </c:pt>
                <c:pt idx="3973">
                  <c:v>1.4200000000000001E-4</c:v>
                </c:pt>
                <c:pt idx="3974">
                  <c:v>1.4200000000000001E-4</c:v>
                </c:pt>
                <c:pt idx="3975">
                  <c:v>1.4300000000000001E-4</c:v>
                </c:pt>
                <c:pt idx="3976">
                  <c:v>1.4300000000000001E-4</c:v>
                </c:pt>
                <c:pt idx="3977">
                  <c:v>1.4300000000000001E-4</c:v>
                </c:pt>
                <c:pt idx="3978">
                  <c:v>1.4300000000000001E-4</c:v>
                </c:pt>
                <c:pt idx="3979">
                  <c:v>1.4300000000000001E-4</c:v>
                </c:pt>
                <c:pt idx="3980">
                  <c:v>1.4300000000000001E-4</c:v>
                </c:pt>
                <c:pt idx="3981">
                  <c:v>1.4300000000000001E-4</c:v>
                </c:pt>
                <c:pt idx="3982">
                  <c:v>1.4300000000000001E-4</c:v>
                </c:pt>
                <c:pt idx="3983">
                  <c:v>1.4300000000000001E-4</c:v>
                </c:pt>
                <c:pt idx="3984">
                  <c:v>1.4300000000000001E-4</c:v>
                </c:pt>
                <c:pt idx="3985">
                  <c:v>1.4300000000000001E-4</c:v>
                </c:pt>
                <c:pt idx="3986">
                  <c:v>1.4300000000000001E-4</c:v>
                </c:pt>
                <c:pt idx="3987">
                  <c:v>1.4300000000000001E-4</c:v>
                </c:pt>
                <c:pt idx="3988">
                  <c:v>1.4300000000000001E-4</c:v>
                </c:pt>
                <c:pt idx="3989">
                  <c:v>1.4300000000000001E-4</c:v>
                </c:pt>
                <c:pt idx="3990">
                  <c:v>1.4300000000000001E-4</c:v>
                </c:pt>
                <c:pt idx="3991">
                  <c:v>1.4300000000000001E-4</c:v>
                </c:pt>
                <c:pt idx="3992">
                  <c:v>1.4300000000000001E-4</c:v>
                </c:pt>
                <c:pt idx="3993">
                  <c:v>1.4300000000000001E-4</c:v>
                </c:pt>
                <c:pt idx="3994">
                  <c:v>1.4300000000000001E-4</c:v>
                </c:pt>
                <c:pt idx="3995">
                  <c:v>1.4300000000000001E-4</c:v>
                </c:pt>
                <c:pt idx="3996">
                  <c:v>1.4300000000000001E-4</c:v>
                </c:pt>
                <c:pt idx="3997">
                  <c:v>1.4300000000000001E-4</c:v>
                </c:pt>
                <c:pt idx="3998">
                  <c:v>1.4300000000000001E-4</c:v>
                </c:pt>
                <c:pt idx="3999">
                  <c:v>1.4300000000000001E-4</c:v>
                </c:pt>
                <c:pt idx="4000">
                  <c:v>1.44E-4</c:v>
                </c:pt>
                <c:pt idx="4001">
                  <c:v>1.44E-4</c:v>
                </c:pt>
                <c:pt idx="4002">
                  <c:v>1.44E-4</c:v>
                </c:pt>
                <c:pt idx="4003">
                  <c:v>1.44E-4</c:v>
                </c:pt>
                <c:pt idx="4004">
                  <c:v>1.44E-4</c:v>
                </c:pt>
                <c:pt idx="4005">
                  <c:v>1.44E-4</c:v>
                </c:pt>
                <c:pt idx="4006">
                  <c:v>1.44E-4</c:v>
                </c:pt>
                <c:pt idx="4007">
                  <c:v>1.44E-4</c:v>
                </c:pt>
                <c:pt idx="4008">
                  <c:v>1.44E-4</c:v>
                </c:pt>
                <c:pt idx="4009">
                  <c:v>1.44E-4</c:v>
                </c:pt>
                <c:pt idx="4010">
                  <c:v>1.44E-4</c:v>
                </c:pt>
                <c:pt idx="4011">
                  <c:v>1.44E-4</c:v>
                </c:pt>
                <c:pt idx="4012">
                  <c:v>1.44E-4</c:v>
                </c:pt>
                <c:pt idx="4013">
                  <c:v>1.44E-4</c:v>
                </c:pt>
                <c:pt idx="4014">
                  <c:v>1.44E-4</c:v>
                </c:pt>
                <c:pt idx="4015">
                  <c:v>1.44E-4</c:v>
                </c:pt>
                <c:pt idx="4016">
                  <c:v>1.44E-4</c:v>
                </c:pt>
                <c:pt idx="4017">
                  <c:v>1.44E-4</c:v>
                </c:pt>
                <c:pt idx="4018">
                  <c:v>1.44E-4</c:v>
                </c:pt>
                <c:pt idx="4019">
                  <c:v>1.44E-4</c:v>
                </c:pt>
                <c:pt idx="4020">
                  <c:v>1.44E-4</c:v>
                </c:pt>
                <c:pt idx="4021">
                  <c:v>1.44E-4</c:v>
                </c:pt>
                <c:pt idx="4022">
                  <c:v>1.44E-4</c:v>
                </c:pt>
                <c:pt idx="4023">
                  <c:v>1.44E-4</c:v>
                </c:pt>
                <c:pt idx="4024">
                  <c:v>1.44E-4</c:v>
                </c:pt>
                <c:pt idx="4025">
                  <c:v>1.45E-4</c:v>
                </c:pt>
                <c:pt idx="4026">
                  <c:v>1.45E-4</c:v>
                </c:pt>
                <c:pt idx="4027">
                  <c:v>1.45E-4</c:v>
                </c:pt>
                <c:pt idx="4028">
                  <c:v>1.45E-4</c:v>
                </c:pt>
                <c:pt idx="4029">
                  <c:v>1.45E-4</c:v>
                </c:pt>
                <c:pt idx="4030">
                  <c:v>1.45E-4</c:v>
                </c:pt>
                <c:pt idx="4031">
                  <c:v>1.45E-4</c:v>
                </c:pt>
                <c:pt idx="4032">
                  <c:v>1.45E-4</c:v>
                </c:pt>
                <c:pt idx="4033">
                  <c:v>1.45E-4</c:v>
                </c:pt>
                <c:pt idx="4034">
                  <c:v>1.45E-4</c:v>
                </c:pt>
                <c:pt idx="4035">
                  <c:v>1.45E-4</c:v>
                </c:pt>
                <c:pt idx="4036">
                  <c:v>1.45E-4</c:v>
                </c:pt>
                <c:pt idx="4037">
                  <c:v>1.45E-4</c:v>
                </c:pt>
                <c:pt idx="4038">
                  <c:v>1.45E-4</c:v>
                </c:pt>
                <c:pt idx="4039">
                  <c:v>1.45E-4</c:v>
                </c:pt>
                <c:pt idx="4040">
                  <c:v>1.45E-4</c:v>
                </c:pt>
                <c:pt idx="4041">
                  <c:v>1.45E-4</c:v>
                </c:pt>
                <c:pt idx="4042">
                  <c:v>1.45E-4</c:v>
                </c:pt>
                <c:pt idx="4043">
                  <c:v>1.45E-4</c:v>
                </c:pt>
                <c:pt idx="4044">
                  <c:v>1.45E-4</c:v>
                </c:pt>
                <c:pt idx="4045">
                  <c:v>1.45E-4</c:v>
                </c:pt>
                <c:pt idx="4046">
                  <c:v>1.45E-4</c:v>
                </c:pt>
                <c:pt idx="4047">
                  <c:v>1.45E-4</c:v>
                </c:pt>
                <c:pt idx="4048">
                  <c:v>1.45E-4</c:v>
                </c:pt>
                <c:pt idx="4049">
                  <c:v>1.45E-4</c:v>
                </c:pt>
                <c:pt idx="4050">
                  <c:v>1.46E-4</c:v>
                </c:pt>
                <c:pt idx="4051">
                  <c:v>1.46E-4</c:v>
                </c:pt>
                <c:pt idx="4052">
                  <c:v>1.46E-4</c:v>
                </c:pt>
                <c:pt idx="4053">
                  <c:v>1.46E-4</c:v>
                </c:pt>
                <c:pt idx="4054">
                  <c:v>1.46E-4</c:v>
                </c:pt>
                <c:pt idx="4055">
                  <c:v>1.46E-4</c:v>
                </c:pt>
                <c:pt idx="4056">
                  <c:v>1.46E-4</c:v>
                </c:pt>
                <c:pt idx="4057">
                  <c:v>1.46E-4</c:v>
                </c:pt>
                <c:pt idx="4058">
                  <c:v>1.46E-4</c:v>
                </c:pt>
                <c:pt idx="4059">
                  <c:v>1.46E-4</c:v>
                </c:pt>
                <c:pt idx="4060">
                  <c:v>1.46E-4</c:v>
                </c:pt>
                <c:pt idx="4061">
                  <c:v>1.46E-4</c:v>
                </c:pt>
                <c:pt idx="4062">
                  <c:v>1.46E-4</c:v>
                </c:pt>
                <c:pt idx="4063">
                  <c:v>1.46E-4</c:v>
                </c:pt>
                <c:pt idx="4064">
                  <c:v>1.46E-4</c:v>
                </c:pt>
                <c:pt idx="4065">
                  <c:v>1.46E-4</c:v>
                </c:pt>
                <c:pt idx="4066">
                  <c:v>1.46E-4</c:v>
                </c:pt>
                <c:pt idx="4067">
                  <c:v>1.46E-4</c:v>
                </c:pt>
                <c:pt idx="4068">
                  <c:v>1.46E-4</c:v>
                </c:pt>
                <c:pt idx="4069">
                  <c:v>1.46E-4</c:v>
                </c:pt>
                <c:pt idx="4070">
                  <c:v>1.46E-4</c:v>
                </c:pt>
                <c:pt idx="4071">
                  <c:v>1.46E-4</c:v>
                </c:pt>
                <c:pt idx="4072">
                  <c:v>1.46E-4</c:v>
                </c:pt>
                <c:pt idx="4073">
                  <c:v>1.46E-4</c:v>
                </c:pt>
                <c:pt idx="4074">
                  <c:v>1.46E-4</c:v>
                </c:pt>
                <c:pt idx="4075">
                  <c:v>1.47E-4</c:v>
                </c:pt>
                <c:pt idx="4076">
                  <c:v>1.47E-4</c:v>
                </c:pt>
                <c:pt idx="4077">
                  <c:v>1.47E-4</c:v>
                </c:pt>
                <c:pt idx="4078">
                  <c:v>1.47E-4</c:v>
                </c:pt>
                <c:pt idx="4079">
                  <c:v>1.47E-4</c:v>
                </c:pt>
                <c:pt idx="4080">
                  <c:v>1.47E-4</c:v>
                </c:pt>
                <c:pt idx="4081">
                  <c:v>1.47E-4</c:v>
                </c:pt>
                <c:pt idx="4082">
                  <c:v>1.47E-4</c:v>
                </c:pt>
                <c:pt idx="4083">
                  <c:v>1.47E-4</c:v>
                </c:pt>
                <c:pt idx="4084">
                  <c:v>1.47E-4</c:v>
                </c:pt>
                <c:pt idx="4085">
                  <c:v>1.47E-4</c:v>
                </c:pt>
                <c:pt idx="4086">
                  <c:v>1.47E-4</c:v>
                </c:pt>
                <c:pt idx="4087">
                  <c:v>1.47E-4</c:v>
                </c:pt>
                <c:pt idx="4088">
                  <c:v>1.47E-4</c:v>
                </c:pt>
                <c:pt idx="4089">
                  <c:v>1.47E-4</c:v>
                </c:pt>
                <c:pt idx="4090">
                  <c:v>1.47E-4</c:v>
                </c:pt>
                <c:pt idx="4091">
                  <c:v>1.47E-4</c:v>
                </c:pt>
                <c:pt idx="4092">
                  <c:v>1.47E-4</c:v>
                </c:pt>
                <c:pt idx="4093">
                  <c:v>1.47E-4</c:v>
                </c:pt>
                <c:pt idx="4094">
                  <c:v>1.47E-4</c:v>
                </c:pt>
                <c:pt idx="4095">
                  <c:v>1.47E-4</c:v>
                </c:pt>
                <c:pt idx="4096">
                  <c:v>1.47E-4</c:v>
                </c:pt>
                <c:pt idx="4097">
                  <c:v>1.47E-4</c:v>
                </c:pt>
                <c:pt idx="4098">
                  <c:v>1.47E-4</c:v>
                </c:pt>
                <c:pt idx="4099">
                  <c:v>1.47E-4</c:v>
                </c:pt>
                <c:pt idx="4100">
                  <c:v>1.4799999999999999E-4</c:v>
                </c:pt>
                <c:pt idx="4101">
                  <c:v>1.4799999999999999E-4</c:v>
                </c:pt>
                <c:pt idx="4102">
                  <c:v>1.4799999999999999E-4</c:v>
                </c:pt>
                <c:pt idx="4103">
                  <c:v>1.4799999999999999E-4</c:v>
                </c:pt>
                <c:pt idx="4104">
                  <c:v>1.4799999999999999E-4</c:v>
                </c:pt>
                <c:pt idx="4105">
                  <c:v>1.4799999999999999E-4</c:v>
                </c:pt>
                <c:pt idx="4106">
                  <c:v>1.4799999999999999E-4</c:v>
                </c:pt>
                <c:pt idx="4107">
                  <c:v>1.4799999999999999E-4</c:v>
                </c:pt>
                <c:pt idx="4108">
                  <c:v>1.4799999999999999E-4</c:v>
                </c:pt>
                <c:pt idx="4109">
                  <c:v>1.4799999999999999E-4</c:v>
                </c:pt>
                <c:pt idx="4110">
                  <c:v>1.4799999999999999E-4</c:v>
                </c:pt>
                <c:pt idx="4111">
                  <c:v>1.4799999999999999E-4</c:v>
                </c:pt>
                <c:pt idx="4112">
                  <c:v>1.4799999999999999E-4</c:v>
                </c:pt>
                <c:pt idx="4113">
                  <c:v>1.4799999999999999E-4</c:v>
                </c:pt>
                <c:pt idx="4114">
                  <c:v>1.4799999999999999E-4</c:v>
                </c:pt>
                <c:pt idx="4115">
                  <c:v>1.4799999999999999E-4</c:v>
                </c:pt>
                <c:pt idx="4116">
                  <c:v>1.4799999999999999E-4</c:v>
                </c:pt>
                <c:pt idx="4117">
                  <c:v>1.4799999999999999E-4</c:v>
                </c:pt>
                <c:pt idx="4118">
                  <c:v>1.4799999999999999E-4</c:v>
                </c:pt>
                <c:pt idx="4119">
                  <c:v>1.4799999999999999E-4</c:v>
                </c:pt>
                <c:pt idx="4120">
                  <c:v>1.4799999999999999E-4</c:v>
                </c:pt>
                <c:pt idx="4121">
                  <c:v>1.4799999999999999E-4</c:v>
                </c:pt>
                <c:pt idx="4122">
                  <c:v>1.4799999999999999E-4</c:v>
                </c:pt>
                <c:pt idx="4123">
                  <c:v>1.4799999999999999E-4</c:v>
                </c:pt>
                <c:pt idx="4124">
                  <c:v>1.4799999999999999E-4</c:v>
                </c:pt>
                <c:pt idx="4125">
                  <c:v>1.4899999999999999E-4</c:v>
                </c:pt>
                <c:pt idx="4126">
                  <c:v>1.4899999999999999E-4</c:v>
                </c:pt>
                <c:pt idx="4127">
                  <c:v>1.4899999999999999E-4</c:v>
                </c:pt>
                <c:pt idx="4128">
                  <c:v>1.4899999999999999E-4</c:v>
                </c:pt>
                <c:pt idx="4129">
                  <c:v>1.4899999999999999E-4</c:v>
                </c:pt>
                <c:pt idx="4130">
                  <c:v>1.4899999999999999E-4</c:v>
                </c:pt>
                <c:pt idx="4131">
                  <c:v>1.4899999999999999E-4</c:v>
                </c:pt>
                <c:pt idx="4132">
                  <c:v>1.4899999999999999E-4</c:v>
                </c:pt>
                <c:pt idx="4133">
                  <c:v>1.4899999999999999E-4</c:v>
                </c:pt>
                <c:pt idx="4134">
                  <c:v>1.4899999999999999E-4</c:v>
                </c:pt>
                <c:pt idx="4135">
                  <c:v>1.4899999999999999E-4</c:v>
                </c:pt>
                <c:pt idx="4136">
                  <c:v>1.4899999999999999E-4</c:v>
                </c:pt>
                <c:pt idx="4137">
                  <c:v>1.4899999999999999E-4</c:v>
                </c:pt>
                <c:pt idx="4138">
                  <c:v>1.4899999999999999E-4</c:v>
                </c:pt>
                <c:pt idx="4139">
                  <c:v>1.4899999999999999E-4</c:v>
                </c:pt>
                <c:pt idx="4140">
                  <c:v>1.4899999999999999E-4</c:v>
                </c:pt>
                <c:pt idx="4141">
                  <c:v>1.4899999999999999E-4</c:v>
                </c:pt>
                <c:pt idx="4142">
                  <c:v>1.4899999999999999E-4</c:v>
                </c:pt>
                <c:pt idx="4143">
                  <c:v>1.4899999999999999E-4</c:v>
                </c:pt>
                <c:pt idx="4144">
                  <c:v>1.4899999999999999E-4</c:v>
                </c:pt>
                <c:pt idx="4145">
                  <c:v>1.4899999999999999E-4</c:v>
                </c:pt>
                <c:pt idx="4146">
                  <c:v>1.4899999999999999E-4</c:v>
                </c:pt>
                <c:pt idx="4147">
                  <c:v>1.4899999999999999E-4</c:v>
                </c:pt>
                <c:pt idx="4148">
                  <c:v>1.4899999999999999E-4</c:v>
                </c:pt>
                <c:pt idx="4149">
                  <c:v>1.4899999999999999E-4</c:v>
                </c:pt>
                <c:pt idx="4150">
                  <c:v>1.4999999999999999E-4</c:v>
                </c:pt>
                <c:pt idx="4151">
                  <c:v>1.4999999999999999E-4</c:v>
                </c:pt>
                <c:pt idx="4152">
                  <c:v>1.4999999999999999E-4</c:v>
                </c:pt>
                <c:pt idx="4153">
                  <c:v>1.4999999999999999E-4</c:v>
                </c:pt>
                <c:pt idx="4154">
                  <c:v>1.4999999999999999E-4</c:v>
                </c:pt>
                <c:pt idx="4155">
                  <c:v>1.4999999999999999E-4</c:v>
                </c:pt>
                <c:pt idx="4156">
                  <c:v>1.4999999999999999E-4</c:v>
                </c:pt>
                <c:pt idx="4157">
                  <c:v>1.4999999999999999E-4</c:v>
                </c:pt>
                <c:pt idx="4158">
                  <c:v>1.4999999999999999E-4</c:v>
                </c:pt>
                <c:pt idx="4159">
                  <c:v>1.4999999999999999E-4</c:v>
                </c:pt>
                <c:pt idx="4160">
                  <c:v>1.4999999999999999E-4</c:v>
                </c:pt>
                <c:pt idx="4161">
                  <c:v>1.4999999999999999E-4</c:v>
                </c:pt>
                <c:pt idx="4162">
                  <c:v>1.4999999999999999E-4</c:v>
                </c:pt>
                <c:pt idx="4163">
                  <c:v>1.4999999999999999E-4</c:v>
                </c:pt>
                <c:pt idx="4164">
                  <c:v>1.4999999999999999E-4</c:v>
                </c:pt>
                <c:pt idx="4165">
                  <c:v>1.4999999999999999E-4</c:v>
                </c:pt>
                <c:pt idx="4166">
                  <c:v>1.4999999999999999E-4</c:v>
                </c:pt>
                <c:pt idx="4167">
                  <c:v>1.4999999999999999E-4</c:v>
                </c:pt>
                <c:pt idx="4168">
                  <c:v>1.4999999999999999E-4</c:v>
                </c:pt>
                <c:pt idx="4169">
                  <c:v>1.4999999999999999E-4</c:v>
                </c:pt>
                <c:pt idx="4170">
                  <c:v>1.4999999999999999E-4</c:v>
                </c:pt>
                <c:pt idx="4171">
                  <c:v>1.4999999999999999E-4</c:v>
                </c:pt>
                <c:pt idx="4172">
                  <c:v>1.4999999999999999E-4</c:v>
                </c:pt>
                <c:pt idx="4173">
                  <c:v>1.4999999999999999E-4</c:v>
                </c:pt>
                <c:pt idx="4174">
                  <c:v>1.4999999999999999E-4</c:v>
                </c:pt>
                <c:pt idx="4175">
                  <c:v>1.5100000000000001E-4</c:v>
                </c:pt>
                <c:pt idx="4176">
                  <c:v>1.5100000000000001E-4</c:v>
                </c:pt>
                <c:pt idx="4177">
                  <c:v>1.5100000000000001E-4</c:v>
                </c:pt>
                <c:pt idx="4178">
                  <c:v>1.5100000000000001E-4</c:v>
                </c:pt>
                <c:pt idx="4179">
                  <c:v>1.5100000000000001E-4</c:v>
                </c:pt>
                <c:pt idx="4180">
                  <c:v>1.5100000000000001E-4</c:v>
                </c:pt>
                <c:pt idx="4181">
                  <c:v>1.5100000000000001E-4</c:v>
                </c:pt>
                <c:pt idx="4182">
                  <c:v>1.5100000000000001E-4</c:v>
                </c:pt>
                <c:pt idx="4183">
                  <c:v>1.5100000000000001E-4</c:v>
                </c:pt>
                <c:pt idx="4184">
                  <c:v>1.5100000000000001E-4</c:v>
                </c:pt>
                <c:pt idx="4185">
                  <c:v>1.5100000000000001E-4</c:v>
                </c:pt>
                <c:pt idx="4186">
                  <c:v>1.5100000000000001E-4</c:v>
                </c:pt>
                <c:pt idx="4187">
                  <c:v>1.5100000000000001E-4</c:v>
                </c:pt>
                <c:pt idx="4188">
                  <c:v>1.5100000000000001E-4</c:v>
                </c:pt>
                <c:pt idx="4189">
                  <c:v>1.5100000000000001E-4</c:v>
                </c:pt>
                <c:pt idx="4190">
                  <c:v>1.5100000000000001E-4</c:v>
                </c:pt>
                <c:pt idx="4191">
                  <c:v>1.5100000000000001E-4</c:v>
                </c:pt>
                <c:pt idx="4192">
                  <c:v>1.5100000000000001E-4</c:v>
                </c:pt>
                <c:pt idx="4193">
                  <c:v>1.5100000000000001E-4</c:v>
                </c:pt>
                <c:pt idx="4194">
                  <c:v>1.5100000000000001E-4</c:v>
                </c:pt>
                <c:pt idx="4195">
                  <c:v>1.5100000000000001E-4</c:v>
                </c:pt>
                <c:pt idx="4196">
                  <c:v>1.5100000000000001E-4</c:v>
                </c:pt>
                <c:pt idx="4197">
                  <c:v>1.5100000000000001E-4</c:v>
                </c:pt>
                <c:pt idx="4198">
                  <c:v>1.5100000000000001E-4</c:v>
                </c:pt>
                <c:pt idx="4199">
                  <c:v>1.5100000000000001E-4</c:v>
                </c:pt>
                <c:pt idx="4200">
                  <c:v>1.5200000000000001E-4</c:v>
                </c:pt>
                <c:pt idx="4201">
                  <c:v>1.5200000000000001E-4</c:v>
                </c:pt>
                <c:pt idx="4202">
                  <c:v>1.5200000000000001E-4</c:v>
                </c:pt>
                <c:pt idx="4203">
                  <c:v>1.5200000000000001E-4</c:v>
                </c:pt>
                <c:pt idx="4204">
                  <c:v>1.5200000000000001E-4</c:v>
                </c:pt>
                <c:pt idx="4205">
                  <c:v>1.5200000000000001E-4</c:v>
                </c:pt>
                <c:pt idx="4206">
                  <c:v>1.5200000000000001E-4</c:v>
                </c:pt>
                <c:pt idx="4207">
                  <c:v>1.5200000000000001E-4</c:v>
                </c:pt>
                <c:pt idx="4208">
                  <c:v>1.5200000000000001E-4</c:v>
                </c:pt>
                <c:pt idx="4209">
                  <c:v>1.5200000000000001E-4</c:v>
                </c:pt>
                <c:pt idx="4210">
                  <c:v>1.5200000000000001E-4</c:v>
                </c:pt>
                <c:pt idx="4211">
                  <c:v>1.5200000000000001E-4</c:v>
                </c:pt>
                <c:pt idx="4212">
                  <c:v>1.5200000000000001E-4</c:v>
                </c:pt>
                <c:pt idx="4213">
                  <c:v>1.5200000000000001E-4</c:v>
                </c:pt>
                <c:pt idx="4214">
                  <c:v>1.5200000000000001E-4</c:v>
                </c:pt>
                <c:pt idx="4215">
                  <c:v>1.5200000000000001E-4</c:v>
                </c:pt>
                <c:pt idx="4216">
                  <c:v>1.5200000000000001E-4</c:v>
                </c:pt>
                <c:pt idx="4217">
                  <c:v>1.5200000000000001E-4</c:v>
                </c:pt>
                <c:pt idx="4218">
                  <c:v>1.5200000000000001E-4</c:v>
                </c:pt>
                <c:pt idx="4219">
                  <c:v>1.5200000000000001E-4</c:v>
                </c:pt>
                <c:pt idx="4220">
                  <c:v>1.5200000000000001E-4</c:v>
                </c:pt>
                <c:pt idx="4221">
                  <c:v>1.5200000000000001E-4</c:v>
                </c:pt>
                <c:pt idx="4222">
                  <c:v>1.5200000000000001E-4</c:v>
                </c:pt>
                <c:pt idx="4223">
                  <c:v>1.5200000000000001E-4</c:v>
                </c:pt>
                <c:pt idx="4224">
                  <c:v>1.5200000000000001E-4</c:v>
                </c:pt>
                <c:pt idx="4225">
                  <c:v>1.5300000000000001E-4</c:v>
                </c:pt>
                <c:pt idx="4226">
                  <c:v>1.5300000000000001E-4</c:v>
                </c:pt>
                <c:pt idx="4227">
                  <c:v>1.5300000000000001E-4</c:v>
                </c:pt>
                <c:pt idx="4228">
                  <c:v>1.5300000000000001E-4</c:v>
                </c:pt>
                <c:pt idx="4229">
                  <c:v>1.5300000000000001E-4</c:v>
                </c:pt>
                <c:pt idx="4230">
                  <c:v>1.5300000000000001E-4</c:v>
                </c:pt>
                <c:pt idx="4231">
                  <c:v>1.5300000000000001E-4</c:v>
                </c:pt>
                <c:pt idx="4232">
                  <c:v>1.5300000000000001E-4</c:v>
                </c:pt>
                <c:pt idx="4233">
                  <c:v>1.5300000000000001E-4</c:v>
                </c:pt>
                <c:pt idx="4234">
                  <c:v>1.5300000000000001E-4</c:v>
                </c:pt>
                <c:pt idx="4235">
                  <c:v>1.5300000000000001E-4</c:v>
                </c:pt>
                <c:pt idx="4236">
                  <c:v>1.5300000000000001E-4</c:v>
                </c:pt>
                <c:pt idx="4237">
                  <c:v>1.5300000000000001E-4</c:v>
                </c:pt>
                <c:pt idx="4238">
                  <c:v>1.5300000000000001E-4</c:v>
                </c:pt>
                <c:pt idx="4239">
                  <c:v>1.5300000000000001E-4</c:v>
                </c:pt>
                <c:pt idx="4240">
                  <c:v>1.5300000000000001E-4</c:v>
                </c:pt>
                <c:pt idx="4241">
                  <c:v>1.5300000000000001E-4</c:v>
                </c:pt>
                <c:pt idx="4242">
                  <c:v>1.5300000000000001E-4</c:v>
                </c:pt>
                <c:pt idx="4243">
                  <c:v>1.5300000000000001E-4</c:v>
                </c:pt>
                <c:pt idx="4244">
                  <c:v>1.5300000000000001E-4</c:v>
                </c:pt>
                <c:pt idx="4245">
                  <c:v>1.5300000000000001E-4</c:v>
                </c:pt>
                <c:pt idx="4246">
                  <c:v>1.5300000000000001E-4</c:v>
                </c:pt>
                <c:pt idx="4247">
                  <c:v>1.5300000000000001E-4</c:v>
                </c:pt>
                <c:pt idx="4248">
                  <c:v>1.5300000000000001E-4</c:v>
                </c:pt>
                <c:pt idx="4249">
                  <c:v>1.5300000000000001E-4</c:v>
                </c:pt>
                <c:pt idx="4250">
                  <c:v>1.54E-4</c:v>
                </c:pt>
                <c:pt idx="4251">
                  <c:v>1.54E-4</c:v>
                </c:pt>
                <c:pt idx="4252">
                  <c:v>1.54E-4</c:v>
                </c:pt>
                <c:pt idx="4253">
                  <c:v>1.54E-4</c:v>
                </c:pt>
                <c:pt idx="4254">
                  <c:v>1.54E-4</c:v>
                </c:pt>
                <c:pt idx="4255">
                  <c:v>1.54E-4</c:v>
                </c:pt>
                <c:pt idx="4256">
                  <c:v>1.54E-4</c:v>
                </c:pt>
                <c:pt idx="4257">
                  <c:v>1.54E-4</c:v>
                </c:pt>
                <c:pt idx="4258">
                  <c:v>1.54E-4</c:v>
                </c:pt>
                <c:pt idx="4259">
                  <c:v>1.54E-4</c:v>
                </c:pt>
                <c:pt idx="4260">
                  <c:v>1.54E-4</c:v>
                </c:pt>
                <c:pt idx="4261">
                  <c:v>1.54E-4</c:v>
                </c:pt>
                <c:pt idx="4262">
                  <c:v>1.54E-4</c:v>
                </c:pt>
                <c:pt idx="4263">
                  <c:v>1.54E-4</c:v>
                </c:pt>
                <c:pt idx="4264">
                  <c:v>1.54E-4</c:v>
                </c:pt>
                <c:pt idx="4265">
                  <c:v>1.54E-4</c:v>
                </c:pt>
                <c:pt idx="4266">
                  <c:v>1.54E-4</c:v>
                </c:pt>
                <c:pt idx="4267">
                  <c:v>1.54E-4</c:v>
                </c:pt>
                <c:pt idx="4268">
                  <c:v>1.54E-4</c:v>
                </c:pt>
                <c:pt idx="4269">
                  <c:v>1.54E-4</c:v>
                </c:pt>
                <c:pt idx="4270">
                  <c:v>1.54E-4</c:v>
                </c:pt>
                <c:pt idx="4271">
                  <c:v>1.54E-4</c:v>
                </c:pt>
                <c:pt idx="4272">
                  <c:v>1.54E-4</c:v>
                </c:pt>
                <c:pt idx="4273">
                  <c:v>1.54E-4</c:v>
                </c:pt>
                <c:pt idx="4274">
                  <c:v>1.54E-4</c:v>
                </c:pt>
                <c:pt idx="4275">
                  <c:v>1.55E-4</c:v>
                </c:pt>
                <c:pt idx="4276">
                  <c:v>1.55E-4</c:v>
                </c:pt>
                <c:pt idx="4277">
                  <c:v>1.55E-4</c:v>
                </c:pt>
                <c:pt idx="4278">
                  <c:v>1.55E-4</c:v>
                </c:pt>
                <c:pt idx="4279">
                  <c:v>1.55E-4</c:v>
                </c:pt>
                <c:pt idx="4280">
                  <c:v>1.55E-4</c:v>
                </c:pt>
                <c:pt idx="4281">
                  <c:v>1.55E-4</c:v>
                </c:pt>
                <c:pt idx="4282">
                  <c:v>1.55E-4</c:v>
                </c:pt>
                <c:pt idx="4283">
                  <c:v>1.55E-4</c:v>
                </c:pt>
                <c:pt idx="4284">
                  <c:v>1.55E-4</c:v>
                </c:pt>
                <c:pt idx="4285">
                  <c:v>1.55E-4</c:v>
                </c:pt>
                <c:pt idx="4286">
                  <c:v>1.55E-4</c:v>
                </c:pt>
                <c:pt idx="4287">
                  <c:v>1.55E-4</c:v>
                </c:pt>
                <c:pt idx="4288">
                  <c:v>1.55E-4</c:v>
                </c:pt>
                <c:pt idx="4289">
                  <c:v>1.55E-4</c:v>
                </c:pt>
                <c:pt idx="4290">
                  <c:v>1.55E-4</c:v>
                </c:pt>
                <c:pt idx="4291">
                  <c:v>1.55E-4</c:v>
                </c:pt>
                <c:pt idx="4292">
                  <c:v>1.55E-4</c:v>
                </c:pt>
                <c:pt idx="4293">
                  <c:v>1.55E-4</c:v>
                </c:pt>
                <c:pt idx="4294">
                  <c:v>1.55E-4</c:v>
                </c:pt>
                <c:pt idx="4295">
                  <c:v>1.55E-4</c:v>
                </c:pt>
                <c:pt idx="4296">
                  <c:v>1.55E-4</c:v>
                </c:pt>
                <c:pt idx="4297">
                  <c:v>1.55E-4</c:v>
                </c:pt>
                <c:pt idx="4298">
                  <c:v>1.55E-4</c:v>
                </c:pt>
                <c:pt idx="4299">
                  <c:v>1.55E-4</c:v>
                </c:pt>
                <c:pt idx="4300">
                  <c:v>1.56E-4</c:v>
                </c:pt>
                <c:pt idx="4301">
                  <c:v>1.56E-4</c:v>
                </c:pt>
                <c:pt idx="4302">
                  <c:v>1.56E-4</c:v>
                </c:pt>
                <c:pt idx="4303">
                  <c:v>1.56E-4</c:v>
                </c:pt>
                <c:pt idx="4304">
                  <c:v>1.56E-4</c:v>
                </c:pt>
                <c:pt idx="4305">
                  <c:v>1.56E-4</c:v>
                </c:pt>
                <c:pt idx="4306">
                  <c:v>1.56E-4</c:v>
                </c:pt>
                <c:pt idx="4307">
                  <c:v>1.56E-4</c:v>
                </c:pt>
                <c:pt idx="4308">
                  <c:v>1.56E-4</c:v>
                </c:pt>
                <c:pt idx="4309">
                  <c:v>1.56E-4</c:v>
                </c:pt>
                <c:pt idx="4310">
                  <c:v>1.56E-4</c:v>
                </c:pt>
                <c:pt idx="4311">
                  <c:v>1.56E-4</c:v>
                </c:pt>
                <c:pt idx="4312">
                  <c:v>1.56E-4</c:v>
                </c:pt>
                <c:pt idx="4313">
                  <c:v>1.56E-4</c:v>
                </c:pt>
                <c:pt idx="4314">
                  <c:v>1.56E-4</c:v>
                </c:pt>
                <c:pt idx="4315">
                  <c:v>1.56E-4</c:v>
                </c:pt>
                <c:pt idx="4316">
                  <c:v>1.56E-4</c:v>
                </c:pt>
                <c:pt idx="4317">
                  <c:v>1.56E-4</c:v>
                </c:pt>
                <c:pt idx="4318">
                  <c:v>1.56E-4</c:v>
                </c:pt>
                <c:pt idx="4319">
                  <c:v>1.56E-4</c:v>
                </c:pt>
                <c:pt idx="4320">
                  <c:v>1.56E-4</c:v>
                </c:pt>
                <c:pt idx="4321">
                  <c:v>1.56E-4</c:v>
                </c:pt>
                <c:pt idx="4322">
                  <c:v>1.56E-4</c:v>
                </c:pt>
                <c:pt idx="4323">
                  <c:v>1.56E-4</c:v>
                </c:pt>
                <c:pt idx="4324">
                  <c:v>1.56E-4</c:v>
                </c:pt>
                <c:pt idx="4325">
                  <c:v>1.5699999999999999E-4</c:v>
                </c:pt>
                <c:pt idx="4326">
                  <c:v>1.5699999999999999E-4</c:v>
                </c:pt>
                <c:pt idx="4327">
                  <c:v>1.5699999999999999E-4</c:v>
                </c:pt>
                <c:pt idx="4328">
                  <c:v>1.5699999999999999E-4</c:v>
                </c:pt>
                <c:pt idx="4329">
                  <c:v>1.5699999999999999E-4</c:v>
                </c:pt>
                <c:pt idx="4330">
                  <c:v>1.5699999999999999E-4</c:v>
                </c:pt>
                <c:pt idx="4331">
                  <c:v>1.5699999999999999E-4</c:v>
                </c:pt>
                <c:pt idx="4332">
                  <c:v>1.5699999999999999E-4</c:v>
                </c:pt>
                <c:pt idx="4333">
                  <c:v>1.5699999999999999E-4</c:v>
                </c:pt>
                <c:pt idx="4334">
                  <c:v>1.5699999999999999E-4</c:v>
                </c:pt>
                <c:pt idx="4335">
                  <c:v>1.5699999999999999E-4</c:v>
                </c:pt>
                <c:pt idx="4336">
                  <c:v>1.5699999999999999E-4</c:v>
                </c:pt>
                <c:pt idx="4337">
                  <c:v>1.5699999999999999E-4</c:v>
                </c:pt>
                <c:pt idx="4338">
                  <c:v>1.5699999999999999E-4</c:v>
                </c:pt>
                <c:pt idx="4339">
                  <c:v>1.5699999999999999E-4</c:v>
                </c:pt>
                <c:pt idx="4340">
                  <c:v>1.5699999999999999E-4</c:v>
                </c:pt>
                <c:pt idx="4341">
                  <c:v>1.5699999999999999E-4</c:v>
                </c:pt>
                <c:pt idx="4342">
                  <c:v>1.5699999999999999E-4</c:v>
                </c:pt>
                <c:pt idx="4343">
                  <c:v>1.5699999999999999E-4</c:v>
                </c:pt>
                <c:pt idx="4344">
                  <c:v>1.5699999999999999E-4</c:v>
                </c:pt>
                <c:pt idx="4345">
                  <c:v>1.5699999999999999E-4</c:v>
                </c:pt>
                <c:pt idx="4346">
                  <c:v>1.5699999999999999E-4</c:v>
                </c:pt>
                <c:pt idx="4347">
                  <c:v>1.5699999999999999E-4</c:v>
                </c:pt>
                <c:pt idx="4348">
                  <c:v>1.5699999999999999E-4</c:v>
                </c:pt>
                <c:pt idx="4349">
                  <c:v>1.5699999999999999E-4</c:v>
                </c:pt>
                <c:pt idx="4350">
                  <c:v>1.5799999999999999E-4</c:v>
                </c:pt>
                <c:pt idx="4351">
                  <c:v>1.5799999999999999E-4</c:v>
                </c:pt>
                <c:pt idx="4352">
                  <c:v>1.5799999999999999E-4</c:v>
                </c:pt>
                <c:pt idx="4353">
                  <c:v>1.5799999999999999E-4</c:v>
                </c:pt>
                <c:pt idx="4354">
                  <c:v>1.5799999999999999E-4</c:v>
                </c:pt>
                <c:pt idx="4355">
                  <c:v>1.5799999999999999E-4</c:v>
                </c:pt>
                <c:pt idx="4356">
                  <c:v>1.5799999999999999E-4</c:v>
                </c:pt>
                <c:pt idx="4357">
                  <c:v>1.5799999999999999E-4</c:v>
                </c:pt>
                <c:pt idx="4358">
                  <c:v>1.5799999999999999E-4</c:v>
                </c:pt>
                <c:pt idx="4359">
                  <c:v>1.5799999999999999E-4</c:v>
                </c:pt>
                <c:pt idx="4360">
                  <c:v>1.5799999999999999E-4</c:v>
                </c:pt>
                <c:pt idx="4361">
                  <c:v>1.5799999999999999E-4</c:v>
                </c:pt>
                <c:pt idx="4362">
                  <c:v>1.5799999999999999E-4</c:v>
                </c:pt>
                <c:pt idx="4363">
                  <c:v>1.5799999999999999E-4</c:v>
                </c:pt>
                <c:pt idx="4364">
                  <c:v>1.5799999999999999E-4</c:v>
                </c:pt>
                <c:pt idx="4365">
                  <c:v>1.5799999999999999E-4</c:v>
                </c:pt>
                <c:pt idx="4366">
                  <c:v>1.5799999999999999E-4</c:v>
                </c:pt>
                <c:pt idx="4367">
                  <c:v>1.5799999999999999E-4</c:v>
                </c:pt>
                <c:pt idx="4368">
                  <c:v>1.5799999999999999E-4</c:v>
                </c:pt>
                <c:pt idx="4369">
                  <c:v>1.5799999999999999E-4</c:v>
                </c:pt>
                <c:pt idx="4370">
                  <c:v>1.5799999999999999E-4</c:v>
                </c:pt>
                <c:pt idx="4371">
                  <c:v>1.5799999999999999E-4</c:v>
                </c:pt>
                <c:pt idx="4372">
                  <c:v>1.5799999999999999E-4</c:v>
                </c:pt>
                <c:pt idx="4373">
                  <c:v>1.5799999999999999E-4</c:v>
                </c:pt>
                <c:pt idx="4374">
                  <c:v>1.5799999999999999E-4</c:v>
                </c:pt>
                <c:pt idx="4375">
                  <c:v>1.5899999999999999E-4</c:v>
                </c:pt>
                <c:pt idx="4376">
                  <c:v>1.5899999999999999E-4</c:v>
                </c:pt>
                <c:pt idx="4377">
                  <c:v>1.5899999999999999E-4</c:v>
                </c:pt>
                <c:pt idx="4378">
                  <c:v>1.5899999999999999E-4</c:v>
                </c:pt>
                <c:pt idx="4379">
                  <c:v>1.5899999999999999E-4</c:v>
                </c:pt>
                <c:pt idx="4380">
                  <c:v>1.5899999999999999E-4</c:v>
                </c:pt>
                <c:pt idx="4381">
                  <c:v>1.5899999999999999E-4</c:v>
                </c:pt>
                <c:pt idx="4382">
                  <c:v>1.5899999999999999E-4</c:v>
                </c:pt>
                <c:pt idx="4383">
                  <c:v>1.5899999999999999E-4</c:v>
                </c:pt>
                <c:pt idx="4384">
                  <c:v>1.5899999999999999E-4</c:v>
                </c:pt>
                <c:pt idx="4385">
                  <c:v>1.5899999999999999E-4</c:v>
                </c:pt>
                <c:pt idx="4386">
                  <c:v>1.5899999999999999E-4</c:v>
                </c:pt>
                <c:pt idx="4387">
                  <c:v>1.5899999999999999E-4</c:v>
                </c:pt>
                <c:pt idx="4388">
                  <c:v>1.5899999999999999E-4</c:v>
                </c:pt>
                <c:pt idx="4389">
                  <c:v>1.5899999999999999E-4</c:v>
                </c:pt>
                <c:pt idx="4390">
                  <c:v>1.5899999999999999E-4</c:v>
                </c:pt>
                <c:pt idx="4391">
                  <c:v>1.5899999999999999E-4</c:v>
                </c:pt>
                <c:pt idx="4392">
                  <c:v>1.5899999999999999E-4</c:v>
                </c:pt>
                <c:pt idx="4393">
                  <c:v>1.5899999999999999E-4</c:v>
                </c:pt>
                <c:pt idx="4394">
                  <c:v>1.5899999999999999E-4</c:v>
                </c:pt>
                <c:pt idx="4395">
                  <c:v>1.5899999999999999E-4</c:v>
                </c:pt>
                <c:pt idx="4396">
                  <c:v>1.5899999999999999E-4</c:v>
                </c:pt>
                <c:pt idx="4397">
                  <c:v>1.5899999999999999E-4</c:v>
                </c:pt>
                <c:pt idx="4398">
                  <c:v>1.5899999999999999E-4</c:v>
                </c:pt>
                <c:pt idx="4399">
                  <c:v>1.5899999999999999E-4</c:v>
                </c:pt>
                <c:pt idx="4400">
                  <c:v>1.6000000000000001E-4</c:v>
                </c:pt>
                <c:pt idx="4401">
                  <c:v>1.6000000000000001E-4</c:v>
                </c:pt>
                <c:pt idx="4402">
                  <c:v>1.6000000000000001E-4</c:v>
                </c:pt>
                <c:pt idx="4403">
                  <c:v>1.6000000000000001E-4</c:v>
                </c:pt>
                <c:pt idx="4404">
                  <c:v>1.6000000000000001E-4</c:v>
                </c:pt>
                <c:pt idx="4405">
                  <c:v>1.6000000000000001E-4</c:v>
                </c:pt>
                <c:pt idx="4406">
                  <c:v>1.6000000000000001E-4</c:v>
                </c:pt>
                <c:pt idx="4407">
                  <c:v>1.6000000000000001E-4</c:v>
                </c:pt>
                <c:pt idx="4408">
                  <c:v>1.6000000000000001E-4</c:v>
                </c:pt>
                <c:pt idx="4409">
                  <c:v>1.6000000000000001E-4</c:v>
                </c:pt>
                <c:pt idx="4410">
                  <c:v>1.6000000000000001E-4</c:v>
                </c:pt>
                <c:pt idx="4411">
                  <c:v>1.6000000000000001E-4</c:v>
                </c:pt>
                <c:pt idx="4412">
                  <c:v>1.6000000000000001E-4</c:v>
                </c:pt>
                <c:pt idx="4413">
                  <c:v>1.6000000000000001E-4</c:v>
                </c:pt>
                <c:pt idx="4414">
                  <c:v>1.6000000000000001E-4</c:v>
                </c:pt>
                <c:pt idx="4415">
                  <c:v>1.6000000000000001E-4</c:v>
                </c:pt>
                <c:pt idx="4416">
                  <c:v>1.6000000000000001E-4</c:v>
                </c:pt>
                <c:pt idx="4417">
                  <c:v>1.6000000000000001E-4</c:v>
                </c:pt>
                <c:pt idx="4418">
                  <c:v>1.6000000000000001E-4</c:v>
                </c:pt>
                <c:pt idx="4419">
                  <c:v>1.6000000000000001E-4</c:v>
                </c:pt>
                <c:pt idx="4420">
                  <c:v>1.6000000000000001E-4</c:v>
                </c:pt>
                <c:pt idx="4421">
                  <c:v>1.6000000000000001E-4</c:v>
                </c:pt>
                <c:pt idx="4422">
                  <c:v>1.6000000000000001E-4</c:v>
                </c:pt>
                <c:pt idx="4423">
                  <c:v>1.6000000000000001E-4</c:v>
                </c:pt>
                <c:pt idx="4424">
                  <c:v>1.6000000000000001E-4</c:v>
                </c:pt>
                <c:pt idx="4425">
                  <c:v>1.6100000000000001E-4</c:v>
                </c:pt>
                <c:pt idx="4426">
                  <c:v>1.6100000000000001E-4</c:v>
                </c:pt>
                <c:pt idx="4427">
                  <c:v>1.6100000000000001E-4</c:v>
                </c:pt>
                <c:pt idx="4428">
                  <c:v>1.6100000000000001E-4</c:v>
                </c:pt>
                <c:pt idx="4429">
                  <c:v>1.6100000000000001E-4</c:v>
                </c:pt>
                <c:pt idx="4430">
                  <c:v>1.6100000000000001E-4</c:v>
                </c:pt>
                <c:pt idx="4431">
                  <c:v>1.6100000000000001E-4</c:v>
                </c:pt>
                <c:pt idx="4432">
                  <c:v>1.6100000000000001E-4</c:v>
                </c:pt>
                <c:pt idx="4433">
                  <c:v>1.6100000000000001E-4</c:v>
                </c:pt>
                <c:pt idx="4434">
                  <c:v>1.6100000000000001E-4</c:v>
                </c:pt>
                <c:pt idx="4435">
                  <c:v>1.6100000000000001E-4</c:v>
                </c:pt>
                <c:pt idx="4436">
                  <c:v>1.6100000000000001E-4</c:v>
                </c:pt>
                <c:pt idx="4437">
                  <c:v>1.6100000000000001E-4</c:v>
                </c:pt>
                <c:pt idx="4438">
                  <c:v>1.6100000000000001E-4</c:v>
                </c:pt>
                <c:pt idx="4439">
                  <c:v>1.6100000000000001E-4</c:v>
                </c:pt>
                <c:pt idx="4440">
                  <c:v>1.6100000000000001E-4</c:v>
                </c:pt>
                <c:pt idx="4441">
                  <c:v>1.6100000000000001E-4</c:v>
                </c:pt>
                <c:pt idx="4442">
                  <c:v>1.6100000000000001E-4</c:v>
                </c:pt>
                <c:pt idx="4443">
                  <c:v>1.6100000000000001E-4</c:v>
                </c:pt>
                <c:pt idx="4444">
                  <c:v>1.6100000000000001E-4</c:v>
                </c:pt>
                <c:pt idx="4445">
                  <c:v>1.6100000000000001E-4</c:v>
                </c:pt>
                <c:pt idx="4446">
                  <c:v>1.6100000000000001E-4</c:v>
                </c:pt>
                <c:pt idx="4447">
                  <c:v>1.6100000000000001E-4</c:v>
                </c:pt>
                <c:pt idx="4448">
                  <c:v>1.6100000000000001E-4</c:v>
                </c:pt>
                <c:pt idx="4449">
                  <c:v>1.6100000000000001E-4</c:v>
                </c:pt>
                <c:pt idx="4450">
                  <c:v>1.6200000000000001E-4</c:v>
                </c:pt>
                <c:pt idx="4451">
                  <c:v>1.6200000000000001E-4</c:v>
                </c:pt>
                <c:pt idx="4452">
                  <c:v>1.6200000000000001E-4</c:v>
                </c:pt>
                <c:pt idx="4453">
                  <c:v>1.6200000000000001E-4</c:v>
                </c:pt>
                <c:pt idx="4454">
                  <c:v>1.6200000000000001E-4</c:v>
                </c:pt>
                <c:pt idx="4455">
                  <c:v>1.6200000000000001E-4</c:v>
                </c:pt>
                <c:pt idx="4456">
                  <c:v>1.6200000000000001E-4</c:v>
                </c:pt>
                <c:pt idx="4457">
                  <c:v>1.6200000000000001E-4</c:v>
                </c:pt>
                <c:pt idx="4458">
                  <c:v>1.6200000000000001E-4</c:v>
                </c:pt>
                <c:pt idx="4459">
                  <c:v>1.6200000000000001E-4</c:v>
                </c:pt>
                <c:pt idx="4460">
                  <c:v>1.6200000000000001E-4</c:v>
                </c:pt>
                <c:pt idx="4461">
                  <c:v>1.6200000000000001E-4</c:v>
                </c:pt>
                <c:pt idx="4462">
                  <c:v>1.6200000000000001E-4</c:v>
                </c:pt>
                <c:pt idx="4463">
                  <c:v>1.6200000000000001E-4</c:v>
                </c:pt>
                <c:pt idx="4464">
                  <c:v>1.6200000000000001E-4</c:v>
                </c:pt>
                <c:pt idx="4465">
                  <c:v>1.6200000000000001E-4</c:v>
                </c:pt>
                <c:pt idx="4466">
                  <c:v>1.6200000000000001E-4</c:v>
                </c:pt>
                <c:pt idx="4467">
                  <c:v>1.6200000000000001E-4</c:v>
                </c:pt>
                <c:pt idx="4468">
                  <c:v>1.6200000000000001E-4</c:v>
                </c:pt>
                <c:pt idx="4469">
                  <c:v>1.6200000000000001E-4</c:v>
                </c:pt>
                <c:pt idx="4470">
                  <c:v>1.6200000000000001E-4</c:v>
                </c:pt>
                <c:pt idx="4471">
                  <c:v>1.6200000000000001E-4</c:v>
                </c:pt>
                <c:pt idx="4472">
                  <c:v>1.6200000000000001E-4</c:v>
                </c:pt>
                <c:pt idx="4473">
                  <c:v>1.6200000000000001E-4</c:v>
                </c:pt>
                <c:pt idx="4474">
                  <c:v>1.6200000000000001E-4</c:v>
                </c:pt>
                <c:pt idx="4475">
                  <c:v>1.63E-4</c:v>
                </c:pt>
                <c:pt idx="4476">
                  <c:v>1.63E-4</c:v>
                </c:pt>
                <c:pt idx="4477">
                  <c:v>1.63E-4</c:v>
                </c:pt>
                <c:pt idx="4478">
                  <c:v>1.63E-4</c:v>
                </c:pt>
                <c:pt idx="4479">
                  <c:v>1.63E-4</c:v>
                </c:pt>
                <c:pt idx="4480">
                  <c:v>1.63E-4</c:v>
                </c:pt>
                <c:pt idx="4481">
                  <c:v>1.63E-4</c:v>
                </c:pt>
                <c:pt idx="4482">
                  <c:v>1.63E-4</c:v>
                </c:pt>
                <c:pt idx="4483">
                  <c:v>1.63E-4</c:v>
                </c:pt>
                <c:pt idx="4484">
                  <c:v>1.63E-4</c:v>
                </c:pt>
                <c:pt idx="4485">
                  <c:v>1.63E-4</c:v>
                </c:pt>
                <c:pt idx="4486">
                  <c:v>1.63E-4</c:v>
                </c:pt>
                <c:pt idx="4487">
                  <c:v>1.63E-4</c:v>
                </c:pt>
                <c:pt idx="4488">
                  <c:v>1.63E-4</c:v>
                </c:pt>
                <c:pt idx="4489">
                  <c:v>1.63E-4</c:v>
                </c:pt>
                <c:pt idx="4490">
                  <c:v>1.63E-4</c:v>
                </c:pt>
                <c:pt idx="4491">
                  <c:v>1.63E-4</c:v>
                </c:pt>
                <c:pt idx="4492">
                  <c:v>1.63E-4</c:v>
                </c:pt>
                <c:pt idx="4493">
                  <c:v>1.63E-4</c:v>
                </c:pt>
                <c:pt idx="4494">
                  <c:v>1.63E-4</c:v>
                </c:pt>
                <c:pt idx="4495">
                  <c:v>1.63E-4</c:v>
                </c:pt>
                <c:pt idx="4496">
                  <c:v>1.63E-4</c:v>
                </c:pt>
                <c:pt idx="4497">
                  <c:v>1.63E-4</c:v>
                </c:pt>
                <c:pt idx="4498">
                  <c:v>1.63E-4</c:v>
                </c:pt>
                <c:pt idx="4499">
                  <c:v>1.63E-4</c:v>
                </c:pt>
                <c:pt idx="4500">
                  <c:v>1.64E-4</c:v>
                </c:pt>
                <c:pt idx="4501">
                  <c:v>1.64E-4</c:v>
                </c:pt>
                <c:pt idx="4502">
                  <c:v>1.64E-4</c:v>
                </c:pt>
                <c:pt idx="4503">
                  <c:v>1.64E-4</c:v>
                </c:pt>
                <c:pt idx="4504">
                  <c:v>1.64E-4</c:v>
                </c:pt>
                <c:pt idx="4505">
                  <c:v>1.64E-4</c:v>
                </c:pt>
                <c:pt idx="4506">
                  <c:v>1.64E-4</c:v>
                </c:pt>
                <c:pt idx="4507">
                  <c:v>1.64E-4</c:v>
                </c:pt>
                <c:pt idx="4508">
                  <c:v>1.64E-4</c:v>
                </c:pt>
                <c:pt idx="4509">
                  <c:v>1.64E-4</c:v>
                </c:pt>
                <c:pt idx="4510">
                  <c:v>1.64E-4</c:v>
                </c:pt>
                <c:pt idx="4511">
                  <c:v>1.64E-4</c:v>
                </c:pt>
                <c:pt idx="4512">
                  <c:v>1.64E-4</c:v>
                </c:pt>
                <c:pt idx="4513">
                  <c:v>1.64E-4</c:v>
                </c:pt>
                <c:pt idx="4514">
                  <c:v>1.64E-4</c:v>
                </c:pt>
                <c:pt idx="4515">
                  <c:v>1.64E-4</c:v>
                </c:pt>
                <c:pt idx="4516">
                  <c:v>1.64E-4</c:v>
                </c:pt>
                <c:pt idx="4517">
                  <c:v>1.64E-4</c:v>
                </c:pt>
                <c:pt idx="4518">
                  <c:v>1.64E-4</c:v>
                </c:pt>
                <c:pt idx="4519">
                  <c:v>1.64E-4</c:v>
                </c:pt>
                <c:pt idx="4520">
                  <c:v>1.64E-4</c:v>
                </c:pt>
                <c:pt idx="4521">
                  <c:v>1.64E-4</c:v>
                </c:pt>
                <c:pt idx="4522">
                  <c:v>1.64E-4</c:v>
                </c:pt>
                <c:pt idx="4523">
                  <c:v>1.64E-4</c:v>
                </c:pt>
                <c:pt idx="4524">
                  <c:v>1.64E-4</c:v>
                </c:pt>
                <c:pt idx="4525">
                  <c:v>1.65E-4</c:v>
                </c:pt>
                <c:pt idx="4526">
                  <c:v>1.65E-4</c:v>
                </c:pt>
                <c:pt idx="4527">
                  <c:v>1.65E-4</c:v>
                </c:pt>
                <c:pt idx="4528">
                  <c:v>1.65E-4</c:v>
                </c:pt>
                <c:pt idx="4529">
                  <c:v>1.65E-4</c:v>
                </c:pt>
                <c:pt idx="4530">
                  <c:v>1.65E-4</c:v>
                </c:pt>
                <c:pt idx="4531">
                  <c:v>1.65E-4</c:v>
                </c:pt>
                <c:pt idx="4532">
                  <c:v>1.65E-4</c:v>
                </c:pt>
                <c:pt idx="4533">
                  <c:v>1.65E-4</c:v>
                </c:pt>
                <c:pt idx="4534">
                  <c:v>1.65E-4</c:v>
                </c:pt>
                <c:pt idx="4535">
                  <c:v>1.65E-4</c:v>
                </c:pt>
                <c:pt idx="4536">
                  <c:v>1.65E-4</c:v>
                </c:pt>
                <c:pt idx="4537">
                  <c:v>1.65E-4</c:v>
                </c:pt>
                <c:pt idx="4538">
                  <c:v>1.65E-4</c:v>
                </c:pt>
                <c:pt idx="4539">
                  <c:v>1.65E-4</c:v>
                </c:pt>
                <c:pt idx="4540">
                  <c:v>1.65E-4</c:v>
                </c:pt>
                <c:pt idx="4541">
                  <c:v>1.65E-4</c:v>
                </c:pt>
                <c:pt idx="4542">
                  <c:v>1.65E-4</c:v>
                </c:pt>
                <c:pt idx="4543">
                  <c:v>1.65E-4</c:v>
                </c:pt>
                <c:pt idx="4544">
                  <c:v>1.65E-4</c:v>
                </c:pt>
                <c:pt idx="4545">
                  <c:v>1.65E-4</c:v>
                </c:pt>
                <c:pt idx="4546">
                  <c:v>1.65E-4</c:v>
                </c:pt>
                <c:pt idx="4547">
                  <c:v>1.65E-4</c:v>
                </c:pt>
                <c:pt idx="4548">
                  <c:v>1.65E-4</c:v>
                </c:pt>
                <c:pt idx="4549">
                  <c:v>1.65E-4</c:v>
                </c:pt>
                <c:pt idx="4550">
                  <c:v>1.66E-4</c:v>
                </c:pt>
                <c:pt idx="4551">
                  <c:v>1.66E-4</c:v>
                </c:pt>
                <c:pt idx="4552">
                  <c:v>1.66E-4</c:v>
                </c:pt>
                <c:pt idx="4553">
                  <c:v>1.66E-4</c:v>
                </c:pt>
                <c:pt idx="4554">
                  <c:v>1.66E-4</c:v>
                </c:pt>
                <c:pt idx="4555">
                  <c:v>1.66E-4</c:v>
                </c:pt>
                <c:pt idx="4556">
                  <c:v>1.66E-4</c:v>
                </c:pt>
                <c:pt idx="4557">
                  <c:v>1.66E-4</c:v>
                </c:pt>
                <c:pt idx="4558">
                  <c:v>1.66E-4</c:v>
                </c:pt>
                <c:pt idx="4559">
                  <c:v>1.66E-4</c:v>
                </c:pt>
                <c:pt idx="4560">
                  <c:v>1.66E-4</c:v>
                </c:pt>
                <c:pt idx="4561">
                  <c:v>1.66E-4</c:v>
                </c:pt>
                <c:pt idx="4562">
                  <c:v>1.66E-4</c:v>
                </c:pt>
                <c:pt idx="4563">
                  <c:v>1.66E-4</c:v>
                </c:pt>
                <c:pt idx="4564">
                  <c:v>1.66E-4</c:v>
                </c:pt>
                <c:pt idx="4565">
                  <c:v>1.66E-4</c:v>
                </c:pt>
                <c:pt idx="4566">
                  <c:v>1.66E-4</c:v>
                </c:pt>
                <c:pt idx="4567">
                  <c:v>1.66E-4</c:v>
                </c:pt>
                <c:pt idx="4568">
                  <c:v>1.66E-4</c:v>
                </c:pt>
                <c:pt idx="4569">
                  <c:v>1.66E-4</c:v>
                </c:pt>
                <c:pt idx="4570">
                  <c:v>1.66E-4</c:v>
                </c:pt>
                <c:pt idx="4571">
                  <c:v>1.66E-4</c:v>
                </c:pt>
                <c:pt idx="4572">
                  <c:v>1.66E-4</c:v>
                </c:pt>
                <c:pt idx="4573">
                  <c:v>1.66E-4</c:v>
                </c:pt>
                <c:pt idx="4574">
                  <c:v>1.66E-4</c:v>
                </c:pt>
                <c:pt idx="4575">
                  <c:v>1.6699999999999999E-4</c:v>
                </c:pt>
                <c:pt idx="4576">
                  <c:v>1.6699999999999999E-4</c:v>
                </c:pt>
                <c:pt idx="4577">
                  <c:v>1.6699999999999999E-4</c:v>
                </c:pt>
                <c:pt idx="4578">
                  <c:v>1.6699999999999999E-4</c:v>
                </c:pt>
                <c:pt idx="4579">
                  <c:v>1.6699999999999999E-4</c:v>
                </c:pt>
                <c:pt idx="4580">
                  <c:v>1.6699999999999999E-4</c:v>
                </c:pt>
                <c:pt idx="4581">
                  <c:v>1.6699999999999999E-4</c:v>
                </c:pt>
                <c:pt idx="4582">
                  <c:v>1.6699999999999999E-4</c:v>
                </c:pt>
                <c:pt idx="4583">
                  <c:v>1.6699999999999999E-4</c:v>
                </c:pt>
                <c:pt idx="4584">
                  <c:v>1.6699999999999999E-4</c:v>
                </c:pt>
                <c:pt idx="4585">
                  <c:v>1.6699999999999999E-4</c:v>
                </c:pt>
                <c:pt idx="4586">
                  <c:v>1.6699999999999999E-4</c:v>
                </c:pt>
                <c:pt idx="4587">
                  <c:v>1.6699999999999999E-4</c:v>
                </c:pt>
                <c:pt idx="4588">
                  <c:v>1.6699999999999999E-4</c:v>
                </c:pt>
                <c:pt idx="4589">
                  <c:v>1.6699999999999999E-4</c:v>
                </c:pt>
                <c:pt idx="4590">
                  <c:v>1.6699999999999999E-4</c:v>
                </c:pt>
                <c:pt idx="4591">
                  <c:v>1.6699999999999999E-4</c:v>
                </c:pt>
                <c:pt idx="4592">
                  <c:v>1.6699999999999999E-4</c:v>
                </c:pt>
                <c:pt idx="4593">
                  <c:v>1.6699999999999999E-4</c:v>
                </c:pt>
                <c:pt idx="4594">
                  <c:v>1.6699999999999999E-4</c:v>
                </c:pt>
                <c:pt idx="4595">
                  <c:v>1.6699999999999999E-4</c:v>
                </c:pt>
                <c:pt idx="4596">
                  <c:v>1.6699999999999999E-4</c:v>
                </c:pt>
                <c:pt idx="4597">
                  <c:v>1.6699999999999999E-4</c:v>
                </c:pt>
                <c:pt idx="4598">
                  <c:v>1.6699999999999999E-4</c:v>
                </c:pt>
                <c:pt idx="4599">
                  <c:v>1.6699999999999999E-4</c:v>
                </c:pt>
                <c:pt idx="4600">
                  <c:v>1.6799999999999999E-4</c:v>
                </c:pt>
                <c:pt idx="4601">
                  <c:v>1.6799999999999999E-4</c:v>
                </c:pt>
                <c:pt idx="4602">
                  <c:v>1.6799999999999999E-4</c:v>
                </c:pt>
                <c:pt idx="4603">
                  <c:v>1.6799999999999999E-4</c:v>
                </c:pt>
                <c:pt idx="4604">
                  <c:v>1.6799999999999999E-4</c:v>
                </c:pt>
                <c:pt idx="4605">
                  <c:v>1.6799999999999999E-4</c:v>
                </c:pt>
                <c:pt idx="4606">
                  <c:v>1.6799999999999999E-4</c:v>
                </c:pt>
                <c:pt idx="4607">
                  <c:v>1.6799999999999999E-4</c:v>
                </c:pt>
                <c:pt idx="4608">
                  <c:v>1.6799999999999999E-4</c:v>
                </c:pt>
                <c:pt idx="4609">
                  <c:v>1.6799999999999999E-4</c:v>
                </c:pt>
                <c:pt idx="4610">
                  <c:v>1.6799999999999999E-4</c:v>
                </c:pt>
                <c:pt idx="4611">
                  <c:v>1.6799999999999999E-4</c:v>
                </c:pt>
                <c:pt idx="4612">
                  <c:v>1.6799999999999999E-4</c:v>
                </c:pt>
                <c:pt idx="4613">
                  <c:v>1.6799999999999999E-4</c:v>
                </c:pt>
                <c:pt idx="4614">
                  <c:v>1.6799999999999999E-4</c:v>
                </c:pt>
                <c:pt idx="4615">
                  <c:v>1.6799999999999999E-4</c:v>
                </c:pt>
                <c:pt idx="4616">
                  <c:v>1.6799999999999999E-4</c:v>
                </c:pt>
                <c:pt idx="4617">
                  <c:v>1.6799999999999999E-4</c:v>
                </c:pt>
                <c:pt idx="4618">
                  <c:v>1.6799999999999999E-4</c:v>
                </c:pt>
                <c:pt idx="4619">
                  <c:v>1.6799999999999999E-4</c:v>
                </c:pt>
                <c:pt idx="4620">
                  <c:v>1.6799999999999999E-4</c:v>
                </c:pt>
                <c:pt idx="4621">
                  <c:v>1.6799999999999999E-4</c:v>
                </c:pt>
                <c:pt idx="4622">
                  <c:v>1.6799999999999999E-4</c:v>
                </c:pt>
                <c:pt idx="4623">
                  <c:v>1.6799999999999999E-4</c:v>
                </c:pt>
                <c:pt idx="4624">
                  <c:v>1.6799999999999999E-4</c:v>
                </c:pt>
                <c:pt idx="4625">
                  <c:v>1.6899999999999999E-4</c:v>
                </c:pt>
                <c:pt idx="4626">
                  <c:v>1.6899999999999999E-4</c:v>
                </c:pt>
                <c:pt idx="4627">
                  <c:v>1.6899999999999999E-4</c:v>
                </c:pt>
                <c:pt idx="4628">
                  <c:v>1.6899999999999999E-4</c:v>
                </c:pt>
                <c:pt idx="4629">
                  <c:v>1.6899999999999999E-4</c:v>
                </c:pt>
                <c:pt idx="4630">
                  <c:v>1.6899999999999999E-4</c:v>
                </c:pt>
                <c:pt idx="4631">
                  <c:v>1.6899999999999999E-4</c:v>
                </c:pt>
                <c:pt idx="4632">
                  <c:v>1.6899999999999999E-4</c:v>
                </c:pt>
                <c:pt idx="4633">
                  <c:v>1.6899999999999999E-4</c:v>
                </c:pt>
                <c:pt idx="4634">
                  <c:v>1.6899999999999999E-4</c:v>
                </c:pt>
                <c:pt idx="4635">
                  <c:v>1.6899999999999999E-4</c:v>
                </c:pt>
                <c:pt idx="4636">
                  <c:v>1.6899999999999999E-4</c:v>
                </c:pt>
                <c:pt idx="4637">
                  <c:v>1.6899999999999999E-4</c:v>
                </c:pt>
                <c:pt idx="4638">
                  <c:v>1.6899999999999999E-4</c:v>
                </c:pt>
                <c:pt idx="4639">
                  <c:v>1.6899999999999999E-4</c:v>
                </c:pt>
                <c:pt idx="4640">
                  <c:v>1.6899999999999999E-4</c:v>
                </c:pt>
                <c:pt idx="4641">
                  <c:v>1.6899999999999999E-4</c:v>
                </c:pt>
                <c:pt idx="4642">
                  <c:v>1.6899999999999999E-4</c:v>
                </c:pt>
                <c:pt idx="4643">
                  <c:v>1.6899999999999999E-4</c:v>
                </c:pt>
                <c:pt idx="4644">
                  <c:v>1.6899999999999999E-4</c:v>
                </c:pt>
                <c:pt idx="4645">
                  <c:v>1.6899999999999999E-4</c:v>
                </c:pt>
                <c:pt idx="4646">
                  <c:v>1.6899999999999999E-4</c:v>
                </c:pt>
                <c:pt idx="4647">
                  <c:v>1.6899999999999999E-4</c:v>
                </c:pt>
                <c:pt idx="4648">
                  <c:v>1.6899999999999999E-4</c:v>
                </c:pt>
                <c:pt idx="4649">
                  <c:v>1.6899999999999999E-4</c:v>
                </c:pt>
                <c:pt idx="4650">
                  <c:v>1.7000000000000001E-4</c:v>
                </c:pt>
                <c:pt idx="4651">
                  <c:v>1.7000000000000001E-4</c:v>
                </c:pt>
                <c:pt idx="4652">
                  <c:v>1.7000000000000001E-4</c:v>
                </c:pt>
                <c:pt idx="4653">
                  <c:v>1.7000000000000001E-4</c:v>
                </c:pt>
                <c:pt idx="4654">
                  <c:v>1.7000000000000001E-4</c:v>
                </c:pt>
                <c:pt idx="4655">
                  <c:v>1.7000000000000001E-4</c:v>
                </c:pt>
                <c:pt idx="4656">
                  <c:v>1.7000000000000001E-4</c:v>
                </c:pt>
                <c:pt idx="4657">
                  <c:v>1.7000000000000001E-4</c:v>
                </c:pt>
                <c:pt idx="4658">
                  <c:v>1.7000000000000001E-4</c:v>
                </c:pt>
                <c:pt idx="4659">
                  <c:v>1.7000000000000001E-4</c:v>
                </c:pt>
                <c:pt idx="4660">
                  <c:v>1.7000000000000001E-4</c:v>
                </c:pt>
                <c:pt idx="4661">
                  <c:v>1.7000000000000001E-4</c:v>
                </c:pt>
                <c:pt idx="4662">
                  <c:v>1.7000000000000001E-4</c:v>
                </c:pt>
                <c:pt idx="4663">
                  <c:v>1.7000000000000001E-4</c:v>
                </c:pt>
                <c:pt idx="4664">
                  <c:v>1.7000000000000001E-4</c:v>
                </c:pt>
                <c:pt idx="4665">
                  <c:v>1.7000000000000001E-4</c:v>
                </c:pt>
                <c:pt idx="4666">
                  <c:v>1.7000000000000001E-4</c:v>
                </c:pt>
                <c:pt idx="4667">
                  <c:v>1.7000000000000001E-4</c:v>
                </c:pt>
                <c:pt idx="4668">
                  <c:v>1.7000000000000001E-4</c:v>
                </c:pt>
                <c:pt idx="4669">
                  <c:v>1.7000000000000001E-4</c:v>
                </c:pt>
                <c:pt idx="4670">
                  <c:v>1.7000000000000001E-4</c:v>
                </c:pt>
                <c:pt idx="4671">
                  <c:v>1.7000000000000001E-4</c:v>
                </c:pt>
                <c:pt idx="4672">
                  <c:v>1.7000000000000001E-4</c:v>
                </c:pt>
                <c:pt idx="4673">
                  <c:v>1.7000000000000001E-4</c:v>
                </c:pt>
                <c:pt idx="4674">
                  <c:v>1.7000000000000001E-4</c:v>
                </c:pt>
                <c:pt idx="4675">
                  <c:v>1.7100000000000001E-4</c:v>
                </c:pt>
                <c:pt idx="4676">
                  <c:v>1.7100000000000001E-4</c:v>
                </c:pt>
                <c:pt idx="4677">
                  <c:v>1.7100000000000001E-4</c:v>
                </c:pt>
                <c:pt idx="4678">
                  <c:v>1.7100000000000001E-4</c:v>
                </c:pt>
                <c:pt idx="4679">
                  <c:v>1.7100000000000001E-4</c:v>
                </c:pt>
                <c:pt idx="4680">
                  <c:v>1.7100000000000001E-4</c:v>
                </c:pt>
                <c:pt idx="4681">
                  <c:v>1.7100000000000001E-4</c:v>
                </c:pt>
                <c:pt idx="4682">
                  <c:v>1.7100000000000001E-4</c:v>
                </c:pt>
                <c:pt idx="4683">
                  <c:v>1.7100000000000001E-4</c:v>
                </c:pt>
                <c:pt idx="4684">
                  <c:v>1.7100000000000001E-4</c:v>
                </c:pt>
                <c:pt idx="4685">
                  <c:v>1.7100000000000001E-4</c:v>
                </c:pt>
                <c:pt idx="4686">
                  <c:v>1.7100000000000001E-4</c:v>
                </c:pt>
                <c:pt idx="4687">
                  <c:v>1.7100000000000001E-4</c:v>
                </c:pt>
                <c:pt idx="4688">
                  <c:v>1.7100000000000001E-4</c:v>
                </c:pt>
                <c:pt idx="4689">
                  <c:v>1.7100000000000001E-4</c:v>
                </c:pt>
                <c:pt idx="4690">
                  <c:v>1.7100000000000001E-4</c:v>
                </c:pt>
                <c:pt idx="4691">
                  <c:v>1.7100000000000001E-4</c:v>
                </c:pt>
                <c:pt idx="4692">
                  <c:v>1.7100000000000001E-4</c:v>
                </c:pt>
                <c:pt idx="4693">
                  <c:v>1.7100000000000001E-4</c:v>
                </c:pt>
                <c:pt idx="4694">
                  <c:v>1.7100000000000001E-4</c:v>
                </c:pt>
                <c:pt idx="4695">
                  <c:v>1.7100000000000001E-4</c:v>
                </c:pt>
                <c:pt idx="4696">
                  <c:v>1.7100000000000001E-4</c:v>
                </c:pt>
                <c:pt idx="4697">
                  <c:v>1.7100000000000001E-4</c:v>
                </c:pt>
                <c:pt idx="4698">
                  <c:v>1.7100000000000001E-4</c:v>
                </c:pt>
                <c:pt idx="4699">
                  <c:v>1.7100000000000001E-4</c:v>
                </c:pt>
                <c:pt idx="4700">
                  <c:v>1.7200000000000001E-4</c:v>
                </c:pt>
                <c:pt idx="4701">
                  <c:v>1.7200000000000001E-4</c:v>
                </c:pt>
                <c:pt idx="4702">
                  <c:v>1.7200000000000001E-4</c:v>
                </c:pt>
                <c:pt idx="4703">
                  <c:v>1.7200000000000001E-4</c:v>
                </c:pt>
                <c:pt idx="4704">
                  <c:v>1.7200000000000001E-4</c:v>
                </c:pt>
                <c:pt idx="4705">
                  <c:v>1.7200000000000001E-4</c:v>
                </c:pt>
                <c:pt idx="4706">
                  <c:v>1.7200000000000001E-4</c:v>
                </c:pt>
                <c:pt idx="4707">
                  <c:v>1.7200000000000001E-4</c:v>
                </c:pt>
                <c:pt idx="4708">
                  <c:v>1.7200000000000001E-4</c:v>
                </c:pt>
                <c:pt idx="4709">
                  <c:v>1.7200000000000001E-4</c:v>
                </c:pt>
                <c:pt idx="4710">
                  <c:v>1.7200000000000001E-4</c:v>
                </c:pt>
                <c:pt idx="4711">
                  <c:v>1.7200000000000001E-4</c:v>
                </c:pt>
                <c:pt idx="4712">
                  <c:v>1.7200000000000001E-4</c:v>
                </c:pt>
                <c:pt idx="4713">
                  <c:v>1.7200000000000001E-4</c:v>
                </c:pt>
                <c:pt idx="4714">
                  <c:v>1.7200000000000001E-4</c:v>
                </c:pt>
                <c:pt idx="4715">
                  <c:v>1.7200000000000001E-4</c:v>
                </c:pt>
                <c:pt idx="4716">
                  <c:v>1.7200000000000001E-4</c:v>
                </c:pt>
                <c:pt idx="4717">
                  <c:v>1.7200000000000001E-4</c:v>
                </c:pt>
                <c:pt idx="4718">
                  <c:v>1.7200000000000001E-4</c:v>
                </c:pt>
                <c:pt idx="4719">
                  <c:v>1.7200000000000001E-4</c:v>
                </c:pt>
                <c:pt idx="4720">
                  <c:v>1.7200000000000001E-4</c:v>
                </c:pt>
                <c:pt idx="4721">
                  <c:v>1.7200000000000001E-4</c:v>
                </c:pt>
                <c:pt idx="4722">
                  <c:v>1.7200000000000001E-4</c:v>
                </c:pt>
                <c:pt idx="4723">
                  <c:v>1.7200000000000001E-4</c:v>
                </c:pt>
                <c:pt idx="4724">
                  <c:v>1.7200000000000001E-4</c:v>
                </c:pt>
                <c:pt idx="4725">
                  <c:v>1.73E-4</c:v>
                </c:pt>
                <c:pt idx="4726">
                  <c:v>1.73E-4</c:v>
                </c:pt>
                <c:pt idx="4727">
                  <c:v>1.73E-4</c:v>
                </c:pt>
                <c:pt idx="4728">
                  <c:v>1.73E-4</c:v>
                </c:pt>
                <c:pt idx="4729">
                  <c:v>1.73E-4</c:v>
                </c:pt>
                <c:pt idx="4730">
                  <c:v>1.73E-4</c:v>
                </c:pt>
                <c:pt idx="4731">
                  <c:v>1.73E-4</c:v>
                </c:pt>
                <c:pt idx="4732">
                  <c:v>1.73E-4</c:v>
                </c:pt>
                <c:pt idx="4733">
                  <c:v>1.73E-4</c:v>
                </c:pt>
                <c:pt idx="4734">
                  <c:v>1.73E-4</c:v>
                </c:pt>
                <c:pt idx="4735">
                  <c:v>1.73E-4</c:v>
                </c:pt>
                <c:pt idx="4736">
                  <c:v>1.73E-4</c:v>
                </c:pt>
                <c:pt idx="4737">
                  <c:v>1.73E-4</c:v>
                </c:pt>
                <c:pt idx="4738">
                  <c:v>1.73E-4</c:v>
                </c:pt>
                <c:pt idx="4739">
                  <c:v>1.73E-4</c:v>
                </c:pt>
                <c:pt idx="4740">
                  <c:v>1.73E-4</c:v>
                </c:pt>
                <c:pt idx="4741">
                  <c:v>1.73E-4</c:v>
                </c:pt>
                <c:pt idx="4742">
                  <c:v>1.73E-4</c:v>
                </c:pt>
                <c:pt idx="4743">
                  <c:v>1.73E-4</c:v>
                </c:pt>
                <c:pt idx="4744">
                  <c:v>1.73E-4</c:v>
                </c:pt>
                <c:pt idx="4745">
                  <c:v>1.73E-4</c:v>
                </c:pt>
                <c:pt idx="4746">
                  <c:v>1.73E-4</c:v>
                </c:pt>
                <c:pt idx="4747">
                  <c:v>1.73E-4</c:v>
                </c:pt>
                <c:pt idx="4748">
                  <c:v>1.73E-4</c:v>
                </c:pt>
                <c:pt idx="4749">
                  <c:v>1.73E-4</c:v>
                </c:pt>
                <c:pt idx="4750">
                  <c:v>1.74E-4</c:v>
                </c:pt>
                <c:pt idx="4751">
                  <c:v>1.74E-4</c:v>
                </c:pt>
                <c:pt idx="4752">
                  <c:v>1.74E-4</c:v>
                </c:pt>
                <c:pt idx="4753">
                  <c:v>1.74E-4</c:v>
                </c:pt>
                <c:pt idx="4754">
                  <c:v>1.74E-4</c:v>
                </c:pt>
                <c:pt idx="4755">
                  <c:v>1.74E-4</c:v>
                </c:pt>
                <c:pt idx="4756">
                  <c:v>1.74E-4</c:v>
                </c:pt>
                <c:pt idx="4757">
                  <c:v>1.74E-4</c:v>
                </c:pt>
                <c:pt idx="4758">
                  <c:v>1.74E-4</c:v>
                </c:pt>
                <c:pt idx="4759">
                  <c:v>1.74E-4</c:v>
                </c:pt>
                <c:pt idx="4760">
                  <c:v>1.74E-4</c:v>
                </c:pt>
                <c:pt idx="4761">
                  <c:v>1.74E-4</c:v>
                </c:pt>
                <c:pt idx="4762">
                  <c:v>1.74E-4</c:v>
                </c:pt>
                <c:pt idx="4763">
                  <c:v>1.74E-4</c:v>
                </c:pt>
                <c:pt idx="4764">
                  <c:v>1.74E-4</c:v>
                </c:pt>
                <c:pt idx="4765">
                  <c:v>1.74E-4</c:v>
                </c:pt>
                <c:pt idx="4766">
                  <c:v>1.74E-4</c:v>
                </c:pt>
                <c:pt idx="4767">
                  <c:v>1.74E-4</c:v>
                </c:pt>
                <c:pt idx="4768">
                  <c:v>1.74E-4</c:v>
                </c:pt>
                <c:pt idx="4769">
                  <c:v>1.74E-4</c:v>
                </c:pt>
                <c:pt idx="4770">
                  <c:v>1.74E-4</c:v>
                </c:pt>
                <c:pt idx="4771">
                  <c:v>1.74E-4</c:v>
                </c:pt>
                <c:pt idx="4772">
                  <c:v>1.74E-4</c:v>
                </c:pt>
                <c:pt idx="4773">
                  <c:v>1.74E-4</c:v>
                </c:pt>
                <c:pt idx="4774">
                  <c:v>1.74E-4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9.9999999999999995E-7</c:v>
                </c:pt>
                <c:pt idx="4801">
                  <c:v>9.9999999999999995E-7</c:v>
                </c:pt>
                <c:pt idx="4802">
                  <c:v>9.9999999999999995E-7</c:v>
                </c:pt>
                <c:pt idx="4803">
                  <c:v>9.9999999999999995E-7</c:v>
                </c:pt>
                <c:pt idx="4804">
                  <c:v>9.9999999999999995E-7</c:v>
                </c:pt>
                <c:pt idx="4805">
                  <c:v>9.9999999999999995E-7</c:v>
                </c:pt>
                <c:pt idx="4806">
                  <c:v>9.9999999999999995E-7</c:v>
                </c:pt>
                <c:pt idx="4807">
                  <c:v>9.9999999999999995E-7</c:v>
                </c:pt>
                <c:pt idx="4808">
                  <c:v>9.9999999999999995E-7</c:v>
                </c:pt>
                <c:pt idx="4809">
                  <c:v>9.9999999999999995E-7</c:v>
                </c:pt>
                <c:pt idx="4810">
                  <c:v>9.9999999999999995E-7</c:v>
                </c:pt>
                <c:pt idx="4811">
                  <c:v>9.9999999999999995E-7</c:v>
                </c:pt>
                <c:pt idx="4812">
                  <c:v>9.9999999999999995E-7</c:v>
                </c:pt>
                <c:pt idx="4813">
                  <c:v>9.9999999999999995E-7</c:v>
                </c:pt>
                <c:pt idx="4814">
                  <c:v>9.9999999999999995E-7</c:v>
                </c:pt>
                <c:pt idx="4815">
                  <c:v>9.9999999999999995E-7</c:v>
                </c:pt>
                <c:pt idx="4816">
                  <c:v>9.9999999999999995E-7</c:v>
                </c:pt>
                <c:pt idx="4817">
                  <c:v>9.9999999999999995E-7</c:v>
                </c:pt>
                <c:pt idx="4818">
                  <c:v>9.9999999999999995E-7</c:v>
                </c:pt>
                <c:pt idx="4819">
                  <c:v>9.9999999999999995E-7</c:v>
                </c:pt>
                <c:pt idx="4820">
                  <c:v>9.9999999999999995E-7</c:v>
                </c:pt>
                <c:pt idx="4821">
                  <c:v>9.9999999999999995E-7</c:v>
                </c:pt>
                <c:pt idx="4822">
                  <c:v>9.9999999999999995E-7</c:v>
                </c:pt>
                <c:pt idx="4823">
                  <c:v>9.9999999999999995E-7</c:v>
                </c:pt>
                <c:pt idx="4824">
                  <c:v>9.9999999999999995E-7</c:v>
                </c:pt>
                <c:pt idx="4825">
                  <c:v>1.9999999999999999E-6</c:v>
                </c:pt>
                <c:pt idx="4826">
                  <c:v>1.9999999999999999E-6</c:v>
                </c:pt>
                <c:pt idx="4827">
                  <c:v>1.9999999999999999E-6</c:v>
                </c:pt>
                <c:pt idx="4828">
                  <c:v>1.9999999999999999E-6</c:v>
                </c:pt>
                <c:pt idx="4829">
                  <c:v>1.9999999999999999E-6</c:v>
                </c:pt>
                <c:pt idx="4830">
                  <c:v>1.9999999999999999E-6</c:v>
                </c:pt>
                <c:pt idx="4831">
                  <c:v>1.9999999999999999E-6</c:v>
                </c:pt>
                <c:pt idx="4832">
                  <c:v>1.9999999999999999E-6</c:v>
                </c:pt>
                <c:pt idx="4833">
                  <c:v>1.9999999999999999E-6</c:v>
                </c:pt>
                <c:pt idx="4834">
                  <c:v>1.9999999999999999E-6</c:v>
                </c:pt>
                <c:pt idx="4835">
                  <c:v>1.9999999999999999E-6</c:v>
                </c:pt>
                <c:pt idx="4836">
                  <c:v>1.9999999999999999E-6</c:v>
                </c:pt>
                <c:pt idx="4837">
                  <c:v>1.9999999999999999E-6</c:v>
                </c:pt>
                <c:pt idx="4838">
                  <c:v>1.9999999999999999E-6</c:v>
                </c:pt>
                <c:pt idx="4839">
                  <c:v>1.9999999999999999E-6</c:v>
                </c:pt>
                <c:pt idx="4840">
                  <c:v>1.9999999999999999E-6</c:v>
                </c:pt>
                <c:pt idx="4841">
                  <c:v>1.9999999999999999E-6</c:v>
                </c:pt>
                <c:pt idx="4842">
                  <c:v>1.9999999999999999E-6</c:v>
                </c:pt>
                <c:pt idx="4843">
                  <c:v>1.9999999999999999E-6</c:v>
                </c:pt>
                <c:pt idx="4844">
                  <c:v>1.9999999999999999E-6</c:v>
                </c:pt>
                <c:pt idx="4845">
                  <c:v>1.9999999999999999E-6</c:v>
                </c:pt>
                <c:pt idx="4846">
                  <c:v>1.9999999999999999E-6</c:v>
                </c:pt>
                <c:pt idx="4847">
                  <c:v>1.9999999999999999E-6</c:v>
                </c:pt>
                <c:pt idx="4848">
                  <c:v>1.9999999999999999E-6</c:v>
                </c:pt>
                <c:pt idx="4849">
                  <c:v>1.9999999999999999E-6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9.9999999999999995E-7</c:v>
                </c:pt>
                <c:pt idx="4901">
                  <c:v>9.9999999999999995E-7</c:v>
                </c:pt>
                <c:pt idx="4902">
                  <c:v>9.9999999999999995E-7</c:v>
                </c:pt>
                <c:pt idx="4903">
                  <c:v>9.9999999999999995E-7</c:v>
                </c:pt>
                <c:pt idx="4904">
                  <c:v>9.9999999999999995E-7</c:v>
                </c:pt>
                <c:pt idx="4905">
                  <c:v>9.9999999999999995E-7</c:v>
                </c:pt>
                <c:pt idx="4906">
                  <c:v>9.9999999999999995E-7</c:v>
                </c:pt>
                <c:pt idx="4907">
                  <c:v>9.9999999999999995E-7</c:v>
                </c:pt>
                <c:pt idx="4908">
                  <c:v>9.9999999999999995E-7</c:v>
                </c:pt>
                <c:pt idx="4909">
                  <c:v>9.9999999999999995E-7</c:v>
                </c:pt>
                <c:pt idx="4910">
                  <c:v>9.9999999999999995E-7</c:v>
                </c:pt>
                <c:pt idx="4911">
                  <c:v>9.9999999999999995E-7</c:v>
                </c:pt>
                <c:pt idx="4912">
                  <c:v>9.9999999999999995E-7</c:v>
                </c:pt>
                <c:pt idx="4913">
                  <c:v>9.9999999999999995E-7</c:v>
                </c:pt>
                <c:pt idx="4914">
                  <c:v>9.9999999999999995E-7</c:v>
                </c:pt>
                <c:pt idx="4915">
                  <c:v>9.9999999999999995E-7</c:v>
                </c:pt>
                <c:pt idx="4916">
                  <c:v>9.9999999999999995E-7</c:v>
                </c:pt>
                <c:pt idx="4917">
                  <c:v>9.9999999999999995E-7</c:v>
                </c:pt>
                <c:pt idx="4918">
                  <c:v>9.9999999999999995E-7</c:v>
                </c:pt>
                <c:pt idx="4919">
                  <c:v>9.9999999999999995E-7</c:v>
                </c:pt>
                <c:pt idx="4920">
                  <c:v>9.9999999999999995E-7</c:v>
                </c:pt>
                <c:pt idx="4921">
                  <c:v>9.9999999999999995E-7</c:v>
                </c:pt>
                <c:pt idx="4922">
                  <c:v>9.9999999999999995E-7</c:v>
                </c:pt>
                <c:pt idx="4923">
                  <c:v>9.9999999999999995E-7</c:v>
                </c:pt>
                <c:pt idx="4924">
                  <c:v>9.9999999999999995E-7</c:v>
                </c:pt>
                <c:pt idx="4925">
                  <c:v>1.9999999999999999E-6</c:v>
                </c:pt>
                <c:pt idx="4926">
                  <c:v>1.9999999999999999E-6</c:v>
                </c:pt>
                <c:pt idx="4927">
                  <c:v>1.9999999999999999E-6</c:v>
                </c:pt>
                <c:pt idx="4928">
                  <c:v>1.9999999999999999E-6</c:v>
                </c:pt>
                <c:pt idx="4929">
                  <c:v>1.9999999999999999E-6</c:v>
                </c:pt>
                <c:pt idx="4930">
                  <c:v>1.9999999999999999E-6</c:v>
                </c:pt>
                <c:pt idx="4931">
                  <c:v>1.9999999999999999E-6</c:v>
                </c:pt>
                <c:pt idx="4932">
                  <c:v>1.9999999999999999E-6</c:v>
                </c:pt>
                <c:pt idx="4933">
                  <c:v>1.9999999999999999E-6</c:v>
                </c:pt>
                <c:pt idx="4934">
                  <c:v>1.9999999999999999E-6</c:v>
                </c:pt>
                <c:pt idx="4935">
                  <c:v>1.9999999999999999E-6</c:v>
                </c:pt>
                <c:pt idx="4936">
                  <c:v>1.9999999999999999E-6</c:v>
                </c:pt>
                <c:pt idx="4937">
                  <c:v>1.9999999999999999E-6</c:v>
                </c:pt>
                <c:pt idx="4938">
                  <c:v>1.9999999999999999E-6</c:v>
                </c:pt>
                <c:pt idx="4939">
                  <c:v>1.9999999999999999E-6</c:v>
                </c:pt>
                <c:pt idx="4940">
                  <c:v>1.9999999999999999E-6</c:v>
                </c:pt>
                <c:pt idx="4941">
                  <c:v>1.9999999999999999E-6</c:v>
                </c:pt>
                <c:pt idx="4942">
                  <c:v>1.9999999999999999E-6</c:v>
                </c:pt>
                <c:pt idx="4943">
                  <c:v>1.9999999999999999E-6</c:v>
                </c:pt>
                <c:pt idx="4944">
                  <c:v>1.9999999999999999E-6</c:v>
                </c:pt>
                <c:pt idx="4945">
                  <c:v>1.9999999999999999E-6</c:v>
                </c:pt>
                <c:pt idx="4946">
                  <c:v>1.9999999999999999E-6</c:v>
                </c:pt>
                <c:pt idx="4947">
                  <c:v>1.9999999999999999E-6</c:v>
                </c:pt>
                <c:pt idx="4948">
                  <c:v>1.9999999999999999E-6</c:v>
                </c:pt>
                <c:pt idx="4949">
                  <c:v>1.9999999999999999E-6</c:v>
                </c:pt>
                <c:pt idx="4950">
                  <c:v>3.0000000000000001E-6</c:v>
                </c:pt>
                <c:pt idx="4951">
                  <c:v>3.0000000000000001E-6</c:v>
                </c:pt>
                <c:pt idx="4952">
                  <c:v>3.0000000000000001E-6</c:v>
                </c:pt>
                <c:pt idx="4953">
                  <c:v>3.0000000000000001E-6</c:v>
                </c:pt>
                <c:pt idx="4954">
                  <c:v>3.0000000000000001E-6</c:v>
                </c:pt>
                <c:pt idx="4955">
                  <c:v>3.0000000000000001E-6</c:v>
                </c:pt>
                <c:pt idx="4956">
                  <c:v>3.0000000000000001E-6</c:v>
                </c:pt>
                <c:pt idx="4957">
                  <c:v>3.0000000000000001E-6</c:v>
                </c:pt>
                <c:pt idx="4958">
                  <c:v>3.0000000000000001E-6</c:v>
                </c:pt>
                <c:pt idx="4959">
                  <c:v>3.0000000000000001E-6</c:v>
                </c:pt>
                <c:pt idx="4960">
                  <c:v>3.0000000000000001E-6</c:v>
                </c:pt>
                <c:pt idx="4961">
                  <c:v>3.0000000000000001E-6</c:v>
                </c:pt>
                <c:pt idx="4962">
                  <c:v>3.0000000000000001E-6</c:v>
                </c:pt>
                <c:pt idx="4963">
                  <c:v>3.0000000000000001E-6</c:v>
                </c:pt>
                <c:pt idx="4964">
                  <c:v>3.0000000000000001E-6</c:v>
                </c:pt>
                <c:pt idx="4965">
                  <c:v>3.0000000000000001E-6</c:v>
                </c:pt>
                <c:pt idx="4966">
                  <c:v>3.0000000000000001E-6</c:v>
                </c:pt>
                <c:pt idx="4967">
                  <c:v>3.0000000000000001E-6</c:v>
                </c:pt>
                <c:pt idx="4968">
                  <c:v>3.0000000000000001E-6</c:v>
                </c:pt>
                <c:pt idx="4969">
                  <c:v>3.0000000000000001E-6</c:v>
                </c:pt>
                <c:pt idx="4970">
                  <c:v>3.0000000000000001E-6</c:v>
                </c:pt>
                <c:pt idx="4971">
                  <c:v>3.0000000000000001E-6</c:v>
                </c:pt>
                <c:pt idx="4972">
                  <c:v>3.0000000000000001E-6</c:v>
                </c:pt>
                <c:pt idx="4973">
                  <c:v>3.0000000000000001E-6</c:v>
                </c:pt>
                <c:pt idx="4974">
                  <c:v>3.0000000000000001E-6</c:v>
                </c:pt>
                <c:pt idx="4975">
                  <c:v>3.9999999999999998E-6</c:v>
                </c:pt>
                <c:pt idx="4976">
                  <c:v>3.9999999999999998E-6</c:v>
                </c:pt>
                <c:pt idx="4977">
                  <c:v>3.9999999999999998E-6</c:v>
                </c:pt>
                <c:pt idx="4978">
                  <c:v>3.9999999999999998E-6</c:v>
                </c:pt>
                <c:pt idx="4979">
                  <c:v>3.9999999999999998E-6</c:v>
                </c:pt>
                <c:pt idx="4980">
                  <c:v>3.9999999999999998E-6</c:v>
                </c:pt>
                <c:pt idx="4981">
                  <c:v>3.9999999999999998E-6</c:v>
                </c:pt>
                <c:pt idx="4982">
                  <c:v>3.9999999999999998E-6</c:v>
                </c:pt>
                <c:pt idx="4983">
                  <c:v>3.9999999999999998E-6</c:v>
                </c:pt>
                <c:pt idx="4984">
                  <c:v>3.9999999999999998E-6</c:v>
                </c:pt>
                <c:pt idx="4985">
                  <c:v>3.9999999999999998E-6</c:v>
                </c:pt>
                <c:pt idx="4986">
                  <c:v>3.9999999999999998E-6</c:v>
                </c:pt>
                <c:pt idx="4987">
                  <c:v>3.9999999999999998E-6</c:v>
                </c:pt>
                <c:pt idx="4988">
                  <c:v>3.9999999999999998E-6</c:v>
                </c:pt>
                <c:pt idx="4989">
                  <c:v>3.9999999999999998E-6</c:v>
                </c:pt>
                <c:pt idx="4990">
                  <c:v>3.9999999999999998E-6</c:v>
                </c:pt>
                <c:pt idx="4991">
                  <c:v>3.9999999999999998E-6</c:v>
                </c:pt>
                <c:pt idx="4992">
                  <c:v>3.9999999999999998E-6</c:v>
                </c:pt>
                <c:pt idx="4993">
                  <c:v>3.9999999999999998E-6</c:v>
                </c:pt>
                <c:pt idx="4994">
                  <c:v>3.9999999999999998E-6</c:v>
                </c:pt>
                <c:pt idx="4995">
                  <c:v>3.9999999999999998E-6</c:v>
                </c:pt>
                <c:pt idx="4996">
                  <c:v>3.9999999999999998E-6</c:v>
                </c:pt>
                <c:pt idx="4997">
                  <c:v>3.9999999999999998E-6</c:v>
                </c:pt>
                <c:pt idx="4998">
                  <c:v>3.9999999999999998E-6</c:v>
                </c:pt>
                <c:pt idx="4999">
                  <c:v>3.9999999999999998E-6</c:v>
                </c:pt>
                <c:pt idx="5000">
                  <c:v>5.0000000000000004E-6</c:v>
                </c:pt>
                <c:pt idx="5001">
                  <c:v>5.0000000000000004E-6</c:v>
                </c:pt>
                <c:pt idx="5002">
                  <c:v>5.0000000000000004E-6</c:v>
                </c:pt>
                <c:pt idx="5003">
                  <c:v>5.0000000000000004E-6</c:v>
                </c:pt>
                <c:pt idx="5004">
                  <c:v>5.0000000000000004E-6</c:v>
                </c:pt>
                <c:pt idx="5005">
                  <c:v>5.0000000000000004E-6</c:v>
                </c:pt>
                <c:pt idx="5006">
                  <c:v>5.0000000000000004E-6</c:v>
                </c:pt>
                <c:pt idx="5007">
                  <c:v>5.0000000000000004E-6</c:v>
                </c:pt>
                <c:pt idx="5008">
                  <c:v>5.0000000000000004E-6</c:v>
                </c:pt>
                <c:pt idx="5009">
                  <c:v>5.0000000000000004E-6</c:v>
                </c:pt>
                <c:pt idx="5010">
                  <c:v>5.0000000000000004E-6</c:v>
                </c:pt>
                <c:pt idx="5011">
                  <c:v>5.0000000000000004E-6</c:v>
                </c:pt>
                <c:pt idx="5012">
                  <c:v>5.0000000000000004E-6</c:v>
                </c:pt>
                <c:pt idx="5013">
                  <c:v>5.0000000000000004E-6</c:v>
                </c:pt>
                <c:pt idx="5014">
                  <c:v>5.0000000000000004E-6</c:v>
                </c:pt>
                <c:pt idx="5015">
                  <c:v>5.0000000000000004E-6</c:v>
                </c:pt>
                <c:pt idx="5016">
                  <c:v>5.0000000000000004E-6</c:v>
                </c:pt>
                <c:pt idx="5017">
                  <c:v>5.0000000000000004E-6</c:v>
                </c:pt>
                <c:pt idx="5018">
                  <c:v>5.0000000000000004E-6</c:v>
                </c:pt>
                <c:pt idx="5019">
                  <c:v>5.0000000000000004E-6</c:v>
                </c:pt>
                <c:pt idx="5020">
                  <c:v>5.0000000000000004E-6</c:v>
                </c:pt>
                <c:pt idx="5021">
                  <c:v>5.0000000000000004E-6</c:v>
                </c:pt>
                <c:pt idx="5022">
                  <c:v>5.0000000000000004E-6</c:v>
                </c:pt>
                <c:pt idx="5023">
                  <c:v>5.0000000000000004E-6</c:v>
                </c:pt>
                <c:pt idx="5024">
                  <c:v>5.0000000000000004E-6</c:v>
                </c:pt>
                <c:pt idx="5025">
                  <c:v>6.0000000000000002E-6</c:v>
                </c:pt>
                <c:pt idx="5026">
                  <c:v>6.0000000000000002E-6</c:v>
                </c:pt>
                <c:pt idx="5027">
                  <c:v>6.0000000000000002E-6</c:v>
                </c:pt>
                <c:pt idx="5028">
                  <c:v>6.0000000000000002E-6</c:v>
                </c:pt>
                <c:pt idx="5029">
                  <c:v>6.0000000000000002E-6</c:v>
                </c:pt>
                <c:pt idx="5030">
                  <c:v>6.0000000000000002E-6</c:v>
                </c:pt>
                <c:pt idx="5031">
                  <c:v>6.0000000000000002E-6</c:v>
                </c:pt>
                <c:pt idx="5032">
                  <c:v>6.0000000000000002E-6</c:v>
                </c:pt>
                <c:pt idx="5033">
                  <c:v>6.0000000000000002E-6</c:v>
                </c:pt>
                <c:pt idx="5034">
                  <c:v>6.0000000000000002E-6</c:v>
                </c:pt>
                <c:pt idx="5035">
                  <c:v>6.0000000000000002E-6</c:v>
                </c:pt>
                <c:pt idx="5036">
                  <c:v>6.0000000000000002E-6</c:v>
                </c:pt>
                <c:pt idx="5037">
                  <c:v>6.0000000000000002E-6</c:v>
                </c:pt>
                <c:pt idx="5038">
                  <c:v>6.0000000000000002E-6</c:v>
                </c:pt>
                <c:pt idx="5039">
                  <c:v>6.0000000000000002E-6</c:v>
                </c:pt>
                <c:pt idx="5040">
                  <c:v>6.0000000000000002E-6</c:v>
                </c:pt>
                <c:pt idx="5041">
                  <c:v>6.0000000000000002E-6</c:v>
                </c:pt>
                <c:pt idx="5042">
                  <c:v>6.0000000000000002E-6</c:v>
                </c:pt>
                <c:pt idx="5043">
                  <c:v>6.0000000000000002E-6</c:v>
                </c:pt>
                <c:pt idx="5044">
                  <c:v>6.0000000000000002E-6</c:v>
                </c:pt>
                <c:pt idx="5045">
                  <c:v>6.0000000000000002E-6</c:v>
                </c:pt>
                <c:pt idx="5046">
                  <c:v>6.0000000000000002E-6</c:v>
                </c:pt>
                <c:pt idx="5047">
                  <c:v>6.0000000000000002E-6</c:v>
                </c:pt>
                <c:pt idx="5048">
                  <c:v>6.0000000000000002E-6</c:v>
                </c:pt>
                <c:pt idx="5049">
                  <c:v>6.0000000000000002E-6</c:v>
                </c:pt>
                <c:pt idx="5050">
                  <c:v>6.9999999999999999E-6</c:v>
                </c:pt>
                <c:pt idx="5051">
                  <c:v>6.9999999999999999E-6</c:v>
                </c:pt>
                <c:pt idx="5052">
                  <c:v>6.9999999999999999E-6</c:v>
                </c:pt>
                <c:pt idx="5053">
                  <c:v>6.9999999999999999E-6</c:v>
                </c:pt>
                <c:pt idx="5054">
                  <c:v>6.9999999999999999E-6</c:v>
                </c:pt>
                <c:pt idx="5055">
                  <c:v>6.9999999999999999E-6</c:v>
                </c:pt>
                <c:pt idx="5056">
                  <c:v>6.9999999999999999E-6</c:v>
                </c:pt>
                <c:pt idx="5057">
                  <c:v>6.9999999999999999E-6</c:v>
                </c:pt>
                <c:pt idx="5058">
                  <c:v>6.9999999999999999E-6</c:v>
                </c:pt>
                <c:pt idx="5059">
                  <c:v>6.9999999999999999E-6</c:v>
                </c:pt>
                <c:pt idx="5060">
                  <c:v>6.9999999999999999E-6</c:v>
                </c:pt>
                <c:pt idx="5061">
                  <c:v>6.9999999999999999E-6</c:v>
                </c:pt>
                <c:pt idx="5062">
                  <c:v>6.9999999999999999E-6</c:v>
                </c:pt>
                <c:pt idx="5063">
                  <c:v>6.9999999999999999E-6</c:v>
                </c:pt>
                <c:pt idx="5064">
                  <c:v>6.9999999999999999E-6</c:v>
                </c:pt>
                <c:pt idx="5065">
                  <c:v>6.9999999999999999E-6</c:v>
                </c:pt>
                <c:pt idx="5066">
                  <c:v>6.9999999999999999E-6</c:v>
                </c:pt>
                <c:pt idx="5067">
                  <c:v>6.9999999999999999E-6</c:v>
                </c:pt>
                <c:pt idx="5068">
                  <c:v>6.9999999999999999E-6</c:v>
                </c:pt>
                <c:pt idx="5069">
                  <c:v>6.9999999999999999E-6</c:v>
                </c:pt>
                <c:pt idx="5070">
                  <c:v>6.9999999999999999E-6</c:v>
                </c:pt>
                <c:pt idx="5071">
                  <c:v>6.9999999999999999E-6</c:v>
                </c:pt>
                <c:pt idx="5072">
                  <c:v>6.9999999999999999E-6</c:v>
                </c:pt>
                <c:pt idx="5073">
                  <c:v>6.9999999999999999E-6</c:v>
                </c:pt>
                <c:pt idx="5074">
                  <c:v>6.9999999999999999E-6</c:v>
                </c:pt>
                <c:pt idx="5075">
                  <c:v>7.9999999999999996E-6</c:v>
                </c:pt>
                <c:pt idx="5076">
                  <c:v>7.9999999999999996E-6</c:v>
                </c:pt>
                <c:pt idx="5077">
                  <c:v>7.9999999999999996E-6</c:v>
                </c:pt>
                <c:pt idx="5078">
                  <c:v>7.9999999999999996E-6</c:v>
                </c:pt>
                <c:pt idx="5079">
                  <c:v>7.9999999999999996E-6</c:v>
                </c:pt>
                <c:pt idx="5080">
                  <c:v>7.9999999999999996E-6</c:v>
                </c:pt>
                <c:pt idx="5081">
                  <c:v>7.9999999999999996E-6</c:v>
                </c:pt>
                <c:pt idx="5082">
                  <c:v>7.9999999999999996E-6</c:v>
                </c:pt>
                <c:pt idx="5083">
                  <c:v>7.9999999999999996E-6</c:v>
                </c:pt>
                <c:pt idx="5084">
                  <c:v>7.9999999999999996E-6</c:v>
                </c:pt>
                <c:pt idx="5085">
                  <c:v>7.9999999999999996E-6</c:v>
                </c:pt>
                <c:pt idx="5086">
                  <c:v>7.9999999999999996E-6</c:v>
                </c:pt>
                <c:pt idx="5087">
                  <c:v>7.9999999999999996E-6</c:v>
                </c:pt>
                <c:pt idx="5088">
                  <c:v>7.9999999999999996E-6</c:v>
                </c:pt>
                <c:pt idx="5089">
                  <c:v>7.9999999999999996E-6</c:v>
                </c:pt>
                <c:pt idx="5090">
                  <c:v>7.9999999999999996E-6</c:v>
                </c:pt>
                <c:pt idx="5091">
                  <c:v>7.9999999999999996E-6</c:v>
                </c:pt>
                <c:pt idx="5092">
                  <c:v>7.9999999999999996E-6</c:v>
                </c:pt>
                <c:pt idx="5093">
                  <c:v>7.9999999999999996E-6</c:v>
                </c:pt>
                <c:pt idx="5094">
                  <c:v>7.9999999999999996E-6</c:v>
                </c:pt>
                <c:pt idx="5095">
                  <c:v>7.9999999999999996E-6</c:v>
                </c:pt>
                <c:pt idx="5096">
                  <c:v>7.9999999999999996E-6</c:v>
                </c:pt>
                <c:pt idx="5097">
                  <c:v>7.9999999999999996E-6</c:v>
                </c:pt>
                <c:pt idx="5098">
                  <c:v>7.9999999999999996E-6</c:v>
                </c:pt>
                <c:pt idx="5099">
                  <c:v>7.9999999999999996E-6</c:v>
                </c:pt>
                <c:pt idx="5100">
                  <c:v>9.0000000000000002E-6</c:v>
                </c:pt>
                <c:pt idx="5101">
                  <c:v>9.0000000000000002E-6</c:v>
                </c:pt>
                <c:pt idx="5102">
                  <c:v>9.0000000000000002E-6</c:v>
                </c:pt>
                <c:pt idx="5103">
                  <c:v>9.0000000000000002E-6</c:v>
                </c:pt>
                <c:pt idx="5104">
                  <c:v>9.0000000000000002E-6</c:v>
                </c:pt>
                <c:pt idx="5105">
                  <c:v>9.0000000000000002E-6</c:v>
                </c:pt>
                <c:pt idx="5106">
                  <c:v>9.0000000000000002E-6</c:v>
                </c:pt>
                <c:pt idx="5107">
                  <c:v>9.0000000000000002E-6</c:v>
                </c:pt>
                <c:pt idx="5108">
                  <c:v>9.0000000000000002E-6</c:v>
                </c:pt>
                <c:pt idx="5109">
                  <c:v>9.0000000000000002E-6</c:v>
                </c:pt>
                <c:pt idx="5110">
                  <c:v>9.0000000000000002E-6</c:v>
                </c:pt>
                <c:pt idx="5111">
                  <c:v>9.0000000000000002E-6</c:v>
                </c:pt>
                <c:pt idx="5112">
                  <c:v>9.0000000000000002E-6</c:v>
                </c:pt>
                <c:pt idx="5113">
                  <c:v>9.0000000000000002E-6</c:v>
                </c:pt>
                <c:pt idx="5114">
                  <c:v>9.0000000000000002E-6</c:v>
                </c:pt>
                <c:pt idx="5115">
                  <c:v>9.0000000000000002E-6</c:v>
                </c:pt>
                <c:pt idx="5116">
                  <c:v>9.0000000000000002E-6</c:v>
                </c:pt>
                <c:pt idx="5117">
                  <c:v>9.0000000000000002E-6</c:v>
                </c:pt>
                <c:pt idx="5118">
                  <c:v>9.0000000000000002E-6</c:v>
                </c:pt>
                <c:pt idx="5119">
                  <c:v>9.0000000000000002E-6</c:v>
                </c:pt>
                <c:pt idx="5120">
                  <c:v>9.0000000000000002E-6</c:v>
                </c:pt>
                <c:pt idx="5121">
                  <c:v>9.0000000000000002E-6</c:v>
                </c:pt>
                <c:pt idx="5122">
                  <c:v>9.0000000000000002E-6</c:v>
                </c:pt>
                <c:pt idx="5123">
                  <c:v>9.0000000000000002E-6</c:v>
                </c:pt>
                <c:pt idx="5124">
                  <c:v>9.0000000000000002E-6</c:v>
                </c:pt>
                <c:pt idx="5125">
                  <c:v>1.0000000000000001E-5</c:v>
                </c:pt>
                <c:pt idx="5126">
                  <c:v>1.0000000000000001E-5</c:v>
                </c:pt>
                <c:pt idx="5127">
                  <c:v>1.0000000000000001E-5</c:v>
                </c:pt>
                <c:pt idx="5128">
                  <c:v>1.0000000000000001E-5</c:v>
                </c:pt>
                <c:pt idx="5129">
                  <c:v>1.0000000000000001E-5</c:v>
                </c:pt>
                <c:pt idx="5130">
                  <c:v>1.0000000000000001E-5</c:v>
                </c:pt>
                <c:pt idx="5131">
                  <c:v>1.0000000000000001E-5</c:v>
                </c:pt>
                <c:pt idx="5132">
                  <c:v>1.0000000000000001E-5</c:v>
                </c:pt>
                <c:pt idx="5133">
                  <c:v>1.0000000000000001E-5</c:v>
                </c:pt>
                <c:pt idx="5134">
                  <c:v>1.0000000000000001E-5</c:v>
                </c:pt>
                <c:pt idx="5135">
                  <c:v>1.0000000000000001E-5</c:v>
                </c:pt>
                <c:pt idx="5136">
                  <c:v>1.0000000000000001E-5</c:v>
                </c:pt>
                <c:pt idx="5137">
                  <c:v>1.0000000000000001E-5</c:v>
                </c:pt>
                <c:pt idx="5138">
                  <c:v>1.0000000000000001E-5</c:v>
                </c:pt>
                <c:pt idx="5139">
                  <c:v>1.0000000000000001E-5</c:v>
                </c:pt>
                <c:pt idx="5140">
                  <c:v>1.0000000000000001E-5</c:v>
                </c:pt>
                <c:pt idx="5141">
                  <c:v>1.0000000000000001E-5</c:v>
                </c:pt>
                <c:pt idx="5142">
                  <c:v>1.0000000000000001E-5</c:v>
                </c:pt>
                <c:pt idx="5143">
                  <c:v>1.0000000000000001E-5</c:v>
                </c:pt>
                <c:pt idx="5144">
                  <c:v>1.0000000000000001E-5</c:v>
                </c:pt>
                <c:pt idx="5145">
                  <c:v>1.0000000000000001E-5</c:v>
                </c:pt>
                <c:pt idx="5146">
                  <c:v>1.0000000000000001E-5</c:v>
                </c:pt>
                <c:pt idx="5147">
                  <c:v>1.0000000000000001E-5</c:v>
                </c:pt>
                <c:pt idx="5148">
                  <c:v>1.0000000000000001E-5</c:v>
                </c:pt>
                <c:pt idx="5149">
                  <c:v>1.0000000000000001E-5</c:v>
                </c:pt>
                <c:pt idx="5150">
                  <c:v>1.1E-5</c:v>
                </c:pt>
                <c:pt idx="5151">
                  <c:v>1.1E-5</c:v>
                </c:pt>
                <c:pt idx="5152">
                  <c:v>1.1E-5</c:v>
                </c:pt>
                <c:pt idx="5153">
                  <c:v>1.1E-5</c:v>
                </c:pt>
                <c:pt idx="5154">
                  <c:v>1.1E-5</c:v>
                </c:pt>
                <c:pt idx="5155">
                  <c:v>1.1E-5</c:v>
                </c:pt>
                <c:pt idx="5156">
                  <c:v>1.1E-5</c:v>
                </c:pt>
                <c:pt idx="5157">
                  <c:v>1.1E-5</c:v>
                </c:pt>
                <c:pt idx="5158">
                  <c:v>1.1E-5</c:v>
                </c:pt>
                <c:pt idx="5159">
                  <c:v>1.1E-5</c:v>
                </c:pt>
                <c:pt idx="5160">
                  <c:v>1.1E-5</c:v>
                </c:pt>
                <c:pt idx="5161">
                  <c:v>1.1E-5</c:v>
                </c:pt>
                <c:pt idx="5162">
                  <c:v>1.1E-5</c:v>
                </c:pt>
                <c:pt idx="5163">
                  <c:v>1.1E-5</c:v>
                </c:pt>
                <c:pt idx="5164">
                  <c:v>1.1E-5</c:v>
                </c:pt>
                <c:pt idx="5165">
                  <c:v>1.1E-5</c:v>
                </c:pt>
                <c:pt idx="5166">
                  <c:v>1.1E-5</c:v>
                </c:pt>
                <c:pt idx="5167">
                  <c:v>1.1E-5</c:v>
                </c:pt>
                <c:pt idx="5168">
                  <c:v>1.1E-5</c:v>
                </c:pt>
                <c:pt idx="5169">
                  <c:v>1.1E-5</c:v>
                </c:pt>
                <c:pt idx="5170">
                  <c:v>1.1E-5</c:v>
                </c:pt>
                <c:pt idx="5171">
                  <c:v>1.1E-5</c:v>
                </c:pt>
                <c:pt idx="5172">
                  <c:v>1.1E-5</c:v>
                </c:pt>
                <c:pt idx="5173">
                  <c:v>1.1E-5</c:v>
                </c:pt>
                <c:pt idx="5174">
                  <c:v>1.1E-5</c:v>
                </c:pt>
                <c:pt idx="5175">
                  <c:v>1.2E-5</c:v>
                </c:pt>
                <c:pt idx="5176">
                  <c:v>1.2E-5</c:v>
                </c:pt>
                <c:pt idx="5177">
                  <c:v>1.2E-5</c:v>
                </c:pt>
                <c:pt idx="5178">
                  <c:v>1.2E-5</c:v>
                </c:pt>
                <c:pt idx="5179">
                  <c:v>1.2E-5</c:v>
                </c:pt>
                <c:pt idx="5180">
                  <c:v>1.2E-5</c:v>
                </c:pt>
                <c:pt idx="5181">
                  <c:v>1.2E-5</c:v>
                </c:pt>
                <c:pt idx="5182">
                  <c:v>1.2E-5</c:v>
                </c:pt>
                <c:pt idx="5183">
                  <c:v>1.2E-5</c:v>
                </c:pt>
                <c:pt idx="5184">
                  <c:v>1.2E-5</c:v>
                </c:pt>
                <c:pt idx="5185">
                  <c:v>1.2E-5</c:v>
                </c:pt>
                <c:pt idx="5186">
                  <c:v>1.2E-5</c:v>
                </c:pt>
                <c:pt idx="5187">
                  <c:v>1.2E-5</c:v>
                </c:pt>
                <c:pt idx="5188">
                  <c:v>1.2E-5</c:v>
                </c:pt>
                <c:pt idx="5189">
                  <c:v>1.2E-5</c:v>
                </c:pt>
                <c:pt idx="5190">
                  <c:v>1.2E-5</c:v>
                </c:pt>
                <c:pt idx="5191">
                  <c:v>1.2E-5</c:v>
                </c:pt>
                <c:pt idx="5192">
                  <c:v>1.2E-5</c:v>
                </c:pt>
                <c:pt idx="5193">
                  <c:v>1.2E-5</c:v>
                </c:pt>
                <c:pt idx="5194">
                  <c:v>1.2E-5</c:v>
                </c:pt>
                <c:pt idx="5195">
                  <c:v>1.2E-5</c:v>
                </c:pt>
                <c:pt idx="5196">
                  <c:v>1.2E-5</c:v>
                </c:pt>
                <c:pt idx="5197">
                  <c:v>1.2E-5</c:v>
                </c:pt>
                <c:pt idx="5198">
                  <c:v>1.2E-5</c:v>
                </c:pt>
                <c:pt idx="5199">
                  <c:v>1.2E-5</c:v>
                </c:pt>
                <c:pt idx="5200">
                  <c:v>1.2999999999999999E-5</c:v>
                </c:pt>
                <c:pt idx="5201">
                  <c:v>1.2999999999999999E-5</c:v>
                </c:pt>
                <c:pt idx="5202">
                  <c:v>1.2999999999999999E-5</c:v>
                </c:pt>
                <c:pt idx="5203">
                  <c:v>1.2999999999999999E-5</c:v>
                </c:pt>
                <c:pt idx="5204">
                  <c:v>1.2999999999999999E-5</c:v>
                </c:pt>
                <c:pt idx="5205">
                  <c:v>1.2999999999999999E-5</c:v>
                </c:pt>
                <c:pt idx="5206">
                  <c:v>1.2999999999999999E-5</c:v>
                </c:pt>
                <c:pt idx="5207">
                  <c:v>1.2999999999999999E-5</c:v>
                </c:pt>
                <c:pt idx="5208">
                  <c:v>1.2999999999999999E-5</c:v>
                </c:pt>
                <c:pt idx="5209">
                  <c:v>1.2999999999999999E-5</c:v>
                </c:pt>
                <c:pt idx="5210">
                  <c:v>1.2999999999999999E-5</c:v>
                </c:pt>
                <c:pt idx="5211">
                  <c:v>1.2999999999999999E-5</c:v>
                </c:pt>
                <c:pt idx="5212">
                  <c:v>1.2999999999999999E-5</c:v>
                </c:pt>
                <c:pt idx="5213">
                  <c:v>1.2999999999999999E-5</c:v>
                </c:pt>
                <c:pt idx="5214">
                  <c:v>1.2999999999999999E-5</c:v>
                </c:pt>
                <c:pt idx="5215">
                  <c:v>1.2999999999999999E-5</c:v>
                </c:pt>
                <c:pt idx="5216">
                  <c:v>1.2999999999999999E-5</c:v>
                </c:pt>
                <c:pt idx="5217">
                  <c:v>1.2999999999999999E-5</c:v>
                </c:pt>
                <c:pt idx="5218">
                  <c:v>1.2999999999999999E-5</c:v>
                </c:pt>
                <c:pt idx="5219">
                  <c:v>1.2999999999999999E-5</c:v>
                </c:pt>
                <c:pt idx="5220">
                  <c:v>1.2999999999999999E-5</c:v>
                </c:pt>
                <c:pt idx="5221">
                  <c:v>1.2999999999999999E-5</c:v>
                </c:pt>
                <c:pt idx="5222">
                  <c:v>1.2999999999999999E-5</c:v>
                </c:pt>
                <c:pt idx="5223">
                  <c:v>1.2999999999999999E-5</c:v>
                </c:pt>
                <c:pt idx="5224">
                  <c:v>1.2999999999999999E-5</c:v>
                </c:pt>
                <c:pt idx="5225">
                  <c:v>1.4E-5</c:v>
                </c:pt>
                <c:pt idx="5226">
                  <c:v>1.4E-5</c:v>
                </c:pt>
                <c:pt idx="5227">
                  <c:v>1.4E-5</c:v>
                </c:pt>
                <c:pt idx="5228">
                  <c:v>1.4E-5</c:v>
                </c:pt>
                <c:pt idx="5229">
                  <c:v>1.4E-5</c:v>
                </c:pt>
                <c:pt idx="5230">
                  <c:v>1.4E-5</c:v>
                </c:pt>
                <c:pt idx="5231">
                  <c:v>1.4E-5</c:v>
                </c:pt>
                <c:pt idx="5232">
                  <c:v>1.4E-5</c:v>
                </c:pt>
                <c:pt idx="5233">
                  <c:v>1.4E-5</c:v>
                </c:pt>
                <c:pt idx="5234">
                  <c:v>1.4E-5</c:v>
                </c:pt>
                <c:pt idx="5235">
                  <c:v>1.4E-5</c:v>
                </c:pt>
                <c:pt idx="5236">
                  <c:v>1.4E-5</c:v>
                </c:pt>
                <c:pt idx="5237">
                  <c:v>1.4E-5</c:v>
                </c:pt>
                <c:pt idx="5238">
                  <c:v>1.4E-5</c:v>
                </c:pt>
                <c:pt idx="5239">
                  <c:v>1.4E-5</c:v>
                </c:pt>
                <c:pt idx="5240">
                  <c:v>1.4E-5</c:v>
                </c:pt>
                <c:pt idx="5241">
                  <c:v>1.4E-5</c:v>
                </c:pt>
                <c:pt idx="5242">
                  <c:v>1.4E-5</c:v>
                </c:pt>
                <c:pt idx="5243">
                  <c:v>1.4E-5</c:v>
                </c:pt>
                <c:pt idx="5244">
                  <c:v>1.4E-5</c:v>
                </c:pt>
                <c:pt idx="5245">
                  <c:v>1.4E-5</c:v>
                </c:pt>
                <c:pt idx="5246">
                  <c:v>1.4E-5</c:v>
                </c:pt>
                <c:pt idx="5247">
                  <c:v>1.4E-5</c:v>
                </c:pt>
                <c:pt idx="5248">
                  <c:v>1.4E-5</c:v>
                </c:pt>
                <c:pt idx="5249">
                  <c:v>1.4E-5</c:v>
                </c:pt>
                <c:pt idx="5250">
                  <c:v>1.5E-5</c:v>
                </c:pt>
                <c:pt idx="5251">
                  <c:v>1.5E-5</c:v>
                </c:pt>
                <c:pt idx="5252">
                  <c:v>1.5E-5</c:v>
                </c:pt>
                <c:pt idx="5253">
                  <c:v>1.5E-5</c:v>
                </c:pt>
                <c:pt idx="5254">
                  <c:v>1.5E-5</c:v>
                </c:pt>
                <c:pt idx="5255">
                  <c:v>1.5E-5</c:v>
                </c:pt>
                <c:pt idx="5256">
                  <c:v>1.5E-5</c:v>
                </c:pt>
                <c:pt idx="5257">
                  <c:v>1.5E-5</c:v>
                </c:pt>
                <c:pt idx="5258">
                  <c:v>1.5E-5</c:v>
                </c:pt>
                <c:pt idx="5259">
                  <c:v>1.5E-5</c:v>
                </c:pt>
                <c:pt idx="5260">
                  <c:v>1.5E-5</c:v>
                </c:pt>
                <c:pt idx="5261">
                  <c:v>1.5E-5</c:v>
                </c:pt>
                <c:pt idx="5262">
                  <c:v>1.5E-5</c:v>
                </c:pt>
                <c:pt idx="5263">
                  <c:v>1.5E-5</c:v>
                </c:pt>
                <c:pt idx="5264">
                  <c:v>1.5E-5</c:v>
                </c:pt>
                <c:pt idx="5265">
                  <c:v>1.5E-5</c:v>
                </c:pt>
                <c:pt idx="5266">
                  <c:v>1.5E-5</c:v>
                </c:pt>
                <c:pt idx="5267">
                  <c:v>1.5E-5</c:v>
                </c:pt>
                <c:pt idx="5268">
                  <c:v>1.5E-5</c:v>
                </c:pt>
                <c:pt idx="5269">
                  <c:v>1.5E-5</c:v>
                </c:pt>
                <c:pt idx="5270">
                  <c:v>1.5E-5</c:v>
                </c:pt>
                <c:pt idx="5271">
                  <c:v>1.5E-5</c:v>
                </c:pt>
                <c:pt idx="5272">
                  <c:v>1.5E-5</c:v>
                </c:pt>
                <c:pt idx="5273">
                  <c:v>1.5E-5</c:v>
                </c:pt>
                <c:pt idx="5274">
                  <c:v>1.5E-5</c:v>
                </c:pt>
                <c:pt idx="5275">
                  <c:v>1.5999999999999999E-5</c:v>
                </c:pt>
                <c:pt idx="5276">
                  <c:v>1.5999999999999999E-5</c:v>
                </c:pt>
                <c:pt idx="5277">
                  <c:v>1.5999999999999999E-5</c:v>
                </c:pt>
                <c:pt idx="5278">
                  <c:v>1.5999999999999999E-5</c:v>
                </c:pt>
                <c:pt idx="5279">
                  <c:v>1.5999999999999999E-5</c:v>
                </c:pt>
                <c:pt idx="5280">
                  <c:v>1.5999999999999999E-5</c:v>
                </c:pt>
                <c:pt idx="5281">
                  <c:v>1.5999999999999999E-5</c:v>
                </c:pt>
                <c:pt idx="5282">
                  <c:v>1.5999999999999999E-5</c:v>
                </c:pt>
                <c:pt idx="5283">
                  <c:v>1.5999999999999999E-5</c:v>
                </c:pt>
                <c:pt idx="5284">
                  <c:v>1.5999999999999999E-5</c:v>
                </c:pt>
                <c:pt idx="5285">
                  <c:v>1.5999999999999999E-5</c:v>
                </c:pt>
                <c:pt idx="5286">
                  <c:v>1.5999999999999999E-5</c:v>
                </c:pt>
                <c:pt idx="5287">
                  <c:v>1.5999999999999999E-5</c:v>
                </c:pt>
                <c:pt idx="5288">
                  <c:v>1.5999999999999999E-5</c:v>
                </c:pt>
                <c:pt idx="5289">
                  <c:v>1.5999999999999999E-5</c:v>
                </c:pt>
                <c:pt idx="5290">
                  <c:v>1.5999999999999999E-5</c:v>
                </c:pt>
                <c:pt idx="5291">
                  <c:v>1.5999999999999999E-5</c:v>
                </c:pt>
                <c:pt idx="5292">
                  <c:v>1.5999999999999999E-5</c:v>
                </c:pt>
                <c:pt idx="5293">
                  <c:v>1.5999999999999999E-5</c:v>
                </c:pt>
                <c:pt idx="5294">
                  <c:v>1.5999999999999999E-5</c:v>
                </c:pt>
                <c:pt idx="5295">
                  <c:v>1.5999999999999999E-5</c:v>
                </c:pt>
                <c:pt idx="5296">
                  <c:v>1.5999999999999999E-5</c:v>
                </c:pt>
                <c:pt idx="5297">
                  <c:v>1.5999999999999999E-5</c:v>
                </c:pt>
                <c:pt idx="5298">
                  <c:v>1.5999999999999999E-5</c:v>
                </c:pt>
                <c:pt idx="5299">
                  <c:v>1.5999999999999999E-5</c:v>
                </c:pt>
                <c:pt idx="5300">
                  <c:v>1.7E-5</c:v>
                </c:pt>
                <c:pt idx="5301">
                  <c:v>1.7E-5</c:v>
                </c:pt>
                <c:pt idx="5302">
                  <c:v>1.7E-5</c:v>
                </c:pt>
                <c:pt idx="5303">
                  <c:v>1.7E-5</c:v>
                </c:pt>
                <c:pt idx="5304">
                  <c:v>1.7E-5</c:v>
                </c:pt>
                <c:pt idx="5305">
                  <c:v>1.7E-5</c:v>
                </c:pt>
                <c:pt idx="5306">
                  <c:v>1.7E-5</c:v>
                </c:pt>
                <c:pt idx="5307">
                  <c:v>1.7E-5</c:v>
                </c:pt>
                <c:pt idx="5308">
                  <c:v>1.7E-5</c:v>
                </c:pt>
                <c:pt idx="5309">
                  <c:v>1.7E-5</c:v>
                </c:pt>
                <c:pt idx="5310">
                  <c:v>1.7E-5</c:v>
                </c:pt>
                <c:pt idx="5311">
                  <c:v>1.7E-5</c:v>
                </c:pt>
                <c:pt idx="5312">
                  <c:v>1.7E-5</c:v>
                </c:pt>
                <c:pt idx="5313">
                  <c:v>1.7E-5</c:v>
                </c:pt>
                <c:pt idx="5314">
                  <c:v>1.7E-5</c:v>
                </c:pt>
                <c:pt idx="5315">
                  <c:v>1.7E-5</c:v>
                </c:pt>
                <c:pt idx="5316">
                  <c:v>1.7E-5</c:v>
                </c:pt>
                <c:pt idx="5317">
                  <c:v>1.7E-5</c:v>
                </c:pt>
                <c:pt idx="5318">
                  <c:v>1.7E-5</c:v>
                </c:pt>
                <c:pt idx="5319">
                  <c:v>1.7E-5</c:v>
                </c:pt>
                <c:pt idx="5320">
                  <c:v>1.7E-5</c:v>
                </c:pt>
                <c:pt idx="5321">
                  <c:v>1.7E-5</c:v>
                </c:pt>
                <c:pt idx="5322">
                  <c:v>1.7E-5</c:v>
                </c:pt>
                <c:pt idx="5323">
                  <c:v>1.7E-5</c:v>
                </c:pt>
                <c:pt idx="5324">
                  <c:v>1.7E-5</c:v>
                </c:pt>
                <c:pt idx="5325">
                  <c:v>1.8E-5</c:v>
                </c:pt>
                <c:pt idx="5326">
                  <c:v>1.8E-5</c:v>
                </c:pt>
                <c:pt idx="5327">
                  <c:v>1.8E-5</c:v>
                </c:pt>
                <c:pt idx="5328">
                  <c:v>1.8E-5</c:v>
                </c:pt>
                <c:pt idx="5329">
                  <c:v>1.8E-5</c:v>
                </c:pt>
                <c:pt idx="5330">
                  <c:v>1.8E-5</c:v>
                </c:pt>
                <c:pt idx="5331">
                  <c:v>1.8E-5</c:v>
                </c:pt>
                <c:pt idx="5332">
                  <c:v>1.8E-5</c:v>
                </c:pt>
                <c:pt idx="5333">
                  <c:v>1.8E-5</c:v>
                </c:pt>
                <c:pt idx="5334">
                  <c:v>1.8E-5</c:v>
                </c:pt>
                <c:pt idx="5335">
                  <c:v>1.8E-5</c:v>
                </c:pt>
                <c:pt idx="5336">
                  <c:v>1.8E-5</c:v>
                </c:pt>
                <c:pt idx="5337">
                  <c:v>1.8E-5</c:v>
                </c:pt>
                <c:pt idx="5338">
                  <c:v>1.8E-5</c:v>
                </c:pt>
                <c:pt idx="5339">
                  <c:v>1.8E-5</c:v>
                </c:pt>
                <c:pt idx="5340">
                  <c:v>1.8E-5</c:v>
                </c:pt>
                <c:pt idx="5341">
                  <c:v>1.8E-5</c:v>
                </c:pt>
                <c:pt idx="5342">
                  <c:v>1.8E-5</c:v>
                </c:pt>
                <c:pt idx="5343">
                  <c:v>1.8E-5</c:v>
                </c:pt>
                <c:pt idx="5344">
                  <c:v>1.8E-5</c:v>
                </c:pt>
                <c:pt idx="5345">
                  <c:v>1.8E-5</c:v>
                </c:pt>
                <c:pt idx="5346">
                  <c:v>1.8E-5</c:v>
                </c:pt>
                <c:pt idx="5347">
                  <c:v>1.8E-5</c:v>
                </c:pt>
                <c:pt idx="5348">
                  <c:v>1.8E-5</c:v>
                </c:pt>
                <c:pt idx="5349">
                  <c:v>1.8E-5</c:v>
                </c:pt>
                <c:pt idx="5350">
                  <c:v>1.9000000000000001E-5</c:v>
                </c:pt>
                <c:pt idx="5351">
                  <c:v>1.9000000000000001E-5</c:v>
                </c:pt>
                <c:pt idx="5352">
                  <c:v>1.9000000000000001E-5</c:v>
                </c:pt>
                <c:pt idx="5353">
                  <c:v>1.9000000000000001E-5</c:v>
                </c:pt>
                <c:pt idx="5354">
                  <c:v>1.9000000000000001E-5</c:v>
                </c:pt>
                <c:pt idx="5355">
                  <c:v>1.9000000000000001E-5</c:v>
                </c:pt>
                <c:pt idx="5356">
                  <c:v>1.9000000000000001E-5</c:v>
                </c:pt>
                <c:pt idx="5357">
                  <c:v>1.9000000000000001E-5</c:v>
                </c:pt>
                <c:pt idx="5358">
                  <c:v>1.9000000000000001E-5</c:v>
                </c:pt>
                <c:pt idx="5359">
                  <c:v>1.9000000000000001E-5</c:v>
                </c:pt>
                <c:pt idx="5360">
                  <c:v>1.9000000000000001E-5</c:v>
                </c:pt>
                <c:pt idx="5361">
                  <c:v>1.9000000000000001E-5</c:v>
                </c:pt>
                <c:pt idx="5362">
                  <c:v>1.9000000000000001E-5</c:v>
                </c:pt>
                <c:pt idx="5363">
                  <c:v>1.9000000000000001E-5</c:v>
                </c:pt>
                <c:pt idx="5364">
                  <c:v>1.9000000000000001E-5</c:v>
                </c:pt>
                <c:pt idx="5365">
                  <c:v>1.9000000000000001E-5</c:v>
                </c:pt>
                <c:pt idx="5366">
                  <c:v>1.9000000000000001E-5</c:v>
                </c:pt>
                <c:pt idx="5367">
                  <c:v>1.9000000000000001E-5</c:v>
                </c:pt>
                <c:pt idx="5368">
                  <c:v>1.9000000000000001E-5</c:v>
                </c:pt>
                <c:pt idx="5369">
                  <c:v>1.9000000000000001E-5</c:v>
                </c:pt>
                <c:pt idx="5370">
                  <c:v>1.9000000000000001E-5</c:v>
                </c:pt>
                <c:pt idx="5371">
                  <c:v>1.9000000000000001E-5</c:v>
                </c:pt>
                <c:pt idx="5372">
                  <c:v>1.9000000000000001E-5</c:v>
                </c:pt>
                <c:pt idx="5373">
                  <c:v>1.9000000000000001E-5</c:v>
                </c:pt>
                <c:pt idx="5374">
                  <c:v>1.9000000000000001E-5</c:v>
                </c:pt>
                <c:pt idx="5375">
                  <c:v>2.0000000000000002E-5</c:v>
                </c:pt>
                <c:pt idx="5376">
                  <c:v>2.0000000000000002E-5</c:v>
                </c:pt>
                <c:pt idx="5377">
                  <c:v>2.0000000000000002E-5</c:v>
                </c:pt>
                <c:pt idx="5378">
                  <c:v>2.0000000000000002E-5</c:v>
                </c:pt>
                <c:pt idx="5379">
                  <c:v>2.0000000000000002E-5</c:v>
                </c:pt>
                <c:pt idx="5380">
                  <c:v>2.0000000000000002E-5</c:v>
                </c:pt>
                <c:pt idx="5381">
                  <c:v>2.0000000000000002E-5</c:v>
                </c:pt>
                <c:pt idx="5382">
                  <c:v>2.0000000000000002E-5</c:v>
                </c:pt>
                <c:pt idx="5383">
                  <c:v>2.0000000000000002E-5</c:v>
                </c:pt>
                <c:pt idx="5384">
                  <c:v>2.0000000000000002E-5</c:v>
                </c:pt>
                <c:pt idx="5385">
                  <c:v>2.0000000000000002E-5</c:v>
                </c:pt>
                <c:pt idx="5386">
                  <c:v>2.0000000000000002E-5</c:v>
                </c:pt>
                <c:pt idx="5387">
                  <c:v>2.0000000000000002E-5</c:v>
                </c:pt>
                <c:pt idx="5388">
                  <c:v>2.0000000000000002E-5</c:v>
                </c:pt>
                <c:pt idx="5389">
                  <c:v>2.0000000000000002E-5</c:v>
                </c:pt>
                <c:pt idx="5390">
                  <c:v>2.0000000000000002E-5</c:v>
                </c:pt>
                <c:pt idx="5391">
                  <c:v>2.0000000000000002E-5</c:v>
                </c:pt>
                <c:pt idx="5392">
                  <c:v>2.0000000000000002E-5</c:v>
                </c:pt>
                <c:pt idx="5393">
                  <c:v>2.0000000000000002E-5</c:v>
                </c:pt>
                <c:pt idx="5394">
                  <c:v>2.0000000000000002E-5</c:v>
                </c:pt>
                <c:pt idx="5395">
                  <c:v>2.0000000000000002E-5</c:v>
                </c:pt>
                <c:pt idx="5396">
                  <c:v>2.0000000000000002E-5</c:v>
                </c:pt>
                <c:pt idx="5397">
                  <c:v>2.0000000000000002E-5</c:v>
                </c:pt>
                <c:pt idx="5398">
                  <c:v>2.0000000000000002E-5</c:v>
                </c:pt>
                <c:pt idx="5399">
                  <c:v>2.0000000000000002E-5</c:v>
                </c:pt>
                <c:pt idx="5400">
                  <c:v>2.0999999999999999E-5</c:v>
                </c:pt>
                <c:pt idx="5401">
                  <c:v>2.0999999999999999E-5</c:v>
                </c:pt>
                <c:pt idx="5402">
                  <c:v>2.0999999999999999E-5</c:v>
                </c:pt>
                <c:pt idx="5403">
                  <c:v>2.0999999999999999E-5</c:v>
                </c:pt>
                <c:pt idx="5404">
                  <c:v>2.0999999999999999E-5</c:v>
                </c:pt>
                <c:pt idx="5405">
                  <c:v>2.0999999999999999E-5</c:v>
                </c:pt>
                <c:pt idx="5406">
                  <c:v>2.0999999999999999E-5</c:v>
                </c:pt>
                <c:pt idx="5407">
                  <c:v>2.0999999999999999E-5</c:v>
                </c:pt>
                <c:pt idx="5408">
                  <c:v>2.0999999999999999E-5</c:v>
                </c:pt>
                <c:pt idx="5409">
                  <c:v>2.0999999999999999E-5</c:v>
                </c:pt>
                <c:pt idx="5410">
                  <c:v>2.0999999999999999E-5</c:v>
                </c:pt>
                <c:pt idx="5411">
                  <c:v>2.0999999999999999E-5</c:v>
                </c:pt>
                <c:pt idx="5412">
                  <c:v>2.0999999999999999E-5</c:v>
                </c:pt>
                <c:pt idx="5413">
                  <c:v>2.0999999999999999E-5</c:v>
                </c:pt>
                <c:pt idx="5414">
                  <c:v>2.0999999999999999E-5</c:v>
                </c:pt>
                <c:pt idx="5415">
                  <c:v>2.0999999999999999E-5</c:v>
                </c:pt>
                <c:pt idx="5416">
                  <c:v>2.0999999999999999E-5</c:v>
                </c:pt>
                <c:pt idx="5417">
                  <c:v>2.0999999999999999E-5</c:v>
                </c:pt>
                <c:pt idx="5418">
                  <c:v>2.0999999999999999E-5</c:v>
                </c:pt>
                <c:pt idx="5419">
                  <c:v>2.0999999999999999E-5</c:v>
                </c:pt>
                <c:pt idx="5420">
                  <c:v>2.0999999999999999E-5</c:v>
                </c:pt>
                <c:pt idx="5421">
                  <c:v>2.0999999999999999E-5</c:v>
                </c:pt>
                <c:pt idx="5422">
                  <c:v>2.0999999999999999E-5</c:v>
                </c:pt>
                <c:pt idx="5423">
                  <c:v>2.0999999999999999E-5</c:v>
                </c:pt>
                <c:pt idx="5424">
                  <c:v>2.0999999999999999E-5</c:v>
                </c:pt>
                <c:pt idx="5425">
                  <c:v>2.1999999999999999E-5</c:v>
                </c:pt>
                <c:pt idx="5426">
                  <c:v>2.1999999999999999E-5</c:v>
                </c:pt>
                <c:pt idx="5427">
                  <c:v>2.1999999999999999E-5</c:v>
                </c:pt>
                <c:pt idx="5428">
                  <c:v>2.1999999999999999E-5</c:v>
                </c:pt>
                <c:pt idx="5429">
                  <c:v>2.1999999999999999E-5</c:v>
                </c:pt>
                <c:pt idx="5430">
                  <c:v>2.1999999999999999E-5</c:v>
                </c:pt>
                <c:pt idx="5431">
                  <c:v>2.1999999999999999E-5</c:v>
                </c:pt>
                <c:pt idx="5432">
                  <c:v>2.1999999999999999E-5</c:v>
                </c:pt>
                <c:pt idx="5433">
                  <c:v>2.1999999999999999E-5</c:v>
                </c:pt>
                <c:pt idx="5434">
                  <c:v>2.1999999999999999E-5</c:v>
                </c:pt>
                <c:pt idx="5435">
                  <c:v>2.1999999999999999E-5</c:v>
                </c:pt>
                <c:pt idx="5436">
                  <c:v>2.1999999999999999E-5</c:v>
                </c:pt>
                <c:pt idx="5437">
                  <c:v>2.1999999999999999E-5</c:v>
                </c:pt>
                <c:pt idx="5438">
                  <c:v>2.1999999999999999E-5</c:v>
                </c:pt>
                <c:pt idx="5439">
                  <c:v>2.1999999999999999E-5</c:v>
                </c:pt>
                <c:pt idx="5440">
                  <c:v>2.1999999999999999E-5</c:v>
                </c:pt>
                <c:pt idx="5441">
                  <c:v>2.1999999999999999E-5</c:v>
                </c:pt>
                <c:pt idx="5442">
                  <c:v>2.1999999999999999E-5</c:v>
                </c:pt>
                <c:pt idx="5443">
                  <c:v>2.1999999999999999E-5</c:v>
                </c:pt>
                <c:pt idx="5444">
                  <c:v>2.1999999999999999E-5</c:v>
                </c:pt>
                <c:pt idx="5445">
                  <c:v>2.1999999999999999E-5</c:v>
                </c:pt>
                <c:pt idx="5446">
                  <c:v>2.1999999999999999E-5</c:v>
                </c:pt>
                <c:pt idx="5447">
                  <c:v>2.1999999999999999E-5</c:v>
                </c:pt>
                <c:pt idx="5448">
                  <c:v>2.1999999999999999E-5</c:v>
                </c:pt>
                <c:pt idx="5449">
                  <c:v>2.1999999999999999E-5</c:v>
                </c:pt>
                <c:pt idx="5450">
                  <c:v>2.3E-5</c:v>
                </c:pt>
                <c:pt idx="5451">
                  <c:v>2.3E-5</c:v>
                </c:pt>
                <c:pt idx="5452">
                  <c:v>2.3E-5</c:v>
                </c:pt>
                <c:pt idx="5453">
                  <c:v>2.3E-5</c:v>
                </c:pt>
                <c:pt idx="5454">
                  <c:v>2.3E-5</c:v>
                </c:pt>
                <c:pt idx="5455">
                  <c:v>2.3E-5</c:v>
                </c:pt>
                <c:pt idx="5456">
                  <c:v>2.3E-5</c:v>
                </c:pt>
                <c:pt idx="5457">
                  <c:v>2.3E-5</c:v>
                </c:pt>
                <c:pt idx="5458">
                  <c:v>2.3E-5</c:v>
                </c:pt>
                <c:pt idx="5459">
                  <c:v>2.3E-5</c:v>
                </c:pt>
                <c:pt idx="5460">
                  <c:v>2.3E-5</c:v>
                </c:pt>
                <c:pt idx="5461">
                  <c:v>2.3E-5</c:v>
                </c:pt>
                <c:pt idx="5462">
                  <c:v>2.3E-5</c:v>
                </c:pt>
                <c:pt idx="5463">
                  <c:v>2.3E-5</c:v>
                </c:pt>
                <c:pt idx="5464">
                  <c:v>2.3E-5</c:v>
                </c:pt>
                <c:pt idx="5465">
                  <c:v>2.3E-5</c:v>
                </c:pt>
                <c:pt idx="5466">
                  <c:v>2.3E-5</c:v>
                </c:pt>
                <c:pt idx="5467">
                  <c:v>2.3E-5</c:v>
                </c:pt>
                <c:pt idx="5468">
                  <c:v>2.3E-5</c:v>
                </c:pt>
                <c:pt idx="5469">
                  <c:v>2.3E-5</c:v>
                </c:pt>
                <c:pt idx="5470">
                  <c:v>2.3E-5</c:v>
                </c:pt>
                <c:pt idx="5471">
                  <c:v>2.3E-5</c:v>
                </c:pt>
                <c:pt idx="5472">
                  <c:v>2.3E-5</c:v>
                </c:pt>
                <c:pt idx="5473">
                  <c:v>2.3E-5</c:v>
                </c:pt>
                <c:pt idx="5474">
                  <c:v>2.3E-5</c:v>
                </c:pt>
                <c:pt idx="5475">
                  <c:v>2.4000000000000001E-5</c:v>
                </c:pt>
                <c:pt idx="5476">
                  <c:v>2.4000000000000001E-5</c:v>
                </c:pt>
                <c:pt idx="5477">
                  <c:v>2.4000000000000001E-5</c:v>
                </c:pt>
                <c:pt idx="5478">
                  <c:v>2.4000000000000001E-5</c:v>
                </c:pt>
                <c:pt idx="5479">
                  <c:v>2.4000000000000001E-5</c:v>
                </c:pt>
                <c:pt idx="5480">
                  <c:v>2.4000000000000001E-5</c:v>
                </c:pt>
                <c:pt idx="5481">
                  <c:v>2.4000000000000001E-5</c:v>
                </c:pt>
                <c:pt idx="5482">
                  <c:v>2.4000000000000001E-5</c:v>
                </c:pt>
                <c:pt idx="5483">
                  <c:v>2.4000000000000001E-5</c:v>
                </c:pt>
                <c:pt idx="5484">
                  <c:v>2.4000000000000001E-5</c:v>
                </c:pt>
                <c:pt idx="5485">
                  <c:v>2.4000000000000001E-5</c:v>
                </c:pt>
                <c:pt idx="5486">
                  <c:v>2.4000000000000001E-5</c:v>
                </c:pt>
                <c:pt idx="5487">
                  <c:v>2.4000000000000001E-5</c:v>
                </c:pt>
                <c:pt idx="5488">
                  <c:v>2.4000000000000001E-5</c:v>
                </c:pt>
                <c:pt idx="5489">
                  <c:v>2.4000000000000001E-5</c:v>
                </c:pt>
                <c:pt idx="5490">
                  <c:v>2.4000000000000001E-5</c:v>
                </c:pt>
                <c:pt idx="5491">
                  <c:v>2.4000000000000001E-5</c:v>
                </c:pt>
                <c:pt idx="5492">
                  <c:v>2.4000000000000001E-5</c:v>
                </c:pt>
                <c:pt idx="5493">
                  <c:v>2.4000000000000001E-5</c:v>
                </c:pt>
                <c:pt idx="5494">
                  <c:v>2.4000000000000001E-5</c:v>
                </c:pt>
                <c:pt idx="5495">
                  <c:v>2.4000000000000001E-5</c:v>
                </c:pt>
                <c:pt idx="5496">
                  <c:v>2.4000000000000001E-5</c:v>
                </c:pt>
                <c:pt idx="5497">
                  <c:v>2.4000000000000001E-5</c:v>
                </c:pt>
                <c:pt idx="5498">
                  <c:v>2.4000000000000001E-5</c:v>
                </c:pt>
                <c:pt idx="5499">
                  <c:v>2.4000000000000001E-5</c:v>
                </c:pt>
                <c:pt idx="5500">
                  <c:v>2.5000000000000001E-5</c:v>
                </c:pt>
                <c:pt idx="5501">
                  <c:v>2.5000000000000001E-5</c:v>
                </c:pt>
                <c:pt idx="5502">
                  <c:v>2.5000000000000001E-5</c:v>
                </c:pt>
                <c:pt idx="5503">
                  <c:v>2.5000000000000001E-5</c:v>
                </c:pt>
                <c:pt idx="5504">
                  <c:v>2.5000000000000001E-5</c:v>
                </c:pt>
                <c:pt idx="5505">
                  <c:v>2.5000000000000001E-5</c:v>
                </c:pt>
                <c:pt idx="5506">
                  <c:v>2.5000000000000001E-5</c:v>
                </c:pt>
                <c:pt idx="5507">
                  <c:v>2.5000000000000001E-5</c:v>
                </c:pt>
                <c:pt idx="5508">
                  <c:v>2.5000000000000001E-5</c:v>
                </c:pt>
                <c:pt idx="5509">
                  <c:v>2.5000000000000001E-5</c:v>
                </c:pt>
                <c:pt idx="5510">
                  <c:v>2.5000000000000001E-5</c:v>
                </c:pt>
                <c:pt idx="5511">
                  <c:v>2.5000000000000001E-5</c:v>
                </c:pt>
                <c:pt idx="5512">
                  <c:v>2.5000000000000001E-5</c:v>
                </c:pt>
                <c:pt idx="5513">
                  <c:v>2.5000000000000001E-5</c:v>
                </c:pt>
                <c:pt idx="5514">
                  <c:v>2.5000000000000001E-5</c:v>
                </c:pt>
                <c:pt idx="5515">
                  <c:v>2.5000000000000001E-5</c:v>
                </c:pt>
                <c:pt idx="5516">
                  <c:v>2.5000000000000001E-5</c:v>
                </c:pt>
                <c:pt idx="5517">
                  <c:v>2.5000000000000001E-5</c:v>
                </c:pt>
                <c:pt idx="5518">
                  <c:v>2.5000000000000001E-5</c:v>
                </c:pt>
                <c:pt idx="5519">
                  <c:v>2.5000000000000001E-5</c:v>
                </c:pt>
                <c:pt idx="5520">
                  <c:v>2.5000000000000001E-5</c:v>
                </c:pt>
                <c:pt idx="5521">
                  <c:v>2.5000000000000001E-5</c:v>
                </c:pt>
                <c:pt idx="5522">
                  <c:v>2.5000000000000001E-5</c:v>
                </c:pt>
                <c:pt idx="5523">
                  <c:v>2.5000000000000001E-5</c:v>
                </c:pt>
                <c:pt idx="5524">
                  <c:v>2.5000000000000001E-5</c:v>
                </c:pt>
                <c:pt idx="5525">
                  <c:v>2.5999999999999998E-5</c:v>
                </c:pt>
                <c:pt idx="5526">
                  <c:v>2.5999999999999998E-5</c:v>
                </c:pt>
                <c:pt idx="5527">
                  <c:v>2.5999999999999998E-5</c:v>
                </c:pt>
                <c:pt idx="5528">
                  <c:v>2.5999999999999998E-5</c:v>
                </c:pt>
                <c:pt idx="5529">
                  <c:v>2.5999999999999998E-5</c:v>
                </c:pt>
                <c:pt idx="5530">
                  <c:v>2.5999999999999998E-5</c:v>
                </c:pt>
                <c:pt idx="5531">
                  <c:v>2.5999999999999998E-5</c:v>
                </c:pt>
                <c:pt idx="5532">
                  <c:v>2.5999999999999998E-5</c:v>
                </c:pt>
                <c:pt idx="5533">
                  <c:v>2.5999999999999998E-5</c:v>
                </c:pt>
                <c:pt idx="5534">
                  <c:v>2.5999999999999998E-5</c:v>
                </c:pt>
                <c:pt idx="5535">
                  <c:v>2.5999999999999998E-5</c:v>
                </c:pt>
                <c:pt idx="5536">
                  <c:v>2.5999999999999998E-5</c:v>
                </c:pt>
                <c:pt idx="5537">
                  <c:v>2.5999999999999998E-5</c:v>
                </c:pt>
                <c:pt idx="5538">
                  <c:v>2.5999999999999998E-5</c:v>
                </c:pt>
                <c:pt idx="5539">
                  <c:v>2.5999999999999998E-5</c:v>
                </c:pt>
                <c:pt idx="5540">
                  <c:v>2.5999999999999998E-5</c:v>
                </c:pt>
                <c:pt idx="5541">
                  <c:v>2.5999999999999998E-5</c:v>
                </c:pt>
                <c:pt idx="5542">
                  <c:v>2.5999999999999998E-5</c:v>
                </c:pt>
                <c:pt idx="5543">
                  <c:v>2.5999999999999998E-5</c:v>
                </c:pt>
                <c:pt idx="5544">
                  <c:v>2.5999999999999998E-5</c:v>
                </c:pt>
                <c:pt idx="5545">
                  <c:v>2.5999999999999998E-5</c:v>
                </c:pt>
                <c:pt idx="5546">
                  <c:v>2.5999999999999998E-5</c:v>
                </c:pt>
                <c:pt idx="5547">
                  <c:v>2.5999999999999998E-5</c:v>
                </c:pt>
                <c:pt idx="5548">
                  <c:v>2.5999999999999998E-5</c:v>
                </c:pt>
                <c:pt idx="5549">
                  <c:v>2.5999999999999998E-5</c:v>
                </c:pt>
                <c:pt idx="5550">
                  <c:v>2.6999999999999999E-5</c:v>
                </c:pt>
                <c:pt idx="5551">
                  <c:v>2.6999999999999999E-5</c:v>
                </c:pt>
                <c:pt idx="5552">
                  <c:v>2.6999999999999999E-5</c:v>
                </c:pt>
                <c:pt idx="5553">
                  <c:v>2.6999999999999999E-5</c:v>
                </c:pt>
                <c:pt idx="5554">
                  <c:v>2.6999999999999999E-5</c:v>
                </c:pt>
                <c:pt idx="5555">
                  <c:v>2.6999999999999999E-5</c:v>
                </c:pt>
                <c:pt idx="5556">
                  <c:v>2.6999999999999999E-5</c:v>
                </c:pt>
                <c:pt idx="5557">
                  <c:v>2.6999999999999999E-5</c:v>
                </c:pt>
                <c:pt idx="5558">
                  <c:v>2.6999999999999999E-5</c:v>
                </c:pt>
                <c:pt idx="5559">
                  <c:v>2.6999999999999999E-5</c:v>
                </c:pt>
                <c:pt idx="5560">
                  <c:v>2.6999999999999999E-5</c:v>
                </c:pt>
                <c:pt idx="5561">
                  <c:v>2.6999999999999999E-5</c:v>
                </c:pt>
                <c:pt idx="5562">
                  <c:v>2.6999999999999999E-5</c:v>
                </c:pt>
                <c:pt idx="5563">
                  <c:v>2.6999999999999999E-5</c:v>
                </c:pt>
                <c:pt idx="5564">
                  <c:v>2.6999999999999999E-5</c:v>
                </c:pt>
                <c:pt idx="5565">
                  <c:v>2.6999999999999999E-5</c:v>
                </c:pt>
                <c:pt idx="5566">
                  <c:v>2.6999999999999999E-5</c:v>
                </c:pt>
                <c:pt idx="5567">
                  <c:v>2.6999999999999999E-5</c:v>
                </c:pt>
                <c:pt idx="5568">
                  <c:v>2.6999999999999999E-5</c:v>
                </c:pt>
                <c:pt idx="5569">
                  <c:v>2.6999999999999999E-5</c:v>
                </c:pt>
                <c:pt idx="5570">
                  <c:v>2.6999999999999999E-5</c:v>
                </c:pt>
                <c:pt idx="5571">
                  <c:v>2.6999999999999999E-5</c:v>
                </c:pt>
                <c:pt idx="5572">
                  <c:v>2.6999999999999999E-5</c:v>
                </c:pt>
                <c:pt idx="5573">
                  <c:v>2.6999999999999999E-5</c:v>
                </c:pt>
                <c:pt idx="5574">
                  <c:v>2.6999999999999999E-5</c:v>
                </c:pt>
                <c:pt idx="5575">
                  <c:v>2.8E-5</c:v>
                </c:pt>
                <c:pt idx="5576">
                  <c:v>2.8E-5</c:v>
                </c:pt>
                <c:pt idx="5577">
                  <c:v>2.8E-5</c:v>
                </c:pt>
                <c:pt idx="5578">
                  <c:v>2.8E-5</c:v>
                </c:pt>
                <c:pt idx="5579">
                  <c:v>2.8E-5</c:v>
                </c:pt>
                <c:pt idx="5580">
                  <c:v>2.8E-5</c:v>
                </c:pt>
                <c:pt idx="5581">
                  <c:v>2.8E-5</c:v>
                </c:pt>
                <c:pt idx="5582">
                  <c:v>2.8E-5</c:v>
                </c:pt>
                <c:pt idx="5583">
                  <c:v>2.8E-5</c:v>
                </c:pt>
                <c:pt idx="5584">
                  <c:v>2.8E-5</c:v>
                </c:pt>
                <c:pt idx="5585">
                  <c:v>2.8E-5</c:v>
                </c:pt>
                <c:pt idx="5586">
                  <c:v>2.8E-5</c:v>
                </c:pt>
                <c:pt idx="5587">
                  <c:v>2.8E-5</c:v>
                </c:pt>
                <c:pt idx="5588">
                  <c:v>2.8E-5</c:v>
                </c:pt>
                <c:pt idx="5589">
                  <c:v>2.8E-5</c:v>
                </c:pt>
                <c:pt idx="5590">
                  <c:v>2.8E-5</c:v>
                </c:pt>
                <c:pt idx="5591">
                  <c:v>2.8E-5</c:v>
                </c:pt>
                <c:pt idx="5592">
                  <c:v>2.8E-5</c:v>
                </c:pt>
                <c:pt idx="5593">
                  <c:v>2.8E-5</c:v>
                </c:pt>
                <c:pt idx="5594">
                  <c:v>2.8E-5</c:v>
                </c:pt>
                <c:pt idx="5595">
                  <c:v>2.8E-5</c:v>
                </c:pt>
                <c:pt idx="5596">
                  <c:v>2.8E-5</c:v>
                </c:pt>
                <c:pt idx="5597">
                  <c:v>2.8E-5</c:v>
                </c:pt>
                <c:pt idx="5598">
                  <c:v>2.8E-5</c:v>
                </c:pt>
                <c:pt idx="5599">
                  <c:v>2.8E-5</c:v>
                </c:pt>
                <c:pt idx="5600">
                  <c:v>2.9E-5</c:v>
                </c:pt>
                <c:pt idx="5601">
                  <c:v>2.9E-5</c:v>
                </c:pt>
                <c:pt idx="5602">
                  <c:v>2.9E-5</c:v>
                </c:pt>
                <c:pt idx="5603">
                  <c:v>2.9E-5</c:v>
                </c:pt>
                <c:pt idx="5604">
                  <c:v>2.9E-5</c:v>
                </c:pt>
                <c:pt idx="5605">
                  <c:v>2.9E-5</c:v>
                </c:pt>
                <c:pt idx="5606">
                  <c:v>2.9E-5</c:v>
                </c:pt>
                <c:pt idx="5607">
                  <c:v>2.9E-5</c:v>
                </c:pt>
                <c:pt idx="5608">
                  <c:v>2.9E-5</c:v>
                </c:pt>
                <c:pt idx="5609">
                  <c:v>2.9E-5</c:v>
                </c:pt>
                <c:pt idx="5610">
                  <c:v>2.9E-5</c:v>
                </c:pt>
                <c:pt idx="5611">
                  <c:v>2.9E-5</c:v>
                </c:pt>
                <c:pt idx="5612">
                  <c:v>2.9E-5</c:v>
                </c:pt>
                <c:pt idx="5613">
                  <c:v>2.9E-5</c:v>
                </c:pt>
                <c:pt idx="5614">
                  <c:v>2.9E-5</c:v>
                </c:pt>
                <c:pt idx="5615">
                  <c:v>2.9E-5</c:v>
                </c:pt>
                <c:pt idx="5616">
                  <c:v>2.9E-5</c:v>
                </c:pt>
                <c:pt idx="5617">
                  <c:v>2.9E-5</c:v>
                </c:pt>
                <c:pt idx="5618">
                  <c:v>2.9E-5</c:v>
                </c:pt>
                <c:pt idx="5619">
                  <c:v>2.9E-5</c:v>
                </c:pt>
                <c:pt idx="5620">
                  <c:v>2.9E-5</c:v>
                </c:pt>
                <c:pt idx="5621">
                  <c:v>2.9E-5</c:v>
                </c:pt>
                <c:pt idx="5622">
                  <c:v>2.9E-5</c:v>
                </c:pt>
                <c:pt idx="5623">
                  <c:v>2.9E-5</c:v>
                </c:pt>
                <c:pt idx="5624">
                  <c:v>2.9E-5</c:v>
                </c:pt>
                <c:pt idx="5625">
                  <c:v>3.0000000000000001E-5</c:v>
                </c:pt>
                <c:pt idx="5626">
                  <c:v>3.0000000000000001E-5</c:v>
                </c:pt>
                <c:pt idx="5627">
                  <c:v>3.0000000000000001E-5</c:v>
                </c:pt>
                <c:pt idx="5628">
                  <c:v>3.0000000000000001E-5</c:v>
                </c:pt>
                <c:pt idx="5629">
                  <c:v>3.0000000000000001E-5</c:v>
                </c:pt>
                <c:pt idx="5630">
                  <c:v>3.0000000000000001E-5</c:v>
                </c:pt>
                <c:pt idx="5631">
                  <c:v>3.0000000000000001E-5</c:v>
                </c:pt>
                <c:pt idx="5632">
                  <c:v>3.0000000000000001E-5</c:v>
                </c:pt>
                <c:pt idx="5633">
                  <c:v>3.0000000000000001E-5</c:v>
                </c:pt>
                <c:pt idx="5634">
                  <c:v>3.0000000000000001E-5</c:v>
                </c:pt>
                <c:pt idx="5635">
                  <c:v>3.0000000000000001E-5</c:v>
                </c:pt>
                <c:pt idx="5636">
                  <c:v>3.0000000000000001E-5</c:v>
                </c:pt>
                <c:pt idx="5637">
                  <c:v>3.0000000000000001E-5</c:v>
                </c:pt>
                <c:pt idx="5638">
                  <c:v>3.0000000000000001E-5</c:v>
                </c:pt>
                <c:pt idx="5639">
                  <c:v>3.0000000000000001E-5</c:v>
                </c:pt>
                <c:pt idx="5640">
                  <c:v>3.0000000000000001E-5</c:v>
                </c:pt>
                <c:pt idx="5641">
                  <c:v>3.0000000000000001E-5</c:v>
                </c:pt>
                <c:pt idx="5642">
                  <c:v>3.0000000000000001E-5</c:v>
                </c:pt>
                <c:pt idx="5643">
                  <c:v>3.0000000000000001E-5</c:v>
                </c:pt>
                <c:pt idx="5644">
                  <c:v>3.0000000000000001E-5</c:v>
                </c:pt>
                <c:pt idx="5645">
                  <c:v>3.0000000000000001E-5</c:v>
                </c:pt>
                <c:pt idx="5646">
                  <c:v>3.0000000000000001E-5</c:v>
                </c:pt>
                <c:pt idx="5647">
                  <c:v>3.0000000000000001E-5</c:v>
                </c:pt>
                <c:pt idx="5648">
                  <c:v>3.0000000000000001E-5</c:v>
                </c:pt>
                <c:pt idx="5649">
                  <c:v>3.0000000000000001E-5</c:v>
                </c:pt>
                <c:pt idx="5650">
                  <c:v>3.1000000000000001E-5</c:v>
                </c:pt>
                <c:pt idx="5651">
                  <c:v>3.1000000000000001E-5</c:v>
                </c:pt>
                <c:pt idx="5652">
                  <c:v>3.1000000000000001E-5</c:v>
                </c:pt>
                <c:pt idx="5653">
                  <c:v>3.1000000000000001E-5</c:v>
                </c:pt>
                <c:pt idx="5654">
                  <c:v>3.1000000000000001E-5</c:v>
                </c:pt>
                <c:pt idx="5655">
                  <c:v>3.1000000000000001E-5</c:v>
                </c:pt>
                <c:pt idx="5656">
                  <c:v>3.1000000000000001E-5</c:v>
                </c:pt>
                <c:pt idx="5657">
                  <c:v>3.1000000000000001E-5</c:v>
                </c:pt>
                <c:pt idx="5658">
                  <c:v>3.1000000000000001E-5</c:v>
                </c:pt>
                <c:pt idx="5659">
                  <c:v>3.1000000000000001E-5</c:v>
                </c:pt>
                <c:pt idx="5660">
                  <c:v>3.1000000000000001E-5</c:v>
                </c:pt>
                <c:pt idx="5661">
                  <c:v>3.1000000000000001E-5</c:v>
                </c:pt>
                <c:pt idx="5662">
                  <c:v>3.1000000000000001E-5</c:v>
                </c:pt>
                <c:pt idx="5663">
                  <c:v>3.1000000000000001E-5</c:v>
                </c:pt>
                <c:pt idx="5664">
                  <c:v>3.1000000000000001E-5</c:v>
                </c:pt>
                <c:pt idx="5665">
                  <c:v>3.1000000000000001E-5</c:v>
                </c:pt>
                <c:pt idx="5666">
                  <c:v>3.1000000000000001E-5</c:v>
                </c:pt>
                <c:pt idx="5667">
                  <c:v>3.1000000000000001E-5</c:v>
                </c:pt>
                <c:pt idx="5668">
                  <c:v>3.1000000000000001E-5</c:v>
                </c:pt>
                <c:pt idx="5669">
                  <c:v>3.1000000000000001E-5</c:v>
                </c:pt>
                <c:pt idx="5670">
                  <c:v>3.1000000000000001E-5</c:v>
                </c:pt>
                <c:pt idx="5671">
                  <c:v>3.1000000000000001E-5</c:v>
                </c:pt>
                <c:pt idx="5672">
                  <c:v>3.1000000000000001E-5</c:v>
                </c:pt>
                <c:pt idx="5673">
                  <c:v>3.1000000000000001E-5</c:v>
                </c:pt>
                <c:pt idx="5674">
                  <c:v>3.1000000000000001E-5</c:v>
                </c:pt>
                <c:pt idx="5675">
                  <c:v>3.1999999999999999E-5</c:v>
                </c:pt>
                <c:pt idx="5676">
                  <c:v>3.1999999999999999E-5</c:v>
                </c:pt>
                <c:pt idx="5677">
                  <c:v>3.1999999999999999E-5</c:v>
                </c:pt>
                <c:pt idx="5678">
                  <c:v>3.1999999999999999E-5</c:v>
                </c:pt>
                <c:pt idx="5679">
                  <c:v>3.1999999999999999E-5</c:v>
                </c:pt>
                <c:pt idx="5680">
                  <c:v>3.1999999999999999E-5</c:v>
                </c:pt>
                <c:pt idx="5681">
                  <c:v>3.1999999999999999E-5</c:v>
                </c:pt>
                <c:pt idx="5682">
                  <c:v>3.1999999999999999E-5</c:v>
                </c:pt>
                <c:pt idx="5683">
                  <c:v>3.1999999999999999E-5</c:v>
                </c:pt>
                <c:pt idx="5684">
                  <c:v>3.1999999999999999E-5</c:v>
                </c:pt>
                <c:pt idx="5685">
                  <c:v>3.1999999999999999E-5</c:v>
                </c:pt>
                <c:pt idx="5686">
                  <c:v>3.1999999999999999E-5</c:v>
                </c:pt>
                <c:pt idx="5687">
                  <c:v>3.1999999999999999E-5</c:v>
                </c:pt>
                <c:pt idx="5688">
                  <c:v>3.1999999999999999E-5</c:v>
                </c:pt>
                <c:pt idx="5689">
                  <c:v>3.1999999999999999E-5</c:v>
                </c:pt>
                <c:pt idx="5690">
                  <c:v>3.1999999999999999E-5</c:v>
                </c:pt>
                <c:pt idx="5691">
                  <c:v>3.1999999999999999E-5</c:v>
                </c:pt>
                <c:pt idx="5692">
                  <c:v>3.1999999999999999E-5</c:v>
                </c:pt>
                <c:pt idx="5693">
                  <c:v>3.1999999999999999E-5</c:v>
                </c:pt>
                <c:pt idx="5694">
                  <c:v>3.1999999999999999E-5</c:v>
                </c:pt>
                <c:pt idx="5695">
                  <c:v>3.1999999999999999E-5</c:v>
                </c:pt>
                <c:pt idx="5696">
                  <c:v>3.1999999999999999E-5</c:v>
                </c:pt>
                <c:pt idx="5697">
                  <c:v>3.1999999999999999E-5</c:v>
                </c:pt>
                <c:pt idx="5698">
                  <c:v>3.1999999999999999E-5</c:v>
                </c:pt>
                <c:pt idx="5699">
                  <c:v>3.1999999999999999E-5</c:v>
                </c:pt>
                <c:pt idx="5700">
                  <c:v>3.3000000000000003E-5</c:v>
                </c:pt>
                <c:pt idx="5701">
                  <c:v>3.3000000000000003E-5</c:v>
                </c:pt>
                <c:pt idx="5702">
                  <c:v>3.3000000000000003E-5</c:v>
                </c:pt>
                <c:pt idx="5703">
                  <c:v>3.3000000000000003E-5</c:v>
                </c:pt>
                <c:pt idx="5704">
                  <c:v>3.3000000000000003E-5</c:v>
                </c:pt>
                <c:pt idx="5705">
                  <c:v>3.3000000000000003E-5</c:v>
                </c:pt>
                <c:pt idx="5706">
                  <c:v>3.3000000000000003E-5</c:v>
                </c:pt>
                <c:pt idx="5707">
                  <c:v>3.3000000000000003E-5</c:v>
                </c:pt>
                <c:pt idx="5708">
                  <c:v>3.3000000000000003E-5</c:v>
                </c:pt>
                <c:pt idx="5709">
                  <c:v>3.3000000000000003E-5</c:v>
                </c:pt>
                <c:pt idx="5710">
                  <c:v>3.3000000000000003E-5</c:v>
                </c:pt>
                <c:pt idx="5711">
                  <c:v>3.3000000000000003E-5</c:v>
                </c:pt>
                <c:pt idx="5712">
                  <c:v>3.3000000000000003E-5</c:v>
                </c:pt>
                <c:pt idx="5713">
                  <c:v>3.3000000000000003E-5</c:v>
                </c:pt>
                <c:pt idx="5714">
                  <c:v>3.3000000000000003E-5</c:v>
                </c:pt>
                <c:pt idx="5715">
                  <c:v>3.3000000000000003E-5</c:v>
                </c:pt>
                <c:pt idx="5716">
                  <c:v>3.3000000000000003E-5</c:v>
                </c:pt>
                <c:pt idx="5717">
                  <c:v>3.3000000000000003E-5</c:v>
                </c:pt>
                <c:pt idx="5718">
                  <c:v>3.3000000000000003E-5</c:v>
                </c:pt>
                <c:pt idx="5719">
                  <c:v>3.3000000000000003E-5</c:v>
                </c:pt>
                <c:pt idx="5720">
                  <c:v>3.3000000000000003E-5</c:v>
                </c:pt>
                <c:pt idx="5721">
                  <c:v>3.3000000000000003E-5</c:v>
                </c:pt>
                <c:pt idx="5722">
                  <c:v>3.3000000000000003E-5</c:v>
                </c:pt>
                <c:pt idx="5723">
                  <c:v>3.3000000000000003E-5</c:v>
                </c:pt>
                <c:pt idx="5724">
                  <c:v>3.3000000000000003E-5</c:v>
                </c:pt>
                <c:pt idx="5725">
                  <c:v>3.4E-5</c:v>
                </c:pt>
                <c:pt idx="5726">
                  <c:v>3.4E-5</c:v>
                </c:pt>
                <c:pt idx="5727">
                  <c:v>3.4E-5</c:v>
                </c:pt>
                <c:pt idx="5728">
                  <c:v>3.4E-5</c:v>
                </c:pt>
                <c:pt idx="5729">
                  <c:v>3.4E-5</c:v>
                </c:pt>
                <c:pt idx="5730">
                  <c:v>3.4E-5</c:v>
                </c:pt>
                <c:pt idx="5731">
                  <c:v>3.4E-5</c:v>
                </c:pt>
                <c:pt idx="5732">
                  <c:v>3.4E-5</c:v>
                </c:pt>
                <c:pt idx="5733">
                  <c:v>3.4E-5</c:v>
                </c:pt>
                <c:pt idx="5734">
                  <c:v>3.4E-5</c:v>
                </c:pt>
                <c:pt idx="5735">
                  <c:v>3.4E-5</c:v>
                </c:pt>
                <c:pt idx="5736">
                  <c:v>3.4E-5</c:v>
                </c:pt>
                <c:pt idx="5737">
                  <c:v>3.4E-5</c:v>
                </c:pt>
                <c:pt idx="5738">
                  <c:v>3.4E-5</c:v>
                </c:pt>
                <c:pt idx="5739">
                  <c:v>3.4E-5</c:v>
                </c:pt>
                <c:pt idx="5740">
                  <c:v>3.4E-5</c:v>
                </c:pt>
                <c:pt idx="5741">
                  <c:v>3.4E-5</c:v>
                </c:pt>
                <c:pt idx="5742">
                  <c:v>3.4E-5</c:v>
                </c:pt>
                <c:pt idx="5743">
                  <c:v>3.4E-5</c:v>
                </c:pt>
                <c:pt idx="5744">
                  <c:v>3.4E-5</c:v>
                </c:pt>
                <c:pt idx="5745">
                  <c:v>3.4E-5</c:v>
                </c:pt>
                <c:pt idx="5746">
                  <c:v>3.4E-5</c:v>
                </c:pt>
                <c:pt idx="5747">
                  <c:v>3.4E-5</c:v>
                </c:pt>
                <c:pt idx="5748">
                  <c:v>3.4E-5</c:v>
                </c:pt>
                <c:pt idx="5749">
                  <c:v>3.4E-5</c:v>
                </c:pt>
                <c:pt idx="5750">
                  <c:v>3.4999999999999997E-5</c:v>
                </c:pt>
                <c:pt idx="5751">
                  <c:v>3.4999999999999997E-5</c:v>
                </c:pt>
                <c:pt idx="5752">
                  <c:v>3.4999999999999997E-5</c:v>
                </c:pt>
                <c:pt idx="5753">
                  <c:v>3.4999999999999997E-5</c:v>
                </c:pt>
                <c:pt idx="5754">
                  <c:v>3.4999999999999997E-5</c:v>
                </c:pt>
                <c:pt idx="5755">
                  <c:v>3.4999999999999997E-5</c:v>
                </c:pt>
                <c:pt idx="5756">
                  <c:v>3.4999999999999997E-5</c:v>
                </c:pt>
                <c:pt idx="5757">
                  <c:v>3.4999999999999997E-5</c:v>
                </c:pt>
                <c:pt idx="5758">
                  <c:v>3.4999999999999997E-5</c:v>
                </c:pt>
                <c:pt idx="5759">
                  <c:v>3.4999999999999997E-5</c:v>
                </c:pt>
                <c:pt idx="5760">
                  <c:v>3.4999999999999997E-5</c:v>
                </c:pt>
                <c:pt idx="5761">
                  <c:v>3.4999999999999997E-5</c:v>
                </c:pt>
                <c:pt idx="5762">
                  <c:v>3.4999999999999997E-5</c:v>
                </c:pt>
                <c:pt idx="5763">
                  <c:v>3.4999999999999997E-5</c:v>
                </c:pt>
                <c:pt idx="5764">
                  <c:v>3.4999999999999997E-5</c:v>
                </c:pt>
                <c:pt idx="5765">
                  <c:v>3.4999999999999997E-5</c:v>
                </c:pt>
                <c:pt idx="5766">
                  <c:v>3.4999999999999997E-5</c:v>
                </c:pt>
                <c:pt idx="5767">
                  <c:v>3.4999999999999997E-5</c:v>
                </c:pt>
                <c:pt idx="5768">
                  <c:v>3.4999999999999997E-5</c:v>
                </c:pt>
                <c:pt idx="5769">
                  <c:v>3.4999999999999997E-5</c:v>
                </c:pt>
                <c:pt idx="5770">
                  <c:v>3.4999999999999997E-5</c:v>
                </c:pt>
                <c:pt idx="5771">
                  <c:v>3.4999999999999997E-5</c:v>
                </c:pt>
                <c:pt idx="5772">
                  <c:v>3.4999999999999997E-5</c:v>
                </c:pt>
                <c:pt idx="5773">
                  <c:v>3.4999999999999997E-5</c:v>
                </c:pt>
                <c:pt idx="5774">
                  <c:v>3.4999999999999997E-5</c:v>
                </c:pt>
                <c:pt idx="5775">
                  <c:v>3.6000000000000001E-5</c:v>
                </c:pt>
                <c:pt idx="5776">
                  <c:v>3.6000000000000001E-5</c:v>
                </c:pt>
                <c:pt idx="5777">
                  <c:v>3.6000000000000001E-5</c:v>
                </c:pt>
                <c:pt idx="5778">
                  <c:v>3.6000000000000001E-5</c:v>
                </c:pt>
                <c:pt idx="5779">
                  <c:v>3.6000000000000001E-5</c:v>
                </c:pt>
                <c:pt idx="5780">
                  <c:v>3.6000000000000001E-5</c:v>
                </c:pt>
                <c:pt idx="5781">
                  <c:v>3.6000000000000001E-5</c:v>
                </c:pt>
                <c:pt idx="5782">
                  <c:v>3.6000000000000001E-5</c:v>
                </c:pt>
                <c:pt idx="5783">
                  <c:v>3.6000000000000001E-5</c:v>
                </c:pt>
                <c:pt idx="5784">
                  <c:v>3.6000000000000001E-5</c:v>
                </c:pt>
                <c:pt idx="5785">
                  <c:v>3.6000000000000001E-5</c:v>
                </c:pt>
                <c:pt idx="5786">
                  <c:v>3.6000000000000001E-5</c:v>
                </c:pt>
                <c:pt idx="5787">
                  <c:v>3.6000000000000001E-5</c:v>
                </c:pt>
                <c:pt idx="5788">
                  <c:v>3.6000000000000001E-5</c:v>
                </c:pt>
                <c:pt idx="5789">
                  <c:v>3.6000000000000001E-5</c:v>
                </c:pt>
                <c:pt idx="5790">
                  <c:v>3.6000000000000001E-5</c:v>
                </c:pt>
                <c:pt idx="5791">
                  <c:v>3.6000000000000001E-5</c:v>
                </c:pt>
                <c:pt idx="5792">
                  <c:v>3.6000000000000001E-5</c:v>
                </c:pt>
                <c:pt idx="5793">
                  <c:v>3.6000000000000001E-5</c:v>
                </c:pt>
                <c:pt idx="5794">
                  <c:v>3.6000000000000001E-5</c:v>
                </c:pt>
                <c:pt idx="5795">
                  <c:v>3.6000000000000001E-5</c:v>
                </c:pt>
                <c:pt idx="5796">
                  <c:v>3.6000000000000001E-5</c:v>
                </c:pt>
                <c:pt idx="5797">
                  <c:v>3.6000000000000001E-5</c:v>
                </c:pt>
                <c:pt idx="5798">
                  <c:v>3.6000000000000001E-5</c:v>
                </c:pt>
                <c:pt idx="5799">
                  <c:v>3.6000000000000001E-5</c:v>
                </c:pt>
                <c:pt idx="5800">
                  <c:v>3.6999999999999998E-5</c:v>
                </c:pt>
                <c:pt idx="5801">
                  <c:v>3.6999999999999998E-5</c:v>
                </c:pt>
                <c:pt idx="5802">
                  <c:v>3.6999999999999998E-5</c:v>
                </c:pt>
                <c:pt idx="5803">
                  <c:v>3.6999999999999998E-5</c:v>
                </c:pt>
                <c:pt idx="5804">
                  <c:v>3.6999999999999998E-5</c:v>
                </c:pt>
                <c:pt idx="5805">
                  <c:v>3.6999999999999998E-5</c:v>
                </c:pt>
                <c:pt idx="5806">
                  <c:v>3.6999999999999998E-5</c:v>
                </c:pt>
                <c:pt idx="5807">
                  <c:v>3.6999999999999998E-5</c:v>
                </c:pt>
                <c:pt idx="5808">
                  <c:v>3.6999999999999998E-5</c:v>
                </c:pt>
                <c:pt idx="5809">
                  <c:v>3.6999999999999998E-5</c:v>
                </c:pt>
                <c:pt idx="5810">
                  <c:v>3.6999999999999998E-5</c:v>
                </c:pt>
                <c:pt idx="5811">
                  <c:v>3.6999999999999998E-5</c:v>
                </c:pt>
                <c:pt idx="5812">
                  <c:v>3.6999999999999998E-5</c:v>
                </c:pt>
                <c:pt idx="5813">
                  <c:v>3.6999999999999998E-5</c:v>
                </c:pt>
                <c:pt idx="5814">
                  <c:v>3.6999999999999998E-5</c:v>
                </c:pt>
                <c:pt idx="5815">
                  <c:v>3.6999999999999998E-5</c:v>
                </c:pt>
                <c:pt idx="5816">
                  <c:v>3.6999999999999998E-5</c:v>
                </c:pt>
                <c:pt idx="5817">
                  <c:v>3.6999999999999998E-5</c:v>
                </c:pt>
                <c:pt idx="5818">
                  <c:v>3.6999999999999998E-5</c:v>
                </c:pt>
                <c:pt idx="5819">
                  <c:v>3.6999999999999998E-5</c:v>
                </c:pt>
                <c:pt idx="5820">
                  <c:v>3.6999999999999998E-5</c:v>
                </c:pt>
                <c:pt idx="5821">
                  <c:v>3.6999999999999998E-5</c:v>
                </c:pt>
                <c:pt idx="5822">
                  <c:v>3.6999999999999998E-5</c:v>
                </c:pt>
                <c:pt idx="5823">
                  <c:v>3.6999999999999998E-5</c:v>
                </c:pt>
                <c:pt idx="5824">
                  <c:v>3.6999999999999998E-5</c:v>
                </c:pt>
                <c:pt idx="5825">
                  <c:v>3.8000000000000002E-5</c:v>
                </c:pt>
                <c:pt idx="5826">
                  <c:v>3.8000000000000002E-5</c:v>
                </c:pt>
                <c:pt idx="5827">
                  <c:v>3.8000000000000002E-5</c:v>
                </c:pt>
                <c:pt idx="5828">
                  <c:v>3.8000000000000002E-5</c:v>
                </c:pt>
                <c:pt idx="5829">
                  <c:v>3.8000000000000002E-5</c:v>
                </c:pt>
                <c:pt idx="5830">
                  <c:v>3.8000000000000002E-5</c:v>
                </c:pt>
                <c:pt idx="5831">
                  <c:v>3.8000000000000002E-5</c:v>
                </c:pt>
                <c:pt idx="5832">
                  <c:v>3.8000000000000002E-5</c:v>
                </c:pt>
                <c:pt idx="5833">
                  <c:v>3.8000000000000002E-5</c:v>
                </c:pt>
                <c:pt idx="5834">
                  <c:v>3.8000000000000002E-5</c:v>
                </c:pt>
                <c:pt idx="5835">
                  <c:v>3.8000000000000002E-5</c:v>
                </c:pt>
                <c:pt idx="5836">
                  <c:v>3.8000000000000002E-5</c:v>
                </c:pt>
                <c:pt idx="5837">
                  <c:v>3.8000000000000002E-5</c:v>
                </c:pt>
                <c:pt idx="5838">
                  <c:v>3.8000000000000002E-5</c:v>
                </c:pt>
                <c:pt idx="5839">
                  <c:v>3.8000000000000002E-5</c:v>
                </c:pt>
                <c:pt idx="5840">
                  <c:v>3.8000000000000002E-5</c:v>
                </c:pt>
                <c:pt idx="5841">
                  <c:v>3.8000000000000002E-5</c:v>
                </c:pt>
                <c:pt idx="5842">
                  <c:v>3.8000000000000002E-5</c:v>
                </c:pt>
                <c:pt idx="5843">
                  <c:v>3.8000000000000002E-5</c:v>
                </c:pt>
                <c:pt idx="5844">
                  <c:v>3.8000000000000002E-5</c:v>
                </c:pt>
                <c:pt idx="5845">
                  <c:v>3.8000000000000002E-5</c:v>
                </c:pt>
                <c:pt idx="5846">
                  <c:v>3.8000000000000002E-5</c:v>
                </c:pt>
                <c:pt idx="5847">
                  <c:v>3.8000000000000002E-5</c:v>
                </c:pt>
                <c:pt idx="5848">
                  <c:v>3.8000000000000002E-5</c:v>
                </c:pt>
                <c:pt idx="5849">
                  <c:v>3.8000000000000002E-5</c:v>
                </c:pt>
                <c:pt idx="5850">
                  <c:v>3.8999999999999999E-5</c:v>
                </c:pt>
                <c:pt idx="5851">
                  <c:v>3.8999999999999999E-5</c:v>
                </c:pt>
                <c:pt idx="5852">
                  <c:v>3.8999999999999999E-5</c:v>
                </c:pt>
                <c:pt idx="5853">
                  <c:v>3.8999999999999999E-5</c:v>
                </c:pt>
                <c:pt idx="5854">
                  <c:v>3.8999999999999999E-5</c:v>
                </c:pt>
                <c:pt idx="5855">
                  <c:v>3.8999999999999999E-5</c:v>
                </c:pt>
                <c:pt idx="5856">
                  <c:v>3.8999999999999999E-5</c:v>
                </c:pt>
                <c:pt idx="5857">
                  <c:v>3.8999999999999999E-5</c:v>
                </c:pt>
                <c:pt idx="5858">
                  <c:v>3.8999999999999999E-5</c:v>
                </c:pt>
                <c:pt idx="5859">
                  <c:v>3.8999999999999999E-5</c:v>
                </c:pt>
                <c:pt idx="5860">
                  <c:v>3.8999999999999999E-5</c:v>
                </c:pt>
                <c:pt idx="5861">
                  <c:v>3.8999999999999999E-5</c:v>
                </c:pt>
                <c:pt idx="5862">
                  <c:v>3.8999999999999999E-5</c:v>
                </c:pt>
                <c:pt idx="5863">
                  <c:v>3.8999999999999999E-5</c:v>
                </c:pt>
                <c:pt idx="5864">
                  <c:v>3.8999999999999999E-5</c:v>
                </c:pt>
                <c:pt idx="5865">
                  <c:v>3.8999999999999999E-5</c:v>
                </c:pt>
                <c:pt idx="5866">
                  <c:v>3.8999999999999999E-5</c:v>
                </c:pt>
                <c:pt idx="5867">
                  <c:v>3.8999999999999999E-5</c:v>
                </c:pt>
                <c:pt idx="5868">
                  <c:v>3.8999999999999999E-5</c:v>
                </c:pt>
                <c:pt idx="5869">
                  <c:v>3.8999999999999999E-5</c:v>
                </c:pt>
                <c:pt idx="5870">
                  <c:v>3.8999999999999999E-5</c:v>
                </c:pt>
                <c:pt idx="5871">
                  <c:v>3.8999999999999999E-5</c:v>
                </c:pt>
                <c:pt idx="5872">
                  <c:v>3.8999999999999999E-5</c:v>
                </c:pt>
                <c:pt idx="5873">
                  <c:v>3.8999999999999999E-5</c:v>
                </c:pt>
                <c:pt idx="5874">
                  <c:v>3.8999999999999999E-5</c:v>
                </c:pt>
                <c:pt idx="5875">
                  <c:v>4.0000000000000003E-5</c:v>
                </c:pt>
                <c:pt idx="5876">
                  <c:v>4.0000000000000003E-5</c:v>
                </c:pt>
                <c:pt idx="5877">
                  <c:v>4.0000000000000003E-5</c:v>
                </c:pt>
                <c:pt idx="5878">
                  <c:v>4.0000000000000003E-5</c:v>
                </c:pt>
                <c:pt idx="5879">
                  <c:v>4.0000000000000003E-5</c:v>
                </c:pt>
                <c:pt idx="5880">
                  <c:v>4.0000000000000003E-5</c:v>
                </c:pt>
                <c:pt idx="5881">
                  <c:v>4.0000000000000003E-5</c:v>
                </c:pt>
                <c:pt idx="5882">
                  <c:v>4.0000000000000003E-5</c:v>
                </c:pt>
                <c:pt idx="5883">
                  <c:v>4.0000000000000003E-5</c:v>
                </c:pt>
                <c:pt idx="5884">
                  <c:v>4.0000000000000003E-5</c:v>
                </c:pt>
                <c:pt idx="5885">
                  <c:v>4.0000000000000003E-5</c:v>
                </c:pt>
                <c:pt idx="5886">
                  <c:v>4.0000000000000003E-5</c:v>
                </c:pt>
                <c:pt idx="5887">
                  <c:v>4.0000000000000003E-5</c:v>
                </c:pt>
                <c:pt idx="5888">
                  <c:v>4.0000000000000003E-5</c:v>
                </c:pt>
                <c:pt idx="5889">
                  <c:v>4.0000000000000003E-5</c:v>
                </c:pt>
                <c:pt idx="5890">
                  <c:v>4.0000000000000003E-5</c:v>
                </c:pt>
                <c:pt idx="5891">
                  <c:v>4.0000000000000003E-5</c:v>
                </c:pt>
                <c:pt idx="5892">
                  <c:v>4.0000000000000003E-5</c:v>
                </c:pt>
                <c:pt idx="5893">
                  <c:v>4.0000000000000003E-5</c:v>
                </c:pt>
                <c:pt idx="5894">
                  <c:v>4.0000000000000003E-5</c:v>
                </c:pt>
                <c:pt idx="5895">
                  <c:v>4.0000000000000003E-5</c:v>
                </c:pt>
                <c:pt idx="5896">
                  <c:v>4.0000000000000003E-5</c:v>
                </c:pt>
                <c:pt idx="5897">
                  <c:v>4.0000000000000003E-5</c:v>
                </c:pt>
                <c:pt idx="5898">
                  <c:v>4.0000000000000003E-5</c:v>
                </c:pt>
                <c:pt idx="5899">
                  <c:v>4.0000000000000003E-5</c:v>
                </c:pt>
                <c:pt idx="5900">
                  <c:v>4.1E-5</c:v>
                </c:pt>
                <c:pt idx="5901">
                  <c:v>4.1E-5</c:v>
                </c:pt>
                <c:pt idx="5902">
                  <c:v>4.1E-5</c:v>
                </c:pt>
                <c:pt idx="5903">
                  <c:v>4.1E-5</c:v>
                </c:pt>
                <c:pt idx="5904">
                  <c:v>4.1E-5</c:v>
                </c:pt>
                <c:pt idx="5905">
                  <c:v>4.1E-5</c:v>
                </c:pt>
                <c:pt idx="5906">
                  <c:v>4.1E-5</c:v>
                </c:pt>
                <c:pt idx="5907">
                  <c:v>4.1E-5</c:v>
                </c:pt>
                <c:pt idx="5908">
                  <c:v>4.1E-5</c:v>
                </c:pt>
                <c:pt idx="5909">
                  <c:v>4.1E-5</c:v>
                </c:pt>
                <c:pt idx="5910">
                  <c:v>4.1E-5</c:v>
                </c:pt>
                <c:pt idx="5911">
                  <c:v>4.1E-5</c:v>
                </c:pt>
                <c:pt idx="5912">
                  <c:v>4.1E-5</c:v>
                </c:pt>
                <c:pt idx="5913">
                  <c:v>4.1E-5</c:v>
                </c:pt>
                <c:pt idx="5914">
                  <c:v>4.1E-5</c:v>
                </c:pt>
                <c:pt idx="5915">
                  <c:v>4.1E-5</c:v>
                </c:pt>
                <c:pt idx="5916">
                  <c:v>4.1E-5</c:v>
                </c:pt>
                <c:pt idx="5917">
                  <c:v>4.1E-5</c:v>
                </c:pt>
                <c:pt idx="5918">
                  <c:v>4.1E-5</c:v>
                </c:pt>
                <c:pt idx="5919">
                  <c:v>4.1E-5</c:v>
                </c:pt>
                <c:pt idx="5920">
                  <c:v>4.1E-5</c:v>
                </c:pt>
                <c:pt idx="5921">
                  <c:v>4.1E-5</c:v>
                </c:pt>
                <c:pt idx="5922">
                  <c:v>4.1E-5</c:v>
                </c:pt>
                <c:pt idx="5923">
                  <c:v>4.1E-5</c:v>
                </c:pt>
                <c:pt idx="5924">
                  <c:v>4.1E-5</c:v>
                </c:pt>
                <c:pt idx="5925">
                  <c:v>4.1999999999999998E-5</c:v>
                </c:pt>
                <c:pt idx="5926">
                  <c:v>4.1999999999999998E-5</c:v>
                </c:pt>
                <c:pt idx="5927">
                  <c:v>4.1999999999999998E-5</c:v>
                </c:pt>
                <c:pt idx="5928">
                  <c:v>4.1999999999999998E-5</c:v>
                </c:pt>
                <c:pt idx="5929">
                  <c:v>4.1999999999999998E-5</c:v>
                </c:pt>
                <c:pt idx="5930">
                  <c:v>4.1999999999999998E-5</c:v>
                </c:pt>
                <c:pt idx="5931">
                  <c:v>4.1999999999999998E-5</c:v>
                </c:pt>
                <c:pt idx="5932">
                  <c:v>4.1999999999999998E-5</c:v>
                </c:pt>
                <c:pt idx="5933">
                  <c:v>4.1999999999999998E-5</c:v>
                </c:pt>
                <c:pt idx="5934">
                  <c:v>4.1999999999999998E-5</c:v>
                </c:pt>
                <c:pt idx="5935">
                  <c:v>4.1999999999999998E-5</c:v>
                </c:pt>
                <c:pt idx="5936">
                  <c:v>4.1999999999999998E-5</c:v>
                </c:pt>
                <c:pt idx="5937">
                  <c:v>4.1999999999999998E-5</c:v>
                </c:pt>
                <c:pt idx="5938">
                  <c:v>4.1999999999999998E-5</c:v>
                </c:pt>
                <c:pt idx="5939">
                  <c:v>4.1999999999999998E-5</c:v>
                </c:pt>
                <c:pt idx="5940">
                  <c:v>4.1999999999999998E-5</c:v>
                </c:pt>
                <c:pt idx="5941">
                  <c:v>4.1999999999999998E-5</c:v>
                </c:pt>
                <c:pt idx="5942">
                  <c:v>4.1999999999999998E-5</c:v>
                </c:pt>
                <c:pt idx="5943">
                  <c:v>4.1999999999999998E-5</c:v>
                </c:pt>
                <c:pt idx="5944">
                  <c:v>4.1999999999999998E-5</c:v>
                </c:pt>
                <c:pt idx="5945">
                  <c:v>4.1999999999999998E-5</c:v>
                </c:pt>
                <c:pt idx="5946">
                  <c:v>4.1999999999999998E-5</c:v>
                </c:pt>
                <c:pt idx="5947">
                  <c:v>4.1999999999999998E-5</c:v>
                </c:pt>
                <c:pt idx="5948">
                  <c:v>4.1999999999999998E-5</c:v>
                </c:pt>
                <c:pt idx="5949">
                  <c:v>4.1999999999999998E-5</c:v>
                </c:pt>
                <c:pt idx="5950">
                  <c:v>4.3000000000000002E-5</c:v>
                </c:pt>
                <c:pt idx="5951">
                  <c:v>4.3000000000000002E-5</c:v>
                </c:pt>
                <c:pt idx="5952">
                  <c:v>4.3000000000000002E-5</c:v>
                </c:pt>
                <c:pt idx="5953">
                  <c:v>4.3000000000000002E-5</c:v>
                </c:pt>
                <c:pt idx="5954">
                  <c:v>4.3000000000000002E-5</c:v>
                </c:pt>
                <c:pt idx="5955">
                  <c:v>4.3000000000000002E-5</c:v>
                </c:pt>
                <c:pt idx="5956">
                  <c:v>4.3000000000000002E-5</c:v>
                </c:pt>
                <c:pt idx="5957">
                  <c:v>4.3000000000000002E-5</c:v>
                </c:pt>
                <c:pt idx="5958">
                  <c:v>4.3000000000000002E-5</c:v>
                </c:pt>
                <c:pt idx="5959">
                  <c:v>4.3000000000000002E-5</c:v>
                </c:pt>
                <c:pt idx="5960">
                  <c:v>4.3000000000000002E-5</c:v>
                </c:pt>
                <c:pt idx="5961">
                  <c:v>4.3000000000000002E-5</c:v>
                </c:pt>
                <c:pt idx="5962">
                  <c:v>4.3000000000000002E-5</c:v>
                </c:pt>
                <c:pt idx="5963">
                  <c:v>4.3000000000000002E-5</c:v>
                </c:pt>
                <c:pt idx="5964">
                  <c:v>4.3000000000000002E-5</c:v>
                </c:pt>
                <c:pt idx="5965">
                  <c:v>4.3000000000000002E-5</c:v>
                </c:pt>
                <c:pt idx="5966">
                  <c:v>4.3000000000000002E-5</c:v>
                </c:pt>
                <c:pt idx="5967">
                  <c:v>4.3000000000000002E-5</c:v>
                </c:pt>
                <c:pt idx="5968">
                  <c:v>4.3000000000000002E-5</c:v>
                </c:pt>
                <c:pt idx="5969">
                  <c:v>4.3000000000000002E-5</c:v>
                </c:pt>
                <c:pt idx="5970">
                  <c:v>4.3000000000000002E-5</c:v>
                </c:pt>
                <c:pt idx="5971">
                  <c:v>4.3000000000000002E-5</c:v>
                </c:pt>
                <c:pt idx="5972">
                  <c:v>4.3000000000000002E-5</c:v>
                </c:pt>
                <c:pt idx="5973">
                  <c:v>4.3000000000000002E-5</c:v>
                </c:pt>
                <c:pt idx="5974">
                  <c:v>4.3000000000000002E-5</c:v>
                </c:pt>
                <c:pt idx="5975">
                  <c:v>4.3999999999999999E-5</c:v>
                </c:pt>
                <c:pt idx="5976">
                  <c:v>4.3999999999999999E-5</c:v>
                </c:pt>
                <c:pt idx="5977">
                  <c:v>4.3999999999999999E-5</c:v>
                </c:pt>
                <c:pt idx="5978">
                  <c:v>4.3999999999999999E-5</c:v>
                </c:pt>
                <c:pt idx="5979">
                  <c:v>4.3999999999999999E-5</c:v>
                </c:pt>
                <c:pt idx="5980">
                  <c:v>4.3999999999999999E-5</c:v>
                </c:pt>
                <c:pt idx="5981">
                  <c:v>4.3999999999999999E-5</c:v>
                </c:pt>
                <c:pt idx="5982">
                  <c:v>4.3999999999999999E-5</c:v>
                </c:pt>
                <c:pt idx="5983">
                  <c:v>4.3999999999999999E-5</c:v>
                </c:pt>
                <c:pt idx="5984">
                  <c:v>4.3999999999999999E-5</c:v>
                </c:pt>
                <c:pt idx="5985">
                  <c:v>4.3999999999999999E-5</c:v>
                </c:pt>
                <c:pt idx="5986">
                  <c:v>4.3999999999999999E-5</c:v>
                </c:pt>
                <c:pt idx="5987">
                  <c:v>4.3999999999999999E-5</c:v>
                </c:pt>
                <c:pt idx="5988">
                  <c:v>4.3999999999999999E-5</c:v>
                </c:pt>
                <c:pt idx="5989">
                  <c:v>4.3999999999999999E-5</c:v>
                </c:pt>
                <c:pt idx="5990">
                  <c:v>4.3999999999999999E-5</c:v>
                </c:pt>
                <c:pt idx="5991">
                  <c:v>4.3999999999999999E-5</c:v>
                </c:pt>
                <c:pt idx="5992">
                  <c:v>4.3999999999999999E-5</c:v>
                </c:pt>
                <c:pt idx="5993">
                  <c:v>4.3999999999999999E-5</c:v>
                </c:pt>
                <c:pt idx="5994">
                  <c:v>4.3999999999999999E-5</c:v>
                </c:pt>
                <c:pt idx="5995">
                  <c:v>4.3999999999999999E-5</c:v>
                </c:pt>
                <c:pt idx="5996">
                  <c:v>4.3999999999999999E-5</c:v>
                </c:pt>
                <c:pt idx="5997">
                  <c:v>4.3999999999999999E-5</c:v>
                </c:pt>
                <c:pt idx="5998">
                  <c:v>4.3999999999999999E-5</c:v>
                </c:pt>
                <c:pt idx="5999">
                  <c:v>4.3999999999999999E-5</c:v>
                </c:pt>
                <c:pt idx="6000">
                  <c:v>4.5000000000000003E-5</c:v>
                </c:pt>
                <c:pt idx="6001">
                  <c:v>4.5000000000000003E-5</c:v>
                </c:pt>
                <c:pt idx="6002">
                  <c:v>4.5000000000000003E-5</c:v>
                </c:pt>
                <c:pt idx="6003">
                  <c:v>4.5000000000000003E-5</c:v>
                </c:pt>
                <c:pt idx="6004">
                  <c:v>4.5000000000000003E-5</c:v>
                </c:pt>
                <c:pt idx="6005">
                  <c:v>4.5000000000000003E-5</c:v>
                </c:pt>
                <c:pt idx="6006">
                  <c:v>4.5000000000000003E-5</c:v>
                </c:pt>
                <c:pt idx="6007">
                  <c:v>4.5000000000000003E-5</c:v>
                </c:pt>
                <c:pt idx="6008">
                  <c:v>4.5000000000000003E-5</c:v>
                </c:pt>
                <c:pt idx="6009">
                  <c:v>4.5000000000000003E-5</c:v>
                </c:pt>
                <c:pt idx="6010">
                  <c:v>4.5000000000000003E-5</c:v>
                </c:pt>
                <c:pt idx="6011">
                  <c:v>4.5000000000000003E-5</c:v>
                </c:pt>
                <c:pt idx="6012">
                  <c:v>4.5000000000000003E-5</c:v>
                </c:pt>
                <c:pt idx="6013">
                  <c:v>4.5000000000000003E-5</c:v>
                </c:pt>
                <c:pt idx="6014">
                  <c:v>4.5000000000000003E-5</c:v>
                </c:pt>
                <c:pt idx="6015">
                  <c:v>4.5000000000000003E-5</c:v>
                </c:pt>
                <c:pt idx="6016">
                  <c:v>4.5000000000000003E-5</c:v>
                </c:pt>
                <c:pt idx="6017">
                  <c:v>4.5000000000000003E-5</c:v>
                </c:pt>
                <c:pt idx="6018">
                  <c:v>4.5000000000000003E-5</c:v>
                </c:pt>
                <c:pt idx="6019">
                  <c:v>4.5000000000000003E-5</c:v>
                </c:pt>
                <c:pt idx="6020">
                  <c:v>4.5000000000000003E-5</c:v>
                </c:pt>
                <c:pt idx="6021">
                  <c:v>4.5000000000000003E-5</c:v>
                </c:pt>
                <c:pt idx="6022">
                  <c:v>4.5000000000000003E-5</c:v>
                </c:pt>
                <c:pt idx="6023">
                  <c:v>4.5000000000000003E-5</c:v>
                </c:pt>
                <c:pt idx="6024">
                  <c:v>4.5000000000000003E-5</c:v>
                </c:pt>
                <c:pt idx="6025">
                  <c:v>4.6E-5</c:v>
                </c:pt>
                <c:pt idx="6026">
                  <c:v>4.6E-5</c:v>
                </c:pt>
                <c:pt idx="6027">
                  <c:v>4.6E-5</c:v>
                </c:pt>
                <c:pt idx="6028">
                  <c:v>4.6E-5</c:v>
                </c:pt>
                <c:pt idx="6029">
                  <c:v>4.6E-5</c:v>
                </c:pt>
                <c:pt idx="6030">
                  <c:v>4.6E-5</c:v>
                </c:pt>
                <c:pt idx="6031">
                  <c:v>4.6E-5</c:v>
                </c:pt>
                <c:pt idx="6032">
                  <c:v>4.6E-5</c:v>
                </c:pt>
                <c:pt idx="6033">
                  <c:v>4.6E-5</c:v>
                </c:pt>
                <c:pt idx="6034">
                  <c:v>4.6E-5</c:v>
                </c:pt>
                <c:pt idx="6035">
                  <c:v>4.6E-5</c:v>
                </c:pt>
                <c:pt idx="6036">
                  <c:v>4.6E-5</c:v>
                </c:pt>
                <c:pt idx="6037">
                  <c:v>4.6E-5</c:v>
                </c:pt>
                <c:pt idx="6038">
                  <c:v>4.6E-5</c:v>
                </c:pt>
                <c:pt idx="6039">
                  <c:v>4.6E-5</c:v>
                </c:pt>
                <c:pt idx="6040">
                  <c:v>4.6E-5</c:v>
                </c:pt>
                <c:pt idx="6041">
                  <c:v>4.6E-5</c:v>
                </c:pt>
                <c:pt idx="6042">
                  <c:v>4.6E-5</c:v>
                </c:pt>
                <c:pt idx="6043">
                  <c:v>4.6E-5</c:v>
                </c:pt>
                <c:pt idx="6044">
                  <c:v>4.6E-5</c:v>
                </c:pt>
                <c:pt idx="6045">
                  <c:v>4.6E-5</c:v>
                </c:pt>
                <c:pt idx="6046">
                  <c:v>4.6E-5</c:v>
                </c:pt>
                <c:pt idx="6047">
                  <c:v>4.6E-5</c:v>
                </c:pt>
                <c:pt idx="6048">
                  <c:v>4.6E-5</c:v>
                </c:pt>
                <c:pt idx="6049">
                  <c:v>4.6E-5</c:v>
                </c:pt>
                <c:pt idx="6050">
                  <c:v>4.6999999999999997E-5</c:v>
                </c:pt>
                <c:pt idx="6051">
                  <c:v>4.6999999999999997E-5</c:v>
                </c:pt>
                <c:pt idx="6052">
                  <c:v>4.6999999999999997E-5</c:v>
                </c:pt>
                <c:pt idx="6053">
                  <c:v>4.6999999999999997E-5</c:v>
                </c:pt>
                <c:pt idx="6054">
                  <c:v>4.6999999999999997E-5</c:v>
                </c:pt>
                <c:pt idx="6055">
                  <c:v>4.6999999999999997E-5</c:v>
                </c:pt>
                <c:pt idx="6056">
                  <c:v>4.6999999999999997E-5</c:v>
                </c:pt>
                <c:pt idx="6057">
                  <c:v>4.6999999999999997E-5</c:v>
                </c:pt>
                <c:pt idx="6058">
                  <c:v>4.6999999999999997E-5</c:v>
                </c:pt>
                <c:pt idx="6059">
                  <c:v>4.6999999999999997E-5</c:v>
                </c:pt>
                <c:pt idx="6060">
                  <c:v>4.6999999999999997E-5</c:v>
                </c:pt>
                <c:pt idx="6061">
                  <c:v>4.6999999999999997E-5</c:v>
                </c:pt>
                <c:pt idx="6062">
                  <c:v>4.6999999999999997E-5</c:v>
                </c:pt>
                <c:pt idx="6063">
                  <c:v>4.6999999999999997E-5</c:v>
                </c:pt>
                <c:pt idx="6064">
                  <c:v>4.6999999999999997E-5</c:v>
                </c:pt>
                <c:pt idx="6065">
                  <c:v>4.6999999999999997E-5</c:v>
                </c:pt>
                <c:pt idx="6066">
                  <c:v>4.6999999999999997E-5</c:v>
                </c:pt>
                <c:pt idx="6067">
                  <c:v>4.6999999999999997E-5</c:v>
                </c:pt>
                <c:pt idx="6068">
                  <c:v>4.6999999999999997E-5</c:v>
                </c:pt>
                <c:pt idx="6069">
                  <c:v>4.6999999999999997E-5</c:v>
                </c:pt>
                <c:pt idx="6070">
                  <c:v>4.6999999999999997E-5</c:v>
                </c:pt>
                <c:pt idx="6071">
                  <c:v>4.6999999999999997E-5</c:v>
                </c:pt>
                <c:pt idx="6072">
                  <c:v>4.6999999999999997E-5</c:v>
                </c:pt>
                <c:pt idx="6073">
                  <c:v>4.6999999999999997E-5</c:v>
                </c:pt>
                <c:pt idx="6074">
                  <c:v>4.6999999999999997E-5</c:v>
                </c:pt>
                <c:pt idx="6075">
                  <c:v>4.8000000000000001E-5</c:v>
                </c:pt>
                <c:pt idx="6076">
                  <c:v>4.8000000000000001E-5</c:v>
                </c:pt>
                <c:pt idx="6077">
                  <c:v>4.8000000000000001E-5</c:v>
                </c:pt>
                <c:pt idx="6078">
                  <c:v>4.8000000000000001E-5</c:v>
                </c:pt>
                <c:pt idx="6079">
                  <c:v>4.8000000000000001E-5</c:v>
                </c:pt>
                <c:pt idx="6080">
                  <c:v>4.8000000000000001E-5</c:v>
                </c:pt>
                <c:pt idx="6081">
                  <c:v>4.8000000000000001E-5</c:v>
                </c:pt>
                <c:pt idx="6082">
                  <c:v>4.8000000000000001E-5</c:v>
                </c:pt>
                <c:pt idx="6083">
                  <c:v>4.8000000000000001E-5</c:v>
                </c:pt>
                <c:pt idx="6084">
                  <c:v>4.8000000000000001E-5</c:v>
                </c:pt>
                <c:pt idx="6085">
                  <c:v>4.8000000000000001E-5</c:v>
                </c:pt>
                <c:pt idx="6086">
                  <c:v>4.8000000000000001E-5</c:v>
                </c:pt>
                <c:pt idx="6087">
                  <c:v>4.8000000000000001E-5</c:v>
                </c:pt>
                <c:pt idx="6088">
                  <c:v>4.8000000000000001E-5</c:v>
                </c:pt>
                <c:pt idx="6089">
                  <c:v>4.8000000000000001E-5</c:v>
                </c:pt>
                <c:pt idx="6090">
                  <c:v>4.8000000000000001E-5</c:v>
                </c:pt>
                <c:pt idx="6091">
                  <c:v>4.8000000000000001E-5</c:v>
                </c:pt>
                <c:pt idx="6092">
                  <c:v>4.8000000000000001E-5</c:v>
                </c:pt>
                <c:pt idx="6093">
                  <c:v>4.8000000000000001E-5</c:v>
                </c:pt>
                <c:pt idx="6094">
                  <c:v>4.8000000000000001E-5</c:v>
                </c:pt>
                <c:pt idx="6095">
                  <c:v>4.8000000000000001E-5</c:v>
                </c:pt>
                <c:pt idx="6096">
                  <c:v>4.8000000000000001E-5</c:v>
                </c:pt>
                <c:pt idx="6097">
                  <c:v>4.8000000000000001E-5</c:v>
                </c:pt>
                <c:pt idx="6098">
                  <c:v>4.8000000000000001E-5</c:v>
                </c:pt>
                <c:pt idx="6099">
                  <c:v>4.8000000000000001E-5</c:v>
                </c:pt>
                <c:pt idx="6100">
                  <c:v>4.8999999999999998E-5</c:v>
                </c:pt>
                <c:pt idx="6101">
                  <c:v>4.8999999999999998E-5</c:v>
                </c:pt>
                <c:pt idx="6102">
                  <c:v>4.8999999999999998E-5</c:v>
                </c:pt>
                <c:pt idx="6103">
                  <c:v>4.8999999999999998E-5</c:v>
                </c:pt>
                <c:pt idx="6104">
                  <c:v>4.8999999999999998E-5</c:v>
                </c:pt>
                <c:pt idx="6105">
                  <c:v>4.8999999999999998E-5</c:v>
                </c:pt>
                <c:pt idx="6106">
                  <c:v>4.8999999999999998E-5</c:v>
                </c:pt>
                <c:pt idx="6107">
                  <c:v>4.8999999999999998E-5</c:v>
                </c:pt>
                <c:pt idx="6108">
                  <c:v>4.8999999999999998E-5</c:v>
                </c:pt>
                <c:pt idx="6109">
                  <c:v>4.8999999999999998E-5</c:v>
                </c:pt>
                <c:pt idx="6110">
                  <c:v>4.8999999999999998E-5</c:v>
                </c:pt>
                <c:pt idx="6111">
                  <c:v>4.8999999999999998E-5</c:v>
                </c:pt>
                <c:pt idx="6112">
                  <c:v>4.8999999999999998E-5</c:v>
                </c:pt>
                <c:pt idx="6113">
                  <c:v>4.8999999999999998E-5</c:v>
                </c:pt>
                <c:pt idx="6114">
                  <c:v>4.8999999999999998E-5</c:v>
                </c:pt>
                <c:pt idx="6115">
                  <c:v>4.8999999999999998E-5</c:v>
                </c:pt>
                <c:pt idx="6116">
                  <c:v>4.8999999999999998E-5</c:v>
                </c:pt>
                <c:pt idx="6117">
                  <c:v>4.8999999999999998E-5</c:v>
                </c:pt>
                <c:pt idx="6118">
                  <c:v>4.8999999999999998E-5</c:v>
                </c:pt>
                <c:pt idx="6119">
                  <c:v>4.8999999999999998E-5</c:v>
                </c:pt>
                <c:pt idx="6120">
                  <c:v>4.8999999999999998E-5</c:v>
                </c:pt>
                <c:pt idx="6121">
                  <c:v>4.8999999999999998E-5</c:v>
                </c:pt>
                <c:pt idx="6122">
                  <c:v>4.8999999999999998E-5</c:v>
                </c:pt>
                <c:pt idx="6123">
                  <c:v>4.8999999999999998E-5</c:v>
                </c:pt>
                <c:pt idx="6124">
                  <c:v>4.8999999999999998E-5</c:v>
                </c:pt>
                <c:pt idx="6125">
                  <c:v>5.0000000000000002E-5</c:v>
                </c:pt>
                <c:pt idx="6126">
                  <c:v>5.0000000000000002E-5</c:v>
                </c:pt>
                <c:pt idx="6127">
                  <c:v>5.0000000000000002E-5</c:v>
                </c:pt>
                <c:pt idx="6128">
                  <c:v>5.0000000000000002E-5</c:v>
                </c:pt>
                <c:pt idx="6129">
                  <c:v>5.0000000000000002E-5</c:v>
                </c:pt>
                <c:pt idx="6130">
                  <c:v>5.0000000000000002E-5</c:v>
                </c:pt>
                <c:pt idx="6131">
                  <c:v>5.0000000000000002E-5</c:v>
                </c:pt>
                <c:pt idx="6132">
                  <c:v>5.0000000000000002E-5</c:v>
                </c:pt>
                <c:pt idx="6133">
                  <c:v>5.0000000000000002E-5</c:v>
                </c:pt>
                <c:pt idx="6134">
                  <c:v>5.0000000000000002E-5</c:v>
                </c:pt>
                <c:pt idx="6135">
                  <c:v>5.0000000000000002E-5</c:v>
                </c:pt>
                <c:pt idx="6136">
                  <c:v>5.0000000000000002E-5</c:v>
                </c:pt>
                <c:pt idx="6137">
                  <c:v>5.0000000000000002E-5</c:v>
                </c:pt>
                <c:pt idx="6138">
                  <c:v>5.0000000000000002E-5</c:v>
                </c:pt>
                <c:pt idx="6139">
                  <c:v>5.0000000000000002E-5</c:v>
                </c:pt>
                <c:pt idx="6140">
                  <c:v>5.0000000000000002E-5</c:v>
                </c:pt>
                <c:pt idx="6141">
                  <c:v>5.0000000000000002E-5</c:v>
                </c:pt>
                <c:pt idx="6142">
                  <c:v>5.0000000000000002E-5</c:v>
                </c:pt>
                <c:pt idx="6143">
                  <c:v>5.0000000000000002E-5</c:v>
                </c:pt>
                <c:pt idx="6144">
                  <c:v>5.0000000000000002E-5</c:v>
                </c:pt>
                <c:pt idx="6145">
                  <c:v>5.0000000000000002E-5</c:v>
                </c:pt>
                <c:pt idx="6146">
                  <c:v>5.0000000000000002E-5</c:v>
                </c:pt>
                <c:pt idx="6147">
                  <c:v>5.0000000000000002E-5</c:v>
                </c:pt>
                <c:pt idx="6148">
                  <c:v>5.0000000000000002E-5</c:v>
                </c:pt>
                <c:pt idx="6149">
                  <c:v>5.0000000000000002E-5</c:v>
                </c:pt>
                <c:pt idx="6150">
                  <c:v>5.1E-5</c:v>
                </c:pt>
                <c:pt idx="6151">
                  <c:v>5.1E-5</c:v>
                </c:pt>
                <c:pt idx="6152">
                  <c:v>5.1E-5</c:v>
                </c:pt>
                <c:pt idx="6153">
                  <c:v>5.1E-5</c:v>
                </c:pt>
                <c:pt idx="6154">
                  <c:v>5.1E-5</c:v>
                </c:pt>
                <c:pt idx="6155">
                  <c:v>5.1E-5</c:v>
                </c:pt>
                <c:pt idx="6156">
                  <c:v>5.1E-5</c:v>
                </c:pt>
                <c:pt idx="6157">
                  <c:v>5.1E-5</c:v>
                </c:pt>
                <c:pt idx="6158">
                  <c:v>5.1E-5</c:v>
                </c:pt>
                <c:pt idx="6159">
                  <c:v>5.1E-5</c:v>
                </c:pt>
                <c:pt idx="6160">
                  <c:v>5.1E-5</c:v>
                </c:pt>
                <c:pt idx="6161">
                  <c:v>5.1E-5</c:v>
                </c:pt>
                <c:pt idx="6162">
                  <c:v>5.1E-5</c:v>
                </c:pt>
                <c:pt idx="6163">
                  <c:v>5.1E-5</c:v>
                </c:pt>
                <c:pt idx="6164">
                  <c:v>5.1E-5</c:v>
                </c:pt>
                <c:pt idx="6165">
                  <c:v>5.1E-5</c:v>
                </c:pt>
                <c:pt idx="6166">
                  <c:v>5.1E-5</c:v>
                </c:pt>
                <c:pt idx="6167">
                  <c:v>5.1E-5</c:v>
                </c:pt>
                <c:pt idx="6168">
                  <c:v>5.1E-5</c:v>
                </c:pt>
                <c:pt idx="6169">
                  <c:v>5.1E-5</c:v>
                </c:pt>
                <c:pt idx="6170">
                  <c:v>5.1E-5</c:v>
                </c:pt>
                <c:pt idx="6171">
                  <c:v>5.1E-5</c:v>
                </c:pt>
                <c:pt idx="6172">
                  <c:v>5.1E-5</c:v>
                </c:pt>
                <c:pt idx="6173">
                  <c:v>5.1E-5</c:v>
                </c:pt>
                <c:pt idx="6174">
                  <c:v>5.1E-5</c:v>
                </c:pt>
                <c:pt idx="6175">
                  <c:v>5.1999999999999997E-5</c:v>
                </c:pt>
                <c:pt idx="6176">
                  <c:v>5.1999999999999997E-5</c:v>
                </c:pt>
                <c:pt idx="6177">
                  <c:v>5.1999999999999997E-5</c:v>
                </c:pt>
                <c:pt idx="6178">
                  <c:v>5.1999999999999997E-5</c:v>
                </c:pt>
                <c:pt idx="6179">
                  <c:v>5.1999999999999997E-5</c:v>
                </c:pt>
                <c:pt idx="6180">
                  <c:v>5.1999999999999997E-5</c:v>
                </c:pt>
                <c:pt idx="6181">
                  <c:v>5.1999999999999997E-5</c:v>
                </c:pt>
                <c:pt idx="6182">
                  <c:v>5.1999999999999997E-5</c:v>
                </c:pt>
                <c:pt idx="6183">
                  <c:v>5.1999999999999997E-5</c:v>
                </c:pt>
                <c:pt idx="6184">
                  <c:v>5.1999999999999997E-5</c:v>
                </c:pt>
                <c:pt idx="6185">
                  <c:v>5.1999999999999997E-5</c:v>
                </c:pt>
                <c:pt idx="6186">
                  <c:v>5.1999999999999997E-5</c:v>
                </c:pt>
                <c:pt idx="6187">
                  <c:v>5.1999999999999997E-5</c:v>
                </c:pt>
                <c:pt idx="6188">
                  <c:v>5.1999999999999997E-5</c:v>
                </c:pt>
                <c:pt idx="6189">
                  <c:v>5.1999999999999997E-5</c:v>
                </c:pt>
                <c:pt idx="6190">
                  <c:v>5.1999999999999997E-5</c:v>
                </c:pt>
                <c:pt idx="6191">
                  <c:v>5.1999999999999997E-5</c:v>
                </c:pt>
                <c:pt idx="6192">
                  <c:v>5.1999999999999997E-5</c:v>
                </c:pt>
                <c:pt idx="6193">
                  <c:v>5.1999999999999997E-5</c:v>
                </c:pt>
                <c:pt idx="6194">
                  <c:v>5.1999999999999997E-5</c:v>
                </c:pt>
                <c:pt idx="6195">
                  <c:v>5.1999999999999997E-5</c:v>
                </c:pt>
                <c:pt idx="6196">
                  <c:v>5.1999999999999997E-5</c:v>
                </c:pt>
                <c:pt idx="6197">
                  <c:v>5.1999999999999997E-5</c:v>
                </c:pt>
                <c:pt idx="6198">
                  <c:v>5.1999999999999997E-5</c:v>
                </c:pt>
                <c:pt idx="6199">
                  <c:v>5.1999999999999997E-5</c:v>
                </c:pt>
                <c:pt idx="6200">
                  <c:v>5.3000000000000001E-5</c:v>
                </c:pt>
                <c:pt idx="6201">
                  <c:v>5.3000000000000001E-5</c:v>
                </c:pt>
                <c:pt idx="6202">
                  <c:v>5.3000000000000001E-5</c:v>
                </c:pt>
                <c:pt idx="6203">
                  <c:v>5.3000000000000001E-5</c:v>
                </c:pt>
                <c:pt idx="6204">
                  <c:v>5.3000000000000001E-5</c:v>
                </c:pt>
                <c:pt idx="6205">
                  <c:v>5.3000000000000001E-5</c:v>
                </c:pt>
                <c:pt idx="6206">
                  <c:v>5.3000000000000001E-5</c:v>
                </c:pt>
                <c:pt idx="6207">
                  <c:v>5.3000000000000001E-5</c:v>
                </c:pt>
                <c:pt idx="6208">
                  <c:v>5.3000000000000001E-5</c:v>
                </c:pt>
                <c:pt idx="6209">
                  <c:v>5.3000000000000001E-5</c:v>
                </c:pt>
                <c:pt idx="6210">
                  <c:v>5.3000000000000001E-5</c:v>
                </c:pt>
                <c:pt idx="6211">
                  <c:v>5.3000000000000001E-5</c:v>
                </c:pt>
                <c:pt idx="6212">
                  <c:v>5.3000000000000001E-5</c:v>
                </c:pt>
                <c:pt idx="6213">
                  <c:v>5.3000000000000001E-5</c:v>
                </c:pt>
                <c:pt idx="6214">
                  <c:v>5.3000000000000001E-5</c:v>
                </c:pt>
                <c:pt idx="6215">
                  <c:v>5.3000000000000001E-5</c:v>
                </c:pt>
                <c:pt idx="6216">
                  <c:v>5.3000000000000001E-5</c:v>
                </c:pt>
                <c:pt idx="6217">
                  <c:v>5.3000000000000001E-5</c:v>
                </c:pt>
                <c:pt idx="6218">
                  <c:v>5.3000000000000001E-5</c:v>
                </c:pt>
                <c:pt idx="6219">
                  <c:v>5.3000000000000001E-5</c:v>
                </c:pt>
                <c:pt idx="6220">
                  <c:v>5.3000000000000001E-5</c:v>
                </c:pt>
                <c:pt idx="6221">
                  <c:v>5.3000000000000001E-5</c:v>
                </c:pt>
                <c:pt idx="6222">
                  <c:v>5.3000000000000001E-5</c:v>
                </c:pt>
                <c:pt idx="6223">
                  <c:v>5.3000000000000001E-5</c:v>
                </c:pt>
                <c:pt idx="6224">
                  <c:v>5.3000000000000001E-5</c:v>
                </c:pt>
                <c:pt idx="6225">
                  <c:v>5.3999999999999998E-5</c:v>
                </c:pt>
                <c:pt idx="6226">
                  <c:v>5.3999999999999998E-5</c:v>
                </c:pt>
                <c:pt idx="6227">
                  <c:v>5.3999999999999998E-5</c:v>
                </c:pt>
                <c:pt idx="6228">
                  <c:v>5.3999999999999998E-5</c:v>
                </c:pt>
                <c:pt idx="6229">
                  <c:v>5.3999999999999998E-5</c:v>
                </c:pt>
                <c:pt idx="6230">
                  <c:v>5.3999999999999998E-5</c:v>
                </c:pt>
                <c:pt idx="6231">
                  <c:v>5.3999999999999998E-5</c:v>
                </c:pt>
                <c:pt idx="6232">
                  <c:v>5.3999999999999998E-5</c:v>
                </c:pt>
                <c:pt idx="6233">
                  <c:v>5.3999999999999998E-5</c:v>
                </c:pt>
                <c:pt idx="6234">
                  <c:v>5.3999999999999998E-5</c:v>
                </c:pt>
                <c:pt idx="6235">
                  <c:v>5.3999999999999998E-5</c:v>
                </c:pt>
                <c:pt idx="6236">
                  <c:v>5.3999999999999998E-5</c:v>
                </c:pt>
                <c:pt idx="6237">
                  <c:v>5.3999999999999998E-5</c:v>
                </c:pt>
                <c:pt idx="6238">
                  <c:v>5.3999999999999998E-5</c:v>
                </c:pt>
                <c:pt idx="6239">
                  <c:v>5.3999999999999998E-5</c:v>
                </c:pt>
                <c:pt idx="6240">
                  <c:v>5.3999999999999998E-5</c:v>
                </c:pt>
                <c:pt idx="6241">
                  <c:v>5.3999999999999998E-5</c:v>
                </c:pt>
                <c:pt idx="6242">
                  <c:v>5.3999999999999998E-5</c:v>
                </c:pt>
                <c:pt idx="6243">
                  <c:v>5.3999999999999998E-5</c:v>
                </c:pt>
                <c:pt idx="6244">
                  <c:v>5.3999999999999998E-5</c:v>
                </c:pt>
                <c:pt idx="6245">
                  <c:v>5.3999999999999998E-5</c:v>
                </c:pt>
                <c:pt idx="6246">
                  <c:v>5.3999999999999998E-5</c:v>
                </c:pt>
                <c:pt idx="6247">
                  <c:v>5.3999999999999998E-5</c:v>
                </c:pt>
                <c:pt idx="6248">
                  <c:v>5.3999999999999998E-5</c:v>
                </c:pt>
                <c:pt idx="6249">
                  <c:v>5.3999999999999998E-5</c:v>
                </c:pt>
                <c:pt idx="6250">
                  <c:v>5.5000000000000002E-5</c:v>
                </c:pt>
                <c:pt idx="6251">
                  <c:v>5.5000000000000002E-5</c:v>
                </c:pt>
                <c:pt idx="6252">
                  <c:v>5.5000000000000002E-5</c:v>
                </c:pt>
                <c:pt idx="6253">
                  <c:v>5.5000000000000002E-5</c:v>
                </c:pt>
                <c:pt idx="6254">
                  <c:v>5.5000000000000002E-5</c:v>
                </c:pt>
                <c:pt idx="6255">
                  <c:v>5.5000000000000002E-5</c:v>
                </c:pt>
                <c:pt idx="6256">
                  <c:v>5.5000000000000002E-5</c:v>
                </c:pt>
                <c:pt idx="6257">
                  <c:v>5.5000000000000002E-5</c:v>
                </c:pt>
                <c:pt idx="6258">
                  <c:v>5.5000000000000002E-5</c:v>
                </c:pt>
                <c:pt idx="6259">
                  <c:v>5.5000000000000002E-5</c:v>
                </c:pt>
                <c:pt idx="6260">
                  <c:v>5.5000000000000002E-5</c:v>
                </c:pt>
                <c:pt idx="6261">
                  <c:v>5.5000000000000002E-5</c:v>
                </c:pt>
                <c:pt idx="6262">
                  <c:v>5.5000000000000002E-5</c:v>
                </c:pt>
                <c:pt idx="6263">
                  <c:v>5.5000000000000002E-5</c:v>
                </c:pt>
                <c:pt idx="6264">
                  <c:v>5.5000000000000002E-5</c:v>
                </c:pt>
                <c:pt idx="6265">
                  <c:v>5.5000000000000002E-5</c:v>
                </c:pt>
                <c:pt idx="6266">
                  <c:v>5.5000000000000002E-5</c:v>
                </c:pt>
                <c:pt idx="6267">
                  <c:v>5.5000000000000002E-5</c:v>
                </c:pt>
                <c:pt idx="6268">
                  <c:v>5.5000000000000002E-5</c:v>
                </c:pt>
                <c:pt idx="6269">
                  <c:v>5.5000000000000002E-5</c:v>
                </c:pt>
                <c:pt idx="6270">
                  <c:v>5.5000000000000002E-5</c:v>
                </c:pt>
                <c:pt idx="6271">
                  <c:v>5.5000000000000002E-5</c:v>
                </c:pt>
                <c:pt idx="6272">
                  <c:v>5.5000000000000002E-5</c:v>
                </c:pt>
                <c:pt idx="6273">
                  <c:v>5.5000000000000002E-5</c:v>
                </c:pt>
                <c:pt idx="6274">
                  <c:v>5.5000000000000002E-5</c:v>
                </c:pt>
                <c:pt idx="6275">
                  <c:v>5.5999999999999999E-5</c:v>
                </c:pt>
                <c:pt idx="6276">
                  <c:v>5.5999999999999999E-5</c:v>
                </c:pt>
                <c:pt idx="6277">
                  <c:v>5.5999999999999999E-5</c:v>
                </c:pt>
                <c:pt idx="6278">
                  <c:v>5.5999999999999999E-5</c:v>
                </c:pt>
                <c:pt idx="6279">
                  <c:v>5.5999999999999999E-5</c:v>
                </c:pt>
                <c:pt idx="6280">
                  <c:v>5.5999999999999999E-5</c:v>
                </c:pt>
                <c:pt idx="6281">
                  <c:v>5.5999999999999999E-5</c:v>
                </c:pt>
                <c:pt idx="6282">
                  <c:v>5.5999999999999999E-5</c:v>
                </c:pt>
                <c:pt idx="6283">
                  <c:v>5.5999999999999999E-5</c:v>
                </c:pt>
                <c:pt idx="6284">
                  <c:v>5.5999999999999999E-5</c:v>
                </c:pt>
                <c:pt idx="6285">
                  <c:v>5.5999999999999999E-5</c:v>
                </c:pt>
                <c:pt idx="6286">
                  <c:v>5.5999999999999999E-5</c:v>
                </c:pt>
                <c:pt idx="6287">
                  <c:v>5.5999999999999999E-5</c:v>
                </c:pt>
                <c:pt idx="6288">
                  <c:v>5.5999999999999999E-5</c:v>
                </c:pt>
                <c:pt idx="6289">
                  <c:v>5.5999999999999999E-5</c:v>
                </c:pt>
                <c:pt idx="6290">
                  <c:v>5.5999999999999999E-5</c:v>
                </c:pt>
                <c:pt idx="6291">
                  <c:v>5.5999999999999999E-5</c:v>
                </c:pt>
                <c:pt idx="6292">
                  <c:v>5.5999999999999999E-5</c:v>
                </c:pt>
                <c:pt idx="6293">
                  <c:v>5.5999999999999999E-5</c:v>
                </c:pt>
                <c:pt idx="6294">
                  <c:v>5.5999999999999999E-5</c:v>
                </c:pt>
                <c:pt idx="6295">
                  <c:v>5.5999999999999999E-5</c:v>
                </c:pt>
                <c:pt idx="6296">
                  <c:v>5.5999999999999999E-5</c:v>
                </c:pt>
                <c:pt idx="6297">
                  <c:v>5.5999999999999999E-5</c:v>
                </c:pt>
                <c:pt idx="6298">
                  <c:v>5.5999999999999999E-5</c:v>
                </c:pt>
                <c:pt idx="6299">
                  <c:v>5.5999999999999999E-5</c:v>
                </c:pt>
                <c:pt idx="6300">
                  <c:v>5.7000000000000003E-5</c:v>
                </c:pt>
                <c:pt idx="6301">
                  <c:v>5.7000000000000003E-5</c:v>
                </c:pt>
                <c:pt idx="6302">
                  <c:v>5.7000000000000003E-5</c:v>
                </c:pt>
                <c:pt idx="6303">
                  <c:v>5.7000000000000003E-5</c:v>
                </c:pt>
                <c:pt idx="6304">
                  <c:v>5.7000000000000003E-5</c:v>
                </c:pt>
                <c:pt idx="6305">
                  <c:v>5.7000000000000003E-5</c:v>
                </c:pt>
                <c:pt idx="6306">
                  <c:v>5.7000000000000003E-5</c:v>
                </c:pt>
                <c:pt idx="6307">
                  <c:v>5.7000000000000003E-5</c:v>
                </c:pt>
                <c:pt idx="6308">
                  <c:v>5.7000000000000003E-5</c:v>
                </c:pt>
                <c:pt idx="6309">
                  <c:v>5.7000000000000003E-5</c:v>
                </c:pt>
                <c:pt idx="6310">
                  <c:v>5.7000000000000003E-5</c:v>
                </c:pt>
                <c:pt idx="6311">
                  <c:v>5.7000000000000003E-5</c:v>
                </c:pt>
                <c:pt idx="6312">
                  <c:v>5.7000000000000003E-5</c:v>
                </c:pt>
                <c:pt idx="6313">
                  <c:v>5.7000000000000003E-5</c:v>
                </c:pt>
                <c:pt idx="6314">
                  <c:v>5.7000000000000003E-5</c:v>
                </c:pt>
                <c:pt idx="6315">
                  <c:v>5.7000000000000003E-5</c:v>
                </c:pt>
                <c:pt idx="6316">
                  <c:v>5.7000000000000003E-5</c:v>
                </c:pt>
                <c:pt idx="6317">
                  <c:v>5.7000000000000003E-5</c:v>
                </c:pt>
                <c:pt idx="6318">
                  <c:v>5.7000000000000003E-5</c:v>
                </c:pt>
                <c:pt idx="6319">
                  <c:v>5.7000000000000003E-5</c:v>
                </c:pt>
                <c:pt idx="6320">
                  <c:v>5.7000000000000003E-5</c:v>
                </c:pt>
                <c:pt idx="6321">
                  <c:v>5.7000000000000003E-5</c:v>
                </c:pt>
                <c:pt idx="6322">
                  <c:v>5.7000000000000003E-5</c:v>
                </c:pt>
                <c:pt idx="6323">
                  <c:v>5.7000000000000003E-5</c:v>
                </c:pt>
                <c:pt idx="6324">
                  <c:v>5.7000000000000003E-5</c:v>
                </c:pt>
                <c:pt idx="6325">
                  <c:v>5.8E-5</c:v>
                </c:pt>
                <c:pt idx="6326">
                  <c:v>5.8E-5</c:v>
                </c:pt>
                <c:pt idx="6327">
                  <c:v>5.8E-5</c:v>
                </c:pt>
                <c:pt idx="6328">
                  <c:v>5.8E-5</c:v>
                </c:pt>
                <c:pt idx="6329">
                  <c:v>5.8E-5</c:v>
                </c:pt>
                <c:pt idx="6330">
                  <c:v>5.8E-5</c:v>
                </c:pt>
                <c:pt idx="6331">
                  <c:v>5.8E-5</c:v>
                </c:pt>
                <c:pt idx="6332">
                  <c:v>5.8E-5</c:v>
                </c:pt>
                <c:pt idx="6333">
                  <c:v>5.8E-5</c:v>
                </c:pt>
                <c:pt idx="6334">
                  <c:v>5.8E-5</c:v>
                </c:pt>
                <c:pt idx="6335">
                  <c:v>5.8E-5</c:v>
                </c:pt>
                <c:pt idx="6336">
                  <c:v>5.8E-5</c:v>
                </c:pt>
                <c:pt idx="6337">
                  <c:v>5.8E-5</c:v>
                </c:pt>
                <c:pt idx="6338">
                  <c:v>5.8E-5</c:v>
                </c:pt>
                <c:pt idx="6339">
                  <c:v>5.8E-5</c:v>
                </c:pt>
                <c:pt idx="6340">
                  <c:v>5.8E-5</c:v>
                </c:pt>
                <c:pt idx="6341">
                  <c:v>5.8E-5</c:v>
                </c:pt>
                <c:pt idx="6342">
                  <c:v>5.8E-5</c:v>
                </c:pt>
                <c:pt idx="6343">
                  <c:v>5.8E-5</c:v>
                </c:pt>
                <c:pt idx="6344">
                  <c:v>5.8E-5</c:v>
                </c:pt>
                <c:pt idx="6345">
                  <c:v>5.8E-5</c:v>
                </c:pt>
                <c:pt idx="6346">
                  <c:v>5.8E-5</c:v>
                </c:pt>
                <c:pt idx="6347">
                  <c:v>5.8E-5</c:v>
                </c:pt>
                <c:pt idx="6348">
                  <c:v>5.8E-5</c:v>
                </c:pt>
                <c:pt idx="6349">
                  <c:v>5.8E-5</c:v>
                </c:pt>
                <c:pt idx="6350">
                  <c:v>5.8999999999999998E-5</c:v>
                </c:pt>
                <c:pt idx="6351">
                  <c:v>5.8999999999999998E-5</c:v>
                </c:pt>
                <c:pt idx="6352">
                  <c:v>5.8999999999999998E-5</c:v>
                </c:pt>
                <c:pt idx="6353">
                  <c:v>5.8999999999999998E-5</c:v>
                </c:pt>
                <c:pt idx="6354">
                  <c:v>5.8999999999999998E-5</c:v>
                </c:pt>
                <c:pt idx="6355">
                  <c:v>5.8999999999999998E-5</c:v>
                </c:pt>
                <c:pt idx="6356">
                  <c:v>5.8999999999999998E-5</c:v>
                </c:pt>
                <c:pt idx="6357">
                  <c:v>5.8999999999999998E-5</c:v>
                </c:pt>
                <c:pt idx="6358">
                  <c:v>5.8999999999999998E-5</c:v>
                </c:pt>
                <c:pt idx="6359">
                  <c:v>5.8999999999999998E-5</c:v>
                </c:pt>
                <c:pt idx="6360">
                  <c:v>5.8999999999999998E-5</c:v>
                </c:pt>
                <c:pt idx="6361">
                  <c:v>5.8999999999999998E-5</c:v>
                </c:pt>
                <c:pt idx="6362">
                  <c:v>5.8999999999999998E-5</c:v>
                </c:pt>
                <c:pt idx="6363">
                  <c:v>5.8999999999999998E-5</c:v>
                </c:pt>
                <c:pt idx="6364">
                  <c:v>5.8999999999999998E-5</c:v>
                </c:pt>
                <c:pt idx="6365">
                  <c:v>5.8999999999999998E-5</c:v>
                </c:pt>
                <c:pt idx="6366">
                  <c:v>5.8999999999999998E-5</c:v>
                </c:pt>
                <c:pt idx="6367">
                  <c:v>5.8999999999999998E-5</c:v>
                </c:pt>
                <c:pt idx="6368">
                  <c:v>5.8999999999999998E-5</c:v>
                </c:pt>
                <c:pt idx="6369">
                  <c:v>5.8999999999999998E-5</c:v>
                </c:pt>
                <c:pt idx="6370">
                  <c:v>5.8999999999999998E-5</c:v>
                </c:pt>
                <c:pt idx="6371">
                  <c:v>5.8999999999999998E-5</c:v>
                </c:pt>
                <c:pt idx="6372">
                  <c:v>5.8999999999999998E-5</c:v>
                </c:pt>
                <c:pt idx="6373">
                  <c:v>5.8999999999999998E-5</c:v>
                </c:pt>
                <c:pt idx="6374">
                  <c:v>5.8999999999999998E-5</c:v>
                </c:pt>
                <c:pt idx="6375">
                  <c:v>6.0000000000000002E-5</c:v>
                </c:pt>
                <c:pt idx="6376">
                  <c:v>6.0000000000000002E-5</c:v>
                </c:pt>
                <c:pt idx="6377">
                  <c:v>6.0000000000000002E-5</c:v>
                </c:pt>
                <c:pt idx="6378">
                  <c:v>6.0000000000000002E-5</c:v>
                </c:pt>
                <c:pt idx="6379">
                  <c:v>6.0000000000000002E-5</c:v>
                </c:pt>
                <c:pt idx="6380">
                  <c:v>6.0000000000000002E-5</c:v>
                </c:pt>
                <c:pt idx="6381">
                  <c:v>6.0000000000000002E-5</c:v>
                </c:pt>
                <c:pt idx="6382">
                  <c:v>6.0000000000000002E-5</c:v>
                </c:pt>
                <c:pt idx="6383">
                  <c:v>6.0000000000000002E-5</c:v>
                </c:pt>
                <c:pt idx="6384">
                  <c:v>6.0000000000000002E-5</c:v>
                </c:pt>
                <c:pt idx="6385">
                  <c:v>6.0000000000000002E-5</c:v>
                </c:pt>
                <c:pt idx="6386">
                  <c:v>6.0000000000000002E-5</c:v>
                </c:pt>
                <c:pt idx="6387">
                  <c:v>6.0000000000000002E-5</c:v>
                </c:pt>
                <c:pt idx="6388">
                  <c:v>6.0000000000000002E-5</c:v>
                </c:pt>
                <c:pt idx="6389">
                  <c:v>6.0000000000000002E-5</c:v>
                </c:pt>
                <c:pt idx="6390">
                  <c:v>6.0000000000000002E-5</c:v>
                </c:pt>
                <c:pt idx="6391">
                  <c:v>6.0000000000000002E-5</c:v>
                </c:pt>
                <c:pt idx="6392">
                  <c:v>6.0000000000000002E-5</c:v>
                </c:pt>
                <c:pt idx="6393">
                  <c:v>6.0000000000000002E-5</c:v>
                </c:pt>
                <c:pt idx="6394">
                  <c:v>6.0000000000000002E-5</c:v>
                </c:pt>
                <c:pt idx="6395">
                  <c:v>6.0000000000000002E-5</c:v>
                </c:pt>
                <c:pt idx="6396">
                  <c:v>6.0000000000000002E-5</c:v>
                </c:pt>
                <c:pt idx="6397">
                  <c:v>6.0000000000000002E-5</c:v>
                </c:pt>
                <c:pt idx="6398">
                  <c:v>6.0000000000000002E-5</c:v>
                </c:pt>
                <c:pt idx="6399">
                  <c:v>6.0000000000000002E-5</c:v>
                </c:pt>
                <c:pt idx="6400">
                  <c:v>6.0999999999999999E-5</c:v>
                </c:pt>
                <c:pt idx="6401">
                  <c:v>6.0999999999999999E-5</c:v>
                </c:pt>
                <c:pt idx="6402">
                  <c:v>6.0999999999999999E-5</c:v>
                </c:pt>
                <c:pt idx="6403">
                  <c:v>6.0999999999999999E-5</c:v>
                </c:pt>
                <c:pt idx="6404">
                  <c:v>6.0999999999999999E-5</c:v>
                </c:pt>
                <c:pt idx="6405">
                  <c:v>6.0999999999999999E-5</c:v>
                </c:pt>
                <c:pt idx="6406">
                  <c:v>6.0999999999999999E-5</c:v>
                </c:pt>
                <c:pt idx="6407">
                  <c:v>6.0999999999999999E-5</c:v>
                </c:pt>
                <c:pt idx="6408">
                  <c:v>6.0999999999999999E-5</c:v>
                </c:pt>
                <c:pt idx="6409">
                  <c:v>6.0999999999999999E-5</c:v>
                </c:pt>
                <c:pt idx="6410">
                  <c:v>6.0999999999999999E-5</c:v>
                </c:pt>
                <c:pt idx="6411">
                  <c:v>6.0999999999999999E-5</c:v>
                </c:pt>
                <c:pt idx="6412">
                  <c:v>6.0999999999999999E-5</c:v>
                </c:pt>
                <c:pt idx="6413">
                  <c:v>6.0999999999999999E-5</c:v>
                </c:pt>
                <c:pt idx="6414">
                  <c:v>6.0999999999999999E-5</c:v>
                </c:pt>
                <c:pt idx="6415">
                  <c:v>6.0999999999999999E-5</c:v>
                </c:pt>
                <c:pt idx="6416">
                  <c:v>6.0999999999999999E-5</c:v>
                </c:pt>
                <c:pt idx="6417">
                  <c:v>6.0999999999999999E-5</c:v>
                </c:pt>
                <c:pt idx="6418">
                  <c:v>6.0999999999999999E-5</c:v>
                </c:pt>
                <c:pt idx="6419">
                  <c:v>6.0999999999999999E-5</c:v>
                </c:pt>
                <c:pt idx="6420">
                  <c:v>6.0999999999999999E-5</c:v>
                </c:pt>
                <c:pt idx="6421">
                  <c:v>6.0999999999999999E-5</c:v>
                </c:pt>
                <c:pt idx="6422">
                  <c:v>6.0999999999999999E-5</c:v>
                </c:pt>
                <c:pt idx="6423">
                  <c:v>6.0999999999999999E-5</c:v>
                </c:pt>
                <c:pt idx="6424">
                  <c:v>6.0999999999999999E-5</c:v>
                </c:pt>
                <c:pt idx="6425">
                  <c:v>6.2000000000000003E-5</c:v>
                </c:pt>
                <c:pt idx="6426">
                  <c:v>6.2000000000000003E-5</c:v>
                </c:pt>
                <c:pt idx="6427">
                  <c:v>6.2000000000000003E-5</c:v>
                </c:pt>
                <c:pt idx="6428">
                  <c:v>6.2000000000000003E-5</c:v>
                </c:pt>
                <c:pt idx="6429">
                  <c:v>6.2000000000000003E-5</c:v>
                </c:pt>
                <c:pt idx="6430">
                  <c:v>6.2000000000000003E-5</c:v>
                </c:pt>
                <c:pt idx="6431">
                  <c:v>6.2000000000000003E-5</c:v>
                </c:pt>
                <c:pt idx="6432">
                  <c:v>6.2000000000000003E-5</c:v>
                </c:pt>
                <c:pt idx="6433">
                  <c:v>6.2000000000000003E-5</c:v>
                </c:pt>
                <c:pt idx="6434">
                  <c:v>6.2000000000000003E-5</c:v>
                </c:pt>
                <c:pt idx="6435">
                  <c:v>6.2000000000000003E-5</c:v>
                </c:pt>
                <c:pt idx="6436">
                  <c:v>6.2000000000000003E-5</c:v>
                </c:pt>
                <c:pt idx="6437">
                  <c:v>6.2000000000000003E-5</c:v>
                </c:pt>
                <c:pt idx="6438">
                  <c:v>6.2000000000000003E-5</c:v>
                </c:pt>
                <c:pt idx="6439">
                  <c:v>6.2000000000000003E-5</c:v>
                </c:pt>
                <c:pt idx="6440">
                  <c:v>6.2000000000000003E-5</c:v>
                </c:pt>
                <c:pt idx="6441">
                  <c:v>6.2000000000000003E-5</c:v>
                </c:pt>
                <c:pt idx="6442">
                  <c:v>6.2000000000000003E-5</c:v>
                </c:pt>
                <c:pt idx="6443">
                  <c:v>6.2000000000000003E-5</c:v>
                </c:pt>
                <c:pt idx="6444">
                  <c:v>6.2000000000000003E-5</c:v>
                </c:pt>
                <c:pt idx="6445">
                  <c:v>6.2000000000000003E-5</c:v>
                </c:pt>
                <c:pt idx="6446">
                  <c:v>6.2000000000000003E-5</c:v>
                </c:pt>
                <c:pt idx="6447">
                  <c:v>6.2000000000000003E-5</c:v>
                </c:pt>
                <c:pt idx="6448">
                  <c:v>6.2000000000000003E-5</c:v>
                </c:pt>
                <c:pt idx="6449">
                  <c:v>6.2000000000000003E-5</c:v>
                </c:pt>
                <c:pt idx="6450">
                  <c:v>6.3E-5</c:v>
                </c:pt>
                <c:pt idx="6451">
                  <c:v>6.3E-5</c:v>
                </c:pt>
                <c:pt idx="6452">
                  <c:v>6.3E-5</c:v>
                </c:pt>
                <c:pt idx="6453">
                  <c:v>6.3E-5</c:v>
                </c:pt>
                <c:pt idx="6454">
                  <c:v>6.3E-5</c:v>
                </c:pt>
                <c:pt idx="6455">
                  <c:v>6.3E-5</c:v>
                </c:pt>
                <c:pt idx="6456">
                  <c:v>6.3E-5</c:v>
                </c:pt>
                <c:pt idx="6457">
                  <c:v>6.3E-5</c:v>
                </c:pt>
                <c:pt idx="6458">
                  <c:v>6.3E-5</c:v>
                </c:pt>
                <c:pt idx="6459">
                  <c:v>6.3E-5</c:v>
                </c:pt>
                <c:pt idx="6460">
                  <c:v>6.3E-5</c:v>
                </c:pt>
                <c:pt idx="6461">
                  <c:v>6.3E-5</c:v>
                </c:pt>
                <c:pt idx="6462">
                  <c:v>6.3E-5</c:v>
                </c:pt>
                <c:pt idx="6463">
                  <c:v>6.3E-5</c:v>
                </c:pt>
                <c:pt idx="6464">
                  <c:v>6.3E-5</c:v>
                </c:pt>
                <c:pt idx="6465">
                  <c:v>6.3E-5</c:v>
                </c:pt>
                <c:pt idx="6466">
                  <c:v>6.3E-5</c:v>
                </c:pt>
                <c:pt idx="6467">
                  <c:v>6.3E-5</c:v>
                </c:pt>
                <c:pt idx="6468">
                  <c:v>6.3E-5</c:v>
                </c:pt>
                <c:pt idx="6469">
                  <c:v>6.3E-5</c:v>
                </c:pt>
                <c:pt idx="6470">
                  <c:v>6.3E-5</c:v>
                </c:pt>
                <c:pt idx="6471">
                  <c:v>6.3E-5</c:v>
                </c:pt>
                <c:pt idx="6472">
                  <c:v>6.3E-5</c:v>
                </c:pt>
                <c:pt idx="6473">
                  <c:v>6.3E-5</c:v>
                </c:pt>
                <c:pt idx="6474">
                  <c:v>6.3E-5</c:v>
                </c:pt>
                <c:pt idx="6475">
                  <c:v>6.3999999999999997E-5</c:v>
                </c:pt>
                <c:pt idx="6476">
                  <c:v>6.3999999999999997E-5</c:v>
                </c:pt>
                <c:pt idx="6477">
                  <c:v>6.3999999999999997E-5</c:v>
                </c:pt>
                <c:pt idx="6478">
                  <c:v>6.3999999999999997E-5</c:v>
                </c:pt>
                <c:pt idx="6479">
                  <c:v>6.3999999999999997E-5</c:v>
                </c:pt>
                <c:pt idx="6480">
                  <c:v>6.3999999999999997E-5</c:v>
                </c:pt>
                <c:pt idx="6481">
                  <c:v>6.3999999999999997E-5</c:v>
                </c:pt>
                <c:pt idx="6482">
                  <c:v>6.3999999999999997E-5</c:v>
                </c:pt>
                <c:pt idx="6483">
                  <c:v>6.3999999999999997E-5</c:v>
                </c:pt>
                <c:pt idx="6484">
                  <c:v>6.3999999999999997E-5</c:v>
                </c:pt>
                <c:pt idx="6485">
                  <c:v>6.3999999999999997E-5</c:v>
                </c:pt>
                <c:pt idx="6486">
                  <c:v>6.3999999999999997E-5</c:v>
                </c:pt>
                <c:pt idx="6487">
                  <c:v>6.3999999999999997E-5</c:v>
                </c:pt>
                <c:pt idx="6488">
                  <c:v>6.3999999999999997E-5</c:v>
                </c:pt>
                <c:pt idx="6489">
                  <c:v>6.3999999999999997E-5</c:v>
                </c:pt>
                <c:pt idx="6490">
                  <c:v>6.3999999999999997E-5</c:v>
                </c:pt>
                <c:pt idx="6491">
                  <c:v>6.3999999999999997E-5</c:v>
                </c:pt>
                <c:pt idx="6492">
                  <c:v>6.3999999999999997E-5</c:v>
                </c:pt>
                <c:pt idx="6493">
                  <c:v>6.3999999999999997E-5</c:v>
                </c:pt>
                <c:pt idx="6494">
                  <c:v>6.3999999999999997E-5</c:v>
                </c:pt>
                <c:pt idx="6495">
                  <c:v>6.3999999999999997E-5</c:v>
                </c:pt>
                <c:pt idx="6496">
                  <c:v>6.3999999999999997E-5</c:v>
                </c:pt>
                <c:pt idx="6497">
                  <c:v>6.3999999999999997E-5</c:v>
                </c:pt>
                <c:pt idx="6498">
                  <c:v>6.3999999999999997E-5</c:v>
                </c:pt>
                <c:pt idx="6499">
                  <c:v>6.3999999999999997E-5</c:v>
                </c:pt>
                <c:pt idx="6500">
                  <c:v>6.4999999999999994E-5</c:v>
                </c:pt>
                <c:pt idx="6501">
                  <c:v>6.4999999999999994E-5</c:v>
                </c:pt>
                <c:pt idx="6502">
                  <c:v>6.4999999999999994E-5</c:v>
                </c:pt>
                <c:pt idx="6503">
                  <c:v>6.4999999999999994E-5</c:v>
                </c:pt>
                <c:pt idx="6504">
                  <c:v>6.4999999999999994E-5</c:v>
                </c:pt>
                <c:pt idx="6505">
                  <c:v>6.4999999999999994E-5</c:v>
                </c:pt>
                <c:pt idx="6506">
                  <c:v>6.4999999999999994E-5</c:v>
                </c:pt>
                <c:pt idx="6507">
                  <c:v>6.4999999999999994E-5</c:v>
                </c:pt>
                <c:pt idx="6508">
                  <c:v>6.4999999999999994E-5</c:v>
                </c:pt>
                <c:pt idx="6509">
                  <c:v>6.4999999999999994E-5</c:v>
                </c:pt>
                <c:pt idx="6510">
                  <c:v>6.4999999999999994E-5</c:v>
                </c:pt>
                <c:pt idx="6511">
                  <c:v>6.4999999999999994E-5</c:v>
                </c:pt>
                <c:pt idx="6512">
                  <c:v>6.4999999999999994E-5</c:v>
                </c:pt>
                <c:pt idx="6513">
                  <c:v>6.4999999999999994E-5</c:v>
                </c:pt>
                <c:pt idx="6514">
                  <c:v>6.4999999999999994E-5</c:v>
                </c:pt>
                <c:pt idx="6515">
                  <c:v>6.4999999999999994E-5</c:v>
                </c:pt>
                <c:pt idx="6516">
                  <c:v>6.4999999999999994E-5</c:v>
                </c:pt>
                <c:pt idx="6517">
                  <c:v>6.4999999999999994E-5</c:v>
                </c:pt>
                <c:pt idx="6518">
                  <c:v>6.4999999999999994E-5</c:v>
                </c:pt>
                <c:pt idx="6519">
                  <c:v>6.4999999999999994E-5</c:v>
                </c:pt>
                <c:pt idx="6520">
                  <c:v>6.4999999999999994E-5</c:v>
                </c:pt>
                <c:pt idx="6521">
                  <c:v>6.4999999999999994E-5</c:v>
                </c:pt>
                <c:pt idx="6522">
                  <c:v>6.4999999999999994E-5</c:v>
                </c:pt>
                <c:pt idx="6523">
                  <c:v>6.4999999999999994E-5</c:v>
                </c:pt>
                <c:pt idx="6524">
                  <c:v>6.4999999999999994E-5</c:v>
                </c:pt>
                <c:pt idx="6525">
                  <c:v>6.6000000000000005E-5</c:v>
                </c:pt>
                <c:pt idx="6526">
                  <c:v>6.6000000000000005E-5</c:v>
                </c:pt>
                <c:pt idx="6527">
                  <c:v>6.6000000000000005E-5</c:v>
                </c:pt>
                <c:pt idx="6528">
                  <c:v>6.6000000000000005E-5</c:v>
                </c:pt>
                <c:pt idx="6529">
                  <c:v>6.6000000000000005E-5</c:v>
                </c:pt>
                <c:pt idx="6530">
                  <c:v>6.6000000000000005E-5</c:v>
                </c:pt>
                <c:pt idx="6531">
                  <c:v>6.6000000000000005E-5</c:v>
                </c:pt>
                <c:pt idx="6532">
                  <c:v>6.6000000000000005E-5</c:v>
                </c:pt>
                <c:pt idx="6533">
                  <c:v>6.6000000000000005E-5</c:v>
                </c:pt>
                <c:pt idx="6534">
                  <c:v>6.6000000000000005E-5</c:v>
                </c:pt>
                <c:pt idx="6535">
                  <c:v>6.6000000000000005E-5</c:v>
                </c:pt>
                <c:pt idx="6536">
                  <c:v>6.6000000000000005E-5</c:v>
                </c:pt>
                <c:pt idx="6537">
                  <c:v>6.6000000000000005E-5</c:v>
                </c:pt>
                <c:pt idx="6538">
                  <c:v>6.6000000000000005E-5</c:v>
                </c:pt>
                <c:pt idx="6539">
                  <c:v>6.6000000000000005E-5</c:v>
                </c:pt>
                <c:pt idx="6540">
                  <c:v>6.6000000000000005E-5</c:v>
                </c:pt>
                <c:pt idx="6541">
                  <c:v>6.6000000000000005E-5</c:v>
                </c:pt>
                <c:pt idx="6542">
                  <c:v>6.6000000000000005E-5</c:v>
                </c:pt>
                <c:pt idx="6543">
                  <c:v>6.6000000000000005E-5</c:v>
                </c:pt>
                <c:pt idx="6544">
                  <c:v>6.6000000000000005E-5</c:v>
                </c:pt>
                <c:pt idx="6545">
                  <c:v>6.6000000000000005E-5</c:v>
                </c:pt>
                <c:pt idx="6546">
                  <c:v>6.6000000000000005E-5</c:v>
                </c:pt>
                <c:pt idx="6547">
                  <c:v>6.6000000000000005E-5</c:v>
                </c:pt>
                <c:pt idx="6548">
                  <c:v>6.6000000000000005E-5</c:v>
                </c:pt>
                <c:pt idx="6549">
                  <c:v>6.6000000000000005E-5</c:v>
                </c:pt>
                <c:pt idx="6550">
                  <c:v>6.7000000000000002E-5</c:v>
                </c:pt>
                <c:pt idx="6551">
                  <c:v>6.7000000000000002E-5</c:v>
                </c:pt>
                <c:pt idx="6552">
                  <c:v>6.7000000000000002E-5</c:v>
                </c:pt>
                <c:pt idx="6553">
                  <c:v>6.7000000000000002E-5</c:v>
                </c:pt>
                <c:pt idx="6554">
                  <c:v>6.7000000000000002E-5</c:v>
                </c:pt>
                <c:pt idx="6555">
                  <c:v>6.7000000000000002E-5</c:v>
                </c:pt>
                <c:pt idx="6556">
                  <c:v>6.7000000000000002E-5</c:v>
                </c:pt>
                <c:pt idx="6557">
                  <c:v>6.7000000000000002E-5</c:v>
                </c:pt>
                <c:pt idx="6558">
                  <c:v>6.7000000000000002E-5</c:v>
                </c:pt>
                <c:pt idx="6559">
                  <c:v>6.7000000000000002E-5</c:v>
                </c:pt>
                <c:pt idx="6560">
                  <c:v>6.7000000000000002E-5</c:v>
                </c:pt>
                <c:pt idx="6561">
                  <c:v>6.7000000000000002E-5</c:v>
                </c:pt>
                <c:pt idx="6562">
                  <c:v>6.7000000000000002E-5</c:v>
                </c:pt>
                <c:pt idx="6563">
                  <c:v>6.7000000000000002E-5</c:v>
                </c:pt>
                <c:pt idx="6564">
                  <c:v>6.7000000000000002E-5</c:v>
                </c:pt>
                <c:pt idx="6565">
                  <c:v>6.7000000000000002E-5</c:v>
                </c:pt>
                <c:pt idx="6566">
                  <c:v>6.7000000000000002E-5</c:v>
                </c:pt>
                <c:pt idx="6567">
                  <c:v>6.7000000000000002E-5</c:v>
                </c:pt>
                <c:pt idx="6568">
                  <c:v>6.7000000000000002E-5</c:v>
                </c:pt>
                <c:pt idx="6569">
                  <c:v>6.7000000000000002E-5</c:v>
                </c:pt>
                <c:pt idx="6570">
                  <c:v>6.7000000000000002E-5</c:v>
                </c:pt>
                <c:pt idx="6571">
                  <c:v>6.7000000000000002E-5</c:v>
                </c:pt>
                <c:pt idx="6572">
                  <c:v>6.7000000000000002E-5</c:v>
                </c:pt>
                <c:pt idx="6573">
                  <c:v>6.7000000000000002E-5</c:v>
                </c:pt>
                <c:pt idx="6574">
                  <c:v>6.7000000000000002E-5</c:v>
                </c:pt>
                <c:pt idx="6575">
                  <c:v>6.7999999999999999E-5</c:v>
                </c:pt>
                <c:pt idx="6576">
                  <c:v>6.7999999999999999E-5</c:v>
                </c:pt>
                <c:pt idx="6577">
                  <c:v>6.7999999999999999E-5</c:v>
                </c:pt>
                <c:pt idx="6578">
                  <c:v>6.7999999999999999E-5</c:v>
                </c:pt>
                <c:pt idx="6579">
                  <c:v>6.7999999999999999E-5</c:v>
                </c:pt>
                <c:pt idx="6580">
                  <c:v>6.7999999999999999E-5</c:v>
                </c:pt>
                <c:pt idx="6581">
                  <c:v>6.7999999999999999E-5</c:v>
                </c:pt>
                <c:pt idx="6582">
                  <c:v>6.7999999999999999E-5</c:v>
                </c:pt>
                <c:pt idx="6583">
                  <c:v>6.7999999999999999E-5</c:v>
                </c:pt>
                <c:pt idx="6584">
                  <c:v>6.7999999999999999E-5</c:v>
                </c:pt>
                <c:pt idx="6585">
                  <c:v>6.7999999999999999E-5</c:v>
                </c:pt>
                <c:pt idx="6586">
                  <c:v>6.7999999999999999E-5</c:v>
                </c:pt>
                <c:pt idx="6587">
                  <c:v>6.7999999999999999E-5</c:v>
                </c:pt>
                <c:pt idx="6588">
                  <c:v>6.7999999999999999E-5</c:v>
                </c:pt>
                <c:pt idx="6589">
                  <c:v>6.7999999999999999E-5</c:v>
                </c:pt>
                <c:pt idx="6590">
                  <c:v>6.7999999999999999E-5</c:v>
                </c:pt>
                <c:pt idx="6591">
                  <c:v>6.7999999999999999E-5</c:v>
                </c:pt>
                <c:pt idx="6592">
                  <c:v>6.7999999999999999E-5</c:v>
                </c:pt>
                <c:pt idx="6593">
                  <c:v>6.7999999999999999E-5</c:v>
                </c:pt>
                <c:pt idx="6594">
                  <c:v>6.7999999999999999E-5</c:v>
                </c:pt>
                <c:pt idx="6595">
                  <c:v>6.7999999999999999E-5</c:v>
                </c:pt>
                <c:pt idx="6596">
                  <c:v>6.7999999999999999E-5</c:v>
                </c:pt>
                <c:pt idx="6597">
                  <c:v>6.7999999999999999E-5</c:v>
                </c:pt>
                <c:pt idx="6598">
                  <c:v>6.7999999999999999E-5</c:v>
                </c:pt>
                <c:pt idx="6599">
                  <c:v>6.7999999999999999E-5</c:v>
                </c:pt>
                <c:pt idx="6600">
                  <c:v>6.8999999999999997E-5</c:v>
                </c:pt>
                <c:pt idx="6601">
                  <c:v>6.8999999999999997E-5</c:v>
                </c:pt>
                <c:pt idx="6602">
                  <c:v>6.8999999999999997E-5</c:v>
                </c:pt>
                <c:pt idx="6603">
                  <c:v>6.8999999999999997E-5</c:v>
                </c:pt>
                <c:pt idx="6604">
                  <c:v>6.8999999999999997E-5</c:v>
                </c:pt>
                <c:pt idx="6605">
                  <c:v>6.8999999999999997E-5</c:v>
                </c:pt>
                <c:pt idx="6606">
                  <c:v>6.8999999999999997E-5</c:v>
                </c:pt>
                <c:pt idx="6607">
                  <c:v>6.8999999999999997E-5</c:v>
                </c:pt>
                <c:pt idx="6608">
                  <c:v>6.8999999999999997E-5</c:v>
                </c:pt>
                <c:pt idx="6609">
                  <c:v>6.8999999999999997E-5</c:v>
                </c:pt>
                <c:pt idx="6610">
                  <c:v>6.8999999999999997E-5</c:v>
                </c:pt>
                <c:pt idx="6611">
                  <c:v>6.8999999999999997E-5</c:v>
                </c:pt>
                <c:pt idx="6612">
                  <c:v>6.8999999999999997E-5</c:v>
                </c:pt>
                <c:pt idx="6613">
                  <c:v>6.8999999999999997E-5</c:v>
                </c:pt>
                <c:pt idx="6614">
                  <c:v>6.8999999999999997E-5</c:v>
                </c:pt>
                <c:pt idx="6615">
                  <c:v>6.8999999999999997E-5</c:v>
                </c:pt>
                <c:pt idx="6616">
                  <c:v>6.8999999999999997E-5</c:v>
                </c:pt>
                <c:pt idx="6617">
                  <c:v>6.8999999999999997E-5</c:v>
                </c:pt>
                <c:pt idx="6618">
                  <c:v>6.8999999999999997E-5</c:v>
                </c:pt>
                <c:pt idx="6619">
                  <c:v>6.8999999999999997E-5</c:v>
                </c:pt>
                <c:pt idx="6620">
                  <c:v>6.8999999999999997E-5</c:v>
                </c:pt>
                <c:pt idx="6621">
                  <c:v>6.8999999999999997E-5</c:v>
                </c:pt>
                <c:pt idx="6622">
                  <c:v>6.8999999999999997E-5</c:v>
                </c:pt>
                <c:pt idx="6623">
                  <c:v>6.8999999999999997E-5</c:v>
                </c:pt>
                <c:pt idx="6624">
                  <c:v>6.8999999999999997E-5</c:v>
                </c:pt>
                <c:pt idx="6625">
                  <c:v>6.9999999999999994E-5</c:v>
                </c:pt>
                <c:pt idx="6626">
                  <c:v>6.9999999999999994E-5</c:v>
                </c:pt>
                <c:pt idx="6627">
                  <c:v>6.9999999999999994E-5</c:v>
                </c:pt>
                <c:pt idx="6628">
                  <c:v>6.9999999999999994E-5</c:v>
                </c:pt>
                <c:pt idx="6629">
                  <c:v>6.9999999999999994E-5</c:v>
                </c:pt>
                <c:pt idx="6630">
                  <c:v>6.9999999999999994E-5</c:v>
                </c:pt>
                <c:pt idx="6631">
                  <c:v>6.9999999999999994E-5</c:v>
                </c:pt>
                <c:pt idx="6632">
                  <c:v>6.9999999999999994E-5</c:v>
                </c:pt>
                <c:pt idx="6633">
                  <c:v>6.9999999999999994E-5</c:v>
                </c:pt>
                <c:pt idx="6634">
                  <c:v>6.9999999999999994E-5</c:v>
                </c:pt>
                <c:pt idx="6635">
                  <c:v>6.9999999999999994E-5</c:v>
                </c:pt>
                <c:pt idx="6636">
                  <c:v>6.9999999999999994E-5</c:v>
                </c:pt>
                <c:pt idx="6637">
                  <c:v>6.9999999999999994E-5</c:v>
                </c:pt>
                <c:pt idx="6638">
                  <c:v>6.9999999999999994E-5</c:v>
                </c:pt>
                <c:pt idx="6639">
                  <c:v>6.9999999999999994E-5</c:v>
                </c:pt>
                <c:pt idx="6640">
                  <c:v>6.9999999999999994E-5</c:v>
                </c:pt>
                <c:pt idx="6641">
                  <c:v>6.9999999999999994E-5</c:v>
                </c:pt>
                <c:pt idx="6642">
                  <c:v>6.9999999999999994E-5</c:v>
                </c:pt>
                <c:pt idx="6643">
                  <c:v>6.9999999999999994E-5</c:v>
                </c:pt>
                <c:pt idx="6644">
                  <c:v>6.9999999999999994E-5</c:v>
                </c:pt>
                <c:pt idx="6645">
                  <c:v>6.9999999999999994E-5</c:v>
                </c:pt>
                <c:pt idx="6646">
                  <c:v>6.9999999999999994E-5</c:v>
                </c:pt>
                <c:pt idx="6647">
                  <c:v>6.9999999999999994E-5</c:v>
                </c:pt>
                <c:pt idx="6648">
                  <c:v>6.9999999999999994E-5</c:v>
                </c:pt>
                <c:pt idx="6649">
                  <c:v>6.9999999999999994E-5</c:v>
                </c:pt>
                <c:pt idx="6650">
                  <c:v>7.1000000000000005E-5</c:v>
                </c:pt>
                <c:pt idx="6651">
                  <c:v>7.1000000000000005E-5</c:v>
                </c:pt>
                <c:pt idx="6652">
                  <c:v>7.1000000000000005E-5</c:v>
                </c:pt>
                <c:pt idx="6653">
                  <c:v>7.1000000000000005E-5</c:v>
                </c:pt>
                <c:pt idx="6654">
                  <c:v>7.1000000000000005E-5</c:v>
                </c:pt>
                <c:pt idx="6655">
                  <c:v>7.1000000000000005E-5</c:v>
                </c:pt>
                <c:pt idx="6656">
                  <c:v>7.1000000000000005E-5</c:v>
                </c:pt>
                <c:pt idx="6657">
                  <c:v>7.1000000000000005E-5</c:v>
                </c:pt>
                <c:pt idx="6658">
                  <c:v>7.1000000000000005E-5</c:v>
                </c:pt>
                <c:pt idx="6659">
                  <c:v>7.1000000000000005E-5</c:v>
                </c:pt>
                <c:pt idx="6660">
                  <c:v>7.1000000000000005E-5</c:v>
                </c:pt>
                <c:pt idx="6661">
                  <c:v>7.1000000000000005E-5</c:v>
                </c:pt>
                <c:pt idx="6662">
                  <c:v>7.1000000000000005E-5</c:v>
                </c:pt>
                <c:pt idx="6663">
                  <c:v>7.1000000000000005E-5</c:v>
                </c:pt>
                <c:pt idx="6664">
                  <c:v>7.1000000000000005E-5</c:v>
                </c:pt>
                <c:pt idx="6665">
                  <c:v>7.1000000000000005E-5</c:v>
                </c:pt>
                <c:pt idx="6666">
                  <c:v>7.1000000000000005E-5</c:v>
                </c:pt>
                <c:pt idx="6667">
                  <c:v>7.1000000000000005E-5</c:v>
                </c:pt>
                <c:pt idx="6668">
                  <c:v>7.1000000000000005E-5</c:v>
                </c:pt>
                <c:pt idx="6669">
                  <c:v>7.1000000000000005E-5</c:v>
                </c:pt>
                <c:pt idx="6670">
                  <c:v>7.1000000000000005E-5</c:v>
                </c:pt>
                <c:pt idx="6671">
                  <c:v>7.1000000000000005E-5</c:v>
                </c:pt>
                <c:pt idx="6672">
                  <c:v>7.1000000000000005E-5</c:v>
                </c:pt>
                <c:pt idx="6673">
                  <c:v>7.1000000000000005E-5</c:v>
                </c:pt>
                <c:pt idx="6674">
                  <c:v>7.1000000000000005E-5</c:v>
                </c:pt>
                <c:pt idx="6675">
                  <c:v>7.2000000000000002E-5</c:v>
                </c:pt>
                <c:pt idx="6676">
                  <c:v>7.2000000000000002E-5</c:v>
                </c:pt>
                <c:pt idx="6677">
                  <c:v>7.2000000000000002E-5</c:v>
                </c:pt>
                <c:pt idx="6678">
                  <c:v>7.2000000000000002E-5</c:v>
                </c:pt>
                <c:pt idx="6679">
                  <c:v>7.2000000000000002E-5</c:v>
                </c:pt>
                <c:pt idx="6680">
                  <c:v>7.2000000000000002E-5</c:v>
                </c:pt>
                <c:pt idx="6681">
                  <c:v>7.2000000000000002E-5</c:v>
                </c:pt>
                <c:pt idx="6682">
                  <c:v>7.2000000000000002E-5</c:v>
                </c:pt>
                <c:pt idx="6683">
                  <c:v>7.2000000000000002E-5</c:v>
                </c:pt>
                <c:pt idx="6684">
                  <c:v>7.2000000000000002E-5</c:v>
                </c:pt>
                <c:pt idx="6685">
                  <c:v>7.2000000000000002E-5</c:v>
                </c:pt>
                <c:pt idx="6686">
                  <c:v>7.2000000000000002E-5</c:v>
                </c:pt>
                <c:pt idx="6687">
                  <c:v>7.2000000000000002E-5</c:v>
                </c:pt>
                <c:pt idx="6688">
                  <c:v>7.2000000000000002E-5</c:v>
                </c:pt>
                <c:pt idx="6689">
                  <c:v>7.2000000000000002E-5</c:v>
                </c:pt>
                <c:pt idx="6690">
                  <c:v>7.2000000000000002E-5</c:v>
                </c:pt>
                <c:pt idx="6691">
                  <c:v>7.2000000000000002E-5</c:v>
                </c:pt>
                <c:pt idx="6692">
                  <c:v>7.2000000000000002E-5</c:v>
                </c:pt>
                <c:pt idx="6693">
                  <c:v>7.2000000000000002E-5</c:v>
                </c:pt>
                <c:pt idx="6694">
                  <c:v>7.2000000000000002E-5</c:v>
                </c:pt>
                <c:pt idx="6695">
                  <c:v>7.2000000000000002E-5</c:v>
                </c:pt>
                <c:pt idx="6696">
                  <c:v>7.2000000000000002E-5</c:v>
                </c:pt>
                <c:pt idx="6697">
                  <c:v>7.2000000000000002E-5</c:v>
                </c:pt>
                <c:pt idx="6698">
                  <c:v>7.2000000000000002E-5</c:v>
                </c:pt>
                <c:pt idx="6699">
                  <c:v>7.2000000000000002E-5</c:v>
                </c:pt>
                <c:pt idx="6700">
                  <c:v>7.2999999999999999E-5</c:v>
                </c:pt>
                <c:pt idx="6701">
                  <c:v>7.2999999999999999E-5</c:v>
                </c:pt>
                <c:pt idx="6702">
                  <c:v>7.2999999999999999E-5</c:v>
                </c:pt>
                <c:pt idx="6703">
                  <c:v>7.2999999999999999E-5</c:v>
                </c:pt>
                <c:pt idx="6704">
                  <c:v>7.2999999999999999E-5</c:v>
                </c:pt>
                <c:pt idx="6705">
                  <c:v>7.2999999999999999E-5</c:v>
                </c:pt>
                <c:pt idx="6706">
                  <c:v>7.2999999999999999E-5</c:v>
                </c:pt>
                <c:pt idx="6707">
                  <c:v>7.2999999999999999E-5</c:v>
                </c:pt>
                <c:pt idx="6708">
                  <c:v>7.2999999999999999E-5</c:v>
                </c:pt>
                <c:pt idx="6709">
                  <c:v>7.2999999999999999E-5</c:v>
                </c:pt>
                <c:pt idx="6710">
                  <c:v>7.2999999999999999E-5</c:v>
                </c:pt>
                <c:pt idx="6711">
                  <c:v>7.2999999999999999E-5</c:v>
                </c:pt>
                <c:pt idx="6712">
                  <c:v>7.2999999999999999E-5</c:v>
                </c:pt>
                <c:pt idx="6713">
                  <c:v>7.2999999999999999E-5</c:v>
                </c:pt>
                <c:pt idx="6714">
                  <c:v>7.2999999999999999E-5</c:v>
                </c:pt>
                <c:pt idx="6715">
                  <c:v>7.2999999999999999E-5</c:v>
                </c:pt>
                <c:pt idx="6716">
                  <c:v>7.2999999999999999E-5</c:v>
                </c:pt>
                <c:pt idx="6717">
                  <c:v>7.2999999999999999E-5</c:v>
                </c:pt>
                <c:pt idx="6718">
                  <c:v>7.2999999999999999E-5</c:v>
                </c:pt>
                <c:pt idx="6719">
                  <c:v>7.2999999999999999E-5</c:v>
                </c:pt>
                <c:pt idx="6720">
                  <c:v>7.2999999999999999E-5</c:v>
                </c:pt>
                <c:pt idx="6721">
                  <c:v>7.2999999999999999E-5</c:v>
                </c:pt>
                <c:pt idx="6722">
                  <c:v>7.2999999999999999E-5</c:v>
                </c:pt>
                <c:pt idx="6723">
                  <c:v>7.2999999999999999E-5</c:v>
                </c:pt>
                <c:pt idx="6724">
                  <c:v>7.2999999999999999E-5</c:v>
                </c:pt>
                <c:pt idx="6725">
                  <c:v>7.3999999999999996E-5</c:v>
                </c:pt>
                <c:pt idx="6726">
                  <c:v>7.3999999999999996E-5</c:v>
                </c:pt>
                <c:pt idx="6727">
                  <c:v>7.3999999999999996E-5</c:v>
                </c:pt>
                <c:pt idx="6728">
                  <c:v>7.3999999999999996E-5</c:v>
                </c:pt>
                <c:pt idx="6729">
                  <c:v>7.3999999999999996E-5</c:v>
                </c:pt>
                <c:pt idx="6730">
                  <c:v>7.3999999999999996E-5</c:v>
                </c:pt>
                <c:pt idx="6731">
                  <c:v>7.3999999999999996E-5</c:v>
                </c:pt>
                <c:pt idx="6732">
                  <c:v>7.3999999999999996E-5</c:v>
                </c:pt>
                <c:pt idx="6733">
                  <c:v>7.3999999999999996E-5</c:v>
                </c:pt>
                <c:pt idx="6734">
                  <c:v>7.3999999999999996E-5</c:v>
                </c:pt>
                <c:pt idx="6735">
                  <c:v>7.3999999999999996E-5</c:v>
                </c:pt>
                <c:pt idx="6736">
                  <c:v>7.3999999999999996E-5</c:v>
                </c:pt>
                <c:pt idx="6737">
                  <c:v>7.3999999999999996E-5</c:v>
                </c:pt>
                <c:pt idx="6738">
                  <c:v>7.3999999999999996E-5</c:v>
                </c:pt>
                <c:pt idx="6739">
                  <c:v>7.3999999999999996E-5</c:v>
                </c:pt>
                <c:pt idx="6740">
                  <c:v>7.3999999999999996E-5</c:v>
                </c:pt>
                <c:pt idx="6741">
                  <c:v>7.3999999999999996E-5</c:v>
                </c:pt>
                <c:pt idx="6742">
                  <c:v>7.3999999999999996E-5</c:v>
                </c:pt>
                <c:pt idx="6743">
                  <c:v>7.3999999999999996E-5</c:v>
                </c:pt>
                <c:pt idx="6744">
                  <c:v>7.3999999999999996E-5</c:v>
                </c:pt>
                <c:pt idx="6745">
                  <c:v>7.3999999999999996E-5</c:v>
                </c:pt>
                <c:pt idx="6746">
                  <c:v>7.3999999999999996E-5</c:v>
                </c:pt>
                <c:pt idx="6747">
                  <c:v>7.3999999999999996E-5</c:v>
                </c:pt>
                <c:pt idx="6748">
                  <c:v>7.3999999999999996E-5</c:v>
                </c:pt>
                <c:pt idx="6749">
                  <c:v>7.3999999999999996E-5</c:v>
                </c:pt>
                <c:pt idx="6750">
                  <c:v>7.4999999999999993E-5</c:v>
                </c:pt>
                <c:pt idx="6751">
                  <c:v>7.4999999999999993E-5</c:v>
                </c:pt>
                <c:pt idx="6752">
                  <c:v>7.4999999999999993E-5</c:v>
                </c:pt>
                <c:pt idx="6753">
                  <c:v>7.4999999999999993E-5</c:v>
                </c:pt>
                <c:pt idx="6754">
                  <c:v>7.4999999999999993E-5</c:v>
                </c:pt>
                <c:pt idx="6755">
                  <c:v>7.4999999999999993E-5</c:v>
                </c:pt>
                <c:pt idx="6756">
                  <c:v>7.4999999999999993E-5</c:v>
                </c:pt>
                <c:pt idx="6757">
                  <c:v>7.4999999999999993E-5</c:v>
                </c:pt>
                <c:pt idx="6758">
                  <c:v>7.4999999999999993E-5</c:v>
                </c:pt>
                <c:pt idx="6759">
                  <c:v>7.4999999999999993E-5</c:v>
                </c:pt>
                <c:pt idx="6760">
                  <c:v>7.4999999999999993E-5</c:v>
                </c:pt>
                <c:pt idx="6761">
                  <c:v>7.4999999999999993E-5</c:v>
                </c:pt>
                <c:pt idx="6762">
                  <c:v>7.4999999999999993E-5</c:v>
                </c:pt>
                <c:pt idx="6763">
                  <c:v>7.4999999999999993E-5</c:v>
                </c:pt>
                <c:pt idx="6764">
                  <c:v>7.4999999999999993E-5</c:v>
                </c:pt>
                <c:pt idx="6765">
                  <c:v>7.4999999999999993E-5</c:v>
                </c:pt>
                <c:pt idx="6766">
                  <c:v>7.4999999999999993E-5</c:v>
                </c:pt>
                <c:pt idx="6767">
                  <c:v>7.4999999999999993E-5</c:v>
                </c:pt>
                <c:pt idx="6768">
                  <c:v>7.4999999999999993E-5</c:v>
                </c:pt>
                <c:pt idx="6769">
                  <c:v>7.4999999999999993E-5</c:v>
                </c:pt>
                <c:pt idx="6770">
                  <c:v>7.4999999999999993E-5</c:v>
                </c:pt>
                <c:pt idx="6771">
                  <c:v>7.4999999999999993E-5</c:v>
                </c:pt>
                <c:pt idx="6772">
                  <c:v>7.4999999999999993E-5</c:v>
                </c:pt>
                <c:pt idx="6773">
                  <c:v>7.4999999999999993E-5</c:v>
                </c:pt>
                <c:pt idx="6774">
                  <c:v>7.4999999999999993E-5</c:v>
                </c:pt>
                <c:pt idx="6775">
                  <c:v>7.6000000000000004E-5</c:v>
                </c:pt>
                <c:pt idx="6776">
                  <c:v>7.6000000000000004E-5</c:v>
                </c:pt>
                <c:pt idx="6777">
                  <c:v>7.6000000000000004E-5</c:v>
                </c:pt>
                <c:pt idx="6778">
                  <c:v>7.6000000000000004E-5</c:v>
                </c:pt>
                <c:pt idx="6779">
                  <c:v>7.6000000000000004E-5</c:v>
                </c:pt>
                <c:pt idx="6780">
                  <c:v>7.6000000000000004E-5</c:v>
                </c:pt>
                <c:pt idx="6781">
                  <c:v>7.6000000000000004E-5</c:v>
                </c:pt>
                <c:pt idx="6782">
                  <c:v>7.6000000000000004E-5</c:v>
                </c:pt>
                <c:pt idx="6783">
                  <c:v>7.6000000000000004E-5</c:v>
                </c:pt>
                <c:pt idx="6784">
                  <c:v>7.6000000000000004E-5</c:v>
                </c:pt>
                <c:pt idx="6785">
                  <c:v>7.6000000000000004E-5</c:v>
                </c:pt>
                <c:pt idx="6786">
                  <c:v>7.6000000000000004E-5</c:v>
                </c:pt>
                <c:pt idx="6787">
                  <c:v>7.6000000000000004E-5</c:v>
                </c:pt>
                <c:pt idx="6788">
                  <c:v>7.6000000000000004E-5</c:v>
                </c:pt>
                <c:pt idx="6789">
                  <c:v>7.6000000000000004E-5</c:v>
                </c:pt>
                <c:pt idx="6790">
                  <c:v>7.6000000000000004E-5</c:v>
                </c:pt>
                <c:pt idx="6791">
                  <c:v>7.6000000000000004E-5</c:v>
                </c:pt>
                <c:pt idx="6792">
                  <c:v>7.6000000000000004E-5</c:v>
                </c:pt>
                <c:pt idx="6793">
                  <c:v>7.6000000000000004E-5</c:v>
                </c:pt>
                <c:pt idx="6794">
                  <c:v>7.6000000000000004E-5</c:v>
                </c:pt>
                <c:pt idx="6795">
                  <c:v>7.6000000000000004E-5</c:v>
                </c:pt>
                <c:pt idx="6796">
                  <c:v>7.6000000000000004E-5</c:v>
                </c:pt>
                <c:pt idx="6797">
                  <c:v>7.6000000000000004E-5</c:v>
                </c:pt>
                <c:pt idx="6798">
                  <c:v>7.6000000000000004E-5</c:v>
                </c:pt>
                <c:pt idx="6799">
                  <c:v>7.6000000000000004E-5</c:v>
                </c:pt>
                <c:pt idx="6800">
                  <c:v>7.7000000000000001E-5</c:v>
                </c:pt>
                <c:pt idx="6801">
                  <c:v>7.7000000000000001E-5</c:v>
                </c:pt>
                <c:pt idx="6802">
                  <c:v>7.7000000000000001E-5</c:v>
                </c:pt>
                <c:pt idx="6803">
                  <c:v>7.7000000000000001E-5</c:v>
                </c:pt>
                <c:pt idx="6804">
                  <c:v>7.7000000000000001E-5</c:v>
                </c:pt>
                <c:pt idx="6805">
                  <c:v>7.7000000000000001E-5</c:v>
                </c:pt>
                <c:pt idx="6806">
                  <c:v>7.7000000000000001E-5</c:v>
                </c:pt>
                <c:pt idx="6807">
                  <c:v>7.7000000000000001E-5</c:v>
                </c:pt>
                <c:pt idx="6808">
                  <c:v>7.7000000000000001E-5</c:v>
                </c:pt>
                <c:pt idx="6809">
                  <c:v>7.7000000000000001E-5</c:v>
                </c:pt>
                <c:pt idx="6810">
                  <c:v>7.7000000000000001E-5</c:v>
                </c:pt>
                <c:pt idx="6811">
                  <c:v>7.7000000000000001E-5</c:v>
                </c:pt>
                <c:pt idx="6812">
                  <c:v>7.7000000000000001E-5</c:v>
                </c:pt>
                <c:pt idx="6813">
                  <c:v>7.7000000000000001E-5</c:v>
                </c:pt>
                <c:pt idx="6814">
                  <c:v>7.7000000000000001E-5</c:v>
                </c:pt>
                <c:pt idx="6815">
                  <c:v>7.7000000000000001E-5</c:v>
                </c:pt>
                <c:pt idx="6816">
                  <c:v>7.7000000000000001E-5</c:v>
                </c:pt>
                <c:pt idx="6817">
                  <c:v>7.7000000000000001E-5</c:v>
                </c:pt>
                <c:pt idx="6818">
                  <c:v>7.7000000000000001E-5</c:v>
                </c:pt>
                <c:pt idx="6819">
                  <c:v>7.7000000000000001E-5</c:v>
                </c:pt>
                <c:pt idx="6820">
                  <c:v>7.7000000000000001E-5</c:v>
                </c:pt>
                <c:pt idx="6821">
                  <c:v>7.7000000000000001E-5</c:v>
                </c:pt>
                <c:pt idx="6822">
                  <c:v>7.7000000000000001E-5</c:v>
                </c:pt>
                <c:pt idx="6823">
                  <c:v>7.7000000000000001E-5</c:v>
                </c:pt>
                <c:pt idx="6824">
                  <c:v>7.7000000000000001E-5</c:v>
                </c:pt>
                <c:pt idx="6825">
                  <c:v>7.7999999999999999E-5</c:v>
                </c:pt>
                <c:pt idx="6826">
                  <c:v>7.7999999999999999E-5</c:v>
                </c:pt>
                <c:pt idx="6827">
                  <c:v>7.7999999999999999E-5</c:v>
                </c:pt>
                <c:pt idx="6828">
                  <c:v>7.7999999999999999E-5</c:v>
                </c:pt>
                <c:pt idx="6829">
                  <c:v>7.7999999999999999E-5</c:v>
                </c:pt>
                <c:pt idx="6830">
                  <c:v>7.7999999999999999E-5</c:v>
                </c:pt>
                <c:pt idx="6831">
                  <c:v>7.7999999999999999E-5</c:v>
                </c:pt>
                <c:pt idx="6832">
                  <c:v>7.7999999999999999E-5</c:v>
                </c:pt>
                <c:pt idx="6833">
                  <c:v>7.7999999999999999E-5</c:v>
                </c:pt>
                <c:pt idx="6834">
                  <c:v>7.7999999999999999E-5</c:v>
                </c:pt>
                <c:pt idx="6835">
                  <c:v>7.7999999999999999E-5</c:v>
                </c:pt>
                <c:pt idx="6836">
                  <c:v>7.7999999999999999E-5</c:v>
                </c:pt>
                <c:pt idx="6837">
                  <c:v>7.7999999999999999E-5</c:v>
                </c:pt>
                <c:pt idx="6838">
                  <c:v>7.7999999999999999E-5</c:v>
                </c:pt>
                <c:pt idx="6839">
                  <c:v>7.7999999999999999E-5</c:v>
                </c:pt>
                <c:pt idx="6840">
                  <c:v>7.7999999999999999E-5</c:v>
                </c:pt>
                <c:pt idx="6841">
                  <c:v>7.7999999999999999E-5</c:v>
                </c:pt>
                <c:pt idx="6842">
                  <c:v>7.7999999999999999E-5</c:v>
                </c:pt>
                <c:pt idx="6843">
                  <c:v>7.7999999999999999E-5</c:v>
                </c:pt>
                <c:pt idx="6844">
                  <c:v>7.7999999999999999E-5</c:v>
                </c:pt>
                <c:pt idx="6845">
                  <c:v>7.7999999999999999E-5</c:v>
                </c:pt>
                <c:pt idx="6846">
                  <c:v>7.7999999999999999E-5</c:v>
                </c:pt>
                <c:pt idx="6847">
                  <c:v>7.7999999999999999E-5</c:v>
                </c:pt>
                <c:pt idx="6848">
                  <c:v>7.7999999999999999E-5</c:v>
                </c:pt>
                <c:pt idx="6849">
                  <c:v>7.7999999999999999E-5</c:v>
                </c:pt>
                <c:pt idx="6850">
                  <c:v>7.8999999999999996E-5</c:v>
                </c:pt>
                <c:pt idx="6851">
                  <c:v>7.8999999999999996E-5</c:v>
                </c:pt>
                <c:pt idx="6852">
                  <c:v>7.8999999999999996E-5</c:v>
                </c:pt>
                <c:pt idx="6853">
                  <c:v>7.8999999999999996E-5</c:v>
                </c:pt>
                <c:pt idx="6854">
                  <c:v>7.8999999999999996E-5</c:v>
                </c:pt>
                <c:pt idx="6855">
                  <c:v>7.8999999999999996E-5</c:v>
                </c:pt>
                <c:pt idx="6856">
                  <c:v>7.8999999999999996E-5</c:v>
                </c:pt>
                <c:pt idx="6857">
                  <c:v>7.8999999999999996E-5</c:v>
                </c:pt>
                <c:pt idx="6858">
                  <c:v>7.8999999999999996E-5</c:v>
                </c:pt>
                <c:pt idx="6859">
                  <c:v>7.8999999999999996E-5</c:v>
                </c:pt>
                <c:pt idx="6860">
                  <c:v>7.8999999999999996E-5</c:v>
                </c:pt>
                <c:pt idx="6861">
                  <c:v>7.8999999999999996E-5</c:v>
                </c:pt>
                <c:pt idx="6862">
                  <c:v>7.8999999999999996E-5</c:v>
                </c:pt>
                <c:pt idx="6863">
                  <c:v>7.8999999999999996E-5</c:v>
                </c:pt>
                <c:pt idx="6864">
                  <c:v>7.8999999999999996E-5</c:v>
                </c:pt>
                <c:pt idx="6865">
                  <c:v>7.8999999999999996E-5</c:v>
                </c:pt>
                <c:pt idx="6866">
                  <c:v>7.8999999999999996E-5</c:v>
                </c:pt>
                <c:pt idx="6867">
                  <c:v>7.8999999999999996E-5</c:v>
                </c:pt>
                <c:pt idx="6868">
                  <c:v>7.8999999999999996E-5</c:v>
                </c:pt>
                <c:pt idx="6869">
                  <c:v>7.8999999999999996E-5</c:v>
                </c:pt>
                <c:pt idx="6870">
                  <c:v>7.8999999999999996E-5</c:v>
                </c:pt>
                <c:pt idx="6871">
                  <c:v>7.8999999999999996E-5</c:v>
                </c:pt>
                <c:pt idx="6872">
                  <c:v>7.8999999999999996E-5</c:v>
                </c:pt>
                <c:pt idx="6873">
                  <c:v>7.8999999999999996E-5</c:v>
                </c:pt>
                <c:pt idx="6874">
                  <c:v>7.8999999999999996E-5</c:v>
                </c:pt>
                <c:pt idx="6875">
                  <c:v>8.0000000000000007E-5</c:v>
                </c:pt>
                <c:pt idx="6876">
                  <c:v>8.0000000000000007E-5</c:v>
                </c:pt>
                <c:pt idx="6877">
                  <c:v>8.0000000000000007E-5</c:v>
                </c:pt>
                <c:pt idx="6878">
                  <c:v>8.0000000000000007E-5</c:v>
                </c:pt>
                <c:pt idx="6879">
                  <c:v>8.0000000000000007E-5</c:v>
                </c:pt>
                <c:pt idx="6880">
                  <c:v>8.0000000000000007E-5</c:v>
                </c:pt>
                <c:pt idx="6881">
                  <c:v>8.0000000000000007E-5</c:v>
                </c:pt>
                <c:pt idx="6882">
                  <c:v>8.0000000000000007E-5</c:v>
                </c:pt>
                <c:pt idx="6883">
                  <c:v>8.0000000000000007E-5</c:v>
                </c:pt>
                <c:pt idx="6884">
                  <c:v>8.0000000000000007E-5</c:v>
                </c:pt>
                <c:pt idx="6885">
                  <c:v>8.0000000000000007E-5</c:v>
                </c:pt>
                <c:pt idx="6886">
                  <c:v>8.0000000000000007E-5</c:v>
                </c:pt>
                <c:pt idx="6887">
                  <c:v>8.0000000000000007E-5</c:v>
                </c:pt>
                <c:pt idx="6888">
                  <c:v>8.0000000000000007E-5</c:v>
                </c:pt>
                <c:pt idx="6889">
                  <c:v>8.0000000000000007E-5</c:v>
                </c:pt>
                <c:pt idx="6890">
                  <c:v>8.0000000000000007E-5</c:v>
                </c:pt>
                <c:pt idx="6891">
                  <c:v>8.0000000000000007E-5</c:v>
                </c:pt>
                <c:pt idx="6892">
                  <c:v>8.0000000000000007E-5</c:v>
                </c:pt>
                <c:pt idx="6893">
                  <c:v>8.0000000000000007E-5</c:v>
                </c:pt>
                <c:pt idx="6894">
                  <c:v>8.0000000000000007E-5</c:v>
                </c:pt>
                <c:pt idx="6895">
                  <c:v>8.0000000000000007E-5</c:v>
                </c:pt>
                <c:pt idx="6896">
                  <c:v>8.0000000000000007E-5</c:v>
                </c:pt>
                <c:pt idx="6897">
                  <c:v>8.0000000000000007E-5</c:v>
                </c:pt>
                <c:pt idx="6898">
                  <c:v>8.0000000000000007E-5</c:v>
                </c:pt>
                <c:pt idx="6899">
                  <c:v>8.0000000000000007E-5</c:v>
                </c:pt>
                <c:pt idx="6900">
                  <c:v>8.1000000000000004E-5</c:v>
                </c:pt>
                <c:pt idx="6901">
                  <c:v>8.1000000000000004E-5</c:v>
                </c:pt>
                <c:pt idx="6902">
                  <c:v>8.1000000000000004E-5</c:v>
                </c:pt>
                <c:pt idx="6903">
                  <c:v>8.1000000000000004E-5</c:v>
                </c:pt>
                <c:pt idx="6904">
                  <c:v>8.1000000000000004E-5</c:v>
                </c:pt>
                <c:pt idx="6905">
                  <c:v>8.1000000000000004E-5</c:v>
                </c:pt>
                <c:pt idx="6906">
                  <c:v>8.1000000000000004E-5</c:v>
                </c:pt>
                <c:pt idx="6907">
                  <c:v>8.1000000000000004E-5</c:v>
                </c:pt>
                <c:pt idx="6908">
                  <c:v>8.1000000000000004E-5</c:v>
                </c:pt>
                <c:pt idx="6909">
                  <c:v>8.1000000000000004E-5</c:v>
                </c:pt>
                <c:pt idx="6910">
                  <c:v>8.1000000000000004E-5</c:v>
                </c:pt>
                <c:pt idx="6911">
                  <c:v>8.1000000000000004E-5</c:v>
                </c:pt>
                <c:pt idx="6912">
                  <c:v>8.1000000000000004E-5</c:v>
                </c:pt>
                <c:pt idx="6913">
                  <c:v>8.1000000000000004E-5</c:v>
                </c:pt>
                <c:pt idx="6914">
                  <c:v>8.1000000000000004E-5</c:v>
                </c:pt>
                <c:pt idx="6915">
                  <c:v>8.1000000000000004E-5</c:v>
                </c:pt>
                <c:pt idx="6916">
                  <c:v>8.1000000000000004E-5</c:v>
                </c:pt>
                <c:pt idx="6917">
                  <c:v>8.1000000000000004E-5</c:v>
                </c:pt>
                <c:pt idx="6918">
                  <c:v>8.1000000000000004E-5</c:v>
                </c:pt>
                <c:pt idx="6919">
                  <c:v>8.1000000000000004E-5</c:v>
                </c:pt>
                <c:pt idx="6920">
                  <c:v>8.1000000000000004E-5</c:v>
                </c:pt>
                <c:pt idx="6921">
                  <c:v>8.1000000000000004E-5</c:v>
                </c:pt>
                <c:pt idx="6922">
                  <c:v>8.1000000000000004E-5</c:v>
                </c:pt>
                <c:pt idx="6923">
                  <c:v>8.1000000000000004E-5</c:v>
                </c:pt>
                <c:pt idx="6924">
                  <c:v>8.1000000000000004E-5</c:v>
                </c:pt>
                <c:pt idx="6925">
                  <c:v>8.2000000000000001E-5</c:v>
                </c:pt>
                <c:pt idx="6926">
                  <c:v>8.2000000000000001E-5</c:v>
                </c:pt>
                <c:pt idx="6927">
                  <c:v>8.2000000000000001E-5</c:v>
                </c:pt>
                <c:pt idx="6928">
                  <c:v>8.2000000000000001E-5</c:v>
                </c:pt>
                <c:pt idx="6929">
                  <c:v>8.2000000000000001E-5</c:v>
                </c:pt>
                <c:pt idx="6930">
                  <c:v>8.2000000000000001E-5</c:v>
                </c:pt>
                <c:pt idx="6931">
                  <c:v>8.2000000000000001E-5</c:v>
                </c:pt>
                <c:pt idx="6932">
                  <c:v>8.2000000000000001E-5</c:v>
                </c:pt>
                <c:pt idx="6933">
                  <c:v>8.2000000000000001E-5</c:v>
                </c:pt>
                <c:pt idx="6934">
                  <c:v>8.2000000000000001E-5</c:v>
                </c:pt>
                <c:pt idx="6935">
                  <c:v>8.2000000000000001E-5</c:v>
                </c:pt>
                <c:pt idx="6936">
                  <c:v>8.2000000000000001E-5</c:v>
                </c:pt>
                <c:pt idx="6937">
                  <c:v>8.2000000000000001E-5</c:v>
                </c:pt>
                <c:pt idx="6938">
                  <c:v>8.2000000000000001E-5</c:v>
                </c:pt>
                <c:pt idx="6939">
                  <c:v>8.2000000000000001E-5</c:v>
                </c:pt>
                <c:pt idx="6940">
                  <c:v>8.2000000000000001E-5</c:v>
                </c:pt>
                <c:pt idx="6941">
                  <c:v>8.2000000000000001E-5</c:v>
                </c:pt>
                <c:pt idx="6942">
                  <c:v>8.2000000000000001E-5</c:v>
                </c:pt>
                <c:pt idx="6943">
                  <c:v>8.2000000000000001E-5</c:v>
                </c:pt>
                <c:pt idx="6944">
                  <c:v>8.2000000000000001E-5</c:v>
                </c:pt>
                <c:pt idx="6945">
                  <c:v>8.2000000000000001E-5</c:v>
                </c:pt>
                <c:pt idx="6946">
                  <c:v>8.2000000000000001E-5</c:v>
                </c:pt>
                <c:pt idx="6947">
                  <c:v>8.2000000000000001E-5</c:v>
                </c:pt>
                <c:pt idx="6948">
                  <c:v>8.2000000000000001E-5</c:v>
                </c:pt>
                <c:pt idx="6949">
                  <c:v>8.2000000000000001E-5</c:v>
                </c:pt>
                <c:pt idx="6950">
                  <c:v>8.2999999999999998E-5</c:v>
                </c:pt>
                <c:pt idx="6951">
                  <c:v>8.2999999999999998E-5</c:v>
                </c:pt>
                <c:pt idx="6952">
                  <c:v>8.2999999999999998E-5</c:v>
                </c:pt>
                <c:pt idx="6953">
                  <c:v>8.2999999999999998E-5</c:v>
                </c:pt>
                <c:pt idx="6954">
                  <c:v>8.2999999999999998E-5</c:v>
                </c:pt>
                <c:pt idx="6955">
                  <c:v>8.2999999999999998E-5</c:v>
                </c:pt>
                <c:pt idx="6956">
                  <c:v>8.2999999999999998E-5</c:v>
                </c:pt>
                <c:pt idx="6957">
                  <c:v>8.2999999999999998E-5</c:v>
                </c:pt>
                <c:pt idx="6958">
                  <c:v>8.2999999999999998E-5</c:v>
                </c:pt>
                <c:pt idx="6959">
                  <c:v>8.2999999999999998E-5</c:v>
                </c:pt>
                <c:pt idx="6960">
                  <c:v>8.2999999999999998E-5</c:v>
                </c:pt>
                <c:pt idx="6961">
                  <c:v>8.2999999999999998E-5</c:v>
                </c:pt>
                <c:pt idx="6962">
                  <c:v>8.2999999999999998E-5</c:v>
                </c:pt>
                <c:pt idx="6963">
                  <c:v>8.2999999999999998E-5</c:v>
                </c:pt>
                <c:pt idx="6964">
                  <c:v>8.2999999999999998E-5</c:v>
                </c:pt>
                <c:pt idx="6965">
                  <c:v>8.2999999999999998E-5</c:v>
                </c:pt>
                <c:pt idx="6966">
                  <c:v>8.2999999999999998E-5</c:v>
                </c:pt>
                <c:pt idx="6967">
                  <c:v>8.2999999999999998E-5</c:v>
                </c:pt>
                <c:pt idx="6968">
                  <c:v>8.2999999999999998E-5</c:v>
                </c:pt>
                <c:pt idx="6969">
                  <c:v>8.2999999999999998E-5</c:v>
                </c:pt>
                <c:pt idx="6970">
                  <c:v>8.2999999999999998E-5</c:v>
                </c:pt>
                <c:pt idx="6971">
                  <c:v>8.2999999999999998E-5</c:v>
                </c:pt>
                <c:pt idx="6972">
                  <c:v>8.2999999999999998E-5</c:v>
                </c:pt>
                <c:pt idx="6973">
                  <c:v>8.2999999999999998E-5</c:v>
                </c:pt>
                <c:pt idx="6974">
                  <c:v>8.2999999999999998E-5</c:v>
                </c:pt>
                <c:pt idx="6975">
                  <c:v>8.3999999999999995E-5</c:v>
                </c:pt>
                <c:pt idx="6976">
                  <c:v>8.3999999999999995E-5</c:v>
                </c:pt>
                <c:pt idx="6977">
                  <c:v>8.3999999999999995E-5</c:v>
                </c:pt>
                <c:pt idx="6978">
                  <c:v>8.3999999999999995E-5</c:v>
                </c:pt>
                <c:pt idx="6979">
                  <c:v>8.3999999999999995E-5</c:v>
                </c:pt>
                <c:pt idx="6980">
                  <c:v>8.3999999999999995E-5</c:v>
                </c:pt>
                <c:pt idx="6981">
                  <c:v>8.3999999999999995E-5</c:v>
                </c:pt>
                <c:pt idx="6982">
                  <c:v>8.3999999999999995E-5</c:v>
                </c:pt>
                <c:pt idx="6983">
                  <c:v>8.3999999999999995E-5</c:v>
                </c:pt>
                <c:pt idx="6984">
                  <c:v>8.3999999999999995E-5</c:v>
                </c:pt>
                <c:pt idx="6985">
                  <c:v>8.3999999999999995E-5</c:v>
                </c:pt>
                <c:pt idx="6986">
                  <c:v>8.3999999999999995E-5</c:v>
                </c:pt>
                <c:pt idx="6987">
                  <c:v>8.3999999999999995E-5</c:v>
                </c:pt>
                <c:pt idx="6988">
                  <c:v>8.3999999999999995E-5</c:v>
                </c:pt>
                <c:pt idx="6989">
                  <c:v>8.3999999999999995E-5</c:v>
                </c:pt>
                <c:pt idx="6990">
                  <c:v>8.3999999999999995E-5</c:v>
                </c:pt>
                <c:pt idx="6991">
                  <c:v>8.3999999999999995E-5</c:v>
                </c:pt>
                <c:pt idx="6992">
                  <c:v>8.3999999999999995E-5</c:v>
                </c:pt>
                <c:pt idx="6993">
                  <c:v>8.3999999999999995E-5</c:v>
                </c:pt>
                <c:pt idx="6994">
                  <c:v>8.3999999999999995E-5</c:v>
                </c:pt>
                <c:pt idx="6995">
                  <c:v>8.3999999999999995E-5</c:v>
                </c:pt>
                <c:pt idx="6996">
                  <c:v>8.3999999999999995E-5</c:v>
                </c:pt>
                <c:pt idx="6997">
                  <c:v>8.3999999999999995E-5</c:v>
                </c:pt>
                <c:pt idx="6998">
                  <c:v>8.3999999999999995E-5</c:v>
                </c:pt>
                <c:pt idx="6999">
                  <c:v>8.3999999999999995E-5</c:v>
                </c:pt>
                <c:pt idx="7000">
                  <c:v>8.5000000000000006E-5</c:v>
                </c:pt>
                <c:pt idx="7001">
                  <c:v>8.5000000000000006E-5</c:v>
                </c:pt>
                <c:pt idx="7002">
                  <c:v>8.5000000000000006E-5</c:v>
                </c:pt>
                <c:pt idx="7003">
                  <c:v>8.5000000000000006E-5</c:v>
                </c:pt>
                <c:pt idx="7004">
                  <c:v>8.5000000000000006E-5</c:v>
                </c:pt>
                <c:pt idx="7005">
                  <c:v>8.5000000000000006E-5</c:v>
                </c:pt>
                <c:pt idx="7006">
                  <c:v>8.5000000000000006E-5</c:v>
                </c:pt>
                <c:pt idx="7007">
                  <c:v>8.5000000000000006E-5</c:v>
                </c:pt>
                <c:pt idx="7008">
                  <c:v>8.5000000000000006E-5</c:v>
                </c:pt>
                <c:pt idx="7009">
                  <c:v>8.5000000000000006E-5</c:v>
                </c:pt>
                <c:pt idx="7010">
                  <c:v>8.5000000000000006E-5</c:v>
                </c:pt>
                <c:pt idx="7011">
                  <c:v>8.5000000000000006E-5</c:v>
                </c:pt>
                <c:pt idx="7012">
                  <c:v>8.5000000000000006E-5</c:v>
                </c:pt>
                <c:pt idx="7013">
                  <c:v>8.5000000000000006E-5</c:v>
                </c:pt>
                <c:pt idx="7014">
                  <c:v>8.5000000000000006E-5</c:v>
                </c:pt>
                <c:pt idx="7015">
                  <c:v>8.5000000000000006E-5</c:v>
                </c:pt>
                <c:pt idx="7016">
                  <c:v>8.5000000000000006E-5</c:v>
                </c:pt>
                <c:pt idx="7017">
                  <c:v>8.5000000000000006E-5</c:v>
                </c:pt>
                <c:pt idx="7018">
                  <c:v>8.5000000000000006E-5</c:v>
                </c:pt>
                <c:pt idx="7019">
                  <c:v>8.5000000000000006E-5</c:v>
                </c:pt>
                <c:pt idx="7020">
                  <c:v>8.5000000000000006E-5</c:v>
                </c:pt>
                <c:pt idx="7021">
                  <c:v>8.5000000000000006E-5</c:v>
                </c:pt>
                <c:pt idx="7022">
                  <c:v>8.5000000000000006E-5</c:v>
                </c:pt>
                <c:pt idx="7023">
                  <c:v>8.5000000000000006E-5</c:v>
                </c:pt>
                <c:pt idx="7024">
                  <c:v>8.5000000000000006E-5</c:v>
                </c:pt>
                <c:pt idx="7025">
                  <c:v>8.6000000000000003E-5</c:v>
                </c:pt>
                <c:pt idx="7026">
                  <c:v>8.6000000000000003E-5</c:v>
                </c:pt>
                <c:pt idx="7027">
                  <c:v>8.6000000000000003E-5</c:v>
                </c:pt>
                <c:pt idx="7028">
                  <c:v>8.6000000000000003E-5</c:v>
                </c:pt>
                <c:pt idx="7029">
                  <c:v>8.6000000000000003E-5</c:v>
                </c:pt>
                <c:pt idx="7030">
                  <c:v>8.6000000000000003E-5</c:v>
                </c:pt>
                <c:pt idx="7031">
                  <c:v>8.6000000000000003E-5</c:v>
                </c:pt>
                <c:pt idx="7032">
                  <c:v>8.6000000000000003E-5</c:v>
                </c:pt>
                <c:pt idx="7033">
                  <c:v>8.6000000000000003E-5</c:v>
                </c:pt>
                <c:pt idx="7034">
                  <c:v>8.6000000000000003E-5</c:v>
                </c:pt>
                <c:pt idx="7035">
                  <c:v>8.6000000000000003E-5</c:v>
                </c:pt>
                <c:pt idx="7036">
                  <c:v>8.6000000000000003E-5</c:v>
                </c:pt>
                <c:pt idx="7037">
                  <c:v>8.6000000000000003E-5</c:v>
                </c:pt>
                <c:pt idx="7038">
                  <c:v>8.6000000000000003E-5</c:v>
                </c:pt>
                <c:pt idx="7039">
                  <c:v>8.6000000000000003E-5</c:v>
                </c:pt>
                <c:pt idx="7040">
                  <c:v>8.6000000000000003E-5</c:v>
                </c:pt>
                <c:pt idx="7041">
                  <c:v>8.6000000000000003E-5</c:v>
                </c:pt>
                <c:pt idx="7042">
                  <c:v>8.6000000000000003E-5</c:v>
                </c:pt>
                <c:pt idx="7043">
                  <c:v>8.6000000000000003E-5</c:v>
                </c:pt>
                <c:pt idx="7044">
                  <c:v>8.6000000000000003E-5</c:v>
                </c:pt>
                <c:pt idx="7045">
                  <c:v>8.6000000000000003E-5</c:v>
                </c:pt>
                <c:pt idx="7046">
                  <c:v>8.6000000000000003E-5</c:v>
                </c:pt>
                <c:pt idx="7047">
                  <c:v>8.6000000000000003E-5</c:v>
                </c:pt>
                <c:pt idx="7048">
                  <c:v>8.6000000000000003E-5</c:v>
                </c:pt>
                <c:pt idx="7049">
                  <c:v>8.6000000000000003E-5</c:v>
                </c:pt>
                <c:pt idx="7050">
                  <c:v>8.7000000000000001E-5</c:v>
                </c:pt>
                <c:pt idx="7051">
                  <c:v>8.7000000000000001E-5</c:v>
                </c:pt>
                <c:pt idx="7052">
                  <c:v>8.7000000000000001E-5</c:v>
                </c:pt>
                <c:pt idx="7053">
                  <c:v>8.7000000000000001E-5</c:v>
                </c:pt>
                <c:pt idx="7054">
                  <c:v>8.7000000000000001E-5</c:v>
                </c:pt>
                <c:pt idx="7055">
                  <c:v>8.7000000000000001E-5</c:v>
                </c:pt>
                <c:pt idx="7056">
                  <c:v>8.7000000000000001E-5</c:v>
                </c:pt>
                <c:pt idx="7057">
                  <c:v>8.7000000000000001E-5</c:v>
                </c:pt>
                <c:pt idx="7058">
                  <c:v>8.7000000000000001E-5</c:v>
                </c:pt>
                <c:pt idx="7059">
                  <c:v>8.7000000000000001E-5</c:v>
                </c:pt>
                <c:pt idx="7060">
                  <c:v>8.7000000000000001E-5</c:v>
                </c:pt>
                <c:pt idx="7061">
                  <c:v>8.7000000000000001E-5</c:v>
                </c:pt>
                <c:pt idx="7062">
                  <c:v>8.7000000000000001E-5</c:v>
                </c:pt>
                <c:pt idx="7063">
                  <c:v>8.7000000000000001E-5</c:v>
                </c:pt>
                <c:pt idx="7064">
                  <c:v>8.7000000000000001E-5</c:v>
                </c:pt>
                <c:pt idx="7065">
                  <c:v>8.7000000000000001E-5</c:v>
                </c:pt>
                <c:pt idx="7066">
                  <c:v>8.7000000000000001E-5</c:v>
                </c:pt>
                <c:pt idx="7067">
                  <c:v>8.7000000000000001E-5</c:v>
                </c:pt>
                <c:pt idx="7068">
                  <c:v>8.7000000000000001E-5</c:v>
                </c:pt>
                <c:pt idx="7069">
                  <c:v>8.7000000000000001E-5</c:v>
                </c:pt>
                <c:pt idx="7070">
                  <c:v>8.7000000000000001E-5</c:v>
                </c:pt>
                <c:pt idx="7071">
                  <c:v>8.7000000000000001E-5</c:v>
                </c:pt>
                <c:pt idx="7072">
                  <c:v>8.7000000000000001E-5</c:v>
                </c:pt>
                <c:pt idx="7073">
                  <c:v>8.7000000000000001E-5</c:v>
                </c:pt>
                <c:pt idx="7074">
                  <c:v>8.7000000000000001E-5</c:v>
                </c:pt>
                <c:pt idx="7075">
                  <c:v>8.7999999999999998E-5</c:v>
                </c:pt>
                <c:pt idx="7076">
                  <c:v>8.7999999999999998E-5</c:v>
                </c:pt>
                <c:pt idx="7077">
                  <c:v>8.7999999999999998E-5</c:v>
                </c:pt>
                <c:pt idx="7078">
                  <c:v>8.7999999999999998E-5</c:v>
                </c:pt>
                <c:pt idx="7079">
                  <c:v>8.7999999999999998E-5</c:v>
                </c:pt>
                <c:pt idx="7080">
                  <c:v>8.7999999999999998E-5</c:v>
                </c:pt>
                <c:pt idx="7081">
                  <c:v>8.7999999999999998E-5</c:v>
                </c:pt>
                <c:pt idx="7082">
                  <c:v>8.7999999999999998E-5</c:v>
                </c:pt>
                <c:pt idx="7083">
                  <c:v>8.7999999999999998E-5</c:v>
                </c:pt>
                <c:pt idx="7084">
                  <c:v>8.7999999999999998E-5</c:v>
                </c:pt>
                <c:pt idx="7085">
                  <c:v>8.7999999999999998E-5</c:v>
                </c:pt>
                <c:pt idx="7086">
                  <c:v>8.7999999999999998E-5</c:v>
                </c:pt>
                <c:pt idx="7087">
                  <c:v>8.7999999999999998E-5</c:v>
                </c:pt>
                <c:pt idx="7088">
                  <c:v>8.7999999999999998E-5</c:v>
                </c:pt>
                <c:pt idx="7089">
                  <c:v>8.7999999999999998E-5</c:v>
                </c:pt>
                <c:pt idx="7090">
                  <c:v>8.7999999999999998E-5</c:v>
                </c:pt>
                <c:pt idx="7091">
                  <c:v>8.7999999999999998E-5</c:v>
                </c:pt>
                <c:pt idx="7092">
                  <c:v>8.7999999999999998E-5</c:v>
                </c:pt>
                <c:pt idx="7093">
                  <c:v>8.7999999999999998E-5</c:v>
                </c:pt>
                <c:pt idx="7094">
                  <c:v>8.7999999999999998E-5</c:v>
                </c:pt>
                <c:pt idx="7095">
                  <c:v>8.7999999999999998E-5</c:v>
                </c:pt>
                <c:pt idx="7096">
                  <c:v>8.7999999999999998E-5</c:v>
                </c:pt>
                <c:pt idx="7097">
                  <c:v>8.7999999999999998E-5</c:v>
                </c:pt>
                <c:pt idx="7098">
                  <c:v>8.7999999999999998E-5</c:v>
                </c:pt>
                <c:pt idx="7099">
                  <c:v>8.7999999999999998E-5</c:v>
                </c:pt>
                <c:pt idx="7100">
                  <c:v>8.8999999999999995E-5</c:v>
                </c:pt>
                <c:pt idx="7101">
                  <c:v>8.8999999999999995E-5</c:v>
                </c:pt>
                <c:pt idx="7102">
                  <c:v>8.8999999999999995E-5</c:v>
                </c:pt>
                <c:pt idx="7103">
                  <c:v>8.8999999999999995E-5</c:v>
                </c:pt>
                <c:pt idx="7104">
                  <c:v>8.8999999999999995E-5</c:v>
                </c:pt>
                <c:pt idx="7105">
                  <c:v>8.8999999999999995E-5</c:v>
                </c:pt>
                <c:pt idx="7106">
                  <c:v>8.8999999999999995E-5</c:v>
                </c:pt>
                <c:pt idx="7107">
                  <c:v>8.8999999999999995E-5</c:v>
                </c:pt>
                <c:pt idx="7108">
                  <c:v>8.8999999999999995E-5</c:v>
                </c:pt>
                <c:pt idx="7109">
                  <c:v>8.8999999999999995E-5</c:v>
                </c:pt>
                <c:pt idx="7110">
                  <c:v>8.8999999999999995E-5</c:v>
                </c:pt>
                <c:pt idx="7111">
                  <c:v>8.8999999999999995E-5</c:v>
                </c:pt>
                <c:pt idx="7112">
                  <c:v>8.8999999999999995E-5</c:v>
                </c:pt>
                <c:pt idx="7113">
                  <c:v>8.8999999999999995E-5</c:v>
                </c:pt>
                <c:pt idx="7114">
                  <c:v>8.8999999999999995E-5</c:v>
                </c:pt>
                <c:pt idx="7115">
                  <c:v>8.8999999999999995E-5</c:v>
                </c:pt>
                <c:pt idx="7116">
                  <c:v>8.8999999999999995E-5</c:v>
                </c:pt>
                <c:pt idx="7117">
                  <c:v>8.8999999999999995E-5</c:v>
                </c:pt>
                <c:pt idx="7118">
                  <c:v>8.8999999999999995E-5</c:v>
                </c:pt>
                <c:pt idx="7119">
                  <c:v>8.8999999999999995E-5</c:v>
                </c:pt>
                <c:pt idx="7120">
                  <c:v>8.8999999999999995E-5</c:v>
                </c:pt>
                <c:pt idx="7121">
                  <c:v>8.8999999999999995E-5</c:v>
                </c:pt>
                <c:pt idx="7122">
                  <c:v>8.8999999999999995E-5</c:v>
                </c:pt>
                <c:pt idx="7123">
                  <c:v>8.8999999999999995E-5</c:v>
                </c:pt>
                <c:pt idx="7124">
                  <c:v>8.8999999999999995E-5</c:v>
                </c:pt>
                <c:pt idx="7125">
                  <c:v>9.0000000000000006E-5</c:v>
                </c:pt>
                <c:pt idx="7126">
                  <c:v>9.0000000000000006E-5</c:v>
                </c:pt>
                <c:pt idx="7127">
                  <c:v>9.0000000000000006E-5</c:v>
                </c:pt>
                <c:pt idx="7128">
                  <c:v>9.0000000000000006E-5</c:v>
                </c:pt>
                <c:pt idx="7129">
                  <c:v>9.0000000000000006E-5</c:v>
                </c:pt>
                <c:pt idx="7130">
                  <c:v>9.0000000000000006E-5</c:v>
                </c:pt>
                <c:pt idx="7131">
                  <c:v>9.0000000000000006E-5</c:v>
                </c:pt>
                <c:pt idx="7132">
                  <c:v>9.0000000000000006E-5</c:v>
                </c:pt>
                <c:pt idx="7133">
                  <c:v>9.0000000000000006E-5</c:v>
                </c:pt>
                <c:pt idx="7134">
                  <c:v>9.0000000000000006E-5</c:v>
                </c:pt>
                <c:pt idx="7135">
                  <c:v>9.0000000000000006E-5</c:v>
                </c:pt>
                <c:pt idx="7136">
                  <c:v>9.0000000000000006E-5</c:v>
                </c:pt>
                <c:pt idx="7137">
                  <c:v>9.0000000000000006E-5</c:v>
                </c:pt>
                <c:pt idx="7138">
                  <c:v>9.0000000000000006E-5</c:v>
                </c:pt>
                <c:pt idx="7139">
                  <c:v>9.0000000000000006E-5</c:v>
                </c:pt>
                <c:pt idx="7140">
                  <c:v>9.0000000000000006E-5</c:v>
                </c:pt>
                <c:pt idx="7141">
                  <c:v>9.0000000000000006E-5</c:v>
                </c:pt>
                <c:pt idx="7142">
                  <c:v>9.0000000000000006E-5</c:v>
                </c:pt>
                <c:pt idx="7143">
                  <c:v>9.0000000000000006E-5</c:v>
                </c:pt>
                <c:pt idx="7144">
                  <c:v>9.0000000000000006E-5</c:v>
                </c:pt>
                <c:pt idx="7145">
                  <c:v>9.0000000000000006E-5</c:v>
                </c:pt>
                <c:pt idx="7146">
                  <c:v>9.0000000000000006E-5</c:v>
                </c:pt>
                <c:pt idx="7147">
                  <c:v>9.0000000000000006E-5</c:v>
                </c:pt>
                <c:pt idx="7148">
                  <c:v>9.0000000000000006E-5</c:v>
                </c:pt>
                <c:pt idx="7149">
                  <c:v>9.0000000000000006E-5</c:v>
                </c:pt>
                <c:pt idx="7150">
                  <c:v>9.1000000000000003E-5</c:v>
                </c:pt>
                <c:pt idx="7151">
                  <c:v>9.1000000000000003E-5</c:v>
                </c:pt>
                <c:pt idx="7152">
                  <c:v>9.1000000000000003E-5</c:v>
                </c:pt>
                <c:pt idx="7153">
                  <c:v>9.1000000000000003E-5</c:v>
                </c:pt>
                <c:pt idx="7154">
                  <c:v>9.1000000000000003E-5</c:v>
                </c:pt>
                <c:pt idx="7155">
                  <c:v>9.1000000000000003E-5</c:v>
                </c:pt>
                <c:pt idx="7156">
                  <c:v>9.1000000000000003E-5</c:v>
                </c:pt>
                <c:pt idx="7157">
                  <c:v>9.1000000000000003E-5</c:v>
                </c:pt>
                <c:pt idx="7158">
                  <c:v>9.1000000000000003E-5</c:v>
                </c:pt>
                <c:pt idx="7159">
                  <c:v>9.1000000000000003E-5</c:v>
                </c:pt>
                <c:pt idx="7160">
                  <c:v>9.1000000000000003E-5</c:v>
                </c:pt>
                <c:pt idx="7161">
                  <c:v>9.1000000000000003E-5</c:v>
                </c:pt>
                <c:pt idx="7162">
                  <c:v>9.1000000000000003E-5</c:v>
                </c:pt>
                <c:pt idx="7163">
                  <c:v>9.1000000000000003E-5</c:v>
                </c:pt>
                <c:pt idx="7164">
                  <c:v>9.1000000000000003E-5</c:v>
                </c:pt>
                <c:pt idx="7165">
                  <c:v>9.1000000000000003E-5</c:v>
                </c:pt>
                <c:pt idx="7166">
                  <c:v>9.1000000000000003E-5</c:v>
                </c:pt>
                <c:pt idx="7167">
                  <c:v>9.1000000000000003E-5</c:v>
                </c:pt>
                <c:pt idx="7168">
                  <c:v>9.1000000000000003E-5</c:v>
                </c:pt>
                <c:pt idx="7169">
                  <c:v>9.1000000000000003E-5</c:v>
                </c:pt>
                <c:pt idx="7170">
                  <c:v>9.1000000000000003E-5</c:v>
                </c:pt>
                <c:pt idx="7171">
                  <c:v>9.1000000000000003E-5</c:v>
                </c:pt>
                <c:pt idx="7172">
                  <c:v>9.1000000000000003E-5</c:v>
                </c:pt>
                <c:pt idx="7173">
                  <c:v>9.1000000000000003E-5</c:v>
                </c:pt>
                <c:pt idx="7174">
                  <c:v>9.1000000000000003E-5</c:v>
                </c:pt>
                <c:pt idx="7175">
                  <c:v>9.2E-5</c:v>
                </c:pt>
                <c:pt idx="7176">
                  <c:v>9.2E-5</c:v>
                </c:pt>
                <c:pt idx="7177">
                  <c:v>9.2E-5</c:v>
                </c:pt>
                <c:pt idx="7178">
                  <c:v>9.2E-5</c:v>
                </c:pt>
                <c:pt idx="7179">
                  <c:v>9.2E-5</c:v>
                </c:pt>
                <c:pt idx="7180">
                  <c:v>9.2E-5</c:v>
                </c:pt>
                <c:pt idx="7181">
                  <c:v>9.2E-5</c:v>
                </c:pt>
                <c:pt idx="7182">
                  <c:v>9.2E-5</c:v>
                </c:pt>
                <c:pt idx="7183">
                  <c:v>9.2E-5</c:v>
                </c:pt>
                <c:pt idx="7184">
                  <c:v>9.2E-5</c:v>
                </c:pt>
                <c:pt idx="7185">
                  <c:v>9.2E-5</c:v>
                </c:pt>
                <c:pt idx="7186">
                  <c:v>9.2E-5</c:v>
                </c:pt>
                <c:pt idx="7187">
                  <c:v>9.2E-5</c:v>
                </c:pt>
                <c:pt idx="7188">
                  <c:v>9.2E-5</c:v>
                </c:pt>
                <c:pt idx="7189">
                  <c:v>9.2E-5</c:v>
                </c:pt>
                <c:pt idx="7190">
                  <c:v>9.2E-5</c:v>
                </c:pt>
                <c:pt idx="7191">
                  <c:v>9.2E-5</c:v>
                </c:pt>
                <c:pt idx="7192">
                  <c:v>9.2E-5</c:v>
                </c:pt>
                <c:pt idx="7193">
                  <c:v>9.2E-5</c:v>
                </c:pt>
                <c:pt idx="7194">
                  <c:v>9.2E-5</c:v>
                </c:pt>
                <c:pt idx="7195">
                  <c:v>9.2E-5</c:v>
                </c:pt>
                <c:pt idx="7196">
                  <c:v>9.2E-5</c:v>
                </c:pt>
                <c:pt idx="7197">
                  <c:v>9.2E-5</c:v>
                </c:pt>
                <c:pt idx="7198">
                  <c:v>9.2E-5</c:v>
                </c:pt>
                <c:pt idx="7199">
                  <c:v>9.2E-5</c:v>
                </c:pt>
                <c:pt idx="7200">
                  <c:v>9.2999999999999997E-5</c:v>
                </c:pt>
                <c:pt idx="7201">
                  <c:v>9.2999999999999997E-5</c:v>
                </c:pt>
                <c:pt idx="7202">
                  <c:v>9.2999999999999997E-5</c:v>
                </c:pt>
                <c:pt idx="7203">
                  <c:v>9.2999999999999997E-5</c:v>
                </c:pt>
                <c:pt idx="7204">
                  <c:v>9.2999999999999997E-5</c:v>
                </c:pt>
                <c:pt idx="7205">
                  <c:v>9.2999999999999997E-5</c:v>
                </c:pt>
                <c:pt idx="7206">
                  <c:v>9.2999999999999997E-5</c:v>
                </c:pt>
                <c:pt idx="7207">
                  <c:v>9.2999999999999997E-5</c:v>
                </c:pt>
                <c:pt idx="7208">
                  <c:v>9.2999999999999997E-5</c:v>
                </c:pt>
                <c:pt idx="7209">
                  <c:v>9.2999999999999997E-5</c:v>
                </c:pt>
                <c:pt idx="7210">
                  <c:v>9.2999999999999997E-5</c:v>
                </c:pt>
                <c:pt idx="7211">
                  <c:v>9.2999999999999997E-5</c:v>
                </c:pt>
                <c:pt idx="7212">
                  <c:v>9.2999999999999997E-5</c:v>
                </c:pt>
                <c:pt idx="7213">
                  <c:v>9.2999999999999997E-5</c:v>
                </c:pt>
                <c:pt idx="7214">
                  <c:v>9.2999999999999997E-5</c:v>
                </c:pt>
                <c:pt idx="7215">
                  <c:v>9.2999999999999997E-5</c:v>
                </c:pt>
                <c:pt idx="7216">
                  <c:v>9.2999999999999997E-5</c:v>
                </c:pt>
                <c:pt idx="7217">
                  <c:v>9.2999999999999997E-5</c:v>
                </c:pt>
                <c:pt idx="7218">
                  <c:v>9.2999999999999997E-5</c:v>
                </c:pt>
                <c:pt idx="7219">
                  <c:v>9.2999999999999997E-5</c:v>
                </c:pt>
                <c:pt idx="7220">
                  <c:v>9.2999999999999997E-5</c:v>
                </c:pt>
                <c:pt idx="7221">
                  <c:v>9.2999999999999997E-5</c:v>
                </c:pt>
                <c:pt idx="7222">
                  <c:v>9.2999999999999997E-5</c:v>
                </c:pt>
                <c:pt idx="7223">
                  <c:v>9.2999999999999997E-5</c:v>
                </c:pt>
                <c:pt idx="7224">
                  <c:v>9.2999999999999997E-5</c:v>
                </c:pt>
                <c:pt idx="7225">
                  <c:v>9.3999999999999994E-5</c:v>
                </c:pt>
                <c:pt idx="7226">
                  <c:v>9.3999999999999994E-5</c:v>
                </c:pt>
                <c:pt idx="7227">
                  <c:v>9.3999999999999994E-5</c:v>
                </c:pt>
                <c:pt idx="7228">
                  <c:v>9.3999999999999994E-5</c:v>
                </c:pt>
                <c:pt idx="7229">
                  <c:v>9.3999999999999994E-5</c:v>
                </c:pt>
                <c:pt idx="7230">
                  <c:v>9.3999999999999994E-5</c:v>
                </c:pt>
                <c:pt idx="7231">
                  <c:v>9.3999999999999994E-5</c:v>
                </c:pt>
                <c:pt idx="7232">
                  <c:v>9.3999999999999994E-5</c:v>
                </c:pt>
                <c:pt idx="7233">
                  <c:v>9.3999999999999994E-5</c:v>
                </c:pt>
                <c:pt idx="7234">
                  <c:v>9.3999999999999994E-5</c:v>
                </c:pt>
                <c:pt idx="7235">
                  <c:v>9.3999999999999994E-5</c:v>
                </c:pt>
                <c:pt idx="7236">
                  <c:v>9.3999999999999994E-5</c:v>
                </c:pt>
                <c:pt idx="7237">
                  <c:v>9.3999999999999994E-5</c:v>
                </c:pt>
                <c:pt idx="7238">
                  <c:v>9.3999999999999994E-5</c:v>
                </c:pt>
                <c:pt idx="7239">
                  <c:v>9.3999999999999994E-5</c:v>
                </c:pt>
                <c:pt idx="7240">
                  <c:v>9.3999999999999994E-5</c:v>
                </c:pt>
                <c:pt idx="7241">
                  <c:v>9.3999999999999994E-5</c:v>
                </c:pt>
                <c:pt idx="7242">
                  <c:v>9.3999999999999994E-5</c:v>
                </c:pt>
                <c:pt idx="7243">
                  <c:v>9.3999999999999994E-5</c:v>
                </c:pt>
                <c:pt idx="7244">
                  <c:v>9.3999999999999994E-5</c:v>
                </c:pt>
                <c:pt idx="7245">
                  <c:v>9.3999999999999994E-5</c:v>
                </c:pt>
                <c:pt idx="7246">
                  <c:v>9.3999999999999994E-5</c:v>
                </c:pt>
                <c:pt idx="7247">
                  <c:v>9.3999999999999994E-5</c:v>
                </c:pt>
                <c:pt idx="7248">
                  <c:v>9.3999999999999994E-5</c:v>
                </c:pt>
                <c:pt idx="7249">
                  <c:v>9.3999999999999994E-5</c:v>
                </c:pt>
                <c:pt idx="7250">
                  <c:v>9.5000000000000005E-5</c:v>
                </c:pt>
                <c:pt idx="7251">
                  <c:v>9.5000000000000005E-5</c:v>
                </c:pt>
                <c:pt idx="7252">
                  <c:v>9.5000000000000005E-5</c:v>
                </c:pt>
                <c:pt idx="7253">
                  <c:v>9.5000000000000005E-5</c:v>
                </c:pt>
                <c:pt idx="7254">
                  <c:v>9.5000000000000005E-5</c:v>
                </c:pt>
                <c:pt idx="7255">
                  <c:v>9.5000000000000005E-5</c:v>
                </c:pt>
                <c:pt idx="7256">
                  <c:v>9.5000000000000005E-5</c:v>
                </c:pt>
                <c:pt idx="7257">
                  <c:v>9.5000000000000005E-5</c:v>
                </c:pt>
                <c:pt idx="7258">
                  <c:v>9.5000000000000005E-5</c:v>
                </c:pt>
                <c:pt idx="7259">
                  <c:v>9.5000000000000005E-5</c:v>
                </c:pt>
                <c:pt idx="7260">
                  <c:v>9.5000000000000005E-5</c:v>
                </c:pt>
                <c:pt idx="7261">
                  <c:v>9.5000000000000005E-5</c:v>
                </c:pt>
                <c:pt idx="7262">
                  <c:v>9.5000000000000005E-5</c:v>
                </c:pt>
                <c:pt idx="7263">
                  <c:v>9.5000000000000005E-5</c:v>
                </c:pt>
                <c:pt idx="7264">
                  <c:v>9.5000000000000005E-5</c:v>
                </c:pt>
                <c:pt idx="7265">
                  <c:v>9.5000000000000005E-5</c:v>
                </c:pt>
                <c:pt idx="7266">
                  <c:v>9.5000000000000005E-5</c:v>
                </c:pt>
                <c:pt idx="7267">
                  <c:v>9.5000000000000005E-5</c:v>
                </c:pt>
                <c:pt idx="7268">
                  <c:v>9.5000000000000005E-5</c:v>
                </c:pt>
                <c:pt idx="7269">
                  <c:v>9.5000000000000005E-5</c:v>
                </c:pt>
                <c:pt idx="7270">
                  <c:v>9.5000000000000005E-5</c:v>
                </c:pt>
                <c:pt idx="7271">
                  <c:v>9.5000000000000005E-5</c:v>
                </c:pt>
                <c:pt idx="7272">
                  <c:v>9.5000000000000005E-5</c:v>
                </c:pt>
                <c:pt idx="7273">
                  <c:v>9.5000000000000005E-5</c:v>
                </c:pt>
                <c:pt idx="7274">
                  <c:v>9.5000000000000005E-5</c:v>
                </c:pt>
                <c:pt idx="7275">
                  <c:v>9.6000000000000002E-5</c:v>
                </c:pt>
                <c:pt idx="7276">
                  <c:v>9.6000000000000002E-5</c:v>
                </c:pt>
                <c:pt idx="7277">
                  <c:v>9.6000000000000002E-5</c:v>
                </c:pt>
                <c:pt idx="7278">
                  <c:v>9.6000000000000002E-5</c:v>
                </c:pt>
                <c:pt idx="7279">
                  <c:v>9.6000000000000002E-5</c:v>
                </c:pt>
                <c:pt idx="7280">
                  <c:v>9.6000000000000002E-5</c:v>
                </c:pt>
                <c:pt idx="7281">
                  <c:v>9.6000000000000002E-5</c:v>
                </c:pt>
                <c:pt idx="7282">
                  <c:v>9.6000000000000002E-5</c:v>
                </c:pt>
                <c:pt idx="7283">
                  <c:v>9.6000000000000002E-5</c:v>
                </c:pt>
                <c:pt idx="7284">
                  <c:v>9.6000000000000002E-5</c:v>
                </c:pt>
                <c:pt idx="7285">
                  <c:v>9.6000000000000002E-5</c:v>
                </c:pt>
                <c:pt idx="7286">
                  <c:v>9.6000000000000002E-5</c:v>
                </c:pt>
                <c:pt idx="7287">
                  <c:v>9.6000000000000002E-5</c:v>
                </c:pt>
                <c:pt idx="7288">
                  <c:v>9.6000000000000002E-5</c:v>
                </c:pt>
                <c:pt idx="7289">
                  <c:v>9.6000000000000002E-5</c:v>
                </c:pt>
                <c:pt idx="7290">
                  <c:v>9.6000000000000002E-5</c:v>
                </c:pt>
                <c:pt idx="7291">
                  <c:v>9.6000000000000002E-5</c:v>
                </c:pt>
                <c:pt idx="7292">
                  <c:v>9.6000000000000002E-5</c:v>
                </c:pt>
                <c:pt idx="7293">
                  <c:v>9.6000000000000002E-5</c:v>
                </c:pt>
                <c:pt idx="7294">
                  <c:v>9.6000000000000002E-5</c:v>
                </c:pt>
                <c:pt idx="7295">
                  <c:v>9.6000000000000002E-5</c:v>
                </c:pt>
                <c:pt idx="7296">
                  <c:v>9.6000000000000002E-5</c:v>
                </c:pt>
                <c:pt idx="7297">
                  <c:v>9.6000000000000002E-5</c:v>
                </c:pt>
                <c:pt idx="7298">
                  <c:v>9.6000000000000002E-5</c:v>
                </c:pt>
                <c:pt idx="7299">
                  <c:v>9.6000000000000002E-5</c:v>
                </c:pt>
                <c:pt idx="7300">
                  <c:v>9.7E-5</c:v>
                </c:pt>
                <c:pt idx="7301">
                  <c:v>9.7E-5</c:v>
                </c:pt>
                <c:pt idx="7302">
                  <c:v>9.7E-5</c:v>
                </c:pt>
                <c:pt idx="7303">
                  <c:v>9.7E-5</c:v>
                </c:pt>
                <c:pt idx="7304">
                  <c:v>9.7E-5</c:v>
                </c:pt>
                <c:pt idx="7305">
                  <c:v>9.7E-5</c:v>
                </c:pt>
                <c:pt idx="7306">
                  <c:v>9.7E-5</c:v>
                </c:pt>
                <c:pt idx="7307">
                  <c:v>9.7E-5</c:v>
                </c:pt>
                <c:pt idx="7308">
                  <c:v>9.7E-5</c:v>
                </c:pt>
                <c:pt idx="7309">
                  <c:v>9.7E-5</c:v>
                </c:pt>
                <c:pt idx="7310">
                  <c:v>9.7E-5</c:v>
                </c:pt>
                <c:pt idx="7311">
                  <c:v>9.7E-5</c:v>
                </c:pt>
                <c:pt idx="7312">
                  <c:v>9.7E-5</c:v>
                </c:pt>
                <c:pt idx="7313">
                  <c:v>9.7E-5</c:v>
                </c:pt>
                <c:pt idx="7314">
                  <c:v>9.7E-5</c:v>
                </c:pt>
                <c:pt idx="7315">
                  <c:v>9.7E-5</c:v>
                </c:pt>
                <c:pt idx="7316">
                  <c:v>9.7E-5</c:v>
                </c:pt>
                <c:pt idx="7317">
                  <c:v>9.7E-5</c:v>
                </c:pt>
                <c:pt idx="7318">
                  <c:v>9.7E-5</c:v>
                </c:pt>
                <c:pt idx="7319">
                  <c:v>9.7E-5</c:v>
                </c:pt>
                <c:pt idx="7320">
                  <c:v>9.7E-5</c:v>
                </c:pt>
                <c:pt idx="7321">
                  <c:v>9.7E-5</c:v>
                </c:pt>
                <c:pt idx="7322">
                  <c:v>9.7E-5</c:v>
                </c:pt>
                <c:pt idx="7323">
                  <c:v>9.7E-5</c:v>
                </c:pt>
                <c:pt idx="7324">
                  <c:v>9.7E-5</c:v>
                </c:pt>
                <c:pt idx="7325">
                  <c:v>9.7999999999999997E-5</c:v>
                </c:pt>
                <c:pt idx="7326">
                  <c:v>9.7999999999999997E-5</c:v>
                </c:pt>
                <c:pt idx="7327">
                  <c:v>9.7999999999999997E-5</c:v>
                </c:pt>
                <c:pt idx="7328">
                  <c:v>9.7999999999999997E-5</c:v>
                </c:pt>
                <c:pt idx="7329">
                  <c:v>9.7999999999999997E-5</c:v>
                </c:pt>
                <c:pt idx="7330">
                  <c:v>9.7999999999999997E-5</c:v>
                </c:pt>
                <c:pt idx="7331">
                  <c:v>9.7999999999999997E-5</c:v>
                </c:pt>
                <c:pt idx="7332">
                  <c:v>9.7999999999999997E-5</c:v>
                </c:pt>
                <c:pt idx="7333">
                  <c:v>9.7999999999999997E-5</c:v>
                </c:pt>
                <c:pt idx="7334">
                  <c:v>9.7999999999999997E-5</c:v>
                </c:pt>
                <c:pt idx="7335">
                  <c:v>9.7999999999999997E-5</c:v>
                </c:pt>
                <c:pt idx="7336">
                  <c:v>9.7999999999999997E-5</c:v>
                </c:pt>
                <c:pt idx="7337">
                  <c:v>9.7999999999999997E-5</c:v>
                </c:pt>
                <c:pt idx="7338">
                  <c:v>9.7999999999999997E-5</c:v>
                </c:pt>
                <c:pt idx="7339">
                  <c:v>9.7999999999999997E-5</c:v>
                </c:pt>
                <c:pt idx="7340">
                  <c:v>9.7999999999999997E-5</c:v>
                </c:pt>
                <c:pt idx="7341">
                  <c:v>9.7999999999999997E-5</c:v>
                </c:pt>
                <c:pt idx="7342">
                  <c:v>9.7999999999999997E-5</c:v>
                </c:pt>
                <c:pt idx="7343">
                  <c:v>9.7999999999999997E-5</c:v>
                </c:pt>
                <c:pt idx="7344">
                  <c:v>9.7999999999999997E-5</c:v>
                </c:pt>
                <c:pt idx="7345">
                  <c:v>9.7999999999999997E-5</c:v>
                </c:pt>
                <c:pt idx="7346">
                  <c:v>9.7999999999999997E-5</c:v>
                </c:pt>
                <c:pt idx="7347">
                  <c:v>9.7999999999999997E-5</c:v>
                </c:pt>
                <c:pt idx="7348">
                  <c:v>9.7999999999999997E-5</c:v>
                </c:pt>
                <c:pt idx="7349">
                  <c:v>9.7999999999999997E-5</c:v>
                </c:pt>
                <c:pt idx="7350">
                  <c:v>9.8999999999999994E-5</c:v>
                </c:pt>
                <c:pt idx="7351">
                  <c:v>9.8999999999999994E-5</c:v>
                </c:pt>
                <c:pt idx="7352">
                  <c:v>9.8999999999999994E-5</c:v>
                </c:pt>
                <c:pt idx="7353">
                  <c:v>9.8999999999999994E-5</c:v>
                </c:pt>
                <c:pt idx="7354">
                  <c:v>9.8999999999999994E-5</c:v>
                </c:pt>
                <c:pt idx="7355">
                  <c:v>9.8999999999999994E-5</c:v>
                </c:pt>
                <c:pt idx="7356">
                  <c:v>9.8999999999999994E-5</c:v>
                </c:pt>
                <c:pt idx="7357">
                  <c:v>9.8999999999999994E-5</c:v>
                </c:pt>
                <c:pt idx="7358">
                  <c:v>9.8999999999999994E-5</c:v>
                </c:pt>
                <c:pt idx="7359">
                  <c:v>9.8999999999999994E-5</c:v>
                </c:pt>
                <c:pt idx="7360">
                  <c:v>9.8999999999999994E-5</c:v>
                </c:pt>
                <c:pt idx="7361">
                  <c:v>9.8999999999999994E-5</c:v>
                </c:pt>
                <c:pt idx="7362">
                  <c:v>9.8999999999999994E-5</c:v>
                </c:pt>
                <c:pt idx="7363">
                  <c:v>9.8999999999999994E-5</c:v>
                </c:pt>
                <c:pt idx="7364">
                  <c:v>9.8999999999999994E-5</c:v>
                </c:pt>
                <c:pt idx="7365">
                  <c:v>9.8999999999999994E-5</c:v>
                </c:pt>
                <c:pt idx="7366">
                  <c:v>9.8999999999999994E-5</c:v>
                </c:pt>
                <c:pt idx="7367">
                  <c:v>9.8999999999999994E-5</c:v>
                </c:pt>
                <c:pt idx="7368">
                  <c:v>9.8999999999999994E-5</c:v>
                </c:pt>
                <c:pt idx="7369">
                  <c:v>9.8999999999999994E-5</c:v>
                </c:pt>
                <c:pt idx="7370">
                  <c:v>9.8999999999999994E-5</c:v>
                </c:pt>
                <c:pt idx="7371">
                  <c:v>9.8999999999999994E-5</c:v>
                </c:pt>
                <c:pt idx="7372">
                  <c:v>9.8999999999999994E-5</c:v>
                </c:pt>
                <c:pt idx="7373">
                  <c:v>9.8999999999999994E-5</c:v>
                </c:pt>
                <c:pt idx="7374">
                  <c:v>9.8999999999999994E-5</c:v>
                </c:pt>
                <c:pt idx="7375">
                  <c:v>1E-4</c:v>
                </c:pt>
                <c:pt idx="7376">
                  <c:v>1E-4</c:v>
                </c:pt>
                <c:pt idx="7377">
                  <c:v>1E-4</c:v>
                </c:pt>
                <c:pt idx="7378">
                  <c:v>1E-4</c:v>
                </c:pt>
                <c:pt idx="7379">
                  <c:v>1E-4</c:v>
                </c:pt>
                <c:pt idx="7380">
                  <c:v>1E-4</c:v>
                </c:pt>
                <c:pt idx="7381">
                  <c:v>1E-4</c:v>
                </c:pt>
                <c:pt idx="7382">
                  <c:v>1E-4</c:v>
                </c:pt>
                <c:pt idx="7383">
                  <c:v>1E-4</c:v>
                </c:pt>
                <c:pt idx="7384">
                  <c:v>1E-4</c:v>
                </c:pt>
                <c:pt idx="7385">
                  <c:v>1E-4</c:v>
                </c:pt>
                <c:pt idx="7386">
                  <c:v>1E-4</c:v>
                </c:pt>
                <c:pt idx="7387">
                  <c:v>1E-4</c:v>
                </c:pt>
                <c:pt idx="7388">
                  <c:v>1E-4</c:v>
                </c:pt>
                <c:pt idx="7389">
                  <c:v>1E-4</c:v>
                </c:pt>
                <c:pt idx="7390">
                  <c:v>1E-4</c:v>
                </c:pt>
                <c:pt idx="7391">
                  <c:v>1E-4</c:v>
                </c:pt>
                <c:pt idx="7392">
                  <c:v>1E-4</c:v>
                </c:pt>
                <c:pt idx="7393">
                  <c:v>1E-4</c:v>
                </c:pt>
                <c:pt idx="7394">
                  <c:v>1E-4</c:v>
                </c:pt>
                <c:pt idx="7395">
                  <c:v>1E-4</c:v>
                </c:pt>
                <c:pt idx="7396">
                  <c:v>1E-4</c:v>
                </c:pt>
                <c:pt idx="7397">
                  <c:v>1E-4</c:v>
                </c:pt>
                <c:pt idx="7398">
                  <c:v>1E-4</c:v>
                </c:pt>
                <c:pt idx="7399">
                  <c:v>1E-4</c:v>
                </c:pt>
                <c:pt idx="7400">
                  <c:v>1.01E-4</c:v>
                </c:pt>
                <c:pt idx="7401">
                  <c:v>1.01E-4</c:v>
                </c:pt>
                <c:pt idx="7402">
                  <c:v>1.01E-4</c:v>
                </c:pt>
                <c:pt idx="7403">
                  <c:v>1.01E-4</c:v>
                </c:pt>
                <c:pt idx="7404">
                  <c:v>1.01E-4</c:v>
                </c:pt>
                <c:pt idx="7405">
                  <c:v>1.01E-4</c:v>
                </c:pt>
                <c:pt idx="7406">
                  <c:v>1.01E-4</c:v>
                </c:pt>
                <c:pt idx="7407">
                  <c:v>1.01E-4</c:v>
                </c:pt>
                <c:pt idx="7408">
                  <c:v>1.01E-4</c:v>
                </c:pt>
                <c:pt idx="7409">
                  <c:v>1.01E-4</c:v>
                </c:pt>
                <c:pt idx="7410">
                  <c:v>1.01E-4</c:v>
                </c:pt>
                <c:pt idx="7411">
                  <c:v>1.01E-4</c:v>
                </c:pt>
                <c:pt idx="7412">
                  <c:v>1.01E-4</c:v>
                </c:pt>
                <c:pt idx="7413">
                  <c:v>1.01E-4</c:v>
                </c:pt>
                <c:pt idx="7414">
                  <c:v>1.01E-4</c:v>
                </c:pt>
                <c:pt idx="7415">
                  <c:v>1.01E-4</c:v>
                </c:pt>
                <c:pt idx="7416">
                  <c:v>1.01E-4</c:v>
                </c:pt>
                <c:pt idx="7417">
                  <c:v>1.01E-4</c:v>
                </c:pt>
                <c:pt idx="7418">
                  <c:v>1.01E-4</c:v>
                </c:pt>
                <c:pt idx="7419">
                  <c:v>1.01E-4</c:v>
                </c:pt>
                <c:pt idx="7420">
                  <c:v>1.01E-4</c:v>
                </c:pt>
                <c:pt idx="7421">
                  <c:v>1.01E-4</c:v>
                </c:pt>
                <c:pt idx="7422">
                  <c:v>1.01E-4</c:v>
                </c:pt>
                <c:pt idx="7423">
                  <c:v>1.01E-4</c:v>
                </c:pt>
                <c:pt idx="7424">
                  <c:v>1.01E-4</c:v>
                </c:pt>
                <c:pt idx="7425">
                  <c:v>1.02E-4</c:v>
                </c:pt>
                <c:pt idx="7426">
                  <c:v>1.02E-4</c:v>
                </c:pt>
                <c:pt idx="7427">
                  <c:v>1.02E-4</c:v>
                </c:pt>
                <c:pt idx="7428">
                  <c:v>1.02E-4</c:v>
                </c:pt>
                <c:pt idx="7429">
                  <c:v>1.02E-4</c:v>
                </c:pt>
                <c:pt idx="7430">
                  <c:v>1.02E-4</c:v>
                </c:pt>
                <c:pt idx="7431">
                  <c:v>1.02E-4</c:v>
                </c:pt>
                <c:pt idx="7432">
                  <c:v>1.02E-4</c:v>
                </c:pt>
                <c:pt idx="7433">
                  <c:v>1.02E-4</c:v>
                </c:pt>
                <c:pt idx="7434">
                  <c:v>1.02E-4</c:v>
                </c:pt>
                <c:pt idx="7435">
                  <c:v>1.02E-4</c:v>
                </c:pt>
                <c:pt idx="7436">
                  <c:v>1.02E-4</c:v>
                </c:pt>
                <c:pt idx="7437">
                  <c:v>1.02E-4</c:v>
                </c:pt>
                <c:pt idx="7438">
                  <c:v>1.02E-4</c:v>
                </c:pt>
                <c:pt idx="7439">
                  <c:v>1.02E-4</c:v>
                </c:pt>
                <c:pt idx="7440">
                  <c:v>1.02E-4</c:v>
                </c:pt>
                <c:pt idx="7441">
                  <c:v>1.02E-4</c:v>
                </c:pt>
                <c:pt idx="7442">
                  <c:v>1.02E-4</c:v>
                </c:pt>
                <c:pt idx="7443">
                  <c:v>1.02E-4</c:v>
                </c:pt>
                <c:pt idx="7444">
                  <c:v>1.02E-4</c:v>
                </c:pt>
                <c:pt idx="7445">
                  <c:v>1.02E-4</c:v>
                </c:pt>
                <c:pt idx="7446">
                  <c:v>1.02E-4</c:v>
                </c:pt>
                <c:pt idx="7447">
                  <c:v>1.02E-4</c:v>
                </c:pt>
                <c:pt idx="7448">
                  <c:v>1.02E-4</c:v>
                </c:pt>
                <c:pt idx="7449">
                  <c:v>1.02E-4</c:v>
                </c:pt>
                <c:pt idx="7450">
                  <c:v>1.03E-4</c:v>
                </c:pt>
                <c:pt idx="7451">
                  <c:v>1.03E-4</c:v>
                </c:pt>
                <c:pt idx="7452">
                  <c:v>1.03E-4</c:v>
                </c:pt>
                <c:pt idx="7453">
                  <c:v>1.03E-4</c:v>
                </c:pt>
                <c:pt idx="7454">
                  <c:v>1.03E-4</c:v>
                </c:pt>
                <c:pt idx="7455">
                  <c:v>1.03E-4</c:v>
                </c:pt>
                <c:pt idx="7456">
                  <c:v>1.03E-4</c:v>
                </c:pt>
                <c:pt idx="7457">
                  <c:v>1.03E-4</c:v>
                </c:pt>
                <c:pt idx="7458">
                  <c:v>1.03E-4</c:v>
                </c:pt>
                <c:pt idx="7459">
                  <c:v>1.03E-4</c:v>
                </c:pt>
                <c:pt idx="7460">
                  <c:v>1.03E-4</c:v>
                </c:pt>
                <c:pt idx="7461">
                  <c:v>1.03E-4</c:v>
                </c:pt>
                <c:pt idx="7462">
                  <c:v>1.03E-4</c:v>
                </c:pt>
                <c:pt idx="7463">
                  <c:v>1.03E-4</c:v>
                </c:pt>
                <c:pt idx="7464">
                  <c:v>1.03E-4</c:v>
                </c:pt>
                <c:pt idx="7465">
                  <c:v>1.03E-4</c:v>
                </c:pt>
                <c:pt idx="7466">
                  <c:v>1.03E-4</c:v>
                </c:pt>
                <c:pt idx="7467">
                  <c:v>1.03E-4</c:v>
                </c:pt>
                <c:pt idx="7468">
                  <c:v>1.03E-4</c:v>
                </c:pt>
                <c:pt idx="7469">
                  <c:v>1.03E-4</c:v>
                </c:pt>
                <c:pt idx="7470">
                  <c:v>1.03E-4</c:v>
                </c:pt>
                <c:pt idx="7471">
                  <c:v>1.03E-4</c:v>
                </c:pt>
                <c:pt idx="7472">
                  <c:v>1.03E-4</c:v>
                </c:pt>
                <c:pt idx="7473">
                  <c:v>1.03E-4</c:v>
                </c:pt>
                <c:pt idx="7474">
                  <c:v>1.03E-4</c:v>
                </c:pt>
                <c:pt idx="7475">
                  <c:v>1.0399999999999999E-4</c:v>
                </c:pt>
                <c:pt idx="7476">
                  <c:v>1.0399999999999999E-4</c:v>
                </c:pt>
                <c:pt idx="7477">
                  <c:v>1.0399999999999999E-4</c:v>
                </c:pt>
                <c:pt idx="7478">
                  <c:v>1.0399999999999999E-4</c:v>
                </c:pt>
                <c:pt idx="7479">
                  <c:v>1.0399999999999999E-4</c:v>
                </c:pt>
                <c:pt idx="7480">
                  <c:v>1.0399999999999999E-4</c:v>
                </c:pt>
                <c:pt idx="7481">
                  <c:v>1.0399999999999999E-4</c:v>
                </c:pt>
                <c:pt idx="7482">
                  <c:v>1.0399999999999999E-4</c:v>
                </c:pt>
                <c:pt idx="7483">
                  <c:v>1.0399999999999999E-4</c:v>
                </c:pt>
                <c:pt idx="7484">
                  <c:v>1.0399999999999999E-4</c:v>
                </c:pt>
                <c:pt idx="7485">
                  <c:v>1.0399999999999999E-4</c:v>
                </c:pt>
                <c:pt idx="7486">
                  <c:v>1.0399999999999999E-4</c:v>
                </c:pt>
                <c:pt idx="7487">
                  <c:v>1.0399999999999999E-4</c:v>
                </c:pt>
                <c:pt idx="7488">
                  <c:v>1.0399999999999999E-4</c:v>
                </c:pt>
                <c:pt idx="7489">
                  <c:v>1.0399999999999999E-4</c:v>
                </c:pt>
                <c:pt idx="7490">
                  <c:v>1.0399999999999999E-4</c:v>
                </c:pt>
                <c:pt idx="7491">
                  <c:v>1.0399999999999999E-4</c:v>
                </c:pt>
                <c:pt idx="7492">
                  <c:v>1.0399999999999999E-4</c:v>
                </c:pt>
                <c:pt idx="7493">
                  <c:v>1.0399999999999999E-4</c:v>
                </c:pt>
                <c:pt idx="7494">
                  <c:v>1.0399999999999999E-4</c:v>
                </c:pt>
                <c:pt idx="7495">
                  <c:v>1.0399999999999999E-4</c:v>
                </c:pt>
                <c:pt idx="7496">
                  <c:v>1.0399999999999999E-4</c:v>
                </c:pt>
                <c:pt idx="7497">
                  <c:v>1.0399999999999999E-4</c:v>
                </c:pt>
                <c:pt idx="7498">
                  <c:v>1.0399999999999999E-4</c:v>
                </c:pt>
                <c:pt idx="7499">
                  <c:v>1.0399999999999999E-4</c:v>
                </c:pt>
                <c:pt idx="7500">
                  <c:v>1.05E-4</c:v>
                </c:pt>
                <c:pt idx="7501">
                  <c:v>1.05E-4</c:v>
                </c:pt>
                <c:pt idx="7502">
                  <c:v>1.05E-4</c:v>
                </c:pt>
                <c:pt idx="7503">
                  <c:v>1.05E-4</c:v>
                </c:pt>
                <c:pt idx="7504">
                  <c:v>1.05E-4</c:v>
                </c:pt>
                <c:pt idx="7505">
                  <c:v>1.05E-4</c:v>
                </c:pt>
                <c:pt idx="7506">
                  <c:v>1.05E-4</c:v>
                </c:pt>
                <c:pt idx="7507">
                  <c:v>1.05E-4</c:v>
                </c:pt>
                <c:pt idx="7508">
                  <c:v>1.05E-4</c:v>
                </c:pt>
                <c:pt idx="7509">
                  <c:v>1.05E-4</c:v>
                </c:pt>
                <c:pt idx="7510">
                  <c:v>1.05E-4</c:v>
                </c:pt>
                <c:pt idx="7511">
                  <c:v>1.05E-4</c:v>
                </c:pt>
                <c:pt idx="7512">
                  <c:v>1.05E-4</c:v>
                </c:pt>
                <c:pt idx="7513">
                  <c:v>1.05E-4</c:v>
                </c:pt>
                <c:pt idx="7514">
                  <c:v>1.05E-4</c:v>
                </c:pt>
                <c:pt idx="7515">
                  <c:v>1.05E-4</c:v>
                </c:pt>
                <c:pt idx="7516">
                  <c:v>1.05E-4</c:v>
                </c:pt>
                <c:pt idx="7517">
                  <c:v>1.05E-4</c:v>
                </c:pt>
                <c:pt idx="7518">
                  <c:v>1.05E-4</c:v>
                </c:pt>
                <c:pt idx="7519">
                  <c:v>1.05E-4</c:v>
                </c:pt>
                <c:pt idx="7520">
                  <c:v>1.05E-4</c:v>
                </c:pt>
                <c:pt idx="7521">
                  <c:v>1.05E-4</c:v>
                </c:pt>
                <c:pt idx="7522">
                  <c:v>1.05E-4</c:v>
                </c:pt>
                <c:pt idx="7523">
                  <c:v>1.05E-4</c:v>
                </c:pt>
                <c:pt idx="7524">
                  <c:v>1.05E-4</c:v>
                </c:pt>
                <c:pt idx="7525">
                  <c:v>1.06E-4</c:v>
                </c:pt>
                <c:pt idx="7526">
                  <c:v>1.06E-4</c:v>
                </c:pt>
                <c:pt idx="7527">
                  <c:v>1.06E-4</c:v>
                </c:pt>
                <c:pt idx="7528">
                  <c:v>1.06E-4</c:v>
                </c:pt>
                <c:pt idx="7529">
                  <c:v>1.06E-4</c:v>
                </c:pt>
                <c:pt idx="7530">
                  <c:v>1.06E-4</c:v>
                </c:pt>
                <c:pt idx="7531">
                  <c:v>1.06E-4</c:v>
                </c:pt>
                <c:pt idx="7532">
                  <c:v>1.06E-4</c:v>
                </c:pt>
                <c:pt idx="7533">
                  <c:v>1.06E-4</c:v>
                </c:pt>
                <c:pt idx="7534">
                  <c:v>1.06E-4</c:v>
                </c:pt>
                <c:pt idx="7535">
                  <c:v>1.06E-4</c:v>
                </c:pt>
                <c:pt idx="7536">
                  <c:v>1.06E-4</c:v>
                </c:pt>
                <c:pt idx="7537">
                  <c:v>1.06E-4</c:v>
                </c:pt>
                <c:pt idx="7538">
                  <c:v>1.06E-4</c:v>
                </c:pt>
                <c:pt idx="7539">
                  <c:v>1.06E-4</c:v>
                </c:pt>
                <c:pt idx="7540">
                  <c:v>1.06E-4</c:v>
                </c:pt>
                <c:pt idx="7541">
                  <c:v>1.06E-4</c:v>
                </c:pt>
                <c:pt idx="7542">
                  <c:v>1.06E-4</c:v>
                </c:pt>
                <c:pt idx="7543">
                  <c:v>1.06E-4</c:v>
                </c:pt>
                <c:pt idx="7544">
                  <c:v>1.06E-4</c:v>
                </c:pt>
                <c:pt idx="7545">
                  <c:v>1.06E-4</c:v>
                </c:pt>
                <c:pt idx="7546">
                  <c:v>1.06E-4</c:v>
                </c:pt>
                <c:pt idx="7547">
                  <c:v>1.06E-4</c:v>
                </c:pt>
                <c:pt idx="7548">
                  <c:v>1.06E-4</c:v>
                </c:pt>
                <c:pt idx="7549">
                  <c:v>1.06E-4</c:v>
                </c:pt>
                <c:pt idx="7550">
                  <c:v>1.07E-4</c:v>
                </c:pt>
                <c:pt idx="7551">
                  <c:v>1.07E-4</c:v>
                </c:pt>
                <c:pt idx="7552">
                  <c:v>1.07E-4</c:v>
                </c:pt>
                <c:pt idx="7553">
                  <c:v>1.07E-4</c:v>
                </c:pt>
                <c:pt idx="7554">
                  <c:v>1.07E-4</c:v>
                </c:pt>
                <c:pt idx="7555">
                  <c:v>1.07E-4</c:v>
                </c:pt>
                <c:pt idx="7556">
                  <c:v>1.07E-4</c:v>
                </c:pt>
                <c:pt idx="7557">
                  <c:v>1.07E-4</c:v>
                </c:pt>
                <c:pt idx="7558">
                  <c:v>1.07E-4</c:v>
                </c:pt>
                <c:pt idx="7559">
                  <c:v>1.07E-4</c:v>
                </c:pt>
                <c:pt idx="7560">
                  <c:v>1.07E-4</c:v>
                </c:pt>
                <c:pt idx="7561">
                  <c:v>1.07E-4</c:v>
                </c:pt>
                <c:pt idx="7562">
                  <c:v>1.07E-4</c:v>
                </c:pt>
                <c:pt idx="7563">
                  <c:v>1.07E-4</c:v>
                </c:pt>
                <c:pt idx="7564">
                  <c:v>1.07E-4</c:v>
                </c:pt>
                <c:pt idx="7565">
                  <c:v>1.07E-4</c:v>
                </c:pt>
                <c:pt idx="7566">
                  <c:v>1.07E-4</c:v>
                </c:pt>
                <c:pt idx="7567">
                  <c:v>1.07E-4</c:v>
                </c:pt>
                <c:pt idx="7568">
                  <c:v>1.07E-4</c:v>
                </c:pt>
                <c:pt idx="7569">
                  <c:v>1.07E-4</c:v>
                </c:pt>
                <c:pt idx="7570">
                  <c:v>1.07E-4</c:v>
                </c:pt>
                <c:pt idx="7571">
                  <c:v>1.07E-4</c:v>
                </c:pt>
                <c:pt idx="7572">
                  <c:v>1.07E-4</c:v>
                </c:pt>
                <c:pt idx="7573">
                  <c:v>1.07E-4</c:v>
                </c:pt>
                <c:pt idx="7574">
                  <c:v>1.07E-4</c:v>
                </c:pt>
                <c:pt idx="7575">
                  <c:v>1.08E-4</c:v>
                </c:pt>
                <c:pt idx="7576">
                  <c:v>1.08E-4</c:v>
                </c:pt>
                <c:pt idx="7577">
                  <c:v>1.08E-4</c:v>
                </c:pt>
                <c:pt idx="7578">
                  <c:v>1.08E-4</c:v>
                </c:pt>
                <c:pt idx="7579">
                  <c:v>1.08E-4</c:v>
                </c:pt>
                <c:pt idx="7580">
                  <c:v>1.08E-4</c:v>
                </c:pt>
                <c:pt idx="7581">
                  <c:v>1.08E-4</c:v>
                </c:pt>
                <c:pt idx="7582">
                  <c:v>1.08E-4</c:v>
                </c:pt>
                <c:pt idx="7583">
                  <c:v>1.08E-4</c:v>
                </c:pt>
                <c:pt idx="7584">
                  <c:v>1.08E-4</c:v>
                </c:pt>
                <c:pt idx="7585">
                  <c:v>1.08E-4</c:v>
                </c:pt>
                <c:pt idx="7586">
                  <c:v>1.08E-4</c:v>
                </c:pt>
                <c:pt idx="7587">
                  <c:v>1.08E-4</c:v>
                </c:pt>
                <c:pt idx="7588">
                  <c:v>1.08E-4</c:v>
                </c:pt>
                <c:pt idx="7589">
                  <c:v>1.08E-4</c:v>
                </c:pt>
                <c:pt idx="7590">
                  <c:v>1.08E-4</c:v>
                </c:pt>
                <c:pt idx="7591">
                  <c:v>1.08E-4</c:v>
                </c:pt>
                <c:pt idx="7592">
                  <c:v>1.08E-4</c:v>
                </c:pt>
                <c:pt idx="7593">
                  <c:v>1.08E-4</c:v>
                </c:pt>
                <c:pt idx="7594">
                  <c:v>1.08E-4</c:v>
                </c:pt>
                <c:pt idx="7595">
                  <c:v>1.08E-4</c:v>
                </c:pt>
                <c:pt idx="7596">
                  <c:v>1.08E-4</c:v>
                </c:pt>
                <c:pt idx="7597">
                  <c:v>1.08E-4</c:v>
                </c:pt>
                <c:pt idx="7598">
                  <c:v>1.08E-4</c:v>
                </c:pt>
                <c:pt idx="7599">
                  <c:v>1.08E-4</c:v>
                </c:pt>
                <c:pt idx="7600">
                  <c:v>1.0900000000000001E-4</c:v>
                </c:pt>
                <c:pt idx="7601">
                  <c:v>1.0900000000000001E-4</c:v>
                </c:pt>
                <c:pt idx="7602">
                  <c:v>1.0900000000000001E-4</c:v>
                </c:pt>
                <c:pt idx="7603">
                  <c:v>1.0900000000000001E-4</c:v>
                </c:pt>
                <c:pt idx="7604">
                  <c:v>1.0900000000000001E-4</c:v>
                </c:pt>
                <c:pt idx="7605">
                  <c:v>1.0900000000000001E-4</c:v>
                </c:pt>
                <c:pt idx="7606">
                  <c:v>1.0900000000000001E-4</c:v>
                </c:pt>
                <c:pt idx="7607">
                  <c:v>1.0900000000000001E-4</c:v>
                </c:pt>
                <c:pt idx="7608">
                  <c:v>1.0900000000000001E-4</c:v>
                </c:pt>
                <c:pt idx="7609">
                  <c:v>1.0900000000000001E-4</c:v>
                </c:pt>
                <c:pt idx="7610">
                  <c:v>1.0900000000000001E-4</c:v>
                </c:pt>
                <c:pt idx="7611">
                  <c:v>1.0900000000000001E-4</c:v>
                </c:pt>
                <c:pt idx="7612">
                  <c:v>1.0900000000000001E-4</c:v>
                </c:pt>
                <c:pt idx="7613">
                  <c:v>1.0900000000000001E-4</c:v>
                </c:pt>
                <c:pt idx="7614">
                  <c:v>1.0900000000000001E-4</c:v>
                </c:pt>
                <c:pt idx="7615">
                  <c:v>1.0900000000000001E-4</c:v>
                </c:pt>
                <c:pt idx="7616">
                  <c:v>1.0900000000000001E-4</c:v>
                </c:pt>
                <c:pt idx="7617">
                  <c:v>1.0900000000000001E-4</c:v>
                </c:pt>
                <c:pt idx="7618">
                  <c:v>1.0900000000000001E-4</c:v>
                </c:pt>
                <c:pt idx="7619">
                  <c:v>1.0900000000000001E-4</c:v>
                </c:pt>
                <c:pt idx="7620">
                  <c:v>1.0900000000000001E-4</c:v>
                </c:pt>
                <c:pt idx="7621">
                  <c:v>1.0900000000000001E-4</c:v>
                </c:pt>
                <c:pt idx="7622">
                  <c:v>1.0900000000000001E-4</c:v>
                </c:pt>
                <c:pt idx="7623">
                  <c:v>1.0900000000000001E-4</c:v>
                </c:pt>
                <c:pt idx="7624">
                  <c:v>1.0900000000000001E-4</c:v>
                </c:pt>
                <c:pt idx="7625">
                  <c:v>1.1E-4</c:v>
                </c:pt>
                <c:pt idx="7626">
                  <c:v>1.1E-4</c:v>
                </c:pt>
                <c:pt idx="7627">
                  <c:v>1.1E-4</c:v>
                </c:pt>
                <c:pt idx="7628">
                  <c:v>1.1E-4</c:v>
                </c:pt>
                <c:pt idx="7629">
                  <c:v>1.1E-4</c:v>
                </c:pt>
                <c:pt idx="7630">
                  <c:v>1.1E-4</c:v>
                </c:pt>
                <c:pt idx="7631">
                  <c:v>1.1E-4</c:v>
                </c:pt>
                <c:pt idx="7632">
                  <c:v>1.1E-4</c:v>
                </c:pt>
                <c:pt idx="7633">
                  <c:v>1.1E-4</c:v>
                </c:pt>
                <c:pt idx="7634">
                  <c:v>1.1E-4</c:v>
                </c:pt>
                <c:pt idx="7635">
                  <c:v>1.1E-4</c:v>
                </c:pt>
                <c:pt idx="7636">
                  <c:v>1.1E-4</c:v>
                </c:pt>
                <c:pt idx="7637">
                  <c:v>1.1E-4</c:v>
                </c:pt>
                <c:pt idx="7638">
                  <c:v>1.1E-4</c:v>
                </c:pt>
                <c:pt idx="7639">
                  <c:v>1.1E-4</c:v>
                </c:pt>
                <c:pt idx="7640">
                  <c:v>1.1E-4</c:v>
                </c:pt>
                <c:pt idx="7641">
                  <c:v>1.1E-4</c:v>
                </c:pt>
                <c:pt idx="7642">
                  <c:v>1.1E-4</c:v>
                </c:pt>
                <c:pt idx="7643">
                  <c:v>1.1E-4</c:v>
                </c:pt>
                <c:pt idx="7644">
                  <c:v>1.1E-4</c:v>
                </c:pt>
                <c:pt idx="7645">
                  <c:v>1.1E-4</c:v>
                </c:pt>
                <c:pt idx="7646">
                  <c:v>1.1E-4</c:v>
                </c:pt>
                <c:pt idx="7647">
                  <c:v>1.1E-4</c:v>
                </c:pt>
                <c:pt idx="7648">
                  <c:v>1.1E-4</c:v>
                </c:pt>
                <c:pt idx="7649">
                  <c:v>1.1E-4</c:v>
                </c:pt>
                <c:pt idx="7650">
                  <c:v>1.11E-4</c:v>
                </c:pt>
                <c:pt idx="7651">
                  <c:v>1.11E-4</c:v>
                </c:pt>
                <c:pt idx="7652">
                  <c:v>1.11E-4</c:v>
                </c:pt>
                <c:pt idx="7653">
                  <c:v>1.11E-4</c:v>
                </c:pt>
                <c:pt idx="7654">
                  <c:v>1.11E-4</c:v>
                </c:pt>
                <c:pt idx="7655">
                  <c:v>1.11E-4</c:v>
                </c:pt>
                <c:pt idx="7656">
                  <c:v>1.11E-4</c:v>
                </c:pt>
                <c:pt idx="7657">
                  <c:v>1.11E-4</c:v>
                </c:pt>
                <c:pt idx="7658">
                  <c:v>1.11E-4</c:v>
                </c:pt>
                <c:pt idx="7659">
                  <c:v>1.11E-4</c:v>
                </c:pt>
                <c:pt idx="7660">
                  <c:v>1.11E-4</c:v>
                </c:pt>
                <c:pt idx="7661">
                  <c:v>1.11E-4</c:v>
                </c:pt>
                <c:pt idx="7662">
                  <c:v>1.11E-4</c:v>
                </c:pt>
                <c:pt idx="7663">
                  <c:v>1.11E-4</c:v>
                </c:pt>
                <c:pt idx="7664">
                  <c:v>1.11E-4</c:v>
                </c:pt>
                <c:pt idx="7665">
                  <c:v>1.11E-4</c:v>
                </c:pt>
                <c:pt idx="7666">
                  <c:v>1.11E-4</c:v>
                </c:pt>
                <c:pt idx="7667">
                  <c:v>1.11E-4</c:v>
                </c:pt>
                <c:pt idx="7668">
                  <c:v>1.11E-4</c:v>
                </c:pt>
                <c:pt idx="7669">
                  <c:v>1.11E-4</c:v>
                </c:pt>
                <c:pt idx="7670">
                  <c:v>1.11E-4</c:v>
                </c:pt>
                <c:pt idx="7671">
                  <c:v>1.11E-4</c:v>
                </c:pt>
                <c:pt idx="7672">
                  <c:v>1.11E-4</c:v>
                </c:pt>
                <c:pt idx="7673">
                  <c:v>1.11E-4</c:v>
                </c:pt>
                <c:pt idx="7674">
                  <c:v>1.11E-4</c:v>
                </c:pt>
                <c:pt idx="7675">
                  <c:v>1.12E-4</c:v>
                </c:pt>
                <c:pt idx="7676">
                  <c:v>1.12E-4</c:v>
                </c:pt>
                <c:pt idx="7677">
                  <c:v>1.12E-4</c:v>
                </c:pt>
                <c:pt idx="7678">
                  <c:v>1.12E-4</c:v>
                </c:pt>
                <c:pt idx="7679">
                  <c:v>1.12E-4</c:v>
                </c:pt>
                <c:pt idx="7680">
                  <c:v>1.12E-4</c:v>
                </c:pt>
                <c:pt idx="7681">
                  <c:v>1.12E-4</c:v>
                </c:pt>
                <c:pt idx="7682">
                  <c:v>1.12E-4</c:v>
                </c:pt>
                <c:pt idx="7683">
                  <c:v>1.12E-4</c:v>
                </c:pt>
                <c:pt idx="7684">
                  <c:v>1.12E-4</c:v>
                </c:pt>
                <c:pt idx="7685">
                  <c:v>1.12E-4</c:v>
                </c:pt>
                <c:pt idx="7686">
                  <c:v>1.12E-4</c:v>
                </c:pt>
                <c:pt idx="7687">
                  <c:v>1.12E-4</c:v>
                </c:pt>
                <c:pt idx="7688">
                  <c:v>1.12E-4</c:v>
                </c:pt>
                <c:pt idx="7689">
                  <c:v>1.12E-4</c:v>
                </c:pt>
                <c:pt idx="7690">
                  <c:v>1.12E-4</c:v>
                </c:pt>
                <c:pt idx="7691">
                  <c:v>1.12E-4</c:v>
                </c:pt>
                <c:pt idx="7692">
                  <c:v>1.12E-4</c:v>
                </c:pt>
                <c:pt idx="7693">
                  <c:v>1.12E-4</c:v>
                </c:pt>
                <c:pt idx="7694">
                  <c:v>1.12E-4</c:v>
                </c:pt>
                <c:pt idx="7695">
                  <c:v>1.12E-4</c:v>
                </c:pt>
                <c:pt idx="7696">
                  <c:v>1.12E-4</c:v>
                </c:pt>
                <c:pt idx="7697">
                  <c:v>1.12E-4</c:v>
                </c:pt>
                <c:pt idx="7698">
                  <c:v>1.12E-4</c:v>
                </c:pt>
                <c:pt idx="7699">
                  <c:v>1.12E-4</c:v>
                </c:pt>
                <c:pt idx="7700">
                  <c:v>1.13E-4</c:v>
                </c:pt>
                <c:pt idx="7701">
                  <c:v>1.13E-4</c:v>
                </c:pt>
                <c:pt idx="7702">
                  <c:v>1.13E-4</c:v>
                </c:pt>
                <c:pt idx="7703">
                  <c:v>1.13E-4</c:v>
                </c:pt>
                <c:pt idx="7704">
                  <c:v>1.13E-4</c:v>
                </c:pt>
                <c:pt idx="7705">
                  <c:v>1.13E-4</c:v>
                </c:pt>
                <c:pt idx="7706">
                  <c:v>1.13E-4</c:v>
                </c:pt>
                <c:pt idx="7707">
                  <c:v>1.13E-4</c:v>
                </c:pt>
                <c:pt idx="7708">
                  <c:v>1.13E-4</c:v>
                </c:pt>
                <c:pt idx="7709">
                  <c:v>1.13E-4</c:v>
                </c:pt>
                <c:pt idx="7710">
                  <c:v>1.13E-4</c:v>
                </c:pt>
                <c:pt idx="7711">
                  <c:v>1.13E-4</c:v>
                </c:pt>
                <c:pt idx="7712">
                  <c:v>1.13E-4</c:v>
                </c:pt>
                <c:pt idx="7713">
                  <c:v>1.13E-4</c:v>
                </c:pt>
                <c:pt idx="7714">
                  <c:v>1.13E-4</c:v>
                </c:pt>
                <c:pt idx="7715">
                  <c:v>1.13E-4</c:v>
                </c:pt>
                <c:pt idx="7716">
                  <c:v>1.13E-4</c:v>
                </c:pt>
                <c:pt idx="7717">
                  <c:v>1.13E-4</c:v>
                </c:pt>
                <c:pt idx="7718">
                  <c:v>1.13E-4</c:v>
                </c:pt>
                <c:pt idx="7719">
                  <c:v>1.13E-4</c:v>
                </c:pt>
                <c:pt idx="7720">
                  <c:v>1.13E-4</c:v>
                </c:pt>
                <c:pt idx="7721">
                  <c:v>1.13E-4</c:v>
                </c:pt>
                <c:pt idx="7722">
                  <c:v>1.13E-4</c:v>
                </c:pt>
                <c:pt idx="7723">
                  <c:v>1.13E-4</c:v>
                </c:pt>
                <c:pt idx="7724">
                  <c:v>1.13E-4</c:v>
                </c:pt>
                <c:pt idx="7725">
                  <c:v>1.1400000000000001E-4</c:v>
                </c:pt>
                <c:pt idx="7726">
                  <c:v>1.1400000000000001E-4</c:v>
                </c:pt>
                <c:pt idx="7727">
                  <c:v>1.1400000000000001E-4</c:v>
                </c:pt>
                <c:pt idx="7728">
                  <c:v>1.1400000000000001E-4</c:v>
                </c:pt>
                <c:pt idx="7729">
                  <c:v>1.1400000000000001E-4</c:v>
                </c:pt>
                <c:pt idx="7730">
                  <c:v>1.1400000000000001E-4</c:v>
                </c:pt>
                <c:pt idx="7731">
                  <c:v>1.1400000000000001E-4</c:v>
                </c:pt>
                <c:pt idx="7732">
                  <c:v>1.1400000000000001E-4</c:v>
                </c:pt>
                <c:pt idx="7733">
                  <c:v>1.1400000000000001E-4</c:v>
                </c:pt>
                <c:pt idx="7734">
                  <c:v>1.1400000000000001E-4</c:v>
                </c:pt>
                <c:pt idx="7735">
                  <c:v>1.1400000000000001E-4</c:v>
                </c:pt>
                <c:pt idx="7736">
                  <c:v>1.1400000000000001E-4</c:v>
                </c:pt>
                <c:pt idx="7737">
                  <c:v>1.1400000000000001E-4</c:v>
                </c:pt>
                <c:pt idx="7738">
                  <c:v>1.1400000000000001E-4</c:v>
                </c:pt>
                <c:pt idx="7739">
                  <c:v>1.1400000000000001E-4</c:v>
                </c:pt>
                <c:pt idx="7740">
                  <c:v>1.1400000000000001E-4</c:v>
                </c:pt>
                <c:pt idx="7741">
                  <c:v>1.1400000000000001E-4</c:v>
                </c:pt>
                <c:pt idx="7742">
                  <c:v>1.1400000000000001E-4</c:v>
                </c:pt>
                <c:pt idx="7743">
                  <c:v>1.1400000000000001E-4</c:v>
                </c:pt>
                <c:pt idx="7744">
                  <c:v>1.1400000000000001E-4</c:v>
                </c:pt>
                <c:pt idx="7745">
                  <c:v>1.1400000000000001E-4</c:v>
                </c:pt>
                <c:pt idx="7746">
                  <c:v>1.1400000000000001E-4</c:v>
                </c:pt>
                <c:pt idx="7747">
                  <c:v>1.1400000000000001E-4</c:v>
                </c:pt>
                <c:pt idx="7748">
                  <c:v>1.1400000000000001E-4</c:v>
                </c:pt>
                <c:pt idx="7749">
                  <c:v>1.1400000000000001E-4</c:v>
                </c:pt>
                <c:pt idx="7750">
                  <c:v>1.15E-4</c:v>
                </c:pt>
                <c:pt idx="7751">
                  <c:v>1.15E-4</c:v>
                </c:pt>
                <c:pt idx="7752">
                  <c:v>1.15E-4</c:v>
                </c:pt>
                <c:pt idx="7753">
                  <c:v>1.15E-4</c:v>
                </c:pt>
                <c:pt idx="7754">
                  <c:v>1.15E-4</c:v>
                </c:pt>
                <c:pt idx="7755">
                  <c:v>1.15E-4</c:v>
                </c:pt>
                <c:pt idx="7756">
                  <c:v>1.15E-4</c:v>
                </c:pt>
                <c:pt idx="7757">
                  <c:v>1.15E-4</c:v>
                </c:pt>
                <c:pt idx="7758">
                  <c:v>1.15E-4</c:v>
                </c:pt>
                <c:pt idx="7759">
                  <c:v>1.15E-4</c:v>
                </c:pt>
                <c:pt idx="7760">
                  <c:v>1.15E-4</c:v>
                </c:pt>
                <c:pt idx="7761">
                  <c:v>1.15E-4</c:v>
                </c:pt>
                <c:pt idx="7762">
                  <c:v>1.15E-4</c:v>
                </c:pt>
                <c:pt idx="7763">
                  <c:v>1.15E-4</c:v>
                </c:pt>
                <c:pt idx="7764">
                  <c:v>1.15E-4</c:v>
                </c:pt>
                <c:pt idx="7765">
                  <c:v>1.15E-4</c:v>
                </c:pt>
                <c:pt idx="7766">
                  <c:v>1.15E-4</c:v>
                </c:pt>
                <c:pt idx="7767">
                  <c:v>1.15E-4</c:v>
                </c:pt>
                <c:pt idx="7768">
                  <c:v>1.15E-4</c:v>
                </c:pt>
                <c:pt idx="7769">
                  <c:v>1.15E-4</c:v>
                </c:pt>
                <c:pt idx="7770">
                  <c:v>1.15E-4</c:v>
                </c:pt>
                <c:pt idx="7771">
                  <c:v>1.15E-4</c:v>
                </c:pt>
                <c:pt idx="7772">
                  <c:v>1.15E-4</c:v>
                </c:pt>
                <c:pt idx="7773">
                  <c:v>1.15E-4</c:v>
                </c:pt>
                <c:pt idx="7774">
                  <c:v>1.15E-4</c:v>
                </c:pt>
                <c:pt idx="7775">
                  <c:v>1.16E-4</c:v>
                </c:pt>
                <c:pt idx="7776">
                  <c:v>1.16E-4</c:v>
                </c:pt>
                <c:pt idx="7777">
                  <c:v>1.16E-4</c:v>
                </c:pt>
                <c:pt idx="7778">
                  <c:v>1.16E-4</c:v>
                </c:pt>
                <c:pt idx="7779">
                  <c:v>1.16E-4</c:v>
                </c:pt>
                <c:pt idx="7780">
                  <c:v>1.16E-4</c:v>
                </c:pt>
                <c:pt idx="7781">
                  <c:v>1.16E-4</c:v>
                </c:pt>
                <c:pt idx="7782">
                  <c:v>1.16E-4</c:v>
                </c:pt>
                <c:pt idx="7783">
                  <c:v>1.16E-4</c:v>
                </c:pt>
                <c:pt idx="7784">
                  <c:v>1.16E-4</c:v>
                </c:pt>
                <c:pt idx="7785">
                  <c:v>1.16E-4</c:v>
                </c:pt>
                <c:pt idx="7786">
                  <c:v>1.16E-4</c:v>
                </c:pt>
                <c:pt idx="7787">
                  <c:v>1.16E-4</c:v>
                </c:pt>
                <c:pt idx="7788">
                  <c:v>1.16E-4</c:v>
                </c:pt>
                <c:pt idx="7789">
                  <c:v>1.16E-4</c:v>
                </c:pt>
                <c:pt idx="7790">
                  <c:v>1.16E-4</c:v>
                </c:pt>
                <c:pt idx="7791">
                  <c:v>1.16E-4</c:v>
                </c:pt>
                <c:pt idx="7792">
                  <c:v>1.16E-4</c:v>
                </c:pt>
                <c:pt idx="7793">
                  <c:v>1.16E-4</c:v>
                </c:pt>
                <c:pt idx="7794">
                  <c:v>1.16E-4</c:v>
                </c:pt>
                <c:pt idx="7795">
                  <c:v>1.16E-4</c:v>
                </c:pt>
                <c:pt idx="7796">
                  <c:v>1.16E-4</c:v>
                </c:pt>
                <c:pt idx="7797">
                  <c:v>1.16E-4</c:v>
                </c:pt>
                <c:pt idx="7798">
                  <c:v>1.16E-4</c:v>
                </c:pt>
                <c:pt idx="7799">
                  <c:v>1.16E-4</c:v>
                </c:pt>
                <c:pt idx="7800">
                  <c:v>1.17E-4</c:v>
                </c:pt>
                <c:pt idx="7801">
                  <c:v>1.17E-4</c:v>
                </c:pt>
                <c:pt idx="7802">
                  <c:v>1.17E-4</c:v>
                </c:pt>
                <c:pt idx="7803">
                  <c:v>1.17E-4</c:v>
                </c:pt>
                <c:pt idx="7804">
                  <c:v>1.17E-4</c:v>
                </c:pt>
                <c:pt idx="7805">
                  <c:v>1.17E-4</c:v>
                </c:pt>
                <c:pt idx="7806">
                  <c:v>1.17E-4</c:v>
                </c:pt>
                <c:pt idx="7807">
                  <c:v>1.17E-4</c:v>
                </c:pt>
                <c:pt idx="7808">
                  <c:v>1.17E-4</c:v>
                </c:pt>
                <c:pt idx="7809">
                  <c:v>1.17E-4</c:v>
                </c:pt>
                <c:pt idx="7810">
                  <c:v>1.17E-4</c:v>
                </c:pt>
                <c:pt idx="7811">
                  <c:v>1.17E-4</c:v>
                </c:pt>
                <c:pt idx="7812">
                  <c:v>1.17E-4</c:v>
                </c:pt>
                <c:pt idx="7813">
                  <c:v>1.17E-4</c:v>
                </c:pt>
                <c:pt idx="7814">
                  <c:v>1.17E-4</c:v>
                </c:pt>
                <c:pt idx="7815">
                  <c:v>1.17E-4</c:v>
                </c:pt>
                <c:pt idx="7816">
                  <c:v>1.17E-4</c:v>
                </c:pt>
                <c:pt idx="7817">
                  <c:v>1.17E-4</c:v>
                </c:pt>
                <c:pt idx="7818">
                  <c:v>1.17E-4</c:v>
                </c:pt>
                <c:pt idx="7819">
                  <c:v>1.17E-4</c:v>
                </c:pt>
                <c:pt idx="7820">
                  <c:v>1.17E-4</c:v>
                </c:pt>
                <c:pt idx="7821">
                  <c:v>1.17E-4</c:v>
                </c:pt>
                <c:pt idx="7822">
                  <c:v>1.17E-4</c:v>
                </c:pt>
                <c:pt idx="7823">
                  <c:v>1.17E-4</c:v>
                </c:pt>
                <c:pt idx="7824">
                  <c:v>1.17E-4</c:v>
                </c:pt>
                <c:pt idx="7825">
                  <c:v>1.18E-4</c:v>
                </c:pt>
                <c:pt idx="7826">
                  <c:v>1.18E-4</c:v>
                </c:pt>
                <c:pt idx="7827">
                  <c:v>1.18E-4</c:v>
                </c:pt>
                <c:pt idx="7828">
                  <c:v>1.18E-4</c:v>
                </c:pt>
                <c:pt idx="7829">
                  <c:v>1.18E-4</c:v>
                </c:pt>
                <c:pt idx="7830">
                  <c:v>1.18E-4</c:v>
                </c:pt>
                <c:pt idx="7831">
                  <c:v>1.18E-4</c:v>
                </c:pt>
                <c:pt idx="7832">
                  <c:v>1.18E-4</c:v>
                </c:pt>
                <c:pt idx="7833">
                  <c:v>1.18E-4</c:v>
                </c:pt>
                <c:pt idx="7834">
                  <c:v>1.18E-4</c:v>
                </c:pt>
                <c:pt idx="7835">
                  <c:v>1.18E-4</c:v>
                </c:pt>
                <c:pt idx="7836">
                  <c:v>1.18E-4</c:v>
                </c:pt>
                <c:pt idx="7837">
                  <c:v>1.18E-4</c:v>
                </c:pt>
                <c:pt idx="7838">
                  <c:v>1.18E-4</c:v>
                </c:pt>
                <c:pt idx="7839">
                  <c:v>1.18E-4</c:v>
                </c:pt>
                <c:pt idx="7840">
                  <c:v>1.18E-4</c:v>
                </c:pt>
                <c:pt idx="7841">
                  <c:v>1.18E-4</c:v>
                </c:pt>
                <c:pt idx="7842">
                  <c:v>1.18E-4</c:v>
                </c:pt>
                <c:pt idx="7843">
                  <c:v>1.18E-4</c:v>
                </c:pt>
                <c:pt idx="7844">
                  <c:v>1.18E-4</c:v>
                </c:pt>
                <c:pt idx="7845">
                  <c:v>1.18E-4</c:v>
                </c:pt>
                <c:pt idx="7846">
                  <c:v>1.18E-4</c:v>
                </c:pt>
                <c:pt idx="7847">
                  <c:v>1.18E-4</c:v>
                </c:pt>
                <c:pt idx="7848">
                  <c:v>1.18E-4</c:v>
                </c:pt>
                <c:pt idx="7849">
                  <c:v>1.18E-4</c:v>
                </c:pt>
                <c:pt idx="7850">
                  <c:v>1.1900000000000001E-4</c:v>
                </c:pt>
                <c:pt idx="7851">
                  <c:v>1.1900000000000001E-4</c:v>
                </c:pt>
                <c:pt idx="7852">
                  <c:v>1.1900000000000001E-4</c:v>
                </c:pt>
                <c:pt idx="7853">
                  <c:v>1.1900000000000001E-4</c:v>
                </c:pt>
                <c:pt idx="7854">
                  <c:v>1.1900000000000001E-4</c:v>
                </c:pt>
                <c:pt idx="7855">
                  <c:v>1.1900000000000001E-4</c:v>
                </c:pt>
                <c:pt idx="7856">
                  <c:v>1.1900000000000001E-4</c:v>
                </c:pt>
                <c:pt idx="7857">
                  <c:v>1.1900000000000001E-4</c:v>
                </c:pt>
                <c:pt idx="7858">
                  <c:v>1.1900000000000001E-4</c:v>
                </c:pt>
                <c:pt idx="7859">
                  <c:v>1.1900000000000001E-4</c:v>
                </c:pt>
                <c:pt idx="7860">
                  <c:v>1.1900000000000001E-4</c:v>
                </c:pt>
                <c:pt idx="7861">
                  <c:v>1.1900000000000001E-4</c:v>
                </c:pt>
                <c:pt idx="7862">
                  <c:v>1.1900000000000001E-4</c:v>
                </c:pt>
                <c:pt idx="7863">
                  <c:v>1.1900000000000001E-4</c:v>
                </c:pt>
                <c:pt idx="7864">
                  <c:v>1.1900000000000001E-4</c:v>
                </c:pt>
                <c:pt idx="7865">
                  <c:v>1.1900000000000001E-4</c:v>
                </c:pt>
                <c:pt idx="7866">
                  <c:v>1.1900000000000001E-4</c:v>
                </c:pt>
                <c:pt idx="7867">
                  <c:v>1.1900000000000001E-4</c:v>
                </c:pt>
                <c:pt idx="7868">
                  <c:v>1.1900000000000001E-4</c:v>
                </c:pt>
                <c:pt idx="7869">
                  <c:v>1.1900000000000001E-4</c:v>
                </c:pt>
                <c:pt idx="7870">
                  <c:v>1.1900000000000001E-4</c:v>
                </c:pt>
                <c:pt idx="7871">
                  <c:v>1.1900000000000001E-4</c:v>
                </c:pt>
                <c:pt idx="7872">
                  <c:v>1.1900000000000001E-4</c:v>
                </c:pt>
                <c:pt idx="7873">
                  <c:v>1.1900000000000001E-4</c:v>
                </c:pt>
                <c:pt idx="7874">
                  <c:v>1.1900000000000001E-4</c:v>
                </c:pt>
                <c:pt idx="7875">
                  <c:v>1.2E-4</c:v>
                </c:pt>
                <c:pt idx="7876">
                  <c:v>1.2E-4</c:v>
                </c:pt>
                <c:pt idx="7877">
                  <c:v>1.2E-4</c:v>
                </c:pt>
                <c:pt idx="7878">
                  <c:v>1.2E-4</c:v>
                </c:pt>
                <c:pt idx="7879">
                  <c:v>1.2E-4</c:v>
                </c:pt>
                <c:pt idx="7880">
                  <c:v>1.2E-4</c:v>
                </c:pt>
                <c:pt idx="7881">
                  <c:v>1.2E-4</c:v>
                </c:pt>
                <c:pt idx="7882">
                  <c:v>1.2E-4</c:v>
                </c:pt>
                <c:pt idx="7883">
                  <c:v>1.2E-4</c:v>
                </c:pt>
                <c:pt idx="7884">
                  <c:v>1.2E-4</c:v>
                </c:pt>
                <c:pt idx="7885">
                  <c:v>1.2E-4</c:v>
                </c:pt>
                <c:pt idx="7886">
                  <c:v>1.2E-4</c:v>
                </c:pt>
                <c:pt idx="7887">
                  <c:v>1.2E-4</c:v>
                </c:pt>
                <c:pt idx="7888">
                  <c:v>1.2E-4</c:v>
                </c:pt>
                <c:pt idx="7889">
                  <c:v>1.2E-4</c:v>
                </c:pt>
                <c:pt idx="7890">
                  <c:v>1.2E-4</c:v>
                </c:pt>
                <c:pt idx="7891">
                  <c:v>1.2E-4</c:v>
                </c:pt>
                <c:pt idx="7892">
                  <c:v>1.2E-4</c:v>
                </c:pt>
                <c:pt idx="7893">
                  <c:v>1.2E-4</c:v>
                </c:pt>
                <c:pt idx="7894">
                  <c:v>1.2E-4</c:v>
                </c:pt>
                <c:pt idx="7895">
                  <c:v>1.2E-4</c:v>
                </c:pt>
                <c:pt idx="7896">
                  <c:v>1.2E-4</c:v>
                </c:pt>
                <c:pt idx="7897">
                  <c:v>1.2E-4</c:v>
                </c:pt>
                <c:pt idx="7898">
                  <c:v>1.2E-4</c:v>
                </c:pt>
                <c:pt idx="7899">
                  <c:v>1.2E-4</c:v>
                </c:pt>
                <c:pt idx="7900">
                  <c:v>1.21E-4</c:v>
                </c:pt>
                <c:pt idx="7901">
                  <c:v>1.21E-4</c:v>
                </c:pt>
                <c:pt idx="7902">
                  <c:v>1.21E-4</c:v>
                </c:pt>
                <c:pt idx="7903">
                  <c:v>1.21E-4</c:v>
                </c:pt>
                <c:pt idx="7904">
                  <c:v>1.21E-4</c:v>
                </c:pt>
                <c:pt idx="7905">
                  <c:v>1.21E-4</c:v>
                </c:pt>
                <c:pt idx="7906">
                  <c:v>1.21E-4</c:v>
                </c:pt>
                <c:pt idx="7907">
                  <c:v>1.21E-4</c:v>
                </c:pt>
                <c:pt idx="7908">
                  <c:v>1.21E-4</c:v>
                </c:pt>
                <c:pt idx="7909">
                  <c:v>1.21E-4</c:v>
                </c:pt>
                <c:pt idx="7910">
                  <c:v>1.21E-4</c:v>
                </c:pt>
                <c:pt idx="7911">
                  <c:v>1.21E-4</c:v>
                </c:pt>
                <c:pt idx="7912">
                  <c:v>1.21E-4</c:v>
                </c:pt>
                <c:pt idx="7913">
                  <c:v>1.21E-4</c:v>
                </c:pt>
                <c:pt idx="7914">
                  <c:v>1.21E-4</c:v>
                </c:pt>
                <c:pt idx="7915">
                  <c:v>1.21E-4</c:v>
                </c:pt>
                <c:pt idx="7916">
                  <c:v>1.21E-4</c:v>
                </c:pt>
                <c:pt idx="7917">
                  <c:v>1.21E-4</c:v>
                </c:pt>
                <c:pt idx="7918">
                  <c:v>1.21E-4</c:v>
                </c:pt>
                <c:pt idx="7919">
                  <c:v>1.21E-4</c:v>
                </c:pt>
                <c:pt idx="7920">
                  <c:v>1.21E-4</c:v>
                </c:pt>
                <c:pt idx="7921">
                  <c:v>1.21E-4</c:v>
                </c:pt>
                <c:pt idx="7922">
                  <c:v>1.21E-4</c:v>
                </c:pt>
                <c:pt idx="7923">
                  <c:v>1.21E-4</c:v>
                </c:pt>
                <c:pt idx="7924">
                  <c:v>1.21E-4</c:v>
                </c:pt>
                <c:pt idx="7925">
                  <c:v>1.22E-4</c:v>
                </c:pt>
                <c:pt idx="7926">
                  <c:v>1.22E-4</c:v>
                </c:pt>
                <c:pt idx="7927">
                  <c:v>1.22E-4</c:v>
                </c:pt>
                <c:pt idx="7928">
                  <c:v>1.22E-4</c:v>
                </c:pt>
                <c:pt idx="7929">
                  <c:v>1.22E-4</c:v>
                </c:pt>
                <c:pt idx="7930">
                  <c:v>1.22E-4</c:v>
                </c:pt>
                <c:pt idx="7931">
                  <c:v>1.22E-4</c:v>
                </c:pt>
                <c:pt idx="7932">
                  <c:v>1.22E-4</c:v>
                </c:pt>
                <c:pt idx="7933">
                  <c:v>1.22E-4</c:v>
                </c:pt>
                <c:pt idx="7934">
                  <c:v>1.22E-4</c:v>
                </c:pt>
                <c:pt idx="7935">
                  <c:v>1.22E-4</c:v>
                </c:pt>
                <c:pt idx="7936">
                  <c:v>1.22E-4</c:v>
                </c:pt>
                <c:pt idx="7937">
                  <c:v>1.22E-4</c:v>
                </c:pt>
                <c:pt idx="7938">
                  <c:v>1.22E-4</c:v>
                </c:pt>
                <c:pt idx="7939">
                  <c:v>1.22E-4</c:v>
                </c:pt>
                <c:pt idx="7940">
                  <c:v>1.22E-4</c:v>
                </c:pt>
                <c:pt idx="7941">
                  <c:v>1.22E-4</c:v>
                </c:pt>
                <c:pt idx="7942">
                  <c:v>1.22E-4</c:v>
                </c:pt>
                <c:pt idx="7943">
                  <c:v>1.22E-4</c:v>
                </c:pt>
                <c:pt idx="7944">
                  <c:v>1.22E-4</c:v>
                </c:pt>
                <c:pt idx="7945">
                  <c:v>1.22E-4</c:v>
                </c:pt>
                <c:pt idx="7946">
                  <c:v>1.22E-4</c:v>
                </c:pt>
                <c:pt idx="7947">
                  <c:v>1.22E-4</c:v>
                </c:pt>
                <c:pt idx="7948">
                  <c:v>1.22E-4</c:v>
                </c:pt>
                <c:pt idx="7949">
                  <c:v>1.22E-4</c:v>
                </c:pt>
                <c:pt idx="7950">
                  <c:v>1.2300000000000001E-4</c:v>
                </c:pt>
                <c:pt idx="7951">
                  <c:v>1.2300000000000001E-4</c:v>
                </c:pt>
                <c:pt idx="7952">
                  <c:v>1.2300000000000001E-4</c:v>
                </c:pt>
                <c:pt idx="7953">
                  <c:v>1.2300000000000001E-4</c:v>
                </c:pt>
                <c:pt idx="7954">
                  <c:v>1.2300000000000001E-4</c:v>
                </c:pt>
                <c:pt idx="7955">
                  <c:v>1.2300000000000001E-4</c:v>
                </c:pt>
                <c:pt idx="7956">
                  <c:v>1.2300000000000001E-4</c:v>
                </c:pt>
                <c:pt idx="7957">
                  <c:v>1.2300000000000001E-4</c:v>
                </c:pt>
                <c:pt idx="7958">
                  <c:v>1.2300000000000001E-4</c:v>
                </c:pt>
                <c:pt idx="7959">
                  <c:v>1.2300000000000001E-4</c:v>
                </c:pt>
                <c:pt idx="7960">
                  <c:v>1.2300000000000001E-4</c:v>
                </c:pt>
                <c:pt idx="7961">
                  <c:v>1.2300000000000001E-4</c:v>
                </c:pt>
                <c:pt idx="7962">
                  <c:v>1.2300000000000001E-4</c:v>
                </c:pt>
                <c:pt idx="7963">
                  <c:v>1.2300000000000001E-4</c:v>
                </c:pt>
                <c:pt idx="7964">
                  <c:v>1.2300000000000001E-4</c:v>
                </c:pt>
                <c:pt idx="7965">
                  <c:v>1.2300000000000001E-4</c:v>
                </c:pt>
                <c:pt idx="7966">
                  <c:v>1.2300000000000001E-4</c:v>
                </c:pt>
                <c:pt idx="7967">
                  <c:v>1.2300000000000001E-4</c:v>
                </c:pt>
                <c:pt idx="7968">
                  <c:v>1.2300000000000001E-4</c:v>
                </c:pt>
                <c:pt idx="7969">
                  <c:v>1.2300000000000001E-4</c:v>
                </c:pt>
                <c:pt idx="7970">
                  <c:v>1.2300000000000001E-4</c:v>
                </c:pt>
                <c:pt idx="7971">
                  <c:v>1.2300000000000001E-4</c:v>
                </c:pt>
                <c:pt idx="7972">
                  <c:v>1.2300000000000001E-4</c:v>
                </c:pt>
                <c:pt idx="7973">
                  <c:v>1.2300000000000001E-4</c:v>
                </c:pt>
                <c:pt idx="7974">
                  <c:v>1.2300000000000001E-4</c:v>
                </c:pt>
                <c:pt idx="7975">
                  <c:v>1.2400000000000001E-4</c:v>
                </c:pt>
                <c:pt idx="7976">
                  <c:v>1.2400000000000001E-4</c:v>
                </c:pt>
                <c:pt idx="7977">
                  <c:v>1.2400000000000001E-4</c:v>
                </c:pt>
                <c:pt idx="7978">
                  <c:v>1.2400000000000001E-4</c:v>
                </c:pt>
                <c:pt idx="7979">
                  <c:v>1.2400000000000001E-4</c:v>
                </c:pt>
                <c:pt idx="7980">
                  <c:v>1.2400000000000001E-4</c:v>
                </c:pt>
                <c:pt idx="7981">
                  <c:v>1.2400000000000001E-4</c:v>
                </c:pt>
                <c:pt idx="7982">
                  <c:v>1.2400000000000001E-4</c:v>
                </c:pt>
                <c:pt idx="7983">
                  <c:v>1.2400000000000001E-4</c:v>
                </c:pt>
                <c:pt idx="7984">
                  <c:v>1.2400000000000001E-4</c:v>
                </c:pt>
                <c:pt idx="7985">
                  <c:v>1.2400000000000001E-4</c:v>
                </c:pt>
                <c:pt idx="7986">
                  <c:v>1.2400000000000001E-4</c:v>
                </c:pt>
                <c:pt idx="7987">
                  <c:v>1.2400000000000001E-4</c:v>
                </c:pt>
                <c:pt idx="7988">
                  <c:v>1.2400000000000001E-4</c:v>
                </c:pt>
                <c:pt idx="7989">
                  <c:v>1.2400000000000001E-4</c:v>
                </c:pt>
                <c:pt idx="7990">
                  <c:v>1.2400000000000001E-4</c:v>
                </c:pt>
                <c:pt idx="7991">
                  <c:v>1.2400000000000001E-4</c:v>
                </c:pt>
                <c:pt idx="7992">
                  <c:v>1.2400000000000001E-4</c:v>
                </c:pt>
                <c:pt idx="7993">
                  <c:v>1.2400000000000001E-4</c:v>
                </c:pt>
                <c:pt idx="7994">
                  <c:v>1.2400000000000001E-4</c:v>
                </c:pt>
                <c:pt idx="7995">
                  <c:v>1.2400000000000001E-4</c:v>
                </c:pt>
                <c:pt idx="7996">
                  <c:v>1.2400000000000001E-4</c:v>
                </c:pt>
                <c:pt idx="7997">
                  <c:v>1.2400000000000001E-4</c:v>
                </c:pt>
                <c:pt idx="7998">
                  <c:v>1.2400000000000001E-4</c:v>
                </c:pt>
                <c:pt idx="7999">
                  <c:v>1.2400000000000001E-4</c:v>
                </c:pt>
                <c:pt idx="8000">
                  <c:v>1.25E-4</c:v>
                </c:pt>
                <c:pt idx="8001">
                  <c:v>1.25E-4</c:v>
                </c:pt>
                <c:pt idx="8002">
                  <c:v>1.25E-4</c:v>
                </c:pt>
                <c:pt idx="8003">
                  <c:v>1.25E-4</c:v>
                </c:pt>
                <c:pt idx="8004">
                  <c:v>1.25E-4</c:v>
                </c:pt>
                <c:pt idx="8005">
                  <c:v>1.25E-4</c:v>
                </c:pt>
                <c:pt idx="8006">
                  <c:v>1.25E-4</c:v>
                </c:pt>
                <c:pt idx="8007">
                  <c:v>1.25E-4</c:v>
                </c:pt>
                <c:pt idx="8008">
                  <c:v>1.25E-4</c:v>
                </c:pt>
                <c:pt idx="8009">
                  <c:v>1.25E-4</c:v>
                </c:pt>
                <c:pt idx="8010">
                  <c:v>1.25E-4</c:v>
                </c:pt>
                <c:pt idx="8011">
                  <c:v>1.25E-4</c:v>
                </c:pt>
                <c:pt idx="8012">
                  <c:v>1.25E-4</c:v>
                </c:pt>
                <c:pt idx="8013">
                  <c:v>1.25E-4</c:v>
                </c:pt>
                <c:pt idx="8014">
                  <c:v>1.25E-4</c:v>
                </c:pt>
                <c:pt idx="8015">
                  <c:v>1.25E-4</c:v>
                </c:pt>
                <c:pt idx="8016">
                  <c:v>1.25E-4</c:v>
                </c:pt>
                <c:pt idx="8017">
                  <c:v>1.25E-4</c:v>
                </c:pt>
                <c:pt idx="8018">
                  <c:v>1.25E-4</c:v>
                </c:pt>
                <c:pt idx="8019">
                  <c:v>1.25E-4</c:v>
                </c:pt>
                <c:pt idx="8020">
                  <c:v>1.25E-4</c:v>
                </c:pt>
                <c:pt idx="8021">
                  <c:v>1.25E-4</c:v>
                </c:pt>
                <c:pt idx="8022">
                  <c:v>1.25E-4</c:v>
                </c:pt>
                <c:pt idx="8023">
                  <c:v>1.25E-4</c:v>
                </c:pt>
                <c:pt idx="8024">
                  <c:v>1.25E-4</c:v>
                </c:pt>
                <c:pt idx="8025">
                  <c:v>1.26E-4</c:v>
                </c:pt>
                <c:pt idx="8026">
                  <c:v>1.26E-4</c:v>
                </c:pt>
                <c:pt idx="8027">
                  <c:v>1.26E-4</c:v>
                </c:pt>
                <c:pt idx="8028">
                  <c:v>1.26E-4</c:v>
                </c:pt>
                <c:pt idx="8029">
                  <c:v>1.26E-4</c:v>
                </c:pt>
                <c:pt idx="8030">
                  <c:v>1.26E-4</c:v>
                </c:pt>
                <c:pt idx="8031">
                  <c:v>1.26E-4</c:v>
                </c:pt>
                <c:pt idx="8032">
                  <c:v>1.26E-4</c:v>
                </c:pt>
                <c:pt idx="8033">
                  <c:v>1.26E-4</c:v>
                </c:pt>
                <c:pt idx="8034">
                  <c:v>1.26E-4</c:v>
                </c:pt>
                <c:pt idx="8035">
                  <c:v>1.26E-4</c:v>
                </c:pt>
                <c:pt idx="8036">
                  <c:v>1.26E-4</c:v>
                </c:pt>
                <c:pt idx="8037">
                  <c:v>1.26E-4</c:v>
                </c:pt>
                <c:pt idx="8038">
                  <c:v>1.26E-4</c:v>
                </c:pt>
                <c:pt idx="8039">
                  <c:v>1.26E-4</c:v>
                </c:pt>
                <c:pt idx="8040">
                  <c:v>1.26E-4</c:v>
                </c:pt>
                <c:pt idx="8041">
                  <c:v>1.26E-4</c:v>
                </c:pt>
                <c:pt idx="8042">
                  <c:v>1.26E-4</c:v>
                </c:pt>
                <c:pt idx="8043">
                  <c:v>1.26E-4</c:v>
                </c:pt>
                <c:pt idx="8044">
                  <c:v>1.26E-4</c:v>
                </c:pt>
                <c:pt idx="8045">
                  <c:v>1.26E-4</c:v>
                </c:pt>
                <c:pt idx="8046">
                  <c:v>1.26E-4</c:v>
                </c:pt>
                <c:pt idx="8047">
                  <c:v>1.26E-4</c:v>
                </c:pt>
                <c:pt idx="8048">
                  <c:v>1.26E-4</c:v>
                </c:pt>
                <c:pt idx="8049">
                  <c:v>1.26E-4</c:v>
                </c:pt>
                <c:pt idx="8050">
                  <c:v>1.27E-4</c:v>
                </c:pt>
                <c:pt idx="8051">
                  <c:v>1.27E-4</c:v>
                </c:pt>
                <c:pt idx="8052">
                  <c:v>1.27E-4</c:v>
                </c:pt>
                <c:pt idx="8053">
                  <c:v>1.27E-4</c:v>
                </c:pt>
                <c:pt idx="8054">
                  <c:v>1.27E-4</c:v>
                </c:pt>
                <c:pt idx="8055">
                  <c:v>1.27E-4</c:v>
                </c:pt>
                <c:pt idx="8056">
                  <c:v>1.27E-4</c:v>
                </c:pt>
                <c:pt idx="8057">
                  <c:v>1.27E-4</c:v>
                </c:pt>
                <c:pt idx="8058">
                  <c:v>1.27E-4</c:v>
                </c:pt>
                <c:pt idx="8059">
                  <c:v>1.27E-4</c:v>
                </c:pt>
                <c:pt idx="8060">
                  <c:v>1.27E-4</c:v>
                </c:pt>
                <c:pt idx="8061">
                  <c:v>1.27E-4</c:v>
                </c:pt>
                <c:pt idx="8062">
                  <c:v>1.27E-4</c:v>
                </c:pt>
                <c:pt idx="8063">
                  <c:v>1.27E-4</c:v>
                </c:pt>
                <c:pt idx="8064">
                  <c:v>1.27E-4</c:v>
                </c:pt>
                <c:pt idx="8065">
                  <c:v>1.27E-4</c:v>
                </c:pt>
                <c:pt idx="8066">
                  <c:v>1.27E-4</c:v>
                </c:pt>
                <c:pt idx="8067">
                  <c:v>1.27E-4</c:v>
                </c:pt>
                <c:pt idx="8068">
                  <c:v>1.27E-4</c:v>
                </c:pt>
                <c:pt idx="8069">
                  <c:v>1.27E-4</c:v>
                </c:pt>
                <c:pt idx="8070">
                  <c:v>1.27E-4</c:v>
                </c:pt>
                <c:pt idx="8071">
                  <c:v>1.27E-4</c:v>
                </c:pt>
                <c:pt idx="8072">
                  <c:v>1.27E-4</c:v>
                </c:pt>
                <c:pt idx="8073">
                  <c:v>1.27E-4</c:v>
                </c:pt>
                <c:pt idx="8074">
                  <c:v>1.27E-4</c:v>
                </c:pt>
                <c:pt idx="8075">
                  <c:v>1.2799999999999999E-4</c:v>
                </c:pt>
                <c:pt idx="8076">
                  <c:v>1.2799999999999999E-4</c:v>
                </c:pt>
                <c:pt idx="8077">
                  <c:v>1.2799999999999999E-4</c:v>
                </c:pt>
                <c:pt idx="8078">
                  <c:v>1.2799999999999999E-4</c:v>
                </c:pt>
                <c:pt idx="8079">
                  <c:v>1.2799999999999999E-4</c:v>
                </c:pt>
                <c:pt idx="8080">
                  <c:v>1.2799999999999999E-4</c:v>
                </c:pt>
                <c:pt idx="8081">
                  <c:v>1.2799999999999999E-4</c:v>
                </c:pt>
                <c:pt idx="8082">
                  <c:v>1.2799999999999999E-4</c:v>
                </c:pt>
                <c:pt idx="8083">
                  <c:v>1.2799999999999999E-4</c:v>
                </c:pt>
                <c:pt idx="8084">
                  <c:v>1.2799999999999999E-4</c:v>
                </c:pt>
                <c:pt idx="8085">
                  <c:v>1.2799999999999999E-4</c:v>
                </c:pt>
                <c:pt idx="8086">
                  <c:v>1.2799999999999999E-4</c:v>
                </c:pt>
                <c:pt idx="8087">
                  <c:v>1.2799999999999999E-4</c:v>
                </c:pt>
                <c:pt idx="8088">
                  <c:v>1.2799999999999999E-4</c:v>
                </c:pt>
                <c:pt idx="8089">
                  <c:v>1.2799999999999999E-4</c:v>
                </c:pt>
                <c:pt idx="8090">
                  <c:v>1.2799999999999999E-4</c:v>
                </c:pt>
                <c:pt idx="8091">
                  <c:v>1.2799999999999999E-4</c:v>
                </c:pt>
                <c:pt idx="8092">
                  <c:v>1.2799999999999999E-4</c:v>
                </c:pt>
                <c:pt idx="8093">
                  <c:v>1.2799999999999999E-4</c:v>
                </c:pt>
                <c:pt idx="8094">
                  <c:v>1.2799999999999999E-4</c:v>
                </c:pt>
                <c:pt idx="8095">
                  <c:v>1.2799999999999999E-4</c:v>
                </c:pt>
                <c:pt idx="8096">
                  <c:v>1.2799999999999999E-4</c:v>
                </c:pt>
                <c:pt idx="8097">
                  <c:v>1.2799999999999999E-4</c:v>
                </c:pt>
                <c:pt idx="8098">
                  <c:v>1.2799999999999999E-4</c:v>
                </c:pt>
                <c:pt idx="8099">
                  <c:v>1.2799999999999999E-4</c:v>
                </c:pt>
                <c:pt idx="8100">
                  <c:v>1.2899999999999999E-4</c:v>
                </c:pt>
                <c:pt idx="8101">
                  <c:v>1.2899999999999999E-4</c:v>
                </c:pt>
                <c:pt idx="8102">
                  <c:v>1.2899999999999999E-4</c:v>
                </c:pt>
                <c:pt idx="8103">
                  <c:v>1.2899999999999999E-4</c:v>
                </c:pt>
                <c:pt idx="8104">
                  <c:v>1.2899999999999999E-4</c:v>
                </c:pt>
                <c:pt idx="8105">
                  <c:v>1.2899999999999999E-4</c:v>
                </c:pt>
                <c:pt idx="8106">
                  <c:v>1.2899999999999999E-4</c:v>
                </c:pt>
                <c:pt idx="8107">
                  <c:v>1.2899999999999999E-4</c:v>
                </c:pt>
                <c:pt idx="8108">
                  <c:v>1.2899999999999999E-4</c:v>
                </c:pt>
                <c:pt idx="8109">
                  <c:v>1.2899999999999999E-4</c:v>
                </c:pt>
                <c:pt idx="8110">
                  <c:v>1.2899999999999999E-4</c:v>
                </c:pt>
                <c:pt idx="8111">
                  <c:v>1.2899999999999999E-4</c:v>
                </c:pt>
                <c:pt idx="8112">
                  <c:v>1.2899999999999999E-4</c:v>
                </c:pt>
                <c:pt idx="8113">
                  <c:v>1.2899999999999999E-4</c:v>
                </c:pt>
                <c:pt idx="8114">
                  <c:v>1.2899999999999999E-4</c:v>
                </c:pt>
                <c:pt idx="8115">
                  <c:v>1.2899999999999999E-4</c:v>
                </c:pt>
                <c:pt idx="8116">
                  <c:v>1.2899999999999999E-4</c:v>
                </c:pt>
                <c:pt idx="8117">
                  <c:v>1.2899999999999999E-4</c:v>
                </c:pt>
                <c:pt idx="8118">
                  <c:v>1.2899999999999999E-4</c:v>
                </c:pt>
                <c:pt idx="8119">
                  <c:v>1.2899999999999999E-4</c:v>
                </c:pt>
                <c:pt idx="8120">
                  <c:v>1.2899999999999999E-4</c:v>
                </c:pt>
                <c:pt idx="8121">
                  <c:v>1.2899999999999999E-4</c:v>
                </c:pt>
                <c:pt idx="8122">
                  <c:v>1.2899999999999999E-4</c:v>
                </c:pt>
                <c:pt idx="8123">
                  <c:v>1.2899999999999999E-4</c:v>
                </c:pt>
                <c:pt idx="8124">
                  <c:v>1.2899999999999999E-4</c:v>
                </c:pt>
                <c:pt idx="8125">
                  <c:v>1.2999999999999999E-4</c:v>
                </c:pt>
                <c:pt idx="8126">
                  <c:v>1.2999999999999999E-4</c:v>
                </c:pt>
                <c:pt idx="8127">
                  <c:v>1.2999999999999999E-4</c:v>
                </c:pt>
                <c:pt idx="8128">
                  <c:v>1.2999999999999999E-4</c:v>
                </c:pt>
                <c:pt idx="8129">
                  <c:v>1.2999999999999999E-4</c:v>
                </c:pt>
                <c:pt idx="8130">
                  <c:v>1.2999999999999999E-4</c:v>
                </c:pt>
                <c:pt idx="8131">
                  <c:v>1.2999999999999999E-4</c:v>
                </c:pt>
                <c:pt idx="8132">
                  <c:v>1.2999999999999999E-4</c:v>
                </c:pt>
                <c:pt idx="8133">
                  <c:v>1.2999999999999999E-4</c:v>
                </c:pt>
                <c:pt idx="8134">
                  <c:v>1.2999999999999999E-4</c:v>
                </c:pt>
                <c:pt idx="8135">
                  <c:v>1.2999999999999999E-4</c:v>
                </c:pt>
                <c:pt idx="8136">
                  <c:v>1.2999999999999999E-4</c:v>
                </c:pt>
                <c:pt idx="8137">
                  <c:v>1.2999999999999999E-4</c:v>
                </c:pt>
                <c:pt idx="8138">
                  <c:v>1.2999999999999999E-4</c:v>
                </c:pt>
                <c:pt idx="8139">
                  <c:v>1.2999999999999999E-4</c:v>
                </c:pt>
                <c:pt idx="8140">
                  <c:v>1.2999999999999999E-4</c:v>
                </c:pt>
                <c:pt idx="8141">
                  <c:v>1.2999999999999999E-4</c:v>
                </c:pt>
                <c:pt idx="8142">
                  <c:v>1.2999999999999999E-4</c:v>
                </c:pt>
                <c:pt idx="8143">
                  <c:v>1.2999999999999999E-4</c:v>
                </c:pt>
                <c:pt idx="8144">
                  <c:v>1.2999999999999999E-4</c:v>
                </c:pt>
                <c:pt idx="8145">
                  <c:v>1.2999999999999999E-4</c:v>
                </c:pt>
                <c:pt idx="8146">
                  <c:v>1.2999999999999999E-4</c:v>
                </c:pt>
                <c:pt idx="8147">
                  <c:v>1.2999999999999999E-4</c:v>
                </c:pt>
                <c:pt idx="8148">
                  <c:v>1.2999999999999999E-4</c:v>
                </c:pt>
                <c:pt idx="8149">
                  <c:v>1.2999999999999999E-4</c:v>
                </c:pt>
                <c:pt idx="8150">
                  <c:v>1.3100000000000001E-4</c:v>
                </c:pt>
                <c:pt idx="8151">
                  <c:v>1.3100000000000001E-4</c:v>
                </c:pt>
                <c:pt idx="8152">
                  <c:v>1.3100000000000001E-4</c:v>
                </c:pt>
                <c:pt idx="8153">
                  <c:v>1.3100000000000001E-4</c:v>
                </c:pt>
                <c:pt idx="8154">
                  <c:v>1.3100000000000001E-4</c:v>
                </c:pt>
                <c:pt idx="8155">
                  <c:v>1.3100000000000001E-4</c:v>
                </c:pt>
                <c:pt idx="8156">
                  <c:v>1.3100000000000001E-4</c:v>
                </c:pt>
                <c:pt idx="8157">
                  <c:v>1.3100000000000001E-4</c:v>
                </c:pt>
                <c:pt idx="8158">
                  <c:v>1.3100000000000001E-4</c:v>
                </c:pt>
                <c:pt idx="8159">
                  <c:v>1.3100000000000001E-4</c:v>
                </c:pt>
                <c:pt idx="8160">
                  <c:v>1.3100000000000001E-4</c:v>
                </c:pt>
                <c:pt idx="8161">
                  <c:v>1.3100000000000001E-4</c:v>
                </c:pt>
                <c:pt idx="8162">
                  <c:v>1.3100000000000001E-4</c:v>
                </c:pt>
                <c:pt idx="8163">
                  <c:v>1.3100000000000001E-4</c:v>
                </c:pt>
                <c:pt idx="8164">
                  <c:v>1.3100000000000001E-4</c:v>
                </c:pt>
                <c:pt idx="8165">
                  <c:v>1.3100000000000001E-4</c:v>
                </c:pt>
                <c:pt idx="8166">
                  <c:v>1.3100000000000001E-4</c:v>
                </c:pt>
                <c:pt idx="8167">
                  <c:v>1.3100000000000001E-4</c:v>
                </c:pt>
                <c:pt idx="8168">
                  <c:v>1.3100000000000001E-4</c:v>
                </c:pt>
                <c:pt idx="8169">
                  <c:v>1.3100000000000001E-4</c:v>
                </c:pt>
                <c:pt idx="8170">
                  <c:v>1.3100000000000001E-4</c:v>
                </c:pt>
                <c:pt idx="8171">
                  <c:v>1.3100000000000001E-4</c:v>
                </c:pt>
                <c:pt idx="8172">
                  <c:v>1.3100000000000001E-4</c:v>
                </c:pt>
                <c:pt idx="8173">
                  <c:v>1.3100000000000001E-4</c:v>
                </c:pt>
                <c:pt idx="8174">
                  <c:v>1.3100000000000001E-4</c:v>
                </c:pt>
                <c:pt idx="8175">
                  <c:v>1.3200000000000001E-4</c:v>
                </c:pt>
                <c:pt idx="8176">
                  <c:v>1.3200000000000001E-4</c:v>
                </c:pt>
                <c:pt idx="8177">
                  <c:v>1.3200000000000001E-4</c:v>
                </c:pt>
                <c:pt idx="8178">
                  <c:v>1.3200000000000001E-4</c:v>
                </c:pt>
                <c:pt idx="8179">
                  <c:v>1.3200000000000001E-4</c:v>
                </c:pt>
                <c:pt idx="8180">
                  <c:v>1.3200000000000001E-4</c:v>
                </c:pt>
                <c:pt idx="8181">
                  <c:v>1.3200000000000001E-4</c:v>
                </c:pt>
                <c:pt idx="8182">
                  <c:v>1.3200000000000001E-4</c:v>
                </c:pt>
                <c:pt idx="8183">
                  <c:v>1.3200000000000001E-4</c:v>
                </c:pt>
                <c:pt idx="8184">
                  <c:v>1.3200000000000001E-4</c:v>
                </c:pt>
                <c:pt idx="8185">
                  <c:v>1.3200000000000001E-4</c:v>
                </c:pt>
                <c:pt idx="8186">
                  <c:v>1.3200000000000001E-4</c:v>
                </c:pt>
                <c:pt idx="8187">
                  <c:v>1.3200000000000001E-4</c:v>
                </c:pt>
                <c:pt idx="8188">
                  <c:v>1.3200000000000001E-4</c:v>
                </c:pt>
                <c:pt idx="8189">
                  <c:v>1.3200000000000001E-4</c:v>
                </c:pt>
                <c:pt idx="8190">
                  <c:v>1.3200000000000001E-4</c:v>
                </c:pt>
                <c:pt idx="8191">
                  <c:v>1.3200000000000001E-4</c:v>
                </c:pt>
                <c:pt idx="8192">
                  <c:v>1.3200000000000001E-4</c:v>
                </c:pt>
                <c:pt idx="8193">
                  <c:v>1.3200000000000001E-4</c:v>
                </c:pt>
                <c:pt idx="8194">
                  <c:v>1.3200000000000001E-4</c:v>
                </c:pt>
                <c:pt idx="8195">
                  <c:v>1.3200000000000001E-4</c:v>
                </c:pt>
                <c:pt idx="8196">
                  <c:v>1.3200000000000001E-4</c:v>
                </c:pt>
                <c:pt idx="8197">
                  <c:v>1.3200000000000001E-4</c:v>
                </c:pt>
                <c:pt idx="8198">
                  <c:v>1.3200000000000001E-4</c:v>
                </c:pt>
                <c:pt idx="8199">
                  <c:v>1.3200000000000001E-4</c:v>
                </c:pt>
                <c:pt idx="8200">
                  <c:v>1.3300000000000001E-4</c:v>
                </c:pt>
                <c:pt idx="8201">
                  <c:v>1.3300000000000001E-4</c:v>
                </c:pt>
                <c:pt idx="8202">
                  <c:v>1.3300000000000001E-4</c:v>
                </c:pt>
                <c:pt idx="8203">
                  <c:v>1.3300000000000001E-4</c:v>
                </c:pt>
                <c:pt idx="8204">
                  <c:v>1.3300000000000001E-4</c:v>
                </c:pt>
                <c:pt idx="8205">
                  <c:v>1.3300000000000001E-4</c:v>
                </c:pt>
                <c:pt idx="8206">
                  <c:v>1.3300000000000001E-4</c:v>
                </c:pt>
                <c:pt idx="8207">
                  <c:v>1.3300000000000001E-4</c:v>
                </c:pt>
                <c:pt idx="8208">
                  <c:v>1.3300000000000001E-4</c:v>
                </c:pt>
                <c:pt idx="8209">
                  <c:v>1.3300000000000001E-4</c:v>
                </c:pt>
                <c:pt idx="8210">
                  <c:v>1.3300000000000001E-4</c:v>
                </c:pt>
                <c:pt idx="8211">
                  <c:v>1.3300000000000001E-4</c:v>
                </c:pt>
                <c:pt idx="8212">
                  <c:v>1.3300000000000001E-4</c:v>
                </c:pt>
                <c:pt idx="8213">
                  <c:v>1.3300000000000001E-4</c:v>
                </c:pt>
                <c:pt idx="8214">
                  <c:v>1.3300000000000001E-4</c:v>
                </c:pt>
                <c:pt idx="8215">
                  <c:v>1.3300000000000001E-4</c:v>
                </c:pt>
                <c:pt idx="8216">
                  <c:v>1.3300000000000001E-4</c:v>
                </c:pt>
                <c:pt idx="8217">
                  <c:v>1.3300000000000001E-4</c:v>
                </c:pt>
                <c:pt idx="8218">
                  <c:v>1.3300000000000001E-4</c:v>
                </c:pt>
                <c:pt idx="8219">
                  <c:v>1.3300000000000001E-4</c:v>
                </c:pt>
                <c:pt idx="8220">
                  <c:v>1.3300000000000001E-4</c:v>
                </c:pt>
                <c:pt idx="8221">
                  <c:v>1.3300000000000001E-4</c:v>
                </c:pt>
                <c:pt idx="8222">
                  <c:v>1.3300000000000001E-4</c:v>
                </c:pt>
                <c:pt idx="8223">
                  <c:v>1.3300000000000001E-4</c:v>
                </c:pt>
                <c:pt idx="8224">
                  <c:v>1.3300000000000001E-4</c:v>
                </c:pt>
                <c:pt idx="8225">
                  <c:v>1.34E-4</c:v>
                </c:pt>
                <c:pt idx="8226">
                  <c:v>1.34E-4</c:v>
                </c:pt>
                <c:pt idx="8227">
                  <c:v>1.34E-4</c:v>
                </c:pt>
                <c:pt idx="8228">
                  <c:v>1.34E-4</c:v>
                </c:pt>
                <c:pt idx="8229">
                  <c:v>1.34E-4</c:v>
                </c:pt>
                <c:pt idx="8230">
                  <c:v>1.34E-4</c:v>
                </c:pt>
                <c:pt idx="8231">
                  <c:v>1.34E-4</c:v>
                </c:pt>
                <c:pt idx="8232">
                  <c:v>1.34E-4</c:v>
                </c:pt>
                <c:pt idx="8233">
                  <c:v>1.34E-4</c:v>
                </c:pt>
                <c:pt idx="8234">
                  <c:v>1.34E-4</c:v>
                </c:pt>
                <c:pt idx="8235">
                  <c:v>1.34E-4</c:v>
                </c:pt>
                <c:pt idx="8236">
                  <c:v>1.34E-4</c:v>
                </c:pt>
                <c:pt idx="8237">
                  <c:v>1.34E-4</c:v>
                </c:pt>
                <c:pt idx="8238">
                  <c:v>1.34E-4</c:v>
                </c:pt>
                <c:pt idx="8239">
                  <c:v>1.34E-4</c:v>
                </c:pt>
                <c:pt idx="8240">
                  <c:v>1.34E-4</c:v>
                </c:pt>
                <c:pt idx="8241">
                  <c:v>1.34E-4</c:v>
                </c:pt>
                <c:pt idx="8242">
                  <c:v>1.34E-4</c:v>
                </c:pt>
                <c:pt idx="8243">
                  <c:v>1.34E-4</c:v>
                </c:pt>
                <c:pt idx="8244">
                  <c:v>1.34E-4</c:v>
                </c:pt>
                <c:pt idx="8245">
                  <c:v>1.34E-4</c:v>
                </c:pt>
                <c:pt idx="8246">
                  <c:v>1.34E-4</c:v>
                </c:pt>
                <c:pt idx="8247">
                  <c:v>1.34E-4</c:v>
                </c:pt>
                <c:pt idx="8248">
                  <c:v>1.34E-4</c:v>
                </c:pt>
                <c:pt idx="8249">
                  <c:v>1.34E-4</c:v>
                </c:pt>
                <c:pt idx="8250">
                  <c:v>1.35E-4</c:v>
                </c:pt>
                <c:pt idx="8251">
                  <c:v>1.35E-4</c:v>
                </c:pt>
                <c:pt idx="8252">
                  <c:v>1.35E-4</c:v>
                </c:pt>
                <c:pt idx="8253">
                  <c:v>1.35E-4</c:v>
                </c:pt>
                <c:pt idx="8254">
                  <c:v>1.35E-4</c:v>
                </c:pt>
                <c:pt idx="8255">
                  <c:v>1.35E-4</c:v>
                </c:pt>
                <c:pt idx="8256">
                  <c:v>1.35E-4</c:v>
                </c:pt>
                <c:pt idx="8257">
                  <c:v>1.35E-4</c:v>
                </c:pt>
                <c:pt idx="8258">
                  <c:v>1.35E-4</c:v>
                </c:pt>
                <c:pt idx="8259">
                  <c:v>1.35E-4</c:v>
                </c:pt>
                <c:pt idx="8260">
                  <c:v>1.35E-4</c:v>
                </c:pt>
                <c:pt idx="8261">
                  <c:v>1.35E-4</c:v>
                </c:pt>
                <c:pt idx="8262">
                  <c:v>1.35E-4</c:v>
                </c:pt>
                <c:pt idx="8263">
                  <c:v>1.35E-4</c:v>
                </c:pt>
                <c:pt idx="8264">
                  <c:v>1.35E-4</c:v>
                </c:pt>
                <c:pt idx="8265">
                  <c:v>1.35E-4</c:v>
                </c:pt>
                <c:pt idx="8266">
                  <c:v>1.35E-4</c:v>
                </c:pt>
                <c:pt idx="8267">
                  <c:v>1.35E-4</c:v>
                </c:pt>
                <c:pt idx="8268">
                  <c:v>1.35E-4</c:v>
                </c:pt>
                <c:pt idx="8269">
                  <c:v>1.35E-4</c:v>
                </c:pt>
                <c:pt idx="8270">
                  <c:v>1.35E-4</c:v>
                </c:pt>
                <c:pt idx="8271">
                  <c:v>1.35E-4</c:v>
                </c:pt>
                <c:pt idx="8272">
                  <c:v>1.35E-4</c:v>
                </c:pt>
                <c:pt idx="8273">
                  <c:v>1.35E-4</c:v>
                </c:pt>
                <c:pt idx="8274">
                  <c:v>1.35E-4</c:v>
                </c:pt>
                <c:pt idx="8275">
                  <c:v>1.36E-4</c:v>
                </c:pt>
                <c:pt idx="8276">
                  <c:v>1.36E-4</c:v>
                </c:pt>
                <c:pt idx="8277">
                  <c:v>1.36E-4</c:v>
                </c:pt>
                <c:pt idx="8278">
                  <c:v>1.36E-4</c:v>
                </c:pt>
                <c:pt idx="8279">
                  <c:v>1.36E-4</c:v>
                </c:pt>
                <c:pt idx="8280">
                  <c:v>1.36E-4</c:v>
                </c:pt>
                <c:pt idx="8281">
                  <c:v>1.36E-4</c:v>
                </c:pt>
                <c:pt idx="8282">
                  <c:v>1.36E-4</c:v>
                </c:pt>
                <c:pt idx="8283">
                  <c:v>1.36E-4</c:v>
                </c:pt>
                <c:pt idx="8284">
                  <c:v>1.36E-4</c:v>
                </c:pt>
                <c:pt idx="8285">
                  <c:v>1.36E-4</c:v>
                </c:pt>
                <c:pt idx="8286">
                  <c:v>1.36E-4</c:v>
                </c:pt>
                <c:pt idx="8287">
                  <c:v>1.36E-4</c:v>
                </c:pt>
                <c:pt idx="8288">
                  <c:v>1.36E-4</c:v>
                </c:pt>
                <c:pt idx="8289">
                  <c:v>1.36E-4</c:v>
                </c:pt>
                <c:pt idx="8290">
                  <c:v>1.36E-4</c:v>
                </c:pt>
                <c:pt idx="8291">
                  <c:v>1.36E-4</c:v>
                </c:pt>
                <c:pt idx="8292">
                  <c:v>1.36E-4</c:v>
                </c:pt>
                <c:pt idx="8293">
                  <c:v>1.36E-4</c:v>
                </c:pt>
                <c:pt idx="8294">
                  <c:v>1.36E-4</c:v>
                </c:pt>
                <c:pt idx="8295">
                  <c:v>1.36E-4</c:v>
                </c:pt>
                <c:pt idx="8296">
                  <c:v>1.36E-4</c:v>
                </c:pt>
                <c:pt idx="8297">
                  <c:v>1.36E-4</c:v>
                </c:pt>
                <c:pt idx="8298">
                  <c:v>1.36E-4</c:v>
                </c:pt>
                <c:pt idx="8299">
                  <c:v>1.36E-4</c:v>
                </c:pt>
                <c:pt idx="8300">
                  <c:v>1.37E-4</c:v>
                </c:pt>
                <c:pt idx="8301">
                  <c:v>1.37E-4</c:v>
                </c:pt>
                <c:pt idx="8302">
                  <c:v>1.37E-4</c:v>
                </c:pt>
                <c:pt idx="8303">
                  <c:v>1.37E-4</c:v>
                </c:pt>
                <c:pt idx="8304">
                  <c:v>1.37E-4</c:v>
                </c:pt>
                <c:pt idx="8305">
                  <c:v>1.37E-4</c:v>
                </c:pt>
                <c:pt idx="8306">
                  <c:v>1.37E-4</c:v>
                </c:pt>
                <c:pt idx="8307">
                  <c:v>1.37E-4</c:v>
                </c:pt>
                <c:pt idx="8308">
                  <c:v>1.37E-4</c:v>
                </c:pt>
                <c:pt idx="8309">
                  <c:v>1.37E-4</c:v>
                </c:pt>
                <c:pt idx="8310">
                  <c:v>1.37E-4</c:v>
                </c:pt>
                <c:pt idx="8311">
                  <c:v>1.37E-4</c:v>
                </c:pt>
                <c:pt idx="8312">
                  <c:v>1.37E-4</c:v>
                </c:pt>
                <c:pt idx="8313">
                  <c:v>1.37E-4</c:v>
                </c:pt>
                <c:pt idx="8314">
                  <c:v>1.37E-4</c:v>
                </c:pt>
                <c:pt idx="8315">
                  <c:v>1.37E-4</c:v>
                </c:pt>
                <c:pt idx="8316">
                  <c:v>1.37E-4</c:v>
                </c:pt>
                <c:pt idx="8317">
                  <c:v>1.37E-4</c:v>
                </c:pt>
                <c:pt idx="8318">
                  <c:v>1.37E-4</c:v>
                </c:pt>
                <c:pt idx="8319">
                  <c:v>1.37E-4</c:v>
                </c:pt>
                <c:pt idx="8320">
                  <c:v>1.37E-4</c:v>
                </c:pt>
                <c:pt idx="8321">
                  <c:v>1.37E-4</c:v>
                </c:pt>
                <c:pt idx="8322">
                  <c:v>1.37E-4</c:v>
                </c:pt>
                <c:pt idx="8323">
                  <c:v>1.37E-4</c:v>
                </c:pt>
                <c:pt idx="8324">
                  <c:v>1.37E-4</c:v>
                </c:pt>
                <c:pt idx="8325">
                  <c:v>1.3799999999999999E-4</c:v>
                </c:pt>
                <c:pt idx="8326">
                  <c:v>1.3799999999999999E-4</c:v>
                </c:pt>
                <c:pt idx="8327">
                  <c:v>1.3799999999999999E-4</c:v>
                </c:pt>
                <c:pt idx="8328">
                  <c:v>1.3799999999999999E-4</c:v>
                </c:pt>
                <c:pt idx="8329">
                  <c:v>1.3799999999999999E-4</c:v>
                </c:pt>
                <c:pt idx="8330">
                  <c:v>1.3799999999999999E-4</c:v>
                </c:pt>
                <c:pt idx="8331">
                  <c:v>1.3799999999999999E-4</c:v>
                </c:pt>
                <c:pt idx="8332">
                  <c:v>1.3799999999999999E-4</c:v>
                </c:pt>
                <c:pt idx="8333">
                  <c:v>1.3799999999999999E-4</c:v>
                </c:pt>
                <c:pt idx="8334">
                  <c:v>1.3799999999999999E-4</c:v>
                </c:pt>
                <c:pt idx="8335">
                  <c:v>1.3799999999999999E-4</c:v>
                </c:pt>
                <c:pt idx="8336">
                  <c:v>1.3799999999999999E-4</c:v>
                </c:pt>
                <c:pt idx="8337">
                  <c:v>1.3799999999999999E-4</c:v>
                </c:pt>
                <c:pt idx="8338">
                  <c:v>1.3799999999999999E-4</c:v>
                </c:pt>
                <c:pt idx="8339">
                  <c:v>1.3799999999999999E-4</c:v>
                </c:pt>
                <c:pt idx="8340">
                  <c:v>1.3799999999999999E-4</c:v>
                </c:pt>
                <c:pt idx="8341">
                  <c:v>1.3799999999999999E-4</c:v>
                </c:pt>
                <c:pt idx="8342">
                  <c:v>1.3799999999999999E-4</c:v>
                </c:pt>
                <c:pt idx="8343">
                  <c:v>1.3799999999999999E-4</c:v>
                </c:pt>
                <c:pt idx="8344">
                  <c:v>1.3799999999999999E-4</c:v>
                </c:pt>
                <c:pt idx="8345">
                  <c:v>1.3799999999999999E-4</c:v>
                </c:pt>
                <c:pt idx="8346">
                  <c:v>1.3799999999999999E-4</c:v>
                </c:pt>
                <c:pt idx="8347">
                  <c:v>1.3799999999999999E-4</c:v>
                </c:pt>
                <c:pt idx="8348">
                  <c:v>1.3799999999999999E-4</c:v>
                </c:pt>
                <c:pt idx="8349">
                  <c:v>1.3799999999999999E-4</c:v>
                </c:pt>
                <c:pt idx="8350">
                  <c:v>1.3899999999999999E-4</c:v>
                </c:pt>
                <c:pt idx="8351">
                  <c:v>1.3899999999999999E-4</c:v>
                </c:pt>
                <c:pt idx="8352">
                  <c:v>1.3899999999999999E-4</c:v>
                </c:pt>
                <c:pt idx="8353">
                  <c:v>1.3899999999999999E-4</c:v>
                </c:pt>
                <c:pt idx="8354">
                  <c:v>1.3899999999999999E-4</c:v>
                </c:pt>
                <c:pt idx="8355">
                  <c:v>1.3899999999999999E-4</c:v>
                </c:pt>
                <c:pt idx="8356">
                  <c:v>1.3899999999999999E-4</c:v>
                </c:pt>
                <c:pt idx="8357">
                  <c:v>1.3899999999999999E-4</c:v>
                </c:pt>
                <c:pt idx="8358">
                  <c:v>1.3899999999999999E-4</c:v>
                </c:pt>
                <c:pt idx="8359">
                  <c:v>1.3899999999999999E-4</c:v>
                </c:pt>
                <c:pt idx="8360">
                  <c:v>1.3899999999999999E-4</c:v>
                </c:pt>
                <c:pt idx="8361">
                  <c:v>1.3899999999999999E-4</c:v>
                </c:pt>
                <c:pt idx="8362">
                  <c:v>1.3899999999999999E-4</c:v>
                </c:pt>
                <c:pt idx="8363">
                  <c:v>1.3899999999999999E-4</c:v>
                </c:pt>
                <c:pt idx="8364">
                  <c:v>1.3899999999999999E-4</c:v>
                </c:pt>
                <c:pt idx="8365">
                  <c:v>1.3899999999999999E-4</c:v>
                </c:pt>
                <c:pt idx="8366">
                  <c:v>1.3899999999999999E-4</c:v>
                </c:pt>
                <c:pt idx="8367">
                  <c:v>1.3899999999999999E-4</c:v>
                </c:pt>
                <c:pt idx="8368">
                  <c:v>1.3899999999999999E-4</c:v>
                </c:pt>
                <c:pt idx="8369">
                  <c:v>1.3899999999999999E-4</c:v>
                </c:pt>
                <c:pt idx="8370">
                  <c:v>1.3899999999999999E-4</c:v>
                </c:pt>
                <c:pt idx="8371">
                  <c:v>1.3899999999999999E-4</c:v>
                </c:pt>
                <c:pt idx="8372">
                  <c:v>1.3899999999999999E-4</c:v>
                </c:pt>
                <c:pt idx="8373">
                  <c:v>1.3899999999999999E-4</c:v>
                </c:pt>
                <c:pt idx="8374">
                  <c:v>1.3899999999999999E-4</c:v>
                </c:pt>
                <c:pt idx="8375">
                  <c:v>1.3999999999999999E-4</c:v>
                </c:pt>
                <c:pt idx="8376">
                  <c:v>1.3999999999999999E-4</c:v>
                </c:pt>
                <c:pt idx="8377">
                  <c:v>1.3999999999999999E-4</c:v>
                </c:pt>
                <c:pt idx="8378">
                  <c:v>1.3999999999999999E-4</c:v>
                </c:pt>
                <c:pt idx="8379">
                  <c:v>1.3999999999999999E-4</c:v>
                </c:pt>
                <c:pt idx="8380">
                  <c:v>1.3999999999999999E-4</c:v>
                </c:pt>
                <c:pt idx="8381">
                  <c:v>1.3999999999999999E-4</c:v>
                </c:pt>
                <c:pt idx="8382">
                  <c:v>1.3999999999999999E-4</c:v>
                </c:pt>
                <c:pt idx="8383">
                  <c:v>1.3999999999999999E-4</c:v>
                </c:pt>
                <c:pt idx="8384">
                  <c:v>1.3999999999999999E-4</c:v>
                </c:pt>
                <c:pt idx="8385">
                  <c:v>1.3999999999999999E-4</c:v>
                </c:pt>
                <c:pt idx="8386">
                  <c:v>1.3999999999999999E-4</c:v>
                </c:pt>
                <c:pt idx="8387">
                  <c:v>1.3999999999999999E-4</c:v>
                </c:pt>
                <c:pt idx="8388">
                  <c:v>1.3999999999999999E-4</c:v>
                </c:pt>
                <c:pt idx="8389">
                  <c:v>1.3999999999999999E-4</c:v>
                </c:pt>
                <c:pt idx="8390">
                  <c:v>1.3999999999999999E-4</c:v>
                </c:pt>
                <c:pt idx="8391">
                  <c:v>1.3999999999999999E-4</c:v>
                </c:pt>
                <c:pt idx="8392">
                  <c:v>1.3999999999999999E-4</c:v>
                </c:pt>
                <c:pt idx="8393">
                  <c:v>1.3999999999999999E-4</c:v>
                </c:pt>
                <c:pt idx="8394">
                  <c:v>1.3999999999999999E-4</c:v>
                </c:pt>
                <c:pt idx="8395">
                  <c:v>1.3999999999999999E-4</c:v>
                </c:pt>
                <c:pt idx="8396">
                  <c:v>1.3999999999999999E-4</c:v>
                </c:pt>
                <c:pt idx="8397">
                  <c:v>1.3999999999999999E-4</c:v>
                </c:pt>
                <c:pt idx="8398">
                  <c:v>1.3999999999999999E-4</c:v>
                </c:pt>
                <c:pt idx="8399">
                  <c:v>1.3999999999999999E-4</c:v>
                </c:pt>
                <c:pt idx="8400">
                  <c:v>1.4100000000000001E-4</c:v>
                </c:pt>
                <c:pt idx="8401">
                  <c:v>1.4100000000000001E-4</c:v>
                </c:pt>
                <c:pt idx="8402">
                  <c:v>1.4100000000000001E-4</c:v>
                </c:pt>
                <c:pt idx="8403">
                  <c:v>1.4100000000000001E-4</c:v>
                </c:pt>
                <c:pt idx="8404">
                  <c:v>1.4100000000000001E-4</c:v>
                </c:pt>
                <c:pt idx="8405">
                  <c:v>1.4100000000000001E-4</c:v>
                </c:pt>
                <c:pt idx="8406">
                  <c:v>1.4100000000000001E-4</c:v>
                </c:pt>
                <c:pt idx="8407">
                  <c:v>1.4100000000000001E-4</c:v>
                </c:pt>
                <c:pt idx="8408">
                  <c:v>1.4100000000000001E-4</c:v>
                </c:pt>
                <c:pt idx="8409">
                  <c:v>1.4100000000000001E-4</c:v>
                </c:pt>
                <c:pt idx="8410">
                  <c:v>1.4100000000000001E-4</c:v>
                </c:pt>
                <c:pt idx="8411">
                  <c:v>1.4100000000000001E-4</c:v>
                </c:pt>
                <c:pt idx="8412">
                  <c:v>1.4100000000000001E-4</c:v>
                </c:pt>
                <c:pt idx="8413">
                  <c:v>1.4100000000000001E-4</c:v>
                </c:pt>
                <c:pt idx="8414">
                  <c:v>1.4100000000000001E-4</c:v>
                </c:pt>
                <c:pt idx="8415">
                  <c:v>1.4100000000000001E-4</c:v>
                </c:pt>
                <c:pt idx="8416">
                  <c:v>1.4100000000000001E-4</c:v>
                </c:pt>
                <c:pt idx="8417">
                  <c:v>1.4100000000000001E-4</c:v>
                </c:pt>
                <c:pt idx="8418">
                  <c:v>1.4100000000000001E-4</c:v>
                </c:pt>
                <c:pt idx="8419">
                  <c:v>1.4100000000000001E-4</c:v>
                </c:pt>
                <c:pt idx="8420">
                  <c:v>1.4100000000000001E-4</c:v>
                </c:pt>
                <c:pt idx="8421">
                  <c:v>1.4100000000000001E-4</c:v>
                </c:pt>
                <c:pt idx="8422">
                  <c:v>1.4100000000000001E-4</c:v>
                </c:pt>
                <c:pt idx="8423">
                  <c:v>1.4100000000000001E-4</c:v>
                </c:pt>
                <c:pt idx="8424">
                  <c:v>1.4100000000000001E-4</c:v>
                </c:pt>
                <c:pt idx="8425">
                  <c:v>1.4200000000000001E-4</c:v>
                </c:pt>
                <c:pt idx="8426">
                  <c:v>1.4200000000000001E-4</c:v>
                </c:pt>
                <c:pt idx="8427">
                  <c:v>1.4200000000000001E-4</c:v>
                </c:pt>
                <c:pt idx="8428">
                  <c:v>1.4200000000000001E-4</c:v>
                </c:pt>
                <c:pt idx="8429">
                  <c:v>1.4200000000000001E-4</c:v>
                </c:pt>
                <c:pt idx="8430">
                  <c:v>1.4200000000000001E-4</c:v>
                </c:pt>
                <c:pt idx="8431">
                  <c:v>1.4200000000000001E-4</c:v>
                </c:pt>
                <c:pt idx="8432">
                  <c:v>1.4200000000000001E-4</c:v>
                </c:pt>
                <c:pt idx="8433">
                  <c:v>1.4200000000000001E-4</c:v>
                </c:pt>
                <c:pt idx="8434">
                  <c:v>1.4200000000000001E-4</c:v>
                </c:pt>
                <c:pt idx="8435">
                  <c:v>1.4200000000000001E-4</c:v>
                </c:pt>
                <c:pt idx="8436">
                  <c:v>1.4200000000000001E-4</c:v>
                </c:pt>
                <c:pt idx="8437">
                  <c:v>1.4200000000000001E-4</c:v>
                </c:pt>
                <c:pt idx="8438">
                  <c:v>1.4200000000000001E-4</c:v>
                </c:pt>
                <c:pt idx="8439">
                  <c:v>1.4200000000000001E-4</c:v>
                </c:pt>
                <c:pt idx="8440">
                  <c:v>1.4200000000000001E-4</c:v>
                </c:pt>
                <c:pt idx="8441">
                  <c:v>1.4200000000000001E-4</c:v>
                </c:pt>
                <c:pt idx="8442">
                  <c:v>1.4200000000000001E-4</c:v>
                </c:pt>
                <c:pt idx="8443">
                  <c:v>1.4200000000000001E-4</c:v>
                </c:pt>
                <c:pt idx="8444">
                  <c:v>1.4200000000000001E-4</c:v>
                </c:pt>
                <c:pt idx="8445">
                  <c:v>1.4200000000000001E-4</c:v>
                </c:pt>
                <c:pt idx="8446">
                  <c:v>1.4200000000000001E-4</c:v>
                </c:pt>
                <c:pt idx="8447">
                  <c:v>1.4200000000000001E-4</c:v>
                </c:pt>
                <c:pt idx="8448">
                  <c:v>1.4200000000000001E-4</c:v>
                </c:pt>
                <c:pt idx="8449">
                  <c:v>1.4200000000000001E-4</c:v>
                </c:pt>
                <c:pt idx="8450">
                  <c:v>1.4300000000000001E-4</c:v>
                </c:pt>
                <c:pt idx="8451">
                  <c:v>1.4300000000000001E-4</c:v>
                </c:pt>
                <c:pt idx="8452">
                  <c:v>1.4300000000000001E-4</c:v>
                </c:pt>
                <c:pt idx="8453">
                  <c:v>1.4300000000000001E-4</c:v>
                </c:pt>
                <c:pt idx="8454">
                  <c:v>1.4300000000000001E-4</c:v>
                </c:pt>
                <c:pt idx="8455">
                  <c:v>1.4300000000000001E-4</c:v>
                </c:pt>
                <c:pt idx="8456">
                  <c:v>1.4300000000000001E-4</c:v>
                </c:pt>
                <c:pt idx="8457">
                  <c:v>1.4300000000000001E-4</c:v>
                </c:pt>
                <c:pt idx="8458">
                  <c:v>1.4300000000000001E-4</c:v>
                </c:pt>
                <c:pt idx="8459">
                  <c:v>1.4300000000000001E-4</c:v>
                </c:pt>
                <c:pt idx="8460">
                  <c:v>1.4300000000000001E-4</c:v>
                </c:pt>
                <c:pt idx="8461">
                  <c:v>1.4300000000000001E-4</c:v>
                </c:pt>
                <c:pt idx="8462">
                  <c:v>1.4300000000000001E-4</c:v>
                </c:pt>
                <c:pt idx="8463">
                  <c:v>1.4300000000000001E-4</c:v>
                </c:pt>
                <c:pt idx="8464">
                  <c:v>1.4300000000000001E-4</c:v>
                </c:pt>
                <c:pt idx="8465">
                  <c:v>1.4300000000000001E-4</c:v>
                </c:pt>
                <c:pt idx="8466">
                  <c:v>1.4300000000000001E-4</c:v>
                </c:pt>
                <c:pt idx="8467">
                  <c:v>1.4300000000000001E-4</c:v>
                </c:pt>
                <c:pt idx="8468">
                  <c:v>1.4300000000000001E-4</c:v>
                </c:pt>
                <c:pt idx="8469">
                  <c:v>1.4300000000000001E-4</c:v>
                </c:pt>
                <c:pt idx="8470">
                  <c:v>1.4300000000000001E-4</c:v>
                </c:pt>
                <c:pt idx="8471">
                  <c:v>1.4300000000000001E-4</c:v>
                </c:pt>
                <c:pt idx="8472">
                  <c:v>1.4300000000000001E-4</c:v>
                </c:pt>
                <c:pt idx="8473">
                  <c:v>1.4300000000000001E-4</c:v>
                </c:pt>
                <c:pt idx="8474">
                  <c:v>1.4300000000000001E-4</c:v>
                </c:pt>
                <c:pt idx="8475">
                  <c:v>1.44E-4</c:v>
                </c:pt>
                <c:pt idx="8476">
                  <c:v>1.44E-4</c:v>
                </c:pt>
                <c:pt idx="8477">
                  <c:v>1.44E-4</c:v>
                </c:pt>
                <c:pt idx="8478">
                  <c:v>1.44E-4</c:v>
                </c:pt>
                <c:pt idx="8479">
                  <c:v>1.44E-4</c:v>
                </c:pt>
                <c:pt idx="8480">
                  <c:v>1.44E-4</c:v>
                </c:pt>
                <c:pt idx="8481">
                  <c:v>1.44E-4</c:v>
                </c:pt>
                <c:pt idx="8482">
                  <c:v>1.44E-4</c:v>
                </c:pt>
                <c:pt idx="8483">
                  <c:v>1.44E-4</c:v>
                </c:pt>
                <c:pt idx="8484">
                  <c:v>1.44E-4</c:v>
                </c:pt>
                <c:pt idx="8485">
                  <c:v>1.44E-4</c:v>
                </c:pt>
                <c:pt idx="8486">
                  <c:v>1.44E-4</c:v>
                </c:pt>
                <c:pt idx="8487">
                  <c:v>1.44E-4</c:v>
                </c:pt>
                <c:pt idx="8488">
                  <c:v>1.44E-4</c:v>
                </c:pt>
                <c:pt idx="8489">
                  <c:v>1.44E-4</c:v>
                </c:pt>
                <c:pt idx="8490">
                  <c:v>1.44E-4</c:v>
                </c:pt>
                <c:pt idx="8491">
                  <c:v>1.44E-4</c:v>
                </c:pt>
                <c:pt idx="8492">
                  <c:v>1.44E-4</c:v>
                </c:pt>
                <c:pt idx="8493">
                  <c:v>1.44E-4</c:v>
                </c:pt>
                <c:pt idx="8494">
                  <c:v>1.44E-4</c:v>
                </c:pt>
                <c:pt idx="8495">
                  <c:v>1.44E-4</c:v>
                </c:pt>
                <c:pt idx="8496">
                  <c:v>1.44E-4</c:v>
                </c:pt>
                <c:pt idx="8497">
                  <c:v>1.44E-4</c:v>
                </c:pt>
                <c:pt idx="8498">
                  <c:v>1.44E-4</c:v>
                </c:pt>
                <c:pt idx="8499">
                  <c:v>1.44E-4</c:v>
                </c:pt>
                <c:pt idx="8500">
                  <c:v>1.45E-4</c:v>
                </c:pt>
                <c:pt idx="8501">
                  <c:v>1.45E-4</c:v>
                </c:pt>
                <c:pt idx="8502">
                  <c:v>1.45E-4</c:v>
                </c:pt>
                <c:pt idx="8503">
                  <c:v>1.45E-4</c:v>
                </c:pt>
                <c:pt idx="8504">
                  <c:v>1.45E-4</c:v>
                </c:pt>
                <c:pt idx="8505">
                  <c:v>1.45E-4</c:v>
                </c:pt>
                <c:pt idx="8506">
                  <c:v>1.45E-4</c:v>
                </c:pt>
                <c:pt idx="8507">
                  <c:v>1.45E-4</c:v>
                </c:pt>
                <c:pt idx="8508">
                  <c:v>1.45E-4</c:v>
                </c:pt>
                <c:pt idx="8509">
                  <c:v>1.45E-4</c:v>
                </c:pt>
                <c:pt idx="8510">
                  <c:v>1.45E-4</c:v>
                </c:pt>
                <c:pt idx="8511">
                  <c:v>1.45E-4</c:v>
                </c:pt>
                <c:pt idx="8512">
                  <c:v>1.45E-4</c:v>
                </c:pt>
                <c:pt idx="8513">
                  <c:v>1.45E-4</c:v>
                </c:pt>
                <c:pt idx="8514">
                  <c:v>1.45E-4</c:v>
                </c:pt>
                <c:pt idx="8515">
                  <c:v>1.45E-4</c:v>
                </c:pt>
                <c:pt idx="8516">
                  <c:v>1.45E-4</c:v>
                </c:pt>
                <c:pt idx="8517">
                  <c:v>1.45E-4</c:v>
                </c:pt>
                <c:pt idx="8518">
                  <c:v>1.45E-4</c:v>
                </c:pt>
                <c:pt idx="8519">
                  <c:v>1.45E-4</c:v>
                </c:pt>
                <c:pt idx="8520">
                  <c:v>1.45E-4</c:v>
                </c:pt>
                <c:pt idx="8521">
                  <c:v>1.45E-4</c:v>
                </c:pt>
                <c:pt idx="8522">
                  <c:v>1.45E-4</c:v>
                </c:pt>
                <c:pt idx="8523">
                  <c:v>1.45E-4</c:v>
                </c:pt>
                <c:pt idx="8524">
                  <c:v>1.45E-4</c:v>
                </c:pt>
                <c:pt idx="8525">
                  <c:v>1.46E-4</c:v>
                </c:pt>
                <c:pt idx="8526">
                  <c:v>1.46E-4</c:v>
                </c:pt>
                <c:pt idx="8527">
                  <c:v>1.46E-4</c:v>
                </c:pt>
                <c:pt idx="8528">
                  <c:v>1.46E-4</c:v>
                </c:pt>
                <c:pt idx="8529">
                  <c:v>1.46E-4</c:v>
                </c:pt>
                <c:pt idx="8530">
                  <c:v>1.46E-4</c:v>
                </c:pt>
                <c:pt idx="8531">
                  <c:v>1.46E-4</c:v>
                </c:pt>
                <c:pt idx="8532">
                  <c:v>1.46E-4</c:v>
                </c:pt>
                <c:pt idx="8533">
                  <c:v>1.46E-4</c:v>
                </c:pt>
                <c:pt idx="8534">
                  <c:v>1.46E-4</c:v>
                </c:pt>
                <c:pt idx="8535">
                  <c:v>1.46E-4</c:v>
                </c:pt>
                <c:pt idx="8536">
                  <c:v>1.46E-4</c:v>
                </c:pt>
                <c:pt idx="8537">
                  <c:v>1.46E-4</c:v>
                </c:pt>
                <c:pt idx="8538">
                  <c:v>1.46E-4</c:v>
                </c:pt>
                <c:pt idx="8539">
                  <c:v>1.46E-4</c:v>
                </c:pt>
                <c:pt idx="8540">
                  <c:v>1.46E-4</c:v>
                </c:pt>
                <c:pt idx="8541">
                  <c:v>1.46E-4</c:v>
                </c:pt>
                <c:pt idx="8542">
                  <c:v>1.46E-4</c:v>
                </c:pt>
                <c:pt idx="8543">
                  <c:v>1.46E-4</c:v>
                </c:pt>
                <c:pt idx="8544">
                  <c:v>1.46E-4</c:v>
                </c:pt>
                <c:pt idx="8545">
                  <c:v>1.46E-4</c:v>
                </c:pt>
                <c:pt idx="8546">
                  <c:v>1.46E-4</c:v>
                </c:pt>
                <c:pt idx="8547">
                  <c:v>1.46E-4</c:v>
                </c:pt>
                <c:pt idx="8548">
                  <c:v>1.46E-4</c:v>
                </c:pt>
                <c:pt idx="8549">
                  <c:v>1.46E-4</c:v>
                </c:pt>
                <c:pt idx="8550">
                  <c:v>1.47E-4</c:v>
                </c:pt>
                <c:pt idx="8551">
                  <c:v>1.47E-4</c:v>
                </c:pt>
                <c:pt idx="8552">
                  <c:v>1.47E-4</c:v>
                </c:pt>
                <c:pt idx="8553">
                  <c:v>1.47E-4</c:v>
                </c:pt>
                <c:pt idx="8554">
                  <c:v>1.47E-4</c:v>
                </c:pt>
                <c:pt idx="8555">
                  <c:v>1.47E-4</c:v>
                </c:pt>
                <c:pt idx="8556">
                  <c:v>1.47E-4</c:v>
                </c:pt>
                <c:pt idx="8557">
                  <c:v>1.47E-4</c:v>
                </c:pt>
                <c:pt idx="8558">
                  <c:v>1.47E-4</c:v>
                </c:pt>
                <c:pt idx="8559">
                  <c:v>1.47E-4</c:v>
                </c:pt>
                <c:pt idx="8560">
                  <c:v>1.47E-4</c:v>
                </c:pt>
                <c:pt idx="8561">
                  <c:v>1.47E-4</c:v>
                </c:pt>
                <c:pt idx="8562">
                  <c:v>1.47E-4</c:v>
                </c:pt>
                <c:pt idx="8563">
                  <c:v>1.47E-4</c:v>
                </c:pt>
                <c:pt idx="8564">
                  <c:v>1.47E-4</c:v>
                </c:pt>
                <c:pt idx="8565">
                  <c:v>1.47E-4</c:v>
                </c:pt>
                <c:pt idx="8566">
                  <c:v>1.47E-4</c:v>
                </c:pt>
                <c:pt idx="8567">
                  <c:v>1.47E-4</c:v>
                </c:pt>
                <c:pt idx="8568">
                  <c:v>1.47E-4</c:v>
                </c:pt>
                <c:pt idx="8569">
                  <c:v>1.47E-4</c:v>
                </c:pt>
                <c:pt idx="8570">
                  <c:v>1.47E-4</c:v>
                </c:pt>
                <c:pt idx="8571">
                  <c:v>1.47E-4</c:v>
                </c:pt>
                <c:pt idx="8572">
                  <c:v>1.47E-4</c:v>
                </c:pt>
                <c:pt idx="8573">
                  <c:v>1.47E-4</c:v>
                </c:pt>
                <c:pt idx="8574">
                  <c:v>1.47E-4</c:v>
                </c:pt>
                <c:pt idx="8575">
                  <c:v>1.4799999999999999E-4</c:v>
                </c:pt>
                <c:pt idx="8576">
                  <c:v>1.4799999999999999E-4</c:v>
                </c:pt>
                <c:pt idx="8577">
                  <c:v>1.4799999999999999E-4</c:v>
                </c:pt>
                <c:pt idx="8578">
                  <c:v>1.4799999999999999E-4</c:v>
                </c:pt>
                <c:pt idx="8579">
                  <c:v>1.4799999999999999E-4</c:v>
                </c:pt>
                <c:pt idx="8580">
                  <c:v>1.4799999999999999E-4</c:v>
                </c:pt>
                <c:pt idx="8581">
                  <c:v>1.4799999999999999E-4</c:v>
                </c:pt>
                <c:pt idx="8582">
                  <c:v>1.4799999999999999E-4</c:v>
                </c:pt>
                <c:pt idx="8583">
                  <c:v>1.4799999999999999E-4</c:v>
                </c:pt>
                <c:pt idx="8584">
                  <c:v>1.4799999999999999E-4</c:v>
                </c:pt>
                <c:pt idx="8585">
                  <c:v>1.4799999999999999E-4</c:v>
                </c:pt>
                <c:pt idx="8586">
                  <c:v>1.4799999999999999E-4</c:v>
                </c:pt>
                <c:pt idx="8587">
                  <c:v>1.4799999999999999E-4</c:v>
                </c:pt>
                <c:pt idx="8588">
                  <c:v>1.4799999999999999E-4</c:v>
                </c:pt>
                <c:pt idx="8589">
                  <c:v>1.4799999999999999E-4</c:v>
                </c:pt>
                <c:pt idx="8590">
                  <c:v>1.4799999999999999E-4</c:v>
                </c:pt>
                <c:pt idx="8591">
                  <c:v>1.4799999999999999E-4</c:v>
                </c:pt>
                <c:pt idx="8592">
                  <c:v>1.4799999999999999E-4</c:v>
                </c:pt>
                <c:pt idx="8593">
                  <c:v>1.4799999999999999E-4</c:v>
                </c:pt>
                <c:pt idx="8594">
                  <c:v>1.4799999999999999E-4</c:v>
                </c:pt>
                <c:pt idx="8595">
                  <c:v>1.4799999999999999E-4</c:v>
                </c:pt>
                <c:pt idx="8596">
                  <c:v>1.4799999999999999E-4</c:v>
                </c:pt>
                <c:pt idx="8597">
                  <c:v>1.4799999999999999E-4</c:v>
                </c:pt>
                <c:pt idx="8598">
                  <c:v>1.4799999999999999E-4</c:v>
                </c:pt>
                <c:pt idx="8599">
                  <c:v>1.4799999999999999E-4</c:v>
                </c:pt>
                <c:pt idx="8600">
                  <c:v>1.4899999999999999E-4</c:v>
                </c:pt>
                <c:pt idx="8601">
                  <c:v>1.4899999999999999E-4</c:v>
                </c:pt>
                <c:pt idx="8602">
                  <c:v>1.4899999999999999E-4</c:v>
                </c:pt>
                <c:pt idx="8603">
                  <c:v>1.4899999999999999E-4</c:v>
                </c:pt>
                <c:pt idx="8604">
                  <c:v>1.4899999999999999E-4</c:v>
                </c:pt>
                <c:pt idx="8605">
                  <c:v>1.4899999999999999E-4</c:v>
                </c:pt>
                <c:pt idx="8606">
                  <c:v>1.4899999999999999E-4</c:v>
                </c:pt>
                <c:pt idx="8607">
                  <c:v>1.4899999999999999E-4</c:v>
                </c:pt>
                <c:pt idx="8608">
                  <c:v>1.4899999999999999E-4</c:v>
                </c:pt>
                <c:pt idx="8609">
                  <c:v>1.4899999999999999E-4</c:v>
                </c:pt>
                <c:pt idx="8610">
                  <c:v>1.4899999999999999E-4</c:v>
                </c:pt>
                <c:pt idx="8611">
                  <c:v>1.4899999999999999E-4</c:v>
                </c:pt>
                <c:pt idx="8612">
                  <c:v>1.4899999999999999E-4</c:v>
                </c:pt>
                <c:pt idx="8613">
                  <c:v>1.4899999999999999E-4</c:v>
                </c:pt>
                <c:pt idx="8614">
                  <c:v>1.4899999999999999E-4</c:v>
                </c:pt>
                <c:pt idx="8615">
                  <c:v>1.4899999999999999E-4</c:v>
                </c:pt>
                <c:pt idx="8616">
                  <c:v>1.4899999999999999E-4</c:v>
                </c:pt>
                <c:pt idx="8617">
                  <c:v>1.4899999999999999E-4</c:v>
                </c:pt>
                <c:pt idx="8618">
                  <c:v>1.4899999999999999E-4</c:v>
                </c:pt>
                <c:pt idx="8619">
                  <c:v>1.4899999999999999E-4</c:v>
                </c:pt>
                <c:pt idx="8620">
                  <c:v>1.4899999999999999E-4</c:v>
                </c:pt>
                <c:pt idx="8621">
                  <c:v>1.4899999999999999E-4</c:v>
                </c:pt>
                <c:pt idx="8622">
                  <c:v>1.4899999999999999E-4</c:v>
                </c:pt>
                <c:pt idx="8623">
                  <c:v>1.4899999999999999E-4</c:v>
                </c:pt>
                <c:pt idx="8624">
                  <c:v>1.4899999999999999E-4</c:v>
                </c:pt>
                <c:pt idx="8625">
                  <c:v>1.4999999999999999E-4</c:v>
                </c:pt>
                <c:pt idx="8626">
                  <c:v>1.4999999999999999E-4</c:v>
                </c:pt>
                <c:pt idx="8627">
                  <c:v>1.4999999999999999E-4</c:v>
                </c:pt>
                <c:pt idx="8628">
                  <c:v>1.4999999999999999E-4</c:v>
                </c:pt>
                <c:pt idx="8629">
                  <c:v>1.4999999999999999E-4</c:v>
                </c:pt>
                <c:pt idx="8630">
                  <c:v>1.4999999999999999E-4</c:v>
                </c:pt>
                <c:pt idx="8631">
                  <c:v>1.4999999999999999E-4</c:v>
                </c:pt>
                <c:pt idx="8632">
                  <c:v>1.4999999999999999E-4</c:v>
                </c:pt>
                <c:pt idx="8633">
                  <c:v>1.4999999999999999E-4</c:v>
                </c:pt>
                <c:pt idx="8634">
                  <c:v>1.4999999999999999E-4</c:v>
                </c:pt>
                <c:pt idx="8635">
                  <c:v>1.4999999999999999E-4</c:v>
                </c:pt>
                <c:pt idx="8636">
                  <c:v>1.4999999999999999E-4</c:v>
                </c:pt>
                <c:pt idx="8637">
                  <c:v>1.4999999999999999E-4</c:v>
                </c:pt>
                <c:pt idx="8638">
                  <c:v>1.4999999999999999E-4</c:v>
                </c:pt>
                <c:pt idx="8639">
                  <c:v>1.4999999999999999E-4</c:v>
                </c:pt>
                <c:pt idx="8640">
                  <c:v>1.4999999999999999E-4</c:v>
                </c:pt>
                <c:pt idx="8641">
                  <c:v>1.4999999999999999E-4</c:v>
                </c:pt>
                <c:pt idx="8642">
                  <c:v>1.4999999999999999E-4</c:v>
                </c:pt>
                <c:pt idx="8643">
                  <c:v>1.4999999999999999E-4</c:v>
                </c:pt>
                <c:pt idx="8644">
                  <c:v>1.4999999999999999E-4</c:v>
                </c:pt>
                <c:pt idx="8645">
                  <c:v>1.4999999999999999E-4</c:v>
                </c:pt>
                <c:pt idx="8646">
                  <c:v>1.4999999999999999E-4</c:v>
                </c:pt>
                <c:pt idx="8647">
                  <c:v>1.4999999999999999E-4</c:v>
                </c:pt>
                <c:pt idx="8648">
                  <c:v>1.4999999999999999E-4</c:v>
                </c:pt>
                <c:pt idx="8649">
                  <c:v>1.4999999999999999E-4</c:v>
                </c:pt>
                <c:pt idx="8650">
                  <c:v>1.5100000000000001E-4</c:v>
                </c:pt>
                <c:pt idx="8651">
                  <c:v>1.5100000000000001E-4</c:v>
                </c:pt>
                <c:pt idx="8652">
                  <c:v>1.5100000000000001E-4</c:v>
                </c:pt>
                <c:pt idx="8653">
                  <c:v>1.5100000000000001E-4</c:v>
                </c:pt>
                <c:pt idx="8654">
                  <c:v>1.5100000000000001E-4</c:v>
                </c:pt>
                <c:pt idx="8655">
                  <c:v>1.5100000000000001E-4</c:v>
                </c:pt>
                <c:pt idx="8656">
                  <c:v>1.5100000000000001E-4</c:v>
                </c:pt>
                <c:pt idx="8657">
                  <c:v>1.5100000000000001E-4</c:v>
                </c:pt>
                <c:pt idx="8658">
                  <c:v>1.5100000000000001E-4</c:v>
                </c:pt>
                <c:pt idx="8659">
                  <c:v>1.5100000000000001E-4</c:v>
                </c:pt>
                <c:pt idx="8660">
                  <c:v>1.5100000000000001E-4</c:v>
                </c:pt>
                <c:pt idx="8661">
                  <c:v>1.5100000000000001E-4</c:v>
                </c:pt>
                <c:pt idx="8662">
                  <c:v>1.5100000000000001E-4</c:v>
                </c:pt>
                <c:pt idx="8663">
                  <c:v>1.5100000000000001E-4</c:v>
                </c:pt>
                <c:pt idx="8664">
                  <c:v>1.5100000000000001E-4</c:v>
                </c:pt>
                <c:pt idx="8665">
                  <c:v>1.5100000000000001E-4</c:v>
                </c:pt>
                <c:pt idx="8666">
                  <c:v>1.5100000000000001E-4</c:v>
                </c:pt>
                <c:pt idx="8667">
                  <c:v>1.5100000000000001E-4</c:v>
                </c:pt>
                <c:pt idx="8668">
                  <c:v>1.5100000000000001E-4</c:v>
                </c:pt>
                <c:pt idx="8669">
                  <c:v>1.5100000000000001E-4</c:v>
                </c:pt>
                <c:pt idx="8670">
                  <c:v>1.5100000000000001E-4</c:v>
                </c:pt>
                <c:pt idx="8671">
                  <c:v>1.5100000000000001E-4</c:v>
                </c:pt>
                <c:pt idx="8672">
                  <c:v>1.5100000000000001E-4</c:v>
                </c:pt>
                <c:pt idx="8673">
                  <c:v>1.5100000000000001E-4</c:v>
                </c:pt>
                <c:pt idx="8674">
                  <c:v>1.5100000000000001E-4</c:v>
                </c:pt>
                <c:pt idx="8675">
                  <c:v>1.5200000000000001E-4</c:v>
                </c:pt>
                <c:pt idx="8676">
                  <c:v>1.5200000000000001E-4</c:v>
                </c:pt>
                <c:pt idx="8677">
                  <c:v>1.5200000000000001E-4</c:v>
                </c:pt>
                <c:pt idx="8678">
                  <c:v>1.5200000000000001E-4</c:v>
                </c:pt>
                <c:pt idx="8679">
                  <c:v>1.5200000000000001E-4</c:v>
                </c:pt>
                <c:pt idx="8680">
                  <c:v>1.5200000000000001E-4</c:v>
                </c:pt>
                <c:pt idx="8681">
                  <c:v>1.5200000000000001E-4</c:v>
                </c:pt>
                <c:pt idx="8682">
                  <c:v>1.5200000000000001E-4</c:v>
                </c:pt>
                <c:pt idx="8683">
                  <c:v>1.5200000000000001E-4</c:v>
                </c:pt>
                <c:pt idx="8684">
                  <c:v>1.5200000000000001E-4</c:v>
                </c:pt>
                <c:pt idx="8685">
                  <c:v>1.5200000000000001E-4</c:v>
                </c:pt>
                <c:pt idx="8686">
                  <c:v>1.5200000000000001E-4</c:v>
                </c:pt>
                <c:pt idx="8687">
                  <c:v>1.5200000000000001E-4</c:v>
                </c:pt>
                <c:pt idx="8688">
                  <c:v>1.5200000000000001E-4</c:v>
                </c:pt>
                <c:pt idx="8689">
                  <c:v>1.5200000000000001E-4</c:v>
                </c:pt>
                <c:pt idx="8690">
                  <c:v>1.5200000000000001E-4</c:v>
                </c:pt>
                <c:pt idx="8691">
                  <c:v>1.5200000000000001E-4</c:v>
                </c:pt>
                <c:pt idx="8692">
                  <c:v>1.5200000000000001E-4</c:v>
                </c:pt>
                <c:pt idx="8693">
                  <c:v>1.5200000000000001E-4</c:v>
                </c:pt>
                <c:pt idx="8694">
                  <c:v>1.5200000000000001E-4</c:v>
                </c:pt>
                <c:pt idx="8695">
                  <c:v>1.5200000000000001E-4</c:v>
                </c:pt>
                <c:pt idx="8696">
                  <c:v>1.5200000000000001E-4</c:v>
                </c:pt>
                <c:pt idx="8697">
                  <c:v>1.5200000000000001E-4</c:v>
                </c:pt>
                <c:pt idx="8698">
                  <c:v>1.5200000000000001E-4</c:v>
                </c:pt>
                <c:pt idx="8699">
                  <c:v>1.5200000000000001E-4</c:v>
                </c:pt>
                <c:pt idx="8700">
                  <c:v>1.5300000000000001E-4</c:v>
                </c:pt>
                <c:pt idx="8701">
                  <c:v>1.5300000000000001E-4</c:v>
                </c:pt>
                <c:pt idx="8702">
                  <c:v>1.5300000000000001E-4</c:v>
                </c:pt>
                <c:pt idx="8703">
                  <c:v>1.5300000000000001E-4</c:v>
                </c:pt>
                <c:pt idx="8704">
                  <c:v>1.5300000000000001E-4</c:v>
                </c:pt>
                <c:pt idx="8705">
                  <c:v>1.5300000000000001E-4</c:v>
                </c:pt>
                <c:pt idx="8706">
                  <c:v>1.5300000000000001E-4</c:v>
                </c:pt>
                <c:pt idx="8707">
                  <c:v>1.5300000000000001E-4</c:v>
                </c:pt>
                <c:pt idx="8708">
                  <c:v>1.5300000000000001E-4</c:v>
                </c:pt>
                <c:pt idx="8709">
                  <c:v>1.5300000000000001E-4</c:v>
                </c:pt>
                <c:pt idx="8710">
                  <c:v>1.5300000000000001E-4</c:v>
                </c:pt>
                <c:pt idx="8711">
                  <c:v>1.5300000000000001E-4</c:v>
                </c:pt>
                <c:pt idx="8712">
                  <c:v>1.5300000000000001E-4</c:v>
                </c:pt>
                <c:pt idx="8713">
                  <c:v>1.5300000000000001E-4</c:v>
                </c:pt>
                <c:pt idx="8714">
                  <c:v>1.5300000000000001E-4</c:v>
                </c:pt>
                <c:pt idx="8715">
                  <c:v>1.5300000000000001E-4</c:v>
                </c:pt>
                <c:pt idx="8716">
                  <c:v>1.5300000000000001E-4</c:v>
                </c:pt>
                <c:pt idx="8717">
                  <c:v>1.5300000000000001E-4</c:v>
                </c:pt>
                <c:pt idx="8718">
                  <c:v>1.5300000000000001E-4</c:v>
                </c:pt>
                <c:pt idx="8719">
                  <c:v>1.5300000000000001E-4</c:v>
                </c:pt>
                <c:pt idx="8720">
                  <c:v>1.5300000000000001E-4</c:v>
                </c:pt>
                <c:pt idx="8721">
                  <c:v>1.5300000000000001E-4</c:v>
                </c:pt>
                <c:pt idx="8722">
                  <c:v>1.5300000000000001E-4</c:v>
                </c:pt>
                <c:pt idx="8723">
                  <c:v>1.5300000000000001E-4</c:v>
                </c:pt>
                <c:pt idx="8724">
                  <c:v>1.5300000000000001E-4</c:v>
                </c:pt>
                <c:pt idx="8725">
                  <c:v>1.54E-4</c:v>
                </c:pt>
                <c:pt idx="8726">
                  <c:v>1.54E-4</c:v>
                </c:pt>
                <c:pt idx="8727">
                  <c:v>1.54E-4</c:v>
                </c:pt>
                <c:pt idx="8728">
                  <c:v>1.54E-4</c:v>
                </c:pt>
                <c:pt idx="8729">
                  <c:v>1.54E-4</c:v>
                </c:pt>
                <c:pt idx="8730">
                  <c:v>1.54E-4</c:v>
                </c:pt>
                <c:pt idx="8731">
                  <c:v>1.54E-4</c:v>
                </c:pt>
                <c:pt idx="8732">
                  <c:v>1.54E-4</c:v>
                </c:pt>
                <c:pt idx="8733">
                  <c:v>1.54E-4</c:v>
                </c:pt>
                <c:pt idx="8734">
                  <c:v>1.54E-4</c:v>
                </c:pt>
                <c:pt idx="8735">
                  <c:v>1.54E-4</c:v>
                </c:pt>
                <c:pt idx="8736">
                  <c:v>1.54E-4</c:v>
                </c:pt>
                <c:pt idx="8737">
                  <c:v>1.54E-4</c:v>
                </c:pt>
                <c:pt idx="8738">
                  <c:v>1.54E-4</c:v>
                </c:pt>
                <c:pt idx="8739">
                  <c:v>1.54E-4</c:v>
                </c:pt>
                <c:pt idx="8740">
                  <c:v>1.54E-4</c:v>
                </c:pt>
                <c:pt idx="8741">
                  <c:v>1.54E-4</c:v>
                </c:pt>
                <c:pt idx="8742">
                  <c:v>1.54E-4</c:v>
                </c:pt>
                <c:pt idx="8743">
                  <c:v>1.54E-4</c:v>
                </c:pt>
                <c:pt idx="8744">
                  <c:v>1.54E-4</c:v>
                </c:pt>
                <c:pt idx="8745">
                  <c:v>1.54E-4</c:v>
                </c:pt>
                <c:pt idx="8746">
                  <c:v>1.54E-4</c:v>
                </c:pt>
                <c:pt idx="8747">
                  <c:v>1.54E-4</c:v>
                </c:pt>
                <c:pt idx="8748">
                  <c:v>1.54E-4</c:v>
                </c:pt>
                <c:pt idx="8749">
                  <c:v>1.54E-4</c:v>
                </c:pt>
                <c:pt idx="8750">
                  <c:v>1.55E-4</c:v>
                </c:pt>
                <c:pt idx="8751">
                  <c:v>1.55E-4</c:v>
                </c:pt>
                <c:pt idx="8752">
                  <c:v>1.55E-4</c:v>
                </c:pt>
                <c:pt idx="8753">
                  <c:v>1.55E-4</c:v>
                </c:pt>
                <c:pt idx="8754">
                  <c:v>1.55E-4</c:v>
                </c:pt>
                <c:pt idx="8755">
                  <c:v>1.55E-4</c:v>
                </c:pt>
                <c:pt idx="8756">
                  <c:v>1.55E-4</c:v>
                </c:pt>
                <c:pt idx="8757">
                  <c:v>1.55E-4</c:v>
                </c:pt>
                <c:pt idx="8758">
                  <c:v>1.55E-4</c:v>
                </c:pt>
                <c:pt idx="8759">
                  <c:v>1.55E-4</c:v>
                </c:pt>
                <c:pt idx="8760">
                  <c:v>1.55E-4</c:v>
                </c:pt>
                <c:pt idx="8761">
                  <c:v>1.55E-4</c:v>
                </c:pt>
                <c:pt idx="8762">
                  <c:v>1.55E-4</c:v>
                </c:pt>
                <c:pt idx="8763">
                  <c:v>1.55E-4</c:v>
                </c:pt>
                <c:pt idx="8764">
                  <c:v>1.55E-4</c:v>
                </c:pt>
                <c:pt idx="8765">
                  <c:v>1.55E-4</c:v>
                </c:pt>
                <c:pt idx="8766">
                  <c:v>1.55E-4</c:v>
                </c:pt>
                <c:pt idx="8767">
                  <c:v>1.55E-4</c:v>
                </c:pt>
                <c:pt idx="8768">
                  <c:v>1.55E-4</c:v>
                </c:pt>
                <c:pt idx="8769">
                  <c:v>1.55E-4</c:v>
                </c:pt>
                <c:pt idx="8770">
                  <c:v>1.55E-4</c:v>
                </c:pt>
                <c:pt idx="8771">
                  <c:v>1.55E-4</c:v>
                </c:pt>
                <c:pt idx="8772">
                  <c:v>1.55E-4</c:v>
                </c:pt>
                <c:pt idx="8773">
                  <c:v>1.55E-4</c:v>
                </c:pt>
                <c:pt idx="8774">
                  <c:v>1.55E-4</c:v>
                </c:pt>
                <c:pt idx="8775">
                  <c:v>1.56E-4</c:v>
                </c:pt>
                <c:pt idx="8776">
                  <c:v>1.56E-4</c:v>
                </c:pt>
                <c:pt idx="8777">
                  <c:v>1.56E-4</c:v>
                </c:pt>
                <c:pt idx="8778">
                  <c:v>1.56E-4</c:v>
                </c:pt>
                <c:pt idx="8779">
                  <c:v>1.56E-4</c:v>
                </c:pt>
                <c:pt idx="8780">
                  <c:v>1.56E-4</c:v>
                </c:pt>
                <c:pt idx="8781">
                  <c:v>1.56E-4</c:v>
                </c:pt>
                <c:pt idx="8782">
                  <c:v>1.56E-4</c:v>
                </c:pt>
                <c:pt idx="8783">
                  <c:v>1.56E-4</c:v>
                </c:pt>
                <c:pt idx="8784">
                  <c:v>1.56E-4</c:v>
                </c:pt>
                <c:pt idx="8785">
                  <c:v>1.56E-4</c:v>
                </c:pt>
                <c:pt idx="8786">
                  <c:v>1.56E-4</c:v>
                </c:pt>
                <c:pt idx="8787">
                  <c:v>1.56E-4</c:v>
                </c:pt>
                <c:pt idx="8788">
                  <c:v>1.56E-4</c:v>
                </c:pt>
                <c:pt idx="8789">
                  <c:v>1.56E-4</c:v>
                </c:pt>
                <c:pt idx="8790">
                  <c:v>1.56E-4</c:v>
                </c:pt>
                <c:pt idx="8791">
                  <c:v>1.56E-4</c:v>
                </c:pt>
                <c:pt idx="8792">
                  <c:v>1.56E-4</c:v>
                </c:pt>
                <c:pt idx="8793">
                  <c:v>1.56E-4</c:v>
                </c:pt>
                <c:pt idx="8794">
                  <c:v>1.56E-4</c:v>
                </c:pt>
                <c:pt idx="8795">
                  <c:v>1.56E-4</c:v>
                </c:pt>
                <c:pt idx="8796">
                  <c:v>1.56E-4</c:v>
                </c:pt>
                <c:pt idx="8797">
                  <c:v>1.56E-4</c:v>
                </c:pt>
                <c:pt idx="8798">
                  <c:v>1.56E-4</c:v>
                </c:pt>
                <c:pt idx="8799">
                  <c:v>1.56E-4</c:v>
                </c:pt>
                <c:pt idx="8800">
                  <c:v>1.5699999999999999E-4</c:v>
                </c:pt>
                <c:pt idx="8801">
                  <c:v>1.5699999999999999E-4</c:v>
                </c:pt>
                <c:pt idx="8802">
                  <c:v>1.5699999999999999E-4</c:v>
                </c:pt>
                <c:pt idx="8803">
                  <c:v>1.5699999999999999E-4</c:v>
                </c:pt>
                <c:pt idx="8804">
                  <c:v>1.5699999999999999E-4</c:v>
                </c:pt>
                <c:pt idx="8805">
                  <c:v>1.5699999999999999E-4</c:v>
                </c:pt>
                <c:pt idx="8806">
                  <c:v>1.5699999999999999E-4</c:v>
                </c:pt>
                <c:pt idx="8807">
                  <c:v>1.5699999999999999E-4</c:v>
                </c:pt>
                <c:pt idx="8808">
                  <c:v>1.5699999999999999E-4</c:v>
                </c:pt>
                <c:pt idx="8809">
                  <c:v>1.5699999999999999E-4</c:v>
                </c:pt>
                <c:pt idx="8810">
                  <c:v>1.5699999999999999E-4</c:v>
                </c:pt>
                <c:pt idx="8811">
                  <c:v>1.5699999999999999E-4</c:v>
                </c:pt>
                <c:pt idx="8812">
                  <c:v>1.5699999999999999E-4</c:v>
                </c:pt>
                <c:pt idx="8813">
                  <c:v>1.5699999999999999E-4</c:v>
                </c:pt>
                <c:pt idx="8814">
                  <c:v>1.5699999999999999E-4</c:v>
                </c:pt>
                <c:pt idx="8815">
                  <c:v>1.5699999999999999E-4</c:v>
                </c:pt>
                <c:pt idx="8816">
                  <c:v>1.5699999999999999E-4</c:v>
                </c:pt>
                <c:pt idx="8817">
                  <c:v>1.5699999999999999E-4</c:v>
                </c:pt>
                <c:pt idx="8818">
                  <c:v>1.5699999999999999E-4</c:v>
                </c:pt>
                <c:pt idx="8819">
                  <c:v>1.5699999999999999E-4</c:v>
                </c:pt>
                <c:pt idx="8820">
                  <c:v>1.5699999999999999E-4</c:v>
                </c:pt>
                <c:pt idx="8821">
                  <c:v>1.5699999999999999E-4</c:v>
                </c:pt>
                <c:pt idx="8822">
                  <c:v>1.5699999999999999E-4</c:v>
                </c:pt>
                <c:pt idx="8823">
                  <c:v>1.5699999999999999E-4</c:v>
                </c:pt>
                <c:pt idx="8824">
                  <c:v>1.5699999999999999E-4</c:v>
                </c:pt>
                <c:pt idx="8825">
                  <c:v>1.5799999999999999E-4</c:v>
                </c:pt>
                <c:pt idx="8826">
                  <c:v>1.5799999999999999E-4</c:v>
                </c:pt>
                <c:pt idx="8827">
                  <c:v>1.5799999999999999E-4</c:v>
                </c:pt>
                <c:pt idx="8828">
                  <c:v>1.5799999999999999E-4</c:v>
                </c:pt>
                <c:pt idx="8829">
                  <c:v>1.5799999999999999E-4</c:v>
                </c:pt>
                <c:pt idx="8830">
                  <c:v>1.5799999999999999E-4</c:v>
                </c:pt>
                <c:pt idx="8831">
                  <c:v>1.5799999999999999E-4</c:v>
                </c:pt>
                <c:pt idx="8832">
                  <c:v>1.5799999999999999E-4</c:v>
                </c:pt>
                <c:pt idx="8833">
                  <c:v>1.5799999999999999E-4</c:v>
                </c:pt>
                <c:pt idx="8834">
                  <c:v>1.5799999999999999E-4</c:v>
                </c:pt>
                <c:pt idx="8835">
                  <c:v>1.5799999999999999E-4</c:v>
                </c:pt>
                <c:pt idx="8836">
                  <c:v>1.5799999999999999E-4</c:v>
                </c:pt>
                <c:pt idx="8837">
                  <c:v>1.5799999999999999E-4</c:v>
                </c:pt>
                <c:pt idx="8838">
                  <c:v>1.5799999999999999E-4</c:v>
                </c:pt>
                <c:pt idx="8839">
                  <c:v>1.5799999999999999E-4</c:v>
                </c:pt>
                <c:pt idx="8840">
                  <c:v>1.5799999999999999E-4</c:v>
                </c:pt>
                <c:pt idx="8841">
                  <c:v>1.5799999999999999E-4</c:v>
                </c:pt>
                <c:pt idx="8842">
                  <c:v>1.5799999999999999E-4</c:v>
                </c:pt>
                <c:pt idx="8843">
                  <c:v>1.5799999999999999E-4</c:v>
                </c:pt>
                <c:pt idx="8844">
                  <c:v>1.5799999999999999E-4</c:v>
                </c:pt>
                <c:pt idx="8845">
                  <c:v>1.5799999999999999E-4</c:v>
                </c:pt>
                <c:pt idx="8846">
                  <c:v>1.5799999999999999E-4</c:v>
                </c:pt>
                <c:pt idx="8847">
                  <c:v>1.5799999999999999E-4</c:v>
                </c:pt>
                <c:pt idx="8848">
                  <c:v>1.5799999999999999E-4</c:v>
                </c:pt>
                <c:pt idx="8849">
                  <c:v>1.5799999999999999E-4</c:v>
                </c:pt>
                <c:pt idx="8850">
                  <c:v>1.5899999999999999E-4</c:v>
                </c:pt>
                <c:pt idx="8851">
                  <c:v>1.5899999999999999E-4</c:v>
                </c:pt>
                <c:pt idx="8852">
                  <c:v>1.5899999999999999E-4</c:v>
                </c:pt>
                <c:pt idx="8853">
                  <c:v>1.5899999999999999E-4</c:v>
                </c:pt>
                <c:pt idx="8854">
                  <c:v>1.5899999999999999E-4</c:v>
                </c:pt>
                <c:pt idx="8855">
                  <c:v>1.5899999999999999E-4</c:v>
                </c:pt>
                <c:pt idx="8856">
                  <c:v>1.5899999999999999E-4</c:v>
                </c:pt>
                <c:pt idx="8857">
                  <c:v>1.5899999999999999E-4</c:v>
                </c:pt>
                <c:pt idx="8858">
                  <c:v>1.5899999999999999E-4</c:v>
                </c:pt>
                <c:pt idx="8859">
                  <c:v>1.5899999999999999E-4</c:v>
                </c:pt>
                <c:pt idx="8860">
                  <c:v>1.5899999999999999E-4</c:v>
                </c:pt>
                <c:pt idx="8861">
                  <c:v>1.5899999999999999E-4</c:v>
                </c:pt>
                <c:pt idx="8862">
                  <c:v>1.5899999999999999E-4</c:v>
                </c:pt>
                <c:pt idx="8863">
                  <c:v>1.5899999999999999E-4</c:v>
                </c:pt>
                <c:pt idx="8864">
                  <c:v>1.5899999999999999E-4</c:v>
                </c:pt>
                <c:pt idx="8865">
                  <c:v>1.5899999999999999E-4</c:v>
                </c:pt>
                <c:pt idx="8866">
                  <c:v>1.5899999999999999E-4</c:v>
                </c:pt>
                <c:pt idx="8867">
                  <c:v>1.5899999999999999E-4</c:v>
                </c:pt>
                <c:pt idx="8868">
                  <c:v>1.5899999999999999E-4</c:v>
                </c:pt>
                <c:pt idx="8869">
                  <c:v>1.5899999999999999E-4</c:v>
                </c:pt>
                <c:pt idx="8870">
                  <c:v>1.5899999999999999E-4</c:v>
                </c:pt>
                <c:pt idx="8871">
                  <c:v>1.5899999999999999E-4</c:v>
                </c:pt>
                <c:pt idx="8872">
                  <c:v>1.5899999999999999E-4</c:v>
                </c:pt>
                <c:pt idx="8873">
                  <c:v>1.5899999999999999E-4</c:v>
                </c:pt>
                <c:pt idx="8874">
                  <c:v>1.5899999999999999E-4</c:v>
                </c:pt>
                <c:pt idx="8875">
                  <c:v>1.6000000000000001E-4</c:v>
                </c:pt>
                <c:pt idx="8876">
                  <c:v>1.6000000000000001E-4</c:v>
                </c:pt>
                <c:pt idx="8877">
                  <c:v>1.6000000000000001E-4</c:v>
                </c:pt>
                <c:pt idx="8878">
                  <c:v>1.6000000000000001E-4</c:v>
                </c:pt>
                <c:pt idx="8879">
                  <c:v>1.6000000000000001E-4</c:v>
                </c:pt>
                <c:pt idx="8880">
                  <c:v>1.6000000000000001E-4</c:v>
                </c:pt>
                <c:pt idx="8881">
                  <c:v>1.6000000000000001E-4</c:v>
                </c:pt>
                <c:pt idx="8882">
                  <c:v>1.6000000000000001E-4</c:v>
                </c:pt>
                <c:pt idx="8883">
                  <c:v>1.6000000000000001E-4</c:v>
                </c:pt>
                <c:pt idx="8884">
                  <c:v>1.6000000000000001E-4</c:v>
                </c:pt>
                <c:pt idx="8885">
                  <c:v>1.6000000000000001E-4</c:v>
                </c:pt>
                <c:pt idx="8886">
                  <c:v>1.6000000000000001E-4</c:v>
                </c:pt>
                <c:pt idx="8887">
                  <c:v>1.6000000000000001E-4</c:v>
                </c:pt>
                <c:pt idx="8888">
                  <c:v>1.6000000000000001E-4</c:v>
                </c:pt>
                <c:pt idx="8889">
                  <c:v>1.6000000000000001E-4</c:v>
                </c:pt>
                <c:pt idx="8890">
                  <c:v>1.6000000000000001E-4</c:v>
                </c:pt>
                <c:pt idx="8891">
                  <c:v>1.6000000000000001E-4</c:v>
                </c:pt>
                <c:pt idx="8892">
                  <c:v>1.6000000000000001E-4</c:v>
                </c:pt>
                <c:pt idx="8893">
                  <c:v>1.6000000000000001E-4</c:v>
                </c:pt>
                <c:pt idx="8894">
                  <c:v>1.6000000000000001E-4</c:v>
                </c:pt>
                <c:pt idx="8895">
                  <c:v>1.6000000000000001E-4</c:v>
                </c:pt>
                <c:pt idx="8896">
                  <c:v>1.6000000000000001E-4</c:v>
                </c:pt>
                <c:pt idx="8897">
                  <c:v>1.6000000000000001E-4</c:v>
                </c:pt>
                <c:pt idx="8898">
                  <c:v>1.6000000000000001E-4</c:v>
                </c:pt>
                <c:pt idx="8899">
                  <c:v>1.6000000000000001E-4</c:v>
                </c:pt>
                <c:pt idx="8900">
                  <c:v>1.6100000000000001E-4</c:v>
                </c:pt>
                <c:pt idx="8901">
                  <c:v>1.6100000000000001E-4</c:v>
                </c:pt>
                <c:pt idx="8902">
                  <c:v>1.6100000000000001E-4</c:v>
                </c:pt>
                <c:pt idx="8903">
                  <c:v>1.6100000000000001E-4</c:v>
                </c:pt>
                <c:pt idx="8904">
                  <c:v>1.6100000000000001E-4</c:v>
                </c:pt>
                <c:pt idx="8905">
                  <c:v>1.6100000000000001E-4</c:v>
                </c:pt>
                <c:pt idx="8906">
                  <c:v>1.6100000000000001E-4</c:v>
                </c:pt>
                <c:pt idx="8907">
                  <c:v>1.6100000000000001E-4</c:v>
                </c:pt>
                <c:pt idx="8908">
                  <c:v>1.6100000000000001E-4</c:v>
                </c:pt>
                <c:pt idx="8909">
                  <c:v>1.6100000000000001E-4</c:v>
                </c:pt>
                <c:pt idx="8910">
                  <c:v>1.6100000000000001E-4</c:v>
                </c:pt>
                <c:pt idx="8911">
                  <c:v>1.6100000000000001E-4</c:v>
                </c:pt>
                <c:pt idx="8912">
                  <c:v>1.6100000000000001E-4</c:v>
                </c:pt>
                <c:pt idx="8913">
                  <c:v>1.6100000000000001E-4</c:v>
                </c:pt>
                <c:pt idx="8914">
                  <c:v>1.6100000000000001E-4</c:v>
                </c:pt>
                <c:pt idx="8915">
                  <c:v>1.6100000000000001E-4</c:v>
                </c:pt>
                <c:pt idx="8916">
                  <c:v>1.6100000000000001E-4</c:v>
                </c:pt>
                <c:pt idx="8917">
                  <c:v>1.6100000000000001E-4</c:v>
                </c:pt>
                <c:pt idx="8918">
                  <c:v>1.6100000000000001E-4</c:v>
                </c:pt>
                <c:pt idx="8919">
                  <c:v>1.6100000000000001E-4</c:v>
                </c:pt>
                <c:pt idx="8920">
                  <c:v>1.6100000000000001E-4</c:v>
                </c:pt>
                <c:pt idx="8921">
                  <c:v>1.6100000000000001E-4</c:v>
                </c:pt>
                <c:pt idx="8922">
                  <c:v>1.6100000000000001E-4</c:v>
                </c:pt>
                <c:pt idx="8923">
                  <c:v>1.6100000000000001E-4</c:v>
                </c:pt>
                <c:pt idx="8924">
                  <c:v>1.6100000000000001E-4</c:v>
                </c:pt>
                <c:pt idx="8925">
                  <c:v>1.6200000000000001E-4</c:v>
                </c:pt>
                <c:pt idx="8926">
                  <c:v>1.6200000000000001E-4</c:v>
                </c:pt>
                <c:pt idx="8927">
                  <c:v>1.6200000000000001E-4</c:v>
                </c:pt>
                <c:pt idx="8928">
                  <c:v>1.6200000000000001E-4</c:v>
                </c:pt>
                <c:pt idx="8929">
                  <c:v>1.6200000000000001E-4</c:v>
                </c:pt>
                <c:pt idx="8930">
                  <c:v>1.6200000000000001E-4</c:v>
                </c:pt>
                <c:pt idx="8931">
                  <c:v>1.6200000000000001E-4</c:v>
                </c:pt>
                <c:pt idx="8932">
                  <c:v>1.6200000000000001E-4</c:v>
                </c:pt>
                <c:pt idx="8933">
                  <c:v>1.6200000000000001E-4</c:v>
                </c:pt>
                <c:pt idx="8934">
                  <c:v>1.6200000000000001E-4</c:v>
                </c:pt>
                <c:pt idx="8935">
                  <c:v>1.6200000000000001E-4</c:v>
                </c:pt>
                <c:pt idx="8936">
                  <c:v>1.6200000000000001E-4</c:v>
                </c:pt>
                <c:pt idx="8937">
                  <c:v>1.6200000000000001E-4</c:v>
                </c:pt>
                <c:pt idx="8938">
                  <c:v>1.6200000000000001E-4</c:v>
                </c:pt>
                <c:pt idx="8939">
                  <c:v>1.6200000000000001E-4</c:v>
                </c:pt>
                <c:pt idx="8940">
                  <c:v>1.6200000000000001E-4</c:v>
                </c:pt>
                <c:pt idx="8941">
                  <c:v>1.6200000000000001E-4</c:v>
                </c:pt>
                <c:pt idx="8942">
                  <c:v>1.6200000000000001E-4</c:v>
                </c:pt>
                <c:pt idx="8943">
                  <c:v>1.6200000000000001E-4</c:v>
                </c:pt>
                <c:pt idx="8944">
                  <c:v>1.6200000000000001E-4</c:v>
                </c:pt>
                <c:pt idx="8945">
                  <c:v>1.6200000000000001E-4</c:v>
                </c:pt>
                <c:pt idx="8946">
                  <c:v>1.6200000000000001E-4</c:v>
                </c:pt>
                <c:pt idx="8947">
                  <c:v>1.6200000000000001E-4</c:v>
                </c:pt>
                <c:pt idx="8948">
                  <c:v>1.6200000000000001E-4</c:v>
                </c:pt>
                <c:pt idx="8949">
                  <c:v>1.6200000000000001E-4</c:v>
                </c:pt>
                <c:pt idx="8950">
                  <c:v>1.63E-4</c:v>
                </c:pt>
                <c:pt idx="8951">
                  <c:v>1.63E-4</c:v>
                </c:pt>
                <c:pt idx="8952">
                  <c:v>1.63E-4</c:v>
                </c:pt>
                <c:pt idx="8953">
                  <c:v>1.63E-4</c:v>
                </c:pt>
                <c:pt idx="8954">
                  <c:v>1.63E-4</c:v>
                </c:pt>
                <c:pt idx="8955">
                  <c:v>1.63E-4</c:v>
                </c:pt>
                <c:pt idx="8956">
                  <c:v>1.63E-4</c:v>
                </c:pt>
                <c:pt idx="8957">
                  <c:v>1.63E-4</c:v>
                </c:pt>
                <c:pt idx="8958">
                  <c:v>1.63E-4</c:v>
                </c:pt>
                <c:pt idx="8959">
                  <c:v>1.63E-4</c:v>
                </c:pt>
                <c:pt idx="8960">
                  <c:v>1.63E-4</c:v>
                </c:pt>
                <c:pt idx="8961">
                  <c:v>1.63E-4</c:v>
                </c:pt>
                <c:pt idx="8962">
                  <c:v>1.63E-4</c:v>
                </c:pt>
                <c:pt idx="8963">
                  <c:v>1.63E-4</c:v>
                </c:pt>
                <c:pt idx="8964">
                  <c:v>1.63E-4</c:v>
                </c:pt>
                <c:pt idx="8965">
                  <c:v>1.63E-4</c:v>
                </c:pt>
                <c:pt idx="8966">
                  <c:v>1.63E-4</c:v>
                </c:pt>
                <c:pt idx="8967">
                  <c:v>1.63E-4</c:v>
                </c:pt>
                <c:pt idx="8968">
                  <c:v>1.63E-4</c:v>
                </c:pt>
                <c:pt idx="8969">
                  <c:v>1.63E-4</c:v>
                </c:pt>
                <c:pt idx="8970">
                  <c:v>1.63E-4</c:v>
                </c:pt>
                <c:pt idx="8971">
                  <c:v>1.63E-4</c:v>
                </c:pt>
                <c:pt idx="8972">
                  <c:v>1.63E-4</c:v>
                </c:pt>
                <c:pt idx="8973">
                  <c:v>1.63E-4</c:v>
                </c:pt>
                <c:pt idx="8974">
                  <c:v>1.63E-4</c:v>
                </c:pt>
                <c:pt idx="8975">
                  <c:v>1.64E-4</c:v>
                </c:pt>
                <c:pt idx="8976">
                  <c:v>1.64E-4</c:v>
                </c:pt>
                <c:pt idx="8977">
                  <c:v>1.64E-4</c:v>
                </c:pt>
                <c:pt idx="8978">
                  <c:v>1.64E-4</c:v>
                </c:pt>
                <c:pt idx="8979">
                  <c:v>1.64E-4</c:v>
                </c:pt>
                <c:pt idx="8980">
                  <c:v>1.64E-4</c:v>
                </c:pt>
                <c:pt idx="8981">
                  <c:v>1.64E-4</c:v>
                </c:pt>
                <c:pt idx="8982">
                  <c:v>1.64E-4</c:v>
                </c:pt>
                <c:pt idx="8983">
                  <c:v>1.64E-4</c:v>
                </c:pt>
                <c:pt idx="8984">
                  <c:v>1.64E-4</c:v>
                </c:pt>
                <c:pt idx="8985">
                  <c:v>1.64E-4</c:v>
                </c:pt>
                <c:pt idx="8986">
                  <c:v>1.64E-4</c:v>
                </c:pt>
                <c:pt idx="8987">
                  <c:v>1.64E-4</c:v>
                </c:pt>
                <c:pt idx="8988">
                  <c:v>1.64E-4</c:v>
                </c:pt>
                <c:pt idx="8989">
                  <c:v>1.64E-4</c:v>
                </c:pt>
                <c:pt idx="8990">
                  <c:v>1.64E-4</c:v>
                </c:pt>
                <c:pt idx="8991">
                  <c:v>1.64E-4</c:v>
                </c:pt>
                <c:pt idx="8992">
                  <c:v>1.64E-4</c:v>
                </c:pt>
                <c:pt idx="8993">
                  <c:v>1.64E-4</c:v>
                </c:pt>
                <c:pt idx="8994">
                  <c:v>1.64E-4</c:v>
                </c:pt>
                <c:pt idx="8995">
                  <c:v>1.64E-4</c:v>
                </c:pt>
                <c:pt idx="8996">
                  <c:v>1.64E-4</c:v>
                </c:pt>
                <c:pt idx="8997">
                  <c:v>1.64E-4</c:v>
                </c:pt>
                <c:pt idx="8998">
                  <c:v>1.64E-4</c:v>
                </c:pt>
                <c:pt idx="8999">
                  <c:v>1.64E-4</c:v>
                </c:pt>
                <c:pt idx="9000">
                  <c:v>1.65E-4</c:v>
                </c:pt>
                <c:pt idx="9001">
                  <c:v>1.65E-4</c:v>
                </c:pt>
                <c:pt idx="9002">
                  <c:v>1.65E-4</c:v>
                </c:pt>
                <c:pt idx="9003">
                  <c:v>1.65E-4</c:v>
                </c:pt>
                <c:pt idx="9004">
                  <c:v>1.65E-4</c:v>
                </c:pt>
                <c:pt idx="9005">
                  <c:v>1.65E-4</c:v>
                </c:pt>
                <c:pt idx="9006">
                  <c:v>1.65E-4</c:v>
                </c:pt>
                <c:pt idx="9007">
                  <c:v>1.65E-4</c:v>
                </c:pt>
                <c:pt idx="9008">
                  <c:v>1.65E-4</c:v>
                </c:pt>
                <c:pt idx="9009">
                  <c:v>1.65E-4</c:v>
                </c:pt>
                <c:pt idx="9010">
                  <c:v>1.65E-4</c:v>
                </c:pt>
                <c:pt idx="9011">
                  <c:v>1.65E-4</c:v>
                </c:pt>
                <c:pt idx="9012">
                  <c:v>1.65E-4</c:v>
                </c:pt>
                <c:pt idx="9013">
                  <c:v>1.65E-4</c:v>
                </c:pt>
                <c:pt idx="9014">
                  <c:v>1.65E-4</c:v>
                </c:pt>
                <c:pt idx="9015">
                  <c:v>1.65E-4</c:v>
                </c:pt>
                <c:pt idx="9016">
                  <c:v>1.65E-4</c:v>
                </c:pt>
                <c:pt idx="9017">
                  <c:v>1.65E-4</c:v>
                </c:pt>
                <c:pt idx="9018">
                  <c:v>1.65E-4</c:v>
                </c:pt>
                <c:pt idx="9019">
                  <c:v>1.65E-4</c:v>
                </c:pt>
                <c:pt idx="9020">
                  <c:v>1.65E-4</c:v>
                </c:pt>
                <c:pt idx="9021">
                  <c:v>1.65E-4</c:v>
                </c:pt>
                <c:pt idx="9022">
                  <c:v>1.65E-4</c:v>
                </c:pt>
                <c:pt idx="9023">
                  <c:v>1.65E-4</c:v>
                </c:pt>
                <c:pt idx="9024">
                  <c:v>1.65E-4</c:v>
                </c:pt>
                <c:pt idx="9025">
                  <c:v>1.66E-4</c:v>
                </c:pt>
                <c:pt idx="9026">
                  <c:v>1.66E-4</c:v>
                </c:pt>
                <c:pt idx="9027">
                  <c:v>1.66E-4</c:v>
                </c:pt>
                <c:pt idx="9028">
                  <c:v>1.66E-4</c:v>
                </c:pt>
                <c:pt idx="9029">
                  <c:v>1.66E-4</c:v>
                </c:pt>
                <c:pt idx="9030">
                  <c:v>1.66E-4</c:v>
                </c:pt>
                <c:pt idx="9031">
                  <c:v>1.66E-4</c:v>
                </c:pt>
                <c:pt idx="9032">
                  <c:v>1.66E-4</c:v>
                </c:pt>
                <c:pt idx="9033">
                  <c:v>1.66E-4</c:v>
                </c:pt>
                <c:pt idx="9034">
                  <c:v>1.66E-4</c:v>
                </c:pt>
                <c:pt idx="9035">
                  <c:v>1.66E-4</c:v>
                </c:pt>
                <c:pt idx="9036">
                  <c:v>1.66E-4</c:v>
                </c:pt>
                <c:pt idx="9037">
                  <c:v>1.66E-4</c:v>
                </c:pt>
                <c:pt idx="9038">
                  <c:v>1.66E-4</c:v>
                </c:pt>
                <c:pt idx="9039">
                  <c:v>1.66E-4</c:v>
                </c:pt>
                <c:pt idx="9040">
                  <c:v>1.66E-4</c:v>
                </c:pt>
                <c:pt idx="9041">
                  <c:v>1.66E-4</c:v>
                </c:pt>
                <c:pt idx="9042">
                  <c:v>1.66E-4</c:v>
                </c:pt>
                <c:pt idx="9043">
                  <c:v>1.66E-4</c:v>
                </c:pt>
                <c:pt idx="9044">
                  <c:v>1.66E-4</c:v>
                </c:pt>
                <c:pt idx="9045">
                  <c:v>1.66E-4</c:v>
                </c:pt>
                <c:pt idx="9046">
                  <c:v>1.66E-4</c:v>
                </c:pt>
                <c:pt idx="9047">
                  <c:v>1.66E-4</c:v>
                </c:pt>
                <c:pt idx="9048">
                  <c:v>1.66E-4</c:v>
                </c:pt>
                <c:pt idx="9049">
                  <c:v>1.66E-4</c:v>
                </c:pt>
                <c:pt idx="9050">
                  <c:v>1.6699999999999999E-4</c:v>
                </c:pt>
                <c:pt idx="9051">
                  <c:v>1.6699999999999999E-4</c:v>
                </c:pt>
                <c:pt idx="9052">
                  <c:v>1.6699999999999999E-4</c:v>
                </c:pt>
                <c:pt idx="9053">
                  <c:v>1.6699999999999999E-4</c:v>
                </c:pt>
                <c:pt idx="9054">
                  <c:v>1.6699999999999999E-4</c:v>
                </c:pt>
                <c:pt idx="9055">
                  <c:v>1.6699999999999999E-4</c:v>
                </c:pt>
                <c:pt idx="9056">
                  <c:v>1.6699999999999999E-4</c:v>
                </c:pt>
                <c:pt idx="9057">
                  <c:v>1.6699999999999999E-4</c:v>
                </c:pt>
                <c:pt idx="9058">
                  <c:v>1.6699999999999999E-4</c:v>
                </c:pt>
                <c:pt idx="9059">
                  <c:v>1.6699999999999999E-4</c:v>
                </c:pt>
                <c:pt idx="9060">
                  <c:v>1.6699999999999999E-4</c:v>
                </c:pt>
                <c:pt idx="9061">
                  <c:v>1.6699999999999999E-4</c:v>
                </c:pt>
                <c:pt idx="9062">
                  <c:v>1.6699999999999999E-4</c:v>
                </c:pt>
                <c:pt idx="9063">
                  <c:v>1.6699999999999999E-4</c:v>
                </c:pt>
                <c:pt idx="9064">
                  <c:v>1.6699999999999999E-4</c:v>
                </c:pt>
                <c:pt idx="9065">
                  <c:v>1.6699999999999999E-4</c:v>
                </c:pt>
                <c:pt idx="9066">
                  <c:v>1.6699999999999999E-4</c:v>
                </c:pt>
                <c:pt idx="9067">
                  <c:v>1.6699999999999999E-4</c:v>
                </c:pt>
                <c:pt idx="9068">
                  <c:v>1.6699999999999999E-4</c:v>
                </c:pt>
                <c:pt idx="9069">
                  <c:v>1.6699999999999999E-4</c:v>
                </c:pt>
                <c:pt idx="9070">
                  <c:v>1.6699999999999999E-4</c:v>
                </c:pt>
                <c:pt idx="9071">
                  <c:v>1.6699999999999999E-4</c:v>
                </c:pt>
                <c:pt idx="9072">
                  <c:v>1.6699999999999999E-4</c:v>
                </c:pt>
                <c:pt idx="9073">
                  <c:v>1.6699999999999999E-4</c:v>
                </c:pt>
                <c:pt idx="9074">
                  <c:v>1.6699999999999999E-4</c:v>
                </c:pt>
                <c:pt idx="9075">
                  <c:v>1.6799999999999999E-4</c:v>
                </c:pt>
                <c:pt idx="9076">
                  <c:v>1.6799999999999999E-4</c:v>
                </c:pt>
                <c:pt idx="9077">
                  <c:v>1.6799999999999999E-4</c:v>
                </c:pt>
                <c:pt idx="9078">
                  <c:v>1.6799999999999999E-4</c:v>
                </c:pt>
                <c:pt idx="9079">
                  <c:v>1.6799999999999999E-4</c:v>
                </c:pt>
                <c:pt idx="9080">
                  <c:v>1.6799999999999999E-4</c:v>
                </c:pt>
                <c:pt idx="9081">
                  <c:v>1.6799999999999999E-4</c:v>
                </c:pt>
                <c:pt idx="9082">
                  <c:v>1.6799999999999999E-4</c:v>
                </c:pt>
                <c:pt idx="9083">
                  <c:v>1.6799999999999999E-4</c:v>
                </c:pt>
                <c:pt idx="9084">
                  <c:v>1.6799999999999999E-4</c:v>
                </c:pt>
                <c:pt idx="9085">
                  <c:v>1.6799999999999999E-4</c:v>
                </c:pt>
                <c:pt idx="9086">
                  <c:v>1.6799999999999999E-4</c:v>
                </c:pt>
                <c:pt idx="9087">
                  <c:v>1.6799999999999999E-4</c:v>
                </c:pt>
                <c:pt idx="9088">
                  <c:v>1.6799999999999999E-4</c:v>
                </c:pt>
                <c:pt idx="9089">
                  <c:v>1.6799999999999999E-4</c:v>
                </c:pt>
                <c:pt idx="9090">
                  <c:v>1.6799999999999999E-4</c:v>
                </c:pt>
                <c:pt idx="9091">
                  <c:v>1.6799999999999999E-4</c:v>
                </c:pt>
                <c:pt idx="9092">
                  <c:v>1.6799999999999999E-4</c:v>
                </c:pt>
                <c:pt idx="9093">
                  <c:v>1.6799999999999999E-4</c:v>
                </c:pt>
                <c:pt idx="9094">
                  <c:v>1.6799999999999999E-4</c:v>
                </c:pt>
                <c:pt idx="9095">
                  <c:v>1.6799999999999999E-4</c:v>
                </c:pt>
                <c:pt idx="9096">
                  <c:v>1.6799999999999999E-4</c:v>
                </c:pt>
                <c:pt idx="9097">
                  <c:v>1.6799999999999999E-4</c:v>
                </c:pt>
                <c:pt idx="9098">
                  <c:v>1.6799999999999999E-4</c:v>
                </c:pt>
                <c:pt idx="9099">
                  <c:v>1.6799999999999999E-4</c:v>
                </c:pt>
                <c:pt idx="9100">
                  <c:v>1.6899999999999999E-4</c:v>
                </c:pt>
                <c:pt idx="9101">
                  <c:v>1.6899999999999999E-4</c:v>
                </c:pt>
                <c:pt idx="9102">
                  <c:v>1.6899999999999999E-4</c:v>
                </c:pt>
                <c:pt idx="9103">
                  <c:v>1.6899999999999999E-4</c:v>
                </c:pt>
                <c:pt idx="9104">
                  <c:v>1.6899999999999999E-4</c:v>
                </c:pt>
                <c:pt idx="9105">
                  <c:v>1.6899999999999999E-4</c:v>
                </c:pt>
                <c:pt idx="9106">
                  <c:v>1.6899999999999999E-4</c:v>
                </c:pt>
                <c:pt idx="9107">
                  <c:v>1.6899999999999999E-4</c:v>
                </c:pt>
                <c:pt idx="9108">
                  <c:v>1.6899999999999999E-4</c:v>
                </c:pt>
                <c:pt idx="9109">
                  <c:v>1.6899999999999999E-4</c:v>
                </c:pt>
                <c:pt idx="9110">
                  <c:v>1.6899999999999999E-4</c:v>
                </c:pt>
                <c:pt idx="9111">
                  <c:v>1.6899999999999999E-4</c:v>
                </c:pt>
                <c:pt idx="9112">
                  <c:v>1.6899999999999999E-4</c:v>
                </c:pt>
                <c:pt idx="9113">
                  <c:v>1.6899999999999999E-4</c:v>
                </c:pt>
                <c:pt idx="9114">
                  <c:v>1.6899999999999999E-4</c:v>
                </c:pt>
                <c:pt idx="9115">
                  <c:v>1.6899999999999999E-4</c:v>
                </c:pt>
                <c:pt idx="9116">
                  <c:v>1.6899999999999999E-4</c:v>
                </c:pt>
                <c:pt idx="9117">
                  <c:v>1.6899999999999999E-4</c:v>
                </c:pt>
                <c:pt idx="9118">
                  <c:v>1.6899999999999999E-4</c:v>
                </c:pt>
                <c:pt idx="9119">
                  <c:v>1.6899999999999999E-4</c:v>
                </c:pt>
                <c:pt idx="9120">
                  <c:v>1.6899999999999999E-4</c:v>
                </c:pt>
                <c:pt idx="9121">
                  <c:v>1.6899999999999999E-4</c:v>
                </c:pt>
                <c:pt idx="9122">
                  <c:v>1.6899999999999999E-4</c:v>
                </c:pt>
                <c:pt idx="9123">
                  <c:v>1.6899999999999999E-4</c:v>
                </c:pt>
                <c:pt idx="9124">
                  <c:v>1.6899999999999999E-4</c:v>
                </c:pt>
                <c:pt idx="9125">
                  <c:v>1.7000000000000001E-4</c:v>
                </c:pt>
                <c:pt idx="9126">
                  <c:v>1.7000000000000001E-4</c:v>
                </c:pt>
                <c:pt idx="9127">
                  <c:v>1.7000000000000001E-4</c:v>
                </c:pt>
                <c:pt idx="9128">
                  <c:v>1.7000000000000001E-4</c:v>
                </c:pt>
                <c:pt idx="9129">
                  <c:v>1.7000000000000001E-4</c:v>
                </c:pt>
                <c:pt idx="9130">
                  <c:v>1.7000000000000001E-4</c:v>
                </c:pt>
                <c:pt idx="9131">
                  <c:v>1.7000000000000001E-4</c:v>
                </c:pt>
                <c:pt idx="9132">
                  <c:v>1.7000000000000001E-4</c:v>
                </c:pt>
                <c:pt idx="9133">
                  <c:v>1.7000000000000001E-4</c:v>
                </c:pt>
                <c:pt idx="9134">
                  <c:v>1.7000000000000001E-4</c:v>
                </c:pt>
                <c:pt idx="9135">
                  <c:v>1.7000000000000001E-4</c:v>
                </c:pt>
                <c:pt idx="9136">
                  <c:v>1.7000000000000001E-4</c:v>
                </c:pt>
                <c:pt idx="9137">
                  <c:v>1.7000000000000001E-4</c:v>
                </c:pt>
                <c:pt idx="9138">
                  <c:v>1.7000000000000001E-4</c:v>
                </c:pt>
                <c:pt idx="9139">
                  <c:v>1.7000000000000001E-4</c:v>
                </c:pt>
                <c:pt idx="9140">
                  <c:v>1.7000000000000001E-4</c:v>
                </c:pt>
                <c:pt idx="9141">
                  <c:v>1.7000000000000001E-4</c:v>
                </c:pt>
                <c:pt idx="9142">
                  <c:v>1.7000000000000001E-4</c:v>
                </c:pt>
                <c:pt idx="9143">
                  <c:v>1.7000000000000001E-4</c:v>
                </c:pt>
                <c:pt idx="9144">
                  <c:v>1.7000000000000001E-4</c:v>
                </c:pt>
                <c:pt idx="9145">
                  <c:v>1.7000000000000001E-4</c:v>
                </c:pt>
                <c:pt idx="9146">
                  <c:v>1.7000000000000001E-4</c:v>
                </c:pt>
                <c:pt idx="9147">
                  <c:v>1.7000000000000001E-4</c:v>
                </c:pt>
                <c:pt idx="9148">
                  <c:v>1.7000000000000001E-4</c:v>
                </c:pt>
                <c:pt idx="9149">
                  <c:v>1.7000000000000001E-4</c:v>
                </c:pt>
                <c:pt idx="9150">
                  <c:v>1.7100000000000001E-4</c:v>
                </c:pt>
                <c:pt idx="9151">
                  <c:v>1.7100000000000001E-4</c:v>
                </c:pt>
                <c:pt idx="9152">
                  <c:v>1.7100000000000001E-4</c:v>
                </c:pt>
                <c:pt idx="9153">
                  <c:v>1.7100000000000001E-4</c:v>
                </c:pt>
                <c:pt idx="9154">
                  <c:v>1.7100000000000001E-4</c:v>
                </c:pt>
                <c:pt idx="9155">
                  <c:v>1.7100000000000001E-4</c:v>
                </c:pt>
                <c:pt idx="9156">
                  <c:v>1.7100000000000001E-4</c:v>
                </c:pt>
                <c:pt idx="9157">
                  <c:v>1.7100000000000001E-4</c:v>
                </c:pt>
                <c:pt idx="9158">
                  <c:v>1.7100000000000001E-4</c:v>
                </c:pt>
                <c:pt idx="9159">
                  <c:v>1.7100000000000001E-4</c:v>
                </c:pt>
                <c:pt idx="9160">
                  <c:v>1.7100000000000001E-4</c:v>
                </c:pt>
                <c:pt idx="9161">
                  <c:v>1.7100000000000001E-4</c:v>
                </c:pt>
                <c:pt idx="9162">
                  <c:v>1.7100000000000001E-4</c:v>
                </c:pt>
                <c:pt idx="9163">
                  <c:v>1.7100000000000001E-4</c:v>
                </c:pt>
                <c:pt idx="9164">
                  <c:v>1.7100000000000001E-4</c:v>
                </c:pt>
                <c:pt idx="9165">
                  <c:v>1.7100000000000001E-4</c:v>
                </c:pt>
                <c:pt idx="9166">
                  <c:v>1.7100000000000001E-4</c:v>
                </c:pt>
                <c:pt idx="9167">
                  <c:v>1.7100000000000001E-4</c:v>
                </c:pt>
                <c:pt idx="9168">
                  <c:v>1.7100000000000001E-4</c:v>
                </c:pt>
                <c:pt idx="9169">
                  <c:v>1.7100000000000001E-4</c:v>
                </c:pt>
                <c:pt idx="9170">
                  <c:v>1.7100000000000001E-4</c:v>
                </c:pt>
                <c:pt idx="9171">
                  <c:v>1.7100000000000001E-4</c:v>
                </c:pt>
                <c:pt idx="9172">
                  <c:v>1.7100000000000001E-4</c:v>
                </c:pt>
                <c:pt idx="9173">
                  <c:v>1.7100000000000001E-4</c:v>
                </c:pt>
                <c:pt idx="9174">
                  <c:v>1.7100000000000001E-4</c:v>
                </c:pt>
                <c:pt idx="9175">
                  <c:v>1.7200000000000001E-4</c:v>
                </c:pt>
                <c:pt idx="9176">
                  <c:v>1.7200000000000001E-4</c:v>
                </c:pt>
                <c:pt idx="9177">
                  <c:v>1.7200000000000001E-4</c:v>
                </c:pt>
                <c:pt idx="9178">
                  <c:v>1.7200000000000001E-4</c:v>
                </c:pt>
                <c:pt idx="9179">
                  <c:v>1.7200000000000001E-4</c:v>
                </c:pt>
                <c:pt idx="9180">
                  <c:v>1.7200000000000001E-4</c:v>
                </c:pt>
                <c:pt idx="9181">
                  <c:v>1.7200000000000001E-4</c:v>
                </c:pt>
                <c:pt idx="9182">
                  <c:v>1.7200000000000001E-4</c:v>
                </c:pt>
                <c:pt idx="9183">
                  <c:v>1.7200000000000001E-4</c:v>
                </c:pt>
                <c:pt idx="9184">
                  <c:v>1.7200000000000001E-4</c:v>
                </c:pt>
                <c:pt idx="9185">
                  <c:v>1.7200000000000001E-4</c:v>
                </c:pt>
                <c:pt idx="9186">
                  <c:v>1.7200000000000001E-4</c:v>
                </c:pt>
                <c:pt idx="9187">
                  <c:v>1.7200000000000001E-4</c:v>
                </c:pt>
                <c:pt idx="9188">
                  <c:v>1.7200000000000001E-4</c:v>
                </c:pt>
                <c:pt idx="9189">
                  <c:v>1.7200000000000001E-4</c:v>
                </c:pt>
                <c:pt idx="9190">
                  <c:v>1.7200000000000001E-4</c:v>
                </c:pt>
                <c:pt idx="9191">
                  <c:v>1.7200000000000001E-4</c:v>
                </c:pt>
                <c:pt idx="9192">
                  <c:v>1.7200000000000001E-4</c:v>
                </c:pt>
                <c:pt idx="9193">
                  <c:v>1.7200000000000001E-4</c:v>
                </c:pt>
                <c:pt idx="9194">
                  <c:v>1.7200000000000001E-4</c:v>
                </c:pt>
                <c:pt idx="9195">
                  <c:v>1.7200000000000001E-4</c:v>
                </c:pt>
                <c:pt idx="9196">
                  <c:v>1.7200000000000001E-4</c:v>
                </c:pt>
                <c:pt idx="9197">
                  <c:v>1.7200000000000001E-4</c:v>
                </c:pt>
                <c:pt idx="9198">
                  <c:v>1.7200000000000001E-4</c:v>
                </c:pt>
                <c:pt idx="9199">
                  <c:v>1.7200000000000001E-4</c:v>
                </c:pt>
                <c:pt idx="9200">
                  <c:v>1.73E-4</c:v>
                </c:pt>
                <c:pt idx="9201">
                  <c:v>1.73E-4</c:v>
                </c:pt>
                <c:pt idx="9202">
                  <c:v>1.73E-4</c:v>
                </c:pt>
                <c:pt idx="9203">
                  <c:v>1.73E-4</c:v>
                </c:pt>
                <c:pt idx="9204">
                  <c:v>1.73E-4</c:v>
                </c:pt>
                <c:pt idx="9205">
                  <c:v>1.73E-4</c:v>
                </c:pt>
                <c:pt idx="9206">
                  <c:v>1.73E-4</c:v>
                </c:pt>
                <c:pt idx="9207">
                  <c:v>1.73E-4</c:v>
                </c:pt>
                <c:pt idx="9208">
                  <c:v>1.73E-4</c:v>
                </c:pt>
                <c:pt idx="9209">
                  <c:v>1.73E-4</c:v>
                </c:pt>
                <c:pt idx="9210">
                  <c:v>1.73E-4</c:v>
                </c:pt>
                <c:pt idx="9211">
                  <c:v>1.73E-4</c:v>
                </c:pt>
                <c:pt idx="9212">
                  <c:v>1.73E-4</c:v>
                </c:pt>
                <c:pt idx="9213">
                  <c:v>1.73E-4</c:v>
                </c:pt>
                <c:pt idx="9214">
                  <c:v>1.73E-4</c:v>
                </c:pt>
                <c:pt idx="9215">
                  <c:v>1.73E-4</c:v>
                </c:pt>
                <c:pt idx="9216">
                  <c:v>1.73E-4</c:v>
                </c:pt>
                <c:pt idx="9217">
                  <c:v>1.73E-4</c:v>
                </c:pt>
                <c:pt idx="9218">
                  <c:v>1.73E-4</c:v>
                </c:pt>
                <c:pt idx="9219">
                  <c:v>1.73E-4</c:v>
                </c:pt>
                <c:pt idx="9220">
                  <c:v>1.73E-4</c:v>
                </c:pt>
                <c:pt idx="9221">
                  <c:v>1.73E-4</c:v>
                </c:pt>
                <c:pt idx="9222">
                  <c:v>1.73E-4</c:v>
                </c:pt>
                <c:pt idx="9223">
                  <c:v>1.73E-4</c:v>
                </c:pt>
                <c:pt idx="9224">
                  <c:v>1.73E-4</c:v>
                </c:pt>
                <c:pt idx="9225">
                  <c:v>1.74E-4</c:v>
                </c:pt>
                <c:pt idx="9226">
                  <c:v>1.74E-4</c:v>
                </c:pt>
                <c:pt idx="9227">
                  <c:v>1.74E-4</c:v>
                </c:pt>
                <c:pt idx="9228">
                  <c:v>1.74E-4</c:v>
                </c:pt>
                <c:pt idx="9229">
                  <c:v>1.74E-4</c:v>
                </c:pt>
                <c:pt idx="9230">
                  <c:v>1.74E-4</c:v>
                </c:pt>
                <c:pt idx="9231">
                  <c:v>1.74E-4</c:v>
                </c:pt>
                <c:pt idx="9232">
                  <c:v>1.74E-4</c:v>
                </c:pt>
                <c:pt idx="9233">
                  <c:v>1.74E-4</c:v>
                </c:pt>
                <c:pt idx="9234">
                  <c:v>1.74E-4</c:v>
                </c:pt>
                <c:pt idx="9235">
                  <c:v>1.74E-4</c:v>
                </c:pt>
                <c:pt idx="9236">
                  <c:v>1.74E-4</c:v>
                </c:pt>
                <c:pt idx="9237">
                  <c:v>1.74E-4</c:v>
                </c:pt>
                <c:pt idx="9238">
                  <c:v>1.74E-4</c:v>
                </c:pt>
                <c:pt idx="9239">
                  <c:v>1.74E-4</c:v>
                </c:pt>
                <c:pt idx="9240">
                  <c:v>1.74E-4</c:v>
                </c:pt>
                <c:pt idx="9241">
                  <c:v>1.74E-4</c:v>
                </c:pt>
                <c:pt idx="9242">
                  <c:v>1.74E-4</c:v>
                </c:pt>
                <c:pt idx="9243">
                  <c:v>1.74E-4</c:v>
                </c:pt>
                <c:pt idx="9244">
                  <c:v>1.74E-4</c:v>
                </c:pt>
                <c:pt idx="9245">
                  <c:v>1.74E-4</c:v>
                </c:pt>
                <c:pt idx="9246">
                  <c:v>1.74E-4</c:v>
                </c:pt>
                <c:pt idx="9247">
                  <c:v>1.74E-4</c:v>
                </c:pt>
                <c:pt idx="9248">
                  <c:v>1.74E-4</c:v>
                </c:pt>
                <c:pt idx="9249">
                  <c:v>1.74E-4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9.9999999999999995E-7</c:v>
                </c:pt>
                <c:pt idx="9301">
                  <c:v>9.9999999999999995E-7</c:v>
                </c:pt>
                <c:pt idx="9302">
                  <c:v>9.9999999999999995E-7</c:v>
                </c:pt>
                <c:pt idx="9303">
                  <c:v>9.9999999999999995E-7</c:v>
                </c:pt>
                <c:pt idx="9304">
                  <c:v>9.9999999999999995E-7</c:v>
                </c:pt>
                <c:pt idx="9305">
                  <c:v>9.9999999999999995E-7</c:v>
                </c:pt>
                <c:pt idx="9306">
                  <c:v>9.9999999999999995E-7</c:v>
                </c:pt>
                <c:pt idx="9307">
                  <c:v>9.9999999999999995E-7</c:v>
                </c:pt>
                <c:pt idx="9308">
                  <c:v>9.9999999999999995E-7</c:v>
                </c:pt>
                <c:pt idx="9309">
                  <c:v>9.9999999999999995E-7</c:v>
                </c:pt>
                <c:pt idx="9310">
                  <c:v>9.9999999999999995E-7</c:v>
                </c:pt>
                <c:pt idx="9311">
                  <c:v>9.9999999999999995E-7</c:v>
                </c:pt>
                <c:pt idx="9312">
                  <c:v>9.9999999999999995E-7</c:v>
                </c:pt>
                <c:pt idx="9313">
                  <c:v>9.9999999999999995E-7</c:v>
                </c:pt>
                <c:pt idx="9314">
                  <c:v>9.9999999999999995E-7</c:v>
                </c:pt>
                <c:pt idx="9315">
                  <c:v>9.9999999999999995E-7</c:v>
                </c:pt>
                <c:pt idx="9316">
                  <c:v>9.9999999999999995E-7</c:v>
                </c:pt>
                <c:pt idx="9317">
                  <c:v>9.9999999999999995E-7</c:v>
                </c:pt>
                <c:pt idx="9318">
                  <c:v>9.9999999999999995E-7</c:v>
                </c:pt>
                <c:pt idx="9319">
                  <c:v>9.9999999999999995E-7</c:v>
                </c:pt>
                <c:pt idx="9320">
                  <c:v>9.9999999999999995E-7</c:v>
                </c:pt>
                <c:pt idx="9321">
                  <c:v>9.9999999999999995E-7</c:v>
                </c:pt>
                <c:pt idx="9322">
                  <c:v>9.9999999999999995E-7</c:v>
                </c:pt>
                <c:pt idx="9323">
                  <c:v>9.9999999999999995E-7</c:v>
                </c:pt>
                <c:pt idx="9324">
                  <c:v>9.9999999999999995E-7</c:v>
                </c:pt>
                <c:pt idx="9325">
                  <c:v>1.9999999999999999E-6</c:v>
                </c:pt>
                <c:pt idx="9326">
                  <c:v>1.9999999999999999E-6</c:v>
                </c:pt>
                <c:pt idx="9327">
                  <c:v>1.9999999999999999E-6</c:v>
                </c:pt>
                <c:pt idx="9328">
                  <c:v>1.9999999999999999E-6</c:v>
                </c:pt>
                <c:pt idx="9329">
                  <c:v>1.9999999999999999E-6</c:v>
                </c:pt>
                <c:pt idx="9330">
                  <c:v>1.9999999999999999E-6</c:v>
                </c:pt>
                <c:pt idx="9331">
                  <c:v>1.9999999999999999E-6</c:v>
                </c:pt>
                <c:pt idx="9332">
                  <c:v>1.9999999999999999E-6</c:v>
                </c:pt>
                <c:pt idx="9333">
                  <c:v>1.9999999999999999E-6</c:v>
                </c:pt>
                <c:pt idx="9334">
                  <c:v>1.9999999999999999E-6</c:v>
                </c:pt>
                <c:pt idx="9335">
                  <c:v>1.9999999999999999E-6</c:v>
                </c:pt>
                <c:pt idx="9336">
                  <c:v>1.9999999999999999E-6</c:v>
                </c:pt>
                <c:pt idx="9337">
                  <c:v>1.9999999999999999E-6</c:v>
                </c:pt>
                <c:pt idx="9338">
                  <c:v>1.9999999999999999E-6</c:v>
                </c:pt>
                <c:pt idx="9339">
                  <c:v>1.9999999999999999E-6</c:v>
                </c:pt>
                <c:pt idx="9340">
                  <c:v>1.9999999999999999E-6</c:v>
                </c:pt>
                <c:pt idx="9341">
                  <c:v>1.9999999999999999E-6</c:v>
                </c:pt>
                <c:pt idx="9342">
                  <c:v>1.9999999999999999E-6</c:v>
                </c:pt>
                <c:pt idx="9343">
                  <c:v>1.9999999999999999E-6</c:v>
                </c:pt>
                <c:pt idx="9344">
                  <c:v>1.9999999999999999E-6</c:v>
                </c:pt>
                <c:pt idx="9345">
                  <c:v>1.9999999999999999E-6</c:v>
                </c:pt>
                <c:pt idx="9346">
                  <c:v>1.9999999999999999E-6</c:v>
                </c:pt>
                <c:pt idx="9347">
                  <c:v>1.9999999999999999E-6</c:v>
                </c:pt>
                <c:pt idx="9348">
                  <c:v>1.9999999999999999E-6</c:v>
                </c:pt>
                <c:pt idx="9349">
                  <c:v>1.9999999999999999E-6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9.9999999999999995E-7</c:v>
                </c:pt>
                <c:pt idx="9376">
                  <c:v>9.9999999999999995E-7</c:v>
                </c:pt>
                <c:pt idx="9377">
                  <c:v>9.9999999999999995E-7</c:v>
                </c:pt>
                <c:pt idx="9378">
                  <c:v>9.9999999999999995E-7</c:v>
                </c:pt>
                <c:pt idx="9379">
                  <c:v>9.9999999999999995E-7</c:v>
                </c:pt>
                <c:pt idx="9380">
                  <c:v>9.9999999999999995E-7</c:v>
                </c:pt>
                <c:pt idx="9381">
                  <c:v>9.9999999999999995E-7</c:v>
                </c:pt>
                <c:pt idx="9382">
                  <c:v>9.9999999999999995E-7</c:v>
                </c:pt>
                <c:pt idx="9383">
                  <c:v>9.9999999999999995E-7</c:v>
                </c:pt>
                <c:pt idx="9384">
                  <c:v>9.9999999999999995E-7</c:v>
                </c:pt>
                <c:pt idx="9385">
                  <c:v>9.9999999999999995E-7</c:v>
                </c:pt>
                <c:pt idx="9386">
                  <c:v>9.9999999999999995E-7</c:v>
                </c:pt>
                <c:pt idx="9387">
                  <c:v>9.9999999999999995E-7</c:v>
                </c:pt>
                <c:pt idx="9388">
                  <c:v>9.9999999999999995E-7</c:v>
                </c:pt>
                <c:pt idx="9389">
                  <c:v>9.9999999999999995E-7</c:v>
                </c:pt>
                <c:pt idx="9390">
                  <c:v>9.9999999999999995E-7</c:v>
                </c:pt>
                <c:pt idx="9391">
                  <c:v>9.9999999999999995E-7</c:v>
                </c:pt>
                <c:pt idx="9392">
                  <c:v>9.9999999999999995E-7</c:v>
                </c:pt>
                <c:pt idx="9393">
                  <c:v>9.9999999999999995E-7</c:v>
                </c:pt>
                <c:pt idx="9394">
                  <c:v>9.9999999999999995E-7</c:v>
                </c:pt>
                <c:pt idx="9395">
                  <c:v>9.9999999999999995E-7</c:v>
                </c:pt>
                <c:pt idx="9396">
                  <c:v>9.9999999999999995E-7</c:v>
                </c:pt>
                <c:pt idx="9397">
                  <c:v>9.9999999999999995E-7</c:v>
                </c:pt>
                <c:pt idx="9398">
                  <c:v>9.9999999999999995E-7</c:v>
                </c:pt>
                <c:pt idx="9399">
                  <c:v>9.9999999999999995E-7</c:v>
                </c:pt>
                <c:pt idx="9400">
                  <c:v>1.9999999999999999E-6</c:v>
                </c:pt>
                <c:pt idx="9401">
                  <c:v>1.9999999999999999E-6</c:v>
                </c:pt>
                <c:pt idx="9402">
                  <c:v>1.9999999999999999E-6</c:v>
                </c:pt>
                <c:pt idx="9403">
                  <c:v>1.9999999999999999E-6</c:v>
                </c:pt>
                <c:pt idx="9404">
                  <c:v>1.9999999999999999E-6</c:v>
                </c:pt>
                <c:pt idx="9405">
                  <c:v>1.9999999999999999E-6</c:v>
                </c:pt>
                <c:pt idx="9406">
                  <c:v>1.9999999999999999E-6</c:v>
                </c:pt>
                <c:pt idx="9407">
                  <c:v>1.9999999999999999E-6</c:v>
                </c:pt>
                <c:pt idx="9408">
                  <c:v>1.9999999999999999E-6</c:v>
                </c:pt>
                <c:pt idx="9409">
                  <c:v>1.9999999999999999E-6</c:v>
                </c:pt>
                <c:pt idx="9410">
                  <c:v>1.9999999999999999E-6</c:v>
                </c:pt>
                <c:pt idx="9411">
                  <c:v>1.9999999999999999E-6</c:v>
                </c:pt>
                <c:pt idx="9412">
                  <c:v>1.9999999999999999E-6</c:v>
                </c:pt>
                <c:pt idx="9413">
                  <c:v>1.9999999999999999E-6</c:v>
                </c:pt>
                <c:pt idx="9414">
                  <c:v>1.9999999999999999E-6</c:v>
                </c:pt>
                <c:pt idx="9415">
                  <c:v>1.9999999999999999E-6</c:v>
                </c:pt>
                <c:pt idx="9416">
                  <c:v>1.9999999999999999E-6</c:v>
                </c:pt>
                <c:pt idx="9417">
                  <c:v>1.9999999999999999E-6</c:v>
                </c:pt>
                <c:pt idx="9418">
                  <c:v>1.9999999999999999E-6</c:v>
                </c:pt>
                <c:pt idx="9419">
                  <c:v>1.9999999999999999E-6</c:v>
                </c:pt>
                <c:pt idx="9420">
                  <c:v>1.9999999999999999E-6</c:v>
                </c:pt>
                <c:pt idx="9421">
                  <c:v>1.9999999999999999E-6</c:v>
                </c:pt>
                <c:pt idx="9422">
                  <c:v>1.9999999999999999E-6</c:v>
                </c:pt>
                <c:pt idx="9423">
                  <c:v>1.9999999999999999E-6</c:v>
                </c:pt>
                <c:pt idx="9424">
                  <c:v>1.9999999999999999E-6</c:v>
                </c:pt>
                <c:pt idx="9425">
                  <c:v>3.0000000000000001E-6</c:v>
                </c:pt>
                <c:pt idx="9426">
                  <c:v>3.0000000000000001E-6</c:v>
                </c:pt>
                <c:pt idx="9427">
                  <c:v>3.0000000000000001E-6</c:v>
                </c:pt>
                <c:pt idx="9428">
                  <c:v>3.0000000000000001E-6</c:v>
                </c:pt>
                <c:pt idx="9429">
                  <c:v>3.0000000000000001E-6</c:v>
                </c:pt>
                <c:pt idx="9430">
                  <c:v>3.0000000000000001E-6</c:v>
                </c:pt>
                <c:pt idx="9431">
                  <c:v>3.0000000000000001E-6</c:v>
                </c:pt>
                <c:pt idx="9432">
                  <c:v>3.0000000000000001E-6</c:v>
                </c:pt>
                <c:pt idx="9433">
                  <c:v>3.0000000000000001E-6</c:v>
                </c:pt>
                <c:pt idx="9434">
                  <c:v>3.0000000000000001E-6</c:v>
                </c:pt>
                <c:pt idx="9435">
                  <c:v>3.0000000000000001E-6</c:v>
                </c:pt>
                <c:pt idx="9436">
                  <c:v>3.0000000000000001E-6</c:v>
                </c:pt>
                <c:pt idx="9437">
                  <c:v>3.0000000000000001E-6</c:v>
                </c:pt>
                <c:pt idx="9438">
                  <c:v>3.0000000000000001E-6</c:v>
                </c:pt>
                <c:pt idx="9439">
                  <c:v>3.0000000000000001E-6</c:v>
                </c:pt>
                <c:pt idx="9440">
                  <c:v>3.0000000000000001E-6</c:v>
                </c:pt>
                <c:pt idx="9441">
                  <c:v>3.0000000000000001E-6</c:v>
                </c:pt>
                <c:pt idx="9442">
                  <c:v>3.0000000000000001E-6</c:v>
                </c:pt>
                <c:pt idx="9443">
                  <c:v>3.0000000000000001E-6</c:v>
                </c:pt>
                <c:pt idx="9444">
                  <c:v>3.0000000000000001E-6</c:v>
                </c:pt>
                <c:pt idx="9445">
                  <c:v>3.0000000000000001E-6</c:v>
                </c:pt>
                <c:pt idx="9446">
                  <c:v>3.0000000000000001E-6</c:v>
                </c:pt>
                <c:pt idx="9447">
                  <c:v>3.0000000000000001E-6</c:v>
                </c:pt>
                <c:pt idx="9448">
                  <c:v>3.0000000000000001E-6</c:v>
                </c:pt>
                <c:pt idx="9449">
                  <c:v>3.0000000000000001E-6</c:v>
                </c:pt>
                <c:pt idx="9450">
                  <c:v>3.9999999999999998E-6</c:v>
                </c:pt>
                <c:pt idx="9451">
                  <c:v>3.9999999999999998E-6</c:v>
                </c:pt>
                <c:pt idx="9452">
                  <c:v>3.9999999999999998E-6</c:v>
                </c:pt>
                <c:pt idx="9453">
                  <c:v>3.9999999999999998E-6</c:v>
                </c:pt>
                <c:pt idx="9454">
                  <c:v>3.9999999999999998E-6</c:v>
                </c:pt>
                <c:pt idx="9455">
                  <c:v>3.9999999999999998E-6</c:v>
                </c:pt>
                <c:pt idx="9456">
                  <c:v>3.9999999999999998E-6</c:v>
                </c:pt>
                <c:pt idx="9457">
                  <c:v>3.9999999999999998E-6</c:v>
                </c:pt>
                <c:pt idx="9458">
                  <c:v>3.9999999999999998E-6</c:v>
                </c:pt>
                <c:pt idx="9459">
                  <c:v>3.9999999999999998E-6</c:v>
                </c:pt>
                <c:pt idx="9460">
                  <c:v>3.9999999999999998E-6</c:v>
                </c:pt>
                <c:pt idx="9461">
                  <c:v>3.9999999999999998E-6</c:v>
                </c:pt>
                <c:pt idx="9462">
                  <c:v>3.9999999999999998E-6</c:v>
                </c:pt>
                <c:pt idx="9463">
                  <c:v>3.9999999999999998E-6</c:v>
                </c:pt>
                <c:pt idx="9464">
                  <c:v>3.9999999999999998E-6</c:v>
                </c:pt>
                <c:pt idx="9465">
                  <c:v>3.9999999999999998E-6</c:v>
                </c:pt>
                <c:pt idx="9466">
                  <c:v>3.9999999999999998E-6</c:v>
                </c:pt>
                <c:pt idx="9467">
                  <c:v>3.9999999999999998E-6</c:v>
                </c:pt>
                <c:pt idx="9468">
                  <c:v>3.9999999999999998E-6</c:v>
                </c:pt>
                <c:pt idx="9469">
                  <c:v>3.9999999999999998E-6</c:v>
                </c:pt>
                <c:pt idx="9470">
                  <c:v>3.9999999999999998E-6</c:v>
                </c:pt>
                <c:pt idx="9471">
                  <c:v>3.9999999999999998E-6</c:v>
                </c:pt>
                <c:pt idx="9472">
                  <c:v>3.9999999999999998E-6</c:v>
                </c:pt>
                <c:pt idx="9473">
                  <c:v>3.9999999999999998E-6</c:v>
                </c:pt>
                <c:pt idx="9474">
                  <c:v>3.9999999999999998E-6</c:v>
                </c:pt>
                <c:pt idx="9475">
                  <c:v>5.0000000000000004E-6</c:v>
                </c:pt>
                <c:pt idx="9476">
                  <c:v>5.0000000000000004E-6</c:v>
                </c:pt>
                <c:pt idx="9477">
                  <c:v>5.0000000000000004E-6</c:v>
                </c:pt>
                <c:pt idx="9478">
                  <c:v>5.0000000000000004E-6</c:v>
                </c:pt>
                <c:pt idx="9479">
                  <c:v>5.0000000000000004E-6</c:v>
                </c:pt>
                <c:pt idx="9480">
                  <c:v>5.0000000000000004E-6</c:v>
                </c:pt>
                <c:pt idx="9481">
                  <c:v>5.0000000000000004E-6</c:v>
                </c:pt>
                <c:pt idx="9482">
                  <c:v>5.0000000000000004E-6</c:v>
                </c:pt>
                <c:pt idx="9483">
                  <c:v>5.0000000000000004E-6</c:v>
                </c:pt>
                <c:pt idx="9484">
                  <c:v>5.0000000000000004E-6</c:v>
                </c:pt>
                <c:pt idx="9485">
                  <c:v>5.0000000000000004E-6</c:v>
                </c:pt>
                <c:pt idx="9486">
                  <c:v>5.0000000000000004E-6</c:v>
                </c:pt>
                <c:pt idx="9487">
                  <c:v>5.0000000000000004E-6</c:v>
                </c:pt>
                <c:pt idx="9488">
                  <c:v>5.0000000000000004E-6</c:v>
                </c:pt>
                <c:pt idx="9489">
                  <c:v>5.0000000000000004E-6</c:v>
                </c:pt>
                <c:pt idx="9490">
                  <c:v>5.0000000000000004E-6</c:v>
                </c:pt>
                <c:pt idx="9491">
                  <c:v>5.0000000000000004E-6</c:v>
                </c:pt>
                <c:pt idx="9492">
                  <c:v>5.0000000000000004E-6</c:v>
                </c:pt>
                <c:pt idx="9493">
                  <c:v>5.0000000000000004E-6</c:v>
                </c:pt>
                <c:pt idx="9494">
                  <c:v>5.0000000000000004E-6</c:v>
                </c:pt>
                <c:pt idx="9495">
                  <c:v>5.0000000000000004E-6</c:v>
                </c:pt>
                <c:pt idx="9496">
                  <c:v>5.0000000000000004E-6</c:v>
                </c:pt>
                <c:pt idx="9497">
                  <c:v>5.0000000000000004E-6</c:v>
                </c:pt>
                <c:pt idx="9498">
                  <c:v>5.0000000000000004E-6</c:v>
                </c:pt>
                <c:pt idx="9499">
                  <c:v>5.0000000000000004E-6</c:v>
                </c:pt>
                <c:pt idx="9500">
                  <c:v>6.0000000000000002E-6</c:v>
                </c:pt>
                <c:pt idx="9501">
                  <c:v>6.0000000000000002E-6</c:v>
                </c:pt>
                <c:pt idx="9502">
                  <c:v>6.0000000000000002E-6</c:v>
                </c:pt>
                <c:pt idx="9503">
                  <c:v>6.0000000000000002E-6</c:v>
                </c:pt>
                <c:pt idx="9504">
                  <c:v>6.0000000000000002E-6</c:v>
                </c:pt>
                <c:pt idx="9505">
                  <c:v>6.0000000000000002E-6</c:v>
                </c:pt>
                <c:pt idx="9506">
                  <c:v>6.0000000000000002E-6</c:v>
                </c:pt>
                <c:pt idx="9507">
                  <c:v>6.0000000000000002E-6</c:v>
                </c:pt>
                <c:pt idx="9508">
                  <c:v>6.0000000000000002E-6</c:v>
                </c:pt>
                <c:pt idx="9509">
                  <c:v>6.0000000000000002E-6</c:v>
                </c:pt>
                <c:pt idx="9510">
                  <c:v>6.0000000000000002E-6</c:v>
                </c:pt>
                <c:pt idx="9511">
                  <c:v>6.0000000000000002E-6</c:v>
                </c:pt>
                <c:pt idx="9512">
                  <c:v>6.0000000000000002E-6</c:v>
                </c:pt>
                <c:pt idx="9513">
                  <c:v>6.0000000000000002E-6</c:v>
                </c:pt>
                <c:pt idx="9514">
                  <c:v>6.0000000000000002E-6</c:v>
                </c:pt>
                <c:pt idx="9515">
                  <c:v>6.0000000000000002E-6</c:v>
                </c:pt>
                <c:pt idx="9516">
                  <c:v>6.0000000000000002E-6</c:v>
                </c:pt>
                <c:pt idx="9517">
                  <c:v>6.0000000000000002E-6</c:v>
                </c:pt>
                <c:pt idx="9518">
                  <c:v>6.0000000000000002E-6</c:v>
                </c:pt>
                <c:pt idx="9519">
                  <c:v>6.0000000000000002E-6</c:v>
                </c:pt>
                <c:pt idx="9520">
                  <c:v>6.0000000000000002E-6</c:v>
                </c:pt>
                <c:pt idx="9521">
                  <c:v>6.0000000000000002E-6</c:v>
                </c:pt>
                <c:pt idx="9522">
                  <c:v>6.0000000000000002E-6</c:v>
                </c:pt>
                <c:pt idx="9523">
                  <c:v>6.0000000000000002E-6</c:v>
                </c:pt>
                <c:pt idx="9524">
                  <c:v>6.0000000000000002E-6</c:v>
                </c:pt>
                <c:pt idx="9525">
                  <c:v>6.9999999999999999E-6</c:v>
                </c:pt>
                <c:pt idx="9526">
                  <c:v>6.9999999999999999E-6</c:v>
                </c:pt>
                <c:pt idx="9527">
                  <c:v>6.9999999999999999E-6</c:v>
                </c:pt>
                <c:pt idx="9528">
                  <c:v>6.9999999999999999E-6</c:v>
                </c:pt>
                <c:pt idx="9529">
                  <c:v>6.9999999999999999E-6</c:v>
                </c:pt>
                <c:pt idx="9530">
                  <c:v>6.9999999999999999E-6</c:v>
                </c:pt>
                <c:pt idx="9531">
                  <c:v>6.9999999999999999E-6</c:v>
                </c:pt>
                <c:pt idx="9532">
                  <c:v>6.9999999999999999E-6</c:v>
                </c:pt>
                <c:pt idx="9533">
                  <c:v>6.9999999999999999E-6</c:v>
                </c:pt>
                <c:pt idx="9534">
                  <c:v>6.9999999999999999E-6</c:v>
                </c:pt>
                <c:pt idx="9535">
                  <c:v>6.9999999999999999E-6</c:v>
                </c:pt>
                <c:pt idx="9536">
                  <c:v>6.9999999999999999E-6</c:v>
                </c:pt>
                <c:pt idx="9537">
                  <c:v>6.9999999999999999E-6</c:v>
                </c:pt>
                <c:pt idx="9538">
                  <c:v>6.9999999999999999E-6</c:v>
                </c:pt>
                <c:pt idx="9539">
                  <c:v>6.9999999999999999E-6</c:v>
                </c:pt>
                <c:pt idx="9540">
                  <c:v>6.9999999999999999E-6</c:v>
                </c:pt>
                <c:pt idx="9541">
                  <c:v>6.9999999999999999E-6</c:v>
                </c:pt>
                <c:pt idx="9542">
                  <c:v>6.9999999999999999E-6</c:v>
                </c:pt>
                <c:pt idx="9543">
                  <c:v>6.9999999999999999E-6</c:v>
                </c:pt>
                <c:pt idx="9544">
                  <c:v>6.9999999999999999E-6</c:v>
                </c:pt>
                <c:pt idx="9545">
                  <c:v>6.9999999999999999E-6</c:v>
                </c:pt>
                <c:pt idx="9546">
                  <c:v>6.9999999999999999E-6</c:v>
                </c:pt>
                <c:pt idx="9547">
                  <c:v>6.9999999999999999E-6</c:v>
                </c:pt>
                <c:pt idx="9548">
                  <c:v>6.9999999999999999E-6</c:v>
                </c:pt>
                <c:pt idx="9549">
                  <c:v>6.9999999999999999E-6</c:v>
                </c:pt>
                <c:pt idx="9550">
                  <c:v>7.9999999999999996E-6</c:v>
                </c:pt>
                <c:pt idx="9551">
                  <c:v>7.9999999999999996E-6</c:v>
                </c:pt>
                <c:pt idx="9552">
                  <c:v>7.9999999999999996E-6</c:v>
                </c:pt>
                <c:pt idx="9553">
                  <c:v>7.9999999999999996E-6</c:v>
                </c:pt>
                <c:pt idx="9554">
                  <c:v>7.9999999999999996E-6</c:v>
                </c:pt>
                <c:pt idx="9555">
                  <c:v>7.9999999999999996E-6</c:v>
                </c:pt>
                <c:pt idx="9556">
                  <c:v>7.9999999999999996E-6</c:v>
                </c:pt>
                <c:pt idx="9557">
                  <c:v>7.9999999999999996E-6</c:v>
                </c:pt>
                <c:pt idx="9558">
                  <c:v>7.9999999999999996E-6</c:v>
                </c:pt>
                <c:pt idx="9559">
                  <c:v>7.9999999999999996E-6</c:v>
                </c:pt>
                <c:pt idx="9560">
                  <c:v>7.9999999999999996E-6</c:v>
                </c:pt>
                <c:pt idx="9561">
                  <c:v>7.9999999999999996E-6</c:v>
                </c:pt>
                <c:pt idx="9562">
                  <c:v>7.9999999999999996E-6</c:v>
                </c:pt>
                <c:pt idx="9563">
                  <c:v>7.9999999999999996E-6</c:v>
                </c:pt>
                <c:pt idx="9564">
                  <c:v>7.9999999999999996E-6</c:v>
                </c:pt>
                <c:pt idx="9565">
                  <c:v>7.9999999999999996E-6</c:v>
                </c:pt>
                <c:pt idx="9566">
                  <c:v>7.9999999999999996E-6</c:v>
                </c:pt>
                <c:pt idx="9567">
                  <c:v>7.9999999999999996E-6</c:v>
                </c:pt>
                <c:pt idx="9568">
                  <c:v>7.9999999999999996E-6</c:v>
                </c:pt>
                <c:pt idx="9569">
                  <c:v>7.9999999999999996E-6</c:v>
                </c:pt>
                <c:pt idx="9570">
                  <c:v>7.9999999999999996E-6</c:v>
                </c:pt>
                <c:pt idx="9571">
                  <c:v>7.9999999999999996E-6</c:v>
                </c:pt>
                <c:pt idx="9572">
                  <c:v>7.9999999999999996E-6</c:v>
                </c:pt>
                <c:pt idx="9573">
                  <c:v>7.9999999999999996E-6</c:v>
                </c:pt>
                <c:pt idx="9574">
                  <c:v>7.9999999999999996E-6</c:v>
                </c:pt>
                <c:pt idx="9575">
                  <c:v>9.0000000000000002E-6</c:v>
                </c:pt>
                <c:pt idx="9576">
                  <c:v>9.0000000000000002E-6</c:v>
                </c:pt>
                <c:pt idx="9577">
                  <c:v>9.0000000000000002E-6</c:v>
                </c:pt>
                <c:pt idx="9578">
                  <c:v>9.0000000000000002E-6</c:v>
                </c:pt>
                <c:pt idx="9579">
                  <c:v>9.0000000000000002E-6</c:v>
                </c:pt>
                <c:pt idx="9580">
                  <c:v>9.0000000000000002E-6</c:v>
                </c:pt>
                <c:pt idx="9581">
                  <c:v>9.0000000000000002E-6</c:v>
                </c:pt>
                <c:pt idx="9582">
                  <c:v>9.0000000000000002E-6</c:v>
                </c:pt>
                <c:pt idx="9583">
                  <c:v>9.0000000000000002E-6</c:v>
                </c:pt>
                <c:pt idx="9584">
                  <c:v>9.0000000000000002E-6</c:v>
                </c:pt>
                <c:pt idx="9585">
                  <c:v>9.0000000000000002E-6</c:v>
                </c:pt>
                <c:pt idx="9586">
                  <c:v>9.0000000000000002E-6</c:v>
                </c:pt>
                <c:pt idx="9587">
                  <c:v>9.0000000000000002E-6</c:v>
                </c:pt>
                <c:pt idx="9588">
                  <c:v>9.0000000000000002E-6</c:v>
                </c:pt>
                <c:pt idx="9589">
                  <c:v>9.0000000000000002E-6</c:v>
                </c:pt>
                <c:pt idx="9590">
                  <c:v>9.0000000000000002E-6</c:v>
                </c:pt>
                <c:pt idx="9591">
                  <c:v>9.0000000000000002E-6</c:v>
                </c:pt>
                <c:pt idx="9592">
                  <c:v>9.0000000000000002E-6</c:v>
                </c:pt>
                <c:pt idx="9593">
                  <c:v>9.0000000000000002E-6</c:v>
                </c:pt>
                <c:pt idx="9594">
                  <c:v>9.0000000000000002E-6</c:v>
                </c:pt>
                <c:pt idx="9595">
                  <c:v>9.0000000000000002E-6</c:v>
                </c:pt>
                <c:pt idx="9596">
                  <c:v>9.0000000000000002E-6</c:v>
                </c:pt>
                <c:pt idx="9597">
                  <c:v>9.0000000000000002E-6</c:v>
                </c:pt>
                <c:pt idx="9598">
                  <c:v>9.0000000000000002E-6</c:v>
                </c:pt>
                <c:pt idx="9599">
                  <c:v>9.0000000000000002E-6</c:v>
                </c:pt>
                <c:pt idx="9600">
                  <c:v>1.0000000000000001E-5</c:v>
                </c:pt>
                <c:pt idx="9601">
                  <c:v>1.0000000000000001E-5</c:v>
                </c:pt>
                <c:pt idx="9602">
                  <c:v>1.0000000000000001E-5</c:v>
                </c:pt>
                <c:pt idx="9603">
                  <c:v>1.0000000000000001E-5</c:v>
                </c:pt>
                <c:pt idx="9604">
                  <c:v>1.0000000000000001E-5</c:v>
                </c:pt>
                <c:pt idx="9605">
                  <c:v>1.0000000000000001E-5</c:v>
                </c:pt>
                <c:pt idx="9606">
                  <c:v>1.0000000000000001E-5</c:v>
                </c:pt>
                <c:pt idx="9607">
                  <c:v>1.0000000000000001E-5</c:v>
                </c:pt>
                <c:pt idx="9608">
                  <c:v>1.0000000000000001E-5</c:v>
                </c:pt>
                <c:pt idx="9609">
                  <c:v>1.0000000000000001E-5</c:v>
                </c:pt>
                <c:pt idx="9610">
                  <c:v>1.0000000000000001E-5</c:v>
                </c:pt>
                <c:pt idx="9611">
                  <c:v>1.0000000000000001E-5</c:v>
                </c:pt>
                <c:pt idx="9612">
                  <c:v>1.0000000000000001E-5</c:v>
                </c:pt>
                <c:pt idx="9613">
                  <c:v>1.0000000000000001E-5</c:v>
                </c:pt>
                <c:pt idx="9614">
                  <c:v>1.0000000000000001E-5</c:v>
                </c:pt>
                <c:pt idx="9615">
                  <c:v>1.0000000000000001E-5</c:v>
                </c:pt>
                <c:pt idx="9616">
                  <c:v>1.0000000000000001E-5</c:v>
                </c:pt>
                <c:pt idx="9617">
                  <c:v>1.0000000000000001E-5</c:v>
                </c:pt>
                <c:pt idx="9618">
                  <c:v>1.0000000000000001E-5</c:v>
                </c:pt>
                <c:pt idx="9619">
                  <c:v>1.0000000000000001E-5</c:v>
                </c:pt>
                <c:pt idx="9620">
                  <c:v>1.0000000000000001E-5</c:v>
                </c:pt>
                <c:pt idx="9621">
                  <c:v>1.0000000000000001E-5</c:v>
                </c:pt>
                <c:pt idx="9622">
                  <c:v>1.0000000000000001E-5</c:v>
                </c:pt>
                <c:pt idx="9623">
                  <c:v>1.0000000000000001E-5</c:v>
                </c:pt>
                <c:pt idx="9624">
                  <c:v>1.0000000000000001E-5</c:v>
                </c:pt>
                <c:pt idx="9625">
                  <c:v>1.1E-5</c:v>
                </c:pt>
                <c:pt idx="9626">
                  <c:v>1.1E-5</c:v>
                </c:pt>
                <c:pt idx="9627">
                  <c:v>1.1E-5</c:v>
                </c:pt>
                <c:pt idx="9628">
                  <c:v>1.1E-5</c:v>
                </c:pt>
                <c:pt idx="9629">
                  <c:v>1.1E-5</c:v>
                </c:pt>
                <c:pt idx="9630">
                  <c:v>1.1E-5</c:v>
                </c:pt>
                <c:pt idx="9631">
                  <c:v>1.1E-5</c:v>
                </c:pt>
                <c:pt idx="9632">
                  <c:v>1.1E-5</c:v>
                </c:pt>
                <c:pt idx="9633">
                  <c:v>1.1E-5</c:v>
                </c:pt>
                <c:pt idx="9634">
                  <c:v>1.1E-5</c:v>
                </c:pt>
                <c:pt idx="9635">
                  <c:v>1.1E-5</c:v>
                </c:pt>
                <c:pt idx="9636">
                  <c:v>1.1E-5</c:v>
                </c:pt>
                <c:pt idx="9637">
                  <c:v>1.1E-5</c:v>
                </c:pt>
                <c:pt idx="9638">
                  <c:v>1.1E-5</c:v>
                </c:pt>
                <c:pt idx="9639">
                  <c:v>1.1E-5</c:v>
                </c:pt>
                <c:pt idx="9640">
                  <c:v>1.1E-5</c:v>
                </c:pt>
                <c:pt idx="9641">
                  <c:v>1.1E-5</c:v>
                </c:pt>
                <c:pt idx="9642">
                  <c:v>1.1E-5</c:v>
                </c:pt>
                <c:pt idx="9643">
                  <c:v>1.1E-5</c:v>
                </c:pt>
                <c:pt idx="9644">
                  <c:v>1.1E-5</c:v>
                </c:pt>
                <c:pt idx="9645">
                  <c:v>1.1E-5</c:v>
                </c:pt>
                <c:pt idx="9646">
                  <c:v>1.1E-5</c:v>
                </c:pt>
                <c:pt idx="9647">
                  <c:v>1.1E-5</c:v>
                </c:pt>
                <c:pt idx="9648">
                  <c:v>1.1E-5</c:v>
                </c:pt>
                <c:pt idx="9649">
                  <c:v>1.1E-5</c:v>
                </c:pt>
                <c:pt idx="9650">
                  <c:v>1.2E-5</c:v>
                </c:pt>
                <c:pt idx="9651">
                  <c:v>1.2E-5</c:v>
                </c:pt>
                <c:pt idx="9652">
                  <c:v>1.2E-5</c:v>
                </c:pt>
                <c:pt idx="9653">
                  <c:v>1.2E-5</c:v>
                </c:pt>
                <c:pt idx="9654">
                  <c:v>1.2E-5</c:v>
                </c:pt>
                <c:pt idx="9655">
                  <c:v>1.2E-5</c:v>
                </c:pt>
                <c:pt idx="9656">
                  <c:v>1.2E-5</c:v>
                </c:pt>
                <c:pt idx="9657">
                  <c:v>1.2E-5</c:v>
                </c:pt>
                <c:pt idx="9658">
                  <c:v>1.2E-5</c:v>
                </c:pt>
                <c:pt idx="9659">
                  <c:v>1.2E-5</c:v>
                </c:pt>
                <c:pt idx="9660">
                  <c:v>1.2E-5</c:v>
                </c:pt>
                <c:pt idx="9661">
                  <c:v>1.2E-5</c:v>
                </c:pt>
                <c:pt idx="9662">
                  <c:v>1.2E-5</c:v>
                </c:pt>
                <c:pt idx="9663">
                  <c:v>1.2E-5</c:v>
                </c:pt>
                <c:pt idx="9664">
                  <c:v>1.2E-5</c:v>
                </c:pt>
                <c:pt idx="9665">
                  <c:v>1.2E-5</c:v>
                </c:pt>
                <c:pt idx="9666">
                  <c:v>1.2E-5</c:v>
                </c:pt>
                <c:pt idx="9667">
                  <c:v>1.2E-5</c:v>
                </c:pt>
                <c:pt idx="9668">
                  <c:v>1.2E-5</c:v>
                </c:pt>
                <c:pt idx="9669">
                  <c:v>1.2E-5</c:v>
                </c:pt>
                <c:pt idx="9670">
                  <c:v>1.2E-5</c:v>
                </c:pt>
                <c:pt idx="9671">
                  <c:v>1.2E-5</c:v>
                </c:pt>
                <c:pt idx="9672">
                  <c:v>1.2E-5</c:v>
                </c:pt>
                <c:pt idx="9673">
                  <c:v>1.2E-5</c:v>
                </c:pt>
                <c:pt idx="9674">
                  <c:v>1.2E-5</c:v>
                </c:pt>
                <c:pt idx="9675">
                  <c:v>1.2999999999999999E-5</c:v>
                </c:pt>
                <c:pt idx="9676">
                  <c:v>1.2999999999999999E-5</c:v>
                </c:pt>
                <c:pt idx="9677">
                  <c:v>1.2999999999999999E-5</c:v>
                </c:pt>
                <c:pt idx="9678">
                  <c:v>1.2999999999999999E-5</c:v>
                </c:pt>
                <c:pt idx="9679">
                  <c:v>1.2999999999999999E-5</c:v>
                </c:pt>
                <c:pt idx="9680">
                  <c:v>1.2999999999999999E-5</c:v>
                </c:pt>
                <c:pt idx="9681">
                  <c:v>1.2999999999999999E-5</c:v>
                </c:pt>
                <c:pt idx="9682">
                  <c:v>1.2999999999999999E-5</c:v>
                </c:pt>
                <c:pt idx="9683">
                  <c:v>1.2999999999999999E-5</c:v>
                </c:pt>
                <c:pt idx="9684">
                  <c:v>1.2999999999999999E-5</c:v>
                </c:pt>
                <c:pt idx="9685">
                  <c:v>1.2999999999999999E-5</c:v>
                </c:pt>
                <c:pt idx="9686">
                  <c:v>1.2999999999999999E-5</c:v>
                </c:pt>
                <c:pt idx="9687">
                  <c:v>1.2999999999999999E-5</c:v>
                </c:pt>
                <c:pt idx="9688">
                  <c:v>1.2999999999999999E-5</c:v>
                </c:pt>
                <c:pt idx="9689">
                  <c:v>1.2999999999999999E-5</c:v>
                </c:pt>
                <c:pt idx="9690">
                  <c:v>1.2999999999999999E-5</c:v>
                </c:pt>
                <c:pt idx="9691">
                  <c:v>1.2999999999999999E-5</c:v>
                </c:pt>
                <c:pt idx="9692">
                  <c:v>1.2999999999999999E-5</c:v>
                </c:pt>
                <c:pt idx="9693">
                  <c:v>1.2999999999999999E-5</c:v>
                </c:pt>
                <c:pt idx="9694">
                  <c:v>1.2999999999999999E-5</c:v>
                </c:pt>
                <c:pt idx="9695">
                  <c:v>1.2999999999999999E-5</c:v>
                </c:pt>
                <c:pt idx="9696">
                  <c:v>1.2999999999999999E-5</c:v>
                </c:pt>
                <c:pt idx="9697">
                  <c:v>1.2999999999999999E-5</c:v>
                </c:pt>
                <c:pt idx="9698">
                  <c:v>1.2999999999999999E-5</c:v>
                </c:pt>
                <c:pt idx="9699">
                  <c:v>1.2999999999999999E-5</c:v>
                </c:pt>
                <c:pt idx="9700">
                  <c:v>1.4E-5</c:v>
                </c:pt>
                <c:pt idx="9701">
                  <c:v>1.4E-5</c:v>
                </c:pt>
                <c:pt idx="9702">
                  <c:v>1.4E-5</c:v>
                </c:pt>
                <c:pt idx="9703">
                  <c:v>1.4E-5</c:v>
                </c:pt>
                <c:pt idx="9704">
                  <c:v>1.4E-5</c:v>
                </c:pt>
                <c:pt idx="9705">
                  <c:v>1.4E-5</c:v>
                </c:pt>
                <c:pt idx="9706">
                  <c:v>1.4E-5</c:v>
                </c:pt>
                <c:pt idx="9707">
                  <c:v>1.4E-5</c:v>
                </c:pt>
                <c:pt idx="9708">
                  <c:v>1.4E-5</c:v>
                </c:pt>
                <c:pt idx="9709">
                  <c:v>1.4E-5</c:v>
                </c:pt>
                <c:pt idx="9710">
                  <c:v>1.4E-5</c:v>
                </c:pt>
                <c:pt idx="9711">
                  <c:v>1.4E-5</c:v>
                </c:pt>
                <c:pt idx="9712">
                  <c:v>1.4E-5</c:v>
                </c:pt>
                <c:pt idx="9713">
                  <c:v>1.4E-5</c:v>
                </c:pt>
                <c:pt idx="9714">
                  <c:v>1.4E-5</c:v>
                </c:pt>
                <c:pt idx="9715">
                  <c:v>1.4E-5</c:v>
                </c:pt>
                <c:pt idx="9716">
                  <c:v>1.4E-5</c:v>
                </c:pt>
                <c:pt idx="9717">
                  <c:v>1.4E-5</c:v>
                </c:pt>
                <c:pt idx="9718">
                  <c:v>1.4E-5</c:v>
                </c:pt>
                <c:pt idx="9719">
                  <c:v>1.4E-5</c:v>
                </c:pt>
                <c:pt idx="9720">
                  <c:v>1.4E-5</c:v>
                </c:pt>
                <c:pt idx="9721">
                  <c:v>1.4E-5</c:v>
                </c:pt>
                <c:pt idx="9722">
                  <c:v>1.4E-5</c:v>
                </c:pt>
                <c:pt idx="9723">
                  <c:v>1.4E-5</c:v>
                </c:pt>
                <c:pt idx="9724">
                  <c:v>1.4E-5</c:v>
                </c:pt>
                <c:pt idx="9725">
                  <c:v>1.5E-5</c:v>
                </c:pt>
                <c:pt idx="9726">
                  <c:v>1.5E-5</c:v>
                </c:pt>
                <c:pt idx="9727">
                  <c:v>1.5E-5</c:v>
                </c:pt>
                <c:pt idx="9728">
                  <c:v>1.5E-5</c:v>
                </c:pt>
                <c:pt idx="9729">
                  <c:v>1.5E-5</c:v>
                </c:pt>
                <c:pt idx="9730">
                  <c:v>1.5E-5</c:v>
                </c:pt>
                <c:pt idx="9731">
                  <c:v>1.5E-5</c:v>
                </c:pt>
                <c:pt idx="9732">
                  <c:v>1.5E-5</c:v>
                </c:pt>
                <c:pt idx="9733">
                  <c:v>1.5E-5</c:v>
                </c:pt>
                <c:pt idx="9734">
                  <c:v>1.5E-5</c:v>
                </c:pt>
                <c:pt idx="9735">
                  <c:v>1.5E-5</c:v>
                </c:pt>
                <c:pt idx="9736">
                  <c:v>1.5E-5</c:v>
                </c:pt>
                <c:pt idx="9737">
                  <c:v>1.5E-5</c:v>
                </c:pt>
                <c:pt idx="9738">
                  <c:v>1.5E-5</c:v>
                </c:pt>
                <c:pt idx="9739">
                  <c:v>1.5E-5</c:v>
                </c:pt>
                <c:pt idx="9740">
                  <c:v>1.5E-5</c:v>
                </c:pt>
                <c:pt idx="9741">
                  <c:v>1.5E-5</c:v>
                </c:pt>
                <c:pt idx="9742">
                  <c:v>1.5E-5</c:v>
                </c:pt>
                <c:pt idx="9743">
                  <c:v>1.5E-5</c:v>
                </c:pt>
                <c:pt idx="9744">
                  <c:v>1.5E-5</c:v>
                </c:pt>
                <c:pt idx="9745">
                  <c:v>1.5E-5</c:v>
                </c:pt>
                <c:pt idx="9746">
                  <c:v>1.5E-5</c:v>
                </c:pt>
                <c:pt idx="9747">
                  <c:v>1.5E-5</c:v>
                </c:pt>
                <c:pt idx="9748">
                  <c:v>1.5E-5</c:v>
                </c:pt>
                <c:pt idx="9749">
                  <c:v>1.5E-5</c:v>
                </c:pt>
                <c:pt idx="9750">
                  <c:v>1.5999999999999999E-5</c:v>
                </c:pt>
                <c:pt idx="9751">
                  <c:v>1.5999999999999999E-5</c:v>
                </c:pt>
                <c:pt idx="9752">
                  <c:v>1.5999999999999999E-5</c:v>
                </c:pt>
                <c:pt idx="9753">
                  <c:v>1.5999999999999999E-5</c:v>
                </c:pt>
                <c:pt idx="9754">
                  <c:v>1.5999999999999999E-5</c:v>
                </c:pt>
                <c:pt idx="9755">
                  <c:v>1.5999999999999999E-5</c:v>
                </c:pt>
                <c:pt idx="9756">
                  <c:v>1.5999999999999999E-5</c:v>
                </c:pt>
                <c:pt idx="9757">
                  <c:v>1.5999999999999999E-5</c:v>
                </c:pt>
                <c:pt idx="9758">
                  <c:v>1.5999999999999999E-5</c:v>
                </c:pt>
                <c:pt idx="9759">
                  <c:v>1.5999999999999999E-5</c:v>
                </c:pt>
                <c:pt idx="9760">
                  <c:v>1.5999999999999999E-5</c:v>
                </c:pt>
                <c:pt idx="9761">
                  <c:v>1.5999999999999999E-5</c:v>
                </c:pt>
                <c:pt idx="9762">
                  <c:v>1.5999999999999999E-5</c:v>
                </c:pt>
                <c:pt idx="9763">
                  <c:v>1.5999999999999999E-5</c:v>
                </c:pt>
                <c:pt idx="9764">
                  <c:v>1.5999999999999999E-5</c:v>
                </c:pt>
                <c:pt idx="9765">
                  <c:v>1.5999999999999999E-5</c:v>
                </c:pt>
                <c:pt idx="9766">
                  <c:v>1.5999999999999999E-5</c:v>
                </c:pt>
                <c:pt idx="9767">
                  <c:v>1.5999999999999999E-5</c:v>
                </c:pt>
                <c:pt idx="9768">
                  <c:v>1.5999999999999999E-5</c:v>
                </c:pt>
                <c:pt idx="9769">
                  <c:v>1.5999999999999999E-5</c:v>
                </c:pt>
                <c:pt idx="9770">
                  <c:v>1.5999999999999999E-5</c:v>
                </c:pt>
                <c:pt idx="9771">
                  <c:v>1.5999999999999999E-5</c:v>
                </c:pt>
                <c:pt idx="9772">
                  <c:v>1.5999999999999999E-5</c:v>
                </c:pt>
                <c:pt idx="9773">
                  <c:v>1.5999999999999999E-5</c:v>
                </c:pt>
                <c:pt idx="9774">
                  <c:v>1.5999999999999999E-5</c:v>
                </c:pt>
                <c:pt idx="9775">
                  <c:v>1.7E-5</c:v>
                </c:pt>
                <c:pt idx="9776">
                  <c:v>1.7E-5</c:v>
                </c:pt>
                <c:pt idx="9777">
                  <c:v>1.7E-5</c:v>
                </c:pt>
                <c:pt idx="9778">
                  <c:v>1.7E-5</c:v>
                </c:pt>
                <c:pt idx="9779">
                  <c:v>1.7E-5</c:v>
                </c:pt>
                <c:pt idx="9780">
                  <c:v>1.7E-5</c:v>
                </c:pt>
                <c:pt idx="9781">
                  <c:v>1.7E-5</c:v>
                </c:pt>
                <c:pt idx="9782">
                  <c:v>1.7E-5</c:v>
                </c:pt>
                <c:pt idx="9783">
                  <c:v>1.7E-5</c:v>
                </c:pt>
                <c:pt idx="9784">
                  <c:v>1.7E-5</c:v>
                </c:pt>
                <c:pt idx="9785">
                  <c:v>1.7E-5</c:v>
                </c:pt>
                <c:pt idx="9786">
                  <c:v>1.7E-5</c:v>
                </c:pt>
                <c:pt idx="9787">
                  <c:v>1.7E-5</c:v>
                </c:pt>
                <c:pt idx="9788">
                  <c:v>1.7E-5</c:v>
                </c:pt>
                <c:pt idx="9789">
                  <c:v>1.7E-5</c:v>
                </c:pt>
                <c:pt idx="9790">
                  <c:v>1.7E-5</c:v>
                </c:pt>
                <c:pt idx="9791">
                  <c:v>1.7E-5</c:v>
                </c:pt>
                <c:pt idx="9792">
                  <c:v>1.7E-5</c:v>
                </c:pt>
                <c:pt idx="9793">
                  <c:v>1.7E-5</c:v>
                </c:pt>
                <c:pt idx="9794">
                  <c:v>1.7E-5</c:v>
                </c:pt>
                <c:pt idx="9795">
                  <c:v>1.7E-5</c:v>
                </c:pt>
                <c:pt idx="9796">
                  <c:v>1.7E-5</c:v>
                </c:pt>
                <c:pt idx="9797">
                  <c:v>1.7E-5</c:v>
                </c:pt>
                <c:pt idx="9798">
                  <c:v>1.7E-5</c:v>
                </c:pt>
                <c:pt idx="9799">
                  <c:v>1.7E-5</c:v>
                </c:pt>
                <c:pt idx="9800">
                  <c:v>1.8E-5</c:v>
                </c:pt>
                <c:pt idx="9801">
                  <c:v>1.8E-5</c:v>
                </c:pt>
                <c:pt idx="9802">
                  <c:v>1.8E-5</c:v>
                </c:pt>
                <c:pt idx="9803">
                  <c:v>1.8E-5</c:v>
                </c:pt>
                <c:pt idx="9804">
                  <c:v>1.8E-5</c:v>
                </c:pt>
                <c:pt idx="9805">
                  <c:v>1.8E-5</c:v>
                </c:pt>
                <c:pt idx="9806">
                  <c:v>1.8E-5</c:v>
                </c:pt>
                <c:pt idx="9807">
                  <c:v>1.8E-5</c:v>
                </c:pt>
                <c:pt idx="9808">
                  <c:v>1.8E-5</c:v>
                </c:pt>
                <c:pt idx="9809">
                  <c:v>1.8E-5</c:v>
                </c:pt>
                <c:pt idx="9810">
                  <c:v>1.8E-5</c:v>
                </c:pt>
                <c:pt idx="9811">
                  <c:v>1.8E-5</c:v>
                </c:pt>
                <c:pt idx="9812">
                  <c:v>1.8E-5</c:v>
                </c:pt>
                <c:pt idx="9813">
                  <c:v>1.8E-5</c:v>
                </c:pt>
                <c:pt idx="9814">
                  <c:v>1.8E-5</c:v>
                </c:pt>
                <c:pt idx="9815">
                  <c:v>1.8E-5</c:v>
                </c:pt>
                <c:pt idx="9816">
                  <c:v>1.8E-5</c:v>
                </c:pt>
                <c:pt idx="9817">
                  <c:v>1.8E-5</c:v>
                </c:pt>
                <c:pt idx="9818">
                  <c:v>1.8E-5</c:v>
                </c:pt>
                <c:pt idx="9819">
                  <c:v>1.8E-5</c:v>
                </c:pt>
                <c:pt idx="9820">
                  <c:v>1.8E-5</c:v>
                </c:pt>
                <c:pt idx="9821">
                  <c:v>1.8E-5</c:v>
                </c:pt>
                <c:pt idx="9822">
                  <c:v>1.8E-5</c:v>
                </c:pt>
                <c:pt idx="9823">
                  <c:v>1.8E-5</c:v>
                </c:pt>
                <c:pt idx="9824">
                  <c:v>1.8E-5</c:v>
                </c:pt>
                <c:pt idx="9825">
                  <c:v>1.9000000000000001E-5</c:v>
                </c:pt>
                <c:pt idx="9826">
                  <c:v>1.9000000000000001E-5</c:v>
                </c:pt>
                <c:pt idx="9827">
                  <c:v>1.9000000000000001E-5</c:v>
                </c:pt>
                <c:pt idx="9828">
                  <c:v>1.9000000000000001E-5</c:v>
                </c:pt>
                <c:pt idx="9829">
                  <c:v>1.9000000000000001E-5</c:v>
                </c:pt>
                <c:pt idx="9830">
                  <c:v>1.9000000000000001E-5</c:v>
                </c:pt>
                <c:pt idx="9831">
                  <c:v>1.9000000000000001E-5</c:v>
                </c:pt>
                <c:pt idx="9832">
                  <c:v>1.9000000000000001E-5</c:v>
                </c:pt>
                <c:pt idx="9833">
                  <c:v>1.9000000000000001E-5</c:v>
                </c:pt>
                <c:pt idx="9834">
                  <c:v>1.9000000000000001E-5</c:v>
                </c:pt>
                <c:pt idx="9835">
                  <c:v>1.9000000000000001E-5</c:v>
                </c:pt>
                <c:pt idx="9836">
                  <c:v>1.9000000000000001E-5</c:v>
                </c:pt>
                <c:pt idx="9837">
                  <c:v>1.9000000000000001E-5</c:v>
                </c:pt>
                <c:pt idx="9838">
                  <c:v>1.9000000000000001E-5</c:v>
                </c:pt>
                <c:pt idx="9839">
                  <c:v>1.9000000000000001E-5</c:v>
                </c:pt>
                <c:pt idx="9840">
                  <c:v>1.9000000000000001E-5</c:v>
                </c:pt>
                <c:pt idx="9841">
                  <c:v>1.9000000000000001E-5</c:v>
                </c:pt>
                <c:pt idx="9842">
                  <c:v>1.9000000000000001E-5</c:v>
                </c:pt>
                <c:pt idx="9843">
                  <c:v>1.9000000000000001E-5</c:v>
                </c:pt>
                <c:pt idx="9844">
                  <c:v>1.9000000000000001E-5</c:v>
                </c:pt>
                <c:pt idx="9845">
                  <c:v>1.9000000000000001E-5</c:v>
                </c:pt>
                <c:pt idx="9846">
                  <c:v>1.9000000000000001E-5</c:v>
                </c:pt>
                <c:pt idx="9847">
                  <c:v>1.9000000000000001E-5</c:v>
                </c:pt>
                <c:pt idx="9848">
                  <c:v>1.9000000000000001E-5</c:v>
                </c:pt>
                <c:pt idx="9849">
                  <c:v>1.9000000000000001E-5</c:v>
                </c:pt>
                <c:pt idx="9850">
                  <c:v>2.0000000000000002E-5</c:v>
                </c:pt>
                <c:pt idx="9851">
                  <c:v>2.0000000000000002E-5</c:v>
                </c:pt>
                <c:pt idx="9852">
                  <c:v>2.0000000000000002E-5</c:v>
                </c:pt>
                <c:pt idx="9853">
                  <c:v>2.0000000000000002E-5</c:v>
                </c:pt>
                <c:pt idx="9854">
                  <c:v>2.0000000000000002E-5</c:v>
                </c:pt>
                <c:pt idx="9855">
                  <c:v>2.0000000000000002E-5</c:v>
                </c:pt>
                <c:pt idx="9856">
                  <c:v>2.0000000000000002E-5</c:v>
                </c:pt>
                <c:pt idx="9857">
                  <c:v>2.0000000000000002E-5</c:v>
                </c:pt>
                <c:pt idx="9858">
                  <c:v>2.0000000000000002E-5</c:v>
                </c:pt>
                <c:pt idx="9859">
                  <c:v>2.0000000000000002E-5</c:v>
                </c:pt>
                <c:pt idx="9860">
                  <c:v>2.0000000000000002E-5</c:v>
                </c:pt>
                <c:pt idx="9861">
                  <c:v>2.0000000000000002E-5</c:v>
                </c:pt>
                <c:pt idx="9862">
                  <c:v>2.0000000000000002E-5</c:v>
                </c:pt>
                <c:pt idx="9863">
                  <c:v>2.0000000000000002E-5</c:v>
                </c:pt>
                <c:pt idx="9864">
                  <c:v>2.0000000000000002E-5</c:v>
                </c:pt>
                <c:pt idx="9865">
                  <c:v>2.0000000000000002E-5</c:v>
                </c:pt>
                <c:pt idx="9866">
                  <c:v>2.0000000000000002E-5</c:v>
                </c:pt>
                <c:pt idx="9867">
                  <c:v>2.0000000000000002E-5</c:v>
                </c:pt>
                <c:pt idx="9868">
                  <c:v>2.0000000000000002E-5</c:v>
                </c:pt>
                <c:pt idx="9869">
                  <c:v>2.0000000000000002E-5</c:v>
                </c:pt>
                <c:pt idx="9870">
                  <c:v>2.0000000000000002E-5</c:v>
                </c:pt>
                <c:pt idx="9871">
                  <c:v>2.0000000000000002E-5</c:v>
                </c:pt>
                <c:pt idx="9872">
                  <c:v>2.0000000000000002E-5</c:v>
                </c:pt>
                <c:pt idx="9873">
                  <c:v>2.0000000000000002E-5</c:v>
                </c:pt>
                <c:pt idx="9874">
                  <c:v>2.0000000000000002E-5</c:v>
                </c:pt>
                <c:pt idx="9875">
                  <c:v>2.0999999999999999E-5</c:v>
                </c:pt>
                <c:pt idx="9876">
                  <c:v>2.0999999999999999E-5</c:v>
                </c:pt>
                <c:pt idx="9877">
                  <c:v>2.0999999999999999E-5</c:v>
                </c:pt>
                <c:pt idx="9878">
                  <c:v>2.0999999999999999E-5</c:v>
                </c:pt>
                <c:pt idx="9879">
                  <c:v>2.0999999999999999E-5</c:v>
                </c:pt>
                <c:pt idx="9880">
                  <c:v>2.0999999999999999E-5</c:v>
                </c:pt>
                <c:pt idx="9881">
                  <c:v>2.0999999999999999E-5</c:v>
                </c:pt>
                <c:pt idx="9882">
                  <c:v>2.0999999999999999E-5</c:v>
                </c:pt>
                <c:pt idx="9883">
                  <c:v>2.0999999999999999E-5</c:v>
                </c:pt>
                <c:pt idx="9884">
                  <c:v>2.0999999999999999E-5</c:v>
                </c:pt>
                <c:pt idx="9885">
                  <c:v>2.0999999999999999E-5</c:v>
                </c:pt>
                <c:pt idx="9886">
                  <c:v>2.0999999999999999E-5</c:v>
                </c:pt>
                <c:pt idx="9887">
                  <c:v>2.0999999999999999E-5</c:v>
                </c:pt>
                <c:pt idx="9888">
                  <c:v>2.0999999999999999E-5</c:v>
                </c:pt>
                <c:pt idx="9889">
                  <c:v>2.0999999999999999E-5</c:v>
                </c:pt>
                <c:pt idx="9890">
                  <c:v>2.0999999999999999E-5</c:v>
                </c:pt>
                <c:pt idx="9891">
                  <c:v>2.0999999999999999E-5</c:v>
                </c:pt>
                <c:pt idx="9892">
                  <c:v>2.0999999999999999E-5</c:v>
                </c:pt>
                <c:pt idx="9893">
                  <c:v>2.0999999999999999E-5</c:v>
                </c:pt>
                <c:pt idx="9894">
                  <c:v>2.0999999999999999E-5</c:v>
                </c:pt>
                <c:pt idx="9895">
                  <c:v>2.0999999999999999E-5</c:v>
                </c:pt>
                <c:pt idx="9896">
                  <c:v>2.0999999999999999E-5</c:v>
                </c:pt>
                <c:pt idx="9897">
                  <c:v>2.0999999999999999E-5</c:v>
                </c:pt>
                <c:pt idx="9898">
                  <c:v>2.0999999999999999E-5</c:v>
                </c:pt>
                <c:pt idx="9899">
                  <c:v>2.0999999999999999E-5</c:v>
                </c:pt>
                <c:pt idx="9900">
                  <c:v>2.1999999999999999E-5</c:v>
                </c:pt>
                <c:pt idx="9901">
                  <c:v>2.1999999999999999E-5</c:v>
                </c:pt>
                <c:pt idx="9902">
                  <c:v>2.1999999999999999E-5</c:v>
                </c:pt>
                <c:pt idx="9903">
                  <c:v>2.1999999999999999E-5</c:v>
                </c:pt>
                <c:pt idx="9904">
                  <c:v>2.1999999999999999E-5</c:v>
                </c:pt>
                <c:pt idx="9905">
                  <c:v>2.1999999999999999E-5</c:v>
                </c:pt>
                <c:pt idx="9906">
                  <c:v>2.1999999999999999E-5</c:v>
                </c:pt>
                <c:pt idx="9907">
                  <c:v>2.1999999999999999E-5</c:v>
                </c:pt>
                <c:pt idx="9908">
                  <c:v>2.1999999999999999E-5</c:v>
                </c:pt>
                <c:pt idx="9909">
                  <c:v>2.1999999999999999E-5</c:v>
                </c:pt>
                <c:pt idx="9910">
                  <c:v>2.1999999999999999E-5</c:v>
                </c:pt>
                <c:pt idx="9911">
                  <c:v>2.1999999999999999E-5</c:v>
                </c:pt>
                <c:pt idx="9912">
                  <c:v>2.1999999999999999E-5</c:v>
                </c:pt>
                <c:pt idx="9913">
                  <c:v>2.1999999999999999E-5</c:v>
                </c:pt>
                <c:pt idx="9914">
                  <c:v>2.1999999999999999E-5</c:v>
                </c:pt>
                <c:pt idx="9915">
                  <c:v>2.1999999999999999E-5</c:v>
                </c:pt>
                <c:pt idx="9916">
                  <c:v>2.1999999999999999E-5</c:v>
                </c:pt>
                <c:pt idx="9917">
                  <c:v>2.1999999999999999E-5</c:v>
                </c:pt>
                <c:pt idx="9918">
                  <c:v>2.1999999999999999E-5</c:v>
                </c:pt>
                <c:pt idx="9919">
                  <c:v>2.1999999999999999E-5</c:v>
                </c:pt>
                <c:pt idx="9920">
                  <c:v>2.1999999999999999E-5</c:v>
                </c:pt>
                <c:pt idx="9921">
                  <c:v>2.1999999999999999E-5</c:v>
                </c:pt>
                <c:pt idx="9922">
                  <c:v>2.1999999999999999E-5</c:v>
                </c:pt>
                <c:pt idx="9923">
                  <c:v>2.1999999999999999E-5</c:v>
                </c:pt>
                <c:pt idx="9924">
                  <c:v>2.1999999999999999E-5</c:v>
                </c:pt>
                <c:pt idx="9925">
                  <c:v>2.3E-5</c:v>
                </c:pt>
                <c:pt idx="9926">
                  <c:v>2.3E-5</c:v>
                </c:pt>
                <c:pt idx="9927">
                  <c:v>2.3E-5</c:v>
                </c:pt>
                <c:pt idx="9928">
                  <c:v>2.3E-5</c:v>
                </c:pt>
                <c:pt idx="9929">
                  <c:v>2.3E-5</c:v>
                </c:pt>
                <c:pt idx="9930">
                  <c:v>2.3E-5</c:v>
                </c:pt>
                <c:pt idx="9931">
                  <c:v>2.3E-5</c:v>
                </c:pt>
                <c:pt idx="9932">
                  <c:v>2.3E-5</c:v>
                </c:pt>
                <c:pt idx="9933">
                  <c:v>2.3E-5</c:v>
                </c:pt>
                <c:pt idx="9934">
                  <c:v>2.3E-5</c:v>
                </c:pt>
                <c:pt idx="9935">
                  <c:v>2.3E-5</c:v>
                </c:pt>
                <c:pt idx="9936">
                  <c:v>2.3E-5</c:v>
                </c:pt>
                <c:pt idx="9937">
                  <c:v>2.3E-5</c:v>
                </c:pt>
                <c:pt idx="9938">
                  <c:v>2.3E-5</c:v>
                </c:pt>
                <c:pt idx="9939">
                  <c:v>2.3E-5</c:v>
                </c:pt>
                <c:pt idx="9940">
                  <c:v>2.3E-5</c:v>
                </c:pt>
                <c:pt idx="9941">
                  <c:v>2.3E-5</c:v>
                </c:pt>
                <c:pt idx="9942">
                  <c:v>2.3E-5</c:v>
                </c:pt>
                <c:pt idx="9943">
                  <c:v>2.3E-5</c:v>
                </c:pt>
                <c:pt idx="9944">
                  <c:v>2.3E-5</c:v>
                </c:pt>
                <c:pt idx="9945">
                  <c:v>2.3E-5</c:v>
                </c:pt>
                <c:pt idx="9946">
                  <c:v>2.3E-5</c:v>
                </c:pt>
                <c:pt idx="9947">
                  <c:v>2.3E-5</c:v>
                </c:pt>
                <c:pt idx="9948">
                  <c:v>2.3E-5</c:v>
                </c:pt>
                <c:pt idx="9949">
                  <c:v>2.3E-5</c:v>
                </c:pt>
                <c:pt idx="9950">
                  <c:v>2.4000000000000001E-5</c:v>
                </c:pt>
                <c:pt idx="9951">
                  <c:v>2.4000000000000001E-5</c:v>
                </c:pt>
                <c:pt idx="9952">
                  <c:v>2.4000000000000001E-5</c:v>
                </c:pt>
                <c:pt idx="9953">
                  <c:v>2.4000000000000001E-5</c:v>
                </c:pt>
                <c:pt idx="9954">
                  <c:v>2.4000000000000001E-5</c:v>
                </c:pt>
                <c:pt idx="9955">
                  <c:v>2.4000000000000001E-5</c:v>
                </c:pt>
                <c:pt idx="9956">
                  <c:v>2.4000000000000001E-5</c:v>
                </c:pt>
                <c:pt idx="9957">
                  <c:v>2.4000000000000001E-5</c:v>
                </c:pt>
                <c:pt idx="9958">
                  <c:v>2.4000000000000001E-5</c:v>
                </c:pt>
                <c:pt idx="9959">
                  <c:v>2.4000000000000001E-5</c:v>
                </c:pt>
                <c:pt idx="9960">
                  <c:v>2.4000000000000001E-5</c:v>
                </c:pt>
                <c:pt idx="9961">
                  <c:v>2.4000000000000001E-5</c:v>
                </c:pt>
                <c:pt idx="9962">
                  <c:v>2.4000000000000001E-5</c:v>
                </c:pt>
                <c:pt idx="9963">
                  <c:v>2.4000000000000001E-5</c:v>
                </c:pt>
                <c:pt idx="9964">
                  <c:v>2.4000000000000001E-5</c:v>
                </c:pt>
                <c:pt idx="9965">
                  <c:v>2.4000000000000001E-5</c:v>
                </c:pt>
                <c:pt idx="9966">
                  <c:v>2.4000000000000001E-5</c:v>
                </c:pt>
                <c:pt idx="9967">
                  <c:v>2.4000000000000001E-5</c:v>
                </c:pt>
                <c:pt idx="9968">
                  <c:v>2.4000000000000001E-5</c:v>
                </c:pt>
                <c:pt idx="9969">
                  <c:v>2.4000000000000001E-5</c:v>
                </c:pt>
                <c:pt idx="9970">
                  <c:v>2.4000000000000001E-5</c:v>
                </c:pt>
                <c:pt idx="9971">
                  <c:v>2.4000000000000001E-5</c:v>
                </c:pt>
                <c:pt idx="9972">
                  <c:v>2.4000000000000001E-5</c:v>
                </c:pt>
                <c:pt idx="9973">
                  <c:v>2.4000000000000001E-5</c:v>
                </c:pt>
                <c:pt idx="9974">
                  <c:v>2.4000000000000001E-5</c:v>
                </c:pt>
                <c:pt idx="9975">
                  <c:v>2.5000000000000001E-5</c:v>
                </c:pt>
                <c:pt idx="9976">
                  <c:v>2.5000000000000001E-5</c:v>
                </c:pt>
                <c:pt idx="9977">
                  <c:v>2.5000000000000001E-5</c:v>
                </c:pt>
                <c:pt idx="9978">
                  <c:v>2.5000000000000001E-5</c:v>
                </c:pt>
                <c:pt idx="9979">
                  <c:v>2.5000000000000001E-5</c:v>
                </c:pt>
                <c:pt idx="9980">
                  <c:v>2.5000000000000001E-5</c:v>
                </c:pt>
                <c:pt idx="9981">
                  <c:v>2.5000000000000001E-5</c:v>
                </c:pt>
                <c:pt idx="9982">
                  <c:v>2.5000000000000001E-5</c:v>
                </c:pt>
                <c:pt idx="9983">
                  <c:v>2.5000000000000001E-5</c:v>
                </c:pt>
                <c:pt idx="9984">
                  <c:v>2.5000000000000001E-5</c:v>
                </c:pt>
                <c:pt idx="9985">
                  <c:v>2.5000000000000001E-5</c:v>
                </c:pt>
                <c:pt idx="9986">
                  <c:v>2.5000000000000001E-5</c:v>
                </c:pt>
                <c:pt idx="9987">
                  <c:v>2.5000000000000001E-5</c:v>
                </c:pt>
                <c:pt idx="9988">
                  <c:v>2.5000000000000001E-5</c:v>
                </c:pt>
                <c:pt idx="9989">
                  <c:v>2.5000000000000001E-5</c:v>
                </c:pt>
                <c:pt idx="9990">
                  <c:v>2.5000000000000001E-5</c:v>
                </c:pt>
                <c:pt idx="9991">
                  <c:v>2.5000000000000001E-5</c:v>
                </c:pt>
                <c:pt idx="9992">
                  <c:v>2.5000000000000001E-5</c:v>
                </c:pt>
                <c:pt idx="9993">
                  <c:v>2.5000000000000001E-5</c:v>
                </c:pt>
                <c:pt idx="9994">
                  <c:v>2.5000000000000001E-5</c:v>
                </c:pt>
                <c:pt idx="9995">
                  <c:v>2.5000000000000001E-5</c:v>
                </c:pt>
                <c:pt idx="9996">
                  <c:v>2.5000000000000001E-5</c:v>
                </c:pt>
                <c:pt idx="9997">
                  <c:v>2.5000000000000001E-5</c:v>
                </c:pt>
                <c:pt idx="9998">
                  <c:v>2.5000000000000001E-5</c:v>
                </c:pt>
                <c:pt idx="9999">
                  <c:v>2.5000000000000001E-5</c:v>
                </c:pt>
                <c:pt idx="10000">
                  <c:v>2.5999999999999998E-5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7469256"/>
        <c:axId val="377470040"/>
      </c:scatterChart>
      <c:valAx>
        <c:axId val="377469256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7470040"/>
        <c:crosses val="autoZero"/>
        <c:crossBetween val="midCat"/>
        <c:majorUnit val="0.5"/>
      </c:valAx>
      <c:valAx>
        <c:axId val="377470040"/>
        <c:scaling>
          <c:orientation val="minMax"/>
          <c:max val="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746925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LOADING AMPLITUDE(m)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Sheet3!$B$1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Sheet3!$B$2:$B$10002</c:f>
              <c:numCache>
                <c:formatCode>0.00E+00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  <c:pt idx="2">
                  <c:v>5.0000000000000001E-3</c:v>
                </c:pt>
                <c:pt idx="3">
                  <c:v>5.0000000000000001E-3</c:v>
                </c:pt>
                <c:pt idx="4">
                  <c:v>5.0000000000000001E-3</c:v>
                </c:pt>
                <c:pt idx="5">
                  <c:v>5.0000000000000001E-3</c:v>
                </c:pt>
                <c:pt idx="6">
                  <c:v>5.0000000000000001E-3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5.0000000000000001E-3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5.0000000000000001E-3</c:v>
                </c:pt>
                <c:pt idx="18">
                  <c:v>5.0000000000000001E-3</c:v>
                </c:pt>
                <c:pt idx="19">
                  <c:v>5.0000000000000001E-3</c:v>
                </c:pt>
                <c:pt idx="20">
                  <c:v>5.0000000000000001E-3</c:v>
                </c:pt>
                <c:pt idx="21">
                  <c:v>5.0000000000000001E-3</c:v>
                </c:pt>
                <c:pt idx="22">
                  <c:v>5.0000000000000001E-3</c:v>
                </c:pt>
                <c:pt idx="23">
                  <c:v>5.0000000000000001E-3</c:v>
                </c:pt>
                <c:pt idx="24">
                  <c:v>5.0000000000000001E-3</c:v>
                </c:pt>
                <c:pt idx="25">
                  <c:v>5.0000000000000001E-3</c:v>
                </c:pt>
                <c:pt idx="26">
                  <c:v>5.0000000000000001E-3</c:v>
                </c:pt>
                <c:pt idx="27">
                  <c:v>5.0000000000000001E-3</c:v>
                </c:pt>
                <c:pt idx="28">
                  <c:v>5.0000000000000001E-3</c:v>
                </c:pt>
                <c:pt idx="29">
                  <c:v>5.0000000000000001E-3</c:v>
                </c:pt>
                <c:pt idx="30">
                  <c:v>5.0000000000000001E-3</c:v>
                </c:pt>
                <c:pt idx="31">
                  <c:v>5.0000000000000001E-3</c:v>
                </c:pt>
                <c:pt idx="32">
                  <c:v>5.0000000000000001E-3</c:v>
                </c:pt>
                <c:pt idx="33">
                  <c:v>5.0000000000000001E-3</c:v>
                </c:pt>
                <c:pt idx="34">
                  <c:v>5.0000000000000001E-3</c:v>
                </c:pt>
                <c:pt idx="35">
                  <c:v>5.0000000000000001E-3</c:v>
                </c:pt>
                <c:pt idx="36">
                  <c:v>5.0000000000000001E-3</c:v>
                </c:pt>
                <c:pt idx="37">
                  <c:v>5.0000000000000001E-3</c:v>
                </c:pt>
                <c:pt idx="38">
                  <c:v>5.0000000000000001E-3</c:v>
                </c:pt>
                <c:pt idx="39">
                  <c:v>5.0000000000000001E-3</c:v>
                </c:pt>
                <c:pt idx="40">
                  <c:v>5.0000000000000001E-3</c:v>
                </c:pt>
                <c:pt idx="41">
                  <c:v>5.0000000000000001E-3</c:v>
                </c:pt>
                <c:pt idx="42">
                  <c:v>5.0000000000000001E-3</c:v>
                </c:pt>
                <c:pt idx="43">
                  <c:v>5.0000000000000001E-3</c:v>
                </c:pt>
                <c:pt idx="44">
                  <c:v>5.0000000000000001E-3</c:v>
                </c:pt>
                <c:pt idx="45">
                  <c:v>5.0000000000000001E-3</c:v>
                </c:pt>
                <c:pt idx="46">
                  <c:v>5.0000000000000001E-3</c:v>
                </c:pt>
                <c:pt idx="47">
                  <c:v>5.0000000000000001E-3</c:v>
                </c:pt>
                <c:pt idx="48">
                  <c:v>5.0000000000000001E-3</c:v>
                </c:pt>
                <c:pt idx="49">
                  <c:v>5.0000000000000001E-3</c:v>
                </c:pt>
                <c:pt idx="50">
                  <c:v>4.8999999999999998E-3</c:v>
                </c:pt>
                <c:pt idx="51">
                  <c:v>4.8999999999999998E-3</c:v>
                </c:pt>
                <c:pt idx="52">
                  <c:v>4.8999999999999998E-3</c:v>
                </c:pt>
                <c:pt idx="53">
                  <c:v>4.8999999999999998E-3</c:v>
                </c:pt>
                <c:pt idx="54">
                  <c:v>4.8999999999999998E-3</c:v>
                </c:pt>
                <c:pt idx="55">
                  <c:v>4.8999999999999998E-3</c:v>
                </c:pt>
                <c:pt idx="56">
                  <c:v>4.8999999999999998E-3</c:v>
                </c:pt>
                <c:pt idx="57">
                  <c:v>4.8999999999999998E-3</c:v>
                </c:pt>
                <c:pt idx="58">
                  <c:v>4.8999999999999998E-3</c:v>
                </c:pt>
                <c:pt idx="59">
                  <c:v>4.8999999999999998E-3</c:v>
                </c:pt>
                <c:pt idx="60">
                  <c:v>4.8999999999999998E-3</c:v>
                </c:pt>
                <c:pt idx="61">
                  <c:v>4.8999999999999998E-3</c:v>
                </c:pt>
                <c:pt idx="62">
                  <c:v>4.8999999999999998E-3</c:v>
                </c:pt>
                <c:pt idx="63">
                  <c:v>4.8999999999999998E-3</c:v>
                </c:pt>
                <c:pt idx="64">
                  <c:v>4.8999999999999998E-3</c:v>
                </c:pt>
                <c:pt idx="65">
                  <c:v>4.8999999999999998E-3</c:v>
                </c:pt>
                <c:pt idx="66">
                  <c:v>4.8999999999999998E-3</c:v>
                </c:pt>
                <c:pt idx="67">
                  <c:v>4.8999999999999998E-3</c:v>
                </c:pt>
                <c:pt idx="68">
                  <c:v>4.8999999999999998E-3</c:v>
                </c:pt>
                <c:pt idx="69">
                  <c:v>4.8999999999999998E-3</c:v>
                </c:pt>
                <c:pt idx="70">
                  <c:v>4.8999999999999998E-3</c:v>
                </c:pt>
                <c:pt idx="71">
                  <c:v>4.8999999999999998E-3</c:v>
                </c:pt>
                <c:pt idx="72">
                  <c:v>4.8999999999999998E-3</c:v>
                </c:pt>
                <c:pt idx="73">
                  <c:v>4.8999999999999998E-3</c:v>
                </c:pt>
                <c:pt idx="74">
                  <c:v>4.8999999999999998E-3</c:v>
                </c:pt>
                <c:pt idx="75">
                  <c:v>4.7999999999999996E-3</c:v>
                </c:pt>
                <c:pt idx="76">
                  <c:v>4.7999999999999996E-3</c:v>
                </c:pt>
                <c:pt idx="77">
                  <c:v>4.7999999999999996E-3</c:v>
                </c:pt>
                <c:pt idx="78">
                  <c:v>4.7999999999999996E-3</c:v>
                </c:pt>
                <c:pt idx="79">
                  <c:v>4.7999999999999996E-3</c:v>
                </c:pt>
                <c:pt idx="80">
                  <c:v>4.7999999999999996E-3</c:v>
                </c:pt>
                <c:pt idx="81">
                  <c:v>4.7999999999999996E-3</c:v>
                </c:pt>
                <c:pt idx="82">
                  <c:v>4.7999999999999996E-3</c:v>
                </c:pt>
                <c:pt idx="83">
                  <c:v>4.7999999999999996E-3</c:v>
                </c:pt>
                <c:pt idx="84">
                  <c:v>4.7999999999999996E-3</c:v>
                </c:pt>
                <c:pt idx="85">
                  <c:v>4.7999999999999996E-3</c:v>
                </c:pt>
                <c:pt idx="86">
                  <c:v>4.7999999999999996E-3</c:v>
                </c:pt>
                <c:pt idx="87">
                  <c:v>4.7999999999999996E-3</c:v>
                </c:pt>
                <c:pt idx="88">
                  <c:v>4.7999999999999996E-3</c:v>
                </c:pt>
                <c:pt idx="89">
                  <c:v>4.7999999999999996E-3</c:v>
                </c:pt>
                <c:pt idx="90">
                  <c:v>4.7999999999999996E-3</c:v>
                </c:pt>
                <c:pt idx="91">
                  <c:v>4.7999999999999996E-3</c:v>
                </c:pt>
                <c:pt idx="92">
                  <c:v>4.7999999999999996E-3</c:v>
                </c:pt>
                <c:pt idx="93">
                  <c:v>4.7999999999999996E-3</c:v>
                </c:pt>
                <c:pt idx="94">
                  <c:v>4.7999999999999996E-3</c:v>
                </c:pt>
                <c:pt idx="95">
                  <c:v>4.7999999999999996E-3</c:v>
                </c:pt>
                <c:pt idx="96">
                  <c:v>4.7999999999999996E-3</c:v>
                </c:pt>
                <c:pt idx="97">
                  <c:v>4.7999999999999996E-3</c:v>
                </c:pt>
                <c:pt idx="98">
                  <c:v>4.7999999999999996E-3</c:v>
                </c:pt>
                <c:pt idx="99">
                  <c:v>4.7999999999999996E-3</c:v>
                </c:pt>
                <c:pt idx="100">
                  <c:v>4.7000000000000002E-3</c:v>
                </c:pt>
                <c:pt idx="101">
                  <c:v>4.7000000000000002E-3</c:v>
                </c:pt>
                <c:pt idx="102">
                  <c:v>4.7000000000000002E-3</c:v>
                </c:pt>
                <c:pt idx="103">
                  <c:v>4.7000000000000002E-3</c:v>
                </c:pt>
                <c:pt idx="104">
                  <c:v>4.7000000000000002E-3</c:v>
                </c:pt>
                <c:pt idx="105">
                  <c:v>4.7000000000000002E-3</c:v>
                </c:pt>
                <c:pt idx="106">
                  <c:v>4.7000000000000002E-3</c:v>
                </c:pt>
                <c:pt idx="107">
                  <c:v>4.7000000000000002E-3</c:v>
                </c:pt>
                <c:pt idx="108">
                  <c:v>4.7000000000000002E-3</c:v>
                </c:pt>
                <c:pt idx="109">
                  <c:v>4.7000000000000002E-3</c:v>
                </c:pt>
                <c:pt idx="110">
                  <c:v>4.7000000000000002E-3</c:v>
                </c:pt>
                <c:pt idx="111">
                  <c:v>4.7000000000000002E-3</c:v>
                </c:pt>
                <c:pt idx="112">
                  <c:v>4.7000000000000002E-3</c:v>
                </c:pt>
                <c:pt idx="113">
                  <c:v>4.7000000000000002E-3</c:v>
                </c:pt>
                <c:pt idx="114">
                  <c:v>4.7000000000000002E-3</c:v>
                </c:pt>
                <c:pt idx="115">
                  <c:v>4.7000000000000002E-3</c:v>
                </c:pt>
                <c:pt idx="116">
                  <c:v>4.7000000000000002E-3</c:v>
                </c:pt>
                <c:pt idx="117">
                  <c:v>4.7000000000000002E-3</c:v>
                </c:pt>
                <c:pt idx="118">
                  <c:v>4.7000000000000002E-3</c:v>
                </c:pt>
                <c:pt idx="119">
                  <c:v>4.7000000000000002E-3</c:v>
                </c:pt>
                <c:pt idx="120">
                  <c:v>4.7000000000000002E-3</c:v>
                </c:pt>
                <c:pt idx="121">
                  <c:v>4.7000000000000002E-3</c:v>
                </c:pt>
                <c:pt idx="122">
                  <c:v>4.7000000000000002E-3</c:v>
                </c:pt>
                <c:pt idx="123">
                  <c:v>4.7000000000000002E-3</c:v>
                </c:pt>
                <c:pt idx="124">
                  <c:v>4.7000000000000002E-3</c:v>
                </c:pt>
                <c:pt idx="125">
                  <c:v>4.5999999999999999E-3</c:v>
                </c:pt>
                <c:pt idx="126">
                  <c:v>4.5999999999999999E-3</c:v>
                </c:pt>
                <c:pt idx="127">
                  <c:v>4.5999999999999999E-3</c:v>
                </c:pt>
                <c:pt idx="128">
                  <c:v>4.5999999999999999E-3</c:v>
                </c:pt>
                <c:pt idx="129">
                  <c:v>4.5999999999999999E-3</c:v>
                </c:pt>
                <c:pt idx="130">
                  <c:v>4.5999999999999999E-3</c:v>
                </c:pt>
                <c:pt idx="131">
                  <c:v>4.5999999999999999E-3</c:v>
                </c:pt>
                <c:pt idx="132">
                  <c:v>4.5999999999999999E-3</c:v>
                </c:pt>
                <c:pt idx="133">
                  <c:v>4.5999999999999999E-3</c:v>
                </c:pt>
                <c:pt idx="134">
                  <c:v>4.5999999999999999E-3</c:v>
                </c:pt>
                <c:pt idx="135">
                  <c:v>4.5999999999999999E-3</c:v>
                </c:pt>
                <c:pt idx="136">
                  <c:v>4.5999999999999999E-3</c:v>
                </c:pt>
                <c:pt idx="137">
                  <c:v>4.5999999999999999E-3</c:v>
                </c:pt>
                <c:pt idx="138">
                  <c:v>4.5999999999999999E-3</c:v>
                </c:pt>
                <c:pt idx="139">
                  <c:v>4.5999999999999999E-3</c:v>
                </c:pt>
                <c:pt idx="140">
                  <c:v>4.5999999999999999E-3</c:v>
                </c:pt>
                <c:pt idx="141">
                  <c:v>4.5999999999999999E-3</c:v>
                </c:pt>
                <c:pt idx="142">
                  <c:v>4.5999999999999999E-3</c:v>
                </c:pt>
                <c:pt idx="143">
                  <c:v>4.5999999999999999E-3</c:v>
                </c:pt>
                <c:pt idx="144">
                  <c:v>4.5999999999999999E-3</c:v>
                </c:pt>
                <c:pt idx="145">
                  <c:v>4.5999999999999999E-3</c:v>
                </c:pt>
                <c:pt idx="146">
                  <c:v>4.5999999999999999E-3</c:v>
                </c:pt>
                <c:pt idx="147">
                  <c:v>4.5999999999999999E-3</c:v>
                </c:pt>
                <c:pt idx="148">
                  <c:v>4.5999999999999999E-3</c:v>
                </c:pt>
                <c:pt idx="149">
                  <c:v>4.5999999999999999E-3</c:v>
                </c:pt>
                <c:pt idx="150">
                  <c:v>4.4999999999999997E-3</c:v>
                </c:pt>
                <c:pt idx="151">
                  <c:v>4.4999999999999997E-3</c:v>
                </c:pt>
                <c:pt idx="152">
                  <c:v>4.4999999999999997E-3</c:v>
                </c:pt>
                <c:pt idx="153">
                  <c:v>4.4999999999999997E-3</c:v>
                </c:pt>
                <c:pt idx="154">
                  <c:v>4.4999999999999997E-3</c:v>
                </c:pt>
                <c:pt idx="155">
                  <c:v>4.4999999999999997E-3</c:v>
                </c:pt>
                <c:pt idx="156">
                  <c:v>4.4999999999999997E-3</c:v>
                </c:pt>
                <c:pt idx="157">
                  <c:v>4.4999999999999997E-3</c:v>
                </c:pt>
                <c:pt idx="158">
                  <c:v>4.4999999999999997E-3</c:v>
                </c:pt>
                <c:pt idx="159">
                  <c:v>4.4999999999999997E-3</c:v>
                </c:pt>
                <c:pt idx="160">
                  <c:v>4.4999999999999997E-3</c:v>
                </c:pt>
                <c:pt idx="161">
                  <c:v>4.4999999999999997E-3</c:v>
                </c:pt>
                <c:pt idx="162">
                  <c:v>4.4999999999999997E-3</c:v>
                </c:pt>
                <c:pt idx="163">
                  <c:v>4.4999999999999997E-3</c:v>
                </c:pt>
                <c:pt idx="164">
                  <c:v>4.4999999999999997E-3</c:v>
                </c:pt>
                <c:pt idx="165">
                  <c:v>4.4999999999999997E-3</c:v>
                </c:pt>
                <c:pt idx="166">
                  <c:v>4.4999999999999997E-3</c:v>
                </c:pt>
                <c:pt idx="167">
                  <c:v>4.4999999999999997E-3</c:v>
                </c:pt>
                <c:pt idx="168">
                  <c:v>4.4999999999999997E-3</c:v>
                </c:pt>
                <c:pt idx="169">
                  <c:v>4.4999999999999997E-3</c:v>
                </c:pt>
                <c:pt idx="170">
                  <c:v>4.4999999999999997E-3</c:v>
                </c:pt>
                <c:pt idx="171">
                  <c:v>4.4999999999999997E-3</c:v>
                </c:pt>
                <c:pt idx="172">
                  <c:v>4.4999999999999997E-3</c:v>
                </c:pt>
                <c:pt idx="173">
                  <c:v>4.4999999999999997E-3</c:v>
                </c:pt>
                <c:pt idx="174">
                  <c:v>4.4999999999999997E-3</c:v>
                </c:pt>
                <c:pt idx="175">
                  <c:v>4.4000000000000003E-3</c:v>
                </c:pt>
                <c:pt idx="176">
                  <c:v>4.4000000000000003E-3</c:v>
                </c:pt>
                <c:pt idx="177">
                  <c:v>4.4000000000000003E-3</c:v>
                </c:pt>
                <c:pt idx="178">
                  <c:v>4.4000000000000003E-3</c:v>
                </c:pt>
                <c:pt idx="179">
                  <c:v>4.4000000000000003E-3</c:v>
                </c:pt>
                <c:pt idx="180">
                  <c:v>4.4000000000000003E-3</c:v>
                </c:pt>
                <c:pt idx="181">
                  <c:v>4.4000000000000003E-3</c:v>
                </c:pt>
                <c:pt idx="182">
                  <c:v>4.4000000000000003E-3</c:v>
                </c:pt>
                <c:pt idx="183">
                  <c:v>4.4000000000000003E-3</c:v>
                </c:pt>
                <c:pt idx="184">
                  <c:v>4.4000000000000003E-3</c:v>
                </c:pt>
                <c:pt idx="185">
                  <c:v>4.4000000000000003E-3</c:v>
                </c:pt>
                <c:pt idx="186">
                  <c:v>4.4000000000000003E-3</c:v>
                </c:pt>
                <c:pt idx="187">
                  <c:v>4.4000000000000003E-3</c:v>
                </c:pt>
                <c:pt idx="188">
                  <c:v>4.4000000000000003E-3</c:v>
                </c:pt>
                <c:pt idx="189">
                  <c:v>4.4000000000000003E-3</c:v>
                </c:pt>
                <c:pt idx="190">
                  <c:v>4.4000000000000003E-3</c:v>
                </c:pt>
                <c:pt idx="191">
                  <c:v>4.4000000000000003E-3</c:v>
                </c:pt>
                <c:pt idx="192">
                  <c:v>4.4000000000000003E-3</c:v>
                </c:pt>
                <c:pt idx="193">
                  <c:v>4.4000000000000003E-3</c:v>
                </c:pt>
                <c:pt idx="194">
                  <c:v>4.4000000000000003E-3</c:v>
                </c:pt>
                <c:pt idx="195">
                  <c:v>4.4000000000000003E-3</c:v>
                </c:pt>
                <c:pt idx="196">
                  <c:v>4.4000000000000003E-3</c:v>
                </c:pt>
                <c:pt idx="197">
                  <c:v>4.4000000000000003E-3</c:v>
                </c:pt>
                <c:pt idx="198">
                  <c:v>4.4000000000000003E-3</c:v>
                </c:pt>
                <c:pt idx="199">
                  <c:v>4.4000000000000003E-3</c:v>
                </c:pt>
                <c:pt idx="200">
                  <c:v>4.3E-3</c:v>
                </c:pt>
                <c:pt idx="201">
                  <c:v>4.3E-3</c:v>
                </c:pt>
                <c:pt idx="202">
                  <c:v>4.3E-3</c:v>
                </c:pt>
                <c:pt idx="203">
                  <c:v>4.3E-3</c:v>
                </c:pt>
                <c:pt idx="204">
                  <c:v>4.3E-3</c:v>
                </c:pt>
                <c:pt idx="205">
                  <c:v>4.3E-3</c:v>
                </c:pt>
                <c:pt idx="206">
                  <c:v>4.3E-3</c:v>
                </c:pt>
                <c:pt idx="207">
                  <c:v>4.3E-3</c:v>
                </c:pt>
                <c:pt idx="208">
                  <c:v>4.3E-3</c:v>
                </c:pt>
                <c:pt idx="209">
                  <c:v>4.3E-3</c:v>
                </c:pt>
                <c:pt idx="210">
                  <c:v>4.3E-3</c:v>
                </c:pt>
                <c:pt idx="211">
                  <c:v>4.3E-3</c:v>
                </c:pt>
                <c:pt idx="212">
                  <c:v>4.3E-3</c:v>
                </c:pt>
                <c:pt idx="213">
                  <c:v>4.3E-3</c:v>
                </c:pt>
                <c:pt idx="214">
                  <c:v>4.3E-3</c:v>
                </c:pt>
                <c:pt idx="215">
                  <c:v>4.3E-3</c:v>
                </c:pt>
                <c:pt idx="216">
                  <c:v>4.3E-3</c:v>
                </c:pt>
                <c:pt idx="217">
                  <c:v>4.3E-3</c:v>
                </c:pt>
                <c:pt idx="218">
                  <c:v>4.3E-3</c:v>
                </c:pt>
                <c:pt idx="219">
                  <c:v>4.3E-3</c:v>
                </c:pt>
                <c:pt idx="220">
                  <c:v>4.3E-3</c:v>
                </c:pt>
                <c:pt idx="221">
                  <c:v>4.3E-3</c:v>
                </c:pt>
                <c:pt idx="222">
                  <c:v>4.3E-3</c:v>
                </c:pt>
                <c:pt idx="223">
                  <c:v>4.3E-3</c:v>
                </c:pt>
                <c:pt idx="224">
                  <c:v>4.3E-3</c:v>
                </c:pt>
                <c:pt idx="225">
                  <c:v>4.1999999999999997E-3</c:v>
                </c:pt>
                <c:pt idx="226">
                  <c:v>4.1999999999999997E-3</c:v>
                </c:pt>
                <c:pt idx="227">
                  <c:v>4.1999999999999997E-3</c:v>
                </c:pt>
                <c:pt idx="228">
                  <c:v>4.1999999999999997E-3</c:v>
                </c:pt>
                <c:pt idx="229">
                  <c:v>4.1999999999999997E-3</c:v>
                </c:pt>
                <c:pt idx="230">
                  <c:v>4.1999999999999997E-3</c:v>
                </c:pt>
                <c:pt idx="231">
                  <c:v>4.1999999999999997E-3</c:v>
                </c:pt>
                <c:pt idx="232">
                  <c:v>4.1999999999999997E-3</c:v>
                </c:pt>
                <c:pt idx="233">
                  <c:v>4.1999999999999997E-3</c:v>
                </c:pt>
                <c:pt idx="234">
                  <c:v>4.1999999999999997E-3</c:v>
                </c:pt>
                <c:pt idx="235">
                  <c:v>4.1999999999999997E-3</c:v>
                </c:pt>
                <c:pt idx="236">
                  <c:v>4.1999999999999997E-3</c:v>
                </c:pt>
                <c:pt idx="237">
                  <c:v>4.1999999999999997E-3</c:v>
                </c:pt>
                <c:pt idx="238">
                  <c:v>4.1999999999999997E-3</c:v>
                </c:pt>
                <c:pt idx="239">
                  <c:v>4.1999999999999997E-3</c:v>
                </c:pt>
                <c:pt idx="240">
                  <c:v>4.1999999999999997E-3</c:v>
                </c:pt>
                <c:pt idx="241">
                  <c:v>4.1999999999999997E-3</c:v>
                </c:pt>
                <c:pt idx="242">
                  <c:v>4.1999999999999997E-3</c:v>
                </c:pt>
                <c:pt idx="243">
                  <c:v>4.1999999999999997E-3</c:v>
                </c:pt>
                <c:pt idx="244">
                  <c:v>4.1999999999999997E-3</c:v>
                </c:pt>
                <c:pt idx="245">
                  <c:v>4.1999999999999997E-3</c:v>
                </c:pt>
                <c:pt idx="246">
                  <c:v>4.1999999999999997E-3</c:v>
                </c:pt>
                <c:pt idx="247">
                  <c:v>4.1999999999999997E-3</c:v>
                </c:pt>
                <c:pt idx="248">
                  <c:v>4.1999999999999997E-3</c:v>
                </c:pt>
                <c:pt idx="249">
                  <c:v>4.1999999999999997E-3</c:v>
                </c:pt>
                <c:pt idx="250">
                  <c:v>4.1000000000000003E-3</c:v>
                </c:pt>
                <c:pt idx="251">
                  <c:v>4.1000000000000003E-3</c:v>
                </c:pt>
                <c:pt idx="252">
                  <c:v>4.1000000000000003E-3</c:v>
                </c:pt>
                <c:pt idx="253">
                  <c:v>4.1000000000000003E-3</c:v>
                </c:pt>
                <c:pt idx="254">
                  <c:v>4.1000000000000003E-3</c:v>
                </c:pt>
                <c:pt idx="255">
                  <c:v>4.1000000000000003E-3</c:v>
                </c:pt>
                <c:pt idx="256">
                  <c:v>4.1000000000000003E-3</c:v>
                </c:pt>
                <c:pt idx="257">
                  <c:v>4.1000000000000003E-3</c:v>
                </c:pt>
                <c:pt idx="258">
                  <c:v>4.1000000000000003E-3</c:v>
                </c:pt>
                <c:pt idx="259">
                  <c:v>4.1000000000000003E-3</c:v>
                </c:pt>
                <c:pt idx="260">
                  <c:v>4.1000000000000003E-3</c:v>
                </c:pt>
                <c:pt idx="261">
                  <c:v>4.1000000000000003E-3</c:v>
                </c:pt>
                <c:pt idx="262">
                  <c:v>4.1000000000000003E-3</c:v>
                </c:pt>
                <c:pt idx="263">
                  <c:v>4.1000000000000003E-3</c:v>
                </c:pt>
                <c:pt idx="264">
                  <c:v>4.1000000000000003E-3</c:v>
                </c:pt>
                <c:pt idx="265">
                  <c:v>4.1000000000000003E-3</c:v>
                </c:pt>
                <c:pt idx="266">
                  <c:v>4.1000000000000003E-3</c:v>
                </c:pt>
                <c:pt idx="267">
                  <c:v>4.1000000000000003E-3</c:v>
                </c:pt>
                <c:pt idx="268">
                  <c:v>4.1000000000000003E-3</c:v>
                </c:pt>
                <c:pt idx="269">
                  <c:v>4.1000000000000003E-3</c:v>
                </c:pt>
                <c:pt idx="270">
                  <c:v>4.1000000000000003E-3</c:v>
                </c:pt>
                <c:pt idx="271">
                  <c:v>4.1000000000000003E-3</c:v>
                </c:pt>
                <c:pt idx="272">
                  <c:v>4.1000000000000003E-3</c:v>
                </c:pt>
                <c:pt idx="273">
                  <c:v>4.1000000000000003E-3</c:v>
                </c:pt>
                <c:pt idx="274">
                  <c:v>4.1000000000000003E-3</c:v>
                </c:pt>
                <c:pt idx="275">
                  <c:v>4.0000000000000001E-3</c:v>
                </c:pt>
                <c:pt idx="276">
                  <c:v>4.0000000000000001E-3</c:v>
                </c:pt>
                <c:pt idx="277">
                  <c:v>4.0000000000000001E-3</c:v>
                </c:pt>
                <c:pt idx="278">
                  <c:v>4.0000000000000001E-3</c:v>
                </c:pt>
                <c:pt idx="279">
                  <c:v>4.0000000000000001E-3</c:v>
                </c:pt>
                <c:pt idx="280">
                  <c:v>4.0000000000000001E-3</c:v>
                </c:pt>
                <c:pt idx="281">
                  <c:v>4.0000000000000001E-3</c:v>
                </c:pt>
                <c:pt idx="282">
                  <c:v>4.0000000000000001E-3</c:v>
                </c:pt>
                <c:pt idx="283">
                  <c:v>4.0000000000000001E-3</c:v>
                </c:pt>
                <c:pt idx="284">
                  <c:v>4.0000000000000001E-3</c:v>
                </c:pt>
                <c:pt idx="285">
                  <c:v>4.0000000000000001E-3</c:v>
                </c:pt>
                <c:pt idx="286">
                  <c:v>4.0000000000000001E-3</c:v>
                </c:pt>
                <c:pt idx="287">
                  <c:v>4.0000000000000001E-3</c:v>
                </c:pt>
                <c:pt idx="288">
                  <c:v>4.0000000000000001E-3</c:v>
                </c:pt>
                <c:pt idx="289">
                  <c:v>4.0000000000000001E-3</c:v>
                </c:pt>
                <c:pt idx="290">
                  <c:v>4.0000000000000001E-3</c:v>
                </c:pt>
                <c:pt idx="291">
                  <c:v>4.0000000000000001E-3</c:v>
                </c:pt>
                <c:pt idx="292">
                  <c:v>4.0000000000000001E-3</c:v>
                </c:pt>
                <c:pt idx="293">
                  <c:v>4.0000000000000001E-3</c:v>
                </c:pt>
                <c:pt idx="294">
                  <c:v>4.0000000000000001E-3</c:v>
                </c:pt>
                <c:pt idx="295">
                  <c:v>4.0000000000000001E-3</c:v>
                </c:pt>
                <c:pt idx="296">
                  <c:v>4.0000000000000001E-3</c:v>
                </c:pt>
                <c:pt idx="297">
                  <c:v>4.0000000000000001E-3</c:v>
                </c:pt>
                <c:pt idx="298">
                  <c:v>4.0000000000000001E-3</c:v>
                </c:pt>
                <c:pt idx="299">
                  <c:v>4.0000000000000001E-3</c:v>
                </c:pt>
                <c:pt idx="300">
                  <c:v>3.8999999999999998E-3</c:v>
                </c:pt>
                <c:pt idx="301">
                  <c:v>3.8999999999999998E-3</c:v>
                </c:pt>
                <c:pt idx="302">
                  <c:v>3.8999999999999998E-3</c:v>
                </c:pt>
                <c:pt idx="303">
                  <c:v>3.8999999999999998E-3</c:v>
                </c:pt>
                <c:pt idx="304">
                  <c:v>3.8999999999999998E-3</c:v>
                </c:pt>
                <c:pt idx="305">
                  <c:v>3.8999999999999998E-3</c:v>
                </c:pt>
                <c:pt idx="306">
                  <c:v>3.8999999999999998E-3</c:v>
                </c:pt>
                <c:pt idx="307">
                  <c:v>3.8999999999999998E-3</c:v>
                </c:pt>
                <c:pt idx="308">
                  <c:v>3.8999999999999998E-3</c:v>
                </c:pt>
                <c:pt idx="309">
                  <c:v>3.8999999999999998E-3</c:v>
                </c:pt>
                <c:pt idx="310">
                  <c:v>3.8999999999999998E-3</c:v>
                </c:pt>
                <c:pt idx="311">
                  <c:v>3.8999999999999998E-3</c:v>
                </c:pt>
                <c:pt idx="312">
                  <c:v>3.8999999999999998E-3</c:v>
                </c:pt>
                <c:pt idx="313">
                  <c:v>3.8999999999999998E-3</c:v>
                </c:pt>
                <c:pt idx="314">
                  <c:v>3.8999999999999998E-3</c:v>
                </c:pt>
                <c:pt idx="315">
                  <c:v>3.8999999999999998E-3</c:v>
                </c:pt>
                <c:pt idx="316">
                  <c:v>3.8999999999999998E-3</c:v>
                </c:pt>
                <c:pt idx="317">
                  <c:v>3.8999999999999998E-3</c:v>
                </c:pt>
                <c:pt idx="318">
                  <c:v>3.8999999999999998E-3</c:v>
                </c:pt>
                <c:pt idx="319">
                  <c:v>3.8999999999999998E-3</c:v>
                </c:pt>
                <c:pt idx="320">
                  <c:v>3.8999999999999998E-3</c:v>
                </c:pt>
                <c:pt idx="321">
                  <c:v>3.8999999999999998E-3</c:v>
                </c:pt>
                <c:pt idx="322">
                  <c:v>3.8999999999999998E-3</c:v>
                </c:pt>
                <c:pt idx="323">
                  <c:v>3.8999999999999998E-3</c:v>
                </c:pt>
                <c:pt idx="324">
                  <c:v>3.8999999999999998E-3</c:v>
                </c:pt>
                <c:pt idx="325">
                  <c:v>3.8E-3</c:v>
                </c:pt>
                <c:pt idx="326">
                  <c:v>3.8E-3</c:v>
                </c:pt>
                <c:pt idx="327">
                  <c:v>3.8E-3</c:v>
                </c:pt>
                <c:pt idx="328">
                  <c:v>3.8E-3</c:v>
                </c:pt>
                <c:pt idx="329">
                  <c:v>3.8E-3</c:v>
                </c:pt>
                <c:pt idx="330">
                  <c:v>3.8E-3</c:v>
                </c:pt>
                <c:pt idx="331">
                  <c:v>3.8E-3</c:v>
                </c:pt>
                <c:pt idx="332">
                  <c:v>3.8E-3</c:v>
                </c:pt>
                <c:pt idx="333">
                  <c:v>3.8E-3</c:v>
                </c:pt>
                <c:pt idx="334">
                  <c:v>3.8E-3</c:v>
                </c:pt>
                <c:pt idx="335">
                  <c:v>3.8E-3</c:v>
                </c:pt>
                <c:pt idx="336">
                  <c:v>3.8E-3</c:v>
                </c:pt>
                <c:pt idx="337">
                  <c:v>3.8E-3</c:v>
                </c:pt>
                <c:pt idx="338">
                  <c:v>3.8E-3</c:v>
                </c:pt>
                <c:pt idx="339">
                  <c:v>3.8E-3</c:v>
                </c:pt>
                <c:pt idx="340">
                  <c:v>3.8E-3</c:v>
                </c:pt>
                <c:pt idx="341">
                  <c:v>3.8E-3</c:v>
                </c:pt>
                <c:pt idx="342">
                  <c:v>3.8E-3</c:v>
                </c:pt>
                <c:pt idx="343">
                  <c:v>3.8E-3</c:v>
                </c:pt>
                <c:pt idx="344">
                  <c:v>3.8E-3</c:v>
                </c:pt>
                <c:pt idx="345">
                  <c:v>3.8E-3</c:v>
                </c:pt>
                <c:pt idx="346">
                  <c:v>3.8E-3</c:v>
                </c:pt>
                <c:pt idx="347">
                  <c:v>3.8E-3</c:v>
                </c:pt>
                <c:pt idx="348">
                  <c:v>3.8E-3</c:v>
                </c:pt>
                <c:pt idx="349">
                  <c:v>3.8E-3</c:v>
                </c:pt>
                <c:pt idx="350">
                  <c:v>3.7000000000000002E-3</c:v>
                </c:pt>
                <c:pt idx="351">
                  <c:v>3.7000000000000002E-3</c:v>
                </c:pt>
                <c:pt idx="352">
                  <c:v>3.7000000000000002E-3</c:v>
                </c:pt>
                <c:pt idx="353">
                  <c:v>3.7000000000000002E-3</c:v>
                </c:pt>
                <c:pt idx="354">
                  <c:v>3.7000000000000002E-3</c:v>
                </c:pt>
                <c:pt idx="355">
                  <c:v>3.7000000000000002E-3</c:v>
                </c:pt>
                <c:pt idx="356">
                  <c:v>3.7000000000000002E-3</c:v>
                </c:pt>
                <c:pt idx="357">
                  <c:v>3.7000000000000002E-3</c:v>
                </c:pt>
                <c:pt idx="358">
                  <c:v>3.7000000000000002E-3</c:v>
                </c:pt>
                <c:pt idx="359">
                  <c:v>3.7000000000000002E-3</c:v>
                </c:pt>
                <c:pt idx="360">
                  <c:v>3.7000000000000002E-3</c:v>
                </c:pt>
                <c:pt idx="361">
                  <c:v>3.7000000000000002E-3</c:v>
                </c:pt>
                <c:pt idx="362">
                  <c:v>3.7000000000000002E-3</c:v>
                </c:pt>
                <c:pt idx="363">
                  <c:v>3.7000000000000002E-3</c:v>
                </c:pt>
                <c:pt idx="364">
                  <c:v>3.7000000000000002E-3</c:v>
                </c:pt>
                <c:pt idx="365">
                  <c:v>3.7000000000000002E-3</c:v>
                </c:pt>
                <c:pt idx="366">
                  <c:v>3.7000000000000002E-3</c:v>
                </c:pt>
                <c:pt idx="367">
                  <c:v>3.7000000000000002E-3</c:v>
                </c:pt>
                <c:pt idx="368">
                  <c:v>3.7000000000000002E-3</c:v>
                </c:pt>
                <c:pt idx="369">
                  <c:v>3.7000000000000002E-3</c:v>
                </c:pt>
                <c:pt idx="370">
                  <c:v>3.7000000000000002E-3</c:v>
                </c:pt>
                <c:pt idx="371">
                  <c:v>3.7000000000000002E-3</c:v>
                </c:pt>
                <c:pt idx="372">
                  <c:v>3.7000000000000002E-3</c:v>
                </c:pt>
                <c:pt idx="373">
                  <c:v>3.7000000000000002E-3</c:v>
                </c:pt>
                <c:pt idx="374">
                  <c:v>3.7000000000000002E-3</c:v>
                </c:pt>
                <c:pt idx="375">
                  <c:v>3.5999999999999999E-3</c:v>
                </c:pt>
                <c:pt idx="376">
                  <c:v>3.5999999999999999E-3</c:v>
                </c:pt>
                <c:pt idx="377">
                  <c:v>3.5999999999999999E-3</c:v>
                </c:pt>
                <c:pt idx="378">
                  <c:v>3.5999999999999999E-3</c:v>
                </c:pt>
                <c:pt idx="379">
                  <c:v>3.5999999999999999E-3</c:v>
                </c:pt>
                <c:pt idx="380">
                  <c:v>3.5999999999999999E-3</c:v>
                </c:pt>
                <c:pt idx="381">
                  <c:v>3.5999999999999999E-3</c:v>
                </c:pt>
                <c:pt idx="382">
                  <c:v>3.5999999999999999E-3</c:v>
                </c:pt>
                <c:pt idx="383">
                  <c:v>3.5999999999999999E-3</c:v>
                </c:pt>
                <c:pt idx="384">
                  <c:v>3.5999999999999999E-3</c:v>
                </c:pt>
                <c:pt idx="385">
                  <c:v>3.5999999999999999E-3</c:v>
                </c:pt>
                <c:pt idx="386">
                  <c:v>3.5999999999999999E-3</c:v>
                </c:pt>
                <c:pt idx="387">
                  <c:v>3.5999999999999999E-3</c:v>
                </c:pt>
                <c:pt idx="388">
                  <c:v>3.5999999999999999E-3</c:v>
                </c:pt>
                <c:pt idx="389">
                  <c:v>3.5999999999999999E-3</c:v>
                </c:pt>
                <c:pt idx="390">
                  <c:v>3.5999999999999999E-3</c:v>
                </c:pt>
                <c:pt idx="391">
                  <c:v>3.5999999999999999E-3</c:v>
                </c:pt>
                <c:pt idx="392">
                  <c:v>3.5999999999999999E-3</c:v>
                </c:pt>
                <c:pt idx="393">
                  <c:v>3.5999999999999999E-3</c:v>
                </c:pt>
                <c:pt idx="394">
                  <c:v>3.5999999999999999E-3</c:v>
                </c:pt>
                <c:pt idx="395">
                  <c:v>3.5999999999999999E-3</c:v>
                </c:pt>
                <c:pt idx="396">
                  <c:v>3.5999999999999999E-3</c:v>
                </c:pt>
                <c:pt idx="397">
                  <c:v>3.5999999999999999E-3</c:v>
                </c:pt>
                <c:pt idx="398">
                  <c:v>3.5999999999999999E-3</c:v>
                </c:pt>
                <c:pt idx="399">
                  <c:v>3.5999999999999999E-3</c:v>
                </c:pt>
                <c:pt idx="400">
                  <c:v>3.5000000000000001E-3</c:v>
                </c:pt>
                <c:pt idx="401">
                  <c:v>3.5000000000000001E-3</c:v>
                </c:pt>
                <c:pt idx="402">
                  <c:v>3.5000000000000001E-3</c:v>
                </c:pt>
                <c:pt idx="403">
                  <c:v>3.5000000000000001E-3</c:v>
                </c:pt>
                <c:pt idx="404">
                  <c:v>3.5000000000000001E-3</c:v>
                </c:pt>
                <c:pt idx="405">
                  <c:v>3.5000000000000001E-3</c:v>
                </c:pt>
                <c:pt idx="406">
                  <c:v>3.5000000000000001E-3</c:v>
                </c:pt>
                <c:pt idx="407">
                  <c:v>3.5000000000000001E-3</c:v>
                </c:pt>
                <c:pt idx="408">
                  <c:v>3.5000000000000001E-3</c:v>
                </c:pt>
                <c:pt idx="409">
                  <c:v>3.5000000000000001E-3</c:v>
                </c:pt>
                <c:pt idx="410">
                  <c:v>3.5000000000000001E-3</c:v>
                </c:pt>
                <c:pt idx="411">
                  <c:v>3.5000000000000001E-3</c:v>
                </c:pt>
                <c:pt idx="412">
                  <c:v>3.5000000000000001E-3</c:v>
                </c:pt>
                <c:pt idx="413">
                  <c:v>3.5000000000000001E-3</c:v>
                </c:pt>
                <c:pt idx="414">
                  <c:v>3.5000000000000001E-3</c:v>
                </c:pt>
                <c:pt idx="415">
                  <c:v>3.5000000000000001E-3</c:v>
                </c:pt>
                <c:pt idx="416">
                  <c:v>3.5000000000000001E-3</c:v>
                </c:pt>
                <c:pt idx="417">
                  <c:v>3.5000000000000001E-3</c:v>
                </c:pt>
                <c:pt idx="418">
                  <c:v>3.5000000000000001E-3</c:v>
                </c:pt>
                <c:pt idx="419">
                  <c:v>3.5000000000000001E-3</c:v>
                </c:pt>
                <c:pt idx="420">
                  <c:v>3.5000000000000001E-3</c:v>
                </c:pt>
                <c:pt idx="421">
                  <c:v>3.5000000000000001E-3</c:v>
                </c:pt>
                <c:pt idx="422">
                  <c:v>3.5000000000000001E-3</c:v>
                </c:pt>
                <c:pt idx="423">
                  <c:v>3.5000000000000001E-3</c:v>
                </c:pt>
                <c:pt idx="424">
                  <c:v>3.5000000000000001E-3</c:v>
                </c:pt>
                <c:pt idx="425">
                  <c:v>3.3999999999999998E-3</c:v>
                </c:pt>
                <c:pt idx="426">
                  <c:v>3.3999999999999998E-3</c:v>
                </c:pt>
                <c:pt idx="427">
                  <c:v>3.3999999999999998E-3</c:v>
                </c:pt>
                <c:pt idx="428">
                  <c:v>3.3999999999999998E-3</c:v>
                </c:pt>
                <c:pt idx="429">
                  <c:v>3.3999999999999998E-3</c:v>
                </c:pt>
                <c:pt idx="430">
                  <c:v>3.3999999999999998E-3</c:v>
                </c:pt>
                <c:pt idx="431">
                  <c:v>3.3999999999999998E-3</c:v>
                </c:pt>
                <c:pt idx="432">
                  <c:v>3.3999999999999998E-3</c:v>
                </c:pt>
                <c:pt idx="433">
                  <c:v>3.3999999999999998E-3</c:v>
                </c:pt>
                <c:pt idx="434">
                  <c:v>3.3999999999999998E-3</c:v>
                </c:pt>
                <c:pt idx="435">
                  <c:v>3.3999999999999998E-3</c:v>
                </c:pt>
                <c:pt idx="436">
                  <c:v>3.3999999999999998E-3</c:v>
                </c:pt>
                <c:pt idx="437">
                  <c:v>3.3999999999999998E-3</c:v>
                </c:pt>
                <c:pt idx="438">
                  <c:v>3.3999999999999998E-3</c:v>
                </c:pt>
                <c:pt idx="439">
                  <c:v>3.3999999999999998E-3</c:v>
                </c:pt>
                <c:pt idx="440">
                  <c:v>3.3999999999999998E-3</c:v>
                </c:pt>
                <c:pt idx="441">
                  <c:v>3.3999999999999998E-3</c:v>
                </c:pt>
                <c:pt idx="442">
                  <c:v>3.3999999999999998E-3</c:v>
                </c:pt>
                <c:pt idx="443">
                  <c:v>3.3999999999999998E-3</c:v>
                </c:pt>
                <c:pt idx="444">
                  <c:v>3.3999999999999998E-3</c:v>
                </c:pt>
                <c:pt idx="445">
                  <c:v>3.3999999999999998E-3</c:v>
                </c:pt>
                <c:pt idx="446">
                  <c:v>3.3999999999999998E-3</c:v>
                </c:pt>
                <c:pt idx="447">
                  <c:v>3.3999999999999998E-3</c:v>
                </c:pt>
                <c:pt idx="448">
                  <c:v>3.3999999999999998E-3</c:v>
                </c:pt>
                <c:pt idx="449">
                  <c:v>3.3999999999999998E-3</c:v>
                </c:pt>
                <c:pt idx="450">
                  <c:v>3.3E-3</c:v>
                </c:pt>
                <c:pt idx="451">
                  <c:v>3.3E-3</c:v>
                </c:pt>
                <c:pt idx="452">
                  <c:v>3.3E-3</c:v>
                </c:pt>
                <c:pt idx="453">
                  <c:v>3.3E-3</c:v>
                </c:pt>
                <c:pt idx="454">
                  <c:v>3.3E-3</c:v>
                </c:pt>
                <c:pt idx="455">
                  <c:v>3.3E-3</c:v>
                </c:pt>
                <c:pt idx="456">
                  <c:v>3.3E-3</c:v>
                </c:pt>
                <c:pt idx="457">
                  <c:v>3.3E-3</c:v>
                </c:pt>
                <c:pt idx="458">
                  <c:v>3.3E-3</c:v>
                </c:pt>
                <c:pt idx="459">
                  <c:v>3.3E-3</c:v>
                </c:pt>
                <c:pt idx="460">
                  <c:v>3.3E-3</c:v>
                </c:pt>
                <c:pt idx="461">
                  <c:v>3.3E-3</c:v>
                </c:pt>
                <c:pt idx="462">
                  <c:v>3.3E-3</c:v>
                </c:pt>
                <c:pt idx="463">
                  <c:v>3.3E-3</c:v>
                </c:pt>
                <c:pt idx="464">
                  <c:v>3.3E-3</c:v>
                </c:pt>
                <c:pt idx="465">
                  <c:v>3.3E-3</c:v>
                </c:pt>
                <c:pt idx="466">
                  <c:v>3.3E-3</c:v>
                </c:pt>
                <c:pt idx="467">
                  <c:v>3.3E-3</c:v>
                </c:pt>
                <c:pt idx="468">
                  <c:v>3.3E-3</c:v>
                </c:pt>
                <c:pt idx="469">
                  <c:v>3.3E-3</c:v>
                </c:pt>
                <c:pt idx="470">
                  <c:v>3.3E-3</c:v>
                </c:pt>
                <c:pt idx="471">
                  <c:v>3.3E-3</c:v>
                </c:pt>
                <c:pt idx="472">
                  <c:v>3.3E-3</c:v>
                </c:pt>
                <c:pt idx="473">
                  <c:v>3.3E-3</c:v>
                </c:pt>
                <c:pt idx="474">
                  <c:v>3.3E-3</c:v>
                </c:pt>
                <c:pt idx="475">
                  <c:v>3.2000000000000002E-3</c:v>
                </c:pt>
                <c:pt idx="476">
                  <c:v>3.2000000000000002E-3</c:v>
                </c:pt>
                <c:pt idx="477">
                  <c:v>3.2000000000000002E-3</c:v>
                </c:pt>
                <c:pt idx="478">
                  <c:v>3.2000000000000002E-3</c:v>
                </c:pt>
                <c:pt idx="479">
                  <c:v>3.2000000000000002E-3</c:v>
                </c:pt>
                <c:pt idx="480">
                  <c:v>3.2000000000000002E-3</c:v>
                </c:pt>
                <c:pt idx="481">
                  <c:v>3.2000000000000002E-3</c:v>
                </c:pt>
                <c:pt idx="482">
                  <c:v>3.2000000000000002E-3</c:v>
                </c:pt>
                <c:pt idx="483">
                  <c:v>3.2000000000000002E-3</c:v>
                </c:pt>
                <c:pt idx="484">
                  <c:v>3.2000000000000002E-3</c:v>
                </c:pt>
                <c:pt idx="485">
                  <c:v>3.2000000000000002E-3</c:v>
                </c:pt>
                <c:pt idx="486">
                  <c:v>3.2000000000000002E-3</c:v>
                </c:pt>
                <c:pt idx="487">
                  <c:v>3.2000000000000002E-3</c:v>
                </c:pt>
                <c:pt idx="488">
                  <c:v>3.2000000000000002E-3</c:v>
                </c:pt>
                <c:pt idx="489">
                  <c:v>3.2000000000000002E-3</c:v>
                </c:pt>
                <c:pt idx="490">
                  <c:v>3.2000000000000002E-3</c:v>
                </c:pt>
                <c:pt idx="491">
                  <c:v>3.2000000000000002E-3</c:v>
                </c:pt>
                <c:pt idx="492">
                  <c:v>3.2000000000000002E-3</c:v>
                </c:pt>
                <c:pt idx="493">
                  <c:v>3.2000000000000002E-3</c:v>
                </c:pt>
                <c:pt idx="494">
                  <c:v>3.2000000000000002E-3</c:v>
                </c:pt>
                <c:pt idx="495">
                  <c:v>3.2000000000000002E-3</c:v>
                </c:pt>
                <c:pt idx="496">
                  <c:v>3.2000000000000002E-3</c:v>
                </c:pt>
                <c:pt idx="497">
                  <c:v>3.2000000000000002E-3</c:v>
                </c:pt>
                <c:pt idx="498">
                  <c:v>3.2000000000000002E-3</c:v>
                </c:pt>
                <c:pt idx="499">
                  <c:v>3.2000000000000002E-3</c:v>
                </c:pt>
                <c:pt idx="500">
                  <c:v>3.0999999999999999E-3</c:v>
                </c:pt>
                <c:pt idx="501">
                  <c:v>3.0999999999999999E-3</c:v>
                </c:pt>
                <c:pt idx="502">
                  <c:v>3.0999999999999999E-3</c:v>
                </c:pt>
                <c:pt idx="503">
                  <c:v>3.0999999999999999E-3</c:v>
                </c:pt>
                <c:pt idx="504">
                  <c:v>3.0999999999999999E-3</c:v>
                </c:pt>
                <c:pt idx="505">
                  <c:v>3.0999999999999999E-3</c:v>
                </c:pt>
                <c:pt idx="506">
                  <c:v>3.0999999999999999E-3</c:v>
                </c:pt>
                <c:pt idx="507">
                  <c:v>3.0999999999999999E-3</c:v>
                </c:pt>
                <c:pt idx="508">
                  <c:v>3.0999999999999999E-3</c:v>
                </c:pt>
                <c:pt idx="509">
                  <c:v>3.0999999999999999E-3</c:v>
                </c:pt>
                <c:pt idx="510">
                  <c:v>3.0999999999999999E-3</c:v>
                </c:pt>
                <c:pt idx="511">
                  <c:v>3.0999999999999999E-3</c:v>
                </c:pt>
                <c:pt idx="512">
                  <c:v>3.0999999999999999E-3</c:v>
                </c:pt>
                <c:pt idx="513">
                  <c:v>3.0999999999999999E-3</c:v>
                </c:pt>
                <c:pt idx="514">
                  <c:v>3.0999999999999999E-3</c:v>
                </c:pt>
                <c:pt idx="515">
                  <c:v>3.0999999999999999E-3</c:v>
                </c:pt>
                <c:pt idx="516">
                  <c:v>3.0999999999999999E-3</c:v>
                </c:pt>
                <c:pt idx="517">
                  <c:v>3.0999999999999999E-3</c:v>
                </c:pt>
                <c:pt idx="518">
                  <c:v>3.0999999999999999E-3</c:v>
                </c:pt>
                <c:pt idx="519">
                  <c:v>3.0999999999999999E-3</c:v>
                </c:pt>
                <c:pt idx="520">
                  <c:v>3.0999999999999999E-3</c:v>
                </c:pt>
                <c:pt idx="521">
                  <c:v>3.0999999999999999E-3</c:v>
                </c:pt>
                <c:pt idx="522">
                  <c:v>3.0999999999999999E-3</c:v>
                </c:pt>
                <c:pt idx="523">
                  <c:v>3.0999999999999999E-3</c:v>
                </c:pt>
                <c:pt idx="524">
                  <c:v>3.0999999999999999E-3</c:v>
                </c:pt>
                <c:pt idx="525">
                  <c:v>3.0000000000000001E-3</c:v>
                </c:pt>
                <c:pt idx="526">
                  <c:v>3.0000000000000001E-3</c:v>
                </c:pt>
                <c:pt idx="527">
                  <c:v>3.0000000000000001E-3</c:v>
                </c:pt>
                <c:pt idx="528">
                  <c:v>3.0000000000000001E-3</c:v>
                </c:pt>
                <c:pt idx="529">
                  <c:v>3.0000000000000001E-3</c:v>
                </c:pt>
                <c:pt idx="530">
                  <c:v>3.0000000000000001E-3</c:v>
                </c:pt>
                <c:pt idx="531">
                  <c:v>3.0000000000000001E-3</c:v>
                </c:pt>
                <c:pt idx="532">
                  <c:v>3.0000000000000001E-3</c:v>
                </c:pt>
                <c:pt idx="533">
                  <c:v>3.0000000000000001E-3</c:v>
                </c:pt>
                <c:pt idx="534">
                  <c:v>3.0000000000000001E-3</c:v>
                </c:pt>
                <c:pt idx="535">
                  <c:v>3.0000000000000001E-3</c:v>
                </c:pt>
                <c:pt idx="536">
                  <c:v>3.0000000000000001E-3</c:v>
                </c:pt>
                <c:pt idx="537">
                  <c:v>3.0000000000000001E-3</c:v>
                </c:pt>
                <c:pt idx="538">
                  <c:v>3.0000000000000001E-3</c:v>
                </c:pt>
                <c:pt idx="539">
                  <c:v>3.0000000000000001E-3</c:v>
                </c:pt>
                <c:pt idx="540">
                  <c:v>3.0000000000000001E-3</c:v>
                </c:pt>
                <c:pt idx="541">
                  <c:v>3.0000000000000001E-3</c:v>
                </c:pt>
                <c:pt idx="542">
                  <c:v>3.0000000000000001E-3</c:v>
                </c:pt>
                <c:pt idx="543">
                  <c:v>3.0000000000000001E-3</c:v>
                </c:pt>
                <c:pt idx="544">
                  <c:v>3.0000000000000001E-3</c:v>
                </c:pt>
                <c:pt idx="545">
                  <c:v>3.0000000000000001E-3</c:v>
                </c:pt>
                <c:pt idx="546">
                  <c:v>3.0000000000000001E-3</c:v>
                </c:pt>
                <c:pt idx="547">
                  <c:v>3.0000000000000001E-3</c:v>
                </c:pt>
                <c:pt idx="548">
                  <c:v>3.0000000000000001E-3</c:v>
                </c:pt>
                <c:pt idx="549">
                  <c:v>3.0000000000000001E-3</c:v>
                </c:pt>
                <c:pt idx="550">
                  <c:v>2.8999999999999998E-3</c:v>
                </c:pt>
                <c:pt idx="551">
                  <c:v>2.8999999999999998E-3</c:v>
                </c:pt>
                <c:pt idx="552">
                  <c:v>2.8999999999999998E-3</c:v>
                </c:pt>
                <c:pt idx="553">
                  <c:v>2.8999999999999998E-3</c:v>
                </c:pt>
                <c:pt idx="554">
                  <c:v>2.8999999999999998E-3</c:v>
                </c:pt>
                <c:pt idx="555">
                  <c:v>2.8999999999999998E-3</c:v>
                </c:pt>
                <c:pt idx="556">
                  <c:v>2.8999999999999998E-3</c:v>
                </c:pt>
                <c:pt idx="557">
                  <c:v>2.8999999999999998E-3</c:v>
                </c:pt>
                <c:pt idx="558">
                  <c:v>2.8999999999999998E-3</c:v>
                </c:pt>
                <c:pt idx="559">
                  <c:v>2.8999999999999998E-3</c:v>
                </c:pt>
                <c:pt idx="560">
                  <c:v>2.8999999999999998E-3</c:v>
                </c:pt>
                <c:pt idx="561">
                  <c:v>2.8999999999999998E-3</c:v>
                </c:pt>
                <c:pt idx="562">
                  <c:v>2.8999999999999998E-3</c:v>
                </c:pt>
                <c:pt idx="563">
                  <c:v>2.8999999999999998E-3</c:v>
                </c:pt>
                <c:pt idx="564">
                  <c:v>2.8999999999999998E-3</c:v>
                </c:pt>
                <c:pt idx="565">
                  <c:v>2.8999999999999998E-3</c:v>
                </c:pt>
                <c:pt idx="566">
                  <c:v>2.8999999999999998E-3</c:v>
                </c:pt>
                <c:pt idx="567">
                  <c:v>2.8999999999999998E-3</c:v>
                </c:pt>
                <c:pt idx="568">
                  <c:v>2.8999999999999998E-3</c:v>
                </c:pt>
                <c:pt idx="569">
                  <c:v>2.8999999999999998E-3</c:v>
                </c:pt>
                <c:pt idx="570">
                  <c:v>2.8999999999999998E-3</c:v>
                </c:pt>
                <c:pt idx="571">
                  <c:v>2.8999999999999998E-3</c:v>
                </c:pt>
                <c:pt idx="572">
                  <c:v>2.8999999999999998E-3</c:v>
                </c:pt>
                <c:pt idx="573">
                  <c:v>2.8999999999999998E-3</c:v>
                </c:pt>
                <c:pt idx="574">
                  <c:v>2.8999999999999998E-3</c:v>
                </c:pt>
                <c:pt idx="575">
                  <c:v>2.8E-3</c:v>
                </c:pt>
                <c:pt idx="576">
                  <c:v>2.8E-3</c:v>
                </c:pt>
                <c:pt idx="577">
                  <c:v>2.8E-3</c:v>
                </c:pt>
                <c:pt idx="578">
                  <c:v>2.8E-3</c:v>
                </c:pt>
                <c:pt idx="579">
                  <c:v>2.8E-3</c:v>
                </c:pt>
                <c:pt idx="580">
                  <c:v>2.8E-3</c:v>
                </c:pt>
                <c:pt idx="581">
                  <c:v>2.8E-3</c:v>
                </c:pt>
                <c:pt idx="582">
                  <c:v>2.8E-3</c:v>
                </c:pt>
                <c:pt idx="583">
                  <c:v>2.8E-3</c:v>
                </c:pt>
                <c:pt idx="584">
                  <c:v>2.8E-3</c:v>
                </c:pt>
                <c:pt idx="585">
                  <c:v>2.8E-3</c:v>
                </c:pt>
                <c:pt idx="586">
                  <c:v>2.8E-3</c:v>
                </c:pt>
                <c:pt idx="587">
                  <c:v>2.8E-3</c:v>
                </c:pt>
                <c:pt idx="588">
                  <c:v>2.8E-3</c:v>
                </c:pt>
                <c:pt idx="589">
                  <c:v>2.8E-3</c:v>
                </c:pt>
                <c:pt idx="590">
                  <c:v>2.8E-3</c:v>
                </c:pt>
                <c:pt idx="591">
                  <c:v>2.8E-3</c:v>
                </c:pt>
                <c:pt idx="592">
                  <c:v>2.8E-3</c:v>
                </c:pt>
                <c:pt idx="593">
                  <c:v>2.8E-3</c:v>
                </c:pt>
                <c:pt idx="594">
                  <c:v>2.8E-3</c:v>
                </c:pt>
                <c:pt idx="595">
                  <c:v>2.8E-3</c:v>
                </c:pt>
                <c:pt idx="596">
                  <c:v>2.8E-3</c:v>
                </c:pt>
                <c:pt idx="597">
                  <c:v>2.8E-3</c:v>
                </c:pt>
                <c:pt idx="598">
                  <c:v>2.8E-3</c:v>
                </c:pt>
                <c:pt idx="599">
                  <c:v>2.8E-3</c:v>
                </c:pt>
                <c:pt idx="600">
                  <c:v>2.7000000000000001E-3</c:v>
                </c:pt>
                <c:pt idx="601">
                  <c:v>2.7000000000000001E-3</c:v>
                </c:pt>
                <c:pt idx="602">
                  <c:v>2.7000000000000001E-3</c:v>
                </c:pt>
                <c:pt idx="603">
                  <c:v>2.7000000000000001E-3</c:v>
                </c:pt>
                <c:pt idx="604">
                  <c:v>2.7000000000000001E-3</c:v>
                </c:pt>
                <c:pt idx="605">
                  <c:v>2.7000000000000001E-3</c:v>
                </c:pt>
                <c:pt idx="606">
                  <c:v>2.7000000000000001E-3</c:v>
                </c:pt>
                <c:pt idx="607">
                  <c:v>2.7000000000000001E-3</c:v>
                </c:pt>
                <c:pt idx="608">
                  <c:v>2.7000000000000001E-3</c:v>
                </c:pt>
                <c:pt idx="609">
                  <c:v>2.7000000000000001E-3</c:v>
                </c:pt>
                <c:pt idx="610">
                  <c:v>2.7000000000000001E-3</c:v>
                </c:pt>
                <c:pt idx="611">
                  <c:v>2.7000000000000001E-3</c:v>
                </c:pt>
                <c:pt idx="612">
                  <c:v>2.7000000000000001E-3</c:v>
                </c:pt>
                <c:pt idx="613">
                  <c:v>2.7000000000000001E-3</c:v>
                </c:pt>
                <c:pt idx="614">
                  <c:v>2.7000000000000001E-3</c:v>
                </c:pt>
                <c:pt idx="615">
                  <c:v>2.7000000000000001E-3</c:v>
                </c:pt>
                <c:pt idx="616">
                  <c:v>2.7000000000000001E-3</c:v>
                </c:pt>
                <c:pt idx="617">
                  <c:v>2.7000000000000001E-3</c:v>
                </c:pt>
                <c:pt idx="618">
                  <c:v>2.7000000000000001E-3</c:v>
                </c:pt>
                <c:pt idx="619">
                  <c:v>2.7000000000000001E-3</c:v>
                </c:pt>
                <c:pt idx="620">
                  <c:v>2.7000000000000001E-3</c:v>
                </c:pt>
                <c:pt idx="621">
                  <c:v>2.7000000000000001E-3</c:v>
                </c:pt>
                <c:pt idx="622">
                  <c:v>2.7000000000000001E-3</c:v>
                </c:pt>
                <c:pt idx="623">
                  <c:v>2.7000000000000001E-3</c:v>
                </c:pt>
                <c:pt idx="624">
                  <c:v>2.7000000000000001E-3</c:v>
                </c:pt>
                <c:pt idx="625">
                  <c:v>2.5999999999999999E-3</c:v>
                </c:pt>
                <c:pt idx="626">
                  <c:v>2.5999999999999999E-3</c:v>
                </c:pt>
                <c:pt idx="627">
                  <c:v>2.5999999999999999E-3</c:v>
                </c:pt>
                <c:pt idx="628">
                  <c:v>2.5999999999999999E-3</c:v>
                </c:pt>
                <c:pt idx="629">
                  <c:v>2.5999999999999999E-3</c:v>
                </c:pt>
                <c:pt idx="630">
                  <c:v>2.5999999999999999E-3</c:v>
                </c:pt>
                <c:pt idx="631">
                  <c:v>2.5999999999999999E-3</c:v>
                </c:pt>
                <c:pt idx="632">
                  <c:v>2.5999999999999999E-3</c:v>
                </c:pt>
                <c:pt idx="633">
                  <c:v>2.5999999999999999E-3</c:v>
                </c:pt>
                <c:pt idx="634">
                  <c:v>2.5999999999999999E-3</c:v>
                </c:pt>
                <c:pt idx="635">
                  <c:v>2.5999999999999999E-3</c:v>
                </c:pt>
                <c:pt idx="636">
                  <c:v>2.5999999999999999E-3</c:v>
                </c:pt>
                <c:pt idx="637">
                  <c:v>2.5999999999999999E-3</c:v>
                </c:pt>
                <c:pt idx="638">
                  <c:v>2.5999999999999999E-3</c:v>
                </c:pt>
                <c:pt idx="639">
                  <c:v>2.5999999999999999E-3</c:v>
                </c:pt>
                <c:pt idx="640">
                  <c:v>2.5999999999999999E-3</c:v>
                </c:pt>
                <c:pt idx="641">
                  <c:v>2.5999999999999999E-3</c:v>
                </c:pt>
                <c:pt idx="642">
                  <c:v>2.5999999999999999E-3</c:v>
                </c:pt>
                <c:pt idx="643">
                  <c:v>2.5999999999999999E-3</c:v>
                </c:pt>
                <c:pt idx="644">
                  <c:v>2.5999999999999999E-3</c:v>
                </c:pt>
                <c:pt idx="645">
                  <c:v>2.5999999999999999E-3</c:v>
                </c:pt>
                <c:pt idx="646">
                  <c:v>2.5999999999999999E-3</c:v>
                </c:pt>
                <c:pt idx="647">
                  <c:v>2.5999999999999999E-3</c:v>
                </c:pt>
                <c:pt idx="648">
                  <c:v>2.5999999999999999E-3</c:v>
                </c:pt>
                <c:pt idx="649">
                  <c:v>2.5999999999999999E-3</c:v>
                </c:pt>
                <c:pt idx="650">
                  <c:v>2.5000000000000001E-3</c:v>
                </c:pt>
                <c:pt idx="651">
                  <c:v>2.5000000000000001E-3</c:v>
                </c:pt>
                <c:pt idx="652">
                  <c:v>2.5000000000000001E-3</c:v>
                </c:pt>
                <c:pt idx="653">
                  <c:v>2.5000000000000001E-3</c:v>
                </c:pt>
                <c:pt idx="654">
                  <c:v>2.5000000000000001E-3</c:v>
                </c:pt>
                <c:pt idx="655">
                  <c:v>2.5000000000000001E-3</c:v>
                </c:pt>
                <c:pt idx="656">
                  <c:v>2.5000000000000001E-3</c:v>
                </c:pt>
                <c:pt idx="657">
                  <c:v>2.5000000000000001E-3</c:v>
                </c:pt>
                <c:pt idx="658">
                  <c:v>2.5000000000000001E-3</c:v>
                </c:pt>
                <c:pt idx="659">
                  <c:v>2.5000000000000001E-3</c:v>
                </c:pt>
                <c:pt idx="660">
                  <c:v>2.5000000000000001E-3</c:v>
                </c:pt>
                <c:pt idx="661">
                  <c:v>2.5000000000000001E-3</c:v>
                </c:pt>
                <c:pt idx="662">
                  <c:v>2.5000000000000001E-3</c:v>
                </c:pt>
                <c:pt idx="663">
                  <c:v>2.5000000000000001E-3</c:v>
                </c:pt>
                <c:pt idx="664">
                  <c:v>2.5000000000000001E-3</c:v>
                </c:pt>
                <c:pt idx="665">
                  <c:v>2.5000000000000001E-3</c:v>
                </c:pt>
                <c:pt idx="666">
                  <c:v>2.5000000000000001E-3</c:v>
                </c:pt>
                <c:pt idx="667">
                  <c:v>2.5000000000000001E-3</c:v>
                </c:pt>
                <c:pt idx="668">
                  <c:v>2.5000000000000001E-3</c:v>
                </c:pt>
                <c:pt idx="669">
                  <c:v>2.5000000000000001E-3</c:v>
                </c:pt>
                <c:pt idx="670">
                  <c:v>2.5000000000000001E-3</c:v>
                </c:pt>
                <c:pt idx="671">
                  <c:v>2.5000000000000001E-3</c:v>
                </c:pt>
                <c:pt idx="672">
                  <c:v>2.5000000000000001E-3</c:v>
                </c:pt>
                <c:pt idx="673">
                  <c:v>2.5000000000000001E-3</c:v>
                </c:pt>
                <c:pt idx="674">
                  <c:v>2.5000000000000001E-3</c:v>
                </c:pt>
                <c:pt idx="675">
                  <c:v>2.3999999999999998E-3</c:v>
                </c:pt>
                <c:pt idx="676">
                  <c:v>2.3999999999999998E-3</c:v>
                </c:pt>
                <c:pt idx="677">
                  <c:v>2.3999999999999998E-3</c:v>
                </c:pt>
                <c:pt idx="678">
                  <c:v>2.3999999999999998E-3</c:v>
                </c:pt>
                <c:pt idx="679">
                  <c:v>2.3999999999999998E-3</c:v>
                </c:pt>
                <c:pt idx="680">
                  <c:v>2.3999999999999998E-3</c:v>
                </c:pt>
                <c:pt idx="681">
                  <c:v>2.3999999999999998E-3</c:v>
                </c:pt>
                <c:pt idx="682">
                  <c:v>2.3999999999999998E-3</c:v>
                </c:pt>
                <c:pt idx="683">
                  <c:v>2.3999999999999998E-3</c:v>
                </c:pt>
                <c:pt idx="684">
                  <c:v>2.3999999999999998E-3</c:v>
                </c:pt>
                <c:pt idx="685">
                  <c:v>2.3999999999999998E-3</c:v>
                </c:pt>
                <c:pt idx="686">
                  <c:v>2.3999999999999998E-3</c:v>
                </c:pt>
                <c:pt idx="687">
                  <c:v>2.3999999999999998E-3</c:v>
                </c:pt>
                <c:pt idx="688">
                  <c:v>2.3999999999999998E-3</c:v>
                </c:pt>
                <c:pt idx="689">
                  <c:v>2.3999999999999998E-3</c:v>
                </c:pt>
                <c:pt idx="690">
                  <c:v>2.3999999999999998E-3</c:v>
                </c:pt>
                <c:pt idx="691">
                  <c:v>2.3999999999999998E-3</c:v>
                </c:pt>
                <c:pt idx="692">
                  <c:v>2.3999999999999998E-3</c:v>
                </c:pt>
                <c:pt idx="693">
                  <c:v>2.3999999999999998E-3</c:v>
                </c:pt>
                <c:pt idx="694">
                  <c:v>2.3999999999999998E-3</c:v>
                </c:pt>
                <c:pt idx="695">
                  <c:v>2.3999999999999998E-3</c:v>
                </c:pt>
                <c:pt idx="696">
                  <c:v>2.3999999999999998E-3</c:v>
                </c:pt>
                <c:pt idx="697">
                  <c:v>2.3999999999999998E-3</c:v>
                </c:pt>
                <c:pt idx="698">
                  <c:v>2.3999999999999998E-3</c:v>
                </c:pt>
                <c:pt idx="699">
                  <c:v>2.3999999999999998E-3</c:v>
                </c:pt>
                <c:pt idx="700">
                  <c:v>2.3E-3</c:v>
                </c:pt>
                <c:pt idx="701">
                  <c:v>2.3E-3</c:v>
                </c:pt>
                <c:pt idx="702">
                  <c:v>2.3E-3</c:v>
                </c:pt>
                <c:pt idx="703">
                  <c:v>2.3E-3</c:v>
                </c:pt>
                <c:pt idx="704">
                  <c:v>2.3E-3</c:v>
                </c:pt>
                <c:pt idx="705">
                  <c:v>2.3E-3</c:v>
                </c:pt>
                <c:pt idx="706">
                  <c:v>2.3E-3</c:v>
                </c:pt>
                <c:pt idx="707">
                  <c:v>2.3E-3</c:v>
                </c:pt>
                <c:pt idx="708">
                  <c:v>2.3E-3</c:v>
                </c:pt>
                <c:pt idx="709">
                  <c:v>2.3E-3</c:v>
                </c:pt>
                <c:pt idx="710">
                  <c:v>2.3E-3</c:v>
                </c:pt>
                <c:pt idx="711">
                  <c:v>2.3E-3</c:v>
                </c:pt>
                <c:pt idx="712">
                  <c:v>2.3E-3</c:v>
                </c:pt>
                <c:pt idx="713">
                  <c:v>2.3E-3</c:v>
                </c:pt>
                <c:pt idx="714">
                  <c:v>2.3E-3</c:v>
                </c:pt>
                <c:pt idx="715">
                  <c:v>2.3E-3</c:v>
                </c:pt>
                <c:pt idx="716">
                  <c:v>2.3E-3</c:v>
                </c:pt>
                <c:pt idx="717">
                  <c:v>2.3E-3</c:v>
                </c:pt>
                <c:pt idx="718">
                  <c:v>2.3E-3</c:v>
                </c:pt>
                <c:pt idx="719">
                  <c:v>2.3E-3</c:v>
                </c:pt>
                <c:pt idx="720">
                  <c:v>2.3E-3</c:v>
                </c:pt>
                <c:pt idx="721">
                  <c:v>2.3E-3</c:v>
                </c:pt>
                <c:pt idx="722">
                  <c:v>2.3E-3</c:v>
                </c:pt>
                <c:pt idx="723">
                  <c:v>2.3E-3</c:v>
                </c:pt>
                <c:pt idx="724">
                  <c:v>2.3E-3</c:v>
                </c:pt>
                <c:pt idx="725">
                  <c:v>2.2000000000000001E-3</c:v>
                </c:pt>
                <c:pt idx="726">
                  <c:v>2.2000000000000001E-3</c:v>
                </c:pt>
                <c:pt idx="727">
                  <c:v>2.2000000000000001E-3</c:v>
                </c:pt>
                <c:pt idx="728">
                  <c:v>2.2000000000000001E-3</c:v>
                </c:pt>
                <c:pt idx="729">
                  <c:v>2.2000000000000001E-3</c:v>
                </c:pt>
                <c:pt idx="730">
                  <c:v>2.2000000000000001E-3</c:v>
                </c:pt>
                <c:pt idx="731">
                  <c:v>2.2000000000000001E-3</c:v>
                </c:pt>
                <c:pt idx="732">
                  <c:v>2.2000000000000001E-3</c:v>
                </c:pt>
                <c:pt idx="733">
                  <c:v>2.2000000000000001E-3</c:v>
                </c:pt>
                <c:pt idx="734">
                  <c:v>2.2000000000000001E-3</c:v>
                </c:pt>
                <c:pt idx="735">
                  <c:v>2.2000000000000001E-3</c:v>
                </c:pt>
                <c:pt idx="736">
                  <c:v>2.2000000000000001E-3</c:v>
                </c:pt>
                <c:pt idx="737">
                  <c:v>2.2000000000000001E-3</c:v>
                </c:pt>
                <c:pt idx="738">
                  <c:v>2.2000000000000001E-3</c:v>
                </c:pt>
                <c:pt idx="739">
                  <c:v>2.2000000000000001E-3</c:v>
                </c:pt>
                <c:pt idx="740">
                  <c:v>2.2000000000000001E-3</c:v>
                </c:pt>
                <c:pt idx="741">
                  <c:v>2.2000000000000001E-3</c:v>
                </c:pt>
                <c:pt idx="742">
                  <c:v>2.2000000000000001E-3</c:v>
                </c:pt>
                <c:pt idx="743">
                  <c:v>2.2000000000000001E-3</c:v>
                </c:pt>
                <c:pt idx="744">
                  <c:v>2.2000000000000001E-3</c:v>
                </c:pt>
                <c:pt idx="745">
                  <c:v>2.2000000000000001E-3</c:v>
                </c:pt>
                <c:pt idx="746">
                  <c:v>2.2000000000000001E-3</c:v>
                </c:pt>
                <c:pt idx="747">
                  <c:v>2.2000000000000001E-3</c:v>
                </c:pt>
                <c:pt idx="748">
                  <c:v>2.2000000000000001E-3</c:v>
                </c:pt>
                <c:pt idx="749">
                  <c:v>2.2000000000000001E-3</c:v>
                </c:pt>
                <c:pt idx="750">
                  <c:v>2.0999999999999999E-3</c:v>
                </c:pt>
                <c:pt idx="751">
                  <c:v>2.0999999999999999E-3</c:v>
                </c:pt>
                <c:pt idx="752">
                  <c:v>2.0999999999999999E-3</c:v>
                </c:pt>
                <c:pt idx="753">
                  <c:v>2.0999999999999999E-3</c:v>
                </c:pt>
                <c:pt idx="754">
                  <c:v>2.0999999999999999E-3</c:v>
                </c:pt>
                <c:pt idx="755">
                  <c:v>2.0999999999999999E-3</c:v>
                </c:pt>
                <c:pt idx="756">
                  <c:v>2.0999999999999999E-3</c:v>
                </c:pt>
                <c:pt idx="757">
                  <c:v>2.0999999999999999E-3</c:v>
                </c:pt>
                <c:pt idx="758">
                  <c:v>2.0999999999999999E-3</c:v>
                </c:pt>
                <c:pt idx="759">
                  <c:v>2.0999999999999999E-3</c:v>
                </c:pt>
                <c:pt idx="760">
                  <c:v>2.0999999999999999E-3</c:v>
                </c:pt>
                <c:pt idx="761">
                  <c:v>2.0999999999999999E-3</c:v>
                </c:pt>
                <c:pt idx="762">
                  <c:v>2.0999999999999999E-3</c:v>
                </c:pt>
                <c:pt idx="763">
                  <c:v>2.0999999999999999E-3</c:v>
                </c:pt>
                <c:pt idx="764">
                  <c:v>2.0999999999999999E-3</c:v>
                </c:pt>
                <c:pt idx="765">
                  <c:v>2.0999999999999999E-3</c:v>
                </c:pt>
                <c:pt idx="766">
                  <c:v>2.0999999999999999E-3</c:v>
                </c:pt>
                <c:pt idx="767">
                  <c:v>2.0999999999999999E-3</c:v>
                </c:pt>
                <c:pt idx="768">
                  <c:v>2.0999999999999999E-3</c:v>
                </c:pt>
                <c:pt idx="769">
                  <c:v>2.0999999999999999E-3</c:v>
                </c:pt>
                <c:pt idx="770">
                  <c:v>2.0999999999999999E-3</c:v>
                </c:pt>
                <c:pt idx="771">
                  <c:v>2.0999999999999999E-3</c:v>
                </c:pt>
                <c:pt idx="772">
                  <c:v>2.0999999999999999E-3</c:v>
                </c:pt>
                <c:pt idx="773">
                  <c:v>2.0999999999999999E-3</c:v>
                </c:pt>
                <c:pt idx="774">
                  <c:v>2.0999999999999999E-3</c:v>
                </c:pt>
                <c:pt idx="775">
                  <c:v>2E-3</c:v>
                </c:pt>
                <c:pt idx="776">
                  <c:v>2E-3</c:v>
                </c:pt>
                <c:pt idx="777">
                  <c:v>2E-3</c:v>
                </c:pt>
                <c:pt idx="778">
                  <c:v>2E-3</c:v>
                </c:pt>
                <c:pt idx="779">
                  <c:v>2E-3</c:v>
                </c:pt>
                <c:pt idx="780">
                  <c:v>2E-3</c:v>
                </c:pt>
                <c:pt idx="781">
                  <c:v>2E-3</c:v>
                </c:pt>
                <c:pt idx="782">
                  <c:v>2E-3</c:v>
                </c:pt>
                <c:pt idx="783">
                  <c:v>2E-3</c:v>
                </c:pt>
                <c:pt idx="784">
                  <c:v>2E-3</c:v>
                </c:pt>
                <c:pt idx="785">
                  <c:v>2E-3</c:v>
                </c:pt>
                <c:pt idx="786">
                  <c:v>2E-3</c:v>
                </c:pt>
                <c:pt idx="787">
                  <c:v>2E-3</c:v>
                </c:pt>
                <c:pt idx="788">
                  <c:v>2E-3</c:v>
                </c:pt>
                <c:pt idx="789">
                  <c:v>2E-3</c:v>
                </c:pt>
                <c:pt idx="790">
                  <c:v>2E-3</c:v>
                </c:pt>
                <c:pt idx="791">
                  <c:v>2E-3</c:v>
                </c:pt>
                <c:pt idx="792">
                  <c:v>2E-3</c:v>
                </c:pt>
                <c:pt idx="793">
                  <c:v>2E-3</c:v>
                </c:pt>
                <c:pt idx="794">
                  <c:v>2E-3</c:v>
                </c:pt>
                <c:pt idx="795">
                  <c:v>2E-3</c:v>
                </c:pt>
                <c:pt idx="796">
                  <c:v>2E-3</c:v>
                </c:pt>
                <c:pt idx="797">
                  <c:v>2E-3</c:v>
                </c:pt>
                <c:pt idx="798">
                  <c:v>2E-3</c:v>
                </c:pt>
                <c:pt idx="799">
                  <c:v>2E-3</c:v>
                </c:pt>
                <c:pt idx="800">
                  <c:v>1.9E-3</c:v>
                </c:pt>
                <c:pt idx="801">
                  <c:v>1.9E-3</c:v>
                </c:pt>
                <c:pt idx="802">
                  <c:v>1.9E-3</c:v>
                </c:pt>
                <c:pt idx="803">
                  <c:v>1.9E-3</c:v>
                </c:pt>
                <c:pt idx="804">
                  <c:v>1.9E-3</c:v>
                </c:pt>
                <c:pt idx="805">
                  <c:v>1.9E-3</c:v>
                </c:pt>
                <c:pt idx="806">
                  <c:v>1.9E-3</c:v>
                </c:pt>
                <c:pt idx="807">
                  <c:v>1.9E-3</c:v>
                </c:pt>
                <c:pt idx="808">
                  <c:v>1.9E-3</c:v>
                </c:pt>
                <c:pt idx="809">
                  <c:v>1.9E-3</c:v>
                </c:pt>
                <c:pt idx="810">
                  <c:v>1.9E-3</c:v>
                </c:pt>
                <c:pt idx="811">
                  <c:v>1.9E-3</c:v>
                </c:pt>
                <c:pt idx="812">
                  <c:v>1.9E-3</c:v>
                </c:pt>
                <c:pt idx="813">
                  <c:v>1.9E-3</c:v>
                </c:pt>
                <c:pt idx="814">
                  <c:v>1.9E-3</c:v>
                </c:pt>
                <c:pt idx="815">
                  <c:v>1.9E-3</c:v>
                </c:pt>
                <c:pt idx="816">
                  <c:v>1.9E-3</c:v>
                </c:pt>
                <c:pt idx="817">
                  <c:v>1.9E-3</c:v>
                </c:pt>
                <c:pt idx="818">
                  <c:v>1.9E-3</c:v>
                </c:pt>
                <c:pt idx="819">
                  <c:v>1.9E-3</c:v>
                </c:pt>
                <c:pt idx="820">
                  <c:v>1.9E-3</c:v>
                </c:pt>
                <c:pt idx="821">
                  <c:v>1.9E-3</c:v>
                </c:pt>
                <c:pt idx="822">
                  <c:v>1.9E-3</c:v>
                </c:pt>
                <c:pt idx="823">
                  <c:v>1.9E-3</c:v>
                </c:pt>
                <c:pt idx="824">
                  <c:v>1.9E-3</c:v>
                </c:pt>
                <c:pt idx="825">
                  <c:v>1.8E-3</c:v>
                </c:pt>
                <c:pt idx="826">
                  <c:v>1.8E-3</c:v>
                </c:pt>
                <c:pt idx="827">
                  <c:v>1.8E-3</c:v>
                </c:pt>
                <c:pt idx="828">
                  <c:v>1.8E-3</c:v>
                </c:pt>
                <c:pt idx="829">
                  <c:v>1.8E-3</c:v>
                </c:pt>
                <c:pt idx="830">
                  <c:v>1.8E-3</c:v>
                </c:pt>
                <c:pt idx="831">
                  <c:v>1.8E-3</c:v>
                </c:pt>
                <c:pt idx="832">
                  <c:v>1.8E-3</c:v>
                </c:pt>
                <c:pt idx="833">
                  <c:v>1.8E-3</c:v>
                </c:pt>
                <c:pt idx="834">
                  <c:v>1.8E-3</c:v>
                </c:pt>
                <c:pt idx="835">
                  <c:v>1.8E-3</c:v>
                </c:pt>
                <c:pt idx="836">
                  <c:v>1.8E-3</c:v>
                </c:pt>
                <c:pt idx="837">
                  <c:v>1.8E-3</c:v>
                </c:pt>
                <c:pt idx="838">
                  <c:v>1.8E-3</c:v>
                </c:pt>
                <c:pt idx="839">
                  <c:v>1.8E-3</c:v>
                </c:pt>
                <c:pt idx="840">
                  <c:v>1.8E-3</c:v>
                </c:pt>
                <c:pt idx="841">
                  <c:v>1.8E-3</c:v>
                </c:pt>
                <c:pt idx="842">
                  <c:v>1.8E-3</c:v>
                </c:pt>
                <c:pt idx="843">
                  <c:v>1.8E-3</c:v>
                </c:pt>
                <c:pt idx="844">
                  <c:v>1.8E-3</c:v>
                </c:pt>
                <c:pt idx="845">
                  <c:v>1.8E-3</c:v>
                </c:pt>
                <c:pt idx="846">
                  <c:v>1.8E-3</c:v>
                </c:pt>
                <c:pt idx="847">
                  <c:v>1.8E-3</c:v>
                </c:pt>
                <c:pt idx="848">
                  <c:v>1.8E-3</c:v>
                </c:pt>
                <c:pt idx="849">
                  <c:v>1.8E-3</c:v>
                </c:pt>
                <c:pt idx="850">
                  <c:v>1.6999999999999999E-3</c:v>
                </c:pt>
                <c:pt idx="851">
                  <c:v>1.6999999999999999E-3</c:v>
                </c:pt>
                <c:pt idx="852">
                  <c:v>1.6999999999999999E-3</c:v>
                </c:pt>
                <c:pt idx="853">
                  <c:v>1.6999999999999999E-3</c:v>
                </c:pt>
                <c:pt idx="854">
                  <c:v>1.6999999999999999E-3</c:v>
                </c:pt>
                <c:pt idx="855">
                  <c:v>1.6999999999999999E-3</c:v>
                </c:pt>
                <c:pt idx="856">
                  <c:v>1.6999999999999999E-3</c:v>
                </c:pt>
                <c:pt idx="857">
                  <c:v>1.6999999999999999E-3</c:v>
                </c:pt>
                <c:pt idx="858">
                  <c:v>1.6999999999999999E-3</c:v>
                </c:pt>
                <c:pt idx="859">
                  <c:v>1.6999999999999999E-3</c:v>
                </c:pt>
                <c:pt idx="860">
                  <c:v>1.6999999999999999E-3</c:v>
                </c:pt>
                <c:pt idx="861">
                  <c:v>1.6999999999999999E-3</c:v>
                </c:pt>
                <c:pt idx="862">
                  <c:v>1.6999999999999999E-3</c:v>
                </c:pt>
                <c:pt idx="863">
                  <c:v>1.6999999999999999E-3</c:v>
                </c:pt>
                <c:pt idx="864">
                  <c:v>1.6999999999999999E-3</c:v>
                </c:pt>
                <c:pt idx="865">
                  <c:v>1.6999999999999999E-3</c:v>
                </c:pt>
                <c:pt idx="866">
                  <c:v>1.6999999999999999E-3</c:v>
                </c:pt>
                <c:pt idx="867">
                  <c:v>1.6999999999999999E-3</c:v>
                </c:pt>
                <c:pt idx="868">
                  <c:v>1.6999999999999999E-3</c:v>
                </c:pt>
                <c:pt idx="869">
                  <c:v>1.6999999999999999E-3</c:v>
                </c:pt>
                <c:pt idx="870">
                  <c:v>1.6999999999999999E-3</c:v>
                </c:pt>
                <c:pt idx="871">
                  <c:v>1.6999999999999999E-3</c:v>
                </c:pt>
                <c:pt idx="872">
                  <c:v>1.6999999999999999E-3</c:v>
                </c:pt>
                <c:pt idx="873">
                  <c:v>1.6999999999999999E-3</c:v>
                </c:pt>
                <c:pt idx="874">
                  <c:v>1.6999999999999999E-3</c:v>
                </c:pt>
                <c:pt idx="875">
                  <c:v>1.6000000000000001E-3</c:v>
                </c:pt>
                <c:pt idx="876">
                  <c:v>1.6000000000000001E-3</c:v>
                </c:pt>
                <c:pt idx="877">
                  <c:v>1.6000000000000001E-3</c:v>
                </c:pt>
                <c:pt idx="878">
                  <c:v>1.6000000000000001E-3</c:v>
                </c:pt>
                <c:pt idx="879">
                  <c:v>1.6000000000000001E-3</c:v>
                </c:pt>
                <c:pt idx="880">
                  <c:v>1.6000000000000001E-3</c:v>
                </c:pt>
                <c:pt idx="881">
                  <c:v>1.6000000000000001E-3</c:v>
                </c:pt>
                <c:pt idx="882">
                  <c:v>1.6000000000000001E-3</c:v>
                </c:pt>
                <c:pt idx="883">
                  <c:v>1.6000000000000001E-3</c:v>
                </c:pt>
                <c:pt idx="884">
                  <c:v>1.6000000000000001E-3</c:v>
                </c:pt>
                <c:pt idx="885">
                  <c:v>1.6000000000000001E-3</c:v>
                </c:pt>
                <c:pt idx="886">
                  <c:v>1.6000000000000001E-3</c:v>
                </c:pt>
                <c:pt idx="887">
                  <c:v>1.6000000000000001E-3</c:v>
                </c:pt>
                <c:pt idx="888">
                  <c:v>1.6000000000000001E-3</c:v>
                </c:pt>
                <c:pt idx="889">
                  <c:v>1.6000000000000001E-3</c:v>
                </c:pt>
                <c:pt idx="890">
                  <c:v>1.6000000000000001E-3</c:v>
                </c:pt>
                <c:pt idx="891">
                  <c:v>1.6000000000000001E-3</c:v>
                </c:pt>
                <c:pt idx="892">
                  <c:v>1.6000000000000001E-3</c:v>
                </c:pt>
                <c:pt idx="893">
                  <c:v>1.6000000000000001E-3</c:v>
                </c:pt>
                <c:pt idx="894">
                  <c:v>1.6000000000000001E-3</c:v>
                </c:pt>
                <c:pt idx="895">
                  <c:v>1.6000000000000001E-3</c:v>
                </c:pt>
                <c:pt idx="896">
                  <c:v>1.6000000000000001E-3</c:v>
                </c:pt>
                <c:pt idx="897">
                  <c:v>1.6000000000000001E-3</c:v>
                </c:pt>
                <c:pt idx="898">
                  <c:v>1.6000000000000001E-3</c:v>
                </c:pt>
                <c:pt idx="899">
                  <c:v>1.6000000000000001E-3</c:v>
                </c:pt>
                <c:pt idx="900">
                  <c:v>1.5E-3</c:v>
                </c:pt>
                <c:pt idx="901">
                  <c:v>1.5E-3</c:v>
                </c:pt>
                <c:pt idx="902">
                  <c:v>1.5E-3</c:v>
                </c:pt>
                <c:pt idx="903">
                  <c:v>1.5E-3</c:v>
                </c:pt>
                <c:pt idx="904">
                  <c:v>1.5E-3</c:v>
                </c:pt>
                <c:pt idx="905">
                  <c:v>1.5E-3</c:v>
                </c:pt>
                <c:pt idx="906">
                  <c:v>1.5E-3</c:v>
                </c:pt>
                <c:pt idx="907">
                  <c:v>1.5E-3</c:v>
                </c:pt>
                <c:pt idx="908">
                  <c:v>1.5E-3</c:v>
                </c:pt>
                <c:pt idx="909">
                  <c:v>1.5E-3</c:v>
                </c:pt>
                <c:pt idx="910">
                  <c:v>1.5E-3</c:v>
                </c:pt>
                <c:pt idx="911">
                  <c:v>1.5E-3</c:v>
                </c:pt>
                <c:pt idx="912">
                  <c:v>1.5E-3</c:v>
                </c:pt>
                <c:pt idx="913">
                  <c:v>1.5E-3</c:v>
                </c:pt>
                <c:pt idx="914">
                  <c:v>1.5E-3</c:v>
                </c:pt>
                <c:pt idx="915">
                  <c:v>1.5E-3</c:v>
                </c:pt>
                <c:pt idx="916">
                  <c:v>1.5E-3</c:v>
                </c:pt>
                <c:pt idx="917">
                  <c:v>1.5E-3</c:v>
                </c:pt>
                <c:pt idx="918">
                  <c:v>1.5E-3</c:v>
                </c:pt>
                <c:pt idx="919">
                  <c:v>1.5E-3</c:v>
                </c:pt>
                <c:pt idx="920">
                  <c:v>1.5E-3</c:v>
                </c:pt>
                <c:pt idx="921">
                  <c:v>1.5E-3</c:v>
                </c:pt>
                <c:pt idx="922">
                  <c:v>1.5E-3</c:v>
                </c:pt>
                <c:pt idx="923">
                  <c:v>1.5E-3</c:v>
                </c:pt>
                <c:pt idx="924">
                  <c:v>1.5E-3</c:v>
                </c:pt>
                <c:pt idx="925">
                  <c:v>1.4E-3</c:v>
                </c:pt>
                <c:pt idx="926">
                  <c:v>1.4E-3</c:v>
                </c:pt>
                <c:pt idx="927">
                  <c:v>1.4E-3</c:v>
                </c:pt>
                <c:pt idx="928">
                  <c:v>1.4E-3</c:v>
                </c:pt>
                <c:pt idx="929">
                  <c:v>1.4E-3</c:v>
                </c:pt>
                <c:pt idx="930">
                  <c:v>1.4E-3</c:v>
                </c:pt>
                <c:pt idx="931">
                  <c:v>1.4E-3</c:v>
                </c:pt>
                <c:pt idx="932">
                  <c:v>1.4E-3</c:v>
                </c:pt>
                <c:pt idx="933">
                  <c:v>1.4E-3</c:v>
                </c:pt>
                <c:pt idx="934">
                  <c:v>1.4E-3</c:v>
                </c:pt>
                <c:pt idx="935">
                  <c:v>1.4E-3</c:v>
                </c:pt>
                <c:pt idx="936">
                  <c:v>1.4E-3</c:v>
                </c:pt>
                <c:pt idx="937">
                  <c:v>1.4E-3</c:v>
                </c:pt>
                <c:pt idx="938">
                  <c:v>1.4E-3</c:v>
                </c:pt>
                <c:pt idx="939">
                  <c:v>1.4E-3</c:v>
                </c:pt>
                <c:pt idx="940">
                  <c:v>1.4E-3</c:v>
                </c:pt>
                <c:pt idx="941">
                  <c:v>1.4E-3</c:v>
                </c:pt>
                <c:pt idx="942">
                  <c:v>1.4E-3</c:v>
                </c:pt>
                <c:pt idx="943">
                  <c:v>1.4E-3</c:v>
                </c:pt>
                <c:pt idx="944">
                  <c:v>1.4E-3</c:v>
                </c:pt>
                <c:pt idx="945">
                  <c:v>1.4E-3</c:v>
                </c:pt>
                <c:pt idx="946">
                  <c:v>1.4E-3</c:v>
                </c:pt>
                <c:pt idx="947">
                  <c:v>1.4E-3</c:v>
                </c:pt>
                <c:pt idx="948">
                  <c:v>1.4E-3</c:v>
                </c:pt>
                <c:pt idx="949">
                  <c:v>1.4E-3</c:v>
                </c:pt>
                <c:pt idx="950">
                  <c:v>1.2999999999999999E-3</c:v>
                </c:pt>
                <c:pt idx="951">
                  <c:v>1.2999999999999999E-3</c:v>
                </c:pt>
                <c:pt idx="952">
                  <c:v>1.2999999999999999E-3</c:v>
                </c:pt>
                <c:pt idx="953">
                  <c:v>1.2999999999999999E-3</c:v>
                </c:pt>
                <c:pt idx="954">
                  <c:v>1.2999999999999999E-3</c:v>
                </c:pt>
                <c:pt idx="955">
                  <c:v>1.2999999999999999E-3</c:v>
                </c:pt>
                <c:pt idx="956">
                  <c:v>1.2999999999999999E-3</c:v>
                </c:pt>
                <c:pt idx="957">
                  <c:v>1.2999999999999999E-3</c:v>
                </c:pt>
                <c:pt idx="958">
                  <c:v>1.2999999999999999E-3</c:v>
                </c:pt>
                <c:pt idx="959">
                  <c:v>1.2999999999999999E-3</c:v>
                </c:pt>
                <c:pt idx="960">
                  <c:v>1.2999999999999999E-3</c:v>
                </c:pt>
                <c:pt idx="961">
                  <c:v>1.2999999999999999E-3</c:v>
                </c:pt>
                <c:pt idx="962">
                  <c:v>1.2999999999999999E-3</c:v>
                </c:pt>
                <c:pt idx="963">
                  <c:v>1.2999999999999999E-3</c:v>
                </c:pt>
                <c:pt idx="964">
                  <c:v>1.2999999999999999E-3</c:v>
                </c:pt>
                <c:pt idx="965">
                  <c:v>1.2999999999999999E-3</c:v>
                </c:pt>
                <c:pt idx="966">
                  <c:v>1.2999999999999999E-3</c:v>
                </c:pt>
                <c:pt idx="967">
                  <c:v>1.2999999999999999E-3</c:v>
                </c:pt>
                <c:pt idx="968">
                  <c:v>1.2999999999999999E-3</c:v>
                </c:pt>
                <c:pt idx="969">
                  <c:v>1.2999999999999999E-3</c:v>
                </c:pt>
                <c:pt idx="970">
                  <c:v>1.2999999999999999E-3</c:v>
                </c:pt>
                <c:pt idx="971">
                  <c:v>1.2999999999999999E-3</c:v>
                </c:pt>
                <c:pt idx="972">
                  <c:v>1.2999999999999999E-3</c:v>
                </c:pt>
                <c:pt idx="973">
                  <c:v>1.2999999999999999E-3</c:v>
                </c:pt>
                <c:pt idx="974">
                  <c:v>1.2999999999999999E-3</c:v>
                </c:pt>
                <c:pt idx="975">
                  <c:v>1.1999999999999999E-3</c:v>
                </c:pt>
                <c:pt idx="976">
                  <c:v>1.1999999999999999E-3</c:v>
                </c:pt>
                <c:pt idx="977">
                  <c:v>1.1999999999999999E-3</c:v>
                </c:pt>
                <c:pt idx="978">
                  <c:v>1.1999999999999999E-3</c:v>
                </c:pt>
                <c:pt idx="979">
                  <c:v>1.1999999999999999E-3</c:v>
                </c:pt>
                <c:pt idx="980">
                  <c:v>1.1999999999999999E-3</c:v>
                </c:pt>
                <c:pt idx="981">
                  <c:v>1.1999999999999999E-3</c:v>
                </c:pt>
                <c:pt idx="982">
                  <c:v>1.1999999999999999E-3</c:v>
                </c:pt>
                <c:pt idx="983">
                  <c:v>1.1999999999999999E-3</c:v>
                </c:pt>
                <c:pt idx="984">
                  <c:v>1.1999999999999999E-3</c:v>
                </c:pt>
                <c:pt idx="985">
                  <c:v>1.1999999999999999E-3</c:v>
                </c:pt>
                <c:pt idx="986">
                  <c:v>1.1999999999999999E-3</c:v>
                </c:pt>
                <c:pt idx="987">
                  <c:v>1.1999999999999999E-3</c:v>
                </c:pt>
                <c:pt idx="988">
                  <c:v>1.1999999999999999E-3</c:v>
                </c:pt>
                <c:pt idx="989">
                  <c:v>1.1999999999999999E-3</c:v>
                </c:pt>
                <c:pt idx="990">
                  <c:v>1.1999999999999999E-3</c:v>
                </c:pt>
                <c:pt idx="991">
                  <c:v>1.1999999999999999E-3</c:v>
                </c:pt>
                <c:pt idx="992">
                  <c:v>1.1999999999999999E-3</c:v>
                </c:pt>
                <c:pt idx="993">
                  <c:v>1.1999999999999999E-3</c:v>
                </c:pt>
                <c:pt idx="994">
                  <c:v>1.1999999999999999E-3</c:v>
                </c:pt>
                <c:pt idx="995">
                  <c:v>1.1999999999999999E-3</c:v>
                </c:pt>
                <c:pt idx="996">
                  <c:v>1.1999999999999999E-3</c:v>
                </c:pt>
                <c:pt idx="997">
                  <c:v>1.1999999999999999E-3</c:v>
                </c:pt>
                <c:pt idx="998">
                  <c:v>1.1999999999999999E-3</c:v>
                </c:pt>
                <c:pt idx="999">
                  <c:v>1.1999999999999999E-3</c:v>
                </c:pt>
                <c:pt idx="1000">
                  <c:v>1.1000000000000001E-3</c:v>
                </c:pt>
                <c:pt idx="1001">
                  <c:v>1.1000000000000001E-3</c:v>
                </c:pt>
                <c:pt idx="1002">
                  <c:v>1.1000000000000001E-3</c:v>
                </c:pt>
                <c:pt idx="1003">
                  <c:v>1.1000000000000001E-3</c:v>
                </c:pt>
                <c:pt idx="1004">
                  <c:v>1.1000000000000001E-3</c:v>
                </c:pt>
                <c:pt idx="1005">
                  <c:v>1.1000000000000001E-3</c:v>
                </c:pt>
                <c:pt idx="1006">
                  <c:v>1.1000000000000001E-3</c:v>
                </c:pt>
                <c:pt idx="1007">
                  <c:v>1.1000000000000001E-3</c:v>
                </c:pt>
                <c:pt idx="1008">
                  <c:v>1.1000000000000001E-3</c:v>
                </c:pt>
                <c:pt idx="1009">
                  <c:v>1.1000000000000001E-3</c:v>
                </c:pt>
                <c:pt idx="1010">
                  <c:v>1.1000000000000001E-3</c:v>
                </c:pt>
                <c:pt idx="1011">
                  <c:v>1.1000000000000001E-3</c:v>
                </c:pt>
                <c:pt idx="1012">
                  <c:v>1.1000000000000001E-3</c:v>
                </c:pt>
                <c:pt idx="1013">
                  <c:v>1.1000000000000001E-3</c:v>
                </c:pt>
                <c:pt idx="1014">
                  <c:v>1.1000000000000001E-3</c:v>
                </c:pt>
                <c:pt idx="1015">
                  <c:v>1.1000000000000001E-3</c:v>
                </c:pt>
                <c:pt idx="1016">
                  <c:v>1.1000000000000001E-3</c:v>
                </c:pt>
                <c:pt idx="1017">
                  <c:v>1.1000000000000001E-3</c:v>
                </c:pt>
                <c:pt idx="1018">
                  <c:v>1.1000000000000001E-3</c:v>
                </c:pt>
                <c:pt idx="1019">
                  <c:v>1.1000000000000001E-3</c:v>
                </c:pt>
                <c:pt idx="1020">
                  <c:v>1.1000000000000001E-3</c:v>
                </c:pt>
                <c:pt idx="1021">
                  <c:v>1.1000000000000001E-3</c:v>
                </c:pt>
                <c:pt idx="1022">
                  <c:v>1.1000000000000001E-3</c:v>
                </c:pt>
                <c:pt idx="1023">
                  <c:v>1.1000000000000001E-3</c:v>
                </c:pt>
                <c:pt idx="1024">
                  <c:v>1.1000000000000001E-3</c:v>
                </c:pt>
                <c:pt idx="1025">
                  <c:v>1E-3</c:v>
                </c:pt>
                <c:pt idx="1026">
                  <c:v>1E-3</c:v>
                </c:pt>
                <c:pt idx="1027">
                  <c:v>1E-3</c:v>
                </c:pt>
                <c:pt idx="1028">
                  <c:v>1E-3</c:v>
                </c:pt>
                <c:pt idx="1029">
                  <c:v>1E-3</c:v>
                </c:pt>
                <c:pt idx="1030">
                  <c:v>1E-3</c:v>
                </c:pt>
                <c:pt idx="1031">
                  <c:v>1E-3</c:v>
                </c:pt>
                <c:pt idx="1032">
                  <c:v>1E-3</c:v>
                </c:pt>
                <c:pt idx="1033">
                  <c:v>1E-3</c:v>
                </c:pt>
                <c:pt idx="1034">
                  <c:v>1E-3</c:v>
                </c:pt>
                <c:pt idx="1035">
                  <c:v>1E-3</c:v>
                </c:pt>
                <c:pt idx="1036">
                  <c:v>1E-3</c:v>
                </c:pt>
                <c:pt idx="1037">
                  <c:v>1E-3</c:v>
                </c:pt>
                <c:pt idx="1038">
                  <c:v>1E-3</c:v>
                </c:pt>
                <c:pt idx="1039">
                  <c:v>1E-3</c:v>
                </c:pt>
                <c:pt idx="1040">
                  <c:v>1E-3</c:v>
                </c:pt>
                <c:pt idx="1041">
                  <c:v>1E-3</c:v>
                </c:pt>
                <c:pt idx="1042">
                  <c:v>1E-3</c:v>
                </c:pt>
                <c:pt idx="1043">
                  <c:v>1E-3</c:v>
                </c:pt>
                <c:pt idx="1044">
                  <c:v>1E-3</c:v>
                </c:pt>
                <c:pt idx="1045">
                  <c:v>1E-3</c:v>
                </c:pt>
                <c:pt idx="1046">
                  <c:v>1E-3</c:v>
                </c:pt>
                <c:pt idx="1047">
                  <c:v>1E-3</c:v>
                </c:pt>
                <c:pt idx="1048">
                  <c:v>1E-3</c:v>
                </c:pt>
                <c:pt idx="1049">
                  <c:v>1E-3</c:v>
                </c:pt>
                <c:pt idx="1050">
                  <c:v>8.9999999999999998E-4</c:v>
                </c:pt>
                <c:pt idx="1051">
                  <c:v>8.9999999999999998E-4</c:v>
                </c:pt>
                <c:pt idx="1052">
                  <c:v>8.9999999999999998E-4</c:v>
                </c:pt>
                <c:pt idx="1053">
                  <c:v>8.9999999999999998E-4</c:v>
                </c:pt>
                <c:pt idx="1054">
                  <c:v>8.9999999999999998E-4</c:v>
                </c:pt>
                <c:pt idx="1055">
                  <c:v>8.9999999999999998E-4</c:v>
                </c:pt>
                <c:pt idx="1056">
                  <c:v>8.9999999999999998E-4</c:v>
                </c:pt>
                <c:pt idx="1057">
                  <c:v>8.9999999999999998E-4</c:v>
                </c:pt>
                <c:pt idx="1058">
                  <c:v>8.9999999999999998E-4</c:v>
                </c:pt>
                <c:pt idx="1059">
                  <c:v>8.9999999999999998E-4</c:v>
                </c:pt>
                <c:pt idx="1060">
                  <c:v>8.9999999999999998E-4</c:v>
                </c:pt>
                <c:pt idx="1061">
                  <c:v>8.9999999999999998E-4</c:v>
                </c:pt>
                <c:pt idx="1062">
                  <c:v>8.9999999999999998E-4</c:v>
                </c:pt>
                <c:pt idx="1063">
                  <c:v>8.9999999999999998E-4</c:v>
                </c:pt>
                <c:pt idx="1064">
                  <c:v>8.9999999999999998E-4</c:v>
                </c:pt>
                <c:pt idx="1065">
                  <c:v>8.9999999999999998E-4</c:v>
                </c:pt>
                <c:pt idx="1066">
                  <c:v>8.9999999999999998E-4</c:v>
                </c:pt>
                <c:pt idx="1067">
                  <c:v>8.9999999999999998E-4</c:v>
                </c:pt>
                <c:pt idx="1068">
                  <c:v>8.9999999999999998E-4</c:v>
                </c:pt>
                <c:pt idx="1069">
                  <c:v>8.9999999999999998E-4</c:v>
                </c:pt>
                <c:pt idx="1070">
                  <c:v>8.9999999999999998E-4</c:v>
                </c:pt>
                <c:pt idx="1071">
                  <c:v>8.9999999999999998E-4</c:v>
                </c:pt>
                <c:pt idx="1072">
                  <c:v>8.9999999999999998E-4</c:v>
                </c:pt>
                <c:pt idx="1073">
                  <c:v>8.9999999999999998E-4</c:v>
                </c:pt>
                <c:pt idx="1074">
                  <c:v>8.9999999999999998E-4</c:v>
                </c:pt>
                <c:pt idx="1075">
                  <c:v>8.0000000000000004E-4</c:v>
                </c:pt>
                <c:pt idx="1076">
                  <c:v>8.0000000000000004E-4</c:v>
                </c:pt>
                <c:pt idx="1077">
                  <c:v>8.0000000000000004E-4</c:v>
                </c:pt>
                <c:pt idx="1078">
                  <c:v>8.0000000000000004E-4</c:v>
                </c:pt>
                <c:pt idx="1079">
                  <c:v>8.0000000000000004E-4</c:v>
                </c:pt>
                <c:pt idx="1080">
                  <c:v>8.0000000000000004E-4</c:v>
                </c:pt>
                <c:pt idx="1081">
                  <c:v>8.0000000000000004E-4</c:v>
                </c:pt>
                <c:pt idx="1082">
                  <c:v>8.0000000000000004E-4</c:v>
                </c:pt>
                <c:pt idx="1083">
                  <c:v>8.0000000000000004E-4</c:v>
                </c:pt>
                <c:pt idx="1084">
                  <c:v>8.0000000000000004E-4</c:v>
                </c:pt>
                <c:pt idx="1085">
                  <c:v>8.0000000000000004E-4</c:v>
                </c:pt>
                <c:pt idx="1086">
                  <c:v>8.0000000000000004E-4</c:v>
                </c:pt>
                <c:pt idx="1087">
                  <c:v>8.0000000000000004E-4</c:v>
                </c:pt>
                <c:pt idx="1088">
                  <c:v>8.0000000000000004E-4</c:v>
                </c:pt>
                <c:pt idx="1089">
                  <c:v>8.0000000000000004E-4</c:v>
                </c:pt>
                <c:pt idx="1090">
                  <c:v>8.0000000000000004E-4</c:v>
                </c:pt>
                <c:pt idx="1091">
                  <c:v>8.0000000000000004E-4</c:v>
                </c:pt>
                <c:pt idx="1092">
                  <c:v>8.0000000000000004E-4</c:v>
                </c:pt>
                <c:pt idx="1093">
                  <c:v>8.0000000000000004E-4</c:v>
                </c:pt>
                <c:pt idx="1094">
                  <c:v>8.0000000000000004E-4</c:v>
                </c:pt>
                <c:pt idx="1095">
                  <c:v>8.0000000000000004E-4</c:v>
                </c:pt>
                <c:pt idx="1096">
                  <c:v>8.0000000000000004E-4</c:v>
                </c:pt>
                <c:pt idx="1097">
                  <c:v>8.0000000000000004E-4</c:v>
                </c:pt>
                <c:pt idx="1098">
                  <c:v>8.0000000000000004E-4</c:v>
                </c:pt>
                <c:pt idx="1099">
                  <c:v>8.0000000000000004E-4</c:v>
                </c:pt>
                <c:pt idx="1100">
                  <c:v>6.9999999999999999E-4</c:v>
                </c:pt>
                <c:pt idx="1101">
                  <c:v>6.9999999999999999E-4</c:v>
                </c:pt>
                <c:pt idx="1102">
                  <c:v>6.9999999999999999E-4</c:v>
                </c:pt>
                <c:pt idx="1103">
                  <c:v>6.9999999999999999E-4</c:v>
                </c:pt>
                <c:pt idx="1104">
                  <c:v>6.9999999999999999E-4</c:v>
                </c:pt>
                <c:pt idx="1105">
                  <c:v>6.9999999999999999E-4</c:v>
                </c:pt>
                <c:pt idx="1106">
                  <c:v>6.9999999999999999E-4</c:v>
                </c:pt>
                <c:pt idx="1107">
                  <c:v>6.9999999999999999E-4</c:v>
                </c:pt>
                <c:pt idx="1108">
                  <c:v>6.9999999999999999E-4</c:v>
                </c:pt>
                <c:pt idx="1109">
                  <c:v>6.9999999999999999E-4</c:v>
                </c:pt>
                <c:pt idx="1110">
                  <c:v>6.9999999999999999E-4</c:v>
                </c:pt>
                <c:pt idx="1111">
                  <c:v>6.9999999999999999E-4</c:v>
                </c:pt>
                <c:pt idx="1112">
                  <c:v>6.9999999999999999E-4</c:v>
                </c:pt>
                <c:pt idx="1113">
                  <c:v>6.9999999999999999E-4</c:v>
                </c:pt>
                <c:pt idx="1114">
                  <c:v>6.9999999999999999E-4</c:v>
                </c:pt>
                <c:pt idx="1115">
                  <c:v>6.9999999999999999E-4</c:v>
                </c:pt>
                <c:pt idx="1116">
                  <c:v>6.9999999999999999E-4</c:v>
                </c:pt>
                <c:pt idx="1117">
                  <c:v>6.9999999999999999E-4</c:v>
                </c:pt>
                <c:pt idx="1118">
                  <c:v>6.9999999999999999E-4</c:v>
                </c:pt>
                <c:pt idx="1119">
                  <c:v>6.9999999999999999E-4</c:v>
                </c:pt>
                <c:pt idx="1120">
                  <c:v>6.9999999999999999E-4</c:v>
                </c:pt>
                <c:pt idx="1121">
                  <c:v>6.9999999999999999E-4</c:v>
                </c:pt>
                <c:pt idx="1122">
                  <c:v>6.9999999999999999E-4</c:v>
                </c:pt>
                <c:pt idx="1123">
                  <c:v>6.9999999999999999E-4</c:v>
                </c:pt>
                <c:pt idx="1124">
                  <c:v>6.9999999999999999E-4</c:v>
                </c:pt>
                <c:pt idx="1125">
                  <c:v>5.9999999999999995E-4</c:v>
                </c:pt>
                <c:pt idx="1126">
                  <c:v>5.9999999999999995E-4</c:v>
                </c:pt>
                <c:pt idx="1127">
                  <c:v>5.9999999999999995E-4</c:v>
                </c:pt>
                <c:pt idx="1128">
                  <c:v>5.9999999999999995E-4</c:v>
                </c:pt>
                <c:pt idx="1129">
                  <c:v>5.9999999999999995E-4</c:v>
                </c:pt>
                <c:pt idx="1130">
                  <c:v>5.9999999999999995E-4</c:v>
                </c:pt>
                <c:pt idx="1131">
                  <c:v>5.9999999999999995E-4</c:v>
                </c:pt>
                <c:pt idx="1132">
                  <c:v>5.9999999999999995E-4</c:v>
                </c:pt>
                <c:pt idx="1133">
                  <c:v>5.9999999999999995E-4</c:v>
                </c:pt>
                <c:pt idx="1134">
                  <c:v>5.9999999999999995E-4</c:v>
                </c:pt>
                <c:pt idx="1135">
                  <c:v>5.9999999999999995E-4</c:v>
                </c:pt>
                <c:pt idx="1136">
                  <c:v>5.9999999999999995E-4</c:v>
                </c:pt>
                <c:pt idx="1137">
                  <c:v>5.9999999999999995E-4</c:v>
                </c:pt>
                <c:pt idx="1138">
                  <c:v>5.9999999999999995E-4</c:v>
                </c:pt>
                <c:pt idx="1139">
                  <c:v>5.9999999999999995E-4</c:v>
                </c:pt>
                <c:pt idx="1140">
                  <c:v>5.9999999999999995E-4</c:v>
                </c:pt>
                <c:pt idx="1141">
                  <c:v>5.9999999999999995E-4</c:v>
                </c:pt>
                <c:pt idx="1142">
                  <c:v>5.9999999999999995E-4</c:v>
                </c:pt>
                <c:pt idx="1143">
                  <c:v>5.9999999999999995E-4</c:v>
                </c:pt>
                <c:pt idx="1144">
                  <c:v>5.9999999999999995E-4</c:v>
                </c:pt>
                <c:pt idx="1145">
                  <c:v>5.9999999999999995E-4</c:v>
                </c:pt>
                <c:pt idx="1146">
                  <c:v>5.9999999999999995E-4</c:v>
                </c:pt>
                <c:pt idx="1147">
                  <c:v>5.9999999999999995E-4</c:v>
                </c:pt>
                <c:pt idx="1148">
                  <c:v>5.9999999999999995E-4</c:v>
                </c:pt>
                <c:pt idx="1149">
                  <c:v>5.9999999999999995E-4</c:v>
                </c:pt>
                <c:pt idx="1150">
                  <c:v>5.0000000000000001E-4</c:v>
                </c:pt>
                <c:pt idx="1151">
                  <c:v>5.0000000000000001E-4</c:v>
                </c:pt>
                <c:pt idx="1152">
                  <c:v>5.0000000000000001E-4</c:v>
                </c:pt>
                <c:pt idx="1153">
                  <c:v>5.0000000000000001E-4</c:v>
                </c:pt>
                <c:pt idx="1154">
                  <c:v>5.0000000000000001E-4</c:v>
                </c:pt>
                <c:pt idx="1155">
                  <c:v>5.0000000000000001E-4</c:v>
                </c:pt>
                <c:pt idx="1156">
                  <c:v>5.0000000000000001E-4</c:v>
                </c:pt>
                <c:pt idx="1157">
                  <c:v>5.0000000000000001E-4</c:v>
                </c:pt>
                <c:pt idx="1158">
                  <c:v>5.0000000000000001E-4</c:v>
                </c:pt>
                <c:pt idx="1159">
                  <c:v>5.0000000000000001E-4</c:v>
                </c:pt>
                <c:pt idx="1160">
                  <c:v>5.0000000000000001E-4</c:v>
                </c:pt>
                <c:pt idx="1161">
                  <c:v>5.0000000000000001E-4</c:v>
                </c:pt>
                <c:pt idx="1162">
                  <c:v>5.0000000000000001E-4</c:v>
                </c:pt>
                <c:pt idx="1163">
                  <c:v>5.0000000000000001E-4</c:v>
                </c:pt>
                <c:pt idx="1164">
                  <c:v>5.0000000000000001E-4</c:v>
                </c:pt>
                <c:pt idx="1165">
                  <c:v>5.0000000000000001E-4</c:v>
                </c:pt>
                <c:pt idx="1166">
                  <c:v>5.0000000000000001E-4</c:v>
                </c:pt>
                <c:pt idx="1167">
                  <c:v>5.0000000000000001E-4</c:v>
                </c:pt>
                <c:pt idx="1168">
                  <c:v>5.0000000000000001E-4</c:v>
                </c:pt>
                <c:pt idx="1169">
                  <c:v>5.0000000000000001E-4</c:v>
                </c:pt>
                <c:pt idx="1170">
                  <c:v>5.0000000000000001E-4</c:v>
                </c:pt>
                <c:pt idx="1171">
                  <c:v>5.0000000000000001E-4</c:v>
                </c:pt>
                <c:pt idx="1172">
                  <c:v>5.0000000000000001E-4</c:v>
                </c:pt>
                <c:pt idx="1173">
                  <c:v>5.0000000000000001E-4</c:v>
                </c:pt>
                <c:pt idx="1174">
                  <c:v>5.0000000000000001E-4</c:v>
                </c:pt>
                <c:pt idx="1175">
                  <c:v>4.0000000000000002E-4</c:v>
                </c:pt>
                <c:pt idx="1176">
                  <c:v>4.0000000000000002E-4</c:v>
                </c:pt>
                <c:pt idx="1177">
                  <c:v>4.0000000000000002E-4</c:v>
                </c:pt>
                <c:pt idx="1178">
                  <c:v>4.0000000000000002E-4</c:v>
                </c:pt>
                <c:pt idx="1179">
                  <c:v>4.0000000000000002E-4</c:v>
                </c:pt>
                <c:pt idx="1180">
                  <c:v>4.0000000000000002E-4</c:v>
                </c:pt>
                <c:pt idx="1181">
                  <c:v>4.0000000000000002E-4</c:v>
                </c:pt>
                <c:pt idx="1182">
                  <c:v>4.0000000000000002E-4</c:v>
                </c:pt>
                <c:pt idx="1183">
                  <c:v>4.0000000000000002E-4</c:v>
                </c:pt>
                <c:pt idx="1184">
                  <c:v>4.0000000000000002E-4</c:v>
                </c:pt>
                <c:pt idx="1185">
                  <c:v>4.0000000000000002E-4</c:v>
                </c:pt>
                <c:pt idx="1186">
                  <c:v>4.0000000000000002E-4</c:v>
                </c:pt>
                <c:pt idx="1187">
                  <c:v>4.0000000000000002E-4</c:v>
                </c:pt>
                <c:pt idx="1188">
                  <c:v>4.0000000000000002E-4</c:v>
                </c:pt>
                <c:pt idx="1189">
                  <c:v>4.0000000000000002E-4</c:v>
                </c:pt>
                <c:pt idx="1190">
                  <c:v>4.0000000000000002E-4</c:v>
                </c:pt>
                <c:pt idx="1191">
                  <c:v>4.0000000000000002E-4</c:v>
                </c:pt>
                <c:pt idx="1192">
                  <c:v>4.0000000000000002E-4</c:v>
                </c:pt>
                <c:pt idx="1193">
                  <c:v>4.0000000000000002E-4</c:v>
                </c:pt>
                <c:pt idx="1194">
                  <c:v>4.0000000000000002E-4</c:v>
                </c:pt>
                <c:pt idx="1195">
                  <c:v>4.0000000000000002E-4</c:v>
                </c:pt>
                <c:pt idx="1196">
                  <c:v>4.0000000000000002E-4</c:v>
                </c:pt>
                <c:pt idx="1197">
                  <c:v>4.0000000000000002E-4</c:v>
                </c:pt>
                <c:pt idx="1198">
                  <c:v>4.0000000000000002E-4</c:v>
                </c:pt>
                <c:pt idx="1199">
                  <c:v>4.0000000000000002E-4</c:v>
                </c:pt>
                <c:pt idx="1200">
                  <c:v>2.9999999999999997E-4</c:v>
                </c:pt>
                <c:pt idx="1201">
                  <c:v>2.9999999999999997E-4</c:v>
                </c:pt>
                <c:pt idx="1202">
                  <c:v>2.9999999999999997E-4</c:v>
                </c:pt>
                <c:pt idx="1203">
                  <c:v>2.9999999999999997E-4</c:v>
                </c:pt>
                <c:pt idx="1204">
                  <c:v>2.9999999999999997E-4</c:v>
                </c:pt>
                <c:pt idx="1205">
                  <c:v>2.9999999999999997E-4</c:v>
                </c:pt>
                <c:pt idx="1206">
                  <c:v>2.9999999999999997E-4</c:v>
                </c:pt>
                <c:pt idx="1207">
                  <c:v>2.9999999999999997E-4</c:v>
                </c:pt>
                <c:pt idx="1208">
                  <c:v>2.9999999999999997E-4</c:v>
                </c:pt>
                <c:pt idx="1209">
                  <c:v>2.9999999999999997E-4</c:v>
                </c:pt>
                <c:pt idx="1210">
                  <c:v>2.9999999999999997E-4</c:v>
                </c:pt>
                <c:pt idx="1211">
                  <c:v>2.9999999999999997E-4</c:v>
                </c:pt>
                <c:pt idx="1212">
                  <c:v>2.9999999999999997E-4</c:v>
                </c:pt>
                <c:pt idx="1213">
                  <c:v>2.9999999999999997E-4</c:v>
                </c:pt>
                <c:pt idx="1214">
                  <c:v>2.9999999999999997E-4</c:v>
                </c:pt>
                <c:pt idx="1215">
                  <c:v>2.9999999999999997E-4</c:v>
                </c:pt>
                <c:pt idx="1216">
                  <c:v>2.9999999999999997E-4</c:v>
                </c:pt>
                <c:pt idx="1217">
                  <c:v>2.9999999999999997E-4</c:v>
                </c:pt>
                <c:pt idx="1218">
                  <c:v>2.9999999999999997E-4</c:v>
                </c:pt>
                <c:pt idx="1219">
                  <c:v>2.9999999999999997E-4</c:v>
                </c:pt>
                <c:pt idx="1220">
                  <c:v>2.9999999999999997E-4</c:v>
                </c:pt>
                <c:pt idx="1221">
                  <c:v>2.9999999999999997E-4</c:v>
                </c:pt>
                <c:pt idx="1222">
                  <c:v>2.9999999999999997E-4</c:v>
                </c:pt>
                <c:pt idx="1223">
                  <c:v>2.9999999999999997E-4</c:v>
                </c:pt>
                <c:pt idx="1224">
                  <c:v>2.9999999999999997E-4</c:v>
                </c:pt>
                <c:pt idx="1225">
                  <c:v>2.0000000000000001E-4</c:v>
                </c:pt>
                <c:pt idx="1226">
                  <c:v>2.0000000000000001E-4</c:v>
                </c:pt>
                <c:pt idx="1227">
                  <c:v>2.0000000000000001E-4</c:v>
                </c:pt>
                <c:pt idx="1228">
                  <c:v>2.0000000000000001E-4</c:v>
                </c:pt>
                <c:pt idx="1229">
                  <c:v>2.0000000000000001E-4</c:v>
                </c:pt>
                <c:pt idx="1230">
                  <c:v>2.0000000000000001E-4</c:v>
                </c:pt>
                <c:pt idx="1231">
                  <c:v>2.0000000000000001E-4</c:v>
                </c:pt>
                <c:pt idx="1232">
                  <c:v>2.0000000000000001E-4</c:v>
                </c:pt>
                <c:pt idx="1233">
                  <c:v>2.0000000000000001E-4</c:v>
                </c:pt>
                <c:pt idx="1234">
                  <c:v>2.0000000000000001E-4</c:v>
                </c:pt>
                <c:pt idx="1235">
                  <c:v>2.0000000000000001E-4</c:v>
                </c:pt>
                <c:pt idx="1236">
                  <c:v>2.0000000000000001E-4</c:v>
                </c:pt>
                <c:pt idx="1237">
                  <c:v>2.0000000000000001E-4</c:v>
                </c:pt>
                <c:pt idx="1238">
                  <c:v>2.0000000000000001E-4</c:v>
                </c:pt>
                <c:pt idx="1239">
                  <c:v>2.0000000000000001E-4</c:v>
                </c:pt>
                <c:pt idx="1240">
                  <c:v>2.0000000000000001E-4</c:v>
                </c:pt>
                <c:pt idx="1241">
                  <c:v>2.0000000000000001E-4</c:v>
                </c:pt>
                <c:pt idx="1242">
                  <c:v>2.0000000000000001E-4</c:v>
                </c:pt>
                <c:pt idx="1243">
                  <c:v>2.0000000000000001E-4</c:v>
                </c:pt>
                <c:pt idx="1244">
                  <c:v>2.0000000000000001E-4</c:v>
                </c:pt>
                <c:pt idx="1245">
                  <c:v>2.0000000000000001E-4</c:v>
                </c:pt>
                <c:pt idx="1246">
                  <c:v>2.0000000000000001E-4</c:v>
                </c:pt>
                <c:pt idx="1247">
                  <c:v>2.0000000000000001E-4</c:v>
                </c:pt>
                <c:pt idx="1248">
                  <c:v>2.0000000000000001E-4</c:v>
                </c:pt>
                <c:pt idx="1249">
                  <c:v>2.0000000000000001E-4</c:v>
                </c:pt>
                <c:pt idx="1250">
                  <c:v>1E-4</c:v>
                </c:pt>
                <c:pt idx="1251">
                  <c:v>1E-4</c:v>
                </c:pt>
                <c:pt idx="1252">
                  <c:v>1E-4</c:v>
                </c:pt>
                <c:pt idx="1253">
                  <c:v>1E-4</c:v>
                </c:pt>
                <c:pt idx="1254">
                  <c:v>1E-4</c:v>
                </c:pt>
                <c:pt idx="1255">
                  <c:v>1E-4</c:v>
                </c:pt>
                <c:pt idx="1256">
                  <c:v>1E-4</c:v>
                </c:pt>
                <c:pt idx="1257">
                  <c:v>1E-4</c:v>
                </c:pt>
                <c:pt idx="1258">
                  <c:v>1E-4</c:v>
                </c:pt>
                <c:pt idx="1259">
                  <c:v>1E-4</c:v>
                </c:pt>
                <c:pt idx="1260">
                  <c:v>1E-4</c:v>
                </c:pt>
                <c:pt idx="1261">
                  <c:v>1E-4</c:v>
                </c:pt>
                <c:pt idx="1262">
                  <c:v>1E-4</c:v>
                </c:pt>
                <c:pt idx="1263">
                  <c:v>1E-4</c:v>
                </c:pt>
                <c:pt idx="1264">
                  <c:v>1E-4</c:v>
                </c:pt>
                <c:pt idx="1265">
                  <c:v>1E-4</c:v>
                </c:pt>
                <c:pt idx="1266">
                  <c:v>1E-4</c:v>
                </c:pt>
                <c:pt idx="1267">
                  <c:v>1E-4</c:v>
                </c:pt>
                <c:pt idx="1268">
                  <c:v>1E-4</c:v>
                </c:pt>
                <c:pt idx="1269">
                  <c:v>1E-4</c:v>
                </c:pt>
                <c:pt idx="1270">
                  <c:v>1E-4</c:v>
                </c:pt>
                <c:pt idx="1271">
                  <c:v>1E-4</c:v>
                </c:pt>
                <c:pt idx="1272">
                  <c:v>1E-4</c:v>
                </c:pt>
                <c:pt idx="1273">
                  <c:v>1E-4</c:v>
                </c:pt>
                <c:pt idx="1274">
                  <c:v>1E-4</c:v>
                </c:pt>
                <c:pt idx="1275">
                  <c:v>2.4395000000000001E-19</c:v>
                </c:pt>
                <c:pt idx="1276">
                  <c:v>2.4395000000000001E-19</c:v>
                </c:pt>
                <c:pt idx="1277">
                  <c:v>2.4395000000000001E-19</c:v>
                </c:pt>
                <c:pt idx="1278">
                  <c:v>2.4395000000000001E-19</c:v>
                </c:pt>
                <c:pt idx="1279">
                  <c:v>2.4395000000000001E-19</c:v>
                </c:pt>
                <c:pt idx="1280">
                  <c:v>2.4395000000000001E-19</c:v>
                </c:pt>
                <c:pt idx="1281">
                  <c:v>2.4395000000000001E-19</c:v>
                </c:pt>
                <c:pt idx="1282">
                  <c:v>2.4395000000000001E-19</c:v>
                </c:pt>
                <c:pt idx="1283">
                  <c:v>2.4395000000000001E-19</c:v>
                </c:pt>
                <c:pt idx="1284">
                  <c:v>2.4395000000000001E-19</c:v>
                </c:pt>
                <c:pt idx="1285">
                  <c:v>2.4395000000000001E-19</c:v>
                </c:pt>
                <c:pt idx="1286">
                  <c:v>2.4395000000000001E-19</c:v>
                </c:pt>
                <c:pt idx="1287">
                  <c:v>2.4395000000000001E-19</c:v>
                </c:pt>
                <c:pt idx="1288">
                  <c:v>2.4395000000000001E-19</c:v>
                </c:pt>
                <c:pt idx="1289">
                  <c:v>2.4395000000000001E-19</c:v>
                </c:pt>
                <c:pt idx="1290">
                  <c:v>2.4395000000000001E-19</c:v>
                </c:pt>
                <c:pt idx="1291">
                  <c:v>2.4395000000000001E-19</c:v>
                </c:pt>
                <c:pt idx="1292">
                  <c:v>2.4395000000000001E-19</c:v>
                </c:pt>
                <c:pt idx="1293">
                  <c:v>2.4395000000000001E-19</c:v>
                </c:pt>
                <c:pt idx="1294">
                  <c:v>2.4395000000000001E-19</c:v>
                </c:pt>
                <c:pt idx="1295">
                  <c:v>2.4395000000000001E-19</c:v>
                </c:pt>
                <c:pt idx="1296">
                  <c:v>2.4395000000000001E-19</c:v>
                </c:pt>
                <c:pt idx="1297">
                  <c:v>2.4395000000000001E-19</c:v>
                </c:pt>
                <c:pt idx="1298">
                  <c:v>2.4395000000000001E-19</c:v>
                </c:pt>
                <c:pt idx="1299">
                  <c:v>2.4395000000000001E-19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5.0000000000000002E-5</c:v>
                </c:pt>
                <c:pt idx="1376">
                  <c:v>5.0000000000000002E-5</c:v>
                </c:pt>
                <c:pt idx="1377">
                  <c:v>5.0000000000000002E-5</c:v>
                </c:pt>
                <c:pt idx="1378">
                  <c:v>5.0000000000000002E-5</c:v>
                </c:pt>
                <c:pt idx="1379">
                  <c:v>5.0000000000000002E-5</c:v>
                </c:pt>
                <c:pt idx="1380">
                  <c:v>5.0000000000000002E-5</c:v>
                </c:pt>
                <c:pt idx="1381">
                  <c:v>5.0000000000000002E-5</c:v>
                </c:pt>
                <c:pt idx="1382">
                  <c:v>5.0000000000000002E-5</c:v>
                </c:pt>
                <c:pt idx="1383">
                  <c:v>5.0000000000000002E-5</c:v>
                </c:pt>
                <c:pt idx="1384">
                  <c:v>5.0000000000000002E-5</c:v>
                </c:pt>
                <c:pt idx="1385">
                  <c:v>5.0000000000000002E-5</c:v>
                </c:pt>
                <c:pt idx="1386">
                  <c:v>5.0000000000000002E-5</c:v>
                </c:pt>
                <c:pt idx="1387">
                  <c:v>5.0000000000000002E-5</c:v>
                </c:pt>
                <c:pt idx="1388">
                  <c:v>5.0000000000000002E-5</c:v>
                </c:pt>
                <c:pt idx="1389">
                  <c:v>5.0000000000000002E-5</c:v>
                </c:pt>
                <c:pt idx="1390">
                  <c:v>5.0000000000000002E-5</c:v>
                </c:pt>
                <c:pt idx="1391">
                  <c:v>5.0000000000000002E-5</c:v>
                </c:pt>
                <c:pt idx="1392">
                  <c:v>5.0000000000000002E-5</c:v>
                </c:pt>
                <c:pt idx="1393">
                  <c:v>5.0000000000000002E-5</c:v>
                </c:pt>
                <c:pt idx="1394">
                  <c:v>5.0000000000000002E-5</c:v>
                </c:pt>
                <c:pt idx="1395">
                  <c:v>5.0000000000000002E-5</c:v>
                </c:pt>
                <c:pt idx="1396">
                  <c:v>5.0000000000000002E-5</c:v>
                </c:pt>
                <c:pt idx="1397">
                  <c:v>5.0000000000000002E-5</c:v>
                </c:pt>
                <c:pt idx="1398">
                  <c:v>5.0000000000000002E-5</c:v>
                </c:pt>
                <c:pt idx="1399">
                  <c:v>5.0000000000000002E-5</c:v>
                </c:pt>
                <c:pt idx="1400">
                  <c:v>1E-4</c:v>
                </c:pt>
                <c:pt idx="1401">
                  <c:v>1E-4</c:v>
                </c:pt>
                <c:pt idx="1402">
                  <c:v>1E-4</c:v>
                </c:pt>
                <c:pt idx="1403">
                  <c:v>1E-4</c:v>
                </c:pt>
                <c:pt idx="1404">
                  <c:v>1E-4</c:v>
                </c:pt>
                <c:pt idx="1405">
                  <c:v>1E-4</c:v>
                </c:pt>
                <c:pt idx="1406">
                  <c:v>1E-4</c:v>
                </c:pt>
                <c:pt idx="1407">
                  <c:v>1E-4</c:v>
                </c:pt>
                <c:pt idx="1408">
                  <c:v>1E-4</c:v>
                </c:pt>
                <c:pt idx="1409">
                  <c:v>1E-4</c:v>
                </c:pt>
                <c:pt idx="1410">
                  <c:v>1E-4</c:v>
                </c:pt>
                <c:pt idx="1411">
                  <c:v>1E-4</c:v>
                </c:pt>
                <c:pt idx="1412">
                  <c:v>1E-4</c:v>
                </c:pt>
                <c:pt idx="1413">
                  <c:v>1E-4</c:v>
                </c:pt>
                <c:pt idx="1414">
                  <c:v>1E-4</c:v>
                </c:pt>
                <c:pt idx="1415">
                  <c:v>1E-4</c:v>
                </c:pt>
                <c:pt idx="1416">
                  <c:v>1E-4</c:v>
                </c:pt>
                <c:pt idx="1417">
                  <c:v>1E-4</c:v>
                </c:pt>
                <c:pt idx="1418">
                  <c:v>1E-4</c:v>
                </c:pt>
                <c:pt idx="1419">
                  <c:v>1E-4</c:v>
                </c:pt>
                <c:pt idx="1420">
                  <c:v>1E-4</c:v>
                </c:pt>
                <c:pt idx="1421">
                  <c:v>1E-4</c:v>
                </c:pt>
                <c:pt idx="1422">
                  <c:v>1E-4</c:v>
                </c:pt>
                <c:pt idx="1423">
                  <c:v>1E-4</c:v>
                </c:pt>
                <c:pt idx="1424">
                  <c:v>1E-4</c:v>
                </c:pt>
                <c:pt idx="1425">
                  <c:v>1.4999999999999999E-4</c:v>
                </c:pt>
                <c:pt idx="1426">
                  <c:v>1.4999999999999999E-4</c:v>
                </c:pt>
                <c:pt idx="1427">
                  <c:v>1.4999999999999999E-4</c:v>
                </c:pt>
                <c:pt idx="1428">
                  <c:v>1.4999999999999999E-4</c:v>
                </c:pt>
                <c:pt idx="1429">
                  <c:v>1.4999999999999999E-4</c:v>
                </c:pt>
                <c:pt idx="1430">
                  <c:v>1.4999999999999999E-4</c:v>
                </c:pt>
                <c:pt idx="1431">
                  <c:v>1.4999999999999999E-4</c:v>
                </c:pt>
                <c:pt idx="1432">
                  <c:v>1.4999999999999999E-4</c:v>
                </c:pt>
                <c:pt idx="1433">
                  <c:v>1.4999999999999999E-4</c:v>
                </c:pt>
                <c:pt idx="1434">
                  <c:v>1.4999999999999999E-4</c:v>
                </c:pt>
                <c:pt idx="1435">
                  <c:v>1.4999999999999999E-4</c:v>
                </c:pt>
                <c:pt idx="1436">
                  <c:v>1.4999999999999999E-4</c:v>
                </c:pt>
                <c:pt idx="1437">
                  <c:v>1.4999999999999999E-4</c:v>
                </c:pt>
                <c:pt idx="1438">
                  <c:v>1.4999999999999999E-4</c:v>
                </c:pt>
                <c:pt idx="1439">
                  <c:v>1.4999999999999999E-4</c:v>
                </c:pt>
                <c:pt idx="1440">
                  <c:v>1.4999999999999999E-4</c:v>
                </c:pt>
                <c:pt idx="1441">
                  <c:v>1.4999999999999999E-4</c:v>
                </c:pt>
                <c:pt idx="1442">
                  <c:v>1.4999999999999999E-4</c:v>
                </c:pt>
                <c:pt idx="1443">
                  <c:v>1.4999999999999999E-4</c:v>
                </c:pt>
                <c:pt idx="1444">
                  <c:v>1.4999999999999999E-4</c:v>
                </c:pt>
                <c:pt idx="1445">
                  <c:v>1.4999999999999999E-4</c:v>
                </c:pt>
                <c:pt idx="1446">
                  <c:v>1.4999999999999999E-4</c:v>
                </c:pt>
                <c:pt idx="1447">
                  <c:v>1.4999999999999999E-4</c:v>
                </c:pt>
                <c:pt idx="1448">
                  <c:v>1.4999999999999999E-4</c:v>
                </c:pt>
                <c:pt idx="1449">
                  <c:v>1.4999999999999999E-4</c:v>
                </c:pt>
                <c:pt idx="1450">
                  <c:v>2.0000000000000001E-4</c:v>
                </c:pt>
                <c:pt idx="1451">
                  <c:v>2.0000000000000001E-4</c:v>
                </c:pt>
                <c:pt idx="1452">
                  <c:v>2.0000000000000001E-4</c:v>
                </c:pt>
                <c:pt idx="1453">
                  <c:v>2.0000000000000001E-4</c:v>
                </c:pt>
                <c:pt idx="1454">
                  <c:v>2.0000000000000001E-4</c:v>
                </c:pt>
                <c:pt idx="1455">
                  <c:v>2.0000000000000001E-4</c:v>
                </c:pt>
                <c:pt idx="1456">
                  <c:v>2.0000000000000001E-4</c:v>
                </c:pt>
                <c:pt idx="1457">
                  <c:v>2.0000000000000001E-4</c:v>
                </c:pt>
                <c:pt idx="1458">
                  <c:v>2.0000000000000001E-4</c:v>
                </c:pt>
                <c:pt idx="1459">
                  <c:v>2.0000000000000001E-4</c:v>
                </c:pt>
                <c:pt idx="1460">
                  <c:v>2.0000000000000001E-4</c:v>
                </c:pt>
                <c:pt idx="1461">
                  <c:v>2.0000000000000001E-4</c:v>
                </c:pt>
                <c:pt idx="1462">
                  <c:v>2.0000000000000001E-4</c:v>
                </c:pt>
                <c:pt idx="1463">
                  <c:v>2.0000000000000001E-4</c:v>
                </c:pt>
                <c:pt idx="1464">
                  <c:v>2.0000000000000001E-4</c:v>
                </c:pt>
                <c:pt idx="1465">
                  <c:v>2.0000000000000001E-4</c:v>
                </c:pt>
                <c:pt idx="1466">
                  <c:v>2.0000000000000001E-4</c:v>
                </c:pt>
                <c:pt idx="1467">
                  <c:v>2.0000000000000001E-4</c:v>
                </c:pt>
                <c:pt idx="1468">
                  <c:v>2.0000000000000001E-4</c:v>
                </c:pt>
                <c:pt idx="1469">
                  <c:v>2.0000000000000001E-4</c:v>
                </c:pt>
                <c:pt idx="1470">
                  <c:v>2.0000000000000001E-4</c:v>
                </c:pt>
                <c:pt idx="1471">
                  <c:v>2.0000000000000001E-4</c:v>
                </c:pt>
                <c:pt idx="1472">
                  <c:v>2.0000000000000001E-4</c:v>
                </c:pt>
                <c:pt idx="1473">
                  <c:v>2.0000000000000001E-4</c:v>
                </c:pt>
                <c:pt idx="1474">
                  <c:v>2.0000000000000001E-4</c:v>
                </c:pt>
                <c:pt idx="1475">
                  <c:v>2.5000000000000001E-4</c:v>
                </c:pt>
                <c:pt idx="1476">
                  <c:v>2.5000000000000001E-4</c:v>
                </c:pt>
                <c:pt idx="1477">
                  <c:v>2.5000000000000001E-4</c:v>
                </c:pt>
                <c:pt idx="1478">
                  <c:v>2.5000000000000001E-4</c:v>
                </c:pt>
                <c:pt idx="1479">
                  <c:v>2.5000000000000001E-4</c:v>
                </c:pt>
                <c:pt idx="1480">
                  <c:v>2.5000000000000001E-4</c:v>
                </c:pt>
                <c:pt idx="1481">
                  <c:v>2.5000000000000001E-4</c:v>
                </c:pt>
                <c:pt idx="1482">
                  <c:v>2.5000000000000001E-4</c:v>
                </c:pt>
                <c:pt idx="1483">
                  <c:v>2.5000000000000001E-4</c:v>
                </c:pt>
                <c:pt idx="1484">
                  <c:v>2.5000000000000001E-4</c:v>
                </c:pt>
                <c:pt idx="1485">
                  <c:v>2.5000000000000001E-4</c:v>
                </c:pt>
                <c:pt idx="1486">
                  <c:v>2.5000000000000001E-4</c:v>
                </c:pt>
                <c:pt idx="1487">
                  <c:v>2.5000000000000001E-4</c:v>
                </c:pt>
                <c:pt idx="1488">
                  <c:v>2.5000000000000001E-4</c:v>
                </c:pt>
                <c:pt idx="1489">
                  <c:v>2.5000000000000001E-4</c:v>
                </c:pt>
                <c:pt idx="1490">
                  <c:v>2.5000000000000001E-4</c:v>
                </c:pt>
                <c:pt idx="1491">
                  <c:v>2.5000000000000001E-4</c:v>
                </c:pt>
                <c:pt idx="1492">
                  <c:v>2.5000000000000001E-4</c:v>
                </c:pt>
                <c:pt idx="1493">
                  <c:v>2.5000000000000001E-4</c:v>
                </c:pt>
                <c:pt idx="1494">
                  <c:v>2.5000000000000001E-4</c:v>
                </c:pt>
                <c:pt idx="1495">
                  <c:v>2.5000000000000001E-4</c:v>
                </c:pt>
                <c:pt idx="1496">
                  <c:v>2.5000000000000001E-4</c:v>
                </c:pt>
                <c:pt idx="1497">
                  <c:v>2.5000000000000001E-4</c:v>
                </c:pt>
                <c:pt idx="1498">
                  <c:v>2.5000000000000001E-4</c:v>
                </c:pt>
                <c:pt idx="1499">
                  <c:v>2.5000000000000001E-4</c:v>
                </c:pt>
                <c:pt idx="1500">
                  <c:v>2.9999999999999997E-4</c:v>
                </c:pt>
                <c:pt idx="1501">
                  <c:v>2.9999999999999997E-4</c:v>
                </c:pt>
                <c:pt idx="1502">
                  <c:v>2.9999999999999997E-4</c:v>
                </c:pt>
                <c:pt idx="1503">
                  <c:v>2.9999999999999997E-4</c:v>
                </c:pt>
                <c:pt idx="1504">
                  <c:v>2.9999999999999997E-4</c:v>
                </c:pt>
                <c:pt idx="1505">
                  <c:v>2.9999999999999997E-4</c:v>
                </c:pt>
                <c:pt idx="1506">
                  <c:v>2.9999999999999997E-4</c:v>
                </c:pt>
                <c:pt idx="1507">
                  <c:v>2.9999999999999997E-4</c:v>
                </c:pt>
                <c:pt idx="1508">
                  <c:v>2.9999999999999997E-4</c:v>
                </c:pt>
                <c:pt idx="1509">
                  <c:v>2.9999999999999997E-4</c:v>
                </c:pt>
                <c:pt idx="1510">
                  <c:v>2.9999999999999997E-4</c:v>
                </c:pt>
                <c:pt idx="1511">
                  <c:v>2.9999999999999997E-4</c:v>
                </c:pt>
                <c:pt idx="1512">
                  <c:v>2.9999999999999997E-4</c:v>
                </c:pt>
                <c:pt idx="1513">
                  <c:v>2.9999999999999997E-4</c:v>
                </c:pt>
                <c:pt idx="1514">
                  <c:v>2.9999999999999997E-4</c:v>
                </c:pt>
                <c:pt idx="1515">
                  <c:v>2.9999999999999997E-4</c:v>
                </c:pt>
                <c:pt idx="1516">
                  <c:v>2.9999999999999997E-4</c:v>
                </c:pt>
                <c:pt idx="1517">
                  <c:v>2.9999999999999997E-4</c:v>
                </c:pt>
                <c:pt idx="1518">
                  <c:v>2.9999999999999997E-4</c:v>
                </c:pt>
                <c:pt idx="1519">
                  <c:v>2.9999999999999997E-4</c:v>
                </c:pt>
                <c:pt idx="1520">
                  <c:v>2.9999999999999997E-4</c:v>
                </c:pt>
                <c:pt idx="1521">
                  <c:v>2.9999999999999997E-4</c:v>
                </c:pt>
                <c:pt idx="1522">
                  <c:v>2.9999999999999997E-4</c:v>
                </c:pt>
                <c:pt idx="1523">
                  <c:v>2.9999999999999997E-4</c:v>
                </c:pt>
                <c:pt idx="1524">
                  <c:v>2.9999999999999997E-4</c:v>
                </c:pt>
                <c:pt idx="1525">
                  <c:v>3.5E-4</c:v>
                </c:pt>
                <c:pt idx="1526">
                  <c:v>3.5E-4</c:v>
                </c:pt>
                <c:pt idx="1527">
                  <c:v>3.5E-4</c:v>
                </c:pt>
                <c:pt idx="1528">
                  <c:v>3.5E-4</c:v>
                </c:pt>
                <c:pt idx="1529">
                  <c:v>3.5E-4</c:v>
                </c:pt>
                <c:pt idx="1530">
                  <c:v>3.5E-4</c:v>
                </c:pt>
                <c:pt idx="1531">
                  <c:v>3.5E-4</c:v>
                </c:pt>
                <c:pt idx="1532">
                  <c:v>3.5E-4</c:v>
                </c:pt>
                <c:pt idx="1533">
                  <c:v>3.5E-4</c:v>
                </c:pt>
                <c:pt idx="1534">
                  <c:v>3.5E-4</c:v>
                </c:pt>
                <c:pt idx="1535">
                  <c:v>3.5E-4</c:v>
                </c:pt>
                <c:pt idx="1536">
                  <c:v>3.5E-4</c:v>
                </c:pt>
                <c:pt idx="1537">
                  <c:v>3.5E-4</c:v>
                </c:pt>
                <c:pt idx="1538">
                  <c:v>3.5E-4</c:v>
                </c:pt>
                <c:pt idx="1539">
                  <c:v>3.5E-4</c:v>
                </c:pt>
                <c:pt idx="1540">
                  <c:v>3.5E-4</c:v>
                </c:pt>
                <c:pt idx="1541">
                  <c:v>3.5E-4</c:v>
                </c:pt>
                <c:pt idx="1542">
                  <c:v>3.5E-4</c:v>
                </c:pt>
                <c:pt idx="1543">
                  <c:v>3.5E-4</c:v>
                </c:pt>
                <c:pt idx="1544">
                  <c:v>3.5E-4</c:v>
                </c:pt>
                <c:pt idx="1545">
                  <c:v>3.5E-4</c:v>
                </c:pt>
                <c:pt idx="1546">
                  <c:v>3.5E-4</c:v>
                </c:pt>
                <c:pt idx="1547">
                  <c:v>3.5E-4</c:v>
                </c:pt>
                <c:pt idx="1548">
                  <c:v>3.5E-4</c:v>
                </c:pt>
                <c:pt idx="1549">
                  <c:v>3.5E-4</c:v>
                </c:pt>
                <c:pt idx="1550">
                  <c:v>4.0000000000000002E-4</c:v>
                </c:pt>
                <c:pt idx="1551">
                  <c:v>4.0000000000000002E-4</c:v>
                </c:pt>
                <c:pt idx="1552">
                  <c:v>4.0000000000000002E-4</c:v>
                </c:pt>
                <c:pt idx="1553">
                  <c:v>4.0000000000000002E-4</c:v>
                </c:pt>
                <c:pt idx="1554">
                  <c:v>4.0000000000000002E-4</c:v>
                </c:pt>
                <c:pt idx="1555">
                  <c:v>4.0000000000000002E-4</c:v>
                </c:pt>
                <c:pt idx="1556">
                  <c:v>4.0000000000000002E-4</c:v>
                </c:pt>
                <c:pt idx="1557">
                  <c:v>4.0000000000000002E-4</c:v>
                </c:pt>
                <c:pt idx="1558">
                  <c:v>4.0000000000000002E-4</c:v>
                </c:pt>
                <c:pt idx="1559">
                  <c:v>4.0000000000000002E-4</c:v>
                </c:pt>
                <c:pt idx="1560">
                  <c:v>4.0000000000000002E-4</c:v>
                </c:pt>
                <c:pt idx="1561">
                  <c:v>4.0000000000000002E-4</c:v>
                </c:pt>
                <c:pt idx="1562">
                  <c:v>4.0000000000000002E-4</c:v>
                </c:pt>
                <c:pt idx="1563">
                  <c:v>4.0000000000000002E-4</c:v>
                </c:pt>
                <c:pt idx="1564">
                  <c:v>4.0000000000000002E-4</c:v>
                </c:pt>
                <c:pt idx="1565">
                  <c:v>4.0000000000000002E-4</c:v>
                </c:pt>
                <c:pt idx="1566">
                  <c:v>4.0000000000000002E-4</c:v>
                </c:pt>
                <c:pt idx="1567">
                  <c:v>4.0000000000000002E-4</c:v>
                </c:pt>
                <c:pt idx="1568">
                  <c:v>4.0000000000000002E-4</c:v>
                </c:pt>
                <c:pt idx="1569">
                  <c:v>4.0000000000000002E-4</c:v>
                </c:pt>
                <c:pt idx="1570">
                  <c:v>4.0000000000000002E-4</c:v>
                </c:pt>
                <c:pt idx="1571">
                  <c:v>4.0000000000000002E-4</c:v>
                </c:pt>
                <c:pt idx="1572">
                  <c:v>4.0000000000000002E-4</c:v>
                </c:pt>
                <c:pt idx="1573">
                  <c:v>4.0000000000000002E-4</c:v>
                </c:pt>
                <c:pt idx="1574">
                  <c:v>4.0000000000000002E-4</c:v>
                </c:pt>
                <c:pt idx="1575">
                  <c:v>4.4999999999999999E-4</c:v>
                </c:pt>
                <c:pt idx="1576">
                  <c:v>4.4999999999999999E-4</c:v>
                </c:pt>
                <c:pt idx="1577">
                  <c:v>4.4999999999999999E-4</c:v>
                </c:pt>
                <c:pt idx="1578">
                  <c:v>4.4999999999999999E-4</c:v>
                </c:pt>
                <c:pt idx="1579">
                  <c:v>4.4999999999999999E-4</c:v>
                </c:pt>
                <c:pt idx="1580">
                  <c:v>4.4999999999999999E-4</c:v>
                </c:pt>
                <c:pt idx="1581">
                  <c:v>4.4999999999999999E-4</c:v>
                </c:pt>
                <c:pt idx="1582">
                  <c:v>4.4999999999999999E-4</c:v>
                </c:pt>
                <c:pt idx="1583">
                  <c:v>4.4999999999999999E-4</c:v>
                </c:pt>
                <c:pt idx="1584">
                  <c:v>4.4999999999999999E-4</c:v>
                </c:pt>
                <c:pt idx="1585">
                  <c:v>4.4999999999999999E-4</c:v>
                </c:pt>
                <c:pt idx="1586">
                  <c:v>4.4999999999999999E-4</c:v>
                </c:pt>
                <c:pt idx="1587">
                  <c:v>4.4999999999999999E-4</c:v>
                </c:pt>
                <c:pt idx="1588">
                  <c:v>4.4999999999999999E-4</c:v>
                </c:pt>
                <c:pt idx="1589">
                  <c:v>4.4999999999999999E-4</c:v>
                </c:pt>
                <c:pt idx="1590">
                  <c:v>4.4999999999999999E-4</c:v>
                </c:pt>
                <c:pt idx="1591">
                  <c:v>4.4999999999999999E-4</c:v>
                </c:pt>
                <c:pt idx="1592">
                  <c:v>4.4999999999999999E-4</c:v>
                </c:pt>
                <c:pt idx="1593">
                  <c:v>4.4999999999999999E-4</c:v>
                </c:pt>
                <c:pt idx="1594">
                  <c:v>4.4999999999999999E-4</c:v>
                </c:pt>
                <c:pt idx="1595">
                  <c:v>4.4999999999999999E-4</c:v>
                </c:pt>
                <c:pt idx="1596">
                  <c:v>4.4999999999999999E-4</c:v>
                </c:pt>
                <c:pt idx="1597">
                  <c:v>4.4999999999999999E-4</c:v>
                </c:pt>
                <c:pt idx="1598">
                  <c:v>4.4999999999999999E-4</c:v>
                </c:pt>
                <c:pt idx="1599">
                  <c:v>4.4999999999999999E-4</c:v>
                </c:pt>
                <c:pt idx="1600">
                  <c:v>3.5E-4</c:v>
                </c:pt>
                <c:pt idx="1601">
                  <c:v>3.5E-4</c:v>
                </c:pt>
                <c:pt idx="1602">
                  <c:v>3.5E-4</c:v>
                </c:pt>
                <c:pt idx="1603">
                  <c:v>3.5E-4</c:v>
                </c:pt>
                <c:pt idx="1604">
                  <c:v>3.5E-4</c:v>
                </c:pt>
                <c:pt idx="1605">
                  <c:v>3.5E-4</c:v>
                </c:pt>
                <c:pt idx="1606">
                  <c:v>3.5E-4</c:v>
                </c:pt>
                <c:pt idx="1607">
                  <c:v>3.5E-4</c:v>
                </c:pt>
                <c:pt idx="1608">
                  <c:v>3.5E-4</c:v>
                </c:pt>
                <c:pt idx="1609">
                  <c:v>3.5E-4</c:v>
                </c:pt>
                <c:pt idx="1610">
                  <c:v>3.5E-4</c:v>
                </c:pt>
                <c:pt idx="1611">
                  <c:v>3.5E-4</c:v>
                </c:pt>
                <c:pt idx="1612">
                  <c:v>3.5E-4</c:v>
                </c:pt>
                <c:pt idx="1613">
                  <c:v>3.5E-4</c:v>
                </c:pt>
                <c:pt idx="1614">
                  <c:v>3.5E-4</c:v>
                </c:pt>
                <c:pt idx="1615">
                  <c:v>3.5E-4</c:v>
                </c:pt>
                <c:pt idx="1616">
                  <c:v>3.5E-4</c:v>
                </c:pt>
                <c:pt idx="1617">
                  <c:v>3.5E-4</c:v>
                </c:pt>
                <c:pt idx="1618">
                  <c:v>3.5E-4</c:v>
                </c:pt>
                <c:pt idx="1619">
                  <c:v>3.5E-4</c:v>
                </c:pt>
                <c:pt idx="1620">
                  <c:v>3.5E-4</c:v>
                </c:pt>
                <c:pt idx="1621">
                  <c:v>3.5E-4</c:v>
                </c:pt>
                <c:pt idx="1622">
                  <c:v>3.5E-4</c:v>
                </c:pt>
                <c:pt idx="1623">
                  <c:v>3.5E-4</c:v>
                </c:pt>
                <c:pt idx="1624">
                  <c:v>3.5E-4</c:v>
                </c:pt>
                <c:pt idx="1625">
                  <c:v>2.5000000000000001E-4</c:v>
                </c:pt>
                <c:pt idx="1626">
                  <c:v>2.5000000000000001E-4</c:v>
                </c:pt>
                <c:pt idx="1627">
                  <c:v>2.5000000000000001E-4</c:v>
                </c:pt>
                <c:pt idx="1628">
                  <c:v>2.5000000000000001E-4</c:v>
                </c:pt>
                <c:pt idx="1629">
                  <c:v>2.5000000000000001E-4</c:v>
                </c:pt>
                <c:pt idx="1630">
                  <c:v>2.5000000000000001E-4</c:v>
                </c:pt>
                <c:pt idx="1631">
                  <c:v>2.5000000000000001E-4</c:v>
                </c:pt>
                <c:pt idx="1632">
                  <c:v>2.5000000000000001E-4</c:v>
                </c:pt>
                <c:pt idx="1633">
                  <c:v>2.5000000000000001E-4</c:v>
                </c:pt>
                <c:pt idx="1634">
                  <c:v>2.5000000000000001E-4</c:v>
                </c:pt>
                <c:pt idx="1635">
                  <c:v>2.5000000000000001E-4</c:v>
                </c:pt>
                <c:pt idx="1636">
                  <c:v>2.5000000000000001E-4</c:v>
                </c:pt>
                <c:pt idx="1637">
                  <c:v>2.5000000000000001E-4</c:v>
                </c:pt>
                <c:pt idx="1638">
                  <c:v>2.5000000000000001E-4</c:v>
                </c:pt>
                <c:pt idx="1639">
                  <c:v>2.5000000000000001E-4</c:v>
                </c:pt>
                <c:pt idx="1640">
                  <c:v>2.5000000000000001E-4</c:v>
                </c:pt>
                <c:pt idx="1641">
                  <c:v>2.5000000000000001E-4</c:v>
                </c:pt>
                <c:pt idx="1642">
                  <c:v>2.5000000000000001E-4</c:v>
                </c:pt>
                <c:pt idx="1643">
                  <c:v>2.5000000000000001E-4</c:v>
                </c:pt>
                <c:pt idx="1644">
                  <c:v>2.5000000000000001E-4</c:v>
                </c:pt>
                <c:pt idx="1645">
                  <c:v>2.5000000000000001E-4</c:v>
                </c:pt>
                <c:pt idx="1646">
                  <c:v>2.5000000000000001E-4</c:v>
                </c:pt>
                <c:pt idx="1647">
                  <c:v>2.5000000000000001E-4</c:v>
                </c:pt>
                <c:pt idx="1648">
                  <c:v>2.5000000000000001E-4</c:v>
                </c:pt>
                <c:pt idx="1649">
                  <c:v>2.5000000000000001E-4</c:v>
                </c:pt>
                <c:pt idx="1650">
                  <c:v>1.4999999999999999E-4</c:v>
                </c:pt>
                <c:pt idx="1651">
                  <c:v>1.4999999999999999E-4</c:v>
                </c:pt>
                <c:pt idx="1652">
                  <c:v>1.4999999999999999E-4</c:v>
                </c:pt>
                <c:pt idx="1653">
                  <c:v>1.4999999999999999E-4</c:v>
                </c:pt>
                <c:pt idx="1654">
                  <c:v>1.4999999999999999E-4</c:v>
                </c:pt>
                <c:pt idx="1655">
                  <c:v>1.4999999999999999E-4</c:v>
                </c:pt>
                <c:pt idx="1656">
                  <c:v>1.4999999999999999E-4</c:v>
                </c:pt>
                <c:pt idx="1657">
                  <c:v>1.4999999999999999E-4</c:v>
                </c:pt>
                <c:pt idx="1658">
                  <c:v>1.4999999999999999E-4</c:v>
                </c:pt>
                <c:pt idx="1659">
                  <c:v>1.4999999999999999E-4</c:v>
                </c:pt>
                <c:pt idx="1660">
                  <c:v>1.4999999999999999E-4</c:v>
                </c:pt>
                <c:pt idx="1661">
                  <c:v>1.4999999999999999E-4</c:v>
                </c:pt>
                <c:pt idx="1662">
                  <c:v>1.4999999999999999E-4</c:v>
                </c:pt>
                <c:pt idx="1663">
                  <c:v>1.4999999999999999E-4</c:v>
                </c:pt>
                <c:pt idx="1664">
                  <c:v>1.4999999999999999E-4</c:v>
                </c:pt>
                <c:pt idx="1665">
                  <c:v>1.4999999999999999E-4</c:v>
                </c:pt>
                <c:pt idx="1666">
                  <c:v>1.4999999999999999E-4</c:v>
                </c:pt>
                <c:pt idx="1667">
                  <c:v>1.4999999999999999E-4</c:v>
                </c:pt>
                <c:pt idx="1668">
                  <c:v>1.4999999999999999E-4</c:v>
                </c:pt>
                <c:pt idx="1669">
                  <c:v>1.4999999999999999E-4</c:v>
                </c:pt>
                <c:pt idx="1670">
                  <c:v>1.4999999999999999E-4</c:v>
                </c:pt>
                <c:pt idx="1671">
                  <c:v>1.4999999999999999E-4</c:v>
                </c:pt>
                <c:pt idx="1672">
                  <c:v>1.4999999999999999E-4</c:v>
                </c:pt>
                <c:pt idx="1673">
                  <c:v>1.4999999999999999E-4</c:v>
                </c:pt>
                <c:pt idx="1674">
                  <c:v>1.4999999999999999E-4</c:v>
                </c:pt>
                <c:pt idx="1675">
                  <c:v>5.0000000000000002E-5</c:v>
                </c:pt>
                <c:pt idx="1676">
                  <c:v>5.0000000000000002E-5</c:v>
                </c:pt>
                <c:pt idx="1677">
                  <c:v>5.0000000000000002E-5</c:v>
                </c:pt>
                <c:pt idx="1678">
                  <c:v>5.0000000000000002E-5</c:v>
                </c:pt>
                <c:pt idx="1679">
                  <c:v>5.0000000000000002E-5</c:v>
                </c:pt>
                <c:pt idx="1680">
                  <c:v>5.0000000000000002E-5</c:v>
                </c:pt>
                <c:pt idx="1681">
                  <c:v>5.0000000000000002E-5</c:v>
                </c:pt>
                <c:pt idx="1682">
                  <c:v>5.0000000000000002E-5</c:v>
                </c:pt>
                <c:pt idx="1683">
                  <c:v>5.0000000000000002E-5</c:v>
                </c:pt>
                <c:pt idx="1684">
                  <c:v>5.0000000000000002E-5</c:v>
                </c:pt>
                <c:pt idx="1685">
                  <c:v>5.0000000000000002E-5</c:v>
                </c:pt>
                <c:pt idx="1686">
                  <c:v>5.0000000000000002E-5</c:v>
                </c:pt>
                <c:pt idx="1687">
                  <c:v>5.0000000000000002E-5</c:v>
                </c:pt>
                <c:pt idx="1688">
                  <c:v>5.0000000000000002E-5</c:v>
                </c:pt>
                <c:pt idx="1689">
                  <c:v>5.0000000000000002E-5</c:v>
                </c:pt>
                <c:pt idx="1690">
                  <c:v>5.0000000000000002E-5</c:v>
                </c:pt>
                <c:pt idx="1691">
                  <c:v>5.0000000000000002E-5</c:v>
                </c:pt>
                <c:pt idx="1692">
                  <c:v>5.0000000000000002E-5</c:v>
                </c:pt>
                <c:pt idx="1693">
                  <c:v>5.0000000000000002E-5</c:v>
                </c:pt>
                <c:pt idx="1694">
                  <c:v>5.0000000000000002E-5</c:v>
                </c:pt>
                <c:pt idx="1695">
                  <c:v>5.0000000000000002E-5</c:v>
                </c:pt>
                <c:pt idx="1696">
                  <c:v>5.0000000000000002E-5</c:v>
                </c:pt>
                <c:pt idx="1697">
                  <c:v>5.0000000000000002E-5</c:v>
                </c:pt>
                <c:pt idx="1698">
                  <c:v>5.0000000000000002E-5</c:v>
                </c:pt>
                <c:pt idx="1699">
                  <c:v>5.0000000000000002E-5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5.0000000000000002E-5</c:v>
                </c:pt>
                <c:pt idx="1801">
                  <c:v>5.0000000000000002E-5</c:v>
                </c:pt>
                <c:pt idx="1802">
                  <c:v>5.0000000000000002E-5</c:v>
                </c:pt>
                <c:pt idx="1803">
                  <c:v>5.0000000000000002E-5</c:v>
                </c:pt>
                <c:pt idx="1804">
                  <c:v>5.0000000000000002E-5</c:v>
                </c:pt>
                <c:pt idx="1805">
                  <c:v>5.0000000000000002E-5</c:v>
                </c:pt>
                <c:pt idx="1806">
                  <c:v>5.0000000000000002E-5</c:v>
                </c:pt>
                <c:pt idx="1807">
                  <c:v>5.0000000000000002E-5</c:v>
                </c:pt>
                <c:pt idx="1808">
                  <c:v>5.0000000000000002E-5</c:v>
                </c:pt>
                <c:pt idx="1809">
                  <c:v>5.0000000000000002E-5</c:v>
                </c:pt>
                <c:pt idx="1810">
                  <c:v>5.0000000000000002E-5</c:v>
                </c:pt>
                <c:pt idx="1811">
                  <c:v>5.0000000000000002E-5</c:v>
                </c:pt>
                <c:pt idx="1812">
                  <c:v>5.0000000000000002E-5</c:v>
                </c:pt>
                <c:pt idx="1813">
                  <c:v>5.0000000000000002E-5</c:v>
                </c:pt>
                <c:pt idx="1814">
                  <c:v>5.0000000000000002E-5</c:v>
                </c:pt>
                <c:pt idx="1815">
                  <c:v>5.0000000000000002E-5</c:v>
                </c:pt>
                <c:pt idx="1816">
                  <c:v>5.0000000000000002E-5</c:v>
                </c:pt>
                <c:pt idx="1817">
                  <c:v>5.0000000000000002E-5</c:v>
                </c:pt>
                <c:pt idx="1818">
                  <c:v>5.0000000000000002E-5</c:v>
                </c:pt>
                <c:pt idx="1819">
                  <c:v>5.0000000000000002E-5</c:v>
                </c:pt>
                <c:pt idx="1820">
                  <c:v>5.0000000000000002E-5</c:v>
                </c:pt>
                <c:pt idx="1821">
                  <c:v>5.0000000000000002E-5</c:v>
                </c:pt>
                <c:pt idx="1822">
                  <c:v>5.0000000000000002E-5</c:v>
                </c:pt>
                <c:pt idx="1823">
                  <c:v>5.0000000000000002E-5</c:v>
                </c:pt>
                <c:pt idx="1824">
                  <c:v>5.0000000000000002E-5</c:v>
                </c:pt>
                <c:pt idx="1825">
                  <c:v>1E-4</c:v>
                </c:pt>
                <c:pt idx="1826">
                  <c:v>1E-4</c:v>
                </c:pt>
                <c:pt idx="1827">
                  <c:v>1E-4</c:v>
                </c:pt>
                <c:pt idx="1828">
                  <c:v>1E-4</c:v>
                </c:pt>
                <c:pt idx="1829">
                  <c:v>1E-4</c:v>
                </c:pt>
                <c:pt idx="1830">
                  <c:v>1E-4</c:v>
                </c:pt>
                <c:pt idx="1831">
                  <c:v>1E-4</c:v>
                </c:pt>
                <c:pt idx="1832">
                  <c:v>1E-4</c:v>
                </c:pt>
                <c:pt idx="1833">
                  <c:v>1E-4</c:v>
                </c:pt>
                <c:pt idx="1834">
                  <c:v>1E-4</c:v>
                </c:pt>
                <c:pt idx="1835">
                  <c:v>1E-4</c:v>
                </c:pt>
                <c:pt idx="1836">
                  <c:v>1E-4</c:v>
                </c:pt>
                <c:pt idx="1837">
                  <c:v>1E-4</c:v>
                </c:pt>
                <c:pt idx="1838">
                  <c:v>1E-4</c:v>
                </c:pt>
                <c:pt idx="1839">
                  <c:v>1E-4</c:v>
                </c:pt>
                <c:pt idx="1840">
                  <c:v>1E-4</c:v>
                </c:pt>
                <c:pt idx="1841">
                  <c:v>1E-4</c:v>
                </c:pt>
                <c:pt idx="1842">
                  <c:v>1E-4</c:v>
                </c:pt>
                <c:pt idx="1843">
                  <c:v>1E-4</c:v>
                </c:pt>
                <c:pt idx="1844">
                  <c:v>1E-4</c:v>
                </c:pt>
                <c:pt idx="1845">
                  <c:v>1E-4</c:v>
                </c:pt>
                <c:pt idx="1846">
                  <c:v>1E-4</c:v>
                </c:pt>
                <c:pt idx="1847">
                  <c:v>1E-4</c:v>
                </c:pt>
                <c:pt idx="1848">
                  <c:v>1E-4</c:v>
                </c:pt>
                <c:pt idx="1849">
                  <c:v>1E-4</c:v>
                </c:pt>
                <c:pt idx="1850">
                  <c:v>1.4999999999999999E-4</c:v>
                </c:pt>
                <c:pt idx="1851">
                  <c:v>1.4999999999999999E-4</c:v>
                </c:pt>
                <c:pt idx="1852">
                  <c:v>1.4999999999999999E-4</c:v>
                </c:pt>
                <c:pt idx="1853">
                  <c:v>1.4999999999999999E-4</c:v>
                </c:pt>
                <c:pt idx="1854">
                  <c:v>1.4999999999999999E-4</c:v>
                </c:pt>
                <c:pt idx="1855">
                  <c:v>1.4999999999999999E-4</c:v>
                </c:pt>
                <c:pt idx="1856">
                  <c:v>1.4999999999999999E-4</c:v>
                </c:pt>
                <c:pt idx="1857">
                  <c:v>1.4999999999999999E-4</c:v>
                </c:pt>
                <c:pt idx="1858">
                  <c:v>1.4999999999999999E-4</c:v>
                </c:pt>
                <c:pt idx="1859">
                  <c:v>1.4999999999999999E-4</c:v>
                </c:pt>
                <c:pt idx="1860">
                  <c:v>1.4999999999999999E-4</c:v>
                </c:pt>
                <c:pt idx="1861">
                  <c:v>1.4999999999999999E-4</c:v>
                </c:pt>
                <c:pt idx="1862">
                  <c:v>1.4999999999999999E-4</c:v>
                </c:pt>
                <c:pt idx="1863">
                  <c:v>1.4999999999999999E-4</c:v>
                </c:pt>
                <c:pt idx="1864">
                  <c:v>1.4999999999999999E-4</c:v>
                </c:pt>
                <c:pt idx="1865">
                  <c:v>1.4999999999999999E-4</c:v>
                </c:pt>
                <c:pt idx="1866">
                  <c:v>1.4999999999999999E-4</c:v>
                </c:pt>
                <c:pt idx="1867">
                  <c:v>1.4999999999999999E-4</c:v>
                </c:pt>
                <c:pt idx="1868">
                  <c:v>1.4999999999999999E-4</c:v>
                </c:pt>
                <c:pt idx="1869">
                  <c:v>1.4999999999999999E-4</c:v>
                </c:pt>
                <c:pt idx="1870">
                  <c:v>1.4999999999999999E-4</c:v>
                </c:pt>
                <c:pt idx="1871">
                  <c:v>1.4999999999999999E-4</c:v>
                </c:pt>
                <c:pt idx="1872">
                  <c:v>1.4999999999999999E-4</c:v>
                </c:pt>
                <c:pt idx="1873">
                  <c:v>1.4999999999999999E-4</c:v>
                </c:pt>
                <c:pt idx="1874">
                  <c:v>1.4999999999999999E-4</c:v>
                </c:pt>
                <c:pt idx="1875">
                  <c:v>2.0000000000000001E-4</c:v>
                </c:pt>
                <c:pt idx="1876">
                  <c:v>2.0000000000000001E-4</c:v>
                </c:pt>
                <c:pt idx="1877">
                  <c:v>2.0000000000000001E-4</c:v>
                </c:pt>
                <c:pt idx="1878">
                  <c:v>2.0000000000000001E-4</c:v>
                </c:pt>
                <c:pt idx="1879">
                  <c:v>2.0000000000000001E-4</c:v>
                </c:pt>
                <c:pt idx="1880">
                  <c:v>2.0000000000000001E-4</c:v>
                </c:pt>
                <c:pt idx="1881">
                  <c:v>2.0000000000000001E-4</c:v>
                </c:pt>
                <c:pt idx="1882">
                  <c:v>2.0000000000000001E-4</c:v>
                </c:pt>
                <c:pt idx="1883">
                  <c:v>2.0000000000000001E-4</c:v>
                </c:pt>
                <c:pt idx="1884">
                  <c:v>2.0000000000000001E-4</c:v>
                </c:pt>
                <c:pt idx="1885">
                  <c:v>2.0000000000000001E-4</c:v>
                </c:pt>
                <c:pt idx="1886">
                  <c:v>2.0000000000000001E-4</c:v>
                </c:pt>
                <c:pt idx="1887">
                  <c:v>2.0000000000000001E-4</c:v>
                </c:pt>
                <c:pt idx="1888">
                  <c:v>2.0000000000000001E-4</c:v>
                </c:pt>
                <c:pt idx="1889">
                  <c:v>2.0000000000000001E-4</c:v>
                </c:pt>
                <c:pt idx="1890">
                  <c:v>2.0000000000000001E-4</c:v>
                </c:pt>
                <c:pt idx="1891">
                  <c:v>2.0000000000000001E-4</c:v>
                </c:pt>
                <c:pt idx="1892">
                  <c:v>2.0000000000000001E-4</c:v>
                </c:pt>
                <c:pt idx="1893">
                  <c:v>2.0000000000000001E-4</c:v>
                </c:pt>
                <c:pt idx="1894">
                  <c:v>2.0000000000000001E-4</c:v>
                </c:pt>
                <c:pt idx="1895">
                  <c:v>2.0000000000000001E-4</c:v>
                </c:pt>
                <c:pt idx="1896">
                  <c:v>2.0000000000000001E-4</c:v>
                </c:pt>
                <c:pt idx="1897">
                  <c:v>2.0000000000000001E-4</c:v>
                </c:pt>
                <c:pt idx="1898">
                  <c:v>2.0000000000000001E-4</c:v>
                </c:pt>
                <c:pt idx="1899">
                  <c:v>2.0000000000000001E-4</c:v>
                </c:pt>
                <c:pt idx="1900">
                  <c:v>2.5000000000000001E-4</c:v>
                </c:pt>
                <c:pt idx="1901">
                  <c:v>2.5000000000000001E-4</c:v>
                </c:pt>
                <c:pt idx="1902">
                  <c:v>2.5000000000000001E-4</c:v>
                </c:pt>
                <c:pt idx="1903">
                  <c:v>2.5000000000000001E-4</c:v>
                </c:pt>
                <c:pt idx="1904">
                  <c:v>2.5000000000000001E-4</c:v>
                </c:pt>
                <c:pt idx="1905">
                  <c:v>2.5000000000000001E-4</c:v>
                </c:pt>
                <c:pt idx="1906">
                  <c:v>2.5000000000000001E-4</c:v>
                </c:pt>
                <c:pt idx="1907">
                  <c:v>2.5000000000000001E-4</c:v>
                </c:pt>
                <c:pt idx="1908">
                  <c:v>2.5000000000000001E-4</c:v>
                </c:pt>
                <c:pt idx="1909">
                  <c:v>2.5000000000000001E-4</c:v>
                </c:pt>
                <c:pt idx="1910">
                  <c:v>2.5000000000000001E-4</c:v>
                </c:pt>
                <c:pt idx="1911">
                  <c:v>2.5000000000000001E-4</c:v>
                </c:pt>
                <c:pt idx="1912">
                  <c:v>2.5000000000000001E-4</c:v>
                </c:pt>
                <c:pt idx="1913">
                  <c:v>2.5000000000000001E-4</c:v>
                </c:pt>
                <c:pt idx="1914">
                  <c:v>2.5000000000000001E-4</c:v>
                </c:pt>
                <c:pt idx="1915">
                  <c:v>2.5000000000000001E-4</c:v>
                </c:pt>
                <c:pt idx="1916">
                  <c:v>2.5000000000000001E-4</c:v>
                </c:pt>
                <c:pt idx="1917">
                  <c:v>2.5000000000000001E-4</c:v>
                </c:pt>
                <c:pt idx="1918">
                  <c:v>2.5000000000000001E-4</c:v>
                </c:pt>
                <c:pt idx="1919">
                  <c:v>2.5000000000000001E-4</c:v>
                </c:pt>
                <c:pt idx="1920">
                  <c:v>2.5000000000000001E-4</c:v>
                </c:pt>
                <c:pt idx="1921">
                  <c:v>2.5000000000000001E-4</c:v>
                </c:pt>
                <c:pt idx="1922">
                  <c:v>2.5000000000000001E-4</c:v>
                </c:pt>
                <c:pt idx="1923">
                  <c:v>2.5000000000000001E-4</c:v>
                </c:pt>
                <c:pt idx="1924">
                  <c:v>2.5000000000000001E-4</c:v>
                </c:pt>
                <c:pt idx="1925">
                  <c:v>2.9999999999999997E-4</c:v>
                </c:pt>
                <c:pt idx="1926">
                  <c:v>2.9999999999999997E-4</c:v>
                </c:pt>
                <c:pt idx="1927">
                  <c:v>2.9999999999999997E-4</c:v>
                </c:pt>
                <c:pt idx="1928">
                  <c:v>2.9999999999999997E-4</c:v>
                </c:pt>
                <c:pt idx="1929">
                  <c:v>2.9999999999999997E-4</c:v>
                </c:pt>
                <c:pt idx="1930">
                  <c:v>2.9999999999999997E-4</c:v>
                </c:pt>
                <c:pt idx="1931">
                  <c:v>2.9999999999999997E-4</c:v>
                </c:pt>
                <c:pt idx="1932">
                  <c:v>2.9999999999999997E-4</c:v>
                </c:pt>
                <c:pt idx="1933">
                  <c:v>2.9999999999999997E-4</c:v>
                </c:pt>
                <c:pt idx="1934">
                  <c:v>2.9999999999999997E-4</c:v>
                </c:pt>
                <c:pt idx="1935">
                  <c:v>2.9999999999999997E-4</c:v>
                </c:pt>
                <c:pt idx="1936">
                  <c:v>2.9999999999999997E-4</c:v>
                </c:pt>
                <c:pt idx="1937">
                  <c:v>2.9999999999999997E-4</c:v>
                </c:pt>
                <c:pt idx="1938">
                  <c:v>2.9999999999999997E-4</c:v>
                </c:pt>
                <c:pt idx="1939">
                  <c:v>2.9999999999999997E-4</c:v>
                </c:pt>
                <c:pt idx="1940">
                  <c:v>2.9999999999999997E-4</c:v>
                </c:pt>
                <c:pt idx="1941">
                  <c:v>2.9999999999999997E-4</c:v>
                </c:pt>
                <c:pt idx="1942">
                  <c:v>2.9999999999999997E-4</c:v>
                </c:pt>
                <c:pt idx="1943">
                  <c:v>2.9999999999999997E-4</c:v>
                </c:pt>
                <c:pt idx="1944">
                  <c:v>2.9999999999999997E-4</c:v>
                </c:pt>
                <c:pt idx="1945">
                  <c:v>2.9999999999999997E-4</c:v>
                </c:pt>
                <c:pt idx="1946">
                  <c:v>2.9999999999999997E-4</c:v>
                </c:pt>
                <c:pt idx="1947">
                  <c:v>2.9999999999999997E-4</c:v>
                </c:pt>
                <c:pt idx="1948">
                  <c:v>2.9999999999999997E-4</c:v>
                </c:pt>
                <c:pt idx="1949">
                  <c:v>2.9999999999999997E-4</c:v>
                </c:pt>
                <c:pt idx="1950">
                  <c:v>3.5E-4</c:v>
                </c:pt>
                <c:pt idx="1951">
                  <c:v>3.5E-4</c:v>
                </c:pt>
                <c:pt idx="1952">
                  <c:v>3.5E-4</c:v>
                </c:pt>
                <c:pt idx="1953">
                  <c:v>3.5E-4</c:v>
                </c:pt>
                <c:pt idx="1954">
                  <c:v>3.5E-4</c:v>
                </c:pt>
                <c:pt idx="1955">
                  <c:v>3.5E-4</c:v>
                </c:pt>
                <c:pt idx="1956">
                  <c:v>3.5E-4</c:v>
                </c:pt>
                <c:pt idx="1957">
                  <c:v>3.5E-4</c:v>
                </c:pt>
                <c:pt idx="1958">
                  <c:v>3.5E-4</c:v>
                </c:pt>
                <c:pt idx="1959">
                  <c:v>3.5E-4</c:v>
                </c:pt>
                <c:pt idx="1960">
                  <c:v>3.5E-4</c:v>
                </c:pt>
                <c:pt idx="1961">
                  <c:v>3.5E-4</c:v>
                </c:pt>
                <c:pt idx="1962">
                  <c:v>3.5E-4</c:v>
                </c:pt>
                <c:pt idx="1963">
                  <c:v>3.5E-4</c:v>
                </c:pt>
                <c:pt idx="1964">
                  <c:v>3.5E-4</c:v>
                </c:pt>
                <c:pt idx="1965">
                  <c:v>3.5E-4</c:v>
                </c:pt>
                <c:pt idx="1966">
                  <c:v>3.5E-4</c:v>
                </c:pt>
                <c:pt idx="1967">
                  <c:v>3.5E-4</c:v>
                </c:pt>
                <c:pt idx="1968">
                  <c:v>3.5E-4</c:v>
                </c:pt>
                <c:pt idx="1969">
                  <c:v>3.5E-4</c:v>
                </c:pt>
                <c:pt idx="1970">
                  <c:v>3.5E-4</c:v>
                </c:pt>
                <c:pt idx="1971">
                  <c:v>3.5E-4</c:v>
                </c:pt>
                <c:pt idx="1972">
                  <c:v>3.5E-4</c:v>
                </c:pt>
                <c:pt idx="1973">
                  <c:v>3.5E-4</c:v>
                </c:pt>
                <c:pt idx="1974">
                  <c:v>3.5E-4</c:v>
                </c:pt>
                <c:pt idx="1975">
                  <c:v>4.0000000000000002E-4</c:v>
                </c:pt>
                <c:pt idx="1976">
                  <c:v>4.0000000000000002E-4</c:v>
                </c:pt>
                <c:pt idx="1977">
                  <c:v>4.0000000000000002E-4</c:v>
                </c:pt>
                <c:pt idx="1978">
                  <c:v>4.0000000000000002E-4</c:v>
                </c:pt>
                <c:pt idx="1979">
                  <c:v>4.0000000000000002E-4</c:v>
                </c:pt>
                <c:pt idx="1980">
                  <c:v>4.0000000000000002E-4</c:v>
                </c:pt>
                <c:pt idx="1981">
                  <c:v>4.0000000000000002E-4</c:v>
                </c:pt>
                <c:pt idx="1982">
                  <c:v>4.0000000000000002E-4</c:v>
                </c:pt>
                <c:pt idx="1983">
                  <c:v>4.0000000000000002E-4</c:v>
                </c:pt>
                <c:pt idx="1984">
                  <c:v>4.0000000000000002E-4</c:v>
                </c:pt>
                <c:pt idx="1985">
                  <c:v>4.0000000000000002E-4</c:v>
                </c:pt>
                <c:pt idx="1986">
                  <c:v>4.0000000000000002E-4</c:v>
                </c:pt>
                <c:pt idx="1987">
                  <c:v>4.0000000000000002E-4</c:v>
                </c:pt>
                <c:pt idx="1988">
                  <c:v>4.0000000000000002E-4</c:v>
                </c:pt>
                <c:pt idx="1989">
                  <c:v>4.0000000000000002E-4</c:v>
                </c:pt>
                <c:pt idx="1990">
                  <c:v>4.0000000000000002E-4</c:v>
                </c:pt>
                <c:pt idx="1991">
                  <c:v>4.0000000000000002E-4</c:v>
                </c:pt>
                <c:pt idx="1992">
                  <c:v>4.0000000000000002E-4</c:v>
                </c:pt>
                <c:pt idx="1993">
                  <c:v>4.0000000000000002E-4</c:v>
                </c:pt>
                <c:pt idx="1994">
                  <c:v>4.0000000000000002E-4</c:v>
                </c:pt>
                <c:pt idx="1995">
                  <c:v>4.0000000000000002E-4</c:v>
                </c:pt>
                <c:pt idx="1996">
                  <c:v>4.0000000000000002E-4</c:v>
                </c:pt>
                <c:pt idx="1997">
                  <c:v>4.0000000000000002E-4</c:v>
                </c:pt>
                <c:pt idx="1998">
                  <c:v>4.0000000000000002E-4</c:v>
                </c:pt>
                <c:pt idx="1999">
                  <c:v>4.0000000000000002E-4</c:v>
                </c:pt>
                <c:pt idx="2000">
                  <c:v>2.9999999999999997E-4</c:v>
                </c:pt>
                <c:pt idx="2001">
                  <c:v>2.9999999999999997E-4</c:v>
                </c:pt>
                <c:pt idx="2002">
                  <c:v>2.9999999999999997E-4</c:v>
                </c:pt>
                <c:pt idx="2003">
                  <c:v>2.9999999999999997E-4</c:v>
                </c:pt>
                <c:pt idx="2004">
                  <c:v>2.9999999999999997E-4</c:v>
                </c:pt>
                <c:pt idx="2005">
                  <c:v>2.9999999999999997E-4</c:v>
                </c:pt>
                <c:pt idx="2006">
                  <c:v>2.9999999999999997E-4</c:v>
                </c:pt>
                <c:pt idx="2007">
                  <c:v>2.9999999999999997E-4</c:v>
                </c:pt>
                <c:pt idx="2008">
                  <c:v>2.9999999999999997E-4</c:v>
                </c:pt>
                <c:pt idx="2009">
                  <c:v>2.9999999999999997E-4</c:v>
                </c:pt>
                <c:pt idx="2010">
                  <c:v>2.9999999999999997E-4</c:v>
                </c:pt>
                <c:pt idx="2011">
                  <c:v>2.9999999999999997E-4</c:v>
                </c:pt>
                <c:pt idx="2012">
                  <c:v>2.9999999999999997E-4</c:v>
                </c:pt>
                <c:pt idx="2013">
                  <c:v>2.9999999999999997E-4</c:v>
                </c:pt>
                <c:pt idx="2014">
                  <c:v>2.9999999999999997E-4</c:v>
                </c:pt>
                <c:pt idx="2015">
                  <c:v>2.9999999999999997E-4</c:v>
                </c:pt>
                <c:pt idx="2016">
                  <c:v>2.9999999999999997E-4</c:v>
                </c:pt>
                <c:pt idx="2017">
                  <c:v>2.9999999999999997E-4</c:v>
                </c:pt>
                <c:pt idx="2018">
                  <c:v>2.9999999999999997E-4</c:v>
                </c:pt>
                <c:pt idx="2019">
                  <c:v>2.9999999999999997E-4</c:v>
                </c:pt>
                <c:pt idx="2020">
                  <c:v>2.9999999999999997E-4</c:v>
                </c:pt>
                <c:pt idx="2021">
                  <c:v>2.9999999999999997E-4</c:v>
                </c:pt>
                <c:pt idx="2022">
                  <c:v>2.9999999999999997E-4</c:v>
                </c:pt>
                <c:pt idx="2023">
                  <c:v>2.9999999999999997E-4</c:v>
                </c:pt>
                <c:pt idx="2024">
                  <c:v>2.9999999999999997E-4</c:v>
                </c:pt>
                <c:pt idx="2025">
                  <c:v>2.0000000000000001E-4</c:v>
                </c:pt>
                <c:pt idx="2026">
                  <c:v>2.0000000000000001E-4</c:v>
                </c:pt>
                <c:pt idx="2027">
                  <c:v>2.0000000000000001E-4</c:v>
                </c:pt>
                <c:pt idx="2028">
                  <c:v>2.0000000000000001E-4</c:v>
                </c:pt>
                <c:pt idx="2029">
                  <c:v>2.0000000000000001E-4</c:v>
                </c:pt>
                <c:pt idx="2030">
                  <c:v>2.0000000000000001E-4</c:v>
                </c:pt>
                <c:pt idx="2031">
                  <c:v>2.0000000000000001E-4</c:v>
                </c:pt>
                <c:pt idx="2032">
                  <c:v>2.0000000000000001E-4</c:v>
                </c:pt>
                <c:pt idx="2033">
                  <c:v>2.0000000000000001E-4</c:v>
                </c:pt>
                <c:pt idx="2034">
                  <c:v>2.0000000000000001E-4</c:v>
                </c:pt>
                <c:pt idx="2035">
                  <c:v>2.0000000000000001E-4</c:v>
                </c:pt>
                <c:pt idx="2036">
                  <c:v>2.0000000000000001E-4</c:v>
                </c:pt>
                <c:pt idx="2037">
                  <c:v>2.0000000000000001E-4</c:v>
                </c:pt>
                <c:pt idx="2038">
                  <c:v>2.0000000000000001E-4</c:v>
                </c:pt>
                <c:pt idx="2039">
                  <c:v>2.0000000000000001E-4</c:v>
                </c:pt>
                <c:pt idx="2040">
                  <c:v>2.0000000000000001E-4</c:v>
                </c:pt>
                <c:pt idx="2041">
                  <c:v>2.0000000000000001E-4</c:v>
                </c:pt>
                <c:pt idx="2042">
                  <c:v>2.0000000000000001E-4</c:v>
                </c:pt>
                <c:pt idx="2043">
                  <c:v>2.0000000000000001E-4</c:v>
                </c:pt>
                <c:pt idx="2044">
                  <c:v>2.0000000000000001E-4</c:v>
                </c:pt>
                <c:pt idx="2045">
                  <c:v>2.0000000000000001E-4</c:v>
                </c:pt>
                <c:pt idx="2046">
                  <c:v>2.0000000000000001E-4</c:v>
                </c:pt>
                <c:pt idx="2047">
                  <c:v>2.0000000000000001E-4</c:v>
                </c:pt>
                <c:pt idx="2048">
                  <c:v>2.0000000000000001E-4</c:v>
                </c:pt>
                <c:pt idx="2049">
                  <c:v>2.0000000000000001E-4</c:v>
                </c:pt>
                <c:pt idx="2050">
                  <c:v>1E-4</c:v>
                </c:pt>
                <c:pt idx="2051">
                  <c:v>1E-4</c:v>
                </c:pt>
                <c:pt idx="2052">
                  <c:v>1E-4</c:v>
                </c:pt>
                <c:pt idx="2053">
                  <c:v>1E-4</c:v>
                </c:pt>
                <c:pt idx="2054">
                  <c:v>1E-4</c:v>
                </c:pt>
                <c:pt idx="2055">
                  <c:v>1E-4</c:v>
                </c:pt>
                <c:pt idx="2056">
                  <c:v>1E-4</c:v>
                </c:pt>
                <c:pt idx="2057">
                  <c:v>1E-4</c:v>
                </c:pt>
                <c:pt idx="2058">
                  <c:v>1E-4</c:v>
                </c:pt>
                <c:pt idx="2059">
                  <c:v>1E-4</c:v>
                </c:pt>
                <c:pt idx="2060">
                  <c:v>1E-4</c:v>
                </c:pt>
                <c:pt idx="2061">
                  <c:v>1E-4</c:v>
                </c:pt>
                <c:pt idx="2062">
                  <c:v>1E-4</c:v>
                </c:pt>
                <c:pt idx="2063">
                  <c:v>1E-4</c:v>
                </c:pt>
                <c:pt idx="2064">
                  <c:v>1E-4</c:v>
                </c:pt>
                <c:pt idx="2065">
                  <c:v>1E-4</c:v>
                </c:pt>
                <c:pt idx="2066">
                  <c:v>1E-4</c:v>
                </c:pt>
                <c:pt idx="2067">
                  <c:v>1E-4</c:v>
                </c:pt>
                <c:pt idx="2068">
                  <c:v>1E-4</c:v>
                </c:pt>
                <c:pt idx="2069">
                  <c:v>1E-4</c:v>
                </c:pt>
                <c:pt idx="2070">
                  <c:v>1E-4</c:v>
                </c:pt>
                <c:pt idx="2071">
                  <c:v>1E-4</c:v>
                </c:pt>
                <c:pt idx="2072">
                  <c:v>1E-4</c:v>
                </c:pt>
                <c:pt idx="2073">
                  <c:v>1E-4</c:v>
                </c:pt>
                <c:pt idx="2074">
                  <c:v>1E-4</c:v>
                </c:pt>
                <c:pt idx="2075">
                  <c:v>8.1314999999999998E-20</c:v>
                </c:pt>
                <c:pt idx="2076">
                  <c:v>8.1314999999999998E-20</c:v>
                </c:pt>
                <c:pt idx="2077">
                  <c:v>8.1314999999999998E-20</c:v>
                </c:pt>
                <c:pt idx="2078">
                  <c:v>8.1314999999999998E-20</c:v>
                </c:pt>
                <c:pt idx="2079">
                  <c:v>8.1314999999999998E-20</c:v>
                </c:pt>
                <c:pt idx="2080">
                  <c:v>8.1314999999999998E-20</c:v>
                </c:pt>
                <c:pt idx="2081">
                  <c:v>8.1314999999999998E-20</c:v>
                </c:pt>
                <c:pt idx="2082">
                  <c:v>8.1314999999999998E-20</c:v>
                </c:pt>
                <c:pt idx="2083">
                  <c:v>8.1314999999999998E-20</c:v>
                </c:pt>
                <c:pt idx="2084">
                  <c:v>8.1314999999999998E-20</c:v>
                </c:pt>
                <c:pt idx="2085">
                  <c:v>8.1314999999999998E-20</c:v>
                </c:pt>
                <c:pt idx="2086">
                  <c:v>8.1314999999999998E-20</c:v>
                </c:pt>
                <c:pt idx="2087">
                  <c:v>8.1314999999999998E-20</c:v>
                </c:pt>
                <c:pt idx="2088">
                  <c:v>8.1314999999999998E-20</c:v>
                </c:pt>
                <c:pt idx="2089">
                  <c:v>8.1314999999999998E-20</c:v>
                </c:pt>
                <c:pt idx="2090">
                  <c:v>8.1314999999999998E-20</c:v>
                </c:pt>
                <c:pt idx="2091">
                  <c:v>8.1314999999999998E-20</c:v>
                </c:pt>
                <c:pt idx="2092">
                  <c:v>8.1314999999999998E-20</c:v>
                </c:pt>
                <c:pt idx="2093">
                  <c:v>8.1314999999999998E-20</c:v>
                </c:pt>
                <c:pt idx="2094">
                  <c:v>8.1314999999999998E-20</c:v>
                </c:pt>
                <c:pt idx="2095">
                  <c:v>8.1314999999999998E-20</c:v>
                </c:pt>
                <c:pt idx="2096">
                  <c:v>8.1314999999999998E-20</c:v>
                </c:pt>
                <c:pt idx="2097">
                  <c:v>8.1314999999999998E-20</c:v>
                </c:pt>
                <c:pt idx="2098">
                  <c:v>8.1314999999999998E-20</c:v>
                </c:pt>
                <c:pt idx="2099">
                  <c:v>8.1314999999999998E-20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5.0000000000000002E-5</c:v>
                </c:pt>
                <c:pt idx="2176">
                  <c:v>5.0000000000000002E-5</c:v>
                </c:pt>
                <c:pt idx="2177">
                  <c:v>5.0000000000000002E-5</c:v>
                </c:pt>
                <c:pt idx="2178">
                  <c:v>5.0000000000000002E-5</c:v>
                </c:pt>
                <c:pt idx="2179">
                  <c:v>5.0000000000000002E-5</c:v>
                </c:pt>
                <c:pt idx="2180">
                  <c:v>5.0000000000000002E-5</c:v>
                </c:pt>
                <c:pt idx="2181">
                  <c:v>5.0000000000000002E-5</c:v>
                </c:pt>
                <c:pt idx="2182">
                  <c:v>5.0000000000000002E-5</c:v>
                </c:pt>
                <c:pt idx="2183">
                  <c:v>5.0000000000000002E-5</c:v>
                </c:pt>
                <c:pt idx="2184">
                  <c:v>5.0000000000000002E-5</c:v>
                </c:pt>
                <c:pt idx="2185">
                  <c:v>5.0000000000000002E-5</c:v>
                </c:pt>
                <c:pt idx="2186">
                  <c:v>5.0000000000000002E-5</c:v>
                </c:pt>
                <c:pt idx="2187">
                  <c:v>5.0000000000000002E-5</c:v>
                </c:pt>
                <c:pt idx="2188">
                  <c:v>5.0000000000000002E-5</c:v>
                </c:pt>
                <c:pt idx="2189">
                  <c:v>5.0000000000000002E-5</c:v>
                </c:pt>
                <c:pt idx="2190">
                  <c:v>5.0000000000000002E-5</c:v>
                </c:pt>
                <c:pt idx="2191">
                  <c:v>5.0000000000000002E-5</c:v>
                </c:pt>
                <c:pt idx="2192">
                  <c:v>5.0000000000000002E-5</c:v>
                </c:pt>
                <c:pt idx="2193">
                  <c:v>5.0000000000000002E-5</c:v>
                </c:pt>
                <c:pt idx="2194">
                  <c:v>5.0000000000000002E-5</c:v>
                </c:pt>
                <c:pt idx="2195">
                  <c:v>5.0000000000000002E-5</c:v>
                </c:pt>
                <c:pt idx="2196">
                  <c:v>5.0000000000000002E-5</c:v>
                </c:pt>
                <c:pt idx="2197">
                  <c:v>5.0000000000000002E-5</c:v>
                </c:pt>
                <c:pt idx="2198">
                  <c:v>5.0000000000000002E-5</c:v>
                </c:pt>
                <c:pt idx="2199">
                  <c:v>5.0000000000000002E-5</c:v>
                </c:pt>
                <c:pt idx="2200">
                  <c:v>1E-4</c:v>
                </c:pt>
                <c:pt idx="2201">
                  <c:v>1E-4</c:v>
                </c:pt>
                <c:pt idx="2202">
                  <c:v>1E-4</c:v>
                </c:pt>
                <c:pt idx="2203">
                  <c:v>1E-4</c:v>
                </c:pt>
                <c:pt idx="2204">
                  <c:v>1E-4</c:v>
                </c:pt>
                <c:pt idx="2205">
                  <c:v>1E-4</c:v>
                </c:pt>
                <c:pt idx="2206">
                  <c:v>1E-4</c:v>
                </c:pt>
                <c:pt idx="2207">
                  <c:v>1E-4</c:v>
                </c:pt>
                <c:pt idx="2208">
                  <c:v>1E-4</c:v>
                </c:pt>
                <c:pt idx="2209">
                  <c:v>1E-4</c:v>
                </c:pt>
                <c:pt idx="2210">
                  <c:v>1E-4</c:v>
                </c:pt>
                <c:pt idx="2211">
                  <c:v>1E-4</c:v>
                </c:pt>
                <c:pt idx="2212">
                  <c:v>1E-4</c:v>
                </c:pt>
                <c:pt idx="2213">
                  <c:v>1E-4</c:v>
                </c:pt>
                <c:pt idx="2214">
                  <c:v>1E-4</c:v>
                </c:pt>
                <c:pt idx="2215">
                  <c:v>1E-4</c:v>
                </c:pt>
                <c:pt idx="2216">
                  <c:v>1E-4</c:v>
                </c:pt>
                <c:pt idx="2217">
                  <c:v>1E-4</c:v>
                </c:pt>
                <c:pt idx="2218">
                  <c:v>1E-4</c:v>
                </c:pt>
                <c:pt idx="2219">
                  <c:v>1E-4</c:v>
                </c:pt>
                <c:pt idx="2220">
                  <c:v>1E-4</c:v>
                </c:pt>
                <c:pt idx="2221">
                  <c:v>1E-4</c:v>
                </c:pt>
                <c:pt idx="2222">
                  <c:v>1E-4</c:v>
                </c:pt>
                <c:pt idx="2223">
                  <c:v>1E-4</c:v>
                </c:pt>
                <c:pt idx="2224">
                  <c:v>1E-4</c:v>
                </c:pt>
                <c:pt idx="2225">
                  <c:v>1.4999999999999999E-4</c:v>
                </c:pt>
                <c:pt idx="2226">
                  <c:v>1.4999999999999999E-4</c:v>
                </c:pt>
                <c:pt idx="2227">
                  <c:v>1.4999999999999999E-4</c:v>
                </c:pt>
                <c:pt idx="2228">
                  <c:v>1.4999999999999999E-4</c:v>
                </c:pt>
                <c:pt idx="2229">
                  <c:v>1.4999999999999999E-4</c:v>
                </c:pt>
                <c:pt idx="2230">
                  <c:v>1.4999999999999999E-4</c:v>
                </c:pt>
                <c:pt idx="2231">
                  <c:v>1.4999999999999999E-4</c:v>
                </c:pt>
                <c:pt idx="2232">
                  <c:v>1.4999999999999999E-4</c:v>
                </c:pt>
                <c:pt idx="2233">
                  <c:v>1.4999999999999999E-4</c:v>
                </c:pt>
                <c:pt idx="2234">
                  <c:v>1.4999999999999999E-4</c:v>
                </c:pt>
                <c:pt idx="2235">
                  <c:v>1.4999999999999999E-4</c:v>
                </c:pt>
                <c:pt idx="2236">
                  <c:v>1.4999999999999999E-4</c:v>
                </c:pt>
                <c:pt idx="2237">
                  <c:v>1.4999999999999999E-4</c:v>
                </c:pt>
                <c:pt idx="2238">
                  <c:v>1.4999999999999999E-4</c:v>
                </c:pt>
                <c:pt idx="2239">
                  <c:v>1.4999999999999999E-4</c:v>
                </c:pt>
                <c:pt idx="2240">
                  <c:v>1.4999999999999999E-4</c:v>
                </c:pt>
                <c:pt idx="2241">
                  <c:v>1.4999999999999999E-4</c:v>
                </c:pt>
                <c:pt idx="2242">
                  <c:v>1.4999999999999999E-4</c:v>
                </c:pt>
                <c:pt idx="2243">
                  <c:v>1.4999999999999999E-4</c:v>
                </c:pt>
                <c:pt idx="2244">
                  <c:v>1.4999999999999999E-4</c:v>
                </c:pt>
                <c:pt idx="2245">
                  <c:v>1.4999999999999999E-4</c:v>
                </c:pt>
                <c:pt idx="2246">
                  <c:v>1.4999999999999999E-4</c:v>
                </c:pt>
                <c:pt idx="2247">
                  <c:v>1.4999999999999999E-4</c:v>
                </c:pt>
                <c:pt idx="2248">
                  <c:v>1.4999999999999999E-4</c:v>
                </c:pt>
                <c:pt idx="2249">
                  <c:v>1.4999999999999999E-4</c:v>
                </c:pt>
                <c:pt idx="2250">
                  <c:v>2.0000000000000001E-4</c:v>
                </c:pt>
                <c:pt idx="2251">
                  <c:v>2.0000000000000001E-4</c:v>
                </c:pt>
                <c:pt idx="2252">
                  <c:v>2.0000000000000001E-4</c:v>
                </c:pt>
                <c:pt idx="2253">
                  <c:v>2.0000000000000001E-4</c:v>
                </c:pt>
                <c:pt idx="2254">
                  <c:v>2.0000000000000001E-4</c:v>
                </c:pt>
                <c:pt idx="2255">
                  <c:v>2.0000000000000001E-4</c:v>
                </c:pt>
                <c:pt idx="2256">
                  <c:v>2.0000000000000001E-4</c:v>
                </c:pt>
                <c:pt idx="2257">
                  <c:v>2.0000000000000001E-4</c:v>
                </c:pt>
                <c:pt idx="2258">
                  <c:v>2.0000000000000001E-4</c:v>
                </c:pt>
                <c:pt idx="2259">
                  <c:v>2.0000000000000001E-4</c:v>
                </c:pt>
                <c:pt idx="2260">
                  <c:v>2.0000000000000001E-4</c:v>
                </c:pt>
                <c:pt idx="2261">
                  <c:v>2.0000000000000001E-4</c:v>
                </c:pt>
                <c:pt idx="2262">
                  <c:v>2.0000000000000001E-4</c:v>
                </c:pt>
                <c:pt idx="2263">
                  <c:v>2.0000000000000001E-4</c:v>
                </c:pt>
                <c:pt idx="2264">
                  <c:v>2.0000000000000001E-4</c:v>
                </c:pt>
                <c:pt idx="2265">
                  <c:v>2.0000000000000001E-4</c:v>
                </c:pt>
                <c:pt idx="2266">
                  <c:v>2.0000000000000001E-4</c:v>
                </c:pt>
                <c:pt idx="2267">
                  <c:v>2.0000000000000001E-4</c:v>
                </c:pt>
                <c:pt idx="2268">
                  <c:v>2.0000000000000001E-4</c:v>
                </c:pt>
                <c:pt idx="2269">
                  <c:v>2.0000000000000001E-4</c:v>
                </c:pt>
                <c:pt idx="2270">
                  <c:v>2.0000000000000001E-4</c:v>
                </c:pt>
                <c:pt idx="2271">
                  <c:v>2.0000000000000001E-4</c:v>
                </c:pt>
                <c:pt idx="2272">
                  <c:v>2.0000000000000001E-4</c:v>
                </c:pt>
                <c:pt idx="2273">
                  <c:v>2.0000000000000001E-4</c:v>
                </c:pt>
                <c:pt idx="2274">
                  <c:v>2.0000000000000001E-4</c:v>
                </c:pt>
                <c:pt idx="2275">
                  <c:v>2.5000000000000001E-4</c:v>
                </c:pt>
                <c:pt idx="2276">
                  <c:v>2.5000000000000001E-4</c:v>
                </c:pt>
                <c:pt idx="2277">
                  <c:v>2.5000000000000001E-4</c:v>
                </c:pt>
                <c:pt idx="2278">
                  <c:v>2.5000000000000001E-4</c:v>
                </c:pt>
                <c:pt idx="2279">
                  <c:v>2.5000000000000001E-4</c:v>
                </c:pt>
                <c:pt idx="2280">
                  <c:v>2.5000000000000001E-4</c:v>
                </c:pt>
                <c:pt idx="2281">
                  <c:v>2.5000000000000001E-4</c:v>
                </c:pt>
                <c:pt idx="2282">
                  <c:v>2.5000000000000001E-4</c:v>
                </c:pt>
                <c:pt idx="2283">
                  <c:v>2.5000000000000001E-4</c:v>
                </c:pt>
                <c:pt idx="2284">
                  <c:v>2.5000000000000001E-4</c:v>
                </c:pt>
                <c:pt idx="2285">
                  <c:v>2.5000000000000001E-4</c:v>
                </c:pt>
                <c:pt idx="2286">
                  <c:v>2.5000000000000001E-4</c:v>
                </c:pt>
                <c:pt idx="2287">
                  <c:v>2.5000000000000001E-4</c:v>
                </c:pt>
                <c:pt idx="2288">
                  <c:v>2.5000000000000001E-4</c:v>
                </c:pt>
                <c:pt idx="2289">
                  <c:v>2.5000000000000001E-4</c:v>
                </c:pt>
                <c:pt idx="2290">
                  <c:v>2.5000000000000001E-4</c:v>
                </c:pt>
                <c:pt idx="2291">
                  <c:v>2.5000000000000001E-4</c:v>
                </c:pt>
                <c:pt idx="2292">
                  <c:v>2.5000000000000001E-4</c:v>
                </c:pt>
                <c:pt idx="2293">
                  <c:v>2.5000000000000001E-4</c:v>
                </c:pt>
                <c:pt idx="2294">
                  <c:v>2.5000000000000001E-4</c:v>
                </c:pt>
                <c:pt idx="2295">
                  <c:v>2.5000000000000001E-4</c:v>
                </c:pt>
                <c:pt idx="2296">
                  <c:v>2.5000000000000001E-4</c:v>
                </c:pt>
                <c:pt idx="2297">
                  <c:v>2.5000000000000001E-4</c:v>
                </c:pt>
                <c:pt idx="2298">
                  <c:v>2.5000000000000001E-4</c:v>
                </c:pt>
                <c:pt idx="2299">
                  <c:v>2.5000000000000001E-4</c:v>
                </c:pt>
                <c:pt idx="2300">
                  <c:v>2.9999999999999997E-4</c:v>
                </c:pt>
                <c:pt idx="2301">
                  <c:v>2.9999999999999997E-4</c:v>
                </c:pt>
                <c:pt idx="2302">
                  <c:v>2.9999999999999997E-4</c:v>
                </c:pt>
                <c:pt idx="2303">
                  <c:v>2.9999999999999997E-4</c:v>
                </c:pt>
                <c:pt idx="2304">
                  <c:v>2.9999999999999997E-4</c:v>
                </c:pt>
                <c:pt idx="2305">
                  <c:v>2.9999999999999997E-4</c:v>
                </c:pt>
                <c:pt idx="2306">
                  <c:v>2.9999999999999997E-4</c:v>
                </c:pt>
                <c:pt idx="2307">
                  <c:v>2.9999999999999997E-4</c:v>
                </c:pt>
                <c:pt idx="2308">
                  <c:v>2.9999999999999997E-4</c:v>
                </c:pt>
                <c:pt idx="2309">
                  <c:v>2.9999999999999997E-4</c:v>
                </c:pt>
                <c:pt idx="2310">
                  <c:v>2.9999999999999997E-4</c:v>
                </c:pt>
                <c:pt idx="2311">
                  <c:v>2.9999999999999997E-4</c:v>
                </c:pt>
                <c:pt idx="2312">
                  <c:v>2.9999999999999997E-4</c:v>
                </c:pt>
                <c:pt idx="2313">
                  <c:v>2.9999999999999997E-4</c:v>
                </c:pt>
                <c:pt idx="2314">
                  <c:v>2.9999999999999997E-4</c:v>
                </c:pt>
                <c:pt idx="2315">
                  <c:v>2.9999999999999997E-4</c:v>
                </c:pt>
                <c:pt idx="2316">
                  <c:v>2.9999999999999997E-4</c:v>
                </c:pt>
                <c:pt idx="2317">
                  <c:v>2.9999999999999997E-4</c:v>
                </c:pt>
                <c:pt idx="2318">
                  <c:v>2.9999999999999997E-4</c:v>
                </c:pt>
                <c:pt idx="2319">
                  <c:v>2.9999999999999997E-4</c:v>
                </c:pt>
                <c:pt idx="2320">
                  <c:v>2.9999999999999997E-4</c:v>
                </c:pt>
                <c:pt idx="2321">
                  <c:v>2.9999999999999997E-4</c:v>
                </c:pt>
                <c:pt idx="2322">
                  <c:v>2.9999999999999997E-4</c:v>
                </c:pt>
                <c:pt idx="2323">
                  <c:v>2.9999999999999997E-4</c:v>
                </c:pt>
                <c:pt idx="2324">
                  <c:v>2.9999999999999997E-4</c:v>
                </c:pt>
                <c:pt idx="2325">
                  <c:v>3.5E-4</c:v>
                </c:pt>
                <c:pt idx="2326">
                  <c:v>3.5E-4</c:v>
                </c:pt>
                <c:pt idx="2327">
                  <c:v>3.5E-4</c:v>
                </c:pt>
                <c:pt idx="2328">
                  <c:v>3.5E-4</c:v>
                </c:pt>
                <c:pt idx="2329">
                  <c:v>3.5E-4</c:v>
                </c:pt>
                <c:pt idx="2330">
                  <c:v>3.5E-4</c:v>
                </c:pt>
                <c:pt idx="2331">
                  <c:v>3.5E-4</c:v>
                </c:pt>
                <c:pt idx="2332">
                  <c:v>3.5E-4</c:v>
                </c:pt>
                <c:pt idx="2333">
                  <c:v>3.5E-4</c:v>
                </c:pt>
                <c:pt idx="2334">
                  <c:v>3.5E-4</c:v>
                </c:pt>
                <c:pt idx="2335">
                  <c:v>3.5E-4</c:v>
                </c:pt>
                <c:pt idx="2336">
                  <c:v>3.5E-4</c:v>
                </c:pt>
                <c:pt idx="2337">
                  <c:v>3.5E-4</c:v>
                </c:pt>
                <c:pt idx="2338">
                  <c:v>3.5E-4</c:v>
                </c:pt>
                <c:pt idx="2339">
                  <c:v>3.5E-4</c:v>
                </c:pt>
                <c:pt idx="2340">
                  <c:v>3.5E-4</c:v>
                </c:pt>
                <c:pt idx="2341">
                  <c:v>3.5E-4</c:v>
                </c:pt>
                <c:pt idx="2342">
                  <c:v>3.5E-4</c:v>
                </c:pt>
                <c:pt idx="2343">
                  <c:v>3.5E-4</c:v>
                </c:pt>
                <c:pt idx="2344">
                  <c:v>3.5E-4</c:v>
                </c:pt>
                <c:pt idx="2345">
                  <c:v>3.5E-4</c:v>
                </c:pt>
                <c:pt idx="2346">
                  <c:v>3.5E-4</c:v>
                </c:pt>
                <c:pt idx="2347">
                  <c:v>3.5E-4</c:v>
                </c:pt>
                <c:pt idx="2348">
                  <c:v>3.5E-4</c:v>
                </c:pt>
                <c:pt idx="2349">
                  <c:v>3.5E-4</c:v>
                </c:pt>
                <c:pt idx="2350">
                  <c:v>4.0000000000000002E-4</c:v>
                </c:pt>
                <c:pt idx="2351">
                  <c:v>4.0000000000000002E-4</c:v>
                </c:pt>
                <c:pt idx="2352">
                  <c:v>4.0000000000000002E-4</c:v>
                </c:pt>
                <c:pt idx="2353">
                  <c:v>4.0000000000000002E-4</c:v>
                </c:pt>
                <c:pt idx="2354">
                  <c:v>4.0000000000000002E-4</c:v>
                </c:pt>
                <c:pt idx="2355">
                  <c:v>4.0000000000000002E-4</c:v>
                </c:pt>
                <c:pt idx="2356">
                  <c:v>4.0000000000000002E-4</c:v>
                </c:pt>
                <c:pt idx="2357">
                  <c:v>4.0000000000000002E-4</c:v>
                </c:pt>
                <c:pt idx="2358">
                  <c:v>4.0000000000000002E-4</c:v>
                </c:pt>
                <c:pt idx="2359">
                  <c:v>4.0000000000000002E-4</c:v>
                </c:pt>
                <c:pt idx="2360">
                  <c:v>4.0000000000000002E-4</c:v>
                </c:pt>
                <c:pt idx="2361">
                  <c:v>4.0000000000000002E-4</c:v>
                </c:pt>
                <c:pt idx="2362">
                  <c:v>4.0000000000000002E-4</c:v>
                </c:pt>
                <c:pt idx="2363">
                  <c:v>4.0000000000000002E-4</c:v>
                </c:pt>
                <c:pt idx="2364">
                  <c:v>4.0000000000000002E-4</c:v>
                </c:pt>
                <c:pt idx="2365">
                  <c:v>4.0000000000000002E-4</c:v>
                </c:pt>
                <c:pt idx="2366">
                  <c:v>4.0000000000000002E-4</c:v>
                </c:pt>
                <c:pt idx="2367">
                  <c:v>4.0000000000000002E-4</c:v>
                </c:pt>
                <c:pt idx="2368">
                  <c:v>4.0000000000000002E-4</c:v>
                </c:pt>
                <c:pt idx="2369">
                  <c:v>4.0000000000000002E-4</c:v>
                </c:pt>
                <c:pt idx="2370">
                  <c:v>4.0000000000000002E-4</c:v>
                </c:pt>
                <c:pt idx="2371">
                  <c:v>4.0000000000000002E-4</c:v>
                </c:pt>
                <c:pt idx="2372">
                  <c:v>4.0000000000000002E-4</c:v>
                </c:pt>
                <c:pt idx="2373">
                  <c:v>4.0000000000000002E-4</c:v>
                </c:pt>
                <c:pt idx="2374">
                  <c:v>4.0000000000000002E-4</c:v>
                </c:pt>
                <c:pt idx="2375">
                  <c:v>2.9999999999999997E-4</c:v>
                </c:pt>
                <c:pt idx="2376">
                  <c:v>2.9999999999999997E-4</c:v>
                </c:pt>
                <c:pt idx="2377">
                  <c:v>2.9999999999999997E-4</c:v>
                </c:pt>
                <c:pt idx="2378">
                  <c:v>2.9999999999999997E-4</c:v>
                </c:pt>
                <c:pt idx="2379">
                  <c:v>2.9999999999999997E-4</c:v>
                </c:pt>
                <c:pt idx="2380">
                  <c:v>2.9999999999999997E-4</c:v>
                </c:pt>
                <c:pt idx="2381">
                  <c:v>2.9999999999999997E-4</c:v>
                </c:pt>
                <c:pt idx="2382">
                  <c:v>2.9999999999999997E-4</c:v>
                </c:pt>
                <c:pt idx="2383">
                  <c:v>2.9999999999999997E-4</c:v>
                </c:pt>
                <c:pt idx="2384">
                  <c:v>2.9999999999999997E-4</c:v>
                </c:pt>
                <c:pt idx="2385">
                  <c:v>2.9999999999999997E-4</c:v>
                </c:pt>
                <c:pt idx="2386">
                  <c:v>2.9999999999999997E-4</c:v>
                </c:pt>
                <c:pt idx="2387">
                  <c:v>2.9999999999999997E-4</c:v>
                </c:pt>
                <c:pt idx="2388">
                  <c:v>2.9999999999999997E-4</c:v>
                </c:pt>
                <c:pt idx="2389">
                  <c:v>2.9999999999999997E-4</c:v>
                </c:pt>
                <c:pt idx="2390">
                  <c:v>2.9999999999999997E-4</c:v>
                </c:pt>
                <c:pt idx="2391">
                  <c:v>2.9999999999999997E-4</c:v>
                </c:pt>
                <c:pt idx="2392">
                  <c:v>2.9999999999999997E-4</c:v>
                </c:pt>
                <c:pt idx="2393">
                  <c:v>2.9999999999999997E-4</c:v>
                </c:pt>
                <c:pt idx="2394">
                  <c:v>2.9999999999999997E-4</c:v>
                </c:pt>
                <c:pt idx="2395">
                  <c:v>2.9999999999999997E-4</c:v>
                </c:pt>
                <c:pt idx="2396">
                  <c:v>2.9999999999999997E-4</c:v>
                </c:pt>
                <c:pt idx="2397">
                  <c:v>2.9999999999999997E-4</c:v>
                </c:pt>
                <c:pt idx="2398">
                  <c:v>2.9999999999999997E-4</c:v>
                </c:pt>
                <c:pt idx="2399">
                  <c:v>2.9999999999999997E-4</c:v>
                </c:pt>
                <c:pt idx="2400">
                  <c:v>2.0000000000000001E-4</c:v>
                </c:pt>
                <c:pt idx="2401">
                  <c:v>2.0000000000000001E-4</c:v>
                </c:pt>
                <c:pt idx="2402">
                  <c:v>2.0000000000000001E-4</c:v>
                </c:pt>
                <c:pt idx="2403">
                  <c:v>2.0000000000000001E-4</c:v>
                </c:pt>
                <c:pt idx="2404">
                  <c:v>2.0000000000000001E-4</c:v>
                </c:pt>
                <c:pt idx="2405">
                  <c:v>2.0000000000000001E-4</c:v>
                </c:pt>
                <c:pt idx="2406">
                  <c:v>2.0000000000000001E-4</c:v>
                </c:pt>
                <c:pt idx="2407">
                  <c:v>2.0000000000000001E-4</c:v>
                </c:pt>
                <c:pt idx="2408">
                  <c:v>2.0000000000000001E-4</c:v>
                </c:pt>
                <c:pt idx="2409">
                  <c:v>2.0000000000000001E-4</c:v>
                </c:pt>
                <c:pt idx="2410">
                  <c:v>2.0000000000000001E-4</c:v>
                </c:pt>
                <c:pt idx="2411">
                  <c:v>2.0000000000000001E-4</c:v>
                </c:pt>
                <c:pt idx="2412">
                  <c:v>2.0000000000000001E-4</c:v>
                </c:pt>
                <c:pt idx="2413">
                  <c:v>2.0000000000000001E-4</c:v>
                </c:pt>
                <c:pt idx="2414">
                  <c:v>2.0000000000000001E-4</c:v>
                </c:pt>
                <c:pt idx="2415">
                  <c:v>2.0000000000000001E-4</c:v>
                </c:pt>
                <c:pt idx="2416">
                  <c:v>2.0000000000000001E-4</c:v>
                </c:pt>
                <c:pt idx="2417">
                  <c:v>2.0000000000000001E-4</c:v>
                </c:pt>
                <c:pt idx="2418">
                  <c:v>2.0000000000000001E-4</c:v>
                </c:pt>
                <c:pt idx="2419">
                  <c:v>2.0000000000000001E-4</c:v>
                </c:pt>
                <c:pt idx="2420">
                  <c:v>2.0000000000000001E-4</c:v>
                </c:pt>
                <c:pt idx="2421">
                  <c:v>2.0000000000000001E-4</c:v>
                </c:pt>
                <c:pt idx="2422">
                  <c:v>2.0000000000000001E-4</c:v>
                </c:pt>
                <c:pt idx="2423">
                  <c:v>2.0000000000000001E-4</c:v>
                </c:pt>
                <c:pt idx="2424">
                  <c:v>2.0000000000000001E-4</c:v>
                </c:pt>
                <c:pt idx="2425">
                  <c:v>1E-4</c:v>
                </c:pt>
                <c:pt idx="2426">
                  <c:v>1E-4</c:v>
                </c:pt>
                <c:pt idx="2427">
                  <c:v>1E-4</c:v>
                </c:pt>
                <c:pt idx="2428">
                  <c:v>1E-4</c:v>
                </c:pt>
                <c:pt idx="2429">
                  <c:v>1E-4</c:v>
                </c:pt>
                <c:pt idx="2430">
                  <c:v>1E-4</c:v>
                </c:pt>
                <c:pt idx="2431">
                  <c:v>1E-4</c:v>
                </c:pt>
                <c:pt idx="2432">
                  <c:v>1E-4</c:v>
                </c:pt>
                <c:pt idx="2433">
                  <c:v>1E-4</c:v>
                </c:pt>
                <c:pt idx="2434">
                  <c:v>1E-4</c:v>
                </c:pt>
                <c:pt idx="2435">
                  <c:v>1E-4</c:v>
                </c:pt>
                <c:pt idx="2436">
                  <c:v>1E-4</c:v>
                </c:pt>
                <c:pt idx="2437">
                  <c:v>1E-4</c:v>
                </c:pt>
                <c:pt idx="2438">
                  <c:v>1E-4</c:v>
                </c:pt>
                <c:pt idx="2439">
                  <c:v>1E-4</c:v>
                </c:pt>
                <c:pt idx="2440">
                  <c:v>1E-4</c:v>
                </c:pt>
                <c:pt idx="2441">
                  <c:v>1E-4</c:v>
                </c:pt>
                <c:pt idx="2442">
                  <c:v>1E-4</c:v>
                </c:pt>
                <c:pt idx="2443">
                  <c:v>1E-4</c:v>
                </c:pt>
                <c:pt idx="2444">
                  <c:v>1E-4</c:v>
                </c:pt>
                <c:pt idx="2445">
                  <c:v>1E-4</c:v>
                </c:pt>
                <c:pt idx="2446">
                  <c:v>1E-4</c:v>
                </c:pt>
                <c:pt idx="2447">
                  <c:v>1E-4</c:v>
                </c:pt>
                <c:pt idx="2448">
                  <c:v>1E-4</c:v>
                </c:pt>
                <c:pt idx="2449">
                  <c:v>1E-4</c:v>
                </c:pt>
                <c:pt idx="2450">
                  <c:v>8.1314999999999998E-20</c:v>
                </c:pt>
                <c:pt idx="2451">
                  <c:v>8.1314999999999998E-20</c:v>
                </c:pt>
                <c:pt idx="2452">
                  <c:v>8.1314999999999998E-20</c:v>
                </c:pt>
                <c:pt idx="2453">
                  <c:v>8.1314999999999998E-20</c:v>
                </c:pt>
                <c:pt idx="2454">
                  <c:v>8.1314999999999998E-20</c:v>
                </c:pt>
                <c:pt idx="2455">
                  <c:v>8.1314999999999998E-20</c:v>
                </c:pt>
                <c:pt idx="2456">
                  <c:v>8.1314999999999998E-20</c:v>
                </c:pt>
                <c:pt idx="2457">
                  <c:v>8.1314999999999998E-20</c:v>
                </c:pt>
                <c:pt idx="2458">
                  <c:v>8.1314999999999998E-20</c:v>
                </c:pt>
                <c:pt idx="2459">
                  <c:v>8.1314999999999998E-20</c:v>
                </c:pt>
                <c:pt idx="2460">
                  <c:v>8.1314999999999998E-20</c:v>
                </c:pt>
                <c:pt idx="2461">
                  <c:v>8.1314999999999998E-20</c:v>
                </c:pt>
                <c:pt idx="2462">
                  <c:v>8.1314999999999998E-20</c:v>
                </c:pt>
                <c:pt idx="2463">
                  <c:v>8.1314999999999998E-20</c:v>
                </c:pt>
                <c:pt idx="2464">
                  <c:v>8.1314999999999998E-20</c:v>
                </c:pt>
                <c:pt idx="2465">
                  <c:v>8.1314999999999998E-20</c:v>
                </c:pt>
                <c:pt idx="2466">
                  <c:v>8.1314999999999998E-20</c:v>
                </c:pt>
                <c:pt idx="2467">
                  <c:v>8.1314999999999998E-20</c:v>
                </c:pt>
                <c:pt idx="2468">
                  <c:v>8.1314999999999998E-20</c:v>
                </c:pt>
                <c:pt idx="2469">
                  <c:v>8.1314999999999998E-20</c:v>
                </c:pt>
                <c:pt idx="2470">
                  <c:v>8.1314999999999998E-20</c:v>
                </c:pt>
                <c:pt idx="2471">
                  <c:v>8.1314999999999998E-20</c:v>
                </c:pt>
                <c:pt idx="2472">
                  <c:v>8.1314999999999998E-20</c:v>
                </c:pt>
                <c:pt idx="2473">
                  <c:v>8.1314999999999998E-20</c:v>
                </c:pt>
                <c:pt idx="2474">
                  <c:v>8.1314999999999998E-20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5.0000000000000002E-5</c:v>
                </c:pt>
                <c:pt idx="2551">
                  <c:v>5.0000000000000002E-5</c:v>
                </c:pt>
                <c:pt idx="2552">
                  <c:v>5.0000000000000002E-5</c:v>
                </c:pt>
                <c:pt idx="2553">
                  <c:v>5.0000000000000002E-5</c:v>
                </c:pt>
                <c:pt idx="2554">
                  <c:v>5.0000000000000002E-5</c:v>
                </c:pt>
                <c:pt idx="2555">
                  <c:v>5.0000000000000002E-5</c:v>
                </c:pt>
                <c:pt idx="2556">
                  <c:v>5.0000000000000002E-5</c:v>
                </c:pt>
                <c:pt idx="2557">
                  <c:v>5.0000000000000002E-5</c:v>
                </c:pt>
                <c:pt idx="2558">
                  <c:v>5.0000000000000002E-5</c:v>
                </c:pt>
                <c:pt idx="2559">
                  <c:v>5.0000000000000002E-5</c:v>
                </c:pt>
                <c:pt idx="2560">
                  <c:v>5.0000000000000002E-5</c:v>
                </c:pt>
                <c:pt idx="2561">
                  <c:v>5.0000000000000002E-5</c:v>
                </c:pt>
                <c:pt idx="2562">
                  <c:v>5.0000000000000002E-5</c:v>
                </c:pt>
                <c:pt idx="2563">
                  <c:v>5.0000000000000002E-5</c:v>
                </c:pt>
                <c:pt idx="2564">
                  <c:v>5.0000000000000002E-5</c:v>
                </c:pt>
                <c:pt idx="2565">
                  <c:v>5.0000000000000002E-5</c:v>
                </c:pt>
                <c:pt idx="2566">
                  <c:v>5.0000000000000002E-5</c:v>
                </c:pt>
                <c:pt idx="2567">
                  <c:v>5.0000000000000002E-5</c:v>
                </c:pt>
                <c:pt idx="2568">
                  <c:v>5.0000000000000002E-5</c:v>
                </c:pt>
                <c:pt idx="2569">
                  <c:v>5.0000000000000002E-5</c:v>
                </c:pt>
                <c:pt idx="2570">
                  <c:v>5.0000000000000002E-5</c:v>
                </c:pt>
                <c:pt idx="2571">
                  <c:v>5.0000000000000002E-5</c:v>
                </c:pt>
                <c:pt idx="2572">
                  <c:v>5.0000000000000002E-5</c:v>
                </c:pt>
                <c:pt idx="2573">
                  <c:v>5.0000000000000002E-5</c:v>
                </c:pt>
                <c:pt idx="2574">
                  <c:v>5.0000000000000002E-5</c:v>
                </c:pt>
                <c:pt idx="2575">
                  <c:v>1E-4</c:v>
                </c:pt>
                <c:pt idx="2576">
                  <c:v>1E-4</c:v>
                </c:pt>
                <c:pt idx="2577">
                  <c:v>1E-4</c:v>
                </c:pt>
                <c:pt idx="2578">
                  <c:v>1E-4</c:v>
                </c:pt>
                <c:pt idx="2579">
                  <c:v>1E-4</c:v>
                </c:pt>
                <c:pt idx="2580">
                  <c:v>1E-4</c:v>
                </c:pt>
                <c:pt idx="2581">
                  <c:v>1E-4</c:v>
                </c:pt>
                <c:pt idx="2582">
                  <c:v>1E-4</c:v>
                </c:pt>
                <c:pt idx="2583">
                  <c:v>1E-4</c:v>
                </c:pt>
                <c:pt idx="2584">
                  <c:v>1E-4</c:v>
                </c:pt>
                <c:pt idx="2585">
                  <c:v>1E-4</c:v>
                </c:pt>
                <c:pt idx="2586">
                  <c:v>1E-4</c:v>
                </c:pt>
                <c:pt idx="2587">
                  <c:v>1E-4</c:v>
                </c:pt>
                <c:pt idx="2588">
                  <c:v>1E-4</c:v>
                </c:pt>
                <c:pt idx="2589">
                  <c:v>1E-4</c:v>
                </c:pt>
                <c:pt idx="2590">
                  <c:v>1E-4</c:v>
                </c:pt>
                <c:pt idx="2591">
                  <c:v>1E-4</c:v>
                </c:pt>
                <c:pt idx="2592">
                  <c:v>1E-4</c:v>
                </c:pt>
                <c:pt idx="2593">
                  <c:v>1E-4</c:v>
                </c:pt>
                <c:pt idx="2594">
                  <c:v>1E-4</c:v>
                </c:pt>
                <c:pt idx="2595">
                  <c:v>1E-4</c:v>
                </c:pt>
                <c:pt idx="2596">
                  <c:v>1E-4</c:v>
                </c:pt>
                <c:pt idx="2597">
                  <c:v>1E-4</c:v>
                </c:pt>
                <c:pt idx="2598">
                  <c:v>1E-4</c:v>
                </c:pt>
                <c:pt idx="2599">
                  <c:v>1E-4</c:v>
                </c:pt>
                <c:pt idx="2600">
                  <c:v>1.4999999999999999E-4</c:v>
                </c:pt>
                <c:pt idx="2601">
                  <c:v>1.4999999999999999E-4</c:v>
                </c:pt>
                <c:pt idx="2602">
                  <c:v>1.4999999999999999E-4</c:v>
                </c:pt>
                <c:pt idx="2603">
                  <c:v>1.4999999999999999E-4</c:v>
                </c:pt>
                <c:pt idx="2604">
                  <c:v>1.4999999999999999E-4</c:v>
                </c:pt>
                <c:pt idx="2605">
                  <c:v>1.4999999999999999E-4</c:v>
                </c:pt>
                <c:pt idx="2606">
                  <c:v>1.4999999999999999E-4</c:v>
                </c:pt>
                <c:pt idx="2607">
                  <c:v>1.4999999999999999E-4</c:v>
                </c:pt>
                <c:pt idx="2608">
                  <c:v>1.4999999999999999E-4</c:v>
                </c:pt>
                <c:pt idx="2609">
                  <c:v>1.4999999999999999E-4</c:v>
                </c:pt>
                <c:pt idx="2610">
                  <c:v>1.4999999999999999E-4</c:v>
                </c:pt>
                <c:pt idx="2611">
                  <c:v>1.4999999999999999E-4</c:v>
                </c:pt>
                <c:pt idx="2612">
                  <c:v>1.4999999999999999E-4</c:v>
                </c:pt>
                <c:pt idx="2613">
                  <c:v>1.4999999999999999E-4</c:v>
                </c:pt>
                <c:pt idx="2614">
                  <c:v>1.4999999999999999E-4</c:v>
                </c:pt>
                <c:pt idx="2615">
                  <c:v>1.4999999999999999E-4</c:v>
                </c:pt>
                <c:pt idx="2616">
                  <c:v>1.4999999999999999E-4</c:v>
                </c:pt>
                <c:pt idx="2617">
                  <c:v>1.4999999999999999E-4</c:v>
                </c:pt>
                <c:pt idx="2618">
                  <c:v>1.4999999999999999E-4</c:v>
                </c:pt>
                <c:pt idx="2619">
                  <c:v>1.4999999999999999E-4</c:v>
                </c:pt>
                <c:pt idx="2620">
                  <c:v>1.4999999999999999E-4</c:v>
                </c:pt>
                <c:pt idx="2621">
                  <c:v>1.4999999999999999E-4</c:v>
                </c:pt>
                <c:pt idx="2622">
                  <c:v>1.4999999999999999E-4</c:v>
                </c:pt>
                <c:pt idx="2623">
                  <c:v>1.4999999999999999E-4</c:v>
                </c:pt>
                <c:pt idx="2624">
                  <c:v>1.4999999999999999E-4</c:v>
                </c:pt>
                <c:pt idx="2625">
                  <c:v>2.0000000000000001E-4</c:v>
                </c:pt>
                <c:pt idx="2626">
                  <c:v>2.0000000000000001E-4</c:v>
                </c:pt>
                <c:pt idx="2627">
                  <c:v>2.0000000000000001E-4</c:v>
                </c:pt>
                <c:pt idx="2628">
                  <c:v>2.0000000000000001E-4</c:v>
                </c:pt>
                <c:pt idx="2629">
                  <c:v>2.0000000000000001E-4</c:v>
                </c:pt>
                <c:pt idx="2630">
                  <c:v>2.0000000000000001E-4</c:v>
                </c:pt>
                <c:pt idx="2631">
                  <c:v>2.0000000000000001E-4</c:v>
                </c:pt>
                <c:pt idx="2632">
                  <c:v>2.0000000000000001E-4</c:v>
                </c:pt>
                <c:pt idx="2633">
                  <c:v>2.0000000000000001E-4</c:v>
                </c:pt>
                <c:pt idx="2634">
                  <c:v>2.0000000000000001E-4</c:v>
                </c:pt>
                <c:pt idx="2635">
                  <c:v>2.0000000000000001E-4</c:v>
                </c:pt>
                <c:pt idx="2636">
                  <c:v>2.0000000000000001E-4</c:v>
                </c:pt>
                <c:pt idx="2637">
                  <c:v>2.0000000000000001E-4</c:v>
                </c:pt>
                <c:pt idx="2638">
                  <c:v>2.0000000000000001E-4</c:v>
                </c:pt>
                <c:pt idx="2639">
                  <c:v>2.0000000000000001E-4</c:v>
                </c:pt>
                <c:pt idx="2640">
                  <c:v>2.0000000000000001E-4</c:v>
                </c:pt>
                <c:pt idx="2641">
                  <c:v>2.0000000000000001E-4</c:v>
                </c:pt>
                <c:pt idx="2642">
                  <c:v>2.0000000000000001E-4</c:v>
                </c:pt>
                <c:pt idx="2643">
                  <c:v>2.0000000000000001E-4</c:v>
                </c:pt>
                <c:pt idx="2644">
                  <c:v>2.0000000000000001E-4</c:v>
                </c:pt>
                <c:pt idx="2645">
                  <c:v>2.0000000000000001E-4</c:v>
                </c:pt>
                <c:pt idx="2646">
                  <c:v>2.0000000000000001E-4</c:v>
                </c:pt>
                <c:pt idx="2647">
                  <c:v>2.0000000000000001E-4</c:v>
                </c:pt>
                <c:pt idx="2648">
                  <c:v>2.0000000000000001E-4</c:v>
                </c:pt>
                <c:pt idx="2649">
                  <c:v>2.0000000000000001E-4</c:v>
                </c:pt>
                <c:pt idx="2650">
                  <c:v>2.5000000000000001E-4</c:v>
                </c:pt>
                <c:pt idx="2651">
                  <c:v>2.5000000000000001E-4</c:v>
                </c:pt>
                <c:pt idx="2652">
                  <c:v>2.5000000000000001E-4</c:v>
                </c:pt>
                <c:pt idx="2653">
                  <c:v>2.5000000000000001E-4</c:v>
                </c:pt>
                <c:pt idx="2654">
                  <c:v>2.5000000000000001E-4</c:v>
                </c:pt>
                <c:pt idx="2655">
                  <c:v>2.5000000000000001E-4</c:v>
                </c:pt>
                <c:pt idx="2656">
                  <c:v>2.5000000000000001E-4</c:v>
                </c:pt>
                <c:pt idx="2657">
                  <c:v>2.5000000000000001E-4</c:v>
                </c:pt>
                <c:pt idx="2658">
                  <c:v>2.5000000000000001E-4</c:v>
                </c:pt>
                <c:pt idx="2659">
                  <c:v>2.5000000000000001E-4</c:v>
                </c:pt>
                <c:pt idx="2660">
                  <c:v>2.5000000000000001E-4</c:v>
                </c:pt>
                <c:pt idx="2661">
                  <c:v>2.5000000000000001E-4</c:v>
                </c:pt>
                <c:pt idx="2662">
                  <c:v>2.5000000000000001E-4</c:v>
                </c:pt>
                <c:pt idx="2663">
                  <c:v>2.5000000000000001E-4</c:v>
                </c:pt>
                <c:pt idx="2664">
                  <c:v>2.5000000000000001E-4</c:v>
                </c:pt>
                <c:pt idx="2665">
                  <c:v>2.5000000000000001E-4</c:v>
                </c:pt>
                <c:pt idx="2666">
                  <c:v>2.5000000000000001E-4</c:v>
                </c:pt>
                <c:pt idx="2667">
                  <c:v>2.5000000000000001E-4</c:v>
                </c:pt>
                <c:pt idx="2668">
                  <c:v>2.5000000000000001E-4</c:v>
                </c:pt>
                <c:pt idx="2669">
                  <c:v>2.5000000000000001E-4</c:v>
                </c:pt>
                <c:pt idx="2670">
                  <c:v>2.5000000000000001E-4</c:v>
                </c:pt>
                <c:pt idx="2671">
                  <c:v>2.5000000000000001E-4</c:v>
                </c:pt>
                <c:pt idx="2672">
                  <c:v>2.5000000000000001E-4</c:v>
                </c:pt>
                <c:pt idx="2673">
                  <c:v>2.5000000000000001E-4</c:v>
                </c:pt>
                <c:pt idx="2674">
                  <c:v>2.5000000000000001E-4</c:v>
                </c:pt>
                <c:pt idx="2675">
                  <c:v>2.9999999999999997E-4</c:v>
                </c:pt>
                <c:pt idx="2676">
                  <c:v>2.9999999999999997E-4</c:v>
                </c:pt>
                <c:pt idx="2677">
                  <c:v>2.9999999999999997E-4</c:v>
                </c:pt>
                <c:pt idx="2678">
                  <c:v>2.9999999999999997E-4</c:v>
                </c:pt>
                <c:pt idx="2679">
                  <c:v>2.9999999999999997E-4</c:v>
                </c:pt>
                <c:pt idx="2680">
                  <c:v>2.9999999999999997E-4</c:v>
                </c:pt>
                <c:pt idx="2681">
                  <c:v>2.9999999999999997E-4</c:v>
                </c:pt>
                <c:pt idx="2682">
                  <c:v>2.9999999999999997E-4</c:v>
                </c:pt>
                <c:pt idx="2683">
                  <c:v>2.9999999999999997E-4</c:v>
                </c:pt>
                <c:pt idx="2684">
                  <c:v>2.9999999999999997E-4</c:v>
                </c:pt>
                <c:pt idx="2685">
                  <c:v>2.9999999999999997E-4</c:v>
                </c:pt>
                <c:pt idx="2686">
                  <c:v>2.9999999999999997E-4</c:v>
                </c:pt>
                <c:pt idx="2687">
                  <c:v>2.9999999999999997E-4</c:v>
                </c:pt>
                <c:pt idx="2688">
                  <c:v>2.9999999999999997E-4</c:v>
                </c:pt>
                <c:pt idx="2689">
                  <c:v>2.9999999999999997E-4</c:v>
                </c:pt>
                <c:pt idx="2690">
                  <c:v>2.9999999999999997E-4</c:v>
                </c:pt>
                <c:pt idx="2691">
                  <c:v>2.9999999999999997E-4</c:v>
                </c:pt>
                <c:pt idx="2692">
                  <c:v>2.9999999999999997E-4</c:v>
                </c:pt>
                <c:pt idx="2693">
                  <c:v>2.9999999999999997E-4</c:v>
                </c:pt>
                <c:pt idx="2694">
                  <c:v>2.9999999999999997E-4</c:v>
                </c:pt>
                <c:pt idx="2695">
                  <c:v>2.9999999999999997E-4</c:v>
                </c:pt>
                <c:pt idx="2696">
                  <c:v>2.9999999999999997E-4</c:v>
                </c:pt>
                <c:pt idx="2697">
                  <c:v>2.9999999999999997E-4</c:v>
                </c:pt>
                <c:pt idx="2698">
                  <c:v>2.9999999999999997E-4</c:v>
                </c:pt>
                <c:pt idx="2699">
                  <c:v>2.9999999999999997E-4</c:v>
                </c:pt>
                <c:pt idx="2700">
                  <c:v>3.5E-4</c:v>
                </c:pt>
                <c:pt idx="2701">
                  <c:v>3.5E-4</c:v>
                </c:pt>
                <c:pt idx="2702">
                  <c:v>3.5E-4</c:v>
                </c:pt>
                <c:pt idx="2703">
                  <c:v>3.5E-4</c:v>
                </c:pt>
                <c:pt idx="2704">
                  <c:v>3.5E-4</c:v>
                </c:pt>
                <c:pt idx="2705">
                  <c:v>3.5E-4</c:v>
                </c:pt>
                <c:pt idx="2706">
                  <c:v>3.5E-4</c:v>
                </c:pt>
                <c:pt idx="2707">
                  <c:v>3.5E-4</c:v>
                </c:pt>
                <c:pt idx="2708">
                  <c:v>3.5E-4</c:v>
                </c:pt>
                <c:pt idx="2709">
                  <c:v>3.5E-4</c:v>
                </c:pt>
                <c:pt idx="2710">
                  <c:v>3.5E-4</c:v>
                </c:pt>
                <c:pt idx="2711">
                  <c:v>3.5E-4</c:v>
                </c:pt>
                <c:pt idx="2712">
                  <c:v>3.5E-4</c:v>
                </c:pt>
                <c:pt idx="2713">
                  <c:v>3.5E-4</c:v>
                </c:pt>
                <c:pt idx="2714">
                  <c:v>3.5E-4</c:v>
                </c:pt>
                <c:pt idx="2715">
                  <c:v>3.5E-4</c:v>
                </c:pt>
                <c:pt idx="2716">
                  <c:v>3.5E-4</c:v>
                </c:pt>
                <c:pt idx="2717">
                  <c:v>3.5E-4</c:v>
                </c:pt>
                <c:pt idx="2718">
                  <c:v>3.5E-4</c:v>
                </c:pt>
                <c:pt idx="2719">
                  <c:v>3.5E-4</c:v>
                </c:pt>
                <c:pt idx="2720">
                  <c:v>3.5E-4</c:v>
                </c:pt>
                <c:pt idx="2721">
                  <c:v>3.5E-4</c:v>
                </c:pt>
                <c:pt idx="2722">
                  <c:v>3.5E-4</c:v>
                </c:pt>
                <c:pt idx="2723">
                  <c:v>3.5E-4</c:v>
                </c:pt>
                <c:pt idx="2724">
                  <c:v>3.5E-4</c:v>
                </c:pt>
                <c:pt idx="2725">
                  <c:v>4.0000000000000002E-4</c:v>
                </c:pt>
                <c:pt idx="2726">
                  <c:v>4.0000000000000002E-4</c:v>
                </c:pt>
                <c:pt idx="2727">
                  <c:v>4.0000000000000002E-4</c:v>
                </c:pt>
                <c:pt idx="2728">
                  <c:v>4.0000000000000002E-4</c:v>
                </c:pt>
                <c:pt idx="2729">
                  <c:v>4.0000000000000002E-4</c:v>
                </c:pt>
                <c:pt idx="2730">
                  <c:v>4.0000000000000002E-4</c:v>
                </c:pt>
                <c:pt idx="2731">
                  <c:v>4.0000000000000002E-4</c:v>
                </c:pt>
                <c:pt idx="2732">
                  <c:v>4.0000000000000002E-4</c:v>
                </c:pt>
                <c:pt idx="2733">
                  <c:v>4.0000000000000002E-4</c:v>
                </c:pt>
                <c:pt idx="2734">
                  <c:v>4.0000000000000002E-4</c:v>
                </c:pt>
                <c:pt idx="2735">
                  <c:v>4.0000000000000002E-4</c:v>
                </c:pt>
                <c:pt idx="2736">
                  <c:v>4.0000000000000002E-4</c:v>
                </c:pt>
                <c:pt idx="2737">
                  <c:v>4.0000000000000002E-4</c:v>
                </c:pt>
                <c:pt idx="2738">
                  <c:v>4.0000000000000002E-4</c:v>
                </c:pt>
                <c:pt idx="2739">
                  <c:v>4.0000000000000002E-4</c:v>
                </c:pt>
                <c:pt idx="2740">
                  <c:v>4.0000000000000002E-4</c:v>
                </c:pt>
                <c:pt idx="2741">
                  <c:v>4.0000000000000002E-4</c:v>
                </c:pt>
                <c:pt idx="2742">
                  <c:v>4.0000000000000002E-4</c:v>
                </c:pt>
                <c:pt idx="2743">
                  <c:v>4.0000000000000002E-4</c:v>
                </c:pt>
                <c:pt idx="2744">
                  <c:v>4.0000000000000002E-4</c:v>
                </c:pt>
                <c:pt idx="2745">
                  <c:v>4.0000000000000002E-4</c:v>
                </c:pt>
                <c:pt idx="2746">
                  <c:v>4.0000000000000002E-4</c:v>
                </c:pt>
                <c:pt idx="2747">
                  <c:v>4.0000000000000002E-4</c:v>
                </c:pt>
                <c:pt idx="2748">
                  <c:v>4.0000000000000002E-4</c:v>
                </c:pt>
                <c:pt idx="2749">
                  <c:v>4.0000000000000002E-4</c:v>
                </c:pt>
                <c:pt idx="2750">
                  <c:v>2.9999999999999997E-4</c:v>
                </c:pt>
                <c:pt idx="2751">
                  <c:v>2.9999999999999997E-4</c:v>
                </c:pt>
                <c:pt idx="2752">
                  <c:v>2.9999999999999997E-4</c:v>
                </c:pt>
                <c:pt idx="2753">
                  <c:v>2.9999999999999997E-4</c:v>
                </c:pt>
                <c:pt idx="2754">
                  <c:v>2.9999999999999997E-4</c:v>
                </c:pt>
                <c:pt idx="2755">
                  <c:v>2.9999999999999997E-4</c:v>
                </c:pt>
                <c:pt idx="2756">
                  <c:v>2.9999999999999997E-4</c:v>
                </c:pt>
                <c:pt idx="2757">
                  <c:v>2.9999999999999997E-4</c:v>
                </c:pt>
                <c:pt idx="2758">
                  <c:v>2.9999999999999997E-4</c:v>
                </c:pt>
                <c:pt idx="2759">
                  <c:v>2.9999999999999997E-4</c:v>
                </c:pt>
                <c:pt idx="2760">
                  <c:v>2.9999999999999997E-4</c:v>
                </c:pt>
                <c:pt idx="2761">
                  <c:v>2.9999999999999997E-4</c:v>
                </c:pt>
                <c:pt idx="2762">
                  <c:v>2.9999999999999997E-4</c:v>
                </c:pt>
                <c:pt idx="2763">
                  <c:v>2.9999999999999997E-4</c:v>
                </c:pt>
                <c:pt idx="2764">
                  <c:v>2.9999999999999997E-4</c:v>
                </c:pt>
                <c:pt idx="2765">
                  <c:v>2.9999999999999997E-4</c:v>
                </c:pt>
                <c:pt idx="2766">
                  <c:v>2.9999999999999997E-4</c:v>
                </c:pt>
                <c:pt idx="2767">
                  <c:v>2.9999999999999997E-4</c:v>
                </c:pt>
                <c:pt idx="2768">
                  <c:v>2.9999999999999997E-4</c:v>
                </c:pt>
                <c:pt idx="2769">
                  <c:v>2.9999999999999997E-4</c:v>
                </c:pt>
                <c:pt idx="2770">
                  <c:v>2.9999999999999997E-4</c:v>
                </c:pt>
                <c:pt idx="2771">
                  <c:v>2.9999999999999997E-4</c:v>
                </c:pt>
                <c:pt idx="2772">
                  <c:v>2.9999999999999997E-4</c:v>
                </c:pt>
                <c:pt idx="2773">
                  <c:v>2.9999999999999997E-4</c:v>
                </c:pt>
                <c:pt idx="2774">
                  <c:v>2.9999999999999997E-4</c:v>
                </c:pt>
                <c:pt idx="2775">
                  <c:v>2.0000000000000001E-4</c:v>
                </c:pt>
                <c:pt idx="2776">
                  <c:v>2.0000000000000001E-4</c:v>
                </c:pt>
                <c:pt idx="2777">
                  <c:v>2.0000000000000001E-4</c:v>
                </c:pt>
                <c:pt idx="2778">
                  <c:v>2.0000000000000001E-4</c:v>
                </c:pt>
                <c:pt idx="2779">
                  <c:v>2.0000000000000001E-4</c:v>
                </c:pt>
                <c:pt idx="2780">
                  <c:v>2.0000000000000001E-4</c:v>
                </c:pt>
                <c:pt idx="2781">
                  <c:v>2.0000000000000001E-4</c:v>
                </c:pt>
                <c:pt idx="2782">
                  <c:v>2.0000000000000001E-4</c:v>
                </c:pt>
                <c:pt idx="2783">
                  <c:v>2.0000000000000001E-4</c:v>
                </c:pt>
                <c:pt idx="2784">
                  <c:v>2.0000000000000001E-4</c:v>
                </c:pt>
                <c:pt idx="2785">
                  <c:v>2.0000000000000001E-4</c:v>
                </c:pt>
                <c:pt idx="2786">
                  <c:v>2.0000000000000001E-4</c:v>
                </c:pt>
                <c:pt idx="2787">
                  <c:v>2.0000000000000001E-4</c:v>
                </c:pt>
                <c:pt idx="2788">
                  <c:v>2.0000000000000001E-4</c:v>
                </c:pt>
                <c:pt idx="2789">
                  <c:v>2.0000000000000001E-4</c:v>
                </c:pt>
                <c:pt idx="2790">
                  <c:v>2.0000000000000001E-4</c:v>
                </c:pt>
                <c:pt idx="2791">
                  <c:v>2.0000000000000001E-4</c:v>
                </c:pt>
                <c:pt idx="2792">
                  <c:v>2.0000000000000001E-4</c:v>
                </c:pt>
                <c:pt idx="2793">
                  <c:v>2.0000000000000001E-4</c:v>
                </c:pt>
                <c:pt idx="2794">
                  <c:v>2.0000000000000001E-4</c:v>
                </c:pt>
                <c:pt idx="2795">
                  <c:v>2.0000000000000001E-4</c:v>
                </c:pt>
                <c:pt idx="2796">
                  <c:v>2.0000000000000001E-4</c:v>
                </c:pt>
                <c:pt idx="2797">
                  <c:v>2.0000000000000001E-4</c:v>
                </c:pt>
                <c:pt idx="2798">
                  <c:v>2.0000000000000001E-4</c:v>
                </c:pt>
                <c:pt idx="2799">
                  <c:v>2.0000000000000001E-4</c:v>
                </c:pt>
                <c:pt idx="2800">
                  <c:v>1E-4</c:v>
                </c:pt>
                <c:pt idx="2801">
                  <c:v>1E-4</c:v>
                </c:pt>
                <c:pt idx="2802">
                  <c:v>1E-4</c:v>
                </c:pt>
                <c:pt idx="2803">
                  <c:v>1E-4</c:v>
                </c:pt>
                <c:pt idx="2804">
                  <c:v>1E-4</c:v>
                </c:pt>
                <c:pt idx="2805">
                  <c:v>1E-4</c:v>
                </c:pt>
                <c:pt idx="2806">
                  <c:v>1E-4</c:v>
                </c:pt>
                <c:pt idx="2807">
                  <c:v>1E-4</c:v>
                </c:pt>
                <c:pt idx="2808">
                  <c:v>1E-4</c:v>
                </c:pt>
                <c:pt idx="2809">
                  <c:v>1E-4</c:v>
                </c:pt>
                <c:pt idx="2810">
                  <c:v>1E-4</c:v>
                </c:pt>
                <c:pt idx="2811">
                  <c:v>1E-4</c:v>
                </c:pt>
                <c:pt idx="2812">
                  <c:v>1E-4</c:v>
                </c:pt>
                <c:pt idx="2813">
                  <c:v>1E-4</c:v>
                </c:pt>
                <c:pt idx="2814">
                  <c:v>1E-4</c:v>
                </c:pt>
                <c:pt idx="2815">
                  <c:v>1E-4</c:v>
                </c:pt>
                <c:pt idx="2816">
                  <c:v>1E-4</c:v>
                </c:pt>
                <c:pt idx="2817">
                  <c:v>1E-4</c:v>
                </c:pt>
                <c:pt idx="2818">
                  <c:v>1E-4</c:v>
                </c:pt>
                <c:pt idx="2819">
                  <c:v>1E-4</c:v>
                </c:pt>
                <c:pt idx="2820">
                  <c:v>1E-4</c:v>
                </c:pt>
                <c:pt idx="2821">
                  <c:v>1E-4</c:v>
                </c:pt>
                <c:pt idx="2822">
                  <c:v>1E-4</c:v>
                </c:pt>
                <c:pt idx="2823">
                  <c:v>1E-4</c:v>
                </c:pt>
                <c:pt idx="2824">
                  <c:v>1E-4</c:v>
                </c:pt>
                <c:pt idx="2825">
                  <c:v>8.1314999999999998E-20</c:v>
                </c:pt>
                <c:pt idx="2826">
                  <c:v>8.1314999999999998E-20</c:v>
                </c:pt>
                <c:pt idx="2827">
                  <c:v>8.1314999999999998E-20</c:v>
                </c:pt>
                <c:pt idx="2828">
                  <c:v>8.1314999999999998E-20</c:v>
                </c:pt>
                <c:pt idx="2829">
                  <c:v>8.1314999999999998E-20</c:v>
                </c:pt>
                <c:pt idx="2830">
                  <c:v>8.1314999999999998E-20</c:v>
                </c:pt>
                <c:pt idx="2831">
                  <c:v>8.1314999999999998E-20</c:v>
                </c:pt>
                <c:pt idx="2832">
                  <c:v>8.1314999999999998E-20</c:v>
                </c:pt>
                <c:pt idx="2833">
                  <c:v>8.1314999999999998E-20</c:v>
                </c:pt>
                <c:pt idx="2834">
                  <c:v>8.1314999999999998E-20</c:v>
                </c:pt>
                <c:pt idx="2835">
                  <c:v>8.1314999999999998E-20</c:v>
                </c:pt>
                <c:pt idx="2836">
                  <c:v>8.1314999999999998E-20</c:v>
                </c:pt>
                <c:pt idx="2837">
                  <c:v>8.1314999999999998E-20</c:v>
                </c:pt>
                <c:pt idx="2838">
                  <c:v>8.1314999999999998E-20</c:v>
                </c:pt>
                <c:pt idx="2839">
                  <c:v>8.1314999999999998E-20</c:v>
                </c:pt>
                <c:pt idx="2840">
                  <c:v>8.1314999999999998E-20</c:v>
                </c:pt>
                <c:pt idx="2841">
                  <c:v>8.1314999999999998E-20</c:v>
                </c:pt>
                <c:pt idx="2842">
                  <c:v>8.1314999999999998E-20</c:v>
                </c:pt>
                <c:pt idx="2843">
                  <c:v>8.1314999999999998E-20</c:v>
                </c:pt>
                <c:pt idx="2844">
                  <c:v>8.1314999999999998E-20</c:v>
                </c:pt>
                <c:pt idx="2845">
                  <c:v>8.1314999999999998E-20</c:v>
                </c:pt>
                <c:pt idx="2846">
                  <c:v>8.1314999999999998E-20</c:v>
                </c:pt>
                <c:pt idx="2847">
                  <c:v>8.1314999999999998E-20</c:v>
                </c:pt>
                <c:pt idx="2848">
                  <c:v>8.1314999999999998E-20</c:v>
                </c:pt>
                <c:pt idx="2849">
                  <c:v>8.1314999999999998E-20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5.0000000000000002E-5</c:v>
                </c:pt>
                <c:pt idx="2926">
                  <c:v>5.0000000000000002E-5</c:v>
                </c:pt>
                <c:pt idx="2927">
                  <c:v>5.0000000000000002E-5</c:v>
                </c:pt>
                <c:pt idx="2928">
                  <c:v>5.0000000000000002E-5</c:v>
                </c:pt>
                <c:pt idx="2929">
                  <c:v>5.0000000000000002E-5</c:v>
                </c:pt>
                <c:pt idx="2930">
                  <c:v>5.0000000000000002E-5</c:v>
                </c:pt>
                <c:pt idx="2931">
                  <c:v>5.0000000000000002E-5</c:v>
                </c:pt>
                <c:pt idx="2932">
                  <c:v>5.0000000000000002E-5</c:v>
                </c:pt>
                <c:pt idx="2933">
                  <c:v>5.0000000000000002E-5</c:v>
                </c:pt>
                <c:pt idx="2934">
                  <c:v>5.0000000000000002E-5</c:v>
                </c:pt>
                <c:pt idx="2935">
                  <c:v>5.0000000000000002E-5</c:v>
                </c:pt>
                <c:pt idx="2936">
                  <c:v>5.0000000000000002E-5</c:v>
                </c:pt>
                <c:pt idx="2937">
                  <c:v>5.0000000000000002E-5</c:v>
                </c:pt>
                <c:pt idx="2938">
                  <c:v>5.0000000000000002E-5</c:v>
                </c:pt>
                <c:pt idx="2939">
                  <c:v>5.0000000000000002E-5</c:v>
                </c:pt>
                <c:pt idx="2940">
                  <c:v>5.0000000000000002E-5</c:v>
                </c:pt>
                <c:pt idx="2941">
                  <c:v>5.0000000000000002E-5</c:v>
                </c:pt>
                <c:pt idx="2942">
                  <c:v>5.0000000000000002E-5</c:v>
                </c:pt>
                <c:pt idx="2943">
                  <c:v>5.0000000000000002E-5</c:v>
                </c:pt>
                <c:pt idx="2944">
                  <c:v>5.0000000000000002E-5</c:v>
                </c:pt>
                <c:pt idx="2945">
                  <c:v>5.0000000000000002E-5</c:v>
                </c:pt>
                <c:pt idx="2946">
                  <c:v>5.0000000000000002E-5</c:v>
                </c:pt>
                <c:pt idx="2947">
                  <c:v>5.0000000000000002E-5</c:v>
                </c:pt>
                <c:pt idx="2948">
                  <c:v>5.0000000000000002E-5</c:v>
                </c:pt>
                <c:pt idx="2949">
                  <c:v>5.0000000000000002E-5</c:v>
                </c:pt>
                <c:pt idx="2950">
                  <c:v>1E-4</c:v>
                </c:pt>
                <c:pt idx="2951">
                  <c:v>1E-4</c:v>
                </c:pt>
                <c:pt idx="2952">
                  <c:v>1E-4</c:v>
                </c:pt>
                <c:pt idx="2953">
                  <c:v>1E-4</c:v>
                </c:pt>
                <c:pt idx="2954">
                  <c:v>1E-4</c:v>
                </c:pt>
                <c:pt idx="2955">
                  <c:v>1E-4</c:v>
                </c:pt>
                <c:pt idx="2956">
                  <c:v>1E-4</c:v>
                </c:pt>
                <c:pt idx="2957">
                  <c:v>1E-4</c:v>
                </c:pt>
                <c:pt idx="2958">
                  <c:v>1E-4</c:v>
                </c:pt>
                <c:pt idx="2959">
                  <c:v>1E-4</c:v>
                </c:pt>
                <c:pt idx="2960">
                  <c:v>1E-4</c:v>
                </c:pt>
                <c:pt idx="2961">
                  <c:v>1E-4</c:v>
                </c:pt>
                <c:pt idx="2962">
                  <c:v>1E-4</c:v>
                </c:pt>
                <c:pt idx="2963">
                  <c:v>1E-4</c:v>
                </c:pt>
                <c:pt idx="2964">
                  <c:v>1E-4</c:v>
                </c:pt>
                <c:pt idx="2965">
                  <c:v>1E-4</c:v>
                </c:pt>
                <c:pt idx="2966">
                  <c:v>1E-4</c:v>
                </c:pt>
                <c:pt idx="2967">
                  <c:v>1E-4</c:v>
                </c:pt>
                <c:pt idx="2968">
                  <c:v>1E-4</c:v>
                </c:pt>
                <c:pt idx="2969">
                  <c:v>1E-4</c:v>
                </c:pt>
                <c:pt idx="2970">
                  <c:v>1E-4</c:v>
                </c:pt>
                <c:pt idx="2971">
                  <c:v>1E-4</c:v>
                </c:pt>
                <c:pt idx="2972">
                  <c:v>1E-4</c:v>
                </c:pt>
                <c:pt idx="2973">
                  <c:v>1E-4</c:v>
                </c:pt>
                <c:pt idx="2974">
                  <c:v>1E-4</c:v>
                </c:pt>
                <c:pt idx="2975">
                  <c:v>1.4999999999999999E-4</c:v>
                </c:pt>
                <c:pt idx="2976">
                  <c:v>1.4999999999999999E-4</c:v>
                </c:pt>
                <c:pt idx="2977">
                  <c:v>1.4999999999999999E-4</c:v>
                </c:pt>
                <c:pt idx="2978">
                  <c:v>1.4999999999999999E-4</c:v>
                </c:pt>
                <c:pt idx="2979">
                  <c:v>1.4999999999999999E-4</c:v>
                </c:pt>
                <c:pt idx="2980">
                  <c:v>1.4999999999999999E-4</c:v>
                </c:pt>
                <c:pt idx="2981">
                  <c:v>1.4999999999999999E-4</c:v>
                </c:pt>
                <c:pt idx="2982">
                  <c:v>1.4999999999999999E-4</c:v>
                </c:pt>
                <c:pt idx="2983">
                  <c:v>1.4999999999999999E-4</c:v>
                </c:pt>
                <c:pt idx="2984">
                  <c:v>1.4999999999999999E-4</c:v>
                </c:pt>
                <c:pt idx="2985">
                  <c:v>1.4999999999999999E-4</c:v>
                </c:pt>
                <c:pt idx="2986">
                  <c:v>1.4999999999999999E-4</c:v>
                </c:pt>
                <c:pt idx="2987">
                  <c:v>1.4999999999999999E-4</c:v>
                </c:pt>
                <c:pt idx="2988">
                  <c:v>1.4999999999999999E-4</c:v>
                </c:pt>
                <c:pt idx="2989">
                  <c:v>1.4999999999999999E-4</c:v>
                </c:pt>
                <c:pt idx="2990">
                  <c:v>1.4999999999999999E-4</c:v>
                </c:pt>
                <c:pt idx="2991">
                  <c:v>1.4999999999999999E-4</c:v>
                </c:pt>
                <c:pt idx="2992">
                  <c:v>1.4999999999999999E-4</c:v>
                </c:pt>
                <c:pt idx="2993">
                  <c:v>1.4999999999999999E-4</c:v>
                </c:pt>
                <c:pt idx="2994">
                  <c:v>1.4999999999999999E-4</c:v>
                </c:pt>
                <c:pt idx="2995">
                  <c:v>1.4999999999999999E-4</c:v>
                </c:pt>
                <c:pt idx="2996">
                  <c:v>1.4999999999999999E-4</c:v>
                </c:pt>
                <c:pt idx="2997">
                  <c:v>1.4999999999999999E-4</c:v>
                </c:pt>
                <c:pt idx="2998">
                  <c:v>1.4999999999999999E-4</c:v>
                </c:pt>
                <c:pt idx="2999">
                  <c:v>1.4999999999999999E-4</c:v>
                </c:pt>
                <c:pt idx="3000">
                  <c:v>2.0000000000000001E-4</c:v>
                </c:pt>
                <c:pt idx="3001">
                  <c:v>2.0000000000000001E-4</c:v>
                </c:pt>
                <c:pt idx="3002">
                  <c:v>2.0000000000000001E-4</c:v>
                </c:pt>
                <c:pt idx="3003">
                  <c:v>2.0000000000000001E-4</c:v>
                </c:pt>
                <c:pt idx="3004">
                  <c:v>2.0000000000000001E-4</c:v>
                </c:pt>
                <c:pt idx="3005">
                  <c:v>2.0000000000000001E-4</c:v>
                </c:pt>
                <c:pt idx="3006">
                  <c:v>2.0000000000000001E-4</c:v>
                </c:pt>
                <c:pt idx="3007">
                  <c:v>2.0000000000000001E-4</c:v>
                </c:pt>
                <c:pt idx="3008">
                  <c:v>2.0000000000000001E-4</c:v>
                </c:pt>
                <c:pt idx="3009">
                  <c:v>2.0000000000000001E-4</c:v>
                </c:pt>
                <c:pt idx="3010">
                  <c:v>2.0000000000000001E-4</c:v>
                </c:pt>
                <c:pt idx="3011">
                  <c:v>2.0000000000000001E-4</c:v>
                </c:pt>
                <c:pt idx="3012">
                  <c:v>2.0000000000000001E-4</c:v>
                </c:pt>
                <c:pt idx="3013">
                  <c:v>2.0000000000000001E-4</c:v>
                </c:pt>
                <c:pt idx="3014">
                  <c:v>2.0000000000000001E-4</c:v>
                </c:pt>
                <c:pt idx="3015">
                  <c:v>2.0000000000000001E-4</c:v>
                </c:pt>
                <c:pt idx="3016">
                  <c:v>2.0000000000000001E-4</c:v>
                </c:pt>
                <c:pt idx="3017">
                  <c:v>2.0000000000000001E-4</c:v>
                </c:pt>
                <c:pt idx="3018">
                  <c:v>2.0000000000000001E-4</c:v>
                </c:pt>
                <c:pt idx="3019">
                  <c:v>2.0000000000000001E-4</c:v>
                </c:pt>
                <c:pt idx="3020">
                  <c:v>2.0000000000000001E-4</c:v>
                </c:pt>
                <c:pt idx="3021">
                  <c:v>2.0000000000000001E-4</c:v>
                </c:pt>
                <c:pt idx="3022">
                  <c:v>2.0000000000000001E-4</c:v>
                </c:pt>
                <c:pt idx="3023">
                  <c:v>2.0000000000000001E-4</c:v>
                </c:pt>
                <c:pt idx="3024">
                  <c:v>2.0000000000000001E-4</c:v>
                </c:pt>
                <c:pt idx="3025">
                  <c:v>2.5000000000000001E-4</c:v>
                </c:pt>
                <c:pt idx="3026">
                  <c:v>2.5000000000000001E-4</c:v>
                </c:pt>
                <c:pt idx="3027">
                  <c:v>2.5000000000000001E-4</c:v>
                </c:pt>
                <c:pt idx="3028">
                  <c:v>2.5000000000000001E-4</c:v>
                </c:pt>
                <c:pt idx="3029">
                  <c:v>2.5000000000000001E-4</c:v>
                </c:pt>
                <c:pt idx="3030">
                  <c:v>2.5000000000000001E-4</c:v>
                </c:pt>
                <c:pt idx="3031">
                  <c:v>2.5000000000000001E-4</c:v>
                </c:pt>
                <c:pt idx="3032">
                  <c:v>2.5000000000000001E-4</c:v>
                </c:pt>
                <c:pt idx="3033">
                  <c:v>2.5000000000000001E-4</c:v>
                </c:pt>
                <c:pt idx="3034">
                  <c:v>2.5000000000000001E-4</c:v>
                </c:pt>
                <c:pt idx="3035">
                  <c:v>2.5000000000000001E-4</c:v>
                </c:pt>
                <c:pt idx="3036">
                  <c:v>2.5000000000000001E-4</c:v>
                </c:pt>
                <c:pt idx="3037">
                  <c:v>2.5000000000000001E-4</c:v>
                </c:pt>
                <c:pt idx="3038">
                  <c:v>2.5000000000000001E-4</c:v>
                </c:pt>
                <c:pt idx="3039">
                  <c:v>2.5000000000000001E-4</c:v>
                </c:pt>
                <c:pt idx="3040">
                  <c:v>2.5000000000000001E-4</c:v>
                </c:pt>
                <c:pt idx="3041">
                  <c:v>2.5000000000000001E-4</c:v>
                </c:pt>
                <c:pt idx="3042">
                  <c:v>2.5000000000000001E-4</c:v>
                </c:pt>
                <c:pt idx="3043">
                  <c:v>2.5000000000000001E-4</c:v>
                </c:pt>
                <c:pt idx="3044">
                  <c:v>2.5000000000000001E-4</c:v>
                </c:pt>
                <c:pt idx="3045">
                  <c:v>2.5000000000000001E-4</c:v>
                </c:pt>
                <c:pt idx="3046">
                  <c:v>2.5000000000000001E-4</c:v>
                </c:pt>
                <c:pt idx="3047">
                  <c:v>2.5000000000000001E-4</c:v>
                </c:pt>
                <c:pt idx="3048">
                  <c:v>2.5000000000000001E-4</c:v>
                </c:pt>
                <c:pt idx="3049">
                  <c:v>2.5000000000000001E-4</c:v>
                </c:pt>
                <c:pt idx="3050">
                  <c:v>2.9999999999999997E-4</c:v>
                </c:pt>
                <c:pt idx="3051">
                  <c:v>2.9999999999999997E-4</c:v>
                </c:pt>
                <c:pt idx="3052">
                  <c:v>2.9999999999999997E-4</c:v>
                </c:pt>
                <c:pt idx="3053">
                  <c:v>2.9999999999999997E-4</c:v>
                </c:pt>
                <c:pt idx="3054">
                  <c:v>2.9999999999999997E-4</c:v>
                </c:pt>
                <c:pt idx="3055">
                  <c:v>2.9999999999999997E-4</c:v>
                </c:pt>
                <c:pt idx="3056">
                  <c:v>2.9999999999999997E-4</c:v>
                </c:pt>
                <c:pt idx="3057">
                  <c:v>2.9999999999999997E-4</c:v>
                </c:pt>
                <c:pt idx="3058">
                  <c:v>2.9999999999999997E-4</c:v>
                </c:pt>
                <c:pt idx="3059">
                  <c:v>2.9999999999999997E-4</c:v>
                </c:pt>
                <c:pt idx="3060">
                  <c:v>2.9999999999999997E-4</c:v>
                </c:pt>
                <c:pt idx="3061">
                  <c:v>2.9999999999999997E-4</c:v>
                </c:pt>
                <c:pt idx="3062">
                  <c:v>2.9999999999999997E-4</c:v>
                </c:pt>
                <c:pt idx="3063">
                  <c:v>2.9999999999999997E-4</c:v>
                </c:pt>
                <c:pt idx="3064">
                  <c:v>2.9999999999999997E-4</c:v>
                </c:pt>
                <c:pt idx="3065">
                  <c:v>2.9999999999999997E-4</c:v>
                </c:pt>
                <c:pt idx="3066">
                  <c:v>2.9999999999999997E-4</c:v>
                </c:pt>
                <c:pt idx="3067">
                  <c:v>2.9999999999999997E-4</c:v>
                </c:pt>
                <c:pt idx="3068">
                  <c:v>2.9999999999999997E-4</c:v>
                </c:pt>
                <c:pt idx="3069">
                  <c:v>2.9999999999999997E-4</c:v>
                </c:pt>
                <c:pt idx="3070">
                  <c:v>2.9999999999999997E-4</c:v>
                </c:pt>
                <c:pt idx="3071">
                  <c:v>2.9999999999999997E-4</c:v>
                </c:pt>
                <c:pt idx="3072">
                  <c:v>2.9999999999999997E-4</c:v>
                </c:pt>
                <c:pt idx="3073">
                  <c:v>2.9999999999999997E-4</c:v>
                </c:pt>
                <c:pt idx="3074">
                  <c:v>2.9999999999999997E-4</c:v>
                </c:pt>
                <c:pt idx="3075">
                  <c:v>3.5E-4</c:v>
                </c:pt>
                <c:pt idx="3076">
                  <c:v>3.5E-4</c:v>
                </c:pt>
                <c:pt idx="3077">
                  <c:v>3.5E-4</c:v>
                </c:pt>
                <c:pt idx="3078">
                  <c:v>3.5E-4</c:v>
                </c:pt>
                <c:pt idx="3079">
                  <c:v>3.5E-4</c:v>
                </c:pt>
                <c:pt idx="3080">
                  <c:v>3.5E-4</c:v>
                </c:pt>
                <c:pt idx="3081">
                  <c:v>3.5E-4</c:v>
                </c:pt>
                <c:pt idx="3082">
                  <c:v>3.5E-4</c:v>
                </c:pt>
                <c:pt idx="3083">
                  <c:v>3.5E-4</c:v>
                </c:pt>
                <c:pt idx="3084">
                  <c:v>3.5E-4</c:v>
                </c:pt>
                <c:pt idx="3085">
                  <c:v>3.5E-4</c:v>
                </c:pt>
                <c:pt idx="3086">
                  <c:v>3.5E-4</c:v>
                </c:pt>
                <c:pt idx="3087">
                  <c:v>3.5E-4</c:v>
                </c:pt>
                <c:pt idx="3088">
                  <c:v>3.5E-4</c:v>
                </c:pt>
                <c:pt idx="3089">
                  <c:v>3.5E-4</c:v>
                </c:pt>
                <c:pt idx="3090">
                  <c:v>3.5E-4</c:v>
                </c:pt>
                <c:pt idx="3091">
                  <c:v>3.5E-4</c:v>
                </c:pt>
                <c:pt idx="3092">
                  <c:v>3.5E-4</c:v>
                </c:pt>
                <c:pt idx="3093">
                  <c:v>3.5E-4</c:v>
                </c:pt>
                <c:pt idx="3094">
                  <c:v>3.5E-4</c:v>
                </c:pt>
                <c:pt idx="3095">
                  <c:v>3.5E-4</c:v>
                </c:pt>
                <c:pt idx="3096">
                  <c:v>3.5E-4</c:v>
                </c:pt>
                <c:pt idx="3097">
                  <c:v>3.5E-4</c:v>
                </c:pt>
                <c:pt idx="3098">
                  <c:v>3.5E-4</c:v>
                </c:pt>
                <c:pt idx="3099">
                  <c:v>3.5E-4</c:v>
                </c:pt>
                <c:pt idx="3100">
                  <c:v>4.0000000000000002E-4</c:v>
                </c:pt>
                <c:pt idx="3101">
                  <c:v>4.0000000000000002E-4</c:v>
                </c:pt>
                <c:pt idx="3102">
                  <c:v>4.0000000000000002E-4</c:v>
                </c:pt>
                <c:pt idx="3103">
                  <c:v>4.0000000000000002E-4</c:v>
                </c:pt>
                <c:pt idx="3104">
                  <c:v>4.0000000000000002E-4</c:v>
                </c:pt>
                <c:pt idx="3105">
                  <c:v>4.0000000000000002E-4</c:v>
                </c:pt>
                <c:pt idx="3106">
                  <c:v>4.0000000000000002E-4</c:v>
                </c:pt>
                <c:pt idx="3107">
                  <c:v>4.0000000000000002E-4</c:v>
                </c:pt>
                <c:pt idx="3108">
                  <c:v>4.0000000000000002E-4</c:v>
                </c:pt>
                <c:pt idx="3109">
                  <c:v>4.0000000000000002E-4</c:v>
                </c:pt>
                <c:pt idx="3110">
                  <c:v>4.0000000000000002E-4</c:v>
                </c:pt>
                <c:pt idx="3111">
                  <c:v>4.0000000000000002E-4</c:v>
                </c:pt>
                <c:pt idx="3112">
                  <c:v>4.0000000000000002E-4</c:v>
                </c:pt>
                <c:pt idx="3113">
                  <c:v>4.0000000000000002E-4</c:v>
                </c:pt>
                <c:pt idx="3114">
                  <c:v>4.0000000000000002E-4</c:v>
                </c:pt>
                <c:pt idx="3115">
                  <c:v>4.0000000000000002E-4</c:v>
                </c:pt>
                <c:pt idx="3116">
                  <c:v>4.0000000000000002E-4</c:v>
                </c:pt>
                <c:pt idx="3117">
                  <c:v>4.0000000000000002E-4</c:v>
                </c:pt>
                <c:pt idx="3118">
                  <c:v>4.0000000000000002E-4</c:v>
                </c:pt>
                <c:pt idx="3119">
                  <c:v>4.0000000000000002E-4</c:v>
                </c:pt>
                <c:pt idx="3120">
                  <c:v>4.0000000000000002E-4</c:v>
                </c:pt>
                <c:pt idx="3121">
                  <c:v>4.0000000000000002E-4</c:v>
                </c:pt>
                <c:pt idx="3122">
                  <c:v>4.0000000000000002E-4</c:v>
                </c:pt>
                <c:pt idx="3123">
                  <c:v>4.0000000000000002E-4</c:v>
                </c:pt>
                <c:pt idx="3124">
                  <c:v>4.0000000000000002E-4</c:v>
                </c:pt>
                <c:pt idx="3125">
                  <c:v>2.9999999999999997E-4</c:v>
                </c:pt>
                <c:pt idx="3126">
                  <c:v>2.9999999999999997E-4</c:v>
                </c:pt>
                <c:pt idx="3127">
                  <c:v>2.9999999999999997E-4</c:v>
                </c:pt>
                <c:pt idx="3128">
                  <c:v>2.9999999999999997E-4</c:v>
                </c:pt>
                <c:pt idx="3129">
                  <c:v>2.9999999999999997E-4</c:v>
                </c:pt>
                <c:pt idx="3130">
                  <c:v>2.9999999999999997E-4</c:v>
                </c:pt>
                <c:pt idx="3131">
                  <c:v>2.9999999999999997E-4</c:v>
                </c:pt>
                <c:pt idx="3132">
                  <c:v>2.9999999999999997E-4</c:v>
                </c:pt>
                <c:pt idx="3133">
                  <c:v>2.9999999999999997E-4</c:v>
                </c:pt>
                <c:pt idx="3134">
                  <c:v>2.9999999999999997E-4</c:v>
                </c:pt>
                <c:pt idx="3135">
                  <c:v>2.9999999999999997E-4</c:v>
                </c:pt>
                <c:pt idx="3136">
                  <c:v>2.9999999999999997E-4</c:v>
                </c:pt>
                <c:pt idx="3137">
                  <c:v>2.9999999999999997E-4</c:v>
                </c:pt>
                <c:pt idx="3138">
                  <c:v>2.9999999999999997E-4</c:v>
                </c:pt>
                <c:pt idx="3139">
                  <c:v>2.9999999999999997E-4</c:v>
                </c:pt>
                <c:pt idx="3140">
                  <c:v>2.9999999999999997E-4</c:v>
                </c:pt>
                <c:pt idx="3141">
                  <c:v>2.9999999999999997E-4</c:v>
                </c:pt>
                <c:pt idx="3142">
                  <c:v>2.9999999999999997E-4</c:v>
                </c:pt>
                <c:pt idx="3143">
                  <c:v>2.9999999999999997E-4</c:v>
                </c:pt>
                <c:pt idx="3144">
                  <c:v>2.9999999999999997E-4</c:v>
                </c:pt>
                <c:pt idx="3145">
                  <c:v>2.9999999999999997E-4</c:v>
                </c:pt>
                <c:pt idx="3146">
                  <c:v>2.9999999999999997E-4</c:v>
                </c:pt>
                <c:pt idx="3147">
                  <c:v>2.9999999999999997E-4</c:v>
                </c:pt>
                <c:pt idx="3148">
                  <c:v>2.9999999999999997E-4</c:v>
                </c:pt>
                <c:pt idx="3149">
                  <c:v>2.9999999999999997E-4</c:v>
                </c:pt>
                <c:pt idx="3150">
                  <c:v>2.0000000000000001E-4</c:v>
                </c:pt>
                <c:pt idx="3151">
                  <c:v>2.0000000000000001E-4</c:v>
                </c:pt>
                <c:pt idx="3152">
                  <c:v>2.0000000000000001E-4</c:v>
                </c:pt>
                <c:pt idx="3153">
                  <c:v>2.0000000000000001E-4</c:v>
                </c:pt>
                <c:pt idx="3154">
                  <c:v>2.0000000000000001E-4</c:v>
                </c:pt>
                <c:pt idx="3155">
                  <c:v>2.0000000000000001E-4</c:v>
                </c:pt>
                <c:pt idx="3156">
                  <c:v>2.0000000000000001E-4</c:v>
                </c:pt>
                <c:pt idx="3157">
                  <c:v>2.0000000000000001E-4</c:v>
                </c:pt>
                <c:pt idx="3158">
                  <c:v>2.0000000000000001E-4</c:v>
                </c:pt>
                <c:pt idx="3159">
                  <c:v>2.0000000000000001E-4</c:v>
                </c:pt>
                <c:pt idx="3160">
                  <c:v>2.0000000000000001E-4</c:v>
                </c:pt>
                <c:pt idx="3161">
                  <c:v>2.0000000000000001E-4</c:v>
                </c:pt>
                <c:pt idx="3162">
                  <c:v>2.0000000000000001E-4</c:v>
                </c:pt>
                <c:pt idx="3163">
                  <c:v>2.0000000000000001E-4</c:v>
                </c:pt>
                <c:pt idx="3164">
                  <c:v>2.0000000000000001E-4</c:v>
                </c:pt>
                <c:pt idx="3165">
                  <c:v>2.0000000000000001E-4</c:v>
                </c:pt>
                <c:pt idx="3166">
                  <c:v>2.0000000000000001E-4</c:v>
                </c:pt>
                <c:pt idx="3167">
                  <c:v>2.0000000000000001E-4</c:v>
                </c:pt>
                <c:pt idx="3168">
                  <c:v>2.0000000000000001E-4</c:v>
                </c:pt>
                <c:pt idx="3169">
                  <c:v>2.0000000000000001E-4</c:v>
                </c:pt>
                <c:pt idx="3170">
                  <c:v>2.0000000000000001E-4</c:v>
                </c:pt>
                <c:pt idx="3171">
                  <c:v>2.0000000000000001E-4</c:v>
                </c:pt>
                <c:pt idx="3172">
                  <c:v>2.0000000000000001E-4</c:v>
                </c:pt>
                <c:pt idx="3173">
                  <c:v>2.0000000000000001E-4</c:v>
                </c:pt>
                <c:pt idx="3174">
                  <c:v>2.0000000000000001E-4</c:v>
                </c:pt>
                <c:pt idx="3175">
                  <c:v>1E-4</c:v>
                </c:pt>
                <c:pt idx="3176">
                  <c:v>1E-4</c:v>
                </c:pt>
                <c:pt idx="3177">
                  <c:v>1E-4</c:v>
                </c:pt>
                <c:pt idx="3178">
                  <c:v>1E-4</c:v>
                </c:pt>
                <c:pt idx="3179">
                  <c:v>1E-4</c:v>
                </c:pt>
                <c:pt idx="3180">
                  <c:v>1E-4</c:v>
                </c:pt>
                <c:pt idx="3181">
                  <c:v>1E-4</c:v>
                </c:pt>
                <c:pt idx="3182">
                  <c:v>1E-4</c:v>
                </c:pt>
                <c:pt idx="3183">
                  <c:v>1E-4</c:v>
                </c:pt>
                <c:pt idx="3184">
                  <c:v>1E-4</c:v>
                </c:pt>
                <c:pt idx="3185">
                  <c:v>1E-4</c:v>
                </c:pt>
                <c:pt idx="3186">
                  <c:v>1E-4</c:v>
                </c:pt>
                <c:pt idx="3187">
                  <c:v>1E-4</c:v>
                </c:pt>
                <c:pt idx="3188">
                  <c:v>1E-4</c:v>
                </c:pt>
                <c:pt idx="3189">
                  <c:v>1E-4</c:v>
                </c:pt>
                <c:pt idx="3190">
                  <c:v>1E-4</c:v>
                </c:pt>
                <c:pt idx="3191">
                  <c:v>1E-4</c:v>
                </c:pt>
                <c:pt idx="3192">
                  <c:v>1E-4</c:v>
                </c:pt>
                <c:pt idx="3193">
                  <c:v>1E-4</c:v>
                </c:pt>
                <c:pt idx="3194">
                  <c:v>1E-4</c:v>
                </c:pt>
                <c:pt idx="3195">
                  <c:v>1E-4</c:v>
                </c:pt>
                <c:pt idx="3196">
                  <c:v>1E-4</c:v>
                </c:pt>
                <c:pt idx="3197">
                  <c:v>1E-4</c:v>
                </c:pt>
                <c:pt idx="3198">
                  <c:v>1E-4</c:v>
                </c:pt>
                <c:pt idx="3199">
                  <c:v>1E-4</c:v>
                </c:pt>
                <c:pt idx="3200">
                  <c:v>8.1314999999999998E-20</c:v>
                </c:pt>
                <c:pt idx="3201">
                  <c:v>8.1314999999999998E-20</c:v>
                </c:pt>
                <c:pt idx="3202">
                  <c:v>8.1314999999999998E-20</c:v>
                </c:pt>
                <c:pt idx="3203">
                  <c:v>8.1314999999999998E-20</c:v>
                </c:pt>
                <c:pt idx="3204">
                  <c:v>8.1314999999999998E-20</c:v>
                </c:pt>
                <c:pt idx="3205">
                  <c:v>8.1314999999999998E-20</c:v>
                </c:pt>
                <c:pt idx="3206">
                  <c:v>8.1314999999999998E-20</c:v>
                </c:pt>
                <c:pt idx="3207">
                  <c:v>8.1314999999999998E-20</c:v>
                </c:pt>
                <c:pt idx="3208">
                  <c:v>8.1314999999999998E-20</c:v>
                </c:pt>
                <c:pt idx="3209">
                  <c:v>8.1314999999999998E-20</c:v>
                </c:pt>
                <c:pt idx="3210">
                  <c:v>8.1314999999999998E-20</c:v>
                </c:pt>
                <c:pt idx="3211">
                  <c:v>8.1314999999999998E-20</c:v>
                </c:pt>
                <c:pt idx="3212">
                  <c:v>8.1314999999999998E-20</c:v>
                </c:pt>
                <c:pt idx="3213">
                  <c:v>8.1314999999999998E-20</c:v>
                </c:pt>
                <c:pt idx="3214">
                  <c:v>8.1314999999999998E-20</c:v>
                </c:pt>
                <c:pt idx="3215">
                  <c:v>8.1314999999999998E-20</c:v>
                </c:pt>
                <c:pt idx="3216">
                  <c:v>8.1314999999999998E-20</c:v>
                </c:pt>
                <c:pt idx="3217">
                  <c:v>8.1314999999999998E-20</c:v>
                </c:pt>
                <c:pt idx="3218">
                  <c:v>8.1314999999999998E-20</c:v>
                </c:pt>
                <c:pt idx="3219">
                  <c:v>8.1314999999999998E-20</c:v>
                </c:pt>
                <c:pt idx="3220">
                  <c:v>8.1314999999999998E-20</c:v>
                </c:pt>
                <c:pt idx="3221">
                  <c:v>8.1314999999999998E-20</c:v>
                </c:pt>
                <c:pt idx="3222">
                  <c:v>8.1314999999999998E-20</c:v>
                </c:pt>
                <c:pt idx="3223">
                  <c:v>8.1314999999999998E-20</c:v>
                </c:pt>
                <c:pt idx="3224">
                  <c:v>8.1314999999999998E-20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5.0000000000000002E-5</c:v>
                </c:pt>
                <c:pt idx="3301">
                  <c:v>5.0000000000000002E-5</c:v>
                </c:pt>
                <c:pt idx="3302">
                  <c:v>5.0000000000000002E-5</c:v>
                </c:pt>
                <c:pt idx="3303">
                  <c:v>5.0000000000000002E-5</c:v>
                </c:pt>
                <c:pt idx="3304">
                  <c:v>5.0000000000000002E-5</c:v>
                </c:pt>
                <c:pt idx="3305">
                  <c:v>5.0000000000000002E-5</c:v>
                </c:pt>
                <c:pt idx="3306">
                  <c:v>5.0000000000000002E-5</c:v>
                </c:pt>
                <c:pt idx="3307">
                  <c:v>5.0000000000000002E-5</c:v>
                </c:pt>
                <c:pt idx="3308">
                  <c:v>5.0000000000000002E-5</c:v>
                </c:pt>
                <c:pt idx="3309">
                  <c:v>5.0000000000000002E-5</c:v>
                </c:pt>
                <c:pt idx="3310">
                  <c:v>5.0000000000000002E-5</c:v>
                </c:pt>
                <c:pt idx="3311">
                  <c:v>5.0000000000000002E-5</c:v>
                </c:pt>
                <c:pt idx="3312">
                  <c:v>5.0000000000000002E-5</c:v>
                </c:pt>
                <c:pt idx="3313">
                  <c:v>5.0000000000000002E-5</c:v>
                </c:pt>
                <c:pt idx="3314">
                  <c:v>5.0000000000000002E-5</c:v>
                </c:pt>
                <c:pt idx="3315">
                  <c:v>5.0000000000000002E-5</c:v>
                </c:pt>
                <c:pt idx="3316">
                  <c:v>5.0000000000000002E-5</c:v>
                </c:pt>
                <c:pt idx="3317">
                  <c:v>5.0000000000000002E-5</c:v>
                </c:pt>
                <c:pt idx="3318">
                  <c:v>5.0000000000000002E-5</c:v>
                </c:pt>
                <c:pt idx="3319">
                  <c:v>5.0000000000000002E-5</c:v>
                </c:pt>
                <c:pt idx="3320">
                  <c:v>5.0000000000000002E-5</c:v>
                </c:pt>
                <c:pt idx="3321">
                  <c:v>5.0000000000000002E-5</c:v>
                </c:pt>
                <c:pt idx="3322">
                  <c:v>5.0000000000000002E-5</c:v>
                </c:pt>
                <c:pt idx="3323">
                  <c:v>5.0000000000000002E-5</c:v>
                </c:pt>
                <c:pt idx="3324">
                  <c:v>5.0000000000000002E-5</c:v>
                </c:pt>
                <c:pt idx="3325">
                  <c:v>1E-4</c:v>
                </c:pt>
                <c:pt idx="3326">
                  <c:v>1E-4</c:v>
                </c:pt>
                <c:pt idx="3327">
                  <c:v>1E-4</c:v>
                </c:pt>
                <c:pt idx="3328">
                  <c:v>1E-4</c:v>
                </c:pt>
                <c:pt idx="3329">
                  <c:v>1E-4</c:v>
                </c:pt>
                <c:pt idx="3330">
                  <c:v>1E-4</c:v>
                </c:pt>
                <c:pt idx="3331">
                  <c:v>1E-4</c:v>
                </c:pt>
                <c:pt idx="3332">
                  <c:v>1E-4</c:v>
                </c:pt>
                <c:pt idx="3333">
                  <c:v>1E-4</c:v>
                </c:pt>
                <c:pt idx="3334">
                  <c:v>1E-4</c:v>
                </c:pt>
                <c:pt idx="3335">
                  <c:v>1E-4</c:v>
                </c:pt>
                <c:pt idx="3336">
                  <c:v>1E-4</c:v>
                </c:pt>
                <c:pt idx="3337">
                  <c:v>1E-4</c:v>
                </c:pt>
                <c:pt idx="3338">
                  <c:v>1E-4</c:v>
                </c:pt>
                <c:pt idx="3339">
                  <c:v>1E-4</c:v>
                </c:pt>
                <c:pt idx="3340">
                  <c:v>1E-4</c:v>
                </c:pt>
                <c:pt idx="3341">
                  <c:v>1E-4</c:v>
                </c:pt>
                <c:pt idx="3342">
                  <c:v>1E-4</c:v>
                </c:pt>
                <c:pt idx="3343">
                  <c:v>1E-4</c:v>
                </c:pt>
                <c:pt idx="3344">
                  <c:v>1E-4</c:v>
                </c:pt>
                <c:pt idx="3345">
                  <c:v>1E-4</c:v>
                </c:pt>
                <c:pt idx="3346">
                  <c:v>1E-4</c:v>
                </c:pt>
                <c:pt idx="3347">
                  <c:v>1E-4</c:v>
                </c:pt>
                <c:pt idx="3348">
                  <c:v>1E-4</c:v>
                </c:pt>
                <c:pt idx="3349">
                  <c:v>1E-4</c:v>
                </c:pt>
                <c:pt idx="3350">
                  <c:v>1.4999999999999999E-4</c:v>
                </c:pt>
                <c:pt idx="3351">
                  <c:v>1.4999999999999999E-4</c:v>
                </c:pt>
                <c:pt idx="3352">
                  <c:v>1.4999999999999999E-4</c:v>
                </c:pt>
                <c:pt idx="3353">
                  <c:v>1.4999999999999999E-4</c:v>
                </c:pt>
                <c:pt idx="3354">
                  <c:v>1.4999999999999999E-4</c:v>
                </c:pt>
                <c:pt idx="3355">
                  <c:v>1.4999999999999999E-4</c:v>
                </c:pt>
                <c:pt idx="3356">
                  <c:v>1.4999999999999999E-4</c:v>
                </c:pt>
                <c:pt idx="3357">
                  <c:v>1.4999999999999999E-4</c:v>
                </c:pt>
                <c:pt idx="3358">
                  <c:v>1.4999999999999999E-4</c:v>
                </c:pt>
                <c:pt idx="3359">
                  <c:v>1.4999999999999999E-4</c:v>
                </c:pt>
                <c:pt idx="3360">
                  <c:v>1.4999999999999999E-4</c:v>
                </c:pt>
                <c:pt idx="3361">
                  <c:v>1.4999999999999999E-4</c:v>
                </c:pt>
                <c:pt idx="3362">
                  <c:v>1.4999999999999999E-4</c:v>
                </c:pt>
                <c:pt idx="3363">
                  <c:v>1.4999999999999999E-4</c:v>
                </c:pt>
                <c:pt idx="3364">
                  <c:v>1.4999999999999999E-4</c:v>
                </c:pt>
                <c:pt idx="3365">
                  <c:v>1.4999999999999999E-4</c:v>
                </c:pt>
                <c:pt idx="3366">
                  <c:v>1.4999999999999999E-4</c:v>
                </c:pt>
                <c:pt idx="3367">
                  <c:v>1.4999999999999999E-4</c:v>
                </c:pt>
                <c:pt idx="3368">
                  <c:v>1.4999999999999999E-4</c:v>
                </c:pt>
                <c:pt idx="3369">
                  <c:v>1.4999999999999999E-4</c:v>
                </c:pt>
                <c:pt idx="3370">
                  <c:v>1.4999999999999999E-4</c:v>
                </c:pt>
                <c:pt idx="3371">
                  <c:v>1.4999999999999999E-4</c:v>
                </c:pt>
                <c:pt idx="3372">
                  <c:v>1.4999999999999999E-4</c:v>
                </c:pt>
                <c:pt idx="3373">
                  <c:v>1.4999999999999999E-4</c:v>
                </c:pt>
                <c:pt idx="3374">
                  <c:v>1.4999999999999999E-4</c:v>
                </c:pt>
                <c:pt idx="3375">
                  <c:v>2.0000000000000001E-4</c:v>
                </c:pt>
                <c:pt idx="3376">
                  <c:v>2.0000000000000001E-4</c:v>
                </c:pt>
                <c:pt idx="3377">
                  <c:v>2.0000000000000001E-4</c:v>
                </c:pt>
                <c:pt idx="3378">
                  <c:v>2.0000000000000001E-4</c:v>
                </c:pt>
                <c:pt idx="3379">
                  <c:v>2.0000000000000001E-4</c:v>
                </c:pt>
                <c:pt idx="3380">
                  <c:v>2.0000000000000001E-4</c:v>
                </c:pt>
                <c:pt idx="3381">
                  <c:v>2.0000000000000001E-4</c:v>
                </c:pt>
                <c:pt idx="3382">
                  <c:v>2.0000000000000001E-4</c:v>
                </c:pt>
                <c:pt idx="3383">
                  <c:v>2.0000000000000001E-4</c:v>
                </c:pt>
                <c:pt idx="3384">
                  <c:v>2.0000000000000001E-4</c:v>
                </c:pt>
                <c:pt idx="3385">
                  <c:v>2.0000000000000001E-4</c:v>
                </c:pt>
                <c:pt idx="3386">
                  <c:v>2.0000000000000001E-4</c:v>
                </c:pt>
                <c:pt idx="3387">
                  <c:v>2.0000000000000001E-4</c:v>
                </c:pt>
                <c:pt idx="3388">
                  <c:v>2.0000000000000001E-4</c:v>
                </c:pt>
                <c:pt idx="3389">
                  <c:v>2.0000000000000001E-4</c:v>
                </c:pt>
                <c:pt idx="3390">
                  <c:v>2.0000000000000001E-4</c:v>
                </c:pt>
                <c:pt idx="3391">
                  <c:v>2.0000000000000001E-4</c:v>
                </c:pt>
                <c:pt idx="3392">
                  <c:v>2.0000000000000001E-4</c:v>
                </c:pt>
                <c:pt idx="3393">
                  <c:v>2.0000000000000001E-4</c:v>
                </c:pt>
                <c:pt idx="3394">
                  <c:v>2.0000000000000001E-4</c:v>
                </c:pt>
                <c:pt idx="3395">
                  <c:v>2.0000000000000001E-4</c:v>
                </c:pt>
                <c:pt idx="3396">
                  <c:v>2.0000000000000001E-4</c:v>
                </c:pt>
                <c:pt idx="3397">
                  <c:v>2.0000000000000001E-4</c:v>
                </c:pt>
                <c:pt idx="3398">
                  <c:v>2.0000000000000001E-4</c:v>
                </c:pt>
                <c:pt idx="3399">
                  <c:v>2.0000000000000001E-4</c:v>
                </c:pt>
                <c:pt idx="3400">
                  <c:v>2.5000000000000001E-4</c:v>
                </c:pt>
                <c:pt idx="3401">
                  <c:v>2.5000000000000001E-4</c:v>
                </c:pt>
                <c:pt idx="3402">
                  <c:v>2.5000000000000001E-4</c:v>
                </c:pt>
                <c:pt idx="3403">
                  <c:v>2.5000000000000001E-4</c:v>
                </c:pt>
                <c:pt idx="3404">
                  <c:v>2.5000000000000001E-4</c:v>
                </c:pt>
                <c:pt idx="3405">
                  <c:v>2.5000000000000001E-4</c:v>
                </c:pt>
                <c:pt idx="3406">
                  <c:v>2.5000000000000001E-4</c:v>
                </c:pt>
                <c:pt idx="3407">
                  <c:v>2.5000000000000001E-4</c:v>
                </c:pt>
                <c:pt idx="3408">
                  <c:v>2.5000000000000001E-4</c:v>
                </c:pt>
                <c:pt idx="3409">
                  <c:v>2.5000000000000001E-4</c:v>
                </c:pt>
                <c:pt idx="3410">
                  <c:v>2.5000000000000001E-4</c:v>
                </c:pt>
                <c:pt idx="3411">
                  <c:v>2.5000000000000001E-4</c:v>
                </c:pt>
                <c:pt idx="3412">
                  <c:v>2.5000000000000001E-4</c:v>
                </c:pt>
                <c:pt idx="3413">
                  <c:v>2.5000000000000001E-4</c:v>
                </c:pt>
                <c:pt idx="3414">
                  <c:v>2.5000000000000001E-4</c:v>
                </c:pt>
                <c:pt idx="3415">
                  <c:v>2.5000000000000001E-4</c:v>
                </c:pt>
                <c:pt idx="3416">
                  <c:v>2.5000000000000001E-4</c:v>
                </c:pt>
                <c:pt idx="3417">
                  <c:v>2.5000000000000001E-4</c:v>
                </c:pt>
                <c:pt idx="3418">
                  <c:v>2.5000000000000001E-4</c:v>
                </c:pt>
                <c:pt idx="3419">
                  <c:v>2.5000000000000001E-4</c:v>
                </c:pt>
                <c:pt idx="3420">
                  <c:v>2.5000000000000001E-4</c:v>
                </c:pt>
                <c:pt idx="3421">
                  <c:v>2.5000000000000001E-4</c:v>
                </c:pt>
                <c:pt idx="3422">
                  <c:v>2.5000000000000001E-4</c:v>
                </c:pt>
                <c:pt idx="3423">
                  <c:v>2.5000000000000001E-4</c:v>
                </c:pt>
                <c:pt idx="3424">
                  <c:v>2.5000000000000001E-4</c:v>
                </c:pt>
                <c:pt idx="3425">
                  <c:v>2.9999999999999997E-4</c:v>
                </c:pt>
                <c:pt idx="3426">
                  <c:v>2.9999999999999997E-4</c:v>
                </c:pt>
                <c:pt idx="3427">
                  <c:v>2.9999999999999997E-4</c:v>
                </c:pt>
                <c:pt idx="3428">
                  <c:v>2.9999999999999997E-4</c:v>
                </c:pt>
                <c:pt idx="3429">
                  <c:v>2.9999999999999997E-4</c:v>
                </c:pt>
                <c:pt idx="3430">
                  <c:v>2.9999999999999997E-4</c:v>
                </c:pt>
                <c:pt idx="3431">
                  <c:v>2.9999999999999997E-4</c:v>
                </c:pt>
                <c:pt idx="3432">
                  <c:v>2.9999999999999997E-4</c:v>
                </c:pt>
                <c:pt idx="3433">
                  <c:v>2.9999999999999997E-4</c:v>
                </c:pt>
                <c:pt idx="3434">
                  <c:v>2.9999999999999997E-4</c:v>
                </c:pt>
                <c:pt idx="3435">
                  <c:v>2.9999999999999997E-4</c:v>
                </c:pt>
                <c:pt idx="3436">
                  <c:v>2.9999999999999997E-4</c:v>
                </c:pt>
                <c:pt idx="3437">
                  <c:v>2.9999999999999997E-4</c:v>
                </c:pt>
                <c:pt idx="3438">
                  <c:v>2.9999999999999997E-4</c:v>
                </c:pt>
                <c:pt idx="3439">
                  <c:v>2.9999999999999997E-4</c:v>
                </c:pt>
                <c:pt idx="3440">
                  <c:v>2.9999999999999997E-4</c:v>
                </c:pt>
                <c:pt idx="3441">
                  <c:v>2.9999999999999997E-4</c:v>
                </c:pt>
                <c:pt idx="3442">
                  <c:v>2.9999999999999997E-4</c:v>
                </c:pt>
                <c:pt idx="3443">
                  <c:v>2.9999999999999997E-4</c:v>
                </c:pt>
                <c:pt idx="3444">
                  <c:v>2.9999999999999997E-4</c:v>
                </c:pt>
                <c:pt idx="3445">
                  <c:v>2.9999999999999997E-4</c:v>
                </c:pt>
                <c:pt idx="3446">
                  <c:v>2.9999999999999997E-4</c:v>
                </c:pt>
                <c:pt idx="3447">
                  <c:v>2.9999999999999997E-4</c:v>
                </c:pt>
                <c:pt idx="3448">
                  <c:v>2.9999999999999997E-4</c:v>
                </c:pt>
                <c:pt idx="3449">
                  <c:v>2.9999999999999997E-4</c:v>
                </c:pt>
                <c:pt idx="3450">
                  <c:v>3.5E-4</c:v>
                </c:pt>
                <c:pt idx="3451">
                  <c:v>3.5E-4</c:v>
                </c:pt>
                <c:pt idx="3452">
                  <c:v>3.5E-4</c:v>
                </c:pt>
                <c:pt idx="3453">
                  <c:v>3.5E-4</c:v>
                </c:pt>
                <c:pt idx="3454">
                  <c:v>3.5E-4</c:v>
                </c:pt>
                <c:pt idx="3455">
                  <c:v>3.5E-4</c:v>
                </c:pt>
                <c:pt idx="3456">
                  <c:v>3.5E-4</c:v>
                </c:pt>
                <c:pt idx="3457">
                  <c:v>3.5E-4</c:v>
                </c:pt>
                <c:pt idx="3458">
                  <c:v>3.5E-4</c:v>
                </c:pt>
                <c:pt idx="3459">
                  <c:v>3.5E-4</c:v>
                </c:pt>
                <c:pt idx="3460">
                  <c:v>3.5E-4</c:v>
                </c:pt>
                <c:pt idx="3461">
                  <c:v>3.5E-4</c:v>
                </c:pt>
                <c:pt idx="3462">
                  <c:v>3.5E-4</c:v>
                </c:pt>
                <c:pt idx="3463">
                  <c:v>3.5E-4</c:v>
                </c:pt>
                <c:pt idx="3464">
                  <c:v>3.5E-4</c:v>
                </c:pt>
                <c:pt idx="3465">
                  <c:v>3.5E-4</c:v>
                </c:pt>
                <c:pt idx="3466">
                  <c:v>3.5E-4</c:v>
                </c:pt>
                <c:pt idx="3467">
                  <c:v>3.5E-4</c:v>
                </c:pt>
                <c:pt idx="3468">
                  <c:v>3.5E-4</c:v>
                </c:pt>
                <c:pt idx="3469">
                  <c:v>3.5E-4</c:v>
                </c:pt>
                <c:pt idx="3470">
                  <c:v>3.5E-4</c:v>
                </c:pt>
                <c:pt idx="3471">
                  <c:v>3.5E-4</c:v>
                </c:pt>
                <c:pt idx="3472">
                  <c:v>3.5E-4</c:v>
                </c:pt>
                <c:pt idx="3473">
                  <c:v>3.5E-4</c:v>
                </c:pt>
                <c:pt idx="3474">
                  <c:v>3.5E-4</c:v>
                </c:pt>
                <c:pt idx="3475">
                  <c:v>4.0000000000000002E-4</c:v>
                </c:pt>
                <c:pt idx="3476">
                  <c:v>4.0000000000000002E-4</c:v>
                </c:pt>
                <c:pt idx="3477">
                  <c:v>4.0000000000000002E-4</c:v>
                </c:pt>
                <c:pt idx="3478">
                  <c:v>4.0000000000000002E-4</c:v>
                </c:pt>
                <c:pt idx="3479">
                  <c:v>4.0000000000000002E-4</c:v>
                </c:pt>
                <c:pt idx="3480">
                  <c:v>4.0000000000000002E-4</c:v>
                </c:pt>
                <c:pt idx="3481">
                  <c:v>4.0000000000000002E-4</c:v>
                </c:pt>
                <c:pt idx="3482">
                  <c:v>4.0000000000000002E-4</c:v>
                </c:pt>
                <c:pt idx="3483">
                  <c:v>4.0000000000000002E-4</c:v>
                </c:pt>
                <c:pt idx="3484">
                  <c:v>4.0000000000000002E-4</c:v>
                </c:pt>
                <c:pt idx="3485">
                  <c:v>4.0000000000000002E-4</c:v>
                </c:pt>
                <c:pt idx="3486">
                  <c:v>4.0000000000000002E-4</c:v>
                </c:pt>
                <c:pt idx="3487">
                  <c:v>4.0000000000000002E-4</c:v>
                </c:pt>
                <c:pt idx="3488">
                  <c:v>4.0000000000000002E-4</c:v>
                </c:pt>
                <c:pt idx="3489">
                  <c:v>4.0000000000000002E-4</c:v>
                </c:pt>
                <c:pt idx="3490">
                  <c:v>4.0000000000000002E-4</c:v>
                </c:pt>
                <c:pt idx="3491">
                  <c:v>4.0000000000000002E-4</c:v>
                </c:pt>
                <c:pt idx="3492">
                  <c:v>4.0000000000000002E-4</c:v>
                </c:pt>
                <c:pt idx="3493">
                  <c:v>4.0000000000000002E-4</c:v>
                </c:pt>
                <c:pt idx="3494">
                  <c:v>4.0000000000000002E-4</c:v>
                </c:pt>
                <c:pt idx="3495">
                  <c:v>4.0000000000000002E-4</c:v>
                </c:pt>
                <c:pt idx="3496">
                  <c:v>4.0000000000000002E-4</c:v>
                </c:pt>
                <c:pt idx="3497">
                  <c:v>4.0000000000000002E-4</c:v>
                </c:pt>
                <c:pt idx="3498">
                  <c:v>4.0000000000000002E-4</c:v>
                </c:pt>
                <c:pt idx="3499">
                  <c:v>4.0000000000000002E-4</c:v>
                </c:pt>
                <c:pt idx="3500">
                  <c:v>2.9999999999999997E-4</c:v>
                </c:pt>
                <c:pt idx="3501">
                  <c:v>2.9999999999999997E-4</c:v>
                </c:pt>
                <c:pt idx="3502">
                  <c:v>2.9999999999999997E-4</c:v>
                </c:pt>
                <c:pt idx="3503">
                  <c:v>2.9999999999999997E-4</c:v>
                </c:pt>
                <c:pt idx="3504">
                  <c:v>2.9999999999999997E-4</c:v>
                </c:pt>
                <c:pt idx="3505">
                  <c:v>2.9999999999999997E-4</c:v>
                </c:pt>
                <c:pt idx="3506">
                  <c:v>2.9999999999999997E-4</c:v>
                </c:pt>
                <c:pt idx="3507">
                  <c:v>2.9999999999999997E-4</c:v>
                </c:pt>
                <c:pt idx="3508">
                  <c:v>2.9999999999999997E-4</c:v>
                </c:pt>
                <c:pt idx="3509">
                  <c:v>2.9999999999999997E-4</c:v>
                </c:pt>
                <c:pt idx="3510">
                  <c:v>2.9999999999999997E-4</c:v>
                </c:pt>
                <c:pt idx="3511">
                  <c:v>2.9999999999999997E-4</c:v>
                </c:pt>
                <c:pt idx="3512">
                  <c:v>2.9999999999999997E-4</c:v>
                </c:pt>
                <c:pt idx="3513">
                  <c:v>2.9999999999999997E-4</c:v>
                </c:pt>
                <c:pt idx="3514">
                  <c:v>2.9999999999999997E-4</c:v>
                </c:pt>
                <c:pt idx="3515">
                  <c:v>2.9999999999999997E-4</c:v>
                </c:pt>
                <c:pt idx="3516">
                  <c:v>2.9999999999999997E-4</c:v>
                </c:pt>
                <c:pt idx="3517">
                  <c:v>2.9999999999999997E-4</c:v>
                </c:pt>
                <c:pt idx="3518">
                  <c:v>2.9999999999999997E-4</c:v>
                </c:pt>
                <c:pt idx="3519">
                  <c:v>2.9999999999999997E-4</c:v>
                </c:pt>
                <c:pt idx="3520">
                  <c:v>2.9999999999999997E-4</c:v>
                </c:pt>
                <c:pt idx="3521">
                  <c:v>2.9999999999999997E-4</c:v>
                </c:pt>
                <c:pt idx="3522">
                  <c:v>2.9999999999999997E-4</c:v>
                </c:pt>
                <c:pt idx="3523">
                  <c:v>2.9999999999999997E-4</c:v>
                </c:pt>
                <c:pt idx="3524">
                  <c:v>2.9999999999999997E-4</c:v>
                </c:pt>
                <c:pt idx="3525">
                  <c:v>2.0000000000000001E-4</c:v>
                </c:pt>
                <c:pt idx="3526">
                  <c:v>2.0000000000000001E-4</c:v>
                </c:pt>
                <c:pt idx="3527">
                  <c:v>2.0000000000000001E-4</c:v>
                </c:pt>
                <c:pt idx="3528">
                  <c:v>2.0000000000000001E-4</c:v>
                </c:pt>
                <c:pt idx="3529">
                  <c:v>2.0000000000000001E-4</c:v>
                </c:pt>
                <c:pt idx="3530">
                  <c:v>2.0000000000000001E-4</c:v>
                </c:pt>
                <c:pt idx="3531">
                  <c:v>2.0000000000000001E-4</c:v>
                </c:pt>
                <c:pt idx="3532">
                  <c:v>2.0000000000000001E-4</c:v>
                </c:pt>
                <c:pt idx="3533">
                  <c:v>2.0000000000000001E-4</c:v>
                </c:pt>
                <c:pt idx="3534">
                  <c:v>2.0000000000000001E-4</c:v>
                </c:pt>
                <c:pt idx="3535">
                  <c:v>2.0000000000000001E-4</c:v>
                </c:pt>
                <c:pt idx="3536">
                  <c:v>2.0000000000000001E-4</c:v>
                </c:pt>
                <c:pt idx="3537">
                  <c:v>2.0000000000000001E-4</c:v>
                </c:pt>
                <c:pt idx="3538">
                  <c:v>2.0000000000000001E-4</c:v>
                </c:pt>
                <c:pt idx="3539">
                  <c:v>2.0000000000000001E-4</c:v>
                </c:pt>
                <c:pt idx="3540">
                  <c:v>2.0000000000000001E-4</c:v>
                </c:pt>
                <c:pt idx="3541">
                  <c:v>2.0000000000000001E-4</c:v>
                </c:pt>
                <c:pt idx="3542">
                  <c:v>2.0000000000000001E-4</c:v>
                </c:pt>
                <c:pt idx="3543">
                  <c:v>2.0000000000000001E-4</c:v>
                </c:pt>
                <c:pt idx="3544">
                  <c:v>2.0000000000000001E-4</c:v>
                </c:pt>
                <c:pt idx="3545">
                  <c:v>2.0000000000000001E-4</c:v>
                </c:pt>
                <c:pt idx="3546">
                  <c:v>2.0000000000000001E-4</c:v>
                </c:pt>
                <c:pt idx="3547">
                  <c:v>2.0000000000000001E-4</c:v>
                </c:pt>
                <c:pt idx="3548">
                  <c:v>2.0000000000000001E-4</c:v>
                </c:pt>
                <c:pt idx="3549">
                  <c:v>2.0000000000000001E-4</c:v>
                </c:pt>
                <c:pt idx="3550">
                  <c:v>1E-4</c:v>
                </c:pt>
                <c:pt idx="3551">
                  <c:v>1E-4</c:v>
                </c:pt>
                <c:pt idx="3552">
                  <c:v>1E-4</c:v>
                </c:pt>
                <c:pt idx="3553">
                  <c:v>1E-4</c:v>
                </c:pt>
                <c:pt idx="3554">
                  <c:v>1E-4</c:v>
                </c:pt>
                <c:pt idx="3555">
                  <c:v>1E-4</c:v>
                </c:pt>
                <c:pt idx="3556">
                  <c:v>1E-4</c:v>
                </c:pt>
                <c:pt idx="3557">
                  <c:v>1E-4</c:v>
                </c:pt>
                <c:pt idx="3558">
                  <c:v>1E-4</c:v>
                </c:pt>
                <c:pt idx="3559">
                  <c:v>1E-4</c:v>
                </c:pt>
                <c:pt idx="3560">
                  <c:v>1E-4</c:v>
                </c:pt>
                <c:pt idx="3561">
                  <c:v>1E-4</c:v>
                </c:pt>
                <c:pt idx="3562">
                  <c:v>1E-4</c:v>
                </c:pt>
                <c:pt idx="3563">
                  <c:v>1E-4</c:v>
                </c:pt>
                <c:pt idx="3564">
                  <c:v>1E-4</c:v>
                </c:pt>
                <c:pt idx="3565">
                  <c:v>1E-4</c:v>
                </c:pt>
                <c:pt idx="3566">
                  <c:v>1E-4</c:v>
                </c:pt>
                <c:pt idx="3567">
                  <c:v>1E-4</c:v>
                </c:pt>
                <c:pt idx="3568">
                  <c:v>1E-4</c:v>
                </c:pt>
                <c:pt idx="3569">
                  <c:v>1E-4</c:v>
                </c:pt>
                <c:pt idx="3570">
                  <c:v>1E-4</c:v>
                </c:pt>
                <c:pt idx="3571">
                  <c:v>1E-4</c:v>
                </c:pt>
                <c:pt idx="3572">
                  <c:v>1E-4</c:v>
                </c:pt>
                <c:pt idx="3573">
                  <c:v>1E-4</c:v>
                </c:pt>
                <c:pt idx="3574">
                  <c:v>1E-4</c:v>
                </c:pt>
                <c:pt idx="3575">
                  <c:v>8.1314999999999998E-20</c:v>
                </c:pt>
                <c:pt idx="3576">
                  <c:v>8.1314999999999998E-20</c:v>
                </c:pt>
                <c:pt idx="3577">
                  <c:v>8.1314999999999998E-20</c:v>
                </c:pt>
                <c:pt idx="3578">
                  <c:v>8.1314999999999998E-20</c:v>
                </c:pt>
                <c:pt idx="3579">
                  <c:v>8.1314999999999998E-20</c:v>
                </c:pt>
                <c:pt idx="3580">
                  <c:v>8.1314999999999998E-20</c:v>
                </c:pt>
                <c:pt idx="3581">
                  <c:v>8.1314999999999998E-20</c:v>
                </c:pt>
                <c:pt idx="3582">
                  <c:v>8.1314999999999998E-20</c:v>
                </c:pt>
                <c:pt idx="3583">
                  <c:v>8.1314999999999998E-20</c:v>
                </c:pt>
                <c:pt idx="3584">
                  <c:v>8.1314999999999998E-20</c:v>
                </c:pt>
                <c:pt idx="3585">
                  <c:v>8.1314999999999998E-20</c:v>
                </c:pt>
                <c:pt idx="3586">
                  <c:v>8.1314999999999998E-20</c:v>
                </c:pt>
                <c:pt idx="3587">
                  <c:v>8.1314999999999998E-20</c:v>
                </c:pt>
                <c:pt idx="3588">
                  <c:v>8.1314999999999998E-20</c:v>
                </c:pt>
                <c:pt idx="3589">
                  <c:v>8.1314999999999998E-20</c:v>
                </c:pt>
                <c:pt idx="3590">
                  <c:v>8.1314999999999998E-20</c:v>
                </c:pt>
                <c:pt idx="3591">
                  <c:v>8.1314999999999998E-20</c:v>
                </c:pt>
                <c:pt idx="3592">
                  <c:v>8.1314999999999998E-20</c:v>
                </c:pt>
                <c:pt idx="3593">
                  <c:v>8.1314999999999998E-20</c:v>
                </c:pt>
                <c:pt idx="3594">
                  <c:v>8.1314999999999998E-20</c:v>
                </c:pt>
                <c:pt idx="3595">
                  <c:v>8.1314999999999998E-20</c:v>
                </c:pt>
                <c:pt idx="3596">
                  <c:v>8.1314999999999998E-20</c:v>
                </c:pt>
                <c:pt idx="3597">
                  <c:v>8.1314999999999998E-20</c:v>
                </c:pt>
                <c:pt idx="3598">
                  <c:v>8.1314999999999998E-20</c:v>
                </c:pt>
                <c:pt idx="3599">
                  <c:v>8.1314999999999998E-20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5.0000000000000002E-5</c:v>
                </c:pt>
                <c:pt idx="3676">
                  <c:v>5.0000000000000002E-5</c:v>
                </c:pt>
                <c:pt idx="3677">
                  <c:v>5.0000000000000002E-5</c:v>
                </c:pt>
                <c:pt idx="3678">
                  <c:v>5.0000000000000002E-5</c:v>
                </c:pt>
                <c:pt idx="3679">
                  <c:v>5.0000000000000002E-5</c:v>
                </c:pt>
                <c:pt idx="3680">
                  <c:v>5.0000000000000002E-5</c:v>
                </c:pt>
                <c:pt idx="3681">
                  <c:v>5.0000000000000002E-5</c:v>
                </c:pt>
                <c:pt idx="3682">
                  <c:v>5.0000000000000002E-5</c:v>
                </c:pt>
                <c:pt idx="3683">
                  <c:v>5.0000000000000002E-5</c:v>
                </c:pt>
                <c:pt idx="3684">
                  <c:v>5.0000000000000002E-5</c:v>
                </c:pt>
                <c:pt idx="3685">
                  <c:v>5.0000000000000002E-5</c:v>
                </c:pt>
                <c:pt idx="3686">
                  <c:v>5.0000000000000002E-5</c:v>
                </c:pt>
                <c:pt idx="3687">
                  <c:v>5.0000000000000002E-5</c:v>
                </c:pt>
                <c:pt idx="3688">
                  <c:v>5.0000000000000002E-5</c:v>
                </c:pt>
                <c:pt idx="3689">
                  <c:v>5.0000000000000002E-5</c:v>
                </c:pt>
                <c:pt idx="3690">
                  <c:v>5.0000000000000002E-5</c:v>
                </c:pt>
                <c:pt idx="3691">
                  <c:v>5.0000000000000002E-5</c:v>
                </c:pt>
                <c:pt idx="3692">
                  <c:v>5.0000000000000002E-5</c:v>
                </c:pt>
                <c:pt idx="3693">
                  <c:v>5.0000000000000002E-5</c:v>
                </c:pt>
                <c:pt idx="3694">
                  <c:v>5.0000000000000002E-5</c:v>
                </c:pt>
                <c:pt idx="3695">
                  <c:v>5.0000000000000002E-5</c:v>
                </c:pt>
                <c:pt idx="3696">
                  <c:v>5.0000000000000002E-5</c:v>
                </c:pt>
                <c:pt idx="3697">
                  <c:v>5.0000000000000002E-5</c:v>
                </c:pt>
                <c:pt idx="3698">
                  <c:v>5.0000000000000002E-5</c:v>
                </c:pt>
                <c:pt idx="3699">
                  <c:v>5.0000000000000002E-5</c:v>
                </c:pt>
                <c:pt idx="3700">
                  <c:v>1E-4</c:v>
                </c:pt>
                <c:pt idx="3701">
                  <c:v>1E-4</c:v>
                </c:pt>
                <c:pt idx="3702">
                  <c:v>1E-4</c:v>
                </c:pt>
                <c:pt idx="3703">
                  <c:v>1E-4</c:v>
                </c:pt>
                <c:pt idx="3704">
                  <c:v>1E-4</c:v>
                </c:pt>
                <c:pt idx="3705">
                  <c:v>1E-4</c:v>
                </c:pt>
                <c:pt idx="3706">
                  <c:v>1E-4</c:v>
                </c:pt>
                <c:pt idx="3707">
                  <c:v>1E-4</c:v>
                </c:pt>
                <c:pt idx="3708">
                  <c:v>1E-4</c:v>
                </c:pt>
                <c:pt idx="3709">
                  <c:v>1E-4</c:v>
                </c:pt>
                <c:pt idx="3710">
                  <c:v>1E-4</c:v>
                </c:pt>
                <c:pt idx="3711">
                  <c:v>1E-4</c:v>
                </c:pt>
                <c:pt idx="3712">
                  <c:v>1E-4</c:v>
                </c:pt>
                <c:pt idx="3713">
                  <c:v>1E-4</c:v>
                </c:pt>
                <c:pt idx="3714">
                  <c:v>1E-4</c:v>
                </c:pt>
                <c:pt idx="3715">
                  <c:v>1E-4</c:v>
                </c:pt>
                <c:pt idx="3716">
                  <c:v>1E-4</c:v>
                </c:pt>
                <c:pt idx="3717">
                  <c:v>1E-4</c:v>
                </c:pt>
                <c:pt idx="3718">
                  <c:v>1E-4</c:v>
                </c:pt>
                <c:pt idx="3719">
                  <c:v>1E-4</c:v>
                </c:pt>
                <c:pt idx="3720">
                  <c:v>1E-4</c:v>
                </c:pt>
                <c:pt idx="3721">
                  <c:v>1E-4</c:v>
                </c:pt>
                <c:pt idx="3722">
                  <c:v>1E-4</c:v>
                </c:pt>
                <c:pt idx="3723">
                  <c:v>1E-4</c:v>
                </c:pt>
                <c:pt idx="3724">
                  <c:v>1E-4</c:v>
                </c:pt>
                <c:pt idx="3725">
                  <c:v>1.4999999999999999E-4</c:v>
                </c:pt>
                <c:pt idx="3726">
                  <c:v>1.4999999999999999E-4</c:v>
                </c:pt>
                <c:pt idx="3727">
                  <c:v>1.4999999999999999E-4</c:v>
                </c:pt>
                <c:pt idx="3728">
                  <c:v>1.4999999999999999E-4</c:v>
                </c:pt>
                <c:pt idx="3729">
                  <c:v>1.4999999999999999E-4</c:v>
                </c:pt>
                <c:pt idx="3730">
                  <c:v>1.4999999999999999E-4</c:v>
                </c:pt>
                <c:pt idx="3731">
                  <c:v>1.4999999999999999E-4</c:v>
                </c:pt>
                <c:pt idx="3732">
                  <c:v>1.4999999999999999E-4</c:v>
                </c:pt>
                <c:pt idx="3733">
                  <c:v>1.4999999999999999E-4</c:v>
                </c:pt>
                <c:pt idx="3734">
                  <c:v>1.4999999999999999E-4</c:v>
                </c:pt>
                <c:pt idx="3735">
                  <c:v>1.4999999999999999E-4</c:v>
                </c:pt>
                <c:pt idx="3736">
                  <c:v>1.4999999999999999E-4</c:v>
                </c:pt>
                <c:pt idx="3737">
                  <c:v>1.4999999999999999E-4</c:v>
                </c:pt>
                <c:pt idx="3738">
                  <c:v>1.4999999999999999E-4</c:v>
                </c:pt>
                <c:pt idx="3739">
                  <c:v>1.4999999999999999E-4</c:v>
                </c:pt>
                <c:pt idx="3740">
                  <c:v>1.4999999999999999E-4</c:v>
                </c:pt>
                <c:pt idx="3741">
                  <c:v>1.4999999999999999E-4</c:v>
                </c:pt>
                <c:pt idx="3742">
                  <c:v>1.4999999999999999E-4</c:v>
                </c:pt>
                <c:pt idx="3743">
                  <c:v>1.4999999999999999E-4</c:v>
                </c:pt>
                <c:pt idx="3744">
                  <c:v>1.4999999999999999E-4</c:v>
                </c:pt>
                <c:pt idx="3745">
                  <c:v>1.4999999999999999E-4</c:v>
                </c:pt>
                <c:pt idx="3746">
                  <c:v>1.4999999999999999E-4</c:v>
                </c:pt>
                <c:pt idx="3747">
                  <c:v>1.4999999999999999E-4</c:v>
                </c:pt>
                <c:pt idx="3748">
                  <c:v>1.4999999999999999E-4</c:v>
                </c:pt>
                <c:pt idx="3749">
                  <c:v>1.4999999999999999E-4</c:v>
                </c:pt>
                <c:pt idx="3750">
                  <c:v>2.0000000000000001E-4</c:v>
                </c:pt>
                <c:pt idx="3751">
                  <c:v>2.0000000000000001E-4</c:v>
                </c:pt>
                <c:pt idx="3752">
                  <c:v>2.0000000000000001E-4</c:v>
                </c:pt>
                <c:pt idx="3753">
                  <c:v>2.0000000000000001E-4</c:v>
                </c:pt>
                <c:pt idx="3754">
                  <c:v>2.0000000000000001E-4</c:v>
                </c:pt>
                <c:pt idx="3755">
                  <c:v>2.0000000000000001E-4</c:v>
                </c:pt>
                <c:pt idx="3756">
                  <c:v>2.0000000000000001E-4</c:v>
                </c:pt>
                <c:pt idx="3757">
                  <c:v>2.0000000000000001E-4</c:v>
                </c:pt>
                <c:pt idx="3758">
                  <c:v>2.0000000000000001E-4</c:v>
                </c:pt>
                <c:pt idx="3759">
                  <c:v>2.0000000000000001E-4</c:v>
                </c:pt>
                <c:pt idx="3760">
                  <c:v>2.0000000000000001E-4</c:v>
                </c:pt>
                <c:pt idx="3761">
                  <c:v>2.0000000000000001E-4</c:v>
                </c:pt>
                <c:pt idx="3762">
                  <c:v>2.0000000000000001E-4</c:v>
                </c:pt>
                <c:pt idx="3763">
                  <c:v>2.0000000000000001E-4</c:v>
                </c:pt>
                <c:pt idx="3764">
                  <c:v>2.0000000000000001E-4</c:v>
                </c:pt>
                <c:pt idx="3765">
                  <c:v>2.0000000000000001E-4</c:v>
                </c:pt>
                <c:pt idx="3766">
                  <c:v>2.0000000000000001E-4</c:v>
                </c:pt>
                <c:pt idx="3767">
                  <c:v>2.0000000000000001E-4</c:v>
                </c:pt>
                <c:pt idx="3768">
                  <c:v>2.0000000000000001E-4</c:v>
                </c:pt>
                <c:pt idx="3769">
                  <c:v>2.0000000000000001E-4</c:v>
                </c:pt>
                <c:pt idx="3770">
                  <c:v>2.0000000000000001E-4</c:v>
                </c:pt>
                <c:pt idx="3771">
                  <c:v>2.0000000000000001E-4</c:v>
                </c:pt>
                <c:pt idx="3772">
                  <c:v>2.0000000000000001E-4</c:v>
                </c:pt>
                <c:pt idx="3773">
                  <c:v>2.0000000000000001E-4</c:v>
                </c:pt>
                <c:pt idx="3774">
                  <c:v>2.0000000000000001E-4</c:v>
                </c:pt>
                <c:pt idx="3775">
                  <c:v>2.5000000000000001E-4</c:v>
                </c:pt>
                <c:pt idx="3776">
                  <c:v>2.5000000000000001E-4</c:v>
                </c:pt>
                <c:pt idx="3777">
                  <c:v>2.5000000000000001E-4</c:v>
                </c:pt>
                <c:pt idx="3778">
                  <c:v>2.5000000000000001E-4</c:v>
                </c:pt>
                <c:pt idx="3779">
                  <c:v>2.5000000000000001E-4</c:v>
                </c:pt>
                <c:pt idx="3780">
                  <c:v>2.5000000000000001E-4</c:v>
                </c:pt>
                <c:pt idx="3781">
                  <c:v>2.5000000000000001E-4</c:v>
                </c:pt>
                <c:pt idx="3782">
                  <c:v>2.5000000000000001E-4</c:v>
                </c:pt>
                <c:pt idx="3783">
                  <c:v>2.5000000000000001E-4</c:v>
                </c:pt>
                <c:pt idx="3784">
                  <c:v>2.5000000000000001E-4</c:v>
                </c:pt>
                <c:pt idx="3785">
                  <c:v>2.5000000000000001E-4</c:v>
                </c:pt>
                <c:pt idx="3786">
                  <c:v>2.5000000000000001E-4</c:v>
                </c:pt>
                <c:pt idx="3787">
                  <c:v>2.5000000000000001E-4</c:v>
                </c:pt>
                <c:pt idx="3788">
                  <c:v>2.5000000000000001E-4</c:v>
                </c:pt>
                <c:pt idx="3789">
                  <c:v>2.5000000000000001E-4</c:v>
                </c:pt>
                <c:pt idx="3790">
                  <c:v>2.5000000000000001E-4</c:v>
                </c:pt>
                <c:pt idx="3791">
                  <c:v>2.5000000000000001E-4</c:v>
                </c:pt>
                <c:pt idx="3792">
                  <c:v>2.5000000000000001E-4</c:v>
                </c:pt>
                <c:pt idx="3793">
                  <c:v>2.5000000000000001E-4</c:v>
                </c:pt>
                <c:pt idx="3794">
                  <c:v>2.5000000000000001E-4</c:v>
                </c:pt>
                <c:pt idx="3795">
                  <c:v>2.5000000000000001E-4</c:v>
                </c:pt>
                <c:pt idx="3796">
                  <c:v>2.5000000000000001E-4</c:v>
                </c:pt>
                <c:pt idx="3797">
                  <c:v>2.5000000000000001E-4</c:v>
                </c:pt>
                <c:pt idx="3798">
                  <c:v>2.5000000000000001E-4</c:v>
                </c:pt>
                <c:pt idx="3799">
                  <c:v>2.5000000000000001E-4</c:v>
                </c:pt>
                <c:pt idx="3800">
                  <c:v>2.9999999999999997E-4</c:v>
                </c:pt>
                <c:pt idx="3801">
                  <c:v>2.9999999999999997E-4</c:v>
                </c:pt>
                <c:pt idx="3802">
                  <c:v>2.9999999999999997E-4</c:v>
                </c:pt>
                <c:pt idx="3803">
                  <c:v>2.9999999999999997E-4</c:v>
                </c:pt>
                <c:pt idx="3804">
                  <c:v>2.9999999999999997E-4</c:v>
                </c:pt>
                <c:pt idx="3805">
                  <c:v>2.9999999999999997E-4</c:v>
                </c:pt>
                <c:pt idx="3806">
                  <c:v>2.9999999999999997E-4</c:v>
                </c:pt>
                <c:pt idx="3807">
                  <c:v>2.9999999999999997E-4</c:v>
                </c:pt>
                <c:pt idx="3808">
                  <c:v>2.9999999999999997E-4</c:v>
                </c:pt>
                <c:pt idx="3809">
                  <c:v>2.9999999999999997E-4</c:v>
                </c:pt>
                <c:pt idx="3810">
                  <c:v>2.9999999999999997E-4</c:v>
                </c:pt>
                <c:pt idx="3811">
                  <c:v>2.9999999999999997E-4</c:v>
                </c:pt>
                <c:pt idx="3812">
                  <c:v>2.9999999999999997E-4</c:v>
                </c:pt>
                <c:pt idx="3813">
                  <c:v>2.9999999999999997E-4</c:v>
                </c:pt>
                <c:pt idx="3814">
                  <c:v>2.9999999999999997E-4</c:v>
                </c:pt>
                <c:pt idx="3815">
                  <c:v>2.9999999999999997E-4</c:v>
                </c:pt>
                <c:pt idx="3816">
                  <c:v>2.9999999999999997E-4</c:v>
                </c:pt>
                <c:pt idx="3817">
                  <c:v>2.9999999999999997E-4</c:v>
                </c:pt>
                <c:pt idx="3818">
                  <c:v>2.9999999999999997E-4</c:v>
                </c:pt>
                <c:pt idx="3819">
                  <c:v>2.9999999999999997E-4</c:v>
                </c:pt>
                <c:pt idx="3820">
                  <c:v>2.9999999999999997E-4</c:v>
                </c:pt>
                <c:pt idx="3821">
                  <c:v>2.9999999999999997E-4</c:v>
                </c:pt>
                <c:pt idx="3822">
                  <c:v>2.9999999999999997E-4</c:v>
                </c:pt>
                <c:pt idx="3823">
                  <c:v>2.9999999999999997E-4</c:v>
                </c:pt>
                <c:pt idx="3824">
                  <c:v>2.9999999999999997E-4</c:v>
                </c:pt>
                <c:pt idx="3825">
                  <c:v>3.5E-4</c:v>
                </c:pt>
                <c:pt idx="3826">
                  <c:v>3.5E-4</c:v>
                </c:pt>
                <c:pt idx="3827">
                  <c:v>3.5E-4</c:v>
                </c:pt>
                <c:pt idx="3828">
                  <c:v>3.5E-4</c:v>
                </c:pt>
                <c:pt idx="3829">
                  <c:v>3.5E-4</c:v>
                </c:pt>
                <c:pt idx="3830">
                  <c:v>3.5E-4</c:v>
                </c:pt>
                <c:pt idx="3831">
                  <c:v>3.5E-4</c:v>
                </c:pt>
                <c:pt idx="3832">
                  <c:v>3.5E-4</c:v>
                </c:pt>
                <c:pt idx="3833">
                  <c:v>3.5E-4</c:v>
                </c:pt>
                <c:pt idx="3834">
                  <c:v>3.5E-4</c:v>
                </c:pt>
                <c:pt idx="3835">
                  <c:v>3.5E-4</c:v>
                </c:pt>
                <c:pt idx="3836">
                  <c:v>3.5E-4</c:v>
                </c:pt>
                <c:pt idx="3837">
                  <c:v>3.5E-4</c:v>
                </c:pt>
                <c:pt idx="3838">
                  <c:v>3.5E-4</c:v>
                </c:pt>
                <c:pt idx="3839">
                  <c:v>3.5E-4</c:v>
                </c:pt>
                <c:pt idx="3840">
                  <c:v>3.5E-4</c:v>
                </c:pt>
                <c:pt idx="3841">
                  <c:v>3.5E-4</c:v>
                </c:pt>
                <c:pt idx="3842">
                  <c:v>3.5E-4</c:v>
                </c:pt>
                <c:pt idx="3843">
                  <c:v>3.5E-4</c:v>
                </c:pt>
                <c:pt idx="3844">
                  <c:v>3.5E-4</c:v>
                </c:pt>
                <c:pt idx="3845">
                  <c:v>3.5E-4</c:v>
                </c:pt>
                <c:pt idx="3846">
                  <c:v>3.5E-4</c:v>
                </c:pt>
                <c:pt idx="3847">
                  <c:v>3.5E-4</c:v>
                </c:pt>
                <c:pt idx="3848">
                  <c:v>3.5E-4</c:v>
                </c:pt>
                <c:pt idx="3849">
                  <c:v>3.5E-4</c:v>
                </c:pt>
                <c:pt idx="3850">
                  <c:v>4.0000000000000002E-4</c:v>
                </c:pt>
                <c:pt idx="3851">
                  <c:v>4.0000000000000002E-4</c:v>
                </c:pt>
                <c:pt idx="3852">
                  <c:v>4.0000000000000002E-4</c:v>
                </c:pt>
                <c:pt idx="3853">
                  <c:v>4.0000000000000002E-4</c:v>
                </c:pt>
                <c:pt idx="3854">
                  <c:v>4.0000000000000002E-4</c:v>
                </c:pt>
                <c:pt idx="3855">
                  <c:v>4.0000000000000002E-4</c:v>
                </c:pt>
                <c:pt idx="3856">
                  <c:v>4.0000000000000002E-4</c:v>
                </c:pt>
                <c:pt idx="3857">
                  <c:v>4.0000000000000002E-4</c:v>
                </c:pt>
                <c:pt idx="3858">
                  <c:v>4.0000000000000002E-4</c:v>
                </c:pt>
                <c:pt idx="3859">
                  <c:v>4.0000000000000002E-4</c:v>
                </c:pt>
                <c:pt idx="3860">
                  <c:v>4.0000000000000002E-4</c:v>
                </c:pt>
                <c:pt idx="3861">
                  <c:v>4.0000000000000002E-4</c:v>
                </c:pt>
                <c:pt idx="3862">
                  <c:v>4.0000000000000002E-4</c:v>
                </c:pt>
                <c:pt idx="3863">
                  <c:v>4.0000000000000002E-4</c:v>
                </c:pt>
                <c:pt idx="3864">
                  <c:v>4.0000000000000002E-4</c:v>
                </c:pt>
                <c:pt idx="3865">
                  <c:v>4.0000000000000002E-4</c:v>
                </c:pt>
                <c:pt idx="3866">
                  <c:v>4.0000000000000002E-4</c:v>
                </c:pt>
                <c:pt idx="3867">
                  <c:v>4.0000000000000002E-4</c:v>
                </c:pt>
                <c:pt idx="3868">
                  <c:v>4.0000000000000002E-4</c:v>
                </c:pt>
                <c:pt idx="3869">
                  <c:v>4.0000000000000002E-4</c:v>
                </c:pt>
                <c:pt idx="3870">
                  <c:v>4.0000000000000002E-4</c:v>
                </c:pt>
                <c:pt idx="3871">
                  <c:v>4.0000000000000002E-4</c:v>
                </c:pt>
                <c:pt idx="3872">
                  <c:v>4.0000000000000002E-4</c:v>
                </c:pt>
                <c:pt idx="3873">
                  <c:v>4.0000000000000002E-4</c:v>
                </c:pt>
                <c:pt idx="3874">
                  <c:v>4.0000000000000002E-4</c:v>
                </c:pt>
                <c:pt idx="3875">
                  <c:v>2.9999999999999997E-4</c:v>
                </c:pt>
                <c:pt idx="3876">
                  <c:v>2.9999999999999997E-4</c:v>
                </c:pt>
                <c:pt idx="3877">
                  <c:v>2.9999999999999997E-4</c:v>
                </c:pt>
                <c:pt idx="3878">
                  <c:v>2.9999999999999997E-4</c:v>
                </c:pt>
                <c:pt idx="3879">
                  <c:v>2.9999999999999997E-4</c:v>
                </c:pt>
                <c:pt idx="3880">
                  <c:v>2.9999999999999997E-4</c:v>
                </c:pt>
                <c:pt idx="3881">
                  <c:v>2.9999999999999997E-4</c:v>
                </c:pt>
                <c:pt idx="3882">
                  <c:v>2.9999999999999997E-4</c:v>
                </c:pt>
                <c:pt idx="3883">
                  <c:v>2.9999999999999997E-4</c:v>
                </c:pt>
                <c:pt idx="3884">
                  <c:v>2.9999999999999997E-4</c:v>
                </c:pt>
                <c:pt idx="3885">
                  <c:v>2.9999999999999997E-4</c:v>
                </c:pt>
                <c:pt idx="3886">
                  <c:v>2.9999999999999997E-4</c:v>
                </c:pt>
                <c:pt idx="3887">
                  <c:v>2.9999999999999997E-4</c:v>
                </c:pt>
                <c:pt idx="3888">
                  <c:v>2.9999999999999997E-4</c:v>
                </c:pt>
                <c:pt idx="3889">
                  <c:v>2.9999999999999997E-4</c:v>
                </c:pt>
                <c:pt idx="3890">
                  <c:v>2.9999999999999997E-4</c:v>
                </c:pt>
                <c:pt idx="3891">
                  <c:v>2.9999999999999997E-4</c:v>
                </c:pt>
                <c:pt idx="3892">
                  <c:v>2.9999999999999997E-4</c:v>
                </c:pt>
                <c:pt idx="3893">
                  <c:v>2.9999999999999997E-4</c:v>
                </c:pt>
                <c:pt idx="3894">
                  <c:v>2.9999999999999997E-4</c:v>
                </c:pt>
                <c:pt idx="3895">
                  <c:v>2.9999999999999997E-4</c:v>
                </c:pt>
                <c:pt idx="3896">
                  <c:v>2.9999999999999997E-4</c:v>
                </c:pt>
                <c:pt idx="3897">
                  <c:v>2.9999999999999997E-4</c:v>
                </c:pt>
                <c:pt idx="3898">
                  <c:v>2.9999999999999997E-4</c:v>
                </c:pt>
                <c:pt idx="3899">
                  <c:v>2.9999999999999997E-4</c:v>
                </c:pt>
                <c:pt idx="3900">
                  <c:v>2.0000000000000001E-4</c:v>
                </c:pt>
                <c:pt idx="3901">
                  <c:v>2.0000000000000001E-4</c:v>
                </c:pt>
                <c:pt idx="3902">
                  <c:v>2.0000000000000001E-4</c:v>
                </c:pt>
                <c:pt idx="3903">
                  <c:v>2.0000000000000001E-4</c:v>
                </c:pt>
                <c:pt idx="3904">
                  <c:v>2.0000000000000001E-4</c:v>
                </c:pt>
                <c:pt idx="3905">
                  <c:v>2.0000000000000001E-4</c:v>
                </c:pt>
                <c:pt idx="3906">
                  <c:v>2.0000000000000001E-4</c:v>
                </c:pt>
                <c:pt idx="3907">
                  <c:v>2.0000000000000001E-4</c:v>
                </c:pt>
                <c:pt idx="3908">
                  <c:v>2.0000000000000001E-4</c:v>
                </c:pt>
                <c:pt idx="3909">
                  <c:v>2.0000000000000001E-4</c:v>
                </c:pt>
                <c:pt idx="3910">
                  <c:v>2.0000000000000001E-4</c:v>
                </c:pt>
                <c:pt idx="3911">
                  <c:v>2.0000000000000001E-4</c:v>
                </c:pt>
                <c:pt idx="3912">
                  <c:v>2.0000000000000001E-4</c:v>
                </c:pt>
                <c:pt idx="3913">
                  <c:v>2.0000000000000001E-4</c:v>
                </c:pt>
                <c:pt idx="3914">
                  <c:v>2.0000000000000001E-4</c:v>
                </c:pt>
                <c:pt idx="3915">
                  <c:v>2.0000000000000001E-4</c:v>
                </c:pt>
                <c:pt idx="3916">
                  <c:v>2.0000000000000001E-4</c:v>
                </c:pt>
                <c:pt idx="3917">
                  <c:v>2.0000000000000001E-4</c:v>
                </c:pt>
                <c:pt idx="3918">
                  <c:v>2.0000000000000001E-4</c:v>
                </c:pt>
                <c:pt idx="3919">
                  <c:v>2.0000000000000001E-4</c:v>
                </c:pt>
                <c:pt idx="3920">
                  <c:v>2.0000000000000001E-4</c:v>
                </c:pt>
                <c:pt idx="3921">
                  <c:v>2.0000000000000001E-4</c:v>
                </c:pt>
                <c:pt idx="3922">
                  <c:v>2.0000000000000001E-4</c:v>
                </c:pt>
                <c:pt idx="3923">
                  <c:v>2.0000000000000001E-4</c:v>
                </c:pt>
                <c:pt idx="3924">
                  <c:v>2.0000000000000001E-4</c:v>
                </c:pt>
                <c:pt idx="3925">
                  <c:v>1E-4</c:v>
                </c:pt>
                <c:pt idx="3926">
                  <c:v>1E-4</c:v>
                </c:pt>
                <c:pt idx="3927">
                  <c:v>1E-4</c:v>
                </c:pt>
                <c:pt idx="3928">
                  <c:v>1E-4</c:v>
                </c:pt>
                <c:pt idx="3929">
                  <c:v>1E-4</c:v>
                </c:pt>
                <c:pt idx="3930">
                  <c:v>1E-4</c:v>
                </c:pt>
                <c:pt idx="3931">
                  <c:v>1E-4</c:v>
                </c:pt>
                <c:pt idx="3932">
                  <c:v>1E-4</c:v>
                </c:pt>
                <c:pt idx="3933">
                  <c:v>1E-4</c:v>
                </c:pt>
                <c:pt idx="3934">
                  <c:v>1E-4</c:v>
                </c:pt>
                <c:pt idx="3935">
                  <c:v>1E-4</c:v>
                </c:pt>
                <c:pt idx="3936">
                  <c:v>1E-4</c:v>
                </c:pt>
                <c:pt idx="3937">
                  <c:v>1E-4</c:v>
                </c:pt>
                <c:pt idx="3938">
                  <c:v>1E-4</c:v>
                </c:pt>
                <c:pt idx="3939">
                  <c:v>1E-4</c:v>
                </c:pt>
                <c:pt idx="3940">
                  <c:v>1E-4</c:v>
                </c:pt>
                <c:pt idx="3941">
                  <c:v>1E-4</c:v>
                </c:pt>
                <c:pt idx="3942">
                  <c:v>1E-4</c:v>
                </c:pt>
                <c:pt idx="3943">
                  <c:v>1E-4</c:v>
                </c:pt>
                <c:pt idx="3944">
                  <c:v>1E-4</c:v>
                </c:pt>
                <c:pt idx="3945">
                  <c:v>1E-4</c:v>
                </c:pt>
                <c:pt idx="3946">
                  <c:v>1E-4</c:v>
                </c:pt>
                <c:pt idx="3947">
                  <c:v>1E-4</c:v>
                </c:pt>
                <c:pt idx="3948">
                  <c:v>1E-4</c:v>
                </c:pt>
                <c:pt idx="3949">
                  <c:v>1E-4</c:v>
                </c:pt>
                <c:pt idx="3950">
                  <c:v>8.1314999999999998E-20</c:v>
                </c:pt>
                <c:pt idx="3951">
                  <c:v>8.1314999999999998E-20</c:v>
                </c:pt>
                <c:pt idx="3952">
                  <c:v>8.1314999999999998E-20</c:v>
                </c:pt>
                <c:pt idx="3953">
                  <c:v>8.1314999999999998E-20</c:v>
                </c:pt>
                <c:pt idx="3954">
                  <c:v>8.1314999999999998E-20</c:v>
                </c:pt>
                <c:pt idx="3955">
                  <c:v>8.1314999999999998E-20</c:v>
                </c:pt>
                <c:pt idx="3956">
                  <c:v>8.1314999999999998E-20</c:v>
                </c:pt>
                <c:pt idx="3957">
                  <c:v>8.1314999999999998E-20</c:v>
                </c:pt>
                <c:pt idx="3958">
                  <c:v>8.1314999999999998E-20</c:v>
                </c:pt>
                <c:pt idx="3959">
                  <c:v>8.1314999999999998E-20</c:v>
                </c:pt>
                <c:pt idx="3960">
                  <c:v>8.1314999999999998E-20</c:v>
                </c:pt>
                <c:pt idx="3961">
                  <c:v>8.1314999999999998E-20</c:v>
                </c:pt>
                <c:pt idx="3962">
                  <c:v>8.1314999999999998E-20</c:v>
                </c:pt>
                <c:pt idx="3963">
                  <c:v>8.1314999999999998E-20</c:v>
                </c:pt>
                <c:pt idx="3964">
                  <c:v>8.1314999999999998E-20</c:v>
                </c:pt>
                <c:pt idx="3965">
                  <c:v>8.1314999999999998E-20</c:v>
                </c:pt>
                <c:pt idx="3966">
                  <c:v>8.1314999999999998E-20</c:v>
                </c:pt>
                <c:pt idx="3967">
                  <c:v>8.1314999999999998E-20</c:v>
                </c:pt>
                <c:pt idx="3968">
                  <c:v>8.1314999999999998E-20</c:v>
                </c:pt>
                <c:pt idx="3969">
                  <c:v>8.1314999999999998E-20</c:v>
                </c:pt>
                <c:pt idx="3970">
                  <c:v>8.1314999999999998E-20</c:v>
                </c:pt>
                <c:pt idx="3971">
                  <c:v>8.1314999999999998E-20</c:v>
                </c:pt>
                <c:pt idx="3972">
                  <c:v>8.1314999999999998E-20</c:v>
                </c:pt>
                <c:pt idx="3973">
                  <c:v>8.1314999999999998E-20</c:v>
                </c:pt>
                <c:pt idx="3974">
                  <c:v>8.1314999999999998E-20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5.0000000000000002E-5</c:v>
                </c:pt>
                <c:pt idx="4051">
                  <c:v>5.0000000000000002E-5</c:v>
                </c:pt>
                <c:pt idx="4052">
                  <c:v>5.0000000000000002E-5</c:v>
                </c:pt>
                <c:pt idx="4053">
                  <c:v>5.0000000000000002E-5</c:v>
                </c:pt>
                <c:pt idx="4054">
                  <c:v>5.0000000000000002E-5</c:v>
                </c:pt>
                <c:pt idx="4055">
                  <c:v>5.0000000000000002E-5</c:v>
                </c:pt>
                <c:pt idx="4056">
                  <c:v>5.0000000000000002E-5</c:v>
                </c:pt>
                <c:pt idx="4057">
                  <c:v>5.0000000000000002E-5</c:v>
                </c:pt>
                <c:pt idx="4058">
                  <c:v>5.0000000000000002E-5</c:v>
                </c:pt>
                <c:pt idx="4059">
                  <c:v>5.0000000000000002E-5</c:v>
                </c:pt>
                <c:pt idx="4060">
                  <c:v>5.0000000000000002E-5</c:v>
                </c:pt>
                <c:pt idx="4061">
                  <c:v>5.0000000000000002E-5</c:v>
                </c:pt>
                <c:pt idx="4062">
                  <c:v>5.0000000000000002E-5</c:v>
                </c:pt>
                <c:pt idx="4063">
                  <c:v>5.0000000000000002E-5</c:v>
                </c:pt>
                <c:pt idx="4064">
                  <c:v>5.0000000000000002E-5</c:v>
                </c:pt>
                <c:pt idx="4065">
                  <c:v>5.0000000000000002E-5</c:v>
                </c:pt>
                <c:pt idx="4066">
                  <c:v>5.0000000000000002E-5</c:v>
                </c:pt>
                <c:pt idx="4067">
                  <c:v>5.0000000000000002E-5</c:v>
                </c:pt>
                <c:pt idx="4068">
                  <c:v>5.0000000000000002E-5</c:v>
                </c:pt>
                <c:pt idx="4069">
                  <c:v>5.0000000000000002E-5</c:v>
                </c:pt>
                <c:pt idx="4070">
                  <c:v>5.0000000000000002E-5</c:v>
                </c:pt>
                <c:pt idx="4071">
                  <c:v>5.0000000000000002E-5</c:v>
                </c:pt>
                <c:pt idx="4072">
                  <c:v>5.0000000000000002E-5</c:v>
                </c:pt>
                <c:pt idx="4073">
                  <c:v>5.0000000000000002E-5</c:v>
                </c:pt>
                <c:pt idx="4074">
                  <c:v>5.0000000000000002E-5</c:v>
                </c:pt>
                <c:pt idx="4075">
                  <c:v>1E-4</c:v>
                </c:pt>
                <c:pt idx="4076">
                  <c:v>1E-4</c:v>
                </c:pt>
                <c:pt idx="4077">
                  <c:v>1E-4</c:v>
                </c:pt>
                <c:pt idx="4078">
                  <c:v>1E-4</c:v>
                </c:pt>
                <c:pt idx="4079">
                  <c:v>1E-4</c:v>
                </c:pt>
                <c:pt idx="4080">
                  <c:v>1E-4</c:v>
                </c:pt>
                <c:pt idx="4081">
                  <c:v>1E-4</c:v>
                </c:pt>
                <c:pt idx="4082">
                  <c:v>1E-4</c:v>
                </c:pt>
                <c:pt idx="4083">
                  <c:v>1E-4</c:v>
                </c:pt>
                <c:pt idx="4084">
                  <c:v>1E-4</c:v>
                </c:pt>
                <c:pt idx="4085">
                  <c:v>1E-4</c:v>
                </c:pt>
                <c:pt idx="4086">
                  <c:v>1E-4</c:v>
                </c:pt>
                <c:pt idx="4087">
                  <c:v>1E-4</c:v>
                </c:pt>
                <c:pt idx="4088">
                  <c:v>1E-4</c:v>
                </c:pt>
                <c:pt idx="4089">
                  <c:v>1E-4</c:v>
                </c:pt>
                <c:pt idx="4090">
                  <c:v>1E-4</c:v>
                </c:pt>
                <c:pt idx="4091">
                  <c:v>1E-4</c:v>
                </c:pt>
                <c:pt idx="4092">
                  <c:v>1E-4</c:v>
                </c:pt>
                <c:pt idx="4093">
                  <c:v>1E-4</c:v>
                </c:pt>
                <c:pt idx="4094">
                  <c:v>1E-4</c:v>
                </c:pt>
                <c:pt idx="4095">
                  <c:v>1E-4</c:v>
                </c:pt>
                <c:pt idx="4096">
                  <c:v>1E-4</c:v>
                </c:pt>
                <c:pt idx="4097">
                  <c:v>1E-4</c:v>
                </c:pt>
                <c:pt idx="4098">
                  <c:v>1E-4</c:v>
                </c:pt>
                <c:pt idx="4099">
                  <c:v>1E-4</c:v>
                </c:pt>
                <c:pt idx="4100">
                  <c:v>1.4999999999999999E-4</c:v>
                </c:pt>
                <c:pt idx="4101">
                  <c:v>1.4999999999999999E-4</c:v>
                </c:pt>
                <c:pt idx="4102">
                  <c:v>1.4999999999999999E-4</c:v>
                </c:pt>
                <c:pt idx="4103">
                  <c:v>1.4999999999999999E-4</c:v>
                </c:pt>
                <c:pt idx="4104">
                  <c:v>1.4999999999999999E-4</c:v>
                </c:pt>
                <c:pt idx="4105">
                  <c:v>1.4999999999999999E-4</c:v>
                </c:pt>
                <c:pt idx="4106">
                  <c:v>1.4999999999999999E-4</c:v>
                </c:pt>
                <c:pt idx="4107">
                  <c:v>1.4999999999999999E-4</c:v>
                </c:pt>
                <c:pt idx="4108">
                  <c:v>1.4999999999999999E-4</c:v>
                </c:pt>
                <c:pt idx="4109">
                  <c:v>1.4999999999999999E-4</c:v>
                </c:pt>
                <c:pt idx="4110">
                  <c:v>1.4999999999999999E-4</c:v>
                </c:pt>
                <c:pt idx="4111">
                  <c:v>1.4999999999999999E-4</c:v>
                </c:pt>
                <c:pt idx="4112">
                  <c:v>1.4999999999999999E-4</c:v>
                </c:pt>
                <c:pt idx="4113">
                  <c:v>1.4999999999999999E-4</c:v>
                </c:pt>
                <c:pt idx="4114">
                  <c:v>1.4999999999999999E-4</c:v>
                </c:pt>
                <c:pt idx="4115">
                  <c:v>1.4999999999999999E-4</c:v>
                </c:pt>
                <c:pt idx="4116">
                  <c:v>1.4999999999999999E-4</c:v>
                </c:pt>
                <c:pt idx="4117">
                  <c:v>1.4999999999999999E-4</c:v>
                </c:pt>
                <c:pt idx="4118">
                  <c:v>1.4999999999999999E-4</c:v>
                </c:pt>
                <c:pt idx="4119">
                  <c:v>1.4999999999999999E-4</c:v>
                </c:pt>
                <c:pt idx="4120">
                  <c:v>1.4999999999999999E-4</c:v>
                </c:pt>
                <c:pt idx="4121">
                  <c:v>1.4999999999999999E-4</c:v>
                </c:pt>
                <c:pt idx="4122">
                  <c:v>1.4999999999999999E-4</c:v>
                </c:pt>
                <c:pt idx="4123">
                  <c:v>1.4999999999999999E-4</c:v>
                </c:pt>
                <c:pt idx="4124">
                  <c:v>1.4999999999999999E-4</c:v>
                </c:pt>
                <c:pt idx="4125">
                  <c:v>2.0000000000000001E-4</c:v>
                </c:pt>
                <c:pt idx="4126">
                  <c:v>2.0000000000000001E-4</c:v>
                </c:pt>
                <c:pt idx="4127">
                  <c:v>2.0000000000000001E-4</c:v>
                </c:pt>
                <c:pt idx="4128">
                  <c:v>2.0000000000000001E-4</c:v>
                </c:pt>
                <c:pt idx="4129">
                  <c:v>2.0000000000000001E-4</c:v>
                </c:pt>
                <c:pt idx="4130">
                  <c:v>2.0000000000000001E-4</c:v>
                </c:pt>
                <c:pt idx="4131">
                  <c:v>2.0000000000000001E-4</c:v>
                </c:pt>
                <c:pt idx="4132">
                  <c:v>2.0000000000000001E-4</c:v>
                </c:pt>
                <c:pt idx="4133">
                  <c:v>2.0000000000000001E-4</c:v>
                </c:pt>
                <c:pt idx="4134">
                  <c:v>2.0000000000000001E-4</c:v>
                </c:pt>
                <c:pt idx="4135">
                  <c:v>2.0000000000000001E-4</c:v>
                </c:pt>
                <c:pt idx="4136">
                  <c:v>2.0000000000000001E-4</c:v>
                </c:pt>
                <c:pt idx="4137">
                  <c:v>2.0000000000000001E-4</c:v>
                </c:pt>
                <c:pt idx="4138">
                  <c:v>2.0000000000000001E-4</c:v>
                </c:pt>
                <c:pt idx="4139">
                  <c:v>2.0000000000000001E-4</c:v>
                </c:pt>
                <c:pt idx="4140">
                  <c:v>2.0000000000000001E-4</c:v>
                </c:pt>
                <c:pt idx="4141">
                  <c:v>2.0000000000000001E-4</c:v>
                </c:pt>
                <c:pt idx="4142">
                  <c:v>2.0000000000000001E-4</c:v>
                </c:pt>
                <c:pt idx="4143">
                  <c:v>2.0000000000000001E-4</c:v>
                </c:pt>
                <c:pt idx="4144">
                  <c:v>2.0000000000000001E-4</c:v>
                </c:pt>
                <c:pt idx="4145">
                  <c:v>2.0000000000000001E-4</c:v>
                </c:pt>
                <c:pt idx="4146">
                  <c:v>2.0000000000000001E-4</c:v>
                </c:pt>
                <c:pt idx="4147">
                  <c:v>2.0000000000000001E-4</c:v>
                </c:pt>
                <c:pt idx="4148">
                  <c:v>2.0000000000000001E-4</c:v>
                </c:pt>
                <c:pt idx="4149">
                  <c:v>2.0000000000000001E-4</c:v>
                </c:pt>
                <c:pt idx="4150">
                  <c:v>2.5000000000000001E-4</c:v>
                </c:pt>
                <c:pt idx="4151">
                  <c:v>2.5000000000000001E-4</c:v>
                </c:pt>
                <c:pt idx="4152">
                  <c:v>2.5000000000000001E-4</c:v>
                </c:pt>
                <c:pt idx="4153">
                  <c:v>2.5000000000000001E-4</c:v>
                </c:pt>
                <c:pt idx="4154">
                  <c:v>2.5000000000000001E-4</c:v>
                </c:pt>
                <c:pt idx="4155">
                  <c:v>2.5000000000000001E-4</c:v>
                </c:pt>
                <c:pt idx="4156">
                  <c:v>2.5000000000000001E-4</c:v>
                </c:pt>
                <c:pt idx="4157">
                  <c:v>2.5000000000000001E-4</c:v>
                </c:pt>
                <c:pt idx="4158">
                  <c:v>2.5000000000000001E-4</c:v>
                </c:pt>
                <c:pt idx="4159">
                  <c:v>2.5000000000000001E-4</c:v>
                </c:pt>
                <c:pt idx="4160">
                  <c:v>2.5000000000000001E-4</c:v>
                </c:pt>
                <c:pt idx="4161">
                  <c:v>2.5000000000000001E-4</c:v>
                </c:pt>
                <c:pt idx="4162">
                  <c:v>2.5000000000000001E-4</c:v>
                </c:pt>
                <c:pt idx="4163">
                  <c:v>2.5000000000000001E-4</c:v>
                </c:pt>
                <c:pt idx="4164">
                  <c:v>2.5000000000000001E-4</c:v>
                </c:pt>
                <c:pt idx="4165">
                  <c:v>2.5000000000000001E-4</c:v>
                </c:pt>
                <c:pt idx="4166">
                  <c:v>2.5000000000000001E-4</c:v>
                </c:pt>
                <c:pt idx="4167">
                  <c:v>2.5000000000000001E-4</c:v>
                </c:pt>
                <c:pt idx="4168">
                  <c:v>2.5000000000000001E-4</c:v>
                </c:pt>
                <c:pt idx="4169">
                  <c:v>2.5000000000000001E-4</c:v>
                </c:pt>
                <c:pt idx="4170">
                  <c:v>2.5000000000000001E-4</c:v>
                </c:pt>
                <c:pt idx="4171">
                  <c:v>2.5000000000000001E-4</c:v>
                </c:pt>
                <c:pt idx="4172">
                  <c:v>2.5000000000000001E-4</c:v>
                </c:pt>
                <c:pt idx="4173">
                  <c:v>2.5000000000000001E-4</c:v>
                </c:pt>
                <c:pt idx="4174">
                  <c:v>2.5000000000000001E-4</c:v>
                </c:pt>
                <c:pt idx="4175">
                  <c:v>2.9999999999999997E-4</c:v>
                </c:pt>
                <c:pt idx="4176">
                  <c:v>2.9999999999999997E-4</c:v>
                </c:pt>
                <c:pt idx="4177">
                  <c:v>2.9999999999999997E-4</c:v>
                </c:pt>
                <c:pt idx="4178">
                  <c:v>2.9999999999999997E-4</c:v>
                </c:pt>
                <c:pt idx="4179">
                  <c:v>2.9999999999999997E-4</c:v>
                </c:pt>
                <c:pt idx="4180">
                  <c:v>2.9999999999999997E-4</c:v>
                </c:pt>
                <c:pt idx="4181">
                  <c:v>2.9999999999999997E-4</c:v>
                </c:pt>
                <c:pt idx="4182">
                  <c:v>2.9999999999999997E-4</c:v>
                </c:pt>
                <c:pt idx="4183">
                  <c:v>2.9999999999999997E-4</c:v>
                </c:pt>
                <c:pt idx="4184">
                  <c:v>2.9999999999999997E-4</c:v>
                </c:pt>
                <c:pt idx="4185">
                  <c:v>2.9999999999999997E-4</c:v>
                </c:pt>
                <c:pt idx="4186">
                  <c:v>2.9999999999999997E-4</c:v>
                </c:pt>
                <c:pt idx="4187">
                  <c:v>2.9999999999999997E-4</c:v>
                </c:pt>
                <c:pt idx="4188">
                  <c:v>2.9999999999999997E-4</c:v>
                </c:pt>
                <c:pt idx="4189">
                  <c:v>2.9999999999999997E-4</c:v>
                </c:pt>
                <c:pt idx="4190">
                  <c:v>2.9999999999999997E-4</c:v>
                </c:pt>
                <c:pt idx="4191">
                  <c:v>2.9999999999999997E-4</c:v>
                </c:pt>
                <c:pt idx="4192">
                  <c:v>2.9999999999999997E-4</c:v>
                </c:pt>
                <c:pt idx="4193">
                  <c:v>2.9999999999999997E-4</c:v>
                </c:pt>
                <c:pt idx="4194">
                  <c:v>2.9999999999999997E-4</c:v>
                </c:pt>
                <c:pt idx="4195">
                  <c:v>2.9999999999999997E-4</c:v>
                </c:pt>
                <c:pt idx="4196">
                  <c:v>2.9999999999999997E-4</c:v>
                </c:pt>
                <c:pt idx="4197">
                  <c:v>2.9999999999999997E-4</c:v>
                </c:pt>
                <c:pt idx="4198">
                  <c:v>2.9999999999999997E-4</c:v>
                </c:pt>
                <c:pt idx="4199">
                  <c:v>2.9999999999999997E-4</c:v>
                </c:pt>
                <c:pt idx="4200">
                  <c:v>3.5E-4</c:v>
                </c:pt>
                <c:pt idx="4201">
                  <c:v>3.5E-4</c:v>
                </c:pt>
                <c:pt idx="4202">
                  <c:v>3.5E-4</c:v>
                </c:pt>
                <c:pt idx="4203">
                  <c:v>3.5E-4</c:v>
                </c:pt>
                <c:pt idx="4204">
                  <c:v>3.5E-4</c:v>
                </c:pt>
                <c:pt idx="4205">
                  <c:v>3.5E-4</c:v>
                </c:pt>
                <c:pt idx="4206">
                  <c:v>3.5E-4</c:v>
                </c:pt>
                <c:pt idx="4207">
                  <c:v>3.5E-4</c:v>
                </c:pt>
                <c:pt idx="4208">
                  <c:v>3.5E-4</c:v>
                </c:pt>
                <c:pt idx="4209">
                  <c:v>3.5E-4</c:v>
                </c:pt>
                <c:pt idx="4210">
                  <c:v>3.5E-4</c:v>
                </c:pt>
                <c:pt idx="4211">
                  <c:v>3.5E-4</c:v>
                </c:pt>
                <c:pt idx="4212">
                  <c:v>3.5E-4</c:v>
                </c:pt>
                <c:pt idx="4213">
                  <c:v>3.5E-4</c:v>
                </c:pt>
                <c:pt idx="4214">
                  <c:v>3.5E-4</c:v>
                </c:pt>
                <c:pt idx="4215">
                  <c:v>3.5E-4</c:v>
                </c:pt>
                <c:pt idx="4216">
                  <c:v>3.5E-4</c:v>
                </c:pt>
                <c:pt idx="4217">
                  <c:v>3.5E-4</c:v>
                </c:pt>
                <c:pt idx="4218">
                  <c:v>3.5E-4</c:v>
                </c:pt>
                <c:pt idx="4219">
                  <c:v>3.5E-4</c:v>
                </c:pt>
                <c:pt idx="4220">
                  <c:v>3.5E-4</c:v>
                </c:pt>
                <c:pt idx="4221">
                  <c:v>3.5E-4</c:v>
                </c:pt>
                <c:pt idx="4222">
                  <c:v>3.5E-4</c:v>
                </c:pt>
                <c:pt idx="4223">
                  <c:v>3.5E-4</c:v>
                </c:pt>
                <c:pt idx="4224">
                  <c:v>3.5E-4</c:v>
                </c:pt>
                <c:pt idx="4225">
                  <c:v>4.0000000000000002E-4</c:v>
                </c:pt>
                <c:pt idx="4226">
                  <c:v>4.0000000000000002E-4</c:v>
                </c:pt>
                <c:pt idx="4227">
                  <c:v>4.0000000000000002E-4</c:v>
                </c:pt>
                <c:pt idx="4228">
                  <c:v>4.0000000000000002E-4</c:v>
                </c:pt>
                <c:pt idx="4229">
                  <c:v>4.0000000000000002E-4</c:v>
                </c:pt>
                <c:pt idx="4230">
                  <c:v>4.0000000000000002E-4</c:v>
                </c:pt>
                <c:pt idx="4231">
                  <c:v>4.0000000000000002E-4</c:v>
                </c:pt>
                <c:pt idx="4232">
                  <c:v>4.0000000000000002E-4</c:v>
                </c:pt>
                <c:pt idx="4233">
                  <c:v>4.0000000000000002E-4</c:v>
                </c:pt>
                <c:pt idx="4234">
                  <c:v>4.0000000000000002E-4</c:v>
                </c:pt>
                <c:pt idx="4235">
                  <c:v>4.0000000000000002E-4</c:v>
                </c:pt>
                <c:pt idx="4236">
                  <c:v>4.0000000000000002E-4</c:v>
                </c:pt>
                <c:pt idx="4237">
                  <c:v>4.0000000000000002E-4</c:v>
                </c:pt>
                <c:pt idx="4238">
                  <c:v>4.0000000000000002E-4</c:v>
                </c:pt>
                <c:pt idx="4239">
                  <c:v>4.0000000000000002E-4</c:v>
                </c:pt>
                <c:pt idx="4240">
                  <c:v>4.0000000000000002E-4</c:v>
                </c:pt>
                <c:pt idx="4241">
                  <c:v>4.0000000000000002E-4</c:v>
                </c:pt>
                <c:pt idx="4242">
                  <c:v>4.0000000000000002E-4</c:v>
                </c:pt>
                <c:pt idx="4243">
                  <c:v>4.0000000000000002E-4</c:v>
                </c:pt>
                <c:pt idx="4244">
                  <c:v>4.0000000000000002E-4</c:v>
                </c:pt>
                <c:pt idx="4245">
                  <c:v>4.0000000000000002E-4</c:v>
                </c:pt>
                <c:pt idx="4246">
                  <c:v>4.0000000000000002E-4</c:v>
                </c:pt>
                <c:pt idx="4247">
                  <c:v>4.0000000000000002E-4</c:v>
                </c:pt>
                <c:pt idx="4248">
                  <c:v>4.0000000000000002E-4</c:v>
                </c:pt>
                <c:pt idx="4249">
                  <c:v>4.0000000000000002E-4</c:v>
                </c:pt>
                <c:pt idx="4250">
                  <c:v>2.9999999999999997E-4</c:v>
                </c:pt>
                <c:pt idx="4251">
                  <c:v>2.9999999999999997E-4</c:v>
                </c:pt>
                <c:pt idx="4252">
                  <c:v>2.9999999999999997E-4</c:v>
                </c:pt>
                <c:pt idx="4253">
                  <c:v>2.9999999999999997E-4</c:v>
                </c:pt>
                <c:pt idx="4254">
                  <c:v>2.9999999999999997E-4</c:v>
                </c:pt>
                <c:pt idx="4255">
                  <c:v>2.9999999999999997E-4</c:v>
                </c:pt>
                <c:pt idx="4256">
                  <c:v>2.9999999999999997E-4</c:v>
                </c:pt>
                <c:pt idx="4257">
                  <c:v>2.9999999999999997E-4</c:v>
                </c:pt>
                <c:pt idx="4258">
                  <c:v>2.9999999999999997E-4</c:v>
                </c:pt>
                <c:pt idx="4259">
                  <c:v>2.9999999999999997E-4</c:v>
                </c:pt>
                <c:pt idx="4260">
                  <c:v>2.9999999999999997E-4</c:v>
                </c:pt>
                <c:pt idx="4261">
                  <c:v>2.9999999999999997E-4</c:v>
                </c:pt>
                <c:pt idx="4262">
                  <c:v>2.9999999999999997E-4</c:v>
                </c:pt>
                <c:pt idx="4263">
                  <c:v>2.9999999999999997E-4</c:v>
                </c:pt>
                <c:pt idx="4264">
                  <c:v>2.9999999999999997E-4</c:v>
                </c:pt>
                <c:pt idx="4265">
                  <c:v>2.9999999999999997E-4</c:v>
                </c:pt>
                <c:pt idx="4266">
                  <c:v>2.9999999999999997E-4</c:v>
                </c:pt>
                <c:pt idx="4267">
                  <c:v>2.9999999999999997E-4</c:v>
                </c:pt>
                <c:pt idx="4268">
                  <c:v>2.9999999999999997E-4</c:v>
                </c:pt>
                <c:pt idx="4269">
                  <c:v>2.9999999999999997E-4</c:v>
                </c:pt>
                <c:pt idx="4270">
                  <c:v>2.9999999999999997E-4</c:v>
                </c:pt>
                <c:pt idx="4271">
                  <c:v>2.9999999999999997E-4</c:v>
                </c:pt>
                <c:pt idx="4272">
                  <c:v>2.9999999999999997E-4</c:v>
                </c:pt>
                <c:pt idx="4273">
                  <c:v>2.9999999999999997E-4</c:v>
                </c:pt>
                <c:pt idx="4274">
                  <c:v>2.9999999999999997E-4</c:v>
                </c:pt>
                <c:pt idx="4275">
                  <c:v>2.0000000000000001E-4</c:v>
                </c:pt>
                <c:pt idx="4276">
                  <c:v>2.0000000000000001E-4</c:v>
                </c:pt>
                <c:pt idx="4277">
                  <c:v>2.0000000000000001E-4</c:v>
                </c:pt>
                <c:pt idx="4278">
                  <c:v>2.0000000000000001E-4</c:v>
                </c:pt>
                <c:pt idx="4279">
                  <c:v>2.0000000000000001E-4</c:v>
                </c:pt>
                <c:pt idx="4280">
                  <c:v>2.0000000000000001E-4</c:v>
                </c:pt>
                <c:pt idx="4281">
                  <c:v>2.0000000000000001E-4</c:v>
                </c:pt>
                <c:pt idx="4282">
                  <c:v>2.0000000000000001E-4</c:v>
                </c:pt>
                <c:pt idx="4283">
                  <c:v>2.0000000000000001E-4</c:v>
                </c:pt>
                <c:pt idx="4284">
                  <c:v>2.0000000000000001E-4</c:v>
                </c:pt>
                <c:pt idx="4285">
                  <c:v>2.0000000000000001E-4</c:v>
                </c:pt>
                <c:pt idx="4286">
                  <c:v>2.0000000000000001E-4</c:v>
                </c:pt>
                <c:pt idx="4287">
                  <c:v>2.0000000000000001E-4</c:v>
                </c:pt>
                <c:pt idx="4288">
                  <c:v>2.0000000000000001E-4</c:v>
                </c:pt>
                <c:pt idx="4289">
                  <c:v>2.0000000000000001E-4</c:v>
                </c:pt>
                <c:pt idx="4290">
                  <c:v>2.0000000000000001E-4</c:v>
                </c:pt>
                <c:pt idx="4291">
                  <c:v>2.0000000000000001E-4</c:v>
                </c:pt>
                <c:pt idx="4292">
                  <c:v>2.0000000000000001E-4</c:v>
                </c:pt>
                <c:pt idx="4293">
                  <c:v>2.0000000000000001E-4</c:v>
                </c:pt>
                <c:pt idx="4294">
                  <c:v>2.0000000000000001E-4</c:v>
                </c:pt>
                <c:pt idx="4295">
                  <c:v>2.0000000000000001E-4</c:v>
                </c:pt>
                <c:pt idx="4296">
                  <c:v>2.0000000000000001E-4</c:v>
                </c:pt>
                <c:pt idx="4297">
                  <c:v>2.0000000000000001E-4</c:v>
                </c:pt>
                <c:pt idx="4298">
                  <c:v>2.0000000000000001E-4</c:v>
                </c:pt>
                <c:pt idx="4299">
                  <c:v>2.0000000000000001E-4</c:v>
                </c:pt>
                <c:pt idx="4300">
                  <c:v>1E-4</c:v>
                </c:pt>
                <c:pt idx="4301">
                  <c:v>1E-4</c:v>
                </c:pt>
                <c:pt idx="4302">
                  <c:v>1E-4</c:v>
                </c:pt>
                <c:pt idx="4303">
                  <c:v>1E-4</c:v>
                </c:pt>
                <c:pt idx="4304">
                  <c:v>1E-4</c:v>
                </c:pt>
                <c:pt idx="4305">
                  <c:v>1E-4</c:v>
                </c:pt>
                <c:pt idx="4306">
                  <c:v>1E-4</c:v>
                </c:pt>
                <c:pt idx="4307">
                  <c:v>1E-4</c:v>
                </c:pt>
                <c:pt idx="4308">
                  <c:v>1E-4</c:v>
                </c:pt>
                <c:pt idx="4309">
                  <c:v>1E-4</c:v>
                </c:pt>
                <c:pt idx="4310">
                  <c:v>1E-4</c:v>
                </c:pt>
                <c:pt idx="4311">
                  <c:v>1E-4</c:v>
                </c:pt>
                <c:pt idx="4312">
                  <c:v>1E-4</c:v>
                </c:pt>
                <c:pt idx="4313">
                  <c:v>1E-4</c:v>
                </c:pt>
                <c:pt idx="4314">
                  <c:v>1E-4</c:v>
                </c:pt>
                <c:pt idx="4315">
                  <c:v>1E-4</c:v>
                </c:pt>
                <c:pt idx="4316">
                  <c:v>1E-4</c:v>
                </c:pt>
                <c:pt idx="4317">
                  <c:v>1E-4</c:v>
                </c:pt>
                <c:pt idx="4318">
                  <c:v>1E-4</c:v>
                </c:pt>
                <c:pt idx="4319">
                  <c:v>1E-4</c:v>
                </c:pt>
                <c:pt idx="4320">
                  <c:v>1E-4</c:v>
                </c:pt>
                <c:pt idx="4321">
                  <c:v>1E-4</c:v>
                </c:pt>
                <c:pt idx="4322">
                  <c:v>1E-4</c:v>
                </c:pt>
                <c:pt idx="4323">
                  <c:v>1E-4</c:v>
                </c:pt>
                <c:pt idx="4324">
                  <c:v>1E-4</c:v>
                </c:pt>
                <c:pt idx="4325">
                  <c:v>8.1314999999999998E-20</c:v>
                </c:pt>
                <c:pt idx="4326">
                  <c:v>8.1314999999999998E-20</c:v>
                </c:pt>
                <c:pt idx="4327">
                  <c:v>8.1314999999999998E-20</c:v>
                </c:pt>
                <c:pt idx="4328">
                  <c:v>8.1314999999999998E-20</c:v>
                </c:pt>
                <c:pt idx="4329">
                  <c:v>8.1314999999999998E-20</c:v>
                </c:pt>
                <c:pt idx="4330">
                  <c:v>8.1314999999999998E-20</c:v>
                </c:pt>
                <c:pt idx="4331">
                  <c:v>8.1314999999999998E-20</c:v>
                </c:pt>
                <c:pt idx="4332">
                  <c:v>8.1314999999999998E-20</c:v>
                </c:pt>
                <c:pt idx="4333">
                  <c:v>8.1314999999999998E-20</c:v>
                </c:pt>
                <c:pt idx="4334">
                  <c:v>8.1314999999999998E-20</c:v>
                </c:pt>
                <c:pt idx="4335">
                  <c:v>8.1314999999999998E-20</c:v>
                </c:pt>
                <c:pt idx="4336">
                  <c:v>8.1314999999999998E-20</c:v>
                </c:pt>
                <c:pt idx="4337">
                  <c:v>8.1314999999999998E-20</c:v>
                </c:pt>
                <c:pt idx="4338">
                  <c:v>8.1314999999999998E-20</c:v>
                </c:pt>
                <c:pt idx="4339">
                  <c:v>8.1314999999999998E-20</c:v>
                </c:pt>
                <c:pt idx="4340">
                  <c:v>8.1314999999999998E-20</c:v>
                </c:pt>
                <c:pt idx="4341">
                  <c:v>8.1314999999999998E-20</c:v>
                </c:pt>
                <c:pt idx="4342">
                  <c:v>8.1314999999999998E-20</c:v>
                </c:pt>
                <c:pt idx="4343">
                  <c:v>8.1314999999999998E-20</c:v>
                </c:pt>
                <c:pt idx="4344">
                  <c:v>8.1314999999999998E-20</c:v>
                </c:pt>
                <c:pt idx="4345">
                  <c:v>8.1314999999999998E-20</c:v>
                </c:pt>
                <c:pt idx="4346">
                  <c:v>8.1314999999999998E-20</c:v>
                </c:pt>
                <c:pt idx="4347">
                  <c:v>8.1314999999999998E-20</c:v>
                </c:pt>
                <c:pt idx="4348">
                  <c:v>8.1314999999999998E-20</c:v>
                </c:pt>
                <c:pt idx="4349">
                  <c:v>8.1314999999999998E-20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5.0000000000000002E-5</c:v>
                </c:pt>
                <c:pt idx="4426">
                  <c:v>5.0000000000000002E-5</c:v>
                </c:pt>
                <c:pt idx="4427">
                  <c:v>5.0000000000000002E-5</c:v>
                </c:pt>
                <c:pt idx="4428">
                  <c:v>5.0000000000000002E-5</c:v>
                </c:pt>
                <c:pt idx="4429">
                  <c:v>5.0000000000000002E-5</c:v>
                </c:pt>
                <c:pt idx="4430">
                  <c:v>5.0000000000000002E-5</c:v>
                </c:pt>
                <c:pt idx="4431">
                  <c:v>5.0000000000000002E-5</c:v>
                </c:pt>
                <c:pt idx="4432">
                  <c:v>5.0000000000000002E-5</c:v>
                </c:pt>
                <c:pt idx="4433">
                  <c:v>5.0000000000000002E-5</c:v>
                </c:pt>
                <c:pt idx="4434">
                  <c:v>5.0000000000000002E-5</c:v>
                </c:pt>
                <c:pt idx="4435">
                  <c:v>5.0000000000000002E-5</c:v>
                </c:pt>
                <c:pt idx="4436">
                  <c:v>5.0000000000000002E-5</c:v>
                </c:pt>
                <c:pt idx="4437">
                  <c:v>5.0000000000000002E-5</c:v>
                </c:pt>
                <c:pt idx="4438">
                  <c:v>5.0000000000000002E-5</c:v>
                </c:pt>
                <c:pt idx="4439">
                  <c:v>5.0000000000000002E-5</c:v>
                </c:pt>
                <c:pt idx="4440">
                  <c:v>5.0000000000000002E-5</c:v>
                </c:pt>
                <c:pt idx="4441">
                  <c:v>5.0000000000000002E-5</c:v>
                </c:pt>
                <c:pt idx="4442">
                  <c:v>5.0000000000000002E-5</c:v>
                </c:pt>
                <c:pt idx="4443">
                  <c:v>5.0000000000000002E-5</c:v>
                </c:pt>
                <c:pt idx="4444">
                  <c:v>5.0000000000000002E-5</c:v>
                </c:pt>
                <c:pt idx="4445">
                  <c:v>5.0000000000000002E-5</c:v>
                </c:pt>
                <c:pt idx="4446">
                  <c:v>5.0000000000000002E-5</c:v>
                </c:pt>
                <c:pt idx="4447">
                  <c:v>5.0000000000000002E-5</c:v>
                </c:pt>
                <c:pt idx="4448">
                  <c:v>5.0000000000000002E-5</c:v>
                </c:pt>
                <c:pt idx="4449">
                  <c:v>5.0000000000000002E-5</c:v>
                </c:pt>
                <c:pt idx="4450">
                  <c:v>1E-4</c:v>
                </c:pt>
                <c:pt idx="4451">
                  <c:v>1E-4</c:v>
                </c:pt>
                <c:pt idx="4452">
                  <c:v>1E-4</c:v>
                </c:pt>
                <c:pt idx="4453">
                  <c:v>1E-4</c:v>
                </c:pt>
                <c:pt idx="4454">
                  <c:v>1E-4</c:v>
                </c:pt>
                <c:pt idx="4455">
                  <c:v>1E-4</c:v>
                </c:pt>
                <c:pt idx="4456">
                  <c:v>1E-4</c:v>
                </c:pt>
                <c:pt idx="4457">
                  <c:v>1E-4</c:v>
                </c:pt>
                <c:pt idx="4458">
                  <c:v>1E-4</c:v>
                </c:pt>
                <c:pt idx="4459">
                  <c:v>1E-4</c:v>
                </c:pt>
                <c:pt idx="4460">
                  <c:v>1E-4</c:v>
                </c:pt>
                <c:pt idx="4461">
                  <c:v>1E-4</c:v>
                </c:pt>
                <c:pt idx="4462">
                  <c:v>1E-4</c:v>
                </c:pt>
                <c:pt idx="4463">
                  <c:v>1E-4</c:v>
                </c:pt>
                <c:pt idx="4464">
                  <c:v>1E-4</c:v>
                </c:pt>
                <c:pt idx="4465">
                  <c:v>1E-4</c:v>
                </c:pt>
                <c:pt idx="4466">
                  <c:v>1E-4</c:v>
                </c:pt>
                <c:pt idx="4467">
                  <c:v>1E-4</c:v>
                </c:pt>
                <c:pt idx="4468">
                  <c:v>1E-4</c:v>
                </c:pt>
                <c:pt idx="4469">
                  <c:v>1E-4</c:v>
                </c:pt>
                <c:pt idx="4470">
                  <c:v>1E-4</c:v>
                </c:pt>
                <c:pt idx="4471">
                  <c:v>1E-4</c:v>
                </c:pt>
                <c:pt idx="4472">
                  <c:v>1E-4</c:v>
                </c:pt>
                <c:pt idx="4473">
                  <c:v>1E-4</c:v>
                </c:pt>
                <c:pt idx="4474">
                  <c:v>1E-4</c:v>
                </c:pt>
                <c:pt idx="4475">
                  <c:v>1.4999999999999999E-4</c:v>
                </c:pt>
                <c:pt idx="4476">
                  <c:v>1.4999999999999999E-4</c:v>
                </c:pt>
                <c:pt idx="4477">
                  <c:v>1.4999999999999999E-4</c:v>
                </c:pt>
                <c:pt idx="4478">
                  <c:v>1.4999999999999999E-4</c:v>
                </c:pt>
                <c:pt idx="4479">
                  <c:v>1.4999999999999999E-4</c:v>
                </c:pt>
                <c:pt idx="4480">
                  <c:v>1.4999999999999999E-4</c:v>
                </c:pt>
                <c:pt idx="4481">
                  <c:v>1.4999999999999999E-4</c:v>
                </c:pt>
                <c:pt idx="4482">
                  <c:v>1.4999999999999999E-4</c:v>
                </c:pt>
                <c:pt idx="4483">
                  <c:v>1.4999999999999999E-4</c:v>
                </c:pt>
                <c:pt idx="4484">
                  <c:v>1.4999999999999999E-4</c:v>
                </c:pt>
                <c:pt idx="4485">
                  <c:v>1.4999999999999999E-4</c:v>
                </c:pt>
                <c:pt idx="4486">
                  <c:v>1.4999999999999999E-4</c:v>
                </c:pt>
                <c:pt idx="4487">
                  <c:v>1.4999999999999999E-4</c:v>
                </c:pt>
                <c:pt idx="4488">
                  <c:v>1.4999999999999999E-4</c:v>
                </c:pt>
                <c:pt idx="4489">
                  <c:v>1.4999999999999999E-4</c:v>
                </c:pt>
                <c:pt idx="4490">
                  <c:v>1.4999999999999999E-4</c:v>
                </c:pt>
                <c:pt idx="4491">
                  <c:v>1.4999999999999999E-4</c:v>
                </c:pt>
                <c:pt idx="4492">
                  <c:v>1.4999999999999999E-4</c:v>
                </c:pt>
                <c:pt idx="4493">
                  <c:v>1.4999999999999999E-4</c:v>
                </c:pt>
                <c:pt idx="4494">
                  <c:v>1.4999999999999999E-4</c:v>
                </c:pt>
                <c:pt idx="4495">
                  <c:v>1.4999999999999999E-4</c:v>
                </c:pt>
                <c:pt idx="4496">
                  <c:v>1.4999999999999999E-4</c:v>
                </c:pt>
                <c:pt idx="4497">
                  <c:v>1.4999999999999999E-4</c:v>
                </c:pt>
                <c:pt idx="4498">
                  <c:v>1.4999999999999999E-4</c:v>
                </c:pt>
                <c:pt idx="4499">
                  <c:v>1.4999999999999999E-4</c:v>
                </c:pt>
                <c:pt idx="4500">
                  <c:v>2.0000000000000001E-4</c:v>
                </c:pt>
                <c:pt idx="4501">
                  <c:v>2.0000000000000001E-4</c:v>
                </c:pt>
                <c:pt idx="4502">
                  <c:v>2.0000000000000001E-4</c:v>
                </c:pt>
                <c:pt idx="4503">
                  <c:v>2.0000000000000001E-4</c:v>
                </c:pt>
                <c:pt idx="4504">
                  <c:v>2.0000000000000001E-4</c:v>
                </c:pt>
                <c:pt idx="4505">
                  <c:v>2.0000000000000001E-4</c:v>
                </c:pt>
                <c:pt idx="4506">
                  <c:v>2.0000000000000001E-4</c:v>
                </c:pt>
                <c:pt idx="4507">
                  <c:v>2.0000000000000001E-4</c:v>
                </c:pt>
                <c:pt idx="4508">
                  <c:v>2.0000000000000001E-4</c:v>
                </c:pt>
                <c:pt idx="4509">
                  <c:v>2.0000000000000001E-4</c:v>
                </c:pt>
                <c:pt idx="4510">
                  <c:v>2.0000000000000001E-4</c:v>
                </c:pt>
                <c:pt idx="4511">
                  <c:v>2.0000000000000001E-4</c:v>
                </c:pt>
                <c:pt idx="4512">
                  <c:v>2.0000000000000001E-4</c:v>
                </c:pt>
                <c:pt idx="4513">
                  <c:v>2.0000000000000001E-4</c:v>
                </c:pt>
                <c:pt idx="4514">
                  <c:v>2.0000000000000001E-4</c:v>
                </c:pt>
                <c:pt idx="4515">
                  <c:v>2.0000000000000001E-4</c:v>
                </c:pt>
                <c:pt idx="4516">
                  <c:v>2.0000000000000001E-4</c:v>
                </c:pt>
                <c:pt idx="4517">
                  <c:v>2.0000000000000001E-4</c:v>
                </c:pt>
                <c:pt idx="4518">
                  <c:v>2.0000000000000001E-4</c:v>
                </c:pt>
                <c:pt idx="4519">
                  <c:v>2.0000000000000001E-4</c:v>
                </c:pt>
                <c:pt idx="4520">
                  <c:v>2.0000000000000001E-4</c:v>
                </c:pt>
                <c:pt idx="4521">
                  <c:v>2.0000000000000001E-4</c:v>
                </c:pt>
                <c:pt idx="4522">
                  <c:v>2.0000000000000001E-4</c:v>
                </c:pt>
                <c:pt idx="4523">
                  <c:v>2.0000000000000001E-4</c:v>
                </c:pt>
                <c:pt idx="4524">
                  <c:v>2.0000000000000001E-4</c:v>
                </c:pt>
                <c:pt idx="4525">
                  <c:v>2.5000000000000001E-4</c:v>
                </c:pt>
                <c:pt idx="4526">
                  <c:v>2.5000000000000001E-4</c:v>
                </c:pt>
                <c:pt idx="4527">
                  <c:v>2.5000000000000001E-4</c:v>
                </c:pt>
                <c:pt idx="4528">
                  <c:v>2.5000000000000001E-4</c:v>
                </c:pt>
                <c:pt idx="4529">
                  <c:v>2.5000000000000001E-4</c:v>
                </c:pt>
                <c:pt idx="4530">
                  <c:v>2.5000000000000001E-4</c:v>
                </c:pt>
                <c:pt idx="4531">
                  <c:v>2.5000000000000001E-4</c:v>
                </c:pt>
                <c:pt idx="4532">
                  <c:v>2.5000000000000001E-4</c:v>
                </c:pt>
                <c:pt idx="4533">
                  <c:v>2.5000000000000001E-4</c:v>
                </c:pt>
                <c:pt idx="4534">
                  <c:v>2.5000000000000001E-4</c:v>
                </c:pt>
                <c:pt idx="4535">
                  <c:v>2.5000000000000001E-4</c:v>
                </c:pt>
                <c:pt idx="4536">
                  <c:v>2.5000000000000001E-4</c:v>
                </c:pt>
                <c:pt idx="4537">
                  <c:v>2.5000000000000001E-4</c:v>
                </c:pt>
                <c:pt idx="4538">
                  <c:v>2.5000000000000001E-4</c:v>
                </c:pt>
                <c:pt idx="4539">
                  <c:v>2.5000000000000001E-4</c:v>
                </c:pt>
                <c:pt idx="4540">
                  <c:v>2.5000000000000001E-4</c:v>
                </c:pt>
                <c:pt idx="4541">
                  <c:v>2.5000000000000001E-4</c:v>
                </c:pt>
                <c:pt idx="4542">
                  <c:v>2.5000000000000001E-4</c:v>
                </c:pt>
                <c:pt idx="4543">
                  <c:v>2.5000000000000001E-4</c:v>
                </c:pt>
                <c:pt idx="4544">
                  <c:v>2.5000000000000001E-4</c:v>
                </c:pt>
                <c:pt idx="4545">
                  <c:v>2.5000000000000001E-4</c:v>
                </c:pt>
                <c:pt idx="4546">
                  <c:v>2.5000000000000001E-4</c:v>
                </c:pt>
                <c:pt idx="4547">
                  <c:v>2.5000000000000001E-4</c:v>
                </c:pt>
                <c:pt idx="4548">
                  <c:v>2.5000000000000001E-4</c:v>
                </c:pt>
                <c:pt idx="4549">
                  <c:v>2.5000000000000001E-4</c:v>
                </c:pt>
                <c:pt idx="4550">
                  <c:v>2.9999999999999997E-4</c:v>
                </c:pt>
                <c:pt idx="4551">
                  <c:v>2.9999999999999997E-4</c:v>
                </c:pt>
                <c:pt idx="4552">
                  <c:v>2.9999999999999997E-4</c:v>
                </c:pt>
                <c:pt idx="4553">
                  <c:v>2.9999999999999997E-4</c:v>
                </c:pt>
                <c:pt idx="4554">
                  <c:v>2.9999999999999997E-4</c:v>
                </c:pt>
                <c:pt idx="4555">
                  <c:v>2.9999999999999997E-4</c:v>
                </c:pt>
                <c:pt idx="4556">
                  <c:v>2.9999999999999997E-4</c:v>
                </c:pt>
                <c:pt idx="4557">
                  <c:v>2.9999999999999997E-4</c:v>
                </c:pt>
                <c:pt idx="4558">
                  <c:v>2.9999999999999997E-4</c:v>
                </c:pt>
                <c:pt idx="4559">
                  <c:v>2.9999999999999997E-4</c:v>
                </c:pt>
                <c:pt idx="4560">
                  <c:v>2.9999999999999997E-4</c:v>
                </c:pt>
                <c:pt idx="4561">
                  <c:v>2.9999999999999997E-4</c:v>
                </c:pt>
                <c:pt idx="4562">
                  <c:v>2.9999999999999997E-4</c:v>
                </c:pt>
                <c:pt idx="4563">
                  <c:v>2.9999999999999997E-4</c:v>
                </c:pt>
                <c:pt idx="4564">
                  <c:v>2.9999999999999997E-4</c:v>
                </c:pt>
                <c:pt idx="4565">
                  <c:v>2.9999999999999997E-4</c:v>
                </c:pt>
                <c:pt idx="4566">
                  <c:v>2.9999999999999997E-4</c:v>
                </c:pt>
                <c:pt idx="4567">
                  <c:v>2.9999999999999997E-4</c:v>
                </c:pt>
                <c:pt idx="4568">
                  <c:v>2.9999999999999997E-4</c:v>
                </c:pt>
                <c:pt idx="4569">
                  <c:v>2.9999999999999997E-4</c:v>
                </c:pt>
                <c:pt idx="4570">
                  <c:v>2.9999999999999997E-4</c:v>
                </c:pt>
                <c:pt idx="4571">
                  <c:v>2.9999999999999997E-4</c:v>
                </c:pt>
                <c:pt idx="4572">
                  <c:v>2.9999999999999997E-4</c:v>
                </c:pt>
                <c:pt idx="4573">
                  <c:v>2.9999999999999997E-4</c:v>
                </c:pt>
                <c:pt idx="4574">
                  <c:v>2.9999999999999997E-4</c:v>
                </c:pt>
                <c:pt idx="4575">
                  <c:v>3.5E-4</c:v>
                </c:pt>
                <c:pt idx="4576">
                  <c:v>3.5E-4</c:v>
                </c:pt>
                <c:pt idx="4577">
                  <c:v>3.5E-4</c:v>
                </c:pt>
                <c:pt idx="4578">
                  <c:v>3.5E-4</c:v>
                </c:pt>
                <c:pt idx="4579">
                  <c:v>3.5E-4</c:v>
                </c:pt>
                <c:pt idx="4580">
                  <c:v>3.5E-4</c:v>
                </c:pt>
                <c:pt idx="4581">
                  <c:v>3.5E-4</c:v>
                </c:pt>
                <c:pt idx="4582">
                  <c:v>3.5E-4</c:v>
                </c:pt>
                <c:pt idx="4583">
                  <c:v>3.5E-4</c:v>
                </c:pt>
                <c:pt idx="4584">
                  <c:v>3.5E-4</c:v>
                </c:pt>
                <c:pt idx="4585">
                  <c:v>3.5E-4</c:v>
                </c:pt>
                <c:pt idx="4586">
                  <c:v>3.5E-4</c:v>
                </c:pt>
                <c:pt idx="4587">
                  <c:v>3.5E-4</c:v>
                </c:pt>
                <c:pt idx="4588">
                  <c:v>3.5E-4</c:v>
                </c:pt>
                <c:pt idx="4589">
                  <c:v>3.5E-4</c:v>
                </c:pt>
                <c:pt idx="4590">
                  <c:v>3.5E-4</c:v>
                </c:pt>
                <c:pt idx="4591">
                  <c:v>3.5E-4</c:v>
                </c:pt>
                <c:pt idx="4592">
                  <c:v>3.5E-4</c:v>
                </c:pt>
                <c:pt idx="4593">
                  <c:v>3.5E-4</c:v>
                </c:pt>
                <c:pt idx="4594">
                  <c:v>3.5E-4</c:v>
                </c:pt>
                <c:pt idx="4595">
                  <c:v>3.5E-4</c:v>
                </c:pt>
                <c:pt idx="4596">
                  <c:v>3.5E-4</c:v>
                </c:pt>
                <c:pt idx="4597">
                  <c:v>3.5E-4</c:v>
                </c:pt>
                <c:pt idx="4598">
                  <c:v>3.5E-4</c:v>
                </c:pt>
                <c:pt idx="4599">
                  <c:v>3.5E-4</c:v>
                </c:pt>
                <c:pt idx="4600">
                  <c:v>4.0000000000000002E-4</c:v>
                </c:pt>
                <c:pt idx="4601">
                  <c:v>4.0000000000000002E-4</c:v>
                </c:pt>
                <c:pt idx="4602">
                  <c:v>4.0000000000000002E-4</c:v>
                </c:pt>
                <c:pt idx="4603">
                  <c:v>4.0000000000000002E-4</c:v>
                </c:pt>
                <c:pt idx="4604">
                  <c:v>4.0000000000000002E-4</c:v>
                </c:pt>
                <c:pt idx="4605">
                  <c:v>4.0000000000000002E-4</c:v>
                </c:pt>
                <c:pt idx="4606">
                  <c:v>4.0000000000000002E-4</c:v>
                </c:pt>
                <c:pt idx="4607">
                  <c:v>4.0000000000000002E-4</c:v>
                </c:pt>
                <c:pt idx="4608">
                  <c:v>4.0000000000000002E-4</c:v>
                </c:pt>
                <c:pt idx="4609">
                  <c:v>4.0000000000000002E-4</c:v>
                </c:pt>
                <c:pt idx="4610">
                  <c:v>4.0000000000000002E-4</c:v>
                </c:pt>
                <c:pt idx="4611">
                  <c:v>4.0000000000000002E-4</c:v>
                </c:pt>
                <c:pt idx="4612">
                  <c:v>4.0000000000000002E-4</c:v>
                </c:pt>
                <c:pt idx="4613">
                  <c:v>4.0000000000000002E-4</c:v>
                </c:pt>
                <c:pt idx="4614">
                  <c:v>4.0000000000000002E-4</c:v>
                </c:pt>
                <c:pt idx="4615">
                  <c:v>4.0000000000000002E-4</c:v>
                </c:pt>
                <c:pt idx="4616">
                  <c:v>4.0000000000000002E-4</c:v>
                </c:pt>
                <c:pt idx="4617">
                  <c:v>4.0000000000000002E-4</c:v>
                </c:pt>
                <c:pt idx="4618">
                  <c:v>4.0000000000000002E-4</c:v>
                </c:pt>
                <c:pt idx="4619">
                  <c:v>4.0000000000000002E-4</c:v>
                </c:pt>
                <c:pt idx="4620">
                  <c:v>4.0000000000000002E-4</c:v>
                </c:pt>
                <c:pt idx="4621">
                  <c:v>4.0000000000000002E-4</c:v>
                </c:pt>
                <c:pt idx="4622">
                  <c:v>4.0000000000000002E-4</c:v>
                </c:pt>
                <c:pt idx="4623">
                  <c:v>4.0000000000000002E-4</c:v>
                </c:pt>
                <c:pt idx="4624">
                  <c:v>4.0000000000000002E-4</c:v>
                </c:pt>
                <c:pt idx="4625">
                  <c:v>2.9999999999999997E-4</c:v>
                </c:pt>
                <c:pt idx="4626">
                  <c:v>2.9999999999999997E-4</c:v>
                </c:pt>
                <c:pt idx="4627">
                  <c:v>2.9999999999999997E-4</c:v>
                </c:pt>
                <c:pt idx="4628">
                  <c:v>2.9999999999999997E-4</c:v>
                </c:pt>
                <c:pt idx="4629">
                  <c:v>2.9999999999999997E-4</c:v>
                </c:pt>
                <c:pt idx="4630">
                  <c:v>2.9999999999999997E-4</c:v>
                </c:pt>
                <c:pt idx="4631">
                  <c:v>2.9999999999999997E-4</c:v>
                </c:pt>
                <c:pt idx="4632">
                  <c:v>2.9999999999999997E-4</c:v>
                </c:pt>
                <c:pt idx="4633">
                  <c:v>2.9999999999999997E-4</c:v>
                </c:pt>
                <c:pt idx="4634">
                  <c:v>2.9999999999999997E-4</c:v>
                </c:pt>
                <c:pt idx="4635">
                  <c:v>2.9999999999999997E-4</c:v>
                </c:pt>
                <c:pt idx="4636">
                  <c:v>2.9999999999999997E-4</c:v>
                </c:pt>
                <c:pt idx="4637">
                  <c:v>2.9999999999999997E-4</c:v>
                </c:pt>
                <c:pt idx="4638">
                  <c:v>2.9999999999999997E-4</c:v>
                </c:pt>
                <c:pt idx="4639">
                  <c:v>2.9999999999999997E-4</c:v>
                </c:pt>
                <c:pt idx="4640">
                  <c:v>2.9999999999999997E-4</c:v>
                </c:pt>
                <c:pt idx="4641">
                  <c:v>2.9999999999999997E-4</c:v>
                </c:pt>
                <c:pt idx="4642">
                  <c:v>2.9999999999999997E-4</c:v>
                </c:pt>
                <c:pt idx="4643">
                  <c:v>2.9999999999999997E-4</c:v>
                </c:pt>
                <c:pt idx="4644">
                  <c:v>2.9999999999999997E-4</c:v>
                </c:pt>
                <c:pt idx="4645">
                  <c:v>2.9999999999999997E-4</c:v>
                </c:pt>
                <c:pt idx="4646">
                  <c:v>2.9999999999999997E-4</c:v>
                </c:pt>
                <c:pt idx="4647">
                  <c:v>2.9999999999999997E-4</c:v>
                </c:pt>
                <c:pt idx="4648">
                  <c:v>2.9999999999999997E-4</c:v>
                </c:pt>
                <c:pt idx="4649">
                  <c:v>2.9999999999999997E-4</c:v>
                </c:pt>
                <c:pt idx="4650">
                  <c:v>2.0000000000000001E-4</c:v>
                </c:pt>
                <c:pt idx="4651">
                  <c:v>2.0000000000000001E-4</c:v>
                </c:pt>
                <c:pt idx="4652">
                  <c:v>2.0000000000000001E-4</c:v>
                </c:pt>
                <c:pt idx="4653">
                  <c:v>2.0000000000000001E-4</c:v>
                </c:pt>
                <c:pt idx="4654">
                  <c:v>2.0000000000000001E-4</c:v>
                </c:pt>
                <c:pt idx="4655">
                  <c:v>2.0000000000000001E-4</c:v>
                </c:pt>
                <c:pt idx="4656">
                  <c:v>2.0000000000000001E-4</c:v>
                </c:pt>
                <c:pt idx="4657">
                  <c:v>2.0000000000000001E-4</c:v>
                </c:pt>
                <c:pt idx="4658">
                  <c:v>2.0000000000000001E-4</c:v>
                </c:pt>
                <c:pt idx="4659">
                  <c:v>2.0000000000000001E-4</c:v>
                </c:pt>
                <c:pt idx="4660">
                  <c:v>2.0000000000000001E-4</c:v>
                </c:pt>
                <c:pt idx="4661">
                  <c:v>2.0000000000000001E-4</c:v>
                </c:pt>
                <c:pt idx="4662">
                  <c:v>2.0000000000000001E-4</c:v>
                </c:pt>
                <c:pt idx="4663">
                  <c:v>2.0000000000000001E-4</c:v>
                </c:pt>
                <c:pt idx="4664">
                  <c:v>2.0000000000000001E-4</c:v>
                </c:pt>
                <c:pt idx="4665">
                  <c:v>2.0000000000000001E-4</c:v>
                </c:pt>
                <c:pt idx="4666">
                  <c:v>2.0000000000000001E-4</c:v>
                </c:pt>
                <c:pt idx="4667">
                  <c:v>2.0000000000000001E-4</c:v>
                </c:pt>
                <c:pt idx="4668">
                  <c:v>2.0000000000000001E-4</c:v>
                </c:pt>
                <c:pt idx="4669">
                  <c:v>2.0000000000000001E-4</c:v>
                </c:pt>
                <c:pt idx="4670">
                  <c:v>2.0000000000000001E-4</c:v>
                </c:pt>
                <c:pt idx="4671">
                  <c:v>2.0000000000000001E-4</c:v>
                </c:pt>
                <c:pt idx="4672">
                  <c:v>2.0000000000000001E-4</c:v>
                </c:pt>
                <c:pt idx="4673">
                  <c:v>2.0000000000000001E-4</c:v>
                </c:pt>
                <c:pt idx="4674">
                  <c:v>2.0000000000000001E-4</c:v>
                </c:pt>
                <c:pt idx="4675">
                  <c:v>1E-4</c:v>
                </c:pt>
                <c:pt idx="4676">
                  <c:v>1E-4</c:v>
                </c:pt>
                <c:pt idx="4677">
                  <c:v>1E-4</c:v>
                </c:pt>
                <c:pt idx="4678">
                  <c:v>1E-4</c:v>
                </c:pt>
                <c:pt idx="4679">
                  <c:v>1E-4</c:v>
                </c:pt>
                <c:pt idx="4680">
                  <c:v>1E-4</c:v>
                </c:pt>
                <c:pt idx="4681">
                  <c:v>1E-4</c:v>
                </c:pt>
                <c:pt idx="4682">
                  <c:v>1E-4</c:v>
                </c:pt>
                <c:pt idx="4683">
                  <c:v>1E-4</c:v>
                </c:pt>
                <c:pt idx="4684">
                  <c:v>1E-4</c:v>
                </c:pt>
                <c:pt idx="4685">
                  <c:v>1E-4</c:v>
                </c:pt>
                <c:pt idx="4686">
                  <c:v>1E-4</c:v>
                </c:pt>
                <c:pt idx="4687">
                  <c:v>1E-4</c:v>
                </c:pt>
                <c:pt idx="4688">
                  <c:v>1E-4</c:v>
                </c:pt>
                <c:pt idx="4689">
                  <c:v>1E-4</c:v>
                </c:pt>
                <c:pt idx="4690">
                  <c:v>1E-4</c:v>
                </c:pt>
                <c:pt idx="4691">
                  <c:v>1E-4</c:v>
                </c:pt>
                <c:pt idx="4692">
                  <c:v>1E-4</c:v>
                </c:pt>
                <c:pt idx="4693">
                  <c:v>1E-4</c:v>
                </c:pt>
                <c:pt idx="4694">
                  <c:v>1E-4</c:v>
                </c:pt>
                <c:pt idx="4695">
                  <c:v>1E-4</c:v>
                </c:pt>
                <c:pt idx="4696">
                  <c:v>1E-4</c:v>
                </c:pt>
                <c:pt idx="4697">
                  <c:v>1E-4</c:v>
                </c:pt>
                <c:pt idx="4698">
                  <c:v>1E-4</c:v>
                </c:pt>
                <c:pt idx="4699">
                  <c:v>1E-4</c:v>
                </c:pt>
                <c:pt idx="4700">
                  <c:v>8.1314999999999998E-20</c:v>
                </c:pt>
                <c:pt idx="4701">
                  <c:v>8.1314999999999998E-20</c:v>
                </c:pt>
                <c:pt idx="4702">
                  <c:v>8.1314999999999998E-20</c:v>
                </c:pt>
                <c:pt idx="4703">
                  <c:v>8.1314999999999998E-20</c:v>
                </c:pt>
                <c:pt idx="4704">
                  <c:v>8.1314999999999998E-20</c:v>
                </c:pt>
                <c:pt idx="4705">
                  <c:v>8.1314999999999998E-20</c:v>
                </c:pt>
                <c:pt idx="4706">
                  <c:v>8.1314999999999998E-20</c:v>
                </c:pt>
                <c:pt idx="4707">
                  <c:v>8.1314999999999998E-20</c:v>
                </c:pt>
                <c:pt idx="4708">
                  <c:v>8.1314999999999998E-20</c:v>
                </c:pt>
                <c:pt idx="4709">
                  <c:v>8.1314999999999998E-20</c:v>
                </c:pt>
                <c:pt idx="4710">
                  <c:v>8.1314999999999998E-20</c:v>
                </c:pt>
                <c:pt idx="4711">
                  <c:v>8.1314999999999998E-20</c:v>
                </c:pt>
                <c:pt idx="4712">
                  <c:v>8.1314999999999998E-20</c:v>
                </c:pt>
                <c:pt idx="4713">
                  <c:v>8.1314999999999998E-20</c:v>
                </c:pt>
                <c:pt idx="4714">
                  <c:v>8.1314999999999998E-20</c:v>
                </c:pt>
                <c:pt idx="4715">
                  <c:v>8.1314999999999998E-20</c:v>
                </c:pt>
                <c:pt idx="4716">
                  <c:v>8.1314999999999998E-20</c:v>
                </c:pt>
                <c:pt idx="4717">
                  <c:v>8.1314999999999998E-20</c:v>
                </c:pt>
                <c:pt idx="4718">
                  <c:v>8.1314999999999998E-20</c:v>
                </c:pt>
                <c:pt idx="4719">
                  <c:v>8.1314999999999998E-20</c:v>
                </c:pt>
                <c:pt idx="4720">
                  <c:v>8.1314999999999998E-20</c:v>
                </c:pt>
                <c:pt idx="4721">
                  <c:v>8.1314999999999998E-20</c:v>
                </c:pt>
                <c:pt idx="4722">
                  <c:v>8.1314999999999998E-20</c:v>
                </c:pt>
                <c:pt idx="4723">
                  <c:v>8.1314999999999998E-20</c:v>
                </c:pt>
                <c:pt idx="4724">
                  <c:v>8.1314999999999998E-20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5.0000000000000002E-5</c:v>
                </c:pt>
                <c:pt idx="4801">
                  <c:v>5.0000000000000002E-5</c:v>
                </c:pt>
                <c:pt idx="4802">
                  <c:v>5.0000000000000002E-5</c:v>
                </c:pt>
                <c:pt idx="4803">
                  <c:v>5.0000000000000002E-5</c:v>
                </c:pt>
                <c:pt idx="4804">
                  <c:v>5.0000000000000002E-5</c:v>
                </c:pt>
                <c:pt idx="4805">
                  <c:v>5.0000000000000002E-5</c:v>
                </c:pt>
                <c:pt idx="4806">
                  <c:v>5.0000000000000002E-5</c:v>
                </c:pt>
                <c:pt idx="4807">
                  <c:v>5.0000000000000002E-5</c:v>
                </c:pt>
                <c:pt idx="4808">
                  <c:v>5.0000000000000002E-5</c:v>
                </c:pt>
                <c:pt idx="4809">
                  <c:v>5.0000000000000002E-5</c:v>
                </c:pt>
                <c:pt idx="4810">
                  <c:v>5.0000000000000002E-5</c:v>
                </c:pt>
                <c:pt idx="4811">
                  <c:v>5.0000000000000002E-5</c:v>
                </c:pt>
                <c:pt idx="4812">
                  <c:v>5.0000000000000002E-5</c:v>
                </c:pt>
                <c:pt idx="4813">
                  <c:v>5.0000000000000002E-5</c:v>
                </c:pt>
                <c:pt idx="4814">
                  <c:v>5.0000000000000002E-5</c:v>
                </c:pt>
                <c:pt idx="4815">
                  <c:v>5.0000000000000002E-5</c:v>
                </c:pt>
                <c:pt idx="4816">
                  <c:v>5.0000000000000002E-5</c:v>
                </c:pt>
                <c:pt idx="4817">
                  <c:v>5.0000000000000002E-5</c:v>
                </c:pt>
                <c:pt idx="4818">
                  <c:v>5.0000000000000002E-5</c:v>
                </c:pt>
                <c:pt idx="4819">
                  <c:v>5.0000000000000002E-5</c:v>
                </c:pt>
                <c:pt idx="4820">
                  <c:v>5.0000000000000002E-5</c:v>
                </c:pt>
                <c:pt idx="4821">
                  <c:v>5.0000000000000002E-5</c:v>
                </c:pt>
                <c:pt idx="4822">
                  <c:v>5.0000000000000002E-5</c:v>
                </c:pt>
                <c:pt idx="4823">
                  <c:v>5.0000000000000002E-5</c:v>
                </c:pt>
                <c:pt idx="4824">
                  <c:v>5.0000000000000002E-5</c:v>
                </c:pt>
                <c:pt idx="4825">
                  <c:v>1E-4</c:v>
                </c:pt>
                <c:pt idx="4826">
                  <c:v>1E-4</c:v>
                </c:pt>
                <c:pt idx="4827">
                  <c:v>1E-4</c:v>
                </c:pt>
                <c:pt idx="4828">
                  <c:v>1E-4</c:v>
                </c:pt>
                <c:pt idx="4829">
                  <c:v>1E-4</c:v>
                </c:pt>
                <c:pt idx="4830">
                  <c:v>1E-4</c:v>
                </c:pt>
                <c:pt idx="4831">
                  <c:v>1E-4</c:v>
                </c:pt>
                <c:pt idx="4832">
                  <c:v>1E-4</c:v>
                </c:pt>
                <c:pt idx="4833">
                  <c:v>1E-4</c:v>
                </c:pt>
                <c:pt idx="4834">
                  <c:v>1E-4</c:v>
                </c:pt>
                <c:pt idx="4835">
                  <c:v>1E-4</c:v>
                </c:pt>
                <c:pt idx="4836">
                  <c:v>1E-4</c:v>
                </c:pt>
                <c:pt idx="4837">
                  <c:v>1E-4</c:v>
                </c:pt>
                <c:pt idx="4838">
                  <c:v>1E-4</c:v>
                </c:pt>
                <c:pt idx="4839">
                  <c:v>1E-4</c:v>
                </c:pt>
                <c:pt idx="4840">
                  <c:v>1E-4</c:v>
                </c:pt>
                <c:pt idx="4841">
                  <c:v>1E-4</c:v>
                </c:pt>
                <c:pt idx="4842">
                  <c:v>1E-4</c:v>
                </c:pt>
                <c:pt idx="4843">
                  <c:v>1E-4</c:v>
                </c:pt>
                <c:pt idx="4844">
                  <c:v>1E-4</c:v>
                </c:pt>
                <c:pt idx="4845">
                  <c:v>1E-4</c:v>
                </c:pt>
                <c:pt idx="4846">
                  <c:v>1E-4</c:v>
                </c:pt>
                <c:pt idx="4847">
                  <c:v>1E-4</c:v>
                </c:pt>
                <c:pt idx="4848">
                  <c:v>1E-4</c:v>
                </c:pt>
                <c:pt idx="4849">
                  <c:v>1E-4</c:v>
                </c:pt>
                <c:pt idx="4850">
                  <c:v>1.4999999999999999E-4</c:v>
                </c:pt>
                <c:pt idx="4851">
                  <c:v>1.4999999999999999E-4</c:v>
                </c:pt>
                <c:pt idx="4852">
                  <c:v>1.4999999999999999E-4</c:v>
                </c:pt>
                <c:pt idx="4853">
                  <c:v>1.4999999999999999E-4</c:v>
                </c:pt>
                <c:pt idx="4854">
                  <c:v>1.4999999999999999E-4</c:v>
                </c:pt>
                <c:pt idx="4855">
                  <c:v>1.4999999999999999E-4</c:v>
                </c:pt>
                <c:pt idx="4856">
                  <c:v>1.4999999999999999E-4</c:v>
                </c:pt>
                <c:pt idx="4857">
                  <c:v>1.4999999999999999E-4</c:v>
                </c:pt>
                <c:pt idx="4858">
                  <c:v>1.4999999999999999E-4</c:v>
                </c:pt>
                <c:pt idx="4859">
                  <c:v>1.4999999999999999E-4</c:v>
                </c:pt>
                <c:pt idx="4860">
                  <c:v>1.4999999999999999E-4</c:v>
                </c:pt>
                <c:pt idx="4861">
                  <c:v>1.4999999999999999E-4</c:v>
                </c:pt>
                <c:pt idx="4862">
                  <c:v>1.4999999999999999E-4</c:v>
                </c:pt>
                <c:pt idx="4863">
                  <c:v>1.4999999999999999E-4</c:v>
                </c:pt>
                <c:pt idx="4864">
                  <c:v>1.4999999999999999E-4</c:v>
                </c:pt>
                <c:pt idx="4865">
                  <c:v>1.4999999999999999E-4</c:v>
                </c:pt>
                <c:pt idx="4866">
                  <c:v>1.4999999999999999E-4</c:v>
                </c:pt>
                <c:pt idx="4867">
                  <c:v>1.4999999999999999E-4</c:v>
                </c:pt>
                <c:pt idx="4868">
                  <c:v>1.4999999999999999E-4</c:v>
                </c:pt>
                <c:pt idx="4869">
                  <c:v>1.4999999999999999E-4</c:v>
                </c:pt>
                <c:pt idx="4870">
                  <c:v>1.4999999999999999E-4</c:v>
                </c:pt>
                <c:pt idx="4871">
                  <c:v>1.4999999999999999E-4</c:v>
                </c:pt>
                <c:pt idx="4872">
                  <c:v>1.4999999999999999E-4</c:v>
                </c:pt>
                <c:pt idx="4873">
                  <c:v>1.4999999999999999E-4</c:v>
                </c:pt>
                <c:pt idx="4874">
                  <c:v>1.4999999999999999E-4</c:v>
                </c:pt>
                <c:pt idx="4875">
                  <c:v>2.0000000000000001E-4</c:v>
                </c:pt>
                <c:pt idx="4876">
                  <c:v>2.0000000000000001E-4</c:v>
                </c:pt>
                <c:pt idx="4877">
                  <c:v>2.0000000000000001E-4</c:v>
                </c:pt>
                <c:pt idx="4878">
                  <c:v>2.0000000000000001E-4</c:v>
                </c:pt>
                <c:pt idx="4879">
                  <c:v>2.0000000000000001E-4</c:v>
                </c:pt>
                <c:pt idx="4880">
                  <c:v>2.0000000000000001E-4</c:v>
                </c:pt>
                <c:pt idx="4881">
                  <c:v>2.0000000000000001E-4</c:v>
                </c:pt>
                <c:pt idx="4882">
                  <c:v>2.0000000000000001E-4</c:v>
                </c:pt>
                <c:pt idx="4883">
                  <c:v>2.0000000000000001E-4</c:v>
                </c:pt>
                <c:pt idx="4884">
                  <c:v>2.0000000000000001E-4</c:v>
                </c:pt>
                <c:pt idx="4885">
                  <c:v>2.0000000000000001E-4</c:v>
                </c:pt>
                <c:pt idx="4886">
                  <c:v>2.0000000000000001E-4</c:v>
                </c:pt>
                <c:pt idx="4887">
                  <c:v>2.0000000000000001E-4</c:v>
                </c:pt>
                <c:pt idx="4888">
                  <c:v>2.0000000000000001E-4</c:v>
                </c:pt>
                <c:pt idx="4889">
                  <c:v>2.0000000000000001E-4</c:v>
                </c:pt>
                <c:pt idx="4890">
                  <c:v>2.0000000000000001E-4</c:v>
                </c:pt>
                <c:pt idx="4891">
                  <c:v>2.0000000000000001E-4</c:v>
                </c:pt>
                <c:pt idx="4892">
                  <c:v>2.0000000000000001E-4</c:v>
                </c:pt>
                <c:pt idx="4893">
                  <c:v>2.0000000000000001E-4</c:v>
                </c:pt>
                <c:pt idx="4894">
                  <c:v>2.0000000000000001E-4</c:v>
                </c:pt>
                <c:pt idx="4895">
                  <c:v>2.0000000000000001E-4</c:v>
                </c:pt>
                <c:pt idx="4896">
                  <c:v>2.0000000000000001E-4</c:v>
                </c:pt>
                <c:pt idx="4897">
                  <c:v>2.0000000000000001E-4</c:v>
                </c:pt>
                <c:pt idx="4898">
                  <c:v>2.0000000000000001E-4</c:v>
                </c:pt>
                <c:pt idx="4899">
                  <c:v>2.0000000000000001E-4</c:v>
                </c:pt>
                <c:pt idx="4900">
                  <c:v>2.5000000000000001E-4</c:v>
                </c:pt>
                <c:pt idx="4901">
                  <c:v>2.5000000000000001E-4</c:v>
                </c:pt>
                <c:pt idx="4902">
                  <c:v>2.5000000000000001E-4</c:v>
                </c:pt>
                <c:pt idx="4903">
                  <c:v>2.5000000000000001E-4</c:v>
                </c:pt>
                <c:pt idx="4904">
                  <c:v>2.5000000000000001E-4</c:v>
                </c:pt>
                <c:pt idx="4905">
                  <c:v>2.5000000000000001E-4</c:v>
                </c:pt>
                <c:pt idx="4906">
                  <c:v>2.5000000000000001E-4</c:v>
                </c:pt>
                <c:pt idx="4907">
                  <c:v>2.5000000000000001E-4</c:v>
                </c:pt>
                <c:pt idx="4908">
                  <c:v>2.5000000000000001E-4</c:v>
                </c:pt>
                <c:pt idx="4909">
                  <c:v>2.5000000000000001E-4</c:v>
                </c:pt>
                <c:pt idx="4910">
                  <c:v>2.5000000000000001E-4</c:v>
                </c:pt>
                <c:pt idx="4911">
                  <c:v>2.5000000000000001E-4</c:v>
                </c:pt>
                <c:pt idx="4912">
                  <c:v>2.5000000000000001E-4</c:v>
                </c:pt>
                <c:pt idx="4913">
                  <c:v>2.5000000000000001E-4</c:v>
                </c:pt>
                <c:pt idx="4914">
                  <c:v>2.5000000000000001E-4</c:v>
                </c:pt>
                <c:pt idx="4915">
                  <c:v>2.5000000000000001E-4</c:v>
                </c:pt>
                <c:pt idx="4916">
                  <c:v>2.5000000000000001E-4</c:v>
                </c:pt>
                <c:pt idx="4917">
                  <c:v>2.5000000000000001E-4</c:v>
                </c:pt>
                <c:pt idx="4918">
                  <c:v>2.5000000000000001E-4</c:v>
                </c:pt>
                <c:pt idx="4919">
                  <c:v>2.5000000000000001E-4</c:v>
                </c:pt>
                <c:pt idx="4920">
                  <c:v>2.5000000000000001E-4</c:v>
                </c:pt>
                <c:pt idx="4921">
                  <c:v>2.5000000000000001E-4</c:v>
                </c:pt>
                <c:pt idx="4922">
                  <c:v>2.5000000000000001E-4</c:v>
                </c:pt>
                <c:pt idx="4923">
                  <c:v>2.5000000000000001E-4</c:v>
                </c:pt>
                <c:pt idx="4924">
                  <c:v>2.5000000000000001E-4</c:v>
                </c:pt>
                <c:pt idx="4925">
                  <c:v>2.9999999999999997E-4</c:v>
                </c:pt>
                <c:pt idx="4926">
                  <c:v>2.9999999999999997E-4</c:v>
                </c:pt>
                <c:pt idx="4927">
                  <c:v>2.9999999999999997E-4</c:v>
                </c:pt>
                <c:pt idx="4928">
                  <c:v>2.9999999999999997E-4</c:v>
                </c:pt>
                <c:pt idx="4929">
                  <c:v>2.9999999999999997E-4</c:v>
                </c:pt>
                <c:pt idx="4930">
                  <c:v>2.9999999999999997E-4</c:v>
                </c:pt>
                <c:pt idx="4931">
                  <c:v>2.9999999999999997E-4</c:v>
                </c:pt>
                <c:pt idx="4932">
                  <c:v>2.9999999999999997E-4</c:v>
                </c:pt>
                <c:pt idx="4933">
                  <c:v>2.9999999999999997E-4</c:v>
                </c:pt>
                <c:pt idx="4934">
                  <c:v>2.9999999999999997E-4</c:v>
                </c:pt>
                <c:pt idx="4935">
                  <c:v>2.9999999999999997E-4</c:v>
                </c:pt>
                <c:pt idx="4936">
                  <c:v>2.9999999999999997E-4</c:v>
                </c:pt>
                <c:pt idx="4937">
                  <c:v>2.9999999999999997E-4</c:v>
                </c:pt>
                <c:pt idx="4938">
                  <c:v>2.9999999999999997E-4</c:v>
                </c:pt>
                <c:pt idx="4939">
                  <c:v>2.9999999999999997E-4</c:v>
                </c:pt>
                <c:pt idx="4940">
                  <c:v>2.9999999999999997E-4</c:v>
                </c:pt>
                <c:pt idx="4941">
                  <c:v>2.9999999999999997E-4</c:v>
                </c:pt>
                <c:pt idx="4942">
                  <c:v>2.9999999999999997E-4</c:v>
                </c:pt>
                <c:pt idx="4943">
                  <c:v>2.9999999999999997E-4</c:v>
                </c:pt>
                <c:pt idx="4944">
                  <c:v>2.9999999999999997E-4</c:v>
                </c:pt>
                <c:pt idx="4945">
                  <c:v>2.9999999999999997E-4</c:v>
                </c:pt>
                <c:pt idx="4946">
                  <c:v>2.9999999999999997E-4</c:v>
                </c:pt>
                <c:pt idx="4947">
                  <c:v>2.9999999999999997E-4</c:v>
                </c:pt>
                <c:pt idx="4948">
                  <c:v>2.9999999999999997E-4</c:v>
                </c:pt>
                <c:pt idx="4949">
                  <c:v>2.9999999999999997E-4</c:v>
                </c:pt>
                <c:pt idx="4950">
                  <c:v>3.5E-4</c:v>
                </c:pt>
                <c:pt idx="4951">
                  <c:v>3.5E-4</c:v>
                </c:pt>
                <c:pt idx="4952">
                  <c:v>3.5E-4</c:v>
                </c:pt>
                <c:pt idx="4953">
                  <c:v>3.5E-4</c:v>
                </c:pt>
                <c:pt idx="4954">
                  <c:v>3.5E-4</c:v>
                </c:pt>
                <c:pt idx="4955">
                  <c:v>3.5E-4</c:v>
                </c:pt>
                <c:pt idx="4956">
                  <c:v>3.5E-4</c:v>
                </c:pt>
                <c:pt idx="4957">
                  <c:v>3.5E-4</c:v>
                </c:pt>
                <c:pt idx="4958">
                  <c:v>3.5E-4</c:v>
                </c:pt>
                <c:pt idx="4959">
                  <c:v>3.5E-4</c:v>
                </c:pt>
                <c:pt idx="4960">
                  <c:v>3.5E-4</c:v>
                </c:pt>
                <c:pt idx="4961">
                  <c:v>3.5E-4</c:v>
                </c:pt>
                <c:pt idx="4962">
                  <c:v>3.5E-4</c:v>
                </c:pt>
                <c:pt idx="4963">
                  <c:v>3.5E-4</c:v>
                </c:pt>
                <c:pt idx="4964">
                  <c:v>3.5E-4</c:v>
                </c:pt>
                <c:pt idx="4965">
                  <c:v>3.5E-4</c:v>
                </c:pt>
                <c:pt idx="4966">
                  <c:v>3.5E-4</c:v>
                </c:pt>
                <c:pt idx="4967">
                  <c:v>3.5E-4</c:v>
                </c:pt>
                <c:pt idx="4968">
                  <c:v>3.5E-4</c:v>
                </c:pt>
                <c:pt idx="4969">
                  <c:v>3.5E-4</c:v>
                </c:pt>
                <c:pt idx="4970">
                  <c:v>3.5E-4</c:v>
                </c:pt>
                <c:pt idx="4971">
                  <c:v>3.5E-4</c:v>
                </c:pt>
                <c:pt idx="4972">
                  <c:v>3.5E-4</c:v>
                </c:pt>
                <c:pt idx="4973">
                  <c:v>3.5E-4</c:v>
                </c:pt>
                <c:pt idx="4974">
                  <c:v>3.5E-4</c:v>
                </c:pt>
                <c:pt idx="4975">
                  <c:v>4.0000000000000002E-4</c:v>
                </c:pt>
                <c:pt idx="4976">
                  <c:v>4.0000000000000002E-4</c:v>
                </c:pt>
                <c:pt idx="4977">
                  <c:v>4.0000000000000002E-4</c:v>
                </c:pt>
                <c:pt idx="4978">
                  <c:v>4.0000000000000002E-4</c:v>
                </c:pt>
                <c:pt idx="4979">
                  <c:v>4.0000000000000002E-4</c:v>
                </c:pt>
                <c:pt idx="4980">
                  <c:v>4.0000000000000002E-4</c:v>
                </c:pt>
                <c:pt idx="4981">
                  <c:v>4.0000000000000002E-4</c:v>
                </c:pt>
                <c:pt idx="4982">
                  <c:v>4.0000000000000002E-4</c:v>
                </c:pt>
                <c:pt idx="4983">
                  <c:v>4.0000000000000002E-4</c:v>
                </c:pt>
                <c:pt idx="4984">
                  <c:v>4.0000000000000002E-4</c:v>
                </c:pt>
                <c:pt idx="4985">
                  <c:v>4.0000000000000002E-4</c:v>
                </c:pt>
                <c:pt idx="4986">
                  <c:v>4.0000000000000002E-4</c:v>
                </c:pt>
                <c:pt idx="4987">
                  <c:v>4.0000000000000002E-4</c:v>
                </c:pt>
                <c:pt idx="4988">
                  <c:v>4.0000000000000002E-4</c:v>
                </c:pt>
                <c:pt idx="4989">
                  <c:v>4.0000000000000002E-4</c:v>
                </c:pt>
                <c:pt idx="4990">
                  <c:v>4.0000000000000002E-4</c:v>
                </c:pt>
                <c:pt idx="4991">
                  <c:v>4.0000000000000002E-4</c:v>
                </c:pt>
                <c:pt idx="4992">
                  <c:v>4.0000000000000002E-4</c:v>
                </c:pt>
                <c:pt idx="4993">
                  <c:v>4.0000000000000002E-4</c:v>
                </c:pt>
                <c:pt idx="4994">
                  <c:v>4.0000000000000002E-4</c:v>
                </c:pt>
                <c:pt idx="4995">
                  <c:v>4.0000000000000002E-4</c:v>
                </c:pt>
                <c:pt idx="4996">
                  <c:v>4.0000000000000002E-4</c:v>
                </c:pt>
                <c:pt idx="4997">
                  <c:v>4.0000000000000002E-4</c:v>
                </c:pt>
                <c:pt idx="4998">
                  <c:v>4.0000000000000002E-4</c:v>
                </c:pt>
                <c:pt idx="4999">
                  <c:v>4.0000000000000002E-4</c:v>
                </c:pt>
                <c:pt idx="5000">
                  <c:v>2.9999999999999997E-4</c:v>
                </c:pt>
                <c:pt idx="5001">
                  <c:v>2.9999999999999997E-4</c:v>
                </c:pt>
                <c:pt idx="5002">
                  <c:v>2.9999999999999997E-4</c:v>
                </c:pt>
                <c:pt idx="5003">
                  <c:v>2.9999999999999997E-4</c:v>
                </c:pt>
                <c:pt idx="5004">
                  <c:v>2.9999999999999997E-4</c:v>
                </c:pt>
                <c:pt idx="5005">
                  <c:v>2.9999999999999997E-4</c:v>
                </c:pt>
                <c:pt idx="5006">
                  <c:v>2.9999999999999997E-4</c:v>
                </c:pt>
                <c:pt idx="5007">
                  <c:v>2.9999999999999997E-4</c:v>
                </c:pt>
                <c:pt idx="5008">
                  <c:v>2.9999999999999997E-4</c:v>
                </c:pt>
                <c:pt idx="5009">
                  <c:v>2.9999999999999997E-4</c:v>
                </c:pt>
                <c:pt idx="5010">
                  <c:v>2.9999999999999997E-4</c:v>
                </c:pt>
                <c:pt idx="5011">
                  <c:v>2.9999999999999997E-4</c:v>
                </c:pt>
                <c:pt idx="5012">
                  <c:v>2.9999999999999997E-4</c:v>
                </c:pt>
                <c:pt idx="5013">
                  <c:v>2.9999999999999997E-4</c:v>
                </c:pt>
                <c:pt idx="5014">
                  <c:v>2.9999999999999997E-4</c:v>
                </c:pt>
                <c:pt idx="5015">
                  <c:v>2.9999999999999997E-4</c:v>
                </c:pt>
                <c:pt idx="5016">
                  <c:v>2.9999999999999997E-4</c:v>
                </c:pt>
                <c:pt idx="5017">
                  <c:v>2.9999999999999997E-4</c:v>
                </c:pt>
                <c:pt idx="5018">
                  <c:v>2.9999999999999997E-4</c:v>
                </c:pt>
                <c:pt idx="5019">
                  <c:v>2.9999999999999997E-4</c:v>
                </c:pt>
                <c:pt idx="5020">
                  <c:v>2.9999999999999997E-4</c:v>
                </c:pt>
                <c:pt idx="5021">
                  <c:v>2.9999999999999997E-4</c:v>
                </c:pt>
                <c:pt idx="5022">
                  <c:v>2.9999999999999997E-4</c:v>
                </c:pt>
                <c:pt idx="5023">
                  <c:v>2.9999999999999997E-4</c:v>
                </c:pt>
                <c:pt idx="5024">
                  <c:v>2.9999999999999997E-4</c:v>
                </c:pt>
                <c:pt idx="5025">
                  <c:v>2.0000000000000001E-4</c:v>
                </c:pt>
                <c:pt idx="5026">
                  <c:v>2.0000000000000001E-4</c:v>
                </c:pt>
                <c:pt idx="5027">
                  <c:v>2.0000000000000001E-4</c:v>
                </c:pt>
                <c:pt idx="5028">
                  <c:v>2.0000000000000001E-4</c:v>
                </c:pt>
                <c:pt idx="5029">
                  <c:v>2.0000000000000001E-4</c:v>
                </c:pt>
                <c:pt idx="5030">
                  <c:v>2.0000000000000001E-4</c:v>
                </c:pt>
                <c:pt idx="5031">
                  <c:v>2.0000000000000001E-4</c:v>
                </c:pt>
                <c:pt idx="5032">
                  <c:v>2.0000000000000001E-4</c:v>
                </c:pt>
                <c:pt idx="5033">
                  <c:v>2.0000000000000001E-4</c:v>
                </c:pt>
                <c:pt idx="5034">
                  <c:v>2.0000000000000001E-4</c:v>
                </c:pt>
                <c:pt idx="5035">
                  <c:v>2.0000000000000001E-4</c:v>
                </c:pt>
                <c:pt idx="5036">
                  <c:v>2.0000000000000001E-4</c:v>
                </c:pt>
                <c:pt idx="5037">
                  <c:v>2.0000000000000001E-4</c:v>
                </c:pt>
                <c:pt idx="5038">
                  <c:v>2.0000000000000001E-4</c:v>
                </c:pt>
                <c:pt idx="5039">
                  <c:v>2.0000000000000001E-4</c:v>
                </c:pt>
                <c:pt idx="5040">
                  <c:v>2.0000000000000001E-4</c:v>
                </c:pt>
                <c:pt idx="5041">
                  <c:v>2.0000000000000001E-4</c:v>
                </c:pt>
                <c:pt idx="5042">
                  <c:v>2.0000000000000001E-4</c:v>
                </c:pt>
                <c:pt idx="5043">
                  <c:v>2.0000000000000001E-4</c:v>
                </c:pt>
                <c:pt idx="5044">
                  <c:v>2.0000000000000001E-4</c:v>
                </c:pt>
                <c:pt idx="5045">
                  <c:v>2.0000000000000001E-4</c:v>
                </c:pt>
                <c:pt idx="5046">
                  <c:v>2.0000000000000001E-4</c:v>
                </c:pt>
                <c:pt idx="5047">
                  <c:v>2.0000000000000001E-4</c:v>
                </c:pt>
                <c:pt idx="5048">
                  <c:v>2.0000000000000001E-4</c:v>
                </c:pt>
                <c:pt idx="5049">
                  <c:v>2.0000000000000001E-4</c:v>
                </c:pt>
                <c:pt idx="5050">
                  <c:v>1E-4</c:v>
                </c:pt>
                <c:pt idx="5051">
                  <c:v>1E-4</c:v>
                </c:pt>
                <c:pt idx="5052">
                  <c:v>1E-4</c:v>
                </c:pt>
                <c:pt idx="5053">
                  <c:v>1E-4</c:v>
                </c:pt>
                <c:pt idx="5054">
                  <c:v>1E-4</c:v>
                </c:pt>
                <c:pt idx="5055">
                  <c:v>1E-4</c:v>
                </c:pt>
                <c:pt idx="5056">
                  <c:v>1E-4</c:v>
                </c:pt>
                <c:pt idx="5057">
                  <c:v>1E-4</c:v>
                </c:pt>
                <c:pt idx="5058">
                  <c:v>1E-4</c:v>
                </c:pt>
                <c:pt idx="5059">
                  <c:v>1E-4</c:v>
                </c:pt>
                <c:pt idx="5060">
                  <c:v>1E-4</c:v>
                </c:pt>
                <c:pt idx="5061">
                  <c:v>1E-4</c:v>
                </c:pt>
                <c:pt idx="5062">
                  <c:v>1E-4</c:v>
                </c:pt>
                <c:pt idx="5063">
                  <c:v>1E-4</c:v>
                </c:pt>
                <c:pt idx="5064">
                  <c:v>1E-4</c:v>
                </c:pt>
                <c:pt idx="5065">
                  <c:v>1E-4</c:v>
                </c:pt>
                <c:pt idx="5066">
                  <c:v>1E-4</c:v>
                </c:pt>
                <c:pt idx="5067">
                  <c:v>1E-4</c:v>
                </c:pt>
                <c:pt idx="5068">
                  <c:v>1E-4</c:v>
                </c:pt>
                <c:pt idx="5069">
                  <c:v>1E-4</c:v>
                </c:pt>
                <c:pt idx="5070">
                  <c:v>1E-4</c:v>
                </c:pt>
                <c:pt idx="5071">
                  <c:v>1E-4</c:v>
                </c:pt>
                <c:pt idx="5072">
                  <c:v>1E-4</c:v>
                </c:pt>
                <c:pt idx="5073">
                  <c:v>1E-4</c:v>
                </c:pt>
                <c:pt idx="5074">
                  <c:v>1E-4</c:v>
                </c:pt>
                <c:pt idx="5075">
                  <c:v>8.1314999999999998E-20</c:v>
                </c:pt>
                <c:pt idx="5076">
                  <c:v>8.1314999999999998E-20</c:v>
                </c:pt>
                <c:pt idx="5077">
                  <c:v>8.1314999999999998E-20</c:v>
                </c:pt>
                <c:pt idx="5078">
                  <c:v>8.1314999999999998E-20</c:v>
                </c:pt>
                <c:pt idx="5079">
                  <c:v>8.1314999999999998E-20</c:v>
                </c:pt>
                <c:pt idx="5080">
                  <c:v>8.1314999999999998E-20</c:v>
                </c:pt>
                <c:pt idx="5081">
                  <c:v>8.1314999999999998E-20</c:v>
                </c:pt>
                <c:pt idx="5082">
                  <c:v>8.1314999999999998E-20</c:v>
                </c:pt>
                <c:pt idx="5083">
                  <c:v>8.1314999999999998E-20</c:v>
                </c:pt>
                <c:pt idx="5084">
                  <c:v>8.1314999999999998E-20</c:v>
                </c:pt>
                <c:pt idx="5085">
                  <c:v>8.1314999999999998E-20</c:v>
                </c:pt>
                <c:pt idx="5086">
                  <c:v>8.1314999999999998E-20</c:v>
                </c:pt>
                <c:pt idx="5087">
                  <c:v>8.1314999999999998E-20</c:v>
                </c:pt>
                <c:pt idx="5088">
                  <c:v>8.1314999999999998E-20</c:v>
                </c:pt>
                <c:pt idx="5089">
                  <c:v>8.1314999999999998E-20</c:v>
                </c:pt>
                <c:pt idx="5090">
                  <c:v>8.1314999999999998E-20</c:v>
                </c:pt>
                <c:pt idx="5091">
                  <c:v>8.1314999999999998E-20</c:v>
                </c:pt>
                <c:pt idx="5092">
                  <c:v>8.1314999999999998E-20</c:v>
                </c:pt>
                <c:pt idx="5093">
                  <c:v>8.1314999999999998E-20</c:v>
                </c:pt>
                <c:pt idx="5094">
                  <c:v>8.1314999999999998E-20</c:v>
                </c:pt>
                <c:pt idx="5095">
                  <c:v>8.1314999999999998E-20</c:v>
                </c:pt>
                <c:pt idx="5096">
                  <c:v>8.1314999999999998E-20</c:v>
                </c:pt>
                <c:pt idx="5097">
                  <c:v>8.1314999999999998E-20</c:v>
                </c:pt>
                <c:pt idx="5098">
                  <c:v>8.1314999999999998E-20</c:v>
                </c:pt>
                <c:pt idx="5099">
                  <c:v>8.1314999999999998E-20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5.0000000000000002E-5</c:v>
                </c:pt>
                <c:pt idx="5176">
                  <c:v>5.0000000000000002E-5</c:v>
                </c:pt>
                <c:pt idx="5177">
                  <c:v>5.0000000000000002E-5</c:v>
                </c:pt>
                <c:pt idx="5178">
                  <c:v>5.0000000000000002E-5</c:v>
                </c:pt>
                <c:pt idx="5179">
                  <c:v>5.0000000000000002E-5</c:v>
                </c:pt>
                <c:pt idx="5180">
                  <c:v>5.0000000000000002E-5</c:v>
                </c:pt>
                <c:pt idx="5181">
                  <c:v>5.0000000000000002E-5</c:v>
                </c:pt>
                <c:pt idx="5182">
                  <c:v>5.0000000000000002E-5</c:v>
                </c:pt>
                <c:pt idx="5183">
                  <c:v>5.0000000000000002E-5</c:v>
                </c:pt>
                <c:pt idx="5184">
                  <c:v>5.0000000000000002E-5</c:v>
                </c:pt>
                <c:pt idx="5185">
                  <c:v>5.0000000000000002E-5</c:v>
                </c:pt>
                <c:pt idx="5186">
                  <c:v>5.0000000000000002E-5</c:v>
                </c:pt>
                <c:pt idx="5187">
                  <c:v>5.0000000000000002E-5</c:v>
                </c:pt>
                <c:pt idx="5188">
                  <c:v>5.0000000000000002E-5</c:v>
                </c:pt>
                <c:pt idx="5189">
                  <c:v>5.0000000000000002E-5</c:v>
                </c:pt>
                <c:pt idx="5190">
                  <c:v>5.0000000000000002E-5</c:v>
                </c:pt>
                <c:pt idx="5191">
                  <c:v>5.0000000000000002E-5</c:v>
                </c:pt>
                <c:pt idx="5192">
                  <c:v>5.0000000000000002E-5</c:v>
                </c:pt>
                <c:pt idx="5193">
                  <c:v>5.0000000000000002E-5</c:v>
                </c:pt>
                <c:pt idx="5194">
                  <c:v>5.0000000000000002E-5</c:v>
                </c:pt>
                <c:pt idx="5195">
                  <c:v>5.0000000000000002E-5</c:v>
                </c:pt>
                <c:pt idx="5196">
                  <c:v>5.0000000000000002E-5</c:v>
                </c:pt>
                <c:pt idx="5197">
                  <c:v>5.0000000000000002E-5</c:v>
                </c:pt>
                <c:pt idx="5198">
                  <c:v>5.0000000000000002E-5</c:v>
                </c:pt>
                <c:pt idx="5199">
                  <c:v>5.0000000000000002E-5</c:v>
                </c:pt>
                <c:pt idx="5200">
                  <c:v>1E-4</c:v>
                </c:pt>
                <c:pt idx="5201">
                  <c:v>1E-4</c:v>
                </c:pt>
                <c:pt idx="5202">
                  <c:v>1E-4</c:v>
                </c:pt>
                <c:pt idx="5203">
                  <c:v>1E-4</c:v>
                </c:pt>
                <c:pt idx="5204">
                  <c:v>1E-4</c:v>
                </c:pt>
                <c:pt idx="5205">
                  <c:v>1E-4</c:v>
                </c:pt>
                <c:pt idx="5206">
                  <c:v>1E-4</c:v>
                </c:pt>
                <c:pt idx="5207">
                  <c:v>1E-4</c:v>
                </c:pt>
                <c:pt idx="5208">
                  <c:v>1E-4</c:v>
                </c:pt>
                <c:pt idx="5209">
                  <c:v>1E-4</c:v>
                </c:pt>
                <c:pt idx="5210">
                  <c:v>1E-4</c:v>
                </c:pt>
                <c:pt idx="5211">
                  <c:v>1E-4</c:v>
                </c:pt>
                <c:pt idx="5212">
                  <c:v>1E-4</c:v>
                </c:pt>
                <c:pt idx="5213">
                  <c:v>1E-4</c:v>
                </c:pt>
                <c:pt idx="5214">
                  <c:v>1E-4</c:v>
                </c:pt>
                <c:pt idx="5215">
                  <c:v>1E-4</c:v>
                </c:pt>
                <c:pt idx="5216">
                  <c:v>1E-4</c:v>
                </c:pt>
                <c:pt idx="5217">
                  <c:v>1E-4</c:v>
                </c:pt>
                <c:pt idx="5218">
                  <c:v>1E-4</c:v>
                </c:pt>
                <c:pt idx="5219">
                  <c:v>1E-4</c:v>
                </c:pt>
                <c:pt idx="5220">
                  <c:v>1E-4</c:v>
                </c:pt>
                <c:pt idx="5221">
                  <c:v>1E-4</c:v>
                </c:pt>
                <c:pt idx="5222">
                  <c:v>1E-4</c:v>
                </c:pt>
                <c:pt idx="5223">
                  <c:v>1E-4</c:v>
                </c:pt>
                <c:pt idx="5224">
                  <c:v>1E-4</c:v>
                </c:pt>
                <c:pt idx="5225">
                  <c:v>1.4999999999999999E-4</c:v>
                </c:pt>
                <c:pt idx="5226">
                  <c:v>1.4999999999999999E-4</c:v>
                </c:pt>
                <c:pt idx="5227">
                  <c:v>1.4999999999999999E-4</c:v>
                </c:pt>
                <c:pt idx="5228">
                  <c:v>1.4999999999999999E-4</c:v>
                </c:pt>
                <c:pt idx="5229">
                  <c:v>1.4999999999999999E-4</c:v>
                </c:pt>
                <c:pt idx="5230">
                  <c:v>1.4999999999999999E-4</c:v>
                </c:pt>
                <c:pt idx="5231">
                  <c:v>1.4999999999999999E-4</c:v>
                </c:pt>
                <c:pt idx="5232">
                  <c:v>1.4999999999999999E-4</c:v>
                </c:pt>
                <c:pt idx="5233">
                  <c:v>1.4999999999999999E-4</c:v>
                </c:pt>
                <c:pt idx="5234">
                  <c:v>1.4999999999999999E-4</c:v>
                </c:pt>
                <c:pt idx="5235">
                  <c:v>1.4999999999999999E-4</c:v>
                </c:pt>
                <c:pt idx="5236">
                  <c:v>1.4999999999999999E-4</c:v>
                </c:pt>
                <c:pt idx="5237">
                  <c:v>1.4999999999999999E-4</c:v>
                </c:pt>
                <c:pt idx="5238">
                  <c:v>1.4999999999999999E-4</c:v>
                </c:pt>
                <c:pt idx="5239">
                  <c:v>1.4999999999999999E-4</c:v>
                </c:pt>
                <c:pt idx="5240">
                  <c:v>1.4999999999999999E-4</c:v>
                </c:pt>
                <c:pt idx="5241">
                  <c:v>1.4999999999999999E-4</c:v>
                </c:pt>
                <c:pt idx="5242">
                  <c:v>1.4999999999999999E-4</c:v>
                </c:pt>
                <c:pt idx="5243">
                  <c:v>1.4999999999999999E-4</c:v>
                </c:pt>
                <c:pt idx="5244">
                  <c:v>1.4999999999999999E-4</c:v>
                </c:pt>
                <c:pt idx="5245">
                  <c:v>1.4999999999999999E-4</c:v>
                </c:pt>
                <c:pt idx="5246">
                  <c:v>1.4999999999999999E-4</c:v>
                </c:pt>
                <c:pt idx="5247">
                  <c:v>1.4999999999999999E-4</c:v>
                </c:pt>
                <c:pt idx="5248">
                  <c:v>1.4999999999999999E-4</c:v>
                </c:pt>
                <c:pt idx="5249">
                  <c:v>1.4999999999999999E-4</c:v>
                </c:pt>
                <c:pt idx="5250">
                  <c:v>2.0000000000000001E-4</c:v>
                </c:pt>
                <c:pt idx="5251">
                  <c:v>2.0000000000000001E-4</c:v>
                </c:pt>
                <c:pt idx="5252">
                  <c:v>2.0000000000000001E-4</c:v>
                </c:pt>
                <c:pt idx="5253">
                  <c:v>2.0000000000000001E-4</c:v>
                </c:pt>
                <c:pt idx="5254">
                  <c:v>2.0000000000000001E-4</c:v>
                </c:pt>
                <c:pt idx="5255">
                  <c:v>2.0000000000000001E-4</c:v>
                </c:pt>
                <c:pt idx="5256">
                  <c:v>2.0000000000000001E-4</c:v>
                </c:pt>
                <c:pt idx="5257">
                  <c:v>2.0000000000000001E-4</c:v>
                </c:pt>
                <c:pt idx="5258">
                  <c:v>2.0000000000000001E-4</c:v>
                </c:pt>
                <c:pt idx="5259">
                  <c:v>2.0000000000000001E-4</c:v>
                </c:pt>
                <c:pt idx="5260">
                  <c:v>2.0000000000000001E-4</c:v>
                </c:pt>
                <c:pt idx="5261">
                  <c:v>2.0000000000000001E-4</c:v>
                </c:pt>
                <c:pt idx="5262">
                  <c:v>2.0000000000000001E-4</c:v>
                </c:pt>
                <c:pt idx="5263">
                  <c:v>2.0000000000000001E-4</c:v>
                </c:pt>
                <c:pt idx="5264">
                  <c:v>2.0000000000000001E-4</c:v>
                </c:pt>
                <c:pt idx="5265">
                  <c:v>2.0000000000000001E-4</c:v>
                </c:pt>
                <c:pt idx="5266">
                  <c:v>2.0000000000000001E-4</c:v>
                </c:pt>
                <c:pt idx="5267">
                  <c:v>2.0000000000000001E-4</c:v>
                </c:pt>
                <c:pt idx="5268">
                  <c:v>2.0000000000000001E-4</c:v>
                </c:pt>
                <c:pt idx="5269">
                  <c:v>2.0000000000000001E-4</c:v>
                </c:pt>
                <c:pt idx="5270">
                  <c:v>2.0000000000000001E-4</c:v>
                </c:pt>
                <c:pt idx="5271">
                  <c:v>2.0000000000000001E-4</c:v>
                </c:pt>
                <c:pt idx="5272">
                  <c:v>2.0000000000000001E-4</c:v>
                </c:pt>
                <c:pt idx="5273">
                  <c:v>2.0000000000000001E-4</c:v>
                </c:pt>
                <c:pt idx="5274">
                  <c:v>2.0000000000000001E-4</c:v>
                </c:pt>
                <c:pt idx="5275">
                  <c:v>2.5000000000000001E-4</c:v>
                </c:pt>
                <c:pt idx="5276">
                  <c:v>2.5000000000000001E-4</c:v>
                </c:pt>
                <c:pt idx="5277">
                  <c:v>2.5000000000000001E-4</c:v>
                </c:pt>
                <c:pt idx="5278">
                  <c:v>2.5000000000000001E-4</c:v>
                </c:pt>
                <c:pt idx="5279">
                  <c:v>2.5000000000000001E-4</c:v>
                </c:pt>
                <c:pt idx="5280">
                  <c:v>2.5000000000000001E-4</c:v>
                </c:pt>
                <c:pt idx="5281">
                  <c:v>2.5000000000000001E-4</c:v>
                </c:pt>
                <c:pt idx="5282">
                  <c:v>2.5000000000000001E-4</c:v>
                </c:pt>
                <c:pt idx="5283">
                  <c:v>2.5000000000000001E-4</c:v>
                </c:pt>
                <c:pt idx="5284">
                  <c:v>2.5000000000000001E-4</c:v>
                </c:pt>
                <c:pt idx="5285">
                  <c:v>2.5000000000000001E-4</c:v>
                </c:pt>
                <c:pt idx="5286">
                  <c:v>2.5000000000000001E-4</c:v>
                </c:pt>
                <c:pt idx="5287">
                  <c:v>2.5000000000000001E-4</c:v>
                </c:pt>
                <c:pt idx="5288">
                  <c:v>2.5000000000000001E-4</c:v>
                </c:pt>
                <c:pt idx="5289">
                  <c:v>2.5000000000000001E-4</c:v>
                </c:pt>
                <c:pt idx="5290">
                  <c:v>2.5000000000000001E-4</c:v>
                </c:pt>
                <c:pt idx="5291">
                  <c:v>2.5000000000000001E-4</c:v>
                </c:pt>
                <c:pt idx="5292">
                  <c:v>2.5000000000000001E-4</c:v>
                </c:pt>
                <c:pt idx="5293">
                  <c:v>2.5000000000000001E-4</c:v>
                </c:pt>
                <c:pt idx="5294">
                  <c:v>2.5000000000000001E-4</c:v>
                </c:pt>
                <c:pt idx="5295">
                  <c:v>2.5000000000000001E-4</c:v>
                </c:pt>
                <c:pt idx="5296">
                  <c:v>2.5000000000000001E-4</c:v>
                </c:pt>
                <c:pt idx="5297">
                  <c:v>2.5000000000000001E-4</c:v>
                </c:pt>
                <c:pt idx="5298">
                  <c:v>2.5000000000000001E-4</c:v>
                </c:pt>
                <c:pt idx="5299">
                  <c:v>2.5000000000000001E-4</c:v>
                </c:pt>
                <c:pt idx="5300">
                  <c:v>2.9999999999999997E-4</c:v>
                </c:pt>
                <c:pt idx="5301">
                  <c:v>2.9999999999999997E-4</c:v>
                </c:pt>
                <c:pt idx="5302">
                  <c:v>2.9999999999999997E-4</c:v>
                </c:pt>
                <c:pt idx="5303">
                  <c:v>2.9999999999999997E-4</c:v>
                </c:pt>
                <c:pt idx="5304">
                  <c:v>2.9999999999999997E-4</c:v>
                </c:pt>
                <c:pt idx="5305">
                  <c:v>2.9999999999999997E-4</c:v>
                </c:pt>
                <c:pt idx="5306">
                  <c:v>2.9999999999999997E-4</c:v>
                </c:pt>
                <c:pt idx="5307">
                  <c:v>2.9999999999999997E-4</c:v>
                </c:pt>
                <c:pt idx="5308">
                  <c:v>2.9999999999999997E-4</c:v>
                </c:pt>
                <c:pt idx="5309">
                  <c:v>2.9999999999999997E-4</c:v>
                </c:pt>
                <c:pt idx="5310">
                  <c:v>2.9999999999999997E-4</c:v>
                </c:pt>
                <c:pt idx="5311">
                  <c:v>2.9999999999999997E-4</c:v>
                </c:pt>
                <c:pt idx="5312">
                  <c:v>2.9999999999999997E-4</c:v>
                </c:pt>
                <c:pt idx="5313">
                  <c:v>2.9999999999999997E-4</c:v>
                </c:pt>
                <c:pt idx="5314">
                  <c:v>2.9999999999999997E-4</c:v>
                </c:pt>
                <c:pt idx="5315">
                  <c:v>2.9999999999999997E-4</c:v>
                </c:pt>
                <c:pt idx="5316">
                  <c:v>2.9999999999999997E-4</c:v>
                </c:pt>
                <c:pt idx="5317">
                  <c:v>2.9999999999999997E-4</c:v>
                </c:pt>
                <c:pt idx="5318">
                  <c:v>2.9999999999999997E-4</c:v>
                </c:pt>
                <c:pt idx="5319">
                  <c:v>2.9999999999999997E-4</c:v>
                </c:pt>
                <c:pt idx="5320">
                  <c:v>2.9999999999999997E-4</c:v>
                </c:pt>
                <c:pt idx="5321">
                  <c:v>2.9999999999999997E-4</c:v>
                </c:pt>
                <c:pt idx="5322">
                  <c:v>2.9999999999999997E-4</c:v>
                </c:pt>
                <c:pt idx="5323">
                  <c:v>2.9999999999999997E-4</c:v>
                </c:pt>
                <c:pt idx="5324">
                  <c:v>2.9999999999999997E-4</c:v>
                </c:pt>
                <c:pt idx="5325">
                  <c:v>3.5E-4</c:v>
                </c:pt>
                <c:pt idx="5326">
                  <c:v>3.5E-4</c:v>
                </c:pt>
                <c:pt idx="5327">
                  <c:v>3.5E-4</c:v>
                </c:pt>
                <c:pt idx="5328">
                  <c:v>3.5E-4</c:v>
                </c:pt>
                <c:pt idx="5329">
                  <c:v>3.5E-4</c:v>
                </c:pt>
                <c:pt idx="5330">
                  <c:v>3.5E-4</c:v>
                </c:pt>
                <c:pt idx="5331">
                  <c:v>3.5E-4</c:v>
                </c:pt>
                <c:pt idx="5332">
                  <c:v>3.5E-4</c:v>
                </c:pt>
                <c:pt idx="5333">
                  <c:v>3.5E-4</c:v>
                </c:pt>
                <c:pt idx="5334">
                  <c:v>3.5E-4</c:v>
                </c:pt>
                <c:pt idx="5335">
                  <c:v>3.5E-4</c:v>
                </c:pt>
                <c:pt idx="5336">
                  <c:v>3.5E-4</c:v>
                </c:pt>
                <c:pt idx="5337">
                  <c:v>3.5E-4</c:v>
                </c:pt>
                <c:pt idx="5338">
                  <c:v>3.5E-4</c:v>
                </c:pt>
                <c:pt idx="5339">
                  <c:v>3.5E-4</c:v>
                </c:pt>
                <c:pt idx="5340">
                  <c:v>3.5E-4</c:v>
                </c:pt>
                <c:pt idx="5341">
                  <c:v>3.5E-4</c:v>
                </c:pt>
                <c:pt idx="5342">
                  <c:v>3.5E-4</c:v>
                </c:pt>
                <c:pt idx="5343">
                  <c:v>3.5E-4</c:v>
                </c:pt>
                <c:pt idx="5344">
                  <c:v>3.5E-4</c:v>
                </c:pt>
                <c:pt idx="5345">
                  <c:v>3.5E-4</c:v>
                </c:pt>
                <c:pt idx="5346">
                  <c:v>3.5E-4</c:v>
                </c:pt>
                <c:pt idx="5347">
                  <c:v>3.5E-4</c:v>
                </c:pt>
                <c:pt idx="5348">
                  <c:v>3.5E-4</c:v>
                </c:pt>
                <c:pt idx="5349">
                  <c:v>3.5E-4</c:v>
                </c:pt>
                <c:pt idx="5350">
                  <c:v>4.0000000000000002E-4</c:v>
                </c:pt>
                <c:pt idx="5351">
                  <c:v>4.0000000000000002E-4</c:v>
                </c:pt>
                <c:pt idx="5352">
                  <c:v>4.0000000000000002E-4</c:v>
                </c:pt>
                <c:pt idx="5353">
                  <c:v>4.0000000000000002E-4</c:v>
                </c:pt>
                <c:pt idx="5354">
                  <c:v>4.0000000000000002E-4</c:v>
                </c:pt>
                <c:pt idx="5355">
                  <c:v>4.0000000000000002E-4</c:v>
                </c:pt>
                <c:pt idx="5356">
                  <c:v>4.0000000000000002E-4</c:v>
                </c:pt>
                <c:pt idx="5357">
                  <c:v>4.0000000000000002E-4</c:v>
                </c:pt>
                <c:pt idx="5358">
                  <c:v>4.0000000000000002E-4</c:v>
                </c:pt>
                <c:pt idx="5359">
                  <c:v>4.0000000000000002E-4</c:v>
                </c:pt>
                <c:pt idx="5360">
                  <c:v>4.0000000000000002E-4</c:v>
                </c:pt>
                <c:pt idx="5361">
                  <c:v>4.0000000000000002E-4</c:v>
                </c:pt>
                <c:pt idx="5362">
                  <c:v>4.0000000000000002E-4</c:v>
                </c:pt>
                <c:pt idx="5363">
                  <c:v>4.0000000000000002E-4</c:v>
                </c:pt>
                <c:pt idx="5364">
                  <c:v>4.0000000000000002E-4</c:v>
                </c:pt>
                <c:pt idx="5365">
                  <c:v>4.0000000000000002E-4</c:v>
                </c:pt>
                <c:pt idx="5366">
                  <c:v>4.0000000000000002E-4</c:v>
                </c:pt>
                <c:pt idx="5367">
                  <c:v>4.0000000000000002E-4</c:v>
                </c:pt>
                <c:pt idx="5368">
                  <c:v>4.0000000000000002E-4</c:v>
                </c:pt>
                <c:pt idx="5369">
                  <c:v>4.0000000000000002E-4</c:v>
                </c:pt>
                <c:pt idx="5370">
                  <c:v>4.0000000000000002E-4</c:v>
                </c:pt>
                <c:pt idx="5371">
                  <c:v>4.0000000000000002E-4</c:v>
                </c:pt>
                <c:pt idx="5372">
                  <c:v>4.0000000000000002E-4</c:v>
                </c:pt>
                <c:pt idx="5373">
                  <c:v>4.0000000000000002E-4</c:v>
                </c:pt>
                <c:pt idx="5374">
                  <c:v>4.0000000000000002E-4</c:v>
                </c:pt>
                <c:pt idx="5375">
                  <c:v>2.9999999999999997E-4</c:v>
                </c:pt>
                <c:pt idx="5376">
                  <c:v>2.9999999999999997E-4</c:v>
                </c:pt>
                <c:pt idx="5377">
                  <c:v>2.9999999999999997E-4</c:v>
                </c:pt>
                <c:pt idx="5378">
                  <c:v>2.9999999999999997E-4</c:v>
                </c:pt>
                <c:pt idx="5379">
                  <c:v>2.9999999999999997E-4</c:v>
                </c:pt>
                <c:pt idx="5380">
                  <c:v>2.9999999999999997E-4</c:v>
                </c:pt>
                <c:pt idx="5381">
                  <c:v>2.9999999999999997E-4</c:v>
                </c:pt>
                <c:pt idx="5382">
                  <c:v>2.9999999999999997E-4</c:v>
                </c:pt>
                <c:pt idx="5383">
                  <c:v>2.9999999999999997E-4</c:v>
                </c:pt>
                <c:pt idx="5384">
                  <c:v>2.9999999999999997E-4</c:v>
                </c:pt>
                <c:pt idx="5385">
                  <c:v>2.9999999999999997E-4</c:v>
                </c:pt>
                <c:pt idx="5386">
                  <c:v>2.9999999999999997E-4</c:v>
                </c:pt>
                <c:pt idx="5387">
                  <c:v>2.9999999999999997E-4</c:v>
                </c:pt>
                <c:pt idx="5388">
                  <c:v>2.9999999999999997E-4</c:v>
                </c:pt>
                <c:pt idx="5389">
                  <c:v>2.9999999999999997E-4</c:v>
                </c:pt>
                <c:pt idx="5390">
                  <c:v>2.9999999999999997E-4</c:v>
                </c:pt>
                <c:pt idx="5391">
                  <c:v>2.9999999999999997E-4</c:v>
                </c:pt>
                <c:pt idx="5392">
                  <c:v>2.9999999999999997E-4</c:v>
                </c:pt>
                <c:pt idx="5393">
                  <c:v>2.9999999999999997E-4</c:v>
                </c:pt>
                <c:pt idx="5394">
                  <c:v>2.9999999999999997E-4</c:v>
                </c:pt>
                <c:pt idx="5395">
                  <c:v>2.9999999999999997E-4</c:v>
                </c:pt>
                <c:pt idx="5396">
                  <c:v>2.9999999999999997E-4</c:v>
                </c:pt>
                <c:pt idx="5397">
                  <c:v>2.9999999999999997E-4</c:v>
                </c:pt>
                <c:pt idx="5398">
                  <c:v>2.9999999999999997E-4</c:v>
                </c:pt>
                <c:pt idx="5399">
                  <c:v>2.9999999999999997E-4</c:v>
                </c:pt>
                <c:pt idx="5400">
                  <c:v>2.0000000000000001E-4</c:v>
                </c:pt>
                <c:pt idx="5401">
                  <c:v>2.0000000000000001E-4</c:v>
                </c:pt>
                <c:pt idx="5402">
                  <c:v>2.0000000000000001E-4</c:v>
                </c:pt>
                <c:pt idx="5403">
                  <c:v>2.0000000000000001E-4</c:v>
                </c:pt>
                <c:pt idx="5404">
                  <c:v>2.0000000000000001E-4</c:v>
                </c:pt>
                <c:pt idx="5405">
                  <c:v>2.0000000000000001E-4</c:v>
                </c:pt>
                <c:pt idx="5406">
                  <c:v>2.0000000000000001E-4</c:v>
                </c:pt>
                <c:pt idx="5407">
                  <c:v>2.0000000000000001E-4</c:v>
                </c:pt>
                <c:pt idx="5408">
                  <c:v>2.0000000000000001E-4</c:v>
                </c:pt>
                <c:pt idx="5409">
                  <c:v>2.0000000000000001E-4</c:v>
                </c:pt>
                <c:pt idx="5410">
                  <c:v>2.0000000000000001E-4</c:v>
                </c:pt>
                <c:pt idx="5411">
                  <c:v>2.0000000000000001E-4</c:v>
                </c:pt>
                <c:pt idx="5412">
                  <c:v>2.0000000000000001E-4</c:v>
                </c:pt>
                <c:pt idx="5413">
                  <c:v>2.0000000000000001E-4</c:v>
                </c:pt>
                <c:pt idx="5414">
                  <c:v>2.0000000000000001E-4</c:v>
                </c:pt>
                <c:pt idx="5415">
                  <c:v>2.0000000000000001E-4</c:v>
                </c:pt>
                <c:pt idx="5416">
                  <c:v>2.0000000000000001E-4</c:v>
                </c:pt>
                <c:pt idx="5417">
                  <c:v>2.0000000000000001E-4</c:v>
                </c:pt>
                <c:pt idx="5418">
                  <c:v>2.0000000000000001E-4</c:v>
                </c:pt>
                <c:pt idx="5419">
                  <c:v>2.0000000000000001E-4</c:v>
                </c:pt>
                <c:pt idx="5420">
                  <c:v>2.0000000000000001E-4</c:v>
                </c:pt>
                <c:pt idx="5421">
                  <c:v>2.0000000000000001E-4</c:v>
                </c:pt>
                <c:pt idx="5422">
                  <c:v>2.0000000000000001E-4</c:v>
                </c:pt>
                <c:pt idx="5423">
                  <c:v>2.0000000000000001E-4</c:v>
                </c:pt>
                <c:pt idx="5424">
                  <c:v>2.0000000000000001E-4</c:v>
                </c:pt>
                <c:pt idx="5425">
                  <c:v>1E-4</c:v>
                </c:pt>
                <c:pt idx="5426">
                  <c:v>1E-4</c:v>
                </c:pt>
                <c:pt idx="5427">
                  <c:v>1E-4</c:v>
                </c:pt>
                <c:pt idx="5428">
                  <c:v>1E-4</c:v>
                </c:pt>
                <c:pt idx="5429">
                  <c:v>1E-4</c:v>
                </c:pt>
                <c:pt idx="5430">
                  <c:v>1E-4</c:v>
                </c:pt>
                <c:pt idx="5431">
                  <c:v>1E-4</c:v>
                </c:pt>
                <c:pt idx="5432">
                  <c:v>1E-4</c:v>
                </c:pt>
                <c:pt idx="5433">
                  <c:v>1E-4</c:v>
                </c:pt>
                <c:pt idx="5434">
                  <c:v>1E-4</c:v>
                </c:pt>
                <c:pt idx="5435">
                  <c:v>1E-4</c:v>
                </c:pt>
                <c:pt idx="5436">
                  <c:v>1E-4</c:v>
                </c:pt>
                <c:pt idx="5437">
                  <c:v>1E-4</c:v>
                </c:pt>
                <c:pt idx="5438">
                  <c:v>1E-4</c:v>
                </c:pt>
                <c:pt idx="5439">
                  <c:v>1E-4</c:v>
                </c:pt>
                <c:pt idx="5440">
                  <c:v>1E-4</c:v>
                </c:pt>
                <c:pt idx="5441">
                  <c:v>1E-4</c:v>
                </c:pt>
                <c:pt idx="5442">
                  <c:v>1E-4</c:v>
                </c:pt>
                <c:pt idx="5443">
                  <c:v>1E-4</c:v>
                </c:pt>
                <c:pt idx="5444">
                  <c:v>1E-4</c:v>
                </c:pt>
                <c:pt idx="5445">
                  <c:v>1E-4</c:v>
                </c:pt>
                <c:pt idx="5446">
                  <c:v>1E-4</c:v>
                </c:pt>
                <c:pt idx="5447">
                  <c:v>1E-4</c:v>
                </c:pt>
                <c:pt idx="5448">
                  <c:v>1E-4</c:v>
                </c:pt>
                <c:pt idx="5449">
                  <c:v>1E-4</c:v>
                </c:pt>
                <c:pt idx="5450">
                  <c:v>8.1314999999999998E-20</c:v>
                </c:pt>
                <c:pt idx="5451">
                  <c:v>8.1314999999999998E-20</c:v>
                </c:pt>
                <c:pt idx="5452">
                  <c:v>8.1314999999999998E-20</c:v>
                </c:pt>
                <c:pt idx="5453">
                  <c:v>8.1314999999999998E-20</c:v>
                </c:pt>
                <c:pt idx="5454">
                  <c:v>8.1314999999999998E-20</c:v>
                </c:pt>
                <c:pt idx="5455">
                  <c:v>8.1314999999999998E-20</c:v>
                </c:pt>
                <c:pt idx="5456">
                  <c:v>8.1314999999999998E-20</c:v>
                </c:pt>
                <c:pt idx="5457">
                  <c:v>8.1314999999999998E-20</c:v>
                </c:pt>
                <c:pt idx="5458">
                  <c:v>8.1314999999999998E-20</c:v>
                </c:pt>
                <c:pt idx="5459">
                  <c:v>8.1314999999999998E-20</c:v>
                </c:pt>
                <c:pt idx="5460">
                  <c:v>8.1314999999999998E-20</c:v>
                </c:pt>
                <c:pt idx="5461">
                  <c:v>8.1314999999999998E-20</c:v>
                </c:pt>
                <c:pt idx="5462">
                  <c:v>8.1314999999999998E-20</c:v>
                </c:pt>
                <c:pt idx="5463">
                  <c:v>8.1314999999999998E-20</c:v>
                </c:pt>
                <c:pt idx="5464">
                  <c:v>8.1314999999999998E-20</c:v>
                </c:pt>
                <c:pt idx="5465">
                  <c:v>8.1314999999999998E-20</c:v>
                </c:pt>
                <c:pt idx="5466">
                  <c:v>8.1314999999999998E-20</c:v>
                </c:pt>
                <c:pt idx="5467">
                  <c:v>8.1314999999999998E-20</c:v>
                </c:pt>
                <c:pt idx="5468">
                  <c:v>8.1314999999999998E-20</c:v>
                </c:pt>
                <c:pt idx="5469">
                  <c:v>8.1314999999999998E-20</c:v>
                </c:pt>
                <c:pt idx="5470">
                  <c:v>8.1314999999999998E-20</c:v>
                </c:pt>
                <c:pt idx="5471">
                  <c:v>8.1314999999999998E-20</c:v>
                </c:pt>
                <c:pt idx="5472">
                  <c:v>8.1314999999999998E-20</c:v>
                </c:pt>
                <c:pt idx="5473">
                  <c:v>8.1314999999999998E-20</c:v>
                </c:pt>
                <c:pt idx="5474">
                  <c:v>8.1314999999999998E-20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5.0000000000000002E-5</c:v>
                </c:pt>
                <c:pt idx="5551">
                  <c:v>5.0000000000000002E-5</c:v>
                </c:pt>
                <c:pt idx="5552">
                  <c:v>5.0000000000000002E-5</c:v>
                </c:pt>
                <c:pt idx="5553">
                  <c:v>5.0000000000000002E-5</c:v>
                </c:pt>
                <c:pt idx="5554">
                  <c:v>5.0000000000000002E-5</c:v>
                </c:pt>
                <c:pt idx="5555">
                  <c:v>5.0000000000000002E-5</c:v>
                </c:pt>
                <c:pt idx="5556">
                  <c:v>5.0000000000000002E-5</c:v>
                </c:pt>
                <c:pt idx="5557">
                  <c:v>5.0000000000000002E-5</c:v>
                </c:pt>
                <c:pt idx="5558">
                  <c:v>5.0000000000000002E-5</c:v>
                </c:pt>
                <c:pt idx="5559">
                  <c:v>5.0000000000000002E-5</c:v>
                </c:pt>
                <c:pt idx="5560">
                  <c:v>5.0000000000000002E-5</c:v>
                </c:pt>
                <c:pt idx="5561">
                  <c:v>5.0000000000000002E-5</c:v>
                </c:pt>
                <c:pt idx="5562">
                  <c:v>5.0000000000000002E-5</c:v>
                </c:pt>
                <c:pt idx="5563">
                  <c:v>5.0000000000000002E-5</c:v>
                </c:pt>
                <c:pt idx="5564">
                  <c:v>5.0000000000000002E-5</c:v>
                </c:pt>
                <c:pt idx="5565">
                  <c:v>5.0000000000000002E-5</c:v>
                </c:pt>
                <c:pt idx="5566">
                  <c:v>5.0000000000000002E-5</c:v>
                </c:pt>
                <c:pt idx="5567">
                  <c:v>5.0000000000000002E-5</c:v>
                </c:pt>
                <c:pt idx="5568">
                  <c:v>5.0000000000000002E-5</c:v>
                </c:pt>
                <c:pt idx="5569">
                  <c:v>5.0000000000000002E-5</c:v>
                </c:pt>
                <c:pt idx="5570">
                  <c:v>5.0000000000000002E-5</c:v>
                </c:pt>
                <c:pt idx="5571">
                  <c:v>5.0000000000000002E-5</c:v>
                </c:pt>
                <c:pt idx="5572">
                  <c:v>5.0000000000000002E-5</c:v>
                </c:pt>
                <c:pt idx="5573">
                  <c:v>5.0000000000000002E-5</c:v>
                </c:pt>
                <c:pt idx="5574">
                  <c:v>5.0000000000000002E-5</c:v>
                </c:pt>
                <c:pt idx="5575">
                  <c:v>1E-4</c:v>
                </c:pt>
                <c:pt idx="5576">
                  <c:v>1E-4</c:v>
                </c:pt>
                <c:pt idx="5577">
                  <c:v>1E-4</c:v>
                </c:pt>
                <c:pt idx="5578">
                  <c:v>1E-4</c:v>
                </c:pt>
                <c:pt idx="5579">
                  <c:v>1E-4</c:v>
                </c:pt>
                <c:pt idx="5580">
                  <c:v>1E-4</c:v>
                </c:pt>
                <c:pt idx="5581">
                  <c:v>1E-4</c:v>
                </c:pt>
                <c:pt idx="5582">
                  <c:v>1E-4</c:v>
                </c:pt>
                <c:pt idx="5583">
                  <c:v>1E-4</c:v>
                </c:pt>
                <c:pt idx="5584">
                  <c:v>1E-4</c:v>
                </c:pt>
                <c:pt idx="5585">
                  <c:v>1E-4</c:v>
                </c:pt>
                <c:pt idx="5586">
                  <c:v>1E-4</c:v>
                </c:pt>
                <c:pt idx="5587">
                  <c:v>1E-4</c:v>
                </c:pt>
                <c:pt idx="5588">
                  <c:v>1E-4</c:v>
                </c:pt>
                <c:pt idx="5589">
                  <c:v>1E-4</c:v>
                </c:pt>
                <c:pt idx="5590">
                  <c:v>1E-4</c:v>
                </c:pt>
                <c:pt idx="5591">
                  <c:v>1E-4</c:v>
                </c:pt>
                <c:pt idx="5592">
                  <c:v>1E-4</c:v>
                </c:pt>
                <c:pt idx="5593">
                  <c:v>1E-4</c:v>
                </c:pt>
                <c:pt idx="5594">
                  <c:v>1E-4</c:v>
                </c:pt>
                <c:pt idx="5595">
                  <c:v>1E-4</c:v>
                </c:pt>
                <c:pt idx="5596">
                  <c:v>1E-4</c:v>
                </c:pt>
                <c:pt idx="5597">
                  <c:v>1E-4</c:v>
                </c:pt>
                <c:pt idx="5598">
                  <c:v>1E-4</c:v>
                </c:pt>
                <c:pt idx="5599">
                  <c:v>1E-4</c:v>
                </c:pt>
                <c:pt idx="5600">
                  <c:v>1.4999999999999999E-4</c:v>
                </c:pt>
                <c:pt idx="5601">
                  <c:v>1.4999999999999999E-4</c:v>
                </c:pt>
                <c:pt idx="5602">
                  <c:v>1.4999999999999999E-4</c:v>
                </c:pt>
                <c:pt idx="5603">
                  <c:v>1.4999999999999999E-4</c:v>
                </c:pt>
                <c:pt idx="5604">
                  <c:v>1.4999999999999999E-4</c:v>
                </c:pt>
                <c:pt idx="5605">
                  <c:v>1.4999999999999999E-4</c:v>
                </c:pt>
                <c:pt idx="5606">
                  <c:v>1.4999999999999999E-4</c:v>
                </c:pt>
                <c:pt idx="5607">
                  <c:v>1.4999999999999999E-4</c:v>
                </c:pt>
                <c:pt idx="5608">
                  <c:v>1.4999999999999999E-4</c:v>
                </c:pt>
                <c:pt idx="5609">
                  <c:v>1.4999999999999999E-4</c:v>
                </c:pt>
                <c:pt idx="5610">
                  <c:v>1.4999999999999999E-4</c:v>
                </c:pt>
                <c:pt idx="5611">
                  <c:v>1.4999999999999999E-4</c:v>
                </c:pt>
                <c:pt idx="5612">
                  <c:v>1.4999999999999999E-4</c:v>
                </c:pt>
                <c:pt idx="5613">
                  <c:v>1.4999999999999999E-4</c:v>
                </c:pt>
                <c:pt idx="5614">
                  <c:v>1.4999999999999999E-4</c:v>
                </c:pt>
                <c:pt idx="5615">
                  <c:v>1.4999999999999999E-4</c:v>
                </c:pt>
                <c:pt idx="5616">
                  <c:v>1.4999999999999999E-4</c:v>
                </c:pt>
                <c:pt idx="5617">
                  <c:v>1.4999999999999999E-4</c:v>
                </c:pt>
                <c:pt idx="5618">
                  <c:v>1.4999999999999999E-4</c:v>
                </c:pt>
                <c:pt idx="5619">
                  <c:v>1.4999999999999999E-4</c:v>
                </c:pt>
                <c:pt idx="5620">
                  <c:v>1.4999999999999999E-4</c:v>
                </c:pt>
                <c:pt idx="5621">
                  <c:v>1.4999999999999999E-4</c:v>
                </c:pt>
                <c:pt idx="5622">
                  <c:v>1.4999999999999999E-4</c:v>
                </c:pt>
                <c:pt idx="5623">
                  <c:v>1.4999999999999999E-4</c:v>
                </c:pt>
                <c:pt idx="5624">
                  <c:v>1.4999999999999999E-4</c:v>
                </c:pt>
                <c:pt idx="5625">
                  <c:v>2.0000000000000001E-4</c:v>
                </c:pt>
                <c:pt idx="5626">
                  <c:v>2.0000000000000001E-4</c:v>
                </c:pt>
                <c:pt idx="5627">
                  <c:v>2.0000000000000001E-4</c:v>
                </c:pt>
                <c:pt idx="5628">
                  <c:v>2.0000000000000001E-4</c:v>
                </c:pt>
                <c:pt idx="5629">
                  <c:v>2.0000000000000001E-4</c:v>
                </c:pt>
                <c:pt idx="5630">
                  <c:v>2.0000000000000001E-4</c:v>
                </c:pt>
                <c:pt idx="5631">
                  <c:v>2.0000000000000001E-4</c:v>
                </c:pt>
                <c:pt idx="5632">
                  <c:v>2.0000000000000001E-4</c:v>
                </c:pt>
                <c:pt idx="5633">
                  <c:v>2.0000000000000001E-4</c:v>
                </c:pt>
                <c:pt idx="5634">
                  <c:v>2.0000000000000001E-4</c:v>
                </c:pt>
                <c:pt idx="5635">
                  <c:v>2.0000000000000001E-4</c:v>
                </c:pt>
                <c:pt idx="5636">
                  <c:v>2.0000000000000001E-4</c:v>
                </c:pt>
                <c:pt idx="5637">
                  <c:v>2.0000000000000001E-4</c:v>
                </c:pt>
                <c:pt idx="5638">
                  <c:v>2.0000000000000001E-4</c:v>
                </c:pt>
                <c:pt idx="5639">
                  <c:v>2.0000000000000001E-4</c:v>
                </c:pt>
                <c:pt idx="5640">
                  <c:v>2.0000000000000001E-4</c:v>
                </c:pt>
                <c:pt idx="5641">
                  <c:v>2.0000000000000001E-4</c:v>
                </c:pt>
                <c:pt idx="5642">
                  <c:v>2.0000000000000001E-4</c:v>
                </c:pt>
                <c:pt idx="5643">
                  <c:v>2.0000000000000001E-4</c:v>
                </c:pt>
                <c:pt idx="5644">
                  <c:v>2.0000000000000001E-4</c:v>
                </c:pt>
                <c:pt idx="5645">
                  <c:v>2.0000000000000001E-4</c:v>
                </c:pt>
                <c:pt idx="5646">
                  <c:v>2.0000000000000001E-4</c:v>
                </c:pt>
                <c:pt idx="5647">
                  <c:v>2.0000000000000001E-4</c:v>
                </c:pt>
                <c:pt idx="5648">
                  <c:v>2.0000000000000001E-4</c:v>
                </c:pt>
                <c:pt idx="5649">
                  <c:v>2.0000000000000001E-4</c:v>
                </c:pt>
                <c:pt idx="5650">
                  <c:v>2.5000000000000001E-4</c:v>
                </c:pt>
                <c:pt idx="5651">
                  <c:v>2.5000000000000001E-4</c:v>
                </c:pt>
                <c:pt idx="5652">
                  <c:v>2.5000000000000001E-4</c:v>
                </c:pt>
                <c:pt idx="5653">
                  <c:v>2.5000000000000001E-4</c:v>
                </c:pt>
                <c:pt idx="5654">
                  <c:v>2.5000000000000001E-4</c:v>
                </c:pt>
                <c:pt idx="5655">
                  <c:v>2.5000000000000001E-4</c:v>
                </c:pt>
                <c:pt idx="5656">
                  <c:v>2.5000000000000001E-4</c:v>
                </c:pt>
                <c:pt idx="5657">
                  <c:v>2.5000000000000001E-4</c:v>
                </c:pt>
                <c:pt idx="5658">
                  <c:v>2.5000000000000001E-4</c:v>
                </c:pt>
                <c:pt idx="5659">
                  <c:v>2.5000000000000001E-4</c:v>
                </c:pt>
                <c:pt idx="5660">
                  <c:v>2.5000000000000001E-4</c:v>
                </c:pt>
                <c:pt idx="5661">
                  <c:v>2.5000000000000001E-4</c:v>
                </c:pt>
                <c:pt idx="5662">
                  <c:v>2.5000000000000001E-4</c:v>
                </c:pt>
                <c:pt idx="5663">
                  <c:v>2.5000000000000001E-4</c:v>
                </c:pt>
                <c:pt idx="5664">
                  <c:v>2.5000000000000001E-4</c:v>
                </c:pt>
                <c:pt idx="5665">
                  <c:v>2.5000000000000001E-4</c:v>
                </c:pt>
                <c:pt idx="5666">
                  <c:v>2.5000000000000001E-4</c:v>
                </c:pt>
                <c:pt idx="5667">
                  <c:v>2.5000000000000001E-4</c:v>
                </c:pt>
                <c:pt idx="5668">
                  <c:v>2.5000000000000001E-4</c:v>
                </c:pt>
                <c:pt idx="5669">
                  <c:v>2.5000000000000001E-4</c:v>
                </c:pt>
                <c:pt idx="5670">
                  <c:v>2.5000000000000001E-4</c:v>
                </c:pt>
                <c:pt idx="5671">
                  <c:v>2.5000000000000001E-4</c:v>
                </c:pt>
                <c:pt idx="5672">
                  <c:v>2.5000000000000001E-4</c:v>
                </c:pt>
                <c:pt idx="5673">
                  <c:v>2.5000000000000001E-4</c:v>
                </c:pt>
                <c:pt idx="5674">
                  <c:v>2.5000000000000001E-4</c:v>
                </c:pt>
                <c:pt idx="5675">
                  <c:v>2.9999999999999997E-4</c:v>
                </c:pt>
                <c:pt idx="5676">
                  <c:v>2.9999999999999997E-4</c:v>
                </c:pt>
                <c:pt idx="5677">
                  <c:v>2.9999999999999997E-4</c:v>
                </c:pt>
                <c:pt idx="5678">
                  <c:v>2.9999999999999997E-4</c:v>
                </c:pt>
                <c:pt idx="5679">
                  <c:v>2.9999999999999997E-4</c:v>
                </c:pt>
                <c:pt idx="5680">
                  <c:v>2.9999999999999997E-4</c:v>
                </c:pt>
                <c:pt idx="5681">
                  <c:v>2.9999999999999997E-4</c:v>
                </c:pt>
                <c:pt idx="5682">
                  <c:v>2.9999999999999997E-4</c:v>
                </c:pt>
                <c:pt idx="5683">
                  <c:v>2.9999999999999997E-4</c:v>
                </c:pt>
                <c:pt idx="5684">
                  <c:v>2.9999999999999997E-4</c:v>
                </c:pt>
                <c:pt idx="5685">
                  <c:v>2.9999999999999997E-4</c:v>
                </c:pt>
                <c:pt idx="5686">
                  <c:v>2.9999999999999997E-4</c:v>
                </c:pt>
                <c:pt idx="5687">
                  <c:v>2.9999999999999997E-4</c:v>
                </c:pt>
                <c:pt idx="5688">
                  <c:v>2.9999999999999997E-4</c:v>
                </c:pt>
                <c:pt idx="5689">
                  <c:v>2.9999999999999997E-4</c:v>
                </c:pt>
                <c:pt idx="5690">
                  <c:v>2.9999999999999997E-4</c:v>
                </c:pt>
                <c:pt idx="5691">
                  <c:v>2.9999999999999997E-4</c:v>
                </c:pt>
                <c:pt idx="5692">
                  <c:v>2.9999999999999997E-4</c:v>
                </c:pt>
                <c:pt idx="5693">
                  <c:v>2.9999999999999997E-4</c:v>
                </c:pt>
                <c:pt idx="5694">
                  <c:v>2.9999999999999997E-4</c:v>
                </c:pt>
                <c:pt idx="5695">
                  <c:v>2.9999999999999997E-4</c:v>
                </c:pt>
                <c:pt idx="5696">
                  <c:v>2.9999999999999997E-4</c:v>
                </c:pt>
                <c:pt idx="5697">
                  <c:v>2.9999999999999997E-4</c:v>
                </c:pt>
                <c:pt idx="5698">
                  <c:v>2.9999999999999997E-4</c:v>
                </c:pt>
                <c:pt idx="5699">
                  <c:v>2.9999999999999997E-4</c:v>
                </c:pt>
                <c:pt idx="5700">
                  <c:v>3.5E-4</c:v>
                </c:pt>
                <c:pt idx="5701">
                  <c:v>3.5E-4</c:v>
                </c:pt>
                <c:pt idx="5702">
                  <c:v>3.5E-4</c:v>
                </c:pt>
                <c:pt idx="5703">
                  <c:v>3.5E-4</c:v>
                </c:pt>
                <c:pt idx="5704">
                  <c:v>3.5E-4</c:v>
                </c:pt>
                <c:pt idx="5705">
                  <c:v>3.5E-4</c:v>
                </c:pt>
                <c:pt idx="5706">
                  <c:v>3.5E-4</c:v>
                </c:pt>
                <c:pt idx="5707">
                  <c:v>3.5E-4</c:v>
                </c:pt>
                <c:pt idx="5708">
                  <c:v>3.5E-4</c:v>
                </c:pt>
                <c:pt idx="5709">
                  <c:v>3.5E-4</c:v>
                </c:pt>
                <c:pt idx="5710">
                  <c:v>3.5E-4</c:v>
                </c:pt>
                <c:pt idx="5711">
                  <c:v>3.5E-4</c:v>
                </c:pt>
                <c:pt idx="5712">
                  <c:v>3.5E-4</c:v>
                </c:pt>
                <c:pt idx="5713">
                  <c:v>3.5E-4</c:v>
                </c:pt>
                <c:pt idx="5714">
                  <c:v>3.5E-4</c:v>
                </c:pt>
                <c:pt idx="5715">
                  <c:v>3.5E-4</c:v>
                </c:pt>
                <c:pt idx="5716">
                  <c:v>3.5E-4</c:v>
                </c:pt>
                <c:pt idx="5717">
                  <c:v>3.5E-4</c:v>
                </c:pt>
                <c:pt idx="5718">
                  <c:v>3.5E-4</c:v>
                </c:pt>
                <c:pt idx="5719">
                  <c:v>3.5E-4</c:v>
                </c:pt>
                <c:pt idx="5720">
                  <c:v>3.5E-4</c:v>
                </c:pt>
                <c:pt idx="5721">
                  <c:v>3.5E-4</c:v>
                </c:pt>
                <c:pt idx="5722">
                  <c:v>3.5E-4</c:v>
                </c:pt>
                <c:pt idx="5723">
                  <c:v>3.5E-4</c:v>
                </c:pt>
                <c:pt idx="5724">
                  <c:v>3.5E-4</c:v>
                </c:pt>
                <c:pt idx="5725">
                  <c:v>4.0000000000000002E-4</c:v>
                </c:pt>
                <c:pt idx="5726">
                  <c:v>4.0000000000000002E-4</c:v>
                </c:pt>
                <c:pt idx="5727">
                  <c:v>4.0000000000000002E-4</c:v>
                </c:pt>
                <c:pt idx="5728">
                  <c:v>4.0000000000000002E-4</c:v>
                </c:pt>
                <c:pt idx="5729">
                  <c:v>4.0000000000000002E-4</c:v>
                </c:pt>
                <c:pt idx="5730">
                  <c:v>4.0000000000000002E-4</c:v>
                </c:pt>
                <c:pt idx="5731">
                  <c:v>4.0000000000000002E-4</c:v>
                </c:pt>
                <c:pt idx="5732">
                  <c:v>4.0000000000000002E-4</c:v>
                </c:pt>
                <c:pt idx="5733">
                  <c:v>4.0000000000000002E-4</c:v>
                </c:pt>
                <c:pt idx="5734">
                  <c:v>4.0000000000000002E-4</c:v>
                </c:pt>
                <c:pt idx="5735">
                  <c:v>4.0000000000000002E-4</c:v>
                </c:pt>
                <c:pt idx="5736">
                  <c:v>4.0000000000000002E-4</c:v>
                </c:pt>
                <c:pt idx="5737">
                  <c:v>4.0000000000000002E-4</c:v>
                </c:pt>
                <c:pt idx="5738">
                  <c:v>4.0000000000000002E-4</c:v>
                </c:pt>
                <c:pt idx="5739">
                  <c:v>4.0000000000000002E-4</c:v>
                </c:pt>
                <c:pt idx="5740">
                  <c:v>4.0000000000000002E-4</c:v>
                </c:pt>
                <c:pt idx="5741">
                  <c:v>4.0000000000000002E-4</c:v>
                </c:pt>
                <c:pt idx="5742">
                  <c:v>4.0000000000000002E-4</c:v>
                </c:pt>
                <c:pt idx="5743">
                  <c:v>4.0000000000000002E-4</c:v>
                </c:pt>
                <c:pt idx="5744">
                  <c:v>4.0000000000000002E-4</c:v>
                </c:pt>
                <c:pt idx="5745">
                  <c:v>4.0000000000000002E-4</c:v>
                </c:pt>
                <c:pt idx="5746">
                  <c:v>4.0000000000000002E-4</c:v>
                </c:pt>
                <c:pt idx="5747">
                  <c:v>4.0000000000000002E-4</c:v>
                </c:pt>
                <c:pt idx="5748">
                  <c:v>4.0000000000000002E-4</c:v>
                </c:pt>
                <c:pt idx="5749">
                  <c:v>4.0000000000000002E-4</c:v>
                </c:pt>
                <c:pt idx="5750">
                  <c:v>2.9999999999999997E-4</c:v>
                </c:pt>
                <c:pt idx="5751">
                  <c:v>2.9999999999999997E-4</c:v>
                </c:pt>
                <c:pt idx="5752">
                  <c:v>2.9999999999999997E-4</c:v>
                </c:pt>
                <c:pt idx="5753">
                  <c:v>2.9999999999999997E-4</c:v>
                </c:pt>
                <c:pt idx="5754">
                  <c:v>2.9999999999999997E-4</c:v>
                </c:pt>
                <c:pt idx="5755">
                  <c:v>2.9999999999999997E-4</c:v>
                </c:pt>
                <c:pt idx="5756">
                  <c:v>2.9999999999999997E-4</c:v>
                </c:pt>
                <c:pt idx="5757">
                  <c:v>2.9999999999999997E-4</c:v>
                </c:pt>
                <c:pt idx="5758">
                  <c:v>2.9999999999999997E-4</c:v>
                </c:pt>
                <c:pt idx="5759">
                  <c:v>2.9999999999999997E-4</c:v>
                </c:pt>
                <c:pt idx="5760">
                  <c:v>2.9999999999999997E-4</c:v>
                </c:pt>
                <c:pt idx="5761">
                  <c:v>2.9999999999999997E-4</c:v>
                </c:pt>
                <c:pt idx="5762">
                  <c:v>2.9999999999999997E-4</c:v>
                </c:pt>
                <c:pt idx="5763">
                  <c:v>2.9999999999999997E-4</c:v>
                </c:pt>
                <c:pt idx="5764">
                  <c:v>2.9999999999999997E-4</c:v>
                </c:pt>
                <c:pt idx="5765">
                  <c:v>2.9999999999999997E-4</c:v>
                </c:pt>
                <c:pt idx="5766">
                  <c:v>2.9999999999999997E-4</c:v>
                </c:pt>
                <c:pt idx="5767">
                  <c:v>2.9999999999999997E-4</c:v>
                </c:pt>
                <c:pt idx="5768">
                  <c:v>2.9999999999999997E-4</c:v>
                </c:pt>
                <c:pt idx="5769">
                  <c:v>2.9999999999999997E-4</c:v>
                </c:pt>
                <c:pt idx="5770">
                  <c:v>2.9999999999999997E-4</c:v>
                </c:pt>
                <c:pt idx="5771">
                  <c:v>2.9999999999999997E-4</c:v>
                </c:pt>
                <c:pt idx="5772">
                  <c:v>2.9999999999999997E-4</c:v>
                </c:pt>
                <c:pt idx="5773">
                  <c:v>2.9999999999999997E-4</c:v>
                </c:pt>
                <c:pt idx="5774">
                  <c:v>2.9999999999999997E-4</c:v>
                </c:pt>
                <c:pt idx="5775">
                  <c:v>2.0000000000000001E-4</c:v>
                </c:pt>
                <c:pt idx="5776">
                  <c:v>2.0000000000000001E-4</c:v>
                </c:pt>
                <c:pt idx="5777">
                  <c:v>2.0000000000000001E-4</c:v>
                </c:pt>
                <c:pt idx="5778">
                  <c:v>2.0000000000000001E-4</c:v>
                </c:pt>
                <c:pt idx="5779">
                  <c:v>2.0000000000000001E-4</c:v>
                </c:pt>
                <c:pt idx="5780">
                  <c:v>2.0000000000000001E-4</c:v>
                </c:pt>
                <c:pt idx="5781">
                  <c:v>2.0000000000000001E-4</c:v>
                </c:pt>
                <c:pt idx="5782">
                  <c:v>2.0000000000000001E-4</c:v>
                </c:pt>
                <c:pt idx="5783">
                  <c:v>2.0000000000000001E-4</c:v>
                </c:pt>
                <c:pt idx="5784">
                  <c:v>2.0000000000000001E-4</c:v>
                </c:pt>
                <c:pt idx="5785">
                  <c:v>2.0000000000000001E-4</c:v>
                </c:pt>
                <c:pt idx="5786">
                  <c:v>2.0000000000000001E-4</c:v>
                </c:pt>
                <c:pt idx="5787">
                  <c:v>2.0000000000000001E-4</c:v>
                </c:pt>
                <c:pt idx="5788">
                  <c:v>2.0000000000000001E-4</c:v>
                </c:pt>
                <c:pt idx="5789">
                  <c:v>2.0000000000000001E-4</c:v>
                </c:pt>
                <c:pt idx="5790">
                  <c:v>2.0000000000000001E-4</c:v>
                </c:pt>
                <c:pt idx="5791">
                  <c:v>2.0000000000000001E-4</c:v>
                </c:pt>
                <c:pt idx="5792">
                  <c:v>2.0000000000000001E-4</c:v>
                </c:pt>
                <c:pt idx="5793">
                  <c:v>2.0000000000000001E-4</c:v>
                </c:pt>
                <c:pt idx="5794">
                  <c:v>2.0000000000000001E-4</c:v>
                </c:pt>
                <c:pt idx="5795">
                  <c:v>2.0000000000000001E-4</c:v>
                </c:pt>
                <c:pt idx="5796">
                  <c:v>2.0000000000000001E-4</c:v>
                </c:pt>
                <c:pt idx="5797">
                  <c:v>2.0000000000000001E-4</c:v>
                </c:pt>
                <c:pt idx="5798">
                  <c:v>2.0000000000000001E-4</c:v>
                </c:pt>
                <c:pt idx="5799">
                  <c:v>2.0000000000000001E-4</c:v>
                </c:pt>
                <c:pt idx="5800">
                  <c:v>1E-4</c:v>
                </c:pt>
                <c:pt idx="5801">
                  <c:v>1E-4</c:v>
                </c:pt>
                <c:pt idx="5802">
                  <c:v>1E-4</c:v>
                </c:pt>
                <c:pt idx="5803">
                  <c:v>1E-4</c:v>
                </c:pt>
                <c:pt idx="5804">
                  <c:v>1E-4</c:v>
                </c:pt>
                <c:pt idx="5805">
                  <c:v>1E-4</c:v>
                </c:pt>
                <c:pt idx="5806">
                  <c:v>1E-4</c:v>
                </c:pt>
                <c:pt idx="5807">
                  <c:v>1E-4</c:v>
                </c:pt>
                <c:pt idx="5808">
                  <c:v>1E-4</c:v>
                </c:pt>
                <c:pt idx="5809">
                  <c:v>1E-4</c:v>
                </c:pt>
                <c:pt idx="5810">
                  <c:v>1E-4</c:v>
                </c:pt>
                <c:pt idx="5811">
                  <c:v>1E-4</c:v>
                </c:pt>
                <c:pt idx="5812">
                  <c:v>1E-4</c:v>
                </c:pt>
                <c:pt idx="5813">
                  <c:v>1E-4</c:v>
                </c:pt>
                <c:pt idx="5814">
                  <c:v>1E-4</c:v>
                </c:pt>
                <c:pt idx="5815">
                  <c:v>1E-4</c:v>
                </c:pt>
                <c:pt idx="5816">
                  <c:v>1E-4</c:v>
                </c:pt>
                <c:pt idx="5817">
                  <c:v>1E-4</c:v>
                </c:pt>
                <c:pt idx="5818">
                  <c:v>1E-4</c:v>
                </c:pt>
                <c:pt idx="5819">
                  <c:v>1E-4</c:v>
                </c:pt>
                <c:pt idx="5820">
                  <c:v>1E-4</c:v>
                </c:pt>
                <c:pt idx="5821">
                  <c:v>1E-4</c:v>
                </c:pt>
                <c:pt idx="5822">
                  <c:v>1E-4</c:v>
                </c:pt>
                <c:pt idx="5823">
                  <c:v>1E-4</c:v>
                </c:pt>
                <c:pt idx="5824">
                  <c:v>1E-4</c:v>
                </c:pt>
                <c:pt idx="5825">
                  <c:v>8.1314999999999998E-20</c:v>
                </c:pt>
                <c:pt idx="5826">
                  <c:v>8.1314999999999998E-20</c:v>
                </c:pt>
                <c:pt idx="5827">
                  <c:v>8.1314999999999998E-20</c:v>
                </c:pt>
                <c:pt idx="5828">
                  <c:v>8.1314999999999998E-20</c:v>
                </c:pt>
                <c:pt idx="5829">
                  <c:v>8.1314999999999998E-20</c:v>
                </c:pt>
                <c:pt idx="5830">
                  <c:v>8.1314999999999998E-20</c:v>
                </c:pt>
                <c:pt idx="5831">
                  <c:v>8.1314999999999998E-20</c:v>
                </c:pt>
                <c:pt idx="5832">
                  <c:v>8.1314999999999998E-20</c:v>
                </c:pt>
                <c:pt idx="5833">
                  <c:v>8.1314999999999998E-20</c:v>
                </c:pt>
                <c:pt idx="5834">
                  <c:v>8.1314999999999998E-20</c:v>
                </c:pt>
                <c:pt idx="5835">
                  <c:v>8.1314999999999998E-20</c:v>
                </c:pt>
                <c:pt idx="5836">
                  <c:v>8.1314999999999998E-20</c:v>
                </c:pt>
                <c:pt idx="5837">
                  <c:v>8.1314999999999998E-20</c:v>
                </c:pt>
                <c:pt idx="5838">
                  <c:v>8.1314999999999998E-20</c:v>
                </c:pt>
                <c:pt idx="5839">
                  <c:v>8.1314999999999998E-20</c:v>
                </c:pt>
                <c:pt idx="5840">
                  <c:v>8.1314999999999998E-20</c:v>
                </c:pt>
                <c:pt idx="5841">
                  <c:v>8.1314999999999998E-20</c:v>
                </c:pt>
                <c:pt idx="5842">
                  <c:v>8.1314999999999998E-20</c:v>
                </c:pt>
                <c:pt idx="5843">
                  <c:v>8.1314999999999998E-20</c:v>
                </c:pt>
                <c:pt idx="5844">
                  <c:v>8.1314999999999998E-20</c:v>
                </c:pt>
                <c:pt idx="5845">
                  <c:v>8.1314999999999998E-20</c:v>
                </c:pt>
                <c:pt idx="5846">
                  <c:v>8.1314999999999998E-20</c:v>
                </c:pt>
                <c:pt idx="5847">
                  <c:v>8.1314999999999998E-20</c:v>
                </c:pt>
                <c:pt idx="5848">
                  <c:v>8.1314999999999998E-20</c:v>
                </c:pt>
                <c:pt idx="5849">
                  <c:v>8.1314999999999998E-20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5.0000000000000002E-5</c:v>
                </c:pt>
                <c:pt idx="5926">
                  <c:v>5.0000000000000002E-5</c:v>
                </c:pt>
                <c:pt idx="5927">
                  <c:v>5.0000000000000002E-5</c:v>
                </c:pt>
                <c:pt idx="5928">
                  <c:v>5.0000000000000002E-5</c:v>
                </c:pt>
                <c:pt idx="5929">
                  <c:v>5.0000000000000002E-5</c:v>
                </c:pt>
                <c:pt idx="5930">
                  <c:v>5.0000000000000002E-5</c:v>
                </c:pt>
                <c:pt idx="5931">
                  <c:v>5.0000000000000002E-5</c:v>
                </c:pt>
                <c:pt idx="5932">
                  <c:v>5.0000000000000002E-5</c:v>
                </c:pt>
                <c:pt idx="5933">
                  <c:v>5.0000000000000002E-5</c:v>
                </c:pt>
                <c:pt idx="5934">
                  <c:v>5.0000000000000002E-5</c:v>
                </c:pt>
                <c:pt idx="5935">
                  <c:v>5.0000000000000002E-5</c:v>
                </c:pt>
                <c:pt idx="5936">
                  <c:v>5.0000000000000002E-5</c:v>
                </c:pt>
                <c:pt idx="5937">
                  <c:v>5.0000000000000002E-5</c:v>
                </c:pt>
                <c:pt idx="5938">
                  <c:v>5.0000000000000002E-5</c:v>
                </c:pt>
                <c:pt idx="5939">
                  <c:v>5.0000000000000002E-5</c:v>
                </c:pt>
                <c:pt idx="5940">
                  <c:v>5.0000000000000002E-5</c:v>
                </c:pt>
                <c:pt idx="5941">
                  <c:v>5.0000000000000002E-5</c:v>
                </c:pt>
                <c:pt idx="5942">
                  <c:v>5.0000000000000002E-5</c:v>
                </c:pt>
                <c:pt idx="5943">
                  <c:v>5.0000000000000002E-5</c:v>
                </c:pt>
                <c:pt idx="5944">
                  <c:v>5.0000000000000002E-5</c:v>
                </c:pt>
                <c:pt idx="5945">
                  <c:v>5.0000000000000002E-5</c:v>
                </c:pt>
                <c:pt idx="5946">
                  <c:v>5.0000000000000002E-5</c:v>
                </c:pt>
                <c:pt idx="5947">
                  <c:v>5.0000000000000002E-5</c:v>
                </c:pt>
                <c:pt idx="5948">
                  <c:v>5.0000000000000002E-5</c:v>
                </c:pt>
                <c:pt idx="5949">
                  <c:v>5.0000000000000002E-5</c:v>
                </c:pt>
                <c:pt idx="5950">
                  <c:v>1E-4</c:v>
                </c:pt>
                <c:pt idx="5951">
                  <c:v>1E-4</c:v>
                </c:pt>
                <c:pt idx="5952">
                  <c:v>1E-4</c:v>
                </c:pt>
                <c:pt idx="5953">
                  <c:v>1E-4</c:v>
                </c:pt>
                <c:pt idx="5954">
                  <c:v>1E-4</c:v>
                </c:pt>
                <c:pt idx="5955">
                  <c:v>1E-4</c:v>
                </c:pt>
                <c:pt idx="5956">
                  <c:v>1E-4</c:v>
                </c:pt>
                <c:pt idx="5957">
                  <c:v>1E-4</c:v>
                </c:pt>
                <c:pt idx="5958">
                  <c:v>1E-4</c:v>
                </c:pt>
                <c:pt idx="5959">
                  <c:v>1E-4</c:v>
                </c:pt>
                <c:pt idx="5960">
                  <c:v>1E-4</c:v>
                </c:pt>
                <c:pt idx="5961">
                  <c:v>1E-4</c:v>
                </c:pt>
                <c:pt idx="5962">
                  <c:v>1E-4</c:v>
                </c:pt>
                <c:pt idx="5963">
                  <c:v>1E-4</c:v>
                </c:pt>
                <c:pt idx="5964">
                  <c:v>1E-4</c:v>
                </c:pt>
                <c:pt idx="5965">
                  <c:v>1E-4</c:v>
                </c:pt>
                <c:pt idx="5966">
                  <c:v>1E-4</c:v>
                </c:pt>
                <c:pt idx="5967">
                  <c:v>1E-4</c:v>
                </c:pt>
                <c:pt idx="5968">
                  <c:v>1E-4</c:v>
                </c:pt>
                <c:pt idx="5969">
                  <c:v>1E-4</c:v>
                </c:pt>
                <c:pt idx="5970">
                  <c:v>1E-4</c:v>
                </c:pt>
                <c:pt idx="5971">
                  <c:v>1E-4</c:v>
                </c:pt>
                <c:pt idx="5972">
                  <c:v>1E-4</c:v>
                </c:pt>
                <c:pt idx="5973">
                  <c:v>1E-4</c:v>
                </c:pt>
                <c:pt idx="5974">
                  <c:v>1E-4</c:v>
                </c:pt>
                <c:pt idx="5975">
                  <c:v>1.4999999999999999E-4</c:v>
                </c:pt>
                <c:pt idx="5976">
                  <c:v>1.4999999999999999E-4</c:v>
                </c:pt>
                <c:pt idx="5977">
                  <c:v>1.4999999999999999E-4</c:v>
                </c:pt>
                <c:pt idx="5978">
                  <c:v>1.4999999999999999E-4</c:v>
                </c:pt>
                <c:pt idx="5979">
                  <c:v>1.4999999999999999E-4</c:v>
                </c:pt>
                <c:pt idx="5980">
                  <c:v>1.4999999999999999E-4</c:v>
                </c:pt>
                <c:pt idx="5981">
                  <c:v>1.4999999999999999E-4</c:v>
                </c:pt>
                <c:pt idx="5982">
                  <c:v>1.4999999999999999E-4</c:v>
                </c:pt>
                <c:pt idx="5983">
                  <c:v>1.4999999999999999E-4</c:v>
                </c:pt>
                <c:pt idx="5984">
                  <c:v>1.4999999999999999E-4</c:v>
                </c:pt>
                <c:pt idx="5985">
                  <c:v>1.4999999999999999E-4</c:v>
                </c:pt>
                <c:pt idx="5986">
                  <c:v>1.4999999999999999E-4</c:v>
                </c:pt>
                <c:pt idx="5987">
                  <c:v>1.4999999999999999E-4</c:v>
                </c:pt>
                <c:pt idx="5988">
                  <c:v>1.4999999999999999E-4</c:v>
                </c:pt>
                <c:pt idx="5989">
                  <c:v>1.4999999999999999E-4</c:v>
                </c:pt>
                <c:pt idx="5990">
                  <c:v>1.4999999999999999E-4</c:v>
                </c:pt>
                <c:pt idx="5991">
                  <c:v>1.4999999999999999E-4</c:v>
                </c:pt>
                <c:pt idx="5992">
                  <c:v>1.4999999999999999E-4</c:v>
                </c:pt>
                <c:pt idx="5993">
                  <c:v>1.4999999999999999E-4</c:v>
                </c:pt>
                <c:pt idx="5994">
                  <c:v>1.4999999999999999E-4</c:v>
                </c:pt>
                <c:pt idx="5995">
                  <c:v>1.4999999999999999E-4</c:v>
                </c:pt>
                <c:pt idx="5996">
                  <c:v>1.4999999999999999E-4</c:v>
                </c:pt>
                <c:pt idx="5997">
                  <c:v>1.4999999999999999E-4</c:v>
                </c:pt>
                <c:pt idx="5998">
                  <c:v>1.4999999999999999E-4</c:v>
                </c:pt>
                <c:pt idx="5999">
                  <c:v>1.4999999999999999E-4</c:v>
                </c:pt>
                <c:pt idx="6000">
                  <c:v>2.0000000000000001E-4</c:v>
                </c:pt>
                <c:pt idx="6001">
                  <c:v>2.0000000000000001E-4</c:v>
                </c:pt>
                <c:pt idx="6002">
                  <c:v>2.0000000000000001E-4</c:v>
                </c:pt>
                <c:pt idx="6003">
                  <c:v>2.0000000000000001E-4</c:v>
                </c:pt>
                <c:pt idx="6004">
                  <c:v>2.0000000000000001E-4</c:v>
                </c:pt>
                <c:pt idx="6005">
                  <c:v>2.0000000000000001E-4</c:v>
                </c:pt>
                <c:pt idx="6006">
                  <c:v>2.0000000000000001E-4</c:v>
                </c:pt>
                <c:pt idx="6007">
                  <c:v>2.0000000000000001E-4</c:v>
                </c:pt>
                <c:pt idx="6008">
                  <c:v>2.0000000000000001E-4</c:v>
                </c:pt>
                <c:pt idx="6009">
                  <c:v>2.0000000000000001E-4</c:v>
                </c:pt>
                <c:pt idx="6010">
                  <c:v>2.0000000000000001E-4</c:v>
                </c:pt>
                <c:pt idx="6011">
                  <c:v>2.0000000000000001E-4</c:v>
                </c:pt>
                <c:pt idx="6012">
                  <c:v>2.0000000000000001E-4</c:v>
                </c:pt>
                <c:pt idx="6013">
                  <c:v>2.0000000000000001E-4</c:v>
                </c:pt>
                <c:pt idx="6014">
                  <c:v>2.0000000000000001E-4</c:v>
                </c:pt>
                <c:pt idx="6015">
                  <c:v>2.0000000000000001E-4</c:v>
                </c:pt>
                <c:pt idx="6016">
                  <c:v>2.0000000000000001E-4</c:v>
                </c:pt>
                <c:pt idx="6017">
                  <c:v>2.0000000000000001E-4</c:v>
                </c:pt>
                <c:pt idx="6018">
                  <c:v>2.0000000000000001E-4</c:v>
                </c:pt>
                <c:pt idx="6019">
                  <c:v>2.0000000000000001E-4</c:v>
                </c:pt>
                <c:pt idx="6020">
                  <c:v>2.0000000000000001E-4</c:v>
                </c:pt>
                <c:pt idx="6021">
                  <c:v>2.0000000000000001E-4</c:v>
                </c:pt>
                <c:pt idx="6022">
                  <c:v>2.0000000000000001E-4</c:v>
                </c:pt>
                <c:pt idx="6023">
                  <c:v>2.0000000000000001E-4</c:v>
                </c:pt>
                <c:pt idx="6024">
                  <c:v>2.0000000000000001E-4</c:v>
                </c:pt>
                <c:pt idx="6025">
                  <c:v>2.5000000000000001E-4</c:v>
                </c:pt>
                <c:pt idx="6026">
                  <c:v>2.5000000000000001E-4</c:v>
                </c:pt>
                <c:pt idx="6027">
                  <c:v>2.5000000000000001E-4</c:v>
                </c:pt>
                <c:pt idx="6028">
                  <c:v>2.5000000000000001E-4</c:v>
                </c:pt>
                <c:pt idx="6029">
                  <c:v>2.5000000000000001E-4</c:v>
                </c:pt>
                <c:pt idx="6030">
                  <c:v>2.5000000000000001E-4</c:v>
                </c:pt>
                <c:pt idx="6031">
                  <c:v>2.5000000000000001E-4</c:v>
                </c:pt>
                <c:pt idx="6032">
                  <c:v>2.5000000000000001E-4</c:v>
                </c:pt>
                <c:pt idx="6033">
                  <c:v>2.5000000000000001E-4</c:v>
                </c:pt>
                <c:pt idx="6034">
                  <c:v>2.5000000000000001E-4</c:v>
                </c:pt>
                <c:pt idx="6035">
                  <c:v>2.5000000000000001E-4</c:v>
                </c:pt>
                <c:pt idx="6036">
                  <c:v>2.5000000000000001E-4</c:v>
                </c:pt>
                <c:pt idx="6037">
                  <c:v>2.5000000000000001E-4</c:v>
                </c:pt>
                <c:pt idx="6038">
                  <c:v>2.5000000000000001E-4</c:v>
                </c:pt>
                <c:pt idx="6039">
                  <c:v>2.5000000000000001E-4</c:v>
                </c:pt>
                <c:pt idx="6040">
                  <c:v>2.5000000000000001E-4</c:v>
                </c:pt>
                <c:pt idx="6041">
                  <c:v>2.5000000000000001E-4</c:v>
                </c:pt>
                <c:pt idx="6042">
                  <c:v>2.5000000000000001E-4</c:v>
                </c:pt>
                <c:pt idx="6043">
                  <c:v>2.5000000000000001E-4</c:v>
                </c:pt>
                <c:pt idx="6044">
                  <c:v>2.5000000000000001E-4</c:v>
                </c:pt>
                <c:pt idx="6045">
                  <c:v>2.5000000000000001E-4</c:v>
                </c:pt>
                <c:pt idx="6046">
                  <c:v>2.5000000000000001E-4</c:v>
                </c:pt>
                <c:pt idx="6047">
                  <c:v>2.5000000000000001E-4</c:v>
                </c:pt>
                <c:pt idx="6048">
                  <c:v>2.5000000000000001E-4</c:v>
                </c:pt>
                <c:pt idx="6049">
                  <c:v>2.5000000000000001E-4</c:v>
                </c:pt>
                <c:pt idx="6050">
                  <c:v>2.9999999999999997E-4</c:v>
                </c:pt>
                <c:pt idx="6051">
                  <c:v>2.9999999999999997E-4</c:v>
                </c:pt>
                <c:pt idx="6052">
                  <c:v>2.9999999999999997E-4</c:v>
                </c:pt>
                <c:pt idx="6053">
                  <c:v>2.9999999999999997E-4</c:v>
                </c:pt>
                <c:pt idx="6054">
                  <c:v>2.9999999999999997E-4</c:v>
                </c:pt>
                <c:pt idx="6055">
                  <c:v>2.9999999999999997E-4</c:v>
                </c:pt>
                <c:pt idx="6056">
                  <c:v>2.9999999999999997E-4</c:v>
                </c:pt>
                <c:pt idx="6057">
                  <c:v>2.9999999999999997E-4</c:v>
                </c:pt>
                <c:pt idx="6058">
                  <c:v>2.9999999999999997E-4</c:v>
                </c:pt>
                <c:pt idx="6059">
                  <c:v>2.9999999999999997E-4</c:v>
                </c:pt>
                <c:pt idx="6060">
                  <c:v>2.9999999999999997E-4</c:v>
                </c:pt>
                <c:pt idx="6061">
                  <c:v>2.9999999999999997E-4</c:v>
                </c:pt>
                <c:pt idx="6062">
                  <c:v>2.9999999999999997E-4</c:v>
                </c:pt>
                <c:pt idx="6063">
                  <c:v>2.9999999999999997E-4</c:v>
                </c:pt>
                <c:pt idx="6064">
                  <c:v>2.9999999999999997E-4</c:v>
                </c:pt>
                <c:pt idx="6065">
                  <c:v>2.9999999999999997E-4</c:v>
                </c:pt>
                <c:pt idx="6066">
                  <c:v>2.9999999999999997E-4</c:v>
                </c:pt>
                <c:pt idx="6067">
                  <c:v>2.9999999999999997E-4</c:v>
                </c:pt>
                <c:pt idx="6068">
                  <c:v>2.9999999999999997E-4</c:v>
                </c:pt>
                <c:pt idx="6069">
                  <c:v>2.9999999999999997E-4</c:v>
                </c:pt>
                <c:pt idx="6070">
                  <c:v>2.9999999999999997E-4</c:v>
                </c:pt>
                <c:pt idx="6071">
                  <c:v>2.9999999999999997E-4</c:v>
                </c:pt>
                <c:pt idx="6072">
                  <c:v>2.9999999999999997E-4</c:v>
                </c:pt>
                <c:pt idx="6073">
                  <c:v>2.9999999999999997E-4</c:v>
                </c:pt>
                <c:pt idx="6074">
                  <c:v>2.9999999999999997E-4</c:v>
                </c:pt>
                <c:pt idx="6075">
                  <c:v>3.5E-4</c:v>
                </c:pt>
                <c:pt idx="6076">
                  <c:v>3.5E-4</c:v>
                </c:pt>
                <c:pt idx="6077">
                  <c:v>3.5E-4</c:v>
                </c:pt>
                <c:pt idx="6078">
                  <c:v>3.5E-4</c:v>
                </c:pt>
                <c:pt idx="6079">
                  <c:v>3.5E-4</c:v>
                </c:pt>
                <c:pt idx="6080">
                  <c:v>3.5E-4</c:v>
                </c:pt>
                <c:pt idx="6081">
                  <c:v>3.5E-4</c:v>
                </c:pt>
                <c:pt idx="6082">
                  <c:v>3.5E-4</c:v>
                </c:pt>
                <c:pt idx="6083">
                  <c:v>3.5E-4</c:v>
                </c:pt>
                <c:pt idx="6084">
                  <c:v>3.5E-4</c:v>
                </c:pt>
                <c:pt idx="6085">
                  <c:v>3.5E-4</c:v>
                </c:pt>
                <c:pt idx="6086">
                  <c:v>3.5E-4</c:v>
                </c:pt>
                <c:pt idx="6087">
                  <c:v>3.5E-4</c:v>
                </c:pt>
                <c:pt idx="6088">
                  <c:v>3.5E-4</c:v>
                </c:pt>
                <c:pt idx="6089">
                  <c:v>3.5E-4</c:v>
                </c:pt>
                <c:pt idx="6090">
                  <c:v>3.5E-4</c:v>
                </c:pt>
                <c:pt idx="6091">
                  <c:v>3.5E-4</c:v>
                </c:pt>
                <c:pt idx="6092">
                  <c:v>3.5E-4</c:v>
                </c:pt>
                <c:pt idx="6093">
                  <c:v>3.5E-4</c:v>
                </c:pt>
                <c:pt idx="6094">
                  <c:v>3.5E-4</c:v>
                </c:pt>
                <c:pt idx="6095">
                  <c:v>3.5E-4</c:v>
                </c:pt>
                <c:pt idx="6096">
                  <c:v>3.5E-4</c:v>
                </c:pt>
                <c:pt idx="6097">
                  <c:v>3.5E-4</c:v>
                </c:pt>
                <c:pt idx="6098">
                  <c:v>3.5E-4</c:v>
                </c:pt>
                <c:pt idx="6099">
                  <c:v>3.5E-4</c:v>
                </c:pt>
                <c:pt idx="6100">
                  <c:v>4.0000000000000002E-4</c:v>
                </c:pt>
                <c:pt idx="6101">
                  <c:v>4.0000000000000002E-4</c:v>
                </c:pt>
                <c:pt idx="6102">
                  <c:v>4.0000000000000002E-4</c:v>
                </c:pt>
                <c:pt idx="6103">
                  <c:v>4.0000000000000002E-4</c:v>
                </c:pt>
                <c:pt idx="6104">
                  <c:v>4.0000000000000002E-4</c:v>
                </c:pt>
                <c:pt idx="6105">
                  <c:v>4.0000000000000002E-4</c:v>
                </c:pt>
                <c:pt idx="6106">
                  <c:v>4.0000000000000002E-4</c:v>
                </c:pt>
                <c:pt idx="6107">
                  <c:v>4.0000000000000002E-4</c:v>
                </c:pt>
                <c:pt idx="6108">
                  <c:v>4.0000000000000002E-4</c:v>
                </c:pt>
                <c:pt idx="6109">
                  <c:v>4.0000000000000002E-4</c:v>
                </c:pt>
                <c:pt idx="6110">
                  <c:v>4.0000000000000002E-4</c:v>
                </c:pt>
                <c:pt idx="6111">
                  <c:v>4.0000000000000002E-4</c:v>
                </c:pt>
                <c:pt idx="6112">
                  <c:v>4.0000000000000002E-4</c:v>
                </c:pt>
                <c:pt idx="6113">
                  <c:v>4.0000000000000002E-4</c:v>
                </c:pt>
                <c:pt idx="6114">
                  <c:v>4.0000000000000002E-4</c:v>
                </c:pt>
                <c:pt idx="6115">
                  <c:v>4.0000000000000002E-4</c:v>
                </c:pt>
                <c:pt idx="6116">
                  <c:v>4.0000000000000002E-4</c:v>
                </c:pt>
                <c:pt idx="6117">
                  <c:v>4.0000000000000002E-4</c:v>
                </c:pt>
                <c:pt idx="6118">
                  <c:v>4.0000000000000002E-4</c:v>
                </c:pt>
                <c:pt idx="6119">
                  <c:v>4.0000000000000002E-4</c:v>
                </c:pt>
                <c:pt idx="6120">
                  <c:v>4.0000000000000002E-4</c:v>
                </c:pt>
                <c:pt idx="6121">
                  <c:v>4.0000000000000002E-4</c:v>
                </c:pt>
                <c:pt idx="6122">
                  <c:v>4.0000000000000002E-4</c:v>
                </c:pt>
                <c:pt idx="6123">
                  <c:v>4.0000000000000002E-4</c:v>
                </c:pt>
                <c:pt idx="6124">
                  <c:v>4.0000000000000002E-4</c:v>
                </c:pt>
                <c:pt idx="6125">
                  <c:v>2.9999999999999997E-4</c:v>
                </c:pt>
                <c:pt idx="6126">
                  <c:v>2.9999999999999997E-4</c:v>
                </c:pt>
                <c:pt idx="6127">
                  <c:v>2.9999999999999997E-4</c:v>
                </c:pt>
                <c:pt idx="6128">
                  <c:v>2.9999999999999997E-4</c:v>
                </c:pt>
                <c:pt idx="6129">
                  <c:v>2.9999999999999997E-4</c:v>
                </c:pt>
                <c:pt idx="6130">
                  <c:v>2.9999999999999997E-4</c:v>
                </c:pt>
                <c:pt idx="6131">
                  <c:v>2.9999999999999997E-4</c:v>
                </c:pt>
                <c:pt idx="6132">
                  <c:v>2.9999999999999997E-4</c:v>
                </c:pt>
                <c:pt idx="6133">
                  <c:v>2.9999999999999997E-4</c:v>
                </c:pt>
                <c:pt idx="6134">
                  <c:v>2.9999999999999997E-4</c:v>
                </c:pt>
                <c:pt idx="6135">
                  <c:v>2.9999999999999997E-4</c:v>
                </c:pt>
                <c:pt idx="6136">
                  <c:v>2.9999999999999997E-4</c:v>
                </c:pt>
                <c:pt idx="6137">
                  <c:v>2.9999999999999997E-4</c:v>
                </c:pt>
                <c:pt idx="6138">
                  <c:v>2.9999999999999997E-4</c:v>
                </c:pt>
                <c:pt idx="6139">
                  <c:v>2.9999999999999997E-4</c:v>
                </c:pt>
                <c:pt idx="6140">
                  <c:v>2.9999999999999997E-4</c:v>
                </c:pt>
                <c:pt idx="6141">
                  <c:v>2.9999999999999997E-4</c:v>
                </c:pt>
                <c:pt idx="6142">
                  <c:v>2.9999999999999997E-4</c:v>
                </c:pt>
                <c:pt idx="6143">
                  <c:v>2.9999999999999997E-4</c:v>
                </c:pt>
                <c:pt idx="6144">
                  <c:v>2.9999999999999997E-4</c:v>
                </c:pt>
                <c:pt idx="6145">
                  <c:v>2.9999999999999997E-4</c:v>
                </c:pt>
                <c:pt idx="6146">
                  <c:v>2.9999999999999997E-4</c:v>
                </c:pt>
                <c:pt idx="6147">
                  <c:v>2.9999999999999997E-4</c:v>
                </c:pt>
                <c:pt idx="6148">
                  <c:v>2.9999999999999997E-4</c:v>
                </c:pt>
                <c:pt idx="6149">
                  <c:v>2.9999999999999997E-4</c:v>
                </c:pt>
                <c:pt idx="6150">
                  <c:v>2.0000000000000001E-4</c:v>
                </c:pt>
                <c:pt idx="6151">
                  <c:v>2.0000000000000001E-4</c:v>
                </c:pt>
                <c:pt idx="6152">
                  <c:v>2.0000000000000001E-4</c:v>
                </c:pt>
                <c:pt idx="6153">
                  <c:v>2.0000000000000001E-4</c:v>
                </c:pt>
                <c:pt idx="6154">
                  <c:v>2.0000000000000001E-4</c:v>
                </c:pt>
                <c:pt idx="6155">
                  <c:v>2.0000000000000001E-4</c:v>
                </c:pt>
                <c:pt idx="6156">
                  <c:v>2.0000000000000001E-4</c:v>
                </c:pt>
                <c:pt idx="6157">
                  <c:v>2.0000000000000001E-4</c:v>
                </c:pt>
                <c:pt idx="6158">
                  <c:v>2.0000000000000001E-4</c:v>
                </c:pt>
                <c:pt idx="6159">
                  <c:v>2.0000000000000001E-4</c:v>
                </c:pt>
                <c:pt idx="6160">
                  <c:v>2.0000000000000001E-4</c:v>
                </c:pt>
                <c:pt idx="6161">
                  <c:v>2.0000000000000001E-4</c:v>
                </c:pt>
                <c:pt idx="6162">
                  <c:v>2.0000000000000001E-4</c:v>
                </c:pt>
                <c:pt idx="6163">
                  <c:v>2.0000000000000001E-4</c:v>
                </c:pt>
                <c:pt idx="6164">
                  <c:v>2.0000000000000001E-4</c:v>
                </c:pt>
                <c:pt idx="6165">
                  <c:v>2.0000000000000001E-4</c:v>
                </c:pt>
                <c:pt idx="6166">
                  <c:v>2.0000000000000001E-4</c:v>
                </c:pt>
                <c:pt idx="6167">
                  <c:v>2.0000000000000001E-4</c:v>
                </c:pt>
                <c:pt idx="6168">
                  <c:v>2.0000000000000001E-4</c:v>
                </c:pt>
                <c:pt idx="6169">
                  <c:v>2.0000000000000001E-4</c:v>
                </c:pt>
                <c:pt idx="6170">
                  <c:v>2.0000000000000001E-4</c:v>
                </c:pt>
                <c:pt idx="6171">
                  <c:v>2.0000000000000001E-4</c:v>
                </c:pt>
                <c:pt idx="6172">
                  <c:v>2.0000000000000001E-4</c:v>
                </c:pt>
                <c:pt idx="6173">
                  <c:v>2.0000000000000001E-4</c:v>
                </c:pt>
                <c:pt idx="6174">
                  <c:v>2.0000000000000001E-4</c:v>
                </c:pt>
                <c:pt idx="6175">
                  <c:v>1E-4</c:v>
                </c:pt>
                <c:pt idx="6176">
                  <c:v>1E-4</c:v>
                </c:pt>
                <c:pt idx="6177">
                  <c:v>1E-4</c:v>
                </c:pt>
                <c:pt idx="6178">
                  <c:v>1E-4</c:v>
                </c:pt>
                <c:pt idx="6179">
                  <c:v>1E-4</c:v>
                </c:pt>
                <c:pt idx="6180">
                  <c:v>1E-4</c:v>
                </c:pt>
                <c:pt idx="6181">
                  <c:v>1E-4</c:v>
                </c:pt>
                <c:pt idx="6182">
                  <c:v>1E-4</c:v>
                </c:pt>
                <c:pt idx="6183">
                  <c:v>1E-4</c:v>
                </c:pt>
                <c:pt idx="6184">
                  <c:v>1E-4</c:v>
                </c:pt>
                <c:pt idx="6185">
                  <c:v>1E-4</c:v>
                </c:pt>
                <c:pt idx="6186">
                  <c:v>1E-4</c:v>
                </c:pt>
                <c:pt idx="6187">
                  <c:v>1E-4</c:v>
                </c:pt>
                <c:pt idx="6188">
                  <c:v>1E-4</c:v>
                </c:pt>
                <c:pt idx="6189">
                  <c:v>1E-4</c:v>
                </c:pt>
                <c:pt idx="6190">
                  <c:v>1E-4</c:v>
                </c:pt>
                <c:pt idx="6191">
                  <c:v>1E-4</c:v>
                </c:pt>
                <c:pt idx="6192">
                  <c:v>1E-4</c:v>
                </c:pt>
                <c:pt idx="6193">
                  <c:v>1E-4</c:v>
                </c:pt>
                <c:pt idx="6194">
                  <c:v>1E-4</c:v>
                </c:pt>
                <c:pt idx="6195">
                  <c:v>1E-4</c:v>
                </c:pt>
                <c:pt idx="6196">
                  <c:v>1E-4</c:v>
                </c:pt>
                <c:pt idx="6197">
                  <c:v>1E-4</c:v>
                </c:pt>
                <c:pt idx="6198">
                  <c:v>1E-4</c:v>
                </c:pt>
                <c:pt idx="6199">
                  <c:v>1E-4</c:v>
                </c:pt>
                <c:pt idx="6200">
                  <c:v>8.1314999999999998E-20</c:v>
                </c:pt>
                <c:pt idx="6201">
                  <c:v>8.1314999999999998E-20</c:v>
                </c:pt>
                <c:pt idx="6202">
                  <c:v>8.1314999999999998E-20</c:v>
                </c:pt>
                <c:pt idx="6203">
                  <c:v>8.1314999999999998E-20</c:v>
                </c:pt>
                <c:pt idx="6204">
                  <c:v>8.1314999999999998E-20</c:v>
                </c:pt>
                <c:pt idx="6205">
                  <c:v>8.1314999999999998E-20</c:v>
                </c:pt>
                <c:pt idx="6206">
                  <c:v>8.1314999999999998E-20</c:v>
                </c:pt>
                <c:pt idx="6207">
                  <c:v>8.1314999999999998E-20</c:v>
                </c:pt>
                <c:pt idx="6208">
                  <c:v>8.1314999999999998E-20</c:v>
                </c:pt>
                <c:pt idx="6209">
                  <c:v>8.1314999999999998E-20</c:v>
                </c:pt>
                <c:pt idx="6210">
                  <c:v>8.1314999999999998E-20</c:v>
                </c:pt>
                <c:pt idx="6211">
                  <c:v>8.1314999999999998E-20</c:v>
                </c:pt>
                <c:pt idx="6212">
                  <c:v>8.1314999999999998E-20</c:v>
                </c:pt>
                <c:pt idx="6213">
                  <c:v>8.1314999999999998E-20</c:v>
                </c:pt>
                <c:pt idx="6214">
                  <c:v>8.1314999999999998E-20</c:v>
                </c:pt>
                <c:pt idx="6215">
                  <c:v>8.1314999999999998E-20</c:v>
                </c:pt>
                <c:pt idx="6216">
                  <c:v>8.1314999999999998E-20</c:v>
                </c:pt>
                <c:pt idx="6217">
                  <c:v>8.1314999999999998E-20</c:v>
                </c:pt>
                <c:pt idx="6218">
                  <c:v>8.1314999999999998E-20</c:v>
                </c:pt>
                <c:pt idx="6219">
                  <c:v>8.1314999999999998E-20</c:v>
                </c:pt>
                <c:pt idx="6220">
                  <c:v>8.1314999999999998E-20</c:v>
                </c:pt>
                <c:pt idx="6221">
                  <c:v>8.1314999999999998E-20</c:v>
                </c:pt>
                <c:pt idx="6222">
                  <c:v>8.1314999999999998E-20</c:v>
                </c:pt>
                <c:pt idx="6223">
                  <c:v>8.1314999999999998E-20</c:v>
                </c:pt>
                <c:pt idx="6224">
                  <c:v>8.1314999999999998E-20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5.0000000000000002E-5</c:v>
                </c:pt>
                <c:pt idx="6301">
                  <c:v>5.0000000000000002E-5</c:v>
                </c:pt>
                <c:pt idx="6302">
                  <c:v>5.0000000000000002E-5</c:v>
                </c:pt>
                <c:pt idx="6303">
                  <c:v>5.0000000000000002E-5</c:v>
                </c:pt>
                <c:pt idx="6304">
                  <c:v>5.0000000000000002E-5</c:v>
                </c:pt>
                <c:pt idx="6305">
                  <c:v>5.0000000000000002E-5</c:v>
                </c:pt>
                <c:pt idx="6306">
                  <c:v>5.0000000000000002E-5</c:v>
                </c:pt>
                <c:pt idx="6307">
                  <c:v>5.0000000000000002E-5</c:v>
                </c:pt>
                <c:pt idx="6308">
                  <c:v>5.0000000000000002E-5</c:v>
                </c:pt>
                <c:pt idx="6309">
                  <c:v>5.0000000000000002E-5</c:v>
                </c:pt>
                <c:pt idx="6310">
                  <c:v>5.0000000000000002E-5</c:v>
                </c:pt>
                <c:pt idx="6311">
                  <c:v>5.0000000000000002E-5</c:v>
                </c:pt>
                <c:pt idx="6312">
                  <c:v>5.0000000000000002E-5</c:v>
                </c:pt>
                <c:pt idx="6313">
                  <c:v>5.0000000000000002E-5</c:v>
                </c:pt>
                <c:pt idx="6314">
                  <c:v>5.0000000000000002E-5</c:v>
                </c:pt>
                <c:pt idx="6315">
                  <c:v>5.0000000000000002E-5</c:v>
                </c:pt>
                <c:pt idx="6316">
                  <c:v>5.0000000000000002E-5</c:v>
                </c:pt>
                <c:pt idx="6317">
                  <c:v>5.0000000000000002E-5</c:v>
                </c:pt>
                <c:pt idx="6318">
                  <c:v>5.0000000000000002E-5</c:v>
                </c:pt>
                <c:pt idx="6319">
                  <c:v>5.0000000000000002E-5</c:v>
                </c:pt>
                <c:pt idx="6320">
                  <c:v>5.0000000000000002E-5</c:v>
                </c:pt>
                <c:pt idx="6321">
                  <c:v>5.0000000000000002E-5</c:v>
                </c:pt>
                <c:pt idx="6322">
                  <c:v>5.0000000000000002E-5</c:v>
                </c:pt>
                <c:pt idx="6323">
                  <c:v>5.0000000000000002E-5</c:v>
                </c:pt>
                <c:pt idx="6324">
                  <c:v>5.0000000000000002E-5</c:v>
                </c:pt>
                <c:pt idx="6325">
                  <c:v>1E-4</c:v>
                </c:pt>
                <c:pt idx="6326">
                  <c:v>1E-4</c:v>
                </c:pt>
                <c:pt idx="6327">
                  <c:v>1E-4</c:v>
                </c:pt>
                <c:pt idx="6328">
                  <c:v>1E-4</c:v>
                </c:pt>
                <c:pt idx="6329">
                  <c:v>1E-4</c:v>
                </c:pt>
                <c:pt idx="6330">
                  <c:v>1E-4</c:v>
                </c:pt>
                <c:pt idx="6331">
                  <c:v>1E-4</c:v>
                </c:pt>
                <c:pt idx="6332">
                  <c:v>1E-4</c:v>
                </c:pt>
                <c:pt idx="6333">
                  <c:v>1E-4</c:v>
                </c:pt>
                <c:pt idx="6334">
                  <c:v>1E-4</c:v>
                </c:pt>
                <c:pt idx="6335">
                  <c:v>1E-4</c:v>
                </c:pt>
                <c:pt idx="6336">
                  <c:v>1E-4</c:v>
                </c:pt>
                <c:pt idx="6337">
                  <c:v>1E-4</c:v>
                </c:pt>
                <c:pt idx="6338">
                  <c:v>1E-4</c:v>
                </c:pt>
                <c:pt idx="6339">
                  <c:v>1E-4</c:v>
                </c:pt>
                <c:pt idx="6340">
                  <c:v>1E-4</c:v>
                </c:pt>
                <c:pt idx="6341">
                  <c:v>1E-4</c:v>
                </c:pt>
                <c:pt idx="6342">
                  <c:v>1E-4</c:v>
                </c:pt>
                <c:pt idx="6343">
                  <c:v>1E-4</c:v>
                </c:pt>
                <c:pt idx="6344">
                  <c:v>1E-4</c:v>
                </c:pt>
                <c:pt idx="6345">
                  <c:v>1E-4</c:v>
                </c:pt>
                <c:pt idx="6346">
                  <c:v>1E-4</c:v>
                </c:pt>
                <c:pt idx="6347">
                  <c:v>1E-4</c:v>
                </c:pt>
                <c:pt idx="6348">
                  <c:v>1E-4</c:v>
                </c:pt>
                <c:pt idx="6349">
                  <c:v>1E-4</c:v>
                </c:pt>
                <c:pt idx="6350">
                  <c:v>1.4999999999999999E-4</c:v>
                </c:pt>
                <c:pt idx="6351">
                  <c:v>1.4999999999999999E-4</c:v>
                </c:pt>
                <c:pt idx="6352">
                  <c:v>1.4999999999999999E-4</c:v>
                </c:pt>
                <c:pt idx="6353">
                  <c:v>1.4999999999999999E-4</c:v>
                </c:pt>
                <c:pt idx="6354">
                  <c:v>1.4999999999999999E-4</c:v>
                </c:pt>
                <c:pt idx="6355">
                  <c:v>1.4999999999999999E-4</c:v>
                </c:pt>
                <c:pt idx="6356">
                  <c:v>1.4999999999999999E-4</c:v>
                </c:pt>
                <c:pt idx="6357">
                  <c:v>1.4999999999999999E-4</c:v>
                </c:pt>
                <c:pt idx="6358">
                  <c:v>1.4999999999999999E-4</c:v>
                </c:pt>
                <c:pt idx="6359">
                  <c:v>1.4999999999999999E-4</c:v>
                </c:pt>
                <c:pt idx="6360">
                  <c:v>1.4999999999999999E-4</c:v>
                </c:pt>
                <c:pt idx="6361">
                  <c:v>1.4999999999999999E-4</c:v>
                </c:pt>
                <c:pt idx="6362">
                  <c:v>1.4999999999999999E-4</c:v>
                </c:pt>
                <c:pt idx="6363">
                  <c:v>1.4999999999999999E-4</c:v>
                </c:pt>
                <c:pt idx="6364">
                  <c:v>1.4999999999999999E-4</c:v>
                </c:pt>
                <c:pt idx="6365">
                  <c:v>1.4999999999999999E-4</c:v>
                </c:pt>
                <c:pt idx="6366">
                  <c:v>1.4999999999999999E-4</c:v>
                </c:pt>
                <c:pt idx="6367">
                  <c:v>1.4999999999999999E-4</c:v>
                </c:pt>
                <c:pt idx="6368">
                  <c:v>1.4999999999999999E-4</c:v>
                </c:pt>
                <c:pt idx="6369">
                  <c:v>1.4999999999999999E-4</c:v>
                </c:pt>
                <c:pt idx="6370">
                  <c:v>1.4999999999999999E-4</c:v>
                </c:pt>
                <c:pt idx="6371">
                  <c:v>1.4999999999999999E-4</c:v>
                </c:pt>
                <c:pt idx="6372">
                  <c:v>1.4999999999999999E-4</c:v>
                </c:pt>
                <c:pt idx="6373">
                  <c:v>1.4999999999999999E-4</c:v>
                </c:pt>
                <c:pt idx="6374">
                  <c:v>1.4999999999999999E-4</c:v>
                </c:pt>
                <c:pt idx="6375">
                  <c:v>2.0000000000000001E-4</c:v>
                </c:pt>
                <c:pt idx="6376">
                  <c:v>2.0000000000000001E-4</c:v>
                </c:pt>
                <c:pt idx="6377">
                  <c:v>2.0000000000000001E-4</c:v>
                </c:pt>
                <c:pt idx="6378">
                  <c:v>2.0000000000000001E-4</c:v>
                </c:pt>
                <c:pt idx="6379">
                  <c:v>2.0000000000000001E-4</c:v>
                </c:pt>
                <c:pt idx="6380">
                  <c:v>2.0000000000000001E-4</c:v>
                </c:pt>
                <c:pt idx="6381">
                  <c:v>2.0000000000000001E-4</c:v>
                </c:pt>
                <c:pt idx="6382">
                  <c:v>2.0000000000000001E-4</c:v>
                </c:pt>
                <c:pt idx="6383">
                  <c:v>2.0000000000000001E-4</c:v>
                </c:pt>
                <c:pt idx="6384">
                  <c:v>2.0000000000000001E-4</c:v>
                </c:pt>
                <c:pt idx="6385">
                  <c:v>2.0000000000000001E-4</c:v>
                </c:pt>
                <c:pt idx="6386">
                  <c:v>2.0000000000000001E-4</c:v>
                </c:pt>
                <c:pt idx="6387">
                  <c:v>2.0000000000000001E-4</c:v>
                </c:pt>
                <c:pt idx="6388">
                  <c:v>2.0000000000000001E-4</c:v>
                </c:pt>
                <c:pt idx="6389">
                  <c:v>2.0000000000000001E-4</c:v>
                </c:pt>
                <c:pt idx="6390">
                  <c:v>2.0000000000000001E-4</c:v>
                </c:pt>
                <c:pt idx="6391">
                  <c:v>2.0000000000000001E-4</c:v>
                </c:pt>
                <c:pt idx="6392">
                  <c:v>2.0000000000000001E-4</c:v>
                </c:pt>
                <c:pt idx="6393">
                  <c:v>2.0000000000000001E-4</c:v>
                </c:pt>
                <c:pt idx="6394">
                  <c:v>2.0000000000000001E-4</c:v>
                </c:pt>
                <c:pt idx="6395">
                  <c:v>2.0000000000000001E-4</c:v>
                </c:pt>
                <c:pt idx="6396">
                  <c:v>2.0000000000000001E-4</c:v>
                </c:pt>
                <c:pt idx="6397">
                  <c:v>2.0000000000000001E-4</c:v>
                </c:pt>
                <c:pt idx="6398">
                  <c:v>2.0000000000000001E-4</c:v>
                </c:pt>
                <c:pt idx="6399">
                  <c:v>2.0000000000000001E-4</c:v>
                </c:pt>
                <c:pt idx="6400">
                  <c:v>2.5000000000000001E-4</c:v>
                </c:pt>
                <c:pt idx="6401">
                  <c:v>2.5000000000000001E-4</c:v>
                </c:pt>
                <c:pt idx="6402">
                  <c:v>2.5000000000000001E-4</c:v>
                </c:pt>
                <c:pt idx="6403">
                  <c:v>2.5000000000000001E-4</c:v>
                </c:pt>
                <c:pt idx="6404">
                  <c:v>2.5000000000000001E-4</c:v>
                </c:pt>
                <c:pt idx="6405">
                  <c:v>2.5000000000000001E-4</c:v>
                </c:pt>
                <c:pt idx="6406">
                  <c:v>2.5000000000000001E-4</c:v>
                </c:pt>
                <c:pt idx="6407">
                  <c:v>2.5000000000000001E-4</c:v>
                </c:pt>
                <c:pt idx="6408">
                  <c:v>2.5000000000000001E-4</c:v>
                </c:pt>
                <c:pt idx="6409">
                  <c:v>2.5000000000000001E-4</c:v>
                </c:pt>
                <c:pt idx="6410">
                  <c:v>2.5000000000000001E-4</c:v>
                </c:pt>
                <c:pt idx="6411">
                  <c:v>2.5000000000000001E-4</c:v>
                </c:pt>
                <c:pt idx="6412">
                  <c:v>2.5000000000000001E-4</c:v>
                </c:pt>
                <c:pt idx="6413">
                  <c:v>2.5000000000000001E-4</c:v>
                </c:pt>
                <c:pt idx="6414">
                  <c:v>2.5000000000000001E-4</c:v>
                </c:pt>
                <c:pt idx="6415">
                  <c:v>2.5000000000000001E-4</c:v>
                </c:pt>
                <c:pt idx="6416">
                  <c:v>2.5000000000000001E-4</c:v>
                </c:pt>
                <c:pt idx="6417">
                  <c:v>2.5000000000000001E-4</c:v>
                </c:pt>
                <c:pt idx="6418">
                  <c:v>2.5000000000000001E-4</c:v>
                </c:pt>
                <c:pt idx="6419">
                  <c:v>2.5000000000000001E-4</c:v>
                </c:pt>
                <c:pt idx="6420">
                  <c:v>2.5000000000000001E-4</c:v>
                </c:pt>
                <c:pt idx="6421">
                  <c:v>2.5000000000000001E-4</c:v>
                </c:pt>
                <c:pt idx="6422">
                  <c:v>2.5000000000000001E-4</c:v>
                </c:pt>
                <c:pt idx="6423">
                  <c:v>2.5000000000000001E-4</c:v>
                </c:pt>
                <c:pt idx="6424">
                  <c:v>2.5000000000000001E-4</c:v>
                </c:pt>
                <c:pt idx="6425">
                  <c:v>2.9999999999999997E-4</c:v>
                </c:pt>
                <c:pt idx="6426">
                  <c:v>2.9999999999999997E-4</c:v>
                </c:pt>
                <c:pt idx="6427">
                  <c:v>2.9999999999999997E-4</c:v>
                </c:pt>
                <c:pt idx="6428">
                  <c:v>2.9999999999999997E-4</c:v>
                </c:pt>
                <c:pt idx="6429">
                  <c:v>2.9999999999999997E-4</c:v>
                </c:pt>
                <c:pt idx="6430">
                  <c:v>2.9999999999999997E-4</c:v>
                </c:pt>
                <c:pt idx="6431">
                  <c:v>2.9999999999999997E-4</c:v>
                </c:pt>
                <c:pt idx="6432">
                  <c:v>2.9999999999999997E-4</c:v>
                </c:pt>
                <c:pt idx="6433">
                  <c:v>2.9999999999999997E-4</c:v>
                </c:pt>
                <c:pt idx="6434">
                  <c:v>2.9999999999999997E-4</c:v>
                </c:pt>
                <c:pt idx="6435">
                  <c:v>2.9999999999999997E-4</c:v>
                </c:pt>
                <c:pt idx="6436">
                  <c:v>2.9999999999999997E-4</c:v>
                </c:pt>
                <c:pt idx="6437">
                  <c:v>2.9999999999999997E-4</c:v>
                </c:pt>
                <c:pt idx="6438">
                  <c:v>2.9999999999999997E-4</c:v>
                </c:pt>
                <c:pt idx="6439">
                  <c:v>2.9999999999999997E-4</c:v>
                </c:pt>
                <c:pt idx="6440">
                  <c:v>2.9999999999999997E-4</c:v>
                </c:pt>
                <c:pt idx="6441">
                  <c:v>2.9999999999999997E-4</c:v>
                </c:pt>
                <c:pt idx="6442">
                  <c:v>2.9999999999999997E-4</c:v>
                </c:pt>
                <c:pt idx="6443">
                  <c:v>2.9999999999999997E-4</c:v>
                </c:pt>
                <c:pt idx="6444">
                  <c:v>2.9999999999999997E-4</c:v>
                </c:pt>
                <c:pt idx="6445">
                  <c:v>2.9999999999999997E-4</c:v>
                </c:pt>
                <c:pt idx="6446">
                  <c:v>2.9999999999999997E-4</c:v>
                </c:pt>
                <c:pt idx="6447">
                  <c:v>2.9999999999999997E-4</c:v>
                </c:pt>
                <c:pt idx="6448">
                  <c:v>2.9999999999999997E-4</c:v>
                </c:pt>
                <c:pt idx="6449">
                  <c:v>2.9999999999999997E-4</c:v>
                </c:pt>
                <c:pt idx="6450">
                  <c:v>3.5E-4</c:v>
                </c:pt>
                <c:pt idx="6451">
                  <c:v>3.5E-4</c:v>
                </c:pt>
                <c:pt idx="6452">
                  <c:v>3.5E-4</c:v>
                </c:pt>
                <c:pt idx="6453">
                  <c:v>3.5E-4</c:v>
                </c:pt>
                <c:pt idx="6454">
                  <c:v>3.5E-4</c:v>
                </c:pt>
                <c:pt idx="6455">
                  <c:v>3.5E-4</c:v>
                </c:pt>
                <c:pt idx="6456">
                  <c:v>3.5E-4</c:v>
                </c:pt>
                <c:pt idx="6457">
                  <c:v>3.5E-4</c:v>
                </c:pt>
                <c:pt idx="6458">
                  <c:v>3.5E-4</c:v>
                </c:pt>
                <c:pt idx="6459">
                  <c:v>3.5E-4</c:v>
                </c:pt>
                <c:pt idx="6460">
                  <c:v>3.5E-4</c:v>
                </c:pt>
                <c:pt idx="6461">
                  <c:v>3.5E-4</c:v>
                </c:pt>
                <c:pt idx="6462">
                  <c:v>3.5E-4</c:v>
                </c:pt>
                <c:pt idx="6463">
                  <c:v>3.5E-4</c:v>
                </c:pt>
                <c:pt idx="6464">
                  <c:v>3.5E-4</c:v>
                </c:pt>
                <c:pt idx="6465">
                  <c:v>3.5E-4</c:v>
                </c:pt>
                <c:pt idx="6466">
                  <c:v>3.5E-4</c:v>
                </c:pt>
                <c:pt idx="6467">
                  <c:v>3.5E-4</c:v>
                </c:pt>
                <c:pt idx="6468">
                  <c:v>3.5E-4</c:v>
                </c:pt>
                <c:pt idx="6469">
                  <c:v>3.5E-4</c:v>
                </c:pt>
                <c:pt idx="6470">
                  <c:v>3.5E-4</c:v>
                </c:pt>
                <c:pt idx="6471">
                  <c:v>3.5E-4</c:v>
                </c:pt>
                <c:pt idx="6472">
                  <c:v>3.5E-4</c:v>
                </c:pt>
                <c:pt idx="6473">
                  <c:v>3.5E-4</c:v>
                </c:pt>
                <c:pt idx="6474">
                  <c:v>3.5E-4</c:v>
                </c:pt>
                <c:pt idx="6475">
                  <c:v>4.0000000000000002E-4</c:v>
                </c:pt>
                <c:pt idx="6476">
                  <c:v>4.0000000000000002E-4</c:v>
                </c:pt>
                <c:pt idx="6477">
                  <c:v>4.0000000000000002E-4</c:v>
                </c:pt>
                <c:pt idx="6478">
                  <c:v>4.0000000000000002E-4</c:v>
                </c:pt>
                <c:pt idx="6479">
                  <c:v>4.0000000000000002E-4</c:v>
                </c:pt>
                <c:pt idx="6480">
                  <c:v>4.0000000000000002E-4</c:v>
                </c:pt>
                <c:pt idx="6481">
                  <c:v>4.0000000000000002E-4</c:v>
                </c:pt>
                <c:pt idx="6482">
                  <c:v>4.0000000000000002E-4</c:v>
                </c:pt>
                <c:pt idx="6483">
                  <c:v>4.0000000000000002E-4</c:v>
                </c:pt>
                <c:pt idx="6484">
                  <c:v>4.0000000000000002E-4</c:v>
                </c:pt>
                <c:pt idx="6485">
                  <c:v>4.0000000000000002E-4</c:v>
                </c:pt>
                <c:pt idx="6486">
                  <c:v>4.0000000000000002E-4</c:v>
                </c:pt>
                <c:pt idx="6487">
                  <c:v>4.0000000000000002E-4</c:v>
                </c:pt>
                <c:pt idx="6488">
                  <c:v>4.0000000000000002E-4</c:v>
                </c:pt>
                <c:pt idx="6489">
                  <c:v>4.0000000000000002E-4</c:v>
                </c:pt>
                <c:pt idx="6490">
                  <c:v>4.0000000000000002E-4</c:v>
                </c:pt>
                <c:pt idx="6491">
                  <c:v>4.0000000000000002E-4</c:v>
                </c:pt>
                <c:pt idx="6492">
                  <c:v>4.0000000000000002E-4</c:v>
                </c:pt>
                <c:pt idx="6493">
                  <c:v>4.0000000000000002E-4</c:v>
                </c:pt>
                <c:pt idx="6494">
                  <c:v>4.0000000000000002E-4</c:v>
                </c:pt>
                <c:pt idx="6495">
                  <c:v>4.0000000000000002E-4</c:v>
                </c:pt>
                <c:pt idx="6496">
                  <c:v>4.0000000000000002E-4</c:v>
                </c:pt>
                <c:pt idx="6497">
                  <c:v>4.0000000000000002E-4</c:v>
                </c:pt>
                <c:pt idx="6498">
                  <c:v>4.0000000000000002E-4</c:v>
                </c:pt>
                <c:pt idx="6499">
                  <c:v>4.0000000000000002E-4</c:v>
                </c:pt>
                <c:pt idx="6500">
                  <c:v>2.9999999999999997E-4</c:v>
                </c:pt>
                <c:pt idx="6501">
                  <c:v>2.9999999999999997E-4</c:v>
                </c:pt>
                <c:pt idx="6502">
                  <c:v>2.9999999999999997E-4</c:v>
                </c:pt>
                <c:pt idx="6503">
                  <c:v>2.9999999999999997E-4</c:v>
                </c:pt>
                <c:pt idx="6504">
                  <c:v>2.9999999999999997E-4</c:v>
                </c:pt>
                <c:pt idx="6505">
                  <c:v>2.9999999999999997E-4</c:v>
                </c:pt>
                <c:pt idx="6506">
                  <c:v>2.9999999999999997E-4</c:v>
                </c:pt>
                <c:pt idx="6507">
                  <c:v>2.9999999999999997E-4</c:v>
                </c:pt>
                <c:pt idx="6508">
                  <c:v>2.9999999999999997E-4</c:v>
                </c:pt>
                <c:pt idx="6509">
                  <c:v>2.9999999999999997E-4</c:v>
                </c:pt>
                <c:pt idx="6510">
                  <c:v>2.9999999999999997E-4</c:v>
                </c:pt>
                <c:pt idx="6511">
                  <c:v>2.9999999999999997E-4</c:v>
                </c:pt>
                <c:pt idx="6512">
                  <c:v>2.9999999999999997E-4</c:v>
                </c:pt>
                <c:pt idx="6513">
                  <c:v>2.9999999999999997E-4</c:v>
                </c:pt>
                <c:pt idx="6514">
                  <c:v>2.9999999999999997E-4</c:v>
                </c:pt>
                <c:pt idx="6515">
                  <c:v>2.9999999999999997E-4</c:v>
                </c:pt>
                <c:pt idx="6516">
                  <c:v>2.9999999999999997E-4</c:v>
                </c:pt>
                <c:pt idx="6517">
                  <c:v>2.9999999999999997E-4</c:v>
                </c:pt>
                <c:pt idx="6518">
                  <c:v>2.9999999999999997E-4</c:v>
                </c:pt>
                <c:pt idx="6519">
                  <c:v>2.9999999999999997E-4</c:v>
                </c:pt>
                <c:pt idx="6520">
                  <c:v>2.9999999999999997E-4</c:v>
                </c:pt>
                <c:pt idx="6521">
                  <c:v>2.9999999999999997E-4</c:v>
                </c:pt>
                <c:pt idx="6522">
                  <c:v>2.9999999999999997E-4</c:v>
                </c:pt>
                <c:pt idx="6523">
                  <c:v>2.9999999999999997E-4</c:v>
                </c:pt>
                <c:pt idx="6524">
                  <c:v>2.9999999999999997E-4</c:v>
                </c:pt>
                <c:pt idx="6525">
                  <c:v>2.0000000000000001E-4</c:v>
                </c:pt>
                <c:pt idx="6526">
                  <c:v>2.0000000000000001E-4</c:v>
                </c:pt>
                <c:pt idx="6527">
                  <c:v>2.0000000000000001E-4</c:v>
                </c:pt>
                <c:pt idx="6528">
                  <c:v>2.0000000000000001E-4</c:v>
                </c:pt>
                <c:pt idx="6529">
                  <c:v>2.0000000000000001E-4</c:v>
                </c:pt>
                <c:pt idx="6530">
                  <c:v>2.0000000000000001E-4</c:v>
                </c:pt>
                <c:pt idx="6531">
                  <c:v>2.0000000000000001E-4</c:v>
                </c:pt>
                <c:pt idx="6532">
                  <c:v>2.0000000000000001E-4</c:v>
                </c:pt>
                <c:pt idx="6533">
                  <c:v>2.0000000000000001E-4</c:v>
                </c:pt>
                <c:pt idx="6534">
                  <c:v>2.0000000000000001E-4</c:v>
                </c:pt>
                <c:pt idx="6535">
                  <c:v>2.0000000000000001E-4</c:v>
                </c:pt>
                <c:pt idx="6536">
                  <c:v>2.0000000000000001E-4</c:v>
                </c:pt>
                <c:pt idx="6537">
                  <c:v>2.0000000000000001E-4</c:v>
                </c:pt>
                <c:pt idx="6538">
                  <c:v>2.0000000000000001E-4</c:v>
                </c:pt>
                <c:pt idx="6539">
                  <c:v>2.0000000000000001E-4</c:v>
                </c:pt>
                <c:pt idx="6540">
                  <c:v>2.0000000000000001E-4</c:v>
                </c:pt>
                <c:pt idx="6541">
                  <c:v>2.0000000000000001E-4</c:v>
                </c:pt>
                <c:pt idx="6542">
                  <c:v>2.0000000000000001E-4</c:v>
                </c:pt>
                <c:pt idx="6543">
                  <c:v>2.0000000000000001E-4</c:v>
                </c:pt>
                <c:pt idx="6544">
                  <c:v>2.0000000000000001E-4</c:v>
                </c:pt>
                <c:pt idx="6545">
                  <c:v>2.0000000000000001E-4</c:v>
                </c:pt>
                <c:pt idx="6546">
                  <c:v>2.0000000000000001E-4</c:v>
                </c:pt>
                <c:pt idx="6547">
                  <c:v>2.0000000000000001E-4</c:v>
                </c:pt>
                <c:pt idx="6548">
                  <c:v>2.0000000000000001E-4</c:v>
                </c:pt>
                <c:pt idx="6549">
                  <c:v>2.0000000000000001E-4</c:v>
                </c:pt>
                <c:pt idx="6550">
                  <c:v>1E-4</c:v>
                </c:pt>
                <c:pt idx="6551">
                  <c:v>1E-4</c:v>
                </c:pt>
                <c:pt idx="6552">
                  <c:v>1E-4</c:v>
                </c:pt>
                <c:pt idx="6553">
                  <c:v>1E-4</c:v>
                </c:pt>
                <c:pt idx="6554">
                  <c:v>1E-4</c:v>
                </c:pt>
                <c:pt idx="6555">
                  <c:v>1E-4</c:v>
                </c:pt>
                <c:pt idx="6556">
                  <c:v>1E-4</c:v>
                </c:pt>
                <c:pt idx="6557">
                  <c:v>1E-4</c:v>
                </c:pt>
                <c:pt idx="6558">
                  <c:v>1E-4</c:v>
                </c:pt>
                <c:pt idx="6559">
                  <c:v>1E-4</c:v>
                </c:pt>
                <c:pt idx="6560">
                  <c:v>1E-4</c:v>
                </c:pt>
                <c:pt idx="6561">
                  <c:v>1E-4</c:v>
                </c:pt>
                <c:pt idx="6562">
                  <c:v>1E-4</c:v>
                </c:pt>
                <c:pt idx="6563">
                  <c:v>1E-4</c:v>
                </c:pt>
                <c:pt idx="6564">
                  <c:v>1E-4</c:v>
                </c:pt>
                <c:pt idx="6565">
                  <c:v>1E-4</c:v>
                </c:pt>
                <c:pt idx="6566">
                  <c:v>1E-4</c:v>
                </c:pt>
                <c:pt idx="6567">
                  <c:v>1E-4</c:v>
                </c:pt>
                <c:pt idx="6568">
                  <c:v>1E-4</c:v>
                </c:pt>
                <c:pt idx="6569">
                  <c:v>1E-4</c:v>
                </c:pt>
                <c:pt idx="6570">
                  <c:v>1E-4</c:v>
                </c:pt>
                <c:pt idx="6571">
                  <c:v>1E-4</c:v>
                </c:pt>
                <c:pt idx="6572">
                  <c:v>1E-4</c:v>
                </c:pt>
                <c:pt idx="6573">
                  <c:v>1E-4</c:v>
                </c:pt>
                <c:pt idx="6574">
                  <c:v>1E-4</c:v>
                </c:pt>
                <c:pt idx="6575">
                  <c:v>8.1314999999999998E-20</c:v>
                </c:pt>
                <c:pt idx="6576">
                  <c:v>8.1314999999999998E-20</c:v>
                </c:pt>
                <c:pt idx="6577">
                  <c:v>8.1314999999999998E-20</c:v>
                </c:pt>
                <c:pt idx="6578">
                  <c:v>8.1314999999999998E-20</c:v>
                </c:pt>
                <c:pt idx="6579">
                  <c:v>8.1314999999999998E-20</c:v>
                </c:pt>
                <c:pt idx="6580">
                  <c:v>8.1314999999999998E-20</c:v>
                </c:pt>
                <c:pt idx="6581">
                  <c:v>8.1314999999999998E-20</c:v>
                </c:pt>
                <c:pt idx="6582">
                  <c:v>8.1314999999999998E-20</c:v>
                </c:pt>
                <c:pt idx="6583">
                  <c:v>8.1314999999999998E-20</c:v>
                </c:pt>
                <c:pt idx="6584">
                  <c:v>8.1314999999999998E-20</c:v>
                </c:pt>
                <c:pt idx="6585">
                  <c:v>8.1314999999999998E-20</c:v>
                </c:pt>
                <c:pt idx="6586">
                  <c:v>8.1314999999999998E-20</c:v>
                </c:pt>
                <c:pt idx="6587">
                  <c:v>8.1314999999999998E-20</c:v>
                </c:pt>
                <c:pt idx="6588">
                  <c:v>8.1314999999999998E-20</c:v>
                </c:pt>
                <c:pt idx="6589">
                  <c:v>8.1314999999999998E-20</c:v>
                </c:pt>
                <c:pt idx="6590">
                  <c:v>8.1314999999999998E-20</c:v>
                </c:pt>
                <c:pt idx="6591">
                  <c:v>8.1314999999999998E-20</c:v>
                </c:pt>
                <c:pt idx="6592">
                  <c:v>8.1314999999999998E-20</c:v>
                </c:pt>
                <c:pt idx="6593">
                  <c:v>8.1314999999999998E-20</c:v>
                </c:pt>
                <c:pt idx="6594">
                  <c:v>8.1314999999999998E-20</c:v>
                </c:pt>
                <c:pt idx="6595">
                  <c:v>8.1314999999999998E-20</c:v>
                </c:pt>
                <c:pt idx="6596">
                  <c:v>8.1314999999999998E-20</c:v>
                </c:pt>
                <c:pt idx="6597">
                  <c:v>8.1314999999999998E-20</c:v>
                </c:pt>
                <c:pt idx="6598">
                  <c:v>8.1314999999999998E-20</c:v>
                </c:pt>
                <c:pt idx="6599">
                  <c:v>8.1314999999999998E-20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5.0000000000000002E-5</c:v>
                </c:pt>
                <c:pt idx="6676">
                  <c:v>5.0000000000000002E-5</c:v>
                </c:pt>
                <c:pt idx="6677">
                  <c:v>5.0000000000000002E-5</c:v>
                </c:pt>
                <c:pt idx="6678">
                  <c:v>5.0000000000000002E-5</c:v>
                </c:pt>
                <c:pt idx="6679">
                  <c:v>5.0000000000000002E-5</c:v>
                </c:pt>
                <c:pt idx="6680">
                  <c:v>5.0000000000000002E-5</c:v>
                </c:pt>
                <c:pt idx="6681">
                  <c:v>5.0000000000000002E-5</c:v>
                </c:pt>
                <c:pt idx="6682">
                  <c:v>5.0000000000000002E-5</c:v>
                </c:pt>
                <c:pt idx="6683">
                  <c:v>5.0000000000000002E-5</c:v>
                </c:pt>
                <c:pt idx="6684">
                  <c:v>5.0000000000000002E-5</c:v>
                </c:pt>
                <c:pt idx="6685">
                  <c:v>5.0000000000000002E-5</c:v>
                </c:pt>
                <c:pt idx="6686">
                  <c:v>5.0000000000000002E-5</c:v>
                </c:pt>
                <c:pt idx="6687">
                  <c:v>5.0000000000000002E-5</c:v>
                </c:pt>
                <c:pt idx="6688">
                  <c:v>5.0000000000000002E-5</c:v>
                </c:pt>
                <c:pt idx="6689">
                  <c:v>5.0000000000000002E-5</c:v>
                </c:pt>
                <c:pt idx="6690">
                  <c:v>5.0000000000000002E-5</c:v>
                </c:pt>
                <c:pt idx="6691">
                  <c:v>5.0000000000000002E-5</c:v>
                </c:pt>
                <c:pt idx="6692">
                  <c:v>5.0000000000000002E-5</c:v>
                </c:pt>
                <c:pt idx="6693">
                  <c:v>5.0000000000000002E-5</c:v>
                </c:pt>
                <c:pt idx="6694">
                  <c:v>5.0000000000000002E-5</c:v>
                </c:pt>
                <c:pt idx="6695">
                  <c:v>5.0000000000000002E-5</c:v>
                </c:pt>
                <c:pt idx="6696">
                  <c:v>5.0000000000000002E-5</c:v>
                </c:pt>
                <c:pt idx="6697">
                  <c:v>5.0000000000000002E-5</c:v>
                </c:pt>
                <c:pt idx="6698">
                  <c:v>5.0000000000000002E-5</c:v>
                </c:pt>
                <c:pt idx="6699">
                  <c:v>5.0000000000000002E-5</c:v>
                </c:pt>
                <c:pt idx="6700">
                  <c:v>1E-4</c:v>
                </c:pt>
                <c:pt idx="6701">
                  <c:v>1E-4</c:v>
                </c:pt>
                <c:pt idx="6702">
                  <c:v>1E-4</c:v>
                </c:pt>
                <c:pt idx="6703">
                  <c:v>1E-4</c:v>
                </c:pt>
                <c:pt idx="6704">
                  <c:v>1E-4</c:v>
                </c:pt>
                <c:pt idx="6705">
                  <c:v>1E-4</c:v>
                </c:pt>
                <c:pt idx="6706">
                  <c:v>1E-4</c:v>
                </c:pt>
                <c:pt idx="6707">
                  <c:v>1E-4</c:v>
                </c:pt>
                <c:pt idx="6708">
                  <c:v>1E-4</c:v>
                </c:pt>
                <c:pt idx="6709">
                  <c:v>1E-4</c:v>
                </c:pt>
                <c:pt idx="6710">
                  <c:v>1E-4</c:v>
                </c:pt>
                <c:pt idx="6711">
                  <c:v>1E-4</c:v>
                </c:pt>
                <c:pt idx="6712">
                  <c:v>1E-4</c:v>
                </c:pt>
                <c:pt idx="6713">
                  <c:v>1E-4</c:v>
                </c:pt>
                <c:pt idx="6714">
                  <c:v>1E-4</c:v>
                </c:pt>
                <c:pt idx="6715">
                  <c:v>1E-4</c:v>
                </c:pt>
                <c:pt idx="6716">
                  <c:v>1E-4</c:v>
                </c:pt>
                <c:pt idx="6717">
                  <c:v>1E-4</c:v>
                </c:pt>
                <c:pt idx="6718">
                  <c:v>1E-4</c:v>
                </c:pt>
                <c:pt idx="6719">
                  <c:v>1E-4</c:v>
                </c:pt>
                <c:pt idx="6720">
                  <c:v>1E-4</c:v>
                </c:pt>
                <c:pt idx="6721">
                  <c:v>1E-4</c:v>
                </c:pt>
                <c:pt idx="6722">
                  <c:v>1E-4</c:v>
                </c:pt>
                <c:pt idx="6723">
                  <c:v>1E-4</c:v>
                </c:pt>
                <c:pt idx="6724">
                  <c:v>1E-4</c:v>
                </c:pt>
                <c:pt idx="6725">
                  <c:v>1.4999999999999999E-4</c:v>
                </c:pt>
                <c:pt idx="6726">
                  <c:v>1.4999999999999999E-4</c:v>
                </c:pt>
                <c:pt idx="6727">
                  <c:v>1.4999999999999999E-4</c:v>
                </c:pt>
                <c:pt idx="6728">
                  <c:v>1.4999999999999999E-4</c:v>
                </c:pt>
                <c:pt idx="6729">
                  <c:v>1.4999999999999999E-4</c:v>
                </c:pt>
                <c:pt idx="6730">
                  <c:v>1.4999999999999999E-4</c:v>
                </c:pt>
                <c:pt idx="6731">
                  <c:v>1.4999999999999999E-4</c:v>
                </c:pt>
                <c:pt idx="6732">
                  <c:v>1.4999999999999999E-4</c:v>
                </c:pt>
                <c:pt idx="6733">
                  <c:v>1.4999999999999999E-4</c:v>
                </c:pt>
                <c:pt idx="6734">
                  <c:v>1.4999999999999999E-4</c:v>
                </c:pt>
                <c:pt idx="6735">
                  <c:v>1.4999999999999999E-4</c:v>
                </c:pt>
                <c:pt idx="6736">
                  <c:v>1.4999999999999999E-4</c:v>
                </c:pt>
                <c:pt idx="6737">
                  <c:v>1.4999999999999999E-4</c:v>
                </c:pt>
                <c:pt idx="6738">
                  <c:v>1.4999999999999999E-4</c:v>
                </c:pt>
                <c:pt idx="6739">
                  <c:v>1.4999999999999999E-4</c:v>
                </c:pt>
                <c:pt idx="6740">
                  <c:v>1.4999999999999999E-4</c:v>
                </c:pt>
                <c:pt idx="6741">
                  <c:v>1.4999999999999999E-4</c:v>
                </c:pt>
                <c:pt idx="6742">
                  <c:v>1.4999999999999999E-4</c:v>
                </c:pt>
                <c:pt idx="6743">
                  <c:v>1.4999999999999999E-4</c:v>
                </c:pt>
                <c:pt idx="6744">
                  <c:v>1.4999999999999999E-4</c:v>
                </c:pt>
                <c:pt idx="6745">
                  <c:v>1.4999999999999999E-4</c:v>
                </c:pt>
                <c:pt idx="6746">
                  <c:v>1.4999999999999999E-4</c:v>
                </c:pt>
                <c:pt idx="6747">
                  <c:v>1.4999999999999999E-4</c:v>
                </c:pt>
                <c:pt idx="6748">
                  <c:v>1.4999999999999999E-4</c:v>
                </c:pt>
                <c:pt idx="6749">
                  <c:v>1.4999999999999999E-4</c:v>
                </c:pt>
                <c:pt idx="6750">
                  <c:v>2.0000000000000001E-4</c:v>
                </c:pt>
                <c:pt idx="6751">
                  <c:v>2.0000000000000001E-4</c:v>
                </c:pt>
                <c:pt idx="6752">
                  <c:v>2.0000000000000001E-4</c:v>
                </c:pt>
                <c:pt idx="6753">
                  <c:v>2.0000000000000001E-4</c:v>
                </c:pt>
                <c:pt idx="6754">
                  <c:v>2.0000000000000001E-4</c:v>
                </c:pt>
                <c:pt idx="6755">
                  <c:v>2.0000000000000001E-4</c:v>
                </c:pt>
                <c:pt idx="6756">
                  <c:v>2.0000000000000001E-4</c:v>
                </c:pt>
                <c:pt idx="6757">
                  <c:v>2.0000000000000001E-4</c:v>
                </c:pt>
                <c:pt idx="6758">
                  <c:v>2.0000000000000001E-4</c:v>
                </c:pt>
                <c:pt idx="6759">
                  <c:v>2.0000000000000001E-4</c:v>
                </c:pt>
                <c:pt idx="6760">
                  <c:v>2.0000000000000001E-4</c:v>
                </c:pt>
                <c:pt idx="6761">
                  <c:v>2.0000000000000001E-4</c:v>
                </c:pt>
                <c:pt idx="6762">
                  <c:v>2.0000000000000001E-4</c:v>
                </c:pt>
                <c:pt idx="6763">
                  <c:v>2.0000000000000001E-4</c:v>
                </c:pt>
                <c:pt idx="6764">
                  <c:v>2.0000000000000001E-4</c:v>
                </c:pt>
                <c:pt idx="6765">
                  <c:v>2.0000000000000001E-4</c:v>
                </c:pt>
                <c:pt idx="6766">
                  <c:v>2.0000000000000001E-4</c:v>
                </c:pt>
                <c:pt idx="6767">
                  <c:v>2.0000000000000001E-4</c:v>
                </c:pt>
                <c:pt idx="6768">
                  <c:v>2.0000000000000001E-4</c:v>
                </c:pt>
                <c:pt idx="6769">
                  <c:v>2.0000000000000001E-4</c:v>
                </c:pt>
                <c:pt idx="6770">
                  <c:v>2.0000000000000001E-4</c:v>
                </c:pt>
                <c:pt idx="6771">
                  <c:v>2.0000000000000001E-4</c:v>
                </c:pt>
                <c:pt idx="6772">
                  <c:v>2.0000000000000001E-4</c:v>
                </c:pt>
                <c:pt idx="6773">
                  <c:v>2.0000000000000001E-4</c:v>
                </c:pt>
                <c:pt idx="6774">
                  <c:v>2.0000000000000001E-4</c:v>
                </c:pt>
                <c:pt idx="6775">
                  <c:v>2.5000000000000001E-4</c:v>
                </c:pt>
                <c:pt idx="6776">
                  <c:v>2.5000000000000001E-4</c:v>
                </c:pt>
                <c:pt idx="6777">
                  <c:v>2.5000000000000001E-4</c:v>
                </c:pt>
                <c:pt idx="6778">
                  <c:v>2.5000000000000001E-4</c:v>
                </c:pt>
                <c:pt idx="6779">
                  <c:v>2.5000000000000001E-4</c:v>
                </c:pt>
                <c:pt idx="6780">
                  <c:v>2.5000000000000001E-4</c:v>
                </c:pt>
                <c:pt idx="6781">
                  <c:v>2.5000000000000001E-4</c:v>
                </c:pt>
                <c:pt idx="6782">
                  <c:v>2.5000000000000001E-4</c:v>
                </c:pt>
                <c:pt idx="6783">
                  <c:v>2.5000000000000001E-4</c:v>
                </c:pt>
                <c:pt idx="6784">
                  <c:v>2.5000000000000001E-4</c:v>
                </c:pt>
                <c:pt idx="6785">
                  <c:v>2.5000000000000001E-4</c:v>
                </c:pt>
                <c:pt idx="6786">
                  <c:v>2.5000000000000001E-4</c:v>
                </c:pt>
                <c:pt idx="6787">
                  <c:v>2.5000000000000001E-4</c:v>
                </c:pt>
                <c:pt idx="6788">
                  <c:v>2.5000000000000001E-4</c:v>
                </c:pt>
                <c:pt idx="6789">
                  <c:v>2.5000000000000001E-4</c:v>
                </c:pt>
                <c:pt idx="6790">
                  <c:v>2.5000000000000001E-4</c:v>
                </c:pt>
                <c:pt idx="6791">
                  <c:v>2.5000000000000001E-4</c:v>
                </c:pt>
                <c:pt idx="6792">
                  <c:v>2.5000000000000001E-4</c:v>
                </c:pt>
                <c:pt idx="6793">
                  <c:v>2.5000000000000001E-4</c:v>
                </c:pt>
                <c:pt idx="6794">
                  <c:v>2.5000000000000001E-4</c:v>
                </c:pt>
                <c:pt idx="6795">
                  <c:v>2.5000000000000001E-4</c:v>
                </c:pt>
                <c:pt idx="6796">
                  <c:v>2.5000000000000001E-4</c:v>
                </c:pt>
                <c:pt idx="6797">
                  <c:v>2.5000000000000001E-4</c:v>
                </c:pt>
                <c:pt idx="6798">
                  <c:v>2.5000000000000001E-4</c:v>
                </c:pt>
                <c:pt idx="6799">
                  <c:v>2.5000000000000001E-4</c:v>
                </c:pt>
                <c:pt idx="6800">
                  <c:v>2.9999999999999997E-4</c:v>
                </c:pt>
                <c:pt idx="6801">
                  <c:v>2.9999999999999997E-4</c:v>
                </c:pt>
                <c:pt idx="6802">
                  <c:v>2.9999999999999997E-4</c:v>
                </c:pt>
                <c:pt idx="6803">
                  <c:v>2.9999999999999997E-4</c:v>
                </c:pt>
                <c:pt idx="6804">
                  <c:v>2.9999999999999997E-4</c:v>
                </c:pt>
                <c:pt idx="6805">
                  <c:v>2.9999999999999997E-4</c:v>
                </c:pt>
                <c:pt idx="6806">
                  <c:v>2.9999999999999997E-4</c:v>
                </c:pt>
                <c:pt idx="6807">
                  <c:v>2.9999999999999997E-4</c:v>
                </c:pt>
                <c:pt idx="6808">
                  <c:v>2.9999999999999997E-4</c:v>
                </c:pt>
                <c:pt idx="6809">
                  <c:v>2.9999999999999997E-4</c:v>
                </c:pt>
                <c:pt idx="6810">
                  <c:v>2.9999999999999997E-4</c:v>
                </c:pt>
                <c:pt idx="6811">
                  <c:v>2.9999999999999997E-4</c:v>
                </c:pt>
                <c:pt idx="6812">
                  <c:v>2.9999999999999997E-4</c:v>
                </c:pt>
                <c:pt idx="6813">
                  <c:v>2.9999999999999997E-4</c:v>
                </c:pt>
                <c:pt idx="6814">
                  <c:v>2.9999999999999997E-4</c:v>
                </c:pt>
                <c:pt idx="6815">
                  <c:v>2.9999999999999997E-4</c:v>
                </c:pt>
                <c:pt idx="6816">
                  <c:v>2.9999999999999997E-4</c:v>
                </c:pt>
                <c:pt idx="6817">
                  <c:v>2.9999999999999997E-4</c:v>
                </c:pt>
                <c:pt idx="6818">
                  <c:v>2.9999999999999997E-4</c:v>
                </c:pt>
                <c:pt idx="6819">
                  <c:v>2.9999999999999997E-4</c:v>
                </c:pt>
                <c:pt idx="6820">
                  <c:v>2.9999999999999997E-4</c:v>
                </c:pt>
                <c:pt idx="6821">
                  <c:v>2.9999999999999997E-4</c:v>
                </c:pt>
                <c:pt idx="6822">
                  <c:v>2.9999999999999997E-4</c:v>
                </c:pt>
                <c:pt idx="6823">
                  <c:v>2.9999999999999997E-4</c:v>
                </c:pt>
                <c:pt idx="6824">
                  <c:v>2.9999999999999997E-4</c:v>
                </c:pt>
                <c:pt idx="6825">
                  <c:v>3.5E-4</c:v>
                </c:pt>
                <c:pt idx="6826">
                  <c:v>3.5E-4</c:v>
                </c:pt>
                <c:pt idx="6827">
                  <c:v>3.5E-4</c:v>
                </c:pt>
                <c:pt idx="6828">
                  <c:v>3.5E-4</c:v>
                </c:pt>
                <c:pt idx="6829">
                  <c:v>3.5E-4</c:v>
                </c:pt>
                <c:pt idx="6830">
                  <c:v>3.5E-4</c:v>
                </c:pt>
                <c:pt idx="6831">
                  <c:v>3.5E-4</c:v>
                </c:pt>
                <c:pt idx="6832">
                  <c:v>3.5E-4</c:v>
                </c:pt>
                <c:pt idx="6833">
                  <c:v>3.5E-4</c:v>
                </c:pt>
                <c:pt idx="6834">
                  <c:v>3.5E-4</c:v>
                </c:pt>
                <c:pt idx="6835">
                  <c:v>3.5E-4</c:v>
                </c:pt>
                <c:pt idx="6836">
                  <c:v>3.5E-4</c:v>
                </c:pt>
                <c:pt idx="6837">
                  <c:v>3.5E-4</c:v>
                </c:pt>
                <c:pt idx="6838">
                  <c:v>3.5E-4</c:v>
                </c:pt>
                <c:pt idx="6839">
                  <c:v>3.5E-4</c:v>
                </c:pt>
                <c:pt idx="6840">
                  <c:v>3.5E-4</c:v>
                </c:pt>
                <c:pt idx="6841">
                  <c:v>3.5E-4</c:v>
                </c:pt>
                <c:pt idx="6842">
                  <c:v>3.5E-4</c:v>
                </c:pt>
                <c:pt idx="6843">
                  <c:v>3.5E-4</c:v>
                </c:pt>
                <c:pt idx="6844">
                  <c:v>3.5E-4</c:v>
                </c:pt>
                <c:pt idx="6845">
                  <c:v>3.5E-4</c:v>
                </c:pt>
                <c:pt idx="6846">
                  <c:v>3.5E-4</c:v>
                </c:pt>
                <c:pt idx="6847">
                  <c:v>3.5E-4</c:v>
                </c:pt>
                <c:pt idx="6848">
                  <c:v>3.5E-4</c:v>
                </c:pt>
                <c:pt idx="6849">
                  <c:v>3.5E-4</c:v>
                </c:pt>
                <c:pt idx="6850">
                  <c:v>4.0000000000000002E-4</c:v>
                </c:pt>
                <c:pt idx="6851">
                  <c:v>4.0000000000000002E-4</c:v>
                </c:pt>
                <c:pt idx="6852">
                  <c:v>4.0000000000000002E-4</c:v>
                </c:pt>
                <c:pt idx="6853">
                  <c:v>4.0000000000000002E-4</c:v>
                </c:pt>
                <c:pt idx="6854">
                  <c:v>4.0000000000000002E-4</c:v>
                </c:pt>
                <c:pt idx="6855">
                  <c:v>4.0000000000000002E-4</c:v>
                </c:pt>
                <c:pt idx="6856">
                  <c:v>4.0000000000000002E-4</c:v>
                </c:pt>
                <c:pt idx="6857">
                  <c:v>4.0000000000000002E-4</c:v>
                </c:pt>
                <c:pt idx="6858">
                  <c:v>4.0000000000000002E-4</c:v>
                </c:pt>
                <c:pt idx="6859">
                  <c:v>4.0000000000000002E-4</c:v>
                </c:pt>
                <c:pt idx="6860">
                  <c:v>4.0000000000000002E-4</c:v>
                </c:pt>
                <c:pt idx="6861">
                  <c:v>4.0000000000000002E-4</c:v>
                </c:pt>
                <c:pt idx="6862">
                  <c:v>4.0000000000000002E-4</c:v>
                </c:pt>
                <c:pt idx="6863">
                  <c:v>4.0000000000000002E-4</c:v>
                </c:pt>
                <c:pt idx="6864">
                  <c:v>4.0000000000000002E-4</c:v>
                </c:pt>
                <c:pt idx="6865">
                  <c:v>4.0000000000000002E-4</c:v>
                </c:pt>
                <c:pt idx="6866">
                  <c:v>4.0000000000000002E-4</c:v>
                </c:pt>
                <c:pt idx="6867">
                  <c:v>4.0000000000000002E-4</c:v>
                </c:pt>
                <c:pt idx="6868">
                  <c:v>4.0000000000000002E-4</c:v>
                </c:pt>
                <c:pt idx="6869">
                  <c:v>4.0000000000000002E-4</c:v>
                </c:pt>
                <c:pt idx="6870">
                  <c:v>4.0000000000000002E-4</c:v>
                </c:pt>
                <c:pt idx="6871">
                  <c:v>4.0000000000000002E-4</c:v>
                </c:pt>
                <c:pt idx="6872">
                  <c:v>4.0000000000000002E-4</c:v>
                </c:pt>
                <c:pt idx="6873">
                  <c:v>4.0000000000000002E-4</c:v>
                </c:pt>
                <c:pt idx="6874">
                  <c:v>4.0000000000000002E-4</c:v>
                </c:pt>
                <c:pt idx="6875">
                  <c:v>2.9999999999999997E-4</c:v>
                </c:pt>
                <c:pt idx="6876">
                  <c:v>2.9999999999999997E-4</c:v>
                </c:pt>
                <c:pt idx="6877">
                  <c:v>2.9999999999999997E-4</c:v>
                </c:pt>
                <c:pt idx="6878">
                  <c:v>2.9999999999999997E-4</c:v>
                </c:pt>
                <c:pt idx="6879">
                  <c:v>2.9999999999999997E-4</c:v>
                </c:pt>
                <c:pt idx="6880">
                  <c:v>2.9999999999999997E-4</c:v>
                </c:pt>
                <c:pt idx="6881">
                  <c:v>2.9999999999999997E-4</c:v>
                </c:pt>
                <c:pt idx="6882">
                  <c:v>2.9999999999999997E-4</c:v>
                </c:pt>
                <c:pt idx="6883">
                  <c:v>2.9999999999999997E-4</c:v>
                </c:pt>
                <c:pt idx="6884">
                  <c:v>2.9999999999999997E-4</c:v>
                </c:pt>
                <c:pt idx="6885">
                  <c:v>2.9999999999999997E-4</c:v>
                </c:pt>
                <c:pt idx="6886">
                  <c:v>2.9999999999999997E-4</c:v>
                </c:pt>
                <c:pt idx="6887">
                  <c:v>2.9999999999999997E-4</c:v>
                </c:pt>
                <c:pt idx="6888">
                  <c:v>2.9999999999999997E-4</c:v>
                </c:pt>
                <c:pt idx="6889">
                  <c:v>2.9999999999999997E-4</c:v>
                </c:pt>
                <c:pt idx="6890">
                  <c:v>2.9999999999999997E-4</c:v>
                </c:pt>
                <c:pt idx="6891">
                  <c:v>2.9999999999999997E-4</c:v>
                </c:pt>
                <c:pt idx="6892">
                  <c:v>2.9999999999999997E-4</c:v>
                </c:pt>
                <c:pt idx="6893">
                  <c:v>2.9999999999999997E-4</c:v>
                </c:pt>
                <c:pt idx="6894">
                  <c:v>2.9999999999999997E-4</c:v>
                </c:pt>
                <c:pt idx="6895">
                  <c:v>2.9999999999999997E-4</c:v>
                </c:pt>
                <c:pt idx="6896">
                  <c:v>2.9999999999999997E-4</c:v>
                </c:pt>
                <c:pt idx="6897">
                  <c:v>2.9999999999999997E-4</c:v>
                </c:pt>
                <c:pt idx="6898">
                  <c:v>2.9999999999999997E-4</c:v>
                </c:pt>
                <c:pt idx="6899">
                  <c:v>2.9999999999999997E-4</c:v>
                </c:pt>
                <c:pt idx="6900">
                  <c:v>2.0000000000000001E-4</c:v>
                </c:pt>
                <c:pt idx="6901">
                  <c:v>2.0000000000000001E-4</c:v>
                </c:pt>
                <c:pt idx="6902">
                  <c:v>2.0000000000000001E-4</c:v>
                </c:pt>
                <c:pt idx="6903">
                  <c:v>2.0000000000000001E-4</c:v>
                </c:pt>
                <c:pt idx="6904">
                  <c:v>2.0000000000000001E-4</c:v>
                </c:pt>
                <c:pt idx="6905">
                  <c:v>2.0000000000000001E-4</c:v>
                </c:pt>
                <c:pt idx="6906">
                  <c:v>2.0000000000000001E-4</c:v>
                </c:pt>
                <c:pt idx="6907">
                  <c:v>2.0000000000000001E-4</c:v>
                </c:pt>
                <c:pt idx="6908">
                  <c:v>2.0000000000000001E-4</c:v>
                </c:pt>
                <c:pt idx="6909">
                  <c:v>2.0000000000000001E-4</c:v>
                </c:pt>
                <c:pt idx="6910">
                  <c:v>2.0000000000000001E-4</c:v>
                </c:pt>
                <c:pt idx="6911">
                  <c:v>2.0000000000000001E-4</c:v>
                </c:pt>
                <c:pt idx="6912">
                  <c:v>2.0000000000000001E-4</c:v>
                </c:pt>
                <c:pt idx="6913">
                  <c:v>2.0000000000000001E-4</c:v>
                </c:pt>
                <c:pt idx="6914">
                  <c:v>2.0000000000000001E-4</c:v>
                </c:pt>
                <c:pt idx="6915">
                  <c:v>2.0000000000000001E-4</c:v>
                </c:pt>
                <c:pt idx="6916">
                  <c:v>2.0000000000000001E-4</c:v>
                </c:pt>
                <c:pt idx="6917">
                  <c:v>2.0000000000000001E-4</c:v>
                </c:pt>
                <c:pt idx="6918">
                  <c:v>2.0000000000000001E-4</c:v>
                </c:pt>
                <c:pt idx="6919">
                  <c:v>2.0000000000000001E-4</c:v>
                </c:pt>
                <c:pt idx="6920">
                  <c:v>2.0000000000000001E-4</c:v>
                </c:pt>
                <c:pt idx="6921">
                  <c:v>2.0000000000000001E-4</c:v>
                </c:pt>
                <c:pt idx="6922">
                  <c:v>2.0000000000000001E-4</c:v>
                </c:pt>
                <c:pt idx="6923">
                  <c:v>2.0000000000000001E-4</c:v>
                </c:pt>
                <c:pt idx="6924">
                  <c:v>2.0000000000000001E-4</c:v>
                </c:pt>
                <c:pt idx="6925">
                  <c:v>1E-4</c:v>
                </c:pt>
                <c:pt idx="6926">
                  <c:v>1E-4</c:v>
                </c:pt>
                <c:pt idx="6927">
                  <c:v>1E-4</c:v>
                </c:pt>
                <c:pt idx="6928">
                  <c:v>1E-4</c:v>
                </c:pt>
                <c:pt idx="6929">
                  <c:v>1E-4</c:v>
                </c:pt>
                <c:pt idx="6930">
                  <c:v>1E-4</c:v>
                </c:pt>
                <c:pt idx="6931">
                  <c:v>1E-4</c:v>
                </c:pt>
                <c:pt idx="6932">
                  <c:v>1E-4</c:v>
                </c:pt>
                <c:pt idx="6933">
                  <c:v>1E-4</c:v>
                </c:pt>
                <c:pt idx="6934">
                  <c:v>1E-4</c:v>
                </c:pt>
                <c:pt idx="6935">
                  <c:v>1E-4</c:v>
                </c:pt>
                <c:pt idx="6936">
                  <c:v>1E-4</c:v>
                </c:pt>
                <c:pt idx="6937">
                  <c:v>1E-4</c:v>
                </c:pt>
                <c:pt idx="6938">
                  <c:v>1E-4</c:v>
                </c:pt>
                <c:pt idx="6939">
                  <c:v>1E-4</c:v>
                </c:pt>
                <c:pt idx="6940">
                  <c:v>1E-4</c:v>
                </c:pt>
                <c:pt idx="6941">
                  <c:v>1E-4</c:v>
                </c:pt>
                <c:pt idx="6942">
                  <c:v>1E-4</c:v>
                </c:pt>
                <c:pt idx="6943">
                  <c:v>1E-4</c:v>
                </c:pt>
                <c:pt idx="6944">
                  <c:v>1E-4</c:v>
                </c:pt>
                <c:pt idx="6945">
                  <c:v>1E-4</c:v>
                </c:pt>
                <c:pt idx="6946">
                  <c:v>1E-4</c:v>
                </c:pt>
                <c:pt idx="6947">
                  <c:v>1E-4</c:v>
                </c:pt>
                <c:pt idx="6948">
                  <c:v>1E-4</c:v>
                </c:pt>
                <c:pt idx="6949">
                  <c:v>1E-4</c:v>
                </c:pt>
                <c:pt idx="6950">
                  <c:v>8.1314999999999998E-20</c:v>
                </c:pt>
                <c:pt idx="6951">
                  <c:v>8.1314999999999998E-20</c:v>
                </c:pt>
                <c:pt idx="6952">
                  <c:v>8.1314999999999998E-20</c:v>
                </c:pt>
                <c:pt idx="6953">
                  <c:v>8.1314999999999998E-20</c:v>
                </c:pt>
                <c:pt idx="6954">
                  <c:v>8.1314999999999998E-20</c:v>
                </c:pt>
                <c:pt idx="6955">
                  <c:v>8.1314999999999998E-20</c:v>
                </c:pt>
                <c:pt idx="6956">
                  <c:v>8.1314999999999998E-20</c:v>
                </c:pt>
                <c:pt idx="6957">
                  <c:v>8.1314999999999998E-20</c:v>
                </c:pt>
                <c:pt idx="6958">
                  <c:v>8.1314999999999998E-20</c:v>
                </c:pt>
                <c:pt idx="6959">
                  <c:v>8.1314999999999998E-20</c:v>
                </c:pt>
                <c:pt idx="6960">
                  <c:v>8.1314999999999998E-20</c:v>
                </c:pt>
                <c:pt idx="6961">
                  <c:v>8.1314999999999998E-20</c:v>
                </c:pt>
                <c:pt idx="6962">
                  <c:v>8.1314999999999998E-20</c:v>
                </c:pt>
                <c:pt idx="6963">
                  <c:v>8.1314999999999998E-20</c:v>
                </c:pt>
                <c:pt idx="6964">
                  <c:v>8.1314999999999998E-20</c:v>
                </c:pt>
                <c:pt idx="6965">
                  <c:v>8.1314999999999998E-20</c:v>
                </c:pt>
                <c:pt idx="6966">
                  <c:v>8.1314999999999998E-20</c:v>
                </c:pt>
                <c:pt idx="6967">
                  <c:v>8.1314999999999998E-20</c:v>
                </c:pt>
                <c:pt idx="6968">
                  <c:v>8.1314999999999998E-20</c:v>
                </c:pt>
                <c:pt idx="6969">
                  <c:v>8.1314999999999998E-20</c:v>
                </c:pt>
                <c:pt idx="6970">
                  <c:v>8.1314999999999998E-20</c:v>
                </c:pt>
                <c:pt idx="6971">
                  <c:v>8.1314999999999998E-20</c:v>
                </c:pt>
                <c:pt idx="6972">
                  <c:v>8.1314999999999998E-20</c:v>
                </c:pt>
                <c:pt idx="6973">
                  <c:v>8.1314999999999998E-20</c:v>
                </c:pt>
                <c:pt idx="6974">
                  <c:v>8.1314999999999998E-20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5.0000000000000002E-5</c:v>
                </c:pt>
                <c:pt idx="7051">
                  <c:v>5.0000000000000002E-5</c:v>
                </c:pt>
                <c:pt idx="7052">
                  <c:v>5.0000000000000002E-5</c:v>
                </c:pt>
                <c:pt idx="7053">
                  <c:v>5.0000000000000002E-5</c:v>
                </c:pt>
                <c:pt idx="7054">
                  <c:v>5.0000000000000002E-5</c:v>
                </c:pt>
                <c:pt idx="7055">
                  <c:v>5.0000000000000002E-5</c:v>
                </c:pt>
                <c:pt idx="7056">
                  <c:v>5.0000000000000002E-5</c:v>
                </c:pt>
                <c:pt idx="7057">
                  <c:v>5.0000000000000002E-5</c:v>
                </c:pt>
                <c:pt idx="7058">
                  <c:v>5.0000000000000002E-5</c:v>
                </c:pt>
                <c:pt idx="7059">
                  <c:v>5.0000000000000002E-5</c:v>
                </c:pt>
                <c:pt idx="7060">
                  <c:v>5.0000000000000002E-5</c:v>
                </c:pt>
                <c:pt idx="7061">
                  <c:v>5.0000000000000002E-5</c:v>
                </c:pt>
                <c:pt idx="7062">
                  <c:v>5.0000000000000002E-5</c:v>
                </c:pt>
                <c:pt idx="7063">
                  <c:v>5.0000000000000002E-5</c:v>
                </c:pt>
                <c:pt idx="7064">
                  <c:v>5.0000000000000002E-5</c:v>
                </c:pt>
                <c:pt idx="7065">
                  <c:v>5.0000000000000002E-5</c:v>
                </c:pt>
                <c:pt idx="7066">
                  <c:v>5.0000000000000002E-5</c:v>
                </c:pt>
                <c:pt idx="7067">
                  <c:v>5.0000000000000002E-5</c:v>
                </c:pt>
                <c:pt idx="7068">
                  <c:v>5.0000000000000002E-5</c:v>
                </c:pt>
                <c:pt idx="7069">
                  <c:v>5.0000000000000002E-5</c:v>
                </c:pt>
                <c:pt idx="7070">
                  <c:v>5.0000000000000002E-5</c:v>
                </c:pt>
                <c:pt idx="7071">
                  <c:v>5.0000000000000002E-5</c:v>
                </c:pt>
                <c:pt idx="7072">
                  <c:v>5.0000000000000002E-5</c:v>
                </c:pt>
                <c:pt idx="7073">
                  <c:v>5.0000000000000002E-5</c:v>
                </c:pt>
                <c:pt idx="7074">
                  <c:v>5.0000000000000002E-5</c:v>
                </c:pt>
                <c:pt idx="7075">
                  <c:v>1E-4</c:v>
                </c:pt>
                <c:pt idx="7076">
                  <c:v>1E-4</c:v>
                </c:pt>
                <c:pt idx="7077">
                  <c:v>1E-4</c:v>
                </c:pt>
                <c:pt idx="7078">
                  <c:v>1E-4</c:v>
                </c:pt>
                <c:pt idx="7079">
                  <c:v>1E-4</c:v>
                </c:pt>
                <c:pt idx="7080">
                  <c:v>1E-4</c:v>
                </c:pt>
                <c:pt idx="7081">
                  <c:v>1E-4</c:v>
                </c:pt>
                <c:pt idx="7082">
                  <c:v>1E-4</c:v>
                </c:pt>
                <c:pt idx="7083">
                  <c:v>1E-4</c:v>
                </c:pt>
                <c:pt idx="7084">
                  <c:v>1E-4</c:v>
                </c:pt>
                <c:pt idx="7085">
                  <c:v>1E-4</c:v>
                </c:pt>
                <c:pt idx="7086">
                  <c:v>1E-4</c:v>
                </c:pt>
                <c:pt idx="7087">
                  <c:v>1E-4</c:v>
                </c:pt>
                <c:pt idx="7088">
                  <c:v>1E-4</c:v>
                </c:pt>
                <c:pt idx="7089">
                  <c:v>1E-4</c:v>
                </c:pt>
                <c:pt idx="7090">
                  <c:v>1E-4</c:v>
                </c:pt>
                <c:pt idx="7091">
                  <c:v>1E-4</c:v>
                </c:pt>
                <c:pt idx="7092">
                  <c:v>1E-4</c:v>
                </c:pt>
                <c:pt idx="7093">
                  <c:v>1E-4</c:v>
                </c:pt>
                <c:pt idx="7094">
                  <c:v>1E-4</c:v>
                </c:pt>
                <c:pt idx="7095">
                  <c:v>1E-4</c:v>
                </c:pt>
                <c:pt idx="7096">
                  <c:v>1E-4</c:v>
                </c:pt>
                <c:pt idx="7097">
                  <c:v>1E-4</c:v>
                </c:pt>
                <c:pt idx="7098">
                  <c:v>1E-4</c:v>
                </c:pt>
                <c:pt idx="7099">
                  <c:v>1E-4</c:v>
                </c:pt>
                <c:pt idx="7100">
                  <c:v>1.4999999999999999E-4</c:v>
                </c:pt>
                <c:pt idx="7101">
                  <c:v>1.4999999999999999E-4</c:v>
                </c:pt>
                <c:pt idx="7102">
                  <c:v>1.4999999999999999E-4</c:v>
                </c:pt>
                <c:pt idx="7103">
                  <c:v>1.4999999999999999E-4</c:v>
                </c:pt>
                <c:pt idx="7104">
                  <c:v>1.4999999999999999E-4</c:v>
                </c:pt>
                <c:pt idx="7105">
                  <c:v>1.4999999999999999E-4</c:v>
                </c:pt>
                <c:pt idx="7106">
                  <c:v>1.4999999999999999E-4</c:v>
                </c:pt>
                <c:pt idx="7107">
                  <c:v>1.4999999999999999E-4</c:v>
                </c:pt>
                <c:pt idx="7108">
                  <c:v>1.4999999999999999E-4</c:v>
                </c:pt>
                <c:pt idx="7109">
                  <c:v>1.4999999999999999E-4</c:v>
                </c:pt>
                <c:pt idx="7110">
                  <c:v>1.4999999999999999E-4</c:v>
                </c:pt>
                <c:pt idx="7111">
                  <c:v>1.4999999999999999E-4</c:v>
                </c:pt>
                <c:pt idx="7112">
                  <c:v>1.4999999999999999E-4</c:v>
                </c:pt>
                <c:pt idx="7113">
                  <c:v>1.4999999999999999E-4</c:v>
                </c:pt>
                <c:pt idx="7114">
                  <c:v>1.4999999999999999E-4</c:v>
                </c:pt>
                <c:pt idx="7115">
                  <c:v>1.4999999999999999E-4</c:v>
                </c:pt>
                <c:pt idx="7116">
                  <c:v>1.4999999999999999E-4</c:v>
                </c:pt>
                <c:pt idx="7117">
                  <c:v>1.4999999999999999E-4</c:v>
                </c:pt>
                <c:pt idx="7118">
                  <c:v>1.4999999999999999E-4</c:v>
                </c:pt>
                <c:pt idx="7119">
                  <c:v>1.4999999999999999E-4</c:v>
                </c:pt>
                <c:pt idx="7120">
                  <c:v>1.4999999999999999E-4</c:v>
                </c:pt>
                <c:pt idx="7121">
                  <c:v>1.4999999999999999E-4</c:v>
                </c:pt>
                <c:pt idx="7122">
                  <c:v>1.4999999999999999E-4</c:v>
                </c:pt>
                <c:pt idx="7123">
                  <c:v>1.4999999999999999E-4</c:v>
                </c:pt>
                <c:pt idx="7124">
                  <c:v>1.4999999999999999E-4</c:v>
                </c:pt>
                <c:pt idx="7125">
                  <c:v>2.0000000000000001E-4</c:v>
                </c:pt>
                <c:pt idx="7126">
                  <c:v>2.0000000000000001E-4</c:v>
                </c:pt>
                <c:pt idx="7127">
                  <c:v>2.0000000000000001E-4</c:v>
                </c:pt>
                <c:pt idx="7128">
                  <c:v>2.0000000000000001E-4</c:v>
                </c:pt>
                <c:pt idx="7129">
                  <c:v>2.0000000000000001E-4</c:v>
                </c:pt>
                <c:pt idx="7130">
                  <c:v>2.0000000000000001E-4</c:v>
                </c:pt>
                <c:pt idx="7131">
                  <c:v>2.0000000000000001E-4</c:v>
                </c:pt>
                <c:pt idx="7132">
                  <c:v>2.0000000000000001E-4</c:v>
                </c:pt>
                <c:pt idx="7133">
                  <c:v>2.0000000000000001E-4</c:v>
                </c:pt>
                <c:pt idx="7134">
                  <c:v>2.0000000000000001E-4</c:v>
                </c:pt>
                <c:pt idx="7135">
                  <c:v>2.0000000000000001E-4</c:v>
                </c:pt>
                <c:pt idx="7136">
                  <c:v>2.0000000000000001E-4</c:v>
                </c:pt>
                <c:pt idx="7137">
                  <c:v>2.0000000000000001E-4</c:v>
                </c:pt>
                <c:pt idx="7138">
                  <c:v>2.0000000000000001E-4</c:v>
                </c:pt>
                <c:pt idx="7139">
                  <c:v>2.0000000000000001E-4</c:v>
                </c:pt>
                <c:pt idx="7140">
                  <c:v>2.0000000000000001E-4</c:v>
                </c:pt>
                <c:pt idx="7141">
                  <c:v>2.0000000000000001E-4</c:v>
                </c:pt>
                <c:pt idx="7142">
                  <c:v>2.0000000000000001E-4</c:v>
                </c:pt>
                <c:pt idx="7143">
                  <c:v>2.0000000000000001E-4</c:v>
                </c:pt>
                <c:pt idx="7144">
                  <c:v>2.0000000000000001E-4</c:v>
                </c:pt>
                <c:pt idx="7145">
                  <c:v>2.0000000000000001E-4</c:v>
                </c:pt>
                <c:pt idx="7146">
                  <c:v>2.0000000000000001E-4</c:v>
                </c:pt>
                <c:pt idx="7147">
                  <c:v>2.0000000000000001E-4</c:v>
                </c:pt>
                <c:pt idx="7148">
                  <c:v>2.0000000000000001E-4</c:v>
                </c:pt>
                <c:pt idx="7149">
                  <c:v>2.0000000000000001E-4</c:v>
                </c:pt>
                <c:pt idx="7150">
                  <c:v>2.5000000000000001E-4</c:v>
                </c:pt>
                <c:pt idx="7151">
                  <c:v>2.5000000000000001E-4</c:v>
                </c:pt>
                <c:pt idx="7152">
                  <c:v>2.5000000000000001E-4</c:v>
                </c:pt>
                <c:pt idx="7153">
                  <c:v>2.5000000000000001E-4</c:v>
                </c:pt>
                <c:pt idx="7154">
                  <c:v>2.5000000000000001E-4</c:v>
                </c:pt>
                <c:pt idx="7155">
                  <c:v>2.5000000000000001E-4</c:v>
                </c:pt>
                <c:pt idx="7156">
                  <c:v>2.5000000000000001E-4</c:v>
                </c:pt>
                <c:pt idx="7157">
                  <c:v>2.5000000000000001E-4</c:v>
                </c:pt>
                <c:pt idx="7158">
                  <c:v>2.5000000000000001E-4</c:v>
                </c:pt>
                <c:pt idx="7159">
                  <c:v>2.5000000000000001E-4</c:v>
                </c:pt>
                <c:pt idx="7160">
                  <c:v>2.5000000000000001E-4</c:v>
                </c:pt>
                <c:pt idx="7161">
                  <c:v>2.5000000000000001E-4</c:v>
                </c:pt>
                <c:pt idx="7162">
                  <c:v>2.5000000000000001E-4</c:v>
                </c:pt>
                <c:pt idx="7163">
                  <c:v>2.5000000000000001E-4</c:v>
                </c:pt>
                <c:pt idx="7164">
                  <c:v>2.5000000000000001E-4</c:v>
                </c:pt>
                <c:pt idx="7165">
                  <c:v>2.5000000000000001E-4</c:v>
                </c:pt>
                <c:pt idx="7166">
                  <c:v>2.5000000000000001E-4</c:v>
                </c:pt>
                <c:pt idx="7167">
                  <c:v>2.5000000000000001E-4</c:v>
                </c:pt>
                <c:pt idx="7168">
                  <c:v>2.5000000000000001E-4</c:v>
                </c:pt>
                <c:pt idx="7169">
                  <c:v>2.5000000000000001E-4</c:v>
                </c:pt>
                <c:pt idx="7170">
                  <c:v>2.5000000000000001E-4</c:v>
                </c:pt>
                <c:pt idx="7171">
                  <c:v>2.5000000000000001E-4</c:v>
                </c:pt>
                <c:pt idx="7172">
                  <c:v>2.5000000000000001E-4</c:v>
                </c:pt>
                <c:pt idx="7173">
                  <c:v>2.5000000000000001E-4</c:v>
                </c:pt>
                <c:pt idx="7174">
                  <c:v>2.5000000000000001E-4</c:v>
                </c:pt>
                <c:pt idx="7175">
                  <c:v>2.9999999999999997E-4</c:v>
                </c:pt>
                <c:pt idx="7176">
                  <c:v>2.9999999999999997E-4</c:v>
                </c:pt>
                <c:pt idx="7177">
                  <c:v>2.9999999999999997E-4</c:v>
                </c:pt>
                <c:pt idx="7178">
                  <c:v>2.9999999999999997E-4</c:v>
                </c:pt>
                <c:pt idx="7179">
                  <c:v>2.9999999999999997E-4</c:v>
                </c:pt>
                <c:pt idx="7180">
                  <c:v>2.9999999999999997E-4</c:v>
                </c:pt>
                <c:pt idx="7181">
                  <c:v>2.9999999999999997E-4</c:v>
                </c:pt>
                <c:pt idx="7182">
                  <c:v>2.9999999999999997E-4</c:v>
                </c:pt>
                <c:pt idx="7183">
                  <c:v>2.9999999999999997E-4</c:v>
                </c:pt>
                <c:pt idx="7184">
                  <c:v>2.9999999999999997E-4</c:v>
                </c:pt>
                <c:pt idx="7185">
                  <c:v>2.9999999999999997E-4</c:v>
                </c:pt>
                <c:pt idx="7186">
                  <c:v>2.9999999999999997E-4</c:v>
                </c:pt>
                <c:pt idx="7187">
                  <c:v>2.9999999999999997E-4</c:v>
                </c:pt>
                <c:pt idx="7188">
                  <c:v>2.9999999999999997E-4</c:v>
                </c:pt>
                <c:pt idx="7189">
                  <c:v>2.9999999999999997E-4</c:v>
                </c:pt>
                <c:pt idx="7190">
                  <c:v>2.9999999999999997E-4</c:v>
                </c:pt>
                <c:pt idx="7191">
                  <c:v>2.9999999999999997E-4</c:v>
                </c:pt>
                <c:pt idx="7192">
                  <c:v>2.9999999999999997E-4</c:v>
                </c:pt>
                <c:pt idx="7193">
                  <c:v>2.9999999999999997E-4</c:v>
                </c:pt>
                <c:pt idx="7194">
                  <c:v>2.9999999999999997E-4</c:v>
                </c:pt>
                <c:pt idx="7195">
                  <c:v>2.9999999999999997E-4</c:v>
                </c:pt>
                <c:pt idx="7196">
                  <c:v>2.9999999999999997E-4</c:v>
                </c:pt>
                <c:pt idx="7197">
                  <c:v>2.9999999999999997E-4</c:v>
                </c:pt>
                <c:pt idx="7198">
                  <c:v>2.9999999999999997E-4</c:v>
                </c:pt>
                <c:pt idx="7199">
                  <c:v>2.9999999999999997E-4</c:v>
                </c:pt>
                <c:pt idx="7200">
                  <c:v>3.5E-4</c:v>
                </c:pt>
                <c:pt idx="7201">
                  <c:v>3.5E-4</c:v>
                </c:pt>
                <c:pt idx="7202">
                  <c:v>3.5E-4</c:v>
                </c:pt>
                <c:pt idx="7203">
                  <c:v>3.5E-4</c:v>
                </c:pt>
                <c:pt idx="7204">
                  <c:v>3.5E-4</c:v>
                </c:pt>
                <c:pt idx="7205">
                  <c:v>3.5E-4</c:v>
                </c:pt>
                <c:pt idx="7206">
                  <c:v>3.5E-4</c:v>
                </c:pt>
                <c:pt idx="7207">
                  <c:v>3.5E-4</c:v>
                </c:pt>
                <c:pt idx="7208">
                  <c:v>3.5E-4</c:v>
                </c:pt>
                <c:pt idx="7209">
                  <c:v>3.5E-4</c:v>
                </c:pt>
                <c:pt idx="7210">
                  <c:v>3.5E-4</c:v>
                </c:pt>
                <c:pt idx="7211">
                  <c:v>3.5E-4</c:v>
                </c:pt>
                <c:pt idx="7212">
                  <c:v>3.5E-4</c:v>
                </c:pt>
                <c:pt idx="7213">
                  <c:v>3.5E-4</c:v>
                </c:pt>
                <c:pt idx="7214">
                  <c:v>3.5E-4</c:v>
                </c:pt>
                <c:pt idx="7215">
                  <c:v>3.5E-4</c:v>
                </c:pt>
                <c:pt idx="7216">
                  <c:v>3.5E-4</c:v>
                </c:pt>
                <c:pt idx="7217">
                  <c:v>3.5E-4</c:v>
                </c:pt>
                <c:pt idx="7218">
                  <c:v>3.5E-4</c:v>
                </c:pt>
                <c:pt idx="7219">
                  <c:v>3.5E-4</c:v>
                </c:pt>
                <c:pt idx="7220">
                  <c:v>3.5E-4</c:v>
                </c:pt>
                <c:pt idx="7221">
                  <c:v>3.5E-4</c:v>
                </c:pt>
                <c:pt idx="7222">
                  <c:v>3.5E-4</c:v>
                </c:pt>
                <c:pt idx="7223">
                  <c:v>3.5E-4</c:v>
                </c:pt>
                <c:pt idx="7224">
                  <c:v>3.5E-4</c:v>
                </c:pt>
                <c:pt idx="7225">
                  <c:v>4.0000000000000002E-4</c:v>
                </c:pt>
                <c:pt idx="7226">
                  <c:v>4.0000000000000002E-4</c:v>
                </c:pt>
                <c:pt idx="7227">
                  <c:v>4.0000000000000002E-4</c:v>
                </c:pt>
                <c:pt idx="7228">
                  <c:v>4.0000000000000002E-4</c:v>
                </c:pt>
                <c:pt idx="7229">
                  <c:v>4.0000000000000002E-4</c:v>
                </c:pt>
                <c:pt idx="7230">
                  <c:v>4.0000000000000002E-4</c:v>
                </c:pt>
                <c:pt idx="7231">
                  <c:v>4.0000000000000002E-4</c:v>
                </c:pt>
                <c:pt idx="7232">
                  <c:v>4.0000000000000002E-4</c:v>
                </c:pt>
                <c:pt idx="7233">
                  <c:v>4.0000000000000002E-4</c:v>
                </c:pt>
                <c:pt idx="7234">
                  <c:v>4.0000000000000002E-4</c:v>
                </c:pt>
                <c:pt idx="7235">
                  <c:v>4.0000000000000002E-4</c:v>
                </c:pt>
                <c:pt idx="7236">
                  <c:v>4.0000000000000002E-4</c:v>
                </c:pt>
                <c:pt idx="7237">
                  <c:v>4.0000000000000002E-4</c:v>
                </c:pt>
                <c:pt idx="7238">
                  <c:v>4.0000000000000002E-4</c:v>
                </c:pt>
                <c:pt idx="7239">
                  <c:v>4.0000000000000002E-4</c:v>
                </c:pt>
                <c:pt idx="7240">
                  <c:v>4.0000000000000002E-4</c:v>
                </c:pt>
                <c:pt idx="7241">
                  <c:v>4.0000000000000002E-4</c:v>
                </c:pt>
                <c:pt idx="7242">
                  <c:v>4.0000000000000002E-4</c:v>
                </c:pt>
                <c:pt idx="7243">
                  <c:v>4.0000000000000002E-4</c:v>
                </c:pt>
                <c:pt idx="7244">
                  <c:v>4.0000000000000002E-4</c:v>
                </c:pt>
                <c:pt idx="7245">
                  <c:v>4.0000000000000002E-4</c:v>
                </c:pt>
                <c:pt idx="7246">
                  <c:v>4.0000000000000002E-4</c:v>
                </c:pt>
                <c:pt idx="7247">
                  <c:v>4.0000000000000002E-4</c:v>
                </c:pt>
                <c:pt idx="7248">
                  <c:v>4.0000000000000002E-4</c:v>
                </c:pt>
                <c:pt idx="7249">
                  <c:v>4.0000000000000002E-4</c:v>
                </c:pt>
                <c:pt idx="7250">
                  <c:v>2.9999999999999997E-4</c:v>
                </c:pt>
                <c:pt idx="7251">
                  <c:v>2.9999999999999997E-4</c:v>
                </c:pt>
                <c:pt idx="7252">
                  <c:v>2.9999999999999997E-4</c:v>
                </c:pt>
                <c:pt idx="7253">
                  <c:v>2.9999999999999997E-4</c:v>
                </c:pt>
                <c:pt idx="7254">
                  <c:v>2.9999999999999997E-4</c:v>
                </c:pt>
                <c:pt idx="7255">
                  <c:v>2.9999999999999997E-4</c:v>
                </c:pt>
                <c:pt idx="7256">
                  <c:v>2.9999999999999997E-4</c:v>
                </c:pt>
                <c:pt idx="7257">
                  <c:v>2.9999999999999997E-4</c:v>
                </c:pt>
                <c:pt idx="7258">
                  <c:v>2.9999999999999997E-4</c:v>
                </c:pt>
                <c:pt idx="7259">
                  <c:v>2.9999999999999997E-4</c:v>
                </c:pt>
                <c:pt idx="7260">
                  <c:v>2.9999999999999997E-4</c:v>
                </c:pt>
                <c:pt idx="7261">
                  <c:v>2.9999999999999997E-4</c:v>
                </c:pt>
                <c:pt idx="7262">
                  <c:v>2.9999999999999997E-4</c:v>
                </c:pt>
                <c:pt idx="7263">
                  <c:v>2.9999999999999997E-4</c:v>
                </c:pt>
                <c:pt idx="7264">
                  <c:v>2.9999999999999997E-4</c:v>
                </c:pt>
                <c:pt idx="7265">
                  <c:v>2.9999999999999997E-4</c:v>
                </c:pt>
                <c:pt idx="7266">
                  <c:v>2.9999999999999997E-4</c:v>
                </c:pt>
                <c:pt idx="7267">
                  <c:v>2.9999999999999997E-4</c:v>
                </c:pt>
                <c:pt idx="7268">
                  <c:v>2.9999999999999997E-4</c:v>
                </c:pt>
                <c:pt idx="7269">
                  <c:v>2.9999999999999997E-4</c:v>
                </c:pt>
                <c:pt idx="7270">
                  <c:v>2.9999999999999997E-4</c:v>
                </c:pt>
                <c:pt idx="7271">
                  <c:v>2.9999999999999997E-4</c:v>
                </c:pt>
                <c:pt idx="7272">
                  <c:v>2.9999999999999997E-4</c:v>
                </c:pt>
                <c:pt idx="7273">
                  <c:v>2.9999999999999997E-4</c:v>
                </c:pt>
                <c:pt idx="7274">
                  <c:v>2.9999999999999997E-4</c:v>
                </c:pt>
                <c:pt idx="7275">
                  <c:v>2.0000000000000001E-4</c:v>
                </c:pt>
                <c:pt idx="7276">
                  <c:v>2.0000000000000001E-4</c:v>
                </c:pt>
                <c:pt idx="7277">
                  <c:v>2.0000000000000001E-4</c:v>
                </c:pt>
                <c:pt idx="7278">
                  <c:v>2.0000000000000001E-4</c:v>
                </c:pt>
                <c:pt idx="7279">
                  <c:v>2.0000000000000001E-4</c:v>
                </c:pt>
                <c:pt idx="7280">
                  <c:v>2.0000000000000001E-4</c:v>
                </c:pt>
                <c:pt idx="7281">
                  <c:v>2.0000000000000001E-4</c:v>
                </c:pt>
                <c:pt idx="7282">
                  <c:v>2.0000000000000001E-4</c:v>
                </c:pt>
                <c:pt idx="7283">
                  <c:v>2.0000000000000001E-4</c:v>
                </c:pt>
                <c:pt idx="7284">
                  <c:v>2.0000000000000001E-4</c:v>
                </c:pt>
                <c:pt idx="7285">
                  <c:v>2.0000000000000001E-4</c:v>
                </c:pt>
                <c:pt idx="7286">
                  <c:v>2.0000000000000001E-4</c:v>
                </c:pt>
                <c:pt idx="7287">
                  <c:v>2.0000000000000001E-4</c:v>
                </c:pt>
                <c:pt idx="7288">
                  <c:v>2.0000000000000001E-4</c:v>
                </c:pt>
                <c:pt idx="7289">
                  <c:v>2.0000000000000001E-4</c:v>
                </c:pt>
                <c:pt idx="7290">
                  <c:v>2.0000000000000001E-4</c:v>
                </c:pt>
                <c:pt idx="7291">
                  <c:v>2.0000000000000001E-4</c:v>
                </c:pt>
                <c:pt idx="7292">
                  <c:v>2.0000000000000001E-4</c:v>
                </c:pt>
                <c:pt idx="7293">
                  <c:v>2.0000000000000001E-4</c:v>
                </c:pt>
                <c:pt idx="7294">
                  <c:v>2.0000000000000001E-4</c:v>
                </c:pt>
                <c:pt idx="7295">
                  <c:v>2.0000000000000001E-4</c:v>
                </c:pt>
                <c:pt idx="7296">
                  <c:v>2.0000000000000001E-4</c:v>
                </c:pt>
                <c:pt idx="7297">
                  <c:v>2.0000000000000001E-4</c:v>
                </c:pt>
                <c:pt idx="7298">
                  <c:v>2.0000000000000001E-4</c:v>
                </c:pt>
                <c:pt idx="7299">
                  <c:v>2.0000000000000001E-4</c:v>
                </c:pt>
                <c:pt idx="7300">
                  <c:v>1E-4</c:v>
                </c:pt>
                <c:pt idx="7301">
                  <c:v>1E-4</c:v>
                </c:pt>
                <c:pt idx="7302">
                  <c:v>1E-4</c:v>
                </c:pt>
                <c:pt idx="7303">
                  <c:v>1E-4</c:v>
                </c:pt>
                <c:pt idx="7304">
                  <c:v>1E-4</c:v>
                </c:pt>
                <c:pt idx="7305">
                  <c:v>1E-4</c:v>
                </c:pt>
                <c:pt idx="7306">
                  <c:v>1E-4</c:v>
                </c:pt>
                <c:pt idx="7307">
                  <c:v>1E-4</c:v>
                </c:pt>
                <c:pt idx="7308">
                  <c:v>1E-4</c:v>
                </c:pt>
                <c:pt idx="7309">
                  <c:v>1E-4</c:v>
                </c:pt>
                <c:pt idx="7310">
                  <c:v>1E-4</c:v>
                </c:pt>
                <c:pt idx="7311">
                  <c:v>1E-4</c:v>
                </c:pt>
                <c:pt idx="7312">
                  <c:v>1E-4</c:v>
                </c:pt>
                <c:pt idx="7313">
                  <c:v>1E-4</c:v>
                </c:pt>
                <c:pt idx="7314">
                  <c:v>1E-4</c:v>
                </c:pt>
                <c:pt idx="7315">
                  <c:v>1E-4</c:v>
                </c:pt>
                <c:pt idx="7316">
                  <c:v>1E-4</c:v>
                </c:pt>
                <c:pt idx="7317">
                  <c:v>1E-4</c:v>
                </c:pt>
                <c:pt idx="7318">
                  <c:v>1E-4</c:v>
                </c:pt>
                <c:pt idx="7319">
                  <c:v>1E-4</c:v>
                </c:pt>
                <c:pt idx="7320">
                  <c:v>1E-4</c:v>
                </c:pt>
                <c:pt idx="7321">
                  <c:v>1E-4</c:v>
                </c:pt>
                <c:pt idx="7322">
                  <c:v>1E-4</c:v>
                </c:pt>
                <c:pt idx="7323">
                  <c:v>1E-4</c:v>
                </c:pt>
                <c:pt idx="7324">
                  <c:v>1E-4</c:v>
                </c:pt>
                <c:pt idx="7325">
                  <c:v>8.1314999999999998E-20</c:v>
                </c:pt>
                <c:pt idx="7326">
                  <c:v>8.1314999999999998E-20</c:v>
                </c:pt>
                <c:pt idx="7327">
                  <c:v>8.1314999999999998E-20</c:v>
                </c:pt>
                <c:pt idx="7328">
                  <c:v>8.1314999999999998E-20</c:v>
                </c:pt>
                <c:pt idx="7329">
                  <c:v>8.1314999999999998E-20</c:v>
                </c:pt>
                <c:pt idx="7330">
                  <c:v>8.1314999999999998E-20</c:v>
                </c:pt>
                <c:pt idx="7331">
                  <c:v>8.1314999999999998E-20</c:v>
                </c:pt>
                <c:pt idx="7332">
                  <c:v>8.1314999999999998E-20</c:v>
                </c:pt>
                <c:pt idx="7333">
                  <c:v>8.1314999999999998E-20</c:v>
                </c:pt>
                <c:pt idx="7334">
                  <c:v>8.1314999999999998E-20</c:v>
                </c:pt>
                <c:pt idx="7335">
                  <c:v>8.1314999999999998E-20</c:v>
                </c:pt>
                <c:pt idx="7336">
                  <c:v>8.1314999999999998E-20</c:v>
                </c:pt>
                <c:pt idx="7337">
                  <c:v>8.1314999999999998E-20</c:v>
                </c:pt>
                <c:pt idx="7338">
                  <c:v>8.1314999999999998E-20</c:v>
                </c:pt>
                <c:pt idx="7339">
                  <c:v>8.1314999999999998E-20</c:v>
                </c:pt>
                <c:pt idx="7340">
                  <c:v>8.1314999999999998E-20</c:v>
                </c:pt>
                <c:pt idx="7341">
                  <c:v>8.1314999999999998E-20</c:v>
                </c:pt>
                <c:pt idx="7342">
                  <c:v>8.1314999999999998E-20</c:v>
                </c:pt>
                <c:pt idx="7343">
                  <c:v>8.1314999999999998E-20</c:v>
                </c:pt>
                <c:pt idx="7344">
                  <c:v>8.1314999999999998E-20</c:v>
                </c:pt>
                <c:pt idx="7345">
                  <c:v>8.1314999999999998E-20</c:v>
                </c:pt>
                <c:pt idx="7346">
                  <c:v>8.1314999999999998E-20</c:v>
                </c:pt>
                <c:pt idx="7347">
                  <c:v>8.1314999999999998E-20</c:v>
                </c:pt>
                <c:pt idx="7348">
                  <c:v>8.1314999999999998E-20</c:v>
                </c:pt>
                <c:pt idx="7349">
                  <c:v>8.1314999999999998E-20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5.0000000000000002E-5</c:v>
                </c:pt>
                <c:pt idx="7426">
                  <c:v>5.0000000000000002E-5</c:v>
                </c:pt>
                <c:pt idx="7427">
                  <c:v>5.0000000000000002E-5</c:v>
                </c:pt>
                <c:pt idx="7428">
                  <c:v>5.0000000000000002E-5</c:v>
                </c:pt>
                <c:pt idx="7429">
                  <c:v>5.0000000000000002E-5</c:v>
                </c:pt>
                <c:pt idx="7430">
                  <c:v>5.0000000000000002E-5</c:v>
                </c:pt>
                <c:pt idx="7431">
                  <c:v>5.0000000000000002E-5</c:v>
                </c:pt>
                <c:pt idx="7432">
                  <c:v>5.0000000000000002E-5</c:v>
                </c:pt>
                <c:pt idx="7433">
                  <c:v>5.0000000000000002E-5</c:v>
                </c:pt>
                <c:pt idx="7434">
                  <c:v>5.0000000000000002E-5</c:v>
                </c:pt>
                <c:pt idx="7435">
                  <c:v>5.0000000000000002E-5</c:v>
                </c:pt>
                <c:pt idx="7436">
                  <c:v>5.0000000000000002E-5</c:v>
                </c:pt>
                <c:pt idx="7437">
                  <c:v>5.0000000000000002E-5</c:v>
                </c:pt>
                <c:pt idx="7438">
                  <c:v>5.0000000000000002E-5</c:v>
                </c:pt>
                <c:pt idx="7439">
                  <c:v>5.0000000000000002E-5</c:v>
                </c:pt>
                <c:pt idx="7440">
                  <c:v>5.0000000000000002E-5</c:v>
                </c:pt>
                <c:pt idx="7441">
                  <c:v>5.0000000000000002E-5</c:v>
                </c:pt>
                <c:pt idx="7442">
                  <c:v>5.0000000000000002E-5</c:v>
                </c:pt>
                <c:pt idx="7443">
                  <c:v>5.0000000000000002E-5</c:v>
                </c:pt>
                <c:pt idx="7444">
                  <c:v>5.0000000000000002E-5</c:v>
                </c:pt>
                <c:pt idx="7445">
                  <c:v>5.0000000000000002E-5</c:v>
                </c:pt>
                <c:pt idx="7446">
                  <c:v>5.0000000000000002E-5</c:v>
                </c:pt>
                <c:pt idx="7447">
                  <c:v>5.0000000000000002E-5</c:v>
                </c:pt>
                <c:pt idx="7448">
                  <c:v>5.0000000000000002E-5</c:v>
                </c:pt>
                <c:pt idx="7449">
                  <c:v>5.0000000000000002E-5</c:v>
                </c:pt>
                <c:pt idx="7450">
                  <c:v>1E-4</c:v>
                </c:pt>
                <c:pt idx="7451">
                  <c:v>1E-4</c:v>
                </c:pt>
                <c:pt idx="7452">
                  <c:v>1E-4</c:v>
                </c:pt>
                <c:pt idx="7453">
                  <c:v>1E-4</c:v>
                </c:pt>
                <c:pt idx="7454">
                  <c:v>1E-4</c:v>
                </c:pt>
                <c:pt idx="7455">
                  <c:v>1E-4</c:v>
                </c:pt>
                <c:pt idx="7456">
                  <c:v>1E-4</c:v>
                </c:pt>
                <c:pt idx="7457">
                  <c:v>1E-4</c:v>
                </c:pt>
                <c:pt idx="7458">
                  <c:v>1E-4</c:v>
                </c:pt>
                <c:pt idx="7459">
                  <c:v>1E-4</c:v>
                </c:pt>
                <c:pt idx="7460">
                  <c:v>1E-4</c:v>
                </c:pt>
                <c:pt idx="7461">
                  <c:v>1E-4</c:v>
                </c:pt>
                <c:pt idx="7462">
                  <c:v>1E-4</c:v>
                </c:pt>
                <c:pt idx="7463">
                  <c:v>1E-4</c:v>
                </c:pt>
                <c:pt idx="7464">
                  <c:v>1E-4</c:v>
                </c:pt>
                <c:pt idx="7465">
                  <c:v>1E-4</c:v>
                </c:pt>
                <c:pt idx="7466">
                  <c:v>1E-4</c:v>
                </c:pt>
                <c:pt idx="7467">
                  <c:v>1E-4</c:v>
                </c:pt>
                <c:pt idx="7468">
                  <c:v>1E-4</c:v>
                </c:pt>
                <c:pt idx="7469">
                  <c:v>1E-4</c:v>
                </c:pt>
                <c:pt idx="7470">
                  <c:v>1E-4</c:v>
                </c:pt>
                <c:pt idx="7471">
                  <c:v>1E-4</c:v>
                </c:pt>
                <c:pt idx="7472">
                  <c:v>1E-4</c:v>
                </c:pt>
                <c:pt idx="7473">
                  <c:v>1E-4</c:v>
                </c:pt>
                <c:pt idx="7474">
                  <c:v>1E-4</c:v>
                </c:pt>
                <c:pt idx="7475">
                  <c:v>1.4999999999999999E-4</c:v>
                </c:pt>
                <c:pt idx="7476">
                  <c:v>1.4999999999999999E-4</c:v>
                </c:pt>
                <c:pt idx="7477">
                  <c:v>1.4999999999999999E-4</c:v>
                </c:pt>
                <c:pt idx="7478">
                  <c:v>1.4999999999999999E-4</c:v>
                </c:pt>
                <c:pt idx="7479">
                  <c:v>1.4999999999999999E-4</c:v>
                </c:pt>
                <c:pt idx="7480">
                  <c:v>1.4999999999999999E-4</c:v>
                </c:pt>
                <c:pt idx="7481">
                  <c:v>1.4999999999999999E-4</c:v>
                </c:pt>
                <c:pt idx="7482">
                  <c:v>1.4999999999999999E-4</c:v>
                </c:pt>
                <c:pt idx="7483">
                  <c:v>1.4999999999999999E-4</c:v>
                </c:pt>
                <c:pt idx="7484">
                  <c:v>1.4999999999999999E-4</c:v>
                </c:pt>
                <c:pt idx="7485">
                  <c:v>1.4999999999999999E-4</c:v>
                </c:pt>
                <c:pt idx="7486">
                  <c:v>1.4999999999999999E-4</c:v>
                </c:pt>
                <c:pt idx="7487">
                  <c:v>1.4999999999999999E-4</c:v>
                </c:pt>
                <c:pt idx="7488">
                  <c:v>1.4999999999999999E-4</c:v>
                </c:pt>
                <c:pt idx="7489">
                  <c:v>1.4999999999999999E-4</c:v>
                </c:pt>
                <c:pt idx="7490">
                  <c:v>1.4999999999999999E-4</c:v>
                </c:pt>
                <c:pt idx="7491">
                  <c:v>1.4999999999999999E-4</c:v>
                </c:pt>
                <c:pt idx="7492">
                  <c:v>1.4999999999999999E-4</c:v>
                </c:pt>
                <c:pt idx="7493">
                  <c:v>1.4999999999999999E-4</c:v>
                </c:pt>
                <c:pt idx="7494">
                  <c:v>1.4999999999999999E-4</c:v>
                </c:pt>
                <c:pt idx="7495">
                  <c:v>1.4999999999999999E-4</c:v>
                </c:pt>
                <c:pt idx="7496">
                  <c:v>1.4999999999999999E-4</c:v>
                </c:pt>
                <c:pt idx="7497">
                  <c:v>1.4999999999999999E-4</c:v>
                </c:pt>
                <c:pt idx="7498">
                  <c:v>1.4999999999999999E-4</c:v>
                </c:pt>
                <c:pt idx="7499">
                  <c:v>1.4999999999999999E-4</c:v>
                </c:pt>
                <c:pt idx="7500">
                  <c:v>2.0000000000000001E-4</c:v>
                </c:pt>
                <c:pt idx="7501">
                  <c:v>2.0000000000000001E-4</c:v>
                </c:pt>
                <c:pt idx="7502">
                  <c:v>2.0000000000000001E-4</c:v>
                </c:pt>
                <c:pt idx="7503">
                  <c:v>2.0000000000000001E-4</c:v>
                </c:pt>
                <c:pt idx="7504">
                  <c:v>2.0000000000000001E-4</c:v>
                </c:pt>
                <c:pt idx="7505">
                  <c:v>2.0000000000000001E-4</c:v>
                </c:pt>
                <c:pt idx="7506">
                  <c:v>2.0000000000000001E-4</c:v>
                </c:pt>
                <c:pt idx="7507">
                  <c:v>2.0000000000000001E-4</c:v>
                </c:pt>
                <c:pt idx="7508">
                  <c:v>2.0000000000000001E-4</c:v>
                </c:pt>
                <c:pt idx="7509">
                  <c:v>2.0000000000000001E-4</c:v>
                </c:pt>
                <c:pt idx="7510">
                  <c:v>2.0000000000000001E-4</c:v>
                </c:pt>
                <c:pt idx="7511">
                  <c:v>2.0000000000000001E-4</c:v>
                </c:pt>
                <c:pt idx="7512">
                  <c:v>2.0000000000000001E-4</c:v>
                </c:pt>
                <c:pt idx="7513">
                  <c:v>2.0000000000000001E-4</c:v>
                </c:pt>
                <c:pt idx="7514">
                  <c:v>2.0000000000000001E-4</c:v>
                </c:pt>
                <c:pt idx="7515">
                  <c:v>2.0000000000000001E-4</c:v>
                </c:pt>
                <c:pt idx="7516">
                  <c:v>2.0000000000000001E-4</c:v>
                </c:pt>
                <c:pt idx="7517">
                  <c:v>2.0000000000000001E-4</c:v>
                </c:pt>
                <c:pt idx="7518">
                  <c:v>2.0000000000000001E-4</c:v>
                </c:pt>
                <c:pt idx="7519">
                  <c:v>2.0000000000000001E-4</c:v>
                </c:pt>
                <c:pt idx="7520">
                  <c:v>2.0000000000000001E-4</c:v>
                </c:pt>
                <c:pt idx="7521">
                  <c:v>2.0000000000000001E-4</c:v>
                </c:pt>
                <c:pt idx="7522">
                  <c:v>2.0000000000000001E-4</c:v>
                </c:pt>
                <c:pt idx="7523">
                  <c:v>2.0000000000000001E-4</c:v>
                </c:pt>
                <c:pt idx="7524">
                  <c:v>2.0000000000000001E-4</c:v>
                </c:pt>
                <c:pt idx="7525">
                  <c:v>2.5000000000000001E-4</c:v>
                </c:pt>
                <c:pt idx="7526">
                  <c:v>2.5000000000000001E-4</c:v>
                </c:pt>
                <c:pt idx="7527">
                  <c:v>2.5000000000000001E-4</c:v>
                </c:pt>
                <c:pt idx="7528">
                  <c:v>2.5000000000000001E-4</c:v>
                </c:pt>
                <c:pt idx="7529">
                  <c:v>2.5000000000000001E-4</c:v>
                </c:pt>
                <c:pt idx="7530">
                  <c:v>2.5000000000000001E-4</c:v>
                </c:pt>
                <c:pt idx="7531">
                  <c:v>2.5000000000000001E-4</c:v>
                </c:pt>
                <c:pt idx="7532">
                  <c:v>2.5000000000000001E-4</c:v>
                </c:pt>
                <c:pt idx="7533">
                  <c:v>2.5000000000000001E-4</c:v>
                </c:pt>
                <c:pt idx="7534">
                  <c:v>2.5000000000000001E-4</c:v>
                </c:pt>
                <c:pt idx="7535">
                  <c:v>2.5000000000000001E-4</c:v>
                </c:pt>
                <c:pt idx="7536">
                  <c:v>2.5000000000000001E-4</c:v>
                </c:pt>
                <c:pt idx="7537">
                  <c:v>2.5000000000000001E-4</c:v>
                </c:pt>
                <c:pt idx="7538">
                  <c:v>2.5000000000000001E-4</c:v>
                </c:pt>
                <c:pt idx="7539">
                  <c:v>2.5000000000000001E-4</c:v>
                </c:pt>
                <c:pt idx="7540">
                  <c:v>2.5000000000000001E-4</c:v>
                </c:pt>
                <c:pt idx="7541">
                  <c:v>2.5000000000000001E-4</c:v>
                </c:pt>
                <c:pt idx="7542">
                  <c:v>2.5000000000000001E-4</c:v>
                </c:pt>
                <c:pt idx="7543">
                  <c:v>2.5000000000000001E-4</c:v>
                </c:pt>
                <c:pt idx="7544">
                  <c:v>2.5000000000000001E-4</c:v>
                </c:pt>
                <c:pt idx="7545">
                  <c:v>2.5000000000000001E-4</c:v>
                </c:pt>
                <c:pt idx="7546">
                  <c:v>2.5000000000000001E-4</c:v>
                </c:pt>
                <c:pt idx="7547">
                  <c:v>2.5000000000000001E-4</c:v>
                </c:pt>
                <c:pt idx="7548">
                  <c:v>2.5000000000000001E-4</c:v>
                </c:pt>
                <c:pt idx="7549">
                  <c:v>2.5000000000000001E-4</c:v>
                </c:pt>
                <c:pt idx="7550">
                  <c:v>2.9999999999999997E-4</c:v>
                </c:pt>
                <c:pt idx="7551">
                  <c:v>2.9999999999999997E-4</c:v>
                </c:pt>
                <c:pt idx="7552">
                  <c:v>2.9999999999999997E-4</c:v>
                </c:pt>
                <c:pt idx="7553">
                  <c:v>2.9999999999999997E-4</c:v>
                </c:pt>
                <c:pt idx="7554">
                  <c:v>2.9999999999999997E-4</c:v>
                </c:pt>
                <c:pt idx="7555">
                  <c:v>2.9999999999999997E-4</c:v>
                </c:pt>
                <c:pt idx="7556">
                  <c:v>2.9999999999999997E-4</c:v>
                </c:pt>
                <c:pt idx="7557">
                  <c:v>2.9999999999999997E-4</c:v>
                </c:pt>
                <c:pt idx="7558">
                  <c:v>2.9999999999999997E-4</c:v>
                </c:pt>
                <c:pt idx="7559">
                  <c:v>2.9999999999999997E-4</c:v>
                </c:pt>
                <c:pt idx="7560">
                  <c:v>2.9999999999999997E-4</c:v>
                </c:pt>
                <c:pt idx="7561">
                  <c:v>2.9999999999999997E-4</c:v>
                </c:pt>
                <c:pt idx="7562">
                  <c:v>2.9999999999999997E-4</c:v>
                </c:pt>
                <c:pt idx="7563">
                  <c:v>2.9999999999999997E-4</c:v>
                </c:pt>
                <c:pt idx="7564">
                  <c:v>2.9999999999999997E-4</c:v>
                </c:pt>
                <c:pt idx="7565">
                  <c:v>2.9999999999999997E-4</c:v>
                </c:pt>
                <c:pt idx="7566">
                  <c:v>2.9999999999999997E-4</c:v>
                </c:pt>
                <c:pt idx="7567">
                  <c:v>2.9999999999999997E-4</c:v>
                </c:pt>
                <c:pt idx="7568">
                  <c:v>2.9999999999999997E-4</c:v>
                </c:pt>
                <c:pt idx="7569">
                  <c:v>2.9999999999999997E-4</c:v>
                </c:pt>
                <c:pt idx="7570">
                  <c:v>2.9999999999999997E-4</c:v>
                </c:pt>
                <c:pt idx="7571">
                  <c:v>2.9999999999999997E-4</c:v>
                </c:pt>
                <c:pt idx="7572">
                  <c:v>2.9999999999999997E-4</c:v>
                </c:pt>
                <c:pt idx="7573">
                  <c:v>2.9999999999999997E-4</c:v>
                </c:pt>
                <c:pt idx="7574">
                  <c:v>2.9999999999999997E-4</c:v>
                </c:pt>
                <c:pt idx="7575">
                  <c:v>3.5E-4</c:v>
                </c:pt>
                <c:pt idx="7576">
                  <c:v>3.5E-4</c:v>
                </c:pt>
                <c:pt idx="7577">
                  <c:v>3.5E-4</c:v>
                </c:pt>
                <c:pt idx="7578">
                  <c:v>3.5E-4</c:v>
                </c:pt>
                <c:pt idx="7579">
                  <c:v>3.5E-4</c:v>
                </c:pt>
                <c:pt idx="7580">
                  <c:v>3.5E-4</c:v>
                </c:pt>
                <c:pt idx="7581">
                  <c:v>3.5E-4</c:v>
                </c:pt>
                <c:pt idx="7582">
                  <c:v>3.5E-4</c:v>
                </c:pt>
                <c:pt idx="7583">
                  <c:v>3.5E-4</c:v>
                </c:pt>
                <c:pt idx="7584">
                  <c:v>3.5E-4</c:v>
                </c:pt>
                <c:pt idx="7585">
                  <c:v>3.5E-4</c:v>
                </c:pt>
                <c:pt idx="7586">
                  <c:v>3.5E-4</c:v>
                </c:pt>
                <c:pt idx="7587">
                  <c:v>3.5E-4</c:v>
                </c:pt>
                <c:pt idx="7588">
                  <c:v>3.5E-4</c:v>
                </c:pt>
                <c:pt idx="7589">
                  <c:v>3.5E-4</c:v>
                </c:pt>
                <c:pt idx="7590">
                  <c:v>3.5E-4</c:v>
                </c:pt>
                <c:pt idx="7591">
                  <c:v>3.5E-4</c:v>
                </c:pt>
                <c:pt idx="7592">
                  <c:v>3.5E-4</c:v>
                </c:pt>
                <c:pt idx="7593">
                  <c:v>3.5E-4</c:v>
                </c:pt>
                <c:pt idx="7594">
                  <c:v>3.5E-4</c:v>
                </c:pt>
                <c:pt idx="7595">
                  <c:v>3.5E-4</c:v>
                </c:pt>
                <c:pt idx="7596">
                  <c:v>3.5E-4</c:v>
                </c:pt>
                <c:pt idx="7597">
                  <c:v>3.5E-4</c:v>
                </c:pt>
                <c:pt idx="7598">
                  <c:v>3.5E-4</c:v>
                </c:pt>
                <c:pt idx="7599">
                  <c:v>3.5E-4</c:v>
                </c:pt>
                <c:pt idx="7600">
                  <c:v>4.0000000000000002E-4</c:v>
                </c:pt>
                <c:pt idx="7601">
                  <c:v>4.0000000000000002E-4</c:v>
                </c:pt>
                <c:pt idx="7602">
                  <c:v>4.0000000000000002E-4</c:v>
                </c:pt>
                <c:pt idx="7603">
                  <c:v>4.0000000000000002E-4</c:v>
                </c:pt>
                <c:pt idx="7604">
                  <c:v>4.0000000000000002E-4</c:v>
                </c:pt>
                <c:pt idx="7605">
                  <c:v>4.0000000000000002E-4</c:v>
                </c:pt>
                <c:pt idx="7606">
                  <c:v>4.0000000000000002E-4</c:v>
                </c:pt>
                <c:pt idx="7607">
                  <c:v>4.0000000000000002E-4</c:v>
                </c:pt>
                <c:pt idx="7608">
                  <c:v>4.0000000000000002E-4</c:v>
                </c:pt>
                <c:pt idx="7609">
                  <c:v>4.0000000000000002E-4</c:v>
                </c:pt>
                <c:pt idx="7610">
                  <c:v>4.0000000000000002E-4</c:v>
                </c:pt>
                <c:pt idx="7611">
                  <c:v>4.0000000000000002E-4</c:v>
                </c:pt>
                <c:pt idx="7612">
                  <c:v>4.0000000000000002E-4</c:v>
                </c:pt>
                <c:pt idx="7613">
                  <c:v>4.0000000000000002E-4</c:v>
                </c:pt>
                <c:pt idx="7614">
                  <c:v>4.0000000000000002E-4</c:v>
                </c:pt>
                <c:pt idx="7615">
                  <c:v>4.0000000000000002E-4</c:v>
                </c:pt>
                <c:pt idx="7616">
                  <c:v>4.0000000000000002E-4</c:v>
                </c:pt>
                <c:pt idx="7617">
                  <c:v>4.0000000000000002E-4</c:v>
                </c:pt>
                <c:pt idx="7618">
                  <c:v>4.0000000000000002E-4</c:v>
                </c:pt>
                <c:pt idx="7619">
                  <c:v>4.0000000000000002E-4</c:v>
                </c:pt>
                <c:pt idx="7620">
                  <c:v>4.0000000000000002E-4</c:v>
                </c:pt>
                <c:pt idx="7621">
                  <c:v>4.0000000000000002E-4</c:v>
                </c:pt>
                <c:pt idx="7622">
                  <c:v>4.0000000000000002E-4</c:v>
                </c:pt>
                <c:pt idx="7623">
                  <c:v>4.0000000000000002E-4</c:v>
                </c:pt>
                <c:pt idx="7624">
                  <c:v>4.0000000000000002E-4</c:v>
                </c:pt>
                <c:pt idx="7625">
                  <c:v>2.9999999999999997E-4</c:v>
                </c:pt>
                <c:pt idx="7626">
                  <c:v>2.9999999999999997E-4</c:v>
                </c:pt>
                <c:pt idx="7627">
                  <c:v>2.9999999999999997E-4</c:v>
                </c:pt>
                <c:pt idx="7628">
                  <c:v>2.9999999999999997E-4</c:v>
                </c:pt>
                <c:pt idx="7629">
                  <c:v>2.9999999999999997E-4</c:v>
                </c:pt>
                <c:pt idx="7630">
                  <c:v>2.9999999999999997E-4</c:v>
                </c:pt>
                <c:pt idx="7631">
                  <c:v>2.9999999999999997E-4</c:v>
                </c:pt>
                <c:pt idx="7632">
                  <c:v>2.9999999999999997E-4</c:v>
                </c:pt>
                <c:pt idx="7633">
                  <c:v>2.9999999999999997E-4</c:v>
                </c:pt>
                <c:pt idx="7634">
                  <c:v>2.9999999999999997E-4</c:v>
                </c:pt>
                <c:pt idx="7635">
                  <c:v>2.9999999999999997E-4</c:v>
                </c:pt>
                <c:pt idx="7636">
                  <c:v>2.9999999999999997E-4</c:v>
                </c:pt>
                <c:pt idx="7637">
                  <c:v>2.9999999999999997E-4</c:v>
                </c:pt>
                <c:pt idx="7638">
                  <c:v>2.9999999999999997E-4</c:v>
                </c:pt>
                <c:pt idx="7639">
                  <c:v>2.9999999999999997E-4</c:v>
                </c:pt>
                <c:pt idx="7640">
                  <c:v>2.9999999999999997E-4</c:v>
                </c:pt>
                <c:pt idx="7641">
                  <c:v>2.9999999999999997E-4</c:v>
                </c:pt>
                <c:pt idx="7642">
                  <c:v>2.9999999999999997E-4</c:v>
                </c:pt>
                <c:pt idx="7643">
                  <c:v>2.9999999999999997E-4</c:v>
                </c:pt>
                <c:pt idx="7644">
                  <c:v>2.9999999999999997E-4</c:v>
                </c:pt>
                <c:pt idx="7645">
                  <c:v>2.9999999999999997E-4</c:v>
                </c:pt>
                <c:pt idx="7646">
                  <c:v>2.9999999999999997E-4</c:v>
                </c:pt>
                <c:pt idx="7647">
                  <c:v>2.9999999999999997E-4</c:v>
                </c:pt>
                <c:pt idx="7648">
                  <c:v>2.9999999999999997E-4</c:v>
                </c:pt>
                <c:pt idx="7649">
                  <c:v>2.9999999999999997E-4</c:v>
                </c:pt>
                <c:pt idx="7650">
                  <c:v>2.0000000000000001E-4</c:v>
                </c:pt>
                <c:pt idx="7651">
                  <c:v>2.0000000000000001E-4</c:v>
                </c:pt>
                <c:pt idx="7652">
                  <c:v>2.0000000000000001E-4</c:v>
                </c:pt>
                <c:pt idx="7653">
                  <c:v>2.0000000000000001E-4</c:v>
                </c:pt>
                <c:pt idx="7654">
                  <c:v>2.0000000000000001E-4</c:v>
                </c:pt>
                <c:pt idx="7655">
                  <c:v>2.0000000000000001E-4</c:v>
                </c:pt>
                <c:pt idx="7656">
                  <c:v>2.0000000000000001E-4</c:v>
                </c:pt>
                <c:pt idx="7657">
                  <c:v>2.0000000000000001E-4</c:v>
                </c:pt>
                <c:pt idx="7658">
                  <c:v>2.0000000000000001E-4</c:v>
                </c:pt>
                <c:pt idx="7659">
                  <c:v>2.0000000000000001E-4</c:v>
                </c:pt>
                <c:pt idx="7660">
                  <c:v>2.0000000000000001E-4</c:v>
                </c:pt>
                <c:pt idx="7661">
                  <c:v>2.0000000000000001E-4</c:v>
                </c:pt>
                <c:pt idx="7662">
                  <c:v>2.0000000000000001E-4</c:v>
                </c:pt>
                <c:pt idx="7663">
                  <c:v>2.0000000000000001E-4</c:v>
                </c:pt>
                <c:pt idx="7664">
                  <c:v>2.0000000000000001E-4</c:v>
                </c:pt>
                <c:pt idx="7665">
                  <c:v>2.0000000000000001E-4</c:v>
                </c:pt>
                <c:pt idx="7666">
                  <c:v>2.0000000000000001E-4</c:v>
                </c:pt>
                <c:pt idx="7667">
                  <c:v>2.0000000000000001E-4</c:v>
                </c:pt>
                <c:pt idx="7668">
                  <c:v>2.0000000000000001E-4</c:v>
                </c:pt>
                <c:pt idx="7669">
                  <c:v>2.0000000000000001E-4</c:v>
                </c:pt>
                <c:pt idx="7670">
                  <c:v>2.0000000000000001E-4</c:v>
                </c:pt>
                <c:pt idx="7671">
                  <c:v>2.0000000000000001E-4</c:v>
                </c:pt>
                <c:pt idx="7672">
                  <c:v>2.0000000000000001E-4</c:v>
                </c:pt>
                <c:pt idx="7673">
                  <c:v>2.0000000000000001E-4</c:v>
                </c:pt>
                <c:pt idx="7674">
                  <c:v>2.0000000000000001E-4</c:v>
                </c:pt>
                <c:pt idx="7675">
                  <c:v>1E-4</c:v>
                </c:pt>
                <c:pt idx="7676">
                  <c:v>1E-4</c:v>
                </c:pt>
                <c:pt idx="7677">
                  <c:v>1E-4</c:v>
                </c:pt>
                <c:pt idx="7678">
                  <c:v>1E-4</c:v>
                </c:pt>
                <c:pt idx="7679">
                  <c:v>1E-4</c:v>
                </c:pt>
                <c:pt idx="7680">
                  <c:v>1E-4</c:v>
                </c:pt>
                <c:pt idx="7681">
                  <c:v>1E-4</c:v>
                </c:pt>
                <c:pt idx="7682">
                  <c:v>1E-4</c:v>
                </c:pt>
                <c:pt idx="7683">
                  <c:v>1E-4</c:v>
                </c:pt>
                <c:pt idx="7684">
                  <c:v>1E-4</c:v>
                </c:pt>
                <c:pt idx="7685">
                  <c:v>1E-4</c:v>
                </c:pt>
                <c:pt idx="7686">
                  <c:v>1E-4</c:v>
                </c:pt>
                <c:pt idx="7687">
                  <c:v>1E-4</c:v>
                </c:pt>
                <c:pt idx="7688">
                  <c:v>1E-4</c:v>
                </c:pt>
                <c:pt idx="7689">
                  <c:v>1E-4</c:v>
                </c:pt>
                <c:pt idx="7690">
                  <c:v>1E-4</c:v>
                </c:pt>
                <c:pt idx="7691">
                  <c:v>1E-4</c:v>
                </c:pt>
                <c:pt idx="7692">
                  <c:v>1E-4</c:v>
                </c:pt>
                <c:pt idx="7693">
                  <c:v>1E-4</c:v>
                </c:pt>
                <c:pt idx="7694">
                  <c:v>1E-4</c:v>
                </c:pt>
                <c:pt idx="7695">
                  <c:v>1E-4</c:v>
                </c:pt>
                <c:pt idx="7696">
                  <c:v>1E-4</c:v>
                </c:pt>
                <c:pt idx="7697">
                  <c:v>1E-4</c:v>
                </c:pt>
                <c:pt idx="7698">
                  <c:v>1E-4</c:v>
                </c:pt>
                <c:pt idx="7699">
                  <c:v>1E-4</c:v>
                </c:pt>
                <c:pt idx="7700">
                  <c:v>8.1314999999999998E-20</c:v>
                </c:pt>
                <c:pt idx="7701">
                  <c:v>8.1314999999999998E-20</c:v>
                </c:pt>
                <c:pt idx="7702">
                  <c:v>8.1314999999999998E-20</c:v>
                </c:pt>
                <c:pt idx="7703">
                  <c:v>8.1314999999999998E-20</c:v>
                </c:pt>
                <c:pt idx="7704">
                  <c:v>8.1314999999999998E-20</c:v>
                </c:pt>
                <c:pt idx="7705">
                  <c:v>8.1314999999999998E-20</c:v>
                </c:pt>
                <c:pt idx="7706">
                  <c:v>8.1314999999999998E-20</c:v>
                </c:pt>
                <c:pt idx="7707">
                  <c:v>8.1314999999999998E-20</c:v>
                </c:pt>
                <c:pt idx="7708">
                  <c:v>8.1314999999999998E-20</c:v>
                </c:pt>
                <c:pt idx="7709">
                  <c:v>8.1314999999999998E-20</c:v>
                </c:pt>
                <c:pt idx="7710">
                  <c:v>8.1314999999999998E-20</c:v>
                </c:pt>
                <c:pt idx="7711">
                  <c:v>8.1314999999999998E-20</c:v>
                </c:pt>
                <c:pt idx="7712">
                  <c:v>8.1314999999999998E-20</c:v>
                </c:pt>
                <c:pt idx="7713">
                  <c:v>8.1314999999999998E-20</c:v>
                </c:pt>
                <c:pt idx="7714">
                  <c:v>8.1314999999999998E-20</c:v>
                </c:pt>
                <c:pt idx="7715">
                  <c:v>8.1314999999999998E-20</c:v>
                </c:pt>
                <c:pt idx="7716">
                  <c:v>8.1314999999999998E-20</c:v>
                </c:pt>
                <c:pt idx="7717">
                  <c:v>8.1314999999999998E-20</c:v>
                </c:pt>
                <c:pt idx="7718">
                  <c:v>8.1314999999999998E-20</c:v>
                </c:pt>
                <c:pt idx="7719">
                  <c:v>8.1314999999999998E-20</c:v>
                </c:pt>
                <c:pt idx="7720">
                  <c:v>8.1314999999999998E-20</c:v>
                </c:pt>
                <c:pt idx="7721">
                  <c:v>8.1314999999999998E-20</c:v>
                </c:pt>
                <c:pt idx="7722">
                  <c:v>8.1314999999999998E-20</c:v>
                </c:pt>
                <c:pt idx="7723">
                  <c:v>8.1314999999999998E-20</c:v>
                </c:pt>
                <c:pt idx="7724">
                  <c:v>8.1314999999999998E-20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5.0000000000000002E-5</c:v>
                </c:pt>
                <c:pt idx="7801">
                  <c:v>5.0000000000000002E-5</c:v>
                </c:pt>
                <c:pt idx="7802">
                  <c:v>5.0000000000000002E-5</c:v>
                </c:pt>
                <c:pt idx="7803">
                  <c:v>5.0000000000000002E-5</c:v>
                </c:pt>
                <c:pt idx="7804">
                  <c:v>5.0000000000000002E-5</c:v>
                </c:pt>
                <c:pt idx="7805">
                  <c:v>5.0000000000000002E-5</c:v>
                </c:pt>
                <c:pt idx="7806">
                  <c:v>5.0000000000000002E-5</c:v>
                </c:pt>
                <c:pt idx="7807">
                  <c:v>5.0000000000000002E-5</c:v>
                </c:pt>
                <c:pt idx="7808">
                  <c:v>5.0000000000000002E-5</c:v>
                </c:pt>
                <c:pt idx="7809">
                  <c:v>5.0000000000000002E-5</c:v>
                </c:pt>
                <c:pt idx="7810">
                  <c:v>5.0000000000000002E-5</c:v>
                </c:pt>
                <c:pt idx="7811">
                  <c:v>5.0000000000000002E-5</c:v>
                </c:pt>
                <c:pt idx="7812">
                  <c:v>5.0000000000000002E-5</c:v>
                </c:pt>
                <c:pt idx="7813">
                  <c:v>5.0000000000000002E-5</c:v>
                </c:pt>
                <c:pt idx="7814">
                  <c:v>5.0000000000000002E-5</c:v>
                </c:pt>
                <c:pt idx="7815">
                  <c:v>5.0000000000000002E-5</c:v>
                </c:pt>
                <c:pt idx="7816">
                  <c:v>5.0000000000000002E-5</c:v>
                </c:pt>
                <c:pt idx="7817">
                  <c:v>5.0000000000000002E-5</c:v>
                </c:pt>
                <c:pt idx="7818">
                  <c:v>5.0000000000000002E-5</c:v>
                </c:pt>
                <c:pt idx="7819">
                  <c:v>5.0000000000000002E-5</c:v>
                </c:pt>
                <c:pt idx="7820">
                  <c:v>5.0000000000000002E-5</c:v>
                </c:pt>
                <c:pt idx="7821">
                  <c:v>5.0000000000000002E-5</c:v>
                </c:pt>
                <c:pt idx="7822">
                  <c:v>5.0000000000000002E-5</c:v>
                </c:pt>
                <c:pt idx="7823">
                  <c:v>5.0000000000000002E-5</c:v>
                </c:pt>
                <c:pt idx="7824">
                  <c:v>5.0000000000000002E-5</c:v>
                </c:pt>
                <c:pt idx="7825">
                  <c:v>1E-4</c:v>
                </c:pt>
                <c:pt idx="7826">
                  <c:v>1E-4</c:v>
                </c:pt>
                <c:pt idx="7827">
                  <c:v>1E-4</c:v>
                </c:pt>
                <c:pt idx="7828">
                  <c:v>1E-4</c:v>
                </c:pt>
                <c:pt idx="7829">
                  <c:v>1E-4</c:v>
                </c:pt>
                <c:pt idx="7830">
                  <c:v>1E-4</c:v>
                </c:pt>
                <c:pt idx="7831">
                  <c:v>1E-4</c:v>
                </c:pt>
                <c:pt idx="7832">
                  <c:v>1E-4</c:v>
                </c:pt>
                <c:pt idx="7833">
                  <c:v>1E-4</c:v>
                </c:pt>
                <c:pt idx="7834">
                  <c:v>1E-4</c:v>
                </c:pt>
                <c:pt idx="7835">
                  <c:v>1E-4</c:v>
                </c:pt>
                <c:pt idx="7836">
                  <c:v>1E-4</c:v>
                </c:pt>
                <c:pt idx="7837">
                  <c:v>1E-4</c:v>
                </c:pt>
                <c:pt idx="7838">
                  <c:v>1E-4</c:v>
                </c:pt>
                <c:pt idx="7839">
                  <c:v>1E-4</c:v>
                </c:pt>
                <c:pt idx="7840">
                  <c:v>1E-4</c:v>
                </c:pt>
                <c:pt idx="7841">
                  <c:v>1E-4</c:v>
                </c:pt>
                <c:pt idx="7842">
                  <c:v>1E-4</c:v>
                </c:pt>
                <c:pt idx="7843">
                  <c:v>1E-4</c:v>
                </c:pt>
                <c:pt idx="7844">
                  <c:v>1E-4</c:v>
                </c:pt>
                <c:pt idx="7845">
                  <c:v>1E-4</c:v>
                </c:pt>
                <c:pt idx="7846">
                  <c:v>1E-4</c:v>
                </c:pt>
                <c:pt idx="7847">
                  <c:v>1E-4</c:v>
                </c:pt>
                <c:pt idx="7848">
                  <c:v>1E-4</c:v>
                </c:pt>
                <c:pt idx="7849">
                  <c:v>1E-4</c:v>
                </c:pt>
                <c:pt idx="7850">
                  <c:v>1.4999999999999999E-4</c:v>
                </c:pt>
                <c:pt idx="7851">
                  <c:v>1.4999999999999999E-4</c:v>
                </c:pt>
                <c:pt idx="7852">
                  <c:v>1.4999999999999999E-4</c:v>
                </c:pt>
                <c:pt idx="7853">
                  <c:v>1.4999999999999999E-4</c:v>
                </c:pt>
                <c:pt idx="7854">
                  <c:v>1.4999999999999999E-4</c:v>
                </c:pt>
                <c:pt idx="7855">
                  <c:v>1.4999999999999999E-4</c:v>
                </c:pt>
                <c:pt idx="7856">
                  <c:v>1.4999999999999999E-4</c:v>
                </c:pt>
                <c:pt idx="7857">
                  <c:v>1.4999999999999999E-4</c:v>
                </c:pt>
                <c:pt idx="7858">
                  <c:v>1.4999999999999999E-4</c:v>
                </c:pt>
                <c:pt idx="7859">
                  <c:v>1.4999999999999999E-4</c:v>
                </c:pt>
                <c:pt idx="7860">
                  <c:v>1.4999999999999999E-4</c:v>
                </c:pt>
                <c:pt idx="7861">
                  <c:v>1.4999999999999999E-4</c:v>
                </c:pt>
                <c:pt idx="7862">
                  <c:v>1.4999999999999999E-4</c:v>
                </c:pt>
                <c:pt idx="7863">
                  <c:v>1.4999999999999999E-4</c:v>
                </c:pt>
                <c:pt idx="7864">
                  <c:v>1.4999999999999999E-4</c:v>
                </c:pt>
                <c:pt idx="7865">
                  <c:v>1.4999999999999999E-4</c:v>
                </c:pt>
                <c:pt idx="7866">
                  <c:v>1.4999999999999999E-4</c:v>
                </c:pt>
                <c:pt idx="7867">
                  <c:v>1.4999999999999999E-4</c:v>
                </c:pt>
                <c:pt idx="7868">
                  <c:v>1.4999999999999999E-4</c:v>
                </c:pt>
                <c:pt idx="7869">
                  <c:v>1.4999999999999999E-4</c:v>
                </c:pt>
                <c:pt idx="7870">
                  <c:v>1.4999999999999999E-4</c:v>
                </c:pt>
                <c:pt idx="7871">
                  <c:v>1.4999999999999999E-4</c:v>
                </c:pt>
                <c:pt idx="7872">
                  <c:v>1.4999999999999999E-4</c:v>
                </c:pt>
                <c:pt idx="7873">
                  <c:v>1.4999999999999999E-4</c:v>
                </c:pt>
                <c:pt idx="7874">
                  <c:v>1.4999999999999999E-4</c:v>
                </c:pt>
                <c:pt idx="7875">
                  <c:v>2.0000000000000001E-4</c:v>
                </c:pt>
                <c:pt idx="7876">
                  <c:v>2.0000000000000001E-4</c:v>
                </c:pt>
                <c:pt idx="7877">
                  <c:v>2.0000000000000001E-4</c:v>
                </c:pt>
                <c:pt idx="7878">
                  <c:v>2.0000000000000001E-4</c:v>
                </c:pt>
                <c:pt idx="7879">
                  <c:v>2.0000000000000001E-4</c:v>
                </c:pt>
                <c:pt idx="7880">
                  <c:v>2.0000000000000001E-4</c:v>
                </c:pt>
                <c:pt idx="7881">
                  <c:v>2.0000000000000001E-4</c:v>
                </c:pt>
                <c:pt idx="7882">
                  <c:v>2.0000000000000001E-4</c:v>
                </c:pt>
                <c:pt idx="7883">
                  <c:v>2.0000000000000001E-4</c:v>
                </c:pt>
                <c:pt idx="7884">
                  <c:v>2.0000000000000001E-4</c:v>
                </c:pt>
                <c:pt idx="7885">
                  <c:v>2.0000000000000001E-4</c:v>
                </c:pt>
                <c:pt idx="7886">
                  <c:v>2.0000000000000001E-4</c:v>
                </c:pt>
                <c:pt idx="7887">
                  <c:v>2.0000000000000001E-4</c:v>
                </c:pt>
                <c:pt idx="7888">
                  <c:v>2.0000000000000001E-4</c:v>
                </c:pt>
                <c:pt idx="7889">
                  <c:v>2.0000000000000001E-4</c:v>
                </c:pt>
                <c:pt idx="7890">
                  <c:v>2.0000000000000001E-4</c:v>
                </c:pt>
                <c:pt idx="7891">
                  <c:v>2.0000000000000001E-4</c:v>
                </c:pt>
                <c:pt idx="7892">
                  <c:v>2.0000000000000001E-4</c:v>
                </c:pt>
                <c:pt idx="7893">
                  <c:v>2.0000000000000001E-4</c:v>
                </c:pt>
                <c:pt idx="7894">
                  <c:v>2.0000000000000001E-4</c:v>
                </c:pt>
                <c:pt idx="7895">
                  <c:v>2.0000000000000001E-4</c:v>
                </c:pt>
                <c:pt idx="7896">
                  <c:v>2.0000000000000001E-4</c:v>
                </c:pt>
                <c:pt idx="7897">
                  <c:v>2.0000000000000001E-4</c:v>
                </c:pt>
                <c:pt idx="7898">
                  <c:v>2.0000000000000001E-4</c:v>
                </c:pt>
                <c:pt idx="7899">
                  <c:v>2.0000000000000001E-4</c:v>
                </c:pt>
                <c:pt idx="7900">
                  <c:v>2.5000000000000001E-4</c:v>
                </c:pt>
                <c:pt idx="7901">
                  <c:v>2.5000000000000001E-4</c:v>
                </c:pt>
                <c:pt idx="7902">
                  <c:v>2.5000000000000001E-4</c:v>
                </c:pt>
                <c:pt idx="7903">
                  <c:v>2.5000000000000001E-4</c:v>
                </c:pt>
                <c:pt idx="7904">
                  <c:v>2.5000000000000001E-4</c:v>
                </c:pt>
                <c:pt idx="7905">
                  <c:v>2.5000000000000001E-4</c:v>
                </c:pt>
                <c:pt idx="7906">
                  <c:v>2.5000000000000001E-4</c:v>
                </c:pt>
                <c:pt idx="7907">
                  <c:v>2.5000000000000001E-4</c:v>
                </c:pt>
                <c:pt idx="7908">
                  <c:v>2.5000000000000001E-4</c:v>
                </c:pt>
                <c:pt idx="7909">
                  <c:v>2.5000000000000001E-4</c:v>
                </c:pt>
                <c:pt idx="7910">
                  <c:v>2.5000000000000001E-4</c:v>
                </c:pt>
                <c:pt idx="7911">
                  <c:v>2.5000000000000001E-4</c:v>
                </c:pt>
                <c:pt idx="7912">
                  <c:v>2.5000000000000001E-4</c:v>
                </c:pt>
                <c:pt idx="7913">
                  <c:v>2.5000000000000001E-4</c:v>
                </c:pt>
                <c:pt idx="7914">
                  <c:v>2.5000000000000001E-4</c:v>
                </c:pt>
                <c:pt idx="7915">
                  <c:v>2.5000000000000001E-4</c:v>
                </c:pt>
                <c:pt idx="7916">
                  <c:v>2.5000000000000001E-4</c:v>
                </c:pt>
                <c:pt idx="7917">
                  <c:v>2.5000000000000001E-4</c:v>
                </c:pt>
                <c:pt idx="7918">
                  <c:v>2.5000000000000001E-4</c:v>
                </c:pt>
                <c:pt idx="7919">
                  <c:v>2.5000000000000001E-4</c:v>
                </c:pt>
                <c:pt idx="7920">
                  <c:v>2.5000000000000001E-4</c:v>
                </c:pt>
                <c:pt idx="7921">
                  <c:v>2.5000000000000001E-4</c:v>
                </c:pt>
                <c:pt idx="7922">
                  <c:v>2.5000000000000001E-4</c:v>
                </c:pt>
                <c:pt idx="7923">
                  <c:v>2.5000000000000001E-4</c:v>
                </c:pt>
                <c:pt idx="7924">
                  <c:v>2.5000000000000001E-4</c:v>
                </c:pt>
                <c:pt idx="7925">
                  <c:v>2.9999999999999997E-4</c:v>
                </c:pt>
                <c:pt idx="7926">
                  <c:v>2.9999999999999997E-4</c:v>
                </c:pt>
                <c:pt idx="7927">
                  <c:v>2.9999999999999997E-4</c:v>
                </c:pt>
                <c:pt idx="7928">
                  <c:v>2.9999999999999997E-4</c:v>
                </c:pt>
                <c:pt idx="7929">
                  <c:v>2.9999999999999997E-4</c:v>
                </c:pt>
                <c:pt idx="7930">
                  <c:v>2.9999999999999997E-4</c:v>
                </c:pt>
                <c:pt idx="7931">
                  <c:v>2.9999999999999997E-4</c:v>
                </c:pt>
                <c:pt idx="7932">
                  <c:v>2.9999999999999997E-4</c:v>
                </c:pt>
                <c:pt idx="7933">
                  <c:v>2.9999999999999997E-4</c:v>
                </c:pt>
                <c:pt idx="7934">
                  <c:v>2.9999999999999997E-4</c:v>
                </c:pt>
                <c:pt idx="7935">
                  <c:v>2.9999999999999997E-4</c:v>
                </c:pt>
                <c:pt idx="7936">
                  <c:v>2.9999999999999997E-4</c:v>
                </c:pt>
                <c:pt idx="7937">
                  <c:v>2.9999999999999997E-4</c:v>
                </c:pt>
                <c:pt idx="7938">
                  <c:v>2.9999999999999997E-4</c:v>
                </c:pt>
                <c:pt idx="7939">
                  <c:v>2.9999999999999997E-4</c:v>
                </c:pt>
                <c:pt idx="7940">
                  <c:v>2.9999999999999997E-4</c:v>
                </c:pt>
                <c:pt idx="7941">
                  <c:v>2.9999999999999997E-4</c:v>
                </c:pt>
                <c:pt idx="7942">
                  <c:v>2.9999999999999997E-4</c:v>
                </c:pt>
                <c:pt idx="7943">
                  <c:v>2.9999999999999997E-4</c:v>
                </c:pt>
                <c:pt idx="7944">
                  <c:v>2.9999999999999997E-4</c:v>
                </c:pt>
                <c:pt idx="7945">
                  <c:v>2.9999999999999997E-4</c:v>
                </c:pt>
                <c:pt idx="7946">
                  <c:v>2.9999999999999997E-4</c:v>
                </c:pt>
                <c:pt idx="7947">
                  <c:v>2.9999999999999997E-4</c:v>
                </c:pt>
                <c:pt idx="7948">
                  <c:v>2.9999999999999997E-4</c:v>
                </c:pt>
                <c:pt idx="7949">
                  <c:v>2.9999999999999997E-4</c:v>
                </c:pt>
                <c:pt idx="7950">
                  <c:v>3.5E-4</c:v>
                </c:pt>
                <c:pt idx="7951">
                  <c:v>3.5E-4</c:v>
                </c:pt>
                <c:pt idx="7952">
                  <c:v>3.5E-4</c:v>
                </c:pt>
                <c:pt idx="7953">
                  <c:v>3.5E-4</c:v>
                </c:pt>
                <c:pt idx="7954">
                  <c:v>3.5E-4</c:v>
                </c:pt>
                <c:pt idx="7955">
                  <c:v>3.5E-4</c:v>
                </c:pt>
                <c:pt idx="7956">
                  <c:v>3.5E-4</c:v>
                </c:pt>
                <c:pt idx="7957">
                  <c:v>3.5E-4</c:v>
                </c:pt>
                <c:pt idx="7958">
                  <c:v>3.5E-4</c:v>
                </c:pt>
                <c:pt idx="7959">
                  <c:v>3.5E-4</c:v>
                </c:pt>
                <c:pt idx="7960">
                  <c:v>3.5E-4</c:v>
                </c:pt>
                <c:pt idx="7961">
                  <c:v>3.5E-4</c:v>
                </c:pt>
                <c:pt idx="7962">
                  <c:v>3.5E-4</c:v>
                </c:pt>
                <c:pt idx="7963">
                  <c:v>3.5E-4</c:v>
                </c:pt>
                <c:pt idx="7964">
                  <c:v>3.5E-4</c:v>
                </c:pt>
                <c:pt idx="7965">
                  <c:v>3.5E-4</c:v>
                </c:pt>
                <c:pt idx="7966">
                  <c:v>3.5E-4</c:v>
                </c:pt>
                <c:pt idx="7967">
                  <c:v>3.5E-4</c:v>
                </c:pt>
                <c:pt idx="7968">
                  <c:v>3.5E-4</c:v>
                </c:pt>
                <c:pt idx="7969">
                  <c:v>3.5E-4</c:v>
                </c:pt>
                <c:pt idx="7970">
                  <c:v>3.5E-4</c:v>
                </c:pt>
                <c:pt idx="7971">
                  <c:v>3.5E-4</c:v>
                </c:pt>
                <c:pt idx="7972">
                  <c:v>3.5E-4</c:v>
                </c:pt>
                <c:pt idx="7973">
                  <c:v>3.5E-4</c:v>
                </c:pt>
                <c:pt idx="7974">
                  <c:v>3.5E-4</c:v>
                </c:pt>
                <c:pt idx="7975">
                  <c:v>4.0000000000000002E-4</c:v>
                </c:pt>
                <c:pt idx="7976">
                  <c:v>4.0000000000000002E-4</c:v>
                </c:pt>
                <c:pt idx="7977">
                  <c:v>4.0000000000000002E-4</c:v>
                </c:pt>
                <c:pt idx="7978">
                  <c:v>4.0000000000000002E-4</c:v>
                </c:pt>
                <c:pt idx="7979">
                  <c:v>4.0000000000000002E-4</c:v>
                </c:pt>
                <c:pt idx="7980">
                  <c:v>4.0000000000000002E-4</c:v>
                </c:pt>
                <c:pt idx="7981">
                  <c:v>4.0000000000000002E-4</c:v>
                </c:pt>
                <c:pt idx="7982">
                  <c:v>4.0000000000000002E-4</c:v>
                </c:pt>
                <c:pt idx="7983">
                  <c:v>4.0000000000000002E-4</c:v>
                </c:pt>
                <c:pt idx="7984">
                  <c:v>4.0000000000000002E-4</c:v>
                </c:pt>
                <c:pt idx="7985">
                  <c:v>4.0000000000000002E-4</c:v>
                </c:pt>
                <c:pt idx="7986">
                  <c:v>4.0000000000000002E-4</c:v>
                </c:pt>
                <c:pt idx="7987">
                  <c:v>4.0000000000000002E-4</c:v>
                </c:pt>
                <c:pt idx="7988">
                  <c:v>4.0000000000000002E-4</c:v>
                </c:pt>
                <c:pt idx="7989">
                  <c:v>4.0000000000000002E-4</c:v>
                </c:pt>
                <c:pt idx="7990">
                  <c:v>4.0000000000000002E-4</c:v>
                </c:pt>
                <c:pt idx="7991">
                  <c:v>4.0000000000000002E-4</c:v>
                </c:pt>
                <c:pt idx="7992">
                  <c:v>4.0000000000000002E-4</c:v>
                </c:pt>
                <c:pt idx="7993">
                  <c:v>4.0000000000000002E-4</c:v>
                </c:pt>
                <c:pt idx="7994">
                  <c:v>4.0000000000000002E-4</c:v>
                </c:pt>
                <c:pt idx="7995">
                  <c:v>4.0000000000000002E-4</c:v>
                </c:pt>
                <c:pt idx="7996">
                  <c:v>4.0000000000000002E-4</c:v>
                </c:pt>
                <c:pt idx="7997">
                  <c:v>4.0000000000000002E-4</c:v>
                </c:pt>
                <c:pt idx="7998">
                  <c:v>4.0000000000000002E-4</c:v>
                </c:pt>
                <c:pt idx="7999">
                  <c:v>4.0000000000000002E-4</c:v>
                </c:pt>
                <c:pt idx="8000">
                  <c:v>2.9999999999999997E-4</c:v>
                </c:pt>
                <c:pt idx="8001">
                  <c:v>2.9999999999999997E-4</c:v>
                </c:pt>
                <c:pt idx="8002">
                  <c:v>2.9999999999999997E-4</c:v>
                </c:pt>
                <c:pt idx="8003">
                  <c:v>2.9999999999999997E-4</c:v>
                </c:pt>
                <c:pt idx="8004">
                  <c:v>2.9999999999999997E-4</c:v>
                </c:pt>
                <c:pt idx="8005">
                  <c:v>2.9999999999999997E-4</c:v>
                </c:pt>
                <c:pt idx="8006">
                  <c:v>2.9999999999999997E-4</c:v>
                </c:pt>
                <c:pt idx="8007">
                  <c:v>2.9999999999999997E-4</c:v>
                </c:pt>
                <c:pt idx="8008">
                  <c:v>2.9999999999999997E-4</c:v>
                </c:pt>
                <c:pt idx="8009">
                  <c:v>2.9999999999999997E-4</c:v>
                </c:pt>
                <c:pt idx="8010">
                  <c:v>2.9999999999999997E-4</c:v>
                </c:pt>
                <c:pt idx="8011">
                  <c:v>2.9999999999999997E-4</c:v>
                </c:pt>
                <c:pt idx="8012">
                  <c:v>2.9999999999999997E-4</c:v>
                </c:pt>
                <c:pt idx="8013">
                  <c:v>2.9999999999999997E-4</c:v>
                </c:pt>
                <c:pt idx="8014">
                  <c:v>2.9999999999999997E-4</c:v>
                </c:pt>
                <c:pt idx="8015">
                  <c:v>2.9999999999999997E-4</c:v>
                </c:pt>
                <c:pt idx="8016">
                  <c:v>2.9999999999999997E-4</c:v>
                </c:pt>
                <c:pt idx="8017">
                  <c:v>2.9999999999999997E-4</c:v>
                </c:pt>
                <c:pt idx="8018">
                  <c:v>2.9999999999999997E-4</c:v>
                </c:pt>
                <c:pt idx="8019">
                  <c:v>2.9999999999999997E-4</c:v>
                </c:pt>
                <c:pt idx="8020">
                  <c:v>2.9999999999999997E-4</c:v>
                </c:pt>
                <c:pt idx="8021">
                  <c:v>2.9999999999999997E-4</c:v>
                </c:pt>
                <c:pt idx="8022">
                  <c:v>2.9999999999999997E-4</c:v>
                </c:pt>
                <c:pt idx="8023">
                  <c:v>2.9999999999999997E-4</c:v>
                </c:pt>
                <c:pt idx="8024">
                  <c:v>2.9999999999999997E-4</c:v>
                </c:pt>
                <c:pt idx="8025">
                  <c:v>2.0000000000000001E-4</c:v>
                </c:pt>
                <c:pt idx="8026">
                  <c:v>2.0000000000000001E-4</c:v>
                </c:pt>
                <c:pt idx="8027">
                  <c:v>2.0000000000000001E-4</c:v>
                </c:pt>
                <c:pt idx="8028">
                  <c:v>2.0000000000000001E-4</c:v>
                </c:pt>
                <c:pt idx="8029">
                  <c:v>2.0000000000000001E-4</c:v>
                </c:pt>
                <c:pt idx="8030">
                  <c:v>2.0000000000000001E-4</c:v>
                </c:pt>
                <c:pt idx="8031">
                  <c:v>2.0000000000000001E-4</c:v>
                </c:pt>
                <c:pt idx="8032">
                  <c:v>2.0000000000000001E-4</c:v>
                </c:pt>
                <c:pt idx="8033">
                  <c:v>2.0000000000000001E-4</c:v>
                </c:pt>
                <c:pt idx="8034">
                  <c:v>2.0000000000000001E-4</c:v>
                </c:pt>
                <c:pt idx="8035">
                  <c:v>2.0000000000000001E-4</c:v>
                </c:pt>
                <c:pt idx="8036">
                  <c:v>2.0000000000000001E-4</c:v>
                </c:pt>
                <c:pt idx="8037">
                  <c:v>2.0000000000000001E-4</c:v>
                </c:pt>
                <c:pt idx="8038">
                  <c:v>2.0000000000000001E-4</c:v>
                </c:pt>
                <c:pt idx="8039">
                  <c:v>2.0000000000000001E-4</c:v>
                </c:pt>
                <c:pt idx="8040">
                  <c:v>2.0000000000000001E-4</c:v>
                </c:pt>
                <c:pt idx="8041">
                  <c:v>2.0000000000000001E-4</c:v>
                </c:pt>
                <c:pt idx="8042">
                  <c:v>2.0000000000000001E-4</c:v>
                </c:pt>
                <c:pt idx="8043">
                  <c:v>2.0000000000000001E-4</c:v>
                </c:pt>
                <c:pt idx="8044">
                  <c:v>2.0000000000000001E-4</c:v>
                </c:pt>
                <c:pt idx="8045">
                  <c:v>2.0000000000000001E-4</c:v>
                </c:pt>
                <c:pt idx="8046">
                  <c:v>2.0000000000000001E-4</c:v>
                </c:pt>
                <c:pt idx="8047">
                  <c:v>2.0000000000000001E-4</c:v>
                </c:pt>
                <c:pt idx="8048">
                  <c:v>2.0000000000000001E-4</c:v>
                </c:pt>
                <c:pt idx="8049">
                  <c:v>2.0000000000000001E-4</c:v>
                </c:pt>
                <c:pt idx="8050">
                  <c:v>1E-4</c:v>
                </c:pt>
                <c:pt idx="8051">
                  <c:v>1E-4</c:v>
                </c:pt>
                <c:pt idx="8052">
                  <c:v>1E-4</c:v>
                </c:pt>
                <c:pt idx="8053">
                  <c:v>1E-4</c:v>
                </c:pt>
                <c:pt idx="8054">
                  <c:v>1E-4</c:v>
                </c:pt>
                <c:pt idx="8055">
                  <c:v>1E-4</c:v>
                </c:pt>
                <c:pt idx="8056">
                  <c:v>1E-4</c:v>
                </c:pt>
                <c:pt idx="8057">
                  <c:v>1E-4</c:v>
                </c:pt>
                <c:pt idx="8058">
                  <c:v>1E-4</c:v>
                </c:pt>
                <c:pt idx="8059">
                  <c:v>1E-4</c:v>
                </c:pt>
                <c:pt idx="8060">
                  <c:v>1E-4</c:v>
                </c:pt>
                <c:pt idx="8061">
                  <c:v>1E-4</c:v>
                </c:pt>
                <c:pt idx="8062">
                  <c:v>1E-4</c:v>
                </c:pt>
                <c:pt idx="8063">
                  <c:v>1E-4</c:v>
                </c:pt>
                <c:pt idx="8064">
                  <c:v>1E-4</c:v>
                </c:pt>
                <c:pt idx="8065">
                  <c:v>1E-4</c:v>
                </c:pt>
                <c:pt idx="8066">
                  <c:v>1E-4</c:v>
                </c:pt>
                <c:pt idx="8067">
                  <c:v>1E-4</c:v>
                </c:pt>
                <c:pt idx="8068">
                  <c:v>1E-4</c:v>
                </c:pt>
                <c:pt idx="8069">
                  <c:v>1E-4</c:v>
                </c:pt>
                <c:pt idx="8070">
                  <c:v>1E-4</c:v>
                </c:pt>
                <c:pt idx="8071">
                  <c:v>1E-4</c:v>
                </c:pt>
                <c:pt idx="8072">
                  <c:v>1E-4</c:v>
                </c:pt>
                <c:pt idx="8073">
                  <c:v>1E-4</c:v>
                </c:pt>
                <c:pt idx="8074">
                  <c:v>1E-4</c:v>
                </c:pt>
                <c:pt idx="8075">
                  <c:v>8.1314999999999998E-20</c:v>
                </c:pt>
                <c:pt idx="8076">
                  <c:v>8.1314999999999998E-20</c:v>
                </c:pt>
                <c:pt idx="8077">
                  <c:v>8.1314999999999998E-20</c:v>
                </c:pt>
                <c:pt idx="8078">
                  <c:v>8.1314999999999998E-20</c:v>
                </c:pt>
                <c:pt idx="8079">
                  <c:v>8.1314999999999998E-20</c:v>
                </c:pt>
                <c:pt idx="8080">
                  <c:v>8.1314999999999998E-20</c:v>
                </c:pt>
                <c:pt idx="8081">
                  <c:v>8.1314999999999998E-20</c:v>
                </c:pt>
                <c:pt idx="8082">
                  <c:v>8.1314999999999998E-20</c:v>
                </c:pt>
                <c:pt idx="8083">
                  <c:v>8.1314999999999998E-20</c:v>
                </c:pt>
                <c:pt idx="8084">
                  <c:v>8.1314999999999998E-20</c:v>
                </c:pt>
                <c:pt idx="8085">
                  <c:v>8.1314999999999998E-20</c:v>
                </c:pt>
                <c:pt idx="8086">
                  <c:v>8.1314999999999998E-20</c:v>
                </c:pt>
                <c:pt idx="8087">
                  <c:v>8.1314999999999998E-20</c:v>
                </c:pt>
                <c:pt idx="8088">
                  <c:v>8.1314999999999998E-20</c:v>
                </c:pt>
                <c:pt idx="8089">
                  <c:v>8.1314999999999998E-20</c:v>
                </c:pt>
                <c:pt idx="8090">
                  <c:v>8.1314999999999998E-20</c:v>
                </c:pt>
                <c:pt idx="8091">
                  <c:v>8.1314999999999998E-20</c:v>
                </c:pt>
                <c:pt idx="8092">
                  <c:v>8.1314999999999998E-20</c:v>
                </c:pt>
                <c:pt idx="8093">
                  <c:v>8.1314999999999998E-20</c:v>
                </c:pt>
                <c:pt idx="8094">
                  <c:v>8.1314999999999998E-20</c:v>
                </c:pt>
                <c:pt idx="8095">
                  <c:v>8.1314999999999998E-20</c:v>
                </c:pt>
                <c:pt idx="8096">
                  <c:v>8.1314999999999998E-20</c:v>
                </c:pt>
                <c:pt idx="8097">
                  <c:v>8.1314999999999998E-20</c:v>
                </c:pt>
                <c:pt idx="8098">
                  <c:v>8.1314999999999998E-20</c:v>
                </c:pt>
                <c:pt idx="8099">
                  <c:v>8.1314999999999998E-20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5.0000000000000002E-5</c:v>
                </c:pt>
                <c:pt idx="8176">
                  <c:v>5.0000000000000002E-5</c:v>
                </c:pt>
                <c:pt idx="8177">
                  <c:v>5.0000000000000002E-5</c:v>
                </c:pt>
                <c:pt idx="8178">
                  <c:v>5.0000000000000002E-5</c:v>
                </c:pt>
                <c:pt idx="8179">
                  <c:v>5.0000000000000002E-5</c:v>
                </c:pt>
                <c:pt idx="8180">
                  <c:v>5.0000000000000002E-5</c:v>
                </c:pt>
                <c:pt idx="8181">
                  <c:v>5.0000000000000002E-5</c:v>
                </c:pt>
                <c:pt idx="8182">
                  <c:v>5.0000000000000002E-5</c:v>
                </c:pt>
                <c:pt idx="8183">
                  <c:v>5.0000000000000002E-5</c:v>
                </c:pt>
                <c:pt idx="8184">
                  <c:v>5.0000000000000002E-5</c:v>
                </c:pt>
                <c:pt idx="8185">
                  <c:v>5.0000000000000002E-5</c:v>
                </c:pt>
                <c:pt idx="8186">
                  <c:v>5.0000000000000002E-5</c:v>
                </c:pt>
                <c:pt idx="8187">
                  <c:v>5.0000000000000002E-5</c:v>
                </c:pt>
                <c:pt idx="8188">
                  <c:v>5.0000000000000002E-5</c:v>
                </c:pt>
                <c:pt idx="8189">
                  <c:v>5.0000000000000002E-5</c:v>
                </c:pt>
                <c:pt idx="8190">
                  <c:v>5.0000000000000002E-5</c:v>
                </c:pt>
                <c:pt idx="8191">
                  <c:v>5.0000000000000002E-5</c:v>
                </c:pt>
                <c:pt idx="8192">
                  <c:v>5.0000000000000002E-5</c:v>
                </c:pt>
                <c:pt idx="8193">
                  <c:v>5.0000000000000002E-5</c:v>
                </c:pt>
                <c:pt idx="8194">
                  <c:v>5.0000000000000002E-5</c:v>
                </c:pt>
                <c:pt idx="8195">
                  <c:v>5.0000000000000002E-5</c:v>
                </c:pt>
                <c:pt idx="8196">
                  <c:v>5.0000000000000002E-5</c:v>
                </c:pt>
                <c:pt idx="8197">
                  <c:v>5.0000000000000002E-5</c:v>
                </c:pt>
                <c:pt idx="8198">
                  <c:v>5.0000000000000002E-5</c:v>
                </c:pt>
                <c:pt idx="8199">
                  <c:v>5.0000000000000002E-5</c:v>
                </c:pt>
                <c:pt idx="8200">
                  <c:v>1E-4</c:v>
                </c:pt>
                <c:pt idx="8201">
                  <c:v>1E-4</c:v>
                </c:pt>
                <c:pt idx="8202">
                  <c:v>1E-4</c:v>
                </c:pt>
                <c:pt idx="8203">
                  <c:v>1E-4</c:v>
                </c:pt>
                <c:pt idx="8204">
                  <c:v>1E-4</c:v>
                </c:pt>
                <c:pt idx="8205">
                  <c:v>1E-4</c:v>
                </c:pt>
                <c:pt idx="8206">
                  <c:v>1E-4</c:v>
                </c:pt>
                <c:pt idx="8207">
                  <c:v>1E-4</c:v>
                </c:pt>
                <c:pt idx="8208">
                  <c:v>1E-4</c:v>
                </c:pt>
                <c:pt idx="8209">
                  <c:v>1E-4</c:v>
                </c:pt>
                <c:pt idx="8210">
                  <c:v>1E-4</c:v>
                </c:pt>
                <c:pt idx="8211">
                  <c:v>1E-4</c:v>
                </c:pt>
                <c:pt idx="8212">
                  <c:v>1E-4</c:v>
                </c:pt>
                <c:pt idx="8213">
                  <c:v>1E-4</c:v>
                </c:pt>
                <c:pt idx="8214">
                  <c:v>1E-4</c:v>
                </c:pt>
                <c:pt idx="8215">
                  <c:v>1E-4</c:v>
                </c:pt>
                <c:pt idx="8216">
                  <c:v>1E-4</c:v>
                </c:pt>
                <c:pt idx="8217">
                  <c:v>1E-4</c:v>
                </c:pt>
                <c:pt idx="8218">
                  <c:v>1E-4</c:v>
                </c:pt>
                <c:pt idx="8219">
                  <c:v>1E-4</c:v>
                </c:pt>
                <c:pt idx="8220">
                  <c:v>1E-4</c:v>
                </c:pt>
                <c:pt idx="8221">
                  <c:v>1E-4</c:v>
                </c:pt>
                <c:pt idx="8222">
                  <c:v>1E-4</c:v>
                </c:pt>
                <c:pt idx="8223">
                  <c:v>1E-4</c:v>
                </c:pt>
                <c:pt idx="8224">
                  <c:v>1E-4</c:v>
                </c:pt>
                <c:pt idx="8225">
                  <c:v>1.4999999999999999E-4</c:v>
                </c:pt>
                <c:pt idx="8226">
                  <c:v>1.4999999999999999E-4</c:v>
                </c:pt>
                <c:pt idx="8227">
                  <c:v>1.4999999999999999E-4</c:v>
                </c:pt>
                <c:pt idx="8228">
                  <c:v>1.4999999999999999E-4</c:v>
                </c:pt>
                <c:pt idx="8229">
                  <c:v>1.4999999999999999E-4</c:v>
                </c:pt>
                <c:pt idx="8230">
                  <c:v>1.4999999999999999E-4</c:v>
                </c:pt>
                <c:pt idx="8231">
                  <c:v>1.4999999999999999E-4</c:v>
                </c:pt>
                <c:pt idx="8232">
                  <c:v>1.4999999999999999E-4</c:v>
                </c:pt>
                <c:pt idx="8233">
                  <c:v>1.4999999999999999E-4</c:v>
                </c:pt>
                <c:pt idx="8234">
                  <c:v>1.4999999999999999E-4</c:v>
                </c:pt>
                <c:pt idx="8235">
                  <c:v>1.4999999999999999E-4</c:v>
                </c:pt>
                <c:pt idx="8236">
                  <c:v>1.4999999999999999E-4</c:v>
                </c:pt>
                <c:pt idx="8237">
                  <c:v>1.4999999999999999E-4</c:v>
                </c:pt>
                <c:pt idx="8238">
                  <c:v>1.4999999999999999E-4</c:v>
                </c:pt>
                <c:pt idx="8239">
                  <c:v>1.4999999999999999E-4</c:v>
                </c:pt>
                <c:pt idx="8240">
                  <c:v>1.4999999999999999E-4</c:v>
                </c:pt>
                <c:pt idx="8241">
                  <c:v>1.4999999999999999E-4</c:v>
                </c:pt>
                <c:pt idx="8242">
                  <c:v>1.4999999999999999E-4</c:v>
                </c:pt>
                <c:pt idx="8243">
                  <c:v>1.4999999999999999E-4</c:v>
                </c:pt>
                <c:pt idx="8244">
                  <c:v>1.4999999999999999E-4</c:v>
                </c:pt>
                <c:pt idx="8245">
                  <c:v>1.4999999999999999E-4</c:v>
                </c:pt>
                <c:pt idx="8246">
                  <c:v>1.4999999999999999E-4</c:v>
                </c:pt>
                <c:pt idx="8247">
                  <c:v>1.4999999999999999E-4</c:v>
                </c:pt>
                <c:pt idx="8248">
                  <c:v>1.4999999999999999E-4</c:v>
                </c:pt>
                <c:pt idx="8249">
                  <c:v>1.4999999999999999E-4</c:v>
                </c:pt>
                <c:pt idx="8250">
                  <c:v>2.0000000000000001E-4</c:v>
                </c:pt>
                <c:pt idx="8251">
                  <c:v>2.0000000000000001E-4</c:v>
                </c:pt>
                <c:pt idx="8252">
                  <c:v>2.0000000000000001E-4</c:v>
                </c:pt>
                <c:pt idx="8253">
                  <c:v>2.0000000000000001E-4</c:v>
                </c:pt>
                <c:pt idx="8254">
                  <c:v>2.0000000000000001E-4</c:v>
                </c:pt>
                <c:pt idx="8255">
                  <c:v>2.0000000000000001E-4</c:v>
                </c:pt>
                <c:pt idx="8256">
                  <c:v>2.0000000000000001E-4</c:v>
                </c:pt>
                <c:pt idx="8257">
                  <c:v>2.0000000000000001E-4</c:v>
                </c:pt>
                <c:pt idx="8258">
                  <c:v>2.0000000000000001E-4</c:v>
                </c:pt>
                <c:pt idx="8259">
                  <c:v>2.0000000000000001E-4</c:v>
                </c:pt>
                <c:pt idx="8260">
                  <c:v>2.0000000000000001E-4</c:v>
                </c:pt>
                <c:pt idx="8261">
                  <c:v>2.0000000000000001E-4</c:v>
                </c:pt>
                <c:pt idx="8262">
                  <c:v>2.0000000000000001E-4</c:v>
                </c:pt>
                <c:pt idx="8263">
                  <c:v>2.0000000000000001E-4</c:v>
                </c:pt>
                <c:pt idx="8264">
                  <c:v>2.0000000000000001E-4</c:v>
                </c:pt>
                <c:pt idx="8265">
                  <c:v>2.0000000000000001E-4</c:v>
                </c:pt>
                <c:pt idx="8266">
                  <c:v>2.0000000000000001E-4</c:v>
                </c:pt>
                <c:pt idx="8267">
                  <c:v>2.0000000000000001E-4</c:v>
                </c:pt>
                <c:pt idx="8268">
                  <c:v>2.0000000000000001E-4</c:v>
                </c:pt>
                <c:pt idx="8269">
                  <c:v>2.0000000000000001E-4</c:v>
                </c:pt>
                <c:pt idx="8270">
                  <c:v>2.0000000000000001E-4</c:v>
                </c:pt>
                <c:pt idx="8271">
                  <c:v>2.0000000000000001E-4</c:v>
                </c:pt>
                <c:pt idx="8272">
                  <c:v>2.0000000000000001E-4</c:v>
                </c:pt>
                <c:pt idx="8273">
                  <c:v>2.0000000000000001E-4</c:v>
                </c:pt>
                <c:pt idx="8274">
                  <c:v>2.0000000000000001E-4</c:v>
                </c:pt>
                <c:pt idx="8275">
                  <c:v>2.5000000000000001E-4</c:v>
                </c:pt>
                <c:pt idx="8276">
                  <c:v>2.5000000000000001E-4</c:v>
                </c:pt>
                <c:pt idx="8277">
                  <c:v>2.5000000000000001E-4</c:v>
                </c:pt>
                <c:pt idx="8278">
                  <c:v>2.5000000000000001E-4</c:v>
                </c:pt>
                <c:pt idx="8279">
                  <c:v>2.5000000000000001E-4</c:v>
                </c:pt>
                <c:pt idx="8280">
                  <c:v>2.5000000000000001E-4</c:v>
                </c:pt>
                <c:pt idx="8281">
                  <c:v>2.5000000000000001E-4</c:v>
                </c:pt>
                <c:pt idx="8282">
                  <c:v>2.5000000000000001E-4</c:v>
                </c:pt>
                <c:pt idx="8283">
                  <c:v>2.5000000000000001E-4</c:v>
                </c:pt>
                <c:pt idx="8284">
                  <c:v>2.5000000000000001E-4</c:v>
                </c:pt>
                <c:pt idx="8285">
                  <c:v>2.5000000000000001E-4</c:v>
                </c:pt>
                <c:pt idx="8286">
                  <c:v>2.5000000000000001E-4</c:v>
                </c:pt>
                <c:pt idx="8287">
                  <c:v>2.5000000000000001E-4</c:v>
                </c:pt>
                <c:pt idx="8288">
                  <c:v>2.5000000000000001E-4</c:v>
                </c:pt>
                <c:pt idx="8289">
                  <c:v>2.5000000000000001E-4</c:v>
                </c:pt>
                <c:pt idx="8290">
                  <c:v>2.5000000000000001E-4</c:v>
                </c:pt>
                <c:pt idx="8291">
                  <c:v>2.5000000000000001E-4</c:v>
                </c:pt>
                <c:pt idx="8292">
                  <c:v>2.5000000000000001E-4</c:v>
                </c:pt>
                <c:pt idx="8293">
                  <c:v>2.5000000000000001E-4</c:v>
                </c:pt>
                <c:pt idx="8294">
                  <c:v>2.5000000000000001E-4</c:v>
                </c:pt>
                <c:pt idx="8295">
                  <c:v>2.5000000000000001E-4</c:v>
                </c:pt>
                <c:pt idx="8296">
                  <c:v>2.5000000000000001E-4</c:v>
                </c:pt>
                <c:pt idx="8297">
                  <c:v>2.5000000000000001E-4</c:v>
                </c:pt>
                <c:pt idx="8298">
                  <c:v>2.5000000000000001E-4</c:v>
                </c:pt>
                <c:pt idx="8299">
                  <c:v>2.5000000000000001E-4</c:v>
                </c:pt>
                <c:pt idx="8300">
                  <c:v>2.9999999999999997E-4</c:v>
                </c:pt>
                <c:pt idx="8301">
                  <c:v>2.9999999999999997E-4</c:v>
                </c:pt>
                <c:pt idx="8302">
                  <c:v>2.9999999999999997E-4</c:v>
                </c:pt>
                <c:pt idx="8303">
                  <c:v>2.9999999999999997E-4</c:v>
                </c:pt>
                <c:pt idx="8304">
                  <c:v>2.9999999999999997E-4</c:v>
                </c:pt>
                <c:pt idx="8305">
                  <c:v>2.9999999999999997E-4</c:v>
                </c:pt>
                <c:pt idx="8306">
                  <c:v>2.9999999999999997E-4</c:v>
                </c:pt>
                <c:pt idx="8307">
                  <c:v>2.9999999999999997E-4</c:v>
                </c:pt>
                <c:pt idx="8308">
                  <c:v>2.9999999999999997E-4</c:v>
                </c:pt>
                <c:pt idx="8309">
                  <c:v>2.9999999999999997E-4</c:v>
                </c:pt>
                <c:pt idx="8310">
                  <c:v>2.9999999999999997E-4</c:v>
                </c:pt>
                <c:pt idx="8311">
                  <c:v>2.9999999999999997E-4</c:v>
                </c:pt>
                <c:pt idx="8312">
                  <c:v>2.9999999999999997E-4</c:v>
                </c:pt>
                <c:pt idx="8313">
                  <c:v>2.9999999999999997E-4</c:v>
                </c:pt>
                <c:pt idx="8314">
                  <c:v>2.9999999999999997E-4</c:v>
                </c:pt>
                <c:pt idx="8315">
                  <c:v>2.9999999999999997E-4</c:v>
                </c:pt>
                <c:pt idx="8316">
                  <c:v>2.9999999999999997E-4</c:v>
                </c:pt>
                <c:pt idx="8317">
                  <c:v>2.9999999999999997E-4</c:v>
                </c:pt>
                <c:pt idx="8318">
                  <c:v>2.9999999999999997E-4</c:v>
                </c:pt>
                <c:pt idx="8319">
                  <c:v>2.9999999999999997E-4</c:v>
                </c:pt>
                <c:pt idx="8320">
                  <c:v>2.9999999999999997E-4</c:v>
                </c:pt>
                <c:pt idx="8321">
                  <c:v>2.9999999999999997E-4</c:v>
                </c:pt>
                <c:pt idx="8322">
                  <c:v>2.9999999999999997E-4</c:v>
                </c:pt>
                <c:pt idx="8323">
                  <c:v>2.9999999999999997E-4</c:v>
                </c:pt>
                <c:pt idx="8324">
                  <c:v>2.9999999999999997E-4</c:v>
                </c:pt>
                <c:pt idx="8325">
                  <c:v>3.5E-4</c:v>
                </c:pt>
                <c:pt idx="8326">
                  <c:v>3.5E-4</c:v>
                </c:pt>
                <c:pt idx="8327">
                  <c:v>3.5E-4</c:v>
                </c:pt>
                <c:pt idx="8328">
                  <c:v>3.5E-4</c:v>
                </c:pt>
                <c:pt idx="8329">
                  <c:v>3.5E-4</c:v>
                </c:pt>
                <c:pt idx="8330">
                  <c:v>3.5E-4</c:v>
                </c:pt>
                <c:pt idx="8331">
                  <c:v>3.5E-4</c:v>
                </c:pt>
                <c:pt idx="8332">
                  <c:v>3.5E-4</c:v>
                </c:pt>
                <c:pt idx="8333">
                  <c:v>3.5E-4</c:v>
                </c:pt>
                <c:pt idx="8334">
                  <c:v>3.5E-4</c:v>
                </c:pt>
                <c:pt idx="8335">
                  <c:v>3.5E-4</c:v>
                </c:pt>
                <c:pt idx="8336">
                  <c:v>3.5E-4</c:v>
                </c:pt>
                <c:pt idx="8337">
                  <c:v>3.5E-4</c:v>
                </c:pt>
                <c:pt idx="8338">
                  <c:v>3.5E-4</c:v>
                </c:pt>
                <c:pt idx="8339">
                  <c:v>3.5E-4</c:v>
                </c:pt>
                <c:pt idx="8340">
                  <c:v>3.5E-4</c:v>
                </c:pt>
                <c:pt idx="8341">
                  <c:v>3.5E-4</c:v>
                </c:pt>
                <c:pt idx="8342">
                  <c:v>3.5E-4</c:v>
                </c:pt>
                <c:pt idx="8343">
                  <c:v>3.5E-4</c:v>
                </c:pt>
                <c:pt idx="8344">
                  <c:v>3.5E-4</c:v>
                </c:pt>
                <c:pt idx="8345">
                  <c:v>3.5E-4</c:v>
                </c:pt>
                <c:pt idx="8346">
                  <c:v>3.5E-4</c:v>
                </c:pt>
                <c:pt idx="8347">
                  <c:v>3.5E-4</c:v>
                </c:pt>
                <c:pt idx="8348">
                  <c:v>3.5E-4</c:v>
                </c:pt>
                <c:pt idx="8349">
                  <c:v>3.5E-4</c:v>
                </c:pt>
                <c:pt idx="8350">
                  <c:v>4.0000000000000002E-4</c:v>
                </c:pt>
                <c:pt idx="8351">
                  <c:v>4.0000000000000002E-4</c:v>
                </c:pt>
                <c:pt idx="8352">
                  <c:v>4.0000000000000002E-4</c:v>
                </c:pt>
                <c:pt idx="8353">
                  <c:v>4.0000000000000002E-4</c:v>
                </c:pt>
                <c:pt idx="8354">
                  <c:v>4.0000000000000002E-4</c:v>
                </c:pt>
                <c:pt idx="8355">
                  <c:v>4.0000000000000002E-4</c:v>
                </c:pt>
                <c:pt idx="8356">
                  <c:v>4.0000000000000002E-4</c:v>
                </c:pt>
                <c:pt idx="8357">
                  <c:v>4.0000000000000002E-4</c:v>
                </c:pt>
                <c:pt idx="8358">
                  <c:v>4.0000000000000002E-4</c:v>
                </c:pt>
                <c:pt idx="8359">
                  <c:v>4.0000000000000002E-4</c:v>
                </c:pt>
                <c:pt idx="8360">
                  <c:v>4.0000000000000002E-4</c:v>
                </c:pt>
                <c:pt idx="8361">
                  <c:v>4.0000000000000002E-4</c:v>
                </c:pt>
                <c:pt idx="8362">
                  <c:v>4.0000000000000002E-4</c:v>
                </c:pt>
                <c:pt idx="8363">
                  <c:v>4.0000000000000002E-4</c:v>
                </c:pt>
                <c:pt idx="8364">
                  <c:v>4.0000000000000002E-4</c:v>
                </c:pt>
                <c:pt idx="8365">
                  <c:v>4.0000000000000002E-4</c:v>
                </c:pt>
                <c:pt idx="8366">
                  <c:v>4.0000000000000002E-4</c:v>
                </c:pt>
                <c:pt idx="8367">
                  <c:v>4.0000000000000002E-4</c:v>
                </c:pt>
                <c:pt idx="8368">
                  <c:v>4.0000000000000002E-4</c:v>
                </c:pt>
                <c:pt idx="8369">
                  <c:v>4.0000000000000002E-4</c:v>
                </c:pt>
                <c:pt idx="8370">
                  <c:v>4.0000000000000002E-4</c:v>
                </c:pt>
                <c:pt idx="8371">
                  <c:v>4.0000000000000002E-4</c:v>
                </c:pt>
                <c:pt idx="8372">
                  <c:v>4.0000000000000002E-4</c:v>
                </c:pt>
                <c:pt idx="8373">
                  <c:v>4.0000000000000002E-4</c:v>
                </c:pt>
                <c:pt idx="8374">
                  <c:v>4.0000000000000002E-4</c:v>
                </c:pt>
                <c:pt idx="8375">
                  <c:v>2.9999999999999997E-4</c:v>
                </c:pt>
                <c:pt idx="8376">
                  <c:v>2.9999999999999997E-4</c:v>
                </c:pt>
                <c:pt idx="8377">
                  <c:v>2.9999999999999997E-4</c:v>
                </c:pt>
                <c:pt idx="8378">
                  <c:v>2.9999999999999997E-4</c:v>
                </c:pt>
                <c:pt idx="8379">
                  <c:v>2.9999999999999997E-4</c:v>
                </c:pt>
                <c:pt idx="8380">
                  <c:v>2.9999999999999997E-4</c:v>
                </c:pt>
                <c:pt idx="8381">
                  <c:v>2.9999999999999997E-4</c:v>
                </c:pt>
                <c:pt idx="8382">
                  <c:v>2.9999999999999997E-4</c:v>
                </c:pt>
                <c:pt idx="8383">
                  <c:v>2.9999999999999997E-4</c:v>
                </c:pt>
                <c:pt idx="8384">
                  <c:v>2.9999999999999997E-4</c:v>
                </c:pt>
                <c:pt idx="8385">
                  <c:v>2.9999999999999997E-4</c:v>
                </c:pt>
                <c:pt idx="8386">
                  <c:v>2.9999999999999997E-4</c:v>
                </c:pt>
                <c:pt idx="8387">
                  <c:v>2.9999999999999997E-4</c:v>
                </c:pt>
                <c:pt idx="8388">
                  <c:v>2.9999999999999997E-4</c:v>
                </c:pt>
                <c:pt idx="8389">
                  <c:v>2.9999999999999997E-4</c:v>
                </c:pt>
                <c:pt idx="8390">
                  <c:v>2.9999999999999997E-4</c:v>
                </c:pt>
                <c:pt idx="8391">
                  <c:v>2.9999999999999997E-4</c:v>
                </c:pt>
                <c:pt idx="8392">
                  <c:v>2.9999999999999997E-4</c:v>
                </c:pt>
                <c:pt idx="8393">
                  <c:v>2.9999999999999997E-4</c:v>
                </c:pt>
                <c:pt idx="8394">
                  <c:v>2.9999999999999997E-4</c:v>
                </c:pt>
                <c:pt idx="8395">
                  <c:v>2.9999999999999997E-4</c:v>
                </c:pt>
                <c:pt idx="8396">
                  <c:v>2.9999999999999997E-4</c:v>
                </c:pt>
                <c:pt idx="8397">
                  <c:v>2.9999999999999997E-4</c:v>
                </c:pt>
                <c:pt idx="8398">
                  <c:v>2.9999999999999997E-4</c:v>
                </c:pt>
                <c:pt idx="8399">
                  <c:v>2.9999999999999997E-4</c:v>
                </c:pt>
                <c:pt idx="8400">
                  <c:v>2.0000000000000001E-4</c:v>
                </c:pt>
                <c:pt idx="8401">
                  <c:v>2.0000000000000001E-4</c:v>
                </c:pt>
                <c:pt idx="8402">
                  <c:v>2.0000000000000001E-4</c:v>
                </c:pt>
                <c:pt idx="8403">
                  <c:v>2.0000000000000001E-4</c:v>
                </c:pt>
                <c:pt idx="8404">
                  <c:v>2.0000000000000001E-4</c:v>
                </c:pt>
                <c:pt idx="8405">
                  <c:v>2.0000000000000001E-4</c:v>
                </c:pt>
                <c:pt idx="8406">
                  <c:v>2.0000000000000001E-4</c:v>
                </c:pt>
                <c:pt idx="8407">
                  <c:v>2.0000000000000001E-4</c:v>
                </c:pt>
                <c:pt idx="8408">
                  <c:v>2.0000000000000001E-4</c:v>
                </c:pt>
                <c:pt idx="8409">
                  <c:v>2.0000000000000001E-4</c:v>
                </c:pt>
                <c:pt idx="8410">
                  <c:v>2.0000000000000001E-4</c:v>
                </c:pt>
                <c:pt idx="8411">
                  <c:v>2.0000000000000001E-4</c:v>
                </c:pt>
                <c:pt idx="8412">
                  <c:v>2.0000000000000001E-4</c:v>
                </c:pt>
                <c:pt idx="8413">
                  <c:v>2.0000000000000001E-4</c:v>
                </c:pt>
                <c:pt idx="8414">
                  <c:v>2.0000000000000001E-4</c:v>
                </c:pt>
                <c:pt idx="8415">
                  <c:v>2.0000000000000001E-4</c:v>
                </c:pt>
                <c:pt idx="8416">
                  <c:v>2.0000000000000001E-4</c:v>
                </c:pt>
                <c:pt idx="8417">
                  <c:v>2.0000000000000001E-4</c:v>
                </c:pt>
                <c:pt idx="8418">
                  <c:v>2.0000000000000001E-4</c:v>
                </c:pt>
                <c:pt idx="8419">
                  <c:v>2.0000000000000001E-4</c:v>
                </c:pt>
                <c:pt idx="8420">
                  <c:v>2.0000000000000001E-4</c:v>
                </c:pt>
                <c:pt idx="8421">
                  <c:v>2.0000000000000001E-4</c:v>
                </c:pt>
                <c:pt idx="8422">
                  <c:v>2.0000000000000001E-4</c:v>
                </c:pt>
                <c:pt idx="8423">
                  <c:v>2.0000000000000001E-4</c:v>
                </c:pt>
                <c:pt idx="8424">
                  <c:v>2.0000000000000001E-4</c:v>
                </c:pt>
                <c:pt idx="8425">
                  <c:v>1E-4</c:v>
                </c:pt>
                <c:pt idx="8426">
                  <c:v>1E-4</c:v>
                </c:pt>
                <c:pt idx="8427">
                  <c:v>1E-4</c:v>
                </c:pt>
                <c:pt idx="8428">
                  <c:v>1E-4</c:v>
                </c:pt>
                <c:pt idx="8429">
                  <c:v>1E-4</c:v>
                </c:pt>
                <c:pt idx="8430">
                  <c:v>1E-4</c:v>
                </c:pt>
                <c:pt idx="8431">
                  <c:v>1E-4</c:v>
                </c:pt>
                <c:pt idx="8432">
                  <c:v>1E-4</c:v>
                </c:pt>
                <c:pt idx="8433">
                  <c:v>1E-4</c:v>
                </c:pt>
                <c:pt idx="8434">
                  <c:v>1E-4</c:v>
                </c:pt>
                <c:pt idx="8435">
                  <c:v>1E-4</c:v>
                </c:pt>
                <c:pt idx="8436">
                  <c:v>1E-4</c:v>
                </c:pt>
                <c:pt idx="8437">
                  <c:v>1E-4</c:v>
                </c:pt>
                <c:pt idx="8438">
                  <c:v>1E-4</c:v>
                </c:pt>
                <c:pt idx="8439">
                  <c:v>1E-4</c:v>
                </c:pt>
                <c:pt idx="8440">
                  <c:v>1E-4</c:v>
                </c:pt>
                <c:pt idx="8441">
                  <c:v>1E-4</c:v>
                </c:pt>
                <c:pt idx="8442">
                  <c:v>1E-4</c:v>
                </c:pt>
                <c:pt idx="8443">
                  <c:v>1E-4</c:v>
                </c:pt>
                <c:pt idx="8444">
                  <c:v>1E-4</c:v>
                </c:pt>
                <c:pt idx="8445">
                  <c:v>1E-4</c:v>
                </c:pt>
                <c:pt idx="8446">
                  <c:v>1E-4</c:v>
                </c:pt>
                <c:pt idx="8447">
                  <c:v>1E-4</c:v>
                </c:pt>
                <c:pt idx="8448">
                  <c:v>1E-4</c:v>
                </c:pt>
                <c:pt idx="8449">
                  <c:v>1E-4</c:v>
                </c:pt>
                <c:pt idx="8450">
                  <c:v>8.1314999999999998E-20</c:v>
                </c:pt>
                <c:pt idx="8451">
                  <c:v>8.1314999999999998E-20</c:v>
                </c:pt>
                <c:pt idx="8452">
                  <c:v>8.1314999999999998E-20</c:v>
                </c:pt>
                <c:pt idx="8453">
                  <c:v>8.1314999999999998E-20</c:v>
                </c:pt>
                <c:pt idx="8454">
                  <c:v>8.1314999999999998E-20</c:v>
                </c:pt>
                <c:pt idx="8455">
                  <c:v>8.1314999999999998E-20</c:v>
                </c:pt>
                <c:pt idx="8456">
                  <c:v>8.1314999999999998E-20</c:v>
                </c:pt>
                <c:pt idx="8457">
                  <c:v>8.1314999999999998E-20</c:v>
                </c:pt>
                <c:pt idx="8458">
                  <c:v>8.1314999999999998E-20</c:v>
                </c:pt>
                <c:pt idx="8459">
                  <c:v>8.1314999999999998E-20</c:v>
                </c:pt>
                <c:pt idx="8460">
                  <c:v>8.1314999999999998E-20</c:v>
                </c:pt>
                <c:pt idx="8461">
                  <c:v>8.1314999999999998E-20</c:v>
                </c:pt>
                <c:pt idx="8462">
                  <c:v>8.1314999999999998E-20</c:v>
                </c:pt>
                <c:pt idx="8463">
                  <c:v>8.1314999999999998E-20</c:v>
                </c:pt>
                <c:pt idx="8464">
                  <c:v>8.1314999999999998E-20</c:v>
                </c:pt>
                <c:pt idx="8465">
                  <c:v>8.1314999999999998E-20</c:v>
                </c:pt>
                <c:pt idx="8466">
                  <c:v>8.1314999999999998E-20</c:v>
                </c:pt>
                <c:pt idx="8467">
                  <c:v>8.1314999999999998E-20</c:v>
                </c:pt>
                <c:pt idx="8468">
                  <c:v>8.1314999999999998E-20</c:v>
                </c:pt>
                <c:pt idx="8469">
                  <c:v>8.1314999999999998E-20</c:v>
                </c:pt>
                <c:pt idx="8470">
                  <c:v>8.1314999999999998E-20</c:v>
                </c:pt>
                <c:pt idx="8471">
                  <c:v>8.1314999999999998E-20</c:v>
                </c:pt>
                <c:pt idx="8472">
                  <c:v>8.1314999999999998E-20</c:v>
                </c:pt>
                <c:pt idx="8473">
                  <c:v>8.1314999999999998E-20</c:v>
                </c:pt>
                <c:pt idx="8474">
                  <c:v>8.1314999999999998E-20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5.0000000000000002E-5</c:v>
                </c:pt>
                <c:pt idx="8551">
                  <c:v>5.0000000000000002E-5</c:v>
                </c:pt>
                <c:pt idx="8552">
                  <c:v>5.0000000000000002E-5</c:v>
                </c:pt>
                <c:pt idx="8553">
                  <c:v>5.0000000000000002E-5</c:v>
                </c:pt>
                <c:pt idx="8554">
                  <c:v>5.0000000000000002E-5</c:v>
                </c:pt>
                <c:pt idx="8555">
                  <c:v>5.0000000000000002E-5</c:v>
                </c:pt>
                <c:pt idx="8556">
                  <c:v>5.0000000000000002E-5</c:v>
                </c:pt>
                <c:pt idx="8557">
                  <c:v>5.0000000000000002E-5</c:v>
                </c:pt>
                <c:pt idx="8558">
                  <c:v>5.0000000000000002E-5</c:v>
                </c:pt>
                <c:pt idx="8559">
                  <c:v>5.0000000000000002E-5</c:v>
                </c:pt>
                <c:pt idx="8560">
                  <c:v>5.0000000000000002E-5</c:v>
                </c:pt>
                <c:pt idx="8561">
                  <c:v>5.0000000000000002E-5</c:v>
                </c:pt>
                <c:pt idx="8562">
                  <c:v>5.0000000000000002E-5</c:v>
                </c:pt>
                <c:pt idx="8563">
                  <c:v>5.0000000000000002E-5</c:v>
                </c:pt>
                <c:pt idx="8564">
                  <c:v>5.0000000000000002E-5</c:v>
                </c:pt>
                <c:pt idx="8565">
                  <c:v>5.0000000000000002E-5</c:v>
                </c:pt>
                <c:pt idx="8566">
                  <c:v>5.0000000000000002E-5</c:v>
                </c:pt>
                <c:pt idx="8567">
                  <c:v>5.0000000000000002E-5</c:v>
                </c:pt>
                <c:pt idx="8568">
                  <c:v>5.0000000000000002E-5</c:v>
                </c:pt>
                <c:pt idx="8569">
                  <c:v>5.0000000000000002E-5</c:v>
                </c:pt>
                <c:pt idx="8570">
                  <c:v>5.0000000000000002E-5</c:v>
                </c:pt>
                <c:pt idx="8571">
                  <c:v>5.0000000000000002E-5</c:v>
                </c:pt>
                <c:pt idx="8572">
                  <c:v>5.0000000000000002E-5</c:v>
                </c:pt>
                <c:pt idx="8573">
                  <c:v>5.0000000000000002E-5</c:v>
                </c:pt>
                <c:pt idx="8574">
                  <c:v>5.0000000000000002E-5</c:v>
                </c:pt>
                <c:pt idx="8575">
                  <c:v>1E-4</c:v>
                </c:pt>
                <c:pt idx="8576">
                  <c:v>1E-4</c:v>
                </c:pt>
                <c:pt idx="8577">
                  <c:v>1E-4</c:v>
                </c:pt>
                <c:pt idx="8578">
                  <c:v>1E-4</c:v>
                </c:pt>
                <c:pt idx="8579">
                  <c:v>1E-4</c:v>
                </c:pt>
                <c:pt idx="8580">
                  <c:v>1E-4</c:v>
                </c:pt>
                <c:pt idx="8581">
                  <c:v>1E-4</c:v>
                </c:pt>
                <c:pt idx="8582">
                  <c:v>1E-4</c:v>
                </c:pt>
                <c:pt idx="8583">
                  <c:v>1E-4</c:v>
                </c:pt>
                <c:pt idx="8584">
                  <c:v>1E-4</c:v>
                </c:pt>
                <c:pt idx="8585">
                  <c:v>1E-4</c:v>
                </c:pt>
                <c:pt idx="8586">
                  <c:v>1E-4</c:v>
                </c:pt>
                <c:pt idx="8587">
                  <c:v>1E-4</c:v>
                </c:pt>
                <c:pt idx="8588">
                  <c:v>1E-4</c:v>
                </c:pt>
                <c:pt idx="8589">
                  <c:v>1E-4</c:v>
                </c:pt>
                <c:pt idx="8590">
                  <c:v>1E-4</c:v>
                </c:pt>
                <c:pt idx="8591">
                  <c:v>1E-4</c:v>
                </c:pt>
                <c:pt idx="8592">
                  <c:v>1E-4</c:v>
                </c:pt>
                <c:pt idx="8593">
                  <c:v>1E-4</c:v>
                </c:pt>
                <c:pt idx="8594">
                  <c:v>1E-4</c:v>
                </c:pt>
                <c:pt idx="8595">
                  <c:v>1E-4</c:v>
                </c:pt>
                <c:pt idx="8596">
                  <c:v>1E-4</c:v>
                </c:pt>
                <c:pt idx="8597">
                  <c:v>1E-4</c:v>
                </c:pt>
                <c:pt idx="8598">
                  <c:v>1E-4</c:v>
                </c:pt>
                <c:pt idx="8599">
                  <c:v>1E-4</c:v>
                </c:pt>
                <c:pt idx="8600">
                  <c:v>1.4999999999999999E-4</c:v>
                </c:pt>
                <c:pt idx="8601">
                  <c:v>1.4999999999999999E-4</c:v>
                </c:pt>
                <c:pt idx="8602">
                  <c:v>1.4999999999999999E-4</c:v>
                </c:pt>
                <c:pt idx="8603">
                  <c:v>1.4999999999999999E-4</c:v>
                </c:pt>
                <c:pt idx="8604">
                  <c:v>1.4999999999999999E-4</c:v>
                </c:pt>
                <c:pt idx="8605">
                  <c:v>1.4999999999999999E-4</c:v>
                </c:pt>
                <c:pt idx="8606">
                  <c:v>1.4999999999999999E-4</c:v>
                </c:pt>
                <c:pt idx="8607">
                  <c:v>1.4999999999999999E-4</c:v>
                </c:pt>
                <c:pt idx="8608">
                  <c:v>1.4999999999999999E-4</c:v>
                </c:pt>
                <c:pt idx="8609">
                  <c:v>1.4999999999999999E-4</c:v>
                </c:pt>
                <c:pt idx="8610">
                  <c:v>1.4999999999999999E-4</c:v>
                </c:pt>
                <c:pt idx="8611">
                  <c:v>1.4999999999999999E-4</c:v>
                </c:pt>
                <c:pt idx="8612">
                  <c:v>1.4999999999999999E-4</c:v>
                </c:pt>
                <c:pt idx="8613">
                  <c:v>1.4999999999999999E-4</c:v>
                </c:pt>
                <c:pt idx="8614">
                  <c:v>1.4999999999999999E-4</c:v>
                </c:pt>
                <c:pt idx="8615">
                  <c:v>1.4999999999999999E-4</c:v>
                </c:pt>
                <c:pt idx="8616">
                  <c:v>1.4999999999999999E-4</c:v>
                </c:pt>
                <c:pt idx="8617">
                  <c:v>1.4999999999999999E-4</c:v>
                </c:pt>
                <c:pt idx="8618">
                  <c:v>1.4999999999999999E-4</c:v>
                </c:pt>
                <c:pt idx="8619">
                  <c:v>1.4999999999999999E-4</c:v>
                </c:pt>
                <c:pt idx="8620">
                  <c:v>1.4999999999999999E-4</c:v>
                </c:pt>
                <c:pt idx="8621">
                  <c:v>1.4999999999999999E-4</c:v>
                </c:pt>
                <c:pt idx="8622">
                  <c:v>1.4999999999999999E-4</c:v>
                </c:pt>
                <c:pt idx="8623">
                  <c:v>1.4999999999999999E-4</c:v>
                </c:pt>
                <c:pt idx="8624">
                  <c:v>1.4999999999999999E-4</c:v>
                </c:pt>
                <c:pt idx="8625">
                  <c:v>2.0000000000000001E-4</c:v>
                </c:pt>
                <c:pt idx="8626">
                  <c:v>2.0000000000000001E-4</c:v>
                </c:pt>
                <c:pt idx="8627">
                  <c:v>2.0000000000000001E-4</c:v>
                </c:pt>
                <c:pt idx="8628">
                  <c:v>2.0000000000000001E-4</c:v>
                </c:pt>
                <c:pt idx="8629">
                  <c:v>2.0000000000000001E-4</c:v>
                </c:pt>
                <c:pt idx="8630">
                  <c:v>2.0000000000000001E-4</c:v>
                </c:pt>
                <c:pt idx="8631">
                  <c:v>2.0000000000000001E-4</c:v>
                </c:pt>
                <c:pt idx="8632">
                  <c:v>2.0000000000000001E-4</c:v>
                </c:pt>
                <c:pt idx="8633">
                  <c:v>2.0000000000000001E-4</c:v>
                </c:pt>
                <c:pt idx="8634">
                  <c:v>2.0000000000000001E-4</c:v>
                </c:pt>
                <c:pt idx="8635">
                  <c:v>2.0000000000000001E-4</c:v>
                </c:pt>
                <c:pt idx="8636">
                  <c:v>2.0000000000000001E-4</c:v>
                </c:pt>
                <c:pt idx="8637">
                  <c:v>2.0000000000000001E-4</c:v>
                </c:pt>
                <c:pt idx="8638">
                  <c:v>2.0000000000000001E-4</c:v>
                </c:pt>
                <c:pt idx="8639">
                  <c:v>2.0000000000000001E-4</c:v>
                </c:pt>
                <c:pt idx="8640">
                  <c:v>2.0000000000000001E-4</c:v>
                </c:pt>
                <c:pt idx="8641">
                  <c:v>2.0000000000000001E-4</c:v>
                </c:pt>
                <c:pt idx="8642">
                  <c:v>2.0000000000000001E-4</c:v>
                </c:pt>
                <c:pt idx="8643">
                  <c:v>2.0000000000000001E-4</c:v>
                </c:pt>
                <c:pt idx="8644">
                  <c:v>2.0000000000000001E-4</c:v>
                </c:pt>
                <c:pt idx="8645">
                  <c:v>2.0000000000000001E-4</c:v>
                </c:pt>
                <c:pt idx="8646">
                  <c:v>2.0000000000000001E-4</c:v>
                </c:pt>
                <c:pt idx="8647">
                  <c:v>2.0000000000000001E-4</c:v>
                </c:pt>
                <c:pt idx="8648">
                  <c:v>2.0000000000000001E-4</c:v>
                </c:pt>
                <c:pt idx="8649">
                  <c:v>2.0000000000000001E-4</c:v>
                </c:pt>
                <c:pt idx="8650">
                  <c:v>2.5000000000000001E-4</c:v>
                </c:pt>
                <c:pt idx="8651">
                  <c:v>2.5000000000000001E-4</c:v>
                </c:pt>
                <c:pt idx="8652">
                  <c:v>2.5000000000000001E-4</c:v>
                </c:pt>
                <c:pt idx="8653">
                  <c:v>2.5000000000000001E-4</c:v>
                </c:pt>
                <c:pt idx="8654">
                  <c:v>2.5000000000000001E-4</c:v>
                </c:pt>
                <c:pt idx="8655">
                  <c:v>2.5000000000000001E-4</c:v>
                </c:pt>
                <c:pt idx="8656">
                  <c:v>2.5000000000000001E-4</c:v>
                </c:pt>
                <c:pt idx="8657">
                  <c:v>2.5000000000000001E-4</c:v>
                </c:pt>
                <c:pt idx="8658">
                  <c:v>2.5000000000000001E-4</c:v>
                </c:pt>
                <c:pt idx="8659">
                  <c:v>2.5000000000000001E-4</c:v>
                </c:pt>
                <c:pt idx="8660">
                  <c:v>2.5000000000000001E-4</c:v>
                </c:pt>
                <c:pt idx="8661">
                  <c:v>2.5000000000000001E-4</c:v>
                </c:pt>
                <c:pt idx="8662">
                  <c:v>2.5000000000000001E-4</c:v>
                </c:pt>
                <c:pt idx="8663">
                  <c:v>2.5000000000000001E-4</c:v>
                </c:pt>
                <c:pt idx="8664">
                  <c:v>2.5000000000000001E-4</c:v>
                </c:pt>
                <c:pt idx="8665">
                  <c:v>2.5000000000000001E-4</c:v>
                </c:pt>
                <c:pt idx="8666">
                  <c:v>2.5000000000000001E-4</c:v>
                </c:pt>
                <c:pt idx="8667">
                  <c:v>2.5000000000000001E-4</c:v>
                </c:pt>
                <c:pt idx="8668">
                  <c:v>2.5000000000000001E-4</c:v>
                </c:pt>
                <c:pt idx="8669">
                  <c:v>2.5000000000000001E-4</c:v>
                </c:pt>
                <c:pt idx="8670">
                  <c:v>2.5000000000000001E-4</c:v>
                </c:pt>
                <c:pt idx="8671">
                  <c:v>2.5000000000000001E-4</c:v>
                </c:pt>
                <c:pt idx="8672">
                  <c:v>2.5000000000000001E-4</c:v>
                </c:pt>
                <c:pt idx="8673">
                  <c:v>2.5000000000000001E-4</c:v>
                </c:pt>
                <c:pt idx="8674">
                  <c:v>2.5000000000000001E-4</c:v>
                </c:pt>
                <c:pt idx="8675">
                  <c:v>2.9999999999999997E-4</c:v>
                </c:pt>
                <c:pt idx="8676">
                  <c:v>2.9999999999999997E-4</c:v>
                </c:pt>
                <c:pt idx="8677">
                  <c:v>2.9999999999999997E-4</c:v>
                </c:pt>
                <c:pt idx="8678">
                  <c:v>2.9999999999999997E-4</c:v>
                </c:pt>
                <c:pt idx="8679">
                  <c:v>2.9999999999999997E-4</c:v>
                </c:pt>
                <c:pt idx="8680">
                  <c:v>2.9999999999999997E-4</c:v>
                </c:pt>
                <c:pt idx="8681">
                  <c:v>2.9999999999999997E-4</c:v>
                </c:pt>
                <c:pt idx="8682">
                  <c:v>2.9999999999999997E-4</c:v>
                </c:pt>
                <c:pt idx="8683">
                  <c:v>2.9999999999999997E-4</c:v>
                </c:pt>
                <c:pt idx="8684">
                  <c:v>2.9999999999999997E-4</c:v>
                </c:pt>
                <c:pt idx="8685">
                  <c:v>2.9999999999999997E-4</c:v>
                </c:pt>
                <c:pt idx="8686">
                  <c:v>2.9999999999999997E-4</c:v>
                </c:pt>
                <c:pt idx="8687">
                  <c:v>2.9999999999999997E-4</c:v>
                </c:pt>
                <c:pt idx="8688">
                  <c:v>2.9999999999999997E-4</c:v>
                </c:pt>
                <c:pt idx="8689">
                  <c:v>2.9999999999999997E-4</c:v>
                </c:pt>
                <c:pt idx="8690">
                  <c:v>2.9999999999999997E-4</c:v>
                </c:pt>
                <c:pt idx="8691">
                  <c:v>2.9999999999999997E-4</c:v>
                </c:pt>
                <c:pt idx="8692">
                  <c:v>2.9999999999999997E-4</c:v>
                </c:pt>
                <c:pt idx="8693">
                  <c:v>2.9999999999999997E-4</c:v>
                </c:pt>
                <c:pt idx="8694">
                  <c:v>2.9999999999999997E-4</c:v>
                </c:pt>
                <c:pt idx="8695">
                  <c:v>2.9999999999999997E-4</c:v>
                </c:pt>
                <c:pt idx="8696">
                  <c:v>2.9999999999999997E-4</c:v>
                </c:pt>
                <c:pt idx="8697">
                  <c:v>2.9999999999999997E-4</c:v>
                </c:pt>
                <c:pt idx="8698">
                  <c:v>2.9999999999999997E-4</c:v>
                </c:pt>
                <c:pt idx="8699">
                  <c:v>2.9999999999999997E-4</c:v>
                </c:pt>
                <c:pt idx="8700">
                  <c:v>3.5E-4</c:v>
                </c:pt>
                <c:pt idx="8701">
                  <c:v>3.5E-4</c:v>
                </c:pt>
                <c:pt idx="8702">
                  <c:v>3.5E-4</c:v>
                </c:pt>
                <c:pt idx="8703">
                  <c:v>3.5E-4</c:v>
                </c:pt>
                <c:pt idx="8704">
                  <c:v>3.5E-4</c:v>
                </c:pt>
                <c:pt idx="8705">
                  <c:v>3.5E-4</c:v>
                </c:pt>
                <c:pt idx="8706">
                  <c:v>3.5E-4</c:v>
                </c:pt>
                <c:pt idx="8707">
                  <c:v>3.5E-4</c:v>
                </c:pt>
                <c:pt idx="8708">
                  <c:v>3.5E-4</c:v>
                </c:pt>
                <c:pt idx="8709">
                  <c:v>3.5E-4</c:v>
                </c:pt>
                <c:pt idx="8710">
                  <c:v>3.5E-4</c:v>
                </c:pt>
                <c:pt idx="8711">
                  <c:v>3.5E-4</c:v>
                </c:pt>
                <c:pt idx="8712">
                  <c:v>3.5E-4</c:v>
                </c:pt>
                <c:pt idx="8713">
                  <c:v>3.5E-4</c:v>
                </c:pt>
                <c:pt idx="8714">
                  <c:v>3.5E-4</c:v>
                </c:pt>
                <c:pt idx="8715">
                  <c:v>3.5E-4</c:v>
                </c:pt>
                <c:pt idx="8716">
                  <c:v>3.5E-4</c:v>
                </c:pt>
                <c:pt idx="8717">
                  <c:v>3.5E-4</c:v>
                </c:pt>
                <c:pt idx="8718">
                  <c:v>3.5E-4</c:v>
                </c:pt>
                <c:pt idx="8719">
                  <c:v>3.5E-4</c:v>
                </c:pt>
                <c:pt idx="8720">
                  <c:v>3.5E-4</c:v>
                </c:pt>
                <c:pt idx="8721">
                  <c:v>3.5E-4</c:v>
                </c:pt>
                <c:pt idx="8722">
                  <c:v>3.5E-4</c:v>
                </c:pt>
                <c:pt idx="8723">
                  <c:v>3.5E-4</c:v>
                </c:pt>
                <c:pt idx="8724">
                  <c:v>3.5E-4</c:v>
                </c:pt>
                <c:pt idx="8725">
                  <c:v>4.0000000000000002E-4</c:v>
                </c:pt>
                <c:pt idx="8726">
                  <c:v>4.0000000000000002E-4</c:v>
                </c:pt>
                <c:pt idx="8727">
                  <c:v>4.0000000000000002E-4</c:v>
                </c:pt>
                <c:pt idx="8728">
                  <c:v>4.0000000000000002E-4</c:v>
                </c:pt>
                <c:pt idx="8729">
                  <c:v>4.0000000000000002E-4</c:v>
                </c:pt>
                <c:pt idx="8730">
                  <c:v>4.0000000000000002E-4</c:v>
                </c:pt>
                <c:pt idx="8731">
                  <c:v>4.0000000000000002E-4</c:v>
                </c:pt>
                <c:pt idx="8732">
                  <c:v>4.0000000000000002E-4</c:v>
                </c:pt>
                <c:pt idx="8733">
                  <c:v>4.0000000000000002E-4</c:v>
                </c:pt>
                <c:pt idx="8734">
                  <c:v>4.0000000000000002E-4</c:v>
                </c:pt>
                <c:pt idx="8735">
                  <c:v>4.0000000000000002E-4</c:v>
                </c:pt>
                <c:pt idx="8736">
                  <c:v>4.0000000000000002E-4</c:v>
                </c:pt>
                <c:pt idx="8737">
                  <c:v>4.0000000000000002E-4</c:v>
                </c:pt>
                <c:pt idx="8738">
                  <c:v>4.0000000000000002E-4</c:v>
                </c:pt>
                <c:pt idx="8739">
                  <c:v>4.0000000000000002E-4</c:v>
                </c:pt>
                <c:pt idx="8740">
                  <c:v>4.0000000000000002E-4</c:v>
                </c:pt>
                <c:pt idx="8741">
                  <c:v>4.0000000000000002E-4</c:v>
                </c:pt>
                <c:pt idx="8742">
                  <c:v>4.0000000000000002E-4</c:v>
                </c:pt>
                <c:pt idx="8743">
                  <c:v>4.0000000000000002E-4</c:v>
                </c:pt>
                <c:pt idx="8744">
                  <c:v>4.0000000000000002E-4</c:v>
                </c:pt>
                <c:pt idx="8745">
                  <c:v>4.0000000000000002E-4</c:v>
                </c:pt>
                <c:pt idx="8746">
                  <c:v>4.0000000000000002E-4</c:v>
                </c:pt>
                <c:pt idx="8747">
                  <c:v>4.0000000000000002E-4</c:v>
                </c:pt>
                <c:pt idx="8748">
                  <c:v>4.0000000000000002E-4</c:v>
                </c:pt>
                <c:pt idx="8749">
                  <c:v>4.0000000000000002E-4</c:v>
                </c:pt>
                <c:pt idx="8750">
                  <c:v>2.9999999999999997E-4</c:v>
                </c:pt>
                <c:pt idx="8751">
                  <c:v>2.9999999999999997E-4</c:v>
                </c:pt>
                <c:pt idx="8752">
                  <c:v>2.9999999999999997E-4</c:v>
                </c:pt>
                <c:pt idx="8753">
                  <c:v>2.9999999999999997E-4</c:v>
                </c:pt>
                <c:pt idx="8754">
                  <c:v>2.9999999999999997E-4</c:v>
                </c:pt>
                <c:pt idx="8755">
                  <c:v>2.9999999999999997E-4</c:v>
                </c:pt>
                <c:pt idx="8756">
                  <c:v>2.9999999999999997E-4</c:v>
                </c:pt>
                <c:pt idx="8757">
                  <c:v>2.9999999999999997E-4</c:v>
                </c:pt>
                <c:pt idx="8758">
                  <c:v>2.9999999999999997E-4</c:v>
                </c:pt>
                <c:pt idx="8759">
                  <c:v>2.9999999999999997E-4</c:v>
                </c:pt>
                <c:pt idx="8760">
                  <c:v>2.9999999999999997E-4</c:v>
                </c:pt>
                <c:pt idx="8761">
                  <c:v>2.9999999999999997E-4</c:v>
                </c:pt>
                <c:pt idx="8762">
                  <c:v>2.9999999999999997E-4</c:v>
                </c:pt>
                <c:pt idx="8763">
                  <c:v>2.9999999999999997E-4</c:v>
                </c:pt>
                <c:pt idx="8764">
                  <c:v>2.9999999999999997E-4</c:v>
                </c:pt>
                <c:pt idx="8765">
                  <c:v>2.9999999999999997E-4</c:v>
                </c:pt>
                <c:pt idx="8766">
                  <c:v>2.9999999999999997E-4</c:v>
                </c:pt>
                <c:pt idx="8767">
                  <c:v>2.9999999999999997E-4</c:v>
                </c:pt>
                <c:pt idx="8768">
                  <c:v>2.9999999999999997E-4</c:v>
                </c:pt>
                <c:pt idx="8769">
                  <c:v>2.9999999999999997E-4</c:v>
                </c:pt>
                <c:pt idx="8770">
                  <c:v>2.9999999999999997E-4</c:v>
                </c:pt>
                <c:pt idx="8771">
                  <c:v>2.9999999999999997E-4</c:v>
                </c:pt>
                <c:pt idx="8772">
                  <c:v>2.9999999999999997E-4</c:v>
                </c:pt>
                <c:pt idx="8773">
                  <c:v>2.9999999999999997E-4</c:v>
                </c:pt>
                <c:pt idx="8774">
                  <c:v>2.9999999999999997E-4</c:v>
                </c:pt>
                <c:pt idx="8775">
                  <c:v>2.0000000000000001E-4</c:v>
                </c:pt>
                <c:pt idx="8776">
                  <c:v>2.0000000000000001E-4</c:v>
                </c:pt>
                <c:pt idx="8777">
                  <c:v>2.0000000000000001E-4</c:v>
                </c:pt>
                <c:pt idx="8778">
                  <c:v>2.0000000000000001E-4</c:v>
                </c:pt>
                <c:pt idx="8779">
                  <c:v>2.0000000000000001E-4</c:v>
                </c:pt>
                <c:pt idx="8780">
                  <c:v>2.0000000000000001E-4</c:v>
                </c:pt>
                <c:pt idx="8781">
                  <c:v>2.0000000000000001E-4</c:v>
                </c:pt>
                <c:pt idx="8782">
                  <c:v>2.0000000000000001E-4</c:v>
                </c:pt>
                <c:pt idx="8783">
                  <c:v>2.0000000000000001E-4</c:v>
                </c:pt>
                <c:pt idx="8784">
                  <c:v>2.0000000000000001E-4</c:v>
                </c:pt>
                <c:pt idx="8785">
                  <c:v>2.0000000000000001E-4</c:v>
                </c:pt>
                <c:pt idx="8786">
                  <c:v>2.0000000000000001E-4</c:v>
                </c:pt>
                <c:pt idx="8787">
                  <c:v>2.0000000000000001E-4</c:v>
                </c:pt>
                <c:pt idx="8788">
                  <c:v>2.0000000000000001E-4</c:v>
                </c:pt>
                <c:pt idx="8789">
                  <c:v>2.0000000000000001E-4</c:v>
                </c:pt>
                <c:pt idx="8790">
                  <c:v>2.0000000000000001E-4</c:v>
                </c:pt>
                <c:pt idx="8791">
                  <c:v>2.0000000000000001E-4</c:v>
                </c:pt>
                <c:pt idx="8792">
                  <c:v>2.0000000000000001E-4</c:v>
                </c:pt>
                <c:pt idx="8793">
                  <c:v>2.0000000000000001E-4</c:v>
                </c:pt>
                <c:pt idx="8794">
                  <c:v>2.0000000000000001E-4</c:v>
                </c:pt>
                <c:pt idx="8795">
                  <c:v>2.0000000000000001E-4</c:v>
                </c:pt>
                <c:pt idx="8796">
                  <c:v>2.0000000000000001E-4</c:v>
                </c:pt>
                <c:pt idx="8797">
                  <c:v>2.0000000000000001E-4</c:v>
                </c:pt>
                <c:pt idx="8798">
                  <c:v>2.0000000000000001E-4</c:v>
                </c:pt>
                <c:pt idx="8799">
                  <c:v>2.0000000000000001E-4</c:v>
                </c:pt>
                <c:pt idx="8800">
                  <c:v>1E-4</c:v>
                </c:pt>
                <c:pt idx="8801">
                  <c:v>1E-4</c:v>
                </c:pt>
                <c:pt idx="8802">
                  <c:v>1E-4</c:v>
                </c:pt>
                <c:pt idx="8803">
                  <c:v>1E-4</c:v>
                </c:pt>
                <c:pt idx="8804">
                  <c:v>1E-4</c:v>
                </c:pt>
                <c:pt idx="8805">
                  <c:v>1E-4</c:v>
                </c:pt>
                <c:pt idx="8806">
                  <c:v>1E-4</c:v>
                </c:pt>
                <c:pt idx="8807">
                  <c:v>1E-4</c:v>
                </c:pt>
                <c:pt idx="8808">
                  <c:v>1E-4</c:v>
                </c:pt>
                <c:pt idx="8809">
                  <c:v>1E-4</c:v>
                </c:pt>
                <c:pt idx="8810">
                  <c:v>1E-4</c:v>
                </c:pt>
                <c:pt idx="8811">
                  <c:v>1E-4</c:v>
                </c:pt>
                <c:pt idx="8812">
                  <c:v>1E-4</c:v>
                </c:pt>
                <c:pt idx="8813">
                  <c:v>1E-4</c:v>
                </c:pt>
                <c:pt idx="8814">
                  <c:v>1E-4</c:v>
                </c:pt>
                <c:pt idx="8815">
                  <c:v>1E-4</c:v>
                </c:pt>
                <c:pt idx="8816">
                  <c:v>1E-4</c:v>
                </c:pt>
                <c:pt idx="8817">
                  <c:v>1E-4</c:v>
                </c:pt>
                <c:pt idx="8818">
                  <c:v>1E-4</c:v>
                </c:pt>
                <c:pt idx="8819">
                  <c:v>1E-4</c:v>
                </c:pt>
                <c:pt idx="8820">
                  <c:v>1E-4</c:v>
                </c:pt>
                <c:pt idx="8821">
                  <c:v>1E-4</c:v>
                </c:pt>
                <c:pt idx="8822">
                  <c:v>1E-4</c:v>
                </c:pt>
                <c:pt idx="8823">
                  <c:v>1E-4</c:v>
                </c:pt>
                <c:pt idx="8824">
                  <c:v>1E-4</c:v>
                </c:pt>
                <c:pt idx="8825">
                  <c:v>8.1314999999999998E-20</c:v>
                </c:pt>
                <c:pt idx="8826">
                  <c:v>8.1314999999999998E-20</c:v>
                </c:pt>
                <c:pt idx="8827">
                  <c:v>8.1314999999999998E-20</c:v>
                </c:pt>
                <c:pt idx="8828">
                  <c:v>8.1314999999999998E-20</c:v>
                </c:pt>
                <c:pt idx="8829">
                  <c:v>8.1314999999999998E-20</c:v>
                </c:pt>
                <c:pt idx="8830">
                  <c:v>8.1314999999999998E-20</c:v>
                </c:pt>
                <c:pt idx="8831">
                  <c:v>8.1314999999999998E-20</c:v>
                </c:pt>
                <c:pt idx="8832">
                  <c:v>8.1314999999999998E-20</c:v>
                </c:pt>
                <c:pt idx="8833">
                  <c:v>8.1314999999999998E-20</c:v>
                </c:pt>
                <c:pt idx="8834">
                  <c:v>8.1314999999999998E-20</c:v>
                </c:pt>
                <c:pt idx="8835">
                  <c:v>8.1314999999999998E-20</c:v>
                </c:pt>
                <c:pt idx="8836">
                  <c:v>8.1314999999999998E-20</c:v>
                </c:pt>
                <c:pt idx="8837">
                  <c:v>8.1314999999999998E-20</c:v>
                </c:pt>
                <c:pt idx="8838">
                  <c:v>8.1314999999999998E-20</c:v>
                </c:pt>
                <c:pt idx="8839">
                  <c:v>8.1314999999999998E-20</c:v>
                </c:pt>
                <c:pt idx="8840">
                  <c:v>8.1314999999999998E-20</c:v>
                </c:pt>
                <c:pt idx="8841">
                  <c:v>8.1314999999999998E-20</c:v>
                </c:pt>
                <c:pt idx="8842">
                  <c:v>8.1314999999999998E-20</c:v>
                </c:pt>
                <c:pt idx="8843">
                  <c:v>8.1314999999999998E-20</c:v>
                </c:pt>
                <c:pt idx="8844">
                  <c:v>8.1314999999999998E-20</c:v>
                </c:pt>
                <c:pt idx="8845">
                  <c:v>8.1314999999999998E-20</c:v>
                </c:pt>
                <c:pt idx="8846">
                  <c:v>8.1314999999999998E-20</c:v>
                </c:pt>
                <c:pt idx="8847">
                  <c:v>8.1314999999999998E-20</c:v>
                </c:pt>
                <c:pt idx="8848">
                  <c:v>8.1314999999999998E-20</c:v>
                </c:pt>
                <c:pt idx="8849">
                  <c:v>8.1314999999999998E-20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5.0000000000000002E-5</c:v>
                </c:pt>
                <c:pt idx="8926">
                  <c:v>5.0000000000000002E-5</c:v>
                </c:pt>
                <c:pt idx="8927">
                  <c:v>5.0000000000000002E-5</c:v>
                </c:pt>
                <c:pt idx="8928">
                  <c:v>5.0000000000000002E-5</c:v>
                </c:pt>
                <c:pt idx="8929">
                  <c:v>5.0000000000000002E-5</c:v>
                </c:pt>
                <c:pt idx="8930">
                  <c:v>5.0000000000000002E-5</c:v>
                </c:pt>
                <c:pt idx="8931">
                  <c:v>5.0000000000000002E-5</c:v>
                </c:pt>
                <c:pt idx="8932">
                  <c:v>5.0000000000000002E-5</c:v>
                </c:pt>
                <c:pt idx="8933">
                  <c:v>5.0000000000000002E-5</c:v>
                </c:pt>
                <c:pt idx="8934">
                  <c:v>5.0000000000000002E-5</c:v>
                </c:pt>
                <c:pt idx="8935">
                  <c:v>5.0000000000000002E-5</c:v>
                </c:pt>
                <c:pt idx="8936">
                  <c:v>5.0000000000000002E-5</c:v>
                </c:pt>
                <c:pt idx="8937">
                  <c:v>5.0000000000000002E-5</c:v>
                </c:pt>
                <c:pt idx="8938">
                  <c:v>5.0000000000000002E-5</c:v>
                </c:pt>
                <c:pt idx="8939">
                  <c:v>5.0000000000000002E-5</c:v>
                </c:pt>
                <c:pt idx="8940">
                  <c:v>5.0000000000000002E-5</c:v>
                </c:pt>
                <c:pt idx="8941">
                  <c:v>5.0000000000000002E-5</c:v>
                </c:pt>
                <c:pt idx="8942">
                  <c:v>5.0000000000000002E-5</c:v>
                </c:pt>
                <c:pt idx="8943">
                  <c:v>5.0000000000000002E-5</c:v>
                </c:pt>
                <c:pt idx="8944">
                  <c:v>5.0000000000000002E-5</c:v>
                </c:pt>
                <c:pt idx="8945">
                  <c:v>5.0000000000000002E-5</c:v>
                </c:pt>
                <c:pt idx="8946">
                  <c:v>5.0000000000000002E-5</c:v>
                </c:pt>
                <c:pt idx="8947">
                  <c:v>5.0000000000000002E-5</c:v>
                </c:pt>
                <c:pt idx="8948">
                  <c:v>5.0000000000000002E-5</c:v>
                </c:pt>
                <c:pt idx="8949">
                  <c:v>5.0000000000000002E-5</c:v>
                </c:pt>
                <c:pt idx="8950">
                  <c:v>1E-4</c:v>
                </c:pt>
                <c:pt idx="8951">
                  <c:v>1E-4</c:v>
                </c:pt>
                <c:pt idx="8952">
                  <c:v>1E-4</c:v>
                </c:pt>
                <c:pt idx="8953">
                  <c:v>1E-4</c:v>
                </c:pt>
                <c:pt idx="8954">
                  <c:v>1E-4</c:v>
                </c:pt>
                <c:pt idx="8955">
                  <c:v>1E-4</c:v>
                </c:pt>
                <c:pt idx="8956">
                  <c:v>1E-4</c:v>
                </c:pt>
                <c:pt idx="8957">
                  <c:v>1E-4</c:v>
                </c:pt>
                <c:pt idx="8958">
                  <c:v>1E-4</c:v>
                </c:pt>
                <c:pt idx="8959">
                  <c:v>1E-4</c:v>
                </c:pt>
                <c:pt idx="8960">
                  <c:v>1E-4</c:v>
                </c:pt>
                <c:pt idx="8961">
                  <c:v>1E-4</c:v>
                </c:pt>
                <c:pt idx="8962">
                  <c:v>1E-4</c:v>
                </c:pt>
                <c:pt idx="8963">
                  <c:v>1E-4</c:v>
                </c:pt>
                <c:pt idx="8964">
                  <c:v>1E-4</c:v>
                </c:pt>
                <c:pt idx="8965">
                  <c:v>1E-4</c:v>
                </c:pt>
                <c:pt idx="8966">
                  <c:v>1E-4</c:v>
                </c:pt>
                <c:pt idx="8967">
                  <c:v>1E-4</c:v>
                </c:pt>
                <c:pt idx="8968">
                  <c:v>1E-4</c:v>
                </c:pt>
                <c:pt idx="8969">
                  <c:v>1E-4</c:v>
                </c:pt>
                <c:pt idx="8970">
                  <c:v>1E-4</c:v>
                </c:pt>
                <c:pt idx="8971">
                  <c:v>1E-4</c:v>
                </c:pt>
                <c:pt idx="8972">
                  <c:v>1E-4</c:v>
                </c:pt>
                <c:pt idx="8973">
                  <c:v>1E-4</c:v>
                </c:pt>
                <c:pt idx="8974">
                  <c:v>1E-4</c:v>
                </c:pt>
                <c:pt idx="8975">
                  <c:v>1.4999999999999999E-4</c:v>
                </c:pt>
                <c:pt idx="8976">
                  <c:v>1.4999999999999999E-4</c:v>
                </c:pt>
                <c:pt idx="8977">
                  <c:v>1.4999999999999999E-4</c:v>
                </c:pt>
                <c:pt idx="8978">
                  <c:v>1.4999999999999999E-4</c:v>
                </c:pt>
                <c:pt idx="8979">
                  <c:v>1.4999999999999999E-4</c:v>
                </c:pt>
                <c:pt idx="8980">
                  <c:v>1.4999999999999999E-4</c:v>
                </c:pt>
                <c:pt idx="8981">
                  <c:v>1.4999999999999999E-4</c:v>
                </c:pt>
                <c:pt idx="8982">
                  <c:v>1.4999999999999999E-4</c:v>
                </c:pt>
                <c:pt idx="8983">
                  <c:v>1.4999999999999999E-4</c:v>
                </c:pt>
                <c:pt idx="8984">
                  <c:v>1.4999999999999999E-4</c:v>
                </c:pt>
                <c:pt idx="8985">
                  <c:v>1.4999999999999999E-4</c:v>
                </c:pt>
                <c:pt idx="8986">
                  <c:v>1.4999999999999999E-4</c:v>
                </c:pt>
                <c:pt idx="8987">
                  <c:v>1.4999999999999999E-4</c:v>
                </c:pt>
                <c:pt idx="8988">
                  <c:v>1.4999999999999999E-4</c:v>
                </c:pt>
                <c:pt idx="8989">
                  <c:v>1.4999999999999999E-4</c:v>
                </c:pt>
                <c:pt idx="8990">
                  <c:v>1.4999999999999999E-4</c:v>
                </c:pt>
                <c:pt idx="8991">
                  <c:v>1.4999999999999999E-4</c:v>
                </c:pt>
                <c:pt idx="8992">
                  <c:v>1.4999999999999999E-4</c:v>
                </c:pt>
                <c:pt idx="8993">
                  <c:v>1.4999999999999999E-4</c:v>
                </c:pt>
                <c:pt idx="8994">
                  <c:v>1.4999999999999999E-4</c:v>
                </c:pt>
                <c:pt idx="8995">
                  <c:v>1.4999999999999999E-4</c:v>
                </c:pt>
                <c:pt idx="8996">
                  <c:v>1.4999999999999999E-4</c:v>
                </c:pt>
                <c:pt idx="8997">
                  <c:v>1.4999999999999999E-4</c:v>
                </c:pt>
                <c:pt idx="8998">
                  <c:v>1.4999999999999999E-4</c:v>
                </c:pt>
                <c:pt idx="8999">
                  <c:v>1.4999999999999999E-4</c:v>
                </c:pt>
                <c:pt idx="9000">
                  <c:v>2.0000000000000001E-4</c:v>
                </c:pt>
                <c:pt idx="9001">
                  <c:v>2.0000000000000001E-4</c:v>
                </c:pt>
                <c:pt idx="9002">
                  <c:v>2.0000000000000001E-4</c:v>
                </c:pt>
                <c:pt idx="9003">
                  <c:v>2.0000000000000001E-4</c:v>
                </c:pt>
                <c:pt idx="9004">
                  <c:v>2.0000000000000001E-4</c:v>
                </c:pt>
                <c:pt idx="9005">
                  <c:v>2.0000000000000001E-4</c:v>
                </c:pt>
                <c:pt idx="9006">
                  <c:v>2.0000000000000001E-4</c:v>
                </c:pt>
                <c:pt idx="9007">
                  <c:v>2.0000000000000001E-4</c:v>
                </c:pt>
                <c:pt idx="9008">
                  <c:v>2.0000000000000001E-4</c:v>
                </c:pt>
                <c:pt idx="9009">
                  <c:v>2.0000000000000001E-4</c:v>
                </c:pt>
                <c:pt idx="9010">
                  <c:v>2.0000000000000001E-4</c:v>
                </c:pt>
                <c:pt idx="9011">
                  <c:v>2.0000000000000001E-4</c:v>
                </c:pt>
                <c:pt idx="9012">
                  <c:v>2.0000000000000001E-4</c:v>
                </c:pt>
                <c:pt idx="9013">
                  <c:v>2.0000000000000001E-4</c:v>
                </c:pt>
                <c:pt idx="9014">
                  <c:v>2.0000000000000001E-4</c:v>
                </c:pt>
                <c:pt idx="9015">
                  <c:v>2.0000000000000001E-4</c:v>
                </c:pt>
                <c:pt idx="9016">
                  <c:v>2.0000000000000001E-4</c:v>
                </c:pt>
                <c:pt idx="9017">
                  <c:v>2.0000000000000001E-4</c:v>
                </c:pt>
                <c:pt idx="9018">
                  <c:v>2.0000000000000001E-4</c:v>
                </c:pt>
                <c:pt idx="9019">
                  <c:v>2.0000000000000001E-4</c:v>
                </c:pt>
                <c:pt idx="9020">
                  <c:v>2.0000000000000001E-4</c:v>
                </c:pt>
                <c:pt idx="9021">
                  <c:v>2.0000000000000001E-4</c:v>
                </c:pt>
                <c:pt idx="9022">
                  <c:v>2.0000000000000001E-4</c:v>
                </c:pt>
                <c:pt idx="9023">
                  <c:v>2.0000000000000001E-4</c:v>
                </c:pt>
                <c:pt idx="9024">
                  <c:v>2.0000000000000001E-4</c:v>
                </c:pt>
                <c:pt idx="9025">
                  <c:v>2.5000000000000001E-4</c:v>
                </c:pt>
                <c:pt idx="9026">
                  <c:v>2.5000000000000001E-4</c:v>
                </c:pt>
                <c:pt idx="9027">
                  <c:v>2.5000000000000001E-4</c:v>
                </c:pt>
                <c:pt idx="9028">
                  <c:v>2.5000000000000001E-4</c:v>
                </c:pt>
                <c:pt idx="9029">
                  <c:v>2.5000000000000001E-4</c:v>
                </c:pt>
                <c:pt idx="9030">
                  <c:v>2.5000000000000001E-4</c:v>
                </c:pt>
                <c:pt idx="9031">
                  <c:v>2.5000000000000001E-4</c:v>
                </c:pt>
                <c:pt idx="9032">
                  <c:v>2.5000000000000001E-4</c:v>
                </c:pt>
                <c:pt idx="9033">
                  <c:v>2.5000000000000001E-4</c:v>
                </c:pt>
                <c:pt idx="9034">
                  <c:v>2.5000000000000001E-4</c:v>
                </c:pt>
                <c:pt idx="9035">
                  <c:v>2.5000000000000001E-4</c:v>
                </c:pt>
                <c:pt idx="9036">
                  <c:v>2.5000000000000001E-4</c:v>
                </c:pt>
                <c:pt idx="9037">
                  <c:v>2.5000000000000001E-4</c:v>
                </c:pt>
                <c:pt idx="9038">
                  <c:v>2.5000000000000001E-4</c:v>
                </c:pt>
                <c:pt idx="9039">
                  <c:v>2.5000000000000001E-4</c:v>
                </c:pt>
                <c:pt idx="9040">
                  <c:v>2.5000000000000001E-4</c:v>
                </c:pt>
                <c:pt idx="9041">
                  <c:v>2.5000000000000001E-4</c:v>
                </c:pt>
                <c:pt idx="9042">
                  <c:v>2.5000000000000001E-4</c:v>
                </c:pt>
                <c:pt idx="9043">
                  <c:v>2.5000000000000001E-4</c:v>
                </c:pt>
                <c:pt idx="9044">
                  <c:v>2.5000000000000001E-4</c:v>
                </c:pt>
                <c:pt idx="9045">
                  <c:v>2.5000000000000001E-4</c:v>
                </c:pt>
                <c:pt idx="9046">
                  <c:v>2.5000000000000001E-4</c:v>
                </c:pt>
                <c:pt idx="9047">
                  <c:v>2.5000000000000001E-4</c:v>
                </c:pt>
                <c:pt idx="9048">
                  <c:v>2.5000000000000001E-4</c:v>
                </c:pt>
                <c:pt idx="9049">
                  <c:v>2.5000000000000001E-4</c:v>
                </c:pt>
                <c:pt idx="9050">
                  <c:v>2.9999999999999997E-4</c:v>
                </c:pt>
                <c:pt idx="9051">
                  <c:v>2.9999999999999997E-4</c:v>
                </c:pt>
                <c:pt idx="9052">
                  <c:v>2.9999999999999997E-4</c:v>
                </c:pt>
                <c:pt idx="9053">
                  <c:v>2.9999999999999997E-4</c:v>
                </c:pt>
                <c:pt idx="9054">
                  <c:v>2.9999999999999997E-4</c:v>
                </c:pt>
                <c:pt idx="9055">
                  <c:v>2.9999999999999997E-4</c:v>
                </c:pt>
                <c:pt idx="9056">
                  <c:v>2.9999999999999997E-4</c:v>
                </c:pt>
                <c:pt idx="9057">
                  <c:v>2.9999999999999997E-4</c:v>
                </c:pt>
                <c:pt idx="9058">
                  <c:v>2.9999999999999997E-4</c:v>
                </c:pt>
                <c:pt idx="9059">
                  <c:v>2.9999999999999997E-4</c:v>
                </c:pt>
                <c:pt idx="9060">
                  <c:v>2.9999999999999997E-4</c:v>
                </c:pt>
                <c:pt idx="9061">
                  <c:v>2.9999999999999997E-4</c:v>
                </c:pt>
                <c:pt idx="9062">
                  <c:v>2.9999999999999997E-4</c:v>
                </c:pt>
                <c:pt idx="9063">
                  <c:v>2.9999999999999997E-4</c:v>
                </c:pt>
                <c:pt idx="9064">
                  <c:v>2.9999999999999997E-4</c:v>
                </c:pt>
                <c:pt idx="9065">
                  <c:v>2.9999999999999997E-4</c:v>
                </c:pt>
                <c:pt idx="9066">
                  <c:v>2.9999999999999997E-4</c:v>
                </c:pt>
                <c:pt idx="9067">
                  <c:v>2.9999999999999997E-4</c:v>
                </c:pt>
                <c:pt idx="9068">
                  <c:v>2.9999999999999997E-4</c:v>
                </c:pt>
                <c:pt idx="9069">
                  <c:v>2.9999999999999997E-4</c:v>
                </c:pt>
                <c:pt idx="9070">
                  <c:v>2.9999999999999997E-4</c:v>
                </c:pt>
                <c:pt idx="9071">
                  <c:v>2.9999999999999997E-4</c:v>
                </c:pt>
                <c:pt idx="9072">
                  <c:v>2.9999999999999997E-4</c:v>
                </c:pt>
                <c:pt idx="9073">
                  <c:v>2.9999999999999997E-4</c:v>
                </c:pt>
                <c:pt idx="9074">
                  <c:v>2.9999999999999997E-4</c:v>
                </c:pt>
                <c:pt idx="9075">
                  <c:v>3.5E-4</c:v>
                </c:pt>
                <c:pt idx="9076">
                  <c:v>3.5E-4</c:v>
                </c:pt>
                <c:pt idx="9077">
                  <c:v>3.5E-4</c:v>
                </c:pt>
                <c:pt idx="9078">
                  <c:v>3.5E-4</c:v>
                </c:pt>
                <c:pt idx="9079">
                  <c:v>3.5E-4</c:v>
                </c:pt>
                <c:pt idx="9080">
                  <c:v>3.5E-4</c:v>
                </c:pt>
                <c:pt idx="9081">
                  <c:v>3.5E-4</c:v>
                </c:pt>
                <c:pt idx="9082">
                  <c:v>3.5E-4</c:v>
                </c:pt>
                <c:pt idx="9083">
                  <c:v>3.5E-4</c:v>
                </c:pt>
                <c:pt idx="9084">
                  <c:v>3.5E-4</c:v>
                </c:pt>
                <c:pt idx="9085">
                  <c:v>3.5E-4</c:v>
                </c:pt>
                <c:pt idx="9086">
                  <c:v>3.5E-4</c:v>
                </c:pt>
                <c:pt idx="9087">
                  <c:v>3.5E-4</c:v>
                </c:pt>
                <c:pt idx="9088">
                  <c:v>3.5E-4</c:v>
                </c:pt>
                <c:pt idx="9089">
                  <c:v>3.5E-4</c:v>
                </c:pt>
                <c:pt idx="9090">
                  <c:v>3.5E-4</c:v>
                </c:pt>
                <c:pt idx="9091">
                  <c:v>3.5E-4</c:v>
                </c:pt>
                <c:pt idx="9092">
                  <c:v>3.5E-4</c:v>
                </c:pt>
                <c:pt idx="9093">
                  <c:v>3.5E-4</c:v>
                </c:pt>
                <c:pt idx="9094">
                  <c:v>3.5E-4</c:v>
                </c:pt>
                <c:pt idx="9095">
                  <c:v>3.5E-4</c:v>
                </c:pt>
                <c:pt idx="9096">
                  <c:v>3.5E-4</c:v>
                </c:pt>
                <c:pt idx="9097">
                  <c:v>3.5E-4</c:v>
                </c:pt>
                <c:pt idx="9098">
                  <c:v>3.5E-4</c:v>
                </c:pt>
                <c:pt idx="9099">
                  <c:v>3.5E-4</c:v>
                </c:pt>
                <c:pt idx="9100">
                  <c:v>4.0000000000000002E-4</c:v>
                </c:pt>
                <c:pt idx="9101">
                  <c:v>4.0000000000000002E-4</c:v>
                </c:pt>
                <c:pt idx="9102">
                  <c:v>4.0000000000000002E-4</c:v>
                </c:pt>
                <c:pt idx="9103">
                  <c:v>4.0000000000000002E-4</c:v>
                </c:pt>
                <c:pt idx="9104">
                  <c:v>4.0000000000000002E-4</c:v>
                </c:pt>
                <c:pt idx="9105">
                  <c:v>4.0000000000000002E-4</c:v>
                </c:pt>
                <c:pt idx="9106">
                  <c:v>4.0000000000000002E-4</c:v>
                </c:pt>
                <c:pt idx="9107">
                  <c:v>4.0000000000000002E-4</c:v>
                </c:pt>
                <c:pt idx="9108">
                  <c:v>4.0000000000000002E-4</c:v>
                </c:pt>
                <c:pt idx="9109">
                  <c:v>4.0000000000000002E-4</c:v>
                </c:pt>
                <c:pt idx="9110">
                  <c:v>4.0000000000000002E-4</c:v>
                </c:pt>
                <c:pt idx="9111">
                  <c:v>4.0000000000000002E-4</c:v>
                </c:pt>
                <c:pt idx="9112">
                  <c:v>4.0000000000000002E-4</c:v>
                </c:pt>
                <c:pt idx="9113">
                  <c:v>4.0000000000000002E-4</c:v>
                </c:pt>
                <c:pt idx="9114">
                  <c:v>4.0000000000000002E-4</c:v>
                </c:pt>
                <c:pt idx="9115">
                  <c:v>4.0000000000000002E-4</c:v>
                </c:pt>
                <c:pt idx="9116">
                  <c:v>4.0000000000000002E-4</c:v>
                </c:pt>
                <c:pt idx="9117">
                  <c:v>4.0000000000000002E-4</c:v>
                </c:pt>
                <c:pt idx="9118">
                  <c:v>4.0000000000000002E-4</c:v>
                </c:pt>
                <c:pt idx="9119">
                  <c:v>4.0000000000000002E-4</c:v>
                </c:pt>
                <c:pt idx="9120">
                  <c:v>4.0000000000000002E-4</c:v>
                </c:pt>
                <c:pt idx="9121">
                  <c:v>4.0000000000000002E-4</c:v>
                </c:pt>
                <c:pt idx="9122">
                  <c:v>4.0000000000000002E-4</c:v>
                </c:pt>
                <c:pt idx="9123">
                  <c:v>4.0000000000000002E-4</c:v>
                </c:pt>
                <c:pt idx="9124">
                  <c:v>4.0000000000000002E-4</c:v>
                </c:pt>
                <c:pt idx="9125">
                  <c:v>2.9999999999999997E-4</c:v>
                </c:pt>
                <c:pt idx="9126">
                  <c:v>2.9999999999999997E-4</c:v>
                </c:pt>
                <c:pt idx="9127">
                  <c:v>2.9999999999999997E-4</c:v>
                </c:pt>
                <c:pt idx="9128">
                  <c:v>2.9999999999999997E-4</c:v>
                </c:pt>
                <c:pt idx="9129">
                  <c:v>2.9999999999999997E-4</c:v>
                </c:pt>
                <c:pt idx="9130">
                  <c:v>2.9999999999999997E-4</c:v>
                </c:pt>
                <c:pt idx="9131">
                  <c:v>2.9999999999999997E-4</c:v>
                </c:pt>
                <c:pt idx="9132">
                  <c:v>2.9999999999999997E-4</c:v>
                </c:pt>
                <c:pt idx="9133">
                  <c:v>2.9999999999999997E-4</c:v>
                </c:pt>
                <c:pt idx="9134">
                  <c:v>2.9999999999999997E-4</c:v>
                </c:pt>
                <c:pt idx="9135">
                  <c:v>2.9999999999999997E-4</c:v>
                </c:pt>
                <c:pt idx="9136">
                  <c:v>2.9999999999999997E-4</c:v>
                </c:pt>
                <c:pt idx="9137">
                  <c:v>2.9999999999999997E-4</c:v>
                </c:pt>
                <c:pt idx="9138">
                  <c:v>2.9999999999999997E-4</c:v>
                </c:pt>
                <c:pt idx="9139">
                  <c:v>2.9999999999999997E-4</c:v>
                </c:pt>
                <c:pt idx="9140">
                  <c:v>2.9999999999999997E-4</c:v>
                </c:pt>
                <c:pt idx="9141">
                  <c:v>2.9999999999999997E-4</c:v>
                </c:pt>
                <c:pt idx="9142">
                  <c:v>2.9999999999999997E-4</c:v>
                </c:pt>
                <c:pt idx="9143">
                  <c:v>2.9999999999999997E-4</c:v>
                </c:pt>
                <c:pt idx="9144">
                  <c:v>2.9999999999999997E-4</c:v>
                </c:pt>
                <c:pt idx="9145">
                  <c:v>2.9999999999999997E-4</c:v>
                </c:pt>
                <c:pt idx="9146">
                  <c:v>2.9999999999999997E-4</c:v>
                </c:pt>
                <c:pt idx="9147">
                  <c:v>2.9999999999999997E-4</c:v>
                </c:pt>
                <c:pt idx="9148">
                  <c:v>2.9999999999999997E-4</c:v>
                </c:pt>
                <c:pt idx="9149">
                  <c:v>2.9999999999999997E-4</c:v>
                </c:pt>
                <c:pt idx="9150">
                  <c:v>2.0000000000000001E-4</c:v>
                </c:pt>
                <c:pt idx="9151">
                  <c:v>2.0000000000000001E-4</c:v>
                </c:pt>
                <c:pt idx="9152">
                  <c:v>2.0000000000000001E-4</c:v>
                </c:pt>
                <c:pt idx="9153">
                  <c:v>2.0000000000000001E-4</c:v>
                </c:pt>
                <c:pt idx="9154">
                  <c:v>2.0000000000000001E-4</c:v>
                </c:pt>
                <c:pt idx="9155">
                  <c:v>2.0000000000000001E-4</c:v>
                </c:pt>
                <c:pt idx="9156">
                  <c:v>2.0000000000000001E-4</c:v>
                </c:pt>
                <c:pt idx="9157">
                  <c:v>2.0000000000000001E-4</c:v>
                </c:pt>
                <c:pt idx="9158">
                  <c:v>2.0000000000000001E-4</c:v>
                </c:pt>
                <c:pt idx="9159">
                  <c:v>2.0000000000000001E-4</c:v>
                </c:pt>
                <c:pt idx="9160">
                  <c:v>2.0000000000000001E-4</c:v>
                </c:pt>
                <c:pt idx="9161">
                  <c:v>2.0000000000000001E-4</c:v>
                </c:pt>
                <c:pt idx="9162">
                  <c:v>2.0000000000000001E-4</c:v>
                </c:pt>
                <c:pt idx="9163">
                  <c:v>2.0000000000000001E-4</c:v>
                </c:pt>
                <c:pt idx="9164">
                  <c:v>2.0000000000000001E-4</c:v>
                </c:pt>
                <c:pt idx="9165">
                  <c:v>2.0000000000000001E-4</c:v>
                </c:pt>
                <c:pt idx="9166">
                  <c:v>2.0000000000000001E-4</c:v>
                </c:pt>
                <c:pt idx="9167">
                  <c:v>2.0000000000000001E-4</c:v>
                </c:pt>
                <c:pt idx="9168">
                  <c:v>2.0000000000000001E-4</c:v>
                </c:pt>
                <c:pt idx="9169">
                  <c:v>2.0000000000000001E-4</c:v>
                </c:pt>
                <c:pt idx="9170">
                  <c:v>2.0000000000000001E-4</c:v>
                </c:pt>
                <c:pt idx="9171">
                  <c:v>2.0000000000000001E-4</c:v>
                </c:pt>
                <c:pt idx="9172">
                  <c:v>2.0000000000000001E-4</c:v>
                </c:pt>
                <c:pt idx="9173">
                  <c:v>2.0000000000000001E-4</c:v>
                </c:pt>
                <c:pt idx="9174">
                  <c:v>2.0000000000000001E-4</c:v>
                </c:pt>
                <c:pt idx="9175">
                  <c:v>1E-4</c:v>
                </c:pt>
                <c:pt idx="9176">
                  <c:v>1E-4</c:v>
                </c:pt>
                <c:pt idx="9177">
                  <c:v>1E-4</c:v>
                </c:pt>
                <c:pt idx="9178">
                  <c:v>1E-4</c:v>
                </c:pt>
                <c:pt idx="9179">
                  <c:v>1E-4</c:v>
                </c:pt>
                <c:pt idx="9180">
                  <c:v>1E-4</c:v>
                </c:pt>
                <c:pt idx="9181">
                  <c:v>1E-4</c:v>
                </c:pt>
                <c:pt idx="9182">
                  <c:v>1E-4</c:v>
                </c:pt>
                <c:pt idx="9183">
                  <c:v>1E-4</c:v>
                </c:pt>
                <c:pt idx="9184">
                  <c:v>1E-4</c:v>
                </c:pt>
                <c:pt idx="9185">
                  <c:v>1E-4</c:v>
                </c:pt>
                <c:pt idx="9186">
                  <c:v>1E-4</c:v>
                </c:pt>
                <c:pt idx="9187">
                  <c:v>1E-4</c:v>
                </c:pt>
                <c:pt idx="9188">
                  <c:v>1E-4</c:v>
                </c:pt>
                <c:pt idx="9189">
                  <c:v>1E-4</c:v>
                </c:pt>
                <c:pt idx="9190">
                  <c:v>1E-4</c:v>
                </c:pt>
                <c:pt idx="9191">
                  <c:v>1E-4</c:v>
                </c:pt>
                <c:pt idx="9192">
                  <c:v>1E-4</c:v>
                </c:pt>
                <c:pt idx="9193">
                  <c:v>1E-4</c:v>
                </c:pt>
                <c:pt idx="9194">
                  <c:v>1E-4</c:v>
                </c:pt>
                <c:pt idx="9195">
                  <c:v>1E-4</c:v>
                </c:pt>
                <c:pt idx="9196">
                  <c:v>1E-4</c:v>
                </c:pt>
                <c:pt idx="9197">
                  <c:v>1E-4</c:v>
                </c:pt>
                <c:pt idx="9198">
                  <c:v>1E-4</c:v>
                </c:pt>
                <c:pt idx="9199">
                  <c:v>1E-4</c:v>
                </c:pt>
                <c:pt idx="9200">
                  <c:v>8.1314999999999998E-20</c:v>
                </c:pt>
                <c:pt idx="9201">
                  <c:v>8.1314999999999998E-20</c:v>
                </c:pt>
                <c:pt idx="9202">
                  <c:v>8.1314999999999998E-20</c:v>
                </c:pt>
                <c:pt idx="9203">
                  <c:v>8.1314999999999998E-20</c:v>
                </c:pt>
                <c:pt idx="9204">
                  <c:v>8.1314999999999998E-20</c:v>
                </c:pt>
                <c:pt idx="9205">
                  <c:v>8.1314999999999998E-20</c:v>
                </c:pt>
                <c:pt idx="9206">
                  <c:v>8.1314999999999998E-20</c:v>
                </c:pt>
                <c:pt idx="9207">
                  <c:v>8.1314999999999998E-20</c:v>
                </c:pt>
                <c:pt idx="9208">
                  <c:v>8.1314999999999998E-20</c:v>
                </c:pt>
                <c:pt idx="9209">
                  <c:v>8.1314999999999998E-20</c:v>
                </c:pt>
                <c:pt idx="9210">
                  <c:v>8.1314999999999998E-20</c:v>
                </c:pt>
                <c:pt idx="9211">
                  <c:v>8.1314999999999998E-20</c:v>
                </c:pt>
                <c:pt idx="9212">
                  <c:v>8.1314999999999998E-20</c:v>
                </c:pt>
                <c:pt idx="9213">
                  <c:v>8.1314999999999998E-20</c:v>
                </c:pt>
                <c:pt idx="9214">
                  <c:v>8.1314999999999998E-20</c:v>
                </c:pt>
                <c:pt idx="9215">
                  <c:v>8.1314999999999998E-20</c:v>
                </c:pt>
                <c:pt idx="9216">
                  <c:v>8.1314999999999998E-20</c:v>
                </c:pt>
                <c:pt idx="9217">
                  <c:v>8.1314999999999998E-20</c:v>
                </c:pt>
                <c:pt idx="9218">
                  <c:v>8.1314999999999998E-20</c:v>
                </c:pt>
                <c:pt idx="9219">
                  <c:v>8.1314999999999998E-20</c:v>
                </c:pt>
                <c:pt idx="9220">
                  <c:v>8.1314999999999998E-20</c:v>
                </c:pt>
                <c:pt idx="9221">
                  <c:v>8.1314999999999998E-20</c:v>
                </c:pt>
                <c:pt idx="9222">
                  <c:v>8.1314999999999998E-20</c:v>
                </c:pt>
                <c:pt idx="9223">
                  <c:v>8.1314999999999998E-20</c:v>
                </c:pt>
                <c:pt idx="9224">
                  <c:v>8.1314999999999998E-20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5.0000000000000002E-5</c:v>
                </c:pt>
                <c:pt idx="9301">
                  <c:v>5.0000000000000002E-5</c:v>
                </c:pt>
                <c:pt idx="9302">
                  <c:v>5.0000000000000002E-5</c:v>
                </c:pt>
                <c:pt idx="9303">
                  <c:v>5.0000000000000002E-5</c:v>
                </c:pt>
                <c:pt idx="9304">
                  <c:v>5.0000000000000002E-5</c:v>
                </c:pt>
                <c:pt idx="9305">
                  <c:v>5.0000000000000002E-5</c:v>
                </c:pt>
                <c:pt idx="9306">
                  <c:v>5.0000000000000002E-5</c:v>
                </c:pt>
                <c:pt idx="9307">
                  <c:v>5.0000000000000002E-5</c:v>
                </c:pt>
                <c:pt idx="9308">
                  <c:v>5.0000000000000002E-5</c:v>
                </c:pt>
                <c:pt idx="9309">
                  <c:v>5.0000000000000002E-5</c:v>
                </c:pt>
                <c:pt idx="9310">
                  <c:v>5.0000000000000002E-5</c:v>
                </c:pt>
                <c:pt idx="9311">
                  <c:v>5.0000000000000002E-5</c:v>
                </c:pt>
                <c:pt idx="9312">
                  <c:v>5.0000000000000002E-5</c:v>
                </c:pt>
                <c:pt idx="9313">
                  <c:v>5.0000000000000002E-5</c:v>
                </c:pt>
                <c:pt idx="9314">
                  <c:v>5.0000000000000002E-5</c:v>
                </c:pt>
                <c:pt idx="9315">
                  <c:v>5.0000000000000002E-5</c:v>
                </c:pt>
                <c:pt idx="9316">
                  <c:v>5.0000000000000002E-5</c:v>
                </c:pt>
                <c:pt idx="9317">
                  <c:v>5.0000000000000002E-5</c:v>
                </c:pt>
                <c:pt idx="9318">
                  <c:v>5.0000000000000002E-5</c:v>
                </c:pt>
                <c:pt idx="9319">
                  <c:v>5.0000000000000002E-5</c:v>
                </c:pt>
                <c:pt idx="9320">
                  <c:v>5.0000000000000002E-5</c:v>
                </c:pt>
                <c:pt idx="9321">
                  <c:v>5.0000000000000002E-5</c:v>
                </c:pt>
                <c:pt idx="9322">
                  <c:v>5.0000000000000002E-5</c:v>
                </c:pt>
                <c:pt idx="9323">
                  <c:v>5.0000000000000002E-5</c:v>
                </c:pt>
                <c:pt idx="9324">
                  <c:v>5.0000000000000002E-5</c:v>
                </c:pt>
                <c:pt idx="9325">
                  <c:v>1E-4</c:v>
                </c:pt>
                <c:pt idx="9326">
                  <c:v>1E-4</c:v>
                </c:pt>
                <c:pt idx="9327">
                  <c:v>1E-4</c:v>
                </c:pt>
                <c:pt idx="9328">
                  <c:v>1E-4</c:v>
                </c:pt>
                <c:pt idx="9329">
                  <c:v>1E-4</c:v>
                </c:pt>
                <c:pt idx="9330">
                  <c:v>1E-4</c:v>
                </c:pt>
                <c:pt idx="9331">
                  <c:v>1E-4</c:v>
                </c:pt>
                <c:pt idx="9332">
                  <c:v>1E-4</c:v>
                </c:pt>
                <c:pt idx="9333">
                  <c:v>1E-4</c:v>
                </c:pt>
                <c:pt idx="9334">
                  <c:v>1E-4</c:v>
                </c:pt>
                <c:pt idx="9335">
                  <c:v>1E-4</c:v>
                </c:pt>
                <c:pt idx="9336">
                  <c:v>1E-4</c:v>
                </c:pt>
                <c:pt idx="9337">
                  <c:v>1E-4</c:v>
                </c:pt>
                <c:pt idx="9338">
                  <c:v>1E-4</c:v>
                </c:pt>
                <c:pt idx="9339">
                  <c:v>1E-4</c:v>
                </c:pt>
                <c:pt idx="9340">
                  <c:v>1E-4</c:v>
                </c:pt>
                <c:pt idx="9341">
                  <c:v>1E-4</c:v>
                </c:pt>
                <c:pt idx="9342">
                  <c:v>1E-4</c:v>
                </c:pt>
                <c:pt idx="9343">
                  <c:v>1E-4</c:v>
                </c:pt>
                <c:pt idx="9344">
                  <c:v>1E-4</c:v>
                </c:pt>
                <c:pt idx="9345">
                  <c:v>1E-4</c:v>
                </c:pt>
                <c:pt idx="9346">
                  <c:v>1E-4</c:v>
                </c:pt>
                <c:pt idx="9347">
                  <c:v>1E-4</c:v>
                </c:pt>
                <c:pt idx="9348">
                  <c:v>1E-4</c:v>
                </c:pt>
                <c:pt idx="9349">
                  <c:v>1E-4</c:v>
                </c:pt>
                <c:pt idx="9350">
                  <c:v>1.4999999999999999E-4</c:v>
                </c:pt>
                <c:pt idx="9351">
                  <c:v>1.4999999999999999E-4</c:v>
                </c:pt>
                <c:pt idx="9352">
                  <c:v>1.4999999999999999E-4</c:v>
                </c:pt>
                <c:pt idx="9353">
                  <c:v>1.4999999999999999E-4</c:v>
                </c:pt>
                <c:pt idx="9354">
                  <c:v>1.4999999999999999E-4</c:v>
                </c:pt>
                <c:pt idx="9355">
                  <c:v>1.4999999999999999E-4</c:v>
                </c:pt>
                <c:pt idx="9356">
                  <c:v>1.4999999999999999E-4</c:v>
                </c:pt>
                <c:pt idx="9357">
                  <c:v>1.4999999999999999E-4</c:v>
                </c:pt>
                <c:pt idx="9358">
                  <c:v>1.4999999999999999E-4</c:v>
                </c:pt>
                <c:pt idx="9359">
                  <c:v>1.4999999999999999E-4</c:v>
                </c:pt>
                <c:pt idx="9360">
                  <c:v>1.4999999999999999E-4</c:v>
                </c:pt>
                <c:pt idx="9361">
                  <c:v>1.4999999999999999E-4</c:v>
                </c:pt>
                <c:pt idx="9362">
                  <c:v>1.4999999999999999E-4</c:v>
                </c:pt>
                <c:pt idx="9363">
                  <c:v>1.4999999999999999E-4</c:v>
                </c:pt>
                <c:pt idx="9364">
                  <c:v>1.4999999999999999E-4</c:v>
                </c:pt>
                <c:pt idx="9365">
                  <c:v>1.4999999999999999E-4</c:v>
                </c:pt>
                <c:pt idx="9366">
                  <c:v>1.4999999999999999E-4</c:v>
                </c:pt>
                <c:pt idx="9367">
                  <c:v>1.4999999999999999E-4</c:v>
                </c:pt>
                <c:pt idx="9368">
                  <c:v>1.4999999999999999E-4</c:v>
                </c:pt>
                <c:pt idx="9369">
                  <c:v>1.4999999999999999E-4</c:v>
                </c:pt>
                <c:pt idx="9370">
                  <c:v>1.4999999999999999E-4</c:v>
                </c:pt>
                <c:pt idx="9371">
                  <c:v>1.4999999999999999E-4</c:v>
                </c:pt>
                <c:pt idx="9372">
                  <c:v>1.4999999999999999E-4</c:v>
                </c:pt>
                <c:pt idx="9373">
                  <c:v>1.4999999999999999E-4</c:v>
                </c:pt>
                <c:pt idx="9374">
                  <c:v>1.4999999999999999E-4</c:v>
                </c:pt>
                <c:pt idx="9375">
                  <c:v>2.0000000000000001E-4</c:v>
                </c:pt>
                <c:pt idx="9376">
                  <c:v>2.0000000000000001E-4</c:v>
                </c:pt>
                <c:pt idx="9377">
                  <c:v>2.0000000000000001E-4</c:v>
                </c:pt>
                <c:pt idx="9378">
                  <c:v>2.0000000000000001E-4</c:v>
                </c:pt>
                <c:pt idx="9379">
                  <c:v>2.0000000000000001E-4</c:v>
                </c:pt>
                <c:pt idx="9380">
                  <c:v>2.0000000000000001E-4</c:v>
                </c:pt>
                <c:pt idx="9381">
                  <c:v>2.0000000000000001E-4</c:v>
                </c:pt>
                <c:pt idx="9382">
                  <c:v>2.0000000000000001E-4</c:v>
                </c:pt>
                <c:pt idx="9383">
                  <c:v>2.0000000000000001E-4</c:v>
                </c:pt>
                <c:pt idx="9384">
                  <c:v>2.0000000000000001E-4</c:v>
                </c:pt>
                <c:pt idx="9385">
                  <c:v>2.0000000000000001E-4</c:v>
                </c:pt>
                <c:pt idx="9386">
                  <c:v>2.0000000000000001E-4</c:v>
                </c:pt>
                <c:pt idx="9387">
                  <c:v>2.0000000000000001E-4</c:v>
                </c:pt>
                <c:pt idx="9388">
                  <c:v>2.0000000000000001E-4</c:v>
                </c:pt>
                <c:pt idx="9389">
                  <c:v>2.0000000000000001E-4</c:v>
                </c:pt>
                <c:pt idx="9390">
                  <c:v>2.0000000000000001E-4</c:v>
                </c:pt>
                <c:pt idx="9391">
                  <c:v>2.0000000000000001E-4</c:v>
                </c:pt>
                <c:pt idx="9392">
                  <c:v>2.0000000000000001E-4</c:v>
                </c:pt>
                <c:pt idx="9393">
                  <c:v>2.0000000000000001E-4</c:v>
                </c:pt>
                <c:pt idx="9394">
                  <c:v>2.0000000000000001E-4</c:v>
                </c:pt>
                <c:pt idx="9395">
                  <c:v>2.0000000000000001E-4</c:v>
                </c:pt>
                <c:pt idx="9396">
                  <c:v>2.0000000000000001E-4</c:v>
                </c:pt>
                <c:pt idx="9397">
                  <c:v>2.0000000000000001E-4</c:v>
                </c:pt>
                <c:pt idx="9398">
                  <c:v>2.0000000000000001E-4</c:v>
                </c:pt>
                <c:pt idx="9399">
                  <c:v>2.0000000000000001E-4</c:v>
                </c:pt>
                <c:pt idx="9400">
                  <c:v>2.5000000000000001E-4</c:v>
                </c:pt>
                <c:pt idx="9401">
                  <c:v>2.5000000000000001E-4</c:v>
                </c:pt>
                <c:pt idx="9402">
                  <c:v>2.5000000000000001E-4</c:v>
                </c:pt>
                <c:pt idx="9403">
                  <c:v>2.5000000000000001E-4</c:v>
                </c:pt>
                <c:pt idx="9404">
                  <c:v>2.5000000000000001E-4</c:v>
                </c:pt>
                <c:pt idx="9405">
                  <c:v>2.5000000000000001E-4</c:v>
                </c:pt>
                <c:pt idx="9406">
                  <c:v>2.5000000000000001E-4</c:v>
                </c:pt>
                <c:pt idx="9407">
                  <c:v>2.5000000000000001E-4</c:v>
                </c:pt>
                <c:pt idx="9408">
                  <c:v>2.5000000000000001E-4</c:v>
                </c:pt>
                <c:pt idx="9409">
                  <c:v>2.5000000000000001E-4</c:v>
                </c:pt>
                <c:pt idx="9410">
                  <c:v>2.5000000000000001E-4</c:v>
                </c:pt>
                <c:pt idx="9411">
                  <c:v>2.5000000000000001E-4</c:v>
                </c:pt>
                <c:pt idx="9412">
                  <c:v>2.5000000000000001E-4</c:v>
                </c:pt>
                <c:pt idx="9413">
                  <c:v>2.5000000000000001E-4</c:v>
                </c:pt>
                <c:pt idx="9414">
                  <c:v>2.5000000000000001E-4</c:v>
                </c:pt>
                <c:pt idx="9415">
                  <c:v>2.5000000000000001E-4</c:v>
                </c:pt>
                <c:pt idx="9416">
                  <c:v>2.5000000000000001E-4</c:v>
                </c:pt>
                <c:pt idx="9417">
                  <c:v>2.5000000000000001E-4</c:v>
                </c:pt>
                <c:pt idx="9418">
                  <c:v>2.5000000000000001E-4</c:v>
                </c:pt>
                <c:pt idx="9419">
                  <c:v>2.5000000000000001E-4</c:v>
                </c:pt>
                <c:pt idx="9420">
                  <c:v>2.5000000000000001E-4</c:v>
                </c:pt>
                <c:pt idx="9421">
                  <c:v>2.5000000000000001E-4</c:v>
                </c:pt>
                <c:pt idx="9422">
                  <c:v>2.5000000000000001E-4</c:v>
                </c:pt>
                <c:pt idx="9423">
                  <c:v>2.5000000000000001E-4</c:v>
                </c:pt>
                <c:pt idx="9424">
                  <c:v>2.5000000000000001E-4</c:v>
                </c:pt>
                <c:pt idx="9425">
                  <c:v>2.9999999999999997E-4</c:v>
                </c:pt>
                <c:pt idx="9426">
                  <c:v>2.9999999999999997E-4</c:v>
                </c:pt>
                <c:pt idx="9427">
                  <c:v>2.9999999999999997E-4</c:v>
                </c:pt>
                <c:pt idx="9428">
                  <c:v>2.9999999999999997E-4</c:v>
                </c:pt>
                <c:pt idx="9429">
                  <c:v>2.9999999999999997E-4</c:v>
                </c:pt>
                <c:pt idx="9430">
                  <c:v>2.9999999999999997E-4</c:v>
                </c:pt>
                <c:pt idx="9431">
                  <c:v>2.9999999999999997E-4</c:v>
                </c:pt>
                <c:pt idx="9432">
                  <c:v>2.9999999999999997E-4</c:v>
                </c:pt>
                <c:pt idx="9433">
                  <c:v>2.9999999999999997E-4</c:v>
                </c:pt>
                <c:pt idx="9434">
                  <c:v>2.9999999999999997E-4</c:v>
                </c:pt>
                <c:pt idx="9435">
                  <c:v>2.9999999999999997E-4</c:v>
                </c:pt>
                <c:pt idx="9436">
                  <c:v>2.9999999999999997E-4</c:v>
                </c:pt>
                <c:pt idx="9437">
                  <c:v>2.9999999999999997E-4</c:v>
                </c:pt>
                <c:pt idx="9438">
                  <c:v>2.9999999999999997E-4</c:v>
                </c:pt>
                <c:pt idx="9439">
                  <c:v>2.9999999999999997E-4</c:v>
                </c:pt>
                <c:pt idx="9440">
                  <c:v>2.9999999999999997E-4</c:v>
                </c:pt>
                <c:pt idx="9441">
                  <c:v>2.9999999999999997E-4</c:v>
                </c:pt>
                <c:pt idx="9442">
                  <c:v>2.9999999999999997E-4</c:v>
                </c:pt>
                <c:pt idx="9443">
                  <c:v>2.9999999999999997E-4</c:v>
                </c:pt>
                <c:pt idx="9444">
                  <c:v>2.9999999999999997E-4</c:v>
                </c:pt>
                <c:pt idx="9445">
                  <c:v>2.9999999999999997E-4</c:v>
                </c:pt>
                <c:pt idx="9446">
                  <c:v>2.9999999999999997E-4</c:v>
                </c:pt>
                <c:pt idx="9447">
                  <c:v>2.9999999999999997E-4</c:v>
                </c:pt>
                <c:pt idx="9448">
                  <c:v>2.9999999999999997E-4</c:v>
                </c:pt>
                <c:pt idx="9449">
                  <c:v>2.9999999999999997E-4</c:v>
                </c:pt>
                <c:pt idx="9450">
                  <c:v>3.5E-4</c:v>
                </c:pt>
                <c:pt idx="9451">
                  <c:v>3.5E-4</c:v>
                </c:pt>
                <c:pt idx="9452">
                  <c:v>3.5E-4</c:v>
                </c:pt>
                <c:pt idx="9453">
                  <c:v>3.5E-4</c:v>
                </c:pt>
                <c:pt idx="9454">
                  <c:v>3.5E-4</c:v>
                </c:pt>
                <c:pt idx="9455">
                  <c:v>3.5E-4</c:v>
                </c:pt>
                <c:pt idx="9456">
                  <c:v>3.5E-4</c:v>
                </c:pt>
                <c:pt idx="9457">
                  <c:v>3.5E-4</c:v>
                </c:pt>
                <c:pt idx="9458">
                  <c:v>3.5E-4</c:v>
                </c:pt>
                <c:pt idx="9459">
                  <c:v>3.5E-4</c:v>
                </c:pt>
                <c:pt idx="9460">
                  <c:v>3.5E-4</c:v>
                </c:pt>
                <c:pt idx="9461">
                  <c:v>3.5E-4</c:v>
                </c:pt>
                <c:pt idx="9462">
                  <c:v>3.5E-4</c:v>
                </c:pt>
                <c:pt idx="9463">
                  <c:v>3.5E-4</c:v>
                </c:pt>
                <c:pt idx="9464">
                  <c:v>3.5E-4</c:v>
                </c:pt>
                <c:pt idx="9465">
                  <c:v>3.5E-4</c:v>
                </c:pt>
                <c:pt idx="9466">
                  <c:v>3.5E-4</c:v>
                </c:pt>
                <c:pt idx="9467">
                  <c:v>3.5E-4</c:v>
                </c:pt>
                <c:pt idx="9468">
                  <c:v>3.5E-4</c:v>
                </c:pt>
                <c:pt idx="9469">
                  <c:v>3.5E-4</c:v>
                </c:pt>
                <c:pt idx="9470">
                  <c:v>3.5E-4</c:v>
                </c:pt>
                <c:pt idx="9471">
                  <c:v>3.5E-4</c:v>
                </c:pt>
                <c:pt idx="9472">
                  <c:v>3.5E-4</c:v>
                </c:pt>
                <c:pt idx="9473">
                  <c:v>3.5E-4</c:v>
                </c:pt>
                <c:pt idx="9474">
                  <c:v>3.5E-4</c:v>
                </c:pt>
                <c:pt idx="9475">
                  <c:v>4.0000000000000002E-4</c:v>
                </c:pt>
                <c:pt idx="9476">
                  <c:v>4.0000000000000002E-4</c:v>
                </c:pt>
                <c:pt idx="9477">
                  <c:v>4.0000000000000002E-4</c:v>
                </c:pt>
                <c:pt idx="9478">
                  <c:v>4.0000000000000002E-4</c:v>
                </c:pt>
                <c:pt idx="9479">
                  <c:v>4.0000000000000002E-4</c:v>
                </c:pt>
                <c:pt idx="9480">
                  <c:v>4.0000000000000002E-4</c:v>
                </c:pt>
                <c:pt idx="9481">
                  <c:v>4.0000000000000002E-4</c:v>
                </c:pt>
                <c:pt idx="9482">
                  <c:v>4.0000000000000002E-4</c:v>
                </c:pt>
                <c:pt idx="9483">
                  <c:v>4.0000000000000002E-4</c:v>
                </c:pt>
                <c:pt idx="9484">
                  <c:v>4.0000000000000002E-4</c:v>
                </c:pt>
                <c:pt idx="9485">
                  <c:v>4.0000000000000002E-4</c:v>
                </c:pt>
                <c:pt idx="9486">
                  <c:v>4.0000000000000002E-4</c:v>
                </c:pt>
                <c:pt idx="9487">
                  <c:v>4.0000000000000002E-4</c:v>
                </c:pt>
                <c:pt idx="9488">
                  <c:v>4.0000000000000002E-4</c:v>
                </c:pt>
                <c:pt idx="9489">
                  <c:v>4.0000000000000002E-4</c:v>
                </c:pt>
                <c:pt idx="9490">
                  <c:v>4.0000000000000002E-4</c:v>
                </c:pt>
                <c:pt idx="9491">
                  <c:v>4.0000000000000002E-4</c:v>
                </c:pt>
                <c:pt idx="9492">
                  <c:v>4.0000000000000002E-4</c:v>
                </c:pt>
                <c:pt idx="9493">
                  <c:v>4.0000000000000002E-4</c:v>
                </c:pt>
                <c:pt idx="9494">
                  <c:v>4.0000000000000002E-4</c:v>
                </c:pt>
                <c:pt idx="9495">
                  <c:v>4.0000000000000002E-4</c:v>
                </c:pt>
                <c:pt idx="9496">
                  <c:v>4.0000000000000002E-4</c:v>
                </c:pt>
                <c:pt idx="9497">
                  <c:v>4.0000000000000002E-4</c:v>
                </c:pt>
                <c:pt idx="9498">
                  <c:v>4.0000000000000002E-4</c:v>
                </c:pt>
                <c:pt idx="9499">
                  <c:v>4.0000000000000002E-4</c:v>
                </c:pt>
                <c:pt idx="9500">
                  <c:v>2.9999999999999997E-4</c:v>
                </c:pt>
                <c:pt idx="9501">
                  <c:v>2.9999999999999997E-4</c:v>
                </c:pt>
                <c:pt idx="9502">
                  <c:v>2.9999999999999997E-4</c:v>
                </c:pt>
                <c:pt idx="9503">
                  <c:v>2.9999999999999997E-4</c:v>
                </c:pt>
                <c:pt idx="9504">
                  <c:v>2.9999999999999997E-4</c:v>
                </c:pt>
                <c:pt idx="9505">
                  <c:v>2.9999999999999997E-4</c:v>
                </c:pt>
                <c:pt idx="9506">
                  <c:v>2.9999999999999997E-4</c:v>
                </c:pt>
                <c:pt idx="9507">
                  <c:v>2.9999999999999997E-4</c:v>
                </c:pt>
                <c:pt idx="9508">
                  <c:v>2.9999999999999997E-4</c:v>
                </c:pt>
                <c:pt idx="9509">
                  <c:v>2.9999999999999997E-4</c:v>
                </c:pt>
                <c:pt idx="9510">
                  <c:v>2.9999999999999997E-4</c:v>
                </c:pt>
                <c:pt idx="9511">
                  <c:v>2.9999999999999997E-4</c:v>
                </c:pt>
                <c:pt idx="9512">
                  <c:v>2.9999999999999997E-4</c:v>
                </c:pt>
                <c:pt idx="9513">
                  <c:v>2.9999999999999997E-4</c:v>
                </c:pt>
                <c:pt idx="9514">
                  <c:v>2.9999999999999997E-4</c:v>
                </c:pt>
                <c:pt idx="9515">
                  <c:v>2.9999999999999997E-4</c:v>
                </c:pt>
                <c:pt idx="9516">
                  <c:v>2.9999999999999997E-4</c:v>
                </c:pt>
                <c:pt idx="9517">
                  <c:v>2.9999999999999997E-4</c:v>
                </c:pt>
                <c:pt idx="9518">
                  <c:v>2.9999999999999997E-4</c:v>
                </c:pt>
                <c:pt idx="9519">
                  <c:v>2.9999999999999997E-4</c:v>
                </c:pt>
                <c:pt idx="9520">
                  <c:v>2.9999999999999997E-4</c:v>
                </c:pt>
                <c:pt idx="9521">
                  <c:v>2.9999999999999997E-4</c:v>
                </c:pt>
                <c:pt idx="9522">
                  <c:v>2.9999999999999997E-4</c:v>
                </c:pt>
                <c:pt idx="9523">
                  <c:v>2.9999999999999997E-4</c:v>
                </c:pt>
                <c:pt idx="9524">
                  <c:v>2.9999999999999997E-4</c:v>
                </c:pt>
                <c:pt idx="9525">
                  <c:v>2.0000000000000001E-4</c:v>
                </c:pt>
                <c:pt idx="9526">
                  <c:v>2.0000000000000001E-4</c:v>
                </c:pt>
                <c:pt idx="9527">
                  <c:v>2.0000000000000001E-4</c:v>
                </c:pt>
                <c:pt idx="9528">
                  <c:v>2.0000000000000001E-4</c:v>
                </c:pt>
                <c:pt idx="9529">
                  <c:v>2.0000000000000001E-4</c:v>
                </c:pt>
                <c:pt idx="9530">
                  <c:v>2.0000000000000001E-4</c:v>
                </c:pt>
                <c:pt idx="9531">
                  <c:v>2.0000000000000001E-4</c:v>
                </c:pt>
                <c:pt idx="9532">
                  <c:v>2.0000000000000001E-4</c:v>
                </c:pt>
                <c:pt idx="9533">
                  <c:v>2.0000000000000001E-4</c:v>
                </c:pt>
                <c:pt idx="9534">
                  <c:v>2.0000000000000001E-4</c:v>
                </c:pt>
                <c:pt idx="9535">
                  <c:v>2.0000000000000001E-4</c:v>
                </c:pt>
                <c:pt idx="9536">
                  <c:v>2.0000000000000001E-4</c:v>
                </c:pt>
                <c:pt idx="9537">
                  <c:v>2.0000000000000001E-4</c:v>
                </c:pt>
                <c:pt idx="9538">
                  <c:v>2.0000000000000001E-4</c:v>
                </c:pt>
                <c:pt idx="9539">
                  <c:v>2.0000000000000001E-4</c:v>
                </c:pt>
                <c:pt idx="9540">
                  <c:v>2.0000000000000001E-4</c:v>
                </c:pt>
                <c:pt idx="9541">
                  <c:v>2.0000000000000001E-4</c:v>
                </c:pt>
                <c:pt idx="9542">
                  <c:v>2.0000000000000001E-4</c:v>
                </c:pt>
                <c:pt idx="9543">
                  <c:v>2.0000000000000001E-4</c:v>
                </c:pt>
                <c:pt idx="9544">
                  <c:v>2.0000000000000001E-4</c:v>
                </c:pt>
                <c:pt idx="9545">
                  <c:v>2.0000000000000001E-4</c:v>
                </c:pt>
                <c:pt idx="9546">
                  <c:v>2.0000000000000001E-4</c:v>
                </c:pt>
                <c:pt idx="9547">
                  <c:v>2.0000000000000001E-4</c:v>
                </c:pt>
                <c:pt idx="9548">
                  <c:v>2.0000000000000001E-4</c:v>
                </c:pt>
                <c:pt idx="9549">
                  <c:v>2.0000000000000001E-4</c:v>
                </c:pt>
                <c:pt idx="9550">
                  <c:v>1E-4</c:v>
                </c:pt>
                <c:pt idx="9551">
                  <c:v>1E-4</c:v>
                </c:pt>
                <c:pt idx="9552">
                  <c:v>1E-4</c:v>
                </c:pt>
                <c:pt idx="9553">
                  <c:v>1E-4</c:v>
                </c:pt>
                <c:pt idx="9554">
                  <c:v>1E-4</c:v>
                </c:pt>
                <c:pt idx="9555">
                  <c:v>1E-4</c:v>
                </c:pt>
                <c:pt idx="9556">
                  <c:v>1E-4</c:v>
                </c:pt>
                <c:pt idx="9557">
                  <c:v>1E-4</c:v>
                </c:pt>
                <c:pt idx="9558">
                  <c:v>1E-4</c:v>
                </c:pt>
                <c:pt idx="9559">
                  <c:v>1E-4</c:v>
                </c:pt>
                <c:pt idx="9560">
                  <c:v>1E-4</c:v>
                </c:pt>
                <c:pt idx="9561">
                  <c:v>1E-4</c:v>
                </c:pt>
                <c:pt idx="9562">
                  <c:v>1E-4</c:v>
                </c:pt>
                <c:pt idx="9563">
                  <c:v>1E-4</c:v>
                </c:pt>
                <c:pt idx="9564">
                  <c:v>1E-4</c:v>
                </c:pt>
                <c:pt idx="9565">
                  <c:v>1E-4</c:v>
                </c:pt>
                <c:pt idx="9566">
                  <c:v>1E-4</c:v>
                </c:pt>
                <c:pt idx="9567">
                  <c:v>1E-4</c:v>
                </c:pt>
                <c:pt idx="9568">
                  <c:v>1E-4</c:v>
                </c:pt>
                <c:pt idx="9569">
                  <c:v>1E-4</c:v>
                </c:pt>
                <c:pt idx="9570">
                  <c:v>1E-4</c:v>
                </c:pt>
                <c:pt idx="9571">
                  <c:v>1E-4</c:v>
                </c:pt>
                <c:pt idx="9572">
                  <c:v>1E-4</c:v>
                </c:pt>
                <c:pt idx="9573">
                  <c:v>1E-4</c:v>
                </c:pt>
                <c:pt idx="9574">
                  <c:v>1E-4</c:v>
                </c:pt>
                <c:pt idx="9575">
                  <c:v>8.1314999999999998E-20</c:v>
                </c:pt>
                <c:pt idx="9576">
                  <c:v>8.1314999999999998E-20</c:v>
                </c:pt>
                <c:pt idx="9577">
                  <c:v>8.1314999999999998E-20</c:v>
                </c:pt>
                <c:pt idx="9578">
                  <c:v>8.1314999999999998E-20</c:v>
                </c:pt>
                <c:pt idx="9579">
                  <c:v>8.1314999999999998E-20</c:v>
                </c:pt>
                <c:pt idx="9580">
                  <c:v>8.1314999999999998E-20</c:v>
                </c:pt>
                <c:pt idx="9581">
                  <c:v>8.1314999999999998E-20</c:v>
                </c:pt>
                <c:pt idx="9582">
                  <c:v>8.1314999999999998E-20</c:v>
                </c:pt>
                <c:pt idx="9583">
                  <c:v>8.1314999999999998E-20</c:v>
                </c:pt>
                <c:pt idx="9584">
                  <c:v>8.1314999999999998E-20</c:v>
                </c:pt>
                <c:pt idx="9585">
                  <c:v>8.1314999999999998E-20</c:v>
                </c:pt>
                <c:pt idx="9586">
                  <c:v>8.1314999999999998E-20</c:v>
                </c:pt>
                <c:pt idx="9587">
                  <c:v>8.1314999999999998E-20</c:v>
                </c:pt>
                <c:pt idx="9588">
                  <c:v>8.1314999999999998E-20</c:v>
                </c:pt>
                <c:pt idx="9589">
                  <c:v>8.1314999999999998E-20</c:v>
                </c:pt>
                <c:pt idx="9590">
                  <c:v>8.1314999999999998E-20</c:v>
                </c:pt>
                <c:pt idx="9591">
                  <c:v>8.1314999999999998E-20</c:v>
                </c:pt>
                <c:pt idx="9592">
                  <c:v>8.1314999999999998E-20</c:v>
                </c:pt>
                <c:pt idx="9593">
                  <c:v>8.1314999999999998E-20</c:v>
                </c:pt>
                <c:pt idx="9594">
                  <c:v>8.1314999999999998E-20</c:v>
                </c:pt>
                <c:pt idx="9595">
                  <c:v>8.1314999999999998E-20</c:v>
                </c:pt>
                <c:pt idx="9596">
                  <c:v>8.1314999999999998E-20</c:v>
                </c:pt>
                <c:pt idx="9597">
                  <c:v>8.1314999999999998E-20</c:v>
                </c:pt>
                <c:pt idx="9598">
                  <c:v>8.1314999999999998E-20</c:v>
                </c:pt>
                <c:pt idx="9599">
                  <c:v>8.1314999999999998E-20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5.0000000000000002E-5</c:v>
                </c:pt>
                <c:pt idx="9676">
                  <c:v>5.0000000000000002E-5</c:v>
                </c:pt>
                <c:pt idx="9677">
                  <c:v>5.0000000000000002E-5</c:v>
                </c:pt>
                <c:pt idx="9678">
                  <c:v>5.0000000000000002E-5</c:v>
                </c:pt>
                <c:pt idx="9679">
                  <c:v>5.0000000000000002E-5</c:v>
                </c:pt>
                <c:pt idx="9680">
                  <c:v>5.0000000000000002E-5</c:v>
                </c:pt>
                <c:pt idx="9681">
                  <c:v>5.0000000000000002E-5</c:v>
                </c:pt>
                <c:pt idx="9682">
                  <c:v>5.0000000000000002E-5</c:v>
                </c:pt>
                <c:pt idx="9683">
                  <c:v>5.0000000000000002E-5</c:v>
                </c:pt>
                <c:pt idx="9684">
                  <c:v>5.0000000000000002E-5</c:v>
                </c:pt>
                <c:pt idx="9685">
                  <c:v>5.0000000000000002E-5</c:v>
                </c:pt>
                <c:pt idx="9686">
                  <c:v>5.0000000000000002E-5</c:v>
                </c:pt>
                <c:pt idx="9687">
                  <c:v>5.0000000000000002E-5</c:v>
                </c:pt>
                <c:pt idx="9688">
                  <c:v>5.0000000000000002E-5</c:v>
                </c:pt>
                <c:pt idx="9689">
                  <c:v>5.0000000000000002E-5</c:v>
                </c:pt>
                <c:pt idx="9690">
                  <c:v>5.0000000000000002E-5</c:v>
                </c:pt>
                <c:pt idx="9691">
                  <c:v>5.0000000000000002E-5</c:v>
                </c:pt>
                <c:pt idx="9692">
                  <c:v>5.0000000000000002E-5</c:v>
                </c:pt>
                <c:pt idx="9693">
                  <c:v>5.0000000000000002E-5</c:v>
                </c:pt>
                <c:pt idx="9694">
                  <c:v>5.0000000000000002E-5</c:v>
                </c:pt>
                <c:pt idx="9695">
                  <c:v>5.0000000000000002E-5</c:v>
                </c:pt>
                <c:pt idx="9696">
                  <c:v>5.0000000000000002E-5</c:v>
                </c:pt>
                <c:pt idx="9697">
                  <c:v>5.0000000000000002E-5</c:v>
                </c:pt>
                <c:pt idx="9698">
                  <c:v>5.0000000000000002E-5</c:v>
                </c:pt>
                <c:pt idx="9699">
                  <c:v>5.0000000000000002E-5</c:v>
                </c:pt>
                <c:pt idx="9700">
                  <c:v>1E-4</c:v>
                </c:pt>
                <c:pt idx="9701">
                  <c:v>1E-4</c:v>
                </c:pt>
                <c:pt idx="9702">
                  <c:v>1E-4</c:v>
                </c:pt>
                <c:pt idx="9703">
                  <c:v>1E-4</c:v>
                </c:pt>
                <c:pt idx="9704">
                  <c:v>1E-4</c:v>
                </c:pt>
                <c:pt idx="9705">
                  <c:v>1E-4</c:v>
                </c:pt>
                <c:pt idx="9706">
                  <c:v>1E-4</c:v>
                </c:pt>
                <c:pt idx="9707">
                  <c:v>1E-4</c:v>
                </c:pt>
                <c:pt idx="9708">
                  <c:v>1E-4</c:v>
                </c:pt>
                <c:pt idx="9709">
                  <c:v>1E-4</c:v>
                </c:pt>
                <c:pt idx="9710">
                  <c:v>1E-4</c:v>
                </c:pt>
                <c:pt idx="9711">
                  <c:v>1E-4</c:v>
                </c:pt>
                <c:pt idx="9712">
                  <c:v>1E-4</c:v>
                </c:pt>
                <c:pt idx="9713">
                  <c:v>1E-4</c:v>
                </c:pt>
                <c:pt idx="9714">
                  <c:v>1E-4</c:v>
                </c:pt>
                <c:pt idx="9715">
                  <c:v>1E-4</c:v>
                </c:pt>
                <c:pt idx="9716">
                  <c:v>1E-4</c:v>
                </c:pt>
                <c:pt idx="9717">
                  <c:v>1E-4</c:v>
                </c:pt>
                <c:pt idx="9718">
                  <c:v>1E-4</c:v>
                </c:pt>
                <c:pt idx="9719">
                  <c:v>1E-4</c:v>
                </c:pt>
                <c:pt idx="9720">
                  <c:v>1E-4</c:v>
                </c:pt>
                <c:pt idx="9721">
                  <c:v>1E-4</c:v>
                </c:pt>
                <c:pt idx="9722">
                  <c:v>1E-4</c:v>
                </c:pt>
                <c:pt idx="9723">
                  <c:v>1E-4</c:v>
                </c:pt>
                <c:pt idx="9724">
                  <c:v>1E-4</c:v>
                </c:pt>
                <c:pt idx="9725">
                  <c:v>1.4999999999999999E-4</c:v>
                </c:pt>
                <c:pt idx="9726">
                  <c:v>1.4999999999999999E-4</c:v>
                </c:pt>
                <c:pt idx="9727">
                  <c:v>1.4999999999999999E-4</c:v>
                </c:pt>
                <c:pt idx="9728">
                  <c:v>1.4999999999999999E-4</c:v>
                </c:pt>
                <c:pt idx="9729">
                  <c:v>1.4999999999999999E-4</c:v>
                </c:pt>
                <c:pt idx="9730">
                  <c:v>1.4999999999999999E-4</c:v>
                </c:pt>
                <c:pt idx="9731">
                  <c:v>1.4999999999999999E-4</c:v>
                </c:pt>
                <c:pt idx="9732">
                  <c:v>1.4999999999999999E-4</c:v>
                </c:pt>
                <c:pt idx="9733">
                  <c:v>1.4999999999999999E-4</c:v>
                </c:pt>
                <c:pt idx="9734">
                  <c:v>1.4999999999999999E-4</c:v>
                </c:pt>
                <c:pt idx="9735">
                  <c:v>1.4999999999999999E-4</c:v>
                </c:pt>
                <c:pt idx="9736">
                  <c:v>1.4999999999999999E-4</c:v>
                </c:pt>
                <c:pt idx="9737">
                  <c:v>1.4999999999999999E-4</c:v>
                </c:pt>
                <c:pt idx="9738">
                  <c:v>1.4999999999999999E-4</c:v>
                </c:pt>
                <c:pt idx="9739">
                  <c:v>1.4999999999999999E-4</c:v>
                </c:pt>
                <c:pt idx="9740">
                  <c:v>1.4999999999999999E-4</c:v>
                </c:pt>
                <c:pt idx="9741">
                  <c:v>1.4999999999999999E-4</c:v>
                </c:pt>
                <c:pt idx="9742">
                  <c:v>1.4999999999999999E-4</c:v>
                </c:pt>
                <c:pt idx="9743">
                  <c:v>1.4999999999999999E-4</c:v>
                </c:pt>
                <c:pt idx="9744">
                  <c:v>1.4999999999999999E-4</c:v>
                </c:pt>
                <c:pt idx="9745">
                  <c:v>1.4999999999999999E-4</c:v>
                </c:pt>
                <c:pt idx="9746">
                  <c:v>1.4999999999999999E-4</c:v>
                </c:pt>
                <c:pt idx="9747">
                  <c:v>1.4999999999999999E-4</c:v>
                </c:pt>
                <c:pt idx="9748">
                  <c:v>1.4999999999999999E-4</c:v>
                </c:pt>
                <c:pt idx="9749">
                  <c:v>1.4999999999999999E-4</c:v>
                </c:pt>
                <c:pt idx="9750">
                  <c:v>2.0000000000000001E-4</c:v>
                </c:pt>
                <c:pt idx="9751">
                  <c:v>2.0000000000000001E-4</c:v>
                </c:pt>
                <c:pt idx="9752">
                  <c:v>2.0000000000000001E-4</c:v>
                </c:pt>
                <c:pt idx="9753">
                  <c:v>2.0000000000000001E-4</c:v>
                </c:pt>
                <c:pt idx="9754">
                  <c:v>2.0000000000000001E-4</c:v>
                </c:pt>
                <c:pt idx="9755">
                  <c:v>2.0000000000000001E-4</c:v>
                </c:pt>
                <c:pt idx="9756">
                  <c:v>2.0000000000000001E-4</c:v>
                </c:pt>
                <c:pt idx="9757">
                  <c:v>2.0000000000000001E-4</c:v>
                </c:pt>
                <c:pt idx="9758">
                  <c:v>2.0000000000000001E-4</c:v>
                </c:pt>
                <c:pt idx="9759">
                  <c:v>2.0000000000000001E-4</c:v>
                </c:pt>
                <c:pt idx="9760">
                  <c:v>2.0000000000000001E-4</c:v>
                </c:pt>
                <c:pt idx="9761">
                  <c:v>2.0000000000000001E-4</c:v>
                </c:pt>
                <c:pt idx="9762">
                  <c:v>2.0000000000000001E-4</c:v>
                </c:pt>
                <c:pt idx="9763">
                  <c:v>2.0000000000000001E-4</c:v>
                </c:pt>
                <c:pt idx="9764">
                  <c:v>2.0000000000000001E-4</c:v>
                </c:pt>
                <c:pt idx="9765">
                  <c:v>2.0000000000000001E-4</c:v>
                </c:pt>
                <c:pt idx="9766">
                  <c:v>2.0000000000000001E-4</c:v>
                </c:pt>
                <c:pt idx="9767">
                  <c:v>2.0000000000000001E-4</c:v>
                </c:pt>
                <c:pt idx="9768">
                  <c:v>2.0000000000000001E-4</c:v>
                </c:pt>
                <c:pt idx="9769">
                  <c:v>2.0000000000000001E-4</c:v>
                </c:pt>
                <c:pt idx="9770">
                  <c:v>2.0000000000000001E-4</c:v>
                </c:pt>
                <c:pt idx="9771">
                  <c:v>2.0000000000000001E-4</c:v>
                </c:pt>
                <c:pt idx="9772">
                  <c:v>2.0000000000000001E-4</c:v>
                </c:pt>
                <c:pt idx="9773">
                  <c:v>2.0000000000000001E-4</c:v>
                </c:pt>
                <c:pt idx="9774">
                  <c:v>2.0000000000000001E-4</c:v>
                </c:pt>
                <c:pt idx="9775">
                  <c:v>2.5000000000000001E-4</c:v>
                </c:pt>
                <c:pt idx="9776">
                  <c:v>2.5000000000000001E-4</c:v>
                </c:pt>
                <c:pt idx="9777">
                  <c:v>2.5000000000000001E-4</c:v>
                </c:pt>
                <c:pt idx="9778">
                  <c:v>2.5000000000000001E-4</c:v>
                </c:pt>
                <c:pt idx="9779">
                  <c:v>2.5000000000000001E-4</c:v>
                </c:pt>
                <c:pt idx="9780">
                  <c:v>2.5000000000000001E-4</c:v>
                </c:pt>
                <c:pt idx="9781">
                  <c:v>2.5000000000000001E-4</c:v>
                </c:pt>
                <c:pt idx="9782">
                  <c:v>2.5000000000000001E-4</c:v>
                </c:pt>
                <c:pt idx="9783">
                  <c:v>2.5000000000000001E-4</c:v>
                </c:pt>
                <c:pt idx="9784">
                  <c:v>2.5000000000000001E-4</c:v>
                </c:pt>
                <c:pt idx="9785">
                  <c:v>2.5000000000000001E-4</c:v>
                </c:pt>
                <c:pt idx="9786">
                  <c:v>2.5000000000000001E-4</c:v>
                </c:pt>
                <c:pt idx="9787">
                  <c:v>2.5000000000000001E-4</c:v>
                </c:pt>
                <c:pt idx="9788">
                  <c:v>2.5000000000000001E-4</c:v>
                </c:pt>
                <c:pt idx="9789">
                  <c:v>2.5000000000000001E-4</c:v>
                </c:pt>
                <c:pt idx="9790">
                  <c:v>2.5000000000000001E-4</c:v>
                </c:pt>
                <c:pt idx="9791">
                  <c:v>2.5000000000000001E-4</c:v>
                </c:pt>
                <c:pt idx="9792">
                  <c:v>2.5000000000000001E-4</c:v>
                </c:pt>
                <c:pt idx="9793">
                  <c:v>2.5000000000000001E-4</c:v>
                </c:pt>
                <c:pt idx="9794">
                  <c:v>2.5000000000000001E-4</c:v>
                </c:pt>
                <c:pt idx="9795">
                  <c:v>2.5000000000000001E-4</c:v>
                </c:pt>
                <c:pt idx="9796">
                  <c:v>2.5000000000000001E-4</c:v>
                </c:pt>
                <c:pt idx="9797">
                  <c:v>2.5000000000000001E-4</c:v>
                </c:pt>
                <c:pt idx="9798">
                  <c:v>2.5000000000000001E-4</c:v>
                </c:pt>
                <c:pt idx="9799">
                  <c:v>2.5000000000000001E-4</c:v>
                </c:pt>
                <c:pt idx="9800">
                  <c:v>2.9999999999999997E-4</c:v>
                </c:pt>
                <c:pt idx="9801">
                  <c:v>2.9999999999999997E-4</c:v>
                </c:pt>
                <c:pt idx="9802">
                  <c:v>2.9999999999999997E-4</c:v>
                </c:pt>
                <c:pt idx="9803">
                  <c:v>2.9999999999999997E-4</c:v>
                </c:pt>
                <c:pt idx="9804">
                  <c:v>2.9999999999999997E-4</c:v>
                </c:pt>
                <c:pt idx="9805">
                  <c:v>2.9999999999999997E-4</c:v>
                </c:pt>
                <c:pt idx="9806">
                  <c:v>2.9999999999999997E-4</c:v>
                </c:pt>
                <c:pt idx="9807">
                  <c:v>2.9999999999999997E-4</c:v>
                </c:pt>
                <c:pt idx="9808">
                  <c:v>2.9999999999999997E-4</c:v>
                </c:pt>
                <c:pt idx="9809">
                  <c:v>2.9999999999999997E-4</c:v>
                </c:pt>
                <c:pt idx="9810">
                  <c:v>2.9999999999999997E-4</c:v>
                </c:pt>
                <c:pt idx="9811">
                  <c:v>2.9999999999999997E-4</c:v>
                </c:pt>
                <c:pt idx="9812">
                  <c:v>2.9999999999999997E-4</c:v>
                </c:pt>
                <c:pt idx="9813">
                  <c:v>2.9999999999999997E-4</c:v>
                </c:pt>
                <c:pt idx="9814">
                  <c:v>2.9999999999999997E-4</c:v>
                </c:pt>
                <c:pt idx="9815">
                  <c:v>2.9999999999999997E-4</c:v>
                </c:pt>
                <c:pt idx="9816">
                  <c:v>2.9999999999999997E-4</c:v>
                </c:pt>
                <c:pt idx="9817">
                  <c:v>2.9999999999999997E-4</c:v>
                </c:pt>
                <c:pt idx="9818">
                  <c:v>2.9999999999999997E-4</c:v>
                </c:pt>
                <c:pt idx="9819">
                  <c:v>2.9999999999999997E-4</c:v>
                </c:pt>
                <c:pt idx="9820">
                  <c:v>2.9999999999999997E-4</c:v>
                </c:pt>
                <c:pt idx="9821">
                  <c:v>2.9999999999999997E-4</c:v>
                </c:pt>
                <c:pt idx="9822">
                  <c:v>2.9999999999999997E-4</c:v>
                </c:pt>
                <c:pt idx="9823">
                  <c:v>2.9999999999999997E-4</c:v>
                </c:pt>
                <c:pt idx="9824">
                  <c:v>2.9999999999999997E-4</c:v>
                </c:pt>
                <c:pt idx="9825">
                  <c:v>3.5E-4</c:v>
                </c:pt>
                <c:pt idx="9826">
                  <c:v>3.5E-4</c:v>
                </c:pt>
                <c:pt idx="9827">
                  <c:v>3.5E-4</c:v>
                </c:pt>
                <c:pt idx="9828">
                  <c:v>3.5E-4</c:v>
                </c:pt>
                <c:pt idx="9829">
                  <c:v>3.5E-4</c:v>
                </c:pt>
                <c:pt idx="9830">
                  <c:v>3.5E-4</c:v>
                </c:pt>
                <c:pt idx="9831">
                  <c:v>3.5E-4</c:v>
                </c:pt>
                <c:pt idx="9832">
                  <c:v>3.5E-4</c:v>
                </c:pt>
                <c:pt idx="9833">
                  <c:v>3.5E-4</c:v>
                </c:pt>
                <c:pt idx="9834">
                  <c:v>3.5E-4</c:v>
                </c:pt>
                <c:pt idx="9835">
                  <c:v>3.5E-4</c:v>
                </c:pt>
                <c:pt idx="9836">
                  <c:v>3.5E-4</c:v>
                </c:pt>
                <c:pt idx="9837">
                  <c:v>3.5E-4</c:v>
                </c:pt>
                <c:pt idx="9838">
                  <c:v>3.5E-4</c:v>
                </c:pt>
                <c:pt idx="9839">
                  <c:v>3.5E-4</c:v>
                </c:pt>
                <c:pt idx="9840">
                  <c:v>3.5E-4</c:v>
                </c:pt>
                <c:pt idx="9841">
                  <c:v>3.5E-4</c:v>
                </c:pt>
                <c:pt idx="9842">
                  <c:v>3.5E-4</c:v>
                </c:pt>
                <c:pt idx="9843">
                  <c:v>3.5E-4</c:v>
                </c:pt>
                <c:pt idx="9844">
                  <c:v>3.5E-4</c:v>
                </c:pt>
                <c:pt idx="9845">
                  <c:v>3.5E-4</c:v>
                </c:pt>
                <c:pt idx="9846">
                  <c:v>3.5E-4</c:v>
                </c:pt>
                <c:pt idx="9847">
                  <c:v>3.5E-4</c:v>
                </c:pt>
                <c:pt idx="9848">
                  <c:v>3.5E-4</c:v>
                </c:pt>
                <c:pt idx="9849">
                  <c:v>3.5E-4</c:v>
                </c:pt>
                <c:pt idx="9850">
                  <c:v>4.0000000000000002E-4</c:v>
                </c:pt>
                <c:pt idx="9851">
                  <c:v>4.0000000000000002E-4</c:v>
                </c:pt>
                <c:pt idx="9852">
                  <c:v>4.0000000000000002E-4</c:v>
                </c:pt>
                <c:pt idx="9853">
                  <c:v>4.0000000000000002E-4</c:v>
                </c:pt>
                <c:pt idx="9854">
                  <c:v>4.0000000000000002E-4</c:v>
                </c:pt>
                <c:pt idx="9855">
                  <c:v>4.0000000000000002E-4</c:v>
                </c:pt>
                <c:pt idx="9856">
                  <c:v>4.0000000000000002E-4</c:v>
                </c:pt>
                <c:pt idx="9857">
                  <c:v>4.0000000000000002E-4</c:v>
                </c:pt>
                <c:pt idx="9858">
                  <c:v>4.0000000000000002E-4</c:v>
                </c:pt>
                <c:pt idx="9859">
                  <c:v>4.0000000000000002E-4</c:v>
                </c:pt>
                <c:pt idx="9860">
                  <c:v>4.0000000000000002E-4</c:v>
                </c:pt>
                <c:pt idx="9861">
                  <c:v>4.0000000000000002E-4</c:v>
                </c:pt>
                <c:pt idx="9862">
                  <c:v>4.0000000000000002E-4</c:v>
                </c:pt>
                <c:pt idx="9863">
                  <c:v>4.0000000000000002E-4</c:v>
                </c:pt>
                <c:pt idx="9864">
                  <c:v>4.0000000000000002E-4</c:v>
                </c:pt>
                <c:pt idx="9865">
                  <c:v>4.0000000000000002E-4</c:v>
                </c:pt>
                <c:pt idx="9866">
                  <c:v>4.0000000000000002E-4</c:v>
                </c:pt>
                <c:pt idx="9867">
                  <c:v>4.0000000000000002E-4</c:v>
                </c:pt>
                <c:pt idx="9868">
                  <c:v>4.0000000000000002E-4</c:v>
                </c:pt>
                <c:pt idx="9869">
                  <c:v>4.0000000000000002E-4</c:v>
                </c:pt>
                <c:pt idx="9870">
                  <c:v>4.0000000000000002E-4</c:v>
                </c:pt>
                <c:pt idx="9871">
                  <c:v>4.0000000000000002E-4</c:v>
                </c:pt>
                <c:pt idx="9872">
                  <c:v>4.0000000000000002E-4</c:v>
                </c:pt>
                <c:pt idx="9873">
                  <c:v>4.0000000000000002E-4</c:v>
                </c:pt>
                <c:pt idx="9874">
                  <c:v>4.0000000000000002E-4</c:v>
                </c:pt>
                <c:pt idx="9875">
                  <c:v>2.9999999999999997E-4</c:v>
                </c:pt>
                <c:pt idx="9876">
                  <c:v>2.9999999999999997E-4</c:v>
                </c:pt>
                <c:pt idx="9877">
                  <c:v>2.9999999999999997E-4</c:v>
                </c:pt>
                <c:pt idx="9878">
                  <c:v>2.9999999999999997E-4</c:v>
                </c:pt>
                <c:pt idx="9879">
                  <c:v>2.9999999999999997E-4</c:v>
                </c:pt>
                <c:pt idx="9880">
                  <c:v>2.9999999999999997E-4</c:v>
                </c:pt>
                <c:pt idx="9881">
                  <c:v>2.9999999999999997E-4</c:v>
                </c:pt>
                <c:pt idx="9882">
                  <c:v>2.9999999999999997E-4</c:v>
                </c:pt>
                <c:pt idx="9883">
                  <c:v>2.9999999999999997E-4</c:v>
                </c:pt>
                <c:pt idx="9884">
                  <c:v>2.9999999999999997E-4</c:v>
                </c:pt>
                <c:pt idx="9885">
                  <c:v>2.9999999999999997E-4</c:v>
                </c:pt>
                <c:pt idx="9886">
                  <c:v>2.9999999999999997E-4</c:v>
                </c:pt>
                <c:pt idx="9887">
                  <c:v>2.9999999999999997E-4</c:v>
                </c:pt>
                <c:pt idx="9888">
                  <c:v>2.9999999999999997E-4</c:v>
                </c:pt>
                <c:pt idx="9889">
                  <c:v>2.9999999999999997E-4</c:v>
                </c:pt>
                <c:pt idx="9890">
                  <c:v>2.9999999999999997E-4</c:v>
                </c:pt>
                <c:pt idx="9891">
                  <c:v>2.9999999999999997E-4</c:v>
                </c:pt>
                <c:pt idx="9892">
                  <c:v>2.9999999999999997E-4</c:v>
                </c:pt>
                <c:pt idx="9893">
                  <c:v>2.9999999999999997E-4</c:v>
                </c:pt>
                <c:pt idx="9894">
                  <c:v>2.9999999999999997E-4</c:v>
                </c:pt>
                <c:pt idx="9895">
                  <c:v>2.9999999999999997E-4</c:v>
                </c:pt>
                <c:pt idx="9896">
                  <c:v>2.9999999999999997E-4</c:v>
                </c:pt>
                <c:pt idx="9897">
                  <c:v>2.9999999999999997E-4</c:v>
                </c:pt>
                <c:pt idx="9898">
                  <c:v>2.9999999999999997E-4</c:v>
                </c:pt>
                <c:pt idx="9899">
                  <c:v>2.9999999999999997E-4</c:v>
                </c:pt>
                <c:pt idx="9900">
                  <c:v>2.0000000000000001E-4</c:v>
                </c:pt>
                <c:pt idx="9901">
                  <c:v>2.0000000000000001E-4</c:v>
                </c:pt>
                <c:pt idx="9902">
                  <c:v>2.0000000000000001E-4</c:v>
                </c:pt>
                <c:pt idx="9903">
                  <c:v>2.0000000000000001E-4</c:v>
                </c:pt>
                <c:pt idx="9904">
                  <c:v>2.0000000000000001E-4</c:v>
                </c:pt>
                <c:pt idx="9905">
                  <c:v>2.0000000000000001E-4</c:v>
                </c:pt>
                <c:pt idx="9906">
                  <c:v>2.0000000000000001E-4</c:v>
                </c:pt>
                <c:pt idx="9907">
                  <c:v>2.0000000000000001E-4</c:v>
                </c:pt>
                <c:pt idx="9908">
                  <c:v>2.0000000000000001E-4</c:v>
                </c:pt>
                <c:pt idx="9909">
                  <c:v>2.0000000000000001E-4</c:v>
                </c:pt>
                <c:pt idx="9910">
                  <c:v>2.0000000000000001E-4</c:v>
                </c:pt>
                <c:pt idx="9911">
                  <c:v>2.0000000000000001E-4</c:v>
                </c:pt>
                <c:pt idx="9912">
                  <c:v>2.0000000000000001E-4</c:v>
                </c:pt>
                <c:pt idx="9913">
                  <c:v>2.0000000000000001E-4</c:v>
                </c:pt>
                <c:pt idx="9914">
                  <c:v>2.0000000000000001E-4</c:v>
                </c:pt>
                <c:pt idx="9915">
                  <c:v>2.0000000000000001E-4</c:v>
                </c:pt>
                <c:pt idx="9916">
                  <c:v>2.0000000000000001E-4</c:v>
                </c:pt>
                <c:pt idx="9917">
                  <c:v>2.0000000000000001E-4</c:v>
                </c:pt>
                <c:pt idx="9918">
                  <c:v>2.0000000000000001E-4</c:v>
                </c:pt>
                <c:pt idx="9919">
                  <c:v>2.0000000000000001E-4</c:v>
                </c:pt>
                <c:pt idx="9920">
                  <c:v>2.0000000000000001E-4</c:v>
                </c:pt>
                <c:pt idx="9921">
                  <c:v>2.0000000000000001E-4</c:v>
                </c:pt>
                <c:pt idx="9922">
                  <c:v>2.0000000000000001E-4</c:v>
                </c:pt>
                <c:pt idx="9923">
                  <c:v>2.0000000000000001E-4</c:v>
                </c:pt>
                <c:pt idx="9924">
                  <c:v>2.0000000000000001E-4</c:v>
                </c:pt>
                <c:pt idx="9925">
                  <c:v>1E-4</c:v>
                </c:pt>
                <c:pt idx="9926">
                  <c:v>1E-4</c:v>
                </c:pt>
                <c:pt idx="9927">
                  <c:v>1E-4</c:v>
                </c:pt>
                <c:pt idx="9928">
                  <c:v>1E-4</c:v>
                </c:pt>
                <c:pt idx="9929">
                  <c:v>1E-4</c:v>
                </c:pt>
                <c:pt idx="9930">
                  <c:v>1E-4</c:v>
                </c:pt>
                <c:pt idx="9931">
                  <c:v>1E-4</c:v>
                </c:pt>
                <c:pt idx="9932">
                  <c:v>1E-4</c:v>
                </c:pt>
                <c:pt idx="9933">
                  <c:v>1E-4</c:v>
                </c:pt>
                <c:pt idx="9934">
                  <c:v>1E-4</c:v>
                </c:pt>
                <c:pt idx="9935">
                  <c:v>1E-4</c:v>
                </c:pt>
                <c:pt idx="9936">
                  <c:v>1E-4</c:v>
                </c:pt>
                <c:pt idx="9937">
                  <c:v>1E-4</c:v>
                </c:pt>
                <c:pt idx="9938">
                  <c:v>1E-4</c:v>
                </c:pt>
                <c:pt idx="9939">
                  <c:v>1E-4</c:v>
                </c:pt>
                <c:pt idx="9940">
                  <c:v>1E-4</c:v>
                </c:pt>
                <c:pt idx="9941">
                  <c:v>1E-4</c:v>
                </c:pt>
                <c:pt idx="9942">
                  <c:v>1E-4</c:v>
                </c:pt>
                <c:pt idx="9943">
                  <c:v>1E-4</c:v>
                </c:pt>
                <c:pt idx="9944">
                  <c:v>1E-4</c:v>
                </c:pt>
                <c:pt idx="9945">
                  <c:v>1E-4</c:v>
                </c:pt>
                <c:pt idx="9946">
                  <c:v>1E-4</c:v>
                </c:pt>
                <c:pt idx="9947">
                  <c:v>1E-4</c:v>
                </c:pt>
                <c:pt idx="9948">
                  <c:v>1E-4</c:v>
                </c:pt>
                <c:pt idx="9949">
                  <c:v>1E-4</c:v>
                </c:pt>
                <c:pt idx="9950">
                  <c:v>8.1314999999999998E-20</c:v>
                </c:pt>
                <c:pt idx="9951">
                  <c:v>8.1314999999999998E-20</c:v>
                </c:pt>
                <c:pt idx="9952">
                  <c:v>8.1314999999999998E-20</c:v>
                </c:pt>
                <c:pt idx="9953">
                  <c:v>8.1314999999999998E-20</c:v>
                </c:pt>
                <c:pt idx="9954">
                  <c:v>8.1314999999999998E-20</c:v>
                </c:pt>
                <c:pt idx="9955">
                  <c:v>8.1314999999999998E-20</c:v>
                </c:pt>
                <c:pt idx="9956">
                  <c:v>8.1314999999999998E-20</c:v>
                </c:pt>
                <c:pt idx="9957">
                  <c:v>8.1314999999999998E-20</c:v>
                </c:pt>
                <c:pt idx="9958">
                  <c:v>8.1314999999999998E-20</c:v>
                </c:pt>
                <c:pt idx="9959">
                  <c:v>8.1314999999999998E-20</c:v>
                </c:pt>
                <c:pt idx="9960">
                  <c:v>8.1314999999999998E-20</c:v>
                </c:pt>
                <c:pt idx="9961">
                  <c:v>8.1314999999999998E-20</c:v>
                </c:pt>
                <c:pt idx="9962">
                  <c:v>8.1314999999999998E-20</c:v>
                </c:pt>
                <c:pt idx="9963">
                  <c:v>8.1314999999999998E-20</c:v>
                </c:pt>
                <c:pt idx="9964">
                  <c:v>8.1314999999999998E-20</c:v>
                </c:pt>
                <c:pt idx="9965">
                  <c:v>8.1314999999999998E-20</c:v>
                </c:pt>
                <c:pt idx="9966">
                  <c:v>8.1314999999999998E-20</c:v>
                </c:pt>
                <c:pt idx="9967">
                  <c:v>8.1314999999999998E-20</c:v>
                </c:pt>
                <c:pt idx="9968">
                  <c:v>8.1314999999999998E-20</c:v>
                </c:pt>
                <c:pt idx="9969">
                  <c:v>8.1314999999999998E-20</c:v>
                </c:pt>
                <c:pt idx="9970">
                  <c:v>8.1314999999999998E-20</c:v>
                </c:pt>
                <c:pt idx="9971">
                  <c:v>8.1314999999999998E-20</c:v>
                </c:pt>
                <c:pt idx="9972">
                  <c:v>8.1314999999999998E-20</c:v>
                </c:pt>
                <c:pt idx="9973">
                  <c:v>8.1314999999999998E-20</c:v>
                </c:pt>
                <c:pt idx="9974">
                  <c:v>8.1314999999999998E-20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1024"/>
        <c:axId val="401881416"/>
      </c:scatterChart>
      <c:valAx>
        <c:axId val="40188102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1416"/>
        <c:crosses val="autoZero"/>
        <c:crossBetween val="midCat"/>
        <c:majorUnit val="0.5"/>
      </c:valAx>
      <c:valAx>
        <c:axId val="401881416"/>
        <c:scaling>
          <c:orientation val="minMax"/>
          <c:max val="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Amplitude(m)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10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LOADING</a:t>
            </a:r>
            <a:r>
              <a:rPr lang="en-AU" baseline="0"/>
              <a:t> AMPLITUDE(m) vs TIME(s)</a:t>
            </a:r>
            <a:endParaRPr lang="en-AU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2"/>
          <c:order val="0"/>
          <c:tx>
            <c:strRef>
              <c:f>Sheet4!$B$1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Sheet4!$A$2:$A$10002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Sheet4!$B$2:$B$10002</c:f>
              <c:numCache>
                <c:formatCode>0.00E+00</c:formatCode>
                <c:ptCount val="10001"/>
                <c:pt idx="0">
                  <c:v>5.0000000000000001E-3</c:v>
                </c:pt>
                <c:pt idx="1">
                  <c:v>5.0000000000000001E-3</c:v>
                </c:pt>
                <c:pt idx="2">
                  <c:v>5.0000000000000001E-3</c:v>
                </c:pt>
                <c:pt idx="3">
                  <c:v>5.0000000000000001E-3</c:v>
                </c:pt>
                <c:pt idx="4">
                  <c:v>5.0000000000000001E-3</c:v>
                </c:pt>
                <c:pt idx="5">
                  <c:v>5.0000000000000001E-3</c:v>
                </c:pt>
                <c:pt idx="6">
                  <c:v>5.0000000000000001E-3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5.0000000000000001E-3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5.0000000000000001E-3</c:v>
                </c:pt>
                <c:pt idx="18">
                  <c:v>5.0000000000000001E-3</c:v>
                </c:pt>
                <c:pt idx="19">
                  <c:v>5.0000000000000001E-3</c:v>
                </c:pt>
                <c:pt idx="20">
                  <c:v>5.0000000000000001E-3</c:v>
                </c:pt>
                <c:pt idx="21">
                  <c:v>5.0000000000000001E-3</c:v>
                </c:pt>
                <c:pt idx="22">
                  <c:v>5.0000000000000001E-3</c:v>
                </c:pt>
                <c:pt idx="23">
                  <c:v>5.0000000000000001E-3</c:v>
                </c:pt>
                <c:pt idx="24">
                  <c:v>5.0000000000000001E-3</c:v>
                </c:pt>
                <c:pt idx="25">
                  <c:v>5.0000000000000001E-3</c:v>
                </c:pt>
                <c:pt idx="26">
                  <c:v>5.0000000000000001E-3</c:v>
                </c:pt>
                <c:pt idx="27">
                  <c:v>5.0000000000000001E-3</c:v>
                </c:pt>
                <c:pt idx="28">
                  <c:v>5.0000000000000001E-3</c:v>
                </c:pt>
                <c:pt idx="29">
                  <c:v>5.0000000000000001E-3</c:v>
                </c:pt>
                <c:pt idx="30">
                  <c:v>5.0000000000000001E-3</c:v>
                </c:pt>
                <c:pt idx="31">
                  <c:v>5.0000000000000001E-3</c:v>
                </c:pt>
                <c:pt idx="32">
                  <c:v>5.0000000000000001E-3</c:v>
                </c:pt>
                <c:pt idx="33">
                  <c:v>5.0000000000000001E-3</c:v>
                </c:pt>
                <c:pt idx="34">
                  <c:v>5.0000000000000001E-3</c:v>
                </c:pt>
                <c:pt idx="35">
                  <c:v>5.0000000000000001E-3</c:v>
                </c:pt>
                <c:pt idx="36">
                  <c:v>5.0000000000000001E-3</c:v>
                </c:pt>
                <c:pt idx="37">
                  <c:v>5.0000000000000001E-3</c:v>
                </c:pt>
                <c:pt idx="38">
                  <c:v>5.0000000000000001E-3</c:v>
                </c:pt>
                <c:pt idx="39">
                  <c:v>5.0000000000000001E-3</c:v>
                </c:pt>
                <c:pt idx="40">
                  <c:v>5.0000000000000001E-3</c:v>
                </c:pt>
                <c:pt idx="41">
                  <c:v>5.0000000000000001E-3</c:v>
                </c:pt>
                <c:pt idx="42">
                  <c:v>5.0000000000000001E-3</c:v>
                </c:pt>
                <c:pt idx="43">
                  <c:v>5.0000000000000001E-3</c:v>
                </c:pt>
                <c:pt idx="44">
                  <c:v>5.0000000000000001E-3</c:v>
                </c:pt>
                <c:pt idx="45">
                  <c:v>5.0000000000000001E-3</c:v>
                </c:pt>
                <c:pt idx="46">
                  <c:v>5.0000000000000001E-3</c:v>
                </c:pt>
                <c:pt idx="47">
                  <c:v>5.0000000000000001E-3</c:v>
                </c:pt>
                <c:pt idx="48">
                  <c:v>5.0000000000000001E-3</c:v>
                </c:pt>
                <c:pt idx="49">
                  <c:v>5.0000000000000001E-3</c:v>
                </c:pt>
                <c:pt idx="50">
                  <c:v>4.9500000000000004E-3</c:v>
                </c:pt>
                <c:pt idx="51">
                  <c:v>4.9500000000000004E-3</c:v>
                </c:pt>
                <c:pt idx="52">
                  <c:v>4.9500000000000004E-3</c:v>
                </c:pt>
                <c:pt idx="53">
                  <c:v>4.9500000000000004E-3</c:v>
                </c:pt>
                <c:pt idx="54">
                  <c:v>4.9500000000000004E-3</c:v>
                </c:pt>
                <c:pt idx="55">
                  <c:v>4.9500000000000004E-3</c:v>
                </c:pt>
                <c:pt idx="56">
                  <c:v>4.9500000000000004E-3</c:v>
                </c:pt>
                <c:pt idx="57">
                  <c:v>4.9500000000000004E-3</c:v>
                </c:pt>
                <c:pt idx="58">
                  <c:v>4.9500000000000004E-3</c:v>
                </c:pt>
                <c:pt idx="59">
                  <c:v>4.9500000000000004E-3</c:v>
                </c:pt>
                <c:pt idx="60">
                  <c:v>4.9500000000000004E-3</c:v>
                </c:pt>
                <c:pt idx="61">
                  <c:v>4.9500000000000004E-3</c:v>
                </c:pt>
                <c:pt idx="62">
                  <c:v>4.9500000000000004E-3</c:v>
                </c:pt>
                <c:pt idx="63">
                  <c:v>4.9500000000000004E-3</c:v>
                </c:pt>
                <c:pt idx="64">
                  <c:v>4.9500000000000004E-3</c:v>
                </c:pt>
                <c:pt idx="65">
                  <c:v>4.9500000000000004E-3</c:v>
                </c:pt>
                <c:pt idx="66">
                  <c:v>4.9500000000000004E-3</c:v>
                </c:pt>
                <c:pt idx="67">
                  <c:v>4.9500000000000004E-3</c:v>
                </c:pt>
                <c:pt idx="68">
                  <c:v>4.9500000000000004E-3</c:v>
                </c:pt>
                <c:pt idx="69">
                  <c:v>4.9500000000000004E-3</c:v>
                </c:pt>
                <c:pt idx="70">
                  <c:v>4.9500000000000004E-3</c:v>
                </c:pt>
                <c:pt idx="71">
                  <c:v>4.9500000000000004E-3</c:v>
                </c:pt>
                <c:pt idx="72">
                  <c:v>4.9500000000000004E-3</c:v>
                </c:pt>
                <c:pt idx="73">
                  <c:v>4.9500000000000004E-3</c:v>
                </c:pt>
                <c:pt idx="74">
                  <c:v>4.9500000000000004E-3</c:v>
                </c:pt>
                <c:pt idx="75">
                  <c:v>4.8999999999999998E-3</c:v>
                </c:pt>
                <c:pt idx="76">
                  <c:v>4.8999999999999998E-3</c:v>
                </c:pt>
                <c:pt idx="77">
                  <c:v>4.8999999999999998E-3</c:v>
                </c:pt>
                <c:pt idx="78">
                  <c:v>4.8999999999999998E-3</c:v>
                </c:pt>
                <c:pt idx="79">
                  <c:v>4.8999999999999998E-3</c:v>
                </c:pt>
                <c:pt idx="80">
                  <c:v>4.8999999999999998E-3</c:v>
                </c:pt>
                <c:pt idx="81">
                  <c:v>4.8999999999999998E-3</c:v>
                </c:pt>
                <c:pt idx="82">
                  <c:v>4.8999999999999998E-3</c:v>
                </c:pt>
                <c:pt idx="83">
                  <c:v>4.8999999999999998E-3</c:v>
                </c:pt>
                <c:pt idx="84">
                  <c:v>4.8999999999999998E-3</c:v>
                </c:pt>
                <c:pt idx="85">
                  <c:v>4.8999999999999998E-3</c:v>
                </c:pt>
                <c:pt idx="86">
                  <c:v>4.8999999999999998E-3</c:v>
                </c:pt>
                <c:pt idx="87">
                  <c:v>4.8999999999999998E-3</c:v>
                </c:pt>
                <c:pt idx="88">
                  <c:v>4.8999999999999998E-3</c:v>
                </c:pt>
                <c:pt idx="89">
                  <c:v>4.8999999999999998E-3</c:v>
                </c:pt>
                <c:pt idx="90">
                  <c:v>4.8999999999999998E-3</c:v>
                </c:pt>
                <c:pt idx="91">
                  <c:v>4.8999999999999998E-3</c:v>
                </c:pt>
                <c:pt idx="92">
                  <c:v>4.8999999999999998E-3</c:v>
                </c:pt>
                <c:pt idx="93">
                  <c:v>4.8999999999999998E-3</c:v>
                </c:pt>
                <c:pt idx="94">
                  <c:v>4.8999999999999998E-3</c:v>
                </c:pt>
                <c:pt idx="95">
                  <c:v>4.8999999999999998E-3</c:v>
                </c:pt>
                <c:pt idx="96">
                  <c:v>4.8999999999999998E-3</c:v>
                </c:pt>
                <c:pt idx="97">
                  <c:v>4.8999999999999998E-3</c:v>
                </c:pt>
                <c:pt idx="98">
                  <c:v>4.8999999999999998E-3</c:v>
                </c:pt>
                <c:pt idx="99">
                  <c:v>4.8999999999999998E-3</c:v>
                </c:pt>
                <c:pt idx="100">
                  <c:v>4.8500000000000001E-3</c:v>
                </c:pt>
                <c:pt idx="101">
                  <c:v>4.8500000000000001E-3</c:v>
                </c:pt>
                <c:pt idx="102">
                  <c:v>4.8500000000000001E-3</c:v>
                </c:pt>
                <c:pt idx="103">
                  <c:v>4.8500000000000001E-3</c:v>
                </c:pt>
                <c:pt idx="104">
                  <c:v>4.8500000000000001E-3</c:v>
                </c:pt>
                <c:pt idx="105">
                  <c:v>4.8500000000000001E-3</c:v>
                </c:pt>
                <c:pt idx="106">
                  <c:v>4.8500000000000001E-3</c:v>
                </c:pt>
                <c:pt idx="107">
                  <c:v>4.8500000000000001E-3</c:v>
                </c:pt>
                <c:pt idx="108">
                  <c:v>4.8500000000000001E-3</c:v>
                </c:pt>
                <c:pt idx="109">
                  <c:v>4.8500000000000001E-3</c:v>
                </c:pt>
                <c:pt idx="110">
                  <c:v>4.8500000000000001E-3</c:v>
                </c:pt>
                <c:pt idx="111">
                  <c:v>4.8500000000000001E-3</c:v>
                </c:pt>
                <c:pt idx="112">
                  <c:v>4.8500000000000001E-3</c:v>
                </c:pt>
                <c:pt idx="113">
                  <c:v>4.8500000000000001E-3</c:v>
                </c:pt>
                <c:pt idx="114">
                  <c:v>4.8500000000000001E-3</c:v>
                </c:pt>
                <c:pt idx="115">
                  <c:v>4.8500000000000001E-3</c:v>
                </c:pt>
                <c:pt idx="116">
                  <c:v>4.8500000000000001E-3</c:v>
                </c:pt>
                <c:pt idx="117">
                  <c:v>4.8500000000000001E-3</c:v>
                </c:pt>
                <c:pt idx="118">
                  <c:v>4.8500000000000001E-3</c:v>
                </c:pt>
                <c:pt idx="119">
                  <c:v>4.8500000000000001E-3</c:v>
                </c:pt>
                <c:pt idx="120">
                  <c:v>4.8500000000000001E-3</c:v>
                </c:pt>
                <c:pt idx="121">
                  <c:v>4.8500000000000001E-3</c:v>
                </c:pt>
                <c:pt idx="122">
                  <c:v>4.8500000000000001E-3</c:v>
                </c:pt>
                <c:pt idx="123">
                  <c:v>4.8500000000000001E-3</c:v>
                </c:pt>
                <c:pt idx="124">
                  <c:v>4.8500000000000001E-3</c:v>
                </c:pt>
                <c:pt idx="125">
                  <c:v>4.7999999999999996E-3</c:v>
                </c:pt>
                <c:pt idx="126">
                  <c:v>4.7999999999999996E-3</c:v>
                </c:pt>
                <c:pt idx="127">
                  <c:v>4.7999999999999996E-3</c:v>
                </c:pt>
                <c:pt idx="128">
                  <c:v>4.7999999999999996E-3</c:v>
                </c:pt>
                <c:pt idx="129">
                  <c:v>4.7999999999999996E-3</c:v>
                </c:pt>
                <c:pt idx="130">
                  <c:v>4.7999999999999996E-3</c:v>
                </c:pt>
                <c:pt idx="131">
                  <c:v>4.7999999999999996E-3</c:v>
                </c:pt>
                <c:pt idx="132">
                  <c:v>4.7999999999999996E-3</c:v>
                </c:pt>
                <c:pt idx="133">
                  <c:v>4.7999999999999996E-3</c:v>
                </c:pt>
                <c:pt idx="134">
                  <c:v>4.7999999999999996E-3</c:v>
                </c:pt>
                <c:pt idx="135">
                  <c:v>4.7999999999999996E-3</c:v>
                </c:pt>
                <c:pt idx="136">
                  <c:v>4.7999999999999996E-3</c:v>
                </c:pt>
                <c:pt idx="137">
                  <c:v>4.7999999999999996E-3</c:v>
                </c:pt>
                <c:pt idx="138">
                  <c:v>4.7999999999999996E-3</c:v>
                </c:pt>
                <c:pt idx="139">
                  <c:v>4.7999999999999996E-3</c:v>
                </c:pt>
                <c:pt idx="140">
                  <c:v>4.7999999999999996E-3</c:v>
                </c:pt>
                <c:pt idx="141">
                  <c:v>4.7999999999999996E-3</c:v>
                </c:pt>
                <c:pt idx="142">
                  <c:v>4.7999999999999996E-3</c:v>
                </c:pt>
                <c:pt idx="143">
                  <c:v>4.7999999999999996E-3</c:v>
                </c:pt>
                <c:pt idx="144">
                  <c:v>4.7999999999999996E-3</c:v>
                </c:pt>
                <c:pt idx="145">
                  <c:v>4.7999999999999996E-3</c:v>
                </c:pt>
                <c:pt idx="146">
                  <c:v>4.7999999999999996E-3</c:v>
                </c:pt>
                <c:pt idx="147">
                  <c:v>4.7999999999999996E-3</c:v>
                </c:pt>
                <c:pt idx="148">
                  <c:v>4.7999999999999996E-3</c:v>
                </c:pt>
                <c:pt idx="149">
                  <c:v>4.7999999999999996E-3</c:v>
                </c:pt>
                <c:pt idx="150">
                  <c:v>4.7499999999999999E-3</c:v>
                </c:pt>
                <c:pt idx="151">
                  <c:v>4.7499999999999999E-3</c:v>
                </c:pt>
                <c:pt idx="152">
                  <c:v>4.7499999999999999E-3</c:v>
                </c:pt>
                <c:pt idx="153">
                  <c:v>4.7499999999999999E-3</c:v>
                </c:pt>
                <c:pt idx="154">
                  <c:v>4.7499999999999999E-3</c:v>
                </c:pt>
                <c:pt idx="155">
                  <c:v>4.7499999999999999E-3</c:v>
                </c:pt>
                <c:pt idx="156">
                  <c:v>4.7499999999999999E-3</c:v>
                </c:pt>
                <c:pt idx="157">
                  <c:v>4.7499999999999999E-3</c:v>
                </c:pt>
                <c:pt idx="158">
                  <c:v>4.7499999999999999E-3</c:v>
                </c:pt>
                <c:pt idx="159">
                  <c:v>4.7499999999999999E-3</c:v>
                </c:pt>
                <c:pt idx="160">
                  <c:v>4.7499999999999999E-3</c:v>
                </c:pt>
                <c:pt idx="161">
                  <c:v>4.7499999999999999E-3</c:v>
                </c:pt>
                <c:pt idx="162">
                  <c:v>4.7499999999999999E-3</c:v>
                </c:pt>
                <c:pt idx="163">
                  <c:v>4.7499999999999999E-3</c:v>
                </c:pt>
                <c:pt idx="164">
                  <c:v>4.7499999999999999E-3</c:v>
                </c:pt>
                <c:pt idx="165">
                  <c:v>4.7499999999999999E-3</c:v>
                </c:pt>
                <c:pt idx="166">
                  <c:v>4.7499999999999999E-3</c:v>
                </c:pt>
                <c:pt idx="167">
                  <c:v>4.7499999999999999E-3</c:v>
                </c:pt>
                <c:pt idx="168">
                  <c:v>4.7499999999999999E-3</c:v>
                </c:pt>
                <c:pt idx="169">
                  <c:v>4.7499999999999999E-3</c:v>
                </c:pt>
                <c:pt idx="170">
                  <c:v>4.7499999999999999E-3</c:v>
                </c:pt>
                <c:pt idx="171">
                  <c:v>4.7499999999999999E-3</c:v>
                </c:pt>
                <c:pt idx="172">
                  <c:v>4.7499999999999999E-3</c:v>
                </c:pt>
                <c:pt idx="173">
                  <c:v>4.7499999999999999E-3</c:v>
                </c:pt>
                <c:pt idx="174">
                  <c:v>4.7499999999999999E-3</c:v>
                </c:pt>
                <c:pt idx="175">
                  <c:v>4.7000000000000002E-3</c:v>
                </c:pt>
                <c:pt idx="176">
                  <c:v>4.7000000000000002E-3</c:v>
                </c:pt>
                <c:pt idx="177">
                  <c:v>4.7000000000000002E-3</c:v>
                </c:pt>
                <c:pt idx="178">
                  <c:v>4.7000000000000002E-3</c:v>
                </c:pt>
                <c:pt idx="179">
                  <c:v>4.7000000000000002E-3</c:v>
                </c:pt>
                <c:pt idx="180">
                  <c:v>4.7000000000000002E-3</c:v>
                </c:pt>
                <c:pt idx="181">
                  <c:v>4.7000000000000002E-3</c:v>
                </c:pt>
                <c:pt idx="182">
                  <c:v>4.7000000000000002E-3</c:v>
                </c:pt>
                <c:pt idx="183">
                  <c:v>4.7000000000000002E-3</c:v>
                </c:pt>
                <c:pt idx="184">
                  <c:v>4.7000000000000002E-3</c:v>
                </c:pt>
                <c:pt idx="185">
                  <c:v>4.7000000000000002E-3</c:v>
                </c:pt>
                <c:pt idx="186">
                  <c:v>4.7000000000000002E-3</c:v>
                </c:pt>
                <c:pt idx="187">
                  <c:v>4.7000000000000002E-3</c:v>
                </c:pt>
                <c:pt idx="188">
                  <c:v>4.7000000000000002E-3</c:v>
                </c:pt>
                <c:pt idx="189">
                  <c:v>4.7000000000000002E-3</c:v>
                </c:pt>
                <c:pt idx="190">
                  <c:v>4.7000000000000002E-3</c:v>
                </c:pt>
                <c:pt idx="191">
                  <c:v>4.7000000000000002E-3</c:v>
                </c:pt>
                <c:pt idx="192">
                  <c:v>4.7000000000000002E-3</c:v>
                </c:pt>
                <c:pt idx="193">
                  <c:v>4.7000000000000002E-3</c:v>
                </c:pt>
                <c:pt idx="194">
                  <c:v>4.7000000000000002E-3</c:v>
                </c:pt>
                <c:pt idx="195">
                  <c:v>4.7000000000000002E-3</c:v>
                </c:pt>
                <c:pt idx="196">
                  <c:v>4.7000000000000002E-3</c:v>
                </c:pt>
                <c:pt idx="197">
                  <c:v>4.7000000000000002E-3</c:v>
                </c:pt>
                <c:pt idx="198">
                  <c:v>4.7000000000000002E-3</c:v>
                </c:pt>
                <c:pt idx="199">
                  <c:v>4.7000000000000002E-3</c:v>
                </c:pt>
                <c:pt idx="200">
                  <c:v>4.6499999999999996E-3</c:v>
                </c:pt>
                <c:pt idx="201">
                  <c:v>4.6499999999999996E-3</c:v>
                </c:pt>
                <c:pt idx="202">
                  <c:v>4.6499999999999996E-3</c:v>
                </c:pt>
                <c:pt idx="203">
                  <c:v>4.6499999999999996E-3</c:v>
                </c:pt>
                <c:pt idx="204">
                  <c:v>4.6499999999999996E-3</c:v>
                </c:pt>
                <c:pt idx="205">
                  <c:v>4.6499999999999996E-3</c:v>
                </c:pt>
                <c:pt idx="206">
                  <c:v>4.6499999999999996E-3</c:v>
                </c:pt>
                <c:pt idx="207">
                  <c:v>4.6499999999999996E-3</c:v>
                </c:pt>
                <c:pt idx="208">
                  <c:v>4.6499999999999996E-3</c:v>
                </c:pt>
                <c:pt idx="209">
                  <c:v>4.6499999999999996E-3</c:v>
                </c:pt>
                <c:pt idx="210">
                  <c:v>4.6499999999999996E-3</c:v>
                </c:pt>
                <c:pt idx="211">
                  <c:v>4.6499999999999996E-3</c:v>
                </c:pt>
                <c:pt idx="212">
                  <c:v>4.6499999999999996E-3</c:v>
                </c:pt>
                <c:pt idx="213">
                  <c:v>4.6499999999999996E-3</c:v>
                </c:pt>
                <c:pt idx="214">
                  <c:v>4.6499999999999996E-3</c:v>
                </c:pt>
                <c:pt idx="215">
                  <c:v>4.6499999999999996E-3</c:v>
                </c:pt>
                <c:pt idx="216">
                  <c:v>4.6499999999999996E-3</c:v>
                </c:pt>
                <c:pt idx="217">
                  <c:v>4.6499999999999996E-3</c:v>
                </c:pt>
                <c:pt idx="218">
                  <c:v>4.6499999999999996E-3</c:v>
                </c:pt>
                <c:pt idx="219">
                  <c:v>4.6499999999999996E-3</c:v>
                </c:pt>
                <c:pt idx="220">
                  <c:v>4.6499999999999996E-3</c:v>
                </c:pt>
                <c:pt idx="221">
                  <c:v>4.6499999999999996E-3</c:v>
                </c:pt>
                <c:pt idx="222">
                  <c:v>4.6499999999999996E-3</c:v>
                </c:pt>
                <c:pt idx="223">
                  <c:v>4.6499999999999996E-3</c:v>
                </c:pt>
                <c:pt idx="224">
                  <c:v>4.6499999999999996E-3</c:v>
                </c:pt>
                <c:pt idx="225">
                  <c:v>4.5999999999999999E-3</c:v>
                </c:pt>
                <c:pt idx="226">
                  <c:v>4.5999999999999999E-3</c:v>
                </c:pt>
                <c:pt idx="227">
                  <c:v>4.5999999999999999E-3</c:v>
                </c:pt>
                <c:pt idx="228">
                  <c:v>4.5999999999999999E-3</c:v>
                </c:pt>
                <c:pt idx="229">
                  <c:v>4.5999999999999999E-3</c:v>
                </c:pt>
                <c:pt idx="230">
                  <c:v>4.5999999999999999E-3</c:v>
                </c:pt>
                <c:pt idx="231">
                  <c:v>4.5999999999999999E-3</c:v>
                </c:pt>
                <c:pt idx="232">
                  <c:v>4.5999999999999999E-3</c:v>
                </c:pt>
                <c:pt idx="233">
                  <c:v>4.5999999999999999E-3</c:v>
                </c:pt>
                <c:pt idx="234">
                  <c:v>4.5999999999999999E-3</c:v>
                </c:pt>
                <c:pt idx="235">
                  <c:v>4.5999999999999999E-3</c:v>
                </c:pt>
                <c:pt idx="236">
                  <c:v>4.5999999999999999E-3</c:v>
                </c:pt>
                <c:pt idx="237">
                  <c:v>4.5999999999999999E-3</c:v>
                </c:pt>
                <c:pt idx="238">
                  <c:v>4.5999999999999999E-3</c:v>
                </c:pt>
                <c:pt idx="239">
                  <c:v>4.5999999999999999E-3</c:v>
                </c:pt>
                <c:pt idx="240">
                  <c:v>4.5999999999999999E-3</c:v>
                </c:pt>
                <c:pt idx="241">
                  <c:v>4.5999999999999999E-3</c:v>
                </c:pt>
                <c:pt idx="242">
                  <c:v>4.5999999999999999E-3</c:v>
                </c:pt>
                <c:pt idx="243">
                  <c:v>4.5999999999999999E-3</c:v>
                </c:pt>
                <c:pt idx="244">
                  <c:v>4.5999999999999999E-3</c:v>
                </c:pt>
                <c:pt idx="245">
                  <c:v>4.5999999999999999E-3</c:v>
                </c:pt>
                <c:pt idx="246">
                  <c:v>4.5999999999999999E-3</c:v>
                </c:pt>
                <c:pt idx="247">
                  <c:v>4.5999999999999999E-3</c:v>
                </c:pt>
                <c:pt idx="248">
                  <c:v>4.5999999999999999E-3</c:v>
                </c:pt>
                <c:pt idx="249">
                  <c:v>4.5999999999999999E-3</c:v>
                </c:pt>
                <c:pt idx="250">
                  <c:v>4.5500000000000002E-3</c:v>
                </c:pt>
                <c:pt idx="251">
                  <c:v>4.5500000000000002E-3</c:v>
                </c:pt>
                <c:pt idx="252">
                  <c:v>4.5500000000000002E-3</c:v>
                </c:pt>
                <c:pt idx="253">
                  <c:v>4.5500000000000002E-3</c:v>
                </c:pt>
                <c:pt idx="254">
                  <c:v>4.5500000000000002E-3</c:v>
                </c:pt>
                <c:pt idx="255">
                  <c:v>4.5500000000000002E-3</c:v>
                </c:pt>
                <c:pt idx="256">
                  <c:v>4.5500000000000002E-3</c:v>
                </c:pt>
                <c:pt idx="257">
                  <c:v>4.5500000000000002E-3</c:v>
                </c:pt>
                <c:pt idx="258">
                  <c:v>4.5500000000000002E-3</c:v>
                </c:pt>
                <c:pt idx="259">
                  <c:v>4.5500000000000002E-3</c:v>
                </c:pt>
                <c:pt idx="260">
                  <c:v>4.5500000000000002E-3</c:v>
                </c:pt>
                <c:pt idx="261">
                  <c:v>4.5500000000000002E-3</c:v>
                </c:pt>
                <c:pt idx="262">
                  <c:v>4.5500000000000002E-3</c:v>
                </c:pt>
                <c:pt idx="263">
                  <c:v>4.5500000000000002E-3</c:v>
                </c:pt>
                <c:pt idx="264">
                  <c:v>4.5500000000000002E-3</c:v>
                </c:pt>
                <c:pt idx="265">
                  <c:v>4.5500000000000002E-3</c:v>
                </c:pt>
                <c:pt idx="266">
                  <c:v>4.5500000000000002E-3</c:v>
                </c:pt>
                <c:pt idx="267">
                  <c:v>4.5500000000000002E-3</c:v>
                </c:pt>
                <c:pt idx="268">
                  <c:v>4.5500000000000002E-3</c:v>
                </c:pt>
                <c:pt idx="269">
                  <c:v>4.5500000000000002E-3</c:v>
                </c:pt>
                <c:pt idx="270">
                  <c:v>4.5500000000000002E-3</c:v>
                </c:pt>
                <c:pt idx="271">
                  <c:v>4.5500000000000002E-3</c:v>
                </c:pt>
                <c:pt idx="272">
                  <c:v>4.5500000000000002E-3</c:v>
                </c:pt>
                <c:pt idx="273">
                  <c:v>4.5500000000000002E-3</c:v>
                </c:pt>
                <c:pt idx="274">
                  <c:v>4.5500000000000002E-3</c:v>
                </c:pt>
                <c:pt idx="275">
                  <c:v>4.4999999999999997E-3</c:v>
                </c:pt>
                <c:pt idx="276">
                  <c:v>4.4999999999999997E-3</c:v>
                </c:pt>
                <c:pt idx="277">
                  <c:v>4.4999999999999997E-3</c:v>
                </c:pt>
                <c:pt idx="278">
                  <c:v>4.4999999999999997E-3</c:v>
                </c:pt>
                <c:pt idx="279">
                  <c:v>4.4999999999999997E-3</c:v>
                </c:pt>
                <c:pt idx="280">
                  <c:v>4.4999999999999997E-3</c:v>
                </c:pt>
                <c:pt idx="281">
                  <c:v>4.4999999999999997E-3</c:v>
                </c:pt>
                <c:pt idx="282">
                  <c:v>4.4999999999999997E-3</c:v>
                </c:pt>
                <c:pt idx="283">
                  <c:v>4.4999999999999997E-3</c:v>
                </c:pt>
                <c:pt idx="284">
                  <c:v>4.4999999999999997E-3</c:v>
                </c:pt>
                <c:pt idx="285">
                  <c:v>4.4999999999999997E-3</c:v>
                </c:pt>
                <c:pt idx="286">
                  <c:v>4.4999999999999997E-3</c:v>
                </c:pt>
                <c:pt idx="287">
                  <c:v>4.4999999999999997E-3</c:v>
                </c:pt>
                <c:pt idx="288">
                  <c:v>4.4999999999999997E-3</c:v>
                </c:pt>
                <c:pt idx="289">
                  <c:v>4.4999999999999997E-3</c:v>
                </c:pt>
                <c:pt idx="290">
                  <c:v>4.4999999999999997E-3</c:v>
                </c:pt>
                <c:pt idx="291">
                  <c:v>4.4999999999999997E-3</c:v>
                </c:pt>
                <c:pt idx="292">
                  <c:v>4.4999999999999997E-3</c:v>
                </c:pt>
                <c:pt idx="293">
                  <c:v>4.4999999999999997E-3</c:v>
                </c:pt>
                <c:pt idx="294">
                  <c:v>4.4999999999999997E-3</c:v>
                </c:pt>
                <c:pt idx="295">
                  <c:v>4.4999999999999997E-3</c:v>
                </c:pt>
                <c:pt idx="296">
                  <c:v>4.4999999999999997E-3</c:v>
                </c:pt>
                <c:pt idx="297">
                  <c:v>4.4999999999999997E-3</c:v>
                </c:pt>
                <c:pt idx="298">
                  <c:v>4.4999999999999997E-3</c:v>
                </c:pt>
                <c:pt idx="299">
                  <c:v>4.4999999999999997E-3</c:v>
                </c:pt>
                <c:pt idx="300">
                  <c:v>4.45E-3</c:v>
                </c:pt>
                <c:pt idx="301">
                  <c:v>4.45E-3</c:v>
                </c:pt>
                <c:pt idx="302">
                  <c:v>4.45E-3</c:v>
                </c:pt>
                <c:pt idx="303">
                  <c:v>4.45E-3</c:v>
                </c:pt>
                <c:pt idx="304">
                  <c:v>4.45E-3</c:v>
                </c:pt>
                <c:pt idx="305">
                  <c:v>4.45E-3</c:v>
                </c:pt>
                <c:pt idx="306">
                  <c:v>4.45E-3</c:v>
                </c:pt>
                <c:pt idx="307">
                  <c:v>4.45E-3</c:v>
                </c:pt>
                <c:pt idx="308">
                  <c:v>4.45E-3</c:v>
                </c:pt>
                <c:pt idx="309">
                  <c:v>4.45E-3</c:v>
                </c:pt>
                <c:pt idx="310">
                  <c:v>4.45E-3</c:v>
                </c:pt>
                <c:pt idx="311">
                  <c:v>4.45E-3</c:v>
                </c:pt>
                <c:pt idx="312">
                  <c:v>4.45E-3</c:v>
                </c:pt>
                <c:pt idx="313">
                  <c:v>4.45E-3</c:v>
                </c:pt>
                <c:pt idx="314">
                  <c:v>4.45E-3</c:v>
                </c:pt>
                <c:pt idx="315">
                  <c:v>4.45E-3</c:v>
                </c:pt>
                <c:pt idx="316">
                  <c:v>4.45E-3</c:v>
                </c:pt>
                <c:pt idx="317">
                  <c:v>4.45E-3</c:v>
                </c:pt>
                <c:pt idx="318">
                  <c:v>4.45E-3</c:v>
                </c:pt>
                <c:pt idx="319">
                  <c:v>4.45E-3</c:v>
                </c:pt>
                <c:pt idx="320">
                  <c:v>4.45E-3</c:v>
                </c:pt>
                <c:pt idx="321">
                  <c:v>4.45E-3</c:v>
                </c:pt>
                <c:pt idx="322">
                  <c:v>4.45E-3</c:v>
                </c:pt>
                <c:pt idx="323">
                  <c:v>4.45E-3</c:v>
                </c:pt>
                <c:pt idx="324">
                  <c:v>4.45E-3</c:v>
                </c:pt>
                <c:pt idx="325">
                  <c:v>4.4000000000000003E-3</c:v>
                </c:pt>
                <c:pt idx="326">
                  <c:v>4.4000000000000003E-3</c:v>
                </c:pt>
                <c:pt idx="327">
                  <c:v>4.4000000000000003E-3</c:v>
                </c:pt>
                <c:pt idx="328">
                  <c:v>4.4000000000000003E-3</c:v>
                </c:pt>
                <c:pt idx="329">
                  <c:v>4.4000000000000003E-3</c:v>
                </c:pt>
                <c:pt idx="330">
                  <c:v>4.4000000000000003E-3</c:v>
                </c:pt>
                <c:pt idx="331">
                  <c:v>4.4000000000000003E-3</c:v>
                </c:pt>
                <c:pt idx="332">
                  <c:v>4.4000000000000003E-3</c:v>
                </c:pt>
                <c:pt idx="333">
                  <c:v>4.4000000000000003E-3</c:v>
                </c:pt>
                <c:pt idx="334">
                  <c:v>4.4000000000000003E-3</c:v>
                </c:pt>
                <c:pt idx="335">
                  <c:v>4.4000000000000003E-3</c:v>
                </c:pt>
                <c:pt idx="336">
                  <c:v>4.4000000000000003E-3</c:v>
                </c:pt>
                <c:pt idx="337">
                  <c:v>4.4000000000000003E-3</c:v>
                </c:pt>
                <c:pt idx="338">
                  <c:v>4.4000000000000003E-3</c:v>
                </c:pt>
                <c:pt idx="339">
                  <c:v>4.4000000000000003E-3</c:v>
                </c:pt>
                <c:pt idx="340">
                  <c:v>4.4000000000000003E-3</c:v>
                </c:pt>
                <c:pt idx="341">
                  <c:v>4.4000000000000003E-3</c:v>
                </c:pt>
                <c:pt idx="342">
                  <c:v>4.4000000000000003E-3</c:v>
                </c:pt>
                <c:pt idx="343">
                  <c:v>4.4000000000000003E-3</c:v>
                </c:pt>
                <c:pt idx="344">
                  <c:v>4.4000000000000003E-3</c:v>
                </c:pt>
                <c:pt idx="345">
                  <c:v>4.4000000000000003E-3</c:v>
                </c:pt>
                <c:pt idx="346">
                  <c:v>4.4000000000000003E-3</c:v>
                </c:pt>
                <c:pt idx="347">
                  <c:v>4.4000000000000003E-3</c:v>
                </c:pt>
                <c:pt idx="348">
                  <c:v>4.4000000000000003E-3</c:v>
                </c:pt>
                <c:pt idx="349">
                  <c:v>4.4000000000000003E-3</c:v>
                </c:pt>
                <c:pt idx="350">
                  <c:v>4.3499999999999997E-3</c:v>
                </c:pt>
                <c:pt idx="351">
                  <c:v>4.3499999999999997E-3</c:v>
                </c:pt>
                <c:pt idx="352">
                  <c:v>4.3499999999999997E-3</c:v>
                </c:pt>
                <c:pt idx="353">
                  <c:v>4.3499999999999997E-3</c:v>
                </c:pt>
                <c:pt idx="354">
                  <c:v>4.3499999999999997E-3</c:v>
                </c:pt>
                <c:pt idx="355">
                  <c:v>4.3499999999999997E-3</c:v>
                </c:pt>
                <c:pt idx="356">
                  <c:v>4.3499999999999997E-3</c:v>
                </c:pt>
                <c:pt idx="357">
                  <c:v>4.3499999999999997E-3</c:v>
                </c:pt>
                <c:pt idx="358">
                  <c:v>4.3499999999999997E-3</c:v>
                </c:pt>
                <c:pt idx="359">
                  <c:v>4.3499999999999997E-3</c:v>
                </c:pt>
                <c:pt idx="360">
                  <c:v>4.3499999999999997E-3</c:v>
                </c:pt>
                <c:pt idx="361">
                  <c:v>4.3499999999999997E-3</c:v>
                </c:pt>
                <c:pt idx="362">
                  <c:v>4.3499999999999997E-3</c:v>
                </c:pt>
                <c:pt idx="363">
                  <c:v>4.3499999999999997E-3</c:v>
                </c:pt>
                <c:pt idx="364">
                  <c:v>4.3499999999999997E-3</c:v>
                </c:pt>
                <c:pt idx="365">
                  <c:v>4.3499999999999997E-3</c:v>
                </c:pt>
                <c:pt idx="366">
                  <c:v>4.3499999999999997E-3</c:v>
                </c:pt>
                <c:pt idx="367">
                  <c:v>4.3499999999999997E-3</c:v>
                </c:pt>
                <c:pt idx="368">
                  <c:v>4.3499999999999997E-3</c:v>
                </c:pt>
                <c:pt idx="369">
                  <c:v>4.3499999999999997E-3</c:v>
                </c:pt>
                <c:pt idx="370">
                  <c:v>4.3499999999999997E-3</c:v>
                </c:pt>
                <c:pt idx="371">
                  <c:v>4.3499999999999997E-3</c:v>
                </c:pt>
                <c:pt idx="372">
                  <c:v>4.3499999999999997E-3</c:v>
                </c:pt>
                <c:pt idx="373">
                  <c:v>4.3499999999999997E-3</c:v>
                </c:pt>
                <c:pt idx="374">
                  <c:v>4.3499999999999997E-3</c:v>
                </c:pt>
                <c:pt idx="375">
                  <c:v>4.3E-3</c:v>
                </c:pt>
                <c:pt idx="376">
                  <c:v>4.3E-3</c:v>
                </c:pt>
                <c:pt idx="377">
                  <c:v>4.3E-3</c:v>
                </c:pt>
                <c:pt idx="378">
                  <c:v>4.3E-3</c:v>
                </c:pt>
                <c:pt idx="379">
                  <c:v>4.3E-3</c:v>
                </c:pt>
                <c:pt idx="380">
                  <c:v>4.3E-3</c:v>
                </c:pt>
                <c:pt idx="381">
                  <c:v>4.3E-3</c:v>
                </c:pt>
                <c:pt idx="382">
                  <c:v>4.3E-3</c:v>
                </c:pt>
                <c:pt idx="383">
                  <c:v>4.3E-3</c:v>
                </c:pt>
                <c:pt idx="384">
                  <c:v>4.3E-3</c:v>
                </c:pt>
                <c:pt idx="385">
                  <c:v>4.3E-3</c:v>
                </c:pt>
                <c:pt idx="386">
                  <c:v>4.3E-3</c:v>
                </c:pt>
                <c:pt idx="387">
                  <c:v>4.3E-3</c:v>
                </c:pt>
                <c:pt idx="388">
                  <c:v>4.3E-3</c:v>
                </c:pt>
                <c:pt idx="389">
                  <c:v>4.3E-3</c:v>
                </c:pt>
                <c:pt idx="390">
                  <c:v>4.3E-3</c:v>
                </c:pt>
                <c:pt idx="391">
                  <c:v>4.3E-3</c:v>
                </c:pt>
                <c:pt idx="392">
                  <c:v>4.3E-3</c:v>
                </c:pt>
                <c:pt idx="393">
                  <c:v>4.3E-3</c:v>
                </c:pt>
                <c:pt idx="394">
                  <c:v>4.3E-3</c:v>
                </c:pt>
                <c:pt idx="395">
                  <c:v>4.3E-3</c:v>
                </c:pt>
                <c:pt idx="396">
                  <c:v>4.3E-3</c:v>
                </c:pt>
                <c:pt idx="397">
                  <c:v>4.3E-3</c:v>
                </c:pt>
                <c:pt idx="398">
                  <c:v>4.3E-3</c:v>
                </c:pt>
                <c:pt idx="399">
                  <c:v>4.3E-3</c:v>
                </c:pt>
                <c:pt idx="400">
                  <c:v>4.2500000000000003E-3</c:v>
                </c:pt>
                <c:pt idx="401">
                  <c:v>4.2500000000000003E-3</c:v>
                </c:pt>
                <c:pt idx="402">
                  <c:v>4.2500000000000003E-3</c:v>
                </c:pt>
                <c:pt idx="403">
                  <c:v>4.2500000000000003E-3</c:v>
                </c:pt>
                <c:pt idx="404">
                  <c:v>4.2500000000000003E-3</c:v>
                </c:pt>
                <c:pt idx="405">
                  <c:v>4.2500000000000003E-3</c:v>
                </c:pt>
                <c:pt idx="406">
                  <c:v>4.2500000000000003E-3</c:v>
                </c:pt>
                <c:pt idx="407">
                  <c:v>4.2500000000000003E-3</c:v>
                </c:pt>
                <c:pt idx="408">
                  <c:v>4.2500000000000003E-3</c:v>
                </c:pt>
                <c:pt idx="409">
                  <c:v>4.2500000000000003E-3</c:v>
                </c:pt>
                <c:pt idx="410">
                  <c:v>4.2500000000000003E-3</c:v>
                </c:pt>
                <c:pt idx="411">
                  <c:v>4.2500000000000003E-3</c:v>
                </c:pt>
                <c:pt idx="412">
                  <c:v>4.2500000000000003E-3</c:v>
                </c:pt>
                <c:pt idx="413">
                  <c:v>4.2500000000000003E-3</c:v>
                </c:pt>
                <c:pt idx="414">
                  <c:v>4.2500000000000003E-3</c:v>
                </c:pt>
                <c:pt idx="415">
                  <c:v>4.2500000000000003E-3</c:v>
                </c:pt>
                <c:pt idx="416">
                  <c:v>4.2500000000000003E-3</c:v>
                </c:pt>
                <c:pt idx="417">
                  <c:v>4.2500000000000003E-3</c:v>
                </c:pt>
                <c:pt idx="418">
                  <c:v>4.2500000000000003E-3</c:v>
                </c:pt>
                <c:pt idx="419">
                  <c:v>4.2500000000000003E-3</c:v>
                </c:pt>
                <c:pt idx="420">
                  <c:v>4.2500000000000003E-3</c:v>
                </c:pt>
                <c:pt idx="421">
                  <c:v>4.2500000000000003E-3</c:v>
                </c:pt>
                <c:pt idx="422">
                  <c:v>4.2500000000000003E-3</c:v>
                </c:pt>
                <c:pt idx="423">
                  <c:v>4.2500000000000003E-3</c:v>
                </c:pt>
                <c:pt idx="424">
                  <c:v>4.2500000000000003E-3</c:v>
                </c:pt>
                <c:pt idx="425">
                  <c:v>4.1999999999999997E-3</c:v>
                </c:pt>
                <c:pt idx="426">
                  <c:v>4.1999999999999997E-3</c:v>
                </c:pt>
                <c:pt idx="427">
                  <c:v>4.1999999999999997E-3</c:v>
                </c:pt>
                <c:pt idx="428">
                  <c:v>4.1999999999999997E-3</c:v>
                </c:pt>
                <c:pt idx="429">
                  <c:v>4.1999999999999997E-3</c:v>
                </c:pt>
                <c:pt idx="430">
                  <c:v>4.1999999999999997E-3</c:v>
                </c:pt>
                <c:pt idx="431">
                  <c:v>4.1999999999999997E-3</c:v>
                </c:pt>
                <c:pt idx="432">
                  <c:v>4.1999999999999997E-3</c:v>
                </c:pt>
                <c:pt idx="433">
                  <c:v>4.1999999999999997E-3</c:v>
                </c:pt>
                <c:pt idx="434">
                  <c:v>4.1999999999999997E-3</c:v>
                </c:pt>
                <c:pt idx="435">
                  <c:v>4.1999999999999997E-3</c:v>
                </c:pt>
                <c:pt idx="436">
                  <c:v>4.1999999999999997E-3</c:v>
                </c:pt>
                <c:pt idx="437">
                  <c:v>4.1999999999999997E-3</c:v>
                </c:pt>
                <c:pt idx="438">
                  <c:v>4.1999999999999997E-3</c:v>
                </c:pt>
                <c:pt idx="439">
                  <c:v>4.1999999999999997E-3</c:v>
                </c:pt>
                <c:pt idx="440">
                  <c:v>4.1999999999999997E-3</c:v>
                </c:pt>
                <c:pt idx="441">
                  <c:v>4.1999999999999997E-3</c:v>
                </c:pt>
                <c:pt idx="442">
                  <c:v>4.1999999999999997E-3</c:v>
                </c:pt>
                <c:pt idx="443">
                  <c:v>4.1999999999999997E-3</c:v>
                </c:pt>
                <c:pt idx="444">
                  <c:v>4.1999999999999997E-3</c:v>
                </c:pt>
                <c:pt idx="445">
                  <c:v>4.1999999999999997E-3</c:v>
                </c:pt>
                <c:pt idx="446">
                  <c:v>4.1999999999999997E-3</c:v>
                </c:pt>
                <c:pt idx="447">
                  <c:v>4.1999999999999997E-3</c:v>
                </c:pt>
                <c:pt idx="448">
                  <c:v>4.1999999999999997E-3</c:v>
                </c:pt>
                <c:pt idx="449">
                  <c:v>4.1999999999999997E-3</c:v>
                </c:pt>
                <c:pt idx="450">
                  <c:v>4.15E-3</c:v>
                </c:pt>
                <c:pt idx="451">
                  <c:v>4.15E-3</c:v>
                </c:pt>
                <c:pt idx="452">
                  <c:v>4.15E-3</c:v>
                </c:pt>
                <c:pt idx="453">
                  <c:v>4.15E-3</c:v>
                </c:pt>
                <c:pt idx="454">
                  <c:v>4.15E-3</c:v>
                </c:pt>
                <c:pt idx="455">
                  <c:v>4.15E-3</c:v>
                </c:pt>
                <c:pt idx="456">
                  <c:v>4.15E-3</c:v>
                </c:pt>
                <c:pt idx="457">
                  <c:v>4.15E-3</c:v>
                </c:pt>
                <c:pt idx="458">
                  <c:v>4.15E-3</c:v>
                </c:pt>
                <c:pt idx="459">
                  <c:v>4.15E-3</c:v>
                </c:pt>
                <c:pt idx="460">
                  <c:v>4.15E-3</c:v>
                </c:pt>
                <c:pt idx="461">
                  <c:v>4.15E-3</c:v>
                </c:pt>
                <c:pt idx="462">
                  <c:v>4.15E-3</c:v>
                </c:pt>
                <c:pt idx="463">
                  <c:v>4.15E-3</c:v>
                </c:pt>
                <c:pt idx="464">
                  <c:v>4.15E-3</c:v>
                </c:pt>
                <c:pt idx="465">
                  <c:v>4.15E-3</c:v>
                </c:pt>
                <c:pt idx="466">
                  <c:v>4.15E-3</c:v>
                </c:pt>
                <c:pt idx="467">
                  <c:v>4.15E-3</c:v>
                </c:pt>
                <c:pt idx="468">
                  <c:v>4.15E-3</c:v>
                </c:pt>
                <c:pt idx="469">
                  <c:v>4.15E-3</c:v>
                </c:pt>
                <c:pt idx="470">
                  <c:v>4.15E-3</c:v>
                </c:pt>
                <c:pt idx="471">
                  <c:v>4.15E-3</c:v>
                </c:pt>
                <c:pt idx="472">
                  <c:v>4.15E-3</c:v>
                </c:pt>
                <c:pt idx="473">
                  <c:v>4.15E-3</c:v>
                </c:pt>
                <c:pt idx="474">
                  <c:v>4.15E-3</c:v>
                </c:pt>
                <c:pt idx="475">
                  <c:v>4.1000000000000003E-3</c:v>
                </c:pt>
                <c:pt idx="476">
                  <c:v>4.1000000000000003E-3</c:v>
                </c:pt>
                <c:pt idx="477">
                  <c:v>4.1000000000000003E-3</c:v>
                </c:pt>
                <c:pt idx="478">
                  <c:v>4.1000000000000003E-3</c:v>
                </c:pt>
                <c:pt idx="479">
                  <c:v>4.1000000000000003E-3</c:v>
                </c:pt>
                <c:pt idx="480">
                  <c:v>4.1000000000000003E-3</c:v>
                </c:pt>
                <c:pt idx="481">
                  <c:v>4.1000000000000003E-3</c:v>
                </c:pt>
                <c:pt idx="482">
                  <c:v>4.1000000000000003E-3</c:v>
                </c:pt>
                <c:pt idx="483">
                  <c:v>4.1000000000000003E-3</c:v>
                </c:pt>
                <c:pt idx="484">
                  <c:v>4.1000000000000003E-3</c:v>
                </c:pt>
                <c:pt idx="485">
                  <c:v>4.1000000000000003E-3</c:v>
                </c:pt>
                <c:pt idx="486">
                  <c:v>4.1000000000000003E-3</c:v>
                </c:pt>
                <c:pt idx="487">
                  <c:v>4.1000000000000003E-3</c:v>
                </c:pt>
                <c:pt idx="488">
                  <c:v>4.1000000000000003E-3</c:v>
                </c:pt>
                <c:pt idx="489">
                  <c:v>4.1000000000000003E-3</c:v>
                </c:pt>
                <c:pt idx="490">
                  <c:v>4.1000000000000003E-3</c:v>
                </c:pt>
                <c:pt idx="491">
                  <c:v>4.1000000000000003E-3</c:v>
                </c:pt>
                <c:pt idx="492">
                  <c:v>4.1000000000000003E-3</c:v>
                </c:pt>
                <c:pt idx="493">
                  <c:v>4.1000000000000003E-3</c:v>
                </c:pt>
                <c:pt idx="494">
                  <c:v>4.1000000000000003E-3</c:v>
                </c:pt>
                <c:pt idx="495">
                  <c:v>4.1000000000000003E-3</c:v>
                </c:pt>
                <c:pt idx="496">
                  <c:v>4.1000000000000003E-3</c:v>
                </c:pt>
                <c:pt idx="497">
                  <c:v>4.1000000000000003E-3</c:v>
                </c:pt>
                <c:pt idx="498">
                  <c:v>4.1000000000000003E-3</c:v>
                </c:pt>
                <c:pt idx="499">
                  <c:v>4.1000000000000003E-3</c:v>
                </c:pt>
                <c:pt idx="500">
                  <c:v>4.0499999999999998E-3</c:v>
                </c:pt>
                <c:pt idx="501">
                  <c:v>4.0499999999999998E-3</c:v>
                </c:pt>
                <c:pt idx="502">
                  <c:v>4.0499999999999998E-3</c:v>
                </c:pt>
                <c:pt idx="503">
                  <c:v>4.0499999999999998E-3</c:v>
                </c:pt>
                <c:pt idx="504">
                  <c:v>4.0499999999999998E-3</c:v>
                </c:pt>
                <c:pt idx="505">
                  <c:v>4.0499999999999998E-3</c:v>
                </c:pt>
                <c:pt idx="506">
                  <c:v>4.0499999999999998E-3</c:v>
                </c:pt>
                <c:pt idx="507">
                  <c:v>4.0499999999999998E-3</c:v>
                </c:pt>
                <c:pt idx="508">
                  <c:v>4.0499999999999998E-3</c:v>
                </c:pt>
                <c:pt idx="509">
                  <c:v>4.0499999999999998E-3</c:v>
                </c:pt>
                <c:pt idx="510">
                  <c:v>4.0499999999999998E-3</c:v>
                </c:pt>
                <c:pt idx="511">
                  <c:v>4.0499999999999998E-3</c:v>
                </c:pt>
                <c:pt idx="512">
                  <c:v>4.0499999999999998E-3</c:v>
                </c:pt>
                <c:pt idx="513">
                  <c:v>4.0499999999999998E-3</c:v>
                </c:pt>
                <c:pt idx="514">
                  <c:v>4.0499999999999998E-3</c:v>
                </c:pt>
                <c:pt idx="515">
                  <c:v>4.0499999999999998E-3</c:v>
                </c:pt>
                <c:pt idx="516">
                  <c:v>4.0499999999999998E-3</c:v>
                </c:pt>
                <c:pt idx="517">
                  <c:v>4.0499999999999998E-3</c:v>
                </c:pt>
                <c:pt idx="518">
                  <c:v>4.0499999999999998E-3</c:v>
                </c:pt>
                <c:pt idx="519">
                  <c:v>4.0499999999999998E-3</c:v>
                </c:pt>
                <c:pt idx="520">
                  <c:v>4.0499999999999998E-3</c:v>
                </c:pt>
                <c:pt idx="521">
                  <c:v>4.0499999999999998E-3</c:v>
                </c:pt>
                <c:pt idx="522">
                  <c:v>4.0499999999999998E-3</c:v>
                </c:pt>
                <c:pt idx="523">
                  <c:v>4.0499999999999998E-3</c:v>
                </c:pt>
                <c:pt idx="524">
                  <c:v>4.0499999999999998E-3</c:v>
                </c:pt>
                <c:pt idx="525">
                  <c:v>4.0000000000000001E-3</c:v>
                </c:pt>
                <c:pt idx="526">
                  <c:v>4.0000000000000001E-3</c:v>
                </c:pt>
                <c:pt idx="527">
                  <c:v>4.0000000000000001E-3</c:v>
                </c:pt>
                <c:pt idx="528">
                  <c:v>4.0000000000000001E-3</c:v>
                </c:pt>
                <c:pt idx="529">
                  <c:v>4.0000000000000001E-3</c:v>
                </c:pt>
                <c:pt idx="530">
                  <c:v>4.0000000000000001E-3</c:v>
                </c:pt>
                <c:pt idx="531">
                  <c:v>4.0000000000000001E-3</c:v>
                </c:pt>
                <c:pt idx="532">
                  <c:v>4.0000000000000001E-3</c:v>
                </c:pt>
                <c:pt idx="533">
                  <c:v>4.0000000000000001E-3</c:v>
                </c:pt>
                <c:pt idx="534">
                  <c:v>4.0000000000000001E-3</c:v>
                </c:pt>
                <c:pt idx="535">
                  <c:v>4.0000000000000001E-3</c:v>
                </c:pt>
                <c:pt idx="536">
                  <c:v>4.0000000000000001E-3</c:v>
                </c:pt>
                <c:pt idx="537">
                  <c:v>4.0000000000000001E-3</c:v>
                </c:pt>
                <c:pt idx="538">
                  <c:v>4.0000000000000001E-3</c:v>
                </c:pt>
                <c:pt idx="539">
                  <c:v>4.0000000000000001E-3</c:v>
                </c:pt>
                <c:pt idx="540">
                  <c:v>4.0000000000000001E-3</c:v>
                </c:pt>
                <c:pt idx="541">
                  <c:v>4.0000000000000001E-3</c:v>
                </c:pt>
                <c:pt idx="542">
                  <c:v>4.0000000000000001E-3</c:v>
                </c:pt>
                <c:pt idx="543">
                  <c:v>4.0000000000000001E-3</c:v>
                </c:pt>
                <c:pt idx="544">
                  <c:v>4.0000000000000001E-3</c:v>
                </c:pt>
                <c:pt idx="545">
                  <c:v>4.0000000000000001E-3</c:v>
                </c:pt>
                <c:pt idx="546">
                  <c:v>4.0000000000000001E-3</c:v>
                </c:pt>
                <c:pt idx="547">
                  <c:v>4.0000000000000001E-3</c:v>
                </c:pt>
                <c:pt idx="548">
                  <c:v>4.0000000000000001E-3</c:v>
                </c:pt>
                <c:pt idx="549">
                  <c:v>4.0000000000000001E-3</c:v>
                </c:pt>
                <c:pt idx="550">
                  <c:v>3.9500000000000004E-3</c:v>
                </c:pt>
                <c:pt idx="551">
                  <c:v>3.9500000000000004E-3</c:v>
                </c:pt>
                <c:pt idx="552">
                  <c:v>3.9500000000000004E-3</c:v>
                </c:pt>
                <c:pt idx="553">
                  <c:v>3.9500000000000004E-3</c:v>
                </c:pt>
                <c:pt idx="554">
                  <c:v>3.9500000000000004E-3</c:v>
                </c:pt>
                <c:pt idx="555">
                  <c:v>3.9500000000000004E-3</c:v>
                </c:pt>
                <c:pt idx="556">
                  <c:v>3.9500000000000004E-3</c:v>
                </c:pt>
                <c:pt idx="557">
                  <c:v>3.9500000000000004E-3</c:v>
                </c:pt>
                <c:pt idx="558">
                  <c:v>3.9500000000000004E-3</c:v>
                </c:pt>
                <c:pt idx="559">
                  <c:v>3.9500000000000004E-3</c:v>
                </c:pt>
                <c:pt idx="560">
                  <c:v>3.9500000000000004E-3</c:v>
                </c:pt>
                <c:pt idx="561">
                  <c:v>3.9500000000000004E-3</c:v>
                </c:pt>
                <c:pt idx="562">
                  <c:v>3.9500000000000004E-3</c:v>
                </c:pt>
                <c:pt idx="563">
                  <c:v>3.9500000000000004E-3</c:v>
                </c:pt>
                <c:pt idx="564">
                  <c:v>3.9500000000000004E-3</c:v>
                </c:pt>
                <c:pt idx="565">
                  <c:v>3.9500000000000004E-3</c:v>
                </c:pt>
                <c:pt idx="566">
                  <c:v>3.9500000000000004E-3</c:v>
                </c:pt>
                <c:pt idx="567">
                  <c:v>3.9500000000000004E-3</c:v>
                </c:pt>
                <c:pt idx="568">
                  <c:v>3.9500000000000004E-3</c:v>
                </c:pt>
                <c:pt idx="569">
                  <c:v>3.9500000000000004E-3</c:v>
                </c:pt>
                <c:pt idx="570">
                  <c:v>3.9500000000000004E-3</c:v>
                </c:pt>
                <c:pt idx="571">
                  <c:v>3.9500000000000004E-3</c:v>
                </c:pt>
                <c:pt idx="572">
                  <c:v>3.9500000000000004E-3</c:v>
                </c:pt>
                <c:pt idx="573">
                  <c:v>3.9500000000000004E-3</c:v>
                </c:pt>
                <c:pt idx="574">
                  <c:v>3.9500000000000004E-3</c:v>
                </c:pt>
                <c:pt idx="575">
                  <c:v>3.8999999999999998E-3</c:v>
                </c:pt>
                <c:pt idx="576">
                  <c:v>3.8999999999999998E-3</c:v>
                </c:pt>
                <c:pt idx="577">
                  <c:v>3.8999999999999998E-3</c:v>
                </c:pt>
                <c:pt idx="578">
                  <c:v>3.8999999999999998E-3</c:v>
                </c:pt>
                <c:pt idx="579">
                  <c:v>3.8999999999999998E-3</c:v>
                </c:pt>
                <c:pt idx="580">
                  <c:v>3.8999999999999998E-3</c:v>
                </c:pt>
                <c:pt idx="581">
                  <c:v>3.8999999999999998E-3</c:v>
                </c:pt>
                <c:pt idx="582">
                  <c:v>3.8999999999999998E-3</c:v>
                </c:pt>
                <c:pt idx="583">
                  <c:v>3.8999999999999998E-3</c:v>
                </c:pt>
                <c:pt idx="584">
                  <c:v>3.8999999999999998E-3</c:v>
                </c:pt>
                <c:pt idx="585">
                  <c:v>3.8999999999999998E-3</c:v>
                </c:pt>
                <c:pt idx="586">
                  <c:v>3.8999999999999998E-3</c:v>
                </c:pt>
                <c:pt idx="587">
                  <c:v>3.8999999999999998E-3</c:v>
                </c:pt>
                <c:pt idx="588">
                  <c:v>3.8999999999999998E-3</c:v>
                </c:pt>
                <c:pt idx="589">
                  <c:v>3.8999999999999998E-3</c:v>
                </c:pt>
                <c:pt idx="590">
                  <c:v>3.8999999999999998E-3</c:v>
                </c:pt>
                <c:pt idx="591">
                  <c:v>3.8999999999999998E-3</c:v>
                </c:pt>
                <c:pt idx="592">
                  <c:v>3.8999999999999998E-3</c:v>
                </c:pt>
                <c:pt idx="593">
                  <c:v>3.8999999999999998E-3</c:v>
                </c:pt>
                <c:pt idx="594">
                  <c:v>3.8999999999999998E-3</c:v>
                </c:pt>
                <c:pt idx="595">
                  <c:v>3.8999999999999998E-3</c:v>
                </c:pt>
                <c:pt idx="596">
                  <c:v>3.8999999999999998E-3</c:v>
                </c:pt>
                <c:pt idx="597">
                  <c:v>3.8999999999999998E-3</c:v>
                </c:pt>
                <c:pt idx="598">
                  <c:v>3.8999999999999998E-3</c:v>
                </c:pt>
                <c:pt idx="599">
                  <c:v>3.8999999999999998E-3</c:v>
                </c:pt>
                <c:pt idx="600">
                  <c:v>3.8500000000000001E-3</c:v>
                </c:pt>
                <c:pt idx="601">
                  <c:v>3.8500000000000001E-3</c:v>
                </c:pt>
                <c:pt idx="602">
                  <c:v>3.8500000000000001E-3</c:v>
                </c:pt>
                <c:pt idx="603">
                  <c:v>3.8500000000000001E-3</c:v>
                </c:pt>
                <c:pt idx="604">
                  <c:v>3.8500000000000001E-3</c:v>
                </c:pt>
                <c:pt idx="605">
                  <c:v>3.8500000000000001E-3</c:v>
                </c:pt>
                <c:pt idx="606">
                  <c:v>3.8500000000000001E-3</c:v>
                </c:pt>
                <c:pt idx="607">
                  <c:v>3.8500000000000001E-3</c:v>
                </c:pt>
                <c:pt idx="608">
                  <c:v>3.8500000000000001E-3</c:v>
                </c:pt>
                <c:pt idx="609">
                  <c:v>3.8500000000000001E-3</c:v>
                </c:pt>
                <c:pt idx="610">
                  <c:v>3.8500000000000001E-3</c:v>
                </c:pt>
                <c:pt idx="611">
                  <c:v>3.8500000000000001E-3</c:v>
                </c:pt>
                <c:pt idx="612">
                  <c:v>3.8500000000000001E-3</c:v>
                </c:pt>
                <c:pt idx="613">
                  <c:v>3.8500000000000001E-3</c:v>
                </c:pt>
                <c:pt idx="614">
                  <c:v>3.8500000000000001E-3</c:v>
                </c:pt>
                <c:pt idx="615">
                  <c:v>3.8500000000000001E-3</c:v>
                </c:pt>
                <c:pt idx="616">
                  <c:v>3.8500000000000001E-3</c:v>
                </c:pt>
                <c:pt idx="617">
                  <c:v>3.8500000000000001E-3</c:v>
                </c:pt>
                <c:pt idx="618">
                  <c:v>3.8500000000000001E-3</c:v>
                </c:pt>
                <c:pt idx="619">
                  <c:v>3.8500000000000001E-3</c:v>
                </c:pt>
                <c:pt idx="620">
                  <c:v>3.8500000000000001E-3</c:v>
                </c:pt>
                <c:pt idx="621">
                  <c:v>3.8500000000000001E-3</c:v>
                </c:pt>
                <c:pt idx="622">
                  <c:v>3.8500000000000001E-3</c:v>
                </c:pt>
                <c:pt idx="623">
                  <c:v>3.8500000000000001E-3</c:v>
                </c:pt>
                <c:pt idx="624">
                  <c:v>3.8500000000000001E-3</c:v>
                </c:pt>
                <c:pt idx="625">
                  <c:v>3.8E-3</c:v>
                </c:pt>
                <c:pt idx="626">
                  <c:v>3.8E-3</c:v>
                </c:pt>
                <c:pt idx="627">
                  <c:v>3.8E-3</c:v>
                </c:pt>
                <c:pt idx="628">
                  <c:v>3.8E-3</c:v>
                </c:pt>
                <c:pt idx="629">
                  <c:v>3.8E-3</c:v>
                </c:pt>
                <c:pt idx="630">
                  <c:v>3.8E-3</c:v>
                </c:pt>
                <c:pt idx="631">
                  <c:v>3.8E-3</c:v>
                </c:pt>
                <c:pt idx="632">
                  <c:v>3.8E-3</c:v>
                </c:pt>
                <c:pt idx="633">
                  <c:v>3.8E-3</c:v>
                </c:pt>
                <c:pt idx="634">
                  <c:v>3.8E-3</c:v>
                </c:pt>
                <c:pt idx="635">
                  <c:v>3.8E-3</c:v>
                </c:pt>
                <c:pt idx="636">
                  <c:v>3.8E-3</c:v>
                </c:pt>
                <c:pt idx="637">
                  <c:v>3.8E-3</c:v>
                </c:pt>
                <c:pt idx="638">
                  <c:v>3.8E-3</c:v>
                </c:pt>
                <c:pt idx="639">
                  <c:v>3.8E-3</c:v>
                </c:pt>
                <c:pt idx="640">
                  <c:v>3.8E-3</c:v>
                </c:pt>
                <c:pt idx="641">
                  <c:v>3.8E-3</c:v>
                </c:pt>
                <c:pt idx="642">
                  <c:v>3.8E-3</c:v>
                </c:pt>
                <c:pt idx="643">
                  <c:v>3.8E-3</c:v>
                </c:pt>
                <c:pt idx="644">
                  <c:v>3.8E-3</c:v>
                </c:pt>
                <c:pt idx="645">
                  <c:v>3.8E-3</c:v>
                </c:pt>
                <c:pt idx="646">
                  <c:v>3.8E-3</c:v>
                </c:pt>
                <c:pt idx="647">
                  <c:v>3.8E-3</c:v>
                </c:pt>
                <c:pt idx="648">
                  <c:v>3.8E-3</c:v>
                </c:pt>
                <c:pt idx="649">
                  <c:v>3.8E-3</c:v>
                </c:pt>
                <c:pt idx="650">
                  <c:v>3.7499999999999999E-3</c:v>
                </c:pt>
                <c:pt idx="651">
                  <c:v>3.7499999999999999E-3</c:v>
                </c:pt>
                <c:pt idx="652">
                  <c:v>3.7499999999999999E-3</c:v>
                </c:pt>
                <c:pt idx="653">
                  <c:v>3.7499999999999999E-3</c:v>
                </c:pt>
                <c:pt idx="654">
                  <c:v>3.7499999999999999E-3</c:v>
                </c:pt>
                <c:pt idx="655">
                  <c:v>3.7499999999999999E-3</c:v>
                </c:pt>
                <c:pt idx="656">
                  <c:v>3.7499999999999999E-3</c:v>
                </c:pt>
                <c:pt idx="657">
                  <c:v>3.7499999999999999E-3</c:v>
                </c:pt>
                <c:pt idx="658">
                  <c:v>3.7499999999999999E-3</c:v>
                </c:pt>
                <c:pt idx="659">
                  <c:v>3.7499999999999999E-3</c:v>
                </c:pt>
                <c:pt idx="660">
                  <c:v>3.7499999999999999E-3</c:v>
                </c:pt>
                <c:pt idx="661">
                  <c:v>3.7499999999999999E-3</c:v>
                </c:pt>
                <c:pt idx="662">
                  <c:v>3.7499999999999999E-3</c:v>
                </c:pt>
                <c:pt idx="663">
                  <c:v>3.7499999999999999E-3</c:v>
                </c:pt>
                <c:pt idx="664">
                  <c:v>3.7499999999999999E-3</c:v>
                </c:pt>
                <c:pt idx="665">
                  <c:v>3.7499999999999999E-3</c:v>
                </c:pt>
                <c:pt idx="666">
                  <c:v>3.7499999999999999E-3</c:v>
                </c:pt>
                <c:pt idx="667">
                  <c:v>3.7499999999999999E-3</c:v>
                </c:pt>
                <c:pt idx="668">
                  <c:v>3.7499999999999999E-3</c:v>
                </c:pt>
                <c:pt idx="669">
                  <c:v>3.7499999999999999E-3</c:v>
                </c:pt>
                <c:pt idx="670">
                  <c:v>3.7499999999999999E-3</c:v>
                </c:pt>
                <c:pt idx="671">
                  <c:v>3.7499999999999999E-3</c:v>
                </c:pt>
                <c:pt idx="672">
                  <c:v>3.7499999999999999E-3</c:v>
                </c:pt>
                <c:pt idx="673">
                  <c:v>3.7499999999999999E-3</c:v>
                </c:pt>
                <c:pt idx="674">
                  <c:v>3.7499999999999999E-3</c:v>
                </c:pt>
                <c:pt idx="675">
                  <c:v>3.7000000000000002E-3</c:v>
                </c:pt>
                <c:pt idx="676">
                  <c:v>3.7000000000000002E-3</c:v>
                </c:pt>
                <c:pt idx="677">
                  <c:v>3.7000000000000002E-3</c:v>
                </c:pt>
                <c:pt idx="678">
                  <c:v>3.7000000000000002E-3</c:v>
                </c:pt>
                <c:pt idx="679">
                  <c:v>3.7000000000000002E-3</c:v>
                </c:pt>
                <c:pt idx="680">
                  <c:v>3.7000000000000002E-3</c:v>
                </c:pt>
                <c:pt idx="681">
                  <c:v>3.7000000000000002E-3</c:v>
                </c:pt>
                <c:pt idx="682">
                  <c:v>3.7000000000000002E-3</c:v>
                </c:pt>
                <c:pt idx="683">
                  <c:v>3.7000000000000002E-3</c:v>
                </c:pt>
                <c:pt idx="684">
                  <c:v>3.7000000000000002E-3</c:v>
                </c:pt>
                <c:pt idx="685">
                  <c:v>3.7000000000000002E-3</c:v>
                </c:pt>
                <c:pt idx="686">
                  <c:v>3.7000000000000002E-3</c:v>
                </c:pt>
                <c:pt idx="687">
                  <c:v>3.7000000000000002E-3</c:v>
                </c:pt>
                <c:pt idx="688">
                  <c:v>3.7000000000000002E-3</c:v>
                </c:pt>
                <c:pt idx="689">
                  <c:v>3.7000000000000002E-3</c:v>
                </c:pt>
                <c:pt idx="690">
                  <c:v>3.7000000000000002E-3</c:v>
                </c:pt>
                <c:pt idx="691">
                  <c:v>3.7000000000000002E-3</c:v>
                </c:pt>
                <c:pt idx="692">
                  <c:v>3.7000000000000002E-3</c:v>
                </c:pt>
                <c:pt idx="693">
                  <c:v>3.7000000000000002E-3</c:v>
                </c:pt>
                <c:pt idx="694">
                  <c:v>3.7000000000000002E-3</c:v>
                </c:pt>
                <c:pt idx="695">
                  <c:v>3.7000000000000002E-3</c:v>
                </c:pt>
                <c:pt idx="696">
                  <c:v>3.7000000000000002E-3</c:v>
                </c:pt>
                <c:pt idx="697">
                  <c:v>3.7000000000000002E-3</c:v>
                </c:pt>
                <c:pt idx="698">
                  <c:v>3.7000000000000002E-3</c:v>
                </c:pt>
                <c:pt idx="699">
                  <c:v>3.7000000000000002E-3</c:v>
                </c:pt>
                <c:pt idx="700">
                  <c:v>3.65E-3</c:v>
                </c:pt>
                <c:pt idx="701">
                  <c:v>3.65E-3</c:v>
                </c:pt>
                <c:pt idx="702">
                  <c:v>3.65E-3</c:v>
                </c:pt>
                <c:pt idx="703">
                  <c:v>3.65E-3</c:v>
                </c:pt>
                <c:pt idx="704">
                  <c:v>3.65E-3</c:v>
                </c:pt>
                <c:pt idx="705">
                  <c:v>3.65E-3</c:v>
                </c:pt>
                <c:pt idx="706">
                  <c:v>3.65E-3</c:v>
                </c:pt>
                <c:pt idx="707">
                  <c:v>3.65E-3</c:v>
                </c:pt>
                <c:pt idx="708">
                  <c:v>3.65E-3</c:v>
                </c:pt>
                <c:pt idx="709">
                  <c:v>3.65E-3</c:v>
                </c:pt>
                <c:pt idx="710">
                  <c:v>3.65E-3</c:v>
                </c:pt>
                <c:pt idx="711">
                  <c:v>3.65E-3</c:v>
                </c:pt>
                <c:pt idx="712">
                  <c:v>3.65E-3</c:v>
                </c:pt>
                <c:pt idx="713">
                  <c:v>3.65E-3</c:v>
                </c:pt>
                <c:pt idx="714">
                  <c:v>3.65E-3</c:v>
                </c:pt>
                <c:pt idx="715">
                  <c:v>3.65E-3</c:v>
                </c:pt>
                <c:pt idx="716">
                  <c:v>3.65E-3</c:v>
                </c:pt>
                <c:pt idx="717">
                  <c:v>3.65E-3</c:v>
                </c:pt>
                <c:pt idx="718">
                  <c:v>3.65E-3</c:v>
                </c:pt>
                <c:pt idx="719">
                  <c:v>3.65E-3</c:v>
                </c:pt>
                <c:pt idx="720">
                  <c:v>3.65E-3</c:v>
                </c:pt>
                <c:pt idx="721">
                  <c:v>3.65E-3</c:v>
                </c:pt>
                <c:pt idx="722">
                  <c:v>3.65E-3</c:v>
                </c:pt>
                <c:pt idx="723">
                  <c:v>3.65E-3</c:v>
                </c:pt>
                <c:pt idx="724">
                  <c:v>3.65E-3</c:v>
                </c:pt>
                <c:pt idx="725">
                  <c:v>3.5999999999999999E-3</c:v>
                </c:pt>
                <c:pt idx="726">
                  <c:v>3.5999999999999999E-3</c:v>
                </c:pt>
                <c:pt idx="727">
                  <c:v>3.5999999999999999E-3</c:v>
                </c:pt>
                <c:pt idx="728">
                  <c:v>3.5999999999999999E-3</c:v>
                </c:pt>
                <c:pt idx="729">
                  <c:v>3.5999999999999999E-3</c:v>
                </c:pt>
                <c:pt idx="730">
                  <c:v>3.5999999999999999E-3</c:v>
                </c:pt>
                <c:pt idx="731">
                  <c:v>3.5999999999999999E-3</c:v>
                </c:pt>
                <c:pt idx="732">
                  <c:v>3.5999999999999999E-3</c:v>
                </c:pt>
                <c:pt idx="733">
                  <c:v>3.5999999999999999E-3</c:v>
                </c:pt>
                <c:pt idx="734">
                  <c:v>3.5999999999999999E-3</c:v>
                </c:pt>
                <c:pt idx="735">
                  <c:v>3.5999999999999999E-3</c:v>
                </c:pt>
                <c:pt idx="736">
                  <c:v>3.5999999999999999E-3</c:v>
                </c:pt>
                <c:pt idx="737">
                  <c:v>3.5999999999999999E-3</c:v>
                </c:pt>
                <c:pt idx="738">
                  <c:v>3.5999999999999999E-3</c:v>
                </c:pt>
                <c:pt idx="739">
                  <c:v>3.5999999999999999E-3</c:v>
                </c:pt>
                <c:pt idx="740">
                  <c:v>3.5999999999999999E-3</c:v>
                </c:pt>
                <c:pt idx="741">
                  <c:v>3.5999999999999999E-3</c:v>
                </c:pt>
                <c:pt idx="742">
                  <c:v>3.5999999999999999E-3</c:v>
                </c:pt>
                <c:pt idx="743">
                  <c:v>3.5999999999999999E-3</c:v>
                </c:pt>
                <c:pt idx="744">
                  <c:v>3.5999999999999999E-3</c:v>
                </c:pt>
                <c:pt idx="745">
                  <c:v>3.5999999999999999E-3</c:v>
                </c:pt>
                <c:pt idx="746">
                  <c:v>3.5999999999999999E-3</c:v>
                </c:pt>
                <c:pt idx="747">
                  <c:v>3.5999999999999999E-3</c:v>
                </c:pt>
                <c:pt idx="748">
                  <c:v>3.5999999999999999E-3</c:v>
                </c:pt>
                <c:pt idx="749">
                  <c:v>3.5999999999999999E-3</c:v>
                </c:pt>
                <c:pt idx="750">
                  <c:v>3.5500000000000002E-3</c:v>
                </c:pt>
                <c:pt idx="751">
                  <c:v>3.5500000000000002E-3</c:v>
                </c:pt>
                <c:pt idx="752">
                  <c:v>3.5500000000000002E-3</c:v>
                </c:pt>
                <c:pt idx="753">
                  <c:v>3.5500000000000002E-3</c:v>
                </c:pt>
                <c:pt idx="754">
                  <c:v>3.5500000000000002E-3</c:v>
                </c:pt>
                <c:pt idx="755">
                  <c:v>3.5500000000000002E-3</c:v>
                </c:pt>
                <c:pt idx="756">
                  <c:v>3.5500000000000002E-3</c:v>
                </c:pt>
                <c:pt idx="757">
                  <c:v>3.5500000000000002E-3</c:v>
                </c:pt>
                <c:pt idx="758">
                  <c:v>3.5500000000000002E-3</c:v>
                </c:pt>
                <c:pt idx="759">
                  <c:v>3.5500000000000002E-3</c:v>
                </c:pt>
                <c:pt idx="760">
                  <c:v>3.5500000000000002E-3</c:v>
                </c:pt>
                <c:pt idx="761">
                  <c:v>3.5500000000000002E-3</c:v>
                </c:pt>
                <c:pt idx="762">
                  <c:v>3.5500000000000002E-3</c:v>
                </c:pt>
                <c:pt idx="763">
                  <c:v>3.5500000000000002E-3</c:v>
                </c:pt>
                <c:pt idx="764">
                  <c:v>3.5500000000000002E-3</c:v>
                </c:pt>
                <c:pt idx="765">
                  <c:v>3.5500000000000002E-3</c:v>
                </c:pt>
                <c:pt idx="766">
                  <c:v>3.5500000000000002E-3</c:v>
                </c:pt>
                <c:pt idx="767">
                  <c:v>3.5500000000000002E-3</c:v>
                </c:pt>
                <c:pt idx="768">
                  <c:v>3.5500000000000002E-3</c:v>
                </c:pt>
                <c:pt idx="769">
                  <c:v>3.5500000000000002E-3</c:v>
                </c:pt>
                <c:pt idx="770">
                  <c:v>3.5500000000000002E-3</c:v>
                </c:pt>
                <c:pt idx="771">
                  <c:v>3.5500000000000002E-3</c:v>
                </c:pt>
                <c:pt idx="772">
                  <c:v>3.5500000000000002E-3</c:v>
                </c:pt>
                <c:pt idx="773">
                  <c:v>3.5500000000000002E-3</c:v>
                </c:pt>
                <c:pt idx="774">
                  <c:v>3.5500000000000002E-3</c:v>
                </c:pt>
                <c:pt idx="775">
                  <c:v>3.5000000000000001E-3</c:v>
                </c:pt>
                <c:pt idx="776">
                  <c:v>3.5000000000000001E-3</c:v>
                </c:pt>
                <c:pt idx="777">
                  <c:v>3.5000000000000001E-3</c:v>
                </c:pt>
                <c:pt idx="778">
                  <c:v>3.5000000000000001E-3</c:v>
                </c:pt>
                <c:pt idx="779">
                  <c:v>3.5000000000000001E-3</c:v>
                </c:pt>
                <c:pt idx="780">
                  <c:v>3.5000000000000001E-3</c:v>
                </c:pt>
                <c:pt idx="781">
                  <c:v>3.5000000000000001E-3</c:v>
                </c:pt>
                <c:pt idx="782">
                  <c:v>3.5000000000000001E-3</c:v>
                </c:pt>
                <c:pt idx="783">
                  <c:v>3.5000000000000001E-3</c:v>
                </c:pt>
                <c:pt idx="784">
                  <c:v>3.5000000000000001E-3</c:v>
                </c:pt>
                <c:pt idx="785">
                  <c:v>3.5000000000000001E-3</c:v>
                </c:pt>
                <c:pt idx="786">
                  <c:v>3.5000000000000001E-3</c:v>
                </c:pt>
                <c:pt idx="787">
                  <c:v>3.5000000000000001E-3</c:v>
                </c:pt>
                <c:pt idx="788">
                  <c:v>3.5000000000000001E-3</c:v>
                </c:pt>
                <c:pt idx="789">
                  <c:v>3.5000000000000001E-3</c:v>
                </c:pt>
                <c:pt idx="790">
                  <c:v>3.5000000000000001E-3</c:v>
                </c:pt>
                <c:pt idx="791">
                  <c:v>3.5000000000000001E-3</c:v>
                </c:pt>
                <c:pt idx="792">
                  <c:v>3.5000000000000001E-3</c:v>
                </c:pt>
                <c:pt idx="793">
                  <c:v>3.5000000000000001E-3</c:v>
                </c:pt>
                <c:pt idx="794">
                  <c:v>3.5000000000000001E-3</c:v>
                </c:pt>
                <c:pt idx="795">
                  <c:v>3.5000000000000001E-3</c:v>
                </c:pt>
                <c:pt idx="796">
                  <c:v>3.5000000000000001E-3</c:v>
                </c:pt>
                <c:pt idx="797">
                  <c:v>3.5000000000000001E-3</c:v>
                </c:pt>
                <c:pt idx="798">
                  <c:v>3.5000000000000001E-3</c:v>
                </c:pt>
                <c:pt idx="799">
                  <c:v>3.5000000000000001E-3</c:v>
                </c:pt>
                <c:pt idx="800">
                  <c:v>3.4499999999999999E-3</c:v>
                </c:pt>
                <c:pt idx="801">
                  <c:v>3.4499999999999999E-3</c:v>
                </c:pt>
                <c:pt idx="802">
                  <c:v>3.4499999999999999E-3</c:v>
                </c:pt>
                <c:pt idx="803">
                  <c:v>3.4499999999999999E-3</c:v>
                </c:pt>
                <c:pt idx="804">
                  <c:v>3.4499999999999999E-3</c:v>
                </c:pt>
                <c:pt idx="805">
                  <c:v>3.4499999999999999E-3</c:v>
                </c:pt>
                <c:pt idx="806">
                  <c:v>3.4499999999999999E-3</c:v>
                </c:pt>
                <c:pt idx="807">
                  <c:v>3.4499999999999999E-3</c:v>
                </c:pt>
                <c:pt idx="808">
                  <c:v>3.4499999999999999E-3</c:v>
                </c:pt>
                <c:pt idx="809">
                  <c:v>3.4499999999999999E-3</c:v>
                </c:pt>
                <c:pt idx="810">
                  <c:v>3.4499999999999999E-3</c:v>
                </c:pt>
                <c:pt idx="811">
                  <c:v>3.4499999999999999E-3</c:v>
                </c:pt>
                <c:pt idx="812">
                  <c:v>3.4499999999999999E-3</c:v>
                </c:pt>
                <c:pt idx="813">
                  <c:v>3.4499999999999999E-3</c:v>
                </c:pt>
                <c:pt idx="814">
                  <c:v>3.4499999999999999E-3</c:v>
                </c:pt>
                <c:pt idx="815">
                  <c:v>3.4499999999999999E-3</c:v>
                </c:pt>
                <c:pt idx="816">
                  <c:v>3.4499999999999999E-3</c:v>
                </c:pt>
                <c:pt idx="817">
                  <c:v>3.4499999999999999E-3</c:v>
                </c:pt>
                <c:pt idx="818">
                  <c:v>3.4499999999999999E-3</c:v>
                </c:pt>
                <c:pt idx="819">
                  <c:v>3.4499999999999999E-3</c:v>
                </c:pt>
                <c:pt idx="820">
                  <c:v>3.4499999999999999E-3</c:v>
                </c:pt>
                <c:pt idx="821">
                  <c:v>3.4499999999999999E-3</c:v>
                </c:pt>
                <c:pt idx="822">
                  <c:v>3.4499999999999999E-3</c:v>
                </c:pt>
                <c:pt idx="823">
                  <c:v>3.4499999999999999E-3</c:v>
                </c:pt>
                <c:pt idx="824">
                  <c:v>3.4499999999999999E-3</c:v>
                </c:pt>
                <c:pt idx="825">
                  <c:v>3.3999999999999998E-3</c:v>
                </c:pt>
                <c:pt idx="826">
                  <c:v>3.3999999999999998E-3</c:v>
                </c:pt>
                <c:pt idx="827">
                  <c:v>3.3999999999999998E-3</c:v>
                </c:pt>
                <c:pt idx="828">
                  <c:v>3.3999999999999998E-3</c:v>
                </c:pt>
                <c:pt idx="829">
                  <c:v>3.3999999999999998E-3</c:v>
                </c:pt>
                <c:pt idx="830">
                  <c:v>3.3999999999999998E-3</c:v>
                </c:pt>
                <c:pt idx="831">
                  <c:v>3.3999999999999998E-3</c:v>
                </c:pt>
                <c:pt idx="832">
                  <c:v>3.3999999999999998E-3</c:v>
                </c:pt>
                <c:pt idx="833">
                  <c:v>3.3999999999999998E-3</c:v>
                </c:pt>
                <c:pt idx="834">
                  <c:v>3.3999999999999998E-3</c:v>
                </c:pt>
                <c:pt idx="835">
                  <c:v>3.3999999999999998E-3</c:v>
                </c:pt>
                <c:pt idx="836">
                  <c:v>3.3999999999999998E-3</c:v>
                </c:pt>
                <c:pt idx="837">
                  <c:v>3.3999999999999998E-3</c:v>
                </c:pt>
                <c:pt idx="838">
                  <c:v>3.3999999999999998E-3</c:v>
                </c:pt>
                <c:pt idx="839">
                  <c:v>3.3999999999999998E-3</c:v>
                </c:pt>
                <c:pt idx="840">
                  <c:v>3.3999999999999998E-3</c:v>
                </c:pt>
                <c:pt idx="841">
                  <c:v>3.3999999999999998E-3</c:v>
                </c:pt>
                <c:pt idx="842">
                  <c:v>3.3999999999999998E-3</c:v>
                </c:pt>
                <c:pt idx="843">
                  <c:v>3.3999999999999998E-3</c:v>
                </c:pt>
                <c:pt idx="844">
                  <c:v>3.3999999999999998E-3</c:v>
                </c:pt>
                <c:pt idx="845">
                  <c:v>3.3999999999999998E-3</c:v>
                </c:pt>
                <c:pt idx="846">
                  <c:v>3.3999999999999998E-3</c:v>
                </c:pt>
                <c:pt idx="847">
                  <c:v>3.3999999999999998E-3</c:v>
                </c:pt>
                <c:pt idx="848">
                  <c:v>3.3999999999999998E-3</c:v>
                </c:pt>
                <c:pt idx="849">
                  <c:v>3.3999999999999998E-3</c:v>
                </c:pt>
                <c:pt idx="850">
                  <c:v>3.3500000000000001E-3</c:v>
                </c:pt>
                <c:pt idx="851">
                  <c:v>3.3500000000000001E-3</c:v>
                </c:pt>
                <c:pt idx="852">
                  <c:v>3.3500000000000001E-3</c:v>
                </c:pt>
                <c:pt idx="853">
                  <c:v>3.3500000000000001E-3</c:v>
                </c:pt>
                <c:pt idx="854">
                  <c:v>3.3500000000000001E-3</c:v>
                </c:pt>
                <c:pt idx="855">
                  <c:v>3.3500000000000001E-3</c:v>
                </c:pt>
                <c:pt idx="856">
                  <c:v>3.3500000000000001E-3</c:v>
                </c:pt>
                <c:pt idx="857">
                  <c:v>3.3500000000000001E-3</c:v>
                </c:pt>
                <c:pt idx="858">
                  <c:v>3.3500000000000001E-3</c:v>
                </c:pt>
                <c:pt idx="859">
                  <c:v>3.3500000000000001E-3</c:v>
                </c:pt>
                <c:pt idx="860">
                  <c:v>3.3500000000000001E-3</c:v>
                </c:pt>
                <c:pt idx="861">
                  <c:v>3.3500000000000001E-3</c:v>
                </c:pt>
                <c:pt idx="862">
                  <c:v>3.3500000000000001E-3</c:v>
                </c:pt>
                <c:pt idx="863">
                  <c:v>3.3500000000000001E-3</c:v>
                </c:pt>
                <c:pt idx="864">
                  <c:v>3.3500000000000001E-3</c:v>
                </c:pt>
                <c:pt idx="865">
                  <c:v>3.3500000000000001E-3</c:v>
                </c:pt>
                <c:pt idx="866">
                  <c:v>3.3500000000000001E-3</c:v>
                </c:pt>
                <c:pt idx="867">
                  <c:v>3.3500000000000001E-3</c:v>
                </c:pt>
                <c:pt idx="868">
                  <c:v>3.3500000000000001E-3</c:v>
                </c:pt>
                <c:pt idx="869">
                  <c:v>3.3500000000000001E-3</c:v>
                </c:pt>
                <c:pt idx="870">
                  <c:v>3.3500000000000001E-3</c:v>
                </c:pt>
                <c:pt idx="871">
                  <c:v>3.3500000000000001E-3</c:v>
                </c:pt>
                <c:pt idx="872">
                  <c:v>3.3500000000000001E-3</c:v>
                </c:pt>
                <c:pt idx="873">
                  <c:v>3.3500000000000001E-3</c:v>
                </c:pt>
                <c:pt idx="874">
                  <c:v>3.3500000000000001E-3</c:v>
                </c:pt>
                <c:pt idx="875">
                  <c:v>3.3E-3</c:v>
                </c:pt>
                <c:pt idx="876">
                  <c:v>3.3E-3</c:v>
                </c:pt>
                <c:pt idx="877">
                  <c:v>3.3E-3</c:v>
                </c:pt>
                <c:pt idx="878">
                  <c:v>3.3E-3</c:v>
                </c:pt>
                <c:pt idx="879">
                  <c:v>3.3E-3</c:v>
                </c:pt>
                <c:pt idx="880">
                  <c:v>3.3E-3</c:v>
                </c:pt>
                <c:pt idx="881">
                  <c:v>3.3E-3</c:v>
                </c:pt>
                <c:pt idx="882">
                  <c:v>3.3E-3</c:v>
                </c:pt>
                <c:pt idx="883">
                  <c:v>3.3E-3</c:v>
                </c:pt>
                <c:pt idx="884">
                  <c:v>3.3E-3</c:v>
                </c:pt>
                <c:pt idx="885">
                  <c:v>3.3E-3</c:v>
                </c:pt>
                <c:pt idx="886">
                  <c:v>3.3E-3</c:v>
                </c:pt>
                <c:pt idx="887">
                  <c:v>3.3E-3</c:v>
                </c:pt>
                <c:pt idx="888">
                  <c:v>3.3E-3</c:v>
                </c:pt>
                <c:pt idx="889">
                  <c:v>3.3E-3</c:v>
                </c:pt>
                <c:pt idx="890">
                  <c:v>3.3E-3</c:v>
                </c:pt>
                <c:pt idx="891">
                  <c:v>3.3E-3</c:v>
                </c:pt>
                <c:pt idx="892">
                  <c:v>3.3E-3</c:v>
                </c:pt>
                <c:pt idx="893">
                  <c:v>3.3E-3</c:v>
                </c:pt>
                <c:pt idx="894">
                  <c:v>3.3E-3</c:v>
                </c:pt>
                <c:pt idx="895">
                  <c:v>3.3E-3</c:v>
                </c:pt>
                <c:pt idx="896">
                  <c:v>3.3E-3</c:v>
                </c:pt>
                <c:pt idx="897">
                  <c:v>3.3E-3</c:v>
                </c:pt>
                <c:pt idx="898">
                  <c:v>3.3E-3</c:v>
                </c:pt>
                <c:pt idx="899">
                  <c:v>3.3E-3</c:v>
                </c:pt>
                <c:pt idx="900">
                  <c:v>3.2499999999999999E-3</c:v>
                </c:pt>
                <c:pt idx="901">
                  <c:v>3.2499999999999999E-3</c:v>
                </c:pt>
                <c:pt idx="902">
                  <c:v>3.2499999999999999E-3</c:v>
                </c:pt>
                <c:pt idx="903">
                  <c:v>3.2499999999999999E-3</c:v>
                </c:pt>
                <c:pt idx="904">
                  <c:v>3.2499999999999999E-3</c:v>
                </c:pt>
                <c:pt idx="905">
                  <c:v>3.2499999999999999E-3</c:v>
                </c:pt>
                <c:pt idx="906">
                  <c:v>3.2499999999999999E-3</c:v>
                </c:pt>
                <c:pt idx="907">
                  <c:v>3.2499999999999999E-3</c:v>
                </c:pt>
                <c:pt idx="908">
                  <c:v>3.2499999999999999E-3</c:v>
                </c:pt>
                <c:pt idx="909">
                  <c:v>3.2499999999999999E-3</c:v>
                </c:pt>
                <c:pt idx="910">
                  <c:v>3.2499999999999999E-3</c:v>
                </c:pt>
                <c:pt idx="911">
                  <c:v>3.2499999999999999E-3</c:v>
                </c:pt>
                <c:pt idx="912">
                  <c:v>3.2499999999999999E-3</c:v>
                </c:pt>
                <c:pt idx="913">
                  <c:v>3.2499999999999999E-3</c:v>
                </c:pt>
                <c:pt idx="914">
                  <c:v>3.2499999999999999E-3</c:v>
                </c:pt>
                <c:pt idx="915">
                  <c:v>3.2499999999999999E-3</c:v>
                </c:pt>
                <c:pt idx="916">
                  <c:v>3.2499999999999999E-3</c:v>
                </c:pt>
                <c:pt idx="917">
                  <c:v>3.2499999999999999E-3</c:v>
                </c:pt>
                <c:pt idx="918">
                  <c:v>3.2499999999999999E-3</c:v>
                </c:pt>
                <c:pt idx="919">
                  <c:v>3.2499999999999999E-3</c:v>
                </c:pt>
                <c:pt idx="920">
                  <c:v>3.2499999999999999E-3</c:v>
                </c:pt>
                <c:pt idx="921">
                  <c:v>3.2499999999999999E-3</c:v>
                </c:pt>
                <c:pt idx="922">
                  <c:v>3.2499999999999999E-3</c:v>
                </c:pt>
                <c:pt idx="923">
                  <c:v>3.2499999999999999E-3</c:v>
                </c:pt>
                <c:pt idx="924">
                  <c:v>3.2499999999999999E-3</c:v>
                </c:pt>
                <c:pt idx="925">
                  <c:v>3.2000000000000002E-3</c:v>
                </c:pt>
                <c:pt idx="926">
                  <c:v>3.2000000000000002E-3</c:v>
                </c:pt>
                <c:pt idx="927">
                  <c:v>3.2000000000000002E-3</c:v>
                </c:pt>
                <c:pt idx="928">
                  <c:v>3.2000000000000002E-3</c:v>
                </c:pt>
                <c:pt idx="929">
                  <c:v>3.2000000000000002E-3</c:v>
                </c:pt>
                <c:pt idx="930">
                  <c:v>3.2000000000000002E-3</c:v>
                </c:pt>
                <c:pt idx="931">
                  <c:v>3.2000000000000002E-3</c:v>
                </c:pt>
                <c:pt idx="932">
                  <c:v>3.2000000000000002E-3</c:v>
                </c:pt>
                <c:pt idx="933">
                  <c:v>3.2000000000000002E-3</c:v>
                </c:pt>
                <c:pt idx="934">
                  <c:v>3.2000000000000002E-3</c:v>
                </c:pt>
                <c:pt idx="935">
                  <c:v>3.2000000000000002E-3</c:v>
                </c:pt>
                <c:pt idx="936">
                  <c:v>3.2000000000000002E-3</c:v>
                </c:pt>
                <c:pt idx="937">
                  <c:v>3.2000000000000002E-3</c:v>
                </c:pt>
                <c:pt idx="938">
                  <c:v>3.2000000000000002E-3</c:v>
                </c:pt>
                <c:pt idx="939">
                  <c:v>3.2000000000000002E-3</c:v>
                </c:pt>
                <c:pt idx="940">
                  <c:v>3.2000000000000002E-3</c:v>
                </c:pt>
                <c:pt idx="941">
                  <c:v>3.2000000000000002E-3</c:v>
                </c:pt>
                <c:pt idx="942">
                  <c:v>3.2000000000000002E-3</c:v>
                </c:pt>
                <c:pt idx="943">
                  <c:v>3.2000000000000002E-3</c:v>
                </c:pt>
                <c:pt idx="944">
                  <c:v>3.2000000000000002E-3</c:v>
                </c:pt>
                <c:pt idx="945">
                  <c:v>3.2000000000000002E-3</c:v>
                </c:pt>
                <c:pt idx="946">
                  <c:v>3.2000000000000002E-3</c:v>
                </c:pt>
                <c:pt idx="947">
                  <c:v>3.2000000000000002E-3</c:v>
                </c:pt>
                <c:pt idx="948">
                  <c:v>3.2000000000000002E-3</c:v>
                </c:pt>
                <c:pt idx="949">
                  <c:v>3.2000000000000002E-3</c:v>
                </c:pt>
                <c:pt idx="950">
                  <c:v>3.15E-3</c:v>
                </c:pt>
                <c:pt idx="951">
                  <c:v>3.15E-3</c:v>
                </c:pt>
                <c:pt idx="952">
                  <c:v>3.15E-3</c:v>
                </c:pt>
                <c:pt idx="953">
                  <c:v>3.15E-3</c:v>
                </c:pt>
                <c:pt idx="954">
                  <c:v>3.15E-3</c:v>
                </c:pt>
                <c:pt idx="955">
                  <c:v>3.15E-3</c:v>
                </c:pt>
                <c:pt idx="956">
                  <c:v>3.15E-3</c:v>
                </c:pt>
                <c:pt idx="957">
                  <c:v>3.15E-3</c:v>
                </c:pt>
                <c:pt idx="958">
                  <c:v>3.15E-3</c:v>
                </c:pt>
                <c:pt idx="959">
                  <c:v>3.15E-3</c:v>
                </c:pt>
                <c:pt idx="960">
                  <c:v>3.15E-3</c:v>
                </c:pt>
                <c:pt idx="961">
                  <c:v>3.15E-3</c:v>
                </c:pt>
                <c:pt idx="962">
                  <c:v>3.15E-3</c:v>
                </c:pt>
                <c:pt idx="963">
                  <c:v>3.15E-3</c:v>
                </c:pt>
                <c:pt idx="964">
                  <c:v>3.15E-3</c:v>
                </c:pt>
                <c:pt idx="965">
                  <c:v>3.15E-3</c:v>
                </c:pt>
                <c:pt idx="966">
                  <c:v>3.15E-3</c:v>
                </c:pt>
                <c:pt idx="967">
                  <c:v>3.15E-3</c:v>
                </c:pt>
                <c:pt idx="968">
                  <c:v>3.15E-3</c:v>
                </c:pt>
                <c:pt idx="969">
                  <c:v>3.15E-3</c:v>
                </c:pt>
                <c:pt idx="970">
                  <c:v>3.15E-3</c:v>
                </c:pt>
                <c:pt idx="971">
                  <c:v>3.15E-3</c:v>
                </c:pt>
                <c:pt idx="972">
                  <c:v>3.15E-3</c:v>
                </c:pt>
                <c:pt idx="973">
                  <c:v>3.15E-3</c:v>
                </c:pt>
                <c:pt idx="974">
                  <c:v>3.15E-3</c:v>
                </c:pt>
                <c:pt idx="975">
                  <c:v>3.0999999999999999E-3</c:v>
                </c:pt>
                <c:pt idx="976">
                  <c:v>3.0999999999999999E-3</c:v>
                </c:pt>
                <c:pt idx="977">
                  <c:v>3.0999999999999999E-3</c:v>
                </c:pt>
                <c:pt idx="978">
                  <c:v>3.0999999999999999E-3</c:v>
                </c:pt>
                <c:pt idx="979">
                  <c:v>3.0999999999999999E-3</c:v>
                </c:pt>
                <c:pt idx="980">
                  <c:v>3.0999999999999999E-3</c:v>
                </c:pt>
                <c:pt idx="981">
                  <c:v>3.0999999999999999E-3</c:v>
                </c:pt>
                <c:pt idx="982">
                  <c:v>3.0999999999999999E-3</c:v>
                </c:pt>
                <c:pt idx="983">
                  <c:v>3.0999999999999999E-3</c:v>
                </c:pt>
                <c:pt idx="984">
                  <c:v>3.0999999999999999E-3</c:v>
                </c:pt>
                <c:pt idx="985">
                  <c:v>3.0999999999999999E-3</c:v>
                </c:pt>
                <c:pt idx="986">
                  <c:v>3.0999999999999999E-3</c:v>
                </c:pt>
                <c:pt idx="987">
                  <c:v>3.0999999999999999E-3</c:v>
                </c:pt>
                <c:pt idx="988">
                  <c:v>3.0999999999999999E-3</c:v>
                </c:pt>
                <c:pt idx="989">
                  <c:v>3.0999999999999999E-3</c:v>
                </c:pt>
                <c:pt idx="990">
                  <c:v>3.0999999999999999E-3</c:v>
                </c:pt>
                <c:pt idx="991">
                  <c:v>3.0999999999999999E-3</c:v>
                </c:pt>
                <c:pt idx="992">
                  <c:v>3.0999999999999999E-3</c:v>
                </c:pt>
                <c:pt idx="993">
                  <c:v>3.0999999999999999E-3</c:v>
                </c:pt>
                <c:pt idx="994">
                  <c:v>3.0999999999999999E-3</c:v>
                </c:pt>
                <c:pt idx="995">
                  <c:v>3.0999999999999999E-3</c:v>
                </c:pt>
                <c:pt idx="996">
                  <c:v>3.0999999999999999E-3</c:v>
                </c:pt>
                <c:pt idx="997">
                  <c:v>3.0999999999999999E-3</c:v>
                </c:pt>
                <c:pt idx="998">
                  <c:v>3.0999999999999999E-3</c:v>
                </c:pt>
                <c:pt idx="999">
                  <c:v>3.0999999999999999E-3</c:v>
                </c:pt>
                <c:pt idx="1000">
                  <c:v>3.0500000000000002E-3</c:v>
                </c:pt>
                <c:pt idx="1001">
                  <c:v>3.0500000000000002E-3</c:v>
                </c:pt>
                <c:pt idx="1002">
                  <c:v>3.0500000000000002E-3</c:v>
                </c:pt>
                <c:pt idx="1003">
                  <c:v>3.0500000000000002E-3</c:v>
                </c:pt>
                <c:pt idx="1004">
                  <c:v>3.0500000000000002E-3</c:v>
                </c:pt>
                <c:pt idx="1005">
                  <c:v>3.0500000000000002E-3</c:v>
                </c:pt>
                <c:pt idx="1006">
                  <c:v>3.0500000000000002E-3</c:v>
                </c:pt>
                <c:pt idx="1007">
                  <c:v>3.0500000000000002E-3</c:v>
                </c:pt>
                <c:pt idx="1008">
                  <c:v>3.0500000000000002E-3</c:v>
                </c:pt>
                <c:pt idx="1009">
                  <c:v>3.0500000000000002E-3</c:v>
                </c:pt>
                <c:pt idx="1010">
                  <c:v>3.0500000000000002E-3</c:v>
                </c:pt>
                <c:pt idx="1011">
                  <c:v>3.0500000000000002E-3</c:v>
                </c:pt>
                <c:pt idx="1012">
                  <c:v>3.0500000000000002E-3</c:v>
                </c:pt>
                <c:pt idx="1013">
                  <c:v>3.0500000000000002E-3</c:v>
                </c:pt>
                <c:pt idx="1014">
                  <c:v>3.0500000000000002E-3</c:v>
                </c:pt>
                <c:pt idx="1015">
                  <c:v>3.0500000000000002E-3</c:v>
                </c:pt>
                <c:pt idx="1016">
                  <c:v>3.0500000000000002E-3</c:v>
                </c:pt>
                <c:pt idx="1017">
                  <c:v>3.0500000000000002E-3</c:v>
                </c:pt>
                <c:pt idx="1018">
                  <c:v>3.0500000000000002E-3</c:v>
                </c:pt>
                <c:pt idx="1019">
                  <c:v>3.0500000000000002E-3</c:v>
                </c:pt>
                <c:pt idx="1020">
                  <c:v>3.0500000000000002E-3</c:v>
                </c:pt>
                <c:pt idx="1021">
                  <c:v>3.0500000000000002E-3</c:v>
                </c:pt>
                <c:pt idx="1022">
                  <c:v>3.0500000000000002E-3</c:v>
                </c:pt>
                <c:pt idx="1023">
                  <c:v>3.0500000000000002E-3</c:v>
                </c:pt>
                <c:pt idx="1024">
                  <c:v>3.0500000000000002E-3</c:v>
                </c:pt>
                <c:pt idx="1025">
                  <c:v>3.0000000000000001E-3</c:v>
                </c:pt>
                <c:pt idx="1026">
                  <c:v>3.0000000000000001E-3</c:v>
                </c:pt>
                <c:pt idx="1027">
                  <c:v>3.0000000000000001E-3</c:v>
                </c:pt>
                <c:pt idx="1028">
                  <c:v>3.0000000000000001E-3</c:v>
                </c:pt>
                <c:pt idx="1029">
                  <c:v>3.0000000000000001E-3</c:v>
                </c:pt>
                <c:pt idx="1030">
                  <c:v>3.0000000000000001E-3</c:v>
                </c:pt>
                <c:pt idx="1031">
                  <c:v>3.0000000000000001E-3</c:v>
                </c:pt>
                <c:pt idx="1032">
                  <c:v>3.0000000000000001E-3</c:v>
                </c:pt>
                <c:pt idx="1033">
                  <c:v>3.0000000000000001E-3</c:v>
                </c:pt>
                <c:pt idx="1034">
                  <c:v>3.0000000000000001E-3</c:v>
                </c:pt>
                <c:pt idx="1035">
                  <c:v>3.0000000000000001E-3</c:v>
                </c:pt>
                <c:pt idx="1036">
                  <c:v>3.0000000000000001E-3</c:v>
                </c:pt>
                <c:pt idx="1037">
                  <c:v>3.0000000000000001E-3</c:v>
                </c:pt>
                <c:pt idx="1038">
                  <c:v>3.0000000000000001E-3</c:v>
                </c:pt>
                <c:pt idx="1039">
                  <c:v>3.0000000000000001E-3</c:v>
                </c:pt>
                <c:pt idx="1040">
                  <c:v>3.0000000000000001E-3</c:v>
                </c:pt>
                <c:pt idx="1041">
                  <c:v>3.0000000000000001E-3</c:v>
                </c:pt>
                <c:pt idx="1042">
                  <c:v>3.0000000000000001E-3</c:v>
                </c:pt>
                <c:pt idx="1043">
                  <c:v>3.0000000000000001E-3</c:v>
                </c:pt>
                <c:pt idx="1044">
                  <c:v>3.0000000000000001E-3</c:v>
                </c:pt>
                <c:pt idx="1045">
                  <c:v>3.0000000000000001E-3</c:v>
                </c:pt>
                <c:pt idx="1046">
                  <c:v>3.0000000000000001E-3</c:v>
                </c:pt>
                <c:pt idx="1047">
                  <c:v>3.0000000000000001E-3</c:v>
                </c:pt>
                <c:pt idx="1048">
                  <c:v>3.0000000000000001E-3</c:v>
                </c:pt>
                <c:pt idx="1049">
                  <c:v>3.0000000000000001E-3</c:v>
                </c:pt>
                <c:pt idx="1050">
                  <c:v>2.9499999999999999E-3</c:v>
                </c:pt>
                <c:pt idx="1051">
                  <c:v>2.9499999999999999E-3</c:v>
                </c:pt>
                <c:pt idx="1052">
                  <c:v>2.9499999999999999E-3</c:v>
                </c:pt>
                <c:pt idx="1053">
                  <c:v>2.9499999999999999E-3</c:v>
                </c:pt>
                <c:pt idx="1054">
                  <c:v>2.9499999999999999E-3</c:v>
                </c:pt>
                <c:pt idx="1055">
                  <c:v>2.9499999999999999E-3</c:v>
                </c:pt>
                <c:pt idx="1056">
                  <c:v>2.9499999999999999E-3</c:v>
                </c:pt>
                <c:pt idx="1057">
                  <c:v>2.9499999999999999E-3</c:v>
                </c:pt>
                <c:pt idx="1058">
                  <c:v>2.9499999999999999E-3</c:v>
                </c:pt>
                <c:pt idx="1059">
                  <c:v>2.9499999999999999E-3</c:v>
                </c:pt>
                <c:pt idx="1060">
                  <c:v>2.9499999999999999E-3</c:v>
                </c:pt>
                <c:pt idx="1061">
                  <c:v>2.9499999999999999E-3</c:v>
                </c:pt>
                <c:pt idx="1062">
                  <c:v>2.9499999999999999E-3</c:v>
                </c:pt>
                <c:pt idx="1063">
                  <c:v>2.9499999999999999E-3</c:v>
                </c:pt>
                <c:pt idx="1064">
                  <c:v>2.9499999999999999E-3</c:v>
                </c:pt>
                <c:pt idx="1065">
                  <c:v>2.9499999999999999E-3</c:v>
                </c:pt>
                <c:pt idx="1066">
                  <c:v>2.9499999999999999E-3</c:v>
                </c:pt>
                <c:pt idx="1067">
                  <c:v>2.9499999999999999E-3</c:v>
                </c:pt>
                <c:pt idx="1068">
                  <c:v>2.9499999999999999E-3</c:v>
                </c:pt>
                <c:pt idx="1069">
                  <c:v>2.9499999999999999E-3</c:v>
                </c:pt>
                <c:pt idx="1070">
                  <c:v>2.9499999999999999E-3</c:v>
                </c:pt>
                <c:pt idx="1071">
                  <c:v>2.9499999999999999E-3</c:v>
                </c:pt>
                <c:pt idx="1072">
                  <c:v>2.9499999999999999E-3</c:v>
                </c:pt>
                <c:pt idx="1073">
                  <c:v>2.9499999999999999E-3</c:v>
                </c:pt>
                <c:pt idx="1074">
                  <c:v>2.9499999999999999E-3</c:v>
                </c:pt>
                <c:pt idx="1075">
                  <c:v>2.8999999999999998E-3</c:v>
                </c:pt>
                <c:pt idx="1076">
                  <c:v>2.8999999999999998E-3</c:v>
                </c:pt>
                <c:pt idx="1077">
                  <c:v>2.8999999999999998E-3</c:v>
                </c:pt>
                <c:pt idx="1078">
                  <c:v>2.8999999999999998E-3</c:v>
                </c:pt>
                <c:pt idx="1079">
                  <c:v>2.8999999999999998E-3</c:v>
                </c:pt>
                <c:pt idx="1080">
                  <c:v>2.8999999999999998E-3</c:v>
                </c:pt>
                <c:pt idx="1081">
                  <c:v>2.8999999999999998E-3</c:v>
                </c:pt>
                <c:pt idx="1082">
                  <c:v>2.8999999999999998E-3</c:v>
                </c:pt>
                <c:pt idx="1083">
                  <c:v>2.8999999999999998E-3</c:v>
                </c:pt>
                <c:pt idx="1084">
                  <c:v>2.8999999999999998E-3</c:v>
                </c:pt>
                <c:pt idx="1085">
                  <c:v>2.8999999999999998E-3</c:v>
                </c:pt>
                <c:pt idx="1086">
                  <c:v>2.8999999999999998E-3</c:v>
                </c:pt>
                <c:pt idx="1087">
                  <c:v>2.8999999999999998E-3</c:v>
                </c:pt>
                <c:pt idx="1088">
                  <c:v>2.8999999999999998E-3</c:v>
                </c:pt>
                <c:pt idx="1089">
                  <c:v>2.8999999999999998E-3</c:v>
                </c:pt>
                <c:pt idx="1090">
                  <c:v>2.8999999999999998E-3</c:v>
                </c:pt>
                <c:pt idx="1091">
                  <c:v>2.8999999999999998E-3</c:v>
                </c:pt>
                <c:pt idx="1092">
                  <c:v>2.8999999999999998E-3</c:v>
                </c:pt>
                <c:pt idx="1093">
                  <c:v>2.8999999999999998E-3</c:v>
                </c:pt>
                <c:pt idx="1094">
                  <c:v>2.8999999999999998E-3</c:v>
                </c:pt>
                <c:pt idx="1095">
                  <c:v>2.8999999999999998E-3</c:v>
                </c:pt>
                <c:pt idx="1096">
                  <c:v>2.8999999999999998E-3</c:v>
                </c:pt>
                <c:pt idx="1097">
                  <c:v>2.8999999999999998E-3</c:v>
                </c:pt>
                <c:pt idx="1098">
                  <c:v>2.8999999999999998E-3</c:v>
                </c:pt>
                <c:pt idx="1099">
                  <c:v>2.8999999999999998E-3</c:v>
                </c:pt>
                <c:pt idx="1100">
                  <c:v>2.8500000000000001E-3</c:v>
                </c:pt>
                <c:pt idx="1101">
                  <c:v>2.8500000000000001E-3</c:v>
                </c:pt>
                <c:pt idx="1102">
                  <c:v>2.8500000000000001E-3</c:v>
                </c:pt>
                <c:pt idx="1103">
                  <c:v>2.8500000000000001E-3</c:v>
                </c:pt>
                <c:pt idx="1104">
                  <c:v>2.8500000000000001E-3</c:v>
                </c:pt>
                <c:pt idx="1105">
                  <c:v>2.8500000000000001E-3</c:v>
                </c:pt>
                <c:pt idx="1106">
                  <c:v>2.8500000000000001E-3</c:v>
                </c:pt>
                <c:pt idx="1107">
                  <c:v>2.8500000000000001E-3</c:v>
                </c:pt>
                <c:pt idx="1108">
                  <c:v>2.8500000000000001E-3</c:v>
                </c:pt>
                <c:pt idx="1109">
                  <c:v>2.8500000000000001E-3</c:v>
                </c:pt>
                <c:pt idx="1110">
                  <c:v>2.8500000000000001E-3</c:v>
                </c:pt>
                <c:pt idx="1111">
                  <c:v>2.8500000000000001E-3</c:v>
                </c:pt>
                <c:pt idx="1112">
                  <c:v>2.8500000000000001E-3</c:v>
                </c:pt>
                <c:pt idx="1113">
                  <c:v>2.8500000000000001E-3</c:v>
                </c:pt>
                <c:pt idx="1114">
                  <c:v>2.8500000000000001E-3</c:v>
                </c:pt>
                <c:pt idx="1115">
                  <c:v>2.8500000000000001E-3</c:v>
                </c:pt>
                <c:pt idx="1116">
                  <c:v>2.8500000000000001E-3</c:v>
                </c:pt>
                <c:pt idx="1117">
                  <c:v>2.8500000000000001E-3</c:v>
                </c:pt>
                <c:pt idx="1118">
                  <c:v>2.8500000000000001E-3</c:v>
                </c:pt>
                <c:pt idx="1119">
                  <c:v>2.8500000000000001E-3</c:v>
                </c:pt>
                <c:pt idx="1120">
                  <c:v>2.8500000000000001E-3</c:v>
                </c:pt>
                <c:pt idx="1121">
                  <c:v>2.8500000000000001E-3</c:v>
                </c:pt>
                <c:pt idx="1122">
                  <c:v>2.8500000000000001E-3</c:v>
                </c:pt>
                <c:pt idx="1123">
                  <c:v>2.8500000000000001E-3</c:v>
                </c:pt>
                <c:pt idx="1124">
                  <c:v>2.8500000000000001E-3</c:v>
                </c:pt>
                <c:pt idx="1125">
                  <c:v>2.8E-3</c:v>
                </c:pt>
                <c:pt idx="1126">
                  <c:v>2.8E-3</c:v>
                </c:pt>
                <c:pt idx="1127">
                  <c:v>2.8E-3</c:v>
                </c:pt>
                <c:pt idx="1128">
                  <c:v>2.8E-3</c:v>
                </c:pt>
                <c:pt idx="1129">
                  <c:v>2.8E-3</c:v>
                </c:pt>
                <c:pt idx="1130">
                  <c:v>2.8E-3</c:v>
                </c:pt>
                <c:pt idx="1131">
                  <c:v>2.8E-3</c:v>
                </c:pt>
                <c:pt idx="1132">
                  <c:v>2.8E-3</c:v>
                </c:pt>
                <c:pt idx="1133">
                  <c:v>2.8E-3</c:v>
                </c:pt>
                <c:pt idx="1134">
                  <c:v>2.8E-3</c:v>
                </c:pt>
                <c:pt idx="1135">
                  <c:v>2.8E-3</c:v>
                </c:pt>
                <c:pt idx="1136">
                  <c:v>2.8E-3</c:v>
                </c:pt>
                <c:pt idx="1137">
                  <c:v>2.8E-3</c:v>
                </c:pt>
                <c:pt idx="1138">
                  <c:v>2.8E-3</c:v>
                </c:pt>
                <c:pt idx="1139">
                  <c:v>2.8E-3</c:v>
                </c:pt>
                <c:pt idx="1140">
                  <c:v>2.8E-3</c:v>
                </c:pt>
                <c:pt idx="1141">
                  <c:v>2.8E-3</c:v>
                </c:pt>
                <c:pt idx="1142">
                  <c:v>2.8E-3</c:v>
                </c:pt>
                <c:pt idx="1143">
                  <c:v>2.8E-3</c:v>
                </c:pt>
                <c:pt idx="1144">
                  <c:v>2.8E-3</c:v>
                </c:pt>
                <c:pt idx="1145">
                  <c:v>2.8E-3</c:v>
                </c:pt>
                <c:pt idx="1146">
                  <c:v>2.8E-3</c:v>
                </c:pt>
                <c:pt idx="1147">
                  <c:v>2.8E-3</c:v>
                </c:pt>
                <c:pt idx="1148">
                  <c:v>2.8E-3</c:v>
                </c:pt>
                <c:pt idx="1149">
                  <c:v>2.8E-3</c:v>
                </c:pt>
                <c:pt idx="1150">
                  <c:v>2.7499999999999998E-3</c:v>
                </c:pt>
                <c:pt idx="1151">
                  <c:v>2.7499999999999998E-3</c:v>
                </c:pt>
                <c:pt idx="1152">
                  <c:v>2.7499999999999998E-3</c:v>
                </c:pt>
                <c:pt idx="1153">
                  <c:v>2.7499999999999998E-3</c:v>
                </c:pt>
                <c:pt idx="1154">
                  <c:v>2.7499999999999998E-3</c:v>
                </c:pt>
                <c:pt idx="1155">
                  <c:v>2.7499999999999998E-3</c:v>
                </c:pt>
                <c:pt idx="1156">
                  <c:v>2.7499999999999998E-3</c:v>
                </c:pt>
                <c:pt idx="1157">
                  <c:v>2.7499999999999998E-3</c:v>
                </c:pt>
                <c:pt idx="1158">
                  <c:v>2.7499999999999998E-3</c:v>
                </c:pt>
                <c:pt idx="1159">
                  <c:v>2.7499999999999998E-3</c:v>
                </c:pt>
                <c:pt idx="1160">
                  <c:v>2.7499999999999998E-3</c:v>
                </c:pt>
                <c:pt idx="1161">
                  <c:v>2.7499999999999998E-3</c:v>
                </c:pt>
                <c:pt idx="1162">
                  <c:v>2.7499999999999998E-3</c:v>
                </c:pt>
                <c:pt idx="1163">
                  <c:v>2.7499999999999998E-3</c:v>
                </c:pt>
                <c:pt idx="1164">
                  <c:v>2.7499999999999998E-3</c:v>
                </c:pt>
                <c:pt idx="1165">
                  <c:v>2.7499999999999998E-3</c:v>
                </c:pt>
                <c:pt idx="1166">
                  <c:v>2.7499999999999998E-3</c:v>
                </c:pt>
                <c:pt idx="1167">
                  <c:v>2.7499999999999998E-3</c:v>
                </c:pt>
                <c:pt idx="1168">
                  <c:v>2.7499999999999998E-3</c:v>
                </c:pt>
                <c:pt idx="1169">
                  <c:v>2.7499999999999998E-3</c:v>
                </c:pt>
                <c:pt idx="1170">
                  <c:v>2.7499999999999998E-3</c:v>
                </c:pt>
                <c:pt idx="1171">
                  <c:v>2.7499999999999998E-3</c:v>
                </c:pt>
                <c:pt idx="1172">
                  <c:v>2.7499999999999998E-3</c:v>
                </c:pt>
                <c:pt idx="1173">
                  <c:v>2.7499999999999998E-3</c:v>
                </c:pt>
                <c:pt idx="1174">
                  <c:v>2.7499999999999998E-3</c:v>
                </c:pt>
                <c:pt idx="1175">
                  <c:v>2.7000000000000001E-3</c:v>
                </c:pt>
                <c:pt idx="1176">
                  <c:v>2.7000000000000001E-3</c:v>
                </c:pt>
                <c:pt idx="1177">
                  <c:v>2.7000000000000001E-3</c:v>
                </c:pt>
                <c:pt idx="1178">
                  <c:v>2.7000000000000001E-3</c:v>
                </c:pt>
                <c:pt idx="1179">
                  <c:v>2.7000000000000001E-3</c:v>
                </c:pt>
                <c:pt idx="1180">
                  <c:v>2.7000000000000001E-3</c:v>
                </c:pt>
                <c:pt idx="1181">
                  <c:v>2.7000000000000001E-3</c:v>
                </c:pt>
                <c:pt idx="1182">
                  <c:v>2.7000000000000001E-3</c:v>
                </c:pt>
                <c:pt idx="1183">
                  <c:v>2.7000000000000001E-3</c:v>
                </c:pt>
                <c:pt idx="1184">
                  <c:v>2.7000000000000001E-3</c:v>
                </c:pt>
                <c:pt idx="1185">
                  <c:v>2.7000000000000001E-3</c:v>
                </c:pt>
                <c:pt idx="1186">
                  <c:v>2.7000000000000001E-3</c:v>
                </c:pt>
                <c:pt idx="1187">
                  <c:v>2.7000000000000001E-3</c:v>
                </c:pt>
                <c:pt idx="1188">
                  <c:v>2.7000000000000001E-3</c:v>
                </c:pt>
                <c:pt idx="1189">
                  <c:v>2.7000000000000001E-3</c:v>
                </c:pt>
                <c:pt idx="1190">
                  <c:v>2.7000000000000001E-3</c:v>
                </c:pt>
                <c:pt idx="1191">
                  <c:v>2.7000000000000001E-3</c:v>
                </c:pt>
                <c:pt idx="1192">
                  <c:v>2.7000000000000001E-3</c:v>
                </c:pt>
                <c:pt idx="1193">
                  <c:v>2.7000000000000001E-3</c:v>
                </c:pt>
                <c:pt idx="1194">
                  <c:v>2.7000000000000001E-3</c:v>
                </c:pt>
                <c:pt idx="1195">
                  <c:v>2.7000000000000001E-3</c:v>
                </c:pt>
                <c:pt idx="1196">
                  <c:v>2.7000000000000001E-3</c:v>
                </c:pt>
                <c:pt idx="1197">
                  <c:v>2.7000000000000001E-3</c:v>
                </c:pt>
                <c:pt idx="1198">
                  <c:v>2.7000000000000001E-3</c:v>
                </c:pt>
                <c:pt idx="1199">
                  <c:v>2.7000000000000001E-3</c:v>
                </c:pt>
                <c:pt idx="1200">
                  <c:v>2.65E-3</c:v>
                </c:pt>
                <c:pt idx="1201">
                  <c:v>2.65E-3</c:v>
                </c:pt>
                <c:pt idx="1202">
                  <c:v>2.65E-3</c:v>
                </c:pt>
                <c:pt idx="1203">
                  <c:v>2.65E-3</c:v>
                </c:pt>
                <c:pt idx="1204">
                  <c:v>2.65E-3</c:v>
                </c:pt>
                <c:pt idx="1205">
                  <c:v>2.65E-3</c:v>
                </c:pt>
                <c:pt idx="1206">
                  <c:v>2.65E-3</c:v>
                </c:pt>
                <c:pt idx="1207">
                  <c:v>2.65E-3</c:v>
                </c:pt>
                <c:pt idx="1208">
                  <c:v>2.65E-3</c:v>
                </c:pt>
                <c:pt idx="1209">
                  <c:v>2.65E-3</c:v>
                </c:pt>
                <c:pt idx="1210">
                  <c:v>2.65E-3</c:v>
                </c:pt>
                <c:pt idx="1211">
                  <c:v>2.65E-3</c:v>
                </c:pt>
                <c:pt idx="1212">
                  <c:v>2.65E-3</c:v>
                </c:pt>
                <c:pt idx="1213">
                  <c:v>2.65E-3</c:v>
                </c:pt>
                <c:pt idx="1214">
                  <c:v>2.65E-3</c:v>
                </c:pt>
                <c:pt idx="1215">
                  <c:v>2.65E-3</c:v>
                </c:pt>
                <c:pt idx="1216">
                  <c:v>2.65E-3</c:v>
                </c:pt>
                <c:pt idx="1217">
                  <c:v>2.65E-3</c:v>
                </c:pt>
                <c:pt idx="1218">
                  <c:v>2.65E-3</c:v>
                </c:pt>
                <c:pt idx="1219">
                  <c:v>2.65E-3</c:v>
                </c:pt>
                <c:pt idx="1220">
                  <c:v>2.65E-3</c:v>
                </c:pt>
                <c:pt idx="1221">
                  <c:v>2.65E-3</c:v>
                </c:pt>
                <c:pt idx="1222">
                  <c:v>2.65E-3</c:v>
                </c:pt>
                <c:pt idx="1223">
                  <c:v>2.65E-3</c:v>
                </c:pt>
                <c:pt idx="1224">
                  <c:v>2.65E-3</c:v>
                </c:pt>
                <c:pt idx="1225">
                  <c:v>2.5999999999999999E-3</c:v>
                </c:pt>
                <c:pt idx="1226">
                  <c:v>2.5999999999999999E-3</c:v>
                </c:pt>
                <c:pt idx="1227">
                  <c:v>2.5999999999999999E-3</c:v>
                </c:pt>
                <c:pt idx="1228">
                  <c:v>2.5999999999999999E-3</c:v>
                </c:pt>
                <c:pt idx="1229">
                  <c:v>2.5999999999999999E-3</c:v>
                </c:pt>
                <c:pt idx="1230">
                  <c:v>2.5999999999999999E-3</c:v>
                </c:pt>
                <c:pt idx="1231">
                  <c:v>2.5999999999999999E-3</c:v>
                </c:pt>
                <c:pt idx="1232">
                  <c:v>2.5999999999999999E-3</c:v>
                </c:pt>
                <c:pt idx="1233">
                  <c:v>2.5999999999999999E-3</c:v>
                </c:pt>
                <c:pt idx="1234">
                  <c:v>2.5999999999999999E-3</c:v>
                </c:pt>
                <c:pt idx="1235">
                  <c:v>2.5999999999999999E-3</c:v>
                </c:pt>
                <c:pt idx="1236">
                  <c:v>2.5999999999999999E-3</c:v>
                </c:pt>
                <c:pt idx="1237">
                  <c:v>2.5999999999999999E-3</c:v>
                </c:pt>
                <c:pt idx="1238">
                  <c:v>2.5999999999999999E-3</c:v>
                </c:pt>
                <c:pt idx="1239">
                  <c:v>2.5999999999999999E-3</c:v>
                </c:pt>
                <c:pt idx="1240">
                  <c:v>2.5999999999999999E-3</c:v>
                </c:pt>
                <c:pt idx="1241">
                  <c:v>2.5999999999999999E-3</c:v>
                </c:pt>
                <c:pt idx="1242">
                  <c:v>2.5999999999999999E-3</c:v>
                </c:pt>
                <c:pt idx="1243">
                  <c:v>2.5999999999999999E-3</c:v>
                </c:pt>
                <c:pt idx="1244">
                  <c:v>2.5999999999999999E-3</c:v>
                </c:pt>
                <c:pt idx="1245">
                  <c:v>2.5999999999999999E-3</c:v>
                </c:pt>
                <c:pt idx="1246">
                  <c:v>2.5999999999999999E-3</c:v>
                </c:pt>
                <c:pt idx="1247">
                  <c:v>2.5999999999999999E-3</c:v>
                </c:pt>
                <c:pt idx="1248">
                  <c:v>2.5999999999999999E-3</c:v>
                </c:pt>
                <c:pt idx="1249">
                  <c:v>2.5999999999999999E-3</c:v>
                </c:pt>
                <c:pt idx="1250">
                  <c:v>2.5500000000000002E-3</c:v>
                </c:pt>
                <c:pt idx="1251">
                  <c:v>2.5500000000000002E-3</c:v>
                </c:pt>
                <c:pt idx="1252">
                  <c:v>2.5500000000000002E-3</c:v>
                </c:pt>
                <c:pt idx="1253">
                  <c:v>2.5500000000000002E-3</c:v>
                </c:pt>
                <c:pt idx="1254">
                  <c:v>2.5500000000000002E-3</c:v>
                </c:pt>
                <c:pt idx="1255">
                  <c:v>2.5500000000000002E-3</c:v>
                </c:pt>
                <c:pt idx="1256">
                  <c:v>2.5500000000000002E-3</c:v>
                </c:pt>
                <c:pt idx="1257">
                  <c:v>2.5500000000000002E-3</c:v>
                </c:pt>
                <c:pt idx="1258">
                  <c:v>2.5500000000000002E-3</c:v>
                </c:pt>
                <c:pt idx="1259">
                  <c:v>2.5500000000000002E-3</c:v>
                </c:pt>
                <c:pt idx="1260">
                  <c:v>2.5500000000000002E-3</c:v>
                </c:pt>
                <c:pt idx="1261">
                  <c:v>2.5500000000000002E-3</c:v>
                </c:pt>
                <c:pt idx="1262">
                  <c:v>2.5500000000000002E-3</c:v>
                </c:pt>
                <c:pt idx="1263">
                  <c:v>2.5500000000000002E-3</c:v>
                </c:pt>
                <c:pt idx="1264">
                  <c:v>2.5500000000000002E-3</c:v>
                </c:pt>
                <c:pt idx="1265">
                  <c:v>2.5500000000000002E-3</c:v>
                </c:pt>
                <c:pt idx="1266">
                  <c:v>2.5500000000000002E-3</c:v>
                </c:pt>
                <c:pt idx="1267">
                  <c:v>2.5500000000000002E-3</c:v>
                </c:pt>
                <c:pt idx="1268">
                  <c:v>2.5500000000000002E-3</c:v>
                </c:pt>
                <c:pt idx="1269">
                  <c:v>2.5500000000000002E-3</c:v>
                </c:pt>
                <c:pt idx="1270">
                  <c:v>2.5500000000000002E-3</c:v>
                </c:pt>
                <c:pt idx="1271">
                  <c:v>2.5500000000000002E-3</c:v>
                </c:pt>
                <c:pt idx="1272">
                  <c:v>2.5500000000000002E-3</c:v>
                </c:pt>
                <c:pt idx="1273">
                  <c:v>2.5500000000000002E-3</c:v>
                </c:pt>
                <c:pt idx="1274">
                  <c:v>2.5500000000000002E-3</c:v>
                </c:pt>
                <c:pt idx="1275">
                  <c:v>2.5000000000000001E-3</c:v>
                </c:pt>
                <c:pt idx="1276">
                  <c:v>2.5000000000000001E-3</c:v>
                </c:pt>
                <c:pt idx="1277">
                  <c:v>2.5000000000000001E-3</c:v>
                </c:pt>
                <c:pt idx="1278">
                  <c:v>2.5000000000000001E-3</c:v>
                </c:pt>
                <c:pt idx="1279">
                  <c:v>2.5000000000000001E-3</c:v>
                </c:pt>
                <c:pt idx="1280">
                  <c:v>2.5000000000000001E-3</c:v>
                </c:pt>
                <c:pt idx="1281">
                  <c:v>2.5000000000000001E-3</c:v>
                </c:pt>
                <c:pt idx="1282">
                  <c:v>2.5000000000000001E-3</c:v>
                </c:pt>
                <c:pt idx="1283">
                  <c:v>2.5000000000000001E-3</c:v>
                </c:pt>
                <c:pt idx="1284">
                  <c:v>2.5000000000000001E-3</c:v>
                </c:pt>
                <c:pt idx="1285">
                  <c:v>2.5000000000000001E-3</c:v>
                </c:pt>
                <c:pt idx="1286">
                  <c:v>2.5000000000000001E-3</c:v>
                </c:pt>
                <c:pt idx="1287">
                  <c:v>2.5000000000000001E-3</c:v>
                </c:pt>
                <c:pt idx="1288">
                  <c:v>2.5000000000000001E-3</c:v>
                </c:pt>
                <c:pt idx="1289">
                  <c:v>2.5000000000000001E-3</c:v>
                </c:pt>
                <c:pt idx="1290">
                  <c:v>2.5000000000000001E-3</c:v>
                </c:pt>
                <c:pt idx="1291">
                  <c:v>2.5000000000000001E-3</c:v>
                </c:pt>
                <c:pt idx="1292">
                  <c:v>2.5000000000000001E-3</c:v>
                </c:pt>
                <c:pt idx="1293">
                  <c:v>2.5000000000000001E-3</c:v>
                </c:pt>
                <c:pt idx="1294">
                  <c:v>2.5000000000000001E-3</c:v>
                </c:pt>
                <c:pt idx="1295">
                  <c:v>2.5000000000000001E-3</c:v>
                </c:pt>
                <c:pt idx="1296">
                  <c:v>2.5000000000000001E-3</c:v>
                </c:pt>
                <c:pt idx="1297">
                  <c:v>2.5000000000000001E-3</c:v>
                </c:pt>
                <c:pt idx="1298">
                  <c:v>2.5000000000000001E-3</c:v>
                </c:pt>
                <c:pt idx="1299">
                  <c:v>2.5000000000000001E-3</c:v>
                </c:pt>
                <c:pt idx="1300">
                  <c:v>2.4499999999999999E-3</c:v>
                </c:pt>
                <c:pt idx="1301">
                  <c:v>2.4499999999999999E-3</c:v>
                </c:pt>
                <c:pt idx="1302">
                  <c:v>2.4499999999999999E-3</c:v>
                </c:pt>
                <c:pt idx="1303">
                  <c:v>2.4499999999999999E-3</c:v>
                </c:pt>
                <c:pt idx="1304">
                  <c:v>2.4499999999999999E-3</c:v>
                </c:pt>
                <c:pt idx="1305">
                  <c:v>2.4499999999999999E-3</c:v>
                </c:pt>
                <c:pt idx="1306">
                  <c:v>2.4499999999999999E-3</c:v>
                </c:pt>
                <c:pt idx="1307">
                  <c:v>2.4499999999999999E-3</c:v>
                </c:pt>
                <c:pt idx="1308">
                  <c:v>2.4499999999999999E-3</c:v>
                </c:pt>
                <c:pt idx="1309">
                  <c:v>2.4499999999999999E-3</c:v>
                </c:pt>
                <c:pt idx="1310">
                  <c:v>2.4499999999999999E-3</c:v>
                </c:pt>
                <c:pt idx="1311">
                  <c:v>2.4499999999999999E-3</c:v>
                </c:pt>
                <c:pt idx="1312">
                  <c:v>2.4499999999999999E-3</c:v>
                </c:pt>
                <c:pt idx="1313">
                  <c:v>2.4499999999999999E-3</c:v>
                </c:pt>
                <c:pt idx="1314">
                  <c:v>2.4499999999999999E-3</c:v>
                </c:pt>
                <c:pt idx="1315">
                  <c:v>2.4499999999999999E-3</c:v>
                </c:pt>
                <c:pt idx="1316">
                  <c:v>2.4499999999999999E-3</c:v>
                </c:pt>
                <c:pt idx="1317">
                  <c:v>2.4499999999999999E-3</c:v>
                </c:pt>
                <c:pt idx="1318">
                  <c:v>2.4499999999999999E-3</c:v>
                </c:pt>
                <c:pt idx="1319">
                  <c:v>2.4499999999999999E-3</c:v>
                </c:pt>
                <c:pt idx="1320">
                  <c:v>2.4499999999999999E-3</c:v>
                </c:pt>
                <c:pt idx="1321">
                  <c:v>2.4499999999999999E-3</c:v>
                </c:pt>
                <c:pt idx="1322">
                  <c:v>2.4499999999999999E-3</c:v>
                </c:pt>
                <c:pt idx="1323">
                  <c:v>2.4499999999999999E-3</c:v>
                </c:pt>
                <c:pt idx="1324">
                  <c:v>2.4499999999999999E-3</c:v>
                </c:pt>
                <c:pt idx="1325">
                  <c:v>2.3999999999999998E-3</c:v>
                </c:pt>
                <c:pt idx="1326">
                  <c:v>2.3999999999999998E-3</c:v>
                </c:pt>
                <c:pt idx="1327">
                  <c:v>2.3999999999999998E-3</c:v>
                </c:pt>
                <c:pt idx="1328">
                  <c:v>2.3999999999999998E-3</c:v>
                </c:pt>
                <c:pt idx="1329">
                  <c:v>2.3999999999999998E-3</c:v>
                </c:pt>
                <c:pt idx="1330">
                  <c:v>2.3999999999999998E-3</c:v>
                </c:pt>
                <c:pt idx="1331">
                  <c:v>2.3999999999999998E-3</c:v>
                </c:pt>
                <c:pt idx="1332">
                  <c:v>2.3999999999999998E-3</c:v>
                </c:pt>
                <c:pt idx="1333">
                  <c:v>2.3999999999999998E-3</c:v>
                </c:pt>
                <c:pt idx="1334">
                  <c:v>2.3999999999999998E-3</c:v>
                </c:pt>
                <c:pt idx="1335">
                  <c:v>2.3999999999999998E-3</c:v>
                </c:pt>
                <c:pt idx="1336">
                  <c:v>2.3999999999999998E-3</c:v>
                </c:pt>
                <c:pt idx="1337">
                  <c:v>2.3999999999999998E-3</c:v>
                </c:pt>
                <c:pt idx="1338">
                  <c:v>2.3999999999999998E-3</c:v>
                </c:pt>
                <c:pt idx="1339">
                  <c:v>2.3999999999999998E-3</c:v>
                </c:pt>
                <c:pt idx="1340">
                  <c:v>2.3999999999999998E-3</c:v>
                </c:pt>
                <c:pt idx="1341">
                  <c:v>2.3999999999999998E-3</c:v>
                </c:pt>
                <c:pt idx="1342">
                  <c:v>2.3999999999999998E-3</c:v>
                </c:pt>
                <c:pt idx="1343">
                  <c:v>2.3999999999999998E-3</c:v>
                </c:pt>
                <c:pt idx="1344">
                  <c:v>2.3999999999999998E-3</c:v>
                </c:pt>
                <c:pt idx="1345">
                  <c:v>2.3999999999999998E-3</c:v>
                </c:pt>
                <c:pt idx="1346">
                  <c:v>2.3999999999999998E-3</c:v>
                </c:pt>
                <c:pt idx="1347">
                  <c:v>2.3999999999999998E-3</c:v>
                </c:pt>
                <c:pt idx="1348">
                  <c:v>2.3999999999999998E-3</c:v>
                </c:pt>
                <c:pt idx="1349">
                  <c:v>2.3999999999999998E-3</c:v>
                </c:pt>
                <c:pt idx="1350">
                  <c:v>2.3500000000000001E-3</c:v>
                </c:pt>
                <c:pt idx="1351">
                  <c:v>2.3500000000000001E-3</c:v>
                </c:pt>
                <c:pt idx="1352">
                  <c:v>2.3500000000000001E-3</c:v>
                </c:pt>
                <c:pt idx="1353">
                  <c:v>2.3500000000000001E-3</c:v>
                </c:pt>
                <c:pt idx="1354">
                  <c:v>2.3500000000000001E-3</c:v>
                </c:pt>
                <c:pt idx="1355">
                  <c:v>2.3500000000000001E-3</c:v>
                </c:pt>
                <c:pt idx="1356">
                  <c:v>2.3500000000000001E-3</c:v>
                </c:pt>
                <c:pt idx="1357">
                  <c:v>2.3500000000000001E-3</c:v>
                </c:pt>
                <c:pt idx="1358">
                  <c:v>2.3500000000000001E-3</c:v>
                </c:pt>
                <c:pt idx="1359">
                  <c:v>2.3500000000000001E-3</c:v>
                </c:pt>
                <c:pt idx="1360">
                  <c:v>2.3500000000000001E-3</c:v>
                </c:pt>
                <c:pt idx="1361">
                  <c:v>2.3500000000000001E-3</c:v>
                </c:pt>
                <c:pt idx="1362">
                  <c:v>2.3500000000000001E-3</c:v>
                </c:pt>
                <c:pt idx="1363">
                  <c:v>2.3500000000000001E-3</c:v>
                </c:pt>
                <c:pt idx="1364">
                  <c:v>2.3500000000000001E-3</c:v>
                </c:pt>
                <c:pt idx="1365">
                  <c:v>2.3500000000000001E-3</c:v>
                </c:pt>
                <c:pt idx="1366">
                  <c:v>2.3500000000000001E-3</c:v>
                </c:pt>
                <c:pt idx="1367">
                  <c:v>2.3500000000000001E-3</c:v>
                </c:pt>
                <c:pt idx="1368">
                  <c:v>2.3500000000000001E-3</c:v>
                </c:pt>
                <c:pt idx="1369">
                  <c:v>2.3500000000000001E-3</c:v>
                </c:pt>
                <c:pt idx="1370">
                  <c:v>2.3500000000000001E-3</c:v>
                </c:pt>
                <c:pt idx="1371">
                  <c:v>2.3500000000000001E-3</c:v>
                </c:pt>
                <c:pt idx="1372">
                  <c:v>2.3500000000000001E-3</c:v>
                </c:pt>
                <c:pt idx="1373">
                  <c:v>2.3500000000000001E-3</c:v>
                </c:pt>
                <c:pt idx="1374">
                  <c:v>2.3500000000000001E-3</c:v>
                </c:pt>
                <c:pt idx="1375">
                  <c:v>2.3E-3</c:v>
                </c:pt>
                <c:pt idx="1376">
                  <c:v>2.3E-3</c:v>
                </c:pt>
                <c:pt idx="1377">
                  <c:v>2.3E-3</c:v>
                </c:pt>
                <c:pt idx="1378">
                  <c:v>2.3E-3</c:v>
                </c:pt>
                <c:pt idx="1379">
                  <c:v>2.3E-3</c:v>
                </c:pt>
                <c:pt idx="1380">
                  <c:v>2.3E-3</c:v>
                </c:pt>
                <c:pt idx="1381">
                  <c:v>2.3E-3</c:v>
                </c:pt>
                <c:pt idx="1382">
                  <c:v>2.3E-3</c:v>
                </c:pt>
                <c:pt idx="1383">
                  <c:v>2.3E-3</c:v>
                </c:pt>
                <c:pt idx="1384">
                  <c:v>2.3E-3</c:v>
                </c:pt>
                <c:pt idx="1385">
                  <c:v>2.3E-3</c:v>
                </c:pt>
                <c:pt idx="1386">
                  <c:v>2.3E-3</c:v>
                </c:pt>
                <c:pt idx="1387">
                  <c:v>2.3E-3</c:v>
                </c:pt>
                <c:pt idx="1388">
                  <c:v>2.3E-3</c:v>
                </c:pt>
                <c:pt idx="1389">
                  <c:v>2.3E-3</c:v>
                </c:pt>
                <c:pt idx="1390">
                  <c:v>2.3E-3</c:v>
                </c:pt>
                <c:pt idx="1391">
                  <c:v>2.3E-3</c:v>
                </c:pt>
                <c:pt idx="1392">
                  <c:v>2.3E-3</c:v>
                </c:pt>
                <c:pt idx="1393">
                  <c:v>2.3E-3</c:v>
                </c:pt>
                <c:pt idx="1394">
                  <c:v>2.3E-3</c:v>
                </c:pt>
                <c:pt idx="1395">
                  <c:v>2.3E-3</c:v>
                </c:pt>
                <c:pt idx="1396">
                  <c:v>2.3E-3</c:v>
                </c:pt>
                <c:pt idx="1397">
                  <c:v>2.3E-3</c:v>
                </c:pt>
                <c:pt idx="1398">
                  <c:v>2.3E-3</c:v>
                </c:pt>
                <c:pt idx="1399">
                  <c:v>2.3E-3</c:v>
                </c:pt>
                <c:pt idx="1400">
                  <c:v>2.2499999999999998E-3</c:v>
                </c:pt>
                <c:pt idx="1401">
                  <c:v>2.2499999999999998E-3</c:v>
                </c:pt>
                <c:pt idx="1402">
                  <c:v>2.2499999999999998E-3</c:v>
                </c:pt>
                <c:pt idx="1403">
                  <c:v>2.2499999999999998E-3</c:v>
                </c:pt>
                <c:pt idx="1404">
                  <c:v>2.2499999999999998E-3</c:v>
                </c:pt>
                <c:pt idx="1405">
                  <c:v>2.2499999999999998E-3</c:v>
                </c:pt>
                <c:pt idx="1406">
                  <c:v>2.2499999999999998E-3</c:v>
                </c:pt>
                <c:pt idx="1407">
                  <c:v>2.2499999999999998E-3</c:v>
                </c:pt>
                <c:pt idx="1408">
                  <c:v>2.2499999999999998E-3</c:v>
                </c:pt>
                <c:pt idx="1409">
                  <c:v>2.2499999999999998E-3</c:v>
                </c:pt>
                <c:pt idx="1410">
                  <c:v>2.2499999999999998E-3</c:v>
                </c:pt>
                <c:pt idx="1411">
                  <c:v>2.2499999999999998E-3</c:v>
                </c:pt>
                <c:pt idx="1412">
                  <c:v>2.2499999999999998E-3</c:v>
                </c:pt>
                <c:pt idx="1413">
                  <c:v>2.2499999999999998E-3</c:v>
                </c:pt>
                <c:pt idx="1414">
                  <c:v>2.2499999999999998E-3</c:v>
                </c:pt>
                <c:pt idx="1415">
                  <c:v>2.2499999999999998E-3</c:v>
                </c:pt>
                <c:pt idx="1416">
                  <c:v>2.2499999999999998E-3</c:v>
                </c:pt>
                <c:pt idx="1417">
                  <c:v>2.2499999999999998E-3</c:v>
                </c:pt>
                <c:pt idx="1418">
                  <c:v>2.2499999999999998E-3</c:v>
                </c:pt>
                <c:pt idx="1419">
                  <c:v>2.2499999999999998E-3</c:v>
                </c:pt>
                <c:pt idx="1420">
                  <c:v>2.2499999999999998E-3</c:v>
                </c:pt>
                <c:pt idx="1421">
                  <c:v>2.2499999999999998E-3</c:v>
                </c:pt>
                <c:pt idx="1422">
                  <c:v>2.2499999999999998E-3</c:v>
                </c:pt>
                <c:pt idx="1423">
                  <c:v>2.2499999999999998E-3</c:v>
                </c:pt>
                <c:pt idx="1424">
                  <c:v>2.2499999999999998E-3</c:v>
                </c:pt>
                <c:pt idx="1425">
                  <c:v>2.2000000000000001E-3</c:v>
                </c:pt>
                <c:pt idx="1426">
                  <c:v>2.2000000000000001E-3</c:v>
                </c:pt>
                <c:pt idx="1427">
                  <c:v>2.2000000000000001E-3</c:v>
                </c:pt>
                <c:pt idx="1428">
                  <c:v>2.2000000000000001E-3</c:v>
                </c:pt>
                <c:pt idx="1429">
                  <c:v>2.2000000000000001E-3</c:v>
                </c:pt>
                <c:pt idx="1430">
                  <c:v>2.2000000000000001E-3</c:v>
                </c:pt>
                <c:pt idx="1431">
                  <c:v>2.2000000000000001E-3</c:v>
                </c:pt>
                <c:pt idx="1432">
                  <c:v>2.2000000000000001E-3</c:v>
                </c:pt>
                <c:pt idx="1433">
                  <c:v>2.2000000000000001E-3</c:v>
                </c:pt>
                <c:pt idx="1434">
                  <c:v>2.2000000000000001E-3</c:v>
                </c:pt>
                <c:pt idx="1435">
                  <c:v>2.2000000000000001E-3</c:v>
                </c:pt>
                <c:pt idx="1436">
                  <c:v>2.2000000000000001E-3</c:v>
                </c:pt>
                <c:pt idx="1437">
                  <c:v>2.2000000000000001E-3</c:v>
                </c:pt>
                <c:pt idx="1438">
                  <c:v>2.2000000000000001E-3</c:v>
                </c:pt>
                <c:pt idx="1439">
                  <c:v>2.2000000000000001E-3</c:v>
                </c:pt>
                <c:pt idx="1440">
                  <c:v>2.2000000000000001E-3</c:v>
                </c:pt>
                <c:pt idx="1441">
                  <c:v>2.2000000000000001E-3</c:v>
                </c:pt>
                <c:pt idx="1442">
                  <c:v>2.2000000000000001E-3</c:v>
                </c:pt>
                <c:pt idx="1443">
                  <c:v>2.2000000000000001E-3</c:v>
                </c:pt>
                <c:pt idx="1444">
                  <c:v>2.2000000000000001E-3</c:v>
                </c:pt>
                <c:pt idx="1445">
                  <c:v>2.2000000000000001E-3</c:v>
                </c:pt>
                <c:pt idx="1446">
                  <c:v>2.2000000000000001E-3</c:v>
                </c:pt>
                <c:pt idx="1447">
                  <c:v>2.2000000000000001E-3</c:v>
                </c:pt>
                <c:pt idx="1448">
                  <c:v>2.2000000000000001E-3</c:v>
                </c:pt>
                <c:pt idx="1449">
                  <c:v>2.2000000000000001E-3</c:v>
                </c:pt>
                <c:pt idx="1450">
                  <c:v>2.15E-3</c:v>
                </c:pt>
                <c:pt idx="1451">
                  <c:v>2.15E-3</c:v>
                </c:pt>
                <c:pt idx="1452">
                  <c:v>2.15E-3</c:v>
                </c:pt>
                <c:pt idx="1453">
                  <c:v>2.15E-3</c:v>
                </c:pt>
                <c:pt idx="1454">
                  <c:v>2.15E-3</c:v>
                </c:pt>
                <c:pt idx="1455">
                  <c:v>2.15E-3</c:v>
                </c:pt>
                <c:pt idx="1456">
                  <c:v>2.15E-3</c:v>
                </c:pt>
                <c:pt idx="1457">
                  <c:v>2.15E-3</c:v>
                </c:pt>
                <c:pt idx="1458">
                  <c:v>2.15E-3</c:v>
                </c:pt>
                <c:pt idx="1459">
                  <c:v>2.15E-3</c:v>
                </c:pt>
                <c:pt idx="1460">
                  <c:v>2.15E-3</c:v>
                </c:pt>
                <c:pt idx="1461">
                  <c:v>2.15E-3</c:v>
                </c:pt>
                <c:pt idx="1462">
                  <c:v>2.15E-3</c:v>
                </c:pt>
                <c:pt idx="1463">
                  <c:v>2.15E-3</c:v>
                </c:pt>
                <c:pt idx="1464">
                  <c:v>2.15E-3</c:v>
                </c:pt>
                <c:pt idx="1465">
                  <c:v>2.15E-3</c:v>
                </c:pt>
                <c:pt idx="1466">
                  <c:v>2.15E-3</c:v>
                </c:pt>
                <c:pt idx="1467">
                  <c:v>2.15E-3</c:v>
                </c:pt>
                <c:pt idx="1468">
                  <c:v>2.15E-3</c:v>
                </c:pt>
                <c:pt idx="1469">
                  <c:v>2.15E-3</c:v>
                </c:pt>
                <c:pt idx="1470">
                  <c:v>2.15E-3</c:v>
                </c:pt>
                <c:pt idx="1471">
                  <c:v>2.15E-3</c:v>
                </c:pt>
                <c:pt idx="1472">
                  <c:v>2.15E-3</c:v>
                </c:pt>
                <c:pt idx="1473">
                  <c:v>2.15E-3</c:v>
                </c:pt>
                <c:pt idx="1474">
                  <c:v>2.15E-3</c:v>
                </c:pt>
                <c:pt idx="1475">
                  <c:v>2.0999999999999999E-3</c:v>
                </c:pt>
                <c:pt idx="1476">
                  <c:v>2.0999999999999999E-3</c:v>
                </c:pt>
                <c:pt idx="1477">
                  <c:v>2.0999999999999999E-3</c:v>
                </c:pt>
                <c:pt idx="1478">
                  <c:v>2.0999999999999999E-3</c:v>
                </c:pt>
                <c:pt idx="1479">
                  <c:v>2.0999999999999999E-3</c:v>
                </c:pt>
                <c:pt idx="1480">
                  <c:v>2.0999999999999999E-3</c:v>
                </c:pt>
                <c:pt idx="1481">
                  <c:v>2.0999999999999999E-3</c:v>
                </c:pt>
                <c:pt idx="1482">
                  <c:v>2.0999999999999999E-3</c:v>
                </c:pt>
                <c:pt idx="1483">
                  <c:v>2.0999999999999999E-3</c:v>
                </c:pt>
                <c:pt idx="1484">
                  <c:v>2.0999999999999999E-3</c:v>
                </c:pt>
                <c:pt idx="1485">
                  <c:v>2.0999999999999999E-3</c:v>
                </c:pt>
                <c:pt idx="1486">
                  <c:v>2.0999999999999999E-3</c:v>
                </c:pt>
                <c:pt idx="1487">
                  <c:v>2.0999999999999999E-3</c:v>
                </c:pt>
                <c:pt idx="1488">
                  <c:v>2.0999999999999999E-3</c:v>
                </c:pt>
                <c:pt idx="1489">
                  <c:v>2.0999999999999999E-3</c:v>
                </c:pt>
                <c:pt idx="1490">
                  <c:v>2.0999999999999999E-3</c:v>
                </c:pt>
                <c:pt idx="1491">
                  <c:v>2.0999999999999999E-3</c:v>
                </c:pt>
                <c:pt idx="1492">
                  <c:v>2.0999999999999999E-3</c:v>
                </c:pt>
                <c:pt idx="1493">
                  <c:v>2.0999999999999999E-3</c:v>
                </c:pt>
                <c:pt idx="1494">
                  <c:v>2.0999999999999999E-3</c:v>
                </c:pt>
                <c:pt idx="1495">
                  <c:v>2.0999999999999999E-3</c:v>
                </c:pt>
                <c:pt idx="1496">
                  <c:v>2.0999999999999999E-3</c:v>
                </c:pt>
                <c:pt idx="1497">
                  <c:v>2.0999999999999999E-3</c:v>
                </c:pt>
                <c:pt idx="1498">
                  <c:v>2.0999999999999999E-3</c:v>
                </c:pt>
                <c:pt idx="1499">
                  <c:v>2.0999999999999999E-3</c:v>
                </c:pt>
                <c:pt idx="1500">
                  <c:v>2.0500000000000002E-3</c:v>
                </c:pt>
                <c:pt idx="1501">
                  <c:v>2.0500000000000002E-3</c:v>
                </c:pt>
                <c:pt idx="1502">
                  <c:v>2.0500000000000002E-3</c:v>
                </c:pt>
                <c:pt idx="1503">
                  <c:v>2.0500000000000002E-3</c:v>
                </c:pt>
                <c:pt idx="1504">
                  <c:v>2.0500000000000002E-3</c:v>
                </c:pt>
                <c:pt idx="1505">
                  <c:v>2.0500000000000002E-3</c:v>
                </c:pt>
                <c:pt idx="1506">
                  <c:v>2.0500000000000002E-3</c:v>
                </c:pt>
                <c:pt idx="1507">
                  <c:v>2.0500000000000002E-3</c:v>
                </c:pt>
                <c:pt idx="1508">
                  <c:v>2.0500000000000002E-3</c:v>
                </c:pt>
                <c:pt idx="1509">
                  <c:v>2.0500000000000002E-3</c:v>
                </c:pt>
                <c:pt idx="1510">
                  <c:v>2.0500000000000002E-3</c:v>
                </c:pt>
                <c:pt idx="1511">
                  <c:v>2.0500000000000002E-3</c:v>
                </c:pt>
                <c:pt idx="1512">
                  <c:v>2.0500000000000002E-3</c:v>
                </c:pt>
                <c:pt idx="1513">
                  <c:v>2.0500000000000002E-3</c:v>
                </c:pt>
                <c:pt idx="1514">
                  <c:v>2.0500000000000002E-3</c:v>
                </c:pt>
                <c:pt idx="1515">
                  <c:v>2.0500000000000002E-3</c:v>
                </c:pt>
                <c:pt idx="1516">
                  <c:v>2.0500000000000002E-3</c:v>
                </c:pt>
                <c:pt idx="1517">
                  <c:v>2.0500000000000002E-3</c:v>
                </c:pt>
                <c:pt idx="1518">
                  <c:v>2.0500000000000002E-3</c:v>
                </c:pt>
                <c:pt idx="1519">
                  <c:v>2.0500000000000002E-3</c:v>
                </c:pt>
                <c:pt idx="1520">
                  <c:v>2.0500000000000002E-3</c:v>
                </c:pt>
                <c:pt idx="1521">
                  <c:v>2.0500000000000002E-3</c:v>
                </c:pt>
                <c:pt idx="1522">
                  <c:v>2.0500000000000002E-3</c:v>
                </c:pt>
                <c:pt idx="1523">
                  <c:v>2.0500000000000002E-3</c:v>
                </c:pt>
                <c:pt idx="1524">
                  <c:v>2.0500000000000002E-3</c:v>
                </c:pt>
                <c:pt idx="1525">
                  <c:v>2E-3</c:v>
                </c:pt>
                <c:pt idx="1526">
                  <c:v>2E-3</c:v>
                </c:pt>
                <c:pt idx="1527">
                  <c:v>2E-3</c:v>
                </c:pt>
                <c:pt idx="1528">
                  <c:v>2E-3</c:v>
                </c:pt>
                <c:pt idx="1529">
                  <c:v>2E-3</c:v>
                </c:pt>
                <c:pt idx="1530">
                  <c:v>2E-3</c:v>
                </c:pt>
                <c:pt idx="1531">
                  <c:v>2E-3</c:v>
                </c:pt>
                <c:pt idx="1532">
                  <c:v>2E-3</c:v>
                </c:pt>
                <c:pt idx="1533">
                  <c:v>2E-3</c:v>
                </c:pt>
                <c:pt idx="1534">
                  <c:v>2E-3</c:v>
                </c:pt>
                <c:pt idx="1535">
                  <c:v>2E-3</c:v>
                </c:pt>
                <c:pt idx="1536">
                  <c:v>2E-3</c:v>
                </c:pt>
                <c:pt idx="1537">
                  <c:v>2E-3</c:v>
                </c:pt>
                <c:pt idx="1538">
                  <c:v>2E-3</c:v>
                </c:pt>
                <c:pt idx="1539">
                  <c:v>2E-3</c:v>
                </c:pt>
                <c:pt idx="1540">
                  <c:v>2E-3</c:v>
                </c:pt>
                <c:pt idx="1541">
                  <c:v>2E-3</c:v>
                </c:pt>
                <c:pt idx="1542">
                  <c:v>2E-3</c:v>
                </c:pt>
                <c:pt idx="1543">
                  <c:v>2E-3</c:v>
                </c:pt>
                <c:pt idx="1544">
                  <c:v>2E-3</c:v>
                </c:pt>
                <c:pt idx="1545">
                  <c:v>2E-3</c:v>
                </c:pt>
                <c:pt idx="1546">
                  <c:v>2E-3</c:v>
                </c:pt>
                <c:pt idx="1547">
                  <c:v>2E-3</c:v>
                </c:pt>
                <c:pt idx="1548">
                  <c:v>2E-3</c:v>
                </c:pt>
                <c:pt idx="1549">
                  <c:v>2E-3</c:v>
                </c:pt>
                <c:pt idx="1550">
                  <c:v>1.9499999999999999E-3</c:v>
                </c:pt>
                <c:pt idx="1551">
                  <c:v>1.9499999999999999E-3</c:v>
                </c:pt>
                <c:pt idx="1552">
                  <c:v>1.9499999999999999E-3</c:v>
                </c:pt>
                <c:pt idx="1553">
                  <c:v>1.9499999999999999E-3</c:v>
                </c:pt>
                <c:pt idx="1554">
                  <c:v>1.9499999999999999E-3</c:v>
                </c:pt>
                <c:pt idx="1555">
                  <c:v>1.9499999999999999E-3</c:v>
                </c:pt>
                <c:pt idx="1556">
                  <c:v>1.9499999999999999E-3</c:v>
                </c:pt>
                <c:pt idx="1557">
                  <c:v>1.9499999999999999E-3</c:v>
                </c:pt>
                <c:pt idx="1558">
                  <c:v>1.9499999999999999E-3</c:v>
                </c:pt>
                <c:pt idx="1559">
                  <c:v>1.9499999999999999E-3</c:v>
                </c:pt>
                <c:pt idx="1560">
                  <c:v>1.9499999999999999E-3</c:v>
                </c:pt>
                <c:pt idx="1561">
                  <c:v>1.9499999999999999E-3</c:v>
                </c:pt>
                <c:pt idx="1562">
                  <c:v>1.9499999999999999E-3</c:v>
                </c:pt>
                <c:pt idx="1563">
                  <c:v>1.9499999999999999E-3</c:v>
                </c:pt>
                <c:pt idx="1564">
                  <c:v>1.9499999999999999E-3</c:v>
                </c:pt>
                <c:pt idx="1565">
                  <c:v>1.9499999999999999E-3</c:v>
                </c:pt>
                <c:pt idx="1566">
                  <c:v>1.9499999999999999E-3</c:v>
                </c:pt>
                <c:pt idx="1567">
                  <c:v>1.9499999999999999E-3</c:v>
                </c:pt>
                <c:pt idx="1568">
                  <c:v>1.9499999999999999E-3</c:v>
                </c:pt>
                <c:pt idx="1569">
                  <c:v>1.9499999999999999E-3</c:v>
                </c:pt>
                <c:pt idx="1570">
                  <c:v>1.9499999999999999E-3</c:v>
                </c:pt>
                <c:pt idx="1571">
                  <c:v>1.9499999999999999E-3</c:v>
                </c:pt>
                <c:pt idx="1572">
                  <c:v>1.9499999999999999E-3</c:v>
                </c:pt>
                <c:pt idx="1573">
                  <c:v>1.9499999999999999E-3</c:v>
                </c:pt>
                <c:pt idx="1574">
                  <c:v>1.9499999999999999E-3</c:v>
                </c:pt>
                <c:pt idx="1575">
                  <c:v>1.9E-3</c:v>
                </c:pt>
                <c:pt idx="1576">
                  <c:v>1.9E-3</c:v>
                </c:pt>
                <c:pt idx="1577">
                  <c:v>1.9E-3</c:v>
                </c:pt>
                <c:pt idx="1578">
                  <c:v>1.9E-3</c:v>
                </c:pt>
                <c:pt idx="1579">
                  <c:v>1.9E-3</c:v>
                </c:pt>
                <c:pt idx="1580">
                  <c:v>1.9E-3</c:v>
                </c:pt>
                <c:pt idx="1581">
                  <c:v>1.9E-3</c:v>
                </c:pt>
                <c:pt idx="1582">
                  <c:v>1.9E-3</c:v>
                </c:pt>
                <c:pt idx="1583">
                  <c:v>1.9E-3</c:v>
                </c:pt>
                <c:pt idx="1584">
                  <c:v>1.9E-3</c:v>
                </c:pt>
                <c:pt idx="1585">
                  <c:v>1.9E-3</c:v>
                </c:pt>
                <c:pt idx="1586">
                  <c:v>1.9E-3</c:v>
                </c:pt>
                <c:pt idx="1587">
                  <c:v>1.9E-3</c:v>
                </c:pt>
                <c:pt idx="1588">
                  <c:v>1.9E-3</c:v>
                </c:pt>
                <c:pt idx="1589">
                  <c:v>1.9E-3</c:v>
                </c:pt>
                <c:pt idx="1590">
                  <c:v>1.9E-3</c:v>
                </c:pt>
                <c:pt idx="1591">
                  <c:v>1.9E-3</c:v>
                </c:pt>
                <c:pt idx="1592">
                  <c:v>1.9E-3</c:v>
                </c:pt>
                <c:pt idx="1593">
                  <c:v>1.9E-3</c:v>
                </c:pt>
                <c:pt idx="1594">
                  <c:v>1.9E-3</c:v>
                </c:pt>
                <c:pt idx="1595">
                  <c:v>1.9E-3</c:v>
                </c:pt>
                <c:pt idx="1596">
                  <c:v>1.9E-3</c:v>
                </c:pt>
                <c:pt idx="1597">
                  <c:v>1.9E-3</c:v>
                </c:pt>
                <c:pt idx="1598">
                  <c:v>1.9E-3</c:v>
                </c:pt>
                <c:pt idx="1599">
                  <c:v>1.9E-3</c:v>
                </c:pt>
                <c:pt idx="1600">
                  <c:v>1.8500000000000001E-3</c:v>
                </c:pt>
                <c:pt idx="1601">
                  <c:v>1.8500000000000001E-3</c:v>
                </c:pt>
                <c:pt idx="1602">
                  <c:v>1.8500000000000001E-3</c:v>
                </c:pt>
                <c:pt idx="1603">
                  <c:v>1.8500000000000001E-3</c:v>
                </c:pt>
                <c:pt idx="1604">
                  <c:v>1.8500000000000001E-3</c:v>
                </c:pt>
                <c:pt idx="1605">
                  <c:v>1.8500000000000001E-3</c:v>
                </c:pt>
                <c:pt idx="1606">
                  <c:v>1.8500000000000001E-3</c:v>
                </c:pt>
                <c:pt idx="1607">
                  <c:v>1.8500000000000001E-3</c:v>
                </c:pt>
                <c:pt idx="1608">
                  <c:v>1.8500000000000001E-3</c:v>
                </c:pt>
                <c:pt idx="1609">
                  <c:v>1.8500000000000001E-3</c:v>
                </c:pt>
                <c:pt idx="1610">
                  <c:v>1.8500000000000001E-3</c:v>
                </c:pt>
                <c:pt idx="1611">
                  <c:v>1.8500000000000001E-3</c:v>
                </c:pt>
                <c:pt idx="1612">
                  <c:v>1.8500000000000001E-3</c:v>
                </c:pt>
                <c:pt idx="1613">
                  <c:v>1.8500000000000001E-3</c:v>
                </c:pt>
                <c:pt idx="1614">
                  <c:v>1.8500000000000001E-3</c:v>
                </c:pt>
                <c:pt idx="1615">
                  <c:v>1.8500000000000001E-3</c:v>
                </c:pt>
                <c:pt idx="1616">
                  <c:v>1.8500000000000001E-3</c:v>
                </c:pt>
                <c:pt idx="1617">
                  <c:v>1.8500000000000001E-3</c:v>
                </c:pt>
                <c:pt idx="1618">
                  <c:v>1.8500000000000001E-3</c:v>
                </c:pt>
                <c:pt idx="1619">
                  <c:v>1.8500000000000001E-3</c:v>
                </c:pt>
                <c:pt idx="1620">
                  <c:v>1.8500000000000001E-3</c:v>
                </c:pt>
                <c:pt idx="1621">
                  <c:v>1.8500000000000001E-3</c:v>
                </c:pt>
                <c:pt idx="1622">
                  <c:v>1.8500000000000001E-3</c:v>
                </c:pt>
                <c:pt idx="1623">
                  <c:v>1.8500000000000001E-3</c:v>
                </c:pt>
                <c:pt idx="1624">
                  <c:v>1.8500000000000001E-3</c:v>
                </c:pt>
                <c:pt idx="1625">
                  <c:v>1.8E-3</c:v>
                </c:pt>
                <c:pt idx="1626">
                  <c:v>1.8E-3</c:v>
                </c:pt>
                <c:pt idx="1627">
                  <c:v>1.8E-3</c:v>
                </c:pt>
                <c:pt idx="1628">
                  <c:v>1.8E-3</c:v>
                </c:pt>
                <c:pt idx="1629">
                  <c:v>1.8E-3</c:v>
                </c:pt>
                <c:pt idx="1630">
                  <c:v>1.8E-3</c:v>
                </c:pt>
                <c:pt idx="1631">
                  <c:v>1.8E-3</c:v>
                </c:pt>
                <c:pt idx="1632">
                  <c:v>1.8E-3</c:v>
                </c:pt>
                <c:pt idx="1633">
                  <c:v>1.8E-3</c:v>
                </c:pt>
                <c:pt idx="1634">
                  <c:v>1.8E-3</c:v>
                </c:pt>
                <c:pt idx="1635">
                  <c:v>1.8E-3</c:v>
                </c:pt>
                <c:pt idx="1636">
                  <c:v>1.8E-3</c:v>
                </c:pt>
                <c:pt idx="1637">
                  <c:v>1.8E-3</c:v>
                </c:pt>
                <c:pt idx="1638">
                  <c:v>1.8E-3</c:v>
                </c:pt>
                <c:pt idx="1639">
                  <c:v>1.8E-3</c:v>
                </c:pt>
                <c:pt idx="1640">
                  <c:v>1.8E-3</c:v>
                </c:pt>
                <c:pt idx="1641">
                  <c:v>1.8E-3</c:v>
                </c:pt>
                <c:pt idx="1642">
                  <c:v>1.8E-3</c:v>
                </c:pt>
                <c:pt idx="1643">
                  <c:v>1.8E-3</c:v>
                </c:pt>
                <c:pt idx="1644">
                  <c:v>1.8E-3</c:v>
                </c:pt>
                <c:pt idx="1645">
                  <c:v>1.8E-3</c:v>
                </c:pt>
                <c:pt idx="1646">
                  <c:v>1.8E-3</c:v>
                </c:pt>
                <c:pt idx="1647">
                  <c:v>1.8E-3</c:v>
                </c:pt>
                <c:pt idx="1648">
                  <c:v>1.8E-3</c:v>
                </c:pt>
                <c:pt idx="1649">
                  <c:v>1.8E-3</c:v>
                </c:pt>
                <c:pt idx="1650">
                  <c:v>1.75E-3</c:v>
                </c:pt>
                <c:pt idx="1651">
                  <c:v>1.75E-3</c:v>
                </c:pt>
                <c:pt idx="1652">
                  <c:v>1.75E-3</c:v>
                </c:pt>
                <c:pt idx="1653">
                  <c:v>1.75E-3</c:v>
                </c:pt>
                <c:pt idx="1654">
                  <c:v>1.75E-3</c:v>
                </c:pt>
                <c:pt idx="1655">
                  <c:v>1.75E-3</c:v>
                </c:pt>
                <c:pt idx="1656">
                  <c:v>1.75E-3</c:v>
                </c:pt>
                <c:pt idx="1657">
                  <c:v>1.75E-3</c:v>
                </c:pt>
                <c:pt idx="1658">
                  <c:v>1.75E-3</c:v>
                </c:pt>
                <c:pt idx="1659">
                  <c:v>1.75E-3</c:v>
                </c:pt>
                <c:pt idx="1660">
                  <c:v>1.75E-3</c:v>
                </c:pt>
                <c:pt idx="1661">
                  <c:v>1.75E-3</c:v>
                </c:pt>
                <c:pt idx="1662">
                  <c:v>1.75E-3</c:v>
                </c:pt>
                <c:pt idx="1663">
                  <c:v>1.75E-3</c:v>
                </c:pt>
                <c:pt idx="1664">
                  <c:v>1.75E-3</c:v>
                </c:pt>
                <c:pt idx="1665">
                  <c:v>1.75E-3</c:v>
                </c:pt>
                <c:pt idx="1666">
                  <c:v>1.75E-3</c:v>
                </c:pt>
                <c:pt idx="1667">
                  <c:v>1.75E-3</c:v>
                </c:pt>
                <c:pt idx="1668">
                  <c:v>1.75E-3</c:v>
                </c:pt>
                <c:pt idx="1669">
                  <c:v>1.75E-3</c:v>
                </c:pt>
                <c:pt idx="1670">
                  <c:v>1.75E-3</c:v>
                </c:pt>
                <c:pt idx="1671">
                  <c:v>1.75E-3</c:v>
                </c:pt>
                <c:pt idx="1672">
                  <c:v>1.75E-3</c:v>
                </c:pt>
                <c:pt idx="1673">
                  <c:v>1.75E-3</c:v>
                </c:pt>
                <c:pt idx="1674">
                  <c:v>1.75E-3</c:v>
                </c:pt>
                <c:pt idx="1675">
                  <c:v>1.6999999999999999E-3</c:v>
                </c:pt>
                <c:pt idx="1676">
                  <c:v>1.6999999999999999E-3</c:v>
                </c:pt>
                <c:pt idx="1677">
                  <c:v>1.6999999999999999E-3</c:v>
                </c:pt>
                <c:pt idx="1678">
                  <c:v>1.6999999999999999E-3</c:v>
                </c:pt>
                <c:pt idx="1679">
                  <c:v>1.6999999999999999E-3</c:v>
                </c:pt>
                <c:pt idx="1680">
                  <c:v>1.6999999999999999E-3</c:v>
                </c:pt>
                <c:pt idx="1681">
                  <c:v>1.6999999999999999E-3</c:v>
                </c:pt>
                <c:pt idx="1682">
                  <c:v>1.6999999999999999E-3</c:v>
                </c:pt>
                <c:pt idx="1683">
                  <c:v>1.6999999999999999E-3</c:v>
                </c:pt>
                <c:pt idx="1684">
                  <c:v>1.6999999999999999E-3</c:v>
                </c:pt>
                <c:pt idx="1685">
                  <c:v>1.6999999999999999E-3</c:v>
                </c:pt>
                <c:pt idx="1686">
                  <c:v>1.6999999999999999E-3</c:v>
                </c:pt>
                <c:pt idx="1687">
                  <c:v>1.6999999999999999E-3</c:v>
                </c:pt>
                <c:pt idx="1688">
                  <c:v>1.6999999999999999E-3</c:v>
                </c:pt>
                <c:pt idx="1689">
                  <c:v>1.6999999999999999E-3</c:v>
                </c:pt>
                <c:pt idx="1690">
                  <c:v>1.6999999999999999E-3</c:v>
                </c:pt>
                <c:pt idx="1691">
                  <c:v>1.6999999999999999E-3</c:v>
                </c:pt>
                <c:pt idx="1692">
                  <c:v>1.6999999999999999E-3</c:v>
                </c:pt>
                <c:pt idx="1693">
                  <c:v>1.6999999999999999E-3</c:v>
                </c:pt>
                <c:pt idx="1694">
                  <c:v>1.6999999999999999E-3</c:v>
                </c:pt>
                <c:pt idx="1695">
                  <c:v>1.6999999999999999E-3</c:v>
                </c:pt>
                <c:pt idx="1696">
                  <c:v>1.6999999999999999E-3</c:v>
                </c:pt>
                <c:pt idx="1697">
                  <c:v>1.6999999999999999E-3</c:v>
                </c:pt>
                <c:pt idx="1698">
                  <c:v>1.6999999999999999E-3</c:v>
                </c:pt>
                <c:pt idx="1699">
                  <c:v>1.6999999999999999E-3</c:v>
                </c:pt>
                <c:pt idx="1700">
                  <c:v>1.65E-3</c:v>
                </c:pt>
                <c:pt idx="1701">
                  <c:v>1.65E-3</c:v>
                </c:pt>
                <c:pt idx="1702">
                  <c:v>1.65E-3</c:v>
                </c:pt>
                <c:pt idx="1703">
                  <c:v>1.65E-3</c:v>
                </c:pt>
                <c:pt idx="1704">
                  <c:v>1.65E-3</c:v>
                </c:pt>
                <c:pt idx="1705">
                  <c:v>1.65E-3</c:v>
                </c:pt>
                <c:pt idx="1706">
                  <c:v>1.65E-3</c:v>
                </c:pt>
                <c:pt idx="1707">
                  <c:v>1.65E-3</c:v>
                </c:pt>
                <c:pt idx="1708">
                  <c:v>1.65E-3</c:v>
                </c:pt>
                <c:pt idx="1709">
                  <c:v>1.65E-3</c:v>
                </c:pt>
                <c:pt idx="1710">
                  <c:v>1.65E-3</c:v>
                </c:pt>
                <c:pt idx="1711">
                  <c:v>1.65E-3</c:v>
                </c:pt>
                <c:pt idx="1712">
                  <c:v>1.65E-3</c:v>
                </c:pt>
                <c:pt idx="1713">
                  <c:v>1.65E-3</c:v>
                </c:pt>
                <c:pt idx="1714">
                  <c:v>1.65E-3</c:v>
                </c:pt>
                <c:pt idx="1715">
                  <c:v>1.65E-3</c:v>
                </c:pt>
                <c:pt idx="1716">
                  <c:v>1.65E-3</c:v>
                </c:pt>
                <c:pt idx="1717">
                  <c:v>1.65E-3</c:v>
                </c:pt>
                <c:pt idx="1718">
                  <c:v>1.65E-3</c:v>
                </c:pt>
                <c:pt idx="1719">
                  <c:v>1.65E-3</c:v>
                </c:pt>
                <c:pt idx="1720">
                  <c:v>1.65E-3</c:v>
                </c:pt>
                <c:pt idx="1721">
                  <c:v>1.65E-3</c:v>
                </c:pt>
                <c:pt idx="1722">
                  <c:v>1.65E-3</c:v>
                </c:pt>
                <c:pt idx="1723">
                  <c:v>1.65E-3</c:v>
                </c:pt>
                <c:pt idx="1724">
                  <c:v>1.65E-3</c:v>
                </c:pt>
                <c:pt idx="1725">
                  <c:v>1.6000000000000001E-3</c:v>
                </c:pt>
                <c:pt idx="1726">
                  <c:v>1.6000000000000001E-3</c:v>
                </c:pt>
                <c:pt idx="1727">
                  <c:v>1.6000000000000001E-3</c:v>
                </c:pt>
                <c:pt idx="1728">
                  <c:v>1.6000000000000001E-3</c:v>
                </c:pt>
                <c:pt idx="1729">
                  <c:v>1.6000000000000001E-3</c:v>
                </c:pt>
                <c:pt idx="1730">
                  <c:v>1.6000000000000001E-3</c:v>
                </c:pt>
                <c:pt idx="1731">
                  <c:v>1.6000000000000001E-3</c:v>
                </c:pt>
                <c:pt idx="1732">
                  <c:v>1.6000000000000001E-3</c:v>
                </c:pt>
                <c:pt idx="1733">
                  <c:v>1.6000000000000001E-3</c:v>
                </c:pt>
                <c:pt idx="1734">
                  <c:v>1.6000000000000001E-3</c:v>
                </c:pt>
                <c:pt idx="1735">
                  <c:v>1.6000000000000001E-3</c:v>
                </c:pt>
                <c:pt idx="1736">
                  <c:v>1.6000000000000001E-3</c:v>
                </c:pt>
                <c:pt idx="1737">
                  <c:v>1.6000000000000001E-3</c:v>
                </c:pt>
                <c:pt idx="1738">
                  <c:v>1.6000000000000001E-3</c:v>
                </c:pt>
                <c:pt idx="1739">
                  <c:v>1.6000000000000001E-3</c:v>
                </c:pt>
                <c:pt idx="1740">
                  <c:v>1.6000000000000001E-3</c:v>
                </c:pt>
                <c:pt idx="1741">
                  <c:v>1.6000000000000001E-3</c:v>
                </c:pt>
                <c:pt idx="1742">
                  <c:v>1.6000000000000001E-3</c:v>
                </c:pt>
                <c:pt idx="1743">
                  <c:v>1.6000000000000001E-3</c:v>
                </c:pt>
                <c:pt idx="1744">
                  <c:v>1.6000000000000001E-3</c:v>
                </c:pt>
                <c:pt idx="1745">
                  <c:v>1.6000000000000001E-3</c:v>
                </c:pt>
                <c:pt idx="1746">
                  <c:v>1.6000000000000001E-3</c:v>
                </c:pt>
                <c:pt idx="1747">
                  <c:v>1.6000000000000001E-3</c:v>
                </c:pt>
                <c:pt idx="1748">
                  <c:v>1.6000000000000001E-3</c:v>
                </c:pt>
                <c:pt idx="1749">
                  <c:v>1.6000000000000001E-3</c:v>
                </c:pt>
                <c:pt idx="1750">
                  <c:v>1.5499999999999999E-3</c:v>
                </c:pt>
                <c:pt idx="1751">
                  <c:v>1.5499999999999999E-3</c:v>
                </c:pt>
                <c:pt idx="1752">
                  <c:v>1.5499999999999999E-3</c:v>
                </c:pt>
                <c:pt idx="1753">
                  <c:v>1.5499999999999999E-3</c:v>
                </c:pt>
                <c:pt idx="1754">
                  <c:v>1.5499999999999999E-3</c:v>
                </c:pt>
                <c:pt idx="1755">
                  <c:v>1.5499999999999999E-3</c:v>
                </c:pt>
                <c:pt idx="1756">
                  <c:v>1.5499999999999999E-3</c:v>
                </c:pt>
                <c:pt idx="1757">
                  <c:v>1.5499999999999999E-3</c:v>
                </c:pt>
                <c:pt idx="1758">
                  <c:v>1.5499999999999999E-3</c:v>
                </c:pt>
                <c:pt idx="1759">
                  <c:v>1.5499999999999999E-3</c:v>
                </c:pt>
                <c:pt idx="1760">
                  <c:v>1.5499999999999999E-3</c:v>
                </c:pt>
                <c:pt idx="1761">
                  <c:v>1.5499999999999999E-3</c:v>
                </c:pt>
                <c:pt idx="1762">
                  <c:v>1.5499999999999999E-3</c:v>
                </c:pt>
                <c:pt idx="1763">
                  <c:v>1.5499999999999999E-3</c:v>
                </c:pt>
                <c:pt idx="1764">
                  <c:v>1.5499999999999999E-3</c:v>
                </c:pt>
                <c:pt idx="1765">
                  <c:v>1.5499999999999999E-3</c:v>
                </c:pt>
                <c:pt idx="1766">
                  <c:v>1.5499999999999999E-3</c:v>
                </c:pt>
                <c:pt idx="1767">
                  <c:v>1.5499999999999999E-3</c:v>
                </c:pt>
                <c:pt idx="1768">
                  <c:v>1.5499999999999999E-3</c:v>
                </c:pt>
                <c:pt idx="1769">
                  <c:v>1.5499999999999999E-3</c:v>
                </c:pt>
                <c:pt idx="1770">
                  <c:v>1.5499999999999999E-3</c:v>
                </c:pt>
                <c:pt idx="1771">
                  <c:v>1.5499999999999999E-3</c:v>
                </c:pt>
                <c:pt idx="1772">
                  <c:v>1.5499999999999999E-3</c:v>
                </c:pt>
                <c:pt idx="1773">
                  <c:v>1.5499999999999999E-3</c:v>
                </c:pt>
                <c:pt idx="1774">
                  <c:v>1.5499999999999999E-3</c:v>
                </c:pt>
                <c:pt idx="1775">
                  <c:v>1.5E-3</c:v>
                </c:pt>
                <c:pt idx="1776">
                  <c:v>1.5E-3</c:v>
                </c:pt>
                <c:pt idx="1777">
                  <c:v>1.5E-3</c:v>
                </c:pt>
                <c:pt idx="1778">
                  <c:v>1.5E-3</c:v>
                </c:pt>
                <c:pt idx="1779">
                  <c:v>1.5E-3</c:v>
                </c:pt>
                <c:pt idx="1780">
                  <c:v>1.5E-3</c:v>
                </c:pt>
                <c:pt idx="1781">
                  <c:v>1.5E-3</c:v>
                </c:pt>
                <c:pt idx="1782">
                  <c:v>1.5E-3</c:v>
                </c:pt>
                <c:pt idx="1783">
                  <c:v>1.5E-3</c:v>
                </c:pt>
                <c:pt idx="1784">
                  <c:v>1.5E-3</c:v>
                </c:pt>
                <c:pt idx="1785">
                  <c:v>1.5E-3</c:v>
                </c:pt>
                <c:pt idx="1786">
                  <c:v>1.5E-3</c:v>
                </c:pt>
                <c:pt idx="1787">
                  <c:v>1.5E-3</c:v>
                </c:pt>
                <c:pt idx="1788">
                  <c:v>1.5E-3</c:v>
                </c:pt>
                <c:pt idx="1789">
                  <c:v>1.5E-3</c:v>
                </c:pt>
                <c:pt idx="1790">
                  <c:v>1.5E-3</c:v>
                </c:pt>
                <c:pt idx="1791">
                  <c:v>1.5E-3</c:v>
                </c:pt>
                <c:pt idx="1792">
                  <c:v>1.5E-3</c:v>
                </c:pt>
                <c:pt idx="1793">
                  <c:v>1.5E-3</c:v>
                </c:pt>
                <c:pt idx="1794">
                  <c:v>1.5E-3</c:v>
                </c:pt>
                <c:pt idx="1795">
                  <c:v>1.5E-3</c:v>
                </c:pt>
                <c:pt idx="1796">
                  <c:v>1.5E-3</c:v>
                </c:pt>
                <c:pt idx="1797">
                  <c:v>1.5E-3</c:v>
                </c:pt>
                <c:pt idx="1798">
                  <c:v>1.5E-3</c:v>
                </c:pt>
                <c:pt idx="1799">
                  <c:v>1.5E-3</c:v>
                </c:pt>
                <c:pt idx="1800">
                  <c:v>1.4499999999999999E-3</c:v>
                </c:pt>
                <c:pt idx="1801">
                  <c:v>1.4499999999999999E-3</c:v>
                </c:pt>
                <c:pt idx="1802">
                  <c:v>1.4499999999999999E-3</c:v>
                </c:pt>
                <c:pt idx="1803">
                  <c:v>1.4499999999999999E-3</c:v>
                </c:pt>
                <c:pt idx="1804">
                  <c:v>1.4499999999999999E-3</c:v>
                </c:pt>
                <c:pt idx="1805">
                  <c:v>1.4499999999999999E-3</c:v>
                </c:pt>
                <c:pt idx="1806">
                  <c:v>1.4499999999999999E-3</c:v>
                </c:pt>
                <c:pt idx="1807">
                  <c:v>1.4499999999999999E-3</c:v>
                </c:pt>
                <c:pt idx="1808">
                  <c:v>1.4499999999999999E-3</c:v>
                </c:pt>
                <c:pt idx="1809">
                  <c:v>1.4499999999999999E-3</c:v>
                </c:pt>
                <c:pt idx="1810">
                  <c:v>1.4499999999999999E-3</c:v>
                </c:pt>
                <c:pt idx="1811">
                  <c:v>1.4499999999999999E-3</c:v>
                </c:pt>
                <c:pt idx="1812">
                  <c:v>1.4499999999999999E-3</c:v>
                </c:pt>
                <c:pt idx="1813">
                  <c:v>1.4499999999999999E-3</c:v>
                </c:pt>
                <c:pt idx="1814">
                  <c:v>1.4499999999999999E-3</c:v>
                </c:pt>
                <c:pt idx="1815">
                  <c:v>1.4499999999999999E-3</c:v>
                </c:pt>
                <c:pt idx="1816">
                  <c:v>1.4499999999999999E-3</c:v>
                </c:pt>
                <c:pt idx="1817">
                  <c:v>1.4499999999999999E-3</c:v>
                </c:pt>
                <c:pt idx="1818">
                  <c:v>1.4499999999999999E-3</c:v>
                </c:pt>
                <c:pt idx="1819">
                  <c:v>1.4499999999999999E-3</c:v>
                </c:pt>
                <c:pt idx="1820">
                  <c:v>1.4499999999999999E-3</c:v>
                </c:pt>
                <c:pt idx="1821">
                  <c:v>1.4499999999999999E-3</c:v>
                </c:pt>
                <c:pt idx="1822">
                  <c:v>1.4499999999999999E-3</c:v>
                </c:pt>
                <c:pt idx="1823">
                  <c:v>1.4499999999999999E-3</c:v>
                </c:pt>
                <c:pt idx="1824">
                  <c:v>1.4499999999999999E-3</c:v>
                </c:pt>
                <c:pt idx="1825">
                  <c:v>1.4E-3</c:v>
                </c:pt>
                <c:pt idx="1826">
                  <c:v>1.4E-3</c:v>
                </c:pt>
                <c:pt idx="1827">
                  <c:v>1.4E-3</c:v>
                </c:pt>
                <c:pt idx="1828">
                  <c:v>1.4E-3</c:v>
                </c:pt>
                <c:pt idx="1829">
                  <c:v>1.4E-3</c:v>
                </c:pt>
                <c:pt idx="1830">
                  <c:v>1.4E-3</c:v>
                </c:pt>
                <c:pt idx="1831">
                  <c:v>1.4E-3</c:v>
                </c:pt>
                <c:pt idx="1832">
                  <c:v>1.4E-3</c:v>
                </c:pt>
                <c:pt idx="1833">
                  <c:v>1.4E-3</c:v>
                </c:pt>
                <c:pt idx="1834">
                  <c:v>1.4E-3</c:v>
                </c:pt>
                <c:pt idx="1835">
                  <c:v>1.4E-3</c:v>
                </c:pt>
                <c:pt idx="1836">
                  <c:v>1.4E-3</c:v>
                </c:pt>
                <c:pt idx="1837">
                  <c:v>1.4E-3</c:v>
                </c:pt>
                <c:pt idx="1838">
                  <c:v>1.4E-3</c:v>
                </c:pt>
                <c:pt idx="1839">
                  <c:v>1.4E-3</c:v>
                </c:pt>
                <c:pt idx="1840">
                  <c:v>1.4E-3</c:v>
                </c:pt>
                <c:pt idx="1841">
                  <c:v>1.4E-3</c:v>
                </c:pt>
                <c:pt idx="1842">
                  <c:v>1.4E-3</c:v>
                </c:pt>
                <c:pt idx="1843">
                  <c:v>1.4E-3</c:v>
                </c:pt>
                <c:pt idx="1844">
                  <c:v>1.4E-3</c:v>
                </c:pt>
                <c:pt idx="1845">
                  <c:v>1.4E-3</c:v>
                </c:pt>
                <c:pt idx="1846">
                  <c:v>1.4E-3</c:v>
                </c:pt>
                <c:pt idx="1847">
                  <c:v>1.4E-3</c:v>
                </c:pt>
                <c:pt idx="1848">
                  <c:v>1.4E-3</c:v>
                </c:pt>
                <c:pt idx="1849">
                  <c:v>1.4E-3</c:v>
                </c:pt>
                <c:pt idx="1850">
                  <c:v>1.3500000000000001E-3</c:v>
                </c:pt>
                <c:pt idx="1851">
                  <c:v>1.3500000000000001E-3</c:v>
                </c:pt>
                <c:pt idx="1852">
                  <c:v>1.3500000000000001E-3</c:v>
                </c:pt>
                <c:pt idx="1853">
                  <c:v>1.3500000000000001E-3</c:v>
                </c:pt>
                <c:pt idx="1854">
                  <c:v>1.3500000000000001E-3</c:v>
                </c:pt>
                <c:pt idx="1855">
                  <c:v>1.3500000000000001E-3</c:v>
                </c:pt>
                <c:pt idx="1856">
                  <c:v>1.3500000000000001E-3</c:v>
                </c:pt>
                <c:pt idx="1857">
                  <c:v>1.3500000000000001E-3</c:v>
                </c:pt>
                <c:pt idx="1858">
                  <c:v>1.3500000000000001E-3</c:v>
                </c:pt>
                <c:pt idx="1859">
                  <c:v>1.3500000000000001E-3</c:v>
                </c:pt>
                <c:pt idx="1860">
                  <c:v>1.3500000000000001E-3</c:v>
                </c:pt>
                <c:pt idx="1861">
                  <c:v>1.3500000000000001E-3</c:v>
                </c:pt>
                <c:pt idx="1862">
                  <c:v>1.3500000000000001E-3</c:v>
                </c:pt>
                <c:pt idx="1863">
                  <c:v>1.3500000000000001E-3</c:v>
                </c:pt>
                <c:pt idx="1864">
                  <c:v>1.3500000000000001E-3</c:v>
                </c:pt>
                <c:pt idx="1865">
                  <c:v>1.3500000000000001E-3</c:v>
                </c:pt>
                <c:pt idx="1866">
                  <c:v>1.3500000000000001E-3</c:v>
                </c:pt>
                <c:pt idx="1867">
                  <c:v>1.3500000000000001E-3</c:v>
                </c:pt>
                <c:pt idx="1868">
                  <c:v>1.3500000000000001E-3</c:v>
                </c:pt>
                <c:pt idx="1869">
                  <c:v>1.3500000000000001E-3</c:v>
                </c:pt>
                <c:pt idx="1870">
                  <c:v>1.3500000000000001E-3</c:v>
                </c:pt>
                <c:pt idx="1871">
                  <c:v>1.3500000000000001E-3</c:v>
                </c:pt>
                <c:pt idx="1872">
                  <c:v>1.3500000000000001E-3</c:v>
                </c:pt>
                <c:pt idx="1873">
                  <c:v>1.3500000000000001E-3</c:v>
                </c:pt>
                <c:pt idx="1874">
                  <c:v>1.3500000000000001E-3</c:v>
                </c:pt>
                <c:pt idx="1875">
                  <c:v>1.2999999999999999E-3</c:v>
                </c:pt>
                <c:pt idx="1876">
                  <c:v>1.2999999999999999E-3</c:v>
                </c:pt>
                <c:pt idx="1877">
                  <c:v>1.2999999999999999E-3</c:v>
                </c:pt>
                <c:pt idx="1878">
                  <c:v>1.2999999999999999E-3</c:v>
                </c:pt>
                <c:pt idx="1879">
                  <c:v>1.2999999999999999E-3</c:v>
                </c:pt>
                <c:pt idx="1880">
                  <c:v>1.2999999999999999E-3</c:v>
                </c:pt>
                <c:pt idx="1881">
                  <c:v>1.2999999999999999E-3</c:v>
                </c:pt>
                <c:pt idx="1882">
                  <c:v>1.2999999999999999E-3</c:v>
                </c:pt>
                <c:pt idx="1883">
                  <c:v>1.2999999999999999E-3</c:v>
                </c:pt>
                <c:pt idx="1884">
                  <c:v>1.2999999999999999E-3</c:v>
                </c:pt>
                <c:pt idx="1885">
                  <c:v>1.2999999999999999E-3</c:v>
                </c:pt>
                <c:pt idx="1886">
                  <c:v>1.2999999999999999E-3</c:v>
                </c:pt>
                <c:pt idx="1887">
                  <c:v>1.2999999999999999E-3</c:v>
                </c:pt>
                <c:pt idx="1888">
                  <c:v>1.2999999999999999E-3</c:v>
                </c:pt>
                <c:pt idx="1889">
                  <c:v>1.2999999999999999E-3</c:v>
                </c:pt>
                <c:pt idx="1890">
                  <c:v>1.2999999999999999E-3</c:v>
                </c:pt>
                <c:pt idx="1891">
                  <c:v>1.2999999999999999E-3</c:v>
                </c:pt>
                <c:pt idx="1892">
                  <c:v>1.2999999999999999E-3</c:v>
                </c:pt>
                <c:pt idx="1893">
                  <c:v>1.2999999999999999E-3</c:v>
                </c:pt>
                <c:pt idx="1894">
                  <c:v>1.2999999999999999E-3</c:v>
                </c:pt>
                <c:pt idx="1895">
                  <c:v>1.2999999999999999E-3</c:v>
                </c:pt>
                <c:pt idx="1896">
                  <c:v>1.2999999999999999E-3</c:v>
                </c:pt>
                <c:pt idx="1897">
                  <c:v>1.2999999999999999E-3</c:v>
                </c:pt>
                <c:pt idx="1898">
                  <c:v>1.2999999999999999E-3</c:v>
                </c:pt>
                <c:pt idx="1899">
                  <c:v>1.2999999999999999E-3</c:v>
                </c:pt>
                <c:pt idx="1900">
                  <c:v>1.25E-3</c:v>
                </c:pt>
                <c:pt idx="1901">
                  <c:v>1.25E-3</c:v>
                </c:pt>
                <c:pt idx="1902">
                  <c:v>1.25E-3</c:v>
                </c:pt>
                <c:pt idx="1903">
                  <c:v>1.25E-3</c:v>
                </c:pt>
                <c:pt idx="1904">
                  <c:v>1.25E-3</c:v>
                </c:pt>
                <c:pt idx="1905">
                  <c:v>1.25E-3</c:v>
                </c:pt>
                <c:pt idx="1906">
                  <c:v>1.25E-3</c:v>
                </c:pt>
                <c:pt idx="1907">
                  <c:v>1.25E-3</c:v>
                </c:pt>
                <c:pt idx="1908">
                  <c:v>1.25E-3</c:v>
                </c:pt>
                <c:pt idx="1909">
                  <c:v>1.25E-3</c:v>
                </c:pt>
                <c:pt idx="1910">
                  <c:v>1.25E-3</c:v>
                </c:pt>
                <c:pt idx="1911">
                  <c:v>1.25E-3</c:v>
                </c:pt>
                <c:pt idx="1912">
                  <c:v>1.25E-3</c:v>
                </c:pt>
                <c:pt idx="1913">
                  <c:v>1.25E-3</c:v>
                </c:pt>
                <c:pt idx="1914">
                  <c:v>1.25E-3</c:v>
                </c:pt>
                <c:pt idx="1915">
                  <c:v>1.25E-3</c:v>
                </c:pt>
                <c:pt idx="1916">
                  <c:v>1.25E-3</c:v>
                </c:pt>
                <c:pt idx="1917">
                  <c:v>1.25E-3</c:v>
                </c:pt>
                <c:pt idx="1918">
                  <c:v>1.25E-3</c:v>
                </c:pt>
                <c:pt idx="1919">
                  <c:v>1.25E-3</c:v>
                </c:pt>
                <c:pt idx="1920">
                  <c:v>1.25E-3</c:v>
                </c:pt>
                <c:pt idx="1921">
                  <c:v>1.25E-3</c:v>
                </c:pt>
                <c:pt idx="1922">
                  <c:v>1.25E-3</c:v>
                </c:pt>
                <c:pt idx="1923">
                  <c:v>1.25E-3</c:v>
                </c:pt>
                <c:pt idx="1924">
                  <c:v>1.25E-3</c:v>
                </c:pt>
                <c:pt idx="1925">
                  <c:v>1.1999999999999999E-3</c:v>
                </c:pt>
                <c:pt idx="1926">
                  <c:v>1.1999999999999999E-3</c:v>
                </c:pt>
                <c:pt idx="1927">
                  <c:v>1.1999999999999999E-3</c:v>
                </c:pt>
                <c:pt idx="1928">
                  <c:v>1.1999999999999999E-3</c:v>
                </c:pt>
                <c:pt idx="1929">
                  <c:v>1.1999999999999999E-3</c:v>
                </c:pt>
                <c:pt idx="1930">
                  <c:v>1.1999999999999999E-3</c:v>
                </c:pt>
                <c:pt idx="1931">
                  <c:v>1.1999999999999999E-3</c:v>
                </c:pt>
                <c:pt idx="1932">
                  <c:v>1.1999999999999999E-3</c:v>
                </c:pt>
                <c:pt idx="1933">
                  <c:v>1.1999999999999999E-3</c:v>
                </c:pt>
                <c:pt idx="1934">
                  <c:v>1.1999999999999999E-3</c:v>
                </c:pt>
                <c:pt idx="1935">
                  <c:v>1.1999999999999999E-3</c:v>
                </c:pt>
                <c:pt idx="1936">
                  <c:v>1.1999999999999999E-3</c:v>
                </c:pt>
                <c:pt idx="1937">
                  <c:v>1.1999999999999999E-3</c:v>
                </c:pt>
                <c:pt idx="1938">
                  <c:v>1.1999999999999999E-3</c:v>
                </c:pt>
                <c:pt idx="1939">
                  <c:v>1.1999999999999999E-3</c:v>
                </c:pt>
                <c:pt idx="1940">
                  <c:v>1.1999999999999999E-3</c:v>
                </c:pt>
                <c:pt idx="1941">
                  <c:v>1.1999999999999999E-3</c:v>
                </c:pt>
                <c:pt idx="1942">
                  <c:v>1.1999999999999999E-3</c:v>
                </c:pt>
                <c:pt idx="1943">
                  <c:v>1.1999999999999999E-3</c:v>
                </c:pt>
                <c:pt idx="1944">
                  <c:v>1.1999999999999999E-3</c:v>
                </c:pt>
                <c:pt idx="1945">
                  <c:v>1.1999999999999999E-3</c:v>
                </c:pt>
                <c:pt idx="1946">
                  <c:v>1.1999999999999999E-3</c:v>
                </c:pt>
                <c:pt idx="1947">
                  <c:v>1.1999999999999999E-3</c:v>
                </c:pt>
                <c:pt idx="1948">
                  <c:v>1.1999999999999999E-3</c:v>
                </c:pt>
                <c:pt idx="1949">
                  <c:v>1.1999999999999999E-3</c:v>
                </c:pt>
                <c:pt idx="1950">
                  <c:v>1.15E-3</c:v>
                </c:pt>
                <c:pt idx="1951">
                  <c:v>1.15E-3</c:v>
                </c:pt>
                <c:pt idx="1952">
                  <c:v>1.15E-3</c:v>
                </c:pt>
                <c:pt idx="1953">
                  <c:v>1.15E-3</c:v>
                </c:pt>
                <c:pt idx="1954">
                  <c:v>1.15E-3</c:v>
                </c:pt>
                <c:pt idx="1955">
                  <c:v>1.15E-3</c:v>
                </c:pt>
                <c:pt idx="1956">
                  <c:v>1.15E-3</c:v>
                </c:pt>
                <c:pt idx="1957">
                  <c:v>1.15E-3</c:v>
                </c:pt>
                <c:pt idx="1958">
                  <c:v>1.15E-3</c:v>
                </c:pt>
                <c:pt idx="1959">
                  <c:v>1.15E-3</c:v>
                </c:pt>
                <c:pt idx="1960">
                  <c:v>1.15E-3</c:v>
                </c:pt>
                <c:pt idx="1961">
                  <c:v>1.15E-3</c:v>
                </c:pt>
                <c:pt idx="1962">
                  <c:v>1.15E-3</c:v>
                </c:pt>
                <c:pt idx="1963">
                  <c:v>1.15E-3</c:v>
                </c:pt>
                <c:pt idx="1964">
                  <c:v>1.15E-3</c:v>
                </c:pt>
                <c:pt idx="1965">
                  <c:v>1.15E-3</c:v>
                </c:pt>
                <c:pt idx="1966">
                  <c:v>1.15E-3</c:v>
                </c:pt>
                <c:pt idx="1967">
                  <c:v>1.15E-3</c:v>
                </c:pt>
                <c:pt idx="1968">
                  <c:v>1.15E-3</c:v>
                </c:pt>
                <c:pt idx="1969">
                  <c:v>1.15E-3</c:v>
                </c:pt>
                <c:pt idx="1970">
                  <c:v>1.15E-3</c:v>
                </c:pt>
                <c:pt idx="1971">
                  <c:v>1.15E-3</c:v>
                </c:pt>
                <c:pt idx="1972">
                  <c:v>1.15E-3</c:v>
                </c:pt>
                <c:pt idx="1973">
                  <c:v>1.15E-3</c:v>
                </c:pt>
                <c:pt idx="1974">
                  <c:v>1.15E-3</c:v>
                </c:pt>
                <c:pt idx="1975">
                  <c:v>1.1000000000000001E-3</c:v>
                </c:pt>
                <c:pt idx="1976">
                  <c:v>1.1000000000000001E-3</c:v>
                </c:pt>
                <c:pt idx="1977">
                  <c:v>1.1000000000000001E-3</c:v>
                </c:pt>
                <c:pt idx="1978">
                  <c:v>1.1000000000000001E-3</c:v>
                </c:pt>
                <c:pt idx="1979">
                  <c:v>1.1000000000000001E-3</c:v>
                </c:pt>
                <c:pt idx="1980">
                  <c:v>1.1000000000000001E-3</c:v>
                </c:pt>
                <c:pt idx="1981">
                  <c:v>1.1000000000000001E-3</c:v>
                </c:pt>
                <c:pt idx="1982">
                  <c:v>1.1000000000000001E-3</c:v>
                </c:pt>
                <c:pt idx="1983">
                  <c:v>1.1000000000000001E-3</c:v>
                </c:pt>
                <c:pt idx="1984">
                  <c:v>1.1000000000000001E-3</c:v>
                </c:pt>
                <c:pt idx="1985">
                  <c:v>1.1000000000000001E-3</c:v>
                </c:pt>
                <c:pt idx="1986">
                  <c:v>1.1000000000000001E-3</c:v>
                </c:pt>
                <c:pt idx="1987">
                  <c:v>1.1000000000000001E-3</c:v>
                </c:pt>
                <c:pt idx="1988">
                  <c:v>1.1000000000000001E-3</c:v>
                </c:pt>
                <c:pt idx="1989">
                  <c:v>1.1000000000000001E-3</c:v>
                </c:pt>
                <c:pt idx="1990">
                  <c:v>1.1000000000000001E-3</c:v>
                </c:pt>
                <c:pt idx="1991">
                  <c:v>1.1000000000000001E-3</c:v>
                </c:pt>
                <c:pt idx="1992">
                  <c:v>1.1000000000000001E-3</c:v>
                </c:pt>
                <c:pt idx="1993">
                  <c:v>1.1000000000000001E-3</c:v>
                </c:pt>
                <c:pt idx="1994">
                  <c:v>1.1000000000000001E-3</c:v>
                </c:pt>
                <c:pt idx="1995">
                  <c:v>1.1000000000000001E-3</c:v>
                </c:pt>
                <c:pt idx="1996">
                  <c:v>1.1000000000000001E-3</c:v>
                </c:pt>
                <c:pt idx="1997">
                  <c:v>1.1000000000000001E-3</c:v>
                </c:pt>
                <c:pt idx="1998">
                  <c:v>1.1000000000000001E-3</c:v>
                </c:pt>
                <c:pt idx="1999">
                  <c:v>1.1000000000000001E-3</c:v>
                </c:pt>
                <c:pt idx="2000">
                  <c:v>1.0499999999999999E-3</c:v>
                </c:pt>
                <c:pt idx="2001">
                  <c:v>1.0499999999999999E-3</c:v>
                </c:pt>
                <c:pt idx="2002">
                  <c:v>1.0499999999999999E-3</c:v>
                </c:pt>
                <c:pt idx="2003">
                  <c:v>1.0499999999999999E-3</c:v>
                </c:pt>
                <c:pt idx="2004">
                  <c:v>1.0499999999999999E-3</c:v>
                </c:pt>
                <c:pt idx="2005">
                  <c:v>1.0499999999999999E-3</c:v>
                </c:pt>
                <c:pt idx="2006">
                  <c:v>1.0499999999999999E-3</c:v>
                </c:pt>
                <c:pt idx="2007">
                  <c:v>1.0499999999999999E-3</c:v>
                </c:pt>
                <c:pt idx="2008">
                  <c:v>1.0499999999999999E-3</c:v>
                </c:pt>
                <c:pt idx="2009">
                  <c:v>1.0499999999999999E-3</c:v>
                </c:pt>
                <c:pt idx="2010">
                  <c:v>1.0499999999999999E-3</c:v>
                </c:pt>
                <c:pt idx="2011">
                  <c:v>1.0499999999999999E-3</c:v>
                </c:pt>
                <c:pt idx="2012">
                  <c:v>1.0499999999999999E-3</c:v>
                </c:pt>
                <c:pt idx="2013">
                  <c:v>1.0499999999999999E-3</c:v>
                </c:pt>
                <c:pt idx="2014">
                  <c:v>1.0499999999999999E-3</c:v>
                </c:pt>
                <c:pt idx="2015">
                  <c:v>1.0499999999999999E-3</c:v>
                </c:pt>
                <c:pt idx="2016">
                  <c:v>1.0499999999999999E-3</c:v>
                </c:pt>
                <c:pt idx="2017">
                  <c:v>1.0499999999999999E-3</c:v>
                </c:pt>
                <c:pt idx="2018">
                  <c:v>1.0499999999999999E-3</c:v>
                </c:pt>
                <c:pt idx="2019">
                  <c:v>1.0499999999999999E-3</c:v>
                </c:pt>
                <c:pt idx="2020">
                  <c:v>1.0499999999999999E-3</c:v>
                </c:pt>
                <c:pt idx="2021">
                  <c:v>1.0499999999999999E-3</c:v>
                </c:pt>
                <c:pt idx="2022">
                  <c:v>1.0499999999999999E-3</c:v>
                </c:pt>
                <c:pt idx="2023">
                  <c:v>1.0499999999999999E-3</c:v>
                </c:pt>
                <c:pt idx="2024">
                  <c:v>1.0499999999999999E-3</c:v>
                </c:pt>
                <c:pt idx="2025">
                  <c:v>1E-3</c:v>
                </c:pt>
                <c:pt idx="2026">
                  <c:v>1E-3</c:v>
                </c:pt>
                <c:pt idx="2027">
                  <c:v>1E-3</c:v>
                </c:pt>
                <c:pt idx="2028">
                  <c:v>1E-3</c:v>
                </c:pt>
                <c:pt idx="2029">
                  <c:v>1E-3</c:v>
                </c:pt>
                <c:pt idx="2030">
                  <c:v>1E-3</c:v>
                </c:pt>
                <c:pt idx="2031">
                  <c:v>1E-3</c:v>
                </c:pt>
                <c:pt idx="2032">
                  <c:v>1E-3</c:v>
                </c:pt>
                <c:pt idx="2033">
                  <c:v>1E-3</c:v>
                </c:pt>
                <c:pt idx="2034">
                  <c:v>1E-3</c:v>
                </c:pt>
                <c:pt idx="2035">
                  <c:v>1E-3</c:v>
                </c:pt>
                <c:pt idx="2036">
                  <c:v>1E-3</c:v>
                </c:pt>
                <c:pt idx="2037">
                  <c:v>1E-3</c:v>
                </c:pt>
                <c:pt idx="2038">
                  <c:v>1E-3</c:v>
                </c:pt>
                <c:pt idx="2039">
                  <c:v>1E-3</c:v>
                </c:pt>
                <c:pt idx="2040">
                  <c:v>1E-3</c:v>
                </c:pt>
                <c:pt idx="2041">
                  <c:v>1E-3</c:v>
                </c:pt>
                <c:pt idx="2042">
                  <c:v>1E-3</c:v>
                </c:pt>
                <c:pt idx="2043">
                  <c:v>1E-3</c:v>
                </c:pt>
                <c:pt idx="2044">
                  <c:v>1E-3</c:v>
                </c:pt>
                <c:pt idx="2045">
                  <c:v>1E-3</c:v>
                </c:pt>
                <c:pt idx="2046">
                  <c:v>1E-3</c:v>
                </c:pt>
                <c:pt idx="2047">
                  <c:v>1E-3</c:v>
                </c:pt>
                <c:pt idx="2048">
                  <c:v>1E-3</c:v>
                </c:pt>
                <c:pt idx="2049">
                  <c:v>1E-3</c:v>
                </c:pt>
                <c:pt idx="2050">
                  <c:v>9.5E-4</c:v>
                </c:pt>
                <c:pt idx="2051">
                  <c:v>9.5E-4</c:v>
                </c:pt>
                <c:pt idx="2052">
                  <c:v>9.5E-4</c:v>
                </c:pt>
                <c:pt idx="2053">
                  <c:v>9.5E-4</c:v>
                </c:pt>
                <c:pt idx="2054">
                  <c:v>9.5E-4</c:v>
                </c:pt>
                <c:pt idx="2055">
                  <c:v>9.5E-4</c:v>
                </c:pt>
                <c:pt idx="2056">
                  <c:v>9.5E-4</c:v>
                </c:pt>
                <c:pt idx="2057">
                  <c:v>9.5E-4</c:v>
                </c:pt>
                <c:pt idx="2058">
                  <c:v>9.5E-4</c:v>
                </c:pt>
                <c:pt idx="2059">
                  <c:v>9.5E-4</c:v>
                </c:pt>
                <c:pt idx="2060">
                  <c:v>9.5E-4</c:v>
                </c:pt>
                <c:pt idx="2061">
                  <c:v>9.5E-4</c:v>
                </c:pt>
                <c:pt idx="2062">
                  <c:v>9.5E-4</c:v>
                </c:pt>
                <c:pt idx="2063">
                  <c:v>9.5E-4</c:v>
                </c:pt>
                <c:pt idx="2064">
                  <c:v>9.5E-4</c:v>
                </c:pt>
                <c:pt idx="2065">
                  <c:v>9.5E-4</c:v>
                </c:pt>
                <c:pt idx="2066">
                  <c:v>9.5E-4</c:v>
                </c:pt>
                <c:pt idx="2067">
                  <c:v>9.5E-4</c:v>
                </c:pt>
                <c:pt idx="2068">
                  <c:v>9.5E-4</c:v>
                </c:pt>
                <c:pt idx="2069">
                  <c:v>9.5E-4</c:v>
                </c:pt>
                <c:pt idx="2070">
                  <c:v>9.5E-4</c:v>
                </c:pt>
                <c:pt idx="2071">
                  <c:v>9.5E-4</c:v>
                </c:pt>
                <c:pt idx="2072">
                  <c:v>9.5E-4</c:v>
                </c:pt>
                <c:pt idx="2073">
                  <c:v>9.5E-4</c:v>
                </c:pt>
                <c:pt idx="2074">
                  <c:v>9.5E-4</c:v>
                </c:pt>
                <c:pt idx="2075">
                  <c:v>8.9999999999999998E-4</c:v>
                </c:pt>
                <c:pt idx="2076">
                  <c:v>8.9999999999999998E-4</c:v>
                </c:pt>
                <c:pt idx="2077">
                  <c:v>8.9999999999999998E-4</c:v>
                </c:pt>
                <c:pt idx="2078">
                  <c:v>8.9999999999999998E-4</c:v>
                </c:pt>
                <c:pt idx="2079">
                  <c:v>8.9999999999999998E-4</c:v>
                </c:pt>
                <c:pt idx="2080">
                  <c:v>8.9999999999999998E-4</c:v>
                </c:pt>
                <c:pt idx="2081">
                  <c:v>8.9999999999999998E-4</c:v>
                </c:pt>
                <c:pt idx="2082">
                  <c:v>8.9999999999999998E-4</c:v>
                </c:pt>
                <c:pt idx="2083">
                  <c:v>8.9999999999999998E-4</c:v>
                </c:pt>
                <c:pt idx="2084">
                  <c:v>8.9999999999999998E-4</c:v>
                </c:pt>
                <c:pt idx="2085">
                  <c:v>8.9999999999999998E-4</c:v>
                </c:pt>
                <c:pt idx="2086">
                  <c:v>8.9999999999999998E-4</c:v>
                </c:pt>
                <c:pt idx="2087">
                  <c:v>8.9999999999999998E-4</c:v>
                </c:pt>
                <c:pt idx="2088">
                  <c:v>8.9999999999999998E-4</c:v>
                </c:pt>
                <c:pt idx="2089">
                  <c:v>8.9999999999999998E-4</c:v>
                </c:pt>
                <c:pt idx="2090">
                  <c:v>8.9999999999999998E-4</c:v>
                </c:pt>
                <c:pt idx="2091">
                  <c:v>8.9999999999999998E-4</c:v>
                </c:pt>
                <c:pt idx="2092">
                  <c:v>8.9999999999999998E-4</c:v>
                </c:pt>
                <c:pt idx="2093">
                  <c:v>8.9999999999999998E-4</c:v>
                </c:pt>
                <c:pt idx="2094">
                  <c:v>8.9999999999999998E-4</c:v>
                </c:pt>
                <c:pt idx="2095">
                  <c:v>8.9999999999999998E-4</c:v>
                </c:pt>
                <c:pt idx="2096">
                  <c:v>8.9999999999999998E-4</c:v>
                </c:pt>
                <c:pt idx="2097">
                  <c:v>8.9999999999999998E-4</c:v>
                </c:pt>
                <c:pt idx="2098">
                  <c:v>8.9999999999999998E-4</c:v>
                </c:pt>
                <c:pt idx="2099">
                  <c:v>8.9999999999999998E-4</c:v>
                </c:pt>
                <c:pt idx="2100">
                  <c:v>8.4999999999999995E-4</c:v>
                </c:pt>
                <c:pt idx="2101">
                  <c:v>8.4999999999999995E-4</c:v>
                </c:pt>
                <c:pt idx="2102">
                  <c:v>8.4999999999999995E-4</c:v>
                </c:pt>
                <c:pt idx="2103">
                  <c:v>8.4999999999999995E-4</c:v>
                </c:pt>
                <c:pt idx="2104">
                  <c:v>8.4999999999999995E-4</c:v>
                </c:pt>
                <c:pt idx="2105">
                  <c:v>8.4999999999999995E-4</c:v>
                </c:pt>
                <c:pt idx="2106">
                  <c:v>8.4999999999999995E-4</c:v>
                </c:pt>
                <c:pt idx="2107">
                  <c:v>8.4999999999999995E-4</c:v>
                </c:pt>
                <c:pt idx="2108">
                  <c:v>8.4999999999999995E-4</c:v>
                </c:pt>
                <c:pt idx="2109">
                  <c:v>8.4999999999999995E-4</c:v>
                </c:pt>
                <c:pt idx="2110">
                  <c:v>8.4999999999999995E-4</c:v>
                </c:pt>
                <c:pt idx="2111">
                  <c:v>8.4999999999999995E-4</c:v>
                </c:pt>
                <c:pt idx="2112">
                  <c:v>8.4999999999999995E-4</c:v>
                </c:pt>
                <c:pt idx="2113">
                  <c:v>8.4999999999999995E-4</c:v>
                </c:pt>
                <c:pt idx="2114">
                  <c:v>8.4999999999999995E-4</c:v>
                </c:pt>
                <c:pt idx="2115">
                  <c:v>8.4999999999999995E-4</c:v>
                </c:pt>
                <c:pt idx="2116">
                  <c:v>8.4999999999999995E-4</c:v>
                </c:pt>
                <c:pt idx="2117">
                  <c:v>8.4999999999999995E-4</c:v>
                </c:pt>
                <c:pt idx="2118">
                  <c:v>8.4999999999999995E-4</c:v>
                </c:pt>
                <c:pt idx="2119">
                  <c:v>8.4999999999999995E-4</c:v>
                </c:pt>
                <c:pt idx="2120">
                  <c:v>8.4999999999999995E-4</c:v>
                </c:pt>
                <c:pt idx="2121">
                  <c:v>8.4999999999999995E-4</c:v>
                </c:pt>
                <c:pt idx="2122">
                  <c:v>8.4999999999999995E-4</c:v>
                </c:pt>
                <c:pt idx="2123">
                  <c:v>8.4999999999999995E-4</c:v>
                </c:pt>
                <c:pt idx="2124">
                  <c:v>8.4999999999999995E-4</c:v>
                </c:pt>
                <c:pt idx="2125">
                  <c:v>8.0000000000000004E-4</c:v>
                </c:pt>
                <c:pt idx="2126">
                  <c:v>8.0000000000000004E-4</c:v>
                </c:pt>
                <c:pt idx="2127">
                  <c:v>8.0000000000000004E-4</c:v>
                </c:pt>
                <c:pt idx="2128">
                  <c:v>8.0000000000000004E-4</c:v>
                </c:pt>
                <c:pt idx="2129">
                  <c:v>8.0000000000000004E-4</c:v>
                </c:pt>
                <c:pt idx="2130">
                  <c:v>8.0000000000000004E-4</c:v>
                </c:pt>
                <c:pt idx="2131">
                  <c:v>8.0000000000000004E-4</c:v>
                </c:pt>
                <c:pt idx="2132">
                  <c:v>8.0000000000000004E-4</c:v>
                </c:pt>
                <c:pt idx="2133">
                  <c:v>8.0000000000000004E-4</c:v>
                </c:pt>
                <c:pt idx="2134">
                  <c:v>8.0000000000000004E-4</c:v>
                </c:pt>
                <c:pt idx="2135">
                  <c:v>8.0000000000000004E-4</c:v>
                </c:pt>
                <c:pt idx="2136">
                  <c:v>8.0000000000000004E-4</c:v>
                </c:pt>
                <c:pt idx="2137">
                  <c:v>8.0000000000000004E-4</c:v>
                </c:pt>
                <c:pt idx="2138">
                  <c:v>8.0000000000000004E-4</c:v>
                </c:pt>
                <c:pt idx="2139">
                  <c:v>8.0000000000000004E-4</c:v>
                </c:pt>
                <c:pt idx="2140">
                  <c:v>8.0000000000000004E-4</c:v>
                </c:pt>
                <c:pt idx="2141">
                  <c:v>8.0000000000000004E-4</c:v>
                </c:pt>
                <c:pt idx="2142">
                  <c:v>8.0000000000000004E-4</c:v>
                </c:pt>
                <c:pt idx="2143">
                  <c:v>8.0000000000000004E-4</c:v>
                </c:pt>
                <c:pt idx="2144">
                  <c:v>8.0000000000000004E-4</c:v>
                </c:pt>
                <c:pt idx="2145">
                  <c:v>8.0000000000000004E-4</c:v>
                </c:pt>
                <c:pt idx="2146">
                  <c:v>8.0000000000000004E-4</c:v>
                </c:pt>
                <c:pt idx="2147">
                  <c:v>8.0000000000000004E-4</c:v>
                </c:pt>
                <c:pt idx="2148">
                  <c:v>8.0000000000000004E-4</c:v>
                </c:pt>
                <c:pt idx="2149">
                  <c:v>8.0000000000000004E-4</c:v>
                </c:pt>
                <c:pt idx="2150">
                  <c:v>7.5000000000000002E-4</c:v>
                </c:pt>
                <c:pt idx="2151">
                  <c:v>7.5000000000000002E-4</c:v>
                </c:pt>
                <c:pt idx="2152">
                  <c:v>7.5000000000000002E-4</c:v>
                </c:pt>
                <c:pt idx="2153">
                  <c:v>7.5000000000000002E-4</c:v>
                </c:pt>
                <c:pt idx="2154">
                  <c:v>7.5000000000000002E-4</c:v>
                </c:pt>
                <c:pt idx="2155">
                  <c:v>7.5000000000000002E-4</c:v>
                </c:pt>
                <c:pt idx="2156">
                  <c:v>7.5000000000000002E-4</c:v>
                </c:pt>
                <c:pt idx="2157">
                  <c:v>7.5000000000000002E-4</c:v>
                </c:pt>
                <c:pt idx="2158">
                  <c:v>7.5000000000000002E-4</c:v>
                </c:pt>
                <c:pt idx="2159">
                  <c:v>7.5000000000000002E-4</c:v>
                </c:pt>
                <c:pt idx="2160">
                  <c:v>7.5000000000000002E-4</c:v>
                </c:pt>
                <c:pt idx="2161">
                  <c:v>7.5000000000000002E-4</c:v>
                </c:pt>
                <c:pt idx="2162">
                  <c:v>7.5000000000000002E-4</c:v>
                </c:pt>
                <c:pt idx="2163">
                  <c:v>7.5000000000000002E-4</c:v>
                </c:pt>
                <c:pt idx="2164">
                  <c:v>7.5000000000000002E-4</c:v>
                </c:pt>
                <c:pt idx="2165">
                  <c:v>7.5000000000000002E-4</c:v>
                </c:pt>
                <c:pt idx="2166">
                  <c:v>7.5000000000000002E-4</c:v>
                </c:pt>
                <c:pt idx="2167">
                  <c:v>7.5000000000000002E-4</c:v>
                </c:pt>
                <c:pt idx="2168">
                  <c:v>7.5000000000000002E-4</c:v>
                </c:pt>
                <c:pt idx="2169">
                  <c:v>7.5000000000000002E-4</c:v>
                </c:pt>
                <c:pt idx="2170">
                  <c:v>7.5000000000000002E-4</c:v>
                </c:pt>
                <c:pt idx="2171">
                  <c:v>7.5000000000000002E-4</c:v>
                </c:pt>
                <c:pt idx="2172">
                  <c:v>7.5000000000000002E-4</c:v>
                </c:pt>
                <c:pt idx="2173">
                  <c:v>7.5000000000000002E-4</c:v>
                </c:pt>
                <c:pt idx="2174">
                  <c:v>7.5000000000000002E-4</c:v>
                </c:pt>
                <c:pt idx="2175">
                  <c:v>6.9999999999999999E-4</c:v>
                </c:pt>
                <c:pt idx="2176">
                  <c:v>6.9999999999999999E-4</c:v>
                </c:pt>
                <c:pt idx="2177">
                  <c:v>6.9999999999999999E-4</c:v>
                </c:pt>
                <c:pt idx="2178">
                  <c:v>6.9999999999999999E-4</c:v>
                </c:pt>
                <c:pt idx="2179">
                  <c:v>6.9999999999999999E-4</c:v>
                </c:pt>
                <c:pt idx="2180">
                  <c:v>6.9999999999999999E-4</c:v>
                </c:pt>
                <c:pt idx="2181">
                  <c:v>6.9999999999999999E-4</c:v>
                </c:pt>
                <c:pt idx="2182">
                  <c:v>6.9999999999999999E-4</c:v>
                </c:pt>
                <c:pt idx="2183">
                  <c:v>6.9999999999999999E-4</c:v>
                </c:pt>
                <c:pt idx="2184">
                  <c:v>6.9999999999999999E-4</c:v>
                </c:pt>
                <c:pt idx="2185">
                  <c:v>6.9999999999999999E-4</c:v>
                </c:pt>
                <c:pt idx="2186">
                  <c:v>6.9999999999999999E-4</c:v>
                </c:pt>
                <c:pt idx="2187">
                  <c:v>6.9999999999999999E-4</c:v>
                </c:pt>
                <c:pt idx="2188">
                  <c:v>6.9999999999999999E-4</c:v>
                </c:pt>
                <c:pt idx="2189">
                  <c:v>6.9999999999999999E-4</c:v>
                </c:pt>
                <c:pt idx="2190">
                  <c:v>6.9999999999999999E-4</c:v>
                </c:pt>
                <c:pt idx="2191">
                  <c:v>6.9999999999999999E-4</c:v>
                </c:pt>
                <c:pt idx="2192">
                  <c:v>6.9999999999999999E-4</c:v>
                </c:pt>
                <c:pt idx="2193">
                  <c:v>6.9999999999999999E-4</c:v>
                </c:pt>
                <c:pt idx="2194">
                  <c:v>6.9999999999999999E-4</c:v>
                </c:pt>
                <c:pt idx="2195">
                  <c:v>6.9999999999999999E-4</c:v>
                </c:pt>
                <c:pt idx="2196">
                  <c:v>6.9999999999999999E-4</c:v>
                </c:pt>
                <c:pt idx="2197">
                  <c:v>6.9999999999999999E-4</c:v>
                </c:pt>
                <c:pt idx="2198">
                  <c:v>6.9999999999999999E-4</c:v>
                </c:pt>
                <c:pt idx="2199">
                  <c:v>6.9999999999999999E-4</c:v>
                </c:pt>
                <c:pt idx="2200">
                  <c:v>6.4999999999999997E-4</c:v>
                </c:pt>
                <c:pt idx="2201">
                  <c:v>6.4999999999999997E-4</c:v>
                </c:pt>
                <c:pt idx="2202">
                  <c:v>6.4999999999999997E-4</c:v>
                </c:pt>
                <c:pt idx="2203">
                  <c:v>6.4999999999999997E-4</c:v>
                </c:pt>
                <c:pt idx="2204">
                  <c:v>6.4999999999999997E-4</c:v>
                </c:pt>
                <c:pt idx="2205">
                  <c:v>6.4999999999999997E-4</c:v>
                </c:pt>
                <c:pt idx="2206">
                  <c:v>6.4999999999999997E-4</c:v>
                </c:pt>
                <c:pt idx="2207">
                  <c:v>6.4999999999999997E-4</c:v>
                </c:pt>
                <c:pt idx="2208">
                  <c:v>6.4999999999999997E-4</c:v>
                </c:pt>
                <c:pt idx="2209">
                  <c:v>6.4999999999999997E-4</c:v>
                </c:pt>
                <c:pt idx="2210">
                  <c:v>6.4999999999999997E-4</c:v>
                </c:pt>
                <c:pt idx="2211">
                  <c:v>6.4999999999999997E-4</c:v>
                </c:pt>
                <c:pt idx="2212">
                  <c:v>6.4999999999999997E-4</c:v>
                </c:pt>
                <c:pt idx="2213">
                  <c:v>6.4999999999999997E-4</c:v>
                </c:pt>
                <c:pt idx="2214">
                  <c:v>6.4999999999999997E-4</c:v>
                </c:pt>
                <c:pt idx="2215">
                  <c:v>6.4999999999999997E-4</c:v>
                </c:pt>
                <c:pt idx="2216">
                  <c:v>6.4999999999999997E-4</c:v>
                </c:pt>
                <c:pt idx="2217">
                  <c:v>6.4999999999999997E-4</c:v>
                </c:pt>
                <c:pt idx="2218">
                  <c:v>6.4999999999999997E-4</c:v>
                </c:pt>
                <c:pt idx="2219">
                  <c:v>6.4999999999999997E-4</c:v>
                </c:pt>
                <c:pt idx="2220">
                  <c:v>6.4999999999999997E-4</c:v>
                </c:pt>
                <c:pt idx="2221">
                  <c:v>6.4999999999999997E-4</c:v>
                </c:pt>
                <c:pt idx="2222">
                  <c:v>6.4999999999999997E-4</c:v>
                </c:pt>
                <c:pt idx="2223">
                  <c:v>6.4999999999999997E-4</c:v>
                </c:pt>
                <c:pt idx="2224">
                  <c:v>6.4999999999999997E-4</c:v>
                </c:pt>
                <c:pt idx="2225">
                  <c:v>5.9999999999999995E-4</c:v>
                </c:pt>
                <c:pt idx="2226">
                  <c:v>5.9999999999999995E-4</c:v>
                </c:pt>
                <c:pt idx="2227">
                  <c:v>5.9999999999999995E-4</c:v>
                </c:pt>
                <c:pt idx="2228">
                  <c:v>5.9999999999999995E-4</c:v>
                </c:pt>
                <c:pt idx="2229">
                  <c:v>5.9999999999999995E-4</c:v>
                </c:pt>
                <c:pt idx="2230">
                  <c:v>5.9999999999999995E-4</c:v>
                </c:pt>
                <c:pt idx="2231">
                  <c:v>5.9999999999999995E-4</c:v>
                </c:pt>
                <c:pt idx="2232">
                  <c:v>5.9999999999999995E-4</c:v>
                </c:pt>
                <c:pt idx="2233">
                  <c:v>5.9999999999999995E-4</c:v>
                </c:pt>
                <c:pt idx="2234">
                  <c:v>5.9999999999999995E-4</c:v>
                </c:pt>
                <c:pt idx="2235">
                  <c:v>5.9999999999999995E-4</c:v>
                </c:pt>
                <c:pt idx="2236">
                  <c:v>5.9999999999999995E-4</c:v>
                </c:pt>
                <c:pt idx="2237">
                  <c:v>5.9999999999999995E-4</c:v>
                </c:pt>
                <c:pt idx="2238">
                  <c:v>5.9999999999999995E-4</c:v>
                </c:pt>
                <c:pt idx="2239">
                  <c:v>5.9999999999999995E-4</c:v>
                </c:pt>
                <c:pt idx="2240">
                  <c:v>5.9999999999999995E-4</c:v>
                </c:pt>
                <c:pt idx="2241">
                  <c:v>5.9999999999999995E-4</c:v>
                </c:pt>
                <c:pt idx="2242">
                  <c:v>5.9999999999999995E-4</c:v>
                </c:pt>
                <c:pt idx="2243">
                  <c:v>5.9999999999999995E-4</c:v>
                </c:pt>
                <c:pt idx="2244">
                  <c:v>5.9999999999999995E-4</c:v>
                </c:pt>
                <c:pt idx="2245">
                  <c:v>5.9999999999999995E-4</c:v>
                </c:pt>
                <c:pt idx="2246">
                  <c:v>5.9999999999999995E-4</c:v>
                </c:pt>
                <c:pt idx="2247">
                  <c:v>5.9999999999999995E-4</c:v>
                </c:pt>
                <c:pt idx="2248">
                  <c:v>5.9999999999999995E-4</c:v>
                </c:pt>
                <c:pt idx="2249">
                  <c:v>5.9999999999999995E-4</c:v>
                </c:pt>
                <c:pt idx="2250">
                  <c:v>5.5000000000000003E-4</c:v>
                </c:pt>
                <c:pt idx="2251">
                  <c:v>5.5000000000000003E-4</c:v>
                </c:pt>
                <c:pt idx="2252">
                  <c:v>5.5000000000000003E-4</c:v>
                </c:pt>
                <c:pt idx="2253">
                  <c:v>5.5000000000000003E-4</c:v>
                </c:pt>
                <c:pt idx="2254">
                  <c:v>5.5000000000000003E-4</c:v>
                </c:pt>
                <c:pt idx="2255">
                  <c:v>5.5000000000000003E-4</c:v>
                </c:pt>
                <c:pt idx="2256">
                  <c:v>5.5000000000000003E-4</c:v>
                </c:pt>
                <c:pt idx="2257">
                  <c:v>5.5000000000000003E-4</c:v>
                </c:pt>
                <c:pt idx="2258">
                  <c:v>5.5000000000000003E-4</c:v>
                </c:pt>
                <c:pt idx="2259">
                  <c:v>5.5000000000000003E-4</c:v>
                </c:pt>
                <c:pt idx="2260">
                  <c:v>5.5000000000000003E-4</c:v>
                </c:pt>
                <c:pt idx="2261">
                  <c:v>5.5000000000000003E-4</c:v>
                </c:pt>
                <c:pt idx="2262">
                  <c:v>5.5000000000000003E-4</c:v>
                </c:pt>
                <c:pt idx="2263">
                  <c:v>5.5000000000000003E-4</c:v>
                </c:pt>
                <c:pt idx="2264">
                  <c:v>5.5000000000000003E-4</c:v>
                </c:pt>
                <c:pt idx="2265">
                  <c:v>5.5000000000000003E-4</c:v>
                </c:pt>
                <c:pt idx="2266">
                  <c:v>5.5000000000000003E-4</c:v>
                </c:pt>
                <c:pt idx="2267">
                  <c:v>5.5000000000000003E-4</c:v>
                </c:pt>
                <c:pt idx="2268">
                  <c:v>5.5000000000000003E-4</c:v>
                </c:pt>
                <c:pt idx="2269">
                  <c:v>5.5000000000000003E-4</c:v>
                </c:pt>
                <c:pt idx="2270">
                  <c:v>5.5000000000000003E-4</c:v>
                </c:pt>
                <c:pt idx="2271">
                  <c:v>5.5000000000000003E-4</c:v>
                </c:pt>
                <c:pt idx="2272">
                  <c:v>5.5000000000000003E-4</c:v>
                </c:pt>
                <c:pt idx="2273">
                  <c:v>5.5000000000000003E-4</c:v>
                </c:pt>
                <c:pt idx="2274">
                  <c:v>5.5000000000000003E-4</c:v>
                </c:pt>
                <c:pt idx="2275">
                  <c:v>5.0000000000000001E-4</c:v>
                </c:pt>
                <c:pt idx="2276">
                  <c:v>5.0000000000000001E-4</c:v>
                </c:pt>
                <c:pt idx="2277">
                  <c:v>5.0000000000000001E-4</c:v>
                </c:pt>
                <c:pt idx="2278">
                  <c:v>5.0000000000000001E-4</c:v>
                </c:pt>
                <c:pt idx="2279">
                  <c:v>5.0000000000000001E-4</c:v>
                </c:pt>
                <c:pt idx="2280">
                  <c:v>5.0000000000000001E-4</c:v>
                </c:pt>
                <c:pt idx="2281">
                  <c:v>5.0000000000000001E-4</c:v>
                </c:pt>
                <c:pt idx="2282">
                  <c:v>5.0000000000000001E-4</c:v>
                </c:pt>
                <c:pt idx="2283">
                  <c:v>5.0000000000000001E-4</c:v>
                </c:pt>
                <c:pt idx="2284">
                  <c:v>5.0000000000000001E-4</c:v>
                </c:pt>
                <c:pt idx="2285">
                  <c:v>5.0000000000000001E-4</c:v>
                </c:pt>
                <c:pt idx="2286">
                  <c:v>5.0000000000000001E-4</c:v>
                </c:pt>
                <c:pt idx="2287">
                  <c:v>5.0000000000000001E-4</c:v>
                </c:pt>
                <c:pt idx="2288">
                  <c:v>5.0000000000000001E-4</c:v>
                </c:pt>
                <c:pt idx="2289">
                  <c:v>5.0000000000000001E-4</c:v>
                </c:pt>
                <c:pt idx="2290">
                  <c:v>5.0000000000000001E-4</c:v>
                </c:pt>
                <c:pt idx="2291">
                  <c:v>5.0000000000000001E-4</c:v>
                </c:pt>
                <c:pt idx="2292">
                  <c:v>5.0000000000000001E-4</c:v>
                </c:pt>
                <c:pt idx="2293">
                  <c:v>5.0000000000000001E-4</c:v>
                </c:pt>
                <c:pt idx="2294">
                  <c:v>5.0000000000000001E-4</c:v>
                </c:pt>
                <c:pt idx="2295">
                  <c:v>5.0000000000000001E-4</c:v>
                </c:pt>
                <c:pt idx="2296">
                  <c:v>5.0000000000000001E-4</c:v>
                </c:pt>
                <c:pt idx="2297">
                  <c:v>5.0000000000000001E-4</c:v>
                </c:pt>
                <c:pt idx="2298">
                  <c:v>5.0000000000000001E-4</c:v>
                </c:pt>
                <c:pt idx="2299">
                  <c:v>5.0000000000000001E-4</c:v>
                </c:pt>
                <c:pt idx="2300">
                  <c:v>4.4999999999999999E-4</c:v>
                </c:pt>
                <c:pt idx="2301">
                  <c:v>4.4999999999999999E-4</c:v>
                </c:pt>
                <c:pt idx="2302">
                  <c:v>4.4999999999999999E-4</c:v>
                </c:pt>
                <c:pt idx="2303">
                  <c:v>4.4999999999999999E-4</c:v>
                </c:pt>
                <c:pt idx="2304">
                  <c:v>4.4999999999999999E-4</c:v>
                </c:pt>
                <c:pt idx="2305">
                  <c:v>4.4999999999999999E-4</c:v>
                </c:pt>
                <c:pt idx="2306">
                  <c:v>4.4999999999999999E-4</c:v>
                </c:pt>
                <c:pt idx="2307">
                  <c:v>4.4999999999999999E-4</c:v>
                </c:pt>
                <c:pt idx="2308">
                  <c:v>4.4999999999999999E-4</c:v>
                </c:pt>
                <c:pt idx="2309">
                  <c:v>4.4999999999999999E-4</c:v>
                </c:pt>
                <c:pt idx="2310">
                  <c:v>4.4999999999999999E-4</c:v>
                </c:pt>
                <c:pt idx="2311">
                  <c:v>4.4999999999999999E-4</c:v>
                </c:pt>
                <c:pt idx="2312">
                  <c:v>4.4999999999999999E-4</c:v>
                </c:pt>
                <c:pt idx="2313">
                  <c:v>4.4999999999999999E-4</c:v>
                </c:pt>
                <c:pt idx="2314">
                  <c:v>4.4999999999999999E-4</c:v>
                </c:pt>
                <c:pt idx="2315">
                  <c:v>4.4999999999999999E-4</c:v>
                </c:pt>
                <c:pt idx="2316">
                  <c:v>4.4999999999999999E-4</c:v>
                </c:pt>
                <c:pt idx="2317">
                  <c:v>4.4999999999999999E-4</c:v>
                </c:pt>
                <c:pt idx="2318">
                  <c:v>4.4999999999999999E-4</c:v>
                </c:pt>
                <c:pt idx="2319">
                  <c:v>4.4999999999999999E-4</c:v>
                </c:pt>
                <c:pt idx="2320">
                  <c:v>4.4999999999999999E-4</c:v>
                </c:pt>
                <c:pt idx="2321">
                  <c:v>4.4999999999999999E-4</c:v>
                </c:pt>
                <c:pt idx="2322">
                  <c:v>4.4999999999999999E-4</c:v>
                </c:pt>
                <c:pt idx="2323">
                  <c:v>4.4999999999999999E-4</c:v>
                </c:pt>
                <c:pt idx="2324">
                  <c:v>4.4999999999999999E-4</c:v>
                </c:pt>
                <c:pt idx="2325">
                  <c:v>4.0000000000000002E-4</c:v>
                </c:pt>
                <c:pt idx="2326">
                  <c:v>4.0000000000000002E-4</c:v>
                </c:pt>
                <c:pt idx="2327">
                  <c:v>4.0000000000000002E-4</c:v>
                </c:pt>
                <c:pt idx="2328">
                  <c:v>4.0000000000000002E-4</c:v>
                </c:pt>
                <c:pt idx="2329">
                  <c:v>4.0000000000000002E-4</c:v>
                </c:pt>
                <c:pt idx="2330">
                  <c:v>4.0000000000000002E-4</c:v>
                </c:pt>
                <c:pt idx="2331">
                  <c:v>4.0000000000000002E-4</c:v>
                </c:pt>
                <c:pt idx="2332">
                  <c:v>4.0000000000000002E-4</c:v>
                </c:pt>
                <c:pt idx="2333">
                  <c:v>4.0000000000000002E-4</c:v>
                </c:pt>
                <c:pt idx="2334">
                  <c:v>4.0000000000000002E-4</c:v>
                </c:pt>
                <c:pt idx="2335">
                  <c:v>4.0000000000000002E-4</c:v>
                </c:pt>
                <c:pt idx="2336">
                  <c:v>4.0000000000000002E-4</c:v>
                </c:pt>
                <c:pt idx="2337">
                  <c:v>4.0000000000000002E-4</c:v>
                </c:pt>
                <c:pt idx="2338">
                  <c:v>4.0000000000000002E-4</c:v>
                </c:pt>
                <c:pt idx="2339">
                  <c:v>4.0000000000000002E-4</c:v>
                </c:pt>
                <c:pt idx="2340">
                  <c:v>4.0000000000000002E-4</c:v>
                </c:pt>
                <c:pt idx="2341">
                  <c:v>4.0000000000000002E-4</c:v>
                </c:pt>
                <c:pt idx="2342">
                  <c:v>4.0000000000000002E-4</c:v>
                </c:pt>
                <c:pt idx="2343">
                  <c:v>4.0000000000000002E-4</c:v>
                </c:pt>
                <c:pt idx="2344">
                  <c:v>4.0000000000000002E-4</c:v>
                </c:pt>
                <c:pt idx="2345">
                  <c:v>4.0000000000000002E-4</c:v>
                </c:pt>
                <c:pt idx="2346">
                  <c:v>4.0000000000000002E-4</c:v>
                </c:pt>
                <c:pt idx="2347">
                  <c:v>4.0000000000000002E-4</c:v>
                </c:pt>
                <c:pt idx="2348">
                  <c:v>4.0000000000000002E-4</c:v>
                </c:pt>
                <c:pt idx="2349">
                  <c:v>4.0000000000000002E-4</c:v>
                </c:pt>
                <c:pt idx="2350">
                  <c:v>3.5E-4</c:v>
                </c:pt>
                <c:pt idx="2351">
                  <c:v>3.5E-4</c:v>
                </c:pt>
                <c:pt idx="2352">
                  <c:v>3.5E-4</c:v>
                </c:pt>
                <c:pt idx="2353">
                  <c:v>3.5E-4</c:v>
                </c:pt>
                <c:pt idx="2354">
                  <c:v>3.5E-4</c:v>
                </c:pt>
                <c:pt idx="2355">
                  <c:v>3.5E-4</c:v>
                </c:pt>
                <c:pt idx="2356">
                  <c:v>3.5E-4</c:v>
                </c:pt>
                <c:pt idx="2357">
                  <c:v>3.5E-4</c:v>
                </c:pt>
                <c:pt idx="2358">
                  <c:v>3.5E-4</c:v>
                </c:pt>
                <c:pt idx="2359">
                  <c:v>3.5E-4</c:v>
                </c:pt>
                <c:pt idx="2360">
                  <c:v>3.5E-4</c:v>
                </c:pt>
                <c:pt idx="2361">
                  <c:v>3.5E-4</c:v>
                </c:pt>
                <c:pt idx="2362">
                  <c:v>3.5E-4</c:v>
                </c:pt>
                <c:pt idx="2363">
                  <c:v>3.5E-4</c:v>
                </c:pt>
                <c:pt idx="2364">
                  <c:v>3.5E-4</c:v>
                </c:pt>
                <c:pt idx="2365">
                  <c:v>3.5E-4</c:v>
                </c:pt>
                <c:pt idx="2366">
                  <c:v>3.5E-4</c:v>
                </c:pt>
                <c:pt idx="2367">
                  <c:v>3.5E-4</c:v>
                </c:pt>
                <c:pt idx="2368">
                  <c:v>3.5E-4</c:v>
                </c:pt>
                <c:pt idx="2369">
                  <c:v>3.5E-4</c:v>
                </c:pt>
                <c:pt idx="2370">
                  <c:v>3.5E-4</c:v>
                </c:pt>
                <c:pt idx="2371">
                  <c:v>3.5E-4</c:v>
                </c:pt>
                <c:pt idx="2372">
                  <c:v>3.5E-4</c:v>
                </c:pt>
                <c:pt idx="2373">
                  <c:v>3.5E-4</c:v>
                </c:pt>
                <c:pt idx="2374">
                  <c:v>3.5E-4</c:v>
                </c:pt>
                <c:pt idx="2375">
                  <c:v>2.9999999999999997E-4</c:v>
                </c:pt>
                <c:pt idx="2376">
                  <c:v>2.9999999999999997E-4</c:v>
                </c:pt>
                <c:pt idx="2377">
                  <c:v>2.9999999999999997E-4</c:v>
                </c:pt>
                <c:pt idx="2378">
                  <c:v>2.9999999999999997E-4</c:v>
                </c:pt>
                <c:pt idx="2379">
                  <c:v>2.9999999999999997E-4</c:v>
                </c:pt>
                <c:pt idx="2380">
                  <c:v>2.9999999999999997E-4</c:v>
                </c:pt>
                <c:pt idx="2381">
                  <c:v>2.9999999999999997E-4</c:v>
                </c:pt>
                <c:pt idx="2382">
                  <c:v>2.9999999999999997E-4</c:v>
                </c:pt>
                <c:pt idx="2383">
                  <c:v>2.9999999999999997E-4</c:v>
                </c:pt>
                <c:pt idx="2384">
                  <c:v>2.9999999999999997E-4</c:v>
                </c:pt>
                <c:pt idx="2385">
                  <c:v>2.9999999999999997E-4</c:v>
                </c:pt>
                <c:pt idx="2386">
                  <c:v>2.9999999999999997E-4</c:v>
                </c:pt>
                <c:pt idx="2387">
                  <c:v>2.9999999999999997E-4</c:v>
                </c:pt>
                <c:pt idx="2388">
                  <c:v>2.9999999999999997E-4</c:v>
                </c:pt>
                <c:pt idx="2389">
                  <c:v>2.9999999999999997E-4</c:v>
                </c:pt>
                <c:pt idx="2390">
                  <c:v>2.9999999999999997E-4</c:v>
                </c:pt>
                <c:pt idx="2391">
                  <c:v>2.9999999999999997E-4</c:v>
                </c:pt>
                <c:pt idx="2392">
                  <c:v>2.9999999999999997E-4</c:v>
                </c:pt>
                <c:pt idx="2393">
                  <c:v>2.9999999999999997E-4</c:v>
                </c:pt>
                <c:pt idx="2394">
                  <c:v>2.9999999999999997E-4</c:v>
                </c:pt>
                <c:pt idx="2395">
                  <c:v>2.9999999999999997E-4</c:v>
                </c:pt>
                <c:pt idx="2396">
                  <c:v>2.9999999999999997E-4</c:v>
                </c:pt>
                <c:pt idx="2397">
                  <c:v>2.9999999999999997E-4</c:v>
                </c:pt>
                <c:pt idx="2398">
                  <c:v>2.9999999999999997E-4</c:v>
                </c:pt>
                <c:pt idx="2399">
                  <c:v>2.9999999999999997E-4</c:v>
                </c:pt>
                <c:pt idx="2400">
                  <c:v>2.5000000000000001E-4</c:v>
                </c:pt>
                <c:pt idx="2401">
                  <c:v>2.5000000000000001E-4</c:v>
                </c:pt>
                <c:pt idx="2402">
                  <c:v>2.5000000000000001E-4</c:v>
                </c:pt>
                <c:pt idx="2403">
                  <c:v>2.5000000000000001E-4</c:v>
                </c:pt>
                <c:pt idx="2404">
                  <c:v>2.5000000000000001E-4</c:v>
                </c:pt>
                <c:pt idx="2405">
                  <c:v>2.5000000000000001E-4</c:v>
                </c:pt>
                <c:pt idx="2406">
                  <c:v>2.5000000000000001E-4</c:v>
                </c:pt>
                <c:pt idx="2407">
                  <c:v>2.5000000000000001E-4</c:v>
                </c:pt>
                <c:pt idx="2408">
                  <c:v>2.5000000000000001E-4</c:v>
                </c:pt>
                <c:pt idx="2409">
                  <c:v>2.5000000000000001E-4</c:v>
                </c:pt>
                <c:pt idx="2410">
                  <c:v>2.5000000000000001E-4</c:v>
                </c:pt>
                <c:pt idx="2411">
                  <c:v>2.5000000000000001E-4</c:v>
                </c:pt>
                <c:pt idx="2412">
                  <c:v>2.5000000000000001E-4</c:v>
                </c:pt>
                <c:pt idx="2413">
                  <c:v>2.5000000000000001E-4</c:v>
                </c:pt>
                <c:pt idx="2414">
                  <c:v>2.5000000000000001E-4</c:v>
                </c:pt>
                <c:pt idx="2415">
                  <c:v>2.5000000000000001E-4</c:v>
                </c:pt>
                <c:pt idx="2416">
                  <c:v>2.5000000000000001E-4</c:v>
                </c:pt>
                <c:pt idx="2417">
                  <c:v>2.5000000000000001E-4</c:v>
                </c:pt>
                <c:pt idx="2418">
                  <c:v>2.5000000000000001E-4</c:v>
                </c:pt>
                <c:pt idx="2419">
                  <c:v>2.5000000000000001E-4</c:v>
                </c:pt>
                <c:pt idx="2420">
                  <c:v>2.5000000000000001E-4</c:v>
                </c:pt>
                <c:pt idx="2421">
                  <c:v>2.5000000000000001E-4</c:v>
                </c:pt>
                <c:pt idx="2422">
                  <c:v>2.5000000000000001E-4</c:v>
                </c:pt>
                <c:pt idx="2423">
                  <c:v>2.5000000000000001E-4</c:v>
                </c:pt>
                <c:pt idx="2424">
                  <c:v>2.5000000000000001E-4</c:v>
                </c:pt>
                <c:pt idx="2425">
                  <c:v>2.0000000000000001E-4</c:v>
                </c:pt>
                <c:pt idx="2426">
                  <c:v>2.0000000000000001E-4</c:v>
                </c:pt>
                <c:pt idx="2427">
                  <c:v>2.0000000000000001E-4</c:v>
                </c:pt>
                <c:pt idx="2428">
                  <c:v>2.0000000000000001E-4</c:v>
                </c:pt>
                <c:pt idx="2429">
                  <c:v>2.0000000000000001E-4</c:v>
                </c:pt>
                <c:pt idx="2430">
                  <c:v>2.0000000000000001E-4</c:v>
                </c:pt>
                <c:pt idx="2431">
                  <c:v>2.0000000000000001E-4</c:v>
                </c:pt>
                <c:pt idx="2432">
                  <c:v>2.0000000000000001E-4</c:v>
                </c:pt>
                <c:pt idx="2433">
                  <c:v>2.0000000000000001E-4</c:v>
                </c:pt>
                <c:pt idx="2434">
                  <c:v>2.0000000000000001E-4</c:v>
                </c:pt>
                <c:pt idx="2435">
                  <c:v>2.0000000000000001E-4</c:v>
                </c:pt>
                <c:pt idx="2436">
                  <c:v>2.0000000000000001E-4</c:v>
                </c:pt>
                <c:pt idx="2437">
                  <c:v>2.0000000000000001E-4</c:v>
                </c:pt>
                <c:pt idx="2438">
                  <c:v>2.0000000000000001E-4</c:v>
                </c:pt>
                <c:pt idx="2439">
                  <c:v>2.0000000000000001E-4</c:v>
                </c:pt>
                <c:pt idx="2440">
                  <c:v>2.0000000000000001E-4</c:v>
                </c:pt>
                <c:pt idx="2441">
                  <c:v>2.0000000000000001E-4</c:v>
                </c:pt>
                <c:pt idx="2442">
                  <c:v>2.0000000000000001E-4</c:v>
                </c:pt>
                <c:pt idx="2443">
                  <c:v>2.0000000000000001E-4</c:v>
                </c:pt>
                <c:pt idx="2444">
                  <c:v>2.0000000000000001E-4</c:v>
                </c:pt>
                <c:pt idx="2445">
                  <c:v>2.0000000000000001E-4</c:v>
                </c:pt>
                <c:pt idx="2446">
                  <c:v>2.0000000000000001E-4</c:v>
                </c:pt>
                <c:pt idx="2447">
                  <c:v>2.0000000000000001E-4</c:v>
                </c:pt>
                <c:pt idx="2448">
                  <c:v>2.0000000000000001E-4</c:v>
                </c:pt>
                <c:pt idx="2449">
                  <c:v>2.0000000000000001E-4</c:v>
                </c:pt>
                <c:pt idx="2450">
                  <c:v>1.4999999999999999E-4</c:v>
                </c:pt>
                <c:pt idx="2451">
                  <c:v>1.4999999999999999E-4</c:v>
                </c:pt>
                <c:pt idx="2452">
                  <c:v>1.4999999999999999E-4</c:v>
                </c:pt>
                <c:pt idx="2453">
                  <c:v>1.4999999999999999E-4</c:v>
                </c:pt>
                <c:pt idx="2454">
                  <c:v>1.4999999999999999E-4</c:v>
                </c:pt>
                <c:pt idx="2455">
                  <c:v>1.4999999999999999E-4</c:v>
                </c:pt>
                <c:pt idx="2456">
                  <c:v>1.4999999999999999E-4</c:v>
                </c:pt>
                <c:pt idx="2457">
                  <c:v>1.4999999999999999E-4</c:v>
                </c:pt>
                <c:pt idx="2458">
                  <c:v>1.4999999999999999E-4</c:v>
                </c:pt>
                <c:pt idx="2459">
                  <c:v>1.4999999999999999E-4</c:v>
                </c:pt>
                <c:pt idx="2460">
                  <c:v>1.4999999999999999E-4</c:v>
                </c:pt>
                <c:pt idx="2461">
                  <c:v>1.4999999999999999E-4</c:v>
                </c:pt>
                <c:pt idx="2462">
                  <c:v>1.4999999999999999E-4</c:v>
                </c:pt>
                <c:pt idx="2463">
                  <c:v>1.4999999999999999E-4</c:v>
                </c:pt>
                <c:pt idx="2464">
                  <c:v>1.4999999999999999E-4</c:v>
                </c:pt>
                <c:pt idx="2465">
                  <c:v>1.4999999999999999E-4</c:v>
                </c:pt>
                <c:pt idx="2466">
                  <c:v>1.4999999999999999E-4</c:v>
                </c:pt>
                <c:pt idx="2467">
                  <c:v>1.4999999999999999E-4</c:v>
                </c:pt>
                <c:pt idx="2468">
                  <c:v>1.4999999999999999E-4</c:v>
                </c:pt>
                <c:pt idx="2469">
                  <c:v>1.4999999999999999E-4</c:v>
                </c:pt>
                <c:pt idx="2470">
                  <c:v>1.4999999999999999E-4</c:v>
                </c:pt>
                <c:pt idx="2471">
                  <c:v>1.4999999999999999E-4</c:v>
                </c:pt>
                <c:pt idx="2472">
                  <c:v>1.4999999999999999E-4</c:v>
                </c:pt>
                <c:pt idx="2473">
                  <c:v>1.4999999999999999E-4</c:v>
                </c:pt>
                <c:pt idx="2474">
                  <c:v>1.4999999999999999E-4</c:v>
                </c:pt>
                <c:pt idx="2475">
                  <c:v>1E-4</c:v>
                </c:pt>
                <c:pt idx="2476">
                  <c:v>1E-4</c:v>
                </c:pt>
                <c:pt idx="2477">
                  <c:v>1E-4</c:v>
                </c:pt>
                <c:pt idx="2478">
                  <c:v>1E-4</c:v>
                </c:pt>
                <c:pt idx="2479">
                  <c:v>1E-4</c:v>
                </c:pt>
                <c:pt idx="2480">
                  <c:v>1E-4</c:v>
                </c:pt>
                <c:pt idx="2481">
                  <c:v>1E-4</c:v>
                </c:pt>
                <c:pt idx="2482">
                  <c:v>1E-4</c:v>
                </c:pt>
                <c:pt idx="2483">
                  <c:v>1E-4</c:v>
                </c:pt>
                <c:pt idx="2484">
                  <c:v>1E-4</c:v>
                </c:pt>
                <c:pt idx="2485">
                  <c:v>1E-4</c:v>
                </c:pt>
                <c:pt idx="2486">
                  <c:v>1E-4</c:v>
                </c:pt>
                <c:pt idx="2487">
                  <c:v>1E-4</c:v>
                </c:pt>
                <c:pt idx="2488">
                  <c:v>1E-4</c:v>
                </c:pt>
                <c:pt idx="2489">
                  <c:v>1E-4</c:v>
                </c:pt>
                <c:pt idx="2490">
                  <c:v>1E-4</c:v>
                </c:pt>
                <c:pt idx="2491">
                  <c:v>1E-4</c:v>
                </c:pt>
                <c:pt idx="2492">
                  <c:v>1E-4</c:v>
                </c:pt>
                <c:pt idx="2493">
                  <c:v>1E-4</c:v>
                </c:pt>
                <c:pt idx="2494">
                  <c:v>1E-4</c:v>
                </c:pt>
                <c:pt idx="2495">
                  <c:v>1E-4</c:v>
                </c:pt>
                <c:pt idx="2496">
                  <c:v>1E-4</c:v>
                </c:pt>
                <c:pt idx="2497">
                  <c:v>1E-4</c:v>
                </c:pt>
                <c:pt idx="2498">
                  <c:v>1E-4</c:v>
                </c:pt>
                <c:pt idx="2499">
                  <c:v>1E-4</c:v>
                </c:pt>
                <c:pt idx="2500">
                  <c:v>5.0000000000000002E-5</c:v>
                </c:pt>
                <c:pt idx="2501">
                  <c:v>5.0000000000000002E-5</c:v>
                </c:pt>
                <c:pt idx="2502">
                  <c:v>5.0000000000000002E-5</c:v>
                </c:pt>
                <c:pt idx="2503">
                  <c:v>5.0000000000000002E-5</c:v>
                </c:pt>
                <c:pt idx="2504">
                  <c:v>5.0000000000000002E-5</c:v>
                </c:pt>
                <c:pt idx="2505">
                  <c:v>5.0000000000000002E-5</c:v>
                </c:pt>
                <c:pt idx="2506">
                  <c:v>5.0000000000000002E-5</c:v>
                </c:pt>
                <c:pt idx="2507">
                  <c:v>5.0000000000000002E-5</c:v>
                </c:pt>
                <c:pt idx="2508">
                  <c:v>5.0000000000000002E-5</c:v>
                </c:pt>
                <c:pt idx="2509">
                  <c:v>5.0000000000000002E-5</c:v>
                </c:pt>
                <c:pt idx="2510">
                  <c:v>5.0000000000000002E-5</c:v>
                </c:pt>
                <c:pt idx="2511">
                  <c:v>5.0000000000000002E-5</c:v>
                </c:pt>
                <c:pt idx="2512">
                  <c:v>5.0000000000000002E-5</c:v>
                </c:pt>
                <c:pt idx="2513">
                  <c:v>5.0000000000000002E-5</c:v>
                </c:pt>
                <c:pt idx="2514">
                  <c:v>5.0000000000000002E-5</c:v>
                </c:pt>
                <c:pt idx="2515">
                  <c:v>5.0000000000000002E-5</c:v>
                </c:pt>
                <c:pt idx="2516">
                  <c:v>5.0000000000000002E-5</c:v>
                </c:pt>
                <c:pt idx="2517">
                  <c:v>5.0000000000000002E-5</c:v>
                </c:pt>
                <c:pt idx="2518">
                  <c:v>5.0000000000000002E-5</c:v>
                </c:pt>
                <c:pt idx="2519">
                  <c:v>5.0000000000000002E-5</c:v>
                </c:pt>
                <c:pt idx="2520">
                  <c:v>5.0000000000000002E-5</c:v>
                </c:pt>
                <c:pt idx="2521">
                  <c:v>5.0000000000000002E-5</c:v>
                </c:pt>
                <c:pt idx="2522">
                  <c:v>5.0000000000000002E-5</c:v>
                </c:pt>
                <c:pt idx="2523">
                  <c:v>5.0000000000000002E-5</c:v>
                </c:pt>
                <c:pt idx="2524">
                  <c:v>5.0000000000000002E-5</c:v>
                </c:pt>
                <c:pt idx="2525">
                  <c:v>2.7241E-18</c:v>
                </c:pt>
                <c:pt idx="2526">
                  <c:v>2.7241E-18</c:v>
                </c:pt>
                <c:pt idx="2527">
                  <c:v>2.7241E-18</c:v>
                </c:pt>
                <c:pt idx="2528">
                  <c:v>2.7241E-18</c:v>
                </c:pt>
                <c:pt idx="2529">
                  <c:v>2.7241E-18</c:v>
                </c:pt>
                <c:pt idx="2530">
                  <c:v>2.7241E-18</c:v>
                </c:pt>
                <c:pt idx="2531">
                  <c:v>2.7241E-18</c:v>
                </c:pt>
                <c:pt idx="2532">
                  <c:v>2.7241E-18</c:v>
                </c:pt>
                <c:pt idx="2533">
                  <c:v>2.7241E-18</c:v>
                </c:pt>
                <c:pt idx="2534">
                  <c:v>2.7241E-18</c:v>
                </c:pt>
                <c:pt idx="2535">
                  <c:v>2.7241E-18</c:v>
                </c:pt>
                <c:pt idx="2536">
                  <c:v>2.7241E-18</c:v>
                </c:pt>
                <c:pt idx="2537">
                  <c:v>2.7241E-18</c:v>
                </c:pt>
                <c:pt idx="2538">
                  <c:v>2.7241E-18</c:v>
                </c:pt>
                <c:pt idx="2539">
                  <c:v>2.7241E-18</c:v>
                </c:pt>
                <c:pt idx="2540">
                  <c:v>2.7241E-18</c:v>
                </c:pt>
                <c:pt idx="2541">
                  <c:v>2.7241E-18</c:v>
                </c:pt>
                <c:pt idx="2542">
                  <c:v>2.7241E-18</c:v>
                </c:pt>
                <c:pt idx="2543">
                  <c:v>2.7241E-18</c:v>
                </c:pt>
                <c:pt idx="2544">
                  <c:v>2.7241E-18</c:v>
                </c:pt>
                <c:pt idx="2545">
                  <c:v>2.7241E-18</c:v>
                </c:pt>
                <c:pt idx="2546">
                  <c:v>2.7241E-18</c:v>
                </c:pt>
                <c:pt idx="2547">
                  <c:v>2.7241E-18</c:v>
                </c:pt>
                <c:pt idx="2548">
                  <c:v>2.7241E-18</c:v>
                </c:pt>
                <c:pt idx="2549">
                  <c:v>2.7241E-18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5.0000000000000002E-5</c:v>
                </c:pt>
                <c:pt idx="2576">
                  <c:v>5.0000000000000002E-5</c:v>
                </c:pt>
                <c:pt idx="2577">
                  <c:v>5.0000000000000002E-5</c:v>
                </c:pt>
                <c:pt idx="2578">
                  <c:v>5.0000000000000002E-5</c:v>
                </c:pt>
                <c:pt idx="2579">
                  <c:v>5.0000000000000002E-5</c:v>
                </c:pt>
                <c:pt idx="2580">
                  <c:v>5.0000000000000002E-5</c:v>
                </c:pt>
                <c:pt idx="2581">
                  <c:v>5.0000000000000002E-5</c:v>
                </c:pt>
                <c:pt idx="2582">
                  <c:v>5.0000000000000002E-5</c:v>
                </c:pt>
                <c:pt idx="2583">
                  <c:v>5.0000000000000002E-5</c:v>
                </c:pt>
                <c:pt idx="2584">
                  <c:v>5.0000000000000002E-5</c:v>
                </c:pt>
                <c:pt idx="2585">
                  <c:v>5.0000000000000002E-5</c:v>
                </c:pt>
                <c:pt idx="2586">
                  <c:v>5.0000000000000002E-5</c:v>
                </c:pt>
                <c:pt idx="2587">
                  <c:v>5.0000000000000002E-5</c:v>
                </c:pt>
                <c:pt idx="2588">
                  <c:v>5.0000000000000002E-5</c:v>
                </c:pt>
                <c:pt idx="2589">
                  <c:v>5.0000000000000002E-5</c:v>
                </c:pt>
                <c:pt idx="2590">
                  <c:v>5.0000000000000002E-5</c:v>
                </c:pt>
                <c:pt idx="2591">
                  <c:v>5.0000000000000002E-5</c:v>
                </c:pt>
                <c:pt idx="2592">
                  <c:v>5.0000000000000002E-5</c:v>
                </c:pt>
                <c:pt idx="2593">
                  <c:v>5.0000000000000002E-5</c:v>
                </c:pt>
                <c:pt idx="2594">
                  <c:v>5.0000000000000002E-5</c:v>
                </c:pt>
                <c:pt idx="2595">
                  <c:v>5.0000000000000002E-5</c:v>
                </c:pt>
                <c:pt idx="2596">
                  <c:v>5.0000000000000002E-5</c:v>
                </c:pt>
                <c:pt idx="2597">
                  <c:v>5.0000000000000002E-5</c:v>
                </c:pt>
                <c:pt idx="2598">
                  <c:v>5.0000000000000002E-5</c:v>
                </c:pt>
                <c:pt idx="2599">
                  <c:v>5.0000000000000002E-5</c:v>
                </c:pt>
                <c:pt idx="2600">
                  <c:v>1E-4</c:v>
                </c:pt>
                <c:pt idx="2601">
                  <c:v>1E-4</c:v>
                </c:pt>
                <c:pt idx="2602">
                  <c:v>1E-4</c:v>
                </c:pt>
                <c:pt idx="2603">
                  <c:v>1E-4</c:v>
                </c:pt>
                <c:pt idx="2604">
                  <c:v>1E-4</c:v>
                </c:pt>
                <c:pt idx="2605">
                  <c:v>1E-4</c:v>
                </c:pt>
                <c:pt idx="2606">
                  <c:v>1E-4</c:v>
                </c:pt>
                <c:pt idx="2607">
                  <c:v>1E-4</c:v>
                </c:pt>
                <c:pt idx="2608">
                  <c:v>1E-4</c:v>
                </c:pt>
                <c:pt idx="2609">
                  <c:v>1E-4</c:v>
                </c:pt>
                <c:pt idx="2610">
                  <c:v>1E-4</c:v>
                </c:pt>
                <c:pt idx="2611">
                  <c:v>1E-4</c:v>
                </c:pt>
                <c:pt idx="2612">
                  <c:v>1E-4</c:v>
                </c:pt>
                <c:pt idx="2613">
                  <c:v>1E-4</c:v>
                </c:pt>
                <c:pt idx="2614">
                  <c:v>1E-4</c:v>
                </c:pt>
                <c:pt idx="2615">
                  <c:v>1E-4</c:v>
                </c:pt>
                <c:pt idx="2616">
                  <c:v>1E-4</c:v>
                </c:pt>
                <c:pt idx="2617">
                  <c:v>1E-4</c:v>
                </c:pt>
                <c:pt idx="2618">
                  <c:v>1E-4</c:v>
                </c:pt>
                <c:pt idx="2619">
                  <c:v>1E-4</c:v>
                </c:pt>
                <c:pt idx="2620">
                  <c:v>1E-4</c:v>
                </c:pt>
                <c:pt idx="2621">
                  <c:v>1E-4</c:v>
                </c:pt>
                <c:pt idx="2622">
                  <c:v>1E-4</c:v>
                </c:pt>
                <c:pt idx="2623">
                  <c:v>1E-4</c:v>
                </c:pt>
                <c:pt idx="2624">
                  <c:v>1E-4</c:v>
                </c:pt>
                <c:pt idx="2625">
                  <c:v>1.4999999999999999E-4</c:v>
                </c:pt>
                <c:pt idx="2626">
                  <c:v>1.4999999999999999E-4</c:v>
                </c:pt>
                <c:pt idx="2627">
                  <c:v>1.4999999999999999E-4</c:v>
                </c:pt>
                <c:pt idx="2628">
                  <c:v>1.4999999999999999E-4</c:v>
                </c:pt>
                <c:pt idx="2629">
                  <c:v>1.4999999999999999E-4</c:v>
                </c:pt>
                <c:pt idx="2630">
                  <c:v>1.4999999999999999E-4</c:v>
                </c:pt>
                <c:pt idx="2631">
                  <c:v>1.4999999999999999E-4</c:v>
                </c:pt>
                <c:pt idx="2632">
                  <c:v>1.4999999999999999E-4</c:v>
                </c:pt>
                <c:pt idx="2633">
                  <c:v>1.4999999999999999E-4</c:v>
                </c:pt>
                <c:pt idx="2634">
                  <c:v>1.4999999999999999E-4</c:v>
                </c:pt>
                <c:pt idx="2635">
                  <c:v>1.4999999999999999E-4</c:v>
                </c:pt>
                <c:pt idx="2636">
                  <c:v>1.4999999999999999E-4</c:v>
                </c:pt>
                <c:pt idx="2637">
                  <c:v>1.4999999999999999E-4</c:v>
                </c:pt>
                <c:pt idx="2638">
                  <c:v>1.4999999999999999E-4</c:v>
                </c:pt>
                <c:pt idx="2639">
                  <c:v>1.4999999999999999E-4</c:v>
                </c:pt>
                <c:pt idx="2640">
                  <c:v>1.4999999999999999E-4</c:v>
                </c:pt>
                <c:pt idx="2641">
                  <c:v>1.4999999999999999E-4</c:v>
                </c:pt>
                <c:pt idx="2642">
                  <c:v>1.4999999999999999E-4</c:v>
                </c:pt>
                <c:pt idx="2643">
                  <c:v>1.4999999999999999E-4</c:v>
                </c:pt>
                <c:pt idx="2644">
                  <c:v>1.4999999999999999E-4</c:v>
                </c:pt>
                <c:pt idx="2645">
                  <c:v>1.4999999999999999E-4</c:v>
                </c:pt>
                <c:pt idx="2646">
                  <c:v>1.4999999999999999E-4</c:v>
                </c:pt>
                <c:pt idx="2647">
                  <c:v>1.4999999999999999E-4</c:v>
                </c:pt>
                <c:pt idx="2648">
                  <c:v>1.4999999999999999E-4</c:v>
                </c:pt>
                <c:pt idx="2649">
                  <c:v>1.4999999999999999E-4</c:v>
                </c:pt>
                <c:pt idx="2650">
                  <c:v>2.0000000000000001E-4</c:v>
                </c:pt>
                <c:pt idx="2651">
                  <c:v>2.0000000000000001E-4</c:v>
                </c:pt>
                <c:pt idx="2652">
                  <c:v>2.0000000000000001E-4</c:v>
                </c:pt>
                <c:pt idx="2653">
                  <c:v>2.0000000000000001E-4</c:v>
                </c:pt>
                <c:pt idx="2654">
                  <c:v>2.0000000000000001E-4</c:v>
                </c:pt>
                <c:pt idx="2655">
                  <c:v>2.0000000000000001E-4</c:v>
                </c:pt>
                <c:pt idx="2656">
                  <c:v>2.0000000000000001E-4</c:v>
                </c:pt>
                <c:pt idx="2657">
                  <c:v>2.0000000000000001E-4</c:v>
                </c:pt>
                <c:pt idx="2658">
                  <c:v>2.0000000000000001E-4</c:v>
                </c:pt>
                <c:pt idx="2659">
                  <c:v>2.0000000000000001E-4</c:v>
                </c:pt>
                <c:pt idx="2660">
                  <c:v>2.0000000000000001E-4</c:v>
                </c:pt>
                <c:pt idx="2661">
                  <c:v>2.0000000000000001E-4</c:v>
                </c:pt>
                <c:pt idx="2662">
                  <c:v>2.0000000000000001E-4</c:v>
                </c:pt>
                <c:pt idx="2663">
                  <c:v>2.0000000000000001E-4</c:v>
                </c:pt>
                <c:pt idx="2664">
                  <c:v>2.0000000000000001E-4</c:v>
                </c:pt>
                <c:pt idx="2665">
                  <c:v>2.0000000000000001E-4</c:v>
                </c:pt>
                <c:pt idx="2666">
                  <c:v>2.0000000000000001E-4</c:v>
                </c:pt>
                <c:pt idx="2667">
                  <c:v>2.0000000000000001E-4</c:v>
                </c:pt>
                <c:pt idx="2668">
                  <c:v>2.0000000000000001E-4</c:v>
                </c:pt>
                <c:pt idx="2669">
                  <c:v>2.0000000000000001E-4</c:v>
                </c:pt>
                <c:pt idx="2670">
                  <c:v>2.0000000000000001E-4</c:v>
                </c:pt>
                <c:pt idx="2671">
                  <c:v>2.0000000000000001E-4</c:v>
                </c:pt>
                <c:pt idx="2672">
                  <c:v>2.0000000000000001E-4</c:v>
                </c:pt>
                <c:pt idx="2673">
                  <c:v>2.0000000000000001E-4</c:v>
                </c:pt>
                <c:pt idx="2674">
                  <c:v>2.0000000000000001E-4</c:v>
                </c:pt>
                <c:pt idx="2675">
                  <c:v>2.5000000000000001E-4</c:v>
                </c:pt>
                <c:pt idx="2676">
                  <c:v>2.5000000000000001E-4</c:v>
                </c:pt>
                <c:pt idx="2677">
                  <c:v>2.5000000000000001E-4</c:v>
                </c:pt>
                <c:pt idx="2678">
                  <c:v>2.5000000000000001E-4</c:v>
                </c:pt>
                <c:pt idx="2679">
                  <c:v>2.5000000000000001E-4</c:v>
                </c:pt>
                <c:pt idx="2680">
                  <c:v>2.5000000000000001E-4</c:v>
                </c:pt>
                <c:pt idx="2681">
                  <c:v>2.5000000000000001E-4</c:v>
                </c:pt>
                <c:pt idx="2682">
                  <c:v>2.5000000000000001E-4</c:v>
                </c:pt>
                <c:pt idx="2683">
                  <c:v>2.5000000000000001E-4</c:v>
                </c:pt>
                <c:pt idx="2684">
                  <c:v>2.5000000000000001E-4</c:v>
                </c:pt>
                <c:pt idx="2685">
                  <c:v>2.5000000000000001E-4</c:v>
                </c:pt>
                <c:pt idx="2686">
                  <c:v>2.5000000000000001E-4</c:v>
                </c:pt>
                <c:pt idx="2687">
                  <c:v>2.5000000000000001E-4</c:v>
                </c:pt>
                <c:pt idx="2688">
                  <c:v>2.5000000000000001E-4</c:v>
                </c:pt>
                <c:pt idx="2689">
                  <c:v>2.5000000000000001E-4</c:v>
                </c:pt>
                <c:pt idx="2690">
                  <c:v>2.5000000000000001E-4</c:v>
                </c:pt>
                <c:pt idx="2691">
                  <c:v>2.5000000000000001E-4</c:v>
                </c:pt>
                <c:pt idx="2692">
                  <c:v>2.5000000000000001E-4</c:v>
                </c:pt>
                <c:pt idx="2693">
                  <c:v>2.5000000000000001E-4</c:v>
                </c:pt>
                <c:pt idx="2694">
                  <c:v>2.5000000000000001E-4</c:v>
                </c:pt>
                <c:pt idx="2695">
                  <c:v>2.5000000000000001E-4</c:v>
                </c:pt>
                <c:pt idx="2696">
                  <c:v>2.5000000000000001E-4</c:v>
                </c:pt>
                <c:pt idx="2697">
                  <c:v>2.5000000000000001E-4</c:v>
                </c:pt>
                <c:pt idx="2698">
                  <c:v>2.5000000000000001E-4</c:v>
                </c:pt>
                <c:pt idx="2699">
                  <c:v>2.5000000000000001E-4</c:v>
                </c:pt>
                <c:pt idx="2700">
                  <c:v>2.9999999999999997E-4</c:v>
                </c:pt>
                <c:pt idx="2701">
                  <c:v>2.9999999999999997E-4</c:v>
                </c:pt>
                <c:pt idx="2702">
                  <c:v>2.9999999999999997E-4</c:v>
                </c:pt>
                <c:pt idx="2703">
                  <c:v>2.9999999999999997E-4</c:v>
                </c:pt>
                <c:pt idx="2704">
                  <c:v>2.9999999999999997E-4</c:v>
                </c:pt>
                <c:pt idx="2705">
                  <c:v>2.9999999999999997E-4</c:v>
                </c:pt>
                <c:pt idx="2706">
                  <c:v>2.9999999999999997E-4</c:v>
                </c:pt>
                <c:pt idx="2707">
                  <c:v>2.9999999999999997E-4</c:v>
                </c:pt>
                <c:pt idx="2708">
                  <c:v>2.9999999999999997E-4</c:v>
                </c:pt>
                <c:pt idx="2709">
                  <c:v>2.9999999999999997E-4</c:v>
                </c:pt>
                <c:pt idx="2710">
                  <c:v>2.9999999999999997E-4</c:v>
                </c:pt>
                <c:pt idx="2711">
                  <c:v>2.9999999999999997E-4</c:v>
                </c:pt>
                <c:pt idx="2712">
                  <c:v>2.9999999999999997E-4</c:v>
                </c:pt>
                <c:pt idx="2713">
                  <c:v>2.9999999999999997E-4</c:v>
                </c:pt>
                <c:pt idx="2714">
                  <c:v>2.9999999999999997E-4</c:v>
                </c:pt>
                <c:pt idx="2715">
                  <c:v>2.9999999999999997E-4</c:v>
                </c:pt>
                <c:pt idx="2716">
                  <c:v>2.9999999999999997E-4</c:v>
                </c:pt>
                <c:pt idx="2717">
                  <c:v>2.9999999999999997E-4</c:v>
                </c:pt>
                <c:pt idx="2718">
                  <c:v>2.9999999999999997E-4</c:v>
                </c:pt>
                <c:pt idx="2719">
                  <c:v>2.9999999999999997E-4</c:v>
                </c:pt>
                <c:pt idx="2720">
                  <c:v>2.9999999999999997E-4</c:v>
                </c:pt>
                <c:pt idx="2721">
                  <c:v>2.9999999999999997E-4</c:v>
                </c:pt>
                <c:pt idx="2722">
                  <c:v>2.9999999999999997E-4</c:v>
                </c:pt>
                <c:pt idx="2723">
                  <c:v>2.9999999999999997E-4</c:v>
                </c:pt>
                <c:pt idx="2724">
                  <c:v>2.9999999999999997E-4</c:v>
                </c:pt>
                <c:pt idx="2725">
                  <c:v>3.5E-4</c:v>
                </c:pt>
                <c:pt idx="2726">
                  <c:v>3.5E-4</c:v>
                </c:pt>
                <c:pt idx="2727">
                  <c:v>3.5E-4</c:v>
                </c:pt>
                <c:pt idx="2728">
                  <c:v>3.5E-4</c:v>
                </c:pt>
                <c:pt idx="2729">
                  <c:v>3.5E-4</c:v>
                </c:pt>
                <c:pt idx="2730">
                  <c:v>3.5E-4</c:v>
                </c:pt>
                <c:pt idx="2731">
                  <c:v>3.5E-4</c:v>
                </c:pt>
                <c:pt idx="2732">
                  <c:v>3.5E-4</c:v>
                </c:pt>
                <c:pt idx="2733">
                  <c:v>3.5E-4</c:v>
                </c:pt>
                <c:pt idx="2734">
                  <c:v>3.5E-4</c:v>
                </c:pt>
                <c:pt idx="2735">
                  <c:v>3.5E-4</c:v>
                </c:pt>
                <c:pt idx="2736">
                  <c:v>3.5E-4</c:v>
                </c:pt>
                <c:pt idx="2737">
                  <c:v>3.5E-4</c:v>
                </c:pt>
                <c:pt idx="2738">
                  <c:v>3.5E-4</c:v>
                </c:pt>
                <c:pt idx="2739">
                  <c:v>3.5E-4</c:v>
                </c:pt>
                <c:pt idx="2740">
                  <c:v>3.5E-4</c:v>
                </c:pt>
                <c:pt idx="2741">
                  <c:v>3.5E-4</c:v>
                </c:pt>
                <c:pt idx="2742">
                  <c:v>3.5E-4</c:v>
                </c:pt>
                <c:pt idx="2743">
                  <c:v>3.5E-4</c:v>
                </c:pt>
                <c:pt idx="2744">
                  <c:v>3.5E-4</c:v>
                </c:pt>
                <c:pt idx="2745">
                  <c:v>3.5E-4</c:v>
                </c:pt>
                <c:pt idx="2746">
                  <c:v>3.5E-4</c:v>
                </c:pt>
                <c:pt idx="2747">
                  <c:v>3.5E-4</c:v>
                </c:pt>
                <c:pt idx="2748">
                  <c:v>3.5E-4</c:v>
                </c:pt>
                <c:pt idx="2749">
                  <c:v>3.5E-4</c:v>
                </c:pt>
                <c:pt idx="2750">
                  <c:v>4.0000000000000002E-4</c:v>
                </c:pt>
                <c:pt idx="2751">
                  <c:v>4.0000000000000002E-4</c:v>
                </c:pt>
                <c:pt idx="2752">
                  <c:v>4.0000000000000002E-4</c:v>
                </c:pt>
                <c:pt idx="2753">
                  <c:v>4.0000000000000002E-4</c:v>
                </c:pt>
                <c:pt idx="2754">
                  <c:v>4.0000000000000002E-4</c:v>
                </c:pt>
                <c:pt idx="2755">
                  <c:v>4.0000000000000002E-4</c:v>
                </c:pt>
                <c:pt idx="2756">
                  <c:v>4.0000000000000002E-4</c:v>
                </c:pt>
                <c:pt idx="2757">
                  <c:v>4.0000000000000002E-4</c:v>
                </c:pt>
                <c:pt idx="2758">
                  <c:v>4.0000000000000002E-4</c:v>
                </c:pt>
                <c:pt idx="2759">
                  <c:v>4.0000000000000002E-4</c:v>
                </c:pt>
                <c:pt idx="2760">
                  <c:v>4.0000000000000002E-4</c:v>
                </c:pt>
                <c:pt idx="2761">
                  <c:v>4.0000000000000002E-4</c:v>
                </c:pt>
                <c:pt idx="2762">
                  <c:v>4.0000000000000002E-4</c:v>
                </c:pt>
                <c:pt idx="2763">
                  <c:v>4.0000000000000002E-4</c:v>
                </c:pt>
                <c:pt idx="2764">
                  <c:v>4.0000000000000002E-4</c:v>
                </c:pt>
                <c:pt idx="2765">
                  <c:v>4.0000000000000002E-4</c:v>
                </c:pt>
                <c:pt idx="2766">
                  <c:v>4.0000000000000002E-4</c:v>
                </c:pt>
                <c:pt idx="2767">
                  <c:v>4.0000000000000002E-4</c:v>
                </c:pt>
                <c:pt idx="2768">
                  <c:v>4.0000000000000002E-4</c:v>
                </c:pt>
                <c:pt idx="2769">
                  <c:v>4.0000000000000002E-4</c:v>
                </c:pt>
                <c:pt idx="2770">
                  <c:v>4.0000000000000002E-4</c:v>
                </c:pt>
                <c:pt idx="2771">
                  <c:v>4.0000000000000002E-4</c:v>
                </c:pt>
                <c:pt idx="2772">
                  <c:v>4.0000000000000002E-4</c:v>
                </c:pt>
                <c:pt idx="2773">
                  <c:v>4.0000000000000002E-4</c:v>
                </c:pt>
                <c:pt idx="2774">
                  <c:v>4.0000000000000002E-4</c:v>
                </c:pt>
                <c:pt idx="2775">
                  <c:v>3.5E-4</c:v>
                </c:pt>
                <c:pt idx="2776">
                  <c:v>3.5E-4</c:v>
                </c:pt>
                <c:pt idx="2777">
                  <c:v>3.5E-4</c:v>
                </c:pt>
                <c:pt idx="2778">
                  <c:v>3.5E-4</c:v>
                </c:pt>
                <c:pt idx="2779">
                  <c:v>3.5E-4</c:v>
                </c:pt>
                <c:pt idx="2780">
                  <c:v>3.5E-4</c:v>
                </c:pt>
                <c:pt idx="2781">
                  <c:v>3.5E-4</c:v>
                </c:pt>
                <c:pt idx="2782">
                  <c:v>3.5E-4</c:v>
                </c:pt>
                <c:pt idx="2783">
                  <c:v>3.5E-4</c:v>
                </c:pt>
                <c:pt idx="2784">
                  <c:v>3.5E-4</c:v>
                </c:pt>
                <c:pt idx="2785">
                  <c:v>3.5E-4</c:v>
                </c:pt>
                <c:pt idx="2786">
                  <c:v>3.5E-4</c:v>
                </c:pt>
                <c:pt idx="2787">
                  <c:v>3.5E-4</c:v>
                </c:pt>
                <c:pt idx="2788">
                  <c:v>3.5E-4</c:v>
                </c:pt>
                <c:pt idx="2789">
                  <c:v>3.5E-4</c:v>
                </c:pt>
                <c:pt idx="2790">
                  <c:v>3.5E-4</c:v>
                </c:pt>
                <c:pt idx="2791">
                  <c:v>3.5E-4</c:v>
                </c:pt>
                <c:pt idx="2792">
                  <c:v>3.5E-4</c:v>
                </c:pt>
                <c:pt idx="2793">
                  <c:v>3.5E-4</c:v>
                </c:pt>
                <c:pt idx="2794">
                  <c:v>3.5E-4</c:v>
                </c:pt>
                <c:pt idx="2795">
                  <c:v>3.5E-4</c:v>
                </c:pt>
                <c:pt idx="2796">
                  <c:v>3.5E-4</c:v>
                </c:pt>
                <c:pt idx="2797">
                  <c:v>3.5E-4</c:v>
                </c:pt>
                <c:pt idx="2798">
                  <c:v>3.5E-4</c:v>
                </c:pt>
                <c:pt idx="2799">
                  <c:v>3.5E-4</c:v>
                </c:pt>
                <c:pt idx="2800">
                  <c:v>2.9999999999999997E-4</c:v>
                </c:pt>
                <c:pt idx="2801">
                  <c:v>2.9999999999999997E-4</c:v>
                </c:pt>
                <c:pt idx="2802">
                  <c:v>2.9999999999999997E-4</c:v>
                </c:pt>
                <c:pt idx="2803">
                  <c:v>2.9999999999999997E-4</c:v>
                </c:pt>
                <c:pt idx="2804">
                  <c:v>2.9999999999999997E-4</c:v>
                </c:pt>
                <c:pt idx="2805">
                  <c:v>2.9999999999999997E-4</c:v>
                </c:pt>
                <c:pt idx="2806">
                  <c:v>2.9999999999999997E-4</c:v>
                </c:pt>
                <c:pt idx="2807">
                  <c:v>2.9999999999999997E-4</c:v>
                </c:pt>
                <c:pt idx="2808">
                  <c:v>2.9999999999999997E-4</c:v>
                </c:pt>
                <c:pt idx="2809">
                  <c:v>2.9999999999999997E-4</c:v>
                </c:pt>
                <c:pt idx="2810">
                  <c:v>2.9999999999999997E-4</c:v>
                </c:pt>
                <c:pt idx="2811">
                  <c:v>2.9999999999999997E-4</c:v>
                </c:pt>
                <c:pt idx="2812">
                  <c:v>2.9999999999999997E-4</c:v>
                </c:pt>
                <c:pt idx="2813">
                  <c:v>2.9999999999999997E-4</c:v>
                </c:pt>
                <c:pt idx="2814">
                  <c:v>2.9999999999999997E-4</c:v>
                </c:pt>
                <c:pt idx="2815">
                  <c:v>2.9999999999999997E-4</c:v>
                </c:pt>
                <c:pt idx="2816">
                  <c:v>2.9999999999999997E-4</c:v>
                </c:pt>
                <c:pt idx="2817">
                  <c:v>2.9999999999999997E-4</c:v>
                </c:pt>
                <c:pt idx="2818">
                  <c:v>2.9999999999999997E-4</c:v>
                </c:pt>
                <c:pt idx="2819">
                  <c:v>2.9999999999999997E-4</c:v>
                </c:pt>
                <c:pt idx="2820">
                  <c:v>2.9999999999999997E-4</c:v>
                </c:pt>
                <c:pt idx="2821">
                  <c:v>2.9999999999999997E-4</c:v>
                </c:pt>
                <c:pt idx="2822">
                  <c:v>2.9999999999999997E-4</c:v>
                </c:pt>
                <c:pt idx="2823">
                  <c:v>2.9999999999999997E-4</c:v>
                </c:pt>
                <c:pt idx="2824">
                  <c:v>2.9999999999999997E-4</c:v>
                </c:pt>
                <c:pt idx="2825">
                  <c:v>2.5000000000000001E-4</c:v>
                </c:pt>
                <c:pt idx="2826">
                  <c:v>2.5000000000000001E-4</c:v>
                </c:pt>
                <c:pt idx="2827">
                  <c:v>2.5000000000000001E-4</c:v>
                </c:pt>
                <c:pt idx="2828">
                  <c:v>2.5000000000000001E-4</c:v>
                </c:pt>
                <c:pt idx="2829">
                  <c:v>2.5000000000000001E-4</c:v>
                </c:pt>
                <c:pt idx="2830">
                  <c:v>2.5000000000000001E-4</c:v>
                </c:pt>
                <c:pt idx="2831">
                  <c:v>2.5000000000000001E-4</c:v>
                </c:pt>
                <c:pt idx="2832">
                  <c:v>2.5000000000000001E-4</c:v>
                </c:pt>
                <c:pt idx="2833">
                  <c:v>2.5000000000000001E-4</c:v>
                </c:pt>
                <c:pt idx="2834">
                  <c:v>2.5000000000000001E-4</c:v>
                </c:pt>
                <c:pt idx="2835">
                  <c:v>2.5000000000000001E-4</c:v>
                </c:pt>
                <c:pt idx="2836">
                  <c:v>2.5000000000000001E-4</c:v>
                </c:pt>
                <c:pt idx="2837">
                  <c:v>2.5000000000000001E-4</c:v>
                </c:pt>
                <c:pt idx="2838">
                  <c:v>2.5000000000000001E-4</c:v>
                </c:pt>
                <c:pt idx="2839">
                  <c:v>2.5000000000000001E-4</c:v>
                </c:pt>
                <c:pt idx="2840">
                  <c:v>2.5000000000000001E-4</c:v>
                </c:pt>
                <c:pt idx="2841">
                  <c:v>2.5000000000000001E-4</c:v>
                </c:pt>
                <c:pt idx="2842">
                  <c:v>2.5000000000000001E-4</c:v>
                </c:pt>
                <c:pt idx="2843">
                  <c:v>2.5000000000000001E-4</c:v>
                </c:pt>
                <c:pt idx="2844">
                  <c:v>2.5000000000000001E-4</c:v>
                </c:pt>
                <c:pt idx="2845">
                  <c:v>2.5000000000000001E-4</c:v>
                </c:pt>
                <c:pt idx="2846">
                  <c:v>2.5000000000000001E-4</c:v>
                </c:pt>
                <c:pt idx="2847">
                  <c:v>2.5000000000000001E-4</c:v>
                </c:pt>
                <c:pt idx="2848">
                  <c:v>2.5000000000000001E-4</c:v>
                </c:pt>
                <c:pt idx="2849">
                  <c:v>2.5000000000000001E-4</c:v>
                </c:pt>
                <c:pt idx="2850">
                  <c:v>2.0000000000000001E-4</c:v>
                </c:pt>
                <c:pt idx="2851">
                  <c:v>2.0000000000000001E-4</c:v>
                </c:pt>
                <c:pt idx="2852">
                  <c:v>2.0000000000000001E-4</c:v>
                </c:pt>
                <c:pt idx="2853">
                  <c:v>2.0000000000000001E-4</c:v>
                </c:pt>
                <c:pt idx="2854">
                  <c:v>2.0000000000000001E-4</c:v>
                </c:pt>
                <c:pt idx="2855">
                  <c:v>2.0000000000000001E-4</c:v>
                </c:pt>
                <c:pt idx="2856">
                  <c:v>2.0000000000000001E-4</c:v>
                </c:pt>
                <c:pt idx="2857">
                  <c:v>2.0000000000000001E-4</c:v>
                </c:pt>
                <c:pt idx="2858">
                  <c:v>2.0000000000000001E-4</c:v>
                </c:pt>
                <c:pt idx="2859">
                  <c:v>2.0000000000000001E-4</c:v>
                </c:pt>
                <c:pt idx="2860">
                  <c:v>2.0000000000000001E-4</c:v>
                </c:pt>
                <c:pt idx="2861">
                  <c:v>2.0000000000000001E-4</c:v>
                </c:pt>
                <c:pt idx="2862">
                  <c:v>2.0000000000000001E-4</c:v>
                </c:pt>
                <c:pt idx="2863">
                  <c:v>2.0000000000000001E-4</c:v>
                </c:pt>
                <c:pt idx="2864">
                  <c:v>2.0000000000000001E-4</c:v>
                </c:pt>
                <c:pt idx="2865">
                  <c:v>2.0000000000000001E-4</c:v>
                </c:pt>
                <c:pt idx="2866">
                  <c:v>2.0000000000000001E-4</c:v>
                </c:pt>
                <c:pt idx="2867">
                  <c:v>2.0000000000000001E-4</c:v>
                </c:pt>
                <c:pt idx="2868">
                  <c:v>2.0000000000000001E-4</c:v>
                </c:pt>
                <c:pt idx="2869">
                  <c:v>2.0000000000000001E-4</c:v>
                </c:pt>
                <c:pt idx="2870">
                  <c:v>2.0000000000000001E-4</c:v>
                </c:pt>
                <c:pt idx="2871">
                  <c:v>2.0000000000000001E-4</c:v>
                </c:pt>
                <c:pt idx="2872">
                  <c:v>2.0000000000000001E-4</c:v>
                </c:pt>
                <c:pt idx="2873">
                  <c:v>2.0000000000000001E-4</c:v>
                </c:pt>
                <c:pt idx="2874">
                  <c:v>2.0000000000000001E-4</c:v>
                </c:pt>
                <c:pt idx="2875">
                  <c:v>1.4999999999999999E-4</c:v>
                </c:pt>
                <c:pt idx="2876">
                  <c:v>1.4999999999999999E-4</c:v>
                </c:pt>
                <c:pt idx="2877">
                  <c:v>1.4999999999999999E-4</c:v>
                </c:pt>
                <c:pt idx="2878">
                  <c:v>1.4999999999999999E-4</c:v>
                </c:pt>
                <c:pt idx="2879">
                  <c:v>1.4999999999999999E-4</c:v>
                </c:pt>
                <c:pt idx="2880">
                  <c:v>1.4999999999999999E-4</c:v>
                </c:pt>
                <c:pt idx="2881">
                  <c:v>1.4999999999999999E-4</c:v>
                </c:pt>
                <c:pt idx="2882">
                  <c:v>1.4999999999999999E-4</c:v>
                </c:pt>
                <c:pt idx="2883">
                  <c:v>1.4999999999999999E-4</c:v>
                </c:pt>
                <c:pt idx="2884">
                  <c:v>1.4999999999999999E-4</c:v>
                </c:pt>
                <c:pt idx="2885">
                  <c:v>1.4999999999999999E-4</c:v>
                </c:pt>
                <c:pt idx="2886">
                  <c:v>1.4999999999999999E-4</c:v>
                </c:pt>
                <c:pt idx="2887">
                  <c:v>1.4999999999999999E-4</c:v>
                </c:pt>
                <c:pt idx="2888">
                  <c:v>1.4999999999999999E-4</c:v>
                </c:pt>
                <c:pt idx="2889">
                  <c:v>1.4999999999999999E-4</c:v>
                </c:pt>
                <c:pt idx="2890">
                  <c:v>1.4999999999999999E-4</c:v>
                </c:pt>
                <c:pt idx="2891">
                  <c:v>1.4999999999999999E-4</c:v>
                </c:pt>
                <c:pt idx="2892">
                  <c:v>1.4999999999999999E-4</c:v>
                </c:pt>
                <c:pt idx="2893">
                  <c:v>1.4999999999999999E-4</c:v>
                </c:pt>
                <c:pt idx="2894">
                  <c:v>1.4999999999999999E-4</c:v>
                </c:pt>
                <c:pt idx="2895">
                  <c:v>1.4999999999999999E-4</c:v>
                </c:pt>
                <c:pt idx="2896">
                  <c:v>1.4999999999999999E-4</c:v>
                </c:pt>
                <c:pt idx="2897">
                  <c:v>1.4999999999999999E-4</c:v>
                </c:pt>
                <c:pt idx="2898">
                  <c:v>1.4999999999999999E-4</c:v>
                </c:pt>
                <c:pt idx="2899">
                  <c:v>1.4999999999999999E-4</c:v>
                </c:pt>
                <c:pt idx="2900">
                  <c:v>1E-4</c:v>
                </c:pt>
                <c:pt idx="2901">
                  <c:v>1E-4</c:v>
                </c:pt>
                <c:pt idx="2902">
                  <c:v>1E-4</c:v>
                </c:pt>
                <c:pt idx="2903">
                  <c:v>1E-4</c:v>
                </c:pt>
                <c:pt idx="2904">
                  <c:v>1E-4</c:v>
                </c:pt>
                <c:pt idx="2905">
                  <c:v>1E-4</c:v>
                </c:pt>
                <c:pt idx="2906">
                  <c:v>1E-4</c:v>
                </c:pt>
                <c:pt idx="2907">
                  <c:v>1E-4</c:v>
                </c:pt>
                <c:pt idx="2908">
                  <c:v>1E-4</c:v>
                </c:pt>
                <c:pt idx="2909">
                  <c:v>1E-4</c:v>
                </c:pt>
                <c:pt idx="2910">
                  <c:v>1E-4</c:v>
                </c:pt>
                <c:pt idx="2911">
                  <c:v>1E-4</c:v>
                </c:pt>
                <c:pt idx="2912">
                  <c:v>1E-4</c:v>
                </c:pt>
                <c:pt idx="2913">
                  <c:v>1E-4</c:v>
                </c:pt>
                <c:pt idx="2914">
                  <c:v>1E-4</c:v>
                </c:pt>
                <c:pt idx="2915">
                  <c:v>1E-4</c:v>
                </c:pt>
                <c:pt idx="2916">
                  <c:v>1E-4</c:v>
                </c:pt>
                <c:pt idx="2917">
                  <c:v>1E-4</c:v>
                </c:pt>
                <c:pt idx="2918">
                  <c:v>1E-4</c:v>
                </c:pt>
                <c:pt idx="2919">
                  <c:v>1E-4</c:v>
                </c:pt>
                <c:pt idx="2920">
                  <c:v>1E-4</c:v>
                </c:pt>
                <c:pt idx="2921">
                  <c:v>1E-4</c:v>
                </c:pt>
                <c:pt idx="2922">
                  <c:v>1E-4</c:v>
                </c:pt>
                <c:pt idx="2923">
                  <c:v>1E-4</c:v>
                </c:pt>
                <c:pt idx="2924">
                  <c:v>1E-4</c:v>
                </c:pt>
                <c:pt idx="2925">
                  <c:v>5.0000000000000002E-5</c:v>
                </c:pt>
                <c:pt idx="2926">
                  <c:v>5.0000000000000002E-5</c:v>
                </c:pt>
                <c:pt idx="2927">
                  <c:v>5.0000000000000002E-5</c:v>
                </c:pt>
                <c:pt idx="2928">
                  <c:v>5.0000000000000002E-5</c:v>
                </c:pt>
                <c:pt idx="2929">
                  <c:v>5.0000000000000002E-5</c:v>
                </c:pt>
                <c:pt idx="2930">
                  <c:v>5.0000000000000002E-5</c:v>
                </c:pt>
                <c:pt idx="2931">
                  <c:v>5.0000000000000002E-5</c:v>
                </c:pt>
                <c:pt idx="2932">
                  <c:v>5.0000000000000002E-5</c:v>
                </c:pt>
                <c:pt idx="2933">
                  <c:v>5.0000000000000002E-5</c:v>
                </c:pt>
                <c:pt idx="2934">
                  <c:v>5.0000000000000002E-5</c:v>
                </c:pt>
                <c:pt idx="2935">
                  <c:v>5.0000000000000002E-5</c:v>
                </c:pt>
                <c:pt idx="2936">
                  <c:v>5.0000000000000002E-5</c:v>
                </c:pt>
                <c:pt idx="2937">
                  <c:v>5.0000000000000002E-5</c:v>
                </c:pt>
                <c:pt idx="2938">
                  <c:v>5.0000000000000002E-5</c:v>
                </c:pt>
                <c:pt idx="2939">
                  <c:v>5.0000000000000002E-5</c:v>
                </c:pt>
                <c:pt idx="2940">
                  <c:v>5.0000000000000002E-5</c:v>
                </c:pt>
                <c:pt idx="2941">
                  <c:v>5.0000000000000002E-5</c:v>
                </c:pt>
                <c:pt idx="2942">
                  <c:v>5.0000000000000002E-5</c:v>
                </c:pt>
                <c:pt idx="2943">
                  <c:v>5.0000000000000002E-5</c:v>
                </c:pt>
                <c:pt idx="2944">
                  <c:v>5.0000000000000002E-5</c:v>
                </c:pt>
                <c:pt idx="2945">
                  <c:v>5.0000000000000002E-5</c:v>
                </c:pt>
                <c:pt idx="2946">
                  <c:v>5.0000000000000002E-5</c:v>
                </c:pt>
                <c:pt idx="2947">
                  <c:v>5.0000000000000002E-5</c:v>
                </c:pt>
                <c:pt idx="2948">
                  <c:v>5.0000000000000002E-5</c:v>
                </c:pt>
                <c:pt idx="2949">
                  <c:v>5.0000000000000002E-5</c:v>
                </c:pt>
                <c:pt idx="2950">
                  <c:v>1.3552999999999999E-20</c:v>
                </c:pt>
                <c:pt idx="2951">
                  <c:v>1.3552999999999999E-20</c:v>
                </c:pt>
                <c:pt idx="2952">
                  <c:v>1.3552999999999999E-20</c:v>
                </c:pt>
                <c:pt idx="2953">
                  <c:v>1.3552999999999999E-20</c:v>
                </c:pt>
                <c:pt idx="2954">
                  <c:v>1.3552999999999999E-20</c:v>
                </c:pt>
                <c:pt idx="2955">
                  <c:v>1.3552999999999999E-20</c:v>
                </c:pt>
                <c:pt idx="2956">
                  <c:v>1.3552999999999999E-20</c:v>
                </c:pt>
                <c:pt idx="2957">
                  <c:v>1.3552999999999999E-20</c:v>
                </c:pt>
                <c:pt idx="2958">
                  <c:v>1.3552999999999999E-20</c:v>
                </c:pt>
                <c:pt idx="2959">
                  <c:v>1.3552999999999999E-20</c:v>
                </c:pt>
                <c:pt idx="2960">
                  <c:v>1.3552999999999999E-20</c:v>
                </c:pt>
                <c:pt idx="2961">
                  <c:v>1.3552999999999999E-20</c:v>
                </c:pt>
                <c:pt idx="2962">
                  <c:v>1.3552999999999999E-20</c:v>
                </c:pt>
                <c:pt idx="2963">
                  <c:v>1.3552999999999999E-20</c:v>
                </c:pt>
                <c:pt idx="2964">
                  <c:v>1.3552999999999999E-20</c:v>
                </c:pt>
                <c:pt idx="2965">
                  <c:v>1.3552999999999999E-20</c:v>
                </c:pt>
                <c:pt idx="2966">
                  <c:v>1.3552999999999999E-20</c:v>
                </c:pt>
                <c:pt idx="2967">
                  <c:v>1.3552999999999999E-20</c:v>
                </c:pt>
                <c:pt idx="2968">
                  <c:v>1.3552999999999999E-20</c:v>
                </c:pt>
                <c:pt idx="2969">
                  <c:v>1.3552999999999999E-20</c:v>
                </c:pt>
                <c:pt idx="2970">
                  <c:v>1.3552999999999999E-20</c:v>
                </c:pt>
                <c:pt idx="2971">
                  <c:v>1.3552999999999999E-20</c:v>
                </c:pt>
                <c:pt idx="2972">
                  <c:v>1.3552999999999999E-20</c:v>
                </c:pt>
                <c:pt idx="2973">
                  <c:v>1.3552999999999999E-20</c:v>
                </c:pt>
                <c:pt idx="2974">
                  <c:v>1.3552999999999999E-20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5.0000000000000002E-5</c:v>
                </c:pt>
                <c:pt idx="3001">
                  <c:v>5.0000000000000002E-5</c:v>
                </c:pt>
                <c:pt idx="3002">
                  <c:v>5.0000000000000002E-5</c:v>
                </c:pt>
                <c:pt idx="3003">
                  <c:v>5.0000000000000002E-5</c:v>
                </c:pt>
                <c:pt idx="3004">
                  <c:v>5.0000000000000002E-5</c:v>
                </c:pt>
                <c:pt idx="3005">
                  <c:v>5.0000000000000002E-5</c:v>
                </c:pt>
                <c:pt idx="3006">
                  <c:v>5.0000000000000002E-5</c:v>
                </c:pt>
                <c:pt idx="3007">
                  <c:v>5.0000000000000002E-5</c:v>
                </c:pt>
                <c:pt idx="3008">
                  <c:v>5.0000000000000002E-5</c:v>
                </c:pt>
                <c:pt idx="3009">
                  <c:v>5.0000000000000002E-5</c:v>
                </c:pt>
                <c:pt idx="3010">
                  <c:v>5.0000000000000002E-5</c:v>
                </c:pt>
                <c:pt idx="3011">
                  <c:v>5.0000000000000002E-5</c:v>
                </c:pt>
                <c:pt idx="3012">
                  <c:v>5.0000000000000002E-5</c:v>
                </c:pt>
                <c:pt idx="3013">
                  <c:v>5.0000000000000002E-5</c:v>
                </c:pt>
                <c:pt idx="3014">
                  <c:v>5.0000000000000002E-5</c:v>
                </c:pt>
                <c:pt idx="3015">
                  <c:v>5.0000000000000002E-5</c:v>
                </c:pt>
                <c:pt idx="3016">
                  <c:v>5.0000000000000002E-5</c:v>
                </c:pt>
                <c:pt idx="3017">
                  <c:v>5.0000000000000002E-5</c:v>
                </c:pt>
                <c:pt idx="3018">
                  <c:v>5.0000000000000002E-5</c:v>
                </c:pt>
                <c:pt idx="3019">
                  <c:v>5.0000000000000002E-5</c:v>
                </c:pt>
                <c:pt idx="3020">
                  <c:v>5.0000000000000002E-5</c:v>
                </c:pt>
                <c:pt idx="3021">
                  <c:v>5.0000000000000002E-5</c:v>
                </c:pt>
                <c:pt idx="3022">
                  <c:v>5.0000000000000002E-5</c:v>
                </c:pt>
                <c:pt idx="3023">
                  <c:v>5.0000000000000002E-5</c:v>
                </c:pt>
                <c:pt idx="3024">
                  <c:v>5.0000000000000002E-5</c:v>
                </c:pt>
                <c:pt idx="3025">
                  <c:v>1E-4</c:v>
                </c:pt>
                <c:pt idx="3026">
                  <c:v>1E-4</c:v>
                </c:pt>
                <c:pt idx="3027">
                  <c:v>1E-4</c:v>
                </c:pt>
                <c:pt idx="3028">
                  <c:v>1E-4</c:v>
                </c:pt>
                <c:pt idx="3029">
                  <c:v>1E-4</c:v>
                </c:pt>
                <c:pt idx="3030">
                  <c:v>1E-4</c:v>
                </c:pt>
                <c:pt idx="3031">
                  <c:v>1E-4</c:v>
                </c:pt>
                <c:pt idx="3032">
                  <c:v>1E-4</c:v>
                </c:pt>
                <c:pt idx="3033">
                  <c:v>1E-4</c:v>
                </c:pt>
                <c:pt idx="3034">
                  <c:v>1E-4</c:v>
                </c:pt>
                <c:pt idx="3035">
                  <c:v>1E-4</c:v>
                </c:pt>
                <c:pt idx="3036">
                  <c:v>1E-4</c:v>
                </c:pt>
                <c:pt idx="3037">
                  <c:v>1E-4</c:v>
                </c:pt>
                <c:pt idx="3038">
                  <c:v>1E-4</c:v>
                </c:pt>
                <c:pt idx="3039">
                  <c:v>1E-4</c:v>
                </c:pt>
                <c:pt idx="3040">
                  <c:v>1E-4</c:v>
                </c:pt>
                <c:pt idx="3041">
                  <c:v>1E-4</c:v>
                </c:pt>
                <c:pt idx="3042">
                  <c:v>1E-4</c:v>
                </c:pt>
                <c:pt idx="3043">
                  <c:v>1E-4</c:v>
                </c:pt>
                <c:pt idx="3044">
                  <c:v>1E-4</c:v>
                </c:pt>
                <c:pt idx="3045">
                  <c:v>1E-4</c:v>
                </c:pt>
                <c:pt idx="3046">
                  <c:v>1E-4</c:v>
                </c:pt>
                <c:pt idx="3047">
                  <c:v>1E-4</c:v>
                </c:pt>
                <c:pt idx="3048">
                  <c:v>1E-4</c:v>
                </c:pt>
                <c:pt idx="3049">
                  <c:v>1E-4</c:v>
                </c:pt>
                <c:pt idx="3050">
                  <c:v>1.4999999999999999E-4</c:v>
                </c:pt>
                <c:pt idx="3051">
                  <c:v>1.4999999999999999E-4</c:v>
                </c:pt>
                <c:pt idx="3052">
                  <c:v>1.4999999999999999E-4</c:v>
                </c:pt>
                <c:pt idx="3053">
                  <c:v>1.4999999999999999E-4</c:v>
                </c:pt>
                <c:pt idx="3054">
                  <c:v>1.4999999999999999E-4</c:v>
                </c:pt>
                <c:pt idx="3055">
                  <c:v>1.4999999999999999E-4</c:v>
                </c:pt>
                <c:pt idx="3056">
                  <c:v>1.4999999999999999E-4</c:v>
                </c:pt>
                <c:pt idx="3057">
                  <c:v>1.4999999999999999E-4</c:v>
                </c:pt>
                <c:pt idx="3058">
                  <c:v>1.4999999999999999E-4</c:v>
                </c:pt>
                <c:pt idx="3059">
                  <c:v>1.4999999999999999E-4</c:v>
                </c:pt>
                <c:pt idx="3060">
                  <c:v>1.4999999999999999E-4</c:v>
                </c:pt>
                <c:pt idx="3061">
                  <c:v>1.4999999999999999E-4</c:v>
                </c:pt>
                <c:pt idx="3062">
                  <c:v>1.4999999999999999E-4</c:v>
                </c:pt>
                <c:pt idx="3063">
                  <c:v>1.4999999999999999E-4</c:v>
                </c:pt>
                <c:pt idx="3064">
                  <c:v>1.4999999999999999E-4</c:v>
                </c:pt>
                <c:pt idx="3065">
                  <c:v>1.4999999999999999E-4</c:v>
                </c:pt>
                <c:pt idx="3066">
                  <c:v>1.4999999999999999E-4</c:v>
                </c:pt>
                <c:pt idx="3067">
                  <c:v>1.4999999999999999E-4</c:v>
                </c:pt>
                <c:pt idx="3068">
                  <c:v>1.4999999999999999E-4</c:v>
                </c:pt>
                <c:pt idx="3069">
                  <c:v>1.4999999999999999E-4</c:v>
                </c:pt>
                <c:pt idx="3070">
                  <c:v>1.4999999999999999E-4</c:v>
                </c:pt>
                <c:pt idx="3071">
                  <c:v>1.4999999999999999E-4</c:v>
                </c:pt>
                <c:pt idx="3072">
                  <c:v>1.4999999999999999E-4</c:v>
                </c:pt>
                <c:pt idx="3073">
                  <c:v>1.4999999999999999E-4</c:v>
                </c:pt>
                <c:pt idx="3074">
                  <c:v>1.4999999999999999E-4</c:v>
                </c:pt>
                <c:pt idx="3075">
                  <c:v>2.0000000000000001E-4</c:v>
                </c:pt>
                <c:pt idx="3076">
                  <c:v>2.0000000000000001E-4</c:v>
                </c:pt>
                <c:pt idx="3077">
                  <c:v>2.0000000000000001E-4</c:v>
                </c:pt>
                <c:pt idx="3078">
                  <c:v>2.0000000000000001E-4</c:v>
                </c:pt>
                <c:pt idx="3079">
                  <c:v>2.0000000000000001E-4</c:v>
                </c:pt>
                <c:pt idx="3080">
                  <c:v>2.0000000000000001E-4</c:v>
                </c:pt>
                <c:pt idx="3081">
                  <c:v>2.0000000000000001E-4</c:v>
                </c:pt>
                <c:pt idx="3082">
                  <c:v>2.0000000000000001E-4</c:v>
                </c:pt>
                <c:pt idx="3083">
                  <c:v>2.0000000000000001E-4</c:v>
                </c:pt>
                <c:pt idx="3084">
                  <c:v>2.0000000000000001E-4</c:v>
                </c:pt>
                <c:pt idx="3085">
                  <c:v>2.0000000000000001E-4</c:v>
                </c:pt>
                <c:pt idx="3086">
                  <c:v>2.0000000000000001E-4</c:v>
                </c:pt>
                <c:pt idx="3087">
                  <c:v>2.0000000000000001E-4</c:v>
                </c:pt>
                <c:pt idx="3088">
                  <c:v>2.0000000000000001E-4</c:v>
                </c:pt>
                <c:pt idx="3089">
                  <c:v>2.0000000000000001E-4</c:v>
                </c:pt>
                <c:pt idx="3090">
                  <c:v>2.0000000000000001E-4</c:v>
                </c:pt>
                <c:pt idx="3091">
                  <c:v>2.0000000000000001E-4</c:v>
                </c:pt>
                <c:pt idx="3092">
                  <c:v>2.0000000000000001E-4</c:v>
                </c:pt>
                <c:pt idx="3093">
                  <c:v>2.0000000000000001E-4</c:v>
                </c:pt>
                <c:pt idx="3094">
                  <c:v>2.0000000000000001E-4</c:v>
                </c:pt>
                <c:pt idx="3095">
                  <c:v>2.0000000000000001E-4</c:v>
                </c:pt>
                <c:pt idx="3096">
                  <c:v>2.0000000000000001E-4</c:v>
                </c:pt>
                <c:pt idx="3097">
                  <c:v>2.0000000000000001E-4</c:v>
                </c:pt>
                <c:pt idx="3098">
                  <c:v>2.0000000000000001E-4</c:v>
                </c:pt>
                <c:pt idx="3099">
                  <c:v>2.0000000000000001E-4</c:v>
                </c:pt>
                <c:pt idx="3100">
                  <c:v>2.5000000000000001E-4</c:v>
                </c:pt>
                <c:pt idx="3101">
                  <c:v>2.5000000000000001E-4</c:v>
                </c:pt>
                <c:pt idx="3102">
                  <c:v>2.5000000000000001E-4</c:v>
                </c:pt>
                <c:pt idx="3103">
                  <c:v>2.5000000000000001E-4</c:v>
                </c:pt>
                <c:pt idx="3104">
                  <c:v>2.5000000000000001E-4</c:v>
                </c:pt>
                <c:pt idx="3105">
                  <c:v>2.5000000000000001E-4</c:v>
                </c:pt>
                <c:pt idx="3106">
                  <c:v>2.5000000000000001E-4</c:v>
                </c:pt>
                <c:pt idx="3107">
                  <c:v>2.5000000000000001E-4</c:v>
                </c:pt>
                <c:pt idx="3108">
                  <c:v>2.5000000000000001E-4</c:v>
                </c:pt>
                <c:pt idx="3109">
                  <c:v>2.5000000000000001E-4</c:v>
                </c:pt>
                <c:pt idx="3110">
                  <c:v>2.5000000000000001E-4</c:v>
                </c:pt>
                <c:pt idx="3111">
                  <c:v>2.5000000000000001E-4</c:v>
                </c:pt>
                <c:pt idx="3112">
                  <c:v>2.5000000000000001E-4</c:v>
                </c:pt>
                <c:pt idx="3113">
                  <c:v>2.5000000000000001E-4</c:v>
                </c:pt>
                <c:pt idx="3114">
                  <c:v>2.5000000000000001E-4</c:v>
                </c:pt>
                <c:pt idx="3115">
                  <c:v>2.5000000000000001E-4</c:v>
                </c:pt>
                <c:pt idx="3116">
                  <c:v>2.5000000000000001E-4</c:v>
                </c:pt>
                <c:pt idx="3117">
                  <c:v>2.5000000000000001E-4</c:v>
                </c:pt>
                <c:pt idx="3118">
                  <c:v>2.5000000000000001E-4</c:v>
                </c:pt>
                <c:pt idx="3119">
                  <c:v>2.5000000000000001E-4</c:v>
                </c:pt>
                <c:pt idx="3120">
                  <c:v>2.5000000000000001E-4</c:v>
                </c:pt>
                <c:pt idx="3121">
                  <c:v>2.5000000000000001E-4</c:v>
                </c:pt>
                <c:pt idx="3122">
                  <c:v>2.5000000000000001E-4</c:v>
                </c:pt>
                <c:pt idx="3123">
                  <c:v>2.5000000000000001E-4</c:v>
                </c:pt>
                <c:pt idx="3124">
                  <c:v>2.5000000000000001E-4</c:v>
                </c:pt>
                <c:pt idx="3125">
                  <c:v>2.9999999999999997E-4</c:v>
                </c:pt>
                <c:pt idx="3126">
                  <c:v>2.9999999999999997E-4</c:v>
                </c:pt>
                <c:pt idx="3127">
                  <c:v>2.9999999999999997E-4</c:v>
                </c:pt>
                <c:pt idx="3128">
                  <c:v>2.9999999999999997E-4</c:v>
                </c:pt>
                <c:pt idx="3129">
                  <c:v>2.9999999999999997E-4</c:v>
                </c:pt>
                <c:pt idx="3130">
                  <c:v>2.9999999999999997E-4</c:v>
                </c:pt>
                <c:pt idx="3131">
                  <c:v>2.9999999999999997E-4</c:v>
                </c:pt>
                <c:pt idx="3132">
                  <c:v>2.9999999999999997E-4</c:v>
                </c:pt>
                <c:pt idx="3133">
                  <c:v>2.9999999999999997E-4</c:v>
                </c:pt>
                <c:pt idx="3134">
                  <c:v>2.9999999999999997E-4</c:v>
                </c:pt>
                <c:pt idx="3135">
                  <c:v>2.9999999999999997E-4</c:v>
                </c:pt>
                <c:pt idx="3136">
                  <c:v>2.9999999999999997E-4</c:v>
                </c:pt>
                <c:pt idx="3137">
                  <c:v>2.9999999999999997E-4</c:v>
                </c:pt>
                <c:pt idx="3138">
                  <c:v>2.9999999999999997E-4</c:v>
                </c:pt>
                <c:pt idx="3139">
                  <c:v>2.9999999999999997E-4</c:v>
                </c:pt>
                <c:pt idx="3140">
                  <c:v>2.9999999999999997E-4</c:v>
                </c:pt>
                <c:pt idx="3141">
                  <c:v>2.9999999999999997E-4</c:v>
                </c:pt>
                <c:pt idx="3142">
                  <c:v>2.9999999999999997E-4</c:v>
                </c:pt>
                <c:pt idx="3143">
                  <c:v>2.9999999999999997E-4</c:v>
                </c:pt>
                <c:pt idx="3144">
                  <c:v>2.9999999999999997E-4</c:v>
                </c:pt>
                <c:pt idx="3145">
                  <c:v>2.9999999999999997E-4</c:v>
                </c:pt>
                <c:pt idx="3146">
                  <c:v>2.9999999999999997E-4</c:v>
                </c:pt>
                <c:pt idx="3147">
                  <c:v>2.9999999999999997E-4</c:v>
                </c:pt>
                <c:pt idx="3148">
                  <c:v>2.9999999999999997E-4</c:v>
                </c:pt>
                <c:pt idx="3149">
                  <c:v>2.9999999999999997E-4</c:v>
                </c:pt>
                <c:pt idx="3150">
                  <c:v>3.5E-4</c:v>
                </c:pt>
                <c:pt idx="3151">
                  <c:v>3.5E-4</c:v>
                </c:pt>
                <c:pt idx="3152">
                  <c:v>3.5E-4</c:v>
                </c:pt>
                <c:pt idx="3153">
                  <c:v>3.5E-4</c:v>
                </c:pt>
                <c:pt idx="3154">
                  <c:v>3.5E-4</c:v>
                </c:pt>
                <c:pt idx="3155">
                  <c:v>3.5E-4</c:v>
                </c:pt>
                <c:pt idx="3156">
                  <c:v>3.5E-4</c:v>
                </c:pt>
                <c:pt idx="3157">
                  <c:v>3.5E-4</c:v>
                </c:pt>
                <c:pt idx="3158">
                  <c:v>3.5E-4</c:v>
                </c:pt>
                <c:pt idx="3159">
                  <c:v>3.5E-4</c:v>
                </c:pt>
                <c:pt idx="3160">
                  <c:v>3.5E-4</c:v>
                </c:pt>
                <c:pt idx="3161">
                  <c:v>3.5E-4</c:v>
                </c:pt>
                <c:pt idx="3162">
                  <c:v>3.5E-4</c:v>
                </c:pt>
                <c:pt idx="3163">
                  <c:v>3.5E-4</c:v>
                </c:pt>
                <c:pt idx="3164">
                  <c:v>3.5E-4</c:v>
                </c:pt>
                <c:pt idx="3165">
                  <c:v>3.5E-4</c:v>
                </c:pt>
                <c:pt idx="3166">
                  <c:v>3.5E-4</c:v>
                </c:pt>
                <c:pt idx="3167">
                  <c:v>3.5E-4</c:v>
                </c:pt>
                <c:pt idx="3168">
                  <c:v>3.5E-4</c:v>
                </c:pt>
                <c:pt idx="3169">
                  <c:v>3.5E-4</c:v>
                </c:pt>
                <c:pt idx="3170">
                  <c:v>3.5E-4</c:v>
                </c:pt>
                <c:pt idx="3171">
                  <c:v>3.5E-4</c:v>
                </c:pt>
                <c:pt idx="3172">
                  <c:v>3.5E-4</c:v>
                </c:pt>
                <c:pt idx="3173">
                  <c:v>3.5E-4</c:v>
                </c:pt>
                <c:pt idx="3174">
                  <c:v>3.5E-4</c:v>
                </c:pt>
                <c:pt idx="3175">
                  <c:v>4.0000000000000002E-4</c:v>
                </c:pt>
                <c:pt idx="3176">
                  <c:v>4.0000000000000002E-4</c:v>
                </c:pt>
                <c:pt idx="3177">
                  <c:v>4.0000000000000002E-4</c:v>
                </c:pt>
                <c:pt idx="3178">
                  <c:v>4.0000000000000002E-4</c:v>
                </c:pt>
                <c:pt idx="3179">
                  <c:v>4.0000000000000002E-4</c:v>
                </c:pt>
                <c:pt idx="3180">
                  <c:v>4.0000000000000002E-4</c:v>
                </c:pt>
                <c:pt idx="3181">
                  <c:v>4.0000000000000002E-4</c:v>
                </c:pt>
                <c:pt idx="3182">
                  <c:v>4.0000000000000002E-4</c:v>
                </c:pt>
                <c:pt idx="3183">
                  <c:v>4.0000000000000002E-4</c:v>
                </c:pt>
                <c:pt idx="3184">
                  <c:v>4.0000000000000002E-4</c:v>
                </c:pt>
                <c:pt idx="3185">
                  <c:v>4.0000000000000002E-4</c:v>
                </c:pt>
                <c:pt idx="3186">
                  <c:v>4.0000000000000002E-4</c:v>
                </c:pt>
                <c:pt idx="3187">
                  <c:v>4.0000000000000002E-4</c:v>
                </c:pt>
                <c:pt idx="3188">
                  <c:v>4.0000000000000002E-4</c:v>
                </c:pt>
                <c:pt idx="3189">
                  <c:v>4.0000000000000002E-4</c:v>
                </c:pt>
                <c:pt idx="3190">
                  <c:v>4.0000000000000002E-4</c:v>
                </c:pt>
                <c:pt idx="3191">
                  <c:v>4.0000000000000002E-4</c:v>
                </c:pt>
                <c:pt idx="3192">
                  <c:v>4.0000000000000002E-4</c:v>
                </c:pt>
                <c:pt idx="3193">
                  <c:v>4.0000000000000002E-4</c:v>
                </c:pt>
                <c:pt idx="3194">
                  <c:v>4.0000000000000002E-4</c:v>
                </c:pt>
                <c:pt idx="3195">
                  <c:v>4.0000000000000002E-4</c:v>
                </c:pt>
                <c:pt idx="3196">
                  <c:v>4.0000000000000002E-4</c:v>
                </c:pt>
                <c:pt idx="3197">
                  <c:v>4.0000000000000002E-4</c:v>
                </c:pt>
                <c:pt idx="3198">
                  <c:v>4.0000000000000002E-4</c:v>
                </c:pt>
                <c:pt idx="3199">
                  <c:v>4.0000000000000002E-4</c:v>
                </c:pt>
                <c:pt idx="3200">
                  <c:v>4.4999999999999999E-4</c:v>
                </c:pt>
                <c:pt idx="3201">
                  <c:v>4.4999999999999999E-4</c:v>
                </c:pt>
                <c:pt idx="3202">
                  <c:v>4.4999999999999999E-4</c:v>
                </c:pt>
                <c:pt idx="3203">
                  <c:v>4.4999999999999999E-4</c:v>
                </c:pt>
                <c:pt idx="3204">
                  <c:v>4.4999999999999999E-4</c:v>
                </c:pt>
                <c:pt idx="3205">
                  <c:v>4.4999999999999999E-4</c:v>
                </c:pt>
                <c:pt idx="3206">
                  <c:v>4.4999999999999999E-4</c:v>
                </c:pt>
                <c:pt idx="3207">
                  <c:v>4.4999999999999999E-4</c:v>
                </c:pt>
                <c:pt idx="3208">
                  <c:v>4.4999999999999999E-4</c:v>
                </c:pt>
                <c:pt idx="3209">
                  <c:v>4.4999999999999999E-4</c:v>
                </c:pt>
                <c:pt idx="3210">
                  <c:v>4.4999999999999999E-4</c:v>
                </c:pt>
                <c:pt idx="3211">
                  <c:v>4.4999999999999999E-4</c:v>
                </c:pt>
                <c:pt idx="3212">
                  <c:v>4.4999999999999999E-4</c:v>
                </c:pt>
                <c:pt idx="3213">
                  <c:v>4.4999999999999999E-4</c:v>
                </c:pt>
                <c:pt idx="3214">
                  <c:v>4.4999999999999999E-4</c:v>
                </c:pt>
                <c:pt idx="3215">
                  <c:v>4.4999999999999999E-4</c:v>
                </c:pt>
                <c:pt idx="3216">
                  <c:v>4.4999999999999999E-4</c:v>
                </c:pt>
                <c:pt idx="3217">
                  <c:v>4.4999999999999999E-4</c:v>
                </c:pt>
                <c:pt idx="3218">
                  <c:v>4.4999999999999999E-4</c:v>
                </c:pt>
                <c:pt idx="3219">
                  <c:v>4.4999999999999999E-4</c:v>
                </c:pt>
                <c:pt idx="3220">
                  <c:v>4.4999999999999999E-4</c:v>
                </c:pt>
                <c:pt idx="3221">
                  <c:v>4.4999999999999999E-4</c:v>
                </c:pt>
                <c:pt idx="3222">
                  <c:v>4.4999999999999999E-4</c:v>
                </c:pt>
                <c:pt idx="3223">
                  <c:v>4.4999999999999999E-4</c:v>
                </c:pt>
                <c:pt idx="3224">
                  <c:v>4.4999999999999999E-4</c:v>
                </c:pt>
                <c:pt idx="3225">
                  <c:v>4.0000000000000002E-4</c:v>
                </c:pt>
                <c:pt idx="3226">
                  <c:v>4.0000000000000002E-4</c:v>
                </c:pt>
                <c:pt idx="3227">
                  <c:v>4.0000000000000002E-4</c:v>
                </c:pt>
                <c:pt idx="3228">
                  <c:v>4.0000000000000002E-4</c:v>
                </c:pt>
                <c:pt idx="3229">
                  <c:v>4.0000000000000002E-4</c:v>
                </c:pt>
                <c:pt idx="3230">
                  <c:v>4.0000000000000002E-4</c:v>
                </c:pt>
                <c:pt idx="3231">
                  <c:v>4.0000000000000002E-4</c:v>
                </c:pt>
                <c:pt idx="3232">
                  <c:v>4.0000000000000002E-4</c:v>
                </c:pt>
                <c:pt idx="3233">
                  <c:v>4.0000000000000002E-4</c:v>
                </c:pt>
                <c:pt idx="3234">
                  <c:v>4.0000000000000002E-4</c:v>
                </c:pt>
                <c:pt idx="3235">
                  <c:v>4.0000000000000002E-4</c:v>
                </c:pt>
                <c:pt idx="3236">
                  <c:v>4.0000000000000002E-4</c:v>
                </c:pt>
                <c:pt idx="3237">
                  <c:v>4.0000000000000002E-4</c:v>
                </c:pt>
                <c:pt idx="3238">
                  <c:v>4.0000000000000002E-4</c:v>
                </c:pt>
                <c:pt idx="3239">
                  <c:v>4.0000000000000002E-4</c:v>
                </c:pt>
                <c:pt idx="3240">
                  <c:v>4.0000000000000002E-4</c:v>
                </c:pt>
                <c:pt idx="3241">
                  <c:v>4.0000000000000002E-4</c:v>
                </c:pt>
                <c:pt idx="3242">
                  <c:v>4.0000000000000002E-4</c:v>
                </c:pt>
                <c:pt idx="3243">
                  <c:v>4.0000000000000002E-4</c:v>
                </c:pt>
                <c:pt idx="3244">
                  <c:v>4.0000000000000002E-4</c:v>
                </c:pt>
                <c:pt idx="3245">
                  <c:v>4.0000000000000002E-4</c:v>
                </c:pt>
                <c:pt idx="3246">
                  <c:v>4.0000000000000002E-4</c:v>
                </c:pt>
                <c:pt idx="3247">
                  <c:v>4.0000000000000002E-4</c:v>
                </c:pt>
                <c:pt idx="3248">
                  <c:v>4.0000000000000002E-4</c:v>
                </c:pt>
                <c:pt idx="3249">
                  <c:v>4.0000000000000002E-4</c:v>
                </c:pt>
                <c:pt idx="3250">
                  <c:v>3.5E-4</c:v>
                </c:pt>
                <c:pt idx="3251">
                  <c:v>3.5E-4</c:v>
                </c:pt>
                <c:pt idx="3252">
                  <c:v>3.5E-4</c:v>
                </c:pt>
                <c:pt idx="3253">
                  <c:v>3.5E-4</c:v>
                </c:pt>
                <c:pt idx="3254">
                  <c:v>3.5E-4</c:v>
                </c:pt>
                <c:pt idx="3255">
                  <c:v>3.5E-4</c:v>
                </c:pt>
                <c:pt idx="3256">
                  <c:v>3.5E-4</c:v>
                </c:pt>
                <c:pt idx="3257">
                  <c:v>3.5E-4</c:v>
                </c:pt>
                <c:pt idx="3258">
                  <c:v>3.5E-4</c:v>
                </c:pt>
                <c:pt idx="3259">
                  <c:v>3.5E-4</c:v>
                </c:pt>
                <c:pt idx="3260">
                  <c:v>3.5E-4</c:v>
                </c:pt>
                <c:pt idx="3261">
                  <c:v>3.5E-4</c:v>
                </c:pt>
                <c:pt idx="3262">
                  <c:v>3.5E-4</c:v>
                </c:pt>
                <c:pt idx="3263">
                  <c:v>3.5E-4</c:v>
                </c:pt>
                <c:pt idx="3264">
                  <c:v>3.5E-4</c:v>
                </c:pt>
                <c:pt idx="3265">
                  <c:v>3.5E-4</c:v>
                </c:pt>
                <c:pt idx="3266">
                  <c:v>3.5E-4</c:v>
                </c:pt>
                <c:pt idx="3267">
                  <c:v>3.5E-4</c:v>
                </c:pt>
                <c:pt idx="3268">
                  <c:v>3.5E-4</c:v>
                </c:pt>
                <c:pt idx="3269">
                  <c:v>3.5E-4</c:v>
                </c:pt>
                <c:pt idx="3270">
                  <c:v>3.5E-4</c:v>
                </c:pt>
                <c:pt idx="3271">
                  <c:v>3.5E-4</c:v>
                </c:pt>
                <c:pt idx="3272">
                  <c:v>3.5E-4</c:v>
                </c:pt>
                <c:pt idx="3273">
                  <c:v>3.5E-4</c:v>
                </c:pt>
                <c:pt idx="3274">
                  <c:v>3.5E-4</c:v>
                </c:pt>
                <c:pt idx="3275">
                  <c:v>2.9999999999999997E-4</c:v>
                </c:pt>
                <c:pt idx="3276">
                  <c:v>2.9999999999999997E-4</c:v>
                </c:pt>
                <c:pt idx="3277">
                  <c:v>2.9999999999999997E-4</c:v>
                </c:pt>
                <c:pt idx="3278">
                  <c:v>2.9999999999999997E-4</c:v>
                </c:pt>
                <c:pt idx="3279">
                  <c:v>2.9999999999999997E-4</c:v>
                </c:pt>
                <c:pt idx="3280">
                  <c:v>2.9999999999999997E-4</c:v>
                </c:pt>
                <c:pt idx="3281">
                  <c:v>2.9999999999999997E-4</c:v>
                </c:pt>
                <c:pt idx="3282">
                  <c:v>2.9999999999999997E-4</c:v>
                </c:pt>
                <c:pt idx="3283">
                  <c:v>2.9999999999999997E-4</c:v>
                </c:pt>
                <c:pt idx="3284">
                  <c:v>2.9999999999999997E-4</c:v>
                </c:pt>
                <c:pt idx="3285">
                  <c:v>2.9999999999999997E-4</c:v>
                </c:pt>
                <c:pt idx="3286">
                  <c:v>2.9999999999999997E-4</c:v>
                </c:pt>
                <c:pt idx="3287">
                  <c:v>2.9999999999999997E-4</c:v>
                </c:pt>
                <c:pt idx="3288">
                  <c:v>2.9999999999999997E-4</c:v>
                </c:pt>
                <c:pt idx="3289">
                  <c:v>2.9999999999999997E-4</c:v>
                </c:pt>
                <c:pt idx="3290">
                  <c:v>2.9999999999999997E-4</c:v>
                </c:pt>
                <c:pt idx="3291">
                  <c:v>2.9999999999999997E-4</c:v>
                </c:pt>
                <c:pt idx="3292">
                  <c:v>2.9999999999999997E-4</c:v>
                </c:pt>
                <c:pt idx="3293">
                  <c:v>2.9999999999999997E-4</c:v>
                </c:pt>
                <c:pt idx="3294">
                  <c:v>2.9999999999999997E-4</c:v>
                </c:pt>
                <c:pt idx="3295">
                  <c:v>2.9999999999999997E-4</c:v>
                </c:pt>
                <c:pt idx="3296">
                  <c:v>2.9999999999999997E-4</c:v>
                </c:pt>
                <c:pt idx="3297">
                  <c:v>2.9999999999999997E-4</c:v>
                </c:pt>
                <c:pt idx="3298">
                  <c:v>2.9999999999999997E-4</c:v>
                </c:pt>
                <c:pt idx="3299">
                  <c:v>2.9999999999999997E-4</c:v>
                </c:pt>
                <c:pt idx="3300">
                  <c:v>2.5000000000000001E-4</c:v>
                </c:pt>
                <c:pt idx="3301">
                  <c:v>2.5000000000000001E-4</c:v>
                </c:pt>
                <c:pt idx="3302">
                  <c:v>2.5000000000000001E-4</c:v>
                </c:pt>
                <c:pt idx="3303">
                  <c:v>2.5000000000000001E-4</c:v>
                </c:pt>
                <c:pt idx="3304">
                  <c:v>2.5000000000000001E-4</c:v>
                </c:pt>
                <c:pt idx="3305">
                  <c:v>2.5000000000000001E-4</c:v>
                </c:pt>
                <c:pt idx="3306">
                  <c:v>2.5000000000000001E-4</c:v>
                </c:pt>
                <c:pt idx="3307">
                  <c:v>2.5000000000000001E-4</c:v>
                </c:pt>
                <c:pt idx="3308">
                  <c:v>2.5000000000000001E-4</c:v>
                </c:pt>
                <c:pt idx="3309">
                  <c:v>2.5000000000000001E-4</c:v>
                </c:pt>
                <c:pt idx="3310">
                  <c:v>2.5000000000000001E-4</c:v>
                </c:pt>
                <c:pt idx="3311">
                  <c:v>2.5000000000000001E-4</c:v>
                </c:pt>
                <c:pt idx="3312">
                  <c:v>2.5000000000000001E-4</c:v>
                </c:pt>
                <c:pt idx="3313">
                  <c:v>2.5000000000000001E-4</c:v>
                </c:pt>
                <c:pt idx="3314">
                  <c:v>2.5000000000000001E-4</c:v>
                </c:pt>
                <c:pt idx="3315">
                  <c:v>2.5000000000000001E-4</c:v>
                </c:pt>
                <c:pt idx="3316">
                  <c:v>2.5000000000000001E-4</c:v>
                </c:pt>
                <c:pt idx="3317">
                  <c:v>2.5000000000000001E-4</c:v>
                </c:pt>
                <c:pt idx="3318">
                  <c:v>2.5000000000000001E-4</c:v>
                </c:pt>
                <c:pt idx="3319">
                  <c:v>2.5000000000000001E-4</c:v>
                </c:pt>
                <c:pt idx="3320">
                  <c:v>2.5000000000000001E-4</c:v>
                </c:pt>
                <c:pt idx="3321">
                  <c:v>2.5000000000000001E-4</c:v>
                </c:pt>
                <c:pt idx="3322">
                  <c:v>2.5000000000000001E-4</c:v>
                </c:pt>
                <c:pt idx="3323">
                  <c:v>2.5000000000000001E-4</c:v>
                </c:pt>
                <c:pt idx="3324">
                  <c:v>2.5000000000000001E-4</c:v>
                </c:pt>
                <c:pt idx="3325">
                  <c:v>2.0000000000000001E-4</c:v>
                </c:pt>
                <c:pt idx="3326">
                  <c:v>2.0000000000000001E-4</c:v>
                </c:pt>
                <c:pt idx="3327">
                  <c:v>2.0000000000000001E-4</c:v>
                </c:pt>
                <c:pt idx="3328">
                  <c:v>2.0000000000000001E-4</c:v>
                </c:pt>
                <c:pt idx="3329">
                  <c:v>2.0000000000000001E-4</c:v>
                </c:pt>
                <c:pt idx="3330">
                  <c:v>2.0000000000000001E-4</c:v>
                </c:pt>
                <c:pt idx="3331">
                  <c:v>2.0000000000000001E-4</c:v>
                </c:pt>
                <c:pt idx="3332">
                  <c:v>2.0000000000000001E-4</c:v>
                </c:pt>
                <c:pt idx="3333">
                  <c:v>2.0000000000000001E-4</c:v>
                </c:pt>
                <c:pt idx="3334">
                  <c:v>2.0000000000000001E-4</c:v>
                </c:pt>
                <c:pt idx="3335">
                  <c:v>2.0000000000000001E-4</c:v>
                </c:pt>
                <c:pt idx="3336">
                  <c:v>2.0000000000000001E-4</c:v>
                </c:pt>
                <c:pt idx="3337">
                  <c:v>2.0000000000000001E-4</c:v>
                </c:pt>
                <c:pt idx="3338">
                  <c:v>2.0000000000000001E-4</c:v>
                </c:pt>
                <c:pt idx="3339">
                  <c:v>2.0000000000000001E-4</c:v>
                </c:pt>
                <c:pt idx="3340">
                  <c:v>2.0000000000000001E-4</c:v>
                </c:pt>
                <c:pt idx="3341">
                  <c:v>2.0000000000000001E-4</c:v>
                </c:pt>
                <c:pt idx="3342">
                  <c:v>2.0000000000000001E-4</c:v>
                </c:pt>
                <c:pt idx="3343">
                  <c:v>2.0000000000000001E-4</c:v>
                </c:pt>
                <c:pt idx="3344">
                  <c:v>2.0000000000000001E-4</c:v>
                </c:pt>
                <c:pt idx="3345">
                  <c:v>2.0000000000000001E-4</c:v>
                </c:pt>
                <c:pt idx="3346">
                  <c:v>2.0000000000000001E-4</c:v>
                </c:pt>
                <c:pt idx="3347">
                  <c:v>2.0000000000000001E-4</c:v>
                </c:pt>
                <c:pt idx="3348">
                  <c:v>2.0000000000000001E-4</c:v>
                </c:pt>
                <c:pt idx="3349">
                  <c:v>2.0000000000000001E-4</c:v>
                </c:pt>
                <c:pt idx="3350">
                  <c:v>1.4999999999999999E-4</c:v>
                </c:pt>
                <c:pt idx="3351">
                  <c:v>1.4999999999999999E-4</c:v>
                </c:pt>
                <c:pt idx="3352">
                  <c:v>1.4999999999999999E-4</c:v>
                </c:pt>
                <c:pt idx="3353">
                  <c:v>1.4999999999999999E-4</c:v>
                </c:pt>
                <c:pt idx="3354">
                  <c:v>1.4999999999999999E-4</c:v>
                </c:pt>
                <c:pt idx="3355">
                  <c:v>1.4999999999999999E-4</c:v>
                </c:pt>
                <c:pt idx="3356">
                  <c:v>1.4999999999999999E-4</c:v>
                </c:pt>
                <c:pt idx="3357">
                  <c:v>1.4999999999999999E-4</c:v>
                </c:pt>
                <c:pt idx="3358">
                  <c:v>1.4999999999999999E-4</c:v>
                </c:pt>
                <c:pt idx="3359">
                  <c:v>1.4999999999999999E-4</c:v>
                </c:pt>
                <c:pt idx="3360">
                  <c:v>1.4999999999999999E-4</c:v>
                </c:pt>
                <c:pt idx="3361">
                  <c:v>1.4999999999999999E-4</c:v>
                </c:pt>
                <c:pt idx="3362">
                  <c:v>1.4999999999999999E-4</c:v>
                </c:pt>
                <c:pt idx="3363">
                  <c:v>1.4999999999999999E-4</c:v>
                </c:pt>
                <c:pt idx="3364">
                  <c:v>1.4999999999999999E-4</c:v>
                </c:pt>
                <c:pt idx="3365">
                  <c:v>1.4999999999999999E-4</c:v>
                </c:pt>
                <c:pt idx="3366">
                  <c:v>1.4999999999999999E-4</c:v>
                </c:pt>
                <c:pt idx="3367">
                  <c:v>1.4999999999999999E-4</c:v>
                </c:pt>
                <c:pt idx="3368">
                  <c:v>1.4999999999999999E-4</c:v>
                </c:pt>
                <c:pt idx="3369">
                  <c:v>1.4999999999999999E-4</c:v>
                </c:pt>
                <c:pt idx="3370">
                  <c:v>1.4999999999999999E-4</c:v>
                </c:pt>
                <c:pt idx="3371">
                  <c:v>1.4999999999999999E-4</c:v>
                </c:pt>
                <c:pt idx="3372">
                  <c:v>1.4999999999999999E-4</c:v>
                </c:pt>
                <c:pt idx="3373">
                  <c:v>1.4999999999999999E-4</c:v>
                </c:pt>
                <c:pt idx="3374">
                  <c:v>1.4999999999999999E-4</c:v>
                </c:pt>
                <c:pt idx="3375">
                  <c:v>1E-4</c:v>
                </c:pt>
                <c:pt idx="3376">
                  <c:v>1E-4</c:v>
                </c:pt>
                <c:pt idx="3377">
                  <c:v>1E-4</c:v>
                </c:pt>
                <c:pt idx="3378">
                  <c:v>1E-4</c:v>
                </c:pt>
                <c:pt idx="3379">
                  <c:v>1E-4</c:v>
                </c:pt>
                <c:pt idx="3380">
                  <c:v>1E-4</c:v>
                </c:pt>
                <c:pt idx="3381">
                  <c:v>1E-4</c:v>
                </c:pt>
                <c:pt idx="3382">
                  <c:v>1E-4</c:v>
                </c:pt>
                <c:pt idx="3383">
                  <c:v>1E-4</c:v>
                </c:pt>
                <c:pt idx="3384">
                  <c:v>1E-4</c:v>
                </c:pt>
                <c:pt idx="3385">
                  <c:v>1E-4</c:v>
                </c:pt>
                <c:pt idx="3386">
                  <c:v>1E-4</c:v>
                </c:pt>
                <c:pt idx="3387">
                  <c:v>1E-4</c:v>
                </c:pt>
                <c:pt idx="3388">
                  <c:v>1E-4</c:v>
                </c:pt>
                <c:pt idx="3389">
                  <c:v>1E-4</c:v>
                </c:pt>
                <c:pt idx="3390">
                  <c:v>1E-4</c:v>
                </c:pt>
                <c:pt idx="3391">
                  <c:v>1E-4</c:v>
                </c:pt>
                <c:pt idx="3392">
                  <c:v>1E-4</c:v>
                </c:pt>
                <c:pt idx="3393">
                  <c:v>1E-4</c:v>
                </c:pt>
                <c:pt idx="3394">
                  <c:v>1E-4</c:v>
                </c:pt>
                <c:pt idx="3395">
                  <c:v>1E-4</c:v>
                </c:pt>
                <c:pt idx="3396">
                  <c:v>1E-4</c:v>
                </c:pt>
                <c:pt idx="3397">
                  <c:v>1E-4</c:v>
                </c:pt>
                <c:pt idx="3398">
                  <c:v>1E-4</c:v>
                </c:pt>
                <c:pt idx="3399">
                  <c:v>1E-4</c:v>
                </c:pt>
                <c:pt idx="3400">
                  <c:v>5.0000000000000002E-5</c:v>
                </c:pt>
                <c:pt idx="3401">
                  <c:v>5.0000000000000002E-5</c:v>
                </c:pt>
                <c:pt idx="3402">
                  <c:v>5.0000000000000002E-5</c:v>
                </c:pt>
                <c:pt idx="3403">
                  <c:v>5.0000000000000002E-5</c:v>
                </c:pt>
                <c:pt idx="3404">
                  <c:v>5.0000000000000002E-5</c:v>
                </c:pt>
                <c:pt idx="3405">
                  <c:v>5.0000000000000002E-5</c:v>
                </c:pt>
                <c:pt idx="3406">
                  <c:v>5.0000000000000002E-5</c:v>
                </c:pt>
                <c:pt idx="3407">
                  <c:v>5.0000000000000002E-5</c:v>
                </c:pt>
                <c:pt idx="3408">
                  <c:v>5.0000000000000002E-5</c:v>
                </c:pt>
                <c:pt idx="3409">
                  <c:v>5.0000000000000002E-5</c:v>
                </c:pt>
                <c:pt idx="3410">
                  <c:v>5.0000000000000002E-5</c:v>
                </c:pt>
                <c:pt idx="3411">
                  <c:v>5.0000000000000002E-5</c:v>
                </c:pt>
                <c:pt idx="3412">
                  <c:v>5.0000000000000002E-5</c:v>
                </c:pt>
                <c:pt idx="3413">
                  <c:v>5.0000000000000002E-5</c:v>
                </c:pt>
                <c:pt idx="3414">
                  <c:v>5.0000000000000002E-5</c:v>
                </c:pt>
                <c:pt idx="3415">
                  <c:v>5.0000000000000002E-5</c:v>
                </c:pt>
                <c:pt idx="3416">
                  <c:v>5.0000000000000002E-5</c:v>
                </c:pt>
                <c:pt idx="3417">
                  <c:v>5.0000000000000002E-5</c:v>
                </c:pt>
                <c:pt idx="3418">
                  <c:v>5.0000000000000002E-5</c:v>
                </c:pt>
                <c:pt idx="3419">
                  <c:v>5.0000000000000002E-5</c:v>
                </c:pt>
                <c:pt idx="3420">
                  <c:v>5.0000000000000002E-5</c:v>
                </c:pt>
                <c:pt idx="3421">
                  <c:v>5.0000000000000002E-5</c:v>
                </c:pt>
                <c:pt idx="3422">
                  <c:v>5.0000000000000002E-5</c:v>
                </c:pt>
                <c:pt idx="3423">
                  <c:v>5.0000000000000002E-5</c:v>
                </c:pt>
                <c:pt idx="3424">
                  <c:v>5.0000000000000002E-5</c:v>
                </c:pt>
                <c:pt idx="3425">
                  <c:v>1.3552999999999999E-20</c:v>
                </c:pt>
                <c:pt idx="3426">
                  <c:v>1.3552999999999999E-20</c:v>
                </c:pt>
                <c:pt idx="3427">
                  <c:v>1.3552999999999999E-20</c:v>
                </c:pt>
                <c:pt idx="3428">
                  <c:v>1.3552999999999999E-20</c:v>
                </c:pt>
                <c:pt idx="3429">
                  <c:v>1.3552999999999999E-20</c:v>
                </c:pt>
                <c:pt idx="3430">
                  <c:v>1.3552999999999999E-20</c:v>
                </c:pt>
                <c:pt idx="3431">
                  <c:v>1.3552999999999999E-20</c:v>
                </c:pt>
                <c:pt idx="3432">
                  <c:v>1.3552999999999999E-20</c:v>
                </c:pt>
                <c:pt idx="3433">
                  <c:v>1.3552999999999999E-20</c:v>
                </c:pt>
                <c:pt idx="3434">
                  <c:v>1.3552999999999999E-20</c:v>
                </c:pt>
                <c:pt idx="3435">
                  <c:v>1.3552999999999999E-20</c:v>
                </c:pt>
                <c:pt idx="3436">
                  <c:v>1.3552999999999999E-20</c:v>
                </c:pt>
                <c:pt idx="3437">
                  <c:v>1.3552999999999999E-20</c:v>
                </c:pt>
                <c:pt idx="3438">
                  <c:v>1.3552999999999999E-20</c:v>
                </c:pt>
                <c:pt idx="3439">
                  <c:v>1.3552999999999999E-20</c:v>
                </c:pt>
                <c:pt idx="3440">
                  <c:v>1.3552999999999999E-20</c:v>
                </c:pt>
                <c:pt idx="3441">
                  <c:v>1.3552999999999999E-20</c:v>
                </c:pt>
                <c:pt idx="3442">
                  <c:v>1.3552999999999999E-20</c:v>
                </c:pt>
                <c:pt idx="3443">
                  <c:v>1.3552999999999999E-20</c:v>
                </c:pt>
                <c:pt idx="3444">
                  <c:v>1.3552999999999999E-20</c:v>
                </c:pt>
                <c:pt idx="3445">
                  <c:v>1.3552999999999999E-20</c:v>
                </c:pt>
                <c:pt idx="3446">
                  <c:v>1.3552999999999999E-20</c:v>
                </c:pt>
                <c:pt idx="3447">
                  <c:v>1.3552999999999999E-20</c:v>
                </c:pt>
                <c:pt idx="3448">
                  <c:v>1.3552999999999999E-20</c:v>
                </c:pt>
                <c:pt idx="3449">
                  <c:v>1.3552999999999999E-20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5.0000000000000002E-5</c:v>
                </c:pt>
                <c:pt idx="3476">
                  <c:v>5.0000000000000002E-5</c:v>
                </c:pt>
                <c:pt idx="3477">
                  <c:v>5.0000000000000002E-5</c:v>
                </c:pt>
                <c:pt idx="3478">
                  <c:v>5.0000000000000002E-5</c:v>
                </c:pt>
                <c:pt idx="3479">
                  <c:v>5.0000000000000002E-5</c:v>
                </c:pt>
                <c:pt idx="3480">
                  <c:v>5.0000000000000002E-5</c:v>
                </c:pt>
                <c:pt idx="3481">
                  <c:v>5.0000000000000002E-5</c:v>
                </c:pt>
                <c:pt idx="3482">
                  <c:v>5.0000000000000002E-5</c:v>
                </c:pt>
                <c:pt idx="3483">
                  <c:v>5.0000000000000002E-5</c:v>
                </c:pt>
                <c:pt idx="3484">
                  <c:v>5.0000000000000002E-5</c:v>
                </c:pt>
                <c:pt idx="3485">
                  <c:v>5.0000000000000002E-5</c:v>
                </c:pt>
                <c:pt idx="3486">
                  <c:v>5.0000000000000002E-5</c:v>
                </c:pt>
                <c:pt idx="3487">
                  <c:v>5.0000000000000002E-5</c:v>
                </c:pt>
                <c:pt idx="3488">
                  <c:v>5.0000000000000002E-5</c:v>
                </c:pt>
                <c:pt idx="3489">
                  <c:v>5.0000000000000002E-5</c:v>
                </c:pt>
                <c:pt idx="3490">
                  <c:v>5.0000000000000002E-5</c:v>
                </c:pt>
                <c:pt idx="3491">
                  <c:v>5.0000000000000002E-5</c:v>
                </c:pt>
                <c:pt idx="3492">
                  <c:v>5.0000000000000002E-5</c:v>
                </c:pt>
                <c:pt idx="3493">
                  <c:v>5.0000000000000002E-5</c:v>
                </c:pt>
                <c:pt idx="3494">
                  <c:v>5.0000000000000002E-5</c:v>
                </c:pt>
                <c:pt idx="3495">
                  <c:v>5.0000000000000002E-5</c:v>
                </c:pt>
                <c:pt idx="3496">
                  <c:v>5.0000000000000002E-5</c:v>
                </c:pt>
                <c:pt idx="3497">
                  <c:v>5.0000000000000002E-5</c:v>
                </c:pt>
                <c:pt idx="3498">
                  <c:v>5.0000000000000002E-5</c:v>
                </c:pt>
                <c:pt idx="3499">
                  <c:v>5.0000000000000002E-5</c:v>
                </c:pt>
                <c:pt idx="3500">
                  <c:v>1E-4</c:v>
                </c:pt>
                <c:pt idx="3501">
                  <c:v>1E-4</c:v>
                </c:pt>
                <c:pt idx="3502">
                  <c:v>1E-4</c:v>
                </c:pt>
                <c:pt idx="3503">
                  <c:v>1E-4</c:v>
                </c:pt>
                <c:pt idx="3504">
                  <c:v>1E-4</c:v>
                </c:pt>
                <c:pt idx="3505">
                  <c:v>1E-4</c:v>
                </c:pt>
                <c:pt idx="3506">
                  <c:v>1E-4</c:v>
                </c:pt>
                <c:pt idx="3507">
                  <c:v>1E-4</c:v>
                </c:pt>
                <c:pt idx="3508">
                  <c:v>1E-4</c:v>
                </c:pt>
                <c:pt idx="3509">
                  <c:v>1E-4</c:v>
                </c:pt>
                <c:pt idx="3510">
                  <c:v>1E-4</c:v>
                </c:pt>
                <c:pt idx="3511">
                  <c:v>1E-4</c:v>
                </c:pt>
                <c:pt idx="3512">
                  <c:v>1E-4</c:v>
                </c:pt>
                <c:pt idx="3513">
                  <c:v>1E-4</c:v>
                </c:pt>
                <c:pt idx="3514">
                  <c:v>1E-4</c:v>
                </c:pt>
                <c:pt idx="3515">
                  <c:v>1E-4</c:v>
                </c:pt>
                <c:pt idx="3516">
                  <c:v>1E-4</c:v>
                </c:pt>
                <c:pt idx="3517">
                  <c:v>1E-4</c:v>
                </c:pt>
                <c:pt idx="3518">
                  <c:v>1E-4</c:v>
                </c:pt>
                <c:pt idx="3519">
                  <c:v>1E-4</c:v>
                </c:pt>
                <c:pt idx="3520">
                  <c:v>1E-4</c:v>
                </c:pt>
                <c:pt idx="3521">
                  <c:v>1E-4</c:v>
                </c:pt>
                <c:pt idx="3522">
                  <c:v>1E-4</c:v>
                </c:pt>
                <c:pt idx="3523">
                  <c:v>1E-4</c:v>
                </c:pt>
                <c:pt idx="3524">
                  <c:v>1E-4</c:v>
                </c:pt>
                <c:pt idx="3525">
                  <c:v>1.4999999999999999E-4</c:v>
                </c:pt>
                <c:pt idx="3526">
                  <c:v>1.4999999999999999E-4</c:v>
                </c:pt>
                <c:pt idx="3527">
                  <c:v>1.4999999999999999E-4</c:v>
                </c:pt>
                <c:pt idx="3528">
                  <c:v>1.4999999999999999E-4</c:v>
                </c:pt>
                <c:pt idx="3529">
                  <c:v>1.4999999999999999E-4</c:v>
                </c:pt>
                <c:pt idx="3530">
                  <c:v>1.4999999999999999E-4</c:v>
                </c:pt>
                <c:pt idx="3531">
                  <c:v>1.4999999999999999E-4</c:v>
                </c:pt>
                <c:pt idx="3532">
                  <c:v>1.4999999999999999E-4</c:v>
                </c:pt>
                <c:pt idx="3533">
                  <c:v>1.4999999999999999E-4</c:v>
                </c:pt>
                <c:pt idx="3534">
                  <c:v>1.4999999999999999E-4</c:v>
                </c:pt>
                <c:pt idx="3535">
                  <c:v>1.4999999999999999E-4</c:v>
                </c:pt>
                <c:pt idx="3536">
                  <c:v>1.4999999999999999E-4</c:v>
                </c:pt>
                <c:pt idx="3537">
                  <c:v>1.4999999999999999E-4</c:v>
                </c:pt>
                <c:pt idx="3538">
                  <c:v>1.4999999999999999E-4</c:v>
                </c:pt>
                <c:pt idx="3539">
                  <c:v>1.4999999999999999E-4</c:v>
                </c:pt>
                <c:pt idx="3540">
                  <c:v>1.4999999999999999E-4</c:v>
                </c:pt>
                <c:pt idx="3541">
                  <c:v>1.4999999999999999E-4</c:v>
                </c:pt>
                <c:pt idx="3542">
                  <c:v>1.4999999999999999E-4</c:v>
                </c:pt>
                <c:pt idx="3543">
                  <c:v>1.4999999999999999E-4</c:v>
                </c:pt>
                <c:pt idx="3544">
                  <c:v>1.4999999999999999E-4</c:v>
                </c:pt>
                <c:pt idx="3545">
                  <c:v>1.4999999999999999E-4</c:v>
                </c:pt>
                <c:pt idx="3546">
                  <c:v>1.4999999999999999E-4</c:v>
                </c:pt>
                <c:pt idx="3547">
                  <c:v>1.4999999999999999E-4</c:v>
                </c:pt>
                <c:pt idx="3548">
                  <c:v>1.4999999999999999E-4</c:v>
                </c:pt>
                <c:pt idx="3549">
                  <c:v>1.4999999999999999E-4</c:v>
                </c:pt>
                <c:pt idx="3550">
                  <c:v>2.0000000000000001E-4</c:v>
                </c:pt>
                <c:pt idx="3551">
                  <c:v>2.0000000000000001E-4</c:v>
                </c:pt>
                <c:pt idx="3552">
                  <c:v>2.0000000000000001E-4</c:v>
                </c:pt>
                <c:pt idx="3553">
                  <c:v>2.0000000000000001E-4</c:v>
                </c:pt>
                <c:pt idx="3554">
                  <c:v>2.0000000000000001E-4</c:v>
                </c:pt>
                <c:pt idx="3555">
                  <c:v>2.0000000000000001E-4</c:v>
                </c:pt>
                <c:pt idx="3556">
                  <c:v>2.0000000000000001E-4</c:v>
                </c:pt>
                <c:pt idx="3557">
                  <c:v>2.0000000000000001E-4</c:v>
                </c:pt>
                <c:pt idx="3558">
                  <c:v>2.0000000000000001E-4</c:v>
                </c:pt>
                <c:pt idx="3559">
                  <c:v>2.0000000000000001E-4</c:v>
                </c:pt>
                <c:pt idx="3560">
                  <c:v>2.0000000000000001E-4</c:v>
                </c:pt>
                <c:pt idx="3561">
                  <c:v>2.0000000000000001E-4</c:v>
                </c:pt>
                <c:pt idx="3562">
                  <c:v>2.0000000000000001E-4</c:v>
                </c:pt>
                <c:pt idx="3563">
                  <c:v>2.0000000000000001E-4</c:v>
                </c:pt>
                <c:pt idx="3564">
                  <c:v>2.0000000000000001E-4</c:v>
                </c:pt>
                <c:pt idx="3565">
                  <c:v>2.0000000000000001E-4</c:v>
                </c:pt>
                <c:pt idx="3566">
                  <c:v>2.0000000000000001E-4</c:v>
                </c:pt>
                <c:pt idx="3567">
                  <c:v>2.0000000000000001E-4</c:v>
                </c:pt>
                <c:pt idx="3568">
                  <c:v>2.0000000000000001E-4</c:v>
                </c:pt>
                <c:pt idx="3569">
                  <c:v>2.0000000000000001E-4</c:v>
                </c:pt>
                <c:pt idx="3570">
                  <c:v>2.0000000000000001E-4</c:v>
                </c:pt>
                <c:pt idx="3571">
                  <c:v>2.0000000000000001E-4</c:v>
                </c:pt>
                <c:pt idx="3572">
                  <c:v>2.0000000000000001E-4</c:v>
                </c:pt>
                <c:pt idx="3573">
                  <c:v>2.0000000000000001E-4</c:v>
                </c:pt>
                <c:pt idx="3574">
                  <c:v>2.0000000000000001E-4</c:v>
                </c:pt>
                <c:pt idx="3575">
                  <c:v>2.5000000000000001E-4</c:v>
                </c:pt>
                <c:pt idx="3576">
                  <c:v>2.5000000000000001E-4</c:v>
                </c:pt>
                <c:pt idx="3577">
                  <c:v>2.5000000000000001E-4</c:v>
                </c:pt>
                <c:pt idx="3578">
                  <c:v>2.5000000000000001E-4</c:v>
                </c:pt>
                <c:pt idx="3579">
                  <c:v>2.5000000000000001E-4</c:v>
                </c:pt>
                <c:pt idx="3580">
                  <c:v>2.5000000000000001E-4</c:v>
                </c:pt>
                <c:pt idx="3581">
                  <c:v>2.5000000000000001E-4</c:v>
                </c:pt>
                <c:pt idx="3582">
                  <c:v>2.5000000000000001E-4</c:v>
                </c:pt>
                <c:pt idx="3583">
                  <c:v>2.5000000000000001E-4</c:v>
                </c:pt>
                <c:pt idx="3584">
                  <c:v>2.5000000000000001E-4</c:v>
                </c:pt>
                <c:pt idx="3585">
                  <c:v>2.5000000000000001E-4</c:v>
                </c:pt>
                <c:pt idx="3586">
                  <c:v>2.5000000000000001E-4</c:v>
                </c:pt>
                <c:pt idx="3587">
                  <c:v>2.5000000000000001E-4</c:v>
                </c:pt>
                <c:pt idx="3588">
                  <c:v>2.5000000000000001E-4</c:v>
                </c:pt>
                <c:pt idx="3589">
                  <c:v>2.5000000000000001E-4</c:v>
                </c:pt>
                <c:pt idx="3590">
                  <c:v>2.5000000000000001E-4</c:v>
                </c:pt>
                <c:pt idx="3591">
                  <c:v>2.5000000000000001E-4</c:v>
                </c:pt>
                <c:pt idx="3592">
                  <c:v>2.5000000000000001E-4</c:v>
                </c:pt>
                <c:pt idx="3593">
                  <c:v>2.5000000000000001E-4</c:v>
                </c:pt>
                <c:pt idx="3594">
                  <c:v>2.5000000000000001E-4</c:v>
                </c:pt>
                <c:pt idx="3595">
                  <c:v>2.5000000000000001E-4</c:v>
                </c:pt>
                <c:pt idx="3596">
                  <c:v>2.5000000000000001E-4</c:v>
                </c:pt>
                <c:pt idx="3597">
                  <c:v>2.5000000000000001E-4</c:v>
                </c:pt>
                <c:pt idx="3598">
                  <c:v>2.5000000000000001E-4</c:v>
                </c:pt>
                <c:pt idx="3599">
                  <c:v>2.5000000000000001E-4</c:v>
                </c:pt>
                <c:pt idx="3600">
                  <c:v>2.9999999999999997E-4</c:v>
                </c:pt>
                <c:pt idx="3601">
                  <c:v>2.9999999999999997E-4</c:v>
                </c:pt>
                <c:pt idx="3602">
                  <c:v>2.9999999999999997E-4</c:v>
                </c:pt>
                <c:pt idx="3603">
                  <c:v>2.9999999999999997E-4</c:v>
                </c:pt>
                <c:pt idx="3604">
                  <c:v>2.9999999999999997E-4</c:v>
                </c:pt>
                <c:pt idx="3605">
                  <c:v>2.9999999999999997E-4</c:v>
                </c:pt>
                <c:pt idx="3606">
                  <c:v>2.9999999999999997E-4</c:v>
                </c:pt>
                <c:pt idx="3607">
                  <c:v>2.9999999999999997E-4</c:v>
                </c:pt>
                <c:pt idx="3608">
                  <c:v>2.9999999999999997E-4</c:v>
                </c:pt>
                <c:pt idx="3609">
                  <c:v>2.9999999999999997E-4</c:v>
                </c:pt>
                <c:pt idx="3610">
                  <c:v>2.9999999999999997E-4</c:v>
                </c:pt>
                <c:pt idx="3611">
                  <c:v>2.9999999999999997E-4</c:v>
                </c:pt>
                <c:pt idx="3612">
                  <c:v>2.9999999999999997E-4</c:v>
                </c:pt>
                <c:pt idx="3613">
                  <c:v>2.9999999999999997E-4</c:v>
                </c:pt>
                <c:pt idx="3614">
                  <c:v>2.9999999999999997E-4</c:v>
                </c:pt>
                <c:pt idx="3615">
                  <c:v>2.9999999999999997E-4</c:v>
                </c:pt>
                <c:pt idx="3616">
                  <c:v>2.9999999999999997E-4</c:v>
                </c:pt>
                <c:pt idx="3617">
                  <c:v>2.9999999999999997E-4</c:v>
                </c:pt>
                <c:pt idx="3618">
                  <c:v>2.9999999999999997E-4</c:v>
                </c:pt>
                <c:pt idx="3619">
                  <c:v>2.9999999999999997E-4</c:v>
                </c:pt>
                <c:pt idx="3620">
                  <c:v>2.9999999999999997E-4</c:v>
                </c:pt>
                <c:pt idx="3621">
                  <c:v>2.9999999999999997E-4</c:v>
                </c:pt>
                <c:pt idx="3622">
                  <c:v>2.9999999999999997E-4</c:v>
                </c:pt>
                <c:pt idx="3623">
                  <c:v>2.9999999999999997E-4</c:v>
                </c:pt>
                <c:pt idx="3624">
                  <c:v>2.9999999999999997E-4</c:v>
                </c:pt>
                <c:pt idx="3625">
                  <c:v>3.5E-4</c:v>
                </c:pt>
                <c:pt idx="3626">
                  <c:v>3.5E-4</c:v>
                </c:pt>
                <c:pt idx="3627">
                  <c:v>3.5E-4</c:v>
                </c:pt>
                <c:pt idx="3628">
                  <c:v>3.5E-4</c:v>
                </c:pt>
                <c:pt idx="3629">
                  <c:v>3.5E-4</c:v>
                </c:pt>
                <c:pt idx="3630">
                  <c:v>3.5E-4</c:v>
                </c:pt>
                <c:pt idx="3631">
                  <c:v>3.5E-4</c:v>
                </c:pt>
                <c:pt idx="3632">
                  <c:v>3.5E-4</c:v>
                </c:pt>
                <c:pt idx="3633">
                  <c:v>3.5E-4</c:v>
                </c:pt>
                <c:pt idx="3634">
                  <c:v>3.5E-4</c:v>
                </c:pt>
                <c:pt idx="3635">
                  <c:v>3.5E-4</c:v>
                </c:pt>
                <c:pt idx="3636">
                  <c:v>3.5E-4</c:v>
                </c:pt>
                <c:pt idx="3637">
                  <c:v>3.5E-4</c:v>
                </c:pt>
                <c:pt idx="3638">
                  <c:v>3.5E-4</c:v>
                </c:pt>
                <c:pt idx="3639">
                  <c:v>3.5E-4</c:v>
                </c:pt>
                <c:pt idx="3640">
                  <c:v>3.5E-4</c:v>
                </c:pt>
                <c:pt idx="3641">
                  <c:v>3.5E-4</c:v>
                </c:pt>
                <c:pt idx="3642">
                  <c:v>3.5E-4</c:v>
                </c:pt>
                <c:pt idx="3643">
                  <c:v>3.5E-4</c:v>
                </c:pt>
                <c:pt idx="3644">
                  <c:v>3.5E-4</c:v>
                </c:pt>
                <c:pt idx="3645">
                  <c:v>3.5E-4</c:v>
                </c:pt>
                <c:pt idx="3646">
                  <c:v>3.5E-4</c:v>
                </c:pt>
                <c:pt idx="3647">
                  <c:v>3.5E-4</c:v>
                </c:pt>
                <c:pt idx="3648">
                  <c:v>3.5E-4</c:v>
                </c:pt>
                <c:pt idx="3649">
                  <c:v>3.5E-4</c:v>
                </c:pt>
                <c:pt idx="3650">
                  <c:v>4.0000000000000002E-4</c:v>
                </c:pt>
                <c:pt idx="3651">
                  <c:v>4.0000000000000002E-4</c:v>
                </c:pt>
                <c:pt idx="3652">
                  <c:v>4.0000000000000002E-4</c:v>
                </c:pt>
                <c:pt idx="3653">
                  <c:v>4.0000000000000002E-4</c:v>
                </c:pt>
                <c:pt idx="3654">
                  <c:v>4.0000000000000002E-4</c:v>
                </c:pt>
                <c:pt idx="3655">
                  <c:v>4.0000000000000002E-4</c:v>
                </c:pt>
                <c:pt idx="3656">
                  <c:v>4.0000000000000002E-4</c:v>
                </c:pt>
                <c:pt idx="3657">
                  <c:v>4.0000000000000002E-4</c:v>
                </c:pt>
                <c:pt idx="3658">
                  <c:v>4.0000000000000002E-4</c:v>
                </c:pt>
                <c:pt idx="3659">
                  <c:v>4.0000000000000002E-4</c:v>
                </c:pt>
                <c:pt idx="3660">
                  <c:v>4.0000000000000002E-4</c:v>
                </c:pt>
                <c:pt idx="3661">
                  <c:v>4.0000000000000002E-4</c:v>
                </c:pt>
                <c:pt idx="3662">
                  <c:v>4.0000000000000002E-4</c:v>
                </c:pt>
                <c:pt idx="3663">
                  <c:v>4.0000000000000002E-4</c:v>
                </c:pt>
                <c:pt idx="3664">
                  <c:v>4.0000000000000002E-4</c:v>
                </c:pt>
                <c:pt idx="3665">
                  <c:v>4.0000000000000002E-4</c:v>
                </c:pt>
                <c:pt idx="3666">
                  <c:v>4.0000000000000002E-4</c:v>
                </c:pt>
                <c:pt idx="3667">
                  <c:v>4.0000000000000002E-4</c:v>
                </c:pt>
                <c:pt idx="3668">
                  <c:v>4.0000000000000002E-4</c:v>
                </c:pt>
                <c:pt idx="3669">
                  <c:v>4.0000000000000002E-4</c:v>
                </c:pt>
                <c:pt idx="3670">
                  <c:v>4.0000000000000002E-4</c:v>
                </c:pt>
                <c:pt idx="3671">
                  <c:v>4.0000000000000002E-4</c:v>
                </c:pt>
                <c:pt idx="3672">
                  <c:v>4.0000000000000002E-4</c:v>
                </c:pt>
                <c:pt idx="3673">
                  <c:v>4.0000000000000002E-4</c:v>
                </c:pt>
                <c:pt idx="3674">
                  <c:v>4.0000000000000002E-4</c:v>
                </c:pt>
                <c:pt idx="3675">
                  <c:v>3.5E-4</c:v>
                </c:pt>
                <c:pt idx="3676">
                  <c:v>3.5E-4</c:v>
                </c:pt>
                <c:pt idx="3677">
                  <c:v>3.5E-4</c:v>
                </c:pt>
                <c:pt idx="3678">
                  <c:v>3.5E-4</c:v>
                </c:pt>
                <c:pt idx="3679">
                  <c:v>3.5E-4</c:v>
                </c:pt>
                <c:pt idx="3680">
                  <c:v>3.5E-4</c:v>
                </c:pt>
                <c:pt idx="3681">
                  <c:v>3.5E-4</c:v>
                </c:pt>
                <c:pt idx="3682">
                  <c:v>3.5E-4</c:v>
                </c:pt>
                <c:pt idx="3683">
                  <c:v>3.5E-4</c:v>
                </c:pt>
                <c:pt idx="3684">
                  <c:v>3.5E-4</c:v>
                </c:pt>
                <c:pt idx="3685">
                  <c:v>3.5E-4</c:v>
                </c:pt>
                <c:pt idx="3686">
                  <c:v>3.5E-4</c:v>
                </c:pt>
                <c:pt idx="3687">
                  <c:v>3.5E-4</c:v>
                </c:pt>
                <c:pt idx="3688">
                  <c:v>3.5E-4</c:v>
                </c:pt>
                <c:pt idx="3689">
                  <c:v>3.5E-4</c:v>
                </c:pt>
                <c:pt idx="3690">
                  <c:v>3.5E-4</c:v>
                </c:pt>
                <c:pt idx="3691">
                  <c:v>3.5E-4</c:v>
                </c:pt>
                <c:pt idx="3692">
                  <c:v>3.5E-4</c:v>
                </c:pt>
                <c:pt idx="3693">
                  <c:v>3.5E-4</c:v>
                </c:pt>
                <c:pt idx="3694">
                  <c:v>3.5E-4</c:v>
                </c:pt>
                <c:pt idx="3695">
                  <c:v>3.5E-4</c:v>
                </c:pt>
                <c:pt idx="3696">
                  <c:v>3.5E-4</c:v>
                </c:pt>
                <c:pt idx="3697">
                  <c:v>3.5E-4</c:v>
                </c:pt>
                <c:pt idx="3698">
                  <c:v>3.5E-4</c:v>
                </c:pt>
                <c:pt idx="3699">
                  <c:v>3.5E-4</c:v>
                </c:pt>
                <c:pt idx="3700">
                  <c:v>2.9999999999999997E-4</c:v>
                </c:pt>
                <c:pt idx="3701">
                  <c:v>2.9999999999999997E-4</c:v>
                </c:pt>
                <c:pt idx="3702">
                  <c:v>2.9999999999999997E-4</c:v>
                </c:pt>
                <c:pt idx="3703">
                  <c:v>2.9999999999999997E-4</c:v>
                </c:pt>
                <c:pt idx="3704">
                  <c:v>2.9999999999999997E-4</c:v>
                </c:pt>
                <c:pt idx="3705">
                  <c:v>2.9999999999999997E-4</c:v>
                </c:pt>
                <c:pt idx="3706">
                  <c:v>2.9999999999999997E-4</c:v>
                </c:pt>
                <c:pt idx="3707">
                  <c:v>2.9999999999999997E-4</c:v>
                </c:pt>
                <c:pt idx="3708">
                  <c:v>2.9999999999999997E-4</c:v>
                </c:pt>
                <c:pt idx="3709">
                  <c:v>2.9999999999999997E-4</c:v>
                </c:pt>
                <c:pt idx="3710">
                  <c:v>2.9999999999999997E-4</c:v>
                </c:pt>
                <c:pt idx="3711">
                  <c:v>2.9999999999999997E-4</c:v>
                </c:pt>
                <c:pt idx="3712">
                  <c:v>2.9999999999999997E-4</c:v>
                </c:pt>
                <c:pt idx="3713">
                  <c:v>2.9999999999999997E-4</c:v>
                </c:pt>
                <c:pt idx="3714">
                  <c:v>2.9999999999999997E-4</c:v>
                </c:pt>
                <c:pt idx="3715">
                  <c:v>2.9999999999999997E-4</c:v>
                </c:pt>
                <c:pt idx="3716">
                  <c:v>2.9999999999999997E-4</c:v>
                </c:pt>
                <c:pt idx="3717">
                  <c:v>2.9999999999999997E-4</c:v>
                </c:pt>
                <c:pt idx="3718">
                  <c:v>2.9999999999999997E-4</c:v>
                </c:pt>
                <c:pt idx="3719">
                  <c:v>2.9999999999999997E-4</c:v>
                </c:pt>
                <c:pt idx="3720">
                  <c:v>2.9999999999999997E-4</c:v>
                </c:pt>
                <c:pt idx="3721">
                  <c:v>2.9999999999999997E-4</c:v>
                </c:pt>
                <c:pt idx="3722">
                  <c:v>2.9999999999999997E-4</c:v>
                </c:pt>
                <c:pt idx="3723">
                  <c:v>2.9999999999999997E-4</c:v>
                </c:pt>
                <c:pt idx="3724">
                  <c:v>2.9999999999999997E-4</c:v>
                </c:pt>
                <c:pt idx="3725">
                  <c:v>2.5000000000000001E-4</c:v>
                </c:pt>
                <c:pt idx="3726">
                  <c:v>2.5000000000000001E-4</c:v>
                </c:pt>
                <c:pt idx="3727">
                  <c:v>2.5000000000000001E-4</c:v>
                </c:pt>
                <c:pt idx="3728">
                  <c:v>2.5000000000000001E-4</c:v>
                </c:pt>
                <c:pt idx="3729">
                  <c:v>2.5000000000000001E-4</c:v>
                </c:pt>
                <c:pt idx="3730">
                  <c:v>2.5000000000000001E-4</c:v>
                </c:pt>
                <c:pt idx="3731">
                  <c:v>2.5000000000000001E-4</c:v>
                </c:pt>
                <c:pt idx="3732">
                  <c:v>2.5000000000000001E-4</c:v>
                </c:pt>
                <c:pt idx="3733">
                  <c:v>2.5000000000000001E-4</c:v>
                </c:pt>
                <c:pt idx="3734">
                  <c:v>2.5000000000000001E-4</c:v>
                </c:pt>
                <c:pt idx="3735">
                  <c:v>2.5000000000000001E-4</c:v>
                </c:pt>
                <c:pt idx="3736">
                  <c:v>2.5000000000000001E-4</c:v>
                </c:pt>
                <c:pt idx="3737">
                  <c:v>2.5000000000000001E-4</c:v>
                </c:pt>
                <c:pt idx="3738">
                  <c:v>2.5000000000000001E-4</c:v>
                </c:pt>
                <c:pt idx="3739">
                  <c:v>2.5000000000000001E-4</c:v>
                </c:pt>
                <c:pt idx="3740">
                  <c:v>2.5000000000000001E-4</c:v>
                </c:pt>
                <c:pt idx="3741">
                  <c:v>2.5000000000000001E-4</c:v>
                </c:pt>
                <c:pt idx="3742">
                  <c:v>2.5000000000000001E-4</c:v>
                </c:pt>
                <c:pt idx="3743">
                  <c:v>2.5000000000000001E-4</c:v>
                </c:pt>
                <c:pt idx="3744">
                  <c:v>2.5000000000000001E-4</c:v>
                </c:pt>
                <c:pt idx="3745">
                  <c:v>2.5000000000000001E-4</c:v>
                </c:pt>
                <c:pt idx="3746">
                  <c:v>2.5000000000000001E-4</c:v>
                </c:pt>
                <c:pt idx="3747">
                  <c:v>2.5000000000000001E-4</c:v>
                </c:pt>
                <c:pt idx="3748">
                  <c:v>2.5000000000000001E-4</c:v>
                </c:pt>
                <c:pt idx="3749">
                  <c:v>2.5000000000000001E-4</c:v>
                </c:pt>
                <c:pt idx="3750">
                  <c:v>2.0000000000000001E-4</c:v>
                </c:pt>
                <c:pt idx="3751">
                  <c:v>2.0000000000000001E-4</c:v>
                </c:pt>
                <c:pt idx="3752">
                  <c:v>2.0000000000000001E-4</c:v>
                </c:pt>
                <c:pt idx="3753">
                  <c:v>2.0000000000000001E-4</c:v>
                </c:pt>
                <c:pt idx="3754">
                  <c:v>2.0000000000000001E-4</c:v>
                </c:pt>
                <c:pt idx="3755">
                  <c:v>2.0000000000000001E-4</c:v>
                </c:pt>
                <c:pt idx="3756">
                  <c:v>2.0000000000000001E-4</c:v>
                </c:pt>
                <c:pt idx="3757">
                  <c:v>2.0000000000000001E-4</c:v>
                </c:pt>
                <c:pt idx="3758">
                  <c:v>2.0000000000000001E-4</c:v>
                </c:pt>
                <c:pt idx="3759">
                  <c:v>2.0000000000000001E-4</c:v>
                </c:pt>
                <c:pt idx="3760">
                  <c:v>2.0000000000000001E-4</c:v>
                </c:pt>
                <c:pt idx="3761">
                  <c:v>2.0000000000000001E-4</c:v>
                </c:pt>
                <c:pt idx="3762">
                  <c:v>2.0000000000000001E-4</c:v>
                </c:pt>
                <c:pt idx="3763">
                  <c:v>2.0000000000000001E-4</c:v>
                </c:pt>
                <c:pt idx="3764">
                  <c:v>2.0000000000000001E-4</c:v>
                </c:pt>
                <c:pt idx="3765">
                  <c:v>2.0000000000000001E-4</c:v>
                </c:pt>
                <c:pt idx="3766">
                  <c:v>2.0000000000000001E-4</c:v>
                </c:pt>
                <c:pt idx="3767">
                  <c:v>2.0000000000000001E-4</c:v>
                </c:pt>
                <c:pt idx="3768">
                  <c:v>2.0000000000000001E-4</c:v>
                </c:pt>
                <c:pt idx="3769">
                  <c:v>2.0000000000000001E-4</c:v>
                </c:pt>
                <c:pt idx="3770">
                  <c:v>2.0000000000000001E-4</c:v>
                </c:pt>
                <c:pt idx="3771">
                  <c:v>2.0000000000000001E-4</c:v>
                </c:pt>
                <c:pt idx="3772">
                  <c:v>2.0000000000000001E-4</c:v>
                </c:pt>
                <c:pt idx="3773">
                  <c:v>2.0000000000000001E-4</c:v>
                </c:pt>
                <c:pt idx="3774">
                  <c:v>2.0000000000000001E-4</c:v>
                </c:pt>
                <c:pt idx="3775">
                  <c:v>1.4999999999999999E-4</c:v>
                </c:pt>
                <c:pt idx="3776">
                  <c:v>1.4999999999999999E-4</c:v>
                </c:pt>
                <c:pt idx="3777">
                  <c:v>1.4999999999999999E-4</c:v>
                </c:pt>
                <c:pt idx="3778">
                  <c:v>1.4999999999999999E-4</c:v>
                </c:pt>
                <c:pt idx="3779">
                  <c:v>1.4999999999999999E-4</c:v>
                </c:pt>
                <c:pt idx="3780">
                  <c:v>1.4999999999999999E-4</c:v>
                </c:pt>
                <c:pt idx="3781">
                  <c:v>1.4999999999999999E-4</c:v>
                </c:pt>
                <c:pt idx="3782">
                  <c:v>1.4999999999999999E-4</c:v>
                </c:pt>
                <c:pt idx="3783">
                  <c:v>1.4999999999999999E-4</c:v>
                </c:pt>
                <c:pt idx="3784">
                  <c:v>1.4999999999999999E-4</c:v>
                </c:pt>
                <c:pt idx="3785">
                  <c:v>1.4999999999999999E-4</c:v>
                </c:pt>
                <c:pt idx="3786">
                  <c:v>1.4999999999999999E-4</c:v>
                </c:pt>
                <c:pt idx="3787">
                  <c:v>1.4999999999999999E-4</c:v>
                </c:pt>
                <c:pt idx="3788">
                  <c:v>1.4999999999999999E-4</c:v>
                </c:pt>
                <c:pt idx="3789">
                  <c:v>1.4999999999999999E-4</c:v>
                </c:pt>
                <c:pt idx="3790">
                  <c:v>1.4999999999999999E-4</c:v>
                </c:pt>
                <c:pt idx="3791">
                  <c:v>1.4999999999999999E-4</c:v>
                </c:pt>
                <c:pt idx="3792">
                  <c:v>1.4999999999999999E-4</c:v>
                </c:pt>
                <c:pt idx="3793">
                  <c:v>1.4999999999999999E-4</c:v>
                </c:pt>
                <c:pt idx="3794">
                  <c:v>1.4999999999999999E-4</c:v>
                </c:pt>
                <c:pt idx="3795">
                  <c:v>1.4999999999999999E-4</c:v>
                </c:pt>
                <c:pt idx="3796">
                  <c:v>1.4999999999999999E-4</c:v>
                </c:pt>
                <c:pt idx="3797">
                  <c:v>1.4999999999999999E-4</c:v>
                </c:pt>
                <c:pt idx="3798">
                  <c:v>1.4999999999999999E-4</c:v>
                </c:pt>
                <c:pt idx="3799">
                  <c:v>1.4999999999999999E-4</c:v>
                </c:pt>
                <c:pt idx="3800">
                  <c:v>1E-4</c:v>
                </c:pt>
                <c:pt idx="3801">
                  <c:v>1E-4</c:v>
                </c:pt>
                <c:pt idx="3802">
                  <c:v>1E-4</c:v>
                </c:pt>
                <c:pt idx="3803">
                  <c:v>1E-4</c:v>
                </c:pt>
                <c:pt idx="3804">
                  <c:v>1E-4</c:v>
                </c:pt>
                <c:pt idx="3805">
                  <c:v>1E-4</c:v>
                </c:pt>
                <c:pt idx="3806">
                  <c:v>1E-4</c:v>
                </c:pt>
                <c:pt idx="3807">
                  <c:v>1E-4</c:v>
                </c:pt>
                <c:pt idx="3808">
                  <c:v>1E-4</c:v>
                </c:pt>
                <c:pt idx="3809">
                  <c:v>1E-4</c:v>
                </c:pt>
                <c:pt idx="3810">
                  <c:v>1E-4</c:v>
                </c:pt>
                <c:pt idx="3811">
                  <c:v>1E-4</c:v>
                </c:pt>
                <c:pt idx="3812">
                  <c:v>1E-4</c:v>
                </c:pt>
                <c:pt idx="3813">
                  <c:v>1E-4</c:v>
                </c:pt>
                <c:pt idx="3814">
                  <c:v>1E-4</c:v>
                </c:pt>
                <c:pt idx="3815">
                  <c:v>1E-4</c:v>
                </c:pt>
                <c:pt idx="3816">
                  <c:v>1E-4</c:v>
                </c:pt>
                <c:pt idx="3817">
                  <c:v>1E-4</c:v>
                </c:pt>
                <c:pt idx="3818">
                  <c:v>1E-4</c:v>
                </c:pt>
                <c:pt idx="3819">
                  <c:v>1E-4</c:v>
                </c:pt>
                <c:pt idx="3820">
                  <c:v>1E-4</c:v>
                </c:pt>
                <c:pt idx="3821">
                  <c:v>1E-4</c:v>
                </c:pt>
                <c:pt idx="3822">
                  <c:v>1E-4</c:v>
                </c:pt>
                <c:pt idx="3823">
                  <c:v>1E-4</c:v>
                </c:pt>
                <c:pt idx="3824">
                  <c:v>1E-4</c:v>
                </c:pt>
                <c:pt idx="3825">
                  <c:v>5.0000000000000002E-5</c:v>
                </c:pt>
                <c:pt idx="3826">
                  <c:v>5.0000000000000002E-5</c:v>
                </c:pt>
                <c:pt idx="3827">
                  <c:v>5.0000000000000002E-5</c:v>
                </c:pt>
                <c:pt idx="3828">
                  <c:v>5.0000000000000002E-5</c:v>
                </c:pt>
                <c:pt idx="3829">
                  <c:v>5.0000000000000002E-5</c:v>
                </c:pt>
                <c:pt idx="3830">
                  <c:v>5.0000000000000002E-5</c:v>
                </c:pt>
                <c:pt idx="3831">
                  <c:v>5.0000000000000002E-5</c:v>
                </c:pt>
                <c:pt idx="3832">
                  <c:v>5.0000000000000002E-5</c:v>
                </c:pt>
                <c:pt idx="3833">
                  <c:v>5.0000000000000002E-5</c:v>
                </c:pt>
                <c:pt idx="3834">
                  <c:v>5.0000000000000002E-5</c:v>
                </c:pt>
                <c:pt idx="3835">
                  <c:v>5.0000000000000002E-5</c:v>
                </c:pt>
                <c:pt idx="3836">
                  <c:v>5.0000000000000002E-5</c:v>
                </c:pt>
                <c:pt idx="3837">
                  <c:v>5.0000000000000002E-5</c:v>
                </c:pt>
                <c:pt idx="3838">
                  <c:v>5.0000000000000002E-5</c:v>
                </c:pt>
                <c:pt idx="3839">
                  <c:v>5.0000000000000002E-5</c:v>
                </c:pt>
                <c:pt idx="3840">
                  <c:v>5.0000000000000002E-5</c:v>
                </c:pt>
                <c:pt idx="3841">
                  <c:v>5.0000000000000002E-5</c:v>
                </c:pt>
                <c:pt idx="3842">
                  <c:v>5.0000000000000002E-5</c:v>
                </c:pt>
                <c:pt idx="3843">
                  <c:v>5.0000000000000002E-5</c:v>
                </c:pt>
                <c:pt idx="3844">
                  <c:v>5.0000000000000002E-5</c:v>
                </c:pt>
                <c:pt idx="3845">
                  <c:v>5.0000000000000002E-5</c:v>
                </c:pt>
                <c:pt idx="3846">
                  <c:v>5.0000000000000002E-5</c:v>
                </c:pt>
                <c:pt idx="3847">
                  <c:v>5.0000000000000002E-5</c:v>
                </c:pt>
                <c:pt idx="3848">
                  <c:v>5.0000000000000002E-5</c:v>
                </c:pt>
                <c:pt idx="3849">
                  <c:v>5.0000000000000002E-5</c:v>
                </c:pt>
                <c:pt idx="3850">
                  <c:v>1.3552999999999999E-20</c:v>
                </c:pt>
                <c:pt idx="3851">
                  <c:v>1.3552999999999999E-20</c:v>
                </c:pt>
                <c:pt idx="3852">
                  <c:v>1.3552999999999999E-20</c:v>
                </c:pt>
                <c:pt idx="3853">
                  <c:v>1.3552999999999999E-20</c:v>
                </c:pt>
                <c:pt idx="3854">
                  <c:v>1.3552999999999999E-20</c:v>
                </c:pt>
                <c:pt idx="3855">
                  <c:v>1.3552999999999999E-20</c:v>
                </c:pt>
                <c:pt idx="3856">
                  <c:v>1.3552999999999999E-20</c:v>
                </c:pt>
                <c:pt idx="3857">
                  <c:v>1.3552999999999999E-20</c:v>
                </c:pt>
                <c:pt idx="3858">
                  <c:v>1.3552999999999999E-20</c:v>
                </c:pt>
                <c:pt idx="3859">
                  <c:v>1.3552999999999999E-20</c:v>
                </c:pt>
                <c:pt idx="3860">
                  <c:v>1.3552999999999999E-20</c:v>
                </c:pt>
                <c:pt idx="3861">
                  <c:v>1.3552999999999999E-20</c:v>
                </c:pt>
                <c:pt idx="3862">
                  <c:v>1.3552999999999999E-20</c:v>
                </c:pt>
                <c:pt idx="3863">
                  <c:v>1.3552999999999999E-20</c:v>
                </c:pt>
                <c:pt idx="3864">
                  <c:v>1.3552999999999999E-20</c:v>
                </c:pt>
                <c:pt idx="3865">
                  <c:v>1.3552999999999999E-20</c:v>
                </c:pt>
                <c:pt idx="3866">
                  <c:v>1.3552999999999999E-20</c:v>
                </c:pt>
                <c:pt idx="3867">
                  <c:v>1.3552999999999999E-20</c:v>
                </c:pt>
                <c:pt idx="3868">
                  <c:v>1.3552999999999999E-20</c:v>
                </c:pt>
                <c:pt idx="3869">
                  <c:v>1.3552999999999999E-20</c:v>
                </c:pt>
                <c:pt idx="3870">
                  <c:v>1.3552999999999999E-20</c:v>
                </c:pt>
                <c:pt idx="3871">
                  <c:v>1.3552999999999999E-20</c:v>
                </c:pt>
                <c:pt idx="3872">
                  <c:v>1.3552999999999999E-20</c:v>
                </c:pt>
                <c:pt idx="3873">
                  <c:v>1.3552999999999999E-20</c:v>
                </c:pt>
                <c:pt idx="3874">
                  <c:v>1.3552999999999999E-20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5.0000000000000002E-5</c:v>
                </c:pt>
                <c:pt idx="3901">
                  <c:v>5.0000000000000002E-5</c:v>
                </c:pt>
                <c:pt idx="3902">
                  <c:v>5.0000000000000002E-5</c:v>
                </c:pt>
                <c:pt idx="3903">
                  <c:v>5.0000000000000002E-5</c:v>
                </c:pt>
                <c:pt idx="3904">
                  <c:v>5.0000000000000002E-5</c:v>
                </c:pt>
                <c:pt idx="3905">
                  <c:v>5.0000000000000002E-5</c:v>
                </c:pt>
                <c:pt idx="3906">
                  <c:v>5.0000000000000002E-5</c:v>
                </c:pt>
                <c:pt idx="3907">
                  <c:v>5.0000000000000002E-5</c:v>
                </c:pt>
                <c:pt idx="3908">
                  <c:v>5.0000000000000002E-5</c:v>
                </c:pt>
                <c:pt idx="3909">
                  <c:v>5.0000000000000002E-5</c:v>
                </c:pt>
                <c:pt idx="3910">
                  <c:v>5.0000000000000002E-5</c:v>
                </c:pt>
                <c:pt idx="3911">
                  <c:v>5.0000000000000002E-5</c:v>
                </c:pt>
                <c:pt idx="3912">
                  <c:v>5.0000000000000002E-5</c:v>
                </c:pt>
                <c:pt idx="3913">
                  <c:v>5.0000000000000002E-5</c:v>
                </c:pt>
                <c:pt idx="3914">
                  <c:v>5.0000000000000002E-5</c:v>
                </c:pt>
                <c:pt idx="3915">
                  <c:v>5.0000000000000002E-5</c:v>
                </c:pt>
                <c:pt idx="3916">
                  <c:v>5.0000000000000002E-5</c:v>
                </c:pt>
                <c:pt idx="3917">
                  <c:v>5.0000000000000002E-5</c:v>
                </c:pt>
                <c:pt idx="3918">
                  <c:v>5.0000000000000002E-5</c:v>
                </c:pt>
                <c:pt idx="3919">
                  <c:v>5.0000000000000002E-5</c:v>
                </c:pt>
                <c:pt idx="3920">
                  <c:v>5.0000000000000002E-5</c:v>
                </c:pt>
                <c:pt idx="3921">
                  <c:v>5.0000000000000002E-5</c:v>
                </c:pt>
                <c:pt idx="3922">
                  <c:v>5.0000000000000002E-5</c:v>
                </c:pt>
                <c:pt idx="3923">
                  <c:v>5.0000000000000002E-5</c:v>
                </c:pt>
                <c:pt idx="3924">
                  <c:v>5.0000000000000002E-5</c:v>
                </c:pt>
                <c:pt idx="3925">
                  <c:v>1E-4</c:v>
                </c:pt>
                <c:pt idx="3926">
                  <c:v>1E-4</c:v>
                </c:pt>
                <c:pt idx="3927">
                  <c:v>1E-4</c:v>
                </c:pt>
                <c:pt idx="3928">
                  <c:v>1E-4</c:v>
                </c:pt>
                <c:pt idx="3929">
                  <c:v>1E-4</c:v>
                </c:pt>
                <c:pt idx="3930">
                  <c:v>1E-4</c:v>
                </c:pt>
                <c:pt idx="3931">
                  <c:v>1E-4</c:v>
                </c:pt>
                <c:pt idx="3932">
                  <c:v>1E-4</c:v>
                </c:pt>
                <c:pt idx="3933">
                  <c:v>1E-4</c:v>
                </c:pt>
                <c:pt idx="3934">
                  <c:v>1E-4</c:v>
                </c:pt>
                <c:pt idx="3935">
                  <c:v>1E-4</c:v>
                </c:pt>
                <c:pt idx="3936">
                  <c:v>1E-4</c:v>
                </c:pt>
                <c:pt idx="3937">
                  <c:v>1E-4</c:v>
                </c:pt>
                <c:pt idx="3938">
                  <c:v>1E-4</c:v>
                </c:pt>
                <c:pt idx="3939">
                  <c:v>1E-4</c:v>
                </c:pt>
                <c:pt idx="3940">
                  <c:v>1E-4</c:v>
                </c:pt>
                <c:pt idx="3941">
                  <c:v>1E-4</c:v>
                </c:pt>
                <c:pt idx="3942">
                  <c:v>1E-4</c:v>
                </c:pt>
                <c:pt idx="3943">
                  <c:v>1E-4</c:v>
                </c:pt>
                <c:pt idx="3944">
                  <c:v>1E-4</c:v>
                </c:pt>
                <c:pt idx="3945">
                  <c:v>1E-4</c:v>
                </c:pt>
                <c:pt idx="3946">
                  <c:v>1E-4</c:v>
                </c:pt>
                <c:pt idx="3947">
                  <c:v>1E-4</c:v>
                </c:pt>
                <c:pt idx="3948">
                  <c:v>1E-4</c:v>
                </c:pt>
                <c:pt idx="3949">
                  <c:v>1E-4</c:v>
                </c:pt>
                <c:pt idx="3950">
                  <c:v>1.4999999999999999E-4</c:v>
                </c:pt>
                <c:pt idx="3951">
                  <c:v>1.4999999999999999E-4</c:v>
                </c:pt>
                <c:pt idx="3952">
                  <c:v>1.4999999999999999E-4</c:v>
                </c:pt>
                <c:pt idx="3953">
                  <c:v>1.4999999999999999E-4</c:v>
                </c:pt>
                <c:pt idx="3954">
                  <c:v>1.4999999999999999E-4</c:v>
                </c:pt>
                <c:pt idx="3955">
                  <c:v>1.4999999999999999E-4</c:v>
                </c:pt>
                <c:pt idx="3956">
                  <c:v>1.4999999999999999E-4</c:v>
                </c:pt>
                <c:pt idx="3957">
                  <c:v>1.4999999999999999E-4</c:v>
                </c:pt>
                <c:pt idx="3958">
                  <c:v>1.4999999999999999E-4</c:v>
                </c:pt>
                <c:pt idx="3959">
                  <c:v>1.4999999999999999E-4</c:v>
                </c:pt>
                <c:pt idx="3960">
                  <c:v>1.4999999999999999E-4</c:v>
                </c:pt>
                <c:pt idx="3961">
                  <c:v>1.4999999999999999E-4</c:v>
                </c:pt>
                <c:pt idx="3962">
                  <c:v>1.4999999999999999E-4</c:v>
                </c:pt>
                <c:pt idx="3963">
                  <c:v>1.4999999999999999E-4</c:v>
                </c:pt>
                <c:pt idx="3964">
                  <c:v>1.4999999999999999E-4</c:v>
                </c:pt>
                <c:pt idx="3965">
                  <c:v>1.4999999999999999E-4</c:v>
                </c:pt>
                <c:pt idx="3966">
                  <c:v>1.4999999999999999E-4</c:v>
                </c:pt>
                <c:pt idx="3967">
                  <c:v>1.4999999999999999E-4</c:v>
                </c:pt>
                <c:pt idx="3968">
                  <c:v>1.4999999999999999E-4</c:v>
                </c:pt>
                <c:pt idx="3969">
                  <c:v>1.4999999999999999E-4</c:v>
                </c:pt>
                <c:pt idx="3970">
                  <c:v>1.4999999999999999E-4</c:v>
                </c:pt>
                <c:pt idx="3971">
                  <c:v>1.4999999999999999E-4</c:v>
                </c:pt>
                <c:pt idx="3972">
                  <c:v>1.4999999999999999E-4</c:v>
                </c:pt>
                <c:pt idx="3973">
                  <c:v>1.4999999999999999E-4</c:v>
                </c:pt>
                <c:pt idx="3974">
                  <c:v>1.4999999999999999E-4</c:v>
                </c:pt>
                <c:pt idx="3975">
                  <c:v>2.0000000000000001E-4</c:v>
                </c:pt>
                <c:pt idx="3976">
                  <c:v>2.0000000000000001E-4</c:v>
                </c:pt>
                <c:pt idx="3977">
                  <c:v>2.0000000000000001E-4</c:v>
                </c:pt>
                <c:pt idx="3978">
                  <c:v>2.0000000000000001E-4</c:v>
                </c:pt>
                <c:pt idx="3979">
                  <c:v>2.0000000000000001E-4</c:v>
                </c:pt>
                <c:pt idx="3980">
                  <c:v>2.0000000000000001E-4</c:v>
                </c:pt>
                <c:pt idx="3981">
                  <c:v>2.0000000000000001E-4</c:v>
                </c:pt>
                <c:pt idx="3982">
                  <c:v>2.0000000000000001E-4</c:v>
                </c:pt>
                <c:pt idx="3983">
                  <c:v>2.0000000000000001E-4</c:v>
                </c:pt>
                <c:pt idx="3984">
                  <c:v>2.0000000000000001E-4</c:v>
                </c:pt>
                <c:pt idx="3985">
                  <c:v>2.0000000000000001E-4</c:v>
                </c:pt>
                <c:pt idx="3986">
                  <c:v>2.0000000000000001E-4</c:v>
                </c:pt>
                <c:pt idx="3987">
                  <c:v>2.0000000000000001E-4</c:v>
                </c:pt>
                <c:pt idx="3988">
                  <c:v>2.0000000000000001E-4</c:v>
                </c:pt>
                <c:pt idx="3989">
                  <c:v>2.0000000000000001E-4</c:v>
                </c:pt>
                <c:pt idx="3990">
                  <c:v>2.0000000000000001E-4</c:v>
                </c:pt>
                <c:pt idx="3991">
                  <c:v>2.0000000000000001E-4</c:v>
                </c:pt>
                <c:pt idx="3992">
                  <c:v>2.0000000000000001E-4</c:v>
                </c:pt>
                <c:pt idx="3993">
                  <c:v>2.0000000000000001E-4</c:v>
                </c:pt>
                <c:pt idx="3994">
                  <c:v>2.0000000000000001E-4</c:v>
                </c:pt>
                <c:pt idx="3995">
                  <c:v>2.0000000000000001E-4</c:v>
                </c:pt>
                <c:pt idx="3996">
                  <c:v>2.0000000000000001E-4</c:v>
                </c:pt>
                <c:pt idx="3997">
                  <c:v>2.0000000000000001E-4</c:v>
                </c:pt>
                <c:pt idx="3998">
                  <c:v>2.0000000000000001E-4</c:v>
                </c:pt>
                <c:pt idx="3999">
                  <c:v>2.0000000000000001E-4</c:v>
                </c:pt>
                <c:pt idx="4000">
                  <c:v>2.5000000000000001E-4</c:v>
                </c:pt>
                <c:pt idx="4001">
                  <c:v>2.5000000000000001E-4</c:v>
                </c:pt>
                <c:pt idx="4002">
                  <c:v>2.5000000000000001E-4</c:v>
                </c:pt>
                <c:pt idx="4003">
                  <c:v>2.5000000000000001E-4</c:v>
                </c:pt>
                <c:pt idx="4004">
                  <c:v>2.5000000000000001E-4</c:v>
                </c:pt>
                <c:pt idx="4005">
                  <c:v>2.5000000000000001E-4</c:v>
                </c:pt>
                <c:pt idx="4006">
                  <c:v>2.5000000000000001E-4</c:v>
                </c:pt>
                <c:pt idx="4007">
                  <c:v>2.5000000000000001E-4</c:v>
                </c:pt>
                <c:pt idx="4008">
                  <c:v>2.5000000000000001E-4</c:v>
                </c:pt>
                <c:pt idx="4009">
                  <c:v>2.5000000000000001E-4</c:v>
                </c:pt>
                <c:pt idx="4010">
                  <c:v>2.5000000000000001E-4</c:v>
                </c:pt>
                <c:pt idx="4011">
                  <c:v>2.5000000000000001E-4</c:v>
                </c:pt>
                <c:pt idx="4012">
                  <c:v>2.5000000000000001E-4</c:v>
                </c:pt>
                <c:pt idx="4013">
                  <c:v>2.5000000000000001E-4</c:v>
                </c:pt>
                <c:pt idx="4014">
                  <c:v>2.5000000000000001E-4</c:v>
                </c:pt>
                <c:pt idx="4015">
                  <c:v>2.5000000000000001E-4</c:v>
                </c:pt>
                <c:pt idx="4016">
                  <c:v>2.5000000000000001E-4</c:v>
                </c:pt>
                <c:pt idx="4017">
                  <c:v>2.5000000000000001E-4</c:v>
                </c:pt>
                <c:pt idx="4018">
                  <c:v>2.5000000000000001E-4</c:v>
                </c:pt>
                <c:pt idx="4019">
                  <c:v>2.5000000000000001E-4</c:v>
                </c:pt>
                <c:pt idx="4020">
                  <c:v>2.5000000000000001E-4</c:v>
                </c:pt>
                <c:pt idx="4021">
                  <c:v>2.5000000000000001E-4</c:v>
                </c:pt>
                <c:pt idx="4022">
                  <c:v>2.5000000000000001E-4</c:v>
                </c:pt>
                <c:pt idx="4023">
                  <c:v>2.5000000000000001E-4</c:v>
                </c:pt>
                <c:pt idx="4024">
                  <c:v>2.5000000000000001E-4</c:v>
                </c:pt>
                <c:pt idx="4025">
                  <c:v>2.9999999999999997E-4</c:v>
                </c:pt>
                <c:pt idx="4026">
                  <c:v>2.9999999999999997E-4</c:v>
                </c:pt>
                <c:pt idx="4027">
                  <c:v>2.9999999999999997E-4</c:v>
                </c:pt>
                <c:pt idx="4028">
                  <c:v>2.9999999999999997E-4</c:v>
                </c:pt>
                <c:pt idx="4029">
                  <c:v>2.9999999999999997E-4</c:v>
                </c:pt>
                <c:pt idx="4030">
                  <c:v>2.9999999999999997E-4</c:v>
                </c:pt>
                <c:pt idx="4031">
                  <c:v>2.9999999999999997E-4</c:v>
                </c:pt>
                <c:pt idx="4032">
                  <c:v>2.9999999999999997E-4</c:v>
                </c:pt>
                <c:pt idx="4033">
                  <c:v>2.9999999999999997E-4</c:v>
                </c:pt>
                <c:pt idx="4034">
                  <c:v>2.9999999999999997E-4</c:v>
                </c:pt>
                <c:pt idx="4035">
                  <c:v>2.9999999999999997E-4</c:v>
                </c:pt>
                <c:pt idx="4036">
                  <c:v>2.9999999999999997E-4</c:v>
                </c:pt>
                <c:pt idx="4037">
                  <c:v>2.9999999999999997E-4</c:v>
                </c:pt>
                <c:pt idx="4038">
                  <c:v>2.9999999999999997E-4</c:v>
                </c:pt>
                <c:pt idx="4039">
                  <c:v>2.9999999999999997E-4</c:v>
                </c:pt>
                <c:pt idx="4040">
                  <c:v>2.9999999999999997E-4</c:v>
                </c:pt>
                <c:pt idx="4041">
                  <c:v>2.9999999999999997E-4</c:v>
                </c:pt>
                <c:pt idx="4042">
                  <c:v>2.9999999999999997E-4</c:v>
                </c:pt>
                <c:pt idx="4043">
                  <c:v>2.9999999999999997E-4</c:v>
                </c:pt>
                <c:pt idx="4044">
                  <c:v>2.9999999999999997E-4</c:v>
                </c:pt>
                <c:pt idx="4045">
                  <c:v>2.9999999999999997E-4</c:v>
                </c:pt>
                <c:pt idx="4046">
                  <c:v>2.9999999999999997E-4</c:v>
                </c:pt>
                <c:pt idx="4047">
                  <c:v>2.9999999999999997E-4</c:v>
                </c:pt>
                <c:pt idx="4048">
                  <c:v>2.9999999999999997E-4</c:v>
                </c:pt>
                <c:pt idx="4049">
                  <c:v>2.9999999999999997E-4</c:v>
                </c:pt>
                <c:pt idx="4050">
                  <c:v>3.5E-4</c:v>
                </c:pt>
                <c:pt idx="4051">
                  <c:v>3.5E-4</c:v>
                </c:pt>
                <c:pt idx="4052">
                  <c:v>3.5E-4</c:v>
                </c:pt>
                <c:pt idx="4053">
                  <c:v>3.5E-4</c:v>
                </c:pt>
                <c:pt idx="4054">
                  <c:v>3.5E-4</c:v>
                </c:pt>
                <c:pt idx="4055">
                  <c:v>3.5E-4</c:v>
                </c:pt>
                <c:pt idx="4056">
                  <c:v>3.5E-4</c:v>
                </c:pt>
                <c:pt idx="4057">
                  <c:v>3.5E-4</c:v>
                </c:pt>
                <c:pt idx="4058">
                  <c:v>3.5E-4</c:v>
                </c:pt>
                <c:pt idx="4059">
                  <c:v>3.5E-4</c:v>
                </c:pt>
                <c:pt idx="4060">
                  <c:v>3.5E-4</c:v>
                </c:pt>
                <c:pt idx="4061">
                  <c:v>3.5E-4</c:v>
                </c:pt>
                <c:pt idx="4062">
                  <c:v>3.5E-4</c:v>
                </c:pt>
                <c:pt idx="4063">
                  <c:v>3.5E-4</c:v>
                </c:pt>
                <c:pt idx="4064">
                  <c:v>3.5E-4</c:v>
                </c:pt>
                <c:pt idx="4065">
                  <c:v>3.5E-4</c:v>
                </c:pt>
                <c:pt idx="4066">
                  <c:v>3.5E-4</c:v>
                </c:pt>
                <c:pt idx="4067">
                  <c:v>3.5E-4</c:v>
                </c:pt>
                <c:pt idx="4068">
                  <c:v>3.5E-4</c:v>
                </c:pt>
                <c:pt idx="4069">
                  <c:v>3.5E-4</c:v>
                </c:pt>
                <c:pt idx="4070">
                  <c:v>3.5E-4</c:v>
                </c:pt>
                <c:pt idx="4071">
                  <c:v>3.5E-4</c:v>
                </c:pt>
                <c:pt idx="4072">
                  <c:v>3.5E-4</c:v>
                </c:pt>
                <c:pt idx="4073">
                  <c:v>3.5E-4</c:v>
                </c:pt>
                <c:pt idx="4074">
                  <c:v>3.5E-4</c:v>
                </c:pt>
                <c:pt idx="4075">
                  <c:v>4.0000000000000002E-4</c:v>
                </c:pt>
                <c:pt idx="4076">
                  <c:v>4.0000000000000002E-4</c:v>
                </c:pt>
                <c:pt idx="4077">
                  <c:v>4.0000000000000002E-4</c:v>
                </c:pt>
                <c:pt idx="4078">
                  <c:v>4.0000000000000002E-4</c:v>
                </c:pt>
                <c:pt idx="4079">
                  <c:v>4.0000000000000002E-4</c:v>
                </c:pt>
                <c:pt idx="4080">
                  <c:v>4.0000000000000002E-4</c:v>
                </c:pt>
                <c:pt idx="4081">
                  <c:v>4.0000000000000002E-4</c:v>
                </c:pt>
                <c:pt idx="4082">
                  <c:v>4.0000000000000002E-4</c:v>
                </c:pt>
                <c:pt idx="4083">
                  <c:v>4.0000000000000002E-4</c:v>
                </c:pt>
                <c:pt idx="4084">
                  <c:v>4.0000000000000002E-4</c:v>
                </c:pt>
                <c:pt idx="4085">
                  <c:v>4.0000000000000002E-4</c:v>
                </c:pt>
                <c:pt idx="4086">
                  <c:v>4.0000000000000002E-4</c:v>
                </c:pt>
                <c:pt idx="4087">
                  <c:v>4.0000000000000002E-4</c:v>
                </c:pt>
                <c:pt idx="4088">
                  <c:v>4.0000000000000002E-4</c:v>
                </c:pt>
                <c:pt idx="4089">
                  <c:v>4.0000000000000002E-4</c:v>
                </c:pt>
                <c:pt idx="4090">
                  <c:v>4.0000000000000002E-4</c:v>
                </c:pt>
                <c:pt idx="4091">
                  <c:v>4.0000000000000002E-4</c:v>
                </c:pt>
                <c:pt idx="4092">
                  <c:v>4.0000000000000002E-4</c:v>
                </c:pt>
                <c:pt idx="4093">
                  <c:v>4.0000000000000002E-4</c:v>
                </c:pt>
                <c:pt idx="4094">
                  <c:v>4.0000000000000002E-4</c:v>
                </c:pt>
                <c:pt idx="4095">
                  <c:v>4.0000000000000002E-4</c:v>
                </c:pt>
                <c:pt idx="4096">
                  <c:v>4.0000000000000002E-4</c:v>
                </c:pt>
                <c:pt idx="4097">
                  <c:v>4.0000000000000002E-4</c:v>
                </c:pt>
                <c:pt idx="4098">
                  <c:v>4.0000000000000002E-4</c:v>
                </c:pt>
                <c:pt idx="4099">
                  <c:v>4.0000000000000002E-4</c:v>
                </c:pt>
                <c:pt idx="4100">
                  <c:v>4.4999999999999999E-4</c:v>
                </c:pt>
                <c:pt idx="4101">
                  <c:v>4.4999999999999999E-4</c:v>
                </c:pt>
                <c:pt idx="4102">
                  <c:v>4.4999999999999999E-4</c:v>
                </c:pt>
                <c:pt idx="4103">
                  <c:v>4.4999999999999999E-4</c:v>
                </c:pt>
                <c:pt idx="4104">
                  <c:v>4.4999999999999999E-4</c:v>
                </c:pt>
                <c:pt idx="4105">
                  <c:v>4.4999999999999999E-4</c:v>
                </c:pt>
                <c:pt idx="4106">
                  <c:v>4.4999999999999999E-4</c:v>
                </c:pt>
                <c:pt idx="4107">
                  <c:v>4.4999999999999999E-4</c:v>
                </c:pt>
                <c:pt idx="4108">
                  <c:v>4.4999999999999999E-4</c:v>
                </c:pt>
                <c:pt idx="4109">
                  <c:v>4.4999999999999999E-4</c:v>
                </c:pt>
                <c:pt idx="4110">
                  <c:v>4.4999999999999999E-4</c:v>
                </c:pt>
                <c:pt idx="4111">
                  <c:v>4.4999999999999999E-4</c:v>
                </c:pt>
                <c:pt idx="4112">
                  <c:v>4.4999999999999999E-4</c:v>
                </c:pt>
                <c:pt idx="4113">
                  <c:v>4.4999999999999999E-4</c:v>
                </c:pt>
                <c:pt idx="4114">
                  <c:v>4.4999999999999999E-4</c:v>
                </c:pt>
                <c:pt idx="4115">
                  <c:v>4.4999999999999999E-4</c:v>
                </c:pt>
                <c:pt idx="4116">
                  <c:v>4.4999999999999999E-4</c:v>
                </c:pt>
                <c:pt idx="4117">
                  <c:v>4.4999999999999999E-4</c:v>
                </c:pt>
                <c:pt idx="4118">
                  <c:v>4.4999999999999999E-4</c:v>
                </c:pt>
                <c:pt idx="4119">
                  <c:v>4.4999999999999999E-4</c:v>
                </c:pt>
                <c:pt idx="4120">
                  <c:v>4.4999999999999999E-4</c:v>
                </c:pt>
                <c:pt idx="4121">
                  <c:v>4.4999999999999999E-4</c:v>
                </c:pt>
                <c:pt idx="4122">
                  <c:v>4.4999999999999999E-4</c:v>
                </c:pt>
                <c:pt idx="4123">
                  <c:v>4.4999999999999999E-4</c:v>
                </c:pt>
                <c:pt idx="4124">
                  <c:v>4.4999999999999999E-4</c:v>
                </c:pt>
                <c:pt idx="4125">
                  <c:v>4.0000000000000002E-4</c:v>
                </c:pt>
                <c:pt idx="4126">
                  <c:v>4.0000000000000002E-4</c:v>
                </c:pt>
                <c:pt idx="4127">
                  <c:v>4.0000000000000002E-4</c:v>
                </c:pt>
                <c:pt idx="4128">
                  <c:v>4.0000000000000002E-4</c:v>
                </c:pt>
                <c:pt idx="4129">
                  <c:v>4.0000000000000002E-4</c:v>
                </c:pt>
                <c:pt idx="4130">
                  <c:v>4.0000000000000002E-4</c:v>
                </c:pt>
                <c:pt idx="4131">
                  <c:v>4.0000000000000002E-4</c:v>
                </c:pt>
                <c:pt idx="4132">
                  <c:v>4.0000000000000002E-4</c:v>
                </c:pt>
                <c:pt idx="4133">
                  <c:v>4.0000000000000002E-4</c:v>
                </c:pt>
                <c:pt idx="4134">
                  <c:v>4.0000000000000002E-4</c:v>
                </c:pt>
                <c:pt idx="4135">
                  <c:v>4.0000000000000002E-4</c:v>
                </c:pt>
                <c:pt idx="4136">
                  <c:v>4.0000000000000002E-4</c:v>
                </c:pt>
                <c:pt idx="4137">
                  <c:v>4.0000000000000002E-4</c:v>
                </c:pt>
                <c:pt idx="4138">
                  <c:v>4.0000000000000002E-4</c:v>
                </c:pt>
                <c:pt idx="4139">
                  <c:v>4.0000000000000002E-4</c:v>
                </c:pt>
                <c:pt idx="4140">
                  <c:v>4.0000000000000002E-4</c:v>
                </c:pt>
                <c:pt idx="4141">
                  <c:v>4.0000000000000002E-4</c:v>
                </c:pt>
                <c:pt idx="4142">
                  <c:v>4.0000000000000002E-4</c:v>
                </c:pt>
                <c:pt idx="4143">
                  <c:v>4.0000000000000002E-4</c:v>
                </c:pt>
                <c:pt idx="4144">
                  <c:v>4.0000000000000002E-4</c:v>
                </c:pt>
                <c:pt idx="4145">
                  <c:v>4.0000000000000002E-4</c:v>
                </c:pt>
                <c:pt idx="4146">
                  <c:v>4.0000000000000002E-4</c:v>
                </c:pt>
                <c:pt idx="4147">
                  <c:v>4.0000000000000002E-4</c:v>
                </c:pt>
                <c:pt idx="4148">
                  <c:v>4.0000000000000002E-4</c:v>
                </c:pt>
                <c:pt idx="4149">
                  <c:v>4.0000000000000002E-4</c:v>
                </c:pt>
                <c:pt idx="4150">
                  <c:v>3.5E-4</c:v>
                </c:pt>
                <c:pt idx="4151">
                  <c:v>3.5E-4</c:v>
                </c:pt>
                <c:pt idx="4152">
                  <c:v>3.5E-4</c:v>
                </c:pt>
                <c:pt idx="4153">
                  <c:v>3.5E-4</c:v>
                </c:pt>
                <c:pt idx="4154">
                  <c:v>3.5E-4</c:v>
                </c:pt>
                <c:pt idx="4155">
                  <c:v>3.5E-4</c:v>
                </c:pt>
                <c:pt idx="4156">
                  <c:v>3.5E-4</c:v>
                </c:pt>
                <c:pt idx="4157">
                  <c:v>3.5E-4</c:v>
                </c:pt>
                <c:pt idx="4158">
                  <c:v>3.5E-4</c:v>
                </c:pt>
                <c:pt idx="4159">
                  <c:v>3.5E-4</c:v>
                </c:pt>
                <c:pt idx="4160">
                  <c:v>3.5E-4</c:v>
                </c:pt>
                <c:pt idx="4161">
                  <c:v>3.5E-4</c:v>
                </c:pt>
                <c:pt idx="4162">
                  <c:v>3.5E-4</c:v>
                </c:pt>
                <c:pt idx="4163">
                  <c:v>3.5E-4</c:v>
                </c:pt>
                <c:pt idx="4164">
                  <c:v>3.5E-4</c:v>
                </c:pt>
                <c:pt idx="4165">
                  <c:v>3.5E-4</c:v>
                </c:pt>
                <c:pt idx="4166">
                  <c:v>3.5E-4</c:v>
                </c:pt>
                <c:pt idx="4167">
                  <c:v>3.5E-4</c:v>
                </c:pt>
                <c:pt idx="4168">
                  <c:v>3.5E-4</c:v>
                </c:pt>
                <c:pt idx="4169">
                  <c:v>3.5E-4</c:v>
                </c:pt>
                <c:pt idx="4170">
                  <c:v>3.5E-4</c:v>
                </c:pt>
                <c:pt idx="4171">
                  <c:v>3.5E-4</c:v>
                </c:pt>
                <c:pt idx="4172">
                  <c:v>3.5E-4</c:v>
                </c:pt>
                <c:pt idx="4173">
                  <c:v>3.5E-4</c:v>
                </c:pt>
                <c:pt idx="4174">
                  <c:v>3.5E-4</c:v>
                </c:pt>
                <c:pt idx="4175">
                  <c:v>2.9999999999999997E-4</c:v>
                </c:pt>
                <c:pt idx="4176">
                  <c:v>2.9999999999999997E-4</c:v>
                </c:pt>
                <c:pt idx="4177">
                  <c:v>2.9999999999999997E-4</c:v>
                </c:pt>
                <c:pt idx="4178">
                  <c:v>2.9999999999999997E-4</c:v>
                </c:pt>
                <c:pt idx="4179">
                  <c:v>2.9999999999999997E-4</c:v>
                </c:pt>
                <c:pt idx="4180">
                  <c:v>2.9999999999999997E-4</c:v>
                </c:pt>
                <c:pt idx="4181">
                  <c:v>2.9999999999999997E-4</c:v>
                </c:pt>
                <c:pt idx="4182">
                  <c:v>2.9999999999999997E-4</c:v>
                </c:pt>
                <c:pt idx="4183">
                  <c:v>2.9999999999999997E-4</c:v>
                </c:pt>
                <c:pt idx="4184">
                  <c:v>2.9999999999999997E-4</c:v>
                </c:pt>
                <c:pt idx="4185">
                  <c:v>2.9999999999999997E-4</c:v>
                </c:pt>
                <c:pt idx="4186">
                  <c:v>2.9999999999999997E-4</c:v>
                </c:pt>
                <c:pt idx="4187">
                  <c:v>2.9999999999999997E-4</c:v>
                </c:pt>
                <c:pt idx="4188">
                  <c:v>2.9999999999999997E-4</c:v>
                </c:pt>
                <c:pt idx="4189">
                  <c:v>2.9999999999999997E-4</c:v>
                </c:pt>
                <c:pt idx="4190">
                  <c:v>2.9999999999999997E-4</c:v>
                </c:pt>
                <c:pt idx="4191">
                  <c:v>2.9999999999999997E-4</c:v>
                </c:pt>
                <c:pt idx="4192">
                  <c:v>2.9999999999999997E-4</c:v>
                </c:pt>
                <c:pt idx="4193">
                  <c:v>2.9999999999999997E-4</c:v>
                </c:pt>
                <c:pt idx="4194">
                  <c:v>2.9999999999999997E-4</c:v>
                </c:pt>
                <c:pt idx="4195">
                  <c:v>2.9999999999999997E-4</c:v>
                </c:pt>
                <c:pt idx="4196">
                  <c:v>2.9999999999999997E-4</c:v>
                </c:pt>
                <c:pt idx="4197">
                  <c:v>2.9999999999999997E-4</c:v>
                </c:pt>
                <c:pt idx="4198">
                  <c:v>2.9999999999999997E-4</c:v>
                </c:pt>
                <c:pt idx="4199">
                  <c:v>2.9999999999999997E-4</c:v>
                </c:pt>
                <c:pt idx="4200">
                  <c:v>2.5000000000000001E-4</c:v>
                </c:pt>
                <c:pt idx="4201">
                  <c:v>2.5000000000000001E-4</c:v>
                </c:pt>
                <c:pt idx="4202">
                  <c:v>2.5000000000000001E-4</c:v>
                </c:pt>
                <c:pt idx="4203">
                  <c:v>2.5000000000000001E-4</c:v>
                </c:pt>
                <c:pt idx="4204">
                  <c:v>2.5000000000000001E-4</c:v>
                </c:pt>
                <c:pt idx="4205">
                  <c:v>2.5000000000000001E-4</c:v>
                </c:pt>
                <c:pt idx="4206">
                  <c:v>2.5000000000000001E-4</c:v>
                </c:pt>
                <c:pt idx="4207">
                  <c:v>2.5000000000000001E-4</c:v>
                </c:pt>
                <c:pt idx="4208">
                  <c:v>2.5000000000000001E-4</c:v>
                </c:pt>
                <c:pt idx="4209">
                  <c:v>2.5000000000000001E-4</c:v>
                </c:pt>
                <c:pt idx="4210">
                  <c:v>2.5000000000000001E-4</c:v>
                </c:pt>
                <c:pt idx="4211">
                  <c:v>2.5000000000000001E-4</c:v>
                </c:pt>
                <c:pt idx="4212">
                  <c:v>2.5000000000000001E-4</c:v>
                </c:pt>
                <c:pt idx="4213">
                  <c:v>2.5000000000000001E-4</c:v>
                </c:pt>
                <c:pt idx="4214">
                  <c:v>2.5000000000000001E-4</c:v>
                </c:pt>
                <c:pt idx="4215">
                  <c:v>2.5000000000000001E-4</c:v>
                </c:pt>
                <c:pt idx="4216">
                  <c:v>2.5000000000000001E-4</c:v>
                </c:pt>
                <c:pt idx="4217">
                  <c:v>2.5000000000000001E-4</c:v>
                </c:pt>
                <c:pt idx="4218">
                  <c:v>2.5000000000000001E-4</c:v>
                </c:pt>
                <c:pt idx="4219">
                  <c:v>2.5000000000000001E-4</c:v>
                </c:pt>
                <c:pt idx="4220">
                  <c:v>2.5000000000000001E-4</c:v>
                </c:pt>
                <c:pt idx="4221">
                  <c:v>2.5000000000000001E-4</c:v>
                </c:pt>
                <c:pt idx="4222">
                  <c:v>2.5000000000000001E-4</c:v>
                </c:pt>
                <c:pt idx="4223">
                  <c:v>2.5000000000000001E-4</c:v>
                </c:pt>
                <c:pt idx="4224">
                  <c:v>2.5000000000000001E-4</c:v>
                </c:pt>
                <c:pt idx="4225">
                  <c:v>2.0000000000000001E-4</c:v>
                </c:pt>
                <c:pt idx="4226">
                  <c:v>2.0000000000000001E-4</c:v>
                </c:pt>
                <c:pt idx="4227">
                  <c:v>2.0000000000000001E-4</c:v>
                </c:pt>
                <c:pt idx="4228">
                  <c:v>2.0000000000000001E-4</c:v>
                </c:pt>
                <c:pt idx="4229">
                  <c:v>2.0000000000000001E-4</c:v>
                </c:pt>
                <c:pt idx="4230">
                  <c:v>2.0000000000000001E-4</c:v>
                </c:pt>
                <c:pt idx="4231">
                  <c:v>2.0000000000000001E-4</c:v>
                </c:pt>
                <c:pt idx="4232">
                  <c:v>2.0000000000000001E-4</c:v>
                </c:pt>
                <c:pt idx="4233">
                  <c:v>2.0000000000000001E-4</c:v>
                </c:pt>
                <c:pt idx="4234">
                  <c:v>2.0000000000000001E-4</c:v>
                </c:pt>
                <c:pt idx="4235">
                  <c:v>2.0000000000000001E-4</c:v>
                </c:pt>
                <c:pt idx="4236">
                  <c:v>2.0000000000000001E-4</c:v>
                </c:pt>
                <c:pt idx="4237">
                  <c:v>2.0000000000000001E-4</c:v>
                </c:pt>
                <c:pt idx="4238">
                  <c:v>2.0000000000000001E-4</c:v>
                </c:pt>
                <c:pt idx="4239">
                  <c:v>2.0000000000000001E-4</c:v>
                </c:pt>
                <c:pt idx="4240">
                  <c:v>2.0000000000000001E-4</c:v>
                </c:pt>
                <c:pt idx="4241">
                  <c:v>2.0000000000000001E-4</c:v>
                </c:pt>
                <c:pt idx="4242">
                  <c:v>2.0000000000000001E-4</c:v>
                </c:pt>
                <c:pt idx="4243">
                  <c:v>2.0000000000000001E-4</c:v>
                </c:pt>
                <c:pt idx="4244">
                  <c:v>2.0000000000000001E-4</c:v>
                </c:pt>
                <c:pt idx="4245">
                  <c:v>2.0000000000000001E-4</c:v>
                </c:pt>
                <c:pt idx="4246">
                  <c:v>2.0000000000000001E-4</c:v>
                </c:pt>
                <c:pt idx="4247">
                  <c:v>2.0000000000000001E-4</c:v>
                </c:pt>
                <c:pt idx="4248">
                  <c:v>2.0000000000000001E-4</c:v>
                </c:pt>
                <c:pt idx="4249">
                  <c:v>2.0000000000000001E-4</c:v>
                </c:pt>
                <c:pt idx="4250">
                  <c:v>1.4999999999999999E-4</c:v>
                </c:pt>
                <c:pt idx="4251">
                  <c:v>1.4999999999999999E-4</c:v>
                </c:pt>
                <c:pt idx="4252">
                  <c:v>1.4999999999999999E-4</c:v>
                </c:pt>
                <c:pt idx="4253">
                  <c:v>1.4999999999999999E-4</c:v>
                </c:pt>
                <c:pt idx="4254">
                  <c:v>1.4999999999999999E-4</c:v>
                </c:pt>
                <c:pt idx="4255">
                  <c:v>1.4999999999999999E-4</c:v>
                </c:pt>
                <c:pt idx="4256">
                  <c:v>1.4999999999999999E-4</c:v>
                </c:pt>
                <c:pt idx="4257">
                  <c:v>1.4999999999999999E-4</c:v>
                </c:pt>
                <c:pt idx="4258">
                  <c:v>1.4999999999999999E-4</c:v>
                </c:pt>
                <c:pt idx="4259">
                  <c:v>1.4999999999999999E-4</c:v>
                </c:pt>
                <c:pt idx="4260">
                  <c:v>1.4999999999999999E-4</c:v>
                </c:pt>
                <c:pt idx="4261">
                  <c:v>1.4999999999999999E-4</c:v>
                </c:pt>
                <c:pt idx="4262">
                  <c:v>1.4999999999999999E-4</c:v>
                </c:pt>
                <c:pt idx="4263">
                  <c:v>1.4999999999999999E-4</c:v>
                </c:pt>
                <c:pt idx="4264">
                  <c:v>1.4999999999999999E-4</c:v>
                </c:pt>
                <c:pt idx="4265">
                  <c:v>1.4999999999999999E-4</c:v>
                </c:pt>
                <c:pt idx="4266">
                  <c:v>1.4999999999999999E-4</c:v>
                </c:pt>
                <c:pt idx="4267">
                  <c:v>1.4999999999999999E-4</c:v>
                </c:pt>
                <c:pt idx="4268">
                  <c:v>1.4999999999999999E-4</c:v>
                </c:pt>
                <c:pt idx="4269">
                  <c:v>1.4999999999999999E-4</c:v>
                </c:pt>
                <c:pt idx="4270">
                  <c:v>1.4999999999999999E-4</c:v>
                </c:pt>
                <c:pt idx="4271">
                  <c:v>1.4999999999999999E-4</c:v>
                </c:pt>
                <c:pt idx="4272">
                  <c:v>1.4999999999999999E-4</c:v>
                </c:pt>
                <c:pt idx="4273">
                  <c:v>1.4999999999999999E-4</c:v>
                </c:pt>
                <c:pt idx="4274">
                  <c:v>1.4999999999999999E-4</c:v>
                </c:pt>
                <c:pt idx="4275">
                  <c:v>1E-4</c:v>
                </c:pt>
                <c:pt idx="4276">
                  <c:v>1E-4</c:v>
                </c:pt>
                <c:pt idx="4277">
                  <c:v>1E-4</c:v>
                </c:pt>
                <c:pt idx="4278">
                  <c:v>1E-4</c:v>
                </c:pt>
                <c:pt idx="4279">
                  <c:v>1E-4</c:v>
                </c:pt>
                <c:pt idx="4280">
                  <c:v>1E-4</c:v>
                </c:pt>
                <c:pt idx="4281">
                  <c:v>1E-4</c:v>
                </c:pt>
                <c:pt idx="4282">
                  <c:v>1E-4</c:v>
                </c:pt>
                <c:pt idx="4283">
                  <c:v>1E-4</c:v>
                </c:pt>
                <c:pt idx="4284">
                  <c:v>1E-4</c:v>
                </c:pt>
                <c:pt idx="4285">
                  <c:v>1E-4</c:v>
                </c:pt>
                <c:pt idx="4286">
                  <c:v>1E-4</c:v>
                </c:pt>
                <c:pt idx="4287">
                  <c:v>1E-4</c:v>
                </c:pt>
                <c:pt idx="4288">
                  <c:v>1E-4</c:v>
                </c:pt>
                <c:pt idx="4289">
                  <c:v>1E-4</c:v>
                </c:pt>
                <c:pt idx="4290">
                  <c:v>1E-4</c:v>
                </c:pt>
                <c:pt idx="4291">
                  <c:v>1E-4</c:v>
                </c:pt>
                <c:pt idx="4292">
                  <c:v>1E-4</c:v>
                </c:pt>
                <c:pt idx="4293">
                  <c:v>1E-4</c:v>
                </c:pt>
                <c:pt idx="4294">
                  <c:v>1E-4</c:v>
                </c:pt>
                <c:pt idx="4295">
                  <c:v>1E-4</c:v>
                </c:pt>
                <c:pt idx="4296">
                  <c:v>1E-4</c:v>
                </c:pt>
                <c:pt idx="4297">
                  <c:v>1E-4</c:v>
                </c:pt>
                <c:pt idx="4298">
                  <c:v>1E-4</c:v>
                </c:pt>
                <c:pt idx="4299">
                  <c:v>1E-4</c:v>
                </c:pt>
                <c:pt idx="4300">
                  <c:v>5.0000000000000002E-5</c:v>
                </c:pt>
                <c:pt idx="4301">
                  <c:v>5.0000000000000002E-5</c:v>
                </c:pt>
                <c:pt idx="4302">
                  <c:v>5.0000000000000002E-5</c:v>
                </c:pt>
                <c:pt idx="4303">
                  <c:v>5.0000000000000002E-5</c:v>
                </c:pt>
                <c:pt idx="4304">
                  <c:v>5.0000000000000002E-5</c:v>
                </c:pt>
                <c:pt idx="4305">
                  <c:v>5.0000000000000002E-5</c:v>
                </c:pt>
                <c:pt idx="4306">
                  <c:v>5.0000000000000002E-5</c:v>
                </c:pt>
                <c:pt idx="4307">
                  <c:v>5.0000000000000002E-5</c:v>
                </c:pt>
                <c:pt idx="4308">
                  <c:v>5.0000000000000002E-5</c:v>
                </c:pt>
                <c:pt idx="4309">
                  <c:v>5.0000000000000002E-5</c:v>
                </c:pt>
                <c:pt idx="4310">
                  <c:v>5.0000000000000002E-5</c:v>
                </c:pt>
                <c:pt idx="4311">
                  <c:v>5.0000000000000002E-5</c:v>
                </c:pt>
                <c:pt idx="4312">
                  <c:v>5.0000000000000002E-5</c:v>
                </c:pt>
                <c:pt idx="4313">
                  <c:v>5.0000000000000002E-5</c:v>
                </c:pt>
                <c:pt idx="4314">
                  <c:v>5.0000000000000002E-5</c:v>
                </c:pt>
                <c:pt idx="4315">
                  <c:v>5.0000000000000002E-5</c:v>
                </c:pt>
                <c:pt idx="4316">
                  <c:v>5.0000000000000002E-5</c:v>
                </c:pt>
                <c:pt idx="4317">
                  <c:v>5.0000000000000002E-5</c:v>
                </c:pt>
                <c:pt idx="4318">
                  <c:v>5.0000000000000002E-5</c:v>
                </c:pt>
                <c:pt idx="4319">
                  <c:v>5.0000000000000002E-5</c:v>
                </c:pt>
                <c:pt idx="4320">
                  <c:v>5.0000000000000002E-5</c:v>
                </c:pt>
                <c:pt idx="4321">
                  <c:v>5.0000000000000002E-5</c:v>
                </c:pt>
                <c:pt idx="4322">
                  <c:v>5.0000000000000002E-5</c:v>
                </c:pt>
                <c:pt idx="4323">
                  <c:v>5.0000000000000002E-5</c:v>
                </c:pt>
                <c:pt idx="4324">
                  <c:v>5.0000000000000002E-5</c:v>
                </c:pt>
                <c:pt idx="4325">
                  <c:v>1.3552999999999999E-20</c:v>
                </c:pt>
                <c:pt idx="4326">
                  <c:v>1.3552999999999999E-20</c:v>
                </c:pt>
                <c:pt idx="4327">
                  <c:v>1.3552999999999999E-20</c:v>
                </c:pt>
                <c:pt idx="4328">
                  <c:v>1.3552999999999999E-20</c:v>
                </c:pt>
                <c:pt idx="4329">
                  <c:v>1.3552999999999999E-20</c:v>
                </c:pt>
                <c:pt idx="4330">
                  <c:v>1.3552999999999999E-20</c:v>
                </c:pt>
                <c:pt idx="4331">
                  <c:v>1.3552999999999999E-20</c:v>
                </c:pt>
                <c:pt idx="4332">
                  <c:v>1.3552999999999999E-20</c:v>
                </c:pt>
                <c:pt idx="4333">
                  <c:v>1.3552999999999999E-20</c:v>
                </c:pt>
                <c:pt idx="4334">
                  <c:v>1.3552999999999999E-20</c:v>
                </c:pt>
                <c:pt idx="4335">
                  <c:v>1.3552999999999999E-20</c:v>
                </c:pt>
                <c:pt idx="4336">
                  <c:v>1.3552999999999999E-20</c:v>
                </c:pt>
                <c:pt idx="4337">
                  <c:v>1.3552999999999999E-20</c:v>
                </c:pt>
                <c:pt idx="4338">
                  <c:v>1.3552999999999999E-20</c:v>
                </c:pt>
                <c:pt idx="4339">
                  <c:v>1.3552999999999999E-20</c:v>
                </c:pt>
                <c:pt idx="4340">
                  <c:v>1.3552999999999999E-20</c:v>
                </c:pt>
                <c:pt idx="4341">
                  <c:v>1.3552999999999999E-20</c:v>
                </c:pt>
                <c:pt idx="4342">
                  <c:v>1.3552999999999999E-20</c:v>
                </c:pt>
                <c:pt idx="4343">
                  <c:v>1.3552999999999999E-20</c:v>
                </c:pt>
                <c:pt idx="4344">
                  <c:v>1.3552999999999999E-20</c:v>
                </c:pt>
                <c:pt idx="4345">
                  <c:v>1.3552999999999999E-20</c:v>
                </c:pt>
                <c:pt idx="4346">
                  <c:v>1.3552999999999999E-20</c:v>
                </c:pt>
                <c:pt idx="4347">
                  <c:v>1.3552999999999999E-20</c:v>
                </c:pt>
                <c:pt idx="4348">
                  <c:v>1.3552999999999999E-20</c:v>
                </c:pt>
                <c:pt idx="4349">
                  <c:v>1.3552999999999999E-20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5.0000000000000002E-5</c:v>
                </c:pt>
                <c:pt idx="4401">
                  <c:v>5.0000000000000002E-5</c:v>
                </c:pt>
                <c:pt idx="4402">
                  <c:v>5.0000000000000002E-5</c:v>
                </c:pt>
                <c:pt idx="4403">
                  <c:v>5.0000000000000002E-5</c:v>
                </c:pt>
                <c:pt idx="4404">
                  <c:v>5.0000000000000002E-5</c:v>
                </c:pt>
                <c:pt idx="4405">
                  <c:v>5.0000000000000002E-5</c:v>
                </c:pt>
                <c:pt idx="4406">
                  <c:v>5.0000000000000002E-5</c:v>
                </c:pt>
                <c:pt idx="4407">
                  <c:v>5.0000000000000002E-5</c:v>
                </c:pt>
                <c:pt idx="4408">
                  <c:v>5.0000000000000002E-5</c:v>
                </c:pt>
                <c:pt idx="4409">
                  <c:v>5.0000000000000002E-5</c:v>
                </c:pt>
                <c:pt idx="4410">
                  <c:v>5.0000000000000002E-5</c:v>
                </c:pt>
                <c:pt idx="4411">
                  <c:v>5.0000000000000002E-5</c:v>
                </c:pt>
                <c:pt idx="4412">
                  <c:v>5.0000000000000002E-5</c:v>
                </c:pt>
                <c:pt idx="4413">
                  <c:v>5.0000000000000002E-5</c:v>
                </c:pt>
                <c:pt idx="4414">
                  <c:v>5.0000000000000002E-5</c:v>
                </c:pt>
                <c:pt idx="4415">
                  <c:v>5.0000000000000002E-5</c:v>
                </c:pt>
                <c:pt idx="4416">
                  <c:v>5.0000000000000002E-5</c:v>
                </c:pt>
                <c:pt idx="4417">
                  <c:v>5.0000000000000002E-5</c:v>
                </c:pt>
                <c:pt idx="4418">
                  <c:v>5.0000000000000002E-5</c:v>
                </c:pt>
                <c:pt idx="4419">
                  <c:v>5.0000000000000002E-5</c:v>
                </c:pt>
                <c:pt idx="4420">
                  <c:v>5.0000000000000002E-5</c:v>
                </c:pt>
                <c:pt idx="4421">
                  <c:v>5.0000000000000002E-5</c:v>
                </c:pt>
                <c:pt idx="4422">
                  <c:v>5.0000000000000002E-5</c:v>
                </c:pt>
                <c:pt idx="4423">
                  <c:v>5.0000000000000002E-5</c:v>
                </c:pt>
                <c:pt idx="4424">
                  <c:v>5.0000000000000002E-5</c:v>
                </c:pt>
                <c:pt idx="4425">
                  <c:v>1E-4</c:v>
                </c:pt>
                <c:pt idx="4426">
                  <c:v>1E-4</c:v>
                </c:pt>
                <c:pt idx="4427">
                  <c:v>1E-4</c:v>
                </c:pt>
                <c:pt idx="4428">
                  <c:v>1E-4</c:v>
                </c:pt>
                <c:pt idx="4429">
                  <c:v>1E-4</c:v>
                </c:pt>
                <c:pt idx="4430">
                  <c:v>1E-4</c:v>
                </c:pt>
                <c:pt idx="4431">
                  <c:v>1E-4</c:v>
                </c:pt>
                <c:pt idx="4432">
                  <c:v>1E-4</c:v>
                </c:pt>
                <c:pt idx="4433">
                  <c:v>1E-4</c:v>
                </c:pt>
                <c:pt idx="4434">
                  <c:v>1E-4</c:v>
                </c:pt>
                <c:pt idx="4435">
                  <c:v>1E-4</c:v>
                </c:pt>
                <c:pt idx="4436">
                  <c:v>1E-4</c:v>
                </c:pt>
                <c:pt idx="4437">
                  <c:v>1E-4</c:v>
                </c:pt>
                <c:pt idx="4438">
                  <c:v>1E-4</c:v>
                </c:pt>
                <c:pt idx="4439">
                  <c:v>1E-4</c:v>
                </c:pt>
                <c:pt idx="4440">
                  <c:v>1E-4</c:v>
                </c:pt>
                <c:pt idx="4441">
                  <c:v>1E-4</c:v>
                </c:pt>
                <c:pt idx="4442">
                  <c:v>1E-4</c:v>
                </c:pt>
                <c:pt idx="4443">
                  <c:v>1E-4</c:v>
                </c:pt>
                <c:pt idx="4444">
                  <c:v>1E-4</c:v>
                </c:pt>
                <c:pt idx="4445">
                  <c:v>1E-4</c:v>
                </c:pt>
                <c:pt idx="4446">
                  <c:v>1E-4</c:v>
                </c:pt>
                <c:pt idx="4447">
                  <c:v>1E-4</c:v>
                </c:pt>
                <c:pt idx="4448">
                  <c:v>1E-4</c:v>
                </c:pt>
                <c:pt idx="4449">
                  <c:v>1E-4</c:v>
                </c:pt>
                <c:pt idx="4450">
                  <c:v>1.4999999999999999E-4</c:v>
                </c:pt>
                <c:pt idx="4451">
                  <c:v>1.4999999999999999E-4</c:v>
                </c:pt>
                <c:pt idx="4452">
                  <c:v>1.4999999999999999E-4</c:v>
                </c:pt>
                <c:pt idx="4453">
                  <c:v>1.4999999999999999E-4</c:v>
                </c:pt>
                <c:pt idx="4454">
                  <c:v>1.4999999999999999E-4</c:v>
                </c:pt>
                <c:pt idx="4455">
                  <c:v>1.4999999999999999E-4</c:v>
                </c:pt>
                <c:pt idx="4456">
                  <c:v>1.4999999999999999E-4</c:v>
                </c:pt>
                <c:pt idx="4457">
                  <c:v>1.4999999999999999E-4</c:v>
                </c:pt>
                <c:pt idx="4458">
                  <c:v>1.4999999999999999E-4</c:v>
                </c:pt>
                <c:pt idx="4459">
                  <c:v>1.4999999999999999E-4</c:v>
                </c:pt>
                <c:pt idx="4460">
                  <c:v>1.4999999999999999E-4</c:v>
                </c:pt>
                <c:pt idx="4461">
                  <c:v>1.4999999999999999E-4</c:v>
                </c:pt>
                <c:pt idx="4462">
                  <c:v>1.4999999999999999E-4</c:v>
                </c:pt>
                <c:pt idx="4463">
                  <c:v>1.4999999999999999E-4</c:v>
                </c:pt>
                <c:pt idx="4464">
                  <c:v>1.4999999999999999E-4</c:v>
                </c:pt>
                <c:pt idx="4465">
                  <c:v>1.4999999999999999E-4</c:v>
                </c:pt>
                <c:pt idx="4466">
                  <c:v>1.4999999999999999E-4</c:v>
                </c:pt>
                <c:pt idx="4467">
                  <c:v>1.4999999999999999E-4</c:v>
                </c:pt>
                <c:pt idx="4468">
                  <c:v>1.4999999999999999E-4</c:v>
                </c:pt>
                <c:pt idx="4469">
                  <c:v>1.4999999999999999E-4</c:v>
                </c:pt>
                <c:pt idx="4470">
                  <c:v>1.4999999999999999E-4</c:v>
                </c:pt>
                <c:pt idx="4471">
                  <c:v>1.4999999999999999E-4</c:v>
                </c:pt>
                <c:pt idx="4472">
                  <c:v>1.4999999999999999E-4</c:v>
                </c:pt>
                <c:pt idx="4473">
                  <c:v>1.4999999999999999E-4</c:v>
                </c:pt>
                <c:pt idx="4474">
                  <c:v>1.4999999999999999E-4</c:v>
                </c:pt>
                <c:pt idx="4475">
                  <c:v>2.0000000000000001E-4</c:v>
                </c:pt>
                <c:pt idx="4476">
                  <c:v>2.0000000000000001E-4</c:v>
                </c:pt>
                <c:pt idx="4477">
                  <c:v>2.0000000000000001E-4</c:v>
                </c:pt>
                <c:pt idx="4478">
                  <c:v>2.0000000000000001E-4</c:v>
                </c:pt>
                <c:pt idx="4479">
                  <c:v>2.0000000000000001E-4</c:v>
                </c:pt>
                <c:pt idx="4480">
                  <c:v>2.0000000000000001E-4</c:v>
                </c:pt>
                <c:pt idx="4481">
                  <c:v>2.0000000000000001E-4</c:v>
                </c:pt>
                <c:pt idx="4482">
                  <c:v>2.0000000000000001E-4</c:v>
                </c:pt>
                <c:pt idx="4483">
                  <c:v>2.0000000000000001E-4</c:v>
                </c:pt>
                <c:pt idx="4484">
                  <c:v>2.0000000000000001E-4</c:v>
                </c:pt>
                <c:pt idx="4485">
                  <c:v>2.0000000000000001E-4</c:v>
                </c:pt>
                <c:pt idx="4486">
                  <c:v>2.0000000000000001E-4</c:v>
                </c:pt>
                <c:pt idx="4487">
                  <c:v>2.0000000000000001E-4</c:v>
                </c:pt>
                <c:pt idx="4488">
                  <c:v>2.0000000000000001E-4</c:v>
                </c:pt>
                <c:pt idx="4489">
                  <c:v>2.0000000000000001E-4</c:v>
                </c:pt>
                <c:pt idx="4490">
                  <c:v>2.0000000000000001E-4</c:v>
                </c:pt>
                <c:pt idx="4491">
                  <c:v>2.0000000000000001E-4</c:v>
                </c:pt>
                <c:pt idx="4492">
                  <c:v>2.0000000000000001E-4</c:v>
                </c:pt>
                <c:pt idx="4493">
                  <c:v>2.0000000000000001E-4</c:v>
                </c:pt>
                <c:pt idx="4494">
                  <c:v>2.0000000000000001E-4</c:v>
                </c:pt>
                <c:pt idx="4495">
                  <c:v>2.0000000000000001E-4</c:v>
                </c:pt>
                <c:pt idx="4496">
                  <c:v>2.0000000000000001E-4</c:v>
                </c:pt>
                <c:pt idx="4497">
                  <c:v>2.0000000000000001E-4</c:v>
                </c:pt>
                <c:pt idx="4498">
                  <c:v>2.0000000000000001E-4</c:v>
                </c:pt>
                <c:pt idx="4499">
                  <c:v>2.0000000000000001E-4</c:v>
                </c:pt>
                <c:pt idx="4500">
                  <c:v>2.5000000000000001E-4</c:v>
                </c:pt>
                <c:pt idx="4501">
                  <c:v>2.5000000000000001E-4</c:v>
                </c:pt>
                <c:pt idx="4502">
                  <c:v>2.5000000000000001E-4</c:v>
                </c:pt>
                <c:pt idx="4503">
                  <c:v>2.5000000000000001E-4</c:v>
                </c:pt>
                <c:pt idx="4504">
                  <c:v>2.5000000000000001E-4</c:v>
                </c:pt>
                <c:pt idx="4505">
                  <c:v>2.5000000000000001E-4</c:v>
                </c:pt>
                <c:pt idx="4506">
                  <c:v>2.5000000000000001E-4</c:v>
                </c:pt>
                <c:pt idx="4507">
                  <c:v>2.5000000000000001E-4</c:v>
                </c:pt>
                <c:pt idx="4508">
                  <c:v>2.5000000000000001E-4</c:v>
                </c:pt>
                <c:pt idx="4509">
                  <c:v>2.5000000000000001E-4</c:v>
                </c:pt>
                <c:pt idx="4510">
                  <c:v>2.5000000000000001E-4</c:v>
                </c:pt>
                <c:pt idx="4511">
                  <c:v>2.5000000000000001E-4</c:v>
                </c:pt>
                <c:pt idx="4512">
                  <c:v>2.5000000000000001E-4</c:v>
                </c:pt>
                <c:pt idx="4513">
                  <c:v>2.5000000000000001E-4</c:v>
                </c:pt>
                <c:pt idx="4514">
                  <c:v>2.5000000000000001E-4</c:v>
                </c:pt>
                <c:pt idx="4515">
                  <c:v>2.5000000000000001E-4</c:v>
                </c:pt>
                <c:pt idx="4516">
                  <c:v>2.5000000000000001E-4</c:v>
                </c:pt>
                <c:pt idx="4517">
                  <c:v>2.5000000000000001E-4</c:v>
                </c:pt>
                <c:pt idx="4518">
                  <c:v>2.5000000000000001E-4</c:v>
                </c:pt>
                <c:pt idx="4519">
                  <c:v>2.5000000000000001E-4</c:v>
                </c:pt>
                <c:pt idx="4520">
                  <c:v>2.5000000000000001E-4</c:v>
                </c:pt>
                <c:pt idx="4521">
                  <c:v>2.5000000000000001E-4</c:v>
                </c:pt>
                <c:pt idx="4522">
                  <c:v>2.5000000000000001E-4</c:v>
                </c:pt>
                <c:pt idx="4523">
                  <c:v>2.5000000000000001E-4</c:v>
                </c:pt>
                <c:pt idx="4524">
                  <c:v>2.5000000000000001E-4</c:v>
                </c:pt>
                <c:pt idx="4525">
                  <c:v>2.9999999999999997E-4</c:v>
                </c:pt>
                <c:pt idx="4526">
                  <c:v>2.9999999999999997E-4</c:v>
                </c:pt>
                <c:pt idx="4527">
                  <c:v>2.9999999999999997E-4</c:v>
                </c:pt>
                <c:pt idx="4528">
                  <c:v>2.9999999999999997E-4</c:v>
                </c:pt>
                <c:pt idx="4529">
                  <c:v>2.9999999999999997E-4</c:v>
                </c:pt>
                <c:pt idx="4530">
                  <c:v>2.9999999999999997E-4</c:v>
                </c:pt>
                <c:pt idx="4531">
                  <c:v>2.9999999999999997E-4</c:v>
                </c:pt>
                <c:pt idx="4532">
                  <c:v>2.9999999999999997E-4</c:v>
                </c:pt>
                <c:pt idx="4533">
                  <c:v>2.9999999999999997E-4</c:v>
                </c:pt>
                <c:pt idx="4534">
                  <c:v>2.9999999999999997E-4</c:v>
                </c:pt>
                <c:pt idx="4535">
                  <c:v>2.9999999999999997E-4</c:v>
                </c:pt>
                <c:pt idx="4536">
                  <c:v>2.9999999999999997E-4</c:v>
                </c:pt>
                <c:pt idx="4537">
                  <c:v>2.9999999999999997E-4</c:v>
                </c:pt>
                <c:pt idx="4538">
                  <c:v>2.9999999999999997E-4</c:v>
                </c:pt>
                <c:pt idx="4539">
                  <c:v>2.9999999999999997E-4</c:v>
                </c:pt>
                <c:pt idx="4540">
                  <c:v>2.9999999999999997E-4</c:v>
                </c:pt>
                <c:pt idx="4541">
                  <c:v>2.9999999999999997E-4</c:v>
                </c:pt>
                <c:pt idx="4542">
                  <c:v>2.9999999999999997E-4</c:v>
                </c:pt>
                <c:pt idx="4543">
                  <c:v>2.9999999999999997E-4</c:v>
                </c:pt>
                <c:pt idx="4544">
                  <c:v>2.9999999999999997E-4</c:v>
                </c:pt>
                <c:pt idx="4545">
                  <c:v>2.9999999999999997E-4</c:v>
                </c:pt>
                <c:pt idx="4546">
                  <c:v>2.9999999999999997E-4</c:v>
                </c:pt>
                <c:pt idx="4547">
                  <c:v>2.9999999999999997E-4</c:v>
                </c:pt>
                <c:pt idx="4548">
                  <c:v>2.9999999999999997E-4</c:v>
                </c:pt>
                <c:pt idx="4549">
                  <c:v>2.9999999999999997E-4</c:v>
                </c:pt>
                <c:pt idx="4550">
                  <c:v>3.5E-4</c:v>
                </c:pt>
                <c:pt idx="4551">
                  <c:v>3.5E-4</c:v>
                </c:pt>
                <c:pt idx="4552">
                  <c:v>3.5E-4</c:v>
                </c:pt>
                <c:pt idx="4553">
                  <c:v>3.5E-4</c:v>
                </c:pt>
                <c:pt idx="4554">
                  <c:v>3.5E-4</c:v>
                </c:pt>
                <c:pt idx="4555">
                  <c:v>3.5E-4</c:v>
                </c:pt>
                <c:pt idx="4556">
                  <c:v>3.5E-4</c:v>
                </c:pt>
                <c:pt idx="4557">
                  <c:v>3.5E-4</c:v>
                </c:pt>
                <c:pt idx="4558">
                  <c:v>3.5E-4</c:v>
                </c:pt>
                <c:pt idx="4559">
                  <c:v>3.5E-4</c:v>
                </c:pt>
                <c:pt idx="4560">
                  <c:v>3.5E-4</c:v>
                </c:pt>
                <c:pt idx="4561">
                  <c:v>3.5E-4</c:v>
                </c:pt>
                <c:pt idx="4562">
                  <c:v>3.5E-4</c:v>
                </c:pt>
                <c:pt idx="4563">
                  <c:v>3.5E-4</c:v>
                </c:pt>
                <c:pt idx="4564">
                  <c:v>3.5E-4</c:v>
                </c:pt>
                <c:pt idx="4565">
                  <c:v>3.5E-4</c:v>
                </c:pt>
                <c:pt idx="4566">
                  <c:v>3.5E-4</c:v>
                </c:pt>
                <c:pt idx="4567">
                  <c:v>3.5E-4</c:v>
                </c:pt>
                <c:pt idx="4568">
                  <c:v>3.5E-4</c:v>
                </c:pt>
                <c:pt idx="4569">
                  <c:v>3.5E-4</c:v>
                </c:pt>
                <c:pt idx="4570">
                  <c:v>3.5E-4</c:v>
                </c:pt>
                <c:pt idx="4571">
                  <c:v>3.5E-4</c:v>
                </c:pt>
                <c:pt idx="4572">
                  <c:v>3.5E-4</c:v>
                </c:pt>
                <c:pt idx="4573">
                  <c:v>3.5E-4</c:v>
                </c:pt>
                <c:pt idx="4574">
                  <c:v>3.5E-4</c:v>
                </c:pt>
                <c:pt idx="4575">
                  <c:v>4.0000000000000002E-4</c:v>
                </c:pt>
                <c:pt idx="4576">
                  <c:v>4.0000000000000002E-4</c:v>
                </c:pt>
                <c:pt idx="4577">
                  <c:v>4.0000000000000002E-4</c:v>
                </c:pt>
                <c:pt idx="4578">
                  <c:v>4.0000000000000002E-4</c:v>
                </c:pt>
                <c:pt idx="4579">
                  <c:v>4.0000000000000002E-4</c:v>
                </c:pt>
                <c:pt idx="4580">
                  <c:v>4.0000000000000002E-4</c:v>
                </c:pt>
                <c:pt idx="4581">
                  <c:v>4.0000000000000002E-4</c:v>
                </c:pt>
                <c:pt idx="4582">
                  <c:v>4.0000000000000002E-4</c:v>
                </c:pt>
                <c:pt idx="4583">
                  <c:v>4.0000000000000002E-4</c:v>
                </c:pt>
                <c:pt idx="4584">
                  <c:v>4.0000000000000002E-4</c:v>
                </c:pt>
                <c:pt idx="4585">
                  <c:v>4.0000000000000002E-4</c:v>
                </c:pt>
                <c:pt idx="4586">
                  <c:v>4.0000000000000002E-4</c:v>
                </c:pt>
                <c:pt idx="4587">
                  <c:v>4.0000000000000002E-4</c:v>
                </c:pt>
                <c:pt idx="4588">
                  <c:v>4.0000000000000002E-4</c:v>
                </c:pt>
                <c:pt idx="4589">
                  <c:v>4.0000000000000002E-4</c:v>
                </c:pt>
                <c:pt idx="4590">
                  <c:v>4.0000000000000002E-4</c:v>
                </c:pt>
                <c:pt idx="4591">
                  <c:v>4.0000000000000002E-4</c:v>
                </c:pt>
                <c:pt idx="4592">
                  <c:v>4.0000000000000002E-4</c:v>
                </c:pt>
                <c:pt idx="4593">
                  <c:v>4.0000000000000002E-4</c:v>
                </c:pt>
                <c:pt idx="4594">
                  <c:v>4.0000000000000002E-4</c:v>
                </c:pt>
                <c:pt idx="4595">
                  <c:v>4.0000000000000002E-4</c:v>
                </c:pt>
                <c:pt idx="4596">
                  <c:v>4.0000000000000002E-4</c:v>
                </c:pt>
                <c:pt idx="4597">
                  <c:v>4.0000000000000002E-4</c:v>
                </c:pt>
                <c:pt idx="4598">
                  <c:v>4.0000000000000002E-4</c:v>
                </c:pt>
                <c:pt idx="4599">
                  <c:v>4.0000000000000002E-4</c:v>
                </c:pt>
                <c:pt idx="4600">
                  <c:v>4.4999999999999999E-4</c:v>
                </c:pt>
                <c:pt idx="4601">
                  <c:v>4.4999999999999999E-4</c:v>
                </c:pt>
                <c:pt idx="4602">
                  <c:v>4.4999999999999999E-4</c:v>
                </c:pt>
                <c:pt idx="4603">
                  <c:v>4.4999999999999999E-4</c:v>
                </c:pt>
                <c:pt idx="4604">
                  <c:v>4.4999999999999999E-4</c:v>
                </c:pt>
                <c:pt idx="4605">
                  <c:v>4.4999999999999999E-4</c:v>
                </c:pt>
                <c:pt idx="4606">
                  <c:v>4.4999999999999999E-4</c:v>
                </c:pt>
                <c:pt idx="4607">
                  <c:v>4.4999999999999999E-4</c:v>
                </c:pt>
                <c:pt idx="4608">
                  <c:v>4.4999999999999999E-4</c:v>
                </c:pt>
                <c:pt idx="4609">
                  <c:v>4.4999999999999999E-4</c:v>
                </c:pt>
                <c:pt idx="4610">
                  <c:v>4.4999999999999999E-4</c:v>
                </c:pt>
                <c:pt idx="4611">
                  <c:v>4.4999999999999999E-4</c:v>
                </c:pt>
                <c:pt idx="4612">
                  <c:v>4.4999999999999999E-4</c:v>
                </c:pt>
                <c:pt idx="4613">
                  <c:v>4.4999999999999999E-4</c:v>
                </c:pt>
                <c:pt idx="4614">
                  <c:v>4.4999999999999999E-4</c:v>
                </c:pt>
                <c:pt idx="4615">
                  <c:v>4.4999999999999999E-4</c:v>
                </c:pt>
                <c:pt idx="4616">
                  <c:v>4.4999999999999999E-4</c:v>
                </c:pt>
                <c:pt idx="4617">
                  <c:v>4.4999999999999999E-4</c:v>
                </c:pt>
                <c:pt idx="4618">
                  <c:v>4.4999999999999999E-4</c:v>
                </c:pt>
                <c:pt idx="4619">
                  <c:v>4.4999999999999999E-4</c:v>
                </c:pt>
                <c:pt idx="4620">
                  <c:v>4.4999999999999999E-4</c:v>
                </c:pt>
                <c:pt idx="4621">
                  <c:v>4.4999999999999999E-4</c:v>
                </c:pt>
                <c:pt idx="4622">
                  <c:v>4.4999999999999999E-4</c:v>
                </c:pt>
                <c:pt idx="4623">
                  <c:v>4.4999999999999999E-4</c:v>
                </c:pt>
                <c:pt idx="4624">
                  <c:v>4.4999999999999999E-4</c:v>
                </c:pt>
                <c:pt idx="4625">
                  <c:v>4.0000000000000002E-4</c:v>
                </c:pt>
                <c:pt idx="4626">
                  <c:v>4.0000000000000002E-4</c:v>
                </c:pt>
                <c:pt idx="4627">
                  <c:v>4.0000000000000002E-4</c:v>
                </c:pt>
                <c:pt idx="4628">
                  <c:v>4.0000000000000002E-4</c:v>
                </c:pt>
                <c:pt idx="4629">
                  <c:v>4.0000000000000002E-4</c:v>
                </c:pt>
                <c:pt idx="4630">
                  <c:v>4.0000000000000002E-4</c:v>
                </c:pt>
                <c:pt idx="4631">
                  <c:v>4.0000000000000002E-4</c:v>
                </c:pt>
                <c:pt idx="4632">
                  <c:v>4.0000000000000002E-4</c:v>
                </c:pt>
                <c:pt idx="4633">
                  <c:v>4.0000000000000002E-4</c:v>
                </c:pt>
                <c:pt idx="4634">
                  <c:v>4.0000000000000002E-4</c:v>
                </c:pt>
                <c:pt idx="4635">
                  <c:v>4.0000000000000002E-4</c:v>
                </c:pt>
                <c:pt idx="4636">
                  <c:v>4.0000000000000002E-4</c:v>
                </c:pt>
                <c:pt idx="4637">
                  <c:v>4.0000000000000002E-4</c:v>
                </c:pt>
                <c:pt idx="4638">
                  <c:v>4.0000000000000002E-4</c:v>
                </c:pt>
                <c:pt idx="4639">
                  <c:v>4.0000000000000002E-4</c:v>
                </c:pt>
                <c:pt idx="4640">
                  <c:v>4.0000000000000002E-4</c:v>
                </c:pt>
                <c:pt idx="4641">
                  <c:v>4.0000000000000002E-4</c:v>
                </c:pt>
                <c:pt idx="4642">
                  <c:v>4.0000000000000002E-4</c:v>
                </c:pt>
                <c:pt idx="4643">
                  <c:v>4.0000000000000002E-4</c:v>
                </c:pt>
                <c:pt idx="4644">
                  <c:v>4.0000000000000002E-4</c:v>
                </c:pt>
                <c:pt idx="4645">
                  <c:v>4.0000000000000002E-4</c:v>
                </c:pt>
                <c:pt idx="4646">
                  <c:v>4.0000000000000002E-4</c:v>
                </c:pt>
                <c:pt idx="4647">
                  <c:v>4.0000000000000002E-4</c:v>
                </c:pt>
                <c:pt idx="4648">
                  <c:v>4.0000000000000002E-4</c:v>
                </c:pt>
                <c:pt idx="4649">
                  <c:v>4.0000000000000002E-4</c:v>
                </c:pt>
                <c:pt idx="4650">
                  <c:v>3.5E-4</c:v>
                </c:pt>
                <c:pt idx="4651">
                  <c:v>3.5E-4</c:v>
                </c:pt>
                <c:pt idx="4652">
                  <c:v>3.5E-4</c:v>
                </c:pt>
                <c:pt idx="4653">
                  <c:v>3.5E-4</c:v>
                </c:pt>
                <c:pt idx="4654">
                  <c:v>3.5E-4</c:v>
                </c:pt>
                <c:pt idx="4655">
                  <c:v>3.5E-4</c:v>
                </c:pt>
                <c:pt idx="4656">
                  <c:v>3.5E-4</c:v>
                </c:pt>
                <c:pt idx="4657">
                  <c:v>3.5E-4</c:v>
                </c:pt>
                <c:pt idx="4658">
                  <c:v>3.5E-4</c:v>
                </c:pt>
                <c:pt idx="4659">
                  <c:v>3.5E-4</c:v>
                </c:pt>
                <c:pt idx="4660">
                  <c:v>3.5E-4</c:v>
                </c:pt>
                <c:pt idx="4661">
                  <c:v>3.5E-4</c:v>
                </c:pt>
                <c:pt idx="4662">
                  <c:v>3.5E-4</c:v>
                </c:pt>
                <c:pt idx="4663">
                  <c:v>3.5E-4</c:v>
                </c:pt>
                <c:pt idx="4664">
                  <c:v>3.5E-4</c:v>
                </c:pt>
                <c:pt idx="4665">
                  <c:v>3.5E-4</c:v>
                </c:pt>
                <c:pt idx="4666">
                  <c:v>3.5E-4</c:v>
                </c:pt>
                <c:pt idx="4667">
                  <c:v>3.5E-4</c:v>
                </c:pt>
                <c:pt idx="4668">
                  <c:v>3.5E-4</c:v>
                </c:pt>
                <c:pt idx="4669">
                  <c:v>3.5E-4</c:v>
                </c:pt>
                <c:pt idx="4670">
                  <c:v>3.5E-4</c:v>
                </c:pt>
                <c:pt idx="4671">
                  <c:v>3.5E-4</c:v>
                </c:pt>
                <c:pt idx="4672">
                  <c:v>3.5E-4</c:v>
                </c:pt>
                <c:pt idx="4673">
                  <c:v>3.5E-4</c:v>
                </c:pt>
                <c:pt idx="4674">
                  <c:v>3.5E-4</c:v>
                </c:pt>
                <c:pt idx="4675">
                  <c:v>2.9999999999999997E-4</c:v>
                </c:pt>
                <c:pt idx="4676">
                  <c:v>2.9999999999999997E-4</c:v>
                </c:pt>
                <c:pt idx="4677">
                  <c:v>2.9999999999999997E-4</c:v>
                </c:pt>
                <c:pt idx="4678">
                  <c:v>2.9999999999999997E-4</c:v>
                </c:pt>
                <c:pt idx="4679">
                  <c:v>2.9999999999999997E-4</c:v>
                </c:pt>
                <c:pt idx="4680">
                  <c:v>2.9999999999999997E-4</c:v>
                </c:pt>
                <c:pt idx="4681">
                  <c:v>2.9999999999999997E-4</c:v>
                </c:pt>
                <c:pt idx="4682">
                  <c:v>2.9999999999999997E-4</c:v>
                </c:pt>
                <c:pt idx="4683">
                  <c:v>2.9999999999999997E-4</c:v>
                </c:pt>
                <c:pt idx="4684">
                  <c:v>2.9999999999999997E-4</c:v>
                </c:pt>
                <c:pt idx="4685">
                  <c:v>2.9999999999999997E-4</c:v>
                </c:pt>
                <c:pt idx="4686">
                  <c:v>2.9999999999999997E-4</c:v>
                </c:pt>
                <c:pt idx="4687">
                  <c:v>2.9999999999999997E-4</c:v>
                </c:pt>
                <c:pt idx="4688">
                  <c:v>2.9999999999999997E-4</c:v>
                </c:pt>
                <c:pt idx="4689">
                  <c:v>2.9999999999999997E-4</c:v>
                </c:pt>
                <c:pt idx="4690">
                  <c:v>2.9999999999999997E-4</c:v>
                </c:pt>
                <c:pt idx="4691">
                  <c:v>2.9999999999999997E-4</c:v>
                </c:pt>
                <c:pt idx="4692">
                  <c:v>2.9999999999999997E-4</c:v>
                </c:pt>
                <c:pt idx="4693">
                  <c:v>2.9999999999999997E-4</c:v>
                </c:pt>
                <c:pt idx="4694">
                  <c:v>2.9999999999999997E-4</c:v>
                </c:pt>
                <c:pt idx="4695">
                  <c:v>2.9999999999999997E-4</c:v>
                </c:pt>
                <c:pt idx="4696">
                  <c:v>2.9999999999999997E-4</c:v>
                </c:pt>
                <c:pt idx="4697">
                  <c:v>2.9999999999999997E-4</c:v>
                </c:pt>
                <c:pt idx="4698">
                  <c:v>2.9999999999999997E-4</c:v>
                </c:pt>
                <c:pt idx="4699">
                  <c:v>2.9999999999999997E-4</c:v>
                </c:pt>
                <c:pt idx="4700">
                  <c:v>2.5000000000000001E-4</c:v>
                </c:pt>
                <c:pt idx="4701">
                  <c:v>2.5000000000000001E-4</c:v>
                </c:pt>
                <c:pt idx="4702">
                  <c:v>2.5000000000000001E-4</c:v>
                </c:pt>
                <c:pt idx="4703">
                  <c:v>2.5000000000000001E-4</c:v>
                </c:pt>
                <c:pt idx="4704">
                  <c:v>2.5000000000000001E-4</c:v>
                </c:pt>
                <c:pt idx="4705">
                  <c:v>2.5000000000000001E-4</c:v>
                </c:pt>
                <c:pt idx="4706">
                  <c:v>2.5000000000000001E-4</c:v>
                </c:pt>
                <c:pt idx="4707">
                  <c:v>2.5000000000000001E-4</c:v>
                </c:pt>
                <c:pt idx="4708">
                  <c:v>2.5000000000000001E-4</c:v>
                </c:pt>
                <c:pt idx="4709">
                  <c:v>2.5000000000000001E-4</c:v>
                </c:pt>
                <c:pt idx="4710">
                  <c:v>2.5000000000000001E-4</c:v>
                </c:pt>
                <c:pt idx="4711">
                  <c:v>2.5000000000000001E-4</c:v>
                </c:pt>
                <c:pt idx="4712">
                  <c:v>2.5000000000000001E-4</c:v>
                </c:pt>
                <c:pt idx="4713">
                  <c:v>2.5000000000000001E-4</c:v>
                </c:pt>
                <c:pt idx="4714">
                  <c:v>2.5000000000000001E-4</c:v>
                </c:pt>
                <c:pt idx="4715">
                  <c:v>2.5000000000000001E-4</c:v>
                </c:pt>
                <c:pt idx="4716">
                  <c:v>2.5000000000000001E-4</c:v>
                </c:pt>
                <c:pt idx="4717">
                  <c:v>2.5000000000000001E-4</c:v>
                </c:pt>
                <c:pt idx="4718">
                  <c:v>2.5000000000000001E-4</c:v>
                </c:pt>
                <c:pt idx="4719">
                  <c:v>2.5000000000000001E-4</c:v>
                </c:pt>
                <c:pt idx="4720">
                  <c:v>2.5000000000000001E-4</c:v>
                </c:pt>
                <c:pt idx="4721">
                  <c:v>2.5000000000000001E-4</c:v>
                </c:pt>
                <c:pt idx="4722">
                  <c:v>2.5000000000000001E-4</c:v>
                </c:pt>
                <c:pt idx="4723">
                  <c:v>2.5000000000000001E-4</c:v>
                </c:pt>
                <c:pt idx="4724">
                  <c:v>2.5000000000000001E-4</c:v>
                </c:pt>
                <c:pt idx="4725">
                  <c:v>2.0000000000000001E-4</c:v>
                </c:pt>
                <c:pt idx="4726">
                  <c:v>2.0000000000000001E-4</c:v>
                </c:pt>
                <c:pt idx="4727">
                  <c:v>2.0000000000000001E-4</c:v>
                </c:pt>
                <c:pt idx="4728">
                  <c:v>2.0000000000000001E-4</c:v>
                </c:pt>
                <c:pt idx="4729">
                  <c:v>2.0000000000000001E-4</c:v>
                </c:pt>
                <c:pt idx="4730">
                  <c:v>2.0000000000000001E-4</c:v>
                </c:pt>
                <c:pt idx="4731">
                  <c:v>2.0000000000000001E-4</c:v>
                </c:pt>
                <c:pt idx="4732">
                  <c:v>2.0000000000000001E-4</c:v>
                </c:pt>
                <c:pt idx="4733">
                  <c:v>2.0000000000000001E-4</c:v>
                </c:pt>
                <c:pt idx="4734">
                  <c:v>2.0000000000000001E-4</c:v>
                </c:pt>
                <c:pt idx="4735">
                  <c:v>2.0000000000000001E-4</c:v>
                </c:pt>
                <c:pt idx="4736">
                  <c:v>2.0000000000000001E-4</c:v>
                </c:pt>
                <c:pt idx="4737">
                  <c:v>2.0000000000000001E-4</c:v>
                </c:pt>
                <c:pt idx="4738">
                  <c:v>2.0000000000000001E-4</c:v>
                </c:pt>
                <c:pt idx="4739">
                  <c:v>2.0000000000000001E-4</c:v>
                </c:pt>
                <c:pt idx="4740">
                  <c:v>2.0000000000000001E-4</c:v>
                </c:pt>
                <c:pt idx="4741">
                  <c:v>2.0000000000000001E-4</c:v>
                </c:pt>
                <c:pt idx="4742">
                  <c:v>2.0000000000000001E-4</c:v>
                </c:pt>
                <c:pt idx="4743">
                  <c:v>2.0000000000000001E-4</c:v>
                </c:pt>
                <c:pt idx="4744">
                  <c:v>2.0000000000000001E-4</c:v>
                </c:pt>
                <c:pt idx="4745">
                  <c:v>2.0000000000000001E-4</c:v>
                </c:pt>
                <c:pt idx="4746">
                  <c:v>2.0000000000000001E-4</c:v>
                </c:pt>
                <c:pt idx="4747">
                  <c:v>2.0000000000000001E-4</c:v>
                </c:pt>
                <c:pt idx="4748">
                  <c:v>2.0000000000000001E-4</c:v>
                </c:pt>
                <c:pt idx="4749">
                  <c:v>2.0000000000000001E-4</c:v>
                </c:pt>
                <c:pt idx="4750">
                  <c:v>1.4999999999999999E-4</c:v>
                </c:pt>
                <c:pt idx="4751">
                  <c:v>1.4999999999999999E-4</c:v>
                </c:pt>
                <c:pt idx="4752">
                  <c:v>1.4999999999999999E-4</c:v>
                </c:pt>
                <c:pt idx="4753">
                  <c:v>1.4999999999999999E-4</c:v>
                </c:pt>
                <c:pt idx="4754">
                  <c:v>1.4999999999999999E-4</c:v>
                </c:pt>
                <c:pt idx="4755">
                  <c:v>1.4999999999999999E-4</c:v>
                </c:pt>
                <c:pt idx="4756">
                  <c:v>1.4999999999999999E-4</c:v>
                </c:pt>
                <c:pt idx="4757">
                  <c:v>1.4999999999999999E-4</c:v>
                </c:pt>
                <c:pt idx="4758">
                  <c:v>1.4999999999999999E-4</c:v>
                </c:pt>
                <c:pt idx="4759">
                  <c:v>1.4999999999999999E-4</c:v>
                </c:pt>
                <c:pt idx="4760">
                  <c:v>1.4999999999999999E-4</c:v>
                </c:pt>
                <c:pt idx="4761">
                  <c:v>1.4999999999999999E-4</c:v>
                </c:pt>
                <c:pt idx="4762">
                  <c:v>1.4999999999999999E-4</c:v>
                </c:pt>
                <c:pt idx="4763">
                  <c:v>1.4999999999999999E-4</c:v>
                </c:pt>
                <c:pt idx="4764">
                  <c:v>1.4999999999999999E-4</c:v>
                </c:pt>
                <c:pt idx="4765">
                  <c:v>1.4999999999999999E-4</c:v>
                </c:pt>
                <c:pt idx="4766">
                  <c:v>1.4999999999999999E-4</c:v>
                </c:pt>
                <c:pt idx="4767">
                  <c:v>1.4999999999999999E-4</c:v>
                </c:pt>
                <c:pt idx="4768">
                  <c:v>1.4999999999999999E-4</c:v>
                </c:pt>
                <c:pt idx="4769">
                  <c:v>1.4999999999999999E-4</c:v>
                </c:pt>
                <c:pt idx="4770">
                  <c:v>1.4999999999999999E-4</c:v>
                </c:pt>
                <c:pt idx="4771">
                  <c:v>1.4999999999999999E-4</c:v>
                </c:pt>
                <c:pt idx="4772">
                  <c:v>1.4999999999999999E-4</c:v>
                </c:pt>
                <c:pt idx="4773">
                  <c:v>1.4999999999999999E-4</c:v>
                </c:pt>
                <c:pt idx="4774">
                  <c:v>1.4999999999999999E-4</c:v>
                </c:pt>
                <c:pt idx="4775">
                  <c:v>1E-4</c:v>
                </c:pt>
                <c:pt idx="4776">
                  <c:v>1E-4</c:v>
                </c:pt>
                <c:pt idx="4777">
                  <c:v>1E-4</c:v>
                </c:pt>
                <c:pt idx="4778">
                  <c:v>1E-4</c:v>
                </c:pt>
                <c:pt idx="4779">
                  <c:v>1E-4</c:v>
                </c:pt>
                <c:pt idx="4780">
                  <c:v>1E-4</c:v>
                </c:pt>
                <c:pt idx="4781">
                  <c:v>1E-4</c:v>
                </c:pt>
                <c:pt idx="4782">
                  <c:v>1E-4</c:v>
                </c:pt>
                <c:pt idx="4783">
                  <c:v>1E-4</c:v>
                </c:pt>
                <c:pt idx="4784">
                  <c:v>1E-4</c:v>
                </c:pt>
                <c:pt idx="4785">
                  <c:v>1E-4</c:v>
                </c:pt>
                <c:pt idx="4786">
                  <c:v>1E-4</c:v>
                </c:pt>
                <c:pt idx="4787">
                  <c:v>1E-4</c:v>
                </c:pt>
                <c:pt idx="4788">
                  <c:v>1E-4</c:v>
                </c:pt>
                <c:pt idx="4789">
                  <c:v>1E-4</c:v>
                </c:pt>
                <c:pt idx="4790">
                  <c:v>1E-4</c:v>
                </c:pt>
                <c:pt idx="4791">
                  <c:v>1E-4</c:v>
                </c:pt>
                <c:pt idx="4792">
                  <c:v>1E-4</c:v>
                </c:pt>
                <c:pt idx="4793">
                  <c:v>1E-4</c:v>
                </c:pt>
                <c:pt idx="4794">
                  <c:v>1E-4</c:v>
                </c:pt>
                <c:pt idx="4795">
                  <c:v>1E-4</c:v>
                </c:pt>
                <c:pt idx="4796">
                  <c:v>1E-4</c:v>
                </c:pt>
                <c:pt idx="4797">
                  <c:v>1E-4</c:v>
                </c:pt>
                <c:pt idx="4798">
                  <c:v>1E-4</c:v>
                </c:pt>
                <c:pt idx="4799">
                  <c:v>1E-4</c:v>
                </c:pt>
                <c:pt idx="4800">
                  <c:v>5.0000000000000002E-5</c:v>
                </c:pt>
                <c:pt idx="4801">
                  <c:v>5.0000000000000002E-5</c:v>
                </c:pt>
                <c:pt idx="4802">
                  <c:v>5.0000000000000002E-5</c:v>
                </c:pt>
                <c:pt idx="4803">
                  <c:v>5.0000000000000002E-5</c:v>
                </c:pt>
                <c:pt idx="4804">
                  <c:v>5.0000000000000002E-5</c:v>
                </c:pt>
                <c:pt idx="4805">
                  <c:v>5.0000000000000002E-5</c:v>
                </c:pt>
                <c:pt idx="4806">
                  <c:v>5.0000000000000002E-5</c:v>
                </c:pt>
                <c:pt idx="4807">
                  <c:v>5.0000000000000002E-5</c:v>
                </c:pt>
                <c:pt idx="4808">
                  <c:v>5.0000000000000002E-5</c:v>
                </c:pt>
                <c:pt idx="4809">
                  <c:v>5.0000000000000002E-5</c:v>
                </c:pt>
                <c:pt idx="4810">
                  <c:v>5.0000000000000002E-5</c:v>
                </c:pt>
                <c:pt idx="4811">
                  <c:v>5.0000000000000002E-5</c:v>
                </c:pt>
                <c:pt idx="4812">
                  <c:v>5.0000000000000002E-5</c:v>
                </c:pt>
                <c:pt idx="4813">
                  <c:v>5.0000000000000002E-5</c:v>
                </c:pt>
                <c:pt idx="4814">
                  <c:v>5.0000000000000002E-5</c:v>
                </c:pt>
                <c:pt idx="4815">
                  <c:v>5.0000000000000002E-5</c:v>
                </c:pt>
                <c:pt idx="4816">
                  <c:v>5.0000000000000002E-5</c:v>
                </c:pt>
                <c:pt idx="4817">
                  <c:v>5.0000000000000002E-5</c:v>
                </c:pt>
                <c:pt idx="4818">
                  <c:v>5.0000000000000002E-5</c:v>
                </c:pt>
                <c:pt idx="4819">
                  <c:v>5.0000000000000002E-5</c:v>
                </c:pt>
                <c:pt idx="4820">
                  <c:v>5.0000000000000002E-5</c:v>
                </c:pt>
                <c:pt idx="4821">
                  <c:v>5.0000000000000002E-5</c:v>
                </c:pt>
                <c:pt idx="4822">
                  <c:v>5.0000000000000002E-5</c:v>
                </c:pt>
                <c:pt idx="4823">
                  <c:v>5.0000000000000002E-5</c:v>
                </c:pt>
                <c:pt idx="4824">
                  <c:v>5.0000000000000002E-5</c:v>
                </c:pt>
                <c:pt idx="4825">
                  <c:v>1.3552999999999999E-20</c:v>
                </c:pt>
                <c:pt idx="4826">
                  <c:v>1.3552999999999999E-20</c:v>
                </c:pt>
                <c:pt idx="4827">
                  <c:v>1.3552999999999999E-20</c:v>
                </c:pt>
                <c:pt idx="4828">
                  <c:v>1.3552999999999999E-20</c:v>
                </c:pt>
                <c:pt idx="4829">
                  <c:v>1.3552999999999999E-20</c:v>
                </c:pt>
                <c:pt idx="4830">
                  <c:v>1.3552999999999999E-20</c:v>
                </c:pt>
                <c:pt idx="4831">
                  <c:v>1.3552999999999999E-20</c:v>
                </c:pt>
                <c:pt idx="4832">
                  <c:v>1.3552999999999999E-20</c:v>
                </c:pt>
                <c:pt idx="4833">
                  <c:v>1.3552999999999999E-20</c:v>
                </c:pt>
                <c:pt idx="4834">
                  <c:v>1.3552999999999999E-20</c:v>
                </c:pt>
                <c:pt idx="4835">
                  <c:v>1.3552999999999999E-20</c:v>
                </c:pt>
                <c:pt idx="4836">
                  <c:v>1.3552999999999999E-20</c:v>
                </c:pt>
                <c:pt idx="4837">
                  <c:v>1.3552999999999999E-20</c:v>
                </c:pt>
                <c:pt idx="4838">
                  <c:v>1.3552999999999999E-20</c:v>
                </c:pt>
                <c:pt idx="4839">
                  <c:v>1.3552999999999999E-20</c:v>
                </c:pt>
                <c:pt idx="4840">
                  <c:v>1.3552999999999999E-20</c:v>
                </c:pt>
                <c:pt idx="4841">
                  <c:v>1.3552999999999999E-20</c:v>
                </c:pt>
                <c:pt idx="4842">
                  <c:v>1.3552999999999999E-20</c:v>
                </c:pt>
                <c:pt idx="4843">
                  <c:v>1.3552999999999999E-20</c:v>
                </c:pt>
                <c:pt idx="4844">
                  <c:v>1.3552999999999999E-20</c:v>
                </c:pt>
                <c:pt idx="4845">
                  <c:v>1.3552999999999999E-20</c:v>
                </c:pt>
                <c:pt idx="4846">
                  <c:v>1.3552999999999999E-20</c:v>
                </c:pt>
                <c:pt idx="4847">
                  <c:v>1.3552999999999999E-20</c:v>
                </c:pt>
                <c:pt idx="4848">
                  <c:v>1.3552999999999999E-20</c:v>
                </c:pt>
                <c:pt idx="4849">
                  <c:v>1.3552999999999999E-20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5.0000000000000002E-5</c:v>
                </c:pt>
                <c:pt idx="4876">
                  <c:v>5.0000000000000002E-5</c:v>
                </c:pt>
                <c:pt idx="4877">
                  <c:v>5.0000000000000002E-5</c:v>
                </c:pt>
                <c:pt idx="4878">
                  <c:v>5.0000000000000002E-5</c:v>
                </c:pt>
                <c:pt idx="4879">
                  <c:v>5.0000000000000002E-5</c:v>
                </c:pt>
                <c:pt idx="4880">
                  <c:v>5.0000000000000002E-5</c:v>
                </c:pt>
                <c:pt idx="4881">
                  <c:v>5.0000000000000002E-5</c:v>
                </c:pt>
                <c:pt idx="4882">
                  <c:v>5.0000000000000002E-5</c:v>
                </c:pt>
                <c:pt idx="4883">
                  <c:v>5.0000000000000002E-5</c:v>
                </c:pt>
                <c:pt idx="4884">
                  <c:v>5.0000000000000002E-5</c:v>
                </c:pt>
                <c:pt idx="4885">
                  <c:v>5.0000000000000002E-5</c:v>
                </c:pt>
                <c:pt idx="4886">
                  <c:v>5.0000000000000002E-5</c:v>
                </c:pt>
                <c:pt idx="4887">
                  <c:v>5.0000000000000002E-5</c:v>
                </c:pt>
                <c:pt idx="4888">
                  <c:v>5.0000000000000002E-5</c:v>
                </c:pt>
                <c:pt idx="4889">
                  <c:v>5.0000000000000002E-5</c:v>
                </c:pt>
                <c:pt idx="4890">
                  <c:v>5.0000000000000002E-5</c:v>
                </c:pt>
                <c:pt idx="4891">
                  <c:v>5.0000000000000002E-5</c:v>
                </c:pt>
                <c:pt idx="4892">
                  <c:v>5.0000000000000002E-5</c:v>
                </c:pt>
                <c:pt idx="4893">
                  <c:v>5.0000000000000002E-5</c:v>
                </c:pt>
                <c:pt idx="4894">
                  <c:v>5.0000000000000002E-5</c:v>
                </c:pt>
                <c:pt idx="4895">
                  <c:v>5.0000000000000002E-5</c:v>
                </c:pt>
                <c:pt idx="4896">
                  <c:v>5.0000000000000002E-5</c:v>
                </c:pt>
                <c:pt idx="4897">
                  <c:v>5.0000000000000002E-5</c:v>
                </c:pt>
                <c:pt idx="4898">
                  <c:v>5.0000000000000002E-5</c:v>
                </c:pt>
                <c:pt idx="4899">
                  <c:v>5.0000000000000002E-5</c:v>
                </c:pt>
                <c:pt idx="4900">
                  <c:v>1E-4</c:v>
                </c:pt>
                <c:pt idx="4901">
                  <c:v>1E-4</c:v>
                </c:pt>
                <c:pt idx="4902">
                  <c:v>1E-4</c:v>
                </c:pt>
                <c:pt idx="4903">
                  <c:v>1E-4</c:v>
                </c:pt>
                <c:pt idx="4904">
                  <c:v>1E-4</c:v>
                </c:pt>
                <c:pt idx="4905">
                  <c:v>1E-4</c:v>
                </c:pt>
                <c:pt idx="4906">
                  <c:v>1E-4</c:v>
                </c:pt>
                <c:pt idx="4907">
                  <c:v>1E-4</c:v>
                </c:pt>
                <c:pt idx="4908">
                  <c:v>1E-4</c:v>
                </c:pt>
                <c:pt idx="4909">
                  <c:v>1E-4</c:v>
                </c:pt>
                <c:pt idx="4910">
                  <c:v>1E-4</c:v>
                </c:pt>
                <c:pt idx="4911">
                  <c:v>1E-4</c:v>
                </c:pt>
                <c:pt idx="4912">
                  <c:v>1E-4</c:v>
                </c:pt>
                <c:pt idx="4913">
                  <c:v>1E-4</c:v>
                </c:pt>
                <c:pt idx="4914">
                  <c:v>1E-4</c:v>
                </c:pt>
                <c:pt idx="4915">
                  <c:v>1E-4</c:v>
                </c:pt>
                <c:pt idx="4916">
                  <c:v>1E-4</c:v>
                </c:pt>
                <c:pt idx="4917">
                  <c:v>1E-4</c:v>
                </c:pt>
                <c:pt idx="4918">
                  <c:v>1E-4</c:v>
                </c:pt>
                <c:pt idx="4919">
                  <c:v>1E-4</c:v>
                </c:pt>
                <c:pt idx="4920">
                  <c:v>1E-4</c:v>
                </c:pt>
                <c:pt idx="4921">
                  <c:v>1E-4</c:v>
                </c:pt>
                <c:pt idx="4922">
                  <c:v>1E-4</c:v>
                </c:pt>
                <c:pt idx="4923">
                  <c:v>1E-4</c:v>
                </c:pt>
                <c:pt idx="4924">
                  <c:v>1E-4</c:v>
                </c:pt>
                <c:pt idx="4925">
                  <c:v>1.4999999999999999E-4</c:v>
                </c:pt>
                <c:pt idx="4926">
                  <c:v>1.4999999999999999E-4</c:v>
                </c:pt>
                <c:pt idx="4927">
                  <c:v>1.4999999999999999E-4</c:v>
                </c:pt>
                <c:pt idx="4928">
                  <c:v>1.4999999999999999E-4</c:v>
                </c:pt>
                <c:pt idx="4929">
                  <c:v>1.4999999999999999E-4</c:v>
                </c:pt>
                <c:pt idx="4930">
                  <c:v>1.4999999999999999E-4</c:v>
                </c:pt>
                <c:pt idx="4931">
                  <c:v>1.4999999999999999E-4</c:v>
                </c:pt>
                <c:pt idx="4932">
                  <c:v>1.4999999999999999E-4</c:v>
                </c:pt>
                <c:pt idx="4933">
                  <c:v>1.4999999999999999E-4</c:v>
                </c:pt>
                <c:pt idx="4934">
                  <c:v>1.4999999999999999E-4</c:v>
                </c:pt>
                <c:pt idx="4935">
                  <c:v>1.4999999999999999E-4</c:v>
                </c:pt>
                <c:pt idx="4936">
                  <c:v>1.4999999999999999E-4</c:v>
                </c:pt>
                <c:pt idx="4937">
                  <c:v>1.4999999999999999E-4</c:v>
                </c:pt>
                <c:pt idx="4938">
                  <c:v>1.4999999999999999E-4</c:v>
                </c:pt>
                <c:pt idx="4939">
                  <c:v>1.4999999999999999E-4</c:v>
                </c:pt>
                <c:pt idx="4940">
                  <c:v>1.4999999999999999E-4</c:v>
                </c:pt>
                <c:pt idx="4941">
                  <c:v>1.4999999999999999E-4</c:v>
                </c:pt>
                <c:pt idx="4942">
                  <c:v>1.4999999999999999E-4</c:v>
                </c:pt>
                <c:pt idx="4943">
                  <c:v>1.4999999999999999E-4</c:v>
                </c:pt>
                <c:pt idx="4944">
                  <c:v>1.4999999999999999E-4</c:v>
                </c:pt>
                <c:pt idx="4945">
                  <c:v>1.4999999999999999E-4</c:v>
                </c:pt>
                <c:pt idx="4946">
                  <c:v>1.4999999999999999E-4</c:v>
                </c:pt>
                <c:pt idx="4947">
                  <c:v>1.4999999999999999E-4</c:v>
                </c:pt>
                <c:pt idx="4948">
                  <c:v>1.4999999999999999E-4</c:v>
                </c:pt>
                <c:pt idx="4949">
                  <c:v>1.4999999999999999E-4</c:v>
                </c:pt>
                <c:pt idx="4950">
                  <c:v>2.0000000000000001E-4</c:v>
                </c:pt>
                <c:pt idx="4951">
                  <c:v>2.0000000000000001E-4</c:v>
                </c:pt>
                <c:pt idx="4952">
                  <c:v>2.0000000000000001E-4</c:v>
                </c:pt>
                <c:pt idx="4953">
                  <c:v>2.0000000000000001E-4</c:v>
                </c:pt>
                <c:pt idx="4954">
                  <c:v>2.0000000000000001E-4</c:v>
                </c:pt>
                <c:pt idx="4955">
                  <c:v>2.0000000000000001E-4</c:v>
                </c:pt>
                <c:pt idx="4956">
                  <c:v>2.0000000000000001E-4</c:v>
                </c:pt>
                <c:pt idx="4957">
                  <c:v>2.0000000000000001E-4</c:v>
                </c:pt>
                <c:pt idx="4958">
                  <c:v>2.0000000000000001E-4</c:v>
                </c:pt>
                <c:pt idx="4959">
                  <c:v>2.0000000000000001E-4</c:v>
                </c:pt>
                <c:pt idx="4960">
                  <c:v>2.0000000000000001E-4</c:v>
                </c:pt>
                <c:pt idx="4961">
                  <c:v>2.0000000000000001E-4</c:v>
                </c:pt>
                <c:pt idx="4962">
                  <c:v>2.0000000000000001E-4</c:v>
                </c:pt>
                <c:pt idx="4963">
                  <c:v>2.0000000000000001E-4</c:v>
                </c:pt>
                <c:pt idx="4964">
                  <c:v>2.0000000000000001E-4</c:v>
                </c:pt>
                <c:pt idx="4965">
                  <c:v>2.0000000000000001E-4</c:v>
                </c:pt>
                <c:pt idx="4966">
                  <c:v>2.0000000000000001E-4</c:v>
                </c:pt>
                <c:pt idx="4967">
                  <c:v>2.0000000000000001E-4</c:v>
                </c:pt>
                <c:pt idx="4968">
                  <c:v>2.0000000000000001E-4</c:v>
                </c:pt>
                <c:pt idx="4969">
                  <c:v>2.0000000000000001E-4</c:v>
                </c:pt>
                <c:pt idx="4970">
                  <c:v>2.0000000000000001E-4</c:v>
                </c:pt>
                <c:pt idx="4971">
                  <c:v>2.0000000000000001E-4</c:v>
                </c:pt>
                <c:pt idx="4972">
                  <c:v>2.0000000000000001E-4</c:v>
                </c:pt>
                <c:pt idx="4973">
                  <c:v>2.0000000000000001E-4</c:v>
                </c:pt>
                <c:pt idx="4974">
                  <c:v>2.0000000000000001E-4</c:v>
                </c:pt>
                <c:pt idx="4975">
                  <c:v>2.5000000000000001E-4</c:v>
                </c:pt>
                <c:pt idx="4976">
                  <c:v>2.5000000000000001E-4</c:v>
                </c:pt>
                <c:pt idx="4977">
                  <c:v>2.5000000000000001E-4</c:v>
                </c:pt>
                <c:pt idx="4978">
                  <c:v>2.5000000000000001E-4</c:v>
                </c:pt>
                <c:pt idx="4979">
                  <c:v>2.5000000000000001E-4</c:v>
                </c:pt>
                <c:pt idx="4980">
                  <c:v>2.5000000000000001E-4</c:v>
                </c:pt>
                <c:pt idx="4981">
                  <c:v>2.5000000000000001E-4</c:v>
                </c:pt>
                <c:pt idx="4982">
                  <c:v>2.5000000000000001E-4</c:v>
                </c:pt>
                <c:pt idx="4983">
                  <c:v>2.5000000000000001E-4</c:v>
                </c:pt>
                <c:pt idx="4984">
                  <c:v>2.5000000000000001E-4</c:v>
                </c:pt>
                <c:pt idx="4985">
                  <c:v>2.5000000000000001E-4</c:v>
                </c:pt>
                <c:pt idx="4986">
                  <c:v>2.5000000000000001E-4</c:v>
                </c:pt>
                <c:pt idx="4987">
                  <c:v>2.5000000000000001E-4</c:v>
                </c:pt>
                <c:pt idx="4988">
                  <c:v>2.5000000000000001E-4</c:v>
                </c:pt>
                <c:pt idx="4989">
                  <c:v>2.5000000000000001E-4</c:v>
                </c:pt>
                <c:pt idx="4990">
                  <c:v>2.5000000000000001E-4</c:v>
                </c:pt>
                <c:pt idx="4991">
                  <c:v>2.5000000000000001E-4</c:v>
                </c:pt>
                <c:pt idx="4992">
                  <c:v>2.5000000000000001E-4</c:v>
                </c:pt>
                <c:pt idx="4993">
                  <c:v>2.5000000000000001E-4</c:v>
                </c:pt>
                <c:pt idx="4994">
                  <c:v>2.5000000000000001E-4</c:v>
                </c:pt>
                <c:pt idx="4995">
                  <c:v>2.5000000000000001E-4</c:v>
                </c:pt>
                <c:pt idx="4996">
                  <c:v>2.5000000000000001E-4</c:v>
                </c:pt>
                <c:pt idx="4997">
                  <c:v>2.5000000000000001E-4</c:v>
                </c:pt>
                <c:pt idx="4998">
                  <c:v>2.5000000000000001E-4</c:v>
                </c:pt>
                <c:pt idx="4999">
                  <c:v>2.5000000000000001E-4</c:v>
                </c:pt>
                <c:pt idx="5000">
                  <c:v>2.9999999999999997E-4</c:v>
                </c:pt>
                <c:pt idx="5001">
                  <c:v>2.9999999999999997E-4</c:v>
                </c:pt>
                <c:pt idx="5002">
                  <c:v>2.9999999999999997E-4</c:v>
                </c:pt>
                <c:pt idx="5003">
                  <c:v>2.9999999999999997E-4</c:v>
                </c:pt>
                <c:pt idx="5004">
                  <c:v>2.9999999999999997E-4</c:v>
                </c:pt>
                <c:pt idx="5005">
                  <c:v>2.9999999999999997E-4</c:v>
                </c:pt>
                <c:pt idx="5006">
                  <c:v>2.9999999999999997E-4</c:v>
                </c:pt>
                <c:pt idx="5007">
                  <c:v>2.9999999999999997E-4</c:v>
                </c:pt>
                <c:pt idx="5008">
                  <c:v>2.9999999999999997E-4</c:v>
                </c:pt>
                <c:pt idx="5009">
                  <c:v>2.9999999999999997E-4</c:v>
                </c:pt>
                <c:pt idx="5010">
                  <c:v>2.9999999999999997E-4</c:v>
                </c:pt>
                <c:pt idx="5011">
                  <c:v>2.9999999999999997E-4</c:v>
                </c:pt>
                <c:pt idx="5012">
                  <c:v>2.9999999999999997E-4</c:v>
                </c:pt>
                <c:pt idx="5013">
                  <c:v>2.9999999999999997E-4</c:v>
                </c:pt>
                <c:pt idx="5014">
                  <c:v>2.9999999999999997E-4</c:v>
                </c:pt>
                <c:pt idx="5015">
                  <c:v>2.9999999999999997E-4</c:v>
                </c:pt>
                <c:pt idx="5016">
                  <c:v>2.9999999999999997E-4</c:v>
                </c:pt>
                <c:pt idx="5017">
                  <c:v>2.9999999999999997E-4</c:v>
                </c:pt>
                <c:pt idx="5018">
                  <c:v>2.9999999999999997E-4</c:v>
                </c:pt>
                <c:pt idx="5019">
                  <c:v>2.9999999999999997E-4</c:v>
                </c:pt>
                <c:pt idx="5020">
                  <c:v>2.9999999999999997E-4</c:v>
                </c:pt>
                <c:pt idx="5021">
                  <c:v>2.9999999999999997E-4</c:v>
                </c:pt>
                <c:pt idx="5022">
                  <c:v>2.9999999999999997E-4</c:v>
                </c:pt>
                <c:pt idx="5023">
                  <c:v>2.9999999999999997E-4</c:v>
                </c:pt>
                <c:pt idx="5024">
                  <c:v>2.9999999999999997E-4</c:v>
                </c:pt>
                <c:pt idx="5025">
                  <c:v>3.5E-4</c:v>
                </c:pt>
                <c:pt idx="5026">
                  <c:v>3.5E-4</c:v>
                </c:pt>
                <c:pt idx="5027">
                  <c:v>3.5E-4</c:v>
                </c:pt>
                <c:pt idx="5028">
                  <c:v>3.5E-4</c:v>
                </c:pt>
                <c:pt idx="5029">
                  <c:v>3.5E-4</c:v>
                </c:pt>
                <c:pt idx="5030">
                  <c:v>3.5E-4</c:v>
                </c:pt>
                <c:pt idx="5031">
                  <c:v>3.5E-4</c:v>
                </c:pt>
                <c:pt idx="5032">
                  <c:v>3.5E-4</c:v>
                </c:pt>
                <c:pt idx="5033">
                  <c:v>3.5E-4</c:v>
                </c:pt>
                <c:pt idx="5034">
                  <c:v>3.5E-4</c:v>
                </c:pt>
                <c:pt idx="5035">
                  <c:v>3.5E-4</c:v>
                </c:pt>
                <c:pt idx="5036">
                  <c:v>3.5E-4</c:v>
                </c:pt>
                <c:pt idx="5037">
                  <c:v>3.5E-4</c:v>
                </c:pt>
                <c:pt idx="5038">
                  <c:v>3.5E-4</c:v>
                </c:pt>
                <c:pt idx="5039">
                  <c:v>3.5E-4</c:v>
                </c:pt>
                <c:pt idx="5040">
                  <c:v>3.5E-4</c:v>
                </c:pt>
                <c:pt idx="5041">
                  <c:v>3.5E-4</c:v>
                </c:pt>
                <c:pt idx="5042">
                  <c:v>3.5E-4</c:v>
                </c:pt>
                <c:pt idx="5043">
                  <c:v>3.5E-4</c:v>
                </c:pt>
                <c:pt idx="5044">
                  <c:v>3.5E-4</c:v>
                </c:pt>
                <c:pt idx="5045">
                  <c:v>3.5E-4</c:v>
                </c:pt>
                <c:pt idx="5046">
                  <c:v>3.5E-4</c:v>
                </c:pt>
                <c:pt idx="5047">
                  <c:v>3.5E-4</c:v>
                </c:pt>
                <c:pt idx="5048">
                  <c:v>3.5E-4</c:v>
                </c:pt>
                <c:pt idx="5049">
                  <c:v>3.5E-4</c:v>
                </c:pt>
                <c:pt idx="5050">
                  <c:v>4.0000000000000002E-4</c:v>
                </c:pt>
                <c:pt idx="5051">
                  <c:v>4.0000000000000002E-4</c:v>
                </c:pt>
                <c:pt idx="5052">
                  <c:v>4.0000000000000002E-4</c:v>
                </c:pt>
                <c:pt idx="5053">
                  <c:v>4.0000000000000002E-4</c:v>
                </c:pt>
                <c:pt idx="5054">
                  <c:v>4.0000000000000002E-4</c:v>
                </c:pt>
                <c:pt idx="5055">
                  <c:v>4.0000000000000002E-4</c:v>
                </c:pt>
                <c:pt idx="5056">
                  <c:v>4.0000000000000002E-4</c:v>
                </c:pt>
                <c:pt idx="5057">
                  <c:v>4.0000000000000002E-4</c:v>
                </c:pt>
                <c:pt idx="5058">
                  <c:v>4.0000000000000002E-4</c:v>
                </c:pt>
                <c:pt idx="5059">
                  <c:v>4.0000000000000002E-4</c:v>
                </c:pt>
                <c:pt idx="5060">
                  <c:v>4.0000000000000002E-4</c:v>
                </c:pt>
                <c:pt idx="5061">
                  <c:v>4.0000000000000002E-4</c:v>
                </c:pt>
                <c:pt idx="5062">
                  <c:v>4.0000000000000002E-4</c:v>
                </c:pt>
                <c:pt idx="5063">
                  <c:v>4.0000000000000002E-4</c:v>
                </c:pt>
                <c:pt idx="5064">
                  <c:v>4.0000000000000002E-4</c:v>
                </c:pt>
                <c:pt idx="5065">
                  <c:v>4.0000000000000002E-4</c:v>
                </c:pt>
                <c:pt idx="5066">
                  <c:v>4.0000000000000002E-4</c:v>
                </c:pt>
                <c:pt idx="5067">
                  <c:v>4.0000000000000002E-4</c:v>
                </c:pt>
                <c:pt idx="5068">
                  <c:v>4.0000000000000002E-4</c:v>
                </c:pt>
                <c:pt idx="5069">
                  <c:v>4.0000000000000002E-4</c:v>
                </c:pt>
                <c:pt idx="5070">
                  <c:v>4.0000000000000002E-4</c:v>
                </c:pt>
                <c:pt idx="5071">
                  <c:v>4.0000000000000002E-4</c:v>
                </c:pt>
                <c:pt idx="5072">
                  <c:v>4.0000000000000002E-4</c:v>
                </c:pt>
                <c:pt idx="5073">
                  <c:v>4.0000000000000002E-4</c:v>
                </c:pt>
                <c:pt idx="5074">
                  <c:v>4.0000000000000002E-4</c:v>
                </c:pt>
                <c:pt idx="5075">
                  <c:v>4.4999999999999999E-4</c:v>
                </c:pt>
                <c:pt idx="5076">
                  <c:v>4.4999999999999999E-4</c:v>
                </c:pt>
                <c:pt idx="5077">
                  <c:v>4.4999999999999999E-4</c:v>
                </c:pt>
                <c:pt idx="5078">
                  <c:v>4.4999999999999999E-4</c:v>
                </c:pt>
                <c:pt idx="5079">
                  <c:v>4.4999999999999999E-4</c:v>
                </c:pt>
                <c:pt idx="5080">
                  <c:v>4.4999999999999999E-4</c:v>
                </c:pt>
                <c:pt idx="5081">
                  <c:v>4.4999999999999999E-4</c:v>
                </c:pt>
                <c:pt idx="5082">
                  <c:v>4.4999999999999999E-4</c:v>
                </c:pt>
                <c:pt idx="5083">
                  <c:v>4.4999999999999999E-4</c:v>
                </c:pt>
                <c:pt idx="5084">
                  <c:v>4.4999999999999999E-4</c:v>
                </c:pt>
                <c:pt idx="5085">
                  <c:v>4.4999999999999999E-4</c:v>
                </c:pt>
                <c:pt idx="5086">
                  <c:v>4.4999999999999999E-4</c:v>
                </c:pt>
                <c:pt idx="5087">
                  <c:v>4.4999999999999999E-4</c:v>
                </c:pt>
                <c:pt idx="5088">
                  <c:v>4.4999999999999999E-4</c:v>
                </c:pt>
                <c:pt idx="5089">
                  <c:v>4.4999999999999999E-4</c:v>
                </c:pt>
                <c:pt idx="5090">
                  <c:v>4.4999999999999999E-4</c:v>
                </c:pt>
                <c:pt idx="5091">
                  <c:v>4.4999999999999999E-4</c:v>
                </c:pt>
                <c:pt idx="5092">
                  <c:v>4.4999999999999999E-4</c:v>
                </c:pt>
                <c:pt idx="5093">
                  <c:v>4.4999999999999999E-4</c:v>
                </c:pt>
                <c:pt idx="5094">
                  <c:v>4.4999999999999999E-4</c:v>
                </c:pt>
                <c:pt idx="5095">
                  <c:v>4.4999999999999999E-4</c:v>
                </c:pt>
                <c:pt idx="5096">
                  <c:v>4.4999999999999999E-4</c:v>
                </c:pt>
                <c:pt idx="5097">
                  <c:v>4.4999999999999999E-4</c:v>
                </c:pt>
                <c:pt idx="5098">
                  <c:v>4.4999999999999999E-4</c:v>
                </c:pt>
                <c:pt idx="5099">
                  <c:v>4.4999999999999999E-4</c:v>
                </c:pt>
                <c:pt idx="5100">
                  <c:v>4.0000000000000002E-4</c:v>
                </c:pt>
                <c:pt idx="5101">
                  <c:v>4.0000000000000002E-4</c:v>
                </c:pt>
                <c:pt idx="5102">
                  <c:v>4.0000000000000002E-4</c:v>
                </c:pt>
                <c:pt idx="5103">
                  <c:v>4.0000000000000002E-4</c:v>
                </c:pt>
                <c:pt idx="5104">
                  <c:v>4.0000000000000002E-4</c:v>
                </c:pt>
                <c:pt idx="5105">
                  <c:v>4.0000000000000002E-4</c:v>
                </c:pt>
                <c:pt idx="5106">
                  <c:v>4.0000000000000002E-4</c:v>
                </c:pt>
                <c:pt idx="5107">
                  <c:v>4.0000000000000002E-4</c:v>
                </c:pt>
                <c:pt idx="5108">
                  <c:v>4.0000000000000002E-4</c:v>
                </c:pt>
                <c:pt idx="5109">
                  <c:v>4.0000000000000002E-4</c:v>
                </c:pt>
                <c:pt idx="5110">
                  <c:v>4.0000000000000002E-4</c:v>
                </c:pt>
                <c:pt idx="5111">
                  <c:v>4.0000000000000002E-4</c:v>
                </c:pt>
                <c:pt idx="5112">
                  <c:v>4.0000000000000002E-4</c:v>
                </c:pt>
                <c:pt idx="5113">
                  <c:v>4.0000000000000002E-4</c:v>
                </c:pt>
                <c:pt idx="5114">
                  <c:v>4.0000000000000002E-4</c:v>
                </c:pt>
                <c:pt idx="5115">
                  <c:v>4.0000000000000002E-4</c:v>
                </c:pt>
                <c:pt idx="5116">
                  <c:v>4.0000000000000002E-4</c:v>
                </c:pt>
                <c:pt idx="5117">
                  <c:v>4.0000000000000002E-4</c:v>
                </c:pt>
                <c:pt idx="5118">
                  <c:v>4.0000000000000002E-4</c:v>
                </c:pt>
                <c:pt idx="5119">
                  <c:v>4.0000000000000002E-4</c:v>
                </c:pt>
                <c:pt idx="5120">
                  <c:v>4.0000000000000002E-4</c:v>
                </c:pt>
                <c:pt idx="5121">
                  <c:v>4.0000000000000002E-4</c:v>
                </c:pt>
                <c:pt idx="5122">
                  <c:v>4.0000000000000002E-4</c:v>
                </c:pt>
                <c:pt idx="5123">
                  <c:v>4.0000000000000002E-4</c:v>
                </c:pt>
                <c:pt idx="5124">
                  <c:v>4.0000000000000002E-4</c:v>
                </c:pt>
                <c:pt idx="5125">
                  <c:v>3.5E-4</c:v>
                </c:pt>
                <c:pt idx="5126">
                  <c:v>3.5E-4</c:v>
                </c:pt>
                <c:pt idx="5127">
                  <c:v>3.5E-4</c:v>
                </c:pt>
                <c:pt idx="5128">
                  <c:v>3.5E-4</c:v>
                </c:pt>
                <c:pt idx="5129">
                  <c:v>3.5E-4</c:v>
                </c:pt>
                <c:pt idx="5130">
                  <c:v>3.5E-4</c:v>
                </c:pt>
                <c:pt idx="5131">
                  <c:v>3.5E-4</c:v>
                </c:pt>
                <c:pt idx="5132">
                  <c:v>3.5E-4</c:v>
                </c:pt>
                <c:pt idx="5133">
                  <c:v>3.5E-4</c:v>
                </c:pt>
                <c:pt idx="5134">
                  <c:v>3.5E-4</c:v>
                </c:pt>
                <c:pt idx="5135">
                  <c:v>3.5E-4</c:v>
                </c:pt>
                <c:pt idx="5136">
                  <c:v>3.5E-4</c:v>
                </c:pt>
                <c:pt idx="5137">
                  <c:v>3.5E-4</c:v>
                </c:pt>
                <c:pt idx="5138">
                  <c:v>3.5E-4</c:v>
                </c:pt>
                <c:pt idx="5139">
                  <c:v>3.5E-4</c:v>
                </c:pt>
                <c:pt idx="5140">
                  <c:v>3.5E-4</c:v>
                </c:pt>
                <c:pt idx="5141">
                  <c:v>3.5E-4</c:v>
                </c:pt>
                <c:pt idx="5142">
                  <c:v>3.5E-4</c:v>
                </c:pt>
                <c:pt idx="5143">
                  <c:v>3.5E-4</c:v>
                </c:pt>
                <c:pt idx="5144">
                  <c:v>3.5E-4</c:v>
                </c:pt>
                <c:pt idx="5145">
                  <c:v>3.5E-4</c:v>
                </c:pt>
                <c:pt idx="5146">
                  <c:v>3.5E-4</c:v>
                </c:pt>
                <c:pt idx="5147">
                  <c:v>3.5E-4</c:v>
                </c:pt>
                <c:pt idx="5148">
                  <c:v>3.5E-4</c:v>
                </c:pt>
                <c:pt idx="5149">
                  <c:v>3.5E-4</c:v>
                </c:pt>
                <c:pt idx="5150">
                  <c:v>2.9999999999999997E-4</c:v>
                </c:pt>
                <c:pt idx="5151">
                  <c:v>2.9999999999999997E-4</c:v>
                </c:pt>
                <c:pt idx="5152">
                  <c:v>2.9999999999999997E-4</c:v>
                </c:pt>
                <c:pt idx="5153">
                  <c:v>2.9999999999999997E-4</c:v>
                </c:pt>
                <c:pt idx="5154">
                  <c:v>2.9999999999999997E-4</c:v>
                </c:pt>
                <c:pt idx="5155">
                  <c:v>2.9999999999999997E-4</c:v>
                </c:pt>
                <c:pt idx="5156">
                  <c:v>2.9999999999999997E-4</c:v>
                </c:pt>
                <c:pt idx="5157">
                  <c:v>2.9999999999999997E-4</c:v>
                </c:pt>
                <c:pt idx="5158">
                  <c:v>2.9999999999999997E-4</c:v>
                </c:pt>
                <c:pt idx="5159">
                  <c:v>2.9999999999999997E-4</c:v>
                </c:pt>
                <c:pt idx="5160">
                  <c:v>2.9999999999999997E-4</c:v>
                </c:pt>
                <c:pt idx="5161">
                  <c:v>2.9999999999999997E-4</c:v>
                </c:pt>
                <c:pt idx="5162">
                  <c:v>2.9999999999999997E-4</c:v>
                </c:pt>
                <c:pt idx="5163">
                  <c:v>2.9999999999999997E-4</c:v>
                </c:pt>
                <c:pt idx="5164">
                  <c:v>2.9999999999999997E-4</c:v>
                </c:pt>
                <c:pt idx="5165">
                  <c:v>2.9999999999999997E-4</c:v>
                </c:pt>
                <c:pt idx="5166">
                  <c:v>2.9999999999999997E-4</c:v>
                </c:pt>
                <c:pt idx="5167">
                  <c:v>2.9999999999999997E-4</c:v>
                </c:pt>
                <c:pt idx="5168">
                  <c:v>2.9999999999999997E-4</c:v>
                </c:pt>
                <c:pt idx="5169">
                  <c:v>2.9999999999999997E-4</c:v>
                </c:pt>
                <c:pt idx="5170">
                  <c:v>2.9999999999999997E-4</c:v>
                </c:pt>
                <c:pt idx="5171">
                  <c:v>2.9999999999999997E-4</c:v>
                </c:pt>
                <c:pt idx="5172">
                  <c:v>2.9999999999999997E-4</c:v>
                </c:pt>
                <c:pt idx="5173">
                  <c:v>2.9999999999999997E-4</c:v>
                </c:pt>
                <c:pt idx="5174">
                  <c:v>2.9999999999999997E-4</c:v>
                </c:pt>
                <c:pt idx="5175">
                  <c:v>2.5000000000000001E-4</c:v>
                </c:pt>
                <c:pt idx="5176">
                  <c:v>2.5000000000000001E-4</c:v>
                </c:pt>
                <c:pt idx="5177">
                  <c:v>2.5000000000000001E-4</c:v>
                </c:pt>
                <c:pt idx="5178">
                  <c:v>2.5000000000000001E-4</c:v>
                </c:pt>
                <c:pt idx="5179">
                  <c:v>2.5000000000000001E-4</c:v>
                </c:pt>
                <c:pt idx="5180">
                  <c:v>2.5000000000000001E-4</c:v>
                </c:pt>
                <c:pt idx="5181">
                  <c:v>2.5000000000000001E-4</c:v>
                </c:pt>
                <c:pt idx="5182">
                  <c:v>2.5000000000000001E-4</c:v>
                </c:pt>
                <c:pt idx="5183">
                  <c:v>2.5000000000000001E-4</c:v>
                </c:pt>
                <c:pt idx="5184">
                  <c:v>2.5000000000000001E-4</c:v>
                </c:pt>
                <c:pt idx="5185">
                  <c:v>2.5000000000000001E-4</c:v>
                </c:pt>
                <c:pt idx="5186">
                  <c:v>2.5000000000000001E-4</c:v>
                </c:pt>
                <c:pt idx="5187">
                  <c:v>2.5000000000000001E-4</c:v>
                </c:pt>
                <c:pt idx="5188">
                  <c:v>2.5000000000000001E-4</c:v>
                </c:pt>
                <c:pt idx="5189">
                  <c:v>2.5000000000000001E-4</c:v>
                </c:pt>
                <c:pt idx="5190">
                  <c:v>2.5000000000000001E-4</c:v>
                </c:pt>
                <c:pt idx="5191">
                  <c:v>2.5000000000000001E-4</c:v>
                </c:pt>
                <c:pt idx="5192">
                  <c:v>2.5000000000000001E-4</c:v>
                </c:pt>
                <c:pt idx="5193">
                  <c:v>2.5000000000000001E-4</c:v>
                </c:pt>
                <c:pt idx="5194">
                  <c:v>2.5000000000000001E-4</c:v>
                </c:pt>
                <c:pt idx="5195">
                  <c:v>2.5000000000000001E-4</c:v>
                </c:pt>
                <c:pt idx="5196">
                  <c:v>2.5000000000000001E-4</c:v>
                </c:pt>
                <c:pt idx="5197">
                  <c:v>2.5000000000000001E-4</c:v>
                </c:pt>
                <c:pt idx="5198">
                  <c:v>2.5000000000000001E-4</c:v>
                </c:pt>
                <c:pt idx="5199">
                  <c:v>2.5000000000000001E-4</c:v>
                </c:pt>
                <c:pt idx="5200">
                  <c:v>2.0000000000000001E-4</c:v>
                </c:pt>
                <c:pt idx="5201">
                  <c:v>2.0000000000000001E-4</c:v>
                </c:pt>
                <c:pt idx="5202">
                  <c:v>2.0000000000000001E-4</c:v>
                </c:pt>
                <c:pt idx="5203">
                  <c:v>2.0000000000000001E-4</c:v>
                </c:pt>
                <c:pt idx="5204">
                  <c:v>2.0000000000000001E-4</c:v>
                </c:pt>
                <c:pt idx="5205">
                  <c:v>2.0000000000000001E-4</c:v>
                </c:pt>
                <c:pt idx="5206">
                  <c:v>2.0000000000000001E-4</c:v>
                </c:pt>
                <c:pt idx="5207">
                  <c:v>2.0000000000000001E-4</c:v>
                </c:pt>
                <c:pt idx="5208">
                  <c:v>2.0000000000000001E-4</c:v>
                </c:pt>
                <c:pt idx="5209">
                  <c:v>2.0000000000000001E-4</c:v>
                </c:pt>
                <c:pt idx="5210">
                  <c:v>2.0000000000000001E-4</c:v>
                </c:pt>
                <c:pt idx="5211">
                  <c:v>2.0000000000000001E-4</c:v>
                </c:pt>
                <c:pt idx="5212">
                  <c:v>2.0000000000000001E-4</c:v>
                </c:pt>
                <c:pt idx="5213">
                  <c:v>2.0000000000000001E-4</c:v>
                </c:pt>
                <c:pt idx="5214">
                  <c:v>2.0000000000000001E-4</c:v>
                </c:pt>
                <c:pt idx="5215">
                  <c:v>2.0000000000000001E-4</c:v>
                </c:pt>
                <c:pt idx="5216">
                  <c:v>2.0000000000000001E-4</c:v>
                </c:pt>
                <c:pt idx="5217">
                  <c:v>2.0000000000000001E-4</c:v>
                </c:pt>
                <c:pt idx="5218">
                  <c:v>2.0000000000000001E-4</c:v>
                </c:pt>
                <c:pt idx="5219">
                  <c:v>2.0000000000000001E-4</c:v>
                </c:pt>
                <c:pt idx="5220">
                  <c:v>2.0000000000000001E-4</c:v>
                </c:pt>
                <c:pt idx="5221">
                  <c:v>2.0000000000000001E-4</c:v>
                </c:pt>
                <c:pt idx="5222">
                  <c:v>2.0000000000000001E-4</c:v>
                </c:pt>
                <c:pt idx="5223">
                  <c:v>2.0000000000000001E-4</c:v>
                </c:pt>
                <c:pt idx="5224">
                  <c:v>2.0000000000000001E-4</c:v>
                </c:pt>
                <c:pt idx="5225">
                  <c:v>1.4999999999999999E-4</c:v>
                </c:pt>
                <c:pt idx="5226">
                  <c:v>1.4999999999999999E-4</c:v>
                </c:pt>
                <c:pt idx="5227">
                  <c:v>1.4999999999999999E-4</c:v>
                </c:pt>
                <c:pt idx="5228">
                  <c:v>1.4999999999999999E-4</c:v>
                </c:pt>
                <c:pt idx="5229">
                  <c:v>1.4999999999999999E-4</c:v>
                </c:pt>
                <c:pt idx="5230">
                  <c:v>1.4999999999999999E-4</c:v>
                </c:pt>
                <c:pt idx="5231">
                  <c:v>1.4999999999999999E-4</c:v>
                </c:pt>
                <c:pt idx="5232">
                  <c:v>1.4999999999999999E-4</c:v>
                </c:pt>
                <c:pt idx="5233">
                  <c:v>1.4999999999999999E-4</c:v>
                </c:pt>
                <c:pt idx="5234">
                  <c:v>1.4999999999999999E-4</c:v>
                </c:pt>
                <c:pt idx="5235">
                  <c:v>1.4999999999999999E-4</c:v>
                </c:pt>
                <c:pt idx="5236">
                  <c:v>1.4999999999999999E-4</c:v>
                </c:pt>
                <c:pt idx="5237">
                  <c:v>1.4999999999999999E-4</c:v>
                </c:pt>
                <c:pt idx="5238">
                  <c:v>1.4999999999999999E-4</c:v>
                </c:pt>
                <c:pt idx="5239">
                  <c:v>1.4999999999999999E-4</c:v>
                </c:pt>
                <c:pt idx="5240">
                  <c:v>1.4999999999999999E-4</c:v>
                </c:pt>
                <c:pt idx="5241">
                  <c:v>1.4999999999999999E-4</c:v>
                </c:pt>
                <c:pt idx="5242">
                  <c:v>1.4999999999999999E-4</c:v>
                </c:pt>
                <c:pt idx="5243">
                  <c:v>1.4999999999999999E-4</c:v>
                </c:pt>
                <c:pt idx="5244">
                  <c:v>1.4999999999999999E-4</c:v>
                </c:pt>
                <c:pt idx="5245">
                  <c:v>1.4999999999999999E-4</c:v>
                </c:pt>
                <c:pt idx="5246">
                  <c:v>1.4999999999999999E-4</c:v>
                </c:pt>
                <c:pt idx="5247">
                  <c:v>1.4999999999999999E-4</c:v>
                </c:pt>
                <c:pt idx="5248">
                  <c:v>1.4999999999999999E-4</c:v>
                </c:pt>
                <c:pt idx="5249">
                  <c:v>1.4999999999999999E-4</c:v>
                </c:pt>
                <c:pt idx="5250">
                  <c:v>1E-4</c:v>
                </c:pt>
                <c:pt idx="5251">
                  <c:v>1E-4</c:v>
                </c:pt>
                <c:pt idx="5252">
                  <c:v>1E-4</c:v>
                </c:pt>
                <c:pt idx="5253">
                  <c:v>1E-4</c:v>
                </c:pt>
                <c:pt idx="5254">
                  <c:v>1E-4</c:v>
                </c:pt>
                <c:pt idx="5255">
                  <c:v>1E-4</c:v>
                </c:pt>
                <c:pt idx="5256">
                  <c:v>1E-4</c:v>
                </c:pt>
                <c:pt idx="5257">
                  <c:v>1E-4</c:v>
                </c:pt>
                <c:pt idx="5258">
                  <c:v>1E-4</c:v>
                </c:pt>
                <c:pt idx="5259">
                  <c:v>1E-4</c:v>
                </c:pt>
                <c:pt idx="5260">
                  <c:v>1E-4</c:v>
                </c:pt>
                <c:pt idx="5261">
                  <c:v>1E-4</c:v>
                </c:pt>
                <c:pt idx="5262">
                  <c:v>1E-4</c:v>
                </c:pt>
                <c:pt idx="5263">
                  <c:v>1E-4</c:v>
                </c:pt>
                <c:pt idx="5264">
                  <c:v>1E-4</c:v>
                </c:pt>
                <c:pt idx="5265">
                  <c:v>1E-4</c:v>
                </c:pt>
                <c:pt idx="5266">
                  <c:v>1E-4</c:v>
                </c:pt>
                <c:pt idx="5267">
                  <c:v>1E-4</c:v>
                </c:pt>
                <c:pt idx="5268">
                  <c:v>1E-4</c:v>
                </c:pt>
                <c:pt idx="5269">
                  <c:v>1E-4</c:v>
                </c:pt>
                <c:pt idx="5270">
                  <c:v>1E-4</c:v>
                </c:pt>
                <c:pt idx="5271">
                  <c:v>1E-4</c:v>
                </c:pt>
                <c:pt idx="5272">
                  <c:v>1E-4</c:v>
                </c:pt>
                <c:pt idx="5273">
                  <c:v>1E-4</c:v>
                </c:pt>
                <c:pt idx="5274">
                  <c:v>1E-4</c:v>
                </c:pt>
                <c:pt idx="5275">
                  <c:v>5.0000000000000002E-5</c:v>
                </c:pt>
                <c:pt idx="5276">
                  <c:v>5.0000000000000002E-5</c:v>
                </c:pt>
                <c:pt idx="5277">
                  <c:v>5.0000000000000002E-5</c:v>
                </c:pt>
                <c:pt idx="5278">
                  <c:v>5.0000000000000002E-5</c:v>
                </c:pt>
                <c:pt idx="5279">
                  <c:v>5.0000000000000002E-5</c:v>
                </c:pt>
                <c:pt idx="5280">
                  <c:v>5.0000000000000002E-5</c:v>
                </c:pt>
                <c:pt idx="5281">
                  <c:v>5.0000000000000002E-5</c:v>
                </c:pt>
                <c:pt idx="5282">
                  <c:v>5.0000000000000002E-5</c:v>
                </c:pt>
                <c:pt idx="5283">
                  <c:v>5.0000000000000002E-5</c:v>
                </c:pt>
                <c:pt idx="5284">
                  <c:v>5.0000000000000002E-5</c:v>
                </c:pt>
                <c:pt idx="5285">
                  <c:v>5.0000000000000002E-5</c:v>
                </c:pt>
                <c:pt idx="5286">
                  <c:v>5.0000000000000002E-5</c:v>
                </c:pt>
                <c:pt idx="5287">
                  <c:v>5.0000000000000002E-5</c:v>
                </c:pt>
                <c:pt idx="5288">
                  <c:v>5.0000000000000002E-5</c:v>
                </c:pt>
                <c:pt idx="5289">
                  <c:v>5.0000000000000002E-5</c:v>
                </c:pt>
                <c:pt idx="5290">
                  <c:v>5.0000000000000002E-5</c:v>
                </c:pt>
                <c:pt idx="5291">
                  <c:v>5.0000000000000002E-5</c:v>
                </c:pt>
                <c:pt idx="5292">
                  <c:v>5.0000000000000002E-5</c:v>
                </c:pt>
                <c:pt idx="5293">
                  <c:v>5.0000000000000002E-5</c:v>
                </c:pt>
                <c:pt idx="5294">
                  <c:v>5.0000000000000002E-5</c:v>
                </c:pt>
                <c:pt idx="5295">
                  <c:v>5.0000000000000002E-5</c:v>
                </c:pt>
                <c:pt idx="5296">
                  <c:v>5.0000000000000002E-5</c:v>
                </c:pt>
                <c:pt idx="5297">
                  <c:v>5.0000000000000002E-5</c:v>
                </c:pt>
                <c:pt idx="5298">
                  <c:v>5.0000000000000002E-5</c:v>
                </c:pt>
                <c:pt idx="5299">
                  <c:v>5.0000000000000002E-5</c:v>
                </c:pt>
                <c:pt idx="5300">
                  <c:v>1.3552999999999999E-20</c:v>
                </c:pt>
                <c:pt idx="5301">
                  <c:v>1.3552999999999999E-20</c:v>
                </c:pt>
                <c:pt idx="5302">
                  <c:v>1.3552999999999999E-20</c:v>
                </c:pt>
                <c:pt idx="5303">
                  <c:v>1.3552999999999999E-20</c:v>
                </c:pt>
                <c:pt idx="5304">
                  <c:v>1.3552999999999999E-20</c:v>
                </c:pt>
                <c:pt idx="5305">
                  <c:v>1.3552999999999999E-20</c:v>
                </c:pt>
                <c:pt idx="5306">
                  <c:v>1.3552999999999999E-20</c:v>
                </c:pt>
                <c:pt idx="5307">
                  <c:v>1.3552999999999999E-20</c:v>
                </c:pt>
                <c:pt idx="5308">
                  <c:v>1.3552999999999999E-20</c:v>
                </c:pt>
                <c:pt idx="5309">
                  <c:v>1.3552999999999999E-20</c:v>
                </c:pt>
                <c:pt idx="5310">
                  <c:v>1.3552999999999999E-20</c:v>
                </c:pt>
                <c:pt idx="5311">
                  <c:v>1.3552999999999999E-20</c:v>
                </c:pt>
                <c:pt idx="5312">
                  <c:v>1.3552999999999999E-20</c:v>
                </c:pt>
                <c:pt idx="5313">
                  <c:v>1.3552999999999999E-20</c:v>
                </c:pt>
                <c:pt idx="5314">
                  <c:v>1.3552999999999999E-20</c:v>
                </c:pt>
                <c:pt idx="5315">
                  <c:v>1.3552999999999999E-20</c:v>
                </c:pt>
                <c:pt idx="5316">
                  <c:v>1.3552999999999999E-20</c:v>
                </c:pt>
                <c:pt idx="5317">
                  <c:v>1.3552999999999999E-20</c:v>
                </c:pt>
                <c:pt idx="5318">
                  <c:v>1.3552999999999999E-20</c:v>
                </c:pt>
                <c:pt idx="5319">
                  <c:v>1.3552999999999999E-20</c:v>
                </c:pt>
                <c:pt idx="5320">
                  <c:v>1.3552999999999999E-20</c:v>
                </c:pt>
                <c:pt idx="5321">
                  <c:v>1.3552999999999999E-20</c:v>
                </c:pt>
                <c:pt idx="5322">
                  <c:v>1.3552999999999999E-20</c:v>
                </c:pt>
                <c:pt idx="5323">
                  <c:v>1.3552999999999999E-20</c:v>
                </c:pt>
                <c:pt idx="5324">
                  <c:v>1.3552999999999999E-20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5.0000000000000002E-5</c:v>
                </c:pt>
                <c:pt idx="5351">
                  <c:v>5.0000000000000002E-5</c:v>
                </c:pt>
                <c:pt idx="5352">
                  <c:v>5.0000000000000002E-5</c:v>
                </c:pt>
                <c:pt idx="5353">
                  <c:v>5.0000000000000002E-5</c:v>
                </c:pt>
                <c:pt idx="5354">
                  <c:v>5.0000000000000002E-5</c:v>
                </c:pt>
                <c:pt idx="5355">
                  <c:v>5.0000000000000002E-5</c:v>
                </c:pt>
                <c:pt idx="5356">
                  <c:v>5.0000000000000002E-5</c:v>
                </c:pt>
                <c:pt idx="5357">
                  <c:v>5.0000000000000002E-5</c:v>
                </c:pt>
                <c:pt idx="5358">
                  <c:v>5.0000000000000002E-5</c:v>
                </c:pt>
                <c:pt idx="5359">
                  <c:v>5.0000000000000002E-5</c:v>
                </c:pt>
                <c:pt idx="5360">
                  <c:v>5.0000000000000002E-5</c:v>
                </c:pt>
                <c:pt idx="5361">
                  <c:v>5.0000000000000002E-5</c:v>
                </c:pt>
                <c:pt idx="5362">
                  <c:v>5.0000000000000002E-5</c:v>
                </c:pt>
                <c:pt idx="5363">
                  <c:v>5.0000000000000002E-5</c:v>
                </c:pt>
                <c:pt idx="5364">
                  <c:v>5.0000000000000002E-5</c:v>
                </c:pt>
                <c:pt idx="5365">
                  <c:v>5.0000000000000002E-5</c:v>
                </c:pt>
                <c:pt idx="5366">
                  <c:v>5.0000000000000002E-5</c:v>
                </c:pt>
                <c:pt idx="5367">
                  <c:v>5.0000000000000002E-5</c:v>
                </c:pt>
                <c:pt idx="5368">
                  <c:v>5.0000000000000002E-5</c:v>
                </c:pt>
                <c:pt idx="5369">
                  <c:v>5.0000000000000002E-5</c:v>
                </c:pt>
                <c:pt idx="5370">
                  <c:v>5.0000000000000002E-5</c:v>
                </c:pt>
                <c:pt idx="5371">
                  <c:v>5.0000000000000002E-5</c:v>
                </c:pt>
                <c:pt idx="5372">
                  <c:v>5.0000000000000002E-5</c:v>
                </c:pt>
                <c:pt idx="5373">
                  <c:v>5.0000000000000002E-5</c:v>
                </c:pt>
                <c:pt idx="5374">
                  <c:v>5.0000000000000002E-5</c:v>
                </c:pt>
                <c:pt idx="5375">
                  <c:v>1E-4</c:v>
                </c:pt>
                <c:pt idx="5376">
                  <c:v>1E-4</c:v>
                </c:pt>
                <c:pt idx="5377">
                  <c:v>1E-4</c:v>
                </c:pt>
                <c:pt idx="5378">
                  <c:v>1E-4</c:v>
                </c:pt>
                <c:pt idx="5379">
                  <c:v>1E-4</c:v>
                </c:pt>
                <c:pt idx="5380">
                  <c:v>1E-4</c:v>
                </c:pt>
                <c:pt idx="5381">
                  <c:v>1E-4</c:v>
                </c:pt>
                <c:pt idx="5382">
                  <c:v>1E-4</c:v>
                </c:pt>
                <c:pt idx="5383">
                  <c:v>1E-4</c:v>
                </c:pt>
                <c:pt idx="5384">
                  <c:v>1E-4</c:v>
                </c:pt>
                <c:pt idx="5385">
                  <c:v>1E-4</c:v>
                </c:pt>
                <c:pt idx="5386">
                  <c:v>1E-4</c:v>
                </c:pt>
                <c:pt idx="5387">
                  <c:v>1E-4</c:v>
                </c:pt>
                <c:pt idx="5388">
                  <c:v>1E-4</c:v>
                </c:pt>
                <c:pt idx="5389">
                  <c:v>1E-4</c:v>
                </c:pt>
                <c:pt idx="5390">
                  <c:v>1E-4</c:v>
                </c:pt>
                <c:pt idx="5391">
                  <c:v>1E-4</c:v>
                </c:pt>
                <c:pt idx="5392">
                  <c:v>1E-4</c:v>
                </c:pt>
                <c:pt idx="5393">
                  <c:v>1E-4</c:v>
                </c:pt>
                <c:pt idx="5394">
                  <c:v>1E-4</c:v>
                </c:pt>
                <c:pt idx="5395">
                  <c:v>1E-4</c:v>
                </c:pt>
                <c:pt idx="5396">
                  <c:v>1E-4</c:v>
                </c:pt>
                <c:pt idx="5397">
                  <c:v>1E-4</c:v>
                </c:pt>
                <c:pt idx="5398">
                  <c:v>1E-4</c:v>
                </c:pt>
                <c:pt idx="5399">
                  <c:v>1E-4</c:v>
                </c:pt>
                <c:pt idx="5400">
                  <c:v>1.4999999999999999E-4</c:v>
                </c:pt>
                <c:pt idx="5401">
                  <c:v>1.4999999999999999E-4</c:v>
                </c:pt>
                <c:pt idx="5402">
                  <c:v>1.4999999999999999E-4</c:v>
                </c:pt>
                <c:pt idx="5403">
                  <c:v>1.4999999999999999E-4</c:v>
                </c:pt>
                <c:pt idx="5404">
                  <c:v>1.4999999999999999E-4</c:v>
                </c:pt>
                <c:pt idx="5405">
                  <c:v>1.4999999999999999E-4</c:v>
                </c:pt>
                <c:pt idx="5406">
                  <c:v>1.4999999999999999E-4</c:v>
                </c:pt>
                <c:pt idx="5407">
                  <c:v>1.4999999999999999E-4</c:v>
                </c:pt>
                <c:pt idx="5408">
                  <c:v>1.4999999999999999E-4</c:v>
                </c:pt>
                <c:pt idx="5409">
                  <c:v>1.4999999999999999E-4</c:v>
                </c:pt>
                <c:pt idx="5410">
                  <c:v>1.4999999999999999E-4</c:v>
                </c:pt>
                <c:pt idx="5411">
                  <c:v>1.4999999999999999E-4</c:v>
                </c:pt>
                <c:pt idx="5412">
                  <c:v>1.4999999999999999E-4</c:v>
                </c:pt>
                <c:pt idx="5413">
                  <c:v>1.4999999999999999E-4</c:v>
                </c:pt>
                <c:pt idx="5414">
                  <c:v>1.4999999999999999E-4</c:v>
                </c:pt>
                <c:pt idx="5415">
                  <c:v>1.4999999999999999E-4</c:v>
                </c:pt>
                <c:pt idx="5416">
                  <c:v>1.4999999999999999E-4</c:v>
                </c:pt>
                <c:pt idx="5417">
                  <c:v>1.4999999999999999E-4</c:v>
                </c:pt>
                <c:pt idx="5418">
                  <c:v>1.4999999999999999E-4</c:v>
                </c:pt>
                <c:pt idx="5419">
                  <c:v>1.4999999999999999E-4</c:v>
                </c:pt>
                <c:pt idx="5420">
                  <c:v>1.4999999999999999E-4</c:v>
                </c:pt>
                <c:pt idx="5421">
                  <c:v>1.4999999999999999E-4</c:v>
                </c:pt>
                <c:pt idx="5422">
                  <c:v>1.4999999999999999E-4</c:v>
                </c:pt>
                <c:pt idx="5423">
                  <c:v>1.4999999999999999E-4</c:v>
                </c:pt>
                <c:pt idx="5424">
                  <c:v>1.4999999999999999E-4</c:v>
                </c:pt>
                <c:pt idx="5425">
                  <c:v>2.0000000000000001E-4</c:v>
                </c:pt>
                <c:pt idx="5426">
                  <c:v>2.0000000000000001E-4</c:v>
                </c:pt>
                <c:pt idx="5427">
                  <c:v>2.0000000000000001E-4</c:v>
                </c:pt>
                <c:pt idx="5428">
                  <c:v>2.0000000000000001E-4</c:v>
                </c:pt>
                <c:pt idx="5429">
                  <c:v>2.0000000000000001E-4</c:v>
                </c:pt>
                <c:pt idx="5430">
                  <c:v>2.0000000000000001E-4</c:v>
                </c:pt>
                <c:pt idx="5431">
                  <c:v>2.0000000000000001E-4</c:v>
                </c:pt>
                <c:pt idx="5432">
                  <c:v>2.0000000000000001E-4</c:v>
                </c:pt>
                <c:pt idx="5433">
                  <c:v>2.0000000000000001E-4</c:v>
                </c:pt>
                <c:pt idx="5434">
                  <c:v>2.0000000000000001E-4</c:v>
                </c:pt>
                <c:pt idx="5435">
                  <c:v>2.0000000000000001E-4</c:v>
                </c:pt>
                <c:pt idx="5436">
                  <c:v>2.0000000000000001E-4</c:v>
                </c:pt>
                <c:pt idx="5437">
                  <c:v>2.0000000000000001E-4</c:v>
                </c:pt>
                <c:pt idx="5438">
                  <c:v>2.0000000000000001E-4</c:v>
                </c:pt>
                <c:pt idx="5439">
                  <c:v>2.0000000000000001E-4</c:v>
                </c:pt>
                <c:pt idx="5440">
                  <c:v>2.0000000000000001E-4</c:v>
                </c:pt>
                <c:pt idx="5441">
                  <c:v>2.0000000000000001E-4</c:v>
                </c:pt>
                <c:pt idx="5442">
                  <c:v>2.0000000000000001E-4</c:v>
                </c:pt>
                <c:pt idx="5443">
                  <c:v>2.0000000000000001E-4</c:v>
                </c:pt>
                <c:pt idx="5444">
                  <c:v>2.0000000000000001E-4</c:v>
                </c:pt>
                <c:pt idx="5445">
                  <c:v>2.0000000000000001E-4</c:v>
                </c:pt>
                <c:pt idx="5446">
                  <c:v>2.0000000000000001E-4</c:v>
                </c:pt>
                <c:pt idx="5447">
                  <c:v>2.0000000000000001E-4</c:v>
                </c:pt>
                <c:pt idx="5448">
                  <c:v>2.0000000000000001E-4</c:v>
                </c:pt>
                <c:pt idx="5449">
                  <c:v>2.0000000000000001E-4</c:v>
                </c:pt>
                <c:pt idx="5450">
                  <c:v>2.5000000000000001E-4</c:v>
                </c:pt>
                <c:pt idx="5451">
                  <c:v>2.5000000000000001E-4</c:v>
                </c:pt>
                <c:pt idx="5452">
                  <c:v>2.5000000000000001E-4</c:v>
                </c:pt>
                <c:pt idx="5453">
                  <c:v>2.5000000000000001E-4</c:v>
                </c:pt>
                <c:pt idx="5454">
                  <c:v>2.5000000000000001E-4</c:v>
                </c:pt>
                <c:pt idx="5455">
                  <c:v>2.5000000000000001E-4</c:v>
                </c:pt>
                <c:pt idx="5456">
                  <c:v>2.5000000000000001E-4</c:v>
                </c:pt>
                <c:pt idx="5457">
                  <c:v>2.5000000000000001E-4</c:v>
                </c:pt>
                <c:pt idx="5458">
                  <c:v>2.5000000000000001E-4</c:v>
                </c:pt>
                <c:pt idx="5459">
                  <c:v>2.5000000000000001E-4</c:v>
                </c:pt>
                <c:pt idx="5460">
                  <c:v>2.5000000000000001E-4</c:v>
                </c:pt>
                <c:pt idx="5461">
                  <c:v>2.5000000000000001E-4</c:v>
                </c:pt>
                <c:pt idx="5462">
                  <c:v>2.5000000000000001E-4</c:v>
                </c:pt>
                <c:pt idx="5463">
                  <c:v>2.5000000000000001E-4</c:v>
                </c:pt>
                <c:pt idx="5464">
                  <c:v>2.5000000000000001E-4</c:v>
                </c:pt>
                <c:pt idx="5465">
                  <c:v>2.5000000000000001E-4</c:v>
                </c:pt>
                <c:pt idx="5466">
                  <c:v>2.5000000000000001E-4</c:v>
                </c:pt>
                <c:pt idx="5467">
                  <c:v>2.5000000000000001E-4</c:v>
                </c:pt>
                <c:pt idx="5468">
                  <c:v>2.5000000000000001E-4</c:v>
                </c:pt>
                <c:pt idx="5469">
                  <c:v>2.5000000000000001E-4</c:v>
                </c:pt>
                <c:pt idx="5470">
                  <c:v>2.5000000000000001E-4</c:v>
                </c:pt>
                <c:pt idx="5471">
                  <c:v>2.5000000000000001E-4</c:v>
                </c:pt>
                <c:pt idx="5472">
                  <c:v>2.5000000000000001E-4</c:v>
                </c:pt>
                <c:pt idx="5473">
                  <c:v>2.5000000000000001E-4</c:v>
                </c:pt>
                <c:pt idx="5474">
                  <c:v>2.5000000000000001E-4</c:v>
                </c:pt>
                <c:pt idx="5475">
                  <c:v>2.9999999999999997E-4</c:v>
                </c:pt>
                <c:pt idx="5476">
                  <c:v>2.9999999999999997E-4</c:v>
                </c:pt>
                <c:pt idx="5477">
                  <c:v>2.9999999999999997E-4</c:v>
                </c:pt>
                <c:pt idx="5478">
                  <c:v>2.9999999999999997E-4</c:v>
                </c:pt>
                <c:pt idx="5479">
                  <c:v>2.9999999999999997E-4</c:v>
                </c:pt>
                <c:pt idx="5480">
                  <c:v>2.9999999999999997E-4</c:v>
                </c:pt>
                <c:pt idx="5481">
                  <c:v>2.9999999999999997E-4</c:v>
                </c:pt>
                <c:pt idx="5482">
                  <c:v>2.9999999999999997E-4</c:v>
                </c:pt>
                <c:pt idx="5483">
                  <c:v>2.9999999999999997E-4</c:v>
                </c:pt>
                <c:pt idx="5484">
                  <c:v>2.9999999999999997E-4</c:v>
                </c:pt>
                <c:pt idx="5485">
                  <c:v>2.9999999999999997E-4</c:v>
                </c:pt>
                <c:pt idx="5486">
                  <c:v>2.9999999999999997E-4</c:v>
                </c:pt>
                <c:pt idx="5487">
                  <c:v>2.9999999999999997E-4</c:v>
                </c:pt>
                <c:pt idx="5488">
                  <c:v>2.9999999999999997E-4</c:v>
                </c:pt>
                <c:pt idx="5489">
                  <c:v>2.9999999999999997E-4</c:v>
                </c:pt>
                <c:pt idx="5490">
                  <c:v>2.9999999999999997E-4</c:v>
                </c:pt>
                <c:pt idx="5491">
                  <c:v>2.9999999999999997E-4</c:v>
                </c:pt>
                <c:pt idx="5492">
                  <c:v>2.9999999999999997E-4</c:v>
                </c:pt>
                <c:pt idx="5493">
                  <c:v>2.9999999999999997E-4</c:v>
                </c:pt>
                <c:pt idx="5494">
                  <c:v>2.9999999999999997E-4</c:v>
                </c:pt>
                <c:pt idx="5495">
                  <c:v>2.9999999999999997E-4</c:v>
                </c:pt>
                <c:pt idx="5496">
                  <c:v>2.9999999999999997E-4</c:v>
                </c:pt>
                <c:pt idx="5497">
                  <c:v>2.9999999999999997E-4</c:v>
                </c:pt>
                <c:pt idx="5498">
                  <c:v>2.9999999999999997E-4</c:v>
                </c:pt>
                <c:pt idx="5499">
                  <c:v>2.9999999999999997E-4</c:v>
                </c:pt>
                <c:pt idx="5500">
                  <c:v>3.5E-4</c:v>
                </c:pt>
                <c:pt idx="5501">
                  <c:v>3.5E-4</c:v>
                </c:pt>
                <c:pt idx="5502">
                  <c:v>3.5E-4</c:v>
                </c:pt>
                <c:pt idx="5503">
                  <c:v>3.5E-4</c:v>
                </c:pt>
                <c:pt idx="5504">
                  <c:v>3.5E-4</c:v>
                </c:pt>
                <c:pt idx="5505">
                  <c:v>3.5E-4</c:v>
                </c:pt>
                <c:pt idx="5506">
                  <c:v>3.5E-4</c:v>
                </c:pt>
                <c:pt idx="5507">
                  <c:v>3.5E-4</c:v>
                </c:pt>
                <c:pt idx="5508">
                  <c:v>3.5E-4</c:v>
                </c:pt>
                <c:pt idx="5509">
                  <c:v>3.5E-4</c:v>
                </c:pt>
                <c:pt idx="5510">
                  <c:v>3.5E-4</c:v>
                </c:pt>
                <c:pt idx="5511">
                  <c:v>3.5E-4</c:v>
                </c:pt>
                <c:pt idx="5512">
                  <c:v>3.5E-4</c:v>
                </c:pt>
                <c:pt idx="5513">
                  <c:v>3.5E-4</c:v>
                </c:pt>
                <c:pt idx="5514">
                  <c:v>3.5E-4</c:v>
                </c:pt>
                <c:pt idx="5515">
                  <c:v>3.5E-4</c:v>
                </c:pt>
                <c:pt idx="5516">
                  <c:v>3.5E-4</c:v>
                </c:pt>
                <c:pt idx="5517">
                  <c:v>3.5E-4</c:v>
                </c:pt>
                <c:pt idx="5518">
                  <c:v>3.5E-4</c:v>
                </c:pt>
                <c:pt idx="5519">
                  <c:v>3.5E-4</c:v>
                </c:pt>
                <c:pt idx="5520">
                  <c:v>3.5E-4</c:v>
                </c:pt>
                <c:pt idx="5521">
                  <c:v>3.5E-4</c:v>
                </c:pt>
                <c:pt idx="5522">
                  <c:v>3.5E-4</c:v>
                </c:pt>
                <c:pt idx="5523">
                  <c:v>3.5E-4</c:v>
                </c:pt>
                <c:pt idx="5524">
                  <c:v>3.5E-4</c:v>
                </c:pt>
                <c:pt idx="5525">
                  <c:v>4.0000000000000002E-4</c:v>
                </c:pt>
                <c:pt idx="5526">
                  <c:v>4.0000000000000002E-4</c:v>
                </c:pt>
                <c:pt idx="5527">
                  <c:v>4.0000000000000002E-4</c:v>
                </c:pt>
                <c:pt idx="5528">
                  <c:v>4.0000000000000002E-4</c:v>
                </c:pt>
                <c:pt idx="5529">
                  <c:v>4.0000000000000002E-4</c:v>
                </c:pt>
                <c:pt idx="5530">
                  <c:v>4.0000000000000002E-4</c:v>
                </c:pt>
                <c:pt idx="5531">
                  <c:v>4.0000000000000002E-4</c:v>
                </c:pt>
                <c:pt idx="5532">
                  <c:v>4.0000000000000002E-4</c:v>
                </c:pt>
                <c:pt idx="5533">
                  <c:v>4.0000000000000002E-4</c:v>
                </c:pt>
                <c:pt idx="5534">
                  <c:v>4.0000000000000002E-4</c:v>
                </c:pt>
                <c:pt idx="5535">
                  <c:v>4.0000000000000002E-4</c:v>
                </c:pt>
                <c:pt idx="5536">
                  <c:v>4.0000000000000002E-4</c:v>
                </c:pt>
                <c:pt idx="5537">
                  <c:v>4.0000000000000002E-4</c:v>
                </c:pt>
                <c:pt idx="5538">
                  <c:v>4.0000000000000002E-4</c:v>
                </c:pt>
                <c:pt idx="5539">
                  <c:v>4.0000000000000002E-4</c:v>
                </c:pt>
                <c:pt idx="5540">
                  <c:v>4.0000000000000002E-4</c:v>
                </c:pt>
                <c:pt idx="5541">
                  <c:v>4.0000000000000002E-4</c:v>
                </c:pt>
                <c:pt idx="5542">
                  <c:v>4.0000000000000002E-4</c:v>
                </c:pt>
                <c:pt idx="5543">
                  <c:v>4.0000000000000002E-4</c:v>
                </c:pt>
                <c:pt idx="5544">
                  <c:v>4.0000000000000002E-4</c:v>
                </c:pt>
                <c:pt idx="5545">
                  <c:v>4.0000000000000002E-4</c:v>
                </c:pt>
                <c:pt idx="5546">
                  <c:v>4.0000000000000002E-4</c:v>
                </c:pt>
                <c:pt idx="5547">
                  <c:v>4.0000000000000002E-4</c:v>
                </c:pt>
                <c:pt idx="5548">
                  <c:v>4.0000000000000002E-4</c:v>
                </c:pt>
                <c:pt idx="5549">
                  <c:v>4.0000000000000002E-4</c:v>
                </c:pt>
                <c:pt idx="5550">
                  <c:v>3.5E-4</c:v>
                </c:pt>
                <c:pt idx="5551">
                  <c:v>3.5E-4</c:v>
                </c:pt>
                <c:pt idx="5552">
                  <c:v>3.5E-4</c:v>
                </c:pt>
                <c:pt idx="5553">
                  <c:v>3.5E-4</c:v>
                </c:pt>
                <c:pt idx="5554">
                  <c:v>3.5E-4</c:v>
                </c:pt>
                <c:pt idx="5555">
                  <c:v>3.5E-4</c:v>
                </c:pt>
                <c:pt idx="5556">
                  <c:v>3.5E-4</c:v>
                </c:pt>
                <c:pt idx="5557">
                  <c:v>3.5E-4</c:v>
                </c:pt>
                <c:pt idx="5558">
                  <c:v>3.5E-4</c:v>
                </c:pt>
                <c:pt idx="5559">
                  <c:v>3.5E-4</c:v>
                </c:pt>
                <c:pt idx="5560">
                  <c:v>3.5E-4</c:v>
                </c:pt>
                <c:pt idx="5561">
                  <c:v>3.5E-4</c:v>
                </c:pt>
                <c:pt idx="5562">
                  <c:v>3.5E-4</c:v>
                </c:pt>
                <c:pt idx="5563">
                  <c:v>3.5E-4</c:v>
                </c:pt>
                <c:pt idx="5564">
                  <c:v>3.5E-4</c:v>
                </c:pt>
                <c:pt idx="5565">
                  <c:v>3.5E-4</c:v>
                </c:pt>
                <c:pt idx="5566">
                  <c:v>3.5E-4</c:v>
                </c:pt>
                <c:pt idx="5567">
                  <c:v>3.5E-4</c:v>
                </c:pt>
                <c:pt idx="5568">
                  <c:v>3.5E-4</c:v>
                </c:pt>
                <c:pt idx="5569">
                  <c:v>3.5E-4</c:v>
                </c:pt>
                <c:pt idx="5570">
                  <c:v>3.5E-4</c:v>
                </c:pt>
                <c:pt idx="5571">
                  <c:v>3.5E-4</c:v>
                </c:pt>
                <c:pt idx="5572">
                  <c:v>3.5E-4</c:v>
                </c:pt>
                <c:pt idx="5573">
                  <c:v>3.5E-4</c:v>
                </c:pt>
                <c:pt idx="5574">
                  <c:v>3.5E-4</c:v>
                </c:pt>
                <c:pt idx="5575">
                  <c:v>2.9999999999999997E-4</c:v>
                </c:pt>
                <c:pt idx="5576">
                  <c:v>2.9999999999999997E-4</c:v>
                </c:pt>
                <c:pt idx="5577">
                  <c:v>2.9999999999999997E-4</c:v>
                </c:pt>
                <c:pt idx="5578">
                  <c:v>2.9999999999999997E-4</c:v>
                </c:pt>
                <c:pt idx="5579">
                  <c:v>2.9999999999999997E-4</c:v>
                </c:pt>
                <c:pt idx="5580">
                  <c:v>2.9999999999999997E-4</c:v>
                </c:pt>
                <c:pt idx="5581">
                  <c:v>2.9999999999999997E-4</c:v>
                </c:pt>
                <c:pt idx="5582">
                  <c:v>2.9999999999999997E-4</c:v>
                </c:pt>
                <c:pt idx="5583">
                  <c:v>2.9999999999999997E-4</c:v>
                </c:pt>
                <c:pt idx="5584">
                  <c:v>2.9999999999999997E-4</c:v>
                </c:pt>
                <c:pt idx="5585">
                  <c:v>2.9999999999999997E-4</c:v>
                </c:pt>
                <c:pt idx="5586">
                  <c:v>2.9999999999999997E-4</c:v>
                </c:pt>
                <c:pt idx="5587">
                  <c:v>2.9999999999999997E-4</c:v>
                </c:pt>
                <c:pt idx="5588">
                  <c:v>2.9999999999999997E-4</c:v>
                </c:pt>
                <c:pt idx="5589">
                  <c:v>2.9999999999999997E-4</c:v>
                </c:pt>
                <c:pt idx="5590">
                  <c:v>2.9999999999999997E-4</c:v>
                </c:pt>
                <c:pt idx="5591">
                  <c:v>2.9999999999999997E-4</c:v>
                </c:pt>
                <c:pt idx="5592">
                  <c:v>2.9999999999999997E-4</c:v>
                </c:pt>
                <c:pt idx="5593">
                  <c:v>2.9999999999999997E-4</c:v>
                </c:pt>
                <c:pt idx="5594">
                  <c:v>2.9999999999999997E-4</c:v>
                </c:pt>
                <c:pt idx="5595">
                  <c:v>2.9999999999999997E-4</c:v>
                </c:pt>
                <c:pt idx="5596">
                  <c:v>2.9999999999999997E-4</c:v>
                </c:pt>
                <c:pt idx="5597">
                  <c:v>2.9999999999999997E-4</c:v>
                </c:pt>
                <c:pt idx="5598">
                  <c:v>2.9999999999999997E-4</c:v>
                </c:pt>
                <c:pt idx="5599">
                  <c:v>2.9999999999999997E-4</c:v>
                </c:pt>
                <c:pt idx="5600">
                  <c:v>2.5000000000000001E-4</c:v>
                </c:pt>
                <c:pt idx="5601">
                  <c:v>2.5000000000000001E-4</c:v>
                </c:pt>
                <c:pt idx="5602">
                  <c:v>2.5000000000000001E-4</c:v>
                </c:pt>
                <c:pt idx="5603">
                  <c:v>2.5000000000000001E-4</c:v>
                </c:pt>
                <c:pt idx="5604">
                  <c:v>2.5000000000000001E-4</c:v>
                </c:pt>
                <c:pt idx="5605">
                  <c:v>2.5000000000000001E-4</c:v>
                </c:pt>
                <c:pt idx="5606">
                  <c:v>2.5000000000000001E-4</c:v>
                </c:pt>
                <c:pt idx="5607">
                  <c:v>2.5000000000000001E-4</c:v>
                </c:pt>
                <c:pt idx="5608">
                  <c:v>2.5000000000000001E-4</c:v>
                </c:pt>
                <c:pt idx="5609">
                  <c:v>2.5000000000000001E-4</c:v>
                </c:pt>
                <c:pt idx="5610">
                  <c:v>2.5000000000000001E-4</c:v>
                </c:pt>
                <c:pt idx="5611">
                  <c:v>2.5000000000000001E-4</c:v>
                </c:pt>
                <c:pt idx="5612">
                  <c:v>2.5000000000000001E-4</c:v>
                </c:pt>
                <c:pt idx="5613">
                  <c:v>2.5000000000000001E-4</c:v>
                </c:pt>
                <c:pt idx="5614">
                  <c:v>2.5000000000000001E-4</c:v>
                </c:pt>
                <c:pt idx="5615">
                  <c:v>2.5000000000000001E-4</c:v>
                </c:pt>
                <c:pt idx="5616">
                  <c:v>2.5000000000000001E-4</c:v>
                </c:pt>
                <c:pt idx="5617">
                  <c:v>2.5000000000000001E-4</c:v>
                </c:pt>
                <c:pt idx="5618">
                  <c:v>2.5000000000000001E-4</c:v>
                </c:pt>
                <c:pt idx="5619">
                  <c:v>2.5000000000000001E-4</c:v>
                </c:pt>
                <c:pt idx="5620">
                  <c:v>2.5000000000000001E-4</c:v>
                </c:pt>
                <c:pt idx="5621">
                  <c:v>2.5000000000000001E-4</c:v>
                </c:pt>
                <c:pt idx="5622">
                  <c:v>2.5000000000000001E-4</c:v>
                </c:pt>
                <c:pt idx="5623">
                  <c:v>2.5000000000000001E-4</c:v>
                </c:pt>
                <c:pt idx="5624">
                  <c:v>2.5000000000000001E-4</c:v>
                </c:pt>
                <c:pt idx="5625">
                  <c:v>2.0000000000000001E-4</c:v>
                </c:pt>
                <c:pt idx="5626">
                  <c:v>2.0000000000000001E-4</c:v>
                </c:pt>
                <c:pt idx="5627">
                  <c:v>2.0000000000000001E-4</c:v>
                </c:pt>
                <c:pt idx="5628">
                  <c:v>2.0000000000000001E-4</c:v>
                </c:pt>
                <c:pt idx="5629">
                  <c:v>2.0000000000000001E-4</c:v>
                </c:pt>
                <c:pt idx="5630">
                  <c:v>2.0000000000000001E-4</c:v>
                </c:pt>
                <c:pt idx="5631">
                  <c:v>2.0000000000000001E-4</c:v>
                </c:pt>
                <c:pt idx="5632">
                  <c:v>2.0000000000000001E-4</c:v>
                </c:pt>
                <c:pt idx="5633">
                  <c:v>2.0000000000000001E-4</c:v>
                </c:pt>
                <c:pt idx="5634">
                  <c:v>2.0000000000000001E-4</c:v>
                </c:pt>
                <c:pt idx="5635">
                  <c:v>2.0000000000000001E-4</c:v>
                </c:pt>
                <c:pt idx="5636">
                  <c:v>2.0000000000000001E-4</c:v>
                </c:pt>
                <c:pt idx="5637">
                  <c:v>2.0000000000000001E-4</c:v>
                </c:pt>
                <c:pt idx="5638">
                  <c:v>2.0000000000000001E-4</c:v>
                </c:pt>
                <c:pt idx="5639">
                  <c:v>2.0000000000000001E-4</c:v>
                </c:pt>
                <c:pt idx="5640">
                  <c:v>2.0000000000000001E-4</c:v>
                </c:pt>
                <c:pt idx="5641">
                  <c:v>2.0000000000000001E-4</c:v>
                </c:pt>
                <c:pt idx="5642">
                  <c:v>2.0000000000000001E-4</c:v>
                </c:pt>
                <c:pt idx="5643">
                  <c:v>2.0000000000000001E-4</c:v>
                </c:pt>
                <c:pt idx="5644">
                  <c:v>2.0000000000000001E-4</c:v>
                </c:pt>
                <c:pt idx="5645">
                  <c:v>2.0000000000000001E-4</c:v>
                </c:pt>
                <c:pt idx="5646">
                  <c:v>2.0000000000000001E-4</c:v>
                </c:pt>
                <c:pt idx="5647">
                  <c:v>2.0000000000000001E-4</c:v>
                </c:pt>
                <c:pt idx="5648">
                  <c:v>2.0000000000000001E-4</c:v>
                </c:pt>
                <c:pt idx="5649">
                  <c:v>2.0000000000000001E-4</c:v>
                </c:pt>
                <c:pt idx="5650">
                  <c:v>1.4999999999999999E-4</c:v>
                </c:pt>
                <c:pt idx="5651">
                  <c:v>1.4999999999999999E-4</c:v>
                </c:pt>
                <c:pt idx="5652">
                  <c:v>1.4999999999999999E-4</c:v>
                </c:pt>
                <c:pt idx="5653">
                  <c:v>1.4999999999999999E-4</c:v>
                </c:pt>
                <c:pt idx="5654">
                  <c:v>1.4999999999999999E-4</c:v>
                </c:pt>
                <c:pt idx="5655">
                  <c:v>1.4999999999999999E-4</c:v>
                </c:pt>
                <c:pt idx="5656">
                  <c:v>1.4999999999999999E-4</c:v>
                </c:pt>
                <c:pt idx="5657">
                  <c:v>1.4999999999999999E-4</c:v>
                </c:pt>
                <c:pt idx="5658">
                  <c:v>1.4999999999999999E-4</c:v>
                </c:pt>
                <c:pt idx="5659">
                  <c:v>1.4999999999999999E-4</c:v>
                </c:pt>
                <c:pt idx="5660">
                  <c:v>1.4999999999999999E-4</c:v>
                </c:pt>
                <c:pt idx="5661">
                  <c:v>1.4999999999999999E-4</c:v>
                </c:pt>
                <c:pt idx="5662">
                  <c:v>1.4999999999999999E-4</c:v>
                </c:pt>
                <c:pt idx="5663">
                  <c:v>1.4999999999999999E-4</c:v>
                </c:pt>
                <c:pt idx="5664">
                  <c:v>1.4999999999999999E-4</c:v>
                </c:pt>
                <c:pt idx="5665">
                  <c:v>1.4999999999999999E-4</c:v>
                </c:pt>
                <c:pt idx="5666">
                  <c:v>1.4999999999999999E-4</c:v>
                </c:pt>
                <c:pt idx="5667">
                  <c:v>1.4999999999999999E-4</c:v>
                </c:pt>
                <c:pt idx="5668">
                  <c:v>1.4999999999999999E-4</c:v>
                </c:pt>
                <c:pt idx="5669">
                  <c:v>1.4999999999999999E-4</c:v>
                </c:pt>
                <c:pt idx="5670">
                  <c:v>1.4999999999999999E-4</c:v>
                </c:pt>
                <c:pt idx="5671">
                  <c:v>1.4999999999999999E-4</c:v>
                </c:pt>
                <c:pt idx="5672">
                  <c:v>1.4999999999999999E-4</c:v>
                </c:pt>
                <c:pt idx="5673">
                  <c:v>1.4999999999999999E-4</c:v>
                </c:pt>
                <c:pt idx="5674">
                  <c:v>1.4999999999999999E-4</c:v>
                </c:pt>
                <c:pt idx="5675">
                  <c:v>1E-4</c:v>
                </c:pt>
                <c:pt idx="5676">
                  <c:v>1E-4</c:v>
                </c:pt>
                <c:pt idx="5677">
                  <c:v>1E-4</c:v>
                </c:pt>
                <c:pt idx="5678">
                  <c:v>1E-4</c:v>
                </c:pt>
                <c:pt idx="5679">
                  <c:v>1E-4</c:v>
                </c:pt>
                <c:pt idx="5680">
                  <c:v>1E-4</c:v>
                </c:pt>
                <c:pt idx="5681">
                  <c:v>1E-4</c:v>
                </c:pt>
                <c:pt idx="5682">
                  <c:v>1E-4</c:v>
                </c:pt>
                <c:pt idx="5683">
                  <c:v>1E-4</c:v>
                </c:pt>
                <c:pt idx="5684">
                  <c:v>1E-4</c:v>
                </c:pt>
                <c:pt idx="5685">
                  <c:v>1E-4</c:v>
                </c:pt>
                <c:pt idx="5686">
                  <c:v>1E-4</c:v>
                </c:pt>
                <c:pt idx="5687">
                  <c:v>1E-4</c:v>
                </c:pt>
                <c:pt idx="5688">
                  <c:v>1E-4</c:v>
                </c:pt>
                <c:pt idx="5689">
                  <c:v>1E-4</c:v>
                </c:pt>
                <c:pt idx="5690">
                  <c:v>1E-4</c:v>
                </c:pt>
                <c:pt idx="5691">
                  <c:v>1E-4</c:v>
                </c:pt>
                <c:pt idx="5692">
                  <c:v>1E-4</c:v>
                </c:pt>
                <c:pt idx="5693">
                  <c:v>1E-4</c:v>
                </c:pt>
                <c:pt idx="5694">
                  <c:v>1E-4</c:v>
                </c:pt>
                <c:pt idx="5695">
                  <c:v>1E-4</c:v>
                </c:pt>
                <c:pt idx="5696">
                  <c:v>1E-4</c:v>
                </c:pt>
                <c:pt idx="5697">
                  <c:v>1E-4</c:v>
                </c:pt>
                <c:pt idx="5698">
                  <c:v>1E-4</c:v>
                </c:pt>
                <c:pt idx="5699">
                  <c:v>1E-4</c:v>
                </c:pt>
                <c:pt idx="5700">
                  <c:v>5.0000000000000002E-5</c:v>
                </c:pt>
                <c:pt idx="5701">
                  <c:v>5.0000000000000002E-5</c:v>
                </c:pt>
                <c:pt idx="5702">
                  <c:v>5.0000000000000002E-5</c:v>
                </c:pt>
                <c:pt idx="5703">
                  <c:v>5.0000000000000002E-5</c:v>
                </c:pt>
                <c:pt idx="5704">
                  <c:v>5.0000000000000002E-5</c:v>
                </c:pt>
                <c:pt idx="5705">
                  <c:v>5.0000000000000002E-5</c:v>
                </c:pt>
                <c:pt idx="5706">
                  <c:v>5.0000000000000002E-5</c:v>
                </c:pt>
                <c:pt idx="5707">
                  <c:v>5.0000000000000002E-5</c:v>
                </c:pt>
                <c:pt idx="5708">
                  <c:v>5.0000000000000002E-5</c:v>
                </c:pt>
                <c:pt idx="5709">
                  <c:v>5.0000000000000002E-5</c:v>
                </c:pt>
                <c:pt idx="5710">
                  <c:v>5.0000000000000002E-5</c:v>
                </c:pt>
                <c:pt idx="5711">
                  <c:v>5.0000000000000002E-5</c:v>
                </c:pt>
                <c:pt idx="5712">
                  <c:v>5.0000000000000002E-5</c:v>
                </c:pt>
                <c:pt idx="5713">
                  <c:v>5.0000000000000002E-5</c:v>
                </c:pt>
                <c:pt idx="5714">
                  <c:v>5.0000000000000002E-5</c:v>
                </c:pt>
                <c:pt idx="5715">
                  <c:v>5.0000000000000002E-5</c:v>
                </c:pt>
                <c:pt idx="5716">
                  <c:v>5.0000000000000002E-5</c:v>
                </c:pt>
                <c:pt idx="5717">
                  <c:v>5.0000000000000002E-5</c:v>
                </c:pt>
                <c:pt idx="5718">
                  <c:v>5.0000000000000002E-5</c:v>
                </c:pt>
                <c:pt idx="5719">
                  <c:v>5.0000000000000002E-5</c:v>
                </c:pt>
                <c:pt idx="5720">
                  <c:v>5.0000000000000002E-5</c:v>
                </c:pt>
                <c:pt idx="5721">
                  <c:v>5.0000000000000002E-5</c:v>
                </c:pt>
                <c:pt idx="5722">
                  <c:v>5.0000000000000002E-5</c:v>
                </c:pt>
                <c:pt idx="5723">
                  <c:v>5.0000000000000002E-5</c:v>
                </c:pt>
                <c:pt idx="5724">
                  <c:v>5.0000000000000002E-5</c:v>
                </c:pt>
                <c:pt idx="5725">
                  <c:v>1.3552999999999999E-20</c:v>
                </c:pt>
                <c:pt idx="5726">
                  <c:v>1.3552999999999999E-20</c:v>
                </c:pt>
                <c:pt idx="5727">
                  <c:v>1.3552999999999999E-20</c:v>
                </c:pt>
                <c:pt idx="5728">
                  <c:v>1.3552999999999999E-20</c:v>
                </c:pt>
                <c:pt idx="5729">
                  <c:v>1.3552999999999999E-20</c:v>
                </c:pt>
                <c:pt idx="5730">
                  <c:v>1.3552999999999999E-20</c:v>
                </c:pt>
                <c:pt idx="5731">
                  <c:v>1.3552999999999999E-20</c:v>
                </c:pt>
                <c:pt idx="5732">
                  <c:v>1.3552999999999999E-20</c:v>
                </c:pt>
                <c:pt idx="5733">
                  <c:v>1.3552999999999999E-20</c:v>
                </c:pt>
                <c:pt idx="5734">
                  <c:v>1.3552999999999999E-20</c:v>
                </c:pt>
                <c:pt idx="5735">
                  <c:v>1.3552999999999999E-20</c:v>
                </c:pt>
                <c:pt idx="5736">
                  <c:v>1.3552999999999999E-20</c:v>
                </c:pt>
                <c:pt idx="5737">
                  <c:v>1.3552999999999999E-20</c:v>
                </c:pt>
                <c:pt idx="5738">
                  <c:v>1.3552999999999999E-20</c:v>
                </c:pt>
                <c:pt idx="5739">
                  <c:v>1.3552999999999999E-20</c:v>
                </c:pt>
                <c:pt idx="5740">
                  <c:v>1.3552999999999999E-20</c:v>
                </c:pt>
                <c:pt idx="5741">
                  <c:v>1.3552999999999999E-20</c:v>
                </c:pt>
                <c:pt idx="5742">
                  <c:v>1.3552999999999999E-20</c:v>
                </c:pt>
                <c:pt idx="5743">
                  <c:v>1.3552999999999999E-20</c:v>
                </c:pt>
                <c:pt idx="5744">
                  <c:v>1.3552999999999999E-20</c:v>
                </c:pt>
                <c:pt idx="5745">
                  <c:v>1.3552999999999999E-20</c:v>
                </c:pt>
                <c:pt idx="5746">
                  <c:v>1.3552999999999999E-20</c:v>
                </c:pt>
                <c:pt idx="5747">
                  <c:v>1.3552999999999999E-20</c:v>
                </c:pt>
                <c:pt idx="5748">
                  <c:v>1.3552999999999999E-20</c:v>
                </c:pt>
                <c:pt idx="5749">
                  <c:v>1.3552999999999999E-20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5.0000000000000002E-5</c:v>
                </c:pt>
                <c:pt idx="5776">
                  <c:v>5.0000000000000002E-5</c:v>
                </c:pt>
                <c:pt idx="5777">
                  <c:v>5.0000000000000002E-5</c:v>
                </c:pt>
                <c:pt idx="5778">
                  <c:v>5.0000000000000002E-5</c:v>
                </c:pt>
                <c:pt idx="5779">
                  <c:v>5.0000000000000002E-5</c:v>
                </c:pt>
                <c:pt idx="5780">
                  <c:v>5.0000000000000002E-5</c:v>
                </c:pt>
                <c:pt idx="5781">
                  <c:v>5.0000000000000002E-5</c:v>
                </c:pt>
                <c:pt idx="5782">
                  <c:v>5.0000000000000002E-5</c:v>
                </c:pt>
                <c:pt idx="5783">
                  <c:v>5.0000000000000002E-5</c:v>
                </c:pt>
                <c:pt idx="5784">
                  <c:v>5.0000000000000002E-5</c:v>
                </c:pt>
                <c:pt idx="5785">
                  <c:v>5.0000000000000002E-5</c:v>
                </c:pt>
                <c:pt idx="5786">
                  <c:v>5.0000000000000002E-5</c:v>
                </c:pt>
                <c:pt idx="5787">
                  <c:v>5.0000000000000002E-5</c:v>
                </c:pt>
                <c:pt idx="5788">
                  <c:v>5.0000000000000002E-5</c:v>
                </c:pt>
                <c:pt idx="5789">
                  <c:v>5.0000000000000002E-5</c:v>
                </c:pt>
                <c:pt idx="5790">
                  <c:v>5.0000000000000002E-5</c:v>
                </c:pt>
                <c:pt idx="5791">
                  <c:v>5.0000000000000002E-5</c:v>
                </c:pt>
                <c:pt idx="5792">
                  <c:v>5.0000000000000002E-5</c:v>
                </c:pt>
                <c:pt idx="5793">
                  <c:v>5.0000000000000002E-5</c:v>
                </c:pt>
                <c:pt idx="5794">
                  <c:v>5.0000000000000002E-5</c:v>
                </c:pt>
                <c:pt idx="5795">
                  <c:v>5.0000000000000002E-5</c:v>
                </c:pt>
                <c:pt idx="5796">
                  <c:v>5.0000000000000002E-5</c:v>
                </c:pt>
                <c:pt idx="5797">
                  <c:v>5.0000000000000002E-5</c:v>
                </c:pt>
                <c:pt idx="5798">
                  <c:v>5.0000000000000002E-5</c:v>
                </c:pt>
                <c:pt idx="5799">
                  <c:v>5.0000000000000002E-5</c:v>
                </c:pt>
                <c:pt idx="5800">
                  <c:v>1E-4</c:v>
                </c:pt>
                <c:pt idx="5801">
                  <c:v>1E-4</c:v>
                </c:pt>
                <c:pt idx="5802">
                  <c:v>1E-4</c:v>
                </c:pt>
                <c:pt idx="5803">
                  <c:v>1E-4</c:v>
                </c:pt>
                <c:pt idx="5804">
                  <c:v>1E-4</c:v>
                </c:pt>
                <c:pt idx="5805">
                  <c:v>1E-4</c:v>
                </c:pt>
                <c:pt idx="5806">
                  <c:v>1E-4</c:v>
                </c:pt>
                <c:pt idx="5807">
                  <c:v>1E-4</c:v>
                </c:pt>
                <c:pt idx="5808">
                  <c:v>1E-4</c:v>
                </c:pt>
                <c:pt idx="5809">
                  <c:v>1E-4</c:v>
                </c:pt>
                <c:pt idx="5810">
                  <c:v>1E-4</c:v>
                </c:pt>
                <c:pt idx="5811">
                  <c:v>1E-4</c:v>
                </c:pt>
                <c:pt idx="5812">
                  <c:v>1E-4</c:v>
                </c:pt>
                <c:pt idx="5813">
                  <c:v>1E-4</c:v>
                </c:pt>
                <c:pt idx="5814">
                  <c:v>1E-4</c:v>
                </c:pt>
                <c:pt idx="5815">
                  <c:v>1E-4</c:v>
                </c:pt>
                <c:pt idx="5816">
                  <c:v>1E-4</c:v>
                </c:pt>
                <c:pt idx="5817">
                  <c:v>1E-4</c:v>
                </c:pt>
                <c:pt idx="5818">
                  <c:v>1E-4</c:v>
                </c:pt>
                <c:pt idx="5819">
                  <c:v>1E-4</c:v>
                </c:pt>
                <c:pt idx="5820">
                  <c:v>1E-4</c:v>
                </c:pt>
                <c:pt idx="5821">
                  <c:v>1E-4</c:v>
                </c:pt>
                <c:pt idx="5822">
                  <c:v>1E-4</c:v>
                </c:pt>
                <c:pt idx="5823">
                  <c:v>1E-4</c:v>
                </c:pt>
                <c:pt idx="5824">
                  <c:v>1E-4</c:v>
                </c:pt>
                <c:pt idx="5825">
                  <c:v>1.4999999999999999E-4</c:v>
                </c:pt>
                <c:pt idx="5826">
                  <c:v>1.4999999999999999E-4</c:v>
                </c:pt>
                <c:pt idx="5827">
                  <c:v>1.4999999999999999E-4</c:v>
                </c:pt>
                <c:pt idx="5828">
                  <c:v>1.4999999999999999E-4</c:v>
                </c:pt>
                <c:pt idx="5829">
                  <c:v>1.4999999999999999E-4</c:v>
                </c:pt>
                <c:pt idx="5830">
                  <c:v>1.4999999999999999E-4</c:v>
                </c:pt>
                <c:pt idx="5831">
                  <c:v>1.4999999999999999E-4</c:v>
                </c:pt>
                <c:pt idx="5832">
                  <c:v>1.4999999999999999E-4</c:v>
                </c:pt>
                <c:pt idx="5833">
                  <c:v>1.4999999999999999E-4</c:v>
                </c:pt>
                <c:pt idx="5834">
                  <c:v>1.4999999999999999E-4</c:v>
                </c:pt>
                <c:pt idx="5835">
                  <c:v>1.4999999999999999E-4</c:v>
                </c:pt>
                <c:pt idx="5836">
                  <c:v>1.4999999999999999E-4</c:v>
                </c:pt>
                <c:pt idx="5837">
                  <c:v>1.4999999999999999E-4</c:v>
                </c:pt>
                <c:pt idx="5838">
                  <c:v>1.4999999999999999E-4</c:v>
                </c:pt>
                <c:pt idx="5839">
                  <c:v>1.4999999999999999E-4</c:v>
                </c:pt>
                <c:pt idx="5840">
                  <c:v>1.4999999999999999E-4</c:v>
                </c:pt>
                <c:pt idx="5841">
                  <c:v>1.4999999999999999E-4</c:v>
                </c:pt>
                <c:pt idx="5842">
                  <c:v>1.4999999999999999E-4</c:v>
                </c:pt>
                <c:pt idx="5843">
                  <c:v>1.4999999999999999E-4</c:v>
                </c:pt>
                <c:pt idx="5844">
                  <c:v>1.4999999999999999E-4</c:v>
                </c:pt>
                <c:pt idx="5845">
                  <c:v>1.4999999999999999E-4</c:v>
                </c:pt>
                <c:pt idx="5846">
                  <c:v>1.4999999999999999E-4</c:v>
                </c:pt>
                <c:pt idx="5847">
                  <c:v>1.4999999999999999E-4</c:v>
                </c:pt>
                <c:pt idx="5848">
                  <c:v>1.4999999999999999E-4</c:v>
                </c:pt>
                <c:pt idx="5849">
                  <c:v>1.4999999999999999E-4</c:v>
                </c:pt>
                <c:pt idx="5850">
                  <c:v>2.0000000000000001E-4</c:v>
                </c:pt>
                <c:pt idx="5851">
                  <c:v>2.0000000000000001E-4</c:v>
                </c:pt>
                <c:pt idx="5852">
                  <c:v>2.0000000000000001E-4</c:v>
                </c:pt>
                <c:pt idx="5853">
                  <c:v>2.0000000000000001E-4</c:v>
                </c:pt>
                <c:pt idx="5854">
                  <c:v>2.0000000000000001E-4</c:v>
                </c:pt>
                <c:pt idx="5855">
                  <c:v>2.0000000000000001E-4</c:v>
                </c:pt>
                <c:pt idx="5856">
                  <c:v>2.0000000000000001E-4</c:v>
                </c:pt>
                <c:pt idx="5857">
                  <c:v>2.0000000000000001E-4</c:v>
                </c:pt>
                <c:pt idx="5858">
                  <c:v>2.0000000000000001E-4</c:v>
                </c:pt>
                <c:pt idx="5859">
                  <c:v>2.0000000000000001E-4</c:v>
                </c:pt>
                <c:pt idx="5860">
                  <c:v>2.0000000000000001E-4</c:v>
                </c:pt>
                <c:pt idx="5861">
                  <c:v>2.0000000000000001E-4</c:v>
                </c:pt>
                <c:pt idx="5862">
                  <c:v>2.0000000000000001E-4</c:v>
                </c:pt>
                <c:pt idx="5863">
                  <c:v>2.0000000000000001E-4</c:v>
                </c:pt>
                <c:pt idx="5864">
                  <c:v>2.0000000000000001E-4</c:v>
                </c:pt>
                <c:pt idx="5865">
                  <c:v>2.0000000000000001E-4</c:v>
                </c:pt>
                <c:pt idx="5866">
                  <c:v>2.0000000000000001E-4</c:v>
                </c:pt>
                <c:pt idx="5867">
                  <c:v>2.0000000000000001E-4</c:v>
                </c:pt>
                <c:pt idx="5868">
                  <c:v>2.0000000000000001E-4</c:v>
                </c:pt>
                <c:pt idx="5869">
                  <c:v>2.0000000000000001E-4</c:v>
                </c:pt>
                <c:pt idx="5870">
                  <c:v>2.0000000000000001E-4</c:v>
                </c:pt>
                <c:pt idx="5871">
                  <c:v>2.0000000000000001E-4</c:v>
                </c:pt>
                <c:pt idx="5872">
                  <c:v>2.0000000000000001E-4</c:v>
                </c:pt>
                <c:pt idx="5873">
                  <c:v>2.0000000000000001E-4</c:v>
                </c:pt>
                <c:pt idx="5874">
                  <c:v>2.0000000000000001E-4</c:v>
                </c:pt>
                <c:pt idx="5875">
                  <c:v>2.5000000000000001E-4</c:v>
                </c:pt>
                <c:pt idx="5876">
                  <c:v>2.5000000000000001E-4</c:v>
                </c:pt>
                <c:pt idx="5877">
                  <c:v>2.5000000000000001E-4</c:v>
                </c:pt>
                <c:pt idx="5878">
                  <c:v>2.5000000000000001E-4</c:v>
                </c:pt>
                <c:pt idx="5879">
                  <c:v>2.5000000000000001E-4</c:v>
                </c:pt>
                <c:pt idx="5880">
                  <c:v>2.5000000000000001E-4</c:v>
                </c:pt>
                <c:pt idx="5881">
                  <c:v>2.5000000000000001E-4</c:v>
                </c:pt>
                <c:pt idx="5882">
                  <c:v>2.5000000000000001E-4</c:v>
                </c:pt>
                <c:pt idx="5883">
                  <c:v>2.5000000000000001E-4</c:v>
                </c:pt>
                <c:pt idx="5884">
                  <c:v>2.5000000000000001E-4</c:v>
                </c:pt>
                <c:pt idx="5885">
                  <c:v>2.5000000000000001E-4</c:v>
                </c:pt>
                <c:pt idx="5886">
                  <c:v>2.5000000000000001E-4</c:v>
                </c:pt>
                <c:pt idx="5887">
                  <c:v>2.5000000000000001E-4</c:v>
                </c:pt>
                <c:pt idx="5888">
                  <c:v>2.5000000000000001E-4</c:v>
                </c:pt>
                <c:pt idx="5889">
                  <c:v>2.5000000000000001E-4</c:v>
                </c:pt>
                <c:pt idx="5890">
                  <c:v>2.5000000000000001E-4</c:v>
                </c:pt>
                <c:pt idx="5891">
                  <c:v>2.5000000000000001E-4</c:v>
                </c:pt>
                <c:pt idx="5892">
                  <c:v>2.5000000000000001E-4</c:v>
                </c:pt>
                <c:pt idx="5893">
                  <c:v>2.5000000000000001E-4</c:v>
                </c:pt>
                <c:pt idx="5894">
                  <c:v>2.5000000000000001E-4</c:v>
                </c:pt>
                <c:pt idx="5895">
                  <c:v>2.5000000000000001E-4</c:v>
                </c:pt>
                <c:pt idx="5896">
                  <c:v>2.5000000000000001E-4</c:v>
                </c:pt>
                <c:pt idx="5897">
                  <c:v>2.5000000000000001E-4</c:v>
                </c:pt>
                <c:pt idx="5898">
                  <c:v>2.5000000000000001E-4</c:v>
                </c:pt>
                <c:pt idx="5899">
                  <c:v>2.5000000000000001E-4</c:v>
                </c:pt>
                <c:pt idx="5900">
                  <c:v>2.9999999999999997E-4</c:v>
                </c:pt>
                <c:pt idx="5901">
                  <c:v>2.9999999999999997E-4</c:v>
                </c:pt>
                <c:pt idx="5902">
                  <c:v>2.9999999999999997E-4</c:v>
                </c:pt>
                <c:pt idx="5903">
                  <c:v>2.9999999999999997E-4</c:v>
                </c:pt>
                <c:pt idx="5904">
                  <c:v>2.9999999999999997E-4</c:v>
                </c:pt>
                <c:pt idx="5905">
                  <c:v>2.9999999999999997E-4</c:v>
                </c:pt>
                <c:pt idx="5906">
                  <c:v>2.9999999999999997E-4</c:v>
                </c:pt>
                <c:pt idx="5907">
                  <c:v>2.9999999999999997E-4</c:v>
                </c:pt>
                <c:pt idx="5908">
                  <c:v>2.9999999999999997E-4</c:v>
                </c:pt>
                <c:pt idx="5909">
                  <c:v>2.9999999999999997E-4</c:v>
                </c:pt>
                <c:pt idx="5910">
                  <c:v>2.9999999999999997E-4</c:v>
                </c:pt>
                <c:pt idx="5911">
                  <c:v>2.9999999999999997E-4</c:v>
                </c:pt>
                <c:pt idx="5912">
                  <c:v>2.9999999999999997E-4</c:v>
                </c:pt>
                <c:pt idx="5913">
                  <c:v>2.9999999999999997E-4</c:v>
                </c:pt>
                <c:pt idx="5914">
                  <c:v>2.9999999999999997E-4</c:v>
                </c:pt>
                <c:pt idx="5915">
                  <c:v>2.9999999999999997E-4</c:v>
                </c:pt>
                <c:pt idx="5916">
                  <c:v>2.9999999999999997E-4</c:v>
                </c:pt>
                <c:pt idx="5917">
                  <c:v>2.9999999999999997E-4</c:v>
                </c:pt>
                <c:pt idx="5918">
                  <c:v>2.9999999999999997E-4</c:v>
                </c:pt>
                <c:pt idx="5919">
                  <c:v>2.9999999999999997E-4</c:v>
                </c:pt>
                <c:pt idx="5920">
                  <c:v>2.9999999999999997E-4</c:v>
                </c:pt>
                <c:pt idx="5921">
                  <c:v>2.9999999999999997E-4</c:v>
                </c:pt>
                <c:pt idx="5922">
                  <c:v>2.9999999999999997E-4</c:v>
                </c:pt>
                <c:pt idx="5923">
                  <c:v>2.9999999999999997E-4</c:v>
                </c:pt>
                <c:pt idx="5924">
                  <c:v>2.9999999999999997E-4</c:v>
                </c:pt>
                <c:pt idx="5925">
                  <c:v>3.5E-4</c:v>
                </c:pt>
                <c:pt idx="5926">
                  <c:v>3.5E-4</c:v>
                </c:pt>
                <c:pt idx="5927">
                  <c:v>3.5E-4</c:v>
                </c:pt>
                <c:pt idx="5928">
                  <c:v>3.5E-4</c:v>
                </c:pt>
                <c:pt idx="5929">
                  <c:v>3.5E-4</c:v>
                </c:pt>
                <c:pt idx="5930">
                  <c:v>3.5E-4</c:v>
                </c:pt>
                <c:pt idx="5931">
                  <c:v>3.5E-4</c:v>
                </c:pt>
                <c:pt idx="5932">
                  <c:v>3.5E-4</c:v>
                </c:pt>
                <c:pt idx="5933">
                  <c:v>3.5E-4</c:v>
                </c:pt>
                <c:pt idx="5934">
                  <c:v>3.5E-4</c:v>
                </c:pt>
                <c:pt idx="5935">
                  <c:v>3.5E-4</c:v>
                </c:pt>
                <c:pt idx="5936">
                  <c:v>3.5E-4</c:v>
                </c:pt>
                <c:pt idx="5937">
                  <c:v>3.5E-4</c:v>
                </c:pt>
                <c:pt idx="5938">
                  <c:v>3.5E-4</c:v>
                </c:pt>
                <c:pt idx="5939">
                  <c:v>3.5E-4</c:v>
                </c:pt>
                <c:pt idx="5940">
                  <c:v>3.5E-4</c:v>
                </c:pt>
                <c:pt idx="5941">
                  <c:v>3.5E-4</c:v>
                </c:pt>
                <c:pt idx="5942">
                  <c:v>3.5E-4</c:v>
                </c:pt>
                <c:pt idx="5943">
                  <c:v>3.5E-4</c:v>
                </c:pt>
                <c:pt idx="5944">
                  <c:v>3.5E-4</c:v>
                </c:pt>
                <c:pt idx="5945">
                  <c:v>3.5E-4</c:v>
                </c:pt>
                <c:pt idx="5946">
                  <c:v>3.5E-4</c:v>
                </c:pt>
                <c:pt idx="5947">
                  <c:v>3.5E-4</c:v>
                </c:pt>
                <c:pt idx="5948">
                  <c:v>3.5E-4</c:v>
                </c:pt>
                <c:pt idx="5949">
                  <c:v>3.5E-4</c:v>
                </c:pt>
                <c:pt idx="5950">
                  <c:v>4.0000000000000002E-4</c:v>
                </c:pt>
                <c:pt idx="5951">
                  <c:v>4.0000000000000002E-4</c:v>
                </c:pt>
                <c:pt idx="5952">
                  <c:v>4.0000000000000002E-4</c:v>
                </c:pt>
                <c:pt idx="5953">
                  <c:v>4.0000000000000002E-4</c:v>
                </c:pt>
                <c:pt idx="5954">
                  <c:v>4.0000000000000002E-4</c:v>
                </c:pt>
                <c:pt idx="5955">
                  <c:v>4.0000000000000002E-4</c:v>
                </c:pt>
                <c:pt idx="5956">
                  <c:v>4.0000000000000002E-4</c:v>
                </c:pt>
                <c:pt idx="5957">
                  <c:v>4.0000000000000002E-4</c:v>
                </c:pt>
                <c:pt idx="5958">
                  <c:v>4.0000000000000002E-4</c:v>
                </c:pt>
                <c:pt idx="5959">
                  <c:v>4.0000000000000002E-4</c:v>
                </c:pt>
                <c:pt idx="5960">
                  <c:v>4.0000000000000002E-4</c:v>
                </c:pt>
                <c:pt idx="5961">
                  <c:v>4.0000000000000002E-4</c:v>
                </c:pt>
                <c:pt idx="5962">
                  <c:v>4.0000000000000002E-4</c:v>
                </c:pt>
                <c:pt idx="5963">
                  <c:v>4.0000000000000002E-4</c:v>
                </c:pt>
                <c:pt idx="5964">
                  <c:v>4.0000000000000002E-4</c:v>
                </c:pt>
                <c:pt idx="5965">
                  <c:v>4.0000000000000002E-4</c:v>
                </c:pt>
                <c:pt idx="5966">
                  <c:v>4.0000000000000002E-4</c:v>
                </c:pt>
                <c:pt idx="5967">
                  <c:v>4.0000000000000002E-4</c:v>
                </c:pt>
                <c:pt idx="5968">
                  <c:v>4.0000000000000002E-4</c:v>
                </c:pt>
                <c:pt idx="5969">
                  <c:v>4.0000000000000002E-4</c:v>
                </c:pt>
                <c:pt idx="5970">
                  <c:v>4.0000000000000002E-4</c:v>
                </c:pt>
                <c:pt idx="5971">
                  <c:v>4.0000000000000002E-4</c:v>
                </c:pt>
                <c:pt idx="5972">
                  <c:v>4.0000000000000002E-4</c:v>
                </c:pt>
                <c:pt idx="5973">
                  <c:v>4.0000000000000002E-4</c:v>
                </c:pt>
                <c:pt idx="5974">
                  <c:v>4.0000000000000002E-4</c:v>
                </c:pt>
                <c:pt idx="5975">
                  <c:v>4.4999999999999999E-4</c:v>
                </c:pt>
                <c:pt idx="5976">
                  <c:v>4.4999999999999999E-4</c:v>
                </c:pt>
                <c:pt idx="5977">
                  <c:v>4.4999999999999999E-4</c:v>
                </c:pt>
                <c:pt idx="5978">
                  <c:v>4.4999999999999999E-4</c:v>
                </c:pt>
                <c:pt idx="5979">
                  <c:v>4.4999999999999999E-4</c:v>
                </c:pt>
                <c:pt idx="5980">
                  <c:v>4.4999999999999999E-4</c:v>
                </c:pt>
                <c:pt idx="5981">
                  <c:v>4.4999999999999999E-4</c:v>
                </c:pt>
                <c:pt idx="5982">
                  <c:v>4.4999999999999999E-4</c:v>
                </c:pt>
                <c:pt idx="5983">
                  <c:v>4.4999999999999999E-4</c:v>
                </c:pt>
                <c:pt idx="5984">
                  <c:v>4.4999999999999999E-4</c:v>
                </c:pt>
                <c:pt idx="5985">
                  <c:v>4.4999999999999999E-4</c:v>
                </c:pt>
                <c:pt idx="5986">
                  <c:v>4.4999999999999999E-4</c:v>
                </c:pt>
                <c:pt idx="5987">
                  <c:v>4.4999999999999999E-4</c:v>
                </c:pt>
                <c:pt idx="5988">
                  <c:v>4.4999999999999999E-4</c:v>
                </c:pt>
                <c:pt idx="5989">
                  <c:v>4.4999999999999999E-4</c:v>
                </c:pt>
                <c:pt idx="5990">
                  <c:v>4.4999999999999999E-4</c:v>
                </c:pt>
                <c:pt idx="5991">
                  <c:v>4.4999999999999999E-4</c:v>
                </c:pt>
                <c:pt idx="5992">
                  <c:v>4.4999999999999999E-4</c:v>
                </c:pt>
                <c:pt idx="5993">
                  <c:v>4.4999999999999999E-4</c:v>
                </c:pt>
                <c:pt idx="5994">
                  <c:v>4.4999999999999999E-4</c:v>
                </c:pt>
                <c:pt idx="5995">
                  <c:v>4.4999999999999999E-4</c:v>
                </c:pt>
                <c:pt idx="5996">
                  <c:v>4.4999999999999999E-4</c:v>
                </c:pt>
                <c:pt idx="5997">
                  <c:v>4.4999999999999999E-4</c:v>
                </c:pt>
                <c:pt idx="5998">
                  <c:v>4.4999999999999999E-4</c:v>
                </c:pt>
                <c:pt idx="5999">
                  <c:v>4.4999999999999999E-4</c:v>
                </c:pt>
                <c:pt idx="6000">
                  <c:v>4.0000000000000002E-4</c:v>
                </c:pt>
                <c:pt idx="6001">
                  <c:v>4.0000000000000002E-4</c:v>
                </c:pt>
                <c:pt idx="6002">
                  <c:v>4.0000000000000002E-4</c:v>
                </c:pt>
                <c:pt idx="6003">
                  <c:v>4.0000000000000002E-4</c:v>
                </c:pt>
                <c:pt idx="6004">
                  <c:v>4.0000000000000002E-4</c:v>
                </c:pt>
                <c:pt idx="6005">
                  <c:v>4.0000000000000002E-4</c:v>
                </c:pt>
                <c:pt idx="6006">
                  <c:v>4.0000000000000002E-4</c:v>
                </c:pt>
                <c:pt idx="6007">
                  <c:v>4.0000000000000002E-4</c:v>
                </c:pt>
                <c:pt idx="6008">
                  <c:v>4.0000000000000002E-4</c:v>
                </c:pt>
                <c:pt idx="6009">
                  <c:v>4.0000000000000002E-4</c:v>
                </c:pt>
                <c:pt idx="6010">
                  <c:v>4.0000000000000002E-4</c:v>
                </c:pt>
                <c:pt idx="6011">
                  <c:v>4.0000000000000002E-4</c:v>
                </c:pt>
                <c:pt idx="6012">
                  <c:v>4.0000000000000002E-4</c:v>
                </c:pt>
                <c:pt idx="6013">
                  <c:v>4.0000000000000002E-4</c:v>
                </c:pt>
                <c:pt idx="6014">
                  <c:v>4.0000000000000002E-4</c:v>
                </c:pt>
                <c:pt idx="6015">
                  <c:v>4.0000000000000002E-4</c:v>
                </c:pt>
                <c:pt idx="6016">
                  <c:v>4.0000000000000002E-4</c:v>
                </c:pt>
                <c:pt idx="6017">
                  <c:v>4.0000000000000002E-4</c:v>
                </c:pt>
                <c:pt idx="6018">
                  <c:v>4.0000000000000002E-4</c:v>
                </c:pt>
                <c:pt idx="6019">
                  <c:v>4.0000000000000002E-4</c:v>
                </c:pt>
                <c:pt idx="6020">
                  <c:v>4.0000000000000002E-4</c:v>
                </c:pt>
                <c:pt idx="6021">
                  <c:v>4.0000000000000002E-4</c:v>
                </c:pt>
                <c:pt idx="6022">
                  <c:v>4.0000000000000002E-4</c:v>
                </c:pt>
                <c:pt idx="6023">
                  <c:v>4.0000000000000002E-4</c:v>
                </c:pt>
                <c:pt idx="6024">
                  <c:v>4.0000000000000002E-4</c:v>
                </c:pt>
                <c:pt idx="6025">
                  <c:v>3.5E-4</c:v>
                </c:pt>
                <c:pt idx="6026">
                  <c:v>3.5E-4</c:v>
                </c:pt>
                <c:pt idx="6027">
                  <c:v>3.5E-4</c:v>
                </c:pt>
                <c:pt idx="6028">
                  <c:v>3.5E-4</c:v>
                </c:pt>
                <c:pt idx="6029">
                  <c:v>3.5E-4</c:v>
                </c:pt>
                <c:pt idx="6030">
                  <c:v>3.5E-4</c:v>
                </c:pt>
                <c:pt idx="6031">
                  <c:v>3.5E-4</c:v>
                </c:pt>
                <c:pt idx="6032">
                  <c:v>3.5E-4</c:v>
                </c:pt>
                <c:pt idx="6033">
                  <c:v>3.5E-4</c:v>
                </c:pt>
                <c:pt idx="6034">
                  <c:v>3.5E-4</c:v>
                </c:pt>
                <c:pt idx="6035">
                  <c:v>3.5E-4</c:v>
                </c:pt>
                <c:pt idx="6036">
                  <c:v>3.5E-4</c:v>
                </c:pt>
                <c:pt idx="6037">
                  <c:v>3.5E-4</c:v>
                </c:pt>
                <c:pt idx="6038">
                  <c:v>3.5E-4</c:v>
                </c:pt>
                <c:pt idx="6039">
                  <c:v>3.5E-4</c:v>
                </c:pt>
                <c:pt idx="6040">
                  <c:v>3.5E-4</c:v>
                </c:pt>
                <c:pt idx="6041">
                  <c:v>3.5E-4</c:v>
                </c:pt>
                <c:pt idx="6042">
                  <c:v>3.5E-4</c:v>
                </c:pt>
                <c:pt idx="6043">
                  <c:v>3.5E-4</c:v>
                </c:pt>
                <c:pt idx="6044">
                  <c:v>3.5E-4</c:v>
                </c:pt>
                <c:pt idx="6045">
                  <c:v>3.5E-4</c:v>
                </c:pt>
                <c:pt idx="6046">
                  <c:v>3.5E-4</c:v>
                </c:pt>
                <c:pt idx="6047">
                  <c:v>3.5E-4</c:v>
                </c:pt>
                <c:pt idx="6048">
                  <c:v>3.5E-4</c:v>
                </c:pt>
                <c:pt idx="6049">
                  <c:v>3.5E-4</c:v>
                </c:pt>
                <c:pt idx="6050">
                  <c:v>2.9999999999999997E-4</c:v>
                </c:pt>
                <c:pt idx="6051">
                  <c:v>2.9999999999999997E-4</c:v>
                </c:pt>
                <c:pt idx="6052">
                  <c:v>2.9999999999999997E-4</c:v>
                </c:pt>
                <c:pt idx="6053">
                  <c:v>2.9999999999999997E-4</c:v>
                </c:pt>
                <c:pt idx="6054">
                  <c:v>2.9999999999999997E-4</c:v>
                </c:pt>
                <c:pt idx="6055">
                  <c:v>2.9999999999999997E-4</c:v>
                </c:pt>
                <c:pt idx="6056">
                  <c:v>2.9999999999999997E-4</c:v>
                </c:pt>
                <c:pt idx="6057">
                  <c:v>2.9999999999999997E-4</c:v>
                </c:pt>
                <c:pt idx="6058">
                  <c:v>2.9999999999999997E-4</c:v>
                </c:pt>
                <c:pt idx="6059">
                  <c:v>2.9999999999999997E-4</c:v>
                </c:pt>
                <c:pt idx="6060">
                  <c:v>2.9999999999999997E-4</c:v>
                </c:pt>
                <c:pt idx="6061">
                  <c:v>2.9999999999999997E-4</c:v>
                </c:pt>
                <c:pt idx="6062">
                  <c:v>2.9999999999999997E-4</c:v>
                </c:pt>
                <c:pt idx="6063">
                  <c:v>2.9999999999999997E-4</c:v>
                </c:pt>
                <c:pt idx="6064">
                  <c:v>2.9999999999999997E-4</c:v>
                </c:pt>
                <c:pt idx="6065">
                  <c:v>2.9999999999999997E-4</c:v>
                </c:pt>
                <c:pt idx="6066">
                  <c:v>2.9999999999999997E-4</c:v>
                </c:pt>
                <c:pt idx="6067">
                  <c:v>2.9999999999999997E-4</c:v>
                </c:pt>
                <c:pt idx="6068">
                  <c:v>2.9999999999999997E-4</c:v>
                </c:pt>
                <c:pt idx="6069">
                  <c:v>2.9999999999999997E-4</c:v>
                </c:pt>
                <c:pt idx="6070">
                  <c:v>2.9999999999999997E-4</c:v>
                </c:pt>
                <c:pt idx="6071">
                  <c:v>2.9999999999999997E-4</c:v>
                </c:pt>
                <c:pt idx="6072">
                  <c:v>2.9999999999999997E-4</c:v>
                </c:pt>
                <c:pt idx="6073">
                  <c:v>2.9999999999999997E-4</c:v>
                </c:pt>
                <c:pt idx="6074">
                  <c:v>2.9999999999999997E-4</c:v>
                </c:pt>
                <c:pt idx="6075">
                  <c:v>2.5000000000000001E-4</c:v>
                </c:pt>
                <c:pt idx="6076">
                  <c:v>2.5000000000000001E-4</c:v>
                </c:pt>
                <c:pt idx="6077">
                  <c:v>2.5000000000000001E-4</c:v>
                </c:pt>
                <c:pt idx="6078">
                  <c:v>2.5000000000000001E-4</c:v>
                </c:pt>
                <c:pt idx="6079">
                  <c:v>2.5000000000000001E-4</c:v>
                </c:pt>
                <c:pt idx="6080">
                  <c:v>2.5000000000000001E-4</c:v>
                </c:pt>
                <c:pt idx="6081">
                  <c:v>2.5000000000000001E-4</c:v>
                </c:pt>
                <c:pt idx="6082">
                  <c:v>2.5000000000000001E-4</c:v>
                </c:pt>
                <c:pt idx="6083">
                  <c:v>2.5000000000000001E-4</c:v>
                </c:pt>
                <c:pt idx="6084">
                  <c:v>2.5000000000000001E-4</c:v>
                </c:pt>
                <c:pt idx="6085">
                  <c:v>2.5000000000000001E-4</c:v>
                </c:pt>
                <c:pt idx="6086">
                  <c:v>2.5000000000000001E-4</c:v>
                </c:pt>
                <c:pt idx="6087">
                  <c:v>2.5000000000000001E-4</c:v>
                </c:pt>
                <c:pt idx="6088">
                  <c:v>2.5000000000000001E-4</c:v>
                </c:pt>
                <c:pt idx="6089">
                  <c:v>2.5000000000000001E-4</c:v>
                </c:pt>
                <c:pt idx="6090">
                  <c:v>2.5000000000000001E-4</c:v>
                </c:pt>
                <c:pt idx="6091">
                  <c:v>2.5000000000000001E-4</c:v>
                </c:pt>
                <c:pt idx="6092">
                  <c:v>2.5000000000000001E-4</c:v>
                </c:pt>
                <c:pt idx="6093">
                  <c:v>2.5000000000000001E-4</c:v>
                </c:pt>
                <c:pt idx="6094">
                  <c:v>2.5000000000000001E-4</c:v>
                </c:pt>
                <c:pt idx="6095">
                  <c:v>2.5000000000000001E-4</c:v>
                </c:pt>
                <c:pt idx="6096">
                  <c:v>2.5000000000000001E-4</c:v>
                </c:pt>
                <c:pt idx="6097">
                  <c:v>2.5000000000000001E-4</c:v>
                </c:pt>
                <c:pt idx="6098">
                  <c:v>2.5000000000000001E-4</c:v>
                </c:pt>
                <c:pt idx="6099">
                  <c:v>2.5000000000000001E-4</c:v>
                </c:pt>
                <c:pt idx="6100">
                  <c:v>2.0000000000000001E-4</c:v>
                </c:pt>
                <c:pt idx="6101">
                  <c:v>2.0000000000000001E-4</c:v>
                </c:pt>
                <c:pt idx="6102">
                  <c:v>2.0000000000000001E-4</c:v>
                </c:pt>
                <c:pt idx="6103">
                  <c:v>2.0000000000000001E-4</c:v>
                </c:pt>
                <c:pt idx="6104">
                  <c:v>2.0000000000000001E-4</c:v>
                </c:pt>
                <c:pt idx="6105">
                  <c:v>2.0000000000000001E-4</c:v>
                </c:pt>
                <c:pt idx="6106">
                  <c:v>2.0000000000000001E-4</c:v>
                </c:pt>
                <c:pt idx="6107">
                  <c:v>2.0000000000000001E-4</c:v>
                </c:pt>
                <c:pt idx="6108">
                  <c:v>2.0000000000000001E-4</c:v>
                </c:pt>
                <c:pt idx="6109">
                  <c:v>2.0000000000000001E-4</c:v>
                </c:pt>
                <c:pt idx="6110">
                  <c:v>2.0000000000000001E-4</c:v>
                </c:pt>
                <c:pt idx="6111">
                  <c:v>2.0000000000000001E-4</c:v>
                </c:pt>
                <c:pt idx="6112">
                  <c:v>2.0000000000000001E-4</c:v>
                </c:pt>
                <c:pt idx="6113">
                  <c:v>2.0000000000000001E-4</c:v>
                </c:pt>
                <c:pt idx="6114">
                  <c:v>2.0000000000000001E-4</c:v>
                </c:pt>
                <c:pt idx="6115">
                  <c:v>2.0000000000000001E-4</c:v>
                </c:pt>
                <c:pt idx="6116">
                  <c:v>2.0000000000000001E-4</c:v>
                </c:pt>
                <c:pt idx="6117">
                  <c:v>2.0000000000000001E-4</c:v>
                </c:pt>
                <c:pt idx="6118">
                  <c:v>2.0000000000000001E-4</c:v>
                </c:pt>
                <c:pt idx="6119">
                  <c:v>2.0000000000000001E-4</c:v>
                </c:pt>
                <c:pt idx="6120">
                  <c:v>2.0000000000000001E-4</c:v>
                </c:pt>
                <c:pt idx="6121">
                  <c:v>2.0000000000000001E-4</c:v>
                </c:pt>
                <c:pt idx="6122">
                  <c:v>2.0000000000000001E-4</c:v>
                </c:pt>
                <c:pt idx="6123">
                  <c:v>2.0000000000000001E-4</c:v>
                </c:pt>
                <c:pt idx="6124">
                  <c:v>2.0000000000000001E-4</c:v>
                </c:pt>
                <c:pt idx="6125">
                  <c:v>1.4999999999999999E-4</c:v>
                </c:pt>
                <c:pt idx="6126">
                  <c:v>1.4999999999999999E-4</c:v>
                </c:pt>
                <c:pt idx="6127">
                  <c:v>1.4999999999999999E-4</c:v>
                </c:pt>
                <c:pt idx="6128">
                  <c:v>1.4999999999999999E-4</c:v>
                </c:pt>
                <c:pt idx="6129">
                  <c:v>1.4999999999999999E-4</c:v>
                </c:pt>
                <c:pt idx="6130">
                  <c:v>1.4999999999999999E-4</c:v>
                </c:pt>
                <c:pt idx="6131">
                  <c:v>1.4999999999999999E-4</c:v>
                </c:pt>
                <c:pt idx="6132">
                  <c:v>1.4999999999999999E-4</c:v>
                </c:pt>
                <c:pt idx="6133">
                  <c:v>1.4999999999999999E-4</c:v>
                </c:pt>
                <c:pt idx="6134">
                  <c:v>1.4999999999999999E-4</c:v>
                </c:pt>
                <c:pt idx="6135">
                  <c:v>1.4999999999999999E-4</c:v>
                </c:pt>
                <c:pt idx="6136">
                  <c:v>1.4999999999999999E-4</c:v>
                </c:pt>
                <c:pt idx="6137">
                  <c:v>1.4999999999999999E-4</c:v>
                </c:pt>
                <c:pt idx="6138">
                  <c:v>1.4999999999999999E-4</c:v>
                </c:pt>
                <c:pt idx="6139">
                  <c:v>1.4999999999999999E-4</c:v>
                </c:pt>
                <c:pt idx="6140">
                  <c:v>1.4999999999999999E-4</c:v>
                </c:pt>
                <c:pt idx="6141">
                  <c:v>1.4999999999999999E-4</c:v>
                </c:pt>
                <c:pt idx="6142">
                  <c:v>1.4999999999999999E-4</c:v>
                </c:pt>
                <c:pt idx="6143">
                  <c:v>1.4999999999999999E-4</c:v>
                </c:pt>
                <c:pt idx="6144">
                  <c:v>1.4999999999999999E-4</c:v>
                </c:pt>
                <c:pt idx="6145">
                  <c:v>1.4999999999999999E-4</c:v>
                </c:pt>
                <c:pt idx="6146">
                  <c:v>1.4999999999999999E-4</c:v>
                </c:pt>
                <c:pt idx="6147">
                  <c:v>1.4999999999999999E-4</c:v>
                </c:pt>
                <c:pt idx="6148">
                  <c:v>1.4999999999999999E-4</c:v>
                </c:pt>
                <c:pt idx="6149">
                  <c:v>1.4999999999999999E-4</c:v>
                </c:pt>
                <c:pt idx="6150">
                  <c:v>1E-4</c:v>
                </c:pt>
                <c:pt idx="6151">
                  <c:v>1E-4</c:v>
                </c:pt>
                <c:pt idx="6152">
                  <c:v>1E-4</c:v>
                </c:pt>
                <c:pt idx="6153">
                  <c:v>1E-4</c:v>
                </c:pt>
                <c:pt idx="6154">
                  <c:v>1E-4</c:v>
                </c:pt>
                <c:pt idx="6155">
                  <c:v>1E-4</c:v>
                </c:pt>
                <c:pt idx="6156">
                  <c:v>1E-4</c:v>
                </c:pt>
                <c:pt idx="6157">
                  <c:v>1E-4</c:v>
                </c:pt>
                <c:pt idx="6158">
                  <c:v>1E-4</c:v>
                </c:pt>
                <c:pt idx="6159">
                  <c:v>1E-4</c:v>
                </c:pt>
                <c:pt idx="6160">
                  <c:v>1E-4</c:v>
                </c:pt>
                <c:pt idx="6161">
                  <c:v>1E-4</c:v>
                </c:pt>
                <c:pt idx="6162">
                  <c:v>1E-4</c:v>
                </c:pt>
                <c:pt idx="6163">
                  <c:v>1E-4</c:v>
                </c:pt>
                <c:pt idx="6164">
                  <c:v>1E-4</c:v>
                </c:pt>
                <c:pt idx="6165">
                  <c:v>1E-4</c:v>
                </c:pt>
                <c:pt idx="6166">
                  <c:v>1E-4</c:v>
                </c:pt>
                <c:pt idx="6167">
                  <c:v>1E-4</c:v>
                </c:pt>
                <c:pt idx="6168">
                  <c:v>1E-4</c:v>
                </c:pt>
                <c:pt idx="6169">
                  <c:v>1E-4</c:v>
                </c:pt>
                <c:pt idx="6170">
                  <c:v>1E-4</c:v>
                </c:pt>
                <c:pt idx="6171">
                  <c:v>1E-4</c:v>
                </c:pt>
                <c:pt idx="6172">
                  <c:v>1E-4</c:v>
                </c:pt>
                <c:pt idx="6173">
                  <c:v>1E-4</c:v>
                </c:pt>
                <c:pt idx="6174">
                  <c:v>1E-4</c:v>
                </c:pt>
                <c:pt idx="6175">
                  <c:v>5.0000000000000002E-5</c:v>
                </c:pt>
                <c:pt idx="6176">
                  <c:v>5.0000000000000002E-5</c:v>
                </c:pt>
                <c:pt idx="6177">
                  <c:v>5.0000000000000002E-5</c:v>
                </c:pt>
                <c:pt idx="6178">
                  <c:v>5.0000000000000002E-5</c:v>
                </c:pt>
                <c:pt idx="6179">
                  <c:v>5.0000000000000002E-5</c:v>
                </c:pt>
                <c:pt idx="6180">
                  <c:v>5.0000000000000002E-5</c:v>
                </c:pt>
                <c:pt idx="6181">
                  <c:v>5.0000000000000002E-5</c:v>
                </c:pt>
                <c:pt idx="6182">
                  <c:v>5.0000000000000002E-5</c:v>
                </c:pt>
                <c:pt idx="6183">
                  <c:v>5.0000000000000002E-5</c:v>
                </c:pt>
                <c:pt idx="6184">
                  <c:v>5.0000000000000002E-5</c:v>
                </c:pt>
                <c:pt idx="6185">
                  <c:v>5.0000000000000002E-5</c:v>
                </c:pt>
                <c:pt idx="6186">
                  <c:v>5.0000000000000002E-5</c:v>
                </c:pt>
                <c:pt idx="6187">
                  <c:v>5.0000000000000002E-5</c:v>
                </c:pt>
                <c:pt idx="6188">
                  <c:v>5.0000000000000002E-5</c:v>
                </c:pt>
                <c:pt idx="6189">
                  <c:v>5.0000000000000002E-5</c:v>
                </c:pt>
                <c:pt idx="6190">
                  <c:v>5.0000000000000002E-5</c:v>
                </c:pt>
                <c:pt idx="6191">
                  <c:v>5.0000000000000002E-5</c:v>
                </c:pt>
                <c:pt idx="6192">
                  <c:v>5.0000000000000002E-5</c:v>
                </c:pt>
                <c:pt idx="6193">
                  <c:v>5.0000000000000002E-5</c:v>
                </c:pt>
                <c:pt idx="6194">
                  <c:v>5.0000000000000002E-5</c:v>
                </c:pt>
                <c:pt idx="6195">
                  <c:v>5.0000000000000002E-5</c:v>
                </c:pt>
                <c:pt idx="6196">
                  <c:v>5.0000000000000002E-5</c:v>
                </c:pt>
                <c:pt idx="6197">
                  <c:v>5.0000000000000002E-5</c:v>
                </c:pt>
                <c:pt idx="6198">
                  <c:v>5.0000000000000002E-5</c:v>
                </c:pt>
                <c:pt idx="6199">
                  <c:v>5.0000000000000002E-5</c:v>
                </c:pt>
                <c:pt idx="6200">
                  <c:v>1.3552999999999999E-20</c:v>
                </c:pt>
                <c:pt idx="6201">
                  <c:v>1.3552999999999999E-20</c:v>
                </c:pt>
                <c:pt idx="6202">
                  <c:v>1.3552999999999999E-20</c:v>
                </c:pt>
                <c:pt idx="6203">
                  <c:v>1.3552999999999999E-20</c:v>
                </c:pt>
                <c:pt idx="6204">
                  <c:v>1.3552999999999999E-20</c:v>
                </c:pt>
                <c:pt idx="6205">
                  <c:v>1.3552999999999999E-20</c:v>
                </c:pt>
                <c:pt idx="6206">
                  <c:v>1.3552999999999999E-20</c:v>
                </c:pt>
                <c:pt idx="6207">
                  <c:v>1.3552999999999999E-20</c:v>
                </c:pt>
                <c:pt idx="6208">
                  <c:v>1.3552999999999999E-20</c:v>
                </c:pt>
                <c:pt idx="6209">
                  <c:v>1.3552999999999999E-20</c:v>
                </c:pt>
                <c:pt idx="6210">
                  <c:v>1.3552999999999999E-20</c:v>
                </c:pt>
                <c:pt idx="6211">
                  <c:v>1.3552999999999999E-20</c:v>
                </c:pt>
                <c:pt idx="6212">
                  <c:v>1.3552999999999999E-20</c:v>
                </c:pt>
                <c:pt idx="6213">
                  <c:v>1.3552999999999999E-20</c:v>
                </c:pt>
                <c:pt idx="6214">
                  <c:v>1.3552999999999999E-20</c:v>
                </c:pt>
                <c:pt idx="6215">
                  <c:v>1.3552999999999999E-20</c:v>
                </c:pt>
                <c:pt idx="6216">
                  <c:v>1.3552999999999999E-20</c:v>
                </c:pt>
                <c:pt idx="6217">
                  <c:v>1.3552999999999999E-20</c:v>
                </c:pt>
                <c:pt idx="6218">
                  <c:v>1.3552999999999999E-20</c:v>
                </c:pt>
                <c:pt idx="6219">
                  <c:v>1.3552999999999999E-20</c:v>
                </c:pt>
                <c:pt idx="6220">
                  <c:v>1.3552999999999999E-20</c:v>
                </c:pt>
                <c:pt idx="6221">
                  <c:v>1.3552999999999999E-20</c:v>
                </c:pt>
                <c:pt idx="6222">
                  <c:v>1.3552999999999999E-20</c:v>
                </c:pt>
                <c:pt idx="6223">
                  <c:v>1.3552999999999999E-20</c:v>
                </c:pt>
                <c:pt idx="6224">
                  <c:v>1.3552999999999999E-20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5.0000000000000002E-5</c:v>
                </c:pt>
                <c:pt idx="6251">
                  <c:v>5.0000000000000002E-5</c:v>
                </c:pt>
                <c:pt idx="6252">
                  <c:v>5.0000000000000002E-5</c:v>
                </c:pt>
                <c:pt idx="6253">
                  <c:v>5.0000000000000002E-5</c:v>
                </c:pt>
                <c:pt idx="6254">
                  <c:v>5.0000000000000002E-5</c:v>
                </c:pt>
                <c:pt idx="6255">
                  <c:v>5.0000000000000002E-5</c:v>
                </c:pt>
                <c:pt idx="6256">
                  <c:v>5.0000000000000002E-5</c:v>
                </c:pt>
                <c:pt idx="6257">
                  <c:v>5.0000000000000002E-5</c:v>
                </c:pt>
                <c:pt idx="6258">
                  <c:v>5.0000000000000002E-5</c:v>
                </c:pt>
                <c:pt idx="6259">
                  <c:v>5.0000000000000002E-5</c:v>
                </c:pt>
                <c:pt idx="6260">
                  <c:v>5.0000000000000002E-5</c:v>
                </c:pt>
                <c:pt idx="6261">
                  <c:v>5.0000000000000002E-5</c:v>
                </c:pt>
                <c:pt idx="6262">
                  <c:v>5.0000000000000002E-5</c:v>
                </c:pt>
                <c:pt idx="6263">
                  <c:v>5.0000000000000002E-5</c:v>
                </c:pt>
                <c:pt idx="6264">
                  <c:v>5.0000000000000002E-5</c:v>
                </c:pt>
                <c:pt idx="6265">
                  <c:v>5.0000000000000002E-5</c:v>
                </c:pt>
                <c:pt idx="6266">
                  <c:v>5.0000000000000002E-5</c:v>
                </c:pt>
                <c:pt idx="6267">
                  <c:v>5.0000000000000002E-5</c:v>
                </c:pt>
                <c:pt idx="6268">
                  <c:v>5.0000000000000002E-5</c:v>
                </c:pt>
                <c:pt idx="6269">
                  <c:v>5.0000000000000002E-5</c:v>
                </c:pt>
                <c:pt idx="6270">
                  <c:v>5.0000000000000002E-5</c:v>
                </c:pt>
                <c:pt idx="6271">
                  <c:v>5.0000000000000002E-5</c:v>
                </c:pt>
                <c:pt idx="6272">
                  <c:v>5.0000000000000002E-5</c:v>
                </c:pt>
                <c:pt idx="6273">
                  <c:v>5.0000000000000002E-5</c:v>
                </c:pt>
                <c:pt idx="6274">
                  <c:v>5.0000000000000002E-5</c:v>
                </c:pt>
                <c:pt idx="6275">
                  <c:v>1E-4</c:v>
                </c:pt>
                <c:pt idx="6276">
                  <c:v>1E-4</c:v>
                </c:pt>
                <c:pt idx="6277">
                  <c:v>1E-4</c:v>
                </c:pt>
                <c:pt idx="6278">
                  <c:v>1E-4</c:v>
                </c:pt>
                <c:pt idx="6279">
                  <c:v>1E-4</c:v>
                </c:pt>
                <c:pt idx="6280">
                  <c:v>1E-4</c:v>
                </c:pt>
                <c:pt idx="6281">
                  <c:v>1E-4</c:v>
                </c:pt>
                <c:pt idx="6282">
                  <c:v>1E-4</c:v>
                </c:pt>
                <c:pt idx="6283">
                  <c:v>1E-4</c:v>
                </c:pt>
                <c:pt idx="6284">
                  <c:v>1E-4</c:v>
                </c:pt>
                <c:pt idx="6285">
                  <c:v>1E-4</c:v>
                </c:pt>
                <c:pt idx="6286">
                  <c:v>1E-4</c:v>
                </c:pt>
                <c:pt idx="6287">
                  <c:v>1E-4</c:v>
                </c:pt>
                <c:pt idx="6288">
                  <c:v>1E-4</c:v>
                </c:pt>
                <c:pt idx="6289">
                  <c:v>1E-4</c:v>
                </c:pt>
                <c:pt idx="6290">
                  <c:v>1E-4</c:v>
                </c:pt>
                <c:pt idx="6291">
                  <c:v>1E-4</c:v>
                </c:pt>
                <c:pt idx="6292">
                  <c:v>1E-4</c:v>
                </c:pt>
                <c:pt idx="6293">
                  <c:v>1E-4</c:v>
                </c:pt>
                <c:pt idx="6294">
                  <c:v>1E-4</c:v>
                </c:pt>
                <c:pt idx="6295">
                  <c:v>1E-4</c:v>
                </c:pt>
                <c:pt idx="6296">
                  <c:v>1E-4</c:v>
                </c:pt>
                <c:pt idx="6297">
                  <c:v>1E-4</c:v>
                </c:pt>
                <c:pt idx="6298">
                  <c:v>1E-4</c:v>
                </c:pt>
                <c:pt idx="6299">
                  <c:v>1E-4</c:v>
                </c:pt>
                <c:pt idx="6300">
                  <c:v>1.4999999999999999E-4</c:v>
                </c:pt>
                <c:pt idx="6301">
                  <c:v>1.4999999999999999E-4</c:v>
                </c:pt>
                <c:pt idx="6302">
                  <c:v>1.4999999999999999E-4</c:v>
                </c:pt>
                <c:pt idx="6303">
                  <c:v>1.4999999999999999E-4</c:v>
                </c:pt>
                <c:pt idx="6304">
                  <c:v>1.4999999999999999E-4</c:v>
                </c:pt>
                <c:pt idx="6305">
                  <c:v>1.4999999999999999E-4</c:v>
                </c:pt>
                <c:pt idx="6306">
                  <c:v>1.4999999999999999E-4</c:v>
                </c:pt>
                <c:pt idx="6307">
                  <c:v>1.4999999999999999E-4</c:v>
                </c:pt>
                <c:pt idx="6308">
                  <c:v>1.4999999999999999E-4</c:v>
                </c:pt>
                <c:pt idx="6309">
                  <c:v>1.4999999999999999E-4</c:v>
                </c:pt>
                <c:pt idx="6310">
                  <c:v>1.4999999999999999E-4</c:v>
                </c:pt>
                <c:pt idx="6311">
                  <c:v>1.4999999999999999E-4</c:v>
                </c:pt>
                <c:pt idx="6312">
                  <c:v>1.4999999999999999E-4</c:v>
                </c:pt>
                <c:pt idx="6313">
                  <c:v>1.4999999999999999E-4</c:v>
                </c:pt>
                <c:pt idx="6314">
                  <c:v>1.4999999999999999E-4</c:v>
                </c:pt>
                <c:pt idx="6315">
                  <c:v>1.4999999999999999E-4</c:v>
                </c:pt>
                <c:pt idx="6316">
                  <c:v>1.4999999999999999E-4</c:v>
                </c:pt>
                <c:pt idx="6317">
                  <c:v>1.4999999999999999E-4</c:v>
                </c:pt>
                <c:pt idx="6318">
                  <c:v>1.4999999999999999E-4</c:v>
                </c:pt>
                <c:pt idx="6319">
                  <c:v>1.4999999999999999E-4</c:v>
                </c:pt>
                <c:pt idx="6320">
                  <c:v>1.4999999999999999E-4</c:v>
                </c:pt>
                <c:pt idx="6321">
                  <c:v>1.4999999999999999E-4</c:v>
                </c:pt>
                <c:pt idx="6322">
                  <c:v>1.4999999999999999E-4</c:v>
                </c:pt>
                <c:pt idx="6323">
                  <c:v>1.4999999999999999E-4</c:v>
                </c:pt>
                <c:pt idx="6324">
                  <c:v>1.4999999999999999E-4</c:v>
                </c:pt>
                <c:pt idx="6325">
                  <c:v>2.0000000000000001E-4</c:v>
                </c:pt>
                <c:pt idx="6326">
                  <c:v>2.0000000000000001E-4</c:v>
                </c:pt>
                <c:pt idx="6327">
                  <c:v>2.0000000000000001E-4</c:v>
                </c:pt>
                <c:pt idx="6328">
                  <c:v>2.0000000000000001E-4</c:v>
                </c:pt>
                <c:pt idx="6329">
                  <c:v>2.0000000000000001E-4</c:v>
                </c:pt>
                <c:pt idx="6330">
                  <c:v>2.0000000000000001E-4</c:v>
                </c:pt>
                <c:pt idx="6331">
                  <c:v>2.0000000000000001E-4</c:v>
                </c:pt>
                <c:pt idx="6332">
                  <c:v>2.0000000000000001E-4</c:v>
                </c:pt>
                <c:pt idx="6333">
                  <c:v>2.0000000000000001E-4</c:v>
                </c:pt>
                <c:pt idx="6334">
                  <c:v>2.0000000000000001E-4</c:v>
                </c:pt>
                <c:pt idx="6335">
                  <c:v>2.0000000000000001E-4</c:v>
                </c:pt>
                <c:pt idx="6336">
                  <c:v>2.0000000000000001E-4</c:v>
                </c:pt>
                <c:pt idx="6337">
                  <c:v>2.0000000000000001E-4</c:v>
                </c:pt>
                <c:pt idx="6338">
                  <c:v>2.0000000000000001E-4</c:v>
                </c:pt>
                <c:pt idx="6339">
                  <c:v>2.0000000000000001E-4</c:v>
                </c:pt>
                <c:pt idx="6340">
                  <c:v>2.0000000000000001E-4</c:v>
                </c:pt>
                <c:pt idx="6341">
                  <c:v>2.0000000000000001E-4</c:v>
                </c:pt>
                <c:pt idx="6342">
                  <c:v>2.0000000000000001E-4</c:v>
                </c:pt>
                <c:pt idx="6343">
                  <c:v>2.0000000000000001E-4</c:v>
                </c:pt>
                <c:pt idx="6344">
                  <c:v>2.0000000000000001E-4</c:v>
                </c:pt>
                <c:pt idx="6345">
                  <c:v>2.0000000000000001E-4</c:v>
                </c:pt>
                <c:pt idx="6346">
                  <c:v>2.0000000000000001E-4</c:v>
                </c:pt>
                <c:pt idx="6347">
                  <c:v>2.0000000000000001E-4</c:v>
                </c:pt>
                <c:pt idx="6348">
                  <c:v>2.0000000000000001E-4</c:v>
                </c:pt>
                <c:pt idx="6349">
                  <c:v>2.0000000000000001E-4</c:v>
                </c:pt>
                <c:pt idx="6350">
                  <c:v>2.5000000000000001E-4</c:v>
                </c:pt>
                <c:pt idx="6351">
                  <c:v>2.5000000000000001E-4</c:v>
                </c:pt>
                <c:pt idx="6352">
                  <c:v>2.5000000000000001E-4</c:v>
                </c:pt>
                <c:pt idx="6353">
                  <c:v>2.5000000000000001E-4</c:v>
                </c:pt>
                <c:pt idx="6354">
                  <c:v>2.5000000000000001E-4</c:v>
                </c:pt>
                <c:pt idx="6355">
                  <c:v>2.5000000000000001E-4</c:v>
                </c:pt>
                <c:pt idx="6356">
                  <c:v>2.5000000000000001E-4</c:v>
                </c:pt>
                <c:pt idx="6357">
                  <c:v>2.5000000000000001E-4</c:v>
                </c:pt>
                <c:pt idx="6358">
                  <c:v>2.5000000000000001E-4</c:v>
                </c:pt>
                <c:pt idx="6359">
                  <c:v>2.5000000000000001E-4</c:v>
                </c:pt>
                <c:pt idx="6360">
                  <c:v>2.5000000000000001E-4</c:v>
                </c:pt>
                <c:pt idx="6361">
                  <c:v>2.5000000000000001E-4</c:v>
                </c:pt>
                <c:pt idx="6362">
                  <c:v>2.5000000000000001E-4</c:v>
                </c:pt>
                <c:pt idx="6363">
                  <c:v>2.5000000000000001E-4</c:v>
                </c:pt>
                <c:pt idx="6364">
                  <c:v>2.5000000000000001E-4</c:v>
                </c:pt>
                <c:pt idx="6365">
                  <c:v>2.5000000000000001E-4</c:v>
                </c:pt>
                <c:pt idx="6366">
                  <c:v>2.5000000000000001E-4</c:v>
                </c:pt>
                <c:pt idx="6367">
                  <c:v>2.5000000000000001E-4</c:v>
                </c:pt>
                <c:pt idx="6368">
                  <c:v>2.5000000000000001E-4</c:v>
                </c:pt>
                <c:pt idx="6369">
                  <c:v>2.5000000000000001E-4</c:v>
                </c:pt>
                <c:pt idx="6370">
                  <c:v>2.5000000000000001E-4</c:v>
                </c:pt>
                <c:pt idx="6371">
                  <c:v>2.5000000000000001E-4</c:v>
                </c:pt>
                <c:pt idx="6372">
                  <c:v>2.5000000000000001E-4</c:v>
                </c:pt>
                <c:pt idx="6373">
                  <c:v>2.5000000000000001E-4</c:v>
                </c:pt>
                <c:pt idx="6374">
                  <c:v>2.5000000000000001E-4</c:v>
                </c:pt>
                <c:pt idx="6375">
                  <c:v>2.9999999999999997E-4</c:v>
                </c:pt>
                <c:pt idx="6376">
                  <c:v>2.9999999999999997E-4</c:v>
                </c:pt>
                <c:pt idx="6377">
                  <c:v>2.9999999999999997E-4</c:v>
                </c:pt>
                <c:pt idx="6378">
                  <c:v>2.9999999999999997E-4</c:v>
                </c:pt>
                <c:pt idx="6379">
                  <c:v>2.9999999999999997E-4</c:v>
                </c:pt>
                <c:pt idx="6380">
                  <c:v>2.9999999999999997E-4</c:v>
                </c:pt>
                <c:pt idx="6381">
                  <c:v>2.9999999999999997E-4</c:v>
                </c:pt>
                <c:pt idx="6382">
                  <c:v>2.9999999999999997E-4</c:v>
                </c:pt>
                <c:pt idx="6383">
                  <c:v>2.9999999999999997E-4</c:v>
                </c:pt>
                <c:pt idx="6384">
                  <c:v>2.9999999999999997E-4</c:v>
                </c:pt>
                <c:pt idx="6385">
                  <c:v>2.9999999999999997E-4</c:v>
                </c:pt>
                <c:pt idx="6386">
                  <c:v>2.9999999999999997E-4</c:v>
                </c:pt>
                <c:pt idx="6387">
                  <c:v>2.9999999999999997E-4</c:v>
                </c:pt>
                <c:pt idx="6388">
                  <c:v>2.9999999999999997E-4</c:v>
                </c:pt>
                <c:pt idx="6389">
                  <c:v>2.9999999999999997E-4</c:v>
                </c:pt>
                <c:pt idx="6390">
                  <c:v>2.9999999999999997E-4</c:v>
                </c:pt>
                <c:pt idx="6391">
                  <c:v>2.9999999999999997E-4</c:v>
                </c:pt>
                <c:pt idx="6392">
                  <c:v>2.9999999999999997E-4</c:v>
                </c:pt>
                <c:pt idx="6393">
                  <c:v>2.9999999999999997E-4</c:v>
                </c:pt>
                <c:pt idx="6394">
                  <c:v>2.9999999999999997E-4</c:v>
                </c:pt>
                <c:pt idx="6395">
                  <c:v>2.9999999999999997E-4</c:v>
                </c:pt>
                <c:pt idx="6396">
                  <c:v>2.9999999999999997E-4</c:v>
                </c:pt>
                <c:pt idx="6397">
                  <c:v>2.9999999999999997E-4</c:v>
                </c:pt>
                <c:pt idx="6398">
                  <c:v>2.9999999999999997E-4</c:v>
                </c:pt>
                <c:pt idx="6399">
                  <c:v>2.9999999999999997E-4</c:v>
                </c:pt>
                <c:pt idx="6400">
                  <c:v>3.5E-4</c:v>
                </c:pt>
                <c:pt idx="6401">
                  <c:v>3.5E-4</c:v>
                </c:pt>
                <c:pt idx="6402">
                  <c:v>3.5E-4</c:v>
                </c:pt>
                <c:pt idx="6403">
                  <c:v>3.5E-4</c:v>
                </c:pt>
                <c:pt idx="6404">
                  <c:v>3.5E-4</c:v>
                </c:pt>
                <c:pt idx="6405">
                  <c:v>3.5E-4</c:v>
                </c:pt>
                <c:pt idx="6406">
                  <c:v>3.5E-4</c:v>
                </c:pt>
                <c:pt idx="6407">
                  <c:v>3.5E-4</c:v>
                </c:pt>
                <c:pt idx="6408">
                  <c:v>3.5E-4</c:v>
                </c:pt>
                <c:pt idx="6409">
                  <c:v>3.5E-4</c:v>
                </c:pt>
                <c:pt idx="6410">
                  <c:v>3.5E-4</c:v>
                </c:pt>
                <c:pt idx="6411">
                  <c:v>3.5E-4</c:v>
                </c:pt>
                <c:pt idx="6412">
                  <c:v>3.5E-4</c:v>
                </c:pt>
                <c:pt idx="6413">
                  <c:v>3.5E-4</c:v>
                </c:pt>
                <c:pt idx="6414">
                  <c:v>3.5E-4</c:v>
                </c:pt>
                <c:pt idx="6415">
                  <c:v>3.5E-4</c:v>
                </c:pt>
                <c:pt idx="6416">
                  <c:v>3.5E-4</c:v>
                </c:pt>
                <c:pt idx="6417">
                  <c:v>3.5E-4</c:v>
                </c:pt>
                <c:pt idx="6418">
                  <c:v>3.5E-4</c:v>
                </c:pt>
                <c:pt idx="6419">
                  <c:v>3.5E-4</c:v>
                </c:pt>
                <c:pt idx="6420">
                  <c:v>3.5E-4</c:v>
                </c:pt>
                <c:pt idx="6421">
                  <c:v>3.5E-4</c:v>
                </c:pt>
                <c:pt idx="6422">
                  <c:v>3.5E-4</c:v>
                </c:pt>
                <c:pt idx="6423">
                  <c:v>3.5E-4</c:v>
                </c:pt>
                <c:pt idx="6424">
                  <c:v>3.5E-4</c:v>
                </c:pt>
                <c:pt idx="6425">
                  <c:v>4.0000000000000002E-4</c:v>
                </c:pt>
                <c:pt idx="6426">
                  <c:v>4.0000000000000002E-4</c:v>
                </c:pt>
                <c:pt idx="6427">
                  <c:v>4.0000000000000002E-4</c:v>
                </c:pt>
                <c:pt idx="6428">
                  <c:v>4.0000000000000002E-4</c:v>
                </c:pt>
                <c:pt idx="6429">
                  <c:v>4.0000000000000002E-4</c:v>
                </c:pt>
                <c:pt idx="6430">
                  <c:v>4.0000000000000002E-4</c:v>
                </c:pt>
                <c:pt idx="6431">
                  <c:v>4.0000000000000002E-4</c:v>
                </c:pt>
                <c:pt idx="6432">
                  <c:v>4.0000000000000002E-4</c:v>
                </c:pt>
                <c:pt idx="6433">
                  <c:v>4.0000000000000002E-4</c:v>
                </c:pt>
                <c:pt idx="6434">
                  <c:v>4.0000000000000002E-4</c:v>
                </c:pt>
                <c:pt idx="6435">
                  <c:v>4.0000000000000002E-4</c:v>
                </c:pt>
                <c:pt idx="6436">
                  <c:v>4.0000000000000002E-4</c:v>
                </c:pt>
                <c:pt idx="6437">
                  <c:v>4.0000000000000002E-4</c:v>
                </c:pt>
                <c:pt idx="6438">
                  <c:v>4.0000000000000002E-4</c:v>
                </c:pt>
                <c:pt idx="6439">
                  <c:v>4.0000000000000002E-4</c:v>
                </c:pt>
                <c:pt idx="6440">
                  <c:v>4.0000000000000002E-4</c:v>
                </c:pt>
                <c:pt idx="6441">
                  <c:v>4.0000000000000002E-4</c:v>
                </c:pt>
                <c:pt idx="6442">
                  <c:v>4.0000000000000002E-4</c:v>
                </c:pt>
                <c:pt idx="6443">
                  <c:v>4.0000000000000002E-4</c:v>
                </c:pt>
                <c:pt idx="6444">
                  <c:v>4.0000000000000002E-4</c:v>
                </c:pt>
                <c:pt idx="6445">
                  <c:v>4.0000000000000002E-4</c:v>
                </c:pt>
                <c:pt idx="6446">
                  <c:v>4.0000000000000002E-4</c:v>
                </c:pt>
                <c:pt idx="6447">
                  <c:v>4.0000000000000002E-4</c:v>
                </c:pt>
                <c:pt idx="6448">
                  <c:v>4.0000000000000002E-4</c:v>
                </c:pt>
                <c:pt idx="6449">
                  <c:v>4.0000000000000002E-4</c:v>
                </c:pt>
                <c:pt idx="6450">
                  <c:v>4.4999999999999999E-4</c:v>
                </c:pt>
                <c:pt idx="6451">
                  <c:v>4.4999999999999999E-4</c:v>
                </c:pt>
                <c:pt idx="6452">
                  <c:v>4.4999999999999999E-4</c:v>
                </c:pt>
                <c:pt idx="6453">
                  <c:v>4.4999999999999999E-4</c:v>
                </c:pt>
                <c:pt idx="6454">
                  <c:v>4.4999999999999999E-4</c:v>
                </c:pt>
                <c:pt idx="6455">
                  <c:v>4.4999999999999999E-4</c:v>
                </c:pt>
                <c:pt idx="6456">
                  <c:v>4.4999999999999999E-4</c:v>
                </c:pt>
                <c:pt idx="6457">
                  <c:v>4.4999999999999999E-4</c:v>
                </c:pt>
                <c:pt idx="6458">
                  <c:v>4.4999999999999999E-4</c:v>
                </c:pt>
                <c:pt idx="6459">
                  <c:v>4.4999999999999999E-4</c:v>
                </c:pt>
                <c:pt idx="6460">
                  <c:v>4.4999999999999999E-4</c:v>
                </c:pt>
                <c:pt idx="6461">
                  <c:v>4.4999999999999999E-4</c:v>
                </c:pt>
                <c:pt idx="6462">
                  <c:v>4.4999999999999999E-4</c:v>
                </c:pt>
                <c:pt idx="6463">
                  <c:v>4.4999999999999999E-4</c:v>
                </c:pt>
                <c:pt idx="6464">
                  <c:v>4.4999999999999999E-4</c:v>
                </c:pt>
                <c:pt idx="6465">
                  <c:v>4.4999999999999999E-4</c:v>
                </c:pt>
                <c:pt idx="6466">
                  <c:v>4.4999999999999999E-4</c:v>
                </c:pt>
                <c:pt idx="6467">
                  <c:v>4.4999999999999999E-4</c:v>
                </c:pt>
                <c:pt idx="6468">
                  <c:v>4.4999999999999999E-4</c:v>
                </c:pt>
                <c:pt idx="6469">
                  <c:v>4.4999999999999999E-4</c:v>
                </c:pt>
                <c:pt idx="6470">
                  <c:v>4.4999999999999999E-4</c:v>
                </c:pt>
                <c:pt idx="6471">
                  <c:v>4.4999999999999999E-4</c:v>
                </c:pt>
                <c:pt idx="6472">
                  <c:v>4.4999999999999999E-4</c:v>
                </c:pt>
                <c:pt idx="6473">
                  <c:v>4.4999999999999999E-4</c:v>
                </c:pt>
                <c:pt idx="6474">
                  <c:v>4.4999999999999999E-4</c:v>
                </c:pt>
                <c:pt idx="6475">
                  <c:v>4.0000000000000002E-4</c:v>
                </c:pt>
                <c:pt idx="6476">
                  <c:v>4.0000000000000002E-4</c:v>
                </c:pt>
                <c:pt idx="6477">
                  <c:v>4.0000000000000002E-4</c:v>
                </c:pt>
                <c:pt idx="6478">
                  <c:v>4.0000000000000002E-4</c:v>
                </c:pt>
                <c:pt idx="6479">
                  <c:v>4.0000000000000002E-4</c:v>
                </c:pt>
                <c:pt idx="6480">
                  <c:v>4.0000000000000002E-4</c:v>
                </c:pt>
                <c:pt idx="6481">
                  <c:v>4.0000000000000002E-4</c:v>
                </c:pt>
                <c:pt idx="6482">
                  <c:v>4.0000000000000002E-4</c:v>
                </c:pt>
                <c:pt idx="6483">
                  <c:v>4.0000000000000002E-4</c:v>
                </c:pt>
                <c:pt idx="6484">
                  <c:v>4.0000000000000002E-4</c:v>
                </c:pt>
                <c:pt idx="6485">
                  <c:v>4.0000000000000002E-4</c:v>
                </c:pt>
                <c:pt idx="6486">
                  <c:v>4.0000000000000002E-4</c:v>
                </c:pt>
                <c:pt idx="6487">
                  <c:v>4.0000000000000002E-4</c:v>
                </c:pt>
                <c:pt idx="6488">
                  <c:v>4.0000000000000002E-4</c:v>
                </c:pt>
                <c:pt idx="6489">
                  <c:v>4.0000000000000002E-4</c:v>
                </c:pt>
                <c:pt idx="6490">
                  <c:v>4.0000000000000002E-4</c:v>
                </c:pt>
                <c:pt idx="6491">
                  <c:v>4.0000000000000002E-4</c:v>
                </c:pt>
                <c:pt idx="6492">
                  <c:v>4.0000000000000002E-4</c:v>
                </c:pt>
                <c:pt idx="6493">
                  <c:v>4.0000000000000002E-4</c:v>
                </c:pt>
                <c:pt idx="6494">
                  <c:v>4.0000000000000002E-4</c:v>
                </c:pt>
                <c:pt idx="6495">
                  <c:v>4.0000000000000002E-4</c:v>
                </c:pt>
                <c:pt idx="6496">
                  <c:v>4.0000000000000002E-4</c:v>
                </c:pt>
                <c:pt idx="6497">
                  <c:v>4.0000000000000002E-4</c:v>
                </c:pt>
                <c:pt idx="6498">
                  <c:v>4.0000000000000002E-4</c:v>
                </c:pt>
                <c:pt idx="6499">
                  <c:v>4.0000000000000002E-4</c:v>
                </c:pt>
                <c:pt idx="6500">
                  <c:v>3.5E-4</c:v>
                </c:pt>
                <c:pt idx="6501">
                  <c:v>3.5E-4</c:v>
                </c:pt>
                <c:pt idx="6502">
                  <c:v>3.5E-4</c:v>
                </c:pt>
                <c:pt idx="6503">
                  <c:v>3.5E-4</c:v>
                </c:pt>
                <c:pt idx="6504">
                  <c:v>3.5E-4</c:v>
                </c:pt>
                <c:pt idx="6505">
                  <c:v>3.5E-4</c:v>
                </c:pt>
                <c:pt idx="6506">
                  <c:v>3.5E-4</c:v>
                </c:pt>
                <c:pt idx="6507">
                  <c:v>3.5E-4</c:v>
                </c:pt>
                <c:pt idx="6508">
                  <c:v>3.5E-4</c:v>
                </c:pt>
                <c:pt idx="6509">
                  <c:v>3.5E-4</c:v>
                </c:pt>
                <c:pt idx="6510">
                  <c:v>3.5E-4</c:v>
                </c:pt>
                <c:pt idx="6511">
                  <c:v>3.5E-4</c:v>
                </c:pt>
                <c:pt idx="6512">
                  <c:v>3.5E-4</c:v>
                </c:pt>
                <c:pt idx="6513">
                  <c:v>3.5E-4</c:v>
                </c:pt>
                <c:pt idx="6514">
                  <c:v>3.5E-4</c:v>
                </c:pt>
                <c:pt idx="6515">
                  <c:v>3.5E-4</c:v>
                </c:pt>
                <c:pt idx="6516">
                  <c:v>3.5E-4</c:v>
                </c:pt>
                <c:pt idx="6517">
                  <c:v>3.5E-4</c:v>
                </c:pt>
                <c:pt idx="6518">
                  <c:v>3.5E-4</c:v>
                </c:pt>
                <c:pt idx="6519">
                  <c:v>3.5E-4</c:v>
                </c:pt>
                <c:pt idx="6520">
                  <c:v>3.5E-4</c:v>
                </c:pt>
                <c:pt idx="6521">
                  <c:v>3.5E-4</c:v>
                </c:pt>
                <c:pt idx="6522">
                  <c:v>3.5E-4</c:v>
                </c:pt>
                <c:pt idx="6523">
                  <c:v>3.5E-4</c:v>
                </c:pt>
                <c:pt idx="6524">
                  <c:v>3.5E-4</c:v>
                </c:pt>
                <c:pt idx="6525">
                  <c:v>2.9999999999999997E-4</c:v>
                </c:pt>
                <c:pt idx="6526">
                  <c:v>2.9999999999999997E-4</c:v>
                </c:pt>
                <c:pt idx="6527">
                  <c:v>2.9999999999999997E-4</c:v>
                </c:pt>
                <c:pt idx="6528">
                  <c:v>2.9999999999999997E-4</c:v>
                </c:pt>
                <c:pt idx="6529">
                  <c:v>2.9999999999999997E-4</c:v>
                </c:pt>
                <c:pt idx="6530">
                  <c:v>2.9999999999999997E-4</c:v>
                </c:pt>
                <c:pt idx="6531">
                  <c:v>2.9999999999999997E-4</c:v>
                </c:pt>
                <c:pt idx="6532">
                  <c:v>2.9999999999999997E-4</c:v>
                </c:pt>
                <c:pt idx="6533">
                  <c:v>2.9999999999999997E-4</c:v>
                </c:pt>
                <c:pt idx="6534">
                  <c:v>2.9999999999999997E-4</c:v>
                </c:pt>
                <c:pt idx="6535">
                  <c:v>2.9999999999999997E-4</c:v>
                </c:pt>
                <c:pt idx="6536">
                  <c:v>2.9999999999999997E-4</c:v>
                </c:pt>
                <c:pt idx="6537">
                  <c:v>2.9999999999999997E-4</c:v>
                </c:pt>
                <c:pt idx="6538">
                  <c:v>2.9999999999999997E-4</c:v>
                </c:pt>
                <c:pt idx="6539">
                  <c:v>2.9999999999999997E-4</c:v>
                </c:pt>
                <c:pt idx="6540">
                  <c:v>2.9999999999999997E-4</c:v>
                </c:pt>
                <c:pt idx="6541">
                  <c:v>2.9999999999999997E-4</c:v>
                </c:pt>
                <c:pt idx="6542">
                  <c:v>2.9999999999999997E-4</c:v>
                </c:pt>
                <c:pt idx="6543">
                  <c:v>2.9999999999999997E-4</c:v>
                </c:pt>
                <c:pt idx="6544">
                  <c:v>2.9999999999999997E-4</c:v>
                </c:pt>
                <c:pt idx="6545">
                  <c:v>2.9999999999999997E-4</c:v>
                </c:pt>
                <c:pt idx="6546">
                  <c:v>2.9999999999999997E-4</c:v>
                </c:pt>
                <c:pt idx="6547">
                  <c:v>2.9999999999999997E-4</c:v>
                </c:pt>
                <c:pt idx="6548">
                  <c:v>2.9999999999999997E-4</c:v>
                </c:pt>
                <c:pt idx="6549">
                  <c:v>2.9999999999999997E-4</c:v>
                </c:pt>
                <c:pt idx="6550">
                  <c:v>2.5000000000000001E-4</c:v>
                </c:pt>
                <c:pt idx="6551">
                  <c:v>2.5000000000000001E-4</c:v>
                </c:pt>
                <c:pt idx="6552">
                  <c:v>2.5000000000000001E-4</c:v>
                </c:pt>
                <c:pt idx="6553">
                  <c:v>2.5000000000000001E-4</c:v>
                </c:pt>
                <c:pt idx="6554">
                  <c:v>2.5000000000000001E-4</c:v>
                </c:pt>
                <c:pt idx="6555">
                  <c:v>2.5000000000000001E-4</c:v>
                </c:pt>
                <c:pt idx="6556">
                  <c:v>2.5000000000000001E-4</c:v>
                </c:pt>
                <c:pt idx="6557">
                  <c:v>2.5000000000000001E-4</c:v>
                </c:pt>
                <c:pt idx="6558">
                  <c:v>2.5000000000000001E-4</c:v>
                </c:pt>
                <c:pt idx="6559">
                  <c:v>2.5000000000000001E-4</c:v>
                </c:pt>
                <c:pt idx="6560">
                  <c:v>2.5000000000000001E-4</c:v>
                </c:pt>
                <c:pt idx="6561">
                  <c:v>2.5000000000000001E-4</c:v>
                </c:pt>
                <c:pt idx="6562">
                  <c:v>2.5000000000000001E-4</c:v>
                </c:pt>
                <c:pt idx="6563">
                  <c:v>2.5000000000000001E-4</c:v>
                </c:pt>
                <c:pt idx="6564">
                  <c:v>2.5000000000000001E-4</c:v>
                </c:pt>
                <c:pt idx="6565">
                  <c:v>2.5000000000000001E-4</c:v>
                </c:pt>
                <c:pt idx="6566">
                  <c:v>2.5000000000000001E-4</c:v>
                </c:pt>
                <c:pt idx="6567">
                  <c:v>2.5000000000000001E-4</c:v>
                </c:pt>
                <c:pt idx="6568">
                  <c:v>2.5000000000000001E-4</c:v>
                </c:pt>
                <c:pt idx="6569">
                  <c:v>2.5000000000000001E-4</c:v>
                </c:pt>
                <c:pt idx="6570">
                  <c:v>2.5000000000000001E-4</c:v>
                </c:pt>
                <c:pt idx="6571">
                  <c:v>2.5000000000000001E-4</c:v>
                </c:pt>
                <c:pt idx="6572">
                  <c:v>2.5000000000000001E-4</c:v>
                </c:pt>
                <c:pt idx="6573">
                  <c:v>2.5000000000000001E-4</c:v>
                </c:pt>
                <c:pt idx="6574">
                  <c:v>2.5000000000000001E-4</c:v>
                </c:pt>
                <c:pt idx="6575">
                  <c:v>2.0000000000000001E-4</c:v>
                </c:pt>
                <c:pt idx="6576">
                  <c:v>2.0000000000000001E-4</c:v>
                </c:pt>
                <c:pt idx="6577">
                  <c:v>2.0000000000000001E-4</c:v>
                </c:pt>
                <c:pt idx="6578">
                  <c:v>2.0000000000000001E-4</c:v>
                </c:pt>
                <c:pt idx="6579">
                  <c:v>2.0000000000000001E-4</c:v>
                </c:pt>
                <c:pt idx="6580">
                  <c:v>2.0000000000000001E-4</c:v>
                </c:pt>
                <c:pt idx="6581">
                  <c:v>2.0000000000000001E-4</c:v>
                </c:pt>
                <c:pt idx="6582">
                  <c:v>2.0000000000000001E-4</c:v>
                </c:pt>
                <c:pt idx="6583">
                  <c:v>2.0000000000000001E-4</c:v>
                </c:pt>
                <c:pt idx="6584">
                  <c:v>2.0000000000000001E-4</c:v>
                </c:pt>
                <c:pt idx="6585">
                  <c:v>2.0000000000000001E-4</c:v>
                </c:pt>
                <c:pt idx="6586">
                  <c:v>2.0000000000000001E-4</c:v>
                </c:pt>
                <c:pt idx="6587">
                  <c:v>2.0000000000000001E-4</c:v>
                </c:pt>
                <c:pt idx="6588">
                  <c:v>2.0000000000000001E-4</c:v>
                </c:pt>
                <c:pt idx="6589">
                  <c:v>2.0000000000000001E-4</c:v>
                </c:pt>
                <c:pt idx="6590">
                  <c:v>2.0000000000000001E-4</c:v>
                </c:pt>
                <c:pt idx="6591">
                  <c:v>2.0000000000000001E-4</c:v>
                </c:pt>
                <c:pt idx="6592">
                  <c:v>2.0000000000000001E-4</c:v>
                </c:pt>
                <c:pt idx="6593">
                  <c:v>2.0000000000000001E-4</c:v>
                </c:pt>
                <c:pt idx="6594">
                  <c:v>2.0000000000000001E-4</c:v>
                </c:pt>
                <c:pt idx="6595">
                  <c:v>2.0000000000000001E-4</c:v>
                </c:pt>
                <c:pt idx="6596">
                  <c:v>2.0000000000000001E-4</c:v>
                </c:pt>
                <c:pt idx="6597">
                  <c:v>2.0000000000000001E-4</c:v>
                </c:pt>
                <c:pt idx="6598">
                  <c:v>2.0000000000000001E-4</c:v>
                </c:pt>
                <c:pt idx="6599">
                  <c:v>2.0000000000000001E-4</c:v>
                </c:pt>
                <c:pt idx="6600">
                  <c:v>1.4999999999999999E-4</c:v>
                </c:pt>
                <c:pt idx="6601">
                  <c:v>1.4999999999999999E-4</c:v>
                </c:pt>
                <c:pt idx="6602">
                  <c:v>1.4999999999999999E-4</c:v>
                </c:pt>
                <c:pt idx="6603">
                  <c:v>1.4999999999999999E-4</c:v>
                </c:pt>
                <c:pt idx="6604">
                  <c:v>1.4999999999999999E-4</c:v>
                </c:pt>
                <c:pt idx="6605">
                  <c:v>1.4999999999999999E-4</c:v>
                </c:pt>
                <c:pt idx="6606">
                  <c:v>1.4999999999999999E-4</c:v>
                </c:pt>
                <c:pt idx="6607">
                  <c:v>1.4999999999999999E-4</c:v>
                </c:pt>
                <c:pt idx="6608">
                  <c:v>1.4999999999999999E-4</c:v>
                </c:pt>
                <c:pt idx="6609">
                  <c:v>1.4999999999999999E-4</c:v>
                </c:pt>
                <c:pt idx="6610">
                  <c:v>1.4999999999999999E-4</c:v>
                </c:pt>
                <c:pt idx="6611">
                  <c:v>1.4999999999999999E-4</c:v>
                </c:pt>
                <c:pt idx="6612">
                  <c:v>1.4999999999999999E-4</c:v>
                </c:pt>
                <c:pt idx="6613">
                  <c:v>1.4999999999999999E-4</c:v>
                </c:pt>
                <c:pt idx="6614">
                  <c:v>1.4999999999999999E-4</c:v>
                </c:pt>
                <c:pt idx="6615">
                  <c:v>1.4999999999999999E-4</c:v>
                </c:pt>
                <c:pt idx="6616">
                  <c:v>1.4999999999999999E-4</c:v>
                </c:pt>
                <c:pt idx="6617">
                  <c:v>1.4999999999999999E-4</c:v>
                </c:pt>
                <c:pt idx="6618">
                  <c:v>1.4999999999999999E-4</c:v>
                </c:pt>
                <c:pt idx="6619">
                  <c:v>1.4999999999999999E-4</c:v>
                </c:pt>
                <c:pt idx="6620">
                  <c:v>1.4999999999999999E-4</c:v>
                </c:pt>
                <c:pt idx="6621">
                  <c:v>1.4999999999999999E-4</c:v>
                </c:pt>
                <c:pt idx="6622">
                  <c:v>1.4999999999999999E-4</c:v>
                </c:pt>
                <c:pt idx="6623">
                  <c:v>1.4999999999999999E-4</c:v>
                </c:pt>
                <c:pt idx="6624">
                  <c:v>1.4999999999999999E-4</c:v>
                </c:pt>
                <c:pt idx="6625">
                  <c:v>1E-4</c:v>
                </c:pt>
                <c:pt idx="6626">
                  <c:v>1E-4</c:v>
                </c:pt>
                <c:pt idx="6627">
                  <c:v>1E-4</c:v>
                </c:pt>
                <c:pt idx="6628">
                  <c:v>1E-4</c:v>
                </c:pt>
                <c:pt idx="6629">
                  <c:v>1E-4</c:v>
                </c:pt>
                <c:pt idx="6630">
                  <c:v>1E-4</c:v>
                </c:pt>
                <c:pt idx="6631">
                  <c:v>1E-4</c:v>
                </c:pt>
                <c:pt idx="6632">
                  <c:v>1E-4</c:v>
                </c:pt>
                <c:pt idx="6633">
                  <c:v>1E-4</c:v>
                </c:pt>
                <c:pt idx="6634">
                  <c:v>1E-4</c:v>
                </c:pt>
                <c:pt idx="6635">
                  <c:v>1E-4</c:v>
                </c:pt>
                <c:pt idx="6636">
                  <c:v>1E-4</c:v>
                </c:pt>
                <c:pt idx="6637">
                  <c:v>1E-4</c:v>
                </c:pt>
                <c:pt idx="6638">
                  <c:v>1E-4</c:v>
                </c:pt>
                <c:pt idx="6639">
                  <c:v>1E-4</c:v>
                </c:pt>
                <c:pt idx="6640">
                  <c:v>1E-4</c:v>
                </c:pt>
                <c:pt idx="6641">
                  <c:v>1E-4</c:v>
                </c:pt>
                <c:pt idx="6642">
                  <c:v>1E-4</c:v>
                </c:pt>
                <c:pt idx="6643">
                  <c:v>1E-4</c:v>
                </c:pt>
                <c:pt idx="6644">
                  <c:v>1E-4</c:v>
                </c:pt>
                <c:pt idx="6645">
                  <c:v>1E-4</c:v>
                </c:pt>
                <c:pt idx="6646">
                  <c:v>1E-4</c:v>
                </c:pt>
                <c:pt idx="6647">
                  <c:v>1E-4</c:v>
                </c:pt>
                <c:pt idx="6648">
                  <c:v>1E-4</c:v>
                </c:pt>
                <c:pt idx="6649">
                  <c:v>1E-4</c:v>
                </c:pt>
                <c:pt idx="6650">
                  <c:v>5.0000000000000002E-5</c:v>
                </c:pt>
                <c:pt idx="6651">
                  <c:v>5.0000000000000002E-5</c:v>
                </c:pt>
                <c:pt idx="6652">
                  <c:v>5.0000000000000002E-5</c:v>
                </c:pt>
                <c:pt idx="6653">
                  <c:v>5.0000000000000002E-5</c:v>
                </c:pt>
                <c:pt idx="6654">
                  <c:v>5.0000000000000002E-5</c:v>
                </c:pt>
                <c:pt idx="6655">
                  <c:v>5.0000000000000002E-5</c:v>
                </c:pt>
                <c:pt idx="6656">
                  <c:v>5.0000000000000002E-5</c:v>
                </c:pt>
                <c:pt idx="6657">
                  <c:v>5.0000000000000002E-5</c:v>
                </c:pt>
                <c:pt idx="6658">
                  <c:v>5.0000000000000002E-5</c:v>
                </c:pt>
                <c:pt idx="6659">
                  <c:v>5.0000000000000002E-5</c:v>
                </c:pt>
                <c:pt idx="6660">
                  <c:v>5.0000000000000002E-5</c:v>
                </c:pt>
                <c:pt idx="6661">
                  <c:v>5.0000000000000002E-5</c:v>
                </c:pt>
                <c:pt idx="6662">
                  <c:v>5.0000000000000002E-5</c:v>
                </c:pt>
                <c:pt idx="6663">
                  <c:v>5.0000000000000002E-5</c:v>
                </c:pt>
                <c:pt idx="6664">
                  <c:v>5.0000000000000002E-5</c:v>
                </c:pt>
                <c:pt idx="6665">
                  <c:v>5.0000000000000002E-5</c:v>
                </c:pt>
                <c:pt idx="6666">
                  <c:v>5.0000000000000002E-5</c:v>
                </c:pt>
                <c:pt idx="6667">
                  <c:v>5.0000000000000002E-5</c:v>
                </c:pt>
                <c:pt idx="6668">
                  <c:v>5.0000000000000002E-5</c:v>
                </c:pt>
                <c:pt idx="6669">
                  <c:v>5.0000000000000002E-5</c:v>
                </c:pt>
                <c:pt idx="6670">
                  <c:v>5.0000000000000002E-5</c:v>
                </c:pt>
                <c:pt idx="6671">
                  <c:v>5.0000000000000002E-5</c:v>
                </c:pt>
                <c:pt idx="6672">
                  <c:v>5.0000000000000002E-5</c:v>
                </c:pt>
                <c:pt idx="6673">
                  <c:v>5.0000000000000002E-5</c:v>
                </c:pt>
                <c:pt idx="6674">
                  <c:v>5.0000000000000002E-5</c:v>
                </c:pt>
                <c:pt idx="6675">
                  <c:v>1.3552999999999999E-20</c:v>
                </c:pt>
                <c:pt idx="6676">
                  <c:v>1.3552999999999999E-20</c:v>
                </c:pt>
                <c:pt idx="6677">
                  <c:v>1.3552999999999999E-20</c:v>
                </c:pt>
                <c:pt idx="6678">
                  <c:v>1.3552999999999999E-20</c:v>
                </c:pt>
                <c:pt idx="6679">
                  <c:v>1.3552999999999999E-20</c:v>
                </c:pt>
                <c:pt idx="6680">
                  <c:v>1.3552999999999999E-20</c:v>
                </c:pt>
                <c:pt idx="6681">
                  <c:v>1.3552999999999999E-20</c:v>
                </c:pt>
                <c:pt idx="6682">
                  <c:v>1.3552999999999999E-20</c:v>
                </c:pt>
                <c:pt idx="6683">
                  <c:v>1.3552999999999999E-20</c:v>
                </c:pt>
                <c:pt idx="6684">
                  <c:v>1.3552999999999999E-20</c:v>
                </c:pt>
                <c:pt idx="6685">
                  <c:v>1.3552999999999999E-20</c:v>
                </c:pt>
                <c:pt idx="6686">
                  <c:v>1.3552999999999999E-20</c:v>
                </c:pt>
                <c:pt idx="6687">
                  <c:v>1.3552999999999999E-20</c:v>
                </c:pt>
                <c:pt idx="6688">
                  <c:v>1.3552999999999999E-20</c:v>
                </c:pt>
                <c:pt idx="6689">
                  <c:v>1.3552999999999999E-20</c:v>
                </c:pt>
                <c:pt idx="6690">
                  <c:v>1.3552999999999999E-20</c:v>
                </c:pt>
                <c:pt idx="6691">
                  <c:v>1.3552999999999999E-20</c:v>
                </c:pt>
                <c:pt idx="6692">
                  <c:v>1.3552999999999999E-20</c:v>
                </c:pt>
                <c:pt idx="6693">
                  <c:v>1.3552999999999999E-20</c:v>
                </c:pt>
                <c:pt idx="6694">
                  <c:v>1.3552999999999999E-20</c:v>
                </c:pt>
                <c:pt idx="6695">
                  <c:v>1.3552999999999999E-20</c:v>
                </c:pt>
                <c:pt idx="6696">
                  <c:v>1.3552999999999999E-20</c:v>
                </c:pt>
                <c:pt idx="6697">
                  <c:v>1.3552999999999999E-20</c:v>
                </c:pt>
                <c:pt idx="6698">
                  <c:v>1.3552999999999999E-20</c:v>
                </c:pt>
                <c:pt idx="6699">
                  <c:v>1.3552999999999999E-20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5.0000000000000002E-5</c:v>
                </c:pt>
                <c:pt idx="6726">
                  <c:v>5.0000000000000002E-5</c:v>
                </c:pt>
                <c:pt idx="6727">
                  <c:v>5.0000000000000002E-5</c:v>
                </c:pt>
                <c:pt idx="6728">
                  <c:v>5.0000000000000002E-5</c:v>
                </c:pt>
                <c:pt idx="6729">
                  <c:v>5.0000000000000002E-5</c:v>
                </c:pt>
                <c:pt idx="6730">
                  <c:v>5.0000000000000002E-5</c:v>
                </c:pt>
                <c:pt idx="6731">
                  <c:v>5.0000000000000002E-5</c:v>
                </c:pt>
                <c:pt idx="6732">
                  <c:v>5.0000000000000002E-5</c:v>
                </c:pt>
                <c:pt idx="6733">
                  <c:v>5.0000000000000002E-5</c:v>
                </c:pt>
                <c:pt idx="6734">
                  <c:v>5.0000000000000002E-5</c:v>
                </c:pt>
                <c:pt idx="6735">
                  <c:v>5.0000000000000002E-5</c:v>
                </c:pt>
                <c:pt idx="6736">
                  <c:v>5.0000000000000002E-5</c:v>
                </c:pt>
                <c:pt idx="6737">
                  <c:v>5.0000000000000002E-5</c:v>
                </c:pt>
                <c:pt idx="6738">
                  <c:v>5.0000000000000002E-5</c:v>
                </c:pt>
                <c:pt idx="6739">
                  <c:v>5.0000000000000002E-5</c:v>
                </c:pt>
                <c:pt idx="6740">
                  <c:v>5.0000000000000002E-5</c:v>
                </c:pt>
                <c:pt idx="6741">
                  <c:v>5.0000000000000002E-5</c:v>
                </c:pt>
                <c:pt idx="6742">
                  <c:v>5.0000000000000002E-5</c:v>
                </c:pt>
                <c:pt idx="6743">
                  <c:v>5.0000000000000002E-5</c:v>
                </c:pt>
                <c:pt idx="6744">
                  <c:v>5.0000000000000002E-5</c:v>
                </c:pt>
                <c:pt idx="6745">
                  <c:v>5.0000000000000002E-5</c:v>
                </c:pt>
                <c:pt idx="6746">
                  <c:v>5.0000000000000002E-5</c:v>
                </c:pt>
                <c:pt idx="6747">
                  <c:v>5.0000000000000002E-5</c:v>
                </c:pt>
                <c:pt idx="6748">
                  <c:v>5.0000000000000002E-5</c:v>
                </c:pt>
                <c:pt idx="6749">
                  <c:v>5.0000000000000002E-5</c:v>
                </c:pt>
                <c:pt idx="6750">
                  <c:v>1E-4</c:v>
                </c:pt>
                <c:pt idx="6751">
                  <c:v>1E-4</c:v>
                </c:pt>
                <c:pt idx="6752">
                  <c:v>1E-4</c:v>
                </c:pt>
                <c:pt idx="6753">
                  <c:v>1E-4</c:v>
                </c:pt>
                <c:pt idx="6754">
                  <c:v>1E-4</c:v>
                </c:pt>
                <c:pt idx="6755">
                  <c:v>1E-4</c:v>
                </c:pt>
                <c:pt idx="6756">
                  <c:v>1E-4</c:v>
                </c:pt>
                <c:pt idx="6757">
                  <c:v>1E-4</c:v>
                </c:pt>
                <c:pt idx="6758">
                  <c:v>1E-4</c:v>
                </c:pt>
                <c:pt idx="6759">
                  <c:v>1E-4</c:v>
                </c:pt>
                <c:pt idx="6760">
                  <c:v>1E-4</c:v>
                </c:pt>
                <c:pt idx="6761">
                  <c:v>1E-4</c:v>
                </c:pt>
                <c:pt idx="6762">
                  <c:v>1E-4</c:v>
                </c:pt>
                <c:pt idx="6763">
                  <c:v>1E-4</c:v>
                </c:pt>
                <c:pt idx="6764">
                  <c:v>1E-4</c:v>
                </c:pt>
                <c:pt idx="6765">
                  <c:v>1E-4</c:v>
                </c:pt>
                <c:pt idx="6766">
                  <c:v>1E-4</c:v>
                </c:pt>
                <c:pt idx="6767">
                  <c:v>1E-4</c:v>
                </c:pt>
                <c:pt idx="6768">
                  <c:v>1E-4</c:v>
                </c:pt>
                <c:pt idx="6769">
                  <c:v>1E-4</c:v>
                </c:pt>
                <c:pt idx="6770">
                  <c:v>1E-4</c:v>
                </c:pt>
                <c:pt idx="6771">
                  <c:v>1E-4</c:v>
                </c:pt>
                <c:pt idx="6772">
                  <c:v>1E-4</c:v>
                </c:pt>
                <c:pt idx="6773">
                  <c:v>1E-4</c:v>
                </c:pt>
                <c:pt idx="6774">
                  <c:v>1E-4</c:v>
                </c:pt>
                <c:pt idx="6775">
                  <c:v>1.4999999999999999E-4</c:v>
                </c:pt>
                <c:pt idx="6776">
                  <c:v>1.4999999999999999E-4</c:v>
                </c:pt>
                <c:pt idx="6777">
                  <c:v>1.4999999999999999E-4</c:v>
                </c:pt>
                <c:pt idx="6778">
                  <c:v>1.4999999999999999E-4</c:v>
                </c:pt>
                <c:pt idx="6779">
                  <c:v>1.4999999999999999E-4</c:v>
                </c:pt>
                <c:pt idx="6780">
                  <c:v>1.4999999999999999E-4</c:v>
                </c:pt>
                <c:pt idx="6781">
                  <c:v>1.4999999999999999E-4</c:v>
                </c:pt>
                <c:pt idx="6782">
                  <c:v>1.4999999999999999E-4</c:v>
                </c:pt>
                <c:pt idx="6783">
                  <c:v>1.4999999999999999E-4</c:v>
                </c:pt>
                <c:pt idx="6784">
                  <c:v>1.4999999999999999E-4</c:v>
                </c:pt>
                <c:pt idx="6785">
                  <c:v>1.4999999999999999E-4</c:v>
                </c:pt>
                <c:pt idx="6786">
                  <c:v>1.4999999999999999E-4</c:v>
                </c:pt>
                <c:pt idx="6787">
                  <c:v>1.4999999999999999E-4</c:v>
                </c:pt>
                <c:pt idx="6788">
                  <c:v>1.4999999999999999E-4</c:v>
                </c:pt>
                <c:pt idx="6789">
                  <c:v>1.4999999999999999E-4</c:v>
                </c:pt>
                <c:pt idx="6790">
                  <c:v>1.4999999999999999E-4</c:v>
                </c:pt>
                <c:pt idx="6791">
                  <c:v>1.4999999999999999E-4</c:v>
                </c:pt>
                <c:pt idx="6792">
                  <c:v>1.4999999999999999E-4</c:v>
                </c:pt>
                <c:pt idx="6793">
                  <c:v>1.4999999999999999E-4</c:v>
                </c:pt>
                <c:pt idx="6794">
                  <c:v>1.4999999999999999E-4</c:v>
                </c:pt>
                <c:pt idx="6795">
                  <c:v>1.4999999999999999E-4</c:v>
                </c:pt>
                <c:pt idx="6796">
                  <c:v>1.4999999999999999E-4</c:v>
                </c:pt>
                <c:pt idx="6797">
                  <c:v>1.4999999999999999E-4</c:v>
                </c:pt>
                <c:pt idx="6798">
                  <c:v>1.4999999999999999E-4</c:v>
                </c:pt>
                <c:pt idx="6799">
                  <c:v>1.4999999999999999E-4</c:v>
                </c:pt>
                <c:pt idx="6800">
                  <c:v>2.0000000000000001E-4</c:v>
                </c:pt>
                <c:pt idx="6801">
                  <c:v>2.0000000000000001E-4</c:v>
                </c:pt>
                <c:pt idx="6802">
                  <c:v>2.0000000000000001E-4</c:v>
                </c:pt>
                <c:pt idx="6803">
                  <c:v>2.0000000000000001E-4</c:v>
                </c:pt>
                <c:pt idx="6804">
                  <c:v>2.0000000000000001E-4</c:v>
                </c:pt>
                <c:pt idx="6805">
                  <c:v>2.0000000000000001E-4</c:v>
                </c:pt>
                <c:pt idx="6806">
                  <c:v>2.0000000000000001E-4</c:v>
                </c:pt>
                <c:pt idx="6807">
                  <c:v>2.0000000000000001E-4</c:v>
                </c:pt>
                <c:pt idx="6808">
                  <c:v>2.0000000000000001E-4</c:v>
                </c:pt>
                <c:pt idx="6809">
                  <c:v>2.0000000000000001E-4</c:v>
                </c:pt>
                <c:pt idx="6810">
                  <c:v>2.0000000000000001E-4</c:v>
                </c:pt>
                <c:pt idx="6811">
                  <c:v>2.0000000000000001E-4</c:v>
                </c:pt>
                <c:pt idx="6812">
                  <c:v>2.0000000000000001E-4</c:v>
                </c:pt>
                <c:pt idx="6813">
                  <c:v>2.0000000000000001E-4</c:v>
                </c:pt>
                <c:pt idx="6814">
                  <c:v>2.0000000000000001E-4</c:v>
                </c:pt>
                <c:pt idx="6815">
                  <c:v>2.0000000000000001E-4</c:v>
                </c:pt>
                <c:pt idx="6816">
                  <c:v>2.0000000000000001E-4</c:v>
                </c:pt>
                <c:pt idx="6817">
                  <c:v>2.0000000000000001E-4</c:v>
                </c:pt>
                <c:pt idx="6818">
                  <c:v>2.0000000000000001E-4</c:v>
                </c:pt>
                <c:pt idx="6819">
                  <c:v>2.0000000000000001E-4</c:v>
                </c:pt>
                <c:pt idx="6820">
                  <c:v>2.0000000000000001E-4</c:v>
                </c:pt>
                <c:pt idx="6821">
                  <c:v>2.0000000000000001E-4</c:v>
                </c:pt>
                <c:pt idx="6822">
                  <c:v>2.0000000000000001E-4</c:v>
                </c:pt>
                <c:pt idx="6823">
                  <c:v>2.0000000000000001E-4</c:v>
                </c:pt>
                <c:pt idx="6824">
                  <c:v>2.0000000000000001E-4</c:v>
                </c:pt>
                <c:pt idx="6825">
                  <c:v>2.5000000000000001E-4</c:v>
                </c:pt>
                <c:pt idx="6826">
                  <c:v>2.5000000000000001E-4</c:v>
                </c:pt>
                <c:pt idx="6827">
                  <c:v>2.5000000000000001E-4</c:v>
                </c:pt>
                <c:pt idx="6828">
                  <c:v>2.5000000000000001E-4</c:v>
                </c:pt>
                <c:pt idx="6829">
                  <c:v>2.5000000000000001E-4</c:v>
                </c:pt>
                <c:pt idx="6830">
                  <c:v>2.5000000000000001E-4</c:v>
                </c:pt>
                <c:pt idx="6831">
                  <c:v>2.5000000000000001E-4</c:v>
                </c:pt>
                <c:pt idx="6832">
                  <c:v>2.5000000000000001E-4</c:v>
                </c:pt>
                <c:pt idx="6833">
                  <c:v>2.5000000000000001E-4</c:v>
                </c:pt>
                <c:pt idx="6834">
                  <c:v>2.5000000000000001E-4</c:v>
                </c:pt>
                <c:pt idx="6835">
                  <c:v>2.5000000000000001E-4</c:v>
                </c:pt>
                <c:pt idx="6836">
                  <c:v>2.5000000000000001E-4</c:v>
                </c:pt>
                <c:pt idx="6837">
                  <c:v>2.5000000000000001E-4</c:v>
                </c:pt>
                <c:pt idx="6838">
                  <c:v>2.5000000000000001E-4</c:v>
                </c:pt>
                <c:pt idx="6839">
                  <c:v>2.5000000000000001E-4</c:v>
                </c:pt>
                <c:pt idx="6840">
                  <c:v>2.5000000000000001E-4</c:v>
                </c:pt>
                <c:pt idx="6841">
                  <c:v>2.5000000000000001E-4</c:v>
                </c:pt>
                <c:pt idx="6842">
                  <c:v>2.5000000000000001E-4</c:v>
                </c:pt>
                <c:pt idx="6843">
                  <c:v>2.5000000000000001E-4</c:v>
                </c:pt>
                <c:pt idx="6844">
                  <c:v>2.5000000000000001E-4</c:v>
                </c:pt>
                <c:pt idx="6845">
                  <c:v>2.5000000000000001E-4</c:v>
                </c:pt>
                <c:pt idx="6846">
                  <c:v>2.5000000000000001E-4</c:v>
                </c:pt>
                <c:pt idx="6847">
                  <c:v>2.5000000000000001E-4</c:v>
                </c:pt>
                <c:pt idx="6848">
                  <c:v>2.5000000000000001E-4</c:v>
                </c:pt>
                <c:pt idx="6849">
                  <c:v>2.5000000000000001E-4</c:v>
                </c:pt>
                <c:pt idx="6850">
                  <c:v>2.9999999999999997E-4</c:v>
                </c:pt>
                <c:pt idx="6851">
                  <c:v>2.9999999999999997E-4</c:v>
                </c:pt>
                <c:pt idx="6852">
                  <c:v>2.9999999999999997E-4</c:v>
                </c:pt>
                <c:pt idx="6853">
                  <c:v>2.9999999999999997E-4</c:v>
                </c:pt>
                <c:pt idx="6854">
                  <c:v>2.9999999999999997E-4</c:v>
                </c:pt>
                <c:pt idx="6855">
                  <c:v>2.9999999999999997E-4</c:v>
                </c:pt>
                <c:pt idx="6856">
                  <c:v>2.9999999999999997E-4</c:v>
                </c:pt>
                <c:pt idx="6857">
                  <c:v>2.9999999999999997E-4</c:v>
                </c:pt>
                <c:pt idx="6858">
                  <c:v>2.9999999999999997E-4</c:v>
                </c:pt>
                <c:pt idx="6859">
                  <c:v>2.9999999999999997E-4</c:v>
                </c:pt>
                <c:pt idx="6860">
                  <c:v>2.9999999999999997E-4</c:v>
                </c:pt>
                <c:pt idx="6861">
                  <c:v>2.9999999999999997E-4</c:v>
                </c:pt>
                <c:pt idx="6862">
                  <c:v>2.9999999999999997E-4</c:v>
                </c:pt>
                <c:pt idx="6863">
                  <c:v>2.9999999999999997E-4</c:v>
                </c:pt>
                <c:pt idx="6864">
                  <c:v>2.9999999999999997E-4</c:v>
                </c:pt>
                <c:pt idx="6865">
                  <c:v>2.9999999999999997E-4</c:v>
                </c:pt>
                <c:pt idx="6866">
                  <c:v>2.9999999999999997E-4</c:v>
                </c:pt>
                <c:pt idx="6867">
                  <c:v>2.9999999999999997E-4</c:v>
                </c:pt>
                <c:pt idx="6868">
                  <c:v>2.9999999999999997E-4</c:v>
                </c:pt>
                <c:pt idx="6869">
                  <c:v>2.9999999999999997E-4</c:v>
                </c:pt>
                <c:pt idx="6870">
                  <c:v>2.9999999999999997E-4</c:v>
                </c:pt>
                <c:pt idx="6871">
                  <c:v>2.9999999999999997E-4</c:v>
                </c:pt>
                <c:pt idx="6872">
                  <c:v>2.9999999999999997E-4</c:v>
                </c:pt>
                <c:pt idx="6873">
                  <c:v>2.9999999999999997E-4</c:v>
                </c:pt>
                <c:pt idx="6874">
                  <c:v>2.9999999999999997E-4</c:v>
                </c:pt>
                <c:pt idx="6875">
                  <c:v>3.5E-4</c:v>
                </c:pt>
                <c:pt idx="6876">
                  <c:v>3.5E-4</c:v>
                </c:pt>
                <c:pt idx="6877">
                  <c:v>3.5E-4</c:v>
                </c:pt>
                <c:pt idx="6878">
                  <c:v>3.5E-4</c:v>
                </c:pt>
                <c:pt idx="6879">
                  <c:v>3.5E-4</c:v>
                </c:pt>
                <c:pt idx="6880">
                  <c:v>3.5E-4</c:v>
                </c:pt>
                <c:pt idx="6881">
                  <c:v>3.5E-4</c:v>
                </c:pt>
                <c:pt idx="6882">
                  <c:v>3.5E-4</c:v>
                </c:pt>
                <c:pt idx="6883">
                  <c:v>3.5E-4</c:v>
                </c:pt>
                <c:pt idx="6884">
                  <c:v>3.5E-4</c:v>
                </c:pt>
                <c:pt idx="6885">
                  <c:v>3.5E-4</c:v>
                </c:pt>
                <c:pt idx="6886">
                  <c:v>3.5E-4</c:v>
                </c:pt>
                <c:pt idx="6887">
                  <c:v>3.5E-4</c:v>
                </c:pt>
                <c:pt idx="6888">
                  <c:v>3.5E-4</c:v>
                </c:pt>
                <c:pt idx="6889">
                  <c:v>3.5E-4</c:v>
                </c:pt>
                <c:pt idx="6890">
                  <c:v>3.5E-4</c:v>
                </c:pt>
                <c:pt idx="6891">
                  <c:v>3.5E-4</c:v>
                </c:pt>
                <c:pt idx="6892">
                  <c:v>3.5E-4</c:v>
                </c:pt>
                <c:pt idx="6893">
                  <c:v>3.5E-4</c:v>
                </c:pt>
                <c:pt idx="6894">
                  <c:v>3.5E-4</c:v>
                </c:pt>
                <c:pt idx="6895">
                  <c:v>3.5E-4</c:v>
                </c:pt>
                <c:pt idx="6896">
                  <c:v>3.5E-4</c:v>
                </c:pt>
                <c:pt idx="6897">
                  <c:v>3.5E-4</c:v>
                </c:pt>
                <c:pt idx="6898">
                  <c:v>3.5E-4</c:v>
                </c:pt>
                <c:pt idx="6899">
                  <c:v>3.5E-4</c:v>
                </c:pt>
                <c:pt idx="6900">
                  <c:v>4.0000000000000002E-4</c:v>
                </c:pt>
                <c:pt idx="6901">
                  <c:v>4.0000000000000002E-4</c:v>
                </c:pt>
                <c:pt idx="6902">
                  <c:v>4.0000000000000002E-4</c:v>
                </c:pt>
                <c:pt idx="6903">
                  <c:v>4.0000000000000002E-4</c:v>
                </c:pt>
                <c:pt idx="6904">
                  <c:v>4.0000000000000002E-4</c:v>
                </c:pt>
                <c:pt idx="6905">
                  <c:v>4.0000000000000002E-4</c:v>
                </c:pt>
                <c:pt idx="6906">
                  <c:v>4.0000000000000002E-4</c:v>
                </c:pt>
                <c:pt idx="6907">
                  <c:v>4.0000000000000002E-4</c:v>
                </c:pt>
                <c:pt idx="6908">
                  <c:v>4.0000000000000002E-4</c:v>
                </c:pt>
                <c:pt idx="6909">
                  <c:v>4.0000000000000002E-4</c:v>
                </c:pt>
                <c:pt idx="6910">
                  <c:v>4.0000000000000002E-4</c:v>
                </c:pt>
                <c:pt idx="6911">
                  <c:v>4.0000000000000002E-4</c:v>
                </c:pt>
                <c:pt idx="6912">
                  <c:v>4.0000000000000002E-4</c:v>
                </c:pt>
                <c:pt idx="6913">
                  <c:v>4.0000000000000002E-4</c:v>
                </c:pt>
                <c:pt idx="6914">
                  <c:v>4.0000000000000002E-4</c:v>
                </c:pt>
                <c:pt idx="6915">
                  <c:v>4.0000000000000002E-4</c:v>
                </c:pt>
                <c:pt idx="6916">
                  <c:v>4.0000000000000002E-4</c:v>
                </c:pt>
                <c:pt idx="6917">
                  <c:v>4.0000000000000002E-4</c:v>
                </c:pt>
                <c:pt idx="6918">
                  <c:v>4.0000000000000002E-4</c:v>
                </c:pt>
                <c:pt idx="6919">
                  <c:v>4.0000000000000002E-4</c:v>
                </c:pt>
                <c:pt idx="6920">
                  <c:v>4.0000000000000002E-4</c:v>
                </c:pt>
                <c:pt idx="6921">
                  <c:v>4.0000000000000002E-4</c:v>
                </c:pt>
                <c:pt idx="6922">
                  <c:v>4.0000000000000002E-4</c:v>
                </c:pt>
                <c:pt idx="6923">
                  <c:v>4.0000000000000002E-4</c:v>
                </c:pt>
                <c:pt idx="6924">
                  <c:v>4.0000000000000002E-4</c:v>
                </c:pt>
                <c:pt idx="6925">
                  <c:v>3.5E-4</c:v>
                </c:pt>
                <c:pt idx="6926">
                  <c:v>3.5E-4</c:v>
                </c:pt>
                <c:pt idx="6927">
                  <c:v>3.5E-4</c:v>
                </c:pt>
                <c:pt idx="6928">
                  <c:v>3.5E-4</c:v>
                </c:pt>
                <c:pt idx="6929">
                  <c:v>3.5E-4</c:v>
                </c:pt>
                <c:pt idx="6930">
                  <c:v>3.5E-4</c:v>
                </c:pt>
                <c:pt idx="6931">
                  <c:v>3.5E-4</c:v>
                </c:pt>
                <c:pt idx="6932">
                  <c:v>3.5E-4</c:v>
                </c:pt>
                <c:pt idx="6933">
                  <c:v>3.5E-4</c:v>
                </c:pt>
                <c:pt idx="6934">
                  <c:v>3.5E-4</c:v>
                </c:pt>
                <c:pt idx="6935">
                  <c:v>3.5E-4</c:v>
                </c:pt>
                <c:pt idx="6936">
                  <c:v>3.5E-4</c:v>
                </c:pt>
                <c:pt idx="6937">
                  <c:v>3.5E-4</c:v>
                </c:pt>
                <c:pt idx="6938">
                  <c:v>3.5E-4</c:v>
                </c:pt>
                <c:pt idx="6939">
                  <c:v>3.5E-4</c:v>
                </c:pt>
                <c:pt idx="6940">
                  <c:v>3.5E-4</c:v>
                </c:pt>
                <c:pt idx="6941">
                  <c:v>3.5E-4</c:v>
                </c:pt>
                <c:pt idx="6942">
                  <c:v>3.5E-4</c:v>
                </c:pt>
                <c:pt idx="6943">
                  <c:v>3.5E-4</c:v>
                </c:pt>
                <c:pt idx="6944">
                  <c:v>3.5E-4</c:v>
                </c:pt>
                <c:pt idx="6945">
                  <c:v>3.5E-4</c:v>
                </c:pt>
                <c:pt idx="6946">
                  <c:v>3.5E-4</c:v>
                </c:pt>
                <c:pt idx="6947">
                  <c:v>3.5E-4</c:v>
                </c:pt>
                <c:pt idx="6948">
                  <c:v>3.5E-4</c:v>
                </c:pt>
                <c:pt idx="6949">
                  <c:v>3.5E-4</c:v>
                </c:pt>
                <c:pt idx="6950">
                  <c:v>2.9999999999999997E-4</c:v>
                </c:pt>
                <c:pt idx="6951">
                  <c:v>2.9999999999999997E-4</c:v>
                </c:pt>
                <c:pt idx="6952">
                  <c:v>2.9999999999999997E-4</c:v>
                </c:pt>
                <c:pt idx="6953">
                  <c:v>2.9999999999999997E-4</c:v>
                </c:pt>
                <c:pt idx="6954">
                  <c:v>2.9999999999999997E-4</c:v>
                </c:pt>
                <c:pt idx="6955">
                  <c:v>2.9999999999999997E-4</c:v>
                </c:pt>
                <c:pt idx="6956">
                  <c:v>2.9999999999999997E-4</c:v>
                </c:pt>
                <c:pt idx="6957">
                  <c:v>2.9999999999999997E-4</c:v>
                </c:pt>
                <c:pt idx="6958">
                  <c:v>2.9999999999999997E-4</c:v>
                </c:pt>
                <c:pt idx="6959">
                  <c:v>2.9999999999999997E-4</c:v>
                </c:pt>
                <c:pt idx="6960">
                  <c:v>2.9999999999999997E-4</c:v>
                </c:pt>
                <c:pt idx="6961">
                  <c:v>2.9999999999999997E-4</c:v>
                </c:pt>
                <c:pt idx="6962">
                  <c:v>2.9999999999999997E-4</c:v>
                </c:pt>
                <c:pt idx="6963">
                  <c:v>2.9999999999999997E-4</c:v>
                </c:pt>
                <c:pt idx="6964">
                  <c:v>2.9999999999999997E-4</c:v>
                </c:pt>
                <c:pt idx="6965">
                  <c:v>2.9999999999999997E-4</c:v>
                </c:pt>
                <c:pt idx="6966">
                  <c:v>2.9999999999999997E-4</c:v>
                </c:pt>
                <c:pt idx="6967">
                  <c:v>2.9999999999999997E-4</c:v>
                </c:pt>
                <c:pt idx="6968">
                  <c:v>2.9999999999999997E-4</c:v>
                </c:pt>
                <c:pt idx="6969">
                  <c:v>2.9999999999999997E-4</c:v>
                </c:pt>
                <c:pt idx="6970">
                  <c:v>2.9999999999999997E-4</c:v>
                </c:pt>
                <c:pt idx="6971">
                  <c:v>2.9999999999999997E-4</c:v>
                </c:pt>
                <c:pt idx="6972">
                  <c:v>2.9999999999999997E-4</c:v>
                </c:pt>
                <c:pt idx="6973">
                  <c:v>2.9999999999999997E-4</c:v>
                </c:pt>
                <c:pt idx="6974">
                  <c:v>2.9999999999999997E-4</c:v>
                </c:pt>
                <c:pt idx="6975">
                  <c:v>2.5000000000000001E-4</c:v>
                </c:pt>
                <c:pt idx="6976">
                  <c:v>2.5000000000000001E-4</c:v>
                </c:pt>
                <c:pt idx="6977">
                  <c:v>2.5000000000000001E-4</c:v>
                </c:pt>
                <c:pt idx="6978">
                  <c:v>2.5000000000000001E-4</c:v>
                </c:pt>
                <c:pt idx="6979">
                  <c:v>2.5000000000000001E-4</c:v>
                </c:pt>
                <c:pt idx="6980">
                  <c:v>2.5000000000000001E-4</c:v>
                </c:pt>
                <c:pt idx="6981">
                  <c:v>2.5000000000000001E-4</c:v>
                </c:pt>
                <c:pt idx="6982">
                  <c:v>2.5000000000000001E-4</c:v>
                </c:pt>
                <c:pt idx="6983">
                  <c:v>2.5000000000000001E-4</c:v>
                </c:pt>
                <c:pt idx="6984">
                  <c:v>2.5000000000000001E-4</c:v>
                </c:pt>
                <c:pt idx="6985">
                  <c:v>2.5000000000000001E-4</c:v>
                </c:pt>
                <c:pt idx="6986">
                  <c:v>2.5000000000000001E-4</c:v>
                </c:pt>
                <c:pt idx="6987">
                  <c:v>2.5000000000000001E-4</c:v>
                </c:pt>
                <c:pt idx="6988">
                  <c:v>2.5000000000000001E-4</c:v>
                </c:pt>
                <c:pt idx="6989">
                  <c:v>2.5000000000000001E-4</c:v>
                </c:pt>
                <c:pt idx="6990">
                  <c:v>2.5000000000000001E-4</c:v>
                </c:pt>
                <c:pt idx="6991">
                  <c:v>2.5000000000000001E-4</c:v>
                </c:pt>
                <c:pt idx="6992">
                  <c:v>2.5000000000000001E-4</c:v>
                </c:pt>
                <c:pt idx="6993">
                  <c:v>2.5000000000000001E-4</c:v>
                </c:pt>
                <c:pt idx="6994">
                  <c:v>2.5000000000000001E-4</c:v>
                </c:pt>
                <c:pt idx="6995">
                  <c:v>2.5000000000000001E-4</c:v>
                </c:pt>
                <c:pt idx="6996">
                  <c:v>2.5000000000000001E-4</c:v>
                </c:pt>
                <c:pt idx="6997">
                  <c:v>2.5000000000000001E-4</c:v>
                </c:pt>
                <c:pt idx="6998">
                  <c:v>2.5000000000000001E-4</c:v>
                </c:pt>
                <c:pt idx="6999">
                  <c:v>2.5000000000000001E-4</c:v>
                </c:pt>
                <c:pt idx="7000">
                  <c:v>2.0000000000000001E-4</c:v>
                </c:pt>
                <c:pt idx="7001">
                  <c:v>2.0000000000000001E-4</c:v>
                </c:pt>
                <c:pt idx="7002">
                  <c:v>2.0000000000000001E-4</c:v>
                </c:pt>
                <c:pt idx="7003">
                  <c:v>2.0000000000000001E-4</c:v>
                </c:pt>
                <c:pt idx="7004">
                  <c:v>2.0000000000000001E-4</c:v>
                </c:pt>
                <c:pt idx="7005">
                  <c:v>2.0000000000000001E-4</c:v>
                </c:pt>
                <c:pt idx="7006">
                  <c:v>2.0000000000000001E-4</c:v>
                </c:pt>
                <c:pt idx="7007">
                  <c:v>2.0000000000000001E-4</c:v>
                </c:pt>
                <c:pt idx="7008">
                  <c:v>2.0000000000000001E-4</c:v>
                </c:pt>
                <c:pt idx="7009">
                  <c:v>2.0000000000000001E-4</c:v>
                </c:pt>
                <c:pt idx="7010">
                  <c:v>2.0000000000000001E-4</c:v>
                </c:pt>
                <c:pt idx="7011">
                  <c:v>2.0000000000000001E-4</c:v>
                </c:pt>
                <c:pt idx="7012">
                  <c:v>2.0000000000000001E-4</c:v>
                </c:pt>
                <c:pt idx="7013">
                  <c:v>2.0000000000000001E-4</c:v>
                </c:pt>
                <c:pt idx="7014">
                  <c:v>2.0000000000000001E-4</c:v>
                </c:pt>
                <c:pt idx="7015">
                  <c:v>2.0000000000000001E-4</c:v>
                </c:pt>
                <c:pt idx="7016">
                  <c:v>2.0000000000000001E-4</c:v>
                </c:pt>
                <c:pt idx="7017">
                  <c:v>2.0000000000000001E-4</c:v>
                </c:pt>
                <c:pt idx="7018">
                  <c:v>2.0000000000000001E-4</c:v>
                </c:pt>
                <c:pt idx="7019">
                  <c:v>2.0000000000000001E-4</c:v>
                </c:pt>
                <c:pt idx="7020">
                  <c:v>2.0000000000000001E-4</c:v>
                </c:pt>
                <c:pt idx="7021">
                  <c:v>2.0000000000000001E-4</c:v>
                </c:pt>
                <c:pt idx="7022">
                  <c:v>2.0000000000000001E-4</c:v>
                </c:pt>
                <c:pt idx="7023">
                  <c:v>2.0000000000000001E-4</c:v>
                </c:pt>
                <c:pt idx="7024">
                  <c:v>2.0000000000000001E-4</c:v>
                </c:pt>
                <c:pt idx="7025">
                  <c:v>1.4999999999999999E-4</c:v>
                </c:pt>
                <c:pt idx="7026">
                  <c:v>1.4999999999999999E-4</c:v>
                </c:pt>
                <c:pt idx="7027">
                  <c:v>1.4999999999999999E-4</c:v>
                </c:pt>
                <c:pt idx="7028">
                  <c:v>1.4999999999999999E-4</c:v>
                </c:pt>
                <c:pt idx="7029">
                  <c:v>1.4999999999999999E-4</c:v>
                </c:pt>
                <c:pt idx="7030">
                  <c:v>1.4999999999999999E-4</c:v>
                </c:pt>
                <c:pt idx="7031">
                  <c:v>1.4999999999999999E-4</c:v>
                </c:pt>
                <c:pt idx="7032">
                  <c:v>1.4999999999999999E-4</c:v>
                </c:pt>
                <c:pt idx="7033">
                  <c:v>1.4999999999999999E-4</c:v>
                </c:pt>
                <c:pt idx="7034">
                  <c:v>1.4999999999999999E-4</c:v>
                </c:pt>
                <c:pt idx="7035">
                  <c:v>1.4999999999999999E-4</c:v>
                </c:pt>
                <c:pt idx="7036">
                  <c:v>1.4999999999999999E-4</c:v>
                </c:pt>
                <c:pt idx="7037">
                  <c:v>1.4999999999999999E-4</c:v>
                </c:pt>
                <c:pt idx="7038">
                  <c:v>1.4999999999999999E-4</c:v>
                </c:pt>
                <c:pt idx="7039">
                  <c:v>1.4999999999999999E-4</c:v>
                </c:pt>
                <c:pt idx="7040">
                  <c:v>1.4999999999999999E-4</c:v>
                </c:pt>
                <c:pt idx="7041">
                  <c:v>1.4999999999999999E-4</c:v>
                </c:pt>
                <c:pt idx="7042">
                  <c:v>1.4999999999999999E-4</c:v>
                </c:pt>
                <c:pt idx="7043">
                  <c:v>1.4999999999999999E-4</c:v>
                </c:pt>
                <c:pt idx="7044">
                  <c:v>1.4999999999999999E-4</c:v>
                </c:pt>
                <c:pt idx="7045">
                  <c:v>1.4999999999999999E-4</c:v>
                </c:pt>
                <c:pt idx="7046">
                  <c:v>1.4999999999999999E-4</c:v>
                </c:pt>
                <c:pt idx="7047">
                  <c:v>1.4999999999999999E-4</c:v>
                </c:pt>
                <c:pt idx="7048">
                  <c:v>1.4999999999999999E-4</c:v>
                </c:pt>
                <c:pt idx="7049">
                  <c:v>1.4999999999999999E-4</c:v>
                </c:pt>
                <c:pt idx="7050">
                  <c:v>1E-4</c:v>
                </c:pt>
                <c:pt idx="7051">
                  <c:v>1E-4</c:v>
                </c:pt>
                <c:pt idx="7052">
                  <c:v>1E-4</c:v>
                </c:pt>
                <c:pt idx="7053">
                  <c:v>1E-4</c:v>
                </c:pt>
                <c:pt idx="7054">
                  <c:v>1E-4</c:v>
                </c:pt>
                <c:pt idx="7055">
                  <c:v>1E-4</c:v>
                </c:pt>
                <c:pt idx="7056">
                  <c:v>1E-4</c:v>
                </c:pt>
                <c:pt idx="7057">
                  <c:v>1E-4</c:v>
                </c:pt>
                <c:pt idx="7058">
                  <c:v>1E-4</c:v>
                </c:pt>
                <c:pt idx="7059">
                  <c:v>1E-4</c:v>
                </c:pt>
                <c:pt idx="7060">
                  <c:v>1E-4</c:v>
                </c:pt>
                <c:pt idx="7061">
                  <c:v>1E-4</c:v>
                </c:pt>
                <c:pt idx="7062">
                  <c:v>1E-4</c:v>
                </c:pt>
                <c:pt idx="7063">
                  <c:v>1E-4</c:v>
                </c:pt>
                <c:pt idx="7064">
                  <c:v>1E-4</c:v>
                </c:pt>
                <c:pt idx="7065">
                  <c:v>1E-4</c:v>
                </c:pt>
                <c:pt idx="7066">
                  <c:v>1E-4</c:v>
                </c:pt>
                <c:pt idx="7067">
                  <c:v>1E-4</c:v>
                </c:pt>
                <c:pt idx="7068">
                  <c:v>1E-4</c:v>
                </c:pt>
                <c:pt idx="7069">
                  <c:v>1E-4</c:v>
                </c:pt>
                <c:pt idx="7070">
                  <c:v>1E-4</c:v>
                </c:pt>
                <c:pt idx="7071">
                  <c:v>1E-4</c:v>
                </c:pt>
                <c:pt idx="7072">
                  <c:v>1E-4</c:v>
                </c:pt>
                <c:pt idx="7073">
                  <c:v>1E-4</c:v>
                </c:pt>
                <c:pt idx="7074">
                  <c:v>1E-4</c:v>
                </c:pt>
                <c:pt idx="7075">
                  <c:v>5.0000000000000002E-5</c:v>
                </c:pt>
                <c:pt idx="7076">
                  <c:v>5.0000000000000002E-5</c:v>
                </c:pt>
                <c:pt idx="7077">
                  <c:v>5.0000000000000002E-5</c:v>
                </c:pt>
                <c:pt idx="7078">
                  <c:v>5.0000000000000002E-5</c:v>
                </c:pt>
                <c:pt idx="7079">
                  <c:v>5.0000000000000002E-5</c:v>
                </c:pt>
                <c:pt idx="7080">
                  <c:v>5.0000000000000002E-5</c:v>
                </c:pt>
                <c:pt idx="7081">
                  <c:v>5.0000000000000002E-5</c:v>
                </c:pt>
                <c:pt idx="7082">
                  <c:v>5.0000000000000002E-5</c:v>
                </c:pt>
                <c:pt idx="7083">
                  <c:v>5.0000000000000002E-5</c:v>
                </c:pt>
                <c:pt idx="7084">
                  <c:v>5.0000000000000002E-5</c:v>
                </c:pt>
                <c:pt idx="7085">
                  <c:v>5.0000000000000002E-5</c:v>
                </c:pt>
                <c:pt idx="7086">
                  <c:v>5.0000000000000002E-5</c:v>
                </c:pt>
                <c:pt idx="7087">
                  <c:v>5.0000000000000002E-5</c:v>
                </c:pt>
                <c:pt idx="7088">
                  <c:v>5.0000000000000002E-5</c:v>
                </c:pt>
                <c:pt idx="7089">
                  <c:v>5.0000000000000002E-5</c:v>
                </c:pt>
                <c:pt idx="7090">
                  <c:v>5.0000000000000002E-5</c:v>
                </c:pt>
                <c:pt idx="7091">
                  <c:v>5.0000000000000002E-5</c:v>
                </c:pt>
                <c:pt idx="7092">
                  <c:v>5.0000000000000002E-5</c:v>
                </c:pt>
                <c:pt idx="7093">
                  <c:v>5.0000000000000002E-5</c:v>
                </c:pt>
                <c:pt idx="7094">
                  <c:v>5.0000000000000002E-5</c:v>
                </c:pt>
                <c:pt idx="7095">
                  <c:v>5.0000000000000002E-5</c:v>
                </c:pt>
                <c:pt idx="7096">
                  <c:v>5.0000000000000002E-5</c:v>
                </c:pt>
                <c:pt idx="7097">
                  <c:v>5.0000000000000002E-5</c:v>
                </c:pt>
                <c:pt idx="7098">
                  <c:v>5.0000000000000002E-5</c:v>
                </c:pt>
                <c:pt idx="7099">
                  <c:v>5.0000000000000002E-5</c:v>
                </c:pt>
                <c:pt idx="7100">
                  <c:v>1.3552999999999999E-20</c:v>
                </c:pt>
                <c:pt idx="7101">
                  <c:v>1.3552999999999999E-20</c:v>
                </c:pt>
                <c:pt idx="7102">
                  <c:v>1.3552999999999999E-20</c:v>
                </c:pt>
                <c:pt idx="7103">
                  <c:v>1.3552999999999999E-20</c:v>
                </c:pt>
                <c:pt idx="7104">
                  <c:v>1.3552999999999999E-20</c:v>
                </c:pt>
                <c:pt idx="7105">
                  <c:v>1.3552999999999999E-20</c:v>
                </c:pt>
                <c:pt idx="7106">
                  <c:v>1.3552999999999999E-20</c:v>
                </c:pt>
                <c:pt idx="7107">
                  <c:v>1.3552999999999999E-20</c:v>
                </c:pt>
                <c:pt idx="7108">
                  <c:v>1.3552999999999999E-20</c:v>
                </c:pt>
                <c:pt idx="7109">
                  <c:v>1.3552999999999999E-20</c:v>
                </c:pt>
                <c:pt idx="7110">
                  <c:v>1.3552999999999999E-20</c:v>
                </c:pt>
                <c:pt idx="7111">
                  <c:v>1.3552999999999999E-20</c:v>
                </c:pt>
                <c:pt idx="7112">
                  <c:v>1.3552999999999999E-20</c:v>
                </c:pt>
                <c:pt idx="7113">
                  <c:v>1.3552999999999999E-20</c:v>
                </c:pt>
                <c:pt idx="7114">
                  <c:v>1.3552999999999999E-20</c:v>
                </c:pt>
                <c:pt idx="7115">
                  <c:v>1.3552999999999999E-20</c:v>
                </c:pt>
                <c:pt idx="7116">
                  <c:v>1.3552999999999999E-20</c:v>
                </c:pt>
                <c:pt idx="7117">
                  <c:v>1.3552999999999999E-20</c:v>
                </c:pt>
                <c:pt idx="7118">
                  <c:v>1.3552999999999999E-20</c:v>
                </c:pt>
                <c:pt idx="7119">
                  <c:v>1.3552999999999999E-20</c:v>
                </c:pt>
                <c:pt idx="7120">
                  <c:v>1.3552999999999999E-20</c:v>
                </c:pt>
                <c:pt idx="7121">
                  <c:v>1.3552999999999999E-20</c:v>
                </c:pt>
                <c:pt idx="7122">
                  <c:v>1.3552999999999999E-20</c:v>
                </c:pt>
                <c:pt idx="7123">
                  <c:v>1.3552999999999999E-20</c:v>
                </c:pt>
                <c:pt idx="7124">
                  <c:v>1.3552999999999999E-20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5.0000000000000002E-5</c:v>
                </c:pt>
                <c:pt idx="7151">
                  <c:v>5.0000000000000002E-5</c:v>
                </c:pt>
                <c:pt idx="7152">
                  <c:v>5.0000000000000002E-5</c:v>
                </c:pt>
                <c:pt idx="7153">
                  <c:v>5.0000000000000002E-5</c:v>
                </c:pt>
                <c:pt idx="7154">
                  <c:v>5.0000000000000002E-5</c:v>
                </c:pt>
                <c:pt idx="7155">
                  <c:v>5.0000000000000002E-5</c:v>
                </c:pt>
                <c:pt idx="7156">
                  <c:v>5.0000000000000002E-5</c:v>
                </c:pt>
                <c:pt idx="7157">
                  <c:v>5.0000000000000002E-5</c:v>
                </c:pt>
                <c:pt idx="7158">
                  <c:v>5.0000000000000002E-5</c:v>
                </c:pt>
                <c:pt idx="7159">
                  <c:v>5.0000000000000002E-5</c:v>
                </c:pt>
                <c:pt idx="7160">
                  <c:v>5.0000000000000002E-5</c:v>
                </c:pt>
                <c:pt idx="7161">
                  <c:v>5.0000000000000002E-5</c:v>
                </c:pt>
                <c:pt idx="7162">
                  <c:v>5.0000000000000002E-5</c:v>
                </c:pt>
                <c:pt idx="7163">
                  <c:v>5.0000000000000002E-5</c:v>
                </c:pt>
                <c:pt idx="7164">
                  <c:v>5.0000000000000002E-5</c:v>
                </c:pt>
                <c:pt idx="7165">
                  <c:v>5.0000000000000002E-5</c:v>
                </c:pt>
                <c:pt idx="7166">
                  <c:v>5.0000000000000002E-5</c:v>
                </c:pt>
                <c:pt idx="7167">
                  <c:v>5.0000000000000002E-5</c:v>
                </c:pt>
                <c:pt idx="7168">
                  <c:v>5.0000000000000002E-5</c:v>
                </c:pt>
                <c:pt idx="7169">
                  <c:v>5.0000000000000002E-5</c:v>
                </c:pt>
                <c:pt idx="7170">
                  <c:v>5.0000000000000002E-5</c:v>
                </c:pt>
                <c:pt idx="7171">
                  <c:v>5.0000000000000002E-5</c:v>
                </c:pt>
                <c:pt idx="7172">
                  <c:v>5.0000000000000002E-5</c:v>
                </c:pt>
                <c:pt idx="7173">
                  <c:v>5.0000000000000002E-5</c:v>
                </c:pt>
                <c:pt idx="7174">
                  <c:v>5.0000000000000002E-5</c:v>
                </c:pt>
                <c:pt idx="7175">
                  <c:v>1E-4</c:v>
                </c:pt>
                <c:pt idx="7176">
                  <c:v>1E-4</c:v>
                </c:pt>
                <c:pt idx="7177">
                  <c:v>1E-4</c:v>
                </c:pt>
                <c:pt idx="7178">
                  <c:v>1E-4</c:v>
                </c:pt>
                <c:pt idx="7179">
                  <c:v>1E-4</c:v>
                </c:pt>
                <c:pt idx="7180">
                  <c:v>1E-4</c:v>
                </c:pt>
                <c:pt idx="7181">
                  <c:v>1E-4</c:v>
                </c:pt>
                <c:pt idx="7182">
                  <c:v>1E-4</c:v>
                </c:pt>
                <c:pt idx="7183">
                  <c:v>1E-4</c:v>
                </c:pt>
                <c:pt idx="7184">
                  <c:v>1E-4</c:v>
                </c:pt>
                <c:pt idx="7185">
                  <c:v>1E-4</c:v>
                </c:pt>
                <c:pt idx="7186">
                  <c:v>1E-4</c:v>
                </c:pt>
                <c:pt idx="7187">
                  <c:v>1E-4</c:v>
                </c:pt>
                <c:pt idx="7188">
                  <c:v>1E-4</c:v>
                </c:pt>
                <c:pt idx="7189">
                  <c:v>1E-4</c:v>
                </c:pt>
                <c:pt idx="7190">
                  <c:v>1E-4</c:v>
                </c:pt>
                <c:pt idx="7191">
                  <c:v>1E-4</c:v>
                </c:pt>
                <c:pt idx="7192">
                  <c:v>1E-4</c:v>
                </c:pt>
                <c:pt idx="7193">
                  <c:v>1E-4</c:v>
                </c:pt>
                <c:pt idx="7194">
                  <c:v>1E-4</c:v>
                </c:pt>
                <c:pt idx="7195">
                  <c:v>1E-4</c:v>
                </c:pt>
                <c:pt idx="7196">
                  <c:v>1E-4</c:v>
                </c:pt>
                <c:pt idx="7197">
                  <c:v>1E-4</c:v>
                </c:pt>
                <c:pt idx="7198">
                  <c:v>1E-4</c:v>
                </c:pt>
                <c:pt idx="7199">
                  <c:v>1E-4</c:v>
                </c:pt>
                <c:pt idx="7200">
                  <c:v>1.4999999999999999E-4</c:v>
                </c:pt>
                <c:pt idx="7201">
                  <c:v>1.4999999999999999E-4</c:v>
                </c:pt>
                <c:pt idx="7202">
                  <c:v>1.4999999999999999E-4</c:v>
                </c:pt>
                <c:pt idx="7203">
                  <c:v>1.4999999999999999E-4</c:v>
                </c:pt>
                <c:pt idx="7204">
                  <c:v>1.4999999999999999E-4</c:v>
                </c:pt>
                <c:pt idx="7205">
                  <c:v>1.4999999999999999E-4</c:v>
                </c:pt>
                <c:pt idx="7206">
                  <c:v>1.4999999999999999E-4</c:v>
                </c:pt>
                <c:pt idx="7207">
                  <c:v>1.4999999999999999E-4</c:v>
                </c:pt>
                <c:pt idx="7208">
                  <c:v>1.4999999999999999E-4</c:v>
                </c:pt>
                <c:pt idx="7209">
                  <c:v>1.4999999999999999E-4</c:v>
                </c:pt>
                <c:pt idx="7210">
                  <c:v>1.4999999999999999E-4</c:v>
                </c:pt>
                <c:pt idx="7211">
                  <c:v>1.4999999999999999E-4</c:v>
                </c:pt>
                <c:pt idx="7212">
                  <c:v>1.4999999999999999E-4</c:v>
                </c:pt>
                <c:pt idx="7213">
                  <c:v>1.4999999999999999E-4</c:v>
                </c:pt>
                <c:pt idx="7214">
                  <c:v>1.4999999999999999E-4</c:v>
                </c:pt>
                <c:pt idx="7215">
                  <c:v>1.4999999999999999E-4</c:v>
                </c:pt>
                <c:pt idx="7216">
                  <c:v>1.4999999999999999E-4</c:v>
                </c:pt>
                <c:pt idx="7217">
                  <c:v>1.4999999999999999E-4</c:v>
                </c:pt>
                <c:pt idx="7218">
                  <c:v>1.4999999999999999E-4</c:v>
                </c:pt>
                <c:pt idx="7219">
                  <c:v>1.4999999999999999E-4</c:v>
                </c:pt>
                <c:pt idx="7220">
                  <c:v>1.4999999999999999E-4</c:v>
                </c:pt>
                <c:pt idx="7221">
                  <c:v>1.4999999999999999E-4</c:v>
                </c:pt>
                <c:pt idx="7222">
                  <c:v>1.4999999999999999E-4</c:v>
                </c:pt>
                <c:pt idx="7223">
                  <c:v>1.4999999999999999E-4</c:v>
                </c:pt>
                <c:pt idx="7224">
                  <c:v>1.4999999999999999E-4</c:v>
                </c:pt>
                <c:pt idx="7225">
                  <c:v>2.0000000000000001E-4</c:v>
                </c:pt>
                <c:pt idx="7226">
                  <c:v>2.0000000000000001E-4</c:v>
                </c:pt>
                <c:pt idx="7227">
                  <c:v>2.0000000000000001E-4</c:v>
                </c:pt>
                <c:pt idx="7228">
                  <c:v>2.0000000000000001E-4</c:v>
                </c:pt>
                <c:pt idx="7229">
                  <c:v>2.0000000000000001E-4</c:v>
                </c:pt>
                <c:pt idx="7230">
                  <c:v>2.0000000000000001E-4</c:v>
                </c:pt>
                <c:pt idx="7231">
                  <c:v>2.0000000000000001E-4</c:v>
                </c:pt>
                <c:pt idx="7232">
                  <c:v>2.0000000000000001E-4</c:v>
                </c:pt>
                <c:pt idx="7233">
                  <c:v>2.0000000000000001E-4</c:v>
                </c:pt>
                <c:pt idx="7234">
                  <c:v>2.0000000000000001E-4</c:v>
                </c:pt>
                <c:pt idx="7235">
                  <c:v>2.0000000000000001E-4</c:v>
                </c:pt>
                <c:pt idx="7236">
                  <c:v>2.0000000000000001E-4</c:v>
                </c:pt>
                <c:pt idx="7237">
                  <c:v>2.0000000000000001E-4</c:v>
                </c:pt>
                <c:pt idx="7238">
                  <c:v>2.0000000000000001E-4</c:v>
                </c:pt>
                <c:pt idx="7239">
                  <c:v>2.0000000000000001E-4</c:v>
                </c:pt>
                <c:pt idx="7240">
                  <c:v>2.0000000000000001E-4</c:v>
                </c:pt>
                <c:pt idx="7241">
                  <c:v>2.0000000000000001E-4</c:v>
                </c:pt>
                <c:pt idx="7242">
                  <c:v>2.0000000000000001E-4</c:v>
                </c:pt>
                <c:pt idx="7243">
                  <c:v>2.0000000000000001E-4</c:v>
                </c:pt>
                <c:pt idx="7244">
                  <c:v>2.0000000000000001E-4</c:v>
                </c:pt>
                <c:pt idx="7245">
                  <c:v>2.0000000000000001E-4</c:v>
                </c:pt>
                <c:pt idx="7246">
                  <c:v>2.0000000000000001E-4</c:v>
                </c:pt>
                <c:pt idx="7247">
                  <c:v>2.0000000000000001E-4</c:v>
                </c:pt>
                <c:pt idx="7248">
                  <c:v>2.0000000000000001E-4</c:v>
                </c:pt>
                <c:pt idx="7249">
                  <c:v>2.0000000000000001E-4</c:v>
                </c:pt>
                <c:pt idx="7250">
                  <c:v>2.5000000000000001E-4</c:v>
                </c:pt>
                <c:pt idx="7251">
                  <c:v>2.5000000000000001E-4</c:v>
                </c:pt>
                <c:pt idx="7252">
                  <c:v>2.5000000000000001E-4</c:v>
                </c:pt>
                <c:pt idx="7253">
                  <c:v>2.5000000000000001E-4</c:v>
                </c:pt>
                <c:pt idx="7254">
                  <c:v>2.5000000000000001E-4</c:v>
                </c:pt>
                <c:pt idx="7255">
                  <c:v>2.5000000000000001E-4</c:v>
                </c:pt>
                <c:pt idx="7256">
                  <c:v>2.5000000000000001E-4</c:v>
                </c:pt>
                <c:pt idx="7257">
                  <c:v>2.5000000000000001E-4</c:v>
                </c:pt>
                <c:pt idx="7258">
                  <c:v>2.5000000000000001E-4</c:v>
                </c:pt>
                <c:pt idx="7259">
                  <c:v>2.5000000000000001E-4</c:v>
                </c:pt>
                <c:pt idx="7260">
                  <c:v>2.5000000000000001E-4</c:v>
                </c:pt>
                <c:pt idx="7261">
                  <c:v>2.5000000000000001E-4</c:v>
                </c:pt>
                <c:pt idx="7262">
                  <c:v>2.5000000000000001E-4</c:v>
                </c:pt>
                <c:pt idx="7263">
                  <c:v>2.5000000000000001E-4</c:v>
                </c:pt>
                <c:pt idx="7264">
                  <c:v>2.5000000000000001E-4</c:v>
                </c:pt>
                <c:pt idx="7265">
                  <c:v>2.5000000000000001E-4</c:v>
                </c:pt>
                <c:pt idx="7266">
                  <c:v>2.5000000000000001E-4</c:v>
                </c:pt>
                <c:pt idx="7267">
                  <c:v>2.5000000000000001E-4</c:v>
                </c:pt>
                <c:pt idx="7268">
                  <c:v>2.5000000000000001E-4</c:v>
                </c:pt>
                <c:pt idx="7269">
                  <c:v>2.5000000000000001E-4</c:v>
                </c:pt>
                <c:pt idx="7270">
                  <c:v>2.5000000000000001E-4</c:v>
                </c:pt>
                <c:pt idx="7271">
                  <c:v>2.5000000000000001E-4</c:v>
                </c:pt>
                <c:pt idx="7272">
                  <c:v>2.5000000000000001E-4</c:v>
                </c:pt>
                <c:pt idx="7273">
                  <c:v>2.5000000000000001E-4</c:v>
                </c:pt>
                <c:pt idx="7274">
                  <c:v>2.5000000000000001E-4</c:v>
                </c:pt>
                <c:pt idx="7275">
                  <c:v>2.9999999999999997E-4</c:v>
                </c:pt>
                <c:pt idx="7276">
                  <c:v>2.9999999999999997E-4</c:v>
                </c:pt>
                <c:pt idx="7277">
                  <c:v>2.9999999999999997E-4</c:v>
                </c:pt>
                <c:pt idx="7278">
                  <c:v>2.9999999999999997E-4</c:v>
                </c:pt>
                <c:pt idx="7279">
                  <c:v>2.9999999999999997E-4</c:v>
                </c:pt>
                <c:pt idx="7280">
                  <c:v>2.9999999999999997E-4</c:v>
                </c:pt>
                <c:pt idx="7281">
                  <c:v>2.9999999999999997E-4</c:v>
                </c:pt>
                <c:pt idx="7282">
                  <c:v>2.9999999999999997E-4</c:v>
                </c:pt>
                <c:pt idx="7283">
                  <c:v>2.9999999999999997E-4</c:v>
                </c:pt>
                <c:pt idx="7284">
                  <c:v>2.9999999999999997E-4</c:v>
                </c:pt>
                <c:pt idx="7285">
                  <c:v>2.9999999999999997E-4</c:v>
                </c:pt>
                <c:pt idx="7286">
                  <c:v>2.9999999999999997E-4</c:v>
                </c:pt>
                <c:pt idx="7287">
                  <c:v>2.9999999999999997E-4</c:v>
                </c:pt>
                <c:pt idx="7288">
                  <c:v>2.9999999999999997E-4</c:v>
                </c:pt>
                <c:pt idx="7289">
                  <c:v>2.9999999999999997E-4</c:v>
                </c:pt>
                <c:pt idx="7290">
                  <c:v>2.9999999999999997E-4</c:v>
                </c:pt>
                <c:pt idx="7291">
                  <c:v>2.9999999999999997E-4</c:v>
                </c:pt>
                <c:pt idx="7292">
                  <c:v>2.9999999999999997E-4</c:v>
                </c:pt>
                <c:pt idx="7293">
                  <c:v>2.9999999999999997E-4</c:v>
                </c:pt>
                <c:pt idx="7294">
                  <c:v>2.9999999999999997E-4</c:v>
                </c:pt>
                <c:pt idx="7295">
                  <c:v>2.9999999999999997E-4</c:v>
                </c:pt>
                <c:pt idx="7296">
                  <c:v>2.9999999999999997E-4</c:v>
                </c:pt>
                <c:pt idx="7297">
                  <c:v>2.9999999999999997E-4</c:v>
                </c:pt>
                <c:pt idx="7298">
                  <c:v>2.9999999999999997E-4</c:v>
                </c:pt>
                <c:pt idx="7299">
                  <c:v>2.9999999999999997E-4</c:v>
                </c:pt>
                <c:pt idx="7300">
                  <c:v>3.5E-4</c:v>
                </c:pt>
                <c:pt idx="7301">
                  <c:v>3.5E-4</c:v>
                </c:pt>
                <c:pt idx="7302">
                  <c:v>3.5E-4</c:v>
                </c:pt>
                <c:pt idx="7303">
                  <c:v>3.5E-4</c:v>
                </c:pt>
                <c:pt idx="7304">
                  <c:v>3.5E-4</c:v>
                </c:pt>
                <c:pt idx="7305">
                  <c:v>3.5E-4</c:v>
                </c:pt>
                <c:pt idx="7306">
                  <c:v>3.5E-4</c:v>
                </c:pt>
                <c:pt idx="7307">
                  <c:v>3.5E-4</c:v>
                </c:pt>
                <c:pt idx="7308">
                  <c:v>3.5E-4</c:v>
                </c:pt>
                <c:pt idx="7309">
                  <c:v>3.5E-4</c:v>
                </c:pt>
                <c:pt idx="7310">
                  <c:v>3.5E-4</c:v>
                </c:pt>
                <c:pt idx="7311">
                  <c:v>3.5E-4</c:v>
                </c:pt>
                <c:pt idx="7312">
                  <c:v>3.5E-4</c:v>
                </c:pt>
                <c:pt idx="7313">
                  <c:v>3.5E-4</c:v>
                </c:pt>
                <c:pt idx="7314">
                  <c:v>3.5E-4</c:v>
                </c:pt>
                <c:pt idx="7315">
                  <c:v>3.5E-4</c:v>
                </c:pt>
                <c:pt idx="7316">
                  <c:v>3.5E-4</c:v>
                </c:pt>
                <c:pt idx="7317">
                  <c:v>3.5E-4</c:v>
                </c:pt>
                <c:pt idx="7318">
                  <c:v>3.5E-4</c:v>
                </c:pt>
                <c:pt idx="7319">
                  <c:v>3.5E-4</c:v>
                </c:pt>
                <c:pt idx="7320">
                  <c:v>3.5E-4</c:v>
                </c:pt>
                <c:pt idx="7321">
                  <c:v>3.5E-4</c:v>
                </c:pt>
                <c:pt idx="7322">
                  <c:v>3.5E-4</c:v>
                </c:pt>
                <c:pt idx="7323">
                  <c:v>3.5E-4</c:v>
                </c:pt>
                <c:pt idx="7324">
                  <c:v>3.5E-4</c:v>
                </c:pt>
                <c:pt idx="7325">
                  <c:v>4.0000000000000002E-4</c:v>
                </c:pt>
                <c:pt idx="7326">
                  <c:v>4.0000000000000002E-4</c:v>
                </c:pt>
                <c:pt idx="7327">
                  <c:v>4.0000000000000002E-4</c:v>
                </c:pt>
                <c:pt idx="7328">
                  <c:v>4.0000000000000002E-4</c:v>
                </c:pt>
                <c:pt idx="7329">
                  <c:v>4.0000000000000002E-4</c:v>
                </c:pt>
                <c:pt idx="7330">
                  <c:v>4.0000000000000002E-4</c:v>
                </c:pt>
                <c:pt idx="7331">
                  <c:v>4.0000000000000002E-4</c:v>
                </c:pt>
                <c:pt idx="7332">
                  <c:v>4.0000000000000002E-4</c:v>
                </c:pt>
                <c:pt idx="7333">
                  <c:v>4.0000000000000002E-4</c:v>
                </c:pt>
                <c:pt idx="7334">
                  <c:v>4.0000000000000002E-4</c:v>
                </c:pt>
                <c:pt idx="7335">
                  <c:v>4.0000000000000002E-4</c:v>
                </c:pt>
                <c:pt idx="7336">
                  <c:v>4.0000000000000002E-4</c:v>
                </c:pt>
                <c:pt idx="7337">
                  <c:v>4.0000000000000002E-4</c:v>
                </c:pt>
                <c:pt idx="7338">
                  <c:v>4.0000000000000002E-4</c:v>
                </c:pt>
                <c:pt idx="7339">
                  <c:v>4.0000000000000002E-4</c:v>
                </c:pt>
                <c:pt idx="7340">
                  <c:v>4.0000000000000002E-4</c:v>
                </c:pt>
                <c:pt idx="7341">
                  <c:v>4.0000000000000002E-4</c:v>
                </c:pt>
                <c:pt idx="7342">
                  <c:v>4.0000000000000002E-4</c:v>
                </c:pt>
                <c:pt idx="7343">
                  <c:v>4.0000000000000002E-4</c:v>
                </c:pt>
                <c:pt idx="7344">
                  <c:v>4.0000000000000002E-4</c:v>
                </c:pt>
                <c:pt idx="7345">
                  <c:v>4.0000000000000002E-4</c:v>
                </c:pt>
                <c:pt idx="7346">
                  <c:v>4.0000000000000002E-4</c:v>
                </c:pt>
                <c:pt idx="7347">
                  <c:v>4.0000000000000002E-4</c:v>
                </c:pt>
                <c:pt idx="7348">
                  <c:v>4.0000000000000002E-4</c:v>
                </c:pt>
                <c:pt idx="7349">
                  <c:v>4.0000000000000002E-4</c:v>
                </c:pt>
                <c:pt idx="7350">
                  <c:v>4.4999999999999999E-4</c:v>
                </c:pt>
                <c:pt idx="7351">
                  <c:v>4.4999999999999999E-4</c:v>
                </c:pt>
                <c:pt idx="7352">
                  <c:v>4.4999999999999999E-4</c:v>
                </c:pt>
                <c:pt idx="7353">
                  <c:v>4.4999999999999999E-4</c:v>
                </c:pt>
                <c:pt idx="7354">
                  <c:v>4.4999999999999999E-4</c:v>
                </c:pt>
                <c:pt idx="7355">
                  <c:v>4.4999999999999999E-4</c:v>
                </c:pt>
                <c:pt idx="7356">
                  <c:v>4.4999999999999999E-4</c:v>
                </c:pt>
                <c:pt idx="7357">
                  <c:v>4.4999999999999999E-4</c:v>
                </c:pt>
                <c:pt idx="7358">
                  <c:v>4.4999999999999999E-4</c:v>
                </c:pt>
                <c:pt idx="7359">
                  <c:v>4.4999999999999999E-4</c:v>
                </c:pt>
                <c:pt idx="7360">
                  <c:v>4.4999999999999999E-4</c:v>
                </c:pt>
                <c:pt idx="7361">
                  <c:v>4.4999999999999999E-4</c:v>
                </c:pt>
                <c:pt idx="7362">
                  <c:v>4.4999999999999999E-4</c:v>
                </c:pt>
                <c:pt idx="7363">
                  <c:v>4.4999999999999999E-4</c:v>
                </c:pt>
                <c:pt idx="7364">
                  <c:v>4.4999999999999999E-4</c:v>
                </c:pt>
                <c:pt idx="7365">
                  <c:v>4.4999999999999999E-4</c:v>
                </c:pt>
                <c:pt idx="7366">
                  <c:v>4.4999999999999999E-4</c:v>
                </c:pt>
                <c:pt idx="7367">
                  <c:v>4.4999999999999999E-4</c:v>
                </c:pt>
                <c:pt idx="7368">
                  <c:v>4.4999999999999999E-4</c:v>
                </c:pt>
                <c:pt idx="7369">
                  <c:v>4.4999999999999999E-4</c:v>
                </c:pt>
                <c:pt idx="7370">
                  <c:v>4.4999999999999999E-4</c:v>
                </c:pt>
                <c:pt idx="7371">
                  <c:v>4.4999999999999999E-4</c:v>
                </c:pt>
                <c:pt idx="7372">
                  <c:v>4.4999999999999999E-4</c:v>
                </c:pt>
                <c:pt idx="7373">
                  <c:v>4.4999999999999999E-4</c:v>
                </c:pt>
                <c:pt idx="7374">
                  <c:v>4.4999999999999999E-4</c:v>
                </c:pt>
                <c:pt idx="7375">
                  <c:v>4.0000000000000002E-4</c:v>
                </c:pt>
                <c:pt idx="7376">
                  <c:v>4.0000000000000002E-4</c:v>
                </c:pt>
                <c:pt idx="7377">
                  <c:v>4.0000000000000002E-4</c:v>
                </c:pt>
                <c:pt idx="7378">
                  <c:v>4.0000000000000002E-4</c:v>
                </c:pt>
                <c:pt idx="7379">
                  <c:v>4.0000000000000002E-4</c:v>
                </c:pt>
                <c:pt idx="7380">
                  <c:v>4.0000000000000002E-4</c:v>
                </c:pt>
                <c:pt idx="7381">
                  <c:v>4.0000000000000002E-4</c:v>
                </c:pt>
                <c:pt idx="7382">
                  <c:v>4.0000000000000002E-4</c:v>
                </c:pt>
                <c:pt idx="7383">
                  <c:v>4.0000000000000002E-4</c:v>
                </c:pt>
                <c:pt idx="7384">
                  <c:v>4.0000000000000002E-4</c:v>
                </c:pt>
                <c:pt idx="7385">
                  <c:v>4.0000000000000002E-4</c:v>
                </c:pt>
                <c:pt idx="7386">
                  <c:v>4.0000000000000002E-4</c:v>
                </c:pt>
                <c:pt idx="7387">
                  <c:v>4.0000000000000002E-4</c:v>
                </c:pt>
                <c:pt idx="7388">
                  <c:v>4.0000000000000002E-4</c:v>
                </c:pt>
                <c:pt idx="7389">
                  <c:v>4.0000000000000002E-4</c:v>
                </c:pt>
                <c:pt idx="7390">
                  <c:v>4.0000000000000002E-4</c:v>
                </c:pt>
                <c:pt idx="7391">
                  <c:v>4.0000000000000002E-4</c:v>
                </c:pt>
                <c:pt idx="7392">
                  <c:v>4.0000000000000002E-4</c:v>
                </c:pt>
                <c:pt idx="7393">
                  <c:v>4.0000000000000002E-4</c:v>
                </c:pt>
                <c:pt idx="7394">
                  <c:v>4.0000000000000002E-4</c:v>
                </c:pt>
                <c:pt idx="7395">
                  <c:v>4.0000000000000002E-4</c:v>
                </c:pt>
                <c:pt idx="7396">
                  <c:v>4.0000000000000002E-4</c:v>
                </c:pt>
                <c:pt idx="7397">
                  <c:v>4.0000000000000002E-4</c:v>
                </c:pt>
                <c:pt idx="7398">
                  <c:v>4.0000000000000002E-4</c:v>
                </c:pt>
                <c:pt idx="7399">
                  <c:v>4.0000000000000002E-4</c:v>
                </c:pt>
                <c:pt idx="7400">
                  <c:v>3.5E-4</c:v>
                </c:pt>
                <c:pt idx="7401">
                  <c:v>3.5E-4</c:v>
                </c:pt>
                <c:pt idx="7402">
                  <c:v>3.5E-4</c:v>
                </c:pt>
                <c:pt idx="7403">
                  <c:v>3.5E-4</c:v>
                </c:pt>
                <c:pt idx="7404">
                  <c:v>3.5E-4</c:v>
                </c:pt>
                <c:pt idx="7405">
                  <c:v>3.5E-4</c:v>
                </c:pt>
                <c:pt idx="7406">
                  <c:v>3.5E-4</c:v>
                </c:pt>
                <c:pt idx="7407">
                  <c:v>3.5E-4</c:v>
                </c:pt>
                <c:pt idx="7408">
                  <c:v>3.5E-4</c:v>
                </c:pt>
                <c:pt idx="7409">
                  <c:v>3.5E-4</c:v>
                </c:pt>
                <c:pt idx="7410">
                  <c:v>3.5E-4</c:v>
                </c:pt>
                <c:pt idx="7411">
                  <c:v>3.5E-4</c:v>
                </c:pt>
                <c:pt idx="7412">
                  <c:v>3.5E-4</c:v>
                </c:pt>
                <c:pt idx="7413">
                  <c:v>3.5E-4</c:v>
                </c:pt>
                <c:pt idx="7414">
                  <c:v>3.5E-4</c:v>
                </c:pt>
                <c:pt idx="7415">
                  <c:v>3.5E-4</c:v>
                </c:pt>
                <c:pt idx="7416">
                  <c:v>3.5E-4</c:v>
                </c:pt>
                <c:pt idx="7417">
                  <c:v>3.5E-4</c:v>
                </c:pt>
                <c:pt idx="7418">
                  <c:v>3.5E-4</c:v>
                </c:pt>
                <c:pt idx="7419">
                  <c:v>3.5E-4</c:v>
                </c:pt>
                <c:pt idx="7420">
                  <c:v>3.5E-4</c:v>
                </c:pt>
                <c:pt idx="7421">
                  <c:v>3.5E-4</c:v>
                </c:pt>
                <c:pt idx="7422">
                  <c:v>3.5E-4</c:v>
                </c:pt>
                <c:pt idx="7423">
                  <c:v>3.5E-4</c:v>
                </c:pt>
                <c:pt idx="7424">
                  <c:v>3.5E-4</c:v>
                </c:pt>
                <c:pt idx="7425">
                  <c:v>2.9999999999999997E-4</c:v>
                </c:pt>
                <c:pt idx="7426">
                  <c:v>2.9999999999999997E-4</c:v>
                </c:pt>
                <c:pt idx="7427">
                  <c:v>2.9999999999999997E-4</c:v>
                </c:pt>
                <c:pt idx="7428">
                  <c:v>2.9999999999999997E-4</c:v>
                </c:pt>
                <c:pt idx="7429">
                  <c:v>2.9999999999999997E-4</c:v>
                </c:pt>
                <c:pt idx="7430">
                  <c:v>2.9999999999999997E-4</c:v>
                </c:pt>
                <c:pt idx="7431">
                  <c:v>2.9999999999999997E-4</c:v>
                </c:pt>
                <c:pt idx="7432">
                  <c:v>2.9999999999999997E-4</c:v>
                </c:pt>
                <c:pt idx="7433">
                  <c:v>2.9999999999999997E-4</c:v>
                </c:pt>
                <c:pt idx="7434">
                  <c:v>2.9999999999999997E-4</c:v>
                </c:pt>
                <c:pt idx="7435">
                  <c:v>2.9999999999999997E-4</c:v>
                </c:pt>
                <c:pt idx="7436">
                  <c:v>2.9999999999999997E-4</c:v>
                </c:pt>
                <c:pt idx="7437">
                  <c:v>2.9999999999999997E-4</c:v>
                </c:pt>
                <c:pt idx="7438">
                  <c:v>2.9999999999999997E-4</c:v>
                </c:pt>
                <c:pt idx="7439">
                  <c:v>2.9999999999999997E-4</c:v>
                </c:pt>
                <c:pt idx="7440">
                  <c:v>2.9999999999999997E-4</c:v>
                </c:pt>
                <c:pt idx="7441">
                  <c:v>2.9999999999999997E-4</c:v>
                </c:pt>
                <c:pt idx="7442">
                  <c:v>2.9999999999999997E-4</c:v>
                </c:pt>
                <c:pt idx="7443">
                  <c:v>2.9999999999999997E-4</c:v>
                </c:pt>
                <c:pt idx="7444">
                  <c:v>2.9999999999999997E-4</c:v>
                </c:pt>
                <c:pt idx="7445">
                  <c:v>2.9999999999999997E-4</c:v>
                </c:pt>
                <c:pt idx="7446">
                  <c:v>2.9999999999999997E-4</c:v>
                </c:pt>
                <c:pt idx="7447">
                  <c:v>2.9999999999999997E-4</c:v>
                </c:pt>
                <c:pt idx="7448">
                  <c:v>2.9999999999999997E-4</c:v>
                </c:pt>
                <c:pt idx="7449">
                  <c:v>2.9999999999999997E-4</c:v>
                </c:pt>
                <c:pt idx="7450">
                  <c:v>2.5000000000000001E-4</c:v>
                </c:pt>
                <c:pt idx="7451">
                  <c:v>2.5000000000000001E-4</c:v>
                </c:pt>
                <c:pt idx="7452">
                  <c:v>2.5000000000000001E-4</c:v>
                </c:pt>
                <c:pt idx="7453">
                  <c:v>2.5000000000000001E-4</c:v>
                </c:pt>
                <c:pt idx="7454">
                  <c:v>2.5000000000000001E-4</c:v>
                </c:pt>
                <c:pt idx="7455">
                  <c:v>2.5000000000000001E-4</c:v>
                </c:pt>
                <c:pt idx="7456">
                  <c:v>2.5000000000000001E-4</c:v>
                </c:pt>
                <c:pt idx="7457">
                  <c:v>2.5000000000000001E-4</c:v>
                </c:pt>
                <c:pt idx="7458">
                  <c:v>2.5000000000000001E-4</c:v>
                </c:pt>
                <c:pt idx="7459">
                  <c:v>2.5000000000000001E-4</c:v>
                </c:pt>
                <c:pt idx="7460">
                  <c:v>2.5000000000000001E-4</c:v>
                </c:pt>
                <c:pt idx="7461">
                  <c:v>2.5000000000000001E-4</c:v>
                </c:pt>
                <c:pt idx="7462">
                  <c:v>2.5000000000000001E-4</c:v>
                </c:pt>
                <c:pt idx="7463">
                  <c:v>2.5000000000000001E-4</c:v>
                </c:pt>
                <c:pt idx="7464">
                  <c:v>2.5000000000000001E-4</c:v>
                </c:pt>
                <c:pt idx="7465">
                  <c:v>2.5000000000000001E-4</c:v>
                </c:pt>
                <c:pt idx="7466">
                  <c:v>2.5000000000000001E-4</c:v>
                </c:pt>
                <c:pt idx="7467">
                  <c:v>2.5000000000000001E-4</c:v>
                </c:pt>
                <c:pt idx="7468">
                  <c:v>2.5000000000000001E-4</c:v>
                </c:pt>
                <c:pt idx="7469">
                  <c:v>2.5000000000000001E-4</c:v>
                </c:pt>
                <c:pt idx="7470">
                  <c:v>2.5000000000000001E-4</c:v>
                </c:pt>
                <c:pt idx="7471">
                  <c:v>2.5000000000000001E-4</c:v>
                </c:pt>
                <c:pt idx="7472">
                  <c:v>2.5000000000000001E-4</c:v>
                </c:pt>
                <c:pt idx="7473">
                  <c:v>2.5000000000000001E-4</c:v>
                </c:pt>
                <c:pt idx="7474">
                  <c:v>2.5000000000000001E-4</c:v>
                </c:pt>
                <c:pt idx="7475">
                  <c:v>2.0000000000000001E-4</c:v>
                </c:pt>
                <c:pt idx="7476">
                  <c:v>2.0000000000000001E-4</c:v>
                </c:pt>
                <c:pt idx="7477">
                  <c:v>2.0000000000000001E-4</c:v>
                </c:pt>
                <c:pt idx="7478">
                  <c:v>2.0000000000000001E-4</c:v>
                </c:pt>
                <c:pt idx="7479">
                  <c:v>2.0000000000000001E-4</c:v>
                </c:pt>
                <c:pt idx="7480">
                  <c:v>2.0000000000000001E-4</c:v>
                </c:pt>
                <c:pt idx="7481">
                  <c:v>2.0000000000000001E-4</c:v>
                </c:pt>
                <c:pt idx="7482">
                  <c:v>2.0000000000000001E-4</c:v>
                </c:pt>
                <c:pt idx="7483">
                  <c:v>2.0000000000000001E-4</c:v>
                </c:pt>
                <c:pt idx="7484">
                  <c:v>2.0000000000000001E-4</c:v>
                </c:pt>
                <c:pt idx="7485">
                  <c:v>2.0000000000000001E-4</c:v>
                </c:pt>
                <c:pt idx="7486">
                  <c:v>2.0000000000000001E-4</c:v>
                </c:pt>
                <c:pt idx="7487">
                  <c:v>2.0000000000000001E-4</c:v>
                </c:pt>
                <c:pt idx="7488">
                  <c:v>2.0000000000000001E-4</c:v>
                </c:pt>
                <c:pt idx="7489">
                  <c:v>2.0000000000000001E-4</c:v>
                </c:pt>
                <c:pt idx="7490">
                  <c:v>2.0000000000000001E-4</c:v>
                </c:pt>
                <c:pt idx="7491">
                  <c:v>2.0000000000000001E-4</c:v>
                </c:pt>
                <c:pt idx="7492">
                  <c:v>2.0000000000000001E-4</c:v>
                </c:pt>
                <c:pt idx="7493">
                  <c:v>2.0000000000000001E-4</c:v>
                </c:pt>
                <c:pt idx="7494">
                  <c:v>2.0000000000000001E-4</c:v>
                </c:pt>
                <c:pt idx="7495">
                  <c:v>2.0000000000000001E-4</c:v>
                </c:pt>
                <c:pt idx="7496">
                  <c:v>2.0000000000000001E-4</c:v>
                </c:pt>
                <c:pt idx="7497">
                  <c:v>2.0000000000000001E-4</c:v>
                </c:pt>
                <c:pt idx="7498">
                  <c:v>2.0000000000000001E-4</c:v>
                </c:pt>
                <c:pt idx="7499">
                  <c:v>2.0000000000000001E-4</c:v>
                </c:pt>
                <c:pt idx="7500">
                  <c:v>1.4999999999999999E-4</c:v>
                </c:pt>
                <c:pt idx="7501">
                  <c:v>1.4999999999999999E-4</c:v>
                </c:pt>
                <c:pt idx="7502">
                  <c:v>1.4999999999999999E-4</c:v>
                </c:pt>
                <c:pt idx="7503">
                  <c:v>1.4999999999999999E-4</c:v>
                </c:pt>
                <c:pt idx="7504">
                  <c:v>1.4999999999999999E-4</c:v>
                </c:pt>
                <c:pt idx="7505">
                  <c:v>1.4999999999999999E-4</c:v>
                </c:pt>
                <c:pt idx="7506">
                  <c:v>1.4999999999999999E-4</c:v>
                </c:pt>
                <c:pt idx="7507">
                  <c:v>1.4999999999999999E-4</c:v>
                </c:pt>
                <c:pt idx="7508">
                  <c:v>1.4999999999999999E-4</c:v>
                </c:pt>
                <c:pt idx="7509">
                  <c:v>1.4999999999999999E-4</c:v>
                </c:pt>
                <c:pt idx="7510">
                  <c:v>1.4999999999999999E-4</c:v>
                </c:pt>
                <c:pt idx="7511">
                  <c:v>1.4999999999999999E-4</c:v>
                </c:pt>
                <c:pt idx="7512">
                  <c:v>1.4999999999999999E-4</c:v>
                </c:pt>
                <c:pt idx="7513">
                  <c:v>1.4999999999999999E-4</c:v>
                </c:pt>
                <c:pt idx="7514">
                  <c:v>1.4999999999999999E-4</c:v>
                </c:pt>
                <c:pt idx="7515">
                  <c:v>1.4999999999999999E-4</c:v>
                </c:pt>
                <c:pt idx="7516">
                  <c:v>1.4999999999999999E-4</c:v>
                </c:pt>
                <c:pt idx="7517">
                  <c:v>1.4999999999999999E-4</c:v>
                </c:pt>
                <c:pt idx="7518">
                  <c:v>1.4999999999999999E-4</c:v>
                </c:pt>
                <c:pt idx="7519">
                  <c:v>1.4999999999999999E-4</c:v>
                </c:pt>
                <c:pt idx="7520">
                  <c:v>1.4999999999999999E-4</c:v>
                </c:pt>
                <c:pt idx="7521">
                  <c:v>1.4999999999999999E-4</c:v>
                </c:pt>
                <c:pt idx="7522">
                  <c:v>1.4999999999999999E-4</c:v>
                </c:pt>
                <c:pt idx="7523">
                  <c:v>1.4999999999999999E-4</c:v>
                </c:pt>
                <c:pt idx="7524">
                  <c:v>1.4999999999999999E-4</c:v>
                </c:pt>
                <c:pt idx="7525">
                  <c:v>1E-4</c:v>
                </c:pt>
                <c:pt idx="7526">
                  <c:v>1E-4</c:v>
                </c:pt>
                <c:pt idx="7527">
                  <c:v>1E-4</c:v>
                </c:pt>
                <c:pt idx="7528">
                  <c:v>1E-4</c:v>
                </c:pt>
                <c:pt idx="7529">
                  <c:v>1E-4</c:v>
                </c:pt>
                <c:pt idx="7530">
                  <c:v>1E-4</c:v>
                </c:pt>
                <c:pt idx="7531">
                  <c:v>1E-4</c:v>
                </c:pt>
                <c:pt idx="7532">
                  <c:v>1E-4</c:v>
                </c:pt>
                <c:pt idx="7533">
                  <c:v>1E-4</c:v>
                </c:pt>
                <c:pt idx="7534">
                  <c:v>1E-4</c:v>
                </c:pt>
                <c:pt idx="7535">
                  <c:v>1E-4</c:v>
                </c:pt>
                <c:pt idx="7536">
                  <c:v>1E-4</c:v>
                </c:pt>
                <c:pt idx="7537">
                  <c:v>1E-4</c:v>
                </c:pt>
                <c:pt idx="7538">
                  <c:v>1E-4</c:v>
                </c:pt>
                <c:pt idx="7539">
                  <c:v>1E-4</c:v>
                </c:pt>
                <c:pt idx="7540">
                  <c:v>1E-4</c:v>
                </c:pt>
                <c:pt idx="7541">
                  <c:v>1E-4</c:v>
                </c:pt>
                <c:pt idx="7542">
                  <c:v>1E-4</c:v>
                </c:pt>
                <c:pt idx="7543">
                  <c:v>1E-4</c:v>
                </c:pt>
                <c:pt idx="7544">
                  <c:v>1E-4</c:v>
                </c:pt>
                <c:pt idx="7545">
                  <c:v>1E-4</c:v>
                </c:pt>
                <c:pt idx="7546">
                  <c:v>1E-4</c:v>
                </c:pt>
                <c:pt idx="7547">
                  <c:v>1E-4</c:v>
                </c:pt>
                <c:pt idx="7548">
                  <c:v>1E-4</c:v>
                </c:pt>
                <c:pt idx="7549">
                  <c:v>1E-4</c:v>
                </c:pt>
                <c:pt idx="7550">
                  <c:v>5.0000000000000002E-5</c:v>
                </c:pt>
                <c:pt idx="7551">
                  <c:v>5.0000000000000002E-5</c:v>
                </c:pt>
                <c:pt idx="7552">
                  <c:v>5.0000000000000002E-5</c:v>
                </c:pt>
                <c:pt idx="7553">
                  <c:v>5.0000000000000002E-5</c:v>
                </c:pt>
                <c:pt idx="7554">
                  <c:v>5.0000000000000002E-5</c:v>
                </c:pt>
                <c:pt idx="7555">
                  <c:v>5.0000000000000002E-5</c:v>
                </c:pt>
                <c:pt idx="7556">
                  <c:v>5.0000000000000002E-5</c:v>
                </c:pt>
                <c:pt idx="7557">
                  <c:v>5.0000000000000002E-5</c:v>
                </c:pt>
                <c:pt idx="7558">
                  <c:v>5.0000000000000002E-5</c:v>
                </c:pt>
                <c:pt idx="7559">
                  <c:v>5.0000000000000002E-5</c:v>
                </c:pt>
                <c:pt idx="7560">
                  <c:v>5.0000000000000002E-5</c:v>
                </c:pt>
                <c:pt idx="7561">
                  <c:v>5.0000000000000002E-5</c:v>
                </c:pt>
                <c:pt idx="7562">
                  <c:v>5.0000000000000002E-5</c:v>
                </c:pt>
                <c:pt idx="7563">
                  <c:v>5.0000000000000002E-5</c:v>
                </c:pt>
                <c:pt idx="7564">
                  <c:v>5.0000000000000002E-5</c:v>
                </c:pt>
                <c:pt idx="7565">
                  <c:v>5.0000000000000002E-5</c:v>
                </c:pt>
                <c:pt idx="7566">
                  <c:v>5.0000000000000002E-5</c:v>
                </c:pt>
                <c:pt idx="7567">
                  <c:v>5.0000000000000002E-5</c:v>
                </c:pt>
                <c:pt idx="7568">
                  <c:v>5.0000000000000002E-5</c:v>
                </c:pt>
                <c:pt idx="7569">
                  <c:v>5.0000000000000002E-5</c:v>
                </c:pt>
                <c:pt idx="7570">
                  <c:v>5.0000000000000002E-5</c:v>
                </c:pt>
                <c:pt idx="7571">
                  <c:v>5.0000000000000002E-5</c:v>
                </c:pt>
                <c:pt idx="7572">
                  <c:v>5.0000000000000002E-5</c:v>
                </c:pt>
                <c:pt idx="7573">
                  <c:v>5.0000000000000002E-5</c:v>
                </c:pt>
                <c:pt idx="7574">
                  <c:v>5.0000000000000002E-5</c:v>
                </c:pt>
                <c:pt idx="7575">
                  <c:v>1.3552999999999999E-20</c:v>
                </c:pt>
                <c:pt idx="7576">
                  <c:v>1.3552999999999999E-20</c:v>
                </c:pt>
                <c:pt idx="7577">
                  <c:v>1.3552999999999999E-20</c:v>
                </c:pt>
                <c:pt idx="7578">
                  <c:v>1.3552999999999999E-20</c:v>
                </c:pt>
                <c:pt idx="7579">
                  <c:v>1.3552999999999999E-20</c:v>
                </c:pt>
                <c:pt idx="7580">
                  <c:v>1.3552999999999999E-20</c:v>
                </c:pt>
                <c:pt idx="7581">
                  <c:v>1.3552999999999999E-20</c:v>
                </c:pt>
                <c:pt idx="7582">
                  <c:v>1.3552999999999999E-20</c:v>
                </c:pt>
                <c:pt idx="7583">
                  <c:v>1.3552999999999999E-20</c:v>
                </c:pt>
                <c:pt idx="7584">
                  <c:v>1.3552999999999999E-20</c:v>
                </c:pt>
                <c:pt idx="7585">
                  <c:v>1.3552999999999999E-20</c:v>
                </c:pt>
                <c:pt idx="7586">
                  <c:v>1.3552999999999999E-20</c:v>
                </c:pt>
                <c:pt idx="7587">
                  <c:v>1.3552999999999999E-20</c:v>
                </c:pt>
                <c:pt idx="7588">
                  <c:v>1.3552999999999999E-20</c:v>
                </c:pt>
                <c:pt idx="7589">
                  <c:v>1.3552999999999999E-20</c:v>
                </c:pt>
                <c:pt idx="7590">
                  <c:v>1.3552999999999999E-20</c:v>
                </c:pt>
                <c:pt idx="7591">
                  <c:v>1.3552999999999999E-20</c:v>
                </c:pt>
                <c:pt idx="7592">
                  <c:v>1.3552999999999999E-20</c:v>
                </c:pt>
                <c:pt idx="7593">
                  <c:v>1.3552999999999999E-20</c:v>
                </c:pt>
                <c:pt idx="7594">
                  <c:v>1.3552999999999999E-20</c:v>
                </c:pt>
                <c:pt idx="7595">
                  <c:v>1.3552999999999999E-20</c:v>
                </c:pt>
                <c:pt idx="7596">
                  <c:v>1.3552999999999999E-20</c:v>
                </c:pt>
                <c:pt idx="7597">
                  <c:v>1.3552999999999999E-20</c:v>
                </c:pt>
                <c:pt idx="7598">
                  <c:v>1.3552999999999999E-20</c:v>
                </c:pt>
                <c:pt idx="7599">
                  <c:v>1.3552999999999999E-20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5.0000000000000002E-5</c:v>
                </c:pt>
                <c:pt idx="7626">
                  <c:v>5.0000000000000002E-5</c:v>
                </c:pt>
                <c:pt idx="7627">
                  <c:v>5.0000000000000002E-5</c:v>
                </c:pt>
                <c:pt idx="7628">
                  <c:v>5.0000000000000002E-5</c:v>
                </c:pt>
                <c:pt idx="7629">
                  <c:v>5.0000000000000002E-5</c:v>
                </c:pt>
                <c:pt idx="7630">
                  <c:v>5.0000000000000002E-5</c:v>
                </c:pt>
                <c:pt idx="7631">
                  <c:v>5.0000000000000002E-5</c:v>
                </c:pt>
                <c:pt idx="7632">
                  <c:v>5.0000000000000002E-5</c:v>
                </c:pt>
                <c:pt idx="7633">
                  <c:v>5.0000000000000002E-5</c:v>
                </c:pt>
                <c:pt idx="7634">
                  <c:v>5.0000000000000002E-5</c:v>
                </c:pt>
                <c:pt idx="7635">
                  <c:v>5.0000000000000002E-5</c:v>
                </c:pt>
                <c:pt idx="7636">
                  <c:v>5.0000000000000002E-5</c:v>
                </c:pt>
                <c:pt idx="7637">
                  <c:v>5.0000000000000002E-5</c:v>
                </c:pt>
                <c:pt idx="7638">
                  <c:v>5.0000000000000002E-5</c:v>
                </c:pt>
                <c:pt idx="7639">
                  <c:v>5.0000000000000002E-5</c:v>
                </c:pt>
                <c:pt idx="7640">
                  <c:v>5.0000000000000002E-5</c:v>
                </c:pt>
                <c:pt idx="7641">
                  <c:v>5.0000000000000002E-5</c:v>
                </c:pt>
                <c:pt idx="7642">
                  <c:v>5.0000000000000002E-5</c:v>
                </c:pt>
                <c:pt idx="7643">
                  <c:v>5.0000000000000002E-5</c:v>
                </c:pt>
                <c:pt idx="7644">
                  <c:v>5.0000000000000002E-5</c:v>
                </c:pt>
                <c:pt idx="7645">
                  <c:v>5.0000000000000002E-5</c:v>
                </c:pt>
                <c:pt idx="7646">
                  <c:v>5.0000000000000002E-5</c:v>
                </c:pt>
                <c:pt idx="7647">
                  <c:v>5.0000000000000002E-5</c:v>
                </c:pt>
                <c:pt idx="7648">
                  <c:v>5.0000000000000002E-5</c:v>
                </c:pt>
                <c:pt idx="7649">
                  <c:v>5.0000000000000002E-5</c:v>
                </c:pt>
                <c:pt idx="7650">
                  <c:v>1E-4</c:v>
                </c:pt>
                <c:pt idx="7651">
                  <c:v>1E-4</c:v>
                </c:pt>
                <c:pt idx="7652">
                  <c:v>1E-4</c:v>
                </c:pt>
                <c:pt idx="7653">
                  <c:v>1E-4</c:v>
                </c:pt>
                <c:pt idx="7654">
                  <c:v>1E-4</c:v>
                </c:pt>
                <c:pt idx="7655">
                  <c:v>1E-4</c:v>
                </c:pt>
                <c:pt idx="7656">
                  <c:v>1E-4</c:v>
                </c:pt>
                <c:pt idx="7657">
                  <c:v>1E-4</c:v>
                </c:pt>
                <c:pt idx="7658">
                  <c:v>1E-4</c:v>
                </c:pt>
                <c:pt idx="7659">
                  <c:v>1E-4</c:v>
                </c:pt>
                <c:pt idx="7660">
                  <c:v>1E-4</c:v>
                </c:pt>
                <c:pt idx="7661">
                  <c:v>1E-4</c:v>
                </c:pt>
                <c:pt idx="7662">
                  <c:v>1E-4</c:v>
                </c:pt>
                <c:pt idx="7663">
                  <c:v>1E-4</c:v>
                </c:pt>
                <c:pt idx="7664">
                  <c:v>1E-4</c:v>
                </c:pt>
                <c:pt idx="7665">
                  <c:v>1E-4</c:v>
                </c:pt>
                <c:pt idx="7666">
                  <c:v>1E-4</c:v>
                </c:pt>
                <c:pt idx="7667">
                  <c:v>1E-4</c:v>
                </c:pt>
                <c:pt idx="7668">
                  <c:v>1E-4</c:v>
                </c:pt>
                <c:pt idx="7669">
                  <c:v>1E-4</c:v>
                </c:pt>
                <c:pt idx="7670">
                  <c:v>1E-4</c:v>
                </c:pt>
                <c:pt idx="7671">
                  <c:v>1E-4</c:v>
                </c:pt>
                <c:pt idx="7672">
                  <c:v>1E-4</c:v>
                </c:pt>
                <c:pt idx="7673">
                  <c:v>1E-4</c:v>
                </c:pt>
                <c:pt idx="7674">
                  <c:v>1E-4</c:v>
                </c:pt>
                <c:pt idx="7675">
                  <c:v>1.4999999999999999E-4</c:v>
                </c:pt>
                <c:pt idx="7676">
                  <c:v>1.4999999999999999E-4</c:v>
                </c:pt>
                <c:pt idx="7677">
                  <c:v>1.4999999999999999E-4</c:v>
                </c:pt>
                <c:pt idx="7678">
                  <c:v>1.4999999999999999E-4</c:v>
                </c:pt>
                <c:pt idx="7679">
                  <c:v>1.4999999999999999E-4</c:v>
                </c:pt>
                <c:pt idx="7680">
                  <c:v>1.4999999999999999E-4</c:v>
                </c:pt>
                <c:pt idx="7681">
                  <c:v>1.4999999999999999E-4</c:v>
                </c:pt>
                <c:pt idx="7682">
                  <c:v>1.4999999999999999E-4</c:v>
                </c:pt>
                <c:pt idx="7683">
                  <c:v>1.4999999999999999E-4</c:v>
                </c:pt>
                <c:pt idx="7684">
                  <c:v>1.4999999999999999E-4</c:v>
                </c:pt>
                <c:pt idx="7685">
                  <c:v>1.4999999999999999E-4</c:v>
                </c:pt>
                <c:pt idx="7686">
                  <c:v>1.4999999999999999E-4</c:v>
                </c:pt>
                <c:pt idx="7687">
                  <c:v>1.4999999999999999E-4</c:v>
                </c:pt>
                <c:pt idx="7688">
                  <c:v>1.4999999999999999E-4</c:v>
                </c:pt>
                <c:pt idx="7689">
                  <c:v>1.4999999999999999E-4</c:v>
                </c:pt>
                <c:pt idx="7690">
                  <c:v>1.4999999999999999E-4</c:v>
                </c:pt>
                <c:pt idx="7691">
                  <c:v>1.4999999999999999E-4</c:v>
                </c:pt>
                <c:pt idx="7692">
                  <c:v>1.4999999999999999E-4</c:v>
                </c:pt>
                <c:pt idx="7693">
                  <c:v>1.4999999999999999E-4</c:v>
                </c:pt>
                <c:pt idx="7694">
                  <c:v>1.4999999999999999E-4</c:v>
                </c:pt>
                <c:pt idx="7695">
                  <c:v>1.4999999999999999E-4</c:v>
                </c:pt>
                <c:pt idx="7696">
                  <c:v>1.4999999999999999E-4</c:v>
                </c:pt>
                <c:pt idx="7697">
                  <c:v>1.4999999999999999E-4</c:v>
                </c:pt>
                <c:pt idx="7698">
                  <c:v>1.4999999999999999E-4</c:v>
                </c:pt>
                <c:pt idx="7699">
                  <c:v>1.4999999999999999E-4</c:v>
                </c:pt>
                <c:pt idx="7700">
                  <c:v>2.0000000000000001E-4</c:v>
                </c:pt>
                <c:pt idx="7701">
                  <c:v>2.0000000000000001E-4</c:v>
                </c:pt>
                <c:pt idx="7702">
                  <c:v>2.0000000000000001E-4</c:v>
                </c:pt>
                <c:pt idx="7703">
                  <c:v>2.0000000000000001E-4</c:v>
                </c:pt>
                <c:pt idx="7704">
                  <c:v>2.0000000000000001E-4</c:v>
                </c:pt>
                <c:pt idx="7705">
                  <c:v>2.0000000000000001E-4</c:v>
                </c:pt>
                <c:pt idx="7706">
                  <c:v>2.0000000000000001E-4</c:v>
                </c:pt>
                <c:pt idx="7707">
                  <c:v>2.0000000000000001E-4</c:v>
                </c:pt>
                <c:pt idx="7708">
                  <c:v>2.0000000000000001E-4</c:v>
                </c:pt>
                <c:pt idx="7709">
                  <c:v>2.0000000000000001E-4</c:v>
                </c:pt>
                <c:pt idx="7710">
                  <c:v>2.0000000000000001E-4</c:v>
                </c:pt>
                <c:pt idx="7711">
                  <c:v>2.0000000000000001E-4</c:v>
                </c:pt>
                <c:pt idx="7712">
                  <c:v>2.0000000000000001E-4</c:v>
                </c:pt>
                <c:pt idx="7713">
                  <c:v>2.0000000000000001E-4</c:v>
                </c:pt>
                <c:pt idx="7714">
                  <c:v>2.0000000000000001E-4</c:v>
                </c:pt>
                <c:pt idx="7715">
                  <c:v>2.0000000000000001E-4</c:v>
                </c:pt>
                <c:pt idx="7716">
                  <c:v>2.0000000000000001E-4</c:v>
                </c:pt>
                <c:pt idx="7717">
                  <c:v>2.0000000000000001E-4</c:v>
                </c:pt>
                <c:pt idx="7718">
                  <c:v>2.0000000000000001E-4</c:v>
                </c:pt>
                <c:pt idx="7719">
                  <c:v>2.0000000000000001E-4</c:v>
                </c:pt>
                <c:pt idx="7720">
                  <c:v>2.0000000000000001E-4</c:v>
                </c:pt>
                <c:pt idx="7721">
                  <c:v>2.0000000000000001E-4</c:v>
                </c:pt>
                <c:pt idx="7722">
                  <c:v>2.0000000000000001E-4</c:v>
                </c:pt>
                <c:pt idx="7723">
                  <c:v>2.0000000000000001E-4</c:v>
                </c:pt>
                <c:pt idx="7724">
                  <c:v>2.0000000000000001E-4</c:v>
                </c:pt>
                <c:pt idx="7725">
                  <c:v>2.5000000000000001E-4</c:v>
                </c:pt>
                <c:pt idx="7726">
                  <c:v>2.5000000000000001E-4</c:v>
                </c:pt>
                <c:pt idx="7727">
                  <c:v>2.5000000000000001E-4</c:v>
                </c:pt>
                <c:pt idx="7728">
                  <c:v>2.5000000000000001E-4</c:v>
                </c:pt>
                <c:pt idx="7729">
                  <c:v>2.5000000000000001E-4</c:v>
                </c:pt>
                <c:pt idx="7730">
                  <c:v>2.5000000000000001E-4</c:v>
                </c:pt>
                <c:pt idx="7731">
                  <c:v>2.5000000000000001E-4</c:v>
                </c:pt>
                <c:pt idx="7732">
                  <c:v>2.5000000000000001E-4</c:v>
                </c:pt>
                <c:pt idx="7733">
                  <c:v>2.5000000000000001E-4</c:v>
                </c:pt>
                <c:pt idx="7734">
                  <c:v>2.5000000000000001E-4</c:v>
                </c:pt>
                <c:pt idx="7735">
                  <c:v>2.5000000000000001E-4</c:v>
                </c:pt>
                <c:pt idx="7736">
                  <c:v>2.5000000000000001E-4</c:v>
                </c:pt>
                <c:pt idx="7737">
                  <c:v>2.5000000000000001E-4</c:v>
                </c:pt>
                <c:pt idx="7738">
                  <c:v>2.5000000000000001E-4</c:v>
                </c:pt>
                <c:pt idx="7739">
                  <c:v>2.5000000000000001E-4</c:v>
                </c:pt>
                <c:pt idx="7740">
                  <c:v>2.5000000000000001E-4</c:v>
                </c:pt>
                <c:pt idx="7741">
                  <c:v>2.5000000000000001E-4</c:v>
                </c:pt>
                <c:pt idx="7742">
                  <c:v>2.5000000000000001E-4</c:v>
                </c:pt>
                <c:pt idx="7743">
                  <c:v>2.5000000000000001E-4</c:v>
                </c:pt>
                <c:pt idx="7744">
                  <c:v>2.5000000000000001E-4</c:v>
                </c:pt>
                <c:pt idx="7745">
                  <c:v>2.5000000000000001E-4</c:v>
                </c:pt>
                <c:pt idx="7746">
                  <c:v>2.5000000000000001E-4</c:v>
                </c:pt>
                <c:pt idx="7747">
                  <c:v>2.5000000000000001E-4</c:v>
                </c:pt>
                <c:pt idx="7748">
                  <c:v>2.5000000000000001E-4</c:v>
                </c:pt>
                <c:pt idx="7749">
                  <c:v>2.5000000000000001E-4</c:v>
                </c:pt>
                <c:pt idx="7750">
                  <c:v>2.9999999999999997E-4</c:v>
                </c:pt>
                <c:pt idx="7751">
                  <c:v>2.9999999999999997E-4</c:v>
                </c:pt>
                <c:pt idx="7752">
                  <c:v>2.9999999999999997E-4</c:v>
                </c:pt>
                <c:pt idx="7753">
                  <c:v>2.9999999999999997E-4</c:v>
                </c:pt>
                <c:pt idx="7754">
                  <c:v>2.9999999999999997E-4</c:v>
                </c:pt>
                <c:pt idx="7755">
                  <c:v>2.9999999999999997E-4</c:v>
                </c:pt>
                <c:pt idx="7756">
                  <c:v>2.9999999999999997E-4</c:v>
                </c:pt>
                <c:pt idx="7757">
                  <c:v>2.9999999999999997E-4</c:v>
                </c:pt>
                <c:pt idx="7758">
                  <c:v>2.9999999999999997E-4</c:v>
                </c:pt>
                <c:pt idx="7759">
                  <c:v>2.9999999999999997E-4</c:v>
                </c:pt>
                <c:pt idx="7760">
                  <c:v>2.9999999999999997E-4</c:v>
                </c:pt>
                <c:pt idx="7761">
                  <c:v>2.9999999999999997E-4</c:v>
                </c:pt>
                <c:pt idx="7762">
                  <c:v>2.9999999999999997E-4</c:v>
                </c:pt>
                <c:pt idx="7763">
                  <c:v>2.9999999999999997E-4</c:v>
                </c:pt>
                <c:pt idx="7764">
                  <c:v>2.9999999999999997E-4</c:v>
                </c:pt>
                <c:pt idx="7765">
                  <c:v>2.9999999999999997E-4</c:v>
                </c:pt>
                <c:pt idx="7766">
                  <c:v>2.9999999999999997E-4</c:v>
                </c:pt>
                <c:pt idx="7767">
                  <c:v>2.9999999999999997E-4</c:v>
                </c:pt>
                <c:pt idx="7768">
                  <c:v>2.9999999999999997E-4</c:v>
                </c:pt>
                <c:pt idx="7769">
                  <c:v>2.9999999999999997E-4</c:v>
                </c:pt>
                <c:pt idx="7770">
                  <c:v>2.9999999999999997E-4</c:v>
                </c:pt>
                <c:pt idx="7771">
                  <c:v>2.9999999999999997E-4</c:v>
                </c:pt>
                <c:pt idx="7772">
                  <c:v>2.9999999999999997E-4</c:v>
                </c:pt>
                <c:pt idx="7773">
                  <c:v>2.9999999999999997E-4</c:v>
                </c:pt>
                <c:pt idx="7774">
                  <c:v>2.9999999999999997E-4</c:v>
                </c:pt>
                <c:pt idx="7775">
                  <c:v>3.5E-4</c:v>
                </c:pt>
                <c:pt idx="7776">
                  <c:v>3.5E-4</c:v>
                </c:pt>
                <c:pt idx="7777">
                  <c:v>3.5E-4</c:v>
                </c:pt>
                <c:pt idx="7778">
                  <c:v>3.5E-4</c:v>
                </c:pt>
                <c:pt idx="7779">
                  <c:v>3.5E-4</c:v>
                </c:pt>
                <c:pt idx="7780">
                  <c:v>3.5E-4</c:v>
                </c:pt>
                <c:pt idx="7781">
                  <c:v>3.5E-4</c:v>
                </c:pt>
                <c:pt idx="7782">
                  <c:v>3.5E-4</c:v>
                </c:pt>
                <c:pt idx="7783">
                  <c:v>3.5E-4</c:v>
                </c:pt>
                <c:pt idx="7784">
                  <c:v>3.5E-4</c:v>
                </c:pt>
                <c:pt idx="7785">
                  <c:v>3.5E-4</c:v>
                </c:pt>
                <c:pt idx="7786">
                  <c:v>3.5E-4</c:v>
                </c:pt>
                <c:pt idx="7787">
                  <c:v>3.5E-4</c:v>
                </c:pt>
                <c:pt idx="7788">
                  <c:v>3.5E-4</c:v>
                </c:pt>
                <c:pt idx="7789">
                  <c:v>3.5E-4</c:v>
                </c:pt>
                <c:pt idx="7790">
                  <c:v>3.5E-4</c:v>
                </c:pt>
                <c:pt idx="7791">
                  <c:v>3.5E-4</c:v>
                </c:pt>
                <c:pt idx="7792">
                  <c:v>3.5E-4</c:v>
                </c:pt>
                <c:pt idx="7793">
                  <c:v>3.5E-4</c:v>
                </c:pt>
                <c:pt idx="7794">
                  <c:v>3.5E-4</c:v>
                </c:pt>
                <c:pt idx="7795">
                  <c:v>3.5E-4</c:v>
                </c:pt>
                <c:pt idx="7796">
                  <c:v>3.5E-4</c:v>
                </c:pt>
                <c:pt idx="7797">
                  <c:v>3.5E-4</c:v>
                </c:pt>
                <c:pt idx="7798">
                  <c:v>3.5E-4</c:v>
                </c:pt>
                <c:pt idx="7799">
                  <c:v>3.5E-4</c:v>
                </c:pt>
                <c:pt idx="7800">
                  <c:v>4.0000000000000002E-4</c:v>
                </c:pt>
                <c:pt idx="7801">
                  <c:v>4.0000000000000002E-4</c:v>
                </c:pt>
                <c:pt idx="7802">
                  <c:v>4.0000000000000002E-4</c:v>
                </c:pt>
                <c:pt idx="7803">
                  <c:v>4.0000000000000002E-4</c:v>
                </c:pt>
                <c:pt idx="7804">
                  <c:v>4.0000000000000002E-4</c:v>
                </c:pt>
                <c:pt idx="7805">
                  <c:v>4.0000000000000002E-4</c:v>
                </c:pt>
                <c:pt idx="7806">
                  <c:v>4.0000000000000002E-4</c:v>
                </c:pt>
                <c:pt idx="7807">
                  <c:v>4.0000000000000002E-4</c:v>
                </c:pt>
                <c:pt idx="7808">
                  <c:v>4.0000000000000002E-4</c:v>
                </c:pt>
                <c:pt idx="7809">
                  <c:v>4.0000000000000002E-4</c:v>
                </c:pt>
                <c:pt idx="7810">
                  <c:v>4.0000000000000002E-4</c:v>
                </c:pt>
                <c:pt idx="7811">
                  <c:v>4.0000000000000002E-4</c:v>
                </c:pt>
                <c:pt idx="7812">
                  <c:v>4.0000000000000002E-4</c:v>
                </c:pt>
                <c:pt idx="7813">
                  <c:v>4.0000000000000002E-4</c:v>
                </c:pt>
                <c:pt idx="7814">
                  <c:v>4.0000000000000002E-4</c:v>
                </c:pt>
                <c:pt idx="7815">
                  <c:v>4.0000000000000002E-4</c:v>
                </c:pt>
                <c:pt idx="7816">
                  <c:v>4.0000000000000002E-4</c:v>
                </c:pt>
                <c:pt idx="7817">
                  <c:v>4.0000000000000002E-4</c:v>
                </c:pt>
                <c:pt idx="7818">
                  <c:v>4.0000000000000002E-4</c:v>
                </c:pt>
                <c:pt idx="7819">
                  <c:v>4.0000000000000002E-4</c:v>
                </c:pt>
                <c:pt idx="7820">
                  <c:v>4.0000000000000002E-4</c:v>
                </c:pt>
                <c:pt idx="7821">
                  <c:v>4.0000000000000002E-4</c:v>
                </c:pt>
                <c:pt idx="7822">
                  <c:v>4.0000000000000002E-4</c:v>
                </c:pt>
                <c:pt idx="7823">
                  <c:v>4.0000000000000002E-4</c:v>
                </c:pt>
                <c:pt idx="7824">
                  <c:v>4.0000000000000002E-4</c:v>
                </c:pt>
                <c:pt idx="7825">
                  <c:v>4.4999999999999999E-4</c:v>
                </c:pt>
                <c:pt idx="7826">
                  <c:v>4.4999999999999999E-4</c:v>
                </c:pt>
                <c:pt idx="7827">
                  <c:v>4.4999999999999999E-4</c:v>
                </c:pt>
                <c:pt idx="7828">
                  <c:v>4.4999999999999999E-4</c:v>
                </c:pt>
                <c:pt idx="7829">
                  <c:v>4.4999999999999999E-4</c:v>
                </c:pt>
                <c:pt idx="7830">
                  <c:v>4.4999999999999999E-4</c:v>
                </c:pt>
                <c:pt idx="7831">
                  <c:v>4.4999999999999999E-4</c:v>
                </c:pt>
                <c:pt idx="7832">
                  <c:v>4.4999999999999999E-4</c:v>
                </c:pt>
                <c:pt idx="7833">
                  <c:v>4.4999999999999999E-4</c:v>
                </c:pt>
                <c:pt idx="7834">
                  <c:v>4.4999999999999999E-4</c:v>
                </c:pt>
                <c:pt idx="7835">
                  <c:v>4.4999999999999999E-4</c:v>
                </c:pt>
                <c:pt idx="7836">
                  <c:v>4.4999999999999999E-4</c:v>
                </c:pt>
                <c:pt idx="7837">
                  <c:v>4.4999999999999999E-4</c:v>
                </c:pt>
                <c:pt idx="7838">
                  <c:v>4.4999999999999999E-4</c:v>
                </c:pt>
                <c:pt idx="7839">
                  <c:v>4.4999999999999999E-4</c:v>
                </c:pt>
                <c:pt idx="7840">
                  <c:v>4.4999999999999999E-4</c:v>
                </c:pt>
                <c:pt idx="7841">
                  <c:v>4.4999999999999999E-4</c:v>
                </c:pt>
                <c:pt idx="7842">
                  <c:v>4.4999999999999999E-4</c:v>
                </c:pt>
                <c:pt idx="7843">
                  <c:v>4.4999999999999999E-4</c:v>
                </c:pt>
                <c:pt idx="7844">
                  <c:v>4.4999999999999999E-4</c:v>
                </c:pt>
                <c:pt idx="7845">
                  <c:v>4.4999999999999999E-4</c:v>
                </c:pt>
                <c:pt idx="7846">
                  <c:v>4.4999999999999999E-4</c:v>
                </c:pt>
                <c:pt idx="7847">
                  <c:v>4.4999999999999999E-4</c:v>
                </c:pt>
                <c:pt idx="7848">
                  <c:v>4.4999999999999999E-4</c:v>
                </c:pt>
                <c:pt idx="7849">
                  <c:v>4.4999999999999999E-4</c:v>
                </c:pt>
                <c:pt idx="7850">
                  <c:v>4.0000000000000002E-4</c:v>
                </c:pt>
                <c:pt idx="7851">
                  <c:v>4.0000000000000002E-4</c:v>
                </c:pt>
                <c:pt idx="7852">
                  <c:v>4.0000000000000002E-4</c:v>
                </c:pt>
                <c:pt idx="7853">
                  <c:v>4.0000000000000002E-4</c:v>
                </c:pt>
                <c:pt idx="7854">
                  <c:v>4.0000000000000002E-4</c:v>
                </c:pt>
                <c:pt idx="7855">
                  <c:v>4.0000000000000002E-4</c:v>
                </c:pt>
                <c:pt idx="7856">
                  <c:v>4.0000000000000002E-4</c:v>
                </c:pt>
                <c:pt idx="7857">
                  <c:v>4.0000000000000002E-4</c:v>
                </c:pt>
                <c:pt idx="7858">
                  <c:v>4.0000000000000002E-4</c:v>
                </c:pt>
                <c:pt idx="7859">
                  <c:v>4.0000000000000002E-4</c:v>
                </c:pt>
                <c:pt idx="7860">
                  <c:v>4.0000000000000002E-4</c:v>
                </c:pt>
                <c:pt idx="7861">
                  <c:v>4.0000000000000002E-4</c:v>
                </c:pt>
                <c:pt idx="7862">
                  <c:v>4.0000000000000002E-4</c:v>
                </c:pt>
                <c:pt idx="7863">
                  <c:v>4.0000000000000002E-4</c:v>
                </c:pt>
                <c:pt idx="7864">
                  <c:v>4.0000000000000002E-4</c:v>
                </c:pt>
                <c:pt idx="7865">
                  <c:v>4.0000000000000002E-4</c:v>
                </c:pt>
                <c:pt idx="7866">
                  <c:v>4.0000000000000002E-4</c:v>
                </c:pt>
                <c:pt idx="7867">
                  <c:v>4.0000000000000002E-4</c:v>
                </c:pt>
                <c:pt idx="7868">
                  <c:v>4.0000000000000002E-4</c:v>
                </c:pt>
                <c:pt idx="7869">
                  <c:v>4.0000000000000002E-4</c:v>
                </c:pt>
                <c:pt idx="7870">
                  <c:v>4.0000000000000002E-4</c:v>
                </c:pt>
                <c:pt idx="7871">
                  <c:v>4.0000000000000002E-4</c:v>
                </c:pt>
                <c:pt idx="7872">
                  <c:v>4.0000000000000002E-4</c:v>
                </c:pt>
                <c:pt idx="7873">
                  <c:v>4.0000000000000002E-4</c:v>
                </c:pt>
                <c:pt idx="7874">
                  <c:v>4.0000000000000002E-4</c:v>
                </c:pt>
                <c:pt idx="7875">
                  <c:v>3.5E-4</c:v>
                </c:pt>
                <c:pt idx="7876">
                  <c:v>3.5E-4</c:v>
                </c:pt>
                <c:pt idx="7877">
                  <c:v>3.5E-4</c:v>
                </c:pt>
                <c:pt idx="7878">
                  <c:v>3.5E-4</c:v>
                </c:pt>
                <c:pt idx="7879">
                  <c:v>3.5E-4</c:v>
                </c:pt>
                <c:pt idx="7880">
                  <c:v>3.5E-4</c:v>
                </c:pt>
                <c:pt idx="7881">
                  <c:v>3.5E-4</c:v>
                </c:pt>
                <c:pt idx="7882">
                  <c:v>3.5E-4</c:v>
                </c:pt>
                <c:pt idx="7883">
                  <c:v>3.5E-4</c:v>
                </c:pt>
                <c:pt idx="7884">
                  <c:v>3.5E-4</c:v>
                </c:pt>
                <c:pt idx="7885">
                  <c:v>3.5E-4</c:v>
                </c:pt>
                <c:pt idx="7886">
                  <c:v>3.5E-4</c:v>
                </c:pt>
                <c:pt idx="7887">
                  <c:v>3.5E-4</c:v>
                </c:pt>
                <c:pt idx="7888">
                  <c:v>3.5E-4</c:v>
                </c:pt>
                <c:pt idx="7889">
                  <c:v>3.5E-4</c:v>
                </c:pt>
                <c:pt idx="7890">
                  <c:v>3.5E-4</c:v>
                </c:pt>
                <c:pt idx="7891">
                  <c:v>3.5E-4</c:v>
                </c:pt>
                <c:pt idx="7892">
                  <c:v>3.5E-4</c:v>
                </c:pt>
                <c:pt idx="7893">
                  <c:v>3.5E-4</c:v>
                </c:pt>
                <c:pt idx="7894">
                  <c:v>3.5E-4</c:v>
                </c:pt>
                <c:pt idx="7895">
                  <c:v>3.5E-4</c:v>
                </c:pt>
                <c:pt idx="7896">
                  <c:v>3.5E-4</c:v>
                </c:pt>
                <c:pt idx="7897">
                  <c:v>3.5E-4</c:v>
                </c:pt>
                <c:pt idx="7898">
                  <c:v>3.5E-4</c:v>
                </c:pt>
                <c:pt idx="7899">
                  <c:v>3.5E-4</c:v>
                </c:pt>
                <c:pt idx="7900">
                  <c:v>2.9999999999999997E-4</c:v>
                </c:pt>
                <c:pt idx="7901">
                  <c:v>2.9999999999999997E-4</c:v>
                </c:pt>
                <c:pt idx="7902">
                  <c:v>2.9999999999999997E-4</c:v>
                </c:pt>
                <c:pt idx="7903">
                  <c:v>2.9999999999999997E-4</c:v>
                </c:pt>
                <c:pt idx="7904">
                  <c:v>2.9999999999999997E-4</c:v>
                </c:pt>
                <c:pt idx="7905">
                  <c:v>2.9999999999999997E-4</c:v>
                </c:pt>
                <c:pt idx="7906">
                  <c:v>2.9999999999999997E-4</c:v>
                </c:pt>
                <c:pt idx="7907">
                  <c:v>2.9999999999999997E-4</c:v>
                </c:pt>
                <c:pt idx="7908">
                  <c:v>2.9999999999999997E-4</c:v>
                </c:pt>
                <c:pt idx="7909">
                  <c:v>2.9999999999999997E-4</c:v>
                </c:pt>
                <c:pt idx="7910">
                  <c:v>2.9999999999999997E-4</c:v>
                </c:pt>
                <c:pt idx="7911">
                  <c:v>2.9999999999999997E-4</c:v>
                </c:pt>
                <c:pt idx="7912">
                  <c:v>2.9999999999999997E-4</c:v>
                </c:pt>
                <c:pt idx="7913">
                  <c:v>2.9999999999999997E-4</c:v>
                </c:pt>
                <c:pt idx="7914">
                  <c:v>2.9999999999999997E-4</c:v>
                </c:pt>
                <c:pt idx="7915">
                  <c:v>2.9999999999999997E-4</c:v>
                </c:pt>
                <c:pt idx="7916">
                  <c:v>2.9999999999999997E-4</c:v>
                </c:pt>
                <c:pt idx="7917">
                  <c:v>2.9999999999999997E-4</c:v>
                </c:pt>
                <c:pt idx="7918">
                  <c:v>2.9999999999999997E-4</c:v>
                </c:pt>
                <c:pt idx="7919">
                  <c:v>2.9999999999999997E-4</c:v>
                </c:pt>
                <c:pt idx="7920">
                  <c:v>2.9999999999999997E-4</c:v>
                </c:pt>
                <c:pt idx="7921">
                  <c:v>2.9999999999999997E-4</c:v>
                </c:pt>
                <c:pt idx="7922">
                  <c:v>2.9999999999999997E-4</c:v>
                </c:pt>
                <c:pt idx="7923">
                  <c:v>2.9999999999999997E-4</c:v>
                </c:pt>
                <c:pt idx="7924">
                  <c:v>2.9999999999999997E-4</c:v>
                </c:pt>
                <c:pt idx="7925">
                  <c:v>2.5000000000000001E-4</c:v>
                </c:pt>
                <c:pt idx="7926">
                  <c:v>2.5000000000000001E-4</c:v>
                </c:pt>
                <c:pt idx="7927">
                  <c:v>2.5000000000000001E-4</c:v>
                </c:pt>
                <c:pt idx="7928">
                  <c:v>2.5000000000000001E-4</c:v>
                </c:pt>
                <c:pt idx="7929">
                  <c:v>2.5000000000000001E-4</c:v>
                </c:pt>
                <c:pt idx="7930">
                  <c:v>2.5000000000000001E-4</c:v>
                </c:pt>
                <c:pt idx="7931">
                  <c:v>2.5000000000000001E-4</c:v>
                </c:pt>
                <c:pt idx="7932">
                  <c:v>2.5000000000000001E-4</c:v>
                </c:pt>
                <c:pt idx="7933">
                  <c:v>2.5000000000000001E-4</c:v>
                </c:pt>
                <c:pt idx="7934">
                  <c:v>2.5000000000000001E-4</c:v>
                </c:pt>
                <c:pt idx="7935">
                  <c:v>2.5000000000000001E-4</c:v>
                </c:pt>
                <c:pt idx="7936">
                  <c:v>2.5000000000000001E-4</c:v>
                </c:pt>
                <c:pt idx="7937">
                  <c:v>2.5000000000000001E-4</c:v>
                </c:pt>
                <c:pt idx="7938">
                  <c:v>2.5000000000000001E-4</c:v>
                </c:pt>
                <c:pt idx="7939">
                  <c:v>2.5000000000000001E-4</c:v>
                </c:pt>
                <c:pt idx="7940">
                  <c:v>2.5000000000000001E-4</c:v>
                </c:pt>
                <c:pt idx="7941">
                  <c:v>2.5000000000000001E-4</c:v>
                </c:pt>
                <c:pt idx="7942">
                  <c:v>2.5000000000000001E-4</c:v>
                </c:pt>
                <c:pt idx="7943">
                  <c:v>2.5000000000000001E-4</c:v>
                </c:pt>
                <c:pt idx="7944">
                  <c:v>2.5000000000000001E-4</c:v>
                </c:pt>
                <c:pt idx="7945">
                  <c:v>2.5000000000000001E-4</c:v>
                </c:pt>
                <c:pt idx="7946">
                  <c:v>2.5000000000000001E-4</c:v>
                </c:pt>
                <c:pt idx="7947">
                  <c:v>2.5000000000000001E-4</c:v>
                </c:pt>
                <c:pt idx="7948">
                  <c:v>2.5000000000000001E-4</c:v>
                </c:pt>
                <c:pt idx="7949">
                  <c:v>2.5000000000000001E-4</c:v>
                </c:pt>
                <c:pt idx="7950">
                  <c:v>2.0000000000000001E-4</c:v>
                </c:pt>
                <c:pt idx="7951">
                  <c:v>2.0000000000000001E-4</c:v>
                </c:pt>
                <c:pt idx="7952">
                  <c:v>2.0000000000000001E-4</c:v>
                </c:pt>
                <c:pt idx="7953">
                  <c:v>2.0000000000000001E-4</c:v>
                </c:pt>
                <c:pt idx="7954">
                  <c:v>2.0000000000000001E-4</c:v>
                </c:pt>
                <c:pt idx="7955">
                  <c:v>2.0000000000000001E-4</c:v>
                </c:pt>
                <c:pt idx="7956">
                  <c:v>2.0000000000000001E-4</c:v>
                </c:pt>
                <c:pt idx="7957">
                  <c:v>2.0000000000000001E-4</c:v>
                </c:pt>
                <c:pt idx="7958">
                  <c:v>2.0000000000000001E-4</c:v>
                </c:pt>
                <c:pt idx="7959">
                  <c:v>2.0000000000000001E-4</c:v>
                </c:pt>
                <c:pt idx="7960">
                  <c:v>2.0000000000000001E-4</c:v>
                </c:pt>
                <c:pt idx="7961">
                  <c:v>2.0000000000000001E-4</c:v>
                </c:pt>
                <c:pt idx="7962">
                  <c:v>2.0000000000000001E-4</c:v>
                </c:pt>
                <c:pt idx="7963">
                  <c:v>2.0000000000000001E-4</c:v>
                </c:pt>
                <c:pt idx="7964">
                  <c:v>2.0000000000000001E-4</c:v>
                </c:pt>
                <c:pt idx="7965">
                  <c:v>2.0000000000000001E-4</c:v>
                </c:pt>
                <c:pt idx="7966">
                  <c:v>2.0000000000000001E-4</c:v>
                </c:pt>
                <c:pt idx="7967">
                  <c:v>2.0000000000000001E-4</c:v>
                </c:pt>
                <c:pt idx="7968">
                  <c:v>2.0000000000000001E-4</c:v>
                </c:pt>
                <c:pt idx="7969">
                  <c:v>2.0000000000000001E-4</c:v>
                </c:pt>
                <c:pt idx="7970">
                  <c:v>2.0000000000000001E-4</c:v>
                </c:pt>
                <c:pt idx="7971">
                  <c:v>2.0000000000000001E-4</c:v>
                </c:pt>
                <c:pt idx="7972">
                  <c:v>2.0000000000000001E-4</c:v>
                </c:pt>
                <c:pt idx="7973">
                  <c:v>2.0000000000000001E-4</c:v>
                </c:pt>
                <c:pt idx="7974">
                  <c:v>2.0000000000000001E-4</c:v>
                </c:pt>
                <c:pt idx="7975">
                  <c:v>1.4999999999999999E-4</c:v>
                </c:pt>
                <c:pt idx="7976">
                  <c:v>1.4999999999999999E-4</c:v>
                </c:pt>
                <c:pt idx="7977">
                  <c:v>1.4999999999999999E-4</c:v>
                </c:pt>
                <c:pt idx="7978">
                  <c:v>1.4999999999999999E-4</c:v>
                </c:pt>
                <c:pt idx="7979">
                  <c:v>1.4999999999999999E-4</c:v>
                </c:pt>
                <c:pt idx="7980">
                  <c:v>1.4999999999999999E-4</c:v>
                </c:pt>
                <c:pt idx="7981">
                  <c:v>1.4999999999999999E-4</c:v>
                </c:pt>
                <c:pt idx="7982">
                  <c:v>1.4999999999999999E-4</c:v>
                </c:pt>
                <c:pt idx="7983">
                  <c:v>1.4999999999999999E-4</c:v>
                </c:pt>
                <c:pt idx="7984">
                  <c:v>1.4999999999999999E-4</c:v>
                </c:pt>
                <c:pt idx="7985">
                  <c:v>1.4999999999999999E-4</c:v>
                </c:pt>
                <c:pt idx="7986">
                  <c:v>1.4999999999999999E-4</c:v>
                </c:pt>
                <c:pt idx="7987">
                  <c:v>1.4999999999999999E-4</c:v>
                </c:pt>
                <c:pt idx="7988">
                  <c:v>1.4999999999999999E-4</c:v>
                </c:pt>
                <c:pt idx="7989">
                  <c:v>1.4999999999999999E-4</c:v>
                </c:pt>
                <c:pt idx="7990">
                  <c:v>1.4999999999999999E-4</c:v>
                </c:pt>
                <c:pt idx="7991">
                  <c:v>1.4999999999999999E-4</c:v>
                </c:pt>
                <c:pt idx="7992">
                  <c:v>1.4999999999999999E-4</c:v>
                </c:pt>
                <c:pt idx="7993">
                  <c:v>1.4999999999999999E-4</c:v>
                </c:pt>
                <c:pt idx="7994">
                  <c:v>1.4999999999999999E-4</c:v>
                </c:pt>
                <c:pt idx="7995">
                  <c:v>1.4999999999999999E-4</c:v>
                </c:pt>
                <c:pt idx="7996">
                  <c:v>1.4999999999999999E-4</c:v>
                </c:pt>
                <c:pt idx="7997">
                  <c:v>1.4999999999999999E-4</c:v>
                </c:pt>
                <c:pt idx="7998">
                  <c:v>1.4999999999999999E-4</c:v>
                </c:pt>
                <c:pt idx="7999">
                  <c:v>1.4999999999999999E-4</c:v>
                </c:pt>
                <c:pt idx="8000">
                  <c:v>1E-4</c:v>
                </c:pt>
                <c:pt idx="8001">
                  <c:v>1E-4</c:v>
                </c:pt>
                <c:pt idx="8002">
                  <c:v>1E-4</c:v>
                </c:pt>
                <c:pt idx="8003">
                  <c:v>1E-4</c:v>
                </c:pt>
                <c:pt idx="8004">
                  <c:v>1E-4</c:v>
                </c:pt>
                <c:pt idx="8005">
                  <c:v>1E-4</c:v>
                </c:pt>
                <c:pt idx="8006">
                  <c:v>1E-4</c:v>
                </c:pt>
                <c:pt idx="8007">
                  <c:v>1E-4</c:v>
                </c:pt>
                <c:pt idx="8008">
                  <c:v>1E-4</c:v>
                </c:pt>
                <c:pt idx="8009">
                  <c:v>1E-4</c:v>
                </c:pt>
                <c:pt idx="8010">
                  <c:v>1E-4</c:v>
                </c:pt>
                <c:pt idx="8011">
                  <c:v>1E-4</c:v>
                </c:pt>
                <c:pt idx="8012">
                  <c:v>1E-4</c:v>
                </c:pt>
                <c:pt idx="8013">
                  <c:v>1E-4</c:v>
                </c:pt>
                <c:pt idx="8014">
                  <c:v>1E-4</c:v>
                </c:pt>
                <c:pt idx="8015">
                  <c:v>1E-4</c:v>
                </c:pt>
                <c:pt idx="8016">
                  <c:v>1E-4</c:v>
                </c:pt>
                <c:pt idx="8017">
                  <c:v>1E-4</c:v>
                </c:pt>
                <c:pt idx="8018">
                  <c:v>1E-4</c:v>
                </c:pt>
                <c:pt idx="8019">
                  <c:v>1E-4</c:v>
                </c:pt>
                <c:pt idx="8020">
                  <c:v>1E-4</c:v>
                </c:pt>
                <c:pt idx="8021">
                  <c:v>1E-4</c:v>
                </c:pt>
                <c:pt idx="8022">
                  <c:v>1E-4</c:v>
                </c:pt>
                <c:pt idx="8023">
                  <c:v>1E-4</c:v>
                </c:pt>
                <c:pt idx="8024">
                  <c:v>1E-4</c:v>
                </c:pt>
                <c:pt idx="8025">
                  <c:v>5.0000000000000002E-5</c:v>
                </c:pt>
                <c:pt idx="8026">
                  <c:v>5.0000000000000002E-5</c:v>
                </c:pt>
                <c:pt idx="8027">
                  <c:v>5.0000000000000002E-5</c:v>
                </c:pt>
                <c:pt idx="8028">
                  <c:v>5.0000000000000002E-5</c:v>
                </c:pt>
                <c:pt idx="8029">
                  <c:v>5.0000000000000002E-5</c:v>
                </c:pt>
                <c:pt idx="8030">
                  <c:v>5.0000000000000002E-5</c:v>
                </c:pt>
                <c:pt idx="8031">
                  <c:v>5.0000000000000002E-5</c:v>
                </c:pt>
                <c:pt idx="8032">
                  <c:v>5.0000000000000002E-5</c:v>
                </c:pt>
                <c:pt idx="8033">
                  <c:v>5.0000000000000002E-5</c:v>
                </c:pt>
                <c:pt idx="8034">
                  <c:v>5.0000000000000002E-5</c:v>
                </c:pt>
                <c:pt idx="8035">
                  <c:v>5.0000000000000002E-5</c:v>
                </c:pt>
                <c:pt idx="8036">
                  <c:v>5.0000000000000002E-5</c:v>
                </c:pt>
                <c:pt idx="8037">
                  <c:v>5.0000000000000002E-5</c:v>
                </c:pt>
                <c:pt idx="8038">
                  <c:v>5.0000000000000002E-5</c:v>
                </c:pt>
                <c:pt idx="8039">
                  <c:v>5.0000000000000002E-5</c:v>
                </c:pt>
                <c:pt idx="8040">
                  <c:v>5.0000000000000002E-5</c:v>
                </c:pt>
                <c:pt idx="8041">
                  <c:v>5.0000000000000002E-5</c:v>
                </c:pt>
                <c:pt idx="8042">
                  <c:v>5.0000000000000002E-5</c:v>
                </c:pt>
                <c:pt idx="8043">
                  <c:v>5.0000000000000002E-5</c:v>
                </c:pt>
                <c:pt idx="8044">
                  <c:v>5.0000000000000002E-5</c:v>
                </c:pt>
                <c:pt idx="8045">
                  <c:v>5.0000000000000002E-5</c:v>
                </c:pt>
                <c:pt idx="8046">
                  <c:v>5.0000000000000002E-5</c:v>
                </c:pt>
                <c:pt idx="8047">
                  <c:v>5.0000000000000002E-5</c:v>
                </c:pt>
                <c:pt idx="8048">
                  <c:v>5.0000000000000002E-5</c:v>
                </c:pt>
                <c:pt idx="8049">
                  <c:v>5.0000000000000002E-5</c:v>
                </c:pt>
                <c:pt idx="8050">
                  <c:v>1.3552999999999999E-20</c:v>
                </c:pt>
                <c:pt idx="8051">
                  <c:v>1.3552999999999999E-20</c:v>
                </c:pt>
                <c:pt idx="8052">
                  <c:v>1.3552999999999999E-20</c:v>
                </c:pt>
                <c:pt idx="8053">
                  <c:v>1.3552999999999999E-20</c:v>
                </c:pt>
                <c:pt idx="8054">
                  <c:v>1.3552999999999999E-20</c:v>
                </c:pt>
                <c:pt idx="8055">
                  <c:v>1.3552999999999999E-20</c:v>
                </c:pt>
                <c:pt idx="8056">
                  <c:v>1.3552999999999999E-20</c:v>
                </c:pt>
                <c:pt idx="8057">
                  <c:v>1.3552999999999999E-20</c:v>
                </c:pt>
                <c:pt idx="8058">
                  <c:v>1.3552999999999999E-20</c:v>
                </c:pt>
                <c:pt idx="8059">
                  <c:v>1.3552999999999999E-20</c:v>
                </c:pt>
                <c:pt idx="8060">
                  <c:v>1.3552999999999999E-20</c:v>
                </c:pt>
                <c:pt idx="8061">
                  <c:v>1.3552999999999999E-20</c:v>
                </c:pt>
                <c:pt idx="8062">
                  <c:v>1.3552999999999999E-20</c:v>
                </c:pt>
                <c:pt idx="8063">
                  <c:v>1.3552999999999999E-20</c:v>
                </c:pt>
                <c:pt idx="8064">
                  <c:v>1.3552999999999999E-20</c:v>
                </c:pt>
                <c:pt idx="8065">
                  <c:v>1.3552999999999999E-20</c:v>
                </c:pt>
                <c:pt idx="8066">
                  <c:v>1.3552999999999999E-20</c:v>
                </c:pt>
                <c:pt idx="8067">
                  <c:v>1.3552999999999999E-20</c:v>
                </c:pt>
                <c:pt idx="8068">
                  <c:v>1.3552999999999999E-20</c:v>
                </c:pt>
                <c:pt idx="8069">
                  <c:v>1.3552999999999999E-20</c:v>
                </c:pt>
                <c:pt idx="8070">
                  <c:v>1.3552999999999999E-20</c:v>
                </c:pt>
                <c:pt idx="8071">
                  <c:v>1.3552999999999999E-20</c:v>
                </c:pt>
                <c:pt idx="8072">
                  <c:v>1.3552999999999999E-20</c:v>
                </c:pt>
                <c:pt idx="8073">
                  <c:v>1.3552999999999999E-20</c:v>
                </c:pt>
                <c:pt idx="8074">
                  <c:v>1.3552999999999999E-20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5.0000000000000002E-5</c:v>
                </c:pt>
                <c:pt idx="8101">
                  <c:v>5.0000000000000002E-5</c:v>
                </c:pt>
                <c:pt idx="8102">
                  <c:v>5.0000000000000002E-5</c:v>
                </c:pt>
                <c:pt idx="8103">
                  <c:v>5.0000000000000002E-5</c:v>
                </c:pt>
                <c:pt idx="8104">
                  <c:v>5.0000000000000002E-5</c:v>
                </c:pt>
                <c:pt idx="8105">
                  <c:v>5.0000000000000002E-5</c:v>
                </c:pt>
                <c:pt idx="8106">
                  <c:v>5.0000000000000002E-5</c:v>
                </c:pt>
                <c:pt idx="8107">
                  <c:v>5.0000000000000002E-5</c:v>
                </c:pt>
                <c:pt idx="8108">
                  <c:v>5.0000000000000002E-5</c:v>
                </c:pt>
                <c:pt idx="8109">
                  <c:v>5.0000000000000002E-5</c:v>
                </c:pt>
                <c:pt idx="8110">
                  <c:v>5.0000000000000002E-5</c:v>
                </c:pt>
                <c:pt idx="8111">
                  <c:v>5.0000000000000002E-5</c:v>
                </c:pt>
                <c:pt idx="8112">
                  <c:v>5.0000000000000002E-5</c:v>
                </c:pt>
                <c:pt idx="8113">
                  <c:v>5.0000000000000002E-5</c:v>
                </c:pt>
                <c:pt idx="8114">
                  <c:v>5.0000000000000002E-5</c:v>
                </c:pt>
                <c:pt idx="8115">
                  <c:v>5.0000000000000002E-5</c:v>
                </c:pt>
                <c:pt idx="8116">
                  <c:v>5.0000000000000002E-5</c:v>
                </c:pt>
                <c:pt idx="8117">
                  <c:v>5.0000000000000002E-5</c:v>
                </c:pt>
                <c:pt idx="8118">
                  <c:v>5.0000000000000002E-5</c:v>
                </c:pt>
                <c:pt idx="8119">
                  <c:v>5.0000000000000002E-5</c:v>
                </c:pt>
                <c:pt idx="8120">
                  <c:v>5.0000000000000002E-5</c:v>
                </c:pt>
                <c:pt idx="8121">
                  <c:v>5.0000000000000002E-5</c:v>
                </c:pt>
                <c:pt idx="8122">
                  <c:v>5.0000000000000002E-5</c:v>
                </c:pt>
                <c:pt idx="8123">
                  <c:v>5.0000000000000002E-5</c:v>
                </c:pt>
                <c:pt idx="8124">
                  <c:v>5.0000000000000002E-5</c:v>
                </c:pt>
                <c:pt idx="8125">
                  <c:v>1E-4</c:v>
                </c:pt>
                <c:pt idx="8126">
                  <c:v>1E-4</c:v>
                </c:pt>
                <c:pt idx="8127">
                  <c:v>1E-4</c:v>
                </c:pt>
                <c:pt idx="8128">
                  <c:v>1E-4</c:v>
                </c:pt>
                <c:pt idx="8129">
                  <c:v>1E-4</c:v>
                </c:pt>
                <c:pt idx="8130">
                  <c:v>1E-4</c:v>
                </c:pt>
                <c:pt idx="8131">
                  <c:v>1E-4</c:v>
                </c:pt>
                <c:pt idx="8132">
                  <c:v>1E-4</c:v>
                </c:pt>
                <c:pt idx="8133">
                  <c:v>1E-4</c:v>
                </c:pt>
                <c:pt idx="8134">
                  <c:v>1E-4</c:v>
                </c:pt>
                <c:pt idx="8135">
                  <c:v>1E-4</c:v>
                </c:pt>
                <c:pt idx="8136">
                  <c:v>1E-4</c:v>
                </c:pt>
                <c:pt idx="8137">
                  <c:v>1E-4</c:v>
                </c:pt>
                <c:pt idx="8138">
                  <c:v>1E-4</c:v>
                </c:pt>
                <c:pt idx="8139">
                  <c:v>1E-4</c:v>
                </c:pt>
                <c:pt idx="8140">
                  <c:v>1E-4</c:v>
                </c:pt>
                <c:pt idx="8141">
                  <c:v>1E-4</c:v>
                </c:pt>
                <c:pt idx="8142">
                  <c:v>1E-4</c:v>
                </c:pt>
                <c:pt idx="8143">
                  <c:v>1E-4</c:v>
                </c:pt>
                <c:pt idx="8144">
                  <c:v>1E-4</c:v>
                </c:pt>
                <c:pt idx="8145">
                  <c:v>1E-4</c:v>
                </c:pt>
                <c:pt idx="8146">
                  <c:v>1E-4</c:v>
                </c:pt>
                <c:pt idx="8147">
                  <c:v>1E-4</c:v>
                </c:pt>
                <c:pt idx="8148">
                  <c:v>1E-4</c:v>
                </c:pt>
                <c:pt idx="8149">
                  <c:v>1E-4</c:v>
                </c:pt>
                <c:pt idx="8150">
                  <c:v>1.4999999999999999E-4</c:v>
                </c:pt>
                <c:pt idx="8151">
                  <c:v>1.4999999999999999E-4</c:v>
                </c:pt>
                <c:pt idx="8152">
                  <c:v>1.4999999999999999E-4</c:v>
                </c:pt>
                <c:pt idx="8153">
                  <c:v>1.4999999999999999E-4</c:v>
                </c:pt>
                <c:pt idx="8154">
                  <c:v>1.4999999999999999E-4</c:v>
                </c:pt>
                <c:pt idx="8155">
                  <c:v>1.4999999999999999E-4</c:v>
                </c:pt>
                <c:pt idx="8156">
                  <c:v>1.4999999999999999E-4</c:v>
                </c:pt>
                <c:pt idx="8157">
                  <c:v>1.4999999999999999E-4</c:v>
                </c:pt>
                <c:pt idx="8158">
                  <c:v>1.4999999999999999E-4</c:v>
                </c:pt>
                <c:pt idx="8159">
                  <c:v>1.4999999999999999E-4</c:v>
                </c:pt>
                <c:pt idx="8160">
                  <c:v>1.4999999999999999E-4</c:v>
                </c:pt>
                <c:pt idx="8161">
                  <c:v>1.4999999999999999E-4</c:v>
                </c:pt>
                <c:pt idx="8162">
                  <c:v>1.4999999999999999E-4</c:v>
                </c:pt>
                <c:pt idx="8163">
                  <c:v>1.4999999999999999E-4</c:v>
                </c:pt>
                <c:pt idx="8164">
                  <c:v>1.4999999999999999E-4</c:v>
                </c:pt>
                <c:pt idx="8165">
                  <c:v>1.4999999999999999E-4</c:v>
                </c:pt>
                <c:pt idx="8166">
                  <c:v>1.4999999999999999E-4</c:v>
                </c:pt>
                <c:pt idx="8167">
                  <c:v>1.4999999999999999E-4</c:v>
                </c:pt>
                <c:pt idx="8168">
                  <c:v>1.4999999999999999E-4</c:v>
                </c:pt>
                <c:pt idx="8169">
                  <c:v>1.4999999999999999E-4</c:v>
                </c:pt>
                <c:pt idx="8170">
                  <c:v>1.4999999999999999E-4</c:v>
                </c:pt>
                <c:pt idx="8171">
                  <c:v>1.4999999999999999E-4</c:v>
                </c:pt>
                <c:pt idx="8172">
                  <c:v>1.4999999999999999E-4</c:v>
                </c:pt>
                <c:pt idx="8173">
                  <c:v>1.4999999999999999E-4</c:v>
                </c:pt>
                <c:pt idx="8174">
                  <c:v>1.4999999999999999E-4</c:v>
                </c:pt>
                <c:pt idx="8175">
                  <c:v>2.0000000000000001E-4</c:v>
                </c:pt>
                <c:pt idx="8176">
                  <c:v>2.0000000000000001E-4</c:v>
                </c:pt>
                <c:pt idx="8177">
                  <c:v>2.0000000000000001E-4</c:v>
                </c:pt>
                <c:pt idx="8178">
                  <c:v>2.0000000000000001E-4</c:v>
                </c:pt>
                <c:pt idx="8179">
                  <c:v>2.0000000000000001E-4</c:v>
                </c:pt>
                <c:pt idx="8180">
                  <c:v>2.0000000000000001E-4</c:v>
                </c:pt>
                <c:pt idx="8181">
                  <c:v>2.0000000000000001E-4</c:v>
                </c:pt>
                <c:pt idx="8182">
                  <c:v>2.0000000000000001E-4</c:v>
                </c:pt>
                <c:pt idx="8183">
                  <c:v>2.0000000000000001E-4</c:v>
                </c:pt>
                <c:pt idx="8184">
                  <c:v>2.0000000000000001E-4</c:v>
                </c:pt>
                <c:pt idx="8185">
                  <c:v>2.0000000000000001E-4</c:v>
                </c:pt>
                <c:pt idx="8186">
                  <c:v>2.0000000000000001E-4</c:v>
                </c:pt>
                <c:pt idx="8187">
                  <c:v>2.0000000000000001E-4</c:v>
                </c:pt>
                <c:pt idx="8188">
                  <c:v>2.0000000000000001E-4</c:v>
                </c:pt>
                <c:pt idx="8189">
                  <c:v>2.0000000000000001E-4</c:v>
                </c:pt>
                <c:pt idx="8190">
                  <c:v>2.0000000000000001E-4</c:v>
                </c:pt>
                <c:pt idx="8191">
                  <c:v>2.0000000000000001E-4</c:v>
                </c:pt>
                <c:pt idx="8192">
                  <c:v>2.0000000000000001E-4</c:v>
                </c:pt>
                <c:pt idx="8193">
                  <c:v>2.0000000000000001E-4</c:v>
                </c:pt>
                <c:pt idx="8194">
                  <c:v>2.0000000000000001E-4</c:v>
                </c:pt>
                <c:pt idx="8195">
                  <c:v>2.0000000000000001E-4</c:v>
                </c:pt>
                <c:pt idx="8196">
                  <c:v>2.0000000000000001E-4</c:v>
                </c:pt>
                <c:pt idx="8197">
                  <c:v>2.0000000000000001E-4</c:v>
                </c:pt>
                <c:pt idx="8198">
                  <c:v>2.0000000000000001E-4</c:v>
                </c:pt>
                <c:pt idx="8199">
                  <c:v>2.0000000000000001E-4</c:v>
                </c:pt>
                <c:pt idx="8200">
                  <c:v>2.5000000000000001E-4</c:v>
                </c:pt>
                <c:pt idx="8201">
                  <c:v>2.5000000000000001E-4</c:v>
                </c:pt>
                <c:pt idx="8202">
                  <c:v>2.5000000000000001E-4</c:v>
                </c:pt>
                <c:pt idx="8203">
                  <c:v>2.5000000000000001E-4</c:v>
                </c:pt>
                <c:pt idx="8204">
                  <c:v>2.5000000000000001E-4</c:v>
                </c:pt>
                <c:pt idx="8205">
                  <c:v>2.5000000000000001E-4</c:v>
                </c:pt>
                <c:pt idx="8206">
                  <c:v>2.5000000000000001E-4</c:v>
                </c:pt>
                <c:pt idx="8207">
                  <c:v>2.5000000000000001E-4</c:v>
                </c:pt>
                <c:pt idx="8208">
                  <c:v>2.5000000000000001E-4</c:v>
                </c:pt>
                <c:pt idx="8209">
                  <c:v>2.5000000000000001E-4</c:v>
                </c:pt>
                <c:pt idx="8210">
                  <c:v>2.5000000000000001E-4</c:v>
                </c:pt>
                <c:pt idx="8211">
                  <c:v>2.5000000000000001E-4</c:v>
                </c:pt>
                <c:pt idx="8212">
                  <c:v>2.5000000000000001E-4</c:v>
                </c:pt>
                <c:pt idx="8213">
                  <c:v>2.5000000000000001E-4</c:v>
                </c:pt>
                <c:pt idx="8214">
                  <c:v>2.5000000000000001E-4</c:v>
                </c:pt>
                <c:pt idx="8215">
                  <c:v>2.5000000000000001E-4</c:v>
                </c:pt>
                <c:pt idx="8216">
                  <c:v>2.5000000000000001E-4</c:v>
                </c:pt>
                <c:pt idx="8217">
                  <c:v>2.5000000000000001E-4</c:v>
                </c:pt>
                <c:pt idx="8218">
                  <c:v>2.5000000000000001E-4</c:v>
                </c:pt>
                <c:pt idx="8219">
                  <c:v>2.5000000000000001E-4</c:v>
                </c:pt>
                <c:pt idx="8220">
                  <c:v>2.5000000000000001E-4</c:v>
                </c:pt>
                <c:pt idx="8221">
                  <c:v>2.5000000000000001E-4</c:v>
                </c:pt>
                <c:pt idx="8222">
                  <c:v>2.5000000000000001E-4</c:v>
                </c:pt>
                <c:pt idx="8223">
                  <c:v>2.5000000000000001E-4</c:v>
                </c:pt>
                <c:pt idx="8224">
                  <c:v>2.5000000000000001E-4</c:v>
                </c:pt>
                <c:pt idx="8225">
                  <c:v>2.9999999999999997E-4</c:v>
                </c:pt>
                <c:pt idx="8226">
                  <c:v>2.9999999999999997E-4</c:v>
                </c:pt>
                <c:pt idx="8227">
                  <c:v>2.9999999999999997E-4</c:v>
                </c:pt>
                <c:pt idx="8228">
                  <c:v>2.9999999999999997E-4</c:v>
                </c:pt>
                <c:pt idx="8229">
                  <c:v>2.9999999999999997E-4</c:v>
                </c:pt>
                <c:pt idx="8230">
                  <c:v>2.9999999999999997E-4</c:v>
                </c:pt>
                <c:pt idx="8231">
                  <c:v>2.9999999999999997E-4</c:v>
                </c:pt>
                <c:pt idx="8232">
                  <c:v>2.9999999999999997E-4</c:v>
                </c:pt>
                <c:pt idx="8233">
                  <c:v>2.9999999999999997E-4</c:v>
                </c:pt>
                <c:pt idx="8234">
                  <c:v>2.9999999999999997E-4</c:v>
                </c:pt>
                <c:pt idx="8235">
                  <c:v>2.9999999999999997E-4</c:v>
                </c:pt>
                <c:pt idx="8236">
                  <c:v>2.9999999999999997E-4</c:v>
                </c:pt>
                <c:pt idx="8237">
                  <c:v>2.9999999999999997E-4</c:v>
                </c:pt>
                <c:pt idx="8238">
                  <c:v>2.9999999999999997E-4</c:v>
                </c:pt>
                <c:pt idx="8239">
                  <c:v>2.9999999999999997E-4</c:v>
                </c:pt>
                <c:pt idx="8240">
                  <c:v>2.9999999999999997E-4</c:v>
                </c:pt>
                <c:pt idx="8241">
                  <c:v>2.9999999999999997E-4</c:v>
                </c:pt>
                <c:pt idx="8242">
                  <c:v>2.9999999999999997E-4</c:v>
                </c:pt>
                <c:pt idx="8243">
                  <c:v>2.9999999999999997E-4</c:v>
                </c:pt>
                <c:pt idx="8244">
                  <c:v>2.9999999999999997E-4</c:v>
                </c:pt>
                <c:pt idx="8245">
                  <c:v>2.9999999999999997E-4</c:v>
                </c:pt>
                <c:pt idx="8246">
                  <c:v>2.9999999999999997E-4</c:v>
                </c:pt>
                <c:pt idx="8247">
                  <c:v>2.9999999999999997E-4</c:v>
                </c:pt>
                <c:pt idx="8248">
                  <c:v>2.9999999999999997E-4</c:v>
                </c:pt>
                <c:pt idx="8249">
                  <c:v>2.9999999999999997E-4</c:v>
                </c:pt>
                <c:pt idx="8250">
                  <c:v>3.5E-4</c:v>
                </c:pt>
                <c:pt idx="8251">
                  <c:v>3.5E-4</c:v>
                </c:pt>
                <c:pt idx="8252">
                  <c:v>3.5E-4</c:v>
                </c:pt>
                <c:pt idx="8253">
                  <c:v>3.5E-4</c:v>
                </c:pt>
                <c:pt idx="8254">
                  <c:v>3.5E-4</c:v>
                </c:pt>
                <c:pt idx="8255">
                  <c:v>3.5E-4</c:v>
                </c:pt>
                <c:pt idx="8256">
                  <c:v>3.5E-4</c:v>
                </c:pt>
                <c:pt idx="8257">
                  <c:v>3.5E-4</c:v>
                </c:pt>
                <c:pt idx="8258">
                  <c:v>3.5E-4</c:v>
                </c:pt>
                <c:pt idx="8259">
                  <c:v>3.5E-4</c:v>
                </c:pt>
                <c:pt idx="8260">
                  <c:v>3.5E-4</c:v>
                </c:pt>
                <c:pt idx="8261">
                  <c:v>3.5E-4</c:v>
                </c:pt>
                <c:pt idx="8262">
                  <c:v>3.5E-4</c:v>
                </c:pt>
                <c:pt idx="8263">
                  <c:v>3.5E-4</c:v>
                </c:pt>
                <c:pt idx="8264">
                  <c:v>3.5E-4</c:v>
                </c:pt>
                <c:pt idx="8265">
                  <c:v>3.5E-4</c:v>
                </c:pt>
                <c:pt idx="8266">
                  <c:v>3.5E-4</c:v>
                </c:pt>
                <c:pt idx="8267">
                  <c:v>3.5E-4</c:v>
                </c:pt>
                <c:pt idx="8268">
                  <c:v>3.5E-4</c:v>
                </c:pt>
                <c:pt idx="8269">
                  <c:v>3.5E-4</c:v>
                </c:pt>
                <c:pt idx="8270">
                  <c:v>3.5E-4</c:v>
                </c:pt>
                <c:pt idx="8271">
                  <c:v>3.5E-4</c:v>
                </c:pt>
                <c:pt idx="8272">
                  <c:v>3.5E-4</c:v>
                </c:pt>
                <c:pt idx="8273">
                  <c:v>3.5E-4</c:v>
                </c:pt>
                <c:pt idx="8274">
                  <c:v>3.5E-4</c:v>
                </c:pt>
                <c:pt idx="8275">
                  <c:v>4.0000000000000002E-4</c:v>
                </c:pt>
                <c:pt idx="8276">
                  <c:v>4.0000000000000002E-4</c:v>
                </c:pt>
                <c:pt idx="8277">
                  <c:v>4.0000000000000002E-4</c:v>
                </c:pt>
                <c:pt idx="8278">
                  <c:v>4.0000000000000002E-4</c:v>
                </c:pt>
                <c:pt idx="8279">
                  <c:v>4.0000000000000002E-4</c:v>
                </c:pt>
                <c:pt idx="8280">
                  <c:v>4.0000000000000002E-4</c:v>
                </c:pt>
                <c:pt idx="8281">
                  <c:v>4.0000000000000002E-4</c:v>
                </c:pt>
                <c:pt idx="8282">
                  <c:v>4.0000000000000002E-4</c:v>
                </c:pt>
                <c:pt idx="8283">
                  <c:v>4.0000000000000002E-4</c:v>
                </c:pt>
                <c:pt idx="8284">
                  <c:v>4.0000000000000002E-4</c:v>
                </c:pt>
                <c:pt idx="8285">
                  <c:v>4.0000000000000002E-4</c:v>
                </c:pt>
                <c:pt idx="8286">
                  <c:v>4.0000000000000002E-4</c:v>
                </c:pt>
                <c:pt idx="8287">
                  <c:v>4.0000000000000002E-4</c:v>
                </c:pt>
                <c:pt idx="8288">
                  <c:v>4.0000000000000002E-4</c:v>
                </c:pt>
                <c:pt idx="8289">
                  <c:v>4.0000000000000002E-4</c:v>
                </c:pt>
                <c:pt idx="8290">
                  <c:v>4.0000000000000002E-4</c:v>
                </c:pt>
                <c:pt idx="8291">
                  <c:v>4.0000000000000002E-4</c:v>
                </c:pt>
                <c:pt idx="8292">
                  <c:v>4.0000000000000002E-4</c:v>
                </c:pt>
                <c:pt idx="8293">
                  <c:v>4.0000000000000002E-4</c:v>
                </c:pt>
                <c:pt idx="8294">
                  <c:v>4.0000000000000002E-4</c:v>
                </c:pt>
                <c:pt idx="8295">
                  <c:v>4.0000000000000002E-4</c:v>
                </c:pt>
                <c:pt idx="8296">
                  <c:v>4.0000000000000002E-4</c:v>
                </c:pt>
                <c:pt idx="8297">
                  <c:v>4.0000000000000002E-4</c:v>
                </c:pt>
                <c:pt idx="8298">
                  <c:v>4.0000000000000002E-4</c:v>
                </c:pt>
                <c:pt idx="8299">
                  <c:v>4.0000000000000002E-4</c:v>
                </c:pt>
                <c:pt idx="8300">
                  <c:v>3.5E-4</c:v>
                </c:pt>
                <c:pt idx="8301">
                  <c:v>3.5E-4</c:v>
                </c:pt>
                <c:pt idx="8302">
                  <c:v>3.5E-4</c:v>
                </c:pt>
                <c:pt idx="8303">
                  <c:v>3.5E-4</c:v>
                </c:pt>
                <c:pt idx="8304">
                  <c:v>3.5E-4</c:v>
                </c:pt>
                <c:pt idx="8305">
                  <c:v>3.5E-4</c:v>
                </c:pt>
                <c:pt idx="8306">
                  <c:v>3.5E-4</c:v>
                </c:pt>
                <c:pt idx="8307">
                  <c:v>3.5E-4</c:v>
                </c:pt>
                <c:pt idx="8308">
                  <c:v>3.5E-4</c:v>
                </c:pt>
                <c:pt idx="8309">
                  <c:v>3.5E-4</c:v>
                </c:pt>
                <c:pt idx="8310">
                  <c:v>3.5E-4</c:v>
                </c:pt>
                <c:pt idx="8311">
                  <c:v>3.5E-4</c:v>
                </c:pt>
                <c:pt idx="8312">
                  <c:v>3.5E-4</c:v>
                </c:pt>
                <c:pt idx="8313">
                  <c:v>3.5E-4</c:v>
                </c:pt>
                <c:pt idx="8314">
                  <c:v>3.5E-4</c:v>
                </c:pt>
                <c:pt idx="8315">
                  <c:v>3.5E-4</c:v>
                </c:pt>
                <c:pt idx="8316">
                  <c:v>3.5E-4</c:v>
                </c:pt>
                <c:pt idx="8317">
                  <c:v>3.5E-4</c:v>
                </c:pt>
                <c:pt idx="8318">
                  <c:v>3.5E-4</c:v>
                </c:pt>
                <c:pt idx="8319">
                  <c:v>3.5E-4</c:v>
                </c:pt>
                <c:pt idx="8320">
                  <c:v>3.5E-4</c:v>
                </c:pt>
                <c:pt idx="8321">
                  <c:v>3.5E-4</c:v>
                </c:pt>
                <c:pt idx="8322">
                  <c:v>3.5E-4</c:v>
                </c:pt>
                <c:pt idx="8323">
                  <c:v>3.5E-4</c:v>
                </c:pt>
                <c:pt idx="8324">
                  <c:v>3.5E-4</c:v>
                </c:pt>
                <c:pt idx="8325">
                  <c:v>2.9999999999999997E-4</c:v>
                </c:pt>
                <c:pt idx="8326">
                  <c:v>2.9999999999999997E-4</c:v>
                </c:pt>
                <c:pt idx="8327">
                  <c:v>2.9999999999999997E-4</c:v>
                </c:pt>
                <c:pt idx="8328">
                  <c:v>2.9999999999999997E-4</c:v>
                </c:pt>
                <c:pt idx="8329">
                  <c:v>2.9999999999999997E-4</c:v>
                </c:pt>
                <c:pt idx="8330">
                  <c:v>2.9999999999999997E-4</c:v>
                </c:pt>
                <c:pt idx="8331">
                  <c:v>2.9999999999999997E-4</c:v>
                </c:pt>
                <c:pt idx="8332">
                  <c:v>2.9999999999999997E-4</c:v>
                </c:pt>
                <c:pt idx="8333">
                  <c:v>2.9999999999999997E-4</c:v>
                </c:pt>
                <c:pt idx="8334">
                  <c:v>2.9999999999999997E-4</c:v>
                </c:pt>
                <c:pt idx="8335">
                  <c:v>2.9999999999999997E-4</c:v>
                </c:pt>
                <c:pt idx="8336">
                  <c:v>2.9999999999999997E-4</c:v>
                </c:pt>
                <c:pt idx="8337">
                  <c:v>2.9999999999999997E-4</c:v>
                </c:pt>
                <c:pt idx="8338">
                  <c:v>2.9999999999999997E-4</c:v>
                </c:pt>
                <c:pt idx="8339">
                  <c:v>2.9999999999999997E-4</c:v>
                </c:pt>
                <c:pt idx="8340">
                  <c:v>2.9999999999999997E-4</c:v>
                </c:pt>
                <c:pt idx="8341">
                  <c:v>2.9999999999999997E-4</c:v>
                </c:pt>
                <c:pt idx="8342">
                  <c:v>2.9999999999999997E-4</c:v>
                </c:pt>
                <c:pt idx="8343">
                  <c:v>2.9999999999999997E-4</c:v>
                </c:pt>
                <c:pt idx="8344">
                  <c:v>2.9999999999999997E-4</c:v>
                </c:pt>
                <c:pt idx="8345">
                  <c:v>2.9999999999999997E-4</c:v>
                </c:pt>
                <c:pt idx="8346">
                  <c:v>2.9999999999999997E-4</c:v>
                </c:pt>
                <c:pt idx="8347">
                  <c:v>2.9999999999999997E-4</c:v>
                </c:pt>
                <c:pt idx="8348">
                  <c:v>2.9999999999999997E-4</c:v>
                </c:pt>
                <c:pt idx="8349">
                  <c:v>2.9999999999999997E-4</c:v>
                </c:pt>
                <c:pt idx="8350">
                  <c:v>2.5000000000000001E-4</c:v>
                </c:pt>
                <c:pt idx="8351">
                  <c:v>2.5000000000000001E-4</c:v>
                </c:pt>
                <c:pt idx="8352">
                  <c:v>2.5000000000000001E-4</c:v>
                </c:pt>
                <c:pt idx="8353">
                  <c:v>2.5000000000000001E-4</c:v>
                </c:pt>
                <c:pt idx="8354">
                  <c:v>2.5000000000000001E-4</c:v>
                </c:pt>
                <c:pt idx="8355">
                  <c:v>2.5000000000000001E-4</c:v>
                </c:pt>
                <c:pt idx="8356">
                  <c:v>2.5000000000000001E-4</c:v>
                </c:pt>
                <c:pt idx="8357">
                  <c:v>2.5000000000000001E-4</c:v>
                </c:pt>
                <c:pt idx="8358">
                  <c:v>2.5000000000000001E-4</c:v>
                </c:pt>
                <c:pt idx="8359">
                  <c:v>2.5000000000000001E-4</c:v>
                </c:pt>
                <c:pt idx="8360">
                  <c:v>2.5000000000000001E-4</c:v>
                </c:pt>
                <c:pt idx="8361">
                  <c:v>2.5000000000000001E-4</c:v>
                </c:pt>
                <c:pt idx="8362">
                  <c:v>2.5000000000000001E-4</c:v>
                </c:pt>
                <c:pt idx="8363">
                  <c:v>2.5000000000000001E-4</c:v>
                </c:pt>
                <c:pt idx="8364">
                  <c:v>2.5000000000000001E-4</c:v>
                </c:pt>
                <c:pt idx="8365">
                  <c:v>2.5000000000000001E-4</c:v>
                </c:pt>
                <c:pt idx="8366">
                  <c:v>2.5000000000000001E-4</c:v>
                </c:pt>
                <c:pt idx="8367">
                  <c:v>2.5000000000000001E-4</c:v>
                </c:pt>
                <c:pt idx="8368">
                  <c:v>2.5000000000000001E-4</c:v>
                </c:pt>
                <c:pt idx="8369">
                  <c:v>2.5000000000000001E-4</c:v>
                </c:pt>
                <c:pt idx="8370">
                  <c:v>2.5000000000000001E-4</c:v>
                </c:pt>
                <c:pt idx="8371">
                  <c:v>2.5000000000000001E-4</c:v>
                </c:pt>
                <c:pt idx="8372">
                  <c:v>2.5000000000000001E-4</c:v>
                </c:pt>
                <c:pt idx="8373">
                  <c:v>2.5000000000000001E-4</c:v>
                </c:pt>
                <c:pt idx="8374">
                  <c:v>2.5000000000000001E-4</c:v>
                </c:pt>
                <c:pt idx="8375">
                  <c:v>2.0000000000000001E-4</c:v>
                </c:pt>
                <c:pt idx="8376">
                  <c:v>2.0000000000000001E-4</c:v>
                </c:pt>
                <c:pt idx="8377">
                  <c:v>2.0000000000000001E-4</c:v>
                </c:pt>
                <c:pt idx="8378">
                  <c:v>2.0000000000000001E-4</c:v>
                </c:pt>
                <c:pt idx="8379">
                  <c:v>2.0000000000000001E-4</c:v>
                </c:pt>
                <c:pt idx="8380">
                  <c:v>2.0000000000000001E-4</c:v>
                </c:pt>
                <c:pt idx="8381">
                  <c:v>2.0000000000000001E-4</c:v>
                </c:pt>
                <c:pt idx="8382">
                  <c:v>2.0000000000000001E-4</c:v>
                </c:pt>
                <c:pt idx="8383">
                  <c:v>2.0000000000000001E-4</c:v>
                </c:pt>
                <c:pt idx="8384">
                  <c:v>2.0000000000000001E-4</c:v>
                </c:pt>
                <c:pt idx="8385">
                  <c:v>2.0000000000000001E-4</c:v>
                </c:pt>
                <c:pt idx="8386">
                  <c:v>2.0000000000000001E-4</c:v>
                </c:pt>
                <c:pt idx="8387">
                  <c:v>2.0000000000000001E-4</c:v>
                </c:pt>
                <c:pt idx="8388">
                  <c:v>2.0000000000000001E-4</c:v>
                </c:pt>
                <c:pt idx="8389">
                  <c:v>2.0000000000000001E-4</c:v>
                </c:pt>
                <c:pt idx="8390">
                  <c:v>2.0000000000000001E-4</c:v>
                </c:pt>
                <c:pt idx="8391">
                  <c:v>2.0000000000000001E-4</c:v>
                </c:pt>
                <c:pt idx="8392">
                  <c:v>2.0000000000000001E-4</c:v>
                </c:pt>
                <c:pt idx="8393">
                  <c:v>2.0000000000000001E-4</c:v>
                </c:pt>
                <c:pt idx="8394">
                  <c:v>2.0000000000000001E-4</c:v>
                </c:pt>
                <c:pt idx="8395">
                  <c:v>2.0000000000000001E-4</c:v>
                </c:pt>
                <c:pt idx="8396">
                  <c:v>2.0000000000000001E-4</c:v>
                </c:pt>
                <c:pt idx="8397">
                  <c:v>2.0000000000000001E-4</c:v>
                </c:pt>
                <c:pt idx="8398">
                  <c:v>2.0000000000000001E-4</c:v>
                </c:pt>
                <c:pt idx="8399">
                  <c:v>2.0000000000000001E-4</c:v>
                </c:pt>
                <c:pt idx="8400">
                  <c:v>1.4999999999999999E-4</c:v>
                </c:pt>
                <c:pt idx="8401">
                  <c:v>1.4999999999999999E-4</c:v>
                </c:pt>
                <c:pt idx="8402">
                  <c:v>1.4999999999999999E-4</c:v>
                </c:pt>
                <c:pt idx="8403">
                  <c:v>1.4999999999999999E-4</c:v>
                </c:pt>
                <c:pt idx="8404">
                  <c:v>1.4999999999999999E-4</c:v>
                </c:pt>
                <c:pt idx="8405">
                  <c:v>1.4999999999999999E-4</c:v>
                </c:pt>
                <c:pt idx="8406">
                  <c:v>1.4999999999999999E-4</c:v>
                </c:pt>
                <c:pt idx="8407">
                  <c:v>1.4999999999999999E-4</c:v>
                </c:pt>
                <c:pt idx="8408">
                  <c:v>1.4999999999999999E-4</c:v>
                </c:pt>
                <c:pt idx="8409">
                  <c:v>1.4999999999999999E-4</c:v>
                </c:pt>
                <c:pt idx="8410">
                  <c:v>1.4999999999999999E-4</c:v>
                </c:pt>
                <c:pt idx="8411">
                  <c:v>1.4999999999999999E-4</c:v>
                </c:pt>
                <c:pt idx="8412">
                  <c:v>1.4999999999999999E-4</c:v>
                </c:pt>
                <c:pt idx="8413">
                  <c:v>1.4999999999999999E-4</c:v>
                </c:pt>
                <c:pt idx="8414">
                  <c:v>1.4999999999999999E-4</c:v>
                </c:pt>
                <c:pt idx="8415">
                  <c:v>1.4999999999999999E-4</c:v>
                </c:pt>
                <c:pt idx="8416">
                  <c:v>1.4999999999999999E-4</c:v>
                </c:pt>
                <c:pt idx="8417">
                  <c:v>1.4999999999999999E-4</c:v>
                </c:pt>
                <c:pt idx="8418">
                  <c:v>1.4999999999999999E-4</c:v>
                </c:pt>
                <c:pt idx="8419">
                  <c:v>1.4999999999999999E-4</c:v>
                </c:pt>
                <c:pt idx="8420">
                  <c:v>1.4999999999999999E-4</c:v>
                </c:pt>
                <c:pt idx="8421">
                  <c:v>1.4999999999999999E-4</c:v>
                </c:pt>
                <c:pt idx="8422">
                  <c:v>1.4999999999999999E-4</c:v>
                </c:pt>
                <c:pt idx="8423">
                  <c:v>1.4999999999999999E-4</c:v>
                </c:pt>
                <c:pt idx="8424">
                  <c:v>1.4999999999999999E-4</c:v>
                </c:pt>
                <c:pt idx="8425">
                  <c:v>1E-4</c:v>
                </c:pt>
                <c:pt idx="8426">
                  <c:v>1E-4</c:v>
                </c:pt>
                <c:pt idx="8427">
                  <c:v>1E-4</c:v>
                </c:pt>
                <c:pt idx="8428">
                  <c:v>1E-4</c:v>
                </c:pt>
                <c:pt idx="8429">
                  <c:v>1E-4</c:v>
                </c:pt>
                <c:pt idx="8430">
                  <c:v>1E-4</c:v>
                </c:pt>
                <c:pt idx="8431">
                  <c:v>1E-4</c:v>
                </c:pt>
                <c:pt idx="8432">
                  <c:v>1E-4</c:v>
                </c:pt>
                <c:pt idx="8433">
                  <c:v>1E-4</c:v>
                </c:pt>
                <c:pt idx="8434">
                  <c:v>1E-4</c:v>
                </c:pt>
                <c:pt idx="8435">
                  <c:v>1E-4</c:v>
                </c:pt>
                <c:pt idx="8436">
                  <c:v>1E-4</c:v>
                </c:pt>
                <c:pt idx="8437">
                  <c:v>1E-4</c:v>
                </c:pt>
                <c:pt idx="8438">
                  <c:v>1E-4</c:v>
                </c:pt>
                <c:pt idx="8439">
                  <c:v>1E-4</c:v>
                </c:pt>
                <c:pt idx="8440">
                  <c:v>1E-4</c:v>
                </c:pt>
                <c:pt idx="8441">
                  <c:v>1E-4</c:v>
                </c:pt>
                <c:pt idx="8442">
                  <c:v>1E-4</c:v>
                </c:pt>
                <c:pt idx="8443">
                  <c:v>1E-4</c:v>
                </c:pt>
                <c:pt idx="8444">
                  <c:v>1E-4</c:v>
                </c:pt>
                <c:pt idx="8445">
                  <c:v>1E-4</c:v>
                </c:pt>
                <c:pt idx="8446">
                  <c:v>1E-4</c:v>
                </c:pt>
                <c:pt idx="8447">
                  <c:v>1E-4</c:v>
                </c:pt>
                <c:pt idx="8448">
                  <c:v>1E-4</c:v>
                </c:pt>
                <c:pt idx="8449">
                  <c:v>1E-4</c:v>
                </c:pt>
                <c:pt idx="8450">
                  <c:v>5.0000000000000002E-5</c:v>
                </c:pt>
                <c:pt idx="8451">
                  <c:v>5.0000000000000002E-5</c:v>
                </c:pt>
                <c:pt idx="8452">
                  <c:v>5.0000000000000002E-5</c:v>
                </c:pt>
                <c:pt idx="8453">
                  <c:v>5.0000000000000002E-5</c:v>
                </c:pt>
                <c:pt idx="8454">
                  <c:v>5.0000000000000002E-5</c:v>
                </c:pt>
                <c:pt idx="8455">
                  <c:v>5.0000000000000002E-5</c:v>
                </c:pt>
                <c:pt idx="8456">
                  <c:v>5.0000000000000002E-5</c:v>
                </c:pt>
                <c:pt idx="8457">
                  <c:v>5.0000000000000002E-5</c:v>
                </c:pt>
                <c:pt idx="8458">
                  <c:v>5.0000000000000002E-5</c:v>
                </c:pt>
                <c:pt idx="8459">
                  <c:v>5.0000000000000002E-5</c:v>
                </c:pt>
                <c:pt idx="8460">
                  <c:v>5.0000000000000002E-5</c:v>
                </c:pt>
                <c:pt idx="8461">
                  <c:v>5.0000000000000002E-5</c:v>
                </c:pt>
                <c:pt idx="8462">
                  <c:v>5.0000000000000002E-5</c:v>
                </c:pt>
                <c:pt idx="8463">
                  <c:v>5.0000000000000002E-5</c:v>
                </c:pt>
                <c:pt idx="8464">
                  <c:v>5.0000000000000002E-5</c:v>
                </c:pt>
                <c:pt idx="8465">
                  <c:v>5.0000000000000002E-5</c:v>
                </c:pt>
                <c:pt idx="8466">
                  <c:v>5.0000000000000002E-5</c:v>
                </c:pt>
                <c:pt idx="8467">
                  <c:v>5.0000000000000002E-5</c:v>
                </c:pt>
                <c:pt idx="8468">
                  <c:v>5.0000000000000002E-5</c:v>
                </c:pt>
                <c:pt idx="8469">
                  <c:v>5.0000000000000002E-5</c:v>
                </c:pt>
                <c:pt idx="8470">
                  <c:v>5.0000000000000002E-5</c:v>
                </c:pt>
                <c:pt idx="8471">
                  <c:v>5.0000000000000002E-5</c:v>
                </c:pt>
                <c:pt idx="8472">
                  <c:v>5.0000000000000002E-5</c:v>
                </c:pt>
                <c:pt idx="8473">
                  <c:v>5.0000000000000002E-5</c:v>
                </c:pt>
                <c:pt idx="8474">
                  <c:v>5.0000000000000002E-5</c:v>
                </c:pt>
                <c:pt idx="8475">
                  <c:v>1.3552999999999999E-20</c:v>
                </c:pt>
                <c:pt idx="8476">
                  <c:v>1.3552999999999999E-20</c:v>
                </c:pt>
                <c:pt idx="8477">
                  <c:v>1.3552999999999999E-20</c:v>
                </c:pt>
                <c:pt idx="8478">
                  <c:v>1.3552999999999999E-20</c:v>
                </c:pt>
                <c:pt idx="8479">
                  <c:v>1.3552999999999999E-20</c:v>
                </c:pt>
                <c:pt idx="8480">
                  <c:v>1.3552999999999999E-20</c:v>
                </c:pt>
                <c:pt idx="8481">
                  <c:v>1.3552999999999999E-20</c:v>
                </c:pt>
                <c:pt idx="8482">
                  <c:v>1.3552999999999999E-20</c:v>
                </c:pt>
                <c:pt idx="8483">
                  <c:v>1.3552999999999999E-20</c:v>
                </c:pt>
                <c:pt idx="8484">
                  <c:v>1.3552999999999999E-20</c:v>
                </c:pt>
                <c:pt idx="8485">
                  <c:v>1.3552999999999999E-20</c:v>
                </c:pt>
                <c:pt idx="8486">
                  <c:v>1.3552999999999999E-20</c:v>
                </c:pt>
                <c:pt idx="8487">
                  <c:v>1.3552999999999999E-20</c:v>
                </c:pt>
                <c:pt idx="8488">
                  <c:v>1.3552999999999999E-20</c:v>
                </c:pt>
                <c:pt idx="8489">
                  <c:v>1.3552999999999999E-20</c:v>
                </c:pt>
                <c:pt idx="8490">
                  <c:v>1.3552999999999999E-20</c:v>
                </c:pt>
                <c:pt idx="8491">
                  <c:v>1.3552999999999999E-20</c:v>
                </c:pt>
                <c:pt idx="8492">
                  <c:v>1.3552999999999999E-20</c:v>
                </c:pt>
                <c:pt idx="8493">
                  <c:v>1.3552999999999999E-20</c:v>
                </c:pt>
                <c:pt idx="8494">
                  <c:v>1.3552999999999999E-20</c:v>
                </c:pt>
                <c:pt idx="8495">
                  <c:v>1.3552999999999999E-20</c:v>
                </c:pt>
                <c:pt idx="8496">
                  <c:v>1.3552999999999999E-20</c:v>
                </c:pt>
                <c:pt idx="8497">
                  <c:v>1.3552999999999999E-20</c:v>
                </c:pt>
                <c:pt idx="8498">
                  <c:v>1.3552999999999999E-20</c:v>
                </c:pt>
                <c:pt idx="8499">
                  <c:v>1.3552999999999999E-20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5.0000000000000002E-5</c:v>
                </c:pt>
                <c:pt idx="8526">
                  <c:v>5.0000000000000002E-5</c:v>
                </c:pt>
                <c:pt idx="8527">
                  <c:v>5.0000000000000002E-5</c:v>
                </c:pt>
                <c:pt idx="8528">
                  <c:v>5.0000000000000002E-5</c:v>
                </c:pt>
                <c:pt idx="8529">
                  <c:v>5.0000000000000002E-5</c:v>
                </c:pt>
                <c:pt idx="8530">
                  <c:v>5.0000000000000002E-5</c:v>
                </c:pt>
                <c:pt idx="8531">
                  <c:v>5.0000000000000002E-5</c:v>
                </c:pt>
                <c:pt idx="8532">
                  <c:v>5.0000000000000002E-5</c:v>
                </c:pt>
                <c:pt idx="8533">
                  <c:v>5.0000000000000002E-5</c:v>
                </c:pt>
                <c:pt idx="8534">
                  <c:v>5.0000000000000002E-5</c:v>
                </c:pt>
                <c:pt idx="8535">
                  <c:v>5.0000000000000002E-5</c:v>
                </c:pt>
                <c:pt idx="8536">
                  <c:v>5.0000000000000002E-5</c:v>
                </c:pt>
                <c:pt idx="8537">
                  <c:v>5.0000000000000002E-5</c:v>
                </c:pt>
                <c:pt idx="8538">
                  <c:v>5.0000000000000002E-5</c:v>
                </c:pt>
                <c:pt idx="8539">
                  <c:v>5.0000000000000002E-5</c:v>
                </c:pt>
                <c:pt idx="8540">
                  <c:v>5.0000000000000002E-5</c:v>
                </c:pt>
                <c:pt idx="8541">
                  <c:v>5.0000000000000002E-5</c:v>
                </c:pt>
                <c:pt idx="8542">
                  <c:v>5.0000000000000002E-5</c:v>
                </c:pt>
                <c:pt idx="8543">
                  <c:v>5.0000000000000002E-5</c:v>
                </c:pt>
                <c:pt idx="8544">
                  <c:v>5.0000000000000002E-5</c:v>
                </c:pt>
                <c:pt idx="8545">
                  <c:v>5.0000000000000002E-5</c:v>
                </c:pt>
                <c:pt idx="8546">
                  <c:v>5.0000000000000002E-5</c:v>
                </c:pt>
                <c:pt idx="8547">
                  <c:v>5.0000000000000002E-5</c:v>
                </c:pt>
                <c:pt idx="8548">
                  <c:v>5.0000000000000002E-5</c:v>
                </c:pt>
                <c:pt idx="8549">
                  <c:v>5.0000000000000002E-5</c:v>
                </c:pt>
                <c:pt idx="8550">
                  <c:v>1E-4</c:v>
                </c:pt>
                <c:pt idx="8551">
                  <c:v>1E-4</c:v>
                </c:pt>
                <c:pt idx="8552">
                  <c:v>1E-4</c:v>
                </c:pt>
                <c:pt idx="8553">
                  <c:v>1E-4</c:v>
                </c:pt>
                <c:pt idx="8554">
                  <c:v>1E-4</c:v>
                </c:pt>
                <c:pt idx="8555">
                  <c:v>1E-4</c:v>
                </c:pt>
                <c:pt idx="8556">
                  <c:v>1E-4</c:v>
                </c:pt>
                <c:pt idx="8557">
                  <c:v>1E-4</c:v>
                </c:pt>
                <c:pt idx="8558">
                  <c:v>1E-4</c:v>
                </c:pt>
                <c:pt idx="8559">
                  <c:v>1E-4</c:v>
                </c:pt>
                <c:pt idx="8560">
                  <c:v>1E-4</c:v>
                </c:pt>
                <c:pt idx="8561">
                  <c:v>1E-4</c:v>
                </c:pt>
                <c:pt idx="8562">
                  <c:v>1E-4</c:v>
                </c:pt>
                <c:pt idx="8563">
                  <c:v>1E-4</c:v>
                </c:pt>
                <c:pt idx="8564">
                  <c:v>1E-4</c:v>
                </c:pt>
                <c:pt idx="8565">
                  <c:v>1E-4</c:v>
                </c:pt>
                <c:pt idx="8566">
                  <c:v>1E-4</c:v>
                </c:pt>
                <c:pt idx="8567">
                  <c:v>1E-4</c:v>
                </c:pt>
                <c:pt idx="8568">
                  <c:v>1E-4</c:v>
                </c:pt>
                <c:pt idx="8569">
                  <c:v>1E-4</c:v>
                </c:pt>
                <c:pt idx="8570">
                  <c:v>1E-4</c:v>
                </c:pt>
                <c:pt idx="8571">
                  <c:v>1E-4</c:v>
                </c:pt>
                <c:pt idx="8572">
                  <c:v>1E-4</c:v>
                </c:pt>
                <c:pt idx="8573">
                  <c:v>1E-4</c:v>
                </c:pt>
                <c:pt idx="8574">
                  <c:v>1E-4</c:v>
                </c:pt>
                <c:pt idx="8575">
                  <c:v>1.4999999999999999E-4</c:v>
                </c:pt>
                <c:pt idx="8576">
                  <c:v>1.4999999999999999E-4</c:v>
                </c:pt>
                <c:pt idx="8577">
                  <c:v>1.4999999999999999E-4</c:v>
                </c:pt>
                <c:pt idx="8578">
                  <c:v>1.4999999999999999E-4</c:v>
                </c:pt>
                <c:pt idx="8579">
                  <c:v>1.4999999999999999E-4</c:v>
                </c:pt>
                <c:pt idx="8580">
                  <c:v>1.4999999999999999E-4</c:v>
                </c:pt>
                <c:pt idx="8581">
                  <c:v>1.4999999999999999E-4</c:v>
                </c:pt>
                <c:pt idx="8582">
                  <c:v>1.4999999999999999E-4</c:v>
                </c:pt>
                <c:pt idx="8583">
                  <c:v>1.4999999999999999E-4</c:v>
                </c:pt>
                <c:pt idx="8584">
                  <c:v>1.4999999999999999E-4</c:v>
                </c:pt>
                <c:pt idx="8585">
                  <c:v>1.4999999999999999E-4</c:v>
                </c:pt>
                <c:pt idx="8586">
                  <c:v>1.4999999999999999E-4</c:v>
                </c:pt>
                <c:pt idx="8587">
                  <c:v>1.4999999999999999E-4</c:v>
                </c:pt>
                <c:pt idx="8588">
                  <c:v>1.4999999999999999E-4</c:v>
                </c:pt>
                <c:pt idx="8589">
                  <c:v>1.4999999999999999E-4</c:v>
                </c:pt>
                <c:pt idx="8590">
                  <c:v>1.4999999999999999E-4</c:v>
                </c:pt>
                <c:pt idx="8591">
                  <c:v>1.4999999999999999E-4</c:v>
                </c:pt>
                <c:pt idx="8592">
                  <c:v>1.4999999999999999E-4</c:v>
                </c:pt>
                <c:pt idx="8593">
                  <c:v>1.4999999999999999E-4</c:v>
                </c:pt>
                <c:pt idx="8594">
                  <c:v>1.4999999999999999E-4</c:v>
                </c:pt>
                <c:pt idx="8595">
                  <c:v>1.4999999999999999E-4</c:v>
                </c:pt>
                <c:pt idx="8596">
                  <c:v>1.4999999999999999E-4</c:v>
                </c:pt>
                <c:pt idx="8597">
                  <c:v>1.4999999999999999E-4</c:v>
                </c:pt>
                <c:pt idx="8598">
                  <c:v>1.4999999999999999E-4</c:v>
                </c:pt>
                <c:pt idx="8599">
                  <c:v>1.4999999999999999E-4</c:v>
                </c:pt>
                <c:pt idx="8600">
                  <c:v>2.0000000000000001E-4</c:v>
                </c:pt>
                <c:pt idx="8601">
                  <c:v>2.0000000000000001E-4</c:v>
                </c:pt>
                <c:pt idx="8602">
                  <c:v>2.0000000000000001E-4</c:v>
                </c:pt>
                <c:pt idx="8603">
                  <c:v>2.0000000000000001E-4</c:v>
                </c:pt>
                <c:pt idx="8604">
                  <c:v>2.0000000000000001E-4</c:v>
                </c:pt>
                <c:pt idx="8605">
                  <c:v>2.0000000000000001E-4</c:v>
                </c:pt>
                <c:pt idx="8606">
                  <c:v>2.0000000000000001E-4</c:v>
                </c:pt>
                <c:pt idx="8607">
                  <c:v>2.0000000000000001E-4</c:v>
                </c:pt>
                <c:pt idx="8608">
                  <c:v>2.0000000000000001E-4</c:v>
                </c:pt>
                <c:pt idx="8609">
                  <c:v>2.0000000000000001E-4</c:v>
                </c:pt>
                <c:pt idx="8610">
                  <c:v>2.0000000000000001E-4</c:v>
                </c:pt>
                <c:pt idx="8611">
                  <c:v>2.0000000000000001E-4</c:v>
                </c:pt>
                <c:pt idx="8612">
                  <c:v>2.0000000000000001E-4</c:v>
                </c:pt>
                <c:pt idx="8613">
                  <c:v>2.0000000000000001E-4</c:v>
                </c:pt>
                <c:pt idx="8614">
                  <c:v>2.0000000000000001E-4</c:v>
                </c:pt>
                <c:pt idx="8615">
                  <c:v>2.0000000000000001E-4</c:v>
                </c:pt>
                <c:pt idx="8616">
                  <c:v>2.0000000000000001E-4</c:v>
                </c:pt>
                <c:pt idx="8617">
                  <c:v>2.0000000000000001E-4</c:v>
                </c:pt>
                <c:pt idx="8618">
                  <c:v>2.0000000000000001E-4</c:v>
                </c:pt>
                <c:pt idx="8619">
                  <c:v>2.0000000000000001E-4</c:v>
                </c:pt>
                <c:pt idx="8620">
                  <c:v>2.0000000000000001E-4</c:v>
                </c:pt>
                <c:pt idx="8621">
                  <c:v>2.0000000000000001E-4</c:v>
                </c:pt>
                <c:pt idx="8622">
                  <c:v>2.0000000000000001E-4</c:v>
                </c:pt>
                <c:pt idx="8623">
                  <c:v>2.0000000000000001E-4</c:v>
                </c:pt>
                <c:pt idx="8624">
                  <c:v>2.0000000000000001E-4</c:v>
                </c:pt>
                <c:pt idx="8625">
                  <c:v>2.5000000000000001E-4</c:v>
                </c:pt>
                <c:pt idx="8626">
                  <c:v>2.5000000000000001E-4</c:v>
                </c:pt>
                <c:pt idx="8627">
                  <c:v>2.5000000000000001E-4</c:v>
                </c:pt>
                <c:pt idx="8628">
                  <c:v>2.5000000000000001E-4</c:v>
                </c:pt>
                <c:pt idx="8629">
                  <c:v>2.5000000000000001E-4</c:v>
                </c:pt>
                <c:pt idx="8630">
                  <c:v>2.5000000000000001E-4</c:v>
                </c:pt>
                <c:pt idx="8631">
                  <c:v>2.5000000000000001E-4</c:v>
                </c:pt>
                <c:pt idx="8632">
                  <c:v>2.5000000000000001E-4</c:v>
                </c:pt>
                <c:pt idx="8633">
                  <c:v>2.5000000000000001E-4</c:v>
                </c:pt>
                <c:pt idx="8634">
                  <c:v>2.5000000000000001E-4</c:v>
                </c:pt>
                <c:pt idx="8635">
                  <c:v>2.5000000000000001E-4</c:v>
                </c:pt>
                <c:pt idx="8636">
                  <c:v>2.5000000000000001E-4</c:v>
                </c:pt>
                <c:pt idx="8637">
                  <c:v>2.5000000000000001E-4</c:v>
                </c:pt>
                <c:pt idx="8638">
                  <c:v>2.5000000000000001E-4</c:v>
                </c:pt>
                <c:pt idx="8639">
                  <c:v>2.5000000000000001E-4</c:v>
                </c:pt>
                <c:pt idx="8640">
                  <c:v>2.5000000000000001E-4</c:v>
                </c:pt>
                <c:pt idx="8641">
                  <c:v>2.5000000000000001E-4</c:v>
                </c:pt>
                <c:pt idx="8642">
                  <c:v>2.5000000000000001E-4</c:v>
                </c:pt>
                <c:pt idx="8643">
                  <c:v>2.5000000000000001E-4</c:v>
                </c:pt>
                <c:pt idx="8644">
                  <c:v>2.5000000000000001E-4</c:v>
                </c:pt>
                <c:pt idx="8645">
                  <c:v>2.5000000000000001E-4</c:v>
                </c:pt>
                <c:pt idx="8646">
                  <c:v>2.5000000000000001E-4</c:v>
                </c:pt>
                <c:pt idx="8647">
                  <c:v>2.5000000000000001E-4</c:v>
                </c:pt>
                <c:pt idx="8648">
                  <c:v>2.5000000000000001E-4</c:v>
                </c:pt>
                <c:pt idx="8649">
                  <c:v>2.5000000000000001E-4</c:v>
                </c:pt>
                <c:pt idx="8650">
                  <c:v>2.9999999999999997E-4</c:v>
                </c:pt>
                <c:pt idx="8651">
                  <c:v>2.9999999999999997E-4</c:v>
                </c:pt>
                <c:pt idx="8652">
                  <c:v>2.9999999999999997E-4</c:v>
                </c:pt>
                <c:pt idx="8653">
                  <c:v>2.9999999999999997E-4</c:v>
                </c:pt>
                <c:pt idx="8654">
                  <c:v>2.9999999999999997E-4</c:v>
                </c:pt>
                <c:pt idx="8655">
                  <c:v>2.9999999999999997E-4</c:v>
                </c:pt>
                <c:pt idx="8656">
                  <c:v>2.9999999999999997E-4</c:v>
                </c:pt>
                <c:pt idx="8657">
                  <c:v>2.9999999999999997E-4</c:v>
                </c:pt>
                <c:pt idx="8658">
                  <c:v>2.9999999999999997E-4</c:v>
                </c:pt>
                <c:pt idx="8659">
                  <c:v>2.9999999999999997E-4</c:v>
                </c:pt>
                <c:pt idx="8660">
                  <c:v>2.9999999999999997E-4</c:v>
                </c:pt>
                <c:pt idx="8661">
                  <c:v>2.9999999999999997E-4</c:v>
                </c:pt>
                <c:pt idx="8662">
                  <c:v>2.9999999999999997E-4</c:v>
                </c:pt>
                <c:pt idx="8663">
                  <c:v>2.9999999999999997E-4</c:v>
                </c:pt>
                <c:pt idx="8664">
                  <c:v>2.9999999999999997E-4</c:v>
                </c:pt>
                <c:pt idx="8665">
                  <c:v>2.9999999999999997E-4</c:v>
                </c:pt>
                <c:pt idx="8666">
                  <c:v>2.9999999999999997E-4</c:v>
                </c:pt>
                <c:pt idx="8667">
                  <c:v>2.9999999999999997E-4</c:v>
                </c:pt>
                <c:pt idx="8668">
                  <c:v>2.9999999999999997E-4</c:v>
                </c:pt>
                <c:pt idx="8669">
                  <c:v>2.9999999999999997E-4</c:v>
                </c:pt>
                <c:pt idx="8670">
                  <c:v>2.9999999999999997E-4</c:v>
                </c:pt>
                <c:pt idx="8671">
                  <c:v>2.9999999999999997E-4</c:v>
                </c:pt>
                <c:pt idx="8672">
                  <c:v>2.9999999999999997E-4</c:v>
                </c:pt>
                <c:pt idx="8673">
                  <c:v>2.9999999999999997E-4</c:v>
                </c:pt>
                <c:pt idx="8674">
                  <c:v>2.9999999999999997E-4</c:v>
                </c:pt>
                <c:pt idx="8675">
                  <c:v>3.5E-4</c:v>
                </c:pt>
                <c:pt idx="8676">
                  <c:v>3.5E-4</c:v>
                </c:pt>
                <c:pt idx="8677">
                  <c:v>3.5E-4</c:v>
                </c:pt>
                <c:pt idx="8678">
                  <c:v>3.5E-4</c:v>
                </c:pt>
                <c:pt idx="8679">
                  <c:v>3.5E-4</c:v>
                </c:pt>
                <c:pt idx="8680">
                  <c:v>3.5E-4</c:v>
                </c:pt>
                <c:pt idx="8681">
                  <c:v>3.5E-4</c:v>
                </c:pt>
                <c:pt idx="8682">
                  <c:v>3.5E-4</c:v>
                </c:pt>
                <c:pt idx="8683">
                  <c:v>3.5E-4</c:v>
                </c:pt>
                <c:pt idx="8684">
                  <c:v>3.5E-4</c:v>
                </c:pt>
                <c:pt idx="8685">
                  <c:v>3.5E-4</c:v>
                </c:pt>
                <c:pt idx="8686">
                  <c:v>3.5E-4</c:v>
                </c:pt>
                <c:pt idx="8687">
                  <c:v>3.5E-4</c:v>
                </c:pt>
                <c:pt idx="8688">
                  <c:v>3.5E-4</c:v>
                </c:pt>
                <c:pt idx="8689">
                  <c:v>3.5E-4</c:v>
                </c:pt>
                <c:pt idx="8690">
                  <c:v>3.5E-4</c:v>
                </c:pt>
                <c:pt idx="8691">
                  <c:v>3.5E-4</c:v>
                </c:pt>
                <c:pt idx="8692">
                  <c:v>3.5E-4</c:v>
                </c:pt>
                <c:pt idx="8693">
                  <c:v>3.5E-4</c:v>
                </c:pt>
                <c:pt idx="8694">
                  <c:v>3.5E-4</c:v>
                </c:pt>
                <c:pt idx="8695">
                  <c:v>3.5E-4</c:v>
                </c:pt>
                <c:pt idx="8696">
                  <c:v>3.5E-4</c:v>
                </c:pt>
                <c:pt idx="8697">
                  <c:v>3.5E-4</c:v>
                </c:pt>
                <c:pt idx="8698">
                  <c:v>3.5E-4</c:v>
                </c:pt>
                <c:pt idx="8699">
                  <c:v>3.5E-4</c:v>
                </c:pt>
                <c:pt idx="8700">
                  <c:v>4.0000000000000002E-4</c:v>
                </c:pt>
                <c:pt idx="8701">
                  <c:v>4.0000000000000002E-4</c:v>
                </c:pt>
                <c:pt idx="8702">
                  <c:v>4.0000000000000002E-4</c:v>
                </c:pt>
                <c:pt idx="8703">
                  <c:v>4.0000000000000002E-4</c:v>
                </c:pt>
                <c:pt idx="8704">
                  <c:v>4.0000000000000002E-4</c:v>
                </c:pt>
                <c:pt idx="8705">
                  <c:v>4.0000000000000002E-4</c:v>
                </c:pt>
                <c:pt idx="8706">
                  <c:v>4.0000000000000002E-4</c:v>
                </c:pt>
                <c:pt idx="8707">
                  <c:v>4.0000000000000002E-4</c:v>
                </c:pt>
                <c:pt idx="8708">
                  <c:v>4.0000000000000002E-4</c:v>
                </c:pt>
                <c:pt idx="8709">
                  <c:v>4.0000000000000002E-4</c:v>
                </c:pt>
                <c:pt idx="8710">
                  <c:v>4.0000000000000002E-4</c:v>
                </c:pt>
                <c:pt idx="8711">
                  <c:v>4.0000000000000002E-4</c:v>
                </c:pt>
                <c:pt idx="8712">
                  <c:v>4.0000000000000002E-4</c:v>
                </c:pt>
                <c:pt idx="8713">
                  <c:v>4.0000000000000002E-4</c:v>
                </c:pt>
                <c:pt idx="8714">
                  <c:v>4.0000000000000002E-4</c:v>
                </c:pt>
                <c:pt idx="8715">
                  <c:v>4.0000000000000002E-4</c:v>
                </c:pt>
                <c:pt idx="8716">
                  <c:v>4.0000000000000002E-4</c:v>
                </c:pt>
                <c:pt idx="8717">
                  <c:v>4.0000000000000002E-4</c:v>
                </c:pt>
                <c:pt idx="8718">
                  <c:v>4.0000000000000002E-4</c:v>
                </c:pt>
                <c:pt idx="8719">
                  <c:v>4.0000000000000002E-4</c:v>
                </c:pt>
                <c:pt idx="8720">
                  <c:v>4.0000000000000002E-4</c:v>
                </c:pt>
                <c:pt idx="8721">
                  <c:v>4.0000000000000002E-4</c:v>
                </c:pt>
                <c:pt idx="8722">
                  <c:v>4.0000000000000002E-4</c:v>
                </c:pt>
                <c:pt idx="8723">
                  <c:v>4.0000000000000002E-4</c:v>
                </c:pt>
                <c:pt idx="8724">
                  <c:v>4.0000000000000002E-4</c:v>
                </c:pt>
                <c:pt idx="8725">
                  <c:v>4.4999999999999999E-4</c:v>
                </c:pt>
                <c:pt idx="8726">
                  <c:v>4.4999999999999999E-4</c:v>
                </c:pt>
                <c:pt idx="8727">
                  <c:v>4.4999999999999999E-4</c:v>
                </c:pt>
                <c:pt idx="8728">
                  <c:v>4.4999999999999999E-4</c:v>
                </c:pt>
                <c:pt idx="8729">
                  <c:v>4.4999999999999999E-4</c:v>
                </c:pt>
                <c:pt idx="8730">
                  <c:v>4.4999999999999999E-4</c:v>
                </c:pt>
                <c:pt idx="8731">
                  <c:v>4.4999999999999999E-4</c:v>
                </c:pt>
                <c:pt idx="8732">
                  <c:v>4.4999999999999999E-4</c:v>
                </c:pt>
                <c:pt idx="8733">
                  <c:v>4.4999999999999999E-4</c:v>
                </c:pt>
                <c:pt idx="8734">
                  <c:v>4.4999999999999999E-4</c:v>
                </c:pt>
                <c:pt idx="8735">
                  <c:v>4.4999999999999999E-4</c:v>
                </c:pt>
                <c:pt idx="8736">
                  <c:v>4.4999999999999999E-4</c:v>
                </c:pt>
                <c:pt idx="8737">
                  <c:v>4.4999999999999999E-4</c:v>
                </c:pt>
                <c:pt idx="8738">
                  <c:v>4.4999999999999999E-4</c:v>
                </c:pt>
                <c:pt idx="8739">
                  <c:v>4.4999999999999999E-4</c:v>
                </c:pt>
                <c:pt idx="8740">
                  <c:v>4.4999999999999999E-4</c:v>
                </c:pt>
                <c:pt idx="8741">
                  <c:v>4.4999999999999999E-4</c:v>
                </c:pt>
                <c:pt idx="8742">
                  <c:v>4.4999999999999999E-4</c:v>
                </c:pt>
                <c:pt idx="8743">
                  <c:v>4.4999999999999999E-4</c:v>
                </c:pt>
                <c:pt idx="8744">
                  <c:v>4.4999999999999999E-4</c:v>
                </c:pt>
                <c:pt idx="8745">
                  <c:v>4.4999999999999999E-4</c:v>
                </c:pt>
                <c:pt idx="8746">
                  <c:v>4.4999999999999999E-4</c:v>
                </c:pt>
                <c:pt idx="8747">
                  <c:v>4.4999999999999999E-4</c:v>
                </c:pt>
                <c:pt idx="8748">
                  <c:v>4.4999999999999999E-4</c:v>
                </c:pt>
                <c:pt idx="8749">
                  <c:v>4.4999999999999999E-4</c:v>
                </c:pt>
                <c:pt idx="8750">
                  <c:v>4.0000000000000002E-4</c:v>
                </c:pt>
                <c:pt idx="8751">
                  <c:v>4.0000000000000002E-4</c:v>
                </c:pt>
                <c:pt idx="8752">
                  <c:v>4.0000000000000002E-4</c:v>
                </c:pt>
                <c:pt idx="8753">
                  <c:v>4.0000000000000002E-4</c:v>
                </c:pt>
                <c:pt idx="8754">
                  <c:v>4.0000000000000002E-4</c:v>
                </c:pt>
                <c:pt idx="8755">
                  <c:v>4.0000000000000002E-4</c:v>
                </c:pt>
                <c:pt idx="8756">
                  <c:v>4.0000000000000002E-4</c:v>
                </c:pt>
                <c:pt idx="8757">
                  <c:v>4.0000000000000002E-4</c:v>
                </c:pt>
                <c:pt idx="8758">
                  <c:v>4.0000000000000002E-4</c:v>
                </c:pt>
                <c:pt idx="8759">
                  <c:v>4.0000000000000002E-4</c:v>
                </c:pt>
                <c:pt idx="8760">
                  <c:v>4.0000000000000002E-4</c:v>
                </c:pt>
                <c:pt idx="8761">
                  <c:v>4.0000000000000002E-4</c:v>
                </c:pt>
                <c:pt idx="8762">
                  <c:v>4.0000000000000002E-4</c:v>
                </c:pt>
                <c:pt idx="8763">
                  <c:v>4.0000000000000002E-4</c:v>
                </c:pt>
                <c:pt idx="8764">
                  <c:v>4.0000000000000002E-4</c:v>
                </c:pt>
                <c:pt idx="8765">
                  <c:v>4.0000000000000002E-4</c:v>
                </c:pt>
                <c:pt idx="8766">
                  <c:v>4.0000000000000002E-4</c:v>
                </c:pt>
                <c:pt idx="8767">
                  <c:v>4.0000000000000002E-4</c:v>
                </c:pt>
                <c:pt idx="8768">
                  <c:v>4.0000000000000002E-4</c:v>
                </c:pt>
                <c:pt idx="8769">
                  <c:v>4.0000000000000002E-4</c:v>
                </c:pt>
                <c:pt idx="8770">
                  <c:v>4.0000000000000002E-4</c:v>
                </c:pt>
                <c:pt idx="8771">
                  <c:v>4.0000000000000002E-4</c:v>
                </c:pt>
                <c:pt idx="8772">
                  <c:v>4.0000000000000002E-4</c:v>
                </c:pt>
                <c:pt idx="8773">
                  <c:v>4.0000000000000002E-4</c:v>
                </c:pt>
                <c:pt idx="8774">
                  <c:v>4.0000000000000002E-4</c:v>
                </c:pt>
                <c:pt idx="8775">
                  <c:v>3.5E-4</c:v>
                </c:pt>
                <c:pt idx="8776">
                  <c:v>3.5E-4</c:v>
                </c:pt>
                <c:pt idx="8777">
                  <c:v>3.5E-4</c:v>
                </c:pt>
                <c:pt idx="8778">
                  <c:v>3.5E-4</c:v>
                </c:pt>
                <c:pt idx="8779">
                  <c:v>3.5E-4</c:v>
                </c:pt>
                <c:pt idx="8780">
                  <c:v>3.5E-4</c:v>
                </c:pt>
                <c:pt idx="8781">
                  <c:v>3.5E-4</c:v>
                </c:pt>
                <c:pt idx="8782">
                  <c:v>3.5E-4</c:v>
                </c:pt>
                <c:pt idx="8783">
                  <c:v>3.5E-4</c:v>
                </c:pt>
                <c:pt idx="8784">
                  <c:v>3.5E-4</c:v>
                </c:pt>
                <c:pt idx="8785">
                  <c:v>3.5E-4</c:v>
                </c:pt>
                <c:pt idx="8786">
                  <c:v>3.5E-4</c:v>
                </c:pt>
                <c:pt idx="8787">
                  <c:v>3.5E-4</c:v>
                </c:pt>
                <c:pt idx="8788">
                  <c:v>3.5E-4</c:v>
                </c:pt>
                <c:pt idx="8789">
                  <c:v>3.5E-4</c:v>
                </c:pt>
                <c:pt idx="8790">
                  <c:v>3.5E-4</c:v>
                </c:pt>
                <c:pt idx="8791">
                  <c:v>3.5E-4</c:v>
                </c:pt>
                <c:pt idx="8792">
                  <c:v>3.5E-4</c:v>
                </c:pt>
                <c:pt idx="8793">
                  <c:v>3.5E-4</c:v>
                </c:pt>
                <c:pt idx="8794">
                  <c:v>3.5E-4</c:v>
                </c:pt>
                <c:pt idx="8795">
                  <c:v>3.5E-4</c:v>
                </c:pt>
                <c:pt idx="8796">
                  <c:v>3.5E-4</c:v>
                </c:pt>
                <c:pt idx="8797">
                  <c:v>3.5E-4</c:v>
                </c:pt>
                <c:pt idx="8798">
                  <c:v>3.5E-4</c:v>
                </c:pt>
                <c:pt idx="8799">
                  <c:v>3.5E-4</c:v>
                </c:pt>
                <c:pt idx="8800">
                  <c:v>2.9999999999999997E-4</c:v>
                </c:pt>
                <c:pt idx="8801">
                  <c:v>2.9999999999999997E-4</c:v>
                </c:pt>
                <c:pt idx="8802">
                  <c:v>2.9999999999999997E-4</c:v>
                </c:pt>
                <c:pt idx="8803">
                  <c:v>2.9999999999999997E-4</c:v>
                </c:pt>
                <c:pt idx="8804">
                  <c:v>2.9999999999999997E-4</c:v>
                </c:pt>
                <c:pt idx="8805">
                  <c:v>2.9999999999999997E-4</c:v>
                </c:pt>
                <c:pt idx="8806">
                  <c:v>2.9999999999999997E-4</c:v>
                </c:pt>
                <c:pt idx="8807">
                  <c:v>2.9999999999999997E-4</c:v>
                </c:pt>
                <c:pt idx="8808">
                  <c:v>2.9999999999999997E-4</c:v>
                </c:pt>
                <c:pt idx="8809">
                  <c:v>2.9999999999999997E-4</c:v>
                </c:pt>
                <c:pt idx="8810">
                  <c:v>2.9999999999999997E-4</c:v>
                </c:pt>
                <c:pt idx="8811">
                  <c:v>2.9999999999999997E-4</c:v>
                </c:pt>
                <c:pt idx="8812">
                  <c:v>2.9999999999999997E-4</c:v>
                </c:pt>
                <c:pt idx="8813">
                  <c:v>2.9999999999999997E-4</c:v>
                </c:pt>
                <c:pt idx="8814">
                  <c:v>2.9999999999999997E-4</c:v>
                </c:pt>
                <c:pt idx="8815">
                  <c:v>2.9999999999999997E-4</c:v>
                </c:pt>
                <c:pt idx="8816">
                  <c:v>2.9999999999999997E-4</c:v>
                </c:pt>
                <c:pt idx="8817">
                  <c:v>2.9999999999999997E-4</c:v>
                </c:pt>
                <c:pt idx="8818">
                  <c:v>2.9999999999999997E-4</c:v>
                </c:pt>
                <c:pt idx="8819">
                  <c:v>2.9999999999999997E-4</c:v>
                </c:pt>
                <c:pt idx="8820">
                  <c:v>2.9999999999999997E-4</c:v>
                </c:pt>
                <c:pt idx="8821">
                  <c:v>2.9999999999999997E-4</c:v>
                </c:pt>
                <c:pt idx="8822">
                  <c:v>2.9999999999999997E-4</c:v>
                </c:pt>
                <c:pt idx="8823">
                  <c:v>2.9999999999999997E-4</c:v>
                </c:pt>
                <c:pt idx="8824">
                  <c:v>2.9999999999999997E-4</c:v>
                </c:pt>
                <c:pt idx="8825">
                  <c:v>2.5000000000000001E-4</c:v>
                </c:pt>
                <c:pt idx="8826">
                  <c:v>2.5000000000000001E-4</c:v>
                </c:pt>
                <c:pt idx="8827">
                  <c:v>2.5000000000000001E-4</c:v>
                </c:pt>
                <c:pt idx="8828">
                  <c:v>2.5000000000000001E-4</c:v>
                </c:pt>
                <c:pt idx="8829">
                  <c:v>2.5000000000000001E-4</c:v>
                </c:pt>
                <c:pt idx="8830">
                  <c:v>2.5000000000000001E-4</c:v>
                </c:pt>
                <c:pt idx="8831">
                  <c:v>2.5000000000000001E-4</c:v>
                </c:pt>
                <c:pt idx="8832">
                  <c:v>2.5000000000000001E-4</c:v>
                </c:pt>
                <c:pt idx="8833">
                  <c:v>2.5000000000000001E-4</c:v>
                </c:pt>
                <c:pt idx="8834">
                  <c:v>2.5000000000000001E-4</c:v>
                </c:pt>
                <c:pt idx="8835">
                  <c:v>2.5000000000000001E-4</c:v>
                </c:pt>
                <c:pt idx="8836">
                  <c:v>2.5000000000000001E-4</c:v>
                </c:pt>
                <c:pt idx="8837">
                  <c:v>2.5000000000000001E-4</c:v>
                </c:pt>
                <c:pt idx="8838">
                  <c:v>2.5000000000000001E-4</c:v>
                </c:pt>
                <c:pt idx="8839">
                  <c:v>2.5000000000000001E-4</c:v>
                </c:pt>
                <c:pt idx="8840">
                  <c:v>2.5000000000000001E-4</c:v>
                </c:pt>
                <c:pt idx="8841">
                  <c:v>2.5000000000000001E-4</c:v>
                </c:pt>
                <c:pt idx="8842">
                  <c:v>2.5000000000000001E-4</c:v>
                </c:pt>
                <c:pt idx="8843">
                  <c:v>2.5000000000000001E-4</c:v>
                </c:pt>
                <c:pt idx="8844">
                  <c:v>2.5000000000000001E-4</c:v>
                </c:pt>
                <c:pt idx="8845">
                  <c:v>2.5000000000000001E-4</c:v>
                </c:pt>
                <c:pt idx="8846">
                  <c:v>2.5000000000000001E-4</c:v>
                </c:pt>
                <c:pt idx="8847">
                  <c:v>2.5000000000000001E-4</c:v>
                </c:pt>
                <c:pt idx="8848">
                  <c:v>2.5000000000000001E-4</c:v>
                </c:pt>
                <c:pt idx="8849">
                  <c:v>2.5000000000000001E-4</c:v>
                </c:pt>
                <c:pt idx="8850">
                  <c:v>2.0000000000000001E-4</c:v>
                </c:pt>
                <c:pt idx="8851">
                  <c:v>2.0000000000000001E-4</c:v>
                </c:pt>
                <c:pt idx="8852">
                  <c:v>2.0000000000000001E-4</c:v>
                </c:pt>
                <c:pt idx="8853">
                  <c:v>2.0000000000000001E-4</c:v>
                </c:pt>
                <c:pt idx="8854">
                  <c:v>2.0000000000000001E-4</c:v>
                </c:pt>
                <c:pt idx="8855">
                  <c:v>2.0000000000000001E-4</c:v>
                </c:pt>
                <c:pt idx="8856">
                  <c:v>2.0000000000000001E-4</c:v>
                </c:pt>
                <c:pt idx="8857">
                  <c:v>2.0000000000000001E-4</c:v>
                </c:pt>
                <c:pt idx="8858">
                  <c:v>2.0000000000000001E-4</c:v>
                </c:pt>
                <c:pt idx="8859">
                  <c:v>2.0000000000000001E-4</c:v>
                </c:pt>
                <c:pt idx="8860">
                  <c:v>2.0000000000000001E-4</c:v>
                </c:pt>
                <c:pt idx="8861">
                  <c:v>2.0000000000000001E-4</c:v>
                </c:pt>
                <c:pt idx="8862">
                  <c:v>2.0000000000000001E-4</c:v>
                </c:pt>
                <c:pt idx="8863">
                  <c:v>2.0000000000000001E-4</c:v>
                </c:pt>
                <c:pt idx="8864">
                  <c:v>2.0000000000000001E-4</c:v>
                </c:pt>
                <c:pt idx="8865">
                  <c:v>2.0000000000000001E-4</c:v>
                </c:pt>
                <c:pt idx="8866">
                  <c:v>2.0000000000000001E-4</c:v>
                </c:pt>
                <c:pt idx="8867">
                  <c:v>2.0000000000000001E-4</c:v>
                </c:pt>
                <c:pt idx="8868">
                  <c:v>2.0000000000000001E-4</c:v>
                </c:pt>
                <c:pt idx="8869">
                  <c:v>2.0000000000000001E-4</c:v>
                </c:pt>
                <c:pt idx="8870">
                  <c:v>2.0000000000000001E-4</c:v>
                </c:pt>
                <c:pt idx="8871">
                  <c:v>2.0000000000000001E-4</c:v>
                </c:pt>
                <c:pt idx="8872">
                  <c:v>2.0000000000000001E-4</c:v>
                </c:pt>
                <c:pt idx="8873">
                  <c:v>2.0000000000000001E-4</c:v>
                </c:pt>
                <c:pt idx="8874">
                  <c:v>2.0000000000000001E-4</c:v>
                </c:pt>
                <c:pt idx="8875">
                  <c:v>1.4999999999999999E-4</c:v>
                </c:pt>
                <c:pt idx="8876">
                  <c:v>1.4999999999999999E-4</c:v>
                </c:pt>
                <c:pt idx="8877">
                  <c:v>1.4999999999999999E-4</c:v>
                </c:pt>
                <c:pt idx="8878">
                  <c:v>1.4999999999999999E-4</c:v>
                </c:pt>
                <c:pt idx="8879">
                  <c:v>1.4999999999999999E-4</c:v>
                </c:pt>
                <c:pt idx="8880">
                  <c:v>1.4999999999999999E-4</c:v>
                </c:pt>
                <c:pt idx="8881">
                  <c:v>1.4999999999999999E-4</c:v>
                </c:pt>
                <c:pt idx="8882">
                  <c:v>1.4999999999999999E-4</c:v>
                </c:pt>
                <c:pt idx="8883">
                  <c:v>1.4999999999999999E-4</c:v>
                </c:pt>
                <c:pt idx="8884">
                  <c:v>1.4999999999999999E-4</c:v>
                </c:pt>
                <c:pt idx="8885">
                  <c:v>1.4999999999999999E-4</c:v>
                </c:pt>
                <c:pt idx="8886">
                  <c:v>1.4999999999999999E-4</c:v>
                </c:pt>
                <c:pt idx="8887">
                  <c:v>1.4999999999999999E-4</c:v>
                </c:pt>
                <c:pt idx="8888">
                  <c:v>1.4999999999999999E-4</c:v>
                </c:pt>
                <c:pt idx="8889">
                  <c:v>1.4999999999999999E-4</c:v>
                </c:pt>
                <c:pt idx="8890">
                  <c:v>1.4999999999999999E-4</c:v>
                </c:pt>
                <c:pt idx="8891">
                  <c:v>1.4999999999999999E-4</c:v>
                </c:pt>
                <c:pt idx="8892">
                  <c:v>1.4999999999999999E-4</c:v>
                </c:pt>
                <c:pt idx="8893">
                  <c:v>1.4999999999999999E-4</c:v>
                </c:pt>
                <c:pt idx="8894">
                  <c:v>1.4999999999999999E-4</c:v>
                </c:pt>
                <c:pt idx="8895">
                  <c:v>1.4999999999999999E-4</c:v>
                </c:pt>
                <c:pt idx="8896">
                  <c:v>1.4999999999999999E-4</c:v>
                </c:pt>
                <c:pt idx="8897">
                  <c:v>1.4999999999999999E-4</c:v>
                </c:pt>
                <c:pt idx="8898">
                  <c:v>1.4999999999999999E-4</c:v>
                </c:pt>
                <c:pt idx="8899">
                  <c:v>1.4999999999999999E-4</c:v>
                </c:pt>
                <c:pt idx="8900">
                  <c:v>1E-4</c:v>
                </c:pt>
                <c:pt idx="8901">
                  <c:v>1E-4</c:v>
                </c:pt>
                <c:pt idx="8902">
                  <c:v>1E-4</c:v>
                </c:pt>
                <c:pt idx="8903">
                  <c:v>1E-4</c:v>
                </c:pt>
                <c:pt idx="8904">
                  <c:v>1E-4</c:v>
                </c:pt>
                <c:pt idx="8905">
                  <c:v>1E-4</c:v>
                </c:pt>
                <c:pt idx="8906">
                  <c:v>1E-4</c:v>
                </c:pt>
                <c:pt idx="8907">
                  <c:v>1E-4</c:v>
                </c:pt>
                <c:pt idx="8908">
                  <c:v>1E-4</c:v>
                </c:pt>
                <c:pt idx="8909">
                  <c:v>1E-4</c:v>
                </c:pt>
                <c:pt idx="8910">
                  <c:v>1E-4</c:v>
                </c:pt>
                <c:pt idx="8911">
                  <c:v>1E-4</c:v>
                </c:pt>
                <c:pt idx="8912">
                  <c:v>1E-4</c:v>
                </c:pt>
                <c:pt idx="8913">
                  <c:v>1E-4</c:v>
                </c:pt>
                <c:pt idx="8914">
                  <c:v>1E-4</c:v>
                </c:pt>
                <c:pt idx="8915">
                  <c:v>1E-4</c:v>
                </c:pt>
                <c:pt idx="8916">
                  <c:v>1E-4</c:v>
                </c:pt>
                <c:pt idx="8917">
                  <c:v>1E-4</c:v>
                </c:pt>
                <c:pt idx="8918">
                  <c:v>1E-4</c:v>
                </c:pt>
                <c:pt idx="8919">
                  <c:v>1E-4</c:v>
                </c:pt>
                <c:pt idx="8920">
                  <c:v>1E-4</c:v>
                </c:pt>
                <c:pt idx="8921">
                  <c:v>1E-4</c:v>
                </c:pt>
                <c:pt idx="8922">
                  <c:v>1E-4</c:v>
                </c:pt>
                <c:pt idx="8923">
                  <c:v>1E-4</c:v>
                </c:pt>
                <c:pt idx="8924">
                  <c:v>1E-4</c:v>
                </c:pt>
                <c:pt idx="8925">
                  <c:v>5.0000000000000002E-5</c:v>
                </c:pt>
                <c:pt idx="8926">
                  <c:v>5.0000000000000002E-5</c:v>
                </c:pt>
                <c:pt idx="8927">
                  <c:v>5.0000000000000002E-5</c:v>
                </c:pt>
                <c:pt idx="8928">
                  <c:v>5.0000000000000002E-5</c:v>
                </c:pt>
                <c:pt idx="8929">
                  <c:v>5.0000000000000002E-5</c:v>
                </c:pt>
                <c:pt idx="8930">
                  <c:v>5.0000000000000002E-5</c:v>
                </c:pt>
                <c:pt idx="8931">
                  <c:v>5.0000000000000002E-5</c:v>
                </c:pt>
                <c:pt idx="8932">
                  <c:v>5.0000000000000002E-5</c:v>
                </c:pt>
                <c:pt idx="8933">
                  <c:v>5.0000000000000002E-5</c:v>
                </c:pt>
                <c:pt idx="8934">
                  <c:v>5.0000000000000002E-5</c:v>
                </c:pt>
                <c:pt idx="8935">
                  <c:v>5.0000000000000002E-5</c:v>
                </c:pt>
                <c:pt idx="8936">
                  <c:v>5.0000000000000002E-5</c:v>
                </c:pt>
                <c:pt idx="8937">
                  <c:v>5.0000000000000002E-5</c:v>
                </c:pt>
                <c:pt idx="8938">
                  <c:v>5.0000000000000002E-5</c:v>
                </c:pt>
                <c:pt idx="8939">
                  <c:v>5.0000000000000002E-5</c:v>
                </c:pt>
                <c:pt idx="8940">
                  <c:v>5.0000000000000002E-5</c:v>
                </c:pt>
                <c:pt idx="8941">
                  <c:v>5.0000000000000002E-5</c:v>
                </c:pt>
                <c:pt idx="8942">
                  <c:v>5.0000000000000002E-5</c:v>
                </c:pt>
                <c:pt idx="8943">
                  <c:v>5.0000000000000002E-5</c:v>
                </c:pt>
                <c:pt idx="8944">
                  <c:v>5.0000000000000002E-5</c:v>
                </c:pt>
                <c:pt idx="8945">
                  <c:v>5.0000000000000002E-5</c:v>
                </c:pt>
                <c:pt idx="8946">
                  <c:v>5.0000000000000002E-5</c:v>
                </c:pt>
                <c:pt idx="8947">
                  <c:v>5.0000000000000002E-5</c:v>
                </c:pt>
                <c:pt idx="8948">
                  <c:v>5.0000000000000002E-5</c:v>
                </c:pt>
                <c:pt idx="8949">
                  <c:v>5.0000000000000002E-5</c:v>
                </c:pt>
                <c:pt idx="8950">
                  <c:v>1.3552999999999999E-20</c:v>
                </c:pt>
                <c:pt idx="8951">
                  <c:v>1.3552999999999999E-20</c:v>
                </c:pt>
                <c:pt idx="8952">
                  <c:v>1.3552999999999999E-20</c:v>
                </c:pt>
                <c:pt idx="8953">
                  <c:v>1.3552999999999999E-20</c:v>
                </c:pt>
                <c:pt idx="8954">
                  <c:v>1.3552999999999999E-20</c:v>
                </c:pt>
                <c:pt idx="8955">
                  <c:v>1.3552999999999999E-20</c:v>
                </c:pt>
                <c:pt idx="8956">
                  <c:v>1.3552999999999999E-20</c:v>
                </c:pt>
                <c:pt idx="8957">
                  <c:v>1.3552999999999999E-20</c:v>
                </c:pt>
                <c:pt idx="8958">
                  <c:v>1.3552999999999999E-20</c:v>
                </c:pt>
                <c:pt idx="8959">
                  <c:v>1.3552999999999999E-20</c:v>
                </c:pt>
                <c:pt idx="8960">
                  <c:v>1.3552999999999999E-20</c:v>
                </c:pt>
                <c:pt idx="8961">
                  <c:v>1.3552999999999999E-20</c:v>
                </c:pt>
                <c:pt idx="8962">
                  <c:v>1.3552999999999999E-20</c:v>
                </c:pt>
                <c:pt idx="8963">
                  <c:v>1.3552999999999999E-20</c:v>
                </c:pt>
                <c:pt idx="8964">
                  <c:v>1.3552999999999999E-20</c:v>
                </c:pt>
                <c:pt idx="8965">
                  <c:v>1.3552999999999999E-20</c:v>
                </c:pt>
                <c:pt idx="8966">
                  <c:v>1.3552999999999999E-20</c:v>
                </c:pt>
                <c:pt idx="8967">
                  <c:v>1.3552999999999999E-20</c:v>
                </c:pt>
                <c:pt idx="8968">
                  <c:v>1.3552999999999999E-20</c:v>
                </c:pt>
                <c:pt idx="8969">
                  <c:v>1.3552999999999999E-20</c:v>
                </c:pt>
                <c:pt idx="8970">
                  <c:v>1.3552999999999999E-20</c:v>
                </c:pt>
                <c:pt idx="8971">
                  <c:v>1.3552999999999999E-20</c:v>
                </c:pt>
                <c:pt idx="8972">
                  <c:v>1.3552999999999999E-20</c:v>
                </c:pt>
                <c:pt idx="8973">
                  <c:v>1.3552999999999999E-20</c:v>
                </c:pt>
                <c:pt idx="8974">
                  <c:v>1.3552999999999999E-20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5.0000000000000002E-5</c:v>
                </c:pt>
                <c:pt idx="9001">
                  <c:v>5.0000000000000002E-5</c:v>
                </c:pt>
                <c:pt idx="9002">
                  <c:v>5.0000000000000002E-5</c:v>
                </c:pt>
                <c:pt idx="9003">
                  <c:v>5.0000000000000002E-5</c:v>
                </c:pt>
                <c:pt idx="9004">
                  <c:v>5.0000000000000002E-5</c:v>
                </c:pt>
                <c:pt idx="9005">
                  <c:v>5.0000000000000002E-5</c:v>
                </c:pt>
                <c:pt idx="9006">
                  <c:v>5.0000000000000002E-5</c:v>
                </c:pt>
                <c:pt idx="9007">
                  <c:v>5.0000000000000002E-5</c:v>
                </c:pt>
                <c:pt idx="9008">
                  <c:v>5.0000000000000002E-5</c:v>
                </c:pt>
                <c:pt idx="9009">
                  <c:v>5.0000000000000002E-5</c:v>
                </c:pt>
                <c:pt idx="9010">
                  <c:v>5.0000000000000002E-5</c:v>
                </c:pt>
                <c:pt idx="9011">
                  <c:v>5.0000000000000002E-5</c:v>
                </c:pt>
                <c:pt idx="9012">
                  <c:v>5.0000000000000002E-5</c:v>
                </c:pt>
                <c:pt idx="9013">
                  <c:v>5.0000000000000002E-5</c:v>
                </c:pt>
                <c:pt idx="9014">
                  <c:v>5.0000000000000002E-5</c:v>
                </c:pt>
                <c:pt idx="9015">
                  <c:v>5.0000000000000002E-5</c:v>
                </c:pt>
                <c:pt idx="9016">
                  <c:v>5.0000000000000002E-5</c:v>
                </c:pt>
                <c:pt idx="9017">
                  <c:v>5.0000000000000002E-5</c:v>
                </c:pt>
                <c:pt idx="9018">
                  <c:v>5.0000000000000002E-5</c:v>
                </c:pt>
                <c:pt idx="9019">
                  <c:v>5.0000000000000002E-5</c:v>
                </c:pt>
                <c:pt idx="9020">
                  <c:v>5.0000000000000002E-5</c:v>
                </c:pt>
                <c:pt idx="9021">
                  <c:v>5.0000000000000002E-5</c:v>
                </c:pt>
                <c:pt idx="9022">
                  <c:v>5.0000000000000002E-5</c:v>
                </c:pt>
                <c:pt idx="9023">
                  <c:v>5.0000000000000002E-5</c:v>
                </c:pt>
                <c:pt idx="9024">
                  <c:v>5.0000000000000002E-5</c:v>
                </c:pt>
                <c:pt idx="9025">
                  <c:v>1E-4</c:v>
                </c:pt>
                <c:pt idx="9026">
                  <c:v>1E-4</c:v>
                </c:pt>
                <c:pt idx="9027">
                  <c:v>1E-4</c:v>
                </c:pt>
                <c:pt idx="9028">
                  <c:v>1E-4</c:v>
                </c:pt>
                <c:pt idx="9029">
                  <c:v>1E-4</c:v>
                </c:pt>
                <c:pt idx="9030">
                  <c:v>1E-4</c:v>
                </c:pt>
                <c:pt idx="9031">
                  <c:v>1E-4</c:v>
                </c:pt>
                <c:pt idx="9032">
                  <c:v>1E-4</c:v>
                </c:pt>
                <c:pt idx="9033">
                  <c:v>1E-4</c:v>
                </c:pt>
                <c:pt idx="9034">
                  <c:v>1E-4</c:v>
                </c:pt>
                <c:pt idx="9035">
                  <c:v>1E-4</c:v>
                </c:pt>
                <c:pt idx="9036">
                  <c:v>1E-4</c:v>
                </c:pt>
                <c:pt idx="9037">
                  <c:v>1E-4</c:v>
                </c:pt>
                <c:pt idx="9038">
                  <c:v>1E-4</c:v>
                </c:pt>
                <c:pt idx="9039">
                  <c:v>1E-4</c:v>
                </c:pt>
                <c:pt idx="9040">
                  <c:v>1E-4</c:v>
                </c:pt>
                <c:pt idx="9041">
                  <c:v>1E-4</c:v>
                </c:pt>
                <c:pt idx="9042">
                  <c:v>1E-4</c:v>
                </c:pt>
                <c:pt idx="9043">
                  <c:v>1E-4</c:v>
                </c:pt>
                <c:pt idx="9044">
                  <c:v>1E-4</c:v>
                </c:pt>
                <c:pt idx="9045">
                  <c:v>1E-4</c:v>
                </c:pt>
                <c:pt idx="9046">
                  <c:v>1E-4</c:v>
                </c:pt>
                <c:pt idx="9047">
                  <c:v>1E-4</c:v>
                </c:pt>
                <c:pt idx="9048">
                  <c:v>1E-4</c:v>
                </c:pt>
                <c:pt idx="9049">
                  <c:v>1E-4</c:v>
                </c:pt>
                <c:pt idx="9050">
                  <c:v>1.4999999999999999E-4</c:v>
                </c:pt>
                <c:pt idx="9051">
                  <c:v>1.4999999999999999E-4</c:v>
                </c:pt>
                <c:pt idx="9052">
                  <c:v>1.4999999999999999E-4</c:v>
                </c:pt>
                <c:pt idx="9053">
                  <c:v>1.4999999999999999E-4</c:v>
                </c:pt>
                <c:pt idx="9054">
                  <c:v>1.4999999999999999E-4</c:v>
                </c:pt>
                <c:pt idx="9055">
                  <c:v>1.4999999999999999E-4</c:v>
                </c:pt>
                <c:pt idx="9056">
                  <c:v>1.4999999999999999E-4</c:v>
                </c:pt>
                <c:pt idx="9057">
                  <c:v>1.4999999999999999E-4</c:v>
                </c:pt>
                <c:pt idx="9058">
                  <c:v>1.4999999999999999E-4</c:v>
                </c:pt>
                <c:pt idx="9059">
                  <c:v>1.4999999999999999E-4</c:v>
                </c:pt>
                <c:pt idx="9060">
                  <c:v>1.4999999999999999E-4</c:v>
                </c:pt>
                <c:pt idx="9061">
                  <c:v>1.4999999999999999E-4</c:v>
                </c:pt>
                <c:pt idx="9062">
                  <c:v>1.4999999999999999E-4</c:v>
                </c:pt>
                <c:pt idx="9063">
                  <c:v>1.4999999999999999E-4</c:v>
                </c:pt>
                <c:pt idx="9064">
                  <c:v>1.4999999999999999E-4</c:v>
                </c:pt>
                <c:pt idx="9065">
                  <c:v>1.4999999999999999E-4</c:v>
                </c:pt>
                <c:pt idx="9066">
                  <c:v>1.4999999999999999E-4</c:v>
                </c:pt>
                <c:pt idx="9067">
                  <c:v>1.4999999999999999E-4</c:v>
                </c:pt>
                <c:pt idx="9068">
                  <c:v>1.4999999999999999E-4</c:v>
                </c:pt>
                <c:pt idx="9069">
                  <c:v>1.4999999999999999E-4</c:v>
                </c:pt>
                <c:pt idx="9070">
                  <c:v>1.4999999999999999E-4</c:v>
                </c:pt>
                <c:pt idx="9071">
                  <c:v>1.4999999999999999E-4</c:v>
                </c:pt>
                <c:pt idx="9072">
                  <c:v>1.4999999999999999E-4</c:v>
                </c:pt>
                <c:pt idx="9073">
                  <c:v>1.4999999999999999E-4</c:v>
                </c:pt>
                <c:pt idx="9074">
                  <c:v>1.4999999999999999E-4</c:v>
                </c:pt>
                <c:pt idx="9075">
                  <c:v>2.0000000000000001E-4</c:v>
                </c:pt>
                <c:pt idx="9076">
                  <c:v>2.0000000000000001E-4</c:v>
                </c:pt>
                <c:pt idx="9077">
                  <c:v>2.0000000000000001E-4</c:v>
                </c:pt>
                <c:pt idx="9078">
                  <c:v>2.0000000000000001E-4</c:v>
                </c:pt>
                <c:pt idx="9079">
                  <c:v>2.0000000000000001E-4</c:v>
                </c:pt>
                <c:pt idx="9080">
                  <c:v>2.0000000000000001E-4</c:v>
                </c:pt>
                <c:pt idx="9081">
                  <c:v>2.0000000000000001E-4</c:v>
                </c:pt>
                <c:pt idx="9082">
                  <c:v>2.0000000000000001E-4</c:v>
                </c:pt>
                <c:pt idx="9083">
                  <c:v>2.0000000000000001E-4</c:v>
                </c:pt>
                <c:pt idx="9084">
                  <c:v>2.0000000000000001E-4</c:v>
                </c:pt>
                <c:pt idx="9085">
                  <c:v>2.0000000000000001E-4</c:v>
                </c:pt>
                <c:pt idx="9086">
                  <c:v>2.0000000000000001E-4</c:v>
                </c:pt>
                <c:pt idx="9087">
                  <c:v>2.0000000000000001E-4</c:v>
                </c:pt>
                <c:pt idx="9088">
                  <c:v>2.0000000000000001E-4</c:v>
                </c:pt>
                <c:pt idx="9089">
                  <c:v>2.0000000000000001E-4</c:v>
                </c:pt>
                <c:pt idx="9090">
                  <c:v>2.0000000000000001E-4</c:v>
                </c:pt>
                <c:pt idx="9091">
                  <c:v>2.0000000000000001E-4</c:v>
                </c:pt>
                <c:pt idx="9092">
                  <c:v>2.0000000000000001E-4</c:v>
                </c:pt>
                <c:pt idx="9093">
                  <c:v>2.0000000000000001E-4</c:v>
                </c:pt>
                <c:pt idx="9094">
                  <c:v>2.0000000000000001E-4</c:v>
                </c:pt>
                <c:pt idx="9095">
                  <c:v>2.0000000000000001E-4</c:v>
                </c:pt>
                <c:pt idx="9096">
                  <c:v>2.0000000000000001E-4</c:v>
                </c:pt>
                <c:pt idx="9097">
                  <c:v>2.0000000000000001E-4</c:v>
                </c:pt>
                <c:pt idx="9098">
                  <c:v>2.0000000000000001E-4</c:v>
                </c:pt>
                <c:pt idx="9099">
                  <c:v>2.0000000000000001E-4</c:v>
                </c:pt>
                <c:pt idx="9100">
                  <c:v>2.5000000000000001E-4</c:v>
                </c:pt>
                <c:pt idx="9101">
                  <c:v>2.5000000000000001E-4</c:v>
                </c:pt>
                <c:pt idx="9102">
                  <c:v>2.5000000000000001E-4</c:v>
                </c:pt>
                <c:pt idx="9103">
                  <c:v>2.5000000000000001E-4</c:v>
                </c:pt>
                <c:pt idx="9104">
                  <c:v>2.5000000000000001E-4</c:v>
                </c:pt>
                <c:pt idx="9105">
                  <c:v>2.5000000000000001E-4</c:v>
                </c:pt>
                <c:pt idx="9106">
                  <c:v>2.5000000000000001E-4</c:v>
                </c:pt>
                <c:pt idx="9107">
                  <c:v>2.5000000000000001E-4</c:v>
                </c:pt>
                <c:pt idx="9108">
                  <c:v>2.5000000000000001E-4</c:v>
                </c:pt>
                <c:pt idx="9109">
                  <c:v>2.5000000000000001E-4</c:v>
                </c:pt>
                <c:pt idx="9110">
                  <c:v>2.5000000000000001E-4</c:v>
                </c:pt>
                <c:pt idx="9111">
                  <c:v>2.5000000000000001E-4</c:v>
                </c:pt>
                <c:pt idx="9112">
                  <c:v>2.5000000000000001E-4</c:v>
                </c:pt>
                <c:pt idx="9113">
                  <c:v>2.5000000000000001E-4</c:v>
                </c:pt>
                <c:pt idx="9114">
                  <c:v>2.5000000000000001E-4</c:v>
                </c:pt>
                <c:pt idx="9115">
                  <c:v>2.5000000000000001E-4</c:v>
                </c:pt>
                <c:pt idx="9116">
                  <c:v>2.5000000000000001E-4</c:v>
                </c:pt>
                <c:pt idx="9117">
                  <c:v>2.5000000000000001E-4</c:v>
                </c:pt>
                <c:pt idx="9118">
                  <c:v>2.5000000000000001E-4</c:v>
                </c:pt>
                <c:pt idx="9119">
                  <c:v>2.5000000000000001E-4</c:v>
                </c:pt>
                <c:pt idx="9120">
                  <c:v>2.5000000000000001E-4</c:v>
                </c:pt>
                <c:pt idx="9121">
                  <c:v>2.5000000000000001E-4</c:v>
                </c:pt>
                <c:pt idx="9122">
                  <c:v>2.5000000000000001E-4</c:v>
                </c:pt>
                <c:pt idx="9123">
                  <c:v>2.5000000000000001E-4</c:v>
                </c:pt>
                <c:pt idx="9124">
                  <c:v>2.5000000000000001E-4</c:v>
                </c:pt>
                <c:pt idx="9125">
                  <c:v>2.9999999999999997E-4</c:v>
                </c:pt>
                <c:pt idx="9126">
                  <c:v>2.9999999999999997E-4</c:v>
                </c:pt>
                <c:pt idx="9127">
                  <c:v>2.9999999999999997E-4</c:v>
                </c:pt>
                <c:pt idx="9128">
                  <c:v>2.9999999999999997E-4</c:v>
                </c:pt>
                <c:pt idx="9129">
                  <c:v>2.9999999999999997E-4</c:v>
                </c:pt>
                <c:pt idx="9130">
                  <c:v>2.9999999999999997E-4</c:v>
                </c:pt>
                <c:pt idx="9131">
                  <c:v>2.9999999999999997E-4</c:v>
                </c:pt>
                <c:pt idx="9132">
                  <c:v>2.9999999999999997E-4</c:v>
                </c:pt>
                <c:pt idx="9133">
                  <c:v>2.9999999999999997E-4</c:v>
                </c:pt>
                <c:pt idx="9134">
                  <c:v>2.9999999999999997E-4</c:v>
                </c:pt>
                <c:pt idx="9135">
                  <c:v>2.9999999999999997E-4</c:v>
                </c:pt>
                <c:pt idx="9136">
                  <c:v>2.9999999999999997E-4</c:v>
                </c:pt>
                <c:pt idx="9137">
                  <c:v>2.9999999999999997E-4</c:v>
                </c:pt>
                <c:pt idx="9138">
                  <c:v>2.9999999999999997E-4</c:v>
                </c:pt>
                <c:pt idx="9139">
                  <c:v>2.9999999999999997E-4</c:v>
                </c:pt>
                <c:pt idx="9140">
                  <c:v>2.9999999999999997E-4</c:v>
                </c:pt>
                <c:pt idx="9141">
                  <c:v>2.9999999999999997E-4</c:v>
                </c:pt>
                <c:pt idx="9142">
                  <c:v>2.9999999999999997E-4</c:v>
                </c:pt>
                <c:pt idx="9143">
                  <c:v>2.9999999999999997E-4</c:v>
                </c:pt>
                <c:pt idx="9144">
                  <c:v>2.9999999999999997E-4</c:v>
                </c:pt>
                <c:pt idx="9145">
                  <c:v>2.9999999999999997E-4</c:v>
                </c:pt>
                <c:pt idx="9146">
                  <c:v>2.9999999999999997E-4</c:v>
                </c:pt>
                <c:pt idx="9147">
                  <c:v>2.9999999999999997E-4</c:v>
                </c:pt>
                <c:pt idx="9148">
                  <c:v>2.9999999999999997E-4</c:v>
                </c:pt>
                <c:pt idx="9149">
                  <c:v>2.9999999999999997E-4</c:v>
                </c:pt>
                <c:pt idx="9150">
                  <c:v>3.5E-4</c:v>
                </c:pt>
                <c:pt idx="9151">
                  <c:v>3.5E-4</c:v>
                </c:pt>
                <c:pt idx="9152">
                  <c:v>3.5E-4</c:v>
                </c:pt>
                <c:pt idx="9153">
                  <c:v>3.5E-4</c:v>
                </c:pt>
                <c:pt idx="9154">
                  <c:v>3.5E-4</c:v>
                </c:pt>
                <c:pt idx="9155">
                  <c:v>3.5E-4</c:v>
                </c:pt>
                <c:pt idx="9156">
                  <c:v>3.5E-4</c:v>
                </c:pt>
                <c:pt idx="9157">
                  <c:v>3.5E-4</c:v>
                </c:pt>
                <c:pt idx="9158">
                  <c:v>3.5E-4</c:v>
                </c:pt>
                <c:pt idx="9159">
                  <c:v>3.5E-4</c:v>
                </c:pt>
                <c:pt idx="9160">
                  <c:v>3.5E-4</c:v>
                </c:pt>
                <c:pt idx="9161">
                  <c:v>3.5E-4</c:v>
                </c:pt>
                <c:pt idx="9162">
                  <c:v>3.5E-4</c:v>
                </c:pt>
                <c:pt idx="9163">
                  <c:v>3.5E-4</c:v>
                </c:pt>
                <c:pt idx="9164">
                  <c:v>3.5E-4</c:v>
                </c:pt>
                <c:pt idx="9165">
                  <c:v>3.5E-4</c:v>
                </c:pt>
                <c:pt idx="9166">
                  <c:v>3.5E-4</c:v>
                </c:pt>
                <c:pt idx="9167">
                  <c:v>3.5E-4</c:v>
                </c:pt>
                <c:pt idx="9168">
                  <c:v>3.5E-4</c:v>
                </c:pt>
                <c:pt idx="9169">
                  <c:v>3.5E-4</c:v>
                </c:pt>
                <c:pt idx="9170">
                  <c:v>3.5E-4</c:v>
                </c:pt>
                <c:pt idx="9171">
                  <c:v>3.5E-4</c:v>
                </c:pt>
                <c:pt idx="9172">
                  <c:v>3.5E-4</c:v>
                </c:pt>
                <c:pt idx="9173">
                  <c:v>3.5E-4</c:v>
                </c:pt>
                <c:pt idx="9174">
                  <c:v>3.5E-4</c:v>
                </c:pt>
                <c:pt idx="9175">
                  <c:v>4.0000000000000002E-4</c:v>
                </c:pt>
                <c:pt idx="9176">
                  <c:v>4.0000000000000002E-4</c:v>
                </c:pt>
                <c:pt idx="9177">
                  <c:v>4.0000000000000002E-4</c:v>
                </c:pt>
                <c:pt idx="9178">
                  <c:v>4.0000000000000002E-4</c:v>
                </c:pt>
                <c:pt idx="9179">
                  <c:v>4.0000000000000002E-4</c:v>
                </c:pt>
                <c:pt idx="9180">
                  <c:v>4.0000000000000002E-4</c:v>
                </c:pt>
                <c:pt idx="9181">
                  <c:v>4.0000000000000002E-4</c:v>
                </c:pt>
                <c:pt idx="9182">
                  <c:v>4.0000000000000002E-4</c:v>
                </c:pt>
                <c:pt idx="9183">
                  <c:v>4.0000000000000002E-4</c:v>
                </c:pt>
                <c:pt idx="9184">
                  <c:v>4.0000000000000002E-4</c:v>
                </c:pt>
                <c:pt idx="9185">
                  <c:v>4.0000000000000002E-4</c:v>
                </c:pt>
                <c:pt idx="9186">
                  <c:v>4.0000000000000002E-4</c:v>
                </c:pt>
                <c:pt idx="9187">
                  <c:v>4.0000000000000002E-4</c:v>
                </c:pt>
                <c:pt idx="9188">
                  <c:v>4.0000000000000002E-4</c:v>
                </c:pt>
                <c:pt idx="9189">
                  <c:v>4.0000000000000002E-4</c:v>
                </c:pt>
                <c:pt idx="9190">
                  <c:v>4.0000000000000002E-4</c:v>
                </c:pt>
                <c:pt idx="9191">
                  <c:v>4.0000000000000002E-4</c:v>
                </c:pt>
                <c:pt idx="9192">
                  <c:v>4.0000000000000002E-4</c:v>
                </c:pt>
                <c:pt idx="9193">
                  <c:v>4.0000000000000002E-4</c:v>
                </c:pt>
                <c:pt idx="9194">
                  <c:v>4.0000000000000002E-4</c:v>
                </c:pt>
                <c:pt idx="9195">
                  <c:v>4.0000000000000002E-4</c:v>
                </c:pt>
                <c:pt idx="9196">
                  <c:v>4.0000000000000002E-4</c:v>
                </c:pt>
                <c:pt idx="9197">
                  <c:v>4.0000000000000002E-4</c:v>
                </c:pt>
                <c:pt idx="9198">
                  <c:v>4.0000000000000002E-4</c:v>
                </c:pt>
                <c:pt idx="9199">
                  <c:v>4.0000000000000002E-4</c:v>
                </c:pt>
                <c:pt idx="9200">
                  <c:v>4.4999999999999999E-4</c:v>
                </c:pt>
                <c:pt idx="9201">
                  <c:v>4.4999999999999999E-4</c:v>
                </c:pt>
                <c:pt idx="9202">
                  <c:v>4.4999999999999999E-4</c:v>
                </c:pt>
                <c:pt idx="9203">
                  <c:v>4.4999999999999999E-4</c:v>
                </c:pt>
                <c:pt idx="9204">
                  <c:v>4.4999999999999999E-4</c:v>
                </c:pt>
                <c:pt idx="9205">
                  <c:v>4.4999999999999999E-4</c:v>
                </c:pt>
                <c:pt idx="9206">
                  <c:v>4.4999999999999999E-4</c:v>
                </c:pt>
                <c:pt idx="9207">
                  <c:v>4.4999999999999999E-4</c:v>
                </c:pt>
                <c:pt idx="9208">
                  <c:v>4.4999999999999999E-4</c:v>
                </c:pt>
                <c:pt idx="9209">
                  <c:v>4.4999999999999999E-4</c:v>
                </c:pt>
                <c:pt idx="9210">
                  <c:v>4.4999999999999999E-4</c:v>
                </c:pt>
                <c:pt idx="9211">
                  <c:v>4.4999999999999999E-4</c:v>
                </c:pt>
                <c:pt idx="9212">
                  <c:v>4.4999999999999999E-4</c:v>
                </c:pt>
                <c:pt idx="9213">
                  <c:v>4.4999999999999999E-4</c:v>
                </c:pt>
                <c:pt idx="9214">
                  <c:v>4.4999999999999999E-4</c:v>
                </c:pt>
                <c:pt idx="9215">
                  <c:v>4.4999999999999999E-4</c:v>
                </c:pt>
                <c:pt idx="9216">
                  <c:v>4.4999999999999999E-4</c:v>
                </c:pt>
                <c:pt idx="9217">
                  <c:v>4.4999999999999999E-4</c:v>
                </c:pt>
                <c:pt idx="9218">
                  <c:v>4.4999999999999999E-4</c:v>
                </c:pt>
                <c:pt idx="9219">
                  <c:v>4.4999999999999999E-4</c:v>
                </c:pt>
                <c:pt idx="9220">
                  <c:v>4.4999999999999999E-4</c:v>
                </c:pt>
                <c:pt idx="9221">
                  <c:v>4.4999999999999999E-4</c:v>
                </c:pt>
                <c:pt idx="9222">
                  <c:v>4.4999999999999999E-4</c:v>
                </c:pt>
                <c:pt idx="9223">
                  <c:v>4.4999999999999999E-4</c:v>
                </c:pt>
                <c:pt idx="9224">
                  <c:v>4.4999999999999999E-4</c:v>
                </c:pt>
                <c:pt idx="9225">
                  <c:v>4.0000000000000002E-4</c:v>
                </c:pt>
                <c:pt idx="9226">
                  <c:v>4.0000000000000002E-4</c:v>
                </c:pt>
                <c:pt idx="9227">
                  <c:v>4.0000000000000002E-4</c:v>
                </c:pt>
                <c:pt idx="9228">
                  <c:v>4.0000000000000002E-4</c:v>
                </c:pt>
                <c:pt idx="9229">
                  <c:v>4.0000000000000002E-4</c:v>
                </c:pt>
                <c:pt idx="9230">
                  <c:v>4.0000000000000002E-4</c:v>
                </c:pt>
                <c:pt idx="9231">
                  <c:v>4.0000000000000002E-4</c:v>
                </c:pt>
                <c:pt idx="9232">
                  <c:v>4.0000000000000002E-4</c:v>
                </c:pt>
                <c:pt idx="9233">
                  <c:v>4.0000000000000002E-4</c:v>
                </c:pt>
                <c:pt idx="9234">
                  <c:v>4.0000000000000002E-4</c:v>
                </c:pt>
                <c:pt idx="9235">
                  <c:v>4.0000000000000002E-4</c:v>
                </c:pt>
                <c:pt idx="9236">
                  <c:v>4.0000000000000002E-4</c:v>
                </c:pt>
                <c:pt idx="9237">
                  <c:v>4.0000000000000002E-4</c:v>
                </c:pt>
                <c:pt idx="9238">
                  <c:v>4.0000000000000002E-4</c:v>
                </c:pt>
                <c:pt idx="9239">
                  <c:v>4.0000000000000002E-4</c:v>
                </c:pt>
                <c:pt idx="9240">
                  <c:v>4.0000000000000002E-4</c:v>
                </c:pt>
                <c:pt idx="9241">
                  <c:v>4.0000000000000002E-4</c:v>
                </c:pt>
                <c:pt idx="9242">
                  <c:v>4.0000000000000002E-4</c:v>
                </c:pt>
                <c:pt idx="9243">
                  <c:v>4.0000000000000002E-4</c:v>
                </c:pt>
                <c:pt idx="9244">
                  <c:v>4.0000000000000002E-4</c:v>
                </c:pt>
                <c:pt idx="9245">
                  <c:v>4.0000000000000002E-4</c:v>
                </c:pt>
                <c:pt idx="9246">
                  <c:v>4.0000000000000002E-4</c:v>
                </c:pt>
                <c:pt idx="9247">
                  <c:v>4.0000000000000002E-4</c:v>
                </c:pt>
                <c:pt idx="9248">
                  <c:v>4.0000000000000002E-4</c:v>
                </c:pt>
                <c:pt idx="9249">
                  <c:v>4.0000000000000002E-4</c:v>
                </c:pt>
                <c:pt idx="9250">
                  <c:v>3.5E-4</c:v>
                </c:pt>
                <c:pt idx="9251">
                  <c:v>3.5E-4</c:v>
                </c:pt>
                <c:pt idx="9252">
                  <c:v>3.5E-4</c:v>
                </c:pt>
                <c:pt idx="9253">
                  <c:v>3.5E-4</c:v>
                </c:pt>
                <c:pt idx="9254">
                  <c:v>3.5E-4</c:v>
                </c:pt>
                <c:pt idx="9255">
                  <c:v>3.5E-4</c:v>
                </c:pt>
                <c:pt idx="9256">
                  <c:v>3.5E-4</c:v>
                </c:pt>
                <c:pt idx="9257">
                  <c:v>3.5E-4</c:v>
                </c:pt>
                <c:pt idx="9258">
                  <c:v>3.5E-4</c:v>
                </c:pt>
                <c:pt idx="9259">
                  <c:v>3.5E-4</c:v>
                </c:pt>
                <c:pt idx="9260">
                  <c:v>3.5E-4</c:v>
                </c:pt>
                <c:pt idx="9261">
                  <c:v>3.5E-4</c:v>
                </c:pt>
                <c:pt idx="9262">
                  <c:v>3.5E-4</c:v>
                </c:pt>
                <c:pt idx="9263">
                  <c:v>3.5E-4</c:v>
                </c:pt>
                <c:pt idx="9264">
                  <c:v>3.5E-4</c:v>
                </c:pt>
                <c:pt idx="9265">
                  <c:v>3.5E-4</c:v>
                </c:pt>
                <c:pt idx="9266">
                  <c:v>3.5E-4</c:v>
                </c:pt>
                <c:pt idx="9267">
                  <c:v>3.5E-4</c:v>
                </c:pt>
                <c:pt idx="9268">
                  <c:v>3.5E-4</c:v>
                </c:pt>
                <c:pt idx="9269">
                  <c:v>3.5E-4</c:v>
                </c:pt>
                <c:pt idx="9270">
                  <c:v>3.5E-4</c:v>
                </c:pt>
                <c:pt idx="9271">
                  <c:v>3.5E-4</c:v>
                </c:pt>
                <c:pt idx="9272">
                  <c:v>3.5E-4</c:v>
                </c:pt>
                <c:pt idx="9273">
                  <c:v>3.5E-4</c:v>
                </c:pt>
                <c:pt idx="9274">
                  <c:v>3.5E-4</c:v>
                </c:pt>
                <c:pt idx="9275">
                  <c:v>2.9999999999999997E-4</c:v>
                </c:pt>
                <c:pt idx="9276">
                  <c:v>2.9999999999999997E-4</c:v>
                </c:pt>
                <c:pt idx="9277">
                  <c:v>2.9999999999999997E-4</c:v>
                </c:pt>
                <c:pt idx="9278">
                  <c:v>2.9999999999999997E-4</c:v>
                </c:pt>
                <c:pt idx="9279">
                  <c:v>2.9999999999999997E-4</c:v>
                </c:pt>
                <c:pt idx="9280">
                  <c:v>2.9999999999999997E-4</c:v>
                </c:pt>
                <c:pt idx="9281">
                  <c:v>2.9999999999999997E-4</c:v>
                </c:pt>
                <c:pt idx="9282">
                  <c:v>2.9999999999999997E-4</c:v>
                </c:pt>
                <c:pt idx="9283">
                  <c:v>2.9999999999999997E-4</c:v>
                </c:pt>
                <c:pt idx="9284">
                  <c:v>2.9999999999999997E-4</c:v>
                </c:pt>
                <c:pt idx="9285">
                  <c:v>2.9999999999999997E-4</c:v>
                </c:pt>
                <c:pt idx="9286">
                  <c:v>2.9999999999999997E-4</c:v>
                </c:pt>
                <c:pt idx="9287">
                  <c:v>2.9999999999999997E-4</c:v>
                </c:pt>
                <c:pt idx="9288">
                  <c:v>2.9999999999999997E-4</c:v>
                </c:pt>
                <c:pt idx="9289">
                  <c:v>2.9999999999999997E-4</c:v>
                </c:pt>
                <c:pt idx="9290">
                  <c:v>2.9999999999999997E-4</c:v>
                </c:pt>
                <c:pt idx="9291">
                  <c:v>2.9999999999999997E-4</c:v>
                </c:pt>
                <c:pt idx="9292">
                  <c:v>2.9999999999999997E-4</c:v>
                </c:pt>
                <c:pt idx="9293">
                  <c:v>2.9999999999999997E-4</c:v>
                </c:pt>
                <c:pt idx="9294">
                  <c:v>2.9999999999999997E-4</c:v>
                </c:pt>
                <c:pt idx="9295">
                  <c:v>2.9999999999999997E-4</c:v>
                </c:pt>
                <c:pt idx="9296">
                  <c:v>2.9999999999999997E-4</c:v>
                </c:pt>
                <c:pt idx="9297">
                  <c:v>2.9999999999999997E-4</c:v>
                </c:pt>
                <c:pt idx="9298">
                  <c:v>2.9999999999999997E-4</c:v>
                </c:pt>
                <c:pt idx="9299">
                  <c:v>2.9999999999999997E-4</c:v>
                </c:pt>
                <c:pt idx="9300">
                  <c:v>2.5000000000000001E-4</c:v>
                </c:pt>
                <c:pt idx="9301">
                  <c:v>2.5000000000000001E-4</c:v>
                </c:pt>
                <c:pt idx="9302">
                  <c:v>2.5000000000000001E-4</c:v>
                </c:pt>
                <c:pt idx="9303">
                  <c:v>2.5000000000000001E-4</c:v>
                </c:pt>
                <c:pt idx="9304">
                  <c:v>2.5000000000000001E-4</c:v>
                </c:pt>
                <c:pt idx="9305">
                  <c:v>2.5000000000000001E-4</c:v>
                </c:pt>
                <c:pt idx="9306">
                  <c:v>2.5000000000000001E-4</c:v>
                </c:pt>
                <c:pt idx="9307">
                  <c:v>2.5000000000000001E-4</c:v>
                </c:pt>
                <c:pt idx="9308">
                  <c:v>2.5000000000000001E-4</c:v>
                </c:pt>
                <c:pt idx="9309">
                  <c:v>2.5000000000000001E-4</c:v>
                </c:pt>
                <c:pt idx="9310">
                  <c:v>2.5000000000000001E-4</c:v>
                </c:pt>
                <c:pt idx="9311">
                  <c:v>2.5000000000000001E-4</c:v>
                </c:pt>
                <c:pt idx="9312">
                  <c:v>2.5000000000000001E-4</c:v>
                </c:pt>
                <c:pt idx="9313">
                  <c:v>2.5000000000000001E-4</c:v>
                </c:pt>
                <c:pt idx="9314">
                  <c:v>2.5000000000000001E-4</c:v>
                </c:pt>
                <c:pt idx="9315">
                  <c:v>2.5000000000000001E-4</c:v>
                </c:pt>
                <c:pt idx="9316">
                  <c:v>2.5000000000000001E-4</c:v>
                </c:pt>
                <c:pt idx="9317">
                  <c:v>2.5000000000000001E-4</c:v>
                </c:pt>
                <c:pt idx="9318">
                  <c:v>2.5000000000000001E-4</c:v>
                </c:pt>
                <c:pt idx="9319">
                  <c:v>2.5000000000000001E-4</c:v>
                </c:pt>
                <c:pt idx="9320">
                  <c:v>2.5000000000000001E-4</c:v>
                </c:pt>
                <c:pt idx="9321">
                  <c:v>2.5000000000000001E-4</c:v>
                </c:pt>
                <c:pt idx="9322">
                  <c:v>2.5000000000000001E-4</c:v>
                </c:pt>
                <c:pt idx="9323">
                  <c:v>2.5000000000000001E-4</c:v>
                </c:pt>
                <c:pt idx="9324">
                  <c:v>2.5000000000000001E-4</c:v>
                </c:pt>
                <c:pt idx="9325">
                  <c:v>2.0000000000000001E-4</c:v>
                </c:pt>
                <c:pt idx="9326">
                  <c:v>2.0000000000000001E-4</c:v>
                </c:pt>
                <c:pt idx="9327">
                  <c:v>2.0000000000000001E-4</c:v>
                </c:pt>
                <c:pt idx="9328">
                  <c:v>2.0000000000000001E-4</c:v>
                </c:pt>
                <c:pt idx="9329">
                  <c:v>2.0000000000000001E-4</c:v>
                </c:pt>
                <c:pt idx="9330">
                  <c:v>2.0000000000000001E-4</c:v>
                </c:pt>
                <c:pt idx="9331">
                  <c:v>2.0000000000000001E-4</c:v>
                </c:pt>
                <c:pt idx="9332">
                  <c:v>2.0000000000000001E-4</c:v>
                </c:pt>
                <c:pt idx="9333">
                  <c:v>2.0000000000000001E-4</c:v>
                </c:pt>
                <c:pt idx="9334">
                  <c:v>2.0000000000000001E-4</c:v>
                </c:pt>
                <c:pt idx="9335">
                  <c:v>2.0000000000000001E-4</c:v>
                </c:pt>
                <c:pt idx="9336">
                  <c:v>2.0000000000000001E-4</c:v>
                </c:pt>
                <c:pt idx="9337">
                  <c:v>2.0000000000000001E-4</c:v>
                </c:pt>
                <c:pt idx="9338">
                  <c:v>2.0000000000000001E-4</c:v>
                </c:pt>
                <c:pt idx="9339">
                  <c:v>2.0000000000000001E-4</c:v>
                </c:pt>
                <c:pt idx="9340">
                  <c:v>2.0000000000000001E-4</c:v>
                </c:pt>
                <c:pt idx="9341">
                  <c:v>2.0000000000000001E-4</c:v>
                </c:pt>
                <c:pt idx="9342">
                  <c:v>2.0000000000000001E-4</c:v>
                </c:pt>
                <c:pt idx="9343">
                  <c:v>2.0000000000000001E-4</c:v>
                </c:pt>
                <c:pt idx="9344">
                  <c:v>2.0000000000000001E-4</c:v>
                </c:pt>
                <c:pt idx="9345">
                  <c:v>2.0000000000000001E-4</c:v>
                </c:pt>
                <c:pt idx="9346">
                  <c:v>2.0000000000000001E-4</c:v>
                </c:pt>
                <c:pt idx="9347">
                  <c:v>2.0000000000000001E-4</c:v>
                </c:pt>
                <c:pt idx="9348">
                  <c:v>2.0000000000000001E-4</c:v>
                </c:pt>
                <c:pt idx="9349">
                  <c:v>2.0000000000000001E-4</c:v>
                </c:pt>
                <c:pt idx="9350">
                  <c:v>1.4999999999999999E-4</c:v>
                </c:pt>
                <c:pt idx="9351">
                  <c:v>1.4999999999999999E-4</c:v>
                </c:pt>
                <c:pt idx="9352">
                  <c:v>1.4999999999999999E-4</c:v>
                </c:pt>
                <c:pt idx="9353">
                  <c:v>1.4999999999999999E-4</c:v>
                </c:pt>
                <c:pt idx="9354">
                  <c:v>1.4999999999999999E-4</c:v>
                </c:pt>
                <c:pt idx="9355">
                  <c:v>1.4999999999999999E-4</c:v>
                </c:pt>
                <c:pt idx="9356">
                  <c:v>1.4999999999999999E-4</c:v>
                </c:pt>
                <c:pt idx="9357">
                  <c:v>1.4999999999999999E-4</c:v>
                </c:pt>
                <c:pt idx="9358">
                  <c:v>1.4999999999999999E-4</c:v>
                </c:pt>
                <c:pt idx="9359">
                  <c:v>1.4999999999999999E-4</c:v>
                </c:pt>
                <c:pt idx="9360">
                  <c:v>1.4999999999999999E-4</c:v>
                </c:pt>
                <c:pt idx="9361">
                  <c:v>1.4999999999999999E-4</c:v>
                </c:pt>
                <c:pt idx="9362">
                  <c:v>1.4999999999999999E-4</c:v>
                </c:pt>
                <c:pt idx="9363">
                  <c:v>1.4999999999999999E-4</c:v>
                </c:pt>
                <c:pt idx="9364">
                  <c:v>1.4999999999999999E-4</c:v>
                </c:pt>
                <c:pt idx="9365">
                  <c:v>1.4999999999999999E-4</c:v>
                </c:pt>
                <c:pt idx="9366">
                  <c:v>1.4999999999999999E-4</c:v>
                </c:pt>
                <c:pt idx="9367">
                  <c:v>1.4999999999999999E-4</c:v>
                </c:pt>
                <c:pt idx="9368">
                  <c:v>1.4999999999999999E-4</c:v>
                </c:pt>
                <c:pt idx="9369">
                  <c:v>1.4999999999999999E-4</c:v>
                </c:pt>
                <c:pt idx="9370">
                  <c:v>1.4999999999999999E-4</c:v>
                </c:pt>
                <c:pt idx="9371">
                  <c:v>1.4999999999999999E-4</c:v>
                </c:pt>
                <c:pt idx="9372">
                  <c:v>1.4999999999999999E-4</c:v>
                </c:pt>
                <c:pt idx="9373">
                  <c:v>1.4999999999999999E-4</c:v>
                </c:pt>
                <c:pt idx="9374">
                  <c:v>1.4999999999999999E-4</c:v>
                </c:pt>
                <c:pt idx="9375">
                  <c:v>1E-4</c:v>
                </c:pt>
                <c:pt idx="9376">
                  <c:v>1E-4</c:v>
                </c:pt>
                <c:pt idx="9377">
                  <c:v>1E-4</c:v>
                </c:pt>
                <c:pt idx="9378">
                  <c:v>1E-4</c:v>
                </c:pt>
                <c:pt idx="9379">
                  <c:v>1E-4</c:v>
                </c:pt>
                <c:pt idx="9380">
                  <c:v>1E-4</c:v>
                </c:pt>
                <c:pt idx="9381">
                  <c:v>1E-4</c:v>
                </c:pt>
                <c:pt idx="9382">
                  <c:v>1E-4</c:v>
                </c:pt>
                <c:pt idx="9383">
                  <c:v>1E-4</c:v>
                </c:pt>
                <c:pt idx="9384">
                  <c:v>1E-4</c:v>
                </c:pt>
                <c:pt idx="9385">
                  <c:v>1E-4</c:v>
                </c:pt>
                <c:pt idx="9386">
                  <c:v>1E-4</c:v>
                </c:pt>
                <c:pt idx="9387">
                  <c:v>1E-4</c:v>
                </c:pt>
                <c:pt idx="9388">
                  <c:v>1E-4</c:v>
                </c:pt>
                <c:pt idx="9389">
                  <c:v>1E-4</c:v>
                </c:pt>
                <c:pt idx="9390">
                  <c:v>1E-4</c:v>
                </c:pt>
                <c:pt idx="9391">
                  <c:v>1E-4</c:v>
                </c:pt>
                <c:pt idx="9392">
                  <c:v>1E-4</c:v>
                </c:pt>
                <c:pt idx="9393">
                  <c:v>1E-4</c:v>
                </c:pt>
                <c:pt idx="9394">
                  <c:v>1E-4</c:v>
                </c:pt>
                <c:pt idx="9395">
                  <c:v>1E-4</c:v>
                </c:pt>
                <c:pt idx="9396">
                  <c:v>1E-4</c:v>
                </c:pt>
                <c:pt idx="9397">
                  <c:v>1E-4</c:v>
                </c:pt>
                <c:pt idx="9398">
                  <c:v>1E-4</c:v>
                </c:pt>
                <c:pt idx="9399">
                  <c:v>1E-4</c:v>
                </c:pt>
                <c:pt idx="9400">
                  <c:v>5.0000000000000002E-5</c:v>
                </c:pt>
                <c:pt idx="9401">
                  <c:v>5.0000000000000002E-5</c:v>
                </c:pt>
                <c:pt idx="9402">
                  <c:v>5.0000000000000002E-5</c:v>
                </c:pt>
                <c:pt idx="9403">
                  <c:v>5.0000000000000002E-5</c:v>
                </c:pt>
                <c:pt idx="9404">
                  <c:v>5.0000000000000002E-5</c:v>
                </c:pt>
                <c:pt idx="9405">
                  <c:v>5.0000000000000002E-5</c:v>
                </c:pt>
                <c:pt idx="9406">
                  <c:v>5.0000000000000002E-5</c:v>
                </c:pt>
                <c:pt idx="9407">
                  <c:v>5.0000000000000002E-5</c:v>
                </c:pt>
                <c:pt idx="9408">
                  <c:v>5.0000000000000002E-5</c:v>
                </c:pt>
                <c:pt idx="9409">
                  <c:v>5.0000000000000002E-5</c:v>
                </c:pt>
                <c:pt idx="9410">
                  <c:v>5.0000000000000002E-5</c:v>
                </c:pt>
                <c:pt idx="9411">
                  <c:v>5.0000000000000002E-5</c:v>
                </c:pt>
                <c:pt idx="9412">
                  <c:v>5.0000000000000002E-5</c:v>
                </c:pt>
                <c:pt idx="9413">
                  <c:v>5.0000000000000002E-5</c:v>
                </c:pt>
                <c:pt idx="9414">
                  <c:v>5.0000000000000002E-5</c:v>
                </c:pt>
                <c:pt idx="9415">
                  <c:v>5.0000000000000002E-5</c:v>
                </c:pt>
                <c:pt idx="9416">
                  <c:v>5.0000000000000002E-5</c:v>
                </c:pt>
                <c:pt idx="9417">
                  <c:v>5.0000000000000002E-5</c:v>
                </c:pt>
                <c:pt idx="9418">
                  <c:v>5.0000000000000002E-5</c:v>
                </c:pt>
                <c:pt idx="9419">
                  <c:v>5.0000000000000002E-5</c:v>
                </c:pt>
                <c:pt idx="9420">
                  <c:v>5.0000000000000002E-5</c:v>
                </c:pt>
                <c:pt idx="9421">
                  <c:v>5.0000000000000002E-5</c:v>
                </c:pt>
                <c:pt idx="9422">
                  <c:v>5.0000000000000002E-5</c:v>
                </c:pt>
                <c:pt idx="9423">
                  <c:v>5.0000000000000002E-5</c:v>
                </c:pt>
                <c:pt idx="9424">
                  <c:v>5.0000000000000002E-5</c:v>
                </c:pt>
                <c:pt idx="9425">
                  <c:v>1.3552999999999999E-20</c:v>
                </c:pt>
                <c:pt idx="9426">
                  <c:v>1.3552999999999999E-20</c:v>
                </c:pt>
                <c:pt idx="9427">
                  <c:v>1.3552999999999999E-20</c:v>
                </c:pt>
                <c:pt idx="9428">
                  <c:v>1.3552999999999999E-20</c:v>
                </c:pt>
                <c:pt idx="9429">
                  <c:v>1.3552999999999999E-20</c:v>
                </c:pt>
                <c:pt idx="9430">
                  <c:v>1.3552999999999999E-20</c:v>
                </c:pt>
                <c:pt idx="9431">
                  <c:v>1.3552999999999999E-20</c:v>
                </c:pt>
                <c:pt idx="9432">
                  <c:v>1.3552999999999999E-20</c:v>
                </c:pt>
                <c:pt idx="9433">
                  <c:v>1.3552999999999999E-20</c:v>
                </c:pt>
                <c:pt idx="9434">
                  <c:v>1.3552999999999999E-20</c:v>
                </c:pt>
                <c:pt idx="9435">
                  <c:v>1.3552999999999999E-20</c:v>
                </c:pt>
                <c:pt idx="9436">
                  <c:v>1.3552999999999999E-20</c:v>
                </c:pt>
                <c:pt idx="9437">
                  <c:v>1.3552999999999999E-20</c:v>
                </c:pt>
                <c:pt idx="9438">
                  <c:v>1.3552999999999999E-20</c:v>
                </c:pt>
                <c:pt idx="9439">
                  <c:v>1.3552999999999999E-20</c:v>
                </c:pt>
                <c:pt idx="9440">
                  <c:v>1.3552999999999999E-20</c:v>
                </c:pt>
                <c:pt idx="9441">
                  <c:v>1.3552999999999999E-20</c:v>
                </c:pt>
                <c:pt idx="9442">
                  <c:v>1.3552999999999999E-20</c:v>
                </c:pt>
                <c:pt idx="9443">
                  <c:v>1.3552999999999999E-20</c:v>
                </c:pt>
                <c:pt idx="9444">
                  <c:v>1.3552999999999999E-20</c:v>
                </c:pt>
                <c:pt idx="9445">
                  <c:v>1.3552999999999999E-20</c:v>
                </c:pt>
                <c:pt idx="9446">
                  <c:v>1.3552999999999999E-20</c:v>
                </c:pt>
                <c:pt idx="9447">
                  <c:v>1.3552999999999999E-20</c:v>
                </c:pt>
                <c:pt idx="9448">
                  <c:v>1.3552999999999999E-20</c:v>
                </c:pt>
                <c:pt idx="9449">
                  <c:v>1.3552999999999999E-20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5.0000000000000002E-5</c:v>
                </c:pt>
                <c:pt idx="9476">
                  <c:v>5.0000000000000002E-5</c:v>
                </c:pt>
                <c:pt idx="9477">
                  <c:v>5.0000000000000002E-5</c:v>
                </c:pt>
                <c:pt idx="9478">
                  <c:v>5.0000000000000002E-5</c:v>
                </c:pt>
                <c:pt idx="9479">
                  <c:v>5.0000000000000002E-5</c:v>
                </c:pt>
                <c:pt idx="9480">
                  <c:v>5.0000000000000002E-5</c:v>
                </c:pt>
                <c:pt idx="9481">
                  <c:v>5.0000000000000002E-5</c:v>
                </c:pt>
                <c:pt idx="9482">
                  <c:v>5.0000000000000002E-5</c:v>
                </c:pt>
                <c:pt idx="9483">
                  <c:v>5.0000000000000002E-5</c:v>
                </c:pt>
                <c:pt idx="9484">
                  <c:v>5.0000000000000002E-5</c:v>
                </c:pt>
                <c:pt idx="9485">
                  <c:v>5.0000000000000002E-5</c:v>
                </c:pt>
                <c:pt idx="9486">
                  <c:v>5.0000000000000002E-5</c:v>
                </c:pt>
                <c:pt idx="9487">
                  <c:v>5.0000000000000002E-5</c:v>
                </c:pt>
                <c:pt idx="9488">
                  <c:v>5.0000000000000002E-5</c:v>
                </c:pt>
                <c:pt idx="9489">
                  <c:v>5.0000000000000002E-5</c:v>
                </c:pt>
                <c:pt idx="9490">
                  <c:v>5.0000000000000002E-5</c:v>
                </c:pt>
                <c:pt idx="9491">
                  <c:v>5.0000000000000002E-5</c:v>
                </c:pt>
                <c:pt idx="9492">
                  <c:v>5.0000000000000002E-5</c:v>
                </c:pt>
                <c:pt idx="9493">
                  <c:v>5.0000000000000002E-5</c:v>
                </c:pt>
                <c:pt idx="9494">
                  <c:v>5.0000000000000002E-5</c:v>
                </c:pt>
                <c:pt idx="9495">
                  <c:v>5.0000000000000002E-5</c:v>
                </c:pt>
                <c:pt idx="9496">
                  <c:v>5.0000000000000002E-5</c:v>
                </c:pt>
                <c:pt idx="9497">
                  <c:v>5.0000000000000002E-5</c:v>
                </c:pt>
                <c:pt idx="9498">
                  <c:v>5.0000000000000002E-5</c:v>
                </c:pt>
                <c:pt idx="9499">
                  <c:v>5.0000000000000002E-5</c:v>
                </c:pt>
                <c:pt idx="9500">
                  <c:v>1E-4</c:v>
                </c:pt>
                <c:pt idx="9501">
                  <c:v>1E-4</c:v>
                </c:pt>
                <c:pt idx="9502">
                  <c:v>1E-4</c:v>
                </c:pt>
                <c:pt idx="9503">
                  <c:v>1E-4</c:v>
                </c:pt>
                <c:pt idx="9504">
                  <c:v>1E-4</c:v>
                </c:pt>
                <c:pt idx="9505">
                  <c:v>1E-4</c:v>
                </c:pt>
                <c:pt idx="9506">
                  <c:v>1E-4</c:v>
                </c:pt>
                <c:pt idx="9507">
                  <c:v>1E-4</c:v>
                </c:pt>
                <c:pt idx="9508">
                  <c:v>1E-4</c:v>
                </c:pt>
                <c:pt idx="9509">
                  <c:v>1E-4</c:v>
                </c:pt>
                <c:pt idx="9510">
                  <c:v>1E-4</c:v>
                </c:pt>
                <c:pt idx="9511">
                  <c:v>1E-4</c:v>
                </c:pt>
                <c:pt idx="9512">
                  <c:v>1E-4</c:v>
                </c:pt>
                <c:pt idx="9513">
                  <c:v>1E-4</c:v>
                </c:pt>
                <c:pt idx="9514">
                  <c:v>1E-4</c:v>
                </c:pt>
                <c:pt idx="9515">
                  <c:v>1E-4</c:v>
                </c:pt>
                <c:pt idx="9516">
                  <c:v>1E-4</c:v>
                </c:pt>
                <c:pt idx="9517">
                  <c:v>1E-4</c:v>
                </c:pt>
                <c:pt idx="9518">
                  <c:v>1E-4</c:v>
                </c:pt>
                <c:pt idx="9519">
                  <c:v>1E-4</c:v>
                </c:pt>
                <c:pt idx="9520">
                  <c:v>1E-4</c:v>
                </c:pt>
                <c:pt idx="9521">
                  <c:v>1E-4</c:v>
                </c:pt>
                <c:pt idx="9522">
                  <c:v>1E-4</c:v>
                </c:pt>
                <c:pt idx="9523">
                  <c:v>1E-4</c:v>
                </c:pt>
                <c:pt idx="9524">
                  <c:v>1E-4</c:v>
                </c:pt>
                <c:pt idx="9525">
                  <c:v>1.4999999999999999E-4</c:v>
                </c:pt>
                <c:pt idx="9526">
                  <c:v>1.4999999999999999E-4</c:v>
                </c:pt>
                <c:pt idx="9527">
                  <c:v>1.4999999999999999E-4</c:v>
                </c:pt>
                <c:pt idx="9528">
                  <c:v>1.4999999999999999E-4</c:v>
                </c:pt>
                <c:pt idx="9529">
                  <c:v>1.4999999999999999E-4</c:v>
                </c:pt>
                <c:pt idx="9530">
                  <c:v>1.4999999999999999E-4</c:v>
                </c:pt>
                <c:pt idx="9531">
                  <c:v>1.4999999999999999E-4</c:v>
                </c:pt>
                <c:pt idx="9532">
                  <c:v>1.4999999999999999E-4</c:v>
                </c:pt>
                <c:pt idx="9533">
                  <c:v>1.4999999999999999E-4</c:v>
                </c:pt>
                <c:pt idx="9534">
                  <c:v>1.4999999999999999E-4</c:v>
                </c:pt>
                <c:pt idx="9535">
                  <c:v>1.4999999999999999E-4</c:v>
                </c:pt>
                <c:pt idx="9536">
                  <c:v>1.4999999999999999E-4</c:v>
                </c:pt>
                <c:pt idx="9537">
                  <c:v>1.4999999999999999E-4</c:v>
                </c:pt>
                <c:pt idx="9538">
                  <c:v>1.4999999999999999E-4</c:v>
                </c:pt>
                <c:pt idx="9539">
                  <c:v>1.4999999999999999E-4</c:v>
                </c:pt>
                <c:pt idx="9540">
                  <c:v>1.4999999999999999E-4</c:v>
                </c:pt>
                <c:pt idx="9541">
                  <c:v>1.4999999999999999E-4</c:v>
                </c:pt>
                <c:pt idx="9542">
                  <c:v>1.4999999999999999E-4</c:v>
                </c:pt>
                <c:pt idx="9543">
                  <c:v>1.4999999999999999E-4</c:v>
                </c:pt>
                <c:pt idx="9544">
                  <c:v>1.4999999999999999E-4</c:v>
                </c:pt>
                <c:pt idx="9545">
                  <c:v>1.4999999999999999E-4</c:v>
                </c:pt>
                <c:pt idx="9546">
                  <c:v>1.4999999999999999E-4</c:v>
                </c:pt>
                <c:pt idx="9547">
                  <c:v>1.4999999999999999E-4</c:v>
                </c:pt>
                <c:pt idx="9548">
                  <c:v>1.4999999999999999E-4</c:v>
                </c:pt>
                <c:pt idx="9549">
                  <c:v>1.4999999999999999E-4</c:v>
                </c:pt>
                <c:pt idx="9550">
                  <c:v>2.0000000000000001E-4</c:v>
                </c:pt>
                <c:pt idx="9551">
                  <c:v>2.0000000000000001E-4</c:v>
                </c:pt>
                <c:pt idx="9552">
                  <c:v>2.0000000000000001E-4</c:v>
                </c:pt>
                <c:pt idx="9553">
                  <c:v>2.0000000000000001E-4</c:v>
                </c:pt>
                <c:pt idx="9554">
                  <c:v>2.0000000000000001E-4</c:v>
                </c:pt>
                <c:pt idx="9555">
                  <c:v>2.0000000000000001E-4</c:v>
                </c:pt>
                <c:pt idx="9556">
                  <c:v>2.0000000000000001E-4</c:v>
                </c:pt>
                <c:pt idx="9557">
                  <c:v>2.0000000000000001E-4</c:v>
                </c:pt>
                <c:pt idx="9558">
                  <c:v>2.0000000000000001E-4</c:v>
                </c:pt>
                <c:pt idx="9559">
                  <c:v>2.0000000000000001E-4</c:v>
                </c:pt>
                <c:pt idx="9560">
                  <c:v>2.0000000000000001E-4</c:v>
                </c:pt>
                <c:pt idx="9561">
                  <c:v>2.0000000000000001E-4</c:v>
                </c:pt>
                <c:pt idx="9562">
                  <c:v>2.0000000000000001E-4</c:v>
                </c:pt>
                <c:pt idx="9563">
                  <c:v>2.0000000000000001E-4</c:v>
                </c:pt>
                <c:pt idx="9564">
                  <c:v>2.0000000000000001E-4</c:v>
                </c:pt>
                <c:pt idx="9565">
                  <c:v>2.0000000000000001E-4</c:v>
                </c:pt>
                <c:pt idx="9566">
                  <c:v>2.0000000000000001E-4</c:v>
                </c:pt>
                <c:pt idx="9567">
                  <c:v>2.0000000000000001E-4</c:v>
                </c:pt>
                <c:pt idx="9568">
                  <c:v>2.0000000000000001E-4</c:v>
                </c:pt>
                <c:pt idx="9569">
                  <c:v>2.0000000000000001E-4</c:v>
                </c:pt>
                <c:pt idx="9570">
                  <c:v>2.0000000000000001E-4</c:v>
                </c:pt>
                <c:pt idx="9571">
                  <c:v>2.0000000000000001E-4</c:v>
                </c:pt>
                <c:pt idx="9572">
                  <c:v>2.0000000000000001E-4</c:v>
                </c:pt>
                <c:pt idx="9573">
                  <c:v>2.0000000000000001E-4</c:v>
                </c:pt>
                <c:pt idx="9574">
                  <c:v>2.0000000000000001E-4</c:v>
                </c:pt>
                <c:pt idx="9575">
                  <c:v>2.5000000000000001E-4</c:v>
                </c:pt>
                <c:pt idx="9576">
                  <c:v>2.5000000000000001E-4</c:v>
                </c:pt>
                <c:pt idx="9577">
                  <c:v>2.5000000000000001E-4</c:v>
                </c:pt>
                <c:pt idx="9578">
                  <c:v>2.5000000000000001E-4</c:v>
                </c:pt>
                <c:pt idx="9579">
                  <c:v>2.5000000000000001E-4</c:v>
                </c:pt>
                <c:pt idx="9580">
                  <c:v>2.5000000000000001E-4</c:v>
                </c:pt>
                <c:pt idx="9581">
                  <c:v>2.5000000000000001E-4</c:v>
                </c:pt>
                <c:pt idx="9582">
                  <c:v>2.5000000000000001E-4</c:v>
                </c:pt>
                <c:pt idx="9583">
                  <c:v>2.5000000000000001E-4</c:v>
                </c:pt>
                <c:pt idx="9584">
                  <c:v>2.5000000000000001E-4</c:v>
                </c:pt>
                <c:pt idx="9585">
                  <c:v>2.5000000000000001E-4</c:v>
                </c:pt>
                <c:pt idx="9586">
                  <c:v>2.5000000000000001E-4</c:v>
                </c:pt>
                <c:pt idx="9587">
                  <c:v>2.5000000000000001E-4</c:v>
                </c:pt>
                <c:pt idx="9588">
                  <c:v>2.5000000000000001E-4</c:v>
                </c:pt>
                <c:pt idx="9589">
                  <c:v>2.5000000000000001E-4</c:v>
                </c:pt>
                <c:pt idx="9590">
                  <c:v>2.5000000000000001E-4</c:v>
                </c:pt>
                <c:pt idx="9591">
                  <c:v>2.5000000000000001E-4</c:v>
                </c:pt>
                <c:pt idx="9592">
                  <c:v>2.5000000000000001E-4</c:v>
                </c:pt>
                <c:pt idx="9593">
                  <c:v>2.5000000000000001E-4</c:v>
                </c:pt>
                <c:pt idx="9594">
                  <c:v>2.5000000000000001E-4</c:v>
                </c:pt>
                <c:pt idx="9595">
                  <c:v>2.5000000000000001E-4</c:v>
                </c:pt>
                <c:pt idx="9596">
                  <c:v>2.5000000000000001E-4</c:v>
                </c:pt>
                <c:pt idx="9597">
                  <c:v>2.5000000000000001E-4</c:v>
                </c:pt>
                <c:pt idx="9598">
                  <c:v>2.5000000000000001E-4</c:v>
                </c:pt>
                <c:pt idx="9599">
                  <c:v>2.5000000000000001E-4</c:v>
                </c:pt>
                <c:pt idx="9600">
                  <c:v>2.9999999999999997E-4</c:v>
                </c:pt>
                <c:pt idx="9601">
                  <c:v>2.9999999999999997E-4</c:v>
                </c:pt>
                <c:pt idx="9602">
                  <c:v>2.9999999999999997E-4</c:v>
                </c:pt>
                <c:pt idx="9603">
                  <c:v>2.9999999999999997E-4</c:v>
                </c:pt>
                <c:pt idx="9604">
                  <c:v>2.9999999999999997E-4</c:v>
                </c:pt>
                <c:pt idx="9605">
                  <c:v>2.9999999999999997E-4</c:v>
                </c:pt>
                <c:pt idx="9606">
                  <c:v>2.9999999999999997E-4</c:v>
                </c:pt>
                <c:pt idx="9607">
                  <c:v>2.9999999999999997E-4</c:v>
                </c:pt>
                <c:pt idx="9608">
                  <c:v>2.9999999999999997E-4</c:v>
                </c:pt>
                <c:pt idx="9609">
                  <c:v>2.9999999999999997E-4</c:v>
                </c:pt>
                <c:pt idx="9610">
                  <c:v>2.9999999999999997E-4</c:v>
                </c:pt>
                <c:pt idx="9611">
                  <c:v>2.9999999999999997E-4</c:v>
                </c:pt>
                <c:pt idx="9612">
                  <c:v>2.9999999999999997E-4</c:v>
                </c:pt>
                <c:pt idx="9613">
                  <c:v>2.9999999999999997E-4</c:v>
                </c:pt>
                <c:pt idx="9614">
                  <c:v>2.9999999999999997E-4</c:v>
                </c:pt>
                <c:pt idx="9615">
                  <c:v>2.9999999999999997E-4</c:v>
                </c:pt>
                <c:pt idx="9616">
                  <c:v>2.9999999999999997E-4</c:v>
                </c:pt>
                <c:pt idx="9617">
                  <c:v>2.9999999999999997E-4</c:v>
                </c:pt>
                <c:pt idx="9618">
                  <c:v>2.9999999999999997E-4</c:v>
                </c:pt>
                <c:pt idx="9619">
                  <c:v>2.9999999999999997E-4</c:v>
                </c:pt>
                <c:pt idx="9620">
                  <c:v>2.9999999999999997E-4</c:v>
                </c:pt>
                <c:pt idx="9621">
                  <c:v>2.9999999999999997E-4</c:v>
                </c:pt>
                <c:pt idx="9622">
                  <c:v>2.9999999999999997E-4</c:v>
                </c:pt>
                <c:pt idx="9623">
                  <c:v>2.9999999999999997E-4</c:v>
                </c:pt>
                <c:pt idx="9624">
                  <c:v>2.9999999999999997E-4</c:v>
                </c:pt>
                <c:pt idx="9625">
                  <c:v>3.5E-4</c:v>
                </c:pt>
                <c:pt idx="9626">
                  <c:v>3.5E-4</c:v>
                </c:pt>
                <c:pt idx="9627">
                  <c:v>3.5E-4</c:v>
                </c:pt>
                <c:pt idx="9628">
                  <c:v>3.5E-4</c:v>
                </c:pt>
                <c:pt idx="9629">
                  <c:v>3.5E-4</c:v>
                </c:pt>
                <c:pt idx="9630">
                  <c:v>3.5E-4</c:v>
                </c:pt>
                <c:pt idx="9631">
                  <c:v>3.5E-4</c:v>
                </c:pt>
                <c:pt idx="9632">
                  <c:v>3.5E-4</c:v>
                </c:pt>
                <c:pt idx="9633">
                  <c:v>3.5E-4</c:v>
                </c:pt>
                <c:pt idx="9634">
                  <c:v>3.5E-4</c:v>
                </c:pt>
                <c:pt idx="9635">
                  <c:v>3.5E-4</c:v>
                </c:pt>
                <c:pt idx="9636">
                  <c:v>3.5E-4</c:v>
                </c:pt>
                <c:pt idx="9637">
                  <c:v>3.5E-4</c:v>
                </c:pt>
                <c:pt idx="9638">
                  <c:v>3.5E-4</c:v>
                </c:pt>
                <c:pt idx="9639">
                  <c:v>3.5E-4</c:v>
                </c:pt>
                <c:pt idx="9640">
                  <c:v>3.5E-4</c:v>
                </c:pt>
                <c:pt idx="9641">
                  <c:v>3.5E-4</c:v>
                </c:pt>
                <c:pt idx="9642">
                  <c:v>3.5E-4</c:v>
                </c:pt>
                <c:pt idx="9643">
                  <c:v>3.5E-4</c:v>
                </c:pt>
                <c:pt idx="9644">
                  <c:v>3.5E-4</c:v>
                </c:pt>
                <c:pt idx="9645">
                  <c:v>3.5E-4</c:v>
                </c:pt>
                <c:pt idx="9646">
                  <c:v>3.5E-4</c:v>
                </c:pt>
                <c:pt idx="9647">
                  <c:v>3.5E-4</c:v>
                </c:pt>
                <c:pt idx="9648">
                  <c:v>3.5E-4</c:v>
                </c:pt>
                <c:pt idx="9649">
                  <c:v>3.5E-4</c:v>
                </c:pt>
                <c:pt idx="9650">
                  <c:v>4.0000000000000002E-4</c:v>
                </c:pt>
                <c:pt idx="9651">
                  <c:v>4.0000000000000002E-4</c:v>
                </c:pt>
                <c:pt idx="9652">
                  <c:v>4.0000000000000002E-4</c:v>
                </c:pt>
                <c:pt idx="9653">
                  <c:v>4.0000000000000002E-4</c:v>
                </c:pt>
                <c:pt idx="9654">
                  <c:v>4.0000000000000002E-4</c:v>
                </c:pt>
                <c:pt idx="9655">
                  <c:v>4.0000000000000002E-4</c:v>
                </c:pt>
                <c:pt idx="9656">
                  <c:v>4.0000000000000002E-4</c:v>
                </c:pt>
                <c:pt idx="9657">
                  <c:v>4.0000000000000002E-4</c:v>
                </c:pt>
                <c:pt idx="9658">
                  <c:v>4.0000000000000002E-4</c:v>
                </c:pt>
                <c:pt idx="9659">
                  <c:v>4.0000000000000002E-4</c:v>
                </c:pt>
                <c:pt idx="9660">
                  <c:v>4.0000000000000002E-4</c:v>
                </c:pt>
                <c:pt idx="9661">
                  <c:v>4.0000000000000002E-4</c:v>
                </c:pt>
                <c:pt idx="9662">
                  <c:v>4.0000000000000002E-4</c:v>
                </c:pt>
                <c:pt idx="9663">
                  <c:v>4.0000000000000002E-4</c:v>
                </c:pt>
                <c:pt idx="9664">
                  <c:v>4.0000000000000002E-4</c:v>
                </c:pt>
                <c:pt idx="9665">
                  <c:v>4.0000000000000002E-4</c:v>
                </c:pt>
                <c:pt idx="9666">
                  <c:v>4.0000000000000002E-4</c:v>
                </c:pt>
                <c:pt idx="9667">
                  <c:v>4.0000000000000002E-4</c:v>
                </c:pt>
                <c:pt idx="9668">
                  <c:v>4.0000000000000002E-4</c:v>
                </c:pt>
                <c:pt idx="9669">
                  <c:v>4.0000000000000002E-4</c:v>
                </c:pt>
                <c:pt idx="9670">
                  <c:v>4.0000000000000002E-4</c:v>
                </c:pt>
                <c:pt idx="9671">
                  <c:v>4.0000000000000002E-4</c:v>
                </c:pt>
                <c:pt idx="9672">
                  <c:v>4.0000000000000002E-4</c:v>
                </c:pt>
                <c:pt idx="9673">
                  <c:v>4.0000000000000002E-4</c:v>
                </c:pt>
                <c:pt idx="9674">
                  <c:v>4.0000000000000002E-4</c:v>
                </c:pt>
                <c:pt idx="9675">
                  <c:v>3.5E-4</c:v>
                </c:pt>
                <c:pt idx="9676">
                  <c:v>3.5E-4</c:v>
                </c:pt>
                <c:pt idx="9677">
                  <c:v>3.5E-4</c:v>
                </c:pt>
                <c:pt idx="9678">
                  <c:v>3.5E-4</c:v>
                </c:pt>
                <c:pt idx="9679">
                  <c:v>3.5E-4</c:v>
                </c:pt>
                <c:pt idx="9680">
                  <c:v>3.5E-4</c:v>
                </c:pt>
                <c:pt idx="9681">
                  <c:v>3.5E-4</c:v>
                </c:pt>
                <c:pt idx="9682">
                  <c:v>3.5E-4</c:v>
                </c:pt>
                <c:pt idx="9683">
                  <c:v>3.5E-4</c:v>
                </c:pt>
                <c:pt idx="9684">
                  <c:v>3.5E-4</c:v>
                </c:pt>
                <c:pt idx="9685">
                  <c:v>3.5E-4</c:v>
                </c:pt>
                <c:pt idx="9686">
                  <c:v>3.5E-4</c:v>
                </c:pt>
                <c:pt idx="9687">
                  <c:v>3.5E-4</c:v>
                </c:pt>
                <c:pt idx="9688">
                  <c:v>3.5E-4</c:v>
                </c:pt>
                <c:pt idx="9689">
                  <c:v>3.5E-4</c:v>
                </c:pt>
                <c:pt idx="9690">
                  <c:v>3.5E-4</c:v>
                </c:pt>
                <c:pt idx="9691">
                  <c:v>3.5E-4</c:v>
                </c:pt>
                <c:pt idx="9692">
                  <c:v>3.5E-4</c:v>
                </c:pt>
                <c:pt idx="9693">
                  <c:v>3.5E-4</c:v>
                </c:pt>
                <c:pt idx="9694">
                  <c:v>3.5E-4</c:v>
                </c:pt>
                <c:pt idx="9695">
                  <c:v>3.5E-4</c:v>
                </c:pt>
                <c:pt idx="9696">
                  <c:v>3.5E-4</c:v>
                </c:pt>
                <c:pt idx="9697">
                  <c:v>3.5E-4</c:v>
                </c:pt>
                <c:pt idx="9698">
                  <c:v>3.5E-4</c:v>
                </c:pt>
                <c:pt idx="9699">
                  <c:v>3.5E-4</c:v>
                </c:pt>
                <c:pt idx="9700">
                  <c:v>2.9999999999999997E-4</c:v>
                </c:pt>
                <c:pt idx="9701">
                  <c:v>2.9999999999999997E-4</c:v>
                </c:pt>
                <c:pt idx="9702">
                  <c:v>2.9999999999999997E-4</c:v>
                </c:pt>
                <c:pt idx="9703">
                  <c:v>2.9999999999999997E-4</c:v>
                </c:pt>
                <c:pt idx="9704">
                  <c:v>2.9999999999999997E-4</c:v>
                </c:pt>
                <c:pt idx="9705">
                  <c:v>2.9999999999999997E-4</c:v>
                </c:pt>
                <c:pt idx="9706">
                  <c:v>2.9999999999999997E-4</c:v>
                </c:pt>
                <c:pt idx="9707">
                  <c:v>2.9999999999999997E-4</c:v>
                </c:pt>
                <c:pt idx="9708">
                  <c:v>2.9999999999999997E-4</c:v>
                </c:pt>
                <c:pt idx="9709">
                  <c:v>2.9999999999999997E-4</c:v>
                </c:pt>
                <c:pt idx="9710">
                  <c:v>2.9999999999999997E-4</c:v>
                </c:pt>
                <c:pt idx="9711">
                  <c:v>2.9999999999999997E-4</c:v>
                </c:pt>
                <c:pt idx="9712">
                  <c:v>2.9999999999999997E-4</c:v>
                </c:pt>
                <c:pt idx="9713">
                  <c:v>2.9999999999999997E-4</c:v>
                </c:pt>
                <c:pt idx="9714">
                  <c:v>2.9999999999999997E-4</c:v>
                </c:pt>
                <c:pt idx="9715">
                  <c:v>2.9999999999999997E-4</c:v>
                </c:pt>
                <c:pt idx="9716">
                  <c:v>2.9999999999999997E-4</c:v>
                </c:pt>
                <c:pt idx="9717">
                  <c:v>2.9999999999999997E-4</c:v>
                </c:pt>
                <c:pt idx="9718">
                  <c:v>2.9999999999999997E-4</c:v>
                </c:pt>
                <c:pt idx="9719">
                  <c:v>2.9999999999999997E-4</c:v>
                </c:pt>
                <c:pt idx="9720">
                  <c:v>2.9999999999999997E-4</c:v>
                </c:pt>
                <c:pt idx="9721">
                  <c:v>2.9999999999999997E-4</c:v>
                </c:pt>
                <c:pt idx="9722">
                  <c:v>2.9999999999999997E-4</c:v>
                </c:pt>
                <c:pt idx="9723">
                  <c:v>2.9999999999999997E-4</c:v>
                </c:pt>
                <c:pt idx="9724">
                  <c:v>2.9999999999999997E-4</c:v>
                </c:pt>
                <c:pt idx="9725">
                  <c:v>2.5000000000000001E-4</c:v>
                </c:pt>
                <c:pt idx="9726">
                  <c:v>2.5000000000000001E-4</c:v>
                </c:pt>
                <c:pt idx="9727">
                  <c:v>2.5000000000000001E-4</c:v>
                </c:pt>
                <c:pt idx="9728">
                  <c:v>2.5000000000000001E-4</c:v>
                </c:pt>
                <c:pt idx="9729">
                  <c:v>2.5000000000000001E-4</c:v>
                </c:pt>
                <c:pt idx="9730">
                  <c:v>2.5000000000000001E-4</c:v>
                </c:pt>
                <c:pt idx="9731">
                  <c:v>2.5000000000000001E-4</c:v>
                </c:pt>
                <c:pt idx="9732">
                  <c:v>2.5000000000000001E-4</c:v>
                </c:pt>
                <c:pt idx="9733">
                  <c:v>2.5000000000000001E-4</c:v>
                </c:pt>
                <c:pt idx="9734">
                  <c:v>2.5000000000000001E-4</c:v>
                </c:pt>
                <c:pt idx="9735">
                  <c:v>2.5000000000000001E-4</c:v>
                </c:pt>
                <c:pt idx="9736">
                  <c:v>2.5000000000000001E-4</c:v>
                </c:pt>
                <c:pt idx="9737">
                  <c:v>2.5000000000000001E-4</c:v>
                </c:pt>
                <c:pt idx="9738">
                  <c:v>2.5000000000000001E-4</c:v>
                </c:pt>
                <c:pt idx="9739">
                  <c:v>2.5000000000000001E-4</c:v>
                </c:pt>
                <c:pt idx="9740">
                  <c:v>2.5000000000000001E-4</c:v>
                </c:pt>
                <c:pt idx="9741">
                  <c:v>2.5000000000000001E-4</c:v>
                </c:pt>
                <c:pt idx="9742">
                  <c:v>2.5000000000000001E-4</c:v>
                </c:pt>
                <c:pt idx="9743">
                  <c:v>2.5000000000000001E-4</c:v>
                </c:pt>
                <c:pt idx="9744">
                  <c:v>2.5000000000000001E-4</c:v>
                </c:pt>
                <c:pt idx="9745">
                  <c:v>2.5000000000000001E-4</c:v>
                </c:pt>
                <c:pt idx="9746">
                  <c:v>2.5000000000000001E-4</c:v>
                </c:pt>
                <c:pt idx="9747">
                  <c:v>2.5000000000000001E-4</c:v>
                </c:pt>
                <c:pt idx="9748">
                  <c:v>2.5000000000000001E-4</c:v>
                </c:pt>
                <c:pt idx="9749">
                  <c:v>2.5000000000000001E-4</c:v>
                </c:pt>
                <c:pt idx="9750">
                  <c:v>2.0000000000000001E-4</c:v>
                </c:pt>
                <c:pt idx="9751">
                  <c:v>2.0000000000000001E-4</c:v>
                </c:pt>
                <c:pt idx="9752">
                  <c:v>2.0000000000000001E-4</c:v>
                </c:pt>
                <c:pt idx="9753">
                  <c:v>2.0000000000000001E-4</c:v>
                </c:pt>
                <c:pt idx="9754">
                  <c:v>2.0000000000000001E-4</c:v>
                </c:pt>
                <c:pt idx="9755">
                  <c:v>2.0000000000000001E-4</c:v>
                </c:pt>
                <c:pt idx="9756">
                  <c:v>2.0000000000000001E-4</c:v>
                </c:pt>
                <c:pt idx="9757">
                  <c:v>2.0000000000000001E-4</c:v>
                </c:pt>
                <c:pt idx="9758">
                  <c:v>2.0000000000000001E-4</c:v>
                </c:pt>
                <c:pt idx="9759">
                  <c:v>2.0000000000000001E-4</c:v>
                </c:pt>
                <c:pt idx="9760">
                  <c:v>2.0000000000000001E-4</c:v>
                </c:pt>
                <c:pt idx="9761">
                  <c:v>2.0000000000000001E-4</c:v>
                </c:pt>
                <c:pt idx="9762">
                  <c:v>2.0000000000000001E-4</c:v>
                </c:pt>
                <c:pt idx="9763">
                  <c:v>2.0000000000000001E-4</c:v>
                </c:pt>
                <c:pt idx="9764">
                  <c:v>2.0000000000000001E-4</c:v>
                </c:pt>
                <c:pt idx="9765">
                  <c:v>2.0000000000000001E-4</c:v>
                </c:pt>
                <c:pt idx="9766">
                  <c:v>2.0000000000000001E-4</c:v>
                </c:pt>
                <c:pt idx="9767">
                  <c:v>2.0000000000000001E-4</c:v>
                </c:pt>
                <c:pt idx="9768">
                  <c:v>2.0000000000000001E-4</c:v>
                </c:pt>
                <c:pt idx="9769">
                  <c:v>2.0000000000000001E-4</c:v>
                </c:pt>
                <c:pt idx="9770">
                  <c:v>2.0000000000000001E-4</c:v>
                </c:pt>
                <c:pt idx="9771">
                  <c:v>2.0000000000000001E-4</c:v>
                </c:pt>
                <c:pt idx="9772">
                  <c:v>2.0000000000000001E-4</c:v>
                </c:pt>
                <c:pt idx="9773">
                  <c:v>2.0000000000000001E-4</c:v>
                </c:pt>
                <c:pt idx="9774">
                  <c:v>2.0000000000000001E-4</c:v>
                </c:pt>
                <c:pt idx="9775">
                  <c:v>1.4999999999999999E-4</c:v>
                </c:pt>
                <c:pt idx="9776">
                  <c:v>1.4999999999999999E-4</c:v>
                </c:pt>
                <c:pt idx="9777">
                  <c:v>1.4999999999999999E-4</c:v>
                </c:pt>
                <c:pt idx="9778">
                  <c:v>1.4999999999999999E-4</c:v>
                </c:pt>
                <c:pt idx="9779">
                  <c:v>1.4999999999999999E-4</c:v>
                </c:pt>
                <c:pt idx="9780">
                  <c:v>1.4999999999999999E-4</c:v>
                </c:pt>
                <c:pt idx="9781">
                  <c:v>1.4999999999999999E-4</c:v>
                </c:pt>
                <c:pt idx="9782">
                  <c:v>1.4999999999999999E-4</c:v>
                </c:pt>
                <c:pt idx="9783">
                  <c:v>1.4999999999999999E-4</c:v>
                </c:pt>
                <c:pt idx="9784">
                  <c:v>1.4999999999999999E-4</c:v>
                </c:pt>
                <c:pt idx="9785">
                  <c:v>1.4999999999999999E-4</c:v>
                </c:pt>
                <c:pt idx="9786">
                  <c:v>1.4999999999999999E-4</c:v>
                </c:pt>
                <c:pt idx="9787">
                  <c:v>1.4999999999999999E-4</c:v>
                </c:pt>
                <c:pt idx="9788">
                  <c:v>1.4999999999999999E-4</c:v>
                </c:pt>
                <c:pt idx="9789">
                  <c:v>1.4999999999999999E-4</c:v>
                </c:pt>
                <c:pt idx="9790">
                  <c:v>1.4999999999999999E-4</c:v>
                </c:pt>
                <c:pt idx="9791">
                  <c:v>1.4999999999999999E-4</c:v>
                </c:pt>
                <c:pt idx="9792">
                  <c:v>1.4999999999999999E-4</c:v>
                </c:pt>
                <c:pt idx="9793">
                  <c:v>1.4999999999999999E-4</c:v>
                </c:pt>
                <c:pt idx="9794">
                  <c:v>1.4999999999999999E-4</c:v>
                </c:pt>
                <c:pt idx="9795">
                  <c:v>1.4999999999999999E-4</c:v>
                </c:pt>
                <c:pt idx="9796">
                  <c:v>1.4999999999999999E-4</c:v>
                </c:pt>
                <c:pt idx="9797">
                  <c:v>1.4999999999999999E-4</c:v>
                </c:pt>
                <c:pt idx="9798">
                  <c:v>1.4999999999999999E-4</c:v>
                </c:pt>
                <c:pt idx="9799">
                  <c:v>1.4999999999999999E-4</c:v>
                </c:pt>
                <c:pt idx="9800">
                  <c:v>1E-4</c:v>
                </c:pt>
                <c:pt idx="9801">
                  <c:v>1E-4</c:v>
                </c:pt>
                <c:pt idx="9802">
                  <c:v>1E-4</c:v>
                </c:pt>
                <c:pt idx="9803">
                  <c:v>1E-4</c:v>
                </c:pt>
                <c:pt idx="9804">
                  <c:v>1E-4</c:v>
                </c:pt>
                <c:pt idx="9805">
                  <c:v>1E-4</c:v>
                </c:pt>
                <c:pt idx="9806">
                  <c:v>1E-4</c:v>
                </c:pt>
                <c:pt idx="9807">
                  <c:v>1E-4</c:v>
                </c:pt>
                <c:pt idx="9808">
                  <c:v>1E-4</c:v>
                </c:pt>
                <c:pt idx="9809">
                  <c:v>1E-4</c:v>
                </c:pt>
                <c:pt idx="9810">
                  <c:v>1E-4</c:v>
                </c:pt>
                <c:pt idx="9811">
                  <c:v>1E-4</c:v>
                </c:pt>
                <c:pt idx="9812">
                  <c:v>1E-4</c:v>
                </c:pt>
                <c:pt idx="9813">
                  <c:v>1E-4</c:v>
                </c:pt>
                <c:pt idx="9814">
                  <c:v>1E-4</c:v>
                </c:pt>
                <c:pt idx="9815">
                  <c:v>1E-4</c:v>
                </c:pt>
                <c:pt idx="9816">
                  <c:v>1E-4</c:v>
                </c:pt>
                <c:pt idx="9817">
                  <c:v>1E-4</c:v>
                </c:pt>
                <c:pt idx="9818">
                  <c:v>1E-4</c:v>
                </c:pt>
                <c:pt idx="9819">
                  <c:v>1E-4</c:v>
                </c:pt>
                <c:pt idx="9820">
                  <c:v>1E-4</c:v>
                </c:pt>
                <c:pt idx="9821">
                  <c:v>1E-4</c:v>
                </c:pt>
                <c:pt idx="9822">
                  <c:v>1E-4</c:v>
                </c:pt>
                <c:pt idx="9823">
                  <c:v>1E-4</c:v>
                </c:pt>
                <c:pt idx="9824">
                  <c:v>1E-4</c:v>
                </c:pt>
                <c:pt idx="9825">
                  <c:v>5.0000000000000002E-5</c:v>
                </c:pt>
                <c:pt idx="9826">
                  <c:v>5.0000000000000002E-5</c:v>
                </c:pt>
                <c:pt idx="9827">
                  <c:v>5.0000000000000002E-5</c:v>
                </c:pt>
                <c:pt idx="9828">
                  <c:v>5.0000000000000002E-5</c:v>
                </c:pt>
                <c:pt idx="9829">
                  <c:v>5.0000000000000002E-5</c:v>
                </c:pt>
                <c:pt idx="9830">
                  <c:v>5.0000000000000002E-5</c:v>
                </c:pt>
                <c:pt idx="9831">
                  <c:v>5.0000000000000002E-5</c:v>
                </c:pt>
                <c:pt idx="9832">
                  <c:v>5.0000000000000002E-5</c:v>
                </c:pt>
                <c:pt idx="9833">
                  <c:v>5.0000000000000002E-5</c:v>
                </c:pt>
                <c:pt idx="9834">
                  <c:v>5.0000000000000002E-5</c:v>
                </c:pt>
                <c:pt idx="9835">
                  <c:v>5.0000000000000002E-5</c:v>
                </c:pt>
                <c:pt idx="9836">
                  <c:v>5.0000000000000002E-5</c:v>
                </c:pt>
                <c:pt idx="9837">
                  <c:v>5.0000000000000002E-5</c:v>
                </c:pt>
                <c:pt idx="9838">
                  <c:v>5.0000000000000002E-5</c:v>
                </c:pt>
                <c:pt idx="9839">
                  <c:v>5.0000000000000002E-5</c:v>
                </c:pt>
                <c:pt idx="9840">
                  <c:v>5.0000000000000002E-5</c:v>
                </c:pt>
                <c:pt idx="9841">
                  <c:v>5.0000000000000002E-5</c:v>
                </c:pt>
                <c:pt idx="9842">
                  <c:v>5.0000000000000002E-5</c:v>
                </c:pt>
                <c:pt idx="9843">
                  <c:v>5.0000000000000002E-5</c:v>
                </c:pt>
                <c:pt idx="9844">
                  <c:v>5.0000000000000002E-5</c:v>
                </c:pt>
                <c:pt idx="9845">
                  <c:v>5.0000000000000002E-5</c:v>
                </c:pt>
                <c:pt idx="9846">
                  <c:v>5.0000000000000002E-5</c:v>
                </c:pt>
                <c:pt idx="9847">
                  <c:v>5.0000000000000002E-5</c:v>
                </c:pt>
                <c:pt idx="9848">
                  <c:v>5.0000000000000002E-5</c:v>
                </c:pt>
                <c:pt idx="9849">
                  <c:v>5.0000000000000002E-5</c:v>
                </c:pt>
                <c:pt idx="9850">
                  <c:v>1.3552999999999999E-20</c:v>
                </c:pt>
                <c:pt idx="9851">
                  <c:v>1.3552999999999999E-20</c:v>
                </c:pt>
                <c:pt idx="9852">
                  <c:v>1.3552999999999999E-20</c:v>
                </c:pt>
                <c:pt idx="9853">
                  <c:v>1.3552999999999999E-20</c:v>
                </c:pt>
                <c:pt idx="9854">
                  <c:v>1.3552999999999999E-20</c:v>
                </c:pt>
                <c:pt idx="9855">
                  <c:v>1.3552999999999999E-20</c:v>
                </c:pt>
                <c:pt idx="9856">
                  <c:v>1.3552999999999999E-20</c:v>
                </c:pt>
                <c:pt idx="9857">
                  <c:v>1.3552999999999999E-20</c:v>
                </c:pt>
                <c:pt idx="9858">
                  <c:v>1.3552999999999999E-20</c:v>
                </c:pt>
                <c:pt idx="9859">
                  <c:v>1.3552999999999999E-20</c:v>
                </c:pt>
                <c:pt idx="9860">
                  <c:v>1.3552999999999999E-20</c:v>
                </c:pt>
                <c:pt idx="9861">
                  <c:v>1.3552999999999999E-20</c:v>
                </c:pt>
                <c:pt idx="9862">
                  <c:v>1.3552999999999999E-20</c:v>
                </c:pt>
                <c:pt idx="9863">
                  <c:v>1.3552999999999999E-20</c:v>
                </c:pt>
                <c:pt idx="9864">
                  <c:v>1.3552999999999999E-20</c:v>
                </c:pt>
                <c:pt idx="9865">
                  <c:v>1.3552999999999999E-20</c:v>
                </c:pt>
                <c:pt idx="9866">
                  <c:v>1.3552999999999999E-20</c:v>
                </c:pt>
                <c:pt idx="9867">
                  <c:v>1.3552999999999999E-20</c:v>
                </c:pt>
                <c:pt idx="9868">
                  <c:v>1.3552999999999999E-20</c:v>
                </c:pt>
                <c:pt idx="9869">
                  <c:v>1.3552999999999999E-20</c:v>
                </c:pt>
                <c:pt idx="9870">
                  <c:v>1.3552999999999999E-20</c:v>
                </c:pt>
                <c:pt idx="9871">
                  <c:v>1.3552999999999999E-20</c:v>
                </c:pt>
                <c:pt idx="9872">
                  <c:v>1.3552999999999999E-20</c:v>
                </c:pt>
                <c:pt idx="9873">
                  <c:v>1.3552999999999999E-20</c:v>
                </c:pt>
                <c:pt idx="9874">
                  <c:v>1.3552999999999999E-20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5.0000000000000002E-5</c:v>
                </c:pt>
                <c:pt idx="9901">
                  <c:v>5.0000000000000002E-5</c:v>
                </c:pt>
                <c:pt idx="9902">
                  <c:v>5.0000000000000002E-5</c:v>
                </c:pt>
                <c:pt idx="9903">
                  <c:v>5.0000000000000002E-5</c:v>
                </c:pt>
                <c:pt idx="9904">
                  <c:v>5.0000000000000002E-5</c:v>
                </c:pt>
                <c:pt idx="9905">
                  <c:v>5.0000000000000002E-5</c:v>
                </c:pt>
                <c:pt idx="9906">
                  <c:v>5.0000000000000002E-5</c:v>
                </c:pt>
                <c:pt idx="9907">
                  <c:v>5.0000000000000002E-5</c:v>
                </c:pt>
                <c:pt idx="9908">
                  <c:v>5.0000000000000002E-5</c:v>
                </c:pt>
                <c:pt idx="9909">
                  <c:v>5.0000000000000002E-5</c:v>
                </c:pt>
                <c:pt idx="9910">
                  <c:v>5.0000000000000002E-5</c:v>
                </c:pt>
                <c:pt idx="9911">
                  <c:v>5.0000000000000002E-5</c:v>
                </c:pt>
                <c:pt idx="9912">
                  <c:v>5.0000000000000002E-5</c:v>
                </c:pt>
                <c:pt idx="9913">
                  <c:v>5.0000000000000002E-5</c:v>
                </c:pt>
                <c:pt idx="9914">
                  <c:v>5.0000000000000002E-5</c:v>
                </c:pt>
                <c:pt idx="9915">
                  <c:v>5.0000000000000002E-5</c:v>
                </c:pt>
                <c:pt idx="9916">
                  <c:v>5.0000000000000002E-5</c:v>
                </c:pt>
                <c:pt idx="9917">
                  <c:v>5.0000000000000002E-5</c:v>
                </c:pt>
                <c:pt idx="9918">
                  <c:v>5.0000000000000002E-5</c:v>
                </c:pt>
                <c:pt idx="9919">
                  <c:v>5.0000000000000002E-5</c:v>
                </c:pt>
                <c:pt idx="9920">
                  <c:v>5.0000000000000002E-5</c:v>
                </c:pt>
                <c:pt idx="9921">
                  <c:v>5.0000000000000002E-5</c:v>
                </c:pt>
                <c:pt idx="9922">
                  <c:v>5.0000000000000002E-5</c:v>
                </c:pt>
                <c:pt idx="9923">
                  <c:v>5.0000000000000002E-5</c:v>
                </c:pt>
                <c:pt idx="9924">
                  <c:v>5.0000000000000002E-5</c:v>
                </c:pt>
                <c:pt idx="9925">
                  <c:v>1E-4</c:v>
                </c:pt>
                <c:pt idx="9926">
                  <c:v>1E-4</c:v>
                </c:pt>
                <c:pt idx="9927">
                  <c:v>1E-4</c:v>
                </c:pt>
                <c:pt idx="9928">
                  <c:v>1E-4</c:v>
                </c:pt>
                <c:pt idx="9929">
                  <c:v>1E-4</c:v>
                </c:pt>
                <c:pt idx="9930">
                  <c:v>1E-4</c:v>
                </c:pt>
                <c:pt idx="9931">
                  <c:v>1E-4</c:v>
                </c:pt>
                <c:pt idx="9932">
                  <c:v>1E-4</c:v>
                </c:pt>
                <c:pt idx="9933">
                  <c:v>1E-4</c:v>
                </c:pt>
                <c:pt idx="9934">
                  <c:v>1E-4</c:v>
                </c:pt>
                <c:pt idx="9935">
                  <c:v>1E-4</c:v>
                </c:pt>
                <c:pt idx="9936">
                  <c:v>1E-4</c:v>
                </c:pt>
                <c:pt idx="9937">
                  <c:v>1E-4</c:v>
                </c:pt>
                <c:pt idx="9938">
                  <c:v>1E-4</c:v>
                </c:pt>
                <c:pt idx="9939">
                  <c:v>1E-4</c:v>
                </c:pt>
                <c:pt idx="9940">
                  <c:v>1E-4</c:v>
                </c:pt>
                <c:pt idx="9941">
                  <c:v>1E-4</c:v>
                </c:pt>
                <c:pt idx="9942">
                  <c:v>1E-4</c:v>
                </c:pt>
                <c:pt idx="9943">
                  <c:v>1E-4</c:v>
                </c:pt>
                <c:pt idx="9944">
                  <c:v>1E-4</c:v>
                </c:pt>
                <c:pt idx="9945">
                  <c:v>1E-4</c:v>
                </c:pt>
                <c:pt idx="9946">
                  <c:v>1E-4</c:v>
                </c:pt>
                <c:pt idx="9947">
                  <c:v>1E-4</c:v>
                </c:pt>
                <c:pt idx="9948">
                  <c:v>1E-4</c:v>
                </c:pt>
                <c:pt idx="9949">
                  <c:v>1E-4</c:v>
                </c:pt>
                <c:pt idx="9950">
                  <c:v>1.4999999999999999E-4</c:v>
                </c:pt>
                <c:pt idx="9951">
                  <c:v>1.4999999999999999E-4</c:v>
                </c:pt>
                <c:pt idx="9952">
                  <c:v>1.4999999999999999E-4</c:v>
                </c:pt>
                <c:pt idx="9953">
                  <c:v>1.4999999999999999E-4</c:v>
                </c:pt>
                <c:pt idx="9954">
                  <c:v>1.4999999999999999E-4</c:v>
                </c:pt>
                <c:pt idx="9955">
                  <c:v>1.4999999999999999E-4</c:v>
                </c:pt>
                <c:pt idx="9956">
                  <c:v>1.4999999999999999E-4</c:v>
                </c:pt>
                <c:pt idx="9957">
                  <c:v>1.4999999999999999E-4</c:v>
                </c:pt>
                <c:pt idx="9958">
                  <c:v>1.4999999999999999E-4</c:v>
                </c:pt>
                <c:pt idx="9959">
                  <c:v>1.4999999999999999E-4</c:v>
                </c:pt>
                <c:pt idx="9960">
                  <c:v>1.4999999999999999E-4</c:v>
                </c:pt>
                <c:pt idx="9961">
                  <c:v>1.4999999999999999E-4</c:v>
                </c:pt>
                <c:pt idx="9962">
                  <c:v>1.4999999999999999E-4</c:v>
                </c:pt>
                <c:pt idx="9963">
                  <c:v>1.4999999999999999E-4</c:v>
                </c:pt>
                <c:pt idx="9964">
                  <c:v>1.4999999999999999E-4</c:v>
                </c:pt>
                <c:pt idx="9965">
                  <c:v>1.4999999999999999E-4</c:v>
                </c:pt>
                <c:pt idx="9966">
                  <c:v>1.4999999999999999E-4</c:v>
                </c:pt>
                <c:pt idx="9967">
                  <c:v>1.4999999999999999E-4</c:v>
                </c:pt>
                <c:pt idx="9968">
                  <c:v>1.4999999999999999E-4</c:v>
                </c:pt>
                <c:pt idx="9969">
                  <c:v>1.4999999999999999E-4</c:v>
                </c:pt>
                <c:pt idx="9970">
                  <c:v>1.4999999999999999E-4</c:v>
                </c:pt>
                <c:pt idx="9971">
                  <c:v>1.4999999999999999E-4</c:v>
                </c:pt>
                <c:pt idx="9972">
                  <c:v>1.4999999999999999E-4</c:v>
                </c:pt>
                <c:pt idx="9973">
                  <c:v>1.4999999999999999E-4</c:v>
                </c:pt>
                <c:pt idx="9974">
                  <c:v>1.4999999999999999E-4</c:v>
                </c:pt>
                <c:pt idx="9975">
                  <c:v>2.0000000000000001E-4</c:v>
                </c:pt>
                <c:pt idx="9976">
                  <c:v>2.0000000000000001E-4</c:v>
                </c:pt>
                <c:pt idx="9977">
                  <c:v>2.0000000000000001E-4</c:v>
                </c:pt>
                <c:pt idx="9978">
                  <c:v>2.0000000000000001E-4</c:v>
                </c:pt>
                <c:pt idx="9979">
                  <c:v>2.0000000000000001E-4</c:v>
                </c:pt>
                <c:pt idx="9980">
                  <c:v>2.0000000000000001E-4</c:v>
                </c:pt>
                <c:pt idx="9981">
                  <c:v>2.0000000000000001E-4</c:v>
                </c:pt>
                <c:pt idx="9982">
                  <c:v>2.0000000000000001E-4</c:v>
                </c:pt>
                <c:pt idx="9983">
                  <c:v>2.0000000000000001E-4</c:v>
                </c:pt>
                <c:pt idx="9984">
                  <c:v>2.0000000000000001E-4</c:v>
                </c:pt>
                <c:pt idx="9985">
                  <c:v>2.0000000000000001E-4</c:v>
                </c:pt>
                <c:pt idx="9986">
                  <c:v>2.0000000000000001E-4</c:v>
                </c:pt>
                <c:pt idx="9987">
                  <c:v>2.0000000000000001E-4</c:v>
                </c:pt>
                <c:pt idx="9988">
                  <c:v>2.0000000000000001E-4</c:v>
                </c:pt>
                <c:pt idx="9989">
                  <c:v>2.0000000000000001E-4</c:v>
                </c:pt>
                <c:pt idx="9990">
                  <c:v>2.0000000000000001E-4</c:v>
                </c:pt>
                <c:pt idx="9991">
                  <c:v>2.0000000000000001E-4</c:v>
                </c:pt>
                <c:pt idx="9992">
                  <c:v>2.0000000000000001E-4</c:v>
                </c:pt>
                <c:pt idx="9993">
                  <c:v>2.0000000000000001E-4</c:v>
                </c:pt>
                <c:pt idx="9994">
                  <c:v>2.0000000000000001E-4</c:v>
                </c:pt>
                <c:pt idx="9995">
                  <c:v>2.0000000000000001E-4</c:v>
                </c:pt>
                <c:pt idx="9996">
                  <c:v>2.0000000000000001E-4</c:v>
                </c:pt>
                <c:pt idx="9997">
                  <c:v>2.0000000000000001E-4</c:v>
                </c:pt>
                <c:pt idx="9998">
                  <c:v>2.0000000000000001E-4</c:v>
                </c:pt>
                <c:pt idx="9999">
                  <c:v>2.0000000000000001E-4</c:v>
                </c:pt>
                <c:pt idx="10000">
                  <c:v>2.5000000000000001E-4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2984"/>
        <c:axId val="401884160"/>
      </c:scatterChart>
      <c:valAx>
        <c:axId val="40188298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4160"/>
        <c:crosses val="autoZero"/>
        <c:crossBetween val="midCat"/>
        <c:majorUnit val="0.5"/>
      </c:valAx>
      <c:valAx>
        <c:axId val="401884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Amplitude(m)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298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LOADING AMPLITUDE(m)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'S5'!$B$1</c:f>
              <c:strCache>
                <c:ptCount val="1"/>
                <c:pt idx="0">
                  <c:v>AMP(m)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'S5'!$A$2:$A$10002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'S5'!$B$2:$B$10002</c:f>
              <c:numCache>
                <c:formatCode>0.00E+00</c:formatCode>
                <c:ptCount val="10001"/>
                <c:pt idx="0">
                  <c:v>5.0000000000000002E-5</c:v>
                </c:pt>
                <c:pt idx="1">
                  <c:v>5.0000000000000002E-5</c:v>
                </c:pt>
                <c:pt idx="2">
                  <c:v>5.0000000000000002E-5</c:v>
                </c:pt>
                <c:pt idx="3">
                  <c:v>5.0000000000000002E-5</c:v>
                </c:pt>
                <c:pt idx="4">
                  <c:v>5.0000000000000002E-5</c:v>
                </c:pt>
                <c:pt idx="5">
                  <c:v>5.0000000000000002E-5</c:v>
                </c:pt>
                <c:pt idx="6">
                  <c:v>5.0000000000000002E-5</c:v>
                </c:pt>
                <c:pt idx="7">
                  <c:v>5.0000000000000002E-5</c:v>
                </c:pt>
                <c:pt idx="8">
                  <c:v>5.0000000000000002E-5</c:v>
                </c:pt>
                <c:pt idx="9">
                  <c:v>5.0000000000000002E-5</c:v>
                </c:pt>
                <c:pt idx="10">
                  <c:v>5.0000000000000002E-5</c:v>
                </c:pt>
                <c:pt idx="11">
                  <c:v>5.0000000000000002E-5</c:v>
                </c:pt>
                <c:pt idx="12">
                  <c:v>5.0000000000000002E-5</c:v>
                </c:pt>
                <c:pt idx="13">
                  <c:v>5.0000000000000002E-5</c:v>
                </c:pt>
                <c:pt idx="14">
                  <c:v>5.0000000000000002E-5</c:v>
                </c:pt>
                <c:pt idx="15">
                  <c:v>5.0000000000000002E-5</c:v>
                </c:pt>
                <c:pt idx="16">
                  <c:v>5.0000000000000002E-5</c:v>
                </c:pt>
                <c:pt idx="17">
                  <c:v>5.0000000000000002E-5</c:v>
                </c:pt>
                <c:pt idx="18">
                  <c:v>5.0000000000000002E-5</c:v>
                </c:pt>
                <c:pt idx="19">
                  <c:v>5.0000000000000002E-5</c:v>
                </c:pt>
                <c:pt idx="20">
                  <c:v>5.0000000000000002E-5</c:v>
                </c:pt>
                <c:pt idx="21">
                  <c:v>5.0000000000000002E-5</c:v>
                </c:pt>
                <c:pt idx="22">
                  <c:v>5.0000000000000002E-5</c:v>
                </c:pt>
                <c:pt idx="23">
                  <c:v>5.0000000000000002E-5</c:v>
                </c:pt>
                <c:pt idx="24">
                  <c:v>5.0000000000000002E-5</c:v>
                </c:pt>
                <c:pt idx="25">
                  <c:v>1E-4</c:v>
                </c:pt>
                <c:pt idx="26">
                  <c:v>1E-4</c:v>
                </c:pt>
                <c:pt idx="27">
                  <c:v>1E-4</c:v>
                </c:pt>
                <c:pt idx="28">
                  <c:v>1E-4</c:v>
                </c:pt>
                <c:pt idx="29">
                  <c:v>1E-4</c:v>
                </c:pt>
                <c:pt idx="30">
                  <c:v>1E-4</c:v>
                </c:pt>
                <c:pt idx="31">
                  <c:v>1E-4</c:v>
                </c:pt>
                <c:pt idx="32">
                  <c:v>1E-4</c:v>
                </c:pt>
                <c:pt idx="33">
                  <c:v>1E-4</c:v>
                </c:pt>
                <c:pt idx="34">
                  <c:v>1E-4</c:v>
                </c:pt>
                <c:pt idx="35">
                  <c:v>1E-4</c:v>
                </c:pt>
                <c:pt idx="36">
                  <c:v>1E-4</c:v>
                </c:pt>
                <c:pt idx="37">
                  <c:v>1E-4</c:v>
                </c:pt>
                <c:pt idx="38">
                  <c:v>1E-4</c:v>
                </c:pt>
                <c:pt idx="39">
                  <c:v>1E-4</c:v>
                </c:pt>
                <c:pt idx="40">
                  <c:v>1E-4</c:v>
                </c:pt>
                <c:pt idx="41">
                  <c:v>1E-4</c:v>
                </c:pt>
                <c:pt idx="42">
                  <c:v>1E-4</c:v>
                </c:pt>
                <c:pt idx="43">
                  <c:v>1E-4</c:v>
                </c:pt>
                <c:pt idx="44">
                  <c:v>1E-4</c:v>
                </c:pt>
                <c:pt idx="45">
                  <c:v>1E-4</c:v>
                </c:pt>
                <c:pt idx="46">
                  <c:v>1E-4</c:v>
                </c:pt>
                <c:pt idx="47">
                  <c:v>1E-4</c:v>
                </c:pt>
                <c:pt idx="48">
                  <c:v>1E-4</c:v>
                </c:pt>
                <c:pt idx="49">
                  <c:v>1E-4</c:v>
                </c:pt>
                <c:pt idx="50">
                  <c:v>1.4999999999999999E-4</c:v>
                </c:pt>
                <c:pt idx="51">
                  <c:v>1.4999999999999999E-4</c:v>
                </c:pt>
                <c:pt idx="52">
                  <c:v>1.4999999999999999E-4</c:v>
                </c:pt>
                <c:pt idx="53">
                  <c:v>1.4999999999999999E-4</c:v>
                </c:pt>
                <c:pt idx="54">
                  <c:v>1.4999999999999999E-4</c:v>
                </c:pt>
                <c:pt idx="55">
                  <c:v>1.4999999999999999E-4</c:v>
                </c:pt>
                <c:pt idx="56">
                  <c:v>1.4999999999999999E-4</c:v>
                </c:pt>
                <c:pt idx="57">
                  <c:v>1.4999999999999999E-4</c:v>
                </c:pt>
                <c:pt idx="58">
                  <c:v>1.4999999999999999E-4</c:v>
                </c:pt>
                <c:pt idx="59">
                  <c:v>1.4999999999999999E-4</c:v>
                </c:pt>
                <c:pt idx="60">
                  <c:v>1.4999999999999999E-4</c:v>
                </c:pt>
                <c:pt idx="61">
                  <c:v>1.4999999999999999E-4</c:v>
                </c:pt>
                <c:pt idx="62">
                  <c:v>1.4999999999999999E-4</c:v>
                </c:pt>
                <c:pt idx="63">
                  <c:v>1.4999999999999999E-4</c:v>
                </c:pt>
                <c:pt idx="64">
                  <c:v>1.4999999999999999E-4</c:v>
                </c:pt>
                <c:pt idx="65">
                  <c:v>1.4999999999999999E-4</c:v>
                </c:pt>
                <c:pt idx="66">
                  <c:v>1.4999999999999999E-4</c:v>
                </c:pt>
                <c:pt idx="67">
                  <c:v>1.4999999999999999E-4</c:v>
                </c:pt>
                <c:pt idx="68">
                  <c:v>1.4999999999999999E-4</c:v>
                </c:pt>
                <c:pt idx="69">
                  <c:v>1.4999999999999999E-4</c:v>
                </c:pt>
                <c:pt idx="70">
                  <c:v>1.4999999999999999E-4</c:v>
                </c:pt>
                <c:pt idx="71">
                  <c:v>1.4999999999999999E-4</c:v>
                </c:pt>
                <c:pt idx="72">
                  <c:v>1.4999999999999999E-4</c:v>
                </c:pt>
                <c:pt idx="73">
                  <c:v>1.4999999999999999E-4</c:v>
                </c:pt>
                <c:pt idx="74">
                  <c:v>1.4999999999999999E-4</c:v>
                </c:pt>
                <c:pt idx="75">
                  <c:v>2.0000000000000001E-4</c:v>
                </c:pt>
                <c:pt idx="76">
                  <c:v>2.0000000000000001E-4</c:v>
                </c:pt>
                <c:pt idx="77">
                  <c:v>2.0000000000000001E-4</c:v>
                </c:pt>
                <c:pt idx="78">
                  <c:v>2.0000000000000001E-4</c:v>
                </c:pt>
                <c:pt idx="79">
                  <c:v>2.0000000000000001E-4</c:v>
                </c:pt>
                <c:pt idx="80">
                  <c:v>2.0000000000000001E-4</c:v>
                </c:pt>
                <c:pt idx="81">
                  <c:v>2.0000000000000001E-4</c:v>
                </c:pt>
                <c:pt idx="82">
                  <c:v>2.0000000000000001E-4</c:v>
                </c:pt>
                <c:pt idx="83">
                  <c:v>2.0000000000000001E-4</c:v>
                </c:pt>
                <c:pt idx="84">
                  <c:v>2.0000000000000001E-4</c:v>
                </c:pt>
                <c:pt idx="85">
                  <c:v>2.0000000000000001E-4</c:v>
                </c:pt>
                <c:pt idx="86">
                  <c:v>2.0000000000000001E-4</c:v>
                </c:pt>
                <c:pt idx="87">
                  <c:v>2.0000000000000001E-4</c:v>
                </c:pt>
                <c:pt idx="88">
                  <c:v>2.0000000000000001E-4</c:v>
                </c:pt>
                <c:pt idx="89">
                  <c:v>2.0000000000000001E-4</c:v>
                </c:pt>
                <c:pt idx="90">
                  <c:v>2.0000000000000001E-4</c:v>
                </c:pt>
                <c:pt idx="91">
                  <c:v>2.0000000000000001E-4</c:v>
                </c:pt>
                <c:pt idx="92">
                  <c:v>2.0000000000000001E-4</c:v>
                </c:pt>
                <c:pt idx="93">
                  <c:v>2.0000000000000001E-4</c:v>
                </c:pt>
                <c:pt idx="94">
                  <c:v>2.0000000000000001E-4</c:v>
                </c:pt>
                <c:pt idx="95">
                  <c:v>2.0000000000000001E-4</c:v>
                </c:pt>
                <c:pt idx="96">
                  <c:v>2.0000000000000001E-4</c:v>
                </c:pt>
                <c:pt idx="97">
                  <c:v>2.0000000000000001E-4</c:v>
                </c:pt>
                <c:pt idx="98">
                  <c:v>2.0000000000000001E-4</c:v>
                </c:pt>
                <c:pt idx="99">
                  <c:v>2.0000000000000001E-4</c:v>
                </c:pt>
                <c:pt idx="100">
                  <c:v>2.5000000000000001E-4</c:v>
                </c:pt>
                <c:pt idx="101">
                  <c:v>2.5000000000000001E-4</c:v>
                </c:pt>
                <c:pt idx="102">
                  <c:v>2.5000000000000001E-4</c:v>
                </c:pt>
                <c:pt idx="103">
                  <c:v>2.5000000000000001E-4</c:v>
                </c:pt>
                <c:pt idx="104">
                  <c:v>2.5000000000000001E-4</c:v>
                </c:pt>
                <c:pt idx="105">
                  <c:v>2.5000000000000001E-4</c:v>
                </c:pt>
                <c:pt idx="106">
                  <c:v>2.5000000000000001E-4</c:v>
                </c:pt>
                <c:pt idx="107">
                  <c:v>2.5000000000000001E-4</c:v>
                </c:pt>
                <c:pt idx="108">
                  <c:v>2.5000000000000001E-4</c:v>
                </c:pt>
                <c:pt idx="109">
                  <c:v>2.5000000000000001E-4</c:v>
                </c:pt>
                <c:pt idx="110">
                  <c:v>2.5000000000000001E-4</c:v>
                </c:pt>
                <c:pt idx="111">
                  <c:v>2.5000000000000001E-4</c:v>
                </c:pt>
                <c:pt idx="112">
                  <c:v>2.5000000000000001E-4</c:v>
                </c:pt>
                <c:pt idx="113">
                  <c:v>2.5000000000000001E-4</c:v>
                </c:pt>
                <c:pt idx="114">
                  <c:v>2.5000000000000001E-4</c:v>
                </c:pt>
                <c:pt idx="115">
                  <c:v>2.5000000000000001E-4</c:v>
                </c:pt>
                <c:pt idx="116">
                  <c:v>2.5000000000000001E-4</c:v>
                </c:pt>
                <c:pt idx="117">
                  <c:v>2.5000000000000001E-4</c:v>
                </c:pt>
                <c:pt idx="118">
                  <c:v>2.5000000000000001E-4</c:v>
                </c:pt>
                <c:pt idx="119">
                  <c:v>2.5000000000000001E-4</c:v>
                </c:pt>
                <c:pt idx="120">
                  <c:v>2.5000000000000001E-4</c:v>
                </c:pt>
                <c:pt idx="121">
                  <c:v>2.5000000000000001E-4</c:v>
                </c:pt>
                <c:pt idx="122">
                  <c:v>2.5000000000000001E-4</c:v>
                </c:pt>
                <c:pt idx="123">
                  <c:v>2.5000000000000001E-4</c:v>
                </c:pt>
                <c:pt idx="124">
                  <c:v>2.5000000000000001E-4</c:v>
                </c:pt>
                <c:pt idx="125">
                  <c:v>2.9999999999999997E-4</c:v>
                </c:pt>
                <c:pt idx="126">
                  <c:v>2.9999999999999997E-4</c:v>
                </c:pt>
                <c:pt idx="127">
                  <c:v>2.9999999999999997E-4</c:v>
                </c:pt>
                <c:pt idx="128">
                  <c:v>2.9999999999999997E-4</c:v>
                </c:pt>
                <c:pt idx="129">
                  <c:v>2.9999999999999997E-4</c:v>
                </c:pt>
                <c:pt idx="130">
                  <c:v>2.9999999999999997E-4</c:v>
                </c:pt>
                <c:pt idx="131">
                  <c:v>2.9999999999999997E-4</c:v>
                </c:pt>
                <c:pt idx="132">
                  <c:v>2.9999999999999997E-4</c:v>
                </c:pt>
                <c:pt idx="133">
                  <c:v>2.9999999999999997E-4</c:v>
                </c:pt>
                <c:pt idx="134">
                  <c:v>2.9999999999999997E-4</c:v>
                </c:pt>
                <c:pt idx="135">
                  <c:v>2.9999999999999997E-4</c:v>
                </c:pt>
                <c:pt idx="136">
                  <c:v>2.9999999999999997E-4</c:v>
                </c:pt>
                <c:pt idx="137">
                  <c:v>2.9999999999999997E-4</c:v>
                </c:pt>
                <c:pt idx="138">
                  <c:v>2.9999999999999997E-4</c:v>
                </c:pt>
                <c:pt idx="139">
                  <c:v>2.9999999999999997E-4</c:v>
                </c:pt>
                <c:pt idx="140">
                  <c:v>2.9999999999999997E-4</c:v>
                </c:pt>
                <c:pt idx="141">
                  <c:v>2.9999999999999997E-4</c:v>
                </c:pt>
                <c:pt idx="142">
                  <c:v>2.9999999999999997E-4</c:v>
                </c:pt>
                <c:pt idx="143">
                  <c:v>2.9999999999999997E-4</c:v>
                </c:pt>
                <c:pt idx="144">
                  <c:v>2.9999999999999997E-4</c:v>
                </c:pt>
                <c:pt idx="145">
                  <c:v>2.9999999999999997E-4</c:v>
                </c:pt>
                <c:pt idx="146">
                  <c:v>2.9999999999999997E-4</c:v>
                </c:pt>
                <c:pt idx="147">
                  <c:v>2.9999999999999997E-4</c:v>
                </c:pt>
                <c:pt idx="148">
                  <c:v>2.9999999999999997E-4</c:v>
                </c:pt>
                <c:pt idx="149">
                  <c:v>2.9999999999999997E-4</c:v>
                </c:pt>
                <c:pt idx="150">
                  <c:v>3.5E-4</c:v>
                </c:pt>
                <c:pt idx="151">
                  <c:v>3.5E-4</c:v>
                </c:pt>
                <c:pt idx="152">
                  <c:v>3.5E-4</c:v>
                </c:pt>
                <c:pt idx="153">
                  <c:v>3.5E-4</c:v>
                </c:pt>
                <c:pt idx="154">
                  <c:v>3.5E-4</c:v>
                </c:pt>
                <c:pt idx="155">
                  <c:v>3.5E-4</c:v>
                </c:pt>
                <c:pt idx="156">
                  <c:v>3.5E-4</c:v>
                </c:pt>
                <c:pt idx="157">
                  <c:v>3.5E-4</c:v>
                </c:pt>
                <c:pt idx="158">
                  <c:v>3.5E-4</c:v>
                </c:pt>
                <c:pt idx="159">
                  <c:v>3.5E-4</c:v>
                </c:pt>
                <c:pt idx="160">
                  <c:v>3.5E-4</c:v>
                </c:pt>
                <c:pt idx="161">
                  <c:v>3.5E-4</c:v>
                </c:pt>
                <c:pt idx="162">
                  <c:v>3.5E-4</c:v>
                </c:pt>
                <c:pt idx="163">
                  <c:v>3.5E-4</c:v>
                </c:pt>
                <c:pt idx="164">
                  <c:v>3.5E-4</c:v>
                </c:pt>
                <c:pt idx="165">
                  <c:v>3.5E-4</c:v>
                </c:pt>
                <c:pt idx="166">
                  <c:v>3.5E-4</c:v>
                </c:pt>
                <c:pt idx="167">
                  <c:v>3.5E-4</c:v>
                </c:pt>
                <c:pt idx="168">
                  <c:v>3.5E-4</c:v>
                </c:pt>
                <c:pt idx="169">
                  <c:v>3.5E-4</c:v>
                </c:pt>
                <c:pt idx="170">
                  <c:v>3.5E-4</c:v>
                </c:pt>
                <c:pt idx="171">
                  <c:v>3.5E-4</c:v>
                </c:pt>
                <c:pt idx="172">
                  <c:v>3.5E-4</c:v>
                </c:pt>
                <c:pt idx="173">
                  <c:v>3.5E-4</c:v>
                </c:pt>
                <c:pt idx="174">
                  <c:v>3.5E-4</c:v>
                </c:pt>
                <c:pt idx="175">
                  <c:v>4.0000000000000002E-4</c:v>
                </c:pt>
                <c:pt idx="176">
                  <c:v>4.0000000000000002E-4</c:v>
                </c:pt>
                <c:pt idx="177">
                  <c:v>4.0000000000000002E-4</c:v>
                </c:pt>
                <c:pt idx="178">
                  <c:v>4.0000000000000002E-4</c:v>
                </c:pt>
                <c:pt idx="179">
                  <c:v>4.0000000000000002E-4</c:v>
                </c:pt>
                <c:pt idx="180">
                  <c:v>4.0000000000000002E-4</c:v>
                </c:pt>
                <c:pt idx="181">
                  <c:v>4.0000000000000002E-4</c:v>
                </c:pt>
                <c:pt idx="182">
                  <c:v>4.0000000000000002E-4</c:v>
                </c:pt>
                <c:pt idx="183">
                  <c:v>4.0000000000000002E-4</c:v>
                </c:pt>
                <c:pt idx="184">
                  <c:v>4.0000000000000002E-4</c:v>
                </c:pt>
                <c:pt idx="185">
                  <c:v>4.0000000000000002E-4</c:v>
                </c:pt>
                <c:pt idx="186">
                  <c:v>4.0000000000000002E-4</c:v>
                </c:pt>
                <c:pt idx="187">
                  <c:v>4.0000000000000002E-4</c:v>
                </c:pt>
                <c:pt idx="188">
                  <c:v>4.0000000000000002E-4</c:v>
                </c:pt>
                <c:pt idx="189">
                  <c:v>4.0000000000000002E-4</c:v>
                </c:pt>
                <c:pt idx="190">
                  <c:v>4.0000000000000002E-4</c:v>
                </c:pt>
                <c:pt idx="191">
                  <c:v>4.0000000000000002E-4</c:v>
                </c:pt>
                <c:pt idx="192">
                  <c:v>4.0000000000000002E-4</c:v>
                </c:pt>
                <c:pt idx="193">
                  <c:v>4.0000000000000002E-4</c:v>
                </c:pt>
                <c:pt idx="194">
                  <c:v>4.0000000000000002E-4</c:v>
                </c:pt>
                <c:pt idx="195">
                  <c:v>4.0000000000000002E-4</c:v>
                </c:pt>
                <c:pt idx="196">
                  <c:v>4.0000000000000002E-4</c:v>
                </c:pt>
                <c:pt idx="197">
                  <c:v>4.0000000000000002E-4</c:v>
                </c:pt>
                <c:pt idx="198">
                  <c:v>4.0000000000000002E-4</c:v>
                </c:pt>
                <c:pt idx="199">
                  <c:v>4.0000000000000002E-4</c:v>
                </c:pt>
                <c:pt idx="200">
                  <c:v>3.5E-4</c:v>
                </c:pt>
                <c:pt idx="201">
                  <c:v>3.5E-4</c:v>
                </c:pt>
                <c:pt idx="202">
                  <c:v>3.5E-4</c:v>
                </c:pt>
                <c:pt idx="203">
                  <c:v>3.5E-4</c:v>
                </c:pt>
                <c:pt idx="204">
                  <c:v>3.5E-4</c:v>
                </c:pt>
                <c:pt idx="205">
                  <c:v>3.5E-4</c:v>
                </c:pt>
                <c:pt idx="206">
                  <c:v>3.5E-4</c:v>
                </c:pt>
                <c:pt idx="207">
                  <c:v>3.5E-4</c:v>
                </c:pt>
                <c:pt idx="208">
                  <c:v>3.5E-4</c:v>
                </c:pt>
                <c:pt idx="209">
                  <c:v>3.5E-4</c:v>
                </c:pt>
                <c:pt idx="210">
                  <c:v>3.5E-4</c:v>
                </c:pt>
                <c:pt idx="211">
                  <c:v>3.5E-4</c:v>
                </c:pt>
                <c:pt idx="212">
                  <c:v>3.5E-4</c:v>
                </c:pt>
                <c:pt idx="213">
                  <c:v>3.5E-4</c:v>
                </c:pt>
                <c:pt idx="214">
                  <c:v>3.5E-4</c:v>
                </c:pt>
                <c:pt idx="215">
                  <c:v>3.5E-4</c:v>
                </c:pt>
                <c:pt idx="216">
                  <c:v>3.5E-4</c:v>
                </c:pt>
                <c:pt idx="217">
                  <c:v>3.5E-4</c:v>
                </c:pt>
                <c:pt idx="218">
                  <c:v>3.5E-4</c:v>
                </c:pt>
                <c:pt idx="219">
                  <c:v>3.5E-4</c:v>
                </c:pt>
                <c:pt idx="220">
                  <c:v>3.5E-4</c:v>
                </c:pt>
                <c:pt idx="221">
                  <c:v>3.5E-4</c:v>
                </c:pt>
                <c:pt idx="222">
                  <c:v>3.5E-4</c:v>
                </c:pt>
                <c:pt idx="223">
                  <c:v>3.5E-4</c:v>
                </c:pt>
                <c:pt idx="224">
                  <c:v>3.5E-4</c:v>
                </c:pt>
                <c:pt idx="225">
                  <c:v>2.9999999999999997E-4</c:v>
                </c:pt>
                <c:pt idx="226">
                  <c:v>2.9999999999999997E-4</c:v>
                </c:pt>
                <c:pt idx="227">
                  <c:v>2.9999999999999997E-4</c:v>
                </c:pt>
                <c:pt idx="228">
                  <c:v>2.9999999999999997E-4</c:v>
                </c:pt>
                <c:pt idx="229">
                  <c:v>2.9999999999999997E-4</c:v>
                </c:pt>
                <c:pt idx="230">
                  <c:v>2.9999999999999997E-4</c:v>
                </c:pt>
                <c:pt idx="231">
                  <c:v>2.9999999999999997E-4</c:v>
                </c:pt>
                <c:pt idx="232">
                  <c:v>2.9999999999999997E-4</c:v>
                </c:pt>
                <c:pt idx="233">
                  <c:v>2.9999999999999997E-4</c:v>
                </c:pt>
                <c:pt idx="234">
                  <c:v>2.9999999999999997E-4</c:v>
                </c:pt>
                <c:pt idx="235">
                  <c:v>2.9999999999999997E-4</c:v>
                </c:pt>
                <c:pt idx="236">
                  <c:v>2.9999999999999997E-4</c:v>
                </c:pt>
                <c:pt idx="237">
                  <c:v>2.9999999999999997E-4</c:v>
                </c:pt>
                <c:pt idx="238">
                  <c:v>2.9999999999999997E-4</c:v>
                </c:pt>
                <c:pt idx="239">
                  <c:v>2.9999999999999997E-4</c:v>
                </c:pt>
                <c:pt idx="240">
                  <c:v>2.9999999999999997E-4</c:v>
                </c:pt>
                <c:pt idx="241">
                  <c:v>2.9999999999999997E-4</c:v>
                </c:pt>
                <c:pt idx="242">
                  <c:v>2.9999999999999997E-4</c:v>
                </c:pt>
                <c:pt idx="243">
                  <c:v>2.9999999999999997E-4</c:v>
                </c:pt>
                <c:pt idx="244">
                  <c:v>2.9999999999999997E-4</c:v>
                </c:pt>
                <c:pt idx="245">
                  <c:v>2.9999999999999997E-4</c:v>
                </c:pt>
                <c:pt idx="246">
                  <c:v>2.9999999999999997E-4</c:v>
                </c:pt>
                <c:pt idx="247">
                  <c:v>2.9999999999999997E-4</c:v>
                </c:pt>
                <c:pt idx="248">
                  <c:v>2.9999999999999997E-4</c:v>
                </c:pt>
                <c:pt idx="249">
                  <c:v>2.9999999999999997E-4</c:v>
                </c:pt>
                <c:pt idx="250">
                  <c:v>2.5000000000000001E-4</c:v>
                </c:pt>
                <c:pt idx="251">
                  <c:v>2.5000000000000001E-4</c:v>
                </c:pt>
                <c:pt idx="252">
                  <c:v>2.5000000000000001E-4</c:v>
                </c:pt>
                <c:pt idx="253">
                  <c:v>2.5000000000000001E-4</c:v>
                </c:pt>
                <c:pt idx="254">
                  <c:v>2.5000000000000001E-4</c:v>
                </c:pt>
                <c:pt idx="255">
                  <c:v>2.5000000000000001E-4</c:v>
                </c:pt>
                <c:pt idx="256">
                  <c:v>2.5000000000000001E-4</c:v>
                </c:pt>
                <c:pt idx="257">
                  <c:v>2.5000000000000001E-4</c:v>
                </c:pt>
                <c:pt idx="258">
                  <c:v>2.5000000000000001E-4</c:v>
                </c:pt>
                <c:pt idx="259">
                  <c:v>2.5000000000000001E-4</c:v>
                </c:pt>
                <c:pt idx="260">
                  <c:v>2.5000000000000001E-4</c:v>
                </c:pt>
                <c:pt idx="261">
                  <c:v>2.5000000000000001E-4</c:v>
                </c:pt>
                <c:pt idx="262">
                  <c:v>2.5000000000000001E-4</c:v>
                </c:pt>
                <c:pt idx="263">
                  <c:v>2.5000000000000001E-4</c:v>
                </c:pt>
                <c:pt idx="264">
                  <c:v>2.5000000000000001E-4</c:v>
                </c:pt>
                <c:pt idx="265">
                  <c:v>2.5000000000000001E-4</c:v>
                </c:pt>
                <c:pt idx="266">
                  <c:v>2.5000000000000001E-4</c:v>
                </c:pt>
                <c:pt idx="267">
                  <c:v>2.5000000000000001E-4</c:v>
                </c:pt>
                <c:pt idx="268">
                  <c:v>2.5000000000000001E-4</c:v>
                </c:pt>
                <c:pt idx="269">
                  <c:v>2.5000000000000001E-4</c:v>
                </c:pt>
                <c:pt idx="270">
                  <c:v>2.5000000000000001E-4</c:v>
                </c:pt>
                <c:pt idx="271">
                  <c:v>2.5000000000000001E-4</c:v>
                </c:pt>
                <c:pt idx="272">
                  <c:v>2.5000000000000001E-4</c:v>
                </c:pt>
                <c:pt idx="273">
                  <c:v>2.5000000000000001E-4</c:v>
                </c:pt>
                <c:pt idx="274">
                  <c:v>2.5000000000000001E-4</c:v>
                </c:pt>
                <c:pt idx="275">
                  <c:v>2.0000000000000001E-4</c:v>
                </c:pt>
                <c:pt idx="276">
                  <c:v>2.0000000000000001E-4</c:v>
                </c:pt>
                <c:pt idx="277">
                  <c:v>2.0000000000000001E-4</c:v>
                </c:pt>
                <c:pt idx="278">
                  <c:v>2.0000000000000001E-4</c:v>
                </c:pt>
                <c:pt idx="279">
                  <c:v>2.0000000000000001E-4</c:v>
                </c:pt>
                <c:pt idx="280">
                  <c:v>2.0000000000000001E-4</c:v>
                </c:pt>
                <c:pt idx="281">
                  <c:v>2.0000000000000001E-4</c:v>
                </c:pt>
                <c:pt idx="282">
                  <c:v>2.0000000000000001E-4</c:v>
                </c:pt>
                <c:pt idx="283">
                  <c:v>2.0000000000000001E-4</c:v>
                </c:pt>
                <c:pt idx="284">
                  <c:v>2.0000000000000001E-4</c:v>
                </c:pt>
                <c:pt idx="285">
                  <c:v>2.0000000000000001E-4</c:v>
                </c:pt>
                <c:pt idx="286">
                  <c:v>2.0000000000000001E-4</c:v>
                </c:pt>
                <c:pt idx="287">
                  <c:v>2.0000000000000001E-4</c:v>
                </c:pt>
                <c:pt idx="288">
                  <c:v>2.0000000000000001E-4</c:v>
                </c:pt>
                <c:pt idx="289">
                  <c:v>2.0000000000000001E-4</c:v>
                </c:pt>
                <c:pt idx="290">
                  <c:v>2.0000000000000001E-4</c:v>
                </c:pt>
                <c:pt idx="291">
                  <c:v>2.0000000000000001E-4</c:v>
                </c:pt>
                <c:pt idx="292">
                  <c:v>2.0000000000000001E-4</c:v>
                </c:pt>
                <c:pt idx="293">
                  <c:v>2.0000000000000001E-4</c:v>
                </c:pt>
                <c:pt idx="294">
                  <c:v>2.0000000000000001E-4</c:v>
                </c:pt>
                <c:pt idx="295">
                  <c:v>2.0000000000000001E-4</c:v>
                </c:pt>
                <c:pt idx="296">
                  <c:v>2.0000000000000001E-4</c:v>
                </c:pt>
                <c:pt idx="297">
                  <c:v>2.0000000000000001E-4</c:v>
                </c:pt>
                <c:pt idx="298">
                  <c:v>2.0000000000000001E-4</c:v>
                </c:pt>
                <c:pt idx="299">
                  <c:v>2.0000000000000001E-4</c:v>
                </c:pt>
                <c:pt idx="300">
                  <c:v>1.4999999999999999E-4</c:v>
                </c:pt>
                <c:pt idx="301">
                  <c:v>1.4999999999999999E-4</c:v>
                </c:pt>
                <c:pt idx="302">
                  <c:v>1.4999999999999999E-4</c:v>
                </c:pt>
                <c:pt idx="303">
                  <c:v>1.4999999999999999E-4</c:v>
                </c:pt>
                <c:pt idx="304">
                  <c:v>1.4999999999999999E-4</c:v>
                </c:pt>
                <c:pt idx="305">
                  <c:v>1.4999999999999999E-4</c:v>
                </c:pt>
                <c:pt idx="306">
                  <c:v>1.4999999999999999E-4</c:v>
                </c:pt>
                <c:pt idx="307">
                  <c:v>1.4999999999999999E-4</c:v>
                </c:pt>
                <c:pt idx="308">
                  <c:v>1.4999999999999999E-4</c:v>
                </c:pt>
                <c:pt idx="309">
                  <c:v>1.4999999999999999E-4</c:v>
                </c:pt>
                <c:pt idx="310">
                  <c:v>1.4999999999999999E-4</c:v>
                </c:pt>
                <c:pt idx="311">
                  <c:v>1.4999999999999999E-4</c:v>
                </c:pt>
                <c:pt idx="312">
                  <c:v>1.4999999999999999E-4</c:v>
                </c:pt>
                <c:pt idx="313">
                  <c:v>1.4999999999999999E-4</c:v>
                </c:pt>
                <c:pt idx="314">
                  <c:v>1.4999999999999999E-4</c:v>
                </c:pt>
                <c:pt idx="315">
                  <c:v>1.4999999999999999E-4</c:v>
                </c:pt>
                <c:pt idx="316">
                  <c:v>1.4999999999999999E-4</c:v>
                </c:pt>
                <c:pt idx="317">
                  <c:v>1.4999999999999999E-4</c:v>
                </c:pt>
                <c:pt idx="318">
                  <c:v>1.4999999999999999E-4</c:v>
                </c:pt>
                <c:pt idx="319">
                  <c:v>1.4999999999999999E-4</c:v>
                </c:pt>
                <c:pt idx="320">
                  <c:v>1.4999999999999999E-4</c:v>
                </c:pt>
                <c:pt idx="321">
                  <c:v>1.4999999999999999E-4</c:v>
                </c:pt>
                <c:pt idx="322">
                  <c:v>1.4999999999999999E-4</c:v>
                </c:pt>
                <c:pt idx="323">
                  <c:v>1.4999999999999999E-4</c:v>
                </c:pt>
                <c:pt idx="324">
                  <c:v>1.4999999999999999E-4</c:v>
                </c:pt>
                <c:pt idx="325">
                  <c:v>1E-4</c:v>
                </c:pt>
                <c:pt idx="326">
                  <c:v>1E-4</c:v>
                </c:pt>
                <c:pt idx="327">
                  <c:v>1E-4</c:v>
                </c:pt>
                <c:pt idx="328">
                  <c:v>1E-4</c:v>
                </c:pt>
                <c:pt idx="329">
                  <c:v>1E-4</c:v>
                </c:pt>
                <c:pt idx="330">
                  <c:v>1E-4</c:v>
                </c:pt>
                <c:pt idx="331">
                  <c:v>1E-4</c:v>
                </c:pt>
                <c:pt idx="332">
                  <c:v>1E-4</c:v>
                </c:pt>
                <c:pt idx="333">
                  <c:v>1E-4</c:v>
                </c:pt>
                <c:pt idx="334">
                  <c:v>1E-4</c:v>
                </c:pt>
                <c:pt idx="335">
                  <c:v>1E-4</c:v>
                </c:pt>
                <c:pt idx="336">
                  <c:v>1E-4</c:v>
                </c:pt>
                <c:pt idx="337">
                  <c:v>1E-4</c:v>
                </c:pt>
                <c:pt idx="338">
                  <c:v>1E-4</c:v>
                </c:pt>
                <c:pt idx="339">
                  <c:v>1E-4</c:v>
                </c:pt>
                <c:pt idx="340">
                  <c:v>1E-4</c:v>
                </c:pt>
                <c:pt idx="341">
                  <c:v>1E-4</c:v>
                </c:pt>
                <c:pt idx="342">
                  <c:v>1E-4</c:v>
                </c:pt>
                <c:pt idx="343">
                  <c:v>1E-4</c:v>
                </c:pt>
                <c:pt idx="344">
                  <c:v>1E-4</c:v>
                </c:pt>
                <c:pt idx="345">
                  <c:v>1E-4</c:v>
                </c:pt>
                <c:pt idx="346">
                  <c:v>1E-4</c:v>
                </c:pt>
                <c:pt idx="347">
                  <c:v>1E-4</c:v>
                </c:pt>
                <c:pt idx="348">
                  <c:v>1E-4</c:v>
                </c:pt>
                <c:pt idx="349">
                  <c:v>1E-4</c:v>
                </c:pt>
                <c:pt idx="350">
                  <c:v>5.0000000000000002E-5</c:v>
                </c:pt>
                <c:pt idx="351">
                  <c:v>5.0000000000000002E-5</c:v>
                </c:pt>
                <c:pt idx="352">
                  <c:v>5.0000000000000002E-5</c:v>
                </c:pt>
                <c:pt idx="353">
                  <c:v>5.0000000000000002E-5</c:v>
                </c:pt>
                <c:pt idx="354">
                  <c:v>5.0000000000000002E-5</c:v>
                </c:pt>
                <c:pt idx="355">
                  <c:v>5.0000000000000002E-5</c:v>
                </c:pt>
                <c:pt idx="356">
                  <c:v>5.0000000000000002E-5</c:v>
                </c:pt>
                <c:pt idx="357">
                  <c:v>5.0000000000000002E-5</c:v>
                </c:pt>
                <c:pt idx="358">
                  <c:v>5.0000000000000002E-5</c:v>
                </c:pt>
                <c:pt idx="359">
                  <c:v>5.0000000000000002E-5</c:v>
                </c:pt>
                <c:pt idx="360">
                  <c:v>5.0000000000000002E-5</c:v>
                </c:pt>
                <c:pt idx="361">
                  <c:v>5.0000000000000002E-5</c:v>
                </c:pt>
                <c:pt idx="362">
                  <c:v>5.0000000000000002E-5</c:v>
                </c:pt>
                <c:pt idx="363">
                  <c:v>5.0000000000000002E-5</c:v>
                </c:pt>
                <c:pt idx="364">
                  <c:v>5.0000000000000002E-5</c:v>
                </c:pt>
                <c:pt idx="365">
                  <c:v>5.0000000000000002E-5</c:v>
                </c:pt>
                <c:pt idx="366">
                  <c:v>5.0000000000000002E-5</c:v>
                </c:pt>
                <c:pt idx="367">
                  <c:v>5.0000000000000002E-5</c:v>
                </c:pt>
                <c:pt idx="368">
                  <c:v>5.0000000000000002E-5</c:v>
                </c:pt>
                <c:pt idx="369">
                  <c:v>5.0000000000000002E-5</c:v>
                </c:pt>
                <c:pt idx="370">
                  <c:v>5.0000000000000002E-5</c:v>
                </c:pt>
                <c:pt idx="371">
                  <c:v>5.0000000000000002E-5</c:v>
                </c:pt>
                <c:pt idx="372">
                  <c:v>5.0000000000000002E-5</c:v>
                </c:pt>
                <c:pt idx="373">
                  <c:v>5.0000000000000002E-5</c:v>
                </c:pt>
                <c:pt idx="374">
                  <c:v>5.0000000000000002E-5</c:v>
                </c:pt>
                <c:pt idx="375">
                  <c:v>1.35525E-20</c:v>
                </c:pt>
                <c:pt idx="376">
                  <c:v>1.35525E-20</c:v>
                </c:pt>
                <c:pt idx="377">
                  <c:v>1.35525E-20</c:v>
                </c:pt>
                <c:pt idx="378">
                  <c:v>1.35525E-20</c:v>
                </c:pt>
                <c:pt idx="379">
                  <c:v>1.35525E-20</c:v>
                </c:pt>
                <c:pt idx="380">
                  <c:v>1.35525E-20</c:v>
                </c:pt>
                <c:pt idx="381">
                  <c:v>1.35525E-20</c:v>
                </c:pt>
                <c:pt idx="382">
                  <c:v>1.35525E-20</c:v>
                </c:pt>
                <c:pt idx="383">
                  <c:v>1.35525E-20</c:v>
                </c:pt>
                <c:pt idx="384">
                  <c:v>1.35525E-20</c:v>
                </c:pt>
                <c:pt idx="385">
                  <c:v>1.35525E-20</c:v>
                </c:pt>
                <c:pt idx="386">
                  <c:v>1.35525E-20</c:v>
                </c:pt>
                <c:pt idx="387">
                  <c:v>1.35525E-20</c:v>
                </c:pt>
                <c:pt idx="388">
                  <c:v>1.35525E-20</c:v>
                </c:pt>
                <c:pt idx="389">
                  <c:v>1.35525E-20</c:v>
                </c:pt>
                <c:pt idx="390">
                  <c:v>1.35525E-20</c:v>
                </c:pt>
                <c:pt idx="391">
                  <c:v>1.35525E-20</c:v>
                </c:pt>
                <c:pt idx="392">
                  <c:v>1.35525E-20</c:v>
                </c:pt>
                <c:pt idx="393">
                  <c:v>1.35525E-20</c:v>
                </c:pt>
                <c:pt idx="394">
                  <c:v>1.35525E-20</c:v>
                </c:pt>
                <c:pt idx="395">
                  <c:v>1.35525E-20</c:v>
                </c:pt>
                <c:pt idx="396">
                  <c:v>1.35525E-20</c:v>
                </c:pt>
                <c:pt idx="397">
                  <c:v>1.35525E-20</c:v>
                </c:pt>
                <c:pt idx="398">
                  <c:v>1.35525E-20</c:v>
                </c:pt>
                <c:pt idx="399">
                  <c:v>1.35525E-20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5.0000000000000002E-5</c:v>
                </c:pt>
                <c:pt idx="426">
                  <c:v>5.0000000000000002E-5</c:v>
                </c:pt>
                <c:pt idx="427">
                  <c:v>5.0000000000000002E-5</c:v>
                </c:pt>
                <c:pt idx="428">
                  <c:v>5.0000000000000002E-5</c:v>
                </c:pt>
                <c:pt idx="429">
                  <c:v>5.0000000000000002E-5</c:v>
                </c:pt>
                <c:pt idx="430">
                  <c:v>5.0000000000000002E-5</c:v>
                </c:pt>
                <c:pt idx="431">
                  <c:v>5.0000000000000002E-5</c:v>
                </c:pt>
                <c:pt idx="432">
                  <c:v>5.0000000000000002E-5</c:v>
                </c:pt>
                <c:pt idx="433">
                  <c:v>5.0000000000000002E-5</c:v>
                </c:pt>
                <c:pt idx="434">
                  <c:v>5.0000000000000002E-5</c:v>
                </c:pt>
                <c:pt idx="435">
                  <c:v>5.0000000000000002E-5</c:v>
                </c:pt>
                <c:pt idx="436">
                  <c:v>5.0000000000000002E-5</c:v>
                </c:pt>
                <c:pt idx="437">
                  <c:v>5.0000000000000002E-5</c:v>
                </c:pt>
                <c:pt idx="438">
                  <c:v>5.0000000000000002E-5</c:v>
                </c:pt>
                <c:pt idx="439">
                  <c:v>5.0000000000000002E-5</c:v>
                </c:pt>
                <c:pt idx="440">
                  <c:v>5.0000000000000002E-5</c:v>
                </c:pt>
                <c:pt idx="441">
                  <c:v>5.0000000000000002E-5</c:v>
                </c:pt>
                <c:pt idx="442">
                  <c:v>5.0000000000000002E-5</c:v>
                </c:pt>
                <c:pt idx="443">
                  <c:v>5.0000000000000002E-5</c:v>
                </c:pt>
                <c:pt idx="444">
                  <c:v>5.0000000000000002E-5</c:v>
                </c:pt>
                <c:pt idx="445">
                  <c:v>5.0000000000000002E-5</c:v>
                </c:pt>
                <c:pt idx="446">
                  <c:v>5.0000000000000002E-5</c:v>
                </c:pt>
                <c:pt idx="447">
                  <c:v>5.0000000000000002E-5</c:v>
                </c:pt>
                <c:pt idx="448">
                  <c:v>5.0000000000000002E-5</c:v>
                </c:pt>
                <c:pt idx="449">
                  <c:v>5.0000000000000002E-5</c:v>
                </c:pt>
                <c:pt idx="450">
                  <c:v>7.4999999999999993E-5</c:v>
                </c:pt>
                <c:pt idx="451">
                  <c:v>7.4999999999999993E-5</c:v>
                </c:pt>
                <c:pt idx="452">
                  <c:v>7.4999999999999993E-5</c:v>
                </c:pt>
                <c:pt idx="453">
                  <c:v>7.4999999999999993E-5</c:v>
                </c:pt>
                <c:pt idx="454">
                  <c:v>7.4999999999999993E-5</c:v>
                </c:pt>
                <c:pt idx="455">
                  <c:v>7.4999999999999993E-5</c:v>
                </c:pt>
                <c:pt idx="456">
                  <c:v>7.4999999999999993E-5</c:v>
                </c:pt>
                <c:pt idx="457">
                  <c:v>7.4999999999999993E-5</c:v>
                </c:pt>
                <c:pt idx="458">
                  <c:v>7.4999999999999993E-5</c:v>
                </c:pt>
                <c:pt idx="459">
                  <c:v>7.4999999999999993E-5</c:v>
                </c:pt>
                <c:pt idx="460">
                  <c:v>7.4999999999999993E-5</c:v>
                </c:pt>
                <c:pt idx="461">
                  <c:v>7.4999999999999993E-5</c:v>
                </c:pt>
                <c:pt idx="462">
                  <c:v>7.4999999999999993E-5</c:v>
                </c:pt>
                <c:pt idx="463">
                  <c:v>7.4999999999999993E-5</c:v>
                </c:pt>
                <c:pt idx="464">
                  <c:v>7.4999999999999993E-5</c:v>
                </c:pt>
                <c:pt idx="465">
                  <c:v>7.4999999999999993E-5</c:v>
                </c:pt>
                <c:pt idx="466">
                  <c:v>7.4999999999999993E-5</c:v>
                </c:pt>
                <c:pt idx="467">
                  <c:v>7.4999999999999993E-5</c:v>
                </c:pt>
                <c:pt idx="468">
                  <c:v>7.4999999999999993E-5</c:v>
                </c:pt>
                <c:pt idx="469">
                  <c:v>7.4999999999999993E-5</c:v>
                </c:pt>
                <c:pt idx="470">
                  <c:v>7.4999999999999993E-5</c:v>
                </c:pt>
                <c:pt idx="471">
                  <c:v>7.4999999999999993E-5</c:v>
                </c:pt>
                <c:pt idx="472">
                  <c:v>7.4999999999999993E-5</c:v>
                </c:pt>
                <c:pt idx="473">
                  <c:v>7.4999999999999993E-5</c:v>
                </c:pt>
                <c:pt idx="474">
                  <c:v>7.4999999999999993E-5</c:v>
                </c:pt>
                <c:pt idx="475">
                  <c:v>1E-4</c:v>
                </c:pt>
                <c:pt idx="476">
                  <c:v>1E-4</c:v>
                </c:pt>
                <c:pt idx="477">
                  <c:v>1E-4</c:v>
                </c:pt>
                <c:pt idx="478">
                  <c:v>1E-4</c:v>
                </c:pt>
                <c:pt idx="479">
                  <c:v>1E-4</c:v>
                </c:pt>
                <c:pt idx="480">
                  <c:v>1E-4</c:v>
                </c:pt>
                <c:pt idx="481">
                  <c:v>1E-4</c:v>
                </c:pt>
                <c:pt idx="482">
                  <c:v>1E-4</c:v>
                </c:pt>
                <c:pt idx="483">
                  <c:v>1E-4</c:v>
                </c:pt>
                <c:pt idx="484">
                  <c:v>1E-4</c:v>
                </c:pt>
                <c:pt idx="485">
                  <c:v>1E-4</c:v>
                </c:pt>
                <c:pt idx="486">
                  <c:v>1E-4</c:v>
                </c:pt>
                <c:pt idx="487">
                  <c:v>1E-4</c:v>
                </c:pt>
                <c:pt idx="488">
                  <c:v>1E-4</c:v>
                </c:pt>
                <c:pt idx="489">
                  <c:v>1E-4</c:v>
                </c:pt>
                <c:pt idx="490">
                  <c:v>1E-4</c:v>
                </c:pt>
                <c:pt idx="491">
                  <c:v>1E-4</c:v>
                </c:pt>
                <c:pt idx="492">
                  <c:v>1E-4</c:v>
                </c:pt>
                <c:pt idx="493">
                  <c:v>1E-4</c:v>
                </c:pt>
                <c:pt idx="494">
                  <c:v>1E-4</c:v>
                </c:pt>
                <c:pt idx="495">
                  <c:v>1E-4</c:v>
                </c:pt>
                <c:pt idx="496">
                  <c:v>1E-4</c:v>
                </c:pt>
                <c:pt idx="497">
                  <c:v>1E-4</c:v>
                </c:pt>
                <c:pt idx="498">
                  <c:v>1E-4</c:v>
                </c:pt>
                <c:pt idx="499">
                  <c:v>1E-4</c:v>
                </c:pt>
                <c:pt idx="500">
                  <c:v>1.25E-4</c:v>
                </c:pt>
                <c:pt idx="501">
                  <c:v>1.25E-4</c:v>
                </c:pt>
                <c:pt idx="502">
                  <c:v>1.25E-4</c:v>
                </c:pt>
                <c:pt idx="503">
                  <c:v>1.25E-4</c:v>
                </c:pt>
                <c:pt idx="504">
                  <c:v>1.25E-4</c:v>
                </c:pt>
                <c:pt idx="505">
                  <c:v>1.25E-4</c:v>
                </c:pt>
                <c:pt idx="506">
                  <c:v>1.25E-4</c:v>
                </c:pt>
                <c:pt idx="507">
                  <c:v>1.25E-4</c:v>
                </c:pt>
                <c:pt idx="508">
                  <c:v>1.25E-4</c:v>
                </c:pt>
                <c:pt idx="509">
                  <c:v>1.25E-4</c:v>
                </c:pt>
                <c:pt idx="510">
                  <c:v>1.25E-4</c:v>
                </c:pt>
                <c:pt idx="511">
                  <c:v>1.25E-4</c:v>
                </c:pt>
                <c:pt idx="512">
                  <c:v>1.25E-4</c:v>
                </c:pt>
                <c:pt idx="513">
                  <c:v>1.25E-4</c:v>
                </c:pt>
                <c:pt idx="514">
                  <c:v>1.25E-4</c:v>
                </c:pt>
                <c:pt idx="515">
                  <c:v>1.25E-4</c:v>
                </c:pt>
                <c:pt idx="516">
                  <c:v>1.25E-4</c:v>
                </c:pt>
                <c:pt idx="517">
                  <c:v>1.25E-4</c:v>
                </c:pt>
                <c:pt idx="518">
                  <c:v>1.25E-4</c:v>
                </c:pt>
                <c:pt idx="519">
                  <c:v>1.25E-4</c:v>
                </c:pt>
                <c:pt idx="520">
                  <c:v>1.25E-4</c:v>
                </c:pt>
                <c:pt idx="521">
                  <c:v>1.25E-4</c:v>
                </c:pt>
                <c:pt idx="522">
                  <c:v>1.25E-4</c:v>
                </c:pt>
                <c:pt idx="523">
                  <c:v>1.25E-4</c:v>
                </c:pt>
                <c:pt idx="524">
                  <c:v>1.25E-4</c:v>
                </c:pt>
                <c:pt idx="525">
                  <c:v>1.4999999999999999E-4</c:v>
                </c:pt>
                <c:pt idx="526">
                  <c:v>1.4999999999999999E-4</c:v>
                </c:pt>
                <c:pt idx="527">
                  <c:v>1.4999999999999999E-4</c:v>
                </c:pt>
                <c:pt idx="528">
                  <c:v>1.4999999999999999E-4</c:v>
                </c:pt>
                <c:pt idx="529">
                  <c:v>1.4999999999999999E-4</c:v>
                </c:pt>
                <c:pt idx="530">
                  <c:v>1.4999999999999999E-4</c:v>
                </c:pt>
                <c:pt idx="531">
                  <c:v>1.4999999999999999E-4</c:v>
                </c:pt>
                <c:pt idx="532">
                  <c:v>1.4999999999999999E-4</c:v>
                </c:pt>
                <c:pt idx="533">
                  <c:v>1.4999999999999999E-4</c:v>
                </c:pt>
                <c:pt idx="534">
                  <c:v>1.4999999999999999E-4</c:v>
                </c:pt>
                <c:pt idx="535">
                  <c:v>1.4999999999999999E-4</c:v>
                </c:pt>
                <c:pt idx="536">
                  <c:v>1.4999999999999999E-4</c:v>
                </c:pt>
                <c:pt idx="537">
                  <c:v>1.4999999999999999E-4</c:v>
                </c:pt>
                <c:pt idx="538">
                  <c:v>1.4999999999999999E-4</c:v>
                </c:pt>
                <c:pt idx="539">
                  <c:v>1.4999999999999999E-4</c:v>
                </c:pt>
                <c:pt idx="540">
                  <c:v>1.4999999999999999E-4</c:v>
                </c:pt>
                <c:pt idx="541">
                  <c:v>1.4999999999999999E-4</c:v>
                </c:pt>
                <c:pt idx="542">
                  <c:v>1.4999999999999999E-4</c:v>
                </c:pt>
                <c:pt idx="543">
                  <c:v>1.4999999999999999E-4</c:v>
                </c:pt>
                <c:pt idx="544">
                  <c:v>1.4999999999999999E-4</c:v>
                </c:pt>
                <c:pt idx="545">
                  <c:v>1.4999999999999999E-4</c:v>
                </c:pt>
                <c:pt idx="546">
                  <c:v>1.4999999999999999E-4</c:v>
                </c:pt>
                <c:pt idx="547">
                  <c:v>1.4999999999999999E-4</c:v>
                </c:pt>
                <c:pt idx="548">
                  <c:v>1.4999999999999999E-4</c:v>
                </c:pt>
                <c:pt idx="549">
                  <c:v>1.4999999999999999E-4</c:v>
                </c:pt>
                <c:pt idx="550">
                  <c:v>1.75E-4</c:v>
                </c:pt>
                <c:pt idx="551">
                  <c:v>1.75E-4</c:v>
                </c:pt>
                <c:pt idx="552">
                  <c:v>1.75E-4</c:v>
                </c:pt>
                <c:pt idx="553">
                  <c:v>1.75E-4</c:v>
                </c:pt>
                <c:pt idx="554">
                  <c:v>1.75E-4</c:v>
                </c:pt>
                <c:pt idx="555">
                  <c:v>1.75E-4</c:v>
                </c:pt>
                <c:pt idx="556">
                  <c:v>1.75E-4</c:v>
                </c:pt>
                <c:pt idx="557">
                  <c:v>1.75E-4</c:v>
                </c:pt>
                <c:pt idx="558">
                  <c:v>1.75E-4</c:v>
                </c:pt>
                <c:pt idx="559">
                  <c:v>1.75E-4</c:v>
                </c:pt>
                <c:pt idx="560">
                  <c:v>1.75E-4</c:v>
                </c:pt>
                <c:pt idx="561">
                  <c:v>1.75E-4</c:v>
                </c:pt>
                <c:pt idx="562">
                  <c:v>1.75E-4</c:v>
                </c:pt>
                <c:pt idx="563">
                  <c:v>1.75E-4</c:v>
                </c:pt>
                <c:pt idx="564">
                  <c:v>1.75E-4</c:v>
                </c:pt>
                <c:pt idx="565">
                  <c:v>1.75E-4</c:v>
                </c:pt>
                <c:pt idx="566">
                  <c:v>1.75E-4</c:v>
                </c:pt>
                <c:pt idx="567">
                  <c:v>1.75E-4</c:v>
                </c:pt>
                <c:pt idx="568">
                  <c:v>1.75E-4</c:v>
                </c:pt>
                <c:pt idx="569">
                  <c:v>1.75E-4</c:v>
                </c:pt>
                <c:pt idx="570">
                  <c:v>1.75E-4</c:v>
                </c:pt>
                <c:pt idx="571">
                  <c:v>1.75E-4</c:v>
                </c:pt>
                <c:pt idx="572">
                  <c:v>1.75E-4</c:v>
                </c:pt>
                <c:pt idx="573">
                  <c:v>1.75E-4</c:v>
                </c:pt>
                <c:pt idx="574">
                  <c:v>1.75E-4</c:v>
                </c:pt>
                <c:pt idx="575">
                  <c:v>2.0000000000000001E-4</c:v>
                </c:pt>
                <c:pt idx="576">
                  <c:v>2.0000000000000001E-4</c:v>
                </c:pt>
                <c:pt idx="577">
                  <c:v>2.0000000000000001E-4</c:v>
                </c:pt>
                <c:pt idx="578">
                  <c:v>2.0000000000000001E-4</c:v>
                </c:pt>
                <c:pt idx="579">
                  <c:v>2.0000000000000001E-4</c:v>
                </c:pt>
                <c:pt idx="580">
                  <c:v>2.0000000000000001E-4</c:v>
                </c:pt>
                <c:pt idx="581">
                  <c:v>2.0000000000000001E-4</c:v>
                </c:pt>
                <c:pt idx="582">
                  <c:v>2.0000000000000001E-4</c:v>
                </c:pt>
                <c:pt idx="583">
                  <c:v>2.0000000000000001E-4</c:v>
                </c:pt>
                <c:pt idx="584">
                  <c:v>2.0000000000000001E-4</c:v>
                </c:pt>
                <c:pt idx="585">
                  <c:v>2.0000000000000001E-4</c:v>
                </c:pt>
                <c:pt idx="586">
                  <c:v>2.0000000000000001E-4</c:v>
                </c:pt>
                <c:pt idx="587">
                  <c:v>2.0000000000000001E-4</c:v>
                </c:pt>
                <c:pt idx="588">
                  <c:v>2.0000000000000001E-4</c:v>
                </c:pt>
                <c:pt idx="589">
                  <c:v>2.0000000000000001E-4</c:v>
                </c:pt>
                <c:pt idx="590">
                  <c:v>2.0000000000000001E-4</c:v>
                </c:pt>
                <c:pt idx="591">
                  <c:v>2.0000000000000001E-4</c:v>
                </c:pt>
                <c:pt idx="592">
                  <c:v>2.0000000000000001E-4</c:v>
                </c:pt>
                <c:pt idx="593">
                  <c:v>2.0000000000000001E-4</c:v>
                </c:pt>
                <c:pt idx="594">
                  <c:v>2.0000000000000001E-4</c:v>
                </c:pt>
                <c:pt idx="595">
                  <c:v>2.0000000000000001E-4</c:v>
                </c:pt>
                <c:pt idx="596">
                  <c:v>2.0000000000000001E-4</c:v>
                </c:pt>
                <c:pt idx="597">
                  <c:v>2.0000000000000001E-4</c:v>
                </c:pt>
                <c:pt idx="598">
                  <c:v>2.0000000000000001E-4</c:v>
                </c:pt>
                <c:pt idx="599">
                  <c:v>2.0000000000000001E-4</c:v>
                </c:pt>
                <c:pt idx="600">
                  <c:v>2.2499999999999999E-4</c:v>
                </c:pt>
                <c:pt idx="601">
                  <c:v>2.2499999999999999E-4</c:v>
                </c:pt>
                <c:pt idx="602">
                  <c:v>2.2499999999999999E-4</c:v>
                </c:pt>
                <c:pt idx="603">
                  <c:v>2.2499999999999999E-4</c:v>
                </c:pt>
                <c:pt idx="604">
                  <c:v>2.2499999999999999E-4</c:v>
                </c:pt>
                <c:pt idx="605">
                  <c:v>2.2499999999999999E-4</c:v>
                </c:pt>
                <c:pt idx="606">
                  <c:v>2.2499999999999999E-4</c:v>
                </c:pt>
                <c:pt idx="607">
                  <c:v>2.2499999999999999E-4</c:v>
                </c:pt>
                <c:pt idx="608">
                  <c:v>2.2499999999999999E-4</c:v>
                </c:pt>
                <c:pt idx="609">
                  <c:v>2.2499999999999999E-4</c:v>
                </c:pt>
                <c:pt idx="610">
                  <c:v>2.2499999999999999E-4</c:v>
                </c:pt>
                <c:pt idx="611">
                  <c:v>2.2499999999999999E-4</c:v>
                </c:pt>
                <c:pt idx="612">
                  <c:v>2.2499999999999999E-4</c:v>
                </c:pt>
                <c:pt idx="613">
                  <c:v>2.2499999999999999E-4</c:v>
                </c:pt>
                <c:pt idx="614">
                  <c:v>2.2499999999999999E-4</c:v>
                </c:pt>
                <c:pt idx="615">
                  <c:v>2.2499999999999999E-4</c:v>
                </c:pt>
                <c:pt idx="616">
                  <c:v>2.2499999999999999E-4</c:v>
                </c:pt>
                <c:pt idx="617">
                  <c:v>2.2499999999999999E-4</c:v>
                </c:pt>
                <c:pt idx="618">
                  <c:v>2.2499999999999999E-4</c:v>
                </c:pt>
                <c:pt idx="619">
                  <c:v>2.2499999999999999E-4</c:v>
                </c:pt>
                <c:pt idx="620">
                  <c:v>2.2499999999999999E-4</c:v>
                </c:pt>
                <c:pt idx="621">
                  <c:v>2.2499999999999999E-4</c:v>
                </c:pt>
                <c:pt idx="622">
                  <c:v>2.2499999999999999E-4</c:v>
                </c:pt>
                <c:pt idx="623">
                  <c:v>2.2499999999999999E-4</c:v>
                </c:pt>
                <c:pt idx="624">
                  <c:v>2.2499999999999999E-4</c:v>
                </c:pt>
                <c:pt idx="625">
                  <c:v>2.5000000000000001E-4</c:v>
                </c:pt>
                <c:pt idx="626">
                  <c:v>2.5000000000000001E-4</c:v>
                </c:pt>
                <c:pt idx="627">
                  <c:v>2.5000000000000001E-4</c:v>
                </c:pt>
                <c:pt idx="628">
                  <c:v>2.5000000000000001E-4</c:v>
                </c:pt>
                <c:pt idx="629">
                  <c:v>2.5000000000000001E-4</c:v>
                </c:pt>
                <c:pt idx="630">
                  <c:v>2.5000000000000001E-4</c:v>
                </c:pt>
                <c:pt idx="631">
                  <c:v>2.5000000000000001E-4</c:v>
                </c:pt>
                <c:pt idx="632">
                  <c:v>2.5000000000000001E-4</c:v>
                </c:pt>
                <c:pt idx="633">
                  <c:v>2.5000000000000001E-4</c:v>
                </c:pt>
                <c:pt idx="634">
                  <c:v>2.5000000000000001E-4</c:v>
                </c:pt>
                <c:pt idx="635">
                  <c:v>2.5000000000000001E-4</c:v>
                </c:pt>
                <c:pt idx="636">
                  <c:v>2.5000000000000001E-4</c:v>
                </c:pt>
                <c:pt idx="637">
                  <c:v>2.5000000000000001E-4</c:v>
                </c:pt>
                <c:pt idx="638">
                  <c:v>2.5000000000000001E-4</c:v>
                </c:pt>
                <c:pt idx="639">
                  <c:v>2.5000000000000001E-4</c:v>
                </c:pt>
                <c:pt idx="640">
                  <c:v>2.5000000000000001E-4</c:v>
                </c:pt>
                <c:pt idx="641">
                  <c:v>2.5000000000000001E-4</c:v>
                </c:pt>
                <c:pt idx="642">
                  <c:v>2.5000000000000001E-4</c:v>
                </c:pt>
                <c:pt idx="643">
                  <c:v>2.5000000000000001E-4</c:v>
                </c:pt>
                <c:pt idx="644">
                  <c:v>2.5000000000000001E-4</c:v>
                </c:pt>
                <c:pt idx="645">
                  <c:v>2.5000000000000001E-4</c:v>
                </c:pt>
                <c:pt idx="646">
                  <c:v>2.5000000000000001E-4</c:v>
                </c:pt>
                <c:pt idx="647">
                  <c:v>2.5000000000000001E-4</c:v>
                </c:pt>
                <c:pt idx="648">
                  <c:v>2.5000000000000001E-4</c:v>
                </c:pt>
                <c:pt idx="649">
                  <c:v>2.5000000000000001E-4</c:v>
                </c:pt>
                <c:pt idx="650">
                  <c:v>2.7500000000000002E-4</c:v>
                </c:pt>
                <c:pt idx="651">
                  <c:v>2.7500000000000002E-4</c:v>
                </c:pt>
                <c:pt idx="652">
                  <c:v>2.7500000000000002E-4</c:v>
                </c:pt>
                <c:pt idx="653">
                  <c:v>2.7500000000000002E-4</c:v>
                </c:pt>
                <c:pt idx="654">
                  <c:v>2.7500000000000002E-4</c:v>
                </c:pt>
                <c:pt idx="655">
                  <c:v>2.7500000000000002E-4</c:v>
                </c:pt>
                <c:pt idx="656">
                  <c:v>2.7500000000000002E-4</c:v>
                </c:pt>
                <c:pt idx="657">
                  <c:v>2.7500000000000002E-4</c:v>
                </c:pt>
                <c:pt idx="658">
                  <c:v>2.7500000000000002E-4</c:v>
                </c:pt>
                <c:pt idx="659">
                  <c:v>2.7500000000000002E-4</c:v>
                </c:pt>
                <c:pt idx="660">
                  <c:v>2.7500000000000002E-4</c:v>
                </c:pt>
                <c:pt idx="661">
                  <c:v>2.7500000000000002E-4</c:v>
                </c:pt>
                <c:pt idx="662">
                  <c:v>2.7500000000000002E-4</c:v>
                </c:pt>
                <c:pt idx="663">
                  <c:v>2.7500000000000002E-4</c:v>
                </c:pt>
                <c:pt idx="664">
                  <c:v>2.7500000000000002E-4</c:v>
                </c:pt>
                <c:pt idx="665">
                  <c:v>2.7500000000000002E-4</c:v>
                </c:pt>
                <c:pt idx="666">
                  <c:v>2.7500000000000002E-4</c:v>
                </c:pt>
                <c:pt idx="667">
                  <c:v>2.7500000000000002E-4</c:v>
                </c:pt>
                <c:pt idx="668">
                  <c:v>2.7500000000000002E-4</c:v>
                </c:pt>
                <c:pt idx="669">
                  <c:v>2.7500000000000002E-4</c:v>
                </c:pt>
                <c:pt idx="670">
                  <c:v>2.7500000000000002E-4</c:v>
                </c:pt>
                <c:pt idx="671">
                  <c:v>2.7500000000000002E-4</c:v>
                </c:pt>
                <c:pt idx="672">
                  <c:v>2.7500000000000002E-4</c:v>
                </c:pt>
                <c:pt idx="673">
                  <c:v>2.7500000000000002E-4</c:v>
                </c:pt>
                <c:pt idx="674">
                  <c:v>2.7500000000000002E-4</c:v>
                </c:pt>
                <c:pt idx="675">
                  <c:v>2.5000000000000001E-4</c:v>
                </c:pt>
                <c:pt idx="676">
                  <c:v>2.5000000000000001E-4</c:v>
                </c:pt>
                <c:pt idx="677">
                  <c:v>2.5000000000000001E-4</c:v>
                </c:pt>
                <c:pt idx="678">
                  <c:v>2.5000000000000001E-4</c:v>
                </c:pt>
                <c:pt idx="679">
                  <c:v>2.5000000000000001E-4</c:v>
                </c:pt>
                <c:pt idx="680">
                  <c:v>2.5000000000000001E-4</c:v>
                </c:pt>
                <c:pt idx="681">
                  <c:v>2.5000000000000001E-4</c:v>
                </c:pt>
                <c:pt idx="682">
                  <c:v>2.5000000000000001E-4</c:v>
                </c:pt>
                <c:pt idx="683">
                  <c:v>2.5000000000000001E-4</c:v>
                </c:pt>
                <c:pt idx="684">
                  <c:v>2.5000000000000001E-4</c:v>
                </c:pt>
                <c:pt idx="685">
                  <c:v>2.5000000000000001E-4</c:v>
                </c:pt>
                <c:pt idx="686">
                  <c:v>2.5000000000000001E-4</c:v>
                </c:pt>
                <c:pt idx="687">
                  <c:v>2.5000000000000001E-4</c:v>
                </c:pt>
                <c:pt idx="688">
                  <c:v>2.5000000000000001E-4</c:v>
                </c:pt>
                <c:pt idx="689">
                  <c:v>2.5000000000000001E-4</c:v>
                </c:pt>
                <c:pt idx="690">
                  <c:v>2.5000000000000001E-4</c:v>
                </c:pt>
                <c:pt idx="691">
                  <c:v>2.5000000000000001E-4</c:v>
                </c:pt>
                <c:pt idx="692">
                  <c:v>2.5000000000000001E-4</c:v>
                </c:pt>
                <c:pt idx="693">
                  <c:v>2.5000000000000001E-4</c:v>
                </c:pt>
                <c:pt idx="694">
                  <c:v>2.5000000000000001E-4</c:v>
                </c:pt>
                <c:pt idx="695">
                  <c:v>2.5000000000000001E-4</c:v>
                </c:pt>
                <c:pt idx="696">
                  <c:v>2.5000000000000001E-4</c:v>
                </c:pt>
                <c:pt idx="697">
                  <c:v>2.5000000000000001E-4</c:v>
                </c:pt>
                <c:pt idx="698">
                  <c:v>2.5000000000000001E-4</c:v>
                </c:pt>
                <c:pt idx="699">
                  <c:v>2.5000000000000001E-4</c:v>
                </c:pt>
                <c:pt idx="700">
                  <c:v>2.2499999999999999E-4</c:v>
                </c:pt>
                <c:pt idx="701">
                  <c:v>2.2499999999999999E-4</c:v>
                </c:pt>
                <c:pt idx="702">
                  <c:v>2.2499999999999999E-4</c:v>
                </c:pt>
                <c:pt idx="703">
                  <c:v>2.2499999999999999E-4</c:v>
                </c:pt>
                <c:pt idx="704">
                  <c:v>2.2499999999999999E-4</c:v>
                </c:pt>
                <c:pt idx="705">
                  <c:v>2.2499999999999999E-4</c:v>
                </c:pt>
                <c:pt idx="706">
                  <c:v>2.2499999999999999E-4</c:v>
                </c:pt>
                <c:pt idx="707">
                  <c:v>2.2499999999999999E-4</c:v>
                </c:pt>
                <c:pt idx="708">
                  <c:v>2.2499999999999999E-4</c:v>
                </c:pt>
                <c:pt idx="709">
                  <c:v>2.2499999999999999E-4</c:v>
                </c:pt>
                <c:pt idx="710">
                  <c:v>2.2499999999999999E-4</c:v>
                </c:pt>
                <c:pt idx="711">
                  <c:v>2.2499999999999999E-4</c:v>
                </c:pt>
                <c:pt idx="712">
                  <c:v>2.2499999999999999E-4</c:v>
                </c:pt>
                <c:pt idx="713">
                  <c:v>2.2499999999999999E-4</c:v>
                </c:pt>
                <c:pt idx="714">
                  <c:v>2.2499999999999999E-4</c:v>
                </c:pt>
                <c:pt idx="715">
                  <c:v>2.2499999999999999E-4</c:v>
                </c:pt>
                <c:pt idx="716">
                  <c:v>2.2499999999999999E-4</c:v>
                </c:pt>
                <c:pt idx="717">
                  <c:v>2.2499999999999999E-4</c:v>
                </c:pt>
                <c:pt idx="718">
                  <c:v>2.2499999999999999E-4</c:v>
                </c:pt>
                <c:pt idx="719">
                  <c:v>2.2499999999999999E-4</c:v>
                </c:pt>
                <c:pt idx="720">
                  <c:v>2.2499999999999999E-4</c:v>
                </c:pt>
                <c:pt idx="721">
                  <c:v>2.2499999999999999E-4</c:v>
                </c:pt>
                <c:pt idx="722">
                  <c:v>2.2499999999999999E-4</c:v>
                </c:pt>
                <c:pt idx="723">
                  <c:v>2.2499999999999999E-4</c:v>
                </c:pt>
                <c:pt idx="724">
                  <c:v>2.2499999999999999E-4</c:v>
                </c:pt>
                <c:pt idx="725">
                  <c:v>2.0000000000000001E-4</c:v>
                </c:pt>
                <c:pt idx="726">
                  <c:v>2.0000000000000001E-4</c:v>
                </c:pt>
                <c:pt idx="727">
                  <c:v>2.0000000000000001E-4</c:v>
                </c:pt>
                <c:pt idx="728">
                  <c:v>2.0000000000000001E-4</c:v>
                </c:pt>
                <c:pt idx="729">
                  <c:v>2.0000000000000001E-4</c:v>
                </c:pt>
                <c:pt idx="730">
                  <c:v>2.0000000000000001E-4</c:v>
                </c:pt>
                <c:pt idx="731">
                  <c:v>2.0000000000000001E-4</c:v>
                </c:pt>
                <c:pt idx="732">
                  <c:v>2.0000000000000001E-4</c:v>
                </c:pt>
                <c:pt idx="733">
                  <c:v>2.0000000000000001E-4</c:v>
                </c:pt>
                <c:pt idx="734">
                  <c:v>2.0000000000000001E-4</c:v>
                </c:pt>
                <c:pt idx="735">
                  <c:v>2.0000000000000001E-4</c:v>
                </c:pt>
                <c:pt idx="736">
                  <c:v>2.0000000000000001E-4</c:v>
                </c:pt>
                <c:pt idx="737">
                  <c:v>2.0000000000000001E-4</c:v>
                </c:pt>
                <c:pt idx="738">
                  <c:v>2.0000000000000001E-4</c:v>
                </c:pt>
                <c:pt idx="739">
                  <c:v>2.0000000000000001E-4</c:v>
                </c:pt>
                <c:pt idx="740">
                  <c:v>2.0000000000000001E-4</c:v>
                </c:pt>
                <c:pt idx="741">
                  <c:v>2.0000000000000001E-4</c:v>
                </c:pt>
                <c:pt idx="742">
                  <c:v>2.0000000000000001E-4</c:v>
                </c:pt>
                <c:pt idx="743">
                  <c:v>2.0000000000000001E-4</c:v>
                </c:pt>
                <c:pt idx="744">
                  <c:v>2.0000000000000001E-4</c:v>
                </c:pt>
                <c:pt idx="745">
                  <c:v>2.0000000000000001E-4</c:v>
                </c:pt>
                <c:pt idx="746">
                  <c:v>2.0000000000000001E-4</c:v>
                </c:pt>
                <c:pt idx="747">
                  <c:v>2.0000000000000001E-4</c:v>
                </c:pt>
                <c:pt idx="748">
                  <c:v>2.0000000000000001E-4</c:v>
                </c:pt>
                <c:pt idx="749">
                  <c:v>2.0000000000000001E-4</c:v>
                </c:pt>
                <c:pt idx="750">
                  <c:v>1.75E-4</c:v>
                </c:pt>
                <c:pt idx="751">
                  <c:v>1.75E-4</c:v>
                </c:pt>
                <c:pt idx="752">
                  <c:v>1.75E-4</c:v>
                </c:pt>
                <c:pt idx="753">
                  <c:v>1.75E-4</c:v>
                </c:pt>
                <c:pt idx="754">
                  <c:v>1.75E-4</c:v>
                </c:pt>
                <c:pt idx="755">
                  <c:v>1.75E-4</c:v>
                </c:pt>
                <c:pt idx="756">
                  <c:v>1.75E-4</c:v>
                </c:pt>
                <c:pt idx="757">
                  <c:v>1.75E-4</c:v>
                </c:pt>
                <c:pt idx="758">
                  <c:v>1.75E-4</c:v>
                </c:pt>
                <c:pt idx="759">
                  <c:v>1.75E-4</c:v>
                </c:pt>
                <c:pt idx="760">
                  <c:v>1.75E-4</c:v>
                </c:pt>
                <c:pt idx="761">
                  <c:v>1.75E-4</c:v>
                </c:pt>
                <c:pt idx="762">
                  <c:v>1.75E-4</c:v>
                </c:pt>
                <c:pt idx="763">
                  <c:v>1.75E-4</c:v>
                </c:pt>
                <c:pt idx="764">
                  <c:v>1.75E-4</c:v>
                </c:pt>
                <c:pt idx="765">
                  <c:v>1.75E-4</c:v>
                </c:pt>
                <c:pt idx="766">
                  <c:v>1.75E-4</c:v>
                </c:pt>
                <c:pt idx="767">
                  <c:v>1.75E-4</c:v>
                </c:pt>
                <c:pt idx="768">
                  <c:v>1.75E-4</c:v>
                </c:pt>
                <c:pt idx="769">
                  <c:v>1.75E-4</c:v>
                </c:pt>
                <c:pt idx="770">
                  <c:v>1.75E-4</c:v>
                </c:pt>
                <c:pt idx="771">
                  <c:v>1.75E-4</c:v>
                </c:pt>
                <c:pt idx="772">
                  <c:v>1.75E-4</c:v>
                </c:pt>
                <c:pt idx="773">
                  <c:v>1.75E-4</c:v>
                </c:pt>
                <c:pt idx="774">
                  <c:v>1.75E-4</c:v>
                </c:pt>
                <c:pt idx="775">
                  <c:v>1.4999999999999999E-4</c:v>
                </c:pt>
                <c:pt idx="776">
                  <c:v>1.4999999999999999E-4</c:v>
                </c:pt>
                <c:pt idx="777">
                  <c:v>1.4999999999999999E-4</c:v>
                </c:pt>
                <c:pt idx="778">
                  <c:v>1.4999999999999999E-4</c:v>
                </c:pt>
                <c:pt idx="779">
                  <c:v>1.4999999999999999E-4</c:v>
                </c:pt>
                <c:pt idx="780">
                  <c:v>1.4999999999999999E-4</c:v>
                </c:pt>
                <c:pt idx="781">
                  <c:v>1.4999999999999999E-4</c:v>
                </c:pt>
                <c:pt idx="782">
                  <c:v>1.4999999999999999E-4</c:v>
                </c:pt>
                <c:pt idx="783">
                  <c:v>1.4999999999999999E-4</c:v>
                </c:pt>
                <c:pt idx="784">
                  <c:v>1.4999999999999999E-4</c:v>
                </c:pt>
                <c:pt idx="785">
                  <c:v>1.4999999999999999E-4</c:v>
                </c:pt>
                <c:pt idx="786">
                  <c:v>1.4999999999999999E-4</c:v>
                </c:pt>
                <c:pt idx="787">
                  <c:v>1.4999999999999999E-4</c:v>
                </c:pt>
                <c:pt idx="788">
                  <c:v>1.4999999999999999E-4</c:v>
                </c:pt>
                <c:pt idx="789">
                  <c:v>1.4999999999999999E-4</c:v>
                </c:pt>
                <c:pt idx="790">
                  <c:v>1.4999999999999999E-4</c:v>
                </c:pt>
                <c:pt idx="791">
                  <c:v>1.4999999999999999E-4</c:v>
                </c:pt>
                <c:pt idx="792">
                  <c:v>1.4999999999999999E-4</c:v>
                </c:pt>
                <c:pt idx="793">
                  <c:v>1.4999999999999999E-4</c:v>
                </c:pt>
                <c:pt idx="794">
                  <c:v>1.4999999999999999E-4</c:v>
                </c:pt>
                <c:pt idx="795">
                  <c:v>1.4999999999999999E-4</c:v>
                </c:pt>
                <c:pt idx="796">
                  <c:v>1.4999999999999999E-4</c:v>
                </c:pt>
                <c:pt idx="797">
                  <c:v>1.4999999999999999E-4</c:v>
                </c:pt>
                <c:pt idx="798">
                  <c:v>1.4999999999999999E-4</c:v>
                </c:pt>
                <c:pt idx="799">
                  <c:v>1.4999999999999999E-4</c:v>
                </c:pt>
                <c:pt idx="800">
                  <c:v>1.25E-4</c:v>
                </c:pt>
                <c:pt idx="801">
                  <c:v>1.25E-4</c:v>
                </c:pt>
                <c:pt idx="802">
                  <c:v>1.25E-4</c:v>
                </c:pt>
                <c:pt idx="803">
                  <c:v>1.25E-4</c:v>
                </c:pt>
                <c:pt idx="804">
                  <c:v>1.25E-4</c:v>
                </c:pt>
                <c:pt idx="805">
                  <c:v>1.25E-4</c:v>
                </c:pt>
                <c:pt idx="806">
                  <c:v>1.25E-4</c:v>
                </c:pt>
                <c:pt idx="807">
                  <c:v>1.25E-4</c:v>
                </c:pt>
                <c:pt idx="808">
                  <c:v>1.25E-4</c:v>
                </c:pt>
                <c:pt idx="809">
                  <c:v>1.25E-4</c:v>
                </c:pt>
                <c:pt idx="810">
                  <c:v>1.25E-4</c:v>
                </c:pt>
                <c:pt idx="811">
                  <c:v>1.25E-4</c:v>
                </c:pt>
                <c:pt idx="812">
                  <c:v>1.25E-4</c:v>
                </c:pt>
                <c:pt idx="813">
                  <c:v>1.25E-4</c:v>
                </c:pt>
                <c:pt idx="814">
                  <c:v>1.25E-4</c:v>
                </c:pt>
                <c:pt idx="815">
                  <c:v>1.25E-4</c:v>
                </c:pt>
                <c:pt idx="816">
                  <c:v>1.25E-4</c:v>
                </c:pt>
                <c:pt idx="817">
                  <c:v>1.25E-4</c:v>
                </c:pt>
                <c:pt idx="818">
                  <c:v>1.25E-4</c:v>
                </c:pt>
                <c:pt idx="819">
                  <c:v>1.25E-4</c:v>
                </c:pt>
                <c:pt idx="820">
                  <c:v>1.25E-4</c:v>
                </c:pt>
                <c:pt idx="821">
                  <c:v>1.25E-4</c:v>
                </c:pt>
                <c:pt idx="822">
                  <c:v>1.25E-4</c:v>
                </c:pt>
                <c:pt idx="823">
                  <c:v>1.25E-4</c:v>
                </c:pt>
                <c:pt idx="824">
                  <c:v>1.25E-4</c:v>
                </c:pt>
                <c:pt idx="825">
                  <c:v>1E-4</c:v>
                </c:pt>
                <c:pt idx="826">
                  <c:v>1E-4</c:v>
                </c:pt>
                <c:pt idx="827">
                  <c:v>1E-4</c:v>
                </c:pt>
                <c:pt idx="828">
                  <c:v>1E-4</c:v>
                </c:pt>
                <c:pt idx="829">
                  <c:v>1E-4</c:v>
                </c:pt>
                <c:pt idx="830">
                  <c:v>1E-4</c:v>
                </c:pt>
                <c:pt idx="831">
                  <c:v>1E-4</c:v>
                </c:pt>
                <c:pt idx="832">
                  <c:v>1E-4</c:v>
                </c:pt>
                <c:pt idx="833">
                  <c:v>1E-4</c:v>
                </c:pt>
                <c:pt idx="834">
                  <c:v>1E-4</c:v>
                </c:pt>
                <c:pt idx="835">
                  <c:v>1E-4</c:v>
                </c:pt>
                <c:pt idx="836">
                  <c:v>1E-4</c:v>
                </c:pt>
                <c:pt idx="837">
                  <c:v>1E-4</c:v>
                </c:pt>
                <c:pt idx="838">
                  <c:v>1E-4</c:v>
                </c:pt>
                <c:pt idx="839">
                  <c:v>1E-4</c:v>
                </c:pt>
                <c:pt idx="840">
                  <c:v>1E-4</c:v>
                </c:pt>
                <c:pt idx="841">
                  <c:v>1E-4</c:v>
                </c:pt>
                <c:pt idx="842">
                  <c:v>1E-4</c:v>
                </c:pt>
                <c:pt idx="843">
                  <c:v>1E-4</c:v>
                </c:pt>
                <c:pt idx="844">
                  <c:v>1E-4</c:v>
                </c:pt>
                <c:pt idx="845">
                  <c:v>1E-4</c:v>
                </c:pt>
                <c:pt idx="846">
                  <c:v>1E-4</c:v>
                </c:pt>
                <c:pt idx="847">
                  <c:v>1E-4</c:v>
                </c:pt>
                <c:pt idx="848">
                  <c:v>1E-4</c:v>
                </c:pt>
                <c:pt idx="849">
                  <c:v>1E-4</c:v>
                </c:pt>
                <c:pt idx="850">
                  <c:v>7.4999999999999993E-5</c:v>
                </c:pt>
                <c:pt idx="851">
                  <c:v>7.4999999999999993E-5</c:v>
                </c:pt>
                <c:pt idx="852">
                  <c:v>7.4999999999999993E-5</c:v>
                </c:pt>
                <c:pt idx="853">
                  <c:v>7.4999999999999993E-5</c:v>
                </c:pt>
                <c:pt idx="854">
                  <c:v>7.4999999999999993E-5</c:v>
                </c:pt>
                <c:pt idx="855">
                  <c:v>7.4999999999999993E-5</c:v>
                </c:pt>
                <c:pt idx="856">
                  <c:v>7.4999999999999993E-5</c:v>
                </c:pt>
                <c:pt idx="857">
                  <c:v>7.4999999999999993E-5</c:v>
                </c:pt>
                <c:pt idx="858">
                  <c:v>7.4999999999999993E-5</c:v>
                </c:pt>
                <c:pt idx="859">
                  <c:v>7.4999999999999993E-5</c:v>
                </c:pt>
                <c:pt idx="860">
                  <c:v>7.4999999999999993E-5</c:v>
                </c:pt>
                <c:pt idx="861">
                  <c:v>7.4999999999999993E-5</c:v>
                </c:pt>
                <c:pt idx="862">
                  <c:v>7.4999999999999993E-5</c:v>
                </c:pt>
                <c:pt idx="863">
                  <c:v>7.4999999999999993E-5</c:v>
                </c:pt>
                <c:pt idx="864">
                  <c:v>7.4999999999999993E-5</c:v>
                </c:pt>
                <c:pt idx="865">
                  <c:v>7.4999999999999993E-5</c:v>
                </c:pt>
                <c:pt idx="866">
                  <c:v>7.4999999999999993E-5</c:v>
                </c:pt>
                <c:pt idx="867">
                  <c:v>7.4999999999999993E-5</c:v>
                </c:pt>
                <c:pt idx="868">
                  <c:v>7.4999999999999993E-5</c:v>
                </c:pt>
                <c:pt idx="869">
                  <c:v>7.4999999999999993E-5</c:v>
                </c:pt>
                <c:pt idx="870">
                  <c:v>7.4999999999999993E-5</c:v>
                </c:pt>
                <c:pt idx="871">
                  <c:v>7.4999999999999993E-5</c:v>
                </c:pt>
                <c:pt idx="872">
                  <c:v>7.4999999999999993E-5</c:v>
                </c:pt>
                <c:pt idx="873">
                  <c:v>7.4999999999999993E-5</c:v>
                </c:pt>
                <c:pt idx="874">
                  <c:v>7.4999999999999993E-5</c:v>
                </c:pt>
                <c:pt idx="875">
                  <c:v>5.0000000000000002E-5</c:v>
                </c:pt>
                <c:pt idx="876">
                  <c:v>5.0000000000000002E-5</c:v>
                </c:pt>
                <c:pt idx="877">
                  <c:v>5.0000000000000002E-5</c:v>
                </c:pt>
                <c:pt idx="878">
                  <c:v>5.0000000000000002E-5</c:v>
                </c:pt>
                <c:pt idx="879">
                  <c:v>5.0000000000000002E-5</c:v>
                </c:pt>
                <c:pt idx="880">
                  <c:v>5.0000000000000002E-5</c:v>
                </c:pt>
                <c:pt idx="881">
                  <c:v>5.0000000000000002E-5</c:v>
                </c:pt>
                <c:pt idx="882">
                  <c:v>5.0000000000000002E-5</c:v>
                </c:pt>
                <c:pt idx="883">
                  <c:v>5.0000000000000002E-5</c:v>
                </c:pt>
                <c:pt idx="884">
                  <c:v>5.0000000000000002E-5</c:v>
                </c:pt>
                <c:pt idx="885">
                  <c:v>5.0000000000000002E-5</c:v>
                </c:pt>
                <c:pt idx="886">
                  <c:v>5.0000000000000002E-5</c:v>
                </c:pt>
                <c:pt idx="887">
                  <c:v>5.0000000000000002E-5</c:v>
                </c:pt>
                <c:pt idx="888">
                  <c:v>5.0000000000000002E-5</c:v>
                </c:pt>
                <c:pt idx="889">
                  <c:v>5.0000000000000002E-5</c:v>
                </c:pt>
                <c:pt idx="890">
                  <c:v>5.0000000000000002E-5</c:v>
                </c:pt>
                <c:pt idx="891">
                  <c:v>5.0000000000000002E-5</c:v>
                </c:pt>
                <c:pt idx="892">
                  <c:v>5.0000000000000002E-5</c:v>
                </c:pt>
                <c:pt idx="893">
                  <c:v>5.0000000000000002E-5</c:v>
                </c:pt>
                <c:pt idx="894">
                  <c:v>5.0000000000000002E-5</c:v>
                </c:pt>
                <c:pt idx="895">
                  <c:v>5.0000000000000002E-5</c:v>
                </c:pt>
                <c:pt idx="896">
                  <c:v>5.0000000000000002E-5</c:v>
                </c:pt>
                <c:pt idx="897">
                  <c:v>5.0000000000000002E-5</c:v>
                </c:pt>
                <c:pt idx="898">
                  <c:v>5.0000000000000002E-5</c:v>
                </c:pt>
                <c:pt idx="899">
                  <c:v>5.0000000000000002E-5</c:v>
                </c:pt>
                <c:pt idx="900">
                  <c:v>7.4999999999999993E-5</c:v>
                </c:pt>
                <c:pt idx="901">
                  <c:v>7.4999999999999993E-5</c:v>
                </c:pt>
                <c:pt idx="902">
                  <c:v>7.4999999999999993E-5</c:v>
                </c:pt>
                <c:pt idx="903">
                  <c:v>7.4999999999999993E-5</c:v>
                </c:pt>
                <c:pt idx="904">
                  <c:v>7.4999999999999993E-5</c:v>
                </c:pt>
                <c:pt idx="905">
                  <c:v>7.4999999999999993E-5</c:v>
                </c:pt>
                <c:pt idx="906">
                  <c:v>7.4999999999999993E-5</c:v>
                </c:pt>
                <c:pt idx="907">
                  <c:v>7.4999999999999993E-5</c:v>
                </c:pt>
                <c:pt idx="908">
                  <c:v>7.4999999999999993E-5</c:v>
                </c:pt>
                <c:pt idx="909">
                  <c:v>7.4999999999999993E-5</c:v>
                </c:pt>
                <c:pt idx="910">
                  <c:v>7.4999999999999993E-5</c:v>
                </c:pt>
                <c:pt idx="911">
                  <c:v>7.4999999999999993E-5</c:v>
                </c:pt>
                <c:pt idx="912">
                  <c:v>7.4999999999999993E-5</c:v>
                </c:pt>
                <c:pt idx="913">
                  <c:v>7.4999999999999993E-5</c:v>
                </c:pt>
                <c:pt idx="914">
                  <c:v>7.4999999999999993E-5</c:v>
                </c:pt>
                <c:pt idx="915">
                  <c:v>7.4999999999999993E-5</c:v>
                </c:pt>
                <c:pt idx="916">
                  <c:v>7.4999999999999993E-5</c:v>
                </c:pt>
                <c:pt idx="917">
                  <c:v>7.4999999999999993E-5</c:v>
                </c:pt>
                <c:pt idx="918">
                  <c:v>7.4999999999999993E-5</c:v>
                </c:pt>
                <c:pt idx="919">
                  <c:v>7.4999999999999993E-5</c:v>
                </c:pt>
                <c:pt idx="920">
                  <c:v>7.4999999999999993E-5</c:v>
                </c:pt>
                <c:pt idx="921">
                  <c:v>7.4999999999999993E-5</c:v>
                </c:pt>
                <c:pt idx="922">
                  <c:v>7.4999999999999993E-5</c:v>
                </c:pt>
                <c:pt idx="923">
                  <c:v>7.4999999999999993E-5</c:v>
                </c:pt>
                <c:pt idx="924">
                  <c:v>7.4999999999999993E-5</c:v>
                </c:pt>
                <c:pt idx="925">
                  <c:v>1E-4</c:v>
                </c:pt>
                <c:pt idx="926">
                  <c:v>1E-4</c:v>
                </c:pt>
                <c:pt idx="927">
                  <c:v>1E-4</c:v>
                </c:pt>
                <c:pt idx="928">
                  <c:v>1E-4</c:v>
                </c:pt>
                <c:pt idx="929">
                  <c:v>1E-4</c:v>
                </c:pt>
                <c:pt idx="930">
                  <c:v>1E-4</c:v>
                </c:pt>
                <c:pt idx="931">
                  <c:v>1E-4</c:v>
                </c:pt>
                <c:pt idx="932">
                  <c:v>1E-4</c:v>
                </c:pt>
                <c:pt idx="933">
                  <c:v>1E-4</c:v>
                </c:pt>
                <c:pt idx="934">
                  <c:v>1E-4</c:v>
                </c:pt>
                <c:pt idx="935">
                  <c:v>1E-4</c:v>
                </c:pt>
                <c:pt idx="936">
                  <c:v>1E-4</c:v>
                </c:pt>
                <c:pt idx="937">
                  <c:v>1E-4</c:v>
                </c:pt>
                <c:pt idx="938">
                  <c:v>1E-4</c:v>
                </c:pt>
                <c:pt idx="939">
                  <c:v>1E-4</c:v>
                </c:pt>
                <c:pt idx="940">
                  <c:v>1E-4</c:v>
                </c:pt>
                <c:pt idx="941">
                  <c:v>1E-4</c:v>
                </c:pt>
                <c:pt idx="942">
                  <c:v>1E-4</c:v>
                </c:pt>
                <c:pt idx="943">
                  <c:v>1E-4</c:v>
                </c:pt>
                <c:pt idx="944">
                  <c:v>1E-4</c:v>
                </c:pt>
                <c:pt idx="945">
                  <c:v>1E-4</c:v>
                </c:pt>
                <c:pt idx="946">
                  <c:v>1E-4</c:v>
                </c:pt>
                <c:pt idx="947">
                  <c:v>1E-4</c:v>
                </c:pt>
                <c:pt idx="948">
                  <c:v>1E-4</c:v>
                </c:pt>
                <c:pt idx="949">
                  <c:v>1E-4</c:v>
                </c:pt>
                <c:pt idx="950">
                  <c:v>1.25E-4</c:v>
                </c:pt>
                <c:pt idx="951">
                  <c:v>1.25E-4</c:v>
                </c:pt>
                <c:pt idx="952">
                  <c:v>1.25E-4</c:v>
                </c:pt>
                <c:pt idx="953">
                  <c:v>1.25E-4</c:v>
                </c:pt>
                <c:pt idx="954">
                  <c:v>1.25E-4</c:v>
                </c:pt>
                <c:pt idx="955">
                  <c:v>1.25E-4</c:v>
                </c:pt>
                <c:pt idx="956">
                  <c:v>1.25E-4</c:v>
                </c:pt>
                <c:pt idx="957">
                  <c:v>1.25E-4</c:v>
                </c:pt>
                <c:pt idx="958">
                  <c:v>1.25E-4</c:v>
                </c:pt>
                <c:pt idx="959">
                  <c:v>1.25E-4</c:v>
                </c:pt>
                <c:pt idx="960">
                  <c:v>1.25E-4</c:v>
                </c:pt>
                <c:pt idx="961">
                  <c:v>1.25E-4</c:v>
                </c:pt>
                <c:pt idx="962">
                  <c:v>1.25E-4</c:v>
                </c:pt>
                <c:pt idx="963">
                  <c:v>1.25E-4</c:v>
                </c:pt>
                <c:pt idx="964">
                  <c:v>1.25E-4</c:v>
                </c:pt>
                <c:pt idx="965">
                  <c:v>1.25E-4</c:v>
                </c:pt>
                <c:pt idx="966">
                  <c:v>1.25E-4</c:v>
                </c:pt>
                <c:pt idx="967">
                  <c:v>1.25E-4</c:v>
                </c:pt>
                <c:pt idx="968">
                  <c:v>1.25E-4</c:v>
                </c:pt>
                <c:pt idx="969">
                  <c:v>1.25E-4</c:v>
                </c:pt>
                <c:pt idx="970">
                  <c:v>1.25E-4</c:v>
                </c:pt>
                <c:pt idx="971">
                  <c:v>1.25E-4</c:v>
                </c:pt>
                <c:pt idx="972">
                  <c:v>1.25E-4</c:v>
                </c:pt>
                <c:pt idx="973">
                  <c:v>1.25E-4</c:v>
                </c:pt>
                <c:pt idx="974">
                  <c:v>1.25E-4</c:v>
                </c:pt>
                <c:pt idx="975">
                  <c:v>1.4999999999999999E-4</c:v>
                </c:pt>
                <c:pt idx="976">
                  <c:v>1.4999999999999999E-4</c:v>
                </c:pt>
                <c:pt idx="977">
                  <c:v>1.4999999999999999E-4</c:v>
                </c:pt>
                <c:pt idx="978">
                  <c:v>1.4999999999999999E-4</c:v>
                </c:pt>
                <c:pt idx="979">
                  <c:v>1.4999999999999999E-4</c:v>
                </c:pt>
                <c:pt idx="980">
                  <c:v>1.4999999999999999E-4</c:v>
                </c:pt>
                <c:pt idx="981">
                  <c:v>1.4999999999999999E-4</c:v>
                </c:pt>
                <c:pt idx="982">
                  <c:v>1.4999999999999999E-4</c:v>
                </c:pt>
                <c:pt idx="983">
                  <c:v>1.4999999999999999E-4</c:v>
                </c:pt>
                <c:pt idx="984">
                  <c:v>1.4999999999999999E-4</c:v>
                </c:pt>
                <c:pt idx="985">
                  <c:v>1.4999999999999999E-4</c:v>
                </c:pt>
                <c:pt idx="986">
                  <c:v>1.4999999999999999E-4</c:v>
                </c:pt>
                <c:pt idx="987">
                  <c:v>1.4999999999999999E-4</c:v>
                </c:pt>
                <c:pt idx="988">
                  <c:v>1.4999999999999999E-4</c:v>
                </c:pt>
                <c:pt idx="989">
                  <c:v>1.4999999999999999E-4</c:v>
                </c:pt>
                <c:pt idx="990">
                  <c:v>1.4999999999999999E-4</c:v>
                </c:pt>
                <c:pt idx="991">
                  <c:v>1.4999999999999999E-4</c:v>
                </c:pt>
                <c:pt idx="992">
                  <c:v>1.4999999999999999E-4</c:v>
                </c:pt>
                <c:pt idx="993">
                  <c:v>1.4999999999999999E-4</c:v>
                </c:pt>
                <c:pt idx="994">
                  <c:v>1.4999999999999999E-4</c:v>
                </c:pt>
                <c:pt idx="995">
                  <c:v>1.4999999999999999E-4</c:v>
                </c:pt>
                <c:pt idx="996">
                  <c:v>1.4999999999999999E-4</c:v>
                </c:pt>
                <c:pt idx="997">
                  <c:v>1.4999999999999999E-4</c:v>
                </c:pt>
                <c:pt idx="998">
                  <c:v>1.4999999999999999E-4</c:v>
                </c:pt>
                <c:pt idx="999">
                  <c:v>1.4999999999999999E-4</c:v>
                </c:pt>
                <c:pt idx="1000">
                  <c:v>1.75E-4</c:v>
                </c:pt>
                <c:pt idx="1001">
                  <c:v>1.75E-4</c:v>
                </c:pt>
                <c:pt idx="1002">
                  <c:v>1.75E-4</c:v>
                </c:pt>
                <c:pt idx="1003">
                  <c:v>1.75E-4</c:v>
                </c:pt>
                <c:pt idx="1004">
                  <c:v>1.75E-4</c:v>
                </c:pt>
                <c:pt idx="1005">
                  <c:v>1.75E-4</c:v>
                </c:pt>
                <c:pt idx="1006">
                  <c:v>1.75E-4</c:v>
                </c:pt>
                <c:pt idx="1007">
                  <c:v>1.75E-4</c:v>
                </c:pt>
                <c:pt idx="1008">
                  <c:v>1.75E-4</c:v>
                </c:pt>
                <c:pt idx="1009">
                  <c:v>1.75E-4</c:v>
                </c:pt>
                <c:pt idx="1010">
                  <c:v>1.75E-4</c:v>
                </c:pt>
                <c:pt idx="1011">
                  <c:v>1.75E-4</c:v>
                </c:pt>
                <c:pt idx="1012">
                  <c:v>1.75E-4</c:v>
                </c:pt>
                <c:pt idx="1013">
                  <c:v>1.75E-4</c:v>
                </c:pt>
                <c:pt idx="1014">
                  <c:v>1.75E-4</c:v>
                </c:pt>
                <c:pt idx="1015">
                  <c:v>1.75E-4</c:v>
                </c:pt>
                <c:pt idx="1016">
                  <c:v>1.75E-4</c:v>
                </c:pt>
                <c:pt idx="1017">
                  <c:v>1.75E-4</c:v>
                </c:pt>
                <c:pt idx="1018">
                  <c:v>1.75E-4</c:v>
                </c:pt>
                <c:pt idx="1019">
                  <c:v>1.75E-4</c:v>
                </c:pt>
                <c:pt idx="1020">
                  <c:v>1.75E-4</c:v>
                </c:pt>
                <c:pt idx="1021">
                  <c:v>1.75E-4</c:v>
                </c:pt>
                <c:pt idx="1022">
                  <c:v>1.75E-4</c:v>
                </c:pt>
                <c:pt idx="1023">
                  <c:v>1.75E-4</c:v>
                </c:pt>
                <c:pt idx="1024">
                  <c:v>1.75E-4</c:v>
                </c:pt>
                <c:pt idx="1025">
                  <c:v>2.0000000000000001E-4</c:v>
                </c:pt>
                <c:pt idx="1026">
                  <c:v>2.0000000000000001E-4</c:v>
                </c:pt>
                <c:pt idx="1027">
                  <c:v>2.0000000000000001E-4</c:v>
                </c:pt>
                <c:pt idx="1028">
                  <c:v>2.0000000000000001E-4</c:v>
                </c:pt>
                <c:pt idx="1029">
                  <c:v>2.0000000000000001E-4</c:v>
                </c:pt>
                <c:pt idx="1030">
                  <c:v>2.0000000000000001E-4</c:v>
                </c:pt>
                <c:pt idx="1031">
                  <c:v>2.0000000000000001E-4</c:v>
                </c:pt>
                <c:pt idx="1032">
                  <c:v>2.0000000000000001E-4</c:v>
                </c:pt>
                <c:pt idx="1033">
                  <c:v>2.0000000000000001E-4</c:v>
                </c:pt>
                <c:pt idx="1034">
                  <c:v>2.0000000000000001E-4</c:v>
                </c:pt>
                <c:pt idx="1035">
                  <c:v>2.0000000000000001E-4</c:v>
                </c:pt>
                <c:pt idx="1036">
                  <c:v>2.0000000000000001E-4</c:v>
                </c:pt>
                <c:pt idx="1037">
                  <c:v>2.0000000000000001E-4</c:v>
                </c:pt>
                <c:pt idx="1038">
                  <c:v>2.0000000000000001E-4</c:v>
                </c:pt>
                <c:pt idx="1039">
                  <c:v>2.0000000000000001E-4</c:v>
                </c:pt>
                <c:pt idx="1040">
                  <c:v>2.0000000000000001E-4</c:v>
                </c:pt>
                <c:pt idx="1041">
                  <c:v>2.0000000000000001E-4</c:v>
                </c:pt>
                <c:pt idx="1042">
                  <c:v>2.0000000000000001E-4</c:v>
                </c:pt>
                <c:pt idx="1043">
                  <c:v>2.0000000000000001E-4</c:v>
                </c:pt>
                <c:pt idx="1044">
                  <c:v>2.0000000000000001E-4</c:v>
                </c:pt>
                <c:pt idx="1045">
                  <c:v>2.0000000000000001E-4</c:v>
                </c:pt>
                <c:pt idx="1046">
                  <c:v>2.0000000000000001E-4</c:v>
                </c:pt>
                <c:pt idx="1047">
                  <c:v>2.0000000000000001E-4</c:v>
                </c:pt>
                <c:pt idx="1048">
                  <c:v>2.0000000000000001E-4</c:v>
                </c:pt>
                <c:pt idx="1049">
                  <c:v>2.0000000000000001E-4</c:v>
                </c:pt>
                <c:pt idx="1050">
                  <c:v>2.2499999999999999E-4</c:v>
                </c:pt>
                <c:pt idx="1051">
                  <c:v>2.2499999999999999E-4</c:v>
                </c:pt>
                <c:pt idx="1052">
                  <c:v>2.2499999999999999E-4</c:v>
                </c:pt>
                <c:pt idx="1053">
                  <c:v>2.2499999999999999E-4</c:v>
                </c:pt>
                <c:pt idx="1054">
                  <c:v>2.2499999999999999E-4</c:v>
                </c:pt>
                <c:pt idx="1055">
                  <c:v>2.2499999999999999E-4</c:v>
                </c:pt>
                <c:pt idx="1056">
                  <c:v>2.2499999999999999E-4</c:v>
                </c:pt>
                <c:pt idx="1057">
                  <c:v>2.2499999999999999E-4</c:v>
                </c:pt>
                <c:pt idx="1058">
                  <c:v>2.2499999999999999E-4</c:v>
                </c:pt>
                <c:pt idx="1059">
                  <c:v>2.2499999999999999E-4</c:v>
                </c:pt>
                <c:pt idx="1060">
                  <c:v>2.2499999999999999E-4</c:v>
                </c:pt>
                <c:pt idx="1061">
                  <c:v>2.2499999999999999E-4</c:v>
                </c:pt>
                <c:pt idx="1062">
                  <c:v>2.2499999999999999E-4</c:v>
                </c:pt>
                <c:pt idx="1063">
                  <c:v>2.2499999999999999E-4</c:v>
                </c:pt>
                <c:pt idx="1064">
                  <c:v>2.2499999999999999E-4</c:v>
                </c:pt>
                <c:pt idx="1065">
                  <c:v>2.2499999999999999E-4</c:v>
                </c:pt>
                <c:pt idx="1066">
                  <c:v>2.2499999999999999E-4</c:v>
                </c:pt>
                <c:pt idx="1067">
                  <c:v>2.2499999999999999E-4</c:v>
                </c:pt>
                <c:pt idx="1068">
                  <c:v>2.2499999999999999E-4</c:v>
                </c:pt>
                <c:pt idx="1069">
                  <c:v>2.2499999999999999E-4</c:v>
                </c:pt>
                <c:pt idx="1070">
                  <c:v>2.2499999999999999E-4</c:v>
                </c:pt>
                <c:pt idx="1071">
                  <c:v>2.2499999999999999E-4</c:v>
                </c:pt>
                <c:pt idx="1072">
                  <c:v>2.2499999999999999E-4</c:v>
                </c:pt>
                <c:pt idx="1073">
                  <c:v>2.2499999999999999E-4</c:v>
                </c:pt>
                <c:pt idx="1074">
                  <c:v>2.2499999999999999E-4</c:v>
                </c:pt>
                <c:pt idx="1075">
                  <c:v>2.5000000000000001E-4</c:v>
                </c:pt>
                <c:pt idx="1076">
                  <c:v>2.5000000000000001E-4</c:v>
                </c:pt>
                <c:pt idx="1077">
                  <c:v>2.5000000000000001E-4</c:v>
                </c:pt>
                <c:pt idx="1078">
                  <c:v>2.5000000000000001E-4</c:v>
                </c:pt>
                <c:pt idx="1079">
                  <c:v>2.5000000000000001E-4</c:v>
                </c:pt>
                <c:pt idx="1080">
                  <c:v>2.5000000000000001E-4</c:v>
                </c:pt>
                <c:pt idx="1081">
                  <c:v>2.5000000000000001E-4</c:v>
                </c:pt>
                <c:pt idx="1082">
                  <c:v>2.5000000000000001E-4</c:v>
                </c:pt>
                <c:pt idx="1083">
                  <c:v>2.5000000000000001E-4</c:v>
                </c:pt>
                <c:pt idx="1084">
                  <c:v>2.5000000000000001E-4</c:v>
                </c:pt>
                <c:pt idx="1085">
                  <c:v>2.5000000000000001E-4</c:v>
                </c:pt>
                <c:pt idx="1086">
                  <c:v>2.5000000000000001E-4</c:v>
                </c:pt>
                <c:pt idx="1087">
                  <c:v>2.5000000000000001E-4</c:v>
                </c:pt>
                <c:pt idx="1088">
                  <c:v>2.5000000000000001E-4</c:v>
                </c:pt>
                <c:pt idx="1089">
                  <c:v>2.5000000000000001E-4</c:v>
                </c:pt>
                <c:pt idx="1090">
                  <c:v>2.5000000000000001E-4</c:v>
                </c:pt>
                <c:pt idx="1091">
                  <c:v>2.5000000000000001E-4</c:v>
                </c:pt>
                <c:pt idx="1092">
                  <c:v>2.5000000000000001E-4</c:v>
                </c:pt>
                <c:pt idx="1093">
                  <c:v>2.5000000000000001E-4</c:v>
                </c:pt>
                <c:pt idx="1094">
                  <c:v>2.5000000000000001E-4</c:v>
                </c:pt>
                <c:pt idx="1095">
                  <c:v>2.5000000000000001E-4</c:v>
                </c:pt>
                <c:pt idx="1096">
                  <c:v>2.5000000000000001E-4</c:v>
                </c:pt>
                <c:pt idx="1097">
                  <c:v>2.5000000000000001E-4</c:v>
                </c:pt>
                <c:pt idx="1098">
                  <c:v>2.5000000000000001E-4</c:v>
                </c:pt>
                <c:pt idx="1099">
                  <c:v>2.5000000000000001E-4</c:v>
                </c:pt>
                <c:pt idx="1100">
                  <c:v>2.7500000000000002E-4</c:v>
                </c:pt>
                <c:pt idx="1101">
                  <c:v>2.7500000000000002E-4</c:v>
                </c:pt>
                <c:pt idx="1102">
                  <c:v>2.7500000000000002E-4</c:v>
                </c:pt>
                <c:pt idx="1103">
                  <c:v>2.7500000000000002E-4</c:v>
                </c:pt>
                <c:pt idx="1104">
                  <c:v>2.7500000000000002E-4</c:v>
                </c:pt>
                <c:pt idx="1105">
                  <c:v>2.7500000000000002E-4</c:v>
                </c:pt>
                <c:pt idx="1106">
                  <c:v>2.7500000000000002E-4</c:v>
                </c:pt>
                <c:pt idx="1107">
                  <c:v>2.7500000000000002E-4</c:v>
                </c:pt>
                <c:pt idx="1108">
                  <c:v>2.7500000000000002E-4</c:v>
                </c:pt>
                <c:pt idx="1109">
                  <c:v>2.7500000000000002E-4</c:v>
                </c:pt>
                <c:pt idx="1110">
                  <c:v>2.7500000000000002E-4</c:v>
                </c:pt>
                <c:pt idx="1111">
                  <c:v>2.7500000000000002E-4</c:v>
                </c:pt>
                <c:pt idx="1112">
                  <c:v>2.7500000000000002E-4</c:v>
                </c:pt>
                <c:pt idx="1113">
                  <c:v>2.7500000000000002E-4</c:v>
                </c:pt>
                <c:pt idx="1114">
                  <c:v>2.7500000000000002E-4</c:v>
                </c:pt>
                <c:pt idx="1115">
                  <c:v>2.7500000000000002E-4</c:v>
                </c:pt>
                <c:pt idx="1116">
                  <c:v>2.7500000000000002E-4</c:v>
                </c:pt>
                <c:pt idx="1117">
                  <c:v>2.7500000000000002E-4</c:v>
                </c:pt>
                <c:pt idx="1118">
                  <c:v>2.7500000000000002E-4</c:v>
                </c:pt>
                <c:pt idx="1119">
                  <c:v>2.7500000000000002E-4</c:v>
                </c:pt>
                <c:pt idx="1120">
                  <c:v>2.7500000000000002E-4</c:v>
                </c:pt>
                <c:pt idx="1121">
                  <c:v>2.7500000000000002E-4</c:v>
                </c:pt>
                <c:pt idx="1122">
                  <c:v>2.7500000000000002E-4</c:v>
                </c:pt>
                <c:pt idx="1123">
                  <c:v>2.7500000000000002E-4</c:v>
                </c:pt>
                <c:pt idx="1124">
                  <c:v>2.7500000000000002E-4</c:v>
                </c:pt>
                <c:pt idx="1125">
                  <c:v>2.5000000000000001E-4</c:v>
                </c:pt>
                <c:pt idx="1126">
                  <c:v>2.5000000000000001E-4</c:v>
                </c:pt>
                <c:pt idx="1127">
                  <c:v>2.5000000000000001E-4</c:v>
                </c:pt>
                <c:pt idx="1128">
                  <c:v>2.5000000000000001E-4</c:v>
                </c:pt>
                <c:pt idx="1129">
                  <c:v>2.5000000000000001E-4</c:v>
                </c:pt>
                <c:pt idx="1130">
                  <c:v>2.5000000000000001E-4</c:v>
                </c:pt>
                <c:pt idx="1131">
                  <c:v>2.5000000000000001E-4</c:v>
                </c:pt>
                <c:pt idx="1132">
                  <c:v>2.5000000000000001E-4</c:v>
                </c:pt>
                <c:pt idx="1133">
                  <c:v>2.5000000000000001E-4</c:v>
                </c:pt>
                <c:pt idx="1134">
                  <c:v>2.5000000000000001E-4</c:v>
                </c:pt>
                <c:pt idx="1135">
                  <c:v>2.5000000000000001E-4</c:v>
                </c:pt>
                <c:pt idx="1136">
                  <c:v>2.5000000000000001E-4</c:v>
                </c:pt>
                <c:pt idx="1137">
                  <c:v>2.5000000000000001E-4</c:v>
                </c:pt>
                <c:pt idx="1138">
                  <c:v>2.5000000000000001E-4</c:v>
                </c:pt>
                <c:pt idx="1139">
                  <c:v>2.5000000000000001E-4</c:v>
                </c:pt>
                <c:pt idx="1140">
                  <c:v>2.5000000000000001E-4</c:v>
                </c:pt>
                <c:pt idx="1141">
                  <c:v>2.5000000000000001E-4</c:v>
                </c:pt>
                <c:pt idx="1142">
                  <c:v>2.5000000000000001E-4</c:v>
                </c:pt>
                <c:pt idx="1143">
                  <c:v>2.5000000000000001E-4</c:v>
                </c:pt>
                <c:pt idx="1144">
                  <c:v>2.5000000000000001E-4</c:v>
                </c:pt>
                <c:pt idx="1145">
                  <c:v>2.5000000000000001E-4</c:v>
                </c:pt>
                <c:pt idx="1146">
                  <c:v>2.5000000000000001E-4</c:v>
                </c:pt>
                <c:pt idx="1147">
                  <c:v>2.5000000000000001E-4</c:v>
                </c:pt>
                <c:pt idx="1148">
                  <c:v>2.5000000000000001E-4</c:v>
                </c:pt>
                <c:pt idx="1149">
                  <c:v>2.5000000000000001E-4</c:v>
                </c:pt>
                <c:pt idx="1150">
                  <c:v>2.2499999999999999E-4</c:v>
                </c:pt>
                <c:pt idx="1151">
                  <c:v>2.2499999999999999E-4</c:v>
                </c:pt>
                <c:pt idx="1152">
                  <c:v>2.2499999999999999E-4</c:v>
                </c:pt>
                <c:pt idx="1153">
                  <c:v>2.2499999999999999E-4</c:v>
                </c:pt>
                <c:pt idx="1154">
                  <c:v>2.2499999999999999E-4</c:v>
                </c:pt>
                <c:pt idx="1155">
                  <c:v>2.2499999999999999E-4</c:v>
                </c:pt>
                <c:pt idx="1156">
                  <c:v>2.2499999999999999E-4</c:v>
                </c:pt>
                <c:pt idx="1157">
                  <c:v>2.2499999999999999E-4</c:v>
                </c:pt>
                <c:pt idx="1158">
                  <c:v>2.2499999999999999E-4</c:v>
                </c:pt>
                <c:pt idx="1159">
                  <c:v>2.2499999999999999E-4</c:v>
                </c:pt>
                <c:pt idx="1160">
                  <c:v>2.2499999999999999E-4</c:v>
                </c:pt>
                <c:pt idx="1161">
                  <c:v>2.2499999999999999E-4</c:v>
                </c:pt>
                <c:pt idx="1162">
                  <c:v>2.2499999999999999E-4</c:v>
                </c:pt>
                <c:pt idx="1163">
                  <c:v>2.2499999999999999E-4</c:v>
                </c:pt>
                <c:pt idx="1164">
                  <c:v>2.2499999999999999E-4</c:v>
                </c:pt>
                <c:pt idx="1165">
                  <c:v>2.2499999999999999E-4</c:v>
                </c:pt>
                <c:pt idx="1166">
                  <c:v>2.2499999999999999E-4</c:v>
                </c:pt>
                <c:pt idx="1167">
                  <c:v>2.2499999999999999E-4</c:v>
                </c:pt>
                <c:pt idx="1168">
                  <c:v>2.2499999999999999E-4</c:v>
                </c:pt>
                <c:pt idx="1169">
                  <c:v>2.2499999999999999E-4</c:v>
                </c:pt>
                <c:pt idx="1170">
                  <c:v>2.2499999999999999E-4</c:v>
                </c:pt>
                <c:pt idx="1171">
                  <c:v>2.2499999999999999E-4</c:v>
                </c:pt>
                <c:pt idx="1172">
                  <c:v>2.2499999999999999E-4</c:v>
                </c:pt>
                <c:pt idx="1173">
                  <c:v>2.2499999999999999E-4</c:v>
                </c:pt>
                <c:pt idx="1174">
                  <c:v>2.2499999999999999E-4</c:v>
                </c:pt>
                <c:pt idx="1175">
                  <c:v>2.0000000000000001E-4</c:v>
                </c:pt>
                <c:pt idx="1176">
                  <c:v>2.0000000000000001E-4</c:v>
                </c:pt>
                <c:pt idx="1177">
                  <c:v>2.0000000000000001E-4</c:v>
                </c:pt>
                <c:pt idx="1178">
                  <c:v>2.0000000000000001E-4</c:v>
                </c:pt>
                <c:pt idx="1179">
                  <c:v>2.0000000000000001E-4</c:v>
                </c:pt>
                <c:pt idx="1180">
                  <c:v>2.0000000000000001E-4</c:v>
                </c:pt>
                <c:pt idx="1181">
                  <c:v>2.0000000000000001E-4</c:v>
                </c:pt>
                <c:pt idx="1182">
                  <c:v>2.0000000000000001E-4</c:v>
                </c:pt>
                <c:pt idx="1183">
                  <c:v>2.0000000000000001E-4</c:v>
                </c:pt>
                <c:pt idx="1184">
                  <c:v>2.0000000000000001E-4</c:v>
                </c:pt>
                <c:pt idx="1185">
                  <c:v>2.0000000000000001E-4</c:v>
                </c:pt>
                <c:pt idx="1186">
                  <c:v>2.0000000000000001E-4</c:v>
                </c:pt>
                <c:pt idx="1187">
                  <c:v>2.0000000000000001E-4</c:v>
                </c:pt>
                <c:pt idx="1188">
                  <c:v>2.0000000000000001E-4</c:v>
                </c:pt>
                <c:pt idx="1189">
                  <c:v>2.0000000000000001E-4</c:v>
                </c:pt>
                <c:pt idx="1190">
                  <c:v>2.0000000000000001E-4</c:v>
                </c:pt>
                <c:pt idx="1191">
                  <c:v>2.0000000000000001E-4</c:v>
                </c:pt>
                <c:pt idx="1192">
                  <c:v>2.0000000000000001E-4</c:v>
                </c:pt>
                <c:pt idx="1193">
                  <c:v>2.0000000000000001E-4</c:v>
                </c:pt>
                <c:pt idx="1194">
                  <c:v>2.0000000000000001E-4</c:v>
                </c:pt>
                <c:pt idx="1195">
                  <c:v>2.0000000000000001E-4</c:v>
                </c:pt>
                <c:pt idx="1196">
                  <c:v>2.0000000000000001E-4</c:v>
                </c:pt>
                <c:pt idx="1197">
                  <c:v>2.0000000000000001E-4</c:v>
                </c:pt>
                <c:pt idx="1198">
                  <c:v>2.0000000000000001E-4</c:v>
                </c:pt>
                <c:pt idx="1199">
                  <c:v>2.0000000000000001E-4</c:v>
                </c:pt>
                <c:pt idx="1200">
                  <c:v>1.75E-4</c:v>
                </c:pt>
                <c:pt idx="1201">
                  <c:v>1.75E-4</c:v>
                </c:pt>
                <c:pt idx="1202">
                  <c:v>1.75E-4</c:v>
                </c:pt>
                <c:pt idx="1203">
                  <c:v>1.75E-4</c:v>
                </c:pt>
                <c:pt idx="1204">
                  <c:v>1.75E-4</c:v>
                </c:pt>
                <c:pt idx="1205">
                  <c:v>1.75E-4</c:v>
                </c:pt>
                <c:pt idx="1206">
                  <c:v>1.75E-4</c:v>
                </c:pt>
                <c:pt idx="1207">
                  <c:v>1.75E-4</c:v>
                </c:pt>
                <c:pt idx="1208">
                  <c:v>1.75E-4</c:v>
                </c:pt>
                <c:pt idx="1209">
                  <c:v>1.75E-4</c:v>
                </c:pt>
                <c:pt idx="1210">
                  <c:v>1.75E-4</c:v>
                </c:pt>
                <c:pt idx="1211">
                  <c:v>1.75E-4</c:v>
                </c:pt>
                <c:pt idx="1212">
                  <c:v>1.75E-4</c:v>
                </c:pt>
                <c:pt idx="1213">
                  <c:v>1.75E-4</c:v>
                </c:pt>
                <c:pt idx="1214">
                  <c:v>1.75E-4</c:v>
                </c:pt>
                <c:pt idx="1215">
                  <c:v>1.75E-4</c:v>
                </c:pt>
                <c:pt idx="1216">
                  <c:v>1.75E-4</c:v>
                </c:pt>
                <c:pt idx="1217">
                  <c:v>1.75E-4</c:v>
                </c:pt>
                <c:pt idx="1218">
                  <c:v>1.75E-4</c:v>
                </c:pt>
                <c:pt idx="1219">
                  <c:v>1.75E-4</c:v>
                </c:pt>
                <c:pt idx="1220">
                  <c:v>1.75E-4</c:v>
                </c:pt>
                <c:pt idx="1221">
                  <c:v>1.75E-4</c:v>
                </c:pt>
                <c:pt idx="1222">
                  <c:v>1.75E-4</c:v>
                </c:pt>
                <c:pt idx="1223">
                  <c:v>1.75E-4</c:v>
                </c:pt>
                <c:pt idx="1224">
                  <c:v>1.75E-4</c:v>
                </c:pt>
                <c:pt idx="1225">
                  <c:v>1.4999999999999999E-4</c:v>
                </c:pt>
                <c:pt idx="1226">
                  <c:v>1.4999999999999999E-4</c:v>
                </c:pt>
                <c:pt idx="1227">
                  <c:v>1.4999999999999999E-4</c:v>
                </c:pt>
                <c:pt idx="1228">
                  <c:v>1.4999999999999999E-4</c:v>
                </c:pt>
                <c:pt idx="1229">
                  <c:v>1.4999999999999999E-4</c:v>
                </c:pt>
                <c:pt idx="1230">
                  <c:v>1.4999999999999999E-4</c:v>
                </c:pt>
                <c:pt idx="1231">
                  <c:v>1.4999999999999999E-4</c:v>
                </c:pt>
                <c:pt idx="1232">
                  <c:v>1.4999999999999999E-4</c:v>
                </c:pt>
                <c:pt idx="1233">
                  <c:v>1.4999999999999999E-4</c:v>
                </c:pt>
                <c:pt idx="1234">
                  <c:v>1.4999999999999999E-4</c:v>
                </c:pt>
                <c:pt idx="1235">
                  <c:v>1.4999999999999999E-4</c:v>
                </c:pt>
                <c:pt idx="1236">
                  <c:v>1.4999999999999999E-4</c:v>
                </c:pt>
                <c:pt idx="1237">
                  <c:v>1.4999999999999999E-4</c:v>
                </c:pt>
                <c:pt idx="1238">
                  <c:v>1.4999999999999999E-4</c:v>
                </c:pt>
                <c:pt idx="1239">
                  <c:v>1.4999999999999999E-4</c:v>
                </c:pt>
                <c:pt idx="1240">
                  <c:v>1.4999999999999999E-4</c:v>
                </c:pt>
                <c:pt idx="1241">
                  <c:v>1.4999999999999999E-4</c:v>
                </c:pt>
                <c:pt idx="1242">
                  <c:v>1.4999999999999999E-4</c:v>
                </c:pt>
                <c:pt idx="1243">
                  <c:v>1.4999999999999999E-4</c:v>
                </c:pt>
                <c:pt idx="1244">
                  <c:v>1.4999999999999999E-4</c:v>
                </c:pt>
                <c:pt idx="1245">
                  <c:v>1.4999999999999999E-4</c:v>
                </c:pt>
                <c:pt idx="1246">
                  <c:v>1.4999999999999999E-4</c:v>
                </c:pt>
                <c:pt idx="1247">
                  <c:v>1.4999999999999999E-4</c:v>
                </c:pt>
                <c:pt idx="1248">
                  <c:v>1.4999999999999999E-4</c:v>
                </c:pt>
                <c:pt idx="1249">
                  <c:v>1.4999999999999999E-4</c:v>
                </c:pt>
                <c:pt idx="1250">
                  <c:v>1.25E-4</c:v>
                </c:pt>
                <c:pt idx="1251">
                  <c:v>1.25E-4</c:v>
                </c:pt>
                <c:pt idx="1252">
                  <c:v>1.25E-4</c:v>
                </c:pt>
                <c:pt idx="1253">
                  <c:v>1.25E-4</c:v>
                </c:pt>
                <c:pt idx="1254">
                  <c:v>1.25E-4</c:v>
                </c:pt>
                <c:pt idx="1255">
                  <c:v>1.25E-4</c:v>
                </c:pt>
                <c:pt idx="1256">
                  <c:v>1.25E-4</c:v>
                </c:pt>
                <c:pt idx="1257">
                  <c:v>1.25E-4</c:v>
                </c:pt>
                <c:pt idx="1258">
                  <c:v>1.25E-4</c:v>
                </c:pt>
                <c:pt idx="1259">
                  <c:v>1.25E-4</c:v>
                </c:pt>
                <c:pt idx="1260">
                  <c:v>1.25E-4</c:v>
                </c:pt>
                <c:pt idx="1261">
                  <c:v>1.25E-4</c:v>
                </c:pt>
                <c:pt idx="1262">
                  <c:v>1.25E-4</c:v>
                </c:pt>
                <c:pt idx="1263">
                  <c:v>1.25E-4</c:v>
                </c:pt>
                <c:pt idx="1264">
                  <c:v>1.25E-4</c:v>
                </c:pt>
                <c:pt idx="1265">
                  <c:v>1.25E-4</c:v>
                </c:pt>
                <c:pt idx="1266">
                  <c:v>1.25E-4</c:v>
                </c:pt>
                <c:pt idx="1267">
                  <c:v>1.25E-4</c:v>
                </c:pt>
                <c:pt idx="1268">
                  <c:v>1.25E-4</c:v>
                </c:pt>
                <c:pt idx="1269">
                  <c:v>1.25E-4</c:v>
                </c:pt>
                <c:pt idx="1270">
                  <c:v>1.25E-4</c:v>
                </c:pt>
                <c:pt idx="1271">
                  <c:v>1.25E-4</c:v>
                </c:pt>
                <c:pt idx="1272">
                  <c:v>1.25E-4</c:v>
                </c:pt>
                <c:pt idx="1273">
                  <c:v>1.25E-4</c:v>
                </c:pt>
                <c:pt idx="1274">
                  <c:v>1.25E-4</c:v>
                </c:pt>
                <c:pt idx="1275">
                  <c:v>1E-4</c:v>
                </c:pt>
                <c:pt idx="1276">
                  <c:v>1E-4</c:v>
                </c:pt>
                <c:pt idx="1277">
                  <c:v>1E-4</c:v>
                </c:pt>
                <c:pt idx="1278">
                  <c:v>1E-4</c:v>
                </c:pt>
                <c:pt idx="1279">
                  <c:v>1E-4</c:v>
                </c:pt>
                <c:pt idx="1280">
                  <c:v>1E-4</c:v>
                </c:pt>
                <c:pt idx="1281">
                  <c:v>1E-4</c:v>
                </c:pt>
                <c:pt idx="1282">
                  <c:v>1E-4</c:v>
                </c:pt>
                <c:pt idx="1283">
                  <c:v>1E-4</c:v>
                </c:pt>
                <c:pt idx="1284">
                  <c:v>1E-4</c:v>
                </c:pt>
                <c:pt idx="1285">
                  <c:v>1E-4</c:v>
                </c:pt>
                <c:pt idx="1286">
                  <c:v>1E-4</c:v>
                </c:pt>
                <c:pt idx="1287">
                  <c:v>1E-4</c:v>
                </c:pt>
                <c:pt idx="1288">
                  <c:v>1E-4</c:v>
                </c:pt>
                <c:pt idx="1289">
                  <c:v>1E-4</c:v>
                </c:pt>
                <c:pt idx="1290">
                  <c:v>1E-4</c:v>
                </c:pt>
                <c:pt idx="1291">
                  <c:v>1E-4</c:v>
                </c:pt>
                <c:pt idx="1292">
                  <c:v>1E-4</c:v>
                </c:pt>
                <c:pt idx="1293">
                  <c:v>1E-4</c:v>
                </c:pt>
                <c:pt idx="1294">
                  <c:v>1E-4</c:v>
                </c:pt>
                <c:pt idx="1295">
                  <c:v>1E-4</c:v>
                </c:pt>
                <c:pt idx="1296">
                  <c:v>1E-4</c:v>
                </c:pt>
                <c:pt idx="1297">
                  <c:v>1E-4</c:v>
                </c:pt>
                <c:pt idx="1298">
                  <c:v>1E-4</c:v>
                </c:pt>
                <c:pt idx="1299">
                  <c:v>1E-4</c:v>
                </c:pt>
                <c:pt idx="1300">
                  <c:v>7.4999999999999993E-5</c:v>
                </c:pt>
                <c:pt idx="1301">
                  <c:v>7.4999999999999993E-5</c:v>
                </c:pt>
                <c:pt idx="1302">
                  <c:v>7.4999999999999993E-5</c:v>
                </c:pt>
                <c:pt idx="1303">
                  <c:v>7.4999999999999993E-5</c:v>
                </c:pt>
                <c:pt idx="1304">
                  <c:v>7.4999999999999993E-5</c:v>
                </c:pt>
                <c:pt idx="1305">
                  <c:v>7.4999999999999993E-5</c:v>
                </c:pt>
                <c:pt idx="1306">
                  <c:v>7.4999999999999993E-5</c:v>
                </c:pt>
                <c:pt idx="1307">
                  <c:v>7.4999999999999993E-5</c:v>
                </c:pt>
                <c:pt idx="1308">
                  <c:v>7.4999999999999993E-5</c:v>
                </c:pt>
                <c:pt idx="1309">
                  <c:v>7.4999999999999993E-5</c:v>
                </c:pt>
                <c:pt idx="1310">
                  <c:v>7.4999999999999993E-5</c:v>
                </c:pt>
                <c:pt idx="1311">
                  <c:v>7.4999999999999993E-5</c:v>
                </c:pt>
                <c:pt idx="1312">
                  <c:v>7.4999999999999993E-5</c:v>
                </c:pt>
                <c:pt idx="1313">
                  <c:v>7.4999999999999993E-5</c:v>
                </c:pt>
                <c:pt idx="1314">
                  <c:v>7.4999999999999993E-5</c:v>
                </c:pt>
                <c:pt idx="1315">
                  <c:v>7.4999999999999993E-5</c:v>
                </c:pt>
                <c:pt idx="1316">
                  <c:v>7.4999999999999993E-5</c:v>
                </c:pt>
                <c:pt idx="1317">
                  <c:v>7.4999999999999993E-5</c:v>
                </c:pt>
                <c:pt idx="1318">
                  <c:v>7.4999999999999993E-5</c:v>
                </c:pt>
                <c:pt idx="1319">
                  <c:v>7.4999999999999993E-5</c:v>
                </c:pt>
                <c:pt idx="1320">
                  <c:v>7.4999999999999993E-5</c:v>
                </c:pt>
                <c:pt idx="1321">
                  <c:v>7.4999999999999993E-5</c:v>
                </c:pt>
                <c:pt idx="1322">
                  <c:v>7.4999999999999993E-5</c:v>
                </c:pt>
                <c:pt idx="1323">
                  <c:v>7.4999999999999993E-5</c:v>
                </c:pt>
                <c:pt idx="1324">
                  <c:v>7.4999999999999993E-5</c:v>
                </c:pt>
                <c:pt idx="1325">
                  <c:v>1E-4</c:v>
                </c:pt>
                <c:pt idx="1326">
                  <c:v>1E-4</c:v>
                </c:pt>
                <c:pt idx="1327">
                  <c:v>1E-4</c:v>
                </c:pt>
                <c:pt idx="1328">
                  <c:v>1E-4</c:v>
                </c:pt>
                <c:pt idx="1329">
                  <c:v>1E-4</c:v>
                </c:pt>
                <c:pt idx="1330">
                  <c:v>1E-4</c:v>
                </c:pt>
                <c:pt idx="1331">
                  <c:v>1E-4</c:v>
                </c:pt>
                <c:pt idx="1332">
                  <c:v>1E-4</c:v>
                </c:pt>
                <c:pt idx="1333">
                  <c:v>1E-4</c:v>
                </c:pt>
                <c:pt idx="1334">
                  <c:v>1E-4</c:v>
                </c:pt>
                <c:pt idx="1335">
                  <c:v>1E-4</c:v>
                </c:pt>
                <c:pt idx="1336">
                  <c:v>1E-4</c:v>
                </c:pt>
                <c:pt idx="1337">
                  <c:v>1E-4</c:v>
                </c:pt>
                <c:pt idx="1338">
                  <c:v>1E-4</c:v>
                </c:pt>
                <c:pt idx="1339">
                  <c:v>1E-4</c:v>
                </c:pt>
                <c:pt idx="1340">
                  <c:v>1E-4</c:v>
                </c:pt>
                <c:pt idx="1341">
                  <c:v>1E-4</c:v>
                </c:pt>
                <c:pt idx="1342">
                  <c:v>1E-4</c:v>
                </c:pt>
                <c:pt idx="1343">
                  <c:v>1E-4</c:v>
                </c:pt>
                <c:pt idx="1344">
                  <c:v>1E-4</c:v>
                </c:pt>
                <c:pt idx="1345">
                  <c:v>1E-4</c:v>
                </c:pt>
                <c:pt idx="1346">
                  <c:v>1E-4</c:v>
                </c:pt>
                <c:pt idx="1347">
                  <c:v>1E-4</c:v>
                </c:pt>
                <c:pt idx="1348">
                  <c:v>1E-4</c:v>
                </c:pt>
                <c:pt idx="1349">
                  <c:v>1E-4</c:v>
                </c:pt>
                <c:pt idx="1350">
                  <c:v>1.25E-4</c:v>
                </c:pt>
                <c:pt idx="1351">
                  <c:v>1.25E-4</c:v>
                </c:pt>
                <c:pt idx="1352">
                  <c:v>1.25E-4</c:v>
                </c:pt>
                <c:pt idx="1353">
                  <c:v>1.25E-4</c:v>
                </c:pt>
                <c:pt idx="1354">
                  <c:v>1.25E-4</c:v>
                </c:pt>
                <c:pt idx="1355">
                  <c:v>1.25E-4</c:v>
                </c:pt>
                <c:pt idx="1356">
                  <c:v>1.25E-4</c:v>
                </c:pt>
                <c:pt idx="1357">
                  <c:v>1.25E-4</c:v>
                </c:pt>
                <c:pt idx="1358">
                  <c:v>1.25E-4</c:v>
                </c:pt>
                <c:pt idx="1359">
                  <c:v>1.25E-4</c:v>
                </c:pt>
                <c:pt idx="1360">
                  <c:v>1.25E-4</c:v>
                </c:pt>
                <c:pt idx="1361">
                  <c:v>1.25E-4</c:v>
                </c:pt>
                <c:pt idx="1362">
                  <c:v>1.25E-4</c:v>
                </c:pt>
                <c:pt idx="1363">
                  <c:v>1.25E-4</c:v>
                </c:pt>
                <c:pt idx="1364">
                  <c:v>1.25E-4</c:v>
                </c:pt>
                <c:pt idx="1365">
                  <c:v>1.25E-4</c:v>
                </c:pt>
                <c:pt idx="1366">
                  <c:v>1.25E-4</c:v>
                </c:pt>
                <c:pt idx="1367">
                  <c:v>1.25E-4</c:v>
                </c:pt>
                <c:pt idx="1368">
                  <c:v>1.25E-4</c:v>
                </c:pt>
                <c:pt idx="1369">
                  <c:v>1.25E-4</c:v>
                </c:pt>
                <c:pt idx="1370">
                  <c:v>1.25E-4</c:v>
                </c:pt>
                <c:pt idx="1371">
                  <c:v>1.25E-4</c:v>
                </c:pt>
                <c:pt idx="1372">
                  <c:v>1.25E-4</c:v>
                </c:pt>
                <c:pt idx="1373">
                  <c:v>1.25E-4</c:v>
                </c:pt>
                <c:pt idx="1374">
                  <c:v>1.25E-4</c:v>
                </c:pt>
                <c:pt idx="1375">
                  <c:v>1.4999999999999999E-4</c:v>
                </c:pt>
                <c:pt idx="1376">
                  <c:v>1.4999999999999999E-4</c:v>
                </c:pt>
                <c:pt idx="1377">
                  <c:v>1.4999999999999999E-4</c:v>
                </c:pt>
                <c:pt idx="1378">
                  <c:v>1.4999999999999999E-4</c:v>
                </c:pt>
                <c:pt idx="1379">
                  <c:v>1.4999999999999999E-4</c:v>
                </c:pt>
                <c:pt idx="1380">
                  <c:v>1.4999999999999999E-4</c:v>
                </c:pt>
                <c:pt idx="1381">
                  <c:v>1.4999999999999999E-4</c:v>
                </c:pt>
                <c:pt idx="1382">
                  <c:v>1.4999999999999999E-4</c:v>
                </c:pt>
                <c:pt idx="1383">
                  <c:v>1.4999999999999999E-4</c:v>
                </c:pt>
                <c:pt idx="1384">
                  <c:v>1.4999999999999999E-4</c:v>
                </c:pt>
                <c:pt idx="1385">
                  <c:v>1.4999999999999999E-4</c:v>
                </c:pt>
                <c:pt idx="1386">
                  <c:v>1.4999999999999999E-4</c:v>
                </c:pt>
                <c:pt idx="1387">
                  <c:v>1.4999999999999999E-4</c:v>
                </c:pt>
                <c:pt idx="1388">
                  <c:v>1.4999999999999999E-4</c:v>
                </c:pt>
                <c:pt idx="1389">
                  <c:v>1.4999999999999999E-4</c:v>
                </c:pt>
                <c:pt idx="1390">
                  <c:v>1.4999999999999999E-4</c:v>
                </c:pt>
                <c:pt idx="1391">
                  <c:v>1.4999999999999999E-4</c:v>
                </c:pt>
                <c:pt idx="1392">
                  <c:v>1.4999999999999999E-4</c:v>
                </c:pt>
                <c:pt idx="1393">
                  <c:v>1.4999999999999999E-4</c:v>
                </c:pt>
                <c:pt idx="1394">
                  <c:v>1.4999999999999999E-4</c:v>
                </c:pt>
                <c:pt idx="1395">
                  <c:v>1.4999999999999999E-4</c:v>
                </c:pt>
                <c:pt idx="1396">
                  <c:v>1.4999999999999999E-4</c:v>
                </c:pt>
                <c:pt idx="1397">
                  <c:v>1.4999999999999999E-4</c:v>
                </c:pt>
                <c:pt idx="1398">
                  <c:v>1.4999999999999999E-4</c:v>
                </c:pt>
                <c:pt idx="1399">
                  <c:v>1.4999999999999999E-4</c:v>
                </c:pt>
                <c:pt idx="1400">
                  <c:v>1.75E-4</c:v>
                </c:pt>
                <c:pt idx="1401">
                  <c:v>1.75E-4</c:v>
                </c:pt>
                <c:pt idx="1402">
                  <c:v>1.75E-4</c:v>
                </c:pt>
                <c:pt idx="1403">
                  <c:v>1.75E-4</c:v>
                </c:pt>
                <c:pt idx="1404">
                  <c:v>1.75E-4</c:v>
                </c:pt>
                <c:pt idx="1405">
                  <c:v>1.75E-4</c:v>
                </c:pt>
                <c:pt idx="1406">
                  <c:v>1.75E-4</c:v>
                </c:pt>
                <c:pt idx="1407">
                  <c:v>1.75E-4</c:v>
                </c:pt>
                <c:pt idx="1408">
                  <c:v>1.75E-4</c:v>
                </c:pt>
                <c:pt idx="1409">
                  <c:v>1.75E-4</c:v>
                </c:pt>
                <c:pt idx="1410">
                  <c:v>1.75E-4</c:v>
                </c:pt>
                <c:pt idx="1411">
                  <c:v>1.75E-4</c:v>
                </c:pt>
                <c:pt idx="1412">
                  <c:v>1.75E-4</c:v>
                </c:pt>
                <c:pt idx="1413">
                  <c:v>1.75E-4</c:v>
                </c:pt>
                <c:pt idx="1414">
                  <c:v>1.75E-4</c:v>
                </c:pt>
                <c:pt idx="1415">
                  <c:v>1.75E-4</c:v>
                </c:pt>
                <c:pt idx="1416">
                  <c:v>1.75E-4</c:v>
                </c:pt>
                <c:pt idx="1417">
                  <c:v>1.75E-4</c:v>
                </c:pt>
                <c:pt idx="1418">
                  <c:v>1.75E-4</c:v>
                </c:pt>
                <c:pt idx="1419">
                  <c:v>1.75E-4</c:v>
                </c:pt>
                <c:pt idx="1420">
                  <c:v>1.75E-4</c:v>
                </c:pt>
                <c:pt idx="1421">
                  <c:v>1.75E-4</c:v>
                </c:pt>
                <c:pt idx="1422">
                  <c:v>1.75E-4</c:v>
                </c:pt>
                <c:pt idx="1423">
                  <c:v>1.75E-4</c:v>
                </c:pt>
                <c:pt idx="1424">
                  <c:v>1.75E-4</c:v>
                </c:pt>
                <c:pt idx="1425">
                  <c:v>2.0000000000000001E-4</c:v>
                </c:pt>
                <c:pt idx="1426">
                  <c:v>2.0000000000000001E-4</c:v>
                </c:pt>
                <c:pt idx="1427">
                  <c:v>2.0000000000000001E-4</c:v>
                </c:pt>
                <c:pt idx="1428">
                  <c:v>2.0000000000000001E-4</c:v>
                </c:pt>
                <c:pt idx="1429">
                  <c:v>2.0000000000000001E-4</c:v>
                </c:pt>
                <c:pt idx="1430">
                  <c:v>2.0000000000000001E-4</c:v>
                </c:pt>
                <c:pt idx="1431">
                  <c:v>2.0000000000000001E-4</c:v>
                </c:pt>
                <c:pt idx="1432">
                  <c:v>2.0000000000000001E-4</c:v>
                </c:pt>
                <c:pt idx="1433">
                  <c:v>2.0000000000000001E-4</c:v>
                </c:pt>
                <c:pt idx="1434">
                  <c:v>2.0000000000000001E-4</c:v>
                </c:pt>
                <c:pt idx="1435">
                  <c:v>2.0000000000000001E-4</c:v>
                </c:pt>
                <c:pt idx="1436">
                  <c:v>2.0000000000000001E-4</c:v>
                </c:pt>
                <c:pt idx="1437">
                  <c:v>2.0000000000000001E-4</c:v>
                </c:pt>
                <c:pt idx="1438">
                  <c:v>2.0000000000000001E-4</c:v>
                </c:pt>
                <c:pt idx="1439">
                  <c:v>2.0000000000000001E-4</c:v>
                </c:pt>
                <c:pt idx="1440">
                  <c:v>2.0000000000000001E-4</c:v>
                </c:pt>
                <c:pt idx="1441">
                  <c:v>2.0000000000000001E-4</c:v>
                </c:pt>
                <c:pt idx="1442">
                  <c:v>2.0000000000000001E-4</c:v>
                </c:pt>
                <c:pt idx="1443">
                  <c:v>2.0000000000000001E-4</c:v>
                </c:pt>
                <c:pt idx="1444">
                  <c:v>2.0000000000000001E-4</c:v>
                </c:pt>
                <c:pt idx="1445">
                  <c:v>2.0000000000000001E-4</c:v>
                </c:pt>
                <c:pt idx="1446">
                  <c:v>2.0000000000000001E-4</c:v>
                </c:pt>
                <c:pt idx="1447">
                  <c:v>2.0000000000000001E-4</c:v>
                </c:pt>
                <c:pt idx="1448">
                  <c:v>2.0000000000000001E-4</c:v>
                </c:pt>
                <c:pt idx="1449">
                  <c:v>2.0000000000000001E-4</c:v>
                </c:pt>
                <c:pt idx="1450">
                  <c:v>2.2499999999999999E-4</c:v>
                </c:pt>
                <c:pt idx="1451">
                  <c:v>2.2499999999999999E-4</c:v>
                </c:pt>
                <c:pt idx="1452">
                  <c:v>2.2499999999999999E-4</c:v>
                </c:pt>
                <c:pt idx="1453">
                  <c:v>2.2499999999999999E-4</c:v>
                </c:pt>
                <c:pt idx="1454">
                  <c:v>2.2499999999999999E-4</c:v>
                </c:pt>
                <c:pt idx="1455">
                  <c:v>2.2499999999999999E-4</c:v>
                </c:pt>
                <c:pt idx="1456">
                  <c:v>2.2499999999999999E-4</c:v>
                </c:pt>
                <c:pt idx="1457">
                  <c:v>2.2499999999999999E-4</c:v>
                </c:pt>
                <c:pt idx="1458">
                  <c:v>2.2499999999999999E-4</c:v>
                </c:pt>
                <c:pt idx="1459">
                  <c:v>2.2499999999999999E-4</c:v>
                </c:pt>
                <c:pt idx="1460">
                  <c:v>2.2499999999999999E-4</c:v>
                </c:pt>
                <c:pt idx="1461">
                  <c:v>2.2499999999999999E-4</c:v>
                </c:pt>
                <c:pt idx="1462">
                  <c:v>2.2499999999999999E-4</c:v>
                </c:pt>
                <c:pt idx="1463">
                  <c:v>2.2499999999999999E-4</c:v>
                </c:pt>
                <c:pt idx="1464">
                  <c:v>2.2499999999999999E-4</c:v>
                </c:pt>
                <c:pt idx="1465">
                  <c:v>2.2499999999999999E-4</c:v>
                </c:pt>
                <c:pt idx="1466">
                  <c:v>2.2499999999999999E-4</c:v>
                </c:pt>
                <c:pt idx="1467">
                  <c:v>2.2499999999999999E-4</c:v>
                </c:pt>
                <c:pt idx="1468">
                  <c:v>2.2499999999999999E-4</c:v>
                </c:pt>
                <c:pt idx="1469">
                  <c:v>2.2499999999999999E-4</c:v>
                </c:pt>
                <c:pt idx="1470">
                  <c:v>2.2499999999999999E-4</c:v>
                </c:pt>
                <c:pt idx="1471">
                  <c:v>2.2499999999999999E-4</c:v>
                </c:pt>
                <c:pt idx="1472">
                  <c:v>2.2499999999999999E-4</c:v>
                </c:pt>
                <c:pt idx="1473">
                  <c:v>2.2499999999999999E-4</c:v>
                </c:pt>
                <c:pt idx="1474">
                  <c:v>2.2499999999999999E-4</c:v>
                </c:pt>
                <c:pt idx="1475">
                  <c:v>2.5000000000000001E-4</c:v>
                </c:pt>
                <c:pt idx="1476">
                  <c:v>2.5000000000000001E-4</c:v>
                </c:pt>
                <c:pt idx="1477">
                  <c:v>2.5000000000000001E-4</c:v>
                </c:pt>
                <c:pt idx="1478">
                  <c:v>2.5000000000000001E-4</c:v>
                </c:pt>
                <c:pt idx="1479">
                  <c:v>2.5000000000000001E-4</c:v>
                </c:pt>
                <c:pt idx="1480">
                  <c:v>2.5000000000000001E-4</c:v>
                </c:pt>
                <c:pt idx="1481">
                  <c:v>2.5000000000000001E-4</c:v>
                </c:pt>
                <c:pt idx="1482">
                  <c:v>2.5000000000000001E-4</c:v>
                </c:pt>
                <c:pt idx="1483">
                  <c:v>2.5000000000000001E-4</c:v>
                </c:pt>
                <c:pt idx="1484">
                  <c:v>2.5000000000000001E-4</c:v>
                </c:pt>
                <c:pt idx="1485">
                  <c:v>2.5000000000000001E-4</c:v>
                </c:pt>
                <c:pt idx="1486">
                  <c:v>2.5000000000000001E-4</c:v>
                </c:pt>
                <c:pt idx="1487">
                  <c:v>2.5000000000000001E-4</c:v>
                </c:pt>
                <c:pt idx="1488">
                  <c:v>2.5000000000000001E-4</c:v>
                </c:pt>
                <c:pt idx="1489">
                  <c:v>2.5000000000000001E-4</c:v>
                </c:pt>
                <c:pt idx="1490">
                  <c:v>2.5000000000000001E-4</c:v>
                </c:pt>
                <c:pt idx="1491">
                  <c:v>2.5000000000000001E-4</c:v>
                </c:pt>
                <c:pt idx="1492">
                  <c:v>2.5000000000000001E-4</c:v>
                </c:pt>
                <c:pt idx="1493">
                  <c:v>2.5000000000000001E-4</c:v>
                </c:pt>
                <c:pt idx="1494">
                  <c:v>2.5000000000000001E-4</c:v>
                </c:pt>
                <c:pt idx="1495">
                  <c:v>2.5000000000000001E-4</c:v>
                </c:pt>
                <c:pt idx="1496">
                  <c:v>2.5000000000000001E-4</c:v>
                </c:pt>
                <c:pt idx="1497">
                  <c:v>2.5000000000000001E-4</c:v>
                </c:pt>
                <c:pt idx="1498">
                  <c:v>2.5000000000000001E-4</c:v>
                </c:pt>
                <c:pt idx="1499">
                  <c:v>2.5000000000000001E-4</c:v>
                </c:pt>
                <c:pt idx="1500">
                  <c:v>2.7500000000000002E-4</c:v>
                </c:pt>
                <c:pt idx="1501">
                  <c:v>2.7500000000000002E-4</c:v>
                </c:pt>
                <c:pt idx="1502">
                  <c:v>2.7500000000000002E-4</c:v>
                </c:pt>
                <c:pt idx="1503">
                  <c:v>2.7500000000000002E-4</c:v>
                </c:pt>
                <c:pt idx="1504">
                  <c:v>2.7500000000000002E-4</c:v>
                </c:pt>
                <c:pt idx="1505">
                  <c:v>2.7500000000000002E-4</c:v>
                </c:pt>
                <c:pt idx="1506">
                  <c:v>2.7500000000000002E-4</c:v>
                </c:pt>
                <c:pt idx="1507">
                  <c:v>2.7500000000000002E-4</c:v>
                </c:pt>
                <c:pt idx="1508">
                  <c:v>2.7500000000000002E-4</c:v>
                </c:pt>
                <c:pt idx="1509">
                  <c:v>2.7500000000000002E-4</c:v>
                </c:pt>
                <c:pt idx="1510">
                  <c:v>2.7500000000000002E-4</c:v>
                </c:pt>
                <c:pt idx="1511">
                  <c:v>2.7500000000000002E-4</c:v>
                </c:pt>
                <c:pt idx="1512">
                  <c:v>2.7500000000000002E-4</c:v>
                </c:pt>
                <c:pt idx="1513">
                  <c:v>2.7500000000000002E-4</c:v>
                </c:pt>
                <c:pt idx="1514">
                  <c:v>2.7500000000000002E-4</c:v>
                </c:pt>
                <c:pt idx="1515">
                  <c:v>2.7500000000000002E-4</c:v>
                </c:pt>
                <c:pt idx="1516">
                  <c:v>2.7500000000000002E-4</c:v>
                </c:pt>
                <c:pt idx="1517">
                  <c:v>2.7500000000000002E-4</c:v>
                </c:pt>
                <c:pt idx="1518">
                  <c:v>2.7500000000000002E-4</c:v>
                </c:pt>
                <c:pt idx="1519">
                  <c:v>2.7500000000000002E-4</c:v>
                </c:pt>
                <c:pt idx="1520">
                  <c:v>2.7500000000000002E-4</c:v>
                </c:pt>
                <c:pt idx="1521">
                  <c:v>2.7500000000000002E-4</c:v>
                </c:pt>
                <c:pt idx="1522">
                  <c:v>2.7500000000000002E-4</c:v>
                </c:pt>
                <c:pt idx="1523">
                  <c:v>2.7500000000000002E-4</c:v>
                </c:pt>
                <c:pt idx="1524">
                  <c:v>2.7500000000000002E-4</c:v>
                </c:pt>
                <c:pt idx="1525">
                  <c:v>2.5000000000000001E-4</c:v>
                </c:pt>
                <c:pt idx="1526">
                  <c:v>2.5000000000000001E-4</c:v>
                </c:pt>
                <c:pt idx="1527">
                  <c:v>2.5000000000000001E-4</c:v>
                </c:pt>
                <c:pt idx="1528">
                  <c:v>2.5000000000000001E-4</c:v>
                </c:pt>
                <c:pt idx="1529">
                  <c:v>2.5000000000000001E-4</c:v>
                </c:pt>
                <c:pt idx="1530">
                  <c:v>2.5000000000000001E-4</c:v>
                </c:pt>
                <c:pt idx="1531">
                  <c:v>2.5000000000000001E-4</c:v>
                </c:pt>
                <c:pt idx="1532">
                  <c:v>2.5000000000000001E-4</c:v>
                </c:pt>
                <c:pt idx="1533">
                  <c:v>2.5000000000000001E-4</c:v>
                </c:pt>
                <c:pt idx="1534">
                  <c:v>2.5000000000000001E-4</c:v>
                </c:pt>
                <c:pt idx="1535">
                  <c:v>2.5000000000000001E-4</c:v>
                </c:pt>
                <c:pt idx="1536">
                  <c:v>2.5000000000000001E-4</c:v>
                </c:pt>
                <c:pt idx="1537">
                  <c:v>2.5000000000000001E-4</c:v>
                </c:pt>
                <c:pt idx="1538">
                  <c:v>2.5000000000000001E-4</c:v>
                </c:pt>
                <c:pt idx="1539">
                  <c:v>2.5000000000000001E-4</c:v>
                </c:pt>
                <c:pt idx="1540">
                  <c:v>2.5000000000000001E-4</c:v>
                </c:pt>
                <c:pt idx="1541">
                  <c:v>2.5000000000000001E-4</c:v>
                </c:pt>
                <c:pt idx="1542">
                  <c:v>2.5000000000000001E-4</c:v>
                </c:pt>
                <c:pt idx="1543">
                  <c:v>2.5000000000000001E-4</c:v>
                </c:pt>
                <c:pt idx="1544">
                  <c:v>2.5000000000000001E-4</c:v>
                </c:pt>
                <c:pt idx="1545">
                  <c:v>2.5000000000000001E-4</c:v>
                </c:pt>
                <c:pt idx="1546">
                  <c:v>2.5000000000000001E-4</c:v>
                </c:pt>
                <c:pt idx="1547">
                  <c:v>2.5000000000000001E-4</c:v>
                </c:pt>
                <c:pt idx="1548">
                  <c:v>2.5000000000000001E-4</c:v>
                </c:pt>
                <c:pt idx="1549">
                  <c:v>2.5000000000000001E-4</c:v>
                </c:pt>
                <c:pt idx="1550">
                  <c:v>2.2499999999999999E-4</c:v>
                </c:pt>
                <c:pt idx="1551">
                  <c:v>2.2499999999999999E-4</c:v>
                </c:pt>
                <c:pt idx="1552">
                  <c:v>2.2499999999999999E-4</c:v>
                </c:pt>
                <c:pt idx="1553">
                  <c:v>2.2499999999999999E-4</c:v>
                </c:pt>
                <c:pt idx="1554">
                  <c:v>2.2499999999999999E-4</c:v>
                </c:pt>
                <c:pt idx="1555">
                  <c:v>2.2499999999999999E-4</c:v>
                </c:pt>
                <c:pt idx="1556">
                  <c:v>2.2499999999999999E-4</c:v>
                </c:pt>
                <c:pt idx="1557">
                  <c:v>2.2499999999999999E-4</c:v>
                </c:pt>
                <c:pt idx="1558">
                  <c:v>2.2499999999999999E-4</c:v>
                </c:pt>
                <c:pt idx="1559">
                  <c:v>2.2499999999999999E-4</c:v>
                </c:pt>
                <c:pt idx="1560">
                  <c:v>2.2499999999999999E-4</c:v>
                </c:pt>
                <c:pt idx="1561">
                  <c:v>2.2499999999999999E-4</c:v>
                </c:pt>
                <c:pt idx="1562">
                  <c:v>2.2499999999999999E-4</c:v>
                </c:pt>
                <c:pt idx="1563">
                  <c:v>2.2499999999999999E-4</c:v>
                </c:pt>
                <c:pt idx="1564">
                  <c:v>2.2499999999999999E-4</c:v>
                </c:pt>
                <c:pt idx="1565">
                  <c:v>2.2499999999999999E-4</c:v>
                </c:pt>
                <c:pt idx="1566">
                  <c:v>2.2499999999999999E-4</c:v>
                </c:pt>
                <c:pt idx="1567">
                  <c:v>2.2499999999999999E-4</c:v>
                </c:pt>
                <c:pt idx="1568">
                  <c:v>2.2499999999999999E-4</c:v>
                </c:pt>
                <c:pt idx="1569">
                  <c:v>2.2499999999999999E-4</c:v>
                </c:pt>
                <c:pt idx="1570">
                  <c:v>2.2499999999999999E-4</c:v>
                </c:pt>
                <c:pt idx="1571">
                  <c:v>2.2499999999999999E-4</c:v>
                </c:pt>
                <c:pt idx="1572">
                  <c:v>2.2499999999999999E-4</c:v>
                </c:pt>
                <c:pt idx="1573">
                  <c:v>2.2499999999999999E-4</c:v>
                </c:pt>
                <c:pt idx="1574">
                  <c:v>2.2499999999999999E-4</c:v>
                </c:pt>
                <c:pt idx="1575">
                  <c:v>2.0000000000000001E-4</c:v>
                </c:pt>
                <c:pt idx="1576">
                  <c:v>2.0000000000000001E-4</c:v>
                </c:pt>
                <c:pt idx="1577">
                  <c:v>2.0000000000000001E-4</c:v>
                </c:pt>
                <c:pt idx="1578">
                  <c:v>2.0000000000000001E-4</c:v>
                </c:pt>
                <c:pt idx="1579">
                  <c:v>2.0000000000000001E-4</c:v>
                </c:pt>
                <c:pt idx="1580">
                  <c:v>2.0000000000000001E-4</c:v>
                </c:pt>
                <c:pt idx="1581">
                  <c:v>2.0000000000000001E-4</c:v>
                </c:pt>
                <c:pt idx="1582">
                  <c:v>2.0000000000000001E-4</c:v>
                </c:pt>
                <c:pt idx="1583">
                  <c:v>2.0000000000000001E-4</c:v>
                </c:pt>
                <c:pt idx="1584">
                  <c:v>2.0000000000000001E-4</c:v>
                </c:pt>
                <c:pt idx="1585">
                  <c:v>2.0000000000000001E-4</c:v>
                </c:pt>
                <c:pt idx="1586">
                  <c:v>2.0000000000000001E-4</c:v>
                </c:pt>
                <c:pt idx="1587">
                  <c:v>2.0000000000000001E-4</c:v>
                </c:pt>
                <c:pt idx="1588">
                  <c:v>2.0000000000000001E-4</c:v>
                </c:pt>
                <c:pt idx="1589">
                  <c:v>2.0000000000000001E-4</c:v>
                </c:pt>
                <c:pt idx="1590">
                  <c:v>2.0000000000000001E-4</c:v>
                </c:pt>
                <c:pt idx="1591">
                  <c:v>2.0000000000000001E-4</c:v>
                </c:pt>
                <c:pt idx="1592">
                  <c:v>2.0000000000000001E-4</c:v>
                </c:pt>
                <c:pt idx="1593">
                  <c:v>2.0000000000000001E-4</c:v>
                </c:pt>
                <c:pt idx="1594">
                  <c:v>2.0000000000000001E-4</c:v>
                </c:pt>
                <c:pt idx="1595">
                  <c:v>2.0000000000000001E-4</c:v>
                </c:pt>
                <c:pt idx="1596">
                  <c:v>2.0000000000000001E-4</c:v>
                </c:pt>
                <c:pt idx="1597">
                  <c:v>2.0000000000000001E-4</c:v>
                </c:pt>
                <c:pt idx="1598">
                  <c:v>2.0000000000000001E-4</c:v>
                </c:pt>
                <c:pt idx="1599">
                  <c:v>2.0000000000000001E-4</c:v>
                </c:pt>
                <c:pt idx="1600">
                  <c:v>1.75E-4</c:v>
                </c:pt>
                <c:pt idx="1601">
                  <c:v>1.75E-4</c:v>
                </c:pt>
                <c:pt idx="1602">
                  <c:v>1.75E-4</c:v>
                </c:pt>
                <c:pt idx="1603">
                  <c:v>1.75E-4</c:v>
                </c:pt>
                <c:pt idx="1604">
                  <c:v>1.75E-4</c:v>
                </c:pt>
                <c:pt idx="1605">
                  <c:v>1.75E-4</c:v>
                </c:pt>
                <c:pt idx="1606">
                  <c:v>1.75E-4</c:v>
                </c:pt>
                <c:pt idx="1607">
                  <c:v>1.75E-4</c:v>
                </c:pt>
                <c:pt idx="1608">
                  <c:v>1.75E-4</c:v>
                </c:pt>
                <c:pt idx="1609">
                  <c:v>1.75E-4</c:v>
                </c:pt>
                <c:pt idx="1610">
                  <c:v>1.75E-4</c:v>
                </c:pt>
                <c:pt idx="1611">
                  <c:v>1.75E-4</c:v>
                </c:pt>
                <c:pt idx="1612">
                  <c:v>1.75E-4</c:v>
                </c:pt>
                <c:pt idx="1613">
                  <c:v>1.75E-4</c:v>
                </c:pt>
                <c:pt idx="1614">
                  <c:v>1.75E-4</c:v>
                </c:pt>
                <c:pt idx="1615">
                  <c:v>1.75E-4</c:v>
                </c:pt>
                <c:pt idx="1616">
                  <c:v>1.75E-4</c:v>
                </c:pt>
                <c:pt idx="1617">
                  <c:v>1.75E-4</c:v>
                </c:pt>
                <c:pt idx="1618">
                  <c:v>1.75E-4</c:v>
                </c:pt>
                <c:pt idx="1619">
                  <c:v>1.75E-4</c:v>
                </c:pt>
                <c:pt idx="1620">
                  <c:v>1.75E-4</c:v>
                </c:pt>
                <c:pt idx="1621">
                  <c:v>1.75E-4</c:v>
                </c:pt>
                <c:pt idx="1622">
                  <c:v>1.75E-4</c:v>
                </c:pt>
                <c:pt idx="1623">
                  <c:v>1.75E-4</c:v>
                </c:pt>
                <c:pt idx="1624">
                  <c:v>1.75E-4</c:v>
                </c:pt>
                <c:pt idx="1625">
                  <c:v>1.4999999999999999E-4</c:v>
                </c:pt>
                <c:pt idx="1626">
                  <c:v>1.4999999999999999E-4</c:v>
                </c:pt>
                <c:pt idx="1627">
                  <c:v>1.4999999999999999E-4</c:v>
                </c:pt>
                <c:pt idx="1628">
                  <c:v>1.4999999999999999E-4</c:v>
                </c:pt>
                <c:pt idx="1629">
                  <c:v>1.4999999999999999E-4</c:v>
                </c:pt>
                <c:pt idx="1630">
                  <c:v>1.4999999999999999E-4</c:v>
                </c:pt>
                <c:pt idx="1631">
                  <c:v>1.4999999999999999E-4</c:v>
                </c:pt>
                <c:pt idx="1632">
                  <c:v>1.4999999999999999E-4</c:v>
                </c:pt>
                <c:pt idx="1633">
                  <c:v>1.4999999999999999E-4</c:v>
                </c:pt>
                <c:pt idx="1634">
                  <c:v>1.4999999999999999E-4</c:v>
                </c:pt>
                <c:pt idx="1635">
                  <c:v>1.4999999999999999E-4</c:v>
                </c:pt>
                <c:pt idx="1636">
                  <c:v>1.4999999999999999E-4</c:v>
                </c:pt>
                <c:pt idx="1637">
                  <c:v>1.4999999999999999E-4</c:v>
                </c:pt>
                <c:pt idx="1638">
                  <c:v>1.4999999999999999E-4</c:v>
                </c:pt>
                <c:pt idx="1639">
                  <c:v>1.4999999999999999E-4</c:v>
                </c:pt>
                <c:pt idx="1640">
                  <c:v>1.4999999999999999E-4</c:v>
                </c:pt>
                <c:pt idx="1641">
                  <c:v>1.4999999999999999E-4</c:v>
                </c:pt>
                <c:pt idx="1642">
                  <c:v>1.4999999999999999E-4</c:v>
                </c:pt>
                <c:pt idx="1643">
                  <c:v>1.4999999999999999E-4</c:v>
                </c:pt>
                <c:pt idx="1644">
                  <c:v>1.4999999999999999E-4</c:v>
                </c:pt>
                <c:pt idx="1645">
                  <c:v>1.4999999999999999E-4</c:v>
                </c:pt>
                <c:pt idx="1646">
                  <c:v>1.4999999999999999E-4</c:v>
                </c:pt>
                <c:pt idx="1647">
                  <c:v>1.4999999999999999E-4</c:v>
                </c:pt>
                <c:pt idx="1648">
                  <c:v>1.4999999999999999E-4</c:v>
                </c:pt>
                <c:pt idx="1649">
                  <c:v>1.4999999999999999E-4</c:v>
                </c:pt>
                <c:pt idx="1650">
                  <c:v>1.25E-4</c:v>
                </c:pt>
                <c:pt idx="1651">
                  <c:v>1.25E-4</c:v>
                </c:pt>
                <c:pt idx="1652">
                  <c:v>1.25E-4</c:v>
                </c:pt>
                <c:pt idx="1653">
                  <c:v>1.25E-4</c:v>
                </c:pt>
                <c:pt idx="1654">
                  <c:v>1.25E-4</c:v>
                </c:pt>
                <c:pt idx="1655">
                  <c:v>1.25E-4</c:v>
                </c:pt>
                <c:pt idx="1656">
                  <c:v>1.25E-4</c:v>
                </c:pt>
                <c:pt idx="1657">
                  <c:v>1.25E-4</c:v>
                </c:pt>
                <c:pt idx="1658">
                  <c:v>1.25E-4</c:v>
                </c:pt>
                <c:pt idx="1659">
                  <c:v>1.25E-4</c:v>
                </c:pt>
                <c:pt idx="1660">
                  <c:v>1.25E-4</c:v>
                </c:pt>
                <c:pt idx="1661">
                  <c:v>1.25E-4</c:v>
                </c:pt>
                <c:pt idx="1662">
                  <c:v>1.25E-4</c:v>
                </c:pt>
                <c:pt idx="1663">
                  <c:v>1.25E-4</c:v>
                </c:pt>
                <c:pt idx="1664">
                  <c:v>1.25E-4</c:v>
                </c:pt>
                <c:pt idx="1665">
                  <c:v>1.25E-4</c:v>
                </c:pt>
                <c:pt idx="1666">
                  <c:v>1.25E-4</c:v>
                </c:pt>
                <c:pt idx="1667">
                  <c:v>1.25E-4</c:v>
                </c:pt>
                <c:pt idx="1668">
                  <c:v>1.25E-4</c:v>
                </c:pt>
                <c:pt idx="1669">
                  <c:v>1.25E-4</c:v>
                </c:pt>
                <c:pt idx="1670">
                  <c:v>1.25E-4</c:v>
                </c:pt>
                <c:pt idx="1671">
                  <c:v>1.25E-4</c:v>
                </c:pt>
                <c:pt idx="1672">
                  <c:v>1.25E-4</c:v>
                </c:pt>
                <c:pt idx="1673">
                  <c:v>1.25E-4</c:v>
                </c:pt>
                <c:pt idx="1674">
                  <c:v>1.25E-4</c:v>
                </c:pt>
                <c:pt idx="1675">
                  <c:v>1E-4</c:v>
                </c:pt>
                <c:pt idx="1676">
                  <c:v>1E-4</c:v>
                </c:pt>
                <c:pt idx="1677">
                  <c:v>1E-4</c:v>
                </c:pt>
                <c:pt idx="1678">
                  <c:v>1E-4</c:v>
                </c:pt>
                <c:pt idx="1679">
                  <c:v>1E-4</c:v>
                </c:pt>
                <c:pt idx="1680">
                  <c:v>1E-4</c:v>
                </c:pt>
                <c:pt idx="1681">
                  <c:v>1E-4</c:v>
                </c:pt>
                <c:pt idx="1682">
                  <c:v>1E-4</c:v>
                </c:pt>
                <c:pt idx="1683">
                  <c:v>1E-4</c:v>
                </c:pt>
                <c:pt idx="1684">
                  <c:v>1E-4</c:v>
                </c:pt>
                <c:pt idx="1685">
                  <c:v>1E-4</c:v>
                </c:pt>
                <c:pt idx="1686">
                  <c:v>1E-4</c:v>
                </c:pt>
                <c:pt idx="1687">
                  <c:v>1E-4</c:v>
                </c:pt>
                <c:pt idx="1688">
                  <c:v>1E-4</c:v>
                </c:pt>
                <c:pt idx="1689">
                  <c:v>1E-4</c:v>
                </c:pt>
                <c:pt idx="1690">
                  <c:v>1E-4</c:v>
                </c:pt>
                <c:pt idx="1691">
                  <c:v>1E-4</c:v>
                </c:pt>
                <c:pt idx="1692">
                  <c:v>1E-4</c:v>
                </c:pt>
                <c:pt idx="1693">
                  <c:v>1E-4</c:v>
                </c:pt>
                <c:pt idx="1694">
                  <c:v>1E-4</c:v>
                </c:pt>
                <c:pt idx="1695">
                  <c:v>1E-4</c:v>
                </c:pt>
                <c:pt idx="1696">
                  <c:v>1E-4</c:v>
                </c:pt>
                <c:pt idx="1697">
                  <c:v>1E-4</c:v>
                </c:pt>
                <c:pt idx="1698">
                  <c:v>1E-4</c:v>
                </c:pt>
                <c:pt idx="1699">
                  <c:v>1E-4</c:v>
                </c:pt>
                <c:pt idx="1700">
                  <c:v>7.4999999999999993E-5</c:v>
                </c:pt>
                <c:pt idx="1701">
                  <c:v>7.4999999999999993E-5</c:v>
                </c:pt>
                <c:pt idx="1702">
                  <c:v>7.4999999999999993E-5</c:v>
                </c:pt>
                <c:pt idx="1703">
                  <c:v>7.4999999999999993E-5</c:v>
                </c:pt>
                <c:pt idx="1704">
                  <c:v>7.4999999999999993E-5</c:v>
                </c:pt>
                <c:pt idx="1705">
                  <c:v>7.4999999999999993E-5</c:v>
                </c:pt>
                <c:pt idx="1706">
                  <c:v>7.4999999999999993E-5</c:v>
                </c:pt>
                <c:pt idx="1707">
                  <c:v>7.4999999999999993E-5</c:v>
                </c:pt>
                <c:pt idx="1708">
                  <c:v>7.4999999999999993E-5</c:v>
                </c:pt>
                <c:pt idx="1709">
                  <c:v>7.4999999999999993E-5</c:v>
                </c:pt>
                <c:pt idx="1710">
                  <c:v>7.4999999999999993E-5</c:v>
                </c:pt>
                <c:pt idx="1711">
                  <c:v>7.4999999999999993E-5</c:v>
                </c:pt>
                <c:pt idx="1712">
                  <c:v>7.4999999999999993E-5</c:v>
                </c:pt>
                <c:pt idx="1713">
                  <c:v>7.4999999999999993E-5</c:v>
                </c:pt>
                <c:pt idx="1714">
                  <c:v>7.4999999999999993E-5</c:v>
                </c:pt>
                <c:pt idx="1715">
                  <c:v>7.4999999999999993E-5</c:v>
                </c:pt>
                <c:pt idx="1716">
                  <c:v>7.4999999999999993E-5</c:v>
                </c:pt>
                <c:pt idx="1717">
                  <c:v>7.4999999999999993E-5</c:v>
                </c:pt>
                <c:pt idx="1718">
                  <c:v>7.4999999999999993E-5</c:v>
                </c:pt>
                <c:pt idx="1719">
                  <c:v>7.4999999999999993E-5</c:v>
                </c:pt>
                <c:pt idx="1720">
                  <c:v>7.4999999999999993E-5</c:v>
                </c:pt>
                <c:pt idx="1721">
                  <c:v>7.4999999999999993E-5</c:v>
                </c:pt>
                <c:pt idx="1722">
                  <c:v>7.4999999999999993E-5</c:v>
                </c:pt>
                <c:pt idx="1723">
                  <c:v>7.4999999999999993E-5</c:v>
                </c:pt>
                <c:pt idx="1724">
                  <c:v>7.4999999999999993E-5</c:v>
                </c:pt>
                <c:pt idx="1725">
                  <c:v>5.0000000000000002E-5</c:v>
                </c:pt>
                <c:pt idx="1726">
                  <c:v>5.0000000000000002E-5</c:v>
                </c:pt>
                <c:pt idx="1727">
                  <c:v>5.0000000000000002E-5</c:v>
                </c:pt>
                <c:pt idx="1728">
                  <c:v>5.0000000000000002E-5</c:v>
                </c:pt>
                <c:pt idx="1729">
                  <c:v>5.0000000000000002E-5</c:v>
                </c:pt>
                <c:pt idx="1730">
                  <c:v>5.0000000000000002E-5</c:v>
                </c:pt>
                <c:pt idx="1731">
                  <c:v>5.0000000000000002E-5</c:v>
                </c:pt>
                <c:pt idx="1732">
                  <c:v>5.0000000000000002E-5</c:v>
                </c:pt>
                <c:pt idx="1733">
                  <c:v>5.0000000000000002E-5</c:v>
                </c:pt>
                <c:pt idx="1734">
                  <c:v>5.0000000000000002E-5</c:v>
                </c:pt>
                <c:pt idx="1735">
                  <c:v>5.0000000000000002E-5</c:v>
                </c:pt>
                <c:pt idx="1736">
                  <c:v>5.0000000000000002E-5</c:v>
                </c:pt>
                <c:pt idx="1737">
                  <c:v>5.0000000000000002E-5</c:v>
                </c:pt>
                <c:pt idx="1738">
                  <c:v>5.0000000000000002E-5</c:v>
                </c:pt>
                <c:pt idx="1739">
                  <c:v>5.0000000000000002E-5</c:v>
                </c:pt>
                <c:pt idx="1740">
                  <c:v>5.0000000000000002E-5</c:v>
                </c:pt>
                <c:pt idx="1741">
                  <c:v>5.0000000000000002E-5</c:v>
                </c:pt>
                <c:pt idx="1742">
                  <c:v>5.0000000000000002E-5</c:v>
                </c:pt>
                <c:pt idx="1743">
                  <c:v>5.0000000000000002E-5</c:v>
                </c:pt>
                <c:pt idx="1744">
                  <c:v>5.0000000000000002E-5</c:v>
                </c:pt>
                <c:pt idx="1745">
                  <c:v>5.0000000000000002E-5</c:v>
                </c:pt>
                <c:pt idx="1746">
                  <c:v>5.0000000000000002E-5</c:v>
                </c:pt>
                <c:pt idx="1747">
                  <c:v>5.0000000000000002E-5</c:v>
                </c:pt>
                <c:pt idx="1748">
                  <c:v>5.0000000000000002E-5</c:v>
                </c:pt>
                <c:pt idx="1749">
                  <c:v>5.0000000000000002E-5</c:v>
                </c:pt>
                <c:pt idx="1750">
                  <c:v>7.4999999999999993E-5</c:v>
                </c:pt>
                <c:pt idx="1751">
                  <c:v>7.4999999999999993E-5</c:v>
                </c:pt>
                <c:pt idx="1752">
                  <c:v>7.4999999999999993E-5</c:v>
                </c:pt>
                <c:pt idx="1753">
                  <c:v>7.4999999999999993E-5</c:v>
                </c:pt>
                <c:pt idx="1754">
                  <c:v>7.4999999999999993E-5</c:v>
                </c:pt>
                <c:pt idx="1755">
                  <c:v>7.4999999999999993E-5</c:v>
                </c:pt>
                <c:pt idx="1756">
                  <c:v>7.4999999999999993E-5</c:v>
                </c:pt>
                <c:pt idx="1757">
                  <c:v>7.4999999999999993E-5</c:v>
                </c:pt>
                <c:pt idx="1758">
                  <c:v>7.4999999999999993E-5</c:v>
                </c:pt>
                <c:pt idx="1759">
                  <c:v>7.4999999999999993E-5</c:v>
                </c:pt>
                <c:pt idx="1760">
                  <c:v>7.4999999999999993E-5</c:v>
                </c:pt>
                <c:pt idx="1761">
                  <c:v>7.4999999999999993E-5</c:v>
                </c:pt>
                <c:pt idx="1762">
                  <c:v>7.4999999999999993E-5</c:v>
                </c:pt>
                <c:pt idx="1763">
                  <c:v>7.4999999999999993E-5</c:v>
                </c:pt>
                <c:pt idx="1764">
                  <c:v>7.4999999999999993E-5</c:v>
                </c:pt>
                <c:pt idx="1765">
                  <c:v>7.4999999999999993E-5</c:v>
                </c:pt>
                <c:pt idx="1766">
                  <c:v>7.4999999999999993E-5</c:v>
                </c:pt>
                <c:pt idx="1767">
                  <c:v>7.4999999999999993E-5</c:v>
                </c:pt>
                <c:pt idx="1768">
                  <c:v>7.4999999999999993E-5</c:v>
                </c:pt>
                <c:pt idx="1769">
                  <c:v>7.4999999999999993E-5</c:v>
                </c:pt>
                <c:pt idx="1770">
                  <c:v>7.4999999999999993E-5</c:v>
                </c:pt>
                <c:pt idx="1771">
                  <c:v>7.4999999999999993E-5</c:v>
                </c:pt>
                <c:pt idx="1772">
                  <c:v>7.4999999999999993E-5</c:v>
                </c:pt>
                <c:pt idx="1773">
                  <c:v>7.4999999999999993E-5</c:v>
                </c:pt>
                <c:pt idx="1774">
                  <c:v>7.4999999999999993E-5</c:v>
                </c:pt>
                <c:pt idx="1775">
                  <c:v>1E-4</c:v>
                </c:pt>
                <c:pt idx="1776">
                  <c:v>1E-4</c:v>
                </c:pt>
                <c:pt idx="1777">
                  <c:v>1E-4</c:v>
                </c:pt>
                <c:pt idx="1778">
                  <c:v>1E-4</c:v>
                </c:pt>
                <c:pt idx="1779">
                  <c:v>1E-4</c:v>
                </c:pt>
                <c:pt idx="1780">
                  <c:v>1E-4</c:v>
                </c:pt>
                <c:pt idx="1781">
                  <c:v>1E-4</c:v>
                </c:pt>
                <c:pt idx="1782">
                  <c:v>1E-4</c:v>
                </c:pt>
                <c:pt idx="1783">
                  <c:v>1E-4</c:v>
                </c:pt>
                <c:pt idx="1784">
                  <c:v>1E-4</c:v>
                </c:pt>
                <c:pt idx="1785">
                  <c:v>1E-4</c:v>
                </c:pt>
                <c:pt idx="1786">
                  <c:v>1E-4</c:v>
                </c:pt>
                <c:pt idx="1787">
                  <c:v>1E-4</c:v>
                </c:pt>
                <c:pt idx="1788">
                  <c:v>1E-4</c:v>
                </c:pt>
                <c:pt idx="1789">
                  <c:v>1E-4</c:v>
                </c:pt>
                <c:pt idx="1790">
                  <c:v>1E-4</c:v>
                </c:pt>
                <c:pt idx="1791">
                  <c:v>1E-4</c:v>
                </c:pt>
                <c:pt idx="1792">
                  <c:v>1E-4</c:v>
                </c:pt>
                <c:pt idx="1793">
                  <c:v>1E-4</c:v>
                </c:pt>
                <c:pt idx="1794">
                  <c:v>1E-4</c:v>
                </c:pt>
                <c:pt idx="1795">
                  <c:v>1E-4</c:v>
                </c:pt>
                <c:pt idx="1796">
                  <c:v>1E-4</c:v>
                </c:pt>
                <c:pt idx="1797">
                  <c:v>1E-4</c:v>
                </c:pt>
                <c:pt idx="1798">
                  <c:v>1E-4</c:v>
                </c:pt>
                <c:pt idx="1799">
                  <c:v>1E-4</c:v>
                </c:pt>
                <c:pt idx="1800">
                  <c:v>1.25E-4</c:v>
                </c:pt>
                <c:pt idx="1801">
                  <c:v>1.25E-4</c:v>
                </c:pt>
                <c:pt idx="1802">
                  <c:v>1.25E-4</c:v>
                </c:pt>
                <c:pt idx="1803">
                  <c:v>1.25E-4</c:v>
                </c:pt>
                <c:pt idx="1804">
                  <c:v>1.25E-4</c:v>
                </c:pt>
                <c:pt idx="1805">
                  <c:v>1.25E-4</c:v>
                </c:pt>
                <c:pt idx="1806">
                  <c:v>1.25E-4</c:v>
                </c:pt>
                <c:pt idx="1807">
                  <c:v>1.25E-4</c:v>
                </c:pt>
                <c:pt idx="1808">
                  <c:v>1.25E-4</c:v>
                </c:pt>
                <c:pt idx="1809">
                  <c:v>1.25E-4</c:v>
                </c:pt>
                <c:pt idx="1810">
                  <c:v>1.25E-4</c:v>
                </c:pt>
                <c:pt idx="1811">
                  <c:v>1.25E-4</c:v>
                </c:pt>
                <c:pt idx="1812">
                  <c:v>1.25E-4</c:v>
                </c:pt>
                <c:pt idx="1813">
                  <c:v>1.25E-4</c:v>
                </c:pt>
                <c:pt idx="1814">
                  <c:v>1.25E-4</c:v>
                </c:pt>
                <c:pt idx="1815">
                  <c:v>1.25E-4</c:v>
                </c:pt>
                <c:pt idx="1816">
                  <c:v>1.25E-4</c:v>
                </c:pt>
                <c:pt idx="1817">
                  <c:v>1.25E-4</c:v>
                </c:pt>
                <c:pt idx="1818">
                  <c:v>1.25E-4</c:v>
                </c:pt>
                <c:pt idx="1819">
                  <c:v>1.25E-4</c:v>
                </c:pt>
                <c:pt idx="1820">
                  <c:v>1.25E-4</c:v>
                </c:pt>
                <c:pt idx="1821">
                  <c:v>1.25E-4</c:v>
                </c:pt>
                <c:pt idx="1822">
                  <c:v>1.25E-4</c:v>
                </c:pt>
                <c:pt idx="1823">
                  <c:v>1.25E-4</c:v>
                </c:pt>
                <c:pt idx="1824">
                  <c:v>1.25E-4</c:v>
                </c:pt>
                <c:pt idx="1825">
                  <c:v>1.4999999999999999E-4</c:v>
                </c:pt>
                <c:pt idx="1826">
                  <c:v>1.4999999999999999E-4</c:v>
                </c:pt>
                <c:pt idx="1827">
                  <c:v>1.4999999999999999E-4</c:v>
                </c:pt>
                <c:pt idx="1828">
                  <c:v>1.4999999999999999E-4</c:v>
                </c:pt>
                <c:pt idx="1829">
                  <c:v>1.4999999999999999E-4</c:v>
                </c:pt>
                <c:pt idx="1830">
                  <c:v>1.4999999999999999E-4</c:v>
                </c:pt>
                <c:pt idx="1831">
                  <c:v>1.4999999999999999E-4</c:v>
                </c:pt>
                <c:pt idx="1832">
                  <c:v>1.4999999999999999E-4</c:v>
                </c:pt>
                <c:pt idx="1833">
                  <c:v>1.4999999999999999E-4</c:v>
                </c:pt>
                <c:pt idx="1834">
                  <c:v>1.4999999999999999E-4</c:v>
                </c:pt>
                <c:pt idx="1835">
                  <c:v>1.4999999999999999E-4</c:v>
                </c:pt>
                <c:pt idx="1836">
                  <c:v>1.4999999999999999E-4</c:v>
                </c:pt>
                <c:pt idx="1837">
                  <c:v>1.4999999999999999E-4</c:v>
                </c:pt>
                <c:pt idx="1838">
                  <c:v>1.4999999999999999E-4</c:v>
                </c:pt>
                <c:pt idx="1839">
                  <c:v>1.4999999999999999E-4</c:v>
                </c:pt>
                <c:pt idx="1840">
                  <c:v>1.4999999999999999E-4</c:v>
                </c:pt>
                <c:pt idx="1841">
                  <c:v>1.4999999999999999E-4</c:v>
                </c:pt>
                <c:pt idx="1842">
                  <c:v>1.4999999999999999E-4</c:v>
                </c:pt>
                <c:pt idx="1843">
                  <c:v>1.4999999999999999E-4</c:v>
                </c:pt>
                <c:pt idx="1844">
                  <c:v>1.4999999999999999E-4</c:v>
                </c:pt>
                <c:pt idx="1845">
                  <c:v>1.4999999999999999E-4</c:v>
                </c:pt>
                <c:pt idx="1846">
                  <c:v>1.4999999999999999E-4</c:v>
                </c:pt>
                <c:pt idx="1847">
                  <c:v>1.4999999999999999E-4</c:v>
                </c:pt>
                <c:pt idx="1848">
                  <c:v>1.4999999999999999E-4</c:v>
                </c:pt>
                <c:pt idx="1849">
                  <c:v>1.4999999999999999E-4</c:v>
                </c:pt>
                <c:pt idx="1850">
                  <c:v>1.75E-4</c:v>
                </c:pt>
                <c:pt idx="1851">
                  <c:v>1.75E-4</c:v>
                </c:pt>
                <c:pt idx="1852">
                  <c:v>1.75E-4</c:v>
                </c:pt>
                <c:pt idx="1853">
                  <c:v>1.75E-4</c:v>
                </c:pt>
                <c:pt idx="1854">
                  <c:v>1.75E-4</c:v>
                </c:pt>
                <c:pt idx="1855">
                  <c:v>1.75E-4</c:v>
                </c:pt>
                <c:pt idx="1856">
                  <c:v>1.75E-4</c:v>
                </c:pt>
                <c:pt idx="1857">
                  <c:v>1.75E-4</c:v>
                </c:pt>
                <c:pt idx="1858">
                  <c:v>1.75E-4</c:v>
                </c:pt>
                <c:pt idx="1859">
                  <c:v>1.75E-4</c:v>
                </c:pt>
                <c:pt idx="1860">
                  <c:v>1.75E-4</c:v>
                </c:pt>
                <c:pt idx="1861">
                  <c:v>1.75E-4</c:v>
                </c:pt>
                <c:pt idx="1862">
                  <c:v>1.75E-4</c:v>
                </c:pt>
                <c:pt idx="1863">
                  <c:v>1.75E-4</c:v>
                </c:pt>
                <c:pt idx="1864">
                  <c:v>1.75E-4</c:v>
                </c:pt>
                <c:pt idx="1865">
                  <c:v>1.75E-4</c:v>
                </c:pt>
                <c:pt idx="1866">
                  <c:v>1.75E-4</c:v>
                </c:pt>
                <c:pt idx="1867">
                  <c:v>1.75E-4</c:v>
                </c:pt>
                <c:pt idx="1868">
                  <c:v>1.75E-4</c:v>
                </c:pt>
                <c:pt idx="1869">
                  <c:v>1.75E-4</c:v>
                </c:pt>
                <c:pt idx="1870">
                  <c:v>1.75E-4</c:v>
                </c:pt>
                <c:pt idx="1871">
                  <c:v>1.75E-4</c:v>
                </c:pt>
                <c:pt idx="1872">
                  <c:v>1.75E-4</c:v>
                </c:pt>
                <c:pt idx="1873">
                  <c:v>1.75E-4</c:v>
                </c:pt>
                <c:pt idx="1874">
                  <c:v>1.75E-4</c:v>
                </c:pt>
                <c:pt idx="1875">
                  <c:v>2.0000000000000001E-4</c:v>
                </c:pt>
                <c:pt idx="1876">
                  <c:v>2.0000000000000001E-4</c:v>
                </c:pt>
                <c:pt idx="1877">
                  <c:v>2.0000000000000001E-4</c:v>
                </c:pt>
                <c:pt idx="1878">
                  <c:v>2.0000000000000001E-4</c:v>
                </c:pt>
                <c:pt idx="1879">
                  <c:v>2.0000000000000001E-4</c:v>
                </c:pt>
                <c:pt idx="1880">
                  <c:v>2.0000000000000001E-4</c:v>
                </c:pt>
                <c:pt idx="1881">
                  <c:v>2.0000000000000001E-4</c:v>
                </c:pt>
                <c:pt idx="1882">
                  <c:v>2.0000000000000001E-4</c:v>
                </c:pt>
                <c:pt idx="1883">
                  <c:v>2.0000000000000001E-4</c:v>
                </c:pt>
                <c:pt idx="1884">
                  <c:v>2.0000000000000001E-4</c:v>
                </c:pt>
                <c:pt idx="1885">
                  <c:v>2.0000000000000001E-4</c:v>
                </c:pt>
                <c:pt idx="1886">
                  <c:v>2.0000000000000001E-4</c:v>
                </c:pt>
                <c:pt idx="1887">
                  <c:v>2.0000000000000001E-4</c:v>
                </c:pt>
                <c:pt idx="1888">
                  <c:v>2.0000000000000001E-4</c:v>
                </c:pt>
                <c:pt idx="1889">
                  <c:v>2.0000000000000001E-4</c:v>
                </c:pt>
                <c:pt idx="1890">
                  <c:v>2.0000000000000001E-4</c:v>
                </c:pt>
                <c:pt idx="1891">
                  <c:v>2.0000000000000001E-4</c:v>
                </c:pt>
                <c:pt idx="1892">
                  <c:v>2.0000000000000001E-4</c:v>
                </c:pt>
                <c:pt idx="1893">
                  <c:v>2.0000000000000001E-4</c:v>
                </c:pt>
                <c:pt idx="1894">
                  <c:v>2.0000000000000001E-4</c:v>
                </c:pt>
                <c:pt idx="1895">
                  <c:v>2.0000000000000001E-4</c:v>
                </c:pt>
                <c:pt idx="1896">
                  <c:v>2.0000000000000001E-4</c:v>
                </c:pt>
                <c:pt idx="1897">
                  <c:v>2.0000000000000001E-4</c:v>
                </c:pt>
                <c:pt idx="1898">
                  <c:v>2.0000000000000001E-4</c:v>
                </c:pt>
                <c:pt idx="1899">
                  <c:v>2.0000000000000001E-4</c:v>
                </c:pt>
                <c:pt idx="1900">
                  <c:v>2.2499999999999999E-4</c:v>
                </c:pt>
                <c:pt idx="1901">
                  <c:v>2.2499999999999999E-4</c:v>
                </c:pt>
                <c:pt idx="1902">
                  <c:v>2.2499999999999999E-4</c:v>
                </c:pt>
                <c:pt idx="1903">
                  <c:v>2.2499999999999999E-4</c:v>
                </c:pt>
                <c:pt idx="1904">
                  <c:v>2.2499999999999999E-4</c:v>
                </c:pt>
                <c:pt idx="1905">
                  <c:v>2.2499999999999999E-4</c:v>
                </c:pt>
                <c:pt idx="1906">
                  <c:v>2.2499999999999999E-4</c:v>
                </c:pt>
                <c:pt idx="1907">
                  <c:v>2.2499999999999999E-4</c:v>
                </c:pt>
                <c:pt idx="1908">
                  <c:v>2.2499999999999999E-4</c:v>
                </c:pt>
                <c:pt idx="1909">
                  <c:v>2.2499999999999999E-4</c:v>
                </c:pt>
                <c:pt idx="1910">
                  <c:v>2.2499999999999999E-4</c:v>
                </c:pt>
                <c:pt idx="1911">
                  <c:v>2.2499999999999999E-4</c:v>
                </c:pt>
                <c:pt idx="1912">
                  <c:v>2.2499999999999999E-4</c:v>
                </c:pt>
                <c:pt idx="1913">
                  <c:v>2.2499999999999999E-4</c:v>
                </c:pt>
                <c:pt idx="1914">
                  <c:v>2.2499999999999999E-4</c:v>
                </c:pt>
                <c:pt idx="1915">
                  <c:v>2.2499999999999999E-4</c:v>
                </c:pt>
                <c:pt idx="1916">
                  <c:v>2.2499999999999999E-4</c:v>
                </c:pt>
                <c:pt idx="1917">
                  <c:v>2.2499999999999999E-4</c:v>
                </c:pt>
                <c:pt idx="1918">
                  <c:v>2.2499999999999999E-4</c:v>
                </c:pt>
                <c:pt idx="1919">
                  <c:v>2.2499999999999999E-4</c:v>
                </c:pt>
                <c:pt idx="1920">
                  <c:v>2.2499999999999999E-4</c:v>
                </c:pt>
                <c:pt idx="1921">
                  <c:v>2.2499999999999999E-4</c:v>
                </c:pt>
                <c:pt idx="1922">
                  <c:v>2.2499999999999999E-4</c:v>
                </c:pt>
                <c:pt idx="1923">
                  <c:v>2.2499999999999999E-4</c:v>
                </c:pt>
                <c:pt idx="1924">
                  <c:v>2.2499999999999999E-4</c:v>
                </c:pt>
                <c:pt idx="1925">
                  <c:v>2.5000000000000001E-4</c:v>
                </c:pt>
                <c:pt idx="1926">
                  <c:v>2.5000000000000001E-4</c:v>
                </c:pt>
                <c:pt idx="1927">
                  <c:v>2.5000000000000001E-4</c:v>
                </c:pt>
                <c:pt idx="1928">
                  <c:v>2.5000000000000001E-4</c:v>
                </c:pt>
                <c:pt idx="1929">
                  <c:v>2.5000000000000001E-4</c:v>
                </c:pt>
                <c:pt idx="1930">
                  <c:v>2.5000000000000001E-4</c:v>
                </c:pt>
                <c:pt idx="1931">
                  <c:v>2.5000000000000001E-4</c:v>
                </c:pt>
                <c:pt idx="1932">
                  <c:v>2.5000000000000001E-4</c:v>
                </c:pt>
                <c:pt idx="1933">
                  <c:v>2.5000000000000001E-4</c:v>
                </c:pt>
                <c:pt idx="1934">
                  <c:v>2.5000000000000001E-4</c:v>
                </c:pt>
                <c:pt idx="1935">
                  <c:v>2.5000000000000001E-4</c:v>
                </c:pt>
                <c:pt idx="1936">
                  <c:v>2.5000000000000001E-4</c:v>
                </c:pt>
                <c:pt idx="1937">
                  <c:v>2.5000000000000001E-4</c:v>
                </c:pt>
                <c:pt idx="1938">
                  <c:v>2.5000000000000001E-4</c:v>
                </c:pt>
                <c:pt idx="1939">
                  <c:v>2.5000000000000001E-4</c:v>
                </c:pt>
                <c:pt idx="1940">
                  <c:v>2.5000000000000001E-4</c:v>
                </c:pt>
                <c:pt idx="1941">
                  <c:v>2.5000000000000001E-4</c:v>
                </c:pt>
                <c:pt idx="1942">
                  <c:v>2.5000000000000001E-4</c:v>
                </c:pt>
                <c:pt idx="1943">
                  <c:v>2.5000000000000001E-4</c:v>
                </c:pt>
                <c:pt idx="1944">
                  <c:v>2.5000000000000001E-4</c:v>
                </c:pt>
                <c:pt idx="1945">
                  <c:v>2.5000000000000001E-4</c:v>
                </c:pt>
                <c:pt idx="1946">
                  <c:v>2.5000000000000001E-4</c:v>
                </c:pt>
                <c:pt idx="1947">
                  <c:v>2.5000000000000001E-4</c:v>
                </c:pt>
                <c:pt idx="1948">
                  <c:v>2.5000000000000001E-4</c:v>
                </c:pt>
                <c:pt idx="1949">
                  <c:v>2.5000000000000001E-4</c:v>
                </c:pt>
                <c:pt idx="1950">
                  <c:v>2.7500000000000002E-4</c:v>
                </c:pt>
                <c:pt idx="1951">
                  <c:v>2.7500000000000002E-4</c:v>
                </c:pt>
                <c:pt idx="1952">
                  <c:v>2.7500000000000002E-4</c:v>
                </c:pt>
                <c:pt idx="1953">
                  <c:v>2.7500000000000002E-4</c:v>
                </c:pt>
                <c:pt idx="1954">
                  <c:v>2.7500000000000002E-4</c:v>
                </c:pt>
                <c:pt idx="1955">
                  <c:v>2.7500000000000002E-4</c:v>
                </c:pt>
                <c:pt idx="1956">
                  <c:v>2.7500000000000002E-4</c:v>
                </c:pt>
                <c:pt idx="1957">
                  <c:v>2.7500000000000002E-4</c:v>
                </c:pt>
                <c:pt idx="1958">
                  <c:v>2.7500000000000002E-4</c:v>
                </c:pt>
                <c:pt idx="1959">
                  <c:v>2.7500000000000002E-4</c:v>
                </c:pt>
                <c:pt idx="1960">
                  <c:v>2.7500000000000002E-4</c:v>
                </c:pt>
                <c:pt idx="1961">
                  <c:v>2.7500000000000002E-4</c:v>
                </c:pt>
                <c:pt idx="1962">
                  <c:v>2.7500000000000002E-4</c:v>
                </c:pt>
                <c:pt idx="1963">
                  <c:v>2.7500000000000002E-4</c:v>
                </c:pt>
                <c:pt idx="1964">
                  <c:v>2.7500000000000002E-4</c:v>
                </c:pt>
                <c:pt idx="1965">
                  <c:v>2.7500000000000002E-4</c:v>
                </c:pt>
                <c:pt idx="1966">
                  <c:v>2.7500000000000002E-4</c:v>
                </c:pt>
                <c:pt idx="1967">
                  <c:v>2.7500000000000002E-4</c:v>
                </c:pt>
                <c:pt idx="1968">
                  <c:v>2.7500000000000002E-4</c:v>
                </c:pt>
                <c:pt idx="1969">
                  <c:v>2.7500000000000002E-4</c:v>
                </c:pt>
                <c:pt idx="1970">
                  <c:v>2.7500000000000002E-4</c:v>
                </c:pt>
                <c:pt idx="1971">
                  <c:v>2.7500000000000002E-4</c:v>
                </c:pt>
                <c:pt idx="1972">
                  <c:v>2.7500000000000002E-4</c:v>
                </c:pt>
                <c:pt idx="1973">
                  <c:v>2.7500000000000002E-4</c:v>
                </c:pt>
                <c:pt idx="1974">
                  <c:v>2.7500000000000002E-4</c:v>
                </c:pt>
                <c:pt idx="1975">
                  <c:v>2.9999999999999997E-4</c:v>
                </c:pt>
                <c:pt idx="1976">
                  <c:v>2.9999999999999997E-4</c:v>
                </c:pt>
                <c:pt idx="1977">
                  <c:v>2.9999999999999997E-4</c:v>
                </c:pt>
                <c:pt idx="1978">
                  <c:v>2.9999999999999997E-4</c:v>
                </c:pt>
                <c:pt idx="1979">
                  <c:v>2.9999999999999997E-4</c:v>
                </c:pt>
                <c:pt idx="1980">
                  <c:v>2.9999999999999997E-4</c:v>
                </c:pt>
                <c:pt idx="1981">
                  <c:v>2.9999999999999997E-4</c:v>
                </c:pt>
                <c:pt idx="1982">
                  <c:v>2.9999999999999997E-4</c:v>
                </c:pt>
                <c:pt idx="1983">
                  <c:v>2.9999999999999997E-4</c:v>
                </c:pt>
                <c:pt idx="1984">
                  <c:v>2.9999999999999997E-4</c:v>
                </c:pt>
                <c:pt idx="1985">
                  <c:v>2.9999999999999997E-4</c:v>
                </c:pt>
                <c:pt idx="1986">
                  <c:v>2.9999999999999997E-4</c:v>
                </c:pt>
                <c:pt idx="1987">
                  <c:v>2.9999999999999997E-4</c:v>
                </c:pt>
                <c:pt idx="1988">
                  <c:v>2.9999999999999997E-4</c:v>
                </c:pt>
                <c:pt idx="1989">
                  <c:v>2.9999999999999997E-4</c:v>
                </c:pt>
                <c:pt idx="1990">
                  <c:v>2.9999999999999997E-4</c:v>
                </c:pt>
                <c:pt idx="1991">
                  <c:v>2.9999999999999997E-4</c:v>
                </c:pt>
                <c:pt idx="1992">
                  <c:v>2.9999999999999997E-4</c:v>
                </c:pt>
                <c:pt idx="1993">
                  <c:v>2.9999999999999997E-4</c:v>
                </c:pt>
                <c:pt idx="1994">
                  <c:v>2.9999999999999997E-4</c:v>
                </c:pt>
                <c:pt idx="1995">
                  <c:v>2.9999999999999997E-4</c:v>
                </c:pt>
                <c:pt idx="1996">
                  <c:v>2.9999999999999997E-4</c:v>
                </c:pt>
                <c:pt idx="1997">
                  <c:v>2.9999999999999997E-4</c:v>
                </c:pt>
                <c:pt idx="1998">
                  <c:v>2.9999999999999997E-4</c:v>
                </c:pt>
                <c:pt idx="1999">
                  <c:v>2.9999999999999997E-4</c:v>
                </c:pt>
                <c:pt idx="2000">
                  <c:v>2.7500000000000002E-4</c:v>
                </c:pt>
                <c:pt idx="2001">
                  <c:v>2.7500000000000002E-4</c:v>
                </c:pt>
                <c:pt idx="2002">
                  <c:v>2.7500000000000002E-4</c:v>
                </c:pt>
                <c:pt idx="2003">
                  <c:v>2.7500000000000002E-4</c:v>
                </c:pt>
                <c:pt idx="2004">
                  <c:v>2.7500000000000002E-4</c:v>
                </c:pt>
                <c:pt idx="2005">
                  <c:v>2.7500000000000002E-4</c:v>
                </c:pt>
                <c:pt idx="2006">
                  <c:v>2.7500000000000002E-4</c:v>
                </c:pt>
                <c:pt idx="2007">
                  <c:v>2.7500000000000002E-4</c:v>
                </c:pt>
                <c:pt idx="2008">
                  <c:v>2.7500000000000002E-4</c:v>
                </c:pt>
                <c:pt idx="2009">
                  <c:v>2.7500000000000002E-4</c:v>
                </c:pt>
                <c:pt idx="2010">
                  <c:v>2.7500000000000002E-4</c:v>
                </c:pt>
                <c:pt idx="2011">
                  <c:v>2.7500000000000002E-4</c:v>
                </c:pt>
                <c:pt idx="2012">
                  <c:v>2.7500000000000002E-4</c:v>
                </c:pt>
                <c:pt idx="2013">
                  <c:v>2.7500000000000002E-4</c:v>
                </c:pt>
                <c:pt idx="2014">
                  <c:v>2.7500000000000002E-4</c:v>
                </c:pt>
                <c:pt idx="2015">
                  <c:v>2.7500000000000002E-4</c:v>
                </c:pt>
                <c:pt idx="2016">
                  <c:v>2.7500000000000002E-4</c:v>
                </c:pt>
                <c:pt idx="2017">
                  <c:v>2.7500000000000002E-4</c:v>
                </c:pt>
                <c:pt idx="2018">
                  <c:v>2.7500000000000002E-4</c:v>
                </c:pt>
                <c:pt idx="2019">
                  <c:v>2.7500000000000002E-4</c:v>
                </c:pt>
                <c:pt idx="2020">
                  <c:v>2.7500000000000002E-4</c:v>
                </c:pt>
                <c:pt idx="2021">
                  <c:v>2.7500000000000002E-4</c:v>
                </c:pt>
                <c:pt idx="2022">
                  <c:v>2.7500000000000002E-4</c:v>
                </c:pt>
                <c:pt idx="2023">
                  <c:v>2.7500000000000002E-4</c:v>
                </c:pt>
                <c:pt idx="2024">
                  <c:v>2.7500000000000002E-4</c:v>
                </c:pt>
                <c:pt idx="2025">
                  <c:v>2.5000000000000001E-4</c:v>
                </c:pt>
                <c:pt idx="2026">
                  <c:v>2.5000000000000001E-4</c:v>
                </c:pt>
                <c:pt idx="2027">
                  <c:v>2.5000000000000001E-4</c:v>
                </c:pt>
                <c:pt idx="2028">
                  <c:v>2.5000000000000001E-4</c:v>
                </c:pt>
                <c:pt idx="2029">
                  <c:v>2.5000000000000001E-4</c:v>
                </c:pt>
                <c:pt idx="2030">
                  <c:v>2.5000000000000001E-4</c:v>
                </c:pt>
                <c:pt idx="2031">
                  <c:v>2.5000000000000001E-4</c:v>
                </c:pt>
                <c:pt idx="2032">
                  <c:v>2.5000000000000001E-4</c:v>
                </c:pt>
                <c:pt idx="2033">
                  <c:v>2.5000000000000001E-4</c:v>
                </c:pt>
                <c:pt idx="2034">
                  <c:v>2.5000000000000001E-4</c:v>
                </c:pt>
                <c:pt idx="2035">
                  <c:v>2.5000000000000001E-4</c:v>
                </c:pt>
                <c:pt idx="2036">
                  <c:v>2.5000000000000001E-4</c:v>
                </c:pt>
                <c:pt idx="2037">
                  <c:v>2.5000000000000001E-4</c:v>
                </c:pt>
                <c:pt idx="2038">
                  <c:v>2.5000000000000001E-4</c:v>
                </c:pt>
                <c:pt idx="2039">
                  <c:v>2.5000000000000001E-4</c:v>
                </c:pt>
                <c:pt idx="2040">
                  <c:v>2.5000000000000001E-4</c:v>
                </c:pt>
                <c:pt idx="2041">
                  <c:v>2.5000000000000001E-4</c:v>
                </c:pt>
                <c:pt idx="2042">
                  <c:v>2.5000000000000001E-4</c:v>
                </c:pt>
                <c:pt idx="2043">
                  <c:v>2.5000000000000001E-4</c:v>
                </c:pt>
                <c:pt idx="2044">
                  <c:v>2.5000000000000001E-4</c:v>
                </c:pt>
                <c:pt idx="2045">
                  <c:v>2.5000000000000001E-4</c:v>
                </c:pt>
                <c:pt idx="2046">
                  <c:v>2.5000000000000001E-4</c:v>
                </c:pt>
                <c:pt idx="2047">
                  <c:v>2.5000000000000001E-4</c:v>
                </c:pt>
                <c:pt idx="2048">
                  <c:v>2.5000000000000001E-4</c:v>
                </c:pt>
                <c:pt idx="2049">
                  <c:v>2.5000000000000001E-4</c:v>
                </c:pt>
                <c:pt idx="2050">
                  <c:v>2.2499999999999999E-4</c:v>
                </c:pt>
                <c:pt idx="2051">
                  <c:v>2.2499999999999999E-4</c:v>
                </c:pt>
                <c:pt idx="2052">
                  <c:v>2.2499999999999999E-4</c:v>
                </c:pt>
                <c:pt idx="2053">
                  <c:v>2.2499999999999999E-4</c:v>
                </c:pt>
                <c:pt idx="2054">
                  <c:v>2.2499999999999999E-4</c:v>
                </c:pt>
                <c:pt idx="2055">
                  <c:v>2.2499999999999999E-4</c:v>
                </c:pt>
                <c:pt idx="2056">
                  <c:v>2.2499999999999999E-4</c:v>
                </c:pt>
                <c:pt idx="2057">
                  <c:v>2.2499999999999999E-4</c:v>
                </c:pt>
                <c:pt idx="2058">
                  <c:v>2.2499999999999999E-4</c:v>
                </c:pt>
                <c:pt idx="2059">
                  <c:v>2.2499999999999999E-4</c:v>
                </c:pt>
                <c:pt idx="2060">
                  <c:v>2.2499999999999999E-4</c:v>
                </c:pt>
                <c:pt idx="2061">
                  <c:v>2.2499999999999999E-4</c:v>
                </c:pt>
                <c:pt idx="2062">
                  <c:v>2.2499999999999999E-4</c:v>
                </c:pt>
                <c:pt idx="2063">
                  <c:v>2.2499999999999999E-4</c:v>
                </c:pt>
                <c:pt idx="2064">
                  <c:v>2.2499999999999999E-4</c:v>
                </c:pt>
                <c:pt idx="2065">
                  <c:v>2.2499999999999999E-4</c:v>
                </c:pt>
                <c:pt idx="2066">
                  <c:v>2.2499999999999999E-4</c:v>
                </c:pt>
                <c:pt idx="2067">
                  <c:v>2.2499999999999999E-4</c:v>
                </c:pt>
                <c:pt idx="2068">
                  <c:v>2.2499999999999999E-4</c:v>
                </c:pt>
                <c:pt idx="2069">
                  <c:v>2.2499999999999999E-4</c:v>
                </c:pt>
                <c:pt idx="2070">
                  <c:v>2.2499999999999999E-4</c:v>
                </c:pt>
                <c:pt idx="2071">
                  <c:v>2.2499999999999999E-4</c:v>
                </c:pt>
                <c:pt idx="2072">
                  <c:v>2.2499999999999999E-4</c:v>
                </c:pt>
                <c:pt idx="2073">
                  <c:v>2.2499999999999999E-4</c:v>
                </c:pt>
                <c:pt idx="2074">
                  <c:v>2.2499999999999999E-4</c:v>
                </c:pt>
                <c:pt idx="2075">
                  <c:v>2.0000000000000001E-4</c:v>
                </c:pt>
                <c:pt idx="2076">
                  <c:v>2.0000000000000001E-4</c:v>
                </c:pt>
                <c:pt idx="2077">
                  <c:v>2.0000000000000001E-4</c:v>
                </c:pt>
                <c:pt idx="2078">
                  <c:v>2.0000000000000001E-4</c:v>
                </c:pt>
                <c:pt idx="2079">
                  <c:v>2.0000000000000001E-4</c:v>
                </c:pt>
                <c:pt idx="2080">
                  <c:v>2.0000000000000001E-4</c:v>
                </c:pt>
                <c:pt idx="2081">
                  <c:v>2.0000000000000001E-4</c:v>
                </c:pt>
                <c:pt idx="2082">
                  <c:v>2.0000000000000001E-4</c:v>
                </c:pt>
                <c:pt idx="2083">
                  <c:v>2.0000000000000001E-4</c:v>
                </c:pt>
                <c:pt idx="2084">
                  <c:v>2.0000000000000001E-4</c:v>
                </c:pt>
                <c:pt idx="2085">
                  <c:v>2.0000000000000001E-4</c:v>
                </c:pt>
                <c:pt idx="2086">
                  <c:v>2.0000000000000001E-4</c:v>
                </c:pt>
                <c:pt idx="2087">
                  <c:v>2.0000000000000001E-4</c:v>
                </c:pt>
                <c:pt idx="2088">
                  <c:v>2.0000000000000001E-4</c:v>
                </c:pt>
                <c:pt idx="2089">
                  <c:v>2.0000000000000001E-4</c:v>
                </c:pt>
                <c:pt idx="2090">
                  <c:v>2.0000000000000001E-4</c:v>
                </c:pt>
                <c:pt idx="2091">
                  <c:v>2.0000000000000001E-4</c:v>
                </c:pt>
                <c:pt idx="2092">
                  <c:v>2.0000000000000001E-4</c:v>
                </c:pt>
                <c:pt idx="2093">
                  <c:v>2.0000000000000001E-4</c:v>
                </c:pt>
                <c:pt idx="2094">
                  <c:v>2.0000000000000001E-4</c:v>
                </c:pt>
                <c:pt idx="2095">
                  <c:v>2.0000000000000001E-4</c:v>
                </c:pt>
                <c:pt idx="2096">
                  <c:v>2.0000000000000001E-4</c:v>
                </c:pt>
                <c:pt idx="2097">
                  <c:v>2.0000000000000001E-4</c:v>
                </c:pt>
                <c:pt idx="2098">
                  <c:v>2.0000000000000001E-4</c:v>
                </c:pt>
                <c:pt idx="2099">
                  <c:v>2.0000000000000001E-4</c:v>
                </c:pt>
                <c:pt idx="2100">
                  <c:v>1.75E-4</c:v>
                </c:pt>
                <c:pt idx="2101">
                  <c:v>1.75E-4</c:v>
                </c:pt>
                <c:pt idx="2102">
                  <c:v>1.75E-4</c:v>
                </c:pt>
                <c:pt idx="2103">
                  <c:v>1.75E-4</c:v>
                </c:pt>
                <c:pt idx="2104">
                  <c:v>1.75E-4</c:v>
                </c:pt>
                <c:pt idx="2105">
                  <c:v>1.75E-4</c:v>
                </c:pt>
                <c:pt idx="2106">
                  <c:v>1.75E-4</c:v>
                </c:pt>
                <c:pt idx="2107">
                  <c:v>1.75E-4</c:v>
                </c:pt>
                <c:pt idx="2108">
                  <c:v>1.75E-4</c:v>
                </c:pt>
                <c:pt idx="2109">
                  <c:v>1.75E-4</c:v>
                </c:pt>
                <c:pt idx="2110">
                  <c:v>1.75E-4</c:v>
                </c:pt>
                <c:pt idx="2111">
                  <c:v>1.75E-4</c:v>
                </c:pt>
                <c:pt idx="2112">
                  <c:v>1.75E-4</c:v>
                </c:pt>
                <c:pt idx="2113">
                  <c:v>1.75E-4</c:v>
                </c:pt>
                <c:pt idx="2114">
                  <c:v>1.75E-4</c:v>
                </c:pt>
                <c:pt idx="2115">
                  <c:v>1.75E-4</c:v>
                </c:pt>
                <c:pt idx="2116">
                  <c:v>1.75E-4</c:v>
                </c:pt>
                <c:pt idx="2117">
                  <c:v>1.75E-4</c:v>
                </c:pt>
                <c:pt idx="2118">
                  <c:v>1.75E-4</c:v>
                </c:pt>
                <c:pt idx="2119">
                  <c:v>1.75E-4</c:v>
                </c:pt>
                <c:pt idx="2120">
                  <c:v>1.75E-4</c:v>
                </c:pt>
                <c:pt idx="2121">
                  <c:v>1.75E-4</c:v>
                </c:pt>
                <c:pt idx="2122">
                  <c:v>1.75E-4</c:v>
                </c:pt>
                <c:pt idx="2123">
                  <c:v>1.75E-4</c:v>
                </c:pt>
                <c:pt idx="2124">
                  <c:v>1.75E-4</c:v>
                </c:pt>
                <c:pt idx="2125">
                  <c:v>1.4999999999999999E-4</c:v>
                </c:pt>
                <c:pt idx="2126">
                  <c:v>1.4999999999999999E-4</c:v>
                </c:pt>
                <c:pt idx="2127">
                  <c:v>1.4999999999999999E-4</c:v>
                </c:pt>
                <c:pt idx="2128">
                  <c:v>1.4999999999999999E-4</c:v>
                </c:pt>
                <c:pt idx="2129">
                  <c:v>1.4999999999999999E-4</c:v>
                </c:pt>
                <c:pt idx="2130">
                  <c:v>1.4999999999999999E-4</c:v>
                </c:pt>
                <c:pt idx="2131">
                  <c:v>1.4999999999999999E-4</c:v>
                </c:pt>
                <c:pt idx="2132">
                  <c:v>1.4999999999999999E-4</c:v>
                </c:pt>
                <c:pt idx="2133">
                  <c:v>1.4999999999999999E-4</c:v>
                </c:pt>
                <c:pt idx="2134">
                  <c:v>1.4999999999999999E-4</c:v>
                </c:pt>
                <c:pt idx="2135">
                  <c:v>1.4999999999999999E-4</c:v>
                </c:pt>
                <c:pt idx="2136">
                  <c:v>1.4999999999999999E-4</c:v>
                </c:pt>
                <c:pt idx="2137">
                  <c:v>1.4999999999999999E-4</c:v>
                </c:pt>
                <c:pt idx="2138">
                  <c:v>1.4999999999999999E-4</c:v>
                </c:pt>
                <c:pt idx="2139">
                  <c:v>1.4999999999999999E-4</c:v>
                </c:pt>
                <c:pt idx="2140">
                  <c:v>1.4999999999999999E-4</c:v>
                </c:pt>
                <c:pt idx="2141">
                  <c:v>1.4999999999999999E-4</c:v>
                </c:pt>
                <c:pt idx="2142">
                  <c:v>1.4999999999999999E-4</c:v>
                </c:pt>
                <c:pt idx="2143">
                  <c:v>1.4999999999999999E-4</c:v>
                </c:pt>
                <c:pt idx="2144">
                  <c:v>1.4999999999999999E-4</c:v>
                </c:pt>
                <c:pt idx="2145">
                  <c:v>1.4999999999999999E-4</c:v>
                </c:pt>
                <c:pt idx="2146">
                  <c:v>1.4999999999999999E-4</c:v>
                </c:pt>
                <c:pt idx="2147">
                  <c:v>1.4999999999999999E-4</c:v>
                </c:pt>
                <c:pt idx="2148">
                  <c:v>1.4999999999999999E-4</c:v>
                </c:pt>
                <c:pt idx="2149">
                  <c:v>1.4999999999999999E-4</c:v>
                </c:pt>
                <c:pt idx="2150">
                  <c:v>1.25E-4</c:v>
                </c:pt>
                <c:pt idx="2151">
                  <c:v>1.25E-4</c:v>
                </c:pt>
                <c:pt idx="2152">
                  <c:v>1.25E-4</c:v>
                </c:pt>
                <c:pt idx="2153">
                  <c:v>1.25E-4</c:v>
                </c:pt>
                <c:pt idx="2154">
                  <c:v>1.25E-4</c:v>
                </c:pt>
                <c:pt idx="2155">
                  <c:v>1.25E-4</c:v>
                </c:pt>
                <c:pt idx="2156">
                  <c:v>1.25E-4</c:v>
                </c:pt>
                <c:pt idx="2157">
                  <c:v>1.25E-4</c:v>
                </c:pt>
                <c:pt idx="2158">
                  <c:v>1.25E-4</c:v>
                </c:pt>
                <c:pt idx="2159">
                  <c:v>1.25E-4</c:v>
                </c:pt>
                <c:pt idx="2160">
                  <c:v>1.25E-4</c:v>
                </c:pt>
                <c:pt idx="2161">
                  <c:v>1.25E-4</c:v>
                </c:pt>
                <c:pt idx="2162">
                  <c:v>1.25E-4</c:v>
                </c:pt>
                <c:pt idx="2163">
                  <c:v>1.25E-4</c:v>
                </c:pt>
                <c:pt idx="2164">
                  <c:v>1.25E-4</c:v>
                </c:pt>
                <c:pt idx="2165">
                  <c:v>1.25E-4</c:v>
                </c:pt>
                <c:pt idx="2166">
                  <c:v>1.25E-4</c:v>
                </c:pt>
                <c:pt idx="2167">
                  <c:v>1.25E-4</c:v>
                </c:pt>
                <c:pt idx="2168">
                  <c:v>1.25E-4</c:v>
                </c:pt>
                <c:pt idx="2169">
                  <c:v>1.25E-4</c:v>
                </c:pt>
                <c:pt idx="2170">
                  <c:v>1.25E-4</c:v>
                </c:pt>
                <c:pt idx="2171">
                  <c:v>1.25E-4</c:v>
                </c:pt>
                <c:pt idx="2172">
                  <c:v>1.25E-4</c:v>
                </c:pt>
                <c:pt idx="2173">
                  <c:v>1.25E-4</c:v>
                </c:pt>
                <c:pt idx="2174">
                  <c:v>1.25E-4</c:v>
                </c:pt>
                <c:pt idx="2175">
                  <c:v>1E-4</c:v>
                </c:pt>
                <c:pt idx="2176">
                  <c:v>1E-4</c:v>
                </c:pt>
                <c:pt idx="2177">
                  <c:v>1E-4</c:v>
                </c:pt>
                <c:pt idx="2178">
                  <c:v>1E-4</c:v>
                </c:pt>
                <c:pt idx="2179">
                  <c:v>1E-4</c:v>
                </c:pt>
                <c:pt idx="2180">
                  <c:v>1E-4</c:v>
                </c:pt>
                <c:pt idx="2181">
                  <c:v>1E-4</c:v>
                </c:pt>
                <c:pt idx="2182">
                  <c:v>1E-4</c:v>
                </c:pt>
                <c:pt idx="2183">
                  <c:v>1E-4</c:v>
                </c:pt>
                <c:pt idx="2184">
                  <c:v>1E-4</c:v>
                </c:pt>
                <c:pt idx="2185">
                  <c:v>1E-4</c:v>
                </c:pt>
                <c:pt idx="2186">
                  <c:v>1E-4</c:v>
                </c:pt>
                <c:pt idx="2187">
                  <c:v>1E-4</c:v>
                </c:pt>
                <c:pt idx="2188">
                  <c:v>1E-4</c:v>
                </c:pt>
                <c:pt idx="2189">
                  <c:v>1E-4</c:v>
                </c:pt>
                <c:pt idx="2190">
                  <c:v>1E-4</c:v>
                </c:pt>
                <c:pt idx="2191">
                  <c:v>1E-4</c:v>
                </c:pt>
                <c:pt idx="2192">
                  <c:v>1E-4</c:v>
                </c:pt>
                <c:pt idx="2193">
                  <c:v>1E-4</c:v>
                </c:pt>
                <c:pt idx="2194">
                  <c:v>1E-4</c:v>
                </c:pt>
                <c:pt idx="2195">
                  <c:v>1E-4</c:v>
                </c:pt>
                <c:pt idx="2196">
                  <c:v>1E-4</c:v>
                </c:pt>
                <c:pt idx="2197">
                  <c:v>1E-4</c:v>
                </c:pt>
                <c:pt idx="2198">
                  <c:v>1E-4</c:v>
                </c:pt>
                <c:pt idx="2199">
                  <c:v>1E-4</c:v>
                </c:pt>
                <c:pt idx="2200">
                  <c:v>7.4999999999999993E-5</c:v>
                </c:pt>
                <c:pt idx="2201">
                  <c:v>7.4999999999999993E-5</c:v>
                </c:pt>
                <c:pt idx="2202">
                  <c:v>7.4999999999999993E-5</c:v>
                </c:pt>
                <c:pt idx="2203">
                  <c:v>7.4999999999999993E-5</c:v>
                </c:pt>
                <c:pt idx="2204">
                  <c:v>7.4999999999999993E-5</c:v>
                </c:pt>
                <c:pt idx="2205">
                  <c:v>7.4999999999999993E-5</c:v>
                </c:pt>
                <c:pt idx="2206">
                  <c:v>7.4999999999999993E-5</c:v>
                </c:pt>
                <c:pt idx="2207">
                  <c:v>7.4999999999999993E-5</c:v>
                </c:pt>
                <c:pt idx="2208">
                  <c:v>7.4999999999999993E-5</c:v>
                </c:pt>
                <c:pt idx="2209">
                  <c:v>7.4999999999999993E-5</c:v>
                </c:pt>
                <c:pt idx="2210">
                  <c:v>7.4999999999999993E-5</c:v>
                </c:pt>
                <c:pt idx="2211">
                  <c:v>7.4999999999999993E-5</c:v>
                </c:pt>
                <c:pt idx="2212">
                  <c:v>7.4999999999999993E-5</c:v>
                </c:pt>
                <c:pt idx="2213">
                  <c:v>7.4999999999999993E-5</c:v>
                </c:pt>
                <c:pt idx="2214">
                  <c:v>7.4999999999999993E-5</c:v>
                </c:pt>
                <c:pt idx="2215">
                  <c:v>7.4999999999999993E-5</c:v>
                </c:pt>
                <c:pt idx="2216">
                  <c:v>7.4999999999999993E-5</c:v>
                </c:pt>
                <c:pt idx="2217">
                  <c:v>7.4999999999999993E-5</c:v>
                </c:pt>
                <c:pt idx="2218">
                  <c:v>7.4999999999999993E-5</c:v>
                </c:pt>
                <c:pt idx="2219">
                  <c:v>7.4999999999999993E-5</c:v>
                </c:pt>
                <c:pt idx="2220">
                  <c:v>7.4999999999999993E-5</c:v>
                </c:pt>
                <c:pt idx="2221">
                  <c:v>7.4999999999999993E-5</c:v>
                </c:pt>
                <c:pt idx="2222">
                  <c:v>7.4999999999999993E-5</c:v>
                </c:pt>
                <c:pt idx="2223">
                  <c:v>7.4999999999999993E-5</c:v>
                </c:pt>
                <c:pt idx="2224">
                  <c:v>7.4999999999999993E-5</c:v>
                </c:pt>
                <c:pt idx="2225">
                  <c:v>5.0000000000000002E-5</c:v>
                </c:pt>
                <c:pt idx="2226">
                  <c:v>5.0000000000000002E-5</c:v>
                </c:pt>
                <c:pt idx="2227">
                  <c:v>5.0000000000000002E-5</c:v>
                </c:pt>
                <c:pt idx="2228">
                  <c:v>5.0000000000000002E-5</c:v>
                </c:pt>
                <c:pt idx="2229">
                  <c:v>5.0000000000000002E-5</c:v>
                </c:pt>
                <c:pt idx="2230">
                  <c:v>5.0000000000000002E-5</c:v>
                </c:pt>
                <c:pt idx="2231">
                  <c:v>5.0000000000000002E-5</c:v>
                </c:pt>
                <c:pt idx="2232">
                  <c:v>5.0000000000000002E-5</c:v>
                </c:pt>
                <c:pt idx="2233">
                  <c:v>5.0000000000000002E-5</c:v>
                </c:pt>
                <c:pt idx="2234">
                  <c:v>5.0000000000000002E-5</c:v>
                </c:pt>
                <c:pt idx="2235">
                  <c:v>5.0000000000000002E-5</c:v>
                </c:pt>
                <c:pt idx="2236">
                  <c:v>5.0000000000000002E-5</c:v>
                </c:pt>
                <c:pt idx="2237">
                  <c:v>5.0000000000000002E-5</c:v>
                </c:pt>
                <c:pt idx="2238">
                  <c:v>5.0000000000000002E-5</c:v>
                </c:pt>
                <c:pt idx="2239">
                  <c:v>5.0000000000000002E-5</c:v>
                </c:pt>
                <c:pt idx="2240">
                  <c:v>5.0000000000000002E-5</c:v>
                </c:pt>
                <c:pt idx="2241">
                  <c:v>5.0000000000000002E-5</c:v>
                </c:pt>
                <c:pt idx="2242">
                  <c:v>5.0000000000000002E-5</c:v>
                </c:pt>
                <c:pt idx="2243">
                  <c:v>5.0000000000000002E-5</c:v>
                </c:pt>
                <c:pt idx="2244">
                  <c:v>5.0000000000000002E-5</c:v>
                </c:pt>
                <c:pt idx="2245">
                  <c:v>5.0000000000000002E-5</c:v>
                </c:pt>
                <c:pt idx="2246">
                  <c:v>5.0000000000000002E-5</c:v>
                </c:pt>
                <c:pt idx="2247">
                  <c:v>5.0000000000000002E-5</c:v>
                </c:pt>
                <c:pt idx="2248">
                  <c:v>5.0000000000000002E-5</c:v>
                </c:pt>
                <c:pt idx="2249">
                  <c:v>5.0000000000000002E-5</c:v>
                </c:pt>
                <c:pt idx="2250">
                  <c:v>7.4999999999999993E-5</c:v>
                </c:pt>
                <c:pt idx="2251">
                  <c:v>7.4999999999999993E-5</c:v>
                </c:pt>
                <c:pt idx="2252">
                  <c:v>7.4999999999999993E-5</c:v>
                </c:pt>
                <c:pt idx="2253">
                  <c:v>7.4999999999999993E-5</c:v>
                </c:pt>
                <c:pt idx="2254">
                  <c:v>7.4999999999999993E-5</c:v>
                </c:pt>
                <c:pt idx="2255">
                  <c:v>7.4999999999999993E-5</c:v>
                </c:pt>
                <c:pt idx="2256">
                  <c:v>7.4999999999999993E-5</c:v>
                </c:pt>
                <c:pt idx="2257">
                  <c:v>7.4999999999999993E-5</c:v>
                </c:pt>
                <c:pt idx="2258">
                  <c:v>7.4999999999999993E-5</c:v>
                </c:pt>
                <c:pt idx="2259">
                  <c:v>7.4999999999999993E-5</c:v>
                </c:pt>
                <c:pt idx="2260">
                  <c:v>7.4999999999999993E-5</c:v>
                </c:pt>
                <c:pt idx="2261">
                  <c:v>7.4999999999999993E-5</c:v>
                </c:pt>
                <c:pt idx="2262">
                  <c:v>7.4999999999999993E-5</c:v>
                </c:pt>
                <c:pt idx="2263">
                  <c:v>7.4999999999999993E-5</c:v>
                </c:pt>
                <c:pt idx="2264">
                  <c:v>7.4999999999999993E-5</c:v>
                </c:pt>
                <c:pt idx="2265">
                  <c:v>7.4999999999999993E-5</c:v>
                </c:pt>
                <c:pt idx="2266">
                  <c:v>7.4999999999999993E-5</c:v>
                </c:pt>
                <c:pt idx="2267">
                  <c:v>7.4999999999999993E-5</c:v>
                </c:pt>
                <c:pt idx="2268">
                  <c:v>7.4999999999999993E-5</c:v>
                </c:pt>
                <c:pt idx="2269">
                  <c:v>7.4999999999999993E-5</c:v>
                </c:pt>
                <c:pt idx="2270">
                  <c:v>7.4999999999999993E-5</c:v>
                </c:pt>
                <c:pt idx="2271">
                  <c:v>7.4999999999999993E-5</c:v>
                </c:pt>
                <c:pt idx="2272">
                  <c:v>7.4999999999999993E-5</c:v>
                </c:pt>
                <c:pt idx="2273">
                  <c:v>7.4999999999999993E-5</c:v>
                </c:pt>
                <c:pt idx="2274">
                  <c:v>7.4999999999999993E-5</c:v>
                </c:pt>
                <c:pt idx="2275">
                  <c:v>1E-4</c:v>
                </c:pt>
                <c:pt idx="2276">
                  <c:v>1E-4</c:v>
                </c:pt>
                <c:pt idx="2277">
                  <c:v>1E-4</c:v>
                </c:pt>
                <c:pt idx="2278">
                  <c:v>1E-4</c:v>
                </c:pt>
                <c:pt idx="2279">
                  <c:v>1E-4</c:v>
                </c:pt>
                <c:pt idx="2280">
                  <c:v>1E-4</c:v>
                </c:pt>
                <c:pt idx="2281">
                  <c:v>1E-4</c:v>
                </c:pt>
                <c:pt idx="2282">
                  <c:v>1E-4</c:v>
                </c:pt>
                <c:pt idx="2283">
                  <c:v>1E-4</c:v>
                </c:pt>
                <c:pt idx="2284">
                  <c:v>1E-4</c:v>
                </c:pt>
                <c:pt idx="2285">
                  <c:v>1E-4</c:v>
                </c:pt>
                <c:pt idx="2286">
                  <c:v>1E-4</c:v>
                </c:pt>
                <c:pt idx="2287">
                  <c:v>1E-4</c:v>
                </c:pt>
                <c:pt idx="2288">
                  <c:v>1E-4</c:v>
                </c:pt>
                <c:pt idx="2289">
                  <c:v>1E-4</c:v>
                </c:pt>
                <c:pt idx="2290">
                  <c:v>1E-4</c:v>
                </c:pt>
                <c:pt idx="2291">
                  <c:v>1E-4</c:v>
                </c:pt>
                <c:pt idx="2292">
                  <c:v>1E-4</c:v>
                </c:pt>
                <c:pt idx="2293">
                  <c:v>1E-4</c:v>
                </c:pt>
                <c:pt idx="2294">
                  <c:v>1E-4</c:v>
                </c:pt>
                <c:pt idx="2295">
                  <c:v>1E-4</c:v>
                </c:pt>
                <c:pt idx="2296">
                  <c:v>1E-4</c:v>
                </c:pt>
                <c:pt idx="2297">
                  <c:v>1E-4</c:v>
                </c:pt>
                <c:pt idx="2298">
                  <c:v>1E-4</c:v>
                </c:pt>
                <c:pt idx="2299">
                  <c:v>1E-4</c:v>
                </c:pt>
                <c:pt idx="2300">
                  <c:v>1.25E-4</c:v>
                </c:pt>
                <c:pt idx="2301">
                  <c:v>1.25E-4</c:v>
                </c:pt>
                <c:pt idx="2302">
                  <c:v>1.25E-4</c:v>
                </c:pt>
                <c:pt idx="2303">
                  <c:v>1.25E-4</c:v>
                </c:pt>
                <c:pt idx="2304">
                  <c:v>1.25E-4</c:v>
                </c:pt>
                <c:pt idx="2305">
                  <c:v>1.25E-4</c:v>
                </c:pt>
                <c:pt idx="2306">
                  <c:v>1.25E-4</c:v>
                </c:pt>
                <c:pt idx="2307">
                  <c:v>1.25E-4</c:v>
                </c:pt>
                <c:pt idx="2308">
                  <c:v>1.25E-4</c:v>
                </c:pt>
                <c:pt idx="2309">
                  <c:v>1.25E-4</c:v>
                </c:pt>
                <c:pt idx="2310">
                  <c:v>1.25E-4</c:v>
                </c:pt>
                <c:pt idx="2311">
                  <c:v>1.25E-4</c:v>
                </c:pt>
                <c:pt idx="2312">
                  <c:v>1.25E-4</c:v>
                </c:pt>
                <c:pt idx="2313">
                  <c:v>1.25E-4</c:v>
                </c:pt>
                <c:pt idx="2314">
                  <c:v>1.25E-4</c:v>
                </c:pt>
                <c:pt idx="2315">
                  <c:v>1.25E-4</c:v>
                </c:pt>
                <c:pt idx="2316">
                  <c:v>1.25E-4</c:v>
                </c:pt>
                <c:pt idx="2317">
                  <c:v>1.25E-4</c:v>
                </c:pt>
                <c:pt idx="2318">
                  <c:v>1.25E-4</c:v>
                </c:pt>
                <c:pt idx="2319">
                  <c:v>1.25E-4</c:v>
                </c:pt>
                <c:pt idx="2320">
                  <c:v>1.25E-4</c:v>
                </c:pt>
                <c:pt idx="2321">
                  <c:v>1.25E-4</c:v>
                </c:pt>
                <c:pt idx="2322">
                  <c:v>1.25E-4</c:v>
                </c:pt>
                <c:pt idx="2323">
                  <c:v>1.25E-4</c:v>
                </c:pt>
                <c:pt idx="2324">
                  <c:v>1.25E-4</c:v>
                </c:pt>
                <c:pt idx="2325">
                  <c:v>1.4999999999999999E-4</c:v>
                </c:pt>
                <c:pt idx="2326">
                  <c:v>1.4999999999999999E-4</c:v>
                </c:pt>
                <c:pt idx="2327">
                  <c:v>1.4999999999999999E-4</c:v>
                </c:pt>
                <c:pt idx="2328">
                  <c:v>1.4999999999999999E-4</c:v>
                </c:pt>
                <c:pt idx="2329">
                  <c:v>1.4999999999999999E-4</c:v>
                </c:pt>
                <c:pt idx="2330">
                  <c:v>1.4999999999999999E-4</c:v>
                </c:pt>
                <c:pt idx="2331">
                  <c:v>1.4999999999999999E-4</c:v>
                </c:pt>
                <c:pt idx="2332">
                  <c:v>1.4999999999999999E-4</c:v>
                </c:pt>
                <c:pt idx="2333">
                  <c:v>1.4999999999999999E-4</c:v>
                </c:pt>
                <c:pt idx="2334">
                  <c:v>1.4999999999999999E-4</c:v>
                </c:pt>
                <c:pt idx="2335">
                  <c:v>1.4999999999999999E-4</c:v>
                </c:pt>
                <c:pt idx="2336">
                  <c:v>1.4999999999999999E-4</c:v>
                </c:pt>
                <c:pt idx="2337">
                  <c:v>1.4999999999999999E-4</c:v>
                </c:pt>
                <c:pt idx="2338">
                  <c:v>1.4999999999999999E-4</c:v>
                </c:pt>
                <c:pt idx="2339">
                  <c:v>1.4999999999999999E-4</c:v>
                </c:pt>
                <c:pt idx="2340">
                  <c:v>1.4999999999999999E-4</c:v>
                </c:pt>
                <c:pt idx="2341">
                  <c:v>1.4999999999999999E-4</c:v>
                </c:pt>
                <c:pt idx="2342">
                  <c:v>1.4999999999999999E-4</c:v>
                </c:pt>
                <c:pt idx="2343">
                  <c:v>1.4999999999999999E-4</c:v>
                </c:pt>
                <c:pt idx="2344">
                  <c:v>1.4999999999999999E-4</c:v>
                </c:pt>
                <c:pt idx="2345">
                  <c:v>1.4999999999999999E-4</c:v>
                </c:pt>
                <c:pt idx="2346">
                  <c:v>1.4999999999999999E-4</c:v>
                </c:pt>
                <c:pt idx="2347">
                  <c:v>1.4999999999999999E-4</c:v>
                </c:pt>
                <c:pt idx="2348">
                  <c:v>1.4999999999999999E-4</c:v>
                </c:pt>
                <c:pt idx="2349">
                  <c:v>1.4999999999999999E-4</c:v>
                </c:pt>
                <c:pt idx="2350">
                  <c:v>1.75E-4</c:v>
                </c:pt>
                <c:pt idx="2351">
                  <c:v>1.75E-4</c:v>
                </c:pt>
                <c:pt idx="2352">
                  <c:v>1.75E-4</c:v>
                </c:pt>
                <c:pt idx="2353">
                  <c:v>1.75E-4</c:v>
                </c:pt>
                <c:pt idx="2354">
                  <c:v>1.75E-4</c:v>
                </c:pt>
                <c:pt idx="2355">
                  <c:v>1.75E-4</c:v>
                </c:pt>
                <c:pt idx="2356">
                  <c:v>1.75E-4</c:v>
                </c:pt>
                <c:pt idx="2357">
                  <c:v>1.75E-4</c:v>
                </c:pt>
                <c:pt idx="2358">
                  <c:v>1.75E-4</c:v>
                </c:pt>
                <c:pt idx="2359">
                  <c:v>1.75E-4</c:v>
                </c:pt>
                <c:pt idx="2360">
                  <c:v>1.75E-4</c:v>
                </c:pt>
                <c:pt idx="2361">
                  <c:v>1.75E-4</c:v>
                </c:pt>
                <c:pt idx="2362">
                  <c:v>1.75E-4</c:v>
                </c:pt>
                <c:pt idx="2363">
                  <c:v>1.75E-4</c:v>
                </c:pt>
                <c:pt idx="2364">
                  <c:v>1.75E-4</c:v>
                </c:pt>
                <c:pt idx="2365">
                  <c:v>1.75E-4</c:v>
                </c:pt>
                <c:pt idx="2366">
                  <c:v>1.75E-4</c:v>
                </c:pt>
                <c:pt idx="2367">
                  <c:v>1.75E-4</c:v>
                </c:pt>
                <c:pt idx="2368">
                  <c:v>1.75E-4</c:v>
                </c:pt>
                <c:pt idx="2369">
                  <c:v>1.75E-4</c:v>
                </c:pt>
                <c:pt idx="2370">
                  <c:v>1.75E-4</c:v>
                </c:pt>
                <c:pt idx="2371">
                  <c:v>1.75E-4</c:v>
                </c:pt>
                <c:pt idx="2372">
                  <c:v>1.75E-4</c:v>
                </c:pt>
                <c:pt idx="2373">
                  <c:v>1.75E-4</c:v>
                </c:pt>
                <c:pt idx="2374">
                  <c:v>1.75E-4</c:v>
                </c:pt>
                <c:pt idx="2375">
                  <c:v>2.0000000000000001E-4</c:v>
                </c:pt>
                <c:pt idx="2376">
                  <c:v>2.0000000000000001E-4</c:v>
                </c:pt>
                <c:pt idx="2377">
                  <c:v>2.0000000000000001E-4</c:v>
                </c:pt>
                <c:pt idx="2378">
                  <c:v>2.0000000000000001E-4</c:v>
                </c:pt>
                <c:pt idx="2379">
                  <c:v>2.0000000000000001E-4</c:v>
                </c:pt>
                <c:pt idx="2380">
                  <c:v>2.0000000000000001E-4</c:v>
                </c:pt>
                <c:pt idx="2381">
                  <c:v>2.0000000000000001E-4</c:v>
                </c:pt>
                <c:pt idx="2382">
                  <c:v>2.0000000000000001E-4</c:v>
                </c:pt>
                <c:pt idx="2383">
                  <c:v>2.0000000000000001E-4</c:v>
                </c:pt>
                <c:pt idx="2384">
                  <c:v>2.0000000000000001E-4</c:v>
                </c:pt>
                <c:pt idx="2385">
                  <c:v>2.0000000000000001E-4</c:v>
                </c:pt>
                <c:pt idx="2386">
                  <c:v>2.0000000000000001E-4</c:v>
                </c:pt>
                <c:pt idx="2387">
                  <c:v>2.0000000000000001E-4</c:v>
                </c:pt>
                <c:pt idx="2388">
                  <c:v>2.0000000000000001E-4</c:v>
                </c:pt>
                <c:pt idx="2389">
                  <c:v>2.0000000000000001E-4</c:v>
                </c:pt>
                <c:pt idx="2390">
                  <c:v>2.0000000000000001E-4</c:v>
                </c:pt>
                <c:pt idx="2391">
                  <c:v>2.0000000000000001E-4</c:v>
                </c:pt>
                <c:pt idx="2392">
                  <c:v>2.0000000000000001E-4</c:v>
                </c:pt>
                <c:pt idx="2393">
                  <c:v>2.0000000000000001E-4</c:v>
                </c:pt>
                <c:pt idx="2394">
                  <c:v>2.0000000000000001E-4</c:v>
                </c:pt>
                <c:pt idx="2395">
                  <c:v>2.0000000000000001E-4</c:v>
                </c:pt>
                <c:pt idx="2396">
                  <c:v>2.0000000000000001E-4</c:v>
                </c:pt>
                <c:pt idx="2397">
                  <c:v>2.0000000000000001E-4</c:v>
                </c:pt>
                <c:pt idx="2398">
                  <c:v>2.0000000000000001E-4</c:v>
                </c:pt>
                <c:pt idx="2399">
                  <c:v>2.0000000000000001E-4</c:v>
                </c:pt>
                <c:pt idx="2400">
                  <c:v>2.2499999999999999E-4</c:v>
                </c:pt>
                <c:pt idx="2401">
                  <c:v>2.2499999999999999E-4</c:v>
                </c:pt>
                <c:pt idx="2402">
                  <c:v>2.2499999999999999E-4</c:v>
                </c:pt>
                <c:pt idx="2403">
                  <c:v>2.2499999999999999E-4</c:v>
                </c:pt>
                <c:pt idx="2404">
                  <c:v>2.2499999999999999E-4</c:v>
                </c:pt>
                <c:pt idx="2405">
                  <c:v>2.2499999999999999E-4</c:v>
                </c:pt>
                <c:pt idx="2406">
                  <c:v>2.2499999999999999E-4</c:v>
                </c:pt>
                <c:pt idx="2407">
                  <c:v>2.2499999999999999E-4</c:v>
                </c:pt>
                <c:pt idx="2408">
                  <c:v>2.2499999999999999E-4</c:v>
                </c:pt>
                <c:pt idx="2409">
                  <c:v>2.2499999999999999E-4</c:v>
                </c:pt>
                <c:pt idx="2410">
                  <c:v>2.2499999999999999E-4</c:v>
                </c:pt>
                <c:pt idx="2411">
                  <c:v>2.2499999999999999E-4</c:v>
                </c:pt>
                <c:pt idx="2412">
                  <c:v>2.2499999999999999E-4</c:v>
                </c:pt>
                <c:pt idx="2413">
                  <c:v>2.2499999999999999E-4</c:v>
                </c:pt>
                <c:pt idx="2414">
                  <c:v>2.2499999999999999E-4</c:v>
                </c:pt>
                <c:pt idx="2415">
                  <c:v>2.2499999999999999E-4</c:v>
                </c:pt>
                <c:pt idx="2416">
                  <c:v>2.2499999999999999E-4</c:v>
                </c:pt>
                <c:pt idx="2417">
                  <c:v>2.2499999999999999E-4</c:v>
                </c:pt>
                <c:pt idx="2418">
                  <c:v>2.2499999999999999E-4</c:v>
                </c:pt>
                <c:pt idx="2419">
                  <c:v>2.2499999999999999E-4</c:v>
                </c:pt>
                <c:pt idx="2420">
                  <c:v>2.2499999999999999E-4</c:v>
                </c:pt>
                <c:pt idx="2421">
                  <c:v>2.2499999999999999E-4</c:v>
                </c:pt>
                <c:pt idx="2422">
                  <c:v>2.2499999999999999E-4</c:v>
                </c:pt>
                <c:pt idx="2423">
                  <c:v>2.2499999999999999E-4</c:v>
                </c:pt>
                <c:pt idx="2424">
                  <c:v>2.2499999999999999E-4</c:v>
                </c:pt>
                <c:pt idx="2425">
                  <c:v>2.5000000000000001E-4</c:v>
                </c:pt>
                <c:pt idx="2426">
                  <c:v>2.5000000000000001E-4</c:v>
                </c:pt>
                <c:pt idx="2427">
                  <c:v>2.5000000000000001E-4</c:v>
                </c:pt>
                <c:pt idx="2428">
                  <c:v>2.5000000000000001E-4</c:v>
                </c:pt>
                <c:pt idx="2429">
                  <c:v>2.5000000000000001E-4</c:v>
                </c:pt>
                <c:pt idx="2430">
                  <c:v>2.5000000000000001E-4</c:v>
                </c:pt>
                <c:pt idx="2431">
                  <c:v>2.5000000000000001E-4</c:v>
                </c:pt>
                <c:pt idx="2432">
                  <c:v>2.5000000000000001E-4</c:v>
                </c:pt>
                <c:pt idx="2433">
                  <c:v>2.5000000000000001E-4</c:v>
                </c:pt>
                <c:pt idx="2434">
                  <c:v>2.5000000000000001E-4</c:v>
                </c:pt>
                <c:pt idx="2435">
                  <c:v>2.5000000000000001E-4</c:v>
                </c:pt>
                <c:pt idx="2436">
                  <c:v>2.5000000000000001E-4</c:v>
                </c:pt>
                <c:pt idx="2437">
                  <c:v>2.5000000000000001E-4</c:v>
                </c:pt>
                <c:pt idx="2438">
                  <c:v>2.5000000000000001E-4</c:v>
                </c:pt>
                <c:pt idx="2439">
                  <c:v>2.5000000000000001E-4</c:v>
                </c:pt>
                <c:pt idx="2440">
                  <c:v>2.5000000000000001E-4</c:v>
                </c:pt>
                <c:pt idx="2441">
                  <c:v>2.5000000000000001E-4</c:v>
                </c:pt>
                <c:pt idx="2442">
                  <c:v>2.5000000000000001E-4</c:v>
                </c:pt>
                <c:pt idx="2443">
                  <c:v>2.5000000000000001E-4</c:v>
                </c:pt>
                <c:pt idx="2444">
                  <c:v>2.5000000000000001E-4</c:v>
                </c:pt>
                <c:pt idx="2445">
                  <c:v>2.5000000000000001E-4</c:v>
                </c:pt>
                <c:pt idx="2446">
                  <c:v>2.5000000000000001E-4</c:v>
                </c:pt>
                <c:pt idx="2447">
                  <c:v>2.5000000000000001E-4</c:v>
                </c:pt>
                <c:pt idx="2448">
                  <c:v>2.5000000000000001E-4</c:v>
                </c:pt>
                <c:pt idx="2449">
                  <c:v>2.5000000000000001E-4</c:v>
                </c:pt>
                <c:pt idx="2450">
                  <c:v>2.7500000000000002E-4</c:v>
                </c:pt>
                <c:pt idx="2451">
                  <c:v>2.7500000000000002E-4</c:v>
                </c:pt>
                <c:pt idx="2452">
                  <c:v>2.7500000000000002E-4</c:v>
                </c:pt>
                <c:pt idx="2453">
                  <c:v>2.7500000000000002E-4</c:v>
                </c:pt>
                <c:pt idx="2454">
                  <c:v>2.7500000000000002E-4</c:v>
                </c:pt>
                <c:pt idx="2455">
                  <c:v>2.7500000000000002E-4</c:v>
                </c:pt>
                <c:pt idx="2456">
                  <c:v>2.7500000000000002E-4</c:v>
                </c:pt>
                <c:pt idx="2457">
                  <c:v>2.7500000000000002E-4</c:v>
                </c:pt>
                <c:pt idx="2458">
                  <c:v>2.7500000000000002E-4</c:v>
                </c:pt>
                <c:pt idx="2459">
                  <c:v>2.7500000000000002E-4</c:v>
                </c:pt>
                <c:pt idx="2460">
                  <c:v>2.7500000000000002E-4</c:v>
                </c:pt>
                <c:pt idx="2461">
                  <c:v>2.7500000000000002E-4</c:v>
                </c:pt>
                <c:pt idx="2462">
                  <c:v>2.7500000000000002E-4</c:v>
                </c:pt>
                <c:pt idx="2463">
                  <c:v>2.7500000000000002E-4</c:v>
                </c:pt>
                <c:pt idx="2464">
                  <c:v>2.7500000000000002E-4</c:v>
                </c:pt>
                <c:pt idx="2465">
                  <c:v>2.7500000000000002E-4</c:v>
                </c:pt>
                <c:pt idx="2466">
                  <c:v>2.7500000000000002E-4</c:v>
                </c:pt>
                <c:pt idx="2467">
                  <c:v>2.7500000000000002E-4</c:v>
                </c:pt>
                <c:pt idx="2468">
                  <c:v>2.7500000000000002E-4</c:v>
                </c:pt>
                <c:pt idx="2469">
                  <c:v>2.7500000000000002E-4</c:v>
                </c:pt>
                <c:pt idx="2470">
                  <c:v>2.7500000000000002E-4</c:v>
                </c:pt>
                <c:pt idx="2471">
                  <c:v>2.7500000000000002E-4</c:v>
                </c:pt>
                <c:pt idx="2472">
                  <c:v>2.7500000000000002E-4</c:v>
                </c:pt>
                <c:pt idx="2473">
                  <c:v>2.7500000000000002E-4</c:v>
                </c:pt>
                <c:pt idx="2474">
                  <c:v>2.7500000000000002E-4</c:v>
                </c:pt>
                <c:pt idx="2475">
                  <c:v>2.9999999999999997E-4</c:v>
                </c:pt>
                <c:pt idx="2476">
                  <c:v>2.9999999999999997E-4</c:v>
                </c:pt>
                <c:pt idx="2477">
                  <c:v>2.9999999999999997E-4</c:v>
                </c:pt>
                <c:pt idx="2478">
                  <c:v>2.9999999999999997E-4</c:v>
                </c:pt>
                <c:pt idx="2479">
                  <c:v>2.9999999999999997E-4</c:v>
                </c:pt>
                <c:pt idx="2480">
                  <c:v>2.9999999999999997E-4</c:v>
                </c:pt>
                <c:pt idx="2481">
                  <c:v>2.9999999999999997E-4</c:v>
                </c:pt>
                <c:pt idx="2482">
                  <c:v>2.9999999999999997E-4</c:v>
                </c:pt>
                <c:pt idx="2483">
                  <c:v>2.9999999999999997E-4</c:v>
                </c:pt>
                <c:pt idx="2484">
                  <c:v>2.9999999999999997E-4</c:v>
                </c:pt>
                <c:pt idx="2485">
                  <c:v>2.9999999999999997E-4</c:v>
                </c:pt>
                <c:pt idx="2486">
                  <c:v>2.9999999999999997E-4</c:v>
                </c:pt>
                <c:pt idx="2487">
                  <c:v>2.9999999999999997E-4</c:v>
                </c:pt>
                <c:pt idx="2488">
                  <c:v>2.9999999999999997E-4</c:v>
                </c:pt>
                <c:pt idx="2489">
                  <c:v>2.9999999999999997E-4</c:v>
                </c:pt>
                <c:pt idx="2490">
                  <c:v>2.9999999999999997E-4</c:v>
                </c:pt>
                <c:pt idx="2491">
                  <c:v>2.9999999999999997E-4</c:v>
                </c:pt>
                <c:pt idx="2492">
                  <c:v>2.9999999999999997E-4</c:v>
                </c:pt>
                <c:pt idx="2493">
                  <c:v>2.9999999999999997E-4</c:v>
                </c:pt>
                <c:pt idx="2494">
                  <c:v>2.9999999999999997E-4</c:v>
                </c:pt>
                <c:pt idx="2495">
                  <c:v>2.9999999999999997E-4</c:v>
                </c:pt>
                <c:pt idx="2496">
                  <c:v>2.9999999999999997E-4</c:v>
                </c:pt>
                <c:pt idx="2497">
                  <c:v>2.9999999999999997E-4</c:v>
                </c:pt>
                <c:pt idx="2498">
                  <c:v>2.9999999999999997E-4</c:v>
                </c:pt>
                <c:pt idx="2499">
                  <c:v>2.9999999999999997E-4</c:v>
                </c:pt>
                <c:pt idx="2500">
                  <c:v>2.7500000000000002E-4</c:v>
                </c:pt>
                <c:pt idx="2501">
                  <c:v>2.7500000000000002E-4</c:v>
                </c:pt>
                <c:pt idx="2502">
                  <c:v>2.7500000000000002E-4</c:v>
                </c:pt>
                <c:pt idx="2503">
                  <c:v>2.7500000000000002E-4</c:v>
                </c:pt>
                <c:pt idx="2504">
                  <c:v>2.7500000000000002E-4</c:v>
                </c:pt>
                <c:pt idx="2505">
                  <c:v>2.7500000000000002E-4</c:v>
                </c:pt>
                <c:pt idx="2506">
                  <c:v>2.7500000000000002E-4</c:v>
                </c:pt>
                <c:pt idx="2507">
                  <c:v>2.7500000000000002E-4</c:v>
                </c:pt>
                <c:pt idx="2508">
                  <c:v>2.7500000000000002E-4</c:v>
                </c:pt>
                <c:pt idx="2509">
                  <c:v>2.7500000000000002E-4</c:v>
                </c:pt>
                <c:pt idx="2510">
                  <c:v>2.7500000000000002E-4</c:v>
                </c:pt>
                <c:pt idx="2511">
                  <c:v>2.7500000000000002E-4</c:v>
                </c:pt>
                <c:pt idx="2512">
                  <c:v>2.7500000000000002E-4</c:v>
                </c:pt>
                <c:pt idx="2513">
                  <c:v>2.7500000000000002E-4</c:v>
                </c:pt>
                <c:pt idx="2514">
                  <c:v>2.7500000000000002E-4</c:v>
                </c:pt>
                <c:pt idx="2515">
                  <c:v>2.7500000000000002E-4</c:v>
                </c:pt>
                <c:pt idx="2516">
                  <c:v>2.7500000000000002E-4</c:v>
                </c:pt>
                <c:pt idx="2517">
                  <c:v>2.7500000000000002E-4</c:v>
                </c:pt>
                <c:pt idx="2518">
                  <c:v>2.7500000000000002E-4</c:v>
                </c:pt>
                <c:pt idx="2519">
                  <c:v>2.7500000000000002E-4</c:v>
                </c:pt>
                <c:pt idx="2520">
                  <c:v>2.7500000000000002E-4</c:v>
                </c:pt>
                <c:pt idx="2521">
                  <c:v>2.7500000000000002E-4</c:v>
                </c:pt>
                <c:pt idx="2522">
                  <c:v>2.7500000000000002E-4</c:v>
                </c:pt>
                <c:pt idx="2523">
                  <c:v>2.7500000000000002E-4</c:v>
                </c:pt>
                <c:pt idx="2524">
                  <c:v>2.7500000000000002E-4</c:v>
                </c:pt>
                <c:pt idx="2525">
                  <c:v>2.5000000000000001E-4</c:v>
                </c:pt>
                <c:pt idx="2526">
                  <c:v>2.5000000000000001E-4</c:v>
                </c:pt>
                <c:pt idx="2527">
                  <c:v>2.5000000000000001E-4</c:v>
                </c:pt>
                <c:pt idx="2528">
                  <c:v>2.5000000000000001E-4</c:v>
                </c:pt>
                <c:pt idx="2529">
                  <c:v>2.5000000000000001E-4</c:v>
                </c:pt>
                <c:pt idx="2530">
                  <c:v>2.5000000000000001E-4</c:v>
                </c:pt>
                <c:pt idx="2531">
                  <c:v>2.5000000000000001E-4</c:v>
                </c:pt>
                <c:pt idx="2532">
                  <c:v>2.5000000000000001E-4</c:v>
                </c:pt>
                <c:pt idx="2533">
                  <c:v>2.5000000000000001E-4</c:v>
                </c:pt>
                <c:pt idx="2534">
                  <c:v>2.5000000000000001E-4</c:v>
                </c:pt>
                <c:pt idx="2535">
                  <c:v>2.5000000000000001E-4</c:v>
                </c:pt>
                <c:pt idx="2536">
                  <c:v>2.5000000000000001E-4</c:v>
                </c:pt>
                <c:pt idx="2537">
                  <c:v>2.5000000000000001E-4</c:v>
                </c:pt>
                <c:pt idx="2538">
                  <c:v>2.5000000000000001E-4</c:v>
                </c:pt>
                <c:pt idx="2539">
                  <c:v>2.5000000000000001E-4</c:v>
                </c:pt>
                <c:pt idx="2540">
                  <c:v>2.5000000000000001E-4</c:v>
                </c:pt>
                <c:pt idx="2541">
                  <c:v>2.5000000000000001E-4</c:v>
                </c:pt>
                <c:pt idx="2542">
                  <c:v>2.5000000000000001E-4</c:v>
                </c:pt>
                <c:pt idx="2543">
                  <c:v>2.5000000000000001E-4</c:v>
                </c:pt>
                <c:pt idx="2544">
                  <c:v>2.5000000000000001E-4</c:v>
                </c:pt>
                <c:pt idx="2545">
                  <c:v>2.5000000000000001E-4</c:v>
                </c:pt>
                <c:pt idx="2546">
                  <c:v>2.5000000000000001E-4</c:v>
                </c:pt>
                <c:pt idx="2547">
                  <c:v>2.5000000000000001E-4</c:v>
                </c:pt>
                <c:pt idx="2548">
                  <c:v>2.5000000000000001E-4</c:v>
                </c:pt>
                <c:pt idx="2549">
                  <c:v>2.5000000000000001E-4</c:v>
                </c:pt>
                <c:pt idx="2550">
                  <c:v>2.2499999999999999E-4</c:v>
                </c:pt>
                <c:pt idx="2551">
                  <c:v>2.2499999999999999E-4</c:v>
                </c:pt>
                <c:pt idx="2552">
                  <c:v>2.2499999999999999E-4</c:v>
                </c:pt>
                <c:pt idx="2553">
                  <c:v>2.2499999999999999E-4</c:v>
                </c:pt>
                <c:pt idx="2554">
                  <c:v>2.2499999999999999E-4</c:v>
                </c:pt>
                <c:pt idx="2555">
                  <c:v>2.2499999999999999E-4</c:v>
                </c:pt>
                <c:pt idx="2556">
                  <c:v>2.2499999999999999E-4</c:v>
                </c:pt>
                <c:pt idx="2557">
                  <c:v>2.2499999999999999E-4</c:v>
                </c:pt>
                <c:pt idx="2558">
                  <c:v>2.2499999999999999E-4</c:v>
                </c:pt>
                <c:pt idx="2559">
                  <c:v>2.2499999999999999E-4</c:v>
                </c:pt>
                <c:pt idx="2560">
                  <c:v>2.2499999999999999E-4</c:v>
                </c:pt>
                <c:pt idx="2561">
                  <c:v>2.2499999999999999E-4</c:v>
                </c:pt>
                <c:pt idx="2562">
                  <c:v>2.2499999999999999E-4</c:v>
                </c:pt>
                <c:pt idx="2563">
                  <c:v>2.2499999999999999E-4</c:v>
                </c:pt>
                <c:pt idx="2564">
                  <c:v>2.2499999999999999E-4</c:v>
                </c:pt>
                <c:pt idx="2565">
                  <c:v>2.2499999999999999E-4</c:v>
                </c:pt>
                <c:pt idx="2566">
                  <c:v>2.2499999999999999E-4</c:v>
                </c:pt>
                <c:pt idx="2567">
                  <c:v>2.2499999999999999E-4</c:v>
                </c:pt>
                <c:pt idx="2568">
                  <c:v>2.2499999999999999E-4</c:v>
                </c:pt>
                <c:pt idx="2569">
                  <c:v>2.2499999999999999E-4</c:v>
                </c:pt>
                <c:pt idx="2570">
                  <c:v>2.2499999999999999E-4</c:v>
                </c:pt>
                <c:pt idx="2571">
                  <c:v>2.2499999999999999E-4</c:v>
                </c:pt>
                <c:pt idx="2572">
                  <c:v>2.2499999999999999E-4</c:v>
                </c:pt>
                <c:pt idx="2573">
                  <c:v>2.2499999999999999E-4</c:v>
                </c:pt>
                <c:pt idx="2574">
                  <c:v>2.2499999999999999E-4</c:v>
                </c:pt>
                <c:pt idx="2575">
                  <c:v>2.0000000000000001E-4</c:v>
                </c:pt>
                <c:pt idx="2576">
                  <c:v>2.0000000000000001E-4</c:v>
                </c:pt>
                <c:pt idx="2577">
                  <c:v>2.0000000000000001E-4</c:v>
                </c:pt>
                <c:pt idx="2578">
                  <c:v>2.0000000000000001E-4</c:v>
                </c:pt>
                <c:pt idx="2579">
                  <c:v>2.0000000000000001E-4</c:v>
                </c:pt>
                <c:pt idx="2580">
                  <c:v>2.0000000000000001E-4</c:v>
                </c:pt>
                <c:pt idx="2581">
                  <c:v>2.0000000000000001E-4</c:v>
                </c:pt>
                <c:pt idx="2582">
                  <c:v>2.0000000000000001E-4</c:v>
                </c:pt>
                <c:pt idx="2583">
                  <c:v>2.0000000000000001E-4</c:v>
                </c:pt>
                <c:pt idx="2584">
                  <c:v>2.0000000000000001E-4</c:v>
                </c:pt>
                <c:pt idx="2585">
                  <c:v>2.0000000000000001E-4</c:v>
                </c:pt>
                <c:pt idx="2586">
                  <c:v>2.0000000000000001E-4</c:v>
                </c:pt>
                <c:pt idx="2587">
                  <c:v>2.0000000000000001E-4</c:v>
                </c:pt>
                <c:pt idx="2588">
                  <c:v>2.0000000000000001E-4</c:v>
                </c:pt>
                <c:pt idx="2589">
                  <c:v>2.0000000000000001E-4</c:v>
                </c:pt>
                <c:pt idx="2590">
                  <c:v>2.0000000000000001E-4</c:v>
                </c:pt>
                <c:pt idx="2591">
                  <c:v>2.0000000000000001E-4</c:v>
                </c:pt>
                <c:pt idx="2592">
                  <c:v>2.0000000000000001E-4</c:v>
                </c:pt>
                <c:pt idx="2593">
                  <c:v>2.0000000000000001E-4</c:v>
                </c:pt>
                <c:pt idx="2594">
                  <c:v>2.0000000000000001E-4</c:v>
                </c:pt>
                <c:pt idx="2595">
                  <c:v>2.0000000000000001E-4</c:v>
                </c:pt>
                <c:pt idx="2596">
                  <c:v>2.0000000000000001E-4</c:v>
                </c:pt>
                <c:pt idx="2597">
                  <c:v>2.0000000000000001E-4</c:v>
                </c:pt>
                <c:pt idx="2598">
                  <c:v>2.0000000000000001E-4</c:v>
                </c:pt>
                <c:pt idx="2599">
                  <c:v>2.0000000000000001E-4</c:v>
                </c:pt>
                <c:pt idx="2600">
                  <c:v>1.75E-4</c:v>
                </c:pt>
                <c:pt idx="2601">
                  <c:v>1.75E-4</c:v>
                </c:pt>
                <c:pt idx="2602">
                  <c:v>1.75E-4</c:v>
                </c:pt>
                <c:pt idx="2603">
                  <c:v>1.75E-4</c:v>
                </c:pt>
                <c:pt idx="2604">
                  <c:v>1.75E-4</c:v>
                </c:pt>
                <c:pt idx="2605">
                  <c:v>1.75E-4</c:v>
                </c:pt>
                <c:pt idx="2606">
                  <c:v>1.75E-4</c:v>
                </c:pt>
                <c:pt idx="2607">
                  <c:v>1.75E-4</c:v>
                </c:pt>
                <c:pt idx="2608">
                  <c:v>1.75E-4</c:v>
                </c:pt>
                <c:pt idx="2609">
                  <c:v>1.75E-4</c:v>
                </c:pt>
                <c:pt idx="2610">
                  <c:v>1.75E-4</c:v>
                </c:pt>
                <c:pt idx="2611">
                  <c:v>1.75E-4</c:v>
                </c:pt>
                <c:pt idx="2612">
                  <c:v>1.75E-4</c:v>
                </c:pt>
                <c:pt idx="2613">
                  <c:v>1.75E-4</c:v>
                </c:pt>
                <c:pt idx="2614">
                  <c:v>1.75E-4</c:v>
                </c:pt>
                <c:pt idx="2615">
                  <c:v>1.75E-4</c:v>
                </c:pt>
                <c:pt idx="2616">
                  <c:v>1.75E-4</c:v>
                </c:pt>
                <c:pt idx="2617">
                  <c:v>1.75E-4</c:v>
                </c:pt>
                <c:pt idx="2618">
                  <c:v>1.75E-4</c:v>
                </c:pt>
                <c:pt idx="2619">
                  <c:v>1.75E-4</c:v>
                </c:pt>
                <c:pt idx="2620">
                  <c:v>1.75E-4</c:v>
                </c:pt>
                <c:pt idx="2621">
                  <c:v>1.75E-4</c:v>
                </c:pt>
                <c:pt idx="2622">
                  <c:v>1.75E-4</c:v>
                </c:pt>
                <c:pt idx="2623">
                  <c:v>1.75E-4</c:v>
                </c:pt>
                <c:pt idx="2624">
                  <c:v>1.75E-4</c:v>
                </c:pt>
                <c:pt idx="2625">
                  <c:v>1.4999999999999999E-4</c:v>
                </c:pt>
                <c:pt idx="2626">
                  <c:v>1.4999999999999999E-4</c:v>
                </c:pt>
                <c:pt idx="2627">
                  <c:v>1.4999999999999999E-4</c:v>
                </c:pt>
                <c:pt idx="2628">
                  <c:v>1.4999999999999999E-4</c:v>
                </c:pt>
                <c:pt idx="2629">
                  <c:v>1.4999999999999999E-4</c:v>
                </c:pt>
                <c:pt idx="2630">
                  <c:v>1.4999999999999999E-4</c:v>
                </c:pt>
                <c:pt idx="2631">
                  <c:v>1.4999999999999999E-4</c:v>
                </c:pt>
                <c:pt idx="2632">
                  <c:v>1.4999999999999999E-4</c:v>
                </c:pt>
                <c:pt idx="2633">
                  <c:v>1.4999999999999999E-4</c:v>
                </c:pt>
                <c:pt idx="2634">
                  <c:v>1.4999999999999999E-4</c:v>
                </c:pt>
                <c:pt idx="2635">
                  <c:v>1.4999999999999999E-4</c:v>
                </c:pt>
                <c:pt idx="2636">
                  <c:v>1.4999999999999999E-4</c:v>
                </c:pt>
                <c:pt idx="2637">
                  <c:v>1.4999999999999999E-4</c:v>
                </c:pt>
                <c:pt idx="2638">
                  <c:v>1.4999999999999999E-4</c:v>
                </c:pt>
                <c:pt idx="2639">
                  <c:v>1.4999999999999999E-4</c:v>
                </c:pt>
                <c:pt idx="2640">
                  <c:v>1.4999999999999999E-4</c:v>
                </c:pt>
                <c:pt idx="2641">
                  <c:v>1.4999999999999999E-4</c:v>
                </c:pt>
                <c:pt idx="2642">
                  <c:v>1.4999999999999999E-4</c:v>
                </c:pt>
                <c:pt idx="2643">
                  <c:v>1.4999999999999999E-4</c:v>
                </c:pt>
                <c:pt idx="2644">
                  <c:v>1.4999999999999999E-4</c:v>
                </c:pt>
                <c:pt idx="2645">
                  <c:v>1.4999999999999999E-4</c:v>
                </c:pt>
                <c:pt idx="2646">
                  <c:v>1.4999999999999999E-4</c:v>
                </c:pt>
                <c:pt idx="2647">
                  <c:v>1.4999999999999999E-4</c:v>
                </c:pt>
                <c:pt idx="2648">
                  <c:v>1.4999999999999999E-4</c:v>
                </c:pt>
                <c:pt idx="2649">
                  <c:v>1.4999999999999999E-4</c:v>
                </c:pt>
                <c:pt idx="2650">
                  <c:v>1.25E-4</c:v>
                </c:pt>
                <c:pt idx="2651">
                  <c:v>1.25E-4</c:v>
                </c:pt>
                <c:pt idx="2652">
                  <c:v>1.25E-4</c:v>
                </c:pt>
                <c:pt idx="2653">
                  <c:v>1.25E-4</c:v>
                </c:pt>
                <c:pt idx="2654">
                  <c:v>1.25E-4</c:v>
                </c:pt>
                <c:pt idx="2655">
                  <c:v>1.25E-4</c:v>
                </c:pt>
                <c:pt idx="2656">
                  <c:v>1.25E-4</c:v>
                </c:pt>
                <c:pt idx="2657">
                  <c:v>1.25E-4</c:v>
                </c:pt>
                <c:pt idx="2658">
                  <c:v>1.25E-4</c:v>
                </c:pt>
                <c:pt idx="2659">
                  <c:v>1.25E-4</c:v>
                </c:pt>
                <c:pt idx="2660">
                  <c:v>1.25E-4</c:v>
                </c:pt>
                <c:pt idx="2661">
                  <c:v>1.25E-4</c:v>
                </c:pt>
                <c:pt idx="2662">
                  <c:v>1.25E-4</c:v>
                </c:pt>
                <c:pt idx="2663">
                  <c:v>1.25E-4</c:v>
                </c:pt>
                <c:pt idx="2664">
                  <c:v>1.25E-4</c:v>
                </c:pt>
                <c:pt idx="2665">
                  <c:v>1.25E-4</c:v>
                </c:pt>
                <c:pt idx="2666">
                  <c:v>1.25E-4</c:v>
                </c:pt>
                <c:pt idx="2667">
                  <c:v>1.25E-4</c:v>
                </c:pt>
                <c:pt idx="2668">
                  <c:v>1.25E-4</c:v>
                </c:pt>
                <c:pt idx="2669">
                  <c:v>1.25E-4</c:v>
                </c:pt>
                <c:pt idx="2670">
                  <c:v>1.25E-4</c:v>
                </c:pt>
                <c:pt idx="2671">
                  <c:v>1.25E-4</c:v>
                </c:pt>
                <c:pt idx="2672">
                  <c:v>1.25E-4</c:v>
                </c:pt>
                <c:pt idx="2673">
                  <c:v>1.25E-4</c:v>
                </c:pt>
                <c:pt idx="2674">
                  <c:v>1.25E-4</c:v>
                </c:pt>
                <c:pt idx="2675">
                  <c:v>1E-4</c:v>
                </c:pt>
                <c:pt idx="2676">
                  <c:v>1E-4</c:v>
                </c:pt>
                <c:pt idx="2677">
                  <c:v>1E-4</c:v>
                </c:pt>
                <c:pt idx="2678">
                  <c:v>1E-4</c:v>
                </c:pt>
                <c:pt idx="2679">
                  <c:v>1E-4</c:v>
                </c:pt>
                <c:pt idx="2680">
                  <c:v>1E-4</c:v>
                </c:pt>
                <c:pt idx="2681">
                  <c:v>1E-4</c:v>
                </c:pt>
                <c:pt idx="2682">
                  <c:v>1E-4</c:v>
                </c:pt>
                <c:pt idx="2683">
                  <c:v>1E-4</c:v>
                </c:pt>
                <c:pt idx="2684">
                  <c:v>1E-4</c:v>
                </c:pt>
                <c:pt idx="2685">
                  <c:v>1E-4</c:v>
                </c:pt>
                <c:pt idx="2686">
                  <c:v>1E-4</c:v>
                </c:pt>
                <c:pt idx="2687">
                  <c:v>1E-4</c:v>
                </c:pt>
                <c:pt idx="2688">
                  <c:v>1E-4</c:v>
                </c:pt>
                <c:pt idx="2689">
                  <c:v>1E-4</c:v>
                </c:pt>
                <c:pt idx="2690">
                  <c:v>1E-4</c:v>
                </c:pt>
                <c:pt idx="2691">
                  <c:v>1E-4</c:v>
                </c:pt>
                <c:pt idx="2692">
                  <c:v>1E-4</c:v>
                </c:pt>
                <c:pt idx="2693">
                  <c:v>1E-4</c:v>
                </c:pt>
                <c:pt idx="2694">
                  <c:v>1E-4</c:v>
                </c:pt>
                <c:pt idx="2695">
                  <c:v>1E-4</c:v>
                </c:pt>
                <c:pt idx="2696">
                  <c:v>1E-4</c:v>
                </c:pt>
                <c:pt idx="2697">
                  <c:v>1E-4</c:v>
                </c:pt>
                <c:pt idx="2698">
                  <c:v>1E-4</c:v>
                </c:pt>
                <c:pt idx="2699">
                  <c:v>1E-4</c:v>
                </c:pt>
                <c:pt idx="2700">
                  <c:v>7.4999999999999993E-5</c:v>
                </c:pt>
                <c:pt idx="2701">
                  <c:v>7.4999999999999993E-5</c:v>
                </c:pt>
                <c:pt idx="2702">
                  <c:v>7.4999999999999993E-5</c:v>
                </c:pt>
                <c:pt idx="2703">
                  <c:v>7.4999999999999993E-5</c:v>
                </c:pt>
                <c:pt idx="2704">
                  <c:v>7.4999999999999993E-5</c:v>
                </c:pt>
                <c:pt idx="2705">
                  <c:v>7.4999999999999993E-5</c:v>
                </c:pt>
                <c:pt idx="2706">
                  <c:v>7.4999999999999993E-5</c:v>
                </c:pt>
                <c:pt idx="2707">
                  <c:v>7.4999999999999993E-5</c:v>
                </c:pt>
                <c:pt idx="2708">
                  <c:v>7.4999999999999993E-5</c:v>
                </c:pt>
                <c:pt idx="2709">
                  <c:v>7.4999999999999993E-5</c:v>
                </c:pt>
                <c:pt idx="2710">
                  <c:v>7.4999999999999993E-5</c:v>
                </c:pt>
                <c:pt idx="2711">
                  <c:v>7.4999999999999993E-5</c:v>
                </c:pt>
                <c:pt idx="2712">
                  <c:v>7.4999999999999993E-5</c:v>
                </c:pt>
                <c:pt idx="2713">
                  <c:v>7.4999999999999993E-5</c:v>
                </c:pt>
                <c:pt idx="2714">
                  <c:v>7.4999999999999993E-5</c:v>
                </c:pt>
                <c:pt idx="2715">
                  <c:v>7.4999999999999993E-5</c:v>
                </c:pt>
                <c:pt idx="2716">
                  <c:v>7.4999999999999993E-5</c:v>
                </c:pt>
                <c:pt idx="2717">
                  <c:v>7.4999999999999993E-5</c:v>
                </c:pt>
                <c:pt idx="2718">
                  <c:v>7.4999999999999993E-5</c:v>
                </c:pt>
                <c:pt idx="2719">
                  <c:v>7.4999999999999993E-5</c:v>
                </c:pt>
                <c:pt idx="2720">
                  <c:v>7.4999999999999993E-5</c:v>
                </c:pt>
                <c:pt idx="2721">
                  <c:v>7.4999999999999993E-5</c:v>
                </c:pt>
                <c:pt idx="2722">
                  <c:v>7.4999999999999993E-5</c:v>
                </c:pt>
                <c:pt idx="2723">
                  <c:v>7.4999999999999993E-5</c:v>
                </c:pt>
                <c:pt idx="2724">
                  <c:v>7.4999999999999993E-5</c:v>
                </c:pt>
                <c:pt idx="2725">
                  <c:v>5.0000000000000002E-5</c:v>
                </c:pt>
                <c:pt idx="2726">
                  <c:v>5.0000000000000002E-5</c:v>
                </c:pt>
                <c:pt idx="2727">
                  <c:v>5.0000000000000002E-5</c:v>
                </c:pt>
                <c:pt idx="2728">
                  <c:v>5.0000000000000002E-5</c:v>
                </c:pt>
                <c:pt idx="2729">
                  <c:v>5.0000000000000002E-5</c:v>
                </c:pt>
                <c:pt idx="2730">
                  <c:v>5.0000000000000002E-5</c:v>
                </c:pt>
                <c:pt idx="2731">
                  <c:v>5.0000000000000002E-5</c:v>
                </c:pt>
                <c:pt idx="2732">
                  <c:v>5.0000000000000002E-5</c:v>
                </c:pt>
                <c:pt idx="2733">
                  <c:v>5.0000000000000002E-5</c:v>
                </c:pt>
                <c:pt idx="2734">
                  <c:v>5.0000000000000002E-5</c:v>
                </c:pt>
                <c:pt idx="2735">
                  <c:v>5.0000000000000002E-5</c:v>
                </c:pt>
                <c:pt idx="2736">
                  <c:v>5.0000000000000002E-5</c:v>
                </c:pt>
                <c:pt idx="2737">
                  <c:v>5.0000000000000002E-5</c:v>
                </c:pt>
                <c:pt idx="2738">
                  <c:v>5.0000000000000002E-5</c:v>
                </c:pt>
                <c:pt idx="2739">
                  <c:v>5.0000000000000002E-5</c:v>
                </c:pt>
                <c:pt idx="2740">
                  <c:v>5.0000000000000002E-5</c:v>
                </c:pt>
                <c:pt idx="2741">
                  <c:v>5.0000000000000002E-5</c:v>
                </c:pt>
                <c:pt idx="2742">
                  <c:v>5.0000000000000002E-5</c:v>
                </c:pt>
                <c:pt idx="2743">
                  <c:v>5.0000000000000002E-5</c:v>
                </c:pt>
                <c:pt idx="2744">
                  <c:v>5.0000000000000002E-5</c:v>
                </c:pt>
                <c:pt idx="2745">
                  <c:v>5.0000000000000002E-5</c:v>
                </c:pt>
                <c:pt idx="2746">
                  <c:v>5.0000000000000002E-5</c:v>
                </c:pt>
                <c:pt idx="2747">
                  <c:v>5.0000000000000002E-5</c:v>
                </c:pt>
                <c:pt idx="2748">
                  <c:v>5.0000000000000002E-5</c:v>
                </c:pt>
                <c:pt idx="2749">
                  <c:v>5.0000000000000002E-5</c:v>
                </c:pt>
                <c:pt idx="2750">
                  <c:v>7.4999999999999993E-5</c:v>
                </c:pt>
                <c:pt idx="2751">
                  <c:v>7.4999999999999993E-5</c:v>
                </c:pt>
                <c:pt idx="2752">
                  <c:v>7.4999999999999993E-5</c:v>
                </c:pt>
                <c:pt idx="2753">
                  <c:v>7.4999999999999993E-5</c:v>
                </c:pt>
                <c:pt idx="2754">
                  <c:v>7.4999999999999993E-5</c:v>
                </c:pt>
                <c:pt idx="2755">
                  <c:v>7.4999999999999993E-5</c:v>
                </c:pt>
                <c:pt idx="2756">
                  <c:v>7.4999999999999993E-5</c:v>
                </c:pt>
                <c:pt idx="2757">
                  <c:v>7.4999999999999993E-5</c:v>
                </c:pt>
                <c:pt idx="2758">
                  <c:v>7.4999999999999993E-5</c:v>
                </c:pt>
                <c:pt idx="2759">
                  <c:v>7.4999999999999993E-5</c:v>
                </c:pt>
                <c:pt idx="2760">
                  <c:v>7.4999999999999993E-5</c:v>
                </c:pt>
                <c:pt idx="2761">
                  <c:v>7.4999999999999993E-5</c:v>
                </c:pt>
                <c:pt idx="2762">
                  <c:v>7.4999999999999993E-5</c:v>
                </c:pt>
                <c:pt idx="2763">
                  <c:v>7.4999999999999993E-5</c:v>
                </c:pt>
                <c:pt idx="2764">
                  <c:v>7.4999999999999993E-5</c:v>
                </c:pt>
                <c:pt idx="2765">
                  <c:v>7.4999999999999993E-5</c:v>
                </c:pt>
                <c:pt idx="2766">
                  <c:v>7.4999999999999993E-5</c:v>
                </c:pt>
                <c:pt idx="2767">
                  <c:v>7.4999999999999993E-5</c:v>
                </c:pt>
                <c:pt idx="2768">
                  <c:v>7.4999999999999993E-5</c:v>
                </c:pt>
                <c:pt idx="2769">
                  <c:v>7.4999999999999993E-5</c:v>
                </c:pt>
                <c:pt idx="2770">
                  <c:v>7.4999999999999993E-5</c:v>
                </c:pt>
                <c:pt idx="2771">
                  <c:v>7.4999999999999993E-5</c:v>
                </c:pt>
                <c:pt idx="2772">
                  <c:v>7.4999999999999993E-5</c:v>
                </c:pt>
                <c:pt idx="2773">
                  <c:v>7.4999999999999993E-5</c:v>
                </c:pt>
                <c:pt idx="2774">
                  <c:v>7.4999999999999993E-5</c:v>
                </c:pt>
                <c:pt idx="2775">
                  <c:v>1E-4</c:v>
                </c:pt>
                <c:pt idx="2776">
                  <c:v>1E-4</c:v>
                </c:pt>
                <c:pt idx="2777">
                  <c:v>1E-4</c:v>
                </c:pt>
                <c:pt idx="2778">
                  <c:v>1E-4</c:v>
                </c:pt>
                <c:pt idx="2779">
                  <c:v>1E-4</c:v>
                </c:pt>
                <c:pt idx="2780">
                  <c:v>1E-4</c:v>
                </c:pt>
                <c:pt idx="2781">
                  <c:v>1E-4</c:v>
                </c:pt>
                <c:pt idx="2782">
                  <c:v>1E-4</c:v>
                </c:pt>
                <c:pt idx="2783">
                  <c:v>1E-4</c:v>
                </c:pt>
                <c:pt idx="2784">
                  <c:v>1E-4</c:v>
                </c:pt>
                <c:pt idx="2785">
                  <c:v>1E-4</c:v>
                </c:pt>
                <c:pt idx="2786">
                  <c:v>1E-4</c:v>
                </c:pt>
                <c:pt idx="2787">
                  <c:v>1E-4</c:v>
                </c:pt>
                <c:pt idx="2788">
                  <c:v>1E-4</c:v>
                </c:pt>
                <c:pt idx="2789">
                  <c:v>1E-4</c:v>
                </c:pt>
                <c:pt idx="2790">
                  <c:v>1E-4</c:v>
                </c:pt>
                <c:pt idx="2791">
                  <c:v>1E-4</c:v>
                </c:pt>
                <c:pt idx="2792">
                  <c:v>1E-4</c:v>
                </c:pt>
                <c:pt idx="2793">
                  <c:v>1E-4</c:v>
                </c:pt>
                <c:pt idx="2794">
                  <c:v>1E-4</c:v>
                </c:pt>
                <c:pt idx="2795">
                  <c:v>1E-4</c:v>
                </c:pt>
                <c:pt idx="2796">
                  <c:v>1E-4</c:v>
                </c:pt>
                <c:pt idx="2797">
                  <c:v>1E-4</c:v>
                </c:pt>
                <c:pt idx="2798">
                  <c:v>1E-4</c:v>
                </c:pt>
                <c:pt idx="2799">
                  <c:v>1E-4</c:v>
                </c:pt>
                <c:pt idx="2800">
                  <c:v>1.25E-4</c:v>
                </c:pt>
                <c:pt idx="2801">
                  <c:v>1.25E-4</c:v>
                </c:pt>
                <c:pt idx="2802">
                  <c:v>1.25E-4</c:v>
                </c:pt>
                <c:pt idx="2803">
                  <c:v>1.25E-4</c:v>
                </c:pt>
                <c:pt idx="2804">
                  <c:v>1.25E-4</c:v>
                </c:pt>
                <c:pt idx="2805">
                  <c:v>1.25E-4</c:v>
                </c:pt>
                <c:pt idx="2806">
                  <c:v>1.25E-4</c:v>
                </c:pt>
                <c:pt idx="2807">
                  <c:v>1.25E-4</c:v>
                </c:pt>
                <c:pt idx="2808">
                  <c:v>1.25E-4</c:v>
                </c:pt>
                <c:pt idx="2809">
                  <c:v>1.25E-4</c:v>
                </c:pt>
                <c:pt idx="2810">
                  <c:v>1.25E-4</c:v>
                </c:pt>
                <c:pt idx="2811">
                  <c:v>1.25E-4</c:v>
                </c:pt>
                <c:pt idx="2812">
                  <c:v>1.25E-4</c:v>
                </c:pt>
                <c:pt idx="2813">
                  <c:v>1.25E-4</c:v>
                </c:pt>
                <c:pt idx="2814">
                  <c:v>1.25E-4</c:v>
                </c:pt>
                <c:pt idx="2815">
                  <c:v>1.25E-4</c:v>
                </c:pt>
                <c:pt idx="2816">
                  <c:v>1.25E-4</c:v>
                </c:pt>
                <c:pt idx="2817">
                  <c:v>1.25E-4</c:v>
                </c:pt>
                <c:pt idx="2818">
                  <c:v>1.25E-4</c:v>
                </c:pt>
                <c:pt idx="2819">
                  <c:v>1.25E-4</c:v>
                </c:pt>
                <c:pt idx="2820">
                  <c:v>1.25E-4</c:v>
                </c:pt>
                <c:pt idx="2821">
                  <c:v>1.25E-4</c:v>
                </c:pt>
                <c:pt idx="2822">
                  <c:v>1.25E-4</c:v>
                </c:pt>
                <c:pt idx="2823">
                  <c:v>1.25E-4</c:v>
                </c:pt>
                <c:pt idx="2824">
                  <c:v>1.25E-4</c:v>
                </c:pt>
                <c:pt idx="2825">
                  <c:v>1.4999999999999999E-4</c:v>
                </c:pt>
                <c:pt idx="2826">
                  <c:v>1.4999999999999999E-4</c:v>
                </c:pt>
                <c:pt idx="2827">
                  <c:v>1.4999999999999999E-4</c:v>
                </c:pt>
                <c:pt idx="2828">
                  <c:v>1.4999999999999999E-4</c:v>
                </c:pt>
                <c:pt idx="2829">
                  <c:v>1.4999999999999999E-4</c:v>
                </c:pt>
                <c:pt idx="2830">
                  <c:v>1.4999999999999999E-4</c:v>
                </c:pt>
                <c:pt idx="2831">
                  <c:v>1.4999999999999999E-4</c:v>
                </c:pt>
                <c:pt idx="2832">
                  <c:v>1.4999999999999999E-4</c:v>
                </c:pt>
                <c:pt idx="2833">
                  <c:v>1.4999999999999999E-4</c:v>
                </c:pt>
                <c:pt idx="2834">
                  <c:v>1.4999999999999999E-4</c:v>
                </c:pt>
                <c:pt idx="2835">
                  <c:v>1.4999999999999999E-4</c:v>
                </c:pt>
                <c:pt idx="2836">
                  <c:v>1.4999999999999999E-4</c:v>
                </c:pt>
                <c:pt idx="2837">
                  <c:v>1.4999999999999999E-4</c:v>
                </c:pt>
                <c:pt idx="2838">
                  <c:v>1.4999999999999999E-4</c:v>
                </c:pt>
                <c:pt idx="2839">
                  <c:v>1.4999999999999999E-4</c:v>
                </c:pt>
                <c:pt idx="2840">
                  <c:v>1.4999999999999999E-4</c:v>
                </c:pt>
                <c:pt idx="2841">
                  <c:v>1.4999999999999999E-4</c:v>
                </c:pt>
                <c:pt idx="2842">
                  <c:v>1.4999999999999999E-4</c:v>
                </c:pt>
                <c:pt idx="2843">
                  <c:v>1.4999999999999999E-4</c:v>
                </c:pt>
                <c:pt idx="2844">
                  <c:v>1.4999999999999999E-4</c:v>
                </c:pt>
                <c:pt idx="2845">
                  <c:v>1.4999999999999999E-4</c:v>
                </c:pt>
                <c:pt idx="2846">
                  <c:v>1.4999999999999999E-4</c:v>
                </c:pt>
                <c:pt idx="2847">
                  <c:v>1.4999999999999999E-4</c:v>
                </c:pt>
                <c:pt idx="2848">
                  <c:v>1.4999999999999999E-4</c:v>
                </c:pt>
                <c:pt idx="2849">
                  <c:v>1.4999999999999999E-4</c:v>
                </c:pt>
                <c:pt idx="2850">
                  <c:v>1.75E-4</c:v>
                </c:pt>
                <c:pt idx="2851">
                  <c:v>1.75E-4</c:v>
                </c:pt>
                <c:pt idx="2852">
                  <c:v>1.75E-4</c:v>
                </c:pt>
                <c:pt idx="2853">
                  <c:v>1.75E-4</c:v>
                </c:pt>
                <c:pt idx="2854">
                  <c:v>1.75E-4</c:v>
                </c:pt>
                <c:pt idx="2855">
                  <c:v>1.75E-4</c:v>
                </c:pt>
                <c:pt idx="2856">
                  <c:v>1.75E-4</c:v>
                </c:pt>
                <c:pt idx="2857">
                  <c:v>1.75E-4</c:v>
                </c:pt>
                <c:pt idx="2858">
                  <c:v>1.75E-4</c:v>
                </c:pt>
                <c:pt idx="2859">
                  <c:v>1.75E-4</c:v>
                </c:pt>
                <c:pt idx="2860">
                  <c:v>1.75E-4</c:v>
                </c:pt>
                <c:pt idx="2861">
                  <c:v>1.75E-4</c:v>
                </c:pt>
                <c:pt idx="2862">
                  <c:v>1.75E-4</c:v>
                </c:pt>
                <c:pt idx="2863">
                  <c:v>1.75E-4</c:v>
                </c:pt>
                <c:pt idx="2864">
                  <c:v>1.75E-4</c:v>
                </c:pt>
                <c:pt idx="2865">
                  <c:v>1.75E-4</c:v>
                </c:pt>
                <c:pt idx="2866">
                  <c:v>1.75E-4</c:v>
                </c:pt>
                <c:pt idx="2867">
                  <c:v>1.75E-4</c:v>
                </c:pt>
                <c:pt idx="2868">
                  <c:v>1.75E-4</c:v>
                </c:pt>
                <c:pt idx="2869">
                  <c:v>1.75E-4</c:v>
                </c:pt>
                <c:pt idx="2870">
                  <c:v>1.75E-4</c:v>
                </c:pt>
                <c:pt idx="2871">
                  <c:v>1.75E-4</c:v>
                </c:pt>
                <c:pt idx="2872">
                  <c:v>1.75E-4</c:v>
                </c:pt>
                <c:pt idx="2873">
                  <c:v>1.75E-4</c:v>
                </c:pt>
                <c:pt idx="2874">
                  <c:v>1.75E-4</c:v>
                </c:pt>
                <c:pt idx="2875">
                  <c:v>2.0000000000000001E-4</c:v>
                </c:pt>
                <c:pt idx="2876">
                  <c:v>2.0000000000000001E-4</c:v>
                </c:pt>
                <c:pt idx="2877">
                  <c:v>2.0000000000000001E-4</c:v>
                </c:pt>
                <c:pt idx="2878">
                  <c:v>2.0000000000000001E-4</c:v>
                </c:pt>
                <c:pt idx="2879">
                  <c:v>2.0000000000000001E-4</c:v>
                </c:pt>
                <c:pt idx="2880">
                  <c:v>2.0000000000000001E-4</c:v>
                </c:pt>
                <c:pt idx="2881">
                  <c:v>2.0000000000000001E-4</c:v>
                </c:pt>
                <c:pt idx="2882">
                  <c:v>2.0000000000000001E-4</c:v>
                </c:pt>
                <c:pt idx="2883">
                  <c:v>2.0000000000000001E-4</c:v>
                </c:pt>
                <c:pt idx="2884">
                  <c:v>2.0000000000000001E-4</c:v>
                </c:pt>
                <c:pt idx="2885">
                  <c:v>2.0000000000000001E-4</c:v>
                </c:pt>
                <c:pt idx="2886">
                  <c:v>2.0000000000000001E-4</c:v>
                </c:pt>
                <c:pt idx="2887">
                  <c:v>2.0000000000000001E-4</c:v>
                </c:pt>
                <c:pt idx="2888">
                  <c:v>2.0000000000000001E-4</c:v>
                </c:pt>
                <c:pt idx="2889">
                  <c:v>2.0000000000000001E-4</c:v>
                </c:pt>
                <c:pt idx="2890">
                  <c:v>2.0000000000000001E-4</c:v>
                </c:pt>
                <c:pt idx="2891">
                  <c:v>2.0000000000000001E-4</c:v>
                </c:pt>
                <c:pt idx="2892">
                  <c:v>2.0000000000000001E-4</c:v>
                </c:pt>
                <c:pt idx="2893">
                  <c:v>2.0000000000000001E-4</c:v>
                </c:pt>
                <c:pt idx="2894">
                  <c:v>2.0000000000000001E-4</c:v>
                </c:pt>
                <c:pt idx="2895">
                  <c:v>2.0000000000000001E-4</c:v>
                </c:pt>
                <c:pt idx="2896">
                  <c:v>2.0000000000000001E-4</c:v>
                </c:pt>
                <c:pt idx="2897">
                  <c:v>2.0000000000000001E-4</c:v>
                </c:pt>
                <c:pt idx="2898">
                  <c:v>2.0000000000000001E-4</c:v>
                </c:pt>
                <c:pt idx="2899">
                  <c:v>2.0000000000000001E-4</c:v>
                </c:pt>
                <c:pt idx="2900">
                  <c:v>2.2499999999999999E-4</c:v>
                </c:pt>
                <c:pt idx="2901">
                  <c:v>2.2499999999999999E-4</c:v>
                </c:pt>
                <c:pt idx="2902">
                  <c:v>2.2499999999999999E-4</c:v>
                </c:pt>
                <c:pt idx="2903">
                  <c:v>2.2499999999999999E-4</c:v>
                </c:pt>
                <c:pt idx="2904">
                  <c:v>2.2499999999999999E-4</c:v>
                </c:pt>
                <c:pt idx="2905">
                  <c:v>2.2499999999999999E-4</c:v>
                </c:pt>
                <c:pt idx="2906">
                  <c:v>2.2499999999999999E-4</c:v>
                </c:pt>
                <c:pt idx="2907">
                  <c:v>2.2499999999999999E-4</c:v>
                </c:pt>
                <c:pt idx="2908">
                  <c:v>2.2499999999999999E-4</c:v>
                </c:pt>
                <c:pt idx="2909">
                  <c:v>2.2499999999999999E-4</c:v>
                </c:pt>
                <c:pt idx="2910">
                  <c:v>2.2499999999999999E-4</c:v>
                </c:pt>
                <c:pt idx="2911">
                  <c:v>2.2499999999999999E-4</c:v>
                </c:pt>
                <c:pt idx="2912">
                  <c:v>2.2499999999999999E-4</c:v>
                </c:pt>
                <c:pt idx="2913">
                  <c:v>2.2499999999999999E-4</c:v>
                </c:pt>
                <c:pt idx="2914">
                  <c:v>2.2499999999999999E-4</c:v>
                </c:pt>
                <c:pt idx="2915">
                  <c:v>2.2499999999999999E-4</c:v>
                </c:pt>
                <c:pt idx="2916">
                  <c:v>2.2499999999999999E-4</c:v>
                </c:pt>
                <c:pt idx="2917">
                  <c:v>2.2499999999999999E-4</c:v>
                </c:pt>
                <c:pt idx="2918">
                  <c:v>2.2499999999999999E-4</c:v>
                </c:pt>
                <c:pt idx="2919">
                  <c:v>2.2499999999999999E-4</c:v>
                </c:pt>
                <c:pt idx="2920">
                  <c:v>2.2499999999999999E-4</c:v>
                </c:pt>
                <c:pt idx="2921">
                  <c:v>2.2499999999999999E-4</c:v>
                </c:pt>
                <c:pt idx="2922">
                  <c:v>2.2499999999999999E-4</c:v>
                </c:pt>
                <c:pt idx="2923">
                  <c:v>2.2499999999999999E-4</c:v>
                </c:pt>
                <c:pt idx="2924">
                  <c:v>2.2499999999999999E-4</c:v>
                </c:pt>
                <c:pt idx="2925">
                  <c:v>2.5000000000000001E-4</c:v>
                </c:pt>
                <c:pt idx="2926">
                  <c:v>2.5000000000000001E-4</c:v>
                </c:pt>
                <c:pt idx="2927">
                  <c:v>2.5000000000000001E-4</c:v>
                </c:pt>
                <c:pt idx="2928">
                  <c:v>2.5000000000000001E-4</c:v>
                </c:pt>
                <c:pt idx="2929">
                  <c:v>2.5000000000000001E-4</c:v>
                </c:pt>
                <c:pt idx="2930">
                  <c:v>2.5000000000000001E-4</c:v>
                </c:pt>
                <c:pt idx="2931">
                  <c:v>2.5000000000000001E-4</c:v>
                </c:pt>
                <c:pt idx="2932">
                  <c:v>2.5000000000000001E-4</c:v>
                </c:pt>
                <c:pt idx="2933">
                  <c:v>2.5000000000000001E-4</c:v>
                </c:pt>
                <c:pt idx="2934">
                  <c:v>2.5000000000000001E-4</c:v>
                </c:pt>
                <c:pt idx="2935">
                  <c:v>2.5000000000000001E-4</c:v>
                </c:pt>
                <c:pt idx="2936">
                  <c:v>2.5000000000000001E-4</c:v>
                </c:pt>
                <c:pt idx="2937">
                  <c:v>2.5000000000000001E-4</c:v>
                </c:pt>
                <c:pt idx="2938">
                  <c:v>2.5000000000000001E-4</c:v>
                </c:pt>
                <c:pt idx="2939">
                  <c:v>2.5000000000000001E-4</c:v>
                </c:pt>
                <c:pt idx="2940">
                  <c:v>2.5000000000000001E-4</c:v>
                </c:pt>
                <c:pt idx="2941">
                  <c:v>2.5000000000000001E-4</c:v>
                </c:pt>
                <c:pt idx="2942">
                  <c:v>2.5000000000000001E-4</c:v>
                </c:pt>
                <c:pt idx="2943">
                  <c:v>2.5000000000000001E-4</c:v>
                </c:pt>
                <c:pt idx="2944">
                  <c:v>2.5000000000000001E-4</c:v>
                </c:pt>
                <c:pt idx="2945">
                  <c:v>2.5000000000000001E-4</c:v>
                </c:pt>
                <c:pt idx="2946">
                  <c:v>2.5000000000000001E-4</c:v>
                </c:pt>
                <c:pt idx="2947">
                  <c:v>2.5000000000000001E-4</c:v>
                </c:pt>
                <c:pt idx="2948">
                  <c:v>2.5000000000000001E-4</c:v>
                </c:pt>
                <c:pt idx="2949">
                  <c:v>2.5000000000000001E-4</c:v>
                </c:pt>
                <c:pt idx="2950">
                  <c:v>2.7500000000000002E-4</c:v>
                </c:pt>
                <c:pt idx="2951">
                  <c:v>2.7500000000000002E-4</c:v>
                </c:pt>
                <c:pt idx="2952">
                  <c:v>2.7500000000000002E-4</c:v>
                </c:pt>
                <c:pt idx="2953">
                  <c:v>2.7500000000000002E-4</c:v>
                </c:pt>
                <c:pt idx="2954">
                  <c:v>2.7500000000000002E-4</c:v>
                </c:pt>
                <c:pt idx="2955">
                  <c:v>2.7500000000000002E-4</c:v>
                </c:pt>
                <c:pt idx="2956">
                  <c:v>2.7500000000000002E-4</c:v>
                </c:pt>
                <c:pt idx="2957">
                  <c:v>2.7500000000000002E-4</c:v>
                </c:pt>
                <c:pt idx="2958">
                  <c:v>2.7500000000000002E-4</c:v>
                </c:pt>
                <c:pt idx="2959">
                  <c:v>2.7500000000000002E-4</c:v>
                </c:pt>
                <c:pt idx="2960">
                  <c:v>2.7500000000000002E-4</c:v>
                </c:pt>
                <c:pt idx="2961">
                  <c:v>2.7500000000000002E-4</c:v>
                </c:pt>
                <c:pt idx="2962">
                  <c:v>2.7500000000000002E-4</c:v>
                </c:pt>
                <c:pt idx="2963">
                  <c:v>2.7500000000000002E-4</c:v>
                </c:pt>
                <c:pt idx="2964">
                  <c:v>2.7500000000000002E-4</c:v>
                </c:pt>
                <c:pt idx="2965">
                  <c:v>2.7500000000000002E-4</c:v>
                </c:pt>
                <c:pt idx="2966">
                  <c:v>2.7500000000000002E-4</c:v>
                </c:pt>
                <c:pt idx="2967">
                  <c:v>2.7500000000000002E-4</c:v>
                </c:pt>
                <c:pt idx="2968">
                  <c:v>2.7500000000000002E-4</c:v>
                </c:pt>
                <c:pt idx="2969">
                  <c:v>2.7500000000000002E-4</c:v>
                </c:pt>
                <c:pt idx="2970">
                  <c:v>2.7500000000000002E-4</c:v>
                </c:pt>
                <c:pt idx="2971">
                  <c:v>2.7500000000000002E-4</c:v>
                </c:pt>
                <c:pt idx="2972">
                  <c:v>2.7500000000000002E-4</c:v>
                </c:pt>
                <c:pt idx="2973">
                  <c:v>2.7500000000000002E-4</c:v>
                </c:pt>
                <c:pt idx="2974">
                  <c:v>2.7500000000000002E-4</c:v>
                </c:pt>
                <c:pt idx="2975">
                  <c:v>2.9999999999999997E-4</c:v>
                </c:pt>
                <c:pt idx="2976">
                  <c:v>2.9999999999999997E-4</c:v>
                </c:pt>
                <c:pt idx="2977">
                  <c:v>2.9999999999999997E-4</c:v>
                </c:pt>
                <c:pt idx="2978">
                  <c:v>2.9999999999999997E-4</c:v>
                </c:pt>
                <c:pt idx="2979">
                  <c:v>2.9999999999999997E-4</c:v>
                </c:pt>
                <c:pt idx="2980">
                  <c:v>2.9999999999999997E-4</c:v>
                </c:pt>
                <c:pt idx="2981">
                  <c:v>2.9999999999999997E-4</c:v>
                </c:pt>
                <c:pt idx="2982">
                  <c:v>2.9999999999999997E-4</c:v>
                </c:pt>
                <c:pt idx="2983">
                  <c:v>2.9999999999999997E-4</c:v>
                </c:pt>
                <c:pt idx="2984">
                  <c:v>2.9999999999999997E-4</c:v>
                </c:pt>
                <c:pt idx="2985">
                  <c:v>2.9999999999999997E-4</c:v>
                </c:pt>
                <c:pt idx="2986">
                  <c:v>2.9999999999999997E-4</c:v>
                </c:pt>
                <c:pt idx="2987">
                  <c:v>2.9999999999999997E-4</c:v>
                </c:pt>
                <c:pt idx="2988">
                  <c:v>2.9999999999999997E-4</c:v>
                </c:pt>
                <c:pt idx="2989">
                  <c:v>2.9999999999999997E-4</c:v>
                </c:pt>
                <c:pt idx="2990">
                  <c:v>2.9999999999999997E-4</c:v>
                </c:pt>
                <c:pt idx="2991">
                  <c:v>2.9999999999999997E-4</c:v>
                </c:pt>
                <c:pt idx="2992">
                  <c:v>2.9999999999999997E-4</c:v>
                </c:pt>
                <c:pt idx="2993">
                  <c:v>2.9999999999999997E-4</c:v>
                </c:pt>
                <c:pt idx="2994">
                  <c:v>2.9999999999999997E-4</c:v>
                </c:pt>
                <c:pt idx="2995">
                  <c:v>2.9999999999999997E-4</c:v>
                </c:pt>
                <c:pt idx="2996">
                  <c:v>2.9999999999999997E-4</c:v>
                </c:pt>
                <c:pt idx="2997">
                  <c:v>2.9999999999999997E-4</c:v>
                </c:pt>
                <c:pt idx="2998">
                  <c:v>2.9999999999999997E-4</c:v>
                </c:pt>
                <c:pt idx="2999">
                  <c:v>2.9999999999999997E-4</c:v>
                </c:pt>
                <c:pt idx="3000">
                  <c:v>2.7500000000000002E-4</c:v>
                </c:pt>
                <c:pt idx="3001">
                  <c:v>2.7500000000000002E-4</c:v>
                </c:pt>
                <c:pt idx="3002">
                  <c:v>2.7500000000000002E-4</c:v>
                </c:pt>
                <c:pt idx="3003">
                  <c:v>2.7500000000000002E-4</c:v>
                </c:pt>
                <c:pt idx="3004">
                  <c:v>2.7500000000000002E-4</c:v>
                </c:pt>
                <c:pt idx="3005">
                  <c:v>2.7500000000000002E-4</c:v>
                </c:pt>
                <c:pt idx="3006">
                  <c:v>2.7500000000000002E-4</c:v>
                </c:pt>
                <c:pt idx="3007">
                  <c:v>2.7500000000000002E-4</c:v>
                </c:pt>
                <c:pt idx="3008">
                  <c:v>2.7500000000000002E-4</c:v>
                </c:pt>
                <c:pt idx="3009">
                  <c:v>2.7500000000000002E-4</c:v>
                </c:pt>
                <c:pt idx="3010">
                  <c:v>2.7500000000000002E-4</c:v>
                </c:pt>
                <c:pt idx="3011">
                  <c:v>2.7500000000000002E-4</c:v>
                </c:pt>
                <c:pt idx="3012">
                  <c:v>2.7500000000000002E-4</c:v>
                </c:pt>
                <c:pt idx="3013">
                  <c:v>2.7500000000000002E-4</c:v>
                </c:pt>
                <c:pt idx="3014">
                  <c:v>2.7500000000000002E-4</c:v>
                </c:pt>
                <c:pt idx="3015">
                  <c:v>2.7500000000000002E-4</c:v>
                </c:pt>
                <c:pt idx="3016">
                  <c:v>2.7500000000000002E-4</c:v>
                </c:pt>
                <c:pt idx="3017">
                  <c:v>2.7500000000000002E-4</c:v>
                </c:pt>
                <c:pt idx="3018">
                  <c:v>2.7500000000000002E-4</c:v>
                </c:pt>
                <c:pt idx="3019">
                  <c:v>2.7500000000000002E-4</c:v>
                </c:pt>
                <c:pt idx="3020">
                  <c:v>2.7500000000000002E-4</c:v>
                </c:pt>
                <c:pt idx="3021">
                  <c:v>2.7500000000000002E-4</c:v>
                </c:pt>
                <c:pt idx="3022">
                  <c:v>2.7500000000000002E-4</c:v>
                </c:pt>
                <c:pt idx="3023">
                  <c:v>2.7500000000000002E-4</c:v>
                </c:pt>
                <c:pt idx="3024">
                  <c:v>2.7500000000000002E-4</c:v>
                </c:pt>
                <c:pt idx="3025">
                  <c:v>2.5000000000000001E-4</c:v>
                </c:pt>
                <c:pt idx="3026">
                  <c:v>2.5000000000000001E-4</c:v>
                </c:pt>
                <c:pt idx="3027">
                  <c:v>2.5000000000000001E-4</c:v>
                </c:pt>
                <c:pt idx="3028">
                  <c:v>2.5000000000000001E-4</c:v>
                </c:pt>
                <c:pt idx="3029">
                  <c:v>2.5000000000000001E-4</c:v>
                </c:pt>
                <c:pt idx="3030">
                  <c:v>2.5000000000000001E-4</c:v>
                </c:pt>
                <c:pt idx="3031">
                  <c:v>2.5000000000000001E-4</c:v>
                </c:pt>
                <c:pt idx="3032">
                  <c:v>2.5000000000000001E-4</c:v>
                </c:pt>
                <c:pt idx="3033">
                  <c:v>2.5000000000000001E-4</c:v>
                </c:pt>
                <c:pt idx="3034">
                  <c:v>2.5000000000000001E-4</c:v>
                </c:pt>
                <c:pt idx="3035">
                  <c:v>2.5000000000000001E-4</c:v>
                </c:pt>
                <c:pt idx="3036">
                  <c:v>2.5000000000000001E-4</c:v>
                </c:pt>
                <c:pt idx="3037">
                  <c:v>2.5000000000000001E-4</c:v>
                </c:pt>
                <c:pt idx="3038">
                  <c:v>2.5000000000000001E-4</c:v>
                </c:pt>
                <c:pt idx="3039">
                  <c:v>2.5000000000000001E-4</c:v>
                </c:pt>
                <c:pt idx="3040">
                  <c:v>2.5000000000000001E-4</c:v>
                </c:pt>
                <c:pt idx="3041">
                  <c:v>2.5000000000000001E-4</c:v>
                </c:pt>
                <c:pt idx="3042">
                  <c:v>2.5000000000000001E-4</c:v>
                </c:pt>
                <c:pt idx="3043">
                  <c:v>2.5000000000000001E-4</c:v>
                </c:pt>
                <c:pt idx="3044">
                  <c:v>2.5000000000000001E-4</c:v>
                </c:pt>
                <c:pt idx="3045">
                  <c:v>2.5000000000000001E-4</c:v>
                </c:pt>
                <c:pt idx="3046">
                  <c:v>2.5000000000000001E-4</c:v>
                </c:pt>
                <c:pt idx="3047">
                  <c:v>2.5000000000000001E-4</c:v>
                </c:pt>
                <c:pt idx="3048">
                  <c:v>2.5000000000000001E-4</c:v>
                </c:pt>
                <c:pt idx="3049">
                  <c:v>2.5000000000000001E-4</c:v>
                </c:pt>
                <c:pt idx="3050">
                  <c:v>2.2499999999999999E-4</c:v>
                </c:pt>
                <c:pt idx="3051">
                  <c:v>2.2499999999999999E-4</c:v>
                </c:pt>
                <c:pt idx="3052">
                  <c:v>2.2499999999999999E-4</c:v>
                </c:pt>
                <c:pt idx="3053">
                  <c:v>2.2499999999999999E-4</c:v>
                </c:pt>
                <c:pt idx="3054">
                  <c:v>2.2499999999999999E-4</c:v>
                </c:pt>
                <c:pt idx="3055">
                  <c:v>2.2499999999999999E-4</c:v>
                </c:pt>
                <c:pt idx="3056">
                  <c:v>2.2499999999999999E-4</c:v>
                </c:pt>
                <c:pt idx="3057">
                  <c:v>2.2499999999999999E-4</c:v>
                </c:pt>
                <c:pt idx="3058">
                  <c:v>2.2499999999999999E-4</c:v>
                </c:pt>
                <c:pt idx="3059">
                  <c:v>2.2499999999999999E-4</c:v>
                </c:pt>
                <c:pt idx="3060">
                  <c:v>2.2499999999999999E-4</c:v>
                </c:pt>
                <c:pt idx="3061">
                  <c:v>2.2499999999999999E-4</c:v>
                </c:pt>
                <c:pt idx="3062">
                  <c:v>2.2499999999999999E-4</c:v>
                </c:pt>
                <c:pt idx="3063">
                  <c:v>2.2499999999999999E-4</c:v>
                </c:pt>
                <c:pt idx="3064">
                  <c:v>2.2499999999999999E-4</c:v>
                </c:pt>
                <c:pt idx="3065">
                  <c:v>2.2499999999999999E-4</c:v>
                </c:pt>
                <c:pt idx="3066">
                  <c:v>2.2499999999999999E-4</c:v>
                </c:pt>
                <c:pt idx="3067">
                  <c:v>2.2499999999999999E-4</c:v>
                </c:pt>
                <c:pt idx="3068">
                  <c:v>2.2499999999999999E-4</c:v>
                </c:pt>
                <c:pt idx="3069">
                  <c:v>2.2499999999999999E-4</c:v>
                </c:pt>
                <c:pt idx="3070">
                  <c:v>2.2499999999999999E-4</c:v>
                </c:pt>
                <c:pt idx="3071">
                  <c:v>2.2499999999999999E-4</c:v>
                </c:pt>
                <c:pt idx="3072">
                  <c:v>2.2499999999999999E-4</c:v>
                </c:pt>
                <c:pt idx="3073">
                  <c:v>2.2499999999999999E-4</c:v>
                </c:pt>
                <c:pt idx="3074">
                  <c:v>2.2499999999999999E-4</c:v>
                </c:pt>
                <c:pt idx="3075">
                  <c:v>2.0000000000000001E-4</c:v>
                </c:pt>
                <c:pt idx="3076">
                  <c:v>2.0000000000000001E-4</c:v>
                </c:pt>
                <c:pt idx="3077">
                  <c:v>2.0000000000000001E-4</c:v>
                </c:pt>
                <c:pt idx="3078">
                  <c:v>2.0000000000000001E-4</c:v>
                </c:pt>
                <c:pt idx="3079">
                  <c:v>2.0000000000000001E-4</c:v>
                </c:pt>
                <c:pt idx="3080">
                  <c:v>2.0000000000000001E-4</c:v>
                </c:pt>
                <c:pt idx="3081">
                  <c:v>2.0000000000000001E-4</c:v>
                </c:pt>
                <c:pt idx="3082">
                  <c:v>2.0000000000000001E-4</c:v>
                </c:pt>
                <c:pt idx="3083">
                  <c:v>2.0000000000000001E-4</c:v>
                </c:pt>
                <c:pt idx="3084">
                  <c:v>2.0000000000000001E-4</c:v>
                </c:pt>
                <c:pt idx="3085">
                  <c:v>2.0000000000000001E-4</c:v>
                </c:pt>
                <c:pt idx="3086">
                  <c:v>2.0000000000000001E-4</c:v>
                </c:pt>
                <c:pt idx="3087">
                  <c:v>2.0000000000000001E-4</c:v>
                </c:pt>
                <c:pt idx="3088">
                  <c:v>2.0000000000000001E-4</c:v>
                </c:pt>
                <c:pt idx="3089">
                  <c:v>2.0000000000000001E-4</c:v>
                </c:pt>
                <c:pt idx="3090">
                  <c:v>2.0000000000000001E-4</c:v>
                </c:pt>
                <c:pt idx="3091">
                  <c:v>2.0000000000000001E-4</c:v>
                </c:pt>
                <c:pt idx="3092">
                  <c:v>2.0000000000000001E-4</c:v>
                </c:pt>
                <c:pt idx="3093">
                  <c:v>2.0000000000000001E-4</c:v>
                </c:pt>
                <c:pt idx="3094">
                  <c:v>2.0000000000000001E-4</c:v>
                </c:pt>
                <c:pt idx="3095">
                  <c:v>2.0000000000000001E-4</c:v>
                </c:pt>
                <c:pt idx="3096">
                  <c:v>2.0000000000000001E-4</c:v>
                </c:pt>
                <c:pt idx="3097">
                  <c:v>2.0000000000000001E-4</c:v>
                </c:pt>
                <c:pt idx="3098">
                  <c:v>2.0000000000000001E-4</c:v>
                </c:pt>
                <c:pt idx="3099">
                  <c:v>2.0000000000000001E-4</c:v>
                </c:pt>
                <c:pt idx="3100">
                  <c:v>1.75E-4</c:v>
                </c:pt>
                <c:pt idx="3101">
                  <c:v>1.75E-4</c:v>
                </c:pt>
                <c:pt idx="3102">
                  <c:v>1.75E-4</c:v>
                </c:pt>
                <c:pt idx="3103">
                  <c:v>1.75E-4</c:v>
                </c:pt>
                <c:pt idx="3104">
                  <c:v>1.75E-4</c:v>
                </c:pt>
                <c:pt idx="3105">
                  <c:v>1.75E-4</c:v>
                </c:pt>
                <c:pt idx="3106">
                  <c:v>1.75E-4</c:v>
                </c:pt>
                <c:pt idx="3107">
                  <c:v>1.75E-4</c:v>
                </c:pt>
                <c:pt idx="3108">
                  <c:v>1.75E-4</c:v>
                </c:pt>
                <c:pt idx="3109">
                  <c:v>1.75E-4</c:v>
                </c:pt>
                <c:pt idx="3110">
                  <c:v>1.75E-4</c:v>
                </c:pt>
                <c:pt idx="3111">
                  <c:v>1.75E-4</c:v>
                </c:pt>
                <c:pt idx="3112">
                  <c:v>1.75E-4</c:v>
                </c:pt>
                <c:pt idx="3113">
                  <c:v>1.75E-4</c:v>
                </c:pt>
                <c:pt idx="3114">
                  <c:v>1.75E-4</c:v>
                </c:pt>
                <c:pt idx="3115">
                  <c:v>1.75E-4</c:v>
                </c:pt>
                <c:pt idx="3116">
                  <c:v>1.75E-4</c:v>
                </c:pt>
                <c:pt idx="3117">
                  <c:v>1.75E-4</c:v>
                </c:pt>
                <c:pt idx="3118">
                  <c:v>1.75E-4</c:v>
                </c:pt>
                <c:pt idx="3119">
                  <c:v>1.75E-4</c:v>
                </c:pt>
                <c:pt idx="3120">
                  <c:v>1.75E-4</c:v>
                </c:pt>
                <c:pt idx="3121">
                  <c:v>1.75E-4</c:v>
                </c:pt>
                <c:pt idx="3122">
                  <c:v>1.75E-4</c:v>
                </c:pt>
                <c:pt idx="3123">
                  <c:v>1.75E-4</c:v>
                </c:pt>
                <c:pt idx="3124">
                  <c:v>1.75E-4</c:v>
                </c:pt>
                <c:pt idx="3125">
                  <c:v>1.4999999999999999E-4</c:v>
                </c:pt>
                <c:pt idx="3126">
                  <c:v>1.4999999999999999E-4</c:v>
                </c:pt>
                <c:pt idx="3127">
                  <c:v>1.4999999999999999E-4</c:v>
                </c:pt>
                <c:pt idx="3128">
                  <c:v>1.4999999999999999E-4</c:v>
                </c:pt>
                <c:pt idx="3129">
                  <c:v>1.4999999999999999E-4</c:v>
                </c:pt>
                <c:pt idx="3130">
                  <c:v>1.4999999999999999E-4</c:v>
                </c:pt>
                <c:pt idx="3131">
                  <c:v>1.4999999999999999E-4</c:v>
                </c:pt>
                <c:pt idx="3132">
                  <c:v>1.4999999999999999E-4</c:v>
                </c:pt>
                <c:pt idx="3133">
                  <c:v>1.4999999999999999E-4</c:v>
                </c:pt>
                <c:pt idx="3134">
                  <c:v>1.4999999999999999E-4</c:v>
                </c:pt>
                <c:pt idx="3135">
                  <c:v>1.4999999999999999E-4</c:v>
                </c:pt>
                <c:pt idx="3136">
                  <c:v>1.4999999999999999E-4</c:v>
                </c:pt>
                <c:pt idx="3137">
                  <c:v>1.4999999999999999E-4</c:v>
                </c:pt>
                <c:pt idx="3138">
                  <c:v>1.4999999999999999E-4</c:v>
                </c:pt>
                <c:pt idx="3139">
                  <c:v>1.4999999999999999E-4</c:v>
                </c:pt>
                <c:pt idx="3140">
                  <c:v>1.4999999999999999E-4</c:v>
                </c:pt>
                <c:pt idx="3141">
                  <c:v>1.4999999999999999E-4</c:v>
                </c:pt>
                <c:pt idx="3142">
                  <c:v>1.4999999999999999E-4</c:v>
                </c:pt>
                <c:pt idx="3143">
                  <c:v>1.4999999999999999E-4</c:v>
                </c:pt>
                <c:pt idx="3144">
                  <c:v>1.4999999999999999E-4</c:v>
                </c:pt>
                <c:pt idx="3145">
                  <c:v>1.4999999999999999E-4</c:v>
                </c:pt>
                <c:pt idx="3146">
                  <c:v>1.4999999999999999E-4</c:v>
                </c:pt>
                <c:pt idx="3147">
                  <c:v>1.4999999999999999E-4</c:v>
                </c:pt>
                <c:pt idx="3148">
                  <c:v>1.4999999999999999E-4</c:v>
                </c:pt>
                <c:pt idx="3149">
                  <c:v>1.4999999999999999E-4</c:v>
                </c:pt>
                <c:pt idx="3150">
                  <c:v>1.25E-4</c:v>
                </c:pt>
                <c:pt idx="3151">
                  <c:v>1.25E-4</c:v>
                </c:pt>
                <c:pt idx="3152">
                  <c:v>1.25E-4</c:v>
                </c:pt>
                <c:pt idx="3153">
                  <c:v>1.25E-4</c:v>
                </c:pt>
                <c:pt idx="3154">
                  <c:v>1.25E-4</c:v>
                </c:pt>
                <c:pt idx="3155">
                  <c:v>1.25E-4</c:v>
                </c:pt>
                <c:pt idx="3156">
                  <c:v>1.25E-4</c:v>
                </c:pt>
                <c:pt idx="3157">
                  <c:v>1.25E-4</c:v>
                </c:pt>
                <c:pt idx="3158">
                  <c:v>1.25E-4</c:v>
                </c:pt>
                <c:pt idx="3159">
                  <c:v>1.25E-4</c:v>
                </c:pt>
                <c:pt idx="3160">
                  <c:v>1.25E-4</c:v>
                </c:pt>
                <c:pt idx="3161">
                  <c:v>1.25E-4</c:v>
                </c:pt>
                <c:pt idx="3162">
                  <c:v>1.25E-4</c:v>
                </c:pt>
                <c:pt idx="3163">
                  <c:v>1.25E-4</c:v>
                </c:pt>
                <c:pt idx="3164">
                  <c:v>1.25E-4</c:v>
                </c:pt>
                <c:pt idx="3165">
                  <c:v>1.25E-4</c:v>
                </c:pt>
                <c:pt idx="3166">
                  <c:v>1.25E-4</c:v>
                </c:pt>
                <c:pt idx="3167">
                  <c:v>1.25E-4</c:v>
                </c:pt>
                <c:pt idx="3168">
                  <c:v>1.25E-4</c:v>
                </c:pt>
                <c:pt idx="3169">
                  <c:v>1.25E-4</c:v>
                </c:pt>
                <c:pt idx="3170">
                  <c:v>1.25E-4</c:v>
                </c:pt>
                <c:pt idx="3171">
                  <c:v>1.25E-4</c:v>
                </c:pt>
                <c:pt idx="3172">
                  <c:v>1.25E-4</c:v>
                </c:pt>
                <c:pt idx="3173">
                  <c:v>1.25E-4</c:v>
                </c:pt>
                <c:pt idx="3174">
                  <c:v>1.25E-4</c:v>
                </c:pt>
                <c:pt idx="3175">
                  <c:v>1E-4</c:v>
                </c:pt>
                <c:pt idx="3176">
                  <c:v>1E-4</c:v>
                </c:pt>
                <c:pt idx="3177">
                  <c:v>1E-4</c:v>
                </c:pt>
                <c:pt idx="3178">
                  <c:v>1E-4</c:v>
                </c:pt>
                <c:pt idx="3179">
                  <c:v>1E-4</c:v>
                </c:pt>
                <c:pt idx="3180">
                  <c:v>1E-4</c:v>
                </c:pt>
                <c:pt idx="3181">
                  <c:v>1E-4</c:v>
                </c:pt>
                <c:pt idx="3182">
                  <c:v>1E-4</c:v>
                </c:pt>
                <c:pt idx="3183">
                  <c:v>1E-4</c:v>
                </c:pt>
                <c:pt idx="3184">
                  <c:v>1E-4</c:v>
                </c:pt>
                <c:pt idx="3185">
                  <c:v>1E-4</c:v>
                </c:pt>
                <c:pt idx="3186">
                  <c:v>1E-4</c:v>
                </c:pt>
                <c:pt idx="3187">
                  <c:v>1E-4</c:v>
                </c:pt>
                <c:pt idx="3188">
                  <c:v>1E-4</c:v>
                </c:pt>
                <c:pt idx="3189">
                  <c:v>1E-4</c:v>
                </c:pt>
                <c:pt idx="3190">
                  <c:v>1E-4</c:v>
                </c:pt>
                <c:pt idx="3191">
                  <c:v>1E-4</c:v>
                </c:pt>
                <c:pt idx="3192">
                  <c:v>1E-4</c:v>
                </c:pt>
                <c:pt idx="3193">
                  <c:v>1E-4</c:v>
                </c:pt>
                <c:pt idx="3194">
                  <c:v>1E-4</c:v>
                </c:pt>
                <c:pt idx="3195">
                  <c:v>1E-4</c:v>
                </c:pt>
                <c:pt idx="3196">
                  <c:v>1E-4</c:v>
                </c:pt>
                <c:pt idx="3197">
                  <c:v>1E-4</c:v>
                </c:pt>
                <c:pt idx="3198">
                  <c:v>1E-4</c:v>
                </c:pt>
                <c:pt idx="3199">
                  <c:v>1E-4</c:v>
                </c:pt>
                <c:pt idx="3200">
                  <c:v>7.4999999999999993E-5</c:v>
                </c:pt>
                <c:pt idx="3201">
                  <c:v>7.4999999999999993E-5</c:v>
                </c:pt>
                <c:pt idx="3202">
                  <c:v>7.4999999999999993E-5</c:v>
                </c:pt>
                <c:pt idx="3203">
                  <c:v>7.4999999999999993E-5</c:v>
                </c:pt>
                <c:pt idx="3204">
                  <c:v>7.4999999999999993E-5</c:v>
                </c:pt>
                <c:pt idx="3205">
                  <c:v>7.4999999999999993E-5</c:v>
                </c:pt>
                <c:pt idx="3206">
                  <c:v>7.4999999999999993E-5</c:v>
                </c:pt>
                <c:pt idx="3207">
                  <c:v>7.4999999999999993E-5</c:v>
                </c:pt>
                <c:pt idx="3208">
                  <c:v>7.4999999999999993E-5</c:v>
                </c:pt>
                <c:pt idx="3209">
                  <c:v>7.4999999999999993E-5</c:v>
                </c:pt>
                <c:pt idx="3210">
                  <c:v>7.4999999999999993E-5</c:v>
                </c:pt>
                <c:pt idx="3211">
                  <c:v>7.4999999999999993E-5</c:v>
                </c:pt>
                <c:pt idx="3212">
                  <c:v>7.4999999999999993E-5</c:v>
                </c:pt>
                <c:pt idx="3213">
                  <c:v>7.4999999999999993E-5</c:v>
                </c:pt>
                <c:pt idx="3214">
                  <c:v>7.4999999999999993E-5</c:v>
                </c:pt>
                <c:pt idx="3215">
                  <c:v>7.4999999999999993E-5</c:v>
                </c:pt>
                <c:pt idx="3216">
                  <c:v>7.4999999999999993E-5</c:v>
                </c:pt>
                <c:pt idx="3217">
                  <c:v>7.4999999999999993E-5</c:v>
                </c:pt>
                <c:pt idx="3218">
                  <c:v>7.4999999999999993E-5</c:v>
                </c:pt>
                <c:pt idx="3219">
                  <c:v>7.4999999999999993E-5</c:v>
                </c:pt>
                <c:pt idx="3220">
                  <c:v>7.4999999999999993E-5</c:v>
                </c:pt>
                <c:pt idx="3221">
                  <c:v>7.4999999999999993E-5</c:v>
                </c:pt>
                <c:pt idx="3222">
                  <c:v>7.4999999999999993E-5</c:v>
                </c:pt>
                <c:pt idx="3223">
                  <c:v>7.4999999999999993E-5</c:v>
                </c:pt>
                <c:pt idx="3224">
                  <c:v>7.4999999999999993E-5</c:v>
                </c:pt>
                <c:pt idx="3225">
                  <c:v>5.0000000000000002E-5</c:v>
                </c:pt>
                <c:pt idx="3226">
                  <c:v>5.0000000000000002E-5</c:v>
                </c:pt>
                <c:pt idx="3227">
                  <c:v>5.0000000000000002E-5</c:v>
                </c:pt>
                <c:pt idx="3228">
                  <c:v>5.0000000000000002E-5</c:v>
                </c:pt>
                <c:pt idx="3229">
                  <c:v>5.0000000000000002E-5</c:v>
                </c:pt>
                <c:pt idx="3230">
                  <c:v>5.0000000000000002E-5</c:v>
                </c:pt>
                <c:pt idx="3231">
                  <c:v>5.0000000000000002E-5</c:v>
                </c:pt>
                <c:pt idx="3232">
                  <c:v>5.0000000000000002E-5</c:v>
                </c:pt>
                <c:pt idx="3233">
                  <c:v>5.0000000000000002E-5</c:v>
                </c:pt>
                <c:pt idx="3234">
                  <c:v>5.0000000000000002E-5</c:v>
                </c:pt>
                <c:pt idx="3235">
                  <c:v>5.0000000000000002E-5</c:v>
                </c:pt>
                <c:pt idx="3236">
                  <c:v>5.0000000000000002E-5</c:v>
                </c:pt>
                <c:pt idx="3237">
                  <c:v>5.0000000000000002E-5</c:v>
                </c:pt>
                <c:pt idx="3238">
                  <c:v>5.0000000000000002E-5</c:v>
                </c:pt>
                <c:pt idx="3239">
                  <c:v>5.0000000000000002E-5</c:v>
                </c:pt>
                <c:pt idx="3240">
                  <c:v>5.0000000000000002E-5</c:v>
                </c:pt>
                <c:pt idx="3241">
                  <c:v>5.0000000000000002E-5</c:v>
                </c:pt>
                <c:pt idx="3242">
                  <c:v>5.0000000000000002E-5</c:v>
                </c:pt>
                <c:pt idx="3243">
                  <c:v>5.0000000000000002E-5</c:v>
                </c:pt>
                <c:pt idx="3244">
                  <c:v>5.0000000000000002E-5</c:v>
                </c:pt>
                <c:pt idx="3245">
                  <c:v>5.0000000000000002E-5</c:v>
                </c:pt>
                <c:pt idx="3246">
                  <c:v>5.0000000000000002E-5</c:v>
                </c:pt>
                <c:pt idx="3247">
                  <c:v>5.0000000000000002E-5</c:v>
                </c:pt>
                <c:pt idx="3248">
                  <c:v>5.0000000000000002E-5</c:v>
                </c:pt>
                <c:pt idx="3249">
                  <c:v>5.0000000000000002E-5</c:v>
                </c:pt>
                <c:pt idx="3250">
                  <c:v>7.4999999999999993E-5</c:v>
                </c:pt>
                <c:pt idx="3251">
                  <c:v>7.4999999999999993E-5</c:v>
                </c:pt>
                <c:pt idx="3252">
                  <c:v>7.4999999999999993E-5</c:v>
                </c:pt>
                <c:pt idx="3253">
                  <c:v>7.4999999999999993E-5</c:v>
                </c:pt>
                <c:pt idx="3254">
                  <c:v>7.4999999999999993E-5</c:v>
                </c:pt>
                <c:pt idx="3255">
                  <c:v>7.4999999999999993E-5</c:v>
                </c:pt>
                <c:pt idx="3256">
                  <c:v>7.4999999999999993E-5</c:v>
                </c:pt>
                <c:pt idx="3257">
                  <c:v>7.4999999999999993E-5</c:v>
                </c:pt>
                <c:pt idx="3258">
                  <c:v>7.4999999999999993E-5</c:v>
                </c:pt>
                <c:pt idx="3259">
                  <c:v>7.4999999999999993E-5</c:v>
                </c:pt>
                <c:pt idx="3260">
                  <c:v>7.4999999999999993E-5</c:v>
                </c:pt>
                <c:pt idx="3261">
                  <c:v>7.4999999999999993E-5</c:v>
                </c:pt>
                <c:pt idx="3262">
                  <c:v>7.4999999999999993E-5</c:v>
                </c:pt>
                <c:pt idx="3263">
                  <c:v>7.4999999999999993E-5</c:v>
                </c:pt>
                <c:pt idx="3264">
                  <c:v>7.4999999999999993E-5</c:v>
                </c:pt>
                <c:pt idx="3265">
                  <c:v>7.4999999999999993E-5</c:v>
                </c:pt>
                <c:pt idx="3266">
                  <c:v>7.4999999999999993E-5</c:v>
                </c:pt>
                <c:pt idx="3267">
                  <c:v>7.4999999999999993E-5</c:v>
                </c:pt>
                <c:pt idx="3268">
                  <c:v>7.4999999999999993E-5</c:v>
                </c:pt>
                <c:pt idx="3269">
                  <c:v>7.4999999999999993E-5</c:v>
                </c:pt>
                <c:pt idx="3270">
                  <c:v>7.4999999999999993E-5</c:v>
                </c:pt>
                <c:pt idx="3271">
                  <c:v>7.4999999999999993E-5</c:v>
                </c:pt>
                <c:pt idx="3272">
                  <c:v>7.4999999999999993E-5</c:v>
                </c:pt>
                <c:pt idx="3273">
                  <c:v>7.4999999999999993E-5</c:v>
                </c:pt>
                <c:pt idx="3274">
                  <c:v>7.4999999999999993E-5</c:v>
                </c:pt>
                <c:pt idx="3275">
                  <c:v>1E-4</c:v>
                </c:pt>
                <c:pt idx="3276">
                  <c:v>1E-4</c:v>
                </c:pt>
                <c:pt idx="3277">
                  <c:v>1E-4</c:v>
                </c:pt>
                <c:pt idx="3278">
                  <c:v>1E-4</c:v>
                </c:pt>
                <c:pt idx="3279">
                  <c:v>1E-4</c:v>
                </c:pt>
                <c:pt idx="3280">
                  <c:v>1E-4</c:v>
                </c:pt>
                <c:pt idx="3281">
                  <c:v>1E-4</c:v>
                </c:pt>
                <c:pt idx="3282">
                  <c:v>1E-4</c:v>
                </c:pt>
                <c:pt idx="3283">
                  <c:v>1E-4</c:v>
                </c:pt>
                <c:pt idx="3284">
                  <c:v>1E-4</c:v>
                </c:pt>
                <c:pt idx="3285">
                  <c:v>1E-4</c:v>
                </c:pt>
                <c:pt idx="3286">
                  <c:v>1E-4</c:v>
                </c:pt>
                <c:pt idx="3287">
                  <c:v>1E-4</c:v>
                </c:pt>
                <c:pt idx="3288">
                  <c:v>1E-4</c:v>
                </c:pt>
                <c:pt idx="3289">
                  <c:v>1E-4</c:v>
                </c:pt>
                <c:pt idx="3290">
                  <c:v>1E-4</c:v>
                </c:pt>
                <c:pt idx="3291">
                  <c:v>1E-4</c:v>
                </c:pt>
                <c:pt idx="3292">
                  <c:v>1E-4</c:v>
                </c:pt>
                <c:pt idx="3293">
                  <c:v>1E-4</c:v>
                </c:pt>
                <c:pt idx="3294">
                  <c:v>1E-4</c:v>
                </c:pt>
                <c:pt idx="3295">
                  <c:v>1E-4</c:v>
                </c:pt>
                <c:pt idx="3296">
                  <c:v>1E-4</c:v>
                </c:pt>
                <c:pt idx="3297">
                  <c:v>1E-4</c:v>
                </c:pt>
                <c:pt idx="3298">
                  <c:v>1E-4</c:v>
                </c:pt>
                <c:pt idx="3299">
                  <c:v>1E-4</c:v>
                </c:pt>
                <c:pt idx="3300">
                  <c:v>1.25E-4</c:v>
                </c:pt>
                <c:pt idx="3301">
                  <c:v>1.25E-4</c:v>
                </c:pt>
                <c:pt idx="3302">
                  <c:v>1.25E-4</c:v>
                </c:pt>
                <c:pt idx="3303">
                  <c:v>1.25E-4</c:v>
                </c:pt>
                <c:pt idx="3304">
                  <c:v>1.25E-4</c:v>
                </c:pt>
                <c:pt idx="3305">
                  <c:v>1.25E-4</c:v>
                </c:pt>
                <c:pt idx="3306">
                  <c:v>1.25E-4</c:v>
                </c:pt>
                <c:pt idx="3307">
                  <c:v>1.25E-4</c:v>
                </c:pt>
                <c:pt idx="3308">
                  <c:v>1.25E-4</c:v>
                </c:pt>
                <c:pt idx="3309">
                  <c:v>1.25E-4</c:v>
                </c:pt>
                <c:pt idx="3310">
                  <c:v>1.25E-4</c:v>
                </c:pt>
                <c:pt idx="3311">
                  <c:v>1.25E-4</c:v>
                </c:pt>
                <c:pt idx="3312">
                  <c:v>1.25E-4</c:v>
                </c:pt>
                <c:pt idx="3313">
                  <c:v>1.25E-4</c:v>
                </c:pt>
                <c:pt idx="3314">
                  <c:v>1.25E-4</c:v>
                </c:pt>
                <c:pt idx="3315">
                  <c:v>1.25E-4</c:v>
                </c:pt>
                <c:pt idx="3316">
                  <c:v>1.25E-4</c:v>
                </c:pt>
                <c:pt idx="3317">
                  <c:v>1.25E-4</c:v>
                </c:pt>
                <c:pt idx="3318">
                  <c:v>1.25E-4</c:v>
                </c:pt>
                <c:pt idx="3319">
                  <c:v>1.25E-4</c:v>
                </c:pt>
                <c:pt idx="3320">
                  <c:v>1.25E-4</c:v>
                </c:pt>
                <c:pt idx="3321">
                  <c:v>1.25E-4</c:v>
                </c:pt>
                <c:pt idx="3322">
                  <c:v>1.25E-4</c:v>
                </c:pt>
                <c:pt idx="3323">
                  <c:v>1.25E-4</c:v>
                </c:pt>
                <c:pt idx="3324">
                  <c:v>1.25E-4</c:v>
                </c:pt>
                <c:pt idx="3325">
                  <c:v>1.4999999999999999E-4</c:v>
                </c:pt>
                <c:pt idx="3326">
                  <c:v>1.4999999999999999E-4</c:v>
                </c:pt>
                <c:pt idx="3327">
                  <c:v>1.4999999999999999E-4</c:v>
                </c:pt>
                <c:pt idx="3328">
                  <c:v>1.4999999999999999E-4</c:v>
                </c:pt>
                <c:pt idx="3329">
                  <c:v>1.4999999999999999E-4</c:v>
                </c:pt>
                <c:pt idx="3330">
                  <c:v>1.4999999999999999E-4</c:v>
                </c:pt>
                <c:pt idx="3331">
                  <c:v>1.4999999999999999E-4</c:v>
                </c:pt>
                <c:pt idx="3332">
                  <c:v>1.4999999999999999E-4</c:v>
                </c:pt>
                <c:pt idx="3333">
                  <c:v>1.4999999999999999E-4</c:v>
                </c:pt>
                <c:pt idx="3334">
                  <c:v>1.4999999999999999E-4</c:v>
                </c:pt>
                <c:pt idx="3335">
                  <c:v>1.4999999999999999E-4</c:v>
                </c:pt>
                <c:pt idx="3336">
                  <c:v>1.4999999999999999E-4</c:v>
                </c:pt>
                <c:pt idx="3337">
                  <c:v>1.4999999999999999E-4</c:v>
                </c:pt>
                <c:pt idx="3338">
                  <c:v>1.4999999999999999E-4</c:v>
                </c:pt>
                <c:pt idx="3339">
                  <c:v>1.4999999999999999E-4</c:v>
                </c:pt>
                <c:pt idx="3340">
                  <c:v>1.4999999999999999E-4</c:v>
                </c:pt>
                <c:pt idx="3341">
                  <c:v>1.4999999999999999E-4</c:v>
                </c:pt>
                <c:pt idx="3342">
                  <c:v>1.4999999999999999E-4</c:v>
                </c:pt>
                <c:pt idx="3343">
                  <c:v>1.4999999999999999E-4</c:v>
                </c:pt>
                <c:pt idx="3344">
                  <c:v>1.4999999999999999E-4</c:v>
                </c:pt>
                <c:pt idx="3345">
                  <c:v>1.4999999999999999E-4</c:v>
                </c:pt>
                <c:pt idx="3346">
                  <c:v>1.4999999999999999E-4</c:v>
                </c:pt>
                <c:pt idx="3347">
                  <c:v>1.4999999999999999E-4</c:v>
                </c:pt>
                <c:pt idx="3348">
                  <c:v>1.4999999999999999E-4</c:v>
                </c:pt>
                <c:pt idx="3349">
                  <c:v>1.4999999999999999E-4</c:v>
                </c:pt>
                <c:pt idx="3350">
                  <c:v>1.75E-4</c:v>
                </c:pt>
                <c:pt idx="3351">
                  <c:v>1.75E-4</c:v>
                </c:pt>
                <c:pt idx="3352">
                  <c:v>1.75E-4</c:v>
                </c:pt>
                <c:pt idx="3353">
                  <c:v>1.75E-4</c:v>
                </c:pt>
                <c:pt idx="3354">
                  <c:v>1.75E-4</c:v>
                </c:pt>
                <c:pt idx="3355">
                  <c:v>1.75E-4</c:v>
                </c:pt>
                <c:pt idx="3356">
                  <c:v>1.75E-4</c:v>
                </c:pt>
                <c:pt idx="3357">
                  <c:v>1.75E-4</c:v>
                </c:pt>
                <c:pt idx="3358">
                  <c:v>1.75E-4</c:v>
                </c:pt>
                <c:pt idx="3359">
                  <c:v>1.75E-4</c:v>
                </c:pt>
                <c:pt idx="3360">
                  <c:v>1.75E-4</c:v>
                </c:pt>
                <c:pt idx="3361">
                  <c:v>1.75E-4</c:v>
                </c:pt>
                <c:pt idx="3362">
                  <c:v>1.75E-4</c:v>
                </c:pt>
                <c:pt idx="3363">
                  <c:v>1.75E-4</c:v>
                </c:pt>
                <c:pt idx="3364">
                  <c:v>1.75E-4</c:v>
                </c:pt>
                <c:pt idx="3365">
                  <c:v>1.75E-4</c:v>
                </c:pt>
                <c:pt idx="3366">
                  <c:v>1.75E-4</c:v>
                </c:pt>
                <c:pt idx="3367">
                  <c:v>1.75E-4</c:v>
                </c:pt>
                <c:pt idx="3368">
                  <c:v>1.75E-4</c:v>
                </c:pt>
                <c:pt idx="3369">
                  <c:v>1.75E-4</c:v>
                </c:pt>
                <c:pt idx="3370">
                  <c:v>1.75E-4</c:v>
                </c:pt>
                <c:pt idx="3371">
                  <c:v>1.75E-4</c:v>
                </c:pt>
                <c:pt idx="3372">
                  <c:v>1.75E-4</c:v>
                </c:pt>
                <c:pt idx="3373">
                  <c:v>1.75E-4</c:v>
                </c:pt>
                <c:pt idx="3374">
                  <c:v>1.75E-4</c:v>
                </c:pt>
                <c:pt idx="3375">
                  <c:v>2.0000000000000001E-4</c:v>
                </c:pt>
                <c:pt idx="3376">
                  <c:v>2.0000000000000001E-4</c:v>
                </c:pt>
                <c:pt idx="3377">
                  <c:v>2.0000000000000001E-4</c:v>
                </c:pt>
                <c:pt idx="3378">
                  <c:v>2.0000000000000001E-4</c:v>
                </c:pt>
                <c:pt idx="3379">
                  <c:v>2.0000000000000001E-4</c:v>
                </c:pt>
                <c:pt idx="3380">
                  <c:v>2.0000000000000001E-4</c:v>
                </c:pt>
                <c:pt idx="3381">
                  <c:v>2.0000000000000001E-4</c:v>
                </c:pt>
                <c:pt idx="3382">
                  <c:v>2.0000000000000001E-4</c:v>
                </c:pt>
                <c:pt idx="3383">
                  <c:v>2.0000000000000001E-4</c:v>
                </c:pt>
                <c:pt idx="3384">
                  <c:v>2.0000000000000001E-4</c:v>
                </c:pt>
                <c:pt idx="3385">
                  <c:v>2.0000000000000001E-4</c:v>
                </c:pt>
                <c:pt idx="3386">
                  <c:v>2.0000000000000001E-4</c:v>
                </c:pt>
                <c:pt idx="3387">
                  <c:v>2.0000000000000001E-4</c:v>
                </c:pt>
                <c:pt idx="3388">
                  <c:v>2.0000000000000001E-4</c:v>
                </c:pt>
                <c:pt idx="3389">
                  <c:v>2.0000000000000001E-4</c:v>
                </c:pt>
                <c:pt idx="3390">
                  <c:v>2.0000000000000001E-4</c:v>
                </c:pt>
                <c:pt idx="3391">
                  <c:v>2.0000000000000001E-4</c:v>
                </c:pt>
                <c:pt idx="3392">
                  <c:v>2.0000000000000001E-4</c:v>
                </c:pt>
                <c:pt idx="3393">
                  <c:v>2.0000000000000001E-4</c:v>
                </c:pt>
                <c:pt idx="3394">
                  <c:v>2.0000000000000001E-4</c:v>
                </c:pt>
                <c:pt idx="3395">
                  <c:v>2.0000000000000001E-4</c:v>
                </c:pt>
                <c:pt idx="3396">
                  <c:v>2.0000000000000001E-4</c:v>
                </c:pt>
                <c:pt idx="3397">
                  <c:v>2.0000000000000001E-4</c:v>
                </c:pt>
                <c:pt idx="3398">
                  <c:v>2.0000000000000001E-4</c:v>
                </c:pt>
                <c:pt idx="3399">
                  <c:v>2.0000000000000001E-4</c:v>
                </c:pt>
                <c:pt idx="3400">
                  <c:v>2.2499999999999999E-4</c:v>
                </c:pt>
                <c:pt idx="3401">
                  <c:v>2.2499999999999999E-4</c:v>
                </c:pt>
                <c:pt idx="3402">
                  <c:v>2.2499999999999999E-4</c:v>
                </c:pt>
                <c:pt idx="3403">
                  <c:v>2.2499999999999999E-4</c:v>
                </c:pt>
                <c:pt idx="3404">
                  <c:v>2.2499999999999999E-4</c:v>
                </c:pt>
                <c:pt idx="3405">
                  <c:v>2.2499999999999999E-4</c:v>
                </c:pt>
                <c:pt idx="3406">
                  <c:v>2.2499999999999999E-4</c:v>
                </c:pt>
                <c:pt idx="3407">
                  <c:v>2.2499999999999999E-4</c:v>
                </c:pt>
                <c:pt idx="3408">
                  <c:v>2.2499999999999999E-4</c:v>
                </c:pt>
                <c:pt idx="3409">
                  <c:v>2.2499999999999999E-4</c:v>
                </c:pt>
                <c:pt idx="3410">
                  <c:v>2.2499999999999999E-4</c:v>
                </c:pt>
                <c:pt idx="3411">
                  <c:v>2.2499999999999999E-4</c:v>
                </c:pt>
                <c:pt idx="3412">
                  <c:v>2.2499999999999999E-4</c:v>
                </c:pt>
                <c:pt idx="3413">
                  <c:v>2.2499999999999999E-4</c:v>
                </c:pt>
                <c:pt idx="3414">
                  <c:v>2.2499999999999999E-4</c:v>
                </c:pt>
                <c:pt idx="3415">
                  <c:v>2.2499999999999999E-4</c:v>
                </c:pt>
                <c:pt idx="3416">
                  <c:v>2.2499999999999999E-4</c:v>
                </c:pt>
                <c:pt idx="3417">
                  <c:v>2.2499999999999999E-4</c:v>
                </c:pt>
                <c:pt idx="3418">
                  <c:v>2.2499999999999999E-4</c:v>
                </c:pt>
                <c:pt idx="3419">
                  <c:v>2.2499999999999999E-4</c:v>
                </c:pt>
                <c:pt idx="3420">
                  <c:v>2.2499999999999999E-4</c:v>
                </c:pt>
                <c:pt idx="3421">
                  <c:v>2.2499999999999999E-4</c:v>
                </c:pt>
                <c:pt idx="3422">
                  <c:v>2.2499999999999999E-4</c:v>
                </c:pt>
                <c:pt idx="3423">
                  <c:v>2.2499999999999999E-4</c:v>
                </c:pt>
                <c:pt idx="3424">
                  <c:v>2.2499999999999999E-4</c:v>
                </c:pt>
                <c:pt idx="3425">
                  <c:v>2.5000000000000001E-4</c:v>
                </c:pt>
                <c:pt idx="3426">
                  <c:v>2.5000000000000001E-4</c:v>
                </c:pt>
                <c:pt idx="3427">
                  <c:v>2.5000000000000001E-4</c:v>
                </c:pt>
                <c:pt idx="3428">
                  <c:v>2.5000000000000001E-4</c:v>
                </c:pt>
                <c:pt idx="3429">
                  <c:v>2.5000000000000001E-4</c:v>
                </c:pt>
                <c:pt idx="3430">
                  <c:v>2.5000000000000001E-4</c:v>
                </c:pt>
                <c:pt idx="3431">
                  <c:v>2.5000000000000001E-4</c:v>
                </c:pt>
                <c:pt idx="3432">
                  <c:v>2.5000000000000001E-4</c:v>
                </c:pt>
                <c:pt idx="3433">
                  <c:v>2.5000000000000001E-4</c:v>
                </c:pt>
                <c:pt idx="3434">
                  <c:v>2.5000000000000001E-4</c:v>
                </c:pt>
                <c:pt idx="3435">
                  <c:v>2.5000000000000001E-4</c:v>
                </c:pt>
                <c:pt idx="3436">
                  <c:v>2.5000000000000001E-4</c:v>
                </c:pt>
                <c:pt idx="3437">
                  <c:v>2.5000000000000001E-4</c:v>
                </c:pt>
                <c:pt idx="3438">
                  <c:v>2.5000000000000001E-4</c:v>
                </c:pt>
                <c:pt idx="3439">
                  <c:v>2.5000000000000001E-4</c:v>
                </c:pt>
                <c:pt idx="3440">
                  <c:v>2.5000000000000001E-4</c:v>
                </c:pt>
                <c:pt idx="3441">
                  <c:v>2.5000000000000001E-4</c:v>
                </c:pt>
                <c:pt idx="3442">
                  <c:v>2.5000000000000001E-4</c:v>
                </c:pt>
                <c:pt idx="3443">
                  <c:v>2.5000000000000001E-4</c:v>
                </c:pt>
                <c:pt idx="3444">
                  <c:v>2.5000000000000001E-4</c:v>
                </c:pt>
                <c:pt idx="3445">
                  <c:v>2.5000000000000001E-4</c:v>
                </c:pt>
                <c:pt idx="3446">
                  <c:v>2.5000000000000001E-4</c:v>
                </c:pt>
                <c:pt idx="3447">
                  <c:v>2.5000000000000001E-4</c:v>
                </c:pt>
                <c:pt idx="3448">
                  <c:v>2.5000000000000001E-4</c:v>
                </c:pt>
                <c:pt idx="3449">
                  <c:v>2.5000000000000001E-4</c:v>
                </c:pt>
                <c:pt idx="3450">
                  <c:v>2.7500000000000002E-4</c:v>
                </c:pt>
                <c:pt idx="3451">
                  <c:v>2.7500000000000002E-4</c:v>
                </c:pt>
                <c:pt idx="3452">
                  <c:v>2.7500000000000002E-4</c:v>
                </c:pt>
                <c:pt idx="3453">
                  <c:v>2.7500000000000002E-4</c:v>
                </c:pt>
                <c:pt idx="3454">
                  <c:v>2.7500000000000002E-4</c:v>
                </c:pt>
                <c:pt idx="3455">
                  <c:v>2.7500000000000002E-4</c:v>
                </c:pt>
                <c:pt idx="3456">
                  <c:v>2.7500000000000002E-4</c:v>
                </c:pt>
                <c:pt idx="3457">
                  <c:v>2.7500000000000002E-4</c:v>
                </c:pt>
                <c:pt idx="3458">
                  <c:v>2.7500000000000002E-4</c:v>
                </c:pt>
                <c:pt idx="3459">
                  <c:v>2.7500000000000002E-4</c:v>
                </c:pt>
                <c:pt idx="3460">
                  <c:v>2.7500000000000002E-4</c:v>
                </c:pt>
                <c:pt idx="3461">
                  <c:v>2.7500000000000002E-4</c:v>
                </c:pt>
                <c:pt idx="3462">
                  <c:v>2.7500000000000002E-4</c:v>
                </c:pt>
                <c:pt idx="3463">
                  <c:v>2.7500000000000002E-4</c:v>
                </c:pt>
                <c:pt idx="3464">
                  <c:v>2.7500000000000002E-4</c:v>
                </c:pt>
                <c:pt idx="3465">
                  <c:v>2.7500000000000002E-4</c:v>
                </c:pt>
                <c:pt idx="3466">
                  <c:v>2.7500000000000002E-4</c:v>
                </c:pt>
                <c:pt idx="3467">
                  <c:v>2.7500000000000002E-4</c:v>
                </c:pt>
                <c:pt idx="3468">
                  <c:v>2.7500000000000002E-4</c:v>
                </c:pt>
                <c:pt idx="3469">
                  <c:v>2.7500000000000002E-4</c:v>
                </c:pt>
                <c:pt idx="3470">
                  <c:v>2.7500000000000002E-4</c:v>
                </c:pt>
                <c:pt idx="3471">
                  <c:v>2.7500000000000002E-4</c:v>
                </c:pt>
                <c:pt idx="3472">
                  <c:v>2.7500000000000002E-4</c:v>
                </c:pt>
                <c:pt idx="3473">
                  <c:v>2.7500000000000002E-4</c:v>
                </c:pt>
                <c:pt idx="3474">
                  <c:v>2.7500000000000002E-4</c:v>
                </c:pt>
                <c:pt idx="3475">
                  <c:v>2.9999999999999997E-4</c:v>
                </c:pt>
                <c:pt idx="3476">
                  <c:v>2.9999999999999997E-4</c:v>
                </c:pt>
                <c:pt idx="3477">
                  <c:v>2.9999999999999997E-4</c:v>
                </c:pt>
                <c:pt idx="3478">
                  <c:v>2.9999999999999997E-4</c:v>
                </c:pt>
                <c:pt idx="3479">
                  <c:v>2.9999999999999997E-4</c:v>
                </c:pt>
                <c:pt idx="3480">
                  <c:v>2.9999999999999997E-4</c:v>
                </c:pt>
                <c:pt idx="3481">
                  <c:v>2.9999999999999997E-4</c:v>
                </c:pt>
                <c:pt idx="3482">
                  <c:v>2.9999999999999997E-4</c:v>
                </c:pt>
                <c:pt idx="3483">
                  <c:v>2.9999999999999997E-4</c:v>
                </c:pt>
                <c:pt idx="3484">
                  <c:v>2.9999999999999997E-4</c:v>
                </c:pt>
                <c:pt idx="3485">
                  <c:v>2.9999999999999997E-4</c:v>
                </c:pt>
                <c:pt idx="3486">
                  <c:v>2.9999999999999997E-4</c:v>
                </c:pt>
                <c:pt idx="3487">
                  <c:v>2.9999999999999997E-4</c:v>
                </c:pt>
                <c:pt idx="3488">
                  <c:v>2.9999999999999997E-4</c:v>
                </c:pt>
                <c:pt idx="3489">
                  <c:v>2.9999999999999997E-4</c:v>
                </c:pt>
                <c:pt idx="3490">
                  <c:v>2.9999999999999997E-4</c:v>
                </c:pt>
                <c:pt idx="3491">
                  <c:v>2.9999999999999997E-4</c:v>
                </c:pt>
                <c:pt idx="3492">
                  <c:v>2.9999999999999997E-4</c:v>
                </c:pt>
                <c:pt idx="3493">
                  <c:v>2.9999999999999997E-4</c:v>
                </c:pt>
                <c:pt idx="3494">
                  <c:v>2.9999999999999997E-4</c:v>
                </c:pt>
                <c:pt idx="3495">
                  <c:v>2.9999999999999997E-4</c:v>
                </c:pt>
                <c:pt idx="3496">
                  <c:v>2.9999999999999997E-4</c:v>
                </c:pt>
                <c:pt idx="3497">
                  <c:v>2.9999999999999997E-4</c:v>
                </c:pt>
                <c:pt idx="3498">
                  <c:v>2.9999999999999997E-4</c:v>
                </c:pt>
                <c:pt idx="3499">
                  <c:v>2.9999999999999997E-4</c:v>
                </c:pt>
                <c:pt idx="3500">
                  <c:v>2.7500000000000002E-4</c:v>
                </c:pt>
                <c:pt idx="3501">
                  <c:v>2.7500000000000002E-4</c:v>
                </c:pt>
                <c:pt idx="3502">
                  <c:v>2.7500000000000002E-4</c:v>
                </c:pt>
                <c:pt idx="3503">
                  <c:v>2.7500000000000002E-4</c:v>
                </c:pt>
                <c:pt idx="3504">
                  <c:v>2.7500000000000002E-4</c:v>
                </c:pt>
                <c:pt idx="3505">
                  <c:v>2.7500000000000002E-4</c:v>
                </c:pt>
                <c:pt idx="3506">
                  <c:v>2.7500000000000002E-4</c:v>
                </c:pt>
                <c:pt idx="3507">
                  <c:v>2.7500000000000002E-4</c:v>
                </c:pt>
                <c:pt idx="3508">
                  <c:v>2.7500000000000002E-4</c:v>
                </c:pt>
                <c:pt idx="3509">
                  <c:v>2.7500000000000002E-4</c:v>
                </c:pt>
                <c:pt idx="3510">
                  <c:v>2.7500000000000002E-4</c:v>
                </c:pt>
                <c:pt idx="3511">
                  <c:v>2.7500000000000002E-4</c:v>
                </c:pt>
                <c:pt idx="3512">
                  <c:v>2.7500000000000002E-4</c:v>
                </c:pt>
                <c:pt idx="3513">
                  <c:v>2.7500000000000002E-4</c:v>
                </c:pt>
                <c:pt idx="3514">
                  <c:v>2.7500000000000002E-4</c:v>
                </c:pt>
                <c:pt idx="3515">
                  <c:v>2.7500000000000002E-4</c:v>
                </c:pt>
                <c:pt idx="3516">
                  <c:v>2.7500000000000002E-4</c:v>
                </c:pt>
                <c:pt idx="3517">
                  <c:v>2.7500000000000002E-4</c:v>
                </c:pt>
                <c:pt idx="3518">
                  <c:v>2.7500000000000002E-4</c:v>
                </c:pt>
                <c:pt idx="3519">
                  <c:v>2.7500000000000002E-4</c:v>
                </c:pt>
                <c:pt idx="3520">
                  <c:v>2.7500000000000002E-4</c:v>
                </c:pt>
                <c:pt idx="3521">
                  <c:v>2.7500000000000002E-4</c:v>
                </c:pt>
                <c:pt idx="3522">
                  <c:v>2.7500000000000002E-4</c:v>
                </c:pt>
                <c:pt idx="3523">
                  <c:v>2.7500000000000002E-4</c:v>
                </c:pt>
                <c:pt idx="3524">
                  <c:v>2.7500000000000002E-4</c:v>
                </c:pt>
                <c:pt idx="3525">
                  <c:v>2.5000000000000001E-4</c:v>
                </c:pt>
                <c:pt idx="3526">
                  <c:v>2.5000000000000001E-4</c:v>
                </c:pt>
                <c:pt idx="3527">
                  <c:v>2.5000000000000001E-4</c:v>
                </c:pt>
                <c:pt idx="3528">
                  <c:v>2.5000000000000001E-4</c:v>
                </c:pt>
                <c:pt idx="3529">
                  <c:v>2.5000000000000001E-4</c:v>
                </c:pt>
                <c:pt idx="3530">
                  <c:v>2.5000000000000001E-4</c:v>
                </c:pt>
                <c:pt idx="3531">
                  <c:v>2.5000000000000001E-4</c:v>
                </c:pt>
                <c:pt idx="3532">
                  <c:v>2.5000000000000001E-4</c:v>
                </c:pt>
                <c:pt idx="3533">
                  <c:v>2.5000000000000001E-4</c:v>
                </c:pt>
                <c:pt idx="3534">
                  <c:v>2.5000000000000001E-4</c:v>
                </c:pt>
                <c:pt idx="3535">
                  <c:v>2.5000000000000001E-4</c:v>
                </c:pt>
                <c:pt idx="3536">
                  <c:v>2.5000000000000001E-4</c:v>
                </c:pt>
                <c:pt idx="3537">
                  <c:v>2.5000000000000001E-4</c:v>
                </c:pt>
                <c:pt idx="3538">
                  <c:v>2.5000000000000001E-4</c:v>
                </c:pt>
                <c:pt idx="3539">
                  <c:v>2.5000000000000001E-4</c:v>
                </c:pt>
                <c:pt idx="3540">
                  <c:v>2.5000000000000001E-4</c:v>
                </c:pt>
                <c:pt idx="3541">
                  <c:v>2.5000000000000001E-4</c:v>
                </c:pt>
                <c:pt idx="3542">
                  <c:v>2.5000000000000001E-4</c:v>
                </c:pt>
                <c:pt idx="3543">
                  <c:v>2.5000000000000001E-4</c:v>
                </c:pt>
                <c:pt idx="3544">
                  <c:v>2.5000000000000001E-4</c:v>
                </c:pt>
                <c:pt idx="3545">
                  <c:v>2.5000000000000001E-4</c:v>
                </c:pt>
                <c:pt idx="3546">
                  <c:v>2.5000000000000001E-4</c:v>
                </c:pt>
                <c:pt idx="3547">
                  <c:v>2.5000000000000001E-4</c:v>
                </c:pt>
                <c:pt idx="3548">
                  <c:v>2.5000000000000001E-4</c:v>
                </c:pt>
                <c:pt idx="3549">
                  <c:v>2.5000000000000001E-4</c:v>
                </c:pt>
                <c:pt idx="3550">
                  <c:v>2.2499999999999999E-4</c:v>
                </c:pt>
                <c:pt idx="3551">
                  <c:v>2.2499999999999999E-4</c:v>
                </c:pt>
                <c:pt idx="3552">
                  <c:v>2.2499999999999999E-4</c:v>
                </c:pt>
                <c:pt idx="3553">
                  <c:v>2.2499999999999999E-4</c:v>
                </c:pt>
                <c:pt idx="3554">
                  <c:v>2.2499999999999999E-4</c:v>
                </c:pt>
                <c:pt idx="3555">
                  <c:v>2.2499999999999999E-4</c:v>
                </c:pt>
                <c:pt idx="3556">
                  <c:v>2.2499999999999999E-4</c:v>
                </c:pt>
                <c:pt idx="3557">
                  <c:v>2.2499999999999999E-4</c:v>
                </c:pt>
                <c:pt idx="3558">
                  <c:v>2.2499999999999999E-4</c:v>
                </c:pt>
                <c:pt idx="3559">
                  <c:v>2.2499999999999999E-4</c:v>
                </c:pt>
                <c:pt idx="3560">
                  <c:v>2.2499999999999999E-4</c:v>
                </c:pt>
                <c:pt idx="3561">
                  <c:v>2.2499999999999999E-4</c:v>
                </c:pt>
                <c:pt idx="3562">
                  <c:v>2.2499999999999999E-4</c:v>
                </c:pt>
                <c:pt idx="3563">
                  <c:v>2.2499999999999999E-4</c:v>
                </c:pt>
                <c:pt idx="3564">
                  <c:v>2.2499999999999999E-4</c:v>
                </c:pt>
                <c:pt idx="3565">
                  <c:v>2.2499999999999999E-4</c:v>
                </c:pt>
                <c:pt idx="3566">
                  <c:v>2.2499999999999999E-4</c:v>
                </c:pt>
                <c:pt idx="3567">
                  <c:v>2.2499999999999999E-4</c:v>
                </c:pt>
                <c:pt idx="3568">
                  <c:v>2.2499999999999999E-4</c:v>
                </c:pt>
                <c:pt idx="3569">
                  <c:v>2.2499999999999999E-4</c:v>
                </c:pt>
                <c:pt idx="3570">
                  <c:v>2.2499999999999999E-4</c:v>
                </c:pt>
                <c:pt idx="3571">
                  <c:v>2.2499999999999999E-4</c:v>
                </c:pt>
                <c:pt idx="3572">
                  <c:v>2.2499999999999999E-4</c:v>
                </c:pt>
                <c:pt idx="3573">
                  <c:v>2.2499999999999999E-4</c:v>
                </c:pt>
                <c:pt idx="3574">
                  <c:v>2.2499999999999999E-4</c:v>
                </c:pt>
                <c:pt idx="3575">
                  <c:v>2.0000000000000001E-4</c:v>
                </c:pt>
                <c:pt idx="3576">
                  <c:v>2.0000000000000001E-4</c:v>
                </c:pt>
                <c:pt idx="3577">
                  <c:v>2.0000000000000001E-4</c:v>
                </c:pt>
                <c:pt idx="3578">
                  <c:v>2.0000000000000001E-4</c:v>
                </c:pt>
                <c:pt idx="3579">
                  <c:v>2.0000000000000001E-4</c:v>
                </c:pt>
                <c:pt idx="3580">
                  <c:v>2.0000000000000001E-4</c:v>
                </c:pt>
                <c:pt idx="3581">
                  <c:v>2.0000000000000001E-4</c:v>
                </c:pt>
                <c:pt idx="3582">
                  <c:v>2.0000000000000001E-4</c:v>
                </c:pt>
                <c:pt idx="3583">
                  <c:v>2.0000000000000001E-4</c:v>
                </c:pt>
                <c:pt idx="3584">
                  <c:v>2.0000000000000001E-4</c:v>
                </c:pt>
                <c:pt idx="3585">
                  <c:v>2.0000000000000001E-4</c:v>
                </c:pt>
                <c:pt idx="3586">
                  <c:v>2.0000000000000001E-4</c:v>
                </c:pt>
                <c:pt idx="3587">
                  <c:v>2.0000000000000001E-4</c:v>
                </c:pt>
                <c:pt idx="3588">
                  <c:v>2.0000000000000001E-4</c:v>
                </c:pt>
                <c:pt idx="3589">
                  <c:v>2.0000000000000001E-4</c:v>
                </c:pt>
                <c:pt idx="3590">
                  <c:v>2.0000000000000001E-4</c:v>
                </c:pt>
                <c:pt idx="3591">
                  <c:v>2.0000000000000001E-4</c:v>
                </c:pt>
                <c:pt idx="3592">
                  <c:v>2.0000000000000001E-4</c:v>
                </c:pt>
                <c:pt idx="3593">
                  <c:v>2.0000000000000001E-4</c:v>
                </c:pt>
                <c:pt idx="3594">
                  <c:v>2.0000000000000001E-4</c:v>
                </c:pt>
                <c:pt idx="3595">
                  <c:v>2.0000000000000001E-4</c:v>
                </c:pt>
                <c:pt idx="3596">
                  <c:v>2.0000000000000001E-4</c:v>
                </c:pt>
                <c:pt idx="3597">
                  <c:v>2.0000000000000001E-4</c:v>
                </c:pt>
                <c:pt idx="3598">
                  <c:v>2.0000000000000001E-4</c:v>
                </c:pt>
                <c:pt idx="3599">
                  <c:v>2.0000000000000001E-4</c:v>
                </c:pt>
                <c:pt idx="3600">
                  <c:v>1.75E-4</c:v>
                </c:pt>
                <c:pt idx="3601">
                  <c:v>1.75E-4</c:v>
                </c:pt>
                <c:pt idx="3602">
                  <c:v>1.75E-4</c:v>
                </c:pt>
                <c:pt idx="3603">
                  <c:v>1.75E-4</c:v>
                </c:pt>
                <c:pt idx="3604">
                  <c:v>1.75E-4</c:v>
                </c:pt>
                <c:pt idx="3605">
                  <c:v>1.75E-4</c:v>
                </c:pt>
                <c:pt idx="3606">
                  <c:v>1.75E-4</c:v>
                </c:pt>
                <c:pt idx="3607">
                  <c:v>1.75E-4</c:v>
                </c:pt>
                <c:pt idx="3608">
                  <c:v>1.75E-4</c:v>
                </c:pt>
                <c:pt idx="3609">
                  <c:v>1.75E-4</c:v>
                </c:pt>
                <c:pt idx="3610">
                  <c:v>1.75E-4</c:v>
                </c:pt>
                <c:pt idx="3611">
                  <c:v>1.75E-4</c:v>
                </c:pt>
                <c:pt idx="3612">
                  <c:v>1.75E-4</c:v>
                </c:pt>
                <c:pt idx="3613">
                  <c:v>1.75E-4</c:v>
                </c:pt>
                <c:pt idx="3614">
                  <c:v>1.75E-4</c:v>
                </c:pt>
                <c:pt idx="3615">
                  <c:v>1.75E-4</c:v>
                </c:pt>
                <c:pt idx="3616">
                  <c:v>1.75E-4</c:v>
                </c:pt>
                <c:pt idx="3617">
                  <c:v>1.75E-4</c:v>
                </c:pt>
                <c:pt idx="3618">
                  <c:v>1.75E-4</c:v>
                </c:pt>
                <c:pt idx="3619">
                  <c:v>1.75E-4</c:v>
                </c:pt>
                <c:pt idx="3620">
                  <c:v>1.75E-4</c:v>
                </c:pt>
                <c:pt idx="3621">
                  <c:v>1.75E-4</c:v>
                </c:pt>
                <c:pt idx="3622">
                  <c:v>1.75E-4</c:v>
                </c:pt>
                <c:pt idx="3623">
                  <c:v>1.75E-4</c:v>
                </c:pt>
                <c:pt idx="3624">
                  <c:v>1.75E-4</c:v>
                </c:pt>
                <c:pt idx="3625">
                  <c:v>1.4999999999999999E-4</c:v>
                </c:pt>
                <c:pt idx="3626">
                  <c:v>1.4999999999999999E-4</c:v>
                </c:pt>
                <c:pt idx="3627">
                  <c:v>1.4999999999999999E-4</c:v>
                </c:pt>
                <c:pt idx="3628">
                  <c:v>1.4999999999999999E-4</c:v>
                </c:pt>
                <c:pt idx="3629">
                  <c:v>1.4999999999999999E-4</c:v>
                </c:pt>
                <c:pt idx="3630">
                  <c:v>1.4999999999999999E-4</c:v>
                </c:pt>
                <c:pt idx="3631">
                  <c:v>1.4999999999999999E-4</c:v>
                </c:pt>
                <c:pt idx="3632">
                  <c:v>1.4999999999999999E-4</c:v>
                </c:pt>
                <c:pt idx="3633">
                  <c:v>1.4999999999999999E-4</c:v>
                </c:pt>
                <c:pt idx="3634">
                  <c:v>1.4999999999999999E-4</c:v>
                </c:pt>
                <c:pt idx="3635">
                  <c:v>1.4999999999999999E-4</c:v>
                </c:pt>
                <c:pt idx="3636">
                  <c:v>1.4999999999999999E-4</c:v>
                </c:pt>
                <c:pt idx="3637">
                  <c:v>1.4999999999999999E-4</c:v>
                </c:pt>
                <c:pt idx="3638">
                  <c:v>1.4999999999999999E-4</c:v>
                </c:pt>
                <c:pt idx="3639">
                  <c:v>1.4999999999999999E-4</c:v>
                </c:pt>
                <c:pt idx="3640">
                  <c:v>1.4999999999999999E-4</c:v>
                </c:pt>
                <c:pt idx="3641">
                  <c:v>1.4999999999999999E-4</c:v>
                </c:pt>
                <c:pt idx="3642">
                  <c:v>1.4999999999999999E-4</c:v>
                </c:pt>
                <c:pt idx="3643">
                  <c:v>1.4999999999999999E-4</c:v>
                </c:pt>
                <c:pt idx="3644">
                  <c:v>1.4999999999999999E-4</c:v>
                </c:pt>
                <c:pt idx="3645">
                  <c:v>1.4999999999999999E-4</c:v>
                </c:pt>
                <c:pt idx="3646">
                  <c:v>1.4999999999999999E-4</c:v>
                </c:pt>
                <c:pt idx="3647">
                  <c:v>1.4999999999999999E-4</c:v>
                </c:pt>
                <c:pt idx="3648">
                  <c:v>1.4999999999999999E-4</c:v>
                </c:pt>
                <c:pt idx="3649">
                  <c:v>1.4999999999999999E-4</c:v>
                </c:pt>
                <c:pt idx="3650">
                  <c:v>1.25E-4</c:v>
                </c:pt>
                <c:pt idx="3651">
                  <c:v>1.25E-4</c:v>
                </c:pt>
                <c:pt idx="3652">
                  <c:v>1.25E-4</c:v>
                </c:pt>
                <c:pt idx="3653">
                  <c:v>1.25E-4</c:v>
                </c:pt>
                <c:pt idx="3654">
                  <c:v>1.25E-4</c:v>
                </c:pt>
                <c:pt idx="3655">
                  <c:v>1.25E-4</c:v>
                </c:pt>
                <c:pt idx="3656">
                  <c:v>1.25E-4</c:v>
                </c:pt>
                <c:pt idx="3657">
                  <c:v>1.25E-4</c:v>
                </c:pt>
                <c:pt idx="3658">
                  <c:v>1.25E-4</c:v>
                </c:pt>
                <c:pt idx="3659">
                  <c:v>1.25E-4</c:v>
                </c:pt>
                <c:pt idx="3660">
                  <c:v>1.25E-4</c:v>
                </c:pt>
                <c:pt idx="3661">
                  <c:v>1.25E-4</c:v>
                </c:pt>
                <c:pt idx="3662">
                  <c:v>1.25E-4</c:v>
                </c:pt>
                <c:pt idx="3663">
                  <c:v>1.25E-4</c:v>
                </c:pt>
                <c:pt idx="3664">
                  <c:v>1.25E-4</c:v>
                </c:pt>
                <c:pt idx="3665">
                  <c:v>1.25E-4</c:v>
                </c:pt>
                <c:pt idx="3666">
                  <c:v>1.25E-4</c:v>
                </c:pt>
                <c:pt idx="3667">
                  <c:v>1.25E-4</c:v>
                </c:pt>
                <c:pt idx="3668">
                  <c:v>1.25E-4</c:v>
                </c:pt>
                <c:pt idx="3669">
                  <c:v>1.25E-4</c:v>
                </c:pt>
                <c:pt idx="3670">
                  <c:v>1.25E-4</c:v>
                </c:pt>
                <c:pt idx="3671">
                  <c:v>1.25E-4</c:v>
                </c:pt>
                <c:pt idx="3672">
                  <c:v>1.25E-4</c:v>
                </c:pt>
                <c:pt idx="3673">
                  <c:v>1.25E-4</c:v>
                </c:pt>
                <c:pt idx="3674">
                  <c:v>1.25E-4</c:v>
                </c:pt>
                <c:pt idx="3675">
                  <c:v>1E-4</c:v>
                </c:pt>
                <c:pt idx="3676">
                  <c:v>1E-4</c:v>
                </c:pt>
                <c:pt idx="3677">
                  <c:v>1E-4</c:v>
                </c:pt>
                <c:pt idx="3678">
                  <c:v>1E-4</c:v>
                </c:pt>
                <c:pt idx="3679">
                  <c:v>1E-4</c:v>
                </c:pt>
                <c:pt idx="3680">
                  <c:v>1E-4</c:v>
                </c:pt>
                <c:pt idx="3681">
                  <c:v>1E-4</c:v>
                </c:pt>
                <c:pt idx="3682">
                  <c:v>1E-4</c:v>
                </c:pt>
                <c:pt idx="3683">
                  <c:v>1E-4</c:v>
                </c:pt>
                <c:pt idx="3684">
                  <c:v>1E-4</c:v>
                </c:pt>
                <c:pt idx="3685">
                  <c:v>1E-4</c:v>
                </c:pt>
                <c:pt idx="3686">
                  <c:v>1E-4</c:v>
                </c:pt>
                <c:pt idx="3687">
                  <c:v>1E-4</c:v>
                </c:pt>
                <c:pt idx="3688">
                  <c:v>1E-4</c:v>
                </c:pt>
                <c:pt idx="3689">
                  <c:v>1E-4</c:v>
                </c:pt>
                <c:pt idx="3690">
                  <c:v>1E-4</c:v>
                </c:pt>
                <c:pt idx="3691">
                  <c:v>1E-4</c:v>
                </c:pt>
                <c:pt idx="3692">
                  <c:v>1E-4</c:v>
                </c:pt>
                <c:pt idx="3693">
                  <c:v>1E-4</c:v>
                </c:pt>
                <c:pt idx="3694">
                  <c:v>1E-4</c:v>
                </c:pt>
                <c:pt idx="3695">
                  <c:v>1E-4</c:v>
                </c:pt>
                <c:pt idx="3696">
                  <c:v>1E-4</c:v>
                </c:pt>
                <c:pt idx="3697">
                  <c:v>1E-4</c:v>
                </c:pt>
                <c:pt idx="3698">
                  <c:v>1E-4</c:v>
                </c:pt>
                <c:pt idx="3699">
                  <c:v>1E-4</c:v>
                </c:pt>
                <c:pt idx="3700">
                  <c:v>7.4999999999999993E-5</c:v>
                </c:pt>
                <c:pt idx="3701">
                  <c:v>7.4999999999999993E-5</c:v>
                </c:pt>
                <c:pt idx="3702">
                  <c:v>7.4999999999999993E-5</c:v>
                </c:pt>
                <c:pt idx="3703">
                  <c:v>7.4999999999999993E-5</c:v>
                </c:pt>
                <c:pt idx="3704">
                  <c:v>7.4999999999999993E-5</c:v>
                </c:pt>
                <c:pt idx="3705">
                  <c:v>7.4999999999999993E-5</c:v>
                </c:pt>
                <c:pt idx="3706">
                  <c:v>7.4999999999999993E-5</c:v>
                </c:pt>
                <c:pt idx="3707">
                  <c:v>7.4999999999999993E-5</c:v>
                </c:pt>
                <c:pt idx="3708">
                  <c:v>7.4999999999999993E-5</c:v>
                </c:pt>
                <c:pt idx="3709">
                  <c:v>7.4999999999999993E-5</c:v>
                </c:pt>
                <c:pt idx="3710">
                  <c:v>7.4999999999999993E-5</c:v>
                </c:pt>
                <c:pt idx="3711">
                  <c:v>7.4999999999999993E-5</c:v>
                </c:pt>
                <c:pt idx="3712">
                  <c:v>7.4999999999999993E-5</c:v>
                </c:pt>
                <c:pt idx="3713">
                  <c:v>7.4999999999999993E-5</c:v>
                </c:pt>
                <c:pt idx="3714">
                  <c:v>7.4999999999999993E-5</c:v>
                </c:pt>
                <c:pt idx="3715">
                  <c:v>7.4999999999999993E-5</c:v>
                </c:pt>
                <c:pt idx="3716">
                  <c:v>7.4999999999999993E-5</c:v>
                </c:pt>
                <c:pt idx="3717">
                  <c:v>7.4999999999999993E-5</c:v>
                </c:pt>
                <c:pt idx="3718">
                  <c:v>7.4999999999999993E-5</c:v>
                </c:pt>
                <c:pt idx="3719">
                  <c:v>7.4999999999999993E-5</c:v>
                </c:pt>
                <c:pt idx="3720">
                  <c:v>7.4999999999999993E-5</c:v>
                </c:pt>
                <c:pt idx="3721">
                  <c:v>7.4999999999999993E-5</c:v>
                </c:pt>
                <c:pt idx="3722">
                  <c:v>7.4999999999999993E-5</c:v>
                </c:pt>
                <c:pt idx="3723">
                  <c:v>7.4999999999999993E-5</c:v>
                </c:pt>
                <c:pt idx="3724">
                  <c:v>7.4999999999999993E-5</c:v>
                </c:pt>
                <c:pt idx="3725">
                  <c:v>5.0000000000000002E-5</c:v>
                </c:pt>
                <c:pt idx="3726">
                  <c:v>5.0000000000000002E-5</c:v>
                </c:pt>
                <c:pt idx="3727">
                  <c:v>5.0000000000000002E-5</c:v>
                </c:pt>
                <c:pt idx="3728">
                  <c:v>5.0000000000000002E-5</c:v>
                </c:pt>
                <c:pt idx="3729">
                  <c:v>5.0000000000000002E-5</c:v>
                </c:pt>
                <c:pt idx="3730">
                  <c:v>5.0000000000000002E-5</c:v>
                </c:pt>
                <c:pt idx="3731">
                  <c:v>5.0000000000000002E-5</c:v>
                </c:pt>
                <c:pt idx="3732">
                  <c:v>5.0000000000000002E-5</c:v>
                </c:pt>
                <c:pt idx="3733">
                  <c:v>5.0000000000000002E-5</c:v>
                </c:pt>
                <c:pt idx="3734">
                  <c:v>5.0000000000000002E-5</c:v>
                </c:pt>
                <c:pt idx="3735">
                  <c:v>5.0000000000000002E-5</c:v>
                </c:pt>
                <c:pt idx="3736">
                  <c:v>5.0000000000000002E-5</c:v>
                </c:pt>
                <c:pt idx="3737">
                  <c:v>5.0000000000000002E-5</c:v>
                </c:pt>
                <c:pt idx="3738">
                  <c:v>5.0000000000000002E-5</c:v>
                </c:pt>
                <c:pt idx="3739">
                  <c:v>5.0000000000000002E-5</c:v>
                </c:pt>
                <c:pt idx="3740">
                  <c:v>5.0000000000000002E-5</c:v>
                </c:pt>
                <c:pt idx="3741">
                  <c:v>5.0000000000000002E-5</c:v>
                </c:pt>
                <c:pt idx="3742">
                  <c:v>5.0000000000000002E-5</c:v>
                </c:pt>
                <c:pt idx="3743">
                  <c:v>5.0000000000000002E-5</c:v>
                </c:pt>
                <c:pt idx="3744">
                  <c:v>5.0000000000000002E-5</c:v>
                </c:pt>
                <c:pt idx="3745">
                  <c:v>5.0000000000000002E-5</c:v>
                </c:pt>
                <c:pt idx="3746">
                  <c:v>5.0000000000000002E-5</c:v>
                </c:pt>
                <c:pt idx="3747">
                  <c:v>5.0000000000000002E-5</c:v>
                </c:pt>
                <c:pt idx="3748">
                  <c:v>5.0000000000000002E-5</c:v>
                </c:pt>
                <c:pt idx="3749">
                  <c:v>5.0000000000000002E-5</c:v>
                </c:pt>
                <c:pt idx="3750">
                  <c:v>7.4999999999999993E-5</c:v>
                </c:pt>
                <c:pt idx="3751">
                  <c:v>7.4999999999999993E-5</c:v>
                </c:pt>
                <c:pt idx="3752">
                  <c:v>7.4999999999999993E-5</c:v>
                </c:pt>
                <c:pt idx="3753">
                  <c:v>7.4999999999999993E-5</c:v>
                </c:pt>
                <c:pt idx="3754">
                  <c:v>7.4999999999999993E-5</c:v>
                </c:pt>
                <c:pt idx="3755">
                  <c:v>7.4999999999999993E-5</c:v>
                </c:pt>
                <c:pt idx="3756">
                  <c:v>7.4999999999999993E-5</c:v>
                </c:pt>
                <c:pt idx="3757">
                  <c:v>7.4999999999999993E-5</c:v>
                </c:pt>
                <c:pt idx="3758">
                  <c:v>7.4999999999999993E-5</c:v>
                </c:pt>
                <c:pt idx="3759">
                  <c:v>7.4999999999999993E-5</c:v>
                </c:pt>
                <c:pt idx="3760">
                  <c:v>7.4999999999999993E-5</c:v>
                </c:pt>
                <c:pt idx="3761">
                  <c:v>7.4999999999999993E-5</c:v>
                </c:pt>
                <c:pt idx="3762">
                  <c:v>7.4999999999999993E-5</c:v>
                </c:pt>
                <c:pt idx="3763">
                  <c:v>7.4999999999999993E-5</c:v>
                </c:pt>
                <c:pt idx="3764">
                  <c:v>7.4999999999999993E-5</c:v>
                </c:pt>
                <c:pt idx="3765">
                  <c:v>7.4999999999999993E-5</c:v>
                </c:pt>
                <c:pt idx="3766">
                  <c:v>7.4999999999999993E-5</c:v>
                </c:pt>
                <c:pt idx="3767">
                  <c:v>7.4999999999999993E-5</c:v>
                </c:pt>
                <c:pt idx="3768">
                  <c:v>7.4999999999999993E-5</c:v>
                </c:pt>
                <c:pt idx="3769">
                  <c:v>7.4999999999999993E-5</c:v>
                </c:pt>
                <c:pt idx="3770">
                  <c:v>7.4999999999999993E-5</c:v>
                </c:pt>
                <c:pt idx="3771">
                  <c:v>7.4999999999999993E-5</c:v>
                </c:pt>
                <c:pt idx="3772">
                  <c:v>7.4999999999999993E-5</c:v>
                </c:pt>
                <c:pt idx="3773">
                  <c:v>7.4999999999999993E-5</c:v>
                </c:pt>
                <c:pt idx="3774">
                  <c:v>7.4999999999999993E-5</c:v>
                </c:pt>
                <c:pt idx="3775">
                  <c:v>1E-4</c:v>
                </c:pt>
                <c:pt idx="3776">
                  <c:v>1E-4</c:v>
                </c:pt>
                <c:pt idx="3777">
                  <c:v>1E-4</c:v>
                </c:pt>
                <c:pt idx="3778">
                  <c:v>1E-4</c:v>
                </c:pt>
                <c:pt idx="3779">
                  <c:v>1E-4</c:v>
                </c:pt>
                <c:pt idx="3780">
                  <c:v>1E-4</c:v>
                </c:pt>
                <c:pt idx="3781">
                  <c:v>1E-4</c:v>
                </c:pt>
                <c:pt idx="3782">
                  <c:v>1E-4</c:v>
                </c:pt>
                <c:pt idx="3783">
                  <c:v>1E-4</c:v>
                </c:pt>
                <c:pt idx="3784">
                  <c:v>1E-4</c:v>
                </c:pt>
                <c:pt idx="3785">
                  <c:v>1E-4</c:v>
                </c:pt>
                <c:pt idx="3786">
                  <c:v>1E-4</c:v>
                </c:pt>
                <c:pt idx="3787">
                  <c:v>1E-4</c:v>
                </c:pt>
                <c:pt idx="3788">
                  <c:v>1E-4</c:v>
                </c:pt>
                <c:pt idx="3789">
                  <c:v>1E-4</c:v>
                </c:pt>
                <c:pt idx="3790">
                  <c:v>1E-4</c:v>
                </c:pt>
                <c:pt idx="3791">
                  <c:v>1E-4</c:v>
                </c:pt>
                <c:pt idx="3792">
                  <c:v>1E-4</c:v>
                </c:pt>
                <c:pt idx="3793">
                  <c:v>1E-4</c:v>
                </c:pt>
                <c:pt idx="3794">
                  <c:v>1E-4</c:v>
                </c:pt>
                <c:pt idx="3795">
                  <c:v>1E-4</c:v>
                </c:pt>
                <c:pt idx="3796">
                  <c:v>1E-4</c:v>
                </c:pt>
                <c:pt idx="3797">
                  <c:v>1E-4</c:v>
                </c:pt>
                <c:pt idx="3798">
                  <c:v>1E-4</c:v>
                </c:pt>
                <c:pt idx="3799">
                  <c:v>1E-4</c:v>
                </c:pt>
                <c:pt idx="3800">
                  <c:v>1.25E-4</c:v>
                </c:pt>
                <c:pt idx="3801">
                  <c:v>1.25E-4</c:v>
                </c:pt>
                <c:pt idx="3802">
                  <c:v>1.25E-4</c:v>
                </c:pt>
                <c:pt idx="3803">
                  <c:v>1.25E-4</c:v>
                </c:pt>
                <c:pt idx="3804">
                  <c:v>1.25E-4</c:v>
                </c:pt>
                <c:pt idx="3805">
                  <c:v>1.25E-4</c:v>
                </c:pt>
                <c:pt idx="3806">
                  <c:v>1.25E-4</c:v>
                </c:pt>
                <c:pt idx="3807">
                  <c:v>1.25E-4</c:v>
                </c:pt>
                <c:pt idx="3808">
                  <c:v>1.25E-4</c:v>
                </c:pt>
                <c:pt idx="3809">
                  <c:v>1.25E-4</c:v>
                </c:pt>
                <c:pt idx="3810">
                  <c:v>1.25E-4</c:v>
                </c:pt>
                <c:pt idx="3811">
                  <c:v>1.25E-4</c:v>
                </c:pt>
                <c:pt idx="3812">
                  <c:v>1.25E-4</c:v>
                </c:pt>
                <c:pt idx="3813">
                  <c:v>1.25E-4</c:v>
                </c:pt>
                <c:pt idx="3814">
                  <c:v>1.25E-4</c:v>
                </c:pt>
                <c:pt idx="3815">
                  <c:v>1.25E-4</c:v>
                </c:pt>
                <c:pt idx="3816">
                  <c:v>1.25E-4</c:v>
                </c:pt>
                <c:pt idx="3817">
                  <c:v>1.25E-4</c:v>
                </c:pt>
                <c:pt idx="3818">
                  <c:v>1.25E-4</c:v>
                </c:pt>
                <c:pt idx="3819">
                  <c:v>1.25E-4</c:v>
                </c:pt>
                <c:pt idx="3820">
                  <c:v>1.25E-4</c:v>
                </c:pt>
                <c:pt idx="3821">
                  <c:v>1.25E-4</c:v>
                </c:pt>
                <c:pt idx="3822">
                  <c:v>1.25E-4</c:v>
                </c:pt>
                <c:pt idx="3823">
                  <c:v>1.25E-4</c:v>
                </c:pt>
                <c:pt idx="3824">
                  <c:v>1.25E-4</c:v>
                </c:pt>
                <c:pt idx="3825">
                  <c:v>1.4999999999999999E-4</c:v>
                </c:pt>
                <c:pt idx="3826">
                  <c:v>1.4999999999999999E-4</c:v>
                </c:pt>
                <c:pt idx="3827">
                  <c:v>1.4999999999999999E-4</c:v>
                </c:pt>
                <c:pt idx="3828">
                  <c:v>1.4999999999999999E-4</c:v>
                </c:pt>
                <c:pt idx="3829">
                  <c:v>1.4999999999999999E-4</c:v>
                </c:pt>
                <c:pt idx="3830">
                  <c:v>1.4999999999999999E-4</c:v>
                </c:pt>
                <c:pt idx="3831">
                  <c:v>1.4999999999999999E-4</c:v>
                </c:pt>
                <c:pt idx="3832">
                  <c:v>1.4999999999999999E-4</c:v>
                </c:pt>
                <c:pt idx="3833">
                  <c:v>1.4999999999999999E-4</c:v>
                </c:pt>
                <c:pt idx="3834">
                  <c:v>1.4999999999999999E-4</c:v>
                </c:pt>
                <c:pt idx="3835">
                  <c:v>1.4999999999999999E-4</c:v>
                </c:pt>
                <c:pt idx="3836">
                  <c:v>1.4999999999999999E-4</c:v>
                </c:pt>
                <c:pt idx="3837">
                  <c:v>1.4999999999999999E-4</c:v>
                </c:pt>
                <c:pt idx="3838">
                  <c:v>1.4999999999999999E-4</c:v>
                </c:pt>
                <c:pt idx="3839">
                  <c:v>1.4999999999999999E-4</c:v>
                </c:pt>
                <c:pt idx="3840">
                  <c:v>1.4999999999999999E-4</c:v>
                </c:pt>
                <c:pt idx="3841">
                  <c:v>1.4999999999999999E-4</c:v>
                </c:pt>
                <c:pt idx="3842">
                  <c:v>1.4999999999999999E-4</c:v>
                </c:pt>
                <c:pt idx="3843">
                  <c:v>1.4999999999999999E-4</c:v>
                </c:pt>
                <c:pt idx="3844">
                  <c:v>1.4999999999999999E-4</c:v>
                </c:pt>
                <c:pt idx="3845">
                  <c:v>1.4999999999999999E-4</c:v>
                </c:pt>
                <c:pt idx="3846">
                  <c:v>1.4999999999999999E-4</c:v>
                </c:pt>
                <c:pt idx="3847">
                  <c:v>1.4999999999999999E-4</c:v>
                </c:pt>
                <c:pt idx="3848">
                  <c:v>1.4999999999999999E-4</c:v>
                </c:pt>
                <c:pt idx="3849">
                  <c:v>1.4999999999999999E-4</c:v>
                </c:pt>
                <c:pt idx="3850">
                  <c:v>1.75E-4</c:v>
                </c:pt>
                <c:pt idx="3851">
                  <c:v>1.75E-4</c:v>
                </c:pt>
                <c:pt idx="3852">
                  <c:v>1.75E-4</c:v>
                </c:pt>
                <c:pt idx="3853">
                  <c:v>1.75E-4</c:v>
                </c:pt>
                <c:pt idx="3854">
                  <c:v>1.75E-4</c:v>
                </c:pt>
                <c:pt idx="3855">
                  <c:v>1.75E-4</c:v>
                </c:pt>
                <c:pt idx="3856">
                  <c:v>1.75E-4</c:v>
                </c:pt>
                <c:pt idx="3857">
                  <c:v>1.75E-4</c:v>
                </c:pt>
                <c:pt idx="3858">
                  <c:v>1.75E-4</c:v>
                </c:pt>
                <c:pt idx="3859">
                  <c:v>1.75E-4</c:v>
                </c:pt>
                <c:pt idx="3860">
                  <c:v>1.75E-4</c:v>
                </c:pt>
                <c:pt idx="3861">
                  <c:v>1.75E-4</c:v>
                </c:pt>
                <c:pt idx="3862">
                  <c:v>1.75E-4</c:v>
                </c:pt>
                <c:pt idx="3863">
                  <c:v>1.75E-4</c:v>
                </c:pt>
                <c:pt idx="3864">
                  <c:v>1.75E-4</c:v>
                </c:pt>
                <c:pt idx="3865">
                  <c:v>1.75E-4</c:v>
                </c:pt>
                <c:pt idx="3866">
                  <c:v>1.75E-4</c:v>
                </c:pt>
                <c:pt idx="3867">
                  <c:v>1.75E-4</c:v>
                </c:pt>
                <c:pt idx="3868">
                  <c:v>1.75E-4</c:v>
                </c:pt>
                <c:pt idx="3869">
                  <c:v>1.75E-4</c:v>
                </c:pt>
                <c:pt idx="3870">
                  <c:v>1.75E-4</c:v>
                </c:pt>
                <c:pt idx="3871">
                  <c:v>1.75E-4</c:v>
                </c:pt>
                <c:pt idx="3872">
                  <c:v>1.75E-4</c:v>
                </c:pt>
                <c:pt idx="3873">
                  <c:v>1.75E-4</c:v>
                </c:pt>
                <c:pt idx="3874">
                  <c:v>1.75E-4</c:v>
                </c:pt>
                <c:pt idx="3875">
                  <c:v>2.0000000000000001E-4</c:v>
                </c:pt>
                <c:pt idx="3876">
                  <c:v>2.0000000000000001E-4</c:v>
                </c:pt>
                <c:pt idx="3877">
                  <c:v>2.0000000000000001E-4</c:v>
                </c:pt>
                <c:pt idx="3878">
                  <c:v>2.0000000000000001E-4</c:v>
                </c:pt>
                <c:pt idx="3879">
                  <c:v>2.0000000000000001E-4</c:v>
                </c:pt>
                <c:pt idx="3880">
                  <c:v>2.0000000000000001E-4</c:v>
                </c:pt>
                <c:pt idx="3881">
                  <c:v>2.0000000000000001E-4</c:v>
                </c:pt>
                <c:pt idx="3882">
                  <c:v>2.0000000000000001E-4</c:v>
                </c:pt>
                <c:pt idx="3883">
                  <c:v>2.0000000000000001E-4</c:v>
                </c:pt>
                <c:pt idx="3884">
                  <c:v>2.0000000000000001E-4</c:v>
                </c:pt>
                <c:pt idx="3885">
                  <c:v>2.0000000000000001E-4</c:v>
                </c:pt>
                <c:pt idx="3886">
                  <c:v>2.0000000000000001E-4</c:v>
                </c:pt>
                <c:pt idx="3887">
                  <c:v>2.0000000000000001E-4</c:v>
                </c:pt>
                <c:pt idx="3888">
                  <c:v>2.0000000000000001E-4</c:v>
                </c:pt>
                <c:pt idx="3889">
                  <c:v>2.0000000000000001E-4</c:v>
                </c:pt>
                <c:pt idx="3890">
                  <c:v>2.0000000000000001E-4</c:v>
                </c:pt>
                <c:pt idx="3891">
                  <c:v>2.0000000000000001E-4</c:v>
                </c:pt>
                <c:pt idx="3892">
                  <c:v>2.0000000000000001E-4</c:v>
                </c:pt>
                <c:pt idx="3893">
                  <c:v>2.0000000000000001E-4</c:v>
                </c:pt>
                <c:pt idx="3894">
                  <c:v>2.0000000000000001E-4</c:v>
                </c:pt>
                <c:pt idx="3895">
                  <c:v>2.0000000000000001E-4</c:v>
                </c:pt>
                <c:pt idx="3896">
                  <c:v>2.0000000000000001E-4</c:v>
                </c:pt>
                <c:pt idx="3897">
                  <c:v>2.0000000000000001E-4</c:v>
                </c:pt>
                <c:pt idx="3898">
                  <c:v>2.0000000000000001E-4</c:v>
                </c:pt>
                <c:pt idx="3899">
                  <c:v>2.0000000000000001E-4</c:v>
                </c:pt>
                <c:pt idx="3900">
                  <c:v>2.2499999999999999E-4</c:v>
                </c:pt>
                <c:pt idx="3901">
                  <c:v>2.2499999999999999E-4</c:v>
                </c:pt>
                <c:pt idx="3902">
                  <c:v>2.2499999999999999E-4</c:v>
                </c:pt>
                <c:pt idx="3903">
                  <c:v>2.2499999999999999E-4</c:v>
                </c:pt>
                <c:pt idx="3904">
                  <c:v>2.2499999999999999E-4</c:v>
                </c:pt>
                <c:pt idx="3905">
                  <c:v>2.2499999999999999E-4</c:v>
                </c:pt>
                <c:pt idx="3906">
                  <c:v>2.2499999999999999E-4</c:v>
                </c:pt>
                <c:pt idx="3907">
                  <c:v>2.2499999999999999E-4</c:v>
                </c:pt>
                <c:pt idx="3908">
                  <c:v>2.2499999999999999E-4</c:v>
                </c:pt>
                <c:pt idx="3909">
                  <c:v>2.2499999999999999E-4</c:v>
                </c:pt>
                <c:pt idx="3910">
                  <c:v>2.2499999999999999E-4</c:v>
                </c:pt>
                <c:pt idx="3911">
                  <c:v>2.2499999999999999E-4</c:v>
                </c:pt>
                <c:pt idx="3912">
                  <c:v>2.2499999999999999E-4</c:v>
                </c:pt>
                <c:pt idx="3913">
                  <c:v>2.2499999999999999E-4</c:v>
                </c:pt>
                <c:pt idx="3914">
                  <c:v>2.2499999999999999E-4</c:v>
                </c:pt>
                <c:pt idx="3915">
                  <c:v>2.2499999999999999E-4</c:v>
                </c:pt>
                <c:pt idx="3916">
                  <c:v>2.2499999999999999E-4</c:v>
                </c:pt>
                <c:pt idx="3917">
                  <c:v>2.2499999999999999E-4</c:v>
                </c:pt>
                <c:pt idx="3918">
                  <c:v>2.2499999999999999E-4</c:v>
                </c:pt>
                <c:pt idx="3919">
                  <c:v>2.2499999999999999E-4</c:v>
                </c:pt>
                <c:pt idx="3920">
                  <c:v>2.2499999999999999E-4</c:v>
                </c:pt>
                <c:pt idx="3921">
                  <c:v>2.2499999999999999E-4</c:v>
                </c:pt>
                <c:pt idx="3922">
                  <c:v>2.2499999999999999E-4</c:v>
                </c:pt>
                <c:pt idx="3923">
                  <c:v>2.2499999999999999E-4</c:v>
                </c:pt>
                <c:pt idx="3924">
                  <c:v>2.2499999999999999E-4</c:v>
                </c:pt>
                <c:pt idx="3925">
                  <c:v>2.5000000000000001E-4</c:v>
                </c:pt>
                <c:pt idx="3926">
                  <c:v>2.5000000000000001E-4</c:v>
                </c:pt>
                <c:pt idx="3927">
                  <c:v>2.5000000000000001E-4</c:v>
                </c:pt>
                <c:pt idx="3928">
                  <c:v>2.5000000000000001E-4</c:v>
                </c:pt>
                <c:pt idx="3929">
                  <c:v>2.5000000000000001E-4</c:v>
                </c:pt>
                <c:pt idx="3930">
                  <c:v>2.5000000000000001E-4</c:v>
                </c:pt>
                <c:pt idx="3931">
                  <c:v>2.5000000000000001E-4</c:v>
                </c:pt>
                <c:pt idx="3932">
                  <c:v>2.5000000000000001E-4</c:v>
                </c:pt>
                <c:pt idx="3933">
                  <c:v>2.5000000000000001E-4</c:v>
                </c:pt>
                <c:pt idx="3934">
                  <c:v>2.5000000000000001E-4</c:v>
                </c:pt>
                <c:pt idx="3935">
                  <c:v>2.5000000000000001E-4</c:v>
                </c:pt>
                <c:pt idx="3936">
                  <c:v>2.5000000000000001E-4</c:v>
                </c:pt>
                <c:pt idx="3937">
                  <c:v>2.5000000000000001E-4</c:v>
                </c:pt>
                <c:pt idx="3938">
                  <c:v>2.5000000000000001E-4</c:v>
                </c:pt>
                <c:pt idx="3939">
                  <c:v>2.5000000000000001E-4</c:v>
                </c:pt>
                <c:pt idx="3940">
                  <c:v>2.5000000000000001E-4</c:v>
                </c:pt>
                <c:pt idx="3941">
                  <c:v>2.5000000000000001E-4</c:v>
                </c:pt>
                <c:pt idx="3942">
                  <c:v>2.5000000000000001E-4</c:v>
                </c:pt>
                <c:pt idx="3943">
                  <c:v>2.5000000000000001E-4</c:v>
                </c:pt>
                <c:pt idx="3944">
                  <c:v>2.5000000000000001E-4</c:v>
                </c:pt>
                <c:pt idx="3945">
                  <c:v>2.5000000000000001E-4</c:v>
                </c:pt>
                <c:pt idx="3946">
                  <c:v>2.5000000000000001E-4</c:v>
                </c:pt>
                <c:pt idx="3947">
                  <c:v>2.5000000000000001E-4</c:v>
                </c:pt>
                <c:pt idx="3948">
                  <c:v>2.5000000000000001E-4</c:v>
                </c:pt>
                <c:pt idx="3949">
                  <c:v>2.5000000000000001E-4</c:v>
                </c:pt>
                <c:pt idx="3950">
                  <c:v>2.7500000000000002E-4</c:v>
                </c:pt>
                <c:pt idx="3951">
                  <c:v>2.7500000000000002E-4</c:v>
                </c:pt>
                <c:pt idx="3952">
                  <c:v>2.7500000000000002E-4</c:v>
                </c:pt>
                <c:pt idx="3953">
                  <c:v>2.7500000000000002E-4</c:v>
                </c:pt>
                <c:pt idx="3954">
                  <c:v>2.7500000000000002E-4</c:v>
                </c:pt>
                <c:pt idx="3955">
                  <c:v>2.7500000000000002E-4</c:v>
                </c:pt>
                <c:pt idx="3956">
                  <c:v>2.7500000000000002E-4</c:v>
                </c:pt>
                <c:pt idx="3957">
                  <c:v>2.7500000000000002E-4</c:v>
                </c:pt>
                <c:pt idx="3958">
                  <c:v>2.7500000000000002E-4</c:v>
                </c:pt>
                <c:pt idx="3959">
                  <c:v>2.7500000000000002E-4</c:v>
                </c:pt>
                <c:pt idx="3960">
                  <c:v>2.7500000000000002E-4</c:v>
                </c:pt>
                <c:pt idx="3961">
                  <c:v>2.7500000000000002E-4</c:v>
                </c:pt>
                <c:pt idx="3962">
                  <c:v>2.7500000000000002E-4</c:v>
                </c:pt>
                <c:pt idx="3963">
                  <c:v>2.7500000000000002E-4</c:v>
                </c:pt>
                <c:pt idx="3964">
                  <c:v>2.7500000000000002E-4</c:v>
                </c:pt>
                <c:pt idx="3965">
                  <c:v>2.7500000000000002E-4</c:v>
                </c:pt>
                <c:pt idx="3966">
                  <c:v>2.7500000000000002E-4</c:v>
                </c:pt>
                <c:pt idx="3967">
                  <c:v>2.7500000000000002E-4</c:v>
                </c:pt>
                <c:pt idx="3968">
                  <c:v>2.7500000000000002E-4</c:v>
                </c:pt>
                <c:pt idx="3969">
                  <c:v>2.7500000000000002E-4</c:v>
                </c:pt>
                <c:pt idx="3970">
                  <c:v>2.7500000000000002E-4</c:v>
                </c:pt>
                <c:pt idx="3971">
                  <c:v>2.7500000000000002E-4</c:v>
                </c:pt>
                <c:pt idx="3972">
                  <c:v>2.7500000000000002E-4</c:v>
                </c:pt>
                <c:pt idx="3973">
                  <c:v>2.7500000000000002E-4</c:v>
                </c:pt>
                <c:pt idx="3974">
                  <c:v>2.7500000000000002E-4</c:v>
                </c:pt>
                <c:pt idx="3975">
                  <c:v>2.9999999999999997E-4</c:v>
                </c:pt>
                <c:pt idx="3976">
                  <c:v>2.9999999999999997E-4</c:v>
                </c:pt>
                <c:pt idx="3977">
                  <c:v>2.9999999999999997E-4</c:v>
                </c:pt>
                <c:pt idx="3978">
                  <c:v>2.9999999999999997E-4</c:v>
                </c:pt>
                <c:pt idx="3979">
                  <c:v>2.9999999999999997E-4</c:v>
                </c:pt>
                <c:pt idx="3980">
                  <c:v>2.9999999999999997E-4</c:v>
                </c:pt>
                <c:pt idx="3981">
                  <c:v>2.9999999999999997E-4</c:v>
                </c:pt>
                <c:pt idx="3982">
                  <c:v>2.9999999999999997E-4</c:v>
                </c:pt>
                <c:pt idx="3983">
                  <c:v>2.9999999999999997E-4</c:v>
                </c:pt>
                <c:pt idx="3984">
                  <c:v>2.9999999999999997E-4</c:v>
                </c:pt>
                <c:pt idx="3985">
                  <c:v>2.9999999999999997E-4</c:v>
                </c:pt>
                <c:pt idx="3986">
                  <c:v>2.9999999999999997E-4</c:v>
                </c:pt>
                <c:pt idx="3987">
                  <c:v>2.9999999999999997E-4</c:v>
                </c:pt>
                <c:pt idx="3988">
                  <c:v>2.9999999999999997E-4</c:v>
                </c:pt>
                <c:pt idx="3989">
                  <c:v>2.9999999999999997E-4</c:v>
                </c:pt>
                <c:pt idx="3990">
                  <c:v>2.9999999999999997E-4</c:v>
                </c:pt>
                <c:pt idx="3991">
                  <c:v>2.9999999999999997E-4</c:v>
                </c:pt>
                <c:pt idx="3992">
                  <c:v>2.9999999999999997E-4</c:v>
                </c:pt>
                <c:pt idx="3993">
                  <c:v>2.9999999999999997E-4</c:v>
                </c:pt>
                <c:pt idx="3994">
                  <c:v>2.9999999999999997E-4</c:v>
                </c:pt>
                <c:pt idx="3995">
                  <c:v>2.9999999999999997E-4</c:v>
                </c:pt>
                <c:pt idx="3996">
                  <c:v>2.9999999999999997E-4</c:v>
                </c:pt>
                <c:pt idx="3997">
                  <c:v>2.9999999999999997E-4</c:v>
                </c:pt>
                <c:pt idx="3998">
                  <c:v>2.9999999999999997E-4</c:v>
                </c:pt>
                <c:pt idx="3999">
                  <c:v>2.9999999999999997E-4</c:v>
                </c:pt>
                <c:pt idx="4000">
                  <c:v>2.7500000000000002E-4</c:v>
                </c:pt>
                <c:pt idx="4001">
                  <c:v>2.7500000000000002E-4</c:v>
                </c:pt>
                <c:pt idx="4002">
                  <c:v>2.7500000000000002E-4</c:v>
                </c:pt>
                <c:pt idx="4003">
                  <c:v>2.7500000000000002E-4</c:v>
                </c:pt>
                <c:pt idx="4004">
                  <c:v>2.7500000000000002E-4</c:v>
                </c:pt>
                <c:pt idx="4005">
                  <c:v>2.7500000000000002E-4</c:v>
                </c:pt>
                <c:pt idx="4006">
                  <c:v>2.7500000000000002E-4</c:v>
                </c:pt>
                <c:pt idx="4007">
                  <c:v>2.7500000000000002E-4</c:v>
                </c:pt>
                <c:pt idx="4008">
                  <c:v>2.7500000000000002E-4</c:v>
                </c:pt>
                <c:pt idx="4009">
                  <c:v>2.7500000000000002E-4</c:v>
                </c:pt>
                <c:pt idx="4010">
                  <c:v>2.7500000000000002E-4</c:v>
                </c:pt>
                <c:pt idx="4011">
                  <c:v>2.7500000000000002E-4</c:v>
                </c:pt>
                <c:pt idx="4012">
                  <c:v>2.7500000000000002E-4</c:v>
                </c:pt>
                <c:pt idx="4013">
                  <c:v>2.7500000000000002E-4</c:v>
                </c:pt>
                <c:pt idx="4014">
                  <c:v>2.7500000000000002E-4</c:v>
                </c:pt>
                <c:pt idx="4015">
                  <c:v>2.7500000000000002E-4</c:v>
                </c:pt>
                <c:pt idx="4016">
                  <c:v>2.7500000000000002E-4</c:v>
                </c:pt>
                <c:pt idx="4017">
                  <c:v>2.7500000000000002E-4</c:v>
                </c:pt>
                <c:pt idx="4018">
                  <c:v>2.7500000000000002E-4</c:v>
                </c:pt>
                <c:pt idx="4019">
                  <c:v>2.7500000000000002E-4</c:v>
                </c:pt>
                <c:pt idx="4020">
                  <c:v>2.7500000000000002E-4</c:v>
                </c:pt>
                <c:pt idx="4021">
                  <c:v>2.7500000000000002E-4</c:v>
                </c:pt>
                <c:pt idx="4022">
                  <c:v>2.7500000000000002E-4</c:v>
                </c:pt>
                <c:pt idx="4023">
                  <c:v>2.7500000000000002E-4</c:v>
                </c:pt>
                <c:pt idx="4024">
                  <c:v>2.7500000000000002E-4</c:v>
                </c:pt>
                <c:pt idx="4025">
                  <c:v>2.5000000000000001E-4</c:v>
                </c:pt>
                <c:pt idx="4026">
                  <c:v>2.5000000000000001E-4</c:v>
                </c:pt>
                <c:pt idx="4027">
                  <c:v>2.5000000000000001E-4</c:v>
                </c:pt>
                <c:pt idx="4028">
                  <c:v>2.5000000000000001E-4</c:v>
                </c:pt>
                <c:pt idx="4029">
                  <c:v>2.5000000000000001E-4</c:v>
                </c:pt>
                <c:pt idx="4030">
                  <c:v>2.5000000000000001E-4</c:v>
                </c:pt>
                <c:pt idx="4031">
                  <c:v>2.5000000000000001E-4</c:v>
                </c:pt>
                <c:pt idx="4032">
                  <c:v>2.5000000000000001E-4</c:v>
                </c:pt>
                <c:pt idx="4033">
                  <c:v>2.5000000000000001E-4</c:v>
                </c:pt>
                <c:pt idx="4034">
                  <c:v>2.5000000000000001E-4</c:v>
                </c:pt>
                <c:pt idx="4035">
                  <c:v>2.5000000000000001E-4</c:v>
                </c:pt>
                <c:pt idx="4036">
                  <c:v>2.5000000000000001E-4</c:v>
                </c:pt>
                <c:pt idx="4037">
                  <c:v>2.5000000000000001E-4</c:v>
                </c:pt>
                <c:pt idx="4038">
                  <c:v>2.5000000000000001E-4</c:v>
                </c:pt>
                <c:pt idx="4039">
                  <c:v>2.5000000000000001E-4</c:v>
                </c:pt>
                <c:pt idx="4040">
                  <c:v>2.5000000000000001E-4</c:v>
                </c:pt>
                <c:pt idx="4041">
                  <c:v>2.5000000000000001E-4</c:v>
                </c:pt>
                <c:pt idx="4042">
                  <c:v>2.5000000000000001E-4</c:v>
                </c:pt>
                <c:pt idx="4043">
                  <c:v>2.5000000000000001E-4</c:v>
                </c:pt>
                <c:pt idx="4044">
                  <c:v>2.5000000000000001E-4</c:v>
                </c:pt>
                <c:pt idx="4045">
                  <c:v>2.5000000000000001E-4</c:v>
                </c:pt>
                <c:pt idx="4046">
                  <c:v>2.5000000000000001E-4</c:v>
                </c:pt>
                <c:pt idx="4047">
                  <c:v>2.5000000000000001E-4</c:v>
                </c:pt>
                <c:pt idx="4048">
                  <c:v>2.5000000000000001E-4</c:v>
                </c:pt>
                <c:pt idx="4049">
                  <c:v>2.5000000000000001E-4</c:v>
                </c:pt>
                <c:pt idx="4050">
                  <c:v>2.2499999999999999E-4</c:v>
                </c:pt>
                <c:pt idx="4051">
                  <c:v>2.2499999999999999E-4</c:v>
                </c:pt>
                <c:pt idx="4052">
                  <c:v>2.2499999999999999E-4</c:v>
                </c:pt>
                <c:pt idx="4053">
                  <c:v>2.2499999999999999E-4</c:v>
                </c:pt>
                <c:pt idx="4054">
                  <c:v>2.2499999999999999E-4</c:v>
                </c:pt>
                <c:pt idx="4055">
                  <c:v>2.2499999999999999E-4</c:v>
                </c:pt>
                <c:pt idx="4056">
                  <c:v>2.2499999999999999E-4</c:v>
                </c:pt>
                <c:pt idx="4057">
                  <c:v>2.2499999999999999E-4</c:v>
                </c:pt>
                <c:pt idx="4058">
                  <c:v>2.2499999999999999E-4</c:v>
                </c:pt>
                <c:pt idx="4059">
                  <c:v>2.2499999999999999E-4</c:v>
                </c:pt>
                <c:pt idx="4060">
                  <c:v>2.2499999999999999E-4</c:v>
                </c:pt>
                <c:pt idx="4061">
                  <c:v>2.2499999999999999E-4</c:v>
                </c:pt>
                <c:pt idx="4062">
                  <c:v>2.2499999999999999E-4</c:v>
                </c:pt>
                <c:pt idx="4063">
                  <c:v>2.2499999999999999E-4</c:v>
                </c:pt>
                <c:pt idx="4064">
                  <c:v>2.2499999999999999E-4</c:v>
                </c:pt>
                <c:pt idx="4065">
                  <c:v>2.2499999999999999E-4</c:v>
                </c:pt>
                <c:pt idx="4066">
                  <c:v>2.2499999999999999E-4</c:v>
                </c:pt>
                <c:pt idx="4067">
                  <c:v>2.2499999999999999E-4</c:v>
                </c:pt>
                <c:pt idx="4068">
                  <c:v>2.2499999999999999E-4</c:v>
                </c:pt>
                <c:pt idx="4069">
                  <c:v>2.2499999999999999E-4</c:v>
                </c:pt>
                <c:pt idx="4070">
                  <c:v>2.2499999999999999E-4</c:v>
                </c:pt>
                <c:pt idx="4071">
                  <c:v>2.2499999999999999E-4</c:v>
                </c:pt>
                <c:pt idx="4072">
                  <c:v>2.2499999999999999E-4</c:v>
                </c:pt>
                <c:pt idx="4073">
                  <c:v>2.2499999999999999E-4</c:v>
                </c:pt>
                <c:pt idx="4074">
                  <c:v>2.2499999999999999E-4</c:v>
                </c:pt>
                <c:pt idx="4075">
                  <c:v>2.0000000000000001E-4</c:v>
                </c:pt>
                <c:pt idx="4076">
                  <c:v>2.0000000000000001E-4</c:v>
                </c:pt>
                <c:pt idx="4077">
                  <c:v>2.0000000000000001E-4</c:v>
                </c:pt>
                <c:pt idx="4078">
                  <c:v>2.0000000000000001E-4</c:v>
                </c:pt>
                <c:pt idx="4079">
                  <c:v>2.0000000000000001E-4</c:v>
                </c:pt>
                <c:pt idx="4080">
                  <c:v>2.0000000000000001E-4</c:v>
                </c:pt>
                <c:pt idx="4081">
                  <c:v>2.0000000000000001E-4</c:v>
                </c:pt>
                <c:pt idx="4082">
                  <c:v>2.0000000000000001E-4</c:v>
                </c:pt>
                <c:pt idx="4083">
                  <c:v>2.0000000000000001E-4</c:v>
                </c:pt>
                <c:pt idx="4084">
                  <c:v>2.0000000000000001E-4</c:v>
                </c:pt>
                <c:pt idx="4085">
                  <c:v>2.0000000000000001E-4</c:v>
                </c:pt>
                <c:pt idx="4086">
                  <c:v>2.0000000000000001E-4</c:v>
                </c:pt>
                <c:pt idx="4087">
                  <c:v>2.0000000000000001E-4</c:v>
                </c:pt>
                <c:pt idx="4088">
                  <c:v>2.0000000000000001E-4</c:v>
                </c:pt>
                <c:pt idx="4089">
                  <c:v>2.0000000000000001E-4</c:v>
                </c:pt>
                <c:pt idx="4090">
                  <c:v>2.0000000000000001E-4</c:v>
                </c:pt>
                <c:pt idx="4091">
                  <c:v>2.0000000000000001E-4</c:v>
                </c:pt>
                <c:pt idx="4092">
                  <c:v>2.0000000000000001E-4</c:v>
                </c:pt>
                <c:pt idx="4093">
                  <c:v>2.0000000000000001E-4</c:v>
                </c:pt>
                <c:pt idx="4094">
                  <c:v>2.0000000000000001E-4</c:v>
                </c:pt>
                <c:pt idx="4095">
                  <c:v>2.0000000000000001E-4</c:v>
                </c:pt>
                <c:pt idx="4096">
                  <c:v>2.0000000000000001E-4</c:v>
                </c:pt>
                <c:pt idx="4097">
                  <c:v>2.0000000000000001E-4</c:v>
                </c:pt>
                <c:pt idx="4098">
                  <c:v>2.0000000000000001E-4</c:v>
                </c:pt>
                <c:pt idx="4099">
                  <c:v>2.0000000000000001E-4</c:v>
                </c:pt>
                <c:pt idx="4100">
                  <c:v>1.75E-4</c:v>
                </c:pt>
                <c:pt idx="4101">
                  <c:v>1.75E-4</c:v>
                </c:pt>
                <c:pt idx="4102">
                  <c:v>1.75E-4</c:v>
                </c:pt>
                <c:pt idx="4103">
                  <c:v>1.75E-4</c:v>
                </c:pt>
                <c:pt idx="4104">
                  <c:v>1.75E-4</c:v>
                </c:pt>
                <c:pt idx="4105">
                  <c:v>1.75E-4</c:v>
                </c:pt>
                <c:pt idx="4106">
                  <c:v>1.75E-4</c:v>
                </c:pt>
                <c:pt idx="4107">
                  <c:v>1.75E-4</c:v>
                </c:pt>
                <c:pt idx="4108">
                  <c:v>1.75E-4</c:v>
                </c:pt>
                <c:pt idx="4109">
                  <c:v>1.75E-4</c:v>
                </c:pt>
                <c:pt idx="4110">
                  <c:v>1.75E-4</c:v>
                </c:pt>
                <c:pt idx="4111">
                  <c:v>1.75E-4</c:v>
                </c:pt>
                <c:pt idx="4112">
                  <c:v>1.75E-4</c:v>
                </c:pt>
                <c:pt idx="4113">
                  <c:v>1.75E-4</c:v>
                </c:pt>
                <c:pt idx="4114">
                  <c:v>1.75E-4</c:v>
                </c:pt>
                <c:pt idx="4115">
                  <c:v>1.75E-4</c:v>
                </c:pt>
                <c:pt idx="4116">
                  <c:v>1.75E-4</c:v>
                </c:pt>
                <c:pt idx="4117">
                  <c:v>1.75E-4</c:v>
                </c:pt>
                <c:pt idx="4118">
                  <c:v>1.75E-4</c:v>
                </c:pt>
                <c:pt idx="4119">
                  <c:v>1.75E-4</c:v>
                </c:pt>
                <c:pt idx="4120">
                  <c:v>1.75E-4</c:v>
                </c:pt>
                <c:pt idx="4121">
                  <c:v>1.75E-4</c:v>
                </c:pt>
                <c:pt idx="4122">
                  <c:v>1.75E-4</c:v>
                </c:pt>
                <c:pt idx="4123">
                  <c:v>1.75E-4</c:v>
                </c:pt>
                <c:pt idx="4124">
                  <c:v>1.75E-4</c:v>
                </c:pt>
                <c:pt idx="4125">
                  <c:v>1.4999999999999999E-4</c:v>
                </c:pt>
                <c:pt idx="4126">
                  <c:v>1.4999999999999999E-4</c:v>
                </c:pt>
                <c:pt idx="4127">
                  <c:v>1.4999999999999999E-4</c:v>
                </c:pt>
                <c:pt idx="4128">
                  <c:v>1.4999999999999999E-4</c:v>
                </c:pt>
                <c:pt idx="4129">
                  <c:v>1.4999999999999999E-4</c:v>
                </c:pt>
                <c:pt idx="4130">
                  <c:v>1.4999999999999999E-4</c:v>
                </c:pt>
                <c:pt idx="4131">
                  <c:v>1.4999999999999999E-4</c:v>
                </c:pt>
                <c:pt idx="4132">
                  <c:v>1.4999999999999999E-4</c:v>
                </c:pt>
                <c:pt idx="4133">
                  <c:v>1.4999999999999999E-4</c:v>
                </c:pt>
                <c:pt idx="4134">
                  <c:v>1.4999999999999999E-4</c:v>
                </c:pt>
                <c:pt idx="4135">
                  <c:v>1.4999999999999999E-4</c:v>
                </c:pt>
                <c:pt idx="4136">
                  <c:v>1.4999999999999999E-4</c:v>
                </c:pt>
                <c:pt idx="4137">
                  <c:v>1.4999999999999999E-4</c:v>
                </c:pt>
                <c:pt idx="4138">
                  <c:v>1.4999999999999999E-4</c:v>
                </c:pt>
                <c:pt idx="4139">
                  <c:v>1.4999999999999999E-4</c:v>
                </c:pt>
                <c:pt idx="4140">
                  <c:v>1.4999999999999999E-4</c:v>
                </c:pt>
                <c:pt idx="4141">
                  <c:v>1.4999999999999999E-4</c:v>
                </c:pt>
                <c:pt idx="4142">
                  <c:v>1.4999999999999999E-4</c:v>
                </c:pt>
                <c:pt idx="4143">
                  <c:v>1.4999999999999999E-4</c:v>
                </c:pt>
                <c:pt idx="4144">
                  <c:v>1.4999999999999999E-4</c:v>
                </c:pt>
                <c:pt idx="4145">
                  <c:v>1.4999999999999999E-4</c:v>
                </c:pt>
                <c:pt idx="4146">
                  <c:v>1.4999999999999999E-4</c:v>
                </c:pt>
                <c:pt idx="4147">
                  <c:v>1.4999999999999999E-4</c:v>
                </c:pt>
                <c:pt idx="4148">
                  <c:v>1.4999999999999999E-4</c:v>
                </c:pt>
                <c:pt idx="4149">
                  <c:v>1.4999999999999999E-4</c:v>
                </c:pt>
                <c:pt idx="4150">
                  <c:v>1.25E-4</c:v>
                </c:pt>
                <c:pt idx="4151">
                  <c:v>1.25E-4</c:v>
                </c:pt>
                <c:pt idx="4152">
                  <c:v>1.25E-4</c:v>
                </c:pt>
                <c:pt idx="4153">
                  <c:v>1.25E-4</c:v>
                </c:pt>
                <c:pt idx="4154">
                  <c:v>1.25E-4</c:v>
                </c:pt>
                <c:pt idx="4155">
                  <c:v>1.25E-4</c:v>
                </c:pt>
                <c:pt idx="4156">
                  <c:v>1.25E-4</c:v>
                </c:pt>
                <c:pt idx="4157">
                  <c:v>1.25E-4</c:v>
                </c:pt>
                <c:pt idx="4158">
                  <c:v>1.25E-4</c:v>
                </c:pt>
                <c:pt idx="4159">
                  <c:v>1.25E-4</c:v>
                </c:pt>
                <c:pt idx="4160">
                  <c:v>1.25E-4</c:v>
                </c:pt>
                <c:pt idx="4161">
                  <c:v>1.25E-4</c:v>
                </c:pt>
                <c:pt idx="4162">
                  <c:v>1.25E-4</c:v>
                </c:pt>
                <c:pt idx="4163">
                  <c:v>1.25E-4</c:v>
                </c:pt>
                <c:pt idx="4164">
                  <c:v>1.25E-4</c:v>
                </c:pt>
                <c:pt idx="4165">
                  <c:v>1.25E-4</c:v>
                </c:pt>
                <c:pt idx="4166">
                  <c:v>1.25E-4</c:v>
                </c:pt>
                <c:pt idx="4167">
                  <c:v>1.25E-4</c:v>
                </c:pt>
                <c:pt idx="4168">
                  <c:v>1.25E-4</c:v>
                </c:pt>
                <c:pt idx="4169">
                  <c:v>1.25E-4</c:v>
                </c:pt>
                <c:pt idx="4170">
                  <c:v>1.25E-4</c:v>
                </c:pt>
                <c:pt idx="4171">
                  <c:v>1.25E-4</c:v>
                </c:pt>
                <c:pt idx="4172">
                  <c:v>1.25E-4</c:v>
                </c:pt>
                <c:pt idx="4173">
                  <c:v>1.25E-4</c:v>
                </c:pt>
                <c:pt idx="4174">
                  <c:v>1.25E-4</c:v>
                </c:pt>
                <c:pt idx="4175">
                  <c:v>1E-4</c:v>
                </c:pt>
                <c:pt idx="4176">
                  <c:v>1E-4</c:v>
                </c:pt>
                <c:pt idx="4177">
                  <c:v>1E-4</c:v>
                </c:pt>
                <c:pt idx="4178">
                  <c:v>1E-4</c:v>
                </c:pt>
                <c:pt idx="4179">
                  <c:v>1E-4</c:v>
                </c:pt>
                <c:pt idx="4180">
                  <c:v>1E-4</c:v>
                </c:pt>
                <c:pt idx="4181">
                  <c:v>1E-4</c:v>
                </c:pt>
                <c:pt idx="4182">
                  <c:v>1E-4</c:v>
                </c:pt>
                <c:pt idx="4183">
                  <c:v>1E-4</c:v>
                </c:pt>
                <c:pt idx="4184">
                  <c:v>1E-4</c:v>
                </c:pt>
                <c:pt idx="4185">
                  <c:v>1E-4</c:v>
                </c:pt>
                <c:pt idx="4186">
                  <c:v>1E-4</c:v>
                </c:pt>
                <c:pt idx="4187">
                  <c:v>1E-4</c:v>
                </c:pt>
                <c:pt idx="4188">
                  <c:v>1E-4</c:v>
                </c:pt>
                <c:pt idx="4189">
                  <c:v>1E-4</c:v>
                </c:pt>
                <c:pt idx="4190">
                  <c:v>1E-4</c:v>
                </c:pt>
                <c:pt idx="4191">
                  <c:v>1E-4</c:v>
                </c:pt>
                <c:pt idx="4192">
                  <c:v>1E-4</c:v>
                </c:pt>
                <c:pt idx="4193">
                  <c:v>1E-4</c:v>
                </c:pt>
                <c:pt idx="4194">
                  <c:v>1E-4</c:v>
                </c:pt>
                <c:pt idx="4195">
                  <c:v>1E-4</c:v>
                </c:pt>
                <c:pt idx="4196">
                  <c:v>1E-4</c:v>
                </c:pt>
                <c:pt idx="4197">
                  <c:v>1E-4</c:v>
                </c:pt>
                <c:pt idx="4198">
                  <c:v>1E-4</c:v>
                </c:pt>
                <c:pt idx="4199">
                  <c:v>1E-4</c:v>
                </c:pt>
                <c:pt idx="4200">
                  <c:v>7.4999999999999993E-5</c:v>
                </c:pt>
                <c:pt idx="4201">
                  <c:v>7.4999999999999993E-5</c:v>
                </c:pt>
                <c:pt idx="4202">
                  <c:v>7.4999999999999993E-5</c:v>
                </c:pt>
                <c:pt idx="4203">
                  <c:v>7.4999999999999993E-5</c:v>
                </c:pt>
                <c:pt idx="4204">
                  <c:v>7.4999999999999993E-5</c:v>
                </c:pt>
                <c:pt idx="4205">
                  <c:v>7.4999999999999993E-5</c:v>
                </c:pt>
                <c:pt idx="4206">
                  <c:v>7.4999999999999993E-5</c:v>
                </c:pt>
                <c:pt idx="4207">
                  <c:v>7.4999999999999993E-5</c:v>
                </c:pt>
                <c:pt idx="4208">
                  <c:v>7.4999999999999993E-5</c:v>
                </c:pt>
                <c:pt idx="4209">
                  <c:v>7.4999999999999993E-5</c:v>
                </c:pt>
                <c:pt idx="4210">
                  <c:v>7.4999999999999993E-5</c:v>
                </c:pt>
                <c:pt idx="4211">
                  <c:v>7.4999999999999993E-5</c:v>
                </c:pt>
                <c:pt idx="4212">
                  <c:v>7.4999999999999993E-5</c:v>
                </c:pt>
                <c:pt idx="4213">
                  <c:v>7.4999999999999993E-5</c:v>
                </c:pt>
                <c:pt idx="4214">
                  <c:v>7.4999999999999993E-5</c:v>
                </c:pt>
                <c:pt idx="4215">
                  <c:v>7.4999999999999993E-5</c:v>
                </c:pt>
                <c:pt idx="4216">
                  <c:v>7.4999999999999993E-5</c:v>
                </c:pt>
                <c:pt idx="4217">
                  <c:v>7.4999999999999993E-5</c:v>
                </c:pt>
                <c:pt idx="4218">
                  <c:v>7.4999999999999993E-5</c:v>
                </c:pt>
                <c:pt idx="4219">
                  <c:v>7.4999999999999993E-5</c:v>
                </c:pt>
                <c:pt idx="4220">
                  <c:v>7.4999999999999993E-5</c:v>
                </c:pt>
                <c:pt idx="4221">
                  <c:v>7.4999999999999993E-5</c:v>
                </c:pt>
                <c:pt idx="4222">
                  <c:v>7.4999999999999993E-5</c:v>
                </c:pt>
                <c:pt idx="4223">
                  <c:v>7.4999999999999993E-5</c:v>
                </c:pt>
                <c:pt idx="4224">
                  <c:v>7.4999999999999993E-5</c:v>
                </c:pt>
                <c:pt idx="4225">
                  <c:v>5.0000000000000002E-5</c:v>
                </c:pt>
                <c:pt idx="4226">
                  <c:v>5.0000000000000002E-5</c:v>
                </c:pt>
                <c:pt idx="4227">
                  <c:v>5.0000000000000002E-5</c:v>
                </c:pt>
                <c:pt idx="4228">
                  <c:v>5.0000000000000002E-5</c:v>
                </c:pt>
                <c:pt idx="4229">
                  <c:v>5.0000000000000002E-5</c:v>
                </c:pt>
                <c:pt idx="4230">
                  <c:v>5.0000000000000002E-5</c:v>
                </c:pt>
                <c:pt idx="4231">
                  <c:v>5.0000000000000002E-5</c:v>
                </c:pt>
                <c:pt idx="4232">
                  <c:v>5.0000000000000002E-5</c:v>
                </c:pt>
                <c:pt idx="4233">
                  <c:v>5.0000000000000002E-5</c:v>
                </c:pt>
                <c:pt idx="4234">
                  <c:v>5.0000000000000002E-5</c:v>
                </c:pt>
                <c:pt idx="4235">
                  <c:v>5.0000000000000002E-5</c:v>
                </c:pt>
                <c:pt idx="4236">
                  <c:v>5.0000000000000002E-5</c:v>
                </c:pt>
                <c:pt idx="4237">
                  <c:v>5.0000000000000002E-5</c:v>
                </c:pt>
                <c:pt idx="4238">
                  <c:v>5.0000000000000002E-5</c:v>
                </c:pt>
                <c:pt idx="4239">
                  <c:v>5.0000000000000002E-5</c:v>
                </c:pt>
                <c:pt idx="4240">
                  <c:v>5.0000000000000002E-5</c:v>
                </c:pt>
                <c:pt idx="4241">
                  <c:v>5.0000000000000002E-5</c:v>
                </c:pt>
                <c:pt idx="4242">
                  <c:v>5.0000000000000002E-5</c:v>
                </c:pt>
                <c:pt idx="4243">
                  <c:v>5.0000000000000002E-5</c:v>
                </c:pt>
                <c:pt idx="4244">
                  <c:v>5.0000000000000002E-5</c:v>
                </c:pt>
                <c:pt idx="4245">
                  <c:v>5.0000000000000002E-5</c:v>
                </c:pt>
                <c:pt idx="4246">
                  <c:v>5.0000000000000002E-5</c:v>
                </c:pt>
                <c:pt idx="4247">
                  <c:v>5.0000000000000002E-5</c:v>
                </c:pt>
                <c:pt idx="4248">
                  <c:v>5.0000000000000002E-5</c:v>
                </c:pt>
                <c:pt idx="4249">
                  <c:v>5.0000000000000002E-5</c:v>
                </c:pt>
                <c:pt idx="4250">
                  <c:v>7.4999999999999993E-5</c:v>
                </c:pt>
                <c:pt idx="4251">
                  <c:v>7.4999999999999993E-5</c:v>
                </c:pt>
                <c:pt idx="4252">
                  <c:v>7.4999999999999993E-5</c:v>
                </c:pt>
                <c:pt idx="4253">
                  <c:v>7.4999999999999993E-5</c:v>
                </c:pt>
                <c:pt idx="4254">
                  <c:v>7.4999999999999993E-5</c:v>
                </c:pt>
                <c:pt idx="4255">
                  <c:v>7.4999999999999993E-5</c:v>
                </c:pt>
                <c:pt idx="4256">
                  <c:v>7.4999999999999993E-5</c:v>
                </c:pt>
                <c:pt idx="4257">
                  <c:v>7.4999999999999993E-5</c:v>
                </c:pt>
                <c:pt idx="4258">
                  <c:v>7.4999999999999993E-5</c:v>
                </c:pt>
                <c:pt idx="4259">
                  <c:v>7.4999999999999993E-5</c:v>
                </c:pt>
                <c:pt idx="4260">
                  <c:v>7.4999999999999993E-5</c:v>
                </c:pt>
                <c:pt idx="4261">
                  <c:v>7.4999999999999993E-5</c:v>
                </c:pt>
                <c:pt idx="4262">
                  <c:v>7.4999999999999993E-5</c:v>
                </c:pt>
                <c:pt idx="4263">
                  <c:v>7.4999999999999993E-5</c:v>
                </c:pt>
                <c:pt idx="4264">
                  <c:v>7.4999999999999993E-5</c:v>
                </c:pt>
                <c:pt idx="4265">
                  <c:v>7.4999999999999993E-5</c:v>
                </c:pt>
                <c:pt idx="4266">
                  <c:v>7.4999999999999993E-5</c:v>
                </c:pt>
                <c:pt idx="4267">
                  <c:v>7.4999999999999993E-5</c:v>
                </c:pt>
                <c:pt idx="4268">
                  <c:v>7.4999999999999993E-5</c:v>
                </c:pt>
                <c:pt idx="4269">
                  <c:v>7.4999999999999993E-5</c:v>
                </c:pt>
                <c:pt idx="4270">
                  <c:v>7.4999999999999993E-5</c:v>
                </c:pt>
                <c:pt idx="4271">
                  <c:v>7.4999999999999993E-5</c:v>
                </c:pt>
                <c:pt idx="4272">
                  <c:v>7.4999999999999993E-5</c:v>
                </c:pt>
                <c:pt idx="4273">
                  <c:v>7.4999999999999993E-5</c:v>
                </c:pt>
                <c:pt idx="4274">
                  <c:v>7.4999999999999993E-5</c:v>
                </c:pt>
                <c:pt idx="4275">
                  <c:v>1E-4</c:v>
                </c:pt>
                <c:pt idx="4276">
                  <c:v>1E-4</c:v>
                </c:pt>
                <c:pt idx="4277">
                  <c:v>1E-4</c:v>
                </c:pt>
                <c:pt idx="4278">
                  <c:v>1E-4</c:v>
                </c:pt>
                <c:pt idx="4279">
                  <c:v>1E-4</c:v>
                </c:pt>
                <c:pt idx="4280">
                  <c:v>1E-4</c:v>
                </c:pt>
                <c:pt idx="4281">
                  <c:v>1E-4</c:v>
                </c:pt>
                <c:pt idx="4282">
                  <c:v>1E-4</c:v>
                </c:pt>
                <c:pt idx="4283">
                  <c:v>1E-4</c:v>
                </c:pt>
                <c:pt idx="4284">
                  <c:v>1E-4</c:v>
                </c:pt>
                <c:pt idx="4285">
                  <c:v>1E-4</c:v>
                </c:pt>
                <c:pt idx="4286">
                  <c:v>1E-4</c:v>
                </c:pt>
                <c:pt idx="4287">
                  <c:v>1E-4</c:v>
                </c:pt>
                <c:pt idx="4288">
                  <c:v>1E-4</c:v>
                </c:pt>
                <c:pt idx="4289">
                  <c:v>1E-4</c:v>
                </c:pt>
                <c:pt idx="4290">
                  <c:v>1E-4</c:v>
                </c:pt>
                <c:pt idx="4291">
                  <c:v>1E-4</c:v>
                </c:pt>
                <c:pt idx="4292">
                  <c:v>1E-4</c:v>
                </c:pt>
                <c:pt idx="4293">
                  <c:v>1E-4</c:v>
                </c:pt>
                <c:pt idx="4294">
                  <c:v>1E-4</c:v>
                </c:pt>
                <c:pt idx="4295">
                  <c:v>1E-4</c:v>
                </c:pt>
                <c:pt idx="4296">
                  <c:v>1E-4</c:v>
                </c:pt>
                <c:pt idx="4297">
                  <c:v>1E-4</c:v>
                </c:pt>
                <c:pt idx="4298">
                  <c:v>1E-4</c:v>
                </c:pt>
                <c:pt idx="4299">
                  <c:v>1E-4</c:v>
                </c:pt>
                <c:pt idx="4300">
                  <c:v>1.25E-4</c:v>
                </c:pt>
                <c:pt idx="4301">
                  <c:v>1.25E-4</c:v>
                </c:pt>
                <c:pt idx="4302">
                  <c:v>1.25E-4</c:v>
                </c:pt>
                <c:pt idx="4303">
                  <c:v>1.25E-4</c:v>
                </c:pt>
                <c:pt idx="4304">
                  <c:v>1.25E-4</c:v>
                </c:pt>
                <c:pt idx="4305">
                  <c:v>1.25E-4</c:v>
                </c:pt>
                <c:pt idx="4306">
                  <c:v>1.25E-4</c:v>
                </c:pt>
                <c:pt idx="4307">
                  <c:v>1.25E-4</c:v>
                </c:pt>
                <c:pt idx="4308">
                  <c:v>1.25E-4</c:v>
                </c:pt>
                <c:pt idx="4309">
                  <c:v>1.25E-4</c:v>
                </c:pt>
                <c:pt idx="4310">
                  <c:v>1.25E-4</c:v>
                </c:pt>
                <c:pt idx="4311">
                  <c:v>1.25E-4</c:v>
                </c:pt>
                <c:pt idx="4312">
                  <c:v>1.25E-4</c:v>
                </c:pt>
                <c:pt idx="4313">
                  <c:v>1.25E-4</c:v>
                </c:pt>
                <c:pt idx="4314">
                  <c:v>1.25E-4</c:v>
                </c:pt>
                <c:pt idx="4315">
                  <c:v>1.25E-4</c:v>
                </c:pt>
                <c:pt idx="4316">
                  <c:v>1.25E-4</c:v>
                </c:pt>
                <c:pt idx="4317">
                  <c:v>1.25E-4</c:v>
                </c:pt>
                <c:pt idx="4318">
                  <c:v>1.25E-4</c:v>
                </c:pt>
                <c:pt idx="4319">
                  <c:v>1.25E-4</c:v>
                </c:pt>
                <c:pt idx="4320">
                  <c:v>1.25E-4</c:v>
                </c:pt>
                <c:pt idx="4321">
                  <c:v>1.25E-4</c:v>
                </c:pt>
                <c:pt idx="4322">
                  <c:v>1.25E-4</c:v>
                </c:pt>
                <c:pt idx="4323">
                  <c:v>1.25E-4</c:v>
                </c:pt>
                <c:pt idx="4324">
                  <c:v>1.25E-4</c:v>
                </c:pt>
                <c:pt idx="4325">
                  <c:v>1.4999999999999999E-4</c:v>
                </c:pt>
                <c:pt idx="4326">
                  <c:v>1.4999999999999999E-4</c:v>
                </c:pt>
                <c:pt idx="4327">
                  <c:v>1.4999999999999999E-4</c:v>
                </c:pt>
                <c:pt idx="4328">
                  <c:v>1.4999999999999999E-4</c:v>
                </c:pt>
                <c:pt idx="4329">
                  <c:v>1.4999999999999999E-4</c:v>
                </c:pt>
                <c:pt idx="4330">
                  <c:v>1.4999999999999999E-4</c:v>
                </c:pt>
                <c:pt idx="4331">
                  <c:v>1.4999999999999999E-4</c:v>
                </c:pt>
                <c:pt idx="4332">
                  <c:v>1.4999999999999999E-4</c:v>
                </c:pt>
                <c:pt idx="4333">
                  <c:v>1.4999999999999999E-4</c:v>
                </c:pt>
                <c:pt idx="4334">
                  <c:v>1.4999999999999999E-4</c:v>
                </c:pt>
                <c:pt idx="4335">
                  <c:v>1.4999999999999999E-4</c:v>
                </c:pt>
                <c:pt idx="4336">
                  <c:v>1.4999999999999999E-4</c:v>
                </c:pt>
                <c:pt idx="4337">
                  <c:v>1.4999999999999999E-4</c:v>
                </c:pt>
                <c:pt idx="4338">
                  <c:v>1.4999999999999999E-4</c:v>
                </c:pt>
                <c:pt idx="4339">
                  <c:v>1.4999999999999999E-4</c:v>
                </c:pt>
                <c:pt idx="4340">
                  <c:v>1.4999999999999999E-4</c:v>
                </c:pt>
                <c:pt idx="4341">
                  <c:v>1.4999999999999999E-4</c:v>
                </c:pt>
                <c:pt idx="4342">
                  <c:v>1.4999999999999999E-4</c:v>
                </c:pt>
                <c:pt idx="4343">
                  <c:v>1.4999999999999999E-4</c:v>
                </c:pt>
                <c:pt idx="4344">
                  <c:v>1.4999999999999999E-4</c:v>
                </c:pt>
                <c:pt idx="4345">
                  <c:v>1.4999999999999999E-4</c:v>
                </c:pt>
                <c:pt idx="4346">
                  <c:v>1.4999999999999999E-4</c:v>
                </c:pt>
                <c:pt idx="4347">
                  <c:v>1.4999999999999999E-4</c:v>
                </c:pt>
                <c:pt idx="4348">
                  <c:v>1.4999999999999999E-4</c:v>
                </c:pt>
                <c:pt idx="4349">
                  <c:v>1.4999999999999999E-4</c:v>
                </c:pt>
                <c:pt idx="4350">
                  <c:v>1.75E-4</c:v>
                </c:pt>
                <c:pt idx="4351">
                  <c:v>1.75E-4</c:v>
                </c:pt>
                <c:pt idx="4352">
                  <c:v>1.75E-4</c:v>
                </c:pt>
                <c:pt idx="4353">
                  <c:v>1.75E-4</c:v>
                </c:pt>
                <c:pt idx="4354">
                  <c:v>1.75E-4</c:v>
                </c:pt>
                <c:pt idx="4355">
                  <c:v>1.75E-4</c:v>
                </c:pt>
                <c:pt idx="4356">
                  <c:v>1.75E-4</c:v>
                </c:pt>
                <c:pt idx="4357">
                  <c:v>1.75E-4</c:v>
                </c:pt>
                <c:pt idx="4358">
                  <c:v>1.75E-4</c:v>
                </c:pt>
                <c:pt idx="4359">
                  <c:v>1.75E-4</c:v>
                </c:pt>
                <c:pt idx="4360">
                  <c:v>1.75E-4</c:v>
                </c:pt>
                <c:pt idx="4361">
                  <c:v>1.75E-4</c:v>
                </c:pt>
                <c:pt idx="4362">
                  <c:v>1.75E-4</c:v>
                </c:pt>
                <c:pt idx="4363">
                  <c:v>1.75E-4</c:v>
                </c:pt>
                <c:pt idx="4364">
                  <c:v>1.75E-4</c:v>
                </c:pt>
                <c:pt idx="4365">
                  <c:v>1.75E-4</c:v>
                </c:pt>
                <c:pt idx="4366">
                  <c:v>1.75E-4</c:v>
                </c:pt>
                <c:pt idx="4367">
                  <c:v>1.75E-4</c:v>
                </c:pt>
                <c:pt idx="4368">
                  <c:v>1.75E-4</c:v>
                </c:pt>
                <c:pt idx="4369">
                  <c:v>1.75E-4</c:v>
                </c:pt>
                <c:pt idx="4370">
                  <c:v>1.75E-4</c:v>
                </c:pt>
                <c:pt idx="4371">
                  <c:v>1.75E-4</c:v>
                </c:pt>
                <c:pt idx="4372">
                  <c:v>1.75E-4</c:v>
                </c:pt>
                <c:pt idx="4373">
                  <c:v>1.75E-4</c:v>
                </c:pt>
                <c:pt idx="4374">
                  <c:v>1.75E-4</c:v>
                </c:pt>
                <c:pt idx="4375">
                  <c:v>2.0000000000000001E-4</c:v>
                </c:pt>
                <c:pt idx="4376">
                  <c:v>2.0000000000000001E-4</c:v>
                </c:pt>
                <c:pt idx="4377">
                  <c:v>2.0000000000000001E-4</c:v>
                </c:pt>
                <c:pt idx="4378">
                  <c:v>2.0000000000000001E-4</c:v>
                </c:pt>
                <c:pt idx="4379">
                  <c:v>2.0000000000000001E-4</c:v>
                </c:pt>
                <c:pt idx="4380">
                  <c:v>2.0000000000000001E-4</c:v>
                </c:pt>
                <c:pt idx="4381">
                  <c:v>2.0000000000000001E-4</c:v>
                </c:pt>
                <c:pt idx="4382">
                  <c:v>2.0000000000000001E-4</c:v>
                </c:pt>
                <c:pt idx="4383">
                  <c:v>2.0000000000000001E-4</c:v>
                </c:pt>
                <c:pt idx="4384">
                  <c:v>2.0000000000000001E-4</c:v>
                </c:pt>
                <c:pt idx="4385">
                  <c:v>2.0000000000000001E-4</c:v>
                </c:pt>
                <c:pt idx="4386">
                  <c:v>2.0000000000000001E-4</c:v>
                </c:pt>
                <c:pt idx="4387">
                  <c:v>2.0000000000000001E-4</c:v>
                </c:pt>
                <c:pt idx="4388">
                  <c:v>2.0000000000000001E-4</c:v>
                </c:pt>
                <c:pt idx="4389">
                  <c:v>2.0000000000000001E-4</c:v>
                </c:pt>
                <c:pt idx="4390">
                  <c:v>2.0000000000000001E-4</c:v>
                </c:pt>
                <c:pt idx="4391">
                  <c:v>2.0000000000000001E-4</c:v>
                </c:pt>
                <c:pt idx="4392">
                  <c:v>2.0000000000000001E-4</c:v>
                </c:pt>
                <c:pt idx="4393">
                  <c:v>2.0000000000000001E-4</c:v>
                </c:pt>
                <c:pt idx="4394">
                  <c:v>2.0000000000000001E-4</c:v>
                </c:pt>
                <c:pt idx="4395">
                  <c:v>2.0000000000000001E-4</c:v>
                </c:pt>
                <c:pt idx="4396">
                  <c:v>2.0000000000000001E-4</c:v>
                </c:pt>
                <c:pt idx="4397">
                  <c:v>2.0000000000000001E-4</c:v>
                </c:pt>
                <c:pt idx="4398">
                  <c:v>2.0000000000000001E-4</c:v>
                </c:pt>
                <c:pt idx="4399">
                  <c:v>2.0000000000000001E-4</c:v>
                </c:pt>
                <c:pt idx="4400">
                  <c:v>2.2499999999999999E-4</c:v>
                </c:pt>
                <c:pt idx="4401">
                  <c:v>2.2499999999999999E-4</c:v>
                </c:pt>
                <c:pt idx="4402">
                  <c:v>2.2499999999999999E-4</c:v>
                </c:pt>
                <c:pt idx="4403">
                  <c:v>2.2499999999999999E-4</c:v>
                </c:pt>
                <c:pt idx="4404">
                  <c:v>2.2499999999999999E-4</c:v>
                </c:pt>
                <c:pt idx="4405">
                  <c:v>2.2499999999999999E-4</c:v>
                </c:pt>
                <c:pt idx="4406">
                  <c:v>2.2499999999999999E-4</c:v>
                </c:pt>
                <c:pt idx="4407">
                  <c:v>2.2499999999999999E-4</c:v>
                </c:pt>
                <c:pt idx="4408">
                  <c:v>2.2499999999999999E-4</c:v>
                </c:pt>
                <c:pt idx="4409">
                  <c:v>2.2499999999999999E-4</c:v>
                </c:pt>
                <c:pt idx="4410">
                  <c:v>2.2499999999999999E-4</c:v>
                </c:pt>
                <c:pt idx="4411">
                  <c:v>2.2499999999999999E-4</c:v>
                </c:pt>
                <c:pt idx="4412">
                  <c:v>2.2499999999999999E-4</c:v>
                </c:pt>
                <c:pt idx="4413">
                  <c:v>2.2499999999999999E-4</c:v>
                </c:pt>
                <c:pt idx="4414">
                  <c:v>2.2499999999999999E-4</c:v>
                </c:pt>
                <c:pt idx="4415">
                  <c:v>2.2499999999999999E-4</c:v>
                </c:pt>
                <c:pt idx="4416">
                  <c:v>2.2499999999999999E-4</c:v>
                </c:pt>
                <c:pt idx="4417">
                  <c:v>2.2499999999999999E-4</c:v>
                </c:pt>
                <c:pt idx="4418">
                  <c:v>2.2499999999999999E-4</c:v>
                </c:pt>
                <c:pt idx="4419">
                  <c:v>2.2499999999999999E-4</c:v>
                </c:pt>
                <c:pt idx="4420">
                  <c:v>2.2499999999999999E-4</c:v>
                </c:pt>
                <c:pt idx="4421">
                  <c:v>2.2499999999999999E-4</c:v>
                </c:pt>
                <c:pt idx="4422">
                  <c:v>2.2499999999999999E-4</c:v>
                </c:pt>
                <c:pt idx="4423">
                  <c:v>2.2499999999999999E-4</c:v>
                </c:pt>
                <c:pt idx="4424">
                  <c:v>2.2499999999999999E-4</c:v>
                </c:pt>
                <c:pt idx="4425">
                  <c:v>2.5000000000000001E-4</c:v>
                </c:pt>
                <c:pt idx="4426">
                  <c:v>2.5000000000000001E-4</c:v>
                </c:pt>
                <c:pt idx="4427">
                  <c:v>2.5000000000000001E-4</c:v>
                </c:pt>
                <c:pt idx="4428">
                  <c:v>2.5000000000000001E-4</c:v>
                </c:pt>
                <c:pt idx="4429">
                  <c:v>2.5000000000000001E-4</c:v>
                </c:pt>
                <c:pt idx="4430">
                  <c:v>2.5000000000000001E-4</c:v>
                </c:pt>
                <c:pt idx="4431">
                  <c:v>2.5000000000000001E-4</c:v>
                </c:pt>
                <c:pt idx="4432">
                  <c:v>2.5000000000000001E-4</c:v>
                </c:pt>
                <c:pt idx="4433">
                  <c:v>2.5000000000000001E-4</c:v>
                </c:pt>
                <c:pt idx="4434">
                  <c:v>2.5000000000000001E-4</c:v>
                </c:pt>
                <c:pt idx="4435">
                  <c:v>2.5000000000000001E-4</c:v>
                </c:pt>
                <c:pt idx="4436">
                  <c:v>2.5000000000000001E-4</c:v>
                </c:pt>
                <c:pt idx="4437">
                  <c:v>2.5000000000000001E-4</c:v>
                </c:pt>
                <c:pt idx="4438">
                  <c:v>2.5000000000000001E-4</c:v>
                </c:pt>
                <c:pt idx="4439">
                  <c:v>2.5000000000000001E-4</c:v>
                </c:pt>
                <c:pt idx="4440">
                  <c:v>2.5000000000000001E-4</c:v>
                </c:pt>
                <c:pt idx="4441">
                  <c:v>2.5000000000000001E-4</c:v>
                </c:pt>
                <c:pt idx="4442">
                  <c:v>2.5000000000000001E-4</c:v>
                </c:pt>
                <c:pt idx="4443">
                  <c:v>2.5000000000000001E-4</c:v>
                </c:pt>
                <c:pt idx="4444">
                  <c:v>2.5000000000000001E-4</c:v>
                </c:pt>
                <c:pt idx="4445">
                  <c:v>2.5000000000000001E-4</c:v>
                </c:pt>
                <c:pt idx="4446">
                  <c:v>2.5000000000000001E-4</c:v>
                </c:pt>
                <c:pt idx="4447">
                  <c:v>2.5000000000000001E-4</c:v>
                </c:pt>
                <c:pt idx="4448">
                  <c:v>2.5000000000000001E-4</c:v>
                </c:pt>
                <c:pt idx="4449">
                  <c:v>2.5000000000000001E-4</c:v>
                </c:pt>
                <c:pt idx="4450">
                  <c:v>2.7500000000000002E-4</c:v>
                </c:pt>
                <c:pt idx="4451">
                  <c:v>2.7500000000000002E-4</c:v>
                </c:pt>
                <c:pt idx="4452">
                  <c:v>2.7500000000000002E-4</c:v>
                </c:pt>
                <c:pt idx="4453">
                  <c:v>2.7500000000000002E-4</c:v>
                </c:pt>
                <c:pt idx="4454">
                  <c:v>2.7500000000000002E-4</c:v>
                </c:pt>
                <c:pt idx="4455">
                  <c:v>2.7500000000000002E-4</c:v>
                </c:pt>
                <c:pt idx="4456">
                  <c:v>2.7500000000000002E-4</c:v>
                </c:pt>
                <c:pt idx="4457">
                  <c:v>2.7500000000000002E-4</c:v>
                </c:pt>
                <c:pt idx="4458">
                  <c:v>2.7500000000000002E-4</c:v>
                </c:pt>
                <c:pt idx="4459">
                  <c:v>2.7500000000000002E-4</c:v>
                </c:pt>
                <c:pt idx="4460">
                  <c:v>2.7500000000000002E-4</c:v>
                </c:pt>
                <c:pt idx="4461">
                  <c:v>2.7500000000000002E-4</c:v>
                </c:pt>
                <c:pt idx="4462">
                  <c:v>2.7500000000000002E-4</c:v>
                </c:pt>
                <c:pt idx="4463">
                  <c:v>2.7500000000000002E-4</c:v>
                </c:pt>
                <c:pt idx="4464">
                  <c:v>2.7500000000000002E-4</c:v>
                </c:pt>
                <c:pt idx="4465">
                  <c:v>2.7500000000000002E-4</c:v>
                </c:pt>
                <c:pt idx="4466">
                  <c:v>2.7500000000000002E-4</c:v>
                </c:pt>
                <c:pt idx="4467">
                  <c:v>2.7500000000000002E-4</c:v>
                </c:pt>
                <c:pt idx="4468">
                  <c:v>2.7500000000000002E-4</c:v>
                </c:pt>
                <c:pt idx="4469">
                  <c:v>2.7500000000000002E-4</c:v>
                </c:pt>
                <c:pt idx="4470">
                  <c:v>2.7500000000000002E-4</c:v>
                </c:pt>
                <c:pt idx="4471">
                  <c:v>2.7500000000000002E-4</c:v>
                </c:pt>
                <c:pt idx="4472">
                  <c:v>2.7500000000000002E-4</c:v>
                </c:pt>
                <c:pt idx="4473">
                  <c:v>2.7500000000000002E-4</c:v>
                </c:pt>
                <c:pt idx="4474">
                  <c:v>2.7500000000000002E-4</c:v>
                </c:pt>
                <c:pt idx="4475">
                  <c:v>2.9999999999999997E-4</c:v>
                </c:pt>
                <c:pt idx="4476">
                  <c:v>2.9999999999999997E-4</c:v>
                </c:pt>
                <c:pt idx="4477">
                  <c:v>2.9999999999999997E-4</c:v>
                </c:pt>
                <c:pt idx="4478">
                  <c:v>2.9999999999999997E-4</c:v>
                </c:pt>
                <c:pt idx="4479">
                  <c:v>2.9999999999999997E-4</c:v>
                </c:pt>
                <c:pt idx="4480">
                  <c:v>2.9999999999999997E-4</c:v>
                </c:pt>
                <c:pt idx="4481">
                  <c:v>2.9999999999999997E-4</c:v>
                </c:pt>
                <c:pt idx="4482">
                  <c:v>2.9999999999999997E-4</c:v>
                </c:pt>
                <c:pt idx="4483">
                  <c:v>2.9999999999999997E-4</c:v>
                </c:pt>
                <c:pt idx="4484">
                  <c:v>2.9999999999999997E-4</c:v>
                </c:pt>
                <c:pt idx="4485">
                  <c:v>2.9999999999999997E-4</c:v>
                </c:pt>
                <c:pt idx="4486">
                  <c:v>2.9999999999999997E-4</c:v>
                </c:pt>
                <c:pt idx="4487">
                  <c:v>2.9999999999999997E-4</c:v>
                </c:pt>
                <c:pt idx="4488">
                  <c:v>2.9999999999999997E-4</c:v>
                </c:pt>
                <c:pt idx="4489">
                  <c:v>2.9999999999999997E-4</c:v>
                </c:pt>
                <c:pt idx="4490">
                  <c:v>2.9999999999999997E-4</c:v>
                </c:pt>
                <c:pt idx="4491">
                  <c:v>2.9999999999999997E-4</c:v>
                </c:pt>
                <c:pt idx="4492">
                  <c:v>2.9999999999999997E-4</c:v>
                </c:pt>
                <c:pt idx="4493">
                  <c:v>2.9999999999999997E-4</c:v>
                </c:pt>
                <c:pt idx="4494">
                  <c:v>2.9999999999999997E-4</c:v>
                </c:pt>
                <c:pt idx="4495">
                  <c:v>2.9999999999999997E-4</c:v>
                </c:pt>
                <c:pt idx="4496">
                  <c:v>2.9999999999999997E-4</c:v>
                </c:pt>
                <c:pt idx="4497">
                  <c:v>2.9999999999999997E-4</c:v>
                </c:pt>
                <c:pt idx="4498">
                  <c:v>2.9999999999999997E-4</c:v>
                </c:pt>
                <c:pt idx="4499">
                  <c:v>2.9999999999999997E-4</c:v>
                </c:pt>
                <c:pt idx="4500">
                  <c:v>2.7500000000000002E-4</c:v>
                </c:pt>
                <c:pt idx="4501">
                  <c:v>2.7500000000000002E-4</c:v>
                </c:pt>
                <c:pt idx="4502">
                  <c:v>2.7500000000000002E-4</c:v>
                </c:pt>
                <c:pt idx="4503">
                  <c:v>2.7500000000000002E-4</c:v>
                </c:pt>
                <c:pt idx="4504">
                  <c:v>2.7500000000000002E-4</c:v>
                </c:pt>
                <c:pt idx="4505">
                  <c:v>2.7500000000000002E-4</c:v>
                </c:pt>
                <c:pt idx="4506">
                  <c:v>2.7500000000000002E-4</c:v>
                </c:pt>
                <c:pt idx="4507">
                  <c:v>2.7500000000000002E-4</c:v>
                </c:pt>
                <c:pt idx="4508">
                  <c:v>2.7500000000000002E-4</c:v>
                </c:pt>
                <c:pt idx="4509">
                  <c:v>2.7500000000000002E-4</c:v>
                </c:pt>
                <c:pt idx="4510">
                  <c:v>2.7500000000000002E-4</c:v>
                </c:pt>
                <c:pt idx="4511">
                  <c:v>2.7500000000000002E-4</c:v>
                </c:pt>
                <c:pt idx="4512">
                  <c:v>2.7500000000000002E-4</c:v>
                </c:pt>
                <c:pt idx="4513">
                  <c:v>2.7500000000000002E-4</c:v>
                </c:pt>
                <c:pt idx="4514">
                  <c:v>2.7500000000000002E-4</c:v>
                </c:pt>
                <c:pt idx="4515">
                  <c:v>2.7500000000000002E-4</c:v>
                </c:pt>
                <c:pt idx="4516">
                  <c:v>2.7500000000000002E-4</c:v>
                </c:pt>
                <c:pt idx="4517">
                  <c:v>2.7500000000000002E-4</c:v>
                </c:pt>
                <c:pt idx="4518">
                  <c:v>2.7500000000000002E-4</c:v>
                </c:pt>
                <c:pt idx="4519">
                  <c:v>2.7500000000000002E-4</c:v>
                </c:pt>
                <c:pt idx="4520">
                  <c:v>2.7500000000000002E-4</c:v>
                </c:pt>
                <c:pt idx="4521">
                  <c:v>2.7500000000000002E-4</c:v>
                </c:pt>
                <c:pt idx="4522">
                  <c:v>2.7500000000000002E-4</c:v>
                </c:pt>
                <c:pt idx="4523">
                  <c:v>2.7500000000000002E-4</c:v>
                </c:pt>
                <c:pt idx="4524">
                  <c:v>2.7500000000000002E-4</c:v>
                </c:pt>
                <c:pt idx="4525">
                  <c:v>2.5000000000000001E-4</c:v>
                </c:pt>
                <c:pt idx="4526">
                  <c:v>2.5000000000000001E-4</c:v>
                </c:pt>
                <c:pt idx="4527">
                  <c:v>2.5000000000000001E-4</c:v>
                </c:pt>
                <c:pt idx="4528">
                  <c:v>2.5000000000000001E-4</c:v>
                </c:pt>
                <c:pt idx="4529">
                  <c:v>2.5000000000000001E-4</c:v>
                </c:pt>
                <c:pt idx="4530">
                  <c:v>2.5000000000000001E-4</c:v>
                </c:pt>
                <c:pt idx="4531">
                  <c:v>2.5000000000000001E-4</c:v>
                </c:pt>
                <c:pt idx="4532">
                  <c:v>2.5000000000000001E-4</c:v>
                </c:pt>
                <c:pt idx="4533">
                  <c:v>2.5000000000000001E-4</c:v>
                </c:pt>
                <c:pt idx="4534">
                  <c:v>2.5000000000000001E-4</c:v>
                </c:pt>
                <c:pt idx="4535">
                  <c:v>2.5000000000000001E-4</c:v>
                </c:pt>
                <c:pt idx="4536">
                  <c:v>2.5000000000000001E-4</c:v>
                </c:pt>
                <c:pt idx="4537">
                  <c:v>2.5000000000000001E-4</c:v>
                </c:pt>
                <c:pt idx="4538">
                  <c:v>2.5000000000000001E-4</c:v>
                </c:pt>
                <c:pt idx="4539">
                  <c:v>2.5000000000000001E-4</c:v>
                </c:pt>
                <c:pt idx="4540">
                  <c:v>2.5000000000000001E-4</c:v>
                </c:pt>
                <c:pt idx="4541">
                  <c:v>2.5000000000000001E-4</c:v>
                </c:pt>
                <c:pt idx="4542">
                  <c:v>2.5000000000000001E-4</c:v>
                </c:pt>
                <c:pt idx="4543">
                  <c:v>2.5000000000000001E-4</c:v>
                </c:pt>
                <c:pt idx="4544">
                  <c:v>2.5000000000000001E-4</c:v>
                </c:pt>
                <c:pt idx="4545">
                  <c:v>2.5000000000000001E-4</c:v>
                </c:pt>
                <c:pt idx="4546">
                  <c:v>2.5000000000000001E-4</c:v>
                </c:pt>
                <c:pt idx="4547">
                  <c:v>2.5000000000000001E-4</c:v>
                </c:pt>
                <c:pt idx="4548">
                  <c:v>2.5000000000000001E-4</c:v>
                </c:pt>
                <c:pt idx="4549">
                  <c:v>2.5000000000000001E-4</c:v>
                </c:pt>
                <c:pt idx="4550">
                  <c:v>2.2499999999999999E-4</c:v>
                </c:pt>
                <c:pt idx="4551">
                  <c:v>2.2499999999999999E-4</c:v>
                </c:pt>
                <c:pt idx="4552">
                  <c:v>2.2499999999999999E-4</c:v>
                </c:pt>
                <c:pt idx="4553">
                  <c:v>2.2499999999999999E-4</c:v>
                </c:pt>
                <c:pt idx="4554">
                  <c:v>2.2499999999999999E-4</c:v>
                </c:pt>
                <c:pt idx="4555">
                  <c:v>2.2499999999999999E-4</c:v>
                </c:pt>
                <c:pt idx="4556">
                  <c:v>2.2499999999999999E-4</c:v>
                </c:pt>
                <c:pt idx="4557">
                  <c:v>2.2499999999999999E-4</c:v>
                </c:pt>
                <c:pt idx="4558">
                  <c:v>2.2499999999999999E-4</c:v>
                </c:pt>
                <c:pt idx="4559">
                  <c:v>2.2499999999999999E-4</c:v>
                </c:pt>
                <c:pt idx="4560">
                  <c:v>2.2499999999999999E-4</c:v>
                </c:pt>
                <c:pt idx="4561">
                  <c:v>2.2499999999999999E-4</c:v>
                </c:pt>
                <c:pt idx="4562">
                  <c:v>2.2499999999999999E-4</c:v>
                </c:pt>
                <c:pt idx="4563">
                  <c:v>2.2499999999999999E-4</c:v>
                </c:pt>
                <c:pt idx="4564">
                  <c:v>2.2499999999999999E-4</c:v>
                </c:pt>
                <c:pt idx="4565">
                  <c:v>2.2499999999999999E-4</c:v>
                </c:pt>
                <c:pt idx="4566">
                  <c:v>2.2499999999999999E-4</c:v>
                </c:pt>
                <c:pt idx="4567">
                  <c:v>2.2499999999999999E-4</c:v>
                </c:pt>
                <c:pt idx="4568">
                  <c:v>2.2499999999999999E-4</c:v>
                </c:pt>
                <c:pt idx="4569">
                  <c:v>2.2499999999999999E-4</c:v>
                </c:pt>
                <c:pt idx="4570">
                  <c:v>2.2499999999999999E-4</c:v>
                </c:pt>
                <c:pt idx="4571">
                  <c:v>2.2499999999999999E-4</c:v>
                </c:pt>
                <c:pt idx="4572">
                  <c:v>2.2499999999999999E-4</c:v>
                </c:pt>
                <c:pt idx="4573">
                  <c:v>2.2499999999999999E-4</c:v>
                </c:pt>
                <c:pt idx="4574">
                  <c:v>2.2499999999999999E-4</c:v>
                </c:pt>
                <c:pt idx="4575">
                  <c:v>2.0000000000000001E-4</c:v>
                </c:pt>
                <c:pt idx="4576">
                  <c:v>2.0000000000000001E-4</c:v>
                </c:pt>
                <c:pt idx="4577">
                  <c:v>2.0000000000000001E-4</c:v>
                </c:pt>
                <c:pt idx="4578">
                  <c:v>2.0000000000000001E-4</c:v>
                </c:pt>
                <c:pt idx="4579">
                  <c:v>2.0000000000000001E-4</c:v>
                </c:pt>
                <c:pt idx="4580">
                  <c:v>2.0000000000000001E-4</c:v>
                </c:pt>
                <c:pt idx="4581">
                  <c:v>2.0000000000000001E-4</c:v>
                </c:pt>
                <c:pt idx="4582">
                  <c:v>2.0000000000000001E-4</c:v>
                </c:pt>
                <c:pt idx="4583">
                  <c:v>2.0000000000000001E-4</c:v>
                </c:pt>
                <c:pt idx="4584">
                  <c:v>2.0000000000000001E-4</c:v>
                </c:pt>
                <c:pt idx="4585">
                  <c:v>2.0000000000000001E-4</c:v>
                </c:pt>
                <c:pt idx="4586">
                  <c:v>2.0000000000000001E-4</c:v>
                </c:pt>
                <c:pt idx="4587">
                  <c:v>2.0000000000000001E-4</c:v>
                </c:pt>
                <c:pt idx="4588">
                  <c:v>2.0000000000000001E-4</c:v>
                </c:pt>
                <c:pt idx="4589">
                  <c:v>2.0000000000000001E-4</c:v>
                </c:pt>
                <c:pt idx="4590">
                  <c:v>2.0000000000000001E-4</c:v>
                </c:pt>
                <c:pt idx="4591">
                  <c:v>2.0000000000000001E-4</c:v>
                </c:pt>
                <c:pt idx="4592">
                  <c:v>2.0000000000000001E-4</c:v>
                </c:pt>
                <c:pt idx="4593">
                  <c:v>2.0000000000000001E-4</c:v>
                </c:pt>
                <c:pt idx="4594">
                  <c:v>2.0000000000000001E-4</c:v>
                </c:pt>
                <c:pt idx="4595">
                  <c:v>2.0000000000000001E-4</c:v>
                </c:pt>
                <c:pt idx="4596">
                  <c:v>2.0000000000000001E-4</c:v>
                </c:pt>
                <c:pt idx="4597">
                  <c:v>2.0000000000000001E-4</c:v>
                </c:pt>
                <c:pt idx="4598">
                  <c:v>2.0000000000000001E-4</c:v>
                </c:pt>
                <c:pt idx="4599">
                  <c:v>2.0000000000000001E-4</c:v>
                </c:pt>
                <c:pt idx="4600">
                  <c:v>1.75E-4</c:v>
                </c:pt>
                <c:pt idx="4601">
                  <c:v>1.75E-4</c:v>
                </c:pt>
                <c:pt idx="4602">
                  <c:v>1.75E-4</c:v>
                </c:pt>
                <c:pt idx="4603">
                  <c:v>1.75E-4</c:v>
                </c:pt>
                <c:pt idx="4604">
                  <c:v>1.75E-4</c:v>
                </c:pt>
                <c:pt idx="4605">
                  <c:v>1.75E-4</c:v>
                </c:pt>
                <c:pt idx="4606">
                  <c:v>1.75E-4</c:v>
                </c:pt>
                <c:pt idx="4607">
                  <c:v>1.75E-4</c:v>
                </c:pt>
                <c:pt idx="4608">
                  <c:v>1.75E-4</c:v>
                </c:pt>
                <c:pt idx="4609">
                  <c:v>1.75E-4</c:v>
                </c:pt>
                <c:pt idx="4610">
                  <c:v>1.75E-4</c:v>
                </c:pt>
                <c:pt idx="4611">
                  <c:v>1.75E-4</c:v>
                </c:pt>
                <c:pt idx="4612">
                  <c:v>1.75E-4</c:v>
                </c:pt>
                <c:pt idx="4613">
                  <c:v>1.75E-4</c:v>
                </c:pt>
                <c:pt idx="4614">
                  <c:v>1.75E-4</c:v>
                </c:pt>
                <c:pt idx="4615">
                  <c:v>1.75E-4</c:v>
                </c:pt>
                <c:pt idx="4616">
                  <c:v>1.75E-4</c:v>
                </c:pt>
                <c:pt idx="4617">
                  <c:v>1.75E-4</c:v>
                </c:pt>
                <c:pt idx="4618">
                  <c:v>1.75E-4</c:v>
                </c:pt>
                <c:pt idx="4619">
                  <c:v>1.75E-4</c:v>
                </c:pt>
                <c:pt idx="4620">
                  <c:v>1.75E-4</c:v>
                </c:pt>
                <c:pt idx="4621">
                  <c:v>1.75E-4</c:v>
                </c:pt>
                <c:pt idx="4622">
                  <c:v>1.75E-4</c:v>
                </c:pt>
                <c:pt idx="4623">
                  <c:v>1.75E-4</c:v>
                </c:pt>
                <c:pt idx="4624">
                  <c:v>1.75E-4</c:v>
                </c:pt>
                <c:pt idx="4625">
                  <c:v>1.4999999999999999E-4</c:v>
                </c:pt>
                <c:pt idx="4626">
                  <c:v>1.4999999999999999E-4</c:v>
                </c:pt>
                <c:pt idx="4627">
                  <c:v>1.4999999999999999E-4</c:v>
                </c:pt>
                <c:pt idx="4628">
                  <c:v>1.4999999999999999E-4</c:v>
                </c:pt>
                <c:pt idx="4629">
                  <c:v>1.4999999999999999E-4</c:v>
                </c:pt>
                <c:pt idx="4630">
                  <c:v>1.4999999999999999E-4</c:v>
                </c:pt>
                <c:pt idx="4631">
                  <c:v>1.4999999999999999E-4</c:v>
                </c:pt>
                <c:pt idx="4632">
                  <c:v>1.4999999999999999E-4</c:v>
                </c:pt>
                <c:pt idx="4633">
                  <c:v>1.4999999999999999E-4</c:v>
                </c:pt>
                <c:pt idx="4634">
                  <c:v>1.4999999999999999E-4</c:v>
                </c:pt>
                <c:pt idx="4635">
                  <c:v>1.4999999999999999E-4</c:v>
                </c:pt>
                <c:pt idx="4636">
                  <c:v>1.4999999999999999E-4</c:v>
                </c:pt>
                <c:pt idx="4637">
                  <c:v>1.4999999999999999E-4</c:v>
                </c:pt>
                <c:pt idx="4638">
                  <c:v>1.4999999999999999E-4</c:v>
                </c:pt>
                <c:pt idx="4639">
                  <c:v>1.4999999999999999E-4</c:v>
                </c:pt>
                <c:pt idx="4640">
                  <c:v>1.4999999999999999E-4</c:v>
                </c:pt>
                <c:pt idx="4641">
                  <c:v>1.4999999999999999E-4</c:v>
                </c:pt>
                <c:pt idx="4642">
                  <c:v>1.4999999999999999E-4</c:v>
                </c:pt>
                <c:pt idx="4643">
                  <c:v>1.4999999999999999E-4</c:v>
                </c:pt>
                <c:pt idx="4644">
                  <c:v>1.4999999999999999E-4</c:v>
                </c:pt>
                <c:pt idx="4645">
                  <c:v>1.4999999999999999E-4</c:v>
                </c:pt>
                <c:pt idx="4646">
                  <c:v>1.4999999999999999E-4</c:v>
                </c:pt>
                <c:pt idx="4647">
                  <c:v>1.4999999999999999E-4</c:v>
                </c:pt>
                <c:pt idx="4648">
                  <c:v>1.4999999999999999E-4</c:v>
                </c:pt>
                <c:pt idx="4649">
                  <c:v>1.4999999999999999E-4</c:v>
                </c:pt>
                <c:pt idx="4650">
                  <c:v>1.25E-4</c:v>
                </c:pt>
                <c:pt idx="4651">
                  <c:v>1.25E-4</c:v>
                </c:pt>
                <c:pt idx="4652">
                  <c:v>1.25E-4</c:v>
                </c:pt>
                <c:pt idx="4653">
                  <c:v>1.25E-4</c:v>
                </c:pt>
                <c:pt idx="4654">
                  <c:v>1.25E-4</c:v>
                </c:pt>
                <c:pt idx="4655">
                  <c:v>1.25E-4</c:v>
                </c:pt>
                <c:pt idx="4656">
                  <c:v>1.25E-4</c:v>
                </c:pt>
                <c:pt idx="4657">
                  <c:v>1.25E-4</c:v>
                </c:pt>
                <c:pt idx="4658">
                  <c:v>1.25E-4</c:v>
                </c:pt>
                <c:pt idx="4659">
                  <c:v>1.25E-4</c:v>
                </c:pt>
                <c:pt idx="4660">
                  <c:v>1.25E-4</c:v>
                </c:pt>
                <c:pt idx="4661">
                  <c:v>1.25E-4</c:v>
                </c:pt>
                <c:pt idx="4662">
                  <c:v>1.25E-4</c:v>
                </c:pt>
                <c:pt idx="4663">
                  <c:v>1.25E-4</c:v>
                </c:pt>
                <c:pt idx="4664">
                  <c:v>1.25E-4</c:v>
                </c:pt>
                <c:pt idx="4665">
                  <c:v>1.25E-4</c:v>
                </c:pt>
                <c:pt idx="4666">
                  <c:v>1.25E-4</c:v>
                </c:pt>
                <c:pt idx="4667">
                  <c:v>1.25E-4</c:v>
                </c:pt>
                <c:pt idx="4668">
                  <c:v>1.25E-4</c:v>
                </c:pt>
                <c:pt idx="4669">
                  <c:v>1.25E-4</c:v>
                </c:pt>
                <c:pt idx="4670">
                  <c:v>1.25E-4</c:v>
                </c:pt>
                <c:pt idx="4671">
                  <c:v>1.25E-4</c:v>
                </c:pt>
                <c:pt idx="4672">
                  <c:v>1.25E-4</c:v>
                </c:pt>
                <c:pt idx="4673">
                  <c:v>1.25E-4</c:v>
                </c:pt>
                <c:pt idx="4674">
                  <c:v>1.25E-4</c:v>
                </c:pt>
                <c:pt idx="4675">
                  <c:v>1E-4</c:v>
                </c:pt>
                <c:pt idx="4676">
                  <c:v>1E-4</c:v>
                </c:pt>
                <c:pt idx="4677">
                  <c:v>1E-4</c:v>
                </c:pt>
                <c:pt idx="4678">
                  <c:v>1E-4</c:v>
                </c:pt>
                <c:pt idx="4679">
                  <c:v>1E-4</c:v>
                </c:pt>
                <c:pt idx="4680">
                  <c:v>1E-4</c:v>
                </c:pt>
                <c:pt idx="4681">
                  <c:v>1E-4</c:v>
                </c:pt>
                <c:pt idx="4682">
                  <c:v>1E-4</c:v>
                </c:pt>
                <c:pt idx="4683">
                  <c:v>1E-4</c:v>
                </c:pt>
                <c:pt idx="4684">
                  <c:v>1E-4</c:v>
                </c:pt>
                <c:pt idx="4685">
                  <c:v>1E-4</c:v>
                </c:pt>
                <c:pt idx="4686">
                  <c:v>1E-4</c:v>
                </c:pt>
                <c:pt idx="4687">
                  <c:v>1E-4</c:v>
                </c:pt>
                <c:pt idx="4688">
                  <c:v>1E-4</c:v>
                </c:pt>
                <c:pt idx="4689">
                  <c:v>1E-4</c:v>
                </c:pt>
                <c:pt idx="4690">
                  <c:v>1E-4</c:v>
                </c:pt>
                <c:pt idx="4691">
                  <c:v>1E-4</c:v>
                </c:pt>
                <c:pt idx="4692">
                  <c:v>1E-4</c:v>
                </c:pt>
                <c:pt idx="4693">
                  <c:v>1E-4</c:v>
                </c:pt>
                <c:pt idx="4694">
                  <c:v>1E-4</c:v>
                </c:pt>
                <c:pt idx="4695">
                  <c:v>1E-4</c:v>
                </c:pt>
                <c:pt idx="4696">
                  <c:v>1E-4</c:v>
                </c:pt>
                <c:pt idx="4697">
                  <c:v>1E-4</c:v>
                </c:pt>
                <c:pt idx="4698">
                  <c:v>1E-4</c:v>
                </c:pt>
                <c:pt idx="4699">
                  <c:v>1E-4</c:v>
                </c:pt>
                <c:pt idx="4700">
                  <c:v>7.4999999999999993E-5</c:v>
                </c:pt>
                <c:pt idx="4701">
                  <c:v>7.4999999999999993E-5</c:v>
                </c:pt>
                <c:pt idx="4702">
                  <c:v>7.4999999999999993E-5</c:v>
                </c:pt>
                <c:pt idx="4703">
                  <c:v>7.4999999999999993E-5</c:v>
                </c:pt>
                <c:pt idx="4704">
                  <c:v>7.4999999999999993E-5</c:v>
                </c:pt>
                <c:pt idx="4705">
                  <c:v>7.4999999999999993E-5</c:v>
                </c:pt>
                <c:pt idx="4706">
                  <c:v>7.4999999999999993E-5</c:v>
                </c:pt>
                <c:pt idx="4707">
                  <c:v>7.4999999999999993E-5</c:v>
                </c:pt>
                <c:pt idx="4708">
                  <c:v>7.4999999999999993E-5</c:v>
                </c:pt>
                <c:pt idx="4709">
                  <c:v>7.4999999999999993E-5</c:v>
                </c:pt>
                <c:pt idx="4710">
                  <c:v>7.4999999999999993E-5</c:v>
                </c:pt>
                <c:pt idx="4711">
                  <c:v>7.4999999999999993E-5</c:v>
                </c:pt>
                <c:pt idx="4712">
                  <c:v>7.4999999999999993E-5</c:v>
                </c:pt>
                <c:pt idx="4713">
                  <c:v>7.4999999999999993E-5</c:v>
                </c:pt>
                <c:pt idx="4714">
                  <c:v>7.4999999999999993E-5</c:v>
                </c:pt>
                <c:pt idx="4715">
                  <c:v>7.4999999999999993E-5</c:v>
                </c:pt>
                <c:pt idx="4716">
                  <c:v>7.4999999999999993E-5</c:v>
                </c:pt>
                <c:pt idx="4717">
                  <c:v>7.4999999999999993E-5</c:v>
                </c:pt>
                <c:pt idx="4718">
                  <c:v>7.4999999999999993E-5</c:v>
                </c:pt>
                <c:pt idx="4719">
                  <c:v>7.4999999999999993E-5</c:v>
                </c:pt>
                <c:pt idx="4720">
                  <c:v>7.4999999999999993E-5</c:v>
                </c:pt>
                <c:pt idx="4721">
                  <c:v>7.4999999999999993E-5</c:v>
                </c:pt>
                <c:pt idx="4722">
                  <c:v>7.4999999999999993E-5</c:v>
                </c:pt>
                <c:pt idx="4723">
                  <c:v>7.4999999999999993E-5</c:v>
                </c:pt>
                <c:pt idx="4724">
                  <c:v>7.4999999999999993E-5</c:v>
                </c:pt>
                <c:pt idx="4725">
                  <c:v>5.0000000000000002E-5</c:v>
                </c:pt>
                <c:pt idx="4726">
                  <c:v>5.0000000000000002E-5</c:v>
                </c:pt>
                <c:pt idx="4727">
                  <c:v>5.0000000000000002E-5</c:v>
                </c:pt>
                <c:pt idx="4728">
                  <c:v>5.0000000000000002E-5</c:v>
                </c:pt>
                <c:pt idx="4729">
                  <c:v>5.0000000000000002E-5</c:v>
                </c:pt>
                <c:pt idx="4730">
                  <c:v>5.0000000000000002E-5</c:v>
                </c:pt>
                <c:pt idx="4731">
                  <c:v>5.0000000000000002E-5</c:v>
                </c:pt>
                <c:pt idx="4732">
                  <c:v>5.0000000000000002E-5</c:v>
                </c:pt>
                <c:pt idx="4733">
                  <c:v>5.0000000000000002E-5</c:v>
                </c:pt>
                <c:pt idx="4734">
                  <c:v>5.0000000000000002E-5</c:v>
                </c:pt>
                <c:pt idx="4735">
                  <c:v>5.0000000000000002E-5</c:v>
                </c:pt>
                <c:pt idx="4736">
                  <c:v>5.0000000000000002E-5</c:v>
                </c:pt>
                <c:pt idx="4737">
                  <c:v>5.0000000000000002E-5</c:v>
                </c:pt>
                <c:pt idx="4738">
                  <c:v>5.0000000000000002E-5</c:v>
                </c:pt>
                <c:pt idx="4739">
                  <c:v>5.0000000000000002E-5</c:v>
                </c:pt>
                <c:pt idx="4740">
                  <c:v>5.0000000000000002E-5</c:v>
                </c:pt>
                <c:pt idx="4741">
                  <c:v>5.0000000000000002E-5</c:v>
                </c:pt>
                <c:pt idx="4742">
                  <c:v>5.0000000000000002E-5</c:v>
                </c:pt>
                <c:pt idx="4743">
                  <c:v>5.0000000000000002E-5</c:v>
                </c:pt>
                <c:pt idx="4744">
                  <c:v>5.0000000000000002E-5</c:v>
                </c:pt>
                <c:pt idx="4745">
                  <c:v>5.0000000000000002E-5</c:v>
                </c:pt>
                <c:pt idx="4746">
                  <c:v>5.0000000000000002E-5</c:v>
                </c:pt>
                <c:pt idx="4747">
                  <c:v>5.0000000000000002E-5</c:v>
                </c:pt>
                <c:pt idx="4748">
                  <c:v>5.0000000000000002E-5</c:v>
                </c:pt>
                <c:pt idx="4749">
                  <c:v>5.0000000000000002E-5</c:v>
                </c:pt>
                <c:pt idx="4750">
                  <c:v>7.4999999999999993E-5</c:v>
                </c:pt>
                <c:pt idx="4751">
                  <c:v>7.4999999999999993E-5</c:v>
                </c:pt>
                <c:pt idx="4752">
                  <c:v>7.4999999999999993E-5</c:v>
                </c:pt>
                <c:pt idx="4753">
                  <c:v>7.4999999999999993E-5</c:v>
                </c:pt>
                <c:pt idx="4754">
                  <c:v>7.4999999999999993E-5</c:v>
                </c:pt>
                <c:pt idx="4755">
                  <c:v>7.4999999999999993E-5</c:v>
                </c:pt>
                <c:pt idx="4756">
                  <c:v>7.4999999999999993E-5</c:v>
                </c:pt>
                <c:pt idx="4757">
                  <c:v>7.4999999999999993E-5</c:v>
                </c:pt>
                <c:pt idx="4758">
                  <c:v>7.4999999999999993E-5</c:v>
                </c:pt>
                <c:pt idx="4759">
                  <c:v>7.4999999999999993E-5</c:v>
                </c:pt>
                <c:pt idx="4760">
                  <c:v>7.4999999999999993E-5</c:v>
                </c:pt>
                <c:pt idx="4761">
                  <c:v>7.4999999999999993E-5</c:v>
                </c:pt>
                <c:pt idx="4762">
                  <c:v>7.4999999999999993E-5</c:v>
                </c:pt>
                <c:pt idx="4763">
                  <c:v>7.4999999999999993E-5</c:v>
                </c:pt>
                <c:pt idx="4764">
                  <c:v>7.4999999999999993E-5</c:v>
                </c:pt>
                <c:pt idx="4765">
                  <c:v>7.4999999999999993E-5</c:v>
                </c:pt>
                <c:pt idx="4766">
                  <c:v>7.4999999999999993E-5</c:v>
                </c:pt>
                <c:pt idx="4767">
                  <c:v>7.4999999999999993E-5</c:v>
                </c:pt>
                <c:pt idx="4768">
                  <c:v>7.4999999999999993E-5</c:v>
                </c:pt>
                <c:pt idx="4769">
                  <c:v>7.4999999999999993E-5</c:v>
                </c:pt>
                <c:pt idx="4770">
                  <c:v>7.4999999999999993E-5</c:v>
                </c:pt>
                <c:pt idx="4771">
                  <c:v>7.4999999999999993E-5</c:v>
                </c:pt>
                <c:pt idx="4772">
                  <c:v>7.4999999999999993E-5</c:v>
                </c:pt>
                <c:pt idx="4773">
                  <c:v>7.4999999999999993E-5</c:v>
                </c:pt>
                <c:pt idx="4774">
                  <c:v>7.4999999999999993E-5</c:v>
                </c:pt>
                <c:pt idx="4775">
                  <c:v>1E-4</c:v>
                </c:pt>
                <c:pt idx="4776">
                  <c:v>1E-4</c:v>
                </c:pt>
                <c:pt idx="4777">
                  <c:v>1E-4</c:v>
                </c:pt>
                <c:pt idx="4778">
                  <c:v>1E-4</c:v>
                </c:pt>
                <c:pt idx="4779">
                  <c:v>1E-4</c:v>
                </c:pt>
                <c:pt idx="4780">
                  <c:v>1E-4</c:v>
                </c:pt>
                <c:pt idx="4781">
                  <c:v>1E-4</c:v>
                </c:pt>
                <c:pt idx="4782">
                  <c:v>1E-4</c:v>
                </c:pt>
                <c:pt idx="4783">
                  <c:v>1E-4</c:v>
                </c:pt>
                <c:pt idx="4784">
                  <c:v>1E-4</c:v>
                </c:pt>
                <c:pt idx="4785">
                  <c:v>1E-4</c:v>
                </c:pt>
                <c:pt idx="4786">
                  <c:v>1E-4</c:v>
                </c:pt>
                <c:pt idx="4787">
                  <c:v>1E-4</c:v>
                </c:pt>
                <c:pt idx="4788">
                  <c:v>1E-4</c:v>
                </c:pt>
                <c:pt idx="4789">
                  <c:v>1E-4</c:v>
                </c:pt>
                <c:pt idx="4790">
                  <c:v>1E-4</c:v>
                </c:pt>
                <c:pt idx="4791">
                  <c:v>1E-4</c:v>
                </c:pt>
                <c:pt idx="4792">
                  <c:v>1E-4</c:v>
                </c:pt>
                <c:pt idx="4793">
                  <c:v>1E-4</c:v>
                </c:pt>
                <c:pt idx="4794">
                  <c:v>1E-4</c:v>
                </c:pt>
                <c:pt idx="4795">
                  <c:v>1E-4</c:v>
                </c:pt>
                <c:pt idx="4796">
                  <c:v>1E-4</c:v>
                </c:pt>
                <c:pt idx="4797">
                  <c:v>1E-4</c:v>
                </c:pt>
                <c:pt idx="4798">
                  <c:v>1E-4</c:v>
                </c:pt>
                <c:pt idx="4799">
                  <c:v>1E-4</c:v>
                </c:pt>
                <c:pt idx="4800">
                  <c:v>1.25E-4</c:v>
                </c:pt>
                <c:pt idx="4801">
                  <c:v>1.25E-4</c:v>
                </c:pt>
                <c:pt idx="4802">
                  <c:v>1.25E-4</c:v>
                </c:pt>
                <c:pt idx="4803">
                  <c:v>1.25E-4</c:v>
                </c:pt>
                <c:pt idx="4804">
                  <c:v>1.25E-4</c:v>
                </c:pt>
                <c:pt idx="4805">
                  <c:v>1.25E-4</c:v>
                </c:pt>
                <c:pt idx="4806">
                  <c:v>1.25E-4</c:v>
                </c:pt>
                <c:pt idx="4807">
                  <c:v>1.25E-4</c:v>
                </c:pt>
                <c:pt idx="4808">
                  <c:v>1.25E-4</c:v>
                </c:pt>
                <c:pt idx="4809">
                  <c:v>1.25E-4</c:v>
                </c:pt>
                <c:pt idx="4810">
                  <c:v>1.25E-4</c:v>
                </c:pt>
                <c:pt idx="4811">
                  <c:v>1.25E-4</c:v>
                </c:pt>
                <c:pt idx="4812">
                  <c:v>1.25E-4</c:v>
                </c:pt>
                <c:pt idx="4813">
                  <c:v>1.25E-4</c:v>
                </c:pt>
                <c:pt idx="4814">
                  <c:v>1.25E-4</c:v>
                </c:pt>
                <c:pt idx="4815">
                  <c:v>1.25E-4</c:v>
                </c:pt>
                <c:pt idx="4816">
                  <c:v>1.25E-4</c:v>
                </c:pt>
                <c:pt idx="4817">
                  <c:v>1.25E-4</c:v>
                </c:pt>
                <c:pt idx="4818">
                  <c:v>1.25E-4</c:v>
                </c:pt>
                <c:pt idx="4819">
                  <c:v>1.25E-4</c:v>
                </c:pt>
                <c:pt idx="4820">
                  <c:v>1.25E-4</c:v>
                </c:pt>
                <c:pt idx="4821">
                  <c:v>1.25E-4</c:v>
                </c:pt>
                <c:pt idx="4822">
                  <c:v>1.25E-4</c:v>
                </c:pt>
                <c:pt idx="4823">
                  <c:v>1.25E-4</c:v>
                </c:pt>
                <c:pt idx="4824">
                  <c:v>1.25E-4</c:v>
                </c:pt>
                <c:pt idx="4825">
                  <c:v>1.4999999999999999E-4</c:v>
                </c:pt>
                <c:pt idx="4826">
                  <c:v>1.4999999999999999E-4</c:v>
                </c:pt>
                <c:pt idx="4827">
                  <c:v>1.4999999999999999E-4</c:v>
                </c:pt>
                <c:pt idx="4828">
                  <c:v>1.4999999999999999E-4</c:v>
                </c:pt>
                <c:pt idx="4829">
                  <c:v>1.4999999999999999E-4</c:v>
                </c:pt>
                <c:pt idx="4830">
                  <c:v>1.4999999999999999E-4</c:v>
                </c:pt>
                <c:pt idx="4831">
                  <c:v>1.4999999999999999E-4</c:v>
                </c:pt>
                <c:pt idx="4832">
                  <c:v>1.4999999999999999E-4</c:v>
                </c:pt>
                <c:pt idx="4833">
                  <c:v>1.4999999999999999E-4</c:v>
                </c:pt>
                <c:pt idx="4834">
                  <c:v>1.4999999999999999E-4</c:v>
                </c:pt>
                <c:pt idx="4835">
                  <c:v>1.4999999999999999E-4</c:v>
                </c:pt>
                <c:pt idx="4836">
                  <c:v>1.4999999999999999E-4</c:v>
                </c:pt>
                <c:pt idx="4837">
                  <c:v>1.4999999999999999E-4</c:v>
                </c:pt>
                <c:pt idx="4838">
                  <c:v>1.4999999999999999E-4</c:v>
                </c:pt>
                <c:pt idx="4839">
                  <c:v>1.4999999999999999E-4</c:v>
                </c:pt>
                <c:pt idx="4840">
                  <c:v>1.4999999999999999E-4</c:v>
                </c:pt>
                <c:pt idx="4841">
                  <c:v>1.4999999999999999E-4</c:v>
                </c:pt>
                <c:pt idx="4842">
                  <c:v>1.4999999999999999E-4</c:v>
                </c:pt>
                <c:pt idx="4843">
                  <c:v>1.4999999999999999E-4</c:v>
                </c:pt>
                <c:pt idx="4844">
                  <c:v>1.4999999999999999E-4</c:v>
                </c:pt>
                <c:pt idx="4845">
                  <c:v>1.4999999999999999E-4</c:v>
                </c:pt>
                <c:pt idx="4846">
                  <c:v>1.4999999999999999E-4</c:v>
                </c:pt>
                <c:pt idx="4847">
                  <c:v>1.4999999999999999E-4</c:v>
                </c:pt>
                <c:pt idx="4848">
                  <c:v>1.4999999999999999E-4</c:v>
                </c:pt>
                <c:pt idx="4849">
                  <c:v>1.4999999999999999E-4</c:v>
                </c:pt>
                <c:pt idx="4850">
                  <c:v>1.75E-4</c:v>
                </c:pt>
                <c:pt idx="4851">
                  <c:v>1.75E-4</c:v>
                </c:pt>
                <c:pt idx="4852">
                  <c:v>1.75E-4</c:v>
                </c:pt>
                <c:pt idx="4853">
                  <c:v>1.75E-4</c:v>
                </c:pt>
                <c:pt idx="4854">
                  <c:v>1.75E-4</c:v>
                </c:pt>
                <c:pt idx="4855">
                  <c:v>1.75E-4</c:v>
                </c:pt>
                <c:pt idx="4856">
                  <c:v>1.75E-4</c:v>
                </c:pt>
                <c:pt idx="4857">
                  <c:v>1.75E-4</c:v>
                </c:pt>
                <c:pt idx="4858">
                  <c:v>1.75E-4</c:v>
                </c:pt>
                <c:pt idx="4859">
                  <c:v>1.75E-4</c:v>
                </c:pt>
                <c:pt idx="4860">
                  <c:v>1.75E-4</c:v>
                </c:pt>
                <c:pt idx="4861">
                  <c:v>1.75E-4</c:v>
                </c:pt>
                <c:pt idx="4862">
                  <c:v>1.75E-4</c:v>
                </c:pt>
                <c:pt idx="4863">
                  <c:v>1.75E-4</c:v>
                </c:pt>
                <c:pt idx="4864">
                  <c:v>1.75E-4</c:v>
                </c:pt>
                <c:pt idx="4865">
                  <c:v>1.75E-4</c:v>
                </c:pt>
                <c:pt idx="4866">
                  <c:v>1.75E-4</c:v>
                </c:pt>
                <c:pt idx="4867">
                  <c:v>1.75E-4</c:v>
                </c:pt>
                <c:pt idx="4868">
                  <c:v>1.75E-4</c:v>
                </c:pt>
                <c:pt idx="4869">
                  <c:v>1.75E-4</c:v>
                </c:pt>
                <c:pt idx="4870">
                  <c:v>1.75E-4</c:v>
                </c:pt>
                <c:pt idx="4871">
                  <c:v>1.75E-4</c:v>
                </c:pt>
                <c:pt idx="4872">
                  <c:v>1.75E-4</c:v>
                </c:pt>
                <c:pt idx="4873">
                  <c:v>1.75E-4</c:v>
                </c:pt>
                <c:pt idx="4874">
                  <c:v>1.75E-4</c:v>
                </c:pt>
                <c:pt idx="4875">
                  <c:v>2.0000000000000001E-4</c:v>
                </c:pt>
                <c:pt idx="4876">
                  <c:v>2.0000000000000001E-4</c:v>
                </c:pt>
                <c:pt idx="4877">
                  <c:v>2.0000000000000001E-4</c:v>
                </c:pt>
                <c:pt idx="4878">
                  <c:v>2.0000000000000001E-4</c:v>
                </c:pt>
                <c:pt idx="4879">
                  <c:v>2.0000000000000001E-4</c:v>
                </c:pt>
                <c:pt idx="4880">
                  <c:v>2.0000000000000001E-4</c:v>
                </c:pt>
                <c:pt idx="4881">
                  <c:v>2.0000000000000001E-4</c:v>
                </c:pt>
                <c:pt idx="4882">
                  <c:v>2.0000000000000001E-4</c:v>
                </c:pt>
                <c:pt idx="4883">
                  <c:v>2.0000000000000001E-4</c:v>
                </c:pt>
                <c:pt idx="4884">
                  <c:v>2.0000000000000001E-4</c:v>
                </c:pt>
                <c:pt idx="4885">
                  <c:v>2.0000000000000001E-4</c:v>
                </c:pt>
                <c:pt idx="4886">
                  <c:v>2.0000000000000001E-4</c:v>
                </c:pt>
                <c:pt idx="4887">
                  <c:v>2.0000000000000001E-4</c:v>
                </c:pt>
                <c:pt idx="4888">
                  <c:v>2.0000000000000001E-4</c:v>
                </c:pt>
                <c:pt idx="4889">
                  <c:v>2.0000000000000001E-4</c:v>
                </c:pt>
                <c:pt idx="4890">
                  <c:v>2.0000000000000001E-4</c:v>
                </c:pt>
                <c:pt idx="4891">
                  <c:v>2.0000000000000001E-4</c:v>
                </c:pt>
                <c:pt idx="4892">
                  <c:v>2.0000000000000001E-4</c:v>
                </c:pt>
                <c:pt idx="4893">
                  <c:v>2.0000000000000001E-4</c:v>
                </c:pt>
                <c:pt idx="4894">
                  <c:v>2.0000000000000001E-4</c:v>
                </c:pt>
                <c:pt idx="4895">
                  <c:v>2.0000000000000001E-4</c:v>
                </c:pt>
                <c:pt idx="4896">
                  <c:v>2.0000000000000001E-4</c:v>
                </c:pt>
                <c:pt idx="4897">
                  <c:v>2.0000000000000001E-4</c:v>
                </c:pt>
                <c:pt idx="4898">
                  <c:v>2.0000000000000001E-4</c:v>
                </c:pt>
                <c:pt idx="4899">
                  <c:v>2.0000000000000001E-4</c:v>
                </c:pt>
                <c:pt idx="4900">
                  <c:v>2.2499999999999999E-4</c:v>
                </c:pt>
                <c:pt idx="4901">
                  <c:v>2.2499999999999999E-4</c:v>
                </c:pt>
                <c:pt idx="4902">
                  <c:v>2.2499999999999999E-4</c:v>
                </c:pt>
                <c:pt idx="4903">
                  <c:v>2.2499999999999999E-4</c:v>
                </c:pt>
                <c:pt idx="4904">
                  <c:v>2.2499999999999999E-4</c:v>
                </c:pt>
                <c:pt idx="4905">
                  <c:v>2.2499999999999999E-4</c:v>
                </c:pt>
                <c:pt idx="4906">
                  <c:v>2.2499999999999999E-4</c:v>
                </c:pt>
                <c:pt idx="4907">
                  <c:v>2.2499999999999999E-4</c:v>
                </c:pt>
                <c:pt idx="4908">
                  <c:v>2.2499999999999999E-4</c:v>
                </c:pt>
                <c:pt idx="4909">
                  <c:v>2.2499999999999999E-4</c:v>
                </c:pt>
                <c:pt idx="4910">
                  <c:v>2.2499999999999999E-4</c:v>
                </c:pt>
                <c:pt idx="4911">
                  <c:v>2.2499999999999999E-4</c:v>
                </c:pt>
                <c:pt idx="4912">
                  <c:v>2.2499999999999999E-4</c:v>
                </c:pt>
                <c:pt idx="4913">
                  <c:v>2.2499999999999999E-4</c:v>
                </c:pt>
                <c:pt idx="4914">
                  <c:v>2.2499999999999999E-4</c:v>
                </c:pt>
                <c:pt idx="4915">
                  <c:v>2.2499999999999999E-4</c:v>
                </c:pt>
                <c:pt idx="4916">
                  <c:v>2.2499999999999999E-4</c:v>
                </c:pt>
                <c:pt idx="4917">
                  <c:v>2.2499999999999999E-4</c:v>
                </c:pt>
                <c:pt idx="4918">
                  <c:v>2.2499999999999999E-4</c:v>
                </c:pt>
                <c:pt idx="4919">
                  <c:v>2.2499999999999999E-4</c:v>
                </c:pt>
                <c:pt idx="4920">
                  <c:v>2.2499999999999999E-4</c:v>
                </c:pt>
                <c:pt idx="4921">
                  <c:v>2.2499999999999999E-4</c:v>
                </c:pt>
                <c:pt idx="4922">
                  <c:v>2.2499999999999999E-4</c:v>
                </c:pt>
                <c:pt idx="4923">
                  <c:v>2.2499999999999999E-4</c:v>
                </c:pt>
                <c:pt idx="4924">
                  <c:v>2.2499999999999999E-4</c:v>
                </c:pt>
                <c:pt idx="4925">
                  <c:v>2.5000000000000001E-4</c:v>
                </c:pt>
                <c:pt idx="4926">
                  <c:v>2.5000000000000001E-4</c:v>
                </c:pt>
                <c:pt idx="4927">
                  <c:v>2.5000000000000001E-4</c:v>
                </c:pt>
                <c:pt idx="4928">
                  <c:v>2.5000000000000001E-4</c:v>
                </c:pt>
                <c:pt idx="4929">
                  <c:v>2.5000000000000001E-4</c:v>
                </c:pt>
                <c:pt idx="4930">
                  <c:v>2.5000000000000001E-4</c:v>
                </c:pt>
                <c:pt idx="4931">
                  <c:v>2.5000000000000001E-4</c:v>
                </c:pt>
                <c:pt idx="4932">
                  <c:v>2.5000000000000001E-4</c:v>
                </c:pt>
                <c:pt idx="4933">
                  <c:v>2.5000000000000001E-4</c:v>
                </c:pt>
                <c:pt idx="4934">
                  <c:v>2.5000000000000001E-4</c:v>
                </c:pt>
                <c:pt idx="4935">
                  <c:v>2.5000000000000001E-4</c:v>
                </c:pt>
                <c:pt idx="4936">
                  <c:v>2.5000000000000001E-4</c:v>
                </c:pt>
                <c:pt idx="4937">
                  <c:v>2.5000000000000001E-4</c:v>
                </c:pt>
                <c:pt idx="4938">
                  <c:v>2.5000000000000001E-4</c:v>
                </c:pt>
                <c:pt idx="4939">
                  <c:v>2.5000000000000001E-4</c:v>
                </c:pt>
                <c:pt idx="4940">
                  <c:v>2.5000000000000001E-4</c:v>
                </c:pt>
                <c:pt idx="4941">
                  <c:v>2.5000000000000001E-4</c:v>
                </c:pt>
                <c:pt idx="4942">
                  <c:v>2.5000000000000001E-4</c:v>
                </c:pt>
                <c:pt idx="4943">
                  <c:v>2.5000000000000001E-4</c:v>
                </c:pt>
                <c:pt idx="4944">
                  <c:v>2.5000000000000001E-4</c:v>
                </c:pt>
                <c:pt idx="4945">
                  <c:v>2.5000000000000001E-4</c:v>
                </c:pt>
                <c:pt idx="4946">
                  <c:v>2.5000000000000001E-4</c:v>
                </c:pt>
                <c:pt idx="4947">
                  <c:v>2.5000000000000001E-4</c:v>
                </c:pt>
                <c:pt idx="4948">
                  <c:v>2.5000000000000001E-4</c:v>
                </c:pt>
                <c:pt idx="4949">
                  <c:v>2.5000000000000001E-4</c:v>
                </c:pt>
                <c:pt idx="4950">
                  <c:v>2.7500000000000002E-4</c:v>
                </c:pt>
                <c:pt idx="4951">
                  <c:v>2.7500000000000002E-4</c:v>
                </c:pt>
                <c:pt idx="4952">
                  <c:v>2.7500000000000002E-4</c:v>
                </c:pt>
                <c:pt idx="4953">
                  <c:v>2.7500000000000002E-4</c:v>
                </c:pt>
                <c:pt idx="4954">
                  <c:v>2.7500000000000002E-4</c:v>
                </c:pt>
                <c:pt idx="4955">
                  <c:v>2.7500000000000002E-4</c:v>
                </c:pt>
                <c:pt idx="4956">
                  <c:v>2.7500000000000002E-4</c:v>
                </c:pt>
                <c:pt idx="4957">
                  <c:v>2.7500000000000002E-4</c:v>
                </c:pt>
                <c:pt idx="4958">
                  <c:v>2.7500000000000002E-4</c:v>
                </c:pt>
                <c:pt idx="4959">
                  <c:v>2.7500000000000002E-4</c:v>
                </c:pt>
                <c:pt idx="4960">
                  <c:v>2.7500000000000002E-4</c:v>
                </c:pt>
                <c:pt idx="4961">
                  <c:v>2.7500000000000002E-4</c:v>
                </c:pt>
                <c:pt idx="4962">
                  <c:v>2.7500000000000002E-4</c:v>
                </c:pt>
                <c:pt idx="4963">
                  <c:v>2.7500000000000002E-4</c:v>
                </c:pt>
                <c:pt idx="4964">
                  <c:v>2.7500000000000002E-4</c:v>
                </c:pt>
                <c:pt idx="4965">
                  <c:v>2.7500000000000002E-4</c:v>
                </c:pt>
                <c:pt idx="4966">
                  <c:v>2.7500000000000002E-4</c:v>
                </c:pt>
                <c:pt idx="4967">
                  <c:v>2.7500000000000002E-4</c:v>
                </c:pt>
                <c:pt idx="4968">
                  <c:v>2.7500000000000002E-4</c:v>
                </c:pt>
                <c:pt idx="4969">
                  <c:v>2.7500000000000002E-4</c:v>
                </c:pt>
                <c:pt idx="4970">
                  <c:v>2.7500000000000002E-4</c:v>
                </c:pt>
                <c:pt idx="4971">
                  <c:v>2.7500000000000002E-4</c:v>
                </c:pt>
                <c:pt idx="4972">
                  <c:v>2.7500000000000002E-4</c:v>
                </c:pt>
                <c:pt idx="4973">
                  <c:v>2.7500000000000002E-4</c:v>
                </c:pt>
                <c:pt idx="4974">
                  <c:v>2.7500000000000002E-4</c:v>
                </c:pt>
                <c:pt idx="4975">
                  <c:v>2.9999999999999997E-4</c:v>
                </c:pt>
                <c:pt idx="4976">
                  <c:v>2.9999999999999997E-4</c:v>
                </c:pt>
                <c:pt idx="4977">
                  <c:v>2.9999999999999997E-4</c:v>
                </c:pt>
                <c:pt idx="4978">
                  <c:v>2.9999999999999997E-4</c:v>
                </c:pt>
                <c:pt idx="4979">
                  <c:v>2.9999999999999997E-4</c:v>
                </c:pt>
                <c:pt idx="4980">
                  <c:v>2.9999999999999997E-4</c:v>
                </c:pt>
                <c:pt idx="4981">
                  <c:v>2.9999999999999997E-4</c:v>
                </c:pt>
                <c:pt idx="4982">
                  <c:v>2.9999999999999997E-4</c:v>
                </c:pt>
                <c:pt idx="4983">
                  <c:v>2.9999999999999997E-4</c:v>
                </c:pt>
                <c:pt idx="4984">
                  <c:v>2.9999999999999997E-4</c:v>
                </c:pt>
                <c:pt idx="4985">
                  <c:v>2.9999999999999997E-4</c:v>
                </c:pt>
                <c:pt idx="4986">
                  <c:v>2.9999999999999997E-4</c:v>
                </c:pt>
                <c:pt idx="4987">
                  <c:v>2.9999999999999997E-4</c:v>
                </c:pt>
                <c:pt idx="4988">
                  <c:v>2.9999999999999997E-4</c:v>
                </c:pt>
                <c:pt idx="4989">
                  <c:v>2.9999999999999997E-4</c:v>
                </c:pt>
                <c:pt idx="4990">
                  <c:v>2.9999999999999997E-4</c:v>
                </c:pt>
                <c:pt idx="4991">
                  <c:v>2.9999999999999997E-4</c:v>
                </c:pt>
                <c:pt idx="4992">
                  <c:v>2.9999999999999997E-4</c:v>
                </c:pt>
                <c:pt idx="4993">
                  <c:v>2.9999999999999997E-4</c:v>
                </c:pt>
                <c:pt idx="4994">
                  <c:v>2.9999999999999997E-4</c:v>
                </c:pt>
                <c:pt idx="4995">
                  <c:v>2.9999999999999997E-4</c:v>
                </c:pt>
                <c:pt idx="4996">
                  <c:v>2.9999999999999997E-4</c:v>
                </c:pt>
                <c:pt idx="4997">
                  <c:v>2.9999999999999997E-4</c:v>
                </c:pt>
                <c:pt idx="4998">
                  <c:v>2.9999999999999997E-4</c:v>
                </c:pt>
                <c:pt idx="4999">
                  <c:v>2.9999999999999997E-4</c:v>
                </c:pt>
                <c:pt idx="5000">
                  <c:v>2.7500000000000002E-4</c:v>
                </c:pt>
                <c:pt idx="5001">
                  <c:v>2.7500000000000002E-4</c:v>
                </c:pt>
                <c:pt idx="5002">
                  <c:v>2.7500000000000002E-4</c:v>
                </c:pt>
                <c:pt idx="5003">
                  <c:v>2.7500000000000002E-4</c:v>
                </c:pt>
                <c:pt idx="5004">
                  <c:v>2.7500000000000002E-4</c:v>
                </c:pt>
                <c:pt idx="5005">
                  <c:v>2.7500000000000002E-4</c:v>
                </c:pt>
                <c:pt idx="5006">
                  <c:v>2.7500000000000002E-4</c:v>
                </c:pt>
                <c:pt idx="5007">
                  <c:v>2.7500000000000002E-4</c:v>
                </c:pt>
                <c:pt idx="5008">
                  <c:v>2.7500000000000002E-4</c:v>
                </c:pt>
                <c:pt idx="5009">
                  <c:v>2.7500000000000002E-4</c:v>
                </c:pt>
                <c:pt idx="5010">
                  <c:v>2.7500000000000002E-4</c:v>
                </c:pt>
                <c:pt idx="5011">
                  <c:v>2.7500000000000002E-4</c:v>
                </c:pt>
                <c:pt idx="5012">
                  <c:v>2.7500000000000002E-4</c:v>
                </c:pt>
                <c:pt idx="5013">
                  <c:v>2.7500000000000002E-4</c:v>
                </c:pt>
                <c:pt idx="5014">
                  <c:v>2.7500000000000002E-4</c:v>
                </c:pt>
                <c:pt idx="5015">
                  <c:v>2.7500000000000002E-4</c:v>
                </c:pt>
                <c:pt idx="5016">
                  <c:v>2.7500000000000002E-4</c:v>
                </c:pt>
                <c:pt idx="5017">
                  <c:v>2.7500000000000002E-4</c:v>
                </c:pt>
                <c:pt idx="5018">
                  <c:v>2.7500000000000002E-4</c:v>
                </c:pt>
                <c:pt idx="5019">
                  <c:v>2.7500000000000002E-4</c:v>
                </c:pt>
                <c:pt idx="5020">
                  <c:v>2.7500000000000002E-4</c:v>
                </c:pt>
                <c:pt idx="5021">
                  <c:v>2.7500000000000002E-4</c:v>
                </c:pt>
                <c:pt idx="5022">
                  <c:v>2.7500000000000002E-4</c:v>
                </c:pt>
                <c:pt idx="5023">
                  <c:v>2.7500000000000002E-4</c:v>
                </c:pt>
                <c:pt idx="5024">
                  <c:v>2.7500000000000002E-4</c:v>
                </c:pt>
                <c:pt idx="5025">
                  <c:v>2.5000000000000001E-4</c:v>
                </c:pt>
                <c:pt idx="5026">
                  <c:v>2.5000000000000001E-4</c:v>
                </c:pt>
                <c:pt idx="5027">
                  <c:v>2.5000000000000001E-4</c:v>
                </c:pt>
                <c:pt idx="5028">
                  <c:v>2.5000000000000001E-4</c:v>
                </c:pt>
                <c:pt idx="5029">
                  <c:v>2.5000000000000001E-4</c:v>
                </c:pt>
                <c:pt idx="5030">
                  <c:v>2.5000000000000001E-4</c:v>
                </c:pt>
                <c:pt idx="5031">
                  <c:v>2.5000000000000001E-4</c:v>
                </c:pt>
                <c:pt idx="5032">
                  <c:v>2.5000000000000001E-4</c:v>
                </c:pt>
                <c:pt idx="5033">
                  <c:v>2.5000000000000001E-4</c:v>
                </c:pt>
                <c:pt idx="5034">
                  <c:v>2.5000000000000001E-4</c:v>
                </c:pt>
                <c:pt idx="5035">
                  <c:v>2.5000000000000001E-4</c:v>
                </c:pt>
                <c:pt idx="5036">
                  <c:v>2.5000000000000001E-4</c:v>
                </c:pt>
                <c:pt idx="5037">
                  <c:v>2.5000000000000001E-4</c:v>
                </c:pt>
                <c:pt idx="5038">
                  <c:v>2.5000000000000001E-4</c:v>
                </c:pt>
                <c:pt idx="5039">
                  <c:v>2.5000000000000001E-4</c:v>
                </c:pt>
                <c:pt idx="5040">
                  <c:v>2.5000000000000001E-4</c:v>
                </c:pt>
                <c:pt idx="5041">
                  <c:v>2.5000000000000001E-4</c:v>
                </c:pt>
                <c:pt idx="5042">
                  <c:v>2.5000000000000001E-4</c:v>
                </c:pt>
                <c:pt idx="5043">
                  <c:v>2.5000000000000001E-4</c:v>
                </c:pt>
                <c:pt idx="5044">
                  <c:v>2.5000000000000001E-4</c:v>
                </c:pt>
                <c:pt idx="5045">
                  <c:v>2.5000000000000001E-4</c:v>
                </c:pt>
                <c:pt idx="5046">
                  <c:v>2.5000000000000001E-4</c:v>
                </c:pt>
                <c:pt idx="5047">
                  <c:v>2.5000000000000001E-4</c:v>
                </c:pt>
                <c:pt idx="5048">
                  <c:v>2.5000000000000001E-4</c:v>
                </c:pt>
                <c:pt idx="5049">
                  <c:v>2.5000000000000001E-4</c:v>
                </c:pt>
                <c:pt idx="5050">
                  <c:v>2.2499999999999999E-4</c:v>
                </c:pt>
                <c:pt idx="5051">
                  <c:v>2.2499999999999999E-4</c:v>
                </c:pt>
                <c:pt idx="5052">
                  <c:v>2.2499999999999999E-4</c:v>
                </c:pt>
                <c:pt idx="5053">
                  <c:v>2.2499999999999999E-4</c:v>
                </c:pt>
                <c:pt idx="5054">
                  <c:v>2.2499999999999999E-4</c:v>
                </c:pt>
                <c:pt idx="5055">
                  <c:v>2.2499999999999999E-4</c:v>
                </c:pt>
                <c:pt idx="5056">
                  <c:v>2.2499999999999999E-4</c:v>
                </c:pt>
                <c:pt idx="5057">
                  <c:v>2.2499999999999999E-4</c:v>
                </c:pt>
                <c:pt idx="5058">
                  <c:v>2.2499999999999999E-4</c:v>
                </c:pt>
                <c:pt idx="5059">
                  <c:v>2.2499999999999999E-4</c:v>
                </c:pt>
                <c:pt idx="5060">
                  <c:v>2.2499999999999999E-4</c:v>
                </c:pt>
                <c:pt idx="5061">
                  <c:v>2.2499999999999999E-4</c:v>
                </c:pt>
                <c:pt idx="5062">
                  <c:v>2.2499999999999999E-4</c:v>
                </c:pt>
                <c:pt idx="5063">
                  <c:v>2.2499999999999999E-4</c:v>
                </c:pt>
                <c:pt idx="5064">
                  <c:v>2.2499999999999999E-4</c:v>
                </c:pt>
                <c:pt idx="5065">
                  <c:v>2.2499999999999999E-4</c:v>
                </c:pt>
                <c:pt idx="5066">
                  <c:v>2.2499999999999999E-4</c:v>
                </c:pt>
                <c:pt idx="5067">
                  <c:v>2.2499999999999999E-4</c:v>
                </c:pt>
                <c:pt idx="5068">
                  <c:v>2.2499999999999999E-4</c:v>
                </c:pt>
                <c:pt idx="5069">
                  <c:v>2.2499999999999999E-4</c:v>
                </c:pt>
                <c:pt idx="5070">
                  <c:v>2.2499999999999999E-4</c:v>
                </c:pt>
                <c:pt idx="5071">
                  <c:v>2.2499999999999999E-4</c:v>
                </c:pt>
                <c:pt idx="5072">
                  <c:v>2.2499999999999999E-4</c:v>
                </c:pt>
                <c:pt idx="5073">
                  <c:v>2.2499999999999999E-4</c:v>
                </c:pt>
                <c:pt idx="5074">
                  <c:v>2.2499999999999999E-4</c:v>
                </c:pt>
                <c:pt idx="5075">
                  <c:v>2.0000000000000001E-4</c:v>
                </c:pt>
                <c:pt idx="5076">
                  <c:v>2.0000000000000001E-4</c:v>
                </c:pt>
                <c:pt idx="5077">
                  <c:v>2.0000000000000001E-4</c:v>
                </c:pt>
                <c:pt idx="5078">
                  <c:v>2.0000000000000001E-4</c:v>
                </c:pt>
                <c:pt idx="5079">
                  <c:v>2.0000000000000001E-4</c:v>
                </c:pt>
                <c:pt idx="5080">
                  <c:v>2.0000000000000001E-4</c:v>
                </c:pt>
                <c:pt idx="5081">
                  <c:v>2.0000000000000001E-4</c:v>
                </c:pt>
                <c:pt idx="5082">
                  <c:v>2.0000000000000001E-4</c:v>
                </c:pt>
                <c:pt idx="5083">
                  <c:v>2.0000000000000001E-4</c:v>
                </c:pt>
                <c:pt idx="5084">
                  <c:v>2.0000000000000001E-4</c:v>
                </c:pt>
                <c:pt idx="5085">
                  <c:v>2.0000000000000001E-4</c:v>
                </c:pt>
                <c:pt idx="5086">
                  <c:v>2.0000000000000001E-4</c:v>
                </c:pt>
                <c:pt idx="5087">
                  <c:v>2.0000000000000001E-4</c:v>
                </c:pt>
                <c:pt idx="5088">
                  <c:v>2.0000000000000001E-4</c:v>
                </c:pt>
                <c:pt idx="5089">
                  <c:v>2.0000000000000001E-4</c:v>
                </c:pt>
                <c:pt idx="5090">
                  <c:v>2.0000000000000001E-4</c:v>
                </c:pt>
                <c:pt idx="5091">
                  <c:v>2.0000000000000001E-4</c:v>
                </c:pt>
                <c:pt idx="5092">
                  <c:v>2.0000000000000001E-4</c:v>
                </c:pt>
                <c:pt idx="5093">
                  <c:v>2.0000000000000001E-4</c:v>
                </c:pt>
                <c:pt idx="5094">
                  <c:v>2.0000000000000001E-4</c:v>
                </c:pt>
                <c:pt idx="5095">
                  <c:v>2.0000000000000001E-4</c:v>
                </c:pt>
                <c:pt idx="5096">
                  <c:v>2.0000000000000001E-4</c:v>
                </c:pt>
                <c:pt idx="5097">
                  <c:v>2.0000000000000001E-4</c:v>
                </c:pt>
                <c:pt idx="5098">
                  <c:v>2.0000000000000001E-4</c:v>
                </c:pt>
                <c:pt idx="5099">
                  <c:v>2.0000000000000001E-4</c:v>
                </c:pt>
                <c:pt idx="5100">
                  <c:v>1.75E-4</c:v>
                </c:pt>
                <c:pt idx="5101">
                  <c:v>1.75E-4</c:v>
                </c:pt>
                <c:pt idx="5102">
                  <c:v>1.75E-4</c:v>
                </c:pt>
                <c:pt idx="5103">
                  <c:v>1.75E-4</c:v>
                </c:pt>
                <c:pt idx="5104">
                  <c:v>1.75E-4</c:v>
                </c:pt>
                <c:pt idx="5105">
                  <c:v>1.75E-4</c:v>
                </c:pt>
                <c:pt idx="5106">
                  <c:v>1.75E-4</c:v>
                </c:pt>
                <c:pt idx="5107">
                  <c:v>1.75E-4</c:v>
                </c:pt>
                <c:pt idx="5108">
                  <c:v>1.75E-4</c:v>
                </c:pt>
                <c:pt idx="5109">
                  <c:v>1.75E-4</c:v>
                </c:pt>
                <c:pt idx="5110">
                  <c:v>1.75E-4</c:v>
                </c:pt>
                <c:pt idx="5111">
                  <c:v>1.75E-4</c:v>
                </c:pt>
                <c:pt idx="5112">
                  <c:v>1.75E-4</c:v>
                </c:pt>
                <c:pt idx="5113">
                  <c:v>1.75E-4</c:v>
                </c:pt>
                <c:pt idx="5114">
                  <c:v>1.75E-4</c:v>
                </c:pt>
                <c:pt idx="5115">
                  <c:v>1.75E-4</c:v>
                </c:pt>
                <c:pt idx="5116">
                  <c:v>1.75E-4</c:v>
                </c:pt>
                <c:pt idx="5117">
                  <c:v>1.75E-4</c:v>
                </c:pt>
                <c:pt idx="5118">
                  <c:v>1.75E-4</c:v>
                </c:pt>
                <c:pt idx="5119">
                  <c:v>1.75E-4</c:v>
                </c:pt>
                <c:pt idx="5120">
                  <c:v>1.75E-4</c:v>
                </c:pt>
                <c:pt idx="5121">
                  <c:v>1.75E-4</c:v>
                </c:pt>
                <c:pt idx="5122">
                  <c:v>1.75E-4</c:v>
                </c:pt>
                <c:pt idx="5123">
                  <c:v>1.75E-4</c:v>
                </c:pt>
                <c:pt idx="5124">
                  <c:v>1.75E-4</c:v>
                </c:pt>
                <c:pt idx="5125">
                  <c:v>1.4999999999999999E-4</c:v>
                </c:pt>
                <c:pt idx="5126">
                  <c:v>1.4999999999999999E-4</c:v>
                </c:pt>
                <c:pt idx="5127">
                  <c:v>1.4999999999999999E-4</c:v>
                </c:pt>
                <c:pt idx="5128">
                  <c:v>1.4999999999999999E-4</c:v>
                </c:pt>
                <c:pt idx="5129">
                  <c:v>1.4999999999999999E-4</c:v>
                </c:pt>
                <c:pt idx="5130">
                  <c:v>1.4999999999999999E-4</c:v>
                </c:pt>
                <c:pt idx="5131">
                  <c:v>1.4999999999999999E-4</c:v>
                </c:pt>
                <c:pt idx="5132">
                  <c:v>1.4999999999999999E-4</c:v>
                </c:pt>
                <c:pt idx="5133">
                  <c:v>1.4999999999999999E-4</c:v>
                </c:pt>
                <c:pt idx="5134">
                  <c:v>1.4999999999999999E-4</c:v>
                </c:pt>
                <c:pt idx="5135">
                  <c:v>1.4999999999999999E-4</c:v>
                </c:pt>
                <c:pt idx="5136">
                  <c:v>1.4999999999999999E-4</c:v>
                </c:pt>
                <c:pt idx="5137">
                  <c:v>1.4999999999999999E-4</c:v>
                </c:pt>
                <c:pt idx="5138">
                  <c:v>1.4999999999999999E-4</c:v>
                </c:pt>
                <c:pt idx="5139">
                  <c:v>1.4999999999999999E-4</c:v>
                </c:pt>
                <c:pt idx="5140">
                  <c:v>1.4999999999999999E-4</c:v>
                </c:pt>
                <c:pt idx="5141">
                  <c:v>1.4999999999999999E-4</c:v>
                </c:pt>
                <c:pt idx="5142">
                  <c:v>1.4999999999999999E-4</c:v>
                </c:pt>
                <c:pt idx="5143">
                  <c:v>1.4999999999999999E-4</c:v>
                </c:pt>
                <c:pt idx="5144">
                  <c:v>1.4999999999999999E-4</c:v>
                </c:pt>
                <c:pt idx="5145">
                  <c:v>1.4999999999999999E-4</c:v>
                </c:pt>
                <c:pt idx="5146">
                  <c:v>1.4999999999999999E-4</c:v>
                </c:pt>
                <c:pt idx="5147">
                  <c:v>1.4999999999999999E-4</c:v>
                </c:pt>
                <c:pt idx="5148">
                  <c:v>1.4999999999999999E-4</c:v>
                </c:pt>
                <c:pt idx="5149">
                  <c:v>1.4999999999999999E-4</c:v>
                </c:pt>
                <c:pt idx="5150">
                  <c:v>1.25E-4</c:v>
                </c:pt>
                <c:pt idx="5151">
                  <c:v>1.25E-4</c:v>
                </c:pt>
                <c:pt idx="5152">
                  <c:v>1.25E-4</c:v>
                </c:pt>
                <c:pt idx="5153">
                  <c:v>1.25E-4</c:v>
                </c:pt>
                <c:pt idx="5154">
                  <c:v>1.25E-4</c:v>
                </c:pt>
                <c:pt idx="5155">
                  <c:v>1.25E-4</c:v>
                </c:pt>
                <c:pt idx="5156">
                  <c:v>1.25E-4</c:v>
                </c:pt>
                <c:pt idx="5157">
                  <c:v>1.25E-4</c:v>
                </c:pt>
                <c:pt idx="5158">
                  <c:v>1.25E-4</c:v>
                </c:pt>
                <c:pt idx="5159">
                  <c:v>1.25E-4</c:v>
                </c:pt>
                <c:pt idx="5160">
                  <c:v>1.25E-4</c:v>
                </c:pt>
                <c:pt idx="5161">
                  <c:v>1.25E-4</c:v>
                </c:pt>
                <c:pt idx="5162">
                  <c:v>1.25E-4</c:v>
                </c:pt>
                <c:pt idx="5163">
                  <c:v>1.25E-4</c:v>
                </c:pt>
                <c:pt idx="5164">
                  <c:v>1.25E-4</c:v>
                </c:pt>
                <c:pt idx="5165">
                  <c:v>1.25E-4</c:v>
                </c:pt>
                <c:pt idx="5166">
                  <c:v>1.25E-4</c:v>
                </c:pt>
                <c:pt idx="5167">
                  <c:v>1.25E-4</c:v>
                </c:pt>
                <c:pt idx="5168">
                  <c:v>1.25E-4</c:v>
                </c:pt>
                <c:pt idx="5169">
                  <c:v>1.25E-4</c:v>
                </c:pt>
                <c:pt idx="5170">
                  <c:v>1.25E-4</c:v>
                </c:pt>
                <c:pt idx="5171">
                  <c:v>1.25E-4</c:v>
                </c:pt>
                <c:pt idx="5172">
                  <c:v>1.25E-4</c:v>
                </c:pt>
                <c:pt idx="5173">
                  <c:v>1.25E-4</c:v>
                </c:pt>
                <c:pt idx="5174">
                  <c:v>1.25E-4</c:v>
                </c:pt>
                <c:pt idx="5175">
                  <c:v>1E-4</c:v>
                </c:pt>
                <c:pt idx="5176">
                  <c:v>1E-4</c:v>
                </c:pt>
                <c:pt idx="5177">
                  <c:v>1E-4</c:v>
                </c:pt>
                <c:pt idx="5178">
                  <c:v>1E-4</c:v>
                </c:pt>
                <c:pt idx="5179">
                  <c:v>1E-4</c:v>
                </c:pt>
                <c:pt idx="5180">
                  <c:v>1E-4</c:v>
                </c:pt>
                <c:pt idx="5181">
                  <c:v>1E-4</c:v>
                </c:pt>
                <c:pt idx="5182">
                  <c:v>1E-4</c:v>
                </c:pt>
                <c:pt idx="5183">
                  <c:v>1E-4</c:v>
                </c:pt>
                <c:pt idx="5184">
                  <c:v>1E-4</c:v>
                </c:pt>
                <c:pt idx="5185">
                  <c:v>1E-4</c:v>
                </c:pt>
                <c:pt idx="5186">
                  <c:v>1E-4</c:v>
                </c:pt>
                <c:pt idx="5187">
                  <c:v>1E-4</c:v>
                </c:pt>
                <c:pt idx="5188">
                  <c:v>1E-4</c:v>
                </c:pt>
                <c:pt idx="5189">
                  <c:v>1E-4</c:v>
                </c:pt>
                <c:pt idx="5190">
                  <c:v>1E-4</c:v>
                </c:pt>
                <c:pt idx="5191">
                  <c:v>1E-4</c:v>
                </c:pt>
                <c:pt idx="5192">
                  <c:v>1E-4</c:v>
                </c:pt>
                <c:pt idx="5193">
                  <c:v>1E-4</c:v>
                </c:pt>
                <c:pt idx="5194">
                  <c:v>1E-4</c:v>
                </c:pt>
                <c:pt idx="5195">
                  <c:v>1E-4</c:v>
                </c:pt>
                <c:pt idx="5196">
                  <c:v>1E-4</c:v>
                </c:pt>
                <c:pt idx="5197">
                  <c:v>1E-4</c:v>
                </c:pt>
                <c:pt idx="5198">
                  <c:v>1E-4</c:v>
                </c:pt>
                <c:pt idx="5199">
                  <c:v>1E-4</c:v>
                </c:pt>
                <c:pt idx="5200">
                  <c:v>7.4999999999999993E-5</c:v>
                </c:pt>
                <c:pt idx="5201">
                  <c:v>7.4999999999999993E-5</c:v>
                </c:pt>
                <c:pt idx="5202">
                  <c:v>7.4999999999999993E-5</c:v>
                </c:pt>
                <c:pt idx="5203">
                  <c:v>7.4999999999999993E-5</c:v>
                </c:pt>
                <c:pt idx="5204">
                  <c:v>7.4999999999999993E-5</c:v>
                </c:pt>
                <c:pt idx="5205">
                  <c:v>7.4999999999999993E-5</c:v>
                </c:pt>
                <c:pt idx="5206">
                  <c:v>7.4999999999999993E-5</c:v>
                </c:pt>
                <c:pt idx="5207">
                  <c:v>7.4999999999999993E-5</c:v>
                </c:pt>
                <c:pt idx="5208">
                  <c:v>7.4999999999999993E-5</c:v>
                </c:pt>
                <c:pt idx="5209">
                  <c:v>7.4999999999999993E-5</c:v>
                </c:pt>
                <c:pt idx="5210">
                  <c:v>7.4999999999999993E-5</c:v>
                </c:pt>
                <c:pt idx="5211">
                  <c:v>7.4999999999999993E-5</c:v>
                </c:pt>
                <c:pt idx="5212">
                  <c:v>7.4999999999999993E-5</c:v>
                </c:pt>
                <c:pt idx="5213">
                  <c:v>7.4999999999999993E-5</c:v>
                </c:pt>
                <c:pt idx="5214">
                  <c:v>7.4999999999999993E-5</c:v>
                </c:pt>
                <c:pt idx="5215">
                  <c:v>7.4999999999999993E-5</c:v>
                </c:pt>
                <c:pt idx="5216">
                  <c:v>7.4999999999999993E-5</c:v>
                </c:pt>
                <c:pt idx="5217">
                  <c:v>7.4999999999999993E-5</c:v>
                </c:pt>
                <c:pt idx="5218">
                  <c:v>7.4999999999999993E-5</c:v>
                </c:pt>
                <c:pt idx="5219">
                  <c:v>7.4999999999999993E-5</c:v>
                </c:pt>
                <c:pt idx="5220">
                  <c:v>7.4999999999999993E-5</c:v>
                </c:pt>
                <c:pt idx="5221">
                  <c:v>7.4999999999999993E-5</c:v>
                </c:pt>
                <c:pt idx="5222">
                  <c:v>7.4999999999999993E-5</c:v>
                </c:pt>
                <c:pt idx="5223">
                  <c:v>7.4999999999999993E-5</c:v>
                </c:pt>
                <c:pt idx="5224">
                  <c:v>7.4999999999999993E-5</c:v>
                </c:pt>
                <c:pt idx="5225">
                  <c:v>5.0000000000000002E-5</c:v>
                </c:pt>
                <c:pt idx="5226">
                  <c:v>5.0000000000000002E-5</c:v>
                </c:pt>
                <c:pt idx="5227">
                  <c:v>5.0000000000000002E-5</c:v>
                </c:pt>
                <c:pt idx="5228">
                  <c:v>5.0000000000000002E-5</c:v>
                </c:pt>
                <c:pt idx="5229">
                  <c:v>5.0000000000000002E-5</c:v>
                </c:pt>
                <c:pt idx="5230">
                  <c:v>5.0000000000000002E-5</c:v>
                </c:pt>
                <c:pt idx="5231">
                  <c:v>5.0000000000000002E-5</c:v>
                </c:pt>
                <c:pt idx="5232">
                  <c:v>5.0000000000000002E-5</c:v>
                </c:pt>
                <c:pt idx="5233">
                  <c:v>5.0000000000000002E-5</c:v>
                </c:pt>
                <c:pt idx="5234">
                  <c:v>5.0000000000000002E-5</c:v>
                </c:pt>
                <c:pt idx="5235">
                  <c:v>5.0000000000000002E-5</c:v>
                </c:pt>
                <c:pt idx="5236">
                  <c:v>5.0000000000000002E-5</c:v>
                </c:pt>
                <c:pt idx="5237">
                  <c:v>5.0000000000000002E-5</c:v>
                </c:pt>
                <c:pt idx="5238">
                  <c:v>5.0000000000000002E-5</c:v>
                </c:pt>
                <c:pt idx="5239">
                  <c:v>5.0000000000000002E-5</c:v>
                </c:pt>
                <c:pt idx="5240">
                  <c:v>5.0000000000000002E-5</c:v>
                </c:pt>
                <c:pt idx="5241">
                  <c:v>5.0000000000000002E-5</c:v>
                </c:pt>
                <c:pt idx="5242">
                  <c:v>5.0000000000000002E-5</c:v>
                </c:pt>
                <c:pt idx="5243">
                  <c:v>5.0000000000000002E-5</c:v>
                </c:pt>
                <c:pt idx="5244">
                  <c:v>5.0000000000000002E-5</c:v>
                </c:pt>
                <c:pt idx="5245">
                  <c:v>5.0000000000000002E-5</c:v>
                </c:pt>
                <c:pt idx="5246">
                  <c:v>5.0000000000000002E-5</c:v>
                </c:pt>
                <c:pt idx="5247">
                  <c:v>5.0000000000000002E-5</c:v>
                </c:pt>
                <c:pt idx="5248">
                  <c:v>5.0000000000000002E-5</c:v>
                </c:pt>
                <c:pt idx="5249">
                  <c:v>5.0000000000000002E-5</c:v>
                </c:pt>
                <c:pt idx="5250">
                  <c:v>7.4999999999999993E-5</c:v>
                </c:pt>
                <c:pt idx="5251">
                  <c:v>7.4999999999999993E-5</c:v>
                </c:pt>
                <c:pt idx="5252">
                  <c:v>7.4999999999999993E-5</c:v>
                </c:pt>
                <c:pt idx="5253">
                  <c:v>7.4999999999999993E-5</c:v>
                </c:pt>
                <c:pt idx="5254">
                  <c:v>7.4999999999999993E-5</c:v>
                </c:pt>
                <c:pt idx="5255">
                  <c:v>7.4999999999999993E-5</c:v>
                </c:pt>
                <c:pt idx="5256">
                  <c:v>7.4999999999999993E-5</c:v>
                </c:pt>
                <c:pt idx="5257">
                  <c:v>7.4999999999999993E-5</c:v>
                </c:pt>
                <c:pt idx="5258">
                  <c:v>7.4999999999999993E-5</c:v>
                </c:pt>
                <c:pt idx="5259">
                  <c:v>7.4999999999999993E-5</c:v>
                </c:pt>
                <c:pt idx="5260">
                  <c:v>7.4999999999999993E-5</c:v>
                </c:pt>
                <c:pt idx="5261">
                  <c:v>7.4999999999999993E-5</c:v>
                </c:pt>
                <c:pt idx="5262">
                  <c:v>7.4999999999999993E-5</c:v>
                </c:pt>
                <c:pt idx="5263">
                  <c:v>7.4999999999999993E-5</c:v>
                </c:pt>
                <c:pt idx="5264">
                  <c:v>7.4999999999999993E-5</c:v>
                </c:pt>
                <c:pt idx="5265">
                  <c:v>7.4999999999999993E-5</c:v>
                </c:pt>
                <c:pt idx="5266">
                  <c:v>7.4999999999999993E-5</c:v>
                </c:pt>
                <c:pt idx="5267">
                  <c:v>7.4999999999999993E-5</c:v>
                </c:pt>
                <c:pt idx="5268">
                  <c:v>7.4999999999999993E-5</c:v>
                </c:pt>
                <c:pt idx="5269">
                  <c:v>7.4999999999999993E-5</c:v>
                </c:pt>
                <c:pt idx="5270">
                  <c:v>7.4999999999999993E-5</c:v>
                </c:pt>
                <c:pt idx="5271">
                  <c:v>7.4999999999999993E-5</c:v>
                </c:pt>
                <c:pt idx="5272">
                  <c:v>7.4999999999999993E-5</c:v>
                </c:pt>
                <c:pt idx="5273">
                  <c:v>7.4999999999999993E-5</c:v>
                </c:pt>
                <c:pt idx="5274">
                  <c:v>7.4999999999999993E-5</c:v>
                </c:pt>
                <c:pt idx="5275">
                  <c:v>1E-4</c:v>
                </c:pt>
                <c:pt idx="5276">
                  <c:v>1E-4</c:v>
                </c:pt>
                <c:pt idx="5277">
                  <c:v>1E-4</c:v>
                </c:pt>
                <c:pt idx="5278">
                  <c:v>1E-4</c:v>
                </c:pt>
                <c:pt idx="5279">
                  <c:v>1E-4</c:v>
                </c:pt>
                <c:pt idx="5280">
                  <c:v>1E-4</c:v>
                </c:pt>
                <c:pt idx="5281">
                  <c:v>1E-4</c:v>
                </c:pt>
                <c:pt idx="5282">
                  <c:v>1E-4</c:v>
                </c:pt>
                <c:pt idx="5283">
                  <c:v>1E-4</c:v>
                </c:pt>
                <c:pt idx="5284">
                  <c:v>1E-4</c:v>
                </c:pt>
                <c:pt idx="5285">
                  <c:v>1E-4</c:v>
                </c:pt>
                <c:pt idx="5286">
                  <c:v>1E-4</c:v>
                </c:pt>
                <c:pt idx="5287">
                  <c:v>1E-4</c:v>
                </c:pt>
                <c:pt idx="5288">
                  <c:v>1E-4</c:v>
                </c:pt>
                <c:pt idx="5289">
                  <c:v>1E-4</c:v>
                </c:pt>
                <c:pt idx="5290">
                  <c:v>1E-4</c:v>
                </c:pt>
                <c:pt idx="5291">
                  <c:v>1E-4</c:v>
                </c:pt>
                <c:pt idx="5292">
                  <c:v>1E-4</c:v>
                </c:pt>
                <c:pt idx="5293">
                  <c:v>1E-4</c:v>
                </c:pt>
                <c:pt idx="5294">
                  <c:v>1E-4</c:v>
                </c:pt>
                <c:pt idx="5295">
                  <c:v>1E-4</c:v>
                </c:pt>
                <c:pt idx="5296">
                  <c:v>1E-4</c:v>
                </c:pt>
                <c:pt idx="5297">
                  <c:v>1E-4</c:v>
                </c:pt>
                <c:pt idx="5298">
                  <c:v>1E-4</c:v>
                </c:pt>
                <c:pt idx="5299">
                  <c:v>1E-4</c:v>
                </c:pt>
                <c:pt idx="5300">
                  <c:v>1.25E-4</c:v>
                </c:pt>
                <c:pt idx="5301">
                  <c:v>1.25E-4</c:v>
                </c:pt>
                <c:pt idx="5302">
                  <c:v>1.25E-4</c:v>
                </c:pt>
                <c:pt idx="5303">
                  <c:v>1.25E-4</c:v>
                </c:pt>
                <c:pt idx="5304">
                  <c:v>1.25E-4</c:v>
                </c:pt>
                <c:pt idx="5305">
                  <c:v>1.25E-4</c:v>
                </c:pt>
                <c:pt idx="5306">
                  <c:v>1.25E-4</c:v>
                </c:pt>
                <c:pt idx="5307">
                  <c:v>1.25E-4</c:v>
                </c:pt>
                <c:pt idx="5308">
                  <c:v>1.25E-4</c:v>
                </c:pt>
                <c:pt idx="5309">
                  <c:v>1.25E-4</c:v>
                </c:pt>
                <c:pt idx="5310">
                  <c:v>1.25E-4</c:v>
                </c:pt>
                <c:pt idx="5311">
                  <c:v>1.25E-4</c:v>
                </c:pt>
                <c:pt idx="5312">
                  <c:v>1.25E-4</c:v>
                </c:pt>
                <c:pt idx="5313">
                  <c:v>1.25E-4</c:v>
                </c:pt>
                <c:pt idx="5314">
                  <c:v>1.25E-4</c:v>
                </c:pt>
                <c:pt idx="5315">
                  <c:v>1.25E-4</c:v>
                </c:pt>
                <c:pt idx="5316">
                  <c:v>1.25E-4</c:v>
                </c:pt>
                <c:pt idx="5317">
                  <c:v>1.25E-4</c:v>
                </c:pt>
                <c:pt idx="5318">
                  <c:v>1.25E-4</c:v>
                </c:pt>
                <c:pt idx="5319">
                  <c:v>1.25E-4</c:v>
                </c:pt>
                <c:pt idx="5320">
                  <c:v>1.25E-4</c:v>
                </c:pt>
                <c:pt idx="5321">
                  <c:v>1.25E-4</c:v>
                </c:pt>
                <c:pt idx="5322">
                  <c:v>1.25E-4</c:v>
                </c:pt>
                <c:pt idx="5323">
                  <c:v>1.25E-4</c:v>
                </c:pt>
                <c:pt idx="5324">
                  <c:v>1.25E-4</c:v>
                </c:pt>
                <c:pt idx="5325">
                  <c:v>1.4999999999999999E-4</c:v>
                </c:pt>
                <c:pt idx="5326">
                  <c:v>1.4999999999999999E-4</c:v>
                </c:pt>
                <c:pt idx="5327">
                  <c:v>1.4999999999999999E-4</c:v>
                </c:pt>
                <c:pt idx="5328">
                  <c:v>1.4999999999999999E-4</c:v>
                </c:pt>
                <c:pt idx="5329">
                  <c:v>1.4999999999999999E-4</c:v>
                </c:pt>
                <c:pt idx="5330">
                  <c:v>1.4999999999999999E-4</c:v>
                </c:pt>
                <c:pt idx="5331">
                  <c:v>1.4999999999999999E-4</c:v>
                </c:pt>
                <c:pt idx="5332">
                  <c:v>1.4999999999999999E-4</c:v>
                </c:pt>
                <c:pt idx="5333">
                  <c:v>1.4999999999999999E-4</c:v>
                </c:pt>
                <c:pt idx="5334">
                  <c:v>1.4999999999999999E-4</c:v>
                </c:pt>
                <c:pt idx="5335">
                  <c:v>1.4999999999999999E-4</c:v>
                </c:pt>
                <c:pt idx="5336">
                  <c:v>1.4999999999999999E-4</c:v>
                </c:pt>
                <c:pt idx="5337">
                  <c:v>1.4999999999999999E-4</c:v>
                </c:pt>
                <c:pt idx="5338">
                  <c:v>1.4999999999999999E-4</c:v>
                </c:pt>
                <c:pt idx="5339">
                  <c:v>1.4999999999999999E-4</c:v>
                </c:pt>
                <c:pt idx="5340">
                  <c:v>1.4999999999999999E-4</c:v>
                </c:pt>
                <c:pt idx="5341">
                  <c:v>1.4999999999999999E-4</c:v>
                </c:pt>
                <c:pt idx="5342">
                  <c:v>1.4999999999999999E-4</c:v>
                </c:pt>
                <c:pt idx="5343">
                  <c:v>1.4999999999999999E-4</c:v>
                </c:pt>
                <c:pt idx="5344">
                  <c:v>1.4999999999999999E-4</c:v>
                </c:pt>
                <c:pt idx="5345">
                  <c:v>1.4999999999999999E-4</c:v>
                </c:pt>
                <c:pt idx="5346">
                  <c:v>1.4999999999999999E-4</c:v>
                </c:pt>
                <c:pt idx="5347">
                  <c:v>1.4999999999999999E-4</c:v>
                </c:pt>
                <c:pt idx="5348">
                  <c:v>1.4999999999999999E-4</c:v>
                </c:pt>
                <c:pt idx="5349">
                  <c:v>1.4999999999999999E-4</c:v>
                </c:pt>
                <c:pt idx="5350">
                  <c:v>1.75E-4</c:v>
                </c:pt>
                <c:pt idx="5351">
                  <c:v>1.75E-4</c:v>
                </c:pt>
                <c:pt idx="5352">
                  <c:v>1.75E-4</c:v>
                </c:pt>
                <c:pt idx="5353">
                  <c:v>1.75E-4</c:v>
                </c:pt>
                <c:pt idx="5354">
                  <c:v>1.75E-4</c:v>
                </c:pt>
                <c:pt idx="5355">
                  <c:v>1.75E-4</c:v>
                </c:pt>
                <c:pt idx="5356">
                  <c:v>1.75E-4</c:v>
                </c:pt>
                <c:pt idx="5357">
                  <c:v>1.75E-4</c:v>
                </c:pt>
                <c:pt idx="5358">
                  <c:v>1.75E-4</c:v>
                </c:pt>
                <c:pt idx="5359">
                  <c:v>1.75E-4</c:v>
                </c:pt>
                <c:pt idx="5360">
                  <c:v>1.75E-4</c:v>
                </c:pt>
                <c:pt idx="5361">
                  <c:v>1.75E-4</c:v>
                </c:pt>
                <c:pt idx="5362">
                  <c:v>1.75E-4</c:v>
                </c:pt>
                <c:pt idx="5363">
                  <c:v>1.75E-4</c:v>
                </c:pt>
                <c:pt idx="5364">
                  <c:v>1.75E-4</c:v>
                </c:pt>
                <c:pt idx="5365">
                  <c:v>1.75E-4</c:v>
                </c:pt>
                <c:pt idx="5366">
                  <c:v>1.75E-4</c:v>
                </c:pt>
                <c:pt idx="5367">
                  <c:v>1.75E-4</c:v>
                </c:pt>
                <c:pt idx="5368">
                  <c:v>1.75E-4</c:v>
                </c:pt>
                <c:pt idx="5369">
                  <c:v>1.75E-4</c:v>
                </c:pt>
                <c:pt idx="5370">
                  <c:v>1.75E-4</c:v>
                </c:pt>
                <c:pt idx="5371">
                  <c:v>1.75E-4</c:v>
                </c:pt>
                <c:pt idx="5372">
                  <c:v>1.75E-4</c:v>
                </c:pt>
                <c:pt idx="5373">
                  <c:v>1.75E-4</c:v>
                </c:pt>
                <c:pt idx="5374">
                  <c:v>1.75E-4</c:v>
                </c:pt>
                <c:pt idx="5375">
                  <c:v>2.0000000000000001E-4</c:v>
                </c:pt>
                <c:pt idx="5376">
                  <c:v>2.0000000000000001E-4</c:v>
                </c:pt>
                <c:pt idx="5377">
                  <c:v>2.0000000000000001E-4</c:v>
                </c:pt>
                <c:pt idx="5378">
                  <c:v>2.0000000000000001E-4</c:v>
                </c:pt>
                <c:pt idx="5379">
                  <c:v>2.0000000000000001E-4</c:v>
                </c:pt>
                <c:pt idx="5380">
                  <c:v>2.0000000000000001E-4</c:v>
                </c:pt>
                <c:pt idx="5381">
                  <c:v>2.0000000000000001E-4</c:v>
                </c:pt>
                <c:pt idx="5382">
                  <c:v>2.0000000000000001E-4</c:v>
                </c:pt>
                <c:pt idx="5383">
                  <c:v>2.0000000000000001E-4</c:v>
                </c:pt>
                <c:pt idx="5384">
                  <c:v>2.0000000000000001E-4</c:v>
                </c:pt>
                <c:pt idx="5385">
                  <c:v>2.0000000000000001E-4</c:v>
                </c:pt>
                <c:pt idx="5386">
                  <c:v>2.0000000000000001E-4</c:v>
                </c:pt>
                <c:pt idx="5387">
                  <c:v>2.0000000000000001E-4</c:v>
                </c:pt>
                <c:pt idx="5388">
                  <c:v>2.0000000000000001E-4</c:v>
                </c:pt>
                <c:pt idx="5389">
                  <c:v>2.0000000000000001E-4</c:v>
                </c:pt>
                <c:pt idx="5390">
                  <c:v>2.0000000000000001E-4</c:v>
                </c:pt>
                <c:pt idx="5391">
                  <c:v>2.0000000000000001E-4</c:v>
                </c:pt>
                <c:pt idx="5392">
                  <c:v>2.0000000000000001E-4</c:v>
                </c:pt>
                <c:pt idx="5393">
                  <c:v>2.0000000000000001E-4</c:v>
                </c:pt>
                <c:pt idx="5394">
                  <c:v>2.0000000000000001E-4</c:v>
                </c:pt>
                <c:pt idx="5395">
                  <c:v>2.0000000000000001E-4</c:v>
                </c:pt>
                <c:pt idx="5396">
                  <c:v>2.0000000000000001E-4</c:v>
                </c:pt>
                <c:pt idx="5397">
                  <c:v>2.0000000000000001E-4</c:v>
                </c:pt>
                <c:pt idx="5398">
                  <c:v>2.0000000000000001E-4</c:v>
                </c:pt>
                <c:pt idx="5399">
                  <c:v>2.0000000000000001E-4</c:v>
                </c:pt>
                <c:pt idx="5400">
                  <c:v>2.2499999999999999E-4</c:v>
                </c:pt>
                <c:pt idx="5401">
                  <c:v>2.2499999999999999E-4</c:v>
                </c:pt>
                <c:pt idx="5402">
                  <c:v>2.2499999999999999E-4</c:v>
                </c:pt>
                <c:pt idx="5403">
                  <c:v>2.2499999999999999E-4</c:v>
                </c:pt>
                <c:pt idx="5404">
                  <c:v>2.2499999999999999E-4</c:v>
                </c:pt>
                <c:pt idx="5405">
                  <c:v>2.2499999999999999E-4</c:v>
                </c:pt>
                <c:pt idx="5406">
                  <c:v>2.2499999999999999E-4</c:v>
                </c:pt>
                <c:pt idx="5407">
                  <c:v>2.2499999999999999E-4</c:v>
                </c:pt>
                <c:pt idx="5408">
                  <c:v>2.2499999999999999E-4</c:v>
                </c:pt>
                <c:pt idx="5409">
                  <c:v>2.2499999999999999E-4</c:v>
                </c:pt>
                <c:pt idx="5410">
                  <c:v>2.2499999999999999E-4</c:v>
                </c:pt>
                <c:pt idx="5411">
                  <c:v>2.2499999999999999E-4</c:v>
                </c:pt>
                <c:pt idx="5412">
                  <c:v>2.2499999999999999E-4</c:v>
                </c:pt>
                <c:pt idx="5413">
                  <c:v>2.2499999999999999E-4</c:v>
                </c:pt>
                <c:pt idx="5414">
                  <c:v>2.2499999999999999E-4</c:v>
                </c:pt>
                <c:pt idx="5415">
                  <c:v>2.2499999999999999E-4</c:v>
                </c:pt>
                <c:pt idx="5416">
                  <c:v>2.2499999999999999E-4</c:v>
                </c:pt>
                <c:pt idx="5417">
                  <c:v>2.2499999999999999E-4</c:v>
                </c:pt>
                <c:pt idx="5418">
                  <c:v>2.2499999999999999E-4</c:v>
                </c:pt>
                <c:pt idx="5419">
                  <c:v>2.2499999999999999E-4</c:v>
                </c:pt>
                <c:pt idx="5420">
                  <c:v>2.2499999999999999E-4</c:v>
                </c:pt>
                <c:pt idx="5421">
                  <c:v>2.2499999999999999E-4</c:v>
                </c:pt>
                <c:pt idx="5422">
                  <c:v>2.2499999999999999E-4</c:v>
                </c:pt>
                <c:pt idx="5423">
                  <c:v>2.2499999999999999E-4</c:v>
                </c:pt>
                <c:pt idx="5424">
                  <c:v>2.2499999999999999E-4</c:v>
                </c:pt>
                <c:pt idx="5425">
                  <c:v>2.5000000000000001E-4</c:v>
                </c:pt>
                <c:pt idx="5426">
                  <c:v>2.5000000000000001E-4</c:v>
                </c:pt>
                <c:pt idx="5427">
                  <c:v>2.5000000000000001E-4</c:v>
                </c:pt>
                <c:pt idx="5428">
                  <c:v>2.5000000000000001E-4</c:v>
                </c:pt>
                <c:pt idx="5429">
                  <c:v>2.5000000000000001E-4</c:v>
                </c:pt>
                <c:pt idx="5430">
                  <c:v>2.5000000000000001E-4</c:v>
                </c:pt>
                <c:pt idx="5431">
                  <c:v>2.5000000000000001E-4</c:v>
                </c:pt>
                <c:pt idx="5432">
                  <c:v>2.5000000000000001E-4</c:v>
                </c:pt>
                <c:pt idx="5433">
                  <c:v>2.5000000000000001E-4</c:v>
                </c:pt>
                <c:pt idx="5434">
                  <c:v>2.5000000000000001E-4</c:v>
                </c:pt>
                <c:pt idx="5435">
                  <c:v>2.5000000000000001E-4</c:v>
                </c:pt>
                <c:pt idx="5436">
                  <c:v>2.5000000000000001E-4</c:v>
                </c:pt>
                <c:pt idx="5437">
                  <c:v>2.5000000000000001E-4</c:v>
                </c:pt>
                <c:pt idx="5438">
                  <c:v>2.5000000000000001E-4</c:v>
                </c:pt>
                <c:pt idx="5439">
                  <c:v>2.5000000000000001E-4</c:v>
                </c:pt>
                <c:pt idx="5440">
                  <c:v>2.5000000000000001E-4</c:v>
                </c:pt>
                <c:pt idx="5441">
                  <c:v>2.5000000000000001E-4</c:v>
                </c:pt>
                <c:pt idx="5442">
                  <c:v>2.5000000000000001E-4</c:v>
                </c:pt>
                <c:pt idx="5443">
                  <c:v>2.5000000000000001E-4</c:v>
                </c:pt>
                <c:pt idx="5444">
                  <c:v>2.5000000000000001E-4</c:v>
                </c:pt>
                <c:pt idx="5445">
                  <c:v>2.5000000000000001E-4</c:v>
                </c:pt>
                <c:pt idx="5446">
                  <c:v>2.5000000000000001E-4</c:v>
                </c:pt>
                <c:pt idx="5447">
                  <c:v>2.5000000000000001E-4</c:v>
                </c:pt>
                <c:pt idx="5448">
                  <c:v>2.5000000000000001E-4</c:v>
                </c:pt>
                <c:pt idx="5449">
                  <c:v>2.5000000000000001E-4</c:v>
                </c:pt>
                <c:pt idx="5450">
                  <c:v>2.7500000000000002E-4</c:v>
                </c:pt>
                <c:pt idx="5451">
                  <c:v>2.7500000000000002E-4</c:v>
                </c:pt>
                <c:pt idx="5452">
                  <c:v>2.7500000000000002E-4</c:v>
                </c:pt>
                <c:pt idx="5453">
                  <c:v>2.7500000000000002E-4</c:v>
                </c:pt>
                <c:pt idx="5454">
                  <c:v>2.7500000000000002E-4</c:v>
                </c:pt>
                <c:pt idx="5455">
                  <c:v>2.7500000000000002E-4</c:v>
                </c:pt>
                <c:pt idx="5456">
                  <c:v>2.7500000000000002E-4</c:v>
                </c:pt>
                <c:pt idx="5457">
                  <c:v>2.7500000000000002E-4</c:v>
                </c:pt>
                <c:pt idx="5458">
                  <c:v>2.7500000000000002E-4</c:v>
                </c:pt>
                <c:pt idx="5459">
                  <c:v>2.7500000000000002E-4</c:v>
                </c:pt>
                <c:pt idx="5460">
                  <c:v>2.7500000000000002E-4</c:v>
                </c:pt>
                <c:pt idx="5461">
                  <c:v>2.7500000000000002E-4</c:v>
                </c:pt>
                <c:pt idx="5462">
                  <c:v>2.7500000000000002E-4</c:v>
                </c:pt>
                <c:pt idx="5463">
                  <c:v>2.7500000000000002E-4</c:v>
                </c:pt>
                <c:pt idx="5464">
                  <c:v>2.7500000000000002E-4</c:v>
                </c:pt>
                <c:pt idx="5465">
                  <c:v>2.7500000000000002E-4</c:v>
                </c:pt>
                <c:pt idx="5466">
                  <c:v>2.7500000000000002E-4</c:v>
                </c:pt>
                <c:pt idx="5467">
                  <c:v>2.7500000000000002E-4</c:v>
                </c:pt>
                <c:pt idx="5468">
                  <c:v>2.7500000000000002E-4</c:v>
                </c:pt>
                <c:pt idx="5469">
                  <c:v>2.7500000000000002E-4</c:v>
                </c:pt>
                <c:pt idx="5470">
                  <c:v>2.7500000000000002E-4</c:v>
                </c:pt>
                <c:pt idx="5471">
                  <c:v>2.7500000000000002E-4</c:v>
                </c:pt>
                <c:pt idx="5472">
                  <c:v>2.7500000000000002E-4</c:v>
                </c:pt>
                <c:pt idx="5473">
                  <c:v>2.7500000000000002E-4</c:v>
                </c:pt>
                <c:pt idx="5474">
                  <c:v>2.7500000000000002E-4</c:v>
                </c:pt>
                <c:pt idx="5475">
                  <c:v>2.9999999999999997E-4</c:v>
                </c:pt>
                <c:pt idx="5476">
                  <c:v>2.9999999999999997E-4</c:v>
                </c:pt>
                <c:pt idx="5477">
                  <c:v>2.9999999999999997E-4</c:v>
                </c:pt>
                <c:pt idx="5478">
                  <c:v>2.9999999999999997E-4</c:v>
                </c:pt>
                <c:pt idx="5479">
                  <c:v>2.9999999999999997E-4</c:v>
                </c:pt>
                <c:pt idx="5480">
                  <c:v>2.9999999999999997E-4</c:v>
                </c:pt>
                <c:pt idx="5481">
                  <c:v>2.9999999999999997E-4</c:v>
                </c:pt>
                <c:pt idx="5482">
                  <c:v>2.9999999999999997E-4</c:v>
                </c:pt>
                <c:pt idx="5483">
                  <c:v>2.9999999999999997E-4</c:v>
                </c:pt>
                <c:pt idx="5484">
                  <c:v>2.9999999999999997E-4</c:v>
                </c:pt>
                <c:pt idx="5485">
                  <c:v>2.9999999999999997E-4</c:v>
                </c:pt>
                <c:pt idx="5486">
                  <c:v>2.9999999999999997E-4</c:v>
                </c:pt>
                <c:pt idx="5487">
                  <c:v>2.9999999999999997E-4</c:v>
                </c:pt>
                <c:pt idx="5488">
                  <c:v>2.9999999999999997E-4</c:v>
                </c:pt>
                <c:pt idx="5489">
                  <c:v>2.9999999999999997E-4</c:v>
                </c:pt>
                <c:pt idx="5490">
                  <c:v>2.9999999999999997E-4</c:v>
                </c:pt>
                <c:pt idx="5491">
                  <c:v>2.9999999999999997E-4</c:v>
                </c:pt>
                <c:pt idx="5492">
                  <c:v>2.9999999999999997E-4</c:v>
                </c:pt>
                <c:pt idx="5493">
                  <c:v>2.9999999999999997E-4</c:v>
                </c:pt>
                <c:pt idx="5494">
                  <c:v>2.9999999999999997E-4</c:v>
                </c:pt>
                <c:pt idx="5495">
                  <c:v>2.9999999999999997E-4</c:v>
                </c:pt>
                <c:pt idx="5496">
                  <c:v>2.9999999999999997E-4</c:v>
                </c:pt>
                <c:pt idx="5497">
                  <c:v>2.9999999999999997E-4</c:v>
                </c:pt>
                <c:pt idx="5498">
                  <c:v>2.9999999999999997E-4</c:v>
                </c:pt>
                <c:pt idx="5499">
                  <c:v>2.9999999999999997E-4</c:v>
                </c:pt>
                <c:pt idx="5500">
                  <c:v>2.7500000000000002E-4</c:v>
                </c:pt>
                <c:pt idx="5501">
                  <c:v>2.7500000000000002E-4</c:v>
                </c:pt>
                <c:pt idx="5502">
                  <c:v>2.7500000000000002E-4</c:v>
                </c:pt>
                <c:pt idx="5503">
                  <c:v>2.7500000000000002E-4</c:v>
                </c:pt>
                <c:pt idx="5504">
                  <c:v>2.7500000000000002E-4</c:v>
                </c:pt>
                <c:pt idx="5505">
                  <c:v>2.7500000000000002E-4</c:v>
                </c:pt>
                <c:pt idx="5506">
                  <c:v>2.7500000000000002E-4</c:v>
                </c:pt>
                <c:pt idx="5507">
                  <c:v>2.7500000000000002E-4</c:v>
                </c:pt>
                <c:pt idx="5508">
                  <c:v>2.7500000000000002E-4</c:v>
                </c:pt>
                <c:pt idx="5509">
                  <c:v>2.7500000000000002E-4</c:v>
                </c:pt>
                <c:pt idx="5510">
                  <c:v>2.7500000000000002E-4</c:v>
                </c:pt>
                <c:pt idx="5511">
                  <c:v>2.7500000000000002E-4</c:v>
                </c:pt>
                <c:pt idx="5512">
                  <c:v>2.7500000000000002E-4</c:v>
                </c:pt>
                <c:pt idx="5513">
                  <c:v>2.7500000000000002E-4</c:v>
                </c:pt>
                <c:pt idx="5514">
                  <c:v>2.7500000000000002E-4</c:v>
                </c:pt>
                <c:pt idx="5515">
                  <c:v>2.7500000000000002E-4</c:v>
                </c:pt>
                <c:pt idx="5516">
                  <c:v>2.7500000000000002E-4</c:v>
                </c:pt>
                <c:pt idx="5517">
                  <c:v>2.7500000000000002E-4</c:v>
                </c:pt>
                <c:pt idx="5518">
                  <c:v>2.7500000000000002E-4</c:v>
                </c:pt>
                <c:pt idx="5519">
                  <c:v>2.7500000000000002E-4</c:v>
                </c:pt>
                <c:pt idx="5520">
                  <c:v>2.7500000000000002E-4</c:v>
                </c:pt>
                <c:pt idx="5521">
                  <c:v>2.7500000000000002E-4</c:v>
                </c:pt>
                <c:pt idx="5522">
                  <c:v>2.7500000000000002E-4</c:v>
                </c:pt>
                <c:pt idx="5523">
                  <c:v>2.7500000000000002E-4</c:v>
                </c:pt>
                <c:pt idx="5524">
                  <c:v>2.7500000000000002E-4</c:v>
                </c:pt>
                <c:pt idx="5525">
                  <c:v>2.5000000000000001E-4</c:v>
                </c:pt>
                <c:pt idx="5526">
                  <c:v>2.5000000000000001E-4</c:v>
                </c:pt>
                <c:pt idx="5527">
                  <c:v>2.5000000000000001E-4</c:v>
                </c:pt>
                <c:pt idx="5528">
                  <c:v>2.5000000000000001E-4</c:v>
                </c:pt>
                <c:pt idx="5529">
                  <c:v>2.5000000000000001E-4</c:v>
                </c:pt>
                <c:pt idx="5530">
                  <c:v>2.5000000000000001E-4</c:v>
                </c:pt>
                <c:pt idx="5531">
                  <c:v>2.5000000000000001E-4</c:v>
                </c:pt>
                <c:pt idx="5532">
                  <c:v>2.5000000000000001E-4</c:v>
                </c:pt>
                <c:pt idx="5533">
                  <c:v>2.5000000000000001E-4</c:v>
                </c:pt>
                <c:pt idx="5534">
                  <c:v>2.5000000000000001E-4</c:v>
                </c:pt>
                <c:pt idx="5535">
                  <c:v>2.5000000000000001E-4</c:v>
                </c:pt>
                <c:pt idx="5536">
                  <c:v>2.5000000000000001E-4</c:v>
                </c:pt>
                <c:pt idx="5537">
                  <c:v>2.5000000000000001E-4</c:v>
                </c:pt>
                <c:pt idx="5538">
                  <c:v>2.5000000000000001E-4</c:v>
                </c:pt>
                <c:pt idx="5539">
                  <c:v>2.5000000000000001E-4</c:v>
                </c:pt>
                <c:pt idx="5540">
                  <c:v>2.5000000000000001E-4</c:v>
                </c:pt>
                <c:pt idx="5541">
                  <c:v>2.5000000000000001E-4</c:v>
                </c:pt>
                <c:pt idx="5542">
                  <c:v>2.5000000000000001E-4</c:v>
                </c:pt>
                <c:pt idx="5543">
                  <c:v>2.5000000000000001E-4</c:v>
                </c:pt>
                <c:pt idx="5544">
                  <c:v>2.5000000000000001E-4</c:v>
                </c:pt>
                <c:pt idx="5545">
                  <c:v>2.5000000000000001E-4</c:v>
                </c:pt>
                <c:pt idx="5546">
                  <c:v>2.5000000000000001E-4</c:v>
                </c:pt>
                <c:pt idx="5547">
                  <c:v>2.5000000000000001E-4</c:v>
                </c:pt>
                <c:pt idx="5548">
                  <c:v>2.5000000000000001E-4</c:v>
                </c:pt>
                <c:pt idx="5549">
                  <c:v>2.5000000000000001E-4</c:v>
                </c:pt>
                <c:pt idx="5550">
                  <c:v>2.2499999999999999E-4</c:v>
                </c:pt>
                <c:pt idx="5551">
                  <c:v>2.2499999999999999E-4</c:v>
                </c:pt>
                <c:pt idx="5552">
                  <c:v>2.2499999999999999E-4</c:v>
                </c:pt>
                <c:pt idx="5553">
                  <c:v>2.2499999999999999E-4</c:v>
                </c:pt>
                <c:pt idx="5554">
                  <c:v>2.2499999999999999E-4</c:v>
                </c:pt>
                <c:pt idx="5555">
                  <c:v>2.2499999999999999E-4</c:v>
                </c:pt>
                <c:pt idx="5556">
                  <c:v>2.2499999999999999E-4</c:v>
                </c:pt>
                <c:pt idx="5557">
                  <c:v>2.2499999999999999E-4</c:v>
                </c:pt>
                <c:pt idx="5558">
                  <c:v>2.2499999999999999E-4</c:v>
                </c:pt>
                <c:pt idx="5559">
                  <c:v>2.2499999999999999E-4</c:v>
                </c:pt>
                <c:pt idx="5560">
                  <c:v>2.2499999999999999E-4</c:v>
                </c:pt>
                <c:pt idx="5561">
                  <c:v>2.2499999999999999E-4</c:v>
                </c:pt>
                <c:pt idx="5562">
                  <c:v>2.2499999999999999E-4</c:v>
                </c:pt>
                <c:pt idx="5563">
                  <c:v>2.2499999999999999E-4</c:v>
                </c:pt>
                <c:pt idx="5564">
                  <c:v>2.2499999999999999E-4</c:v>
                </c:pt>
                <c:pt idx="5565">
                  <c:v>2.2499999999999999E-4</c:v>
                </c:pt>
                <c:pt idx="5566">
                  <c:v>2.2499999999999999E-4</c:v>
                </c:pt>
                <c:pt idx="5567">
                  <c:v>2.2499999999999999E-4</c:v>
                </c:pt>
                <c:pt idx="5568">
                  <c:v>2.2499999999999999E-4</c:v>
                </c:pt>
                <c:pt idx="5569">
                  <c:v>2.2499999999999999E-4</c:v>
                </c:pt>
                <c:pt idx="5570">
                  <c:v>2.2499999999999999E-4</c:v>
                </c:pt>
                <c:pt idx="5571">
                  <c:v>2.2499999999999999E-4</c:v>
                </c:pt>
                <c:pt idx="5572">
                  <c:v>2.2499999999999999E-4</c:v>
                </c:pt>
                <c:pt idx="5573">
                  <c:v>2.2499999999999999E-4</c:v>
                </c:pt>
                <c:pt idx="5574">
                  <c:v>2.2499999999999999E-4</c:v>
                </c:pt>
                <c:pt idx="5575">
                  <c:v>2.0000000000000001E-4</c:v>
                </c:pt>
                <c:pt idx="5576">
                  <c:v>2.0000000000000001E-4</c:v>
                </c:pt>
                <c:pt idx="5577">
                  <c:v>2.0000000000000001E-4</c:v>
                </c:pt>
                <c:pt idx="5578">
                  <c:v>2.0000000000000001E-4</c:v>
                </c:pt>
                <c:pt idx="5579">
                  <c:v>2.0000000000000001E-4</c:v>
                </c:pt>
                <c:pt idx="5580">
                  <c:v>2.0000000000000001E-4</c:v>
                </c:pt>
                <c:pt idx="5581">
                  <c:v>2.0000000000000001E-4</c:v>
                </c:pt>
                <c:pt idx="5582">
                  <c:v>2.0000000000000001E-4</c:v>
                </c:pt>
                <c:pt idx="5583">
                  <c:v>2.0000000000000001E-4</c:v>
                </c:pt>
                <c:pt idx="5584">
                  <c:v>2.0000000000000001E-4</c:v>
                </c:pt>
                <c:pt idx="5585">
                  <c:v>2.0000000000000001E-4</c:v>
                </c:pt>
                <c:pt idx="5586">
                  <c:v>2.0000000000000001E-4</c:v>
                </c:pt>
                <c:pt idx="5587">
                  <c:v>2.0000000000000001E-4</c:v>
                </c:pt>
                <c:pt idx="5588">
                  <c:v>2.0000000000000001E-4</c:v>
                </c:pt>
                <c:pt idx="5589">
                  <c:v>2.0000000000000001E-4</c:v>
                </c:pt>
                <c:pt idx="5590">
                  <c:v>2.0000000000000001E-4</c:v>
                </c:pt>
                <c:pt idx="5591">
                  <c:v>2.0000000000000001E-4</c:v>
                </c:pt>
                <c:pt idx="5592">
                  <c:v>2.0000000000000001E-4</c:v>
                </c:pt>
                <c:pt idx="5593">
                  <c:v>2.0000000000000001E-4</c:v>
                </c:pt>
                <c:pt idx="5594">
                  <c:v>2.0000000000000001E-4</c:v>
                </c:pt>
                <c:pt idx="5595">
                  <c:v>2.0000000000000001E-4</c:v>
                </c:pt>
                <c:pt idx="5596">
                  <c:v>2.0000000000000001E-4</c:v>
                </c:pt>
                <c:pt idx="5597">
                  <c:v>2.0000000000000001E-4</c:v>
                </c:pt>
                <c:pt idx="5598">
                  <c:v>2.0000000000000001E-4</c:v>
                </c:pt>
                <c:pt idx="5599">
                  <c:v>2.0000000000000001E-4</c:v>
                </c:pt>
                <c:pt idx="5600">
                  <c:v>1.75E-4</c:v>
                </c:pt>
                <c:pt idx="5601">
                  <c:v>1.75E-4</c:v>
                </c:pt>
                <c:pt idx="5602">
                  <c:v>1.75E-4</c:v>
                </c:pt>
                <c:pt idx="5603">
                  <c:v>1.75E-4</c:v>
                </c:pt>
                <c:pt idx="5604">
                  <c:v>1.75E-4</c:v>
                </c:pt>
                <c:pt idx="5605">
                  <c:v>1.75E-4</c:v>
                </c:pt>
                <c:pt idx="5606">
                  <c:v>1.75E-4</c:v>
                </c:pt>
                <c:pt idx="5607">
                  <c:v>1.75E-4</c:v>
                </c:pt>
                <c:pt idx="5608">
                  <c:v>1.75E-4</c:v>
                </c:pt>
                <c:pt idx="5609">
                  <c:v>1.75E-4</c:v>
                </c:pt>
                <c:pt idx="5610">
                  <c:v>1.75E-4</c:v>
                </c:pt>
                <c:pt idx="5611">
                  <c:v>1.75E-4</c:v>
                </c:pt>
                <c:pt idx="5612">
                  <c:v>1.75E-4</c:v>
                </c:pt>
                <c:pt idx="5613">
                  <c:v>1.75E-4</c:v>
                </c:pt>
                <c:pt idx="5614">
                  <c:v>1.75E-4</c:v>
                </c:pt>
                <c:pt idx="5615">
                  <c:v>1.75E-4</c:v>
                </c:pt>
                <c:pt idx="5616">
                  <c:v>1.75E-4</c:v>
                </c:pt>
                <c:pt idx="5617">
                  <c:v>1.75E-4</c:v>
                </c:pt>
                <c:pt idx="5618">
                  <c:v>1.75E-4</c:v>
                </c:pt>
                <c:pt idx="5619">
                  <c:v>1.75E-4</c:v>
                </c:pt>
                <c:pt idx="5620">
                  <c:v>1.75E-4</c:v>
                </c:pt>
                <c:pt idx="5621">
                  <c:v>1.75E-4</c:v>
                </c:pt>
                <c:pt idx="5622">
                  <c:v>1.75E-4</c:v>
                </c:pt>
                <c:pt idx="5623">
                  <c:v>1.75E-4</c:v>
                </c:pt>
                <c:pt idx="5624">
                  <c:v>1.75E-4</c:v>
                </c:pt>
                <c:pt idx="5625">
                  <c:v>1.4999999999999999E-4</c:v>
                </c:pt>
                <c:pt idx="5626">
                  <c:v>1.4999999999999999E-4</c:v>
                </c:pt>
                <c:pt idx="5627">
                  <c:v>1.4999999999999999E-4</c:v>
                </c:pt>
                <c:pt idx="5628">
                  <c:v>1.4999999999999999E-4</c:v>
                </c:pt>
                <c:pt idx="5629">
                  <c:v>1.4999999999999999E-4</c:v>
                </c:pt>
                <c:pt idx="5630">
                  <c:v>1.4999999999999999E-4</c:v>
                </c:pt>
                <c:pt idx="5631">
                  <c:v>1.4999999999999999E-4</c:v>
                </c:pt>
                <c:pt idx="5632">
                  <c:v>1.4999999999999999E-4</c:v>
                </c:pt>
                <c:pt idx="5633">
                  <c:v>1.4999999999999999E-4</c:v>
                </c:pt>
                <c:pt idx="5634">
                  <c:v>1.4999999999999999E-4</c:v>
                </c:pt>
                <c:pt idx="5635">
                  <c:v>1.4999999999999999E-4</c:v>
                </c:pt>
                <c:pt idx="5636">
                  <c:v>1.4999999999999999E-4</c:v>
                </c:pt>
                <c:pt idx="5637">
                  <c:v>1.4999999999999999E-4</c:v>
                </c:pt>
                <c:pt idx="5638">
                  <c:v>1.4999999999999999E-4</c:v>
                </c:pt>
                <c:pt idx="5639">
                  <c:v>1.4999999999999999E-4</c:v>
                </c:pt>
                <c:pt idx="5640">
                  <c:v>1.4999999999999999E-4</c:v>
                </c:pt>
                <c:pt idx="5641">
                  <c:v>1.4999999999999999E-4</c:v>
                </c:pt>
                <c:pt idx="5642">
                  <c:v>1.4999999999999999E-4</c:v>
                </c:pt>
                <c:pt idx="5643">
                  <c:v>1.4999999999999999E-4</c:v>
                </c:pt>
                <c:pt idx="5644">
                  <c:v>1.4999999999999999E-4</c:v>
                </c:pt>
                <c:pt idx="5645">
                  <c:v>1.4999999999999999E-4</c:v>
                </c:pt>
                <c:pt idx="5646">
                  <c:v>1.4999999999999999E-4</c:v>
                </c:pt>
                <c:pt idx="5647">
                  <c:v>1.4999999999999999E-4</c:v>
                </c:pt>
                <c:pt idx="5648">
                  <c:v>1.4999999999999999E-4</c:v>
                </c:pt>
                <c:pt idx="5649">
                  <c:v>1.4999999999999999E-4</c:v>
                </c:pt>
                <c:pt idx="5650">
                  <c:v>1.25E-4</c:v>
                </c:pt>
                <c:pt idx="5651">
                  <c:v>1.25E-4</c:v>
                </c:pt>
                <c:pt idx="5652">
                  <c:v>1.25E-4</c:v>
                </c:pt>
                <c:pt idx="5653">
                  <c:v>1.25E-4</c:v>
                </c:pt>
                <c:pt idx="5654">
                  <c:v>1.25E-4</c:v>
                </c:pt>
                <c:pt idx="5655">
                  <c:v>1.25E-4</c:v>
                </c:pt>
                <c:pt idx="5656">
                  <c:v>1.25E-4</c:v>
                </c:pt>
                <c:pt idx="5657">
                  <c:v>1.25E-4</c:v>
                </c:pt>
                <c:pt idx="5658">
                  <c:v>1.25E-4</c:v>
                </c:pt>
                <c:pt idx="5659">
                  <c:v>1.25E-4</c:v>
                </c:pt>
                <c:pt idx="5660">
                  <c:v>1.25E-4</c:v>
                </c:pt>
                <c:pt idx="5661">
                  <c:v>1.25E-4</c:v>
                </c:pt>
                <c:pt idx="5662">
                  <c:v>1.25E-4</c:v>
                </c:pt>
                <c:pt idx="5663">
                  <c:v>1.25E-4</c:v>
                </c:pt>
                <c:pt idx="5664">
                  <c:v>1.25E-4</c:v>
                </c:pt>
                <c:pt idx="5665">
                  <c:v>1.25E-4</c:v>
                </c:pt>
                <c:pt idx="5666">
                  <c:v>1.25E-4</c:v>
                </c:pt>
                <c:pt idx="5667">
                  <c:v>1.25E-4</c:v>
                </c:pt>
                <c:pt idx="5668">
                  <c:v>1.25E-4</c:v>
                </c:pt>
                <c:pt idx="5669">
                  <c:v>1.25E-4</c:v>
                </c:pt>
                <c:pt idx="5670">
                  <c:v>1.25E-4</c:v>
                </c:pt>
                <c:pt idx="5671">
                  <c:v>1.25E-4</c:v>
                </c:pt>
                <c:pt idx="5672">
                  <c:v>1.25E-4</c:v>
                </c:pt>
                <c:pt idx="5673">
                  <c:v>1.25E-4</c:v>
                </c:pt>
                <c:pt idx="5674">
                  <c:v>1.25E-4</c:v>
                </c:pt>
                <c:pt idx="5675">
                  <c:v>1E-4</c:v>
                </c:pt>
                <c:pt idx="5676">
                  <c:v>1E-4</c:v>
                </c:pt>
                <c:pt idx="5677">
                  <c:v>1E-4</c:v>
                </c:pt>
                <c:pt idx="5678">
                  <c:v>1E-4</c:v>
                </c:pt>
                <c:pt idx="5679">
                  <c:v>1E-4</c:v>
                </c:pt>
                <c:pt idx="5680">
                  <c:v>1E-4</c:v>
                </c:pt>
                <c:pt idx="5681">
                  <c:v>1E-4</c:v>
                </c:pt>
                <c:pt idx="5682">
                  <c:v>1E-4</c:v>
                </c:pt>
                <c:pt idx="5683">
                  <c:v>1E-4</c:v>
                </c:pt>
                <c:pt idx="5684">
                  <c:v>1E-4</c:v>
                </c:pt>
                <c:pt idx="5685">
                  <c:v>1E-4</c:v>
                </c:pt>
                <c:pt idx="5686">
                  <c:v>1E-4</c:v>
                </c:pt>
                <c:pt idx="5687">
                  <c:v>1E-4</c:v>
                </c:pt>
                <c:pt idx="5688">
                  <c:v>1E-4</c:v>
                </c:pt>
                <c:pt idx="5689">
                  <c:v>1E-4</c:v>
                </c:pt>
                <c:pt idx="5690">
                  <c:v>1E-4</c:v>
                </c:pt>
                <c:pt idx="5691">
                  <c:v>1E-4</c:v>
                </c:pt>
                <c:pt idx="5692">
                  <c:v>1E-4</c:v>
                </c:pt>
                <c:pt idx="5693">
                  <c:v>1E-4</c:v>
                </c:pt>
                <c:pt idx="5694">
                  <c:v>1E-4</c:v>
                </c:pt>
                <c:pt idx="5695">
                  <c:v>1E-4</c:v>
                </c:pt>
                <c:pt idx="5696">
                  <c:v>1E-4</c:v>
                </c:pt>
                <c:pt idx="5697">
                  <c:v>1E-4</c:v>
                </c:pt>
                <c:pt idx="5698">
                  <c:v>1E-4</c:v>
                </c:pt>
                <c:pt idx="5699">
                  <c:v>1E-4</c:v>
                </c:pt>
                <c:pt idx="5700">
                  <c:v>7.4999999999999993E-5</c:v>
                </c:pt>
                <c:pt idx="5701">
                  <c:v>7.4999999999999993E-5</c:v>
                </c:pt>
                <c:pt idx="5702">
                  <c:v>7.4999999999999993E-5</c:v>
                </c:pt>
                <c:pt idx="5703">
                  <c:v>7.4999999999999993E-5</c:v>
                </c:pt>
                <c:pt idx="5704">
                  <c:v>7.4999999999999993E-5</c:v>
                </c:pt>
                <c:pt idx="5705">
                  <c:v>7.4999999999999993E-5</c:v>
                </c:pt>
                <c:pt idx="5706">
                  <c:v>7.4999999999999993E-5</c:v>
                </c:pt>
                <c:pt idx="5707">
                  <c:v>7.4999999999999993E-5</c:v>
                </c:pt>
                <c:pt idx="5708">
                  <c:v>7.4999999999999993E-5</c:v>
                </c:pt>
                <c:pt idx="5709">
                  <c:v>7.4999999999999993E-5</c:v>
                </c:pt>
                <c:pt idx="5710">
                  <c:v>7.4999999999999993E-5</c:v>
                </c:pt>
                <c:pt idx="5711">
                  <c:v>7.4999999999999993E-5</c:v>
                </c:pt>
                <c:pt idx="5712">
                  <c:v>7.4999999999999993E-5</c:v>
                </c:pt>
                <c:pt idx="5713">
                  <c:v>7.4999999999999993E-5</c:v>
                </c:pt>
                <c:pt idx="5714">
                  <c:v>7.4999999999999993E-5</c:v>
                </c:pt>
                <c:pt idx="5715">
                  <c:v>7.4999999999999993E-5</c:v>
                </c:pt>
                <c:pt idx="5716">
                  <c:v>7.4999999999999993E-5</c:v>
                </c:pt>
                <c:pt idx="5717">
                  <c:v>7.4999999999999993E-5</c:v>
                </c:pt>
                <c:pt idx="5718">
                  <c:v>7.4999999999999993E-5</c:v>
                </c:pt>
                <c:pt idx="5719">
                  <c:v>7.4999999999999993E-5</c:v>
                </c:pt>
                <c:pt idx="5720">
                  <c:v>7.4999999999999993E-5</c:v>
                </c:pt>
                <c:pt idx="5721">
                  <c:v>7.4999999999999993E-5</c:v>
                </c:pt>
                <c:pt idx="5722">
                  <c:v>7.4999999999999993E-5</c:v>
                </c:pt>
                <c:pt idx="5723">
                  <c:v>7.4999999999999993E-5</c:v>
                </c:pt>
                <c:pt idx="5724">
                  <c:v>7.4999999999999993E-5</c:v>
                </c:pt>
                <c:pt idx="5725">
                  <c:v>5.0000000000000002E-5</c:v>
                </c:pt>
                <c:pt idx="5726">
                  <c:v>5.0000000000000002E-5</c:v>
                </c:pt>
                <c:pt idx="5727">
                  <c:v>5.0000000000000002E-5</c:v>
                </c:pt>
                <c:pt idx="5728">
                  <c:v>5.0000000000000002E-5</c:v>
                </c:pt>
                <c:pt idx="5729">
                  <c:v>5.0000000000000002E-5</c:v>
                </c:pt>
                <c:pt idx="5730">
                  <c:v>5.0000000000000002E-5</c:v>
                </c:pt>
                <c:pt idx="5731">
                  <c:v>5.0000000000000002E-5</c:v>
                </c:pt>
                <c:pt idx="5732">
                  <c:v>5.0000000000000002E-5</c:v>
                </c:pt>
                <c:pt idx="5733">
                  <c:v>5.0000000000000002E-5</c:v>
                </c:pt>
                <c:pt idx="5734">
                  <c:v>5.0000000000000002E-5</c:v>
                </c:pt>
                <c:pt idx="5735">
                  <c:v>5.0000000000000002E-5</c:v>
                </c:pt>
                <c:pt idx="5736">
                  <c:v>5.0000000000000002E-5</c:v>
                </c:pt>
                <c:pt idx="5737">
                  <c:v>5.0000000000000002E-5</c:v>
                </c:pt>
                <c:pt idx="5738">
                  <c:v>5.0000000000000002E-5</c:v>
                </c:pt>
                <c:pt idx="5739">
                  <c:v>5.0000000000000002E-5</c:v>
                </c:pt>
                <c:pt idx="5740">
                  <c:v>5.0000000000000002E-5</c:v>
                </c:pt>
                <c:pt idx="5741">
                  <c:v>5.0000000000000002E-5</c:v>
                </c:pt>
                <c:pt idx="5742">
                  <c:v>5.0000000000000002E-5</c:v>
                </c:pt>
                <c:pt idx="5743">
                  <c:v>5.0000000000000002E-5</c:v>
                </c:pt>
                <c:pt idx="5744">
                  <c:v>5.0000000000000002E-5</c:v>
                </c:pt>
                <c:pt idx="5745">
                  <c:v>5.0000000000000002E-5</c:v>
                </c:pt>
                <c:pt idx="5746">
                  <c:v>5.0000000000000002E-5</c:v>
                </c:pt>
                <c:pt idx="5747">
                  <c:v>5.0000000000000002E-5</c:v>
                </c:pt>
                <c:pt idx="5748">
                  <c:v>5.0000000000000002E-5</c:v>
                </c:pt>
                <c:pt idx="5749">
                  <c:v>5.0000000000000002E-5</c:v>
                </c:pt>
                <c:pt idx="5750">
                  <c:v>7.4999999999999993E-5</c:v>
                </c:pt>
                <c:pt idx="5751">
                  <c:v>7.4999999999999993E-5</c:v>
                </c:pt>
                <c:pt idx="5752">
                  <c:v>7.4999999999999993E-5</c:v>
                </c:pt>
                <c:pt idx="5753">
                  <c:v>7.4999999999999993E-5</c:v>
                </c:pt>
                <c:pt idx="5754">
                  <c:v>7.4999999999999993E-5</c:v>
                </c:pt>
                <c:pt idx="5755">
                  <c:v>7.4999999999999993E-5</c:v>
                </c:pt>
                <c:pt idx="5756">
                  <c:v>7.4999999999999993E-5</c:v>
                </c:pt>
                <c:pt idx="5757">
                  <c:v>7.4999999999999993E-5</c:v>
                </c:pt>
                <c:pt idx="5758">
                  <c:v>7.4999999999999993E-5</c:v>
                </c:pt>
                <c:pt idx="5759">
                  <c:v>7.4999999999999993E-5</c:v>
                </c:pt>
                <c:pt idx="5760">
                  <c:v>7.4999999999999993E-5</c:v>
                </c:pt>
                <c:pt idx="5761">
                  <c:v>7.4999999999999993E-5</c:v>
                </c:pt>
                <c:pt idx="5762">
                  <c:v>7.4999999999999993E-5</c:v>
                </c:pt>
                <c:pt idx="5763">
                  <c:v>7.4999999999999993E-5</c:v>
                </c:pt>
                <c:pt idx="5764">
                  <c:v>7.4999999999999993E-5</c:v>
                </c:pt>
                <c:pt idx="5765">
                  <c:v>7.4999999999999993E-5</c:v>
                </c:pt>
                <c:pt idx="5766">
                  <c:v>7.4999999999999993E-5</c:v>
                </c:pt>
                <c:pt idx="5767">
                  <c:v>7.4999999999999993E-5</c:v>
                </c:pt>
                <c:pt idx="5768">
                  <c:v>7.4999999999999993E-5</c:v>
                </c:pt>
                <c:pt idx="5769">
                  <c:v>7.4999999999999993E-5</c:v>
                </c:pt>
                <c:pt idx="5770">
                  <c:v>7.4999999999999993E-5</c:v>
                </c:pt>
                <c:pt idx="5771">
                  <c:v>7.4999999999999993E-5</c:v>
                </c:pt>
                <c:pt idx="5772">
                  <c:v>7.4999999999999993E-5</c:v>
                </c:pt>
                <c:pt idx="5773">
                  <c:v>7.4999999999999993E-5</c:v>
                </c:pt>
                <c:pt idx="5774">
                  <c:v>7.4999999999999993E-5</c:v>
                </c:pt>
                <c:pt idx="5775">
                  <c:v>1E-4</c:v>
                </c:pt>
                <c:pt idx="5776">
                  <c:v>1E-4</c:v>
                </c:pt>
                <c:pt idx="5777">
                  <c:v>1E-4</c:v>
                </c:pt>
                <c:pt idx="5778">
                  <c:v>1E-4</c:v>
                </c:pt>
                <c:pt idx="5779">
                  <c:v>1E-4</c:v>
                </c:pt>
                <c:pt idx="5780">
                  <c:v>1E-4</c:v>
                </c:pt>
                <c:pt idx="5781">
                  <c:v>1E-4</c:v>
                </c:pt>
                <c:pt idx="5782">
                  <c:v>1E-4</c:v>
                </c:pt>
                <c:pt idx="5783">
                  <c:v>1E-4</c:v>
                </c:pt>
                <c:pt idx="5784">
                  <c:v>1E-4</c:v>
                </c:pt>
                <c:pt idx="5785">
                  <c:v>1E-4</c:v>
                </c:pt>
                <c:pt idx="5786">
                  <c:v>1E-4</c:v>
                </c:pt>
                <c:pt idx="5787">
                  <c:v>1E-4</c:v>
                </c:pt>
                <c:pt idx="5788">
                  <c:v>1E-4</c:v>
                </c:pt>
                <c:pt idx="5789">
                  <c:v>1E-4</c:v>
                </c:pt>
                <c:pt idx="5790">
                  <c:v>1E-4</c:v>
                </c:pt>
                <c:pt idx="5791">
                  <c:v>1E-4</c:v>
                </c:pt>
                <c:pt idx="5792">
                  <c:v>1E-4</c:v>
                </c:pt>
                <c:pt idx="5793">
                  <c:v>1E-4</c:v>
                </c:pt>
                <c:pt idx="5794">
                  <c:v>1E-4</c:v>
                </c:pt>
                <c:pt idx="5795">
                  <c:v>1E-4</c:v>
                </c:pt>
                <c:pt idx="5796">
                  <c:v>1E-4</c:v>
                </c:pt>
                <c:pt idx="5797">
                  <c:v>1E-4</c:v>
                </c:pt>
                <c:pt idx="5798">
                  <c:v>1E-4</c:v>
                </c:pt>
                <c:pt idx="5799">
                  <c:v>1E-4</c:v>
                </c:pt>
                <c:pt idx="5800">
                  <c:v>1.25E-4</c:v>
                </c:pt>
                <c:pt idx="5801">
                  <c:v>1.25E-4</c:v>
                </c:pt>
                <c:pt idx="5802">
                  <c:v>1.25E-4</c:v>
                </c:pt>
                <c:pt idx="5803">
                  <c:v>1.25E-4</c:v>
                </c:pt>
                <c:pt idx="5804">
                  <c:v>1.25E-4</c:v>
                </c:pt>
                <c:pt idx="5805">
                  <c:v>1.25E-4</c:v>
                </c:pt>
                <c:pt idx="5806">
                  <c:v>1.25E-4</c:v>
                </c:pt>
                <c:pt idx="5807">
                  <c:v>1.25E-4</c:v>
                </c:pt>
                <c:pt idx="5808">
                  <c:v>1.25E-4</c:v>
                </c:pt>
                <c:pt idx="5809">
                  <c:v>1.25E-4</c:v>
                </c:pt>
                <c:pt idx="5810">
                  <c:v>1.25E-4</c:v>
                </c:pt>
                <c:pt idx="5811">
                  <c:v>1.25E-4</c:v>
                </c:pt>
                <c:pt idx="5812">
                  <c:v>1.25E-4</c:v>
                </c:pt>
                <c:pt idx="5813">
                  <c:v>1.25E-4</c:v>
                </c:pt>
                <c:pt idx="5814">
                  <c:v>1.25E-4</c:v>
                </c:pt>
                <c:pt idx="5815">
                  <c:v>1.25E-4</c:v>
                </c:pt>
                <c:pt idx="5816">
                  <c:v>1.25E-4</c:v>
                </c:pt>
                <c:pt idx="5817">
                  <c:v>1.25E-4</c:v>
                </c:pt>
                <c:pt idx="5818">
                  <c:v>1.25E-4</c:v>
                </c:pt>
                <c:pt idx="5819">
                  <c:v>1.25E-4</c:v>
                </c:pt>
                <c:pt idx="5820">
                  <c:v>1.25E-4</c:v>
                </c:pt>
                <c:pt idx="5821">
                  <c:v>1.25E-4</c:v>
                </c:pt>
                <c:pt idx="5822">
                  <c:v>1.25E-4</c:v>
                </c:pt>
                <c:pt idx="5823">
                  <c:v>1.25E-4</c:v>
                </c:pt>
                <c:pt idx="5824">
                  <c:v>1.25E-4</c:v>
                </c:pt>
                <c:pt idx="5825">
                  <c:v>1.4999999999999999E-4</c:v>
                </c:pt>
                <c:pt idx="5826">
                  <c:v>1.4999999999999999E-4</c:v>
                </c:pt>
                <c:pt idx="5827">
                  <c:v>1.4999999999999999E-4</c:v>
                </c:pt>
                <c:pt idx="5828">
                  <c:v>1.4999999999999999E-4</c:v>
                </c:pt>
                <c:pt idx="5829">
                  <c:v>1.4999999999999999E-4</c:v>
                </c:pt>
                <c:pt idx="5830">
                  <c:v>1.4999999999999999E-4</c:v>
                </c:pt>
                <c:pt idx="5831">
                  <c:v>1.4999999999999999E-4</c:v>
                </c:pt>
                <c:pt idx="5832">
                  <c:v>1.4999999999999999E-4</c:v>
                </c:pt>
                <c:pt idx="5833">
                  <c:v>1.4999999999999999E-4</c:v>
                </c:pt>
                <c:pt idx="5834">
                  <c:v>1.4999999999999999E-4</c:v>
                </c:pt>
                <c:pt idx="5835">
                  <c:v>1.4999999999999999E-4</c:v>
                </c:pt>
                <c:pt idx="5836">
                  <c:v>1.4999999999999999E-4</c:v>
                </c:pt>
                <c:pt idx="5837">
                  <c:v>1.4999999999999999E-4</c:v>
                </c:pt>
                <c:pt idx="5838">
                  <c:v>1.4999999999999999E-4</c:v>
                </c:pt>
                <c:pt idx="5839">
                  <c:v>1.4999999999999999E-4</c:v>
                </c:pt>
                <c:pt idx="5840">
                  <c:v>1.4999999999999999E-4</c:v>
                </c:pt>
                <c:pt idx="5841">
                  <c:v>1.4999999999999999E-4</c:v>
                </c:pt>
                <c:pt idx="5842">
                  <c:v>1.4999999999999999E-4</c:v>
                </c:pt>
                <c:pt idx="5843">
                  <c:v>1.4999999999999999E-4</c:v>
                </c:pt>
                <c:pt idx="5844">
                  <c:v>1.4999999999999999E-4</c:v>
                </c:pt>
                <c:pt idx="5845">
                  <c:v>1.4999999999999999E-4</c:v>
                </c:pt>
                <c:pt idx="5846">
                  <c:v>1.4999999999999999E-4</c:v>
                </c:pt>
                <c:pt idx="5847">
                  <c:v>1.4999999999999999E-4</c:v>
                </c:pt>
                <c:pt idx="5848">
                  <c:v>1.4999999999999999E-4</c:v>
                </c:pt>
                <c:pt idx="5849">
                  <c:v>1.4999999999999999E-4</c:v>
                </c:pt>
                <c:pt idx="5850">
                  <c:v>1.75E-4</c:v>
                </c:pt>
                <c:pt idx="5851">
                  <c:v>1.75E-4</c:v>
                </c:pt>
                <c:pt idx="5852">
                  <c:v>1.75E-4</c:v>
                </c:pt>
                <c:pt idx="5853">
                  <c:v>1.75E-4</c:v>
                </c:pt>
                <c:pt idx="5854">
                  <c:v>1.75E-4</c:v>
                </c:pt>
                <c:pt idx="5855">
                  <c:v>1.75E-4</c:v>
                </c:pt>
                <c:pt idx="5856">
                  <c:v>1.75E-4</c:v>
                </c:pt>
                <c:pt idx="5857">
                  <c:v>1.75E-4</c:v>
                </c:pt>
                <c:pt idx="5858">
                  <c:v>1.75E-4</c:v>
                </c:pt>
                <c:pt idx="5859">
                  <c:v>1.75E-4</c:v>
                </c:pt>
                <c:pt idx="5860">
                  <c:v>1.75E-4</c:v>
                </c:pt>
                <c:pt idx="5861">
                  <c:v>1.75E-4</c:v>
                </c:pt>
                <c:pt idx="5862">
                  <c:v>1.75E-4</c:v>
                </c:pt>
                <c:pt idx="5863">
                  <c:v>1.75E-4</c:v>
                </c:pt>
                <c:pt idx="5864">
                  <c:v>1.75E-4</c:v>
                </c:pt>
                <c:pt idx="5865">
                  <c:v>1.75E-4</c:v>
                </c:pt>
                <c:pt idx="5866">
                  <c:v>1.75E-4</c:v>
                </c:pt>
                <c:pt idx="5867">
                  <c:v>1.75E-4</c:v>
                </c:pt>
                <c:pt idx="5868">
                  <c:v>1.75E-4</c:v>
                </c:pt>
                <c:pt idx="5869">
                  <c:v>1.75E-4</c:v>
                </c:pt>
                <c:pt idx="5870">
                  <c:v>1.75E-4</c:v>
                </c:pt>
                <c:pt idx="5871">
                  <c:v>1.75E-4</c:v>
                </c:pt>
                <c:pt idx="5872">
                  <c:v>1.75E-4</c:v>
                </c:pt>
                <c:pt idx="5873">
                  <c:v>1.75E-4</c:v>
                </c:pt>
                <c:pt idx="5874">
                  <c:v>1.75E-4</c:v>
                </c:pt>
                <c:pt idx="5875">
                  <c:v>2.0000000000000001E-4</c:v>
                </c:pt>
                <c:pt idx="5876">
                  <c:v>2.0000000000000001E-4</c:v>
                </c:pt>
                <c:pt idx="5877">
                  <c:v>2.0000000000000001E-4</c:v>
                </c:pt>
                <c:pt idx="5878">
                  <c:v>2.0000000000000001E-4</c:v>
                </c:pt>
                <c:pt idx="5879">
                  <c:v>2.0000000000000001E-4</c:v>
                </c:pt>
                <c:pt idx="5880">
                  <c:v>2.0000000000000001E-4</c:v>
                </c:pt>
                <c:pt idx="5881">
                  <c:v>2.0000000000000001E-4</c:v>
                </c:pt>
                <c:pt idx="5882">
                  <c:v>2.0000000000000001E-4</c:v>
                </c:pt>
                <c:pt idx="5883">
                  <c:v>2.0000000000000001E-4</c:v>
                </c:pt>
                <c:pt idx="5884">
                  <c:v>2.0000000000000001E-4</c:v>
                </c:pt>
                <c:pt idx="5885">
                  <c:v>2.0000000000000001E-4</c:v>
                </c:pt>
                <c:pt idx="5886">
                  <c:v>2.0000000000000001E-4</c:v>
                </c:pt>
                <c:pt idx="5887">
                  <c:v>2.0000000000000001E-4</c:v>
                </c:pt>
                <c:pt idx="5888">
                  <c:v>2.0000000000000001E-4</c:v>
                </c:pt>
                <c:pt idx="5889">
                  <c:v>2.0000000000000001E-4</c:v>
                </c:pt>
                <c:pt idx="5890">
                  <c:v>2.0000000000000001E-4</c:v>
                </c:pt>
                <c:pt idx="5891">
                  <c:v>2.0000000000000001E-4</c:v>
                </c:pt>
                <c:pt idx="5892">
                  <c:v>2.0000000000000001E-4</c:v>
                </c:pt>
                <c:pt idx="5893">
                  <c:v>2.0000000000000001E-4</c:v>
                </c:pt>
                <c:pt idx="5894">
                  <c:v>2.0000000000000001E-4</c:v>
                </c:pt>
                <c:pt idx="5895">
                  <c:v>2.0000000000000001E-4</c:v>
                </c:pt>
                <c:pt idx="5896">
                  <c:v>2.0000000000000001E-4</c:v>
                </c:pt>
                <c:pt idx="5897">
                  <c:v>2.0000000000000001E-4</c:v>
                </c:pt>
                <c:pt idx="5898">
                  <c:v>2.0000000000000001E-4</c:v>
                </c:pt>
                <c:pt idx="5899">
                  <c:v>2.0000000000000001E-4</c:v>
                </c:pt>
                <c:pt idx="5900">
                  <c:v>2.2499999999999999E-4</c:v>
                </c:pt>
                <c:pt idx="5901">
                  <c:v>2.2499999999999999E-4</c:v>
                </c:pt>
                <c:pt idx="5902">
                  <c:v>2.2499999999999999E-4</c:v>
                </c:pt>
                <c:pt idx="5903">
                  <c:v>2.2499999999999999E-4</c:v>
                </c:pt>
                <c:pt idx="5904">
                  <c:v>2.2499999999999999E-4</c:v>
                </c:pt>
                <c:pt idx="5905">
                  <c:v>2.2499999999999999E-4</c:v>
                </c:pt>
                <c:pt idx="5906">
                  <c:v>2.2499999999999999E-4</c:v>
                </c:pt>
                <c:pt idx="5907">
                  <c:v>2.2499999999999999E-4</c:v>
                </c:pt>
                <c:pt idx="5908">
                  <c:v>2.2499999999999999E-4</c:v>
                </c:pt>
                <c:pt idx="5909">
                  <c:v>2.2499999999999999E-4</c:v>
                </c:pt>
                <c:pt idx="5910">
                  <c:v>2.2499999999999999E-4</c:v>
                </c:pt>
                <c:pt idx="5911">
                  <c:v>2.2499999999999999E-4</c:v>
                </c:pt>
                <c:pt idx="5912">
                  <c:v>2.2499999999999999E-4</c:v>
                </c:pt>
                <c:pt idx="5913">
                  <c:v>2.2499999999999999E-4</c:v>
                </c:pt>
                <c:pt idx="5914">
                  <c:v>2.2499999999999999E-4</c:v>
                </c:pt>
                <c:pt idx="5915">
                  <c:v>2.2499999999999999E-4</c:v>
                </c:pt>
                <c:pt idx="5916">
                  <c:v>2.2499999999999999E-4</c:v>
                </c:pt>
                <c:pt idx="5917">
                  <c:v>2.2499999999999999E-4</c:v>
                </c:pt>
                <c:pt idx="5918">
                  <c:v>2.2499999999999999E-4</c:v>
                </c:pt>
                <c:pt idx="5919">
                  <c:v>2.2499999999999999E-4</c:v>
                </c:pt>
                <c:pt idx="5920">
                  <c:v>2.2499999999999999E-4</c:v>
                </c:pt>
                <c:pt idx="5921">
                  <c:v>2.2499999999999999E-4</c:v>
                </c:pt>
                <c:pt idx="5922">
                  <c:v>2.2499999999999999E-4</c:v>
                </c:pt>
                <c:pt idx="5923">
                  <c:v>2.2499999999999999E-4</c:v>
                </c:pt>
                <c:pt idx="5924">
                  <c:v>2.2499999999999999E-4</c:v>
                </c:pt>
                <c:pt idx="5925">
                  <c:v>2.5000000000000001E-4</c:v>
                </c:pt>
                <c:pt idx="5926">
                  <c:v>2.5000000000000001E-4</c:v>
                </c:pt>
                <c:pt idx="5927">
                  <c:v>2.5000000000000001E-4</c:v>
                </c:pt>
                <c:pt idx="5928">
                  <c:v>2.5000000000000001E-4</c:v>
                </c:pt>
                <c:pt idx="5929">
                  <c:v>2.5000000000000001E-4</c:v>
                </c:pt>
                <c:pt idx="5930">
                  <c:v>2.5000000000000001E-4</c:v>
                </c:pt>
                <c:pt idx="5931">
                  <c:v>2.5000000000000001E-4</c:v>
                </c:pt>
                <c:pt idx="5932">
                  <c:v>2.5000000000000001E-4</c:v>
                </c:pt>
                <c:pt idx="5933">
                  <c:v>2.5000000000000001E-4</c:v>
                </c:pt>
                <c:pt idx="5934">
                  <c:v>2.5000000000000001E-4</c:v>
                </c:pt>
                <c:pt idx="5935">
                  <c:v>2.5000000000000001E-4</c:v>
                </c:pt>
                <c:pt idx="5936">
                  <c:v>2.5000000000000001E-4</c:v>
                </c:pt>
                <c:pt idx="5937">
                  <c:v>2.5000000000000001E-4</c:v>
                </c:pt>
                <c:pt idx="5938">
                  <c:v>2.5000000000000001E-4</c:v>
                </c:pt>
                <c:pt idx="5939">
                  <c:v>2.5000000000000001E-4</c:v>
                </c:pt>
                <c:pt idx="5940">
                  <c:v>2.5000000000000001E-4</c:v>
                </c:pt>
                <c:pt idx="5941">
                  <c:v>2.5000000000000001E-4</c:v>
                </c:pt>
                <c:pt idx="5942">
                  <c:v>2.5000000000000001E-4</c:v>
                </c:pt>
                <c:pt idx="5943">
                  <c:v>2.5000000000000001E-4</c:v>
                </c:pt>
                <c:pt idx="5944">
                  <c:v>2.5000000000000001E-4</c:v>
                </c:pt>
                <c:pt idx="5945">
                  <c:v>2.5000000000000001E-4</c:v>
                </c:pt>
                <c:pt idx="5946">
                  <c:v>2.5000000000000001E-4</c:v>
                </c:pt>
                <c:pt idx="5947">
                  <c:v>2.5000000000000001E-4</c:v>
                </c:pt>
                <c:pt idx="5948">
                  <c:v>2.5000000000000001E-4</c:v>
                </c:pt>
                <c:pt idx="5949">
                  <c:v>2.5000000000000001E-4</c:v>
                </c:pt>
                <c:pt idx="5950">
                  <c:v>2.7500000000000002E-4</c:v>
                </c:pt>
                <c:pt idx="5951">
                  <c:v>2.7500000000000002E-4</c:v>
                </c:pt>
                <c:pt idx="5952">
                  <c:v>2.7500000000000002E-4</c:v>
                </c:pt>
                <c:pt idx="5953">
                  <c:v>2.7500000000000002E-4</c:v>
                </c:pt>
                <c:pt idx="5954">
                  <c:v>2.7500000000000002E-4</c:v>
                </c:pt>
                <c:pt idx="5955">
                  <c:v>2.7500000000000002E-4</c:v>
                </c:pt>
                <c:pt idx="5956">
                  <c:v>2.7500000000000002E-4</c:v>
                </c:pt>
                <c:pt idx="5957">
                  <c:v>2.7500000000000002E-4</c:v>
                </c:pt>
                <c:pt idx="5958">
                  <c:v>2.7500000000000002E-4</c:v>
                </c:pt>
                <c:pt idx="5959">
                  <c:v>2.7500000000000002E-4</c:v>
                </c:pt>
                <c:pt idx="5960">
                  <c:v>2.7500000000000002E-4</c:v>
                </c:pt>
                <c:pt idx="5961">
                  <c:v>2.7500000000000002E-4</c:v>
                </c:pt>
                <c:pt idx="5962">
                  <c:v>2.7500000000000002E-4</c:v>
                </c:pt>
                <c:pt idx="5963">
                  <c:v>2.7500000000000002E-4</c:v>
                </c:pt>
                <c:pt idx="5964">
                  <c:v>2.7500000000000002E-4</c:v>
                </c:pt>
                <c:pt idx="5965">
                  <c:v>2.7500000000000002E-4</c:v>
                </c:pt>
                <c:pt idx="5966">
                  <c:v>2.7500000000000002E-4</c:v>
                </c:pt>
                <c:pt idx="5967">
                  <c:v>2.7500000000000002E-4</c:v>
                </c:pt>
                <c:pt idx="5968">
                  <c:v>2.7500000000000002E-4</c:v>
                </c:pt>
                <c:pt idx="5969">
                  <c:v>2.7500000000000002E-4</c:v>
                </c:pt>
                <c:pt idx="5970">
                  <c:v>2.7500000000000002E-4</c:v>
                </c:pt>
                <c:pt idx="5971">
                  <c:v>2.7500000000000002E-4</c:v>
                </c:pt>
                <c:pt idx="5972">
                  <c:v>2.7500000000000002E-4</c:v>
                </c:pt>
                <c:pt idx="5973">
                  <c:v>2.7500000000000002E-4</c:v>
                </c:pt>
                <c:pt idx="5974">
                  <c:v>2.7500000000000002E-4</c:v>
                </c:pt>
                <c:pt idx="5975">
                  <c:v>2.9999999999999997E-4</c:v>
                </c:pt>
                <c:pt idx="5976">
                  <c:v>2.9999999999999997E-4</c:v>
                </c:pt>
                <c:pt idx="5977">
                  <c:v>2.9999999999999997E-4</c:v>
                </c:pt>
                <c:pt idx="5978">
                  <c:v>2.9999999999999997E-4</c:v>
                </c:pt>
                <c:pt idx="5979">
                  <c:v>2.9999999999999997E-4</c:v>
                </c:pt>
                <c:pt idx="5980">
                  <c:v>2.9999999999999997E-4</c:v>
                </c:pt>
                <c:pt idx="5981">
                  <c:v>2.9999999999999997E-4</c:v>
                </c:pt>
                <c:pt idx="5982">
                  <c:v>2.9999999999999997E-4</c:v>
                </c:pt>
                <c:pt idx="5983">
                  <c:v>2.9999999999999997E-4</c:v>
                </c:pt>
                <c:pt idx="5984">
                  <c:v>2.9999999999999997E-4</c:v>
                </c:pt>
                <c:pt idx="5985">
                  <c:v>2.9999999999999997E-4</c:v>
                </c:pt>
                <c:pt idx="5986">
                  <c:v>2.9999999999999997E-4</c:v>
                </c:pt>
                <c:pt idx="5987">
                  <c:v>2.9999999999999997E-4</c:v>
                </c:pt>
                <c:pt idx="5988">
                  <c:v>2.9999999999999997E-4</c:v>
                </c:pt>
                <c:pt idx="5989">
                  <c:v>2.9999999999999997E-4</c:v>
                </c:pt>
                <c:pt idx="5990">
                  <c:v>2.9999999999999997E-4</c:v>
                </c:pt>
                <c:pt idx="5991">
                  <c:v>2.9999999999999997E-4</c:v>
                </c:pt>
                <c:pt idx="5992">
                  <c:v>2.9999999999999997E-4</c:v>
                </c:pt>
                <c:pt idx="5993">
                  <c:v>2.9999999999999997E-4</c:v>
                </c:pt>
                <c:pt idx="5994">
                  <c:v>2.9999999999999997E-4</c:v>
                </c:pt>
                <c:pt idx="5995">
                  <c:v>2.9999999999999997E-4</c:v>
                </c:pt>
                <c:pt idx="5996">
                  <c:v>2.9999999999999997E-4</c:v>
                </c:pt>
                <c:pt idx="5997">
                  <c:v>2.9999999999999997E-4</c:v>
                </c:pt>
                <c:pt idx="5998">
                  <c:v>2.9999999999999997E-4</c:v>
                </c:pt>
                <c:pt idx="5999">
                  <c:v>2.9999999999999997E-4</c:v>
                </c:pt>
                <c:pt idx="6000">
                  <c:v>2.7500000000000002E-4</c:v>
                </c:pt>
                <c:pt idx="6001">
                  <c:v>2.7500000000000002E-4</c:v>
                </c:pt>
                <c:pt idx="6002">
                  <c:v>2.7500000000000002E-4</c:v>
                </c:pt>
                <c:pt idx="6003">
                  <c:v>2.7500000000000002E-4</c:v>
                </c:pt>
                <c:pt idx="6004">
                  <c:v>2.7500000000000002E-4</c:v>
                </c:pt>
                <c:pt idx="6005">
                  <c:v>2.7500000000000002E-4</c:v>
                </c:pt>
                <c:pt idx="6006">
                  <c:v>2.7500000000000002E-4</c:v>
                </c:pt>
                <c:pt idx="6007">
                  <c:v>2.7500000000000002E-4</c:v>
                </c:pt>
                <c:pt idx="6008">
                  <c:v>2.7500000000000002E-4</c:v>
                </c:pt>
                <c:pt idx="6009">
                  <c:v>2.7500000000000002E-4</c:v>
                </c:pt>
                <c:pt idx="6010">
                  <c:v>2.7500000000000002E-4</c:v>
                </c:pt>
                <c:pt idx="6011">
                  <c:v>2.7500000000000002E-4</c:v>
                </c:pt>
                <c:pt idx="6012">
                  <c:v>2.7500000000000002E-4</c:v>
                </c:pt>
                <c:pt idx="6013">
                  <c:v>2.7500000000000002E-4</c:v>
                </c:pt>
                <c:pt idx="6014">
                  <c:v>2.7500000000000002E-4</c:v>
                </c:pt>
                <c:pt idx="6015">
                  <c:v>2.7500000000000002E-4</c:v>
                </c:pt>
                <c:pt idx="6016">
                  <c:v>2.7500000000000002E-4</c:v>
                </c:pt>
                <c:pt idx="6017">
                  <c:v>2.7500000000000002E-4</c:v>
                </c:pt>
                <c:pt idx="6018">
                  <c:v>2.7500000000000002E-4</c:v>
                </c:pt>
                <c:pt idx="6019">
                  <c:v>2.7500000000000002E-4</c:v>
                </c:pt>
                <c:pt idx="6020">
                  <c:v>2.7500000000000002E-4</c:v>
                </c:pt>
                <c:pt idx="6021">
                  <c:v>2.7500000000000002E-4</c:v>
                </c:pt>
                <c:pt idx="6022">
                  <c:v>2.7500000000000002E-4</c:v>
                </c:pt>
                <c:pt idx="6023">
                  <c:v>2.7500000000000002E-4</c:v>
                </c:pt>
                <c:pt idx="6024">
                  <c:v>2.7500000000000002E-4</c:v>
                </c:pt>
                <c:pt idx="6025">
                  <c:v>2.5000000000000001E-4</c:v>
                </c:pt>
                <c:pt idx="6026">
                  <c:v>2.5000000000000001E-4</c:v>
                </c:pt>
                <c:pt idx="6027">
                  <c:v>2.5000000000000001E-4</c:v>
                </c:pt>
                <c:pt idx="6028">
                  <c:v>2.5000000000000001E-4</c:v>
                </c:pt>
                <c:pt idx="6029">
                  <c:v>2.5000000000000001E-4</c:v>
                </c:pt>
                <c:pt idx="6030">
                  <c:v>2.5000000000000001E-4</c:v>
                </c:pt>
                <c:pt idx="6031">
                  <c:v>2.5000000000000001E-4</c:v>
                </c:pt>
                <c:pt idx="6032">
                  <c:v>2.5000000000000001E-4</c:v>
                </c:pt>
                <c:pt idx="6033">
                  <c:v>2.5000000000000001E-4</c:v>
                </c:pt>
                <c:pt idx="6034">
                  <c:v>2.5000000000000001E-4</c:v>
                </c:pt>
                <c:pt idx="6035">
                  <c:v>2.5000000000000001E-4</c:v>
                </c:pt>
                <c:pt idx="6036">
                  <c:v>2.5000000000000001E-4</c:v>
                </c:pt>
                <c:pt idx="6037">
                  <c:v>2.5000000000000001E-4</c:v>
                </c:pt>
                <c:pt idx="6038">
                  <c:v>2.5000000000000001E-4</c:v>
                </c:pt>
                <c:pt idx="6039">
                  <c:v>2.5000000000000001E-4</c:v>
                </c:pt>
                <c:pt idx="6040">
                  <c:v>2.5000000000000001E-4</c:v>
                </c:pt>
                <c:pt idx="6041">
                  <c:v>2.5000000000000001E-4</c:v>
                </c:pt>
                <c:pt idx="6042">
                  <c:v>2.5000000000000001E-4</c:v>
                </c:pt>
                <c:pt idx="6043">
                  <c:v>2.5000000000000001E-4</c:v>
                </c:pt>
                <c:pt idx="6044">
                  <c:v>2.5000000000000001E-4</c:v>
                </c:pt>
                <c:pt idx="6045">
                  <c:v>2.5000000000000001E-4</c:v>
                </c:pt>
                <c:pt idx="6046">
                  <c:v>2.5000000000000001E-4</c:v>
                </c:pt>
                <c:pt idx="6047">
                  <c:v>2.5000000000000001E-4</c:v>
                </c:pt>
                <c:pt idx="6048">
                  <c:v>2.5000000000000001E-4</c:v>
                </c:pt>
                <c:pt idx="6049">
                  <c:v>2.5000000000000001E-4</c:v>
                </c:pt>
                <c:pt idx="6050">
                  <c:v>2.2499999999999999E-4</c:v>
                </c:pt>
                <c:pt idx="6051">
                  <c:v>2.2499999999999999E-4</c:v>
                </c:pt>
                <c:pt idx="6052">
                  <c:v>2.2499999999999999E-4</c:v>
                </c:pt>
                <c:pt idx="6053">
                  <c:v>2.2499999999999999E-4</c:v>
                </c:pt>
                <c:pt idx="6054">
                  <c:v>2.2499999999999999E-4</c:v>
                </c:pt>
                <c:pt idx="6055">
                  <c:v>2.2499999999999999E-4</c:v>
                </c:pt>
                <c:pt idx="6056">
                  <c:v>2.2499999999999999E-4</c:v>
                </c:pt>
                <c:pt idx="6057">
                  <c:v>2.2499999999999999E-4</c:v>
                </c:pt>
                <c:pt idx="6058">
                  <c:v>2.2499999999999999E-4</c:v>
                </c:pt>
                <c:pt idx="6059">
                  <c:v>2.2499999999999999E-4</c:v>
                </c:pt>
                <c:pt idx="6060">
                  <c:v>2.2499999999999999E-4</c:v>
                </c:pt>
                <c:pt idx="6061">
                  <c:v>2.2499999999999999E-4</c:v>
                </c:pt>
                <c:pt idx="6062">
                  <c:v>2.2499999999999999E-4</c:v>
                </c:pt>
                <c:pt idx="6063">
                  <c:v>2.2499999999999999E-4</c:v>
                </c:pt>
                <c:pt idx="6064">
                  <c:v>2.2499999999999999E-4</c:v>
                </c:pt>
                <c:pt idx="6065">
                  <c:v>2.2499999999999999E-4</c:v>
                </c:pt>
                <c:pt idx="6066">
                  <c:v>2.2499999999999999E-4</c:v>
                </c:pt>
                <c:pt idx="6067">
                  <c:v>2.2499999999999999E-4</c:v>
                </c:pt>
                <c:pt idx="6068">
                  <c:v>2.2499999999999999E-4</c:v>
                </c:pt>
                <c:pt idx="6069">
                  <c:v>2.2499999999999999E-4</c:v>
                </c:pt>
                <c:pt idx="6070">
                  <c:v>2.2499999999999999E-4</c:v>
                </c:pt>
                <c:pt idx="6071">
                  <c:v>2.2499999999999999E-4</c:v>
                </c:pt>
                <c:pt idx="6072">
                  <c:v>2.2499999999999999E-4</c:v>
                </c:pt>
                <c:pt idx="6073">
                  <c:v>2.2499999999999999E-4</c:v>
                </c:pt>
                <c:pt idx="6074">
                  <c:v>2.2499999999999999E-4</c:v>
                </c:pt>
                <c:pt idx="6075">
                  <c:v>2.0000000000000001E-4</c:v>
                </c:pt>
                <c:pt idx="6076">
                  <c:v>2.0000000000000001E-4</c:v>
                </c:pt>
                <c:pt idx="6077">
                  <c:v>2.0000000000000001E-4</c:v>
                </c:pt>
                <c:pt idx="6078">
                  <c:v>2.0000000000000001E-4</c:v>
                </c:pt>
                <c:pt idx="6079">
                  <c:v>2.0000000000000001E-4</c:v>
                </c:pt>
                <c:pt idx="6080">
                  <c:v>2.0000000000000001E-4</c:v>
                </c:pt>
                <c:pt idx="6081">
                  <c:v>2.0000000000000001E-4</c:v>
                </c:pt>
                <c:pt idx="6082">
                  <c:v>2.0000000000000001E-4</c:v>
                </c:pt>
                <c:pt idx="6083">
                  <c:v>2.0000000000000001E-4</c:v>
                </c:pt>
                <c:pt idx="6084">
                  <c:v>2.0000000000000001E-4</c:v>
                </c:pt>
                <c:pt idx="6085">
                  <c:v>2.0000000000000001E-4</c:v>
                </c:pt>
                <c:pt idx="6086">
                  <c:v>2.0000000000000001E-4</c:v>
                </c:pt>
                <c:pt idx="6087">
                  <c:v>2.0000000000000001E-4</c:v>
                </c:pt>
                <c:pt idx="6088">
                  <c:v>2.0000000000000001E-4</c:v>
                </c:pt>
                <c:pt idx="6089">
                  <c:v>2.0000000000000001E-4</c:v>
                </c:pt>
                <c:pt idx="6090">
                  <c:v>2.0000000000000001E-4</c:v>
                </c:pt>
                <c:pt idx="6091">
                  <c:v>2.0000000000000001E-4</c:v>
                </c:pt>
                <c:pt idx="6092">
                  <c:v>2.0000000000000001E-4</c:v>
                </c:pt>
                <c:pt idx="6093">
                  <c:v>2.0000000000000001E-4</c:v>
                </c:pt>
                <c:pt idx="6094">
                  <c:v>2.0000000000000001E-4</c:v>
                </c:pt>
                <c:pt idx="6095">
                  <c:v>2.0000000000000001E-4</c:v>
                </c:pt>
                <c:pt idx="6096">
                  <c:v>2.0000000000000001E-4</c:v>
                </c:pt>
                <c:pt idx="6097">
                  <c:v>2.0000000000000001E-4</c:v>
                </c:pt>
                <c:pt idx="6098">
                  <c:v>2.0000000000000001E-4</c:v>
                </c:pt>
                <c:pt idx="6099">
                  <c:v>2.0000000000000001E-4</c:v>
                </c:pt>
                <c:pt idx="6100">
                  <c:v>1.75E-4</c:v>
                </c:pt>
                <c:pt idx="6101">
                  <c:v>1.75E-4</c:v>
                </c:pt>
                <c:pt idx="6102">
                  <c:v>1.75E-4</c:v>
                </c:pt>
                <c:pt idx="6103">
                  <c:v>1.75E-4</c:v>
                </c:pt>
                <c:pt idx="6104">
                  <c:v>1.75E-4</c:v>
                </c:pt>
                <c:pt idx="6105">
                  <c:v>1.75E-4</c:v>
                </c:pt>
                <c:pt idx="6106">
                  <c:v>1.75E-4</c:v>
                </c:pt>
                <c:pt idx="6107">
                  <c:v>1.75E-4</c:v>
                </c:pt>
                <c:pt idx="6108">
                  <c:v>1.75E-4</c:v>
                </c:pt>
                <c:pt idx="6109">
                  <c:v>1.75E-4</c:v>
                </c:pt>
                <c:pt idx="6110">
                  <c:v>1.75E-4</c:v>
                </c:pt>
                <c:pt idx="6111">
                  <c:v>1.75E-4</c:v>
                </c:pt>
                <c:pt idx="6112">
                  <c:v>1.75E-4</c:v>
                </c:pt>
                <c:pt idx="6113">
                  <c:v>1.75E-4</c:v>
                </c:pt>
                <c:pt idx="6114">
                  <c:v>1.75E-4</c:v>
                </c:pt>
                <c:pt idx="6115">
                  <c:v>1.75E-4</c:v>
                </c:pt>
                <c:pt idx="6116">
                  <c:v>1.75E-4</c:v>
                </c:pt>
                <c:pt idx="6117">
                  <c:v>1.75E-4</c:v>
                </c:pt>
                <c:pt idx="6118">
                  <c:v>1.75E-4</c:v>
                </c:pt>
                <c:pt idx="6119">
                  <c:v>1.75E-4</c:v>
                </c:pt>
                <c:pt idx="6120">
                  <c:v>1.75E-4</c:v>
                </c:pt>
                <c:pt idx="6121">
                  <c:v>1.75E-4</c:v>
                </c:pt>
                <c:pt idx="6122">
                  <c:v>1.75E-4</c:v>
                </c:pt>
                <c:pt idx="6123">
                  <c:v>1.75E-4</c:v>
                </c:pt>
                <c:pt idx="6124">
                  <c:v>1.75E-4</c:v>
                </c:pt>
                <c:pt idx="6125">
                  <c:v>1.4999999999999999E-4</c:v>
                </c:pt>
                <c:pt idx="6126">
                  <c:v>1.4999999999999999E-4</c:v>
                </c:pt>
                <c:pt idx="6127">
                  <c:v>1.4999999999999999E-4</c:v>
                </c:pt>
                <c:pt idx="6128">
                  <c:v>1.4999999999999999E-4</c:v>
                </c:pt>
                <c:pt idx="6129">
                  <c:v>1.4999999999999999E-4</c:v>
                </c:pt>
                <c:pt idx="6130">
                  <c:v>1.4999999999999999E-4</c:v>
                </c:pt>
                <c:pt idx="6131">
                  <c:v>1.4999999999999999E-4</c:v>
                </c:pt>
                <c:pt idx="6132">
                  <c:v>1.4999999999999999E-4</c:v>
                </c:pt>
                <c:pt idx="6133">
                  <c:v>1.4999999999999999E-4</c:v>
                </c:pt>
                <c:pt idx="6134">
                  <c:v>1.4999999999999999E-4</c:v>
                </c:pt>
                <c:pt idx="6135">
                  <c:v>1.4999999999999999E-4</c:v>
                </c:pt>
                <c:pt idx="6136">
                  <c:v>1.4999999999999999E-4</c:v>
                </c:pt>
                <c:pt idx="6137">
                  <c:v>1.4999999999999999E-4</c:v>
                </c:pt>
                <c:pt idx="6138">
                  <c:v>1.4999999999999999E-4</c:v>
                </c:pt>
                <c:pt idx="6139">
                  <c:v>1.4999999999999999E-4</c:v>
                </c:pt>
                <c:pt idx="6140">
                  <c:v>1.4999999999999999E-4</c:v>
                </c:pt>
                <c:pt idx="6141">
                  <c:v>1.4999999999999999E-4</c:v>
                </c:pt>
                <c:pt idx="6142">
                  <c:v>1.4999999999999999E-4</c:v>
                </c:pt>
                <c:pt idx="6143">
                  <c:v>1.4999999999999999E-4</c:v>
                </c:pt>
                <c:pt idx="6144">
                  <c:v>1.4999999999999999E-4</c:v>
                </c:pt>
                <c:pt idx="6145">
                  <c:v>1.4999999999999999E-4</c:v>
                </c:pt>
                <c:pt idx="6146">
                  <c:v>1.4999999999999999E-4</c:v>
                </c:pt>
                <c:pt idx="6147">
                  <c:v>1.4999999999999999E-4</c:v>
                </c:pt>
                <c:pt idx="6148">
                  <c:v>1.4999999999999999E-4</c:v>
                </c:pt>
                <c:pt idx="6149">
                  <c:v>1.4999999999999999E-4</c:v>
                </c:pt>
                <c:pt idx="6150">
                  <c:v>1.25E-4</c:v>
                </c:pt>
                <c:pt idx="6151">
                  <c:v>1.25E-4</c:v>
                </c:pt>
                <c:pt idx="6152">
                  <c:v>1.25E-4</c:v>
                </c:pt>
                <c:pt idx="6153">
                  <c:v>1.25E-4</c:v>
                </c:pt>
                <c:pt idx="6154">
                  <c:v>1.25E-4</c:v>
                </c:pt>
                <c:pt idx="6155">
                  <c:v>1.25E-4</c:v>
                </c:pt>
                <c:pt idx="6156">
                  <c:v>1.25E-4</c:v>
                </c:pt>
                <c:pt idx="6157">
                  <c:v>1.25E-4</c:v>
                </c:pt>
                <c:pt idx="6158">
                  <c:v>1.25E-4</c:v>
                </c:pt>
                <c:pt idx="6159">
                  <c:v>1.25E-4</c:v>
                </c:pt>
                <c:pt idx="6160">
                  <c:v>1.25E-4</c:v>
                </c:pt>
                <c:pt idx="6161">
                  <c:v>1.25E-4</c:v>
                </c:pt>
                <c:pt idx="6162">
                  <c:v>1.25E-4</c:v>
                </c:pt>
                <c:pt idx="6163">
                  <c:v>1.25E-4</c:v>
                </c:pt>
                <c:pt idx="6164">
                  <c:v>1.25E-4</c:v>
                </c:pt>
                <c:pt idx="6165">
                  <c:v>1.25E-4</c:v>
                </c:pt>
                <c:pt idx="6166">
                  <c:v>1.25E-4</c:v>
                </c:pt>
                <c:pt idx="6167">
                  <c:v>1.25E-4</c:v>
                </c:pt>
                <c:pt idx="6168">
                  <c:v>1.25E-4</c:v>
                </c:pt>
                <c:pt idx="6169">
                  <c:v>1.25E-4</c:v>
                </c:pt>
                <c:pt idx="6170">
                  <c:v>1.25E-4</c:v>
                </c:pt>
                <c:pt idx="6171">
                  <c:v>1.25E-4</c:v>
                </c:pt>
                <c:pt idx="6172">
                  <c:v>1.25E-4</c:v>
                </c:pt>
                <c:pt idx="6173">
                  <c:v>1.25E-4</c:v>
                </c:pt>
                <c:pt idx="6174">
                  <c:v>1.25E-4</c:v>
                </c:pt>
                <c:pt idx="6175">
                  <c:v>1E-4</c:v>
                </c:pt>
                <c:pt idx="6176">
                  <c:v>1E-4</c:v>
                </c:pt>
                <c:pt idx="6177">
                  <c:v>1E-4</c:v>
                </c:pt>
                <c:pt idx="6178">
                  <c:v>1E-4</c:v>
                </c:pt>
                <c:pt idx="6179">
                  <c:v>1E-4</c:v>
                </c:pt>
                <c:pt idx="6180">
                  <c:v>1E-4</c:v>
                </c:pt>
                <c:pt idx="6181">
                  <c:v>1E-4</c:v>
                </c:pt>
                <c:pt idx="6182">
                  <c:v>1E-4</c:v>
                </c:pt>
                <c:pt idx="6183">
                  <c:v>1E-4</c:v>
                </c:pt>
                <c:pt idx="6184">
                  <c:v>1E-4</c:v>
                </c:pt>
                <c:pt idx="6185">
                  <c:v>1E-4</c:v>
                </c:pt>
                <c:pt idx="6186">
                  <c:v>1E-4</c:v>
                </c:pt>
                <c:pt idx="6187">
                  <c:v>1E-4</c:v>
                </c:pt>
                <c:pt idx="6188">
                  <c:v>1E-4</c:v>
                </c:pt>
                <c:pt idx="6189">
                  <c:v>1E-4</c:v>
                </c:pt>
                <c:pt idx="6190">
                  <c:v>1E-4</c:v>
                </c:pt>
                <c:pt idx="6191">
                  <c:v>1E-4</c:v>
                </c:pt>
                <c:pt idx="6192">
                  <c:v>1E-4</c:v>
                </c:pt>
                <c:pt idx="6193">
                  <c:v>1E-4</c:v>
                </c:pt>
                <c:pt idx="6194">
                  <c:v>1E-4</c:v>
                </c:pt>
                <c:pt idx="6195">
                  <c:v>1E-4</c:v>
                </c:pt>
                <c:pt idx="6196">
                  <c:v>1E-4</c:v>
                </c:pt>
                <c:pt idx="6197">
                  <c:v>1E-4</c:v>
                </c:pt>
                <c:pt idx="6198">
                  <c:v>1E-4</c:v>
                </c:pt>
                <c:pt idx="6199">
                  <c:v>1E-4</c:v>
                </c:pt>
                <c:pt idx="6200">
                  <c:v>7.4999999999999993E-5</c:v>
                </c:pt>
                <c:pt idx="6201">
                  <c:v>7.4999999999999993E-5</c:v>
                </c:pt>
                <c:pt idx="6202">
                  <c:v>7.4999999999999993E-5</c:v>
                </c:pt>
                <c:pt idx="6203">
                  <c:v>7.4999999999999993E-5</c:v>
                </c:pt>
                <c:pt idx="6204">
                  <c:v>7.4999999999999993E-5</c:v>
                </c:pt>
                <c:pt idx="6205">
                  <c:v>7.4999999999999993E-5</c:v>
                </c:pt>
                <c:pt idx="6206">
                  <c:v>7.4999999999999993E-5</c:v>
                </c:pt>
                <c:pt idx="6207">
                  <c:v>7.4999999999999993E-5</c:v>
                </c:pt>
                <c:pt idx="6208">
                  <c:v>7.4999999999999993E-5</c:v>
                </c:pt>
                <c:pt idx="6209">
                  <c:v>7.4999999999999993E-5</c:v>
                </c:pt>
                <c:pt idx="6210">
                  <c:v>7.4999999999999993E-5</c:v>
                </c:pt>
                <c:pt idx="6211">
                  <c:v>7.4999999999999993E-5</c:v>
                </c:pt>
                <c:pt idx="6212">
                  <c:v>7.4999999999999993E-5</c:v>
                </c:pt>
                <c:pt idx="6213">
                  <c:v>7.4999999999999993E-5</c:v>
                </c:pt>
                <c:pt idx="6214">
                  <c:v>7.4999999999999993E-5</c:v>
                </c:pt>
                <c:pt idx="6215">
                  <c:v>7.4999999999999993E-5</c:v>
                </c:pt>
                <c:pt idx="6216">
                  <c:v>7.4999999999999993E-5</c:v>
                </c:pt>
                <c:pt idx="6217">
                  <c:v>7.4999999999999993E-5</c:v>
                </c:pt>
                <c:pt idx="6218">
                  <c:v>7.4999999999999993E-5</c:v>
                </c:pt>
                <c:pt idx="6219">
                  <c:v>7.4999999999999993E-5</c:v>
                </c:pt>
                <c:pt idx="6220">
                  <c:v>7.4999999999999993E-5</c:v>
                </c:pt>
                <c:pt idx="6221">
                  <c:v>7.4999999999999993E-5</c:v>
                </c:pt>
                <c:pt idx="6222">
                  <c:v>7.4999999999999993E-5</c:v>
                </c:pt>
                <c:pt idx="6223">
                  <c:v>7.4999999999999993E-5</c:v>
                </c:pt>
                <c:pt idx="6224">
                  <c:v>7.4999999999999993E-5</c:v>
                </c:pt>
                <c:pt idx="6225">
                  <c:v>5.0000000000000002E-5</c:v>
                </c:pt>
                <c:pt idx="6226">
                  <c:v>5.0000000000000002E-5</c:v>
                </c:pt>
                <c:pt idx="6227">
                  <c:v>5.0000000000000002E-5</c:v>
                </c:pt>
                <c:pt idx="6228">
                  <c:v>5.0000000000000002E-5</c:v>
                </c:pt>
                <c:pt idx="6229">
                  <c:v>5.0000000000000002E-5</c:v>
                </c:pt>
                <c:pt idx="6230">
                  <c:v>5.0000000000000002E-5</c:v>
                </c:pt>
                <c:pt idx="6231">
                  <c:v>5.0000000000000002E-5</c:v>
                </c:pt>
                <c:pt idx="6232">
                  <c:v>5.0000000000000002E-5</c:v>
                </c:pt>
                <c:pt idx="6233">
                  <c:v>5.0000000000000002E-5</c:v>
                </c:pt>
                <c:pt idx="6234">
                  <c:v>5.0000000000000002E-5</c:v>
                </c:pt>
                <c:pt idx="6235">
                  <c:v>5.0000000000000002E-5</c:v>
                </c:pt>
                <c:pt idx="6236">
                  <c:v>5.0000000000000002E-5</c:v>
                </c:pt>
                <c:pt idx="6237">
                  <c:v>5.0000000000000002E-5</c:v>
                </c:pt>
                <c:pt idx="6238">
                  <c:v>5.0000000000000002E-5</c:v>
                </c:pt>
                <c:pt idx="6239">
                  <c:v>5.0000000000000002E-5</c:v>
                </c:pt>
                <c:pt idx="6240">
                  <c:v>5.0000000000000002E-5</c:v>
                </c:pt>
                <c:pt idx="6241">
                  <c:v>5.0000000000000002E-5</c:v>
                </c:pt>
                <c:pt idx="6242">
                  <c:v>5.0000000000000002E-5</c:v>
                </c:pt>
                <c:pt idx="6243">
                  <c:v>5.0000000000000002E-5</c:v>
                </c:pt>
                <c:pt idx="6244">
                  <c:v>5.0000000000000002E-5</c:v>
                </c:pt>
                <c:pt idx="6245">
                  <c:v>5.0000000000000002E-5</c:v>
                </c:pt>
                <c:pt idx="6246">
                  <c:v>5.0000000000000002E-5</c:v>
                </c:pt>
                <c:pt idx="6247">
                  <c:v>5.0000000000000002E-5</c:v>
                </c:pt>
                <c:pt idx="6248">
                  <c:v>5.0000000000000002E-5</c:v>
                </c:pt>
                <c:pt idx="6249">
                  <c:v>5.0000000000000002E-5</c:v>
                </c:pt>
                <c:pt idx="6250">
                  <c:v>7.4999999999999993E-5</c:v>
                </c:pt>
                <c:pt idx="6251">
                  <c:v>7.4999999999999993E-5</c:v>
                </c:pt>
                <c:pt idx="6252">
                  <c:v>7.4999999999999993E-5</c:v>
                </c:pt>
                <c:pt idx="6253">
                  <c:v>7.4999999999999993E-5</c:v>
                </c:pt>
                <c:pt idx="6254">
                  <c:v>7.4999999999999993E-5</c:v>
                </c:pt>
                <c:pt idx="6255">
                  <c:v>7.4999999999999993E-5</c:v>
                </c:pt>
                <c:pt idx="6256">
                  <c:v>7.4999999999999993E-5</c:v>
                </c:pt>
                <c:pt idx="6257">
                  <c:v>7.4999999999999993E-5</c:v>
                </c:pt>
                <c:pt idx="6258">
                  <c:v>7.4999999999999993E-5</c:v>
                </c:pt>
                <c:pt idx="6259">
                  <c:v>7.4999999999999993E-5</c:v>
                </c:pt>
                <c:pt idx="6260">
                  <c:v>7.4999999999999993E-5</c:v>
                </c:pt>
                <c:pt idx="6261">
                  <c:v>7.4999999999999993E-5</c:v>
                </c:pt>
                <c:pt idx="6262">
                  <c:v>7.4999999999999993E-5</c:v>
                </c:pt>
                <c:pt idx="6263">
                  <c:v>7.4999999999999993E-5</c:v>
                </c:pt>
                <c:pt idx="6264">
                  <c:v>7.4999999999999993E-5</c:v>
                </c:pt>
                <c:pt idx="6265">
                  <c:v>7.4999999999999993E-5</c:v>
                </c:pt>
                <c:pt idx="6266">
                  <c:v>7.4999999999999993E-5</c:v>
                </c:pt>
                <c:pt idx="6267">
                  <c:v>7.4999999999999993E-5</c:v>
                </c:pt>
                <c:pt idx="6268">
                  <c:v>7.4999999999999993E-5</c:v>
                </c:pt>
                <c:pt idx="6269">
                  <c:v>7.4999999999999993E-5</c:v>
                </c:pt>
                <c:pt idx="6270">
                  <c:v>7.4999999999999993E-5</c:v>
                </c:pt>
                <c:pt idx="6271">
                  <c:v>7.4999999999999993E-5</c:v>
                </c:pt>
                <c:pt idx="6272">
                  <c:v>7.4999999999999993E-5</c:v>
                </c:pt>
                <c:pt idx="6273">
                  <c:v>7.4999999999999993E-5</c:v>
                </c:pt>
                <c:pt idx="6274">
                  <c:v>7.4999999999999993E-5</c:v>
                </c:pt>
                <c:pt idx="6275">
                  <c:v>1E-4</c:v>
                </c:pt>
                <c:pt idx="6276">
                  <c:v>1E-4</c:v>
                </c:pt>
                <c:pt idx="6277">
                  <c:v>1E-4</c:v>
                </c:pt>
                <c:pt idx="6278">
                  <c:v>1E-4</c:v>
                </c:pt>
                <c:pt idx="6279">
                  <c:v>1E-4</c:v>
                </c:pt>
                <c:pt idx="6280">
                  <c:v>1E-4</c:v>
                </c:pt>
                <c:pt idx="6281">
                  <c:v>1E-4</c:v>
                </c:pt>
                <c:pt idx="6282">
                  <c:v>1E-4</c:v>
                </c:pt>
                <c:pt idx="6283">
                  <c:v>1E-4</c:v>
                </c:pt>
                <c:pt idx="6284">
                  <c:v>1E-4</c:v>
                </c:pt>
                <c:pt idx="6285">
                  <c:v>1E-4</c:v>
                </c:pt>
                <c:pt idx="6286">
                  <c:v>1E-4</c:v>
                </c:pt>
                <c:pt idx="6287">
                  <c:v>1E-4</c:v>
                </c:pt>
                <c:pt idx="6288">
                  <c:v>1E-4</c:v>
                </c:pt>
                <c:pt idx="6289">
                  <c:v>1E-4</c:v>
                </c:pt>
                <c:pt idx="6290">
                  <c:v>1E-4</c:v>
                </c:pt>
                <c:pt idx="6291">
                  <c:v>1E-4</c:v>
                </c:pt>
                <c:pt idx="6292">
                  <c:v>1E-4</c:v>
                </c:pt>
                <c:pt idx="6293">
                  <c:v>1E-4</c:v>
                </c:pt>
                <c:pt idx="6294">
                  <c:v>1E-4</c:v>
                </c:pt>
                <c:pt idx="6295">
                  <c:v>1E-4</c:v>
                </c:pt>
                <c:pt idx="6296">
                  <c:v>1E-4</c:v>
                </c:pt>
                <c:pt idx="6297">
                  <c:v>1E-4</c:v>
                </c:pt>
                <c:pt idx="6298">
                  <c:v>1E-4</c:v>
                </c:pt>
                <c:pt idx="6299">
                  <c:v>1E-4</c:v>
                </c:pt>
                <c:pt idx="6300">
                  <c:v>1.25E-4</c:v>
                </c:pt>
                <c:pt idx="6301">
                  <c:v>1.25E-4</c:v>
                </c:pt>
                <c:pt idx="6302">
                  <c:v>1.25E-4</c:v>
                </c:pt>
                <c:pt idx="6303">
                  <c:v>1.25E-4</c:v>
                </c:pt>
                <c:pt idx="6304">
                  <c:v>1.25E-4</c:v>
                </c:pt>
                <c:pt idx="6305">
                  <c:v>1.25E-4</c:v>
                </c:pt>
                <c:pt idx="6306">
                  <c:v>1.25E-4</c:v>
                </c:pt>
                <c:pt idx="6307">
                  <c:v>1.25E-4</c:v>
                </c:pt>
                <c:pt idx="6308">
                  <c:v>1.25E-4</c:v>
                </c:pt>
                <c:pt idx="6309">
                  <c:v>1.25E-4</c:v>
                </c:pt>
                <c:pt idx="6310">
                  <c:v>1.25E-4</c:v>
                </c:pt>
                <c:pt idx="6311">
                  <c:v>1.25E-4</c:v>
                </c:pt>
                <c:pt idx="6312">
                  <c:v>1.25E-4</c:v>
                </c:pt>
                <c:pt idx="6313">
                  <c:v>1.25E-4</c:v>
                </c:pt>
                <c:pt idx="6314">
                  <c:v>1.25E-4</c:v>
                </c:pt>
                <c:pt idx="6315">
                  <c:v>1.25E-4</c:v>
                </c:pt>
                <c:pt idx="6316">
                  <c:v>1.25E-4</c:v>
                </c:pt>
                <c:pt idx="6317">
                  <c:v>1.25E-4</c:v>
                </c:pt>
                <c:pt idx="6318">
                  <c:v>1.25E-4</c:v>
                </c:pt>
                <c:pt idx="6319">
                  <c:v>1.25E-4</c:v>
                </c:pt>
                <c:pt idx="6320">
                  <c:v>1.25E-4</c:v>
                </c:pt>
                <c:pt idx="6321">
                  <c:v>1.25E-4</c:v>
                </c:pt>
                <c:pt idx="6322">
                  <c:v>1.25E-4</c:v>
                </c:pt>
                <c:pt idx="6323">
                  <c:v>1.25E-4</c:v>
                </c:pt>
                <c:pt idx="6324">
                  <c:v>1.25E-4</c:v>
                </c:pt>
                <c:pt idx="6325">
                  <c:v>1.4999999999999999E-4</c:v>
                </c:pt>
                <c:pt idx="6326">
                  <c:v>1.4999999999999999E-4</c:v>
                </c:pt>
                <c:pt idx="6327">
                  <c:v>1.4999999999999999E-4</c:v>
                </c:pt>
                <c:pt idx="6328">
                  <c:v>1.4999999999999999E-4</c:v>
                </c:pt>
                <c:pt idx="6329">
                  <c:v>1.4999999999999999E-4</c:v>
                </c:pt>
                <c:pt idx="6330">
                  <c:v>1.4999999999999999E-4</c:v>
                </c:pt>
                <c:pt idx="6331">
                  <c:v>1.4999999999999999E-4</c:v>
                </c:pt>
                <c:pt idx="6332">
                  <c:v>1.4999999999999999E-4</c:v>
                </c:pt>
                <c:pt idx="6333">
                  <c:v>1.4999999999999999E-4</c:v>
                </c:pt>
                <c:pt idx="6334">
                  <c:v>1.4999999999999999E-4</c:v>
                </c:pt>
                <c:pt idx="6335">
                  <c:v>1.4999999999999999E-4</c:v>
                </c:pt>
                <c:pt idx="6336">
                  <c:v>1.4999999999999999E-4</c:v>
                </c:pt>
                <c:pt idx="6337">
                  <c:v>1.4999999999999999E-4</c:v>
                </c:pt>
                <c:pt idx="6338">
                  <c:v>1.4999999999999999E-4</c:v>
                </c:pt>
                <c:pt idx="6339">
                  <c:v>1.4999999999999999E-4</c:v>
                </c:pt>
                <c:pt idx="6340">
                  <c:v>1.4999999999999999E-4</c:v>
                </c:pt>
                <c:pt idx="6341">
                  <c:v>1.4999999999999999E-4</c:v>
                </c:pt>
                <c:pt idx="6342">
                  <c:v>1.4999999999999999E-4</c:v>
                </c:pt>
                <c:pt idx="6343">
                  <c:v>1.4999999999999999E-4</c:v>
                </c:pt>
                <c:pt idx="6344">
                  <c:v>1.4999999999999999E-4</c:v>
                </c:pt>
                <c:pt idx="6345">
                  <c:v>1.4999999999999999E-4</c:v>
                </c:pt>
                <c:pt idx="6346">
                  <c:v>1.4999999999999999E-4</c:v>
                </c:pt>
                <c:pt idx="6347">
                  <c:v>1.4999999999999999E-4</c:v>
                </c:pt>
                <c:pt idx="6348">
                  <c:v>1.4999999999999999E-4</c:v>
                </c:pt>
                <c:pt idx="6349">
                  <c:v>1.4999999999999999E-4</c:v>
                </c:pt>
                <c:pt idx="6350">
                  <c:v>1.75E-4</c:v>
                </c:pt>
                <c:pt idx="6351">
                  <c:v>1.75E-4</c:v>
                </c:pt>
                <c:pt idx="6352">
                  <c:v>1.75E-4</c:v>
                </c:pt>
                <c:pt idx="6353">
                  <c:v>1.75E-4</c:v>
                </c:pt>
                <c:pt idx="6354">
                  <c:v>1.75E-4</c:v>
                </c:pt>
                <c:pt idx="6355">
                  <c:v>1.75E-4</c:v>
                </c:pt>
                <c:pt idx="6356">
                  <c:v>1.75E-4</c:v>
                </c:pt>
                <c:pt idx="6357">
                  <c:v>1.75E-4</c:v>
                </c:pt>
                <c:pt idx="6358">
                  <c:v>1.75E-4</c:v>
                </c:pt>
                <c:pt idx="6359">
                  <c:v>1.75E-4</c:v>
                </c:pt>
                <c:pt idx="6360">
                  <c:v>1.75E-4</c:v>
                </c:pt>
                <c:pt idx="6361">
                  <c:v>1.75E-4</c:v>
                </c:pt>
                <c:pt idx="6362">
                  <c:v>1.75E-4</c:v>
                </c:pt>
                <c:pt idx="6363">
                  <c:v>1.75E-4</c:v>
                </c:pt>
                <c:pt idx="6364">
                  <c:v>1.75E-4</c:v>
                </c:pt>
                <c:pt idx="6365">
                  <c:v>1.75E-4</c:v>
                </c:pt>
                <c:pt idx="6366">
                  <c:v>1.75E-4</c:v>
                </c:pt>
                <c:pt idx="6367">
                  <c:v>1.75E-4</c:v>
                </c:pt>
                <c:pt idx="6368">
                  <c:v>1.75E-4</c:v>
                </c:pt>
                <c:pt idx="6369">
                  <c:v>1.75E-4</c:v>
                </c:pt>
                <c:pt idx="6370">
                  <c:v>1.75E-4</c:v>
                </c:pt>
                <c:pt idx="6371">
                  <c:v>1.75E-4</c:v>
                </c:pt>
                <c:pt idx="6372">
                  <c:v>1.75E-4</c:v>
                </c:pt>
                <c:pt idx="6373">
                  <c:v>1.75E-4</c:v>
                </c:pt>
                <c:pt idx="6374">
                  <c:v>1.75E-4</c:v>
                </c:pt>
                <c:pt idx="6375">
                  <c:v>2.0000000000000001E-4</c:v>
                </c:pt>
                <c:pt idx="6376">
                  <c:v>2.0000000000000001E-4</c:v>
                </c:pt>
                <c:pt idx="6377">
                  <c:v>2.0000000000000001E-4</c:v>
                </c:pt>
                <c:pt idx="6378">
                  <c:v>2.0000000000000001E-4</c:v>
                </c:pt>
                <c:pt idx="6379">
                  <c:v>2.0000000000000001E-4</c:v>
                </c:pt>
                <c:pt idx="6380">
                  <c:v>2.0000000000000001E-4</c:v>
                </c:pt>
                <c:pt idx="6381">
                  <c:v>2.0000000000000001E-4</c:v>
                </c:pt>
                <c:pt idx="6382">
                  <c:v>2.0000000000000001E-4</c:v>
                </c:pt>
                <c:pt idx="6383">
                  <c:v>2.0000000000000001E-4</c:v>
                </c:pt>
                <c:pt idx="6384">
                  <c:v>2.0000000000000001E-4</c:v>
                </c:pt>
                <c:pt idx="6385">
                  <c:v>2.0000000000000001E-4</c:v>
                </c:pt>
                <c:pt idx="6386">
                  <c:v>2.0000000000000001E-4</c:v>
                </c:pt>
                <c:pt idx="6387">
                  <c:v>2.0000000000000001E-4</c:v>
                </c:pt>
                <c:pt idx="6388">
                  <c:v>2.0000000000000001E-4</c:v>
                </c:pt>
                <c:pt idx="6389">
                  <c:v>2.0000000000000001E-4</c:v>
                </c:pt>
                <c:pt idx="6390">
                  <c:v>2.0000000000000001E-4</c:v>
                </c:pt>
                <c:pt idx="6391">
                  <c:v>2.0000000000000001E-4</c:v>
                </c:pt>
                <c:pt idx="6392">
                  <c:v>2.0000000000000001E-4</c:v>
                </c:pt>
                <c:pt idx="6393">
                  <c:v>2.0000000000000001E-4</c:v>
                </c:pt>
                <c:pt idx="6394">
                  <c:v>2.0000000000000001E-4</c:v>
                </c:pt>
                <c:pt idx="6395">
                  <c:v>2.0000000000000001E-4</c:v>
                </c:pt>
                <c:pt idx="6396">
                  <c:v>2.0000000000000001E-4</c:v>
                </c:pt>
                <c:pt idx="6397">
                  <c:v>2.0000000000000001E-4</c:v>
                </c:pt>
                <c:pt idx="6398">
                  <c:v>2.0000000000000001E-4</c:v>
                </c:pt>
                <c:pt idx="6399">
                  <c:v>2.0000000000000001E-4</c:v>
                </c:pt>
                <c:pt idx="6400">
                  <c:v>2.2499999999999999E-4</c:v>
                </c:pt>
                <c:pt idx="6401">
                  <c:v>2.2499999999999999E-4</c:v>
                </c:pt>
                <c:pt idx="6402">
                  <c:v>2.2499999999999999E-4</c:v>
                </c:pt>
                <c:pt idx="6403">
                  <c:v>2.2499999999999999E-4</c:v>
                </c:pt>
                <c:pt idx="6404">
                  <c:v>2.2499999999999999E-4</c:v>
                </c:pt>
                <c:pt idx="6405">
                  <c:v>2.2499999999999999E-4</c:v>
                </c:pt>
                <c:pt idx="6406">
                  <c:v>2.2499999999999999E-4</c:v>
                </c:pt>
                <c:pt idx="6407">
                  <c:v>2.2499999999999999E-4</c:v>
                </c:pt>
                <c:pt idx="6408">
                  <c:v>2.2499999999999999E-4</c:v>
                </c:pt>
                <c:pt idx="6409">
                  <c:v>2.2499999999999999E-4</c:v>
                </c:pt>
                <c:pt idx="6410">
                  <c:v>2.2499999999999999E-4</c:v>
                </c:pt>
                <c:pt idx="6411">
                  <c:v>2.2499999999999999E-4</c:v>
                </c:pt>
                <c:pt idx="6412">
                  <c:v>2.2499999999999999E-4</c:v>
                </c:pt>
                <c:pt idx="6413">
                  <c:v>2.2499999999999999E-4</c:v>
                </c:pt>
                <c:pt idx="6414">
                  <c:v>2.2499999999999999E-4</c:v>
                </c:pt>
                <c:pt idx="6415">
                  <c:v>2.2499999999999999E-4</c:v>
                </c:pt>
                <c:pt idx="6416">
                  <c:v>2.2499999999999999E-4</c:v>
                </c:pt>
                <c:pt idx="6417">
                  <c:v>2.2499999999999999E-4</c:v>
                </c:pt>
                <c:pt idx="6418">
                  <c:v>2.2499999999999999E-4</c:v>
                </c:pt>
                <c:pt idx="6419">
                  <c:v>2.2499999999999999E-4</c:v>
                </c:pt>
                <c:pt idx="6420">
                  <c:v>2.2499999999999999E-4</c:v>
                </c:pt>
                <c:pt idx="6421">
                  <c:v>2.2499999999999999E-4</c:v>
                </c:pt>
                <c:pt idx="6422">
                  <c:v>2.2499999999999999E-4</c:v>
                </c:pt>
                <c:pt idx="6423">
                  <c:v>2.2499999999999999E-4</c:v>
                </c:pt>
                <c:pt idx="6424">
                  <c:v>2.2499999999999999E-4</c:v>
                </c:pt>
                <c:pt idx="6425">
                  <c:v>2.5000000000000001E-4</c:v>
                </c:pt>
                <c:pt idx="6426">
                  <c:v>2.5000000000000001E-4</c:v>
                </c:pt>
                <c:pt idx="6427">
                  <c:v>2.5000000000000001E-4</c:v>
                </c:pt>
                <c:pt idx="6428">
                  <c:v>2.5000000000000001E-4</c:v>
                </c:pt>
                <c:pt idx="6429">
                  <c:v>2.5000000000000001E-4</c:v>
                </c:pt>
                <c:pt idx="6430">
                  <c:v>2.5000000000000001E-4</c:v>
                </c:pt>
                <c:pt idx="6431">
                  <c:v>2.5000000000000001E-4</c:v>
                </c:pt>
                <c:pt idx="6432">
                  <c:v>2.5000000000000001E-4</c:v>
                </c:pt>
                <c:pt idx="6433">
                  <c:v>2.5000000000000001E-4</c:v>
                </c:pt>
                <c:pt idx="6434">
                  <c:v>2.5000000000000001E-4</c:v>
                </c:pt>
                <c:pt idx="6435">
                  <c:v>2.5000000000000001E-4</c:v>
                </c:pt>
                <c:pt idx="6436">
                  <c:v>2.5000000000000001E-4</c:v>
                </c:pt>
                <c:pt idx="6437">
                  <c:v>2.5000000000000001E-4</c:v>
                </c:pt>
                <c:pt idx="6438">
                  <c:v>2.5000000000000001E-4</c:v>
                </c:pt>
                <c:pt idx="6439">
                  <c:v>2.5000000000000001E-4</c:v>
                </c:pt>
                <c:pt idx="6440">
                  <c:v>2.5000000000000001E-4</c:v>
                </c:pt>
                <c:pt idx="6441">
                  <c:v>2.5000000000000001E-4</c:v>
                </c:pt>
                <c:pt idx="6442">
                  <c:v>2.5000000000000001E-4</c:v>
                </c:pt>
                <c:pt idx="6443">
                  <c:v>2.5000000000000001E-4</c:v>
                </c:pt>
                <c:pt idx="6444">
                  <c:v>2.5000000000000001E-4</c:v>
                </c:pt>
                <c:pt idx="6445">
                  <c:v>2.5000000000000001E-4</c:v>
                </c:pt>
                <c:pt idx="6446">
                  <c:v>2.5000000000000001E-4</c:v>
                </c:pt>
                <c:pt idx="6447">
                  <c:v>2.5000000000000001E-4</c:v>
                </c:pt>
                <c:pt idx="6448">
                  <c:v>2.5000000000000001E-4</c:v>
                </c:pt>
                <c:pt idx="6449">
                  <c:v>2.5000000000000001E-4</c:v>
                </c:pt>
                <c:pt idx="6450">
                  <c:v>2.7500000000000002E-4</c:v>
                </c:pt>
                <c:pt idx="6451">
                  <c:v>2.7500000000000002E-4</c:v>
                </c:pt>
                <c:pt idx="6452">
                  <c:v>2.7500000000000002E-4</c:v>
                </c:pt>
                <c:pt idx="6453">
                  <c:v>2.7500000000000002E-4</c:v>
                </c:pt>
                <c:pt idx="6454">
                  <c:v>2.7500000000000002E-4</c:v>
                </c:pt>
                <c:pt idx="6455">
                  <c:v>2.7500000000000002E-4</c:v>
                </c:pt>
                <c:pt idx="6456">
                  <c:v>2.7500000000000002E-4</c:v>
                </c:pt>
                <c:pt idx="6457">
                  <c:v>2.7500000000000002E-4</c:v>
                </c:pt>
                <c:pt idx="6458">
                  <c:v>2.7500000000000002E-4</c:v>
                </c:pt>
                <c:pt idx="6459">
                  <c:v>2.7500000000000002E-4</c:v>
                </c:pt>
                <c:pt idx="6460">
                  <c:v>2.7500000000000002E-4</c:v>
                </c:pt>
                <c:pt idx="6461">
                  <c:v>2.7500000000000002E-4</c:v>
                </c:pt>
                <c:pt idx="6462">
                  <c:v>2.7500000000000002E-4</c:v>
                </c:pt>
                <c:pt idx="6463">
                  <c:v>2.7500000000000002E-4</c:v>
                </c:pt>
                <c:pt idx="6464">
                  <c:v>2.7500000000000002E-4</c:v>
                </c:pt>
                <c:pt idx="6465">
                  <c:v>2.7500000000000002E-4</c:v>
                </c:pt>
                <c:pt idx="6466">
                  <c:v>2.7500000000000002E-4</c:v>
                </c:pt>
                <c:pt idx="6467">
                  <c:v>2.7500000000000002E-4</c:v>
                </c:pt>
                <c:pt idx="6468">
                  <c:v>2.7500000000000002E-4</c:v>
                </c:pt>
                <c:pt idx="6469">
                  <c:v>2.7500000000000002E-4</c:v>
                </c:pt>
                <c:pt idx="6470">
                  <c:v>2.7500000000000002E-4</c:v>
                </c:pt>
                <c:pt idx="6471">
                  <c:v>2.7500000000000002E-4</c:v>
                </c:pt>
                <c:pt idx="6472">
                  <c:v>2.7500000000000002E-4</c:v>
                </c:pt>
                <c:pt idx="6473">
                  <c:v>2.7500000000000002E-4</c:v>
                </c:pt>
                <c:pt idx="6474">
                  <c:v>2.7500000000000002E-4</c:v>
                </c:pt>
                <c:pt idx="6475">
                  <c:v>2.9999999999999997E-4</c:v>
                </c:pt>
                <c:pt idx="6476">
                  <c:v>2.9999999999999997E-4</c:v>
                </c:pt>
                <c:pt idx="6477">
                  <c:v>2.9999999999999997E-4</c:v>
                </c:pt>
                <c:pt idx="6478">
                  <c:v>2.9999999999999997E-4</c:v>
                </c:pt>
                <c:pt idx="6479">
                  <c:v>2.9999999999999997E-4</c:v>
                </c:pt>
                <c:pt idx="6480">
                  <c:v>2.9999999999999997E-4</c:v>
                </c:pt>
                <c:pt idx="6481">
                  <c:v>2.9999999999999997E-4</c:v>
                </c:pt>
                <c:pt idx="6482">
                  <c:v>2.9999999999999997E-4</c:v>
                </c:pt>
                <c:pt idx="6483">
                  <c:v>2.9999999999999997E-4</c:v>
                </c:pt>
                <c:pt idx="6484">
                  <c:v>2.9999999999999997E-4</c:v>
                </c:pt>
                <c:pt idx="6485">
                  <c:v>2.9999999999999997E-4</c:v>
                </c:pt>
                <c:pt idx="6486">
                  <c:v>2.9999999999999997E-4</c:v>
                </c:pt>
                <c:pt idx="6487">
                  <c:v>2.9999999999999997E-4</c:v>
                </c:pt>
                <c:pt idx="6488">
                  <c:v>2.9999999999999997E-4</c:v>
                </c:pt>
                <c:pt idx="6489">
                  <c:v>2.9999999999999997E-4</c:v>
                </c:pt>
                <c:pt idx="6490">
                  <c:v>2.9999999999999997E-4</c:v>
                </c:pt>
                <c:pt idx="6491">
                  <c:v>2.9999999999999997E-4</c:v>
                </c:pt>
                <c:pt idx="6492">
                  <c:v>2.9999999999999997E-4</c:v>
                </c:pt>
                <c:pt idx="6493">
                  <c:v>2.9999999999999997E-4</c:v>
                </c:pt>
                <c:pt idx="6494">
                  <c:v>2.9999999999999997E-4</c:v>
                </c:pt>
                <c:pt idx="6495">
                  <c:v>2.9999999999999997E-4</c:v>
                </c:pt>
                <c:pt idx="6496">
                  <c:v>2.9999999999999997E-4</c:v>
                </c:pt>
                <c:pt idx="6497">
                  <c:v>2.9999999999999997E-4</c:v>
                </c:pt>
                <c:pt idx="6498">
                  <c:v>2.9999999999999997E-4</c:v>
                </c:pt>
                <c:pt idx="6499">
                  <c:v>2.9999999999999997E-4</c:v>
                </c:pt>
                <c:pt idx="6500">
                  <c:v>2.7500000000000002E-4</c:v>
                </c:pt>
                <c:pt idx="6501">
                  <c:v>2.7500000000000002E-4</c:v>
                </c:pt>
                <c:pt idx="6502">
                  <c:v>2.7500000000000002E-4</c:v>
                </c:pt>
                <c:pt idx="6503">
                  <c:v>2.7500000000000002E-4</c:v>
                </c:pt>
                <c:pt idx="6504">
                  <c:v>2.7500000000000002E-4</c:v>
                </c:pt>
                <c:pt idx="6505">
                  <c:v>2.7500000000000002E-4</c:v>
                </c:pt>
                <c:pt idx="6506">
                  <c:v>2.7500000000000002E-4</c:v>
                </c:pt>
                <c:pt idx="6507">
                  <c:v>2.7500000000000002E-4</c:v>
                </c:pt>
                <c:pt idx="6508">
                  <c:v>2.7500000000000002E-4</c:v>
                </c:pt>
                <c:pt idx="6509">
                  <c:v>2.7500000000000002E-4</c:v>
                </c:pt>
                <c:pt idx="6510">
                  <c:v>2.7500000000000002E-4</c:v>
                </c:pt>
                <c:pt idx="6511">
                  <c:v>2.7500000000000002E-4</c:v>
                </c:pt>
                <c:pt idx="6512">
                  <c:v>2.7500000000000002E-4</c:v>
                </c:pt>
                <c:pt idx="6513">
                  <c:v>2.7500000000000002E-4</c:v>
                </c:pt>
                <c:pt idx="6514">
                  <c:v>2.7500000000000002E-4</c:v>
                </c:pt>
                <c:pt idx="6515">
                  <c:v>2.7500000000000002E-4</c:v>
                </c:pt>
                <c:pt idx="6516">
                  <c:v>2.7500000000000002E-4</c:v>
                </c:pt>
                <c:pt idx="6517">
                  <c:v>2.7500000000000002E-4</c:v>
                </c:pt>
                <c:pt idx="6518">
                  <c:v>2.7500000000000002E-4</c:v>
                </c:pt>
                <c:pt idx="6519">
                  <c:v>2.7500000000000002E-4</c:v>
                </c:pt>
                <c:pt idx="6520">
                  <c:v>2.7500000000000002E-4</c:v>
                </c:pt>
                <c:pt idx="6521">
                  <c:v>2.7500000000000002E-4</c:v>
                </c:pt>
                <c:pt idx="6522">
                  <c:v>2.7500000000000002E-4</c:v>
                </c:pt>
                <c:pt idx="6523">
                  <c:v>2.7500000000000002E-4</c:v>
                </c:pt>
                <c:pt idx="6524">
                  <c:v>2.7500000000000002E-4</c:v>
                </c:pt>
                <c:pt idx="6525">
                  <c:v>2.5000000000000001E-4</c:v>
                </c:pt>
                <c:pt idx="6526">
                  <c:v>2.5000000000000001E-4</c:v>
                </c:pt>
                <c:pt idx="6527">
                  <c:v>2.5000000000000001E-4</c:v>
                </c:pt>
                <c:pt idx="6528">
                  <c:v>2.5000000000000001E-4</c:v>
                </c:pt>
                <c:pt idx="6529">
                  <c:v>2.5000000000000001E-4</c:v>
                </c:pt>
                <c:pt idx="6530">
                  <c:v>2.5000000000000001E-4</c:v>
                </c:pt>
                <c:pt idx="6531">
                  <c:v>2.5000000000000001E-4</c:v>
                </c:pt>
                <c:pt idx="6532">
                  <c:v>2.5000000000000001E-4</c:v>
                </c:pt>
                <c:pt idx="6533">
                  <c:v>2.5000000000000001E-4</c:v>
                </c:pt>
                <c:pt idx="6534">
                  <c:v>2.5000000000000001E-4</c:v>
                </c:pt>
                <c:pt idx="6535">
                  <c:v>2.5000000000000001E-4</c:v>
                </c:pt>
                <c:pt idx="6536">
                  <c:v>2.5000000000000001E-4</c:v>
                </c:pt>
                <c:pt idx="6537">
                  <c:v>2.5000000000000001E-4</c:v>
                </c:pt>
                <c:pt idx="6538">
                  <c:v>2.5000000000000001E-4</c:v>
                </c:pt>
                <c:pt idx="6539">
                  <c:v>2.5000000000000001E-4</c:v>
                </c:pt>
                <c:pt idx="6540">
                  <c:v>2.5000000000000001E-4</c:v>
                </c:pt>
                <c:pt idx="6541">
                  <c:v>2.5000000000000001E-4</c:v>
                </c:pt>
                <c:pt idx="6542">
                  <c:v>2.5000000000000001E-4</c:v>
                </c:pt>
                <c:pt idx="6543">
                  <c:v>2.5000000000000001E-4</c:v>
                </c:pt>
                <c:pt idx="6544">
                  <c:v>2.5000000000000001E-4</c:v>
                </c:pt>
                <c:pt idx="6545">
                  <c:v>2.5000000000000001E-4</c:v>
                </c:pt>
                <c:pt idx="6546">
                  <c:v>2.5000000000000001E-4</c:v>
                </c:pt>
                <c:pt idx="6547">
                  <c:v>2.5000000000000001E-4</c:v>
                </c:pt>
                <c:pt idx="6548">
                  <c:v>2.5000000000000001E-4</c:v>
                </c:pt>
                <c:pt idx="6549">
                  <c:v>2.5000000000000001E-4</c:v>
                </c:pt>
                <c:pt idx="6550">
                  <c:v>2.2499999999999999E-4</c:v>
                </c:pt>
                <c:pt idx="6551">
                  <c:v>2.2499999999999999E-4</c:v>
                </c:pt>
                <c:pt idx="6552">
                  <c:v>2.2499999999999999E-4</c:v>
                </c:pt>
                <c:pt idx="6553">
                  <c:v>2.2499999999999999E-4</c:v>
                </c:pt>
                <c:pt idx="6554">
                  <c:v>2.2499999999999999E-4</c:v>
                </c:pt>
                <c:pt idx="6555">
                  <c:v>2.2499999999999999E-4</c:v>
                </c:pt>
                <c:pt idx="6556">
                  <c:v>2.2499999999999999E-4</c:v>
                </c:pt>
                <c:pt idx="6557">
                  <c:v>2.2499999999999999E-4</c:v>
                </c:pt>
                <c:pt idx="6558">
                  <c:v>2.2499999999999999E-4</c:v>
                </c:pt>
                <c:pt idx="6559">
                  <c:v>2.2499999999999999E-4</c:v>
                </c:pt>
                <c:pt idx="6560">
                  <c:v>2.2499999999999999E-4</c:v>
                </c:pt>
                <c:pt idx="6561">
                  <c:v>2.2499999999999999E-4</c:v>
                </c:pt>
                <c:pt idx="6562">
                  <c:v>2.2499999999999999E-4</c:v>
                </c:pt>
                <c:pt idx="6563">
                  <c:v>2.2499999999999999E-4</c:v>
                </c:pt>
                <c:pt idx="6564">
                  <c:v>2.2499999999999999E-4</c:v>
                </c:pt>
                <c:pt idx="6565">
                  <c:v>2.2499999999999999E-4</c:v>
                </c:pt>
                <c:pt idx="6566">
                  <c:v>2.2499999999999999E-4</c:v>
                </c:pt>
                <c:pt idx="6567">
                  <c:v>2.2499999999999999E-4</c:v>
                </c:pt>
                <c:pt idx="6568">
                  <c:v>2.2499999999999999E-4</c:v>
                </c:pt>
                <c:pt idx="6569">
                  <c:v>2.2499999999999999E-4</c:v>
                </c:pt>
                <c:pt idx="6570">
                  <c:v>2.2499999999999999E-4</c:v>
                </c:pt>
                <c:pt idx="6571">
                  <c:v>2.2499999999999999E-4</c:v>
                </c:pt>
                <c:pt idx="6572">
                  <c:v>2.2499999999999999E-4</c:v>
                </c:pt>
                <c:pt idx="6573">
                  <c:v>2.2499999999999999E-4</c:v>
                </c:pt>
                <c:pt idx="6574">
                  <c:v>2.2499999999999999E-4</c:v>
                </c:pt>
                <c:pt idx="6575">
                  <c:v>2.0000000000000001E-4</c:v>
                </c:pt>
                <c:pt idx="6576">
                  <c:v>2.0000000000000001E-4</c:v>
                </c:pt>
                <c:pt idx="6577">
                  <c:v>2.0000000000000001E-4</c:v>
                </c:pt>
                <c:pt idx="6578">
                  <c:v>2.0000000000000001E-4</c:v>
                </c:pt>
                <c:pt idx="6579">
                  <c:v>2.0000000000000001E-4</c:v>
                </c:pt>
                <c:pt idx="6580">
                  <c:v>2.0000000000000001E-4</c:v>
                </c:pt>
                <c:pt idx="6581">
                  <c:v>2.0000000000000001E-4</c:v>
                </c:pt>
                <c:pt idx="6582">
                  <c:v>2.0000000000000001E-4</c:v>
                </c:pt>
                <c:pt idx="6583">
                  <c:v>2.0000000000000001E-4</c:v>
                </c:pt>
                <c:pt idx="6584">
                  <c:v>2.0000000000000001E-4</c:v>
                </c:pt>
                <c:pt idx="6585">
                  <c:v>2.0000000000000001E-4</c:v>
                </c:pt>
                <c:pt idx="6586">
                  <c:v>2.0000000000000001E-4</c:v>
                </c:pt>
                <c:pt idx="6587">
                  <c:v>2.0000000000000001E-4</c:v>
                </c:pt>
                <c:pt idx="6588">
                  <c:v>2.0000000000000001E-4</c:v>
                </c:pt>
                <c:pt idx="6589">
                  <c:v>2.0000000000000001E-4</c:v>
                </c:pt>
                <c:pt idx="6590">
                  <c:v>2.0000000000000001E-4</c:v>
                </c:pt>
                <c:pt idx="6591">
                  <c:v>2.0000000000000001E-4</c:v>
                </c:pt>
                <c:pt idx="6592">
                  <c:v>2.0000000000000001E-4</c:v>
                </c:pt>
                <c:pt idx="6593">
                  <c:v>2.0000000000000001E-4</c:v>
                </c:pt>
                <c:pt idx="6594">
                  <c:v>2.0000000000000001E-4</c:v>
                </c:pt>
                <c:pt idx="6595">
                  <c:v>2.0000000000000001E-4</c:v>
                </c:pt>
                <c:pt idx="6596">
                  <c:v>2.0000000000000001E-4</c:v>
                </c:pt>
                <c:pt idx="6597">
                  <c:v>2.0000000000000001E-4</c:v>
                </c:pt>
                <c:pt idx="6598">
                  <c:v>2.0000000000000001E-4</c:v>
                </c:pt>
                <c:pt idx="6599">
                  <c:v>2.0000000000000001E-4</c:v>
                </c:pt>
                <c:pt idx="6600">
                  <c:v>1.75E-4</c:v>
                </c:pt>
                <c:pt idx="6601">
                  <c:v>1.75E-4</c:v>
                </c:pt>
                <c:pt idx="6602">
                  <c:v>1.75E-4</c:v>
                </c:pt>
                <c:pt idx="6603">
                  <c:v>1.75E-4</c:v>
                </c:pt>
                <c:pt idx="6604">
                  <c:v>1.75E-4</c:v>
                </c:pt>
                <c:pt idx="6605">
                  <c:v>1.75E-4</c:v>
                </c:pt>
                <c:pt idx="6606">
                  <c:v>1.75E-4</c:v>
                </c:pt>
                <c:pt idx="6607">
                  <c:v>1.75E-4</c:v>
                </c:pt>
                <c:pt idx="6608">
                  <c:v>1.75E-4</c:v>
                </c:pt>
                <c:pt idx="6609">
                  <c:v>1.75E-4</c:v>
                </c:pt>
                <c:pt idx="6610">
                  <c:v>1.75E-4</c:v>
                </c:pt>
                <c:pt idx="6611">
                  <c:v>1.75E-4</c:v>
                </c:pt>
                <c:pt idx="6612">
                  <c:v>1.75E-4</c:v>
                </c:pt>
                <c:pt idx="6613">
                  <c:v>1.75E-4</c:v>
                </c:pt>
                <c:pt idx="6614">
                  <c:v>1.75E-4</c:v>
                </c:pt>
                <c:pt idx="6615">
                  <c:v>1.75E-4</c:v>
                </c:pt>
                <c:pt idx="6616">
                  <c:v>1.75E-4</c:v>
                </c:pt>
                <c:pt idx="6617">
                  <c:v>1.75E-4</c:v>
                </c:pt>
                <c:pt idx="6618">
                  <c:v>1.75E-4</c:v>
                </c:pt>
                <c:pt idx="6619">
                  <c:v>1.75E-4</c:v>
                </c:pt>
                <c:pt idx="6620">
                  <c:v>1.75E-4</c:v>
                </c:pt>
                <c:pt idx="6621">
                  <c:v>1.75E-4</c:v>
                </c:pt>
                <c:pt idx="6622">
                  <c:v>1.75E-4</c:v>
                </c:pt>
                <c:pt idx="6623">
                  <c:v>1.75E-4</c:v>
                </c:pt>
                <c:pt idx="6624">
                  <c:v>1.75E-4</c:v>
                </c:pt>
                <c:pt idx="6625">
                  <c:v>1.4999999999999999E-4</c:v>
                </c:pt>
                <c:pt idx="6626">
                  <c:v>1.4999999999999999E-4</c:v>
                </c:pt>
                <c:pt idx="6627">
                  <c:v>1.4999999999999999E-4</c:v>
                </c:pt>
                <c:pt idx="6628">
                  <c:v>1.4999999999999999E-4</c:v>
                </c:pt>
                <c:pt idx="6629">
                  <c:v>1.4999999999999999E-4</c:v>
                </c:pt>
                <c:pt idx="6630">
                  <c:v>1.4999999999999999E-4</c:v>
                </c:pt>
                <c:pt idx="6631">
                  <c:v>1.4999999999999999E-4</c:v>
                </c:pt>
                <c:pt idx="6632">
                  <c:v>1.4999999999999999E-4</c:v>
                </c:pt>
                <c:pt idx="6633">
                  <c:v>1.4999999999999999E-4</c:v>
                </c:pt>
                <c:pt idx="6634">
                  <c:v>1.4999999999999999E-4</c:v>
                </c:pt>
                <c:pt idx="6635">
                  <c:v>1.4999999999999999E-4</c:v>
                </c:pt>
                <c:pt idx="6636">
                  <c:v>1.4999999999999999E-4</c:v>
                </c:pt>
                <c:pt idx="6637">
                  <c:v>1.4999999999999999E-4</c:v>
                </c:pt>
                <c:pt idx="6638">
                  <c:v>1.4999999999999999E-4</c:v>
                </c:pt>
                <c:pt idx="6639">
                  <c:v>1.4999999999999999E-4</c:v>
                </c:pt>
                <c:pt idx="6640">
                  <c:v>1.4999999999999999E-4</c:v>
                </c:pt>
                <c:pt idx="6641">
                  <c:v>1.4999999999999999E-4</c:v>
                </c:pt>
                <c:pt idx="6642">
                  <c:v>1.4999999999999999E-4</c:v>
                </c:pt>
                <c:pt idx="6643">
                  <c:v>1.4999999999999999E-4</c:v>
                </c:pt>
                <c:pt idx="6644">
                  <c:v>1.4999999999999999E-4</c:v>
                </c:pt>
                <c:pt idx="6645">
                  <c:v>1.4999999999999999E-4</c:v>
                </c:pt>
                <c:pt idx="6646">
                  <c:v>1.4999999999999999E-4</c:v>
                </c:pt>
                <c:pt idx="6647">
                  <c:v>1.4999999999999999E-4</c:v>
                </c:pt>
                <c:pt idx="6648">
                  <c:v>1.4999999999999999E-4</c:v>
                </c:pt>
                <c:pt idx="6649">
                  <c:v>1.4999999999999999E-4</c:v>
                </c:pt>
                <c:pt idx="6650">
                  <c:v>1.25E-4</c:v>
                </c:pt>
                <c:pt idx="6651">
                  <c:v>1.25E-4</c:v>
                </c:pt>
                <c:pt idx="6652">
                  <c:v>1.25E-4</c:v>
                </c:pt>
                <c:pt idx="6653">
                  <c:v>1.25E-4</c:v>
                </c:pt>
                <c:pt idx="6654">
                  <c:v>1.25E-4</c:v>
                </c:pt>
                <c:pt idx="6655">
                  <c:v>1.25E-4</c:v>
                </c:pt>
                <c:pt idx="6656">
                  <c:v>1.25E-4</c:v>
                </c:pt>
                <c:pt idx="6657">
                  <c:v>1.25E-4</c:v>
                </c:pt>
                <c:pt idx="6658">
                  <c:v>1.25E-4</c:v>
                </c:pt>
                <c:pt idx="6659">
                  <c:v>1.25E-4</c:v>
                </c:pt>
                <c:pt idx="6660">
                  <c:v>1.25E-4</c:v>
                </c:pt>
                <c:pt idx="6661">
                  <c:v>1.25E-4</c:v>
                </c:pt>
                <c:pt idx="6662">
                  <c:v>1.25E-4</c:v>
                </c:pt>
                <c:pt idx="6663">
                  <c:v>1.25E-4</c:v>
                </c:pt>
                <c:pt idx="6664">
                  <c:v>1.25E-4</c:v>
                </c:pt>
                <c:pt idx="6665">
                  <c:v>1.25E-4</c:v>
                </c:pt>
                <c:pt idx="6666">
                  <c:v>1.25E-4</c:v>
                </c:pt>
                <c:pt idx="6667">
                  <c:v>1.25E-4</c:v>
                </c:pt>
                <c:pt idx="6668">
                  <c:v>1.25E-4</c:v>
                </c:pt>
                <c:pt idx="6669">
                  <c:v>1.25E-4</c:v>
                </c:pt>
                <c:pt idx="6670">
                  <c:v>1.25E-4</c:v>
                </c:pt>
                <c:pt idx="6671">
                  <c:v>1.25E-4</c:v>
                </c:pt>
                <c:pt idx="6672">
                  <c:v>1.25E-4</c:v>
                </c:pt>
                <c:pt idx="6673">
                  <c:v>1.25E-4</c:v>
                </c:pt>
                <c:pt idx="6674">
                  <c:v>1.25E-4</c:v>
                </c:pt>
                <c:pt idx="6675">
                  <c:v>1E-4</c:v>
                </c:pt>
                <c:pt idx="6676">
                  <c:v>1E-4</c:v>
                </c:pt>
                <c:pt idx="6677">
                  <c:v>1E-4</c:v>
                </c:pt>
                <c:pt idx="6678">
                  <c:v>1E-4</c:v>
                </c:pt>
                <c:pt idx="6679">
                  <c:v>1E-4</c:v>
                </c:pt>
                <c:pt idx="6680">
                  <c:v>1E-4</c:v>
                </c:pt>
                <c:pt idx="6681">
                  <c:v>1E-4</c:v>
                </c:pt>
                <c:pt idx="6682">
                  <c:v>1E-4</c:v>
                </c:pt>
                <c:pt idx="6683">
                  <c:v>1E-4</c:v>
                </c:pt>
                <c:pt idx="6684">
                  <c:v>1E-4</c:v>
                </c:pt>
                <c:pt idx="6685">
                  <c:v>1E-4</c:v>
                </c:pt>
                <c:pt idx="6686">
                  <c:v>1E-4</c:v>
                </c:pt>
                <c:pt idx="6687">
                  <c:v>1E-4</c:v>
                </c:pt>
                <c:pt idx="6688">
                  <c:v>1E-4</c:v>
                </c:pt>
                <c:pt idx="6689">
                  <c:v>1E-4</c:v>
                </c:pt>
                <c:pt idx="6690">
                  <c:v>1E-4</c:v>
                </c:pt>
                <c:pt idx="6691">
                  <c:v>1E-4</c:v>
                </c:pt>
                <c:pt idx="6692">
                  <c:v>1E-4</c:v>
                </c:pt>
                <c:pt idx="6693">
                  <c:v>1E-4</c:v>
                </c:pt>
                <c:pt idx="6694">
                  <c:v>1E-4</c:v>
                </c:pt>
                <c:pt idx="6695">
                  <c:v>1E-4</c:v>
                </c:pt>
                <c:pt idx="6696">
                  <c:v>1E-4</c:v>
                </c:pt>
                <c:pt idx="6697">
                  <c:v>1E-4</c:v>
                </c:pt>
                <c:pt idx="6698">
                  <c:v>1E-4</c:v>
                </c:pt>
                <c:pt idx="6699">
                  <c:v>1E-4</c:v>
                </c:pt>
                <c:pt idx="6700">
                  <c:v>7.4999999999999993E-5</c:v>
                </c:pt>
                <c:pt idx="6701">
                  <c:v>7.4999999999999993E-5</c:v>
                </c:pt>
                <c:pt idx="6702">
                  <c:v>7.4999999999999993E-5</c:v>
                </c:pt>
                <c:pt idx="6703">
                  <c:v>7.4999999999999993E-5</c:v>
                </c:pt>
                <c:pt idx="6704">
                  <c:v>7.4999999999999993E-5</c:v>
                </c:pt>
                <c:pt idx="6705">
                  <c:v>7.4999999999999993E-5</c:v>
                </c:pt>
                <c:pt idx="6706">
                  <c:v>7.4999999999999993E-5</c:v>
                </c:pt>
                <c:pt idx="6707">
                  <c:v>7.4999999999999993E-5</c:v>
                </c:pt>
                <c:pt idx="6708">
                  <c:v>7.4999999999999993E-5</c:v>
                </c:pt>
                <c:pt idx="6709">
                  <c:v>7.4999999999999993E-5</c:v>
                </c:pt>
                <c:pt idx="6710">
                  <c:v>7.4999999999999993E-5</c:v>
                </c:pt>
                <c:pt idx="6711">
                  <c:v>7.4999999999999993E-5</c:v>
                </c:pt>
                <c:pt idx="6712">
                  <c:v>7.4999999999999993E-5</c:v>
                </c:pt>
                <c:pt idx="6713">
                  <c:v>7.4999999999999993E-5</c:v>
                </c:pt>
                <c:pt idx="6714">
                  <c:v>7.4999999999999993E-5</c:v>
                </c:pt>
                <c:pt idx="6715">
                  <c:v>7.4999999999999993E-5</c:v>
                </c:pt>
                <c:pt idx="6716">
                  <c:v>7.4999999999999993E-5</c:v>
                </c:pt>
                <c:pt idx="6717">
                  <c:v>7.4999999999999993E-5</c:v>
                </c:pt>
                <c:pt idx="6718">
                  <c:v>7.4999999999999993E-5</c:v>
                </c:pt>
                <c:pt idx="6719">
                  <c:v>7.4999999999999993E-5</c:v>
                </c:pt>
                <c:pt idx="6720">
                  <c:v>7.4999999999999993E-5</c:v>
                </c:pt>
                <c:pt idx="6721">
                  <c:v>7.4999999999999993E-5</c:v>
                </c:pt>
                <c:pt idx="6722">
                  <c:v>7.4999999999999993E-5</c:v>
                </c:pt>
                <c:pt idx="6723">
                  <c:v>7.4999999999999993E-5</c:v>
                </c:pt>
                <c:pt idx="6724">
                  <c:v>7.4999999999999993E-5</c:v>
                </c:pt>
                <c:pt idx="6725">
                  <c:v>5.0000000000000002E-5</c:v>
                </c:pt>
                <c:pt idx="6726">
                  <c:v>5.0000000000000002E-5</c:v>
                </c:pt>
                <c:pt idx="6727">
                  <c:v>5.0000000000000002E-5</c:v>
                </c:pt>
                <c:pt idx="6728">
                  <c:v>5.0000000000000002E-5</c:v>
                </c:pt>
                <c:pt idx="6729">
                  <c:v>5.0000000000000002E-5</c:v>
                </c:pt>
                <c:pt idx="6730">
                  <c:v>5.0000000000000002E-5</c:v>
                </c:pt>
                <c:pt idx="6731">
                  <c:v>5.0000000000000002E-5</c:v>
                </c:pt>
                <c:pt idx="6732">
                  <c:v>5.0000000000000002E-5</c:v>
                </c:pt>
                <c:pt idx="6733">
                  <c:v>5.0000000000000002E-5</c:v>
                </c:pt>
                <c:pt idx="6734">
                  <c:v>5.0000000000000002E-5</c:v>
                </c:pt>
                <c:pt idx="6735">
                  <c:v>5.0000000000000002E-5</c:v>
                </c:pt>
                <c:pt idx="6736">
                  <c:v>5.0000000000000002E-5</c:v>
                </c:pt>
                <c:pt idx="6737">
                  <c:v>5.0000000000000002E-5</c:v>
                </c:pt>
                <c:pt idx="6738">
                  <c:v>5.0000000000000002E-5</c:v>
                </c:pt>
                <c:pt idx="6739">
                  <c:v>5.0000000000000002E-5</c:v>
                </c:pt>
                <c:pt idx="6740">
                  <c:v>5.0000000000000002E-5</c:v>
                </c:pt>
                <c:pt idx="6741">
                  <c:v>5.0000000000000002E-5</c:v>
                </c:pt>
                <c:pt idx="6742">
                  <c:v>5.0000000000000002E-5</c:v>
                </c:pt>
                <c:pt idx="6743">
                  <c:v>5.0000000000000002E-5</c:v>
                </c:pt>
                <c:pt idx="6744">
                  <c:v>5.0000000000000002E-5</c:v>
                </c:pt>
                <c:pt idx="6745">
                  <c:v>5.0000000000000002E-5</c:v>
                </c:pt>
                <c:pt idx="6746">
                  <c:v>5.0000000000000002E-5</c:v>
                </c:pt>
                <c:pt idx="6747">
                  <c:v>5.0000000000000002E-5</c:v>
                </c:pt>
                <c:pt idx="6748">
                  <c:v>5.0000000000000002E-5</c:v>
                </c:pt>
                <c:pt idx="6749">
                  <c:v>5.0000000000000002E-5</c:v>
                </c:pt>
                <c:pt idx="6750">
                  <c:v>7.4999999999999993E-5</c:v>
                </c:pt>
                <c:pt idx="6751">
                  <c:v>7.4999999999999993E-5</c:v>
                </c:pt>
                <c:pt idx="6752">
                  <c:v>7.4999999999999993E-5</c:v>
                </c:pt>
                <c:pt idx="6753">
                  <c:v>7.4999999999999993E-5</c:v>
                </c:pt>
                <c:pt idx="6754">
                  <c:v>7.4999999999999993E-5</c:v>
                </c:pt>
                <c:pt idx="6755">
                  <c:v>7.4999999999999993E-5</c:v>
                </c:pt>
                <c:pt idx="6756">
                  <c:v>7.4999999999999993E-5</c:v>
                </c:pt>
                <c:pt idx="6757">
                  <c:v>7.4999999999999993E-5</c:v>
                </c:pt>
                <c:pt idx="6758">
                  <c:v>7.4999999999999993E-5</c:v>
                </c:pt>
                <c:pt idx="6759">
                  <c:v>7.4999999999999993E-5</c:v>
                </c:pt>
                <c:pt idx="6760">
                  <c:v>7.4999999999999993E-5</c:v>
                </c:pt>
                <c:pt idx="6761">
                  <c:v>7.4999999999999993E-5</c:v>
                </c:pt>
                <c:pt idx="6762">
                  <c:v>7.4999999999999993E-5</c:v>
                </c:pt>
                <c:pt idx="6763">
                  <c:v>7.4999999999999993E-5</c:v>
                </c:pt>
                <c:pt idx="6764">
                  <c:v>7.4999999999999993E-5</c:v>
                </c:pt>
                <c:pt idx="6765">
                  <c:v>7.4999999999999993E-5</c:v>
                </c:pt>
                <c:pt idx="6766">
                  <c:v>7.4999999999999993E-5</c:v>
                </c:pt>
                <c:pt idx="6767">
                  <c:v>7.4999999999999993E-5</c:v>
                </c:pt>
                <c:pt idx="6768">
                  <c:v>7.4999999999999993E-5</c:v>
                </c:pt>
                <c:pt idx="6769">
                  <c:v>7.4999999999999993E-5</c:v>
                </c:pt>
                <c:pt idx="6770">
                  <c:v>7.4999999999999993E-5</c:v>
                </c:pt>
                <c:pt idx="6771">
                  <c:v>7.4999999999999993E-5</c:v>
                </c:pt>
                <c:pt idx="6772">
                  <c:v>7.4999999999999993E-5</c:v>
                </c:pt>
                <c:pt idx="6773">
                  <c:v>7.4999999999999993E-5</c:v>
                </c:pt>
                <c:pt idx="6774">
                  <c:v>7.4999999999999993E-5</c:v>
                </c:pt>
                <c:pt idx="6775">
                  <c:v>1E-4</c:v>
                </c:pt>
                <c:pt idx="6776">
                  <c:v>1E-4</c:v>
                </c:pt>
                <c:pt idx="6777">
                  <c:v>1E-4</c:v>
                </c:pt>
                <c:pt idx="6778">
                  <c:v>1E-4</c:v>
                </c:pt>
                <c:pt idx="6779">
                  <c:v>1E-4</c:v>
                </c:pt>
                <c:pt idx="6780">
                  <c:v>1E-4</c:v>
                </c:pt>
                <c:pt idx="6781">
                  <c:v>1E-4</c:v>
                </c:pt>
                <c:pt idx="6782">
                  <c:v>1E-4</c:v>
                </c:pt>
                <c:pt idx="6783">
                  <c:v>1E-4</c:v>
                </c:pt>
                <c:pt idx="6784">
                  <c:v>1E-4</c:v>
                </c:pt>
                <c:pt idx="6785">
                  <c:v>1E-4</c:v>
                </c:pt>
                <c:pt idx="6786">
                  <c:v>1E-4</c:v>
                </c:pt>
                <c:pt idx="6787">
                  <c:v>1E-4</c:v>
                </c:pt>
                <c:pt idx="6788">
                  <c:v>1E-4</c:v>
                </c:pt>
                <c:pt idx="6789">
                  <c:v>1E-4</c:v>
                </c:pt>
                <c:pt idx="6790">
                  <c:v>1E-4</c:v>
                </c:pt>
                <c:pt idx="6791">
                  <c:v>1E-4</c:v>
                </c:pt>
                <c:pt idx="6792">
                  <c:v>1E-4</c:v>
                </c:pt>
                <c:pt idx="6793">
                  <c:v>1E-4</c:v>
                </c:pt>
                <c:pt idx="6794">
                  <c:v>1E-4</c:v>
                </c:pt>
                <c:pt idx="6795">
                  <c:v>1E-4</c:v>
                </c:pt>
                <c:pt idx="6796">
                  <c:v>1E-4</c:v>
                </c:pt>
                <c:pt idx="6797">
                  <c:v>1E-4</c:v>
                </c:pt>
                <c:pt idx="6798">
                  <c:v>1E-4</c:v>
                </c:pt>
                <c:pt idx="6799">
                  <c:v>1E-4</c:v>
                </c:pt>
                <c:pt idx="6800">
                  <c:v>1.25E-4</c:v>
                </c:pt>
                <c:pt idx="6801">
                  <c:v>1.25E-4</c:v>
                </c:pt>
                <c:pt idx="6802">
                  <c:v>1.25E-4</c:v>
                </c:pt>
                <c:pt idx="6803">
                  <c:v>1.25E-4</c:v>
                </c:pt>
                <c:pt idx="6804">
                  <c:v>1.25E-4</c:v>
                </c:pt>
                <c:pt idx="6805">
                  <c:v>1.25E-4</c:v>
                </c:pt>
                <c:pt idx="6806">
                  <c:v>1.25E-4</c:v>
                </c:pt>
                <c:pt idx="6807">
                  <c:v>1.25E-4</c:v>
                </c:pt>
                <c:pt idx="6808">
                  <c:v>1.25E-4</c:v>
                </c:pt>
                <c:pt idx="6809">
                  <c:v>1.25E-4</c:v>
                </c:pt>
                <c:pt idx="6810">
                  <c:v>1.25E-4</c:v>
                </c:pt>
                <c:pt idx="6811">
                  <c:v>1.25E-4</c:v>
                </c:pt>
                <c:pt idx="6812">
                  <c:v>1.25E-4</c:v>
                </c:pt>
                <c:pt idx="6813">
                  <c:v>1.25E-4</c:v>
                </c:pt>
                <c:pt idx="6814">
                  <c:v>1.25E-4</c:v>
                </c:pt>
                <c:pt idx="6815">
                  <c:v>1.25E-4</c:v>
                </c:pt>
                <c:pt idx="6816">
                  <c:v>1.25E-4</c:v>
                </c:pt>
                <c:pt idx="6817">
                  <c:v>1.25E-4</c:v>
                </c:pt>
                <c:pt idx="6818">
                  <c:v>1.25E-4</c:v>
                </c:pt>
                <c:pt idx="6819">
                  <c:v>1.25E-4</c:v>
                </c:pt>
                <c:pt idx="6820">
                  <c:v>1.25E-4</c:v>
                </c:pt>
                <c:pt idx="6821">
                  <c:v>1.25E-4</c:v>
                </c:pt>
                <c:pt idx="6822">
                  <c:v>1.25E-4</c:v>
                </c:pt>
                <c:pt idx="6823">
                  <c:v>1.25E-4</c:v>
                </c:pt>
                <c:pt idx="6824">
                  <c:v>1.25E-4</c:v>
                </c:pt>
                <c:pt idx="6825">
                  <c:v>1.4999999999999999E-4</c:v>
                </c:pt>
                <c:pt idx="6826">
                  <c:v>1.4999999999999999E-4</c:v>
                </c:pt>
                <c:pt idx="6827">
                  <c:v>1.4999999999999999E-4</c:v>
                </c:pt>
                <c:pt idx="6828">
                  <c:v>1.4999999999999999E-4</c:v>
                </c:pt>
                <c:pt idx="6829">
                  <c:v>1.4999999999999999E-4</c:v>
                </c:pt>
                <c:pt idx="6830">
                  <c:v>1.4999999999999999E-4</c:v>
                </c:pt>
                <c:pt idx="6831">
                  <c:v>1.4999999999999999E-4</c:v>
                </c:pt>
                <c:pt idx="6832">
                  <c:v>1.4999999999999999E-4</c:v>
                </c:pt>
                <c:pt idx="6833">
                  <c:v>1.4999999999999999E-4</c:v>
                </c:pt>
                <c:pt idx="6834">
                  <c:v>1.4999999999999999E-4</c:v>
                </c:pt>
                <c:pt idx="6835">
                  <c:v>1.4999999999999999E-4</c:v>
                </c:pt>
                <c:pt idx="6836">
                  <c:v>1.4999999999999999E-4</c:v>
                </c:pt>
                <c:pt idx="6837">
                  <c:v>1.4999999999999999E-4</c:v>
                </c:pt>
                <c:pt idx="6838">
                  <c:v>1.4999999999999999E-4</c:v>
                </c:pt>
                <c:pt idx="6839">
                  <c:v>1.4999999999999999E-4</c:v>
                </c:pt>
                <c:pt idx="6840">
                  <c:v>1.4999999999999999E-4</c:v>
                </c:pt>
                <c:pt idx="6841">
                  <c:v>1.4999999999999999E-4</c:v>
                </c:pt>
                <c:pt idx="6842">
                  <c:v>1.4999999999999999E-4</c:v>
                </c:pt>
                <c:pt idx="6843">
                  <c:v>1.4999999999999999E-4</c:v>
                </c:pt>
                <c:pt idx="6844">
                  <c:v>1.4999999999999999E-4</c:v>
                </c:pt>
                <c:pt idx="6845">
                  <c:v>1.4999999999999999E-4</c:v>
                </c:pt>
                <c:pt idx="6846">
                  <c:v>1.4999999999999999E-4</c:v>
                </c:pt>
                <c:pt idx="6847">
                  <c:v>1.4999999999999999E-4</c:v>
                </c:pt>
                <c:pt idx="6848">
                  <c:v>1.4999999999999999E-4</c:v>
                </c:pt>
                <c:pt idx="6849">
                  <c:v>1.4999999999999999E-4</c:v>
                </c:pt>
                <c:pt idx="6850">
                  <c:v>1.75E-4</c:v>
                </c:pt>
                <c:pt idx="6851">
                  <c:v>1.75E-4</c:v>
                </c:pt>
                <c:pt idx="6852">
                  <c:v>1.75E-4</c:v>
                </c:pt>
                <c:pt idx="6853">
                  <c:v>1.75E-4</c:v>
                </c:pt>
                <c:pt idx="6854">
                  <c:v>1.75E-4</c:v>
                </c:pt>
                <c:pt idx="6855">
                  <c:v>1.75E-4</c:v>
                </c:pt>
                <c:pt idx="6856">
                  <c:v>1.75E-4</c:v>
                </c:pt>
                <c:pt idx="6857">
                  <c:v>1.75E-4</c:v>
                </c:pt>
                <c:pt idx="6858">
                  <c:v>1.75E-4</c:v>
                </c:pt>
                <c:pt idx="6859">
                  <c:v>1.75E-4</c:v>
                </c:pt>
                <c:pt idx="6860">
                  <c:v>1.75E-4</c:v>
                </c:pt>
                <c:pt idx="6861">
                  <c:v>1.75E-4</c:v>
                </c:pt>
                <c:pt idx="6862">
                  <c:v>1.75E-4</c:v>
                </c:pt>
                <c:pt idx="6863">
                  <c:v>1.75E-4</c:v>
                </c:pt>
                <c:pt idx="6864">
                  <c:v>1.75E-4</c:v>
                </c:pt>
                <c:pt idx="6865">
                  <c:v>1.75E-4</c:v>
                </c:pt>
                <c:pt idx="6866">
                  <c:v>1.75E-4</c:v>
                </c:pt>
                <c:pt idx="6867">
                  <c:v>1.75E-4</c:v>
                </c:pt>
                <c:pt idx="6868">
                  <c:v>1.75E-4</c:v>
                </c:pt>
                <c:pt idx="6869">
                  <c:v>1.75E-4</c:v>
                </c:pt>
                <c:pt idx="6870">
                  <c:v>1.75E-4</c:v>
                </c:pt>
                <c:pt idx="6871">
                  <c:v>1.75E-4</c:v>
                </c:pt>
                <c:pt idx="6872">
                  <c:v>1.75E-4</c:v>
                </c:pt>
                <c:pt idx="6873">
                  <c:v>1.75E-4</c:v>
                </c:pt>
                <c:pt idx="6874">
                  <c:v>1.75E-4</c:v>
                </c:pt>
                <c:pt idx="6875">
                  <c:v>2.0000000000000001E-4</c:v>
                </c:pt>
                <c:pt idx="6876">
                  <c:v>2.0000000000000001E-4</c:v>
                </c:pt>
                <c:pt idx="6877">
                  <c:v>2.0000000000000001E-4</c:v>
                </c:pt>
                <c:pt idx="6878">
                  <c:v>2.0000000000000001E-4</c:v>
                </c:pt>
                <c:pt idx="6879">
                  <c:v>2.0000000000000001E-4</c:v>
                </c:pt>
                <c:pt idx="6880">
                  <c:v>2.0000000000000001E-4</c:v>
                </c:pt>
                <c:pt idx="6881">
                  <c:v>2.0000000000000001E-4</c:v>
                </c:pt>
                <c:pt idx="6882">
                  <c:v>2.0000000000000001E-4</c:v>
                </c:pt>
                <c:pt idx="6883">
                  <c:v>2.0000000000000001E-4</c:v>
                </c:pt>
                <c:pt idx="6884">
                  <c:v>2.0000000000000001E-4</c:v>
                </c:pt>
                <c:pt idx="6885">
                  <c:v>2.0000000000000001E-4</c:v>
                </c:pt>
                <c:pt idx="6886">
                  <c:v>2.0000000000000001E-4</c:v>
                </c:pt>
                <c:pt idx="6887">
                  <c:v>2.0000000000000001E-4</c:v>
                </c:pt>
                <c:pt idx="6888">
                  <c:v>2.0000000000000001E-4</c:v>
                </c:pt>
                <c:pt idx="6889">
                  <c:v>2.0000000000000001E-4</c:v>
                </c:pt>
                <c:pt idx="6890">
                  <c:v>2.0000000000000001E-4</c:v>
                </c:pt>
                <c:pt idx="6891">
                  <c:v>2.0000000000000001E-4</c:v>
                </c:pt>
                <c:pt idx="6892">
                  <c:v>2.0000000000000001E-4</c:v>
                </c:pt>
                <c:pt idx="6893">
                  <c:v>2.0000000000000001E-4</c:v>
                </c:pt>
                <c:pt idx="6894">
                  <c:v>2.0000000000000001E-4</c:v>
                </c:pt>
                <c:pt idx="6895">
                  <c:v>2.0000000000000001E-4</c:v>
                </c:pt>
                <c:pt idx="6896">
                  <c:v>2.0000000000000001E-4</c:v>
                </c:pt>
                <c:pt idx="6897">
                  <c:v>2.0000000000000001E-4</c:v>
                </c:pt>
                <c:pt idx="6898">
                  <c:v>2.0000000000000001E-4</c:v>
                </c:pt>
                <c:pt idx="6899">
                  <c:v>2.0000000000000001E-4</c:v>
                </c:pt>
                <c:pt idx="6900">
                  <c:v>2.2499999999999999E-4</c:v>
                </c:pt>
                <c:pt idx="6901">
                  <c:v>2.2499999999999999E-4</c:v>
                </c:pt>
                <c:pt idx="6902">
                  <c:v>2.2499999999999999E-4</c:v>
                </c:pt>
                <c:pt idx="6903">
                  <c:v>2.2499999999999999E-4</c:v>
                </c:pt>
                <c:pt idx="6904">
                  <c:v>2.2499999999999999E-4</c:v>
                </c:pt>
                <c:pt idx="6905">
                  <c:v>2.2499999999999999E-4</c:v>
                </c:pt>
                <c:pt idx="6906">
                  <c:v>2.2499999999999999E-4</c:v>
                </c:pt>
                <c:pt idx="6907">
                  <c:v>2.2499999999999999E-4</c:v>
                </c:pt>
                <c:pt idx="6908">
                  <c:v>2.2499999999999999E-4</c:v>
                </c:pt>
                <c:pt idx="6909">
                  <c:v>2.2499999999999999E-4</c:v>
                </c:pt>
                <c:pt idx="6910">
                  <c:v>2.2499999999999999E-4</c:v>
                </c:pt>
                <c:pt idx="6911">
                  <c:v>2.2499999999999999E-4</c:v>
                </c:pt>
                <c:pt idx="6912">
                  <c:v>2.2499999999999999E-4</c:v>
                </c:pt>
                <c:pt idx="6913">
                  <c:v>2.2499999999999999E-4</c:v>
                </c:pt>
                <c:pt idx="6914">
                  <c:v>2.2499999999999999E-4</c:v>
                </c:pt>
                <c:pt idx="6915">
                  <c:v>2.2499999999999999E-4</c:v>
                </c:pt>
                <c:pt idx="6916">
                  <c:v>2.2499999999999999E-4</c:v>
                </c:pt>
                <c:pt idx="6917">
                  <c:v>2.2499999999999999E-4</c:v>
                </c:pt>
                <c:pt idx="6918">
                  <c:v>2.2499999999999999E-4</c:v>
                </c:pt>
                <c:pt idx="6919">
                  <c:v>2.2499999999999999E-4</c:v>
                </c:pt>
                <c:pt idx="6920">
                  <c:v>2.2499999999999999E-4</c:v>
                </c:pt>
                <c:pt idx="6921">
                  <c:v>2.2499999999999999E-4</c:v>
                </c:pt>
                <c:pt idx="6922">
                  <c:v>2.2499999999999999E-4</c:v>
                </c:pt>
                <c:pt idx="6923">
                  <c:v>2.2499999999999999E-4</c:v>
                </c:pt>
                <c:pt idx="6924">
                  <c:v>2.2499999999999999E-4</c:v>
                </c:pt>
                <c:pt idx="6925">
                  <c:v>2.5000000000000001E-4</c:v>
                </c:pt>
                <c:pt idx="6926">
                  <c:v>2.5000000000000001E-4</c:v>
                </c:pt>
                <c:pt idx="6927">
                  <c:v>2.5000000000000001E-4</c:v>
                </c:pt>
                <c:pt idx="6928">
                  <c:v>2.5000000000000001E-4</c:v>
                </c:pt>
                <c:pt idx="6929">
                  <c:v>2.5000000000000001E-4</c:v>
                </c:pt>
                <c:pt idx="6930">
                  <c:v>2.5000000000000001E-4</c:v>
                </c:pt>
                <c:pt idx="6931">
                  <c:v>2.5000000000000001E-4</c:v>
                </c:pt>
                <c:pt idx="6932">
                  <c:v>2.5000000000000001E-4</c:v>
                </c:pt>
                <c:pt idx="6933">
                  <c:v>2.5000000000000001E-4</c:v>
                </c:pt>
                <c:pt idx="6934">
                  <c:v>2.5000000000000001E-4</c:v>
                </c:pt>
                <c:pt idx="6935">
                  <c:v>2.5000000000000001E-4</c:v>
                </c:pt>
                <c:pt idx="6936">
                  <c:v>2.5000000000000001E-4</c:v>
                </c:pt>
                <c:pt idx="6937">
                  <c:v>2.5000000000000001E-4</c:v>
                </c:pt>
                <c:pt idx="6938">
                  <c:v>2.5000000000000001E-4</c:v>
                </c:pt>
                <c:pt idx="6939">
                  <c:v>2.5000000000000001E-4</c:v>
                </c:pt>
                <c:pt idx="6940">
                  <c:v>2.5000000000000001E-4</c:v>
                </c:pt>
                <c:pt idx="6941">
                  <c:v>2.5000000000000001E-4</c:v>
                </c:pt>
                <c:pt idx="6942">
                  <c:v>2.5000000000000001E-4</c:v>
                </c:pt>
                <c:pt idx="6943">
                  <c:v>2.5000000000000001E-4</c:v>
                </c:pt>
                <c:pt idx="6944">
                  <c:v>2.5000000000000001E-4</c:v>
                </c:pt>
                <c:pt idx="6945">
                  <c:v>2.5000000000000001E-4</c:v>
                </c:pt>
                <c:pt idx="6946">
                  <c:v>2.5000000000000001E-4</c:v>
                </c:pt>
                <c:pt idx="6947">
                  <c:v>2.5000000000000001E-4</c:v>
                </c:pt>
                <c:pt idx="6948">
                  <c:v>2.5000000000000001E-4</c:v>
                </c:pt>
                <c:pt idx="6949">
                  <c:v>2.5000000000000001E-4</c:v>
                </c:pt>
                <c:pt idx="6950">
                  <c:v>2.7500000000000002E-4</c:v>
                </c:pt>
                <c:pt idx="6951">
                  <c:v>2.7500000000000002E-4</c:v>
                </c:pt>
                <c:pt idx="6952">
                  <c:v>2.7500000000000002E-4</c:v>
                </c:pt>
                <c:pt idx="6953">
                  <c:v>2.7500000000000002E-4</c:v>
                </c:pt>
                <c:pt idx="6954">
                  <c:v>2.7500000000000002E-4</c:v>
                </c:pt>
                <c:pt idx="6955">
                  <c:v>2.7500000000000002E-4</c:v>
                </c:pt>
                <c:pt idx="6956">
                  <c:v>2.7500000000000002E-4</c:v>
                </c:pt>
                <c:pt idx="6957">
                  <c:v>2.7500000000000002E-4</c:v>
                </c:pt>
                <c:pt idx="6958">
                  <c:v>2.7500000000000002E-4</c:v>
                </c:pt>
                <c:pt idx="6959">
                  <c:v>2.7500000000000002E-4</c:v>
                </c:pt>
                <c:pt idx="6960">
                  <c:v>2.7500000000000002E-4</c:v>
                </c:pt>
                <c:pt idx="6961">
                  <c:v>2.7500000000000002E-4</c:v>
                </c:pt>
                <c:pt idx="6962">
                  <c:v>2.7500000000000002E-4</c:v>
                </c:pt>
                <c:pt idx="6963">
                  <c:v>2.7500000000000002E-4</c:v>
                </c:pt>
                <c:pt idx="6964">
                  <c:v>2.7500000000000002E-4</c:v>
                </c:pt>
                <c:pt idx="6965">
                  <c:v>2.7500000000000002E-4</c:v>
                </c:pt>
                <c:pt idx="6966">
                  <c:v>2.7500000000000002E-4</c:v>
                </c:pt>
                <c:pt idx="6967">
                  <c:v>2.7500000000000002E-4</c:v>
                </c:pt>
                <c:pt idx="6968">
                  <c:v>2.7500000000000002E-4</c:v>
                </c:pt>
                <c:pt idx="6969">
                  <c:v>2.7500000000000002E-4</c:v>
                </c:pt>
                <c:pt idx="6970">
                  <c:v>2.7500000000000002E-4</c:v>
                </c:pt>
                <c:pt idx="6971">
                  <c:v>2.7500000000000002E-4</c:v>
                </c:pt>
                <c:pt idx="6972">
                  <c:v>2.7500000000000002E-4</c:v>
                </c:pt>
                <c:pt idx="6973">
                  <c:v>2.7500000000000002E-4</c:v>
                </c:pt>
                <c:pt idx="6974">
                  <c:v>2.7500000000000002E-4</c:v>
                </c:pt>
                <c:pt idx="6975">
                  <c:v>2.9999999999999997E-4</c:v>
                </c:pt>
                <c:pt idx="6976">
                  <c:v>2.9999999999999997E-4</c:v>
                </c:pt>
                <c:pt idx="6977">
                  <c:v>2.9999999999999997E-4</c:v>
                </c:pt>
                <c:pt idx="6978">
                  <c:v>2.9999999999999997E-4</c:v>
                </c:pt>
                <c:pt idx="6979">
                  <c:v>2.9999999999999997E-4</c:v>
                </c:pt>
                <c:pt idx="6980">
                  <c:v>2.9999999999999997E-4</c:v>
                </c:pt>
                <c:pt idx="6981">
                  <c:v>2.9999999999999997E-4</c:v>
                </c:pt>
                <c:pt idx="6982">
                  <c:v>2.9999999999999997E-4</c:v>
                </c:pt>
                <c:pt idx="6983">
                  <c:v>2.9999999999999997E-4</c:v>
                </c:pt>
                <c:pt idx="6984">
                  <c:v>2.9999999999999997E-4</c:v>
                </c:pt>
                <c:pt idx="6985">
                  <c:v>2.9999999999999997E-4</c:v>
                </c:pt>
                <c:pt idx="6986">
                  <c:v>2.9999999999999997E-4</c:v>
                </c:pt>
                <c:pt idx="6987">
                  <c:v>2.9999999999999997E-4</c:v>
                </c:pt>
                <c:pt idx="6988">
                  <c:v>2.9999999999999997E-4</c:v>
                </c:pt>
                <c:pt idx="6989">
                  <c:v>2.9999999999999997E-4</c:v>
                </c:pt>
                <c:pt idx="6990">
                  <c:v>2.9999999999999997E-4</c:v>
                </c:pt>
                <c:pt idx="6991">
                  <c:v>2.9999999999999997E-4</c:v>
                </c:pt>
                <c:pt idx="6992">
                  <c:v>2.9999999999999997E-4</c:v>
                </c:pt>
                <c:pt idx="6993">
                  <c:v>2.9999999999999997E-4</c:v>
                </c:pt>
                <c:pt idx="6994">
                  <c:v>2.9999999999999997E-4</c:v>
                </c:pt>
                <c:pt idx="6995">
                  <c:v>2.9999999999999997E-4</c:v>
                </c:pt>
                <c:pt idx="6996">
                  <c:v>2.9999999999999997E-4</c:v>
                </c:pt>
                <c:pt idx="6997">
                  <c:v>2.9999999999999997E-4</c:v>
                </c:pt>
                <c:pt idx="6998">
                  <c:v>2.9999999999999997E-4</c:v>
                </c:pt>
                <c:pt idx="6999">
                  <c:v>2.9999999999999997E-4</c:v>
                </c:pt>
                <c:pt idx="7000">
                  <c:v>2.7500000000000002E-4</c:v>
                </c:pt>
                <c:pt idx="7001">
                  <c:v>2.7500000000000002E-4</c:v>
                </c:pt>
                <c:pt idx="7002">
                  <c:v>2.7500000000000002E-4</c:v>
                </c:pt>
                <c:pt idx="7003">
                  <c:v>2.7500000000000002E-4</c:v>
                </c:pt>
                <c:pt idx="7004">
                  <c:v>2.7500000000000002E-4</c:v>
                </c:pt>
                <c:pt idx="7005">
                  <c:v>2.7500000000000002E-4</c:v>
                </c:pt>
                <c:pt idx="7006">
                  <c:v>2.7500000000000002E-4</c:v>
                </c:pt>
                <c:pt idx="7007">
                  <c:v>2.7500000000000002E-4</c:v>
                </c:pt>
                <c:pt idx="7008">
                  <c:v>2.7500000000000002E-4</c:v>
                </c:pt>
                <c:pt idx="7009">
                  <c:v>2.7500000000000002E-4</c:v>
                </c:pt>
                <c:pt idx="7010">
                  <c:v>2.7500000000000002E-4</c:v>
                </c:pt>
                <c:pt idx="7011">
                  <c:v>2.7500000000000002E-4</c:v>
                </c:pt>
                <c:pt idx="7012">
                  <c:v>2.7500000000000002E-4</c:v>
                </c:pt>
                <c:pt idx="7013">
                  <c:v>2.7500000000000002E-4</c:v>
                </c:pt>
                <c:pt idx="7014">
                  <c:v>2.7500000000000002E-4</c:v>
                </c:pt>
                <c:pt idx="7015">
                  <c:v>2.7500000000000002E-4</c:v>
                </c:pt>
                <c:pt idx="7016">
                  <c:v>2.7500000000000002E-4</c:v>
                </c:pt>
                <c:pt idx="7017">
                  <c:v>2.7500000000000002E-4</c:v>
                </c:pt>
                <c:pt idx="7018">
                  <c:v>2.7500000000000002E-4</c:v>
                </c:pt>
                <c:pt idx="7019">
                  <c:v>2.7500000000000002E-4</c:v>
                </c:pt>
                <c:pt idx="7020">
                  <c:v>2.7500000000000002E-4</c:v>
                </c:pt>
                <c:pt idx="7021">
                  <c:v>2.7500000000000002E-4</c:v>
                </c:pt>
                <c:pt idx="7022">
                  <c:v>2.7500000000000002E-4</c:v>
                </c:pt>
                <c:pt idx="7023">
                  <c:v>2.7500000000000002E-4</c:v>
                </c:pt>
                <c:pt idx="7024">
                  <c:v>2.7500000000000002E-4</c:v>
                </c:pt>
                <c:pt idx="7025">
                  <c:v>2.5000000000000001E-4</c:v>
                </c:pt>
                <c:pt idx="7026">
                  <c:v>2.5000000000000001E-4</c:v>
                </c:pt>
                <c:pt idx="7027">
                  <c:v>2.5000000000000001E-4</c:v>
                </c:pt>
                <c:pt idx="7028">
                  <c:v>2.5000000000000001E-4</c:v>
                </c:pt>
                <c:pt idx="7029">
                  <c:v>2.5000000000000001E-4</c:v>
                </c:pt>
                <c:pt idx="7030">
                  <c:v>2.5000000000000001E-4</c:v>
                </c:pt>
                <c:pt idx="7031">
                  <c:v>2.5000000000000001E-4</c:v>
                </c:pt>
                <c:pt idx="7032">
                  <c:v>2.5000000000000001E-4</c:v>
                </c:pt>
                <c:pt idx="7033">
                  <c:v>2.5000000000000001E-4</c:v>
                </c:pt>
                <c:pt idx="7034">
                  <c:v>2.5000000000000001E-4</c:v>
                </c:pt>
                <c:pt idx="7035">
                  <c:v>2.5000000000000001E-4</c:v>
                </c:pt>
                <c:pt idx="7036">
                  <c:v>2.5000000000000001E-4</c:v>
                </c:pt>
                <c:pt idx="7037">
                  <c:v>2.5000000000000001E-4</c:v>
                </c:pt>
                <c:pt idx="7038">
                  <c:v>2.5000000000000001E-4</c:v>
                </c:pt>
                <c:pt idx="7039">
                  <c:v>2.5000000000000001E-4</c:v>
                </c:pt>
                <c:pt idx="7040">
                  <c:v>2.5000000000000001E-4</c:v>
                </c:pt>
                <c:pt idx="7041">
                  <c:v>2.5000000000000001E-4</c:v>
                </c:pt>
                <c:pt idx="7042">
                  <c:v>2.5000000000000001E-4</c:v>
                </c:pt>
                <c:pt idx="7043">
                  <c:v>2.5000000000000001E-4</c:v>
                </c:pt>
                <c:pt idx="7044">
                  <c:v>2.5000000000000001E-4</c:v>
                </c:pt>
                <c:pt idx="7045">
                  <c:v>2.5000000000000001E-4</c:v>
                </c:pt>
                <c:pt idx="7046">
                  <c:v>2.5000000000000001E-4</c:v>
                </c:pt>
                <c:pt idx="7047">
                  <c:v>2.5000000000000001E-4</c:v>
                </c:pt>
                <c:pt idx="7048">
                  <c:v>2.5000000000000001E-4</c:v>
                </c:pt>
                <c:pt idx="7049">
                  <c:v>2.5000000000000001E-4</c:v>
                </c:pt>
                <c:pt idx="7050">
                  <c:v>2.2499999999999999E-4</c:v>
                </c:pt>
                <c:pt idx="7051">
                  <c:v>2.2499999999999999E-4</c:v>
                </c:pt>
                <c:pt idx="7052">
                  <c:v>2.2499999999999999E-4</c:v>
                </c:pt>
                <c:pt idx="7053">
                  <c:v>2.2499999999999999E-4</c:v>
                </c:pt>
                <c:pt idx="7054">
                  <c:v>2.2499999999999999E-4</c:v>
                </c:pt>
                <c:pt idx="7055">
                  <c:v>2.2499999999999999E-4</c:v>
                </c:pt>
                <c:pt idx="7056">
                  <c:v>2.2499999999999999E-4</c:v>
                </c:pt>
                <c:pt idx="7057">
                  <c:v>2.2499999999999999E-4</c:v>
                </c:pt>
                <c:pt idx="7058">
                  <c:v>2.2499999999999999E-4</c:v>
                </c:pt>
                <c:pt idx="7059">
                  <c:v>2.2499999999999999E-4</c:v>
                </c:pt>
                <c:pt idx="7060">
                  <c:v>2.2499999999999999E-4</c:v>
                </c:pt>
                <c:pt idx="7061">
                  <c:v>2.2499999999999999E-4</c:v>
                </c:pt>
                <c:pt idx="7062">
                  <c:v>2.2499999999999999E-4</c:v>
                </c:pt>
                <c:pt idx="7063">
                  <c:v>2.2499999999999999E-4</c:v>
                </c:pt>
                <c:pt idx="7064">
                  <c:v>2.2499999999999999E-4</c:v>
                </c:pt>
                <c:pt idx="7065">
                  <c:v>2.2499999999999999E-4</c:v>
                </c:pt>
                <c:pt idx="7066">
                  <c:v>2.2499999999999999E-4</c:v>
                </c:pt>
                <c:pt idx="7067">
                  <c:v>2.2499999999999999E-4</c:v>
                </c:pt>
                <c:pt idx="7068">
                  <c:v>2.2499999999999999E-4</c:v>
                </c:pt>
                <c:pt idx="7069">
                  <c:v>2.2499999999999999E-4</c:v>
                </c:pt>
                <c:pt idx="7070">
                  <c:v>2.2499999999999999E-4</c:v>
                </c:pt>
                <c:pt idx="7071">
                  <c:v>2.2499999999999999E-4</c:v>
                </c:pt>
                <c:pt idx="7072">
                  <c:v>2.2499999999999999E-4</c:v>
                </c:pt>
                <c:pt idx="7073">
                  <c:v>2.2499999999999999E-4</c:v>
                </c:pt>
                <c:pt idx="7074">
                  <c:v>2.2499999999999999E-4</c:v>
                </c:pt>
                <c:pt idx="7075">
                  <c:v>2.0000000000000001E-4</c:v>
                </c:pt>
                <c:pt idx="7076">
                  <c:v>2.0000000000000001E-4</c:v>
                </c:pt>
                <c:pt idx="7077">
                  <c:v>2.0000000000000001E-4</c:v>
                </c:pt>
                <c:pt idx="7078">
                  <c:v>2.0000000000000001E-4</c:v>
                </c:pt>
                <c:pt idx="7079">
                  <c:v>2.0000000000000001E-4</c:v>
                </c:pt>
                <c:pt idx="7080">
                  <c:v>2.0000000000000001E-4</c:v>
                </c:pt>
                <c:pt idx="7081">
                  <c:v>2.0000000000000001E-4</c:v>
                </c:pt>
                <c:pt idx="7082">
                  <c:v>2.0000000000000001E-4</c:v>
                </c:pt>
                <c:pt idx="7083">
                  <c:v>2.0000000000000001E-4</c:v>
                </c:pt>
                <c:pt idx="7084">
                  <c:v>2.0000000000000001E-4</c:v>
                </c:pt>
                <c:pt idx="7085">
                  <c:v>2.0000000000000001E-4</c:v>
                </c:pt>
                <c:pt idx="7086">
                  <c:v>2.0000000000000001E-4</c:v>
                </c:pt>
                <c:pt idx="7087">
                  <c:v>2.0000000000000001E-4</c:v>
                </c:pt>
                <c:pt idx="7088">
                  <c:v>2.0000000000000001E-4</c:v>
                </c:pt>
                <c:pt idx="7089">
                  <c:v>2.0000000000000001E-4</c:v>
                </c:pt>
                <c:pt idx="7090">
                  <c:v>2.0000000000000001E-4</c:v>
                </c:pt>
                <c:pt idx="7091">
                  <c:v>2.0000000000000001E-4</c:v>
                </c:pt>
                <c:pt idx="7092">
                  <c:v>2.0000000000000001E-4</c:v>
                </c:pt>
                <c:pt idx="7093">
                  <c:v>2.0000000000000001E-4</c:v>
                </c:pt>
                <c:pt idx="7094">
                  <c:v>2.0000000000000001E-4</c:v>
                </c:pt>
                <c:pt idx="7095">
                  <c:v>2.0000000000000001E-4</c:v>
                </c:pt>
                <c:pt idx="7096">
                  <c:v>2.0000000000000001E-4</c:v>
                </c:pt>
                <c:pt idx="7097">
                  <c:v>2.0000000000000001E-4</c:v>
                </c:pt>
                <c:pt idx="7098">
                  <c:v>2.0000000000000001E-4</c:v>
                </c:pt>
                <c:pt idx="7099">
                  <c:v>2.0000000000000001E-4</c:v>
                </c:pt>
                <c:pt idx="7100">
                  <c:v>1.75E-4</c:v>
                </c:pt>
                <c:pt idx="7101">
                  <c:v>1.75E-4</c:v>
                </c:pt>
                <c:pt idx="7102">
                  <c:v>1.75E-4</c:v>
                </c:pt>
                <c:pt idx="7103">
                  <c:v>1.75E-4</c:v>
                </c:pt>
                <c:pt idx="7104">
                  <c:v>1.75E-4</c:v>
                </c:pt>
                <c:pt idx="7105">
                  <c:v>1.75E-4</c:v>
                </c:pt>
                <c:pt idx="7106">
                  <c:v>1.75E-4</c:v>
                </c:pt>
                <c:pt idx="7107">
                  <c:v>1.75E-4</c:v>
                </c:pt>
                <c:pt idx="7108">
                  <c:v>1.75E-4</c:v>
                </c:pt>
                <c:pt idx="7109">
                  <c:v>1.75E-4</c:v>
                </c:pt>
                <c:pt idx="7110">
                  <c:v>1.75E-4</c:v>
                </c:pt>
                <c:pt idx="7111">
                  <c:v>1.75E-4</c:v>
                </c:pt>
                <c:pt idx="7112">
                  <c:v>1.75E-4</c:v>
                </c:pt>
                <c:pt idx="7113">
                  <c:v>1.75E-4</c:v>
                </c:pt>
                <c:pt idx="7114">
                  <c:v>1.75E-4</c:v>
                </c:pt>
                <c:pt idx="7115">
                  <c:v>1.75E-4</c:v>
                </c:pt>
                <c:pt idx="7116">
                  <c:v>1.75E-4</c:v>
                </c:pt>
                <c:pt idx="7117">
                  <c:v>1.75E-4</c:v>
                </c:pt>
                <c:pt idx="7118">
                  <c:v>1.75E-4</c:v>
                </c:pt>
                <c:pt idx="7119">
                  <c:v>1.75E-4</c:v>
                </c:pt>
                <c:pt idx="7120">
                  <c:v>1.75E-4</c:v>
                </c:pt>
                <c:pt idx="7121">
                  <c:v>1.75E-4</c:v>
                </c:pt>
                <c:pt idx="7122">
                  <c:v>1.75E-4</c:v>
                </c:pt>
                <c:pt idx="7123">
                  <c:v>1.75E-4</c:v>
                </c:pt>
                <c:pt idx="7124">
                  <c:v>1.75E-4</c:v>
                </c:pt>
                <c:pt idx="7125">
                  <c:v>1.4999999999999999E-4</c:v>
                </c:pt>
                <c:pt idx="7126">
                  <c:v>1.4999999999999999E-4</c:v>
                </c:pt>
                <c:pt idx="7127">
                  <c:v>1.4999999999999999E-4</c:v>
                </c:pt>
                <c:pt idx="7128">
                  <c:v>1.4999999999999999E-4</c:v>
                </c:pt>
                <c:pt idx="7129">
                  <c:v>1.4999999999999999E-4</c:v>
                </c:pt>
                <c:pt idx="7130">
                  <c:v>1.4999999999999999E-4</c:v>
                </c:pt>
                <c:pt idx="7131">
                  <c:v>1.4999999999999999E-4</c:v>
                </c:pt>
                <c:pt idx="7132">
                  <c:v>1.4999999999999999E-4</c:v>
                </c:pt>
                <c:pt idx="7133">
                  <c:v>1.4999999999999999E-4</c:v>
                </c:pt>
                <c:pt idx="7134">
                  <c:v>1.4999999999999999E-4</c:v>
                </c:pt>
                <c:pt idx="7135">
                  <c:v>1.4999999999999999E-4</c:v>
                </c:pt>
                <c:pt idx="7136">
                  <c:v>1.4999999999999999E-4</c:v>
                </c:pt>
                <c:pt idx="7137">
                  <c:v>1.4999999999999999E-4</c:v>
                </c:pt>
                <c:pt idx="7138">
                  <c:v>1.4999999999999999E-4</c:v>
                </c:pt>
                <c:pt idx="7139">
                  <c:v>1.4999999999999999E-4</c:v>
                </c:pt>
                <c:pt idx="7140">
                  <c:v>1.4999999999999999E-4</c:v>
                </c:pt>
                <c:pt idx="7141">
                  <c:v>1.4999999999999999E-4</c:v>
                </c:pt>
                <c:pt idx="7142">
                  <c:v>1.4999999999999999E-4</c:v>
                </c:pt>
                <c:pt idx="7143">
                  <c:v>1.4999999999999999E-4</c:v>
                </c:pt>
                <c:pt idx="7144">
                  <c:v>1.4999999999999999E-4</c:v>
                </c:pt>
                <c:pt idx="7145">
                  <c:v>1.4999999999999999E-4</c:v>
                </c:pt>
                <c:pt idx="7146">
                  <c:v>1.4999999999999999E-4</c:v>
                </c:pt>
                <c:pt idx="7147">
                  <c:v>1.4999999999999999E-4</c:v>
                </c:pt>
                <c:pt idx="7148">
                  <c:v>1.4999999999999999E-4</c:v>
                </c:pt>
                <c:pt idx="7149">
                  <c:v>1.4999999999999999E-4</c:v>
                </c:pt>
                <c:pt idx="7150">
                  <c:v>1.25E-4</c:v>
                </c:pt>
                <c:pt idx="7151">
                  <c:v>1.25E-4</c:v>
                </c:pt>
                <c:pt idx="7152">
                  <c:v>1.25E-4</c:v>
                </c:pt>
                <c:pt idx="7153">
                  <c:v>1.25E-4</c:v>
                </c:pt>
                <c:pt idx="7154">
                  <c:v>1.25E-4</c:v>
                </c:pt>
                <c:pt idx="7155">
                  <c:v>1.25E-4</c:v>
                </c:pt>
                <c:pt idx="7156">
                  <c:v>1.25E-4</c:v>
                </c:pt>
                <c:pt idx="7157">
                  <c:v>1.25E-4</c:v>
                </c:pt>
                <c:pt idx="7158">
                  <c:v>1.25E-4</c:v>
                </c:pt>
                <c:pt idx="7159">
                  <c:v>1.25E-4</c:v>
                </c:pt>
                <c:pt idx="7160">
                  <c:v>1.25E-4</c:v>
                </c:pt>
                <c:pt idx="7161">
                  <c:v>1.25E-4</c:v>
                </c:pt>
                <c:pt idx="7162">
                  <c:v>1.25E-4</c:v>
                </c:pt>
                <c:pt idx="7163">
                  <c:v>1.25E-4</c:v>
                </c:pt>
                <c:pt idx="7164">
                  <c:v>1.25E-4</c:v>
                </c:pt>
                <c:pt idx="7165">
                  <c:v>1.25E-4</c:v>
                </c:pt>
                <c:pt idx="7166">
                  <c:v>1.25E-4</c:v>
                </c:pt>
                <c:pt idx="7167">
                  <c:v>1.25E-4</c:v>
                </c:pt>
                <c:pt idx="7168">
                  <c:v>1.25E-4</c:v>
                </c:pt>
                <c:pt idx="7169">
                  <c:v>1.25E-4</c:v>
                </c:pt>
                <c:pt idx="7170">
                  <c:v>1.25E-4</c:v>
                </c:pt>
                <c:pt idx="7171">
                  <c:v>1.25E-4</c:v>
                </c:pt>
                <c:pt idx="7172">
                  <c:v>1.25E-4</c:v>
                </c:pt>
                <c:pt idx="7173">
                  <c:v>1.25E-4</c:v>
                </c:pt>
                <c:pt idx="7174">
                  <c:v>1.25E-4</c:v>
                </c:pt>
                <c:pt idx="7175">
                  <c:v>1E-4</c:v>
                </c:pt>
                <c:pt idx="7176">
                  <c:v>1E-4</c:v>
                </c:pt>
                <c:pt idx="7177">
                  <c:v>1E-4</c:v>
                </c:pt>
                <c:pt idx="7178">
                  <c:v>1E-4</c:v>
                </c:pt>
                <c:pt idx="7179">
                  <c:v>1E-4</c:v>
                </c:pt>
                <c:pt idx="7180">
                  <c:v>1E-4</c:v>
                </c:pt>
                <c:pt idx="7181">
                  <c:v>1E-4</c:v>
                </c:pt>
                <c:pt idx="7182">
                  <c:v>1E-4</c:v>
                </c:pt>
                <c:pt idx="7183">
                  <c:v>1E-4</c:v>
                </c:pt>
                <c:pt idx="7184">
                  <c:v>1E-4</c:v>
                </c:pt>
                <c:pt idx="7185">
                  <c:v>1E-4</c:v>
                </c:pt>
                <c:pt idx="7186">
                  <c:v>1E-4</c:v>
                </c:pt>
                <c:pt idx="7187">
                  <c:v>1E-4</c:v>
                </c:pt>
                <c:pt idx="7188">
                  <c:v>1E-4</c:v>
                </c:pt>
                <c:pt idx="7189">
                  <c:v>1E-4</c:v>
                </c:pt>
                <c:pt idx="7190">
                  <c:v>1E-4</c:v>
                </c:pt>
                <c:pt idx="7191">
                  <c:v>1E-4</c:v>
                </c:pt>
                <c:pt idx="7192">
                  <c:v>1E-4</c:v>
                </c:pt>
                <c:pt idx="7193">
                  <c:v>1E-4</c:v>
                </c:pt>
                <c:pt idx="7194">
                  <c:v>1E-4</c:v>
                </c:pt>
                <c:pt idx="7195">
                  <c:v>1E-4</c:v>
                </c:pt>
                <c:pt idx="7196">
                  <c:v>1E-4</c:v>
                </c:pt>
                <c:pt idx="7197">
                  <c:v>1E-4</c:v>
                </c:pt>
                <c:pt idx="7198">
                  <c:v>1E-4</c:v>
                </c:pt>
                <c:pt idx="7199">
                  <c:v>1E-4</c:v>
                </c:pt>
                <c:pt idx="7200">
                  <c:v>7.4999999999999993E-5</c:v>
                </c:pt>
                <c:pt idx="7201">
                  <c:v>7.4999999999999993E-5</c:v>
                </c:pt>
                <c:pt idx="7202">
                  <c:v>7.4999999999999993E-5</c:v>
                </c:pt>
                <c:pt idx="7203">
                  <c:v>7.4999999999999993E-5</c:v>
                </c:pt>
                <c:pt idx="7204">
                  <c:v>7.4999999999999993E-5</c:v>
                </c:pt>
                <c:pt idx="7205">
                  <c:v>7.4999999999999993E-5</c:v>
                </c:pt>
                <c:pt idx="7206">
                  <c:v>7.4999999999999993E-5</c:v>
                </c:pt>
                <c:pt idx="7207">
                  <c:v>7.4999999999999993E-5</c:v>
                </c:pt>
                <c:pt idx="7208">
                  <c:v>7.4999999999999993E-5</c:v>
                </c:pt>
                <c:pt idx="7209">
                  <c:v>7.4999999999999993E-5</c:v>
                </c:pt>
                <c:pt idx="7210">
                  <c:v>7.4999999999999993E-5</c:v>
                </c:pt>
                <c:pt idx="7211">
                  <c:v>7.4999999999999993E-5</c:v>
                </c:pt>
                <c:pt idx="7212">
                  <c:v>7.4999999999999993E-5</c:v>
                </c:pt>
                <c:pt idx="7213">
                  <c:v>7.4999999999999993E-5</c:v>
                </c:pt>
                <c:pt idx="7214">
                  <c:v>7.4999999999999993E-5</c:v>
                </c:pt>
                <c:pt idx="7215">
                  <c:v>7.4999999999999993E-5</c:v>
                </c:pt>
                <c:pt idx="7216">
                  <c:v>7.4999999999999993E-5</c:v>
                </c:pt>
                <c:pt idx="7217">
                  <c:v>7.4999999999999993E-5</c:v>
                </c:pt>
                <c:pt idx="7218">
                  <c:v>7.4999999999999993E-5</c:v>
                </c:pt>
                <c:pt idx="7219">
                  <c:v>7.4999999999999993E-5</c:v>
                </c:pt>
                <c:pt idx="7220">
                  <c:v>7.4999999999999993E-5</c:v>
                </c:pt>
                <c:pt idx="7221">
                  <c:v>7.4999999999999993E-5</c:v>
                </c:pt>
                <c:pt idx="7222">
                  <c:v>7.4999999999999993E-5</c:v>
                </c:pt>
                <c:pt idx="7223">
                  <c:v>7.4999999999999993E-5</c:v>
                </c:pt>
                <c:pt idx="7224">
                  <c:v>7.4999999999999993E-5</c:v>
                </c:pt>
                <c:pt idx="7225">
                  <c:v>5.0000000000000002E-5</c:v>
                </c:pt>
                <c:pt idx="7226">
                  <c:v>5.0000000000000002E-5</c:v>
                </c:pt>
                <c:pt idx="7227">
                  <c:v>5.0000000000000002E-5</c:v>
                </c:pt>
                <c:pt idx="7228">
                  <c:v>5.0000000000000002E-5</c:v>
                </c:pt>
                <c:pt idx="7229">
                  <c:v>5.0000000000000002E-5</c:v>
                </c:pt>
                <c:pt idx="7230">
                  <c:v>5.0000000000000002E-5</c:v>
                </c:pt>
                <c:pt idx="7231">
                  <c:v>5.0000000000000002E-5</c:v>
                </c:pt>
                <c:pt idx="7232">
                  <c:v>5.0000000000000002E-5</c:v>
                </c:pt>
                <c:pt idx="7233">
                  <c:v>5.0000000000000002E-5</c:v>
                </c:pt>
                <c:pt idx="7234">
                  <c:v>5.0000000000000002E-5</c:v>
                </c:pt>
                <c:pt idx="7235">
                  <c:v>5.0000000000000002E-5</c:v>
                </c:pt>
                <c:pt idx="7236">
                  <c:v>5.0000000000000002E-5</c:v>
                </c:pt>
                <c:pt idx="7237">
                  <c:v>5.0000000000000002E-5</c:v>
                </c:pt>
                <c:pt idx="7238">
                  <c:v>5.0000000000000002E-5</c:v>
                </c:pt>
                <c:pt idx="7239">
                  <c:v>5.0000000000000002E-5</c:v>
                </c:pt>
                <c:pt idx="7240">
                  <c:v>5.0000000000000002E-5</c:v>
                </c:pt>
                <c:pt idx="7241">
                  <c:v>5.0000000000000002E-5</c:v>
                </c:pt>
                <c:pt idx="7242">
                  <c:v>5.0000000000000002E-5</c:v>
                </c:pt>
                <c:pt idx="7243">
                  <c:v>5.0000000000000002E-5</c:v>
                </c:pt>
                <c:pt idx="7244">
                  <c:v>5.0000000000000002E-5</c:v>
                </c:pt>
                <c:pt idx="7245">
                  <c:v>5.0000000000000002E-5</c:v>
                </c:pt>
                <c:pt idx="7246">
                  <c:v>5.0000000000000002E-5</c:v>
                </c:pt>
                <c:pt idx="7247">
                  <c:v>5.0000000000000002E-5</c:v>
                </c:pt>
                <c:pt idx="7248">
                  <c:v>5.0000000000000002E-5</c:v>
                </c:pt>
                <c:pt idx="7249">
                  <c:v>5.0000000000000002E-5</c:v>
                </c:pt>
                <c:pt idx="7250">
                  <c:v>7.4999999999999993E-5</c:v>
                </c:pt>
                <c:pt idx="7251">
                  <c:v>7.4999999999999993E-5</c:v>
                </c:pt>
                <c:pt idx="7252">
                  <c:v>7.4999999999999993E-5</c:v>
                </c:pt>
                <c:pt idx="7253">
                  <c:v>7.4999999999999993E-5</c:v>
                </c:pt>
                <c:pt idx="7254">
                  <c:v>7.4999999999999993E-5</c:v>
                </c:pt>
                <c:pt idx="7255">
                  <c:v>7.4999999999999993E-5</c:v>
                </c:pt>
                <c:pt idx="7256">
                  <c:v>7.4999999999999993E-5</c:v>
                </c:pt>
                <c:pt idx="7257">
                  <c:v>7.4999999999999993E-5</c:v>
                </c:pt>
                <c:pt idx="7258">
                  <c:v>7.4999999999999993E-5</c:v>
                </c:pt>
                <c:pt idx="7259">
                  <c:v>7.4999999999999993E-5</c:v>
                </c:pt>
                <c:pt idx="7260">
                  <c:v>7.4999999999999993E-5</c:v>
                </c:pt>
                <c:pt idx="7261">
                  <c:v>7.4999999999999993E-5</c:v>
                </c:pt>
                <c:pt idx="7262">
                  <c:v>7.4999999999999993E-5</c:v>
                </c:pt>
                <c:pt idx="7263">
                  <c:v>7.4999999999999993E-5</c:v>
                </c:pt>
                <c:pt idx="7264">
                  <c:v>7.4999999999999993E-5</c:v>
                </c:pt>
                <c:pt idx="7265">
                  <c:v>7.4999999999999993E-5</c:v>
                </c:pt>
                <c:pt idx="7266">
                  <c:v>7.4999999999999993E-5</c:v>
                </c:pt>
                <c:pt idx="7267">
                  <c:v>7.4999999999999993E-5</c:v>
                </c:pt>
                <c:pt idx="7268">
                  <c:v>7.4999999999999993E-5</c:v>
                </c:pt>
                <c:pt idx="7269">
                  <c:v>7.4999999999999993E-5</c:v>
                </c:pt>
                <c:pt idx="7270">
                  <c:v>7.4999999999999993E-5</c:v>
                </c:pt>
                <c:pt idx="7271">
                  <c:v>7.4999999999999993E-5</c:v>
                </c:pt>
                <c:pt idx="7272">
                  <c:v>7.4999999999999993E-5</c:v>
                </c:pt>
                <c:pt idx="7273">
                  <c:v>7.4999999999999993E-5</c:v>
                </c:pt>
                <c:pt idx="7274">
                  <c:v>7.4999999999999993E-5</c:v>
                </c:pt>
                <c:pt idx="7275">
                  <c:v>1E-4</c:v>
                </c:pt>
                <c:pt idx="7276">
                  <c:v>1E-4</c:v>
                </c:pt>
                <c:pt idx="7277">
                  <c:v>1E-4</c:v>
                </c:pt>
                <c:pt idx="7278">
                  <c:v>1E-4</c:v>
                </c:pt>
                <c:pt idx="7279">
                  <c:v>1E-4</c:v>
                </c:pt>
                <c:pt idx="7280">
                  <c:v>1E-4</c:v>
                </c:pt>
                <c:pt idx="7281">
                  <c:v>1E-4</c:v>
                </c:pt>
                <c:pt idx="7282">
                  <c:v>1E-4</c:v>
                </c:pt>
                <c:pt idx="7283">
                  <c:v>1E-4</c:v>
                </c:pt>
                <c:pt idx="7284">
                  <c:v>1E-4</c:v>
                </c:pt>
                <c:pt idx="7285">
                  <c:v>1E-4</c:v>
                </c:pt>
                <c:pt idx="7286">
                  <c:v>1E-4</c:v>
                </c:pt>
                <c:pt idx="7287">
                  <c:v>1E-4</c:v>
                </c:pt>
                <c:pt idx="7288">
                  <c:v>1E-4</c:v>
                </c:pt>
                <c:pt idx="7289">
                  <c:v>1E-4</c:v>
                </c:pt>
                <c:pt idx="7290">
                  <c:v>1E-4</c:v>
                </c:pt>
                <c:pt idx="7291">
                  <c:v>1E-4</c:v>
                </c:pt>
                <c:pt idx="7292">
                  <c:v>1E-4</c:v>
                </c:pt>
                <c:pt idx="7293">
                  <c:v>1E-4</c:v>
                </c:pt>
                <c:pt idx="7294">
                  <c:v>1E-4</c:v>
                </c:pt>
                <c:pt idx="7295">
                  <c:v>1E-4</c:v>
                </c:pt>
                <c:pt idx="7296">
                  <c:v>1E-4</c:v>
                </c:pt>
                <c:pt idx="7297">
                  <c:v>1E-4</c:v>
                </c:pt>
                <c:pt idx="7298">
                  <c:v>1E-4</c:v>
                </c:pt>
                <c:pt idx="7299">
                  <c:v>1E-4</c:v>
                </c:pt>
                <c:pt idx="7300">
                  <c:v>1.25E-4</c:v>
                </c:pt>
                <c:pt idx="7301">
                  <c:v>1.25E-4</c:v>
                </c:pt>
                <c:pt idx="7302">
                  <c:v>1.25E-4</c:v>
                </c:pt>
                <c:pt idx="7303">
                  <c:v>1.25E-4</c:v>
                </c:pt>
                <c:pt idx="7304">
                  <c:v>1.25E-4</c:v>
                </c:pt>
                <c:pt idx="7305">
                  <c:v>1.25E-4</c:v>
                </c:pt>
                <c:pt idx="7306">
                  <c:v>1.25E-4</c:v>
                </c:pt>
                <c:pt idx="7307">
                  <c:v>1.25E-4</c:v>
                </c:pt>
                <c:pt idx="7308">
                  <c:v>1.25E-4</c:v>
                </c:pt>
                <c:pt idx="7309">
                  <c:v>1.25E-4</c:v>
                </c:pt>
                <c:pt idx="7310">
                  <c:v>1.25E-4</c:v>
                </c:pt>
                <c:pt idx="7311">
                  <c:v>1.25E-4</c:v>
                </c:pt>
                <c:pt idx="7312">
                  <c:v>1.25E-4</c:v>
                </c:pt>
                <c:pt idx="7313">
                  <c:v>1.25E-4</c:v>
                </c:pt>
                <c:pt idx="7314">
                  <c:v>1.25E-4</c:v>
                </c:pt>
                <c:pt idx="7315">
                  <c:v>1.25E-4</c:v>
                </c:pt>
                <c:pt idx="7316">
                  <c:v>1.25E-4</c:v>
                </c:pt>
                <c:pt idx="7317">
                  <c:v>1.25E-4</c:v>
                </c:pt>
                <c:pt idx="7318">
                  <c:v>1.25E-4</c:v>
                </c:pt>
                <c:pt idx="7319">
                  <c:v>1.25E-4</c:v>
                </c:pt>
                <c:pt idx="7320">
                  <c:v>1.25E-4</c:v>
                </c:pt>
                <c:pt idx="7321">
                  <c:v>1.25E-4</c:v>
                </c:pt>
                <c:pt idx="7322">
                  <c:v>1.25E-4</c:v>
                </c:pt>
                <c:pt idx="7323">
                  <c:v>1.25E-4</c:v>
                </c:pt>
                <c:pt idx="7324">
                  <c:v>1.25E-4</c:v>
                </c:pt>
                <c:pt idx="7325">
                  <c:v>1.4999999999999999E-4</c:v>
                </c:pt>
                <c:pt idx="7326">
                  <c:v>1.4999999999999999E-4</c:v>
                </c:pt>
                <c:pt idx="7327">
                  <c:v>1.4999999999999999E-4</c:v>
                </c:pt>
                <c:pt idx="7328">
                  <c:v>1.4999999999999999E-4</c:v>
                </c:pt>
                <c:pt idx="7329">
                  <c:v>1.4999999999999999E-4</c:v>
                </c:pt>
                <c:pt idx="7330">
                  <c:v>1.4999999999999999E-4</c:v>
                </c:pt>
                <c:pt idx="7331">
                  <c:v>1.4999999999999999E-4</c:v>
                </c:pt>
                <c:pt idx="7332">
                  <c:v>1.4999999999999999E-4</c:v>
                </c:pt>
                <c:pt idx="7333">
                  <c:v>1.4999999999999999E-4</c:v>
                </c:pt>
                <c:pt idx="7334">
                  <c:v>1.4999999999999999E-4</c:v>
                </c:pt>
                <c:pt idx="7335">
                  <c:v>1.4999999999999999E-4</c:v>
                </c:pt>
                <c:pt idx="7336">
                  <c:v>1.4999999999999999E-4</c:v>
                </c:pt>
                <c:pt idx="7337">
                  <c:v>1.4999999999999999E-4</c:v>
                </c:pt>
                <c:pt idx="7338">
                  <c:v>1.4999999999999999E-4</c:v>
                </c:pt>
                <c:pt idx="7339">
                  <c:v>1.4999999999999999E-4</c:v>
                </c:pt>
                <c:pt idx="7340">
                  <c:v>1.4999999999999999E-4</c:v>
                </c:pt>
                <c:pt idx="7341">
                  <c:v>1.4999999999999999E-4</c:v>
                </c:pt>
                <c:pt idx="7342">
                  <c:v>1.4999999999999999E-4</c:v>
                </c:pt>
                <c:pt idx="7343">
                  <c:v>1.4999999999999999E-4</c:v>
                </c:pt>
                <c:pt idx="7344">
                  <c:v>1.4999999999999999E-4</c:v>
                </c:pt>
                <c:pt idx="7345">
                  <c:v>1.4999999999999999E-4</c:v>
                </c:pt>
                <c:pt idx="7346">
                  <c:v>1.4999999999999999E-4</c:v>
                </c:pt>
                <c:pt idx="7347">
                  <c:v>1.4999999999999999E-4</c:v>
                </c:pt>
                <c:pt idx="7348">
                  <c:v>1.4999999999999999E-4</c:v>
                </c:pt>
                <c:pt idx="7349">
                  <c:v>1.4999999999999999E-4</c:v>
                </c:pt>
                <c:pt idx="7350">
                  <c:v>1.75E-4</c:v>
                </c:pt>
                <c:pt idx="7351">
                  <c:v>1.75E-4</c:v>
                </c:pt>
                <c:pt idx="7352">
                  <c:v>1.75E-4</c:v>
                </c:pt>
                <c:pt idx="7353">
                  <c:v>1.75E-4</c:v>
                </c:pt>
                <c:pt idx="7354">
                  <c:v>1.75E-4</c:v>
                </c:pt>
                <c:pt idx="7355">
                  <c:v>1.75E-4</c:v>
                </c:pt>
                <c:pt idx="7356">
                  <c:v>1.75E-4</c:v>
                </c:pt>
                <c:pt idx="7357">
                  <c:v>1.75E-4</c:v>
                </c:pt>
                <c:pt idx="7358">
                  <c:v>1.75E-4</c:v>
                </c:pt>
                <c:pt idx="7359">
                  <c:v>1.75E-4</c:v>
                </c:pt>
                <c:pt idx="7360">
                  <c:v>1.75E-4</c:v>
                </c:pt>
                <c:pt idx="7361">
                  <c:v>1.75E-4</c:v>
                </c:pt>
                <c:pt idx="7362">
                  <c:v>1.75E-4</c:v>
                </c:pt>
                <c:pt idx="7363">
                  <c:v>1.75E-4</c:v>
                </c:pt>
                <c:pt idx="7364">
                  <c:v>1.75E-4</c:v>
                </c:pt>
                <c:pt idx="7365">
                  <c:v>1.75E-4</c:v>
                </c:pt>
                <c:pt idx="7366">
                  <c:v>1.75E-4</c:v>
                </c:pt>
                <c:pt idx="7367">
                  <c:v>1.75E-4</c:v>
                </c:pt>
                <c:pt idx="7368">
                  <c:v>1.75E-4</c:v>
                </c:pt>
                <c:pt idx="7369">
                  <c:v>1.75E-4</c:v>
                </c:pt>
                <c:pt idx="7370">
                  <c:v>1.75E-4</c:v>
                </c:pt>
                <c:pt idx="7371">
                  <c:v>1.75E-4</c:v>
                </c:pt>
                <c:pt idx="7372">
                  <c:v>1.75E-4</c:v>
                </c:pt>
                <c:pt idx="7373">
                  <c:v>1.75E-4</c:v>
                </c:pt>
                <c:pt idx="7374">
                  <c:v>1.75E-4</c:v>
                </c:pt>
                <c:pt idx="7375">
                  <c:v>2.0000000000000001E-4</c:v>
                </c:pt>
                <c:pt idx="7376">
                  <c:v>2.0000000000000001E-4</c:v>
                </c:pt>
                <c:pt idx="7377">
                  <c:v>2.0000000000000001E-4</c:v>
                </c:pt>
                <c:pt idx="7378">
                  <c:v>2.0000000000000001E-4</c:v>
                </c:pt>
                <c:pt idx="7379">
                  <c:v>2.0000000000000001E-4</c:v>
                </c:pt>
                <c:pt idx="7380">
                  <c:v>2.0000000000000001E-4</c:v>
                </c:pt>
                <c:pt idx="7381">
                  <c:v>2.0000000000000001E-4</c:v>
                </c:pt>
                <c:pt idx="7382">
                  <c:v>2.0000000000000001E-4</c:v>
                </c:pt>
                <c:pt idx="7383">
                  <c:v>2.0000000000000001E-4</c:v>
                </c:pt>
                <c:pt idx="7384">
                  <c:v>2.0000000000000001E-4</c:v>
                </c:pt>
                <c:pt idx="7385">
                  <c:v>2.0000000000000001E-4</c:v>
                </c:pt>
                <c:pt idx="7386">
                  <c:v>2.0000000000000001E-4</c:v>
                </c:pt>
                <c:pt idx="7387">
                  <c:v>2.0000000000000001E-4</c:v>
                </c:pt>
                <c:pt idx="7388">
                  <c:v>2.0000000000000001E-4</c:v>
                </c:pt>
                <c:pt idx="7389">
                  <c:v>2.0000000000000001E-4</c:v>
                </c:pt>
                <c:pt idx="7390">
                  <c:v>2.0000000000000001E-4</c:v>
                </c:pt>
                <c:pt idx="7391">
                  <c:v>2.0000000000000001E-4</c:v>
                </c:pt>
                <c:pt idx="7392">
                  <c:v>2.0000000000000001E-4</c:v>
                </c:pt>
                <c:pt idx="7393">
                  <c:v>2.0000000000000001E-4</c:v>
                </c:pt>
                <c:pt idx="7394">
                  <c:v>2.0000000000000001E-4</c:v>
                </c:pt>
                <c:pt idx="7395">
                  <c:v>2.0000000000000001E-4</c:v>
                </c:pt>
                <c:pt idx="7396">
                  <c:v>2.0000000000000001E-4</c:v>
                </c:pt>
                <c:pt idx="7397">
                  <c:v>2.0000000000000001E-4</c:v>
                </c:pt>
                <c:pt idx="7398">
                  <c:v>2.0000000000000001E-4</c:v>
                </c:pt>
                <c:pt idx="7399">
                  <c:v>2.0000000000000001E-4</c:v>
                </c:pt>
                <c:pt idx="7400">
                  <c:v>2.2499999999999999E-4</c:v>
                </c:pt>
                <c:pt idx="7401">
                  <c:v>2.2499999999999999E-4</c:v>
                </c:pt>
                <c:pt idx="7402">
                  <c:v>2.2499999999999999E-4</c:v>
                </c:pt>
                <c:pt idx="7403">
                  <c:v>2.2499999999999999E-4</c:v>
                </c:pt>
                <c:pt idx="7404">
                  <c:v>2.2499999999999999E-4</c:v>
                </c:pt>
                <c:pt idx="7405">
                  <c:v>2.2499999999999999E-4</c:v>
                </c:pt>
                <c:pt idx="7406">
                  <c:v>2.2499999999999999E-4</c:v>
                </c:pt>
                <c:pt idx="7407">
                  <c:v>2.2499999999999999E-4</c:v>
                </c:pt>
                <c:pt idx="7408">
                  <c:v>2.2499999999999999E-4</c:v>
                </c:pt>
                <c:pt idx="7409">
                  <c:v>2.2499999999999999E-4</c:v>
                </c:pt>
                <c:pt idx="7410">
                  <c:v>2.2499999999999999E-4</c:v>
                </c:pt>
                <c:pt idx="7411">
                  <c:v>2.2499999999999999E-4</c:v>
                </c:pt>
                <c:pt idx="7412">
                  <c:v>2.2499999999999999E-4</c:v>
                </c:pt>
                <c:pt idx="7413">
                  <c:v>2.2499999999999999E-4</c:v>
                </c:pt>
                <c:pt idx="7414">
                  <c:v>2.2499999999999999E-4</c:v>
                </c:pt>
                <c:pt idx="7415">
                  <c:v>2.2499999999999999E-4</c:v>
                </c:pt>
                <c:pt idx="7416">
                  <c:v>2.2499999999999999E-4</c:v>
                </c:pt>
                <c:pt idx="7417">
                  <c:v>2.2499999999999999E-4</c:v>
                </c:pt>
                <c:pt idx="7418">
                  <c:v>2.2499999999999999E-4</c:v>
                </c:pt>
                <c:pt idx="7419">
                  <c:v>2.2499999999999999E-4</c:v>
                </c:pt>
                <c:pt idx="7420">
                  <c:v>2.2499999999999999E-4</c:v>
                </c:pt>
                <c:pt idx="7421">
                  <c:v>2.2499999999999999E-4</c:v>
                </c:pt>
                <c:pt idx="7422">
                  <c:v>2.2499999999999999E-4</c:v>
                </c:pt>
                <c:pt idx="7423">
                  <c:v>2.2499999999999999E-4</c:v>
                </c:pt>
                <c:pt idx="7424">
                  <c:v>2.2499999999999999E-4</c:v>
                </c:pt>
                <c:pt idx="7425">
                  <c:v>2.5000000000000001E-4</c:v>
                </c:pt>
                <c:pt idx="7426">
                  <c:v>2.5000000000000001E-4</c:v>
                </c:pt>
                <c:pt idx="7427">
                  <c:v>2.5000000000000001E-4</c:v>
                </c:pt>
                <c:pt idx="7428">
                  <c:v>2.5000000000000001E-4</c:v>
                </c:pt>
                <c:pt idx="7429">
                  <c:v>2.5000000000000001E-4</c:v>
                </c:pt>
                <c:pt idx="7430">
                  <c:v>2.5000000000000001E-4</c:v>
                </c:pt>
                <c:pt idx="7431">
                  <c:v>2.5000000000000001E-4</c:v>
                </c:pt>
                <c:pt idx="7432">
                  <c:v>2.5000000000000001E-4</c:v>
                </c:pt>
                <c:pt idx="7433">
                  <c:v>2.5000000000000001E-4</c:v>
                </c:pt>
                <c:pt idx="7434">
                  <c:v>2.5000000000000001E-4</c:v>
                </c:pt>
                <c:pt idx="7435">
                  <c:v>2.5000000000000001E-4</c:v>
                </c:pt>
                <c:pt idx="7436">
                  <c:v>2.5000000000000001E-4</c:v>
                </c:pt>
                <c:pt idx="7437">
                  <c:v>2.5000000000000001E-4</c:v>
                </c:pt>
                <c:pt idx="7438">
                  <c:v>2.5000000000000001E-4</c:v>
                </c:pt>
                <c:pt idx="7439">
                  <c:v>2.5000000000000001E-4</c:v>
                </c:pt>
                <c:pt idx="7440">
                  <c:v>2.5000000000000001E-4</c:v>
                </c:pt>
                <c:pt idx="7441">
                  <c:v>2.5000000000000001E-4</c:v>
                </c:pt>
                <c:pt idx="7442">
                  <c:v>2.5000000000000001E-4</c:v>
                </c:pt>
                <c:pt idx="7443">
                  <c:v>2.5000000000000001E-4</c:v>
                </c:pt>
                <c:pt idx="7444">
                  <c:v>2.5000000000000001E-4</c:v>
                </c:pt>
                <c:pt idx="7445">
                  <c:v>2.5000000000000001E-4</c:v>
                </c:pt>
                <c:pt idx="7446">
                  <c:v>2.5000000000000001E-4</c:v>
                </c:pt>
                <c:pt idx="7447">
                  <c:v>2.5000000000000001E-4</c:v>
                </c:pt>
                <c:pt idx="7448">
                  <c:v>2.5000000000000001E-4</c:v>
                </c:pt>
                <c:pt idx="7449">
                  <c:v>2.5000000000000001E-4</c:v>
                </c:pt>
                <c:pt idx="7450">
                  <c:v>2.7500000000000002E-4</c:v>
                </c:pt>
                <c:pt idx="7451">
                  <c:v>2.7500000000000002E-4</c:v>
                </c:pt>
                <c:pt idx="7452">
                  <c:v>2.7500000000000002E-4</c:v>
                </c:pt>
                <c:pt idx="7453">
                  <c:v>2.7500000000000002E-4</c:v>
                </c:pt>
                <c:pt idx="7454">
                  <c:v>2.7500000000000002E-4</c:v>
                </c:pt>
                <c:pt idx="7455">
                  <c:v>2.7500000000000002E-4</c:v>
                </c:pt>
                <c:pt idx="7456">
                  <c:v>2.7500000000000002E-4</c:v>
                </c:pt>
                <c:pt idx="7457">
                  <c:v>2.7500000000000002E-4</c:v>
                </c:pt>
                <c:pt idx="7458">
                  <c:v>2.7500000000000002E-4</c:v>
                </c:pt>
                <c:pt idx="7459">
                  <c:v>2.7500000000000002E-4</c:v>
                </c:pt>
                <c:pt idx="7460">
                  <c:v>2.7500000000000002E-4</c:v>
                </c:pt>
                <c:pt idx="7461">
                  <c:v>2.7500000000000002E-4</c:v>
                </c:pt>
                <c:pt idx="7462">
                  <c:v>2.7500000000000002E-4</c:v>
                </c:pt>
                <c:pt idx="7463">
                  <c:v>2.7500000000000002E-4</c:v>
                </c:pt>
                <c:pt idx="7464">
                  <c:v>2.7500000000000002E-4</c:v>
                </c:pt>
                <c:pt idx="7465">
                  <c:v>2.7500000000000002E-4</c:v>
                </c:pt>
                <c:pt idx="7466">
                  <c:v>2.7500000000000002E-4</c:v>
                </c:pt>
                <c:pt idx="7467">
                  <c:v>2.7500000000000002E-4</c:v>
                </c:pt>
                <c:pt idx="7468">
                  <c:v>2.7500000000000002E-4</c:v>
                </c:pt>
                <c:pt idx="7469">
                  <c:v>2.7500000000000002E-4</c:v>
                </c:pt>
                <c:pt idx="7470">
                  <c:v>2.7500000000000002E-4</c:v>
                </c:pt>
                <c:pt idx="7471">
                  <c:v>2.7500000000000002E-4</c:v>
                </c:pt>
                <c:pt idx="7472">
                  <c:v>2.7500000000000002E-4</c:v>
                </c:pt>
                <c:pt idx="7473">
                  <c:v>2.7500000000000002E-4</c:v>
                </c:pt>
                <c:pt idx="7474">
                  <c:v>2.7500000000000002E-4</c:v>
                </c:pt>
                <c:pt idx="7475">
                  <c:v>2.9999999999999997E-4</c:v>
                </c:pt>
                <c:pt idx="7476">
                  <c:v>2.9999999999999997E-4</c:v>
                </c:pt>
                <c:pt idx="7477">
                  <c:v>2.9999999999999997E-4</c:v>
                </c:pt>
                <c:pt idx="7478">
                  <c:v>2.9999999999999997E-4</c:v>
                </c:pt>
                <c:pt idx="7479">
                  <c:v>2.9999999999999997E-4</c:v>
                </c:pt>
                <c:pt idx="7480">
                  <c:v>2.9999999999999997E-4</c:v>
                </c:pt>
                <c:pt idx="7481">
                  <c:v>2.9999999999999997E-4</c:v>
                </c:pt>
                <c:pt idx="7482">
                  <c:v>2.9999999999999997E-4</c:v>
                </c:pt>
                <c:pt idx="7483">
                  <c:v>2.9999999999999997E-4</c:v>
                </c:pt>
                <c:pt idx="7484">
                  <c:v>2.9999999999999997E-4</c:v>
                </c:pt>
                <c:pt idx="7485">
                  <c:v>2.9999999999999997E-4</c:v>
                </c:pt>
                <c:pt idx="7486">
                  <c:v>2.9999999999999997E-4</c:v>
                </c:pt>
                <c:pt idx="7487">
                  <c:v>2.9999999999999997E-4</c:v>
                </c:pt>
                <c:pt idx="7488">
                  <c:v>2.9999999999999997E-4</c:v>
                </c:pt>
                <c:pt idx="7489">
                  <c:v>2.9999999999999997E-4</c:v>
                </c:pt>
                <c:pt idx="7490">
                  <c:v>2.9999999999999997E-4</c:v>
                </c:pt>
                <c:pt idx="7491">
                  <c:v>2.9999999999999997E-4</c:v>
                </c:pt>
                <c:pt idx="7492">
                  <c:v>2.9999999999999997E-4</c:v>
                </c:pt>
                <c:pt idx="7493">
                  <c:v>2.9999999999999997E-4</c:v>
                </c:pt>
                <c:pt idx="7494">
                  <c:v>2.9999999999999997E-4</c:v>
                </c:pt>
                <c:pt idx="7495">
                  <c:v>2.9999999999999997E-4</c:v>
                </c:pt>
                <c:pt idx="7496">
                  <c:v>2.9999999999999997E-4</c:v>
                </c:pt>
                <c:pt idx="7497">
                  <c:v>2.9999999999999997E-4</c:v>
                </c:pt>
                <c:pt idx="7498">
                  <c:v>2.9999999999999997E-4</c:v>
                </c:pt>
                <c:pt idx="7499">
                  <c:v>2.9999999999999997E-4</c:v>
                </c:pt>
                <c:pt idx="7500">
                  <c:v>2.7500000000000002E-4</c:v>
                </c:pt>
                <c:pt idx="7501">
                  <c:v>2.7500000000000002E-4</c:v>
                </c:pt>
                <c:pt idx="7502">
                  <c:v>2.7500000000000002E-4</c:v>
                </c:pt>
                <c:pt idx="7503">
                  <c:v>2.7500000000000002E-4</c:v>
                </c:pt>
                <c:pt idx="7504">
                  <c:v>2.7500000000000002E-4</c:v>
                </c:pt>
                <c:pt idx="7505">
                  <c:v>2.7500000000000002E-4</c:v>
                </c:pt>
                <c:pt idx="7506">
                  <c:v>2.7500000000000002E-4</c:v>
                </c:pt>
                <c:pt idx="7507">
                  <c:v>2.7500000000000002E-4</c:v>
                </c:pt>
                <c:pt idx="7508">
                  <c:v>2.7500000000000002E-4</c:v>
                </c:pt>
                <c:pt idx="7509">
                  <c:v>2.7500000000000002E-4</c:v>
                </c:pt>
                <c:pt idx="7510">
                  <c:v>2.7500000000000002E-4</c:v>
                </c:pt>
                <c:pt idx="7511">
                  <c:v>2.7500000000000002E-4</c:v>
                </c:pt>
                <c:pt idx="7512">
                  <c:v>2.7500000000000002E-4</c:v>
                </c:pt>
                <c:pt idx="7513">
                  <c:v>2.7500000000000002E-4</c:v>
                </c:pt>
                <c:pt idx="7514">
                  <c:v>2.7500000000000002E-4</c:v>
                </c:pt>
                <c:pt idx="7515">
                  <c:v>2.7500000000000002E-4</c:v>
                </c:pt>
                <c:pt idx="7516">
                  <c:v>2.7500000000000002E-4</c:v>
                </c:pt>
                <c:pt idx="7517">
                  <c:v>2.7500000000000002E-4</c:v>
                </c:pt>
                <c:pt idx="7518">
                  <c:v>2.7500000000000002E-4</c:v>
                </c:pt>
                <c:pt idx="7519">
                  <c:v>2.7500000000000002E-4</c:v>
                </c:pt>
                <c:pt idx="7520">
                  <c:v>2.7500000000000002E-4</c:v>
                </c:pt>
                <c:pt idx="7521">
                  <c:v>2.7500000000000002E-4</c:v>
                </c:pt>
                <c:pt idx="7522">
                  <c:v>2.7500000000000002E-4</c:v>
                </c:pt>
                <c:pt idx="7523">
                  <c:v>2.7500000000000002E-4</c:v>
                </c:pt>
                <c:pt idx="7524">
                  <c:v>2.7500000000000002E-4</c:v>
                </c:pt>
                <c:pt idx="7525">
                  <c:v>2.5000000000000001E-4</c:v>
                </c:pt>
                <c:pt idx="7526">
                  <c:v>2.5000000000000001E-4</c:v>
                </c:pt>
                <c:pt idx="7527">
                  <c:v>2.5000000000000001E-4</c:v>
                </c:pt>
                <c:pt idx="7528">
                  <c:v>2.5000000000000001E-4</c:v>
                </c:pt>
                <c:pt idx="7529">
                  <c:v>2.5000000000000001E-4</c:v>
                </c:pt>
                <c:pt idx="7530">
                  <c:v>2.5000000000000001E-4</c:v>
                </c:pt>
                <c:pt idx="7531">
                  <c:v>2.5000000000000001E-4</c:v>
                </c:pt>
                <c:pt idx="7532">
                  <c:v>2.5000000000000001E-4</c:v>
                </c:pt>
                <c:pt idx="7533">
                  <c:v>2.5000000000000001E-4</c:v>
                </c:pt>
                <c:pt idx="7534">
                  <c:v>2.5000000000000001E-4</c:v>
                </c:pt>
                <c:pt idx="7535">
                  <c:v>2.5000000000000001E-4</c:v>
                </c:pt>
                <c:pt idx="7536">
                  <c:v>2.5000000000000001E-4</c:v>
                </c:pt>
                <c:pt idx="7537">
                  <c:v>2.5000000000000001E-4</c:v>
                </c:pt>
                <c:pt idx="7538">
                  <c:v>2.5000000000000001E-4</c:v>
                </c:pt>
                <c:pt idx="7539">
                  <c:v>2.5000000000000001E-4</c:v>
                </c:pt>
                <c:pt idx="7540">
                  <c:v>2.5000000000000001E-4</c:v>
                </c:pt>
                <c:pt idx="7541">
                  <c:v>2.5000000000000001E-4</c:v>
                </c:pt>
                <c:pt idx="7542">
                  <c:v>2.5000000000000001E-4</c:v>
                </c:pt>
                <c:pt idx="7543">
                  <c:v>2.5000000000000001E-4</c:v>
                </c:pt>
                <c:pt idx="7544">
                  <c:v>2.5000000000000001E-4</c:v>
                </c:pt>
                <c:pt idx="7545">
                  <c:v>2.5000000000000001E-4</c:v>
                </c:pt>
                <c:pt idx="7546">
                  <c:v>2.5000000000000001E-4</c:v>
                </c:pt>
                <c:pt idx="7547">
                  <c:v>2.5000000000000001E-4</c:v>
                </c:pt>
                <c:pt idx="7548">
                  <c:v>2.5000000000000001E-4</c:v>
                </c:pt>
                <c:pt idx="7549">
                  <c:v>2.5000000000000001E-4</c:v>
                </c:pt>
                <c:pt idx="7550">
                  <c:v>2.2499999999999999E-4</c:v>
                </c:pt>
                <c:pt idx="7551">
                  <c:v>2.2499999999999999E-4</c:v>
                </c:pt>
                <c:pt idx="7552">
                  <c:v>2.2499999999999999E-4</c:v>
                </c:pt>
                <c:pt idx="7553">
                  <c:v>2.2499999999999999E-4</c:v>
                </c:pt>
                <c:pt idx="7554">
                  <c:v>2.2499999999999999E-4</c:v>
                </c:pt>
                <c:pt idx="7555">
                  <c:v>2.2499999999999999E-4</c:v>
                </c:pt>
                <c:pt idx="7556">
                  <c:v>2.2499999999999999E-4</c:v>
                </c:pt>
                <c:pt idx="7557">
                  <c:v>2.2499999999999999E-4</c:v>
                </c:pt>
                <c:pt idx="7558">
                  <c:v>2.2499999999999999E-4</c:v>
                </c:pt>
                <c:pt idx="7559">
                  <c:v>2.2499999999999999E-4</c:v>
                </c:pt>
                <c:pt idx="7560">
                  <c:v>2.2499999999999999E-4</c:v>
                </c:pt>
                <c:pt idx="7561">
                  <c:v>2.2499999999999999E-4</c:v>
                </c:pt>
                <c:pt idx="7562">
                  <c:v>2.2499999999999999E-4</c:v>
                </c:pt>
                <c:pt idx="7563">
                  <c:v>2.2499999999999999E-4</c:v>
                </c:pt>
                <c:pt idx="7564">
                  <c:v>2.2499999999999999E-4</c:v>
                </c:pt>
                <c:pt idx="7565">
                  <c:v>2.2499999999999999E-4</c:v>
                </c:pt>
                <c:pt idx="7566">
                  <c:v>2.2499999999999999E-4</c:v>
                </c:pt>
                <c:pt idx="7567">
                  <c:v>2.2499999999999999E-4</c:v>
                </c:pt>
                <c:pt idx="7568">
                  <c:v>2.2499999999999999E-4</c:v>
                </c:pt>
                <c:pt idx="7569">
                  <c:v>2.2499999999999999E-4</c:v>
                </c:pt>
                <c:pt idx="7570">
                  <c:v>2.2499999999999999E-4</c:v>
                </c:pt>
                <c:pt idx="7571">
                  <c:v>2.2499999999999999E-4</c:v>
                </c:pt>
                <c:pt idx="7572">
                  <c:v>2.2499999999999999E-4</c:v>
                </c:pt>
                <c:pt idx="7573">
                  <c:v>2.2499999999999999E-4</c:v>
                </c:pt>
                <c:pt idx="7574">
                  <c:v>2.2499999999999999E-4</c:v>
                </c:pt>
                <c:pt idx="7575">
                  <c:v>2.0000000000000001E-4</c:v>
                </c:pt>
                <c:pt idx="7576">
                  <c:v>2.0000000000000001E-4</c:v>
                </c:pt>
                <c:pt idx="7577">
                  <c:v>2.0000000000000001E-4</c:v>
                </c:pt>
                <c:pt idx="7578">
                  <c:v>2.0000000000000001E-4</c:v>
                </c:pt>
                <c:pt idx="7579">
                  <c:v>2.0000000000000001E-4</c:v>
                </c:pt>
                <c:pt idx="7580">
                  <c:v>2.0000000000000001E-4</c:v>
                </c:pt>
                <c:pt idx="7581">
                  <c:v>2.0000000000000001E-4</c:v>
                </c:pt>
                <c:pt idx="7582">
                  <c:v>2.0000000000000001E-4</c:v>
                </c:pt>
                <c:pt idx="7583">
                  <c:v>2.0000000000000001E-4</c:v>
                </c:pt>
                <c:pt idx="7584">
                  <c:v>2.0000000000000001E-4</c:v>
                </c:pt>
                <c:pt idx="7585">
                  <c:v>2.0000000000000001E-4</c:v>
                </c:pt>
                <c:pt idx="7586">
                  <c:v>2.0000000000000001E-4</c:v>
                </c:pt>
                <c:pt idx="7587">
                  <c:v>2.0000000000000001E-4</c:v>
                </c:pt>
                <c:pt idx="7588">
                  <c:v>2.0000000000000001E-4</c:v>
                </c:pt>
                <c:pt idx="7589">
                  <c:v>2.0000000000000001E-4</c:v>
                </c:pt>
                <c:pt idx="7590">
                  <c:v>2.0000000000000001E-4</c:v>
                </c:pt>
                <c:pt idx="7591">
                  <c:v>2.0000000000000001E-4</c:v>
                </c:pt>
                <c:pt idx="7592">
                  <c:v>2.0000000000000001E-4</c:v>
                </c:pt>
                <c:pt idx="7593">
                  <c:v>2.0000000000000001E-4</c:v>
                </c:pt>
                <c:pt idx="7594">
                  <c:v>2.0000000000000001E-4</c:v>
                </c:pt>
                <c:pt idx="7595">
                  <c:v>2.0000000000000001E-4</c:v>
                </c:pt>
                <c:pt idx="7596">
                  <c:v>2.0000000000000001E-4</c:v>
                </c:pt>
                <c:pt idx="7597">
                  <c:v>2.0000000000000001E-4</c:v>
                </c:pt>
                <c:pt idx="7598">
                  <c:v>2.0000000000000001E-4</c:v>
                </c:pt>
                <c:pt idx="7599">
                  <c:v>2.0000000000000001E-4</c:v>
                </c:pt>
                <c:pt idx="7600">
                  <c:v>1.75E-4</c:v>
                </c:pt>
                <c:pt idx="7601">
                  <c:v>1.75E-4</c:v>
                </c:pt>
                <c:pt idx="7602">
                  <c:v>1.75E-4</c:v>
                </c:pt>
                <c:pt idx="7603">
                  <c:v>1.75E-4</c:v>
                </c:pt>
                <c:pt idx="7604">
                  <c:v>1.75E-4</c:v>
                </c:pt>
                <c:pt idx="7605">
                  <c:v>1.75E-4</c:v>
                </c:pt>
                <c:pt idx="7606">
                  <c:v>1.75E-4</c:v>
                </c:pt>
                <c:pt idx="7607">
                  <c:v>1.75E-4</c:v>
                </c:pt>
                <c:pt idx="7608">
                  <c:v>1.75E-4</c:v>
                </c:pt>
                <c:pt idx="7609">
                  <c:v>1.75E-4</c:v>
                </c:pt>
                <c:pt idx="7610">
                  <c:v>1.75E-4</c:v>
                </c:pt>
                <c:pt idx="7611">
                  <c:v>1.75E-4</c:v>
                </c:pt>
                <c:pt idx="7612">
                  <c:v>1.75E-4</c:v>
                </c:pt>
                <c:pt idx="7613">
                  <c:v>1.75E-4</c:v>
                </c:pt>
                <c:pt idx="7614">
                  <c:v>1.75E-4</c:v>
                </c:pt>
                <c:pt idx="7615">
                  <c:v>1.75E-4</c:v>
                </c:pt>
                <c:pt idx="7616">
                  <c:v>1.75E-4</c:v>
                </c:pt>
                <c:pt idx="7617">
                  <c:v>1.75E-4</c:v>
                </c:pt>
                <c:pt idx="7618">
                  <c:v>1.75E-4</c:v>
                </c:pt>
                <c:pt idx="7619">
                  <c:v>1.75E-4</c:v>
                </c:pt>
                <c:pt idx="7620">
                  <c:v>1.75E-4</c:v>
                </c:pt>
                <c:pt idx="7621">
                  <c:v>1.75E-4</c:v>
                </c:pt>
                <c:pt idx="7622">
                  <c:v>1.75E-4</c:v>
                </c:pt>
                <c:pt idx="7623">
                  <c:v>1.75E-4</c:v>
                </c:pt>
                <c:pt idx="7624">
                  <c:v>1.75E-4</c:v>
                </c:pt>
                <c:pt idx="7625">
                  <c:v>1.4999999999999999E-4</c:v>
                </c:pt>
                <c:pt idx="7626">
                  <c:v>1.4999999999999999E-4</c:v>
                </c:pt>
                <c:pt idx="7627">
                  <c:v>1.4999999999999999E-4</c:v>
                </c:pt>
                <c:pt idx="7628">
                  <c:v>1.4999999999999999E-4</c:v>
                </c:pt>
                <c:pt idx="7629">
                  <c:v>1.4999999999999999E-4</c:v>
                </c:pt>
                <c:pt idx="7630">
                  <c:v>1.4999999999999999E-4</c:v>
                </c:pt>
                <c:pt idx="7631">
                  <c:v>1.4999999999999999E-4</c:v>
                </c:pt>
                <c:pt idx="7632">
                  <c:v>1.4999999999999999E-4</c:v>
                </c:pt>
                <c:pt idx="7633">
                  <c:v>1.4999999999999999E-4</c:v>
                </c:pt>
                <c:pt idx="7634">
                  <c:v>1.4999999999999999E-4</c:v>
                </c:pt>
                <c:pt idx="7635">
                  <c:v>1.4999999999999999E-4</c:v>
                </c:pt>
                <c:pt idx="7636">
                  <c:v>1.4999999999999999E-4</c:v>
                </c:pt>
                <c:pt idx="7637">
                  <c:v>1.4999999999999999E-4</c:v>
                </c:pt>
                <c:pt idx="7638">
                  <c:v>1.4999999999999999E-4</c:v>
                </c:pt>
                <c:pt idx="7639">
                  <c:v>1.4999999999999999E-4</c:v>
                </c:pt>
                <c:pt idx="7640">
                  <c:v>1.4999999999999999E-4</c:v>
                </c:pt>
                <c:pt idx="7641">
                  <c:v>1.4999999999999999E-4</c:v>
                </c:pt>
                <c:pt idx="7642">
                  <c:v>1.4999999999999999E-4</c:v>
                </c:pt>
                <c:pt idx="7643">
                  <c:v>1.4999999999999999E-4</c:v>
                </c:pt>
                <c:pt idx="7644">
                  <c:v>1.4999999999999999E-4</c:v>
                </c:pt>
                <c:pt idx="7645">
                  <c:v>1.4999999999999999E-4</c:v>
                </c:pt>
                <c:pt idx="7646">
                  <c:v>1.4999999999999999E-4</c:v>
                </c:pt>
                <c:pt idx="7647">
                  <c:v>1.4999999999999999E-4</c:v>
                </c:pt>
                <c:pt idx="7648">
                  <c:v>1.4999999999999999E-4</c:v>
                </c:pt>
                <c:pt idx="7649">
                  <c:v>1.4999999999999999E-4</c:v>
                </c:pt>
                <c:pt idx="7650">
                  <c:v>1.25E-4</c:v>
                </c:pt>
                <c:pt idx="7651">
                  <c:v>1.25E-4</c:v>
                </c:pt>
                <c:pt idx="7652">
                  <c:v>1.25E-4</c:v>
                </c:pt>
                <c:pt idx="7653">
                  <c:v>1.25E-4</c:v>
                </c:pt>
                <c:pt idx="7654">
                  <c:v>1.25E-4</c:v>
                </c:pt>
                <c:pt idx="7655">
                  <c:v>1.25E-4</c:v>
                </c:pt>
                <c:pt idx="7656">
                  <c:v>1.25E-4</c:v>
                </c:pt>
                <c:pt idx="7657">
                  <c:v>1.25E-4</c:v>
                </c:pt>
                <c:pt idx="7658">
                  <c:v>1.25E-4</c:v>
                </c:pt>
                <c:pt idx="7659">
                  <c:v>1.25E-4</c:v>
                </c:pt>
                <c:pt idx="7660">
                  <c:v>1.25E-4</c:v>
                </c:pt>
                <c:pt idx="7661">
                  <c:v>1.25E-4</c:v>
                </c:pt>
                <c:pt idx="7662">
                  <c:v>1.25E-4</c:v>
                </c:pt>
                <c:pt idx="7663">
                  <c:v>1.25E-4</c:v>
                </c:pt>
                <c:pt idx="7664">
                  <c:v>1.25E-4</c:v>
                </c:pt>
                <c:pt idx="7665">
                  <c:v>1.25E-4</c:v>
                </c:pt>
                <c:pt idx="7666">
                  <c:v>1.25E-4</c:v>
                </c:pt>
                <c:pt idx="7667">
                  <c:v>1.25E-4</c:v>
                </c:pt>
                <c:pt idx="7668">
                  <c:v>1.25E-4</c:v>
                </c:pt>
                <c:pt idx="7669">
                  <c:v>1.25E-4</c:v>
                </c:pt>
                <c:pt idx="7670">
                  <c:v>1.25E-4</c:v>
                </c:pt>
                <c:pt idx="7671">
                  <c:v>1.25E-4</c:v>
                </c:pt>
                <c:pt idx="7672">
                  <c:v>1.25E-4</c:v>
                </c:pt>
                <c:pt idx="7673">
                  <c:v>1.25E-4</c:v>
                </c:pt>
                <c:pt idx="7674">
                  <c:v>1.25E-4</c:v>
                </c:pt>
                <c:pt idx="7675">
                  <c:v>1E-4</c:v>
                </c:pt>
                <c:pt idx="7676">
                  <c:v>1E-4</c:v>
                </c:pt>
                <c:pt idx="7677">
                  <c:v>1E-4</c:v>
                </c:pt>
                <c:pt idx="7678">
                  <c:v>1E-4</c:v>
                </c:pt>
                <c:pt idx="7679">
                  <c:v>1E-4</c:v>
                </c:pt>
                <c:pt idx="7680">
                  <c:v>1E-4</c:v>
                </c:pt>
                <c:pt idx="7681">
                  <c:v>1E-4</c:v>
                </c:pt>
                <c:pt idx="7682">
                  <c:v>1E-4</c:v>
                </c:pt>
                <c:pt idx="7683">
                  <c:v>1E-4</c:v>
                </c:pt>
                <c:pt idx="7684">
                  <c:v>1E-4</c:v>
                </c:pt>
                <c:pt idx="7685">
                  <c:v>1E-4</c:v>
                </c:pt>
                <c:pt idx="7686">
                  <c:v>1E-4</c:v>
                </c:pt>
                <c:pt idx="7687">
                  <c:v>1E-4</c:v>
                </c:pt>
                <c:pt idx="7688">
                  <c:v>1E-4</c:v>
                </c:pt>
                <c:pt idx="7689">
                  <c:v>1E-4</c:v>
                </c:pt>
                <c:pt idx="7690">
                  <c:v>1E-4</c:v>
                </c:pt>
                <c:pt idx="7691">
                  <c:v>1E-4</c:v>
                </c:pt>
                <c:pt idx="7692">
                  <c:v>1E-4</c:v>
                </c:pt>
                <c:pt idx="7693">
                  <c:v>1E-4</c:v>
                </c:pt>
                <c:pt idx="7694">
                  <c:v>1E-4</c:v>
                </c:pt>
                <c:pt idx="7695">
                  <c:v>1E-4</c:v>
                </c:pt>
                <c:pt idx="7696">
                  <c:v>1E-4</c:v>
                </c:pt>
                <c:pt idx="7697">
                  <c:v>1E-4</c:v>
                </c:pt>
                <c:pt idx="7698">
                  <c:v>1E-4</c:v>
                </c:pt>
                <c:pt idx="7699">
                  <c:v>1E-4</c:v>
                </c:pt>
                <c:pt idx="7700">
                  <c:v>7.4999999999999993E-5</c:v>
                </c:pt>
                <c:pt idx="7701">
                  <c:v>7.4999999999999993E-5</c:v>
                </c:pt>
                <c:pt idx="7702">
                  <c:v>7.4999999999999993E-5</c:v>
                </c:pt>
                <c:pt idx="7703">
                  <c:v>7.4999999999999993E-5</c:v>
                </c:pt>
                <c:pt idx="7704">
                  <c:v>7.4999999999999993E-5</c:v>
                </c:pt>
                <c:pt idx="7705">
                  <c:v>7.4999999999999993E-5</c:v>
                </c:pt>
                <c:pt idx="7706">
                  <c:v>7.4999999999999993E-5</c:v>
                </c:pt>
                <c:pt idx="7707">
                  <c:v>7.4999999999999993E-5</c:v>
                </c:pt>
                <c:pt idx="7708">
                  <c:v>7.4999999999999993E-5</c:v>
                </c:pt>
                <c:pt idx="7709">
                  <c:v>7.4999999999999993E-5</c:v>
                </c:pt>
                <c:pt idx="7710">
                  <c:v>7.4999999999999993E-5</c:v>
                </c:pt>
                <c:pt idx="7711">
                  <c:v>7.4999999999999993E-5</c:v>
                </c:pt>
                <c:pt idx="7712">
                  <c:v>7.4999999999999993E-5</c:v>
                </c:pt>
                <c:pt idx="7713">
                  <c:v>7.4999999999999993E-5</c:v>
                </c:pt>
                <c:pt idx="7714">
                  <c:v>7.4999999999999993E-5</c:v>
                </c:pt>
                <c:pt idx="7715">
                  <c:v>7.4999999999999993E-5</c:v>
                </c:pt>
                <c:pt idx="7716">
                  <c:v>7.4999999999999993E-5</c:v>
                </c:pt>
                <c:pt idx="7717">
                  <c:v>7.4999999999999993E-5</c:v>
                </c:pt>
                <c:pt idx="7718">
                  <c:v>7.4999999999999993E-5</c:v>
                </c:pt>
                <c:pt idx="7719">
                  <c:v>7.4999999999999993E-5</c:v>
                </c:pt>
                <c:pt idx="7720">
                  <c:v>7.4999999999999993E-5</c:v>
                </c:pt>
                <c:pt idx="7721">
                  <c:v>7.4999999999999993E-5</c:v>
                </c:pt>
                <c:pt idx="7722">
                  <c:v>7.4999999999999993E-5</c:v>
                </c:pt>
                <c:pt idx="7723">
                  <c:v>7.4999999999999993E-5</c:v>
                </c:pt>
                <c:pt idx="7724">
                  <c:v>7.4999999999999993E-5</c:v>
                </c:pt>
                <c:pt idx="7725">
                  <c:v>5.0000000000000002E-5</c:v>
                </c:pt>
                <c:pt idx="7726">
                  <c:v>5.0000000000000002E-5</c:v>
                </c:pt>
                <c:pt idx="7727">
                  <c:v>5.0000000000000002E-5</c:v>
                </c:pt>
                <c:pt idx="7728">
                  <c:v>5.0000000000000002E-5</c:v>
                </c:pt>
                <c:pt idx="7729">
                  <c:v>5.0000000000000002E-5</c:v>
                </c:pt>
                <c:pt idx="7730">
                  <c:v>5.0000000000000002E-5</c:v>
                </c:pt>
                <c:pt idx="7731">
                  <c:v>5.0000000000000002E-5</c:v>
                </c:pt>
                <c:pt idx="7732">
                  <c:v>5.0000000000000002E-5</c:v>
                </c:pt>
                <c:pt idx="7733">
                  <c:v>5.0000000000000002E-5</c:v>
                </c:pt>
                <c:pt idx="7734">
                  <c:v>5.0000000000000002E-5</c:v>
                </c:pt>
                <c:pt idx="7735">
                  <c:v>5.0000000000000002E-5</c:v>
                </c:pt>
                <c:pt idx="7736">
                  <c:v>5.0000000000000002E-5</c:v>
                </c:pt>
                <c:pt idx="7737">
                  <c:v>5.0000000000000002E-5</c:v>
                </c:pt>
                <c:pt idx="7738">
                  <c:v>5.0000000000000002E-5</c:v>
                </c:pt>
                <c:pt idx="7739">
                  <c:v>5.0000000000000002E-5</c:v>
                </c:pt>
                <c:pt idx="7740">
                  <c:v>5.0000000000000002E-5</c:v>
                </c:pt>
                <c:pt idx="7741">
                  <c:v>5.0000000000000002E-5</c:v>
                </c:pt>
                <c:pt idx="7742">
                  <c:v>5.0000000000000002E-5</c:v>
                </c:pt>
                <c:pt idx="7743">
                  <c:v>5.0000000000000002E-5</c:v>
                </c:pt>
                <c:pt idx="7744">
                  <c:v>5.0000000000000002E-5</c:v>
                </c:pt>
                <c:pt idx="7745">
                  <c:v>5.0000000000000002E-5</c:v>
                </c:pt>
                <c:pt idx="7746">
                  <c:v>5.0000000000000002E-5</c:v>
                </c:pt>
                <c:pt idx="7747">
                  <c:v>5.0000000000000002E-5</c:v>
                </c:pt>
                <c:pt idx="7748">
                  <c:v>5.0000000000000002E-5</c:v>
                </c:pt>
                <c:pt idx="7749">
                  <c:v>5.0000000000000002E-5</c:v>
                </c:pt>
                <c:pt idx="7750">
                  <c:v>7.4999999999999993E-5</c:v>
                </c:pt>
                <c:pt idx="7751">
                  <c:v>7.4999999999999993E-5</c:v>
                </c:pt>
                <c:pt idx="7752">
                  <c:v>7.4999999999999993E-5</c:v>
                </c:pt>
                <c:pt idx="7753">
                  <c:v>7.4999999999999993E-5</c:v>
                </c:pt>
                <c:pt idx="7754">
                  <c:v>7.4999999999999993E-5</c:v>
                </c:pt>
                <c:pt idx="7755">
                  <c:v>7.4999999999999993E-5</c:v>
                </c:pt>
                <c:pt idx="7756">
                  <c:v>7.4999999999999993E-5</c:v>
                </c:pt>
                <c:pt idx="7757">
                  <c:v>7.4999999999999993E-5</c:v>
                </c:pt>
                <c:pt idx="7758">
                  <c:v>7.4999999999999993E-5</c:v>
                </c:pt>
                <c:pt idx="7759">
                  <c:v>7.4999999999999993E-5</c:v>
                </c:pt>
                <c:pt idx="7760">
                  <c:v>7.4999999999999993E-5</c:v>
                </c:pt>
                <c:pt idx="7761">
                  <c:v>7.4999999999999993E-5</c:v>
                </c:pt>
                <c:pt idx="7762">
                  <c:v>7.4999999999999993E-5</c:v>
                </c:pt>
                <c:pt idx="7763">
                  <c:v>7.4999999999999993E-5</c:v>
                </c:pt>
                <c:pt idx="7764">
                  <c:v>7.4999999999999993E-5</c:v>
                </c:pt>
                <c:pt idx="7765">
                  <c:v>7.4999999999999993E-5</c:v>
                </c:pt>
                <c:pt idx="7766">
                  <c:v>7.4999999999999993E-5</c:v>
                </c:pt>
                <c:pt idx="7767">
                  <c:v>7.4999999999999993E-5</c:v>
                </c:pt>
                <c:pt idx="7768">
                  <c:v>7.4999999999999993E-5</c:v>
                </c:pt>
                <c:pt idx="7769">
                  <c:v>7.4999999999999993E-5</c:v>
                </c:pt>
                <c:pt idx="7770">
                  <c:v>7.4999999999999993E-5</c:v>
                </c:pt>
                <c:pt idx="7771">
                  <c:v>7.4999999999999993E-5</c:v>
                </c:pt>
                <c:pt idx="7772">
                  <c:v>7.4999999999999993E-5</c:v>
                </c:pt>
                <c:pt idx="7773">
                  <c:v>7.4999999999999993E-5</c:v>
                </c:pt>
                <c:pt idx="7774">
                  <c:v>7.4999999999999993E-5</c:v>
                </c:pt>
                <c:pt idx="7775">
                  <c:v>1E-4</c:v>
                </c:pt>
                <c:pt idx="7776">
                  <c:v>1E-4</c:v>
                </c:pt>
                <c:pt idx="7777">
                  <c:v>1E-4</c:v>
                </c:pt>
                <c:pt idx="7778">
                  <c:v>1E-4</c:v>
                </c:pt>
                <c:pt idx="7779">
                  <c:v>1E-4</c:v>
                </c:pt>
                <c:pt idx="7780">
                  <c:v>1E-4</c:v>
                </c:pt>
                <c:pt idx="7781">
                  <c:v>1E-4</c:v>
                </c:pt>
                <c:pt idx="7782">
                  <c:v>1E-4</c:v>
                </c:pt>
                <c:pt idx="7783">
                  <c:v>1E-4</c:v>
                </c:pt>
                <c:pt idx="7784">
                  <c:v>1E-4</c:v>
                </c:pt>
                <c:pt idx="7785">
                  <c:v>1E-4</c:v>
                </c:pt>
                <c:pt idx="7786">
                  <c:v>1E-4</c:v>
                </c:pt>
                <c:pt idx="7787">
                  <c:v>1E-4</c:v>
                </c:pt>
                <c:pt idx="7788">
                  <c:v>1E-4</c:v>
                </c:pt>
                <c:pt idx="7789">
                  <c:v>1E-4</c:v>
                </c:pt>
                <c:pt idx="7790">
                  <c:v>1E-4</c:v>
                </c:pt>
                <c:pt idx="7791">
                  <c:v>1E-4</c:v>
                </c:pt>
                <c:pt idx="7792">
                  <c:v>1E-4</c:v>
                </c:pt>
                <c:pt idx="7793">
                  <c:v>1E-4</c:v>
                </c:pt>
                <c:pt idx="7794">
                  <c:v>1E-4</c:v>
                </c:pt>
                <c:pt idx="7795">
                  <c:v>1E-4</c:v>
                </c:pt>
                <c:pt idx="7796">
                  <c:v>1E-4</c:v>
                </c:pt>
                <c:pt idx="7797">
                  <c:v>1E-4</c:v>
                </c:pt>
                <c:pt idx="7798">
                  <c:v>1E-4</c:v>
                </c:pt>
                <c:pt idx="7799">
                  <c:v>1E-4</c:v>
                </c:pt>
                <c:pt idx="7800">
                  <c:v>1.25E-4</c:v>
                </c:pt>
                <c:pt idx="7801">
                  <c:v>1.25E-4</c:v>
                </c:pt>
                <c:pt idx="7802">
                  <c:v>1.25E-4</c:v>
                </c:pt>
                <c:pt idx="7803">
                  <c:v>1.25E-4</c:v>
                </c:pt>
                <c:pt idx="7804">
                  <c:v>1.25E-4</c:v>
                </c:pt>
                <c:pt idx="7805">
                  <c:v>1.25E-4</c:v>
                </c:pt>
                <c:pt idx="7806">
                  <c:v>1.25E-4</c:v>
                </c:pt>
                <c:pt idx="7807">
                  <c:v>1.25E-4</c:v>
                </c:pt>
                <c:pt idx="7808">
                  <c:v>1.25E-4</c:v>
                </c:pt>
                <c:pt idx="7809">
                  <c:v>1.25E-4</c:v>
                </c:pt>
                <c:pt idx="7810">
                  <c:v>1.25E-4</c:v>
                </c:pt>
                <c:pt idx="7811">
                  <c:v>1.25E-4</c:v>
                </c:pt>
                <c:pt idx="7812">
                  <c:v>1.25E-4</c:v>
                </c:pt>
                <c:pt idx="7813">
                  <c:v>1.25E-4</c:v>
                </c:pt>
                <c:pt idx="7814">
                  <c:v>1.25E-4</c:v>
                </c:pt>
                <c:pt idx="7815">
                  <c:v>1.25E-4</c:v>
                </c:pt>
                <c:pt idx="7816">
                  <c:v>1.25E-4</c:v>
                </c:pt>
                <c:pt idx="7817">
                  <c:v>1.25E-4</c:v>
                </c:pt>
                <c:pt idx="7818">
                  <c:v>1.25E-4</c:v>
                </c:pt>
                <c:pt idx="7819">
                  <c:v>1.25E-4</c:v>
                </c:pt>
                <c:pt idx="7820">
                  <c:v>1.25E-4</c:v>
                </c:pt>
                <c:pt idx="7821">
                  <c:v>1.25E-4</c:v>
                </c:pt>
                <c:pt idx="7822">
                  <c:v>1.25E-4</c:v>
                </c:pt>
                <c:pt idx="7823">
                  <c:v>1.25E-4</c:v>
                </c:pt>
                <c:pt idx="7824">
                  <c:v>1.25E-4</c:v>
                </c:pt>
                <c:pt idx="7825">
                  <c:v>1.4999999999999999E-4</c:v>
                </c:pt>
                <c:pt idx="7826">
                  <c:v>1.4999999999999999E-4</c:v>
                </c:pt>
                <c:pt idx="7827">
                  <c:v>1.4999999999999999E-4</c:v>
                </c:pt>
                <c:pt idx="7828">
                  <c:v>1.4999999999999999E-4</c:v>
                </c:pt>
                <c:pt idx="7829">
                  <c:v>1.4999999999999999E-4</c:v>
                </c:pt>
                <c:pt idx="7830">
                  <c:v>1.4999999999999999E-4</c:v>
                </c:pt>
                <c:pt idx="7831">
                  <c:v>1.4999999999999999E-4</c:v>
                </c:pt>
                <c:pt idx="7832">
                  <c:v>1.4999999999999999E-4</c:v>
                </c:pt>
                <c:pt idx="7833">
                  <c:v>1.4999999999999999E-4</c:v>
                </c:pt>
                <c:pt idx="7834">
                  <c:v>1.4999999999999999E-4</c:v>
                </c:pt>
                <c:pt idx="7835">
                  <c:v>1.4999999999999999E-4</c:v>
                </c:pt>
                <c:pt idx="7836">
                  <c:v>1.4999999999999999E-4</c:v>
                </c:pt>
                <c:pt idx="7837">
                  <c:v>1.4999999999999999E-4</c:v>
                </c:pt>
                <c:pt idx="7838">
                  <c:v>1.4999999999999999E-4</c:v>
                </c:pt>
                <c:pt idx="7839">
                  <c:v>1.4999999999999999E-4</c:v>
                </c:pt>
                <c:pt idx="7840">
                  <c:v>1.4999999999999999E-4</c:v>
                </c:pt>
                <c:pt idx="7841">
                  <c:v>1.4999999999999999E-4</c:v>
                </c:pt>
                <c:pt idx="7842">
                  <c:v>1.4999999999999999E-4</c:v>
                </c:pt>
                <c:pt idx="7843">
                  <c:v>1.4999999999999999E-4</c:v>
                </c:pt>
                <c:pt idx="7844">
                  <c:v>1.4999999999999999E-4</c:v>
                </c:pt>
                <c:pt idx="7845">
                  <c:v>1.4999999999999999E-4</c:v>
                </c:pt>
                <c:pt idx="7846">
                  <c:v>1.4999999999999999E-4</c:v>
                </c:pt>
                <c:pt idx="7847">
                  <c:v>1.4999999999999999E-4</c:v>
                </c:pt>
                <c:pt idx="7848">
                  <c:v>1.4999999999999999E-4</c:v>
                </c:pt>
                <c:pt idx="7849">
                  <c:v>1.4999999999999999E-4</c:v>
                </c:pt>
                <c:pt idx="7850">
                  <c:v>1.75E-4</c:v>
                </c:pt>
                <c:pt idx="7851">
                  <c:v>1.75E-4</c:v>
                </c:pt>
                <c:pt idx="7852">
                  <c:v>1.75E-4</c:v>
                </c:pt>
                <c:pt idx="7853">
                  <c:v>1.75E-4</c:v>
                </c:pt>
                <c:pt idx="7854">
                  <c:v>1.75E-4</c:v>
                </c:pt>
                <c:pt idx="7855">
                  <c:v>1.75E-4</c:v>
                </c:pt>
                <c:pt idx="7856">
                  <c:v>1.75E-4</c:v>
                </c:pt>
                <c:pt idx="7857">
                  <c:v>1.75E-4</c:v>
                </c:pt>
                <c:pt idx="7858">
                  <c:v>1.75E-4</c:v>
                </c:pt>
                <c:pt idx="7859">
                  <c:v>1.75E-4</c:v>
                </c:pt>
                <c:pt idx="7860">
                  <c:v>1.75E-4</c:v>
                </c:pt>
                <c:pt idx="7861">
                  <c:v>1.75E-4</c:v>
                </c:pt>
                <c:pt idx="7862">
                  <c:v>1.75E-4</c:v>
                </c:pt>
                <c:pt idx="7863">
                  <c:v>1.75E-4</c:v>
                </c:pt>
                <c:pt idx="7864">
                  <c:v>1.75E-4</c:v>
                </c:pt>
                <c:pt idx="7865">
                  <c:v>1.75E-4</c:v>
                </c:pt>
                <c:pt idx="7866">
                  <c:v>1.75E-4</c:v>
                </c:pt>
                <c:pt idx="7867">
                  <c:v>1.75E-4</c:v>
                </c:pt>
                <c:pt idx="7868">
                  <c:v>1.75E-4</c:v>
                </c:pt>
                <c:pt idx="7869">
                  <c:v>1.75E-4</c:v>
                </c:pt>
                <c:pt idx="7870">
                  <c:v>1.75E-4</c:v>
                </c:pt>
                <c:pt idx="7871">
                  <c:v>1.75E-4</c:v>
                </c:pt>
                <c:pt idx="7872">
                  <c:v>1.75E-4</c:v>
                </c:pt>
                <c:pt idx="7873">
                  <c:v>1.75E-4</c:v>
                </c:pt>
                <c:pt idx="7874">
                  <c:v>1.75E-4</c:v>
                </c:pt>
                <c:pt idx="7875">
                  <c:v>2.0000000000000001E-4</c:v>
                </c:pt>
                <c:pt idx="7876">
                  <c:v>2.0000000000000001E-4</c:v>
                </c:pt>
                <c:pt idx="7877">
                  <c:v>2.0000000000000001E-4</c:v>
                </c:pt>
                <c:pt idx="7878">
                  <c:v>2.0000000000000001E-4</c:v>
                </c:pt>
                <c:pt idx="7879">
                  <c:v>2.0000000000000001E-4</c:v>
                </c:pt>
                <c:pt idx="7880">
                  <c:v>2.0000000000000001E-4</c:v>
                </c:pt>
                <c:pt idx="7881">
                  <c:v>2.0000000000000001E-4</c:v>
                </c:pt>
                <c:pt idx="7882">
                  <c:v>2.0000000000000001E-4</c:v>
                </c:pt>
                <c:pt idx="7883">
                  <c:v>2.0000000000000001E-4</c:v>
                </c:pt>
                <c:pt idx="7884">
                  <c:v>2.0000000000000001E-4</c:v>
                </c:pt>
                <c:pt idx="7885">
                  <c:v>2.0000000000000001E-4</c:v>
                </c:pt>
                <c:pt idx="7886">
                  <c:v>2.0000000000000001E-4</c:v>
                </c:pt>
                <c:pt idx="7887">
                  <c:v>2.0000000000000001E-4</c:v>
                </c:pt>
                <c:pt idx="7888">
                  <c:v>2.0000000000000001E-4</c:v>
                </c:pt>
                <c:pt idx="7889">
                  <c:v>2.0000000000000001E-4</c:v>
                </c:pt>
                <c:pt idx="7890">
                  <c:v>2.0000000000000001E-4</c:v>
                </c:pt>
                <c:pt idx="7891">
                  <c:v>2.0000000000000001E-4</c:v>
                </c:pt>
                <c:pt idx="7892">
                  <c:v>2.0000000000000001E-4</c:v>
                </c:pt>
                <c:pt idx="7893">
                  <c:v>2.0000000000000001E-4</c:v>
                </c:pt>
                <c:pt idx="7894">
                  <c:v>2.0000000000000001E-4</c:v>
                </c:pt>
                <c:pt idx="7895">
                  <c:v>2.0000000000000001E-4</c:v>
                </c:pt>
                <c:pt idx="7896">
                  <c:v>2.0000000000000001E-4</c:v>
                </c:pt>
                <c:pt idx="7897">
                  <c:v>2.0000000000000001E-4</c:v>
                </c:pt>
                <c:pt idx="7898">
                  <c:v>2.0000000000000001E-4</c:v>
                </c:pt>
                <c:pt idx="7899">
                  <c:v>2.0000000000000001E-4</c:v>
                </c:pt>
                <c:pt idx="7900">
                  <c:v>2.2499999999999999E-4</c:v>
                </c:pt>
                <c:pt idx="7901">
                  <c:v>2.2499999999999999E-4</c:v>
                </c:pt>
                <c:pt idx="7902">
                  <c:v>2.2499999999999999E-4</c:v>
                </c:pt>
                <c:pt idx="7903">
                  <c:v>2.2499999999999999E-4</c:v>
                </c:pt>
                <c:pt idx="7904">
                  <c:v>2.2499999999999999E-4</c:v>
                </c:pt>
                <c:pt idx="7905">
                  <c:v>2.2499999999999999E-4</c:v>
                </c:pt>
                <c:pt idx="7906">
                  <c:v>2.2499999999999999E-4</c:v>
                </c:pt>
                <c:pt idx="7907">
                  <c:v>2.2499999999999999E-4</c:v>
                </c:pt>
                <c:pt idx="7908">
                  <c:v>2.2499999999999999E-4</c:v>
                </c:pt>
                <c:pt idx="7909">
                  <c:v>2.2499999999999999E-4</c:v>
                </c:pt>
                <c:pt idx="7910">
                  <c:v>2.2499999999999999E-4</c:v>
                </c:pt>
                <c:pt idx="7911">
                  <c:v>2.2499999999999999E-4</c:v>
                </c:pt>
                <c:pt idx="7912">
                  <c:v>2.2499999999999999E-4</c:v>
                </c:pt>
                <c:pt idx="7913">
                  <c:v>2.2499999999999999E-4</c:v>
                </c:pt>
                <c:pt idx="7914">
                  <c:v>2.2499999999999999E-4</c:v>
                </c:pt>
                <c:pt idx="7915">
                  <c:v>2.2499999999999999E-4</c:v>
                </c:pt>
                <c:pt idx="7916">
                  <c:v>2.2499999999999999E-4</c:v>
                </c:pt>
                <c:pt idx="7917">
                  <c:v>2.2499999999999999E-4</c:v>
                </c:pt>
                <c:pt idx="7918">
                  <c:v>2.2499999999999999E-4</c:v>
                </c:pt>
                <c:pt idx="7919">
                  <c:v>2.2499999999999999E-4</c:v>
                </c:pt>
                <c:pt idx="7920">
                  <c:v>2.2499999999999999E-4</c:v>
                </c:pt>
                <c:pt idx="7921">
                  <c:v>2.2499999999999999E-4</c:v>
                </c:pt>
                <c:pt idx="7922">
                  <c:v>2.2499999999999999E-4</c:v>
                </c:pt>
                <c:pt idx="7923">
                  <c:v>2.2499999999999999E-4</c:v>
                </c:pt>
                <c:pt idx="7924">
                  <c:v>2.2499999999999999E-4</c:v>
                </c:pt>
                <c:pt idx="7925">
                  <c:v>2.5000000000000001E-4</c:v>
                </c:pt>
                <c:pt idx="7926">
                  <c:v>2.5000000000000001E-4</c:v>
                </c:pt>
                <c:pt idx="7927">
                  <c:v>2.5000000000000001E-4</c:v>
                </c:pt>
                <c:pt idx="7928">
                  <c:v>2.5000000000000001E-4</c:v>
                </c:pt>
                <c:pt idx="7929">
                  <c:v>2.5000000000000001E-4</c:v>
                </c:pt>
                <c:pt idx="7930">
                  <c:v>2.5000000000000001E-4</c:v>
                </c:pt>
                <c:pt idx="7931">
                  <c:v>2.5000000000000001E-4</c:v>
                </c:pt>
                <c:pt idx="7932">
                  <c:v>2.5000000000000001E-4</c:v>
                </c:pt>
                <c:pt idx="7933">
                  <c:v>2.5000000000000001E-4</c:v>
                </c:pt>
                <c:pt idx="7934">
                  <c:v>2.5000000000000001E-4</c:v>
                </c:pt>
                <c:pt idx="7935">
                  <c:v>2.5000000000000001E-4</c:v>
                </c:pt>
                <c:pt idx="7936">
                  <c:v>2.5000000000000001E-4</c:v>
                </c:pt>
                <c:pt idx="7937">
                  <c:v>2.5000000000000001E-4</c:v>
                </c:pt>
                <c:pt idx="7938">
                  <c:v>2.5000000000000001E-4</c:v>
                </c:pt>
                <c:pt idx="7939">
                  <c:v>2.5000000000000001E-4</c:v>
                </c:pt>
                <c:pt idx="7940">
                  <c:v>2.5000000000000001E-4</c:v>
                </c:pt>
                <c:pt idx="7941">
                  <c:v>2.5000000000000001E-4</c:v>
                </c:pt>
                <c:pt idx="7942">
                  <c:v>2.5000000000000001E-4</c:v>
                </c:pt>
                <c:pt idx="7943">
                  <c:v>2.5000000000000001E-4</c:v>
                </c:pt>
                <c:pt idx="7944">
                  <c:v>2.5000000000000001E-4</c:v>
                </c:pt>
                <c:pt idx="7945">
                  <c:v>2.5000000000000001E-4</c:v>
                </c:pt>
                <c:pt idx="7946">
                  <c:v>2.5000000000000001E-4</c:v>
                </c:pt>
                <c:pt idx="7947">
                  <c:v>2.5000000000000001E-4</c:v>
                </c:pt>
                <c:pt idx="7948">
                  <c:v>2.5000000000000001E-4</c:v>
                </c:pt>
                <c:pt idx="7949">
                  <c:v>2.5000000000000001E-4</c:v>
                </c:pt>
                <c:pt idx="7950">
                  <c:v>2.7500000000000002E-4</c:v>
                </c:pt>
                <c:pt idx="7951">
                  <c:v>2.7500000000000002E-4</c:v>
                </c:pt>
                <c:pt idx="7952">
                  <c:v>2.7500000000000002E-4</c:v>
                </c:pt>
                <c:pt idx="7953">
                  <c:v>2.7500000000000002E-4</c:v>
                </c:pt>
                <c:pt idx="7954">
                  <c:v>2.7500000000000002E-4</c:v>
                </c:pt>
                <c:pt idx="7955">
                  <c:v>2.7500000000000002E-4</c:v>
                </c:pt>
                <c:pt idx="7956">
                  <c:v>2.7500000000000002E-4</c:v>
                </c:pt>
                <c:pt idx="7957">
                  <c:v>2.7500000000000002E-4</c:v>
                </c:pt>
                <c:pt idx="7958">
                  <c:v>2.7500000000000002E-4</c:v>
                </c:pt>
                <c:pt idx="7959">
                  <c:v>2.7500000000000002E-4</c:v>
                </c:pt>
                <c:pt idx="7960">
                  <c:v>2.7500000000000002E-4</c:v>
                </c:pt>
                <c:pt idx="7961">
                  <c:v>2.7500000000000002E-4</c:v>
                </c:pt>
                <c:pt idx="7962">
                  <c:v>2.7500000000000002E-4</c:v>
                </c:pt>
                <c:pt idx="7963">
                  <c:v>2.7500000000000002E-4</c:v>
                </c:pt>
                <c:pt idx="7964">
                  <c:v>2.7500000000000002E-4</c:v>
                </c:pt>
                <c:pt idx="7965">
                  <c:v>2.7500000000000002E-4</c:v>
                </c:pt>
                <c:pt idx="7966">
                  <c:v>2.7500000000000002E-4</c:v>
                </c:pt>
                <c:pt idx="7967">
                  <c:v>2.7500000000000002E-4</c:v>
                </c:pt>
                <c:pt idx="7968">
                  <c:v>2.7500000000000002E-4</c:v>
                </c:pt>
                <c:pt idx="7969">
                  <c:v>2.7500000000000002E-4</c:v>
                </c:pt>
                <c:pt idx="7970">
                  <c:v>2.7500000000000002E-4</c:v>
                </c:pt>
                <c:pt idx="7971">
                  <c:v>2.7500000000000002E-4</c:v>
                </c:pt>
                <c:pt idx="7972">
                  <c:v>2.7500000000000002E-4</c:v>
                </c:pt>
                <c:pt idx="7973">
                  <c:v>2.7500000000000002E-4</c:v>
                </c:pt>
                <c:pt idx="7974">
                  <c:v>2.7500000000000002E-4</c:v>
                </c:pt>
                <c:pt idx="7975">
                  <c:v>2.9999999999999997E-4</c:v>
                </c:pt>
                <c:pt idx="7976">
                  <c:v>2.9999999999999997E-4</c:v>
                </c:pt>
                <c:pt idx="7977">
                  <c:v>2.9999999999999997E-4</c:v>
                </c:pt>
                <c:pt idx="7978">
                  <c:v>2.9999999999999997E-4</c:v>
                </c:pt>
                <c:pt idx="7979">
                  <c:v>2.9999999999999997E-4</c:v>
                </c:pt>
                <c:pt idx="7980">
                  <c:v>2.9999999999999997E-4</c:v>
                </c:pt>
                <c:pt idx="7981">
                  <c:v>2.9999999999999997E-4</c:v>
                </c:pt>
                <c:pt idx="7982">
                  <c:v>2.9999999999999997E-4</c:v>
                </c:pt>
                <c:pt idx="7983">
                  <c:v>2.9999999999999997E-4</c:v>
                </c:pt>
                <c:pt idx="7984">
                  <c:v>2.9999999999999997E-4</c:v>
                </c:pt>
                <c:pt idx="7985">
                  <c:v>2.9999999999999997E-4</c:v>
                </c:pt>
                <c:pt idx="7986">
                  <c:v>2.9999999999999997E-4</c:v>
                </c:pt>
                <c:pt idx="7987">
                  <c:v>2.9999999999999997E-4</c:v>
                </c:pt>
                <c:pt idx="7988">
                  <c:v>2.9999999999999997E-4</c:v>
                </c:pt>
                <c:pt idx="7989">
                  <c:v>2.9999999999999997E-4</c:v>
                </c:pt>
                <c:pt idx="7990">
                  <c:v>2.9999999999999997E-4</c:v>
                </c:pt>
                <c:pt idx="7991">
                  <c:v>2.9999999999999997E-4</c:v>
                </c:pt>
                <c:pt idx="7992">
                  <c:v>2.9999999999999997E-4</c:v>
                </c:pt>
                <c:pt idx="7993">
                  <c:v>2.9999999999999997E-4</c:v>
                </c:pt>
                <c:pt idx="7994">
                  <c:v>2.9999999999999997E-4</c:v>
                </c:pt>
                <c:pt idx="7995">
                  <c:v>2.9999999999999997E-4</c:v>
                </c:pt>
                <c:pt idx="7996">
                  <c:v>2.9999999999999997E-4</c:v>
                </c:pt>
                <c:pt idx="7997">
                  <c:v>2.9999999999999997E-4</c:v>
                </c:pt>
                <c:pt idx="7998">
                  <c:v>2.9999999999999997E-4</c:v>
                </c:pt>
                <c:pt idx="7999">
                  <c:v>2.9999999999999997E-4</c:v>
                </c:pt>
                <c:pt idx="8000">
                  <c:v>2.7500000000000002E-4</c:v>
                </c:pt>
                <c:pt idx="8001">
                  <c:v>2.7500000000000002E-4</c:v>
                </c:pt>
                <c:pt idx="8002">
                  <c:v>2.7500000000000002E-4</c:v>
                </c:pt>
                <c:pt idx="8003">
                  <c:v>2.7500000000000002E-4</c:v>
                </c:pt>
                <c:pt idx="8004">
                  <c:v>2.7500000000000002E-4</c:v>
                </c:pt>
                <c:pt idx="8005">
                  <c:v>2.7500000000000002E-4</c:v>
                </c:pt>
                <c:pt idx="8006">
                  <c:v>2.7500000000000002E-4</c:v>
                </c:pt>
                <c:pt idx="8007">
                  <c:v>2.7500000000000002E-4</c:v>
                </c:pt>
                <c:pt idx="8008">
                  <c:v>2.7500000000000002E-4</c:v>
                </c:pt>
                <c:pt idx="8009">
                  <c:v>2.7500000000000002E-4</c:v>
                </c:pt>
                <c:pt idx="8010">
                  <c:v>2.7500000000000002E-4</c:v>
                </c:pt>
                <c:pt idx="8011">
                  <c:v>2.7500000000000002E-4</c:v>
                </c:pt>
                <c:pt idx="8012">
                  <c:v>2.7500000000000002E-4</c:v>
                </c:pt>
                <c:pt idx="8013">
                  <c:v>2.7500000000000002E-4</c:v>
                </c:pt>
                <c:pt idx="8014">
                  <c:v>2.7500000000000002E-4</c:v>
                </c:pt>
                <c:pt idx="8015">
                  <c:v>2.7500000000000002E-4</c:v>
                </c:pt>
                <c:pt idx="8016">
                  <c:v>2.7500000000000002E-4</c:v>
                </c:pt>
                <c:pt idx="8017">
                  <c:v>2.7500000000000002E-4</c:v>
                </c:pt>
                <c:pt idx="8018">
                  <c:v>2.7500000000000002E-4</c:v>
                </c:pt>
                <c:pt idx="8019">
                  <c:v>2.7500000000000002E-4</c:v>
                </c:pt>
                <c:pt idx="8020">
                  <c:v>2.7500000000000002E-4</c:v>
                </c:pt>
                <c:pt idx="8021">
                  <c:v>2.7500000000000002E-4</c:v>
                </c:pt>
                <c:pt idx="8022">
                  <c:v>2.7500000000000002E-4</c:v>
                </c:pt>
                <c:pt idx="8023">
                  <c:v>2.7500000000000002E-4</c:v>
                </c:pt>
                <c:pt idx="8024">
                  <c:v>2.7500000000000002E-4</c:v>
                </c:pt>
                <c:pt idx="8025">
                  <c:v>2.5000000000000001E-4</c:v>
                </c:pt>
                <c:pt idx="8026">
                  <c:v>2.5000000000000001E-4</c:v>
                </c:pt>
                <c:pt idx="8027">
                  <c:v>2.5000000000000001E-4</c:v>
                </c:pt>
                <c:pt idx="8028">
                  <c:v>2.5000000000000001E-4</c:v>
                </c:pt>
                <c:pt idx="8029">
                  <c:v>2.5000000000000001E-4</c:v>
                </c:pt>
                <c:pt idx="8030">
                  <c:v>2.5000000000000001E-4</c:v>
                </c:pt>
                <c:pt idx="8031">
                  <c:v>2.5000000000000001E-4</c:v>
                </c:pt>
                <c:pt idx="8032">
                  <c:v>2.5000000000000001E-4</c:v>
                </c:pt>
                <c:pt idx="8033">
                  <c:v>2.5000000000000001E-4</c:v>
                </c:pt>
                <c:pt idx="8034">
                  <c:v>2.5000000000000001E-4</c:v>
                </c:pt>
                <c:pt idx="8035">
                  <c:v>2.5000000000000001E-4</c:v>
                </c:pt>
                <c:pt idx="8036">
                  <c:v>2.5000000000000001E-4</c:v>
                </c:pt>
                <c:pt idx="8037">
                  <c:v>2.5000000000000001E-4</c:v>
                </c:pt>
                <c:pt idx="8038">
                  <c:v>2.5000000000000001E-4</c:v>
                </c:pt>
                <c:pt idx="8039">
                  <c:v>2.5000000000000001E-4</c:v>
                </c:pt>
                <c:pt idx="8040">
                  <c:v>2.5000000000000001E-4</c:v>
                </c:pt>
                <c:pt idx="8041">
                  <c:v>2.5000000000000001E-4</c:v>
                </c:pt>
                <c:pt idx="8042">
                  <c:v>2.5000000000000001E-4</c:v>
                </c:pt>
                <c:pt idx="8043">
                  <c:v>2.5000000000000001E-4</c:v>
                </c:pt>
                <c:pt idx="8044">
                  <c:v>2.5000000000000001E-4</c:v>
                </c:pt>
                <c:pt idx="8045">
                  <c:v>2.5000000000000001E-4</c:v>
                </c:pt>
                <c:pt idx="8046">
                  <c:v>2.5000000000000001E-4</c:v>
                </c:pt>
                <c:pt idx="8047">
                  <c:v>2.5000000000000001E-4</c:v>
                </c:pt>
                <c:pt idx="8048">
                  <c:v>2.5000000000000001E-4</c:v>
                </c:pt>
                <c:pt idx="8049">
                  <c:v>2.5000000000000001E-4</c:v>
                </c:pt>
                <c:pt idx="8050">
                  <c:v>2.2499999999999999E-4</c:v>
                </c:pt>
                <c:pt idx="8051">
                  <c:v>2.2499999999999999E-4</c:v>
                </c:pt>
                <c:pt idx="8052">
                  <c:v>2.2499999999999999E-4</c:v>
                </c:pt>
                <c:pt idx="8053">
                  <c:v>2.2499999999999999E-4</c:v>
                </c:pt>
                <c:pt idx="8054">
                  <c:v>2.2499999999999999E-4</c:v>
                </c:pt>
                <c:pt idx="8055">
                  <c:v>2.2499999999999999E-4</c:v>
                </c:pt>
                <c:pt idx="8056">
                  <c:v>2.2499999999999999E-4</c:v>
                </c:pt>
                <c:pt idx="8057">
                  <c:v>2.2499999999999999E-4</c:v>
                </c:pt>
                <c:pt idx="8058">
                  <c:v>2.2499999999999999E-4</c:v>
                </c:pt>
                <c:pt idx="8059">
                  <c:v>2.2499999999999999E-4</c:v>
                </c:pt>
                <c:pt idx="8060">
                  <c:v>2.2499999999999999E-4</c:v>
                </c:pt>
                <c:pt idx="8061">
                  <c:v>2.2499999999999999E-4</c:v>
                </c:pt>
                <c:pt idx="8062">
                  <c:v>2.2499999999999999E-4</c:v>
                </c:pt>
                <c:pt idx="8063">
                  <c:v>2.2499999999999999E-4</c:v>
                </c:pt>
                <c:pt idx="8064">
                  <c:v>2.2499999999999999E-4</c:v>
                </c:pt>
                <c:pt idx="8065">
                  <c:v>2.2499999999999999E-4</c:v>
                </c:pt>
                <c:pt idx="8066">
                  <c:v>2.2499999999999999E-4</c:v>
                </c:pt>
                <c:pt idx="8067">
                  <c:v>2.2499999999999999E-4</c:v>
                </c:pt>
                <c:pt idx="8068">
                  <c:v>2.2499999999999999E-4</c:v>
                </c:pt>
                <c:pt idx="8069">
                  <c:v>2.2499999999999999E-4</c:v>
                </c:pt>
                <c:pt idx="8070">
                  <c:v>2.2499999999999999E-4</c:v>
                </c:pt>
                <c:pt idx="8071">
                  <c:v>2.2499999999999999E-4</c:v>
                </c:pt>
                <c:pt idx="8072">
                  <c:v>2.2499999999999999E-4</c:v>
                </c:pt>
                <c:pt idx="8073">
                  <c:v>2.2499999999999999E-4</c:v>
                </c:pt>
                <c:pt idx="8074">
                  <c:v>2.2499999999999999E-4</c:v>
                </c:pt>
                <c:pt idx="8075">
                  <c:v>2.0000000000000001E-4</c:v>
                </c:pt>
                <c:pt idx="8076">
                  <c:v>2.0000000000000001E-4</c:v>
                </c:pt>
                <c:pt idx="8077">
                  <c:v>2.0000000000000001E-4</c:v>
                </c:pt>
                <c:pt idx="8078">
                  <c:v>2.0000000000000001E-4</c:v>
                </c:pt>
                <c:pt idx="8079">
                  <c:v>2.0000000000000001E-4</c:v>
                </c:pt>
                <c:pt idx="8080">
                  <c:v>2.0000000000000001E-4</c:v>
                </c:pt>
                <c:pt idx="8081">
                  <c:v>2.0000000000000001E-4</c:v>
                </c:pt>
                <c:pt idx="8082">
                  <c:v>2.0000000000000001E-4</c:v>
                </c:pt>
                <c:pt idx="8083">
                  <c:v>2.0000000000000001E-4</c:v>
                </c:pt>
                <c:pt idx="8084">
                  <c:v>2.0000000000000001E-4</c:v>
                </c:pt>
                <c:pt idx="8085">
                  <c:v>2.0000000000000001E-4</c:v>
                </c:pt>
                <c:pt idx="8086">
                  <c:v>2.0000000000000001E-4</c:v>
                </c:pt>
                <c:pt idx="8087">
                  <c:v>2.0000000000000001E-4</c:v>
                </c:pt>
                <c:pt idx="8088">
                  <c:v>2.0000000000000001E-4</c:v>
                </c:pt>
                <c:pt idx="8089">
                  <c:v>2.0000000000000001E-4</c:v>
                </c:pt>
                <c:pt idx="8090">
                  <c:v>2.0000000000000001E-4</c:v>
                </c:pt>
                <c:pt idx="8091">
                  <c:v>2.0000000000000001E-4</c:v>
                </c:pt>
                <c:pt idx="8092">
                  <c:v>2.0000000000000001E-4</c:v>
                </c:pt>
                <c:pt idx="8093">
                  <c:v>2.0000000000000001E-4</c:v>
                </c:pt>
                <c:pt idx="8094">
                  <c:v>2.0000000000000001E-4</c:v>
                </c:pt>
                <c:pt idx="8095">
                  <c:v>2.0000000000000001E-4</c:v>
                </c:pt>
                <c:pt idx="8096">
                  <c:v>2.0000000000000001E-4</c:v>
                </c:pt>
                <c:pt idx="8097">
                  <c:v>2.0000000000000001E-4</c:v>
                </c:pt>
                <c:pt idx="8098">
                  <c:v>2.0000000000000001E-4</c:v>
                </c:pt>
                <c:pt idx="8099">
                  <c:v>2.0000000000000001E-4</c:v>
                </c:pt>
                <c:pt idx="8100">
                  <c:v>1.75E-4</c:v>
                </c:pt>
                <c:pt idx="8101">
                  <c:v>1.75E-4</c:v>
                </c:pt>
                <c:pt idx="8102">
                  <c:v>1.75E-4</c:v>
                </c:pt>
                <c:pt idx="8103">
                  <c:v>1.75E-4</c:v>
                </c:pt>
                <c:pt idx="8104">
                  <c:v>1.75E-4</c:v>
                </c:pt>
                <c:pt idx="8105">
                  <c:v>1.75E-4</c:v>
                </c:pt>
                <c:pt idx="8106">
                  <c:v>1.75E-4</c:v>
                </c:pt>
                <c:pt idx="8107">
                  <c:v>1.75E-4</c:v>
                </c:pt>
                <c:pt idx="8108">
                  <c:v>1.75E-4</c:v>
                </c:pt>
                <c:pt idx="8109">
                  <c:v>1.75E-4</c:v>
                </c:pt>
                <c:pt idx="8110">
                  <c:v>1.75E-4</c:v>
                </c:pt>
                <c:pt idx="8111">
                  <c:v>1.75E-4</c:v>
                </c:pt>
                <c:pt idx="8112">
                  <c:v>1.75E-4</c:v>
                </c:pt>
                <c:pt idx="8113">
                  <c:v>1.75E-4</c:v>
                </c:pt>
                <c:pt idx="8114">
                  <c:v>1.75E-4</c:v>
                </c:pt>
                <c:pt idx="8115">
                  <c:v>1.75E-4</c:v>
                </c:pt>
                <c:pt idx="8116">
                  <c:v>1.75E-4</c:v>
                </c:pt>
                <c:pt idx="8117">
                  <c:v>1.75E-4</c:v>
                </c:pt>
                <c:pt idx="8118">
                  <c:v>1.75E-4</c:v>
                </c:pt>
                <c:pt idx="8119">
                  <c:v>1.75E-4</c:v>
                </c:pt>
                <c:pt idx="8120">
                  <c:v>1.75E-4</c:v>
                </c:pt>
                <c:pt idx="8121">
                  <c:v>1.75E-4</c:v>
                </c:pt>
                <c:pt idx="8122">
                  <c:v>1.75E-4</c:v>
                </c:pt>
                <c:pt idx="8123">
                  <c:v>1.75E-4</c:v>
                </c:pt>
                <c:pt idx="8124">
                  <c:v>1.75E-4</c:v>
                </c:pt>
                <c:pt idx="8125">
                  <c:v>1.4999999999999999E-4</c:v>
                </c:pt>
                <c:pt idx="8126">
                  <c:v>1.4999999999999999E-4</c:v>
                </c:pt>
                <c:pt idx="8127">
                  <c:v>1.4999999999999999E-4</c:v>
                </c:pt>
                <c:pt idx="8128">
                  <c:v>1.4999999999999999E-4</c:v>
                </c:pt>
                <c:pt idx="8129">
                  <c:v>1.4999999999999999E-4</c:v>
                </c:pt>
                <c:pt idx="8130">
                  <c:v>1.4999999999999999E-4</c:v>
                </c:pt>
                <c:pt idx="8131">
                  <c:v>1.4999999999999999E-4</c:v>
                </c:pt>
                <c:pt idx="8132">
                  <c:v>1.4999999999999999E-4</c:v>
                </c:pt>
                <c:pt idx="8133">
                  <c:v>1.4999999999999999E-4</c:v>
                </c:pt>
                <c:pt idx="8134">
                  <c:v>1.4999999999999999E-4</c:v>
                </c:pt>
                <c:pt idx="8135">
                  <c:v>1.4999999999999999E-4</c:v>
                </c:pt>
                <c:pt idx="8136">
                  <c:v>1.4999999999999999E-4</c:v>
                </c:pt>
                <c:pt idx="8137">
                  <c:v>1.4999999999999999E-4</c:v>
                </c:pt>
                <c:pt idx="8138">
                  <c:v>1.4999999999999999E-4</c:v>
                </c:pt>
                <c:pt idx="8139">
                  <c:v>1.4999999999999999E-4</c:v>
                </c:pt>
                <c:pt idx="8140">
                  <c:v>1.4999999999999999E-4</c:v>
                </c:pt>
                <c:pt idx="8141">
                  <c:v>1.4999999999999999E-4</c:v>
                </c:pt>
                <c:pt idx="8142">
                  <c:v>1.4999999999999999E-4</c:v>
                </c:pt>
                <c:pt idx="8143">
                  <c:v>1.4999999999999999E-4</c:v>
                </c:pt>
                <c:pt idx="8144">
                  <c:v>1.4999999999999999E-4</c:v>
                </c:pt>
                <c:pt idx="8145">
                  <c:v>1.4999999999999999E-4</c:v>
                </c:pt>
                <c:pt idx="8146">
                  <c:v>1.4999999999999999E-4</c:v>
                </c:pt>
                <c:pt idx="8147">
                  <c:v>1.4999999999999999E-4</c:v>
                </c:pt>
                <c:pt idx="8148">
                  <c:v>1.4999999999999999E-4</c:v>
                </c:pt>
                <c:pt idx="8149">
                  <c:v>1.4999999999999999E-4</c:v>
                </c:pt>
                <c:pt idx="8150">
                  <c:v>1.25E-4</c:v>
                </c:pt>
                <c:pt idx="8151">
                  <c:v>1.25E-4</c:v>
                </c:pt>
                <c:pt idx="8152">
                  <c:v>1.25E-4</c:v>
                </c:pt>
                <c:pt idx="8153">
                  <c:v>1.25E-4</c:v>
                </c:pt>
                <c:pt idx="8154">
                  <c:v>1.25E-4</c:v>
                </c:pt>
                <c:pt idx="8155">
                  <c:v>1.25E-4</c:v>
                </c:pt>
                <c:pt idx="8156">
                  <c:v>1.25E-4</c:v>
                </c:pt>
                <c:pt idx="8157">
                  <c:v>1.25E-4</c:v>
                </c:pt>
                <c:pt idx="8158">
                  <c:v>1.25E-4</c:v>
                </c:pt>
                <c:pt idx="8159">
                  <c:v>1.25E-4</c:v>
                </c:pt>
                <c:pt idx="8160">
                  <c:v>1.25E-4</c:v>
                </c:pt>
                <c:pt idx="8161">
                  <c:v>1.25E-4</c:v>
                </c:pt>
                <c:pt idx="8162">
                  <c:v>1.25E-4</c:v>
                </c:pt>
                <c:pt idx="8163">
                  <c:v>1.25E-4</c:v>
                </c:pt>
                <c:pt idx="8164">
                  <c:v>1.25E-4</c:v>
                </c:pt>
                <c:pt idx="8165">
                  <c:v>1.25E-4</c:v>
                </c:pt>
                <c:pt idx="8166">
                  <c:v>1.25E-4</c:v>
                </c:pt>
                <c:pt idx="8167">
                  <c:v>1.25E-4</c:v>
                </c:pt>
                <c:pt idx="8168">
                  <c:v>1.25E-4</c:v>
                </c:pt>
                <c:pt idx="8169">
                  <c:v>1.25E-4</c:v>
                </c:pt>
                <c:pt idx="8170">
                  <c:v>1.25E-4</c:v>
                </c:pt>
                <c:pt idx="8171">
                  <c:v>1.25E-4</c:v>
                </c:pt>
                <c:pt idx="8172">
                  <c:v>1.25E-4</c:v>
                </c:pt>
                <c:pt idx="8173">
                  <c:v>1.25E-4</c:v>
                </c:pt>
                <c:pt idx="8174">
                  <c:v>1.25E-4</c:v>
                </c:pt>
                <c:pt idx="8175">
                  <c:v>1E-4</c:v>
                </c:pt>
                <c:pt idx="8176">
                  <c:v>1E-4</c:v>
                </c:pt>
                <c:pt idx="8177">
                  <c:v>1E-4</c:v>
                </c:pt>
                <c:pt idx="8178">
                  <c:v>1E-4</c:v>
                </c:pt>
                <c:pt idx="8179">
                  <c:v>1E-4</c:v>
                </c:pt>
                <c:pt idx="8180">
                  <c:v>1E-4</c:v>
                </c:pt>
                <c:pt idx="8181">
                  <c:v>1E-4</c:v>
                </c:pt>
                <c:pt idx="8182">
                  <c:v>1E-4</c:v>
                </c:pt>
                <c:pt idx="8183">
                  <c:v>1E-4</c:v>
                </c:pt>
                <c:pt idx="8184">
                  <c:v>1E-4</c:v>
                </c:pt>
                <c:pt idx="8185">
                  <c:v>1E-4</c:v>
                </c:pt>
                <c:pt idx="8186">
                  <c:v>1E-4</c:v>
                </c:pt>
                <c:pt idx="8187">
                  <c:v>1E-4</c:v>
                </c:pt>
                <c:pt idx="8188">
                  <c:v>1E-4</c:v>
                </c:pt>
                <c:pt idx="8189">
                  <c:v>1E-4</c:v>
                </c:pt>
                <c:pt idx="8190">
                  <c:v>1E-4</c:v>
                </c:pt>
                <c:pt idx="8191">
                  <c:v>1E-4</c:v>
                </c:pt>
                <c:pt idx="8192">
                  <c:v>1E-4</c:v>
                </c:pt>
                <c:pt idx="8193">
                  <c:v>1E-4</c:v>
                </c:pt>
                <c:pt idx="8194">
                  <c:v>1E-4</c:v>
                </c:pt>
                <c:pt idx="8195">
                  <c:v>1E-4</c:v>
                </c:pt>
                <c:pt idx="8196">
                  <c:v>1E-4</c:v>
                </c:pt>
                <c:pt idx="8197">
                  <c:v>1E-4</c:v>
                </c:pt>
                <c:pt idx="8198">
                  <c:v>1E-4</c:v>
                </c:pt>
                <c:pt idx="8199">
                  <c:v>1E-4</c:v>
                </c:pt>
                <c:pt idx="8200">
                  <c:v>7.4999999999999993E-5</c:v>
                </c:pt>
                <c:pt idx="8201">
                  <c:v>7.4999999999999993E-5</c:v>
                </c:pt>
                <c:pt idx="8202">
                  <c:v>7.4999999999999993E-5</c:v>
                </c:pt>
                <c:pt idx="8203">
                  <c:v>7.4999999999999993E-5</c:v>
                </c:pt>
                <c:pt idx="8204">
                  <c:v>7.4999999999999993E-5</c:v>
                </c:pt>
                <c:pt idx="8205">
                  <c:v>7.4999999999999993E-5</c:v>
                </c:pt>
                <c:pt idx="8206">
                  <c:v>7.4999999999999993E-5</c:v>
                </c:pt>
                <c:pt idx="8207">
                  <c:v>7.4999999999999993E-5</c:v>
                </c:pt>
                <c:pt idx="8208">
                  <c:v>7.4999999999999993E-5</c:v>
                </c:pt>
                <c:pt idx="8209">
                  <c:v>7.4999999999999993E-5</c:v>
                </c:pt>
                <c:pt idx="8210">
                  <c:v>7.4999999999999993E-5</c:v>
                </c:pt>
                <c:pt idx="8211">
                  <c:v>7.4999999999999993E-5</c:v>
                </c:pt>
                <c:pt idx="8212">
                  <c:v>7.4999999999999993E-5</c:v>
                </c:pt>
                <c:pt idx="8213">
                  <c:v>7.4999999999999993E-5</c:v>
                </c:pt>
                <c:pt idx="8214">
                  <c:v>7.4999999999999993E-5</c:v>
                </c:pt>
                <c:pt idx="8215">
                  <c:v>7.4999999999999993E-5</c:v>
                </c:pt>
                <c:pt idx="8216">
                  <c:v>7.4999999999999993E-5</c:v>
                </c:pt>
                <c:pt idx="8217">
                  <c:v>7.4999999999999993E-5</c:v>
                </c:pt>
                <c:pt idx="8218">
                  <c:v>7.4999999999999993E-5</c:v>
                </c:pt>
                <c:pt idx="8219">
                  <c:v>7.4999999999999993E-5</c:v>
                </c:pt>
                <c:pt idx="8220">
                  <c:v>7.4999999999999993E-5</c:v>
                </c:pt>
                <c:pt idx="8221">
                  <c:v>7.4999999999999993E-5</c:v>
                </c:pt>
                <c:pt idx="8222">
                  <c:v>7.4999999999999993E-5</c:v>
                </c:pt>
                <c:pt idx="8223">
                  <c:v>7.4999999999999993E-5</c:v>
                </c:pt>
                <c:pt idx="8224">
                  <c:v>7.4999999999999993E-5</c:v>
                </c:pt>
                <c:pt idx="8225">
                  <c:v>5.0000000000000002E-5</c:v>
                </c:pt>
                <c:pt idx="8226">
                  <c:v>5.0000000000000002E-5</c:v>
                </c:pt>
                <c:pt idx="8227">
                  <c:v>5.0000000000000002E-5</c:v>
                </c:pt>
                <c:pt idx="8228">
                  <c:v>5.0000000000000002E-5</c:v>
                </c:pt>
                <c:pt idx="8229">
                  <c:v>5.0000000000000002E-5</c:v>
                </c:pt>
                <c:pt idx="8230">
                  <c:v>5.0000000000000002E-5</c:v>
                </c:pt>
                <c:pt idx="8231">
                  <c:v>5.0000000000000002E-5</c:v>
                </c:pt>
                <c:pt idx="8232">
                  <c:v>5.0000000000000002E-5</c:v>
                </c:pt>
                <c:pt idx="8233">
                  <c:v>5.0000000000000002E-5</c:v>
                </c:pt>
                <c:pt idx="8234">
                  <c:v>5.0000000000000002E-5</c:v>
                </c:pt>
                <c:pt idx="8235">
                  <c:v>5.0000000000000002E-5</c:v>
                </c:pt>
                <c:pt idx="8236">
                  <c:v>5.0000000000000002E-5</c:v>
                </c:pt>
                <c:pt idx="8237">
                  <c:v>5.0000000000000002E-5</c:v>
                </c:pt>
                <c:pt idx="8238">
                  <c:v>5.0000000000000002E-5</c:v>
                </c:pt>
                <c:pt idx="8239">
                  <c:v>5.0000000000000002E-5</c:v>
                </c:pt>
                <c:pt idx="8240">
                  <c:v>5.0000000000000002E-5</c:v>
                </c:pt>
                <c:pt idx="8241">
                  <c:v>5.0000000000000002E-5</c:v>
                </c:pt>
                <c:pt idx="8242">
                  <c:v>5.0000000000000002E-5</c:v>
                </c:pt>
                <c:pt idx="8243">
                  <c:v>5.0000000000000002E-5</c:v>
                </c:pt>
                <c:pt idx="8244">
                  <c:v>5.0000000000000002E-5</c:v>
                </c:pt>
                <c:pt idx="8245">
                  <c:v>5.0000000000000002E-5</c:v>
                </c:pt>
                <c:pt idx="8246">
                  <c:v>5.0000000000000002E-5</c:v>
                </c:pt>
                <c:pt idx="8247">
                  <c:v>5.0000000000000002E-5</c:v>
                </c:pt>
                <c:pt idx="8248">
                  <c:v>5.0000000000000002E-5</c:v>
                </c:pt>
                <c:pt idx="8249">
                  <c:v>5.0000000000000002E-5</c:v>
                </c:pt>
                <c:pt idx="8250">
                  <c:v>7.4999999999999993E-5</c:v>
                </c:pt>
                <c:pt idx="8251">
                  <c:v>7.4999999999999993E-5</c:v>
                </c:pt>
                <c:pt idx="8252">
                  <c:v>7.4999999999999993E-5</c:v>
                </c:pt>
                <c:pt idx="8253">
                  <c:v>7.4999999999999993E-5</c:v>
                </c:pt>
                <c:pt idx="8254">
                  <c:v>7.4999999999999993E-5</c:v>
                </c:pt>
                <c:pt idx="8255">
                  <c:v>7.4999999999999993E-5</c:v>
                </c:pt>
                <c:pt idx="8256">
                  <c:v>7.4999999999999993E-5</c:v>
                </c:pt>
                <c:pt idx="8257">
                  <c:v>7.4999999999999993E-5</c:v>
                </c:pt>
                <c:pt idx="8258">
                  <c:v>7.4999999999999993E-5</c:v>
                </c:pt>
                <c:pt idx="8259">
                  <c:v>7.4999999999999993E-5</c:v>
                </c:pt>
                <c:pt idx="8260">
                  <c:v>7.4999999999999993E-5</c:v>
                </c:pt>
                <c:pt idx="8261">
                  <c:v>7.4999999999999993E-5</c:v>
                </c:pt>
                <c:pt idx="8262">
                  <c:v>7.4999999999999993E-5</c:v>
                </c:pt>
                <c:pt idx="8263">
                  <c:v>7.4999999999999993E-5</c:v>
                </c:pt>
                <c:pt idx="8264">
                  <c:v>7.4999999999999993E-5</c:v>
                </c:pt>
                <c:pt idx="8265">
                  <c:v>7.4999999999999993E-5</c:v>
                </c:pt>
                <c:pt idx="8266">
                  <c:v>7.4999999999999993E-5</c:v>
                </c:pt>
                <c:pt idx="8267">
                  <c:v>7.4999999999999993E-5</c:v>
                </c:pt>
                <c:pt idx="8268">
                  <c:v>7.4999999999999993E-5</c:v>
                </c:pt>
                <c:pt idx="8269">
                  <c:v>7.4999999999999993E-5</c:v>
                </c:pt>
                <c:pt idx="8270">
                  <c:v>7.4999999999999993E-5</c:v>
                </c:pt>
                <c:pt idx="8271">
                  <c:v>7.4999999999999993E-5</c:v>
                </c:pt>
                <c:pt idx="8272">
                  <c:v>7.4999999999999993E-5</c:v>
                </c:pt>
                <c:pt idx="8273">
                  <c:v>7.4999999999999993E-5</c:v>
                </c:pt>
                <c:pt idx="8274">
                  <c:v>7.4999999999999993E-5</c:v>
                </c:pt>
                <c:pt idx="8275">
                  <c:v>1E-4</c:v>
                </c:pt>
                <c:pt idx="8276">
                  <c:v>1E-4</c:v>
                </c:pt>
                <c:pt idx="8277">
                  <c:v>1E-4</c:v>
                </c:pt>
                <c:pt idx="8278">
                  <c:v>1E-4</c:v>
                </c:pt>
                <c:pt idx="8279">
                  <c:v>1E-4</c:v>
                </c:pt>
                <c:pt idx="8280">
                  <c:v>1E-4</c:v>
                </c:pt>
                <c:pt idx="8281">
                  <c:v>1E-4</c:v>
                </c:pt>
                <c:pt idx="8282">
                  <c:v>1E-4</c:v>
                </c:pt>
                <c:pt idx="8283">
                  <c:v>1E-4</c:v>
                </c:pt>
                <c:pt idx="8284">
                  <c:v>1E-4</c:v>
                </c:pt>
                <c:pt idx="8285">
                  <c:v>1E-4</c:v>
                </c:pt>
                <c:pt idx="8286">
                  <c:v>1E-4</c:v>
                </c:pt>
                <c:pt idx="8287">
                  <c:v>1E-4</c:v>
                </c:pt>
                <c:pt idx="8288">
                  <c:v>1E-4</c:v>
                </c:pt>
                <c:pt idx="8289">
                  <c:v>1E-4</c:v>
                </c:pt>
                <c:pt idx="8290">
                  <c:v>1E-4</c:v>
                </c:pt>
                <c:pt idx="8291">
                  <c:v>1E-4</c:v>
                </c:pt>
                <c:pt idx="8292">
                  <c:v>1E-4</c:v>
                </c:pt>
                <c:pt idx="8293">
                  <c:v>1E-4</c:v>
                </c:pt>
                <c:pt idx="8294">
                  <c:v>1E-4</c:v>
                </c:pt>
                <c:pt idx="8295">
                  <c:v>1E-4</c:v>
                </c:pt>
                <c:pt idx="8296">
                  <c:v>1E-4</c:v>
                </c:pt>
                <c:pt idx="8297">
                  <c:v>1E-4</c:v>
                </c:pt>
                <c:pt idx="8298">
                  <c:v>1E-4</c:v>
                </c:pt>
                <c:pt idx="8299">
                  <c:v>1E-4</c:v>
                </c:pt>
                <c:pt idx="8300">
                  <c:v>1.25E-4</c:v>
                </c:pt>
                <c:pt idx="8301">
                  <c:v>1.25E-4</c:v>
                </c:pt>
                <c:pt idx="8302">
                  <c:v>1.25E-4</c:v>
                </c:pt>
                <c:pt idx="8303">
                  <c:v>1.25E-4</c:v>
                </c:pt>
                <c:pt idx="8304">
                  <c:v>1.25E-4</c:v>
                </c:pt>
                <c:pt idx="8305">
                  <c:v>1.25E-4</c:v>
                </c:pt>
                <c:pt idx="8306">
                  <c:v>1.25E-4</c:v>
                </c:pt>
                <c:pt idx="8307">
                  <c:v>1.25E-4</c:v>
                </c:pt>
                <c:pt idx="8308">
                  <c:v>1.25E-4</c:v>
                </c:pt>
                <c:pt idx="8309">
                  <c:v>1.25E-4</c:v>
                </c:pt>
                <c:pt idx="8310">
                  <c:v>1.25E-4</c:v>
                </c:pt>
                <c:pt idx="8311">
                  <c:v>1.25E-4</c:v>
                </c:pt>
                <c:pt idx="8312">
                  <c:v>1.25E-4</c:v>
                </c:pt>
                <c:pt idx="8313">
                  <c:v>1.25E-4</c:v>
                </c:pt>
                <c:pt idx="8314">
                  <c:v>1.25E-4</c:v>
                </c:pt>
                <c:pt idx="8315">
                  <c:v>1.25E-4</c:v>
                </c:pt>
                <c:pt idx="8316">
                  <c:v>1.25E-4</c:v>
                </c:pt>
                <c:pt idx="8317">
                  <c:v>1.25E-4</c:v>
                </c:pt>
                <c:pt idx="8318">
                  <c:v>1.25E-4</c:v>
                </c:pt>
                <c:pt idx="8319">
                  <c:v>1.25E-4</c:v>
                </c:pt>
                <c:pt idx="8320">
                  <c:v>1.25E-4</c:v>
                </c:pt>
                <c:pt idx="8321">
                  <c:v>1.25E-4</c:v>
                </c:pt>
                <c:pt idx="8322">
                  <c:v>1.25E-4</c:v>
                </c:pt>
                <c:pt idx="8323">
                  <c:v>1.25E-4</c:v>
                </c:pt>
                <c:pt idx="8324">
                  <c:v>1.25E-4</c:v>
                </c:pt>
                <c:pt idx="8325">
                  <c:v>1.4999999999999999E-4</c:v>
                </c:pt>
                <c:pt idx="8326">
                  <c:v>1.4999999999999999E-4</c:v>
                </c:pt>
                <c:pt idx="8327">
                  <c:v>1.4999999999999999E-4</c:v>
                </c:pt>
                <c:pt idx="8328">
                  <c:v>1.4999999999999999E-4</c:v>
                </c:pt>
                <c:pt idx="8329">
                  <c:v>1.4999999999999999E-4</c:v>
                </c:pt>
                <c:pt idx="8330">
                  <c:v>1.4999999999999999E-4</c:v>
                </c:pt>
                <c:pt idx="8331">
                  <c:v>1.4999999999999999E-4</c:v>
                </c:pt>
                <c:pt idx="8332">
                  <c:v>1.4999999999999999E-4</c:v>
                </c:pt>
                <c:pt idx="8333">
                  <c:v>1.4999999999999999E-4</c:v>
                </c:pt>
                <c:pt idx="8334">
                  <c:v>1.4999999999999999E-4</c:v>
                </c:pt>
                <c:pt idx="8335">
                  <c:v>1.4999999999999999E-4</c:v>
                </c:pt>
                <c:pt idx="8336">
                  <c:v>1.4999999999999999E-4</c:v>
                </c:pt>
                <c:pt idx="8337">
                  <c:v>1.4999999999999999E-4</c:v>
                </c:pt>
                <c:pt idx="8338">
                  <c:v>1.4999999999999999E-4</c:v>
                </c:pt>
                <c:pt idx="8339">
                  <c:v>1.4999999999999999E-4</c:v>
                </c:pt>
                <c:pt idx="8340">
                  <c:v>1.4999999999999999E-4</c:v>
                </c:pt>
                <c:pt idx="8341">
                  <c:v>1.4999999999999999E-4</c:v>
                </c:pt>
                <c:pt idx="8342">
                  <c:v>1.4999999999999999E-4</c:v>
                </c:pt>
                <c:pt idx="8343">
                  <c:v>1.4999999999999999E-4</c:v>
                </c:pt>
                <c:pt idx="8344">
                  <c:v>1.4999999999999999E-4</c:v>
                </c:pt>
                <c:pt idx="8345">
                  <c:v>1.4999999999999999E-4</c:v>
                </c:pt>
                <c:pt idx="8346">
                  <c:v>1.4999999999999999E-4</c:v>
                </c:pt>
                <c:pt idx="8347">
                  <c:v>1.4999999999999999E-4</c:v>
                </c:pt>
                <c:pt idx="8348">
                  <c:v>1.4999999999999999E-4</c:v>
                </c:pt>
                <c:pt idx="8349">
                  <c:v>1.4999999999999999E-4</c:v>
                </c:pt>
                <c:pt idx="8350">
                  <c:v>1.75E-4</c:v>
                </c:pt>
                <c:pt idx="8351">
                  <c:v>1.75E-4</c:v>
                </c:pt>
                <c:pt idx="8352">
                  <c:v>1.75E-4</c:v>
                </c:pt>
                <c:pt idx="8353">
                  <c:v>1.75E-4</c:v>
                </c:pt>
                <c:pt idx="8354">
                  <c:v>1.75E-4</c:v>
                </c:pt>
                <c:pt idx="8355">
                  <c:v>1.75E-4</c:v>
                </c:pt>
                <c:pt idx="8356">
                  <c:v>1.75E-4</c:v>
                </c:pt>
                <c:pt idx="8357">
                  <c:v>1.75E-4</c:v>
                </c:pt>
                <c:pt idx="8358">
                  <c:v>1.75E-4</c:v>
                </c:pt>
                <c:pt idx="8359">
                  <c:v>1.75E-4</c:v>
                </c:pt>
                <c:pt idx="8360">
                  <c:v>1.75E-4</c:v>
                </c:pt>
                <c:pt idx="8361">
                  <c:v>1.75E-4</c:v>
                </c:pt>
                <c:pt idx="8362">
                  <c:v>1.75E-4</c:v>
                </c:pt>
                <c:pt idx="8363">
                  <c:v>1.75E-4</c:v>
                </c:pt>
                <c:pt idx="8364">
                  <c:v>1.75E-4</c:v>
                </c:pt>
                <c:pt idx="8365">
                  <c:v>1.75E-4</c:v>
                </c:pt>
                <c:pt idx="8366">
                  <c:v>1.75E-4</c:v>
                </c:pt>
                <c:pt idx="8367">
                  <c:v>1.75E-4</c:v>
                </c:pt>
                <c:pt idx="8368">
                  <c:v>1.75E-4</c:v>
                </c:pt>
                <c:pt idx="8369">
                  <c:v>1.75E-4</c:v>
                </c:pt>
                <c:pt idx="8370">
                  <c:v>1.75E-4</c:v>
                </c:pt>
                <c:pt idx="8371">
                  <c:v>1.75E-4</c:v>
                </c:pt>
                <c:pt idx="8372">
                  <c:v>1.75E-4</c:v>
                </c:pt>
                <c:pt idx="8373">
                  <c:v>1.75E-4</c:v>
                </c:pt>
                <c:pt idx="8374">
                  <c:v>1.75E-4</c:v>
                </c:pt>
                <c:pt idx="8375">
                  <c:v>2.0000000000000001E-4</c:v>
                </c:pt>
                <c:pt idx="8376">
                  <c:v>2.0000000000000001E-4</c:v>
                </c:pt>
                <c:pt idx="8377">
                  <c:v>2.0000000000000001E-4</c:v>
                </c:pt>
                <c:pt idx="8378">
                  <c:v>2.0000000000000001E-4</c:v>
                </c:pt>
                <c:pt idx="8379">
                  <c:v>2.0000000000000001E-4</c:v>
                </c:pt>
                <c:pt idx="8380">
                  <c:v>2.0000000000000001E-4</c:v>
                </c:pt>
                <c:pt idx="8381">
                  <c:v>2.0000000000000001E-4</c:v>
                </c:pt>
                <c:pt idx="8382">
                  <c:v>2.0000000000000001E-4</c:v>
                </c:pt>
                <c:pt idx="8383">
                  <c:v>2.0000000000000001E-4</c:v>
                </c:pt>
                <c:pt idx="8384">
                  <c:v>2.0000000000000001E-4</c:v>
                </c:pt>
                <c:pt idx="8385">
                  <c:v>2.0000000000000001E-4</c:v>
                </c:pt>
                <c:pt idx="8386">
                  <c:v>2.0000000000000001E-4</c:v>
                </c:pt>
                <c:pt idx="8387">
                  <c:v>2.0000000000000001E-4</c:v>
                </c:pt>
                <c:pt idx="8388">
                  <c:v>2.0000000000000001E-4</c:v>
                </c:pt>
                <c:pt idx="8389">
                  <c:v>2.0000000000000001E-4</c:v>
                </c:pt>
                <c:pt idx="8390">
                  <c:v>2.0000000000000001E-4</c:v>
                </c:pt>
                <c:pt idx="8391">
                  <c:v>2.0000000000000001E-4</c:v>
                </c:pt>
                <c:pt idx="8392">
                  <c:v>2.0000000000000001E-4</c:v>
                </c:pt>
                <c:pt idx="8393">
                  <c:v>2.0000000000000001E-4</c:v>
                </c:pt>
                <c:pt idx="8394">
                  <c:v>2.0000000000000001E-4</c:v>
                </c:pt>
                <c:pt idx="8395">
                  <c:v>2.0000000000000001E-4</c:v>
                </c:pt>
                <c:pt idx="8396">
                  <c:v>2.0000000000000001E-4</c:v>
                </c:pt>
                <c:pt idx="8397">
                  <c:v>2.0000000000000001E-4</c:v>
                </c:pt>
                <c:pt idx="8398">
                  <c:v>2.0000000000000001E-4</c:v>
                </c:pt>
                <c:pt idx="8399">
                  <c:v>2.0000000000000001E-4</c:v>
                </c:pt>
                <c:pt idx="8400">
                  <c:v>2.2499999999999999E-4</c:v>
                </c:pt>
                <c:pt idx="8401">
                  <c:v>2.2499999999999999E-4</c:v>
                </c:pt>
                <c:pt idx="8402">
                  <c:v>2.2499999999999999E-4</c:v>
                </c:pt>
                <c:pt idx="8403">
                  <c:v>2.2499999999999999E-4</c:v>
                </c:pt>
                <c:pt idx="8404">
                  <c:v>2.2499999999999999E-4</c:v>
                </c:pt>
                <c:pt idx="8405">
                  <c:v>2.2499999999999999E-4</c:v>
                </c:pt>
                <c:pt idx="8406">
                  <c:v>2.2499999999999999E-4</c:v>
                </c:pt>
                <c:pt idx="8407">
                  <c:v>2.2499999999999999E-4</c:v>
                </c:pt>
                <c:pt idx="8408">
                  <c:v>2.2499999999999999E-4</c:v>
                </c:pt>
                <c:pt idx="8409">
                  <c:v>2.2499999999999999E-4</c:v>
                </c:pt>
                <c:pt idx="8410">
                  <c:v>2.2499999999999999E-4</c:v>
                </c:pt>
                <c:pt idx="8411">
                  <c:v>2.2499999999999999E-4</c:v>
                </c:pt>
                <c:pt idx="8412">
                  <c:v>2.2499999999999999E-4</c:v>
                </c:pt>
                <c:pt idx="8413">
                  <c:v>2.2499999999999999E-4</c:v>
                </c:pt>
                <c:pt idx="8414">
                  <c:v>2.2499999999999999E-4</c:v>
                </c:pt>
                <c:pt idx="8415">
                  <c:v>2.2499999999999999E-4</c:v>
                </c:pt>
                <c:pt idx="8416">
                  <c:v>2.2499999999999999E-4</c:v>
                </c:pt>
                <c:pt idx="8417">
                  <c:v>2.2499999999999999E-4</c:v>
                </c:pt>
                <c:pt idx="8418">
                  <c:v>2.2499999999999999E-4</c:v>
                </c:pt>
                <c:pt idx="8419">
                  <c:v>2.2499999999999999E-4</c:v>
                </c:pt>
                <c:pt idx="8420">
                  <c:v>2.2499999999999999E-4</c:v>
                </c:pt>
                <c:pt idx="8421">
                  <c:v>2.2499999999999999E-4</c:v>
                </c:pt>
                <c:pt idx="8422">
                  <c:v>2.2499999999999999E-4</c:v>
                </c:pt>
                <c:pt idx="8423">
                  <c:v>2.2499999999999999E-4</c:v>
                </c:pt>
                <c:pt idx="8424">
                  <c:v>2.2499999999999999E-4</c:v>
                </c:pt>
                <c:pt idx="8425">
                  <c:v>2.5000000000000001E-4</c:v>
                </c:pt>
                <c:pt idx="8426">
                  <c:v>2.5000000000000001E-4</c:v>
                </c:pt>
                <c:pt idx="8427">
                  <c:v>2.5000000000000001E-4</c:v>
                </c:pt>
                <c:pt idx="8428">
                  <c:v>2.5000000000000001E-4</c:v>
                </c:pt>
                <c:pt idx="8429">
                  <c:v>2.5000000000000001E-4</c:v>
                </c:pt>
                <c:pt idx="8430">
                  <c:v>2.5000000000000001E-4</c:v>
                </c:pt>
                <c:pt idx="8431">
                  <c:v>2.5000000000000001E-4</c:v>
                </c:pt>
                <c:pt idx="8432">
                  <c:v>2.5000000000000001E-4</c:v>
                </c:pt>
                <c:pt idx="8433">
                  <c:v>2.5000000000000001E-4</c:v>
                </c:pt>
                <c:pt idx="8434">
                  <c:v>2.5000000000000001E-4</c:v>
                </c:pt>
                <c:pt idx="8435">
                  <c:v>2.5000000000000001E-4</c:v>
                </c:pt>
                <c:pt idx="8436">
                  <c:v>2.5000000000000001E-4</c:v>
                </c:pt>
                <c:pt idx="8437">
                  <c:v>2.5000000000000001E-4</c:v>
                </c:pt>
                <c:pt idx="8438">
                  <c:v>2.5000000000000001E-4</c:v>
                </c:pt>
                <c:pt idx="8439">
                  <c:v>2.5000000000000001E-4</c:v>
                </c:pt>
                <c:pt idx="8440">
                  <c:v>2.5000000000000001E-4</c:v>
                </c:pt>
                <c:pt idx="8441">
                  <c:v>2.5000000000000001E-4</c:v>
                </c:pt>
                <c:pt idx="8442">
                  <c:v>2.5000000000000001E-4</c:v>
                </c:pt>
                <c:pt idx="8443">
                  <c:v>2.5000000000000001E-4</c:v>
                </c:pt>
                <c:pt idx="8444">
                  <c:v>2.5000000000000001E-4</c:v>
                </c:pt>
                <c:pt idx="8445">
                  <c:v>2.5000000000000001E-4</c:v>
                </c:pt>
                <c:pt idx="8446">
                  <c:v>2.5000000000000001E-4</c:v>
                </c:pt>
                <c:pt idx="8447">
                  <c:v>2.5000000000000001E-4</c:v>
                </c:pt>
                <c:pt idx="8448">
                  <c:v>2.5000000000000001E-4</c:v>
                </c:pt>
                <c:pt idx="8449">
                  <c:v>2.5000000000000001E-4</c:v>
                </c:pt>
                <c:pt idx="8450">
                  <c:v>2.7500000000000002E-4</c:v>
                </c:pt>
                <c:pt idx="8451">
                  <c:v>2.7500000000000002E-4</c:v>
                </c:pt>
                <c:pt idx="8452">
                  <c:v>2.7500000000000002E-4</c:v>
                </c:pt>
                <c:pt idx="8453">
                  <c:v>2.7500000000000002E-4</c:v>
                </c:pt>
                <c:pt idx="8454">
                  <c:v>2.7500000000000002E-4</c:v>
                </c:pt>
                <c:pt idx="8455">
                  <c:v>2.7500000000000002E-4</c:v>
                </c:pt>
                <c:pt idx="8456">
                  <c:v>2.7500000000000002E-4</c:v>
                </c:pt>
                <c:pt idx="8457">
                  <c:v>2.7500000000000002E-4</c:v>
                </c:pt>
                <c:pt idx="8458">
                  <c:v>2.7500000000000002E-4</c:v>
                </c:pt>
                <c:pt idx="8459">
                  <c:v>2.7500000000000002E-4</c:v>
                </c:pt>
                <c:pt idx="8460">
                  <c:v>2.7500000000000002E-4</c:v>
                </c:pt>
                <c:pt idx="8461">
                  <c:v>2.7500000000000002E-4</c:v>
                </c:pt>
                <c:pt idx="8462">
                  <c:v>2.7500000000000002E-4</c:v>
                </c:pt>
                <c:pt idx="8463">
                  <c:v>2.7500000000000002E-4</c:v>
                </c:pt>
                <c:pt idx="8464">
                  <c:v>2.7500000000000002E-4</c:v>
                </c:pt>
                <c:pt idx="8465">
                  <c:v>2.7500000000000002E-4</c:v>
                </c:pt>
                <c:pt idx="8466">
                  <c:v>2.7500000000000002E-4</c:v>
                </c:pt>
                <c:pt idx="8467">
                  <c:v>2.7500000000000002E-4</c:v>
                </c:pt>
                <c:pt idx="8468">
                  <c:v>2.7500000000000002E-4</c:v>
                </c:pt>
                <c:pt idx="8469">
                  <c:v>2.7500000000000002E-4</c:v>
                </c:pt>
                <c:pt idx="8470">
                  <c:v>2.7500000000000002E-4</c:v>
                </c:pt>
                <c:pt idx="8471">
                  <c:v>2.7500000000000002E-4</c:v>
                </c:pt>
                <c:pt idx="8472">
                  <c:v>2.7500000000000002E-4</c:v>
                </c:pt>
                <c:pt idx="8473">
                  <c:v>2.7500000000000002E-4</c:v>
                </c:pt>
                <c:pt idx="8474">
                  <c:v>2.7500000000000002E-4</c:v>
                </c:pt>
                <c:pt idx="8475">
                  <c:v>2.9999999999999997E-4</c:v>
                </c:pt>
                <c:pt idx="8476">
                  <c:v>2.9999999999999997E-4</c:v>
                </c:pt>
                <c:pt idx="8477">
                  <c:v>2.9999999999999997E-4</c:v>
                </c:pt>
                <c:pt idx="8478">
                  <c:v>2.9999999999999997E-4</c:v>
                </c:pt>
                <c:pt idx="8479">
                  <c:v>2.9999999999999997E-4</c:v>
                </c:pt>
                <c:pt idx="8480">
                  <c:v>2.9999999999999997E-4</c:v>
                </c:pt>
                <c:pt idx="8481">
                  <c:v>2.9999999999999997E-4</c:v>
                </c:pt>
                <c:pt idx="8482">
                  <c:v>2.9999999999999997E-4</c:v>
                </c:pt>
                <c:pt idx="8483">
                  <c:v>2.9999999999999997E-4</c:v>
                </c:pt>
                <c:pt idx="8484">
                  <c:v>2.9999999999999997E-4</c:v>
                </c:pt>
                <c:pt idx="8485">
                  <c:v>2.9999999999999997E-4</c:v>
                </c:pt>
                <c:pt idx="8486">
                  <c:v>2.9999999999999997E-4</c:v>
                </c:pt>
                <c:pt idx="8487">
                  <c:v>2.9999999999999997E-4</c:v>
                </c:pt>
                <c:pt idx="8488">
                  <c:v>2.9999999999999997E-4</c:v>
                </c:pt>
                <c:pt idx="8489">
                  <c:v>2.9999999999999997E-4</c:v>
                </c:pt>
                <c:pt idx="8490">
                  <c:v>2.9999999999999997E-4</c:v>
                </c:pt>
                <c:pt idx="8491">
                  <c:v>2.9999999999999997E-4</c:v>
                </c:pt>
                <c:pt idx="8492">
                  <c:v>2.9999999999999997E-4</c:v>
                </c:pt>
                <c:pt idx="8493">
                  <c:v>2.9999999999999997E-4</c:v>
                </c:pt>
                <c:pt idx="8494">
                  <c:v>2.9999999999999997E-4</c:v>
                </c:pt>
                <c:pt idx="8495">
                  <c:v>2.9999999999999997E-4</c:v>
                </c:pt>
                <c:pt idx="8496">
                  <c:v>2.9999999999999997E-4</c:v>
                </c:pt>
                <c:pt idx="8497">
                  <c:v>2.9999999999999997E-4</c:v>
                </c:pt>
                <c:pt idx="8498">
                  <c:v>2.9999999999999997E-4</c:v>
                </c:pt>
                <c:pt idx="8499">
                  <c:v>2.9999999999999997E-4</c:v>
                </c:pt>
                <c:pt idx="8500">
                  <c:v>2.7500000000000002E-4</c:v>
                </c:pt>
                <c:pt idx="8501">
                  <c:v>2.7500000000000002E-4</c:v>
                </c:pt>
                <c:pt idx="8502">
                  <c:v>2.7500000000000002E-4</c:v>
                </c:pt>
                <c:pt idx="8503">
                  <c:v>2.7500000000000002E-4</c:v>
                </c:pt>
                <c:pt idx="8504">
                  <c:v>2.7500000000000002E-4</c:v>
                </c:pt>
                <c:pt idx="8505">
                  <c:v>2.7500000000000002E-4</c:v>
                </c:pt>
                <c:pt idx="8506">
                  <c:v>2.7500000000000002E-4</c:v>
                </c:pt>
                <c:pt idx="8507">
                  <c:v>2.7500000000000002E-4</c:v>
                </c:pt>
                <c:pt idx="8508">
                  <c:v>2.7500000000000002E-4</c:v>
                </c:pt>
                <c:pt idx="8509">
                  <c:v>2.7500000000000002E-4</c:v>
                </c:pt>
                <c:pt idx="8510">
                  <c:v>2.7500000000000002E-4</c:v>
                </c:pt>
                <c:pt idx="8511">
                  <c:v>2.7500000000000002E-4</c:v>
                </c:pt>
                <c:pt idx="8512">
                  <c:v>2.7500000000000002E-4</c:v>
                </c:pt>
                <c:pt idx="8513">
                  <c:v>2.7500000000000002E-4</c:v>
                </c:pt>
                <c:pt idx="8514">
                  <c:v>2.7500000000000002E-4</c:v>
                </c:pt>
                <c:pt idx="8515">
                  <c:v>2.7500000000000002E-4</c:v>
                </c:pt>
                <c:pt idx="8516">
                  <c:v>2.7500000000000002E-4</c:v>
                </c:pt>
                <c:pt idx="8517">
                  <c:v>2.7500000000000002E-4</c:v>
                </c:pt>
                <c:pt idx="8518">
                  <c:v>2.7500000000000002E-4</c:v>
                </c:pt>
                <c:pt idx="8519">
                  <c:v>2.7500000000000002E-4</c:v>
                </c:pt>
                <c:pt idx="8520">
                  <c:v>2.7500000000000002E-4</c:v>
                </c:pt>
                <c:pt idx="8521">
                  <c:v>2.7500000000000002E-4</c:v>
                </c:pt>
                <c:pt idx="8522">
                  <c:v>2.7500000000000002E-4</c:v>
                </c:pt>
                <c:pt idx="8523">
                  <c:v>2.7500000000000002E-4</c:v>
                </c:pt>
                <c:pt idx="8524">
                  <c:v>2.7500000000000002E-4</c:v>
                </c:pt>
                <c:pt idx="8525">
                  <c:v>2.5000000000000001E-4</c:v>
                </c:pt>
                <c:pt idx="8526">
                  <c:v>2.5000000000000001E-4</c:v>
                </c:pt>
                <c:pt idx="8527">
                  <c:v>2.5000000000000001E-4</c:v>
                </c:pt>
                <c:pt idx="8528">
                  <c:v>2.5000000000000001E-4</c:v>
                </c:pt>
                <c:pt idx="8529">
                  <c:v>2.5000000000000001E-4</c:v>
                </c:pt>
                <c:pt idx="8530">
                  <c:v>2.5000000000000001E-4</c:v>
                </c:pt>
                <c:pt idx="8531">
                  <c:v>2.5000000000000001E-4</c:v>
                </c:pt>
                <c:pt idx="8532">
                  <c:v>2.5000000000000001E-4</c:v>
                </c:pt>
                <c:pt idx="8533">
                  <c:v>2.5000000000000001E-4</c:v>
                </c:pt>
                <c:pt idx="8534">
                  <c:v>2.5000000000000001E-4</c:v>
                </c:pt>
                <c:pt idx="8535">
                  <c:v>2.5000000000000001E-4</c:v>
                </c:pt>
                <c:pt idx="8536">
                  <c:v>2.5000000000000001E-4</c:v>
                </c:pt>
                <c:pt idx="8537">
                  <c:v>2.5000000000000001E-4</c:v>
                </c:pt>
                <c:pt idx="8538">
                  <c:v>2.5000000000000001E-4</c:v>
                </c:pt>
                <c:pt idx="8539">
                  <c:v>2.5000000000000001E-4</c:v>
                </c:pt>
                <c:pt idx="8540">
                  <c:v>2.5000000000000001E-4</c:v>
                </c:pt>
                <c:pt idx="8541">
                  <c:v>2.5000000000000001E-4</c:v>
                </c:pt>
                <c:pt idx="8542">
                  <c:v>2.5000000000000001E-4</c:v>
                </c:pt>
                <c:pt idx="8543">
                  <c:v>2.5000000000000001E-4</c:v>
                </c:pt>
                <c:pt idx="8544">
                  <c:v>2.5000000000000001E-4</c:v>
                </c:pt>
                <c:pt idx="8545">
                  <c:v>2.5000000000000001E-4</c:v>
                </c:pt>
                <c:pt idx="8546">
                  <c:v>2.5000000000000001E-4</c:v>
                </c:pt>
                <c:pt idx="8547">
                  <c:v>2.5000000000000001E-4</c:v>
                </c:pt>
                <c:pt idx="8548">
                  <c:v>2.5000000000000001E-4</c:v>
                </c:pt>
                <c:pt idx="8549">
                  <c:v>2.5000000000000001E-4</c:v>
                </c:pt>
                <c:pt idx="8550">
                  <c:v>2.2499999999999999E-4</c:v>
                </c:pt>
                <c:pt idx="8551">
                  <c:v>2.2499999999999999E-4</c:v>
                </c:pt>
                <c:pt idx="8552">
                  <c:v>2.2499999999999999E-4</c:v>
                </c:pt>
                <c:pt idx="8553">
                  <c:v>2.2499999999999999E-4</c:v>
                </c:pt>
                <c:pt idx="8554">
                  <c:v>2.2499999999999999E-4</c:v>
                </c:pt>
                <c:pt idx="8555">
                  <c:v>2.2499999999999999E-4</c:v>
                </c:pt>
                <c:pt idx="8556">
                  <c:v>2.2499999999999999E-4</c:v>
                </c:pt>
                <c:pt idx="8557">
                  <c:v>2.2499999999999999E-4</c:v>
                </c:pt>
                <c:pt idx="8558">
                  <c:v>2.2499999999999999E-4</c:v>
                </c:pt>
                <c:pt idx="8559">
                  <c:v>2.2499999999999999E-4</c:v>
                </c:pt>
                <c:pt idx="8560">
                  <c:v>2.2499999999999999E-4</c:v>
                </c:pt>
                <c:pt idx="8561">
                  <c:v>2.2499999999999999E-4</c:v>
                </c:pt>
                <c:pt idx="8562">
                  <c:v>2.2499999999999999E-4</c:v>
                </c:pt>
                <c:pt idx="8563">
                  <c:v>2.2499999999999999E-4</c:v>
                </c:pt>
                <c:pt idx="8564">
                  <c:v>2.2499999999999999E-4</c:v>
                </c:pt>
                <c:pt idx="8565">
                  <c:v>2.2499999999999999E-4</c:v>
                </c:pt>
                <c:pt idx="8566">
                  <c:v>2.2499999999999999E-4</c:v>
                </c:pt>
                <c:pt idx="8567">
                  <c:v>2.2499999999999999E-4</c:v>
                </c:pt>
                <c:pt idx="8568">
                  <c:v>2.2499999999999999E-4</c:v>
                </c:pt>
                <c:pt idx="8569">
                  <c:v>2.2499999999999999E-4</c:v>
                </c:pt>
                <c:pt idx="8570">
                  <c:v>2.2499999999999999E-4</c:v>
                </c:pt>
                <c:pt idx="8571">
                  <c:v>2.2499999999999999E-4</c:v>
                </c:pt>
                <c:pt idx="8572">
                  <c:v>2.2499999999999999E-4</c:v>
                </c:pt>
                <c:pt idx="8573">
                  <c:v>2.2499999999999999E-4</c:v>
                </c:pt>
                <c:pt idx="8574">
                  <c:v>2.2499999999999999E-4</c:v>
                </c:pt>
                <c:pt idx="8575">
                  <c:v>2.0000000000000001E-4</c:v>
                </c:pt>
                <c:pt idx="8576">
                  <c:v>2.0000000000000001E-4</c:v>
                </c:pt>
                <c:pt idx="8577">
                  <c:v>2.0000000000000001E-4</c:v>
                </c:pt>
                <c:pt idx="8578">
                  <c:v>2.0000000000000001E-4</c:v>
                </c:pt>
                <c:pt idx="8579">
                  <c:v>2.0000000000000001E-4</c:v>
                </c:pt>
                <c:pt idx="8580">
                  <c:v>2.0000000000000001E-4</c:v>
                </c:pt>
                <c:pt idx="8581">
                  <c:v>2.0000000000000001E-4</c:v>
                </c:pt>
                <c:pt idx="8582">
                  <c:v>2.0000000000000001E-4</c:v>
                </c:pt>
                <c:pt idx="8583">
                  <c:v>2.0000000000000001E-4</c:v>
                </c:pt>
                <c:pt idx="8584">
                  <c:v>2.0000000000000001E-4</c:v>
                </c:pt>
                <c:pt idx="8585">
                  <c:v>2.0000000000000001E-4</c:v>
                </c:pt>
                <c:pt idx="8586">
                  <c:v>2.0000000000000001E-4</c:v>
                </c:pt>
                <c:pt idx="8587">
                  <c:v>2.0000000000000001E-4</c:v>
                </c:pt>
                <c:pt idx="8588">
                  <c:v>2.0000000000000001E-4</c:v>
                </c:pt>
                <c:pt idx="8589">
                  <c:v>2.0000000000000001E-4</c:v>
                </c:pt>
                <c:pt idx="8590">
                  <c:v>2.0000000000000001E-4</c:v>
                </c:pt>
                <c:pt idx="8591">
                  <c:v>2.0000000000000001E-4</c:v>
                </c:pt>
                <c:pt idx="8592">
                  <c:v>2.0000000000000001E-4</c:v>
                </c:pt>
                <c:pt idx="8593">
                  <c:v>2.0000000000000001E-4</c:v>
                </c:pt>
                <c:pt idx="8594">
                  <c:v>2.0000000000000001E-4</c:v>
                </c:pt>
                <c:pt idx="8595">
                  <c:v>2.0000000000000001E-4</c:v>
                </c:pt>
                <c:pt idx="8596">
                  <c:v>2.0000000000000001E-4</c:v>
                </c:pt>
                <c:pt idx="8597">
                  <c:v>2.0000000000000001E-4</c:v>
                </c:pt>
                <c:pt idx="8598">
                  <c:v>2.0000000000000001E-4</c:v>
                </c:pt>
                <c:pt idx="8599">
                  <c:v>2.0000000000000001E-4</c:v>
                </c:pt>
                <c:pt idx="8600">
                  <c:v>1.75E-4</c:v>
                </c:pt>
                <c:pt idx="8601">
                  <c:v>1.75E-4</c:v>
                </c:pt>
                <c:pt idx="8602">
                  <c:v>1.75E-4</c:v>
                </c:pt>
                <c:pt idx="8603">
                  <c:v>1.75E-4</c:v>
                </c:pt>
                <c:pt idx="8604">
                  <c:v>1.75E-4</c:v>
                </c:pt>
                <c:pt idx="8605">
                  <c:v>1.75E-4</c:v>
                </c:pt>
                <c:pt idx="8606">
                  <c:v>1.75E-4</c:v>
                </c:pt>
                <c:pt idx="8607">
                  <c:v>1.75E-4</c:v>
                </c:pt>
                <c:pt idx="8608">
                  <c:v>1.75E-4</c:v>
                </c:pt>
                <c:pt idx="8609">
                  <c:v>1.75E-4</c:v>
                </c:pt>
                <c:pt idx="8610">
                  <c:v>1.75E-4</c:v>
                </c:pt>
                <c:pt idx="8611">
                  <c:v>1.75E-4</c:v>
                </c:pt>
                <c:pt idx="8612">
                  <c:v>1.75E-4</c:v>
                </c:pt>
                <c:pt idx="8613">
                  <c:v>1.75E-4</c:v>
                </c:pt>
                <c:pt idx="8614">
                  <c:v>1.75E-4</c:v>
                </c:pt>
                <c:pt idx="8615">
                  <c:v>1.75E-4</c:v>
                </c:pt>
                <c:pt idx="8616">
                  <c:v>1.75E-4</c:v>
                </c:pt>
                <c:pt idx="8617">
                  <c:v>1.75E-4</c:v>
                </c:pt>
                <c:pt idx="8618">
                  <c:v>1.75E-4</c:v>
                </c:pt>
                <c:pt idx="8619">
                  <c:v>1.75E-4</c:v>
                </c:pt>
                <c:pt idx="8620">
                  <c:v>1.75E-4</c:v>
                </c:pt>
                <c:pt idx="8621">
                  <c:v>1.75E-4</c:v>
                </c:pt>
                <c:pt idx="8622">
                  <c:v>1.75E-4</c:v>
                </c:pt>
                <c:pt idx="8623">
                  <c:v>1.75E-4</c:v>
                </c:pt>
                <c:pt idx="8624">
                  <c:v>1.75E-4</c:v>
                </c:pt>
                <c:pt idx="8625">
                  <c:v>1.4999999999999999E-4</c:v>
                </c:pt>
                <c:pt idx="8626">
                  <c:v>1.4999999999999999E-4</c:v>
                </c:pt>
                <c:pt idx="8627">
                  <c:v>1.4999999999999999E-4</c:v>
                </c:pt>
                <c:pt idx="8628">
                  <c:v>1.4999999999999999E-4</c:v>
                </c:pt>
                <c:pt idx="8629">
                  <c:v>1.4999999999999999E-4</c:v>
                </c:pt>
                <c:pt idx="8630">
                  <c:v>1.4999999999999999E-4</c:v>
                </c:pt>
                <c:pt idx="8631">
                  <c:v>1.4999999999999999E-4</c:v>
                </c:pt>
                <c:pt idx="8632">
                  <c:v>1.4999999999999999E-4</c:v>
                </c:pt>
                <c:pt idx="8633">
                  <c:v>1.4999999999999999E-4</c:v>
                </c:pt>
                <c:pt idx="8634">
                  <c:v>1.4999999999999999E-4</c:v>
                </c:pt>
                <c:pt idx="8635">
                  <c:v>1.4999999999999999E-4</c:v>
                </c:pt>
                <c:pt idx="8636">
                  <c:v>1.4999999999999999E-4</c:v>
                </c:pt>
                <c:pt idx="8637">
                  <c:v>1.4999999999999999E-4</c:v>
                </c:pt>
                <c:pt idx="8638">
                  <c:v>1.4999999999999999E-4</c:v>
                </c:pt>
                <c:pt idx="8639">
                  <c:v>1.4999999999999999E-4</c:v>
                </c:pt>
                <c:pt idx="8640">
                  <c:v>1.4999999999999999E-4</c:v>
                </c:pt>
                <c:pt idx="8641">
                  <c:v>1.4999999999999999E-4</c:v>
                </c:pt>
                <c:pt idx="8642">
                  <c:v>1.4999999999999999E-4</c:v>
                </c:pt>
                <c:pt idx="8643">
                  <c:v>1.4999999999999999E-4</c:v>
                </c:pt>
                <c:pt idx="8644">
                  <c:v>1.4999999999999999E-4</c:v>
                </c:pt>
                <c:pt idx="8645">
                  <c:v>1.4999999999999999E-4</c:v>
                </c:pt>
                <c:pt idx="8646">
                  <c:v>1.4999999999999999E-4</c:v>
                </c:pt>
                <c:pt idx="8647">
                  <c:v>1.4999999999999999E-4</c:v>
                </c:pt>
                <c:pt idx="8648">
                  <c:v>1.4999999999999999E-4</c:v>
                </c:pt>
                <c:pt idx="8649">
                  <c:v>1.4999999999999999E-4</c:v>
                </c:pt>
                <c:pt idx="8650">
                  <c:v>1.25E-4</c:v>
                </c:pt>
                <c:pt idx="8651">
                  <c:v>1.25E-4</c:v>
                </c:pt>
                <c:pt idx="8652">
                  <c:v>1.25E-4</c:v>
                </c:pt>
                <c:pt idx="8653">
                  <c:v>1.25E-4</c:v>
                </c:pt>
                <c:pt idx="8654">
                  <c:v>1.25E-4</c:v>
                </c:pt>
                <c:pt idx="8655">
                  <c:v>1.25E-4</c:v>
                </c:pt>
                <c:pt idx="8656">
                  <c:v>1.25E-4</c:v>
                </c:pt>
                <c:pt idx="8657">
                  <c:v>1.25E-4</c:v>
                </c:pt>
                <c:pt idx="8658">
                  <c:v>1.25E-4</c:v>
                </c:pt>
                <c:pt idx="8659">
                  <c:v>1.25E-4</c:v>
                </c:pt>
                <c:pt idx="8660">
                  <c:v>1.25E-4</c:v>
                </c:pt>
                <c:pt idx="8661">
                  <c:v>1.25E-4</c:v>
                </c:pt>
                <c:pt idx="8662">
                  <c:v>1.25E-4</c:v>
                </c:pt>
                <c:pt idx="8663">
                  <c:v>1.25E-4</c:v>
                </c:pt>
                <c:pt idx="8664">
                  <c:v>1.25E-4</c:v>
                </c:pt>
                <c:pt idx="8665">
                  <c:v>1.25E-4</c:v>
                </c:pt>
                <c:pt idx="8666">
                  <c:v>1.25E-4</c:v>
                </c:pt>
                <c:pt idx="8667">
                  <c:v>1.25E-4</c:v>
                </c:pt>
                <c:pt idx="8668">
                  <c:v>1.25E-4</c:v>
                </c:pt>
                <c:pt idx="8669">
                  <c:v>1.25E-4</c:v>
                </c:pt>
                <c:pt idx="8670">
                  <c:v>1.25E-4</c:v>
                </c:pt>
                <c:pt idx="8671">
                  <c:v>1.25E-4</c:v>
                </c:pt>
                <c:pt idx="8672">
                  <c:v>1.25E-4</c:v>
                </c:pt>
                <c:pt idx="8673">
                  <c:v>1.25E-4</c:v>
                </c:pt>
                <c:pt idx="8674">
                  <c:v>1.25E-4</c:v>
                </c:pt>
                <c:pt idx="8675">
                  <c:v>1E-4</c:v>
                </c:pt>
                <c:pt idx="8676">
                  <c:v>1E-4</c:v>
                </c:pt>
                <c:pt idx="8677">
                  <c:v>1E-4</c:v>
                </c:pt>
                <c:pt idx="8678">
                  <c:v>1E-4</c:v>
                </c:pt>
                <c:pt idx="8679">
                  <c:v>1E-4</c:v>
                </c:pt>
                <c:pt idx="8680">
                  <c:v>1E-4</c:v>
                </c:pt>
                <c:pt idx="8681">
                  <c:v>1E-4</c:v>
                </c:pt>
                <c:pt idx="8682">
                  <c:v>1E-4</c:v>
                </c:pt>
                <c:pt idx="8683">
                  <c:v>1E-4</c:v>
                </c:pt>
                <c:pt idx="8684">
                  <c:v>1E-4</c:v>
                </c:pt>
                <c:pt idx="8685">
                  <c:v>1E-4</c:v>
                </c:pt>
                <c:pt idx="8686">
                  <c:v>1E-4</c:v>
                </c:pt>
                <c:pt idx="8687">
                  <c:v>1E-4</c:v>
                </c:pt>
                <c:pt idx="8688">
                  <c:v>1E-4</c:v>
                </c:pt>
                <c:pt idx="8689">
                  <c:v>1E-4</c:v>
                </c:pt>
                <c:pt idx="8690">
                  <c:v>1E-4</c:v>
                </c:pt>
                <c:pt idx="8691">
                  <c:v>1E-4</c:v>
                </c:pt>
                <c:pt idx="8692">
                  <c:v>1E-4</c:v>
                </c:pt>
                <c:pt idx="8693">
                  <c:v>1E-4</c:v>
                </c:pt>
                <c:pt idx="8694">
                  <c:v>1E-4</c:v>
                </c:pt>
                <c:pt idx="8695">
                  <c:v>1E-4</c:v>
                </c:pt>
                <c:pt idx="8696">
                  <c:v>1E-4</c:v>
                </c:pt>
                <c:pt idx="8697">
                  <c:v>1E-4</c:v>
                </c:pt>
                <c:pt idx="8698">
                  <c:v>1E-4</c:v>
                </c:pt>
                <c:pt idx="8699">
                  <c:v>1E-4</c:v>
                </c:pt>
                <c:pt idx="8700">
                  <c:v>7.4999999999999993E-5</c:v>
                </c:pt>
                <c:pt idx="8701">
                  <c:v>7.4999999999999993E-5</c:v>
                </c:pt>
                <c:pt idx="8702">
                  <c:v>7.4999999999999993E-5</c:v>
                </c:pt>
                <c:pt idx="8703">
                  <c:v>7.4999999999999993E-5</c:v>
                </c:pt>
                <c:pt idx="8704">
                  <c:v>7.4999999999999993E-5</c:v>
                </c:pt>
                <c:pt idx="8705">
                  <c:v>7.4999999999999993E-5</c:v>
                </c:pt>
                <c:pt idx="8706">
                  <c:v>7.4999999999999993E-5</c:v>
                </c:pt>
                <c:pt idx="8707">
                  <c:v>7.4999999999999993E-5</c:v>
                </c:pt>
                <c:pt idx="8708">
                  <c:v>7.4999999999999993E-5</c:v>
                </c:pt>
                <c:pt idx="8709">
                  <c:v>7.4999999999999993E-5</c:v>
                </c:pt>
                <c:pt idx="8710">
                  <c:v>7.4999999999999993E-5</c:v>
                </c:pt>
                <c:pt idx="8711">
                  <c:v>7.4999999999999993E-5</c:v>
                </c:pt>
                <c:pt idx="8712">
                  <c:v>7.4999999999999993E-5</c:v>
                </c:pt>
                <c:pt idx="8713">
                  <c:v>7.4999999999999993E-5</c:v>
                </c:pt>
                <c:pt idx="8714">
                  <c:v>7.4999999999999993E-5</c:v>
                </c:pt>
                <c:pt idx="8715">
                  <c:v>7.4999999999999993E-5</c:v>
                </c:pt>
                <c:pt idx="8716">
                  <c:v>7.4999999999999993E-5</c:v>
                </c:pt>
                <c:pt idx="8717">
                  <c:v>7.4999999999999993E-5</c:v>
                </c:pt>
                <c:pt idx="8718">
                  <c:v>7.4999999999999993E-5</c:v>
                </c:pt>
                <c:pt idx="8719">
                  <c:v>7.4999999999999993E-5</c:v>
                </c:pt>
                <c:pt idx="8720">
                  <c:v>7.4999999999999993E-5</c:v>
                </c:pt>
                <c:pt idx="8721">
                  <c:v>7.4999999999999993E-5</c:v>
                </c:pt>
                <c:pt idx="8722">
                  <c:v>7.4999999999999993E-5</c:v>
                </c:pt>
                <c:pt idx="8723">
                  <c:v>7.4999999999999993E-5</c:v>
                </c:pt>
                <c:pt idx="8724">
                  <c:v>7.4999999999999993E-5</c:v>
                </c:pt>
                <c:pt idx="8725">
                  <c:v>5.0000000000000002E-5</c:v>
                </c:pt>
                <c:pt idx="8726">
                  <c:v>5.0000000000000002E-5</c:v>
                </c:pt>
                <c:pt idx="8727">
                  <c:v>5.0000000000000002E-5</c:v>
                </c:pt>
                <c:pt idx="8728">
                  <c:v>5.0000000000000002E-5</c:v>
                </c:pt>
                <c:pt idx="8729">
                  <c:v>5.0000000000000002E-5</c:v>
                </c:pt>
                <c:pt idx="8730">
                  <c:v>5.0000000000000002E-5</c:v>
                </c:pt>
                <c:pt idx="8731">
                  <c:v>5.0000000000000002E-5</c:v>
                </c:pt>
                <c:pt idx="8732">
                  <c:v>5.0000000000000002E-5</c:v>
                </c:pt>
                <c:pt idx="8733">
                  <c:v>5.0000000000000002E-5</c:v>
                </c:pt>
                <c:pt idx="8734">
                  <c:v>5.0000000000000002E-5</c:v>
                </c:pt>
                <c:pt idx="8735">
                  <c:v>5.0000000000000002E-5</c:v>
                </c:pt>
                <c:pt idx="8736">
                  <c:v>5.0000000000000002E-5</c:v>
                </c:pt>
                <c:pt idx="8737">
                  <c:v>5.0000000000000002E-5</c:v>
                </c:pt>
                <c:pt idx="8738">
                  <c:v>5.0000000000000002E-5</c:v>
                </c:pt>
                <c:pt idx="8739">
                  <c:v>5.0000000000000002E-5</c:v>
                </c:pt>
                <c:pt idx="8740">
                  <c:v>5.0000000000000002E-5</c:v>
                </c:pt>
                <c:pt idx="8741">
                  <c:v>5.0000000000000002E-5</c:v>
                </c:pt>
                <c:pt idx="8742">
                  <c:v>5.0000000000000002E-5</c:v>
                </c:pt>
                <c:pt idx="8743">
                  <c:v>5.0000000000000002E-5</c:v>
                </c:pt>
                <c:pt idx="8744">
                  <c:v>5.0000000000000002E-5</c:v>
                </c:pt>
                <c:pt idx="8745">
                  <c:v>5.0000000000000002E-5</c:v>
                </c:pt>
                <c:pt idx="8746">
                  <c:v>5.0000000000000002E-5</c:v>
                </c:pt>
                <c:pt idx="8747">
                  <c:v>5.0000000000000002E-5</c:v>
                </c:pt>
                <c:pt idx="8748">
                  <c:v>5.0000000000000002E-5</c:v>
                </c:pt>
                <c:pt idx="8749">
                  <c:v>5.0000000000000002E-5</c:v>
                </c:pt>
                <c:pt idx="8750">
                  <c:v>7.4999999999999993E-5</c:v>
                </c:pt>
                <c:pt idx="8751">
                  <c:v>7.4999999999999993E-5</c:v>
                </c:pt>
                <c:pt idx="8752">
                  <c:v>7.4999999999999993E-5</c:v>
                </c:pt>
                <c:pt idx="8753">
                  <c:v>7.4999999999999993E-5</c:v>
                </c:pt>
                <c:pt idx="8754">
                  <c:v>7.4999999999999993E-5</c:v>
                </c:pt>
                <c:pt idx="8755">
                  <c:v>7.4999999999999993E-5</c:v>
                </c:pt>
                <c:pt idx="8756">
                  <c:v>7.4999999999999993E-5</c:v>
                </c:pt>
                <c:pt idx="8757">
                  <c:v>7.4999999999999993E-5</c:v>
                </c:pt>
                <c:pt idx="8758">
                  <c:v>7.4999999999999993E-5</c:v>
                </c:pt>
                <c:pt idx="8759">
                  <c:v>7.4999999999999993E-5</c:v>
                </c:pt>
                <c:pt idx="8760">
                  <c:v>7.4999999999999993E-5</c:v>
                </c:pt>
                <c:pt idx="8761">
                  <c:v>7.4999999999999993E-5</c:v>
                </c:pt>
                <c:pt idx="8762">
                  <c:v>7.4999999999999993E-5</c:v>
                </c:pt>
                <c:pt idx="8763">
                  <c:v>7.4999999999999993E-5</c:v>
                </c:pt>
                <c:pt idx="8764">
                  <c:v>7.4999999999999993E-5</c:v>
                </c:pt>
                <c:pt idx="8765">
                  <c:v>7.4999999999999993E-5</c:v>
                </c:pt>
                <c:pt idx="8766">
                  <c:v>7.4999999999999993E-5</c:v>
                </c:pt>
                <c:pt idx="8767">
                  <c:v>7.4999999999999993E-5</c:v>
                </c:pt>
                <c:pt idx="8768">
                  <c:v>7.4999999999999993E-5</c:v>
                </c:pt>
                <c:pt idx="8769">
                  <c:v>7.4999999999999993E-5</c:v>
                </c:pt>
                <c:pt idx="8770">
                  <c:v>7.4999999999999993E-5</c:v>
                </c:pt>
                <c:pt idx="8771">
                  <c:v>7.4999999999999993E-5</c:v>
                </c:pt>
                <c:pt idx="8772">
                  <c:v>7.4999999999999993E-5</c:v>
                </c:pt>
                <c:pt idx="8773">
                  <c:v>7.4999999999999993E-5</c:v>
                </c:pt>
                <c:pt idx="8774">
                  <c:v>7.4999999999999993E-5</c:v>
                </c:pt>
                <c:pt idx="8775">
                  <c:v>1E-4</c:v>
                </c:pt>
                <c:pt idx="8776">
                  <c:v>1E-4</c:v>
                </c:pt>
                <c:pt idx="8777">
                  <c:v>1E-4</c:v>
                </c:pt>
                <c:pt idx="8778">
                  <c:v>1E-4</c:v>
                </c:pt>
                <c:pt idx="8779">
                  <c:v>1E-4</c:v>
                </c:pt>
                <c:pt idx="8780">
                  <c:v>1E-4</c:v>
                </c:pt>
                <c:pt idx="8781">
                  <c:v>1E-4</c:v>
                </c:pt>
                <c:pt idx="8782">
                  <c:v>1E-4</c:v>
                </c:pt>
                <c:pt idx="8783">
                  <c:v>1E-4</c:v>
                </c:pt>
                <c:pt idx="8784">
                  <c:v>1E-4</c:v>
                </c:pt>
                <c:pt idx="8785">
                  <c:v>1E-4</c:v>
                </c:pt>
                <c:pt idx="8786">
                  <c:v>1E-4</c:v>
                </c:pt>
                <c:pt idx="8787">
                  <c:v>1E-4</c:v>
                </c:pt>
                <c:pt idx="8788">
                  <c:v>1E-4</c:v>
                </c:pt>
                <c:pt idx="8789">
                  <c:v>1E-4</c:v>
                </c:pt>
                <c:pt idx="8790">
                  <c:v>1E-4</c:v>
                </c:pt>
                <c:pt idx="8791">
                  <c:v>1E-4</c:v>
                </c:pt>
                <c:pt idx="8792">
                  <c:v>1E-4</c:v>
                </c:pt>
                <c:pt idx="8793">
                  <c:v>1E-4</c:v>
                </c:pt>
                <c:pt idx="8794">
                  <c:v>1E-4</c:v>
                </c:pt>
                <c:pt idx="8795">
                  <c:v>1E-4</c:v>
                </c:pt>
                <c:pt idx="8796">
                  <c:v>1E-4</c:v>
                </c:pt>
                <c:pt idx="8797">
                  <c:v>1E-4</c:v>
                </c:pt>
                <c:pt idx="8798">
                  <c:v>1E-4</c:v>
                </c:pt>
                <c:pt idx="8799">
                  <c:v>1E-4</c:v>
                </c:pt>
                <c:pt idx="8800">
                  <c:v>1.25E-4</c:v>
                </c:pt>
                <c:pt idx="8801">
                  <c:v>1.25E-4</c:v>
                </c:pt>
                <c:pt idx="8802">
                  <c:v>1.25E-4</c:v>
                </c:pt>
                <c:pt idx="8803">
                  <c:v>1.25E-4</c:v>
                </c:pt>
                <c:pt idx="8804">
                  <c:v>1.25E-4</c:v>
                </c:pt>
                <c:pt idx="8805">
                  <c:v>1.25E-4</c:v>
                </c:pt>
                <c:pt idx="8806">
                  <c:v>1.25E-4</c:v>
                </c:pt>
                <c:pt idx="8807">
                  <c:v>1.25E-4</c:v>
                </c:pt>
                <c:pt idx="8808">
                  <c:v>1.25E-4</c:v>
                </c:pt>
                <c:pt idx="8809">
                  <c:v>1.25E-4</c:v>
                </c:pt>
                <c:pt idx="8810">
                  <c:v>1.25E-4</c:v>
                </c:pt>
                <c:pt idx="8811">
                  <c:v>1.25E-4</c:v>
                </c:pt>
                <c:pt idx="8812">
                  <c:v>1.25E-4</c:v>
                </c:pt>
                <c:pt idx="8813">
                  <c:v>1.25E-4</c:v>
                </c:pt>
                <c:pt idx="8814">
                  <c:v>1.25E-4</c:v>
                </c:pt>
                <c:pt idx="8815">
                  <c:v>1.25E-4</c:v>
                </c:pt>
                <c:pt idx="8816">
                  <c:v>1.25E-4</c:v>
                </c:pt>
                <c:pt idx="8817">
                  <c:v>1.25E-4</c:v>
                </c:pt>
                <c:pt idx="8818">
                  <c:v>1.25E-4</c:v>
                </c:pt>
                <c:pt idx="8819">
                  <c:v>1.25E-4</c:v>
                </c:pt>
                <c:pt idx="8820">
                  <c:v>1.25E-4</c:v>
                </c:pt>
                <c:pt idx="8821">
                  <c:v>1.25E-4</c:v>
                </c:pt>
                <c:pt idx="8822">
                  <c:v>1.25E-4</c:v>
                </c:pt>
                <c:pt idx="8823">
                  <c:v>1.25E-4</c:v>
                </c:pt>
                <c:pt idx="8824">
                  <c:v>1.25E-4</c:v>
                </c:pt>
                <c:pt idx="8825">
                  <c:v>1.4999999999999999E-4</c:v>
                </c:pt>
                <c:pt idx="8826">
                  <c:v>1.4999999999999999E-4</c:v>
                </c:pt>
                <c:pt idx="8827">
                  <c:v>1.4999999999999999E-4</c:v>
                </c:pt>
                <c:pt idx="8828">
                  <c:v>1.4999999999999999E-4</c:v>
                </c:pt>
                <c:pt idx="8829">
                  <c:v>1.4999999999999999E-4</c:v>
                </c:pt>
                <c:pt idx="8830">
                  <c:v>1.4999999999999999E-4</c:v>
                </c:pt>
                <c:pt idx="8831">
                  <c:v>1.4999999999999999E-4</c:v>
                </c:pt>
                <c:pt idx="8832">
                  <c:v>1.4999999999999999E-4</c:v>
                </c:pt>
                <c:pt idx="8833">
                  <c:v>1.4999999999999999E-4</c:v>
                </c:pt>
                <c:pt idx="8834">
                  <c:v>1.4999999999999999E-4</c:v>
                </c:pt>
                <c:pt idx="8835">
                  <c:v>1.4999999999999999E-4</c:v>
                </c:pt>
                <c:pt idx="8836">
                  <c:v>1.4999999999999999E-4</c:v>
                </c:pt>
                <c:pt idx="8837">
                  <c:v>1.4999999999999999E-4</c:v>
                </c:pt>
                <c:pt idx="8838">
                  <c:v>1.4999999999999999E-4</c:v>
                </c:pt>
                <c:pt idx="8839">
                  <c:v>1.4999999999999999E-4</c:v>
                </c:pt>
                <c:pt idx="8840">
                  <c:v>1.4999999999999999E-4</c:v>
                </c:pt>
                <c:pt idx="8841">
                  <c:v>1.4999999999999999E-4</c:v>
                </c:pt>
                <c:pt idx="8842">
                  <c:v>1.4999999999999999E-4</c:v>
                </c:pt>
                <c:pt idx="8843">
                  <c:v>1.4999999999999999E-4</c:v>
                </c:pt>
                <c:pt idx="8844">
                  <c:v>1.4999999999999999E-4</c:v>
                </c:pt>
                <c:pt idx="8845">
                  <c:v>1.4999999999999999E-4</c:v>
                </c:pt>
                <c:pt idx="8846">
                  <c:v>1.4999999999999999E-4</c:v>
                </c:pt>
                <c:pt idx="8847">
                  <c:v>1.4999999999999999E-4</c:v>
                </c:pt>
                <c:pt idx="8848">
                  <c:v>1.4999999999999999E-4</c:v>
                </c:pt>
                <c:pt idx="8849">
                  <c:v>1.4999999999999999E-4</c:v>
                </c:pt>
                <c:pt idx="8850">
                  <c:v>1.75E-4</c:v>
                </c:pt>
                <c:pt idx="8851">
                  <c:v>1.75E-4</c:v>
                </c:pt>
                <c:pt idx="8852">
                  <c:v>1.75E-4</c:v>
                </c:pt>
                <c:pt idx="8853">
                  <c:v>1.75E-4</c:v>
                </c:pt>
                <c:pt idx="8854">
                  <c:v>1.75E-4</c:v>
                </c:pt>
                <c:pt idx="8855">
                  <c:v>1.75E-4</c:v>
                </c:pt>
                <c:pt idx="8856">
                  <c:v>1.75E-4</c:v>
                </c:pt>
                <c:pt idx="8857">
                  <c:v>1.75E-4</c:v>
                </c:pt>
                <c:pt idx="8858">
                  <c:v>1.75E-4</c:v>
                </c:pt>
                <c:pt idx="8859">
                  <c:v>1.75E-4</c:v>
                </c:pt>
                <c:pt idx="8860">
                  <c:v>1.75E-4</c:v>
                </c:pt>
                <c:pt idx="8861">
                  <c:v>1.75E-4</c:v>
                </c:pt>
                <c:pt idx="8862">
                  <c:v>1.75E-4</c:v>
                </c:pt>
                <c:pt idx="8863">
                  <c:v>1.75E-4</c:v>
                </c:pt>
                <c:pt idx="8864">
                  <c:v>1.75E-4</c:v>
                </c:pt>
                <c:pt idx="8865">
                  <c:v>1.75E-4</c:v>
                </c:pt>
                <c:pt idx="8866">
                  <c:v>1.75E-4</c:v>
                </c:pt>
                <c:pt idx="8867">
                  <c:v>1.75E-4</c:v>
                </c:pt>
                <c:pt idx="8868">
                  <c:v>1.75E-4</c:v>
                </c:pt>
                <c:pt idx="8869">
                  <c:v>1.75E-4</c:v>
                </c:pt>
                <c:pt idx="8870">
                  <c:v>1.75E-4</c:v>
                </c:pt>
                <c:pt idx="8871">
                  <c:v>1.75E-4</c:v>
                </c:pt>
                <c:pt idx="8872">
                  <c:v>1.75E-4</c:v>
                </c:pt>
                <c:pt idx="8873">
                  <c:v>1.75E-4</c:v>
                </c:pt>
                <c:pt idx="8874">
                  <c:v>1.75E-4</c:v>
                </c:pt>
                <c:pt idx="8875">
                  <c:v>2.0000000000000001E-4</c:v>
                </c:pt>
                <c:pt idx="8876">
                  <c:v>2.0000000000000001E-4</c:v>
                </c:pt>
                <c:pt idx="8877">
                  <c:v>2.0000000000000001E-4</c:v>
                </c:pt>
                <c:pt idx="8878">
                  <c:v>2.0000000000000001E-4</c:v>
                </c:pt>
                <c:pt idx="8879">
                  <c:v>2.0000000000000001E-4</c:v>
                </c:pt>
                <c:pt idx="8880">
                  <c:v>2.0000000000000001E-4</c:v>
                </c:pt>
                <c:pt idx="8881">
                  <c:v>2.0000000000000001E-4</c:v>
                </c:pt>
                <c:pt idx="8882">
                  <c:v>2.0000000000000001E-4</c:v>
                </c:pt>
                <c:pt idx="8883">
                  <c:v>2.0000000000000001E-4</c:v>
                </c:pt>
                <c:pt idx="8884">
                  <c:v>2.0000000000000001E-4</c:v>
                </c:pt>
                <c:pt idx="8885">
                  <c:v>2.0000000000000001E-4</c:v>
                </c:pt>
                <c:pt idx="8886">
                  <c:v>2.0000000000000001E-4</c:v>
                </c:pt>
                <c:pt idx="8887">
                  <c:v>2.0000000000000001E-4</c:v>
                </c:pt>
                <c:pt idx="8888">
                  <c:v>2.0000000000000001E-4</c:v>
                </c:pt>
                <c:pt idx="8889">
                  <c:v>2.0000000000000001E-4</c:v>
                </c:pt>
                <c:pt idx="8890">
                  <c:v>2.0000000000000001E-4</c:v>
                </c:pt>
                <c:pt idx="8891">
                  <c:v>2.0000000000000001E-4</c:v>
                </c:pt>
                <c:pt idx="8892">
                  <c:v>2.0000000000000001E-4</c:v>
                </c:pt>
                <c:pt idx="8893">
                  <c:v>2.0000000000000001E-4</c:v>
                </c:pt>
                <c:pt idx="8894">
                  <c:v>2.0000000000000001E-4</c:v>
                </c:pt>
                <c:pt idx="8895">
                  <c:v>2.0000000000000001E-4</c:v>
                </c:pt>
                <c:pt idx="8896">
                  <c:v>2.0000000000000001E-4</c:v>
                </c:pt>
                <c:pt idx="8897">
                  <c:v>2.0000000000000001E-4</c:v>
                </c:pt>
                <c:pt idx="8898">
                  <c:v>2.0000000000000001E-4</c:v>
                </c:pt>
                <c:pt idx="8899">
                  <c:v>2.0000000000000001E-4</c:v>
                </c:pt>
                <c:pt idx="8900">
                  <c:v>2.2499999999999999E-4</c:v>
                </c:pt>
                <c:pt idx="8901">
                  <c:v>2.2499999999999999E-4</c:v>
                </c:pt>
                <c:pt idx="8902">
                  <c:v>2.2499999999999999E-4</c:v>
                </c:pt>
                <c:pt idx="8903">
                  <c:v>2.2499999999999999E-4</c:v>
                </c:pt>
                <c:pt idx="8904">
                  <c:v>2.2499999999999999E-4</c:v>
                </c:pt>
                <c:pt idx="8905">
                  <c:v>2.2499999999999999E-4</c:v>
                </c:pt>
                <c:pt idx="8906">
                  <c:v>2.2499999999999999E-4</c:v>
                </c:pt>
                <c:pt idx="8907">
                  <c:v>2.2499999999999999E-4</c:v>
                </c:pt>
                <c:pt idx="8908">
                  <c:v>2.2499999999999999E-4</c:v>
                </c:pt>
                <c:pt idx="8909">
                  <c:v>2.2499999999999999E-4</c:v>
                </c:pt>
                <c:pt idx="8910">
                  <c:v>2.2499999999999999E-4</c:v>
                </c:pt>
                <c:pt idx="8911">
                  <c:v>2.2499999999999999E-4</c:v>
                </c:pt>
                <c:pt idx="8912">
                  <c:v>2.2499999999999999E-4</c:v>
                </c:pt>
                <c:pt idx="8913">
                  <c:v>2.2499999999999999E-4</c:v>
                </c:pt>
                <c:pt idx="8914">
                  <c:v>2.2499999999999999E-4</c:v>
                </c:pt>
                <c:pt idx="8915">
                  <c:v>2.2499999999999999E-4</c:v>
                </c:pt>
                <c:pt idx="8916">
                  <c:v>2.2499999999999999E-4</c:v>
                </c:pt>
                <c:pt idx="8917">
                  <c:v>2.2499999999999999E-4</c:v>
                </c:pt>
                <c:pt idx="8918">
                  <c:v>2.2499999999999999E-4</c:v>
                </c:pt>
                <c:pt idx="8919">
                  <c:v>2.2499999999999999E-4</c:v>
                </c:pt>
                <c:pt idx="8920">
                  <c:v>2.2499999999999999E-4</c:v>
                </c:pt>
                <c:pt idx="8921">
                  <c:v>2.2499999999999999E-4</c:v>
                </c:pt>
                <c:pt idx="8922">
                  <c:v>2.2499999999999999E-4</c:v>
                </c:pt>
                <c:pt idx="8923">
                  <c:v>2.2499999999999999E-4</c:v>
                </c:pt>
                <c:pt idx="8924">
                  <c:v>2.2499999999999999E-4</c:v>
                </c:pt>
                <c:pt idx="8925">
                  <c:v>2.5000000000000001E-4</c:v>
                </c:pt>
                <c:pt idx="8926">
                  <c:v>2.5000000000000001E-4</c:v>
                </c:pt>
                <c:pt idx="8927">
                  <c:v>2.5000000000000001E-4</c:v>
                </c:pt>
                <c:pt idx="8928">
                  <c:v>2.5000000000000001E-4</c:v>
                </c:pt>
                <c:pt idx="8929">
                  <c:v>2.5000000000000001E-4</c:v>
                </c:pt>
                <c:pt idx="8930">
                  <c:v>2.5000000000000001E-4</c:v>
                </c:pt>
                <c:pt idx="8931">
                  <c:v>2.5000000000000001E-4</c:v>
                </c:pt>
                <c:pt idx="8932">
                  <c:v>2.5000000000000001E-4</c:v>
                </c:pt>
                <c:pt idx="8933">
                  <c:v>2.5000000000000001E-4</c:v>
                </c:pt>
                <c:pt idx="8934">
                  <c:v>2.5000000000000001E-4</c:v>
                </c:pt>
                <c:pt idx="8935">
                  <c:v>2.5000000000000001E-4</c:v>
                </c:pt>
                <c:pt idx="8936">
                  <c:v>2.5000000000000001E-4</c:v>
                </c:pt>
                <c:pt idx="8937">
                  <c:v>2.5000000000000001E-4</c:v>
                </c:pt>
                <c:pt idx="8938">
                  <c:v>2.5000000000000001E-4</c:v>
                </c:pt>
                <c:pt idx="8939">
                  <c:v>2.5000000000000001E-4</c:v>
                </c:pt>
                <c:pt idx="8940">
                  <c:v>2.5000000000000001E-4</c:v>
                </c:pt>
                <c:pt idx="8941">
                  <c:v>2.5000000000000001E-4</c:v>
                </c:pt>
                <c:pt idx="8942">
                  <c:v>2.5000000000000001E-4</c:v>
                </c:pt>
                <c:pt idx="8943">
                  <c:v>2.5000000000000001E-4</c:v>
                </c:pt>
                <c:pt idx="8944">
                  <c:v>2.5000000000000001E-4</c:v>
                </c:pt>
                <c:pt idx="8945">
                  <c:v>2.5000000000000001E-4</c:v>
                </c:pt>
                <c:pt idx="8946">
                  <c:v>2.5000000000000001E-4</c:v>
                </c:pt>
                <c:pt idx="8947">
                  <c:v>2.5000000000000001E-4</c:v>
                </c:pt>
                <c:pt idx="8948">
                  <c:v>2.5000000000000001E-4</c:v>
                </c:pt>
                <c:pt idx="8949">
                  <c:v>2.5000000000000001E-4</c:v>
                </c:pt>
                <c:pt idx="8950">
                  <c:v>2.7500000000000002E-4</c:v>
                </c:pt>
                <c:pt idx="8951">
                  <c:v>2.7500000000000002E-4</c:v>
                </c:pt>
                <c:pt idx="8952">
                  <c:v>2.7500000000000002E-4</c:v>
                </c:pt>
                <c:pt idx="8953">
                  <c:v>2.7500000000000002E-4</c:v>
                </c:pt>
                <c:pt idx="8954">
                  <c:v>2.7500000000000002E-4</c:v>
                </c:pt>
                <c:pt idx="8955">
                  <c:v>2.7500000000000002E-4</c:v>
                </c:pt>
                <c:pt idx="8956">
                  <c:v>2.7500000000000002E-4</c:v>
                </c:pt>
                <c:pt idx="8957">
                  <c:v>2.7500000000000002E-4</c:v>
                </c:pt>
                <c:pt idx="8958">
                  <c:v>2.7500000000000002E-4</c:v>
                </c:pt>
                <c:pt idx="8959">
                  <c:v>2.7500000000000002E-4</c:v>
                </c:pt>
                <c:pt idx="8960">
                  <c:v>2.7500000000000002E-4</c:v>
                </c:pt>
                <c:pt idx="8961">
                  <c:v>2.7500000000000002E-4</c:v>
                </c:pt>
                <c:pt idx="8962">
                  <c:v>2.7500000000000002E-4</c:v>
                </c:pt>
                <c:pt idx="8963">
                  <c:v>2.7500000000000002E-4</c:v>
                </c:pt>
                <c:pt idx="8964">
                  <c:v>2.7500000000000002E-4</c:v>
                </c:pt>
                <c:pt idx="8965">
                  <c:v>2.7500000000000002E-4</c:v>
                </c:pt>
                <c:pt idx="8966">
                  <c:v>2.7500000000000002E-4</c:v>
                </c:pt>
                <c:pt idx="8967">
                  <c:v>2.7500000000000002E-4</c:v>
                </c:pt>
                <c:pt idx="8968">
                  <c:v>2.7500000000000002E-4</c:v>
                </c:pt>
                <c:pt idx="8969">
                  <c:v>2.7500000000000002E-4</c:v>
                </c:pt>
                <c:pt idx="8970">
                  <c:v>2.7500000000000002E-4</c:v>
                </c:pt>
                <c:pt idx="8971">
                  <c:v>2.7500000000000002E-4</c:v>
                </c:pt>
                <c:pt idx="8972">
                  <c:v>2.7500000000000002E-4</c:v>
                </c:pt>
                <c:pt idx="8973">
                  <c:v>2.7500000000000002E-4</c:v>
                </c:pt>
                <c:pt idx="8974">
                  <c:v>2.7500000000000002E-4</c:v>
                </c:pt>
                <c:pt idx="8975">
                  <c:v>2.9999999999999997E-4</c:v>
                </c:pt>
                <c:pt idx="8976">
                  <c:v>2.9999999999999997E-4</c:v>
                </c:pt>
                <c:pt idx="8977">
                  <c:v>2.9999999999999997E-4</c:v>
                </c:pt>
                <c:pt idx="8978">
                  <c:v>2.9999999999999997E-4</c:v>
                </c:pt>
                <c:pt idx="8979">
                  <c:v>2.9999999999999997E-4</c:v>
                </c:pt>
                <c:pt idx="8980">
                  <c:v>2.9999999999999997E-4</c:v>
                </c:pt>
                <c:pt idx="8981">
                  <c:v>2.9999999999999997E-4</c:v>
                </c:pt>
                <c:pt idx="8982">
                  <c:v>2.9999999999999997E-4</c:v>
                </c:pt>
                <c:pt idx="8983">
                  <c:v>2.9999999999999997E-4</c:v>
                </c:pt>
                <c:pt idx="8984">
                  <c:v>2.9999999999999997E-4</c:v>
                </c:pt>
                <c:pt idx="8985">
                  <c:v>2.9999999999999997E-4</c:v>
                </c:pt>
                <c:pt idx="8986">
                  <c:v>2.9999999999999997E-4</c:v>
                </c:pt>
                <c:pt idx="8987">
                  <c:v>2.9999999999999997E-4</c:v>
                </c:pt>
                <c:pt idx="8988">
                  <c:v>2.9999999999999997E-4</c:v>
                </c:pt>
                <c:pt idx="8989">
                  <c:v>2.9999999999999997E-4</c:v>
                </c:pt>
                <c:pt idx="8990">
                  <c:v>2.9999999999999997E-4</c:v>
                </c:pt>
                <c:pt idx="8991">
                  <c:v>2.9999999999999997E-4</c:v>
                </c:pt>
                <c:pt idx="8992">
                  <c:v>2.9999999999999997E-4</c:v>
                </c:pt>
                <c:pt idx="8993">
                  <c:v>2.9999999999999997E-4</c:v>
                </c:pt>
                <c:pt idx="8994">
                  <c:v>2.9999999999999997E-4</c:v>
                </c:pt>
                <c:pt idx="8995">
                  <c:v>2.9999999999999997E-4</c:v>
                </c:pt>
                <c:pt idx="8996">
                  <c:v>2.9999999999999997E-4</c:v>
                </c:pt>
                <c:pt idx="8997">
                  <c:v>2.9999999999999997E-4</c:v>
                </c:pt>
                <c:pt idx="8998">
                  <c:v>2.9999999999999997E-4</c:v>
                </c:pt>
                <c:pt idx="8999">
                  <c:v>2.9999999999999997E-4</c:v>
                </c:pt>
                <c:pt idx="9000">
                  <c:v>2.7500000000000002E-4</c:v>
                </c:pt>
                <c:pt idx="9001">
                  <c:v>2.7500000000000002E-4</c:v>
                </c:pt>
                <c:pt idx="9002">
                  <c:v>2.7500000000000002E-4</c:v>
                </c:pt>
                <c:pt idx="9003">
                  <c:v>2.7500000000000002E-4</c:v>
                </c:pt>
                <c:pt idx="9004">
                  <c:v>2.7500000000000002E-4</c:v>
                </c:pt>
                <c:pt idx="9005">
                  <c:v>2.7500000000000002E-4</c:v>
                </c:pt>
                <c:pt idx="9006">
                  <c:v>2.7500000000000002E-4</c:v>
                </c:pt>
                <c:pt idx="9007">
                  <c:v>2.7500000000000002E-4</c:v>
                </c:pt>
                <c:pt idx="9008">
                  <c:v>2.7500000000000002E-4</c:v>
                </c:pt>
                <c:pt idx="9009">
                  <c:v>2.7500000000000002E-4</c:v>
                </c:pt>
                <c:pt idx="9010">
                  <c:v>2.7500000000000002E-4</c:v>
                </c:pt>
                <c:pt idx="9011">
                  <c:v>2.7500000000000002E-4</c:v>
                </c:pt>
                <c:pt idx="9012">
                  <c:v>2.7500000000000002E-4</c:v>
                </c:pt>
                <c:pt idx="9013">
                  <c:v>2.7500000000000002E-4</c:v>
                </c:pt>
                <c:pt idx="9014">
                  <c:v>2.7500000000000002E-4</c:v>
                </c:pt>
                <c:pt idx="9015">
                  <c:v>2.7500000000000002E-4</c:v>
                </c:pt>
                <c:pt idx="9016">
                  <c:v>2.7500000000000002E-4</c:v>
                </c:pt>
                <c:pt idx="9017">
                  <c:v>2.7500000000000002E-4</c:v>
                </c:pt>
                <c:pt idx="9018">
                  <c:v>2.7500000000000002E-4</c:v>
                </c:pt>
                <c:pt idx="9019">
                  <c:v>2.7500000000000002E-4</c:v>
                </c:pt>
                <c:pt idx="9020">
                  <c:v>2.7500000000000002E-4</c:v>
                </c:pt>
                <c:pt idx="9021">
                  <c:v>2.7500000000000002E-4</c:v>
                </c:pt>
                <c:pt idx="9022">
                  <c:v>2.7500000000000002E-4</c:v>
                </c:pt>
                <c:pt idx="9023">
                  <c:v>2.7500000000000002E-4</c:v>
                </c:pt>
                <c:pt idx="9024">
                  <c:v>2.7500000000000002E-4</c:v>
                </c:pt>
                <c:pt idx="9025">
                  <c:v>2.5000000000000001E-4</c:v>
                </c:pt>
                <c:pt idx="9026">
                  <c:v>2.5000000000000001E-4</c:v>
                </c:pt>
                <c:pt idx="9027">
                  <c:v>2.5000000000000001E-4</c:v>
                </c:pt>
                <c:pt idx="9028">
                  <c:v>2.5000000000000001E-4</c:v>
                </c:pt>
                <c:pt idx="9029">
                  <c:v>2.5000000000000001E-4</c:v>
                </c:pt>
                <c:pt idx="9030">
                  <c:v>2.5000000000000001E-4</c:v>
                </c:pt>
                <c:pt idx="9031">
                  <c:v>2.5000000000000001E-4</c:v>
                </c:pt>
                <c:pt idx="9032">
                  <c:v>2.5000000000000001E-4</c:v>
                </c:pt>
                <c:pt idx="9033">
                  <c:v>2.5000000000000001E-4</c:v>
                </c:pt>
                <c:pt idx="9034">
                  <c:v>2.5000000000000001E-4</c:v>
                </c:pt>
                <c:pt idx="9035">
                  <c:v>2.5000000000000001E-4</c:v>
                </c:pt>
                <c:pt idx="9036">
                  <c:v>2.5000000000000001E-4</c:v>
                </c:pt>
                <c:pt idx="9037">
                  <c:v>2.5000000000000001E-4</c:v>
                </c:pt>
                <c:pt idx="9038">
                  <c:v>2.5000000000000001E-4</c:v>
                </c:pt>
                <c:pt idx="9039">
                  <c:v>2.5000000000000001E-4</c:v>
                </c:pt>
                <c:pt idx="9040">
                  <c:v>2.5000000000000001E-4</c:v>
                </c:pt>
                <c:pt idx="9041">
                  <c:v>2.5000000000000001E-4</c:v>
                </c:pt>
                <c:pt idx="9042">
                  <c:v>2.5000000000000001E-4</c:v>
                </c:pt>
                <c:pt idx="9043">
                  <c:v>2.5000000000000001E-4</c:v>
                </c:pt>
                <c:pt idx="9044">
                  <c:v>2.5000000000000001E-4</c:v>
                </c:pt>
                <c:pt idx="9045">
                  <c:v>2.5000000000000001E-4</c:v>
                </c:pt>
                <c:pt idx="9046">
                  <c:v>2.5000000000000001E-4</c:v>
                </c:pt>
                <c:pt idx="9047">
                  <c:v>2.5000000000000001E-4</c:v>
                </c:pt>
                <c:pt idx="9048">
                  <c:v>2.5000000000000001E-4</c:v>
                </c:pt>
                <c:pt idx="9049">
                  <c:v>2.5000000000000001E-4</c:v>
                </c:pt>
                <c:pt idx="9050">
                  <c:v>2.2499999999999999E-4</c:v>
                </c:pt>
                <c:pt idx="9051">
                  <c:v>2.2499999999999999E-4</c:v>
                </c:pt>
                <c:pt idx="9052">
                  <c:v>2.2499999999999999E-4</c:v>
                </c:pt>
                <c:pt idx="9053">
                  <c:v>2.2499999999999999E-4</c:v>
                </c:pt>
                <c:pt idx="9054">
                  <c:v>2.2499999999999999E-4</c:v>
                </c:pt>
                <c:pt idx="9055">
                  <c:v>2.2499999999999999E-4</c:v>
                </c:pt>
                <c:pt idx="9056">
                  <c:v>2.2499999999999999E-4</c:v>
                </c:pt>
                <c:pt idx="9057">
                  <c:v>2.2499999999999999E-4</c:v>
                </c:pt>
                <c:pt idx="9058">
                  <c:v>2.2499999999999999E-4</c:v>
                </c:pt>
                <c:pt idx="9059">
                  <c:v>2.2499999999999999E-4</c:v>
                </c:pt>
                <c:pt idx="9060">
                  <c:v>2.2499999999999999E-4</c:v>
                </c:pt>
                <c:pt idx="9061">
                  <c:v>2.2499999999999999E-4</c:v>
                </c:pt>
                <c:pt idx="9062">
                  <c:v>2.2499999999999999E-4</c:v>
                </c:pt>
                <c:pt idx="9063">
                  <c:v>2.2499999999999999E-4</c:v>
                </c:pt>
                <c:pt idx="9064">
                  <c:v>2.2499999999999999E-4</c:v>
                </c:pt>
                <c:pt idx="9065">
                  <c:v>2.2499999999999999E-4</c:v>
                </c:pt>
                <c:pt idx="9066">
                  <c:v>2.2499999999999999E-4</c:v>
                </c:pt>
                <c:pt idx="9067">
                  <c:v>2.2499999999999999E-4</c:v>
                </c:pt>
                <c:pt idx="9068">
                  <c:v>2.2499999999999999E-4</c:v>
                </c:pt>
                <c:pt idx="9069">
                  <c:v>2.2499999999999999E-4</c:v>
                </c:pt>
                <c:pt idx="9070">
                  <c:v>2.2499999999999999E-4</c:v>
                </c:pt>
                <c:pt idx="9071">
                  <c:v>2.2499999999999999E-4</c:v>
                </c:pt>
                <c:pt idx="9072">
                  <c:v>2.2499999999999999E-4</c:v>
                </c:pt>
                <c:pt idx="9073">
                  <c:v>2.2499999999999999E-4</c:v>
                </c:pt>
                <c:pt idx="9074">
                  <c:v>2.2499999999999999E-4</c:v>
                </c:pt>
                <c:pt idx="9075">
                  <c:v>2.0000000000000001E-4</c:v>
                </c:pt>
                <c:pt idx="9076">
                  <c:v>2.0000000000000001E-4</c:v>
                </c:pt>
                <c:pt idx="9077">
                  <c:v>2.0000000000000001E-4</c:v>
                </c:pt>
                <c:pt idx="9078">
                  <c:v>2.0000000000000001E-4</c:v>
                </c:pt>
                <c:pt idx="9079">
                  <c:v>2.0000000000000001E-4</c:v>
                </c:pt>
                <c:pt idx="9080">
                  <c:v>2.0000000000000001E-4</c:v>
                </c:pt>
                <c:pt idx="9081">
                  <c:v>2.0000000000000001E-4</c:v>
                </c:pt>
                <c:pt idx="9082">
                  <c:v>2.0000000000000001E-4</c:v>
                </c:pt>
                <c:pt idx="9083">
                  <c:v>2.0000000000000001E-4</c:v>
                </c:pt>
                <c:pt idx="9084">
                  <c:v>2.0000000000000001E-4</c:v>
                </c:pt>
                <c:pt idx="9085">
                  <c:v>2.0000000000000001E-4</c:v>
                </c:pt>
                <c:pt idx="9086">
                  <c:v>2.0000000000000001E-4</c:v>
                </c:pt>
                <c:pt idx="9087">
                  <c:v>2.0000000000000001E-4</c:v>
                </c:pt>
                <c:pt idx="9088">
                  <c:v>2.0000000000000001E-4</c:v>
                </c:pt>
                <c:pt idx="9089">
                  <c:v>2.0000000000000001E-4</c:v>
                </c:pt>
                <c:pt idx="9090">
                  <c:v>2.0000000000000001E-4</c:v>
                </c:pt>
                <c:pt idx="9091">
                  <c:v>2.0000000000000001E-4</c:v>
                </c:pt>
                <c:pt idx="9092">
                  <c:v>2.0000000000000001E-4</c:v>
                </c:pt>
                <c:pt idx="9093">
                  <c:v>2.0000000000000001E-4</c:v>
                </c:pt>
                <c:pt idx="9094">
                  <c:v>2.0000000000000001E-4</c:v>
                </c:pt>
                <c:pt idx="9095">
                  <c:v>2.0000000000000001E-4</c:v>
                </c:pt>
                <c:pt idx="9096">
                  <c:v>2.0000000000000001E-4</c:v>
                </c:pt>
                <c:pt idx="9097">
                  <c:v>2.0000000000000001E-4</c:v>
                </c:pt>
                <c:pt idx="9098">
                  <c:v>2.0000000000000001E-4</c:v>
                </c:pt>
                <c:pt idx="9099">
                  <c:v>2.0000000000000001E-4</c:v>
                </c:pt>
                <c:pt idx="9100">
                  <c:v>1.75E-4</c:v>
                </c:pt>
                <c:pt idx="9101">
                  <c:v>1.75E-4</c:v>
                </c:pt>
                <c:pt idx="9102">
                  <c:v>1.75E-4</c:v>
                </c:pt>
                <c:pt idx="9103">
                  <c:v>1.75E-4</c:v>
                </c:pt>
                <c:pt idx="9104">
                  <c:v>1.75E-4</c:v>
                </c:pt>
                <c:pt idx="9105">
                  <c:v>1.75E-4</c:v>
                </c:pt>
                <c:pt idx="9106">
                  <c:v>1.75E-4</c:v>
                </c:pt>
                <c:pt idx="9107">
                  <c:v>1.75E-4</c:v>
                </c:pt>
                <c:pt idx="9108">
                  <c:v>1.75E-4</c:v>
                </c:pt>
                <c:pt idx="9109">
                  <c:v>1.75E-4</c:v>
                </c:pt>
                <c:pt idx="9110">
                  <c:v>1.75E-4</c:v>
                </c:pt>
                <c:pt idx="9111">
                  <c:v>1.75E-4</c:v>
                </c:pt>
                <c:pt idx="9112">
                  <c:v>1.75E-4</c:v>
                </c:pt>
                <c:pt idx="9113">
                  <c:v>1.75E-4</c:v>
                </c:pt>
                <c:pt idx="9114">
                  <c:v>1.75E-4</c:v>
                </c:pt>
                <c:pt idx="9115">
                  <c:v>1.75E-4</c:v>
                </c:pt>
                <c:pt idx="9116">
                  <c:v>1.75E-4</c:v>
                </c:pt>
                <c:pt idx="9117">
                  <c:v>1.75E-4</c:v>
                </c:pt>
                <c:pt idx="9118">
                  <c:v>1.75E-4</c:v>
                </c:pt>
                <c:pt idx="9119">
                  <c:v>1.75E-4</c:v>
                </c:pt>
                <c:pt idx="9120">
                  <c:v>1.75E-4</c:v>
                </c:pt>
                <c:pt idx="9121">
                  <c:v>1.75E-4</c:v>
                </c:pt>
                <c:pt idx="9122">
                  <c:v>1.75E-4</c:v>
                </c:pt>
                <c:pt idx="9123">
                  <c:v>1.75E-4</c:v>
                </c:pt>
                <c:pt idx="9124">
                  <c:v>1.75E-4</c:v>
                </c:pt>
                <c:pt idx="9125">
                  <c:v>1.4999999999999999E-4</c:v>
                </c:pt>
                <c:pt idx="9126">
                  <c:v>1.4999999999999999E-4</c:v>
                </c:pt>
                <c:pt idx="9127">
                  <c:v>1.4999999999999999E-4</c:v>
                </c:pt>
                <c:pt idx="9128">
                  <c:v>1.4999999999999999E-4</c:v>
                </c:pt>
                <c:pt idx="9129">
                  <c:v>1.4999999999999999E-4</c:v>
                </c:pt>
                <c:pt idx="9130">
                  <c:v>1.4999999999999999E-4</c:v>
                </c:pt>
                <c:pt idx="9131">
                  <c:v>1.4999999999999999E-4</c:v>
                </c:pt>
                <c:pt idx="9132">
                  <c:v>1.4999999999999999E-4</c:v>
                </c:pt>
                <c:pt idx="9133">
                  <c:v>1.4999999999999999E-4</c:v>
                </c:pt>
                <c:pt idx="9134">
                  <c:v>1.4999999999999999E-4</c:v>
                </c:pt>
                <c:pt idx="9135">
                  <c:v>1.4999999999999999E-4</c:v>
                </c:pt>
                <c:pt idx="9136">
                  <c:v>1.4999999999999999E-4</c:v>
                </c:pt>
                <c:pt idx="9137">
                  <c:v>1.4999999999999999E-4</c:v>
                </c:pt>
                <c:pt idx="9138">
                  <c:v>1.4999999999999999E-4</c:v>
                </c:pt>
                <c:pt idx="9139">
                  <c:v>1.4999999999999999E-4</c:v>
                </c:pt>
                <c:pt idx="9140">
                  <c:v>1.4999999999999999E-4</c:v>
                </c:pt>
                <c:pt idx="9141">
                  <c:v>1.4999999999999999E-4</c:v>
                </c:pt>
                <c:pt idx="9142">
                  <c:v>1.4999999999999999E-4</c:v>
                </c:pt>
                <c:pt idx="9143">
                  <c:v>1.4999999999999999E-4</c:v>
                </c:pt>
                <c:pt idx="9144">
                  <c:v>1.4999999999999999E-4</c:v>
                </c:pt>
                <c:pt idx="9145">
                  <c:v>1.4999999999999999E-4</c:v>
                </c:pt>
                <c:pt idx="9146">
                  <c:v>1.4999999999999999E-4</c:v>
                </c:pt>
                <c:pt idx="9147">
                  <c:v>1.4999999999999999E-4</c:v>
                </c:pt>
                <c:pt idx="9148">
                  <c:v>1.4999999999999999E-4</c:v>
                </c:pt>
                <c:pt idx="9149">
                  <c:v>1.4999999999999999E-4</c:v>
                </c:pt>
                <c:pt idx="9150">
                  <c:v>1.25E-4</c:v>
                </c:pt>
                <c:pt idx="9151">
                  <c:v>1.25E-4</c:v>
                </c:pt>
                <c:pt idx="9152">
                  <c:v>1.25E-4</c:v>
                </c:pt>
                <c:pt idx="9153">
                  <c:v>1.25E-4</c:v>
                </c:pt>
                <c:pt idx="9154">
                  <c:v>1.25E-4</c:v>
                </c:pt>
                <c:pt idx="9155">
                  <c:v>1.25E-4</c:v>
                </c:pt>
                <c:pt idx="9156">
                  <c:v>1.25E-4</c:v>
                </c:pt>
                <c:pt idx="9157">
                  <c:v>1.25E-4</c:v>
                </c:pt>
                <c:pt idx="9158">
                  <c:v>1.25E-4</c:v>
                </c:pt>
                <c:pt idx="9159">
                  <c:v>1.25E-4</c:v>
                </c:pt>
                <c:pt idx="9160">
                  <c:v>1.25E-4</c:v>
                </c:pt>
                <c:pt idx="9161">
                  <c:v>1.25E-4</c:v>
                </c:pt>
                <c:pt idx="9162">
                  <c:v>1.25E-4</c:v>
                </c:pt>
                <c:pt idx="9163">
                  <c:v>1.25E-4</c:v>
                </c:pt>
                <c:pt idx="9164">
                  <c:v>1.25E-4</c:v>
                </c:pt>
                <c:pt idx="9165">
                  <c:v>1.25E-4</c:v>
                </c:pt>
                <c:pt idx="9166">
                  <c:v>1.25E-4</c:v>
                </c:pt>
                <c:pt idx="9167">
                  <c:v>1.25E-4</c:v>
                </c:pt>
                <c:pt idx="9168">
                  <c:v>1.25E-4</c:v>
                </c:pt>
                <c:pt idx="9169">
                  <c:v>1.25E-4</c:v>
                </c:pt>
                <c:pt idx="9170">
                  <c:v>1.25E-4</c:v>
                </c:pt>
                <c:pt idx="9171">
                  <c:v>1.25E-4</c:v>
                </c:pt>
                <c:pt idx="9172">
                  <c:v>1.25E-4</c:v>
                </c:pt>
                <c:pt idx="9173">
                  <c:v>1.25E-4</c:v>
                </c:pt>
                <c:pt idx="9174">
                  <c:v>1.25E-4</c:v>
                </c:pt>
                <c:pt idx="9175">
                  <c:v>1E-4</c:v>
                </c:pt>
                <c:pt idx="9176">
                  <c:v>1E-4</c:v>
                </c:pt>
                <c:pt idx="9177">
                  <c:v>1E-4</c:v>
                </c:pt>
                <c:pt idx="9178">
                  <c:v>1E-4</c:v>
                </c:pt>
                <c:pt idx="9179">
                  <c:v>1E-4</c:v>
                </c:pt>
                <c:pt idx="9180">
                  <c:v>1E-4</c:v>
                </c:pt>
                <c:pt idx="9181">
                  <c:v>1E-4</c:v>
                </c:pt>
                <c:pt idx="9182">
                  <c:v>1E-4</c:v>
                </c:pt>
                <c:pt idx="9183">
                  <c:v>1E-4</c:v>
                </c:pt>
                <c:pt idx="9184">
                  <c:v>1E-4</c:v>
                </c:pt>
                <c:pt idx="9185">
                  <c:v>1E-4</c:v>
                </c:pt>
                <c:pt idx="9186">
                  <c:v>1E-4</c:v>
                </c:pt>
                <c:pt idx="9187">
                  <c:v>1E-4</c:v>
                </c:pt>
                <c:pt idx="9188">
                  <c:v>1E-4</c:v>
                </c:pt>
                <c:pt idx="9189">
                  <c:v>1E-4</c:v>
                </c:pt>
                <c:pt idx="9190">
                  <c:v>1E-4</c:v>
                </c:pt>
                <c:pt idx="9191">
                  <c:v>1E-4</c:v>
                </c:pt>
                <c:pt idx="9192">
                  <c:v>1E-4</c:v>
                </c:pt>
                <c:pt idx="9193">
                  <c:v>1E-4</c:v>
                </c:pt>
                <c:pt idx="9194">
                  <c:v>1E-4</c:v>
                </c:pt>
                <c:pt idx="9195">
                  <c:v>1E-4</c:v>
                </c:pt>
                <c:pt idx="9196">
                  <c:v>1E-4</c:v>
                </c:pt>
                <c:pt idx="9197">
                  <c:v>1E-4</c:v>
                </c:pt>
                <c:pt idx="9198">
                  <c:v>1E-4</c:v>
                </c:pt>
                <c:pt idx="9199">
                  <c:v>1E-4</c:v>
                </c:pt>
                <c:pt idx="9200">
                  <c:v>7.4999999999999993E-5</c:v>
                </c:pt>
                <c:pt idx="9201">
                  <c:v>7.4999999999999993E-5</c:v>
                </c:pt>
                <c:pt idx="9202">
                  <c:v>7.4999999999999993E-5</c:v>
                </c:pt>
                <c:pt idx="9203">
                  <c:v>7.4999999999999993E-5</c:v>
                </c:pt>
                <c:pt idx="9204">
                  <c:v>7.4999999999999993E-5</c:v>
                </c:pt>
                <c:pt idx="9205">
                  <c:v>7.4999999999999993E-5</c:v>
                </c:pt>
                <c:pt idx="9206">
                  <c:v>7.4999999999999993E-5</c:v>
                </c:pt>
                <c:pt idx="9207">
                  <c:v>7.4999999999999993E-5</c:v>
                </c:pt>
                <c:pt idx="9208">
                  <c:v>7.4999999999999993E-5</c:v>
                </c:pt>
                <c:pt idx="9209">
                  <c:v>7.4999999999999993E-5</c:v>
                </c:pt>
                <c:pt idx="9210">
                  <c:v>7.4999999999999993E-5</c:v>
                </c:pt>
                <c:pt idx="9211">
                  <c:v>7.4999999999999993E-5</c:v>
                </c:pt>
                <c:pt idx="9212">
                  <c:v>7.4999999999999993E-5</c:v>
                </c:pt>
                <c:pt idx="9213">
                  <c:v>7.4999999999999993E-5</c:v>
                </c:pt>
                <c:pt idx="9214">
                  <c:v>7.4999999999999993E-5</c:v>
                </c:pt>
                <c:pt idx="9215">
                  <c:v>7.4999999999999993E-5</c:v>
                </c:pt>
                <c:pt idx="9216">
                  <c:v>7.4999999999999993E-5</c:v>
                </c:pt>
                <c:pt idx="9217">
                  <c:v>7.4999999999999993E-5</c:v>
                </c:pt>
                <c:pt idx="9218">
                  <c:v>7.4999999999999993E-5</c:v>
                </c:pt>
                <c:pt idx="9219">
                  <c:v>7.4999999999999993E-5</c:v>
                </c:pt>
                <c:pt idx="9220">
                  <c:v>7.4999999999999993E-5</c:v>
                </c:pt>
                <c:pt idx="9221">
                  <c:v>7.4999999999999993E-5</c:v>
                </c:pt>
                <c:pt idx="9222">
                  <c:v>7.4999999999999993E-5</c:v>
                </c:pt>
                <c:pt idx="9223">
                  <c:v>7.4999999999999993E-5</c:v>
                </c:pt>
                <c:pt idx="9224">
                  <c:v>7.4999999999999993E-5</c:v>
                </c:pt>
                <c:pt idx="9225">
                  <c:v>5.0000000000000002E-5</c:v>
                </c:pt>
                <c:pt idx="9226">
                  <c:v>5.0000000000000002E-5</c:v>
                </c:pt>
                <c:pt idx="9227">
                  <c:v>5.0000000000000002E-5</c:v>
                </c:pt>
                <c:pt idx="9228">
                  <c:v>5.0000000000000002E-5</c:v>
                </c:pt>
                <c:pt idx="9229">
                  <c:v>5.0000000000000002E-5</c:v>
                </c:pt>
                <c:pt idx="9230">
                  <c:v>5.0000000000000002E-5</c:v>
                </c:pt>
                <c:pt idx="9231">
                  <c:v>5.0000000000000002E-5</c:v>
                </c:pt>
                <c:pt idx="9232">
                  <c:v>5.0000000000000002E-5</c:v>
                </c:pt>
                <c:pt idx="9233">
                  <c:v>5.0000000000000002E-5</c:v>
                </c:pt>
                <c:pt idx="9234">
                  <c:v>5.0000000000000002E-5</c:v>
                </c:pt>
                <c:pt idx="9235">
                  <c:v>5.0000000000000002E-5</c:v>
                </c:pt>
                <c:pt idx="9236">
                  <c:v>5.0000000000000002E-5</c:v>
                </c:pt>
                <c:pt idx="9237">
                  <c:v>5.0000000000000002E-5</c:v>
                </c:pt>
                <c:pt idx="9238">
                  <c:v>5.0000000000000002E-5</c:v>
                </c:pt>
                <c:pt idx="9239">
                  <c:v>5.0000000000000002E-5</c:v>
                </c:pt>
                <c:pt idx="9240">
                  <c:v>5.0000000000000002E-5</c:v>
                </c:pt>
                <c:pt idx="9241">
                  <c:v>5.0000000000000002E-5</c:v>
                </c:pt>
                <c:pt idx="9242">
                  <c:v>5.0000000000000002E-5</c:v>
                </c:pt>
                <c:pt idx="9243">
                  <c:v>5.0000000000000002E-5</c:v>
                </c:pt>
                <c:pt idx="9244">
                  <c:v>5.0000000000000002E-5</c:v>
                </c:pt>
                <c:pt idx="9245">
                  <c:v>5.0000000000000002E-5</c:v>
                </c:pt>
                <c:pt idx="9246">
                  <c:v>5.0000000000000002E-5</c:v>
                </c:pt>
                <c:pt idx="9247">
                  <c:v>5.0000000000000002E-5</c:v>
                </c:pt>
                <c:pt idx="9248">
                  <c:v>5.0000000000000002E-5</c:v>
                </c:pt>
                <c:pt idx="9249">
                  <c:v>5.0000000000000002E-5</c:v>
                </c:pt>
                <c:pt idx="9250">
                  <c:v>7.4999999999999993E-5</c:v>
                </c:pt>
                <c:pt idx="9251">
                  <c:v>7.4999999999999993E-5</c:v>
                </c:pt>
                <c:pt idx="9252">
                  <c:v>7.4999999999999993E-5</c:v>
                </c:pt>
                <c:pt idx="9253">
                  <c:v>7.4999999999999993E-5</c:v>
                </c:pt>
                <c:pt idx="9254">
                  <c:v>7.4999999999999993E-5</c:v>
                </c:pt>
                <c:pt idx="9255">
                  <c:v>7.4999999999999993E-5</c:v>
                </c:pt>
                <c:pt idx="9256">
                  <c:v>7.4999999999999993E-5</c:v>
                </c:pt>
                <c:pt idx="9257">
                  <c:v>7.4999999999999993E-5</c:v>
                </c:pt>
                <c:pt idx="9258">
                  <c:v>7.4999999999999993E-5</c:v>
                </c:pt>
                <c:pt idx="9259">
                  <c:v>7.4999999999999993E-5</c:v>
                </c:pt>
                <c:pt idx="9260">
                  <c:v>7.4999999999999993E-5</c:v>
                </c:pt>
                <c:pt idx="9261">
                  <c:v>7.4999999999999993E-5</c:v>
                </c:pt>
                <c:pt idx="9262">
                  <c:v>7.4999999999999993E-5</c:v>
                </c:pt>
                <c:pt idx="9263">
                  <c:v>7.4999999999999993E-5</c:v>
                </c:pt>
                <c:pt idx="9264">
                  <c:v>7.4999999999999993E-5</c:v>
                </c:pt>
                <c:pt idx="9265">
                  <c:v>7.4999999999999993E-5</c:v>
                </c:pt>
                <c:pt idx="9266">
                  <c:v>7.4999999999999993E-5</c:v>
                </c:pt>
                <c:pt idx="9267">
                  <c:v>7.4999999999999993E-5</c:v>
                </c:pt>
                <c:pt idx="9268">
                  <c:v>7.4999999999999993E-5</c:v>
                </c:pt>
                <c:pt idx="9269">
                  <c:v>7.4999999999999993E-5</c:v>
                </c:pt>
                <c:pt idx="9270">
                  <c:v>7.4999999999999993E-5</c:v>
                </c:pt>
                <c:pt idx="9271">
                  <c:v>7.4999999999999993E-5</c:v>
                </c:pt>
                <c:pt idx="9272">
                  <c:v>7.4999999999999993E-5</c:v>
                </c:pt>
                <c:pt idx="9273">
                  <c:v>7.4999999999999993E-5</c:v>
                </c:pt>
                <c:pt idx="9274">
                  <c:v>7.4999999999999993E-5</c:v>
                </c:pt>
                <c:pt idx="9275">
                  <c:v>1E-4</c:v>
                </c:pt>
                <c:pt idx="9276">
                  <c:v>1E-4</c:v>
                </c:pt>
                <c:pt idx="9277">
                  <c:v>1E-4</c:v>
                </c:pt>
                <c:pt idx="9278">
                  <c:v>1E-4</c:v>
                </c:pt>
                <c:pt idx="9279">
                  <c:v>1E-4</c:v>
                </c:pt>
                <c:pt idx="9280">
                  <c:v>1E-4</c:v>
                </c:pt>
                <c:pt idx="9281">
                  <c:v>1E-4</c:v>
                </c:pt>
                <c:pt idx="9282">
                  <c:v>1E-4</c:v>
                </c:pt>
                <c:pt idx="9283">
                  <c:v>1E-4</c:v>
                </c:pt>
                <c:pt idx="9284">
                  <c:v>1E-4</c:v>
                </c:pt>
                <c:pt idx="9285">
                  <c:v>1E-4</c:v>
                </c:pt>
                <c:pt idx="9286">
                  <c:v>1E-4</c:v>
                </c:pt>
                <c:pt idx="9287">
                  <c:v>1E-4</c:v>
                </c:pt>
                <c:pt idx="9288">
                  <c:v>1E-4</c:v>
                </c:pt>
                <c:pt idx="9289">
                  <c:v>1E-4</c:v>
                </c:pt>
                <c:pt idx="9290">
                  <c:v>1E-4</c:v>
                </c:pt>
                <c:pt idx="9291">
                  <c:v>1E-4</c:v>
                </c:pt>
                <c:pt idx="9292">
                  <c:v>1E-4</c:v>
                </c:pt>
                <c:pt idx="9293">
                  <c:v>1E-4</c:v>
                </c:pt>
                <c:pt idx="9294">
                  <c:v>1E-4</c:v>
                </c:pt>
                <c:pt idx="9295">
                  <c:v>1E-4</c:v>
                </c:pt>
                <c:pt idx="9296">
                  <c:v>1E-4</c:v>
                </c:pt>
                <c:pt idx="9297">
                  <c:v>1E-4</c:v>
                </c:pt>
                <c:pt idx="9298">
                  <c:v>1E-4</c:v>
                </c:pt>
                <c:pt idx="9299">
                  <c:v>1E-4</c:v>
                </c:pt>
                <c:pt idx="9300">
                  <c:v>1.25E-4</c:v>
                </c:pt>
                <c:pt idx="9301">
                  <c:v>1.25E-4</c:v>
                </c:pt>
                <c:pt idx="9302">
                  <c:v>1.25E-4</c:v>
                </c:pt>
                <c:pt idx="9303">
                  <c:v>1.25E-4</c:v>
                </c:pt>
                <c:pt idx="9304">
                  <c:v>1.25E-4</c:v>
                </c:pt>
                <c:pt idx="9305">
                  <c:v>1.25E-4</c:v>
                </c:pt>
                <c:pt idx="9306">
                  <c:v>1.25E-4</c:v>
                </c:pt>
                <c:pt idx="9307">
                  <c:v>1.25E-4</c:v>
                </c:pt>
                <c:pt idx="9308">
                  <c:v>1.25E-4</c:v>
                </c:pt>
                <c:pt idx="9309">
                  <c:v>1.25E-4</c:v>
                </c:pt>
                <c:pt idx="9310">
                  <c:v>1.25E-4</c:v>
                </c:pt>
                <c:pt idx="9311">
                  <c:v>1.25E-4</c:v>
                </c:pt>
                <c:pt idx="9312">
                  <c:v>1.25E-4</c:v>
                </c:pt>
                <c:pt idx="9313">
                  <c:v>1.25E-4</c:v>
                </c:pt>
                <c:pt idx="9314">
                  <c:v>1.25E-4</c:v>
                </c:pt>
                <c:pt idx="9315">
                  <c:v>1.25E-4</c:v>
                </c:pt>
                <c:pt idx="9316">
                  <c:v>1.25E-4</c:v>
                </c:pt>
                <c:pt idx="9317">
                  <c:v>1.25E-4</c:v>
                </c:pt>
                <c:pt idx="9318">
                  <c:v>1.25E-4</c:v>
                </c:pt>
                <c:pt idx="9319">
                  <c:v>1.25E-4</c:v>
                </c:pt>
                <c:pt idx="9320">
                  <c:v>1.25E-4</c:v>
                </c:pt>
                <c:pt idx="9321">
                  <c:v>1.25E-4</c:v>
                </c:pt>
                <c:pt idx="9322">
                  <c:v>1.25E-4</c:v>
                </c:pt>
                <c:pt idx="9323">
                  <c:v>1.25E-4</c:v>
                </c:pt>
                <c:pt idx="9324">
                  <c:v>1.25E-4</c:v>
                </c:pt>
                <c:pt idx="9325">
                  <c:v>1.4999999999999999E-4</c:v>
                </c:pt>
                <c:pt idx="9326">
                  <c:v>1.4999999999999999E-4</c:v>
                </c:pt>
                <c:pt idx="9327">
                  <c:v>1.4999999999999999E-4</c:v>
                </c:pt>
                <c:pt idx="9328">
                  <c:v>1.4999999999999999E-4</c:v>
                </c:pt>
                <c:pt idx="9329">
                  <c:v>1.4999999999999999E-4</c:v>
                </c:pt>
                <c:pt idx="9330">
                  <c:v>1.4999999999999999E-4</c:v>
                </c:pt>
                <c:pt idx="9331">
                  <c:v>1.4999999999999999E-4</c:v>
                </c:pt>
                <c:pt idx="9332">
                  <c:v>1.4999999999999999E-4</c:v>
                </c:pt>
                <c:pt idx="9333">
                  <c:v>1.4999999999999999E-4</c:v>
                </c:pt>
                <c:pt idx="9334">
                  <c:v>1.4999999999999999E-4</c:v>
                </c:pt>
                <c:pt idx="9335">
                  <c:v>1.4999999999999999E-4</c:v>
                </c:pt>
                <c:pt idx="9336">
                  <c:v>1.4999999999999999E-4</c:v>
                </c:pt>
                <c:pt idx="9337">
                  <c:v>1.4999999999999999E-4</c:v>
                </c:pt>
                <c:pt idx="9338">
                  <c:v>1.4999999999999999E-4</c:v>
                </c:pt>
                <c:pt idx="9339">
                  <c:v>1.4999999999999999E-4</c:v>
                </c:pt>
                <c:pt idx="9340">
                  <c:v>1.4999999999999999E-4</c:v>
                </c:pt>
                <c:pt idx="9341">
                  <c:v>1.4999999999999999E-4</c:v>
                </c:pt>
                <c:pt idx="9342">
                  <c:v>1.4999999999999999E-4</c:v>
                </c:pt>
                <c:pt idx="9343">
                  <c:v>1.4999999999999999E-4</c:v>
                </c:pt>
                <c:pt idx="9344">
                  <c:v>1.4999999999999999E-4</c:v>
                </c:pt>
                <c:pt idx="9345">
                  <c:v>1.4999999999999999E-4</c:v>
                </c:pt>
                <c:pt idx="9346">
                  <c:v>1.4999999999999999E-4</c:v>
                </c:pt>
                <c:pt idx="9347">
                  <c:v>1.4999999999999999E-4</c:v>
                </c:pt>
                <c:pt idx="9348">
                  <c:v>1.4999999999999999E-4</c:v>
                </c:pt>
                <c:pt idx="9349">
                  <c:v>1.4999999999999999E-4</c:v>
                </c:pt>
                <c:pt idx="9350">
                  <c:v>1.75E-4</c:v>
                </c:pt>
                <c:pt idx="9351">
                  <c:v>1.75E-4</c:v>
                </c:pt>
                <c:pt idx="9352">
                  <c:v>1.75E-4</c:v>
                </c:pt>
                <c:pt idx="9353">
                  <c:v>1.75E-4</c:v>
                </c:pt>
                <c:pt idx="9354">
                  <c:v>1.75E-4</c:v>
                </c:pt>
                <c:pt idx="9355">
                  <c:v>1.75E-4</c:v>
                </c:pt>
                <c:pt idx="9356">
                  <c:v>1.75E-4</c:v>
                </c:pt>
                <c:pt idx="9357">
                  <c:v>1.75E-4</c:v>
                </c:pt>
                <c:pt idx="9358">
                  <c:v>1.75E-4</c:v>
                </c:pt>
                <c:pt idx="9359">
                  <c:v>1.75E-4</c:v>
                </c:pt>
                <c:pt idx="9360">
                  <c:v>1.75E-4</c:v>
                </c:pt>
                <c:pt idx="9361">
                  <c:v>1.75E-4</c:v>
                </c:pt>
                <c:pt idx="9362">
                  <c:v>1.75E-4</c:v>
                </c:pt>
                <c:pt idx="9363">
                  <c:v>1.75E-4</c:v>
                </c:pt>
                <c:pt idx="9364">
                  <c:v>1.75E-4</c:v>
                </c:pt>
                <c:pt idx="9365">
                  <c:v>1.75E-4</c:v>
                </c:pt>
                <c:pt idx="9366">
                  <c:v>1.75E-4</c:v>
                </c:pt>
                <c:pt idx="9367">
                  <c:v>1.75E-4</c:v>
                </c:pt>
                <c:pt idx="9368">
                  <c:v>1.75E-4</c:v>
                </c:pt>
                <c:pt idx="9369">
                  <c:v>1.75E-4</c:v>
                </c:pt>
                <c:pt idx="9370">
                  <c:v>1.75E-4</c:v>
                </c:pt>
                <c:pt idx="9371">
                  <c:v>1.75E-4</c:v>
                </c:pt>
                <c:pt idx="9372">
                  <c:v>1.75E-4</c:v>
                </c:pt>
                <c:pt idx="9373">
                  <c:v>1.75E-4</c:v>
                </c:pt>
                <c:pt idx="9374">
                  <c:v>1.75E-4</c:v>
                </c:pt>
                <c:pt idx="9375">
                  <c:v>2.0000000000000001E-4</c:v>
                </c:pt>
                <c:pt idx="9376">
                  <c:v>2.0000000000000001E-4</c:v>
                </c:pt>
                <c:pt idx="9377">
                  <c:v>2.0000000000000001E-4</c:v>
                </c:pt>
                <c:pt idx="9378">
                  <c:v>2.0000000000000001E-4</c:v>
                </c:pt>
                <c:pt idx="9379">
                  <c:v>2.0000000000000001E-4</c:v>
                </c:pt>
                <c:pt idx="9380">
                  <c:v>2.0000000000000001E-4</c:v>
                </c:pt>
                <c:pt idx="9381">
                  <c:v>2.0000000000000001E-4</c:v>
                </c:pt>
                <c:pt idx="9382">
                  <c:v>2.0000000000000001E-4</c:v>
                </c:pt>
                <c:pt idx="9383">
                  <c:v>2.0000000000000001E-4</c:v>
                </c:pt>
                <c:pt idx="9384">
                  <c:v>2.0000000000000001E-4</c:v>
                </c:pt>
                <c:pt idx="9385">
                  <c:v>2.0000000000000001E-4</c:v>
                </c:pt>
                <c:pt idx="9386">
                  <c:v>2.0000000000000001E-4</c:v>
                </c:pt>
                <c:pt idx="9387">
                  <c:v>2.0000000000000001E-4</c:v>
                </c:pt>
                <c:pt idx="9388">
                  <c:v>2.0000000000000001E-4</c:v>
                </c:pt>
                <c:pt idx="9389">
                  <c:v>2.0000000000000001E-4</c:v>
                </c:pt>
                <c:pt idx="9390">
                  <c:v>2.0000000000000001E-4</c:v>
                </c:pt>
                <c:pt idx="9391">
                  <c:v>2.0000000000000001E-4</c:v>
                </c:pt>
                <c:pt idx="9392">
                  <c:v>2.0000000000000001E-4</c:v>
                </c:pt>
                <c:pt idx="9393">
                  <c:v>2.0000000000000001E-4</c:v>
                </c:pt>
                <c:pt idx="9394">
                  <c:v>2.0000000000000001E-4</c:v>
                </c:pt>
                <c:pt idx="9395">
                  <c:v>2.0000000000000001E-4</c:v>
                </c:pt>
                <c:pt idx="9396">
                  <c:v>2.0000000000000001E-4</c:v>
                </c:pt>
                <c:pt idx="9397">
                  <c:v>2.0000000000000001E-4</c:v>
                </c:pt>
                <c:pt idx="9398">
                  <c:v>2.0000000000000001E-4</c:v>
                </c:pt>
                <c:pt idx="9399">
                  <c:v>2.0000000000000001E-4</c:v>
                </c:pt>
                <c:pt idx="9400">
                  <c:v>2.2499999999999999E-4</c:v>
                </c:pt>
                <c:pt idx="9401">
                  <c:v>2.2499999999999999E-4</c:v>
                </c:pt>
                <c:pt idx="9402">
                  <c:v>2.2499999999999999E-4</c:v>
                </c:pt>
                <c:pt idx="9403">
                  <c:v>2.2499999999999999E-4</c:v>
                </c:pt>
                <c:pt idx="9404">
                  <c:v>2.2499999999999999E-4</c:v>
                </c:pt>
                <c:pt idx="9405">
                  <c:v>2.2499999999999999E-4</c:v>
                </c:pt>
                <c:pt idx="9406">
                  <c:v>2.2499999999999999E-4</c:v>
                </c:pt>
                <c:pt idx="9407">
                  <c:v>2.2499999999999999E-4</c:v>
                </c:pt>
                <c:pt idx="9408">
                  <c:v>2.2499999999999999E-4</c:v>
                </c:pt>
                <c:pt idx="9409">
                  <c:v>2.2499999999999999E-4</c:v>
                </c:pt>
                <c:pt idx="9410">
                  <c:v>2.2499999999999999E-4</c:v>
                </c:pt>
                <c:pt idx="9411">
                  <c:v>2.2499999999999999E-4</c:v>
                </c:pt>
                <c:pt idx="9412">
                  <c:v>2.2499999999999999E-4</c:v>
                </c:pt>
                <c:pt idx="9413">
                  <c:v>2.2499999999999999E-4</c:v>
                </c:pt>
                <c:pt idx="9414">
                  <c:v>2.2499999999999999E-4</c:v>
                </c:pt>
                <c:pt idx="9415">
                  <c:v>2.2499999999999999E-4</c:v>
                </c:pt>
                <c:pt idx="9416">
                  <c:v>2.2499999999999999E-4</c:v>
                </c:pt>
                <c:pt idx="9417">
                  <c:v>2.2499999999999999E-4</c:v>
                </c:pt>
                <c:pt idx="9418">
                  <c:v>2.2499999999999999E-4</c:v>
                </c:pt>
                <c:pt idx="9419">
                  <c:v>2.2499999999999999E-4</c:v>
                </c:pt>
                <c:pt idx="9420">
                  <c:v>2.2499999999999999E-4</c:v>
                </c:pt>
                <c:pt idx="9421">
                  <c:v>2.2499999999999999E-4</c:v>
                </c:pt>
                <c:pt idx="9422">
                  <c:v>2.2499999999999999E-4</c:v>
                </c:pt>
                <c:pt idx="9423">
                  <c:v>2.2499999999999999E-4</c:v>
                </c:pt>
                <c:pt idx="9424">
                  <c:v>2.2499999999999999E-4</c:v>
                </c:pt>
                <c:pt idx="9425">
                  <c:v>2.5000000000000001E-4</c:v>
                </c:pt>
                <c:pt idx="9426">
                  <c:v>2.5000000000000001E-4</c:v>
                </c:pt>
                <c:pt idx="9427">
                  <c:v>2.5000000000000001E-4</c:v>
                </c:pt>
                <c:pt idx="9428">
                  <c:v>2.5000000000000001E-4</c:v>
                </c:pt>
                <c:pt idx="9429">
                  <c:v>2.5000000000000001E-4</c:v>
                </c:pt>
                <c:pt idx="9430">
                  <c:v>2.5000000000000001E-4</c:v>
                </c:pt>
                <c:pt idx="9431">
                  <c:v>2.5000000000000001E-4</c:v>
                </c:pt>
                <c:pt idx="9432">
                  <c:v>2.5000000000000001E-4</c:v>
                </c:pt>
                <c:pt idx="9433">
                  <c:v>2.5000000000000001E-4</c:v>
                </c:pt>
                <c:pt idx="9434">
                  <c:v>2.5000000000000001E-4</c:v>
                </c:pt>
                <c:pt idx="9435">
                  <c:v>2.5000000000000001E-4</c:v>
                </c:pt>
                <c:pt idx="9436">
                  <c:v>2.5000000000000001E-4</c:v>
                </c:pt>
                <c:pt idx="9437">
                  <c:v>2.5000000000000001E-4</c:v>
                </c:pt>
                <c:pt idx="9438">
                  <c:v>2.5000000000000001E-4</c:v>
                </c:pt>
                <c:pt idx="9439">
                  <c:v>2.5000000000000001E-4</c:v>
                </c:pt>
                <c:pt idx="9440">
                  <c:v>2.5000000000000001E-4</c:v>
                </c:pt>
                <c:pt idx="9441">
                  <c:v>2.5000000000000001E-4</c:v>
                </c:pt>
                <c:pt idx="9442">
                  <c:v>2.5000000000000001E-4</c:v>
                </c:pt>
                <c:pt idx="9443">
                  <c:v>2.5000000000000001E-4</c:v>
                </c:pt>
                <c:pt idx="9444">
                  <c:v>2.5000000000000001E-4</c:v>
                </c:pt>
                <c:pt idx="9445">
                  <c:v>2.5000000000000001E-4</c:v>
                </c:pt>
                <c:pt idx="9446">
                  <c:v>2.5000000000000001E-4</c:v>
                </c:pt>
                <c:pt idx="9447">
                  <c:v>2.5000000000000001E-4</c:v>
                </c:pt>
                <c:pt idx="9448">
                  <c:v>2.5000000000000001E-4</c:v>
                </c:pt>
                <c:pt idx="9449">
                  <c:v>2.5000000000000001E-4</c:v>
                </c:pt>
                <c:pt idx="9450">
                  <c:v>2.7500000000000002E-4</c:v>
                </c:pt>
                <c:pt idx="9451">
                  <c:v>2.7500000000000002E-4</c:v>
                </c:pt>
                <c:pt idx="9452">
                  <c:v>2.7500000000000002E-4</c:v>
                </c:pt>
                <c:pt idx="9453">
                  <c:v>2.7500000000000002E-4</c:v>
                </c:pt>
                <c:pt idx="9454">
                  <c:v>2.7500000000000002E-4</c:v>
                </c:pt>
                <c:pt idx="9455">
                  <c:v>2.7500000000000002E-4</c:v>
                </c:pt>
                <c:pt idx="9456">
                  <c:v>2.7500000000000002E-4</c:v>
                </c:pt>
                <c:pt idx="9457">
                  <c:v>2.7500000000000002E-4</c:v>
                </c:pt>
                <c:pt idx="9458">
                  <c:v>2.7500000000000002E-4</c:v>
                </c:pt>
                <c:pt idx="9459">
                  <c:v>2.7500000000000002E-4</c:v>
                </c:pt>
                <c:pt idx="9460">
                  <c:v>2.7500000000000002E-4</c:v>
                </c:pt>
                <c:pt idx="9461">
                  <c:v>2.7500000000000002E-4</c:v>
                </c:pt>
                <c:pt idx="9462">
                  <c:v>2.7500000000000002E-4</c:v>
                </c:pt>
                <c:pt idx="9463">
                  <c:v>2.7500000000000002E-4</c:v>
                </c:pt>
                <c:pt idx="9464">
                  <c:v>2.7500000000000002E-4</c:v>
                </c:pt>
                <c:pt idx="9465">
                  <c:v>2.7500000000000002E-4</c:v>
                </c:pt>
                <c:pt idx="9466">
                  <c:v>2.7500000000000002E-4</c:v>
                </c:pt>
                <c:pt idx="9467">
                  <c:v>2.7500000000000002E-4</c:v>
                </c:pt>
                <c:pt idx="9468">
                  <c:v>2.7500000000000002E-4</c:v>
                </c:pt>
                <c:pt idx="9469">
                  <c:v>2.7500000000000002E-4</c:v>
                </c:pt>
                <c:pt idx="9470">
                  <c:v>2.7500000000000002E-4</c:v>
                </c:pt>
                <c:pt idx="9471">
                  <c:v>2.7500000000000002E-4</c:v>
                </c:pt>
                <c:pt idx="9472">
                  <c:v>2.7500000000000002E-4</c:v>
                </c:pt>
                <c:pt idx="9473">
                  <c:v>2.7500000000000002E-4</c:v>
                </c:pt>
                <c:pt idx="9474">
                  <c:v>2.7500000000000002E-4</c:v>
                </c:pt>
                <c:pt idx="9475">
                  <c:v>2.9999999999999997E-4</c:v>
                </c:pt>
                <c:pt idx="9476">
                  <c:v>2.9999999999999997E-4</c:v>
                </c:pt>
                <c:pt idx="9477">
                  <c:v>2.9999999999999997E-4</c:v>
                </c:pt>
                <c:pt idx="9478">
                  <c:v>2.9999999999999997E-4</c:v>
                </c:pt>
                <c:pt idx="9479">
                  <c:v>2.9999999999999997E-4</c:v>
                </c:pt>
                <c:pt idx="9480">
                  <c:v>2.9999999999999997E-4</c:v>
                </c:pt>
                <c:pt idx="9481">
                  <c:v>2.9999999999999997E-4</c:v>
                </c:pt>
                <c:pt idx="9482">
                  <c:v>2.9999999999999997E-4</c:v>
                </c:pt>
                <c:pt idx="9483">
                  <c:v>2.9999999999999997E-4</c:v>
                </c:pt>
                <c:pt idx="9484">
                  <c:v>2.9999999999999997E-4</c:v>
                </c:pt>
                <c:pt idx="9485">
                  <c:v>2.9999999999999997E-4</c:v>
                </c:pt>
                <c:pt idx="9486">
                  <c:v>2.9999999999999997E-4</c:v>
                </c:pt>
                <c:pt idx="9487">
                  <c:v>2.9999999999999997E-4</c:v>
                </c:pt>
                <c:pt idx="9488">
                  <c:v>2.9999999999999997E-4</c:v>
                </c:pt>
                <c:pt idx="9489">
                  <c:v>2.9999999999999997E-4</c:v>
                </c:pt>
                <c:pt idx="9490">
                  <c:v>2.9999999999999997E-4</c:v>
                </c:pt>
                <c:pt idx="9491">
                  <c:v>2.9999999999999997E-4</c:v>
                </c:pt>
                <c:pt idx="9492">
                  <c:v>2.9999999999999997E-4</c:v>
                </c:pt>
                <c:pt idx="9493">
                  <c:v>2.9999999999999997E-4</c:v>
                </c:pt>
                <c:pt idx="9494">
                  <c:v>2.9999999999999997E-4</c:v>
                </c:pt>
                <c:pt idx="9495">
                  <c:v>2.9999999999999997E-4</c:v>
                </c:pt>
                <c:pt idx="9496">
                  <c:v>2.9999999999999997E-4</c:v>
                </c:pt>
                <c:pt idx="9497">
                  <c:v>2.9999999999999997E-4</c:v>
                </c:pt>
                <c:pt idx="9498">
                  <c:v>2.9999999999999997E-4</c:v>
                </c:pt>
                <c:pt idx="9499">
                  <c:v>2.9999999999999997E-4</c:v>
                </c:pt>
                <c:pt idx="9500">
                  <c:v>2.7500000000000002E-4</c:v>
                </c:pt>
                <c:pt idx="9501">
                  <c:v>2.7500000000000002E-4</c:v>
                </c:pt>
                <c:pt idx="9502">
                  <c:v>2.7500000000000002E-4</c:v>
                </c:pt>
                <c:pt idx="9503">
                  <c:v>2.7500000000000002E-4</c:v>
                </c:pt>
                <c:pt idx="9504">
                  <c:v>2.7500000000000002E-4</c:v>
                </c:pt>
                <c:pt idx="9505">
                  <c:v>2.7500000000000002E-4</c:v>
                </c:pt>
                <c:pt idx="9506">
                  <c:v>2.7500000000000002E-4</c:v>
                </c:pt>
                <c:pt idx="9507">
                  <c:v>2.7500000000000002E-4</c:v>
                </c:pt>
                <c:pt idx="9508">
                  <c:v>2.7500000000000002E-4</c:v>
                </c:pt>
                <c:pt idx="9509">
                  <c:v>2.7500000000000002E-4</c:v>
                </c:pt>
                <c:pt idx="9510">
                  <c:v>2.7500000000000002E-4</c:v>
                </c:pt>
                <c:pt idx="9511">
                  <c:v>2.7500000000000002E-4</c:v>
                </c:pt>
                <c:pt idx="9512">
                  <c:v>2.7500000000000002E-4</c:v>
                </c:pt>
                <c:pt idx="9513">
                  <c:v>2.7500000000000002E-4</c:v>
                </c:pt>
                <c:pt idx="9514">
                  <c:v>2.7500000000000002E-4</c:v>
                </c:pt>
                <c:pt idx="9515">
                  <c:v>2.7500000000000002E-4</c:v>
                </c:pt>
                <c:pt idx="9516">
                  <c:v>2.7500000000000002E-4</c:v>
                </c:pt>
                <c:pt idx="9517">
                  <c:v>2.7500000000000002E-4</c:v>
                </c:pt>
                <c:pt idx="9518">
                  <c:v>2.7500000000000002E-4</c:v>
                </c:pt>
                <c:pt idx="9519">
                  <c:v>2.7500000000000002E-4</c:v>
                </c:pt>
                <c:pt idx="9520">
                  <c:v>2.7500000000000002E-4</c:v>
                </c:pt>
                <c:pt idx="9521">
                  <c:v>2.7500000000000002E-4</c:v>
                </c:pt>
                <c:pt idx="9522">
                  <c:v>2.7500000000000002E-4</c:v>
                </c:pt>
                <c:pt idx="9523">
                  <c:v>2.7500000000000002E-4</c:v>
                </c:pt>
                <c:pt idx="9524">
                  <c:v>2.7500000000000002E-4</c:v>
                </c:pt>
                <c:pt idx="9525">
                  <c:v>2.5000000000000001E-4</c:v>
                </c:pt>
                <c:pt idx="9526">
                  <c:v>2.5000000000000001E-4</c:v>
                </c:pt>
                <c:pt idx="9527">
                  <c:v>2.5000000000000001E-4</c:v>
                </c:pt>
                <c:pt idx="9528">
                  <c:v>2.5000000000000001E-4</c:v>
                </c:pt>
                <c:pt idx="9529">
                  <c:v>2.5000000000000001E-4</c:v>
                </c:pt>
                <c:pt idx="9530">
                  <c:v>2.5000000000000001E-4</c:v>
                </c:pt>
                <c:pt idx="9531">
                  <c:v>2.5000000000000001E-4</c:v>
                </c:pt>
                <c:pt idx="9532">
                  <c:v>2.5000000000000001E-4</c:v>
                </c:pt>
                <c:pt idx="9533">
                  <c:v>2.5000000000000001E-4</c:v>
                </c:pt>
                <c:pt idx="9534">
                  <c:v>2.5000000000000001E-4</c:v>
                </c:pt>
                <c:pt idx="9535">
                  <c:v>2.5000000000000001E-4</c:v>
                </c:pt>
                <c:pt idx="9536">
                  <c:v>2.5000000000000001E-4</c:v>
                </c:pt>
                <c:pt idx="9537">
                  <c:v>2.5000000000000001E-4</c:v>
                </c:pt>
                <c:pt idx="9538">
                  <c:v>2.5000000000000001E-4</c:v>
                </c:pt>
                <c:pt idx="9539">
                  <c:v>2.5000000000000001E-4</c:v>
                </c:pt>
                <c:pt idx="9540">
                  <c:v>2.5000000000000001E-4</c:v>
                </c:pt>
                <c:pt idx="9541">
                  <c:v>2.5000000000000001E-4</c:v>
                </c:pt>
                <c:pt idx="9542">
                  <c:v>2.5000000000000001E-4</c:v>
                </c:pt>
                <c:pt idx="9543">
                  <c:v>2.5000000000000001E-4</c:v>
                </c:pt>
                <c:pt idx="9544">
                  <c:v>2.5000000000000001E-4</c:v>
                </c:pt>
                <c:pt idx="9545">
                  <c:v>2.5000000000000001E-4</c:v>
                </c:pt>
                <c:pt idx="9546">
                  <c:v>2.5000000000000001E-4</c:v>
                </c:pt>
                <c:pt idx="9547">
                  <c:v>2.5000000000000001E-4</c:v>
                </c:pt>
                <c:pt idx="9548">
                  <c:v>2.5000000000000001E-4</c:v>
                </c:pt>
                <c:pt idx="9549">
                  <c:v>2.5000000000000001E-4</c:v>
                </c:pt>
                <c:pt idx="9550">
                  <c:v>2.2499999999999999E-4</c:v>
                </c:pt>
                <c:pt idx="9551">
                  <c:v>2.2499999999999999E-4</c:v>
                </c:pt>
                <c:pt idx="9552">
                  <c:v>2.2499999999999999E-4</c:v>
                </c:pt>
                <c:pt idx="9553">
                  <c:v>2.2499999999999999E-4</c:v>
                </c:pt>
                <c:pt idx="9554">
                  <c:v>2.2499999999999999E-4</c:v>
                </c:pt>
                <c:pt idx="9555">
                  <c:v>2.2499999999999999E-4</c:v>
                </c:pt>
                <c:pt idx="9556">
                  <c:v>2.2499999999999999E-4</c:v>
                </c:pt>
                <c:pt idx="9557">
                  <c:v>2.2499999999999999E-4</c:v>
                </c:pt>
                <c:pt idx="9558">
                  <c:v>2.2499999999999999E-4</c:v>
                </c:pt>
                <c:pt idx="9559">
                  <c:v>2.2499999999999999E-4</c:v>
                </c:pt>
                <c:pt idx="9560">
                  <c:v>2.2499999999999999E-4</c:v>
                </c:pt>
                <c:pt idx="9561">
                  <c:v>2.2499999999999999E-4</c:v>
                </c:pt>
                <c:pt idx="9562">
                  <c:v>2.2499999999999999E-4</c:v>
                </c:pt>
                <c:pt idx="9563">
                  <c:v>2.2499999999999999E-4</c:v>
                </c:pt>
                <c:pt idx="9564">
                  <c:v>2.2499999999999999E-4</c:v>
                </c:pt>
                <c:pt idx="9565">
                  <c:v>2.2499999999999999E-4</c:v>
                </c:pt>
                <c:pt idx="9566">
                  <c:v>2.2499999999999999E-4</c:v>
                </c:pt>
                <c:pt idx="9567">
                  <c:v>2.2499999999999999E-4</c:v>
                </c:pt>
                <c:pt idx="9568">
                  <c:v>2.2499999999999999E-4</c:v>
                </c:pt>
                <c:pt idx="9569">
                  <c:v>2.2499999999999999E-4</c:v>
                </c:pt>
                <c:pt idx="9570">
                  <c:v>2.2499999999999999E-4</c:v>
                </c:pt>
                <c:pt idx="9571">
                  <c:v>2.2499999999999999E-4</c:v>
                </c:pt>
                <c:pt idx="9572">
                  <c:v>2.2499999999999999E-4</c:v>
                </c:pt>
                <c:pt idx="9573">
                  <c:v>2.2499999999999999E-4</c:v>
                </c:pt>
                <c:pt idx="9574">
                  <c:v>2.2499999999999999E-4</c:v>
                </c:pt>
                <c:pt idx="9575">
                  <c:v>2.0000000000000001E-4</c:v>
                </c:pt>
                <c:pt idx="9576">
                  <c:v>2.0000000000000001E-4</c:v>
                </c:pt>
                <c:pt idx="9577">
                  <c:v>2.0000000000000001E-4</c:v>
                </c:pt>
                <c:pt idx="9578">
                  <c:v>2.0000000000000001E-4</c:v>
                </c:pt>
                <c:pt idx="9579">
                  <c:v>2.0000000000000001E-4</c:v>
                </c:pt>
                <c:pt idx="9580">
                  <c:v>2.0000000000000001E-4</c:v>
                </c:pt>
                <c:pt idx="9581">
                  <c:v>2.0000000000000001E-4</c:v>
                </c:pt>
                <c:pt idx="9582">
                  <c:v>2.0000000000000001E-4</c:v>
                </c:pt>
                <c:pt idx="9583">
                  <c:v>2.0000000000000001E-4</c:v>
                </c:pt>
                <c:pt idx="9584">
                  <c:v>2.0000000000000001E-4</c:v>
                </c:pt>
                <c:pt idx="9585">
                  <c:v>2.0000000000000001E-4</c:v>
                </c:pt>
                <c:pt idx="9586">
                  <c:v>2.0000000000000001E-4</c:v>
                </c:pt>
                <c:pt idx="9587">
                  <c:v>2.0000000000000001E-4</c:v>
                </c:pt>
                <c:pt idx="9588">
                  <c:v>2.0000000000000001E-4</c:v>
                </c:pt>
                <c:pt idx="9589">
                  <c:v>2.0000000000000001E-4</c:v>
                </c:pt>
                <c:pt idx="9590">
                  <c:v>2.0000000000000001E-4</c:v>
                </c:pt>
                <c:pt idx="9591">
                  <c:v>2.0000000000000001E-4</c:v>
                </c:pt>
                <c:pt idx="9592">
                  <c:v>2.0000000000000001E-4</c:v>
                </c:pt>
                <c:pt idx="9593">
                  <c:v>2.0000000000000001E-4</c:v>
                </c:pt>
                <c:pt idx="9594">
                  <c:v>2.0000000000000001E-4</c:v>
                </c:pt>
                <c:pt idx="9595">
                  <c:v>2.0000000000000001E-4</c:v>
                </c:pt>
                <c:pt idx="9596">
                  <c:v>2.0000000000000001E-4</c:v>
                </c:pt>
                <c:pt idx="9597">
                  <c:v>2.0000000000000001E-4</c:v>
                </c:pt>
                <c:pt idx="9598">
                  <c:v>2.0000000000000001E-4</c:v>
                </c:pt>
                <c:pt idx="9599">
                  <c:v>2.0000000000000001E-4</c:v>
                </c:pt>
                <c:pt idx="9600">
                  <c:v>1.75E-4</c:v>
                </c:pt>
                <c:pt idx="9601">
                  <c:v>1.75E-4</c:v>
                </c:pt>
                <c:pt idx="9602">
                  <c:v>1.75E-4</c:v>
                </c:pt>
                <c:pt idx="9603">
                  <c:v>1.75E-4</c:v>
                </c:pt>
                <c:pt idx="9604">
                  <c:v>1.75E-4</c:v>
                </c:pt>
                <c:pt idx="9605">
                  <c:v>1.75E-4</c:v>
                </c:pt>
                <c:pt idx="9606">
                  <c:v>1.75E-4</c:v>
                </c:pt>
                <c:pt idx="9607">
                  <c:v>1.75E-4</c:v>
                </c:pt>
                <c:pt idx="9608">
                  <c:v>1.75E-4</c:v>
                </c:pt>
                <c:pt idx="9609">
                  <c:v>1.75E-4</c:v>
                </c:pt>
                <c:pt idx="9610">
                  <c:v>1.75E-4</c:v>
                </c:pt>
                <c:pt idx="9611">
                  <c:v>1.75E-4</c:v>
                </c:pt>
                <c:pt idx="9612">
                  <c:v>1.75E-4</c:v>
                </c:pt>
                <c:pt idx="9613">
                  <c:v>1.75E-4</c:v>
                </c:pt>
                <c:pt idx="9614">
                  <c:v>1.75E-4</c:v>
                </c:pt>
                <c:pt idx="9615">
                  <c:v>1.75E-4</c:v>
                </c:pt>
                <c:pt idx="9616">
                  <c:v>1.75E-4</c:v>
                </c:pt>
                <c:pt idx="9617">
                  <c:v>1.75E-4</c:v>
                </c:pt>
                <c:pt idx="9618">
                  <c:v>1.75E-4</c:v>
                </c:pt>
                <c:pt idx="9619">
                  <c:v>1.75E-4</c:v>
                </c:pt>
                <c:pt idx="9620">
                  <c:v>1.75E-4</c:v>
                </c:pt>
                <c:pt idx="9621">
                  <c:v>1.75E-4</c:v>
                </c:pt>
                <c:pt idx="9622">
                  <c:v>1.75E-4</c:v>
                </c:pt>
                <c:pt idx="9623">
                  <c:v>1.75E-4</c:v>
                </c:pt>
                <c:pt idx="9624">
                  <c:v>1.75E-4</c:v>
                </c:pt>
                <c:pt idx="9625">
                  <c:v>1.4999999999999999E-4</c:v>
                </c:pt>
                <c:pt idx="9626">
                  <c:v>1.4999999999999999E-4</c:v>
                </c:pt>
                <c:pt idx="9627">
                  <c:v>1.4999999999999999E-4</c:v>
                </c:pt>
                <c:pt idx="9628">
                  <c:v>1.4999999999999999E-4</c:v>
                </c:pt>
                <c:pt idx="9629">
                  <c:v>1.4999999999999999E-4</c:v>
                </c:pt>
                <c:pt idx="9630">
                  <c:v>1.4999999999999999E-4</c:v>
                </c:pt>
                <c:pt idx="9631">
                  <c:v>1.4999999999999999E-4</c:v>
                </c:pt>
                <c:pt idx="9632">
                  <c:v>1.4999999999999999E-4</c:v>
                </c:pt>
                <c:pt idx="9633">
                  <c:v>1.4999999999999999E-4</c:v>
                </c:pt>
                <c:pt idx="9634">
                  <c:v>1.4999999999999999E-4</c:v>
                </c:pt>
                <c:pt idx="9635">
                  <c:v>1.4999999999999999E-4</c:v>
                </c:pt>
                <c:pt idx="9636">
                  <c:v>1.4999999999999999E-4</c:v>
                </c:pt>
                <c:pt idx="9637">
                  <c:v>1.4999999999999999E-4</c:v>
                </c:pt>
                <c:pt idx="9638">
                  <c:v>1.4999999999999999E-4</c:v>
                </c:pt>
                <c:pt idx="9639">
                  <c:v>1.4999999999999999E-4</c:v>
                </c:pt>
                <c:pt idx="9640">
                  <c:v>1.4999999999999999E-4</c:v>
                </c:pt>
                <c:pt idx="9641">
                  <c:v>1.4999999999999999E-4</c:v>
                </c:pt>
                <c:pt idx="9642">
                  <c:v>1.4999999999999999E-4</c:v>
                </c:pt>
                <c:pt idx="9643">
                  <c:v>1.4999999999999999E-4</c:v>
                </c:pt>
                <c:pt idx="9644">
                  <c:v>1.4999999999999999E-4</c:v>
                </c:pt>
                <c:pt idx="9645">
                  <c:v>1.4999999999999999E-4</c:v>
                </c:pt>
                <c:pt idx="9646">
                  <c:v>1.4999999999999999E-4</c:v>
                </c:pt>
                <c:pt idx="9647">
                  <c:v>1.4999999999999999E-4</c:v>
                </c:pt>
                <c:pt idx="9648">
                  <c:v>1.4999999999999999E-4</c:v>
                </c:pt>
                <c:pt idx="9649">
                  <c:v>1.4999999999999999E-4</c:v>
                </c:pt>
                <c:pt idx="9650">
                  <c:v>1.25E-4</c:v>
                </c:pt>
                <c:pt idx="9651">
                  <c:v>1.25E-4</c:v>
                </c:pt>
                <c:pt idx="9652">
                  <c:v>1.25E-4</c:v>
                </c:pt>
                <c:pt idx="9653">
                  <c:v>1.25E-4</c:v>
                </c:pt>
                <c:pt idx="9654">
                  <c:v>1.25E-4</c:v>
                </c:pt>
                <c:pt idx="9655">
                  <c:v>1.25E-4</c:v>
                </c:pt>
                <c:pt idx="9656">
                  <c:v>1.25E-4</c:v>
                </c:pt>
                <c:pt idx="9657">
                  <c:v>1.25E-4</c:v>
                </c:pt>
                <c:pt idx="9658">
                  <c:v>1.25E-4</c:v>
                </c:pt>
                <c:pt idx="9659">
                  <c:v>1.25E-4</c:v>
                </c:pt>
                <c:pt idx="9660">
                  <c:v>1.25E-4</c:v>
                </c:pt>
                <c:pt idx="9661">
                  <c:v>1.25E-4</c:v>
                </c:pt>
                <c:pt idx="9662">
                  <c:v>1.25E-4</c:v>
                </c:pt>
                <c:pt idx="9663">
                  <c:v>1.25E-4</c:v>
                </c:pt>
                <c:pt idx="9664">
                  <c:v>1.25E-4</c:v>
                </c:pt>
                <c:pt idx="9665">
                  <c:v>1.25E-4</c:v>
                </c:pt>
                <c:pt idx="9666">
                  <c:v>1.25E-4</c:v>
                </c:pt>
                <c:pt idx="9667">
                  <c:v>1.25E-4</c:v>
                </c:pt>
                <c:pt idx="9668">
                  <c:v>1.25E-4</c:v>
                </c:pt>
                <c:pt idx="9669">
                  <c:v>1.25E-4</c:v>
                </c:pt>
                <c:pt idx="9670">
                  <c:v>1.25E-4</c:v>
                </c:pt>
                <c:pt idx="9671">
                  <c:v>1.25E-4</c:v>
                </c:pt>
                <c:pt idx="9672">
                  <c:v>1.25E-4</c:v>
                </c:pt>
                <c:pt idx="9673">
                  <c:v>1.25E-4</c:v>
                </c:pt>
                <c:pt idx="9674">
                  <c:v>1.25E-4</c:v>
                </c:pt>
                <c:pt idx="9675">
                  <c:v>1E-4</c:v>
                </c:pt>
                <c:pt idx="9676">
                  <c:v>1E-4</c:v>
                </c:pt>
                <c:pt idx="9677">
                  <c:v>1E-4</c:v>
                </c:pt>
                <c:pt idx="9678">
                  <c:v>1E-4</c:v>
                </c:pt>
                <c:pt idx="9679">
                  <c:v>1E-4</c:v>
                </c:pt>
                <c:pt idx="9680">
                  <c:v>1E-4</c:v>
                </c:pt>
                <c:pt idx="9681">
                  <c:v>1E-4</c:v>
                </c:pt>
                <c:pt idx="9682">
                  <c:v>1E-4</c:v>
                </c:pt>
                <c:pt idx="9683">
                  <c:v>1E-4</c:v>
                </c:pt>
                <c:pt idx="9684">
                  <c:v>1E-4</c:v>
                </c:pt>
                <c:pt idx="9685">
                  <c:v>1E-4</c:v>
                </c:pt>
                <c:pt idx="9686">
                  <c:v>1E-4</c:v>
                </c:pt>
                <c:pt idx="9687">
                  <c:v>1E-4</c:v>
                </c:pt>
                <c:pt idx="9688">
                  <c:v>1E-4</c:v>
                </c:pt>
                <c:pt idx="9689">
                  <c:v>1E-4</c:v>
                </c:pt>
                <c:pt idx="9690">
                  <c:v>1E-4</c:v>
                </c:pt>
                <c:pt idx="9691">
                  <c:v>1E-4</c:v>
                </c:pt>
                <c:pt idx="9692">
                  <c:v>1E-4</c:v>
                </c:pt>
                <c:pt idx="9693">
                  <c:v>1E-4</c:v>
                </c:pt>
                <c:pt idx="9694">
                  <c:v>1E-4</c:v>
                </c:pt>
                <c:pt idx="9695">
                  <c:v>1E-4</c:v>
                </c:pt>
                <c:pt idx="9696">
                  <c:v>1E-4</c:v>
                </c:pt>
                <c:pt idx="9697">
                  <c:v>1E-4</c:v>
                </c:pt>
                <c:pt idx="9698">
                  <c:v>1E-4</c:v>
                </c:pt>
                <c:pt idx="9699">
                  <c:v>1E-4</c:v>
                </c:pt>
                <c:pt idx="9700">
                  <c:v>7.4999999999999993E-5</c:v>
                </c:pt>
                <c:pt idx="9701">
                  <c:v>7.4999999999999993E-5</c:v>
                </c:pt>
                <c:pt idx="9702">
                  <c:v>7.4999999999999993E-5</c:v>
                </c:pt>
                <c:pt idx="9703">
                  <c:v>7.4999999999999993E-5</c:v>
                </c:pt>
                <c:pt idx="9704">
                  <c:v>7.4999999999999993E-5</c:v>
                </c:pt>
                <c:pt idx="9705">
                  <c:v>7.4999999999999993E-5</c:v>
                </c:pt>
                <c:pt idx="9706">
                  <c:v>7.4999999999999993E-5</c:v>
                </c:pt>
                <c:pt idx="9707">
                  <c:v>7.4999999999999993E-5</c:v>
                </c:pt>
                <c:pt idx="9708">
                  <c:v>7.4999999999999993E-5</c:v>
                </c:pt>
                <c:pt idx="9709">
                  <c:v>7.4999999999999993E-5</c:v>
                </c:pt>
                <c:pt idx="9710">
                  <c:v>7.4999999999999993E-5</c:v>
                </c:pt>
                <c:pt idx="9711">
                  <c:v>7.4999999999999993E-5</c:v>
                </c:pt>
                <c:pt idx="9712">
                  <c:v>7.4999999999999993E-5</c:v>
                </c:pt>
                <c:pt idx="9713">
                  <c:v>7.4999999999999993E-5</c:v>
                </c:pt>
                <c:pt idx="9714">
                  <c:v>7.4999999999999993E-5</c:v>
                </c:pt>
                <c:pt idx="9715">
                  <c:v>7.4999999999999993E-5</c:v>
                </c:pt>
                <c:pt idx="9716">
                  <c:v>7.4999999999999993E-5</c:v>
                </c:pt>
                <c:pt idx="9717">
                  <c:v>7.4999999999999993E-5</c:v>
                </c:pt>
                <c:pt idx="9718">
                  <c:v>7.4999999999999993E-5</c:v>
                </c:pt>
                <c:pt idx="9719">
                  <c:v>7.4999999999999993E-5</c:v>
                </c:pt>
                <c:pt idx="9720">
                  <c:v>7.4999999999999993E-5</c:v>
                </c:pt>
                <c:pt idx="9721">
                  <c:v>7.4999999999999993E-5</c:v>
                </c:pt>
                <c:pt idx="9722">
                  <c:v>7.4999999999999993E-5</c:v>
                </c:pt>
                <c:pt idx="9723">
                  <c:v>7.4999999999999993E-5</c:v>
                </c:pt>
                <c:pt idx="9724">
                  <c:v>7.4999999999999993E-5</c:v>
                </c:pt>
                <c:pt idx="9725">
                  <c:v>5.0000000000000002E-5</c:v>
                </c:pt>
                <c:pt idx="9726">
                  <c:v>5.0000000000000002E-5</c:v>
                </c:pt>
                <c:pt idx="9727">
                  <c:v>5.0000000000000002E-5</c:v>
                </c:pt>
                <c:pt idx="9728">
                  <c:v>5.0000000000000002E-5</c:v>
                </c:pt>
                <c:pt idx="9729">
                  <c:v>5.0000000000000002E-5</c:v>
                </c:pt>
                <c:pt idx="9730">
                  <c:v>5.0000000000000002E-5</c:v>
                </c:pt>
                <c:pt idx="9731">
                  <c:v>5.0000000000000002E-5</c:v>
                </c:pt>
                <c:pt idx="9732">
                  <c:v>5.0000000000000002E-5</c:v>
                </c:pt>
                <c:pt idx="9733">
                  <c:v>5.0000000000000002E-5</c:v>
                </c:pt>
                <c:pt idx="9734">
                  <c:v>5.0000000000000002E-5</c:v>
                </c:pt>
                <c:pt idx="9735">
                  <c:v>5.0000000000000002E-5</c:v>
                </c:pt>
                <c:pt idx="9736">
                  <c:v>5.0000000000000002E-5</c:v>
                </c:pt>
                <c:pt idx="9737">
                  <c:v>5.0000000000000002E-5</c:v>
                </c:pt>
                <c:pt idx="9738">
                  <c:v>5.0000000000000002E-5</c:v>
                </c:pt>
                <c:pt idx="9739">
                  <c:v>5.0000000000000002E-5</c:v>
                </c:pt>
                <c:pt idx="9740">
                  <c:v>5.0000000000000002E-5</c:v>
                </c:pt>
                <c:pt idx="9741">
                  <c:v>5.0000000000000002E-5</c:v>
                </c:pt>
                <c:pt idx="9742">
                  <c:v>5.0000000000000002E-5</c:v>
                </c:pt>
                <c:pt idx="9743">
                  <c:v>5.0000000000000002E-5</c:v>
                </c:pt>
                <c:pt idx="9744">
                  <c:v>5.0000000000000002E-5</c:v>
                </c:pt>
                <c:pt idx="9745">
                  <c:v>5.0000000000000002E-5</c:v>
                </c:pt>
                <c:pt idx="9746">
                  <c:v>5.0000000000000002E-5</c:v>
                </c:pt>
                <c:pt idx="9747">
                  <c:v>5.0000000000000002E-5</c:v>
                </c:pt>
                <c:pt idx="9748">
                  <c:v>5.0000000000000002E-5</c:v>
                </c:pt>
                <c:pt idx="9749">
                  <c:v>5.0000000000000002E-5</c:v>
                </c:pt>
                <c:pt idx="9750">
                  <c:v>7.4999999999999993E-5</c:v>
                </c:pt>
                <c:pt idx="9751">
                  <c:v>7.4999999999999993E-5</c:v>
                </c:pt>
                <c:pt idx="9752">
                  <c:v>7.4999999999999993E-5</c:v>
                </c:pt>
                <c:pt idx="9753">
                  <c:v>7.4999999999999993E-5</c:v>
                </c:pt>
                <c:pt idx="9754">
                  <c:v>7.4999999999999993E-5</c:v>
                </c:pt>
                <c:pt idx="9755">
                  <c:v>7.4999999999999993E-5</c:v>
                </c:pt>
                <c:pt idx="9756">
                  <c:v>7.4999999999999993E-5</c:v>
                </c:pt>
                <c:pt idx="9757">
                  <c:v>7.4999999999999993E-5</c:v>
                </c:pt>
                <c:pt idx="9758">
                  <c:v>7.4999999999999993E-5</c:v>
                </c:pt>
                <c:pt idx="9759">
                  <c:v>7.4999999999999993E-5</c:v>
                </c:pt>
                <c:pt idx="9760">
                  <c:v>7.4999999999999993E-5</c:v>
                </c:pt>
                <c:pt idx="9761">
                  <c:v>7.4999999999999993E-5</c:v>
                </c:pt>
                <c:pt idx="9762">
                  <c:v>7.4999999999999993E-5</c:v>
                </c:pt>
                <c:pt idx="9763">
                  <c:v>7.4999999999999993E-5</c:v>
                </c:pt>
                <c:pt idx="9764">
                  <c:v>7.4999999999999993E-5</c:v>
                </c:pt>
                <c:pt idx="9765">
                  <c:v>7.4999999999999993E-5</c:v>
                </c:pt>
                <c:pt idx="9766">
                  <c:v>7.4999999999999993E-5</c:v>
                </c:pt>
                <c:pt idx="9767">
                  <c:v>7.4999999999999993E-5</c:v>
                </c:pt>
                <c:pt idx="9768">
                  <c:v>7.4999999999999993E-5</c:v>
                </c:pt>
                <c:pt idx="9769">
                  <c:v>7.4999999999999993E-5</c:v>
                </c:pt>
                <c:pt idx="9770">
                  <c:v>7.4999999999999993E-5</c:v>
                </c:pt>
                <c:pt idx="9771">
                  <c:v>7.4999999999999993E-5</c:v>
                </c:pt>
                <c:pt idx="9772">
                  <c:v>7.4999999999999993E-5</c:v>
                </c:pt>
                <c:pt idx="9773">
                  <c:v>7.4999999999999993E-5</c:v>
                </c:pt>
                <c:pt idx="9774">
                  <c:v>7.4999999999999993E-5</c:v>
                </c:pt>
                <c:pt idx="9775">
                  <c:v>1E-4</c:v>
                </c:pt>
                <c:pt idx="9776">
                  <c:v>1E-4</c:v>
                </c:pt>
                <c:pt idx="9777">
                  <c:v>1E-4</c:v>
                </c:pt>
                <c:pt idx="9778">
                  <c:v>1E-4</c:v>
                </c:pt>
                <c:pt idx="9779">
                  <c:v>1E-4</c:v>
                </c:pt>
                <c:pt idx="9780">
                  <c:v>1E-4</c:v>
                </c:pt>
                <c:pt idx="9781">
                  <c:v>1E-4</c:v>
                </c:pt>
                <c:pt idx="9782">
                  <c:v>1E-4</c:v>
                </c:pt>
                <c:pt idx="9783">
                  <c:v>1E-4</c:v>
                </c:pt>
                <c:pt idx="9784">
                  <c:v>1E-4</c:v>
                </c:pt>
                <c:pt idx="9785">
                  <c:v>1E-4</c:v>
                </c:pt>
                <c:pt idx="9786">
                  <c:v>1E-4</c:v>
                </c:pt>
                <c:pt idx="9787">
                  <c:v>1E-4</c:v>
                </c:pt>
                <c:pt idx="9788">
                  <c:v>1E-4</c:v>
                </c:pt>
                <c:pt idx="9789">
                  <c:v>1E-4</c:v>
                </c:pt>
                <c:pt idx="9790">
                  <c:v>1E-4</c:v>
                </c:pt>
                <c:pt idx="9791">
                  <c:v>1E-4</c:v>
                </c:pt>
                <c:pt idx="9792">
                  <c:v>1E-4</c:v>
                </c:pt>
                <c:pt idx="9793">
                  <c:v>1E-4</c:v>
                </c:pt>
                <c:pt idx="9794">
                  <c:v>1E-4</c:v>
                </c:pt>
                <c:pt idx="9795">
                  <c:v>1E-4</c:v>
                </c:pt>
                <c:pt idx="9796">
                  <c:v>1E-4</c:v>
                </c:pt>
                <c:pt idx="9797">
                  <c:v>1E-4</c:v>
                </c:pt>
                <c:pt idx="9798">
                  <c:v>1E-4</c:v>
                </c:pt>
                <c:pt idx="9799">
                  <c:v>1E-4</c:v>
                </c:pt>
                <c:pt idx="9800">
                  <c:v>1.25E-4</c:v>
                </c:pt>
                <c:pt idx="9801">
                  <c:v>1.25E-4</c:v>
                </c:pt>
                <c:pt idx="9802">
                  <c:v>1.25E-4</c:v>
                </c:pt>
                <c:pt idx="9803">
                  <c:v>1.25E-4</c:v>
                </c:pt>
                <c:pt idx="9804">
                  <c:v>1.25E-4</c:v>
                </c:pt>
                <c:pt idx="9805">
                  <c:v>1.25E-4</c:v>
                </c:pt>
                <c:pt idx="9806">
                  <c:v>1.25E-4</c:v>
                </c:pt>
                <c:pt idx="9807">
                  <c:v>1.25E-4</c:v>
                </c:pt>
                <c:pt idx="9808">
                  <c:v>1.25E-4</c:v>
                </c:pt>
                <c:pt idx="9809">
                  <c:v>1.25E-4</c:v>
                </c:pt>
                <c:pt idx="9810">
                  <c:v>1.25E-4</c:v>
                </c:pt>
                <c:pt idx="9811">
                  <c:v>1.25E-4</c:v>
                </c:pt>
                <c:pt idx="9812">
                  <c:v>1.25E-4</c:v>
                </c:pt>
                <c:pt idx="9813">
                  <c:v>1.25E-4</c:v>
                </c:pt>
                <c:pt idx="9814">
                  <c:v>1.25E-4</c:v>
                </c:pt>
                <c:pt idx="9815">
                  <c:v>1.25E-4</c:v>
                </c:pt>
                <c:pt idx="9816">
                  <c:v>1.25E-4</c:v>
                </c:pt>
                <c:pt idx="9817">
                  <c:v>1.25E-4</c:v>
                </c:pt>
                <c:pt idx="9818">
                  <c:v>1.25E-4</c:v>
                </c:pt>
                <c:pt idx="9819">
                  <c:v>1.25E-4</c:v>
                </c:pt>
                <c:pt idx="9820">
                  <c:v>1.25E-4</c:v>
                </c:pt>
                <c:pt idx="9821">
                  <c:v>1.25E-4</c:v>
                </c:pt>
                <c:pt idx="9822">
                  <c:v>1.25E-4</c:v>
                </c:pt>
                <c:pt idx="9823">
                  <c:v>1.25E-4</c:v>
                </c:pt>
                <c:pt idx="9824">
                  <c:v>1.25E-4</c:v>
                </c:pt>
                <c:pt idx="9825">
                  <c:v>1.4999999999999999E-4</c:v>
                </c:pt>
                <c:pt idx="9826">
                  <c:v>1.4999999999999999E-4</c:v>
                </c:pt>
                <c:pt idx="9827">
                  <c:v>1.4999999999999999E-4</c:v>
                </c:pt>
                <c:pt idx="9828">
                  <c:v>1.4999999999999999E-4</c:v>
                </c:pt>
                <c:pt idx="9829">
                  <c:v>1.4999999999999999E-4</c:v>
                </c:pt>
                <c:pt idx="9830">
                  <c:v>1.4999999999999999E-4</c:v>
                </c:pt>
                <c:pt idx="9831">
                  <c:v>1.4999999999999999E-4</c:v>
                </c:pt>
                <c:pt idx="9832">
                  <c:v>1.4999999999999999E-4</c:v>
                </c:pt>
                <c:pt idx="9833">
                  <c:v>1.4999999999999999E-4</c:v>
                </c:pt>
                <c:pt idx="9834">
                  <c:v>1.4999999999999999E-4</c:v>
                </c:pt>
                <c:pt idx="9835">
                  <c:v>1.4999999999999999E-4</c:v>
                </c:pt>
                <c:pt idx="9836">
                  <c:v>1.4999999999999999E-4</c:v>
                </c:pt>
                <c:pt idx="9837">
                  <c:v>1.4999999999999999E-4</c:v>
                </c:pt>
                <c:pt idx="9838">
                  <c:v>1.4999999999999999E-4</c:v>
                </c:pt>
                <c:pt idx="9839">
                  <c:v>1.4999999999999999E-4</c:v>
                </c:pt>
                <c:pt idx="9840">
                  <c:v>1.4999999999999999E-4</c:v>
                </c:pt>
                <c:pt idx="9841">
                  <c:v>1.4999999999999999E-4</c:v>
                </c:pt>
                <c:pt idx="9842">
                  <c:v>1.4999999999999999E-4</c:v>
                </c:pt>
                <c:pt idx="9843">
                  <c:v>1.4999999999999999E-4</c:v>
                </c:pt>
                <c:pt idx="9844">
                  <c:v>1.4999999999999999E-4</c:v>
                </c:pt>
                <c:pt idx="9845">
                  <c:v>1.4999999999999999E-4</c:v>
                </c:pt>
                <c:pt idx="9846">
                  <c:v>1.4999999999999999E-4</c:v>
                </c:pt>
                <c:pt idx="9847">
                  <c:v>1.4999999999999999E-4</c:v>
                </c:pt>
                <c:pt idx="9848">
                  <c:v>1.4999999999999999E-4</c:v>
                </c:pt>
                <c:pt idx="9849">
                  <c:v>1.4999999999999999E-4</c:v>
                </c:pt>
                <c:pt idx="9850">
                  <c:v>1.75E-4</c:v>
                </c:pt>
                <c:pt idx="9851">
                  <c:v>1.75E-4</c:v>
                </c:pt>
                <c:pt idx="9852">
                  <c:v>1.75E-4</c:v>
                </c:pt>
                <c:pt idx="9853">
                  <c:v>1.75E-4</c:v>
                </c:pt>
                <c:pt idx="9854">
                  <c:v>1.75E-4</c:v>
                </c:pt>
                <c:pt idx="9855">
                  <c:v>1.75E-4</c:v>
                </c:pt>
                <c:pt idx="9856">
                  <c:v>1.75E-4</c:v>
                </c:pt>
                <c:pt idx="9857">
                  <c:v>1.75E-4</c:v>
                </c:pt>
                <c:pt idx="9858">
                  <c:v>1.75E-4</c:v>
                </c:pt>
                <c:pt idx="9859">
                  <c:v>1.75E-4</c:v>
                </c:pt>
                <c:pt idx="9860">
                  <c:v>1.75E-4</c:v>
                </c:pt>
                <c:pt idx="9861">
                  <c:v>1.75E-4</c:v>
                </c:pt>
                <c:pt idx="9862">
                  <c:v>1.75E-4</c:v>
                </c:pt>
                <c:pt idx="9863">
                  <c:v>1.75E-4</c:v>
                </c:pt>
                <c:pt idx="9864">
                  <c:v>1.75E-4</c:v>
                </c:pt>
                <c:pt idx="9865">
                  <c:v>1.75E-4</c:v>
                </c:pt>
                <c:pt idx="9866">
                  <c:v>1.75E-4</c:v>
                </c:pt>
                <c:pt idx="9867">
                  <c:v>1.75E-4</c:v>
                </c:pt>
                <c:pt idx="9868">
                  <c:v>1.75E-4</c:v>
                </c:pt>
                <c:pt idx="9869">
                  <c:v>1.75E-4</c:v>
                </c:pt>
                <c:pt idx="9870">
                  <c:v>1.75E-4</c:v>
                </c:pt>
                <c:pt idx="9871">
                  <c:v>1.75E-4</c:v>
                </c:pt>
                <c:pt idx="9872">
                  <c:v>1.75E-4</c:v>
                </c:pt>
                <c:pt idx="9873">
                  <c:v>1.75E-4</c:v>
                </c:pt>
                <c:pt idx="9874">
                  <c:v>1.75E-4</c:v>
                </c:pt>
                <c:pt idx="9875">
                  <c:v>2.0000000000000001E-4</c:v>
                </c:pt>
                <c:pt idx="9876">
                  <c:v>2.0000000000000001E-4</c:v>
                </c:pt>
                <c:pt idx="9877">
                  <c:v>2.0000000000000001E-4</c:v>
                </c:pt>
                <c:pt idx="9878">
                  <c:v>2.0000000000000001E-4</c:v>
                </c:pt>
                <c:pt idx="9879">
                  <c:v>2.0000000000000001E-4</c:v>
                </c:pt>
                <c:pt idx="9880">
                  <c:v>2.0000000000000001E-4</c:v>
                </c:pt>
                <c:pt idx="9881">
                  <c:v>2.0000000000000001E-4</c:v>
                </c:pt>
                <c:pt idx="9882">
                  <c:v>2.0000000000000001E-4</c:v>
                </c:pt>
                <c:pt idx="9883">
                  <c:v>2.0000000000000001E-4</c:v>
                </c:pt>
                <c:pt idx="9884">
                  <c:v>2.0000000000000001E-4</c:v>
                </c:pt>
                <c:pt idx="9885">
                  <c:v>2.0000000000000001E-4</c:v>
                </c:pt>
                <c:pt idx="9886">
                  <c:v>2.0000000000000001E-4</c:v>
                </c:pt>
                <c:pt idx="9887">
                  <c:v>2.0000000000000001E-4</c:v>
                </c:pt>
                <c:pt idx="9888">
                  <c:v>2.0000000000000001E-4</c:v>
                </c:pt>
                <c:pt idx="9889">
                  <c:v>2.0000000000000001E-4</c:v>
                </c:pt>
                <c:pt idx="9890">
                  <c:v>2.0000000000000001E-4</c:v>
                </c:pt>
                <c:pt idx="9891">
                  <c:v>2.0000000000000001E-4</c:v>
                </c:pt>
                <c:pt idx="9892">
                  <c:v>2.0000000000000001E-4</c:v>
                </c:pt>
                <c:pt idx="9893">
                  <c:v>2.0000000000000001E-4</c:v>
                </c:pt>
                <c:pt idx="9894">
                  <c:v>2.0000000000000001E-4</c:v>
                </c:pt>
                <c:pt idx="9895">
                  <c:v>2.0000000000000001E-4</c:v>
                </c:pt>
                <c:pt idx="9896">
                  <c:v>2.0000000000000001E-4</c:v>
                </c:pt>
                <c:pt idx="9897">
                  <c:v>2.0000000000000001E-4</c:v>
                </c:pt>
                <c:pt idx="9898">
                  <c:v>2.0000000000000001E-4</c:v>
                </c:pt>
                <c:pt idx="9899">
                  <c:v>2.0000000000000001E-4</c:v>
                </c:pt>
                <c:pt idx="9900">
                  <c:v>2.2499999999999999E-4</c:v>
                </c:pt>
                <c:pt idx="9901">
                  <c:v>2.2499999999999999E-4</c:v>
                </c:pt>
                <c:pt idx="9902">
                  <c:v>2.2499999999999999E-4</c:v>
                </c:pt>
                <c:pt idx="9903">
                  <c:v>2.2499999999999999E-4</c:v>
                </c:pt>
                <c:pt idx="9904">
                  <c:v>2.2499999999999999E-4</c:v>
                </c:pt>
                <c:pt idx="9905">
                  <c:v>2.2499999999999999E-4</c:v>
                </c:pt>
                <c:pt idx="9906">
                  <c:v>2.2499999999999999E-4</c:v>
                </c:pt>
                <c:pt idx="9907">
                  <c:v>2.2499999999999999E-4</c:v>
                </c:pt>
                <c:pt idx="9908">
                  <c:v>2.2499999999999999E-4</c:v>
                </c:pt>
                <c:pt idx="9909">
                  <c:v>2.2499999999999999E-4</c:v>
                </c:pt>
                <c:pt idx="9910">
                  <c:v>2.2499999999999999E-4</c:v>
                </c:pt>
                <c:pt idx="9911">
                  <c:v>2.2499999999999999E-4</c:v>
                </c:pt>
                <c:pt idx="9912">
                  <c:v>2.2499999999999999E-4</c:v>
                </c:pt>
                <c:pt idx="9913">
                  <c:v>2.2499999999999999E-4</c:v>
                </c:pt>
                <c:pt idx="9914">
                  <c:v>2.2499999999999999E-4</c:v>
                </c:pt>
                <c:pt idx="9915">
                  <c:v>2.2499999999999999E-4</c:v>
                </c:pt>
                <c:pt idx="9916">
                  <c:v>2.2499999999999999E-4</c:v>
                </c:pt>
                <c:pt idx="9917">
                  <c:v>2.2499999999999999E-4</c:v>
                </c:pt>
                <c:pt idx="9918">
                  <c:v>2.2499999999999999E-4</c:v>
                </c:pt>
                <c:pt idx="9919">
                  <c:v>2.2499999999999999E-4</c:v>
                </c:pt>
                <c:pt idx="9920">
                  <c:v>2.2499999999999999E-4</c:v>
                </c:pt>
                <c:pt idx="9921">
                  <c:v>2.2499999999999999E-4</c:v>
                </c:pt>
                <c:pt idx="9922">
                  <c:v>2.2499999999999999E-4</c:v>
                </c:pt>
                <c:pt idx="9923">
                  <c:v>2.2499999999999999E-4</c:v>
                </c:pt>
                <c:pt idx="9924">
                  <c:v>2.2499999999999999E-4</c:v>
                </c:pt>
                <c:pt idx="9925">
                  <c:v>2.5000000000000001E-4</c:v>
                </c:pt>
                <c:pt idx="9926">
                  <c:v>2.5000000000000001E-4</c:v>
                </c:pt>
                <c:pt idx="9927">
                  <c:v>2.5000000000000001E-4</c:v>
                </c:pt>
                <c:pt idx="9928">
                  <c:v>2.5000000000000001E-4</c:v>
                </c:pt>
                <c:pt idx="9929">
                  <c:v>2.5000000000000001E-4</c:v>
                </c:pt>
                <c:pt idx="9930">
                  <c:v>2.5000000000000001E-4</c:v>
                </c:pt>
                <c:pt idx="9931">
                  <c:v>2.5000000000000001E-4</c:v>
                </c:pt>
                <c:pt idx="9932">
                  <c:v>2.5000000000000001E-4</c:v>
                </c:pt>
                <c:pt idx="9933">
                  <c:v>2.5000000000000001E-4</c:v>
                </c:pt>
                <c:pt idx="9934">
                  <c:v>2.5000000000000001E-4</c:v>
                </c:pt>
                <c:pt idx="9935">
                  <c:v>2.5000000000000001E-4</c:v>
                </c:pt>
                <c:pt idx="9936">
                  <c:v>2.5000000000000001E-4</c:v>
                </c:pt>
                <c:pt idx="9937">
                  <c:v>2.5000000000000001E-4</c:v>
                </c:pt>
                <c:pt idx="9938">
                  <c:v>2.5000000000000001E-4</c:v>
                </c:pt>
                <c:pt idx="9939">
                  <c:v>2.5000000000000001E-4</c:v>
                </c:pt>
                <c:pt idx="9940">
                  <c:v>2.5000000000000001E-4</c:v>
                </c:pt>
                <c:pt idx="9941">
                  <c:v>2.5000000000000001E-4</c:v>
                </c:pt>
                <c:pt idx="9942">
                  <c:v>2.5000000000000001E-4</c:v>
                </c:pt>
                <c:pt idx="9943">
                  <c:v>2.5000000000000001E-4</c:v>
                </c:pt>
                <c:pt idx="9944">
                  <c:v>2.5000000000000001E-4</c:v>
                </c:pt>
                <c:pt idx="9945">
                  <c:v>2.5000000000000001E-4</c:v>
                </c:pt>
                <c:pt idx="9946">
                  <c:v>2.5000000000000001E-4</c:v>
                </c:pt>
                <c:pt idx="9947">
                  <c:v>2.5000000000000001E-4</c:v>
                </c:pt>
                <c:pt idx="9948">
                  <c:v>2.5000000000000001E-4</c:v>
                </c:pt>
                <c:pt idx="9949">
                  <c:v>2.5000000000000001E-4</c:v>
                </c:pt>
                <c:pt idx="9950">
                  <c:v>2.7500000000000002E-4</c:v>
                </c:pt>
                <c:pt idx="9951">
                  <c:v>2.7500000000000002E-4</c:v>
                </c:pt>
                <c:pt idx="9952">
                  <c:v>2.7500000000000002E-4</c:v>
                </c:pt>
                <c:pt idx="9953">
                  <c:v>2.7500000000000002E-4</c:v>
                </c:pt>
                <c:pt idx="9954">
                  <c:v>2.7500000000000002E-4</c:v>
                </c:pt>
                <c:pt idx="9955">
                  <c:v>2.7500000000000002E-4</c:v>
                </c:pt>
                <c:pt idx="9956">
                  <c:v>2.7500000000000002E-4</c:v>
                </c:pt>
                <c:pt idx="9957">
                  <c:v>2.7500000000000002E-4</c:v>
                </c:pt>
                <c:pt idx="9958">
                  <c:v>2.7500000000000002E-4</c:v>
                </c:pt>
                <c:pt idx="9959">
                  <c:v>2.7500000000000002E-4</c:v>
                </c:pt>
                <c:pt idx="9960">
                  <c:v>2.7500000000000002E-4</c:v>
                </c:pt>
                <c:pt idx="9961">
                  <c:v>2.7500000000000002E-4</c:v>
                </c:pt>
                <c:pt idx="9962">
                  <c:v>2.7500000000000002E-4</c:v>
                </c:pt>
                <c:pt idx="9963">
                  <c:v>2.7500000000000002E-4</c:v>
                </c:pt>
                <c:pt idx="9964">
                  <c:v>2.7500000000000002E-4</c:v>
                </c:pt>
                <c:pt idx="9965">
                  <c:v>2.7500000000000002E-4</c:v>
                </c:pt>
                <c:pt idx="9966">
                  <c:v>2.7500000000000002E-4</c:v>
                </c:pt>
                <c:pt idx="9967">
                  <c:v>2.7500000000000002E-4</c:v>
                </c:pt>
                <c:pt idx="9968">
                  <c:v>2.7500000000000002E-4</c:v>
                </c:pt>
                <c:pt idx="9969">
                  <c:v>2.7500000000000002E-4</c:v>
                </c:pt>
                <c:pt idx="9970">
                  <c:v>2.7500000000000002E-4</c:v>
                </c:pt>
                <c:pt idx="9971">
                  <c:v>2.7500000000000002E-4</c:v>
                </c:pt>
                <c:pt idx="9972">
                  <c:v>2.7500000000000002E-4</c:v>
                </c:pt>
                <c:pt idx="9973">
                  <c:v>2.7500000000000002E-4</c:v>
                </c:pt>
                <c:pt idx="9974">
                  <c:v>2.7500000000000002E-4</c:v>
                </c:pt>
                <c:pt idx="9975">
                  <c:v>2.9999999999999997E-4</c:v>
                </c:pt>
                <c:pt idx="9976">
                  <c:v>2.9999999999999997E-4</c:v>
                </c:pt>
                <c:pt idx="9977">
                  <c:v>2.9999999999999997E-4</c:v>
                </c:pt>
                <c:pt idx="9978">
                  <c:v>2.9999999999999997E-4</c:v>
                </c:pt>
                <c:pt idx="9979">
                  <c:v>2.9999999999999997E-4</c:v>
                </c:pt>
                <c:pt idx="9980">
                  <c:v>2.9999999999999997E-4</c:v>
                </c:pt>
                <c:pt idx="9981">
                  <c:v>2.9999999999999997E-4</c:v>
                </c:pt>
                <c:pt idx="9982">
                  <c:v>2.9999999999999997E-4</c:v>
                </c:pt>
                <c:pt idx="9983">
                  <c:v>2.9999999999999997E-4</c:v>
                </c:pt>
                <c:pt idx="9984">
                  <c:v>2.9999999999999997E-4</c:v>
                </c:pt>
                <c:pt idx="9985">
                  <c:v>2.9999999999999997E-4</c:v>
                </c:pt>
                <c:pt idx="9986">
                  <c:v>2.9999999999999997E-4</c:v>
                </c:pt>
                <c:pt idx="9987">
                  <c:v>2.9999999999999997E-4</c:v>
                </c:pt>
                <c:pt idx="9988">
                  <c:v>2.9999999999999997E-4</c:v>
                </c:pt>
                <c:pt idx="9989">
                  <c:v>2.9999999999999997E-4</c:v>
                </c:pt>
                <c:pt idx="9990">
                  <c:v>2.9999999999999997E-4</c:v>
                </c:pt>
                <c:pt idx="9991">
                  <c:v>2.9999999999999997E-4</c:v>
                </c:pt>
                <c:pt idx="9992">
                  <c:v>2.9999999999999997E-4</c:v>
                </c:pt>
                <c:pt idx="9993">
                  <c:v>2.9999999999999997E-4</c:v>
                </c:pt>
                <c:pt idx="9994">
                  <c:v>2.9999999999999997E-4</c:v>
                </c:pt>
                <c:pt idx="9995">
                  <c:v>2.9999999999999997E-4</c:v>
                </c:pt>
                <c:pt idx="9996">
                  <c:v>2.9999999999999997E-4</c:v>
                </c:pt>
                <c:pt idx="9997">
                  <c:v>2.9999999999999997E-4</c:v>
                </c:pt>
                <c:pt idx="9998">
                  <c:v>2.9999999999999997E-4</c:v>
                </c:pt>
                <c:pt idx="9999">
                  <c:v>2.9999999999999997E-4</c:v>
                </c:pt>
                <c:pt idx="10000">
                  <c:v>2.7500000000000002E-4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1885728"/>
        <c:axId val="402137096"/>
      </c:scatterChart>
      <c:valAx>
        <c:axId val="40188572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37096"/>
        <c:crosses val="autoZero"/>
        <c:crossBetween val="midCat"/>
        <c:majorUnit val="0.5"/>
      </c:valAx>
      <c:valAx>
        <c:axId val="402137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Loading</a:t>
                </a:r>
                <a:r>
                  <a:rPr lang="en-AU" baseline="0"/>
                  <a:t> Amplitude(m)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18857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X DISPLACEMENT(m)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'S2'!$Y$1</c:f>
              <c:strCache>
                <c:ptCount val="1"/>
                <c:pt idx="0">
                  <c:v>XDISP(m)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'S2'!$A$2:$A$10002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'S2'!$Y$2:$Y$10002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7.5112801278000004E-4</c:v>
                </c:pt>
                <c:pt idx="4">
                  <c:v>1.4852100284999999E-3</c:v>
                </c:pt>
                <c:pt idx="5">
                  <c:v>2.1855800877999998E-3</c:v>
                </c:pt>
                <c:pt idx="6">
                  <c:v>2.8363401070000001E-3</c:v>
                </c:pt>
                <c:pt idx="7">
                  <c:v>3.4227399155000002E-3</c:v>
                </c:pt>
                <c:pt idx="8">
                  <c:v>3.9314399472999998E-3</c:v>
                </c:pt>
                <c:pt idx="9">
                  <c:v>4.3509202077999997E-3</c:v>
                </c:pt>
                <c:pt idx="10">
                  <c:v>4.6716402284999996E-3</c:v>
                </c:pt>
                <c:pt idx="11">
                  <c:v>4.8863398843000004E-3</c:v>
                </c:pt>
                <c:pt idx="12">
                  <c:v>4.9901301972999999E-3</c:v>
                </c:pt>
                <c:pt idx="13">
                  <c:v>4.9806698224999996E-3</c:v>
                </c:pt>
                <c:pt idx="14">
                  <c:v>4.8581599257999999E-3</c:v>
                </c:pt>
                <c:pt idx="15">
                  <c:v>4.6253898180999998E-3</c:v>
                </c:pt>
                <c:pt idx="16">
                  <c:v>4.2876298538999996E-3</c:v>
                </c:pt>
                <c:pt idx="17">
                  <c:v>3.8525699638E-3</c:v>
                </c:pt>
                <c:pt idx="18">
                  <c:v>3.3300600479999999E-3</c:v>
                </c:pt>
                <c:pt idx="19">
                  <c:v>2.7319700457E-3</c:v>
                </c:pt>
                <c:pt idx="20">
                  <c:v>2.0718800370000002E-3</c:v>
                </c:pt>
                <c:pt idx="21">
                  <c:v>1.3647599844E-3</c:v>
                </c:pt>
                <c:pt idx="22">
                  <c:v>6.2666600570000005E-4</c:v>
                </c:pt>
                <c:pt idx="23">
                  <c:v>-1.2564999633E-4</c:v>
                </c:pt>
                <c:pt idx="24">
                  <c:v>-8.7511498714000003E-4</c:v>
                </c:pt>
                <c:pt idx="25">
                  <c:v>-1.6047200188E-3</c:v>
                </c:pt>
                <c:pt idx="26">
                  <c:v>-2.2978999185999998E-3</c:v>
                </c:pt>
                <c:pt idx="27">
                  <c:v>-2.9389299452000001E-3</c:v>
                </c:pt>
                <c:pt idx="28">
                  <c:v>-3.5132500342999998E-3</c:v>
                </c:pt>
                <c:pt idx="29">
                  <c:v>-4.0078298189E-3</c:v>
                </c:pt>
                <c:pt idx="30">
                  <c:v>-4.4114599003999997E-3</c:v>
                </c:pt>
                <c:pt idx="31">
                  <c:v>-4.7149499878000002E-3</c:v>
                </c:pt>
                <c:pt idx="32">
                  <c:v>-4.9114399590000002E-3</c:v>
                </c:pt>
                <c:pt idx="33">
                  <c:v>-4.9964501522000004E-3</c:v>
                </c:pt>
                <c:pt idx="34">
                  <c:v>-4.9680601805000002E-3</c:v>
                </c:pt>
                <c:pt idx="35">
                  <c:v>-4.8269098625000001E-3</c:v>
                </c:pt>
                <c:pt idx="36">
                  <c:v>-4.5762099326000002E-3</c:v>
                </c:pt>
                <c:pt idx="37">
                  <c:v>-4.2216400615999999E-3</c:v>
                </c:pt>
                <c:pt idx="38">
                  <c:v>-3.7712599151E-3</c:v>
                </c:pt>
                <c:pt idx="39">
                  <c:v>-3.2352800481000002E-3</c:v>
                </c:pt>
                <c:pt idx="40">
                  <c:v>-2.6258700526999999E-3</c:v>
                </c:pt>
                <c:pt idx="41">
                  <c:v>-1.9568700809000001E-3</c:v>
                </c:pt>
                <c:pt idx="42">
                  <c:v>-1.2434499804000001E-3</c:v>
                </c:pt>
                <c:pt idx="43">
                  <c:v>-5.0180900142999998E-4</c:v>
                </c:pt>
                <c:pt idx="44">
                  <c:v>2.5122199439999999E-4</c:v>
                </c:pt>
                <c:pt idx="45">
                  <c:v>9.9854997824999994E-4</c:v>
                </c:pt>
                <c:pt idx="46">
                  <c:v>1.7232099780999999E-3</c:v>
                </c:pt>
                <c:pt idx="47">
                  <c:v>2.4087699130000001E-3</c:v>
                </c:pt>
                <c:pt idx="48">
                  <c:v>3.0396499205000002E-3</c:v>
                </c:pt>
                <c:pt idx="49">
                  <c:v>3.6015498918000001E-3</c:v>
                </c:pt>
                <c:pt idx="50">
                  <c:v>4.0816999971999999E-3</c:v>
                </c:pt>
                <c:pt idx="51">
                  <c:v>4.4692098162999998E-3</c:v>
                </c:pt>
                <c:pt idx="52">
                  <c:v>4.2797499335999996E-3</c:v>
                </c:pt>
                <c:pt idx="53">
                  <c:v>4.4400901534E-3</c:v>
                </c:pt>
                <c:pt idx="54">
                  <c:v>4.4996398500999997E-3</c:v>
                </c:pt>
                <c:pt idx="55">
                  <c:v>4.4570798054000002E-3</c:v>
                </c:pt>
                <c:pt idx="56">
                  <c:v>4.3133501895000004E-3</c:v>
                </c:pt>
                <c:pt idx="57">
                  <c:v>4.0717199444999996E-3</c:v>
                </c:pt>
                <c:pt idx="58">
                  <c:v>3.7376799154999999E-3</c:v>
                </c:pt>
                <c:pt idx="59">
                  <c:v>3.3188099041999999E-3</c:v>
                </c:pt>
                <c:pt idx="60">
                  <c:v>2.8246100992000002E-3</c:v>
                </c:pt>
                <c:pt idx="61">
                  <c:v>2.2662999107999999E-3</c:v>
                </c:pt>
                <c:pt idx="62">
                  <c:v>1.6565599944E-3</c:v>
                </c:pt>
                <c:pt idx="63">
                  <c:v>1.0092200245999999E-3</c:v>
                </c:pt>
                <c:pt idx="64">
                  <c:v>3.3897100366000001E-4</c:v>
                </c:pt>
                <c:pt idx="65">
                  <c:v>-3.3897100366000001E-4</c:v>
                </c:pt>
                <c:pt idx="66">
                  <c:v>-1.0092200245999999E-3</c:v>
                </c:pt>
                <c:pt idx="67">
                  <c:v>-1.6565599944E-3</c:v>
                </c:pt>
                <c:pt idx="68">
                  <c:v>-2.2662999107999999E-3</c:v>
                </c:pt>
                <c:pt idx="69">
                  <c:v>-2.8246100992000002E-3</c:v>
                </c:pt>
                <c:pt idx="70">
                  <c:v>-3.3188099041999999E-3</c:v>
                </c:pt>
                <c:pt idx="71">
                  <c:v>-3.7376799154999999E-3</c:v>
                </c:pt>
                <c:pt idx="72">
                  <c:v>-4.0717199444999996E-3</c:v>
                </c:pt>
                <c:pt idx="73">
                  <c:v>-4.3133501895000004E-3</c:v>
                </c:pt>
                <c:pt idx="74">
                  <c:v>-4.4570798054000002E-3</c:v>
                </c:pt>
                <c:pt idx="75">
                  <c:v>-4.4996398500999997E-3</c:v>
                </c:pt>
                <c:pt idx="76">
                  <c:v>-4.4400901534E-3</c:v>
                </c:pt>
                <c:pt idx="77">
                  <c:v>-3.8042298983999999E-3</c:v>
                </c:pt>
                <c:pt idx="78">
                  <c:v>-3.5753699485E-3</c:v>
                </c:pt>
                <c:pt idx="79">
                  <c:v>-3.2653599046000002E-3</c:v>
                </c:pt>
                <c:pt idx="80">
                  <c:v>-2.8812400997000002E-3</c:v>
                </c:pt>
                <c:pt idx="81">
                  <c:v>-2.4317200296E-3</c:v>
                </c:pt>
                <c:pt idx="82">
                  <c:v>-1.9270100165E-3</c:v>
                </c:pt>
                <c:pt idx="83">
                  <c:v>-1.3785699848000001E-3</c:v>
                </c:pt>
                <c:pt idx="84">
                  <c:v>-7.9884001751999998E-4</c:v>
                </c:pt>
                <c:pt idx="85">
                  <c:v>-2.0097699598000001E-4</c:v>
                </c:pt>
                <c:pt idx="86">
                  <c:v>4.0144700323999999E-4</c:v>
                </c:pt>
                <c:pt idx="87">
                  <c:v>9.9475996102999995E-4</c:v>
                </c:pt>
                <c:pt idx="88">
                  <c:v>1.5654900344000001E-3</c:v>
                </c:pt>
                <c:pt idx="89">
                  <c:v>2.1007000469E-3</c:v>
                </c:pt>
                <c:pt idx="90">
                  <c:v>2.5882199407000002E-3</c:v>
                </c:pt>
                <c:pt idx="91">
                  <c:v>3.0170099343999998E-3</c:v>
                </c:pt>
                <c:pt idx="92">
                  <c:v>3.3773100004E-3</c:v>
                </c:pt>
                <c:pt idx="93">
                  <c:v>3.6609598900999999E-3</c:v>
                </c:pt>
                <c:pt idx="94">
                  <c:v>3.8615299854000001E-3</c:v>
                </c:pt>
                <c:pt idx="95">
                  <c:v>3.9744498207999997E-3</c:v>
                </c:pt>
                <c:pt idx="96">
                  <c:v>3.9971601218000002E-3</c:v>
                </c:pt>
                <c:pt idx="97">
                  <c:v>3.9291498251000003E-3</c:v>
                </c:pt>
                <c:pt idx="98">
                  <c:v>3.7719600368000001E-3</c:v>
                </c:pt>
                <c:pt idx="99">
                  <c:v>3.5291600507000001E-3</c:v>
                </c:pt>
                <c:pt idx="100">
                  <c:v>3.2062700483999999E-3</c:v>
                </c:pt>
                <c:pt idx="101">
                  <c:v>2.8105999809000001E-3</c:v>
                </c:pt>
                <c:pt idx="102">
                  <c:v>2.0572498906000001E-3</c:v>
                </c:pt>
                <c:pt idx="103">
                  <c:v>1.608529943E-3</c:v>
                </c:pt>
                <c:pt idx="104">
                  <c:v>1.123300055E-3</c:v>
                </c:pt>
                <c:pt idx="105">
                  <c:v>6.1258097411999999E-4</c:v>
                </c:pt>
                <c:pt idx="106">
                  <c:v>8.7955297203999998E-5</c:v>
                </c:pt>
                <c:pt idx="107">
                  <c:v>-4.3866600026000002E-4</c:v>
                </c:pt>
                <c:pt idx="108">
                  <c:v>-9.5533201237999995E-4</c:v>
                </c:pt>
                <c:pt idx="109">
                  <c:v>-1.4503099955999999E-3</c:v>
                </c:pt>
                <c:pt idx="110">
                  <c:v>-1.9123799865999999E-3</c:v>
                </c:pt>
                <c:pt idx="111">
                  <c:v>-2.3310401010999998E-3</c:v>
                </c:pt>
                <c:pt idx="112">
                  <c:v>-2.6968000456999998E-3</c:v>
                </c:pt>
                <c:pt idx="113">
                  <c:v>-3.0013399664E-3</c:v>
                </c:pt>
                <c:pt idx="114">
                  <c:v>-3.2377699389999999E-3</c:v>
                </c:pt>
                <c:pt idx="115">
                  <c:v>-3.4007099457000001E-3</c:v>
                </c:pt>
                <c:pt idx="116">
                  <c:v>-3.4864700865000001E-3</c:v>
                </c:pt>
                <c:pt idx="117">
                  <c:v>-3.4930899274000001E-3</c:v>
                </c:pt>
                <c:pt idx="118">
                  <c:v>-3.4204400145E-3</c:v>
                </c:pt>
                <c:pt idx="119">
                  <c:v>-3.2701499294000001E-3</c:v>
                </c:pt>
                <c:pt idx="120">
                  <c:v>-3.0456399545E-3</c:v>
                </c:pt>
                <c:pt idx="121">
                  <c:v>-2.752010012E-3</c:v>
                </c:pt>
                <c:pt idx="122">
                  <c:v>-2.3959099781000002E-3</c:v>
                </c:pt>
                <c:pt idx="123">
                  <c:v>-1.9854400307E-3</c:v>
                </c:pt>
                <c:pt idx="124">
                  <c:v>-1.5299100196E-3</c:v>
                </c:pt>
                <c:pt idx="125">
                  <c:v>-1.0396499420000001E-3</c:v>
                </c:pt>
                <c:pt idx="126">
                  <c:v>-5.2578997564999995E-4</c:v>
                </c:pt>
                <c:pt idx="127">
                  <c:v>3.8706001013999999E-17</c:v>
                </c:pt>
                <c:pt idx="128">
                  <c:v>4.5067700557E-4</c:v>
                </c:pt>
                <c:pt idx="129">
                  <c:v>8.9112500427000003E-4</c:v>
                </c:pt>
                <c:pt idx="130">
                  <c:v>1.3113500318000001E-3</c:v>
                </c:pt>
                <c:pt idx="131">
                  <c:v>1.701810048E-3</c:v>
                </c:pt>
                <c:pt idx="132">
                  <c:v>2.0536400842999999E-3</c:v>
                </c:pt>
                <c:pt idx="133">
                  <c:v>2.3588701151000002E-3</c:v>
                </c:pt>
                <c:pt idx="134">
                  <c:v>2.6105500292000002E-3</c:v>
                </c:pt>
                <c:pt idx="135">
                  <c:v>2.8029899113E-3</c:v>
                </c:pt>
                <c:pt idx="136">
                  <c:v>2.9317999724000001E-3</c:v>
                </c:pt>
                <c:pt idx="137">
                  <c:v>2.9940800741000001E-3</c:v>
                </c:pt>
                <c:pt idx="138">
                  <c:v>2.9883999377000002E-3</c:v>
                </c:pt>
                <c:pt idx="139">
                  <c:v>2.9148999602000001E-3</c:v>
                </c:pt>
                <c:pt idx="140">
                  <c:v>2.7752299793000002E-3</c:v>
                </c:pt>
                <c:pt idx="141">
                  <c:v>2.5725800077999999E-3</c:v>
                </c:pt>
                <c:pt idx="142">
                  <c:v>2.3115400691E-3</c:v>
                </c:pt>
                <c:pt idx="143">
                  <c:v>1.9980398937999998E-3</c:v>
                </c:pt>
                <c:pt idx="144">
                  <c:v>1.6391800018000001E-3</c:v>
                </c:pt>
                <c:pt idx="145">
                  <c:v>1.2431299547E-3</c:v>
                </c:pt>
                <c:pt idx="146">
                  <c:v>8.188560023E-4</c:v>
                </c:pt>
                <c:pt idx="147">
                  <c:v>3.7600001086999997E-4</c:v>
                </c:pt>
                <c:pt idx="148">
                  <c:v>-7.5390300480999994E-5</c:v>
                </c:pt>
                <c:pt idx="149">
                  <c:v>-5.2506901557000001E-4</c:v>
                </c:pt>
                <c:pt idx="150">
                  <c:v>-9.6283102174999995E-4</c:v>
                </c:pt>
                <c:pt idx="151">
                  <c:v>-1.3787399512E-3</c:v>
                </c:pt>
                <c:pt idx="152">
                  <c:v>-1.4694599668000001E-3</c:v>
                </c:pt>
                <c:pt idx="153">
                  <c:v>-1.7566200113E-3</c:v>
                </c:pt>
                <c:pt idx="154">
                  <c:v>-2.0039200317E-3</c:v>
                </c:pt>
                <c:pt idx="155">
                  <c:v>-2.2057299501999999E-3</c:v>
                </c:pt>
                <c:pt idx="156">
                  <c:v>-2.3574801162E-3</c:v>
                </c:pt>
                <c:pt idx="157">
                  <c:v>-2.4557199795000001E-3</c:v>
                </c:pt>
                <c:pt idx="158">
                  <c:v>-2.4982199537999998E-3</c:v>
                </c:pt>
                <c:pt idx="159">
                  <c:v>-2.4840300903E-3</c:v>
                </c:pt>
                <c:pt idx="160">
                  <c:v>-2.4134500417999998E-3</c:v>
                </c:pt>
                <c:pt idx="161">
                  <c:v>-2.2881000767999999E-3</c:v>
                </c:pt>
                <c:pt idx="162">
                  <c:v>-2.1108200307999999E-3</c:v>
                </c:pt>
                <c:pt idx="163">
                  <c:v>-1.8856299575000001E-3</c:v>
                </c:pt>
                <c:pt idx="164">
                  <c:v>-1.6176400241E-3</c:v>
                </c:pt>
                <c:pt idx="165">
                  <c:v>-1.3129400321999999E-3</c:v>
                </c:pt>
                <c:pt idx="166">
                  <c:v>-9.7843399271000005E-4</c:v>
                </c:pt>
                <c:pt idx="167">
                  <c:v>-6.2172499020000005E-4</c:v>
                </c:pt>
                <c:pt idx="168">
                  <c:v>-2.5090400595000002E-4</c:v>
                </c:pt>
                <c:pt idx="169">
                  <c:v>1.256109972E-4</c:v>
                </c:pt>
                <c:pt idx="170">
                  <c:v>4.9927498911999995E-4</c:v>
                </c:pt>
                <c:pt idx="171">
                  <c:v>8.6160702630999999E-4</c:v>
                </c:pt>
                <c:pt idx="172">
                  <c:v>1.2043799507000001E-3</c:v>
                </c:pt>
                <c:pt idx="173">
                  <c:v>1.5198299661E-3</c:v>
                </c:pt>
                <c:pt idx="174">
                  <c:v>1.8007700564000001E-3</c:v>
                </c:pt>
                <c:pt idx="175">
                  <c:v>2.0408499986E-3</c:v>
                </c:pt>
                <c:pt idx="176">
                  <c:v>2.2346000187000001E-3</c:v>
                </c:pt>
                <c:pt idx="177">
                  <c:v>1.9021099433000001E-3</c:v>
                </c:pt>
                <c:pt idx="178">
                  <c:v>1.9733700900999998E-3</c:v>
                </c:pt>
                <c:pt idx="179">
                  <c:v>1.9998399074999998E-3</c:v>
                </c:pt>
                <c:pt idx="180">
                  <c:v>1.9809200894000002E-3</c:v>
                </c:pt>
                <c:pt idx="181">
                  <c:v>1.9170399754999999E-3</c:v>
                </c:pt>
                <c:pt idx="182">
                  <c:v>1.8096499844000001E-3</c:v>
                </c:pt>
                <c:pt idx="183">
                  <c:v>1.6611899482000001E-3</c:v>
                </c:pt>
                <c:pt idx="184">
                  <c:v>1.4750299742000001E-3</c:v>
                </c:pt>
                <c:pt idx="185">
                  <c:v>1.2553799896999999E-3</c:v>
                </c:pt>
                <c:pt idx="186">
                  <c:v>1.0072500444999999E-3</c:v>
                </c:pt>
                <c:pt idx="187">
                  <c:v>7.3624902871E-4</c:v>
                </c:pt>
                <c:pt idx="188">
                  <c:v>4.4854200678000003E-4</c:v>
                </c:pt>
                <c:pt idx="189">
                  <c:v>1.506539993E-4</c:v>
                </c:pt>
                <c:pt idx="190">
                  <c:v>-1.506539993E-4</c:v>
                </c:pt>
                <c:pt idx="191">
                  <c:v>-4.4854200678000003E-4</c:v>
                </c:pt>
                <c:pt idx="192">
                  <c:v>-7.3624902871E-4</c:v>
                </c:pt>
                <c:pt idx="193">
                  <c:v>-1.0072500444999999E-3</c:v>
                </c:pt>
                <c:pt idx="194">
                  <c:v>-1.2553799896999999E-3</c:v>
                </c:pt>
                <c:pt idx="195">
                  <c:v>-1.4750299742000001E-3</c:v>
                </c:pt>
                <c:pt idx="196">
                  <c:v>-1.6611899482000001E-3</c:v>
                </c:pt>
                <c:pt idx="197">
                  <c:v>-1.8096499844000001E-3</c:v>
                </c:pt>
                <c:pt idx="198">
                  <c:v>-1.9170399754999999E-3</c:v>
                </c:pt>
                <c:pt idx="199">
                  <c:v>-1.9809200894000002E-3</c:v>
                </c:pt>
                <c:pt idx="200">
                  <c:v>-1.9998399074999998E-3</c:v>
                </c:pt>
                <c:pt idx="201">
                  <c:v>-1.9733700900999998E-3</c:v>
                </c:pt>
                <c:pt idx="202">
                  <c:v>-1.4265800128E-3</c:v>
                </c:pt>
                <c:pt idx="203">
                  <c:v>-1.3407600344999999E-3</c:v>
                </c:pt>
                <c:pt idx="204">
                  <c:v>-1.2245100224000001E-3</c:v>
                </c:pt>
                <c:pt idx="205">
                  <c:v>-1.0804600315E-3</c:v>
                </c:pt>
                <c:pt idx="206">
                  <c:v>-9.1189501109000004E-4</c:v>
                </c:pt>
                <c:pt idx="207">
                  <c:v>-7.2263099718999999E-4</c:v>
                </c:pt>
                <c:pt idx="208">
                  <c:v>-5.1696400624000002E-4</c:v>
                </c:pt>
                <c:pt idx="209">
                  <c:v>-2.995649993E-4</c:v>
                </c:pt>
                <c:pt idx="210">
                  <c:v>-7.5366500822999998E-5</c:v>
                </c:pt>
                <c:pt idx="211">
                  <c:v>1.5054299729E-4</c:v>
                </c:pt>
                <c:pt idx="212">
                  <c:v>3.7303499994E-4</c:v>
                </c:pt>
                <c:pt idx="213">
                  <c:v>5.8706098934999996E-4</c:v>
                </c:pt>
                <c:pt idx="214">
                  <c:v>7.8776199371000002E-4</c:v>
                </c:pt>
                <c:pt idx="215">
                  <c:v>9.7058399114999998E-4</c:v>
                </c:pt>
                <c:pt idx="216">
                  <c:v>1.1313799769E-3</c:v>
                </c:pt>
                <c:pt idx="217">
                  <c:v>1.2664899696000001E-3</c:v>
                </c:pt>
                <c:pt idx="218">
                  <c:v>1.3728600461E-3</c:v>
                </c:pt>
                <c:pt idx="219">
                  <c:v>1.4480700484E-3</c:v>
                </c:pt>
                <c:pt idx="220">
                  <c:v>1.4904199634E-3</c:v>
                </c:pt>
                <c:pt idx="221">
                  <c:v>1.4989300398E-3</c:v>
                </c:pt>
                <c:pt idx="222">
                  <c:v>1.4734299621E-3</c:v>
                </c:pt>
                <c:pt idx="223">
                  <c:v>1.4144900488000001E-3</c:v>
                </c:pt>
                <c:pt idx="224">
                  <c:v>1.3234399958E-3</c:v>
                </c:pt>
                <c:pt idx="225">
                  <c:v>1.2023500166999999E-3</c:v>
                </c:pt>
                <c:pt idx="226">
                  <c:v>1.0539699579000001E-3</c:v>
                </c:pt>
                <c:pt idx="227">
                  <c:v>5.8778497622999999E-4</c:v>
                </c:pt>
                <c:pt idx="228">
                  <c:v>4.5958001282999999E-4</c:v>
                </c:pt>
                <c:pt idx="229">
                  <c:v>3.2094400376E-4</c:v>
                </c:pt>
                <c:pt idx="230">
                  <c:v>1.7502300034000001E-4</c:v>
                </c:pt>
                <c:pt idx="231">
                  <c:v>2.5130100767000001E-5</c:v>
                </c:pt>
                <c:pt idx="232">
                  <c:v>-1.2533299741E-4</c:v>
                </c:pt>
                <c:pt idx="233">
                  <c:v>-2.7295199106000003E-4</c:v>
                </c:pt>
                <c:pt idx="234">
                  <c:v>-4.1437600156999998E-4</c:v>
                </c:pt>
                <c:pt idx="235">
                  <c:v>-5.4639397421999997E-4</c:v>
                </c:pt>
                <c:pt idx="236">
                  <c:v>-6.6601199796E-4</c:v>
                </c:pt>
                <c:pt idx="237">
                  <c:v>-7.7051302651000005E-4</c:v>
                </c:pt>
                <c:pt idx="238">
                  <c:v>-8.5752701851999995E-4</c:v>
                </c:pt>
                <c:pt idx="239">
                  <c:v>-9.2507700900999995E-4</c:v>
                </c:pt>
                <c:pt idx="240">
                  <c:v>-9.7163202008E-4</c:v>
                </c:pt>
                <c:pt idx="241">
                  <c:v>-9.9613401107000003E-4</c:v>
                </c:pt>
                <c:pt idx="242">
                  <c:v>-9.9802704062000006E-4</c:v>
                </c:pt>
                <c:pt idx="243">
                  <c:v>-9.7726797684999996E-4</c:v>
                </c:pt>
                <c:pt idx="244">
                  <c:v>-9.3432900029999995E-4</c:v>
                </c:pt>
                <c:pt idx="245">
                  <c:v>-8.7018398335000002E-4</c:v>
                </c:pt>
                <c:pt idx="246">
                  <c:v>-7.8628800111000001E-4</c:v>
                </c:pt>
                <c:pt idx="247">
                  <c:v>-6.8454700521999997E-4</c:v>
                </c:pt>
                <c:pt idx="248">
                  <c:v>-5.6726898764999998E-4</c:v>
                </c:pt>
                <c:pt idx="249">
                  <c:v>-4.3711598846000001E-4</c:v>
                </c:pt>
                <c:pt idx="250">
                  <c:v>-2.9704198823000001E-4</c:v>
                </c:pt>
                <c:pt idx="251">
                  <c:v>-1.5022599837000001E-4</c:v>
                </c:pt>
                <c:pt idx="252">
                  <c:v>1.1302800204E-17</c:v>
                </c:pt>
                <c:pt idx="253">
                  <c:v>7.5112802732999994E-5</c:v>
                </c:pt>
                <c:pt idx="254">
                  <c:v>1.4852099411999999E-4</c:v>
                </c:pt>
                <c:pt idx="255">
                  <c:v>2.1855799423000001E-4</c:v>
                </c:pt>
                <c:pt idx="256">
                  <c:v>2.8363399906000003E-4</c:v>
                </c:pt>
                <c:pt idx="257">
                  <c:v>3.4227399738000002E-4</c:v>
                </c:pt>
                <c:pt idx="258">
                  <c:v>3.9314400054999999E-4</c:v>
                </c:pt>
                <c:pt idx="259">
                  <c:v>4.3509199168000003E-4</c:v>
                </c:pt>
                <c:pt idx="260">
                  <c:v>4.6716400539000003E-4</c:v>
                </c:pt>
                <c:pt idx="261">
                  <c:v>4.8863398842999999E-4</c:v>
                </c:pt>
                <c:pt idx="262">
                  <c:v>4.9901299644000002E-4</c:v>
                </c:pt>
                <c:pt idx="263">
                  <c:v>4.9806700554000003E-4</c:v>
                </c:pt>
                <c:pt idx="264">
                  <c:v>4.8581601004E-4</c:v>
                </c:pt>
                <c:pt idx="265">
                  <c:v>4.6253899926999999E-4</c:v>
                </c:pt>
                <c:pt idx="266">
                  <c:v>4.2876301450000002E-4</c:v>
                </c:pt>
                <c:pt idx="267">
                  <c:v>3.8525700801999999E-4</c:v>
                </c:pt>
                <c:pt idx="268">
                  <c:v>3.3300599898E-4</c:v>
                </c:pt>
                <c:pt idx="269">
                  <c:v>2.7319698710999999E-4</c:v>
                </c:pt>
                <c:pt idx="270">
                  <c:v>2.0718800079000001E-4</c:v>
                </c:pt>
                <c:pt idx="271">
                  <c:v>1.3647599553000001E-4</c:v>
                </c:pt>
                <c:pt idx="272">
                  <c:v>6.2666600569999994E-5</c:v>
                </c:pt>
                <c:pt idx="273">
                  <c:v>-1.2565000361E-5</c:v>
                </c:pt>
                <c:pt idx="274">
                  <c:v>-8.7511500169000004E-5</c:v>
                </c:pt>
                <c:pt idx="275">
                  <c:v>-1.6047200188E-4</c:v>
                </c:pt>
                <c:pt idx="276">
                  <c:v>-2.2979000641000001E-4</c:v>
                </c:pt>
                <c:pt idx="277">
                  <c:v>-2.1955100197000001E-18</c:v>
                </c:pt>
                <c:pt idx="278">
                  <c:v>-2.1955100197000001E-18</c:v>
                </c:pt>
                <c:pt idx="279">
                  <c:v>-2.1955100197000001E-18</c:v>
                </c:pt>
                <c:pt idx="280">
                  <c:v>-2.1955100197000001E-18</c:v>
                </c:pt>
                <c:pt idx="281">
                  <c:v>-2.1955100197000001E-18</c:v>
                </c:pt>
                <c:pt idx="282">
                  <c:v>-2.1955100197000001E-18</c:v>
                </c:pt>
                <c:pt idx="283">
                  <c:v>-2.1955100197000001E-18</c:v>
                </c:pt>
                <c:pt idx="284">
                  <c:v>-2.1955100197000001E-18</c:v>
                </c:pt>
                <c:pt idx="285">
                  <c:v>-2.1955100197000001E-18</c:v>
                </c:pt>
                <c:pt idx="286">
                  <c:v>-2.1955100197000001E-18</c:v>
                </c:pt>
                <c:pt idx="287">
                  <c:v>-2.1955100197000001E-18</c:v>
                </c:pt>
                <c:pt idx="288">
                  <c:v>-2.1955100197000001E-18</c:v>
                </c:pt>
                <c:pt idx="289">
                  <c:v>-2.1955100197000001E-18</c:v>
                </c:pt>
                <c:pt idx="290">
                  <c:v>-2.1955100197000001E-18</c:v>
                </c:pt>
                <c:pt idx="291">
                  <c:v>-2.1955100197000001E-18</c:v>
                </c:pt>
                <c:pt idx="292">
                  <c:v>-2.1955100197000001E-18</c:v>
                </c:pt>
                <c:pt idx="293">
                  <c:v>-2.1955100197000001E-18</c:v>
                </c:pt>
                <c:pt idx="294">
                  <c:v>-2.1955100197000001E-18</c:v>
                </c:pt>
                <c:pt idx="295">
                  <c:v>-2.1955100197000001E-18</c:v>
                </c:pt>
                <c:pt idx="296">
                  <c:v>-2.1955100197000001E-18</c:v>
                </c:pt>
                <c:pt idx="297">
                  <c:v>-2.1955100197000001E-18</c:v>
                </c:pt>
                <c:pt idx="298">
                  <c:v>-2.1955100197000001E-18</c:v>
                </c:pt>
                <c:pt idx="299">
                  <c:v>-2.1955100197000001E-18</c:v>
                </c:pt>
                <c:pt idx="300">
                  <c:v>-2.1955100197000001E-18</c:v>
                </c:pt>
                <c:pt idx="301">
                  <c:v>-2.1955100197000001E-18</c:v>
                </c:pt>
                <c:pt idx="302">
                  <c:v>-2.1955100197000001E-18</c:v>
                </c:pt>
                <c:pt idx="303">
                  <c:v>-2.1955100197000001E-18</c:v>
                </c:pt>
                <c:pt idx="304">
                  <c:v>-2.1955100197000001E-18</c:v>
                </c:pt>
                <c:pt idx="305">
                  <c:v>-2.1955100197000001E-18</c:v>
                </c:pt>
                <c:pt idx="306">
                  <c:v>-2.1955100197000001E-18</c:v>
                </c:pt>
                <c:pt idx="307">
                  <c:v>-2.1955100197000001E-18</c:v>
                </c:pt>
                <c:pt idx="308">
                  <c:v>-2.1955100197000001E-18</c:v>
                </c:pt>
                <c:pt idx="309">
                  <c:v>-2.1955100197000001E-18</c:v>
                </c:pt>
                <c:pt idx="310">
                  <c:v>-2.1955100197000001E-18</c:v>
                </c:pt>
                <c:pt idx="311">
                  <c:v>-2.1955100197000001E-18</c:v>
                </c:pt>
                <c:pt idx="312">
                  <c:v>-2.1955100197000001E-18</c:v>
                </c:pt>
                <c:pt idx="313">
                  <c:v>-2.1955100197000001E-18</c:v>
                </c:pt>
                <c:pt idx="314">
                  <c:v>-2.1955100197000001E-18</c:v>
                </c:pt>
                <c:pt idx="315">
                  <c:v>-2.1955100197000001E-18</c:v>
                </c:pt>
                <c:pt idx="316">
                  <c:v>-2.1955100197000001E-18</c:v>
                </c:pt>
                <c:pt idx="317">
                  <c:v>-2.1955100197000001E-18</c:v>
                </c:pt>
                <c:pt idx="318">
                  <c:v>-2.1955100197000001E-18</c:v>
                </c:pt>
                <c:pt idx="319">
                  <c:v>-2.1955100197000001E-18</c:v>
                </c:pt>
                <c:pt idx="320">
                  <c:v>-2.1955100197000001E-18</c:v>
                </c:pt>
                <c:pt idx="321">
                  <c:v>-2.1955100197000001E-18</c:v>
                </c:pt>
                <c:pt idx="322">
                  <c:v>-2.1955100197000001E-18</c:v>
                </c:pt>
                <c:pt idx="323">
                  <c:v>-2.1955100197000001E-18</c:v>
                </c:pt>
                <c:pt idx="324">
                  <c:v>-2.1955100197000001E-18</c:v>
                </c:pt>
                <c:pt idx="325">
                  <c:v>-2.1955100197000001E-18</c:v>
                </c:pt>
                <c:pt idx="326">
                  <c:v>-2.1955100197000001E-18</c:v>
                </c:pt>
                <c:pt idx="327">
                  <c:v>-2.1955100197000001E-18</c:v>
                </c:pt>
                <c:pt idx="328">
                  <c:v>-2.1955100197000001E-18</c:v>
                </c:pt>
                <c:pt idx="329">
                  <c:v>-2.1955100197000001E-18</c:v>
                </c:pt>
                <c:pt idx="330">
                  <c:v>-2.1955100197000001E-18</c:v>
                </c:pt>
                <c:pt idx="331">
                  <c:v>-2.1955100197000001E-18</c:v>
                </c:pt>
                <c:pt idx="332">
                  <c:v>-2.1955100197000001E-18</c:v>
                </c:pt>
                <c:pt idx="333">
                  <c:v>-2.1955100197000001E-18</c:v>
                </c:pt>
                <c:pt idx="334">
                  <c:v>-2.1955100197000001E-18</c:v>
                </c:pt>
                <c:pt idx="335">
                  <c:v>-2.1955100197000001E-18</c:v>
                </c:pt>
                <c:pt idx="336">
                  <c:v>-2.1955100197000001E-18</c:v>
                </c:pt>
                <c:pt idx="337">
                  <c:v>-2.1955100197000001E-18</c:v>
                </c:pt>
                <c:pt idx="338">
                  <c:v>-2.1955100197000001E-18</c:v>
                </c:pt>
                <c:pt idx="339">
                  <c:v>-2.1955100197000001E-18</c:v>
                </c:pt>
                <c:pt idx="340">
                  <c:v>-2.1955100197000001E-18</c:v>
                </c:pt>
                <c:pt idx="341">
                  <c:v>-2.1955100197000001E-18</c:v>
                </c:pt>
                <c:pt idx="342">
                  <c:v>-2.1955100197000001E-18</c:v>
                </c:pt>
                <c:pt idx="343">
                  <c:v>-2.1955100197000001E-18</c:v>
                </c:pt>
                <c:pt idx="344">
                  <c:v>-2.1955100197000001E-18</c:v>
                </c:pt>
                <c:pt idx="345">
                  <c:v>-2.1955100197000001E-18</c:v>
                </c:pt>
                <c:pt idx="346">
                  <c:v>-2.1955100197000001E-18</c:v>
                </c:pt>
                <c:pt idx="347">
                  <c:v>-2.1955100197000001E-18</c:v>
                </c:pt>
                <c:pt idx="348">
                  <c:v>-2.1955100197000001E-18</c:v>
                </c:pt>
                <c:pt idx="349">
                  <c:v>-2.1955100197000001E-18</c:v>
                </c:pt>
                <c:pt idx="350">
                  <c:v>-2.1955100197000001E-18</c:v>
                </c:pt>
                <c:pt idx="351">
                  <c:v>-2.1955100197000001E-18</c:v>
                </c:pt>
                <c:pt idx="352">
                  <c:v>-2.1955100197000001E-18</c:v>
                </c:pt>
                <c:pt idx="353">
                  <c:v>-2.1955100197000001E-18</c:v>
                </c:pt>
                <c:pt idx="354">
                  <c:v>-2.1955100197000001E-18</c:v>
                </c:pt>
                <c:pt idx="355">
                  <c:v>-2.1955100197000001E-18</c:v>
                </c:pt>
                <c:pt idx="356">
                  <c:v>-2.1955100197000001E-18</c:v>
                </c:pt>
                <c:pt idx="357">
                  <c:v>-2.1955100197000001E-18</c:v>
                </c:pt>
                <c:pt idx="358">
                  <c:v>-2.1955100197000001E-18</c:v>
                </c:pt>
                <c:pt idx="359">
                  <c:v>-2.1955100197000001E-18</c:v>
                </c:pt>
                <c:pt idx="360">
                  <c:v>-2.1955100197000001E-18</c:v>
                </c:pt>
                <c:pt idx="361">
                  <c:v>-2.1955100197000001E-18</c:v>
                </c:pt>
                <c:pt idx="362">
                  <c:v>-2.1955100197000001E-18</c:v>
                </c:pt>
                <c:pt idx="363">
                  <c:v>-2.1955100197000001E-18</c:v>
                </c:pt>
                <c:pt idx="364">
                  <c:v>-2.1955100197000001E-18</c:v>
                </c:pt>
                <c:pt idx="365">
                  <c:v>-2.1955100197000001E-18</c:v>
                </c:pt>
                <c:pt idx="366">
                  <c:v>-2.1955100197000001E-18</c:v>
                </c:pt>
                <c:pt idx="367">
                  <c:v>-2.1955100197000001E-18</c:v>
                </c:pt>
                <c:pt idx="368">
                  <c:v>-2.1955100197000001E-18</c:v>
                </c:pt>
                <c:pt idx="369">
                  <c:v>-2.1955100197000001E-18</c:v>
                </c:pt>
                <c:pt idx="370">
                  <c:v>-2.1955100197000001E-18</c:v>
                </c:pt>
                <c:pt idx="371">
                  <c:v>-2.1955100197000001E-18</c:v>
                </c:pt>
                <c:pt idx="372">
                  <c:v>-2.1955100197000001E-18</c:v>
                </c:pt>
                <c:pt idx="373">
                  <c:v>-2.1955100197000001E-18</c:v>
                </c:pt>
                <c:pt idx="374">
                  <c:v>-2.1955100197000001E-18</c:v>
                </c:pt>
                <c:pt idx="375">
                  <c:v>-2.1955100197000001E-18</c:v>
                </c:pt>
                <c:pt idx="376">
                  <c:v>-2.1955100197000001E-18</c:v>
                </c:pt>
                <c:pt idx="377">
                  <c:v>-2.1955100197000001E-18</c:v>
                </c:pt>
                <c:pt idx="378">
                  <c:v>-2.1955100197000001E-18</c:v>
                </c:pt>
                <c:pt idx="379">
                  <c:v>-2.1955100197000001E-18</c:v>
                </c:pt>
                <c:pt idx="380">
                  <c:v>-2.1955100197000001E-18</c:v>
                </c:pt>
                <c:pt idx="381">
                  <c:v>-2.1955100197000001E-18</c:v>
                </c:pt>
                <c:pt idx="382">
                  <c:v>-2.1955100197000001E-18</c:v>
                </c:pt>
                <c:pt idx="383">
                  <c:v>-2.1955100197000001E-18</c:v>
                </c:pt>
                <c:pt idx="384">
                  <c:v>-2.1955100197000001E-18</c:v>
                </c:pt>
                <c:pt idx="385">
                  <c:v>-2.1955100197000001E-18</c:v>
                </c:pt>
                <c:pt idx="386">
                  <c:v>-2.1955100197000001E-18</c:v>
                </c:pt>
                <c:pt idx="387">
                  <c:v>-2.1955100197000001E-18</c:v>
                </c:pt>
                <c:pt idx="388">
                  <c:v>-2.1955100197000001E-18</c:v>
                </c:pt>
                <c:pt idx="389">
                  <c:v>-2.1955100197000001E-18</c:v>
                </c:pt>
                <c:pt idx="390">
                  <c:v>-2.1955100197000001E-18</c:v>
                </c:pt>
                <c:pt idx="391">
                  <c:v>-2.1955100197000001E-18</c:v>
                </c:pt>
                <c:pt idx="392">
                  <c:v>-2.1955100197000001E-18</c:v>
                </c:pt>
                <c:pt idx="393">
                  <c:v>-2.1955100197000001E-18</c:v>
                </c:pt>
                <c:pt idx="394">
                  <c:v>-2.1955100197000001E-18</c:v>
                </c:pt>
                <c:pt idx="395">
                  <c:v>-2.1955100197000001E-18</c:v>
                </c:pt>
                <c:pt idx="396">
                  <c:v>-2.1955100197000001E-18</c:v>
                </c:pt>
                <c:pt idx="397">
                  <c:v>-2.1955100197000001E-18</c:v>
                </c:pt>
                <c:pt idx="398">
                  <c:v>-2.1955100197000001E-18</c:v>
                </c:pt>
                <c:pt idx="399">
                  <c:v>-2.1955100197000001E-18</c:v>
                </c:pt>
                <c:pt idx="400">
                  <c:v>-2.1955100197000001E-18</c:v>
                </c:pt>
                <c:pt idx="401">
                  <c:v>-2.1955100197000001E-18</c:v>
                </c:pt>
                <c:pt idx="402">
                  <c:v>-2.1955100197000001E-18</c:v>
                </c:pt>
                <c:pt idx="403">
                  <c:v>-2.1955100197000001E-18</c:v>
                </c:pt>
                <c:pt idx="404">
                  <c:v>-2.1955100197000001E-18</c:v>
                </c:pt>
                <c:pt idx="405">
                  <c:v>-2.1955100197000001E-18</c:v>
                </c:pt>
                <c:pt idx="406">
                  <c:v>-2.1955100197000001E-18</c:v>
                </c:pt>
                <c:pt idx="407">
                  <c:v>-2.1955100197000001E-18</c:v>
                </c:pt>
                <c:pt idx="408">
                  <c:v>-2.1955100197000001E-18</c:v>
                </c:pt>
                <c:pt idx="409">
                  <c:v>-2.1955100197000001E-18</c:v>
                </c:pt>
                <c:pt idx="410">
                  <c:v>-2.1955100197000001E-18</c:v>
                </c:pt>
                <c:pt idx="411">
                  <c:v>-2.1955100197000001E-18</c:v>
                </c:pt>
                <c:pt idx="412">
                  <c:v>-2.1955100197000001E-18</c:v>
                </c:pt>
                <c:pt idx="413">
                  <c:v>-2.1955100197000001E-18</c:v>
                </c:pt>
                <c:pt idx="414">
                  <c:v>-2.1955100197000001E-18</c:v>
                </c:pt>
                <c:pt idx="415">
                  <c:v>-2.1955100197000001E-18</c:v>
                </c:pt>
                <c:pt idx="416">
                  <c:v>-2.1955100197000001E-18</c:v>
                </c:pt>
                <c:pt idx="417">
                  <c:v>-2.1955100197000001E-18</c:v>
                </c:pt>
                <c:pt idx="418">
                  <c:v>-2.1955100197000001E-18</c:v>
                </c:pt>
                <c:pt idx="419">
                  <c:v>-2.1955100197000001E-18</c:v>
                </c:pt>
                <c:pt idx="420">
                  <c:v>-2.1955100197000001E-18</c:v>
                </c:pt>
                <c:pt idx="421">
                  <c:v>-2.1955100197000001E-18</c:v>
                </c:pt>
                <c:pt idx="422">
                  <c:v>-2.1955100197000001E-18</c:v>
                </c:pt>
                <c:pt idx="423">
                  <c:v>-2.1955100197000001E-18</c:v>
                </c:pt>
                <c:pt idx="424">
                  <c:v>-2.1955100197000001E-18</c:v>
                </c:pt>
                <c:pt idx="425">
                  <c:v>-2.1955100197000001E-18</c:v>
                </c:pt>
                <c:pt idx="426">
                  <c:v>-2.1955100197000001E-18</c:v>
                </c:pt>
                <c:pt idx="427">
                  <c:v>9.5105701803000003E-7</c:v>
                </c:pt>
                <c:pt idx="428">
                  <c:v>9.8668601821999998E-7</c:v>
                </c:pt>
                <c:pt idx="429">
                  <c:v>9.9992098511999995E-7</c:v>
                </c:pt>
                <c:pt idx="430">
                  <c:v>9.9046098967000002E-7</c:v>
                </c:pt>
                <c:pt idx="431">
                  <c:v>9.5852203685000001E-7</c:v>
                </c:pt>
                <c:pt idx="432">
                  <c:v>9.0482700443E-7</c:v>
                </c:pt>
                <c:pt idx="433">
                  <c:v>8.3059597955000005E-7</c:v>
                </c:pt>
                <c:pt idx="434">
                  <c:v>7.3751300533E-7</c:v>
                </c:pt>
                <c:pt idx="435">
                  <c:v>6.2769100849999998E-7</c:v>
                </c:pt>
                <c:pt idx="436">
                  <c:v>5.0362302773000002E-7</c:v>
                </c:pt>
                <c:pt idx="437">
                  <c:v>3.6812500070000001E-7</c:v>
                </c:pt>
                <c:pt idx="438">
                  <c:v>2.2427100532E-7</c:v>
                </c:pt>
                <c:pt idx="439">
                  <c:v>7.5326802572999994E-8</c:v>
                </c:pt>
                <c:pt idx="440">
                  <c:v>-7.5326802572999994E-8</c:v>
                </c:pt>
                <c:pt idx="441">
                  <c:v>-2.2427100532E-7</c:v>
                </c:pt>
                <c:pt idx="442">
                  <c:v>-3.6812500070000001E-7</c:v>
                </c:pt>
                <c:pt idx="443">
                  <c:v>-5.0362302773000002E-7</c:v>
                </c:pt>
                <c:pt idx="444">
                  <c:v>-6.2769100849999998E-7</c:v>
                </c:pt>
                <c:pt idx="445">
                  <c:v>-7.3751300533E-7</c:v>
                </c:pt>
                <c:pt idx="446">
                  <c:v>-8.3059597955000005E-7</c:v>
                </c:pt>
                <c:pt idx="447">
                  <c:v>-9.0482700443E-7</c:v>
                </c:pt>
                <c:pt idx="448">
                  <c:v>-9.5852203685000001E-7</c:v>
                </c:pt>
                <c:pt idx="449">
                  <c:v>-9.9046098967000002E-7</c:v>
                </c:pt>
                <c:pt idx="450">
                  <c:v>-9.9992098511999995E-7</c:v>
                </c:pt>
                <c:pt idx="451">
                  <c:v>-9.8668601821999998E-7</c:v>
                </c:pt>
                <c:pt idx="452">
                  <c:v>-1.9021099432999999E-6</c:v>
                </c:pt>
                <c:pt idx="453">
                  <c:v>-1.7876800484E-6</c:v>
                </c:pt>
                <c:pt idx="454">
                  <c:v>-1.6326799823000001E-6</c:v>
                </c:pt>
                <c:pt idx="455">
                  <c:v>-1.4406200535E-6</c:v>
                </c:pt>
                <c:pt idx="456">
                  <c:v>-1.2158600384E-6</c:v>
                </c:pt>
                <c:pt idx="457">
                  <c:v>-9.6350697731000005E-7</c:v>
                </c:pt>
                <c:pt idx="458">
                  <c:v>-6.8928602558999999E-7</c:v>
                </c:pt>
                <c:pt idx="459">
                  <c:v>-3.9942000285000002E-7</c:v>
                </c:pt>
                <c:pt idx="460">
                  <c:v>-1.0048899668E-7</c:v>
                </c:pt>
                <c:pt idx="461">
                  <c:v>2.0072299378E-7</c:v>
                </c:pt>
                <c:pt idx="462">
                  <c:v>4.9737997187999997E-7</c:v>
                </c:pt>
                <c:pt idx="463">
                  <c:v>7.8274700854000001E-7</c:v>
                </c:pt>
                <c:pt idx="464">
                  <c:v>1.0503499651999999E-6</c:v>
                </c:pt>
                <c:pt idx="465">
                  <c:v>1.2941100067E-6</c:v>
                </c:pt>
                <c:pt idx="466">
                  <c:v>1.5084999632E-6</c:v>
                </c:pt>
                <c:pt idx="467">
                  <c:v>1.6886599497E-6</c:v>
                </c:pt>
                <c:pt idx="468">
                  <c:v>1.8304799595999999E-6</c:v>
                </c:pt>
                <c:pt idx="469">
                  <c:v>1.9307599358999999E-6</c:v>
                </c:pt>
                <c:pt idx="470">
                  <c:v>1.9872200027999999E-6</c:v>
                </c:pt>
                <c:pt idx="471">
                  <c:v>1.9985800463000001E-6</c:v>
                </c:pt>
                <c:pt idx="472">
                  <c:v>1.9645699467000001E-6</c:v>
                </c:pt>
                <c:pt idx="473">
                  <c:v>1.8859800548000001E-6</c:v>
                </c:pt>
                <c:pt idx="474">
                  <c:v>1.7645800199000001E-6</c:v>
                </c:pt>
                <c:pt idx="475">
                  <c:v>1.6031300447E-6</c:v>
                </c:pt>
                <c:pt idx="476">
                  <c:v>1.4053000541E-6</c:v>
                </c:pt>
                <c:pt idx="477">
                  <c:v>1.7633600463999999E-6</c:v>
                </c:pt>
                <c:pt idx="478">
                  <c:v>1.3787399666E-6</c:v>
                </c:pt>
                <c:pt idx="479">
                  <c:v>9.6283099537999995E-7</c:v>
                </c:pt>
                <c:pt idx="480">
                  <c:v>5.2506902647999996E-7</c:v>
                </c:pt>
                <c:pt idx="481">
                  <c:v>7.5390296671999998E-8</c:v>
                </c:pt>
                <c:pt idx="482">
                  <c:v>-3.7600000269000001E-7</c:v>
                </c:pt>
                <c:pt idx="483">
                  <c:v>-8.1885599456999996E-7</c:v>
                </c:pt>
                <c:pt idx="484">
                  <c:v>-1.2431299865000001E-6</c:v>
                </c:pt>
                <c:pt idx="485">
                  <c:v>-1.6391800273E-6</c:v>
                </c:pt>
                <c:pt idx="486">
                  <c:v>-1.9980400339000001E-6</c:v>
                </c:pt>
                <c:pt idx="487">
                  <c:v>-2.3115399016999999E-6</c:v>
                </c:pt>
                <c:pt idx="488">
                  <c:v>-2.5725798877999999E-6</c:v>
                </c:pt>
                <c:pt idx="489">
                  <c:v>-2.7752300865999998E-6</c:v>
                </c:pt>
                <c:pt idx="490">
                  <c:v>-2.9149000511E-6</c:v>
                </c:pt>
                <c:pt idx="491">
                  <c:v>-2.9883999559E-6</c:v>
                </c:pt>
                <c:pt idx="492">
                  <c:v>-2.9940799776999998E-6</c:v>
                </c:pt>
                <c:pt idx="493">
                  <c:v>-2.9318000543E-6</c:v>
                </c:pt>
                <c:pt idx="494">
                  <c:v>-2.8029899113E-6</c:v>
                </c:pt>
                <c:pt idx="495">
                  <c:v>-2.6105499273000002E-6</c:v>
                </c:pt>
                <c:pt idx="496">
                  <c:v>-2.3588700059999998E-6</c:v>
                </c:pt>
                <c:pt idx="497">
                  <c:v>-2.0536399460999998E-6</c:v>
                </c:pt>
                <c:pt idx="498">
                  <c:v>-1.7018099924999999E-6</c:v>
                </c:pt>
                <c:pt idx="499">
                  <c:v>-1.3113500471999999E-6</c:v>
                </c:pt>
                <c:pt idx="500">
                  <c:v>-8.9112501200000002E-7</c:v>
                </c:pt>
                <c:pt idx="501">
                  <c:v>-4.5067699260999999E-7</c:v>
                </c:pt>
                <c:pt idx="502">
                  <c:v>-1.9794099118E-18</c:v>
                </c:pt>
                <c:pt idx="503">
                  <c:v>6.0090201258999999E-7</c:v>
                </c:pt>
                <c:pt idx="504">
                  <c:v>1.1881700175E-6</c:v>
                </c:pt>
                <c:pt idx="505">
                  <c:v>1.7484600221E-6</c:v>
                </c:pt>
                <c:pt idx="506">
                  <c:v>2.2690799141999999E-6</c:v>
                </c:pt>
                <c:pt idx="507">
                  <c:v>2.7381900053999998E-6</c:v>
                </c:pt>
                <c:pt idx="508">
                  <c:v>3.1451500035000001E-6</c:v>
                </c:pt>
                <c:pt idx="509">
                  <c:v>3.4807399061E-6</c:v>
                </c:pt>
                <c:pt idx="510">
                  <c:v>3.7373199574999998E-6</c:v>
                </c:pt>
                <c:pt idx="511">
                  <c:v>3.9090700739000002E-6</c:v>
                </c:pt>
                <c:pt idx="512">
                  <c:v>3.9921101234000001E-6</c:v>
                </c:pt>
                <c:pt idx="513">
                  <c:v>3.9845299397999998E-6</c:v>
                </c:pt>
                <c:pt idx="514">
                  <c:v>3.8865300667000003E-6</c:v>
                </c:pt>
                <c:pt idx="515">
                  <c:v>3.7003098896000002E-6</c:v>
                </c:pt>
                <c:pt idx="516">
                  <c:v>3.4301099276000001E-6</c:v>
                </c:pt>
                <c:pt idx="517">
                  <c:v>3.0820499432999999E-6</c:v>
                </c:pt>
                <c:pt idx="518">
                  <c:v>2.6640500437000001E-6</c:v>
                </c:pt>
                <c:pt idx="519">
                  <c:v>2.1855798877000002E-6</c:v>
                </c:pt>
                <c:pt idx="520">
                  <c:v>1.657499979E-6</c:v>
                </c:pt>
                <c:pt idx="521">
                  <c:v>1.0918099632999999E-6</c:v>
                </c:pt>
                <c:pt idx="522">
                  <c:v>5.0133297691000005E-7</c:v>
                </c:pt>
                <c:pt idx="523">
                  <c:v>-1.0051999766E-7</c:v>
                </c:pt>
                <c:pt idx="524">
                  <c:v>-7.0009201636000004E-7</c:v>
                </c:pt>
                <c:pt idx="525">
                  <c:v>-1.2837699614E-6</c:v>
                </c:pt>
                <c:pt idx="526">
                  <c:v>-1.8383200313E-6</c:v>
                </c:pt>
                <c:pt idx="527">
                  <c:v>-2.9389300379999998E-6</c:v>
                </c:pt>
                <c:pt idx="528">
                  <c:v>-3.5132500216000002E-6</c:v>
                </c:pt>
                <c:pt idx="529">
                  <c:v>-4.0078298298000003E-6</c:v>
                </c:pt>
                <c:pt idx="530">
                  <c:v>-4.4114599405000001E-6</c:v>
                </c:pt>
                <c:pt idx="531">
                  <c:v>-4.7149501369999996E-6</c:v>
                </c:pt>
                <c:pt idx="532">
                  <c:v>-4.9114401008000001E-6</c:v>
                </c:pt>
                <c:pt idx="533">
                  <c:v>-4.9964501159000004E-6</c:v>
                </c:pt>
                <c:pt idx="534">
                  <c:v>-4.9680597839999997E-6</c:v>
                </c:pt>
                <c:pt idx="535">
                  <c:v>-4.8269098442999996E-6</c:v>
                </c:pt>
                <c:pt idx="536">
                  <c:v>-4.5762099034999997E-6</c:v>
                </c:pt>
                <c:pt idx="537">
                  <c:v>-4.2216402107000002E-6</c:v>
                </c:pt>
                <c:pt idx="538">
                  <c:v>-3.7712600259999998E-6</c:v>
                </c:pt>
                <c:pt idx="539">
                  <c:v>-3.2352800189999998E-6</c:v>
                </c:pt>
                <c:pt idx="540">
                  <c:v>-2.6258699108000002E-6</c:v>
                </c:pt>
                <c:pt idx="541">
                  <c:v>-1.9568699372000001E-6</c:v>
                </c:pt>
                <c:pt idx="542">
                  <c:v>-1.2434500150000001E-6</c:v>
                </c:pt>
                <c:pt idx="543">
                  <c:v>-5.0180898369999997E-7</c:v>
                </c:pt>
                <c:pt idx="544">
                  <c:v>2.5122199076999997E-7</c:v>
                </c:pt>
                <c:pt idx="545">
                  <c:v>9.9855003555000006E-7</c:v>
                </c:pt>
                <c:pt idx="546">
                  <c:v>1.7232099481E-6</c:v>
                </c:pt>
                <c:pt idx="547">
                  <c:v>2.4087698875999999E-6</c:v>
                </c:pt>
                <c:pt idx="548">
                  <c:v>3.0396499823999998E-6</c:v>
                </c:pt>
                <c:pt idx="549">
                  <c:v>3.6015499063000002E-6</c:v>
                </c:pt>
                <c:pt idx="550">
                  <c:v>4.081699899E-6</c:v>
                </c:pt>
                <c:pt idx="551">
                  <c:v>4.4692101254999999E-6</c:v>
                </c:pt>
                <c:pt idx="552">
                  <c:v>5.7063398343999996E-6</c:v>
                </c:pt>
                <c:pt idx="553">
                  <c:v>5.9201202021000004E-6</c:v>
                </c:pt>
                <c:pt idx="554">
                  <c:v>5.9995300034999997E-6</c:v>
                </c:pt>
                <c:pt idx="555">
                  <c:v>5.9427698034000002E-6</c:v>
                </c:pt>
                <c:pt idx="556">
                  <c:v>5.7511301748E-6</c:v>
                </c:pt>
                <c:pt idx="557">
                  <c:v>5.4289598665000001E-6</c:v>
                </c:pt>
                <c:pt idx="558">
                  <c:v>4.9835798563000002E-6</c:v>
                </c:pt>
                <c:pt idx="559">
                  <c:v>4.4250800783999996E-6</c:v>
                </c:pt>
                <c:pt idx="560">
                  <c:v>3.7661500301000001E-6</c:v>
                </c:pt>
                <c:pt idx="561">
                  <c:v>3.0217399852999999E-6</c:v>
                </c:pt>
                <c:pt idx="562">
                  <c:v>2.2087499474E-6</c:v>
                </c:pt>
                <c:pt idx="563">
                  <c:v>1.345620035E-6</c:v>
                </c:pt>
                <c:pt idx="564">
                  <c:v>4.5196100018000001E-7</c:v>
                </c:pt>
                <c:pt idx="565">
                  <c:v>-4.5196100018000001E-7</c:v>
                </c:pt>
                <c:pt idx="566">
                  <c:v>-1.345620035E-6</c:v>
                </c:pt>
                <c:pt idx="567">
                  <c:v>-2.2087499474E-6</c:v>
                </c:pt>
                <c:pt idx="568">
                  <c:v>-3.0217399852999999E-6</c:v>
                </c:pt>
                <c:pt idx="569">
                  <c:v>-3.7661500301000001E-6</c:v>
                </c:pt>
                <c:pt idx="570">
                  <c:v>-4.4250800783999996E-6</c:v>
                </c:pt>
                <c:pt idx="571">
                  <c:v>-4.9835798563000002E-6</c:v>
                </c:pt>
                <c:pt idx="572">
                  <c:v>-5.4289598665000001E-6</c:v>
                </c:pt>
                <c:pt idx="573">
                  <c:v>-5.7511301748E-6</c:v>
                </c:pt>
                <c:pt idx="574">
                  <c:v>-5.9427698034000002E-6</c:v>
                </c:pt>
                <c:pt idx="575">
                  <c:v>-5.9995300034999997E-6</c:v>
                </c:pt>
                <c:pt idx="576">
                  <c:v>-5.9201202021000004E-6</c:v>
                </c:pt>
                <c:pt idx="577">
                  <c:v>-6.6573998082999997E-6</c:v>
                </c:pt>
                <c:pt idx="578">
                  <c:v>-6.2568901740000003E-6</c:v>
                </c:pt>
                <c:pt idx="579">
                  <c:v>-5.7143702179000002E-6</c:v>
                </c:pt>
                <c:pt idx="580">
                  <c:v>-5.0421599552999999E-6</c:v>
                </c:pt>
                <c:pt idx="581">
                  <c:v>-4.2555097933999999E-6</c:v>
                </c:pt>
                <c:pt idx="582">
                  <c:v>-3.3722799344E-6</c:v>
                </c:pt>
                <c:pt idx="583">
                  <c:v>-2.4124999526999999E-6</c:v>
                </c:pt>
                <c:pt idx="584">
                  <c:v>-1.3979699816000001E-6</c:v>
                </c:pt>
                <c:pt idx="585">
                  <c:v>-3.5171001400000002E-7</c:v>
                </c:pt>
                <c:pt idx="586">
                  <c:v>7.0253202010999999E-7</c:v>
                </c:pt>
                <c:pt idx="587">
                  <c:v>1.7408300437E-6</c:v>
                </c:pt>
                <c:pt idx="588">
                  <c:v>2.7396199584000001E-6</c:v>
                </c:pt>
                <c:pt idx="589">
                  <c:v>3.6762201034000001E-6</c:v>
                </c:pt>
                <c:pt idx="590">
                  <c:v>4.5293900256999998E-6</c:v>
                </c:pt>
                <c:pt idx="591">
                  <c:v>5.2797599892E-6</c:v>
                </c:pt>
                <c:pt idx="592">
                  <c:v>5.9102999329999996E-6</c:v>
                </c:pt>
                <c:pt idx="593">
                  <c:v>6.4066898631E-6</c:v>
                </c:pt>
                <c:pt idx="594">
                  <c:v>6.7576697802000003E-6</c:v>
                </c:pt>
                <c:pt idx="595">
                  <c:v>6.9552797868E-6</c:v>
                </c:pt>
                <c:pt idx="596">
                  <c:v>6.9950301621999996E-6</c:v>
                </c:pt>
                <c:pt idx="597">
                  <c:v>6.8760100475999996E-6</c:v>
                </c:pt>
                <c:pt idx="598">
                  <c:v>6.6009301918000003E-6</c:v>
                </c:pt>
                <c:pt idx="599">
                  <c:v>6.1760401876999999E-6</c:v>
                </c:pt>
                <c:pt idx="600">
                  <c:v>5.6109702200000001E-6</c:v>
                </c:pt>
                <c:pt idx="601">
                  <c:v>4.9185500757E-6</c:v>
                </c:pt>
                <c:pt idx="602">
                  <c:v>4.7022799662999998E-6</c:v>
                </c:pt>
                <c:pt idx="603">
                  <c:v>3.6766400626E-6</c:v>
                </c:pt>
                <c:pt idx="604">
                  <c:v>2.5675499272999999E-6</c:v>
                </c:pt>
                <c:pt idx="605">
                  <c:v>1.4001800537E-6</c:v>
                </c:pt>
                <c:pt idx="606">
                  <c:v>2.0104100428999999E-7</c:v>
                </c:pt>
                <c:pt idx="607">
                  <c:v>-1.0026700465000001E-6</c:v>
                </c:pt>
                <c:pt idx="608">
                  <c:v>-2.1836199267000001E-6</c:v>
                </c:pt>
                <c:pt idx="609">
                  <c:v>-3.3149999580999999E-6</c:v>
                </c:pt>
                <c:pt idx="610">
                  <c:v>-4.3711502257999997E-6</c:v>
                </c:pt>
                <c:pt idx="611">
                  <c:v>-5.3280900828999997E-6</c:v>
                </c:pt>
                <c:pt idx="612">
                  <c:v>-6.1641098910000004E-6</c:v>
                </c:pt>
                <c:pt idx="613">
                  <c:v>-6.8602098509000004E-6</c:v>
                </c:pt>
                <c:pt idx="614">
                  <c:v>-7.4006197792000004E-6</c:v>
                </c:pt>
                <c:pt idx="615">
                  <c:v>-7.7730501289000001E-6</c:v>
                </c:pt>
                <c:pt idx="616">
                  <c:v>-7.9690698839999992E-6</c:v>
                </c:pt>
                <c:pt idx="617">
                  <c:v>-7.9842102422999998E-6</c:v>
                </c:pt>
                <c:pt idx="618">
                  <c:v>-7.8181401476999997E-6</c:v>
                </c:pt>
                <c:pt idx="619">
                  <c:v>-7.4746299105999999E-6</c:v>
                </c:pt>
                <c:pt idx="620">
                  <c:v>-6.9614698077000003E-6</c:v>
                </c:pt>
                <c:pt idx="621">
                  <c:v>-6.2903100114999999E-6</c:v>
                </c:pt>
                <c:pt idx="622">
                  <c:v>-5.4763800107999996E-6</c:v>
                </c:pt>
                <c:pt idx="623">
                  <c:v>-4.5381498239000003E-6</c:v>
                </c:pt>
                <c:pt idx="624">
                  <c:v>-3.4969300486000001E-6</c:v>
                </c:pt>
                <c:pt idx="625">
                  <c:v>-2.3763300305000001E-6</c:v>
                </c:pt>
                <c:pt idx="626">
                  <c:v>-1.2018000460999999E-6</c:v>
                </c:pt>
                <c:pt idx="627">
                  <c:v>-1.6527700398E-18</c:v>
                </c:pt>
                <c:pt idx="628">
                  <c:v>1.3520300399E-6</c:v>
                </c:pt>
                <c:pt idx="629">
                  <c:v>2.6733700905999998E-6</c:v>
                </c:pt>
                <c:pt idx="630">
                  <c:v>3.9340397960999997E-6</c:v>
                </c:pt>
                <c:pt idx="631">
                  <c:v>5.1054198593E-6</c:v>
                </c:pt>
                <c:pt idx="632">
                  <c:v>6.1609198383000004E-6</c:v>
                </c:pt>
                <c:pt idx="633">
                  <c:v>7.0766000135000002E-6</c:v>
                </c:pt>
                <c:pt idx="634">
                  <c:v>7.8316497819999992E-6</c:v>
                </c:pt>
                <c:pt idx="635">
                  <c:v>8.4089597293999997E-6</c:v>
                </c:pt>
                <c:pt idx="636">
                  <c:v>8.7954103947000006E-6</c:v>
                </c:pt>
                <c:pt idx="637">
                  <c:v>8.9822397058000003E-6</c:v>
                </c:pt>
                <c:pt idx="638">
                  <c:v>8.9652003225999994E-6</c:v>
                </c:pt>
                <c:pt idx="639">
                  <c:v>8.7446896940999994E-6</c:v>
                </c:pt>
                <c:pt idx="640">
                  <c:v>8.3256900325000002E-6</c:v>
                </c:pt>
                <c:pt idx="641">
                  <c:v>7.7177401180999997E-6</c:v>
                </c:pt>
                <c:pt idx="642">
                  <c:v>6.9346201599000001E-6</c:v>
                </c:pt>
                <c:pt idx="643">
                  <c:v>5.9941098697999998E-6</c:v>
                </c:pt>
                <c:pt idx="644">
                  <c:v>4.9175500862000003E-6</c:v>
                </c:pt>
                <c:pt idx="645">
                  <c:v>3.7293800688000001E-6</c:v>
                </c:pt>
                <c:pt idx="646">
                  <c:v>2.4565699731999999E-6</c:v>
                </c:pt>
                <c:pt idx="647">
                  <c:v>1.1280000080999999E-6</c:v>
                </c:pt>
                <c:pt idx="648">
                  <c:v>-2.261709966E-7</c:v>
                </c:pt>
                <c:pt idx="649">
                  <c:v>-1.5752100353000001E-6</c:v>
                </c:pt>
                <c:pt idx="650">
                  <c:v>-2.8884899165999998E-6</c:v>
                </c:pt>
                <c:pt idx="651">
                  <c:v>-4.1362200136E-6</c:v>
                </c:pt>
                <c:pt idx="652">
                  <c:v>-5.8778500715999999E-6</c:v>
                </c:pt>
                <c:pt idx="653">
                  <c:v>-7.0265000430999997E-6</c:v>
                </c:pt>
                <c:pt idx="654">
                  <c:v>-8.0156696640000003E-6</c:v>
                </c:pt>
                <c:pt idx="655">
                  <c:v>-8.8229098764999998E-6</c:v>
                </c:pt>
                <c:pt idx="656">
                  <c:v>-9.4299102784000007E-6</c:v>
                </c:pt>
                <c:pt idx="657">
                  <c:v>-9.8228701972000004E-6</c:v>
                </c:pt>
                <c:pt idx="658">
                  <c:v>-9.9928902273000003E-6</c:v>
                </c:pt>
                <c:pt idx="659">
                  <c:v>-9.9361095635999997E-6</c:v>
                </c:pt>
                <c:pt idx="660">
                  <c:v>-9.6538196885000002E-6</c:v>
                </c:pt>
                <c:pt idx="661">
                  <c:v>-9.1524098025000006E-6</c:v>
                </c:pt>
                <c:pt idx="662">
                  <c:v>-8.4432804214999995E-6</c:v>
                </c:pt>
                <c:pt idx="663">
                  <c:v>-7.5425100475999999E-6</c:v>
                </c:pt>
                <c:pt idx="664">
                  <c:v>-6.4705600379999996E-6</c:v>
                </c:pt>
                <c:pt idx="665">
                  <c:v>-5.2517498261E-6</c:v>
                </c:pt>
                <c:pt idx="666">
                  <c:v>-3.9137398744000002E-6</c:v>
                </c:pt>
                <c:pt idx="667">
                  <c:v>-2.4869000298999999E-6</c:v>
                </c:pt>
                <c:pt idx="668">
                  <c:v>-1.0036200138E-6</c:v>
                </c:pt>
                <c:pt idx="669">
                  <c:v>5.0244301518999999E-7</c:v>
                </c:pt>
                <c:pt idx="670">
                  <c:v>1.9971000711000001E-6</c:v>
                </c:pt>
                <c:pt idx="671">
                  <c:v>3.4464299005999998E-6</c:v>
                </c:pt>
                <c:pt idx="672">
                  <c:v>4.8175397750999999E-6</c:v>
                </c:pt>
                <c:pt idx="673">
                  <c:v>6.0792999647999996E-6</c:v>
                </c:pt>
                <c:pt idx="674">
                  <c:v>7.2030898081999997E-6</c:v>
                </c:pt>
                <c:pt idx="675">
                  <c:v>8.1633897934999995E-6</c:v>
                </c:pt>
                <c:pt idx="676">
                  <c:v>8.9384102466E-6</c:v>
                </c:pt>
                <c:pt idx="677">
                  <c:v>1.0461600140999999E-5</c:v>
                </c:pt>
                <c:pt idx="678">
                  <c:v>1.0853499589E-5</c:v>
                </c:pt>
                <c:pt idx="679">
                  <c:v>1.0999099686E-5</c:v>
                </c:pt>
                <c:pt idx="680">
                  <c:v>1.0895099877E-5</c:v>
                </c:pt>
                <c:pt idx="681">
                  <c:v>1.0543700228000001E-5</c:v>
                </c:pt>
                <c:pt idx="682">
                  <c:v>9.9530998340999995E-6</c:v>
                </c:pt>
                <c:pt idx="683">
                  <c:v>9.1365500338999998E-6</c:v>
                </c:pt>
                <c:pt idx="684">
                  <c:v>8.1126399890999992E-6</c:v>
                </c:pt>
                <c:pt idx="685">
                  <c:v>6.9046000135E-6</c:v>
                </c:pt>
                <c:pt idx="686">
                  <c:v>5.5398600124999996E-6</c:v>
                </c:pt>
                <c:pt idx="687">
                  <c:v>4.0493700908E-6</c:v>
                </c:pt>
                <c:pt idx="688">
                  <c:v>2.4669800495999998E-6</c:v>
                </c:pt>
                <c:pt idx="689">
                  <c:v>8.2859497751999997E-7</c:v>
                </c:pt>
                <c:pt idx="690">
                  <c:v>-8.2859497751999997E-7</c:v>
                </c:pt>
                <c:pt idx="691">
                  <c:v>-2.4669800495999998E-6</c:v>
                </c:pt>
                <c:pt idx="692">
                  <c:v>-4.0493700908E-6</c:v>
                </c:pt>
                <c:pt idx="693">
                  <c:v>-5.5398600124999996E-6</c:v>
                </c:pt>
                <c:pt idx="694">
                  <c:v>-6.9046000135E-6</c:v>
                </c:pt>
                <c:pt idx="695">
                  <c:v>-8.1126399890999992E-6</c:v>
                </c:pt>
                <c:pt idx="696">
                  <c:v>-9.1365500338999998E-6</c:v>
                </c:pt>
                <c:pt idx="697">
                  <c:v>-9.9530998340999995E-6</c:v>
                </c:pt>
                <c:pt idx="698">
                  <c:v>-1.0543700228000001E-5</c:v>
                </c:pt>
                <c:pt idx="699">
                  <c:v>-1.0895099877E-5</c:v>
                </c:pt>
                <c:pt idx="700">
                  <c:v>-1.0999099686E-5</c:v>
                </c:pt>
                <c:pt idx="701">
                  <c:v>-1.0853499589E-5</c:v>
                </c:pt>
                <c:pt idx="702">
                  <c:v>-1.1412699678E-5</c:v>
                </c:pt>
                <c:pt idx="703">
                  <c:v>-1.07261003E-5</c:v>
                </c:pt>
                <c:pt idx="704">
                  <c:v>-9.7960701169000002E-6</c:v>
                </c:pt>
                <c:pt idx="705">
                  <c:v>-8.6437103164E-6</c:v>
                </c:pt>
                <c:pt idx="706">
                  <c:v>-7.2951597758000001E-6</c:v>
                </c:pt>
                <c:pt idx="707">
                  <c:v>-5.7810398175000003E-6</c:v>
                </c:pt>
                <c:pt idx="708">
                  <c:v>-4.1357197914999997E-6</c:v>
                </c:pt>
                <c:pt idx="709">
                  <c:v>-2.3965199034E-6</c:v>
                </c:pt>
                <c:pt idx="710">
                  <c:v>-6.0293200476999999E-7</c:v>
                </c:pt>
                <c:pt idx="711">
                  <c:v>1.2043400375000001E-6</c:v>
                </c:pt>
                <c:pt idx="712">
                  <c:v>2.9842799449000001E-6</c:v>
                </c:pt>
                <c:pt idx="713">
                  <c:v>4.6964801186E-6</c:v>
                </c:pt>
                <c:pt idx="714">
                  <c:v>6.3020997914000003E-6</c:v>
                </c:pt>
                <c:pt idx="715">
                  <c:v>7.7646700447000004E-6</c:v>
                </c:pt>
                <c:pt idx="716">
                  <c:v>9.0510202426000006E-6</c:v>
                </c:pt>
                <c:pt idx="717">
                  <c:v>1.0131900126E-5</c:v>
                </c:pt>
                <c:pt idx="718">
                  <c:v>1.0982899766999999E-5</c:v>
                </c:pt>
                <c:pt idx="719">
                  <c:v>1.1584599633E-5</c:v>
                </c:pt>
                <c:pt idx="720">
                  <c:v>1.1923300008000001E-5</c:v>
                </c:pt>
                <c:pt idx="721">
                  <c:v>1.1991500286999999E-5</c:v>
                </c:pt>
                <c:pt idx="722">
                  <c:v>1.1787399670999999E-5</c:v>
                </c:pt>
                <c:pt idx="723">
                  <c:v>1.1315900338E-5</c:v>
                </c:pt>
                <c:pt idx="724">
                  <c:v>1.0587499673E-5</c:v>
                </c:pt>
                <c:pt idx="725">
                  <c:v>9.6187995950000005E-6</c:v>
                </c:pt>
                <c:pt idx="726">
                  <c:v>8.4317998698999993E-6</c:v>
                </c:pt>
                <c:pt idx="727">
                  <c:v>7.6412097769000001E-6</c:v>
                </c:pt>
                <c:pt idx="728">
                  <c:v>5.9745398175000002E-6</c:v>
                </c:pt>
                <c:pt idx="729">
                  <c:v>4.1722701098000003E-6</c:v>
                </c:pt>
                <c:pt idx="730">
                  <c:v>2.2752999485E-6</c:v>
                </c:pt>
                <c:pt idx="731">
                  <c:v>3.2669100846999997E-7</c:v>
                </c:pt>
                <c:pt idx="732">
                  <c:v>-1.6293299722999999E-6</c:v>
                </c:pt>
                <c:pt idx="733">
                  <c:v>-3.5483799365E-6</c:v>
                </c:pt>
                <c:pt idx="734">
                  <c:v>-5.3868798204000004E-6</c:v>
                </c:pt>
                <c:pt idx="735">
                  <c:v>-7.1031299740000003E-6</c:v>
                </c:pt>
                <c:pt idx="736">
                  <c:v>-8.6581503637999998E-6</c:v>
                </c:pt>
                <c:pt idx="737">
                  <c:v>-1.0016699889E-5</c:v>
                </c:pt>
                <c:pt idx="738">
                  <c:v>-1.1147800251E-5</c:v>
                </c:pt>
                <c:pt idx="739">
                  <c:v>-1.2026000149E-5</c:v>
                </c:pt>
                <c:pt idx="740">
                  <c:v>-1.2631199752E-5</c:v>
                </c:pt>
                <c:pt idx="741">
                  <c:v>-1.2949700248999999E-5</c:v>
                </c:pt>
                <c:pt idx="742">
                  <c:v>-1.2974300262E-5</c:v>
                </c:pt>
                <c:pt idx="743">
                  <c:v>-1.2704499568E-5</c:v>
                </c:pt>
                <c:pt idx="744">
                  <c:v>-1.2146299923E-5</c:v>
                </c:pt>
                <c:pt idx="745">
                  <c:v>-1.1312399693E-5</c:v>
                </c:pt>
                <c:pt idx="746">
                  <c:v>-1.0221699995000001E-5</c:v>
                </c:pt>
                <c:pt idx="747">
                  <c:v>-8.8991100710999997E-6</c:v>
                </c:pt>
                <c:pt idx="748">
                  <c:v>-7.3745000008999999E-6</c:v>
                </c:pt>
                <c:pt idx="749">
                  <c:v>-5.6825001593000001E-6</c:v>
                </c:pt>
                <c:pt idx="750">
                  <c:v>-3.8615398806999999E-6</c:v>
                </c:pt>
                <c:pt idx="751">
                  <c:v>-1.9529300061999999E-6</c:v>
                </c:pt>
                <c:pt idx="752">
                  <c:v>-1.0651400021000001E-18</c:v>
                </c:pt>
                <c:pt idx="753">
                  <c:v>2.1031601136000001E-6</c:v>
                </c:pt>
                <c:pt idx="754">
                  <c:v>4.1585799407999997E-6</c:v>
                </c:pt>
                <c:pt idx="755">
                  <c:v>6.1196201385999998E-6</c:v>
                </c:pt>
                <c:pt idx="756">
                  <c:v>7.9417695814999997E-6</c:v>
                </c:pt>
                <c:pt idx="757">
                  <c:v>9.5836603576999994E-6</c:v>
                </c:pt>
                <c:pt idx="758">
                  <c:v>1.1008000001000001E-5</c:v>
                </c:pt>
                <c:pt idx="759">
                  <c:v>1.2182599676E-5</c:v>
                </c:pt>
                <c:pt idx="760">
                  <c:v>1.3080600182999999E-5</c:v>
                </c:pt>
                <c:pt idx="761">
                  <c:v>1.3681799828000001E-5</c:v>
                </c:pt>
                <c:pt idx="762">
                  <c:v>1.3972399756E-5</c:v>
                </c:pt>
                <c:pt idx="763">
                  <c:v>1.3945899808999999E-5</c:v>
                </c:pt>
                <c:pt idx="764">
                  <c:v>1.3602800209000001E-5</c:v>
                </c:pt>
                <c:pt idx="765">
                  <c:v>1.2951099961E-5</c:v>
                </c:pt>
                <c:pt idx="766">
                  <c:v>1.2005400094E-5</c:v>
                </c:pt>
                <c:pt idx="767">
                  <c:v>1.0787200153999999E-5</c:v>
                </c:pt>
                <c:pt idx="768">
                  <c:v>9.3241696959000008E-6</c:v>
                </c:pt>
                <c:pt idx="769">
                  <c:v>7.6495198299999995E-6</c:v>
                </c:pt>
                <c:pt idx="770">
                  <c:v>5.8012601584999997E-6</c:v>
                </c:pt>
                <c:pt idx="771">
                  <c:v>3.8213302104999996E-6</c:v>
                </c:pt>
                <c:pt idx="772">
                  <c:v>1.7546700519E-6</c:v>
                </c:pt>
                <c:pt idx="773">
                  <c:v>-3.5182100077999999E-7</c:v>
                </c:pt>
                <c:pt idx="774">
                  <c:v>-2.4503199255999998E-6</c:v>
                </c:pt>
                <c:pt idx="775">
                  <c:v>-4.4932098717000003E-6</c:v>
                </c:pt>
                <c:pt idx="776">
                  <c:v>-6.4341202232999997E-6</c:v>
                </c:pt>
                <c:pt idx="777">
                  <c:v>-8.8167798821999994E-6</c:v>
                </c:pt>
                <c:pt idx="778">
                  <c:v>-1.053970027E-5</c:v>
                </c:pt>
                <c:pt idx="779">
                  <c:v>-1.2023499949E-5</c:v>
                </c:pt>
                <c:pt idx="780">
                  <c:v>-1.3234400285E-5</c:v>
                </c:pt>
                <c:pt idx="781">
                  <c:v>-1.4144899978E-5</c:v>
                </c:pt>
                <c:pt idx="782">
                  <c:v>-1.4734299839E-5</c:v>
                </c:pt>
                <c:pt idx="783">
                  <c:v>-1.4989300325E-5</c:v>
                </c:pt>
                <c:pt idx="784">
                  <c:v>-1.4904199816000001E-5</c:v>
                </c:pt>
                <c:pt idx="785">
                  <c:v>-1.4480699974E-5</c:v>
                </c:pt>
                <c:pt idx="786">
                  <c:v>-1.3728599697E-5</c:v>
                </c:pt>
                <c:pt idx="787">
                  <c:v>-1.2664900169E-5</c:v>
                </c:pt>
                <c:pt idx="788">
                  <c:v>-1.1313800313999999E-5</c:v>
                </c:pt>
                <c:pt idx="789">
                  <c:v>-9.7058400570000002E-6</c:v>
                </c:pt>
                <c:pt idx="790">
                  <c:v>-7.8776201917000006E-6</c:v>
                </c:pt>
                <c:pt idx="791">
                  <c:v>-5.8706100389999998E-6</c:v>
                </c:pt>
                <c:pt idx="792">
                  <c:v>-3.7303500449E-6</c:v>
                </c:pt>
                <c:pt idx="793">
                  <c:v>-1.5054299637999999E-6</c:v>
                </c:pt>
                <c:pt idx="794">
                  <c:v>7.5366500596000002E-7</c:v>
                </c:pt>
                <c:pt idx="795">
                  <c:v>2.9956499930000001E-6</c:v>
                </c:pt>
                <c:pt idx="796">
                  <c:v>5.1696401897000003E-6</c:v>
                </c:pt>
                <c:pt idx="797">
                  <c:v>7.2263101174000002E-6</c:v>
                </c:pt>
                <c:pt idx="798">
                  <c:v>9.1189504018999999E-6</c:v>
                </c:pt>
                <c:pt idx="799">
                  <c:v>1.0804599697000001E-5</c:v>
                </c:pt>
                <c:pt idx="800">
                  <c:v>1.2245100152E-5</c:v>
                </c:pt>
                <c:pt idx="801">
                  <c:v>1.3407599909E-5</c:v>
                </c:pt>
                <c:pt idx="802">
                  <c:v>1.5216899556E-5</c:v>
                </c:pt>
                <c:pt idx="803">
                  <c:v>1.5786999938E-5</c:v>
                </c:pt>
                <c:pt idx="804">
                  <c:v>1.5998699382000001E-5</c:v>
                </c:pt>
                <c:pt idx="805">
                  <c:v>1.5847399482E-5</c:v>
                </c:pt>
                <c:pt idx="806">
                  <c:v>1.5336299839E-5</c:v>
                </c:pt>
                <c:pt idx="807">
                  <c:v>1.4477200239E-5</c:v>
                </c:pt>
                <c:pt idx="808">
                  <c:v>1.3289500203E-5</c:v>
                </c:pt>
                <c:pt idx="809">
                  <c:v>1.1800199899999999E-5</c:v>
                </c:pt>
                <c:pt idx="810">
                  <c:v>1.0043099792E-5</c:v>
                </c:pt>
                <c:pt idx="811">
                  <c:v>8.0579702625999997E-6</c:v>
                </c:pt>
                <c:pt idx="812">
                  <c:v>5.8899900067999996E-6</c:v>
                </c:pt>
                <c:pt idx="813">
                  <c:v>3.5883299460999999E-6</c:v>
                </c:pt>
                <c:pt idx="814">
                  <c:v>1.205229978E-6</c:v>
                </c:pt>
                <c:pt idx="815">
                  <c:v>-1.205229978E-6</c:v>
                </c:pt>
                <c:pt idx="816">
                  <c:v>-3.5883299460999999E-6</c:v>
                </c:pt>
                <c:pt idx="817">
                  <c:v>-5.8899900067999996E-6</c:v>
                </c:pt>
                <c:pt idx="818">
                  <c:v>-8.0579702625999997E-6</c:v>
                </c:pt>
                <c:pt idx="819">
                  <c:v>-1.0043099792E-5</c:v>
                </c:pt>
                <c:pt idx="820">
                  <c:v>-1.1800199899999999E-5</c:v>
                </c:pt>
                <c:pt idx="821">
                  <c:v>-1.3289500203E-5</c:v>
                </c:pt>
                <c:pt idx="822">
                  <c:v>-1.4477200239E-5</c:v>
                </c:pt>
                <c:pt idx="823">
                  <c:v>-1.5336299839E-5</c:v>
                </c:pt>
                <c:pt idx="824">
                  <c:v>-1.5847399482E-5</c:v>
                </c:pt>
                <c:pt idx="825">
                  <c:v>-1.5998699382000001E-5</c:v>
                </c:pt>
                <c:pt idx="826">
                  <c:v>-1.5786999938E-5</c:v>
                </c:pt>
                <c:pt idx="827">
                  <c:v>-1.6168000001999999E-5</c:v>
                </c:pt>
                <c:pt idx="828">
                  <c:v>-1.5195299965999999E-5</c:v>
                </c:pt>
                <c:pt idx="829">
                  <c:v>-1.3877799574E-5</c:v>
                </c:pt>
                <c:pt idx="830">
                  <c:v>-1.224530024E-5</c:v>
                </c:pt>
                <c:pt idx="831">
                  <c:v>-1.0334800209000001E-5</c:v>
                </c:pt>
                <c:pt idx="832">
                  <c:v>-8.1898097051000006E-6</c:v>
                </c:pt>
                <c:pt idx="833">
                  <c:v>-5.8589298533000001E-6</c:v>
                </c:pt>
                <c:pt idx="834">
                  <c:v>-3.3950700526000001E-6</c:v>
                </c:pt>
                <c:pt idx="835">
                  <c:v>-8.5415297235000004E-7</c:v>
                </c:pt>
                <c:pt idx="836">
                  <c:v>1.7061499875E-6</c:v>
                </c:pt>
                <c:pt idx="837">
                  <c:v>4.2277301873000001E-6</c:v>
                </c:pt>
                <c:pt idx="838">
                  <c:v>6.6533498283999997E-6</c:v>
                </c:pt>
                <c:pt idx="839">
                  <c:v>8.9279701569000001E-6</c:v>
                </c:pt>
                <c:pt idx="840">
                  <c:v>1.1000000086E-5</c:v>
                </c:pt>
                <c:pt idx="841">
                  <c:v>1.282230005E-5</c:v>
                </c:pt>
                <c:pt idx="842">
                  <c:v>1.4353599909000001E-5</c:v>
                </c:pt>
                <c:pt idx="843">
                  <c:v>1.5559100575E-5</c:v>
                </c:pt>
                <c:pt idx="844">
                  <c:v>1.6411500837000002E-5</c:v>
                </c:pt>
                <c:pt idx="845">
                  <c:v>1.6891399354999998E-5</c:v>
                </c:pt>
                <c:pt idx="846">
                  <c:v>1.6987900381000001E-5</c:v>
                </c:pt>
                <c:pt idx="847">
                  <c:v>1.6698899344E-5</c:v>
                </c:pt>
                <c:pt idx="848">
                  <c:v>1.6030800906999999E-5</c:v>
                </c:pt>
                <c:pt idx="849">
                  <c:v>1.4999000086E-5</c:v>
                </c:pt>
                <c:pt idx="850">
                  <c:v>1.3626599866E-5</c:v>
                </c:pt>
                <c:pt idx="851">
                  <c:v>1.1944999642E-5</c:v>
                </c:pt>
                <c:pt idx="852">
                  <c:v>1.0580100025E-5</c:v>
                </c:pt>
                <c:pt idx="853">
                  <c:v>8.2724400272E-6</c:v>
                </c:pt>
                <c:pt idx="854">
                  <c:v>5.7769798331999996E-6</c:v>
                </c:pt>
                <c:pt idx="855">
                  <c:v>3.1504200706000001E-6</c:v>
                </c:pt>
                <c:pt idx="856">
                  <c:v>4.5234199320000001E-7</c:v>
                </c:pt>
                <c:pt idx="857">
                  <c:v>-2.2560000161E-6</c:v>
                </c:pt>
                <c:pt idx="858">
                  <c:v>-4.913129942E-6</c:v>
                </c:pt>
                <c:pt idx="859">
                  <c:v>-7.4587601375000004E-6</c:v>
                </c:pt>
                <c:pt idx="860">
                  <c:v>-9.8351001724999996E-6</c:v>
                </c:pt>
                <c:pt idx="861">
                  <c:v>-1.1988199731E-5</c:v>
                </c:pt>
                <c:pt idx="862">
                  <c:v>-1.3869200302E-5</c:v>
                </c:pt>
                <c:pt idx="863">
                  <c:v>-1.5435500244999999E-5</c:v>
                </c:pt>
                <c:pt idx="864">
                  <c:v>-1.6651400074000001E-5</c:v>
                </c:pt>
                <c:pt idx="865">
                  <c:v>-1.7489399396999998E-5</c:v>
                </c:pt>
                <c:pt idx="866">
                  <c:v>-1.7930400645000001E-5</c:v>
                </c:pt>
                <c:pt idx="867">
                  <c:v>-1.7964499420000001E-5</c:v>
                </c:pt>
                <c:pt idx="868">
                  <c:v>-1.7590800780000001E-5</c:v>
                </c:pt>
                <c:pt idx="869">
                  <c:v>-1.681789945E-5</c:v>
                </c:pt>
                <c:pt idx="870">
                  <c:v>-1.5663299563999998E-5</c:v>
                </c:pt>
                <c:pt idx="871">
                  <c:v>-1.4153200027E-5</c:v>
                </c:pt>
                <c:pt idx="872">
                  <c:v>-1.2321799659E-5</c:v>
                </c:pt>
                <c:pt idx="873">
                  <c:v>-1.0210799700999999E-5</c:v>
                </c:pt>
                <c:pt idx="874">
                  <c:v>-7.8680795923000002E-6</c:v>
                </c:pt>
                <c:pt idx="875">
                  <c:v>-5.3467501857000001E-6</c:v>
                </c:pt>
                <c:pt idx="876">
                  <c:v>-2.7040600798999998E-6</c:v>
                </c:pt>
                <c:pt idx="877">
                  <c:v>-5.4125400159999999E-19</c:v>
                </c:pt>
                <c:pt idx="878">
                  <c:v>2.8542899599000001E-6</c:v>
                </c:pt>
                <c:pt idx="879">
                  <c:v>5.6437897910999999E-6</c:v>
                </c:pt>
                <c:pt idx="880">
                  <c:v>8.3052000264000007E-6</c:v>
                </c:pt>
                <c:pt idx="881">
                  <c:v>1.077809975E-5</c:v>
                </c:pt>
                <c:pt idx="882">
                  <c:v>1.3006399968E-5</c:v>
                </c:pt>
                <c:pt idx="883">
                  <c:v>1.4939500034000001E-5</c:v>
                </c:pt>
                <c:pt idx="884">
                  <c:v>1.6533500457000001E-5</c:v>
                </c:pt>
                <c:pt idx="885">
                  <c:v>1.7752199710000001E-5</c:v>
                </c:pt>
                <c:pt idx="886">
                  <c:v>1.8568100131000001E-5</c:v>
                </c:pt>
                <c:pt idx="887">
                  <c:v>1.8962500690000002E-5</c:v>
                </c:pt>
                <c:pt idx="888">
                  <c:v>1.8926499250999999E-5</c:v>
                </c:pt>
                <c:pt idx="889">
                  <c:v>1.8460999853999999E-5</c:v>
                </c:pt>
                <c:pt idx="890">
                  <c:v>1.7576499886000001E-5</c:v>
                </c:pt>
                <c:pt idx="891">
                  <c:v>1.6292999135000001E-5</c:v>
                </c:pt>
                <c:pt idx="892">
                  <c:v>1.4639799701000001E-5</c:v>
                </c:pt>
                <c:pt idx="893">
                  <c:v>1.2654199963E-5</c:v>
                </c:pt>
                <c:pt idx="894">
                  <c:v>1.0381500032999999E-5</c:v>
                </c:pt>
                <c:pt idx="895">
                  <c:v>7.8731400208000006E-6</c:v>
                </c:pt>
                <c:pt idx="896">
                  <c:v>5.1860902204000002E-6</c:v>
                </c:pt>
                <c:pt idx="897">
                  <c:v>2.3813299777000001E-6</c:v>
                </c:pt>
                <c:pt idx="898">
                  <c:v>-4.7747198549999995E-7</c:v>
                </c:pt>
                <c:pt idx="899">
                  <c:v>-3.3254400477999998E-6</c:v>
                </c:pt>
                <c:pt idx="900">
                  <c:v>-6.0979300542000002E-6</c:v>
                </c:pt>
                <c:pt idx="901">
                  <c:v>-8.7320204328999996E-6</c:v>
                </c:pt>
                <c:pt idx="902">
                  <c:v>-1.1755700143E-5</c:v>
                </c:pt>
                <c:pt idx="903">
                  <c:v>-1.4053000086E-5</c:v>
                </c:pt>
                <c:pt idx="904">
                  <c:v>-1.6031299309999999E-5</c:v>
                </c:pt>
                <c:pt idx="905">
                  <c:v>-1.7645799743999999E-5</c:v>
                </c:pt>
                <c:pt idx="906">
                  <c:v>-1.8859800547999998E-5</c:v>
                </c:pt>
                <c:pt idx="907">
                  <c:v>-1.9645700377E-5</c:v>
                </c:pt>
                <c:pt idx="908">
                  <c:v>-1.9985800463000001E-5</c:v>
                </c:pt>
                <c:pt idx="909">
                  <c:v>-1.9872199118E-5</c:v>
                </c:pt>
                <c:pt idx="910">
                  <c:v>-1.9307599358999999E-5</c:v>
                </c:pt>
                <c:pt idx="911">
                  <c:v>-1.8304799596E-5</c:v>
                </c:pt>
                <c:pt idx="912">
                  <c:v>-1.6886600861000001E-5</c:v>
                </c:pt>
                <c:pt idx="913">
                  <c:v>-1.5085000085999999E-5</c:v>
                </c:pt>
                <c:pt idx="914">
                  <c:v>-1.2941100067E-5</c:v>
                </c:pt>
                <c:pt idx="915">
                  <c:v>-1.0503499652E-5</c:v>
                </c:pt>
                <c:pt idx="916">
                  <c:v>-7.8274697444000007E-6</c:v>
                </c:pt>
                <c:pt idx="917">
                  <c:v>-4.9738000597999998E-6</c:v>
                </c:pt>
                <c:pt idx="918">
                  <c:v>-2.0072300231000001E-6</c:v>
                </c:pt>
                <c:pt idx="919">
                  <c:v>1.0048900094000001E-6</c:v>
                </c:pt>
                <c:pt idx="920">
                  <c:v>3.9942001422000003E-6</c:v>
                </c:pt>
                <c:pt idx="921">
                  <c:v>6.8928598011999996E-6</c:v>
                </c:pt>
                <c:pt idx="922">
                  <c:v>9.6350695458E-6</c:v>
                </c:pt>
                <c:pt idx="923">
                  <c:v>1.215859993E-5</c:v>
                </c:pt>
                <c:pt idx="924">
                  <c:v>1.4406199624999999E-5</c:v>
                </c:pt>
                <c:pt idx="925">
                  <c:v>1.6326799596E-5</c:v>
                </c:pt>
                <c:pt idx="926">
                  <c:v>1.7876800484000001E-5</c:v>
                </c:pt>
                <c:pt idx="927">
                  <c:v>1.997219988E-5</c:v>
                </c:pt>
                <c:pt idx="928">
                  <c:v>2.0720399333999998E-5</c:v>
                </c:pt>
                <c:pt idx="929">
                  <c:v>2.0998300896999999E-5</c:v>
                </c:pt>
                <c:pt idx="930">
                  <c:v>2.0799699995999999E-5</c:v>
                </c:pt>
                <c:pt idx="931">
                  <c:v>2.0129000404000001E-5</c:v>
                </c:pt>
                <c:pt idx="932">
                  <c:v>1.9001399778000001E-5</c:v>
                </c:pt>
                <c:pt idx="933">
                  <c:v>1.7442500392999999E-5</c:v>
                </c:pt>
                <c:pt idx="934">
                  <c:v>1.5487799828E-5</c:v>
                </c:pt>
                <c:pt idx="935">
                  <c:v>1.3181500435E-5</c:v>
                </c:pt>
                <c:pt idx="936">
                  <c:v>1.0576100067E-5</c:v>
                </c:pt>
                <c:pt idx="937">
                  <c:v>7.7306203820999996E-6</c:v>
                </c:pt>
                <c:pt idx="938">
                  <c:v>4.7096900743999996E-6</c:v>
                </c:pt>
                <c:pt idx="939">
                  <c:v>1.5818600332E-6</c:v>
                </c:pt>
                <c:pt idx="940">
                  <c:v>-1.5818600332E-6</c:v>
                </c:pt>
                <c:pt idx="941">
                  <c:v>-4.7096900743999996E-6</c:v>
                </c:pt>
                <c:pt idx="942">
                  <c:v>-7.7306203820999996E-6</c:v>
                </c:pt>
                <c:pt idx="943">
                  <c:v>-1.0576100067E-5</c:v>
                </c:pt>
                <c:pt idx="944">
                  <c:v>-1.3181500435E-5</c:v>
                </c:pt>
                <c:pt idx="945">
                  <c:v>-1.5487799828E-5</c:v>
                </c:pt>
                <c:pt idx="946">
                  <c:v>-1.7442500392999999E-5</c:v>
                </c:pt>
                <c:pt idx="947">
                  <c:v>-1.9001399778000001E-5</c:v>
                </c:pt>
                <c:pt idx="948">
                  <c:v>-2.0129000404000001E-5</c:v>
                </c:pt>
                <c:pt idx="949">
                  <c:v>-2.0799699995999999E-5</c:v>
                </c:pt>
                <c:pt idx="950">
                  <c:v>-2.0998300896999999E-5</c:v>
                </c:pt>
                <c:pt idx="951">
                  <c:v>-2.0720399333999998E-5</c:v>
                </c:pt>
                <c:pt idx="952">
                  <c:v>-2.0923200281999999E-5</c:v>
                </c:pt>
                <c:pt idx="953">
                  <c:v>-1.9664499632000002E-5</c:v>
                </c:pt>
                <c:pt idx="954">
                  <c:v>-1.7959500838000001E-5</c:v>
                </c:pt>
                <c:pt idx="955">
                  <c:v>-1.5846799215000001E-5</c:v>
                </c:pt>
                <c:pt idx="956">
                  <c:v>-1.3374499758000001E-5</c:v>
                </c:pt>
                <c:pt idx="957">
                  <c:v>-1.0598600056E-5</c:v>
                </c:pt>
                <c:pt idx="958">
                  <c:v>-7.5821399149999998E-6</c:v>
                </c:pt>
                <c:pt idx="959">
                  <c:v>-4.3936202019000001E-6</c:v>
                </c:pt>
                <c:pt idx="960">
                  <c:v>-1.1053699608999999E-6</c:v>
                </c:pt>
                <c:pt idx="961">
                  <c:v>2.2079600512E-6</c:v>
                </c:pt>
                <c:pt idx="962">
                  <c:v>5.4711799748000004E-6</c:v>
                </c:pt>
                <c:pt idx="963">
                  <c:v>8.6102199930000002E-6</c:v>
                </c:pt>
                <c:pt idx="964">
                  <c:v>1.1553799595E-5</c:v>
                </c:pt>
                <c:pt idx="965">
                  <c:v>1.4235200069000001E-5</c:v>
                </c:pt>
                <c:pt idx="966">
                  <c:v>1.6593499822E-5</c:v>
                </c:pt>
                <c:pt idx="967">
                  <c:v>1.8575199647E-5</c:v>
                </c:pt>
                <c:pt idx="968">
                  <c:v>2.0135299564999999E-5</c:v>
                </c:pt>
                <c:pt idx="969">
                  <c:v>2.1238400223E-5</c:v>
                </c:pt>
                <c:pt idx="970">
                  <c:v>2.1859399566999999E-5</c:v>
                </c:pt>
                <c:pt idx="971">
                  <c:v>2.1984400519E-5</c:v>
                </c:pt>
                <c:pt idx="972">
                  <c:v>2.1610299882000001E-5</c:v>
                </c:pt>
                <c:pt idx="973">
                  <c:v>2.0745799702E-5</c:v>
                </c:pt>
                <c:pt idx="974">
                  <c:v>1.9410399544999999E-5</c:v>
                </c:pt>
                <c:pt idx="975">
                  <c:v>1.7634500181999999E-5</c:v>
                </c:pt>
                <c:pt idx="976">
                  <c:v>1.5458299457999999E-5</c:v>
                </c:pt>
                <c:pt idx="977">
                  <c:v>1.3519100321000001E-5</c:v>
                </c:pt>
                <c:pt idx="978">
                  <c:v>1.0570300219E-5</c:v>
                </c:pt>
                <c:pt idx="979">
                  <c:v>7.3817000156999996E-6</c:v>
                </c:pt>
                <c:pt idx="980">
                  <c:v>4.0255299608999997E-6</c:v>
                </c:pt>
                <c:pt idx="981">
                  <c:v>5.7799201159E-7</c:v>
                </c:pt>
                <c:pt idx="982">
                  <c:v>-2.8826600555000002E-6</c:v>
                </c:pt>
                <c:pt idx="983">
                  <c:v>-6.2778899518999998E-6</c:v>
                </c:pt>
                <c:pt idx="984">
                  <c:v>-9.5306404546000003E-6</c:v>
                </c:pt>
                <c:pt idx="985">
                  <c:v>-1.2567100384E-5</c:v>
                </c:pt>
                <c:pt idx="986">
                  <c:v>-1.5318299120000001E-5</c:v>
                </c:pt>
                <c:pt idx="987">
                  <c:v>-1.7721800759E-5</c:v>
                </c:pt>
                <c:pt idx="988">
                  <c:v>-1.9723100194999999E-5</c:v>
                </c:pt>
                <c:pt idx="989">
                  <c:v>-2.1276800908E-5</c:v>
                </c:pt>
                <c:pt idx="990">
                  <c:v>-2.2347499907E-5</c:v>
                </c:pt>
                <c:pt idx="991">
                  <c:v>-2.2911099221999999E-5</c:v>
                </c:pt>
                <c:pt idx="992">
                  <c:v>-2.2954600354000001E-5</c:v>
                </c:pt>
                <c:pt idx="993">
                  <c:v>-2.2477199309E-5</c:v>
                </c:pt>
                <c:pt idx="994">
                  <c:v>-2.1489600840000001E-5</c:v>
                </c:pt>
                <c:pt idx="995">
                  <c:v>-2.0014200345000001E-5</c:v>
                </c:pt>
                <c:pt idx="996">
                  <c:v>-1.8084600015000001E-5</c:v>
                </c:pt>
                <c:pt idx="997">
                  <c:v>-1.5744599294999999E-5</c:v>
                </c:pt>
                <c:pt idx="998">
                  <c:v>-1.3047199899999999E-5</c:v>
                </c:pt>
                <c:pt idx="999">
                  <c:v>-1.0053699953E-5</c:v>
                </c:pt>
                <c:pt idx="1000">
                  <c:v>-6.8319600359000004E-6</c:v>
                </c:pt>
                <c:pt idx="1001">
                  <c:v>-3.4551899262000002E-6</c:v>
                </c:pt>
                <c:pt idx="1002">
                  <c:v>3.9302300317999999E-19</c:v>
                </c:pt>
                <c:pt idx="1003">
                  <c:v>3.6054100291999998E-6</c:v>
                </c:pt>
                <c:pt idx="1004">
                  <c:v>7.1290000960000002E-6</c:v>
                </c:pt>
                <c:pt idx="1005">
                  <c:v>1.0490800378000001E-5</c:v>
                </c:pt>
                <c:pt idx="1006">
                  <c:v>1.3614499949E-5</c:v>
                </c:pt>
                <c:pt idx="1007">
                  <c:v>1.6429099559999999E-5</c:v>
                </c:pt>
                <c:pt idx="1008">
                  <c:v>1.8870900020999999E-5</c:v>
                </c:pt>
                <c:pt idx="1009">
                  <c:v>2.0884399418999999E-5</c:v>
                </c:pt>
                <c:pt idx="1010">
                  <c:v>2.2423899281E-5</c:v>
                </c:pt>
                <c:pt idx="1011">
                  <c:v>2.3454400434000001E-5</c:v>
                </c:pt>
                <c:pt idx="1012">
                  <c:v>2.3952599804E-5</c:v>
                </c:pt>
                <c:pt idx="1013">
                  <c:v>2.3907199647999999E-5</c:v>
                </c:pt>
                <c:pt idx="1014">
                  <c:v>2.3319200409000001E-5</c:v>
                </c:pt>
                <c:pt idx="1015">
                  <c:v>2.2201900719999999E-5</c:v>
                </c:pt>
                <c:pt idx="1016">
                  <c:v>2.0580600903E-5</c:v>
                </c:pt>
                <c:pt idx="1017">
                  <c:v>1.8492299205000001E-5</c:v>
                </c:pt>
                <c:pt idx="1018">
                  <c:v>1.5984300262000002E-5</c:v>
                </c:pt>
                <c:pt idx="1019">
                  <c:v>1.3113500245E-5</c:v>
                </c:pt>
                <c:pt idx="1020">
                  <c:v>9.9450098786999992E-6</c:v>
                </c:pt>
                <c:pt idx="1021">
                  <c:v>6.5508497755E-6</c:v>
                </c:pt>
                <c:pt idx="1022">
                  <c:v>3.0080000215E-6</c:v>
                </c:pt>
                <c:pt idx="1023">
                  <c:v>-6.0312197547000003E-7</c:v>
                </c:pt>
                <c:pt idx="1024">
                  <c:v>-4.2005499381000002E-6</c:v>
                </c:pt>
                <c:pt idx="1025">
                  <c:v>-7.7026497819999993E-6</c:v>
                </c:pt>
                <c:pt idx="1026">
                  <c:v>-1.1029899724E-5</c:v>
                </c:pt>
                <c:pt idx="1027">
                  <c:v>-1.4694600395E-5</c:v>
                </c:pt>
                <c:pt idx="1028">
                  <c:v>-1.7566200768000001E-5</c:v>
                </c:pt>
                <c:pt idx="1029">
                  <c:v>-2.0039200534999999E-5</c:v>
                </c:pt>
                <c:pt idx="1030">
                  <c:v>-2.2057300156999999E-5</c:v>
                </c:pt>
                <c:pt idx="1031">
                  <c:v>-2.3574799342999999E-5</c:v>
                </c:pt>
                <c:pt idx="1032">
                  <c:v>-2.4557199140000001E-5</c:v>
                </c:pt>
                <c:pt idx="1033">
                  <c:v>-2.4982200556999999E-5</c:v>
                </c:pt>
                <c:pt idx="1034">
                  <c:v>-2.4840299374999999E-5</c:v>
                </c:pt>
                <c:pt idx="1035">
                  <c:v>-2.4134500562999999E-5</c:v>
                </c:pt>
                <c:pt idx="1036">
                  <c:v>-2.2881000405000001E-5</c:v>
                </c:pt>
                <c:pt idx="1037">
                  <c:v>-2.1108200599000002E-5</c:v>
                </c:pt>
                <c:pt idx="1038">
                  <c:v>-1.8856300812000001E-5</c:v>
                </c:pt>
                <c:pt idx="1039">
                  <c:v>-1.6176400095E-5</c:v>
                </c:pt>
                <c:pt idx="1040">
                  <c:v>-1.3129400031E-5</c:v>
                </c:pt>
                <c:pt idx="1041">
                  <c:v>-9.7843403636999995E-6</c:v>
                </c:pt>
                <c:pt idx="1042">
                  <c:v>-6.2172498473999999E-6</c:v>
                </c:pt>
                <c:pt idx="1043">
                  <c:v>-2.5090400868000001E-6</c:v>
                </c:pt>
                <c:pt idx="1044">
                  <c:v>1.2561099538000001E-6</c:v>
                </c:pt>
                <c:pt idx="1045">
                  <c:v>4.9927498367000003E-6</c:v>
                </c:pt>
                <c:pt idx="1046">
                  <c:v>8.6160698628999993E-6</c:v>
                </c:pt>
                <c:pt idx="1047">
                  <c:v>1.204379987E-5</c:v>
                </c:pt>
                <c:pt idx="1048">
                  <c:v>1.5198300388999999E-5</c:v>
                </c:pt>
                <c:pt idx="1049">
                  <c:v>1.8007700418999999E-5</c:v>
                </c:pt>
                <c:pt idx="1050">
                  <c:v>2.0408500859000001E-5</c:v>
                </c:pt>
                <c:pt idx="1051">
                  <c:v>2.2345999240999999E-5</c:v>
                </c:pt>
                <c:pt idx="1052">
                  <c:v>2.4727500204000001E-5</c:v>
                </c:pt>
                <c:pt idx="1053">
                  <c:v>2.5653800548999998E-5</c:v>
                </c:pt>
                <c:pt idx="1054">
                  <c:v>2.5997900593000001E-5</c:v>
                </c:pt>
                <c:pt idx="1055">
                  <c:v>2.5752000511000002E-5</c:v>
                </c:pt>
                <c:pt idx="1056">
                  <c:v>2.4921599105999999E-5</c:v>
                </c:pt>
                <c:pt idx="1057">
                  <c:v>2.3525499273000001E-5</c:v>
                </c:pt>
                <c:pt idx="1058">
                  <c:v>2.1595500584000001E-5</c:v>
                </c:pt>
                <c:pt idx="1059">
                  <c:v>1.9175300621999999E-5</c:v>
                </c:pt>
                <c:pt idx="1060">
                  <c:v>1.6320000213E-5</c:v>
                </c:pt>
                <c:pt idx="1061">
                  <c:v>1.3094199857999999E-5</c:v>
                </c:pt>
                <c:pt idx="1062">
                  <c:v>9.5712402981000001E-6</c:v>
                </c:pt>
                <c:pt idx="1063">
                  <c:v>5.8310401981999998E-6</c:v>
                </c:pt>
                <c:pt idx="1064">
                  <c:v>1.9584999790999999E-6</c:v>
                </c:pt>
                <c:pt idx="1065">
                  <c:v>-1.9584999790999999E-6</c:v>
                </c:pt>
                <c:pt idx="1066">
                  <c:v>-5.8310401981999998E-6</c:v>
                </c:pt>
                <c:pt idx="1067">
                  <c:v>-9.5712402981000001E-6</c:v>
                </c:pt>
                <c:pt idx="1068">
                  <c:v>-1.3094199857999999E-5</c:v>
                </c:pt>
                <c:pt idx="1069">
                  <c:v>-1.6320000213E-5</c:v>
                </c:pt>
                <c:pt idx="1070">
                  <c:v>-1.9175300621999999E-5</c:v>
                </c:pt>
                <c:pt idx="1071">
                  <c:v>-2.1595500584000001E-5</c:v>
                </c:pt>
                <c:pt idx="1072">
                  <c:v>-2.3525499273000001E-5</c:v>
                </c:pt>
                <c:pt idx="1073">
                  <c:v>-2.4921599105999999E-5</c:v>
                </c:pt>
                <c:pt idx="1074">
                  <c:v>-2.5752000511000002E-5</c:v>
                </c:pt>
                <c:pt idx="1075">
                  <c:v>-2.5997900593000001E-5</c:v>
                </c:pt>
                <c:pt idx="1076">
                  <c:v>-2.5653800548999998E-5</c:v>
                </c:pt>
                <c:pt idx="1077">
                  <c:v>-2.5678500606E-5</c:v>
                </c:pt>
                <c:pt idx="1078">
                  <c:v>-2.4133700208000001E-5</c:v>
                </c:pt>
                <c:pt idx="1079">
                  <c:v>-2.2041200282000001E-5</c:v>
                </c:pt>
                <c:pt idx="1080">
                  <c:v>-1.9448300009000001E-5</c:v>
                </c:pt>
                <c:pt idx="1081">
                  <c:v>-1.6414100173000001E-5</c:v>
                </c:pt>
                <c:pt idx="1082">
                  <c:v>-1.3007300366999999E-5</c:v>
                </c:pt>
                <c:pt idx="1083">
                  <c:v>-9.3053604360000008E-6</c:v>
                </c:pt>
                <c:pt idx="1084">
                  <c:v>-5.3921698964000002E-6</c:v>
                </c:pt>
                <c:pt idx="1085">
                  <c:v>-1.3566000233999999E-6</c:v>
                </c:pt>
                <c:pt idx="1086">
                  <c:v>2.7097698876E-6</c:v>
                </c:pt>
                <c:pt idx="1087">
                  <c:v>6.7146302171999996E-6</c:v>
                </c:pt>
                <c:pt idx="1088">
                  <c:v>1.0567099707E-5</c:v>
                </c:pt>
                <c:pt idx="1089">
                  <c:v>1.4179699973999999E-5</c:v>
                </c:pt>
                <c:pt idx="1090">
                  <c:v>1.7470500096999999E-5</c:v>
                </c:pt>
                <c:pt idx="1091">
                  <c:v>2.0364799639000001E-5</c:v>
                </c:pt>
                <c:pt idx="1092">
                  <c:v>2.2796899429999998E-5</c:v>
                </c:pt>
                <c:pt idx="1093">
                  <c:v>2.4711500373E-5</c:v>
                </c:pt>
                <c:pt idx="1094">
                  <c:v>2.6065299607999999E-5</c:v>
                </c:pt>
                <c:pt idx="1095">
                  <c:v>2.6827499823000001E-5</c:v>
                </c:pt>
                <c:pt idx="1096">
                  <c:v>2.6980800612000001E-5</c:v>
                </c:pt>
                <c:pt idx="1097">
                  <c:v>2.6521800464000001E-5</c:v>
                </c:pt>
                <c:pt idx="1098">
                  <c:v>2.5460700272000001E-5</c:v>
                </c:pt>
                <c:pt idx="1099">
                  <c:v>2.3821899958E-5</c:v>
                </c:pt>
                <c:pt idx="1100">
                  <c:v>2.1642299544E-5</c:v>
                </c:pt>
                <c:pt idx="1101">
                  <c:v>1.8971499229999999E-5</c:v>
                </c:pt>
                <c:pt idx="1102">
                  <c:v>1.6457999664000001E-5</c:v>
                </c:pt>
                <c:pt idx="1103">
                  <c:v>1.2868200429E-5</c:v>
                </c:pt>
                <c:pt idx="1104">
                  <c:v>8.9864197434999995E-6</c:v>
                </c:pt>
                <c:pt idx="1105">
                  <c:v>4.9006498557000001E-6</c:v>
                </c:pt>
                <c:pt idx="1106">
                  <c:v>7.0364302473999999E-7</c:v>
                </c:pt>
                <c:pt idx="1107">
                  <c:v>-3.5093300993999999E-6</c:v>
                </c:pt>
                <c:pt idx="1108">
                  <c:v>-7.6426504165000004E-6</c:v>
                </c:pt>
                <c:pt idx="1109">
                  <c:v>-1.1602500308E-5</c:v>
                </c:pt>
                <c:pt idx="1110">
                  <c:v>-1.5298999642000001E-5</c:v>
                </c:pt>
                <c:pt idx="1111">
                  <c:v>-1.8648299374000001E-5</c:v>
                </c:pt>
                <c:pt idx="1112">
                  <c:v>-2.1574400306999998E-5</c:v>
                </c:pt>
                <c:pt idx="1113">
                  <c:v>-2.4010700145E-5</c:v>
                </c:pt>
                <c:pt idx="1114">
                  <c:v>-2.5902199923E-5</c:v>
                </c:pt>
                <c:pt idx="1115">
                  <c:v>-2.7205700461999999E-5</c:v>
                </c:pt>
                <c:pt idx="1116">
                  <c:v>-2.7891699574000001E-5</c:v>
                </c:pt>
                <c:pt idx="1117">
                  <c:v>-2.7944699467999999E-5</c:v>
                </c:pt>
                <c:pt idx="1118">
                  <c:v>-2.7363499612000001E-5</c:v>
                </c:pt>
                <c:pt idx="1119">
                  <c:v>-2.6161200366999999E-5</c:v>
                </c:pt>
                <c:pt idx="1120">
                  <c:v>-2.4365099306999999E-5</c:v>
                </c:pt>
                <c:pt idx="1121">
                  <c:v>-2.2016100046999999E-5</c:v>
                </c:pt>
                <c:pt idx="1122">
                  <c:v>-1.9167300706999999E-5</c:v>
                </c:pt>
                <c:pt idx="1123">
                  <c:v>-1.5883499145000001E-5</c:v>
                </c:pt>
                <c:pt idx="1124">
                  <c:v>-1.223920026E-5</c:v>
                </c:pt>
                <c:pt idx="1125">
                  <c:v>-8.3171598817000001E-6</c:v>
                </c:pt>
                <c:pt idx="1126">
                  <c:v>-4.2063202272000002E-6</c:v>
                </c:pt>
                <c:pt idx="1127">
                  <c:v>-5.9465101029000003E-17</c:v>
                </c:pt>
                <c:pt idx="1128">
                  <c:v>4.3565401029000002E-6</c:v>
                </c:pt>
                <c:pt idx="1129">
                  <c:v>8.6142099461999996E-6</c:v>
                </c:pt>
                <c:pt idx="1130">
                  <c:v>1.2676399819999999E-5</c:v>
                </c:pt>
                <c:pt idx="1131">
                  <c:v>1.6450800103000001E-5</c:v>
                </c:pt>
                <c:pt idx="1132">
                  <c:v>1.9851899197000002E-5</c:v>
                </c:pt>
                <c:pt idx="1133">
                  <c:v>2.2802400053000001E-5</c:v>
                </c:pt>
                <c:pt idx="1134">
                  <c:v>2.5235300199999999E-5</c:v>
                </c:pt>
                <c:pt idx="1135">
                  <c:v>2.7095500627E-5</c:v>
                </c:pt>
                <c:pt idx="1136">
                  <c:v>2.8340800781999999E-5</c:v>
                </c:pt>
                <c:pt idx="1137">
                  <c:v>2.8942800782000001E-5</c:v>
                </c:pt>
                <c:pt idx="1138">
                  <c:v>2.8887900043999999E-5</c:v>
                </c:pt>
                <c:pt idx="1139">
                  <c:v>2.8177299100000001E-5</c:v>
                </c:pt>
                <c:pt idx="1140">
                  <c:v>2.6827199690000002E-5</c:v>
                </c:pt>
                <c:pt idx="1141">
                  <c:v>2.4868300898000001E-5</c:v>
                </c:pt>
                <c:pt idx="1142">
                  <c:v>2.2344900572000001E-5</c:v>
                </c:pt>
                <c:pt idx="1143">
                  <c:v>1.9314300515999999E-5</c:v>
                </c:pt>
                <c:pt idx="1144">
                  <c:v>1.5845400411999999E-5</c:v>
                </c:pt>
                <c:pt idx="1145">
                  <c:v>1.2016899746E-5</c:v>
                </c:pt>
                <c:pt idx="1146">
                  <c:v>7.9156097853999998E-6</c:v>
                </c:pt>
                <c:pt idx="1147">
                  <c:v>3.6346600609000001E-6</c:v>
                </c:pt>
                <c:pt idx="1148">
                  <c:v>-7.2877298862000003E-7</c:v>
                </c:pt>
                <c:pt idx="1149">
                  <c:v>-5.0756698328999998E-6</c:v>
                </c:pt>
                <c:pt idx="1150">
                  <c:v>-9.3073604148000004E-6</c:v>
                </c:pt>
                <c:pt idx="1151">
                  <c:v>-1.3327799934000001E-5</c:v>
                </c:pt>
                <c:pt idx="1152">
                  <c:v>-1.7633599782000001E-5</c:v>
                </c:pt>
                <c:pt idx="1153">
                  <c:v>-2.1079500584000002E-5</c:v>
                </c:pt>
                <c:pt idx="1154">
                  <c:v>-2.4046999896999999E-5</c:v>
                </c:pt>
                <c:pt idx="1155">
                  <c:v>-2.6468700525999999E-5</c:v>
                </c:pt>
                <c:pt idx="1156">
                  <c:v>-2.8289699912E-5</c:v>
                </c:pt>
                <c:pt idx="1157">
                  <c:v>-2.9468599677999999E-5</c:v>
                </c:pt>
                <c:pt idx="1158">
                  <c:v>-2.9978700695000001E-5</c:v>
                </c:pt>
                <c:pt idx="1159">
                  <c:v>-2.9808299587E-5</c:v>
                </c:pt>
                <c:pt idx="1160">
                  <c:v>-2.8961399948E-5</c:v>
                </c:pt>
                <c:pt idx="1161">
                  <c:v>-2.7457199394E-5</c:v>
                </c:pt>
                <c:pt idx="1162">
                  <c:v>-2.5329800336999999E-5</c:v>
                </c:pt>
                <c:pt idx="1163">
                  <c:v>-2.2627500584000001E-5</c:v>
                </c:pt>
                <c:pt idx="1164">
                  <c:v>-1.9411700123000001E-5</c:v>
                </c:pt>
                <c:pt idx="1165">
                  <c:v>-1.5755200366E-5</c:v>
                </c:pt>
                <c:pt idx="1166">
                  <c:v>-1.1741200069E-5</c:v>
                </c:pt>
                <c:pt idx="1167">
                  <c:v>-7.4607000897000001E-6</c:v>
                </c:pt>
                <c:pt idx="1168">
                  <c:v>-3.0108499232000001E-6</c:v>
                </c:pt>
                <c:pt idx="1169">
                  <c:v>1.5073300118999999E-6</c:v>
                </c:pt>
                <c:pt idx="1170">
                  <c:v>5.9912999858999996E-6</c:v>
                </c:pt>
                <c:pt idx="1171">
                  <c:v>1.0339300388E-5</c:v>
                </c:pt>
                <c:pt idx="1172">
                  <c:v>1.4452600225999999E-5</c:v>
                </c:pt>
                <c:pt idx="1173">
                  <c:v>1.8237900804000001E-5</c:v>
                </c:pt>
                <c:pt idx="1174">
                  <c:v>2.1609299437999999E-5</c:v>
                </c:pt>
                <c:pt idx="1175">
                  <c:v>2.4490200303000001E-5</c:v>
                </c:pt>
                <c:pt idx="1176">
                  <c:v>2.6815199816999999E-5</c:v>
                </c:pt>
                <c:pt idx="1177">
                  <c:v>2.9482800527999999E-5</c:v>
                </c:pt>
                <c:pt idx="1178">
                  <c:v>3.0587299989000001E-5</c:v>
                </c:pt>
                <c:pt idx="1179">
                  <c:v>3.0997598515E-5</c:v>
                </c:pt>
                <c:pt idx="1180">
                  <c:v>3.0704301025000001E-5</c:v>
                </c:pt>
                <c:pt idx="1181">
                  <c:v>2.9714199627E-5</c:v>
                </c:pt>
                <c:pt idx="1182">
                  <c:v>2.8049600586999999E-5</c:v>
                </c:pt>
                <c:pt idx="1183">
                  <c:v>2.5748500775000001E-5</c:v>
                </c:pt>
                <c:pt idx="1184">
                  <c:v>2.2862899641000001E-5</c:v>
                </c:pt>
                <c:pt idx="1185">
                  <c:v>1.9458400857000001E-5</c:v>
                </c:pt>
                <c:pt idx="1186">
                  <c:v>1.5612300557999999E-5</c:v>
                </c:pt>
                <c:pt idx="1187">
                  <c:v>1.1411900232E-5</c:v>
                </c:pt>
                <c:pt idx="1188">
                  <c:v>6.9523898673999998E-6</c:v>
                </c:pt>
                <c:pt idx="1189">
                  <c:v>2.3351299205000002E-6</c:v>
                </c:pt>
                <c:pt idx="1190">
                  <c:v>-2.3351299205000002E-6</c:v>
                </c:pt>
                <c:pt idx="1191">
                  <c:v>-6.9523898673999998E-6</c:v>
                </c:pt>
                <c:pt idx="1192">
                  <c:v>-1.1411900232E-5</c:v>
                </c:pt>
                <c:pt idx="1193">
                  <c:v>-1.5612300557999999E-5</c:v>
                </c:pt>
                <c:pt idx="1194">
                  <c:v>-1.9458400857000001E-5</c:v>
                </c:pt>
                <c:pt idx="1195">
                  <c:v>-2.2862899641000001E-5</c:v>
                </c:pt>
                <c:pt idx="1196">
                  <c:v>-2.5748500775000001E-5</c:v>
                </c:pt>
                <c:pt idx="1197">
                  <c:v>-2.8049600586999999E-5</c:v>
                </c:pt>
                <c:pt idx="1198">
                  <c:v>-2.9714199627E-5</c:v>
                </c:pt>
                <c:pt idx="1199">
                  <c:v>-3.0704301025000001E-5</c:v>
                </c:pt>
                <c:pt idx="1200">
                  <c:v>-3.0997598515E-5</c:v>
                </c:pt>
                <c:pt idx="1201">
                  <c:v>-3.0587299989000001E-5</c:v>
                </c:pt>
                <c:pt idx="1202">
                  <c:v>-3.0433799110999999E-5</c:v>
                </c:pt>
                <c:pt idx="1203">
                  <c:v>-2.8602900784000001E-5</c:v>
                </c:pt>
                <c:pt idx="1204">
                  <c:v>-2.6122899726E-5</c:v>
                </c:pt>
                <c:pt idx="1205">
                  <c:v>-2.3049900846999999E-5</c:v>
                </c:pt>
                <c:pt idx="1206">
                  <c:v>-1.9453800633E-5</c:v>
                </c:pt>
                <c:pt idx="1207">
                  <c:v>-1.5416100723000002E-5</c:v>
                </c:pt>
                <c:pt idx="1208">
                  <c:v>-1.1028600056000001E-5</c:v>
                </c:pt>
                <c:pt idx="1209">
                  <c:v>-6.3907200456000003E-6</c:v>
                </c:pt>
                <c:pt idx="1210">
                  <c:v>-1.6078199678E-6</c:v>
                </c:pt>
                <c:pt idx="1211">
                  <c:v>3.2115699468999999E-6</c:v>
                </c:pt>
                <c:pt idx="1212">
                  <c:v>7.9580795500000007E-6</c:v>
                </c:pt>
                <c:pt idx="1213">
                  <c:v>1.252400034E-5</c:v>
                </c:pt>
                <c:pt idx="1214">
                  <c:v>1.6805599444000001E-5</c:v>
                </c:pt>
                <c:pt idx="1215">
                  <c:v>2.0705800125E-5</c:v>
                </c:pt>
                <c:pt idx="1216">
                  <c:v>2.4135999411000001E-5</c:v>
                </c:pt>
                <c:pt idx="1217">
                  <c:v>2.7018499167999999E-5</c:v>
                </c:pt>
                <c:pt idx="1218">
                  <c:v>2.9287699362999999E-5</c:v>
                </c:pt>
                <c:pt idx="1219">
                  <c:v>3.0892198992999997E-5</c:v>
                </c:pt>
                <c:pt idx="1220">
                  <c:v>3.1795600080000003E-5</c:v>
                </c:pt>
                <c:pt idx="1221">
                  <c:v>3.1977298930999998E-5</c:v>
                </c:pt>
                <c:pt idx="1222">
                  <c:v>3.1433199182999998E-5</c:v>
                </c:pt>
                <c:pt idx="1223">
                  <c:v>3.0175700886E-5</c:v>
                </c:pt>
                <c:pt idx="1224">
                  <c:v>2.8233300327E-5</c:v>
                </c:pt>
                <c:pt idx="1225">
                  <c:v>2.5650100723999999E-5</c:v>
                </c:pt>
                <c:pt idx="1226">
                  <c:v>2.2484800865999999E-5</c:v>
                </c:pt>
                <c:pt idx="1227">
                  <c:v>1.9396900825000001E-5</c:v>
                </c:pt>
                <c:pt idx="1228">
                  <c:v>1.5166099729E-5</c:v>
                </c:pt>
                <c:pt idx="1229">
                  <c:v>1.0591100363000001E-5</c:v>
                </c:pt>
                <c:pt idx="1230">
                  <c:v>5.7757602008E-6</c:v>
                </c:pt>
                <c:pt idx="1231">
                  <c:v>8.292930147E-7</c:v>
                </c:pt>
                <c:pt idx="1232">
                  <c:v>-4.1359999159000001E-6</c:v>
                </c:pt>
                <c:pt idx="1233">
                  <c:v>-9.0074099716999993E-6</c:v>
                </c:pt>
                <c:pt idx="1234">
                  <c:v>-1.3674400179000001E-5</c:v>
                </c:pt>
                <c:pt idx="1235">
                  <c:v>-1.8030999854000001E-5</c:v>
                </c:pt>
                <c:pt idx="1236">
                  <c:v>-2.1978399672999999E-5</c:v>
                </c:pt>
                <c:pt idx="1237">
                  <c:v>-2.5426899810999999E-5</c:v>
                </c:pt>
                <c:pt idx="1238">
                  <c:v>-2.8298400139000001E-5</c:v>
                </c:pt>
                <c:pt idx="1239">
                  <c:v>-3.0527498892999999E-5</c:v>
                </c:pt>
                <c:pt idx="1240">
                  <c:v>-3.2063799154000002E-5</c:v>
                </c:pt>
                <c:pt idx="1241">
                  <c:v>-3.2872401788999999E-5</c:v>
                </c:pt>
                <c:pt idx="1242">
                  <c:v>-3.2934898627000001E-5</c:v>
                </c:pt>
                <c:pt idx="1243">
                  <c:v>-3.2249801733999999E-5</c:v>
                </c:pt>
                <c:pt idx="1244">
                  <c:v>-3.0832899938000001E-5</c:v>
                </c:pt>
                <c:pt idx="1245">
                  <c:v>-2.8716100131999999E-5</c:v>
                </c:pt>
                <c:pt idx="1246">
                  <c:v>-2.5947500035E-5</c:v>
                </c:pt>
                <c:pt idx="1247">
                  <c:v>-2.2590100343000001E-5</c:v>
                </c:pt>
                <c:pt idx="1248">
                  <c:v>-1.8719900254E-5</c:v>
                </c:pt>
                <c:pt idx="1249">
                  <c:v>-1.4424799701E-5</c:v>
                </c:pt>
                <c:pt idx="1250">
                  <c:v>-9.8023701866999995E-6</c:v>
                </c:pt>
                <c:pt idx="1251">
                  <c:v>-4.9574400690999996E-6</c:v>
                </c:pt>
                <c:pt idx="1252">
                  <c:v>-1.4015000528000001E-16</c:v>
                </c:pt>
                <c:pt idx="1253">
                  <c:v>5.1076699492000001E-6</c:v>
                </c:pt>
                <c:pt idx="1254">
                  <c:v>1.0099400242E-5</c:v>
                </c:pt>
                <c:pt idx="1255">
                  <c:v>1.4861900126999999E-5</c:v>
                </c:pt>
                <c:pt idx="1256">
                  <c:v>1.9287099349000001E-5</c:v>
                </c:pt>
                <c:pt idx="1257">
                  <c:v>2.3274600608000001E-5</c:v>
                </c:pt>
                <c:pt idx="1258">
                  <c:v>2.6733800041000001E-5</c:v>
                </c:pt>
                <c:pt idx="1259">
                  <c:v>2.9586199162E-5</c:v>
                </c:pt>
                <c:pt idx="1260">
                  <c:v>3.1767198378999997E-5</c:v>
                </c:pt>
                <c:pt idx="1261">
                  <c:v>3.3227101085000002E-5</c:v>
                </c:pt>
                <c:pt idx="1262">
                  <c:v>3.3932901714999997E-5</c:v>
                </c:pt>
                <c:pt idx="1263">
                  <c:v>3.3868498575999999E-5</c:v>
                </c:pt>
                <c:pt idx="1264">
                  <c:v>3.3035499654999997E-5</c:v>
                </c:pt>
                <c:pt idx="1265">
                  <c:v>3.1452600524000003E-5</c:v>
                </c:pt>
                <c:pt idx="1266">
                  <c:v>2.9155900847000001E-5</c:v>
                </c:pt>
                <c:pt idx="1267">
                  <c:v>2.6197500118999999E-5</c:v>
                </c:pt>
                <c:pt idx="1268">
                  <c:v>2.2644400815000001E-5</c:v>
                </c:pt>
                <c:pt idx="1269">
                  <c:v>1.8577400624E-5</c:v>
                </c:pt>
                <c:pt idx="1270">
                  <c:v>1.4088799617E-5</c:v>
                </c:pt>
                <c:pt idx="1271">
                  <c:v>9.2803702500999994E-6</c:v>
                </c:pt>
                <c:pt idx="1272">
                  <c:v>4.2613301047999999E-6</c:v>
                </c:pt>
                <c:pt idx="1273">
                  <c:v>-8.5442297859000001E-7</c:v>
                </c:pt>
                <c:pt idx="1274">
                  <c:v>-5.9507801779999997E-6</c:v>
                </c:pt>
                <c:pt idx="1275">
                  <c:v>-1.0912100150999999E-5</c:v>
                </c:pt>
                <c:pt idx="1276">
                  <c:v>-1.5625699234E-5</c:v>
                </c:pt>
                <c:pt idx="1277">
                  <c:v>-2.0572499125E-5</c:v>
                </c:pt>
                <c:pt idx="1278">
                  <c:v>-2.4592700355999998E-5</c:v>
                </c:pt>
                <c:pt idx="1279">
                  <c:v>-2.8054799259E-5</c:v>
                </c:pt>
                <c:pt idx="1280">
                  <c:v>-3.0880200939E-5</c:v>
                </c:pt>
                <c:pt idx="1281">
                  <c:v>-3.3004700525999999E-5</c:v>
                </c:pt>
                <c:pt idx="1282">
                  <c:v>-3.4380100260000002E-5</c:v>
                </c:pt>
                <c:pt idx="1283">
                  <c:v>-3.4975098969999998E-5</c:v>
                </c:pt>
                <c:pt idx="1284">
                  <c:v>-3.4776399842999998E-5</c:v>
                </c:pt>
                <c:pt idx="1285">
                  <c:v>-3.3788401197000002E-5</c:v>
                </c:pt>
                <c:pt idx="1286">
                  <c:v>-3.2033400203000001E-5</c:v>
                </c:pt>
                <c:pt idx="1287">
                  <c:v>-2.9551500120000001E-5</c:v>
                </c:pt>
                <c:pt idx="1288">
                  <c:v>-2.6398800400999999E-5</c:v>
                </c:pt>
                <c:pt idx="1289">
                  <c:v>-2.2647000151E-5</c:v>
                </c:pt>
                <c:pt idx="1290">
                  <c:v>-1.8381100745000001E-5</c:v>
                </c:pt>
                <c:pt idx="1291">
                  <c:v>-1.3698099791999999E-5</c:v>
                </c:pt>
                <c:pt idx="1292">
                  <c:v>-8.7041498773000002E-6</c:v>
                </c:pt>
                <c:pt idx="1293">
                  <c:v>-3.5126599869000002E-6</c:v>
                </c:pt>
                <c:pt idx="1294">
                  <c:v>1.7585499562999999E-6</c:v>
                </c:pt>
                <c:pt idx="1295">
                  <c:v>6.9898501350999997E-6</c:v>
                </c:pt>
                <c:pt idx="1296">
                  <c:v>1.2062499991000001E-5</c:v>
                </c:pt>
                <c:pt idx="1297">
                  <c:v>1.6861400582000002E-5</c:v>
                </c:pt>
                <c:pt idx="1298">
                  <c:v>2.1277599443999999E-5</c:v>
                </c:pt>
                <c:pt idx="1299">
                  <c:v>2.5210800230999999E-5</c:v>
                </c:pt>
                <c:pt idx="1300">
                  <c:v>2.8571899747E-5</c:v>
                </c:pt>
                <c:pt idx="1301">
                  <c:v>3.1284398573999997E-5</c:v>
                </c:pt>
                <c:pt idx="1302">
                  <c:v>3.4238000808000002E-5</c:v>
                </c:pt>
                <c:pt idx="1303">
                  <c:v>3.5520701203000001E-5</c:v>
                </c:pt>
                <c:pt idx="1304">
                  <c:v>3.5997200029999998E-5</c:v>
                </c:pt>
                <c:pt idx="1305">
                  <c:v>3.565660154E-5</c:v>
                </c:pt>
                <c:pt idx="1306">
                  <c:v>3.4506800148E-5</c:v>
                </c:pt>
                <c:pt idx="1307">
                  <c:v>3.2573800127000003E-5</c:v>
                </c:pt>
                <c:pt idx="1308">
                  <c:v>2.9901499146999999E-5</c:v>
                </c:pt>
                <c:pt idx="1309">
                  <c:v>2.6550500479000001E-5</c:v>
                </c:pt>
                <c:pt idx="1310">
                  <c:v>2.2596899726000001E-5</c:v>
                </c:pt>
                <c:pt idx="1311">
                  <c:v>1.8130400348999999E-5</c:v>
                </c:pt>
                <c:pt idx="1312">
                  <c:v>1.3252500139E-5</c:v>
                </c:pt>
                <c:pt idx="1313">
                  <c:v>8.0737499957000004E-6</c:v>
                </c:pt>
                <c:pt idx="1314">
                  <c:v>2.7117600893999999E-6</c:v>
                </c:pt>
                <c:pt idx="1315">
                  <c:v>-2.7117600893999999E-6</c:v>
                </c:pt>
                <c:pt idx="1316">
                  <c:v>-8.0737499957000004E-6</c:v>
                </c:pt>
                <c:pt idx="1317">
                  <c:v>-1.3252500139E-5</c:v>
                </c:pt>
                <c:pt idx="1318">
                  <c:v>-1.8130400348999999E-5</c:v>
                </c:pt>
                <c:pt idx="1319">
                  <c:v>-2.2596899726000001E-5</c:v>
                </c:pt>
                <c:pt idx="1320">
                  <c:v>-2.6550500479000001E-5</c:v>
                </c:pt>
                <c:pt idx="1321">
                  <c:v>-2.9901499146999999E-5</c:v>
                </c:pt>
                <c:pt idx="1322">
                  <c:v>-3.2573800127000003E-5</c:v>
                </c:pt>
                <c:pt idx="1323">
                  <c:v>-3.4506800148E-5</c:v>
                </c:pt>
                <c:pt idx="1324">
                  <c:v>-3.565660154E-5</c:v>
                </c:pt>
                <c:pt idx="1325">
                  <c:v>-3.5997200029999998E-5</c:v>
                </c:pt>
                <c:pt idx="1326">
                  <c:v>-3.5520701203000001E-5</c:v>
                </c:pt>
                <c:pt idx="1327">
                  <c:v>-3.5189099435E-5</c:v>
                </c:pt>
                <c:pt idx="1328">
                  <c:v>-3.3072101360000001E-5</c:v>
                </c:pt>
                <c:pt idx="1329">
                  <c:v>-3.020459917E-5</c:v>
                </c:pt>
                <c:pt idx="1330">
                  <c:v>-2.6651399821E-5</c:v>
                </c:pt>
                <c:pt idx="1331">
                  <c:v>-2.2493399229E-5</c:v>
                </c:pt>
                <c:pt idx="1332">
                  <c:v>-1.7824899259999999E-5</c:v>
                </c:pt>
                <c:pt idx="1333">
                  <c:v>-1.2751799658999999E-5</c:v>
                </c:pt>
                <c:pt idx="1334">
                  <c:v>-7.3892701948000004E-6</c:v>
                </c:pt>
                <c:pt idx="1335">
                  <c:v>-1.8590400259E-6</c:v>
                </c:pt>
                <c:pt idx="1336">
                  <c:v>3.7133800106E-6</c:v>
                </c:pt>
                <c:pt idx="1337">
                  <c:v>9.2015297923E-6</c:v>
                </c:pt>
                <c:pt idx="1338">
                  <c:v>1.4480800019E-5</c:v>
                </c:pt>
                <c:pt idx="1339">
                  <c:v>1.9431499822999999E-5</c:v>
                </c:pt>
                <c:pt idx="1340">
                  <c:v>2.3941100152999999E-5</c:v>
                </c:pt>
                <c:pt idx="1341">
                  <c:v>2.7907299226999999E-5</c:v>
                </c:pt>
                <c:pt idx="1342">
                  <c:v>3.1240098906E-5</c:v>
                </c:pt>
                <c:pt idx="1343">
                  <c:v>3.3863900171E-5</c:v>
                </c:pt>
                <c:pt idx="1344">
                  <c:v>3.5719098378000002E-5</c:v>
                </c:pt>
                <c:pt idx="1345">
                  <c:v>3.6763598472999999E-5</c:v>
                </c:pt>
                <c:pt idx="1346">
                  <c:v>3.6973699025E-5</c:v>
                </c:pt>
                <c:pt idx="1347">
                  <c:v>3.6344601539999998E-5</c:v>
                </c:pt>
                <c:pt idx="1348">
                  <c:v>3.4890599635999999E-5</c:v>
                </c:pt>
                <c:pt idx="1349">
                  <c:v>3.2644798921000002E-5</c:v>
                </c:pt>
                <c:pt idx="1350">
                  <c:v>2.9658000130000001E-5</c:v>
                </c:pt>
                <c:pt idx="1351">
                  <c:v>2.5998000637999999E-5</c:v>
                </c:pt>
                <c:pt idx="1352">
                  <c:v>2.2335800168E-5</c:v>
                </c:pt>
                <c:pt idx="1353">
                  <c:v>1.7464000847999999E-5</c:v>
                </c:pt>
                <c:pt idx="1354">
                  <c:v>1.2195900125999999E-5</c:v>
                </c:pt>
                <c:pt idx="1355">
                  <c:v>6.6508800954999998E-6</c:v>
                </c:pt>
                <c:pt idx="1356">
                  <c:v>9.5494397100999997E-7</c:v>
                </c:pt>
                <c:pt idx="1357">
                  <c:v>-4.7626599553000003E-6</c:v>
                </c:pt>
                <c:pt idx="1358">
                  <c:v>-1.0372200449999999E-5</c:v>
                </c:pt>
                <c:pt idx="1359">
                  <c:v>-1.5746300051000001E-5</c:v>
                </c:pt>
                <c:pt idx="1360">
                  <c:v>-2.0763000065999998E-5</c:v>
                </c:pt>
                <c:pt idx="1361">
                  <c:v>-2.5308499971000001E-5</c:v>
                </c:pt>
                <c:pt idx="1362">
                  <c:v>-2.9279499358E-5</c:v>
                </c:pt>
                <c:pt idx="1363">
                  <c:v>-3.2585998269000002E-5</c:v>
                </c:pt>
                <c:pt idx="1364">
                  <c:v>-3.5152901546000002E-5</c:v>
                </c:pt>
                <c:pt idx="1365">
                  <c:v>-3.6921999707999998E-5</c:v>
                </c:pt>
                <c:pt idx="1366">
                  <c:v>-3.7853100366000001E-5</c:v>
                </c:pt>
                <c:pt idx="1367">
                  <c:v>-3.7925001379000003E-5</c:v>
                </c:pt>
                <c:pt idx="1368">
                  <c:v>-3.7136200262000001E-5</c:v>
                </c:pt>
                <c:pt idx="1369">
                  <c:v>-3.5504501283999998E-5</c:v>
                </c:pt>
                <c:pt idx="1370">
                  <c:v>-3.3067000913000002E-5</c:v>
                </c:pt>
                <c:pt idx="1371">
                  <c:v>-2.9879000067000001E-5</c:v>
                </c:pt>
                <c:pt idx="1372">
                  <c:v>-2.6012799934999999E-5</c:v>
                </c:pt>
                <c:pt idx="1373">
                  <c:v>-2.1556199499E-5</c:v>
                </c:pt>
                <c:pt idx="1374">
                  <c:v>-1.6610400052999999E-5</c:v>
                </c:pt>
                <c:pt idx="1375">
                  <c:v>-1.1287599590999999E-5</c:v>
                </c:pt>
                <c:pt idx="1376">
                  <c:v>-5.7085699154000004E-6</c:v>
                </c:pt>
                <c:pt idx="1377">
                  <c:v>-2.4165601168999998E-16</c:v>
                </c:pt>
                <c:pt idx="1378">
                  <c:v>5.8587997955000001E-6</c:v>
                </c:pt>
                <c:pt idx="1379">
                  <c:v>1.1584599633E-5</c:v>
                </c:pt>
                <c:pt idx="1380">
                  <c:v>1.7047499567999999E-5</c:v>
                </c:pt>
                <c:pt idx="1381">
                  <c:v>2.2123500457E-5</c:v>
                </c:pt>
                <c:pt idx="1382">
                  <c:v>2.6697300199999999E-5</c:v>
                </c:pt>
                <c:pt idx="1383">
                  <c:v>3.0665200029000002E-5</c:v>
                </c:pt>
                <c:pt idx="1384">
                  <c:v>3.3937201806000002E-5</c:v>
                </c:pt>
                <c:pt idx="1385">
                  <c:v>3.6438799725000001E-5</c:v>
                </c:pt>
                <c:pt idx="1386">
                  <c:v>3.8113499612999998E-5</c:v>
                </c:pt>
                <c:pt idx="1387">
                  <c:v>3.8923000830000002E-5</c:v>
                </c:pt>
                <c:pt idx="1388">
                  <c:v>3.8849200790999997E-5</c:v>
                </c:pt>
                <c:pt idx="1389">
                  <c:v>3.7893598346000003E-5</c:v>
                </c:pt>
                <c:pt idx="1390">
                  <c:v>3.6077999538999997E-5</c:v>
                </c:pt>
                <c:pt idx="1391">
                  <c:v>3.3443498978000003E-5</c:v>
                </c:pt>
                <c:pt idx="1392">
                  <c:v>3.0049999622999999E-5</c:v>
                </c:pt>
                <c:pt idx="1393">
                  <c:v>2.5974499295000001E-5</c:v>
                </c:pt>
                <c:pt idx="1394">
                  <c:v>2.1309400836000001E-5</c:v>
                </c:pt>
                <c:pt idx="1395">
                  <c:v>1.6160600353000001E-5</c:v>
                </c:pt>
                <c:pt idx="1396">
                  <c:v>1.0645099792E-5</c:v>
                </c:pt>
                <c:pt idx="1397">
                  <c:v>4.8880001485999998E-6</c:v>
                </c:pt>
                <c:pt idx="1398">
                  <c:v>-9.800739917400001E-7</c:v>
                </c:pt>
                <c:pt idx="1399">
                  <c:v>-6.8259000727000003E-6</c:v>
                </c:pt>
                <c:pt idx="1400">
                  <c:v>-1.2516799870000001E-5</c:v>
                </c:pt>
                <c:pt idx="1401">
                  <c:v>-1.7923599444E-5</c:v>
                </c:pt>
                <c:pt idx="1402">
                  <c:v>-2.3511400286E-5</c:v>
                </c:pt>
                <c:pt idx="1403">
                  <c:v>-2.8106000173E-5</c:v>
                </c:pt>
                <c:pt idx="1404">
                  <c:v>-3.2062700484E-5</c:v>
                </c:pt>
                <c:pt idx="1405">
                  <c:v>-3.5291599487999998E-5</c:v>
                </c:pt>
                <c:pt idx="1406">
                  <c:v>-3.7719601095999997E-5</c:v>
                </c:pt>
                <c:pt idx="1407">
                  <c:v>-3.9291498978999999E-5</c:v>
                </c:pt>
                <c:pt idx="1408">
                  <c:v>-3.9971600927000002E-5</c:v>
                </c:pt>
                <c:pt idx="1409">
                  <c:v>-3.9744500099999997E-5</c:v>
                </c:pt>
                <c:pt idx="1410">
                  <c:v>-3.8615300582E-5</c:v>
                </c:pt>
                <c:pt idx="1411">
                  <c:v>-3.6609599192000001E-5</c:v>
                </c:pt>
                <c:pt idx="1412">
                  <c:v>-3.3773099857999999E-5</c:v>
                </c:pt>
                <c:pt idx="1413">
                  <c:v>-3.0170100217E-5</c:v>
                </c:pt>
                <c:pt idx="1414">
                  <c:v>-2.5882200134E-5</c:v>
                </c:pt>
                <c:pt idx="1415">
                  <c:v>-2.1006999305000001E-5</c:v>
                </c:pt>
                <c:pt idx="1416">
                  <c:v>-1.5654899471000001E-5</c:v>
                </c:pt>
                <c:pt idx="1417">
                  <c:v>-9.9476001195999996E-6</c:v>
                </c:pt>
                <c:pt idx="1418">
                  <c:v>-4.0144700505999999E-6</c:v>
                </c:pt>
                <c:pt idx="1419">
                  <c:v>2.0097700144E-6</c:v>
                </c:pt>
                <c:pt idx="1420">
                  <c:v>7.9884002844000005E-6</c:v>
                </c:pt>
                <c:pt idx="1421">
                  <c:v>1.3785699593000001E-5</c:v>
                </c:pt>
                <c:pt idx="1422">
                  <c:v>1.9270100892999999E-5</c:v>
                </c:pt>
                <c:pt idx="1423">
                  <c:v>2.4317199859E-5</c:v>
                </c:pt>
                <c:pt idx="1424">
                  <c:v>2.8812399249999998E-5</c:v>
                </c:pt>
                <c:pt idx="1425">
                  <c:v>3.2653599192E-5</c:v>
                </c:pt>
                <c:pt idx="1426">
                  <c:v>3.5753699194000002E-5</c:v>
                </c:pt>
                <c:pt idx="1427">
                  <c:v>3.8993301132000003E-5</c:v>
                </c:pt>
                <c:pt idx="1428">
                  <c:v>4.0454098779999997E-5</c:v>
                </c:pt>
                <c:pt idx="1429">
                  <c:v>4.0996801545000002E-5</c:v>
                </c:pt>
                <c:pt idx="1430">
                  <c:v>4.0608898416000003E-5</c:v>
                </c:pt>
                <c:pt idx="1431">
                  <c:v>3.9299400669000003E-5</c:v>
                </c:pt>
                <c:pt idx="1432">
                  <c:v>3.7097899622000003E-5</c:v>
                </c:pt>
                <c:pt idx="1433">
                  <c:v>3.4054399293E-5</c:v>
                </c:pt>
                <c:pt idx="1434">
                  <c:v>3.0237999454000002E-5</c:v>
                </c:pt>
                <c:pt idx="1435">
                  <c:v>2.5735300369000001E-5</c:v>
                </c:pt>
                <c:pt idx="1436">
                  <c:v>2.0648600183999999E-5</c:v>
                </c:pt>
                <c:pt idx="1437">
                  <c:v>1.5093100046000001E-5</c:v>
                </c:pt>
                <c:pt idx="1438">
                  <c:v>9.1950996648000005E-6</c:v>
                </c:pt>
                <c:pt idx="1439">
                  <c:v>3.0884000353000002E-6</c:v>
                </c:pt>
                <c:pt idx="1440">
                  <c:v>-3.0884000353000002E-6</c:v>
                </c:pt>
                <c:pt idx="1441">
                  <c:v>-9.1950996648000005E-6</c:v>
                </c:pt>
                <c:pt idx="1442">
                  <c:v>-1.5093100046000001E-5</c:v>
                </c:pt>
                <c:pt idx="1443">
                  <c:v>-2.0648600183999999E-5</c:v>
                </c:pt>
                <c:pt idx="1444">
                  <c:v>-2.5735300369000001E-5</c:v>
                </c:pt>
                <c:pt idx="1445">
                  <c:v>-3.0237999454000002E-5</c:v>
                </c:pt>
                <c:pt idx="1446">
                  <c:v>-3.4054399293E-5</c:v>
                </c:pt>
                <c:pt idx="1447">
                  <c:v>-3.7097899622000003E-5</c:v>
                </c:pt>
                <c:pt idx="1448">
                  <c:v>-3.9299400669000003E-5</c:v>
                </c:pt>
                <c:pt idx="1449">
                  <c:v>-4.0608898416000003E-5</c:v>
                </c:pt>
                <c:pt idx="1450">
                  <c:v>-4.0996801545000002E-5</c:v>
                </c:pt>
                <c:pt idx="1451">
                  <c:v>-4.0454098779999997E-5</c:v>
                </c:pt>
                <c:pt idx="1452">
                  <c:v>-3.9944399759E-5</c:v>
                </c:pt>
                <c:pt idx="1453">
                  <c:v>-3.7541300117000003E-5</c:v>
                </c:pt>
                <c:pt idx="1454">
                  <c:v>-3.4286200389E-5</c:v>
                </c:pt>
                <c:pt idx="1455">
                  <c:v>-3.0253000659000002E-5</c:v>
                </c:pt>
                <c:pt idx="1456">
                  <c:v>-2.5533099687999999E-5</c:v>
                </c:pt>
                <c:pt idx="1457">
                  <c:v>-2.0233699615000001E-5</c:v>
                </c:pt>
                <c:pt idx="1458">
                  <c:v>-1.4475000171E-5</c:v>
                </c:pt>
                <c:pt idx="1459">
                  <c:v>-8.3878203441000004E-6</c:v>
                </c:pt>
                <c:pt idx="1460">
                  <c:v>-2.110260084E-6</c:v>
                </c:pt>
                <c:pt idx="1461">
                  <c:v>4.2151900742999997E-6</c:v>
                </c:pt>
                <c:pt idx="1462">
                  <c:v>1.0445000044E-5</c:v>
                </c:pt>
                <c:pt idx="1463">
                  <c:v>1.6437699741999999E-5</c:v>
                </c:pt>
                <c:pt idx="1464">
                  <c:v>2.2057300156999999E-5</c:v>
                </c:pt>
                <c:pt idx="1465">
                  <c:v>2.7176400181E-5</c:v>
                </c:pt>
                <c:pt idx="1466">
                  <c:v>3.1678599044000003E-5</c:v>
                </c:pt>
                <c:pt idx="1467">
                  <c:v>3.5461798688999999E-5</c:v>
                </c:pt>
                <c:pt idx="1468">
                  <c:v>3.8440099161E-5</c:v>
                </c:pt>
                <c:pt idx="1469">
                  <c:v>4.0546001400999997E-5</c:v>
                </c:pt>
                <c:pt idx="1470">
                  <c:v>4.1731698729999997E-5</c:v>
                </c:pt>
                <c:pt idx="1471">
                  <c:v>4.1970200981999997E-5</c:v>
                </c:pt>
                <c:pt idx="1472">
                  <c:v>4.1256098484E-5</c:v>
                </c:pt>
                <c:pt idx="1473">
                  <c:v>3.9605598431000003E-5</c:v>
                </c:pt>
                <c:pt idx="1474">
                  <c:v>3.7056201108000003E-5</c:v>
                </c:pt>
                <c:pt idx="1475">
                  <c:v>3.3665801311E-5</c:v>
                </c:pt>
                <c:pt idx="1476">
                  <c:v>2.9511300454E-5</c:v>
                </c:pt>
                <c:pt idx="1477">
                  <c:v>2.5274799555E-5</c:v>
                </c:pt>
                <c:pt idx="1478">
                  <c:v>1.9761899239000001E-5</c:v>
                </c:pt>
                <c:pt idx="1479">
                  <c:v>1.3800599845000001E-5</c:v>
                </c:pt>
                <c:pt idx="1480">
                  <c:v>7.5259899858999996E-6</c:v>
                </c:pt>
                <c:pt idx="1481">
                  <c:v>1.0805899819000001E-6</c:v>
                </c:pt>
                <c:pt idx="1482">
                  <c:v>-5.3893299992E-6</c:v>
                </c:pt>
                <c:pt idx="1483">
                  <c:v>-1.1736899978000001E-5</c:v>
                </c:pt>
                <c:pt idx="1484">
                  <c:v>-1.7818099876999999E-5</c:v>
                </c:pt>
                <c:pt idx="1485">
                  <c:v>-2.3495000277999999E-5</c:v>
                </c:pt>
                <c:pt idx="1486">
                  <c:v>-2.8638500225000001E-5</c:v>
                </c:pt>
                <c:pt idx="1487">
                  <c:v>-3.3132098906000002E-5</c:v>
                </c:pt>
                <c:pt idx="1488">
                  <c:v>-3.6873600037999997E-5</c:v>
                </c:pt>
                <c:pt idx="1489">
                  <c:v>-3.9778300561000002E-5</c:v>
                </c:pt>
                <c:pt idx="1490">
                  <c:v>-4.1780200263E-5</c:v>
                </c:pt>
                <c:pt idx="1491">
                  <c:v>-4.2833700718000003E-5</c:v>
                </c:pt>
                <c:pt idx="1492">
                  <c:v>-4.2915100494000001E-5</c:v>
                </c:pt>
                <c:pt idx="1493">
                  <c:v>-4.2022500565999998E-5</c:v>
                </c:pt>
                <c:pt idx="1494">
                  <c:v>-4.0176098991999998E-5</c:v>
                </c:pt>
                <c:pt idx="1495">
                  <c:v>-3.7417899875E-5</c:v>
                </c:pt>
                <c:pt idx="1496">
                  <c:v>-3.3810400055000001E-5</c:v>
                </c:pt>
                <c:pt idx="1497">
                  <c:v>-2.9435499528E-5</c:v>
                </c:pt>
                <c:pt idx="1498">
                  <c:v>-2.4392600608E-5</c:v>
                </c:pt>
                <c:pt idx="1499">
                  <c:v>-1.8795999495000001E-5</c:v>
                </c:pt>
                <c:pt idx="1500">
                  <c:v>-1.2772799892E-5</c:v>
                </c:pt>
                <c:pt idx="1501">
                  <c:v>-6.4597002165000003E-6</c:v>
                </c:pt>
                <c:pt idx="1502">
                  <c:v>-3.6398699808999999E-16</c:v>
                </c:pt>
                <c:pt idx="1503">
                  <c:v>6.6099300966E-6</c:v>
                </c:pt>
                <c:pt idx="1504">
                  <c:v>1.3069799934000001E-5</c:v>
                </c:pt>
                <c:pt idx="1505">
                  <c:v>1.9233100828999999E-5</c:v>
                </c:pt>
                <c:pt idx="1506">
                  <c:v>2.4959799703000001E-5</c:v>
                </c:pt>
                <c:pt idx="1507">
                  <c:v>3.0120099836000001E-5</c:v>
                </c:pt>
                <c:pt idx="1508">
                  <c:v>3.4596698241999998E-5</c:v>
                </c:pt>
                <c:pt idx="1509">
                  <c:v>3.8288100768E-5</c:v>
                </c:pt>
                <c:pt idx="1510">
                  <c:v>4.1110499296000003E-5</c:v>
                </c:pt>
                <c:pt idx="1511">
                  <c:v>4.2999799916000001E-5</c:v>
                </c:pt>
                <c:pt idx="1512">
                  <c:v>4.3913201807000003E-5</c:v>
                </c:pt>
                <c:pt idx="1513">
                  <c:v>4.3829899368999999E-5</c:v>
                </c:pt>
                <c:pt idx="1514">
                  <c:v>4.2751798900999999E-5</c:v>
                </c:pt>
                <c:pt idx="1515">
                  <c:v>4.0703398553999997E-5</c:v>
                </c:pt>
                <c:pt idx="1516">
                  <c:v>3.7731198971999997E-5</c:v>
                </c:pt>
                <c:pt idx="1517">
                  <c:v>3.3902600990000003E-5</c:v>
                </c:pt>
                <c:pt idx="1518">
                  <c:v>2.9304499549000001E-5</c:v>
                </c:pt>
                <c:pt idx="1519">
                  <c:v>2.4041399229E-5</c:v>
                </c:pt>
                <c:pt idx="1520">
                  <c:v>1.8232500223999999E-5</c:v>
                </c:pt>
                <c:pt idx="1521">
                  <c:v>1.2009900274E-5</c:v>
                </c:pt>
                <c:pt idx="1522">
                  <c:v>5.5146601880999998E-6</c:v>
                </c:pt>
                <c:pt idx="1523">
                  <c:v>-1.1057200027000001E-6</c:v>
                </c:pt>
                <c:pt idx="1524">
                  <c:v>-7.7010099630999993E-6</c:v>
                </c:pt>
                <c:pt idx="1525">
                  <c:v>-1.4121499589E-5</c:v>
                </c:pt>
                <c:pt idx="1526">
                  <c:v>-2.0221499653E-5</c:v>
                </c:pt>
                <c:pt idx="1527">
                  <c:v>-2.6450299628999999E-5</c:v>
                </c:pt>
                <c:pt idx="1528">
                  <c:v>-3.1619201764000001E-5</c:v>
                </c:pt>
                <c:pt idx="1529">
                  <c:v>-3.6070501664999999E-5</c:v>
                </c:pt>
                <c:pt idx="1530">
                  <c:v>-3.9703099900999998E-5</c:v>
                </c:pt>
                <c:pt idx="1531">
                  <c:v>-4.2434599891000001E-5</c:v>
                </c:pt>
                <c:pt idx="1532">
                  <c:v>-4.4202901335999999E-5</c:v>
                </c:pt>
                <c:pt idx="1533">
                  <c:v>-4.4968001021000003E-5</c:v>
                </c:pt>
                <c:pt idx="1534">
                  <c:v>-4.4712498493E-5</c:v>
                </c:pt>
                <c:pt idx="1535">
                  <c:v>-4.3442199966999998E-5</c:v>
                </c:pt>
                <c:pt idx="1536">
                  <c:v>-4.1185900045000002E-5</c:v>
                </c:pt>
                <c:pt idx="1537">
                  <c:v>-3.7994799640999997E-5</c:v>
                </c:pt>
                <c:pt idx="1538">
                  <c:v>-3.3941301807999998E-5</c:v>
                </c:pt>
                <c:pt idx="1539">
                  <c:v>-2.9117500162000002E-5</c:v>
                </c:pt>
                <c:pt idx="1540">
                  <c:v>-2.3632899682999998E-5</c:v>
                </c:pt>
                <c:pt idx="1541">
                  <c:v>-1.7611799194000002E-5</c:v>
                </c:pt>
                <c:pt idx="1542">
                  <c:v>-1.1191000339999999E-5</c:v>
                </c:pt>
                <c:pt idx="1543">
                  <c:v>-4.5162801143000004E-6</c:v>
                </c:pt>
                <c:pt idx="1544">
                  <c:v>2.2609899588E-6</c:v>
                </c:pt>
                <c:pt idx="1545">
                  <c:v>8.9869499788999997E-6</c:v>
                </c:pt>
                <c:pt idx="1546">
                  <c:v>1.5508900105E-5</c:v>
                </c:pt>
                <c:pt idx="1547">
                  <c:v>2.1678899429E-5</c:v>
                </c:pt>
                <c:pt idx="1548">
                  <c:v>2.7356900317999999E-5</c:v>
                </c:pt>
                <c:pt idx="1549">
                  <c:v>3.2413900043999999E-5</c:v>
                </c:pt>
                <c:pt idx="1550">
                  <c:v>3.6735298636000003E-5</c:v>
                </c:pt>
                <c:pt idx="1551">
                  <c:v>4.0222901589E-5</c:v>
                </c:pt>
                <c:pt idx="1552">
                  <c:v>4.3748601455999997E-5</c:v>
                </c:pt>
                <c:pt idx="1553">
                  <c:v>4.5387598220000003E-5</c:v>
                </c:pt>
                <c:pt idx="1554">
                  <c:v>4.5996399422000003E-5</c:v>
                </c:pt>
                <c:pt idx="1555">
                  <c:v>4.5561198931000002E-5</c:v>
                </c:pt>
                <c:pt idx="1556">
                  <c:v>4.409200119E-5</c:v>
                </c:pt>
                <c:pt idx="1557">
                  <c:v>4.1621999117000003E-5</c:v>
                </c:pt>
                <c:pt idx="1558">
                  <c:v>3.8207399484E-5</c:v>
                </c:pt>
                <c:pt idx="1559">
                  <c:v>3.3925600291999998E-5</c:v>
                </c:pt>
                <c:pt idx="1560">
                  <c:v>2.8873799238E-5</c:v>
                </c:pt>
                <c:pt idx="1561">
                  <c:v>2.3166699974999998E-5</c:v>
                </c:pt>
                <c:pt idx="1562">
                  <c:v>1.6933699952999999E-5</c:v>
                </c:pt>
                <c:pt idx="1563">
                  <c:v>1.0316500265999999E-5</c:v>
                </c:pt>
                <c:pt idx="1564">
                  <c:v>3.4650299767000001E-6</c:v>
                </c:pt>
                <c:pt idx="1565">
                  <c:v>-3.4650299767000001E-6</c:v>
                </c:pt>
                <c:pt idx="1566">
                  <c:v>-1.0316500265999999E-5</c:v>
                </c:pt>
                <c:pt idx="1567">
                  <c:v>-1.6933699952999999E-5</c:v>
                </c:pt>
                <c:pt idx="1568">
                  <c:v>-2.3166699974999998E-5</c:v>
                </c:pt>
                <c:pt idx="1569">
                  <c:v>-2.8873799238E-5</c:v>
                </c:pt>
                <c:pt idx="1570">
                  <c:v>-3.3925600291999998E-5</c:v>
                </c:pt>
                <c:pt idx="1571">
                  <c:v>-3.8207399484E-5</c:v>
                </c:pt>
                <c:pt idx="1572">
                  <c:v>-4.1621999117000003E-5</c:v>
                </c:pt>
                <c:pt idx="1573">
                  <c:v>-4.409200119E-5</c:v>
                </c:pt>
                <c:pt idx="1574">
                  <c:v>-4.5561198931000002E-5</c:v>
                </c:pt>
                <c:pt idx="1575">
                  <c:v>-4.5996399422000003E-5</c:v>
                </c:pt>
                <c:pt idx="1576">
                  <c:v>-4.5387598220000003E-5</c:v>
                </c:pt>
                <c:pt idx="1577">
                  <c:v>-4.4699700084000002E-5</c:v>
                </c:pt>
                <c:pt idx="1578">
                  <c:v>-4.2010498872999997E-5</c:v>
                </c:pt>
                <c:pt idx="1579">
                  <c:v>-3.8367899833000003E-5</c:v>
                </c:pt>
                <c:pt idx="1580">
                  <c:v>-3.3854499633999997E-5</c:v>
                </c:pt>
                <c:pt idx="1581">
                  <c:v>-2.8572700103000001E-5</c:v>
                </c:pt>
                <c:pt idx="1582">
                  <c:v>-2.2642399926999999E-5</c:v>
                </c:pt>
                <c:pt idx="1583">
                  <c:v>-1.6198200682999999E-5</c:v>
                </c:pt>
                <c:pt idx="1584">
                  <c:v>-9.3863700385999996E-6</c:v>
                </c:pt>
                <c:pt idx="1585">
                  <c:v>-2.3614800284E-6</c:v>
                </c:pt>
                <c:pt idx="1586">
                  <c:v>4.7170001380000002E-6</c:v>
                </c:pt>
                <c:pt idx="1587">
                  <c:v>1.1688400264E-5</c:v>
                </c:pt>
                <c:pt idx="1588">
                  <c:v>1.8394599464999999E-5</c:v>
                </c:pt>
                <c:pt idx="1589">
                  <c:v>2.4683200536000001E-5</c:v>
                </c:pt>
                <c:pt idx="1590">
                  <c:v>3.0411600164000001E-5</c:v>
                </c:pt>
                <c:pt idx="1591">
                  <c:v>3.5449800635000001E-5</c:v>
                </c:pt>
                <c:pt idx="1592">
                  <c:v>3.9683400245999998E-5</c:v>
                </c:pt>
                <c:pt idx="1593">
                  <c:v>4.3016301788000002E-5</c:v>
                </c:pt>
                <c:pt idx="1594">
                  <c:v>4.5372900786000002E-5</c:v>
                </c:pt>
                <c:pt idx="1595">
                  <c:v>4.6699700761000003E-5</c:v>
                </c:pt>
                <c:pt idx="1596">
                  <c:v>4.6966601075999999E-5</c:v>
                </c:pt>
                <c:pt idx="1597">
                  <c:v>4.6167500841000001E-5</c:v>
                </c:pt>
                <c:pt idx="1598">
                  <c:v>4.4320600863999997E-5</c:v>
                </c:pt>
                <c:pt idx="1599">
                  <c:v>4.1467701520999997E-5</c:v>
                </c:pt>
                <c:pt idx="1600">
                  <c:v>3.7673598854000002E-5</c:v>
                </c:pt>
                <c:pt idx="1601">
                  <c:v>3.3024498406999998E-5</c:v>
                </c:pt>
                <c:pt idx="1602">
                  <c:v>2.8213700716E-5</c:v>
                </c:pt>
                <c:pt idx="1603">
                  <c:v>2.2059799448000001E-5</c:v>
                </c:pt>
                <c:pt idx="1604">
                  <c:v>1.5405299563999999E-5</c:v>
                </c:pt>
                <c:pt idx="1605">
                  <c:v>8.4011098806999992E-6</c:v>
                </c:pt>
                <c:pt idx="1606">
                  <c:v>1.2062399719000001E-6</c:v>
                </c:pt>
                <c:pt idx="1607">
                  <c:v>-6.0160000429999999E-6</c:v>
                </c:pt>
                <c:pt idx="1608">
                  <c:v>-1.3101699551E-5</c:v>
                </c:pt>
                <c:pt idx="1609">
                  <c:v>-1.9889999749000002E-5</c:v>
                </c:pt>
                <c:pt idx="1610">
                  <c:v>-2.6226900444999999E-5</c:v>
                </c:pt>
                <c:pt idx="1611">
                  <c:v>-3.1968600524000003E-5</c:v>
                </c:pt>
                <c:pt idx="1612">
                  <c:v>-3.6984598410000002E-5</c:v>
                </c:pt>
                <c:pt idx="1613">
                  <c:v>-4.1161300031999999E-5</c:v>
                </c:pt>
                <c:pt idx="1614">
                  <c:v>-4.4403699576000002E-5</c:v>
                </c:pt>
                <c:pt idx="1615">
                  <c:v>-4.6638298954E-5</c:v>
                </c:pt>
                <c:pt idx="1616">
                  <c:v>-4.7814399294999998E-5</c:v>
                </c:pt>
                <c:pt idx="1617">
                  <c:v>-4.7905301471000002E-5</c:v>
                </c:pt>
                <c:pt idx="1618">
                  <c:v>-4.6908899094000001E-5</c:v>
                </c:pt>
                <c:pt idx="1619">
                  <c:v>-4.4847798563E-5</c:v>
                </c:pt>
                <c:pt idx="1620">
                  <c:v>-4.1768798836999998E-5</c:v>
                </c:pt>
                <c:pt idx="1621">
                  <c:v>-3.7741800042999999E-5</c:v>
                </c:pt>
                <c:pt idx="1622">
                  <c:v>-3.2858300983000001E-5</c:v>
                </c:pt>
                <c:pt idx="1623">
                  <c:v>-2.7228899853E-5</c:v>
                </c:pt>
                <c:pt idx="1624">
                  <c:v>-2.0981600755000001E-5</c:v>
                </c:pt>
                <c:pt idx="1625">
                  <c:v>-1.4258000192E-5</c:v>
                </c:pt>
                <c:pt idx="1626">
                  <c:v>-7.2108300628000002E-6</c:v>
                </c:pt>
                <c:pt idx="1627">
                  <c:v>-5.0575802590999998E-16</c:v>
                </c:pt>
                <c:pt idx="1628">
                  <c:v>7.3610499385000002E-6</c:v>
                </c:pt>
                <c:pt idx="1629">
                  <c:v>1.4555000233999999E-5</c:v>
                </c:pt>
                <c:pt idx="1630">
                  <c:v>2.1418700271000001E-5</c:v>
                </c:pt>
                <c:pt idx="1631">
                  <c:v>2.7796200811E-5</c:v>
                </c:pt>
                <c:pt idx="1632">
                  <c:v>3.3542801248000001E-5</c:v>
                </c:pt>
                <c:pt idx="1633">
                  <c:v>3.8528098230000002E-5</c:v>
                </c:pt>
                <c:pt idx="1634">
                  <c:v>4.2638999729999997E-5</c:v>
                </c:pt>
                <c:pt idx="1635">
                  <c:v>4.5782100642E-5</c:v>
                </c:pt>
                <c:pt idx="1636">
                  <c:v>4.7886100218999998E-5</c:v>
                </c:pt>
                <c:pt idx="1637">
                  <c:v>4.8903300922000001E-5</c:v>
                </c:pt>
                <c:pt idx="1638">
                  <c:v>4.8810499720000001E-5</c:v>
                </c:pt>
                <c:pt idx="1639">
                  <c:v>4.7609999456000001E-5</c:v>
                </c:pt>
                <c:pt idx="1640">
                  <c:v>4.5328801207E-5</c:v>
                </c:pt>
                <c:pt idx="1641">
                  <c:v>4.2018800740999999E-5</c:v>
                </c:pt>
                <c:pt idx="1642">
                  <c:v>3.7755100493000003E-5</c:v>
                </c:pt>
                <c:pt idx="1643">
                  <c:v>3.2634601666000001E-5</c:v>
                </c:pt>
                <c:pt idx="1644">
                  <c:v>2.6773299395999999E-5</c:v>
                </c:pt>
                <c:pt idx="1645">
                  <c:v>2.0304400095000002E-5</c:v>
                </c:pt>
                <c:pt idx="1646">
                  <c:v>1.3374599803E-5</c:v>
                </c:pt>
                <c:pt idx="1647">
                  <c:v>6.1413297771999996E-6</c:v>
                </c:pt>
                <c:pt idx="1648">
                  <c:v>-1.2313699926E-6</c:v>
                </c:pt>
                <c:pt idx="1649">
                  <c:v>-8.5761303126000006E-6</c:v>
                </c:pt>
                <c:pt idx="1650">
                  <c:v>-1.5726200218000001E-5</c:v>
                </c:pt>
                <c:pt idx="1651">
                  <c:v>-2.2519399863E-5</c:v>
                </c:pt>
                <c:pt idx="1652">
                  <c:v>-2.9389300835000001E-5</c:v>
                </c:pt>
                <c:pt idx="1653">
                  <c:v>-3.5132499761000001E-5</c:v>
                </c:pt>
                <c:pt idx="1654">
                  <c:v>-4.0078299207000002E-5</c:v>
                </c:pt>
                <c:pt idx="1655">
                  <c:v>-4.4114600313999999E-5</c:v>
                </c:pt>
                <c:pt idx="1656">
                  <c:v>-4.7149500459999998E-5</c:v>
                </c:pt>
                <c:pt idx="1657">
                  <c:v>-4.9114398280000002E-5</c:v>
                </c:pt>
                <c:pt idx="1658">
                  <c:v>-4.9964499339999997E-5</c:v>
                </c:pt>
                <c:pt idx="1659">
                  <c:v>-4.9680598749999998E-5</c:v>
                </c:pt>
                <c:pt idx="1660">
                  <c:v>-4.8269099351999997E-5</c:v>
                </c:pt>
                <c:pt idx="1661">
                  <c:v>-4.5762099035000002E-5</c:v>
                </c:pt>
                <c:pt idx="1662">
                  <c:v>-4.2216401198000003E-5</c:v>
                </c:pt>
                <c:pt idx="1663">
                  <c:v>-3.7712601625000002E-5</c:v>
                </c:pt>
                <c:pt idx="1664">
                  <c:v>-3.235280019E-5</c:v>
                </c:pt>
                <c:pt idx="1665">
                  <c:v>-2.6258700017999999E-5</c:v>
                </c:pt>
                <c:pt idx="1666">
                  <c:v>-1.9568700736E-5</c:v>
                </c:pt>
                <c:pt idx="1667">
                  <c:v>-1.2434499695E-5</c:v>
                </c:pt>
                <c:pt idx="1668">
                  <c:v>-5.0180901780999999E-6</c:v>
                </c:pt>
                <c:pt idx="1669">
                  <c:v>2.5122199077000001E-6</c:v>
                </c:pt>
                <c:pt idx="1670">
                  <c:v>9.9854996732999999E-6</c:v>
                </c:pt>
                <c:pt idx="1671">
                  <c:v>1.7232099708000002E-5</c:v>
                </c:pt>
                <c:pt idx="1672">
                  <c:v>2.4087699784999998E-5</c:v>
                </c:pt>
                <c:pt idx="1673">
                  <c:v>3.0396500733000001E-5</c:v>
                </c:pt>
                <c:pt idx="1674">
                  <c:v>3.6015499062999998E-5</c:v>
                </c:pt>
                <c:pt idx="1675">
                  <c:v>4.0817001718000002E-5</c:v>
                </c:pt>
                <c:pt idx="1676">
                  <c:v>4.4692100346000001E-5</c:v>
                </c:pt>
                <c:pt idx="1677">
                  <c:v>4.8503901779999997E-5</c:v>
                </c:pt>
                <c:pt idx="1678">
                  <c:v>5.0320999435000003E-5</c:v>
                </c:pt>
                <c:pt idx="1679">
                  <c:v>5.0996000937E-5</c:v>
                </c:pt>
                <c:pt idx="1680">
                  <c:v>5.0513499446000002E-5</c:v>
                </c:pt>
                <c:pt idx="1681">
                  <c:v>4.8884601710999997E-5</c:v>
                </c:pt>
                <c:pt idx="1682">
                  <c:v>4.6146200474999999E-5</c:v>
                </c:pt>
                <c:pt idx="1683">
                  <c:v>4.2360399674999999E-5</c:v>
                </c:pt>
                <c:pt idx="1684">
                  <c:v>3.7613201129999998E-5</c:v>
                </c:pt>
                <c:pt idx="1685">
                  <c:v>3.2012299926000002E-5</c:v>
                </c:pt>
                <c:pt idx="1686">
                  <c:v>2.5684799766000001E-5</c:v>
                </c:pt>
                <c:pt idx="1687">
                  <c:v>1.8774400814000002E-5</c:v>
                </c:pt>
                <c:pt idx="1688">
                  <c:v>1.1437799913E-5</c:v>
                </c:pt>
                <c:pt idx="1689">
                  <c:v>3.8416701500000003E-6</c:v>
                </c:pt>
                <c:pt idx="1690">
                  <c:v>-3.8416701500000003E-6</c:v>
                </c:pt>
                <c:pt idx="1691">
                  <c:v>-1.1437799913E-5</c:v>
                </c:pt>
                <c:pt idx="1692">
                  <c:v>-1.8774400814000002E-5</c:v>
                </c:pt>
                <c:pt idx="1693">
                  <c:v>-2.5684799766000001E-5</c:v>
                </c:pt>
                <c:pt idx="1694">
                  <c:v>-3.2012299926000002E-5</c:v>
                </c:pt>
                <c:pt idx="1695">
                  <c:v>-3.7613201129999998E-5</c:v>
                </c:pt>
                <c:pt idx="1696">
                  <c:v>-4.2360399674999999E-5</c:v>
                </c:pt>
                <c:pt idx="1697">
                  <c:v>-4.6146200474999999E-5</c:v>
                </c:pt>
                <c:pt idx="1698">
                  <c:v>-4.8884601710999997E-5</c:v>
                </c:pt>
                <c:pt idx="1699">
                  <c:v>-5.0513499446000002E-5</c:v>
                </c:pt>
                <c:pt idx="1700">
                  <c:v>-5.0996000937E-5</c:v>
                </c:pt>
                <c:pt idx="1701">
                  <c:v>-5.0320999435000003E-5</c:v>
                </c:pt>
                <c:pt idx="1702">
                  <c:v>-4.9454898544E-5</c:v>
                </c:pt>
                <c:pt idx="1703">
                  <c:v>-4.6479799494000002E-5</c:v>
                </c:pt>
                <c:pt idx="1704">
                  <c:v>-4.2449599276999999E-5</c:v>
                </c:pt>
                <c:pt idx="1705">
                  <c:v>-3.7456098653000003E-5</c:v>
                </c:pt>
                <c:pt idx="1706">
                  <c:v>-3.1612398742999998E-5</c:v>
                </c:pt>
                <c:pt idx="1707">
                  <c:v>-2.5051200282000001E-5</c:v>
                </c:pt>
                <c:pt idx="1708">
                  <c:v>-1.7921400286000001E-5</c:v>
                </c:pt>
                <c:pt idx="1709">
                  <c:v>-1.0384899724000001E-5</c:v>
                </c:pt>
                <c:pt idx="1710">
                  <c:v>-2.6126999728000001E-6</c:v>
                </c:pt>
                <c:pt idx="1711">
                  <c:v>5.2188102017999997E-6</c:v>
                </c:pt>
                <c:pt idx="1712">
                  <c:v>1.2931899619E-5</c:v>
                </c:pt>
                <c:pt idx="1713">
                  <c:v>2.0351399143999999E-5</c:v>
                </c:pt>
                <c:pt idx="1714">
                  <c:v>2.7309099096E-5</c:v>
                </c:pt>
                <c:pt idx="1715">
                  <c:v>3.3646898372999997E-5</c:v>
                </c:pt>
                <c:pt idx="1716">
                  <c:v>3.9221100450999999E-5</c:v>
                </c:pt>
                <c:pt idx="1717">
                  <c:v>4.3905100028000003E-5</c:v>
                </c:pt>
                <c:pt idx="1718">
                  <c:v>4.7592500778000001E-5</c:v>
                </c:pt>
                <c:pt idx="1719">
                  <c:v>5.0199800171000001E-5</c:v>
                </c:pt>
                <c:pt idx="1720">
                  <c:v>5.1667801017000002E-5</c:v>
                </c:pt>
                <c:pt idx="1721">
                  <c:v>5.1963099394999999E-5</c:v>
                </c:pt>
                <c:pt idx="1722">
                  <c:v>5.1078899559999997E-5</c:v>
                </c:pt>
                <c:pt idx="1723">
                  <c:v>4.9035501434000002E-5</c:v>
                </c:pt>
                <c:pt idx="1724">
                  <c:v>4.5879100071000002E-5</c:v>
                </c:pt>
                <c:pt idx="1725">
                  <c:v>4.1681498260000001E-5</c:v>
                </c:pt>
                <c:pt idx="1726">
                  <c:v>3.6537800042000001E-5</c:v>
                </c:pt>
                <c:pt idx="1727">
                  <c:v>3.1152598240000001E-5</c:v>
                </c:pt>
                <c:pt idx="1728">
                  <c:v>2.4357699658000001E-5</c:v>
                </c:pt>
                <c:pt idx="1729">
                  <c:v>1.7009999283000002E-5</c:v>
                </c:pt>
                <c:pt idx="1730">
                  <c:v>9.2762202257000001E-6</c:v>
                </c:pt>
                <c:pt idx="1731">
                  <c:v>1.3318999663E-6</c:v>
                </c:pt>
                <c:pt idx="1732">
                  <c:v>-6.6426600824000001E-6</c:v>
                </c:pt>
                <c:pt idx="1733">
                  <c:v>-1.4466500033E-5</c:v>
                </c:pt>
                <c:pt idx="1734">
                  <c:v>-2.196189962E-5</c:v>
                </c:pt>
                <c:pt idx="1735">
                  <c:v>-2.8958900656999999E-5</c:v>
                </c:pt>
                <c:pt idx="1736">
                  <c:v>-3.5298598958999999E-5</c:v>
                </c:pt>
                <c:pt idx="1737">
                  <c:v>-4.0837199775999998E-5</c:v>
                </c:pt>
                <c:pt idx="1738">
                  <c:v>-4.5448901801E-5</c:v>
                </c:pt>
                <c:pt idx="1739">
                  <c:v>-4.9029098591000003E-5</c:v>
                </c:pt>
                <c:pt idx="1740">
                  <c:v>-5.1496499509000002E-5</c:v>
                </c:pt>
                <c:pt idx="1741">
                  <c:v>-5.2795101510000003E-5</c:v>
                </c:pt>
                <c:pt idx="1742">
                  <c:v>-5.2895400586E-5</c:v>
                </c:pt>
                <c:pt idx="1743">
                  <c:v>-5.1795199396999998E-5</c:v>
                </c:pt>
                <c:pt idx="1744">
                  <c:v>-4.9519399908999997E-5</c:v>
                </c:pt>
                <c:pt idx="1745">
                  <c:v>-4.6119701436999999E-5</c:v>
                </c:pt>
                <c:pt idx="1746">
                  <c:v>-4.1673298256000002E-5</c:v>
                </c:pt>
                <c:pt idx="1747">
                  <c:v>-3.6280998756000001E-5</c:v>
                </c:pt>
                <c:pt idx="1748">
                  <c:v>-3.0065299143000001E-5</c:v>
                </c:pt>
                <c:pt idx="1749">
                  <c:v>-2.3167100152999999E-5</c:v>
                </c:pt>
                <c:pt idx="1750">
                  <c:v>-1.5743200493000001E-5</c:v>
                </c:pt>
                <c:pt idx="1751">
                  <c:v>-7.9619603638999993E-6</c:v>
                </c:pt>
                <c:pt idx="1752">
                  <c:v>-6.7114502051000003E-16</c:v>
                </c:pt>
                <c:pt idx="1753">
                  <c:v>8.1121797847999993E-6</c:v>
                </c:pt>
                <c:pt idx="1754">
                  <c:v>1.6040199625000001E-5</c:v>
                </c:pt>
                <c:pt idx="1755">
                  <c:v>2.3604299713E-5</c:v>
                </c:pt>
                <c:pt idx="1756">
                  <c:v>3.0632498237999998E-5</c:v>
                </c:pt>
                <c:pt idx="1757">
                  <c:v>3.6965499021000001E-5</c:v>
                </c:pt>
                <c:pt idx="1758">
                  <c:v>4.2459600081000001E-5</c:v>
                </c:pt>
                <c:pt idx="1759">
                  <c:v>4.6989898692000002E-5</c:v>
                </c:pt>
                <c:pt idx="1760">
                  <c:v>5.0453800213000002E-5</c:v>
                </c:pt>
                <c:pt idx="1761">
                  <c:v>5.2772498748000001E-5</c:v>
                </c:pt>
                <c:pt idx="1762">
                  <c:v>5.3893400035999999E-5</c:v>
                </c:pt>
                <c:pt idx="1763">
                  <c:v>5.3791198297000003E-5</c:v>
                </c:pt>
                <c:pt idx="1764">
                  <c:v>5.2468101784999997E-5</c:v>
                </c:pt>
                <c:pt idx="1765">
                  <c:v>4.9954200222E-5</c:v>
                </c:pt>
                <c:pt idx="1766">
                  <c:v>4.6306398871999998E-5</c:v>
                </c:pt>
                <c:pt idx="1767">
                  <c:v>4.1607698222000003E-5</c:v>
                </c:pt>
                <c:pt idx="1768">
                  <c:v>3.5964600101999997E-5</c:v>
                </c:pt>
                <c:pt idx="1769">
                  <c:v>2.9505299608E-5</c:v>
                </c:pt>
                <c:pt idx="1770">
                  <c:v>2.2376299967000001E-5</c:v>
                </c:pt>
                <c:pt idx="1771">
                  <c:v>1.4739400285E-5</c:v>
                </c:pt>
                <c:pt idx="1772">
                  <c:v>6.7679898165999998E-6</c:v>
                </c:pt>
                <c:pt idx="1773">
                  <c:v>-1.3570299869999999E-6</c:v>
                </c:pt>
                <c:pt idx="1774">
                  <c:v>-9.4512497525999995E-6</c:v>
                </c:pt>
                <c:pt idx="1775">
                  <c:v>-1.7330999981000001E-5</c:v>
                </c:pt>
                <c:pt idx="1776">
                  <c:v>-2.4817300073E-5</c:v>
                </c:pt>
                <c:pt idx="1777">
                  <c:v>-3.2328200177000003E-5</c:v>
                </c:pt>
                <c:pt idx="1778">
                  <c:v>-3.8645699533000001E-5</c:v>
                </c:pt>
                <c:pt idx="1779">
                  <c:v>-4.4086198614E-5</c:v>
                </c:pt>
                <c:pt idx="1780">
                  <c:v>-4.8525998863999997E-5</c:v>
                </c:pt>
                <c:pt idx="1781">
                  <c:v>-5.1864499255000002E-5</c:v>
                </c:pt>
                <c:pt idx="1782">
                  <c:v>-5.4025800637000002E-5</c:v>
                </c:pt>
                <c:pt idx="1783">
                  <c:v>-5.4960899432999998E-5</c:v>
                </c:pt>
                <c:pt idx="1784">
                  <c:v>-5.4648600780999997E-5</c:v>
                </c:pt>
                <c:pt idx="1785">
                  <c:v>-5.3095998737000002E-5</c:v>
                </c:pt>
                <c:pt idx="1786">
                  <c:v>-5.0338301661999997E-5</c:v>
                </c:pt>
                <c:pt idx="1787">
                  <c:v>-4.6437999116999999E-5</c:v>
                </c:pt>
                <c:pt idx="1788">
                  <c:v>-4.1483799577999997E-5</c:v>
                </c:pt>
                <c:pt idx="1789">
                  <c:v>-3.5588098399E-5</c:v>
                </c:pt>
                <c:pt idx="1790">
                  <c:v>-2.8884600397E-5</c:v>
                </c:pt>
                <c:pt idx="1791">
                  <c:v>-2.1525600459000001E-5</c:v>
                </c:pt>
                <c:pt idx="1792">
                  <c:v>-1.3677899915E-5</c:v>
                </c:pt>
                <c:pt idx="1793">
                  <c:v>-5.5198897825999999E-6</c:v>
                </c:pt>
                <c:pt idx="1794">
                  <c:v>2.7634400794000002E-6</c:v>
                </c:pt>
                <c:pt idx="1795">
                  <c:v>1.0984000255000001E-5</c:v>
                </c:pt>
                <c:pt idx="1796">
                  <c:v>1.8955399355000001E-5</c:v>
                </c:pt>
                <c:pt idx="1797">
                  <c:v>2.6496500141000001E-5</c:v>
                </c:pt>
                <c:pt idx="1798">
                  <c:v>3.3436201193000001E-5</c:v>
                </c:pt>
                <c:pt idx="1799">
                  <c:v>3.9616999856999998E-5</c:v>
                </c:pt>
                <c:pt idx="1800">
                  <c:v>4.4898701161999998E-5</c:v>
                </c:pt>
                <c:pt idx="1801">
                  <c:v>4.9161299103000003E-5</c:v>
                </c:pt>
                <c:pt idx="1802">
                  <c:v>5.3259198467000002E-5</c:v>
                </c:pt>
                <c:pt idx="1803">
                  <c:v>5.5254400650000003E-5</c:v>
                </c:pt>
                <c:pt idx="1804">
                  <c:v>5.5995598814000002E-5</c:v>
                </c:pt>
                <c:pt idx="1805">
                  <c:v>5.5465799960000001E-5</c:v>
                </c:pt>
                <c:pt idx="1806">
                  <c:v>5.3677198593999997E-5</c:v>
                </c:pt>
                <c:pt idx="1807">
                  <c:v>5.0670299969999999E-5</c:v>
                </c:pt>
                <c:pt idx="1808">
                  <c:v>4.6513399865999999E-5</c:v>
                </c:pt>
                <c:pt idx="1809">
                  <c:v>4.1300700104000002E-5</c:v>
                </c:pt>
                <c:pt idx="1810">
                  <c:v>3.5150700569000002E-5</c:v>
                </c:pt>
                <c:pt idx="1811">
                  <c:v>2.8202899557000001E-5</c:v>
                </c:pt>
                <c:pt idx="1812">
                  <c:v>2.0614999811999999E-5</c:v>
                </c:pt>
                <c:pt idx="1813">
                  <c:v>1.2559199604E-5</c:v>
                </c:pt>
                <c:pt idx="1814">
                  <c:v>4.2183000914999997E-6</c:v>
                </c:pt>
                <c:pt idx="1815">
                  <c:v>-4.2183000914999997E-6</c:v>
                </c:pt>
                <c:pt idx="1816">
                  <c:v>-1.2559199604E-5</c:v>
                </c:pt>
                <c:pt idx="1817">
                  <c:v>-2.0614999811999999E-5</c:v>
                </c:pt>
                <c:pt idx="1818">
                  <c:v>-2.8202899557000001E-5</c:v>
                </c:pt>
                <c:pt idx="1819">
                  <c:v>-3.5150700569000002E-5</c:v>
                </c:pt>
                <c:pt idx="1820">
                  <c:v>-4.1300700104000002E-5</c:v>
                </c:pt>
                <c:pt idx="1821">
                  <c:v>-4.6513399865999999E-5</c:v>
                </c:pt>
                <c:pt idx="1822">
                  <c:v>-5.0670299969999999E-5</c:v>
                </c:pt>
                <c:pt idx="1823">
                  <c:v>-5.3677198593999997E-5</c:v>
                </c:pt>
                <c:pt idx="1824">
                  <c:v>-5.5465799960000001E-5</c:v>
                </c:pt>
                <c:pt idx="1825">
                  <c:v>-5.5995598814000002E-5</c:v>
                </c:pt>
                <c:pt idx="1826">
                  <c:v>-5.5254400650000003E-5</c:v>
                </c:pt>
                <c:pt idx="1827">
                  <c:v>-5.4210198869000001E-5</c:v>
                </c:pt>
                <c:pt idx="1828">
                  <c:v>-5.0948998250999997E-5</c:v>
                </c:pt>
                <c:pt idx="1829">
                  <c:v>-4.6531298722000002E-5</c:v>
                </c:pt>
                <c:pt idx="1830">
                  <c:v>-4.1057599447000003E-5</c:v>
                </c:pt>
                <c:pt idx="1831">
                  <c:v>-3.4651999158E-5</c:v>
                </c:pt>
                <c:pt idx="1832">
                  <c:v>-2.7460000638E-5</c:v>
                </c:pt>
                <c:pt idx="1833">
                  <c:v>-1.9644599888E-5</c:v>
                </c:pt>
                <c:pt idx="1834">
                  <c:v>-1.1383500349999999E-5</c:v>
                </c:pt>
                <c:pt idx="1835">
                  <c:v>-2.8639299217000001E-6</c:v>
                </c:pt>
                <c:pt idx="1836">
                  <c:v>5.7206198107000003E-6</c:v>
                </c:pt>
                <c:pt idx="1837">
                  <c:v>1.4175299839E-5</c:v>
                </c:pt>
                <c:pt idx="1838">
                  <c:v>2.2308300686000001E-5</c:v>
                </c:pt>
                <c:pt idx="1839">
                  <c:v>2.9934999475000001E-5</c:v>
                </c:pt>
                <c:pt idx="1840">
                  <c:v>3.688220022E-5</c:v>
                </c:pt>
                <c:pt idx="1841">
                  <c:v>4.2992298404000001E-5</c:v>
                </c:pt>
                <c:pt idx="1842">
                  <c:v>4.8126701586000003E-5</c:v>
                </c:pt>
                <c:pt idx="1843">
                  <c:v>5.2168699767E-5</c:v>
                </c:pt>
                <c:pt idx="1844">
                  <c:v>5.5026801419000002E-5</c:v>
                </c:pt>
                <c:pt idx="1845">
                  <c:v>5.6635799409999998E-5</c:v>
                </c:pt>
                <c:pt idx="1846">
                  <c:v>5.6959499489000001E-5</c:v>
                </c:pt>
                <c:pt idx="1847">
                  <c:v>5.5990400141999997E-5</c:v>
                </c:pt>
                <c:pt idx="1848">
                  <c:v>5.3750500227999998E-5</c:v>
                </c:pt>
                <c:pt idx="1849">
                  <c:v>5.0290600484000002E-5</c:v>
                </c:pt>
                <c:pt idx="1850">
                  <c:v>4.5689299441E-5</c:v>
                </c:pt>
                <c:pt idx="1851">
                  <c:v>4.0050999814000001E-5</c:v>
                </c:pt>
                <c:pt idx="1852">
                  <c:v>3.4091499401000001E-5</c:v>
                </c:pt>
                <c:pt idx="1853">
                  <c:v>2.6655599868000001E-5</c:v>
                </c:pt>
                <c:pt idx="1854">
                  <c:v>1.8614700820999999E-5</c:v>
                </c:pt>
                <c:pt idx="1855">
                  <c:v>1.0151299647999999E-5</c:v>
                </c:pt>
                <c:pt idx="1856">
                  <c:v>1.4575499563E-6</c:v>
                </c:pt>
                <c:pt idx="1857">
                  <c:v>-7.2693301262999998E-6</c:v>
                </c:pt>
                <c:pt idx="1858">
                  <c:v>-1.5831199562E-5</c:v>
                </c:pt>
                <c:pt idx="1859">
                  <c:v>-2.4033799490999999E-5</c:v>
                </c:pt>
                <c:pt idx="1860">
                  <c:v>-3.1690899049999998E-5</c:v>
                </c:pt>
                <c:pt idx="1861">
                  <c:v>-3.8628699257999997E-5</c:v>
                </c:pt>
                <c:pt idx="1862">
                  <c:v>-4.4689801143000002E-5</c:v>
                </c:pt>
                <c:pt idx="1863">
                  <c:v>-4.9736499931999999E-5</c:v>
                </c:pt>
                <c:pt idx="1864">
                  <c:v>-5.3654501243999999E-5</c:v>
                </c:pt>
                <c:pt idx="1865">
                  <c:v>-5.6354598200000002E-5</c:v>
                </c:pt>
                <c:pt idx="1866">
                  <c:v>-5.7775698224000002E-5</c:v>
                </c:pt>
                <c:pt idx="1867">
                  <c:v>-5.7885601564000001E-5</c:v>
                </c:pt>
                <c:pt idx="1868">
                  <c:v>-5.6681601562999997E-5</c:v>
                </c:pt>
                <c:pt idx="1869">
                  <c:v>-5.4191099479999999E-5</c:v>
                </c:pt>
                <c:pt idx="1870">
                  <c:v>-5.0470698625000003E-5</c:v>
                </c:pt>
                <c:pt idx="1871">
                  <c:v>-4.5604698243999999E-5</c:v>
                </c:pt>
                <c:pt idx="1872">
                  <c:v>-3.9703700167999997E-5</c:v>
                </c:pt>
                <c:pt idx="1873">
                  <c:v>-3.2901600207000002E-5</c:v>
                </c:pt>
                <c:pt idx="1874">
                  <c:v>-2.5352699595000001E-5</c:v>
                </c:pt>
                <c:pt idx="1875">
                  <c:v>-1.7228399883999999E-5</c:v>
                </c:pt>
                <c:pt idx="1876">
                  <c:v>-8.7130802058000003E-6</c:v>
                </c:pt>
                <c:pt idx="1877">
                  <c:v>-8.5426798505000002E-16</c:v>
                </c:pt>
                <c:pt idx="1878">
                  <c:v>8.8633096311000001E-6</c:v>
                </c:pt>
                <c:pt idx="1879">
                  <c:v>1.7525500880000002E-5</c:v>
                </c:pt>
                <c:pt idx="1880">
                  <c:v>2.578979911E-5</c:v>
                </c:pt>
                <c:pt idx="1881">
                  <c:v>3.3468899346000001E-5</c:v>
                </c:pt>
                <c:pt idx="1882">
                  <c:v>4.0388298657000003E-5</c:v>
                </c:pt>
                <c:pt idx="1883">
                  <c:v>4.6391000068999999E-5</c:v>
                </c:pt>
                <c:pt idx="1884">
                  <c:v>5.1340801292000003E-5</c:v>
                </c:pt>
                <c:pt idx="1885">
                  <c:v>5.5125401558999999E-5</c:v>
                </c:pt>
                <c:pt idx="1886">
                  <c:v>5.7658799050999998E-5</c:v>
                </c:pt>
                <c:pt idx="1887">
                  <c:v>5.8883601014E-5</c:v>
                </c:pt>
                <c:pt idx="1888">
                  <c:v>5.8771900513000001E-5</c:v>
                </c:pt>
                <c:pt idx="1889">
                  <c:v>5.7326298701999997E-5</c:v>
                </c:pt>
                <c:pt idx="1890">
                  <c:v>5.4579599237000001E-5</c:v>
                </c:pt>
                <c:pt idx="1891">
                  <c:v>5.0594098865999999E-5</c:v>
                </c:pt>
                <c:pt idx="1892">
                  <c:v>4.5460299588999999E-5</c:v>
                </c:pt>
                <c:pt idx="1893">
                  <c:v>3.9294700400000001E-5</c:v>
                </c:pt>
                <c:pt idx="1894">
                  <c:v>3.2237301639000002E-5</c:v>
                </c:pt>
                <c:pt idx="1895">
                  <c:v>2.4448199838E-5</c:v>
                </c:pt>
                <c:pt idx="1896">
                  <c:v>1.6104200768E-5</c:v>
                </c:pt>
                <c:pt idx="1897">
                  <c:v>7.3946598603999996E-6</c:v>
                </c:pt>
                <c:pt idx="1898">
                  <c:v>-1.4826799769999999E-6</c:v>
                </c:pt>
                <c:pt idx="1899">
                  <c:v>-1.0326400115E-5</c:v>
                </c:pt>
                <c:pt idx="1900">
                  <c:v>-1.8935699700000001E-5</c:v>
                </c:pt>
                <c:pt idx="1901">
                  <c:v>-2.7115200282E-5</c:v>
                </c:pt>
                <c:pt idx="1902">
                  <c:v>-3.5267101339000003E-5</c:v>
                </c:pt>
                <c:pt idx="1903">
                  <c:v>-4.2159001168000003E-5</c:v>
                </c:pt>
                <c:pt idx="1904">
                  <c:v>-4.8093999793999999E-5</c:v>
                </c:pt>
                <c:pt idx="1905">
                  <c:v>-5.2937499276999997E-5</c:v>
                </c:pt>
                <c:pt idx="1906">
                  <c:v>-5.6579399825E-5</c:v>
                </c:pt>
                <c:pt idx="1907">
                  <c:v>-5.8937199355999999E-5</c:v>
                </c:pt>
                <c:pt idx="1908">
                  <c:v>-5.9957401390000002E-5</c:v>
                </c:pt>
                <c:pt idx="1909">
                  <c:v>-5.9616701037000002E-5</c:v>
                </c:pt>
                <c:pt idx="1910">
                  <c:v>-5.7922901759999997E-5</c:v>
                </c:pt>
                <c:pt idx="1911">
                  <c:v>-5.4914500651999997E-5</c:v>
                </c:pt>
                <c:pt idx="1912">
                  <c:v>-5.0659698899999998E-5</c:v>
                </c:pt>
                <c:pt idx="1913">
                  <c:v>-4.5255099394000002E-5</c:v>
                </c:pt>
                <c:pt idx="1914">
                  <c:v>-3.8823400246000003E-5</c:v>
                </c:pt>
                <c:pt idx="1915">
                  <c:v>-3.1510498957E-5</c:v>
                </c:pt>
                <c:pt idx="1916">
                  <c:v>-2.3482400138000001E-5</c:v>
                </c:pt>
                <c:pt idx="1917">
                  <c:v>-1.4921400179000001E-5</c:v>
                </c:pt>
                <c:pt idx="1918">
                  <c:v>-6.0216998463000004E-6</c:v>
                </c:pt>
                <c:pt idx="1919">
                  <c:v>3.0146600237999998E-6</c:v>
                </c:pt>
                <c:pt idx="1920">
                  <c:v>1.1982599972000001E-5</c:v>
                </c:pt>
                <c:pt idx="1921">
                  <c:v>2.0678600777000001E-5</c:v>
                </c:pt>
                <c:pt idx="1922">
                  <c:v>2.8905200451999998E-5</c:v>
                </c:pt>
                <c:pt idx="1923">
                  <c:v>3.6475801608000002E-5</c:v>
                </c:pt>
                <c:pt idx="1924">
                  <c:v>4.3218500649999998E-5</c:v>
                </c:pt>
                <c:pt idx="1925">
                  <c:v>4.8980400607000001E-5</c:v>
                </c:pt>
                <c:pt idx="1926">
                  <c:v>5.3630501498000001E-5</c:v>
                </c:pt>
                <c:pt idx="1927">
                  <c:v>5.8014400565000003E-5</c:v>
                </c:pt>
                <c:pt idx="1928">
                  <c:v>6.0187798225999999E-5</c:v>
                </c:pt>
                <c:pt idx="1929">
                  <c:v>6.0995200328999999E-5</c:v>
                </c:pt>
                <c:pt idx="1930">
                  <c:v>6.0418100475E-5</c:v>
                </c:pt>
                <c:pt idx="1931">
                  <c:v>5.8469799114E-5</c:v>
                </c:pt>
                <c:pt idx="1932">
                  <c:v>5.5194501329000002E-5</c:v>
                </c:pt>
                <c:pt idx="1933">
                  <c:v>5.0666298193000002E-5</c:v>
                </c:pt>
                <c:pt idx="1934">
                  <c:v>4.4988300942000002E-5</c:v>
                </c:pt>
                <c:pt idx="1935">
                  <c:v>3.8289199438000002E-5</c:v>
                </c:pt>
                <c:pt idx="1936">
                  <c:v>3.0720999348E-5</c:v>
                </c:pt>
                <c:pt idx="1937">
                  <c:v>2.2455600629000001E-5</c:v>
                </c:pt>
                <c:pt idx="1938">
                  <c:v>1.3680500159999999E-5</c:v>
                </c:pt>
                <c:pt idx="1939">
                  <c:v>4.5949400374000004E-6</c:v>
                </c:pt>
                <c:pt idx="1940">
                  <c:v>-4.5949400374000004E-6</c:v>
                </c:pt>
                <c:pt idx="1941">
                  <c:v>-1.3680500159999999E-5</c:v>
                </c:pt>
                <c:pt idx="1942">
                  <c:v>-2.2455600629000001E-5</c:v>
                </c:pt>
                <c:pt idx="1943">
                  <c:v>-3.0720999348E-5</c:v>
                </c:pt>
                <c:pt idx="1944">
                  <c:v>-3.8289199438000002E-5</c:v>
                </c:pt>
                <c:pt idx="1945">
                  <c:v>-4.4988300942000002E-5</c:v>
                </c:pt>
                <c:pt idx="1946">
                  <c:v>-5.0666298193000002E-5</c:v>
                </c:pt>
                <c:pt idx="1947">
                  <c:v>-5.5194501329000002E-5</c:v>
                </c:pt>
                <c:pt idx="1948">
                  <c:v>-5.8469799114E-5</c:v>
                </c:pt>
                <c:pt idx="1949">
                  <c:v>-6.0418100475E-5</c:v>
                </c:pt>
                <c:pt idx="1950">
                  <c:v>-6.0995200328999999E-5</c:v>
                </c:pt>
                <c:pt idx="1951">
                  <c:v>-6.0187798225999999E-5</c:v>
                </c:pt>
                <c:pt idx="1952">
                  <c:v>-5.8965499193000001E-5</c:v>
                </c:pt>
                <c:pt idx="1953">
                  <c:v>-5.5418200645000001E-5</c:v>
                </c:pt>
                <c:pt idx="1954">
                  <c:v>-5.0613001804000002E-5</c:v>
                </c:pt>
                <c:pt idx="1955">
                  <c:v>-4.4659198466000003E-5</c:v>
                </c:pt>
                <c:pt idx="1956">
                  <c:v>-3.7691701435999997E-5</c:v>
                </c:pt>
                <c:pt idx="1957">
                  <c:v>-2.9868699129999999E-5</c:v>
                </c:pt>
                <c:pt idx="1958">
                  <c:v>-2.1367899534999999E-5</c:v>
                </c:pt>
                <c:pt idx="1959">
                  <c:v>-1.2382000023E-5</c:v>
                </c:pt>
                <c:pt idx="1960">
                  <c:v>-3.1151500933999998E-6</c:v>
                </c:pt>
                <c:pt idx="1961">
                  <c:v>6.2224298744999998E-6</c:v>
                </c:pt>
                <c:pt idx="1962">
                  <c:v>1.5418800103000001E-5</c:v>
                </c:pt>
                <c:pt idx="1963">
                  <c:v>2.4265200408999999E-5</c:v>
                </c:pt>
                <c:pt idx="1964">
                  <c:v>3.2560801628000003E-5</c:v>
                </c:pt>
                <c:pt idx="1965">
                  <c:v>4.0117498429E-5</c:v>
                </c:pt>
                <c:pt idx="1966">
                  <c:v>4.6763598219999998E-5</c:v>
                </c:pt>
                <c:pt idx="1967">
                  <c:v>5.2348299504999998E-5</c:v>
                </c:pt>
                <c:pt idx="1968">
                  <c:v>5.6745000620000002E-5</c:v>
                </c:pt>
                <c:pt idx="1969">
                  <c:v>5.9853700805E-5</c:v>
                </c:pt>
                <c:pt idx="1970">
                  <c:v>6.1603903304999999E-5</c:v>
                </c:pt>
                <c:pt idx="1971">
                  <c:v>6.1955899581999995E-5</c:v>
                </c:pt>
                <c:pt idx="1972">
                  <c:v>6.0901798861E-5</c:v>
                </c:pt>
                <c:pt idx="1973">
                  <c:v>5.8465400798000003E-5</c:v>
                </c:pt>
                <c:pt idx="1974">
                  <c:v>5.4702100897000003E-5</c:v>
                </c:pt>
                <c:pt idx="1975">
                  <c:v>4.9697198846999998E-5</c:v>
                </c:pt>
                <c:pt idx="1976">
                  <c:v>4.3564301449999997E-5</c:v>
                </c:pt>
                <c:pt idx="1977">
                  <c:v>3.7030498788000001E-5</c:v>
                </c:pt>
                <c:pt idx="1978">
                  <c:v>2.8953500077000001E-5</c:v>
                </c:pt>
                <c:pt idx="1979">
                  <c:v>2.0219400539999999E-5</c:v>
                </c:pt>
                <c:pt idx="1980">
                  <c:v>1.1026500033000001E-5</c:v>
                </c:pt>
                <c:pt idx="1981">
                  <c:v>1.5831999463E-6</c:v>
                </c:pt>
                <c:pt idx="1982">
                  <c:v>-7.8959901657E-6</c:v>
                </c:pt>
                <c:pt idx="1983">
                  <c:v>-1.7196000044E-5</c:v>
                </c:pt>
                <c:pt idx="1984">
                  <c:v>-2.6105699362000001E-5</c:v>
                </c:pt>
                <c:pt idx="1985">
                  <c:v>-3.4422799216999998E-5</c:v>
                </c:pt>
                <c:pt idx="1986">
                  <c:v>-4.1958701331000003E-5</c:v>
                </c:pt>
                <c:pt idx="1987">
                  <c:v>-4.8542300647000002E-5</c:v>
                </c:pt>
                <c:pt idx="1988">
                  <c:v>-5.4024199926E-5</c:v>
                </c:pt>
                <c:pt idx="1989">
                  <c:v>-5.8279900258999999E-5</c:v>
                </c:pt>
                <c:pt idx="1990">
                  <c:v>-6.1212798755000004E-5</c:v>
                </c:pt>
                <c:pt idx="1991">
                  <c:v>-6.2756400439E-5</c:v>
                </c:pt>
                <c:pt idx="1992">
                  <c:v>-6.2875697040000003E-5</c:v>
                </c:pt>
                <c:pt idx="1993">
                  <c:v>-6.1567901867000001E-5</c:v>
                </c:pt>
                <c:pt idx="1994">
                  <c:v>-5.8862700826000003E-5</c:v>
                </c:pt>
                <c:pt idx="1995">
                  <c:v>-5.4821601224999998E-5</c:v>
                </c:pt>
                <c:pt idx="1996">
                  <c:v>-4.9536200094999998E-5</c:v>
                </c:pt>
                <c:pt idx="1997">
                  <c:v>-4.3126499803999999E-5</c:v>
                </c:pt>
                <c:pt idx="1998">
                  <c:v>-3.5737899452000002E-5</c:v>
                </c:pt>
                <c:pt idx="1999">
                  <c:v>-2.7538300856000001E-5</c:v>
                </c:pt>
                <c:pt idx="2000">
                  <c:v>-1.8713599275000001E-5</c:v>
                </c:pt>
                <c:pt idx="2001">
                  <c:v>-9.4642100520999994E-6</c:v>
                </c:pt>
                <c:pt idx="2002">
                  <c:v>-1.0579499745E-15</c:v>
                </c:pt>
                <c:pt idx="2003">
                  <c:v>9.6144403869E-6</c:v>
                </c:pt>
                <c:pt idx="2004">
                  <c:v>1.9010700271E-5</c:v>
                </c:pt>
                <c:pt idx="2005">
                  <c:v>2.7975400371E-5</c:v>
                </c:pt>
                <c:pt idx="2006">
                  <c:v>3.6305198591000001E-5</c:v>
                </c:pt>
                <c:pt idx="2007">
                  <c:v>4.3811000069E-5</c:v>
                </c:pt>
                <c:pt idx="2008">
                  <c:v>5.0322498282000002E-5</c:v>
                </c:pt>
                <c:pt idx="2009">
                  <c:v>5.5691798480000001E-5</c:v>
                </c:pt>
                <c:pt idx="2010">
                  <c:v>5.9797101130000001E-5</c:v>
                </c:pt>
                <c:pt idx="2011">
                  <c:v>6.2545201217000003E-5</c:v>
                </c:pt>
                <c:pt idx="2012">
                  <c:v>6.3873696489999995E-5</c:v>
                </c:pt>
                <c:pt idx="2013">
                  <c:v>6.3752602728000006E-5</c:v>
                </c:pt>
                <c:pt idx="2014">
                  <c:v>6.2184401031000006E-5</c:v>
                </c:pt>
                <c:pt idx="2015">
                  <c:v>5.9204900026000001E-5</c:v>
                </c:pt>
                <c:pt idx="2016">
                  <c:v>5.4881700635000001E-5</c:v>
                </c:pt>
                <c:pt idx="2017">
                  <c:v>4.9312799092E-5</c:v>
                </c:pt>
                <c:pt idx="2018">
                  <c:v>4.2624800699E-5</c:v>
                </c:pt>
                <c:pt idx="2019">
                  <c:v>3.4969201806000001E-5</c:v>
                </c:pt>
                <c:pt idx="2020">
                  <c:v>2.6519999665000001E-5</c:v>
                </c:pt>
                <c:pt idx="2021">
                  <c:v>1.7468899387000001E-5</c:v>
                </c:pt>
                <c:pt idx="2022">
                  <c:v>8.0213303589999995E-6</c:v>
                </c:pt>
                <c:pt idx="2023">
                  <c:v>-1.6083299670000001E-6</c:v>
                </c:pt>
                <c:pt idx="2024">
                  <c:v>-1.1201499547E-5</c:v>
                </c:pt>
                <c:pt idx="2025">
                  <c:v>-2.0540399419E-5</c:v>
                </c:pt>
                <c:pt idx="2026">
                  <c:v>-2.9413100492E-5</c:v>
                </c:pt>
                <c:pt idx="2027">
                  <c:v>-3.8205998862E-5</c:v>
                </c:pt>
                <c:pt idx="2028">
                  <c:v>-4.5672200940000003E-5</c:v>
                </c:pt>
                <c:pt idx="2029">
                  <c:v>-5.2101899199999997E-5</c:v>
                </c:pt>
                <c:pt idx="2030">
                  <c:v>-5.7348901463999998E-5</c:v>
                </c:pt>
                <c:pt idx="2031">
                  <c:v>-6.1294398620000004E-5</c:v>
                </c:pt>
                <c:pt idx="2032">
                  <c:v>-6.3848703575999994E-5</c:v>
                </c:pt>
                <c:pt idx="2033">
                  <c:v>-6.4953797846000001E-5</c:v>
                </c:pt>
                <c:pt idx="2034">
                  <c:v>-6.4584703067999995E-5</c:v>
                </c:pt>
                <c:pt idx="2035">
                  <c:v>-6.2749801144999995E-5</c:v>
                </c:pt>
                <c:pt idx="2036">
                  <c:v>-5.9490699641000003E-5</c:v>
                </c:pt>
                <c:pt idx="2037">
                  <c:v>-5.4881300456999997E-5</c:v>
                </c:pt>
                <c:pt idx="2038">
                  <c:v>-4.9026300985E-5</c:v>
                </c:pt>
                <c:pt idx="2039">
                  <c:v>-4.2058600229000003E-5</c:v>
                </c:pt>
                <c:pt idx="2040">
                  <c:v>-3.4136399335999997E-5</c:v>
                </c:pt>
                <c:pt idx="2041">
                  <c:v>-2.5439299861000002E-5</c:v>
                </c:pt>
                <c:pt idx="2042">
                  <c:v>-1.6164800400000001E-5</c:v>
                </c:pt>
                <c:pt idx="2043">
                  <c:v>-6.52350991E-6</c:v>
                </c:pt>
                <c:pt idx="2044">
                  <c:v>3.2658799681999998E-6</c:v>
                </c:pt>
                <c:pt idx="2045">
                  <c:v>1.2981099643999999E-5</c:v>
                </c:pt>
                <c:pt idx="2046">
                  <c:v>2.2401800378999999E-5</c:v>
                </c:pt>
                <c:pt idx="2047">
                  <c:v>3.1314000807E-5</c:v>
                </c:pt>
                <c:pt idx="2048">
                  <c:v>3.9515500248000003E-5</c:v>
                </c:pt>
                <c:pt idx="2049">
                  <c:v>4.6820099668999998E-5</c:v>
                </c:pt>
                <c:pt idx="2050">
                  <c:v>5.3062100050999997E-5</c:v>
                </c:pt>
                <c:pt idx="2051">
                  <c:v>5.8099700254000002E-5</c:v>
                </c:pt>
                <c:pt idx="2052">
                  <c:v>6.2769700889000004E-5</c:v>
                </c:pt>
                <c:pt idx="2053">
                  <c:v>6.5121297666000005E-5</c:v>
                </c:pt>
                <c:pt idx="2054">
                  <c:v>6.5994798206E-5</c:v>
                </c:pt>
                <c:pt idx="2055">
                  <c:v>6.5370499215000006E-5</c:v>
                </c:pt>
                <c:pt idx="2056">
                  <c:v>6.3262399634999997E-5</c:v>
                </c:pt>
                <c:pt idx="2057">
                  <c:v>5.9718600824000002E-5</c:v>
                </c:pt>
                <c:pt idx="2058">
                  <c:v>5.4819298384000001E-5</c:v>
                </c:pt>
                <c:pt idx="2059">
                  <c:v>4.8675901780000002E-5</c:v>
                </c:pt>
                <c:pt idx="2060">
                  <c:v>4.1427600081000002E-5</c:v>
                </c:pt>
                <c:pt idx="2061">
                  <c:v>3.3239099138999999E-5</c:v>
                </c:pt>
                <c:pt idx="2062">
                  <c:v>2.4296199626000001E-5</c:v>
                </c:pt>
                <c:pt idx="2063">
                  <c:v>1.4801899852E-5</c:v>
                </c:pt>
                <c:pt idx="2064">
                  <c:v>4.9715699787999999E-6</c:v>
                </c:pt>
                <c:pt idx="2065">
                  <c:v>-4.9715699787999999E-6</c:v>
                </c:pt>
                <c:pt idx="2066">
                  <c:v>-1.4801899852E-5</c:v>
                </c:pt>
                <c:pt idx="2067">
                  <c:v>-2.4296199626000001E-5</c:v>
                </c:pt>
                <c:pt idx="2068">
                  <c:v>-3.3239099138999999E-5</c:v>
                </c:pt>
                <c:pt idx="2069">
                  <c:v>-4.1427600081000002E-5</c:v>
                </c:pt>
                <c:pt idx="2070">
                  <c:v>-4.8675901780000002E-5</c:v>
                </c:pt>
                <c:pt idx="2071">
                  <c:v>-5.4819298384000001E-5</c:v>
                </c:pt>
                <c:pt idx="2072">
                  <c:v>-5.9718600824000002E-5</c:v>
                </c:pt>
                <c:pt idx="2073">
                  <c:v>-6.3262399634999997E-5</c:v>
                </c:pt>
                <c:pt idx="2074">
                  <c:v>-6.5370499215000006E-5</c:v>
                </c:pt>
                <c:pt idx="2075">
                  <c:v>-6.5994798206E-5</c:v>
                </c:pt>
                <c:pt idx="2076">
                  <c:v>-6.5121297666000005E-5</c:v>
                </c:pt>
                <c:pt idx="2077">
                  <c:v>-6.3720799517000002E-5</c:v>
                </c:pt>
                <c:pt idx="2078">
                  <c:v>-5.9887399402000003E-5</c:v>
                </c:pt>
                <c:pt idx="2079">
                  <c:v>-5.4694701247999998E-5</c:v>
                </c:pt>
                <c:pt idx="2080">
                  <c:v>-4.8260699259000003E-5</c:v>
                </c:pt>
                <c:pt idx="2081">
                  <c:v>-4.0731298213000003E-5</c:v>
                </c:pt>
                <c:pt idx="2082">
                  <c:v>-3.2277501305000003E-5</c:v>
                </c:pt>
                <c:pt idx="2083">
                  <c:v>-2.3091099138000001E-5</c:v>
                </c:pt>
                <c:pt idx="2084">
                  <c:v>-1.3380599738999999E-5</c:v>
                </c:pt>
                <c:pt idx="2085">
                  <c:v>-3.3663700377999999E-6</c:v>
                </c:pt>
                <c:pt idx="2086">
                  <c:v>6.7242299337999997E-6</c:v>
                </c:pt>
                <c:pt idx="2087">
                  <c:v>1.6662199413999999E-5</c:v>
                </c:pt>
                <c:pt idx="2088">
                  <c:v>2.6222000087999998E-5</c:v>
                </c:pt>
                <c:pt idx="2089">
                  <c:v>3.5186698368999998E-5</c:v>
                </c:pt>
                <c:pt idx="2090">
                  <c:v>4.3352698412000001E-5</c:v>
                </c:pt>
                <c:pt idx="2091">
                  <c:v>5.0534799811000003E-5</c:v>
                </c:pt>
                <c:pt idx="2092">
                  <c:v>5.6569999287999997E-5</c:v>
                </c:pt>
                <c:pt idx="2093">
                  <c:v>6.1321203248000005E-5</c:v>
                </c:pt>
                <c:pt idx="2094">
                  <c:v>6.4680600190000006E-5</c:v>
                </c:pt>
                <c:pt idx="2095">
                  <c:v>6.6571999923000001E-5</c:v>
                </c:pt>
                <c:pt idx="2096">
                  <c:v>6.6952401538999999E-5</c:v>
                </c:pt>
                <c:pt idx="2097">
                  <c:v>6.5813197579999997E-5</c:v>
                </c:pt>
                <c:pt idx="2098">
                  <c:v>6.3180399592999994E-5</c:v>
                </c:pt>
                <c:pt idx="2099">
                  <c:v>5.9113499447000001E-5</c:v>
                </c:pt>
                <c:pt idx="2100">
                  <c:v>5.3705000027999997E-5</c:v>
                </c:pt>
                <c:pt idx="2101">
                  <c:v>4.7077501221999997E-5</c:v>
                </c:pt>
                <c:pt idx="2102">
                  <c:v>3.9969399950000001E-5</c:v>
                </c:pt>
                <c:pt idx="2103">
                  <c:v>3.1251398467999999E-5</c:v>
                </c:pt>
                <c:pt idx="2104">
                  <c:v>2.1824200302999999E-5</c:v>
                </c:pt>
                <c:pt idx="2105">
                  <c:v>1.1901600374E-5</c:v>
                </c:pt>
                <c:pt idx="2106">
                  <c:v>1.7088500499000001E-6</c:v>
                </c:pt>
                <c:pt idx="2107">
                  <c:v>-8.5226602095999997E-6</c:v>
                </c:pt>
                <c:pt idx="2108">
                  <c:v>-1.8560700481999999E-5</c:v>
                </c:pt>
                <c:pt idx="2109">
                  <c:v>-2.8177499188999999E-5</c:v>
                </c:pt>
                <c:pt idx="2110">
                  <c:v>-3.7154801248E-5</c:v>
                </c:pt>
                <c:pt idx="2111">
                  <c:v>-4.5288801630000001E-5</c:v>
                </c:pt>
                <c:pt idx="2112">
                  <c:v>-5.2394898375000002E-5</c:v>
                </c:pt>
                <c:pt idx="2113">
                  <c:v>-5.8311801695000002E-5</c:v>
                </c:pt>
                <c:pt idx="2114">
                  <c:v>-6.2905302912000003E-5</c:v>
                </c:pt>
                <c:pt idx="2115">
                  <c:v>-6.6070999309999993E-5</c:v>
                </c:pt>
                <c:pt idx="2116">
                  <c:v>-6.7737099015999995E-5</c:v>
                </c:pt>
                <c:pt idx="2117">
                  <c:v>-6.7865803429999994E-5</c:v>
                </c:pt>
                <c:pt idx="2118">
                  <c:v>-6.6454202170000004E-5</c:v>
                </c:pt>
                <c:pt idx="2119">
                  <c:v>-6.3534396758999995E-5</c:v>
                </c:pt>
                <c:pt idx="2120">
                  <c:v>-5.9172500187000002E-5</c:v>
                </c:pt>
                <c:pt idx="2121">
                  <c:v>-5.3467600083000002E-5</c:v>
                </c:pt>
                <c:pt idx="2122">
                  <c:v>-4.6549201215000002E-5</c:v>
                </c:pt>
                <c:pt idx="2123">
                  <c:v>-3.8574300560999998E-5</c:v>
                </c:pt>
                <c:pt idx="2124">
                  <c:v>-2.9723900297999999E-5</c:v>
                </c:pt>
                <c:pt idx="2125">
                  <c:v>-2.0198800485E-5</c:v>
                </c:pt>
                <c:pt idx="2126">
                  <c:v>-1.0215299880999999E-5</c:v>
                </c:pt>
                <c:pt idx="2127">
                  <c:v>-1.2821699718E-15</c:v>
                </c:pt>
                <c:pt idx="2128">
                  <c:v>1.0365600246999999E-5</c:v>
                </c:pt>
                <c:pt idx="2129">
                  <c:v>2.0495899662000001E-5</c:v>
                </c:pt>
                <c:pt idx="2130">
                  <c:v>3.0160999812999999E-5</c:v>
                </c:pt>
                <c:pt idx="2131">
                  <c:v>3.9141599700000003E-5</c:v>
                </c:pt>
                <c:pt idx="2132">
                  <c:v>4.7233799705000002E-5</c:v>
                </c:pt>
                <c:pt idx="2133">
                  <c:v>5.4253898269999999E-5</c:v>
                </c:pt>
                <c:pt idx="2134">
                  <c:v>6.0042701080000002E-5</c:v>
                </c:pt>
                <c:pt idx="2135">
                  <c:v>6.4468702475999997E-5</c:v>
                </c:pt>
                <c:pt idx="2136">
                  <c:v>6.7431501519999993E-5</c:v>
                </c:pt>
                <c:pt idx="2137">
                  <c:v>6.8863802881E-5</c:v>
                </c:pt>
                <c:pt idx="2138">
                  <c:v>6.8733199441000005E-5</c:v>
                </c:pt>
                <c:pt idx="2139">
                  <c:v>6.7042601585999995E-5</c:v>
                </c:pt>
                <c:pt idx="2140">
                  <c:v>6.3830302679000005E-5</c:v>
                </c:pt>
                <c:pt idx="2141">
                  <c:v>5.9169298764999999E-5</c:v>
                </c:pt>
                <c:pt idx="2142">
                  <c:v>5.3165400459000003E-5</c:v>
                </c:pt>
                <c:pt idx="2143">
                  <c:v>4.5954799134000002E-5</c:v>
                </c:pt>
                <c:pt idx="2144">
                  <c:v>3.7701200199E-5</c:v>
                </c:pt>
                <c:pt idx="2145">
                  <c:v>2.8591899536E-5</c:v>
                </c:pt>
                <c:pt idx="2146">
                  <c:v>1.8833699869000001E-5</c:v>
                </c:pt>
                <c:pt idx="2147">
                  <c:v>8.6479903984999995E-6</c:v>
                </c:pt>
                <c:pt idx="2148">
                  <c:v>-1.7339799570000001E-6</c:v>
                </c:pt>
                <c:pt idx="2149">
                  <c:v>-1.2076599887E-5</c:v>
                </c:pt>
                <c:pt idx="2150">
                  <c:v>-2.2145099138E-5</c:v>
                </c:pt>
                <c:pt idx="2151">
                  <c:v>-3.1710998883000002E-5</c:v>
                </c:pt>
                <c:pt idx="2152">
                  <c:v>-4.1144998249E-5</c:v>
                </c:pt>
                <c:pt idx="2153">
                  <c:v>-4.9185498938000003E-5</c:v>
                </c:pt>
                <c:pt idx="2154">
                  <c:v>-5.6109700381000003E-5</c:v>
                </c:pt>
                <c:pt idx="2155">
                  <c:v>-6.1760401876999999E-5</c:v>
                </c:pt>
                <c:pt idx="2156">
                  <c:v>-6.6009299189000002E-5</c:v>
                </c:pt>
                <c:pt idx="2157">
                  <c:v>-6.8760098656999995E-5</c:v>
                </c:pt>
                <c:pt idx="2158">
                  <c:v>-6.9950299803000005E-5</c:v>
                </c:pt>
                <c:pt idx="2159">
                  <c:v>-6.9552799686999997E-5</c:v>
                </c:pt>
                <c:pt idx="2160">
                  <c:v>-6.7576700529999994E-5</c:v>
                </c:pt>
                <c:pt idx="2161">
                  <c:v>-6.4066902268999999E-5</c:v>
                </c:pt>
                <c:pt idx="2162">
                  <c:v>-5.9103000240000002E-5</c:v>
                </c:pt>
                <c:pt idx="2163">
                  <c:v>-5.2797600801999998E-5</c:v>
                </c:pt>
                <c:pt idx="2164">
                  <c:v>-4.5293898438000003E-5</c:v>
                </c:pt>
                <c:pt idx="2165">
                  <c:v>-3.6762201489000002E-5</c:v>
                </c:pt>
                <c:pt idx="2166">
                  <c:v>-2.7396199583999999E-5</c:v>
                </c:pt>
                <c:pt idx="2167">
                  <c:v>-1.7408299755E-5</c:v>
                </c:pt>
                <c:pt idx="2168">
                  <c:v>-7.0253199738000004E-6</c:v>
                </c:pt>
                <c:pt idx="2169">
                  <c:v>3.5170999125999999E-6</c:v>
                </c:pt>
                <c:pt idx="2170">
                  <c:v>1.397970027E-5</c:v>
                </c:pt>
                <c:pt idx="2171">
                  <c:v>2.4124999982000001E-5</c:v>
                </c:pt>
                <c:pt idx="2172">
                  <c:v>3.3722801163000003E-5</c:v>
                </c:pt>
                <c:pt idx="2173">
                  <c:v>4.2555100662999998E-5</c:v>
                </c:pt>
                <c:pt idx="2174">
                  <c:v>5.0421600462999998E-5</c:v>
                </c:pt>
                <c:pt idx="2175">
                  <c:v>5.7143701270000001E-5</c:v>
                </c:pt>
                <c:pt idx="2176">
                  <c:v>6.2568899011000004E-5</c:v>
                </c:pt>
                <c:pt idx="2177">
                  <c:v>6.7524997575999995E-5</c:v>
                </c:pt>
                <c:pt idx="2178">
                  <c:v>7.0054702518999995E-5</c:v>
                </c:pt>
                <c:pt idx="2179">
                  <c:v>7.0994399720999998E-5</c:v>
                </c:pt>
                <c:pt idx="2180">
                  <c:v>7.0322799729000005E-5</c:v>
                </c:pt>
                <c:pt idx="2181">
                  <c:v>6.8055000155999994E-5</c:v>
                </c:pt>
                <c:pt idx="2182">
                  <c:v>6.4242696680999998E-5</c:v>
                </c:pt>
                <c:pt idx="2183">
                  <c:v>5.8972298575000001E-5</c:v>
                </c:pt>
                <c:pt idx="2184">
                  <c:v>5.2363400754999999E-5</c:v>
                </c:pt>
                <c:pt idx="2185">
                  <c:v>4.4566098950000002E-5</c:v>
                </c:pt>
                <c:pt idx="2186">
                  <c:v>3.5757198929999999E-5</c:v>
                </c:pt>
                <c:pt idx="2187">
                  <c:v>2.6136800443E-5</c:v>
                </c:pt>
                <c:pt idx="2188">
                  <c:v>1.5923200407999999E-5</c:v>
                </c:pt>
                <c:pt idx="2189">
                  <c:v>5.3481999203E-6</c:v>
                </c:pt>
                <c:pt idx="2190">
                  <c:v>-5.3481999203E-6</c:v>
                </c:pt>
                <c:pt idx="2191">
                  <c:v>-1.5923200407999999E-5</c:v>
                </c:pt>
                <c:pt idx="2192">
                  <c:v>-2.6136800443E-5</c:v>
                </c:pt>
                <c:pt idx="2193">
                  <c:v>-3.5757198929999999E-5</c:v>
                </c:pt>
                <c:pt idx="2194">
                  <c:v>-4.4566098950000002E-5</c:v>
                </c:pt>
                <c:pt idx="2195">
                  <c:v>-5.2363400754999999E-5</c:v>
                </c:pt>
                <c:pt idx="2196">
                  <c:v>-5.8972298575000001E-5</c:v>
                </c:pt>
                <c:pt idx="2197">
                  <c:v>-6.4242696680999998E-5</c:v>
                </c:pt>
                <c:pt idx="2198">
                  <c:v>-6.8055000155999994E-5</c:v>
                </c:pt>
                <c:pt idx="2199">
                  <c:v>-7.0322799729000005E-5</c:v>
                </c:pt>
                <c:pt idx="2200">
                  <c:v>-7.0994399720999998E-5</c:v>
                </c:pt>
                <c:pt idx="2201">
                  <c:v>-7.0054702518999995E-5</c:v>
                </c:pt>
                <c:pt idx="2202">
                  <c:v>-6.8476103478999999E-5</c:v>
                </c:pt>
                <c:pt idx="2203">
                  <c:v>-6.4356601797000001E-5</c:v>
                </c:pt>
                <c:pt idx="2204">
                  <c:v>-5.8776400692000001E-5</c:v>
                </c:pt>
                <c:pt idx="2205">
                  <c:v>-5.1862200053000003E-5</c:v>
                </c:pt>
                <c:pt idx="2206">
                  <c:v>-4.3771000492E-5</c:v>
                </c:pt>
                <c:pt idx="2207">
                  <c:v>-3.4686301659999998E-5</c:v>
                </c:pt>
                <c:pt idx="2208">
                  <c:v>-2.4814300559000001E-5</c:v>
                </c:pt>
                <c:pt idx="2209">
                  <c:v>-1.4379100321000001E-5</c:v>
                </c:pt>
                <c:pt idx="2210">
                  <c:v>-3.6175899821999999E-6</c:v>
                </c:pt>
                <c:pt idx="2211">
                  <c:v>7.2260399975000002E-6</c:v>
                </c:pt>
                <c:pt idx="2212">
                  <c:v>1.7905700588E-5</c:v>
                </c:pt>
                <c:pt idx="2213">
                  <c:v>2.8178899810999999E-5</c:v>
                </c:pt>
                <c:pt idx="2214">
                  <c:v>3.7812598748000002E-5</c:v>
                </c:pt>
                <c:pt idx="2215">
                  <c:v>4.6588000258999997E-5</c:v>
                </c:pt>
                <c:pt idx="2216">
                  <c:v>5.4306099628000001E-5</c:v>
                </c:pt>
                <c:pt idx="2217">
                  <c:v>6.0791600845000003E-5</c:v>
                </c:pt>
                <c:pt idx="2218">
                  <c:v>6.5897402236999997E-5</c:v>
                </c:pt>
                <c:pt idx="2219">
                  <c:v>6.9507499575000004E-5</c:v>
                </c:pt>
                <c:pt idx="2220">
                  <c:v>7.1540001954E-5</c:v>
                </c:pt>
                <c:pt idx="2221">
                  <c:v>7.1948801632999994E-5</c:v>
                </c:pt>
                <c:pt idx="2222">
                  <c:v>7.07247018E-5</c:v>
                </c:pt>
                <c:pt idx="2223">
                  <c:v>6.7895300162000005E-5</c:v>
                </c:pt>
                <c:pt idx="2224">
                  <c:v>6.3525003496999998E-5</c:v>
                </c:pt>
                <c:pt idx="2225">
                  <c:v>5.7712801208000003E-5</c:v>
                </c:pt>
                <c:pt idx="2226">
                  <c:v>5.0590799218999997E-5</c:v>
                </c:pt>
                <c:pt idx="2227">
                  <c:v>4.2908301111000002E-5</c:v>
                </c:pt>
                <c:pt idx="2228">
                  <c:v>3.3549298678000003E-5</c:v>
                </c:pt>
                <c:pt idx="2229">
                  <c:v>2.3428900021999999E-5</c:v>
                </c:pt>
                <c:pt idx="2230">
                  <c:v>1.2776699804999999E-5</c:v>
                </c:pt>
                <c:pt idx="2231">
                  <c:v>1.8345000399E-6</c:v>
                </c:pt>
                <c:pt idx="2232">
                  <c:v>-9.1493302534000005E-6</c:v>
                </c:pt>
                <c:pt idx="2233">
                  <c:v>-1.9925499146000001E-5</c:v>
                </c:pt>
                <c:pt idx="2234">
                  <c:v>-3.0249400879E-5</c:v>
                </c:pt>
                <c:pt idx="2235">
                  <c:v>-3.9886799640999999E-5</c:v>
                </c:pt>
                <c:pt idx="2236">
                  <c:v>-4.8618898290000003E-5</c:v>
                </c:pt>
                <c:pt idx="2237">
                  <c:v>-5.6247499741999998E-5</c:v>
                </c:pt>
                <c:pt idx="2238">
                  <c:v>-6.2599399826000001E-5</c:v>
                </c:pt>
                <c:pt idx="2239">
                  <c:v>-6.7530600062999993E-5</c:v>
                </c:pt>
                <c:pt idx="2240">
                  <c:v>-7.0929098001E-5</c:v>
                </c:pt>
                <c:pt idx="2241">
                  <c:v>-7.2717797593000003E-5</c:v>
                </c:pt>
                <c:pt idx="2242">
                  <c:v>-7.2855997131999995E-5</c:v>
                </c:pt>
                <c:pt idx="2243">
                  <c:v>-7.1340597059999997E-5</c:v>
                </c:pt>
                <c:pt idx="2244">
                  <c:v>-6.8205998105000005E-5</c:v>
                </c:pt>
                <c:pt idx="2245">
                  <c:v>-6.3523402786999997E-5</c:v>
                </c:pt>
                <c:pt idx="2246">
                  <c:v>-5.7399098295999999E-5</c:v>
                </c:pt>
                <c:pt idx="2247">
                  <c:v>-4.9971898989000002E-5</c:v>
                </c:pt>
                <c:pt idx="2248">
                  <c:v>-4.1410599805999998E-5</c:v>
                </c:pt>
                <c:pt idx="2249">
                  <c:v>-3.1909501558000002E-5</c:v>
                </c:pt>
                <c:pt idx="2250">
                  <c:v>-2.1683999875999999E-5</c:v>
                </c:pt>
                <c:pt idx="2251">
                  <c:v>-1.0966499757999999E-5</c:v>
                </c:pt>
                <c:pt idx="2252">
                  <c:v>-1.5311399540999999E-15</c:v>
                </c:pt>
                <c:pt idx="2253">
                  <c:v>1.111670008E-5</c:v>
                </c:pt>
                <c:pt idx="2254">
                  <c:v>2.1981100872000001E-5</c:v>
                </c:pt>
                <c:pt idx="2255">
                  <c:v>3.2346601073999999E-5</c:v>
                </c:pt>
                <c:pt idx="2256">
                  <c:v>4.1977898945000003E-5</c:v>
                </c:pt>
                <c:pt idx="2257">
                  <c:v>5.0656501115999998E-5</c:v>
                </c:pt>
                <c:pt idx="2258">
                  <c:v>5.8185298258000003E-5</c:v>
                </c:pt>
                <c:pt idx="2259">
                  <c:v>6.4393600042000006E-5</c:v>
                </c:pt>
                <c:pt idx="2260">
                  <c:v>6.9140296546000001E-5</c:v>
                </c:pt>
                <c:pt idx="2261">
                  <c:v>7.2317801822999997E-5</c:v>
                </c:pt>
                <c:pt idx="2262">
                  <c:v>7.3853996582000001E-5</c:v>
                </c:pt>
                <c:pt idx="2263">
                  <c:v>7.3713898017999999E-5</c:v>
                </c:pt>
                <c:pt idx="2264">
                  <c:v>7.1900700277000002E-5</c:v>
                </c:pt>
                <c:pt idx="2265">
                  <c:v>6.8455701694000005E-5</c:v>
                </c:pt>
                <c:pt idx="2266">
                  <c:v>6.3457002397999997E-5</c:v>
                </c:pt>
                <c:pt idx="2267">
                  <c:v>5.7017998188000003E-5</c:v>
                </c:pt>
                <c:pt idx="2268">
                  <c:v>4.9284899433000001E-5</c:v>
                </c:pt>
                <c:pt idx="2269">
                  <c:v>4.0433198591999999E-5</c:v>
                </c:pt>
                <c:pt idx="2270">
                  <c:v>3.0663799407000002E-5</c:v>
                </c:pt>
                <c:pt idx="2271">
                  <c:v>2.0198400307E-5</c:v>
                </c:pt>
                <c:pt idx="2272">
                  <c:v>9.2746604423000002E-6</c:v>
                </c:pt>
                <c:pt idx="2273">
                  <c:v>-1.8596299469E-6</c:v>
                </c:pt>
                <c:pt idx="2274">
                  <c:v>-1.2951700228E-5</c:v>
                </c:pt>
                <c:pt idx="2275">
                  <c:v>-2.3749800675000001E-5</c:v>
                </c:pt>
                <c:pt idx="2276">
                  <c:v>-3.4008899091999999E-5</c:v>
                </c:pt>
                <c:pt idx="2277">
                  <c:v>-4.4083899411E-5</c:v>
                </c:pt>
                <c:pt idx="2278">
                  <c:v>-5.2698698710000003E-5</c:v>
                </c:pt>
                <c:pt idx="2279">
                  <c:v>-6.0117501562000002E-5</c:v>
                </c:pt>
                <c:pt idx="2280">
                  <c:v>-6.6171800427000004E-5</c:v>
                </c:pt>
                <c:pt idx="2281">
                  <c:v>-7.0724301621999996E-5</c:v>
                </c:pt>
                <c:pt idx="2282">
                  <c:v>-7.3671501013000001E-5</c:v>
                </c:pt>
                <c:pt idx="2283">
                  <c:v>-7.4946699896999999E-5</c:v>
                </c:pt>
                <c:pt idx="2284">
                  <c:v>-7.4520801717999996E-5</c:v>
                </c:pt>
                <c:pt idx="2285">
                  <c:v>-7.2403599916000006E-5</c:v>
                </c:pt>
                <c:pt idx="2286">
                  <c:v>-6.8643101258000004E-5</c:v>
                </c:pt>
                <c:pt idx="2287">
                  <c:v>-6.3324601797000001E-5</c:v>
                </c:pt>
                <c:pt idx="2288">
                  <c:v>-5.6568900618000002E-5</c:v>
                </c:pt>
                <c:pt idx="2289">
                  <c:v>-4.8529200285E-5</c:v>
                </c:pt>
                <c:pt idx="2290">
                  <c:v>-3.9388098229999997E-5</c:v>
                </c:pt>
                <c:pt idx="2291">
                  <c:v>-2.9352999262999999E-5</c:v>
                </c:pt>
                <c:pt idx="2292">
                  <c:v>-1.8651700883999999E-5</c:v>
                </c:pt>
                <c:pt idx="2293">
                  <c:v>-7.5271300375000001E-6</c:v>
                </c:pt>
                <c:pt idx="2294">
                  <c:v>3.7683200843999999E-6</c:v>
                </c:pt>
                <c:pt idx="2295">
                  <c:v>1.4978199943E-5</c:v>
                </c:pt>
                <c:pt idx="2296">
                  <c:v>2.5848199583999999E-5</c:v>
                </c:pt>
                <c:pt idx="2297">
                  <c:v>3.6131499655000002E-5</c:v>
                </c:pt>
                <c:pt idx="2298">
                  <c:v>4.5594799302999999E-5</c:v>
                </c:pt>
                <c:pt idx="2299">
                  <c:v>5.4023199481999998E-5</c:v>
                </c:pt>
                <c:pt idx="2300">
                  <c:v>6.1225400713999997E-5</c:v>
                </c:pt>
                <c:pt idx="2301">
                  <c:v>6.7038097767999999E-5</c:v>
                </c:pt>
                <c:pt idx="2302">
                  <c:v>7.2280301538000006E-5</c:v>
                </c:pt>
                <c:pt idx="2303">
                  <c:v>7.4988100096000005E-5</c:v>
                </c:pt>
                <c:pt idx="2304">
                  <c:v>7.5994001235999995E-5</c:v>
                </c:pt>
                <c:pt idx="2305">
                  <c:v>7.5275100244000004E-5</c:v>
                </c:pt>
                <c:pt idx="2306">
                  <c:v>7.284770254E-5</c:v>
                </c:pt>
                <c:pt idx="2307">
                  <c:v>6.8766901677000004E-5</c:v>
                </c:pt>
                <c:pt idx="2308">
                  <c:v>6.3125298765999993E-5</c:v>
                </c:pt>
                <c:pt idx="2309">
                  <c:v>5.6051001592999999E-5</c:v>
                </c:pt>
                <c:pt idx="2310">
                  <c:v>4.7704499593000002E-5</c:v>
                </c:pt>
                <c:pt idx="2311">
                  <c:v>3.8275400584000001E-5</c:v>
                </c:pt>
                <c:pt idx="2312">
                  <c:v>2.7977499485000002E-5</c:v>
                </c:pt>
                <c:pt idx="2313">
                  <c:v>1.7044600099000001E-5</c:v>
                </c:pt>
                <c:pt idx="2314">
                  <c:v>5.7248398661999999E-6</c:v>
                </c:pt>
                <c:pt idx="2315">
                  <c:v>-5.7248398661999999E-6</c:v>
                </c:pt>
                <c:pt idx="2316">
                  <c:v>-1.7044600099000001E-5</c:v>
                </c:pt>
                <c:pt idx="2317">
                  <c:v>-2.7977499485000002E-5</c:v>
                </c:pt>
                <c:pt idx="2318">
                  <c:v>-3.8275400584000001E-5</c:v>
                </c:pt>
                <c:pt idx="2319">
                  <c:v>-4.7704499593000002E-5</c:v>
                </c:pt>
                <c:pt idx="2320">
                  <c:v>-5.6051001592999999E-5</c:v>
                </c:pt>
                <c:pt idx="2321">
                  <c:v>-6.3125298765999993E-5</c:v>
                </c:pt>
                <c:pt idx="2322">
                  <c:v>-6.8766901677000004E-5</c:v>
                </c:pt>
                <c:pt idx="2323">
                  <c:v>-7.284770254E-5</c:v>
                </c:pt>
                <c:pt idx="2324">
                  <c:v>-7.5275100244000004E-5</c:v>
                </c:pt>
                <c:pt idx="2325">
                  <c:v>-7.5994001235999995E-5</c:v>
                </c:pt>
                <c:pt idx="2326">
                  <c:v>-7.4988100096000005E-5</c:v>
                </c:pt>
                <c:pt idx="2327">
                  <c:v>-7.3231400165000004E-5</c:v>
                </c:pt>
                <c:pt idx="2328">
                  <c:v>-6.8825800553999996E-5</c:v>
                </c:pt>
                <c:pt idx="2329">
                  <c:v>-6.2858096498999994E-5</c:v>
                </c:pt>
                <c:pt idx="2330">
                  <c:v>-5.5463799072000003E-5</c:v>
                </c:pt>
                <c:pt idx="2331">
                  <c:v>-4.6810600907000002E-5</c:v>
                </c:pt>
                <c:pt idx="2332">
                  <c:v>-3.7095000151999998E-5</c:v>
                </c:pt>
                <c:pt idx="2333">
                  <c:v>-2.6537500161999999E-5</c:v>
                </c:pt>
                <c:pt idx="2334">
                  <c:v>-1.5377700037999999E-5</c:v>
                </c:pt>
                <c:pt idx="2335">
                  <c:v>-3.8688099265999999E-6</c:v>
                </c:pt>
                <c:pt idx="2336">
                  <c:v>7.7278500611999999E-6</c:v>
                </c:pt>
                <c:pt idx="2337">
                  <c:v>1.9149099899000001E-5</c:v>
                </c:pt>
                <c:pt idx="2338">
                  <c:v>3.0135799534E-5</c:v>
                </c:pt>
                <c:pt idx="2339">
                  <c:v>4.0438400902000001E-5</c:v>
                </c:pt>
                <c:pt idx="2340">
                  <c:v>4.9823298467999997E-5</c:v>
                </c:pt>
                <c:pt idx="2341">
                  <c:v>5.8077399443999998E-5</c:v>
                </c:pt>
                <c:pt idx="2342">
                  <c:v>6.5013300627000001E-5</c:v>
                </c:pt>
                <c:pt idx="2343">
                  <c:v>7.0473601227000004E-5</c:v>
                </c:pt>
                <c:pt idx="2344">
                  <c:v>7.4334398960000002E-5</c:v>
                </c:pt>
                <c:pt idx="2345">
                  <c:v>7.6508098573000003E-5</c:v>
                </c:pt>
                <c:pt idx="2346">
                  <c:v>7.6945303589999998E-5</c:v>
                </c:pt>
                <c:pt idx="2347">
                  <c:v>7.5636096881E-5</c:v>
                </c:pt>
                <c:pt idx="2348">
                  <c:v>7.2610302594999999E-5</c:v>
                </c:pt>
                <c:pt idx="2349">
                  <c:v>6.7936402047000003E-5</c:v>
                </c:pt>
                <c:pt idx="2350">
                  <c:v>6.1720696975999998E-5</c:v>
                </c:pt>
                <c:pt idx="2351">
                  <c:v>5.4103998990999997E-5</c:v>
                </c:pt>
                <c:pt idx="2352">
                  <c:v>4.5847198634999999E-5</c:v>
                </c:pt>
                <c:pt idx="2353">
                  <c:v>3.5847198886999999E-5</c:v>
                </c:pt>
                <c:pt idx="2354">
                  <c:v>2.5033599740999998E-5</c:v>
                </c:pt>
                <c:pt idx="2355">
                  <c:v>1.3651800144999999E-5</c:v>
                </c:pt>
                <c:pt idx="2356">
                  <c:v>1.9601500297999999E-6</c:v>
                </c:pt>
                <c:pt idx="2357">
                  <c:v>-9.7759902927999998E-6</c:v>
                </c:pt>
                <c:pt idx="2358">
                  <c:v>-2.1290299628000001E-5</c:v>
                </c:pt>
                <c:pt idx="2359">
                  <c:v>-3.2321298931E-5</c:v>
                </c:pt>
                <c:pt idx="2360">
                  <c:v>-4.2618801672000001E-5</c:v>
                </c:pt>
                <c:pt idx="2361">
                  <c:v>-5.1948900364000002E-5</c:v>
                </c:pt>
                <c:pt idx="2362">
                  <c:v>-6.0099999245999999E-5</c:v>
                </c:pt>
                <c:pt idx="2363">
                  <c:v>-6.6887099820000002E-5</c:v>
                </c:pt>
                <c:pt idx="2364">
                  <c:v>-7.2155999077999993E-5</c:v>
                </c:pt>
                <c:pt idx="2365">
                  <c:v>-7.5787298556000002E-5</c:v>
                </c:pt>
                <c:pt idx="2366">
                  <c:v>-7.7698401582999995E-5</c:v>
                </c:pt>
                <c:pt idx="2367">
                  <c:v>-7.7846103522E-5</c:v>
                </c:pt>
                <c:pt idx="2368">
                  <c:v>-7.6226897363E-5</c:v>
                </c:pt>
                <c:pt idx="2369">
                  <c:v>-7.2877701313999997E-5</c:v>
                </c:pt>
                <c:pt idx="2370">
                  <c:v>-6.7874301748999994E-5</c:v>
                </c:pt>
                <c:pt idx="2371">
                  <c:v>-6.1330501920999999E-5</c:v>
                </c:pt>
                <c:pt idx="2372">
                  <c:v>-5.3394698624999998E-5</c:v>
                </c:pt>
                <c:pt idx="2373">
                  <c:v>-4.4247000915000001E-5</c:v>
                </c:pt>
                <c:pt idx="2374">
                  <c:v>-3.4094999136999999E-5</c:v>
                </c:pt>
                <c:pt idx="2375">
                  <c:v>-2.3169199267E-5</c:v>
                </c:pt>
                <c:pt idx="2376">
                  <c:v>-1.1717599591E-5</c:v>
                </c:pt>
                <c:pt idx="2377">
                  <c:v>-1.7967300994000002E-15</c:v>
                </c:pt>
                <c:pt idx="2378">
                  <c:v>1.1867799912999999E-5</c:v>
                </c:pt>
                <c:pt idx="2379">
                  <c:v>2.3466300262999999E-5</c:v>
                </c:pt>
                <c:pt idx="2380">
                  <c:v>3.4532098653000002E-5</c:v>
                </c:pt>
                <c:pt idx="2381">
                  <c:v>4.4814198190999997E-5</c:v>
                </c:pt>
                <c:pt idx="2382">
                  <c:v>5.4079198889999998E-5</c:v>
                </c:pt>
                <c:pt idx="2383">
                  <c:v>6.2116800108999996E-5</c:v>
                </c:pt>
                <c:pt idx="2384">
                  <c:v>6.8744499004000004E-5</c:v>
                </c:pt>
                <c:pt idx="2385">
                  <c:v>7.3811999755000007E-5</c:v>
                </c:pt>
                <c:pt idx="2386">
                  <c:v>7.7204196714000003E-5</c:v>
                </c:pt>
                <c:pt idx="2387">
                  <c:v>7.8844102973000006E-5</c:v>
                </c:pt>
                <c:pt idx="2388">
                  <c:v>7.8694596595999994E-5</c:v>
                </c:pt>
                <c:pt idx="2389">
                  <c:v>7.6758900832000004E-5</c:v>
                </c:pt>
                <c:pt idx="2390">
                  <c:v>7.3081100709000005E-5</c:v>
                </c:pt>
                <c:pt idx="2391">
                  <c:v>6.7744600528000002E-5</c:v>
                </c:pt>
                <c:pt idx="2392">
                  <c:v>6.0870501328999999E-5</c:v>
                </c:pt>
                <c:pt idx="2393">
                  <c:v>5.2614901505999999E-5</c:v>
                </c:pt>
                <c:pt idx="2394">
                  <c:v>4.3165200623000002E-5</c:v>
                </c:pt>
                <c:pt idx="2395">
                  <c:v>3.2735701096999999E-5</c:v>
                </c:pt>
                <c:pt idx="2396">
                  <c:v>2.1563200789E-5</c:v>
                </c:pt>
                <c:pt idx="2397">
                  <c:v>9.9013295767000008E-6</c:v>
                </c:pt>
                <c:pt idx="2398">
                  <c:v>-1.9852800506000002E-6</c:v>
                </c:pt>
                <c:pt idx="2399">
                  <c:v>-1.3826799659E-5</c:v>
                </c:pt>
                <c:pt idx="2400">
                  <c:v>-2.5354500394E-5</c:v>
                </c:pt>
                <c:pt idx="2401">
                  <c:v>-3.6306799302000002E-5</c:v>
                </c:pt>
                <c:pt idx="2402">
                  <c:v>-4.7022800572000001E-5</c:v>
                </c:pt>
                <c:pt idx="2403">
                  <c:v>-5.6212000344999999E-5</c:v>
                </c:pt>
                <c:pt idx="2404">
                  <c:v>-6.4125400968E-5</c:v>
                </c:pt>
                <c:pt idx="2405">
                  <c:v>-7.0583300840000005E-5</c:v>
                </c:pt>
                <c:pt idx="2406">
                  <c:v>-7.5439202191999994E-5</c:v>
                </c:pt>
                <c:pt idx="2407">
                  <c:v>-7.8582997957999997E-5</c:v>
                </c:pt>
                <c:pt idx="2408">
                  <c:v>-7.9943201854000003E-5</c:v>
                </c:pt>
                <c:pt idx="2409">
                  <c:v>-7.9488898335999998E-5</c:v>
                </c:pt>
                <c:pt idx="2410">
                  <c:v>-7.7230499301000004E-5</c:v>
                </c:pt>
                <c:pt idx="2411">
                  <c:v>-7.3219300247999997E-5</c:v>
                </c:pt>
                <c:pt idx="2412">
                  <c:v>-6.7546199715999997E-5</c:v>
                </c:pt>
                <c:pt idx="2413">
                  <c:v>-6.0340098570999997E-5</c:v>
                </c:pt>
                <c:pt idx="2414">
                  <c:v>-5.1764498493999999E-5</c:v>
                </c:pt>
                <c:pt idx="2415">
                  <c:v>-4.2013998609000002E-5</c:v>
                </c:pt>
                <c:pt idx="2416">
                  <c:v>-3.1309900804999998E-5</c:v>
                </c:pt>
                <c:pt idx="2417">
                  <c:v>-1.9895200239000001E-5</c:v>
                </c:pt>
                <c:pt idx="2418">
                  <c:v>-8.0289401011999997E-6</c:v>
                </c:pt>
                <c:pt idx="2419">
                  <c:v>4.0195500333000004E-6</c:v>
                </c:pt>
                <c:pt idx="2420">
                  <c:v>1.5976800568999999E-5</c:v>
                </c:pt>
                <c:pt idx="2421">
                  <c:v>2.7571399187000001E-5</c:v>
                </c:pt>
                <c:pt idx="2422">
                  <c:v>3.8540300010999998E-5</c:v>
                </c:pt>
                <c:pt idx="2423">
                  <c:v>4.8634399718000001E-5</c:v>
                </c:pt>
                <c:pt idx="2424">
                  <c:v>5.7624700274999998E-5</c:v>
                </c:pt>
                <c:pt idx="2425">
                  <c:v>6.5307096520000004E-5</c:v>
                </c:pt>
                <c:pt idx="2426">
                  <c:v>7.1507296524999994E-5</c:v>
                </c:pt>
                <c:pt idx="2427">
                  <c:v>7.7035598223999997E-5</c:v>
                </c:pt>
                <c:pt idx="2428">
                  <c:v>7.9921599535999997E-5</c:v>
                </c:pt>
                <c:pt idx="2429">
                  <c:v>8.0993602751000006E-5</c:v>
                </c:pt>
                <c:pt idx="2430">
                  <c:v>8.0227400758000003E-5</c:v>
                </c:pt>
                <c:pt idx="2431">
                  <c:v>7.7640303060999997E-5</c:v>
                </c:pt>
                <c:pt idx="2432">
                  <c:v>7.3290997533999994E-5</c:v>
                </c:pt>
                <c:pt idx="2433">
                  <c:v>6.7278298957E-5</c:v>
                </c:pt>
                <c:pt idx="2434">
                  <c:v>5.9738598793000003E-5</c:v>
                </c:pt>
                <c:pt idx="2435">
                  <c:v>5.0842998462000001E-5</c:v>
                </c:pt>
                <c:pt idx="2436">
                  <c:v>4.0793500375E-5</c:v>
                </c:pt>
                <c:pt idx="2437">
                  <c:v>2.9818100302E-5</c:v>
                </c:pt>
                <c:pt idx="2438">
                  <c:v>1.8165899746000001E-5</c:v>
                </c:pt>
                <c:pt idx="2439">
                  <c:v>6.1014698076000002E-6</c:v>
                </c:pt>
                <c:pt idx="2440">
                  <c:v>-6.1014698076000002E-6</c:v>
                </c:pt>
                <c:pt idx="2441">
                  <c:v>-1.8165899746000001E-5</c:v>
                </c:pt>
                <c:pt idx="2442">
                  <c:v>-2.9818100302E-5</c:v>
                </c:pt>
                <c:pt idx="2443">
                  <c:v>-4.0793500375E-5</c:v>
                </c:pt>
                <c:pt idx="2444">
                  <c:v>-5.0842998462000001E-5</c:v>
                </c:pt>
                <c:pt idx="2445">
                  <c:v>-5.9738598793000003E-5</c:v>
                </c:pt>
                <c:pt idx="2446">
                  <c:v>-6.7278298957E-5</c:v>
                </c:pt>
                <c:pt idx="2447">
                  <c:v>-7.3290997533999994E-5</c:v>
                </c:pt>
                <c:pt idx="2448">
                  <c:v>-7.7640303060999997E-5</c:v>
                </c:pt>
                <c:pt idx="2449">
                  <c:v>-8.0227400758000003E-5</c:v>
                </c:pt>
                <c:pt idx="2450">
                  <c:v>-8.0993602751000006E-5</c:v>
                </c:pt>
                <c:pt idx="2451">
                  <c:v>-7.9921599535999997E-5</c:v>
                </c:pt>
                <c:pt idx="2452">
                  <c:v>-7.7986602264000005E-5</c:v>
                </c:pt>
                <c:pt idx="2453">
                  <c:v>-7.3294999311000004E-5</c:v>
                </c:pt>
                <c:pt idx="2454">
                  <c:v>-6.6939799581000007E-5</c:v>
                </c:pt>
                <c:pt idx="2455">
                  <c:v>-5.9065299865000002E-5</c:v>
                </c:pt>
                <c:pt idx="2456">
                  <c:v>-4.9850299547000003E-5</c:v>
                </c:pt>
                <c:pt idx="2457">
                  <c:v>-3.9503800508E-5</c:v>
                </c:pt>
                <c:pt idx="2458">
                  <c:v>-2.8260699764000001E-5</c:v>
                </c:pt>
                <c:pt idx="2459">
                  <c:v>-1.6376199709999999E-5</c:v>
                </c:pt>
                <c:pt idx="2460">
                  <c:v>-4.1200300984000004E-6</c:v>
                </c:pt>
                <c:pt idx="2461">
                  <c:v>8.2296601248999995E-6</c:v>
                </c:pt>
                <c:pt idx="2462">
                  <c:v>2.0392599253999999E-5</c:v>
                </c:pt>
                <c:pt idx="2463">
                  <c:v>3.2092601031999998E-5</c:v>
                </c:pt>
                <c:pt idx="2464">
                  <c:v>4.3064301280999999E-5</c:v>
                </c:pt>
                <c:pt idx="2465">
                  <c:v>5.3058600315E-5</c:v>
                </c:pt>
                <c:pt idx="2466">
                  <c:v>6.1848601035000003E-5</c:v>
                </c:pt>
                <c:pt idx="2467">
                  <c:v>6.9234898546999998E-5</c:v>
                </c:pt>
                <c:pt idx="2468">
                  <c:v>7.5049800215999996E-5</c:v>
                </c:pt>
                <c:pt idx="2469">
                  <c:v>7.9161298345000001E-5</c:v>
                </c:pt>
                <c:pt idx="2470">
                  <c:v>8.1476100604000002E-5</c:v>
                </c:pt>
                <c:pt idx="2471">
                  <c:v>8.1941696408E-5</c:v>
                </c:pt>
                <c:pt idx="2472">
                  <c:v>8.0547601101000002E-5</c:v>
                </c:pt>
                <c:pt idx="2473">
                  <c:v>7.7325203164999997E-5</c:v>
                </c:pt>
                <c:pt idx="2474">
                  <c:v>7.2347902460000003E-5</c:v>
                </c:pt>
                <c:pt idx="2475">
                  <c:v>6.5728498157000003E-5</c:v>
                </c:pt>
                <c:pt idx="2476">
                  <c:v>5.7617300627E-5</c:v>
                </c:pt>
                <c:pt idx="2477">
                  <c:v>4.8786201660000002E-5</c:v>
                </c:pt>
                <c:pt idx="2478">
                  <c:v>3.8145099097000003E-5</c:v>
                </c:pt>
                <c:pt idx="2479">
                  <c:v>2.6638299460000001E-5</c:v>
                </c:pt>
                <c:pt idx="2480">
                  <c:v>1.4526899576999999E-5</c:v>
                </c:pt>
                <c:pt idx="2481">
                  <c:v>2.0857999061000002E-6</c:v>
                </c:pt>
                <c:pt idx="2482">
                  <c:v>-1.0402700354E-5</c:v>
                </c:pt>
                <c:pt idx="2483">
                  <c:v>-2.2655000066E-5</c:v>
                </c:pt>
                <c:pt idx="2484">
                  <c:v>-3.4393200621999998E-5</c:v>
                </c:pt>
                <c:pt idx="2485">
                  <c:v>-4.5350698200999997E-5</c:v>
                </c:pt>
                <c:pt idx="2486">
                  <c:v>-5.5279000662E-5</c:v>
                </c:pt>
                <c:pt idx="2487">
                  <c:v>-6.3952596975000006E-5</c:v>
                </c:pt>
                <c:pt idx="2488">
                  <c:v>-7.1174697949999993E-5</c:v>
                </c:pt>
                <c:pt idx="2489">
                  <c:v>-7.6781398092999994E-5</c:v>
                </c:pt>
                <c:pt idx="2490">
                  <c:v>-8.0645397246999995E-5</c:v>
                </c:pt>
                <c:pt idx="2491">
                  <c:v>-8.2679100160000003E-5</c:v>
                </c:pt>
                <c:pt idx="2492">
                  <c:v>-8.2836202636999998E-5</c:v>
                </c:pt>
                <c:pt idx="2493">
                  <c:v>-8.111329953E-5</c:v>
                </c:pt>
                <c:pt idx="2494">
                  <c:v>-7.7549302658999993E-5</c:v>
                </c:pt>
                <c:pt idx="2495">
                  <c:v>-7.2225302574000001E-5</c:v>
                </c:pt>
                <c:pt idx="2496">
                  <c:v>-6.5261898271000006E-5</c:v>
                </c:pt>
                <c:pt idx="2497">
                  <c:v>-5.6817400036000001E-5</c:v>
                </c:pt>
                <c:pt idx="2498">
                  <c:v>-4.7083300160000001E-5</c:v>
                </c:pt>
                <c:pt idx="2499">
                  <c:v>-3.6280598578999997E-5</c:v>
                </c:pt>
                <c:pt idx="2500">
                  <c:v>-2.4654500521000001E-5</c:v>
                </c:pt>
                <c:pt idx="2501">
                  <c:v>-1.2468700334E-5</c:v>
                </c:pt>
                <c:pt idx="2502">
                  <c:v>-2.0828800635999999E-15</c:v>
                </c:pt>
                <c:pt idx="2503">
                  <c:v>1.2618899746E-5</c:v>
                </c:pt>
                <c:pt idx="2504">
                  <c:v>2.4951499654000001E-5</c:v>
                </c:pt>
                <c:pt idx="2505">
                  <c:v>3.6717701732000003E-5</c:v>
                </c:pt>
                <c:pt idx="2506">
                  <c:v>4.7650599298999999E-5</c:v>
                </c:pt>
                <c:pt idx="2507">
                  <c:v>5.7501998526E-5</c:v>
                </c:pt>
                <c:pt idx="2508">
                  <c:v>6.6048196459000003E-5</c:v>
                </c:pt>
                <c:pt idx="2509">
                  <c:v>7.3095397966000002E-5</c:v>
                </c:pt>
                <c:pt idx="2510">
                  <c:v>7.8483601101000003E-5</c:v>
                </c:pt>
                <c:pt idx="2511">
                  <c:v>8.2090497017000007E-5</c:v>
                </c:pt>
                <c:pt idx="2512">
                  <c:v>8.3834202087000004E-5</c:v>
                </c:pt>
                <c:pt idx="2513">
                  <c:v>8.3675200585E-5</c:v>
                </c:pt>
                <c:pt idx="2514">
                  <c:v>8.1617101387000007E-5</c:v>
                </c:pt>
                <c:pt idx="2515">
                  <c:v>7.7706499724000005E-5</c:v>
                </c:pt>
                <c:pt idx="2516">
                  <c:v>7.2032198658999994E-5</c:v>
                </c:pt>
                <c:pt idx="2517">
                  <c:v>6.4723099057999999E-5</c:v>
                </c:pt>
                <c:pt idx="2518">
                  <c:v>5.5945001804999998E-5</c:v>
                </c:pt>
                <c:pt idx="2519">
                  <c:v>4.5897100790000001E-5</c:v>
                </c:pt>
                <c:pt idx="2520">
                  <c:v>3.4807500924E-5</c:v>
                </c:pt>
                <c:pt idx="2521">
                  <c:v>2.2927999452999998E-5</c:v>
                </c:pt>
                <c:pt idx="2522">
                  <c:v>1.0527999621E-5</c:v>
                </c:pt>
                <c:pt idx="2523">
                  <c:v>-2.1109299268999999E-6</c:v>
                </c:pt>
                <c:pt idx="2524">
                  <c:v>-1.4701900000000001E-5</c:v>
                </c:pt>
                <c:pt idx="2525">
                  <c:v>-2.6959300158000001E-5</c:v>
                </c:pt>
                <c:pt idx="2526">
                  <c:v>-3.8604699511999999E-5</c:v>
                </c:pt>
                <c:pt idx="2527">
                  <c:v>-4.9961701734000001E-5</c:v>
                </c:pt>
                <c:pt idx="2528">
                  <c:v>-5.9725200116999999E-5</c:v>
                </c:pt>
                <c:pt idx="2529">
                  <c:v>-6.8133202149000006E-5</c:v>
                </c:pt>
                <c:pt idx="2530">
                  <c:v>-7.4994801253000005E-5</c:v>
                </c:pt>
                <c:pt idx="2531">
                  <c:v>-8.0154197348999994E-5</c:v>
                </c:pt>
                <c:pt idx="2532">
                  <c:v>-8.3494400315000004E-5</c:v>
                </c:pt>
                <c:pt idx="2533">
                  <c:v>-8.4939601947999998E-5</c:v>
                </c:pt>
                <c:pt idx="2534">
                  <c:v>-8.4457002231000007E-5</c:v>
                </c:pt>
                <c:pt idx="2535">
                  <c:v>-8.2057398686000003E-5</c:v>
                </c:pt>
                <c:pt idx="2536">
                  <c:v>-7.7795499237000003E-5</c:v>
                </c:pt>
                <c:pt idx="2537">
                  <c:v>-7.1767899499000003E-5</c:v>
                </c:pt>
                <c:pt idx="2538">
                  <c:v>-6.4111402024999997E-5</c:v>
                </c:pt>
                <c:pt idx="2539">
                  <c:v>-5.4999800341000003E-5</c:v>
                </c:pt>
                <c:pt idx="2540">
                  <c:v>-4.4639800763E-5</c:v>
                </c:pt>
                <c:pt idx="2541">
                  <c:v>-3.3266798709999997E-5</c:v>
                </c:pt>
                <c:pt idx="2542">
                  <c:v>-2.1138599549999999E-5</c:v>
                </c:pt>
                <c:pt idx="2543">
                  <c:v>-8.5307501648999994E-6</c:v>
                </c:pt>
                <c:pt idx="2544">
                  <c:v>4.2707702050000001E-6</c:v>
                </c:pt>
                <c:pt idx="2545">
                  <c:v>1.6975300240999999E-5</c:v>
                </c:pt>
                <c:pt idx="2546">
                  <c:v>2.9294600608000001E-5</c:v>
                </c:pt>
                <c:pt idx="2547">
                  <c:v>4.0949100367E-5</c:v>
                </c:pt>
                <c:pt idx="2548">
                  <c:v>5.1674098358000002E-5</c:v>
                </c:pt>
                <c:pt idx="2549">
                  <c:v>6.1226302932E-5</c:v>
                </c:pt>
                <c:pt idx="2550">
                  <c:v>6.9388799602000003E-5</c:v>
                </c:pt>
                <c:pt idx="2551">
                  <c:v>7.5976502557999995E-5</c:v>
                </c:pt>
                <c:pt idx="2552">
                  <c:v>8.1790902185999994E-5</c:v>
                </c:pt>
                <c:pt idx="2553">
                  <c:v>8.4854997111999994E-5</c:v>
                </c:pt>
                <c:pt idx="2554">
                  <c:v>8.5993196989999997E-5</c:v>
                </c:pt>
                <c:pt idx="2555">
                  <c:v>8.5179701273000003E-5</c:v>
                </c:pt>
                <c:pt idx="2556">
                  <c:v>8.2432903581999994E-5</c:v>
                </c:pt>
                <c:pt idx="2557">
                  <c:v>7.7815100667000004E-5</c:v>
                </c:pt>
                <c:pt idx="2558">
                  <c:v>7.1431197283999996E-5</c:v>
                </c:pt>
                <c:pt idx="2559">
                  <c:v>6.3426101405999997E-5</c:v>
                </c:pt>
                <c:pt idx="2560">
                  <c:v>5.3981500968999998E-5</c:v>
                </c:pt>
                <c:pt idx="2561">
                  <c:v>4.3311600166E-5</c:v>
                </c:pt>
                <c:pt idx="2562">
                  <c:v>3.1658699299000001E-5</c:v>
                </c:pt>
                <c:pt idx="2563">
                  <c:v>1.9287299438E-5</c:v>
                </c:pt>
                <c:pt idx="2564">
                  <c:v>6.4781102083000001E-6</c:v>
                </c:pt>
                <c:pt idx="2565">
                  <c:v>-6.4781102083000001E-6</c:v>
                </c:pt>
                <c:pt idx="2566">
                  <c:v>-1.9287299438E-5</c:v>
                </c:pt>
                <c:pt idx="2567">
                  <c:v>-3.1658699299000001E-5</c:v>
                </c:pt>
                <c:pt idx="2568">
                  <c:v>-4.3311600166E-5</c:v>
                </c:pt>
                <c:pt idx="2569">
                  <c:v>-5.3981500968999998E-5</c:v>
                </c:pt>
                <c:pt idx="2570">
                  <c:v>-6.3426101405999997E-5</c:v>
                </c:pt>
                <c:pt idx="2571">
                  <c:v>-7.1431197283999996E-5</c:v>
                </c:pt>
                <c:pt idx="2572">
                  <c:v>-7.7815100667000004E-5</c:v>
                </c:pt>
                <c:pt idx="2573">
                  <c:v>-8.2432903581999994E-5</c:v>
                </c:pt>
                <c:pt idx="2574">
                  <c:v>-8.5179701273000003E-5</c:v>
                </c:pt>
                <c:pt idx="2575">
                  <c:v>-8.5993196989999997E-5</c:v>
                </c:pt>
                <c:pt idx="2576">
                  <c:v>-8.4854997111999994E-5</c:v>
                </c:pt>
                <c:pt idx="2577">
                  <c:v>-8.2741898949999996E-5</c:v>
                </c:pt>
                <c:pt idx="2578">
                  <c:v>-7.7764198067999999E-5</c:v>
                </c:pt>
                <c:pt idx="2579">
                  <c:v>-7.1021502663000006E-5</c:v>
                </c:pt>
                <c:pt idx="2580">
                  <c:v>-6.2666898884000002E-5</c:v>
                </c:pt>
                <c:pt idx="2581">
                  <c:v>-5.2889899961999998E-5</c:v>
                </c:pt>
                <c:pt idx="2582">
                  <c:v>-4.1912600864000002E-5</c:v>
                </c:pt>
                <c:pt idx="2583">
                  <c:v>-2.9983899366999999E-5</c:v>
                </c:pt>
                <c:pt idx="2584">
                  <c:v>-1.7374799427000001E-5</c:v>
                </c:pt>
                <c:pt idx="2585">
                  <c:v>-4.3712598198999996E-6</c:v>
                </c:pt>
                <c:pt idx="2586">
                  <c:v>8.7314701885999992E-6</c:v>
                </c:pt>
                <c:pt idx="2587">
                  <c:v>2.1636000382999999E-5</c:v>
                </c:pt>
                <c:pt idx="2588">
                  <c:v>3.4049498935999997E-5</c:v>
                </c:pt>
                <c:pt idx="2589">
                  <c:v>4.5690201659000003E-5</c:v>
                </c:pt>
                <c:pt idx="2590">
                  <c:v>5.6293898524E-5</c:v>
                </c:pt>
                <c:pt idx="2591">
                  <c:v>6.5619897214000005E-5</c:v>
                </c:pt>
                <c:pt idx="2592">
                  <c:v>7.3456496465999993E-5</c:v>
                </c:pt>
                <c:pt idx="2593">
                  <c:v>7.9625999206000002E-5</c:v>
                </c:pt>
                <c:pt idx="2594">
                  <c:v>8.3988197729999999E-5</c:v>
                </c:pt>
                <c:pt idx="2595">
                  <c:v>8.6444197223000004E-5</c:v>
                </c:pt>
                <c:pt idx="2596">
                  <c:v>8.6938198365000004E-5</c:v>
                </c:pt>
                <c:pt idx="2597">
                  <c:v>8.5459003457999996E-5</c:v>
                </c:pt>
                <c:pt idx="2598">
                  <c:v>8.2040198321999997E-5</c:v>
                </c:pt>
                <c:pt idx="2599">
                  <c:v>7.6759301009999995E-5</c:v>
                </c:pt>
                <c:pt idx="2600">
                  <c:v>6.9736299337999996E-5</c:v>
                </c:pt>
                <c:pt idx="2601">
                  <c:v>6.1130500399000006E-5</c:v>
                </c:pt>
                <c:pt idx="2602">
                  <c:v>5.1725099182999999E-5</c:v>
                </c:pt>
                <c:pt idx="2603">
                  <c:v>4.0442999307E-5</c:v>
                </c:pt>
                <c:pt idx="2604">
                  <c:v>2.8242999178000001E-5</c:v>
                </c:pt>
                <c:pt idx="2605">
                  <c:v>1.5401999917E-5</c:v>
                </c:pt>
                <c:pt idx="2606">
                  <c:v>2.2114500097999999E-6</c:v>
                </c:pt>
                <c:pt idx="2607">
                  <c:v>-1.1029300367000001E-5</c:v>
                </c:pt>
                <c:pt idx="2608">
                  <c:v>-2.4019800549E-5</c:v>
                </c:pt>
                <c:pt idx="2609">
                  <c:v>-3.6465098673999998E-5</c:v>
                </c:pt>
                <c:pt idx="2610">
                  <c:v>-4.8082700232E-5</c:v>
                </c:pt>
                <c:pt idx="2611">
                  <c:v>-5.8608999097000002E-5</c:v>
                </c:pt>
                <c:pt idx="2612">
                  <c:v>-6.7805201979000005E-5</c:v>
                </c:pt>
                <c:pt idx="2613">
                  <c:v>-7.5462303357000005E-5</c:v>
                </c:pt>
                <c:pt idx="2614">
                  <c:v>-8.1406797107999994E-5</c:v>
                </c:pt>
                <c:pt idx="2615">
                  <c:v>-8.5503597801999998E-5</c:v>
                </c:pt>
                <c:pt idx="2616">
                  <c:v>-8.7659798736999998E-5</c:v>
                </c:pt>
                <c:pt idx="2617">
                  <c:v>-8.7826403615000006E-5</c:v>
                </c:pt>
                <c:pt idx="2618">
                  <c:v>-8.5999599833000003E-5</c:v>
                </c:pt>
                <c:pt idx="2619">
                  <c:v>-8.2220896728999997E-5</c:v>
                </c:pt>
                <c:pt idx="2620">
                  <c:v>-7.6576201535999999E-5</c:v>
                </c:pt>
                <c:pt idx="2621">
                  <c:v>-6.9193396483999996E-5</c:v>
                </c:pt>
                <c:pt idx="2622">
                  <c:v>-6.0240101447999997E-5</c:v>
                </c:pt>
                <c:pt idx="2623">
                  <c:v>-4.9919701268999997E-5</c:v>
                </c:pt>
                <c:pt idx="2624">
                  <c:v>-3.8466201658999999E-5</c:v>
                </c:pt>
                <c:pt idx="2625">
                  <c:v>-2.6139699911999999E-5</c:v>
                </c:pt>
                <c:pt idx="2626">
                  <c:v>-1.3219900211E-5</c:v>
                </c:pt>
                <c:pt idx="2627">
                  <c:v>-2.3946199519000001E-15</c:v>
                </c:pt>
                <c:pt idx="2628">
                  <c:v>1.3370099623E-5</c:v>
                </c:pt>
                <c:pt idx="2629">
                  <c:v>2.6436700864E-5</c:v>
                </c:pt>
                <c:pt idx="2630">
                  <c:v>3.8903301174000002E-5</c:v>
                </c:pt>
                <c:pt idx="2631">
                  <c:v>5.0486898543999999E-5</c:v>
                </c:pt>
                <c:pt idx="2632">
                  <c:v>6.0924699937000003E-5</c:v>
                </c:pt>
                <c:pt idx="2633">
                  <c:v>6.9979701947999999E-5</c:v>
                </c:pt>
                <c:pt idx="2634">
                  <c:v>7.7446398790999995E-5</c:v>
                </c:pt>
                <c:pt idx="2635">
                  <c:v>8.3155297034000002E-5</c:v>
                </c:pt>
                <c:pt idx="2636">
                  <c:v>8.6976899183000006E-5</c:v>
                </c:pt>
                <c:pt idx="2637">
                  <c:v>8.8824403064999998E-5</c:v>
                </c:pt>
                <c:pt idx="2638">
                  <c:v>8.8655899161999994E-5</c:v>
                </c:pt>
                <c:pt idx="2639">
                  <c:v>8.6475200078E-5</c:v>
                </c:pt>
                <c:pt idx="2640">
                  <c:v>8.2331898739000005E-5</c:v>
                </c:pt>
                <c:pt idx="2641">
                  <c:v>7.6319898652999995E-5</c:v>
                </c:pt>
                <c:pt idx="2642">
                  <c:v>6.8575696787000006E-5</c:v>
                </c:pt>
                <c:pt idx="2643">
                  <c:v>5.9275098464999999E-5</c:v>
                </c:pt>
                <c:pt idx="2644">
                  <c:v>4.8629099183E-5</c:v>
                </c:pt>
                <c:pt idx="2645">
                  <c:v>3.6879398976000001E-5</c:v>
                </c:pt>
                <c:pt idx="2646">
                  <c:v>2.4292699891000001E-5</c:v>
                </c:pt>
                <c:pt idx="2647">
                  <c:v>1.1154699678E-5</c:v>
                </c:pt>
                <c:pt idx="2648">
                  <c:v>-2.2365800304999998E-6</c:v>
                </c:pt>
                <c:pt idx="2649">
                  <c:v>-1.5577099475000001E-5</c:v>
                </c:pt>
                <c:pt idx="2650">
                  <c:v>-2.8563999876E-5</c:v>
                </c:pt>
                <c:pt idx="2651">
                  <c:v>-4.0902599721000002E-5</c:v>
                </c:pt>
                <c:pt idx="2652">
                  <c:v>-5.2900701121000001E-5</c:v>
                </c:pt>
                <c:pt idx="2653">
                  <c:v>-6.3238498115000005E-5</c:v>
                </c:pt>
                <c:pt idx="2654">
                  <c:v>-7.2141003328999998E-5</c:v>
                </c:pt>
                <c:pt idx="2655">
                  <c:v>-7.9406199801999996E-5</c:v>
                </c:pt>
                <c:pt idx="2656">
                  <c:v>-8.4869097918000006E-5</c:v>
                </c:pt>
                <c:pt idx="2657">
                  <c:v>-8.8405897259E-5</c:v>
                </c:pt>
                <c:pt idx="2658">
                  <c:v>-8.9936096628999996E-5</c:v>
                </c:pt>
                <c:pt idx="2659">
                  <c:v>-8.9424996985999999E-5</c:v>
                </c:pt>
                <c:pt idx="2660">
                  <c:v>-8.6884298071000001E-5</c:v>
                </c:pt>
                <c:pt idx="2661">
                  <c:v>-8.2371698226999996E-5</c:v>
                </c:pt>
                <c:pt idx="2662">
                  <c:v>-7.5989497417999999E-5</c:v>
                </c:pt>
                <c:pt idx="2663">
                  <c:v>-6.7882603615999996E-5</c:v>
                </c:pt>
                <c:pt idx="2664">
                  <c:v>-5.8235000324000003E-5</c:v>
                </c:pt>
                <c:pt idx="2665">
                  <c:v>-4.7265701140999998E-5</c:v>
                </c:pt>
                <c:pt idx="2666">
                  <c:v>-3.5223598388000003E-5</c:v>
                </c:pt>
                <c:pt idx="2667">
                  <c:v>-2.2382100723999999E-5</c:v>
                </c:pt>
                <c:pt idx="2668">
                  <c:v>-9.0325502241999993E-6</c:v>
                </c:pt>
                <c:pt idx="2669">
                  <c:v>4.5219899220999996E-6</c:v>
                </c:pt>
                <c:pt idx="2670">
                  <c:v>1.7973899958000001E-5</c:v>
                </c:pt>
                <c:pt idx="2671">
                  <c:v>3.1017898435999999E-5</c:v>
                </c:pt>
                <c:pt idx="2672">
                  <c:v>4.3357798859E-5</c:v>
                </c:pt>
                <c:pt idx="2673">
                  <c:v>5.4713698773000003E-5</c:v>
                </c:pt>
                <c:pt idx="2674">
                  <c:v>6.4827800087999997E-5</c:v>
                </c:pt>
                <c:pt idx="2675">
                  <c:v>7.3470502684000002E-5</c:v>
                </c:pt>
                <c:pt idx="2676">
                  <c:v>8.0445701315000004E-5</c:v>
                </c:pt>
                <c:pt idx="2677">
                  <c:v>8.6546097009000003E-5</c:v>
                </c:pt>
                <c:pt idx="2678">
                  <c:v>8.9788401964999997E-5</c:v>
                </c:pt>
                <c:pt idx="2679">
                  <c:v>9.0992798504999995E-5</c:v>
                </c:pt>
                <c:pt idx="2680">
                  <c:v>9.0132001787000002E-5</c:v>
                </c:pt>
                <c:pt idx="2681">
                  <c:v>8.7225496826999997E-5</c:v>
                </c:pt>
                <c:pt idx="2682">
                  <c:v>8.2339298388000003E-5</c:v>
                </c:pt>
                <c:pt idx="2683">
                  <c:v>7.5584197475000002E-5</c:v>
                </c:pt>
                <c:pt idx="2684">
                  <c:v>6.7113702244000003E-5</c:v>
                </c:pt>
                <c:pt idx="2685">
                  <c:v>5.7119901611999998E-5</c:v>
                </c:pt>
                <c:pt idx="2686">
                  <c:v>4.5829699956999999E-5</c:v>
                </c:pt>
                <c:pt idx="2687">
                  <c:v>3.3499298297000001E-5</c:v>
                </c:pt>
                <c:pt idx="2688">
                  <c:v>2.0408600902999998E-5</c:v>
                </c:pt>
                <c:pt idx="2689">
                  <c:v>6.8547401497000004E-6</c:v>
                </c:pt>
                <c:pt idx="2690">
                  <c:v>-6.8547401497000004E-6</c:v>
                </c:pt>
                <c:pt idx="2691">
                  <c:v>-2.0408600902999998E-5</c:v>
                </c:pt>
                <c:pt idx="2692">
                  <c:v>-3.3499298297000001E-5</c:v>
                </c:pt>
                <c:pt idx="2693">
                  <c:v>-4.5829699956999999E-5</c:v>
                </c:pt>
                <c:pt idx="2694">
                  <c:v>-5.7119901611999998E-5</c:v>
                </c:pt>
                <c:pt idx="2695">
                  <c:v>-6.7113702244000003E-5</c:v>
                </c:pt>
                <c:pt idx="2696">
                  <c:v>-7.5584197475000002E-5</c:v>
                </c:pt>
                <c:pt idx="2697">
                  <c:v>-8.2339298388000003E-5</c:v>
                </c:pt>
                <c:pt idx="2698">
                  <c:v>-8.7225496826999997E-5</c:v>
                </c:pt>
                <c:pt idx="2699">
                  <c:v>-9.0132001787000002E-5</c:v>
                </c:pt>
                <c:pt idx="2700">
                  <c:v>-9.0992798504999995E-5</c:v>
                </c:pt>
                <c:pt idx="2701">
                  <c:v>-8.9788401964999997E-5</c:v>
                </c:pt>
                <c:pt idx="2702">
                  <c:v>-8.7497202911999993E-5</c:v>
                </c:pt>
                <c:pt idx="2703">
                  <c:v>-8.2233396823999994E-5</c:v>
                </c:pt>
                <c:pt idx="2704">
                  <c:v>-7.5103198468999999E-5</c:v>
                </c:pt>
                <c:pt idx="2705">
                  <c:v>-6.6268403316000005E-5</c:v>
                </c:pt>
                <c:pt idx="2706">
                  <c:v>-5.5929598601999999E-5</c:v>
                </c:pt>
                <c:pt idx="2707">
                  <c:v>-4.4321299356000002E-5</c:v>
                </c:pt>
                <c:pt idx="2708">
                  <c:v>-3.1707098969000001E-5</c:v>
                </c:pt>
                <c:pt idx="2709">
                  <c:v>-1.8373299099000001E-5</c:v>
                </c:pt>
                <c:pt idx="2710">
                  <c:v>-4.6224799917E-6</c:v>
                </c:pt>
                <c:pt idx="2711">
                  <c:v>9.2332802523999996E-6</c:v>
                </c:pt>
                <c:pt idx="2712">
                  <c:v>2.2879499738000001E-5</c:v>
                </c:pt>
                <c:pt idx="2713">
                  <c:v>3.6006400477999999E-5</c:v>
                </c:pt>
                <c:pt idx="2714">
                  <c:v>4.8316098399999997E-5</c:v>
                </c:pt>
                <c:pt idx="2715">
                  <c:v>5.9529098507E-5</c:v>
                </c:pt>
                <c:pt idx="2716">
                  <c:v>6.9391098805000003E-5</c:v>
                </c:pt>
                <c:pt idx="2717">
                  <c:v>7.7678203525000005E-5</c:v>
                </c:pt>
                <c:pt idx="2718">
                  <c:v>8.4202198194999994E-5</c:v>
                </c:pt>
                <c:pt idx="2719">
                  <c:v>8.8815097114999998E-5</c:v>
                </c:pt>
                <c:pt idx="2720">
                  <c:v>9.1412199254000003E-5</c:v>
                </c:pt>
                <c:pt idx="2721">
                  <c:v>9.1934598457999998E-5</c:v>
                </c:pt>
                <c:pt idx="2722">
                  <c:v>9.0370398538999996E-5</c:v>
                </c:pt>
                <c:pt idx="2723">
                  <c:v>8.6755098890999995E-5</c:v>
                </c:pt>
                <c:pt idx="2724">
                  <c:v>8.1170801422999995E-5</c:v>
                </c:pt>
                <c:pt idx="2725">
                  <c:v>7.3744202381999997E-5</c:v>
                </c:pt>
                <c:pt idx="2726">
                  <c:v>6.4643798395999999E-5</c:v>
                </c:pt>
                <c:pt idx="2727">
                  <c:v>5.4664000344999999E-5</c:v>
                </c:pt>
                <c:pt idx="2728">
                  <c:v>4.2740899516999997E-5</c:v>
                </c:pt>
                <c:pt idx="2729">
                  <c:v>2.9847800761E-5</c:v>
                </c:pt>
                <c:pt idx="2730">
                  <c:v>1.6277099348000001E-5</c:v>
                </c:pt>
                <c:pt idx="2731">
                  <c:v>2.3371001133999998E-6</c:v>
                </c:pt>
                <c:pt idx="2732">
                  <c:v>-1.1656000424000001E-5</c:v>
                </c:pt>
                <c:pt idx="2733">
                  <c:v>-2.5384499168000001E-5</c:v>
                </c:pt>
                <c:pt idx="2734">
                  <c:v>-3.8536898501E-5</c:v>
                </c:pt>
                <c:pt idx="2735">
                  <c:v>-5.0814698624999999E-5</c:v>
                </c:pt>
                <c:pt idx="2736">
                  <c:v>-6.1939099395999994E-5</c:v>
                </c:pt>
                <c:pt idx="2737">
                  <c:v>-7.1657697845000002E-5</c:v>
                </c:pt>
                <c:pt idx="2738">
                  <c:v>-7.9750003351000006E-5</c:v>
                </c:pt>
                <c:pt idx="2739">
                  <c:v>-8.6032203399E-5</c:v>
                </c:pt>
                <c:pt idx="2740">
                  <c:v>-9.0361798357E-5</c:v>
                </c:pt>
                <c:pt idx="2741">
                  <c:v>-9.2640402727000004E-5</c:v>
                </c:pt>
                <c:pt idx="2742">
                  <c:v>-9.2816502729000004E-5</c:v>
                </c:pt>
                <c:pt idx="2743">
                  <c:v>-9.0885900136000006E-5</c:v>
                </c:pt>
                <c:pt idx="2744">
                  <c:v>-8.6892599938000003E-5</c:v>
                </c:pt>
                <c:pt idx="2745">
                  <c:v>-8.0927100497999997E-5</c:v>
                </c:pt>
                <c:pt idx="2746">
                  <c:v>-7.3124800109999996E-5</c:v>
                </c:pt>
                <c:pt idx="2747">
                  <c:v>-6.3662897446000003E-5</c:v>
                </c:pt>
                <c:pt idx="2748">
                  <c:v>-5.2756000513999997E-5</c:v>
                </c:pt>
                <c:pt idx="2749">
                  <c:v>-4.0651801099999997E-5</c:v>
                </c:pt>
                <c:pt idx="2750">
                  <c:v>-2.7624899303E-5</c:v>
                </c:pt>
                <c:pt idx="2751">
                  <c:v>-1.3971000043999999E-5</c:v>
                </c:pt>
                <c:pt idx="2752">
                  <c:v>-2.7221099942999999E-15</c:v>
                </c:pt>
                <c:pt idx="2753">
                  <c:v>1.4121200365E-5</c:v>
                </c:pt>
                <c:pt idx="2754">
                  <c:v>2.7921900254999998E-5</c:v>
                </c:pt>
                <c:pt idx="2755">
                  <c:v>4.1088900616E-5</c:v>
                </c:pt>
                <c:pt idx="2756">
                  <c:v>5.3323299653000002E-5</c:v>
                </c:pt>
                <c:pt idx="2757">
                  <c:v>6.4347397710999996E-5</c:v>
                </c:pt>
                <c:pt idx="2758">
                  <c:v>7.3911098298000007E-5</c:v>
                </c:pt>
                <c:pt idx="2759">
                  <c:v>8.1797297752999993E-5</c:v>
                </c:pt>
                <c:pt idx="2760">
                  <c:v>8.7826898379999999E-5</c:v>
                </c:pt>
                <c:pt idx="2761">
                  <c:v>9.1863199485999996E-5</c:v>
                </c:pt>
                <c:pt idx="2762">
                  <c:v>9.3814502178999996E-5</c:v>
                </c:pt>
                <c:pt idx="2763">
                  <c:v>9.3636597740000003E-5</c:v>
                </c:pt>
                <c:pt idx="2764">
                  <c:v>9.1333400633000002E-5</c:v>
                </c:pt>
                <c:pt idx="2765">
                  <c:v>8.6957297754000005E-5</c:v>
                </c:pt>
                <c:pt idx="2766">
                  <c:v>8.0607496784E-5</c:v>
                </c:pt>
                <c:pt idx="2767">
                  <c:v>7.2428199927999996E-5</c:v>
                </c:pt>
                <c:pt idx="2768">
                  <c:v>6.2605096900000002E-5</c:v>
                </c:pt>
                <c:pt idx="2769">
                  <c:v>5.1361101214000002E-5</c:v>
                </c:pt>
                <c:pt idx="2770">
                  <c:v>3.8951300666999998E-5</c:v>
                </c:pt>
                <c:pt idx="2771">
                  <c:v>2.5657500373000001E-5</c:v>
                </c:pt>
                <c:pt idx="2772">
                  <c:v>1.1781299690000001E-5</c:v>
                </c:pt>
                <c:pt idx="2773">
                  <c:v>-2.3622299068E-6</c:v>
                </c:pt>
                <c:pt idx="2774">
                  <c:v>-1.6452200725000001E-5</c:v>
                </c:pt>
                <c:pt idx="2775">
                  <c:v>-3.0168699595E-5</c:v>
                </c:pt>
                <c:pt idx="2776">
                  <c:v>-4.3200499930999999E-5</c:v>
                </c:pt>
                <c:pt idx="2777">
                  <c:v>-5.5839598644999998E-5</c:v>
                </c:pt>
                <c:pt idx="2778">
                  <c:v>-6.6751701523999995E-5</c:v>
                </c:pt>
                <c:pt idx="2779">
                  <c:v>-7.6148899097000007E-5</c:v>
                </c:pt>
                <c:pt idx="2780">
                  <c:v>-8.3817700214999997E-5</c:v>
                </c:pt>
                <c:pt idx="2781">
                  <c:v>-8.9584100350999999E-5</c:v>
                </c:pt>
                <c:pt idx="2782">
                  <c:v>-9.3317299615999994E-5</c:v>
                </c:pt>
                <c:pt idx="2783">
                  <c:v>-9.4932496722000004E-5</c:v>
                </c:pt>
                <c:pt idx="2784">
                  <c:v>-9.4393100880999994E-5</c:v>
                </c:pt>
                <c:pt idx="2785">
                  <c:v>-9.1711299318999995E-5</c:v>
                </c:pt>
                <c:pt idx="2786">
                  <c:v>-8.6947897216000002E-5</c:v>
                </c:pt>
                <c:pt idx="2787">
                  <c:v>-8.0211197201000004E-5</c:v>
                </c:pt>
                <c:pt idx="2788">
                  <c:v>-7.1653899794999997E-5</c:v>
                </c:pt>
                <c:pt idx="2789">
                  <c:v>-6.1470302171000006E-5</c:v>
                </c:pt>
                <c:pt idx="2790">
                  <c:v>-4.9891601520000002E-5</c:v>
                </c:pt>
                <c:pt idx="2791">
                  <c:v>-3.7180499929999999E-5</c:v>
                </c:pt>
                <c:pt idx="2792">
                  <c:v>-2.3625500035E-5</c:v>
                </c:pt>
                <c:pt idx="2793">
                  <c:v>-9.5343602879000006E-6</c:v>
                </c:pt>
                <c:pt idx="2794">
                  <c:v>4.7732100938000001E-6</c:v>
                </c:pt>
                <c:pt idx="2795">
                  <c:v>1.8972399630000001E-5</c:v>
                </c:pt>
                <c:pt idx="2796">
                  <c:v>3.2741099857999999E-5</c:v>
                </c:pt>
                <c:pt idx="2797">
                  <c:v>4.5766599214000001E-5</c:v>
                </c:pt>
                <c:pt idx="2798">
                  <c:v>5.7753401052000001E-5</c:v>
                </c:pt>
                <c:pt idx="2799">
                  <c:v>6.8429399107000004E-5</c:v>
                </c:pt>
                <c:pt idx="2800">
                  <c:v>7.7552198490999996E-5</c:v>
                </c:pt>
                <c:pt idx="2801">
                  <c:v>8.4914900070999998E-5</c:v>
                </c:pt>
                <c:pt idx="2802">
                  <c:v>9.1301400971E-5</c:v>
                </c:pt>
                <c:pt idx="2803">
                  <c:v>9.4721901405000003E-5</c:v>
                </c:pt>
                <c:pt idx="2804">
                  <c:v>9.5992400020000006E-5</c:v>
                </c:pt>
                <c:pt idx="2805">
                  <c:v>9.5084302302000001E-5</c:v>
                </c:pt>
                <c:pt idx="2806">
                  <c:v>9.2018097347999994E-5</c:v>
                </c:pt>
                <c:pt idx="2807">
                  <c:v>8.6863401521E-5</c:v>
                </c:pt>
                <c:pt idx="2808">
                  <c:v>7.9737197665999995E-5</c:v>
                </c:pt>
                <c:pt idx="2809">
                  <c:v>7.0801303081999997E-5</c:v>
                </c:pt>
                <c:pt idx="2810">
                  <c:v>6.0258400480999998E-5</c:v>
                </c:pt>
                <c:pt idx="2811">
                  <c:v>4.8347799747999998E-5</c:v>
                </c:pt>
                <c:pt idx="2812">
                  <c:v>3.5339999157999998E-5</c:v>
                </c:pt>
                <c:pt idx="2813">
                  <c:v>2.1530000595E-5</c:v>
                </c:pt>
                <c:pt idx="2814">
                  <c:v>7.2313700911999997E-6</c:v>
                </c:pt>
                <c:pt idx="2815">
                  <c:v>-7.2313700911999997E-6</c:v>
                </c:pt>
                <c:pt idx="2816">
                  <c:v>-2.1530000595E-5</c:v>
                </c:pt>
                <c:pt idx="2817">
                  <c:v>-3.5339999157999998E-5</c:v>
                </c:pt>
                <c:pt idx="2818">
                  <c:v>-4.8347799747999998E-5</c:v>
                </c:pt>
                <c:pt idx="2819">
                  <c:v>-6.0258400480999998E-5</c:v>
                </c:pt>
                <c:pt idx="2820">
                  <c:v>-7.0801303081999997E-5</c:v>
                </c:pt>
                <c:pt idx="2821">
                  <c:v>-7.9737197665999995E-5</c:v>
                </c:pt>
                <c:pt idx="2822">
                  <c:v>-8.6863401521E-5</c:v>
                </c:pt>
                <c:pt idx="2823">
                  <c:v>-9.2018097347999994E-5</c:v>
                </c:pt>
                <c:pt idx="2824">
                  <c:v>-9.5084302302000001E-5</c:v>
                </c:pt>
                <c:pt idx="2825">
                  <c:v>-9.5992400020000006E-5</c:v>
                </c:pt>
                <c:pt idx="2826">
                  <c:v>-9.4721901405000003E-5</c:v>
                </c:pt>
                <c:pt idx="2827">
                  <c:v>-9.2252499598999998E-5</c:v>
                </c:pt>
                <c:pt idx="2828">
                  <c:v>-8.6702602856999995E-5</c:v>
                </c:pt>
                <c:pt idx="2829">
                  <c:v>-7.9184901550999998E-5</c:v>
                </c:pt>
                <c:pt idx="2830">
                  <c:v>-6.9870002334999998E-5</c:v>
                </c:pt>
                <c:pt idx="2831">
                  <c:v>-5.8969199017E-5</c:v>
                </c:pt>
                <c:pt idx="2832">
                  <c:v>-4.6730099711999997E-5</c:v>
                </c:pt>
                <c:pt idx="2833">
                  <c:v>-3.3430398616E-5</c:v>
                </c:pt>
                <c:pt idx="2834">
                  <c:v>-1.9371900635000001E-5</c:v>
                </c:pt>
                <c:pt idx="2835">
                  <c:v>-4.8737001633999998E-6</c:v>
                </c:pt>
                <c:pt idx="2836">
                  <c:v>9.7350903160999992E-6</c:v>
                </c:pt>
                <c:pt idx="2837">
                  <c:v>2.4122900868E-5</c:v>
                </c:pt>
                <c:pt idx="2838">
                  <c:v>3.7963200156999999E-5</c:v>
                </c:pt>
                <c:pt idx="2839">
                  <c:v>5.0941900554000003E-5</c:v>
                </c:pt>
                <c:pt idx="2840">
                  <c:v>6.2764396716E-5</c:v>
                </c:pt>
                <c:pt idx="2841">
                  <c:v>7.3162402258999997E-5</c:v>
                </c:pt>
                <c:pt idx="2842">
                  <c:v>8.1899801444000001E-5</c:v>
                </c:pt>
                <c:pt idx="2843">
                  <c:v>8.8778397185000001E-5</c:v>
                </c:pt>
                <c:pt idx="2844">
                  <c:v>9.3641996499999996E-5</c:v>
                </c:pt>
                <c:pt idx="2845">
                  <c:v>9.6380303147999998E-5</c:v>
                </c:pt>
                <c:pt idx="2846">
                  <c:v>9.6931100416000003E-5</c:v>
                </c:pt>
                <c:pt idx="2847">
                  <c:v>9.5281902758999999E-5</c:v>
                </c:pt>
                <c:pt idx="2848">
                  <c:v>9.1470101324000002E-5</c:v>
                </c:pt>
                <c:pt idx="2849">
                  <c:v>8.5582199972E-5</c:v>
                </c:pt>
                <c:pt idx="2850">
                  <c:v>7.7752003563000003E-5</c:v>
                </c:pt>
                <c:pt idx="2851">
                  <c:v>6.8157001806000002E-5</c:v>
                </c:pt>
                <c:pt idx="2852">
                  <c:v>5.7602999731999999E-5</c:v>
                </c:pt>
                <c:pt idx="2853">
                  <c:v>4.5038799726E-5</c:v>
                </c:pt>
                <c:pt idx="2854">
                  <c:v>3.1452498661000001E-5</c:v>
                </c:pt>
                <c:pt idx="2855">
                  <c:v>1.7152300643000002E-5</c:v>
                </c:pt>
                <c:pt idx="2856">
                  <c:v>2.4627499897E-6</c:v>
                </c:pt>
                <c:pt idx="2857">
                  <c:v>-1.2282699572E-5</c:v>
                </c:pt>
                <c:pt idx="2858">
                  <c:v>-2.6749299650000001E-5</c:v>
                </c:pt>
                <c:pt idx="2859">
                  <c:v>-4.0608800190999997E-5</c:v>
                </c:pt>
                <c:pt idx="2860">
                  <c:v>-5.3546598791999998E-5</c:v>
                </c:pt>
                <c:pt idx="2861">
                  <c:v>-6.5269203333000002E-5</c:v>
                </c:pt>
                <c:pt idx="2862">
                  <c:v>-7.5510302850000002E-5</c:v>
                </c:pt>
                <c:pt idx="2863">
                  <c:v>-8.4037601481999998E-5</c:v>
                </c:pt>
                <c:pt idx="2864">
                  <c:v>-9.0657602414000001E-5</c:v>
                </c:pt>
                <c:pt idx="2865">
                  <c:v>-9.5219897048000007E-5</c:v>
                </c:pt>
                <c:pt idx="2866">
                  <c:v>-9.7621101303999998E-5</c:v>
                </c:pt>
                <c:pt idx="2867">
                  <c:v>-9.7806601843000002E-5</c:v>
                </c:pt>
                <c:pt idx="2868">
                  <c:v>-9.5772302302000006E-5</c:v>
                </c:pt>
                <c:pt idx="2869">
                  <c:v>-9.1564201283999999E-5</c:v>
                </c:pt>
                <c:pt idx="2870">
                  <c:v>-8.5277999459999995E-5</c:v>
                </c:pt>
                <c:pt idx="2871">
                  <c:v>-7.7056298322999999E-5</c:v>
                </c:pt>
                <c:pt idx="2872">
                  <c:v>-6.7085602495000002E-5</c:v>
                </c:pt>
                <c:pt idx="2873">
                  <c:v>-5.5592401623E-5</c:v>
                </c:pt>
                <c:pt idx="2874">
                  <c:v>-4.2837298679E-5</c:v>
                </c:pt>
                <c:pt idx="2875">
                  <c:v>-2.9110100513E-5</c:v>
                </c:pt>
                <c:pt idx="2876">
                  <c:v>-1.4722099877E-5</c:v>
                </c:pt>
                <c:pt idx="2877">
                  <c:v>-3.0757699667999998E-15</c:v>
                </c:pt>
                <c:pt idx="2878">
                  <c:v>1.4872300198000001E-5</c:v>
                </c:pt>
                <c:pt idx="2879">
                  <c:v>2.9407099646E-5</c:v>
                </c:pt>
                <c:pt idx="2880">
                  <c:v>4.3274500057999999E-5</c:v>
                </c:pt>
                <c:pt idx="2881">
                  <c:v>5.6159598898000002E-5</c:v>
                </c:pt>
                <c:pt idx="2882">
                  <c:v>6.7770197346999999E-5</c:v>
                </c:pt>
                <c:pt idx="2883">
                  <c:v>7.7842596510999996E-5</c:v>
                </c:pt>
                <c:pt idx="2884">
                  <c:v>8.6148196715000005E-5</c:v>
                </c:pt>
                <c:pt idx="2885">
                  <c:v>9.2498601589000005E-5</c:v>
                </c:pt>
                <c:pt idx="2886">
                  <c:v>9.6749499788999999E-5</c:v>
                </c:pt>
                <c:pt idx="2887">
                  <c:v>9.8804601293999995E-5</c:v>
                </c:pt>
                <c:pt idx="2888">
                  <c:v>9.8617201728999995E-5</c:v>
                </c:pt>
                <c:pt idx="2889">
                  <c:v>9.6191499323999995E-5</c:v>
                </c:pt>
                <c:pt idx="2890">
                  <c:v>9.1582602181000002E-5</c:v>
                </c:pt>
                <c:pt idx="2891">
                  <c:v>8.4895102190999999E-5</c:v>
                </c:pt>
                <c:pt idx="2892">
                  <c:v>7.6280797657000003E-5</c:v>
                </c:pt>
                <c:pt idx="2893">
                  <c:v>6.5935200836999996E-5</c:v>
                </c:pt>
                <c:pt idx="2894">
                  <c:v>5.4093001381000002E-5</c:v>
                </c:pt>
                <c:pt idx="2895">
                  <c:v>4.1023198718999999E-5</c:v>
                </c:pt>
                <c:pt idx="2896">
                  <c:v>2.7022200811E-5</c:v>
                </c:pt>
                <c:pt idx="2897">
                  <c:v>1.2407999748000001E-5</c:v>
                </c:pt>
                <c:pt idx="2898">
                  <c:v>-2.4878800103999999E-6</c:v>
                </c:pt>
                <c:pt idx="2899">
                  <c:v>-1.7327300155999999E-5</c:v>
                </c:pt>
                <c:pt idx="2900">
                  <c:v>-3.1773401133000001E-5</c:v>
                </c:pt>
                <c:pt idx="2901">
                  <c:v>-4.5498400141000003E-5</c:v>
                </c:pt>
                <c:pt idx="2902">
                  <c:v>-5.8778499805999998E-5</c:v>
                </c:pt>
                <c:pt idx="2903">
                  <c:v>-7.0264999522000001E-5</c:v>
                </c:pt>
                <c:pt idx="2904">
                  <c:v>-8.0156700277999999E-5</c:v>
                </c:pt>
                <c:pt idx="2905">
                  <c:v>-8.8229098765000002E-5</c:v>
                </c:pt>
                <c:pt idx="2906">
                  <c:v>-9.4299102784000007E-5</c:v>
                </c:pt>
                <c:pt idx="2907">
                  <c:v>-9.8228701972E-5</c:v>
                </c:pt>
                <c:pt idx="2908">
                  <c:v>-9.9928896815999998E-5</c:v>
                </c:pt>
                <c:pt idx="2909">
                  <c:v>-9.9361102911999993E-5</c:v>
                </c:pt>
                <c:pt idx="2910">
                  <c:v>-9.6538198703999994E-5</c:v>
                </c:pt>
                <c:pt idx="2911">
                  <c:v>-9.1524103482000001E-5</c:v>
                </c:pt>
                <c:pt idx="2912">
                  <c:v>-8.4432802396000006E-5</c:v>
                </c:pt>
                <c:pt idx="2913">
                  <c:v>-7.5425101385999995E-5</c:v>
                </c:pt>
                <c:pt idx="2914">
                  <c:v>-6.4705600379999999E-5</c:v>
                </c:pt>
                <c:pt idx="2915">
                  <c:v>-5.2517498260999997E-5</c:v>
                </c:pt>
                <c:pt idx="2916">
                  <c:v>-3.9137401473000001E-5</c:v>
                </c:pt>
                <c:pt idx="2917">
                  <c:v>-2.4868999389999999E-5</c:v>
                </c:pt>
                <c:pt idx="2918">
                  <c:v>-1.0036200364999999E-5</c:v>
                </c:pt>
                <c:pt idx="2919">
                  <c:v>5.0244298108999997E-6</c:v>
                </c:pt>
                <c:pt idx="2920">
                  <c:v>1.9970999346999999E-5</c:v>
                </c:pt>
                <c:pt idx="2921">
                  <c:v>3.4464301279999999E-5</c:v>
                </c:pt>
                <c:pt idx="2922">
                  <c:v>4.8175399569999997E-5</c:v>
                </c:pt>
                <c:pt idx="2923">
                  <c:v>6.0793001467000003E-5</c:v>
                </c:pt>
                <c:pt idx="2924">
                  <c:v>7.2030903538999994E-5</c:v>
                </c:pt>
                <c:pt idx="2925">
                  <c:v>8.1633901572999995E-5</c:v>
                </c:pt>
                <c:pt idx="2926">
                  <c:v>8.9384098828000007E-5</c:v>
                </c:pt>
                <c:pt idx="2927">
                  <c:v>9.6056697657000004E-5</c:v>
                </c:pt>
                <c:pt idx="2928">
                  <c:v>9.9655298981999999E-5</c:v>
                </c:pt>
                <c:pt idx="2929">
                  <c:v>1.0099200153E-4</c:v>
                </c:pt>
                <c:pt idx="2930">
                  <c:v>1.0003700299E-4</c:v>
                </c:pt>
                <c:pt idx="2931">
                  <c:v>9.6810697869000004E-5</c:v>
                </c:pt>
                <c:pt idx="2932">
                  <c:v>9.1387497378000003E-5</c:v>
                </c:pt>
                <c:pt idx="2933">
                  <c:v>8.3890197857000001E-5</c:v>
                </c:pt>
                <c:pt idx="2934">
                  <c:v>7.4488802055999994E-5</c:v>
                </c:pt>
                <c:pt idx="2935">
                  <c:v>6.3396801123999998E-5</c:v>
                </c:pt>
                <c:pt idx="2936">
                  <c:v>5.0865899538999998E-5</c:v>
                </c:pt>
                <c:pt idx="2937">
                  <c:v>3.7180601794000001E-5</c:v>
                </c:pt>
                <c:pt idx="2938">
                  <c:v>2.2651300242000001E-5</c:v>
                </c:pt>
                <c:pt idx="2939">
                  <c:v>7.6080100370999996E-6</c:v>
                </c:pt>
                <c:pt idx="2940">
                  <c:v>-7.6080100370999996E-6</c:v>
                </c:pt>
                <c:pt idx="2941">
                  <c:v>-2.2651300242000001E-5</c:v>
                </c:pt>
                <c:pt idx="2942">
                  <c:v>-3.7180601794000001E-5</c:v>
                </c:pt>
                <c:pt idx="2943">
                  <c:v>-5.0865899538999998E-5</c:v>
                </c:pt>
                <c:pt idx="2944">
                  <c:v>-6.3396801123999998E-5</c:v>
                </c:pt>
                <c:pt idx="2945">
                  <c:v>-7.4488802055999994E-5</c:v>
                </c:pt>
                <c:pt idx="2946">
                  <c:v>-8.3890197857000001E-5</c:v>
                </c:pt>
                <c:pt idx="2947">
                  <c:v>-9.1387497378000003E-5</c:v>
                </c:pt>
                <c:pt idx="2948">
                  <c:v>-9.6810697869000004E-5</c:v>
                </c:pt>
                <c:pt idx="2949">
                  <c:v>-1.0003700299E-4</c:v>
                </c:pt>
                <c:pt idx="2950">
                  <c:v>-1.0099200153E-4</c:v>
                </c:pt>
                <c:pt idx="2951">
                  <c:v>-9.9655298981999999E-5</c:v>
                </c:pt>
                <c:pt idx="2952">
                  <c:v>-9.7007803560999995E-5</c:v>
                </c:pt>
                <c:pt idx="2953">
                  <c:v>-9.1171801614000004E-5</c:v>
                </c:pt>
                <c:pt idx="2954">
                  <c:v>-8.3266597358000005E-5</c:v>
                </c:pt>
                <c:pt idx="2955">
                  <c:v>-7.3471499490999995E-5</c:v>
                </c:pt>
                <c:pt idx="2956">
                  <c:v>-6.2008897657999995E-5</c:v>
                </c:pt>
                <c:pt idx="2957">
                  <c:v>-4.9138900066999999E-5</c:v>
                </c:pt>
                <c:pt idx="2958">
                  <c:v>-3.5153600038E-5</c:v>
                </c:pt>
                <c:pt idx="2959">
                  <c:v>-2.0370400307000001E-5</c:v>
                </c:pt>
                <c:pt idx="2960">
                  <c:v>-5.1249198805000001E-6</c:v>
                </c:pt>
                <c:pt idx="2961">
                  <c:v>1.023690038E-5</c:v>
                </c:pt>
                <c:pt idx="2962">
                  <c:v>2.5366400222999999E-5</c:v>
                </c:pt>
                <c:pt idx="2963">
                  <c:v>3.9920101699000001E-5</c:v>
                </c:pt>
                <c:pt idx="2964">
                  <c:v>5.3567800933000001E-5</c:v>
                </c:pt>
                <c:pt idx="2965">
                  <c:v>6.5999702201E-5</c:v>
                </c:pt>
                <c:pt idx="2966">
                  <c:v>7.6933596574000002E-5</c:v>
                </c:pt>
                <c:pt idx="2967">
                  <c:v>8.6121399362999997E-5</c:v>
                </c:pt>
                <c:pt idx="2968">
                  <c:v>9.3354603449999999E-5</c:v>
                </c:pt>
                <c:pt idx="2969">
                  <c:v>9.8468903161000001E-5</c:v>
                </c:pt>
                <c:pt idx="2970">
                  <c:v>1.0134799959E-4</c:v>
                </c:pt>
                <c:pt idx="2971">
                  <c:v>1.0192800255E-4</c:v>
                </c:pt>
                <c:pt idx="2972">
                  <c:v>1.0019299953000001E-4</c:v>
                </c:pt>
                <c:pt idx="2973">
                  <c:v>9.6185001894E-5</c:v>
                </c:pt>
                <c:pt idx="2974">
                  <c:v>8.9993700385E-5</c:v>
                </c:pt>
                <c:pt idx="2975">
                  <c:v>8.1759797467000002E-5</c:v>
                </c:pt>
                <c:pt idx="2976">
                  <c:v>7.1670299802999995E-5</c:v>
                </c:pt>
                <c:pt idx="2977">
                  <c:v>6.0541900892999999E-5</c:v>
                </c:pt>
                <c:pt idx="2978">
                  <c:v>4.7336699935999997E-5</c:v>
                </c:pt>
                <c:pt idx="2979">
                  <c:v>3.3057200199000002E-5</c:v>
                </c:pt>
                <c:pt idx="2980">
                  <c:v>1.8027400074E-5</c:v>
                </c:pt>
                <c:pt idx="2981">
                  <c:v>2.5884000934000002E-6</c:v>
                </c:pt>
                <c:pt idx="2982">
                  <c:v>-1.2909299585000001E-5</c:v>
                </c:pt>
                <c:pt idx="2983">
                  <c:v>-2.8114000088E-5</c:v>
                </c:pt>
                <c:pt idx="2984">
                  <c:v>-4.2680698242999997E-5</c:v>
                </c:pt>
                <c:pt idx="2985">
                  <c:v>-5.6278600823E-5</c:v>
                </c:pt>
                <c:pt idx="2986">
                  <c:v>-6.8599198129999994E-5</c:v>
                </c:pt>
                <c:pt idx="2987">
                  <c:v>-7.9362900577999995E-5</c:v>
                </c:pt>
                <c:pt idx="2988">
                  <c:v>-8.8325199613000004E-5</c:v>
                </c:pt>
                <c:pt idx="2989">
                  <c:v>-9.5283001428E-5</c:v>
                </c:pt>
                <c:pt idx="2990">
                  <c:v>-1.0007800301999999E-4</c:v>
                </c:pt>
                <c:pt idx="2991">
                  <c:v>-1.0260200361E-4</c:v>
                </c:pt>
                <c:pt idx="2992">
                  <c:v>-1.0279699926999999E-4</c:v>
                </c:pt>
                <c:pt idx="2993">
                  <c:v>-1.0065900278E-4</c:v>
                </c:pt>
                <c:pt idx="2994">
                  <c:v>-9.6235897216999998E-5</c:v>
                </c:pt>
                <c:pt idx="2995">
                  <c:v>-8.9628898422000006E-5</c:v>
                </c:pt>
                <c:pt idx="2996">
                  <c:v>-8.0987701949E-5</c:v>
                </c:pt>
                <c:pt idx="2997">
                  <c:v>-7.0508402132000005E-5</c:v>
                </c:pt>
                <c:pt idx="2998">
                  <c:v>-5.8428700867999999E-5</c:v>
                </c:pt>
                <c:pt idx="2999">
                  <c:v>-4.5022901759000002E-5</c:v>
                </c:pt>
                <c:pt idx="3000">
                  <c:v>-3.0595299903999998E-5</c:v>
                </c:pt>
                <c:pt idx="3001">
                  <c:v>-1.5473200618999998E-5</c:v>
                </c:pt>
                <c:pt idx="3002">
                  <c:v>-3.4446398980000001E-15</c:v>
                </c:pt>
                <c:pt idx="3003">
                  <c:v>1.5623500076000001E-5</c:v>
                </c:pt>
                <c:pt idx="3004">
                  <c:v>3.0892300856E-5</c:v>
                </c:pt>
                <c:pt idx="3005">
                  <c:v>4.5460001273999998E-5</c:v>
                </c:pt>
                <c:pt idx="3006">
                  <c:v>5.8996000006999998E-5</c:v>
                </c:pt>
                <c:pt idx="3007">
                  <c:v>7.1192902395999998E-5</c:v>
                </c:pt>
                <c:pt idx="3008">
                  <c:v>8.1774000136999997E-5</c:v>
                </c:pt>
                <c:pt idx="3009">
                  <c:v>9.0499102952999996E-5</c:v>
                </c:pt>
                <c:pt idx="3010">
                  <c:v>9.7170202935000001E-5</c:v>
                </c:pt>
                <c:pt idx="3011">
                  <c:v>1.0163599654E-4</c:v>
                </c:pt>
                <c:pt idx="3012">
                  <c:v>1.0379499872E-4</c:v>
                </c:pt>
                <c:pt idx="3013">
                  <c:v>1.0359800217E-4</c:v>
                </c:pt>
                <c:pt idx="3014">
                  <c:v>1.0104999819E-4</c:v>
                </c:pt>
                <c:pt idx="3015">
                  <c:v>9.6208001196000002E-5</c:v>
                </c:pt>
                <c:pt idx="3016">
                  <c:v>8.9182802185E-5</c:v>
                </c:pt>
                <c:pt idx="3017">
                  <c:v>8.0133402662000002E-5</c:v>
                </c:pt>
                <c:pt idx="3018">
                  <c:v>6.9265202909999995E-5</c:v>
                </c:pt>
                <c:pt idx="3019">
                  <c:v>5.6824999774000001E-5</c:v>
                </c:pt>
                <c:pt idx="3020">
                  <c:v>4.3095100409000003E-5</c:v>
                </c:pt>
                <c:pt idx="3021">
                  <c:v>2.8386999474999998E-5</c:v>
                </c:pt>
                <c:pt idx="3022">
                  <c:v>1.3034699805000001E-5</c:v>
                </c:pt>
                <c:pt idx="3023">
                  <c:v>-2.6135298867000001E-6</c:v>
                </c:pt>
                <c:pt idx="3024">
                  <c:v>-1.8202399588E-5</c:v>
                </c:pt>
                <c:pt idx="3025">
                  <c:v>-3.3378099032999999E-5</c:v>
                </c:pt>
                <c:pt idx="3026">
                  <c:v>-4.7796300349999999E-5</c:v>
                </c:pt>
                <c:pt idx="3027">
                  <c:v>-6.1717502831000001E-5</c:v>
                </c:pt>
                <c:pt idx="3028">
                  <c:v>-7.3778202932000005E-5</c:v>
                </c:pt>
                <c:pt idx="3029">
                  <c:v>-8.4164501459000005E-5</c:v>
                </c:pt>
                <c:pt idx="3030">
                  <c:v>-9.2640599178000002E-5</c:v>
                </c:pt>
                <c:pt idx="3031">
                  <c:v>-9.9014003354000005E-5</c:v>
                </c:pt>
                <c:pt idx="3032">
                  <c:v>-1.0314000247E-4</c:v>
                </c:pt>
                <c:pt idx="3033">
                  <c:v>-1.049249986E-4</c:v>
                </c:pt>
                <c:pt idx="3034">
                  <c:v>-1.0432900308E-4</c:v>
                </c:pt>
                <c:pt idx="3035">
                  <c:v>-1.013650035E-4</c:v>
                </c:pt>
                <c:pt idx="3036">
                  <c:v>-9.6100302471000007E-5</c:v>
                </c:pt>
                <c:pt idx="3037">
                  <c:v>-8.8654400315000002E-5</c:v>
                </c:pt>
                <c:pt idx="3038">
                  <c:v>-7.9196397563999996E-5</c:v>
                </c:pt>
                <c:pt idx="3039">
                  <c:v>-6.7940898589000006E-5</c:v>
                </c:pt>
                <c:pt idx="3040">
                  <c:v>-5.5143300415000002E-5</c:v>
                </c:pt>
                <c:pt idx="3041">
                  <c:v>-4.1094201151000001E-5</c:v>
                </c:pt>
                <c:pt idx="3042">
                  <c:v>-2.6112400519000002E-5</c:v>
                </c:pt>
                <c:pt idx="3043">
                  <c:v>-1.0538000424E-5</c:v>
                </c:pt>
                <c:pt idx="3044">
                  <c:v>5.2756499827000001E-6</c:v>
                </c:pt>
                <c:pt idx="3045">
                  <c:v>2.0969500838000001E-5</c:v>
                </c:pt>
                <c:pt idx="3046">
                  <c:v>3.6187499063000003E-5</c:v>
                </c:pt>
                <c:pt idx="3047">
                  <c:v>5.05841017E-5</c:v>
                </c:pt>
                <c:pt idx="3048">
                  <c:v>6.3832696468999993E-5</c:v>
                </c:pt>
                <c:pt idx="3049">
                  <c:v>7.5632400694000004E-5</c:v>
                </c:pt>
                <c:pt idx="3050">
                  <c:v>8.5715597379000001E-5</c:v>
                </c:pt>
                <c:pt idx="3051">
                  <c:v>9.3853297585000001E-5</c:v>
                </c:pt>
                <c:pt idx="3052">
                  <c:v>1.0081200162E-4</c:v>
                </c:pt>
                <c:pt idx="3053">
                  <c:v>1.0458900215E-4</c:v>
                </c:pt>
                <c:pt idx="3054">
                  <c:v>1.0599200323000001E-4</c:v>
                </c:pt>
                <c:pt idx="3055">
                  <c:v>1.0498899792E-4</c:v>
                </c:pt>
                <c:pt idx="3056">
                  <c:v>1.0160300007999999E-4</c:v>
                </c:pt>
                <c:pt idx="3057">
                  <c:v>9.5911702373999996E-5</c:v>
                </c:pt>
                <c:pt idx="3058">
                  <c:v>8.8043198047999994E-5</c:v>
                </c:pt>
                <c:pt idx="3059">
                  <c:v>7.8176402894000001E-5</c:v>
                </c:pt>
                <c:pt idx="3060">
                  <c:v>6.6535299993000004E-5</c:v>
                </c:pt>
                <c:pt idx="3061">
                  <c:v>5.3384101193E-5</c:v>
                </c:pt>
                <c:pt idx="3062">
                  <c:v>3.9021200791000002E-5</c:v>
                </c:pt>
                <c:pt idx="3063">
                  <c:v>2.3772699932999999E-5</c:v>
                </c:pt>
                <c:pt idx="3064">
                  <c:v>7.9846404332999998E-6</c:v>
                </c:pt>
                <c:pt idx="3065">
                  <c:v>-7.9846404332999998E-6</c:v>
                </c:pt>
                <c:pt idx="3066">
                  <c:v>-2.3772699932999999E-5</c:v>
                </c:pt>
                <c:pt idx="3067">
                  <c:v>-3.9021200791000002E-5</c:v>
                </c:pt>
                <c:pt idx="3068">
                  <c:v>-5.3384101193E-5</c:v>
                </c:pt>
                <c:pt idx="3069">
                  <c:v>-6.6535299993000004E-5</c:v>
                </c:pt>
                <c:pt idx="3070">
                  <c:v>-7.8176402894000001E-5</c:v>
                </c:pt>
                <c:pt idx="3071">
                  <c:v>-8.8043198047999994E-5</c:v>
                </c:pt>
                <c:pt idx="3072">
                  <c:v>-9.5911702373999996E-5</c:v>
                </c:pt>
                <c:pt idx="3073">
                  <c:v>-1.0160300007999999E-4</c:v>
                </c:pt>
                <c:pt idx="3074">
                  <c:v>-1.0498899792E-4</c:v>
                </c:pt>
                <c:pt idx="3075">
                  <c:v>-1.0599200323000001E-4</c:v>
                </c:pt>
                <c:pt idx="3076">
                  <c:v>-1.0458900215E-4</c:v>
                </c:pt>
                <c:pt idx="3077">
                  <c:v>-1.0176299838E-4</c:v>
                </c:pt>
                <c:pt idx="3078">
                  <c:v>-9.5641000370999999E-5</c:v>
                </c:pt>
                <c:pt idx="3079">
                  <c:v>-8.7348300440000004E-5</c:v>
                </c:pt>
                <c:pt idx="3080">
                  <c:v>-7.7073098510000001E-5</c:v>
                </c:pt>
                <c:pt idx="3081">
                  <c:v>-6.5048501710000006E-5</c:v>
                </c:pt>
                <c:pt idx="3082">
                  <c:v>-5.1547598558999999E-5</c:v>
                </c:pt>
                <c:pt idx="3083">
                  <c:v>-3.6876801460000001E-5</c:v>
                </c:pt>
                <c:pt idx="3084">
                  <c:v>-2.1369000023999999E-5</c:v>
                </c:pt>
                <c:pt idx="3085">
                  <c:v>-5.3761400521999998E-6</c:v>
                </c:pt>
                <c:pt idx="3086">
                  <c:v>1.0738700439E-5</c:v>
                </c:pt>
                <c:pt idx="3087">
                  <c:v>2.6609799534E-5</c:v>
                </c:pt>
                <c:pt idx="3088">
                  <c:v>4.1876999603E-5</c:v>
                </c:pt>
                <c:pt idx="3089">
                  <c:v>5.6193701311999998E-5</c:v>
                </c:pt>
                <c:pt idx="3090">
                  <c:v>6.9235000410000007E-5</c:v>
                </c:pt>
                <c:pt idx="3091">
                  <c:v>8.0704900028999996E-5</c:v>
                </c:pt>
                <c:pt idx="3092">
                  <c:v>9.0343099146000003E-5</c:v>
                </c:pt>
                <c:pt idx="3093">
                  <c:v>9.7930802440000006E-5</c:v>
                </c:pt>
                <c:pt idx="3094">
                  <c:v>1.03295999E-4</c:v>
                </c:pt>
                <c:pt idx="3095">
                  <c:v>1.0631600162E-4</c:v>
                </c:pt>
                <c:pt idx="3096">
                  <c:v>1.0692400247E-4</c:v>
                </c:pt>
                <c:pt idx="3097">
                  <c:v>1.0510499851E-4</c:v>
                </c:pt>
                <c:pt idx="3098">
                  <c:v>1.0089999705E-4</c:v>
                </c:pt>
                <c:pt idx="3099">
                  <c:v>9.4405200798000001E-5</c:v>
                </c:pt>
                <c:pt idx="3100">
                  <c:v>8.5767700511000004E-5</c:v>
                </c:pt>
                <c:pt idx="3101">
                  <c:v>7.5183503212999998E-5</c:v>
                </c:pt>
                <c:pt idx="3102">
                  <c:v>6.3480802055000007E-5</c:v>
                </c:pt>
                <c:pt idx="3103">
                  <c:v>4.9634600146E-5</c:v>
                </c:pt>
                <c:pt idx="3104">
                  <c:v>3.4661901736000003E-5</c:v>
                </c:pt>
                <c:pt idx="3105">
                  <c:v>1.8902499505000001E-5</c:v>
                </c:pt>
                <c:pt idx="3106">
                  <c:v>2.7140499697E-6</c:v>
                </c:pt>
                <c:pt idx="3107">
                  <c:v>-1.3535999642000001E-5</c:v>
                </c:pt>
                <c:pt idx="3108">
                  <c:v>-2.947880057E-5</c:v>
                </c:pt>
                <c:pt idx="3109">
                  <c:v>-4.4752599933000001E-5</c:v>
                </c:pt>
                <c:pt idx="3110">
                  <c:v>-5.9010599215999999E-5</c:v>
                </c:pt>
                <c:pt idx="3111">
                  <c:v>-7.1929302067000003E-5</c:v>
                </c:pt>
                <c:pt idx="3112">
                  <c:v>-8.3215396444000006E-5</c:v>
                </c:pt>
                <c:pt idx="3113">
                  <c:v>-9.2612899607000005E-5</c:v>
                </c:pt>
                <c:pt idx="3114">
                  <c:v>-9.9908298580000005E-5</c:v>
                </c:pt>
                <c:pt idx="3115">
                  <c:v>-1.0493599984E-4</c:v>
                </c:pt>
                <c:pt idx="3116">
                  <c:v>-1.0758199642E-4</c:v>
                </c:pt>
                <c:pt idx="3117">
                  <c:v>-1.0778699652E-4</c:v>
                </c:pt>
                <c:pt idx="3118">
                  <c:v>-1.055449975E-4</c:v>
                </c:pt>
                <c:pt idx="3119">
                  <c:v>-1.0090800060000001E-4</c:v>
                </c:pt>
                <c:pt idx="3120">
                  <c:v>-9.3979797384000004E-5</c:v>
                </c:pt>
                <c:pt idx="3121">
                  <c:v>-8.4919200162000003E-5</c:v>
                </c:pt>
                <c:pt idx="3122">
                  <c:v>-7.3931099904999998E-5</c:v>
                </c:pt>
                <c:pt idx="3123">
                  <c:v>-6.1264996474999996E-5</c:v>
                </c:pt>
                <c:pt idx="3124">
                  <c:v>-4.7208501201E-5</c:v>
                </c:pt>
                <c:pt idx="3125">
                  <c:v>-3.2080501113999998E-5</c:v>
                </c:pt>
                <c:pt idx="3126">
                  <c:v>-1.6224399586999999E-5</c:v>
                </c:pt>
                <c:pt idx="3127">
                  <c:v>-3.8340400021000001E-15</c:v>
                </c:pt>
                <c:pt idx="3128">
                  <c:v>1.6374600817999999E-5</c:v>
                </c:pt>
                <c:pt idx="3129">
                  <c:v>3.2377498428000003E-5</c:v>
                </c:pt>
                <c:pt idx="3130">
                  <c:v>4.7645600716000003E-5</c:v>
                </c:pt>
                <c:pt idx="3131">
                  <c:v>6.1832302890000001E-5</c:v>
                </c:pt>
                <c:pt idx="3132">
                  <c:v>7.4615600170000005E-5</c:v>
                </c:pt>
                <c:pt idx="3133">
                  <c:v>8.5705396486000004E-5</c:v>
                </c:pt>
                <c:pt idx="3134">
                  <c:v>9.4850001914999993E-5</c:v>
                </c:pt>
                <c:pt idx="3135">
                  <c:v>1.0184200073E-4</c:v>
                </c:pt>
                <c:pt idx="3136">
                  <c:v>1.0652199853E-4</c:v>
                </c:pt>
                <c:pt idx="3137">
                  <c:v>1.0878500325E-4</c:v>
                </c:pt>
                <c:pt idx="3138">
                  <c:v>1.0857899906E-4</c:v>
                </c:pt>
                <c:pt idx="3139">
                  <c:v>1.059080023E-4</c:v>
                </c:pt>
                <c:pt idx="3140">
                  <c:v>1.0083300003E-4</c:v>
                </c:pt>
                <c:pt idx="3141">
                  <c:v>9.3470400316000005E-5</c:v>
                </c:pt>
                <c:pt idx="3142">
                  <c:v>8.3985898526999999E-5</c:v>
                </c:pt>
                <c:pt idx="3143">
                  <c:v>7.2595299570999997E-5</c:v>
                </c:pt>
                <c:pt idx="3144">
                  <c:v>5.9557001805000003E-5</c:v>
                </c:pt>
                <c:pt idx="3145">
                  <c:v>4.5166900235999997E-5</c:v>
                </c:pt>
                <c:pt idx="3146">
                  <c:v>2.9751799956999998E-5</c:v>
                </c:pt>
                <c:pt idx="3147">
                  <c:v>1.3661299818E-5</c:v>
                </c:pt>
                <c:pt idx="3148">
                  <c:v>-2.7391799903999999E-6</c:v>
                </c:pt>
                <c:pt idx="3149">
                  <c:v>-1.9077500838E-5</c:v>
                </c:pt>
                <c:pt idx="3150">
                  <c:v>-3.4982898796E-5</c:v>
                </c:pt>
                <c:pt idx="3151">
                  <c:v>-5.0094200560000003E-5</c:v>
                </c:pt>
                <c:pt idx="3152">
                  <c:v>-6.4656400355000005E-5</c:v>
                </c:pt>
                <c:pt idx="3153">
                  <c:v>-7.7291500928999997E-5</c:v>
                </c:pt>
                <c:pt idx="3154">
                  <c:v>-8.8172397227E-5</c:v>
                </c:pt>
                <c:pt idx="3155">
                  <c:v>-9.7051997726999993E-5</c:v>
                </c:pt>
                <c:pt idx="3156">
                  <c:v>-1.0372899851E-4</c:v>
                </c:pt>
                <c:pt idx="3157">
                  <c:v>-1.0805200145000001E-4</c:v>
                </c:pt>
                <c:pt idx="3158">
                  <c:v>-1.0992200259E-4</c:v>
                </c:pt>
                <c:pt idx="3159">
                  <c:v>-1.0929699783E-4</c:v>
                </c:pt>
                <c:pt idx="3160">
                  <c:v>-1.0619199747E-4</c:v>
                </c:pt>
                <c:pt idx="3161">
                  <c:v>-1.006770035E-4</c:v>
                </c:pt>
                <c:pt idx="3162">
                  <c:v>-9.2876100097999994E-5</c:v>
                </c:pt>
                <c:pt idx="3163">
                  <c:v>-8.2967701019000004E-5</c:v>
                </c:pt>
                <c:pt idx="3164">
                  <c:v>-7.1176196797999999E-5</c:v>
                </c:pt>
                <c:pt idx="3165">
                  <c:v>-5.7769200794E-5</c:v>
                </c:pt>
                <c:pt idx="3166">
                  <c:v>-4.3051099055E-5</c:v>
                </c:pt>
                <c:pt idx="3167">
                  <c:v>-2.7355899874E-5</c:v>
                </c:pt>
                <c:pt idx="3168">
                  <c:v>-1.1039799573999999E-5</c:v>
                </c:pt>
                <c:pt idx="3169">
                  <c:v>5.5268701543999998E-6</c:v>
                </c:pt>
                <c:pt idx="3170">
                  <c:v>2.1968100554999999E-5</c:v>
                </c:pt>
                <c:pt idx="3171">
                  <c:v>3.7910700485000003E-5</c:v>
                </c:pt>
                <c:pt idx="3172">
                  <c:v>5.2992898417999999E-5</c:v>
                </c:pt>
                <c:pt idx="3173">
                  <c:v>6.6872300522000005E-5</c:v>
                </c:pt>
                <c:pt idx="3174">
                  <c:v>7.9233999712999997E-5</c:v>
                </c:pt>
                <c:pt idx="3175">
                  <c:v>8.9797300461000001E-5</c:v>
                </c:pt>
                <c:pt idx="3176">
                  <c:v>9.8322598205000006E-5</c:v>
                </c:pt>
                <c:pt idx="3177">
                  <c:v>1.0556699999E-4</c:v>
                </c:pt>
                <c:pt idx="3178">
                  <c:v>1.0952199955E-4</c:v>
                </c:pt>
                <c:pt idx="3179">
                  <c:v>1.1099100083999999E-4</c:v>
                </c:pt>
                <c:pt idx="3180">
                  <c:v>1.0994100011999999E-4</c:v>
                </c:pt>
                <c:pt idx="3181">
                  <c:v>1.0639600077000001E-4</c:v>
                </c:pt>
                <c:pt idx="3182">
                  <c:v>1.0043600196E-4</c:v>
                </c:pt>
                <c:pt idx="3183">
                  <c:v>9.2196096375000004E-5</c:v>
                </c:pt>
                <c:pt idx="3184">
                  <c:v>8.1863996456000001E-5</c:v>
                </c:pt>
                <c:pt idx="3185">
                  <c:v>6.9673696999000002E-5</c:v>
                </c:pt>
                <c:pt idx="3186">
                  <c:v>5.5902200983999999E-5</c:v>
                </c:pt>
                <c:pt idx="3187">
                  <c:v>4.0861799789000002E-5</c:v>
                </c:pt>
                <c:pt idx="3188">
                  <c:v>2.4894099624000001E-5</c:v>
                </c:pt>
                <c:pt idx="3189">
                  <c:v>8.3612803792000005E-6</c:v>
                </c:pt>
                <c:pt idx="3190">
                  <c:v>-8.3612803792000005E-6</c:v>
                </c:pt>
                <c:pt idx="3191">
                  <c:v>-2.4894099624000001E-5</c:v>
                </c:pt>
                <c:pt idx="3192">
                  <c:v>-4.0861799789000002E-5</c:v>
                </c:pt>
                <c:pt idx="3193">
                  <c:v>-5.5902200983999999E-5</c:v>
                </c:pt>
                <c:pt idx="3194">
                  <c:v>-6.9673696999000002E-5</c:v>
                </c:pt>
                <c:pt idx="3195">
                  <c:v>-8.1863996456000001E-5</c:v>
                </c:pt>
                <c:pt idx="3196">
                  <c:v>-9.2196096375000004E-5</c:v>
                </c:pt>
                <c:pt idx="3197">
                  <c:v>-1.0043600196E-4</c:v>
                </c:pt>
                <c:pt idx="3198">
                  <c:v>-1.0639600077000001E-4</c:v>
                </c:pt>
                <c:pt idx="3199">
                  <c:v>-1.0994100011999999E-4</c:v>
                </c:pt>
                <c:pt idx="3200">
                  <c:v>-1.1099100083999999E-4</c:v>
                </c:pt>
                <c:pt idx="3201">
                  <c:v>-1.0952199955E-4</c:v>
                </c:pt>
                <c:pt idx="3202">
                  <c:v>-1.0651799676E-4</c:v>
                </c:pt>
                <c:pt idx="3203">
                  <c:v>-1.0011000268E-4</c:v>
                </c:pt>
                <c:pt idx="3204">
                  <c:v>-9.1430003522000004E-5</c:v>
                </c:pt>
                <c:pt idx="3205">
                  <c:v>-8.0674602941000005E-5</c:v>
                </c:pt>
                <c:pt idx="3206">
                  <c:v>-6.8088200350999994E-5</c:v>
                </c:pt>
                <c:pt idx="3207">
                  <c:v>-5.3956398915000001E-5</c:v>
                </c:pt>
                <c:pt idx="3208">
                  <c:v>-3.8599999242999997E-5</c:v>
                </c:pt>
                <c:pt idx="3209">
                  <c:v>-2.2367499695999999E-5</c:v>
                </c:pt>
                <c:pt idx="3210">
                  <c:v>-5.6273602240000002E-6</c:v>
                </c:pt>
                <c:pt idx="3211">
                  <c:v>1.1240499589E-5</c:v>
                </c:pt>
                <c:pt idx="3212">
                  <c:v>2.7853300708E-5</c:v>
                </c:pt>
                <c:pt idx="3213">
                  <c:v>4.3833901145000002E-5</c:v>
                </c:pt>
                <c:pt idx="3214">
                  <c:v>5.8819601691000003E-5</c:v>
                </c:pt>
                <c:pt idx="3215">
                  <c:v>7.2470298619E-5</c:v>
                </c:pt>
                <c:pt idx="3216">
                  <c:v>8.4476203483000004E-5</c:v>
                </c:pt>
                <c:pt idx="3217">
                  <c:v>9.4564697064999998E-5</c:v>
                </c:pt>
                <c:pt idx="3218">
                  <c:v>1.0250700143E-4</c:v>
                </c:pt>
                <c:pt idx="3219">
                  <c:v>1.0812300024999999E-4</c:v>
                </c:pt>
                <c:pt idx="3220">
                  <c:v>1.1128399638E-4</c:v>
                </c:pt>
                <c:pt idx="3221">
                  <c:v>1.1192000238E-4</c:v>
                </c:pt>
                <c:pt idx="3222">
                  <c:v>1.1001600069E-4</c:v>
                </c:pt>
                <c:pt idx="3223">
                  <c:v>1.0561499948000001E-4</c:v>
                </c:pt>
                <c:pt idx="3224">
                  <c:v>9.8816599348000006E-5</c:v>
                </c:pt>
                <c:pt idx="3225">
                  <c:v>8.9775501691999996E-5</c:v>
                </c:pt>
                <c:pt idx="3226">
                  <c:v>7.8696801211000005E-5</c:v>
                </c:pt>
                <c:pt idx="3227">
                  <c:v>6.6419699578999997E-5</c:v>
                </c:pt>
                <c:pt idx="3228">
                  <c:v>5.1932500354999997E-5</c:v>
                </c:pt>
                <c:pt idx="3229">
                  <c:v>3.6266599636000001E-5</c:v>
                </c:pt>
                <c:pt idx="3230">
                  <c:v>1.9777600755E-5</c:v>
                </c:pt>
                <c:pt idx="3231">
                  <c:v>2.8397000732999999E-6</c:v>
                </c:pt>
                <c:pt idx="3232">
                  <c:v>-1.4162699699000001E-5</c:v>
                </c:pt>
                <c:pt idx="3233">
                  <c:v>-3.0843599234000002E-5</c:v>
                </c:pt>
                <c:pt idx="3234">
                  <c:v>-4.6824399760000003E-5</c:v>
                </c:pt>
                <c:pt idx="3235">
                  <c:v>-6.1742597608999998E-5</c:v>
                </c:pt>
                <c:pt idx="3236">
                  <c:v>-7.5259296863999995E-5</c:v>
                </c:pt>
                <c:pt idx="3237">
                  <c:v>-8.7068001449000005E-5</c:v>
                </c:pt>
                <c:pt idx="3238">
                  <c:v>-9.6900497737999997E-5</c:v>
                </c:pt>
                <c:pt idx="3239">
                  <c:v>-1.0453400318999999E-4</c:v>
                </c:pt>
                <c:pt idx="3240">
                  <c:v>-1.0979399667E-4</c:v>
                </c:pt>
                <c:pt idx="3241">
                  <c:v>-1.1256300058E-4</c:v>
                </c:pt>
                <c:pt idx="3242">
                  <c:v>-1.1277700105000001E-4</c:v>
                </c:pt>
                <c:pt idx="3243">
                  <c:v>-1.1043099948E-4</c:v>
                </c:pt>
                <c:pt idx="3244">
                  <c:v>-1.0557899805E-4</c:v>
                </c:pt>
                <c:pt idx="3245">
                  <c:v>-9.8330798209999998E-5</c:v>
                </c:pt>
                <c:pt idx="3246">
                  <c:v>-8.8850596511999997E-5</c:v>
                </c:pt>
                <c:pt idx="3247">
                  <c:v>-7.7353797678000004E-5</c:v>
                </c:pt>
                <c:pt idx="3248">
                  <c:v>-6.4101397583999999E-5</c:v>
                </c:pt>
                <c:pt idx="3249">
                  <c:v>-4.9394100642999998E-5</c:v>
                </c:pt>
                <c:pt idx="3250">
                  <c:v>-3.3565698686000001E-5</c:v>
                </c:pt>
                <c:pt idx="3251">
                  <c:v>-1.6975500330000001E-5</c:v>
                </c:pt>
                <c:pt idx="3252">
                  <c:v>-4.2504799390000001E-15</c:v>
                </c:pt>
                <c:pt idx="3253">
                  <c:v>1.7125699741999999E-5</c:v>
                </c:pt>
                <c:pt idx="3254">
                  <c:v>3.3862699638000003E-5</c:v>
                </c:pt>
                <c:pt idx="3255">
                  <c:v>4.9831200158000002E-5</c:v>
                </c:pt>
                <c:pt idx="3256">
                  <c:v>6.4668696722999997E-5</c:v>
                </c:pt>
                <c:pt idx="3257">
                  <c:v>7.8038399805999993E-5</c:v>
                </c:pt>
                <c:pt idx="3258">
                  <c:v>8.9636901976E-5</c:v>
                </c:pt>
                <c:pt idx="3259">
                  <c:v>9.9200900877000005E-5</c:v>
                </c:pt>
                <c:pt idx="3260">
                  <c:v>1.0651299817E-4</c:v>
                </c:pt>
                <c:pt idx="3261">
                  <c:v>1.1140899733E-4</c:v>
                </c:pt>
                <c:pt idx="3262">
                  <c:v>1.137750005E-4</c:v>
                </c:pt>
                <c:pt idx="3263">
                  <c:v>1.1355899915E-4</c:v>
                </c:pt>
                <c:pt idx="3264">
                  <c:v>1.1076599912E-4</c:v>
                </c:pt>
                <c:pt idx="3265">
                  <c:v>1.0545900294999999E-4</c:v>
                </c:pt>
                <c:pt idx="3266">
                  <c:v>9.7757998445999997E-5</c:v>
                </c:pt>
                <c:pt idx="3267">
                  <c:v>8.7838503531999999E-5</c:v>
                </c:pt>
                <c:pt idx="3268">
                  <c:v>7.5925403507000005E-5</c:v>
                </c:pt>
                <c:pt idx="3269">
                  <c:v>6.2289000197999995E-5</c:v>
                </c:pt>
                <c:pt idx="3270">
                  <c:v>4.7238798287999998E-5</c:v>
                </c:pt>
                <c:pt idx="3271">
                  <c:v>3.1116498576000003E-5</c:v>
                </c:pt>
                <c:pt idx="3272">
                  <c:v>1.4287999875E-5</c:v>
                </c:pt>
                <c:pt idx="3273">
                  <c:v>-2.8648300940000002E-6</c:v>
                </c:pt>
                <c:pt idx="3274">
                  <c:v>-1.9952600269000001E-5</c:v>
                </c:pt>
                <c:pt idx="3275">
                  <c:v>-3.6587600334000001E-5</c:v>
                </c:pt>
                <c:pt idx="3276">
                  <c:v>-5.2392100769999999E-5</c:v>
                </c:pt>
                <c:pt idx="3277">
                  <c:v>-6.7595297877999996E-5</c:v>
                </c:pt>
                <c:pt idx="3278">
                  <c:v>-8.0804697062999994E-5</c:v>
                </c:pt>
                <c:pt idx="3279">
                  <c:v>-9.2180198408000006E-5</c:v>
                </c:pt>
                <c:pt idx="3280">
                  <c:v>-1.0146300338E-4</c:v>
                </c:pt>
                <c:pt idx="3281">
                  <c:v>-1.0844400094E-4</c:v>
                </c:pt>
                <c:pt idx="3282">
                  <c:v>-1.1296300363E-4</c:v>
                </c:pt>
                <c:pt idx="3283">
                  <c:v>-1.1491800251000001E-4</c:v>
                </c:pt>
                <c:pt idx="3284">
                  <c:v>-1.1426499987E-4</c:v>
                </c:pt>
                <c:pt idx="3285">
                  <c:v>-1.1101899872E-4</c:v>
                </c:pt>
                <c:pt idx="3286">
                  <c:v>-1.0525299876E-4</c:v>
                </c:pt>
                <c:pt idx="3287">
                  <c:v>-9.7097698017000004E-5</c:v>
                </c:pt>
                <c:pt idx="3288">
                  <c:v>-8.6738902610000002E-5</c:v>
                </c:pt>
                <c:pt idx="3289">
                  <c:v>-7.4411400419000003E-5</c:v>
                </c:pt>
                <c:pt idx="3290">
                  <c:v>-6.0395101172999998E-5</c:v>
                </c:pt>
                <c:pt idx="3291">
                  <c:v>-4.5008000598000002E-5</c:v>
                </c:pt>
                <c:pt idx="3292">
                  <c:v>-2.8599299185000002E-5</c:v>
                </c:pt>
                <c:pt idx="3293">
                  <c:v>-1.1541599633E-5</c:v>
                </c:pt>
                <c:pt idx="3294">
                  <c:v>5.7780998758999999E-6</c:v>
                </c:pt>
                <c:pt idx="3295">
                  <c:v>2.2966600227E-5</c:v>
                </c:pt>
                <c:pt idx="3296">
                  <c:v>3.9633898267999999E-5</c:v>
                </c:pt>
                <c:pt idx="3297">
                  <c:v>5.5401698773000001E-5</c:v>
                </c:pt>
                <c:pt idx="3298">
                  <c:v>6.9911999162000006E-5</c:v>
                </c:pt>
                <c:pt idx="3299">
                  <c:v>8.2835496868999994E-5</c:v>
                </c:pt>
                <c:pt idx="3300">
                  <c:v>9.3879003543E-5</c:v>
                </c:pt>
                <c:pt idx="3301">
                  <c:v>1.0279200069000001E-4</c:v>
                </c:pt>
                <c:pt idx="3302">
                  <c:v>1.1032300244999999E-4</c:v>
                </c:pt>
                <c:pt idx="3303">
                  <c:v>1.1445600103E-4</c:v>
                </c:pt>
                <c:pt idx="3304">
                  <c:v>1.1599100252999999E-4</c:v>
                </c:pt>
                <c:pt idx="3305">
                  <c:v>1.1489399913000001E-4</c:v>
                </c:pt>
                <c:pt idx="3306">
                  <c:v>1.1118900146999999E-4</c:v>
                </c:pt>
                <c:pt idx="3307">
                  <c:v>1.0496000323000001E-4</c:v>
                </c:pt>
                <c:pt idx="3308">
                  <c:v>9.6349096565999997E-5</c:v>
                </c:pt>
                <c:pt idx="3309">
                  <c:v>8.5551502707000005E-5</c:v>
                </c:pt>
                <c:pt idx="3310">
                  <c:v>7.2812203143000001E-5</c:v>
                </c:pt>
                <c:pt idx="3311">
                  <c:v>5.8420300774999999E-5</c:v>
                </c:pt>
                <c:pt idx="3312">
                  <c:v>4.2702398787000003E-5</c:v>
                </c:pt>
                <c:pt idx="3313">
                  <c:v>2.6015399271000001E-5</c:v>
                </c:pt>
                <c:pt idx="3314">
                  <c:v>8.7379103206000008E-6</c:v>
                </c:pt>
                <c:pt idx="3315">
                  <c:v>-8.7379103206000008E-6</c:v>
                </c:pt>
                <c:pt idx="3316">
                  <c:v>-2.6015399271000001E-5</c:v>
                </c:pt>
                <c:pt idx="3317">
                  <c:v>-4.2702398787000003E-5</c:v>
                </c:pt>
                <c:pt idx="3318">
                  <c:v>-5.8420300774999999E-5</c:v>
                </c:pt>
                <c:pt idx="3319">
                  <c:v>-7.2812203143000001E-5</c:v>
                </c:pt>
                <c:pt idx="3320">
                  <c:v>-8.5551502707000005E-5</c:v>
                </c:pt>
                <c:pt idx="3321">
                  <c:v>-9.6349096565999997E-5</c:v>
                </c:pt>
                <c:pt idx="3322">
                  <c:v>-1.0496000323000001E-4</c:v>
                </c:pt>
                <c:pt idx="3323">
                  <c:v>-1.1118900146999999E-4</c:v>
                </c:pt>
                <c:pt idx="3324">
                  <c:v>-1.1489399913000001E-4</c:v>
                </c:pt>
                <c:pt idx="3325">
                  <c:v>-1.1599100252999999E-4</c:v>
                </c:pt>
                <c:pt idx="3326">
                  <c:v>-1.1445600103E-4</c:v>
                </c:pt>
                <c:pt idx="3327">
                  <c:v>-1.1127399921E-4</c:v>
                </c:pt>
                <c:pt idx="3328">
                  <c:v>-1.0457899771E-4</c:v>
                </c:pt>
                <c:pt idx="3329">
                  <c:v>-9.5511699327999997E-5</c:v>
                </c:pt>
                <c:pt idx="3330">
                  <c:v>-8.4276201959999997E-5</c:v>
                </c:pt>
                <c:pt idx="3331">
                  <c:v>-7.1127797127999999E-5</c:v>
                </c:pt>
                <c:pt idx="3332">
                  <c:v>-5.6365199271000003E-5</c:v>
                </c:pt>
                <c:pt idx="3333">
                  <c:v>-4.0323200664999997E-5</c:v>
                </c:pt>
                <c:pt idx="3334">
                  <c:v>-2.3366099413000001E-5</c:v>
                </c:pt>
                <c:pt idx="3335">
                  <c:v>-5.8785899455000004E-6</c:v>
                </c:pt>
                <c:pt idx="3336">
                  <c:v>1.1742299648E-5</c:v>
                </c:pt>
                <c:pt idx="3337">
                  <c:v>2.9096700018000001E-5</c:v>
                </c:pt>
                <c:pt idx="3338">
                  <c:v>4.5790700824000002E-5</c:v>
                </c:pt>
                <c:pt idx="3339">
                  <c:v>6.1445396568000002E-5</c:v>
                </c:pt>
                <c:pt idx="3340">
                  <c:v>7.5705502240000004E-5</c:v>
                </c:pt>
                <c:pt idx="3341">
                  <c:v>8.8247397797999995E-5</c:v>
                </c:pt>
                <c:pt idx="3342">
                  <c:v>9.8786396848000004E-5</c:v>
                </c:pt>
                <c:pt idx="3343">
                  <c:v>1.0708299669E-4</c:v>
                </c:pt>
                <c:pt idx="3344">
                  <c:v>1.1295000149E-4</c:v>
                </c:pt>
                <c:pt idx="3345">
                  <c:v>1.1625300249E-4</c:v>
                </c:pt>
                <c:pt idx="3346">
                  <c:v>1.169169991E-4</c:v>
                </c:pt>
                <c:pt idx="3347">
                  <c:v>1.1492799968E-4</c:v>
                </c:pt>
                <c:pt idx="3348">
                  <c:v>1.1033000192E-4</c:v>
                </c:pt>
                <c:pt idx="3349">
                  <c:v>1.032279979E-4</c:v>
                </c:pt>
                <c:pt idx="3350">
                  <c:v>9.3783302873000002E-5</c:v>
                </c:pt>
                <c:pt idx="3351">
                  <c:v>8.2209997345000001E-5</c:v>
                </c:pt>
                <c:pt idx="3352">
                  <c:v>6.9358698965999997E-5</c:v>
                </c:pt>
                <c:pt idx="3353">
                  <c:v>5.4230400565E-5</c:v>
                </c:pt>
                <c:pt idx="3354">
                  <c:v>3.7871301174000002E-5</c:v>
                </c:pt>
                <c:pt idx="3355">
                  <c:v>2.0652700185999998E-5</c:v>
                </c:pt>
                <c:pt idx="3356">
                  <c:v>2.9653499496000001E-6</c:v>
                </c:pt>
                <c:pt idx="3357">
                  <c:v>-1.4789299712E-5</c:v>
                </c:pt>
                <c:pt idx="3358">
                  <c:v>-3.2208299671999998E-5</c:v>
                </c:pt>
                <c:pt idx="3359">
                  <c:v>-4.889630145E-5</c:v>
                </c:pt>
                <c:pt idx="3360">
                  <c:v>-6.4474501413999994E-5</c:v>
                </c:pt>
                <c:pt idx="3361">
                  <c:v>-7.8589400800000003E-5</c:v>
                </c:pt>
                <c:pt idx="3362">
                  <c:v>-9.0920599176999998E-5</c:v>
                </c:pt>
                <c:pt idx="3363">
                  <c:v>-1.0118800128E-4</c:v>
                </c:pt>
                <c:pt idx="3364">
                  <c:v>-1.0915900202E-4</c:v>
                </c:pt>
                <c:pt idx="3365">
                  <c:v>-1.1465299758E-4</c:v>
                </c:pt>
                <c:pt idx="3366">
                  <c:v>-1.1754399748E-4</c:v>
                </c:pt>
                <c:pt idx="3367">
                  <c:v>-1.177669983E-4</c:v>
                </c:pt>
                <c:pt idx="3368">
                  <c:v>-1.1531799828E-4</c:v>
                </c:pt>
                <c:pt idx="3369">
                  <c:v>-1.1025099957E-4</c:v>
                </c:pt>
                <c:pt idx="3370">
                  <c:v>-1.0268200276E-4</c:v>
                </c:pt>
                <c:pt idx="3371">
                  <c:v>-9.2782000137999997E-5</c:v>
                </c:pt>
                <c:pt idx="3372">
                  <c:v>-8.0776597315000007E-5</c:v>
                </c:pt>
                <c:pt idx="3373">
                  <c:v>-6.6937696829000006E-5</c:v>
                </c:pt>
                <c:pt idx="3374">
                  <c:v>-5.1579700083999997E-5</c:v>
                </c:pt>
                <c:pt idx="3375">
                  <c:v>-3.5050899896000001E-5</c:v>
                </c:pt>
                <c:pt idx="3376">
                  <c:v>-1.7726599253000001E-5</c:v>
                </c:pt>
                <c:pt idx="3377">
                  <c:v>-4.6812601436999997E-15</c:v>
                </c:pt>
                <c:pt idx="3378">
                  <c:v>1.7876800484000001E-5</c:v>
                </c:pt>
                <c:pt idx="3379">
                  <c:v>3.5347900848000002E-5</c:v>
                </c:pt>
                <c:pt idx="3380">
                  <c:v>5.20167996E-5</c:v>
                </c:pt>
                <c:pt idx="3381">
                  <c:v>6.7505003243999997E-5</c:v>
                </c:pt>
                <c:pt idx="3382">
                  <c:v>8.1461097579E-5</c:v>
                </c:pt>
                <c:pt idx="3383">
                  <c:v>9.3568298324999994E-5</c:v>
                </c:pt>
                <c:pt idx="3384">
                  <c:v>1.0355200357E-4</c:v>
                </c:pt>
                <c:pt idx="3385">
                  <c:v>1.111849997E-4</c:v>
                </c:pt>
                <c:pt idx="3386">
                  <c:v>1.1629499932E-4</c:v>
                </c:pt>
                <c:pt idx="3387">
                  <c:v>1.1876499775E-4</c:v>
                </c:pt>
                <c:pt idx="3388">
                  <c:v>1.1854000331000001E-4</c:v>
                </c:pt>
                <c:pt idx="3389">
                  <c:v>1.1562400323E-4</c:v>
                </c:pt>
                <c:pt idx="3390">
                  <c:v>1.1008400179E-4</c:v>
                </c:pt>
                <c:pt idx="3391">
                  <c:v>1.0204599675E-4</c:v>
                </c:pt>
                <c:pt idx="3392">
                  <c:v>9.1691101261000006E-5</c:v>
                </c:pt>
                <c:pt idx="3393">
                  <c:v>7.9255398304999998E-5</c:v>
                </c:pt>
                <c:pt idx="3394">
                  <c:v>6.5020896726999998E-5</c:v>
                </c:pt>
                <c:pt idx="3395">
                  <c:v>4.9310699978000002E-5</c:v>
                </c:pt>
                <c:pt idx="3396">
                  <c:v>3.2481300877000001E-5</c:v>
                </c:pt>
                <c:pt idx="3397">
                  <c:v>1.4914699932E-5</c:v>
                </c:pt>
                <c:pt idx="3398">
                  <c:v>-2.9904799703E-6</c:v>
                </c:pt>
                <c:pt idx="3399">
                  <c:v>-2.0827699699999999E-5</c:v>
                </c:pt>
                <c:pt idx="3400">
                  <c:v>-3.8192298233999999E-5</c:v>
                </c:pt>
                <c:pt idx="3401">
                  <c:v>-5.4690000979000003E-5</c:v>
                </c:pt>
                <c:pt idx="3402">
                  <c:v>-7.0534202678000006E-5</c:v>
                </c:pt>
                <c:pt idx="3403">
                  <c:v>-8.4318002336999993E-5</c:v>
                </c:pt>
                <c:pt idx="3404">
                  <c:v>-9.6187999587999998E-5</c:v>
                </c:pt>
                <c:pt idx="3405">
                  <c:v>-1.0587499854999999E-4</c:v>
                </c:pt>
                <c:pt idx="3406">
                  <c:v>-1.1315900337999999E-4</c:v>
                </c:pt>
                <c:pt idx="3407">
                  <c:v>-1.1787399853000001E-4</c:v>
                </c:pt>
                <c:pt idx="3408">
                  <c:v>-1.1991499923E-4</c:v>
                </c:pt>
                <c:pt idx="3409">
                  <c:v>-1.192330019E-4</c:v>
                </c:pt>
                <c:pt idx="3410">
                  <c:v>-1.1584599997000001E-4</c:v>
                </c:pt>
                <c:pt idx="3411">
                  <c:v>-1.0982900130000001E-4</c:v>
                </c:pt>
                <c:pt idx="3412">
                  <c:v>-1.0131899762E-4</c:v>
                </c:pt>
                <c:pt idx="3413">
                  <c:v>-9.0510198788000003E-5</c:v>
                </c:pt>
                <c:pt idx="3414">
                  <c:v>-7.7646698627999996E-5</c:v>
                </c:pt>
                <c:pt idx="3415">
                  <c:v>-6.3020997913999999E-5</c:v>
                </c:pt>
                <c:pt idx="3416">
                  <c:v>-4.6964800276000002E-5</c:v>
                </c:pt>
                <c:pt idx="3417">
                  <c:v>-2.9842800358999998E-5</c:v>
                </c:pt>
                <c:pt idx="3418">
                  <c:v>-1.2043399693E-5</c:v>
                </c:pt>
                <c:pt idx="3419">
                  <c:v>6.0293200477000003E-6</c:v>
                </c:pt>
                <c:pt idx="3420">
                  <c:v>2.3965199944000001E-5</c:v>
                </c:pt>
                <c:pt idx="3421">
                  <c:v>4.1357201553000002E-5</c:v>
                </c:pt>
                <c:pt idx="3422">
                  <c:v>5.7810400903999997E-5</c:v>
                </c:pt>
                <c:pt idx="3423">
                  <c:v>7.2951603215000004E-5</c:v>
                </c:pt>
                <c:pt idx="3424">
                  <c:v>8.6437103164000006E-5</c:v>
                </c:pt>
                <c:pt idx="3425">
                  <c:v>9.7960699350000007E-5</c:v>
                </c:pt>
                <c:pt idx="3426">
                  <c:v>1.07261003E-4</c:v>
                </c:pt>
                <c:pt idx="3427">
                  <c:v>1.1507800082E-4</c:v>
                </c:pt>
                <c:pt idx="3428">
                  <c:v>1.1938899843E-4</c:v>
                </c:pt>
                <c:pt idx="3429">
                  <c:v>1.2099000014E-4</c:v>
                </c:pt>
                <c:pt idx="3430">
                  <c:v>1.1984600133E-4</c:v>
                </c:pt>
                <c:pt idx="3431">
                  <c:v>1.1598099809E-4</c:v>
                </c:pt>
                <c:pt idx="3432">
                  <c:v>1.0948399722E-4</c:v>
                </c:pt>
                <c:pt idx="3433">
                  <c:v>1.0050200217E-4</c:v>
                </c:pt>
                <c:pt idx="3434">
                  <c:v>8.9239103544999998E-5</c:v>
                </c:pt>
                <c:pt idx="3435">
                  <c:v>7.5950702011999994E-5</c:v>
                </c:pt>
                <c:pt idx="3436">
                  <c:v>6.0938400565999998E-5</c:v>
                </c:pt>
                <c:pt idx="3437">
                  <c:v>4.4543099647999999E-5</c:v>
                </c:pt>
                <c:pt idx="3438">
                  <c:v>2.7136800782000001E-5</c:v>
                </c:pt>
                <c:pt idx="3439">
                  <c:v>9.1145402621000002E-6</c:v>
                </c:pt>
                <c:pt idx="3440">
                  <c:v>-9.1145402621000002E-6</c:v>
                </c:pt>
                <c:pt idx="3441">
                  <c:v>-2.7136800782000001E-5</c:v>
                </c:pt>
                <c:pt idx="3442">
                  <c:v>-4.4543099647999999E-5</c:v>
                </c:pt>
                <c:pt idx="3443">
                  <c:v>-6.0938400565999998E-5</c:v>
                </c:pt>
                <c:pt idx="3444">
                  <c:v>-7.5950702011999994E-5</c:v>
                </c:pt>
                <c:pt idx="3445">
                  <c:v>-8.9239103544999998E-5</c:v>
                </c:pt>
                <c:pt idx="3446">
                  <c:v>-1.0050200217E-4</c:v>
                </c:pt>
                <c:pt idx="3447">
                  <c:v>-1.0948399722E-4</c:v>
                </c:pt>
                <c:pt idx="3448">
                  <c:v>-1.1598099809E-4</c:v>
                </c:pt>
                <c:pt idx="3449">
                  <c:v>-1.1984600133E-4</c:v>
                </c:pt>
                <c:pt idx="3450">
                  <c:v>-1.2099000014E-4</c:v>
                </c:pt>
                <c:pt idx="3451">
                  <c:v>-1.1938899843E-4</c:v>
                </c:pt>
                <c:pt idx="3452">
                  <c:v>-1.1602899758000001E-4</c:v>
                </c:pt>
                <c:pt idx="3453">
                  <c:v>-1.0904899682E-4</c:v>
                </c:pt>
                <c:pt idx="3454">
                  <c:v>-9.9593402409999996E-5</c:v>
                </c:pt>
                <c:pt idx="3455">
                  <c:v>-8.7877699115999994E-5</c:v>
                </c:pt>
                <c:pt idx="3456">
                  <c:v>-7.4167503044000007E-5</c:v>
                </c:pt>
                <c:pt idx="3457">
                  <c:v>-5.8773901400999999E-5</c:v>
                </c:pt>
                <c:pt idx="3458">
                  <c:v>-4.2046398448000001E-5</c:v>
                </c:pt>
                <c:pt idx="3459">
                  <c:v>-2.4364600904E-5</c:v>
                </c:pt>
                <c:pt idx="3460">
                  <c:v>-6.1298101172999999E-6</c:v>
                </c:pt>
                <c:pt idx="3461">
                  <c:v>1.2244099706999999E-5</c:v>
                </c:pt>
                <c:pt idx="3462">
                  <c:v>3.0340199373E-5</c:v>
                </c:pt>
                <c:pt idx="3463">
                  <c:v>4.7747598728000001E-5</c:v>
                </c:pt>
                <c:pt idx="3464">
                  <c:v>6.4071296947000006E-5</c:v>
                </c:pt>
                <c:pt idx="3465">
                  <c:v>7.8940800448999997E-5</c:v>
                </c:pt>
                <c:pt idx="3466">
                  <c:v>9.2018701253000003E-5</c:v>
                </c:pt>
                <c:pt idx="3467">
                  <c:v>1.0300800204000001E-4</c:v>
                </c:pt>
                <c:pt idx="3468">
                  <c:v>1.1165899923000001E-4</c:v>
                </c:pt>
                <c:pt idx="3469">
                  <c:v>1.1777700273999999E-4</c:v>
                </c:pt>
                <c:pt idx="3470">
                  <c:v>1.2122099724E-4</c:v>
                </c:pt>
                <c:pt idx="3471">
                  <c:v>1.2191299901999999E-4</c:v>
                </c:pt>
                <c:pt idx="3472">
                  <c:v>1.1983900185E-4</c:v>
                </c:pt>
                <c:pt idx="3473">
                  <c:v>1.1504499707E-4</c:v>
                </c:pt>
                <c:pt idx="3474">
                  <c:v>1.0764000035E-4</c:v>
                </c:pt>
                <c:pt idx="3475">
                  <c:v>9.7791198640999997E-5</c:v>
                </c:pt>
                <c:pt idx="3476">
                  <c:v>8.5723302618E-5</c:v>
                </c:pt>
                <c:pt idx="3477">
                  <c:v>7.2297596489000001E-5</c:v>
                </c:pt>
                <c:pt idx="3478">
                  <c:v>5.6528300774999997E-5</c:v>
                </c:pt>
                <c:pt idx="3479">
                  <c:v>3.9476100937000003E-5</c:v>
                </c:pt>
                <c:pt idx="3480">
                  <c:v>2.1527799618E-5</c:v>
                </c:pt>
                <c:pt idx="3481">
                  <c:v>3.0910000531999999E-6</c:v>
                </c:pt>
                <c:pt idx="3482">
                  <c:v>-1.5416000679000001E-5</c:v>
                </c:pt>
                <c:pt idx="3483">
                  <c:v>-3.3573098334999999E-5</c:v>
                </c:pt>
                <c:pt idx="3484">
                  <c:v>-5.0968199503000001E-5</c:v>
                </c:pt>
                <c:pt idx="3485">
                  <c:v>-6.7206499806999993E-5</c:v>
                </c:pt>
                <c:pt idx="3486">
                  <c:v>-8.1919497461000005E-5</c:v>
                </c:pt>
                <c:pt idx="3487">
                  <c:v>-9.4773102319000002E-5</c:v>
                </c:pt>
                <c:pt idx="3488">
                  <c:v>-1.0547599958999999E-4</c:v>
                </c:pt>
                <c:pt idx="3489">
                  <c:v>-1.1378400086E-4</c:v>
                </c:pt>
                <c:pt idx="3490">
                  <c:v>-1.1951100169E-4</c:v>
                </c:pt>
                <c:pt idx="3491">
                  <c:v>-1.2252399756E-4</c:v>
                </c:pt>
                <c:pt idx="3492">
                  <c:v>-1.2275700282999999E-4</c:v>
                </c:pt>
                <c:pt idx="3493">
                  <c:v>-1.2020400026999999E-4</c:v>
                </c:pt>
                <c:pt idx="3494">
                  <c:v>-1.1492199701E-4</c:v>
                </c:pt>
                <c:pt idx="3495">
                  <c:v>-1.0703300359E-4</c:v>
                </c:pt>
                <c:pt idx="3496">
                  <c:v>-9.6713498351E-5</c:v>
                </c:pt>
                <c:pt idx="3497">
                  <c:v>-8.4199302364000006E-5</c:v>
                </c:pt>
                <c:pt idx="3498">
                  <c:v>-6.9774097937999995E-5</c:v>
                </c:pt>
                <c:pt idx="3499">
                  <c:v>-5.3765201301000003E-5</c:v>
                </c:pt>
                <c:pt idx="3500">
                  <c:v>-3.6536101106E-5</c:v>
                </c:pt>
                <c:pt idx="3501">
                  <c:v>-1.8477699996E-5</c:v>
                </c:pt>
                <c:pt idx="3502">
                  <c:v>-5.1325999555000004E-15</c:v>
                </c:pt>
                <c:pt idx="3503">
                  <c:v>1.8627999451999999E-5</c:v>
                </c:pt>
                <c:pt idx="3504">
                  <c:v>3.6833200284000001E-5</c:v>
                </c:pt>
                <c:pt idx="3505">
                  <c:v>5.4202399041999998E-5</c:v>
                </c:pt>
                <c:pt idx="3506">
                  <c:v>7.0341302489000004E-5</c:v>
                </c:pt>
                <c:pt idx="3507">
                  <c:v>8.4883802629E-5</c:v>
                </c:pt>
                <c:pt idx="3508">
                  <c:v>9.7499796538999997E-5</c:v>
                </c:pt>
                <c:pt idx="3509">
                  <c:v>1.0790299712E-4</c:v>
                </c:pt>
                <c:pt idx="3510">
                  <c:v>1.1585700122E-4</c:v>
                </c:pt>
                <c:pt idx="3511">
                  <c:v>1.211810013E-4</c:v>
                </c:pt>
                <c:pt idx="3512">
                  <c:v>1.2375500228E-4</c:v>
                </c:pt>
                <c:pt idx="3513">
                  <c:v>1.2352099293E-4</c:v>
                </c:pt>
                <c:pt idx="3514">
                  <c:v>1.2048200006E-4</c:v>
                </c:pt>
                <c:pt idx="3515">
                  <c:v>1.1470999743000001E-4</c:v>
                </c:pt>
                <c:pt idx="3516">
                  <c:v>1.0633299826E-4</c:v>
                </c:pt>
                <c:pt idx="3517">
                  <c:v>9.5543597126000003E-5</c:v>
                </c:pt>
                <c:pt idx="3518">
                  <c:v>8.2585502241000006E-5</c:v>
                </c:pt>
                <c:pt idx="3519">
                  <c:v>6.7752902396000004E-5</c:v>
                </c:pt>
                <c:pt idx="3520">
                  <c:v>5.1382601668999999E-5</c:v>
                </c:pt>
                <c:pt idx="3521">
                  <c:v>3.3846001315000003E-5</c:v>
                </c:pt>
                <c:pt idx="3522">
                  <c:v>1.5541299944999999E-5</c:v>
                </c:pt>
                <c:pt idx="3523">
                  <c:v>-3.1161300740000002E-6</c:v>
                </c:pt>
                <c:pt idx="3524">
                  <c:v>-2.1702899176000001E-5</c:v>
                </c:pt>
                <c:pt idx="3525">
                  <c:v>-3.9796999772E-5</c:v>
                </c:pt>
                <c:pt idx="3526">
                  <c:v>-5.6987901188999999E-5</c:v>
                </c:pt>
                <c:pt idx="3527">
                  <c:v>-7.3473202065000006E-5</c:v>
                </c:pt>
                <c:pt idx="3528">
                  <c:v>-8.7831198471000004E-5</c:v>
                </c:pt>
                <c:pt idx="3529">
                  <c:v>-1.0019599722E-4</c:v>
                </c:pt>
                <c:pt idx="3530">
                  <c:v>-1.1028599693E-4</c:v>
                </c:pt>
                <c:pt idx="3531">
                  <c:v>-1.1787399853000001E-4</c:v>
                </c:pt>
                <c:pt idx="3532">
                  <c:v>-1.2278600478999999E-4</c:v>
                </c:pt>
                <c:pt idx="3533">
                  <c:v>-1.2491100642000001E-4</c:v>
                </c:pt>
                <c:pt idx="3534">
                  <c:v>-1.2420100392999999E-4</c:v>
                </c:pt>
                <c:pt idx="3535">
                  <c:v>-1.2067300122E-4</c:v>
                </c:pt>
                <c:pt idx="3536">
                  <c:v>-1.1440499657E-4</c:v>
                </c:pt>
                <c:pt idx="3537">
                  <c:v>-1.0554100299E-4</c:v>
                </c:pt>
                <c:pt idx="3538">
                  <c:v>-9.4281400379000001E-5</c:v>
                </c:pt>
                <c:pt idx="3539">
                  <c:v>-8.0881996837000003E-5</c:v>
                </c:pt>
                <c:pt idx="3540">
                  <c:v>-6.5646796428999994E-5</c:v>
                </c:pt>
                <c:pt idx="3541">
                  <c:v>-4.8921701817999997E-5</c:v>
                </c:pt>
                <c:pt idx="3542">
                  <c:v>-3.1086201488999998E-5</c:v>
                </c:pt>
                <c:pt idx="3543">
                  <c:v>-1.2545199752E-5</c:v>
                </c:pt>
                <c:pt idx="3544">
                  <c:v>6.2805402194E-6</c:v>
                </c:pt>
                <c:pt idx="3545">
                  <c:v>2.4963699616000002E-5</c:v>
                </c:pt>
                <c:pt idx="3546">
                  <c:v>4.3080399336999999E-5</c:v>
                </c:pt>
                <c:pt idx="3547">
                  <c:v>6.0219201258999999E-5</c:v>
                </c:pt>
                <c:pt idx="3548">
                  <c:v>7.5991301856000005E-5</c:v>
                </c:pt>
                <c:pt idx="3549">
                  <c:v>9.0038600320000003E-5</c:v>
                </c:pt>
                <c:pt idx="3550">
                  <c:v>1.0204200225E-4</c:v>
                </c:pt>
                <c:pt idx="3551">
                  <c:v>1.1172999803000001E-4</c:v>
                </c:pt>
                <c:pt idx="3552">
                  <c:v>1.1983299919E-4</c:v>
                </c:pt>
                <c:pt idx="3553">
                  <c:v>1.243220031E-4</c:v>
                </c:pt>
                <c:pt idx="3554">
                  <c:v>1.2599000183E-4</c:v>
                </c:pt>
                <c:pt idx="3555">
                  <c:v>1.2479799625000001E-4</c:v>
                </c:pt>
                <c:pt idx="3556">
                  <c:v>1.2077399879E-4</c:v>
                </c:pt>
                <c:pt idx="3557">
                  <c:v>1.1400799849E-4</c:v>
                </c:pt>
                <c:pt idx="3558">
                  <c:v>1.0465500236000001E-4</c:v>
                </c:pt>
                <c:pt idx="3559">
                  <c:v>9.2926697106999998E-5</c:v>
                </c:pt>
                <c:pt idx="3560">
                  <c:v>7.9089099017000004E-5</c:v>
                </c:pt>
                <c:pt idx="3561">
                  <c:v>6.3456500356999997E-5</c:v>
                </c:pt>
                <c:pt idx="3562">
                  <c:v>4.6383698646E-5</c:v>
                </c:pt>
                <c:pt idx="3563">
                  <c:v>2.8258100428999999E-5</c:v>
                </c:pt>
                <c:pt idx="3564">
                  <c:v>9.4911802079999992E-6</c:v>
                </c:pt>
                <c:pt idx="3565">
                  <c:v>-9.4911802079999992E-6</c:v>
                </c:pt>
                <c:pt idx="3566">
                  <c:v>-2.8258100428999999E-5</c:v>
                </c:pt>
                <c:pt idx="3567">
                  <c:v>-4.6383698646E-5</c:v>
                </c:pt>
                <c:pt idx="3568">
                  <c:v>-6.3456500356999997E-5</c:v>
                </c:pt>
                <c:pt idx="3569">
                  <c:v>-7.9089099017000004E-5</c:v>
                </c:pt>
                <c:pt idx="3570">
                  <c:v>-9.2926697106999998E-5</c:v>
                </c:pt>
                <c:pt idx="3571">
                  <c:v>-1.0465500236000001E-4</c:v>
                </c:pt>
                <c:pt idx="3572">
                  <c:v>-1.1400799849E-4</c:v>
                </c:pt>
                <c:pt idx="3573">
                  <c:v>-1.2077399879E-4</c:v>
                </c:pt>
                <c:pt idx="3574">
                  <c:v>-1.2479799625000001E-4</c:v>
                </c:pt>
                <c:pt idx="3575">
                  <c:v>-1.2599000183E-4</c:v>
                </c:pt>
                <c:pt idx="3576">
                  <c:v>-1.243220031E-4</c:v>
                </c:pt>
                <c:pt idx="3577">
                  <c:v>-1.2078400323E-4</c:v>
                </c:pt>
                <c:pt idx="3578">
                  <c:v>-1.1351799913E-4</c:v>
                </c:pt>
                <c:pt idx="3579">
                  <c:v>-1.0367500363E-4</c:v>
                </c:pt>
                <c:pt idx="3580">
                  <c:v>-9.1479203546999998E-5</c:v>
                </c:pt>
                <c:pt idx="3581">
                  <c:v>-7.7207099820999998E-5</c:v>
                </c:pt>
                <c:pt idx="3582">
                  <c:v>-6.1182698118999998E-5</c:v>
                </c:pt>
                <c:pt idx="3583">
                  <c:v>-4.3769701733000003E-5</c:v>
                </c:pt>
                <c:pt idx="3584">
                  <c:v>-2.5363200621000001E-5</c:v>
                </c:pt>
                <c:pt idx="3585">
                  <c:v>-6.3810298342999996E-6</c:v>
                </c:pt>
                <c:pt idx="3586">
                  <c:v>1.2745899767000001E-5</c:v>
                </c:pt>
                <c:pt idx="3587">
                  <c:v>3.1583600502999999E-5</c:v>
                </c:pt>
                <c:pt idx="3588">
                  <c:v>4.9704500269999997E-5</c:v>
                </c:pt>
                <c:pt idx="3589">
                  <c:v>6.6697197325999997E-5</c:v>
                </c:pt>
                <c:pt idx="3590">
                  <c:v>8.2176098658000003E-5</c:v>
                </c:pt>
                <c:pt idx="3591">
                  <c:v>9.5789902844000001E-5</c:v>
                </c:pt>
                <c:pt idx="3592">
                  <c:v>1.0723000014000001E-4</c:v>
                </c:pt>
                <c:pt idx="3593">
                  <c:v>1.1623599857999999E-4</c:v>
                </c:pt>
                <c:pt idx="3594">
                  <c:v>1.2260299990999999E-4</c:v>
                </c:pt>
                <c:pt idx="3595">
                  <c:v>1.2618899927E-4</c:v>
                </c:pt>
                <c:pt idx="3596">
                  <c:v>1.2691000302000001E-4</c:v>
                </c:pt>
                <c:pt idx="3597">
                  <c:v>1.2475000402999999E-4</c:v>
                </c:pt>
                <c:pt idx="3598">
                  <c:v>1.1975999951E-4</c:v>
                </c:pt>
                <c:pt idx="3599">
                  <c:v>1.1205099872E-4</c:v>
                </c:pt>
                <c:pt idx="3600">
                  <c:v>1.0179899982E-4</c:v>
                </c:pt>
                <c:pt idx="3601">
                  <c:v>8.9236498751999997E-5</c:v>
                </c:pt>
                <c:pt idx="3602">
                  <c:v>7.5236501288999998E-5</c:v>
                </c:pt>
                <c:pt idx="3603">
                  <c:v>5.8826200984E-5</c:v>
                </c:pt>
                <c:pt idx="3604">
                  <c:v>4.1080798837000001E-5</c:v>
                </c:pt>
                <c:pt idx="3605">
                  <c:v>2.2402999092999999E-5</c:v>
                </c:pt>
                <c:pt idx="3606">
                  <c:v>3.2166499295000002E-6</c:v>
                </c:pt>
                <c:pt idx="3607">
                  <c:v>-1.6042700736000001E-5</c:v>
                </c:pt>
                <c:pt idx="3608">
                  <c:v>-3.4937798773000002E-5</c:v>
                </c:pt>
                <c:pt idx="3609">
                  <c:v>-5.3040101192999998E-5</c:v>
                </c:pt>
                <c:pt idx="3610">
                  <c:v>-6.9938498200000006E-5</c:v>
                </c:pt>
                <c:pt idx="3611">
                  <c:v>-8.5249499534000004E-5</c:v>
                </c:pt>
                <c:pt idx="3612">
                  <c:v>-9.8625700047999995E-5</c:v>
                </c:pt>
                <c:pt idx="3613">
                  <c:v>-1.0976300109E-4</c:v>
                </c:pt>
                <c:pt idx="3614">
                  <c:v>-1.184099965E-4</c:v>
                </c:pt>
                <c:pt idx="3615">
                  <c:v>-1.2436900579E-4</c:v>
                </c:pt>
                <c:pt idx="3616">
                  <c:v>-1.2750500172999999E-4</c:v>
                </c:pt>
                <c:pt idx="3617">
                  <c:v>-1.2774700007999999E-4</c:v>
                </c:pt>
                <c:pt idx="3618">
                  <c:v>-1.2508999498E-4</c:v>
                </c:pt>
                <c:pt idx="3619">
                  <c:v>-1.1959399853E-4</c:v>
                </c:pt>
                <c:pt idx="3620">
                  <c:v>-1.1138399714000001E-4</c:v>
                </c:pt>
                <c:pt idx="3621">
                  <c:v>-1.0064499656E-4</c:v>
                </c:pt>
                <c:pt idx="3622">
                  <c:v>-8.7622000136999999E-5</c:v>
                </c:pt>
                <c:pt idx="3623">
                  <c:v>-7.2610397183000002E-5</c:v>
                </c:pt>
                <c:pt idx="3624">
                  <c:v>-5.5950800743000001E-5</c:v>
                </c:pt>
                <c:pt idx="3625">
                  <c:v>-3.8021298677999997E-5</c:v>
                </c:pt>
                <c:pt idx="3626">
                  <c:v>-1.9228900782999999E-5</c:v>
                </c:pt>
                <c:pt idx="3627">
                  <c:v>-5.6117601410999997E-15</c:v>
                </c:pt>
                <c:pt idx="3628">
                  <c:v>1.9379100195E-5</c:v>
                </c:pt>
                <c:pt idx="3629">
                  <c:v>3.8318401494000001E-5</c:v>
                </c:pt>
                <c:pt idx="3630">
                  <c:v>5.6387900257999997E-5</c:v>
                </c:pt>
                <c:pt idx="3631">
                  <c:v>7.3177703598000006E-5</c:v>
                </c:pt>
                <c:pt idx="3632">
                  <c:v>8.8306602265000002E-5</c:v>
                </c:pt>
                <c:pt idx="3633">
                  <c:v>1.0143099644000001E-4</c:v>
                </c:pt>
                <c:pt idx="3634">
                  <c:v>1.1225399794E-4</c:v>
                </c:pt>
                <c:pt idx="3635">
                  <c:v>1.2052799866E-4</c:v>
                </c:pt>
                <c:pt idx="3636">
                  <c:v>1.2606800009999999E-4</c:v>
                </c:pt>
                <c:pt idx="3637">
                  <c:v>1.2874499953E-4</c:v>
                </c:pt>
                <c:pt idx="3638">
                  <c:v>1.2850099301E-4</c:v>
                </c:pt>
                <c:pt idx="3639">
                  <c:v>1.2533999687999999E-4</c:v>
                </c:pt>
                <c:pt idx="3640">
                  <c:v>1.1933500355E-4</c:v>
                </c:pt>
                <c:pt idx="3641">
                  <c:v>1.1062099657000001E-4</c:v>
                </c:pt>
                <c:pt idx="3642">
                  <c:v>9.9396202131000002E-5</c:v>
                </c:pt>
                <c:pt idx="3643">
                  <c:v>8.5915497038999998E-5</c:v>
                </c:pt>
                <c:pt idx="3644">
                  <c:v>7.0484900789000003E-5</c:v>
                </c:pt>
                <c:pt idx="3645">
                  <c:v>5.3454401495E-5</c:v>
                </c:pt>
                <c:pt idx="3646">
                  <c:v>3.5210799978999998E-5</c:v>
                </c:pt>
                <c:pt idx="3647">
                  <c:v>1.6168000001999999E-5</c:v>
                </c:pt>
                <c:pt idx="3648">
                  <c:v>-3.2417799502999999E-6</c:v>
                </c:pt>
                <c:pt idx="3649">
                  <c:v>-2.2578000426000001E-5</c:v>
                </c:pt>
                <c:pt idx="3650">
                  <c:v>-4.1401701310000001E-5</c:v>
                </c:pt>
                <c:pt idx="3651">
                  <c:v>-5.9285801399000003E-5</c:v>
                </c:pt>
                <c:pt idx="3652">
                  <c:v>-7.6412099587999996E-5</c:v>
                </c:pt>
                <c:pt idx="3653">
                  <c:v>-9.1344496467999996E-5</c:v>
                </c:pt>
                <c:pt idx="3654">
                  <c:v>-1.0420400213E-4</c:v>
                </c:pt>
                <c:pt idx="3655">
                  <c:v>-1.1469799938E-4</c:v>
                </c:pt>
                <c:pt idx="3656">
                  <c:v>-1.2258900097E-4</c:v>
                </c:pt>
                <c:pt idx="3657">
                  <c:v>-1.2769699970000001E-4</c:v>
                </c:pt>
                <c:pt idx="3658">
                  <c:v>-1.2990800315000001E-4</c:v>
                </c:pt>
                <c:pt idx="3659">
                  <c:v>-1.2916899868000001E-4</c:v>
                </c:pt>
                <c:pt idx="3660">
                  <c:v>-1.2549999518999999E-4</c:v>
                </c:pt>
                <c:pt idx="3661">
                  <c:v>-1.189809991E-4</c:v>
                </c:pt>
                <c:pt idx="3662">
                  <c:v>-1.0976300109E-4</c:v>
                </c:pt>
                <c:pt idx="3663">
                  <c:v>-9.8052696558000003E-5</c:v>
                </c:pt>
                <c:pt idx="3664">
                  <c:v>-8.4117302322000002E-5</c:v>
                </c:pt>
                <c:pt idx="3665">
                  <c:v>-6.8272696807999999E-5</c:v>
                </c:pt>
                <c:pt idx="3666">
                  <c:v>-5.0878599722999997E-5</c:v>
                </c:pt>
                <c:pt idx="3667">
                  <c:v>-3.2329699025000002E-5</c:v>
                </c:pt>
                <c:pt idx="3668">
                  <c:v>-1.3046999810999999E-5</c:v>
                </c:pt>
                <c:pt idx="3669">
                  <c:v>6.5317599365000004E-6</c:v>
                </c:pt>
                <c:pt idx="3670">
                  <c:v>2.5962299333E-5</c:v>
                </c:pt>
                <c:pt idx="3671">
                  <c:v>4.4803600757999999E-5</c:v>
                </c:pt>
                <c:pt idx="3672">
                  <c:v>6.2628001615000001E-5</c:v>
                </c:pt>
                <c:pt idx="3673">
                  <c:v>7.9030898631999997E-5</c:v>
                </c:pt>
                <c:pt idx="3674">
                  <c:v>9.3640199338999996E-5</c:v>
                </c:pt>
                <c:pt idx="3675">
                  <c:v>1.0612399637E-4</c:v>
                </c:pt>
                <c:pt idx="3676">
                  <c:v>1.1619900033E-4</c:v>
                </c:pt>
                <c:pt idx="3677">
                  <c:v>1.2458799756E-4</c:v>
                </c:pt>
                <c:pt idx="3678">
                  <c:v>1.2925600457999999E-4</c:v>
                </c:pt>
                <c:pt idx="3679">
                  <c:v>1.3098999625000001E-4</c:v>
                </c:pt>
                <c:pt idx="3680">
                  <c:v>1.2974999845E-4</c:v>
                </c:pt>
                <c:pt idx="3681">
                  <c:v>1.2556600267999999E-4</c:v>
                </c:pt>
                <c:pt idx="3682">
                  <c:v>1.1853199976E-4</c:v>
                </c:pt>
                <c:pt idx="3683">
                  <c:v>1.0880800255E-4</c:v>
                </c:pt>
                <c:pt idx="3684">
                  <c:v>9.6614203358000002E-5</c:v>
                </c:pt>
                <c:pt idx="3685">
                  <c:v>8.2227597885999997E-5</c:v>
                </c:pt>
                <c:pt idx="3686">
                  <c:v>6.5974600146999997E-5</c:v>
                </c:pt>
                <c:pt idx="3687">
                  <c:v>4.8224301281000003E-5</c:v>
                </c:pt>
                <c:pt idx="3688">
                  <c:v>2.937950012E-5</c:v>
                </c:pt>
                <c:pt idx="3689">
                  <c:v>9.8678101493999995E-6</c:v>
                </c:pt>
                <c:pt idx="3690">
                  <c:v>-9.8678101493999995E-6</c:v>
                </c:pt>
                <c:pt idx="3691">
                  <c:v>-2.937950012E-5</c:v>
                </c:pt>
                <c:pt idx="3692">
                  <c:v>-4.8224301281000003E-5</c:v>
                </c:pt>
                <c:pt idx="3693">
                  <c:v>-6.5974600146999997E-5</c:v>
                </c:pt>
                <c:pt idx="3694">
                  <c:v>-8.2227597885999997E-5</c:v>
                </c:pt>
                <c:pt idx="3695">
                  <c:v>-9.6614203358000002E-5</c:v>
                </c:pt>
                <c:pt idx="3696">
                  <c:v>-1.0880800255E-4</c:v>
                </c:pt>
                <c:pt idx="3697">
                  <c:v>-1.1853199976E-4</c:v>
                </c:pt>
                <c:pt idx="3698">
                  <c:v>-1.2556600267999999E-4</c:v>
                </c:pt>
                <c:pt idx="3699">
                  <c:v>-1.2974999845E-4</c:v>
                </c:pt>
                <c:pt idx="3700">
                  <c:v>-1.3098999625000001E-4</c:v>
                </c:pt>
                <c:pt idx="3701">
                  <c:v>-1.2925600457999999E-4</c:v>
                </c:pt>
                <c:pt idx="3702">
                  <c:v>-1.2553899433E-4</c:v>
                </c:pt>
                <c:pt idx="3703">
                  <c:v>-1.1798700143000001E-4</c:v>
                </c:pt>
                <c:pt idx="3704">
                  <c:v>-1.0775699775E-4</c:v>
                </c:pt>
                <c:pt idx="3705">
                  <c:v>-9.5080802566000004E-5</c:v>
                </c:pt>
                <c:pt idx="3706">
                  <c:v>-8.0246798460999999E-5</c:v>
                </c:pt>
                <c:pt idx="3707">
                  <c:v>-6.3591498474E-5</c:v>
                </c:pt>
                <c:pt idx="3708">
                  <c:v>-4.5492899517E-5</c:v>
                </c:pt>
                <c:pt idx="3709">
                  <c:v>-2.6361700293000001E-5</c:v>
                </c:pt>
                <c:pt idx="3710">
                  <c:v>-6.6322500061E-6</c:v>
                </c:pt>
                <c:pt idx="3711">
                  <c:v>1.3247699826E-5</c:v>
                </c:pt>
                <c:pt idx="3712">
                  <c:v>3.2827101677E-5</c:v>
                </c:pt>
                <c:pt idx="3713">
                  <c:v>5.1661299948999997E-5</c:v>
                </c:pt>
                <c:pt idx="3714">
                  <c:v>6.9323097705000002E-5</c:v>
                </c:pt>
                <c:pt idx="3715">
                  <c:v>8.5411396866999997E-5</c:v>
                </c:pt>
                <c:pt idx="3716">
                  <c:v>9.9561199022000002E-5</c:v>
                </c:pt>
                <c:pt idx="3717">
                  <c:v>1.1145100143E-4</c:v>
                </c:pt>
                <c:pt idx="3718">
                  <c:v>1.2081200111E-4</c:v>
                </c:pt>
                <c:pt idx="3719">
                  <c:v>1.2743000116000001E-4</c:v>
                </c:pt>
                <c:pt idx="3720">
                  <c:v>1.3115699403E-4</c:v>
                </c:pt>
                <c:pt idx="3721">
                  <c:v>1.3190599566000001E-4</c:v>
                </c:pt>
                <c:pt idx="3722">
                  <c:v>1.2966200302E-4</c:v>
                </c:pt>
                <c:pt idx="3723">
                  <c:v>1.2447500194E-4</c:v>
                </c:pt>
                <c:pt idx="3724">
                  <c:v>1.164619971E-4</c:v>
                </c:pt>
                <c:pt idx="3725">
                  <c:v>1.0580699745000001E-4</c:v>
                </c:pt>
                <c:pt idx="3726">
                  <c:v>9.2749796750000004E-5</c:v>
                </c:pt>
                <c:pt idx="3727">
                  <c:v>7.8175398812000002E-5</c:v>
                </c:pt>
                <c:pt idx="3728">
                  <c:v>6.1124097556000001E-5</c:v>
                </c:pt>
                <c:pt idx="3729">
                  <c:v>4.2685500375000002E-5</c:v>
                </c:pt>
                <c:pt idx="3730">
                  <c:v>2.3278100342999998E-5</c:v>
                </c:pt>
                <c:pt idx="3731">
                  <c:v>3.3423000331999999E-6</c:v>
                </c:pt>
                <c:pt idx="3732">
                  <c:v>-1.6669300749E-5</c:v>
                </c:pt>
                <c:pt idx="3733">
                  <c:v>-3.6302601075E-5</c:v>
                </c:pt>
                <c:pt idx="3734">
                  <c:v>-5.5111999244999998E-5</c:v>
                </c:pt>
                <c:pt idx="3735">
                  <c:v>-7.2670402005000002E-5</c:v>
                </c:pt>
                <c:pt idx="3736">
                  <c:v>-8.8579603470999998E-5</c:v>
                </c:pt>
                <c:pt idx="3737">
                  <c:v>-1.0247799946000001E-4</c:v>
                </c:pt>
                <c:pt idx="3738">
                  <c:v>-1.1405099940000001E-4</c:v>
                </c:pt>
                <c:pt idx="3739">
                  <c:v>-1.2303500261999999E-4</c:v>
                </c:pt>
                <c:pt idx="3740">
                  <c:v>-1.2922700261999999E-4</c:v>
                </c:pt>
                <c:pt idx="3741">
                  <c:v>-1.3248600589999999E-4</c:v>
                </c:pt>
                <c:pt idx="3742">
                  <c:v>-1.3273800140999999E-4</c:v>
                </c:pt>
                <c:pt idx="3743">
                  <c:v>-1.2997699378000001E-4</c:v>
                </c:pt>
                <c:pt idx="3744">
                  <c:v>-1.2426599278E-4</c:v>
                </c:pt>
                <c:pt idx="3745">
                  <c:v>-1.1573400115999999E-4</c:v>
                </c:pt>
                <c:pt idx="3746">
                  <c:v>-1.0457600001E-4</c:v>
                </c:pt>
                <c:pt idx="3747">
                  <c:v>-9.1044799774000001E-5</c:v>
                </c:pt>
                <c:pt idx="3748">
                  <c:v>-7.5446798292000004E-5</c:v>
                </c:pt>
                <c:pt idx="3749">
                  <c:v>-5.8136400185E-5</c:v>
                </c:pt>
                <c:pt idx="3750">
                  <c:v>-3.9506499888000003E-5</c:v>
                </c:pt>
                <c:pt idx="3751">
                  <c:v>-1.9979999705999999E-5</c:v>
                </c:pt>
                <c:pt idx="3752">
                  <c:v>-6.1120601513000003E-15</c:v>
                </c:pt>
                <c:pt idx="3753">
                  <c:v>2.0130199118E-5</c:v>
                </c:pt>
                <c:pt idx="3754">
                  <c:v>3.9803599065999998E-5</c:v>
                </c:pt>
                <c:pt idx="3755">
                  <c:v>5.8573499700000003E-5</c:v>
                </c:pt>
                <c:pt idx="3756">
                  <c:v>7.6014002843E-5</c:v>
                </c:pt>
                <c:pt idx="3757">
                  <c:v>9.1729300037999995E-5</c:v>
                </c:pt>
                <c:pt idx="3758">
                  <c:v>1.0536299668999999E-4</c:v>
                </c:pt>
                <c:pt idx="3759">
                  <c:v>1.1660499877E-4</c:v>
                </c:pt>
                <c:pt idx="3760">
                  <c:v>1.2519999291000001E-4</c:v>
                </c:pt>
                <c:pt idx="3761">
                  <c:v>1.3095399481000001E-4</c:v>
                </c:pt>
                <c:pt idx="3762">
                  <c:v>1.3373600086E-4</c:v>
                </c:pt>
                <c:pt idx="3763">
                  <c:v>1.3348199718E-4</c:v>
                </c:pt>
                <c:pt idx="3764">
                  <c:v>1.3019899779E-4</c:v>
                </c:pt>
                <c:pt idx="3765">
                  <c:v>1.2395999511E-4</c:v>
                </c:pt>
                <c:pt idx="3766">
                  <c:v>1.1490900215000001E-4</c:v>
                </c:pt>
                <c:pt idx="3767">
                  <c:v>1.0324900359E-4</c:v>
                </c:pt>
                <c:pt idx="3768">
                  <c:v>8.9245600975000006E-5</c:v>
                </c:pt>
                <c:pt idx="3769">
                  <c:v>7.3216797318000006E-5</c:v>
                </c:pt>
                <c:pt idx="3770">
                  <c:v>5.5526299548000001E-5</c:v>
                </c:pt>
                <c:pt idx="3771">
                  <c:v>3.6575598642E-5</c:v>
                </c:pt>
                <c:pt idx="3772">
                  <c:v>1.6794700058999999E-5</c:v>
                </c:pt>
                <c:pt idx="3773">
                  <c:v>-3.3674300538999998E-6</c:v>
                </c:pt>
                <c:pt idx="3774">
                  <c:v>-2.3453099856999999E-5</c:v>
                </c:pt>
                <c:pt idx="3775">
                  <c:v>-4.3006399209999999E-5</c:v>
                </c:pt>
                <c:pt idx="3776">
                  <c:v>-6.1583697970000003E-5</c:v>
                </c:pt>
                <c:pt idx="3777">
                  <c:v>-7.9350997112E-5</c:v>
                </c:pt>
                <c:pt idx="3778">
                  <c:v>-9.4857699878E-5</c:v>
                </c:pt>
                <c:pt idx="3779">
                  <c:v>-1.0821199976E-4</c:v>
                </c:pt>
                <c:pt idx="3780">
                  <c:v>-1.1910899775E-4</c:v>
                </c:pt>
                <c:pt idx="3781">
                  <c:v>-1.2730399612000001E-4</c:v>
                </c:pt>
                <c:pt idx="3782">
                  <c:v>-1.3260899868000001E-4</c:v>
                </c:pt>
                <c:pt idx="3783">
                  <c:v>-1.3490399579000001E-4</c:v>
                </c:pt>
                <c:pt idx="3784">
                  <c:v>-1.3413799752E-4</c:v>
                </c:pt>
                <c:pt idx="3785">
                  <c:v>-1.3032699644000001E-4</c:v>
                </c:pt>
                <c:pt idx="3786">
                  <c:v>-1.2355799845E-4</c:v>
                </c:pt>
                <c:pt idx="3787">
                  <c:v>-1.1398400238E-4</c:v>
                </c:pt>
                <c:pt idx="3788">
                  <c:v>-1.0182400001E-4</c:v>
                </c:pt>
                <c:pt idx="3789">
                  <c:v>-8.7352600530999996E-5</c:v>
                </c:pt>
                <c:pt idx="3790">
                  <c:v>-7.0898597187000003E-5</c:v>
                </c:pt>
                <c:pt idx="3791">
                  <c:v>-5.2835399401000003E-5</c:v>
                </c:pt>
                <c:pt idx="3792">
                  <c:v>-3.3573098334999999E-5</c:v>
                </c:pt>
                <c:pt idx="3793">
                  <c:v>-1.354879987E-5</c:v>
                </c:pt>
                <c:pt idx="3794">
                  <c:v>6.7829801083E-6</c:v>
                </c:pt>
                <c:pt idx="3795">
                  <c:v>2.6960800824000002E-5</c:v>
                </c:pt>
                <c:pt idx="3796">
                  <c:v>4.6526798542000002E-5</c:v>
                </c:pt>
                <c:pt idx="3797">
                  <c:v>6.5036700106999994E-5</c:v>
                </c:pt>
                <c:pt idx="3798">
                  <c:v>8.2070597272999998E-5</c:v>
                </c:pt>
                <c:pt idx="3799">
                  <c:v>9.7241696494000006E-5</c:v>
                </c:pt>
                <c:pt idx="3800">
                  <c:v>1.1020599777E-4</c:v>
                </c:pt>
                <c:pt idx="3801">
                  <c:v>1.2066899944E-4</c:v>
                </c:pt>
                <c:pt idx="3802">
                  <c:v>1.2934400001999999E-4</c:v>
                </c:pt>
                <c:pt idx="3803">
                  <c:v>1.3418900198000001E-4</c:v>
                </c:pt>
                <c:pt idx="3804">
                  <c:v>1.3598900114E-4</c:v>
                </c:pt>
                <c:pt idx="3805">
                  <c:v>1.3470300472999999E-4</c:v>
                </c:pt>
                <c:pt idx="3806">
                  <c:v>1.303589961E-4</c:v>
                </c:pt>
                <c:pt idx="3807">
                  <c:v>1.2305600103E-4</c:v>
                </c:pt>
                <c:pt idx="3808">
                  <c:v>1.1296100274E-4</c:v>
                </c:pt>
                <c:pt idx="3809">
                  <c:v>1.0030200064999999E-4</c:v>
                </c:pt>
                <c:pt idx="3810">
                  <c:v>8.5366002168000001E-5</c:v>
                </c:pt>
                <c:pt idx="3811">
                  <c:v>6.8492801802000006E-5</c:v>
                </c:pt>
                <c:pt idx="3812">
                  <c:v>5.0064900278999997E-5</c:v>
                </c:pt>
                <c:pt idx="3813">
                  <c:v>3.0500799767000001E-5</c:v>
                </c:pt>
                <c:pt idx="3814">
                  <c:v>1.0244400072999999E-5</c:v>
                </c:pt>
                <c:pt idx="3815">
                  <c:v>-1.0244400072999999E-5</c:v>
                </c:pt>
                <c:pt idx="3816">
                  <c:v>-3.0500799767000001E-5</c:v>
                </c:pt>
                <c:pt idx="3817">
                  <c:v>-5.0064900278999997E-5</c:v>
                </c:pt>
                <c:pt idx="3818">
                  <c:v>-6.8492801802000006E-5</c:v>
                </c:pt>
                <c:pt idx="3819">
                  <c:v>-8.5366002168000001E-5</c:v>
                </c:pt>
                <c:pt idx="3820">
                  <c:v>-1.0030200064999999E-4</c:v>
                </c:pt>
                <c:pt idx="3821">
                  <c:v>-1.1296100274E-4</c:v>
                </c:pt>
                <c:pt idx="3822">
                  <c:v>-1.2305600103E-4</c:v>
                </c:pt>
                <c:pt idx="3823">
                  <c:v>-1.303589961E-4</c:v>
                </c:pt>
                <c:pt idx="3824">
                  <c:v>-1.3470300472999999E-4</c:v>
                </c:pt>
                <c:pt idx="3825">
                  <c:v>-1.3598900114E-4</c:v>
                </c:pt>
                <c:pt idx="3826">
                  <c:v>-1.3418900198000001E-4</c:v>
                </c:pt>
                <c:pt idx="3827">
                  <c:v>-1.3029499677999999E-4</c:v>
                </c:pt>
                <c:pt idx="3828">
                  <c:v>-1.2245599646000001E-4</c:v>
                </c:pt>
                <c:pt idx="3829">
                  <c:v>-1.1183800234E-4</c:v>
                </c:pt>
                <c:pt idx="3830">
                  <c:v>-9.8682299722000001E-5</c:v>
                </c:pt>
                <c:pt idx="3831">
                  <c:v>-8.3286497102E-5</c:v>
                </c:pt>
                <c:pt idx="3832">
                  <c:v>-6.6000298830000003E-5</c:v>
                </c:pt>
                <c:pt idx="3833">
                  <c:v>-4.7216100938E-5</c:v>
                </c:pt>
                <c:pt idx="3834">
                  <c:v>-2.7360300009999999E-5</c:v>
                </c:pt>
                <c:pt idx="3835">
                  <c:v>-6.8834701779000004E-6</c:v>
                </c:pt>
                <c:pt idx="3836">
                  <c:v>1.3749599930000001E-5</c:v>
                </c:pt>
                <c:pt idx="3837">
                  <c:v>3.4070500987999997E-5</c:v>
                </c:pt>
                <c:pt idx="3838">
                  <c:v>5.3618201490999999E-5</c:v>
                </c:pt>
                <c:pt idx="3839">
                  <c:v>7.1948903496000003E-5</c:v>
                </c:pt>
                <c:pt idx="3840">
                  <c:v>8.8646702351999996E-5</c:v>
                </c:pt>
                <c:pt idx="3841">
                  <c:v>1.0333200044E-4</c:v>
                </c:pt>
                <c:pt idx="3842">
                  <c:v>1.1567299953E-4</c:v>
                </c:pt>
                <c:pt idx="3843">
                  <c:v>1.2538800364999999E-4</c:v>
                </c:pt>
                <c:pt idx="3844">
                  <c:v>1.3225700241000001E-4</c:v>
                </c:pt>
                <c:pt idx="3845">
                  <c:v>1.3612500334E-4</c:v>
                </c:pt>
                <c:pt idx="3846">
                  <c:v>1.3690300692999999E-4</c:v>
                </c:pt>
                <c:pt idx="3847">
                  <c:v>1.3457299792000001E-4</c:v>
                </c:pt>
                <c:pt idx="3848">
                  <c:v>1.2918999709999999E-4</c:v>
                </c:pt>
                <c:pt idx="3849">
                  <c:v>1.2087399955E-4</c:v>
                </c:pt>
                <c:pt idx="3850">
                  <c:v>1.0981500236E-4</c:v>
                </c:pt>
                <c:pt idx="3851">
                  <c:v>9.6263000159999994E-5</c:v>
                </c:pt>
                <c:pt idx="3852">
                  <c:v>8.1114398199000001E-5</c:v>
                </c:pt>
                <c:pt idx="3853">
                  <c:v>6.3421997766000004E-5</c:v>
                </c:pt>
                <c:pt idx="3854">
                  <c:v>4.4290198275E-5</c:v>
                </c:pt>
                <c:pt idx="3855">
                  <c:v>2.4153199774E-5</c:v>
                </c:pt>
                <c:pt idx="3856">
                  <c:v>3.4679499095000001E-6</c:v>
                </c:pt>
                <c:pt idx="3857">
                  <c:v>-1.7296000806E-5</c:v>
                </c:pt>
                <c:pt idx="3858">
                  <c:v>-3.7667399738000002E-5</c:v>
                </c:pt>
                <c:pt idx="3859">
                  <c:v>-5.7183799072E-5</c:v>
                </c:pt>
                <c:pt idx="3860">
                  <c:v>-7.5402400398000001E-5</c:v>
                </c:pt>
                <c:pt idx="3861">
                  <c:v>-9.1909598268000004E-5</c:v>
                </c:pt>
                <c:pt idx="3862">
                  <c:v>-1.0633099737E-4</c:v>
                </c:pt>
                <c:pt idx="3863">
                  <c:v>-1.1833899771E-4</c:v>
                </c:pt>
                <c:pt idx="3864">
                  <c:v>-1.2766099826000001E-4</c:v>
                </c:pt>
                <c:pt idx="3865">
                  <c:v>-1.3408499944E-4</c:v>
                </c:pt>
                <c:pt idx="3866">
                  <c:v>-1.3746600598000001E-4</c:v>
                </c:pt>
                <c:pt idx="3867">
                  <c:v>-1.3772799866E-4</c:v>
                </c:pt>
                <c:pt idx="3868">
                  <c:v>-1.3486300303999999E-4</c:v>
                </c:pt>
                <c:pt idx="3869">
                  <c:v>-1.2893699750000001E-4</c:v>
                </c:pt>
                <c:pt idx="3870">
                  <c:v>-1.2008500198E-4</c:v>
                </c:pt>
                <c:pt idx="3871">
                  <c:v>-1.0850800027E-4</c:v>
                </c:pt>
                <c:pt idx="3872">
                  <c:v>-9.4467497546999994E-5</c:v>
                </c:pt>
                <c:pt idx="3873">
                  <c:v>-7.8283097536999997E-5</c:v>
                </c:pt>
                <c:pt idx="3874">
                  <c:v>-6.0321999625999998E-5</c:v>
                </c:pt>
                <c:pt idx="3875">
                  <c:v>-4.0991701098000003E-5</c:v>
                </c:pt>
                <c:pt idx="3876">
                  <c:v>-2.0731100449000001E-5</c:v>
                </c:pt>
                <c:pt idx="3877">
                  <c:v>-6.6176799520999997E-15</c:v>
                </c:pt>
                <c:pt idx="3878">
                  <c:v>2.0881399905E-5</c:v>
                </c:pt>
                <c:pt idx="3879">
                  <c:v>4.1288800275999997E-5</c:v>
                </c:pt>
                <c:pt idx="3880">
                  <c:v>6.0759099142000001E-5</c:v>
                </c:pt>
                <c:pt idx="3881">
                  <c:v>7.8850396675999996E-5</c:v>
                </c:pt>
                <c:pt idx="3882">
                  <c:v>9.5151997812000002E-5</c:v>
                </c:pt>
                <c:pt idx="3883">
                  <c:v>1.0929400014000001E-4</c:v>
                </c:pt>
                <c:pt idx="3884">
                  <c:v>1.2095599959E-4</c:v>
                </c:pt>
                <c:pt idx="3885">
                  <c:v>1.2987200171000001E-4</c:v>
                </c:pt>
                <c:pt idx="3886">
                  <c:v>1.3584000408000001E-4</c:v>
                </c:pt>
                <c:pt idx="3887">
                  <c:v>1.3872599811E-4</c:v>
                </c:pt>
                <c:pt idx="3888">
                  <c:v>1.3846300134999999E-4</c:v>
                </c:pt>
                <c:pt idx="3889">
                  <c:v>1.3505699462000001E-4</c:v>
                </c:pt>
                <c:pt idx="3890">
                  <c:v>1.285860053E-4</c:v>
                </c:pt>
                <c:pt idx="3891">
                  <c:v>1.1919599638E-4</c:v>
                </c:pt>
                <c:pt idx="3892">
                  <c:v>1.0710099741E-4</c:v>
                </c:pt>
                <c:pt idx="3893">
                  <c:v>9.2575603048000005E-5</c:v>
                </c:pt>
                <c:pt idx="3894">
                  <c:v>7.5948802986999998E-5</c:v>
                </c:pt>
                <c:pt idx="3895">
                  <c:v>5.7598201237999998E-5</c:v>
                </c:pt>
                <c:pt idx="3896">
                  <c:v>3.7940299080000003E-5</c:v>
                </c:pt>
                <c:pt idx="3897">
                  <c:v>1.7421300072000001E-5</c:v>
                </c:pt>
                <c:pt idx="3898">
                  <c:v>-3.4930799302E-6</c:v>
                </c:pt>
                <c:pt idx="3899">
                  <c:v>-2.4328199288E-5</c:v>
                </c:pt>
                <c:pt idx="3900">
                  <c:v>-4.4611198972999999E-5</c:v>
                </c:pt>
                <c:pt idx="3901">
                  <c:v>-6.3881598180000007E-5</c:v>
                </c:pt>
                <c:pt idx="3902">
                  <c:v>-8.2289901910999997E-5</c:v>
                </c:pt>
                <c:pt idx="3903">
                  <c:v>-9.8370997875000006E-5</c:v>
                </c:pt>
                <c:pt idx="3904">
                  <c:v>-1.1221900058E-4</c:v>
                </c:pt>
                <c:pt idx="3905">
                  <c:v>-1.2352099293E-4</c:v>
                </c:pt>
                <c:pt idx="3906">
                  <c:v>-1.3201900582999999E-4</c:v>
                </c:pt>
                <c:pt idx="3907">
                  <c:v>-1.3751999359E-4</c:v>
                </c:pt>
                <c:pt idx="3908">
                  <c:v>-1.3990100705999999E-4</c:v>
                </c:pt>
                <c:pt idx="3909">
                  <c:v>-1.3910600683E-4</c:v>
                </c:pt>
                <c:pt idx="3910">
                  <c:v>-1.3515299361000001E-4</c:v>
                </c:pt>
                <c:pt idx="3911">
                  <c:v>-1.2813399371E-4</c:v>
                </c:pt>
                <c:pt idx="3912">
                  <c:v>-1.1820600048E-4</c:v>
                </c:pt>
                <c:pt idx="3913">
                  <c:v>-1.0559499788E-4</c:v>
                </c:pt>
                <c:pt idx="3914">
                  <c:v>-9.0587796876000006E-5</c:v>
                </c:pt>
                <c:pt idx="3915">
                  <c:v>-7.3524402978000005E-5</c:v>
                </c:pt>
                <c:pt idx="3916">
                  <c:v>-5.4792300943999999E-5</c:v>
                </c:pt>
                <c:pt idx="3917">
                  <c:v>-3.4816599508999999E-5</c:v>
                </c:pt>
                <c:pt idx="3918">
                  <c:v>-1.405059993E-5</c:v>
                </c:pt>
                <c:pt idx="3919">
                  <c:v>7.0341998252999996E-6</c:v>
                </c:pt>
                <c:pt idx="3920">
                  <c:v>2.7959400541E-5</c:v>
                </c:pt>
                <c:pt idx="3921">
                  <c:v>4.8249999963000002E-5</c:v>
                </c:pt>
                <c:pt idx="3922">
                  <c:v>6.7445500462999996E-5</c:v>
                </c:pt>
                <c:pt idx="3923">
                  <c:v>8.5110201325999996E-5</c:v>
                </c:pt>
                <c:pt idx="3924">
                  <c:v>1.0084299720000001E-4</c:v>
                </c:pt>
                <c:pt idx="3925">
                  <c:v>1.1428700236E-4</c:v>
                </c:pt>
                <c:pt idx="3926">
                  <c:v>1.2513800175E-4</c:v>
                </c:pt>
                <c:pt idx="3927">
                  <c:v>1.3409899838999999E-4</c:v>
                </c:pt>
                <c:pt idx="3928">
                  <c:v>1.3912300346E-4</c:v>
                </c:pt>
                <c:pt idx="3929">
                  <c:v>1.4098899555000001E-4</c:v>
                </c:pt>
                <c:pt idx="3930">
                  <c:v>1.3965500693000001E-4</c:v>
                </c:pt>
                <c:pt idx="3931">
                  <c:v>1.3515200407999999E-4</c:v>
                </c:pt>
                <c:pt idx="3932">
                  <c:v>1.2758100638E-4</c:v>
                </c:pt>
                <c:pt idx="3933">
                  <c:v>1.1711400293E-4</c:v>
                </c:pt>
                <c:pt idx="3934">
                  <c:v>1.0398899758000001E-4</c:v>
                </c:pt>
                <c:pt idx="3935">
                  <c:v>8.8504501035999993E-5</c:v>
                </c:pt>
                <c:pt idx="3936">
                  <c:v>7.1010901593000005E-5</c:v>
                </c:pt>
                <c:pt idx="3937">
                  <c:v>5.190560114E-5</c:v>
                </c:pt>
                <c:pt idx="3938">
                  <c:v>3.1622199457999999E-5</c:v>
                </c:pt>
                <c:pt idx="3939">
                  <c:v>1.0621100046E-5</c:v>
                </c:pt>
                <c:pt idx="3940">
                  <c:v>-1.0621100046E-5</c:v>
                </c:pt>
                <c:pt idx="3941">
                  <c:v>-3.1622199457999999E-5</c:v>
                </c:pt>
                <c:pt idx="3942">
                  <c:v>-5.190560114E-5</c:v>
                </c:pt>
                <c:pt idx="3943">
                  <c:v>-7.1010901593000005E-5</c:v>
                </c:pt>
                <c:pt idx="3944">
                  <c:v>-8.8504501035999993E-5</c:v>
                </c:pt>
                <c:pt idx="3945">
                  <c:v>-1.0398899758000001E-4</c:v>
                </c:pt>
                <c:pt idx="3946">
                  <c:v>-1.1711400293E-4</c:v>
                </c:pt>
                <c:pt idx="3947">
                  <c:v>-1.2758100638E-4</c:v>
                </c:pt>
                <c:pt idx="3948">
                  <c:v>-1.3515200407999999E-4</c:v>
                </c:pt>
                <c:pt idx="3949">
                  <c:v>-1.3965500693000001E-4</c:v>
                </c:pt>
                <c:pt idx="3950">
                  <c:v>-1.4098899555000001E-4</c:v>
                </c:pt>
                <c:pt idx="3951">
                  <c:v>-1.3912300346E-4</c:v>
                </c:pt>
                <c:pt idx="3952">
                  <c:v>-1.3504999514999999E-4</c:v>
                </c:pt>
                <c:pt idx="3953">
                  <c:v>-1.2692500604E-4</c:v>
                </c:pt>
                <c:pt idx="3954">
                  <c:v>-1.1591999646E-4</c:v>
                </c:pt>
                <c:pt idx="3955">
                  <c:v>-1.022840006E-4</c:v>
                </c:pt>
                <c:pt idx="3956">
                  <c:v>-8.6326101154999998E-5</c:v>
                </c:pt>
                <c:pt idx="3957">
                  <c:v>-6.8408997321999995E-5</c:v>
                </c:pt>
                <c:pt idx="3958">
                  <c:v>-4.8939298721999997E-5</c:v>
                </c:pt>
                <c:pt idx="3959">
                  <c:v>-2.8358799682E-5</c:v>
                </c:pt>
                <c:pt idx="3960">
                  <c:v>-7.1346898949000001E-6</c:v>
                </c:pt>
                <c:pt idx="3961">
                  <c:v>1.4251399989E-5</c:v>
                </c:pt>
                <c:pt idx="3962">
                  <c:v>3.5313998524000001E-5</c:v>
                </c:pt>
                <c:pt idx="3963">
                  <c:v>5.5575099394999998E-5</c:v>
                </c:pt>
                <c:pt idx="3964">
                  <c:v>7.4574796599000001E-5</c:v>
                </c:pt>
                <c:pt idx="3965">
                  <c:v>9.1881898696999993E-5</c:v>
                </c:pt>
                <c:pt idx="3966">
                  <c:v>1.0710400238E-4</c:v>
                </c:pt>
                <c:pt idx="3967">
                  <c:v>1.1989499762E-4</c:v>
                </c:pt>
                <c:pt idx="3968">
                  <c:v>1.2996399892E-4</c:v>
                </c:pt>
                <c:pt idx="3969">
                  <c:v>1.3708400365E-4</c:v>
                </c:pt>
                <c:pt idx="3970">
                  <c:v>1.4109299809E-4</c:v>
                </c:pt>
                <c:pt idx="3971">
                  <c:v>1.4189899956999999E-4</c:v>
                </c:pt>
                <c:pt idx="3972">
                  <c:v>1.3948499690999999E-4</c:v>
                </c:pt>
                <c:pt idx="3973">
                  <c:v>1.3390500680999999E-4</c:v>
                </c:pt>
                <c:pt idx="3974">
                  <c:v>1.2528500520000001E-4</c:v>
                </c:pt>
                <c:pt idx="3975">
                  <c:v>1.1382299998999999E-4</c:v>
                </c:pt>
                <c:pt idx="3976">
                  <c:v>9.9776298157E-5</c:v>
                </c:pt>
                <c:pt idx="3977">
                  <c:v>8.4053302998999998E-5</c:v>
                </c:pt>
                <c:pt idx="3978">
                  <c:v>6.5719897974999994E-5</c:v>
                </c:pt>
                <c:pt idx="3979">
                  <c:v>4.5894899813000001E-5</c:v>
                </c:pt>
                <c:pt idx="3980">
                  <c:v>2.5028299206000001E-5</c:v>
                </c:pt>
                <c:pt idx="3981">
                  <c:v>3.5936000131E-6</c:v>
                </c:pt>
                <c:pt idx="3982">
                  <c:v>-1.7922700863E-5</c:v>
                </c:pt>
                <c:pt idx="3983">
                  <c:v>-3.9032100175999997E-5</c:v>
                </c:pt>
                <c:pt idx="3984">
                  <c:v>-5.9255700761999997E-5</c:v>
                </c:pt>
                <c:pt idx="3985">
                  <c:v>-7.8134398791E-5</c:v>
                </c:pt>
                <c:pt idx="3986">
                  <c:v>-9.5239702204999999E-5</c:v>
                </c:pt>
                <c:pt idx="3987">
                  <c:v>-1.1018299846999999E-4</c:v>
                </c:pt>
                <c:pt idx="3988">
                  <c:v>-1.2262600649E-4</c:v>
                </c:pt>
                <c:pt idx="3989">
                  <c:v>-1.3228600437000001E-4</c:v>
                </c:pt>
                <c:pt idx="3990">
                  <c:v>-1.3894299627000001E-4</c:v>
                </c:pt>
                <c:pt idx="3991">
                  <c:v>-1.424469956E-4</c:v>
                </c:pt>
                <c:pt idx="3992">
                  <c:v>-1.4271799591E-4</c:v>
                </c:pt>
                <c:pt idx="3993">
                  <c:v>-1.3974899775E-4</c:v>
                </c:pt>
                <c:pt idx="3994">
                  <c:v>-1.3360900629999999E-4</c:v>
                </c:pt>
                <c:pt idx="3995">
                  <c:v>-1.2443600280999999E-4</c:v>
                </c:pt>
                <c:pt idx="3996">
                  <c:v>-1.1243899643999999E-4</c:v>
                </c:pt>
                <c:pt idx="3997">
                  <c:v>-9.7890202595999994E-5</c:v>
                </c:pt>
                <c:pt idx="3998">
                  <c:v>-8.1119498645E-5</c:v>
                </c:pt>
                <c:pt idx="3999">
                  <c:v>-6.2507599068000003E-5</c:v>
                </c:pt>
                <c:pt idx="4000">
                  <c:v>-4.2476898669999999E-5</c:v>
                </c:pt>
                <c:pt idx="4001">
                  <c:v>-2.1482299416999998E-5</c:v>
                </c:pt>
                <c:pt idx="4002">
                  <c:v>-7.1596400073000002E-15</c:v>
                </c:pt>
                <c:pt idx="4003">
                  <c:v>2.1632500648000001E-5</c:v>
                </c:pt>
                <c:pt idx="4004">
                  <c:v>4.2774001485999997E-5</c:v>
                </c:pt>
                <c:pt idx="4005">
                  <c:v>6.2944702222000003E-5</c:v>
                </c:pt>
                <c:pt idx="4006">
                  <c:v>8.1686703196999995E-5</c:v>
                </c:pt>
                <c:pt idx="4007">
                  <c:v>9.8574797448000004E-5</c:v>
                </c:pt>
                <c:pt idx="4008">
                  <c:v>1.1322600039000001E-4</c:v>
                </c:pt>
                <c:pt idx="4009">
                  <c:v>1.2530600360999999E-4</c:v>
                </c:pt>
                <c:pt idx="4010">
                  <c:v>1.3454300641999999E-4</c:v>
                </c:pt>
                <c:pt idx="4011">
                  <c:v>1.4072700287E-4</c:v>
                </c:pt>
                <c:pt idx="4012">
                  <c:v>1.4371599536E-4</c:v>
                </c:pt>
                <c:pt idx="4013">
                  <c:v>1.4344300142999999E-4</c:v>
                </c:pt>
                <c:pt idx="4014">
                  <c:v>1.3991500600000001E-4</c:v>
                </c:pt>
                <c:pt idx="4015">
                  <c:v>1.3321099685999999E-4</c:v>
                </c:pt>
                <c:pt idx="4016">
                  <c:v>1.2348400195999999E-4</c:v>
                </c:pt>
                <c:pt idx="4017">
                  <c:v>1.1095400259E-4</c:v>
                </c:pt>
                <c:pt idx="4018">
                  <c:v>9.5905699708999994E-5</c:v>
                </c:pt>
                <c:pt idx="4019">
                  <c:v>7.8680801379999997E-5</c:v>
                </c:pt>
                <c:pt idx="4020">
                  <c:v>5.9670099289999999E-5</c:v>
                </c:pt>
                <c:pt idx="4021">
                  <c:v>3.9305101382000001E-5</c:v>
                </c:pt>
                <c:pt idx="4022">
                  <c:v>1.8048000129000001E-5</c:v>
                </c:pt>
                <c:pt idx="4023">
                  <c:v>-3.6187300337999999E-6</c:v>
                </c:pt>
                <c:pt idx="4024">
                  <c:v>-2.5203300538E-5</c:v>
                </c:pt>
                <c:pt idx="4025">
                  <c:v>-4.6215900511000001E-5</c:v>
                </c:pt>
                <c:pt idx="4026">
                  <c:v>-6.6179498389999997E-5</c:v>
                </c:pt>
                <c:pt idx="4027">
                  <c:v>-8.5228901297999997E-5</c:v>
                </c:pt>
                <c:pt idx="4028">
                  <c:v>-1.0188399756E-4</c:v>
                </c:pt>
                <c:pt idx="4029">
                  <c:v>-1.1622699821999999E-4</c:v>
                </c:pt>
                <c:pt idx="4030">
                  <c:v>-1.2793199858000001E-4</c:v>
                </c:pt>
                <c:pt idx="4031">
                  <c:v>-1.3673400099E-4</c:v>
                </c:pt>
                <c:pt idx="4032">
                  <c:v>-1.4243200711999999E-4</c:v>
                </c:pt>
                <c:pt idx="4033">
                  <c:v>-1.4489699969999999E-4</c:v>
                </c:pt>
                <c:pt idx="4034">
                  <c:v>-1.4407400158E-4</c:v>
                </c:pt>
                <c:pt idx="4035">
                  <c:v>-1.3997999486E-4</c:v>
                </c:pt>
                <c:pt idx="4036">
                  <c:v>-1.3271000352999999E-4</c:v>
                </c:pt>
                <c:pt idx="4037">
                  <c:v>-1.2242799858000001E-4</c:v>
                </c:pt>
                <c:pt idx="4038">
                  <c:v>-1.0936600302E-4</c:v>
                </c:pt>
                <c:pt idx="4039">
                  <c:v>-9.3823102361000006E-5</c:v>
                </c:pt>
                <c:pt idx="4040">
                  <c:v>-7.6150303356999996E-5</c:v>
                </c:pt>
                <c:pt idx="4041">
                  <c:v>-5.6749198847999998E-5</c:v>
                </c:pt>
                <c:pt idx="4042">
                  <c:v>-3.6059998819999997E-5</c:v>
                </c:pt>
                <c:pt idx="4043">
                  <c:v>-1.4552399989E-5</c:v>
                </c:pt>
                <c:pt idx="4044">
                  <c:v>7.2854300014999998E-6</c:v>
                </c:pt>
                <c:pt idx="4045">
                  <c:v>2.8957900213E-5</c:v>
                </c:pt>
                <c:pt idx="4046">
                  <c:v>4.9973201385000002E-5</c:v>
                </c:pt>
                <c:pt idx="4047">
                  <c:v>6.9854300817999998E-5</c:v>
                </c:pt>
                <c:pt idx="4048">
                  <c:v>8.8149899965999997E-5</c:v>
                </c:pt>
                <c:pt idx="4049">
                  <c:v>1.044449964E-4</c:v>
                </c:pt>
                <c:pt idx="4050">
                  <c:v>1.1836899648E-4</c:v>
                </c:pt>
                <c:pt idx="4051">
                  <c:v>1.2960699678E-4</c:v>
                </c:pt>
                <c:pt idx="4052">
                  <c:v>1.3885399676000001E-4</c:v>
                </c:pt>
                <c:pt idx="4053">
                  <c:v>1.4405600086E-4</c:v>
                </c:pt>
                <c:pt idx="4054">
                  <c:v>1.4598800044E-4</c:v>
                </c:pt>
                <c:pt idx="4055">
                  <c:v>1.4460699458000001E-4</c:v>
                </c:pt>
                <c:pt idx="4056">
                  <c:v>1.3994399342E-4</c:v>
                </c:pt>
                <c:pt idx="4057">
                  <c:v>1.3210499309999999E-4</c:v>
                </c:pt>
                <c:pt idx="4058">
                  <c:v>1.2126700312E-4</c:v>
                </c:pt>
                <c:pt idx="4059">
                  <c:v>1.076769986E-4</c:v>
                </c:pt>
                <c:pt idx="4060">
                  <c:v>9.1642898042000004E-5</c:v>
                </c:pt>
                <c:pt idx="4061">
                  <c:v>7.3529001384000004E-5</c:v>
                </c:pt>
                <c:pt idx="4062">
                  <c:v>5.3746200138000001E-5</c:v>
                </c:pt>
                <c:pt idx="4063">
                  <c:v>3.2743500924000001E-5</c:v>
                </c:pt>
                <c:pt idx="4064">
                  <c:v>1.0997699974E-5</c:v>
                </c:pt>
                <c:pt idx="4065">
                  <c:v>-1.0997699974E-5</c:v>
                </c:pt>
                <c:pt idx="4066">
                  <c:v>-3.2743500924000001E-5</c:v>
                </c:pt>
                <c:pt idx="4067">
                  <c:v>-5.3746200138000001E-5</c:v>
                </c:pt>
                <c:pt idx="4068">
                  <c:v>-7.3529001384000004E-5</c:v>
                </c:pt>
                <c:pt idx="4069">
                  <c:v>-9.1642898042000004E-5</c:v>
                </c:pt>
                <c:pt idx="4070">
                  <c:v>-1.076769986E-4</c:v>
                </c:pt>
                <c:pt idx="4071">
                  <c:v>-1.2126700312E-4</c:v>
                </c:pt>
                <c:pt idx="4072">
                  <c:v>-1.3210499309999999E-4</c:v>
                </c:pt>
                <c:pt idx="4073">
                  <c:v>-1.3994399342E-4</c:v>
                </c:pt>
                <c:pt idx="4074">
                  <c:v>-1.4460699458000001E-4</c:v>
                </c:pt>
                <c:pt idx="4075">
                  <c:v>-1.4598800044E-4</c:v>
                </c:pt>
                <c:pt idx="4076">
                  <c:v>-1.4405600086E-4</c:v>
                </c:pt>
                <c:pt idx="4077">
                  <c:v>-1.3980499352000001E-4</c:v>
                </c:pt>
                <c:pt idx="4078">
                  <c:v>-1.3139500516E-4</c:v>
                </c:pt>
                <c:pt idx="4079">
                  <c:v>-1.2000199786E-4</c:v>
                </c:pt>
                <c:pt idx="4080">
                  <c:v>-1.0588500299000001E-4</c:v>
                </c:pt>
                <c:pt idx="4081">
                  <c:v>-8.9365799794999999E-5</c:v>
                </c:pt>
                <c:pt idx="4082">
                  <c:v>-7.0817797677999998E-5</c:v>
                </c:pt>
                <c:pt idx="4083">
                  <c:v>-5.0662500143999997E-5</c:v>
                </c:pt>
                <c:pt idx="4084">
                  <c:v>-2.9357399399000001E-5</c:v>
                </c:pt>
                <c:pt idx="4085">
                  <c:v>-7.3859100666999996E-6</c:v>
                </c:pt>
                <c:pt idx="4086">
                  <c:v>1.4753200048E-5</c:v>
                </c:pt>
                <c:pt idx="4087">
                  <c:v>3.6557401472000002E-5</c:v>
                </c:pt>
                <c:pt idx="4088">
                  <c:v>5.7531899073999998E-5</c:v>
                </c:pt>
                <c:pt idx="4089">
                  <c:v>7.7200696978000006E-5</c:v>
                </c:pt>
                <c:pt idx="4090">
                  <c:v>9.5117196906E-5</c:v>
                </c:pt>
                <c:pt idx="4091">
                  <c:v>1.1087500025E-4</c:v>
                </c:pt>
                <c:pt idx="4092">
                  <c:v>1.2411600619E-4</c:v>
                </c:pt>
                <c:pt idx="4093">
                  <c:v>1.3453999418E-4</c:v>
                </c:pt>
                <c:pt idx="4094">
                  <c:v>1.4191100489999999E-4</c:v>
                </c:pt>
                <c:pt idx="4095">
                  <c:v>1.4606099284999999E-4</c:v>
                </c:pt>
                <c:pt idx="4096">
                  <c:v>1.4689599629000001E-4</c:v>
                </c:pt>
                <c:pt idx="4097">
                  <c:v>1.4439600635999999E-4</c:v>
                </c:pt>
                <c:pt idx="4098">
                  <c:v>1.3862000196E-4</c:v>
                </c:pt>
                <c:pt idx="4099">
                  <c:v>1.2969700038E-4</c:v>
                </c:pt>
                <c:pt idx="4100">
                  <c:v>1.1783000081999999E-4</c:v>
                </c:pt>
                <c:pt idx="4101">
                  <c:v>1.0329000361E-4</c:v>
                </c:pt>
                <c:pt idx="4102">
                  <c:v>8.6992200522000002E-5</c:v>
                </c:pt>
                <c:pt idx="4103">
                  <c:v>6.8017798184999997E-5</c:v>
                </c:pt>
                <c:pt idx="4104">
                  <c:v>4.7499699576000001E-5</c:v>
                </c:pt>
                <c:pt idx="4105">
                  <c:v>2.5903400456000001E-5</c:v>
                </c:pt>
                <c:pt idx="4106">
                  <c:v>3.7192498893999998E-6</c:v>
                </c:pt>
                <c:pt idx="4107">
                  <c:v>-1.8549300875999999E-5</c:v>
                </c:pt>
                <c:pt idx="4108">
                  <c:v>-4.0396898838999999E-5</c:v>
                </c:pt>
                <c:pt idx="4109">
                  <c:v>-6.1327598814000004E-5</c:v>
                </c:pt>
                <c:pt idx="4110">
                  <c:v>-8.0866397183999999E-5</c:v>
                </c:pt>
                <c:pt idx="4111">
                  <c:v>-9.8569798865000001E-5</c:v>
                </c:pt>
                <c:pt idx="4112">
                  <c:v>-1.1403599638000001E-4</c:v>
                </c:pt>
                <c:pt idx="4113">
                  <c:v>-1.269140048E-4</c:v>
                </c:pt>
                <c:pt idx="4114">
                  <c:v>-1.3691099593E-4</c:v>
                </c:pt>
                <c:pt idx="4115">
                  <c:v>-1.4380099309999999E-4</c:v>
                </c:pt>
                <c:pt idx="4116">
                  <c:v>-1.4742799975999999E-4</c:v>
                </c:pt>
                <c:pt idx="4117">
                  <c:v>-1.4770799316E-4</c:v>
                </c:pt>
                <c:pt idx="4118">
                  <c:v>-1.4463599654999999E-4</c:v>
                </c:pt>
                <c:pt idx="4119">
                  <c:v>-1.3828100054999999E-4</c:v>
                </c:pt>
                <c:pt idx="4120">
                  <c:v>-1.2878699635999999E-4</c:v>
                </c:pt>
                <c:pt idx="4121">
                  <c:v>-1.1637099668999999E-4</c:v>
                </c:pt>
                <c:pt idx="4122">
                  <c:v>-1.0131300223E-4</c:v>
                </c:pt>
                <c:pt idx="4123">
                  <c:v>-8.3955797890999993E-5</c:v>
                </c:pt>
                <c:pt idx="4124">
                  <c:v>-6.4693100285000002E-5</c:v>
                </c:pt>
                <c:pt idx="4125">
                  <c:v>-4.3962201744000002E-5</c:v>
                </c:pt>
                <c:pt idx="4126">
                  <c:v>-2.2233400159E-5</c:v>
                </c:pt>
                <c:pt idx="4127">
                  <c:v>-6.4692001586000001E-15</c:v>
                </c:pt>
                <c:pt idx="4128">
                  <c:v>2.2383599571000001E-5</c:v>
                </c:pt>
                <c:pt idx="4129">
                  <c:v>4.4259199058E-5</c:v>
                </c:pt>
                <c:pt idx="4130">
                  <c:v>6.5130203438000002E-5</c:v>
                </c:pt>
                <c:pt idx="4131">
                  <c:v>8.4523097030000005E-5</c:v>
                </c:pt>
                <c:pt idx="4132">
                  <c:v>1.0199799726E-4</c:v>
                </c:pt>
                <c:pt idx="4133">
                  <c:v>1.1715699657E-4</c:v>
                </c:pt>
                <c:pt idx="4134">
                  <c:v>1.2965699715999999E-4</c:v>
                </c:pt>
                <c:pt idx="4135">
                  <c:v>1.3921500067000001E-4</c:v>
                </c:pt>
                <c:pt idx="4136">
                  <c:v>1.4561299758000001E-4</c:v>
                </c:pt>
                <c:pt idx="4137">
                  <c:v>1.4870600717E-4</c:v>
                </c:pt>
                <c:pt idx="4138">
                  <c:v>1.4842400560000001E-4</c:v>
                </c:pt>
                <c:pt idx="4139">
                  <c:v>1.4477300282999999E-4</c:v>
                </c:pt>
                <c:pt idx="4140">
                  <c:v>1.3783700705999999E-4</c:v>
                </c:pt>
                <c:pt idx="4141">
                  <c:v>1.2777099618999999E-4</c:v>
                </c:pt>
                <c:pt idx="4142">
                  <c:v>1.1480599642E-4</c:v>
                </c:pt>
                <c:pt idx="4143">
                  <c:v>9.9235796369999995E-5</c:v>
                </c:pt>
                <c:pt idx="4144">
                  <c:v>8.1412799772999996E-5</c:v>
                </c:pt>
                <c:pt idx="4145">
                  <c:v>6.1742000979999996E-5</c:v>
                </c:pt>
                <c:pt idx="4146">
                  <c:v>4.0669798182E-5</c:v>
                </c:pt>
                <c:pt idx="4147">
                  <c:v>1.8674700186000001E-5</c:v>
                </c:pt>
                <c:pt idx="4148">
                  <c:v>-3.7443799101000001E-6</c:v>
                </c:pt>
                <c:pt idx="4149">
                  <c:v>-2.6078399969000001E-5</c:v>
                </c:pt>
                <c:pt idx="4150">
                  <c:v>-4.7820598410999999E-5</c:v>
                </c:pt>
                <c:pt idx="4151">
                  <c:v>-6.8477398599E-5</c:v>
                </c:pt>
                <c:pt idx="4152">
                  <c:v>-8.8167798822000001E-5</c:v>
                </c:pt>
                <c:pt idx="4153">
                  <c:v>-1.0539699724E-4</c:v>
                </c:pt>
                <c:pt idx="4154">
                  <c:v>-1.2023500312E-4</c:v>
                </c:pt>
                <c:pt idx="4155">
                  <c:v>-1.3234399376000001E-4</c:v>
                </c:pt>
                <c:pt idx="4156">
                  <c:v>-1.4144899614999999E-4</c:v>
                </c:pt>
                <c:pt idx="4157">
                  <c:v>-1.4734300203E-4</c:v>
                </c:pt>
                <c:pt idx="4158">
                  <c:v>-1.4989300689E-4</c:v>
                </c:pt>
                <c:pt idx="4159">
                  <c:v>-1.4904199633999999E-4</c:v>
                </c:pt>
                <c:pt idx="4160">
                  <c:v>-1.4480699609999999E-4</c:v>
                </c:pt>
                <c:pt idx="4161">
                  <c:v>-1.3728599878999999E-4</c:v>
                </c:pt>
                <c:pt idx="4162">
                  <c:v>-1.2664899987000001E-4</c:v>
                </c:pt>
                <c:pt idx="4163">
                  <c:v>-1.1313799769E-4</c:v>
                </c:pt>
                <c:pt idx="4164">
                  <c:v>-9.7058400569999999E-5</c:v>
                </c:pt>
                <c:pt idx="4165">
                  <c:v>-7.8776196459999994E-5</c:v>
                </c:pt>
                <c:pt idx="4166">
                  <c:v>-5.870610039E-5</c:v>
                </c:pt>
                <c:pt idx="4167">
                  <c:v>-3.7303499993999998E-5</c:v>
                </c:pt>
                <c:pt idx="4168">
                  <c:v>-1.5054300093E-5</c:v>
                </c:pt>
                <c:pt idx="4169">
                  <c:v>7.5366501733000002E-6</c:v>
                </c:pt>
                <c:pt idx="4170">
                  <c:v>2.9956499930000001E-5</c:v>
                </c:pt>
                <c:pt idx="4171">
                  <c:v>5.1696399168999999E-5</c:v>
                </c:pt>
                <c:pt idx="4172">
                  <c:v>7.2263101174E-5</c:v>
                </c:pt>
                <c:pt idx="4173">
                  <c:v>9.1189496743000002E-5</c:v>
                </c:pt>
                <c:pt idx="4174">
                  <c:v>1.0804599879000001E-4</c:v>
                </c:pt>
                <c:pt idx="4175">
                  <c:v>1.2245100515000001E-4</c:v>
                </c:pt>
                <c:pt idx="4176">
                  <c:v>1.3407600635999999E-4</c:v>
                </c:pt>
                <c:pt idx="4177">
                  <c:v>1.4360999921000001E-4</c:v>
                </c:pt>
                <c:pt idx="4178">
                  <c:v>1.4899000233999999E-4</c:v>
                </c:pt>
                <c:pt idx="4179">
                  <c:v>1.5098799485999999E-4</c:v>
                </c:pt>
                <c:pt idx="4180">
                  <c:v>1.4956000086E-4</c:v>
                </c:pt>
                <c:pt idx="4181">
                  <c:v>1.4473700138999999E-4</c:v>
                </c:pt>
                <c:pt idx="4182">
                  <c:v>1.3662899436999999E-4</c:v>
                </c:pt>
                <c:pt idx="4183">
                  <c:v>1.2542000331000001E-4</c:v>
                </c:pt>
                <c:pt idx="4184">
                  <c:v>1.1136400280999999E-4</c:v>
                </c:pt>
                <c:pt idx="4185">
                  <c:v>9.4781396910999997E-5</c:v>
                </c:pt>
                <c:pt idx="4186">
                  <c:v>7.6047101174000004E-5</c:v>
                </c:pt>
                <c:pt idx="4187">
                  <c:v>5.5586799135000001E-5</c:v>
                </c:pt>
                <c:pt idx="4188">
                  <c:v>3.3864900615000003E-5</c:v>
                </c:pt>
                <c:pt idx="4189">
                  <c:v>1.1374299902E-5</c:v>
                </c:pt>
                <c:pt idx="4190">
                  <c:v>-1.1374299902E-5</c:v>
                </c:pt>
                <c:pt idx="4191">
                  <c:v>-3.3864900615000003E-5</c:v>
                </c:pt>
                <c:pt idx="4192">
                  <c:v>-5.5586799135000001E-5</c:v>
                </c:pt>
                <c:pt idx="4193">
                  <c:v>-7.6047101174000004E-5</c:v>
                </c:pt>
                <c:pt idx="4194">
                  <c:v>-9.4781396910999997E-5</c:v>
                </c:pt>
                <c:pt idx="4195">
                  <c:v>-1.1136400280999999E-4</c:v>
                </c:pt>
                <c:pt idx="4196">
                  <c:v>-1.2542000331000001E-4</c:v>
                </c:pt>
                <c:pt idx="4197">
                  <c:v>-1.3662899436999999E-4</c:v>
                </c:pt>
                <c:pt idx="4198">
                  <c:v>-1.4473700138999999E-4</c:v>
                </c:pt>
                <c:pt idx="4199">
                  <c:v>-1.4956000086E-4</c:v>
                </c:pt>
                <c:pt idx="4200">
                  <c:v>-1.5098799485999999E-4</c:v>
                </c:pt>
                <c:pt idx="4201">
                  <c:v>-1.4899000233999999E-4</c:v>
                </c:pt>
                <c:pt idx="4202">
                  <c:v>-1.4456099598000001E-4</c:v>
                </c:pt>
                <c:pt idx="4203">
                  <c:v>-1.3586400019000001E-4</c:v>
                </c:pt>
                <c:pt idx="4204">
                  <c:v>-1.2408400653000001E-4</c:v>
                </c:pt>
                <c:pt idx="4205">
                  <c:v>-1.0948700219E-4</c:v>
                </c:pt>
                <c:pt idx="4206">
                  <c:v>-9.2405396572000005E-5</c:v>
                </c:pt>
                <c:pt idx="4207">
                  <c:v>-7.3226598032999999E-5</c:v>
                </c:pt>
                <c:pt idx="4208">
                  <c:v>-5.2385701564999997E-5</c:v>
                </c:pt>
                <c:pt idx="4209">
                  <c:v>-3.035590089E-5</c:v>
                </c:pt>
                <c:pt idx="4210">
                  <c:v>-7.6371397880999999E-6</c:v>
                </c:pt>
                <c:pt idx="4211">
                  <c:v>1.5255000108E-5</c:v>
                </c:pt>
                <c:pt idx="4212">
                  <c:v>3.7800899007999999E-5</c:v>
                </c:pt>
                <c:pt idx="4213">
                  <c:v>5.9488800616E-5</c:v>
                </c:pt>
                <c:pt idx="4214">
                  <c:v>7.9826502769999994E-5</c:v>
                </c:pt>
                <c:pt idx="4215">
                  <c:v>9.8352502391E-5</c:v>
                </c:pt>
                <c:pt idx="4216">
                  <c:v>1.1464599811E-4</c:v>
                </c:pt>
                <c:pt idx="4217">
                  <c:v>1.2833799700999999E-4</c:v>
                </c:pt>
                <c:pt idx="4218">
                  <c:v>1.3911699351999999E-4</c:v>
                </c:pt>
                <c:pt idx="4219">
                  <c:v>1.4673800614999999E-4</c:v>
                </c:pt>
                <c:pt idx="4220">
                  <c:v>1.5102900214999999E-4</c:v>
                </c:pt>
                <c:pt idx="4221">
                  <c:v>1.5189200349E-4</c:v>
                </c:pt>
                <c:pt idx="4222">
                  <c:v>1.4930800535E-4</c:v>
                </c:pt>
                <c:pt idx="4223">
                  <c:v>1.4333499711999999E-4</c:v>
                </c:pt>
                <c:pt idx="4224">
                  <c:v>1.3410800602000001E-4</c:v>
                </c:pt>
                <c:pt idx="4225">
                  <c:v>1.2183799845E-4</c:v>
                </c:pt>
                <c:pt idx="4226">
                  <c:v>1.0680300329E-4</c:v>
                </c:pt>
                <c:pt idx="4227">
                  <c:v>8.9931098046000006E-5</c:v>
                </c:pt>
                <c:pt idx="4228">
                  <c:v>7.0315698395000001E-5</c:v>
                </c:pt>
                <c:pt idx="4229">
                  <c:v>4.9104401114000002E-5</c:v>
                </c:pt>
                <c:pt idx="4230">
                  <c:v>2.6778499886999999E-5</c:v>
                </c:pt>
                <c:pt idx="4231">
                  <c:v>3.8449002204000001E-6</c:v>
                </c:pt>
                <c:pt idx="4232">
                  <c:v>-1.9175999114000001E-5</c:v>
                </c:pt>
                <c:pt idx="4233">
                  <c:v>-4.1761599277000002E-5</c:v>
                </c:pt>
                <c:pt idx="4234">
                  <c:v>-6.3399500505000001E-5</c:v>
                </c:pt>
                <c:pt idx="4235">
                  <c:v>-8.3598300988999995E-5</c:v>
                </c:pt>
                <c:pt idx="4236">
                  <c:v>-1.0189999739E-4</c:v>
                </c:pt>
                <c:pt idx="4237">
                  <c:v>-1.1788900156E-4</c:v>
                </c:pt>
                <c:pt idx="4238">
                  <c:v>-1.3120200309999999E-4</c:v>
                </c:pt>
                <c:pt idx="4239">
                  <c:v>-1.4153700613E-4</c:v>
                </c:pt>
                <c:pt idx="4240">
                  <c:v>-1.4865999401E-4</c:v>
                </c:pt>
                <c:pt idx="4241">
                  <c:v>-1.5240799984999999E-4</c:v>
                </c:pt>
                <c:pt idx="4242">
                  <c:v>-1.5269800496999999E-4</c:v>
                </c:pt>
                <c:pt idx="4243">
                  <c:v>-1.4952200580999999E-4</c:v>
                </c:pt>
                <c:pt idx="4244">
                  <c:v>-1.4295200525999999E-4</c:v>
                </c:pt>
                <c:pt idx="4245">
                  <c:v>-1.3313800446000001E-4</c:v>
                </c:pt>
                <c:pt idx="4246">
                  <c:v>-1.2030200014000001E-4</c:v>
                </c:pt>
                <c:pt idx="4247">
                  <c:v>-1.0473599832E-4</c:v>
                </c:pt>
                <c:pt idx="4248">
                  <c:v>-8.6792097136E-5</c:v>
                </c:pt>
                <c:pt idx="4249">
                  <c:v>-6.6878703364999997E-5</c:v>
                </c:pt>
                <c:pt idx="4250">
                  <c:v>-4.5447399315999998E-5</c:v>
                </c:pt>
                <c:pt idx="4251">
                  <c:v>-2.2984500901999998E-5</c:v>
                </c:pt>
                <c:pt idx="4252">
                  <c:v>-5.7156800723000003E-15</c:v>
                </c:pt>
                <c:pt idx="4253">
                  <c:v>2.3134700314E-5</c:v>
                </c:pt>
                <c:pt idx="4254">
                  <c:v>4.5744400268E-5</c:v>
                </c:pt>
                <c:pt idx="4255">
                  <c:v>6.7315799242000004E-5</c:v>
                </c:pt>
                <c:pt idx="4256">
                  <c:v>8.7359403551000005E-5</c:v>
                </c:pt>
                <c:pt idx="4257">
                  <c:v>1.0541999654E-4</c:v>
                </c:pt>
                <c:pt idx="4258">
                  <c:v>1.2108800001000001E-4</c:v>
                </c:pt>
                <c:pt idx="4259">
                  <c:v>1.3400800526E-4</c:v>
                </c:pt>
                <c:pt idx="4260">
                  <c:v>1.4388699492000001E-4</c:v>
                </c:pt>
                <c:pt idx="4261">
                  <c:v>1.5049900684999999E-4</c:v>
                </c:pt>
                <c:pt idx="4262">
                  <c:v>1.5369600442E-4</c:v>
                </c:pt>
                <c:pt idx="4263">
                  <c:v>1.5340499521999999E-4</c:v>
                </c:pt>
                <c:pt idx="4264">
                  <c:v>1.4963099966E-4</c:v>
                </c:pt>
                <c:pt idx="4265">
                  <c:v>1.4246199862000001E-4</c:v>
                </c:pt>
                <c:pt idx="4266">
                  <c:v>1.3205899450000001E-4</c:v>
                </c:pt>
                <c:pt idx="4267">
                  <c:v>1.186590016E-4</c:v>
                </c:pt>
                <c:pt idx="4268">
                  <c:v>1.0256600217E-4</c:v>
                </c:pt>
                <c:pt idx="4269">
                  <c:v>8.4144703578000005E-5</c:v>
                </c:pt>
                <c:pt idx="4270">
                  <c:v>6.3813800806999997E-5</c:v>
                </c:pt>
                <c:pt idx="4271">
                  <c:v>4.2034600482999998E-5</c:v>
                </c:pt>
                <c:pt idx="4272">
                  <c:v>1.9301300199000001E-5</c:v>
                </c:pt>
                <c:pt idx="4273">
                  <c:v>-3.8700300138000003E-6</c:v>
                </c:pt>
                <c:pt idx="4274">
                  <c:v>-2.6953599445E-5</c:v>
                </c:pt>
                <c:pt idx="4275">
                  <c:v>-4.9425299949E-5</c:v>
                </c:pt>
                <c:pt idx="4276">
                  <c:v>-7.0775298809000003E-5</c:v>
                </c:pt>
                <c:pt idx="4277">
                  <c:v>-9.1106703620999997E-5</c:v>
                </c:pt>
                <c:pt idx="4278">
                  <c:v>-1.0891100101E-4</c:v>
                </c:pt>
                <c:pt idx="4279">
                  <c:v>-1.2424300076000001E-4</c:v>
                </c:pt>
                <c:pt idx="4280">
                  <c:v>-1.3675499940000001E-4</c:v>
                </c:pt>
                <c:pt idx="4281">
                  <c:v>-1.4616400585999999E-4</c:v>
                </c:pt>
                <c:pt idx="4282">
                  <c:v>-1.5225500101000001E-4</c:v>
                </c:pt>
                <c:pt idx="4283">
                  <c:v>-1.5489000361E-4</c:v>
                </c:pt>
                <c:pt idx="4284">
                  <c:v>-1.5401000563999999E-4</c:v>
                </c:pt>
                <c:pt idx="4285">
                  <c:v>-1.4963399735000001E-4</c:v>
                </c:pt>
                <c:pt idx="4286">
                  <c:v>-1.4186199404999999E-4</c:v>
                </c:pt>
                <c:pt idx="4287">
                  <c:v>-1.3087100523999999E-4</c:v>
                </c:pt>
                <c:pt idx="4288">
                  <c:v>-1.1690900283E-4</c:v>
                </c:pt>
                <c:pt idx="4289">
                  <c:v>-1.0029399709E-4</c:v>
                </c:pt>
                <c:pt idx="4290">
                  <c:v>-8.1402096838999999E-5</c:v>
                </c:pt>
                <c:pt idx="4291">
                  <c:v>-6.0662900069E-5</c:v>
                </c:pt>
                <c:pt idx="4292">
                  <c:v>-3.8546899304000002E-5</c:v>
                </c:pt>
                <c:pt idx="4293">
                  <c:v>-1.5556099242999999E-5</c:v>
                </c:pt>
                <c:pt idx="4294">
                  <c:v>7.7878703450999998E-6</c:v>
                </c:pt>
                <c:pt idx="4295">
                  <c:v>3.0955001421E-5</c:v>
                </c:pt>
                <c:pt idx="4296">
                  <c:v>5.3419698815999999E-5</c:v>
                </c:pt>
                <c:pt idx="4297">
                  <c:v>7.4671799666000007E-5</c:v>
                </c:pt>
                <c:pt idx="4298">
                  <c:v>9.4229202658999996E-5</c:v>
                </c:pt>
                <c:pt idx="4299">
                  <c:v>1.1164799798E-4</c:v>
                </c:pt>
                <c:pt idx="4300">
                  <c:v>1.2653300655000001E-4</c:v>
                </c:pt>
                <c:pt idx="4301">
                  <c:v>1.3854500139E-4</c:v>
                </c:pt>
                <c:pt idx="4302">
                  <c:v>1.4836499759E-4</c:v>
                </c:pt>
                <c:pt idx="4303">
                  <c:v>1.5392299974000001E-4</c:v>
                </c:pt>
                <c:pt idx="4304">
                  <c:v>1.5598800383000001E-4</c:v>
                </c:pt>
                <c:pt idx="4305">
                  <c:v>1.5451200305999999E-4</c:v>
                </c:pt>
                <c:pt idx="4306">
                  <c:v>1.4952900528000001E-4</c:v>
                </c:pt>
                <c:pt idx="4307">
                  <c:v>1.4115299563999999E-4</c:v>
                </c:pt>
                <c:pt idx="4308">
                  <c:v>1.2957300351E-4</c:v>
                </c:pt>
                <c:pt idx="4309">
                  <c:v>1.1505199654E-4</c:v>
                </c:pt>
                <c:pt idx="4310">
                  <c:v>9.7919903054999996E-5</c:v>
                </c:pt>
                <c:pt idx="4311">
                  <c:v>7.8565200965000003E-5</c:v>
                </c:pt>
                <c:pt idx="4312">
                  <c:v>5.7427401770999998E-5</c:v>
                </c:pt>
                <c:pt idx="4313">
                  <c:v>3.4986198443000002E-5</c:v>
                </c:pt>
                <c:pt idx="4314">
                  <c:v>1.1750999874E-5</c:v>
                </c:pt>
                <c:pt idx="4315">
                  <c:v>-1.1750999874E-5</c:v>
                </c:pt>
                <c:pt idx="4316">
                  <c:v>-3.4986198443000002E-5</c:v>
                </c:pt>
                <c:pt idx="4317">
                  <c:v>-5.7427401770999998E-5</c:v>
                </c:pt>
                <c:pt idx="4318">
                  <c:v>-7.8565200965000003E-5</c:v>
                </c:pt>
                <c:pt idx="4319">
                  <c:v>-9.7919903054999996E-5</c:v>
                </c:pt>
                <c:pt idx="4320">
                  <c:v>-1.1505199654E-4</c:v>
                </c:pt>
                <c:pt idx="4321">
                  <c:v>-1.2957300351E-4</c:v>
                </c:pt>
                <c:pt idx="4322">
                  <c:v>-1.4115299563999999E-4</c:v>
                </c:pt>
                <c:pt idx="4323">
                  <c:v>-1.4952900528000001E-4</c:v>
                </c:pt>
                <c:pt idx="4324">
                  <c:v>-1.5451200305999999E-4</c:v>
                </c:pt>
                <c:pt idx="4325">
                  <c:v>-1.5598800383000001E-4</c:v>
                </c:pt>
                <c:pt idx="4326">
                  <c:v>-1.5392299974000001E-4</c:v>
                </c:pt>
                <c:pt idx="4327">
                  <c:v>-1.4931599435000001E-4</c:v>
                </c:pt>
                <c:pt idx="4328">
                  <c:v>-1.4033299522000001E-4</c:v>
                </c:pt>
                <c:pt idx="4329">
                  <c:v>-1.2816500384E-4</c:v>
                </c:pt>
                <c:pt idx="4330">
                  <c:v>-1.1308900139E-4</c:v>
                </c:pt>
                <c:pt idx="4331">
                  <c:v>-9.5445102487999998E-5</c:v>
                </c:pt>
                <c:pt idx="4332">
                  <c:v>-7.5635296525000006E-5</c:v>
                </c:pt>
                <c:pt idx="4333">
                  <c:v>-5.4108899349000001E-5</c:v>
                </c:pt>
                <c:pt idx="4334">
                  <c:v>-3.1354498788000003E-5</c:v>
                </c:pt>
                <c:pt idx="4335">
                  <c:v>-7.8883604147000002E-6</c:v>
                </c:pt>
                <c:pt idx="4336">
                  <c:v>1.5756799257E-5</c:v>
                </c:pt>
                <c:pt idx="4337">
                  <c:v>3.9044298318999997E-5</c:v>
                </c:pt>
                <c:pt idx="4338">
                  <c:v>6.1445702158000002E-5</c:v>
                </c:pt>
                <c:pt idx="4339">
                  <c:v>8.2452403148999999E-5</c:v>
                </c:pt>
                <c:pt idx="4340">
                  <c:v>1.0158799705E-4</c:v>
                </c:pt>
                <c:pt idx="4341">
                  <c:v>1.1841700325E-4</c:v>
                </c:pt>
                <c:pt idx="4342">
                  <c:v>1.325589983E-4</c:v>
                </c:pt>
                <c:pt idx="4343">
                  <c:v>1.4369300334000001E-4</c:v>
                </c:pt>
                <c:pt idx="4344">
                  <c:v>1.5156499285E-4</c:v>
                </c:pt>
                <c:pt idx="4345">
                  <c:v>1.5599699690999999E-4</c:v>
                </c:pt>
                <c:pt idx="4346">
                  <c:v>1.5688799613E-4</c:v>
                </c:pt>
                <c:pt idx="4347">
                  <c:v>1.5421900025000001E-4</c:v>
                </c:pt>
                <c:pt idx="4348">
                  <c:v>1.4805000682999999E-4</c:v>
                </c:pt>
                <c:pt idx="4349">
                  <c:v>1.385200012E-4</c:v>
                </c:pt>
                <c:pt idx="4350">
                  <c:v>1.2584599608E-4</c:v>
                </c:pt>
                <c:pt idx="4351">
                  <c:v>1.1031600297E-4</c:v>
                </c:pt>
                <c:pt idx="4352">
                  <c:v>9.2870097433000006E-5</c:v>
                </c:pt>
                <c:pt idx="4353">
                  <c:v>7.2613598604000004E-5</c:v>
                </c:pt>
                <c:pt idx="4354">
                  <c:v>5.0709099014E-5</c:v>
                </c:pt>
                <c:pt idx="4355">
                  <c:v>2.7653599318E-5</c:v>
                </c:pt>
                <c:pt idx="4356">
                  <c:v>3.9705601012000003E-6</c:v>
                </c:pt>
                <c:pt idx="4357">
                  <c:v>-1.9802699171000001E-5</c:v>
                </c:pt>
                <c:pt idx="4358">
                  <c:v>-4.3126401579E-5</c:v>
                </c:pt>
                <c:pt idx="4359">
                  <c:v>-6.5471300331000002E-5</c:v>
                </c:pt>
                <c:pt idx="4360">
                  <c:v>-8.6330299381999994E-5</c:v>
                </c:pt>
                <c:pt idx="4361">
                  <c:v>-1.0522999946E-4</c:v>
                </c:pt>
                <c:pt idx="4362">
                  <c:v>-1.2174100266E-4</c:v>
                </c:pt>
                <c:pt idx="4363">
                  <c:v>-1.3548899733000001E-4</c:v>
                </c:pt>
                <c:pt idx="4364">
                  <c:v>-1.4616199768999999E-4</c:v>
                </c:pt>
                <c:pt idx="4365">
                  <c:v>-1.5351800539E-4</c:v>
                </c:pt>
                <c:pt idx="4366">
                  <c:v>-1.5738900402000001E-4</c:v>
                </c:pt>
                <c:pt idx="4367">
                  <c:v>-1.5768800221999999E-4</c:v>
                </c:pt>
                <c:pt idx="4368">
                  <c:v>-1.5440800053000001E-4</c:v>
                </c:pt>
                <c:pt idx="4369">
                  <c:v>-1.4762399951000001E-4</c:v>
                </c:pt>
                <c:pt idx="4370">
                  <c:v>-1.3748899801000001E-4</c:v>
                </c:pt>
                <c:pt idx="4371">
                  <c:v>-1.2423399311999999E-4</c:v>
                </c:pt>
                <c:pt idx="4372">
                  <c:v>-1.0815799760000001E-4</c:v>
                </c:pt>
                <c:pt idx="4373">
                  <c:v>-8.9628498245000003E-5</c:v>
                </c:pt>
                <c:pt idx="4374">
                  <c:v>-6.9064299168999999E-5</c:v>
                </c:pt>
                <c:pt idx="4375">
                  <c:v>-4.6932600525999998E-5</c:v>
                </c:pt>
                <c:pt idx="4376">
                  <c:v>-2.3735599825000002E-5</c:v>
                </c:pt>
                <c:pt idx="4377">
                  <c:v>-4.8992398374999999E-15</c:v>
                </c:pt>
                <c:pt idx="4378">
                  <c:v>2.3885899282000001E-5</c:v>
                </c:pt>
                <c:pt idx="4379">
                  <c:v>4.7229601478E-5</c:v>
                </c:pt>
                <c:pt idx="4380">
                  <c:v>6.9501402321999999E-5</c:v>
                </c:pt>
                <c:pt idx="4381">
                  <c:v>9.0195797384000001E-5</c:v>
                </c:pt>
                <c:pt idx="4382">
                  <c:v>1.0884299991E-4</c:v>
                </c:pt>
                <c:pt idx="4383">
                  <c:v>1.2502000027E-4</c:v>
                </c:pt>
                <c:pt idx="4384">
                  <c:v>1.3835899881000001E-4</c:v>
                </c:pt>
                <c:pt idx="4385">
                  <c:v>1.4855799963999999E-4</c:v>
                </c:pt>
                <c:pt idx="4386">
                  <c:v>1.5538600564E-4</c:v>
                </c:pt>
                <c:pt idx="4387">
                  <c:v>1.5868600167E-4</c:v>
                </c:pt>
                <c:pt idx="4388">
                  <c:v>1.5838499529999999E-4</c:v>
                </c:pt>
                <c:pt idx="4389">
                  <c:v>1.5448899648999999E-4</c:v>
                </c:pt>
                <c:pt idx="4390">
                  <c:v>1.4708700473000001E-4</c:v>
                </c:pt>
                <c:pt idx="4391">
                  <c:v>1.3634699280000001E-4</c:v>
                </c:pt>
                <c:pt idx="4392">
                  <c:v>1.2251200678000001E-4</c:v>
                </c:pt>
                <c:pt idx="4393">
                  <c:v>1.0589599697000001E-4</c:v>
                </c:pt>
                <c:pt idx="4394">
                  <c:v>8.6876701971000004E-5</c:v>
                </c:pt>
                <c:pt idx="4395">
                  <c:v>6.5885702496999994E-5</c:v>
                </c:pt>
                <c:pt idx="4396">
                  <c:v>4.3399399146E-5</c:v>
                </c:pt>
                <c:pt idx="4397">
                  <c:v>1.9928000256000001E-5</c:v>
                </c:pt>
                <c:pt idx="4398">
                  <c:v>-3.9956898944999998E-6</c:v>
                </c:pt>
                <c:pt idx="4399">
                  <c:v>-2.7828700695E-5</c:v>
                </c:pt>
                <c:pt idx="4400">
                  <c:v>-5.1030001487000001E-5</c:v>
                </c:pt>
                <c:pt idx="4401">
                  <c:v>-7.3073199018999993E-5</c:v>
                </c:pt>
                <c:pt idx="4402">
                  <c:v>-9.4045601145000002E-5</c:v>
                </c:pt>
                <c:pt idx="4403">
                  <c:v>-1.1242400069E-4</c:v>
                </c:pt>
                <c:pt idx="4404">
                  <c:v>-1.2825100565999999E-4</c:v>
                </c:pt>
                <c:pt idx="4405">
                  <c:v>-1.4116699458000001E-4</c:v>
                </c:pt>
                <c:pt idx="4406">
                  <c:v>-1.5087799693E-4</c:v>
                </c:pt>
                <c:pt idx="4407">
                  <c:v>-1.5716599592E-4</c:v>
                </c:pt>
                <c:pt idx="4408">
                  <c:v>-1.5988599624999999E-4</c:v>
                </c:pt>
                <c:pt idx="4409">
                  <c:v>-1.5897800039999999E-4</c:v>
                </c:pt>
                <c:pt idx="4410">
                  <c:v>-1.5446099860000001E-4</c:v>
                </c:pt>
                <c:pt idx="4411">
                  <c:v>-1.4643899339999999E-4</c:v>
                </c:pt>
                <c:pt idx="4412">
                  <c:v>-1.3509200653E-4</c:v>
                </c:pt>
                <c:pt idx="4413">
                  <c:v>-1.2068000068999999E-4</c:v>
                </c:pt>
                <c:pt idx="4414">
                  <c:v>-1.0352899699E-4</c:v>
                </c:pt>
                <c:pt idx="4415">
                  <c:v>-8.4027902631000001E-5</c:v>
                </c:pt>
                <c:pt idx="4416">
                  <c:v>-6.2619801610999995E-5</c:v>
                </c:pt>
                <c:pt idx="4417">
                  <c:v>-3.9790400479000002E-5</c:v>
                </c:pt>
                <c:pt idx="4418">
                  <c:v>-1.6057900211000001E-5</c:v>
                </c:pt>
                <c:pt idx="4419">
                  <c:v>8.0390900621000003E-6</c:v>
                </c:pt>
                <c:pt idx="4420">
                  <c:v>3.1953601137999998E-5</c:v>
                </c:pt>
                <c:pt idx="4421">
                  <c:v>5.5142900236999998E-5</c:v>
                </c:pt>
                <c:pt idx="4422">
                  <c:v>7.7080600021999995E-5</c:v>
                </c:pt>
                <c:pt idx="4423">
                  <c:v>9.7268799436000001E-5</c:v>
                </c:pt>
                <c:pt idx="4424">
                  <c:v>1.1524900037E-4</c:v>
                </c:pt>
                <c:pt idx="4425">
                  <c:v>1.3061400387E-4</c:v>
                </c:pt>
                <c:pt idx="4426">
                  <c:v>1.430150005E-4</c:v>
                </c:pt>
                <c:pt idx="4427">
                  <c:v>1.5311999596E-4</c:v>
                </c:pt>
                <c:pt idx="4428">
                  <c:v>1.5885599714E-4</c:v>
                </c:pt>
                <c:pt idx="4429">
                  <c:v>1.6098699415999999E-4</c:v>
                </c:pt>
                <c:pt idx="4430">
                  <c:v>1.5946400526000001E-4</c:v>
                </c:pt>
                <c:pt idx="4431">
                  <c:v>1.5432199871E-4</c:v>
                </c:pt>
                <c:pt idx="4432">
                  <c:v>1.4567699690999999E-4</c:v>
                </c:pt>
                <c:pt idx="4433">
                  <c:v>1.337260037E-4</c:v>
                </c:pt>
                <c:pt idx="4434">
                  <c:v>1.1873999755999999E-4</c:v>
                </c:pt>
                <c:pt idx="4435">
                  <c:v>1.0105800175E-4</c:v>
                </c:pt>
                <c:pt idx="4436">
                  <c:v>8.1083300756000002E-5</c:v>
                </c:pt>
                <c:pt idx="4437">
                  <c:v>5.9268098993999998E-5</c:v>
                </c:pt>
                <c:pt idx="4438">
                  <c:v>3.6107601773E-5</c:v>
                </c:pt>
                <c:pt idx="4439">
                  <c:v>1.2127599803E-5</c:v>
                </c:pt>
                <c:pt idx="4440">
                  <c:v>-1.2127599803E-5</c:v>
                </c:pt>
                <c:pt idx="4441">
                  <c:v>-3.6107601773E-5</c:v>
                </c:pt>
                <c:pt idx="4442">
                  <c:v>-5.9268098993999998E-5</c:v>
                </c:pt>
                <c:pt idx="4443">
                  <c:v>-8.1083300756000002E-5</c:v>
                </c:pt>
                <c:pt idx="4444">
                  <c:v>-1.0105800175E-4</c:v>
                </c:pt>
                <c:pt idx="4445">
                  <c:v>-1.1873999755999999E-4</c:v>
                </c:pt>
                <c:pt idx="4446">
                  <c:v>-1.337260037E-4</c:v>
                </c:pt>
                <c:pt idx="4447">
                  <c:v>-1.4567699690999999E-4</c:v>
                </c:pt>
                <c:pt idx="4448">
                  <c:v>-1.5432199871E-4</c:v>
                </c:pt>
                <c:pt idx="4449">
                  <c:v>-1.5946400526000001E-4</c:v>
                </c:pt>
                <c:pt idx="4450">
                  <c:v>-1.6098699415999999E-4</c:v>
                </c:pt>
                <c:pt idx="4451">
                  <c:v>-1.5885599714E-4</c:v>
                </c:pt>
                <c:pt idx="4452">
                  <c:v>-1.5407100726999999E-4</c:v>
                </c:pt>
                <c:pt idx="4453">
                  <c:v>-1.448020048E-4</c:v>
                </c:pt>
                <c:pt idx="4454">
                  <c:v>-1.3224700524E-4</c:v>
                </c:pt>
                <c:pt idx="4455">
                  <c:v>-1.166899965E-4</c:v>
                </c:pt>
                <c:pt idx="4456">
                  <c:v>-9.8484699265000004E-5</c:v>
                </c:pt>
                <c:pt idx="4457">
                  <c:v>-7.8044096880999995E-5</c:v>
                </c:pt>
                <c:pt idx="4458">
                  <c:v>-5.5832198996E-5</c:v>
                </c:pt>
                <c:pt idx="4459">
                  <c:v>-3.2353000279000002E-5</c:v>
                </c:pt>
                <c:pt idx="4460">
                  <c:v>-8.1395801317000007E-6</c:v>
                </c:pt>
                <c:pt idx="4461">
                  <c:v>1.6258600225999999E-5</c:v>
                </c:pt>
                <c:pt idx="4462">
                  <c:v>4.0287799492999997E-5</c:v>
                </c:pt>
                <c:pt idx="4463">
                  <c:v>6.3402498198999999E-5</c:v>
                </c:pt>
                <c:pt idx="4464">
                  <c:v>8.5078303528000003E-5</c:v>
                </c:pt>
                <c:pt idx="4465">
                  <c:v>1.0482299695000001E-4</c:v>
                </c:pt>
                <c:pt idx="4466">
                  <c:v>1.2218899791999999E-4</c:v>
                </c:pt>
                <c:pt idx="4467">
                  <c:v>1.3678100368000001E-4</c:v>
                </c:pt>
                <c:pt idx="4468">
                  <c:v>1.4826899860000001E-4</c:v>
                </c:pt>
                <c:pt idx="4469">
                  <c:v>1.5639199409999999E-4</c:v>
                </c:pt>
                <c:pt idx="4470">
                  <c:v>1.6096500621999999E-4</c:v>
                </c:pt>
                <c:pt idx="4471">
                  <c:v>1.6188499284999999E-4</c:v>
                </c:pt>
                <c:pt idx="4472">
                  <c:v>1.5913099923999999E-4</c:v>
                </c:pt>
                <c:pt idx="4473">
                  <c:v>1.5276399790000001E-4</c:v>
                </c:pt>
                <c:pt idx="4474">
                  <c:v>1.4293100685000001E-4</c:v>
                </c:pt>
                <c:pt idx="4475">
                  <c:v>1.2985400098999999E-4</c:v>
                </c:pt>
                <c:pt idx="4476">
                  <c:v>1.1382900266E-4</c:v>
                </c:pt>
                <c:pt idx="4477">
                  <c:v>9.5809002232000003E-5</c:v>
                </c:pt>
                <c:pt idx="4478">
                  <c:v>7.4911498813999994E-5</c:v>
                </c:pt>
                <c:pt idx="4479">
                  <c:v>5.2313800552000002E-5</c:v>
                </c:pt>
                <c:pt idx="4480">
                  <c:v>2.8528800613000001E-5</c:v>
                </c:pt>
                <c:pt idx="4481">
                  <c:v>4.0962099774000002E-6</c:v>
                </c:pt>
                <c:pt idx="4482">
                  <c:v>-2.0429299184E-5</c:v>
                </c:pt>
                <c:pt idx="4483">
                  <c:v>-4.4491200242000002E-5</c:v>
                </c:pt>
                <c:pt idx="4484">
                  <c:v>-6.7543202022E-5</c:v>
                </c:pt>
                <c:pt idx="4485">
                  <c:v>-8.9062297775000006E-5</c:v>
                </c:pt>
                <c:pt idx="4486">
                  <c:v>-1.0856000154E-4</c:v>
                </c:pt>
                <c:pt idx="4487">
                  <c:v>-1.2559400055999999E-4</c:v>
                </c:pt>
                <c:pt idx="4488">
                  <c:v>-1.3977699564000001E-4</c:v>
                </c:pt>
                <c:pt idx="4489">
                  <c:v>-1.5078799333000001E-4</c:v>
                </c:pt>
                <c:pt idx="4490">
                  <c:v>-1.5837600222000001E-4</c:v>
                </c:pt>
                <c:pt idx="4491">
                  <c:v>-1.6236999362999999E-4</c:v>
                </c:pt>
                <c:pt idx="4492">
                  <c:v>-1.6267799947E-4</c:v>
                </c:pt>
                <c:pt idx="4493">
                  <c:v>-1.5929499932E-4</c:v>
                </c:pt>
                <c:pt idx="4494">
                  <c:v>-1.5229599376000001E-4</c:v>
                </c:pt>
                <c:pt idx="4495">
                  <c:v>-1.4184000611E-4</c:v>
                </c:pt>
                <c:pt idx="4496">
                  <c:v>-1.2816500384E-4</c:v>
                </c:pt>
                <c:pt idx="4497">
                  <c:v>-1.1158100097E-4</c:v>
                </c:pt>
                <c:pt idx="4498">
                  <c:v>-9.2464797489999996E-5</c:v>
                </c:pt>
                <c:pt idx="4499">
                  <c:v>-7.1249902247999994E-5</c:v>
                </c:pt>
                <c:pt idx="4500">
                  <c:v>-4.8417801735999998E-5</c:v>
                </c:pt>
                <c:pt idx="4501">
                  <c:v>-2.4486800612000001E-5</c:v>
                </c:pt>
                <c:pt idx="4502">
                  <c:v>-4.0197100477000003E-15</c:v>
                </c:pt>
                <c:pt idx="4503">
                  <c:v>2.4637000023999999E-5</c:v>
                </c:pt>
                <c:pt idx="4504">
                  <c:v>4.8714799050000003E-5</c:v>
                </c:pt>
                <c:pt idx="4505">
                  <c:v>7.1686998126000001E-5</c:v>
                </c:pt>
                <c:pt idx="4506">
                  <c:v>9.3032096628999994E-5</c:v>
                </c:pt>
                <c:pt idx="4507">
                  <c:v>1.1226600327000001E-4</c:v>
                </c:pt>
                <c:pt idx="4508">
                  <c:v>1.2895099644E-4</c:v>
                </c:pt>
                <c:pt idx="4509">
                  <c:v>1.4271000690999999E-4</c:v>
                </c:pt>
                <c:pt idx="4510">
                  <c:v>1.5322999388000001E-4</c:v>
                </c:pt>
                <c:pt idx="4511">
                  <c:v>1.6027200035999999E-4</c:v>
                </c:pt>
                <c:pt idx="4512">
                  <c:v>1.6367599892E-4</c:v>
                </c:pt>
                <c:pt idx="4513">
                  <c:v>1.6336599947000001E-4</c:v>
                </c:pt>
                <c:pt idx="4514">
                  <c:v>1.593479974E-4</c:v>
                </c:pt>
                <c:pt idx="4515">
                  <c:v>1.5171300038E-4</c:v>
                </c:pt>
                <c:pt idx="4516">
                  <c:v>1.4063400157999999E-4</c:v>
                </c:pt>
                <c:pt idx="4517">
                  <c:v>1.2636400060999999E-4</c:v>
                </c:pt>
                <c:pt idx="4518">
                  <c:v>1.0922599904E-4</c:v>
                </c:pt>
                <c:pt idx="4519">
                  <c:v>8.9608700364000003E-5</c:v>
                </c:pt>
                <c:pt idx="4520">
                  <c:v>6.7957596911999999E-5</c:v>
                </c:pt>
                <c:pt idx="4521">
                  <c:v>4.4764099584000002E-5</c:v>
                </c:pt>
                <c:pt idx="4522">
                  <c:v>2.0554700313000001E-5</c:v>
                </c:pt>
                <c:pt idx="4523">
                  <c:v>-4.1213402254999997E-6</c:v>
                </c:pt>
                <c:pt idx="4524">
                  <c:v>-2.8703800126000001E-5</c:v>
                </c:pt>
                <c:pt idx="4525">
                  <c:v>-5.2634801250000001E-5</c:v>
                </c:pt>
                <c:pt idx="4526">
                  <c:v>-7.5371099228999997E-5</c:v>
                </c:pt>
                <c:pt idx="4527">
                  <c:v>-9.6984600532000001E-5</c:v>
                </c:pt>
                <c:pt idx="4528">
                  <c:v>-1.1593700036999999E-4</c:v>
                </c:pt>
                <c:pt idx="4529">
                  <c:v>-1.3225899601999999E-4</c:v>
                </c:pt>
                <c:pt idx="4530">
                  <c:v>-1.4557800022999999E-4</c:v>
                </c:pt>
                <c:pt idx="4531">
                  <c:v>-1.5559300664E-4</c:v>
                </c:pt>
                <c:pt idx="4532">
                  <c:v>-1.6207700536999999E-4</c:v>
                </c:pt>
                <c:pt idx="4533">
                  <c:v>-1.6488299297999999E-4</c:v>
                </c:pt>
                <c:pt idx="4534">
                  <c:v>-1.6394599515000001E-4</c:v>
                </c:pt>
                <c:pt idx="4535">
                  <c:v>-1.5928799985E-4</c:v>
                </c:pt>
                <c:pt idx="4536">
                  <c:v>-1.5101500321E-4</c:v>
                </c:pt>
                <c:pt idx="4537">
                  <c:v>-1.3931399734999999E-4</c:v>
                </c:pt>
                <c:pt idx="4538">
                  <c:v>-1.2445100583000001E-4</c:v>
                </c:pt>
                <c:pt idx="4539">
                  <c:v>-1.0676399688E-4</c:v>
                </c:pt>
                <c:pt idx="4540">
                  <c:v>-8.6653803010000005E-5</c:v>
                </c:pt>
                <c:pt idx="4541">
                  <c:v>-6.4576699515000001E-5</c:v>
                </c:pt>
                <c:pt idx="4542">
                  <c:v>-4.1033799789E-5</c:v>
                </c:pt>
                <c:pt idx="4543">
                  <c:v>-1.6559699361000001E-5</c:v>
                </c:pt>
                <c:pt idx="4544">
                  <c:v>8.2903097791000008E-6</c:v>
                </c:pt>
                <c:pt idx="4545">
                  <c:v>3.2952098991E-5</c:v>
                </c:pt>
                <c:pt idx="4546">
                  <c:v>5.6866101658999999E-5</c:v>
                </c:pt>
                <c:pt idx="4547">
                  <c:v>7.9489400376999997E-5</c:v>
                </c:pt>
                <c:pt idx="4548">
                  <c:v>1.0030800331E-4</c:v>
                </c:pt>
                <c:pt idx="4549">
                  <c:v>1.1885099957E-4</c:v>
                </c:pt>
                <c:pt idx="4550">
                  <c:v>1.3469600526E-4</c:v>
                </c:pt>
                <c:pt idx="4551">
                  <c:v>1.4748399553E-4</c:v>
                </c:pt>
                <c:pt idx="4552">
                  <c:v>1.5787499433E-4</c:v>
                </c:pt>
                <c:pt idx="4553">
                  <c:v>1.6378999861999999E-4</c:v>
                </c:pt>
                <c:pt idx="4554">
                  <c:v>1.6598700313000001E-4</c:v>
                </c:pt>
                <c:pt idx="4555">
                  <c:v>1.6441699698999999E-4</c:v>
                </c:pt>
                <c:pt idx="4556">
                  <c:v>1.5911500667999999E-4</c:v>
                </c:pt>
                <c:pt idx="4557">
                  <c:v>1.5020099817999999E-4</c:v>
                </c:pt>
                <c:pt idx="4558">
                  <c:v>1.3787900388999999E-4</c:v>
                </c:pt>
                <c:pt idx="4559">
                  <c:v>1.2242699449E-4</c:v>
                </c:pt>
                <c:pt idx="4560">
                  <c:v>1.0419700266000001E-4</c:v>
                </c:pt>
                <c:pt idx="4561">
                  <c:v>8.3601502410999998E-5</c:v>
                </c:pt>
                <c:pt idx="4562">
                  <c:v>6.1108701630000002E-5</c:v>
                </c:pt>
                <c:pt idx="4563">
                  <c:v>3.7228899599999999E-5</c:v>
                </c:pt>
                <c:pt idx="4564">
                  <c:v>1.2504199731E-5</c:v>
                </c:pt>
                <c:pt idx="4565">
                  <c:v>-1.2504199731E-5</c:v>
                </c:pt>
                <c:pt idx="4566">
                  <c:v>-3.7228899599999999E-5</c:v>
                </c:pt>
                <c:pt idx="4567">
                  <c:v>-6.1108701630000002E-5</c:v>
                </c:pt>
                <c:pt idx="4568">
                  <c:v>-8.3601502410999998E-5</c:v>
                </c:pt>
                <c:pt idx="4569">
                  <c:v>-1.0419700266000001E-4</c:v>
                </c:pt>
                <c:pt idx="4570">
                  <c:v>-1.2242699449E-4</c:v>
                </c:pt>
                <c:pt idx="4571">
                  <c:v>-1.3787900388999999E-4</c:v>
                </c:pt>
                <c:pt idx="4572">
                  <c:v>-1.5020099817999999E-4</c:v>
                </c:pt>
                <c:pt idx="4573">
                  <c:v>-1.5911500667999999E-4</c:v>
                </c:pt>
                <c:pt idx="4574">
                  <c:v>-1.6441699698999999E-4</c:v>
                </c:pt>
                <c:pt idx="4575">
                  <c:v>-1.6598700313000001E-4</c:v>
                </c:pt>
                <c:pt idx="4576">
                  <c:v>-1.6378999861999999E-4</c:v>
                </c:pt>
                <c:pt idx="4577">
                  <c:v>-1.5882600565000001E-4</c:v>
                </c:pt>
                <c:pt idx="4578">
                  <c:v>-1.4927200391E-4</c:v>
                </c:pt>
                <c:pt idx="4579">
                  <c:v>-1.3632900663999999E-4</c:v>
                </c:pt>
                <c:pt idx="4580">
                  <c:v>-1.2029200298E-4</c:v>
                </c:pt>
                <c:pt idx="4581">
                  <c:v>-1.0152399773E-4</c:v>
                </c:pt>
                <c:pt idx="4582">
                  <c:v>-8.0452897236999997E-5</c:v>
                </c:pt>
                <c:pt idx="4583">
                  <c:v>-5.7555400417E-5</c:v>
                </c:pt>
                <c:pt idx="4584">
                  <c:v>-3.3351599996E-5</c:v>
                </c:pt>
                <c:pt idx="4585">
                  <c:v>-8.3907998486999995E-6</c:v>
                </c:pt>
                <c:pt idx="4586">
                  <c:v>1.6760399375999999E-5</c:v>
                </c:pt>
                <c:pt idx="4587">
                  <c:v>4.1531198804000002E-5</c:v>
                </c:pt>
                <c:pt idx="4588">
                  <c:v>6.5359403378999998E-5</c:v>
                </c:pt>
                <c:pt idx="4589">
                  <c:v>8.7704196631000001E-5</c:v>
                </c:pt>
                <c:pt idx="4590">
                  <c:v>1.0805799684E-4</c:v>
                </c:pt>
                <c:pt idx="4591">
                  <c:v>1.2595999577999999E-4</c:v>
                </c:pt>
                <c:pt idx="4592">
                  <c:v>1.410029945E-4</c:v>
                </c:pt>
                <c:pt idx="4593">
                  <c:v>1.5284499386000001E-4</c:v>
                </c:pt>
                <c:pt idx="4594">
                  <c:v>1.6121899534000001E-4</c:v>
                </c:pt>
                <c:pt idx="4595">
                  <c:v>1.6593300097000001E-4</c:v>
                </c:pt>
                <c:pt idx="4596">
                  <c:v>1.6688100004E-4</c:v>
                </c:pt>
                <c:pt idx="4597">
                  <c:v>1.6404199414E-4</c:v>
                </c:pt>
                <c:pt idx="4598">
                  <c:v>1.5747899305999999E-4</c:v>
                </c:pt>
                <c:pt idx="4599">
                  <c:v>1.4734300203E-4</c:v>
                </c:pt>
                <c:pt idx="4600">
                  <c:v>1.338620059E-4</c:v>
                </c:pt>
                <c:pt idx="4601">
                  <c:v>1.1734299915E-4</c:v>
                </c:pt>
                <c:pt idx="4602">
                  <c:v>9.8747899756000007E-5</c:v>
                </c:pt>
                <c:pt idx="4603">
                  <c:v>7.7209399023999998E-5</c:v>
                </c:pt>
                <c:pt idx="4604">
                  <c:v>5.3918498452E-5</c:v>
                </c:pt>
                <c:pt idx="4605">
                  <c:v>2.9403900043999999E-5</c:v>
                </c:pt>
                <c:pt idx="4606">
                  <c:v>4.2218598537E-6</c:v>
                </c:pt>
                <c:pt idx="4607">
                  <c:v>-2.1055999241E-5</c:v>
                </c:pt>
                <c:pt idx="4608">
                  <c:v>-4.5855900679999997E-5</c:v>
                </c:pt>
                <c:pt idx="4609">
                  <c:v>-6.9615096436000004E-5</c:v>
                </c:pt>
                <c:pt idx="4610">
                  <c:v>-9.1794303443999998E-5</c:v>
                </c:pt>
                <c:pt idx="4611">
                  <c:v>-1.1189000361E-4</c:v>
                </c:pt>
                <c:pt idx="4612">
                  <c:v>-1.2944599439000001E-4</c:v>
                </c:pt>
                <c:pt idx="4613">
                  <c:v>-1.4406400441999999E-4</c:v>
                </c:pt>
                <c:pt idx="4614">
                  <c:v>-1.5541299945000001E-4</c:v>
                </c:pt>
                <c:pt idx="4615">
                  <c:v>-1.6323399905E-4</c:v>
                </c:pt>
                <c:pt idx="4616">
                  <c:v>-1.6734999371999999E-4</c:v>
                </c:pt>
                <c:pt idx="4617">
                  <c:v>-1.6766799672E-4</c:v>
                </c:pt>
                <c:pt idx="4618">
                  <c:v>-1.6418099403000001E-4</c:v>
                </c:pt>
                <c:pt idx="4619">
                  <c:v>-1.5696699847000001E-4</c:v>
                </c:pt>
                <c:pt idx="4620">
                  <c:v>-1.4619099966E-4</c:v>
                </c:pt>
                <c:pt idx="4621">
                  <c:v>-1.3209600002000001E-4</c:v>
                </c:pt>
                <c:pt idx="4622">
                  <c:v>-1.1500399705E-4</c:v>
                </c:pt>
                <c:pt idx="4623">
                  <c:v>-9.5301198597999998E-5</c:v>
                </c:pt>
                <c:pt idx="4624">
                  <c:v>-7.3435403464999993E-5</c:v>
                </c:pt>
                <c:pt idx="4625">
                  <c:v>-4.9902999308000001E-5</c:v>
                </c:pt>
                <c:pt idx="4626">
                  <c:v>-2.5237899536000001E-5</c:v>
                </c:pt>
                <c:pt idx="4627">
                  <c:v>-3.0771800648000001E-15</c:v>
                </c:pt>
                <c:pt idx="4628">
                  <c:v>2.5388100767000001E-5</c:v>
                </c:pt>
                <c:pt idx="4629">
                  <c:v>5.0200000260000003E-5</c:v>
                </c:pt>
                <c:pt idx="4630">
                  <c:v>7.3872601205999996E-5</c:v>
                </c:pt>
                <c:pt idx="4631">
                  <c:v>9.5868497737999997E-5</c:v>
                </c:pt>
                <c:pt idx="4632">
                  <c:v>1.1568800255E-4</c:v>
                </c:pt>
                <c:pt idx="4633">
                  <c:v>1.3288299670000001E-4</c:v>
                </c:pt>
                <c:pt idx="4634">
                  <c:v>1.4706100045999999E-4</c:v>
                </c:pt>
                <c:pt idx="4635">
                  <c:v>1.5790200267999999E-4</c:v>
                </c:pt>
                <c:pt idx="4636">
                  <c:v>1.6515799507000001E-4</c:v>
                </c:pt>
                <c:pt idx="4637">
                  <c:v>1.6866700025E-4</c:v>
                </c:pt>
                <c:pt idx="4638">
                  <c:v>1.6834700364000001E-4</c:v>
                </c:pt>
                <c:pt idx="4639">
                  <c:v>1.6420599422000001E-4</c:v>
                </c:pt>
                <c:pt idx="4640">
                  <c:v>1.5633800649E-4</c:v>
                </c:pt>
                <c:pt idx="4641">
                  <c:v>1.4492199989000001E-4</c:v>
                </c:pt>
                <c:pt idx="4642">
                  <c:v>1.3021699851E-4</c:v>
                </c:pt>
                <c:pt idx="4643">
                  <c:v>1.1255600111E-4</c:v>
                </c:pt>
                <c:pt idx="4644">
                  <c:v>9.2340596893000006E-5</c:v>
                </c:pt>
                <c:pt idx="4645">
                  <c:v>7.0029498601999996E-5</c:v>
                </c:pt>
                <c:pt idx="4646">
                  <c:v>4.6128898247999998E-5</c:v>
                </c:pt>
                <c:pt idx="4647">
                  <c:v>2.1181300326E-5</c:v>
                </c:pt>
                <c:pt idx="4648">
                  <c:v>-4.2469901018000003E-6</c:v>
                </c:pt>
                <c:pt idx="4649">
                  <c:v>-2.9578899556999999E-5</c:v>
                </c:pt>
                <c:pt idx="4650">
                  <c:v>-5.4239499149999999E-5</c:v>
                </c:pt>
                <c:pt idx="4651">
                  <c:v>-7.7668999438E-5</c:v>
                </c:pt>
                <c:pt idx="4652">
                  <c:v>-9.9923498055000005E-5</c:v>
                </c:pt>
                <c:pt idx="4653">
                  <c:v>-1.1945000006E-4</c:v>
                </c:pt>
                <c:pt idx="4654">
                  <c:v>-1.3626599684E-4</c:v>
                </c:pt>
                <c:pt idx="4655">
                  <c:v>-1.4998999541000001E-4</c:v>
                </c:pt>
                <c:pt idx="4656">
                  <c:v>-1.6030800179999999E-4</c:v>
                </c:pt>
                <c:pt idx="4657">
                  <c:v>-1.6698900436E-4</c:v>
                </c:pt>
                <c:pt idx="4658">
                  <c:v>-1.6987900017E-4</c:v>
                </c:pt>
                <c:pt idx="4659">
                  <c:v>-1.6891400446000001E-4</c:v>
                </c:pt>
                <c:pt idx="4660">
                  <c:v>-1.641150011E-4</c:v>
                </c:pt>
                <c:pt idx="4661">
                  <c:v>-1.5559099847E-4</c:v>
                </c:pt>
                <c:pt idx="4662">
                  <c:v>-1.4353600272E-4</c:v>
                </c:pt>
                <c:pt idx="4663">
                  <c:v>-1.2822299323E-4</c:v>
                </c:pt>
                <c:pt idx="4664">
                  <c:v>-1.1000000086E-4</c:v>
                </c:pt>
                <c:pt idx="4665">
                  <c:v>-8.9279703387999996E-5</c:v>
                </c:pt>
                <c:pt idx="4666">
                  <c:v>-6.6533502832000004E-5</c:v>
                </c:pt>
                <c:pt idx="4667">
                  <c:v>-4.2277300963E-5</c:v>
                </c:pt>
                <c:pt idx="4668">
                  <c:v>-1.706150033E-5</c:v>
                </c:pt>
                <c:pt idx="4669">
                  <c:v>8.5415304056000004E-6</c:v>
                </c:pt>
                <c:pt idx="4670">
                  <c:v>3.3950698706999998E-5</c:v>
                </c:pt>
                <c:pt idx="4671">
                  <c:v>5.8589299442000002E-5</c:v>
                </c:pt>
                <c:pt idx="4672">
                  <c:v>8.1898098870000004E-5</c:v>
                </c:pt>
                <c:pt idx="4673">
                  <c:v>1.0334800027000001E-4</c:v>
                </c:pt>
                <c:pt idx="4674">
                  <c:v>1.2245299877E-4</c:v>
                </c:pt>
                <c:pt idx="4675">
                  <c:v>1.3877800665999999E-4</c:v>
                </c:pt>
                <c:pt idx="4676">
                  <c:v>1.5195300511999999E-4</c:v>
                </c:pt>
                <c:pt idx="4677">
                  <c:v>1.6263099677999999E-4</c:v>
                </c:pt>
                <c:pt idx="4678">
                  <c:v>1.6872299602000001E-4</c:v>
                </c:pt>
                <c:pt idx="4679">
                  <c:v>1.7098599345999999E-4</c:v>
                </c:pt>
                <c:pt idx="4680">
                  <c:v>1.6936899920000001E-4</c:v>
                </c:pt>
                <c:pt idx="4681">
                  <c:v>1.6390699602E-4</c:v>
                </c:pt>
                <c:pt idx="4682">
                  <c:v>1.5472499944999999E-4</c:v>
                </c:pt>
                <c:pt idx="4683">
                  <c:v>1.4203200408000001E-4</c:v>
                </c:pt>
                <c:pt idx="4684">
                  <c:v>1.2611500279E-4</c:v>
                </c:pt>
                <c:pt idx="4685">
                  <c:v>1.0733499948E-4</c:v>
                </c:pt>
                <c:pt idx="4686">
                  <c:v>8.6119602201999997E-5</c:v>
                </c:pt>
                <c:pt idx="4687">
                  <c:v>6.2949300627000002E-5</c:v>
                </c:pt>
                <c:pt idx="4688">
                  <c:v>3.8350299292000001E-5</c:v>
                </c:pt>
                <c:pt idx="4689">
                  <c:v>1.2880899703E-5</c:v>
                </c:pt>
                <c:pt idx="4690">
                  <c:v>-1.2880899703E-5</c:v>
                </c:pt>
                <c:pt idx="4691">
                  <c:v>-3.8350299292000001E-5</c:v>
                </c:pt>
                <c:pt idx="4692">
                  <c:v>-6.2949300627000002E-5</c:v>
                </c:pt>
                <c:pt idx="4693">
                  <c:v>-8.6119602201999997E-5</c:v>
                </c:pt>
                <c:pt idx="4694">
                  <c:v>-1.0733499948E-4</c:v>
                </c:pt>
                <c:pt idx="4695">
                  <c:v>-1.2611500279E-4</c:v>
                </c:pt>
                <c:pt idx="4696">
                  <c:v>-1.4203200408000001E-4</c:v>
                </c:pt>
                <c:pt idx="4697">
                  <c:v>-1.5472499944999999E-4</c:v>
                </c:pt>
                <c:pt idx="4698">
                  <c:v>-1.6390699602E-4</c:v>
                </c:pt>
                <c:pt idx="4699">
                  <c:v>-1.6936899920000001E-4</c:v>
                </c:pt>
                <c:pt idx="4700">
                  <c:v>-1.7098599345999999E-4</c:v>
                </c:pt>
                <c:pt idx="4701">
                  <c:v>-1.6872299602000001E-4</c:v>
                </c:pt>
                <c:pt idx="4702">
                  <c:v>-1.6358199354999999E-4</c:v>
                </c:pt>
                <c:pt idx="4703">
                  <c:v>-1.5374099894E-4</c:v>
                </c:pt>
                <c:pt idx="4704">
                  <c:v>-1.4041000394999999E-4</c:v>
                </c:pt>
                <c:pt idx="4705">
                  <c:v>-1.2389299809000001E-4</c:v>
                </c:pt>
                <c:pt idx="4706">
                  <c:v>-1.0456400196E-4</c:v>
                </c:pt>
                <c:pt idx="4707">
                  <c:v>-8.2861603004999996E-5</c:v>
                </c:pt>
                <c:pt idx="4708">
                  <c:v>-5.9278598201000003E-5</c:v>
                </c:pt>
                <c:pt idx="4709">
                  <c:v>-3.4350101486999998E-5</c:v>
                </c:pt>
                <c:pt idx="4710">
                  <c:v>-8.6420195657E-6</c:v>
                </c:pt>
                <c:pt idx="4711">
                  <c:v>1.7262200345000001E-5</c:v>
                </c:pt>
                <c:pt idx="4712">
                  <c:v>4.2774699978000002E-5</c:v>
                </c:pt>
                <c:pt idx="4713">
                  <c:v>6.7316301283000003E-5</c:v>
                </c:pt>
                <c:pt idx="4714">
                  <c:v>9.0330002422000003E-5</c:v>
                </c:pt>
                <c:pt idx="4715">
                  <c:v>1.1129400082E-4</c:v>
                </c:pt>
                <c:pt idx="4716">
                  <c:v>1.2973099365E-4</c:v>
                </c:pt>
                <c:pt idx="4717">
                  <c:v>1.4522399579000001E-4</c:v>
                </c:pt>
                <c:pt idx="4718">
                  <c:v>1.5742100368E-4</c:v>
                </c:pt>
                <c:pt idx="4719">
                  <c:v>1.6604599659E-4</c:v>
                </c:pt>
                <c:pt idx="4720">
                  <c:v>1.7090099573000001E-4</c:v>
                </c:pt>
                <c:pt idx="4721">
                  <c:v>1.7187799676E-4</c:v>
                </c:pt>
                <c:pt idx="4722">
                  <c:v>1.6895300358999999E-4</c:v>
                </c:pt>
                <c:pt idx="4723">
                  <c:v>1.6219400276999999E-4</c:v>
                </c:pt>
                <c:pt idx="4724">
                  <c:v>1.5175399312E-4</c:v>
                </c:pt>
                <c:pt idx="4725">
                  <c:v>1.3786999624999999E-4</c:v>
                </c:pt>
                <c:pt idx="4726">
                  <c:v>1.2085599883E-4</c:v>
                </c:pt>
                <c:pt idx="4727">
                  <c:v>1.0168700101E-4</c:v>
                </c:pt>
                <c:pt idx="4728">
                  <c:v>7.9507299233000001E-5</c:v>
                </c:pt>
                <c:pt idx="4729">
                  <c:v>5.5523199990000001E-5</c:v>
                </c:pt>
                <c:pt idx="4730">
                  <c:v>3.0278999475E-5</c:v>
                </c:pt>
                <c:pt idx="4731">
                  <c:v>4.3475101846999999E-6</c:v>
                </c:pt>
                <c:pt idx="4732">
                  <c:v>-2.1682599253999999E-5</c:v>
                </c:pt>
                <c:pt idx="4733">
                  <c:v>-4.7220699343999999E-5</c:v>
                </c:pt>
                <c:pt idx="4734">
                  <c:v>-7.1686998126000001E-5</c:v>
                </c:pt>
                <c:pt idx="4735">
                  <c:v>-9.4526199973000001E-5</c:v>
                </c:pt>
                <c:pt idx="4736">
                  <c:v>-1.1521999841E-4</c:v>
                </c:pt>
                <c:pt idx="4737">
                  <c:v>-1.3329900685E-4</c:v>
                </c:pt>
                <c:pt idx="4738">
                  <c:v>-1.4835200272999999E-4</c:v>
                </c:pt>
                <c:pt idx="4739">
                  <c:v>-1.6003800556000001E-4</c:v>
                </c:pt>
                <c:pt idx="4740">
                  <c:v>-1.6809199587E-4</c:v>
                </c:pt>
                <c:pt idx="4741">
                  <c:v>-1.7233099788000001E-4</c:v>
                </c:pt>
                <c:pt idx="4742">
                  <c:v>-1.7265899805E-4</c:v>
                </c:pt>
                <c:pt idx="4743">
                  <c:v>-1.6906700329999999E-4</c:v>
                </c:pt>
                <c:pt idx="4744">
                  <c:v>-1.6163900726999999E-4</c:v>
                </c:pt>
                <c:pt idx="4745">
                  <c:v>-1.5054199321E-4</c:v>
                </c:pt>
                <c:pt idx="4746">
                  <c:v>-1.3602800027000001E-4</c:v>
                </c:pt>
                <c:pt idx="4747">
                  <c:v>-1.1842700042E-4</c:v>
                </c:pt>
                <c:pt idx="4748">
                  <c:v>-9.8137497844000005E-5</c:v>
                </c:pt>
                <c:pt idx="4749">
                  <c:v>-7.5620999268999995E-5</c:v>
                </c:pt>
                <c:pt idx="4750">
                  <c:v>-5.1388200518000001E-5</c:v>
                </c:pt>
                <c:pt idx="4751">
                  <c:v>-2.5989000277999999E-5</c:v>
                </c:pt>
                <c:pt idx="4752">
                  <c:v>-2.0716399364E-15</c:v>
                </c:pt>
                <c:pt idx="4753">
                  <c:v>2.6139299734000002E-5</c:v>
                </c:pt>
                <c:pt idx="4754">
                  <c:v>5.1685201470000002E-5</c:v>
                </c:pt>
                <c:pt idx="4755">
                  <c:v>7.6058102421999995E-5</c:v>
                </c:pt>
                <c:pt idx="4756">
                  <c:v>9.8704796983000004E-5</c:v>
                </c:pt>
                <c:pt idx="4757">
                  <c:v>1.1911099864E-4</c:v>
                </c:pt>
                <c:pt idx="4758">
                  <c:v>1.3681399287000001E-4</c:v>
                </c:pt>
                <c:pt idx="4759">
                  <c:v>1.5141199400999999E-4</c:v>
                </c:pt>
                <c:pt idx="4760">
                  <c:v>1.6257299285000001E-4</c:v>
                </c:pt>
                <c:pt idx="4761">
                  <c:v>1.7004499387E-4</c:v>
                </c:pt>
                <c:pt idx="4762">
                  <c:v>1.736569975E-4</c:v>
                </c:pt>
                <c:pt idx="4763">
                  <c:v>1.7332700372000001E-4</c:v>
                </c:pt>
                <c:pt idx="4764">
                  <c:v>1.690640056E-4</c:v>
                </c:pt>
                <c:pt idx="4765">
                  <c:v>1.6096299804999999E-4</c:v>
                </c:pt>
                <c:pt idx="4766">
                  <c:v>1.4920999820000001E-4</c:v>
                </c:pt>
                <c:pt idx="4767">
                  <c:v>1.3406900689E-4</c:v>
                </c:pt>
                <c:pt idx="4768">
                  <c:v>1.1588600319E-4</c:v>
                </c:pt>
                <c:pt idx="4769">
                  <c:v>9.5072602561999998E-5</c:v>
                </c:pt>
                <c:pt idx="4770">
                  <c:v>7.2101400292000006E-5</c:v>
                </c:pt>
                <c:pt idx="4771">
                  <c:v>4.7493598686E-5</c:v>
                </c:pt>
                <c:pt idx="4772">
                  <c:v>2.1808000383E-5</c:v>
                </c:pt>
                <c:pt idx="4773">
                  <c:v>-4.3726399781000001E-6</c:v>
                </c:pt>
                <c:pt idx="4774">
                  <c:v>-3.0454000806999999E-5</c:v>
                </c:pt>
                <c:pt idx="4775">
                  <c:v>-5.5844200688000001E-5</c:v>
                </c:pt>
                <c:pt idx="4776">
                  <c:v>-7.9966899648000004E-5</c:v>
                </c:pt>
                <c:pt idx="4777">
                  <c:v>-2.0735399635999998E-18</c:v>
                </c:pt>
                <c:pt idx="4778">
                  <c:v>-2.0735399635999998E-18</c:v>
                </c:pt>
                <c:pt idx="4779">
                  <c:v>-2.0735399635999998E-18</c:v>
                </c:pt>
                <c:pt idx="4780">
                  <c:v>-2.0735399635999998E-18</c:v>
                </c:pt>
                <c:pt idx="4781">
                  <c:v>-2.0735399635999998E-18</c:v>
                </c:pt>
                <c:pt idx="4782">
                  <c:v>-2.0735399635999998E-18</c:v>
                </c:pt>
                <c:pt idx="4783">
                  <c:v>-2.0735399635999998E-18</c:v>
                </c:pt>
                <c:pt idx="4784">
                  <c:v>-2.0735399635999998E-18</c:v>
                </c:pt>
                <c:pt idx="4785">
                  <c:v>-2.0735399635999998E-18</c:v>
                </c:pt>
                <c:pt idx="4786">
                  <c:v>-2.0735399635999998E-18</c:v>
                </c:pt>
                <c:pt idx="4787">
                  <c:v>-2.0735399635999998E-18</c:v>
                </c:pt>
                <c:pt idx="4788">
                  <c:v>-2.0735399635999998E-18</c:v>
                </c:pt>
                <c:pt idx="4789">
                  <c:v>-2.0735399635999998E-18</c:v>
                </c:pt>
                <c:pt idx="4790">
                  <c:v>-2.0735399635999998E-18</c:v>
                </c:pt>
                <c:pt idx="4791">
                  <c:v>-2.0735399635999998E-18</c:v>
                </c:pt>
                <c:pt idx="4792">
                  <c:v>-2.0735399635999998E-18</c:v>
                </c:pt>
                <c:pt idx="4793">
                  <c:v>-2.0735399635999998E-18</c:v>
                </c:pt>
                <c:pt idx="4794">
                  <c:v>-2.0735399635999998E-18</c:v>
                </c:pt>
                <c:pt idx="4795">
                  <c:v>-2.0735399635999998E-18</c:v>
                </c:pt>
                <c:pt idx="4796">
                  <c:v>-2.0735399635999998E-18</c:v>
                </c:pt>
                <c:pt idx="4797">
                  <c:v>-2.0735399635999998E-18</c:v>
                </c:pt>
                <c:pt idx="4798">
                  <c:v>-2.0735399635999998E-18</c:v>
                </c:pt>
                <c:pt idx="4799">
                  <c:v>-2.0735399635999998E-18</c:v>
                </c:pt>
                <c:pt idx="4800">
                  <c:v>-2.0735399635999998E-18</c:v>
                </c:pt>
                <c:pt idx="4801">
                  <c:v>-2.0735399635999998E-18</c:v>
                </c:pt>
                <c:pt idx="4802">
                  <c:v>9.5105701803000003E-7</c:v>
                </c:pt>
                <c:pt idx="4803">
                  <c:v>9.8668601821999998E-7</c:v>
                </c:pt>
                <c:pt idx="4804">
                  <c:v>9.9992098511999995E-7</c:v>
                </c:pt>
                <c:pt idx="4805">
                  <c:v>9.9046098967000002E-7</c:v>
                </c:pt>
                <c:pt idx="4806">
                  <c:v>9.5852203685000001E-7</c:v>
                </c:pt>
                <c:pt idx="4807">
                  <c:v>9.0482700443E-7</c:v>
                </c:pt>
                <c:pt idx="4808">
                  <c:v>8.3059597955000005E-7</c:v>
                </c:pt>
                <c:pt idx="4809">
                  <c:v>7.3751300533E-7</c:v>
                </c:pt>
                <c:pt idx="4810">
                  <c:v>6.2769100849999998E-7</c:v>
                </c:pt>
                <c:pt idx="4811">
                  <c:v>5.0362302773000002E-7</c:v>
                </c:pt>
                <c:pt idx="4812">
                  <c:v>3.6812500070000001E-7</c:v>
                </c:pt>
                <c:pt idx="4813">
                  <c:v>2.2427100532E-7</c:v>
                </c:pt>
                <c:pt idx="4814">
                  <c:v>7.5326802572999994E-8</c:v>
                </c:pt>
                <c:pt idx="4815">
                  <c:v>-7.5326802572999994E-8</c:v>
                </c:pt>
                <c:pt idx="4816">
                  <c:v>-2.2427100532E-7</c:v>
                </c:pt>
                <c:pt idx="4817">
                  <c:v>-3.6812500070000001E-7</c:v>
                </c:pt>
                <c:pt idx="4818">
                  <c:v>-5.0362302773000002E-7</c:v>
                </c:pt>
                <c:pt idx="4819">
                  <c:v>-6.2769100849999998E-7</c:v>
                </c:pt>
                <c:pt idx="4820">
                  <c:v>-7.3751300533E-7</c:v>
                </c:pt>
                <c:pt idx="4821">
                  <c:v>-8.3059597955000005E-7</c:v>
                </c:pt>
                <c:pt idx="4822">
                  <c:v>-9.0482700443E-7</c:v>
                </c:pt>
                <c:pt idx="4823">
                  <c:v>-9.5852203685000001E-7</c:v>
                </c:pt>
                <c:pt idx="4824">
                  <c:v>-9.9046098967000002E-7</c:v>
                </c:pt>
                <c:pt idx="4825">
                  <c:v>-9.9992098511999995E-7</c:v>
                </c:pt>
                <c:pt idx="4826">
                  <c:v>-9.8668601821999998E-7</c:v>
                </c:pt>
                <c:pt idx="4827">
                  <c:v>-1.9021099432999999E-6</c:v>
                </c:pt>
                <c:pt idx="4828">
                  <c:v>-1.7876800484E-6</c:v>
                </c:pt>
                <c:pt idx="4829">
                  <c:v>-1.6326799823000001E-6</c:v>
                </c:pt>
                <c:pt idx="4830">
                  <c:v>-1.4406200535E-6</c:v>
                </c:pt>
                <c:pt idx="4831">
                  <c:v>-1.2158600384E-6</c:v>
                </c:pt>
                <c:pt idx="4832">
                  <c:v>-9.6350697731000005E-7</c:v>
                </c:pt>
                <c:pt idx="4833">
                  <c:v>-6.8928602558999999E-7</c:v>
                </c:pt>
                <c:pt idx="4834">
                  <c:v>-3.9942000285000002E-7</c:v>
                </c:pt>
                <c:pt idx="4835">
                  <c:v>-1.0048899668E-7</c:v>
                </c:pt>
                <c:pt idx="4836">
                  <c:v>2.0072299378E-7</c:v>
                </c:pt>
                <c:pt idx="4837">
                  <c:v>4.9737997187999997E-7</c:v>
                </c:pt>
                <c:pt idx="4838">
                  <c:v>7.8274700854000001E-7</c:v>
                </c:pt>
                <c:pt idx="4839">
                  <c:v>1.0503499651999999E-6</c:v>
                </c:pt>
                <c:pt idx="4840">
                  <c:v>1.2941100067E-6</c:v>
                </c:pt>
                <c:pt idx="4841">
                  <c:v>1.5084999632E-6</c:v>
                </c:pt>
                <c:pt idx="4842">
                  <c:v>1.6886599497E-6</c:v>
                </c:pt>
                <c:pt idx="4843">
                  <c:v>1.8304799595999999E-6</c:v>
                </c:pt>
                <c:pt idx="4844">
                  <c:v>1.9307599358999999E-6</c:v>
                </c:pt>
                <c:pt idx="4845">
                  <c:v>1.9872200027999999E-6</c:v>
                </c:pt>
                <c:pt idx="4846">
                  <c:v>1.9985800463000001E-6</c:v>
                </c:pt>
                <c:pt idx="4847">
                  <c:v>1.9645699467000001E-6</c:v>
                </c:pt>
                <c:pt idx="4848">
                  <c:v>1.8859800548000001E-6</c:v>
                </c:pt>
                <c:pt idx="4849">
                  <c:v>1.7645800199000001E-6</c:v>
                </c:pt>
                <c:pt idx="4850">
                  <c:v>1.6031300447E-6</c:v>
                </c:pt>
                <c:pt idx="4851">
                  <c:v>1.4053000541E-6</c:v>
                </c:pt>
                <c:pt idx="4852">
                  <c:v>-2.0731100365E-18</c:v>
                </c:pt>
                <c:pt idx="4853">
                  <c:v>-2.0731100365E-18</c:v>
                </c:pt>
                <c:pt idx="4854">
                  <c:v>-2.0731100365E-18</c:v>
                </c:pt>
                <c:pt idx="4855">
                  <c:v>-2.0731100365E-18</c:v>
                </c:pt>
                <c:pt idx="4856">
                  <c:v>-2.0731100365E-18</c:v>
                </c:pt>
                <c:pt idx="4857">
                  <c:v>-2.0731100365E-18</c:v>
                </c:pt>
                <c:pt idx="4858">
                  <c:v>-2.0731100365E-18</c:v>
                </c:pt>
                <c:pt idx="4859">
                  <c:v>-2.0731100365E-18</c:v>
                </c:pt>
                <c:pt idx="4860">
                  <c:v>-2.0731100365E-18</c:v>
                </c:pt>
                <c:pt idx="4861">
                  <c:v>-2.0731100365E-18</c:v>
                </c:pt>
                <c:pt idx="4862">
                  <c:v>-2.0731100365E-18</c:v>
                </c:pt>
                <c:pt idx="4863">
                  <c:v>-2.0731100365E-18</c:v>
                </c:pt>
                <c:pt idx="4864">
                  <c:v>-2.0731100365E-18</c:v>
                </c:pt>
                <c:pt idx="4865">
                  <c:v>-2.0731100365E-18</c:v>
                </c:pt>
                <c:pt idx="4866">
                  <c:v>-2.0731100365E-18</c:v>
                </c:pt>
                <c:pt idx="4867">
                  <c:v>-2.0731100365E-18</c:v>
                </c:pt>
                <c:pt idx="4868">
                  <c:v>-2.0731100365E-18</c:v>
                </c:pt>
                <c:pt idx="4869">
                  <c:v>-2.0731100365E-18</c:v>
                </c:pt>
                <c:pt idx="4870">
                  <c:v>-2.0731100365E-18</c:v>
                </c:pt>
                <c:pt idx="4871">
                  <c:v>-2.0731100365E-18</c:v>
                </c:pt>
                <c:pt idx="4872">
                  <c:v>-2.0731100365E-18</c:v>
                </c:pt>
                <c:pt idx="4873">
                  <c:v>-2.0731100365E-18</c:v>
                </c:pt>
                <c:pt idx="4874">
                  <c:v>-2.0731100365E-18</c:v>
                </c:pt>
                <c:pt idx="4875">
                  <c:v>-2.0731100365E-18</c:v>
                </c:pt>
                <c:pt idx="4876">
                  <c:v>-2.0731100365E-18</c:v>
                </c:pt>
                <c:pt idx="4877">
                  <c:v>-2.0731100365E-18</c:v>
                </c:pt>
                <c:pt idx="4878">
                  <c:v>-2.0731100365E-18</c:v>
                </c:pt>
                <c:pt idx="4879">
                  <c:v>-2.0731100365E-18</c:v>
                </c:pt>
                <c:pt idx="4880">
                  <c:v>-2.0731100365E-18</c:v>
                </c:pt>
                <c:pt idx="4881">
                  <c:v>-2.0731100365E-18</c:v>
                </c:pt>
                <c:pt idx="4882">
                  <c:v>-2.0731100365E-18</c:v>
                </c:pt>
                <c:pt idx="4883">
                  <c:v>-2.0731100365E-18</c:v>
                </c:pt>
                <c:pt idx="4884">
                  <c:v>-2.0731100365E-18</c:v>
                </c:pt>
                <c:pt idx="4885">
                  <c:v>-2.0731100365E-18</c:v>
                </c:pt>
                <c:pt idx="4886">
                  <c:v>-2.0731100365E-18</c:v>
                </c:pt>
                <c:pt idx="4887">
                  <c:v>-2.0731100365E-18</c:v>
                </c:pt>
                <c:pt idx="4888">
                  <c:v>-2.0731100365E-18</c:v>
                </c:pt>
                <c:pt idx="4889">
                  <c:v>-2.0731100365E-18</c:v>
                </c:pt>
                <c:pt idx="4890">
                  <c:v>-2.0731100365E-18</c:v>
                </c:pt>
                <c:pt idx="4891">
                  <c:v>-2.0731100365E-18</c:v>
                </c:pt>
                <c:pt idx="4892">
                  <c:v>-2.0731100365E-18</c:v>
                </c:pt>
                <c:pt idx="4893">
                  <c:v>-2.0731100365E-18</c:v>
                </c:pt>
                <c:pt idx="4894">
                  <c:v>-2.0731100365E-18</c:v>
                </c:pt>
                <c:pt idx="4895">
                  <c:v>-2.0731100365E-18</c:v>
                </c:pt>
                <c:pt idx="4896">
                  <c:v>-2.0731100365E-18</c:v>
                </c:pt>
                <c:pt idx="4897">
                  <c:v>-2.0731100365E-18</c:v>
                </c:pt>
                <c:pt idx="4898">
                  <c:v>-2.0731100365E-18</c:v>
                </c:pt>
                <c:pt idx="4899">
                  <c:v>-2.0731100365E-18</c:v>
                </c:pt>
                <c:pt idx="4900">
                  <c:v>-2.0731100365E-18</c:v>
                </c:pt>
                <c:pt idx="4901">
                  <c:v>-2.0731100365E-18</c:v>
                </c:pt>
                <c:pt idx="4902">
                  <c:v>-5.8778499579E-7</c:v>
                </c:pt>
                <c:pt idx="4903">
                  <c:v>-7.0265002704999998E-7</c:v>
                </c:pt>
                <c:pt idx="4904">
                  <c:v>-8.0156701187999995E-7</c:v>
                </c:pt>
                <c:pt idx="4905">
                  <c:v>-8.8229097627999996E-7</c:v>
                </c:pt>
                <c:pt idx="4906">
                  <c:v>-9.4299099374000002E-7</c:v>
                </c:pt>
                <c:pt idx="4907">
                  <c:v>-9.8228701971999995E-7</c:v>
                </c:pt>
                <c:pt idx="4908">
                  <c:v>-9.9928899998999995E-7</c:v>
                </c:pt>
                <c:pt idx="4909">
                  <c:v>-9.936110245700001E-7</c:v>
                </c:pt>
                <c:pt idx="4910">
                  <c:v>-9.653820143300001E-7</c:v>
                </c:pt>
                <c:pt idx="4911">
                  <c:v>-9.1524100298999995E-7</c:v>
                </c:pt>
                <c:pt idx="4912">
                  <c:v>-8.4432798530999996E-7</c:v>
                </c:pt>
                <c:pt idx="4913">
                  <c:v>-7.5425100475999995E-7</c:v>
                </c:pt>
                <c:pt idx="4914">
                  <c:v>-6.4705602653999998E-7</c:v>
                </c:pt>
                <c:pt idx="4915">
                  <c:v>-5.2517498261000004E-7</c:v>
                </c:pt>
                <c:pt idx="4916">
                  <c:v>-3.9137398744E-7</c:v>
                </c:pt>
                <c:pt idx="4917">
                  <c:v>-2.4868998593999999E-7</c:v>
                </c:pt>
                <c:pt idx="4918">
                  <c:v>-1.0036200138E-7</c:v>
                </c:pt>
                <c:pt idx="4919">
                  <c:v>5.0244299388000001E-8</c:v>
                </c:pt>
                <c:pt idx="4920">
                  <c:v>1.9971000142999999E-7</c:v>
                </c:pt>
                <c:pt idx="4921">
                  <c:v>3.4464301279999998E-7</c:v>
                </c:pt>
                <c:pt idx="4922">
                  <c:v>4.8175400024999996E-7</c:v>
                </c:pt>
                <c:pt idx="4923">
                  <c:v>6.0793001920999999E-7</c:v>
                </c:pt>
                <c:pt idx="4924">
                  <c:v>7.2030900355000004E-7</c:v>
                </c:pt>
                <c:pt idx="4925">
                  <c:v>8.1633902482000002E-7</c:v>
                </c:pt>
                <c:pt idx="4926">
                  <c:v>8.9384099056000001E-7</c:v>
                </c:pt>
                <c:pt idx="4927">
                  <c:v>1.9021099432999999E-6</c:v>
                </c:pt>
                <c:pt idx="4928">
                  <c:v>1.9733699901000001E-6</c:v>
                </c:pt>
                <c:pt idx="4929">
                  <c:v>1.9998399239E-6</c:v>
                </c:pt>
                <c:pt idx="4930">
                  <c:v>1.9809199330000002E-6</c:v>
                </c:pt>
                <c:pt idx="4931">
                  <c:v>1.9170399810000001E-6</c:v>
                </c:pt>
                <c:pt idx="4932">
                  <c:v>1.8096500298000001E-6</c:v>
                </c:pt>
                <c:pt idx="4933">
                  <c:v>1.6611900264E-6</c:v>
                </c:pt>
                <c:pt idx="4934">
                  <c:v>1.4750299897E-6</c:v>
                </c:pt>
                <c:pt idx="4935">
                  <c:v>1.2553799706000001E-6</c:v>
                </c:pt>
                <c:pt idx="4936">
                  <c:v>1.0072500345E-6</c:v>
                </c:pt>
                <c:pt idx="4937">
                  <c:v>7.3624897822999998E-7</c:v>
                </c:pt>
                <c:pt idx="4938">
                  <c:v>4.4854201063999999E-7</c:v>
                </c:pt>
                <c:pt idx="4939">
                  <c:v>1.5065400304999999E-7</c:v>
                </c:pt>
                <c:pt idx="4940">
                  <c:v>-1.5065400304999999E-7</c:v>
                </c:pt>
                <c:pt idx="4941">
                  <c:v>-4.4854201063999999E-7</c:v>
                </c:pt>
                <c:pt idx="4942">
                  <c:v>-7.3624897822999998E-7</c:v>
                </c:pt>
                <c:pt idx="4943">
                  <c:v>-1.0072500345E-6</c:v>
                </c:pt>
                <c:pt idx="4944">
                  <c:v>-1.2553799706000001E-6</c:v>
                </c:pt>
                <c:pt idx="4945">
                  <c:v>-1.4750299897E-6</c:v>
                </c:pt>
                <c:pt idx="4946">
                  <c:v>-1.6611900264E-6</c:v>
                </c:pt>
                <c:pt idx="4947">
                  <c:v>-1.8096500298000001E-6</c:v>
                </c:pt>
                <c:pt idx="4948">
                  <c:v>-1.9170399810000001E-6</c:v>
                </c:pt>
                <c:pt idx="4949">
                  <c:v>-1.9809199330000002E-6</c:v>
                </c:pt>
                <c:pt idx="4950">
                  <c:v>-1.9998399239E-6</c:v>
                </c:pt>
                <c:pt idx="4951">
                  <c:v>-1.9733699901000001E-6</c:v>
                </c:pt>
                <c:pt idx="4952">
                  <c:v>-2.8531699171999998E-6</c:v>
                </c:pt>
                <c:pt idx="4953">
                  <c:v>-2.6815200726999999E-6</c:v>
                </c:pt>
                <c:pt idx="4954">
                  <c:v>-2.4490200302999998E-6</c:v>
                </c:pt>
                <c:pt idx="4955">
                  <c:v>-2.1609300801999999E-6</c:v>
                </c:pt>
                <c:pt idx="4956">
                  <c:v>-1.823789944E-6</c:v>
                </c:pt>
                <c:pt idx="4957">
                  <c:v>-1.4452599544E-6</c:v>
                </c:pt>
                <c:pt idx="4958">
                  <c:v>-1.0339299479000001E-6</c:v>
                </c:pt>
                <c:pt idx="4959">
                  <c:v>-5.9912997585000001E-7</c:v>
                </c:pt>
                <c:pt idx="4960">
                  <c:v>-1.5073300119000001E-7</c:v>
                </c:pt>
                <c:pt idx="4961">
                  <c:v>3.0108500936999998E-7</c:v>
                </c:pt>
                <c:pt idx="4962">
                  <c:v>7.4606998622999995E-7</c:v>
                </c:pt>
                <c:pt idx="4963">
                  <c:v>1.1741200296000001E-6</c:v>
                </c:pt>
                <c:pt idx="4964">
                  <c:v>1.5755199456000001E-6</c:v>
                </c:pt>
                <c:pt idx="4965">
                  <c:v>1.9411700122999998E-6</c:v>
                </c:pt>
                <c:pt idx="4966">
                  <c:v>2.2627500583999999E-6</c:v>
                </c:pt>
                <c:pt idx="4967">
                  <c:v>2.5329800336999999E-6</c:v>
                </c:pt>
                <c:pt idx="4968">
                  <c:v>2.7457199394000001E-6</c:v>
                </c:pt>
                <c:pt idx="4969">
                  <c:v>2.8961399039000002E-6</c:v>
                </c:pt>
                <c:pt idx="4970">
                  <c:v>2.9808300042E-6</c:v>
                </c:pt>
                <c:pt idx="4971">
                  <c:v>2.9978700695E-6</c:v>
                </c:pt>
                <c:pt idx="4972">
                  <c:v>2.9468599222999998E-6</c:v>
                </c:pt>
                <c:pt idx="4973">
                  <c:v>2.8289700822000002E-6</c:v>
                </c:pt>
                <c:pt idx="4974">
                  <c:v>2.6468699161E-6</c:v>
                </c:pt>
                <c:pt idx="4975">
                  <c:v>2.4046998988E-6</c:v>
                </c:pt>
                <c:pt idx="4976">
                  <c:v>2.1079499675E-6</c:v>
                </c:pt>
                <c:pt idx="4977">
                  <c:v>2.3511399831E-6</c:v>
                </c:pt>
                <c:pt idx="4978">
                  <c:v>1.8383200313E-6</c:v>
                </c:pt>
                <c:pt idx="4979">
                  <c:v>1.2837699614E-6</c:v>
                </c:pt>
                <c:pt idx="4980">
                  <c:v>7.0009201636000004E-7</c:v>
                </c:pt>
                <c:pt idx="4981">
                  <c:v>1.0051999766E-7</c:v>
                </c:pt>
                <c:pt idx="4982">
                  <c:v>-5.0133297691000005E-7</c:v>
                </c:pt>
                <c:pt idx="4983">
                  <c:v>-1.0918099632999999E-6</c:v>
                </c:pt>
                <c:pt idx="4984">
                  <c:v>-1.657499979E-6</c:v>
                </c:pt>
                <c:pt idx="4985">
                  <c:v>-2.1855798877000002E-6</c:v>
                </c:pt>
                <c:pt idx="4986">
                  <c:v>-2.6640500437000001E-6</c:v>
                </c:pt>
                <c:pt idx="4987">
                  <c:v>-3.0820499432999999E-6</c:v>
                </c:pt>
                <c:pt idx="4988">
                  <c:v>-3.4301099276000001E-6</c:v>
                </c:pt>
                <c:pt idx="4989">
                  <c:v>-3.7003098896000002E-6</c:v>
                </c:pt>
                <c:pt idx="4990">
                  <c:v>-3.8865300667000003E-6</c:v>
                </c:pt>
                <c:pt idx="4991">
                  <c:v>-3.9845299397999998E-6</c:v>
                </c:pt>
                <c:pt idx="4992">
                  <c:v>-3.9921101234000001E-6</c:v>
                </c:pt>
                <c:pt idx="4993">
                  <c:v>-3.9090700739000002E-6</c:v>
                </c:pt>
                <c:pt idx="4994">
                  <c:v>-3.7373199574999998E-6</c:v>
                </c:pt>
                <c:pt idx="4995">
                  <c:v>-3.4807399061E-6</c:v>
                </c:pt>
                <c:pt idx="4996">
                  <c:v>-3.1451500035000001E-6</c:v>
                </c:pt>
                <c:pt idx="4997">
                  <c:v>-2.7381900053999998E-6</c:v>
                </c:pt>
                <c:pt idx="4998">
                  <c:v>-2.2690799141999999E-6</c:v>
                </c:pt>
                <c:pt idx="4999">
                  <c:v>-1.7484600221E-6</c:v>
                </c:pt>
                <c:pt idx="5000">
                  <c:v>-1.1881700175E-6</c:v>
                </c:pt>
                <c:pt idx="5001">
                  <c:v>-6.0090201258999999E-7</c:v>
                </c:pt>
                <c:pt idx="5002">
                  <c:v>9.0696104526000007E-19</c:v>
                </c:pt>
                <c:pt idx="5003">
                  <c:v>7.5112802733000003E-7</c:v>
                </c:pt>
                <c:pt idx="5004">
                  <c:v>1.4852099639000001E-6</c:v>
                </c:pt>
                <c:pt idx="5005">
                  <c:v>2.1855798877000002E-6</c:v>
                </c:pt>
                <c:pt idx="5006">
                  <c:v>2.8363399451000001E-6</c:v>
                </c:pt>
                <c:pt idx="5007">
                  <c:v>3.4227400646999998E-6</c:v>
                </c:pt>
                <c:pt idx="5008">
                  <c:v>3.9314400054999997E-6</c:v>
                </c:pt>
                <c:pt idx="5009">
                  <c:v>4.3509198803999997E-6</c:v>
                </c:pt>
                <c:pt idx="5010">
                  <c:v>4.6716399992999998E-6</c:v>
                </c:pt>
                <c:pt idx="5011">
                  <c:v>4.8863398661000004E-6</c:v>
                </c:pt>
                <c:pt idx="5012">
                  <c:v>4.9901300372E-6</c:v>
                </c:pt>
                <c:pt idx="5013">
                  <c:v>4.9806699279999998E-6</c:v>
                </c:pt>
                <c:pt idx="5014">
                  <c:v>4.8581600821999999E-6</c:v>
                </c:pt>
                <c:pt idx="5015">
                  <c:v>4.6253899199999997E-6</c:v>
                </c:pt>
                <c:pt idx="5016">
                  <c:v>4.2876299630999996E-6</c:v>
                </c:pt>
                <c:pt idx="5017">
                  <c:v>3.8525699892000002E-6</c:v>
                </c:pt>
                <c:pt idx="5018">
                  <c:v>3.3300600535000001E-6</c:v>
                </c:pt>
                <c:pt idx="5019">
                  <c:v>2.7319699711000002E-6</c:v>
                </c:pt>
                <c:pt idx="5020">
                  <c:v>2.0718800897E-6</c:v>
                </c:pt>
                <c:pt idx="5021">
                  <c:v>1.3647600099E-6</c:v>
                </c:pt>
                <c:pt idx="5022">
                  <c:v>6.2666600797000001E-7</c:v>
                </c:pt>
                <c:pt idx="5023">
                  <c:v>-1.2565000418000001E-7</c:v>
                </c:pt>
                <c:pt idx="5024">
                  <c:v>-8.7511500624000002E-7</c:v>
                </c:pt>
                <c:pt idx="5025">
                  <c:v>-1.6047199551E-6</c:v>
                </c:pt>
                <c:pt idx="5026">
                  <c:v>-2.2978999822999998E-6</c:v>
                </c:pt>
                <c:pt idx="5027">
                  <c:v>-3.5267100884000001E-6</c:v>
                </c:pt>
                <c:pt idx="5028">
                  <c:v>-4.2158999349000002E-6</c:v>
                </c:pt>
                <c:pt idx="5029">
                  <c:v>-4.8093997975000002E-6</c:v>
                </c:pt>
                <c:pt idx="5030">
                  <c:v>-5.2937498366999996E-6</c:v>
                </c:pt>
                <c:pt idx="5031">
                  <c:v>-5.6579401644000004E-6</c:v>
                </c:pt>
                <c:pt idx="5032">
                  <c:v>-5.8937198445999996E-6</c:v>
                </c:pt>
                <c:pt idx="5033">
                  <c:v>-5.9957401390000001E-6</c:v>
                </c:pt>
                <c:pt idx="5034">
                  <c:v>-5.9616700127999998E-6</c:v>
                </c:pt>
                <c:pt idx="5035">
                  <c:v>-5.7922898122E-6</c:v>
                </c:pt>
                <c:pt idx="5036">
                  <c:v>-5.4914498832999999E-6</c:v>
                </c:pt>
                <c:pt idx="5037">
                  <c:v>-5.0659700719000003E-6</c:v>
                </c:pt>
                <c:pt idx="5038">
                  <c:v>-4.5255101213000003E-6</c:v>
                </c:pt>
                <c:pt idx="5039">
                  <c:v>-3.8823400245999996E-6</c:v>
                </c:pt>
                <c:pt idx="5040">
                  <c:v>-3.1510498957000001E-6</c:v>
                </c:pt>
                <c:pt idx="5041">
                  <c:v>-2.3482400593E-6</c:v>
                </c:pt>
                <c:pt idx="5042">
                  <c:v>-1.4921399725E-6</c:v>
                </c:pt>
                <c:pt idx="5043">
                  <c:v>-6.0217001873999997E-7</c:v>
                </c:pt>
                <c:pt idx="5044">
                  <c:v>3.0146600238000001E-7</c:v>
                </c:pt>
                <c:pt idx="5045">
                  <c:v>1.1982599517E-6</c:v>
                </c:pt>
                <c:pt idx="5046">
                  <c:v>2.0678598958000002E-6</c:v>
                </c:pt>
                <c:pt idx="5047">
                  <c:v>2.8905199088000001E-6</c:v>
                </c:pt>
                <c:pt idx="5048">
                  <c:v>3.6475798879000001E-6</c:v>
                </c:pt>
                <c:pt idx="5049">
                  <c:v>4.3218501560000001E-6</c:v>
                </c:pt>
                <c:pt idx="5050">
                  <c:v>4.8980400607000003E-6</c:v>
                </c:pt>
                <c:pt idx="5051">
                  <c:v>5.3630501497999996E-6</c:v>
                </c:pt>
                <c:pt idx="5052">
                  <c:v>6.6573998082999997E-6</c:v>
                </c:pt>
                <c:pt idx="5053">
                  <c:v>6.9068000812E-6</c:v>
                </c:pt>
                <c:pt idx="5054">
                  <c:v>6.9994498516999998E-6</c:v>
                </c:pt>
                <c:pt idx="5055">
                  <c:v>6.9332299972E-6</c:v>
                </c:pt>
                <c:pt idx="5056">
                  <c:v>6.7096498242000001E-6</c:v>
                </c:pt>
                <c:pt idx="5057">
                  <c:v>6.3337902247000002E-6</c:v>
                </c:pt>
                <c:pt idx="5058">
                  <c:v>5.8141699809999996E-6</c:v>
                </c:pt>
                <c:pt idx="5059">
                  <c:v>5.1625897868000001E-6</c:v>
                </c:pt>
                <c:pt idx="5060">
                  <c:v>4.3938398448999999E-6</c:v>
                </c:pt>
                <c:pt idx="5061">
                  <c:v>3.5253599435E-6</c:v>
                </c:pt>
                <c:pt idx="5062">
                  <c:v>2.5768699743E-6</c:v>
                </c:pt>
                <c:pt idx="5063">
                  <c:v>1.5698999505E-6</c:v>
                </c:pt>
                <c:pt idx="5064">
                  <c:v>5.2728802302000002E-7</c:v>
                </c:pt>
                <c:pt idx="5065">
                  <c:v>-5.2728802302000002E-7</c:v>
                </c:pt>
                <c:pt idx="5066">
                  <c:v>-1.5698999505E-6</c:v>
                </c:pt>
                <c:pt idx="5067">
                  <c:v>-2.5768699743E-6</c:v>
                </c:pt>
                <c:pt idx="5068">
                  <c:v>-3.5253599435E-6</c:v>
                </c:pt>
                <c:pt idx="5069">
                  <c:v>-4.3938398448999999E-6</c:v>
                </c:pt>
                <c:pt idx="5070">
                  <c:v>-5.1625897868000001E-6</c:v>
                </c:pt>
                <c:pt idx="5071">
                  <c:v>-5.8141699809999996E-6</c:v>
                </c:pt>
                <c:pt idx="5072">
                  <c:v>-6.3337902247000002E-6</c:v>
                </c:pt>
                <c:pt idx="5073">
                  <c:v>-6.7096498242000001E-6</c:v>
                </c:pt>
                <c:pt idx="5074">
                  <c:v>-6.9332299972E-6</c:v>
                </c:pt>
                <c:pt idx="5075">
                  <c:v>-6.9994498516999998E-6</c:v>
                </c:pt>
                <c:pt idx="5076">
                  <c:v>-6.9068000812E-6</c:v>
                </c:pt>
                <c:pt idx="5077">
                  <c:v>-7.6084497778000001E-6</c:v>
                </c:pt>
                <c:pt idx="5078">
                  <c:v>-7.1507301982000002E-6</c:v>
                </c:pt>
                <c:pt idx="5079">
                  <c:v>-6.5307099247999997E-6</c:v>
                </c:pt>
                <c:pt idx="5080">
                  <c:v>-5.7624702093999996E-6</c:v>
                </c:pt>
                <c:pt idx="5081">
                  <c:v>-4.8634401537000001E-6</c:v>
                </c:pt>
                <c:pt idx="5082">
                  <c:v>-3.8540301829999998E-6</c:v>
                </c:pt>
                <c:pt idx="5083">
                  <c:v>-2.7571400096E-6</c:v>
                </c:pt>
                <c:pt idx="5084">
                  <c:v>-1.5976800114000001E-6</c:v>
                </c:pt>
                <c:pt idx="5085">
                  <c:v>-4.0195499196000001E-7</c:v>
                </c:pt>
                <c:pt idx="5086">
                  <c:v>8.0289402148999997E-7</c:v>
                </c:pt>
                <c:pt idx="5087">
                  <c:v>1.9895198875000002E-6</c:v>
                </c:pt>
                <c:pt idx="5088">
                  <c:v>3.1309900804999999E-6</c:v>
                </c:pt>
                <c:pt idx="5089">
                  <c:v>4.2013998608999997E-6</c:v>
                </c:pt>
                <c:pt idx="5090">
                  <c:v>5.1764500312999996E-6</c:v>
                </c:pt>
                <c:pt idx="5091">
                  <c:v>6.0340098570999997E-6</c:v>
                </c:pt>
                <c:pt idx="5092">
                  <c:v>6.7546197897000001E-6</c:v>
                </c:pt>
                <c:pt idx="5093">
                  <c:v>7.3219298429000002E-6</c:v>
                </c:pt>
                <c:pt idx="5094">
                  <c:v>7.7230497482000006E-6</c:v>
                </c:pt>
                <c:pt idx="5095">
                  <c:v>7.9488900155000003E-6</c:v>
                </c:pt>
                <c:pt idx="5096">
                  <c:v>7.9943201854E-6</c:v>
                </c:pt>
                <c:pt idx="5097">
                  <c:v>7.8582997957999997E-6</c:v>
                </c:pt>
                <c:pt idx="5098">
                  <c:v>7.5439202192000002E-6</c:v>
                </c:pt>
                <c:pt idx="5099">
                  <c:v>7.0583300840000001E-6</c:v>
                </c:pt>
                <c:pt idx="5100">
                  <c:v>6.4125401877000001E-6</c:v>
                </c:pt>
                <c:pt idx="5101">
                  <c:v>5.6212002163999999E-6</c:v>
                </c:pt>
                <c:pt idx="5102">
                  <c:v>5.2900700210999998E-6</c:v>
                </c:pt>
                <c:pt idx="5103">
                  <c:v>4.1362200136E-6</c:v>
                </c:pt>
                <c:pt idx="5104">
                  <c:v>2.8884899165999998E-6</c:v>
                </c:pt>
                <c:pt idx="5105">
                  <c:v>1.5752100353000001E-6</c:v>
                </c:pt>
                <c:pt idx="5106">
                  <c:v>2.261709966E-7</c:v>
                </c:pt>
                <c:pt idx="5107">
                  <c:v>-1.1280000080999999E-6</c:v>
                </c:pt>
                <c:pt idx="5108">
                  <c:v>-2.4565699731999999E-6</c:v>
                </c:pt>
                <c:pt idx="5109">
                  <c:v>-3.7293800688000001E-6</c:v>
                </c:pt>
                <c:pt idx="5110">
                  <c:v>-4.9175500862000003E-6</c:v>
                </c:pt>
                <c:pt idx="5111">
                  <c:v>-5.9941098697999998E-6</c:v>
                </c:pt>
                <c:pt idx="5112">
                  <c:v>-6.9346201599000001E-6</c:v>
                </c:pt>
                <c:pt idx="5113">
                  <c:v>-7.7177401180999997E-6</c:v>
                </c:pt>
                <c:pt idx="5114">
                  <c:v>-8.3256900325000002E-6</c:v>
                </c:pt>
                <c:pt idx="5115">
                  <c:v>-8.7446896940999994E-6</c:v>
                </c:pt>
                <c:pt idx="5116">
                  <c:v>-8.9652003225999994E-6</c:v>
                </c:pt>
                <c:pt idx="5117">
                  <c:v>-8.9822397058000003E-6</c:v>
                </c:pt>
                <c:pt idx="5118">
                  <c:v>-8.7954103947000006E-6</c:v>
                </c:pt>
                <c:pt idx="5119">
                  <c:v>-8.4089597293999997E-6</c:v>
                </c:pt>
                <c:pt idx="5120">
                  <c:v>-7.8316497819999992E-6</c:v>
                </c:pt>
                <c:pt idx="5121">
                  <c:v>-7.0766000135000002E-6</c:v>
                </c:pt>
                <c:pt idx="5122">
                  <c:v>-6.1609198383000004E-6</c:v>
                </c:pt>
                <c:pt idx="5123">
                  <c:v>-5.1054198593E-6</c:v>
                </c:pt>
                <c:pt idx="5124">
                  <c:v>-3.9340397960999997E-6</c:v>
                </c:pt>
                <c:pt idx="5125">
                  <c:v>-2.6733700905999998E-6</c:v>
                </c:pt>
                <c:pt idx="5126">
                  <c:v>-1.3520300399E-6</c:v>
                </c:pt>
                <c:pt idx="5127">
                  <c:v>6.6904803162999995E-17</c:v>
                </c:pt>
                <c:pt idx="5128">
                  <c:v>1.5022600337000001E-6</c:v>
                </c:pt>
                <c:pt idx="5129">
                  <c:v>2.9704199278000001E-6</c:v>
                </c:pt>
                <c:pt idx="5130">
                  <c:v>4.3711597755000002E-6</c:v>
                </c:pt>
                <c:pt idx="5131">
                  <c:v>5.6726898946999998E-6</c:v>
                </c:pt>
                <c:pt idx="5132">
                  <c:v>6.8454701249999999E-6</c:v>
                </c:pt>
                <c:pt idx="5133">
                  <c:v>7.8628800111E-6</c:v>
                </c:pt>
                <c:pt idx="5134">
                  <c:v>8.7018397607999994E-6</c:v>
                </c:pt>
                <c:pt idx="5135">
                  <c:v>9.3432900029999994E-6</c:v>
                </c:pt>
                <c:pt idx="5136">
                  <c:v>9.7726797321000001E-6</c:v>
                </c:pt>
                <c:pt idx="5137">
                  <c:v>9.9802700787999998E-6</c:v>
                </c:pt>
                <c:pt idx="5138">
                  <c:v>9.9613398561000003E-6</c:v>
                </c:pt>
                <c:pt idx="5139">
                  <c:v>9.7163201643999998E-6</c:v>
                </c:pt>
                <c:pt idx="5140">
                  <c:v>9.2507698355000005E-6</c:v>
                </c:pt>
                <c:pt idx="5141">
                  <c:v>8.5752699306000007E-6</c:v>
                </c:pt>
                <c:pt idx="5142">
                  <c:v>7.7051299740999997E-6</c:v>
                </c:pt>
                <c:pt idx="5143">
                  <c:v>6.6601201070000002E-6</c:v>
                </c:pt>
                <c:pt idx="5144">
                  <c:v>5.4639399423000002E-6</c:v>
                </c:pt>
                <c:pt idx="5145">
                  <c:v>4.1437601794E-6</c:v>
                </c:pt>
                <c:pt idx="5146">
                  <c:v>2.7295200197999999E-6</c:v>
                </c:pt>
                <c:pt idx="5147">
                  <c:v>1.2533299695999999E-6</c:v>
                </c:pt>
                <c:pt idx="5148">
                  <c:v>-2.5130100312000002E-7</c:v>
                </c:pt>
                <c:pt idx="5149">
                  <c:v>-1.7502300125E-6</c:v>
                </c:pt>
                <c:pt idx="5150">
                  <c:v>-3.2094399102999999E-6</c:v>
                </c:pt>
                <c:pt idx="5151">
                  <c:v>-4.5957999645999996E-6</c:v>
                </c:pt>
                <c:pt idx="5152">
                  <c:v>-6.4656401263999999E-6</c:v>
                </c:pt>
                <c:pt idx="5153">
                  <c:v>-7.7291497291000004E-6</c:v>
                </c:pt>
                <c:pt idx="5154">
                  <c:v>-8.8172400864999993E-6</c:v>
                </c:pt>
                <c:pt idx="5155">
                  <c:v>-9.7051997726999993E-6</c:v>
                </c:pt>
                <c:pt idx="5156">
                  <c:v>-1.0372899851E-5</c:v>
                </c:pt>
                <c:pt idx="5157">
                  <c:v>-1.0805199962999999E-5</c:v>
                </c:pt>
                <c:pt idx="5158">
                  <c:v>-1.0992200259E-5</c:v>
                </c:pt>
                <c:pt idx="5159">
                  <c:v>-1.0929699782999999E-5</c:v>
                </c:pt>
                <c:pt idx="5160">
                  <c:v>-1.0619200111E-5</c:v>
                </c:pt>
                <c:pt idx="5161">
                  <c:v>-1.0067699804E-5</c:v>
                </c:pt>
                <c:pt idx="5162">
                  <c:v>-9.2876098278999996E-6</c:v>
                </c:pt>
                <c:pt idx="5163">
                  <c:v>-8.2967699199999992E-6</c:v>
                </c:pt>
                <c:pt idx="5164">
                  <c:v>-7.1176200436000003E-6</c:v>
                </c:pt>
                <c:pt idx="5165">
                  <c:v>-5.7769198064999999E-6</c:v>
                </c:pt>
                <c:pt idx="5166">
                  <c:v>-4.3051099965000001E-6</c:v>
                </c:pt>
                <c:pt idx="5167">
                  <c:v>-2.7355899874000002E-6</c:v>
                </c:pt>
                <c:pt idx="5168">
                  <c:v>-1.1039800256E-6</c:v>
                </c:pt>
                <c:pt idx="5169">
                  <c:v>5.5268799314999999E-7</c:v>
                </c:pt>
                <c:pt idx="5170">
                  <c:v>2.1968101009000001E-6</c:v>
                </c:pt>
                <c:pt idx="5171">
                  <c:v>3.7910699574999999E-6</c:v>
                </c:pt>
                <c:pt idx="5172">
                  <c:v>5.2992900237E-6</c:v>
                </c:pt>
                <c:pt idx="5173">
                  <c:v>6.6872298702999998E-6</c:v>
                </c:pt>
                <c:pt idx="5174">
                  <c:v>7.9233996075000003E-6</c:v>
                </c:pt>
                <c:pt idx="5175">
                  <c:v>8.9797304099000007E-6</c:v>
                </c:pt>
                <c:pt idx="5176">
                  <c:v>9.8322598204999995E-6</c:v>
                </c:pt>
                <c:pt idx="5177">
                  <c:v>1.1412699678E-5</c:v>
                </c:pt>
                <c:pt idx="5178">
                  <c:v>1.1840200385999999E-5</c:v>
                </c:pt>
                <c:pt idx="5179">
                  <c:v>1.1999100025E-5</c:v>
                </c:pt>
                <c:pt idx="5180">
                  <c:v>1.1885499589E-5</c:v>
                </c:pt>
                <c:pt idx="5181">
                  <c:v>1.1502300366999999E-5</c:v>
                </c:pt>
                <c:pt idx="5182">
                  <c:v>1.0857899723999999E-5</c:v>
                </c:pt>
                <c:pt idx="5183">
                  <c:v>9.9671497082000007E-6</c:v>
                </c:pt>
                <c:pt idx="5184">
                  <c:v>8.8501601567000002E-6</c:v>
                </c:pt>
                <c:pt idx="5185">
                  <c:v>7.5323000601000004E-6</c:v>
                </c:pt>
                <c:pt idx="5186">
                  <c:v>6.0434799706999997E-6</c:v>
                </c:pt>
                <c:pt idx="5187">
                  <c:v>4.4174898902999996E-6</c:v>
                </c:pt>
                <c:pt idx="5188">
                  <c:v>2.6912500742999999E-6</c:v>
                </c:pt>
                <c:pt idx="5189">
                  <c:v>9.0392200036000003E-7</c:v>
                </c:pt>
                <c:pt idx="5190">
                  <c:v>-9.0392200036000003E-7</c:v>
                </c:pt>
                <c:pt idx="5191">
                  <c:v>-2.6912500742999999E-6</c:v>
                </c:pt>
                <c:pt idx="5192">
                  <c:v>-4.4174898902999996E-6</c:v>
                </c:pt>
                <c:pt idx="5193">
                  <c:v>-6.0434799706999997E-6</c:v>
                </c:pt>
                <c:pt idx="5194">
                  <c:v>-7.5323000601000004E-6</c:v>
                </c:pt>
                <c:pt idx="5195">
                  <c:v>-8.8501601567000002E-6</c:v>
                </c:pt>
                <c:pt idx="5196">
                  <c:v>-9.9671497082000007E-6</c:v>
                </c:pt>
                <c:pt idx="5197">
                  <c:v>-1.0857899723999999E-5</c:v>
                </c:pt>
                <c:pt idx="5198">
                  <c:v>-1.1502300366999999E-5</c:v>
                </c:pt>
                <c:pt idx="5199">
                  <c:v>-1.1885499589E-5</c:v>
                </c:pt>
                <c:pt idx="5200">
                  <c:v>-1.1999100025E-5</c:v>
                </c:pt>
                <c:pt idx="5201">
                  <c:v>-1.1840200385999999E-5</c:v>
                </c:pt>
                <c:pt idx="5202">
                  <c:v>-1.236370008E-5</c:v>
                </c:pt>
                <c:pt idx="5203">
                  <c:v>-1.1619899851E-5</c:v>
                </c:pt>
                <c:pt idx="5204">
                  <c:v>-1.0612399819E-5</c:v>
                </c:pt>
                <c:pt idx="5205">
                  <c:v>-9.3640201158000004E-6</c:v>
                </c:pt>
                <c:pt idx="5206">
                  <c:v>-7.9030896812999995E-6</c:v>
                </c:pt>
                <c:pt idx="5207">
                  <c:v>-6.2628000705000002E-6</c:v>
                </c:pt>
                <c:pt idx="5208">
                  <c:v>-4.4803600758000002E-6</c:v>
                </c:pt>
                <c:pt idx="5209">
                  <c:v>-2.5962299332999999E-6</c:v>
                </c:pt>
                <c:pt idx="5210">
                  <c:v>-6.5317601638999999E-7</c:v>
                </c:pt>
                <c:pt idx="5211">
                  <c:v>1.3047000493000001E-6</c:v>
                </c:pt>
                <c:pt idx="5212">
                  <c:v>3.2329699024999998E-6</c:v>
                </c:pt>
                <c:pt idx="5213">
                  <c:v>5.0878597904000004E-6</c:v>
                </c:pt>
                <c:pt idx="5214">
                  <c:v>6.8272702265000002E-6</c:v>
                </c:pt>
                <c:pt idx="5215">
                  <c:v>8.4117300502999994E-6</c:v>
                </c:pt>
                <c:pt idx="5216">
                  <c:v>9.8052696558000003E-6</c:v>
                </c:pt>
                <c:pt idx="5217">
                  <c:v>1.0976299563E-5</c:v>
                </c:pt>
                <c:pt idx="5218">
                  <c:v>1.1898099729E-5</c:v>
                </c:pt>
                <c:pt idx="5219">
                  <c:v>1.2550000065000001E-5</c:v>
                </c:pt>
                <c:pt idx="5220">
                  <c:v>1.2916900232E-5</c:v>
                </c:pt>
                <c:pt idx="5221">
                  <c:v>1.2990800315000001E-5</c:v>
                </c:pt>
                <c:pt idx="5222">
                  <c:v>1.2769700334E-5</c:v>
                </c:pt>
                <c:pt idx="5223">
                  <c:v>1.2258899915E-5</c:v>
                </c:pt>
                <c:pt idx="5224">
                  <c:v>1.1469799574E-5</c:v>
                </c:pt>
                <c:pt idx="5225">
                  <c:v>1.0420400030999999E-5</c:v>
                </c:pt>
                <c:pt idx="5226">
                  <c:v>9.1344500105999993E-6</c:v>
                </c:pt>
                <c:pt idx="5227">
                  <c:v>8.2289898273000004E-6</c:v>
                </c:pt>
                <c:pt idx="5228">
                  <c:v>6.4341202232999997E-6</c:v>
                </c:pt>
                <c:pt idx="5229">
                  <c:v>4.4932098717000003E-6</c:v>
                </c:pt>
                <c:pt idx="5230">
                  <c:v>2.4503199255999998E-6</c:v>
                </c:pt>
                <c:pt idx="5231">
                  <c:v>3.5182100077999999E-7</c:v>
                </c:pt>
                <c:pt idx="5232">
                  <c:v>-1.7546700519E-6</c:v>
                </c:pt>
                <c:pt idx="5233">
                  <c:v>-3.8213302104999996E-6</c:v>
                </c:pt>
                <c:pt idx="5234">
                  <c:v>-5.8012601584999997E-6</c:v>
                </c:pt>
                <c:pt idx="5235">
                  <c:v>-7.6495198299999995E-6</c:v>
                </c:pt>
                <c:pt idx="5236">
                  <c:v>-9.3241696959000008E-6</c:v>
                </c:pt>
                <c:pt idx="5237">
                  <c:v>-1.0787200153999999E-5</c:v>
                </c:pt>
                <c:pt idx="5238">
                  <c:v>-1.2005400094E-5</c:v>
                </c:pt>
                <c:pt idx="5239">
                  <c:v>-1.2951099961E-5</c:v>
                </c:pt>
                <c:pt idx="5240">
                  <c:v>-1.3602800209000001E-5</c:v>
                </c:pt>
                <c:pt idx="5241">
                  <c:v>-1.3945899808999999E-5</c:v>
                </c:pt>
                <c:pt idx="5242">
                  <c:v>-1.3972399756E-5</c:v>
                </c:pt>
                <c:pt idx="5243">
                  <c:v>-1.3681799828000001E-5</c:v>
                </c:pt>
                <c:pt idx="5244">
                  <c:v>-1.3080600182999999E-5</c:v>
                </c:pt>
                <c:pt idx="5245">
                  <c:v>-1.2182599676E-5</c:v>
                </c:pt>
                <c:pt idx="5246">
                  <c:v>-1.1008000001000001E-5</c:v>
                </c:pt>
                <c:pt idx="5247">
                  <c:v>-9.5836603576999994E-6</c:v>
                </c:pt>
                <c:pt idx="5248">
                  <c:v>-7.9417695814999997E-6</c:v>
                </c:pt>
                <c:pt idx="5249">
                  <c:v>-6.1196201385999998E-6</c:v>
                </c:pt>
                <c:pt idx="5250">
                  <c:v>-4.1585799407999997E-6</c:v>
                </c:pt>
                <c:pt idx="5251">
                  <c:v>-2.1031601136000001E-6</c:v>
                </c:pt>
                <c:pt idx="5252">
                  <c:v>1.9592000448000001E-16</c:v>
                </c:pt>
                <c:pt idx="5253">
                  <c:v>2.2533799893E-6</c:v>
                </c:pt>
                <c:pt idx="5254">
                  <c:v>4.4556200010000002E-6</c:v>
                </c:pt>
                <c:pt idx="5255">
                  <c:v>6.5567401180000003E-6</c:v>
                </c:pt>
                <c:pt idx="5256">
                  <c:v>8.5090296125000006E-6</c:v>
                </c:pt>
                <c:pt idx="5257">
                  <c:v>1.0268199730000001E-5</c:v>
                </c:pt>
                <c:pt idx="5258">
                  <c:v>1.1794300008000001E-5</c:v>
                </c:pt>
                <c:pt idx="5259">
                  <c:v>1.3052799659E-5</c:v>
                </c:pt>
                <c:pt idx="5260">
                  <c:v>1.4014900444000001E-5</c:v>
                </c:pt>
                <c:pt idx="5261">
                  <c:v>1.4659000044E-5</c:v>
                </c:pt>
                <c:pt idx="5262">
                  <c:v>1.4970400116E-5</c:v>
                </c:pt>
                <c:pt idx="5263">
                  <c:v>1.4942000233999999E-5</c:v>
                </c:pt>
                <c:pt idx="5264">
                  <c:v>1.4574499801E-5</c:v>
                </c:pt>
                <c:pt idx="5265">
                  <c:v>1.3876199772999999E-5</c:v>
                </c:pt>
                <c:pt idx="5266">
                  <c:v>1.2862899894E-5</c:v>
                </c:pt>
                <c:pt idx="5267">
                  <c:v>1.1557700418E-5</c:v>
                </c:pt>
                <c:pt idx="5268">
                  <c:v>9.9901799330999995E-6</c:v>
                </c:pt>
                <c:pt idx="5269">
                  <c:v>8.1959196905000008E-6</c:v>
                </c:pt>
                <c:pt idx="5270">
                  <c:v>6.2156300373000003E-6</c:v>
                </c:pt>
                <c:pt idx="5271">
                  <c:v>4.0942800297000001E-6</c:v>
                </c:pt>
                <c:pt idx="5272">
                  <c:v>1.8800000134E-6</c:v>
                </c:pt>
                <c:pt idx="5273">
                  <c:v>-3.7695099309E-7</c:v>
                </c:pt>
                <c:pt idx="5274">
                  <c:v>-2.6253499072000001E-6</c:v>
                </c:pt>
                <c:pt idx="5275">
                  <c:v>-4.8141500884000001E-6</c:v>
                </c:pt>
                <c:pt idx="5276">
                  <c:v>-6.8937001743000002E-6</c:v>
                </c:pt>
                <c:pt idx="5277">
                  <c:v>-9.4045599325999997E-6</c:v>
                </c:pt>
                <c:pt idx="5278">
                  <c:v>-1.1242400432999999E-5</c:v>
                </c:pt>
                <c:pt idx="5279">
                  <c:v>-1.2825100384E-5</c:v>
                </c:pt>
                <c:pt idx="5280">
                  <c:v>-1.4116700186E-5</c:v>
                </c:pt>
                <c:pt idx="5281">
                  <c:v>-1.5087800421E-5</c:v>
                </c:pt>
                <c:pt idx="5282">
                  <c:v>-1.5716599591999999E-5</c:v>
                </c:pt>
                <c:pt idx="5283">
                  <c:v>-1.5988600353E-5</c:v>
                </c:pt>
                <c:pt idx="5284">
                  <c:v>-1.5897800040000001E-5</c:v>
                </c:pt>
                <c:pt idx="5285">
                  <c:v>-1.5446099495999998E-5</c:v>
                </c:pt>
                <c:pt idx="5286">
                  <c:v>-1.4643899704E-5</c:v>
                </c:pt>
                <c:pt idx="5287">
                  <c:v>-1.3509199561999999E-5</c:v>
                </c:pt>
                <c:pt idx="5288">
                  <c:v>-1.2067999705E-5</c:v>
                </c:pt>
                <c:pt idx="5289">
                  <c:v>-1.0352900063E-5</c:v>
                </c:pt>
                <c:pt idx="5290">
                  <c:v>-8.4027897173999996E-6</c:v>
                </c:pt>
                <c:pt idx="5291">
                  <c:v>-6.2619801610999997E-6</c:v>
                </c:pt>
                <c:pt idx="5292">
                  <c:v>-3.9790397750000003E-6</c:v>
                </c:pt>
                <c:pt idx="5293">
                  <c:v>-1.6057899757E-6</c:v>
                </c:pt>
                <c:pt idx="5294">
                  <c:v>8.0390901758000002E-7</c:v>
                </c:pt>
                <c:pt idx="5295">
                  <c:v>3.1953600228000001E-6</c:v>
                </c:pt>
                <c:pt idx="5296">
                  <c:v>5.5142900236999997E-6</c:v>
                </c:pt>
                <c:pt idx="5297">
                  <c:v>7.7080603659999995E-6</c:v>
                </c:pt>
                <c:pt idx="5298">
                  <c:v>9.7268803074000001E-6</c:v>
                </c:pt>
                <c:pt idx="5299">
                  <c:v>1.1524900401E-5</c:v>
                </c:pt>
                <c:pt idx="5300">
                  <c:v>1.3061399841E-5</c:v>
                </c:pt>
                <c:pt idx="5301">
                  <c:v>1.4301500413999999E-5</c:v>
                </c:pt>
                <c:pt idx="5302">
                  <c:v>1.6168000001999999E-5</c:v>
                </c:pt>
                <c:pt idx="5303">
                  <c:v>1.6773699826E-5</c:v>
                </c:pt>
                <c:pt idx="5304">
                  <c:v>1.6998699720999999E-5</c:v>
                </c:pt>
                <c:pt idx="5305">
                  <c:v>1.6837799193999999E-5</c:v>
                </c:pt>
                <c:pt idx="5306">
                  <c:v>1.6294899978999999E-5</c:v>
                </c:pt>
                <c:pt idx="5307">
                  <c:v>1.5382100173000001E-5</c:v>
                </c:pt>
                <c:pt idx="5308">
                  <c:v>1.4120099877E-5</c:v>
                </c:pt>
                <c:pt idx="5309">
                  <c:v>1.2537700059000001E-5</c:v>
                </c:pt>
                <c:pt idx="5310">
                  <c:v>1.0670800293000001E-5</c:v>
                </c:pt>
                <c:pt idx="5311">
                  <c:v>8.5615902208000006E-6</c:v>
                </c:pt>
                <c:pt idx="5312">
                  <c:v>6.2581198107999997E-6</c:v>
                </c:pt>
                <c:pt idx="5313">
                  <c:v>3.8125999708E-6</c:v>
                </c:pt>
                <c:pt idx="5314">
                  <c:v>1.2805600136E-6</c:v>
                </c:pt>
                <c:pt idx="5315">
                  <c:v>-1.2805600136E-6</c:v>
                </c:pt>
                <c:pt idx="5316">
                  <c:v>-3.8125999708E-6</c:v>
                </c:pt>
                <c:pt idx="5317">
                  <c:v>-6.2581198107999997E-6</c:v>
                </c:pt>
                <c:pt idx="5318">
                  <c:v>-8.5615902208000006E-6</c:v>
                </c:pt>
                <c:pt idx="5319">
                  <c:v>-1.0670800293000001E-5</c:v>
                </c:pt>
                <c:pt idx="5320">
                  <c:v>-1.2537700059000001E-5</c:v>
                </c:pt>
                <c:pt idx="5321">
                  <c:v>-1.4120099877E-5</c:v>
                </c:pt>
                <c:pt idx="5322">
                  <c:v>-1.5382100173000001E-5</c:v>
                </c:pt>
                <c:pt idx="5323">
                  <c:v>-1.6294899978999999E-5</c:v>
                </c:pt>
                <c:pt idx="5324">
                  <c:v>-1.6837799193999999E-5</c:v>
                </c:pt>
                <c:pt idx="5325">
                  <c:v>-1.6998699720999999E-5</c:v>
                </c:pt>
                <c:pt idx="5326">
                  <c:v>-1.6773699826E-5</c:v>
                </c:pt>
                <c:pt idx="5327">
                  <c:v>-1.7119000404000001E-5</c:v>
                </c:pt>
                <c:pt idx="5328">
                  <c:v>-1.6089099517999999E-5</c:v>
                </c:pt>
                <c:pt idx="5329">
                  <c:v>-1.4694100173E-5</c:v>
                </c:pt>
                <c:pt idx="5330">
                  <c:v>-1.2965600034999999E-5</c:v>
                </c:pt>
                <c:pt idx="5331">
                  <c:v>-1.0942700101E-5</c:v>
                </c:pt>
                <c:pt idx="5332">
                  <c:v>-8.6715699581000005E-6</c:v>
                </c:pt>
                <c:pt idx="5333">
                  <c:v>-6.2035701375999998E-6</c:v>
                </c:pt>
                <c:pt idx="5334">
                  <c:v>-3.5947800825E-6</c:v>
                </c:pt>
                <c:pt idx="5335">
                  <c:v>-9.0439800714999995E-7</c:v>
                </c:pt>
                <c:pt idx="5336">
                  <c:v>1.8065099994E-6</c:v>
                </c:pt>
                <c:pt idx="5337">
                  <c:v>4.4764201448E-6</c:v>
                </c:pt>
                <c:pt idx="5338">
                  <c:v>7.0447299549000001E-6</c:v>
                </c:pt>
                <c:pt idx="5339">
                  <c:v>9.4531396826000008E-6</c:v>
                </c:pt>
                <c:pt idx="5340">
                  <c:v>1.1647000064999999E-5</c:v>
                </c:pt>
                <c:pt idx="5341">
                  <c:v>1.3576500351E-5</c:v>
                </c:pt>
                <c:pt idx="5342">
                  <c:v>1.5197900211000001E-5</c:v>
                </c:pt>
                <c:pt idx="5343">
                  <c:v>1.6474299628000002E-5</c:v>
                </c:pt>
                <c:pt idx="5344">
                  <c:v>1.737690036E-5</c:v>
                </c:pt>
                <c:pt idx="5345">
                  <c:v>1.7885000489E-5</c:v>
                </c:pt>
                <c:pt idx="5346">
                  <c:v>1.7987200407999998E-5</c:v>
                </c:pt>
                <c:pt idx="5347">
                  <c:v>1.7681199097000001E-5</c:v>
                </c:pt>
                <c:pt idx="5348">
                  <c:v>1.6973799574999999E-5</c:v>
                </c:pt>
                <c:pt idx="5349">
                  <c:v>1.5881199943000002E-5</c:v>
                </c:pt>
                <c:pt idx="5350">
                  <c:v>1.4428200302000001E-5</c:v>
                </c:pt>
                <c:pt idx="5351">
                  <c:v>1.2647699804999999E-5</c:v>
                </c:pt>
                <c:pt idx="5352">
                  <c:v>1.1167900084E-5</c:v>
                </c:pt>
                <c:pt idx="5353">
                  <c:v>8.7320204328999996E-6</c:v>
                </c:pt>
                <c:pt idx="5354">
                  <c:v>6.0979300542000002E-6</c:v>
                </c:pt>
                <c:pt idx="5355">
                  <c:v>3.3254400477999998E-6</c:v>
                </c:pt>
                <c:pt idx="5356">
                  <c:v>4.7747198549999995E-7</c:v>
                </c:pt>
                <c:pt idx="5357">
                  <c:v>-2.3813299777000001E-6</c:v>
                </c:pt>
                <c:pt idx="5358">
                  <c:v>-5.1860902204000002E-6</c:v>
                </c:pt>
                <c:pt idx="5359">
                  <c:v>-7.8731400208000006E-6</c:v>
                </c:pt>
                <c:pt idx="5360">
                  <c:v>-1.0381500032999999E-5</c:v>
                </c:pt>
                <c:pt idx="5361">
                  <c:v>-1.2654199963E-5</c:v>
                </c:pt>
                <c:pt idx="5362">
                  <c:v>-1.4639799701000001E-5</c:v>
                </c:pt>
                <c:pt idx="5363">
                  <c:v>-1.6292999135000001E-5</c:v>
                </c:pt>
                <c:pt idx="5364">
                  <c:v>-1.7576499886000001E-5</c:v>
                </c:pt>
                <c:pt idx="5365">
                  <c:v>-1.8460999853999999E-5</c:v>
                </c:pt>
                <c:pt idx="5366">
                  <c:v>-1.8926499250999999E-5</c:v>
                </c:pt>
                <c:pt idx="5367">
                  <c:v>-1.8962500690000002E-5</c:v>
                </c:pt>
                <c:pt idx="5368">
                  <c:v>-1.8568100131000001E-5</c:v>
                </c:pt>
                <c:pt idx="5369">
                  <c:v>-1.7752199710000001E-5</c:v>
                </c:pt>
                <c:pt idx="5370">
                  <c:v>-1.6533500457000001E-5</c:v>
                </c:pt>
                <c:pt idx="5371">
                  <c:v>-1.4939500034000001E-5</c:v>
                </c:pt>
                <c:pt idx="5372">
                  <c:v>-1.3006399968E-5</c:v>
                </c:pt>
                <c:pt idx="5373">
                  <c:v>-1.077809975E-5</c:v>
                </c:pt>
                <c:pt idx="5374">
                  <c:v>-8.3052000264000007E-6</c:v>
                </c:pt>
                <c:pt idx="5375">
                  <c:v>-5.6437897910999999E-6</c:v>
                </c:pt>
                <c:pt idx="5376">
                  <c:v>-2.8542899599000001E-6</c:v>
                </c:pt>
                <c:pt idx="5377">
                  <c:v>3.8795001015999999E-16</c:v>
                </c:pt>
                <c:pt idx="5378">
                  <c:v>3.004510063E-6</c:v>
                </c:pt>
                <c:pt idx="5379">
                  <c:v>5.9408298511999996E-6</c:v>
                </c:pt>
                <c:pt idx="5380">
                  <c:v>8.7423195508999997E-6</c:v>
                </c:pt>
                <c:pt idx="5381">
                  <c:v>1.1345399797999999E-5</c:v>
                </c:pt>
                <c:pt idx="5382">
                  <c:v>1.3690900232E-5</c:v>
                </c:pt>
                <c:pt idx="5383">
                  <c:v>1.572580004E-5</c:v>
                </c:pt>
                <c:pt idx="5384">
                  <c:v>1.7403699529999999E-5</c:v>
                </c:pt>
                <c:pt idx="5385">
                  <c:v>1.8686600015E-5</c:v>
                </c:pt>
                <c:pt idx="5386">
                  <c:v>1.9545399482000001E-5</c:v>
                </c:pt>
                <c:pt idx="5387">
                  <c:v>1.9960500140000001E-5</c:v>
                </c:pt>
                <c:pt idx="5388">
                  <c:v>1.9922699721E-5</c:v>
                </c:pt>
                <c:pt idx="5389">
                  <c:v>1.9432600310999999E-5</c:v>
                </c:pt>
                <c:pt idx="5390">
                  <c:v>1.8501499652999999E-5</c:v>
                </c:pt>
                <c:pt idx="5391">
                  <c:v>1.7150499843000002E-5</c:v>
                </c:pt>
                <c:pt idx="5392">
                  <c:v>1.5410299966E-5</c:v>
                </c:pt>
                <c:pt idx="5393">
                  <c:v>1.3320200196E-5</c:v>
                </c:pt>
                <c:pt idx="5394">
                  <c:v>1.0927899893E-5</c:v>
                </c:pt>
                <c:pt idx="5395">
                  <c:v>8.2875103544000002E-6</c:v>
                </c:pt>
                <c:pt idx="5396">
                  <c:v>5.4590400395999998E-6</c:v>
                </c:pt>
                <c:pt idx="5397">
                  <c:v>2.5066599391999998E-6</c:v>
                </c:pt>
                <c:pt idx="5398">
                  <c:v>-5.0260200624000005E-7</c:v>
                </c:pt>
                <c:pt idx="5399">
                  <c:v>-3.5004600249999999E-6</c:v>
                </c:pt>
                <c:pt idx="5400">
                  <c:v>-6.4188698161000001E-6</c:v>
                </c:pt>
                <c:pt idx="5401">
                  <c:v>-9.1915999291999992E-6</c:v>
                </c:pt>
                <c:pt idx="5402">
                  <c:v>-1.2343500202E-5</c:v>
                </c:pt>
                <c:pt idx="5403">
                  <c:v>-1.4755600205E-5</c:v>
                </c:pt>
                <c:pt idx="5404">
                  <c:v>-1.6832900656E-5</c:v>
                </c:pt>
                <c:pt idx="5405">
                  <c:v>-1.8528100554000001E-5</c:v>
                </c:pt>
                <c:pt idx="5406">
                  <c:v>-1.9802799215999998E-5</c:v>
                </c:pt>
                <c:pt idx="5407">
                  <c:v>-2.0628000129E-5</c:v>
                </c:pt>
                <c:pt idx="5408">
                  <c:v>-2.0985100490999999E-5</c:v>
                </c:pt>
                <c:pt idx="5409">
                  <c:v>-2.0865800251999999E-5</c:v>
                </c:pt>
                <c:pt idx="5410">
                  <c:v>-2.0273000699999998E-5</c:v>
                </c:pt>
                <c:pt idx="5411">
                  <c:v>-1.9220100512000001E-5</c:v>
                </c:pt>
                <c:pt idx="5412">
                  <c:v>-1.7730899343999999E-5</c:v>
                </c:pt>
                <c:pt idx="5413">
                  <c:v>-1.5839299522000002E-5</c:v>
                </c:pt>
                <c:pt idx="5414">
                  <c:v>-1.358820009E-5</c:v>
                </c:pt>
                <c:pt idx="5415">
                  <c:v>-1.1028700101E-5</c:v>
                </c:pt>
                <c:pt idx="5416">
                  <c:v>-8.2188498709000003E-6</c:v>
                </c:pt>
                <c:pt idx="5417">
                  <c:v>-5.2224900172999997E-6</c:v>
                </c:pt>
                <c:pt idx="5418">
                  <c:v>-2.1076000394000001E-6</c:v>
                </c:pt>
                <c:pt idx="5419">
                  <c:v>1.055130042E-6</c:v>
                </c:pt>
                <c:pt idx="5420">
                  <c:v>4.1939101719999998E-6</c:v>
                </c:pt>
                <c:pt idx="5421">
                  <c:v>7.2375000855000001E-6</c:v>
                </c:pt>
                <c:pt idx="5422">
                  <c:v>1.0116799785E-5</c:v>
                </c:pt>
                <c:pt idx="5423">
                  <c:v>1.2766499821999999E-5</c:v>
                </c:pt>
                <c:pt idx="5424">
                  <c:v>1.5126500329999999E-5</c:v>
                </c:pt>
                <c:pt idx="5425">
                  <c:v>1.7143100195E-5</c:v>
                </c:pt>
                <c:pt idx="5426">
                  <c:v>1.8770699171000001E-5</c:v>
                </c:pt>
                <c:pt idx="5427">
                  <c:v>2.0923200281999999E-5</c:v>
                </c:pt>
                <c:pt idx="5428">
                  <c:v>2.1707099221999998E-5</c:v>
                </c:pt>
                <c:pt idx="5429">
                  <c:v>2.1998299417000002E-5</c:v>
                </c:pt>
                <c:pt idx="5430">
                  <c:v>2.1790199752999999E-5</c:v>
                </c:pt>
                <c:pt idx="5431">
                  <c:v>2.1087500499999999E-5</c:v>
                </c:pt>
                <c:pt idx="5432">
                  <c:v>1.9906199668000001E-5</c:v>
                </c:pt>
                <c:pt idx="5433">
                  <c:v>1.8273100068000001E-5</c:v>
                </c:pt>
                <c:pt idx="5434">
                  <c:v>1.6225299987000001E-5</c:v>
                </c:pt>
                <c:pt idx="5435">
                  <c:v>1.3809200027E-5</c:v>
                </c:pt>
                <c:pt idx="5436">
                  <c:v>1.1079700016E-5</c:v>
                </c:pt>
                <c:pt idx="5437">
                  <c:v>8.0987401816E-6</c:v>
                </c:pt>
                <c:pt idx="5438">
                  <c:v>4.9339600991999996E-6</c:v>
                </c:pt>
                <c:pt idx="5439">
                  <c:v>1.6571899550000001E-6</c:v>
                </c:pt>
                <c:pt idx="5440">
                  <c:v>-1.6571899550000001E-6</c:v>
                </c:pt>
                <c:pt idx="5441">
                  <c:v>-4.9339600991999996E-6</c:v>
                </c:pt>
                <c:pt idx="5442">
                  <c:v>-8.0987401816E-6</c:v>
                </c:pt>
                <c:pt idx="5443">
                  <c:v>-1.1079700016E-5</c:v>
                </c:pt>
                <c:pt idx="5444">
                  <c:v>-1.3809200027E-5</c:v>
                </c:pt>
                <c:pt idx="5445">
                  <c:v>-1.6225299987000001E-5</c:v>
                </c:pt>
                <c:pt idx="5446">
                  <c:v>-1.8273100068000001E-5</c:v>
                </c:pt>
                <c:pt idx="5447">
                  <c:v>-1.9906199668000001E-5</c:v>
                </c:pt>
                <c:pt idx="5448">
                  <c:v>-2.1087500499999999E-5</c:v>
                </c:pt>
                <c:pt idx="5449">
                  <c:v>-2.1790199752999999E-5</c:v>
                </c:pt>
                <c:pt idx="5450">
                  <c:v>-2.1998299417000002E-5</c:v>
                </c:pt>
                <c:pt idx="5451">
                  <c:v>-2.1707099221999998E-5</c:v>
                </c:pt>
                <c:pt idx="5452">
                  <c:v>-2.1874300727999998E-5</c:v>
                </c:pt>
                <c:pt idx="5453">
                  <c:v>-2.0558400138E-5</c:v>
                </c:pt>
                <c:pt idx="5454">
                  <c:v>-1.8775799617E-5</c:v>
                </c:pt>
                <c:pt idx="5455">
                  <c:v>-1.6567100829000001E-5</c:v>
                </c:pt>
                <c:pt idx="5456">
                  <c:v>-1.3982399651E-5</c:v>
                </c:pt>
                <c:pt idx="5457">
                  <c:v>-1.1080300283000001E-5</c:v>
                </c:pt>
                <c:pt idx="5458">
                  <c:v>-7.9267902038000008E-6</c:v>
                </c:pt>
                <c:pt idx="5459">
                  <c:v>-4.5933297769999996E-6</c:v>
                </c:pt>
                <c:pt idx="5460">
                  <c:v>-1.1556199979E-6</c:v>
                </c:pt>
                <c:pt idx="5461">
                  <c:v>2.3083200630999999E-6</c:v>
                </c:pt>
                <c:pt idx="5462">
                  <c:v>5.7198699324000001E-6</c:v>
                </c:pt>
                <c:pt idx="5463">
                  <c:v>9.0015901151E-6</c:v>
                </c:pt>
                <c:pt idx="5464">
                  <c:v>1.2079000044E-5</c:v>
                </c:pt>
                <c:pt idx="5465">
                  <c:v>1.4882300092999999E-5</c:v>
                </c:pt>
                <c:pt idx="5466">
                  <c:v>1.7347800167E-5</c:v>
                </c:pt>
                <c:pt idx="5467">
                  <c:v>1.9419499949E-5</c:v>
                </c:pt>
                <c:pt idx="5468">
                  <c:v>2.1050500435999999E-5</c:v>
                </c:pt>
                <c:pt idx="5469">
                  <c:v>2.2203799744999998E-5</c:v>
                </c:pt>
                <c:pt idx="5470">
                  <c:v>2.2853100744999999E-5</c:v>
                </c:pt>
                <c:pt idx="5471">
                  <c:v>2.2983700546000001E-5</c:v>
                </c:pt>
                <c:pt idx="5472">
                  <c:v>2.2592599634999999E-5</c:v>
                </c:pt>
                <c:pt idx="5473">
                  <c:v>2.1688800189000001E-5</c:v>
                </c:pt>
                <c:pt idx="5474">
                  <c:v>2.0292700355999999E-5</c:v>
                </c:pt>
                <c:pt idx="5475">
                  <c:v>1.8435999664000002E-5</c:v>
                </c:pt>
                <c:pt idx="5476">
                  <c:v>1.6160900486E-5</c:v>
                </c:pt>
                <c:pt idx="5477">
                  <c:v>1.4106800336E-5</c:v>
                </c:pt>
                <c:pt idx="5478">
                  <c:v>1.1029899724E-5</c:v>
                </c:pt>
                <c:pt idx="5479">
                  <c:v>7.7026497819999993E-6</c:v>
                </c:pt>
                <c:pt idx="5480">
                  <c:v>4.2005499381000002E-6</c:v>
                </c:pt>
                <c:pt idx="5481">
                  <c:v>6.0312197547000003E-7</c:v>
                </c:pt>
                <c:pt idx="5482">
                  <c:v>-3.0080000215E-6</c:v>
                </c:pt>
                <c:pt idx="5483">
                  <c:v>-6.5508497755E-6</c:v>
                </c:pt>
                <c:pt idx="5484">
                  <c:v>-9.9450098786999992E-6</c:v>
                </c:pt>
                <c:pt idx="5485">
                  <c:v>-1.3113500245E-5</c:v>
                </c:pt>
                <c:pt idx="5486">
                  <c:v>-1.5984300262000002E-5</c:v>
                </c:pt>
                <c:pt idx="5487">
                  <c:v>-1.8492299205000001E-5</c:v>
                </c:pt>
                <c:pt idx="5488">
                  <c:v>-2.0580600903E-5</c:v>
                </c:pt>
                <c:pt idx="5489">
                  <c:v>-2.2201900719999999E-5</c:v>
                </c:pt>
                <c:pt idx="5490">
                  <c:v>-2.3319200409000001E-5</c:v>
                </c:pt>
                <c:pt idx="5491">
                  <c:v>-2.3907199647999999E-5</c:v>
                </c:pt>
                <c:pt idx="5492">
                  <c:v>-2.3952599804E-5</c:v>
                </c:pt>
                <c:pt idx="5493">
                  <c:v>-2.3454400434000001E-5</c:v>
                </c:pt>
                <c:pt idx="5494">
                  <c:v>-2.2423899281E-5</c:v>
                </c:pt>
                <c:pt idx="5495">
                  <c:v>-2.0884399418999999E-5</c:v>
                </c:pt>
                <c:pt idx="5496">
                  <c:v>-1.8870900020999999E-5</c:v>
                </c:pt>
                <c:pt idx="5497">
                  <c:v>-1.6429099559999999E-5</c:v>
                </c:pt>
                <c:pt idx="5498">
                  <c:v>-1.3614499949E-5</c:v>
                </c:pt>
                <c:pt idx="5499">
                  <c:v>-1.0490800378000001E-5</c:v>
                </c:pt>
                <c:pt idx="5500">
                  <c:v>-7.1290000960000002E-6</c:v>
                </c:pt>
                <c:pt idx="5501">
                  <c:v>-3.6054100291999998E-6</c:v>
                </c:pt>
                <c:pt idx="5502">
                  <c:v>6.4300499782000003E-16</c:v>
                </c:pt>
                <c:pt idx="5503">
                  <c:v>3.7556399092999999E-6</c:v>
                </c:pt>
                <c:pt idx="5504">
                  <c:v>7.4260401561E-6</c:v>
                </c:pt>
                <c:pt idx="5505">
                  <c:v>1.0927899893E-5</c:v>
                </c:pt>
                <c:pt idx="5506">
                  <c:v>1.4181699953E-5</c:v>
                </c:pt>
                <c:pt idx="5507">
                  <c:v>1.7113699869E-5</c:v>
                </c:pt>
                <c:pt idx="5508">
                  <c:v>1.9657200028000001E-5</c:v>
                </c:pt>
                <c:pt idx="5509">
                  <c:v>2.1754600310999998E-5</c:v>
                </c:pt>
                <c:pt idx="5510">
                  <c:v>2.3358199542000001E-5</c:v>
                </c:pt>
                <c:pt idx="5511">
                  <c:v>2.4431699785000001E-5</c:v>
                </c:pt>
                <c:pt idx="5512">
                  <c:v>2.4950699299E-5</c:v>
                </c:pt>
                <c:pt idx="5513">
                  <c:v>2.4903300072999999E-5</c:v>
                </c:pt>
                <c:pt idx="5514">
                  <c:v>2.4290800866000002E-5</c:v>
                </c:pt>
                <c:pt idx="5515">
                  <c:v>2.3126900487000001E-5</c:v>
                </c:pt>
                <c:pt idx="5516">
                  <c:v>2.1438199838E-5</c:v>
                </c:pt>
                <c:pt idx="5517">
                  <c:v>1.9262799469E-5</c:v>
                </c:pt>
                <c:pt idx="5518">
                  <c:v>1.6650299585000001E-5</c:v>
                </c:pt>
                <c:pt idx="5519">
                  <c:v>1.3659900104999999E-5</c:v>
                </c:pt>
                <c:pt idx="5520">
                  <c:v>1.0359400220999999E-5</c:v>
                </c:pt>
                <c:pt idx="5521">
                  <c:v>6.8238000494999996E-6</c:v>
                </c:pt>
                <c:pt idx="5522">
                  <c:v>3.1333299830000002E-6</c:v>
                </c:pt>
                <c:pt idx="5523">
                  <c:v>-6.2825199619999996E-7</c:v>
                </c:pt>
                <c:pt idx="5524">
                  <c:v>-4.3755799196999997E-6</c:v>
                </c:pt>
                <c:pt idx="5525">
                  <c:v>-8.0235904533999992E-6</c:v>
                </c:pt>
                <c:pt idx="5526">
                  <c:v>-1.1489500139E-5</c:v>
                </c:pt>
                <c:pt idx="5527">
                  <c:v>-1.5282399545000001E-5</c:v>
                </c:pt>
                <c:pt idx="5528">
                  <c:v>-1.8268900021000001E-5</c:v>
                </c:pt>
                <c:pt idx="5529">
                  <c:v>-2.0840700017000001E-5</c:v>
                </c:pt>
                <c:pt idx="5530">
                  <c:v>-2.2939599148E-5</c:v>
                </c:pt>
                <c:pt idx="5531">
                  <c:v>-2.4517799829E-5</c:v>
                </c:pt>
                <c:pt idx="5532">
                  <c:v>-2.5539500712E-5</c:v>
                </c:pt>
                <c:pt idx="5533">
                  <c:v>-2.5981500585E-5</c:v>
                </c:pt>
                <c:pt idx="5534">
                  <c:v>-2.5833900509000001E-5</c:v>
                </c:pt>
                <c:pt idx="5535">
                  <c:v>-2.5099900085E-5</c:v>
                </c:pt>
                <c:pt idx="5536">
                  <c:v>-2.3796299502E-5</c:v>
                </c:pt>
                <c:pt idx="5537">
                  <c:v>-2.1952500901999999E-5</c:v>
                </c:pt>
                <c:pt idx="5538">
                  <c:v>-1.9610499294000002E-5</c:v>
                </c:pt>
                <c:pt idx="5539">
                  <c:v>-1.6823500118E-5</c:v>
                </c:pt>
                <c:pt idx="5540">
                  <c:v>-1.3654500435E-5</c:v>
                </c:pt>
                <c:pt idx="5541">
                  <c:v>-1.0175699572E-5</c:v>
                </c:pt>
                <c:pt idx="5542">
                  <c:v>-6.4659398048999998E-6</c:v>
                </c:pt>
                <c:pt idx="5543">
                  <c:v>-2.6094000987E-6</c:v>
                </c:pt>
                <c:pt idx="5544">
                  <c:v>1.3063499864E-6</c:v>
                </c:pt>
                <c:pt idx="5545">
                  <c:v>5.1924598664999999E-6</c:v>
                </c:pt>
                <c:pt idx="5546">
                  <c:v>8.9607201516999994E-6</c:v>
                </c:pt>
                <c:pt idx="5547">
                  <c:v>1.2525600141E-5</c:v>
                </c:pt>
                <c:pt idx="5548">
                  <c:v>1.5806199371999999E-5</c:v>
                </c:pt>
                <c:pt idx="5549">
                  <c:v>1.8728000213999999E-5</c:v>
                </c:pt>
                <c:pt idx="5550">
                  <c:v>2.1224799639E-5</c:v>
                </c:pt>
                <c:pt idx="5551">
                  <c:v>2.3239899747000001E-5</c:v>
                </c:pt>
                <c:pt idx="5552">
                  <c:v>2.5678500606E-5</c:v>
                </c:pt>
                <c:pt idx="5553">
                  <c:v>2.6640500437000002E-5</c:v>
                </c:pt>
                <c:pt idx="5554">
                  <c:v>2.6997899113000001E-5</c:v>
                </c:pt>
                <c:pt idx="5555">
                  <c:v>2.6742500268000002E-5</c:v>
                </c:pt>
                <c:pt idx="5556">
                  <c:v>2.5880099201000001E-5</c:v>
                </c:pt>
                <c:pt idx="5557">
                  <c:v>2.4430299163000001E-5</c:v>
                </c:pt>
                <c:pt idx="5558">
                  <c:v>2.2426100259000001E-5</c:v>
                </c:pt>
                <c:pt idx="5559">
                  <c:v>1.9912900825000001E-5</c:v>
                </c:pt>
                <c:pt idx="5560">
                  <c:v>1.6947700715E-5</c:v>
                </c:pt>
                <c:pt idx="5561">
                  <c:v>1.3597799806999999E-5</c:v>
                </c:pt>
                <c:pt idx="5562">
                  <c:v>9.9393600976000005E-6</c:v>
                </c:pt>
                <c:pt idx="5563">
                  <c:v>6.0553102229999998E-6</c:v>
                </c:pt>
                <c:pt idx="5564">
                  <c:v>2.0338200102E-6</c:v>
                </c:pt>
                <c:pt idx="5565">
                  <c:v>-2.0338200102E-6</c:v>
                </c:pt>
                <c:pt idx="5566">
                  <c:v>-6.0553102229999998E-6</c:v>
                </c:pt>
                <c:pt idx="5567">
                  <c:v>-9.9393600976000005E-6</c:v>
                </c:pt>
                <c:pt idx="5568">
                  <c:v>-1.3597799806999999E-5</c:v>
                </c:pt>
                <c:pt idx="5569">
                  <c:v>-1.6947700715E-5</c:v>
                </c:pt>
                <c:pt idx="5570">
                  <c:v>-1.9912900825000001E-5</c:v>
                </c:pt>
                <c:pt idx="5571">
                  <c:v>-2.2426100259000001E-5</c:v>
                </c:pt>
                <c:pt idx="5572">
                  <c:v>-2.4430299163000001E-5</c:v>
                </c:pt>
                <c:pt idx="5573">
                  <c:v>-2.5880099201000001E-5</c:v>
                </c:pt>
                <c:pt idx="5574">
                  <c:v>-2.6742500268000002E-5</c:v>
                </c:pt>
                <c:pt idx="5575">
                  <c:v>-2.6997899113000001E-5</c:v>
                </c:pt>
                <c:pt idx="5576">
                  <c:v>-2.6640500437000002E-5</c:v>
                </c:pt>
                <c:pt idx="5577">
                  <c:v>-2.6629599233000001E-5</c:v>
                </c:pt>
                <c:pt idx="5578">
                  <c:v>-2.5027600714E-5</c:v>
                </c:pt>
                <c:pt idx="5579">
                  <c:v>-2.2857500880000001E-5</c:v>
                </c:pt>
                <c:pt idx="5580">
                  <c:v>-2.0168699848000001E-5</c:v>
                </c:pt>
                <c:pt idx="5581">
                  <c:v>-1.7021999156000001E-5</c:v>
                </c:pt>
                <c:pt idx="5582">
                  <c:v>-1.3489099729E-5</c:v>
                </c:pt>
                <c:pt idx="5583">
                  <c:v>-9.6499998107999996E-6</c:v>
                </c:pt>
                <c:pt idx="5584">
                  <c:v>-5.5918799261999997E-6</c:v>
                </c:pt>
                <c:pt idx="5585">
                  <c:v>-1.4068400560000001E-6</c:v>
                </c:pt>
                <c:pt idx="5586">
                  <c:v>2.8101298994E-6</c:v>
                </c:pt>
                <c:pt idx="5587">
                  <c:v>6.9633201747000003E-6</c:v>
                </c:pt>
                <c:pt idx="5588">
                  <c:v>1.0958499843000001E-5</c:v>
                </c:pt>
                <c:pt idx="5589">
                  <c:v>1.4704900423000001E-5</c:v>
                </c:pt>
                <c:pt idx="5590">
                  <c:v>1.8117600120999999E-5</c:v>
                </c:pt>
                <c:pt idx="5591">
                  <c:v>2.1118999939E-5</c:v>
                </c:pt>
                <c:pt idx="5592">
                  <c:v>2.3641199731999999E-5</c:v>
                </c:pt>
                <c:pt idx="5593">
                  <c:v>2.5626799469999999E-5</c:v>
                </c:pt>
                <c:pt idx="5594">
                  <c:v>2.703069913E-5</c:v>
                </c:pt>
                <c:pt idx="5595">
                  <c:v>2.7821099138000001E-5</c:v>
                </c:pt>
                <c:pt idx="5596">
                  <c:v>2.7980100639999999E-5</c:v>
                </c:pt>
                <c:pt idx="5597">
                  <c:v>2.7504000172000001E-5</c:v>
                </c:pt>
                <c:pt idx="5598">
                  <c:v>2.6403700757999999E-5</c:v>
                </c:pt>
                <c:pt idx="5599">
                  <c:v>2.4704200768999999E-5</c:v>
                </c:pt>
                <c:pt idx="5600">
                  <c:v>2.2443900889000001E-5</c:v>
                </c:pt>
                <c:pt idx="5601">
                  <c:v>1.9674200303000001E-5</c:v>
                </c:pt>
                <c:pt idx="5602">
                  <c:v>1.7045800631999998E-5</c:v>
                </c:pt>
                <c:pt idx="5603">
                  <c:v>1.3327799934000001E-5</c:v>
                </c:pt>
                <c:pt idx="5604">
                  <c:v>9.3073604148000004E-6</c:v>
                </c:pt>
                <c:pt idx="5605">
                  <c:v>5.0756698328999998E-6</c:v>
                </c:pt>
                <c:pt idx="5606">
                  <c:v>7.2877298862000003E-7</c:v>
                </c:pt>
                <c:pt idx="5607">
                  <c:v>-3.6346600609000001E-6</c:v>
                </c:pt>
                <c:pt idx="5608">
                  <c:v>-7.9156097853999998E-6</c:v>
                </c:pt>
                <c:pt idx="5609">
                  <c:v>-1.2016899746E-5</c:v>
                </c:pt>
                <c:pt idx="5610">
                  <c:v>-1.5845400411999999E-5</c:v>
                </c:pt>
                <c:pt idx="5611">
                  <c:v>-1.9314300515999999E-5</c:v>
                </c:pt>
                <c:pt idx="5612">
                  <c:v>-2.2344900572000001E-5</c:v>
                </c:pt>
                <c:pt idx="5613">
                  <c:v>-2.4868300898000001E-5</c:v>
                </c:pt>
                <c:pt idx="5614">
                  <c:v>-2.6827199690000002E-5</c:v>
                </c:pt>
                <c:pt idx="5615">
                  <c:v>-2.8177299100000001E-5</c:v>
                </c:pt>
                <c:pt idx="5616">
                  <c:v>-2.8887900043999999E-5</c:v>
                </c:pt>
                <c:pt idx="5617">
                  <c:v>-2.8942800782000001E-5</c:v>
                </c:pt>
                <c:pt idx="5618">
                  <c:v>-2.8340800781999999E-5</c:v>
                </c:pt>
                <c:pt idx="5619">
                  <c:v>-2.7095500627E-5</c:v>
                </c:pt>
                <c:pt idx="5620">
                  <c:v>-2.5235300199999999E-5</c:v>
                </c:pt>
                <c:pt idx="5621">
                  <c:v>-2.2802400053000001E-5</c:v>
                </c:pt>
                <c:pt idx="5622">
                  <c:v>-1.9851899197000002E-5</c:v>
                </c:pt>
                <c:pt idx="5623">
                  <c:v>-1.6450800103000001E-5</c:v>
                </c:pt>
                <c:pt idx="5624">
                  <c:v>-1.2676399819999999E-5</c:v>
                </c:pt>
                <c:pt idx="5625">
                  <c:v>-8.6142099461999996E-6</c:v>
                </c:pt>
                <c:pt idx="5626">
                  <c:v>-4.3565401029000002E-6</c:v>
                </c:pt>
                <c:pt idx="5627">
                  <c:v>9.6107301635000006E-16</c:v>
                </c:pt>
                <c:pt idx="5628">
                  <c:v>4.5067699829999998E-6</c:v>
                </c:pt>
                <c:pt idx="5629">
                  <c:v>8.9112500062999994E-6</c:v>
                </c:pt>
                <c:pt idx="5630">
                  <c:v>1.3113500245E-5</c:v>
                </c:pt>
                <c:pt idx="5631">
                  <c:v>1.7018099243E-5</c:v>
                </c:pt>
                <c:pt idx="5632">
                  <c:v>2.0536399460999998E-5</c:v>
                </c:pt>
                <c:pt idx="5633">
                  <c:v>2.3588700059999999E-5</c:v>
                </c:pt>
                <c:pt idx="5634">
                  <c:v>2.6105499273E-5</c:v>
                </c:pt>
                <c:pt idx="5635">
                  <c:v>2.8029899113E-5</c:v>
                </c:pt>
                <c:pt idx="5636">
                  <c:v>2.9318000088000001E-5</c:v>
                </c:pt>
                <c:pt idx="5637">
                  <c:v>2.9940800232E-5</c:v>
                </c:pt>
                <c:pt idx="5638">
                  <c:v>2.9884000468999999E-5</c:v>
                </c:pt>
                <c:pt idx="5639">
                  <c:v>2.9148999601999999E-5</c:v>
                </c:pt>
                <c:pt idx="5640">
                  <c:v>2.7752299502000001E-5</c:v>
                </c:pt>
                <c:pt idx="5641">
                  <c:v>2.5725799787E-5</c:v>
                </c:pt>
                <c:pt idx="5642">
                  <c:v>2.3115400836E-5</c:v>
                </c:pt>
                <c:pt idx="5643">
                  <c:v>1.9980399883999999E-5</c:v>
                </c:pt>
                <c:pt idx="5644">
                  <c:v>1.6391799363E-5</c:v>
                </c:pt>
                <c:pt idx="5645">
                  <c:v>1.2431300092E-5</c:v>
                </c:pt>
                <c:pt idx="5646">
                  <c:v>8.1885600594000002E-6</c:v>
                </c:pt>
                <c:pt idx="5647">
                  <c:v>3.7600000268999999E-6</c:v>
                </c:pt>
                <c:pt idx="5648">
                  <c:v>-7.5390300935000005E-7</c:v>
                </c:pt>
                <c:pt idx="5649">
                  <c:v>-5.2506898101000004E-6</c:v>
                </c:pt>
                <c:pt idx="5650">
                  <c:v>-9.6283101810999992E-6</c:v>
                </c:pt>
                <c:pt idx="5651">
                  <c:v>-1.3787400349E-5</c:v>
                </c:pt>
                <c:pt idx="5652">
                  <c:v>-1.8221300707000001E-5</c:v>
                </c:pt>
                <c:pt idx="5653">
                  <c:v>-2.1782099793000001E-5</c:v>
                </c:pt>
                <c:pt idx="5654">
                  <c:v>-2.4848599422999999E-5</c:v>
                </c:pt>
                <c:pt idx="5655">
                  <c:v>-2.7350999517E-5</c:v>
                </c:pt>
                <c:pt idx="5656">
                  <c:v>-2.9232700399000002E-5</c:v>
                </c:pt>
                <c:pt idx="5657">
                  <c:v>-3.045089943E-5</c:v>
                </c:pt>
                <c:pt idx="5658">
                  <c:v>-3.0978000723000002E-5</c:v>
                </c:pt>
                <c:pt idx="5659">
                  <c:v>-3.0801998946000001E-5</c:v>
                </c:pt>
                <c:pt idx="5660">
                  <c:v>-2.9926799470999999E-5</c:v>
                </c:pt>
                <c:pt idx="5661">
                  <c:v>-2.8372500310000001E-5</c:v>
                </c:pt>
                <c:pt idx="5662">
                  <c:v>-2.6174200684E-5</c:v>
                </c:pt>
                <c:pt idx="5663">
                  <c:v>-2.3381799109999999E-5</c:v>
                </c:pt>
                <c:pt idx="5664">
                  <c:v>-2.0058700102E-5</c:v>
                </c:pt>
                <c:pt idx="5665">
                  <c:v>-1.6280400814000001E-5</c:v>
                </c:pt>
                <c:pt idx="5666">
                  <c:v>-1.2132600204000001E-5</c:v>
                </c:pt>
                <c:pt idx="5667">
                  <c:v>-7.7093900472E-6</c:v>
                </c:pt>
                <c:pt idx="5668">
                  <c:v>-3.1112099350000001E-6</c:v>
                </c:pt>
                <c:pt idx="5669">
                  <c:v>1.5575700445E-6</c:v>
                </c:pt>
                <c:pt idx="5670">
                  <c:v>6.1910100157999999E-6</c:v>
                </c:pt>
                <c:pt idx="5671">
                  <c:v>1.0683899745000001E-5</c:v>
                </c:pt>
                <c:pt idx="5672">
                  <c:v>1.4934399587E-5</c:v>
                </c:pt>
                <c:pt idx="5673">
                  <c:v>1.8845799787000001E-5</c:v>
                </c:pt>
                <c:pt idx="5674">
                  <c:v>2.2329599233000001E-5</c:v>
                </c:pt>
                <c:pt idx="5675">
                  <c:v>2.5306500902000001E-5</c:v>
                </c:pt>
                <c:pt idx="5676">
                  <c:v>2.7709100323000001E-5</c:v>
                </c:pt>
                <c:pt idx="5677">
                  <c:v>3.0433799110999999E-5</c:v>
                </c:pt>
                <c:pt idx="5678">
                  <c:v>3.1573999877000001E-5</c:v>
                </c:pt>
                <c:pt idx="5679">
                  <c:v>3.1997500627999998E-5</c:v>
                </c:pt>
                <c:pt idx="5680">
                  <c:v>3.1694798962999999E-5</c:v>
                </c:pt>
                <c:pt idx="5681">
                  <c:v>3.0672701541000002E-5</c:v>
                </c:pt>
                <c:pt idx="5682">
                  <c:v>2.8954500522E-5</c:v>
                </c:pt>
                <c:pt idx="5683">
                  <c:v>2.6579100449E-5</c:v>
                </c:pt>
                <c:pt idx="5684">
                  <c:v>2.3600399799999999E-5</c:v>
                </c:pt>
                <c:pt idx="5685">
                  <c:v>2.0086099539000002E-5</c:v>
                </c:pt>
                <c:pt idx="5686">
                  <c:v>1.6115900507E-5</c:v>
                </c:pt>
                <c:pt idx="5687">
                  <c:v>1.1780000023E-5</c:v>
                </c:pt>
                <c:pt idx="5688">
                  <c:v>7.1766598920999999E-6</c:v>
                </c:pt>
                <c:pt idx="5689">
                  <c:v>2.4104599560999999E-6</c:v>
                </c:pt>
                <c:pt idx="5690">
                  <c:v>-2.4104599560999999E-6</c:v>
                </c:pt>
                <c:pt idx="5691">
                  <c:v>-7.1766598920999999E-6</c:v>
                </c:pt>
                <c:pt idx="5692">
                  <c:v>-1.1780000023E-5</c:v>
                </c:pt>
                <c:pt idx="5693">
                  <c:v>-1.6115900507E-5</c:v>
                </c:pt>
                <c:pt idx="5694">
                  <c:v>-2.0086099539000002E-5</c:v>
                </c:pt>
                <c:pt idx="5695">
                  <c:v>-2.3600399799999999E-5</c:v>
                </c:pt>
                <c:pt idx="5696">
                  <c:v>-2.6579100449E-5</c:v>
                </c:pt>
                <c:pt idx="5697">
                  <c:v>-2.8954500522E-5</c:v>
                </c:pt>
                <c:pt idx="5698">
                  <c:v>-3.0672701541000002E-5</c:v>
                </c:pt>
                <c:pt idx="5699">
                  <c:v>-3.1694798962999999E-5</c:v>
                </c:pt>
                <c:pt idx="5700">
                  <c:v>-3.1997500627999998E-5</c:v>
                </c:pt>
                <c:pt idx="5701">
                  <c:v>-3.1573999877000001E-5</c:v>
                </c:pt>
                <c:pt idx="5702">
                  <c:v>-3.1384901376E-5</c:v>
                </c:pt>
                <c:pt idx="5703">
                  <c:v>-2.9496799471000001E-5</c:v>
                </c:pt>
                <c:pt idx="5704">
                  <c:v>-2.6939200325000001E-5</c:v>
                </c:pt>
                <c:pt idx="5705">
                  <c:v>-2.3770200642000001E-5</c:v>
                </c:pt>
                <c:pt idx="5706">
                  <c:v>-2.0061699615E-5</c:v>
                </c:pt>
                <c:pt idx="5707">
                  <c:v>-1.5897900083999999E-5</c:v>
                </c:pt>
                <c:pt idx="5708">
                  <c:v>-1.1373200323E-5</c:v>
                </c:pt>
                <c:pt idx="5709">
                  <c:v>-6.5904300753999998E-6</c:v>
                </c:pt>
                <c:pt idx="5710">
                  <c:v>-1.6580600004000001E-6</c:v>
                </c:pt>
                <c:pt idx="5711">
                  <c:v>3.3119399632E-6</c:v>
                </c:pt>
                <c:pt idx="5712">
                  <c:v>8.2067699623000005E-6</c:v>
                </c:pt>
                <c:pt idx="5713">
                  <c:v>1.2915300430999999E-5</c:v>
                </c:pt>
                <c:pt idx="5714">
                  <c:v>1.7330799891999999E-5</c:v>
                </c:pt>
                <c:pt idx="5715">
                  <c:v>2.1352800103999999E-5</c:v>
                </c:pt>
                <c:pt idx="5716">
                  <c:v>2.4890299755E-5</c:v>
                </c:pt>
                <c:pt idx="5717">
                  <c:v>2.7862799469999999E-5</c:v>
                </c:pt>
                <c:pt idx="5718">
                  <c:v>3.0203000279E-5</c:v>
                </c:pt>
                <c:pt idx="5719">
                  <c:v>3.1857598515000002E-5</c:v>
                </c:pt>
                <c:pt idx="5720">
                  <c:v>3.2789201213999998E-5</c:v>
                </c:pt>
                <c:pt idx="5721">
                  <c:v>3.2976600777999998E-5</c:v>
                </c:pt>
                <c:pt idx="5722">
                  <c:v>3.2415500755E-5</c:v>
                </c:pt>
                <c:pt idx="5723">
                  <c:v>3.1118699553000003E-5</c:v>
                </c:pt>
                <c:pt idx="5724">
                  <c:v>2.9115599318000001E-5</c:v>
                </c:pt>
                <c:pt idx="5725">
                  <c:v>2.6451700250999999E-5</c:v>
                </c:pt>
                <c:pt idx="5726">
                  <c:v>2.3187400075000001E-5</c:v>
                </c:pt>
                <c:pt idx="5727">
                  <c:v>1.9984699975000001E-5</c:v>
                </c:pt>
                <c:pt idx="5728">
                  <c:v>1.5625699234E-5</c:v>
                </c:pt>
                <c:pt idx="5729">
                  <c:v>1.0912100150999999E-5</c:v>
                </c:pt>
                <c:pt idx="5730">
                  <c:v>5.9507801779999997E-6</c:v>
                </c:pt>
                <c:pt idx="5731">
                  <c:v>8.5442297859000001E-7</c:v>
                </c:pt>
                <c:pt idx="5732">
                  <c:v>-4.2613301047999999E-6</c:v>
                </c:pt>
                <c:pt idx="5733">
                  <c:v>-9.2803702500999994E-6</c:v>
                </c:pt>
                <c:pt idx="5734">
                  <c:v>-1.4088799617E-5</c:v>
                </c:pt>
                <c:pt idx="5735">
                  <c:v>-1.8577400624E-5</c:v>
                </c:pt>
                <c:pt idx="5736">
                  <c:v>-2.2644400815000001E-5</c:v>
                </c:pt>
                <c:pt idx="5737">
                  <c:v>-2.6197500118999999E-5</c:v>
                </c:pt>
                <c:pt idx="5738">
                  <c:v>-2.9155900847000001E-5</c:v>
                </c:pt>
                <c:pt idx="5739">
                  <c:v>-3.1452600524000003E-5</c:v>
                </c:pt>
                <c:pt idx="5740">
                  <c:v>-3.3035499654999997E-5</c:v>
                </c:pt>
                <c:pt idx="5741">
                  <c:v>-3.3868498575999999E-5</c:v>
                </c:pt>
                <c:pt idx="5742">
                  <c:v>-3.3932901714999997E-5</c:v>
                </c:pt>
                <c:pt idx="5743">
                  <c:v>-3.3227101085000002E-5</c:v>
                </c:pt>
                <c:pt idx="5744">
                  <c:v>-3.1767198378999997E-5</c:v>
                </c:pt>
                <c:pt idx="5745">
                  <c:v>-2.9586199162E-5</c:v>
                </c:pt>
                <c:pt idx="5746">
                  <c:v>-2.6733800041000001E-5</c:v>
                </c:pt>
                <c:pt idx="5747">
                  <c:v>-2.3274600608000001E-5</c:v>
                </c:pt>
                <c:pt idx="5748">
                  <c:v>-1.9287099349000001E-5</c:v>
                </c:pt>
                <c:pt idx="5749">
                  <c:v>-1.4861900126999999E-5</c:v>
                </c:pt>
                <c:pt idx="5750">
                  <c:v>-1.0099400242E-5</c:v>
                </c:pt>
                <c:pt idx="5751">
                  <c:v>-5.1076699492000001E-6</c:v>
                </c:pt>
                <c:pt idx="5752">
                  <c:v>1.3421699740999999E-15</c:v>
                </c:pt>
                <c:pt idx="5753">
                  <c:v>5.2578998292999998E-6</c:v>
                </c:pt>
                <c:pt idx="5754">
                  <c:v>1.0396500329E-5</c:v>
                </c:pt>
                <c:pt idx="5755">
                  <c:v>1.5299099686999998E-5</c:v>
                </c:pt>
                <c:pt idx="5756">
                  <c:v>1.9854400307000001E-5</c:v>
                </c:pt>
                <c:pt idx="5757">
                  <c:v>2.3959100872000001E-5</c:v>
                </c:pt>
                <c:pt idx="5758">
                  <c:v>2.7520100047999999E-5</c:v>
                </c:pt>
                <c:pt idx="5759">
                  <c:v>3.0456400053999999E-5</c:v>
                </c:pt>
                <c:pt idx="5760">
                  <c:v>3.2701500458999997E-5</c:v>
                </c:pt>
                <c:pt idx="5761">
                  <c:v>3.4204400435999998E-5</c:v>
                </c:pt>
                <c:pt idx="5762">
                  <c:v>3.4930901165000003E-5</c:v>
                </c:pt>
                <c:pt idx="5763">
                  <c:v>3.4864700864999998E-5</c:v>
                </c:pt>
                <c:pt idx="5764">
                  <c:v>3.4007098293000002E-5</c:v>
                </c:pt>
                <c:pt idx="5765">
                  <c:v>3.2377698516999998E-5</c:v>
                </c:pt>
                <c:pt idx="5766">
                  <c:v>3.0013399737E-5</c:v>
                </c:pt>
                <c:pt idx="5767">
                  <c:v>2.6968000384000001E-5</c:v>
                </c:pt>
                <c:pt idx="5768">
                  <c:v>2.3310400138E-5</c:v>
                </c:pt>
                <c:pt idx="5769">
                  <c:v>1.9123799575E-5</c:v>
                </c:pt>
                <c:pt idx="5770">
                  <c:v>1.4503099918999999E-5</c:v>
                </c:pt>
                <c:pt idx="5771">
                  <c:v>9.5533196145E-6</c:v>
                </c:pt>
                <c:pt idx="5772">
                  <c:v>4.3866598388999997E-6</c:v>
                </c:pt>
                <c:pt idx="5773">
                  <c:v>-8.7955299932000003E-7</c:v>
                </c:pt>
                <c:pt idx="5774">
                  <c:v>-6.1258101596E-6</c:v>
                </c:pt>
                <c:pt idx="5775">
                  <c:v>-1.1232999895999999E-5</c:v>
                </c:pt>
                <c:pt idx="5776">
                  <c:v>-1.6085299648999999E-5</c:v>
                </c:pt>
                <c:pt idx="5777">
                  <c:v>-2.1160300093000001E-5</c:v>
                </c:pt>
                <c:pt idx="5778">
                  <c:v>-2.5295399609999998E-5</c:v>
                </c:pt>
                <c:pt idx="5779">
                  <c:v>-2.8856400604000001E-5</c:v>
                </c:pt>
                <c:pt idx="5780">
                  <c:v>-3.1762501748999999E-5</c:v>
                </c:pt>
                <c:pt idx="5781">
                  <c:v>-3.3947701013E-5</c:v>
                </c:pt>
                <c:pt idx="5782">
                  <c:v>-3.5362299968000002E-5</c:v>
                </c:pt>
                <c:pt idx="5783">
                  <c:v>-3.5974400815999997E-5</c:v>
                </c:pt>
                <c:pt idx="5784">
                  <c:v>-3.5770000977E-5</c:v>
                </c:pt>
                <c:pt idx="5785">
                  <c:v>-3.4753698855999997E-5</c:v>
                </c:pt>
                <c:pt idx="5786">
                  <c:v>-3.2948701118999999E-5</c:v>
                </c:pt>
                <c:pt idx="5787">
                  <c:v>-3.0395800422000001E-5</c:v>
                </c:pt>
                <c:pt idx="5788">
                  <c:v>-2.7153000701000001E-5</c:v>
                </c:pt>
                <c:pt idx="5789">
                  <c:v>-2.3294000129999999E-5</c:v>
                </c:pt>
                <c:pt idx="5790">
                  <c:v>-1.8906299374000001E-5</c:v>
                </c:pt>
                <c:pt idx="5791">
                  <c:v>-1.4089499928E-5</c:v>
                </c:pt>
                <c:pt idx="5792">
                  <c:v>-8.9528402896E-6</c:v>
                </c:pt>
                <c:pt idx="5793">
                  <c:v>-3.6130199987000002E-6</c:v>
                </c:pt>
                <c:pt idx="5794">
                  <c:v>1.8087999933E-6</c:v>
                </c:pt>
                <c:pt idx="5795">
                  <c:v>7.189560165E-6</c:v>
                </c:pt>
                <c:pt idx="5796">
                  <c:v>1.2407100257E-5</c:v>
                </c:pt>
                <c:pt idx="5797">
                  <c:v>1.7343099898000001E-5</c:v>
                </c:pt>
                <c:pt idx="5798">
                  <c:v>2.1885500246E-5</c:v>
                </c:pt>
                <c:pt idx="5799">
                  <c:v>2.5931100026000001E-5</c:v>
                </c:pt>
                <c:pt idx="5800">
                  <c:v>2.9388200346E-5</c:v>
                </c:pt>
                <c:pt idx="5801">
                  <c:v>3.2178300899000001E-5</c:v>
                </c:pt>
                <c:pt idx="5802">
                  <c:v>3.5189099435E-5</c:v>
                </c:pt>
                <c:pt idx="5803">
                  <c:v>3.6507401092000001E-5</c:v>
                </c:pt>
                <c:pt idx="5804">
                  <c:v>3.6997098504999999E-5</c:v>
                </c:pt>
                <c:pt idx="5805">
                  <c:v>3.6647099477999999E-5</c:v>
                </c:pt>
                <c:pt idx="5806">
                  <c:v>3.5465298424000003E-5</c:v>
                </c:pt>
                <c:pt idx="5807">
                  <c:v>3.3478598197999999E-5</c:v>
                </c:pt>
                <c:pt idx="5808">
                  <c:v>3.0732000595999998E-5</c:v>
                </c:pt>
                <c:pt idx="5809">
                  <c:v>2.7288000637999999E-5</c:v>
                </c:pt>
                <c:pt idx="5810">
                  <c:v>2.3224600227E-5</c:v>
                </c:pt>
                <c:pt idx="5811">
                  <c:v>1.8634100343E-5</c:v>
                </c:pt>
                <c:pt idx="5812">
                  <c:v>1.3620599929999999E-5</c:v>
                </c:pt>
                <c:pt idx="5813">
                  <c:v>8.2980195656999996E-6</c:v>
                </c:pt>
                <c:pt idx="5814">
                  <c:v>2.7870898974999998E-6</c:v>
                </c:pt>
                <c:pt idx="5815">
                  <c:v>-2.7870898974999998E-6</c:v>
                </c:pt>
                <c:pt idx="5816">
                  <c:v>-8.2980195656999996E-6</c:v>
                </c:pt>
                <c:pt idx="5817">
                  <c:v>-1.3620599929999999E-5</c:v>
                </c:pt>
                <c:pt idx="5818">
                  <c:v>-1.8634100343E-5</c:v>
                </c:pt>
                <c:pt idx="5819">
                  <c:v>-2.3224600227E-5</c:v>
                </c:pt>
                <c:pt idx="5820">
                  <c:v>-2.7288000637999999E-5</c:v>
                </c:pt>
                <c:pt idx="5821">
                  <c:v>-3.0732000595999998E-5</c:v>
                </c:pt>
                <c:pt idx="5822">
                  <c:v>-3.3478598197999999E-5</c:v>
                </c:pt>
                <c:pt idx="5823">
                  <c:v>-3.5465298424000003E-5</c:v>
                </c:pt>
                <c:pt idx="5824">
                  <c:v>-3.6647099477999999E-5</c:v>
                </c:pt>
                <c:pt idx="5825">
                  <c:v>-3.6997098504999999E-5</c:v>
                </c:pt>
                <c:pt idx="5826">
                  <c:v>-3.6507401092000001E-5</c:v>
                </c:pt>
                <c:pt idx="5827">
                  <c:v>-3.6140099836999998E-5</c:v>
                </c:pt>
                <c:pt idx="5828">
                  <c:v>-3.3966000046000001E-5</c:v>
                </c:pt>
                <c:pt idx="5829">
                  <c:v>-3.1020899769E-5</c:v>
                </c:pt>
                <c:pt idx="5830">
                  <c:v>-2.7371699615999999E-5</c:v>
                </c:pt>
                <c:pt idx="5831">
                  <c:v>-2.3101400074999999E-5</c:v>
                </c:pt>
                <c:pt idx="5832">
                  <c:v>-1.8306600396E-5</c:v>
                </c:pt>
                <c:pt idx="5833">
                  <c:v>-1.3096399925E-5</c:v>
                </c:pt>
                <c:pt idx="5834">
                  <c:v>-7.5889802246999998E-6</c:v>
                </c:pt>
                <c:pt idx="5835">
                  <c:v>-1.9092799447999999E-6</c:v>
                </c:pt>
                <c:pt idx="5836">
                  <c:v>3.8137500269E-6</c:v>
                </c:pt>
                <c:pt idx="5837">
                  <c:v>9.4502202045999998E-6</c:v>
                </c:pt>
                <c:pt idx="5838">
                  <c:v>1.4872200154E-5</c:v>
                </c:pt>
                <c:pt idx="5839">
                  <c:v>1.9956600227E-5</c:v>
                </c:pt>
                <c:pt idx="5840">
                  <c:v>2.4588100132000001E-5</c:v>
                </c:pt>
                <c:pt idx="5841">
                  <c:v>2.8661599572000002E-5</c:v>
                </c:pt>
                <c:pt idx="5842">
                  <c:v>3.2084499252999998E-5</c:v>
                </c:pt>
                <c:pt idx="5843">
                  <c:v>3.4779201086999998E-5</c:v>
                </c:pt>
                <c:pt idx="5844">
                  <c:v>3.6684501537999997E-5</c:v>
                </c:pt>
                <c:pt idx="5845">
                  <c:v>3.7757199607000001E-5</c:v>
                </c:pt>
                <c:pt idx="5846">
                  <c:v>3.7973000871999999E-5</c:v>
                </c:pt>
                <c:pt idx="5847">
                  <c:v>3.7326899473999997E-5</c:v>
                </c:pt>
                <c:pt idx="5848">
                  <c:v>3.5833600123000001E-5</c:v>
                </c:pt>
                <c:pt idx="5849">
                  <c:v>3.3527099731000001E-5</c:v>
                </c:pt>
                <c:pt idx="5850">
                  <c:v>3.0459499611999999E-5</c:v>
                </c:pt>
                <c:pt idx="5851">
                  <c:v>2.6700699890999999E-5</c:v>
                </c:pt>
                <c:pt idx="5852">
                  <c:v>2.2923599316999999E-5</c:v>
                </c:pt>
                <c:pt idx="5853">
                  <c:v>1.7923599444E-5</c:v>
                </c:pt>
                <c:pt idx="5854">
                  <c:v>1.2516799870000001E-5</c:v>
                </c:pt>
                <c:pt idx="5855">
                  <c:v>6.8259000727000003E-6</c:v>
                </c:pt>
                <c:pt idx="5856">
                  <c:v>9.800739917400001E-7</c:v>
                </c:pt>
                <c:pt idx="5857">
                  <c:v>-4.8880001485999998E-6</c:v>
                </c:pt>
                <c:pt idx="5858">
                  <c:v>-1.0645099792E-5</c:v>
                </c:pt>
                <c:pt idx="5859">
                  <c:v>-1.6160600353000001E-5</c:v>
                </c:pt>
                <c:pt idx="5860">
                  <c:v>-2.1309400836000001E-5</c:v>
                </c:pt>
                <c:pt idx="5861">
                  <c:v>-2.5974499295000001E-5</c:v>
                </c:pt>
                <c:pt idx="5862">
                  <c:v>-3.0049999622999999E-5</c:v>
                </c:pt>
                <c:pt idx="5863">
                  <c:v>-3.3443498978000003E-5</c:v>
                </c:pt>
                <c:pt idx="5864">
                  <c:v>-3.6077999538999997E-5</c:v>
                </c:pt>
                <c:pt idx="5865">
                  <c:v>-3.7893598346000003E-5</c:v>
                </c:pt>
                <c:pt idx="5866">
                  <c:v>-3.8849200790999997E-5</c:v>
                </c:pt>
                <c:pt idx="5867">
                  <c:v>-3.8923000830000002E-5</c:v>
                </c:pt>
                <c:pt idx="5868">
                  <c:v>-3.8113499612999998E-5</c:v>
                </c:pt>
                <c:pt idx="5869">
                  <c:v>-3.6438799725000001E-5</c:v>
                </c:pt>
                <c:pt idx="5870">
                  <c:v>-3.3937201806000002E-5</c:v>
                </c:pt>
                <c:pt idx="5871">
                  <c:v>-3.0665200029000002E-5</c:v>
                </c:pt>
                <c:pt idx="5872">
                  <c:v>-2.6697300199999999E-5</c:v>
                </c:pt>
                <c:pt idx="5873">
                  <c:v>-2.2123500457E-5</c:v>
                </c:pt>
                <c:pt idx="5874">
                  <c:v>-1.7047499567999999E-5</c:v>
                </c:pt>
                <c:pt idx="5875">
                  <c:v>-1.1584599633E-5</c:v>
                </c:pt>
                <c:pt idx="5876">
                  <c:v>-5.8587997955000001E-6</c:v>
                </c:pt>
                <c:pt idx="5877">
                  <c:v>1.7862700895E-15</c:v>
                </c:pt>
                <c:pt idx="5878">
                  <c:v>6.0090201259000001E-6</c:v>
                </c:pt>
                <c:pt idx="5879">
                  <c:v>1.188169972E-5</c:v>
                </c:pt>
                <c:pt idx="5880">
                  <c:v>1.7484600903000001E-5</c:v>
                </c:pt>
                <c:pt idx="5881">
                  <c:v>2.2690799596999999E-5</c:v>
                </c:pt>
                <c:pt idx="5882">
                  <c:v>2.7381900509E-5</c:v>
                </c:pt>
                <c:pt idx="5883">
                  <c:v>3.1451498215999998E-5</c:v>
                </c:pt>
                <c:pt idx="5884">
                  <c:v>3.4807399060999998E-5</c:v>
                </c:pt>
                <c:pt idx="5885">
                  <c:v>3.7373200029999999E-5</c:v>
                </c:pt>
                <c:pt idx="5886">
                  <c:v>3.9090700739000002E-5</c:v>
                </c:pt>
                <c:pt idx="5887">
                  <c:v>3.9921098505E-5</c:v>
                </c:pt>
                <c:pt idx="5888">
                  <c:v>3.9845301217000001E-5</c:v>
                </c:pt>
                <c:pt idx="5889">
                  <c:v>3.8865298847999998E-5</c:v>
                </c:pt>
                <c:pt idx="5890">
                  <c:v>3.7003101170000001E-5</c:v>
                </c:pt>
                <c:pt idx="5891">
                  <c:v>3.4301101549999999E-5</c:v>
                </c:pt>
                <c:pt idx="5892">
                  <c:v>3.0820501706E-5</c:v>
                </c:pt>
                <c:pt idx="5893">
                  <c:v>2.6640500437000002E-5</c:v>
                </c:pt>
                <c:pt idx="5894">
                  <c:v>2.1855799787000001E-5</c:v>
                </c:pt>
                <c:pt idx="5895">
                  <c:v>1.6575000700000001E-5</c:v>
                </c:pt>
                <c:pt idx="5896">
                  <c:v>1.0918100087999999E-5</c:v>
                </c:pt>
                <c:pt idx="5897">
                  <c:v>5.0133298828000003E-6</c:v>
                </c:pt>
                <c:pt idx="5898">
                  <c:v>-1.0052000334E-6</c:v>
                </c:pt>
                <c:pt idx="5899">
                  <c:v>-7.0009200499E-6</c:v>
                </c:pt>
                <c:pt idx="5900">
                  <c:v>-1.2837699614E-5</c:v>
                </c:pt>
                <c:pt idx="5901">
                  <c:v>-1.8383199857999999E-5</c:v>
                </c:pt>
                <c:pt idx="5902">
                  <c:v>-2.4099199436E-5</c:v>
                </c:pt>
                <c:pt idx="5903">
                  <c:v>-2.8808599381999999E-5</c:v>
                </c:pt>
                <c:pt idx="5904">
                  <c:v>-3.2864201785E-5</c:v>
                </c:pt>
                <c:pt idx="5905">
                  <c:v>-3.6173900297999997E-5</c:v>
                </c:pt>
                <c:pt idx="5906">
                  <c:v>-3.8662601581999998E-5</c:v>
                </c:pt>
                <c:pt idx="5907">
                  <c:v>-4.0273800550000001E-5</c:v>
                </c:pt>
                <c:pt idx="5908">
                  <c:v>-4.0970899135999998E-5</c:v>
                </c:pt>
                <c:pt idx="5909">
                  <c:v>-4.0738101233999999E-5</c:v>
                </c:pt>
                <c:pt idx="5910">
                  <c:v>-3.9580598241000003E-5</c:v>
                </c:pt>
                <c:pt idx="5911">
                  <c:v>-3.7524900107999998E-5</c:v>
                </c:pt>
                <c:pt idx="5912">
                  <c:v>-3.4617398342000001E-5</c:v>
                </c:pt>
                <c:pt idx="5913">
                  <c:v>-3.0924300518000002E-5</c:v>
                </c:pt>
                <c:pt idx="5914">
                  <c:v>-2.6529300158E-5</c:v>
                </c:pt>
                <c:pt idx="5915">
                  <c:v>-2.1532199752999999E-5</c:v>
                </c:pt>
                <c:pt idx="5916">
                  <c:v>-1.6046300515999999E-5</c:v>
                </c:pt>
                <c:pt idx="5917">
                  <c:v>-1.0196299627E-5</c:v>
                </c:pt>
                <c:pt idx="5918">
                  <c:v>-4.1148300625000001E-6</c:v>
                </c:pt>
                <c:pt idx="5919">
                  <c:v>2.0600200514000001E-6</c:v>
                </c:pt>
                <c:pt idx="5920">
                  <c:v>8.1881098595E-6</c:v>
                </c:pt>
                <c:pt idx="5921">
                  <c:v>1.4130399904000001E-5</c:v>
                </c:pt>
                <c:pt idx="5922">
                  <c:v>1.9751900254E-5</c:v>
                </c:pt>
                <c:pt idx="5923">
                  <c:v>2.4925100660999998E-5</c:v>
                </c:pt>
                <c:pt idx="5924">
                  <c:v>2.9532700863999999E-5</c:v>
                </c:pt>
                <c:pt idx="5925">
                  <c:v>3.3469899790000003E-5</c:v>
                </c:pt>
                <c:pt idx="5926">
                  <c:v>3.6647499655000002E-5</c:v>
                </c:pt>
                <c:pt idx="5927">
                  <c:v>3.9944399759E-5</c:v>
                </c:pt>
                <c:pt idx="5928">
                  <c:v>4.1440798667999997E-5</c:v>
                </c:pt>
                <c:pt idx="5929">
                  <c:v>4.1996700019999997E-5</c:v>
                </c:pt>
                <c:pt idx="5930">
                  <c:v>4.1599399991999998E-5</c:v>
                </c:pt>
                <c:pt idx="5931">
                  <c:v>4.0257898944999999E-5</c:v>
                </c:pt>
                <c:pt idx="5932">
                  <c:v>3.8002701331000002E-5</c:v>
                </c:pt>
                <c:pt idx="5933">
                  <c:v>3.4885000786999998E-5</c:v>
                </c:pt>
                <c:pt idx="5934">
                  <c:v>3.0975599657E-5</c:v>
                </c:pt>
                <c:pt idx="5935">
                  <c:v>2.636300087E-5</c:v>
                </c:pt>
                <c:pt idx="5936">
                  <c:v>2.1152200134E-5</c:v>
                </c:pt>
                <c:pt idx="5937">
                  <c:v>1.5461200745999999E-5</c:v>
                </c:pt>
                <c:pt idx="5938">
                  <c:v>9.4193701443000005E-6</c:v>
                </c:pt>
                <c:pt idx="5939">
                  <c:v>3.1637300708000001E-6</c:v>
                </c:pt>
                <c:pt idx="5940">
                  <c:v>-3.1637300708000001E-6</c:v>
                </c:pt>
                <c:pt idx="5941">
                  <c:v>-9.4193701443000005E-6</c:v>
                </c:pt>
                <c:pt idx="5942">
                  <c:v>-1.5461200745999999E-5</c:v>
                </c:pt>
                <c:pt idx="5943">
                  <c:v>-2.1152200134E-5</c:v>
                </c:pt>
                <c:pt idx="5944">
                  <c:v>-2.636300087E-5</c:v>
                </c:pt>
                <c:pt idx="5945">
                  <c:v>-3.0975599657E-5</c:v>
                </c:pt>
                <c:pt idx="5946">
                  <c:v>-3.4885000786999998E-5</c:v>
                </c:pt>
                <c:pt idx="5947">
                  <c:v>-3.8002701331000002E-5</c:v>
                </c:pt>
                <c:pt idx="5948">
                  <c:v>-4.0257898944999999E-5</c:v>
                </c:pt>
                <c:pt idx="5949">
                  <c:v>-4.1599399991999998E-5</c:v>
                </c:pt>
                <c:pt idx="5950">
                  <c:v>-4.1996700019999997E-5</c:v>
                </c:pt>
                <c:pt idx="5951">
                  <c:v>-4.1440798667999997E-5</c:v>
                </c:pt>
                <c:pt idx="5952">
                  <c:v>-4.0895400160999999E-5</c:v>
                </c:pt>
                <c:pt idx="5953">
                  <c:v>-3.8435198803000003E-5</c:v>
                </c:pt>
                <c:pt idx="5954">
                  <c:v>-3.5102599213000003E-5</c:v>
                </c:pt>
                <c:pt idx="5955">
                  <c:v>-3.0973300454000001E-5</c:v>
                </c:pt>
                <c:pt idx="5956">
                  <c:v>-2.6141000490000001E-5</c:v>
                </c:pt>
                <c:pt idx="5957">
                  <c:v>-2.0715400750999999E-5</c:v>
                </c:pt>
                <c:pt idx="5958">
                  <c:v>-1.4819600436999999E-5</c:v>
                </c:pt>
                <c:pt idx="5959">
                  <c:v>-8.5875299191999999E-6</c:v>
                </c:pt>
                <c:pt idx="5960">
                  <c:v>-2.1605098937E-6</c:v>
                </c:pt>
                <c:pt idx="5961">
                  <c:v>4.3155500862E-6</c:v>
                </c:pt>
                <c:pt idx="5962">
                  <c:v>1.0693699551E-5</c:v>
                </c:pt>
                <c:pt idx="5963">
                  <c:v>1.6829100787E-5</c:v>
                </c:pt>
                <c:pt idx="5964">
                  <c:v>2.2582500605000001E-5</c:v>
                </c:pt>
                <c:pt idx="5965">
                  <c:v>2.7823400159999999E-5</c:v>
                </c:pt>
                <c:pt idx="5966">
                  <c:v>3.2432799343999998E-5</c:v>
                </c:pt>
                <c:pt idx="5967">
                  <c:v>3.6306100809999997E-5</c:v>
                </c:pt>
                <c:pt idx="5968">
                  <c:v>3.9355400076999997E-5</c:v>
                </c:pt>
                <c:pt idx="5969">
                  <c:v>4.1511400923000002E-5</c:v>
                </c:pt>
                <c:pt idx="5970">
                  <c:v>4.2725299862999999E-5</c:v>
                </c:pt>
                <c:pt idx="5971">
                  <c:v>4.2969400965000001E-5</c:v>
                </c:pt>
                <c:pt idx="5972">
                  <c:v>4.2238400056000003E-5</c:v>
                </c:pt>
                <c:pt idx="5973">
                  <c:v>4.0548598917999998E-5</c:v>
                </c:pt>
                <c:pt idx="5974">
                  <c:v>3.7938498280999999E-5</c:v>
                </c:pt>
                <c:pt idx="5975">
                  <c:v>3.4467400836999999E-5</c:v>
                </c:pt>
                <c:pt idx="5976">
                  <c:v>3.0213899662999999E-5</c:v>
                </c:pt>
                <c:pt idx="5977">
                  <c:v>2.5862600523000001E-5</c:v>
                </c:pt>
                <c:pt idx="5978">
                  <c:v>2.0221499653E-5</c:v>
                </c:pt>
                <c:pt idx="5979">
                  <c:v>1.4121499589E-5</c:v>
                </c:pt>
                <c:pt idx="5980">
                  <c:v>7.7010099630999993E-6</c:v>
                </c:pt>
                <c:pt idx="5981">
                  <c:v>1.1057200027000001E-6</c:v>
                </c:pt>
                <c:pt idx="5982">
                  <c:v>-5.5146601880999998E-6</c:v>
                </c:pt>
                <c:pt idx="5983">
                  <c:v>-1.2009900274E-5</c:v>
                </c:pt>
                <c:pt idx="5984">
                  <c:v>-1.8232500223999999E-5</c:v>
                </c:pt>
                <c:pt idx="5985">
                  <c:v>-2.4041399229E-5</c:v>
                </c:pt>
                <c:pt idx="5986">
                  <c:v>-2.9304499549000001E-5</c:v>
                </c:pt>
                <c:pt idx="5987">
                  <c:v>-3.3902600990000003E-5</c:v>
                </c:pt>
                <c:pt idx="5988">
                  <c:v>-3.7731198971999997E-5</c:v>
                </c:pt>
                <c:pt idx="5989">
                  <c:v>-4.0703398553999997E-5</c:v>
                </c:pt>
                <c:pt idx="5990">
                  <c:v>-4.2751798900999999E-5</c:v>
                </c:pt>
                <c:pt idx="5991">
                  <c:v>-4.3829899368999999E-5</c:v>
                </c:pt>
                <c:pt idx="5992">
                  <c:v>-4.3913201807000003E-5</c:v>
                </c:pt>
                <c:pt idx="5993">
                  <c:v>-4.2999799916000001E-5</c:v>
                </c:pt>
                <c:pt idx="5994">
                  <c:v>-4.1110499296000003E-5</c:v>
                </c:pt>
                <c:pt idx="5995">
                  <c:v>-3.8288100768E-5</c:v>
                </c:pt>
                <c:pt idx="5996">
                  <c:v>-3.4596698241999998E-5</c:v>
                </c:pt>
                <c:pt idx="5997">
                  <c:v>-3.0120099836000001E-5</c:v>
                </c:pt>
                <c:pt idx="5998">
                  <c:v>-2.4959799703000001E-5</c:v>
                </c:pt>
                <c:pt idx="5999">
                  <c:v>-1.9233100828999999E-5</c:v>
                </c:pt>
                <c:pt idx="6000">
                  <c:v>-1.3069799934000001E-5</c:v>
                </c:pt>
                <c:pt idx="6001">
                  <c:v>-6.6099300966E-6</c:v>
                </c:pt>
                <c:pt idx="6002">
                  <c:v>2.2933899856000001E-15</c:v>
                </c:pt>
                <c:pt idx="6003">
                  <c:v>6.7601499722999999E-6</c:v>
                </c:pt>
                <c:pt idx="6004">
                  <c:v>1.3366900021000001E-5</c:v>
                </c:pt>
                <c:pt idx="6005">
                  <c:v>1.9670200344999999E-5</c:v>
                </c:pt>
                <c:pt idx="6006">
                  <c:v>2.5527100661000001E-5</c:v>
                </c:pt>
                <c:pt idx="6007">
                  <c:v>3.0804600100999998E-5</c:v>
                </c:pt>
                <c:pt idx="6008">
                  <c:v>3.5383000067999998E-5</c:v>
                </c:pt>
                <c:pt idx="6009">
                  <c:v>3.9158301660999999E-5</c:v>
                </c:pt>
                <c:pt idx="6010">
                  <c:v>4.2044801376000003E-5</c:v>
                </c:pt>
                <c:pt idx="6011">
                  <c:v>4.3977099266999998E-5</c:v>
                </c:pt>
                <c:pt idx="6012">
                  <c:v>4.4911201257000002E-5</c:v>
                </c:pt>
                <c:pt idx="6013">
                  <c:v>4.4825999794000002E-5</c:v>
                </c:pt>
                <c:pt idx="6014">
                  <c:v>4.3723401177000001E-5</c:v>
                </c:pt>
                <c:pt idx="6015">
                  <c:v>4.1628500185000001E-5</c:v>
                </c:pt>
                <c:pt idx="6016">
                  <c:v>3.8588699680999998E-5</c:v>
                </c:pt>
                <c:pt idx="6017">
                  <c:v>3.4673099435E-5</c:v>
                </c:pt>
                <c:pt idx="6018">
                  <c:v>2.9970500690999999E-5</c:v>
                </c:pt>
                <c:pt idx="6019">
                  <c:v>2.4587699954000001E-5</c:v>
                </c:pt>
                <c:pt idx="6020">
                  <c:v>1.8646900571E-5</c:v>
                </c:pt>
                <c:pt idx="6021">
                  <c:v>1.2282799616999999E-5</c:v>
                </c:pt>
                <c:pt idx="6022">
                  <c:v>5.6399999266000002E-6</c:v>
                </c:pt>
                <c:pt idx="6023">
                  <c:v>-1.1308500234E-6</c:v>
                </c:pt>
                <c:pt idx="6024">
                  <c:v>-7.8760403994000005E-6</c:v>
                </c:pt>
                <c:pt idx="6025">
                  <c:v>-1.4442500287E-5</c:v>
                </c:pt>
                <c:pt idx="6026">
                  <c:v>-2.0681100067999999E-5</c:v>
                </c:pt>
                <c:pt idx="6027">
                  <c:v>-2.7038100598E-5</c:v>
                </c:pt>
                <c:pt idx="6028">
                  <c:v>-3.2321899197999999E-5</c:v>
                </c:pt>
                <c:pt idx="6029">
                  <c:v>-3.6872101190999999E-5</c:v>
                </c:pt>
                <c:pt idx="6030">
                  <c:v>-4.0585400710999997E-5</c:v>
                </c:pt>
                <c:pt idx="6031">
                  <c:v>-4.3377600377000002E-5</c:v>
                </c:pt>
                <c:pt idx="6032">
                  <c:v>-4.5185199268999998E-5</c:v>
                </c:pt>
                <c:pt idx="6033">
                  <c:v>-4.5967299228999999E-5</c:v>
                </c:pt>
                <c:pt idx="6034">
                  <c:v>-4.5706099627000001E-5</c:v>
                </c:pt>
                <c:pt idx="6035">
                  <c:v>-4.4407599489000003E-5</c:v>
                </c:pt>
                <c:pt idx="6036">
                  <c:v>-4.2101099097999997E-5</c:v>
                </c:pt>
                <c:pt idx="6037">
                  <c:v>-3.8839101762000002E-5</c:v>
                </c:pt>
                <c:pt idx="6038">
                  <c:v>-3.4695600333999999E-5</c:v>
                </c:pt>
                <c:pt idx="6039">
                  <c:v>-2.9764600185000001E-5</c:v>
                </c:pt>
                <c:pt idx="6040">
                  <c:v>-2.4158000086999999E-5</c:v>
                </c:pt>
                <c:pt idx="6041">
                  <c:v>-1.8003200239E-5</c:v>
                </c:pt>
                <c:pt idx="6042">
                  <c:v>-1.1439699847E-5</c:v>
                </c:pt>
                <c:pt idx="6043">
                  <c:v>-4.6166401261999998E-6</c:v>
                </c:pt>
                <c:pt idx="6044">
                  <c:v>2.3112399958000001E-6</c:v>
                </c:pt>
                <c:pt idx="6045">
                  <c:v>9.1866595539999993E-6</c:v>
                </c:pt>
                <c:pt idx="6046">
                  <c:v>1.5853600416000002E-5</c:v>
                </c:pt>
                <c:pt idx="6047">
                  <c:v>2.2160700609999999E-5</c:v>
                </c:pt>
                <c:pt idx="6048">
                  <c:v>2.7964799300999999E-5</c:v>
                </c:pt>
                <c:pt idx="6049">
                  <c:v>3.3134201658000003E-5</c:v>
                </c:pt>
                <c:pt idx="6050">
                  <c:v>3.7551599235E-5</c:v>
                </c:pt>
                <c:pt idx="6051">
                  <c:v>4.1116698411999997E-5</c:v>
                </c:pt>
                <c:pt idx="6052">
                  <c:v>4.4699700084000002E-5</c:v>
                </c:pt>
                <c:pt idx="6053">
                  <c:v>4.6374199882999997E-5</c:v>
                </c:pt>
                <c:pt idx="6054">
                  <c:v>4.6996301535000001E-5</c:v>
                </c:pt>
                <c:pt idx="6055">
                  <c:v>4.6551700506999997E-5</c:v>
                </c:pt>
                <c:pt idx="6056">
                  <c:v>4.5050499466000003E-5</c:v>
                </c:pt>
                <c:pt idx="6057">
                  <c:v>4.2526899051000001E-5</c:v>
                </c:pt>
                <c:pt idx="6058">
                  <c:v>3.9038000977999997E-5</c:v>
                </c:pt>
                <c:pt idx="6059">
                  <c:v>3.4663098630999997E-5</c:v>
                </c:pt>
                <c:pt idx="6060">
                  <c:v>2.9501499739E-5</c:v>
                </c:pt>
                <c:pt idx="6061">
                  <c:v>2.3670299924999999E-5</c:v>
                </c:pt>
                <c:pt idx="6062">
                  <c:v>1.7301899788000001E-5</c:v>
                </c:pt>
                <c:pt idx="6063">
                  <c:v>1.0540699805000001E-5</c:v>
                </c:pt>
                <c:pt idx="6064">
                  <c:v>3.5403600122999998E-6</c:v>
                </c:pt>
                <c:pt idx="6065">
                  <c:v>-3.5403600122999998E-6</c:v>
                </c:pt>
                <c:pt idx="6066">
                  <c:v>-1.0540699805000001E-5</c:v>
                </c:pt>
                <c:pt idx="6067">
                  <c:v>-1.7301899788000001E-5</c:v>
                </c:pt>
                <c:pt idx="6068">
                  <c:v>-2.3670299924999999E-5</c:v>
                </c:pt>
                <c:pt idx="6069">
                  <c:v>-2.9501499739E-5</c:v>
                </c:pt>
                <c:pt idx="6070">
                  <c:v>-3.4663098630999997E-5</c:v>
                </c:pt>
                <c:pt idx="6071">
                  <c:v>-3.9038000977999997E-5</c:v>
                </c:pt>
                <c:pt idx="6072">
                  <c:v>-4.2526899051000001E-5</c:v>
                </c:pt>
                <c:pt idx="6073">
                  <c:v>-4.5050499466000003E-5</c:v>
                </c:pt>
                <c:pt idx="6074">
                  <c:v>-4.6551700506999997E-5</c:v>
                </c:pt>
                <c:pt idx="6075">
                  <c:v>-4.6996301535000001E-5</c:v>
                </c:pt>
                <c:pt idx="6076">
                  <c:v>-4.6374199882999997E-5</c:v>
                </c:pt>
                <c:pt idx="6077">
                  <c:v>-4.5650700486E-5</c:v>
                </c:pt>
                <c:pt idx="6078">
                  <c:v>-4.2904401198000001E-5</c:v>
                </c:pt>
                <c:pt idx="6079">
                  <c:v>-3.9184298656999999E-5</c:v>
                </c:pt>
                <c:pt idx="6080">
                  <c:v>-3.4574801248000001E-5</c:v>
                </c:pt>
                <c:pt idx="6081">
                  <c:v>-2.9180699129999998E-5</c:v>
                </c:pt>
                <c:pt idx="6082">
                  <c:v>-2.3124199288E-5</c:v>
                </c:pt>
                <c:pt idx="6083">
                  <c:v>-1.6542899175E-5</c:v>
                </c:pt>
                <c:pt idx="6084">
                  <c:v>-9.5860796137000008E-6</c:v>
                </c:pt>
                <c:pt idx="6085">
                  <c:v>-2.4117300654000001E-6</c:v>
                </c:pt>
                <c:pt idx="6086">
                  <c:v>4.8173601498999996E-6</c:v>
                </c:pt>
                <c:pt idx="6087">
                  <c:v>1.1937099771000001E-5</c:v>
                </c:pt>
                <c:pt idx="6088">
                  <c:v>1.8785900464999999E-5</c:v>
                </c:pt>
                <c:pt idx="6089">
                  <c:v>2.5208399165E-5</c:v>
                </c:pt>
                <c:pt idx="6090">
                  <c:v>3.1058698368999999E-5</c:v>
                </c:pt>
                <c:pt idx="6091">
                  <c:v>3.6204099160000002E-5</c:v>
                </c:pt>
                <c:pt idx="6092">
                  <c:v>4.0527698729E-5</c:v>
                </c:pt>
                <c:pt idx="6093">
                  <c:v>4.3931599066000003E-5</c:v>
                </c:pt>
                <c:pt idx="6094">
                  <c:v>4.6338300308000001E-5</c:v>
                </c:pt>
                <c:pt idx="6095">
                  <c:v>4.7693298256000002E-5</c:v>
                </c:pt>
                <c:pt idx="6096">
                  <c:v>4.7965899284000001E-5</c:v>
                </c:pt>
                <c:pt idx="6097">
                  <c:v>4.7149798775E-5</c:v>
                </c:pt>
                <c:pt idx="6098">
                  <c:v>4.5263499487000002E-5</c:v>
                </c:pt>
                <c:pt idx="6099">
                  <c:v>4.2349998694E-5</c:v>
                </c:pt>
                <c:pt idx="6100">
                  <c:v>3.8475198380000002E-5</c:v>
                </c:pt>
                <c:pt idx="6101">
                  <c:v>3.3727199479E-5</c:v>
                </c:pt>
                <c:pt idx="6102">
                  <c:v>2.8801499866E-5</c:v>
                </c:pt>
                <c:pt idx="6103">
                  <c:v>2.2519399863E-5</c:v>
                </c:pt>
                <c:pt idx="6104">
                  <c:v>1.5726200218000001E-5</c:v>
                </c:pt>
                <c:pt idx="6105">
                  <c:v>8.5761303126000006E-6</c:v>
                </c:pt>
                <c:pt idx="6106">
                  <c:v>1.2313699926E-6</c:v>
                </c:pt>
                <c:pt idx="6107">
                  <c:v>-6.1413297771999996E-6</c:v>
                </c:pt>
                <c:pt idx="6108">
                  <c:v>-1.3374599803E-5</c:v>
                </c:pt>
                <c:pt idx="6109">
                  <c:v>-2.0304400095000002E-5</c:v>
                </c:pt>
                <c:pt idx="6110">
                  <c:v>-2.6773299395999999E-5</c:v>
                </c:pt>
                <c:pt idx="6111">
                  <c:v>-3.2634601666000001E-5</c:v>
                </c:pt>
                <c:pt idx="6112">
                  <c:v>-3.7755100493000003E-5</c:v>
                </c:pt>
                <c:pt idx="6113">
                  <c:v>-4.2018800740999999E-5</c:v>
                </c:pt>
                <c:pt idx="6114">
                  <c:v>-4.5328801207E-5</c:v>
                </c:pt>
                <c:pt idx="6115">
                  <c:v>-4.7609999456000001E-5</c:v>
                </c:pt>
                <c:pt idx="6116">
                  <c:v>-4.8810499720000001E-5</c:v>
                </c:pt>
                <c:pt idx="6117">
                  <c:v>-4.8903300922000001E-5</c:v>
                </c:pt>
                <c:pt idx="6118">
                  <c:v>-4.7886100218999998E-5</c:v>
                </c:pt>
                <c:pt idx="6119">
                  <c:v>-4.5782100642E-5</c:v>
                </c:pt>
                <c:pt idx="6120">
                  <c:v>-4.2638999729999997E-5</c:v>
                </c:pt>
                <c:pt idx="6121">
                  <c:v>-3.8528098230000002E-5</c:v>
                </c:pt>
                <c:pt idx="6122">
                  <c:v>-3.3542801248000001E-5</c:v>
                </c:pt>
                <c:pt idx="6123">
                  <c:v>-2.7796200811E-5</c:v>
                </c:pt>
                <c:pt idx="6124">
                  <c:v>-2.1418700271000001E-5</c:v>
                </c:pt>
                <c:pt idx="6125">
                  <c:v>-1.4555000233999999E-5</c:v>
                </c:pt>
                <c:pt idx="6126">
                  <c:v>-7.3610499385000002E-6</c:v>
                </c:pt>
                <c:pt idx="6127">
                  <c:v>2.8635399325999999E-15</c:v>
                </c:pt>
                <c:pt idx="6128">
                  <c:v>7.5112798185999999E-6</c:v>
                </c:pt>
                <c:pt idx="6129">
                  <c:v>1.4852100320999999E-5</c:v>
                </c:pt>
                <c:pt idx="6130">
                  <c:v>2.1855799787000001E-5</c:v>
                </c:pt>
                <c:pt idx="6131">
                  <c:v>2.8363399906E-5</c:v>
                </c:pt>
                <c:pt idx="6132">
                  <c:v>3.4227399738000001E-5</c:v>
                </c:pt>
                <c:pt idx="6133">
                  <c:v>3.9314400055000002E-5</c:v>
                </c:pt>
                <c:pt idx="6134">
                  <c:v>4.3509200622999997E-5</c:v>
                </c:pt>
                <c:pt idx="6135">
                  <c:v>4.6716399083000002E-5</c:v>
                </c:pt>
                <c:pt idx="6136">
                  <c:v>4.8863399570000001E-5</c:v>
                </c:pt>
                <c:pt idx="6137">
                  <c:v>4.9901300372E-5</c:v>
                </c:pt>
                <c:pt idx="6138">
                  <c:v>4.9806698370999997E-5</c:v>
                </c:pt>
                <c:pt idx="6139">
                  <c:v>4.8581601732000003E-5</c:v>
                </c:pt>
                <c:pt idx="6140">
                  <c:v>4.6253899200000002E-5</c:v>
                </c:pt>
                <c:pt idx="6141">
                  <c:v>4.287630145E-5</c:v>
                </c:pt>
                <c:pt idx="6142">
                  <c:v>3.8525700802000003E-5</c:v>
                </c:pt>
                <c:pt idx="6143">
                  <c:v>3.3300599171000002E-5</c:v>
                </c:pt>
                <c:pt idx="6144">
                  <c:v>2.7319700166000001E-5</c:v>
                </c:pt>
                <c:pt idx="6145">
                  <c:v>2.0718800441999999E-5</c:v>
                </c:pt>
                <c:pt idx="6146">
                  <c:v>1.3647600098999999E-5</c:v>
                </c:pt>
                <c:pt idx="6147">
                  <c:v>6.2666599661000002E-6</c:v>
                </c:pt>
                <c:pt idx="6148">
                  <c:v>-1.2565000134E-6</c:v>
                </c:pt>
                <c:pt idx="6149">
                  <c:v>-8.7511498349999996E-6</c:v>
                </c:pt>
                <c:pt idx="6150">
                  <c:v>-1.6047199096999999E-5</c:v>
                </c:pt>
                <c:pt idx="6151">
                  <c:v>-2.2979000277999999E-5</c:v>
                </c:pt>
                <c:pt idx="6152">
                  <c:v>-2.9976999939999999E-5</c:v>
                </c:pt>
                <c:pt idx="6153">
                  <c:v>-3.583509897E-5</c:v>
                </c:pt>
                <c:pt idx="6154">
                  <c:v>-4.0879898734000001E-5</c:v>
                </c:pt>
                <c:pt idx="6155">
                  <c:v>-4.4996901123999998E-5</c:v>
                </c:pt>
                <c:pt idx="6156">
                  <c:v>-4.8092500947E-5</c:v>
                </c:pt>
                <c:pt idx="6157">
                  <c:v>-5.0096601625999998E-5</c:v>
                </c:pt>
                <c:pt idx="6158">
                  <c:v>-5.0963801186000003E-5</c:v>
                </c:pt>
                <c:pt idx="6159">
                  <c:v>-5.0674199883E-5</c:v>
                </c:pt>
                <c:pt idx="6160">
                  <c:v>-4.9234498874000002E-5</c:v>
                </c:pt>
                <c:pt idx="6161">
                  <c:v>-4.6677301725E-5</c:v>
                </c:pt>
                <c:pt idx="6162">
                  <c:v>-4.3060699681999999E-5</c:v>
                </c:pt>
                <c:pt idx="6163">
                  <c:v>-3.8466798287000001E-5</c:v>
                </c:pt>
                <c:pt idx="6164">
                  <c:v>-3.2999898394000001E-5</c:v>
                </c:pt>
                <c:pt idx="6165">
                  <c:v>-2.6783900466E-5</c:v>
                </c:pt>
                <c:pt idx="6166">
                  <c:v>-1.9960099962E-5</c:v>
                </c:pt>
                <c:pt idx="6167">
                  <c:v>-1.2683200110999999E-5</c:v>
                </c:pt>
                <c:pt idx="6168">
                  <c:v>-5.1184501899000003E-6</c:v>
                </c:pt>
                <c:pt idx="6169">
                  <c:v>2.5624599402000001E-6</c:v>
                </c:pt>
                <c:pt idx="6170">
                  <c:v>1.0185200154000001E-5</c:v>
                </c:pt>
                <c:pt idx="6171">
                  <c:v>1.7576800019E-5</c:v>
                </c:pt>
                <c:pt idx="6172">
                  <c:v>2.4569399101999998E-5</c:v>
                </c:pt>
                <c:pt idx="6173">
                  <c:v>3.1004401535000003E-5</c:v>
                </c:pt>
                <c:pt idx="6174">
                  <c:v>3.6735800677000002E-5</c:v>
                </c:pt>
                <c:pt idx="6175">
                  <c:v>4.1633298679000002E-5</c:v>
                </c:pt>
                <c:pt idx="6176">
                  <c:v>4.5585900807000002E-5</c:v>
                </c:pt>
                <c:pt idx="6177">
                  <c:v>4.9454898544E-5</c:v>
                </c:pt>
                <c:pt idx="6178">
                  <c:v>5.1307699323000003E-5</c:v>
                </c:pt>
                <c:pt idx="6179">
                  <c:v>5.1995899412000002E-5</c:v>
                </c:pt>
                <c:pt idx="6180">
                  <c:v>5.1504001021000003E-5</c:v>
                </c:pt>
                <c:pt idx="6181">
                  <c:v>4.9843099987E-5</c:v>
                </c:pt>
                <c:pt idx="6182">
                  <c:v>4.7050998546000001E-5</c:v>
                </c:pt>
                <c:pt idx="6183">
                  <c:v>4.3191001168000003E-5</c:v>
                </c:pt>
                <c:pt idx="6184">
                  <c:v>3.8350699468999997E-5</c:v>
                </c:pt>
                <c:pt idx="6185">
                  <c:v>3.2640000427000001E-5</c:v>
                </c:pt>
                <c:pt idx="6186">
                  <c:v>2.6188399715000001E-5</c:v>
                </c:pt>
                <c:pt idx="6187">
                  <c:v>1.9142500605E-5</c:v>
                </c:pt>
                <c:pt idx="6188">
                  <c:v>1.1662100404999999E-5</c:v>
                </c:pt>
                <c:pt idx="6189">
                  <c:v>3.9169899537000001E-6</c:v>
                </c:pt>
                <c:pt idx="6190">
                  <c:v>-3.9169899537000001E-6</c:v>
                </c:pt>
                <c:pt idx="6191">
                  <c:v>-1.1662100404999999E-5</c:v>
                </c:pt>
                <c:pt idx="6192">
                  <c:v>-1.9142500605E-5</c:v>
                </c:pt>
                <c:pt idx="6193">
                  <c:v>-2.6188399715000001E-5</c:v>
                </c:pt>
                <c:pt idx="6194">
                  <c:v>-3.2640000427000001E-5</c:v>
                </c:pt>
                <c:pt idx="6195">
                  <c:v>-3.8350699468999997E-5</c:v>
                </c:pt>
                <c:pt idx="6196">
                  <c:v>-4.3191001168000003E-5</c:v>
                </c:pt>
                <c:pt idx="6197">
                  <c:v>-4.7050998546000001E-5</c:v>
                </c:pt>
                <c:pt idx="6198">
                  <c:v>-4.9843099987E-5</c:v>
                </c:pt>
                <c:pt idx="6199">
                  <c:v>-5.1504001021000003E-5</c:v>
                </c:pt>
                <c:pt idx="6200">
                  <c:v>-5.1995899412000002E-5</c:v>
                </c:pt>
                <c:pt idx="6201">
                  <c:v>-5.1307699323000003E-5</c:v>
                </c:pt>
                <c:pt idx="6202">
                  <c:v>-5.0406000810000001E-5</c:v>
                </c:pt>
                <c:pt idx="6203">
                  <c:v>-4.7373599955000002E-5</c:v>
                </c:pt>
                <c:pt idx="6204">
                  <c:v>-4.3266001739999999E-5</c:v>
                </c:pt>
                <c:pt idx="6205">
                  <c:v>-3.8176400267E-5</c:v>
                </c:pt>
                <c:pt idx="6206">
                  <c:v>-3.2220301363999998E-5</c:v>
                </c:pt>
                <c:pt idx="6207">
                  <c:v>-2.5532899599000001E-5</c:v>
                </c:pt>
                <c:pt idx="6208">
                  <c:v>-1.8266100597E-5</c:v>
                </c:pt>
                <c:pt idx="6209">
                  <c:v>-1.0584600204E-5</c:v>
                </c:pt>
                <c:pt idx="6210">
                  <c:v>-2.6629500098000002E-6</c:v>
                </c:pt>
                <c:pt idx="6211">
                  <c:v>5.3191702136000001E-6</c:v>
                </c:pt>
                <c:pt idx="6212">
                  <c:v>1.3180600035E-5</c:v>
                </c:pt>
                <c:pt idx="6213">
                  <c:v>2.0742800189E-5</c:v>
                </c:pt>
                <c:pt idx="6214">
                  <c:v>2.7834299544000001E-5</c:v>
                </c:pt>
                <c:pt idx="6215">
                  <c:v>3.4294000216000002E-5</c:v>
                </c:pt>
                <c:pt idx="6216">
                  <c:v>3.9975300751000001E-5</c:v>
                </c:pt>
                <c:pt idx="6217">
                  <c:v>4.4749398511999999E-5</c:v>
                </c:pt>
                <c:pt idx="6218">
                  <c:v>4.8507801693999999E-5</c:v>
                </c:pt>
                <c:pt idx="6219">
                  <c:v>5.1165199692999999E-5</c:v>
                </c:pt>
                <c:pt idx="6220">
                  <c:v>5.2661398513E-5</c:v>
                </c:pt>
                <c:pt idx="6221">
                  <c:v>5.2962299378000003E-5</c:v>
                </c:pt>
                <c:pt idx="6222">
                  <c:v>5.2061201131E-5</c:v>
                </c:pt>
                <c:pt idx="6223">
                  <c:v>4.9978498282E-5</c:v>
                </c:pt>
                <c:pt idx="6224">
                  <c:v>4.6761400881000001E-5</c:v>
                </c:pt>
                <c:pt idx="6225">
                  <c:v>4.2483101424000003E-5</c:v>
                </c:pt>
                <c:pt idx="6226">
                  <c:v>3.7240399251E-5</c:v>
                </c:pt>
                <c:pt idx="6227">
                  <c:v>3.1740401027000003E-5</c:v>
                </c:pt>
                <c:pt idx="6228">
                  <c:v>2.4817300073E-5</c:v>
                </c:pt>
                <c:pt idx="6229">
                  <c:v>1.7330999981000001E-5</c:v>
                </c:pt>
                <c:pt idx="6230">
                  <c:v>9.4512497525999995E-6</c:v>
                </c:pt>
                <c:pt idx="6231">
                  <c:v>1.3570299869999999E-6</c:v>
                </c:pt>
                <c:pt idx="6232">
                  <c:v>-6.7679898165999998E-6</c:v>
                </c:pt>
                <c:pt idx="6233">
                  <c:v>-1.4739400285E-5</c:v>
                </c:pt>
                <c:pt idx="6234">
                  <c:v>-2.2376299967000001E-5</c:v>
                </c:pt>
                <c:pt idx="6235">
                  <c:v>-2.9505299608E-5</c:v>
                </c:pt>
                <c:pt idx="6236">
                  <c:v>-3.5964600101999997E-5</c:v>
                </c:pt>
                <c:pt idx="6237">
                  <c:v>-4.1607698222000003E-5</c:v>
                </c:pt>
                <c:pt idx="6238">
                  <c:v>-4.6306398871999998E-5</c:v>
                </c:pt>
                <c:pt idx="6239">
                  <c:v>-4.9954200222E-5</c:v>
                </c:pt>
                <c:pt idx="6240">
                  <c:v>-5.2468101784999997E-5</c:v>
                </c:pt>
                <c:pt idx="6241">
                  <c:v>-5.3791198297000003E-5</c:v>
                </c:pt>
                <c:pt idx="6242">
                  <c:v>-5.3893400035999999E-5</c:v>
                </c:pt>
                <c:pt idx="6243">
                  <c:v>-5.2772498748000001E-5</c:v>
                </c:pt>
                <c:pt idx="6244">
                  <c:v>-5.0453800213000002E-5</c:v>
                </c:pt>
                <c:pt idx="6245">
                  <c:v>-4.6989898692000002E-5</c:v>
                </c:pt>
                <c:pt idx="6246">
                  <c:v>-4.2459600081000001E-5</c:v>
                </c:pt>
                <c:pt idx="6247">
                  <c:v>-3.6965499021000001E-5</c:v>
                </c:pt>
                <c:pt idx="6248">
                  <c:v>-3.0632498237999998E-5</c:v>
                </c:pt>
                <c:pt idx="6249">
                  <c:v>-2.3604299713E-5</c:v>
                </c:pt>
                <c:pt idx="6250">
                  <c:v>-1.6040199625000001E-5</c:v>
                </c:pt>
                <c:pt idx="6251">
                  <c:v>-8.1121797847999993E-6</c:v>
                </c:pt>
                <c:pt idx="6252">
                  <c:v>3.4967099779000002E-15</c:v>
                </c:pt>
                <c:pt idx="6253">
                  <c:v>8.2624101195999999E-6</c:v>
                </c:pt>
                <c:pt idx="6254">
                  <c:v>1.6337300622E-5</c:v>
                </c:pt>
                <c:pt idx="6255">
                  <c:v>2.4041399229E-5</c:v>
                </c:pt>
                <c:pt idx="6256">
                  <c:v>3.1199801015E-5</c:v>
                </c:pt>
                <c:pt idx="6257">
                  <c:v>3.7650101148999997E-5</c:v>
                </c:pt>
                <c:pt idx="6258">
                  <c:v>4.3245898268999998E-5</c:v>
                </c:pt>
                <c:pt idx="6259">
                  <c:v>4.7860099585000002E-5</c:v>
                </c:pt>
                <c:pt idx="6260">
                  <c:v>5.1388098654999998E-5</c:v>
                </c:pt>
                <c:pt idx="6261">
                  <c:v>5.3749699872999998E-5</c:v>
                </c:pt>
                <c:pt idx="6262">
                  <c:v>5.4891501350000001E-5</c:v>
                </c:pt>
                <c:pt idx="6263">
                  <c:v>5.4787298722999999E-5</c:v>
                </c:pt>
                <c:pt idx="6264">
                  <c:v>5.3439700423000003E-5</c:v>
                </c:pt>
                <c:pt idx="6265">
                  <c:v>5.0879199989000002E-5</c:v>
                </c:pt>
                <c:pt idx="6266">
                  <c:v>4.7164001444000001E-5</c:v>
                </c:pt>
                <c:pt idx="6267">
                  <c:v>4.2378200305000003E-5</c:v>
                </c:pt>
                <c:pt idx="6268">
                  <c:v>3.6630699469E-5</c:v>
                </c:pt>
                <c:pt idx="6269">
                  <c:v>3.0051700377999998E-5</c:v>
                </c:pt>
                <c:pt idx="6270">
                  <c:v>2.2790700314000001E-5</c:v>
                </c:pt>
                <c:pt idx="6271">
                  <c:v>1.5012399672E-5</c:v>
                </c:pt>
                <c:pt idx="6272">
                  <c:v>6.8933300099000001E-6</c:v>
                </c:pt>
                <c:pt idx="6273">
                  <c:v>-1.3821600077999999E-6</c:v>
                </c:pt>
                <c:pt idx="6274">
                  <c:v>-9.6262701844999992E-6</c:v>
                </c:pt>
                <c:pt idx="6275">
                  <c:v>-1.7651900635E-5</c:v>
                </c:pt>
                <c:pt idx="6276">
                  <c:v>-2.5276900486999999E-5</c:v>
                </c:pt>
                <c:pt idx="6277">
                  <c:v>-3.2915999327000002E-5</c:v>
                </c:pt>
                <c:pt idx="6278">
                  <c:v>-3.9348400605000002E-5</c:v>
                </c:pt>
                <c:pt idx="6279">
                  <c:v>-4.4887801778000003E-5</c:v>
                </c:pt>
                <c:pt idx="6280">
                  <c:v>-4.9408299674000003E-5</c:v>
                </c:pt>
                <c:pt idx="6281">
                  <c:v>-5.2807499741999997E-5</c:v>
                </c:pt>
                <c:pt idx="6282">
                  <c:v>-5.5008098570000001E-5</c:v>
                </c:pt>
                <c:pt idx="6283">
                  <c:v>-5.5960201279999998E-5</c:v>
                </c:pt>
                <c:pt idx="6284">
                  <c:v>-5.5642198276000002E-5</c:v>
                </c:pt>
                <c:pt idx="6285">
                  <c:v>-5.4061398259E-5</c:v>
                </c:pt>
                <c:pt idx="6286">
                  <c:v>-5.1253500714999999E-5</c:v>
                </c:pt>
                <c:pt idx="6287">
                  <c:v>-4.7282399463999997E-5</c:v>
                </c:pt>
                <c:pt idx="6288">
                  <c:v>-4.2238101742000002E-5</c:v>
                </c:pt>
                <c:pt idx="6289">
                  <c:v>-3.6235098378000002E-5</c:v>
                </c:pt>
                <c:pt idx="6290">
                  <c:v>-2.9409800845000001E-5</c:v>
                </c:pt>
                <c:pt idx="6291">
                  <c:v>-2.1916899641E-5</c:v>
                </c:pt>
                <c:pt idx="6292">
                  <c:v>-1.3926600332E-5</c:v>
                </c:pt>
                <c:pt idx="6293">
                  <c:v>-5.6202597988999999E-6</c:v>
                </c:pt>
                <c:pt idx="6294">
                  <c:v>2.8136801120000001E-6</c:v>
                </c:pt>
                <c:pt idx="6295">
                  <c:v>1.118379987E-5</c:v>
                </c:pt>
                <c:pt idx="6296">
                  <c:v>1.9299999621999999E-5</c:v>
                </c:pt>
                <c:pt idx="6297">
                  <c:v>2.6978199458000001E-5</c:v>
                </c:pt>
                <c:pt idx="6298">
                  <c:v>3.4044100174999997E-5</c:v>
                </c:pt>
                <c:pt idx="6299">
                  <c:v>4.0337301471000003E-5</c:v>
                </c:pt>
                <c:pt idx="6300">
                  <c:v>4.5715001761000002E-5</c:v>
                </c:pt>
                <c:pt idx="6301">
                  <c:v>5.0055099563999997E-5</c:v>
                </c:pt>
                <c:pt idx="6302">
                  <c:v>5.4210198869000001E-5</c:v>
                </c:pt>
                <c:pt idx="6303">
                  <c:v>5.6241100538000003E-5</c:v>
                </c:pt>
                <c:pt idx="6304">
                  <c:v>5.6995500927E-5</c:v>
                </c:pt>
                <c:pt idx="6305">
                  <c:v>5.6456301536000002E-5</c:v>
                </c:pt>
                <c:pt idx="6306">
                  <c:v>5.4635700508000003E-5</c:v>
                </c:pt>
                <c:pt idx="6307">
                  <c:v>5.1575101678999998E-5</c:v>
                </c:pt>
                <c:pt idx="6308">
                  <c:v>4.7344001359000002E-5</c:v>
                </c:pt>
                <c:pt idx="6309">
                  <c:v>4.2038198444000002E-5</c:v>
                </c:pt>
                <c:pt idx="6310">
                  <c:v>3.5778401070000001E-5</c:v>
                </c:pt>
                <c:pt idx="6311">
                  <c:v>2.8706499506000001E-5</c:v>
                </c:pt>
                <c:pt idx="6312">
                  <c:v>2.0983099603E-5</c:v>
                </c:pt>
                <c:pt idx="6313">
                  <c:v>1.2783400052E-5</c:v>
                </c:pt>
                <c:pt idx="6314">
                  <c:v>4.2936298996E-6</c:v>
                </c:pt>
                <c:pt idx="6315">
                  <c:v>-4.2936298996E-6</c:v>
                </c:pt>
                <c:pt idx="6316">
                  <c:v>-1.2783400052E-5</c:v>
                </c:pt>
                <c:pt idx="6317">
                  <c:v>-2.0983099603E-5</c:v>
                </c:pt>
                <c:pt idx="6318">
                  <c:v>-2.8706499506000001E-5</c:v>
                </c:pt>
                <c:pt idx="6319">
                  <c:v>-3.5778401070000001E-5</c:v>
                </c:pt>
                <c:pt idx="6320">
                  <c:v>-4.2038198444000002E-5</c:v>
                </c:pt>
                <c:pt idx="6321">
                  <c:v>-4.7344001359000002E-5</c:v>
                </c:pt>
                <c:pt idx="6322">
                  <c:v>-5.1575101678999998E-5</c:v>
                </c:pt>
                <c:pt idx="6323">
                  <c:v>-5.4635700508000003E-5</c:v>
                </c:pt>
                <c:pt idx="6324">
                  <c:v>-5.6456301536000002E-5</c:v>
                </c:pt>
                <c:pt idx="6325">
                  <c:v>-5.6995500927E-5</c:v>
                </c:pt>
                <c:pt idx="6326">
                  <c:v>-5.6241100538000003E-5</c:v>
                </c:pt>
                <c:pt idx="6327">
                  <c:v>-5.5161301134000002E-5</c:v>
                </c:pt>
                <c:pt idx="6328">
                  <c:v>-5.1842798711999997E-5</c:v>
                </c:pt>
                <c:pt idx="6329">
                  <c:v>-4.7347701184000002E-5</c:v>
                </c:pt>
                <c:pt idx="6330">
                  <c:v>-4.177790106E-5</c:v>
                </c:pt>
                <c:pt idx="6331">
                  <c:v>-3.5260000003999999E-5</c:v>
                </c:pt>
                <c:pt idx="6332">
                  <c:v>-2.7941699955E-5</c:v>
                </c:pt>
                <c:pt idx="6333">
                  <c:v>-1.9989300199000001E-5</c:v>
                </c:pt>
                <c:pt idx="6334">
                  <c:v>-1.1583199921E-5</c:v>
                </c:pt>
                <c:pt idx="6335">
                  <c:v>-2.9141699542000002E-6</c:v>
                </c:pt>
                <c:pt idx="6336">
                  <c:v>5.8209798225999997E-6</c:v>
                </c:pt>
                <c:pt idx="6337">
                  <c:v>1.4424000256E-5</c:v>
                </c:pt>
                <c:pt idx="6338">
                  <c:v>2.2699699912000001E-5</c:v>
                </c:pt>
                <c:pt idx="6339">
                  <c:v>3.0460099878999998E-5</c:v>
                </c:pt>
                <c:pt idx="6340">
                  <c:v>3.7529200199000003E-5</c:v>
                </c:pt>
                <c:pt idx="6341">
                  <c:v>4.3746600567999998E-5</c:v>
                </c:pt>
                <c:pt idx="6342">
                  <c:v>4.8971000068999998E-5</c:v>
                </c:pt>
                <c:pt idx="6343">
                  <c:v>5.3084000682999998E-5</c:v>
                </c:pt>
                <c:pt idx="6344">
                  <c:v>5.5992099077999997E-5</c:v>
                </c:pt>
                <c:pt idx="6345">
                  <c:v>5.7629498769999999E-5</c:v>
                </c:pt>
                <c:pt idx="6346">
                  <c:v>5.7958801335E-5</c:v>
                </c:pt>
                <c:pt idx="6347">
                  <c:v>5.6972701713999999E-5</c:v>
                </c:pt>
                <c:pt idx="6348">
                  <c:v>5.4693500715E-5</c:v>
                </c:pt>
                <c:pt idx="6349">
                  <c:v>5.1172901294000002E-5</c:v>
                </c:pt>
                <c:pt idx="6350">
                  <c:v>4.6490898966999999E-5</c:v>
                </c:pt>
                <c:pt idx="6351">
                  <c:v>4.0753700887000003E-5</c:v>
                </c:pt>
                <c:pt idx="6352">
                  <c:v>3.4679298551000001E-5</c:v>
                </c:pt>
                <c:pt idx="6353">
                  <c:v>2.7115200282E-5</c:v>
                </c:pt>
                <c:pt idx="6354">
                  <c:v>1.8935699700000001E-5</c:v>
                </c:pt>
                <c:pt idx="6355">
                  <c:v>1.0326400115E-5</c:v>
                </c:pt>
                <c:pt idx="6356">
                  <c:v>1.4826799769999999E-6</c:v>
                </c:pt>
                <c:pt idx="6357">
                  <c:v>-7.3946598603999996E-6</c:v>
                </c:pt>
                <c:pt idx="6358">
                  <c:v>-1.6104200768E-5</c:v>
                </c:pt>
                <c:pt idx="6359">
                  <c:v>-2.4448199838E-5</c:v>
                </c:pt>
                <c:pt idx="6360">
                  <c:v>-3.2237301639000002E-5</c:v>
                </c:pt>
                <c:pt idx="6361">
                  <c:v>-3.9294700400000001E-5</c:v>
                </c:pt>
                <c:pt idx="6362">
                  <c:v>-4.5460299588999999E-5</c:v>
                </c:pt>
                <c:pt idx="6363">
                  <c:v>-5.0594098865999999E-5</c:v>
                </c:pt>
                <c:pt idx="6364">
                  <c:v>-5.4579599237000001E-5</c:v>
                </c:pt>
                <c:pt idx="6365">
                  <c:v>-5.7326298701999997E-5</c:v>
                </c:pt>
                <c:pt idx="6366">
                  <c:v>-5.8771900513000001E-5</c:v>
                </c:pt>
                <c:pt idx="6367">
                  <c:v>-5.8883601014E-5</c:v>
                </c:pt>
                <c:pt idx="6368">
                  <c:v>-5.7658799050999998E-5</c:v>
                </c:pt>
                <c:pt idx="6369">
                  <c:v>-5.5125401558999999E-5</c:v>
                </c:pt>
                <c:pt idx="6370">
                  <c:v>-5.1340801292000003E-5</c:v>
                </c:pt>
                <c:pt idx="6371">
                  <c:v>-4.6391000068999999E-5</c:v>
                </c:pt>
                <c:pt idx="6372">
                  <c:v>-4.0388298657000003E-5</c:v>
                </c:pt>
                <c:pt idx="6373">
                  <c:v>-3.3468899346000001E-5</c:v>
                </c:pt>
                <c:pt idx="6374">
                  <c:v>-2.578979911E-5</c:v>
                </c:pt>
                <c:pt idx="6375">
                  <c:v>-1.7525500880000002E-5</c:v>
                </c:pt>
                <c:pt idx="6376">
                  <c:v>-8.8633096311000001E-6</c:v>
                </c:pt>
                <c:pt idx="6377">
                  <c:v>4.1928800044999998E-15</c:v>
                </c:pt>
                <c:pt idx="6378">
                  <c:v>9.0135399659999997E-6</c:v>
                </c:pt>
                <c:pt idx="6379">
                  <c:v>1.7822500013000002E-5</c:v>
                </c:pt>
                <c:pt idx="6380">
                  <c:v>2.6226900444999999E-5</c:v>
                </c:pt>
                <c:pt idx="6381">
                  <c:v>3.403610026E-5</c:v>
                </c:pt>
                <c:pt idx="6382">
                  <c:v>4.1072798921999997E-5</c:v>
                </c:pt>
                <c:pt idx="6383">
                  <c:v>4.7177298256000002E-5</c:v>
                </c:pt>
                <c:pt idx="6384">
                  <c:v>5.2210998546999999E-5</c:v>
                </c:pt>
                <c:pt idx="6385">
                  <c:v>5.6059700000000001E-5</c:v>
                </c:pt>
                <c:pt idx="6386">
                  <c:v>5.8636098402000001E-5</c:v>
                </c:pt>
                <c:pt idx="6387">
                  <c:v>5.9881600463999999E-5</c:v>
                </c:pt>
                <c:pt idx="6388">
                  <c:v>5.9768000937999997E-5</c:v>
                </c:pt>
                <c:pt idx="6389">
                  <c:v>5.8297900977999999E-5</c:v>
                </c:pt>
                <c:pt idx="6390">
                  <c:v>5.5504599004000002E-5</c:v>
                </c:pt>
                <c:pt idx="6391">
                  <c:v>5.1451599574999999E-5</c:v>
                </c:pt>
                <c:pt idx="6392">
                  <c:v>4.6230801672E-5</c:v>
                </c:pt>
                <c:pt idx="6393">
                  <c:v>3.9960701541999999E-5</c:v>
                </c:pt>
                <c:pt idx="6394">
                  <c:v>3.2783700590000002E-5</c:v>
                </c:pt>
                <c:pt idx="6395">
                  <c:v>2.4862500139999999E-5</c:v>
                </c:pt>
                <c:pt idx="6396">
                  <c:v>1.6377100110000001E-5</c:v>
                </c:pt>
                <c:pt idx="6397">
                  <c:v>7.5199900493000002E-6</c:v>
                </c:pt>
                <c:pt idx="6398">
                  <c:v>-1.5078099977E-6</c:v>
                </c:pt>
                <c:pt idx="6399">
                  <c:v>-1.0501399629E-5</c:v>
                </c:pt>
                <c:pt idx="6400">
                  <c:v>-1.9256600352999999E-5</c:v>
                </c:pt>
                <c:pt idx="6401">
                  <c:v>-2.7574800696999999E-5</c:v>
                </c:pt>
                <c:pt idx="6402">
                  <c:v>-3.5854900489000002E-5</c:v>
                </c:pt>
                <c:pt idx="6403">
                  <c:v>-4.2861600377000002E-5</c:v>
                </c:pt>
                <c:pt idx="6404">
                  <c:v>-4.8895599320999999E-5</c:v>
                </c:pt>
                <c:pt idx="6405">
                  <c:v>-5.3819800086999997E-5</c:v>
                </c:pt>
                <c:pt idx="6406">
                  <c:v>-5.7522400311000002E-5</c:v>
                </c:pt>
                <c:pt idx="6407">
                  <c:v>-5.9919500927000001E-5</c:v>
                </c:pt>
                <c:pt idx="6408">
                  <c:v>-6.0956699598999999E-5</c:v>
                </c:pt>
                <c:pt idx="6409">
                  <c:v>-6.0610298533000001E-5</c:v>
                </c:pt>
                <c:pt idx="6410">
                  <c:v>-5.8888301282000002E-5</c:v>
                </c:pt>
                <c:pt idx="6411">
                  <c:v>-5.5829699703999998E-5</c:v>
                </c:pt>
                <c:pt idx="6412">
                  <c:v>-5.1504001021000003E-5</c:v>
                </c:pt>
                <c:pt idx="6413">
                  <c:v>-4.6009299694999997E-5</c:v>
                </c:pt>
                <c:pt idx="6414">
                  <c:v>-3.9470400224999998E-5</c:v>
                </c:pt>
                <c:pt idx="6415">
                  <c:v>-3.2035699405000001E-5</c:v>
                </c:pt>
                <c:pt idx="6416">
                  <c:v>-2.3873799364000001E-5</c:v>
                </c:pt>
                <c:pt idx="6417">
                  <c:v>-1.5170099687E-5</c:v>
                </c:pt>
                <c:pt idx="6418">
                  <c:v>-6.1220598581999998E-6</c:v>
                </c:pt>
                <c:pt idx="6419">
                  <c:v>3.0649000564000002E-6</c:v>
                </c:pt>
                <c:pt idx="6420">
                  <c:v>1.2182300452E-5</c:v>
                </c:pt>
                <c:pt idx="6421">
                  <c:v>2.1023199224E-5</c:v>
                </c:pt>
                <c:pt idx="6422">
                  <c:v>2.9386999812999999E-5</c:v>
                </c:pt>
                <c:pt idx="6423">
                  <c:v>3.7083700589999998E-5</c:v>
                </c:pt>
                <c:pt idx="6424">
                  <c:v>4.3938900490000002E-5</c:v>
                </c:pt>
                <c:pt idx="6425">
                  <c:v>4.9796701204999998E-5</c:v>
                </c:pt>
                <c:pt idx="6426">
                  <c:v>5.4524298320999998E-5</c:v>
                </c:pt>
                <c:pt idx="6427">
                  <c:v>5.8965499193000001E-5</c:v>
                </c:pt>
                <c:pt idx="6428">
                  <c:v>6.1174498114000006E-5</c:v>
                </c:pt>
                <c:pt idx="6429">
                  <c:v>6.1995102441999997E-5</c:v>
                </c:pt>
                <c:pt idx="6430">
                  <c:v>6.1408602051000002E-5</c:v>
                </c:pt>
                <c:pt idx="6431">
                  <c:v>5.9428399253999999E-5</c:v>
                </c:pt>
                <c:pt idx="6432">
                  <c:v>5.6099299399999997E-5</c:v>
                </c:pt>
                <c:pt idx="6433">
                  <c:v>5.1496899686999999E-5</c:v>
                </c:pt>
                <c:pt idx="6434">
                  <c:v>4.5725799282000002E-5</c:v>
                </c:pt>
                <c:pt idx="6435">
                  <c:v>3.8916899939000001E-5</c:v>
                </c:pt>
                <c:pt idx="6436">
                  <c:v>3.1224601115999999E-5</c:v>
                </c:pt>
                <c:pt idx="6437">
                  <c:v>2.2823700418999999E-5</c:v>
                </c:pt>
                <c:pt idx="6438">
                  <c:v>1.3904799744E-5</c:v>
                </c:pt>
                <c:pt idx="6439">
                  <c:v>4.6702598411000002E-6</c:v>
                </c:pt>
                <c:pt idx="6440">
                  <c:v>-4.6702598411000002E-6</c:v>
                </c:pt>
                <c:pt idx="6441">
                  <c:v>-1.3904799744E-5</c:v>
                </c:pt>
                <c:pt idx="6442">
                  <c:v>-2.2823700418999999E-5</c:v>
                </c:pt>
                <c:pt idx="6443">
                  <c:v>-3.1224601115999999E-5</c:v>
                </c:pt>
                <c:pt idx="6444">
                  <c:v>-3.8916899939000001E-5</c:v>
                </c:pt>
                <c:pt idx="6445">
                  <c:v>-4.5725799282000002E-5</c:v>
                </c:pt>
                <c:pt idx="6446">
                  <c:v>-5.1496899686999999E-5</c:v>
                </c:pt>
                <c:pt idx="6447">
                  <c:v>-5.6099299399999997E-5</c:v>
                </c:pt>
                <c:pt idx="6448">
                  <c:v>-5.9428399253999999E-5</c:v>
                </c:pt>
                <c:pt idx="6449">
                  <c:v>-6.1408602051000002E-5</c:v>
                </c:pt>
                <c:pt idx="6450">
                  <c:v>-6.1995102441999997E-5</c:v>
                </c:pt>
                <c:pt idx="6451">
                  <c:v>-6.1174498114000006E-5</c:v>
                </c:pt>
                <c:pt idx="6452">
                  <c:v>-5.9916601458000002E-5</c:v>
                </c:pt>
                <c:pt idx="6453">
                  <c:v>-5.6312001107000002E-5</c:v>
                </c:pt>
                <c:pt idx="6454">
                  <c:v>-5.1429400627999998E-5</c:v>
                </c:pt>
                <c:pt idx="6455">
                  <c:v>-4.5379500079E-5</c:v>
                </c:pt>
                <c:pt idx="6456">
                  <c:v>-3.8299600419000001E-5</c:v>
                </c:pt>
                <c:pt idx="6457">
                  <c:v>-3.0350500310000002E-5</c:v>
                </c:pt>
                <c:pt idx="6458">
                  <c:v>-2.1712499802E-5</c:v>
                </c:pt>
                <c:pt idx="6459">
                  <c:v>-1.2581699593E-5</c:v>
                </c:pt>
                <c:pt idx="6460">
                  <c:v>-3.1653898985999998E-6</c:v>
                </c:pt>
                <c:pt idx="6461">
                  <c:v>6.3227898863000002E-6</c:v>
                </c:pt>
                <c:pt idx="6462">
                  <c:v>1.5667499610999999E-5</c:v>
                </c:pt>
                <c:pt idx="6463">
                  <c:v>2.4656499590000001E-5</c:v>
                </c:pt>
                <c:pt idx="6464">
                  <c:v>3.3085998439000001E-5</c:v>
                </c:pt>
                <c:pt idx="6465">
                  <c:v>4.0764498408000003E-5</c:v>
                </c:pt>
                <c:pt idx="6466">
                  <c:v>4.7517798521E-5</c:v>
                </c:pt>
                <c:pt idx="6467">
                  <c:v>5.3192699852000003E-5</c:v>
                </c:pt>
                <c:pt idx="6468">
                  <c:v>5.7660199672999997E-5</c:v>
                </c:pt>
                <c:pt idx="6469">
                  <c:v>6.0818998463000003E-5</c:v>
                </c:pt>
                <c:pt idx="6470">
                  <c:v>6.2597500801000005E-5</c:v>
                </c:pt>
                <c:pt idx="6471">
                  <c:v>6.2955201428999995E-5</c:v>
                </c:pt>
                <c:pt idx="6472">
                  <c:v>6.1884100433000003E-5</c:v>
                </c:pt>
                <c:pt idx="6473">
                  <c:v>5.9408401284999998E-5</c:v>
                </c:pt>
                <c:pt idx="6474">
                  <c:v>5.5584299844E-5</c:v>
                </c:pt>
                <c:pt idx="6475">
                  <c:v>5.0498700147999998E-5</c:v>
                </c:pt>
                <c:pt idx="6476">
                  <c:v>4.4266900659000003E-5</c:v>
                </c:pt>
                <c:pt idx="6477">
                  <c:v>3.7618301575999997E-5</c:v>
                </c:pt>
                <c:pt idx="6478">
                  <c:v>2.9413100492E-5</c:v>
                </c:pt>
                <c:pt idx="6479">
                  <c:v>2.0540399419E-5</c:v>
                </c:pt>
                <c:pt idx="6480">
                  <c:v>1.1201499547E-5</c:v>
                </c:pt>
                <c:pt idx="6481">
                  <c:v>1.6083299670000001E-6</c:v>
                </c:pt>
                <c:pt idx="6482">
                  <c:v>-8.0213303589999995E-6</c:v>
                </c:pt>
                <c:pt idx="6483">
                  <c:v>-1.7468899387000001E-5</c:v>
                </c:pt>
                <c:pt idx="6484">
                  <c:v>-2.6519999665000001E-5</c:v>
                </c:pt>
                <c:pt idx="6485">
                  <c:v>-3.4969201806000001E-5</c:v>
                </c:pt>
                <c:pt idx="6486">
                  <c:v>-4.2624800699E-5</c:v>
                </c:pt>
                <c:pt idx="6487">
                  <c:v>-4.9312799092E-5</c:v>
                </c:pt>
                <c:pt idx="6488">
                  <c:v>-5.4881700635000001E-5</c:v>
                </c:pt>
                <c:pt idx="6489">
                  <c:v>-5.9204900026000001E-5</c:v>
                </c:pt>
                <c:pt idx="6490">
                  <c:v>-6.2184401031000006E-5</c:v>
                </c:pt>
                <c:pt idx="6491">
                  <c:v>-6.3752602728000006E-5</c:v>
                </c:pt>
                <c:pt idx="6492">
                  <c:v>-6.3873696489999995E-5</c:v>
                </c:pt>
                <c:pt idx="6493">
                  <c:v>-6.2545201217000003E-5</c:v>
                </c:pt>
                <c:pt idx="6494">
                  <c:v>-5.9797101130000001E-5</c:v>
                </c:pt>
                <c:pt idx="6495">
                  <c:v>-5.5691798480000001E-5</c:v>
                </c:pt>
                <c:pt idx="6496">
                  <c:v>-5.0322498282000002E-5</c:v>
                </c:pt>
                <c:pt idx="6497">
                  <c:v>-4.3811000069E-5</c:v>
                </c:pt>
                <c:pt idx="6498">
                  <c:v>-3.6305198591000001E-5</c:v>
                </c:pt>
                <c:pt idx="6499">
                  <c:v>-2.7975400371E-5</c:v>
                </c:pt>
                <c:pt idx="6500">
                  <c:v>-1.9010700271E-5</c:v>
                </c:pt>
                <c:pt idx="6501">
                  <c:v>-9.6144403869E-6</c:v>
                </c:pt>
                <c:pt idx="6502">
                  <c:v>4.9520798702999997E-15</c:v>
                </c:pt>
                <c:pt idx="6503">
                  <c:v>9.7646598078E-6</c:v>
                </c:pt>
                <c:pt idx="6504">
                  <c:v>1.9307699404E-5</c:v>
                </c:pt>
                <c:pt idx="6505">
                  <c:v>2.8412499887E-5</c:v>
                </c:pt>
                <c:pt idx="6506">
                  <c:v>3.6872501369000003E-5</c:v>
                </c:pt>
                <c:pt idx="6507">
                  <c:v>4.4495598558999999E-5</c:v>
                </c:pt>
                <c:pt idx="6508">
                  <c:v>5.1108698243999999E-5</c:v>
                </c:pt>
                <c:pt idx="6509">
                  <c:v>5.6561901147000001E-5</c:v>
                </c:pt>
                <c:pt idx="6510">
                  <c:v>6.0731399571999997E-5</c:v>
                </c:pt>
                <c:pt idx="6511">
                  <c:v>6.3522398704999997E-5</c:v>
                </c:pt>
                <c:pt idx="6512">
                  <c:v>6.4871703215999994E-5</c:v>
                </c:pt>
                <c:pt idx="6513">
                  <c:v>6.4748703153000002E-5</c:v>
                </c:pt>
                <c:pt idx="6514">
                  <c:v>6.3156097894999998E-5</c:v>
                </c:pt>
                <c:pt idx="6515">
                  <c:v>6.0130001656999999E-5</c:v>
                </c:pt>
                <c:pt idx="6516">
                  <c:v>5.5739201343000001E-5</c:v>
                </c:pt>
                <c:pt idx="6517">
                  <c:v>5.0083399401E-5</c:v>
                </c:pt>
                <c:pt idx="6518">
                  <c:v>4.3290798203000001E-5</c:v>
                </c:pt>
                <c:pt idx="6519">
                  <c:v>3.5515600757000002E-5</c:v>
                </c:pt>
                <c:pt idx="6520">
                  <c:v>2.6934400012000001E-5</c:v>
                </c:pt>
                <c:pt idx="6521">
                  <c:v>1.7741900592000001E-5</c:v>
                </c:pt>
                <c:pt idx="6522">
                  <c:v>8.1466596384000001E-6</c:v>
                </c:pt>
                <c:pt idx="6523">
                  <c:v>-1.6334599877E-6</c:v>
                </c:pt>
                <c:pt idx="6524">
                  <c:v>-1.1376499970000001E-5</c:v>
                </c:pt>
                <c:pt idx="6525">
                  <c:v>-2.0861300071999999E-5</c:v>
                </c:pt>
                <c:pt idx="6526">
                  <c:v>-2.9872700906999999E-5</c:v>
                </c:pt>
                <c:pt idx="6527">
                  <c:v>-3.8793801650000003E-5</c:v>
                </c:pt>
                <c:pt idx="6528">
                  <c:v>-4.6374898375000002E-5</c:v>
                </c:pt>
                <c:pt idx="6529">
                  <c:v>-5.2903400500999997E-5</c:v>
                </c:pt>
                <c:pt idx="6530">
                  <c:v>-5.8231198636000001E-5</c:v>
                </c:pt>
                <c:pt idx="6531">
                  <c:v>-6.2237399106000006E-5</c:v>
                </c:pt>
                <c:pt idx="6532">
                  <c:v>-6.4831001509E-5</c:v>
                </c:pt>
                <c:pt idx="6533">
                  <c:v>-6.5953099693E-5</c:v>
                </c:pt>
                <c:pt idx="6534">
                  <c:v>-6.5578300564E-5</c:v>
                </c:pt>
                <c:pt idx="6535">
                  <c:v>-6.3715197030000004E-5</c:v>
                </c:pt>
                <c:pt idx="6536">
                  <c:v>-6.0405898693999998E-5</c:v>
                </c:pt>
                <c:pt idx="6537">
                  <c:v>-5.5725598940999999E-5</c:v>
                </c:pt>
                <c:pt idx="6538">
                  <c:v>-4.9780599511000001E-5</c:v>
                </c:pt>
                <c:pt idx="6539">
                  <c:v>-4.2705698433999998E-5</c:v>
                </c:pt>
                <c:pt idx="6540">
                  <c:v>-3.4661501558999999E-5</c:v>
                </c:pt>
                <c:pt idx="6541">
                  <c:v>-2.5830700906E-5</c:v>
                </c:pt>
                <c:pt idx="6542">
                  <c:v>-1.6413499906999999E-5</c:v>
                </c:pt>
                <c:pt idx="6543">
                  <c:v>-6.6238699219000003E-6</c:v>
                </c:pt>
                <c:pt idx="6544">
                  <c:v>3.3161300052999998E-6</c:v>
                </c:pt>
                <c:pt idx="6545">
                  <c:v>1.3180900169E-5</c:v>
                </c:pt>
                <c:pt idx="6546">
                  <c:v>2.2746400646E-5</c:v>
                </c:pt>
                <c:pt idx="6547">
                  <c:v>3.1795698305000002E-5</c:v>
                </c:pt>
                <c:pt idx="6548">
                  <c:v>4.0123399231E-5</c:v>
                </c:pt>
                <c:pt idx="6549">
                  <c:v>4.7540401283000002E-5</c:v>
                </c:pt>
                <c:pt idx="6550">
                  <c:v>5.3878400649000001E-5</c:v>
                </c:pt>
                <c:pt idx="6551">
                  <c:v>5.8993500716000003E-5</c:v>
                </c:pt>
                <c:pt idx="6552">
                  <c:v>6.3720799517000002E-5</c:v>
                </c:pt>
                <c:pt idx="6553">
                  <c:v>6.6107997553999998E-5</c:v>
                </c:pt>
                <c:pt idx="6554">
                  <c:v>6.6994696681000002E-5</c:v>
                </c:pt>
                <c:pt idx="6555">
                  <c:v>6.6360902565000001E-5</c:v>
                </c:pt>
                <c:pt idx="6556">
                  <c:v>6.4220999775000003E-5</c:v>
                </c:pt>
                <c:pt idx="6557">
                  <c:v>6.0623398894999997E-5</c:v>
                </c:pt>
                <c:pt idx="6558">
                  <c:v>5.5649899877999999E-5</c:v>
                </c:pt>
                <c:pt idx="6559">
                  <c:v>4.9413400120000002E-5</c:v>
                </c:pt>
                <c:pt idx="6560">
                  <c:v>4.2055300582000001E-5</c:v>
                </c:pt>
                <c:pt idx="6561">
                  <c:v>3.3742799132999997E-5</c:v>
                </c:pt>
                <c:pt idx="6562">
                  <c:v>2.4664299416999999E-5</c:v>
                </c:pt>
                <c:pt idx="6563">
                  <c:v>1.50261003E-5</c:v>
                </c:pt>
                <c:pt idx="6564">
                  <c:v>5.0468997870000001E-6</c:v>
                </c:pt>
                <c:pt idx="6565">
                  <c:v>-5.0468997870000001E-6</c:v>
                </c:pt>
                <c:pt idx="6566">
                  <c:v>-1.50261003E-5</c:v>
                </c:pt>
                <c:pt idx="6567">
                  <c:v>-2.4664299416999999E-5</c:v>
                </c:pt>
                <c:pt idx="6568">
                  <c:v>-3.3742799132999997E-5</c:v>
                </c:pt>
                <c:pt idx="6569">
                  <c:v>-4.2055300582000001E-5</c:v>
                </c:pt>
                <c:pt idx="6570">
                  <c:v>-4.9413400120000002E-5</c:v>
                </c:pt>
                <c:pt idx="6571">
                  <c:v>-5.5649899877999999E-5</c:v>
                </c:pt>
                <c:pt idx="6572">
                  <c:v>-6.0623398894999997E-5</c:v>
                </c:pt>
                <c:pt idx="6573">
                  <c:v>-6.4220999775000003E-5</c:v>
                </c:pt>
                <c:pt idx="6574">
                  <c:v>-6.6360902565000001E-5</c:v>
                </c:pt>
                <c:pt idx="6575">
                  <c:v>-6.6994696681000002E-5</c:v>
                </c:pt>
                <c:pt idx="6576">
                  <c:v>-6.6107997553999998E-5</c:v>
                </c:pt>
                <c:pt idx="6577">
                  <c:v>-6.4671803556999997E-5</c:v>
                </c:pt>
                <c:pt idx="6578">
                  <c:v>-6.0781199862999997E-5</c:v>
                </c:pt>
                <c:pt idx="6579">
                  <c:v>-5.5511100072000001E-5</c:v>
                </c:pt>
                <c:pt idx="6580">
                  <c:v>-4.8981000873E-5</c:v>
                </c:pt>
                <c:pt idx="6581">
                  <c:v>-4.1339299059000002E-5</c:v>
                </c:pt>
                <c:pt idx="6582">
                  <c:v>-3.2759198802999998E-5</c:v>
                </c:pt>
                <c:pt idx="6583">
                  <c:v>-2.3435699404000002E-5</c:v>
                </c:pt>
                <c:pt idx="6584">
                  <c:v>-1.3580300219E-5</c:v>
                </c:pt>
                <c:pt idx="6585">
                  <c:v>-3.4166100703999998E-6</c:v>
                </c:pt>
                <c:pt idx="6586">
                  <c:v>6.8245999500999997E-6</c:v>
                </c:pt>
                <c:pt idx="6587">
                  <c:v>1.6910900740000002E-5</c:v>
                </c:pt>
                <c:pt idx="6588">
                  <c:v>2.6613399314000002E-5</c:v>
                </c:pt>
                <c:pt idx="6589">
                  <c:v>3.5711898817999999E-5</c:v>
                </c:pt>
                <c:pt idx="6590">
                  <c:v>4.3999800254999999E-5</c:v>
                </c:pt>
                <c:pt idx="6591">
                  <c:v>5.1289098336999998E-5</c:v>
                </c:pt>
                <c:pt idx="6592">
                  <c:v>5.7414301409000002E-5</c:v>
                </c:pt>
                <c:pt idx="6593">
                  <c:v>6.22364023E-5</c:v>
                </c:pt>
                <c:pt idx="6594">
                  <c:v>6.5646003349999993E-5</c:v>
                </c:pt>
                <c:pt idx="6595">
                  <c:v>6.7565597419000007E-5</c:v>
                </c:pt>
                <c:pt idx="6596">
                  <c:v>6.7951703385999999E-5</c:v>
                </c:pt>
                <c:pt idx="6597">
                  <c:v>6.6795502788999996E-5</c:v>
                </c:pt>
                <c:pt idx="6598">
                  <c:v>6.4123400079999995E-5</c:v>
                </c:pt>
                <c:pt idx="6599">
                  <c:v>5.9995800257E-5</c:v>
                </c:pt>
                <c:pt idx="6600">
                  <c:v>5.4506599554000003E-5</c:v>
                </c:pt>
                <c:pt idx="6601">
                  <c:v>4.7780198656000002E-5</c:v>
                </c:pt>
                <c:pt idx="6602">
                  <c:v>4.0557199100000001E-5</c:v>
                </c:pt>
                <c:pt idx="6603">
                  <c:v>3.1710998883000002E-5</c:v>
                </c:pt>
                <c:pt idx="6604">
                  <c:v>2.2145099138E-5</c:v>
                </c:pt>
                <c:pt idx="6605">
                  <c:v>1.2076599887E-5</c:v>
                </c:pt>
                <c:pt idx="6606">
                  <c:v>1.7339799570000001E-6</c:v>
                </c:pt>
                <c:pt idx="6607">
                  <c:v>-8.6479903984999995E-6</c:v>
                </c:pt>
                <c:pt idx="6608">
                  <c:v>-1.8833699869000001E-5</c:v>
                </c:pt>
                <c:pt idx="6609">
                  <c:v>-2.8591899536E-5</c:v>
                </c:pt>
                <c:pt idx="6610">
                  <c:v>-3.7701200199E-5</c:v>
                </c:pt>
                <c:pt idx="6611">
                  <c:v>-4.5954799134000002E-5</c:v>
                </c:pt>
                <c:pt idx="6612">
                  <c:v>-5.3165400459000003E-5</c:v>
                </c:pt>
                <c:pt idx="6613">
                  <c:v>-5.9169298764999999E-5</c:v>
                </c:pt>
                <c:pt idx="6614">
                  <c:v>-6.3830302679000005E-5</c:v>
                </c:pt>
                <c:pt idx="6615">
                  <c:v>-6.7042601585999995E-5</c:v>
                </c:pt>
                <c:pt idx="6616">
                  <c:v>-6.8733199441000005E-5</c:v>
                </c:pt>
                <c:pt idx="6617">
                  <c:v>-6.8863802881E-5</c:v>
                </c:pt>
                <c:pt idx="6618">
                  <c:v>-6.7431501519999993E-5</c:v>
                </c:pt>
                <c:pt idx="6619">
                  <c:v>-6.4468702475999997E-5</c:v>
                </c:pt>
                <c:pt idx="6620">
                  <c:v>-6.0042701080000002E-5</c:v>
                </c:pt>
                <c:pt idx="6621">
                  <c:v>-5.4253898269999999E-5</c:v>
                </c:pt>
                <c:pt idx="6622">
                  <c:v>-4.7233799705000002E-5</c:v>
                </c:pt>
                <c:pt idx="6623">
                  <c:v>-3.9141599700000003E-5</c:v>
                </c:pt>
                <c:pt idx="6624">
                  <c:v>-3.0160999812999999E-5</c:v>
                </c:pt>
                <c:pt idx="6625">
                  <c:v>-2.0495899662000001E-5</c:v>
                </c:pt>
                <c:pt idx="6626">
                  <c:v>-1.0365600246999999E-5</c:v>
                </c:pt>
                <c:pt idx="6627">
                  <c:v>5.7742799291000001E-15</c:v>
                </c:pt>
                <c:pt idx="6628">
                  <c:v>1.0515799659000001E-5</c:v>
                </c:pt>
                <c:pt idx="6629">
                  <c:v>2.0792900613999999E-5</c:v>
                </c:pt>
                <c:pt idx="6630">
                  <c:v>3.0598101147999997E-5</c:v>
                </c:pt>
                <c:pt idx="6631">
                  <c:v>3.9708800614000002E-5</c:v>
                </c:pt>
                <c:pt idx="6632">
                  <c:v>4.7918299970000002E-5</c:v>
                </c:pt>
                <c:pt idx="6633">
                  <c:v>5.5040200094999999E-5</c:v>
                </c:pt>
                <c:pt idx="6634">
                  <c:v>6.0912898333999998E-5</c:v>
                </c:pt>
                <c:pt idx="6635">
                  <c:v>6.5403000916999993E-5</c:v>
                </c:pt>
                <c:pt idx="6636">
                  <c:v>6.8408800870999997E-5</c:v>
                </c:pt>
                <c:pt idx="6637">
                  <c:v>6.9861896917999995E-5</c:v>
                </c:pt>
                <c:pt idx="6638">
                  <c:v>6.9729401729999997E-5</c:v>
                </c:pt>
                <c:pt idx="6639">
                  <c:v>6.8014196586000004E-5</c:v>
                </c:pt>
                <c:pt idx="6640">
                  <c:v>6.4755397033999996E-5</c:v>
                </c:pt>
                <c:pt idx="6641">
                  <c:v>6.0026901338000002E-5</c:v>
                </c:pt>
                <c:pt idx="6642">
                  <c:v>5.3935898904E-5</c:v>
                </c:pt>
                <c:pt idx="6643">
                  <c:v>4.6620800276E-5</c:v>
                </c:pt>
                <c:pt idx="6644">
                  <c:v>3.8247599150000001E-5</c:v>
                </c:pt>
                <c:pt idx="6645">
                  <c:v>2.9006299883E-5</c:v>
                </c:pt>
                <c:pt idx="6646">
                  <c:v>1.9106599211000002E-5</c:v>
                </c:pt>
                <c:pt idx="6647">
                  <c:v>8.7733296822999998E-6</c:v>
                </c:pt>
                <c:pt idx="6648">
                  <c:v>-1.7591099777E-6</c:v>
                </c:pt>
                <c:pt idx="6649">
                  <c:v>-1.2251600309999999E-5</c:v>
                </c:pt>
                <c:pt idx="6650">
                  <c:v>-2.2466099836E-5</c:v>
                </c:pt>
                <c:pt idx="6651">
                  <c:v>-3.2170599296999998E-5</c:v>
                </c:pt>
                <c:pt idx="6652">
                  <c:v>-4.1732801037000002E-5</c:v>
                </c:pt>
                <c:pt idx="6653">
                  <c:v>-4.9888101784999998E-5</c:v>
                </c:pt>
                <c:pt idx="6654">
                  <c:v>-5.6911299907000002E-5</c:v>
                </c:pt>
                <c:pt idx="6655">
                  <c:v>-6.2642699049000002E-5</c:v>
                </c:pt>
                <c:pt idx="6656">
                  <c:v>-6.6952299676000004E-5</c:v>
                </c:pt>
                <c:pt idx="6657">
                  <c:v>-6.974239659E-5</c:v>
                </c:pt>
                <c:pt idx="6658">
                  <c:v>-7.0949601650000004E-5</c:v>
                </c:pt>
                <c:pt idx="6659">
                  <c:v>-7.0546397183000002E-5</c:v>
                </c:pt>
                <c:pt idx="6660">
                  <c:v>-6.8542096415000003E-5</c:v>
                </c:pt>
                <c:pt idx="6661">
                  <c:v>-6.4982101321000007E-5</c:v>
                </c:pt>
                <c:pt idx="6662">
                  <c:v>-5.9947298722999997E-5</c:v>
                </c:pt>
                <c:pt idx="6663">
                  <c:v>-5.3551801101999999E-5</c:v>
                </c:pt>
                <c:pt idx="6664">
                  <c:v>-4.5941000280000001E-5</c:v>
                </c:pt>
                <c:pt idx="6665">
                  <c:v>-3.7287398300000001E-5</c:v>
                </c:pt>
                <c:pt idx="6666">
                  <c:v>-2.7787500584999999E-5</c:v>
                </c:pt>
                <c:pt idx="6667">
                  <c:v>-1.7656999262000001E-5</c:v>
                </c:pt>
                <c:pt idx="6668">
                  <c:v>-7.1256799856E-6</c:v>
                </c:pt>
                <c:pt idx="6669">
                  <c:v>3.5673499496999998E-6</c:v>
                </c:pt>
                <c:pt idx="6670">
                  <c:v>1.4179399841E-5</c:v>
                </c:pt>
                <c:pt idx="6671">
                  <c:v>2.4469600247999999E-5</c:v>
                </c:pt>
                <c:pt idx="6672">
                  <c:v>3.4204498660999998E-5</c:v>
                </c:pt>
                <c:pt idx="6673">
                  <c:v>4.3163101508999997E-5</c:v>
                </c:pt>
                <c:pt idx="6674">
                  <c:v>5.1141898438999999E-5</c:v>
                </c:pt>
                <c:pt idx="6675">
                  <c:v>5.7960100093999997E-5</c:v>
                </c:pt>
                <c:pt idx="6676">
                  <c:v>6.3462699471999998E-5</c:v>
                </c:pt>
                <c:pt idx="6677">
                  <c:v>6.8476103478999999E-5</c:v>
                </c:pt>
                <c:pt idx="6678">
                  <c:v>7.1041402407000001E-5</c:v>
                </c:pt>
                <c:pt idx="6679">
                  <c:v>7.1994298195999999E-5</c:v>
                </c:pt>
                <c:pt idx="6680">
                  <c:v>7.131320308E-5</c:v>
                </c:pt>
                <c:pt idx="6681">
                  <c:v>6.9013600296E-5</c:v>
                </c:pt>
                <c:pt idx="6682">
                  <c:v>6.5147498389999997E-5</c:v>
                </c:pt>
                <c:pt idx="6683">
                  <c:v>5.9802900067999998E-5</c:v>
                </c:pt>
                <c:pt idx="6684">
                  <c:v>5.3100899094999999E-5</c:v>
                </c:pt>
                <c:pt idx="6685">
                  <c:v>4.5193799451000001E-5</c:v>
                </c:pt>
                <c:pt idx="6686">
                  <c:v>3.6260898923999997E-5</c:v>
                </c:pt>
                <c:pt idx="6687">
                  <c:v>2.6505000277999999E-5</c:v>
                </c:pt>
                <c:pt idx="6688">
                  <c:v>1.6147499991000001E-5</c:v>
                </c:pt>
                <c:pt idx="6689">
                  <c:v>5.4235301832000003E-6</c:v>
                </c:pt>
                <c:pt idx="6690">
                  <c:v>-5.4235301832000003E-6</c:v>
                </c:pt>
                <c:pt idx="6691">
                  <c:v>-1.6147499991000001E-5</c:v>
                </c:pt>
                <c:pt idx="6692">
                  <c:v>-2.6505000277999999E-5</c:v>
                </c:pt>
                <c:pt idx="6693">
                  <c:v>-3.6260898923999997E-5</c:v>
                </c:pt>
                <c:pt idx="6694">
                  <c:v>-4.5193799451000001E-5</c:v>
                </c:pt>
                <c:pt idx="6695">
                  <c:v>-5.3100899094999999E-5</c:v>
                </c:pt>
                <c:pt idx="6696">
                  <c:v>-5.9802900067999998E-5</c:v>
                </c:pt>
                <c:pt idx="6697">
                  <c:v>-6.5147498389999997E-5</c:v>
                </c:pt>
                <c:pt idx="6698">
                  <c:v>-6.9013600296E-5</c:v>
                </c:pt>
                <c:pt idx="6699">
                  <c:v>-7.131320308E-5</c:v>
                </c:pt>
                <c:pt idx="6700">
                  <c:v>-7.1994298195999999E-5</c:v>
                </c:pt>
                <c:pt idx="6701">
                  <c:v>-7.1041402407000001E-5</c:v>
                </c:pt>
                <c:pt idx="6702">
                  <c:v>-6.9427100243000002E-5</c:v>
                </c:pt>
                <c:pt idx="6703">
                  <c:v>-6.5250402257999995E-5</c:v>
                </c:pt>
                <c:pt idx="6704">
                  <c:v>-5.9592799515999997E-5</c:v>
                </c:pt>
                <c:pt idx="6705">
                  <c:v>-5.2582599892E-5</c:v>
                </c:pt>
                <c:pt idx="6706">
                  <c:v>-4.4378899473999997E-5</c:v>
                </c:pt>
                <c:pt idx="6707">
                  <c:v>-3.5167999158E-5</c:v>
                </c:pt>
                <c:pt idx="6708">
                  <c:v>-2.5158900825999998E-5</c:v>
                </c:pt>
                <c:pt idx="6709">
                  <c:v>-1.4578799891999999E-5</c:v>
                </c:pt>
                <c:pt idx="6710">
                  <c:v>-3.6678400192999999E-6</c:v>
                </c:pt>
                <c:pt idx="6711">
                  <c:v>7.3264100138000002E-6</c:v>
                </c:pt>
                <c:pt idx="6712">
                  <c:v>1.8154400095E-5</c:v>
                </c:pt>
                <c:pt idx="6713">
                  <c:v>2.8570300856E-5</c:v>
                </c:pt>
                <c:pt idx="6714">
                  <c:v>3.8337700970999997E-5</c:v>
                </c:pt>
                <c:pt idx="6715">
                  <c:v>4.7235098463999999E-5</c:v>
                </c:pt>
                <c:pt idx="6716">
                  <c:v>5.5060401791999999E-5</c:v>
                </c:pt>
                <c:pt idx="6717">
                  <c:v>6.1635902966000001E-5</c:v>
                </c:pt>
                <c:pt idx="6718">
                  <c:v>6.6812601290000006E-5</c:v>
                </c:pt>
                <c:pt idx="6719">
                  <c:v>7.0472902735000005E-5</c:v>
                </c:pt>
                <c:pt idx="6720">
                  <c:v>7.2533599450000006E-5</c:v>
                </c:pt>
                <c:pt idx="6721">
                  <c:v>7.2948103479999994E-5</c:v>
                </c:pt>
                <c:pt idx="6722">
                  <c:v>7.1706999734000006E-5</c:v>
                </c:pt>
                <c:pt idx="6723">
                  <c:v>6.8838300649000006E-5</c:v>
                </c:pt>
                <c:pt idx="6724">
                  <c:v>6.4407300670000001E-5</c:v>
                </c:pt>
                <c:pt idx="6725">
                  <c:v>5.8514400735000002E-5</c:v>
                </c:pt>
                <c:pt idx="6726">
                  <c:v>5.1293398428000002E-5</c:v>
                </c:pt>
                <c:pt idx="6727">
                  <c:v>4.3496100261000001E-5</c:v>
                </c:pt>
                <c:pt idx="6728">
                  <c:v>3.4008899091999999E-5</c:v>
                </c:pt>
                <c:pt idx="6729">
                  <c:v>2.3749800675000001E-5</c:v>
                </c:pt>
                <c:pt idx="6730">
                  <c:v>1.2951700228E-5</c:v>
                </c:pt>
                <c:pt idx="6731">
                  <c:v>1.8596299469E-6</c:v>
                </c:pt>
                <c:pt idx="6732">
                  <c:v>-9.2746604423000002E-6</c:v>
                </c:pt>
                <c:pt idx="6733">
                  <c:v>-2.0198400307E-5</c:v>
                </c:pt>
                <c:pt idx="6734">
                  <c:v>-3.0663799407000002E-5</c:v>
                </c:pt>
                <c:pt idx="6735">
                  <c:v>-4.0433198591999999E-5</c:v>
                </c:pt>
                <c:pt idx="6736">
                  <c:v>-4.9284899433000001E-5</c:v>
                </c:pt>
                <c:pt idx="6737">
                  <c:v>-5.7017998188000003E-5</c:v>
                </c:pt>
                <c:pt idx="6738">
                  <c:v>-6.3457002397999997E-5</c:v>
                </c:pt>
                <c:pt idx="6739">
                  <c:v>-6.8455701694000005E-5</c:v>
                </c:pt>
                <c:pt idx="6740">
                  <c:v>-7.1900700277000002E-5</c:v>
                </c:pt>
                <c:pt idx="6741">
                  <c:v>-7.3713898017999999E-5</c:v>
                </c:pt>
                <c:pt idx="6742">
                  <c:v>-7.3853996582000001E-5</c:v>
                </c:pt>
                <c:pt idx="6743">
                  <c:v>-7.2317801822999997E-5</c:v>
                </c:pt>
                <c:pt idx="6744">
                  <c:v>-6.9140296546000001E-5</c:v>
                </c:pt>
                <c:pt idx="6745">
                  <c:v>-6.4393600042000006E-5</c:v>
                </c:pt>
                <c:pt idx="6746">
                  <c:v>-5.8185298258000003E-5</c:v>
                </c:pt>
                <c:pt idx="6747">
                  <c:v>-5.0656501115999998E-5</c:v>
                </c:pt>
                <c:pt idx="6748">
                  <c:v>-4.1977898945000003E-5</c:v>
                </c:pt>
                <c:pt idx="6749">
                  <c:v>-3.2346601073999999E-5</c:v>
                </c:pt>
                <c:pt idx="6750">
                  <c:v>-2.1981100872000001E-5</c:v>
                </c:pt>
                <c:pt idx="6751">
                  <c:v>-1.111670008E-5</c:v>
                </c:pt>
                <c:pt idx="6752">
                  <c:v>6.6509899461999999E-15</c:v>
                </c:pt>
                <c:pt idx="6753">
                  <c:v>1.1266900401000001E-5</c:v>
                </c:pt>
                <c:pt idx="6754">
                  <c:v>2.2278100005000001E-5</c:v>
                </c:pt>
                <c:pt idx="6755">
                  <c:v>3.2783700590000002E-5</c:v>
                </c:pt>
                <c:pt idx="6756">
                  <c:v>4.2545201722999998E-5</c:v>
                </c:pt>
                <c:pt idx="6757">
                  <c:v>5.1341001380999998E-5</c:v>
                </c:pt>
                <c:pt idx="6758">
                  <c:v>5.8971600083000003E-5</c:v>
                </c:pt>
                <c:pt idx="6759">
                  <c:v>6.5263797296000002E-5</c:v>
                </c:pt>
                <c:pt idx="6760">
                  <c:v>7.0074696850000006E-5</c:v>
                </c:pt>
                <c:pt idx="6761">
                  <c:v>7.3295101174E-5</c:v>
                </c:pt>
                <c:pt idx="6762">
                  <c:v>7.4852003308E-5</c:v>
                </c:pt>
                <c:pt idx="6763">
                  <c:v>7.4709998443999996E-5</c:v>
                </c:pt>
                <c:pt idx="6764">
                  <c:v>7.2872397140999993E-5</c:v>
                </c:pt>
                <c:pt idx="6765">
                  <c:v>6.9380803325000003E-5</c:v>
                </c:pt>
                <c:pt idx="6766">
                  <c:v>6.4314503105999997E-5</c:v>
                </c:pt>
                <c:pt idx="6767">
                  <c:v>5.7788500271000003E-5</c:v>
                </c:pt>
                <c:pt idx="6768">
                  <c:v>4.9950900574999998E-5</c:v>
                </c:pt>
                <c:pt idx="6769">
                  <c:v>4.0979601181000003E-5</c:v>
                </c:pt>
                <c:pt idx="6770">
                  <c:v>3.1078201573000001E-5</c:v>
                </c:pt>
                <c:pt idx="6771">
                  <c:v>2.0471399693999998E-5</c:v>
                </c:pt>
                <c:pt idx="6772">
                  <c:v>9.3999897217000008E-6</c:v>
                </c:pt>
                <c:pt idx="6773">
                  <c:v>-1.8847599677E-6</c:v>
                </c:pt>
                <c:pt idx="6774">
                  <c:v>-1.3126699741000001E-5</c:v>
                </c:pt>
                <c:pt idx="6775">
                  <c:v>-2.4070799553999999E-5</c:v>
                </c:pt>
                <c:pt idx="6776">
                  <c:v>-3.4468499507000001E-5</c:v>
                </c:pt>
                <c:pt idx="6777">
                  <c:v>-4.4671698561E-5</c:v>
                </c:pt>
                <c:pt idx="6778">
                  <c:v>-5.3401399781999998E-5</c:v>
                </c:pt>
                <c:pt idx="6779">
                  <c:v>-6.0919101088000001E-5</c:v>
                </c:pt>
                <c:pt idx="6780">
                  <c:v>-6.7054097598999993E-5</c:v>
                </c:pt>
                <c:pt idx="6781">
                  <c:v>-7.1667302108999997E-5</c:v>
                </c:pt>
                <c:pt idx="6782">
                  <c:v>-7.4653798946999994E-5</c:v>
                </c:pt>
                <c:pt idx="6783">
                  <c:v>-7.5946001742999999E-5</c:v>
                </c:pt>
                <c:pt idx="6784">
                  <c:v>-7.5514501076999997E-5</c:v>
                </c:pt>
                <c:pt idx="6785">
                  <c:v>-7.3369003075999994E-5</c:v>
                </c:pt>
                <c:pt idx="6786">
                  <c:v>-6.9558300310999999E-5</c:v>
                </c:pt>
                <c:pt idx="6787">
                  <c:v>-6.4168896643E-5</c:v>
                </c:pt>
                <c:pt idx="6788">
                  <c:v>-5.7323100917999997E-5</c:v>
                </c:pt>
                <c:pt idx="6789">
                  <c:v>-4.9176298489000001E-5</c:v>
                </c:pt>
                <c:pt idx="6790">
                  <c:v>-3.9913298678999999E-5</c:v>
                </c:pt>
                <c:pt idx="6791">
                  <c:v>-2.9744400308E-5</c:v>
                </c:pt>
                <c:pt idx="6792">
                  <c:v>-1.8900400391E-5</c:v>
                </c:pt>
                <c:pt idx="6793">
                  <c:v>-7.6274900492999996E-6</c:v>
                </c:pt>
                <c:pt idx="6794">
                  <c:v>3.8185698941000003E-6</c:v>
                </c:pt>
                <c:pt idx="6795">
                  <c:v>1.5177999558E-5</c:v>
                </c:pt>
                <c:pt idx="6796">
                  <c:v>2.6192899895000001E-5</c:v>
                </c:pt>
                <c:pt idx="6797">
                  <c:v>3.6613299017E-5</c:v>
                </c:pt>
                <c:pt idx="6798">
                  <c:v>4.6202698286000002E-5</c:v>
                </c:pt>
                <c:pt idx="6799">
                  <c:v>5.4743501096000002E-5</c:v>
                </c:pt>
                <c:pt idx="6800">
                  <c:v>6.2041799538E-5</c:v>
                </c:pt>
                <c:pt idx="6801">
                  <c:v>6.7931898229000006E-5</c:v>
                </c:pt>
                <c:pt idx="6802">
                  <c:v>7.3231400165000004E-5</c:v>
                </c:pt>
                <c:pt idx="6803">
                  <c:v>7.5974799983999998E-5</c:v>
                </c:pt>
                <c:pt idx="6804">
                  <c:v>7.6993899710999997E-5</c:v>
                </c:pt>
                <c:pt idx="6805">
                  <c:v>7.6265503593999999E-5</c:v>
                </c:pt>
                <c:pt idx="6806">
                  <c:v>7.3806200816999996E-5</c:v>
                </c:pt>
                <c:pt idx="6807">
                  <c:v>6.9671703386000003E-5</c:v>
                </c:pt>
                <c:pt idx="6808">
                  <c:v>6.3955900259000004E-5</c:v>
                </c:pt>
                <c:pt idx="6809">
                  <c:v>5.6788499932999999E-5</c:v>
                </c:pt>
                <c:pt idx="6810">
                  <c:v>4.8332200095000001E-5</c:v>
                </c:pt>
                <c:pt idx="6811">
                  <c:v>3.8778998714000003E-5</c:v>
                </c:pt>
                <c:pt idx="6812">
                  <c:v>2.8345599276E-5</c:v>
                </c:pt>
                <c:pt idx="6813">
                  <c:v>1.7268799637999999E-5</c:v>
                </c:pt>
                <c:pt idx="6814">
                  <c:v>5.8001601245999998E-6</c:v>
                </c:pt>
                <c:pt idx="6815">
                  <c:v>-5.8001601245999998E-6</c:v>
                </c:pt>
                <c:pt idx="6816">
                  <c:v>-1.7268799637999999E-5</c:v>
                </c:pt>
                <c:pt idx="6817">
                  <c:v>-2.8345599276E-5</c:v>
                </c:pt>
                <c:pt idx="6818">
                  <c:v>-3.8778998714000003E-5</c:v>
                </c:pt>
                <c:pt idx="6819">
                  <c:v>-4.8332200095000001E-5</c:v>
                </c:pt>
                <c:pt idx="6820">
                  <c:v>-5.6788499932999999E-5</c:v>
                </c:pt>
                <c:pt idx="6821">
                  <c:v>-6.3955900259000004E-5</c:v>
                </c:pt>
                <c:pt idx="6822">
                  <c:v>-6.9671703386000003E-5</c:v>
                </c:pt>
                <c:pt idx="6823">
                  <c:v>-7.3806200816999996E-5</c:v>
                </c:pt>
                <c:pt idx="6824">
                  <c:v>-7.6265503593999999E-5</c:v>
                </c:pt>
                <c:pt idx="6825">
                  <c:v>-7.6993899710999997E-5</c:v>
                </c:pt>
                <c:pt idx="6826">
                  <c:v>-7.5974799983999998E-5</c:v>
                </c:pt>
                <c:pt idx="6827">
                  <c:v>-7.4182396929000006E-5</c:v>
                </c:pt>
                <c:pt idx="6828">
                  <c:v>-6.9719601015000003E-5</c:v>
                </c:pt>
                <c:pt idx="6829">
                  <c:v>-6.3674502599000003E-5</c:v>
                </c:pt>
                <c:pt idx="6830">
                  <c:v>-5.6184100686E-5</c:v>
                </c:pt>
                <c:pt idx="6831">
                  <c:v>-4.7418601753000001E-5</c:v>
                </c:pt>
                <c:pt idx="6832">
                  <c:v>-3.7576799514000002E-5</c:v>
                </c:pt>
                <c:pt idx="6833">
                  <c:v>-2.6882100428E-5</c:v>
                </c:pt>
                <c:pt idx="6834">
                  <c:v>-1.5577399608E-5</c:v>
                </c:pt>
                <c:pt idx="6835">
                  <c:v>-3.9190599636999999E-6</c:v>
                </c:pt>
                <c:pt idx="6836">
                  <c:v>7.8282100731000002E-6</c:v>
                </c:pt>
                <c:pt idx="6837">
                  <c:v>1.9397799406000001E-5</c:v>
                </c:pt>
                <c:pt idx="6838">
                  <c:v>3.0527098716000002E-5</c:v>
                </c:pt>
                <c:pt idx="6839">
                  <c:v>4.0963601350000002E-5</c:v>
                </c:pt>
                <c:pt idx="6840">
                  <c:v>5.0470400311000002E-5</c:v>
                </c:pt>
                <c:pt idx="6841">
                  <c:v>5.8831599745E-5</c:v>
                </c:pt>
                <c:pt idx="6842">
                  <c:v>6.5857602749000007E-5</c:v>
                </c:pt>
                <c:pt idx="6843">
                  <c:v>7.1388800278999998E-5</c:v>
                </c:pt>
                <c:pt idx="6844">
                  <c:v>7.5299802120000004E-5</c:v>
                </c:pt>
                <c:pt idx="6845">
                  <c:v>7.7501703345000001E-5</c:v>
                </c:pt>
                <c:pt idx="6846">
                  <c:v>7.7944598161000005E-5</c:v>
                </c:pt>
                <c:pt idx="6847">
                  <c:v>7.6618402089999999E-5</c:v>
                </c:pt>
                <c:pt idx="6848">
                  <c:v>7.3553303082E-5</c:v>
                </c:pt>
                <c:pt idx="6849">
                  <c:v>6.8818699219000006E-5</c:v>
                </c:pt>
                <c:pt idx="6850">
                  <c:v>6.2522201915000001E-5</c:v>
                </c:pt>
                <c:pt idx="6851">
                  <c:v>5.4806700063999998E-5</c:v>
                </c:pt>
                <c:pt idx="6852">
                  <c:v>4.6435001423000002E-5</c:v>
                </c:pt>
                <c:pt idx="6853">
                  <c:v>3.6306799302000002E-5</c:v>
                </c:pt>
                <c:pt idx="6854">
                  <c:v>2.5354500394E-5</c:v>
                </c:pt>
                <c:pt idx="6855">
                  <c:v>1.3826799659E-5</c:v>
                </c:pt>
                <c:pt idx="6856">
                  <c:v>1.9852800506000002E-6</c:v>
                </c:pt>
                <c:pt idx="6857">
                  <c:v>-9.9013295767000008E-6</c:v>
                </c:pt>
                <c:pt idx="6858">
                  <c:v>-2.1563200789E-5</c:v>
                </c:pt>
                <c:pt idx="6859">
                  <c:v>-3.2735701096999999E-5</c:v>
                </c:pt>
                <c:pt idx="6860">
                  <c:v>-4.3165200623000002E-5</c:v>
                </c:pt>
                <c:pt idx="6861">
                  <c:v>-5.2614901505999999E-5</c:v>
                </c:pt>
                <c:pt idx="6862">
                  <c:v>-6.0870501328999999E-5</c:v>
                </c:pt>
                <c:pt idx="6863">
                  <c:v>-6.7744600528000002E-5</c:v>
                </c:pt>
                <c:pt idx="6864">
                  <c:v>-7.3081100709000005E-5</c:v>
                </c:pt>
                <c:pt idx="6865">
                  <c:v>-7.6758900832000004E-5</c:v>
                </c:pt>
                <c:pt idx="6866">
                  <c:v>-7.8694596595999994E-5</c:v>
                </c:pt>
                <c:pt idx="6867">
                  <c:v>-7.8844102973000006E-5</c:v>
                </c:pt>
                <c:pt idx="6868">
                  <c:v>-7.7204196714000003E-5</c:v>
                </c:pt>
                <c:pt idx="6869">
                  <c:v>-7.3811999755000007E-5</c:v>
                </c:pt>
                <c:pt idx="6870">
                  <c:v>-6.8744499004000004E-5</c:v>
                </c:pt>
                <c:pt idx="6871">
                  <c:v>-6.2116800108999996E-5</c:v>
                </c:pt>
                <c:pt idx="6872">
                  <c:v>-5.4079198889999998E-5</c:v>
                </c:pt>
                <c:pt idx="6873">
                  <c:v>-4.4814198190999997E-5</c:v>
                </c:pt>
                <c:pt idx="6874">
                  <c:v>-3.4532098653000002E-5</c:v>
                </c:pt>
                <c:pt idx="6875">
                  <c:v>-2.3466300262999999E-5</c:v>
                </c:pt>
                <c:pt idx="6876">
                  <c:v>-1.1867799912999999E-5</c:v>
                </c:pt>
                <c:pt idx="6877">
                  <c:v>7.6077602469999994E-15</c:v>
                </c:pt>
                <c:pt idx="6878">
                  <c:v>1.2018000234E-5</c:v>
                </c:pt>
                <c:pt idx="6879">
                  <c:v>2.3763299395999999E-5</c:v>
                </c:pt>
                <c:pt idx="6880">
                  <c:v>3.4969300032000001E-5</c:v>
                </c:pt>
                <c:pt idx="6881">
                  <c:v>4.5381500967999998E-5</c:v>
                </c:pt>
                <c:pt idx="6882">
                  <c:v>5.4763801018000001E-5</c:v>
                </c:pt>
                <c:pt idx="6883">
                  <c:v>6.2903098296000006E-5</c:v>
                </c:pt>
                <c:pt idx="6884">
                  <c:v>6.9614703534000007E-5</c:v>
                </c:pt>
                <c:pt idx="6885">
                  <c:v>7.4746298196000003E-5</c:v>
                </c:pt>
                <c:pt idx="6886">
                  <c:v>7.8181401477000003E-5</c:v>
                </c:pt>
                <c:pt idx="6887">
                  <c:v>7.9842102422999998E-5</c:v>
                </c:pt>
                <c:pt idx="6888">
                  <c:v>7.9690697021000004E-5</c:v>
                </c:pt>
                <c:pt idx="6889">
                  <c:v>7.7730503108000006E-5</c:v>
                </c:pt>
                <c:pt idx="6890">
                  <c:v>7.4006202340000003E-5</c:v>
                </c:pt>
                <c:pt idx="6891">
                  <c:v>6.8602101237000003E-5</c:v>
                </c:pt>
                <c:pt idx="6892">
                  <c:v>6.1641098000000003E-5</c:v>
                </c:pt>
                <c:pt idx="6893">
                  <c:v>5.3280899010000001E-5</c:v>
                </c:pt>
                <c:pt idx="6894">
                  <c:v>4.3711501348000003E-5</c:v>
                </c:pt>
                <c:pt idx="6895">
                  <c:v>3.3150001400000002E-5</c:v>
                </c:pt>
                <c:pt idx="6896">
                  <c:v>2.1836200175999998E-5</c:v>
                </c:pt>
                <c:pt idx="6897">
                  <c:v>1.0026699783E-5</c:v>
                </c:pt>
                <c:pt idx="6898">
                  <c:v>-2.0104100713000001E-6</c:v>
                </c:pt>
                <c:pt idx="6899">
                  <c:v>-1.4001800082E-5</c:v>
                </c:pt>
                <c:pt idx="6900">
                  <c:v>-2.5675499272999999E-5</c:v>
                </c:pt>
                <c:pt idx="6901">
                  <c:v>-3.6766399716999998E-5</c:v>
                </c:pt>
                <c:pt idx="6902">
                  <c:v>-4.7610599722E-5</c:v>
                </c:pt>
                <c:pt idx="6903">
                  <c:v>-5.6914599553999998E-5</c:v>
                </c:pt>
                <c:pt idx="6904">
                  <c:v>-6.4926898630999997E-5</c:v>
                </c:pt>
                <c:pt idx="6905">
                  <c:v>-7.1465598011999994E-5</c:v>
                </c:pt>
                <c:pt idx="6906">
                  <c:v>-7.6382202677999995E-5</c:v>
                </c:pt>
                <c:pt idx="6907">
                  <c:v>-7.9565303166999996E-5</c:v>
                </c:pt>
                <c:pt idx="6908">
                  <c:v>-8.0942401836999993E-5</c:v>
                </c:pt>
                <c:pt idx="6909">
                  <c:v>-8.0482503107999996E-5</c:v>
                </c:pt>
                <c:pt idx="6910">
                  <c:v>-7.8195902461000006E-5</c:v>
                </c:pt>
                <c:pt idx="6911">
                  <c:v>-7.4134499300000005E-5</c:v>
                </c:pt>
                <c:pt idx="6912">
                  <c:v>-6.8390596425000006E-5</c:v>
                </c:pt>
                <c:pt idx="6913">
                  <c:v>-6.1094397096999998E-5</c:v>
                </c:pt>
                <c:pt idx="6914">
                  <c:v>-5.2411498473000002E-5</c:v>
                </c:pt>
                <c:pt idx="6915">
                  <c:v>-4.2539100831999997E-5</c:v>
                </c:pt>
                <c:pt idx="6916">
                  <c:v>-3.1701300030999997E-5</c:v>
                </c:pt>
                <c:pt idx="6917">
                  <c:v>-2.0143899745999998E-5</c:v>
                </c:pt>
                <c:pt idx="6918">
                  <c:v>-8.1293001131E-6</c:v>
                </c:pt>
                <c:pt idx="6919">
                  <c:v>4.0697900658E-6</c:v>
                </c:pt>
                <c:pt idx="6920">
                  <c:v>1.6176500139000001E-5</c:v>
                </c:pt>
                <c:pt idx="6921">
                  <c:v>2.7916099498E-5</c:v>
                </c:pt>
                <c:pt idx="6922">
                  <c:v>3.9022001147000003E-5</c:v>
                </c:pt>
                <c:pt idx="6923">
                  <c:v>4.9242400564E-5</c:v>
                </c:pt>
                <c:pt idx="6924">
                  <c:v>5.8344998250999998E-5</c:v>
                </c:pt>
                <c:pt idx="6925">
                  <c:v>6.6123502619999999E-5</c:v>
                </c:pt>
                <c:pt idx="6926">
                  <c:v>7.2401198849999997E-5</c:v>
                </c:pt>
                <c:pt idx="6927">
                  <c:v>7.7986602264000005E-5</c:v>
                </c:pt>
                <c:pt idx="6928">
                  <c:v>8.0908197559999994E-5</c:v>
                </c:pt>
                <c:pt idx="6929">
                  <c:v>8.1993501225999994E-5</c:v>
                </c:pt>
                <c:pt idx="6930">
                  <c:v>8.1217796833000006E-5</c:v>
                </c:pt>
                <c:pt idx="6931">
                  <c:v>7.8598801338000007E-5</c:v>
                </c:pt>
                <c:pt idx="6932">
                  <c:v>7.4195799243000006E-5</c:v>
                </c:pt>
                <c:pt idx="6933">
                  <c:v>6.8108900449999997E-5</c:v>
                </c:pt>
                <c:pt idx="6934">
                  <c:v>6.0476100770999999E-5</c:v>
                </c:pt>
                <c:pt idx="6935">
                  <c:v>5.1470698963000001E-5</c:v>
                </c:pt>
                <c:pt idx="6936">
                  <c:v>4.1297098505000002E-5</c:v>
                </c:pt>
                <c:pt idx="6937">
                  <c:v>3.0186200092000002E-5</c:v>
                </c:pt>
                <c:pt idx="6938">
                  <c:v>1.839019933E-5</c:v>
                </c:pt>
                <c:pt idx="6939">
                  <c:v>6.1768000704999997E-6</c:v>
                </c:pt>
                <c:pt idx="6940">
                  <c:v>-6.1768000704999997E-6</c:v>
                </c:pt>
                <c:pt idx="6941">
                  <c:v>-1.839019933E-5</c:v>
                </c:pt>
                <c:pt idx="6942">
                  <c:v>-3.0186200092000002E-5</c:v>
                </c:pt>
                <c:pt idx="6943">
                  <c:v>-4.1297098505000002E-5</c:v>
                </c:pt>
                <c:pt idx="6944">
                  <c:v>-5.1470698963000001E-5</c:v>
                </c:pt>
                <c:pt idx="6945">
                  <c:v>-6.0476100770999999E-5</c:v>
                </c:pt>
                <c:pt idx="6946">
                  <c:v>-6.8108900449999997E-5</c:v>
                </c:pt>
                <c:pt idx="6947">
                  <c:v>-7.4195799243000006E-5</c:v>
                </c:pt>
                <c:pt idx="6948">
                  <c:v>-7.8598801338000007E-5</c:v>
                </c:pt>
                <c:pt idx="6949">
                  <c:v>-8.1217796833000006E-5</c:v>
                </c:pt>
                <c:pt idx="6950">
                  <c:v>-8.1993501225999994E-5</c:v>
                </c:pt>
                <c:pt idx="6951">
                  <c:v>-8.0908197559999994E-5</c:v>
                </c:pt>
                <c:pt idx="6952">
                  <c:v>-7.8937700891000003E-5</c:v>
                </c:pt>
                <c:pt idx="6953">
                  <c:v>-7.4188799771999998E-5</c:v>
                </c:pt>
                <c:pt idx="6954">
                  <c:v>-6.7756198404999996E-5</c:v>
                </c:pt>
                <c:pt idx="6955">
                  <c:v>-5.9785601479E-5</c:v>
                </c:pt>
                <c:pt idx="6956">
                  <c:v>-5.045819853E-5</c:v>
                </c:pt>
                <c:pt idx="6957">
                  <c:v>-3.9985599868999997E-5</c:v>
                </c:pt>
                <c:pt idx="6958">
                  <c:v>-2.8605400074999999E-5</c:v>
                </c:pt>
                <c:pt idx="6959">
                  <c:v>-1.6575899281000001E-5</c:v>
                </c:pt>
                <c:pt idx="6960">
                  <c:v>-4.1702801353999996E-6</c:v>
                </c:pt>
                <c:pt idx="6961">
                  <c:v>8.3300201367999998E-6</c:v>
                </c:pt>
                <c:pt idx="6962">
                  <c:v>2.0641300579999998E-5</c:v>
                </c:pt>
                <c:pt idx="6963">
                  <c:v>3.2484000257999998E-5</c:v>
                </c:pt>
                <c:pt idx="6964">
                  <c:v>4.3589501729E-5</c:v>
                </c:pt>
                <c:pt idx="6965">
                  <c:v>5.3705600294000003E-5</c:v>
                </c:pt>
                <c:pt idx="6966">
                  <c:v>6.2602899560999998E-5</c:v>
                </c:pt>
                <c:pt idx="6967">
                  <c:v>7.0079200668000003E-5</c:v>
                </c:pt>
                <c:pt idx="6968">
                  <c:v>7.5964999269000004E-5</c:v>
                </c:pt>
                <c:pt idx="6969">
                  <c:v>8.0126701505000002E-5</c:v>
                </c:pt>
                <c:pt idx="6970">
                  <c:v>8.2469698099999994E-5</c:v>
                </c:pt>
                <c:pt idx="6971">
                  <c:v>8.2940998253999999E-5</c:v>
                </c:pt>
                <c:pt idx="6972">
                  <c:v>8.1529797170999999E-5</c:v>
                </c:pt>
                <c:pt idx="6973">
                  <c:v>7.8268196376000005E-5</c:v>
                </c:pt>
                <c:pt idx="6974">
                  <c:v>7.3230199632000006E-5</c:v>
                </c:pt>
                <c:pt idx="6975">
                  <c:v>6.6530097682999996E-5</c:v>
                </c:pt>
                <c:pt idx="6976">
                  <c:v>5.8319899835999999E-5</c:v>
                </c:pt>
                <c:pt idx="6977">
                  <c:v>4.9374000810000001E-5</c:v>
                </c:pt>
                <c:pt idx="6978">
                  <c:v>3.8604699511999999E-5</c:v>
                </c:pt>
                <c:pt idx="6979">
                  <c:v>2.6959300158000001E-5</c:v>
                </c:pt>
                <c:pt idx="6980">
                  <c:v>1.4701900000000001E-5</c:v>
                </c:pt>
                <c:pt idx="6981">
                  <c:v>2.1109299268999999E-6</c:v>
                </c:pt>
                <c:pt idx="6982">
                  <c:v>-1.0527999621E-5</c:v>
                </c:pt>
                <c:pt idx="6983">
                  <c:v>-2.2927999452999998E-5</c:v>
                </c:pt>
                <c:pt idx="6984">
                  <c:v>-3.4807500924E-5</c:v>
                </c:pt>
                <c:pt idx="6985">
                  <c:v>-4.5897100790000001E-5</c:v>
                </c:pt>
                <c:pt idx="6986">
                  <c:v>-5.5945001804999998E-5</c:v>
                </c:pt>
                <c:pt idx="6987">
                  <c:v>-6.4723099057999999E-5</c:v>
                </c:pt>
                <c:pt idx="6988">
                  <c:v>-7.2032198658999994E-5</c:v>
                </c:pt>
                <c:pt idx="6989">
                  <c:v>-7.7706499724000005E-5</c:v>
                </c:pt>
                <c:pt idx="6990">
                  <c:v>-8.1617101387000007E-5</c:v>
                </c:pt>
                <c:pt idx="6991">
                  <c:v>-8.3675200585E-5</c:v>
                </c:pt>
                <c:pt idx="6992">
                  <c:v>-8.3834202087000004E-5</c:v>
                </c:pt>
                <c:pt idx="6993">
                  <c:v>-8.2090497017000007E-5</c:v>
                </c:pt>
                <c:pt idx="6994">
                  <c:v>-7.8483601101000003E-5</c:v>
                </c:pt>
                <c:pt idx="6995">
                  <c:v>-7.3095397966000002E-5</c:v>
                </c:pt>
                <c:pt idx="6996">
                  <c:v>-6.6048196459000003E-5</c:v>
                </c:pt>
                <c:pt idx="6997">
                  <c:v>-5.7501998526E-5</c:v>
                </c:pt>
                <c:pt idx="6998">
                  <c:v>-4.7650599298999999E-5</c:v>
                </c:pt>
                <c:pt idx="6999">
                  <c:v>-3.6717701732000003E-5</c:v>
                </c:pt>
                <c:pt idx="7000">
                  <c:v>-2.4951499654000001E-5</c:v>
                </c:pt>
                <c:pt idx="7001">
                  <c:v>-1.2618899746E-5</c:v>
                </c:pt>
                <c:pt idx="7002">
                  <c:v>8.6190201771999999E-15</c:v>
                </c:pt>
                <c:pt idx="7003">
                  <c:v>1.2769200112E-5</c:v>
                </c:pt>
                <c:pt idx="7004">
                  <c:v>2.5248500605999999E-5</c:v>
                </c:pt>
                <c:pt idx="7005">
                  <c:v>3.7154801248E-5</c:v>
                </c:pt>
                <c:pt idx="7006">
                  <c:v>4.8217898437999998E-5</c:v>
                </c:pt>
                <c:pt idx="7007">
                  <c:v>5.8186498791000001E-5</c:v>
                </c:pt>
                <c:pt idx="7008">
                  <c:v>6.6834501922000006E-5</c:v>
                </c:pt>
                <c:pt idx="7009">
                  <c:v>7.3965602496000004E-5</c:v>
                </c:pt>
                <c:pt idx="7010">
                  <c:v>7.9418001404999995E-5</c:v>
                </c:pt>
                <c:pt idx="7011">
                  <c:v>8.3067796367999996E-5</c:v>
                </c:pt>
                <c:pt idx="7012">
                  <c:v>8.4832303401000006E-5</c:v>
                </c:pt>
                <c:pt idx="7013">
                  <c:v>8.4671402874000006E-5</c:v>
                </c:pt>
                <c:pt idx="7014">
                  <c:v>8.2588696387000002E-5</c:v>
                </c:pt>
                <c:pt idx="7015">
                  <c:v>7.8631601355000003E-5</c:v>
                </c:pt>
                <c:pt idx="7016">
                  <c:v>7.2889801231000004E-5</c:v>
                </c:pt>
                <c:pt idx="7017">
                  <c:v>6.5493601141000007E-5</c:v>
                </c:pt>
                <c:pt idx="7018">
                  <c:v>5.6610999308999999E-5</c:v>
                </c:pt>
                <c:pt idx="7019">
                  <c:v>4.6443499741000002E-5</c:v>
                </c:pt>
                <c:pt idx="7020">
                  <c:v>3.5221899452000003E-5</c:v>
                </c:pt>
                <c:pt idx="7021">
                  <c:v>2.3200900614000001E-5</c:v>
                </c:pt>
                <c:pt idx="7022">
                  <c:v>1.0653299796000001E-5</c:v>
                </c:pt>
                <c:pt idx="7023">
                  <c:v>-2.1360599475999999E-6</c:v>
                </c:pt>
                <c:pt idx="7024">
                  <c:v>-1.4876999558E-5</c:v>
                </c:pt>
                <c:pt idx="7025">
                  <c:v>-2.7280200811E-5</c:v>
                </c:pt>
                <c:pt idx="7026">
                  <c:v>-3.9064299926000001E-5</c:v>
                </c:pt>
                <c:pt idx="7027">
                  <c:v>-5.0549500884000001E-5</c:v>
                </c:pt>
                <c:pt idx="7028">
                  <c:v>-6.0427901190000001E-5</c:v>
                </c:pt>
                <c:pt idx="7029">
                  <c:v>-6.8934801674999999E-5</c:v>
                </c:pt>
                <c:pt idx="7030">
                  <c:v>-7.5876996560999998E-5</c:v>
                </c:pt>
                <c:pt idx="7031">
                  <c:v>-8.1097197834999996E-5</c:v>
                </c:pt>
                <c:pt idx="7032">
                  <c:v>-8.4476698247999997E-5</c:v>
                </c:pt>
                <c:pt idx="7033">
                  <c:v>-8.5938896518000004E-5</c:v>
                </c:pt>
                <c:pt idx="7034">
                  <c:v>-8.5450599726999998E-5</c:v>
                </c:pt>
                <c:pt idx="7035">
                  <c:v>-8.3022801846000004E-5</c:v>
                </c:pt>
                <c:pt idx="7036">
                  <c:v>-7.8710698289999998E-5</c:v>
                </c:pt>
                <c:pt idx="7037">
                  <c:v>-7.2612201619999994E-5</c:v>
                </c:pt>
                <c:pt idx="7038">
                  <c:v>-6.4865598687999996E-5</c:v>
                </c:pt>
                <c:pt idx="7039">
                  <c:v>-5.5646800319999998E-5</c:v>
                </c:pt>
                <c:pt idx="7040">
                  <c:v>-4.5165001211000002E-5</c:v>
                </c:pt>
                <c:pt idx="7041">
                  <c:v>-3.3658099709999997E-5</c:v>
                </c:pt>
                <c:pt idx="7042">
                  <c:v>-2.1387300876000001E-5</c:v>
                </c:pt>
                <c:pt idx="7043">
                  <c:v>-8.6311101767999996E-6</c:v>
                </c:pt>
                <c:pt idx="7044">
                  <c:v>4.3210097829000004E-6</c:v>
                </c:pt>
                <c:pt idx="7045">
                  <c:v>1.7175099855999999E-5</c:v>
                </c:pt>
                <c:pt idx="7046">
                  <c:v>2.9639299100000002E-5</c:v>
                </c:pt>
                <c:pt idx="7047">
                  <c:v>4.1430801501999998E-5</c:v>
                </c:pt>
                <c:pt idx="7048">
                  <c:v>5.2282000979000001E-5</c:v>
                </c:pt>
                <c:pt idx="7049">
                  <c:v>6.1946600908000001E-5</c:v>
                </c:pt>
                <c:pt idx="7050">
                  <c:v>7.0205198426000006E-5</c:v>
                </c:pt>
                <c:pt idx="7051">
                  <c:v>7.6870397606000005E-5</c:v>
                </c:pt>
                <c:pt idx="7052">
                  <c:v>8.2741898949999996E-5</c:v>
                </c:pt>
                <c:pt idx="7053">
                  <c:v>8.5841697E-5</c:v>
                </c:pt>
                <c:pt idx="7054">
                  <c:v>8.6993102741000005E-5</c:v>
                </c:pt>
                <c:pt idx="7055">
                  <c:v>8.6170097347000005E-5</c:v>
                </c:pt>
                <c:pt idx="7056">
                  <c:v>8.3391401859000003E-5</c:v>
                </c:pt>
                <c:pt idx="7057">
                  <c:v>7.8719996964000006E-5</c:v>
                </c:pt>
                <c:pt idx="7058">
                  <c:v>7.2261798777999994E-5</c:v>
                </c:pt>
                <c:pt idx="7059">
                  <c:v>6.4163599745000003E-5</c:v>
                </c:pt>
                <c:pt idx="7060">
                  <c:v>5.4609099607000001E-5</c:v>
                </c:pt>
                <c:pt idx="7061">
                  <c:v>4.3815198296000002E-5</c:v>
                </c:pt>
                <c:pt idx="7062">
                  <c:v>3.2026800908999997E-5</c:v>
                </c:pt>
                <c:pt idx="7063">
                  <c:v>1.951160084E-5</c:v>
                </c:pt>
                <c:pt idx="7064">
                  <c:v>6.5534300119999998E-6</c:v>
                </c:pt>
                <c:pt idx="7065">
                  <c:v>-6.5534300119999998E-6</c:v>
                </c:pt>
                <c:pt idx="7066">
                  <c:v>-1.951160084E-5</c:v>
                </c:pt>
                <c:pt idx="7067">
                  <c:v>-3.2026800908999997E-5</c:v>
                </c:pt>
                <c:pt idx="7068">
                  <c:v>-4.3815198296000002E-5</c:v>
                </c:pt>
                <c:pt idx="7069">
                  <c:v>-5.4609099607000001E-5</c:v>
                </c:pt>
                <c:pt idx="7070">
                  <c:v>-6.4163599745000003E-5</c:v>
                </c:pt>
                <c:pt idx="7071">
                  <c:v>-7.2261798777999994E-5</c:v>
                </c:pt>
                <c:pt idx="7072">
                  <c:v>-7.8719996964000006E-5</c:v>
                </c:pt>
                <c:pt idx="7073">
                  <c:v>-8.3391401859000003E-5</c:v>
                </c:pt>
                <c:pt idx="7074">
                  <c:v>-8.6170097347000005E-5</c:v>
                </c:pt>
                <c:pt idx="7075">
                  <c:v>-8.6993102741000005E-5</c:v>
                </c:pt>
                <c:pt idx="7076">
                  <c:v>-8.5841697E-5</c:v>
                </c:pt>
                <c:pt idx="7077">
                  <c:v>-8.3692997577999994E-5</c:v>
                </c:pt>
                <c:pt idx="7078">
                  <c:v>-7.8657998529000007E-5</c:v>
                </c:pt>
                <c:pt idx="7079">
                  <c:v>-7.1837901486999995E-5</c:v>
                </c:pt>
                <c:pt idx="7080">
                  <c:v>-6.3387196860000003E-5</c:v>
                </c:pt>
                <c:pt idx="7081">
                  <c:v>-5.3497900807999997E-5</c:v>
                </c:pt>
                <c:pt idx="7082">
                  <c:v>-4.2394298361999997E-5</c:v>
                </c:pt>
                <c:pt idx="7083">
                  <c:v>-3.0328599678000001E-5</c:v>
                </c:pt>
                <c:pt idx="7084">
                  <c:v>-1.7574500816E-5</c:v>
                </c:pt>
                <c:pt idx="7085">
                  <c:v>-4.4214998525E-6</c:v>
                </c:pt>
                <c:pt idx="7086">
                  <c:v>8.8318302004999995E-6</c:v>
                </c:pt>
                <c:pt idx="7087">
                  <c:v>2.1884699891E-5</c:v>
                </c:pt>
                <c:pt idx="7088">
                  <c:v>3.44409018E-5</c:v>
                </c:pt>
                <c:pt idx="7089">
                  <c:v>4.6215398470000001E-5</c:v>
                </c:pt>
                <c:pt idx="7090">
                  <c:v>5.6940898503000002E-5</c:v>
                </c:pt>
                <c:pt idx="7091">
                  <c:v>6.6374101151999996E-5</c:v>
                </c:pt>
                <c:pt idx="7092">
                  <c:v>7.4300900450999995E-5</c:v>
                </c:pt>
                <c:pt idx="7093">
                  <c:v>8.0541198257999997E-5</c:v>
                </c:pt>
                <c:pt idx="7094">
                  <c:v>8.4953600890000001E-5</c:v>
                </c:pt>
                <c:pt idx="7095">
                  <c:v>8.7437801994000002E-5</c:v>
                </c:pt>
                <c:pt idx="7096">
                  <c:v>8.7937500211000003E-5</c:v>
                </c:pt>
                <c:pt idx="7097">
                  <c:v>8.6441301391000002E-5</c:v>
                </c:pt>
                <c:pt idx="7098">
                  <c:v>8.2983198808999999E-5</c:v>
                </c:pt>
                <c:pt idx="7099">
                  <c:v>7.7641598181999997E-5</c:v>
                </c:pt>
                <c:pt idx="7100">
                  <c:v>7.0537898864000002E-5</c:v>
                </c:pt>
                <c:pt idx="7101">
                  <c:v>6.1833197832999998E-5</c:v>
                </c:pt>
                <c:pt idx="7102">
                  <c:v>5.2312898332999998E-5</c:v>
                </c:pt>
                <c:pt idx="7103">
                  <c:v>4.0902599721000002E-5</c:v>
                </c:pt>
                <c:pt idx="7104">
                  <c:v>2.8563999876E-5</c:v>
                </c:pt>
                <c:pt idx="7105">
                  <c:v>1.5577099475000001E-5</c:v>
                </c:pt>
                <c:pt idx="7106">
                  <c:v>2.2365800304999998E-6</c:v>
                </c:pt>
                <c:pt idx="7107">
                  <c:v>-1.1154699678E-5</c:v>
                </c:pt>
                <c:pt idx="7108">
                  <c:v>-2.4292699891000001E-5</c:v>
                </c:pt>
                <c:pt idx="7109">
                  <c:v>-3.6879398976000001E-5</c:v>
                </c:pt>
                <c:pt idx="7110">
                  <c:v>-4.8629099183E-5</c:v>
                </c:pt>
                <c:pt idx="7111">
                  <c:v>-5.9275098464999999E-5</c:v>
                </c:pt>
                <c:pt idx="7112">
                  <c:v>-6.8575696787000006E-5</c:v>
                </c:pt>
                <c:pt idx="7113">
                  <c:v>-7.6319898652999995E-5</c:v>
                </c:pt>
                <c:pt idx="7114">
                  <c:v>-8.2331898739000005E-5</c:v>
                </c:pt>
                <c:pt idx="7115">
                  <c:v>-8.6475200078E-5</c:v>
                </c:pt>
                <c:pt idx="7116">
                  <c:v>-8.8655899161999994E-5</c:v>
                </c:pt>
                <c:pt idx="7117">
                  <c:v>-8.8824403064999998E-5</c:v>
                </c:pt>
                <c:pt idx="7118">
                  <c:v>-8.6976899183000006E-5</c:v>
                </c:pt>
                <c:pt idx="7119">
                  <c:v>-8.3155297034000002E-5</c:v>
                </c:pt>
                <c:pt idx="7120">
                  <c:v>-7.7446398790999995E-5</c:v>
                </c:pt>
                <c:pt idx="7121">
                  <c:v>-6.9979701947999999E-5</c:v>
                </c:pt>
                <c:pt idx="7122">
                  <c:v>-6.0924699937000003E-5</c:v>
                </c:pt>
                <c:pt idx="7123">
                  <c:v>-5.0486898543999999E-5</c:v>
                </c:pt>
                <c:pt idx="7124">
                  <c:v>-3.8903301174000002E-5</c:v>
                </c:pt>
                <c:pt idx="7125">
                  <c:v>-2.6436700864E-5</c:v>
                </c:pt>
                <c:pt idx="7126">
                  <c:v>-1.3370099623E-5</c:v>
                </c:pt>
                <c:pt idx="7127">
                  <c:v>9.6933196875E-15</c:v>
                </c:pt>
                <c:pt idx="7128">
                  <c:v>1.3520299944999999E-5</c:v>
                </c:pt>
                <c:pt idx="7129">
                  <c:v>2.6733699997E-5</c:v>
                </c:pt>
                <c:pt idx="7130">
                  <c:v>3.9340400689999998E-5</c:v>
                </c:pt>
                <c:pt idx="7131">
                  <c:v>5.1054201322000001E-5</c:v>
                </c:pt>
                <c:pt idx="7132">
                  <c:v>6.1609200201999997E-5</c:v>
                </c:pt>
                <c:pt idx="7133">
                  <c:v>7.0766000134999996E-5</c:v>
                </c:pt>
                <c:pt idx="7134">
                  <c:v>7.8316501458000002E-5</c:v>
                </c:pt>
                <c:pt idx="7135">
                  <c:v>8.4089602751000005E-5</c:v>
                </c:pt>
                <c:pt idx="7136">
                  <c:v>8.7954096671E-5</c:v>
                </c:pt>
                <c:pt idx="7137">
                  <c:v>8.9822402515000004E-5</c:v>
                </c:pt>
                <c:pt idx="7138">
                  <c:v>8.9651999588000005E-5</c:v>
                </c:pt>
                <c:pt idx="7139">
                  <c:v>8.7446896941000004E-5</c:v>
                </c:pt>
                <c:pt idx="7140">
                  <c:v>8.3256898505999993E-5</c:v>
                </c:pt>
                <c:pt idx="7141">
                  <c:v>7.7177399361999996E-5</c:v>
                </c:pt>
                <c:pt idx="7142">
                  <c:v>6.934619887E-5</c:v>
                </c:pt>
                <c:pt idx="7143">
                  <c:v>5.9941099606999997E-5</c:v>
                </c:pt>
                <c:pt idx="7144">
                  <c:v>4.9175501771999997E-5</c:v>
                </c:pt>
                <c:pt idx="7145">
                  <c:v>3.7293801142E-5</c:v>
                </c:pt>
                <c:pt idx="7146">
                  <c:v>2.4565699276999999E-5</c:v>
                </c:pt>
                <c:pt idx="7147">
                  <c:v>1.1279999853000001E-5</c:v>
                </c:pt>
                <c:pt idx="7148">
                  <c:v>-2.2617100512000002E-6</c:v>
                </c:pt>
                <c:pt idx="7149">
                  <c:v>-1.5752100808E-5</c:v>
                </c:pt>
                <c:pt idx="7150">
                  <c:v>-2.8884900529999999E-5</c:v>
                </c:pt>
                <c:pt idx="7151">
                  <c:v>-4.1362200135999998E-5</c:v>
                </c:pt>
                <c:pt idx="7152">
                  <c:v>-5.3488500271E-5</c:v>
                </c:pt>
                <c:pt idx="7153">
                  <c:v>-6.3941100961999994E-5</c:v>
                </c:pt>
                <c:pt idx="7154">
                  <c:v>-7.2942602856000005E-5</c:v>
                </c:pt>
                <c:pt idx="7155">
                  <c:v>-8.0288496973999999E-5</c:v>
                </c:pt>
                <c:pt idx="7156">
                  <c:v>-8.5812098404999994E-5</c:v>
                </c:pt>
                <c:pt idx="7157">
                  <c:v>-8.9388100605000004E-5</c:v>
                </c:pt>
                <c:pt idx="7158">
                  <c:v>-9.0935296611999999E-5</c:v>
                </c:pt>
                <c:pt idx="7159">
                  <c:v>-9.0418601757999998E-5</c:v>
                </c:pt>
                <c:pt idx="7160">
                  <c:v>-8.7849701231000003E-5</c:v>
                </c:pt>
                <c:pt idx="7161">
                  <c:v>-8.3286897279000004E-5</c:v>
                </c:pt>
                <c:pt idx="7162">
                  <c:v>-7.6833799540000004E-5</c:v>
                </c:pt>
                <c:pt idx="7163">
                  <c:v>-6.8636902142000004E-5</c:v>
                </c:pt>
                <c:pt idx="7164">
                  <c:v>-5.8882098528999998E-5</c:v>
                </c:pt>
                <c:pt idx="7165">
                  <c:v>-4.7790901589999999E-5</c:v>
                </c:pt>
                <c:pt idx="7166">
                  <c:v>-3.5615001251999999E-5</c:v>
                </c:pt>
                <c:pt idx="7167">
                  <c:v>-2.2630800231E-5</c:v>
                </c:pt>
                <c:pt idx="7168">
                  <c:v>-9.1329202404999993E-6</c:v>
                </c:pt>
                <c:pt idx="7169">
                  <c:v>4.5722299546000001E-6</c:v>
                </c:pt>
                <c:pt idx="7170">
                  <c:v>1.8173599527999999E-5</c:v>
                </c:pt>
                <c:pt idx="7171">
                  <c:v>3.1362498703E-5</c:v>
                </c:pt>
                <c:pt idx="7172">
                  <c:v>4.3839598219999997E-5</c:v>
                </c:pt>
                <c:pt idx="7173">
                  <c:v>5.5321699620000003E-5</c:v>
                </c:pt>
                <c:pt idx="7174">
                  <c:v>6.5548098063999998E-5</c:v>
                </c:pt>
                <c:pt idx="7175">
                  <c:v>7.4286901508000005E-5</c:v>
                </c:pt>
                <c:pt idx="7176">
                  <c:v>8.1339596363E-5</c:v>
                </c:pt>
                <c:pt idx="7177">
                  <c:v>8.7497202911999993E-5</c:v>
                </c:pt>
                <c:pt idx="7178">
                  <c:v>9.0775101853000003E-5</c:v>
                </c:pt>
                <c:pt idx="7179">
                  <c:v>9.1992696979999996E-5</c:v>
                </c:pt>
                <c:pt idx="7180">
                  <c:v>9.1122499725E-5</c:v>
                </c:pt>
                <c:pt idx="7181">
                  <c:v>8.8184002379E-5</c:v>
                </c:pt>
                <c:pt idx="7182">
                  <c:v>8.3244100097000002E-5</c:v>
                </c:pt>
                <c:pt idx="7183">
                  <c:v>7.6414798967999999E-5</c:v>
                </c:pt>
                <c:pt idx="7184">
                  <c:v>6.7851200582999996E-5</c:v>
                </c:pt>
                <c:pt idx="7185">
                  <c:v>5.7747598476000001E-5</c:v>
                </c:pt>
                <c:pt idx="7186">
                  <c:v>4.6333301724999998E-5</c:v>
                </c:pt>
                <c:pt idx="7187">
                  <c:v>3.386750177E-5</c:v>
                </c:pt>
                <c:pt idx="7188">
                  <c:v>2.0632900487000001E-5</c:v>
                </c:pt>
                <c:pt idx="7189">
                  <c:v>6.9300699578999997E-6</c:v>
                </c:pt>
                <c:pt idx="7190">
                  <c:v>-6.9300699578999997E-6</c:v>
                </c:pt>
                <c:pt idx="7191">
                  <c:v>-2.0632900487000001E-5</c:v>
                </c:pt>
                <c:pt idx="7192">
                  <c:v>-3.386750177E-5</c:v>
                </c:pt>
                <c:pt idx="7193">
                  <c:v>-4.6333301724999998E-5</c:v>
                </c:pt>
                <c:pt idx="7194">
                  <c:v>-5.7747598476000001E-5</c:v>
                </c:pt>
                <c:pt idx="7195">
                  <c:v>-6.7851200582999996E-5</c:v>
                </c:pt>
                <c:pt idx="7196">
                  <c:v>-7.6414798967999999E-5</c:v>
                </c:pt>
                <c:pt idx="7197">
                  <c:v>-8.3244100097000002E-5</c:v>
                </c:pt>
                <c:pt idx="7198">
                  <c:v>-8.8184002379E-5</c:v>
                </c:pt>
                <c:pt idx="7199">
                  <c:v>-9.1122499725E-5</c:v>
                </c:pt>
                <c:pt idx="7200">
                  <c:v>-9.1992696979999996E-5</c:v>
                </c:pt>
                <c:pt idx="7201">
                  <c:v>-9.0775101853000003E-5</c:v>
                </c:pt>
                <c:pt idx="7202">
                  <c:v>-8.8448301540000005E-5</c:v>
                </c:pt>
                <c:pt idx="7203">
                  <c:v>-8.3127299148999997E-5</c:v>
                </c:pt>
                <c:pt idx="7204">
                  <c:v>-7.5919597293000002E-5</c:v>
                </c:pt>
                <c:pt idx="7205">
                  <c:v>-6.6988701292000006E-5</c:v>
                </c:pt>
                <c:pt idx="7206">
                  <c:v>-5.6537501222999999E-5</c:v>
                </c:pt>
                <c:pt idx="7207">
                  <c:v>-4.4803098716999999E-5</c:v>
                </c:pt>
                <c:pt idx="7208">
                  <c:v>-3.2051801098999998E-5</c:v>
                </c:pt>
                <c:pt idx="7209">
                  <c:v>-1.8573000489000001E-5</c:v>
                </c:pt>
                <c:pt idx="7210">
                  <c:v>-4.6727200241999997E-6</c:v>
                </c:pt>
                <c:pt idx="7211">
                  <c:v>9.3336402642000008E-6</c:v>
                </c:pt>
                <c:pt idx="7212">
                  <c:v>2.3128199246000002E-5</c:v>
                </c:pt>
                <c:pt idx="7213">
                  <c:v>3.6397799703999999E-5</c:v>
                </c:pt>
                <c:pt idx="7214">
                  <c:v>4.8841200622999999E-5</c:v>
                </c:pt>
                <c:pt idx="7215">
                  <c:v>6.0176200349999999E-5</c:v>
                </c:pt>
                <c:pt idx="7216">
                  <c:v>7.0145397330999997E-5</c:v>
                </c:pt>
                <c:pt idx="7217">
                  <c:v>7.8522498370000004E-5</c:v>
                </c:pt>
                <c:pt idx="7218">
                  <c:v>8.5117397248000003E-5</c:v>
                </c:pt>
                <c:pt idx="7219">
                  <c:v>8.9780500274999999E-5</c:v>
                </c:pt>
                <c:pt idx="7220">
                  <c:v>9.2405898613000004E-5</c:v>
                </c:pt>
                <c:pt idx="7221">
                  <c:v>9.2933900304999998E-5</c:v>
                </c:pt>
                <c:pt idx="7222">
                  <c:v>9.1352696472000002E-5</c:v>
                </c:pt>
                <c:pt idx="7223">
                  <c:v>8.7698099377999996E-5</c:v>
                </c:pt>
                <c:pt idx="7224">
                  <c:v>8.2053098594999998E-5</c:v>
                </c:pt>
                <c:pt idx="7225">
                  <c:v>7.4545700044999994E-5</c:v>
                </c:pt>
                <c:pt idx="7226">
                  <c:v>6.5346401243000001E-5</c:v>
                </c:pt>
                <c:pt idx="7227">
                  <c:v>5.5251799494999999E-5</c:v>
                </c:pt>
                <c:pt idx="7228">
                  <c:v>4.3200499930999999E-5</c:v>
                </c:pt>
                <c:pt idx="7229">
                  <c:v>3.0168699595E-5</c:v>
                </c:pt>
                <c:pt idx="7230">
                  <c:v>1.6452200725000001E-5</c:v>
                </c:pt>
                <c:pt idx="7231">
                  <c:v>2.3622299068E-6</c:v>
                </c:pt>
                <c:pt idx="7232">
                  <c:v>-1.1781299690000001E-5</c:v>
                </c:pt>
                <c:pt idx="7233">
                  <c:v>-2.5657500373000001E-5</c:v>
                </c:pt>
                <c:pt idx="7234">
                  <c:v>-3.8951300666999998E-5</c:v>
                </c:pt>
                <c:pt idx="7235">
                  <c:v>-5.1361101214000002E-5</c:v>
                </c:pt>
                <c:pt idx="7236">
                  <c:v>-6.2605096900000002E-5</c:v>
                </c:pt>
                <c:pt idx="7237">
                  <c:v>-7.2428199927999996E-5</c:v>
                </c:pt>
                <c:pt idx="7238">
                  <c:v>-8.0607496784E-5</c:v>
                </c:pt>
                <c:pt idx="7239">
                  <c:v>-8.6957297754000005E-5</c:v>
                </c:pt>
                <c:pt idx="7240">
                  <c:v>-9.1333400633000002E-5</c:v>
                </c:pt>
                <c:pt idx="7241">
                  <c:v>-9.3636597740000003E-5</c:v>
                </c:pt>
                <c:pt idx="7242">
                  <c:v>-9.3814502178999996E-5</c:v>
                </c:pt>
                <c:pt idx="7243">
                  <c:v>-9.1863199485999996E-5</c:v>
                </c:pt>
                <c:pt idx="7244">
                  <c:v>-8.7826898379999999E-5</c:v>
                </c:pt>
                <c:pt idx="7245">
                  <c:v>-8.1797297752999993E-5</c:v>
                </c:pt>
                <c:pt idx="7246">
                  <c:v>-7.3911098298000007E-5</c:v>
                </c:pt>
                <c:pt idx="7247">
                  <c:v>-6.4347397710999996E-5</c:v>
                </c:pt>
                <c:pt idx="7248">
                  <c:v>-5.3323299653000002E-5</c:v>
                </c:pt>
                <c:pt idx="7249">
                  <c:v>-4.1088900616E-5</c:v>
                </c:pt>
                <c:pt idx="7250">
                  <c:v>-2.7921900254999998E-5</c:v>
                </c:pt>
                <c:pt idx="7251">
                  <c:v>-1.4121200365E-5</c:v>
                </c:pt>
                <c:pt idx="7252">
                  <c:v>1.0830600333000001E-14</c:v>
                </c:pt>
                <c:pt idx="7253">
                  <c:v>1.4271399777E-5</c:v>
                </c:pt>
                <c:pt idx="7254">
                  <c:v>2.8218999431999999E-5</c:v>
                </c:pt>
                <c:pt idx="7255">
                  <c:v>4.1526000131999997E-5</c:v>
                </c:pt>
                <c:pt idx="7256">
                  <c:v>5.3890598792E-5</c:v>
                </c:pt>
                <c:pt idx="7257">
                  <c:v>6.5031999838999999E-5</c:v>
                </c:pt>
                <c:pt idx="7258">
                  <c:v>7.4697396485000003E-5</c:v>
                </c:pt>
                <c:pt idx="7259">
                  <c:v>8.2667502283999996E-5</c:v>
                </c:pt>
                <c:pt idx="7260">
                  <c:v>8.8761196820999995E-5</c:v>
                </c:pt>
                <c:pt idx="7261">
                  <c:v>9.2840498836999999E-5</c:v>
                </c:pt>
                <c:pt idx="7262">
                  <c:v>9.4812501629000002E-5</c:v>
                </c:pt>
                <c:pt idx="7263">
                  <c:v>9.4632698164999999E-5</c:v>
                </c:pt>
                <c:pt idx="7264">
                  <c:v>9.2305002909000004E-5</c:v>
                </c:pt>
                <c:pt idx="7265">
                  <c:v>8.7882297520999994E-5</c:v>
                </c:pt>
                <c:pt idx="7266">
                  <c:v>8.1464997493000001E-5</c:v>
                </c:pt>
                <c:pt idx="7267">
                  <c:v>7.3198796599000006E-5</c:v>
                </c:pt>
                <c:pt idx="7268">
                  <c:v>6.3271101681000003E-5</c:v>
                </c:pt>
                <c:pt idx="7269">
                  <c:v>5.1907500165000003E-5</c:v>
                </c:pt>
                <c:pt idx="7270">
                  <c:v>3.9365699195E-5</c:v>
                </c:pt>
                <c:pt idx="7271">
                  <c:v>2.5930399715000002E-5</c:v>
                </c:pt>
                <c:pt idx="7272">
                  <c:v>1.1906699910000001E-5</c:v>
                </c:pt>
                <c:pt idx="7273">
                  <c:v>-2.3873599275E-6</c:v>
                </c:pt>
                <c:pt idx="7274">
                  <c:v>-1.6627200239000001E-5</c:v>
                </c:pt>
                <c:pt idx="7275">
                  <c:v>-3.0489600248999999E-5</c:v>
                </c:pt>
                <c:pt idx="7276">
                  <c:v>-4.3660100346000002E-5</c:v>
                </c:pt>
                <c:pt idx="7277">
                  <c:v>-5.6427401432E-5</c:v>
                </c:pt>
                <c:pt idx="7278">
                  <c:v>-6.7454398959E-5</c:v>
                </c:pt>
                <c:pt idx="7279">
                  <c:v>-7.6950396760000004E-5</c:v>
                </c:pt>
                <c:pt idx="7280">
                  <c:v>-8.4699997387E-5</c:v>
                </c:pt>
                <c:pt idx="7281">
                  <c:v>-9.0527100838000001E-5</c:v>
                </c:pt>
                <c:pt idx="7282">
                  <c:v>-9.4299597549E-5</c:v>
                </c:pt>
                <c:pt idx="7283">
                  <c:v>-9.5931798569000003E-5</c:v>
                </c:pt>
                <c:pt idx="7284">
                  <c:v>-9.5386698375999999E-5</c:v>
                </c:pt>
                <c:pt idx="7285">
                  <c:v>-9.2676600616000001E-5</c:v>
                </c:pt>
                <c:pt idx="7286">
                  <c:v>-8.7863198132000006E-5</c:v>
                </c:pt>
                <c:pt idx="7287">
                  <c:v>-8.1055499321999996E-5</c:v>
                </c:pt>
                <c:pt idx="7288">
                  <c:v>-7.2408096456999996E-5</c:v>
                </c:pt>
                <c:pt idx="7289">
                  <c:v>-6.2117396736999998E-5</c:v>
                </c:pt>
                <c:pt idx="7290">
                  <c:v>-5.0416798331000001E-5</c:v>
                </c:pt>
                <c:pt idx="7291">
                  <c:v>-3.7571899155999998E-5</c:v>
                </c:pt>
                <c:pt idx="7292">
                  <c:v>-2.3874199542000001E-5</c:v>
                </c:pt>
                <c:pt idx="7293">
                  <c:v>-9.6347202997999992E-6</c:v>
                </c:pt>
                <c:pt idx="7294">
                  <c:v>4.8234501263999997E-6</c:v>
                </c:pt>
                <c:pt idx="7295">
                  <c:v>1.9172199245000001E-5</c:v>
                </c:pt>
                <c:pt idx="7296">
                  <c:v>3.3085700125E-5</c:v>
                </c:pt>
                <c:pt idx="7297">
                  <c:v>4.6248398575999999E-5</c:v>
                </c:pt>
                <c:pt idx="7298">
                  <c:v>5.8361300033999997E-5</c:v>
                </c:pt>
                <c:pt idx="7299">
                  <c:v>6.9149697083000004E-5</c:v>
                </c:pt>
                <c:pt idx="7300">
                  <c:v>7.8368597314999998E-5</c:v>
                </c:pt>
                <c:pt idx="7301">
                  <c:v>8.5808802396000001E-5</c:v>
                </c:pt>
                <c:pt idx="7302">
                  <c:v>9.2252499598999998E-5</c:v>
                </c:pt>
                <c:pt idx="7303">
                  <c:v>9.570849943E-5</c:v>
                </c:pt>
                <c:pt idx="7304">
                  <c:v>9.6992298494999994E-5</c:v>
                </c:pt>
                <c:pt idx="7305">
                  <c:v>9.607480024E-5</c:v>
                </c:pt>
                <c:pt idx="7306">
                  <c:v>9.2976602899999997E-5</c:v>
                </c:pt>
                <c:pt idx="7307">
                  <c:v>8.7768203229999999E-5</c:v>
                </c:pt>
                <c:pt idx="7308">
                  <c:v>8.0567799159000006E-5</c:v>
                </c:pt>
                <c:pt idx="7309">
                  <c:v>7.1538801421000003E-5</c:v>
                </c:pt>
                <c:pt idx="7310">
                  <c:v>6.0886100981999997E-5</c:v>
                </c:pt>
                <c:pt idx="7311">
                  <c:v>4.8851499741000003E-5</c:v>
                </c:pt>
                <c:pt idx="7312">
                  <c:v>3.5708100768000001E-5</c:v>
                </c:pt>
                <c:pt idx="7313">
                  <c:v>2.1754300177999999E-5</c:v>
                </c:pt>
                <c:pt idx="7314">
                  <c:v>7.3066998993E-6</c:v>
                </c:pt>
                <c:pt idx="7315">
                  <c:v>-7.3066998993E-6</c:v>
                </c:pt>
                <c:pt idx="7316">
                  <c:v>-2.1754300177999999E-5</c:v>
                </c:pt>
                <c:pt idx="7317">
                  <c:v>-3.5708100768000001E-5</c:v>
                </c:pt>
                <c:pt idx="7318">
                  <c:v>-4.8851499741000003E-5</c:v>
                </c:pt>
                <c:pt idx="7319">
                  <c:v>-6.0886100981999997E-5</c:v>
                </c:pt>
                <c:pt idx="7320">
                  <c:v>-7.1538801421000003E-5</c:v>
                </c:pt>
                <c:pt idx="7321">
                  <c:v>-8.0567799159000006E-5</c:v>
                </c:pt>
                <c:pt idx="7322">
                  <c:v>-8.7768203229999999E-5</c:v>
                </c:pt>
                <c:pt idx="7323">
                  <c:v>-9.2976602899999997E-5</c:v>
                </c:pt>
                <c:pt idx="7324">
                  <c:v>-9.607480024E-5</c:v>
                </c:pt>
                <c:pt idx="7325">
                  <c:v>-9.6992298494999994E-5</c:v>
                </c:pt>
                <c:pt idx="7326">
                  <c:v>-9.570849943E-5</c:v>
                </c:pt>
                <c:pt idx="7327">
                  <c:v>-9.3203496363E-5</c:v>
                </c:pt>
                <c:pt idx="7328">
                  <c:v>-8.7596497906000006E-5</c:v>
                </c:pt>
                <c:pt idx="7329">
                  <c:v>-8.0001198512000005E-5</c:v>
                </c:pt>
                <c:pt idx="7330">
                  <c:v>-7.0590300310999999E-5</c:v>
                </c:pt>
                <c:pt idx="7331">
                  <c:v>-5.9577199862999999E-5</c:v>
                </c:pt>
                <c:pt idx="7332">
                  <c:v>-4.7211899073000001E-5</c:v>
                </c:pt>
                <c:pt idx="7333">
                  <c:v>-3.3774998883000001E-5</c:v>
                </c:pt>
                <c:pt idx="7334">
                  <c:v>-1.9571600204999999E-5</c:v>
                </c:pt>
                <c:pt idx="7335">
                  <c:v>-4.9239401960000001E-6</c:v>
                </c:pt>
                <c:pt idx="7336">
                  <c:v>9.8354503279999995E-6</c:v>
                </c:pt>
                <c:pt idx="7337">
                  <c:v>2.4371600375000001E-5</c:v>
                </c:pt>
                <c:pt idx="7338">
                  <c:v>3.8354599382999999E-5</c:v>
                </c:pt>
                <c:pt idx="7339">
                  <c:v>5.1467101001999997E-5</c:v>
                </c:pt>
                <c:pt idx="7340">
                  <c:v>6.3411498558999999E-5</c:v>
                </c:pt>
                <c:pt idx="7341">
                  <c:v>7.3916598921999996E-5</c:v>
                </c:pt>
                <c:pt idx="7342">
                  <c:v>8.2744103565000006E-5</c:v>
                </c:pt>
                <c:pt idx="7343">
                  <c:v>8.9693603513000002E-5</c:v>
                </c:pt>
                <c:pt idx="7344">
                  <c:v>9.4607399659999997E-5</c:v>
                </c:pt>
                <c:pt idx="7345">
                  <c:v>9.7373900644000003E-5</c:v>
                </c:pt>
                <c:pt idx="7346">
                  <c:v>9.7930402262000002E-5</c:v>
                </c:pt>
                <c:pt idx="7347">
                  <c:v>9.6264200693000005E-5</c:v>
                </c:pt>
                <c:pt idx="7348">
                  <c:v>9.2413101811000004E-5</c:v>
                </c:pt>
                <c:pt idx="7349">
                  <c:v>8.6464497144000003E-5</c:v>
                </c:pt>
                <c:pt idx="7350">
                  <c:v>7.8553603088999996E-5</c:v>
                </c:pt>
                <c:pt idx="7351">
                  <c:v>6.8859699239999994E-5</c:v>
                </c:pt>
                <c:pt idx="7352">
                  <c:v>5.8190700655999999E-5</c:v>
                </c:pt>
                <c:pt idx="7353">
                  <c:v>4.5498400141000003E-5</c:v>
                </c:pt>
                <c:pt idx="7354">
                  <c:v>3.1773401133000001E-5</c:v>
                </c:pt>
                <c:pt idx="7355">
                  <c:v>1.7327300155999999E-5</c:v>
                </c:pt>
                <c:pt idx="7356">
                  <c:v>2.4878800103999999E-6</c:v>
                </c:pt>
                <c:pt idx="7357">
                  <c:v>-1.2407999748000001E-5</c:v>
                </c:pt>
                <c:pt idx="7358">
                  <c:v>-2.7022200811E-5</c:v>
                </c:pt>
                <c:pt idx="7359">
                  <c:v>-4.1023198718999999E-5</c:v>
                </c:pt>
                <c:pt idx="7360">
                  <c:v>-5.4093001381000002E-5</c:v>
                </c:pt>
                <c:pt idx="7361">
                  <c:v>-6.5935200836999996E-5</c:v>
                </c:pt>
                <c:pt idx="7362">
                  <c:v>-7.6280797657000003E-5</c:v>
                </c:pt>
                <c:pt idx="7363">
                  <c:v>-8.4895102190999999E-5</c:v>
                </c:pt>
                <c:pt idx="7364">
                  <c:v>-9.1582602181000002E-5</c:v>
                </c:pt>
                <c:pt idx="7365">
                  <c:v>-9.6191499323999995E-5</c:v>
                </c:pt>
                <c:pt idx="7366">
                  <c:v>-9.8617201728999995E-5</c:v>
                </c:pt>
                <c:pt idx="7367">
                  <c:v>-9.8804601293999995E-5</c:v>
                </c:pt>
                <c:pt idx="7368">
                  <c:v>-9.6749499788999999E-5</c:v>
                </c:pt>
                <c:pt idx="7369">
                  <c:v>-9.2498601589000005E-5</c:v>
                </c:pt>
                <c:pt idx="7370">
                  <c:v>-8.6148196715000005E-5</c:v>
                </c:pt>
                <c:pt idx="7371">
                  <c:v>-7.7842596510999996E-5</c:v>
                </c:pt>
                <c:pt idx="7372">
                  <c:v>-6.7770197346999999E-5</c:v>
                </c:pt>
                <c:pt idx="7373">
                  <c:v>-5.6159598898000002E-5</c:v>
                </c:pt>
                <c:pt idx="7374">
                  <c:v>-4.3274500057999999E-5</c:v>
                </c:pt>
                <c:pt idx="7375">
                  <c:v>-2.9407099646E-5</c:v>
                </c:pt>
                <c:pt idx="7376">
                  <c:v>-1.4872300198000001E-5</c:v>
                </c:pt>
                <c:pt idx="7377">
                  <c:v>1.2030900229E-14</c:v>
                </c:pt>
                <c:pt idx="7378">
                  <c:v>1.5022599655E-5</c:v>
                </c:pt>
                <c:pt idx="7379">
                  <c:v>2.9704200641999999E-5</c:v>
                </c:pt>
                <c:pt idx="7380">
                  <c:v>4.3711599574000002E-5</c:v>
                </c:pt>
                <c:pt idx="7381">
                  <c:v>5.6726901675999997E-5</c:v>
                </c:pt>
                <c:pt idx="7382">
                  <c:v>6.8454697612000006E-5</c:v>
                </c:pt>
                <c:pt idx="7383">
                  <c:v>7.8628800111000004E-5</c:v>
                </c:pt>
                <c:pt idx="7384">
                  <c:v>8.7018401245999994E-5</c:v>
                </c:pt>
                <c:pt idx="7385">
                  <c:v>9.3432900030000001E-5</c:v>
                </c:pt>
                <c:pt idx="7386">
                  <c:v>9.7726799140000002E-5</c:v>
                </c:pt>
                <c:pt idx="7387">
                  <c:v>9.9802702606999996E-5</c:v>
                </c:pt>
                <c:pt idx="7388">
                  <c:v>9.9613396741999994E-5</c:v>
                </c:pt>
                <c:pt idx="7389">
                  <c:v>9.7163203463000006E-5</c:v>
                </c:pt>
                <c:pt idx="7390">
                  <c:v>9.2507696535999994E-5</c:v>
                </c:pt>
                <c:pt idx="7391">
                  <c:v>8.5752697487000002E-5</c:v>
                </c:pt>
                <c:pt idx="7392">
                  <c:v>7.7051299740999997E-5</c:v>
                </c:pt>
                <c:pt idx="7393">
                  <c:v>6.6601198341000004E-5</c:v>
                </c:pt>
                <c:pt idx="7394">
                  <c:v>5.4639400332000002E-5</c:v>
                </c:pt>
                <c:pt idx="7395">
                  <c:v>4.1437600884999997E-5</c:v>
                </c:pt>
                <c:pt idx="7396">
                  <c:v>2.7295200197999998E-5</c:v>
                </c:pt>
                <c:pt idx="7397">
                  <c:v>1.2533299923E-5</c:v>
                </c:pt>
                <c:pt idx="7398">
                  <c:v>-2.5130100312000001E-6</c:v>
                </c:pt>
                <c:pt idx="7399">
                  <c:v>-1.7502299669999999E-5</c:v>
                </c:pt>
                <c:pt idx="7400">
                  <c:v>-3.2094398192999998E-5</c:v>
                </c:pt>
                <c:pt idx="7401">
                  <c:v>-4.5958000554999998E-5</c:v>
                </c:pt>
                <c:pt idx="7402">
                  <c:v>-5.9366298955999998E-5</c:v>
                </c:pt>
                <c:pt idx="7403">
                  <c:v>-7.0967602369000003E-5</c:v>
                </c:pt>
                <c:pt idx="7404">
                  <c:v>-8.0958299804000005E-5</c:v>
                </c:pt>
                <c:pt idx="7405">
                  <c:v>-8.9111403212999997E-5</c:v>
                </c:pt>
                <c:pt idx="7406">
                  <c:v>-9.5242001406999999E-5</c:v>
                </c:pt>
                <c:pt idx="7407">
                  <c:v>-9.9210999906000006E-5</c:v>
                </c:pt>
                <c:pt idx="7408">
                  <c:v>-1.0092800221E-4</c:v>
                </c:pt>
                <c:pt idx="7409">
                  <c:v>-1.0035499872000001E-4</c:v>
                </c:pt>
                <c:pt idx="7410">
                  <c:v>-9.7503500000999999E-5</c:v>
                </c:pt>
                <c:pt idx="7411">
                  <c:v>-9.2439397121999998E-5</c:v>
                </c:pt>
                <c:pt idx="7412">
                  <c:v>-8.5277097241000005E-5</c:v>
                </c:pt>
                <c:pt idx="7413">
                  <c:v>-7.6179399912000003E-5</c:v>
                </c:pt>
                <c:pt idx="7414">
                  <c:v>-6.5352702221999998E-5</c:v>
                </c:pt>
                <c:pt idx="7415">
                  <c:v>-5.3042600483999999E-5</c:v>
                </c:pt>
                <c:pt idx="7416">
                  <c:v>-3.9528698834999998E-5</c:v>
                </c:pt>
                <c:pt idx="7417">
                  <c:v>-2.5117700716000001E-5</c:v>
                </c:pt>
                <c:pt idx="7418">
                  <c:v>-1.0136500349999999E-5</c:v>
                </c:pt>
                <c:pt idx="7419">
                  <c:v>5.0746798478999998E-6</c:v>
                </c:pt>
                <c:pt idx="7420">
                  <c:v>2.0170700735999999E-5</c:v>
                </c:pt>
                <c:pt idx="7421">
                  <c:v>3.4808901546E-5</c:v>
                </c:pt>
                <c:pt idx="7422">
                  <c:v>4.8657100706000002E-5</c:v>
                </c:pt>
                <c:pt idx="7423">
                  <c:v>6.1400998674999998E-5</c:v>
                </c:pt>
                <c:pt idx="7424">
                  <c:v>7.2751201514999994E-5</c:v>
                </c:pt>
                <c:pt idx="7425">
                  <c:v>8.2450300396999998E-5</c:v>
                </c:pt>
                <c:pt idx="7426">
                  <c:v>9.0278001152999996E-5</c:v>
                </c:pt>
                <c:pt idx="7427">
                  <c:v>9.7007803560999995E-5</c:v>
                </c:pt>
                <c:pt idx="7428">
                  <c:v>1.0064199887000001E-4</c:v>
                </c:pt>
                <c:pt idx="7429">
                  <c:v>1.0199200187E-4</c:v>
                </c:pt>
                <c:pt idx="7430">
                  <c:v>1.0102699889E-4</c:v>
                </c:pt>
                <c:pt idx="7431">
                  <c:v>9.7769203420999993E-5</c:v>
                </c:pt>
                <c:pt idx="7432">
                  <c:v>9.2292400949999998E-5</c:v>
                </c:pt>
                <c:pt idx="7433">
                  <c:v>8.4720799349999998E-5</c:v>
                </c:pt>
                <c:pt idx="7434">
                  <c:v>7.5226300396E-5</c:v>
                </c:pt>
                <c:pt idx="7435">
                  <c:v>6.4024497987999994E-5</c:v>
                </c:pt>
                <c:pt idx="7436">
                  <c:v>5.1369599532000002E-5</c:v>
                </c:pt>
                <c:pt idx="7437">
                  <c:v>3.7548699765000001E-5</c:v>
                </c:pt>
                <c:pt idx="7438">
                  <c:v>2.2875599825E-5</c:v>
                </c:pt>
                <c:pt idx="7439">
                  <c:v>7.6833302955000002E-6</c:v>
                </c:pt>
                <c:pt idx="7440">
                  <c:v>-7.6833302955000002E-6</c:v>
                </c:pt>
                <c:pt idx="7441">
                  <c:v>-2.2875599825E-5</c:v>
                </c:pt>
                <c:pt idx="7442">
                  <c:v>-3.7548699765000001E-5</c:v>
                </c:pt>
                <c:pt idx="7443">
                  <c:v>-5.1369599532000002E-5</c:v>
                </c:pt>
                <c:pt idx="7444">
                  <c:v>-6.4024497987999994E-5</c:v>
                </c:pt>
                <c:pt idx="7445">
                  <c:v>-7.5226300396E-5</c:v>
                </c:pt>
                <c:pt idx="7446">
                  <c:v>-8.4720799349999998E-5</c:v>
                </c:pt>
                <c:pt idx="7447">
                  <c:v>-9.2292400949999998E-5</c:v>
                </c:pt>
                <c:pt idx="7448">
                  <c:v>-9.7769203420999993E-5</c:v>
                </c:pt>
                <c:pt idx="7449">
                  <c:v>-1.0102699889E-4</c:v>
                </c:pt>
                <c:pt idx="7450">
                  <c:v>-1.0199200187E-4</c:v>
                </c:pt>
                <c:pt idx="7451">
                  <c:v>-1.0064199887000001E-4</c:v>
                </c:pt>
                <c:pt idx="7452">
                  <c:v>-9.7958800324999997E-5</c:v>
                </c:pt>
                <c:pt idx="7453">
                  <c:v>-9.2065696663E-5</c:v>
                </c:pt>
                <c:pt idx="7454">
                  <c:v>-8.4082901594000005E-5</c:v>
                </c:pt>
                <c:pt idx="7455">
                  <c:v>-7.4191797465999996E-5</c:v>
                </c:pt>
                <c:pt idx="7456">
                  <c:v>-6.2616796640000005E-5</c:v>
                </c:pt>
                <c:pt idx="7457">
                  <c:v>-4.9620601202999997E-5</c:v>
                </c:pt>
                <c:pt idx="7458">
                  <c:v>-3.5498200305000001E-5</c:v>
                </c:pt>
                <c:pt idx="7459">
                  <c:v>-2.0570099878E-5</c:v>
                </c:pt>
                <c:pt idx="7460">
                  <c:v>-5.1751599130999996E-6</c:v>
                </c:pt>
                <c:pt idx="7461">
                  <c:v>1.0337300408999999E-5</c:v>
                </c:pt>
                <c:pt idx="7462">
                  <c:v>2.5615099729999999E-5</c:v>
                </c:pt>
                <c:pt idx="7463">
                  <c:v>4.0311500925000001E-5</c:v>
                </c:pt>
                <c:pt idx="7464">
                  <c:v>5.4093001381000002E-5</c:v>
                </c:pt>
                <c:pt idx="7465">
                  <c:v>6.6646796768000006E-5</c:v>
                </c:pt>
                <c:pt idx="7466">
                  <c:v>7.7687902376000003E-5</c:v>
                </c:pt>
                <c:pt idx="7467">
                  <c:v>8.6965803347999998E-5</c:v>
                </c:pt>
                <c:pt idx="7468">
                  <c:v>9.4269802502999994E-5</c:v>
                </c:pt>
                <c:pt idx="7469">
                  <c:v>9.9434299044999996E-5</c:v>
                </c:pt>
                <c:pt idx="7470">
                  <c:v>1.0234199726E-4</c:v>
                </c:pt>
                <c:pt idx="7471">
                  <c:v>1.0292699881E-4</c:v>
                </c:pt>
                <c:pt idx="7472">
                  <c:v>1.0117600323E-4</c:v>
                </c:pt>
                <c:pt idx="7473">
                  <c:v>9.7128002380000001E-5</c:v>
                </c:pt>
                <c:pt idx="7474">
                  <c:v>9.0875997557000003E-5</c:v>
                </c:pt>
                <c:pt idx="7475">
                  <c:v>8.2561396993999995E-5</c:v>
                </c:pt>
                <c:pt idx="7476">
                  <c:v>7.2372902649999997E-5</c:v>
                </c:pt>
                <c:pt idx="7477">
                  <c:v>6.1129700042999999E-5</c:v>
                </c:pt>
                <c:pt idx="7478">
                  <c:v>4.7796300349999999E-5</c:v>
                </c:pt>
                <c:pt idx="7479">
                  <c:v>3.3378099032999999E-5</c:v>
                </c:pt>
                <c:pt idx="7480">
                  <c:v>1.8202399588E-5</c:v>
                </c:pt>
                <c:pt idx="7481">
                  <c:v>2.6135298867000001E-6</c:v>
                </c:pt>
                <c:pt idx="7482">
                  <c:v>-1.3034699805000001E-5</c:v>
                </c:pt>
                <c:pt idx="7483">
                  <c:v>-2.8386999474999998E-5</c:v>
                </c:pt>
                <c:pt idx="7484">
                  <c:v>-4.3095100409000003E-5</c:v>
                </c:pt>
                <c:pt idx="7485">
                  <c:v>-5.6824999774000001E-5</c:v>
                </c:pt>
                <c:pt idx="7486">
                  <c:v>-6.9265202909999995E-5</c:v>
                </c:pt>
                <c:pt idx="7487">
                  <c:v>-8.0133402662000002E-5</c:v>
                </c:pt>
                <c:pt idx="7488">
                  <c:v>-8.9182802185E-5</c:v>
                </c:pt>
                <c:pt idx="7489">
                  <c:v>-9.6208001196000002E-5</c:v>
                </c:pt>
                <c:pt idx="7490">
                  <c:v>-1.0104999819E-4</c:v>
                </c:pt>
                <c:pt idx="7491">
                  <c:v>-1.0359800217E-4</c:v>
                </c:pt>
                <c:pt idx="7492">
                  <c:v>-1.0379499872E-4</c:v>
                </c:pt>
                <c:pt idx="7493">
                  <c:v>-1.0163599654E-4</c:v>
                </c:pt>
                <c:pt idx="7494">
                  <c:v>-9.7170202935000001E-5</c:v>
                </c:pt>
                <c:pt idx="7495">
                  <c:v>-9.0499102952999996E-5</c:v>
                </c:pt>
                <c:pt idx="7496">
                  <c:v>-8.1774000136999997E-5</c:v>
                </c:pt>
                <c:pt idx="7497">
                  <c:v>-7.1192902395999998E-5</c:v>
                </c:pt>
                <c:pt idx="7498">
                  <c:v>-5.8996000006999998E-5</c:v>
                </c:pt>
                <c:pt idx="7499">
                  <c:v>-4.5460001273999998E-5</c:v>
                </c:pt>
                <c:pt idx="7500">
                  <c:v>-3.0892300856E-5</c:v>
                </c:pt>
                <c:pt idx="7501">
                  <c:v>-1.5623500076000001E-5</c:v>
                </c:pt>
                <c:pt idx="7502">
                  <c:v>1.3294299845000001E-14</c:v>
                </c:pt>
                <c:pt idx="7503">
                  <c:v>1.5773699487999999E-5</c:v>
                </c:pt>
                <c:pt idx="7504">
                  <c:v>3.1189400033E-5</c:v>
                </c:pt>
                <c:pt idx="7505">
                  <c:v>4.5897199016000001E-5</c:v>
                </c:pt>
                <c:pt idx="7506">
                  <c:v>5.9563200920999997E-5</c:v>
                </c:pt>
                <c:pt idx="7507">
                  <c:v>7.1877402661000005E-5</c:v>
                </c:pt>
                <c:pt idx="7508">
                  <c:v>8.2560298324000007E-5</c:v>
                </c:pt>
                <c:pt idx="7509">
                  <c:v>9.1369300208000005E-5</c:v>
                </c:pt>
                <c:pt idx="7510">
                  <c:v>9.8104501375999997E-5</c:v>
                </c:pt>
                <c:pt idx="7511">
                  <c:v>1.0261299758E-4</c:v>
                </c:pt>
                <c:pt idx="7512">
                  <c:v>1.0479299817000001E-4</c:v>
                </c:pt>
                <c:pt idx="7513">
                  <c:v>1.0459400073E-4</c:v>
                </c:pt>
                <c:pt idx="7514">
                  <c:v>1.0202099656E-4</c:v>
                </c:pt>
                <c:pt idx="7515">
                  <c:v>9.7133102827E-5</c:v>
                </c:pt>
                <c:pt idx="7516">
                  <c:v>9.0040302894000001E-5</c:v>
                </c:pt>
                <c:pt idx="7517">
                  <c:v>8.0903897469000003E-5</c:v>
                </c:pt>
                <c:pt idx="7518">
                  <c:v>6.9931200414000003E-5</c:v>
                </c:pt>
                <c:pt idx="7519">
                  <c:v>5.7371398725000001E-5</c:v>
                </c:pt>
                <c:pt idx="7520">
                  <c:v>4.3509400711999999E-5</c:v>
                </c:pt>
                <c:pt idx="7521">
                  <c:v>2.8660000680000002E-5</c:v>
                </c:pt>
                <c:pt idx="7522">
                  <c:v>1.315999998E-5</c:v>
                </c:pt>
                <c:pt idx="7523">
                  <c:v>-2.6386599074999999E-6</c:v>
                </c:pt>
                <c:pt idx="7524">
                  <c:v>-1.8377399101E-5</c:v>
                </c:pt>
                <c:pt idx="7525">
                  <c:v>-3.3699099730999999E-5</c:v>
                </c:pt>
                <c:pt idx="7526">
                  <c:v>-4.8255900765000002E-5</c:v>
                </c:pt>
                <c:pt idx="7527">
                  <c:v>-6.2305196479000002E-5</c:v>
                </c:pt>
                <c:pt idx="7528">
                  <c:v>-7.4480900365999996E-5</c:v>
                </c:pt>
                <c:pt idx="7529">
                  <c:v>-8.4966100984999997E-5</c:v>
                </c:pt>
                <c:pt idx="7530">
                  <c:v>-9.3522903625999998E-5</c:v>
                </c:pt>
                <c:pt idx="7531">
                  <c:v>-9.9956996563999999E-5</c:v>
                </c:pt>
                <c:pt idx="7532">
                  <c:v>-1.0412200209E-4</c:v>
                </c:pt>
                <c:pt idx="7533">
                  <c:v>-1.0592499892999999E-4</c:v>
                </c:pt>
                <c:pt idx="7534">
                  <c:v>-1.0532300075E-4</c:v>
                </c:pt>
                <c:pt idx="7535">
                  <c:v>-1.0232999920999999E-4</c:v>
                </c:pt>
                <c:pt idx="7536">
                  <c:v>-9.7015603386999997E-5</c:v>
                </c:pt>
                <c:pt idx="7537">
                  <c:v>-8.9498797023999997E-5</c:v>
                </c:pt>
                <c:pt idx="7538">
                  <c:v>-7.9950601503000002E-5</c:v>
                </c:pt>
                <c:pt idx="7539">
                  <c:v>-6.8587898567999995E-5</c:v>
                </c:pt>
                <c:pt idx="7540">
                  <c:v>-5.5668500862999997E-5</c:v>
                </c:pt>
                <c:pt idx="7541">
                  <c:v>-4.1485600377000001E-5</c:v>
                </c:pt>
                <c:pt idx="7542">
                  <c:v>-2.6361100025999999E-5</c:v>
                </c:pt>
                <c:pt idx="7543">
                  <c:v>-1.0638300409E-5</c:v>
                </c:pt>
                <c:pt idx="7544">
                  <c:v>5.3259000197000002E-6</c:v>
                </c:pt>
                <c:pt idx="7545">
                  <c:v>2.1169300453000001E-5</c:v>
                </c:pt>
                <c:pt idx="7546">
                  <c:v>3.6532099329999997E-5</c:v>
                </c:pt>
                <c:pt idx="7547">
                  <c:v>5.1065901061999997E-5</c:v>
                </c:pt>
                <c:pt idx="7548">
                  <c:v>6.4440602727999996E-5</c:v>
                </c:pt>
                <c:pt idx="7549">
                  <c:v>7.6352800534000001E-5</c:v>
                </c:pt>
                <c:pt idx="7550">
                  <c:v>8.6532003478999997E-5</c:v>
                </c:pt>
                <c:pt idx="7551">
                  <c:v>9.4747199910000005E-5</c:v>
                </c:pt>
                <c:pt idx="7552">
                  <c:v>1.0176299838E-4</c:v>
                </c:pt>
                <c:pt idx="7553">
                  <c:v>1.0557500354E-4</c:v>
                </c:pt>
                <c:pt idx="7554">
                  <c:v>1.0699200357E-4</c:v>
                </c:pt>
                <c:pt idx="7555">
                  <c:v>1.0597900108999999E-4</c:v>
                </c:pt>
                <c:pt idx="7556">
                  <c:v>1.0256200039E-4</c:v>
                </c:pt>
                <c:pt idx="7557">
                  <c:v>9.6816496807000001E-5</c:v>
                </c:pt>
                <c:pt idx="7558">
                  <c:v>8.8873799541000004E-5</c:v>
                </c:pt>
                <c:pt idx="7559">
                  <c:v>7.8913901233999993E-5</c:v>
                </c:pt>
                <c:pt idx="7560">
                  <c:v>6.7162996856E-5</c:v>
                </c:pt>
                <c:pt idx="7561">
                  <c:v>5.3887699323000002E-5</c:v>
                </c:pt>
                <c:pt idx="7562">
                  <c:v>3.9389298763000002E-5</c:v>
                </c:pt>
                <c:pt idx="7563">
                  <c:v>2.3996999516000001E-5</c:v>
                </c:pt>
                <c:pt idx="7564">
                  <c:v>8.0599702413999993E-6</c:v>
                </c:pt>
                <c:pt idx="7565">
                  <c:v>-8.0599702413999993E-6</c:v>
                </c:pt>
                <c:pt idx="7566">
                  <c:v>-2.3996999516000001E-5</c:v>
                </c:pt>
                <c:pt idx="7567">
                  <c:v>-3.9389298763000002E-5</c:v>
                </c:pt>
                <c:pt idx="7568">
                  <c:v>-5.3887699323000002E-5</c:v>
                </c:pt>
                <c:pt idx="7569">
                  <c:v>-6.7162996856E-5</c:v>
                </c:pt>
                <c:pt idx="7570">
                  <c:v>-7.8913901233999993E-5</c:v>
                </c:pt>
                <c:pt idx="7571">
                  <c:v>-8.8873799541000004E-5</c:v>
                </c:pt>
                <c:pt idx="7572">
                  <c:v>-9.6816496807000001E-5</c:v>
                </c:pt>
                <c:pt idx="7573">
                  <c:v>-1.0256200039E-4</c:v>
                </c:pt>
                <c:pt idx="7574">
                  <c:v>-1.0597900108999999E-4</c:v>
                </c:pt>
                <c:pt idx="7575">
                  <c:v>-1.0699200357E-4</c:v>
                </c:pt>
                <c:pt idx="7576">
                  <c:v>-1.0557500354E-4</c:v>
                </c:pt>
                <c:pt idx="7577">
                  <c:v>-1.0271400242E-4</c:v>
                </c:pt>
                <c:pt idx="7578">
                  <c:v>-9.6534902696000002E-5</c:v>
                </c:pt>
                <c:pt idx="7579">
                  <c:v>-8.8164597399999998E-5</c:v>
                </c:pt>
                <c:pt idx="7580">
                  <c:v>-7.7793396486000002E-5</c:v>
                </c:pt>
                <c:pt idx="7581">
                  <c:v>-6.5656502556999999E-5</c:v>
                </c:pt>
                <c:pt idx="7582">
                  <c:v>-5.2029401559E-5</c:v>
                </c:pt>
                <c:pt idx="7583">
                  <c:v>-3.7221401726000001E-5</c:v>
                </c:pt>
                <c:pt idx="7584">
                  <c:v>-2.1568699594000001E-5</c:v>
                </c:pt>
                <c:pt idx="7585">
                  <c:v>-5.4263900892999998E-6</c:v>
                </c:pt>
                <c:pt idx="7586">
                  <c:v>1.0839099559E-5</c:v>
                </c:pt>
                <c:pt idx="7587">
                  <c:v>2.6858500859999999E-5</c:v>
                </c:pt>
                <c:pt idx="7588">
                  <c:v>4.2268398829E-5</c:v>
                </c:pt>
                <c:pt idx="7589">
                  <c:v>5.671890176E-5</c:v>
                </c:pt>
                <c:pt idx="7590">
                  <c:v>6.9882000388999996E-5</c:v>
                </c:pt>
                <c:pt idx="7591">
                  <c:v>8.1459096690999995E-5</c:v>
                </c:pt>
                <c:pt idx="7592">
                  <c:v>9.1187401266999994E-5</c:v>
                </c:pt>
                <c:pt idx="7593">
                  <c:v>9.8846001492E-5</c:v>
                </c:pt>
                <c:pt idx="7594">
                  <c:v>1.0426100198E-4</c:v>
                </c:pt>
                <c:pt idx="7595">
                  <c:v>1.0730999929E-4</c:v>
                </c:pt>
                <c:pt idx="7596">
                  <c:v>1.0792299872E-4</c:v>
                </c:pt>
                <c:pt idx="7597">
                  <c:v>1.0608699813E-4</c:v>
                </c:pt>
                <c:pt idx="7598">
                  <c:v>1.0184299754E-4</c:v>
                </c:pt>
                <c:pt idx="7599">
                  <c:v>9.5287497970000004E-5</c:v>
                </c:pt>
                <c:pt idx="7600">
                  <c:v>8.6569198174000001E-5</c:v>
                </c:pt>
                <c:pt idx="7601">
                  <c:v>7.5886200648000003E-5</c:v>
                </c:pt>
                <c:pt idx="7602">
                  <c:v>6.4068597567000003E-5</c:v>
                </c:pt>
                <c:pt idx="7603">
                  <c:v>5.0094200560000003E-5</c:v>
                </c:pt>
                <c:pt idx="7604">
                  <c:v>3.4982898796E-5</c:v>
                </c:pt>
                <c:pt idx="7605">
                  <c:v>1.9077500838E-5</c:v>
                </c:pt>
                <c:pt idx="7606">
                  <c:v>2.7391799903999999E-6</c:v>
                </c:pt>
                <c:pt idx="7607">
                  <c:v>-1.3661299818E-5</c:v>
                </c:pt>
                <c:pt idx="7608">
                  <c:v>-2.9751799956999998E-5</c:v>
                </c:pt>
                <c:pt idx="7609">
                  <c:v>-4.5166900235999997E-5</c:v>
                </c:pt>
                <c:pt idx="7610">
                  <c:v>-5.9557001805000003E-5</c:v>
                </c:pt>
                <c:pt idx="7611">
                  <c:v>-7.2595299570999997E-5</c:v>
                </c:pt>
                <c:pt idx="7612">
                  <c:v>-8.3985898526999999E-5</c:v>
                </c:pt>
                <c:pt idx="7613">
                  <c:v>-9.3470400316000005E-5</c:v>
                </c:pt>
                <c:pt idx="7614">
                  <c:v>-1.0083300003E-4</c:v>
                </c:pt>
                <c:pt idx="7615">
                  <c:v>-1.059080023E-4</c:v>
                </c:pt>
                <c:pt idx="7616">
                  <c:v>-1.0857899906E-4</c:v>
                </c:pt>
                <c:pt idx="7617">
                  <c:v>-1.0878500325E-4</c:v>
                </c:pt>
                <c:pt idx="7618">
                  <c:v>-1.0652199853E-4</c:v>
                </c:pt>
                <c:pt idx="7619">
                  <c:v>-1.0184200073E-4</c:v>
                </c:pt>
                <c:pt idx="7620">
                  <c:v>-9.4850001914999993E-5</c:v>
                </c:pt>
                <c:pt idx="7621">
                  <c:v>-8.5705396486000004E-5</c:v>
                </c:pt>
                <c:pt idx="7622">
                  <c:v>-7.4615600170000005E-5</c:v>
                </c:pt>
                <c:pt idx="7623">
                  <c:v>-6.1832302890000001E-5</c:v>
                </c:pt>
                <c:pt idx="7624">
                  <c:v>-4.7645600716000003E-5</c:v>
                </c:pt>
                <c:pt idx="7625">
                  <c:v>-3.2377498428000003E-5</c:v>
                </c:pt>
                <c:pt idx="7626">
                  <c:v>-1.6374600817999999E-5</c:v>
                </c:pt>
                <c:pt idx="7627">
                  <c:v>1.4595600796999999E-14</c:v>
                </c:pt>
                <c:pt idx="7628">
                  <c:v>1.6524800230000001E-5</c:v>
                </c:pt>
                <c:pt idx="7629">
                  <c:v>3.2674601243E-5</c:v>
                </c:pt>
                <c:pt idx="7630">
                  <c:v>4.8082700232E-5</c:v>
                </c:pt>
                <c:pt idx="7631">
                  <c:v>6.2399602028999999E-5</c:v>
                </c:pt>
                <c:pt idx="7632">
                  <c:v>7.5300202297999994E-5</c:v>
                </c:pt>
                <c:pt idx="7633">
                  <c:v>8.6491701949999994E-5</c:v>
                </c:pt>
                <c:pt idx="7634">
                  <c:v>9.5720199170000003E-5</c:v>
                </c:pt>
                <c:pt idx="7635">
                  <c:v>1.0277600086E-4</c:v>
                </c:pt>
                <c:pt idx="7636">
                  <c:v>1.0749899957000001E-4</c:v>
                </c:pt>
                <c:pt idx="7637">
                  <c:v>1.097830027E-4</c:v>
                </c:pt>
                <c:pt idx="7638">
                  <c:v>1.0957499762E-4</c:v>
                </c:pt>
                <c:pt idx="7639">
                  <c:v>1.0687900067E-4</c:v>
                </c:pt>
                <c:pt idx="7640">
                  <c:v>1.017579998E-4</c:v>
                </c:pt>
                <c:pt idx="7641">
                  <c:v>9.4327901024000006E-5</c:v>
                </c:pt>
                <c:pt idx="7642">
                  <c:v>8.4756502474000003E-5</c:v>
                </c:pt>
                <c:pt idx="7643">
                  <c:v>7.3261297075000005E-5</c:v>
                </c:pt>
                <c:pt idx="7644">
                  <c:v>6.0103400755999997E-5</c:v>
                </c:pt>
                <c:pt idx="7645">
                  <c:v>4.5581298763999999E-5</c:v>
                </c:pt>
                <c:pt idx="7646">
                  <c:v>3.0024699298999999E-5</c:v>
                </c:pt>
                <c:pt idx="7647">
                  <c:v>1.3786700038E-5</c:v>
                </c:pt>
                <c:pt idx="7648">
                  <c:v>-2.7643100110999998E-6</c:v>
                </c:pt>
                <c:pt idx="7649">
                  <c:v>-1.9252500351E-5</c:v>
                </c:pt>
                <c:pt idx="7650">
                  <c:v>-3.5303801269E-5</c:v>
                </c:pt>
                <c:pt idx="7651">
                  <c:v>-5.0553800974999999E-5</c:v>
                </c:pt>
                <c:pt idx="7652">
                  <c:v>-6.5244203141999994E-5</c:v>
                </c:pt>
                <c:pt idx="7653">
                  <c:v>-7.7994096500000006E-5</c:v>
                </c:pt>
                <c:pt idx="7654">
                  <c:v>-8.8973902166000003E-5</c:v>
                </c:pt>
                <c:pt idx="7655">
                  <c:v>-9.7934302175000003E-5</c:v>
                </c:pt>
                <c:pt idx="7656">
                  <c:v>-1.0467199899999999E-4</c:v>
                </c:pt>
                <c:pt idx="7657">
                  <c:v>-1.0903400107E-4</c:v>
                </c:pt>
                <c:pt idx="7658">
                  <c:v>-1.1092099885E-4</c:v>
                </c:pt>
                <c:pt idx="7659">
                  <c:v>-1.1029100278E-4</c:v>
                </c:pt>
                <c:pt idx="7660">
                  <c:v>-1.0715700046E-4</c:v>
                </c:pt>
                <c:pt idx="7661">
                  <c:v>-1.0159199883E-4</c:v>
                </c:pt>
                <c:pt idx="7662">
                  <c:v>-9.3720402218999999E-5</c:v>
                </c:pt>
                <c:pt idx="7663">
                  <c:v>-8.3721897681000003E-5</c:v>
                </c:pt>
                <c:pt idx="7664">
                  <c:v>-7.1823196777000002E-5</c:v>
                </c:pt>
                <c:pt idx="7665">
                  <c:v>-5.8294401242000001E-5</c:v>
                </c:pt>
                <c:pt idx="7666">
                  <c:v>-4.3442498281E-5</c:v>
                </c:pt>
                <c:pt idx="7667">
                  <c:v>-2.7604599381000001E-5</c:v>
                </c:pt>
                <c:pt idx="7668">
                  <c:v>-1.1140199604E-5</c:v>
                </c:pt>
                <c:pt idx="7669">
                  <c:v>5.5771201913999999E-6</c:v>
                </c:pt>
                <c:pt idx="7670">
                  <c:v>2.2167800125000001E-5</c:v>
                </c:pt>
                <c:pt idx="7671">
                  <c:v>3.8255398977000003E-5</c:v>
                </c:pt>
                <c:pt idx="7672">
                  <c:v>5.3474701416999999E-5</c:v>
                </c:pt>
                <c:pt idx="7673">
                  <c:v>6.7480301367999997E-5</c:v>
                </c:pt>
                <c:pt idx="7674">
                  <c:v>7.9954297688999997E-5</c:v>
                </c:pt>
                <c:pt idx="7675">
                  <c:v>9.0613699285000004E-5</c:v>
                </c:pt>
                <c:pt idx="7676">
                  <c:v>9.9216398667E-5</c:v>
                </c:pt>
                <c:pt idx="7677">
                  <c:v>1.0651799676E-4</c:v>
                </c:pt>
                <c:pt idx="7678">
                  <c:v>1.1050899775E-4</c:v>
                </c:pt>
                <c:pt idx="7679">
                  <c:v>1.1199100118000001E-4</c:v>
                </c:pt>
                <c:pt idx="7680">
                  <c:v>1.1093200010000001E-4</c:v>
                </c:pt>
                <c:pt idx="7681">
                  <c:v>1.0735399701E-4</c:v>
                </c:pt>
                <c:pt idx="7682">
                  <c:v>1.0134100012E-4</c:v>
                </c:pt>
                <c:pt idx="7683">
                  <c:v>9.3026697868000001E-5</c:v>
                </c:pt>
                <c:pt idx="7684">
                  <c:v>8.2601502072E-5</c:v>
                </c:pt>
                <c:pt idx="7685">
                  <c:v>7.0301401138000004E-5</c:v>
                </c:pt>
                <c:pt idx="7686">
                  <c:v>5.6405799114000001E-5</c:v>
                </c:pt>
                <c:pt idx="7687">
                  <c:v>4.1229901398999999E-5</c:v>
                </c:pt>
                <c:pt idx="7688">
                  <c:v>2.5118299162999998E-5</c:v>
                </c:pt>
                <c:pt idx="7689">
                  <c:v>8.4366001829000003E-6</c:v>
                </c:pt>
                <c:pt idx="7690">
                  <c:v>-8.4366001829000003E-6</c:v>
                </c:pt>
                <c:pt idx="7691">
                  <c:v>-2.5118299162999998E-5</c:v>
                </c:pt>
                <c:pt idx="7692">
                  <c:v>-4.1229901398999999E-5</c:v>
                </c:pt>
                <c:pt idx="7693">
                  <c:v>-5.6405799114000001E-5</c:v>
                </c:pt>
                <c:pt idx="7694">
                  <c:v>-7.0301401138000004E-5</c:v>
                </c:pt>
                <c:pt idx="7695">
                  <c:v>-8.2601502072E-5</c:v>
                </c:pt>
                <c:pt idx="7696">
                  <c:v>-9.3026697868000001E-5</c:v>
                </c:pt>
                <c:pt idx="7697">
                  <c:v>-1.0134100012E-4</c:v>
                </c:pt>
                <c:pt idx="7698">
                  <c:v>-1.0735399701E-4</c:v>
                </c:pt>
                <c:pt idx="7699">
                  <c:v>-1.1093200010000001E-4</c:v>
                </c:pt>
                <c:pt idx="7700">
                  <c:v>-1.1199100118000001E-4</c:v>
                </c:pt>
                <c:pt idx="7701">
                  <c:v>-1.1050899775E-4</c:v>
                </c:pt>
                <c:pt idx="7702">
                  <c:v>-1.074690008E-4</c:v>
                </c:pt>
                <c:pt idx="7703">
                  <c:v>-1.0100399959E-4</c:v>
                </c:pt>
                <c:pt idx="7704">
                  <c:v>-9.2246300482999997E-5</c:v>
                </c:pt>
                <c:pt idx="7705">
                  <c:v>-8.1394900917000006E-5</c:v>
                </c:pt>
                <c:pt idx="7706">
                  <c:v>-6.8696099333000004E-5</c:v>
                </c:pt>
                <c:pt idx="7707">
                  <c:v>-5.4438198275999998E-5</c:v>
                </c:pt>
                <c:pt idx="7708">
                  <c:v>-3.8944701373000001E-5</c:v>
                </c:pt>
                <c:pt idx="7709">
                  <c:v>-2.2567199267000001E-5</c:v>
                </c:pt>
                <c:pt idx="7710">
                  <c:v>-5.6776098063000003E-6</c:v>
                </c:pt>
                <c:pt idx="7711">
                  <c:v>1.1340899619E-5</c:v>
                </c:pt>
                <c:pt idx="7712">
                  <c:v>2.8102000215000001E-5</c:v>
                </c:pt>
                <c:pt idx="7713">
                  <c:v>4.4225198508E-5</c:v>
                </c:pt>
                <c:pt idx="7714">
                  <c:v>5.9344700276000002E-5</c:v>
                </c:pt>
                <c:pt idx="7715">
                  <c:v>7.3117298598000002E-5</c:v>
                </c:pt>
                <c:pt idx="7716">
                  <c:v>8.5230400146000003E-5</c:v>
                </c:pt>
                <c:pt idx="7717">
                  <c:v>9.540910105E-5</c:v>
                </c:pt>
                <c:pt idx="7718">
                  <c:v>1.0342199676E-4</c:v>
                </c:pt>
                <c:pt idx="7719">
                  <c:v>1.0908800323E-4</c:v>
                </c:pt>
                <c:pt idx="7720">
                  <c:v>1.1227800132E-4</c:v>
                </c:pt>
                <c:pt idx="7721">
                  <c:v>1.1292000272E-4</c:v>
                </c:pt>
                <c:pt idx="7722">
                  <c:v>1.1099800031E-4</c:v>
                </c:pt>
                <c:pt idx="7723">
                  <c:v>1.0655799997E-4</c:v>
                </c:pt>
                <c:pt idx="7724">
                  <c:v>9.9698896519999995E-5</c:v>
                </c:pt>
                <c:pt idx="7725">
                  <c:v>9.0577101219000003E-5</c:v>
                </c:pt>
                <c:pt idx="7726">
                  <c:v>7.9399396782E-5</c:v>
                </c:pt>
                <c:pt idx="7727">
                  <c:v>6.7007502366E-5</c:v>
                </c:pt>
                <c:pt idx="7728">
                  <c:v>5.2392100769999999E-5</c:v>
                </c:pt>
                <c:pt idx="7729">
                  <c:v>3.6587600334000001E-5</c:v>
                </c:pt>
                <c:pt idx="7730">
                  <c:v>1.9952600269000001E-5</c:v>
                </c:pt>
                <c:pt idx="7731">
                  <c:v>2.8648300940000002E-6</c:v>
                </c:pt>
                <c:pt idx="7732">
                  <c:v>-1.4287999875E-5</c:v>
                </c:pt>
                <c:pt idx="7733">
                  <c:v>-3.1116498576000003E-5</c:v>
                </c:pt>
                <c:pt idx="7734">
                  <c:v>-4.7238798287999998E-5</c:v>
                </c:pt>
                <c:pt idx="7735">
                  <c:v>-6.2289000197999995E-5</c:v>
                </c:pt>
                <c:pt idx="7736">
                  <c:v>-7.5925403507000005E-5</c:v>
                </c:pt>
                <c:pt idx="7737">
                  <c:v>-8.7838503531999999E-5</c:v>
                </c:pt>
                <c:pt idx="7738">
                  <c:v>-9.7757998445999997E-5</c:v>
                </c:pt>
                <c:pt idx="7739">
                  <c:v>-1.0545900294999999E-4</c:v>
                </c:pt>
                <c:pt idx="7740">
                  <c:v>-1.1076599912E-4</c:v>
                </c:pt>
                <c:pt idx="7741">
                  <c:v>-1.1355899915E-4</c:v>
                </c:pt>
                <c:pt idx="7742">
                  <c:v>-1.137750005E-4</c:v>
                </c:pt>
                <c:pt idx="7743">
                  <c:v>-1.1140899733E-4</c:v>
                </c:pt>
                <c:pt idx="7744">
                  <c:v>-1.0651299817E-4</c:v>
                </c:pt>
                <c:pt idx="7745">
                  <c:v>-9.9200900877000005E-5</c:v>
                </c:pt>
                <c:pt idx="7746">
                  <c:v>-8.9636901976E-5</c:v>
                </c:pt>
                <c:pt idx="7747">
                  <c:v>-7.8038399805999993E-5</c:v>
                </c:pt>
                <c:pt idx="7748">
                  <c:v>-6.4668696722999997E-5</c:v>
                </c:pt>
                <c:pt idx="7749">
                  <c:v>-4.9831200158000002E-5</c:v>
                </c:pt>
                <c:pt idx="7750">
                  <c:v>-3.3862699638000003E-5</c:v>
                </c:pt>
                <c:pt idx="7751">
                  <c:v>-1.7125699741999999E-5</c:v>
                </c:pt>
                <c:pt idx="7752">
                  <c:v>1.5983799705999999E-14</c:v>
                </c:pt>
                <c:pt idx="7753">
                  <c:v>1.7275899154000001E-5</c:v>
                </c:pt>
                <c:pt idx="7754">
                  <c:v>3.4159798815000003E-5</c:v>
                </c:pt>
                <c:pt idx="7755">
                  <c:v>5.0268299673999998E-5</c:v>
                </c:pt>
                <c:pt idx="7756">
                  <c:v>6.5235901275000006E-5</c:v>
                </c:pt>
                <c:pt idx="7757">
                  <c:v>7.8722900071000001E-5</c:v>
                </c:pt>
                <c:pt idx="7758">
                  <c:v>9.0423200162999997E-5</c:v>
                </c:pt>
                <c:pt idx="7759">
                  <c:v>1.0007100354E-4</c:v>
                </c:pt>
                <c:pt idx="7760">
                  <c:v>1.0744800238E-4</c:v>
                </c:pt>
                <c:pt idx="7761">
                  <c:v>1.1238599836000001E-4</c:v>
                </c:pt>
                <c:pt idx="7762">
                  <c:v>1.1477299995E-4</c:v>
                </c:pt>
                <c:pt idx="7763">
                  <c:v>1.1455499771E-4</c:v>
                </c:pt>
                <c:pt idx="7764">
                  <c:v>1.1173800158E-4</c:v>
                </c:pt>
                <c:pt idx="7765">
                  <c:v>1.0638400272E-4</c:v>
                </c:pt>
                <c:pt idx="7766">
                  <c:v>9.8615601018999994E-5</c:v>
                </c:pt>
                <c:pt idx="7767">
                  <c:v>8.860899834E-5</c:v>
                </c:pt>
                <c:pt idx="7768">
                  <c:v>7.6591401012E-5</c:v>
                </c:pt>
                <c:pt idx="7769">
                  <c:v>6.2835300922999996E-5</c:v>
                </c:pt>
                <c:pt idx="7770">
                  <c:v>4.7653200454000003E-5</c:v>
                </c:pt>
                <c:pt idx="7771">
                  <c:v>3.1389499781999999E-5</c:v>
                </c:pt>
                <c:pt idx="7772">
                  <c:v>1.4413300050000001E-5</c:v>
                </c:pt>
                <c:pt idx="7773">
                  <c:v>-2.8899598874E-6</c:v>
                </c:pt>
                <c:pt idx="7774">
                  <c:v>-2.0127699826999999E-5</c:v>
                </c:pt>
                <c:pt idx="7775">
                  <c:v>-3.6908499168999998E-5</c:v>
                </c:pt>
                <c:pt idx="7776">
                  <c:v>-5.2851701184000002E-5</c:v>
                </c:pt>
                <c:pt idx="7777">
                  <c:v>-6.8183100665999998E-5</c:v>
                </c:pt>
                <c:pt idx="7778">
                  <c:v>-8.1507401774000006E-5</c:v>
                </c:pt>
                <c:pt idx="7779">
                  <c:v>-9.2981797933999998E-5</c:v>
                </c:pt>
                <c:pt idx="7780">
                  <c:v>-1.0234599904E-4</c:v>
                </c:pt>
                <c:pt idx="7781">
                  <c:v>-1.0938700143E-4</c:v>
                </c:pt>
                <c:pt idx="7782">
                  <c:v>-1.1394500324999999E-4</c:v>
                </c:pt>
                <c:pt idx="7783">
                  <c:v>-1.1591800285E-4</c:v>
                </c:pt>
                <c:pt idx="7784">
                  <c:v>-1.1525899754E-4</c:v>
                </c:pt>
                <c:pt idx="7785">
                  <c:v>-1.1198400171E-4</c:v>
                </c:pt>
                <c:pt idx="7786">
                  <c:v>-1.0616800137E-4</c:v>
                </c:pt>
                <c:pt idx="7787">
                  <c:v>-9.7942000138999996E-5</c:v>
                </c:pt>
                <c:pt idx="7788">
                  <c:v>-8.7493201135999997E-5</c:v>
                </c:pt>
                <c:pt idx="7789">
                  <c:v>-7.5058502262000001E-5</c:v>
                </c:pt>
                <c:pt idx="7790">
                  <c:v>-6.0920301620999999E-5</c:v>
                </c:pt>
                <c:pt idx="7791">
                  <c:v>-4.5399301598000003E-5</c:v>
                </c:pt>
                <c:pt idx="7792">
                  <c:v>-2.8848000511E-5</c:v>
                </c:pt>
                <c:pt idx="7793">
                  <c:v>-1.1641999663E-5</c:v>
                </c:pt>
                <c:pt idx="7794">
                  <c:v>5.8283399085000003E-6</c:v>
                </c:pt>
                <c:pt idx="7795">
                  <c:v>2.3166399841999999E-5</c:v>
                </c:pt>
                <c:pt idx="7796">
                  <c:v>3.9978600398000003E-5</c:v>
                </c:pt>
                <c:pt idx="7797">
                  <c:v>5.5883399908999999E-5</c:v>
                </c:pt>
                <c:pt idx="7798">
                  <c:v>7.0519898145000003E-5</c:v>
                </c:pt>
                <c:pt idx="7799">
                  <c:v>8.3555802121000001E-5</c:v>
                </c:pt>
                <c:pt idx="7800">
                  <c:v>9.4695402368000003E-5</c:v>
                </c:pt>
                <c:pt idx="7801">
                  <c:v>1.036859976E-4</c:v>
                </c:pt>
                <c:pt idx="7802">
                  <c:v>1.1127399921E-4</c:v>
                </c:pt>
                <c:pt idx="7803">
                  <c:v>1.1544200242E-4</c:v>
                </c:pt>
                <c:pt idx="7804">
                  <c:v>1.1699100287000001E-4</c:v>
                </c:pt>
                <c:pt idx="7805">
                  <c:v>1.158840023E-4</c:v>
                </c:pt>
                <c:pt idx="7806">
                  <c:v>1.1214699771000001E-4</c:v>
                </c:pt>
                <c:pt idx="7807">
                  <c:v>1.0586500139E-4</c:v>
                </c:pt>
                <c:pt idx="7808">
                  <c:v>9.7179698058999994E-5</c:v>
                </c:pt>
                <c:pt idx="7809">
                  <c:v>8.6289001046999998E-5</c:v>
                </c:pt>
                <c:pt idx="7810">
                  <c:v>7.3439900006999997E-5</c:v>
                </c:pt>
                <c:pt idx="7811">
                  <c:v>5.8923898905000001E-5</c:v>
                </c:pt>
                <c:pt idx="7812">
                  <c:v>4.3070598621999998E-5</c:v>
                </c:pt>
                <c:pt idx="7813">
                  <c:v>2.6239700673999999E-5</c:v>
                </c:pt>
                <c:pt idx="7814">
                  <c:v>8.8132401287999994E-6</c:v>
                </c:pt>
                <c:pt idx="7815">
                  <c:v>-8.8132401287999994E-6</c:v>
                </c:pt>
                <c:pt idx="7816">
                  <c:v>-2.6239700673999999E-5</c:v>
                </c:pt>
                <c:pt idx="7817">
                  <c:v>-4.3070598621999998E-5</c:v>
                </c:pt>
                <c:pt idx="7818">
                  <c:v>-5.8923898905000001E-5</c:v>
                </c:pt>
                <c:pt idx="7819">
                  <c:v>-7.3439900006999997E-5</c:v>
                </c:pt>
                <c:pt idx="7820">
                  <c:v>-8.6289001046999998E-5</c:v>
                </c:pt>
                <c:pt idx="7821">
                  <c:v>-9.7179698058999994E-5</c:v>
                </c:pt>
                <c:pt idx="7822">
                  <c:v>-1.0586500139E-4</c:v>
                </c:pt>
                <c:pt idx="7823">
                  <c:v>-1.1214699771000001E-4</c:v>
                </c:pt>
                <c:pt idx="7824">
                  <c:v>-1.158840023E-4</c:v>
                </c:pt>
                <c:pt idx="7825">
                  <c:v>-1.1699100287000001E-4</c:v>
                </c:pt>
                <c:pt idx="7826">
                  <c:v>-1.1544200242E-4</c:v>
                </c:pt>
                <c:pt idx="7827">
                  <c:v>-1.1222500325E-4</c:v>
                </c:pt>
                <c:pt idx="7828">
                  <c:v>-1.054730019E-4</c:v>
                </c:pt>
                <c:pt idx="7829">
                  <c:v>-9.6328003564999997E-5</c:v>
                </c:pt>
                <c:pt idx="7830">
                  <c:v>-8.4996499935999998E-5</c:v>
                </c:pt>
                <c:pt idx="7831">
                  <c:v>-7.1735797974000005E-5</c:v>
                </c:pt>
                <c:pt idx="7832">
                  <c:v>-5.6846900407000001E-5</c:v>
                </c:pt>
                <c:pt idx="7833">
                  <c:v>-4.0667899156999998E-5</c:v>
                </c:pt>
                <c:pt idx="7834">
                  <c:v>-2.3565800802000001E-5</c:v>
                </c:pt>
                <c:pt idx="7835">
                  <c:v>-5.9288299780999999E-6</c:v>
                </c:pt>
                <c:pt idx="7836">
                  <c:v>1.1842699677999999E-5</c:v>
                </c:pt>
                <c:pt idx="7837">
                  <c:v>2.9345399524999998E-5</c:v>
                </c:pt>
                <c:pt idx="7838">
                  <c:v>4.6182100050000002E-5</c:v>
                </c:pt>
                <c:pt idx="7839">
                  <c:v>6.1970597016999996E-5</c:v>
                </c:pt>
                <c:pt idx="7840">
                  <c:v>7.6352596806999995E-5</c:v>
                </c:pt>
                <c:pt idx="7841">
                  <c:v>8.9001703599999996E-5</c:v>
                </c:pt>
                <c:pt idx="7842">
                  <c:v>9.9630698968999995E-5</c:v>
                </c:pt>
                <c:pt idx="7843">
                  <c:v>1.0799799928999999E-4</c:v>
                </c:pt>
                <c:pt idx="7844">
                  <c:v>1.139149972E-4</c:v>
                </c:pt>
                <c:pt idx="7845">
                  <c:v>1.1724600336E-4</c:v>
                </c:pt>
                <c:pt idx="7846">
                  <c:v>1.1791600263999999E-4</c:v>
                </c:pt>
                <c:pt idx="7847">
                  <c:v>1.1590999929E-4</c:v>
                </c:pt>
                <c:pt idx="7848">
                  <c:v>1.112730024E-4</c:v>
                </c:pt>
                <c:pt idx="7849">
                  <c:v>1.0410999675999999E-4</c:v>
                </c:pt>
                <c:pt idx="7850">
                  <c:v>9.4584902398999994E-5</c:v>
                </c:pt>
                <c:pt idx="7851">
                  <c:v>8.2912702054999999E-5</c:v>
                </c:pt>
                <c:pt idx="7852">
                  <c:v>6.9946399890000004E-5</c:v>
                </c:pt>
                <c:pt idx="7853">
                  <c:v>5.4690000979000003E-5</c:v>
                </c:pt>
                <c:pt idx="7854">
                  <c:v>3.8192298233999999E-5</c:v>
                </c:pt>
                <c:pt idx="7855">
                  <c:v>2.0827699699999999E-5</c:v>
                </c:pt>
                <c:pt idx="7856">
                  <c:v>2.9904799703E-6</c:v>
                </c:pt>
                <c:pt idx="7857">
                  <c:v>-1.4914699932E-5</c:v>
                </c:pt>
                <c:pt idx="7858">
                  <c:v>-3.2481300877000001E-5</c:v>
                </c:pt>
                <c:pt idx="7859">
                  <c:v>-4.9310699978000002E-5</c:v>
                </c:pt>
                <c:pt idx="7860">
                  <c:v>-6.5020896726999998E-5</c:v>
                </c:pt>
                <c:pt idx="7861">
                  <c:v>-7.9255398304999998E-5</c:v>
                </c:pt>
                <c:pt idx="7862">
                  <c:v>-9.1691101261000006E-5</c:v>
                </c:pt>
                <c:pt idx="7863">
                  <c:v>-1.0204599675E-4</c:v>
                </c:pt>
                <c:pt idx="7864">
                  <c:v>-1.1008400179E-4</c:v>
                </c:pt>
                <c:pt idx="7865">
                  <c:v>-1.1562400323E-4</c:v>
                </c:pt>
                <c:pt idx="7866">
                  <c:v>-1.1854000331000001E-4</c:v>
                </c:pt>
                <c:pt idx="7867">
                  <c:v>-1.1876499775E-4</c:v>
                </c:pt>
                <c:pt idx="7868">
                  <c:v>-1.1629499932E-4</c:v>
                </c:pt>
                <c:pt idx="7869">
                  <c:v>-1.111849997E-4</c:v>
                </c:pt>
                <c:pt idx="7870">
                  <c:v>-1.0355200357E-4</c:v>
                </c:pt>
                <c:pt idx="7871">
                  <c:v>-9.3568298324999994E-5</c:v>
                </c:pt>
                <c:pt idx="7872">
                  <c:v>-8.1461097579E-5</c:v>
                </c:pt>
                <c:pt idx="7873">
                  <c:v>-6.7505003243999997E-5</c:v>
                </c:pt>
                <c:pt idx="7874">
                  <c:v>-5.20167996E-5</c:v>
                </c:pt>
                <c:pt idx="7875">
                  <c:v>-3.5347900848000002E-5</c:v>
                </c:pt>
                <c:pt idx="7876">
                  <c:v>-1.7876800484000001E-5</c:v>
                </c:pt>
                <c:pt idx="7877">
                  <c:v>1.7435099180999999E-14</c:v>
                </c:pt>
                <c:pt idx="7878">
                  <c:v>1.8027099941E-5</c:v>
                </c:pt>
                <c:pt idx="7879">
                  <c:v>3.5645000025000003E-5</c:v>
                </c:pt>
                <c:pt idx="7880">
                  <c:v>5.2453899116000003E-5</c:v>
                </c:pt>
                <c:pt idx="7881">
                  <c:v>6.8072302382999995E-5</c:v>
                </c:pt>
                <c:pt idx="7882">
                  <c:v>8.2145699707000003E-5</c:v>
                </c:pt>
                <c:pt idx="7883">
                  <c:v>9.4354596513000004E-5</c:v>
                </c:pt>
                <c:pt idx="7884">
                  <c:v>1.0442199709E-4</c:v>
                </c:pt>
                <c:pt idx="7885">
                  <c:v>1.1211899982E-4</c:v>
                </c:pt>
                <c:pt idx="7886">
                  <c:v>1.1727200035E-4</c:v>
                </c:pt>
                <c:pt idx="7887">
                  <c:v>1.1976299719999999E-4</c:v>
                </c:pt>
                <c:pt idx="7888">
                  <c:v>1.1953600188E-4</c:v>
                </c:pt>
                <c:pt idx="7889">
                  <c:v>1.1659599841E-4</c:v>
                </c:pt>
                <c:pt idx="7890">
                  <c:v>1.1100900155999999E-4</c:v>
                </c:pt>
                <c:pt idx="7891">
                  <c:v>1.029030027E-4</c:v>
                </c:pt>
                <c:pt idx="7892">
                  <c:v>9.2461603343999999E-5</c:v>
                </c:pt>
                <c:pt idx="7893">
                  <c:v>7.9921403084999999E-5</c:v>
                </c:pt>
                <c:pt idx="7894">
                  <c:v>6.5567299315999995E-5</c:v>
                </c:pt>
                <c:pt idx="7895">
                  <c:v>4.9725098505999997E-5</c:v>
                </c:pt>
                <c:pt idx="7896">
                  <c:v>3.2754200220000002E-5</c:v>
                </c:pt>
                <c:pt idx="7897">
                  <c:v>1.5040000108000001E-5</c:v>
                </c:pt>
                <c:pt idx="7898">
                  <c:v>-3.0156099911000002E-6</c:v>
                </c:pt>
                <c:pt idx="7899">
                  <c:v>-2.1002799258E-5</c:v>
                </c:pt>
                <c:pt idx="7900">
                  <c:v>-3.8513200706999999E-5</c:v>
                </c:pt>
                <c:pt idx="7901">
                  <c:v>-5.5149601393999999E-5</c:v>
                </c:pt>
                <c:pt idx="7902">
                  <c:v>-7.1121998189000002E-5</c:v>
                </c:pt>
                <c:pt idx="7903">
                  <c:v>-8.5020597908000003E-5</c:v>
                </c:pt>
                <c:pt idx="7904">
                  <c:v>-9.6989599115000004E-5</c:v>
                </c:pt>
                <c:pt idx="7905">
                  <c:v>-1.0675699741E-4</c:v>
                </c:pt>
                <c:pt idx="7906">
                  <c:v>-1.1410199659E-4</c:v>
                </c:pt>
                <c:pt idx="7907">
                  <c:v>-1.1885700224000001E-4</c:v>
                </c:pt>
                <c:pt idx="7908">
                  <c:v>-1.2091400275999999E-4</c:v>
                </c:pt>
                <c:pt idx="7909">
                  <c:v>-1.2022699957E-4</c:v>
                </c:pt>
                <c:pt idx="7910">
                  <c:v>-1.1681100295E-4</c:v>
                </c:pt>
                <c:pt idx="7911">
                  <c:v>-1.1074399663E-4</c:v>
                </c:pt>
                <c:pt idx="7912">
                  <c:v>-1.0216399824E-4</c:v>
                </c:pt>
                <c:pt idx="7913">
                  <c:v>-9.1264402726999995E-5</c:v>
                </c:pt>
                <c:pt idx="7914">
                  <c:v>-7.8293800469999994E-5</c:v>
                </c:pt>
                <c:pt idx="7915">
                  <c:v>-6.3546096498999998E-5</c:v>
                </c:pt>
                <c:pt idx="7916">
                  <c:v>-4.7356199502000002E-5</c:v>
                </c:pt>
                <c:pt idx="7917">
                  <c:v>-3.0091499865999999E-5</c:v>
                </c:pt>
                <c:pt idx="7918">
                  <c:v>-1.2143799721999999E-5</c:v>
                </c:pt>
                <c:pt idx="7919">
                  <c:v>6.0795600802999998E-6</c:v>
                </c:pt>
                <c:pt idx="7920">
                  <c:v>2.4164899513999999E-5</c:v>
                </c:pt>
                <c:pt idx="7921">
                  <c:v>4.1701798182E-5</c:v>
                </c:pt>
                <c:pt idx="7922">
                  <c:v>5.8292200265000001E-5</c:v>
                </c:pt>
                <c:pt idx="7923">
                  <c:v>7.3559596785000003E-5</c:v>
                </c:pt>
                <c:pt idx="7924">
                  <c:v>8.7157401139999994E-5</c:v>
                </c:pt>
                <c:pt idx="7925">
                  <c:v>9.8777003586000007E-5</c:v>
                </c:pt>
                <c:pt idx="7926">
                  <c:v>1.0815499991E-4</c:v>
                </c:pt>
                <c:pt idx="7927">
                  <c:v>1.1602899758000001E-4</c:v>
                </c:pt>
                <c:pt idx="7928">
                  <c:v>1.2037599663E-4</c:v>
                </c:pt>
                <c:pt idx="7929">
                  <c:v>1.2199000047999999E-4</c:v>
                </c:pt>
                <c:pt idx="7930">
                  <c:v>1.2083599721999999E-4</c:v>
                </c:pt>
                <c:pt idx="7931">
                  <c:v>1.1693999841000001E-4</c:v>
                </c:pt>
                <c:pt idx="7932">
                  <c:v>1.1038900266E-4</c:v>
                </c:pt>
                <c:pt idx="7933">
                  <c:v>1.0133299656000001E-4</c:v>
                </c:pt>
                <c:pt idx="7934">
                  <c:v>8.9976601885000004E-5</c:v>
                </c:pt>
                <c:pt idx="7935">
                  <c:v>7.6578297011999994E-5</c:v>
                </c:pt>
                <c:pt idx="7936">
                  <c:v>6.1441998696E-5</c:v>
                </c:pt>
                <c:pt idx="7937">
                  <c:v>4.4911201257000002E-5</c:v>
                </c:pt>
                <c:pt idx="7938">
                  <c:v>2.7361000320999999E-5</c:v>
                </c:pt>
                <c:pt idx="7939">
                  <c:v>9.1898700703000004E-6</c:v>
                </c:pt>
                <c:pt idx="7940">
                  <c:v>-9.1898700703000004E-6</c:v>
                </c:pt>
                <c:pt idx="7941">
                  <c:v>-2.7361000320999999E-5</c:v>
                </c:pt>
                <c:pt idx="7942">
                  <c:v>-4.4911201257000002E-5</c:v>
                </c:pt>
                <c:pt idx="7943">
                  <c:v>-6.1441998696E-5</c:v>
                </c:pt>
                <c:pt idx="7944">
                  <c:v>-7.6578297011999994E-5</c:v>
                </c:pt>
                <c:pt idx="7945">
                  <c:v>-8.9976601885000004E-5</c:v>
                </c:pt>
                <c:pt idx="7946">
                  <c:v>-1.0133299656000001E-4</c:v>
                </c:pt>
                <c:pt idx="7947">
                  <c:v>-1.1038900266E-4</c:v>
                </c:pt>
                <c:pt idx="7948">
                  <c:v>-1.1693999841000001E-4</c:v>
                </c:pt>
                <c:pt idx="7949">
                  <c:v>-1.2083599721999999E-4</c:v>
                </c:pt>
                <c:pt idx="7950">
                  <c:v>-1.2199000047999999E-4</c:v>
                </c:pt>
                <c:pt idx="7951">
                  <c:v>-1.2037599663E-4</c:v>
                </c:pt>
                <c:pt idx="7952">
                  <c:v>-1.1698000162E-4</c:v>
                </c:pt>
                <c:pt idx="7953">
                  <c:v>-1.0994199693E-4</c:v>
                </c:pt>
                <c:pt idx="7954">
                  <c:v>-1.0040999769E-4</c:v>
                </c:pt>
                <c:pt idx="7955">
                  <c:v>-8.8597997091999995E-5</c:v>
                </c:pt>
                <c:pt idx="7956">
                  <c:v>-7.4775402027000003E-5</c:v>
                </c:pt>
                <c:pt idx="7957">
                  <c:v>-5.9255700761999997E-5</c:v>
                </c:pt>
                <c:pt idx="7958">
                  <c:v>-4.2391100577999997E-5</c:v>
                </c:pt>
                <c:pt idx="7959">
                  <c:v>-2.4564300475000001E-5</c:v>
                </c:pt>
                <c:pt idx="7960">
                  <c:v>-6.1800501499000003E-6</c:v>
                </c:pt>
                <c:pt idx="7961">
                  <c:v>1.2344499737E-5</c:v>
                </c:pt>
                <c:pt idx="7962">
                  <c:v>3.0588900700000002E-5</c:v>
                </c:pt>
                <c:pt idx="7963">
                  <c:v>4.8139001591999998E-5</c:v>
                </c:pt>
                <c:pt idx="7964">
                  <c:v>6.4596497396000001E-5</c:v>
                </c:pt>
                <c:pt idx="7965">
                  <c:v>7.9587902291999995E-5</c:v>
                </c:pt>
                <c:pt idx="7966">
                  <c:v>9.2772897915000002E-5</c:v>
                </c:pt>
                <c:pt idx="7967">
                  <c:v>1.0385199857E-4</c:v>
                </c:pt>
                <c:pt idx="7968">
                  <c:v>1.1257499864E-4</c:v>
                </c:pt>
                <c:pt idx="7969">
                  <c:v>1.1874199845E-4</c:v>
                </c:pt>
                <c:pt idx="7970">
                  <c:v>1.2221399811000001E-4</c:v>
                </c:pt>
                <c:pt idx="7971">
                  <c:v>1.2291299936E-4</c:v>
                </c:pt>
                <c:pt idx="7972">
                  <c:v>1.2082100147E-4</c:v>
                </c:pt>
                <c:pt idx="7973">
                  <c:v>1.1598799756E-4</c:v>
                </c:pt>
                <c:pt idx="7974">
                  <c:v>1.0852199921000001E-4</c:v>
                </c:pt>
                <c:pt idx="7975">
                  <c:v>9.859270358E-5</c:v>
                </c:pt>
                <c:pt idx="7976">
                  <c:v>8.6425898188999996E-5</c:v>
                </c:pt>
                <c:pt idx="7977">
                  <c:v>7.2885399277000003E-5</c:v>
                </c:pt>
                <c:pt idx="7978">
                  <c:v>5.6987901188999999E-5</c:v>
                </c:pt>
                <c:pt idx="7979">
                  <c:v>3.9796999772E-5</c:v>
                </c:pt>
                <c:pt idx="7980">
                  <c:v>2.1702899176000001E-5</c:v>
                </c:pt>
                <c:pt idx="7981">
                  <c:v>3.1161300740000002E-6</c:v>
                </c:pt>
                <c:pt idx="7982">
                  <c:v>-1.5541299944999999E-5</c:v>
                </c:pt>
                <c:pt idx="7983">
                  <c:v>-3.3846001315000003E-5</c:v>
                </c:pt>
                <c:pt idx="7984">
                  <c:v>-5.1382601668999999E-5</c:v>
                </c:pt>
                <c:pt idx="7985">
                  <c:v>-6.7752902396000004E-5</c:v>
                </c:pt>
                <c:pt idx="7986">
                  <c:v>-8.2585502241000006E-5</c:v>
                </c:pt>
                <c:pt idx="7987">
                  <c:v>-9.5543597126000003E-5</c:v>
                </c:pt>
                <c:pt idx="7988">
                  <c:v>-1.0633299826E-4</c:v>
                </c:pt>
                <c:pt idx="7989">
                  <c:v>-1.1470999743000001E-4</c:v>
                </c:pt>
                <c:pt idx="7990">
                  <c:v>-1.2048200006E-4</c:v>
                </c:pt>
                <c:pt idx="7991">
                  <c:v>-1.2352099293E-4</c:v>
                </c:pt>
                <c:pt idx="7992">
                  <c:v>-1.2375500228E-4</c:v>
                </c:pt>
                <c:pt idx="7993">
                  <c:v>-1.211810013E-4</c:v>
                </c:pt>
                <c:pt idx="7994">
                  <c:v>-1.1585700122E-4</c:v>
                </c:pt>
                <c:pt idx="7995">
                  <c:v>-1.0790299712E-4</c:v>
                </c:pt>
                <c:pt idx="7996">
                  <c:v>-9.7499796538999997E-5</c:v>
                </c:pt>
                <c:pt idx="7997">
                  <c:v>-8.4883802629E-5</c:v>
                </c:pt>
                <c:pt idx="7998">
                  <c:v>-7.0341302489000004E-5</c:v>
                </c:pt>
                <c:pt idx="7999">
                  <c:v>-5.4202399041999998E-5</c:v>
                </c:pt>
                <c:pt idx="8000">
                  <c:v>-3.6833200284000001E-5</c:v>
                </c:pt>
                <c:pt idx="8001">
                  <c:v>-1.8627999451999999E-5</c:v>
                </c:pt>
                <c:pt idx="8002">
                  <c:v>1.8949399274000001E-14</c:v>
                </c:pt>
                <c:pt idx="8003">
                  <c:v>1.8778200682999998E-5</c:v>
                </c:pt>
                <c:pt idx="8004">
                  <c:v>3.7130201235000003E-5</c:v>
                </c:pt>
                <c:pt idx="8005">
                  <c:v>5.4639498558000002E-5</c:v>
                </c:pt>
                <c:pt idx="8006">
                  <c:v>7.0908601629000002E-5</c:v>
                </c:pt>
                <c:pt idx="8007">
                  <c:v>8.5568397480999996E-5</c:v>
                </c:pt>
                <c:pt idx="8008">
                  <c:v>9.8286102002E-5</c:v>
                </c:pt>
                <c:pt idx="8009">
                  <c:v>1.0877299792000001E-4</c:v>
                </c:pt>
                <c:pt idx="8010">
                  <c:v>1.1679100135E-4</c:v>
                </c:pt>
                <c:pt idx="8011">
                  <c:v>1.2215900642E-4</c:v>
                </c:pt>
                <c:pt idx="8012">
                  <c:v>1.2475300173E-4</c:v>
                </c:pt>
                <c:pt idx="8013">
                  <c:v>1.2451699877E-4</c:v>
                </c:pt>
                <c:pt idx="8014">
                  <c:v>1.2145400251E-4</c:v>
                </c:pt>
                <c:pt idx="8015">
                  <c:v>1.1563499719999999E-4</c:v>
                </c:pt>
                <c:pt idx="8016">
                  <c:v>1.0719100101E-4</c:v>
                </c:pt>
                <c:pt idx="8017">
                  <c:v>9.6314201073000006E-5</c:v>
                </c:pt>
                <c:pt idx="8018">
                  <c:v>8.3251499746E-5</c:v>
                </c:pt>
                <c:pt idx="8019">
                  <c:v>6.8299297708999994E-5</c:v>
                </c:pt>
                <c:pt idx="8020">
                  <c:v>5.1796898332999998E-5</c:v>
                </c:pt>
                <c:pt idx="8021">
                  <c:v>3.4118998882999997E-5</c:v>
                </c:pt>
                <c:pt idx="8022">
                  <c:v>1.5666699255000001E-5</c:v>
                </c:pt>
                <c:pt idx="8023">
                  <c:v>-3.1412600947000001E-6</c:v>
                </c:pt>
                <c:pt idx="8024">
                  <c:v>-2.1877900508E-5</c:v>
                </c:pt>
                <c:pt idx="8025">
                  <c:v>-4.011800047E-5</c:v>
                </c:pt>
                <c:pt idx="8026">
                  <c:v>-5.7447501604000002E-5</c:v>
                </c:pt>
                <c:pt idx="8027">
                  <c:v>-7.4060902988999999E-5</c:v>
                </c:pt>
                <c:pt idx="8028">
                  <c:v>-8.8533903181000002E-5</c:v>
                </c:pt>
                <c:pt idx="8029">
                  <c:v>-1.0099700011999999E-4</c:v>
                </c:pt>
                <c:pt idx="8030">
                  <c:v>-1.1116899987E-4</c:v>
                </c:pt>
                <c:pt idx="8031">
                  <c:v>-1.1881699901999999E-4</c:v>
                </c:pt>
                <c:pt idx="8032">
                  <c:v>-1.2376799713999999E-4</c:v>
                </c:pt>
                <c:pt idx="8033">
                  <c:v>-1.2590999540000001E-4</c:v>
                </c:pt>
                <c:pt idx="8034">
                  <c:v>-1.2519500160000001E-4</c:v>
                </c:pt>
                <c:pt idx="8035">
                  <c:v>-1.2163799693000001E-4</c:v>
                </c:pt>
                <c:pt idx="8036">
                  <c:v>-1.1531999917E-4</c:v>
                </c:pt>
                <c:pt idx="8037">
                  <c:v>-1.0638499953E-4</c:v>
                </c:pt>
                <c:pt idx="8038">
                  <c:v>-9.5035698904999996E-5</c:v>
                </c:pt>
                <c:pt idx="8039">
                  <c:v>-8.1529098679000001E-5</c:v>
                </c:pt>
                <c:pt idx="8040">
                  <c:v>-6.6171996878000003E-5</c:v>
                </c:pt>
                <c:pt idx="8041">
                  <c:v>-4.9313101043999997E-5</c:v>
                </c:pt>
                <c:pt idx="8042">
                  <c:v>-3.1334900995999999E-5</c:v>
                </c:pt>
                <c:pt idx="8043">
                  <c:v>-1.2645599782000001E-5</c:v>
                </c:pt>
                <c:pt idx="8044">
                  <c:v>6.3307797973000003E-6</c:v>
                </c:pt>
                <c:pt idx="8045">
                  <c:v>2.5163499231000001E-5</c:v>
                </c:pt>
                <c:pt idx="8046">
                  <c:v>4.3424999603E-5</c:v>
                </c:pt>
                <c:pt idx="8047">
                  <c:v>6.0701000620999997E-5</c:v>
                </c:pt>
                <c:pt idx="8048">
                  <c:v>7.6599200838000002E-5</c:v>
                </c:pt>
                <c:pt idx="8049">
                  <c:v>9.0758898295000004E-5</c:v>
                </c:pt>
                <c:pt idx="8050">
                  <c:v>1.0285899771E-4</c:v>
                </c:pt>
                <c:pt idx="8051">
                  <c:v>1.1262400221E-4</c:v>
                </c:pt>
                <c:pt idx="8052">
                  <c:v>1.2078400323E-4</c:v>
                </c:pt>
                <c:pt idx="8053">
                  <c:v>1.2530900131E-4</c:v>
                </c:pt>
                <c:pt idx="8054">
                  <c:v>1.2698999489999999E-4</c:v>
                </c:pt>
                <c:pt idx="8055">
                  <c:v>1.2578899622999999E-4</c:v>
                </c:pt>
                <c:pt idx="8056">
                  <c:v>1.217320023E-4</c:v>
                </c:pt>
                <c:pt idx="8057">
                  <c:v>1.1491299665E-4</c:v>
                </c:pt>
                <c:pt idx="8058">
                  <c:v>1.0548599676E-4</c:v>
                </c:pt>
                <c:pt idx="8059">
                  <c:v>9.3664202722999997E-5</c:v>
                </c:pt>
                <c:pt idx="8060">
                  <c:v>7.9716803156999993E-5</c:v>
                </c:pt>
                <c:pt idx="8061">
                  <c:v>6.3960098487E-5</c:v>
                </c:pt>
                <c:pt idx="8062">
                  <c:v>4.6751800255000002E-5</c:v>
                </c:pt>
                <c:pt idx="8063">
                  <c:v>2.8482400012000001E-5</c:v>
                </c:pt>
                <c:pt idx="8064">
                  <c:v>9.5665000117000007E-6</c:v>
                </c:pt>
                <c:pt idx="8065">
                  <c:v>-9.5665000117000007E-6</c:v>
                </c:pt>
                <c:pt idx="8066">
                  <c:v>-2.8482400012000001E-5</c:v>
                </c:pt>
                <c:pt idx="8067">
                  <c:v>-4.6751800255000002E-5</c:v>
                </c:pt>
                <c:pt idx="8068">
                  <c:v>-6.3960098487E-5</c:v>
                </c:pt>
                <c:pt idx="8069">
                  <c:v>-7.9716803156999993E-5</c:v>
                </c:pt>
                <c:pt idx="8070">
                  <c:v>-9.3664202722999997E-5</c:v>
                </c:pt>
                <c:pt idx="8071">
                  <c:v>-1.0548599676E-4</c:v>
                </c:pt>
                <c:pt idx="8072">
                  <c:v>-1.1491299665E-4</c:v>
                </c:pt>
                <c:pt idx="8073">
                  <c:v>-1.217320023E-4</c:v>
                </c:pt>
                <c:pt idx="8074">
                  <c:v>-1.2578899622999999E-4</c:v>
                </c:pt>
                <c:pt idx="8075">
                  <c:v>-1.2698999489999999E-4</c:v>
                </c:pt>
                <c:pt idx="8076">
                  <c:v>-1.2530900131E-4</c:v>
                </c:pt>
                <c:pt idx="8077">
                  <c:v>-1.2173499999E-4</c:v>
                </c:pt>
                <c:pt idx="8078">
                  <c:v>-1.1441200330999999E-4</c:v>
                </c:pt>
                <c:pt idx="8079">
                  <c:v>-1.0449100228E-4</c:v>
                </c:pt>
                <c:pt idx="8080">
                  <c:v>-9.2199603386999994E-5</c:v>
                </c:pt>
                <c:pt idx="8081">
                  <c:v>-7.7815100667000004E-5</c:v>
                </c:pt>
                <c:pt idx="8082">
                  <c:v>-6.1664497479999996E-5</c:v>
                </c:pt>
                <c:pt idx="8083">
                  <c:v>-4.4114298362000001E-5</c:v>
                </c:pt>
                <c:pt idx="8084">
                  <c:v>-2.5562900190999999E-5</c:v>
                </c:pt>
                <c:pt idx="8085">
                  <c:v>-6.4312698668999999E-6</c:v>
                </c:pt>
                <c:pt idx="8086">
                  <c:v>1.2846299796E-5</c:v>
                </c:pt>
                <c:pt idx="8087">
                  <c:v>3.183230001E-5</c:v>
                </c:pt>
                <c:pt idx="8088">
                  <c:v>5.0095801270999997E-5</c:v>
                </c:pt>
                <c:pt idx="8089">
                  <c:v>6.7222397774000005E-5</c:v>
                </c:pt>
                <c:pt idx="8090">
                  <c:v>8.2823200501000002E-5</c:v>
                </c:pt>
                <c:pt idx="8091">
                  <c:v>9.6544201368999996E-5</c:v>
                </c:pt>
                <c:pt idx="8092">
                  <c:v>1.0807399667E-4</c:v>
                </c:pt>
                <c:pt idx="8093">
                  <c:v>1.1715100118E-4</c:v>
                </c:pt>
                <c:pt idx="8094">
                  <c:v>1.2356899970000001E-4</c:v>
                </c:pt>
                <c:pt idx="8095">
                  <c:v>1.2718199287E-4</c:v>
                </c:pt>
                <c:pt idx="8096">
                  <c:v>1.2790900654999999E-4</c:v>
                </c:pt>
                <c:pt idx="8097">
                  <c:v>1.2573300046000001E-4</c:v>
                </c:pt>
                <c:pt idx="8098">
                  <c:v>1.2070299999E-4</c:v>
                </c:pt>
                <c:pt idx="8099">
                  <c:v>1.1293299758000001E-4</c:v>
                </c:pt>
                <c:pt idx="8100">
                  <c:v>1.0260099953E-4</c:v>
                </c:pt>
                <c:pt idx="8101">
                  <c:v>8.9939203462999996E-5</c:v>
                </c:pt>
                <c:pt idx="8102">
                  <c:v>7.5824296799999994E-5</c:v>
                </c:pt>
                <c:pt idx="8103">
                  <c:v>5.9285801399000003E-5</c:v>
                </c:pt>
                <c:pt idx="8104">
                  <c:v>4.1401701310000001E-5</c:v>
                </c:pt>
                <c:pt idx="8105">
                  <c:v>2.2578000426000001E-5</c:v>
                </c:pt>
                <c:pt idx="8106">
                  <c:v>3.2417799502999999E-6</c:v>
                </c:pt>
                <c:pt idx="8107">
                  <c:v>-1.6168000001999999E-5</c:v>
                </c:pt>
                <c:pt idx="8108">
                  <c:v>-3.5210799978999998E-5</c:v>
                </c:pt>
                <c:pt idx="8109">
                  <c:v>-5.3454401495E-5</c:v>
                </c:pt>
                <c:pt idx="8110">
                  <c:v>-7.0484900789000003E-5</c:v>
                </c:pt>
                <c:pt idx="8111">
                  <c:v>-8.5915497038999998E-5</c:v>
                </c:pt>
                <c:pt idx="8112">
                  <c:v>-9.9396202131000002E-5</c:v>
                </c:pt>
                <c:pt idx="8113">
                  <c:v>-1.1062099657000001E-4</c:v>
                </c:pt>
                <c:pt idx="8114">
                  <c:v>-1.1933500355E-4</c:v>
                </c:pt>
                <c:pt idx="8115">
                  <c:v>-1.2533999687999999E-4</c:v>
                </c:pt>
                <c:pt idx="8116">
                  <c:v>-1.2850099301E-4</c:v>
                </c:pt>
                <c:pt idx="8117">
                  <c:v>-1.2874499953E-4</c:v>
                </c:pt>
                <c:pt idx="8118">
                  <c:v>-1.2606800009999999E-4</c:v>
                </c:pt>
                <c:pt idx="8119">
                  <c:v>-1.2052799866E-4</c:v>
                </c:pt>
                <c:pt idx="8120">
                  <c:v>-1.1225399794E-4</c:v>
                </c:pt>
                <c:pt idx="8121">
                  <c:v>-1.0143099644000001E-4</c:v>
                </c:pt>
                <c:pt idx="8122">
                  <c:v>-8.8306602265000002E-5</c:v>
                </c:pt>
                <c:pt idx="8123">
                  <c:v>-7.3177703598000006E-5</c:v>
                </c:pt>
                <c:pt idx="8124">
                  <c:v>-5.6387900257999997E-5</c:v>
                </c:pt>
                <c:pt idx="8125">
                  <c:v>-3.8318401494000001E-5</c:v>
                </c:pt>
                <c:pt idx="8126">
                  <c:v>-1.9379100195E-5</c:v>
                </c:pt>
                <c:pt idx="8127">
                  <c:v>1.8339400025999999E-14</c:v>
                </c:pt>
                <c:pt idx="8128">
                  <c:v>1.9529299606999999E-5</c:v>
                </c:pt>
                <c:pt idx="8129">
                  <c:v>3.8615398806999999E-5</c:v>
                </c:pt>
                <c:pt idx="8130">
                  <c:v>5.6824999774000001E-5</c:v>
                </c:pt>
                <c:pt idx="8131">
                  <c:v>7.3745002737000005E-5</c:v>
                </c:pt>
                <c:pt idx="8132">
                  <c:v>8.8991102529999995E-5</c:v>
                </c:pt>
                <c:pt idx="8133">
                  <c:v>1.0221700359E-4</c:v>
                </c:pt>
                <c:pt idx="8134">
                  <c:v>1.1312399874E-4</c:v>
                </c:pt>
                <c:pt idx="8135">
                  <c:v>1.2146300287E-4</c:v>
                </c:pt>
                <c:pt idx="8136">
                  <c:v>1.2704500113999999E-4</c:v>
                </c:pt>
                <c:pt idx="8137">
                  <c:v>1.2974299898000001E-4</c:v>
                </c:pt>
                <c:pt idx="8138">
                  <c:v>1.2949699884999999E-4</c:v>
                </c:pt>
                <c:pt idx="8139">
                  <c:v>1.2631200660999999E-4</c:v>
                </c:pt>
                <c:pt idx="8140">
                  <c:v>1.2026000331E-4</c:v>
                </c:pt>
                <c:pt idx="8141">
                  <c:v>1.1147800251E-4</c:v>
                </c:pt>
                <c:pt idx="8142">
                  <c:v>1.0016700253E-4</c:v>
                </c:pt>
                <c:pt idx="8143">
                  <c:v>8.6581501818999999E-5</c:v>
                </c:pt>
                <c:pt idx="8144">
                  <c:v>7.1031303378E-5</c:v>
                </c:pt>
                <c:pt idx="8145">
                  <c:v>5.3868800023000002E-5</c:v>
                </c:pt>
                <c:pt idx="8146">
                  <c:v>3.5483801184000002E-5</c:v>
                </c:pt>
                <c:pt idx="8147">
                  <c:v>1.6293299268000001E-5</c:v>
                </c:pt>
                <c:pt idx="8148">
                  <c:v>-3.2669099709999999E-6</c:v>
                </c:pt>
                <c:pt idx="8149">
                  <c:v>-2.2752999939000001E-5</c:v>
                </c:pt>
                <c:pt idx="8150">
                  <c:v>-4.1722698369999998E-5</c:v>
                </c:pt>
                <c:pt idx="8151">
                  <c:v>-5.9745401812999999E-5</c:v>
                </c:pt>
                <c:pt idx="8152">
                  <c:v>-7.6999902375999999E-5</c:v>
                </c:pt>
                <c:pt idx="8153">
                  <c:v>-9.2047099314999998E-5</c:v>
                </c:pt>
                <c:pt idx="8154">
                  <c:v>-1.0500499775E-4</c:v>
                </c:pt>
                <c:pt idx="8155">
                  <c:v>-1.1557999824000001E-4</c:v>
                </c:pt>
                <c:pt idx="8156">
                  <c:v>-1.2353199418000001E-4</c:v>
                </c:pt>
                <c:pt idx="8157">
                  <c:v>-1.2867999611999999E-4</c:v>
                </c:pt>
                <c:pt idx="8158">
                  <c:v>-1.3090700667999999E-4</c:v>
                </c:pt>
                <c:pt idx="8159">
                  <c:v>-1.3016299636E-4</c:v>
                </c:pt>
                <c:pt idx="8160">
                  <c:v>-1.2646500544999999E-4</c:v>
                </c:pt>
                <c:pt idx="8161">
                  <c:v>-1.1989699851E-4</c:v>
                </c:pt>
                <c:pt idx="8162">
                  <c:v>-1.1060699762E-4</c:v>
                </c:pt>
                <c:pt idx="8163">
                  <c:v>-9.8806900495999994E-5</c:v>
                </c:pt>
                <c:pt idx="8164">
                  <c:v>-8.4764302301000005E-5</c:v>
                </c:pt>
                <c:pt idx="8165">
                  <c:v>-6.8797897255999993E-5</c:v>
                </c:pt>
                <c:pt idx="8166">
                  <c:v>-5.1269998949000003E-5</c:v>
                </c:pt>
                <c:pt idx="8167">
                  <c:v>-3.2578398532000002E-5</c:v>
                </c:pt>
                <c:pt idx="8168">
                  <c:v>-1.3147399841E-5</c:v>
                </c:pt>
                <c:pt idx="8169">
                  <c:v>6.5820099734999996E-6</c:v>
                </c:pt>
                <c:pt idx="8170">
                  <c:v>2.6162000721999999E-5</c:v>
                </c:pt>
                <c:pt idx="8171">
                  <c:v>4.5148201025E-5</c:v>
                </c:pt>
                <c:pt idx="8172">
                  <c:v>6.3109699113000003E-5</c:v>
                </c:pt>
                <c:pt idx="8173">
                  <c:v>7.9638899479000003E-5</c:v>
                </c:pt>
                <c:pt idx="8174">
                  <c:v>9.4360497313999997E-5</c:v>
                </c:pt>
                <c:pt idx="8175">
                  <c:v>1.069400023E-4</c:v>
                </c:pt>
                <c:pt idx="8176">
                  <c:v>1.1709299724000001E-4</c:v>
                </c:pt>
                <c:pt idx="8177">
                  <c:v>1.2553899433E-4</c:v>
                </c:pt>
                <c:pt idx="8178">
                  <c:v>1.3024300278999999E-4</c:v>
                </c:pt>
                <c:pt idx="8179">
                  <c:v>1.3199000387000001E-4</c:v>
                </c:pt>
                <c:pt idx="8180">
                  <c:v>1.3074099843000001E-4</c:v>
                </c:pt>
                <c:pt idx="8181">
                  <c:v>1.2652500299999999E-4</c:v>
                </c:pt>
                <c:pt idx="8182">
                  <c:v>1.1943699792E-4</c:v>
                </c:pt>
                <c:pt idx="8183">
                  <c:v>1.0963899694999999E-4</c:v>
                </c:pt>
                <c:pt idx="8184">
                  <c:v>9.7351701696999995E-5</c:v>
                </c:pt>
                <c:pt idx="8185">
                  <c:v>8.2855302026E-5</c:v>
                </c:pt>
                <c:pt idx="8186">
                  <c:v>6.6478300140999995E-5</c:v>
                </c:pt>
                <c:pt idx="8187">
                  <c:v>4.8592399253000003E-5</c:v>
                </c:pt>
                <c:pt idx="8188">
                  <c:v>2.9603699659000001E-5</c:v>
                </c:pt>
                <c:pt idx="8189">
                  <c:v>9.9431399575999997E-6</c:v>
                </c:pt>
                <c:pt idx="8190">
                  <c:v>-9.9431399575999997E-6</c:v>
                </c:pt>
                <c:pt idx="8191">
                  <c:v>-2.9603699659000001E-5</c:v>
                </c:pt>
                <c:pt idx="8192">
                  <c:v>-4.8592399253000003E-5</c:v>
                </c:pt>
                <c:pt idx="8193">
                  <c:v>-6.6478300140999995E-5</c:v>
                </c:pt>
                <c:pt idx="8194">
                  <c:v>-8.2855302026E-5</c:v>
                </c:pt>
                <c:pt idx="8195">
                  <c:v>-9.7351701696999995E-5</c:v>
                </c:pt>
                <c:pt idx="8196">
                  <c:v>-1.0963899694999999E-4</c:v>
                </c:pt>
                <c:pt idx="8197">
                  <c:v>-1.1943699792E-4</c:v>
                </c:pt>
                <c:pt idx="8198">
                  <c:v>-1.2652500299999999E-4</c:v>
                </c:pt>
                <c:pt idx="8199">
                  <c:v>-1.3074099843000001E-4</c:v>
                </c:pt>
                <c:pt idx="8200">
                  <c:v>-1.3199000387000001E-4</c:v>
                </c:pt>
                <c:pt idx="8201">
                  <c:v>-1.3024300278999999E-4</c:v>
                </c:pt>
                <c:pt idx="8202">
                  <c:v>-1.2649099517E-4</c:v>
                </c:pt>
                <c:pt idx="8203">
                  <c:v>-1.1888099834E-4</c:v>
                </c:pt>
                <c:pt idx="8204">
                  <c:v>-1.085729964E-4</c:v>
                </c:pt>
                <c:pt idx="8205">
                  <c:v>-9.5801100542000005E-5</c:v>
                </c:pt>
                <c:pt idx="8206">
                  <c:v>-8.0854697443999996E-5</c:v>
                </c:pt>
                <c:pt idx="8207">
                  <c:v>-6.4073203247999995E-5</c:v>
                </c:pt>
                <c:pt idx="8208">
                  <c:v>-4.5837499783000001E-5</c:v>
                </c:pt>
                <c:pt idx="8209">
                  <c:v>-2.6561399864E-5</c:v>
                </c:pt>
                <c:pt idx="8210">
                  <c:v>-6.6824900387000004E-6</c:v>
                </c:pt>
                <c:pt idx="8211">
                  <c:v>1.3348099856E-5</c:v>
                </c:pt>
                <c:pt idx="8212">
                  <c:v>3.3075801184E-5</c:v>
                </c:pt>
                <c:pt idx="8213">
                  <c:v>5.2052699175000003E-5</c:v>
                </c:pt>
                <c:pt idx="8214">
                  <c:v>6.9848203565999993E-5</c:v>
                </c:pt>
                <c:pt idx="8215">
                  <c:v>8.6058396845999999E-5</c:v>
                </c:pt>
                <c:pt idx="8216">
                  <c:v>1.0031500278E-4</c:v>
                </c:pt>
                <c:pt idx="8217">
                  <c:v>1.1229600204E-4</c:v>
                </c:pt>
                <c:pt idx="8218">
                  <c:v>1.2172699644E-4</c:v>
                </c:pt>
                <c:pt idx="8219">
                  <c:v>1.2839600095E-4</c:v>
                </c:pt>
                <c:pt idx="8220">
                  <c:v>1.3215000217000001E-4</c:v>
                </c:pt>
                <c:pt idx="8221">
                  <c:v>1.3290499919000001E-4</c:v>
                </c:pt>
                <c:pt idx="8222">
                  <c:v>1.3064399535999999E-4</c:v>
                </c:pt>
                <c:pt idx="8223">
                  <c:v>1.2541799515000001E-4</c:v>
                </c:pt>
                <c:pt idx="8224">
                  <c:v>1.1734500003999999E-4</c:v>
                </c:pt>
                <c:pt idx="8225">
                  <c:v>1.0660800035E-4</c:v>
                </c:pt>
                <c:pt idx="8226">
                  <c:v>9.3452399597000006E-5</c:v>
                </c:pt>
                <c:pt idx="8227">
                  <c:v>7.8763201600000004E-5</c:v>
                </c:pt>
                <c:pt idx="8228">
                  <c:v>6.1583697970000003E-5</c:v>
                </c:pt>
                <c:pt idx="8229">
                  <c:v>4.3006399209999999E-5</c:v>
                </c:pt>
                <c:pt idx="8230">
                  <c:v>2.3453099856999999E-5</c:v>
                </c:pt>
                <c:pt idx="8231">
                  <c:v>3.3674300538999998E-6</c:v>
                </c:pt>
                <c:pt idx="8232">
                  <c:v>-1.6794700058999999E-5</c:v>
                </c:pt>
                <c:pt idx="8233">
                  <c:v>-3.6575598642E-5</c:v>
                </c:pt>
                <c:pt idx="8234">
                  <c:v>-5.5526299548000001E-5</c:v>
                </c:pt>
                <c:pt idx="8235">
                  <c:v>-7.3216797318000006E-5</c:v>
                </c:pt>
                <c:pt idx="8236">
                  <c:v>-8.9245600975000006E-5</c:v>
                </c:pt>
                <c:pt idx="8237">
                  <c:v>-1.0324900359E-4</c:v>
                </c:pt>
                <c:pt idx="8238">
                  <c:v>-1.1490900215000001E-4</c:v>
                </c:pt>
                <c:pt idx="8239">
                  <c:v>-1.2395999511E-4</c:v>
                </c:pt>
                <c:pt idx="8240">
                  <c:v>-1.3019899779E-4</c:v>
                </c:pt>
                <c:pt idx="8241">
                  <c:v>-1.3348199718E-4</c:v>
                </c:pt>
                <c:pt idx="8242">
                  <c:v>-1.3373600086E-4</c:v>
                </c:pt>
                <c:pt idx="8243">
                  <c:v>-1.3095399481000001E-4</c:v>
                </c:pt>
                <c:pt idx="8244">
                  <c:v>-1.2519999291000001E-4</c:v>
                </c:pt>
                <c:pt idx="8245">
                  <c:v>-1.1660499877E-4</c:v>
                </c:pt>
                <c:pt idx="8246">
                  <c:v>-1.0536299668999999E-4</c:v>
                </c:pt>
                <c:pt idx="8247">
                  <c:v>-9.1729300037999995E-5</c:v>
                </c:pt>
                <c:pt idx="8248">
                  <c:v>-7.6014002843E-5</c:v>
                </c:pt>
                <c:pt idx="8249">
                  <c:v>-5.8573499700000003E-5</c:v>
                </c:pt>
                <c:pt idx="8250">
                  <c:v>-3.9803599065999998E-5</c:v>
                </c:pt>
                <c:pt idx="8251">
                  <c:v>-2.0130199118E-5</c:v>
                </c:pt>
                <c:pt idx="8252">
                  <c:v>1.7624099336999999E-14</c:v>
                </c:pt>
                <c:pt idx="8253">
                  <c:v>2.0280500394000001E-5</c:v>
                </c:pt>
                <c:pt idx="8254">
                  <c:v>4.0100600016999999E-5</c:v>
                </c:pt>
                <c:pt idx="8255">
                  <c:v>5.9010599215999999E-5</c:v>
                </c:pt>
                <c:pt idx="8256">
                  <c:v>7.6581301982999998E-5</c:v>
                </c:pt>
                <c:pt idx="8257">
                  <c:v>9.2413902165999998E-5</c:v>
                </c:pt>
                <c:pt idx="8258">
                  <c:v>1.0614899657E-4</c:v>
                </c:pt>
                <c:pt idx="8259">
                  <c:v>1.1747499956999999E-4</c:v>
                </c:pt>
                <c:pt idx="8260">
                  <c:v>1.2613399304000001E-4</c:v>
                </c:pt>
                <c:pt idx="8261">
                  <c:v>1.3193099585E-4</c:v>
                </c:pt>
                <c:pt idx="8262">
                  <c:v>1.3473400031000001E-4</c:v>
                </c:pt>
                <c:pt idx="8263">
                  <c:v>1.3447800301999999E-4</c:v>
                </c:pt>
                <c:pt idx="8264">
                  <c:v>1.3117000344E-4</c:v>
                </c:pt>
                <c:pt idx="8265">
                  <c:v>1.2488500214999999E-4</c:v>
                </c:pt>
                <c:pt idx="8266">
                  <c:v>1.1576600081999999E-4</c:v>
                </c:pt>
                <c:pt idx="8267">
                  <c:v>1.0401900363E-4</c:v>
                </c:pt>
                <c:pt idx="8268">
                  <c:v>8.9911598479000001E-5</c:v>
                </c:pt>
                <c:pt idx="8269">
                  <c:v>7.3763199907000003E-5</c:v>
                </c:pt>
                <c:pt idx="8270">
                  <c:v>5.5940701714E-5</c:v>
                </c:pt>
                <c:pt idx="8271">
                  <c:v>3.6848501621999997E-5</c:v>
                </c:pt>
                <c:pt idx="8272">
                  <c:v>1.6919999325000001E-5</c:v>
                </c:pt>
                <c:pt idx="8273">
                  <c:v>-3.3925600746000002E-6</c:v>
                </c:pt>
                <c:pt idx="8274">
                  <c:v>-2.3628099369999999E-5</c:v>
                </c:pt>
                <c:pt idx="8275">
                  <c:v>-4.3327399907999999E-5</c:v>
                </c:pt>
                <c:pt idx="8276">
                  <c:v>-6.2043298385000006E-5</c:v>
                </c:pt>
                <c:pt idx="8277">
                  <c:v>-7.9938799900000003E-5</c:v>
                </c:pt>
                <c:pt idx="8278">
                  <c:v>-9.5560397313000005E-5</c:v>
                </c:pt>
                <c:pt idx="8279">
                  <c:v>-1.0901300266E-4</c:v>
                </c:pt>
                <c:pt idx="8280">
                  <c:v>-1.1999200069E-4</c:v>
                </c:pt>
                <c:pt idx="8281">
                  <c:v>-1.2824700389000001E-4</c:v>
                </c:pt>
                <c:pt idx="8282">
                  <c:v>-1.3359100557999999E-4</c:v>
                </c:pt>
                <c:pt idx="8283">
                  <c:v>-1.3590299931999999E-4</c:v>
                </c:pt>
                <c:pt idx="8284">
                  <c:v>-1.3513100566000001E-4</c:v>
                </c:pt>
                <c:pt idx="8285">
                  <c:v>-1.3129200669999999E-4</c:v>
                </c:pt>
                <c:pt idx="8286">
                  <c:v>-1.2447299378000001E-4</c:v>
                </c:pt>
                <c:pt idx="8287">
                  <c:v>-1.14829003E-4</c:v>
                </c:pt>
                <c:pt idx="8288">
                  <c:v>-1.0257800022E-4</c:v>
                </c:pt>
                <c:pt idx="8289">
                  <c:v>-8.7999600509999998E-5</c:v>
                </c:pt>
                <c:pt idx="8290">
                  <c:v>-7.1423703047999995E-5</c:v>
                </c:pt>
                <c:pt idx="8291">
                  <c:v>-5.3226798627000003E-5</c:v>
                </c:pt>
                <c:pt idx="8292">
                  <c:v>-3.3821801480000003E-5</c:v>
                </c:pt>
                <c:pt idx="8293">
                  <c:v>-1.36491999E-5</c:v>
                </c:pt>
                <c:pt idx="8294">
                  <c:v>6.8332301453000001E-6</c:v>
                </c:pt>
                <c:pt idx="8295">
                  <c:v>2.7160600439000001E-5</c:v>
                </c:pt>
                <c:pt idx="8296">
                  <c:v>4.6871398808000003E-5</c:v>
                </c:pt>
                <c:pt idx="8297">
                  <c:v>6.5518499468000005E-5</c:v>
                </c:pt>
                <c:pt idx="8298">
                  <c:v>8.2678503531000001E-5</c:v>
                </c:pt>
                <c:pt idx="8299">
                  <c:v>9.7962001746E-5</c:v>
                </c:pt>
                <c:pt idx="8300">
                  <c:v>1.1102199642E-4</c:v>
                </c:pt>
                <c:pt idx="8301">
                  <c:v>1.2156199955E-4</c:v>
                </c:pt>
                <c:pt idx="8302">
                  <c:v>1.3029499677999999E-4</c:v>
                </c:pt>
                <c:pt idx="8303">
                  <c:v>1.3517600018999999E-4</c:v>
                </c:pt>
                <c:pt idx="8304">
                  <c:v>1.3698899419999999E-4</c:v>
                </c:pt>
                <c:pt idx="8305">
                  <c:v>1.3569300063E-4</c:v>
                </c:pt>
                <c:pt idx="8306">
                  <c:v>1.3131700689000001E-4</c:v>
                </c:pt>
                <c:pt idx="8307">
                  <c:v>1.2396099919E-4</c:v>
                </c:pt>
                <c:pt idx="8308">
                  <c:v>1.1379199714E-4</c:v>
                </c:pt>
                <c:pt idx="8309">
                  <c:v>1.0103899695E-4</c:v>
                </c:pt>
                <c:pt idx="8310">
                  <c:v>8.5993699030999997E-5</c:v>
                </c:pt>
                <c:pt idx="8311">
                  <c:v>6.8996399931999994E-5</c:v>
                </c:pt>
                <c:pt idx="8312">
                  <c:v>5.0433100113999999E-5</c:v>
                </c:pt>
                <c:pt idx="8313">
                  <c:v>3.0725099350000003E-5</c:v>
                </c:pt>
                <c:pt idx="8314">
                  <c:v>1.0319799912E-5</c:v>
                </c:pt>
                <c:pt idx="8315">
                  <c:v>-1.0319799912E-5</c:v>
                </c:pt>
                <c:pt idx="8316">
                  <c:v>-3.0725099350000003E-5</c:v>
                </c:pt>
                <c:pt idx="8317">
                  <c:v>-5.0433100113999999E-5</c:v>
                </c:pt>
                <c:pt idx="8318">
                  <c:v>-6.8996399931999994E-5</c:v>
                </c:pt>
                <c:pt idx="8319">
                  <c:v>-8.5993699030999997E-5</c:v>
                </c:pt>
                <c:pt idx="8320">
                  <c:v>-1.0103899695E-4</c:v>
                </c:pt>
                <c:pt idx="8321">
                  <c:v>-1.1379199714E-4</c:v>
                </c:pt>
                <c:pt idx="8322">
                  <c:v>-1.2396099919E-4</c:v>
                </c:pt>
                <c:pt idx="8323">
                  <c:v>-1.3131700689000001E-4</c:v>
                </c:pt>
                <c:pt idx="8324">
                  <c:v>-1.3569300063E-4</c:v>
                </c:pt>
                <c:pt idx="8325">
                  <c:v>-1.3698899419999999E-4</c:v>
                </c:pt>
                <c:pt idx="8326">
                  <c:v>-1.3517600018999999E-4</c:v>
                </c:pt>
                <c:pt idx="8327">
                  <c:v>-1.3124599353999999E-4</c:v>
                </c:pt>
                <c:pt idx="8328">
                  <c:v>-1.2334999337E-4</c:v>
                </c:pt>
                <c:pt idx="8329">
                  <c:v>-1.1265499779000001E-4</c:v>
                </c:pt>
                <c:pt idx="8330">
                  <c:v>-9.9402597698000002E-5</c:v>
                </c:pt>
                <c:pt idx="8331">
                  <c:v>-8.3894403360000003E-5</c:v>
                </c:pt>
                <c:pt idx="8332">
                  <c:v>-6.6482003603999997E-5</c:v>
                </c:pt>
                <c:pt idx="8333">
                  <c:v>-4.7560701205000001E-5</c:v>
                </c:pt>
                <c:pt idx="8334">
                  <c:v>-2.7559999580000001E-5</c:v>
                </c:pt>
                <c:pt idx="8335">
                  <c:v>-6.9337202148999997E-6</c:v>
                </c:pt>
                <c:pt idx="8336">
                  <c:v>1.3849899915000001E-5</c:v>
                </c:pt>
                <c:pt idx="8337">
                  <c:v>3.4319200494999998E-5</c:v>
                </c:pt>
                <c:pt idx="8338">
                  <c:v>5.4009600716999999E-5</c:v>
                </c:pt>
                <c:pt idx="8339">
                  <c:v>7.2474096669000005E-5</c:v>
                </c:pt>
                <c:pt idx="8340">
                  <c:v>8.9293702330999999E-5</c:v>
                </c:pt>
                <c:pt idx="8341">
                  <c:v>1.0408699745E-4</c:v>
                </c:pt>
                <c:pt idx="8342">
                  <c:v>1.1651700333E-4</c:v>
                </c:pt>
                <c:pt idx="8343">
                  <c:v>1.2630299898E-4</c:v>
                </c:pt>
                <c:pt idx="8344">
                  <c:v>1.3322300218999999E-4</c:v>
                </c:pt>
                <c:pt idx="8345">
                  <c:v>1.3711799693E-4</c:v>
                </c:pt>
                <c:pt idx="8346">
                  <c:v>1.3790199591000001E-4</c:v>
                </c:pt>
                <c:pt idx="8347">
                  <c:v>1.3555599435E-4</c:v>
                </c:pt>
                <c:pt idx="8348">
                  <c:v>1.3013300486000001E-4</c:v>
                </c:pt>
                <c:pt idx="8349">
                  <c:v>1.2175599841E-4</c:v>
                </c:pt>
                <c:pt idx="8350">
                  <c:v>1.1061599798E-4</c:v>
                </c:pt>
                <c:pt idx="8351">
                  <c:v>9.6965697593999998E-5</c:v>
                </c:pt>
                <c:pt idx="8352">
                  <c:v>8.1702200987000004E-5</c:v>
                </c:pt>
                <c:pt idx="8353">
                  <c:v>6.3881598180000007E-5</c:v>
                </c:pt>
                <c:pt idx="8354">
                  <c:v>4.4611198972999999E-5</c:v>
                </c:pt>
                <c:pt idx="8355">
                  <c:v>2.4328199288E-5</c:v>
                </c:pt>
                <c:pt idx="8356">
                  <c:v>3.4930799302E-6</c:v>
                </c:pt>
                <c:pt idx="8357">
                  <c:v>-1.7421300072000001E-5</c:v>
                </c:pt>
                <c:pt idx="8358">
                  <c:v>-3.7940299080000003E-5</c:v>
                </c:pt>
                <c:pt idx="8359">
                  <c:v>-5.7598201237999998E-5</c:v>
                </c:pt>
                <c:pt idx="8360">
                  <c:v>-7.5948802986999998E-5</c:v>
                </c:pt>
                <c:pt idx="8361">
                  <c:v>-9.2575603048000005E-5</c:v>
                </c:pt>
                <c:pt idx="8362">
                  <c:v>-1.0710099741E-4</c:v>
                </c:pt>
                <c:pt idx="8363">
                  <c:v>-1.1919599638E-4</c:v>
                </c:pt>
                <c:pt idx="8364">
                  <c:v>-1.285860053E-4</c:v>
                </c:pt>
                <c:pt idx="8365">
                  <c:v>-1.3505699462000001E-4</c:v>
                </c:pt>
                <c:pt idx="8366">
                  <c:v>-1.3846300134999999E-4</c:v>
                </c:pt>
                <c:pt idx="8367">
                  <c:v>-1.3872599811E-4</c:v>
                </c:pt>
                <c:pt idx="8368">
                  <c:v>-1.3584000408000001E-4</c:v>
                </c:pt>
                <c:pt idx="8369">
                  <c:v>-1.2987200171000001E-4</c:v>
                </c:pt>
                <c:pt idx="8370">
                  <c:v>-1.2095599959E-4</c:v>
                </c:pt>
                <c:pt idx="8371">
                  <c:v>-1.0929400014000001E-4</c:v>
                </c:pt>
                <c:pt idx="8372">
                  <c:v>-9.5151997812000002E-5</c:v>
                </c:pt>
                <c:pt idx="8373">
                  <c:v>-7.8850396675999996E-5</c:v>
                </c:pt>
                <c:pt idx="8374">
                  <c:v>-6.0759099142000001E-5</c:v>
                </c:pt>
                <c:pt idx="8375">
                  <c:v>-4.1288800275999997E-5</c:v>
                </c:pt>
                <c:pt idx="8376">
                  <c:v>-2.0881399905E-5</c:v>
                </c:pt>
                <c:pt idx="8377">
                  <c:v>1.6835399855E-14</c:v>
                </c:pt>
                <c:pt idx="8378">
                  <c:v>2.1031599317000001E-5</c:v>
                </c:pt>
                <c:pt idx="8379">
                  <c:v>4.1585801226999999E-5</c:v>
                </c:pt>
                <c:pt idx="8380">
                  <c:v>6.1196202295999994E-5</c:v>
                </c:pt>
                <c:pt idx="8381">
                  <c:v>7.9417703091000001E-5</c:v>
                </c:pt>
                <c:pt idx="8382">
                  <c:v>9.5836599940000004E-5</c:v>
                </c:pt>
                <c:pt idx="8383">
                  <c:v>1.1008000001000001E-4</c:v>
                </c:pt>
                <c:pt idx="8384">
                  <c:v>1.218260004E-4</c:v>
                </c:pt>
                <c:pt idx="8385">
                  <c:v>1.3080600183000001E-4</c:v>
                </c:pt>
                <c:pt idx="8386">
                  <c:v>1.3681799463999999E-4</c:v>
                </c:pt>
                <c:pt idx="8387">
                  <c:v>1.3972399756000001E-4</c:v>
                </c:pt>
                <c:pt idx="8388">
                  <c:v>1.3945900718999999E-4</c:v>
                </c:pt>
                <c:pt idx="8389">
                  <c:v>1.3602800027000001E-4</c:v>
                </c:pt>
                <c:pt idx="8390">
                  <c:v>1.2951099779000001E-4</c:v>
                </c:pt>
                <c:pt idx="8391">
                  <c:v>1.2005399913E-4</c:v>
                </c:pt>
                <c:pt idx="8392">
                  <c:v>1.0787200154000001E-4</c:v>
                </c:pt>
                <c:pt idx="8393">
                  <c:v>9.3241702415999996E-5</c:v>
                </c:pt>
                <c:pt idx="8394">
                  <c:v>7.6495198300000002E-5</c:v>
                </c:pt>
                <c:pt idx="8395">
                  <c:v>5.8012599766E-5</c:v>
                </c:pt>
                <c:pt idx="8396">
                  <c:v>3.8213300285999999E-5</c:v>
                </c:pt>
                <c:pt idx="8397">
                  <c:v>1.7546699382000001E-5</c:v>
                </c:pt>
                <c:pt idx="8398">
                  <c:v>-3.5182099509E-6</c:v>
                </c:pt>
                <c:pt idx="8399">
                  <c:v>-2.4503200620999999E-5</c:v>
                </c:pt>
                <c:pt idx="8400">
                  <c:v>-4.4932101446E-5</c:v>
                </c:pt>
                <c:pt idx="8401">
                  <c:v>-6.4341198594999996E-5</c:v>
                </c:pt>
                <c:pt idx="8402">
                  <c:v>-8.2877697423000007E-5</c:v>
                </c:pt>
                <c:pt idx="8403">
                  <c:v>-9.9073600721999994E-5</c:v>
                </c:pt>
                <c:pt idx="8404">
                  <c:v>-1.1302100029E-4</c:v>
                </c:pt>
                <c:pt idx="8405">
                  <c:v>-1.2440299906E-4</c:v>
                </c:pt>
                <c:pt idx="8406">
                  <c:v>-1.3296199904E-4</c:v>
                </c:pt>
                <c:pt idx="8407">
                  <c:v>-1.3850300456E-4</c:v>
                </c:pt>
                <c:pt idx="8408">
                  <c:v>-1.4089999604000001E-4</c:v>
                </c:pt>
                <c:pt idx="8409">
                  <c:v>-1.4009900042E-4</c:v>
                </c:pt>
                <c:pt idx="8410">
                  <c:v>-1.361189934E-4</c:v>
                </c:pt>
                <c:pt idx="8411">
                  <c:v>-1.2904900358999999E-4</c:v>
                </c:pt>
                <c:pt idx="8412">
                  <c:v>-1.1904999701E-4</c:v>
                </c:pt>
                <c:pt idx="8413">
                  <c:v>-1.0634899809E-4</c:v>
                </c:pt>
                <c:pt idx="8414">
                  <c:v>-9.1234898719000005E-5</c:v>
                </c:pt>
                <c:pt idx="8415">
                  <c:v>-7.4049603427E-5</c:v>
                </c:pt>
                <c:pt idx="8416">
                  <c:v>-5.5183700168999998E-5</c:v>
                </c:pt>
                <c:pt idx="8417">
                  <c:v>-3.5065299016E-5</c:v>
                </c:pt>
                <c:pt idx="8418">
                  <c:v>-1.4150999958999999E-5</c:v>
                </c:pt>
                <c:pt idx="8419">
                  <c:v>7.0844498622999997E-6</c:v>
                </c:pt>
                <c:pt idx="8420">
                  <c:v>2.8159100111000001E-5</c:v>
                </c:pt>
                <c:pt idx="8421">
                  <c:v>4.8594698455000002E-5</c:v>
                </c:pt>
                <c:pt idx="8422">
                  <c:v>6.7927299823999994E-5</c:v>
                </c:pt>
                <c:pt idx="8423">
                  <c:v>8.5718202172000002E-5</c:v>
                </c:pt>
                <c:pt idx="8424">
                  <c:v>1.0156400094E-4</c:v>
                </c:pt>
                <c:pt idx="8425">
                  <c:v>1.1510399781E-4</c:v>
                </c:pt>
                <c:pt idx="8426">
                  <c:v>1.2603199865999999E-4</c:v>
                </c:pt>
                <c:pt idx="8427">
                  <c:v>1.3504999514999999E-4</c:v>
                </c:pt>
                <c:pt idx="8428">
                  <c:v>1.4010899758E-4</c:v>
                </c:pt>
                <c:pt idx="8429">
                  <c:v>1.4198900316999999E-4</c:v>
                </c:pt>
                <c:pt idx="8430">
                  <c:v>1.4064600690999999E-4</c:v>
                </c:pt>
                <c:pt idx="8431">
                  <c:v>1.3611000030999999E-4</c:v>
                </c:pt>
                <c:pt idx="8432">
                  <c:v>1.2848500046E-4</c:v>
                </c:pt>
                <c:pt idx="8433">
                  <c:v>1.1794499733000001E-4</c:v>
                </c:pt>
                <c:pt idx="8434">
                  <c:v>1.0472699796E-4</c:v>
                </c:pt>
                <c:pt idx="8435">
                  <c:v>8.9132197900000003E-5</c:v>
                </c:pt>
                <c:pt idx="8436">
                  <c:v>7.1514499722999993E-5</c:v>
                </c:pt>
                <c:pt idx="8437">
                  <c:v>5.2273699112E-5</c:v>
                </c:pt>
                <c:pt idx="8438">
                  <c:v>3.1846400815999998E-5</c:v>
                </c:pt>
                <c:pt idx="8439">
                  <c:v>1.0696399841E-5</c:v>
                </c:pt>
                <c:pt idx="8440">
                  <c:v>-1.0696399841E-5</c:v>
                </c:pt>
                <c:pt idx="8441">
                  <c:v>-3.1846400815999998E-5</c:v>
                </c:pt>
                <c:pt idx="8442">
                  <c:v>-5.2273699112E-5</c:v>
                </c:pt>
                <c:pt idx="8443">
                  <c:v>-7.1514499722999993E-5</c:v>
                </c:pt>
                <c:pt idx="8444">
                  <c:v>-8.9132197900000003E-5</c:v>
                </c:pt>
                <c:pt idx="8445">
                  <c:v>-1.0472699796E-4</c:v>
                </c:pt>
                <c:pt idx="8446">
                  <c:v>-1.1794499733000001E-4</c:v>
                </c:pt>
                <c:pt idx="8447">
                  <c:v>-1.2848500046E-4</c:v>
                </c:pt>
                <c:pt idx="8448">
                  <c:v>-1.3611000030999999E-4</c:v>
                </c:pt>
                <c:pt idx="8449">
                  <c:v>-1.4064600690999999E-4</c:v>
                </c:pt>
                <c:pt idx="8450">
                  <c:v>-1.4198900316999999E-4</c:v>
                </c:pt>
                <c:pt idx="8451">
                  <c:v>-1.4010899758E-4</c:v>
                </c:pt>
                <c:pt idx="8452">
                  <c:v>-1.3600100647000001E-4</c:v>
                </c:pt>
                <c:pt idx="8453">
                  <c:v>-1.2781900295999999E-4</c:v>
                </c:pt>
                <c:pt idx="8454">
                  <c:v>-1.1673699919E-4</c:v>
                </c:pt>
                <c:pt idx="8455">
                  <c:v>-1.0300400027E-4</c:v>
                </c:pt>
                <c:pt idx="8456">
                  <c:v>-8.6934000136999995E-5</c:v>
                </c:pt>
                <c:pt idx="8457">
                  <c:v>-6.8890796683000006E-5</c:v>
                </c:pt>
                <c:pt idx="8458">
                  <c:v>-4.9283898988999998E-5</c:v>
                </c:pt>
                <c:pt idx="8459">
                  <c:v>-2.8558499253000002E-5</c:v>
                </c:pt>
                <c:pt idx="8460">
                  <c:v>-7.1849399319000002E-6</c:v>
                </c:pt>
                <c:pt idx="8461">
                  <c:v>1.4351699974E-5</c:v>
                </c:pt>
                <c:pt idx="8462">
                  <c:v>3.5562701668999998E-5</c:v>
                </c:pt>
                <c:pt idx="8463">
                  <c:v>5.5966400395999998E-5</c:v>
                </c:pt>
                <c:pt idx="8464">
                  <c:v>7.5099997047999996E-5</c:v>
                </c:pt>
                <c:pt idx="8465">
                  <c:v>9.2529000540000005E-5</c:v>
                </c:pt>
                <c:pt idx="8466">
                  <c:v>1.0785800259E-4</c:v>
                </c:pt>
                <c:pt idx="8467">
                  <c:v>1.2073900143E-4</c:v>
                </c:pt>
                <c:pt idx="8468">
                  <c:v>1.3087899424E-4</c:v>
                </c:pt>
                <c:pt idx="8469">
                  <c:v>1.3805000343999999E-4</c:v>
                </c:pt>
                <c:pt idx="8470">
                  <c:v>1.4208600624000001E-4</c:v>
                </c:pt>
                <c:pt idx="8471">
                  <c:v>1.4289800311E-4</c:v>
                </c:pt>
                <c:pt idx="8472">
                  <c:v>1.404670038E-4</c:v>
                </c:pt>
                <c:pt idx="8473">
                  <c:v>1.3484800002E-4</c:v>
                </c:pt>
                <c:pt idx="8474">
                  <c:v>1.2616800085999999E-4</c:v>
                </c:pt>
                <c:pt idx="8475">
                  <c:v>1.1462400289E-4</c:v>
                </c:pt>
                <c:pt idx="8476">
                  <c:v>1.0047900287E-4</c:v>
                </c:pt>
                <c:pt idx="8477">
                  <c:v>8.4641098509999994E-5</c:v>
                </c:pt>
                <c:pt idx="8478">
                  <c:v>6.6179498389999997E-5</c:v>
                </c:pt>
                <c:pt idx="8479">
                  <c:v>4.6215900511000001E-5</c:v>
                </c:pt>
                <c:pt idx="8480">
                  <c:v>2.5203300538E-5</c:v>
                </c:pt>
                <c:pt idx="8481">
                  <c:v>3.6187300337999999E-6</c:v>
                </c:pt>
                <c:pt idx="8482">
                  <c:v>-1.8048000129000001E-5</c:v>
                </c:pt>
                <c:pt idx="8483">
                  <c:v>-3.9305101382000001E-5</c:v>
                </c:pt>
                <c:pt idx="8484">
                  <c:v>-5.9670099289999999E-5</c:v>
                </c:pt>
                <c:pt idx="8485">
                  <c:v>-7.8680801379999997E-5</c:v>
                </c:pt>
                <c:pt idx="8486">
                  <c:v>-9.5905699708999994E-5</c:v>
                </c:pt>
                <c:pt idx="8487">
                  <c:v>-1.1095400259E-4</c:v>
                </c:pt>
                <c:pt idx="8488">
                  <c:v>-1.2348400195999999E-4</c:v>
                </c:pt>
                <c:pt idx="8489">
                  <c:v>-1.3321099685999999E-4</c:v>
                </c:pt>
                <c:pt idx="8490">
                  <c:v>-1.3991500600000001E-4</c:v>
                </c:pt>
                <c:pt idx="8491">
                  <c:v>-1.4344300142999999E-4</c:v>
                </c:pt>
                <c:pt idx="8492">
                  <c:v>-1.4371599536E-4</c:v>
                </c:pt>
                <c:pt idx="8493">
                  <c:v>-1.4072700287E-4</c:v>
                </c:pt>
                <c:pt idx="8494">
                  <c:v>-1.3454300641999999E-4</c:v>
                </c:pt>
                <c:pt idx="8495">
                  <c:v>-1.2530600360999999E-4</c:v>
                </c:pt>
                <c:pt idx="8496">
                  <c:v>-1.1322600039000001E-4</c:v>
                </c:pt>
                <c:pt idx="8497">
                  <c:v>-9.8574797448000004E-5</c:v>
                </c:pt>
                <c:pt idx="8498">
                  <c:v>-8.1686703196999995E-5</c:v>
                </c:pt>
                <c:pt idx="8499">
                  <c:v>-6.2944702222000003E-5</c:v>
                </c:pt>
                <c:pt idx="8500">
                  <c:v>-4.2774001485999997E-5</c:v>
                </c:pt>
                <c:pt idx="8501">
                  <c:v>-2.1632500648000001E-5</c:v>
                </c:pt>
                <c:pt idx="8502">
                  <c:v>1.5910800712E-14</c:v>
                </c:pt>
                <c:pt idx="8503">
                  <c:v>2.178270006E-5</c:v>
                </c:pt>
                <c:pt idx="8504">
                  <c:v>4.3070998800000002E-5</c:v>
                </c:pt>
                <c:pt idx="8505">
                  <c:v>6.3381798099999996E-5</c:v>
                </c:pt>
                <c:pt idx="8506">
                  <c:v>8.2254002335999994E-5</c:v>
                </c:pt>
                <c:pt idx="8507">
                  <c:v>9.9259297712999997E-5</c:v>
                </c:pt>
                <c:pt idx="8508">
                  <c:v>1.1401200027E-4</c:v>
                </c:pt>
                <c:pt idx="8509">
                  <c:v>1.2617699394E-4</c:v>
                </c:pt>
                <c:pt idx="8510">
                  <c:v>1.3547799608000001E-4</c:v>
                </c:pt>
                <c:pt idx="8511">
                  <c:v>1.4170400390999999E-4</c:v>
                </c:pt>
                <c:pt idx="8512">
                  <c:v>1.4471399481000001E-4</c:v>
                </c:pt>
                <c:pt idx="8513">
                  <c:v>1.4443900727000001E-4</c:v>
                </c:pt>
                <c:pt idx="8514">
                  <c:v>1.4088700117999999E-4</c:v>
                </c:pt>
                <c:pt idx="8515">
                  <c:v>1.3413600390999999E-4</c:v>
                </c:pt>
                <c:pt idx="8516">
                  <c:v>1.2434099335000001E-4</c:v>
                </c:pt>
                <c:pt idx="8517">
                  <c:v>1.1172400264E-4</c:v>
                </c:pt>
                <c:pt idx="8518">
                  <c:v>9.6571697213000001E-5</c:v>
                </c:pt>
                <c:pt idx="8519">
                  <c:v>7.9227196693000001E-5</c:v>
                </c:pt>
                <c:pt idx="8520">
                  <c:v>6.0084501455999997E-5</c:v>
                </c:pt>
                <c:pt idx="8521">
                  <c:v>3.9578000724000002E-5</c:v>
                </c:pt>
                <c:pt idx="8522">
                  <c:v>1.8173299395E-5</c:v>
                </c:pt>
                <c:pt idx="8523">
                  <c:v>-3.6438600546000001E-6</c:v>
                </c:pt>
                <c:pt idx="8524">
                  <c:v>-2.5378300052E-5</c:v>
                </c:pt>
                <c:pt idx="8525">
                  <c:v>-4.6536799345999998E-5</c:v>
                </c:pt>
                <c:pt idx="8526">
                  <c:v>-6.6639098803999999E-5</c:v>
                </c:pt>
                <c:pt idx="8527">
                  <c:v>-8.5816602223000004E-5</c:v>
                </c:pt>
                <c:pt idx="8528">
                  <c:v>-1.0258700058E-4</c:v>
                </c:pt>
                <c:pt idx="8529">
                  <c:v>-1.1702899792E-4</c:v>
                </c:pt>
                <c:pt idx="8530">
                  <c:v>-1.2881499424E-4</c:v>
                </c:pt>
                <c:pt idx="8531">
                  <c:v>-1.3767699420000001E-4</c:v>
                </c:pt>
                <c:pt idx="8532">
                  <c:v>-1.4341399947000001E-4</c:v>
                </c:pt>
                <c:pt idx="8533">
                  <c:v>-1.4589600322999999E-4</c:v>
                </c:pt>
                <c:pt idx="8534">
                  <c:v>-1.4506699516999999E-4</c:v>
                </c:pt>
                <c:pt idx="8535">
                  <c:v>-1.4094599463999999E-4</c:v>
                </c:pt>
                <c:pt idx="8536">
                  <c:v>-1.3362499884999999E-4</c:v>
                </c:pt>
                <c:pt idx="8537">
                  <c:v>-1.2327199511000001E-4</c:v>
                </c:pt>
                <c:pt idx="8538">
                  <c:v>-1.1012100002999999E-4</c:v>
                </c:pt>
                <c:pt idx="8539">
                  <c:v>-9.4470196926999998E-5</c:v>
                </c:pt>
                <c:pt idx="8540">
                  <c:v>-7.6675496529999998E-5</c:v>
                </c:pt>
                <c:pt idx="8541">
                  <c:v>-5.7140601712000001E-5</c:v>
                </c:pt>
                <c:pt idx="8542">
                  <c:v>-3.6308698326999998E-5</c:v>
                </c:pt>
                <c:pt idx="8543">
                  <c:v>-1.4652800019000001E-5</c:v>
                </c:pt>
                <c:pt idx="8544">
                  <c:v>7.3356700341000001E-6</c:v>
                </c:pt>
                <c:pt idx="8545">
                  <c:v>2.9157699827999999E-5</c:v>
                </c:pt>
                <c:pt idx="8546">
                  <c:v>5.0317899877000003E-5</c:v>
                </c:pt>
                <c:pt idx="8547">
                  <c:v>7.0335998316E-5</c:v>
                </c:pt>
                <c:pt idx="8548">
                  <c:v>8.8757798948999994E-5</c:v>
                </c:pt>
                <c:pt idx="8549">
                  <c:v>1.0516500333E-4</c:v>
                </c:pt>
                <c:pt idx="8550">
                  <c:v>1.1918599921E-4</c:v>
                </c:pt>
                <c:pt idx="8551">
                  <c:v>1.3050099369E-4</c:v>
                </c:pt>
                <c:pt idx="8552">
                  <c:v>1.3980499352000001E-4</c:v>
                </c:pt>
                <c:pt idx="8553">
                  <c:v>1.4504299907E-4</c:v>
                </c:pt>
                <c:pt idx="8554">
                  <c:v>1.4698799349999999E-4</c:v>
                </c:pt>
                <c:pt idx="8555">
                  <c:v>1.4559799456E-4</c:v>
                </c:pt>
                <c:pt idx="8556">
                  <c:v>1.4090299372999999E-4</c:v>
                </c:pt>
                <c:pt idx="8557">
                  <c:v>1.3301000581E-4</c:v>
                </c:pt>
                <c:pt idx="8558">
                  <c:v>1.2209800479E-4</c:v>
                </c:pt>
                <c:pt idx="8559">
                  <c:v>1.0841400217E-4</c:v>
                </c:pt>
                <c:pt idx="8560">
                  <c:v>9.2270602181000007E-5</c:v>
                </c:pt>
                <c:pt idx="8561">
                  <c:v>7.4032599514000006E-5</c:v>
                </c:pt>
                <c:pt idx="8562">
                  <c:v>5.4114301746999997E-5</c:v>
                </c:pt>
                <c:pt idx="8563">
                  <c:v>3.2967800507E-5</c:v>
                </c:pt>
                <c:pt idx="8564">
                  <c:v>1.1072999768999999E-5</c:v>
                </c:pt>
                <c:pt idx="8565">
                  <c:v>-1.1072999768999999E-5</c:v>
                </c:pt>
                <c:pt idx="8566">
                  <c:v>-3.2967800507E-5</c:v>
                </c:pt>
                <c:pt idx="8567">
                  <c:v>-5.4114301746999997E-5</c:v>
                </c:pt>
                <c:pt idx="8568">
                  <c:v>-7.4032599514000006E-5</c:v>
                </c:pt>
                <c:pt idx="8569">
                  <c:v>-9.2270602181000007E-5</c:v>
                </c:pt>
                <c:pt idx="8570">
                  <c:v>-1.0841400217E-4</c:v>
                </c:pt>
                <c:pt idx="8571">
                  <c:v>-1.2209800479E-4</c:v>
                </c:pt>
                <c:pt idx="8572">
                  <c:v>-1.3301000581E-4</c:v>
                </c:pt>
                <c:pt idx="8573">
                  <c:v>-1.4090299372999999E-4</c:v>
                </c:pt>
                <c:pt idx="8574">
                  <c:v>-1.4559799456E-4</c:v>
                </c:pt>
                <c:pt idx="8575">
                  <c:v>-1.4698799349999999E-4</c:v>
                </c:pt>
                <c:pt idx="8576">
                  <c:v>-1.4504299907E-4</c:v>
                </c:pt>
                <c:pt idx="8577">
                  <c:v>-1.4075600484E-4</c:v>
                </c:pt>
                <c:pt idx="8578">
                  <c:v>-1.3228900206999999E-4</c:v>
                </c:pt>
                <c:pt idx="8579">
                  <c:v>-1.2081799649999999E-4</c:v>
                </c:pt>
                <c:pt idx="8580">
                  <c:v>-1.0660599946E-4</c:v>
                </c:pt>
                <c:pt idx="8581">
                  <c:v>-8.9973698777999996E-5</c:v>
                </c:pt>
                <c:pt idx="8582">
                  <c:v>-7.1299502451000005E-5</c:v>
                </c:pt>
                <c:pt idx="8583">
                  <c:v>-5.1007198634999997E-5</c:v>
                </c:pt>
                <c:pt idx="8584">
                  <c:v>-2.9557100788000001E-5</c:v>
                </c:pt>
                <c:pt idx="8585">
                  <c:v>-7.4361601036999997E-6</c:v>
                </c:pt>
                <c:pt idx="8586">
                  <c:v>1.4853500033E-5</c:v>
                </c:pt>
                <c:pt idx="8587">
                  <c:v>3.6806100979000003E-5</c:v>
                </c:pt>
                <c:pt idx="8588">
                  <c:v>5.7923298299999998E-5</c:v>
                </c:pt>
                <c:pt idx="8589">
                  <c:v>7.7725802838999998E-5</c:v>
                </c:pt>
                <c:pt idx="8590">
                  <c:v>9.5764298748999999E-5</c:v>
                </c:pt>
                <c:pt idx="8591">
                  <c:v>1.1162900046E-4</c:v>
                </c:pt>
                <c:pt idx="8592">
                  <c:v>1.249610068E-4</c:v>
                </c:pt>
                <c:pt idx="8593">
                  <c:v>1.3545599359E-4</c:v>
                </c:pt>
                <c:pt idx="8594">
                  <c:v>1.4287600061000001E-4</c:v>
                </c:pt>
                <c:pt idx="8595">
                  <c:v>1.4705400099E-4</c:v>
                </c:pt>
                <c:pt idx="8596">
                  <c:v>1.4789499982999999E-4</c:v>
                </c:pt>
                <c:pt idx="8597">
                  <c:v>1.4537900279000001E-4</c:v>
                </c:pt>
                <c:pt idx="8598">
                  <c:v>1.3956299517000001E-4</c:v>
                </c:pt>
                <c:pt idx="8599">
                  <c:v>1.3057900651E-4</c:v>
                </c:pt>
                <c:pt idx="8600">
                  <c:v>1.1863200052E-4</c:v>
                </c:pt>
                <c:pt idx="8601">
                  <c:v>1.0399200255E-4</c:v>
                </c:pt>
                <c:pt idx="8602">
                  <c:v>8.7580003310000005E-5</c:v>
                </c:pt>
                <c:pt idx="8603">
                  <c:v>6.8477398599E-5</c:v>
                </c:pt>
                <c:pt idx="8604">
                  <c:v>4.7820598410999999E-5</c:v>
                </c:pt>
                <c:pt idx="8605">
                  <c:v>2.6078399969000001E-5</c:v>
                </c:pt>
                <c:pt idx="8606">
                  <c:v>3.7443799101000001E-6</c:v>
                </c:pt>
                <c:pt idx="8607">
                  <c:v>-1.8674700186000001E-5</c:v>
                </c:pt>
                <c:pt idx="8608">
                  <c:v>-4.0669798182E-5</c:v>
                </c:pt>
                <c:pt idx="8609">
                  <c:v>-6.1742000979999996E-5</c:v>
                </c:pt>
                <c:pt idx="8610">
                  <c:v>-8.1412799772999996E-5</c:v>
                </c:pt>
                <c:pt idx="8611">
                  <c:v>-9.9235796369999995E-5</c:v>
                </c:pt>
                <c:pt idx="8612">
                  <c:v>-1.1480599642E-4</c:v>
                </c:pt>
                <c:pt idx="8613">
                  <c:v>-1.2777099618999999E-4</c:v>
                </c:pt>
                <c:pt idx="8614">
                  <c:v>-1.3783700705999999E-4</c:v>
                </c:pt>
                <c:pt idx="8615">
                  <c:v>-1.4477300282999999E-4</c:v>
                </c:pt>
                <c:pt idx="8616">
                  <c:v>-1.4842400560000001E-4</c:v>
                </c:pt>
                <c:pt idx="8617">
                  <c:v>-1.4870600717E-4</c:v>
                </c:pt>
                <c:pt idx="8618">
                  <c:v>-1.4561299758000001E-4</c:v>
                </c:pt>
                <c:pt idx="8619">
                  <c:v>-1.3921500067000001E-4</c:v>
                </c:pt>
                <c:pt idx="8620">
                  <c:v>-1.2965699715999999E-4</c:v>
                </c:pt>
                <c:pt idx="8621">
                  <c:v>-1.1715699657E-4</c:v>
                </c:pt>
                <c:pt idx="8622">
                  <c:v>-1.0199799726E-4</c:v>
                </c:pt>
                <c:pt idx="8623">
                  <c:v>-8.4523097030000005E-5</c:v>
                </c:pt>
                <c:pt idx="8624">
                  <c:v>-6.5130203438000002E-5</c:v>
                </c:pt>
                <c:pt idx="8625">
                  <c:v>-4.4259199058E-5</c:v>
                </c:pt>
                <c:pt idx="8626">
                  <c:v>-2.2383599571000001E-5</c:v>
                </c:pt>
                <c:pt idx="8627">
                  <c:v>1.4880900128E-14</c:v>
                </c:pt>
                <c:pt idx="8628">
                  <c:v>2.2533800802000001E-5</c:v>
                </c:pt>
                <c:pt idx="8629">
                  <c:v>4.4556200010000002E-5</c:v>
                </c:pt>
                <c:pt idx="8630">
                  <c:v>6.5567401180000005E-5</c:v>
                </c:pt>
                <c:pt idx="8631">
                  <c:v>8.5090301582000001E-5</c:v>
                </c:pt>
                <c:pt idx="8632">
                  <c:v>1.0268200276E-4</c:v>
                </c:pt>
                <c:pt idx="8633">
                  <c:v>1.1794299644E-4</c:v>
                </c:pt>
                <c:pt idx="8634">
                  <c:v>1.3052800204999999E-4</c:v>
                </c:pt>
                <c:pt idx="8635">
                  <c:v>1.4014900079999999E-4</c:v>
                </c:pt>
                <c:pt idx="8636">
                  <c:v>1.4658999862000001E-4</c:v>
                </c:pt>
                <c:pt idx="8637">
                  <c:v>1.4970400662E-4</c:v>
                </c:pt>
                <c:pt idx="8638">
                  <c:v>1.4941999688999999E-4</c:v>
                </c:pt>
                <c:pt idx="8639">
                  <c:v>1.4574499801000001E-4</c:v>
                </c:pt>
                <c:pt idx="8640">
                  <c:v>1.3876199955E-4</c:v>
                </c:pt>
                <c:pt idx="8641">
                  <c:v>1.2862900620999999E-4</c:v>
                </c:pt>
                <c:pt idx="8642">
                  <c:v>1.1557700054000001E-4</c:v>
                </c:pt>
                <c:pt idx="8643">
                  <c:v>9.9901801149999996E-5</c:v>
                </c:pt>
                <c:pt idx="8644">
                  <c:v>8.1959202362000006E-5</c:v>
                </c:pt>
                <c:pt idx="8645">
                  <c:v>6.2156301283000005E-5</c:v>
                </c:pt>
                <c:pt idx="8646">
                  <c:v>4.0942799387000003E-5</c:v>
                </c:pt>
                <c:pt idx="8647">
                  <c:v>1.8799999452E-5</c:v>
                </c:pt>
                <c:pt idx="8648">
                  <c:v>-3.7695099308999999E-6</c:v>
                </c:pt>
                <c:pt idx="8649">
                  <c:v>-2.6253499526999999E-5</c:v>
                </c:pt>
                <c:pt idx="8650">
                  <c:v>-4.8141500883999999E-5</c:v>
                </c:pt>
                <c:pt idx="8651">
                  <c:v>-6.8936999014000003E-5</c:v>
                </c:pt>
                <c:pt idx="8652">
                  <c:v>-8.8755601610000003E-5</c:v>
                </c:pt>
                <c:pt idx="8653">
                  <c:v>-1.0610000027E-4</c:v>
                </c:pt>
                <c:pt idx="8654">
                  <c:v>-1.2103700283E-4</c:v>
                </c:pt>
                <c:pt idx="8655">
                  <c:v>-1.3322599989000001E-4</c:v>
                </c:pt>
                <c:pt idx="8656">
                  <c:v>-1.4239200391000001E-4</c:v>
                </c:pt>
                <c:pt idx="8657">
                  <c:v>-1.4832499436999999E-4</c:v>
                </c:pt>
                <c:pt idx="8658">
                  <c:v>-1.5089299994999999E-4</c:v>
                </c:pt>
                <c:pt idx="8659">
                  <c:v>-1.5003500448E-4</c:v>
                </c:pt>
                <c:pt idx="8660">
                  <c:v>-1.4577299589000001E-4</c:v>
                </c:pt>
                <c:pt idx="8661">
                  <c:v>-1.3820099412E-4</c:v>
                </c:pt>
                <c:pt idx="8662">
                  <c:v>-1.2749400047999999E-4</c:v>
                </c:pt>
                <c:pt idx="8663">
                  <c:v>-1.138919979E-4</c:v>
                </c:pt>
                <c:pt idx="8664">
                  <c:v>-9.7705502411999997E-5</c:v>
                </c:pt>
                <c:pt idx="8665">
                  <c:v>-7.9301396909000002E-5</c:v>
                </c:pt>
                <c:pt idx="8666">
                  <c:v>-5.909740139E-5</c:v>
                </c:pt>
                <c:pt idx="8667">
                  <c:v>-3.7552199500999998E-5</c:v>
                </c:pt>
                <c:pt idx="8668">
                  <c:v>-1.5154600078E-5</c:v>
                </c:pt>
                <c:pt idx="8669">
                  <c:v>7.5868902058999997E-6</c:v>
                </c:pt>
                <c:pt idx="8670">
                  <c:v>3.01561995E-5</c:v>
                </c:pt>
                <c:pt idx="8671">
                  <c:v>5.2041101299000003E-5</c:v>
                </c:pt>
                <c:pt idx="8672">
                  <c:v>7.2744798672000002E-5</c:v>
                </c:pt>
                <c:pt idx="8673">
                  <c:v>9.1797497588999994E-5</c:v>
                </c:pt>
                <c:pt idx="8674">
                  <c:v>1.0876700253E-4</c:v>
                </c:pt>
                <c:pt idx="8675">
                  <c:v>1.2326700380000001E-4</c:v>
                </c:pt>
                <c:pt idx="8676">
                  <c:v>1.3497000327000001E-4</c:v>
                </c:pt>
                <c:pt idx="8677">
                  <c:v>1.4456099598000001E-4</c:v>
                </c:pt>
                <c:pt idx="8678">
                  <c:v>1.4997599645999999E-4</c:v>
                </c:pt>
                <c:pt idx="8679">
                  <c:v>1.5198800246999999E-4</c:v>
                </c:pt>
                <c:pt idx="8680">
                  <c:v>1.5054999675999999E-4</c:v>
                </c:pt>
                <c:pt idx="8681">
                  <c:v>1.4569499762999999E-4</c:v>
                </c:pt>
                <c:pt idx="8682">
                  <c:v>1.3753400708E-4</c:v>
                </c:pt>
                <c:pt idx="8683">
                  <c:v>1.2625100499E-4</c:v>
                </c:pt>
                <c:pt idx="8684">
                  <c:v>1.1210200319E-4</c:v>
                </c:pt>
                <c:pt idx="8685">
                  <c:v>9.540910105E-5</c:v>
                </c:pt>
                <c:pt idx="8686">
                  <c:v>7.6550699305000006E-5</c:v>
                </c:pt>
                <c:pt idx="8687">
                  <c:v>5.5954900744999997E-5</c:v>
                </c:pt>
                <c:pt idx="8688">
                  <c:v>3.4089200199000002E-5</c:v>
                </c:pt>
                <c:pt idx="8689">
                  <c:v>1.1449699741E-5</c:v>
                </c:pt>
                <c:pt idx="8690">
                  <c:v>-1.1449699741E-5</c:v>
                </c:pt>
                <c:pt idx="8691">
                  <c:v>-3.4089200199000002E-5</c:v>
                </c:pt>
                <c:pt idx="8692">
                  <c:v>-5.5954900744999997E-5</c:v>
                </c:pt>
                <c:pt idx="8693">
                  <c:v>-7.6550699305000006E-5</c:v>
                </c:pt>
                <c:pt idx="8694">
                  <c:v>-9.540910105E-5</c:v>
                </c:pt>
                <c:pt idx="8695">
                  <c:v>-1.1210200319E-4</c:v>
                </c:pt>
                <c:pt idx="8696">
                  <c:v>-1.2625100499E-4</c:v>
                </c:pt>
                <c:pt idx="8697">
                  <c:v>-1.3753400708E-4</c:v>
                </c:pt>
                <c:pt idx="8698">
                  <c:v>-1.4569499762999999E-4</c:v>
                </c:pt>
                <c:pt idx="8699">
                  <c:v>-1.5054999675999999E-4</c:v>
                </c:pt>
                <c:pt idx="8700">
                  <c:v>-1.5198800246999999E-4</c:v>
                </c:pt>
                <c:pt idx="8701">
                  <c:v>-1.4997599645999999E-4</c:v>
                </c:pt>
                <c:pt idx="8702">
                  <c:v>-1.4551199274000001E-4</c:v>
                </c:pt>
                <c:pt idx="8703">
                  <c:v>-1.367579971E-4</c:v>
                </c:pt>
                <c:pt idx="8704">
                  <c:v>-1.2490000518000001E-4</c:v>
                </c:pt>
                <c:pt idx="8705">
                  <c:v>-1.1020700185E-4</c:v>
                </c:pt>
                <c:pt idx="8706">
                  <c:v>-9.3013302830999994E-5</c:v>
                </c:pt>
                <c:pt idx="8707">
                  <c:v>-7.3708302806999994E-5</c:v>
                </c:pt>
                <c:pt idx="8708">
                  <c:v>-5.2730400056999997E-5</c:v>
                </c:pt>
                <c:pt idx="8709">
                  <c:v>-3.0555598642E-5</c:v>
                </c:pt>
                <c:pt idx="8710">
                  <c:v>-7.6873802754999993E-6</c:v>
                </c:pt>
                <c:pt idx="8711">
                  <c:v>1.5355299183E-5</c:v>
                </c:pt>
                <c:pt idx="8712">
                  <c:v>3.8049598515E-5</c:v>
                </c:pt>
                <c:pt idx="8713">
                  <c:v>5.9880199842E-5</c:v>
                </c:pt>
                <c:pt idx="8714">
                  <c:v>8.0351703218000002E-5</c:v>
                </c:pt>
                <c:pt idx="8715">
                  <c:v>9.8999596958000005E-5</c:v>
                </c:pt>
                <c:pt idx="8716">
                  <c:v>1.1539999832E-4</c:v>
                </c:pt>
                <c:pt idx="8717">
                  <c:v>1.2918199354E-4</c:v>
                </c:pt>
                <c:pt idx="8718">
                  <c:v>1.4003200340000001E-4</c:v>
                </c:pt>
                <c:pt idx="8719">
                  <c:v>1.4770300186000001E-4</c:v>
                </c:pt>
                <c:pt idx="8720">
                  <c:v>1.5202299982999999E-4</c:v>
                </c:pt>
                <c:pt idx="8721">
                  <c:v>1.5289100702E-4</c:v>
                </c:pt>
                <c:pt idx="8722">
                  <c:v>1.5028999768999999E-4</c:v>
                </c:pt>
                <c:pt idx="8723">
                  <c:v>1.4427800488000001E-4</c:v>
                </c:pt>
                <c:pt idx="8724">
                  <c:v>1.3499100169E-4</c:v>
                </c:pt>
                <c:pt idx="8725">
                  <c:v>1.2264000542999999E-4</c:v>
                </c:pt>
                <c:pt idx="8726">
                  <c:v>1.0750500223000001E-4</c:v>
                </c:pt>
                <c:pt idx="8727">
                  <c:v>9.0518900833999995E-5</c:v>
                </c:pt>
                <c:pt idx="8728">
                  <c:v>7.0775298809000003E-5</c:v>
                </c:pt>
                <c:pt idx="8729">
                  <c:v>4.9425299949E-5</c:v>
                </c:pt>
                <c:pt idx="8730">
                  <c:v>2.6953599445E-5</c:v>
                </c:pt>
                <c:pt idx="8731">
                  <c:v>3.8700300138000003E-6</c:v>
                </c:pt>
                <c:pt idx="8732">
                  <c:v>-1.9301300199000001E-5</c:v>
                </c:pt>
                <c:pt idx="8733">
                  <c:v>-4.2034600482999998E-5</c:v>
                </c:pt>
                <c:pt idx="8734">
                  <c:v>-6.3813800806999997E-5</c:v>
                </c:pt>
                <c:pt idx="8735">
                  <c:v>-8.4144703578000005E-5</c:v>
                </c:pt>
                <c:pt idx="8736">
                  <c:v>-1.0256600217E-4</c:v>
                </c:pt>
                <c:pt idx="8737">
                  <c:v>-1.186590016E-4</c:v>
                </c:pt>
                <c:pt idx="8738">
                  <c:v>-1.3205899450000001E-4</c:v>
                </c:pt>
                <c:pt idx="8739">
                  <c:v>-1.4246199862000001E-4</c:v>
                </c:pt>
                <c:pt idx="8740">
                  <c:v>-1.4963099966E-4</c:v>
                </c:pt>
                <c:pt idx="8741">
                  <c:v>-1.5340499521999999E-4</c:v>
                </c:pt>
                <c:pt idx="8742">
                  <c:v>-1.5369600442E-4</c:v>
                </c:pt>
                <c:pt idx="8743">
                  <c:v>-1.5049900684999999E-4</c:v>
                </c:pt>
                <c:pt idx="8744">
                  <c:v>-1.4388699492000001E-4</c:v>
                </c:pt>
                <c:pt idx="8745">
                  <c:v>-1.3400800526E-4</c:v>
                </c:pt>
                <c:pt idx="8746">
                  <c:v>-1.2108800001000001E-4</c:v>
                </c:pt>
                <c:pt idx="8747">
                  <c:v>-1.0541999654E-4</c:v>
                </c:pt>
                <c:pt idx="8748">
                  <c:v>-8.7359403551000005E-5</c:v>
                </c:pt>
                <c:pt idx="8749">
                  <c:v>-6.7315799242000004E-5</c:v>
                </c:pt>
                <c:pt idx="8750">
                  <c:v>-4.5744400268E-5</c:v>
                </c:pt>
                <c:pt idx="8751">
                  <c:v>-2.3134700314E-5</c:v>
                </c:pt>
                <c:pt idx="8752">
                  <c:v>1.3781099844E-14</c:v>
                </c:pt>
                <c:pt idx="8753">
                  <c:v>2.3284999769999999E-5</c:v>
                </c:pt>
                <c:pt idx="8754">
                  <c:v>4.6041401220000002E-5</c:v>
                </c:pt>
                <c:pt idx="8755">
                  <c:v>6.7752902396000004E-5</c:v>
                </c:pt>
                <c:pt idx="8756">
                  <c:v>8.7926702690000003E-5</c:v>
                </c:pt>
                <c:pt idx="8757">
                  <c:v>1.0610499885E-4</c:v>
                </c:pt>
                <c:pt idx="8758">
                  <c:v>1.2187499669E-4</c:v>
                </c:pt>
                <c:pt idx="8759">
                  <c:v>1.3487800607E-4</c:v>
                </c:pt>
                <c:pt idx="8760">
                  <c:v>1.4482099505000001E-4</c:v>
                </c:pt>
                <c:pt idx="8761">
                  <c:v>1.5147699742E-4</c:v>
                </c:pt>
                <c:pt idx="8762">
                  <c:v>1.5469400387E-4</c:v>
                </c:pt>
                <c:pt idx="8763">
                  <c:v>1.5440100105000001E-4</c:v>
                </c:pt>
                <c:pt idx="8764">
                  <c:v>1.5060299483999999E-4</c:v>
                </c:pt>
                <c:pt idx="8765">
                  <c:v>1.4338700566E-4</c:v>
                </c:pt>
                <c:pt idx="8766">
                  <c:v>1.3291700451999999E-4</c:v>
                </c:pt>
                <c:pt idx="8767">
                  <c:v>1.1942999845E-4</c:v>
                </c:pt>
                <c:pt idx="8768">
                  <c:v>1.0323199967000001E-4</c:v>
                </c:pt>
                <c:pt idx="8769">
                  <c:v>8.4691098890999996E-5</c:v>
                </c:pt>
                <c:pt idx="8770">
                  <c:v>6.4228202973000002E-5</c:v>
                </c:pt>
                <c:pt idx="8771">
                  <c:v>4.2307499824999999E-5</c:v>
                </c:pt>
                <c:pt idx="8772">
                  <c:v>1.9426699509E-5</c:v>
                </c:pt>
                <c:pt idx="8773">
                  <c:v>-3.8951598070999999E-6</c:v>
                </c:pt>
                <c:pt idx="8774">
                  <c:v>-2.7128600776999999E-5</c:v>
                </c:pt>
                <c:pt idx="8775">
                  <c:v>-4.9746300647E-5</c:v>
                </c:pt>
                <c:pt idx="8776">
                  <c:v>-7.1234899224000006E-5</c:v>
                </c:pt>
                <c:pt idx="8777">
                  <c:v>-9.1694499132999994E-5</c:v>
                </c:pt>
                <c:pt idx="8778">
                  <c:v>-1.0961299995000001E-4</c:v>
                </c:pt>
                <c:pt idx="8779">
                  <c:v>-1.2504399637999999E-4</c:v>
                </c:pt>
                <c:pt idx="8780">
                  <c:v>-1.3763700553999999E-4</c:v>
                </c:pt>
                <c:pt idx="8781">
                  <c:v>-1.4710699907E-4</c:v>
                </c:pt>
                <c:pt idx="8782">
                  <c:v>-1.5323699336E-4</c:v>
                </c:pt>
                <c:pt idx="8783">
                  <c:v>-1.5588900715E-4</c:v>
                </c:pt>
                <c:pt idx="8784">
                  <c:v>-1.5500299923999999E-4</c:v>
                </c:pt>
                <c:pt idx="8785">
                  <c:v>-1.5059999714E-4</c:v>
                </c:pt>
                <c:pt idx="8786">
                  <c:v>-1.4277799345999999E-4</c:v>
                </c:pt>
                <c:pt idx="8787">
                  <c:v>-1.3171500176999999E-4</c:v>
                </c:pt>
                <c:pt idx="8788">
                  <c:v>-1.1766300304E-4</c:v>
                </c:pt>
                <c:pt idx="8789">
                  <c:v>-1.0094099707E-4</c:v>
                </c:pt>
                <c:pt idx="8790">
                  <c:v>-8.1927202700000004E-5</c:v>
                </c:pt>
                <c:pt idx="8791">
                  <c:v>-6.1054299293999999E-5</c:v>
                </c:pt>
                <c:pt idx="8792">
                  <c:v>-3.8795598812000003E-5</c:v>
                </c:pt>
                <c:pt idx="8793">
                  <c:v>-1.5656400137000001E-5</c:v>
                </c:pt>
                <c:pt idx="8794">
                  <c:v>7.8381099228999994E-6</c:v>
                </c:pt>
                <c:pt idx="8795">
                  <c:v>3.1154799217000001E-5</c:v>
                </c:pt>
                <c:pt idx="8796">
                  <c:v>5.3764299081999999E-5</c:v>
                </c:pt>
                <c:pt idx="8797">
                  <c:v>7.5153599028000004E-5</c:v>
                </c:pt>
                <c:pt idx="8798">
                  <c:v>9.4837101642000006E-5</c:v>
                </c:pt>
                <c:pt idx="8799">
                  <c:v>1.1236799764000001E-4</c:v>
                </c:pt>
                <c:pt idx="8800">
                  <c:v>1.2734900520000001E-4</c:v>
                </c:pt>
                <c:pt idx="8801">
                  <c:v>1.3943899829999999E-4</c:v>
                </c:pt>
                <c:pt idx="8802">
                  <c:v>1.4931599435000001E-4</c:v>
                </c:pt>
                <c:pt idx="8803">
                  <c:v>1.5490999795000001E-4</c:v>
                </c:pt>
                <c:pt idx="8804">
                  <c:v>1.5698799689E-4</c:v>
                </c:pt>
                <c:pt idx="8805">
                  <c:v>1.5550199896000001E-4</c:v>
                </c:pt>
                <c:pt idx="8806">
                  <c:v>1.5048800560000001E-4</c:v>
                </c:pt>
                <c:pt idx="8807">
                  <c:v>1.4205799379999999E-4</c:v>
                </c:pt>
                <c:pt idx="8808">
                  <c:v>1.3040400517999999E-4</c:v>
                </c:pt>
                <c:pt idx="8809">
                  <c:v>1.1578999693E-4</c:v>
                </c:pt>
                <c:pt idx="8810">
                  <c:v>9.8547498054999997E-5</c:v>
                </c:pt>
                <c:pt idx="8811">
                  <c:v>7.9068799096000005E-5</c:v>
                </c:pt>
                <c:pt idx="8812">
                  <c:v>5.7795601606E-5</c:v>
                </c:pt>
                <c:pt idx="8813">
                  <c:v>3.5210501664999997E-5</c:v>
                </c:pt>
                <c:pt idx="8814">
                  <c:v>1.1826299668999999E-5</c:v>
                </c:pt>
                <c:pt idx="8815">
                  <c:v>-1.1826299668999999E-5</c:v>
                </c:pt>
                <c:pt idx="8816">
                  <c:v>-3.5210501664999997E-5</c:v>
                </c:pt>
                <c:pt idx="8817">
                  <c:v>-5.7795601606E-5</c:v>
                </c:pt>
                <c:pt idx="8818">
                  <c:v>-7.9068799096000005E-5</c:v>
                </c:pt>
                <c:pt idx="8819">
                  <c:v>-9.8547498054999997E-5</c:v>
                </c:pt>
                <c:pt idx="8820">
                  <c:v>-1.1578999693E-4</c:v>
                </c:pt>
                <c:pt idx="8821">
                  <c:v>-1.3040400517999999E-4</c:v>
                </c:pt>
                <c:pt idx="8822">
                  <c:v>-1.4205799379999999E-4</c:v>
                </c:pt>
                <c:pt idx="8823">
                  <c:v>-1.5048800560000001E-4</c:v>
                </c:pt>
                <c:pt idx="8824">
                  <c:v>-1.5550199896000001E-4</c:v>
                </c:pt>
                <c:pt idx="8825">
                  <c:v>-1.5698799689E-4</c:v>
                </c:pt>
                <c:pt idx="8826">
                  <c:v>-1.5490999795000001E-4</c:v>
                </c:pt>
                <c:pt idx="8827">
                  <c:v>-1.5026700567E-4</c:v>
                </c:pt>
                <c:pt idx="8828">
                  <c:v>-1.4122700668000001E-4</c:v>
                </c:pt>
                <c:pt idx="8829">
                  <c:v>-1.2898200657E-4</c:v>
                </c:pt>
                <c:pt idx="8830">
                  <c:v>-1.1380900105000001E-4</c:v>
                </c:pt>
                <c:pt idx="8831">
                  <c:v>-9.6053001470999995E-5</c:v>
                </c:pt>
                <c:pt idx="8832">
                  <c:v>-7.6117103162999996E-5</c:v>
                </c:pt>
                <c:pt idx="8833">
                  <c:v>-5.4453601478999997E-5</c:v>
                </c:pt>
                <c:pt idx="8834">
                  <c:v>-3.1554198357999998E-5</c:v>
                </c:pt>
                <c:pt idx="8835">
                  <c:v>-7.9385999924999998E-6</c:v>
                </c:pt>
                <c:pt idx="8836">
                  <c:v>1.5857200196E-5</c:v>
                </c:pt>
                <c:pt idx="8837">
                  <c:v>3.9293001464000001E-5</c:v>
                </c:pt>
                <c:pt idx="8838">
                  <c:v>6.1837003158999996E-5</c:v>
                </c:pt>
                <c:pt idx="8839">
                  <c:v>8.2977603596999993E-5</c:v>
                </c:pt>
                <c:pt idx="8840">
                  <c:v>1.0223499702999999E-4</c:v>
                </c:pt>
                <c:pt idx="8841">
                  <c:v>1.1917200027E-4</c:v>
                </c:pt>
                <c:pt idx="8842">
                  <c:v>1.3340399892E-4</c:v>
                </c:pt>
                <c:pt idx="8843">
                  <c:v>1.4460799866000001E-4</c:v>
                </c:pt>
                <c:pt idx="8844">
                  <c:v>1.5253000311E-4</c:v>
                </c:pt>
                <c:pt idx="8845">
                  <c:v>1.5699099458000001E-4</c:v>
                </c:pt>
                <c:pt idx="8846">
                  <c:v>1.5788800374E-4</c:v>
                </c:pt>
                <c:pt idx="8847">
                  <c:v>1.5520100714999999E-4</c:v>
                </c:pt>
                <c:pt idx="8848">
                  <c:v>1.4899300004E-4</c:v>
                </c:pt>
                <c:pt idx="8849">
                  <c:v>1.3940199277999999E-4</c:v>
                </c:pt>
                <c:pt idx="8850">
                  <c:v>1.2664799578000001E-4</c:v>
                </c:pt>
                <c:pt idx="8851">
                  <c:v>1.1101899872E-4</c:v>
                </c:pt>
                <c:pt idx="8852">
                  <c:v>9.3457900220999995E-5</c:v>
                </c:pt>
                <c:pt idx="8853">
                  <c:v>7.3073199018999993E-5</c:v>
                </c:pt>
                <c:pt idx="8854">
                  <c:v>5.1030001487000001E-5</c:v>
                </c:pt>
                <c:pt idx="8855">
                  <c:v>2.7828700695E-5</c:v>
                </c:pt>
                <c:pt idx="8856">
                  <c:v>3.9956898944999998E-6</c:v>
                </c:pt>
                <c:pt idx="8857">
                  <c:v>-1.9928000256000001E-5</c:v>
                </c:pt>
                <c:pt idx="8858">
                  <c:v>-4.3399399146E-5</c:v>
                </c:pt>
                <c:pt idx="8859">
                  <c:v>-6.5885702496999994E-5</c:v>
                </c:pt>
                <c:pt idx="8860">
                  <c:v>-8.6876701971000004E-5</c:v>
                </c:pt>
                <c:pt idx="8861">
                  <c:v>-1.0589599697000001E-4</c:v>
                </c:pt>
                <c:pt idx="8862">
                  <c:v>-1.2251200678000001E-4</c:v>
                </c:pt>
                <c:pt idx="8863">
                  <c:v>-1.3634699280000001E-4</c:v>
                </c:pt>
                <c:pt idx="8864">
                  <c:v>-1.4708700473000001E-4</c:v>
                </c:pt>
                <c:pt idx="8865">
                  <c:v>-1.5448899648999999E-4</c:v>
                </c:pt>
                <c:pt idx="8866">
                  <c:v>-1.5838499529999999E-4</c:v>
                </c:pt>
                <c:pt idx="8867">
                  <c:v>-1.5868600167E-4</c:v>
                </c:pt>
                <c:pt idx="8868">
                  <c:v>-1.5538600564E-4</c:v>
                </c:pt>
                <c:pt idx="8869">
                  <c:v>-1.4855799963999999E-4</c:v>
                </c:pt>
                <c:pt idx="8870">
                  <c:v>-1.3835899881000001E-4</c:v>
                </c:pt>
                <c:pt idx="8871">
                  <c:v>-1.2502000027E-4</c:v>
                </c:pt>
                <c:pt idx="8872">
                  <c:v>-1.0884299991E-4</c:v>
                </c:pt>
                <c:pt idx="8873">
                  <c:v>-9.0195797384000001E-5</c:v>
                </c:pt>
                <c:pt idx="8874">
                  <c:v>-6.9501402321999999E-5</c:v>
                </c:pt>
                <c:pt idx="8875">
                  <c:v>-4.7229601478E-5</c:v>
                </c:pt>
                <c:pt idx="8876">
                  <c:v>-2.3885899282000001E-5</c:v>
                </c:pt>
                <c:pt idx="8877">
                  <c:v>1.2541899959E-14</c:v>
                </c:pt>
                <c:pt idx="8878">
                  <c:v>2.4036100513000001E-5</c:v>
                </c:pt>
                <c:pt idx="8879">
                  <c:v>4.7526700655000001E-5</c:v>
                </c:pt>
                <c:pt idx="8880">
                  <c:v>6.9938498200000006E-5</c:v>
                </c:pt>
                <c:pt idx="8881">
                  <c:v>9.0763001935999997E-5</c:v>
                </c:pt>
                <c:pt idx="8882">
                  <c:v>1.0952800221E-4</c:v>
                </c:pt>
                <c:pt idx="8883">
                  <c:v>1.2580599286999999E-4</c:v>
                </c:pt>
                <c:pt idx="8884">
                  <c:v>1.3922899961E-4</c:v>
                </c:pt>
                <c:pt idx="8885">
                  <c:v>1.4949300384999999E-4</c:v>
                </c:pt>
                <c:pt idx="8886">
                  <c:v>1.5636300668E-4</c:v>
                </c:pt>
                <c:pt idx="8887">
                  <c:v>1.5968400112000001E-4</c:v>
                </c:pt>
                <c:pt idx="8888">
                  <c:v>1.5938100114000001E-4</c:v>
                </c:pt>
                <c:pt idx="8889">
                  <c:v>1.5546100621999999E-4</c:v>
                </c:pt>
                <c:pt idx="8890">
                  <c:v>1.4801199723E-4</c:v>
                </c:pt>
                <c:pt idx="8891">
                  <c:v>1.3720399874999999E-4</c:v>
                </c:pt>
                <c:pt idx="8892">
                  <c:v>1.2328200683E-4</c:v>
                </c:pt>
                <c:pt idx="8893">
                  <c:v>1.0656200174999999E-4</c:v>
                </c:pt>
                <c:pt idx="8894">
                  <c:v>8.7423097283999995E-5</c:v>
                </c:pt>
                <c:pt idx="8895">
                  <c:v>6.6300097387000007E-5</c:v>
                </c:pt>
                <c:pt idx="8896">
                  <c:v>4.3672298489000001E-5</c:v>
                </c:pt>
                <c:pt idx="8897">
                  <c:v>2.0053299521999999E-5</c:v>
                </c:pt>
                <c:pt idx="8898">
                  <c:v>-4.0208201426000001E-6</c:v>
                </c:pt>
                <c:pt idx="8899">
                  <c:v>-2.8003700209E-5</c:v>
                </c:pt>
                <c:pt idx="8900">
                  <c:v>-5.1350998546999998E-5</c:v>
                </c:pt>
                <c:pt idx="8901">
                  <c:v>-7.3532799432999996E-5</c:v>
                </c:pt>
                <c:pt idx="8902">
                  <c:v>-9.4633396656999998E-5</c:v>
                </c:pt>
                <c:pt idx="8903">
                  <c:v>-1.1312699644E-4</c:v>
                </c:pt>
                <c:pt idx="8904">
                  <c:v>-1.2905200128E-4</c:v>
                </c:pt>
                <c:pt idx="8905">
                  <c:v>-1.4204900071000001E-4</c:v>
                </c:pt>
                <c:pt idx="8906">
                  <c:v>-1.5182100469E-4</c:v>
                </c:pt>
                <c:pt idx="8907">
                  <c:v>-1.5814800281E-4</c:v>
                </c:pt>
                <c:pt idx="8908">
                  <c:v>-1.6088600387E-4</c:v>
                </c:pt>
                <c:pt idx="8909">
                  <c:v>-1.5997099399000001E-4</c:v>
                </c:pt>
                <c:pt idx="8910">
                  <c:v>-1.5542599431E-4</c:v>
                </c:pt>
                <c:pt idx="8911">
                  <c:v>-1.4735400327000001E-4</c:v>
                </c:pt>
                <c:pt idx="8912">
                  <c:v>-1.3593700714E-4</c:v>
                </c:pt>
                <c:pt idx="8913">
                  <c:v>-1.2143400089999999E-4</c:v>
                </c:pt>
                <c:pt idx="8914">
                  <c:v>-1.0417599697E-4</c:v>
                </c:pt>
                <c:pt idx="8915">
                  <c:v>-8.4553103078999995E-5</c:v>
                </c:pt>
                <c:pt idx="8916">
                  <c:v>-6.3011197199000006E-5</c:v>
                </c:pt>
                <c:pt idx="8917">
                  <c:v>-4.0039099986000003E-5</c:v>
                </c:pt>
                <c:pt idx="8918">
                  <c:v>-1.6158199286999999E-5</c:v>
                </c:pt>
                <c:pt idx="8919">
                  <c:v>8.0893396444000003E-6</c:v>
                </c:pt>
                <c:pt idx="8920">
                  <c:v>3.2153300708E-5</c:v>
                </c:pt>
                <c:pt idx="8921">
                  <c:v>5.5487500504E-5</c:v>
                </c:pt>
                <c:pt idx="8922">
                  <c:v>7.7562297519999997E-5</c:v>
                </c:pt>
                <c:pt idx="8923">
                  <c:v>9.7876800281999993E-5</c:v>
                </c:pt>
                <c:pt idx="8924">
                  <c:v>1.1596999684E-4</c:v>
                </c:pt>
                <c:pt idx="8925">
                  <c:v>1.3143100659E-4</c:v>
                </c:pt>
                <c:pt idx="8926">
                  <c:v>1.4390799332999999E-4</c:v>
                </c:pt>
                <c:pt idx="8927">
                  <c:v>1.5407100726999999E-4</c:v>
                </c:pt>
                <c:pt idx="8928">
                  <c:v>1.5984299534E-4</c:v>
                </c:pt>
                <c:pt idx="8929">
                  <c:v>1.6198700176999999E-4</c:v>
                </c:pt>
                <c:pt idx="8930">
                  <c:v>1.6045500524E-4</c:v>
                </c:pt>
                <c:pt idx="8931">
                  <c:v>1.5528099901999999E-4</c:v>
                </c:pt>
                <c:pt idx="8932">
                  <c:v>1.4658199506999999E-4</c:v>
                </c:pt>
                <c:pt idx="8933">
                  <c:v>1.3455700537000001E-4</c:v>
                </c:pt>
                <c:pt idx="8934">
                  <c:v>1.1947700113999999E-4</c:v>
                </c:pt>
                <c:pt idx="8935">
                  <c:v>1.0168599692E-4</c:v>
                </c:pt>
                <c:pt idx="8936">
                  <c:v>8.158700075E-5</c:v>
                </c:pt>
                <c:pt idx="8937">
                  <c:v>5.9636200604000001E-5</c:v>
                </c:pt>
                <c:pt idx="8938">
                  <c:v>3.6331901355999999E-5</c:v>
                </c:pt>
                <c:pt idx="8939">
                  <c:v>1.2202899597000001E-5</c:v>
                </c:pt>
                <c:pt idx="8940">
                  <c:v>-1.2202899597000001E-5</c:v>
                </c:pt>
                <c:pt idx="8941">
                  <c:v>-3.6331901355999999E-5</c:v>
                </c:pt>
                <c:pt idx="8942">
                  <c:v>-5.9636200604000001E-5</c:v>
                </c:pt>
                <c:pt idx="8943">
                  <c:v>-8.158700075E-5</c:v>
                </c:pt>
                <c:pt idx="8944">
                  <c:v>-1.0168599692E-4</c:v>
                </c:pt>
                <c:pt idx="8945">
                  <c:v>-1.1947700113999999E-4</c:v>
                </c:pt>
                <c:pt idx="8946">
                  <c:v>-1.3455700537000001E-4</c:v>
                </c:pt>
                <c:pt idx="8947">
                  <c:v>-1.4658199506999999E-4</c:v>
                </c:pt>
                <c:pt idx="8948">
                  <c:v>-1.5528099901999999E-4</c:v>
                </c:pt>
                <c:pt idx="8949">
                  <c:v>-1.6045500524E-4</c:v>
                </c:pt>
                <c:pt idx="8950">
                  <c:v>-1.6198700176999999E-4</c:v>
                </c:pt>
                <c:pt idx="8951">
                  <c:v>-1.5984299534E-4</c:v>
                </c:pt>
                <c:pt idx="8952">
                  <c:v>-1.5502200403999999E-4</c:v>
                </c:pt>
                <c:pt idx="8953">
                  <c:v>-1.4569600170999999E-4</c:v>
                </c:pt>
                <c:pt idx="8954">
                  <c:v>-1.3306300389E-4</c:v>
                </c:pt>
                <c:pt idx="8955">
                  <c:v>-1.1741000344E-4</c:v>
                </c:pt>
                <c:pt idx="8956">
                  <c:v>-9.9092598248E-5</c:v>
                </c:pt>
                <c:pt idx="8957">
                  <c:v>-7.8525801655000003E-5</c:v>
                </c:pt>
                <c:pt idx="8958">
                  <c:v>-5.6176799262000001E-5</c:v>
                </c:pt>
                <c:pt idx="8959">
                  <c:v>-3.2552699849000003E-5</c:v>
                </c:pt>
                <c:pt idx="8960">
                  <c:v>-8.1898197095000003E-6</c:v>
                </c:pt>
                <c:pt idx="8961">
                  <c:v>1.6358999346E-5</c:v>
                </c:pt>
                <c:pt idx="8962">
                  <c:v>4.0536498999999998E-5</c:v>
                </c:pt>
                <c:pt idx="8963">
                  <c:v>6.3793901063000002E-5</c:v>
                </c:pt>
                <c:pt idx="8964">
                  <c:v>8.5603496700000005E-5</c:v>
                </c:pt>
                <c:pt idx="8965">
                  <c:v>1.0546999692E-4</c:v>
                </c:pt>
                <c:pt idx="8966">
                  <c:v>1.2294300541000001E-4</c:v>
                </c:pt>
                <c:pt idx="8967">
                  <c:v>1.3762500021000001E-4</c:v>
                </c:pt>
                <c:pt idx="8968">
                  <c:v>1.4918399392999999E-4</c:v>
                </c:pt>
                <c:pt idx="8969">
                  <c:v>1.5735700434999999E-4</c:v>
                </c:pt>
                <c:pt idx="8970">
                  <c:v>1.6195900388999999E-4</c:v>
                </c:pt>
                <c:pt idx="8971">
                  <c:v>1.6288399638E-4</c:v>
                </c:pt>
                <c:pt idx="8972">
                  <c:v>1.6011300612999999E-4</c:v>
                </c:pt>
                <c:pt idx="8973">
                  <c:v>1.5370700567E-4</c:v>
                </c:pt>
                <c:pt idx="8974">
                  <c:v>1.4381299843E-4</c:v>
                </c:pt>
                <c:pt idx="8975">
                  <c:v>1.3065499661E-4</c:v>
                </c:pt>
                <c:pt idx="8976">
                  <c:v>1.1453199841E-4</c:v>
                </c:pt>
                <c:pt idx="8977">
                  <c:v>9.6396797743999999E-5</c:v>
                </c:pt>
                <c:pt idx="8978">
                  <c:v>7.5371099228999997E-5</c:v>
                </c:pt>
                <c:pt idx="8979">
                  <c:v>5.2634801250000001E-5</c:v>
                </c:pt>
                <c:pt idx="8980">
                  <c:v>2.8703800126000001E-5</c:v>
                </c:pt>
                <c:pt idx="8981">
                  <c:v>4.1213402254999997E-6</c:v>
                </c:pt>
                <c:pt idx="8982">
                  <c:v>-2.0554700313000001E-5</c:v>
                </c:pt>
                <c:pt idx="8983">
                  <c:v>-4.4764099584000002E-5</c:v>
                </c:pt>
                <c:pt idx="8984">
                  <c:v>-6.7957596911999999E-5</c:v>
                </c:pt>
                <c:pt idx="8985">
                  <c:v>-8.9608700364000003E-5</c:v>
                </c:pt>
                <c:pt idx="8986">
                  <c:v>-1.0922599904E-4</c:v>
                </c:pt>
                <c:pt idx="8987">
                  <c:v>-1.2636400060999999E-4</c:v>
                </c:pt>
                <c:pt idx="8988">
                  <c:v>-1.4063400157999999E-4</c:v>
                </c:pt>
                <c:pt idx="8989">
                  <c:v>-1.5171300038E-4</c:v>
                </c:pt>
                <c:pt idx="8990">
                  <c:v>-1.593479974E-4</c:v>
                </c:pt>
                <c:pt idx="8991">
                  <c:v>-1.6336599947000001E-4</c:v>
                </c:pt>
                <c:pt idx="8992">
                  <c:v>-1.6367599892E-4</c:v>
                </c:pt>
                <c:pt idx="8993">
                  <c:v>-1.6027200035999999E-4</c:v>
                </c:pt>
                <c:pt idx="8994">
                  <c:v>-1.5322999388000001E-4</c:v>
                </c:pt>
                <c:pt idx="8995">
                  <c:v>-1.4271000690999999E-4</c:v>
                </c:pt>
                <c:pt idx="8996">
                  <c:v>-1.2895099644E-4</c:v>
                </c:pt>
                <c:pt idx="8997">
                  <c:v>-1.1226600327000001E-4</c:v>
                </c:pt>
                <c:pt idx="8998">
                  <c:v>-9.3032096628999994E-5</c:v>
                </c:pt>
                <c:pt idx="8999">
                  <c:v>-7.1686998126000001E-5</c:v>
                </c:pt>
                <c:pt idx="9000">
                  <c:v>-4.8714799050000003E-5</c:v>
                </c:pt>
                <c:pt idx="9001">
                  <c:v>-2.4637000023999999E-5</c:v>
                </c:pt>
                <c:pt idx="9002">
                  <c:v>1.1197400327E-14</c:v>
                </c:pt>
                <c:pt idx="9003">
                  <c:v>2.4787199436000001E-5</c:v>
                </c:pt>
                <c:pt idx="9004">
                  <c:v>4.9011898226999997E-5</c:v>
                </c:pt>
                <c:pt idx="9005">
                  <c:v>7.2124101280000001E-5</c:v>
                </c:pt>
                <c:pt idx="9006">
                  <c:v>9.3599403043999999E-5</c:v>
                </c:pt>
                <c:pt idx="9007">
                  <c:v>1.1295000149E-4</c:v>
                </c:pt>
                <c:pt idx="9008">
                  <c:v>1.2973799312E-4</c:v>
                </c:pt>
                <c:pt idx="9009">
                  <c:v>1.4357999316E-4</c:v>
                </c:pt>
                <c:pt idx="9010">
                  <c:v>1.5416399401000001E-4</c:v>
                </c:pt>
                <c:pt idx="9011">
                  <c:v>1.6124900139000001E-4</c:v>
                </c:pt>
                <c:pt idx="9012">
                  <c:v>1.6467399837000001E-4</c:v>
                </c:pt>
                <c:pt idx="9013">
                  <c:v>1.6436200531000001E-4</c:v>
                </c:pt>
                <c:pt idx="9014">
                  <c:v>1.6031900304E-4</c:v>
                </c:pt>
                <c:pt idx="9015">
                  <c:v>1.5263799287000001E-4</c:v>
                </c:pt>
                <c:pt idx="9016">
                  <c:v>1.4149199706000001E-4</c:v>
                </c:pt>
                <c:pt idx="9017">
                  <c:v>1.2713500473000001E-4</c:v>
                </c:pt>
                <c:pt idx="9018">
                  <c:v>1.0989199654E-4</c:v>
                </c:pt>
                <c:pt idx="9019">
                  <c:v>9.0155102953E-5</c:v>
                </c:pt>
                <c:pt idx="9020">
                  <c:v>6.8371999077000004E-5</c:v>
                </c:pt>
                <c:pt idx="9021">
                  <c:v>4.5037100789999999E-5</c:v>
                </c:pt>
                <c:pt idx="9022">
                  <c:v>2.0679999578999999E-5</c:v>
                </c:pt>
                <c:pt idx="9023">
                  <c:v>-4.1464700188999999E-6</c:v>
                </c:pt>
                <c:pt idx="9024">
                  <c:v>-2.8878799640000002E-5</c:v>
                </c:pt>
                <c:pt idx="9025">
                  <c:v>-5.2955700084999999E-5</c:v>
                </c:pt>
                <c:pt idx="9026">
                  <c:v>-7.5830699642999999E-5</c:v>
                </c:pt>
                <c:pt idx="9027">
                  <c:v>-9.7572403320000004E-5</c:v>
                </c:pt>
                <c:pt idx="9028">
                  <c:v>-1.166400034E-4</c:v>
                </c:pt>
                <c:pt idx="9029">
                  <c:v>-1.3306000619000001E-4</c:v>
                </c:pt>
                <c:pt idx="9030">
                  <c:v>-1.4646000635999999E-4</c:v>
                </c:pt>
                <c:pt idx="9031">
                  <c:v>-1.5653599985000001E-4</c:v>
                </c:pt>
                <c:pt idx="9032">
                  <c:v>-1.6306000180000001E-4</c:v>
                </c:pt>
                <c:pt idx="9033">
                  <c:v>-1.6588199651E-4</c:v>
                </c:pt>
                <c:pt idx="9034">
                  <c:v>-1.6493900329999999E-4</c:v>
                </c:pt>
                <c:pt idx="9035">
                  <c:v>-1.6025299556E-4</c:v>
                </c:pt>
                <c:pt idx="9036">
                  <c:v>-1.5192999854000001E-4</c:v>
                </c:pt>
                <c:pt idx="9037">
                  <c:v>-1.4015799387999999E-4</c:v>
                </c:pt>
                <c:pt idx="9038">
                  <c:v>-1.2520600284999999E-4</c:v>
                </c:pt>
                <c:pt idx="9039">
                  <c:v>-1.0741099686E-4</c:v>
                </c:pt>
                <c:pt idx="9040">
                  <c:v>-8.7179003458E-5</c:v>
                </c:pt>
                <c:pt idx="9041">
                  <c:v>-6.4968000514999995E-5</c:v>
                </c:pt>
                <c:pt idx="9042">
                  <c:v>-4.1282499296000001E-5</c:v>
                </c:pt>
                <c:pt idx="9043">
                  <c:v>-1.6660000256000001E-5</c:v>
                </c:pt>
                <c:pt idx="9044">
                  <c:v>8.3405602708999999E-6</c:v>
                </c:pt>
                <c:pt idx="9045">
                  <c:v>3.3151900424999998E-5</c:v>
                </c:pt>
                <c:pt idx="9046">
                  <c:v>5.7210698287000003E-5</c:v>
                </c:pt>
                <c:pt idx="9047">
                  <c:v>7.9971097874999999E-5</c:v>
                </c:pt>
                <c:pt idx="9048">
                  <c:v>1.0091599687999999E-4</c:v>
                </c:pt>
                <c:pt idx="9049">
                  <c:v>1.1957099922999999E-4</c:v>
                </c:pt>
                <c:pt idx="9050">
                  <c:v>1.3551200391E-4</c:v>
                </c:pt>
                <c:pt idx="9051">
                  <c:v>1.4837800700000001E-4</c:v>
                </c:pt>
                <c:pt idx="9052">
                  <c:v>1.5882600565000001E-4</c:v>
                </c:pt>
                <c:pt idx="9053">
                  <c:v>1.6477699683E-4</c:v>
                </c:pt>
                <c:pt idx="9054">
                  <c:v>1.6698699619E-4</c:v>
                </c:pt>
                <c:pt idx="9055">
                  <c:v>1.6540699289E-4</c:v>
                </c:pt>
                <c:pt idx="9056">
                  <c:v>1.6007300292000001E-4</c:v>
                </c:pt>
                <c:pt idx="9057">
                  <c:v>1.5110599633999999E-4</c:v>
                </c:pt>
                <c:pt idx="9058">
                  <c:v>1.3871000556E-4</c:v>
                </c:pt>
                <c:pt idx="9059">
                  <c:v>1.2316499487000001E-4</c:v>
                </c:pt>
                <c:pt idx="9060">
                  <c:v>1.0482400103E-4</c:v>
                </c:pt>
                <c:pt idx="9061">
                  <c:v>8.4105100541E-5</c:v>
                </c:pt>
                <c:pt idx="9062">
                  <c:v>6.1476799601000001E-5</c:v>
                </c:pt>
                <c:pt idx="9063">
                  <c:v>3.7453199183999998E-5</c:v>
                </c:pt>
                <c:pt idx="9064">
                  <c:v>1.257959957E-5</c:v>
                </c:pt>
                <c:pt idx="9065">
                  <c:v>-1.257959957E-5</c:v>
                </c:pt>
                <c:pt idx="9066">
                  <c:v>-3.7453199183999998E-5</c:v>
                </c:pt>
                <c:pt idx="9067">
                  <c:v>-6.1476799601000001E-5</c:v>
                </c:pt>
                <c:pt idx="9068">
                  <c:v>-8.4105100541E-5</c:v>
                </c:pt>
                <c:pt idx="9069">
                  <c:v>-1.0482400103E-4</c:v>
                </c:pt>
                <c:pt idx="9070">
                  <c:v>-1.2316499487000001E-4</c:v>
                </c:pt>
                <c:pt idx="9071">
                  <c:v>-1.3871000556E-4</c:v>
                </c:pt>
                <c:pt idx="9072">
                  <c:v>-1.5110599633999999E-4</c:v>
                </c:pt>
                <c:pt idx="9073">
                  <c:v>-1.6007300292000001E-4</c:v>
                </c:pt>
                <c:pt idx="9074">
                  <c:v>-1.6540699289E-4</c:v>
                </c:pt>
                <c:pt idx="9075">
                  <c:v>-1.6698699619E-4</c:v>
                </c:pt>
                <c:pt idx="9076">
                  <c:v>-1.6477699683E-4</c:v>
                </c:pt>
                <c:pt idx="9077">
                  <c:v>-1.5977700240999999E-4</c:v>
                </c:pt>
                <c:pt idx="9078">
                  <c:v>-1.5016499673999999E-4</c:v>
                </c:pt>
                <c:pt idx="9079">
                  <c:v>-1.3714500527999999E-4</c:v>
                </c:pt>
                <c:pt idx="9080">
                  <c:v>-1.2101200263999999E-4</c:v>
                </c:pt>
                <c:pt idx="9081">
                  <c:v>-1.0213199857000001E-4</c:v>
                </c:pt>
                <c:pt idx="9082">
                  <c:v>-8.0934602011000005E-5</c:v>
                </c:pt>
                <c:pt idx="9083">
                  <c:v>-5.7900000684000001E-5</c:v>
                </c:pt>
                <c:pt idx="9084">
                  <c:v>-3.3551299566000001E-5</c:v>
                </c:pt>
                <c:pt idx="9085">
                  <c:v>-8.4410503405000004E-6</c:v>
                </c:pt>
                <c:pt idx="9086">
                  <c:v>1.6860800314999999E-5</c:v>
                </c:pt>
                <c:pt idx="9087">
                  <c:v>4.1779898311000002E-5</c:v>
                </c:pt>
                <c:pt idx="9088">
                  <c:v>6.5750798966999994E-5</c:v>
                </c:pt>
                <c:pt idx="9089">
                  <c:v>8.8229302491999993E-5</c:v>
                </c:pt>
                <c:pt idx="9090">
                  <c:v>1.0870499682000001E-4</c:v>
                </c:pt>
                <c:pt idx="9091">
                  <c:v>1.2671400326999999E-4</c:v>
                </c:pt>
                <c:pt idx="9092">
                  <c:v>1.4184700557999999E-4</c:v>
                </c:pt>
                <c:pt idx="9093">
                  <c:v>1.5376099327000001E-4</c:v>
                </c:pt>
                <c:pt idx="9094">
                  <c:v>1.6218400559999999E-4</c:v>
                </c:pt>
                <c:pt idx="9095">
                  <c:v>1.6692699865000001E-4</c:v>
                </c:pt>
                <c:pt idx="9096">
                  <c:v>1.6788099309999999E-4</c:v>
                </c:pt>
                <c:pt idx="9097">
                  <c:v>1.6502400103E-4</c:v>
                </c:pt>
                <c:pt idx="9098">
                  <c:v>1.5842200081999999E-4</c:v>
                </c:pt>
                <c:pt idx="9099">
                  <c:v>1.4822499360999999E-4</c:v>
                </c:pt>
                <c:pt idx="9100">
                  <c:v>1.3466300152000001E-4</c:v>
                </c:pt>
                <c:pt idx="9101">
                  <c:v>1.1804499809E-4</c:v>
                </c:pt>
                <c:pt idx="9102">
                  <c:v>9.9335702543999996E-5</c:v>
                </c:pt>
                <c:pt idx="9103">
                  <c:v>7.7668999438E-5</c:v>
                </c:pt>
                <c:pt idx="9104">
                  <c:v>5.4239499149999999E-5</c:v>
                </c:pt>
                <c:pt idx="9105">
                  <c:v>2.9578899556999999E-5</c:v>
                </c:pt>
                <c:pt idx="9106">
                  <c:v>4.2469901018000003E-6</c:v>
                </c:pt>
                <c:pt idx="9107">
                  <c:v>-2.1181300326E-5</c:v>
                </c:pt>
                <c:pt idx="9108">
                  <c:v>-4.6128898247999998E-5</c:v>
                </c:pt>
                <c:pt idx="9109">
                  <c:v>-7.0029498601999996E-5</c:v>
                </c:pt>
                <c:pt idx="9110">
                  <c:v>-9.2340596893000006E-5</c:v>
                </c:pt>
                <c:pt idx="9111">
                  <c:v>-1.1255600111E-4</c:v>
                </c:pt>
                <c:pt idx="9112">
                  <c:v>-1.3021699851E-4</c:v>
                </c:pt>
                <c:pt idx="9113">
                  <c:v>-1.4492199989000001E-4</c:v>
                </c:pt>
                <c:pt idx="9114">
                  <c:v>-1.5633800649E-4</c:v>
                </c:pt>
                <c:pt idx="9115">
                  <c:v>-1.6420599422000001E-4</c:v>
                </c:pt>
                <c:pt idx="9116">
                  <c:v>-1.6834700364000001E-4</c:v>
                </c:pt>
                <c:pt idx="9117">
                  <c:v>-1.6866700025E-4</c:v>
                </c:pt>
                <c:pt idx="9118">
                  <c:v>-1.6515799507000001E-4</c:v>
                </c:pt>
                <c:pt idx="9119">
                  <c:v>-1.5790200267999999E-4</c:v>
                </c:pt>
                <c:pt idx="9120">
                  <c:v>-1.4706100045999999E-4</c:v>
                </c:pt>
                <c:pt idx="9121">
                  <c:v>-1.3288299670000001E-4</c:v>
                </c:pt>
                <c:pt idx="9122">
                  <c:v>-1.1568800255E-4</c:v>
                </c:pt>
                <c:pt idx="9123">
                  <c:v>-9.5868497737999997E-5</c:v>
                </c:pt>
                <c:pt idx="9124">
                  <c:v>-7.3872601205999996E-5</c:v>
                </c:pt>
                <c:pt idx="9125">
                  <c:v>-5.0200000260000003E-5</c:v>
                </c:pt>
                <c:pt idx="9126">
                  <c:v>-2.5388100767000001E-5</c:v>
                </c:pt>
                <c:pt idx="9127">
                  <c:v>9.7863696449000006E-15</c:v>
                </c:pt>
                <c:pt idx="9128">
                  <c:v>2.5538400223E-5</c:v>
                </c:pt>
                <c:pt idx="9129">
                  <c:v>5.0497099436999997E-5</c:v>
                </c:pt>
                <c:pt idx="9130">
                  <c:v>7.4309697084000003E-5</c:v>
                </c:pt>
                <c:pt idx="9131">
                  <c:v>9.6435702289000006E-5</c:v>
                </c:pt>
                <c:pt idx="9132">
                  <c:v>1.1637299758E-4</c:v>
                </c:pt>
                <c:pt idx="9133">
                  <c:v>1.3366900384000001E-4</c:v>
                </c:pt>
                <c:pt idx="9134">
                  <c:v>1.4793100126999999E-4</c:v>
                </c:pt>
                <c:pt idx="9135">
                  <c:v>1.5883600280999999E-4</c:v>
                </c:pt>
                <c:pt idx="9136">
                  <c:v>1.6613600019E-4</c:v>
                </c:pt>
                <c:pt idx="9137">
                  <c:v>1.6966499970000001E-4</c:v>
                </c:pt>
                <c:pt idx="9138">
                  <c:v>1.6934299491999999E-4</c:v>
                </c:pt>
                <c:pt idx="9139">
                  <c:v>1.6517699987000001E-4</c:v>
                </c:pt>
                <c:pt idx="9140">
                  <c:v>1.5726299898000001E-4</c:v>
                </c:pt>
                <c:pt idx="9141">
                  <c:v>1.4577999536E-4</c:v>
                </c:pt>
                <c:pt idx="9142">
                  <c:v>1.3098699856E-4</c:v>
                </c:pt>
                <c:pt idx="9143">
                  <c:v>1.1322199862E-4</c:v>
                </c:pt>
                <c:pt idx="9144">
                  <c:v>9.2886999482000003E-5</c:v>
                </c:pt>
                <c:pt idx="9145">
                  <c:v>7.0443798904000005E-5</c:v>
                </c:pt>
                <c:pt idx="9146">
                  <c:v>4.6401801228000002E-5</c:v>
                </c:pt>
                <c:pt idx="9147">
                  <c:v>2.1306599592000001E-5</c:v>
                </c:pt>
                <c:pt idx="9148">
                  <c:v>-4.2721198951999997E-6</c:v>
                </c:pt>
                <c:pt idx="9149">
                  <c:v>-2.9753900890000001E-5</c:v>
                </c:pt>
                <c:pt idx="9150">
                  <c:v>-5.4560401622E-5</c:v>
                </c:pt>
                <c:pt idx="9151">
                  <c:v>-7.8128599853000003E-5</c:v>
                </c:pt>
                <c:pt idx="9152">
                  <c:v>-1.0051100253E-4</c:v>
                </c:pt>
                <c:pt idx="9153">
                  <c:v>-1.2015300308E-4</c:v>
                </c:pt>
                <c:pt idx="9154">
                  <c:v>-1.3706799655000001E-4</c:v>
                </c:pt>
                <c:pt idx="9155">
                  <c:v>-1.5087200154000001E-4</c:v>
                </c:pt>
                <c:pt idx="9156">
                  <c:v>-1.6125099501E-4</c:v>
                </c:pt>
                <c:pt idx="9157">
                  <c:v>-1.6797099669999999E-4</c:v>
                </c:pt>
                <c:pt idx="9158">
                  <c:v>-1.7087800370000001E-4</c:v>
                </c:pt>
                <c:pt idx="9159">
                  <c:v>-1.6990800214000001E-4</c:v>
                </c:pt>
                <c:pt idx="9160">
                  <c:v>-1.6507999679999999E-4</c:v>
                </c:pt>
                <c:pt idx="9161">
                  <c:v>-1.5650599380000001E-4</c:v>
                </c:pt>
                <c:pt idx="9162">
                  <c:v>-1.4437999926E-4</c:v>
                </c:pt>
                <c:pt idx="9163">
                  <c:v>-1.2897700070999999E-4</c:v>
                </c:pt>
                <c:pt idx="9164">
                  <c:v>-1.1064700084E-4</c:v>
                </c:pt>
                <c:pt idx="9165">
                  <c:v>-8.9804896560999998E-5</c:v>
                </c:pt>
                <c:pt idx="9166">
                  <c:v>-6.6924898420000001E-5</c:v>
                </c:pt>
                <c:pt idx="9167">
                  <c:v>-4.2526000470000001E-5</c:v>
                </c:pt>
                <c:pt idx="9168">
                  <c:v>-1.7161899449999999E-5</c:v>
                </c:pt>
                <c:pt idx="9169">
                  <c:v>8.5917799879000004E-6</c:v>
                </c:pt>
                <c:pt idx="9170">
                  <c:v>3.4150398278E-5</c:v>
                </c:pt>
                <c:pt idx="9171">
                  <c:v>5.8933899709000003E-5</c:v>
                </c:pt>
                <c:pt idx="9172">
                  <c:v>8.2379898231000001E-5</c:v>
                </c:pt>
                <c:pt idx="9173">
                  <c:v>1.0395600111E-4</c:v>
                </c:pt>
                <c:pt idx="9174">
                  <c:v>1.2317299843000001E-4</c:v>
                </c:pt>
                <c:pt idx="9175">
                  <c:v>1.3959400529999999E-4</c:v>
                </c:pt>
                <c:pt idx="9176">
                  <c:v>1.5284700203000001E-4</c:v>
                </c:pt>
                <c:pt idx="9177">
                  <c:v>1.6358199354999999E-4</c:v>
                </c:pt>
                <c:pt idx="9178">
                  <c:v>1.6970999422000001E-4</c:v>
                </c:pt>
                <c:pt idx="9179">
                  <c:v>1.7198600108E-4</c:v>
                </c:pt>
                <c:pt idx="9180">
                  <c:v>1.7035899508999999E-4</c:v>
                </c:pt>
                <c:pt idx="9181">
                  <c:v>1.6486599633999999E-4</c:v>
                </c:pt>
                <c:pt idx="9182">
                  <c:v>1.5562999760999999E-4</c:v>
                </c:pt>
                <c:pt idx="9183">
                  <c:v>1.4286200167E-4</c:v>
                </c:pt>
                <c:pt idx="9184">
                  <c:v>1.2685199908E-4</c:v>
                </c:pt>
                <c:pt idx="9185">
                  <c:v>1.0796300194E-4</c:v>
                </c:pt>
                <c:pt idx="9186">
                  <c:v>8.6623200331999999E-5</c:v>
                </c:pt>
                <c:pt idx="9187">
                  <c:v>6.3317398599000002E-5</c:v>
                </c:pt>
                <c:pt idx="9188">
                  <c:v>3.8574598874999999E-5</c:v>
                </c:pt>
                <c:pt idx="9189">
                  <c:v>1.2956200408E-5</c:v>
                </c:pt>
                <c:pt idx="9190">
                  <c:v>-1.2956200408E-5</c:v>
                </c:pt>
                <c:pt idx="9191">
                  <c:v>-3.8574598874999999E-5</c:v>
                </c:pt>
                <c:pt idx="9192">
                  <c:v>-6.3317398599000002E-5</c:v>
                </c:pt>
                <c:pt idx="9193">
                  <c:v>-8.6623200331999999E-5</c:v>
                </c:pt>
                <c:pt idx="9194">
                  <c:v>-1.0796300194E-4</c:v>
                </c:pt>
                <c:pt idx="9195">
                  <c:v>-1.2685199908E-4</c:v>
                </c:pt>
                <c:pt idx="9196">
                  <c:v>-1.4286200167E-4</c:v>
                </c:pt>
                <c:pt idx="9197">
                  <c:v>-1.5562999760999999E-4</c:v>
                </c:pt>
                <c:pt idx="9198">
                  <c:v>-1.6486599633999999E-4</c:v>
                </c:pt>
                <c:pt idx="9199">
                  <c:v>-1.7035899508999999E-4</c:v>
                </c:pt>
                <c:pt idx="9200">
                  <c:v>-1.7198600108E-4</c:v>
                </c:pt>
                <c:pt idx="9201">
                  <c:v>-1.6970999422000001E-4</c:v>
                </c:pt>
                <c:pt idx="9202">
                  <c:v>-1.6453300486000001E-4</c:v>
                </c:pt>
                <c:pt idx="9203">
                  <c:v>-1.5463499584999999E-4</c:v>
                </c:pt>
                <c:pt idx="9204">
                  <c:v>-1.4122700668000001E-4</c:v>
                </c:pt>
                <c:pt idx="9205">
                  <c:v>-1.2461299774999999E-4</c:v>
                </c:pt>
                <c:pt idx="9206">
                  <c:v>-1.0517200279999999E-4</c:v>
                </c:pt>
                <c:pt idx="9207">
                  <c:v>-8.3343402365999993E-5</c:v>
                </c:pt>
                <c:pt idx="9208">
                  <c:v>-5.9623198466999997E-5</c:v>
                </c:pt>
                <c:pt idx="9209">
                  <c:v>-3.4549801057E-5</c:v>
                </c:pt>
                <c:pt idx="9210">
                  <c:v>-8.6922700574999992E-6</c:v>
                </c:pt>
                <c:pt idx="9211">
                  <c:v>1.7362599465E-5</c:v>
                </c:pt>
                <c:pt idx="9212">
                  <c:v>4.3023399485000003E-5</c:v>
                </c:pt>
                <c:pt idx="9213">
                  <c:v>6.7707602283999997E-5</c:v>
                </c:pt>
                <c:pt idx="9214">
                  <c:v>9.0855202869999998E-5</c:v>
                </c:pt>
                <c:pt idx="9215">
                  <c:v>1.119410008E-4</c:v>
                </c:pt>
                <c:pt idx="9216">
                  <c:v>1.3048500114E-4</c:v>
                </c:pt>
                <c:pt idx="9217">
                  <c:v>1.4606899640000001E-4</c:v>
                </c:pt>
                <c:pt idx="9218">
                  <c:v>1.5833700309E-4</c:v>
                </c:pt>
                <c:pt idx="9219">
                  <c:v>1.6701100685000001E-4</c:v>
                </c:pt>
                <c:pt idx="9220">
                  <c:v>1.718949934E-4</c:v>
                </c:pt>
                <c:pt idx="9221">
                  <c:v>1.7287700030000001E-4</c:v>
                </c:pt>
                <c:pt idx="9222">
                  <c:v>1.6993600001999999E-4</c:v>
                </c:pt>
                <c:pt idx="9223">
                  <c:v>1.6313699598E-4</c:v>
                </c:pt>
                <c:pt idx="9224">
                  <c:v>1.5263599926E-4</c:v>
                </c:pt>
                <c:pt idx="9225">
                  <c:v>1.3867100642999999E-4</c:v>
                </c:pt>
                <c:pt idx="9226">
                  <c:v>1.2155799777000001E-4</c:v>
                </c:pt>
                <c:pt idx="9227">
                  <c:v>1.0227500024E-4</c:v>
                </c:pt>
                <c:pt idx="9228">
                  <c:v>7.9966899648000004E-5</c:v>
                </c:pt>
                <c:pt idx="9229">
                  <c:v>5.5844200688000001E-5</c:v>
                </c:pt>
                <c:pt idx="9230">
                  <c:v>3.0454000806999999E-5</c:v>
                </c:pt>
                <c:pt idx="9231">
                  <c:v>4.3726399781000001E-6</c:v>
                </c:pt>
                <c:pt idx="9232">
                  <c:v>-2.1808000383E-5</c:v>
                </c:pt>
                <c:pt idx="9233">
                  <c:v>-4.7493598686E-5</c:v>
                </c:pt>
                <c:pt idx="9234">
                  <c:v>-7.2101400292000006E-5</c:v>
                </c:pt>
                <c:pt idx="9235">
                  <c:v>-9.5072602561999998E-5</c:v>
                </c:pt>
                <c:pt idx="9236">
                  <c:v>-1.1588600319E-4</c:v>
                </c:pt>
                <c:pt idx="9237">
                  <c:v>-1.3406900689E-4</c:v>
                </c:pt>
                <c:pt idx="9238">
                  <c:v>-1.4920999820000001E-4</c:v>
                </c:pt>
                <c:pt idx="9239">
                  <c:v>-1.6096299804999999E-4</c:v>
                </c:pt>
                <c:pt idx="9240">
                  <c:v>-1.690640056E-4</c:v>
                </c:pt>
                <c:pt idx="9241">
                  <c:v>-1.7332700372000001E-4</c:v>
                </c:pt>
                <c:pt idx="9242">
                  <c:v>-1.736569975E-4</c:v>
                </c:pt>
                <c:pt idx="9243">
                  <c:v>-1.7004499387E-4</c:v>
                </c:pt>
                <c:pt idx="9244">
                  <c:v>-1.6257299285000001E-4</c:v>
                </c:pt>
                <c:pt idx="9245">
                  <c:v>-1.5141199400999999E-4</c:v>
                </c:pt>
                <c:pt idx="9246">
                  <c:v>-1.3681399287000001E-4</c:v>
                </c:pt>
                <c:pt idx="9247">
                  <c:v>-1.1911099864E-4</c:v>
                </c:pt>
                <c:pt idx="9248">
                  <c:v>-9.8704796983000004E-5</c:v>
                </c:pt>
                <c:pt idx="9249">
                  <c:v>-7.6058102421999995E-5</c:v>
                </c:pt>
                <c:pt idx="9250">
                  <c:v>-5.1685201470000002E-5</c:v>
                </c:pt>
                <c:pt idx="9251">
                  <c:v>-2.6139299734000002E-5</c:v>
                </c:pt>
                <c:pt idx="9252">
                  <c:v>-2.0125500758999998E-18</c:v>
                </c:pt>
                <c:pt idx="9253">
                  <c:v>-2.0125500758999998E-18</c:v>
                </c:pt>
                <c:pt idx="9254">
                  <c:v>-2.0125500758999998E-18</c:v>
                </c:pt>
                <c:pt idx="9255">
                  <c:v>-2.0125500758999998E-18</c:v>
                </c:pt>
                <c:pt idx="9256">
                  <c:v>-2.0125500758999998E-18</c:v>
                </c:pt>
                <c:pt idx="9257">
                  <c:v>-2.0125500758999998E-18</c:v>
                </c:pt>
                <c:pt idx="9258">
                  <c:v>-2.0125500758999998E-18</c:v>
                </c:pt>
                <c:pt idx="9259">
                  <c:v>-2.0125500758999998E-18</c:v>
                </c:pt>
                <c:pt idx="9260">
                  <c:v>-2.0125500758999998E-18</c:v>
                </c:pt>
                <c:pt idx="9261">
                  <c:v>-2.0125500758999998E-18</c:v>
                </c:pt>
                <c:pt idx="9262">
                  <c:v>-2.0125500758999998E-18</c:v>
                </c:pt>
                <c:pt idx="9263">
                  <c:v>-2.0125500758999998E-18</c:v>
                </c:pt>
                <c:pt idx="9264">
                  <c:v>-2.0125500758999998E-18</c:v>
                </c:pt>
                <c:pt idx="9265">
                  <c:v>-2.0125500758999998E-18</c:v>
                </c:pt>
                <c:pt idx="9266">
                  <c:v>-2.0125500758999998E-18</c:v>
                </c:pt>
                <c:pt idx="9267">
                  <c:v>-2.0125500758999998E-18</c:v>
                </c:pt>
                <c:pt idx="9268">
                  <c:v>-2.0125500758999998E-18</c:v>
                </c:pt>
                <c:pt idx="9269">
                  <c:v>-2.0125500758999998E-18</c:v>
                </c:pt>
                <c:pt idx="9270">
                  <c:v>-2.0125500758999998E-18</c:v>
                </c:pt>
                <c:pt idx="9271">
                  <c:v>-2.0125500758999998E-18</c:v>
                </c:pt>
                <c:pt idx="9272">
                  <c:v>-2.0125500758999998E-18</c:v>
                </c:pt>
                <c:pt idx="9273">
                  <c:v>-2.0125500758999998E-18</c:v>
                </c:pt>
                <c:pt idx="9274">
                  <c:v>-2.0125500758999998E-18</c:v>
                </c:pt>
                <c:pt idx="9275">
                  <c:v>-2.0125500758999998E-18</c:v>
                </c:pt>
                <c:pt idx="9276">
                  <c:v>-2.0125500758999998E-18</c:v>
                </c:pt>
                <c:pt idx="9277">
                  <c:v>-2.0125500758999998E-18</c:v>
                </c:pt>
                <c:pt idx="9278">
                  <c:v>-2.0125500758999998E-18</c:v>
                </c:pt>
                <c:pt idx="9279">
                  <c:v>-2.0125500758999998E-18</c:v>
                </c:pt>
                <c:pt idx="9280">
                  <c:v>-2.0125500758999998E-18</c:v>
                </c:pt>
                <c:pt idx="9281">
                  <c:v>-2.0125500758999998E-18</c:v>
                </c:pt>
                <c:pt idx="9282">
                  <c:v>-2.0125500758999998E-18</c:v>
                </c:pt>
                <c:pt idx="9283">
                  <c:v>-2.0125500758999998E-18</c:v>
                </c:pt>
                <c:pt idx="9284">
                  <c:v>-2.0125500758999998E-18</c:v>
                </c:pt>
                <c:pt idx="9285">
                  <c:v>-2.0125500758999998E-18</c:v>
                </c:pt>
                <c:pt idx="9286">
                  <c:v>-2.0125500758999998E-18</c:v>
                </c:pt>
                <c:pt idx="9287">
                  <c:v>-2.0125500758999998E-18</c:v>
                </c:pt>
                <c:pt idx="9288">
                  <c:v>-2.0125500758999998E-18</c:v>
                </c:pt>
                <c:pt idx="9289">
                  <c:v>-2.0125500758999998E-18</c:v>
                </c:pt>
                <c:pt idx="9290">
                  <c:v>-2.0125500758999998E-18</c:v>
                </c:pt>
                <c:pt idx="9291">
                  <c:v>-2.0125500758999998E-18</c:v>
                </c:pt>
                <c:pt idx="9292">
                  <c:v>-2.0125500758999998E-18</c:v>
                </c:pt>
                <c:pt idx="9293">
                  <c:v>-2.0125500758999998E-18</c:v>
                </c:pt>
                <c:pt idx="9294">
                  <c:v>-2.0125500758999998E-18</c:v>
                </c:pt>
                <c:pt idx="9295">
                  <c:v>-2.0125500758999998E-18</c:v>
                </c:pt>
                <c:pt idx="9296">
                  <c:v>-2.0125500758999998E-18</c:v>
                </c:pt>
                <c:pt idx="9297">
                  <c:v>-2.0125500758999998E-18</c:v>
                </c:pt>
                <c:pt idx="9298">
                  <c:v>-2.0125500758999998E-18</c:v>
                </c:pt>
                <c:pt idx="9299">
                  <c:v>-2.0125500758999998E-18</c:v>
                </c:pt>
                <c:pt idx="9300">
                  <c:v>-2.0125500758999998E-18</c:v>
                </c:pt>
                <c:pt idx="9301">
                  <c:v>-2.0125500758999998E-18</c:v>
                </c:pt>
                <c:pt idx="9302">
                  <c:v>9.5105701803000003E-7</c:v>
                </c:pt>
                <c:pt idx="9303">
                  <c:v>9.8668601821999998E-7</c:v>
                </c:pt>
                <c:pt idx="9304">
                  <c:v>9.9992098511999995E-7</c:v>
                </c:pt>
                <c:pt idx="9305">
                  <c:v>9.9046098967000002E-7</c:v>
                </c:pt>
                <c:pt idx="9306">
                  <c:v>9.5852203685000001E-7</c:v>
                </c:pt>
                <c:pt idx="9307">
                  <c:v>9.0482700443E-7</c:v>
                </c:pt>
                <c:pt idx="9308">
                  <c:v>8.3059597955000005E-7</c:v>
                </c:pt>
                <c:pt idx="9309">
                  <c:v>7.3751300533E-7</c:v>
                </c:pt>
                <c:pt idx="9310">
                  <c:v>6.2769100849999998E-7</c:v>
                </c:pt>
                <c:pt idx="9311">
                  <c:v>5.0362302773000002E-7</c:v>
                </c:pt>
                <c:pt idx="9312">
                  <c:v>3.6812500070000001E-7</c:v>
                </c:pt>
                <c:pt idx="9313">
                  <c:v>2.2427100532E-7</c:v>
                </c:pt>
                <c:pt idx="9314">
                  <c:v>7.5326802572999994E-8</c:v>
                </c:pt>
                <c:pt idx="9315">
                  <c:v>-7.5326802572999994E-8</c:v>
                </c:pt>
                <c:pt idx="9316">
                  <c:v>-2.2427100532E-7</c:v>
                </c:pt>
                <c:pt idx="9317">
                  <c:v>-3.6812500070000001E-7</c:v>
                </c:pt>
                <c:pt idx="9318">
                  <c:v>-5.0362302773000002E-7</c:v>
                </c:pt>
                <c:pt idx="9319">
                  <c:v>-6.2769100849999998E-7</c:v>
                </c:pt>
                <c:pt idx="9320">
                  <c:v>-7.3751300533E-7</c:v>
                </c:pt>
                <c:pt idx="9321">
                  <c:v>-8.3059597955000005E-7</c:v>
                </c:pt>
                <c:pt idx="9322">
                  <c:v>-9.0482700443E-7</c:v>
                </c:pt>
                <c:pt idx="9323">
                  <c:v>-9.5852203685000001E-7</c:v>
                </c:pt>
                <c:pt idx="9324">
                  <c:v>-9.9046098967000002E-7</c:v>
                </c:pt>
                <c:pt idx="9325">
                  <c:v>-9.9992098511999995E-7</c:v>
                </c:pt>
                <c:pt idx="9326">
                  <c:v>-9.8668601821999998E-7</c:v>
                </c:pt>
                <c:pt idx="9327">
                  <c:v>-1.9021099432999999E-6</c:v>
                </c:pt>
                <c:pt idx="9328">
                  <c:v>-1.7876800484E-6</c:v>
                </c:pt>
                <c:pt idx="9329">
                  <c:v>-1.6326799823000001E-6</c:v>
                </c:pt>
                <c:pt idx="9330">
                  <c:v>-1.4406200535E-6</c:v>
                </c:pt>
                <c:pt idx="9331">
                  <c:v>-1.2158600384E-6</c:v>
                </c:pt>
                <c:pt idx="9332">
                  <c:v>-9.6350697731000005E-7</c:v>
                </c:pt>
                <c:pt idx="9333">
                  <c:v>-6.8928602558999999E-7</c:v>
                </c:pt>
                <c:pt idx="9334">
                  <c:v>-3.9942000285000002E-7</c:v>
                </c:pt>
                <c:pt idx="9335">
                  <c:v>-1.0048899668E-7</c:v>
                </c:pt>
                <c:pt idx="9336">
                  <c:v>2.0072299378E-7</c:v>
                </c:pt>
                <c:pt idx="9337">
                  <c:v>4.9737997187999997E-7</c:v>
                </c:pt>
                <c:pt idx="9338">
                  <c:v>7.8274700854000001E-7</c:v>
                </c:pt>
                <c:pt idx="9339">
                  <c:v>1.0503499651999999E-6</c:v>
                </c:pt>
                <c:pt idx="9340">
                  <c:v>1.2941100067E-6</c:v>
                </c:pt>
                <c:pt idx="9341">
                  <c:v>1.5084999632E-6</c:v>
                </c:pt>
                <c:pt idx="9342">
                  <c:v>1.6886599497E-6</c:v>
                </c:pt>
                <c:pt idx="9343">
                  <c:v>1.8304799595999999E-6</c:v>
                </c:pt>
                <c:pt idx="9344">
                  <c:v>1.9307599358999999E-6</c:v>
                </c:pt>
                <c:pt idx="9345">
                  <c:v>1.9872200027999999E-6</c:v>
                </c:pt>
                <c:pt idx="9346">
                  <c:v>1.9985800463000001E-6</c:v>
                </c:pt>
                <c:pt idx="9347">
                  <c:v>1.9645699467000001E-6</c:v>
                </c:pt>
                <c:pt idx="9348">
                  <c:v>1.8859800548000001E-6</c:v>
                </c:pt>
                <c:pt idx="9349">
                  <c:v>1.7645800199000001E-6</c:v>
                </c:pt>
                <c:pt idx="9350">
                  <c:v>1.6031300447E-6</c:v>
                </c:pt>
                <c:pt idx="9351">
                  <c:v>1.4053000541E-6</c:v>
                </c:pt>
                <c:pt idx="9352">
                  <c:v>-2.0121300749000001E-18</c:v>
                </c:pt>
                <c:pt idx="9353">
                  <c:v>-2.0121300749000001E-18</c:v>
                </c:pt>
                <c:pt idx="9354">
                  <c:v>-2.0121300749000001E-18</c:v>
                </c:pt>
                <c:pt idx="9355">
                  <c:v>-2.0121300749000001E-18</c:v>
                </c:pt>
                <c:pt idx="9356">
                  <c:v>-2.0121300749000001E-18</c:v>
                </c:pt>
                <c:pt idx="9357">
                  <c:v>-2.0121300749000001E-18</c:v>
                </c:pt>
                <c:pt idx="9358">
                  <c:v>-2.0121300749000001E-18</c:v>
                </c:pt>
                <c:pt idx="9359">
                  <c:v>-2.0121300749000001E-18</c:v>
                </c:pt>
                <c:pt idx="9360">
                  <c:v>-2.0121300749000001E-18</c:v>
                </c:pt>
                <c:pt idx="9361">
                  <c:v>-2.0121300749000001E-18</c:v>
                </c:pt>
                <c:pt idx="9362">
                  <c:v>-2.0121300749000001E-18</c:v>
                </c:pt>
                <c:pt idx="9363">
                  <c:v>-2.0121300749000001E-18</c:v>
                </c:pt>
                <c:pt idx="9364">
                  <c:v>-2.0121300749000001E-18</c:v>
                </c:pt>
                <c:pt idx="9365">
                  <c:v>-2.0121300749000001E-18</c:v>
                </c:pt>
                <c:pt idx="9366">
                  <c:v>-2.0121300749000001E-18</c:v>
                </c:pt>
                <c:pt idx="9367">
                  <c:v>-2.0121300749000001E-18</c:v>
                </c:pt>
                <c:pt idx="9368">
                  <c:v>-2.0121300749000001E-18</c:v>
                </c:pt>
                <c:pt idx="9369">
                  <c:v>-2.0121300749000001E-18</c:v>
                </c:pt>
                <c:pt idx="9370">
                  <c:v>-2.0121300749000001E-18</c:v>
                </c:pt>
                <c:pt idx="9371">
                  <c:v>-2.0121300749000001E-18</c:v>
                </c:pt>
                <c:pt idx="9372">
                  <c:v>-2.0121300749000001E-18</c:v>
                </c:pt>
                <c:pt idx="9373">
                  <c:v>-2.0121300749000001E-18</c:v>
                </c:pt>
                <c:pt idx="9374">
                  <c:v>-2.0121300749000001E-18</c:v>
                </c:pt>
                <c:pt idx="9375">
                  <c:v>-2.0121300749000001E-18</c:v>
                </c:pt>
                <c:pt idx="9376">
                  <c:v>-2.0121300749000001E-18</c:v>
                </c:pt>
                <c:pt idx="9377">
                  <c:v>3.4518600995000001E-17</c:v>
                </c:pt>
                <c:pt idx="9378">
                  <c:v>1.5022600052999999E-7</c:v>
                </c:pt>
                <c:pt idx="9379">
                  <c:v>2.9704199278000002E-7</c:v>
                </c:pt>
                <c:pt idx="9380">
                  <c:v>4.3711600028000001E-7</c:v>
                </c:pt>
                <c:pt idx="9381">
                  <c:v>5.6726901220999999E-7</c:v>
                </c:pt>
                <c:pt idx="9382">
                  <c:v>6.8454698975999995E-7</c:v>
                </c:pt>
                <c:pt idx="9383">
                  <c:v>7.8628801248000004E-7</c:v>
                </c:pt>
                <c:pt idx="9384">
                  <c:v>8.7018401017999997E-7</c:v>
                </c:pt>
                <c:pt idx="9385">
                  <c:v>9.3432902304E-7</c:v>
                </c:pt>
                <c:pt idx="9386">
                  <c:v>9.7726797320999992E-7</c:v>
                </c:pt>
                <c:pt idx="9387">
                  <c:v>9.9802696240999993E-7</c:v>
                </c:pt>
                <c:pt idx="9388">
                  <c:v>9.9613396287000007E-7</c:v>
                </c:pt>
                <c:pt idx="9389">
                  <c:v>9.7163194822999994E-7</c:v>
                </c:pt>
                <c:pt idx="9390">
                  <c:v>9.2507701764999996E-7</c:v>
                </c:pt>
                <c:pt idx="9391">
                  <c:v>8.5752702716000002E-7</c:v>
                </c:pt>
                <c:pt idx="9392">
                  <c:v>7.7051299741000005E-7</c:v>
                </c:pt>
                <c:pt idx="9393">
                  <c:v>6.6601199932999998E-7</c:v>
                </c:pt>
                <c:pt idx="9394">
                  <c:v>5.4639400559999995E-7</c:v>
                </c:pt>
                <c:pt idx="9395">
                  <c:v>4.1437598951999998E-7</c:v>
                </c:pt>
                <c:pt idx="9396">
                  <c:v>2.7295200766000002E-7</c:v>
                </c:pt>
                <c:pt idx="9397">
                  <c:v>1.2533300264E-7</c:v>
                </c:pt>
                <c:pt idx="9398">
                  <c:v>-2.5130100667000001E-8</c:v>
                </c:pt>
                <c:pt idx="9399">
                  <c:v>-1.7502300409000001E-7</c:v>
                </c:pt>
                <c:pt idx="9400">
                  <c:v>-3.2094399671000001E-7</c:v>
                </c:pt>
                <c:pt idx="9401">
                  <c:v>-4.5958000782999998E-7</c:v>
                </c:pt>
                <c:pt idx="9402">
                  <c:v>-1.1755699915999999E-6</c:v>
                </c:pt>
                <c:pt idx="9403">
                  <c:v>-1.4053000541E-6</c:v>
                </c:pt>
                <c:pt idx="9404">
                  <c:v>-1.6031300447E-6</c:v>
                </c:pt>
                <c:pt idx="9405">
                  <c:v>-1.7645800199000001E-6</c:v>
                </c:pt>
                <c:pt idx="9406">
                  <c:v>-1.8859800548000001E-6</c:v>
                </c:pt>
                <c:pt idx="9407">
                  <c:v>-1.9645699467000001E-6</c:v>
                </c:pt>
                <c:pt idx="9408">
                  <c:v>-1.9985800463000001E-6</c:v>
                </c:pt>
                <c:pt idx="9409">
                  <c:v>-1.9872200027999999E-6</c:v>
                </c:pt>
                <c:pt idx="9410">
                  <c:v>-1.9307599358999999E-6</c:v>
                </c:pt>
                <c:pt idx="9411">
                  <c:v>-1.8304799595999999E-6</c:v>
                </c:pt>
                <c:pt idx="9412">
                  <c:v>-1.6886599497E-6</c:v>
                </c:pt>
                <c:pt idx="9413">
                  <c:v>-1.5084999632E-6</c:v>
                </c:pt>
                <c:pt idx="9414">
                  <c:v>-1.2941100067E-6</c:v>
                </c:pt>
                <c:pt idx="9415">
                  <c:v>-1.0503499651999999E-6</c:v>
                </c:pt>
                <c:pt idx="9416">
                  <c:v>-7.8274700854000001E-7</c:v>
                </c:pt>
                <c:pt idx="9417">
                  <c:v>-4.9737997187999997E-7</c:v>
                </c:pt>
                <c:pt idx="9418">
                  <c:v>-2.0072299378E-7</c:v>
                </c:pt>
                <c:pt idx="9419">
                  <c:v>1.0048899668E-7</c:v>
                </c:pt>
                <c:pt idx="9420">
                  <c:v>3.9942000285000002E-7</c:v>
                </c:pt>
                <c:pt idx="9421">
                  <c:v>6.8928602558999999E-7</c:v>
                </c:pt>
                <c:pt idx="9422">
                  <c:v>9.6350697731000005E-7</c:v>
                </c:pt>
                <c:pt idx="9423">
                  <c:v>1.2158600384E-6</c:v>
                </c:pt>
                <c:pt idx="9424">
                  <c:v>1.4406200535E-6</c:v>
                </c:pt>
                <c:pt idx="9425">
                  <c:v>1.6326799823000001E-6</c:v>
                </c:pt>
                <c:pt idx="9426">
                  <c:v>1.7876800484E-6</c:v>
                </c:pt>
                <c:pt idx="9427">
                  <c:v>2.8531699171999998E-6</c:v>
                </c:pt>
                <c:pt idx="9428">
                  <c:v>2.9600601009999998E-6</c:v>
                </c:pt>
                <c:pt idx="9429">
                  <c:v>2.9997599995000001E-6</c:v>
                </c:pt>
                <c:pt idx="9430">
                  <c:v>2.9713798994999998E-6</c:v>
                </c:pt>
                <c:pt idx="9431">
                  <c:v>2.8755700895999999E-6</c:v>
                </c:pt>
                <c:pt idx="9432">
                  <c:v>2.7144799333E-6</c:v>
                </c:pt>
                <c:pt idx="9433">
                  <c:v>2.4917899282E-6</c:v>
                </c:pt>
                <c:pt idx="9434">
                  <c:v>2.2125400391999998E-6</c:v>
                </c:pt>
                <c:pt idx="9435">
                  <c:v>1.8830700128E-6</c:v>
                </c:pt>
                <c:pt idx="9436">
                  <c:v>1.5108699927000001E-6</c:v>
                </c:pt>
                <c:pt idx="9437">
                  <c:v>1.1043699714999999E-6</c:v>
                </c:pt>
                <c:pt idx="9438">
                  <c:v>6.7281200699999998E-7</c:v>
                </c:pt>
                <c:pt idx="9439">
                  <c:v>2.2598000271000001E-7</c:v>
                </c:pt>
                <c:pt idx="9440">
                  <c:v>-2.2598000271000001E-7</c:v>
                </c:pt>
                <c:pt idx="9441">
                  <c:v>-6.7281200699999998E-7</c:v>
                </c:pt>
                <c:pt idx="9442">
                  <c:v>-1.1043699714999999E-6</c:v>
                </c:pt>
                <c:pt idx="9443">
                  <c:v>-1.5108699927000001E-6</c:v>
                </c:pt>
                <c:pt idx="9444">
                  <c:v>-1.8830700128E-6</c:v>
                </c:pt>
                <c:pt idx="9445">
                  <c:v>-2.2125400391999998E-6</c:v>
                </c:pt>
                <c:pt idx="9446">
                  <c:v>-2.4917899282E-6</c:v>
                </c:pt>
                <c:pt idx="9447">
                  <c:v>-2.7144799333E-6</c:v>
                </c:pt>
                <c:pt idx="9448">
                  <c:v>-2.8755700895999999E-6</c:v>
                </c:pt>
                <c:pt idx="9449">
                  <c:v>-2.9713798994999998E-6</c:v>
                </c:pt>
                <c:pt idx="9450">
                  <c:v>-2.9997599995000001E-6</c:v>
                </c:pt>
                <c:pt idx="9451">
                  <c:v>-2.9600601009999998E-6</c:v>
                </c:pt>
                <c:pt idx="9452">
                  <c:v>-3.8042298910999999E-6</c:v>
                </c:pt>
                <c:pt idx="9453">
                  <c:v>-3.5753701013E-6</c:v>
                </c:pt>
                <c:pt idx="9454">
                  <c:v>-3.2653599646000002E-6</c:v>
                </c:pt>
                <c:pt idx="9455">
                  <c:v>-2.8812401069000001E-6</c:v>
                </c:pt>
                <c:pt idx="9456">
                  <c:v>-2.4317200769E-6</c:v>
                </c:pt>
                <c:pt idx="9457">
                  <c:v>-1.9270100893E-6</c:v>
                </c:pt>
                <c:pt idx="9458">
                  <c:v>-1.3785700048E-6</c:v>
                </c:pt>
                <c:pt idx="9459">
                  <c:v>-7.9884000570000003E-7</c:v>
                </c:pt>
                <c:pt idx="9460">
                  <c:v>-2.009769986E-7</c:v>
                </c:pt>
                <c:pt idx="9461">
                  <c:v>4.0144701074E-7</c:v>
                </c:pt>
                <c:pt idx="9462">
                  <c:v>9.9475994375000008E-7</c:v>
                </c:pt>
                <c:pt idx="9463">
                  <c:v>1.565490038E-6</c:v>
                </c:pt>
                <c:pt idx="9464">
                  <c:v>2.1006999305000002E-6</c:v>
                </c:pt>
                <c:pt idx="9465">
                  <c:v>2.5882200134E-6</c:v>
                </c:pt>
                <c:pt idx="9466">
                  <c:v>3.0170099308000001E-6</c:v>
                </c:pt>
                <c:pt idx="9467">
                  <c:v>3.3773098949E-6</c:v>
                </c:pt>
                <c:pt idx="9468">
                  <c:v>3.6609599191999999E-6</c:v>
                </c:pt>
                <c:pt idx="9469">
                  <c:v>3.8615298763000002E-6</c:v>
                </c:pt>
                <c:pt idx="9470">
                  <c:v>3.9744500100000004E-6</c:v>
                </c:pt>
                <c:pt idx="9471">
                  <c:v>3.9971600927E-6</c:v>
                </c:pt>
                <c:pt idx="9472">
                  <c:v>3.9291498978999999E-6</c:v>
                </c:pt>
                <c:pt idx="9473">
                  <c:v>3.7719601096000001E-6</c:v>
                </c:pt>
                <c:pt idx="9474">
                  <c:v>3.5291600398000002E-6</c:v>
                </c:pt>
                <c:pt idx="9475">
                  <c:v>3.2062700939E-6</c:v>
                </c:pt>
                <c:pt idx="9476">
                  <c:v>2.8106001081999999E-6</c:v>
                </c:pt>
                <c:pt idx="9477">
                  <c:v>2.9389300379999998E-6</c:v>
                </c:pt>
                <c:pt idx="9478">
                  <c:v>2.2978999822999998E-6</c:v>
                </c:pt>
                <c:pt idx="9479">
                  <c:v>1.6047199551E-6</c:v>
                </c:pt>
                <c:pt idx="9480">
                  <c:v>8.7511500624000002E-7</c:v>
                </c:pt>
                <c:pt idx="9481">
                  <c:v>1.2565000418000001E-7</c:v>
                </c:pt>
                <c:pt idx="9482">
                  <c:v>-6.2666600797000001E-7</c:v>
                </c:pt>
                <c:pt idx="9483">
                  <c:v>-1.3647600099E-6</c:v>
                </c:pt>
                <c:pt idx="9484">
                  <c:v>-2.0718800897E-6</c:v>
                </c:pt>
                <c:pt idx="9485">
                  <c:v>-2.7319699711000002E-6</c:v>
                </c:pt>
                <c:pt idx="9486">
                  <c:v>-3.3300600535000001E-6</c:v>
                </c:pt>
                <c:pt idx="9487">
                  <c:v>-3.8525699892000002E-6</c:v>
                </c:pt>
                <c:pt idx="9488">
                  <c:v>-4.2876299630999996E-6</c:v>
                </c:pt>
                <c:pt idx="9489">
                  <c:v>-4.6253899199999997E-6</c:v>
                </c:pt>
                <c:pt idx="9490">
                  <c:v>-4.8581600821999999E-6</c:v>
                </c:pt>
                <c:pt idx="9491">
                  <c:v>-4.9806699279999998E-6</c:v>
                </c:pt>
                <c:pt idx="9492">
                  <c:v>-4.9901300372E-6</c:v>
                </c:pt>
                <c:pt idx="9493">
                  <c:v>-4.8863398661000004E-6</c:v>
                </c:pt>
                <c:pt idx="9494">
                  <c:v>-4.6716399992999998E-6</c:v>
                </c:pt>
                <c:pt idx="9495">
                  <c:v>-4.3509198803999997E-6</c:v>
                </c:pt>
                <c:pt idx="9496">
                  <c:v>-3.9314400054999997E-6</c:v>
                </c:pt>
                <c:pt idx="9497">
                  <c:v>-3.4227400646999998E-6</c:v>
                </c:pt>
                <c:pt idx="9498">
                  <c:v>-2.8363399451000001E-6</c:v>
                </c:pt>
                <c:pt idx="9499">
                  <c:v>-2.1855798877000002E-6</c:v>
                </c:pt>
                <c:pt idx="9500">
                  <c:v>-1.4852099639000001E-6</c:v>
                </c:pt>
                <c:pt idx="9501">
                  <c:v>-7.5112802733000003E-7</c:v>
                </c:pt>
                <c:pt idx="9502">
                  <c:v>1.5539299844E-16</c:v>
                </c:pt>
                <c:pt idx="9503">
                  <c:v>9.0135398522999995E-7</c:v>
                </c:pt>
                <c:pt idx="9504">
                  <c:v>1.782250024E-6</c:v>
                </c:pt>
                <c:pt idx="9505">
                  <c:v>2.6226900900000002E-6</c:v>
                </c:pt>
                <c:pt idx="9506">
                  <c:v>3.4036099804999998E-6</c:v>
                </c:pt>
                <c:pt idx="9507">
                  <c:v>4.1072798921999997E-6</c:v>
                </c:pt>
                <c:pt idx="9508">
                  <c:v>4.7177300075E-6</c:v>
                </c:pt>
                <c:pt idx="9509">
                  <c:v>5.2210998547000003E-6</c:v>
                </c:pt>
                <c:pt idx="9510">
                  <c:v>5.6059698180999996E-6</c:v>
                </c:pt>
                <c:pt idx="9511">
                  <c:v>5.8636101129999998E-6</c:v>
                </c:pt>
                <c:pt idx="9512">
                  <c:v>5.9881599555000004E-6</c:v>
                </c:pt>
                <c:pt idx="9513">
                  <c:v>5.9767999118999999E-6</c:v>
                </c:pt>
                <c:pt idx="9514">
                  <c:v>5.8297900978000002E-6</c:v>
                </c:pt>
                <c:pt idx="9515">
                  <c:v>5.5504601733000003E-6</c:v>
                </c:pt>
                <c:pt idx="9516">
                  <c:v>5.1451597755999998E-6</c:v>
                </c:pt>
                <c:pt idx="9517">
                  <c:v>4.6230798033999998E-6</c:v>
                </c:pt>
                <c:pt idx="9518">
                  <c:v>3.9960700632999997E-6</c:v>
                </c:pt>
                <c:pt idx="9519">
                  <c:v>3.2783700590000002E-6</c:v>
                </c:pt>
                <c:pt idx="9520">
                  <c:v>2.4862499686E-6</c:v>
                </c:pt>
                <c:pt idx="9521">
                  <c:v>1.6377100565E-6</c:v>
                </c:pt>
                <c:pt idx="9522">
                  <c:v>7.5199898220000001E-7</c:v>
                </c:pt>
                <c:pt idx="9523">
                  <c:v>-1.5078100546000001E-7</c:v>
                </c:pt>
                <c:pt idx="9524">
                  <c:v>-1.0501399856E-6</c:v>
                </c:pt>
                <c:pt idx="9525">
                  <c:v>-1.9256599443999999E-6</c:v>
                </c:pt>
                <c:pt idx="9526">
                  <c:v>-2.7574799332999998E-6</c:v>
                </c:pt>
                <c:pt idx="9527">
                  <c:v>-4.1144999159000004E-6</c:v>
                </c:pt>
                <c:pt idx="9528">
                  <c:v>-4.9185500757E-6</c:v>
                </c:pt>
                <c:pt idx="9529">
                  <c:v>-5.6109702200000001E-6</c:v>
                </c:pt>
                <c:pt idx="9530">
                  <c:v>-6.1760401876999999E-6</c:v>
                </c:pt>
                <c:pt idx="9531">
                  <c:v>-6.6009301918000003E-6</c:v>
                </c:pt>
                <c:pt idx="9532">
                  <c:v>-6.8760100475999996E-6</c:v>
                </c:pt>
                <c:pt idx="9533">
                  <c:v>-6.9950301621999996E-6</c:v>
                </c:pt>
                <c:pt idx="9534">
                  <c:v>-6.9552797868E-6</c:v>
                </c:pt>
                <c:pt idx="9535">
                  <c:v>-6.7576697802000003E-6</c:v>
                </c:pt>
                <c:pt idx="9536">
                  <c:v>-6.4066898631E-6</c:v>
                </c:pt>
                <c:pt idx="9537">
                  <c:v>-5.9102999329999996E-6</c:v>
                </c:pt>
                <c:pt idx="9538">
                  <c:v>-5.2797599892E-6</c:v>
                </c:pt>
                <c:pt idx="9539">
                  <c:v>-4.5293900256999998E-6</c:v>
                </c:pt>
                <c:pt idx="9540">
                  <c:v>-3.6762201034000001E-6</c:v>
                </c:pt>
                <c:pt idx="9541">
                  <c:v>-2.7396199584000001E-6</c:v>
                </c:pt>
                <c:pt idx="9542">
                  <c:v>-1.7408300437E-6</c:v>
                </c:pt>
                <c:pt idx="9543">
                  <c:v>-7.0253202010999999E-7</c:v>
                </c:pt>
                <c:pt idx="9544">
                  <c:v>3.5171001400000002E-7</c:v>
                </c:pt>
                <c:pt idx="9545">
                  <c:v>1.3979699816000001E-6</c:v>
                </c:pt>
                <c:pt idx="9546">
                  <c:v>2.4124999526999999E-6</c:v>
                </c:pt>
                <c:pt idx="9547">
                  <c:v>3.3722799344E-6</c:v>
                </c:pt>
                <c:pt idx="9548">
                  <c:v>4.2555097933999999E-6</c:v>
                </c:pt>
                <c:pt idx="9549">
                  <c:v>5.0421599552999999E-6</c:v>
                </c:pt>
                <c:pt idx="9550">
                  <c:v>5.7143702179000002E-6</c:v>
                </c:pt>
                <c:pt idx="9551">
                  <c:v>6.2568901740000003E-6</c:v>
                </c:pt>
                <c:pt idx="9552">
                  <c:v>7.6084497778000001E-6</c:v>
                </c:pt>
                <c:pt idx="9553">
                  <c:v>7.8934899648000001E-6</c:v>
                </c:pt>
                <c:pt idx="9554">
                  <c:v>7.9993696999999998E-6</c:v>
                </c:pt>
                <c:pt idx="9555">
                  <c:v>7.9236897362999997E-6</c:v>
                </c:pt>
                <c:pt idx="9556">
                  <c:v>7.6681699284000002E-6</c:v>
                </c:pt>
                <c:pt idx="9557">
                  <c:v>7.2386201282000004E-6</c:v>
                </c:pt>
                <c:pt idx="9558">
                  <c:v>6.6447701101000004E-6</c:v>
                </c:pt>
                <c:pt idx="9559">
                  <c:v>5.9000999498999998E-6</c:v>
                </c:pt>
                <c:pt idx="9560">
                  <c:v>5.0215298869999998E-6</c:v>
                </c:pt>
                <c:pt idx="9561">
                  <c:v>4.0289901334999997E-6</c:v>
                </c:pt>
                <c:pt idx="9562">
                  <c:v>2.9450000056000001E-6</c:v>
                </c:pt>
                <c:pt idx="9563">
                  <c:v>1.7941699753E-6</c:v>
                </c:pt>
                <c:pt idx="9564">
                  <c:v>6.0261402267999996E-7</c:v>
                </c:pt>
                <c:pt idx="9565">
                  <c:v>-6.0261402267999996E-7</c:v>
                </c:pt>
                <c:pt idx="9566">
                  <c:v>-1.7941699753E-6</c:v>
                </c:pt>
                <c:pt idx="9567">
                  <c:v>-2.9450000056000001E-6</c:v>
                </c:pt>
                <c:pt idx="9568">
                  <c:v>-4.0289901334999997E-6</c:v>
                </c:pt>
                <c:pt idx="9569">
                  <c:v>-5.0215298869999998E-6</c:v>
                </c:pt>
                <c:pt idx="9570">
                  <c:v>-5.9000999498999998E-6</c:v>
                </c:pt>
                <c:pt idx="9571">
                  <c:v>-6.6447701101000004E-6</c:v>
                </c:pt>
                <c:pt idx="9572">
                  <c:v>-7.2386201282000004E-6</c:v>
                </c:pt>
                <c:pt idx="9573">
                  <c:v>-7.6681699284000002E-6</c:v>
                </c:pt>
                <c:pt idx="9574">
                  <c:v>-7.9236897362999997E-6</c:v>
                </c:pt>
                <c:pt idx="9575">
                  <c:v>-7.9993696999999998E-6</c:v>
                </c:pt>
                <c:pt idx="9576">
                  <c:v>-7.8934899648000001E-6</c:v>
                </c:pt>
                <c:pt idx="9577">
                  <c:v>-8.5595102064000002E-6</c:v>
                </c:pt>
                <c:pt idx="9578">
                  <c:v>-8.0445697677E-6</c:v>
                </c:pt>
                <c:pt idx="9579">
                  <c:v>-7.3470500865000001E-6</c:v>
                </c:pt>
                <c:pt idx="9580">
                  <c:v>-6.4827800088000001E-6</c:v>
                </c:pt>
                <c:pt idx="9581">
                  <c:v>-5.4713700592000003E-6</c:v>
                </c:pt>
                <c:pt idx="9582">
                  <c:v>-4.3357799768E-6</c:v>
                </c:pt>
                <c:pt idx="9583">
                  <c:v>-3.1017900710000002E-6</c:v>
                </c:pt>
                <c:pt idx="9584">
                  <c:v>-1.7973900412000001E-6</c:v>
                </c:pt>
                <c:pt idx="9585">
                  <c:v>-4.5219900358000001E-7</c:v>
                </c:pt>
                <c:pt idx="9586">
                  <c:v>9.0325499967999998E-7</c:v>
                </c:pt>
                <c:pt idx="9587">
                  <c:v>2.2382100724E-6</c:v>
                </c:pt>
                <c:pt idx="9588">
                  <c:v>3.5223599751999998E-6</c:v>
                </c:pt>
                <c:pt idx="9589">
                  <c:v>4.7265698413000004E-6</c:v>
                </c:pt>
                <c:pt idx="9590">
                  <c:v>5.8235000323999998E-6</c:v>
                </c:pt>
                <c:pt idx="9591">
                  <c:v>6.7882601797000003E-6</c:v>
                </c:pt>
                <c:pt idx="9592">
                  <c:v>7.5989501056000002E-6</c:v>
                </c:pt>
                <c:pt idx="9593">
                  <c:v>8.2371698226999996E-6</c:v>
                </c:pt>
                <c:pt idx="9594">
                  <c:v>8.6884301709000001E-6</c:v>
                </c:pt>
                <c:pt idx="9595">
                  <c:v>8.9425002443000004E-6</c:v>
                </c:pt>
                <c:pt idx="9596">
                  <c:v>8.9936102086000004E-6</c:v>
                </c:pt>
                <c:pt idx="9597">
                  <c:v>8.8405904535000007E-6</c:v>
                </c:pt>
                <c:pt idx="9598">
                  <c:v>8.4869097918000002E-6</c:v>
                </c:pt>
                <c:pt idx="9599">
                  <c:v>7.9406199801999996E-6</c:v>
                </c:pt>
                <c:pt idx="9600">
                  <c:v>7.2141001510000003E-6</c:v>
                </c:pt>
                <c:pt idx="9601">
                  <c:v>6.3238499023999998E-6</c:v>
                </c:pt>
                <c:pt idx="9602">
                  <c:v>5.8778500715999999E-6</c:v>
                </c:pt>
                <c:pt idx="9603">
                  <c:v>4.5957999645999996E-6</c:v>
                </c:pt>
                <c:pt idx="9604">
                  <c:v>3.2094399102999999E-6</c:v>
                </c:pt>
                <c:pt idx="9605">
                  <c:v>1.7502300125E-6</c:v>
                </c:pt>
                <c:pt idx="9606">
                  <c:v>2.5130100312000002E-7</c:v>
                </c:pt>
                <c:pt idx="9607">
                  <c:v>-1.2533299695999999E-6</c:v>
                </c:pt>
                <c:pt idx="9608">
                  <c:v>-2.7295200197999999E-6</c:v>
                </c:pt>
                <c:pt idx="9609">
                  <c:v>-4.1437601794E-6</c:v>
                </c:pt>
                <c:pt idx="9610">
                  <c:v>-5.4639399423000002E-6</c:v>
                </c:pt>
                <c:pt idx="9611">
                  <c:v>-6.6601201070000002E-6</c:v>
                </c:pt>
                <c:pt idx="9612">
                  <c:v>-7.7051299740999997E-6</c:v>
                </c:pt>
                <c:pt idx="9613">
                  <c:v>-8.5752699306000007E-6</c:v>
                </c:pt>
                <c:pt idx="9614">
                  <c:v>-9.2507698355000005E-6</c:v>
                </c:pt>
                <c:pt idx="9615">
                  <c:v>-9.7163201643999998E-6</c:v>
                </c:pt>
                <c:pt idx="9616">
                  <c:v>-9.9613398561000003E-6</c:v>
                </c:pt>
                <c:pt idx="9617">
                  <c:v>-9.9802700787999998E-6</c:v>
                </c:pt>
                <c:pt idx="9618">
                  <c:v>-9.7726797321000001E-6</c:v>
                </c:pt>
                <c:pt idx="9619">
                  <c:v>-9.3432900029999994E-6</c:v>
                </c:pt>
                <c:pt idx="9620">
                  <c:v>-8.7018397607999994E-6</c:v>
                </c:pt>
                <c:pt idx="9621">
                  <c:v>-7.8628800111E-6</c:v>
                </c:pt>
                <c:pt idx="9622">
                  <c:v>-6.8454701249999999E-6</c:v>
                </c:pt>
                <c:pt idx="9623">
                  <c:v>-5.6726898946999998E-6</c:v>
                </c:pt>
                <c:pt idx="9624">
                  <c:v>-4.3711597755000002E-6</c:v>
                </c:pt>
                <c:pt idx="9625">
                  <c:v>-2.9704199278000001E-6</c:v>
                </c:pt>
                <c:pt idx="9626">
                  <c:v>-1.5022600337000001E-6</c:v>
                </c:pt>
                <c:pt idx="9627">
                  <c:v>1.7080100421000001E-16</c:v>
                </c:pt>
                <c:pt idx="9628">
                  <c:v>1.6524800229999999E-6</c:v>
                </c:pt>
                <c:pt idx="9629">
                  <c:v>3.2674599878999999E-6</c:v>
                </c:pt>
                <c:pt idx="9630">
                  <c:v>4.8082702051000003E-6</c:v>
                </c:pt>
                <c:pt idx="9631">
                  <c:v>6.2399599301000004E-6</c:v>
                </c:pt>
                <c:pt idx="9632">
                  <c:v>7.5300199569000003E-6</c:v>
                </c:pt>
                <c:pt idx="9633">
                  <c:v>8.6491700130999995E-6</c:v>
                </c:pt>
                <c:pt idx="9634">
                  <c:v>9.5720197351000008E-6</c:v>
                </c:pt>
                <c:pt idx="9635">
                  <c:v>1.0277600267999999E-5</c:v>
                </c:pt>
                <c:pt idx="9636">
                  <c:v>1.0749899957E-5</c:v>
                </c:pt>
                <c:pt idx="9637">
                  <c:v>1.0978300452000001E-5</c:v>
                </c:pt>
                <c:pt idx="9638">
                  <c:v>1.0957500308E-5</c:v>
                </c:pt>
                <c:pt idx="9639">
                  <c:v>1.0687899702999999E-5</c:v>
                </c:pt>
                <c:pt idx="9640">
                  <c:v>1.0175799616E-5</c:v>
                </c:pt>
                <c:pt idx="9641">
                  <c:v>9.4327897385999996E-6</c:v>
                </c:pt>
                <c:pt idx="9642">
                  <c:v>8.4756502473999999E-6</c:v>
                </c:pt>
                <c:pt idx="9643">
                  <c:v>7.3261298893999998E-6</c:v>
                </c:pt>
                <c:pt idx="9644">
                  <c:v>6.0103398026999999E-6</c:v>
                </c:pt>
                <c:pt idx="9645">
                  <c:v>4.5581300582999996E-6</c:v>
                </c:pt>
                <c:pt idx="9646">
                  <c:v>3.0024700663000001E-6</c:v>
                </c:pt>
                <c:pt idx="9647">
                  <c:v>1.3786700492000001E-6</c:v>
                </c:pt>
                <c:pt idx="9648">
                  <c:v>-2.7643099542999999E-7</c:v>
                </c:pt>
                <c:pt idx="9649">
                  <c:v>-1.9252499897000001E-6</c:v>
                </c:pt>
                <c:pt idx="9650">
                  <c:v>-3.5303798994999999E-6</c:v>
                </c:pt>
                <c:pt idx="9651">
                  <c:v>-5.0553799156E-6</c:v>
                </c:pt>
                <c:pt idx="9652">
                  <c:v>-7.0534201768000002E-6</c:v>
                </c:pt>
                <c:pt idx="9653">
                  <c:v>-8.4317998698999993E-6</c:v>
                </c:pt>
                <c:pt idx="9654">
                  <c:v>-9.6187995950000005E-6</c:v>
                </c:pt>
                <c:pt idx="9655">
                  <c:v>-1.0587499673E-5</c:v>
                </c:pt>
                <c:pt idx="9656">
                  <c:v>-1.1315900338E-5</c:v>
                </c:pt>
                <c:pt idx="9657">
                  <c:v>-1.1787399670999999E-5</c:v>
                </c:pt>
                <c:pt idx="9658">
                  <c:v>-1.1991500286999999E-5</c:v>
                </c:pt>
                <c:pt idx="9659">
                  <c:v>-1.1923300008000001E-5</c:v>
                </c:pt>
                <c:pt idx="9660">
                  <c:v>-1.1584599633E-5</c:v>
                </c:pt>
                <c:pt idx="9661">
                  <c:v>-1.0982899766999999E-5</c:v>
                </c:pt>
                <c:pt idx="9662">
                  <c:v>-1.0131900126E-5</c:v>
                </c:pt>
                <c:pt idx="9663">
                  <c:v>-9.0510202426000006E-6</c:v>
                </c:pt>
                <c:pt idx="9664">
                  <c:v>-7.7646700447000004E-6</c:v>
                </c:pt>
                <c:pt idx="9665">
                  <c:v>-6.3020997914000003E-6</c:v>
                </c:pt>
                <c:pt idx="9666">
                  <c:v>-4.6964801186E-6</c:v>
                </c:pt>
                <c:pt idx="9667">
                  <c:v>-2.9842799449000001E-6</c:v>
                </c:pt>
                <c:pt idx="9668">
                  <c:v>-1.2043400375000001E-6</c:v>
                </c:pt>
                <c:pt idx="9669">
                  <c:v>6.0293200476999999E-7</c:v>
                </c:pt>
                <c:pt idx="9670">
                  <c:v>2.3965199034E-6</c:v>
                </c:pt>
                <c:pt idx="9671">
                  <c:v>4.1357197914999997E-6</c:v>
                </c:pt>
                <c:pt idx="9672">
                  <c:v>5.7810398175000003E-6</c:v>
                </c:pt>
                <c:pt idx="9673">
                  <c:v>7.2951597758000001E-6</c:v>
                </c:pt>
                <c:pt idx="9674">
                  <c:v>8.6437103164E-6</c:v>
                </c:pt>
                <c:pt idx="9675">
                  <c:v>9.7960701169000002E-6</c:v>
                </c:pt>
                <c:pt idx="9676">
                  <c:v>1.07261003E-5</c:v>
                </c:pt>
                <c:pt idx="9677">
                  <c:v>1.236370008E-5</c:v>
                </c:pt>
                <c:pt idx="9678">
                  <c:v>1.2826900274000001E-5</c:v>
                </c:pt>
                <c:pt idx="9679">
                  <c:v>1.2999000319E-5</c:v>
                </c:pt>
                <c:pt idx="9680">
                  <c:v>1.2876000255000001E-5</c:v>
                </c:pt>
                <c:pt idx="9681">
                  <c:v>1.2460799553E-5</c:v>
                </c:pt>
                <c:pt idx="9682">
                  <c:v>1.1762799659000001E-5</c:v>
                </c:pt>
                <c:pt idx="9683">
                  <c:v>1.079770027E-5</c:v>
                </c:pt>
                <c:pt idx="9684">
                  <c:v>9.5876703198999997E-6</c:v>
                </c:pt>
                <c:pt idx="9685">
                  <c:v>8.1599901023000001E-6</c:v>
                </c:pt>
                <c:pt idx="9686">
                  <c:v>6.5470999288999997E-6</c:v>
                </c:pt>
                <c:pt idx="9687">
                  <c:v>4.7856201491000004E-6</c:v>
                </c:pt>
                <c:pt idx="9688">
                  <c:v>2.9155200990999999E-6</c:v>
                </c:pt>
                <c:pt idx="9689">
                  <c:v>9.7924794318000005E-7</c:v>
                </c:pt>
                <c:pt idx="9690">
                  <c:v>-9.7924794318000005E-7</c:v>
                </c:pt>
                <c:pt idx="9691">
                  <c:v>-2.9155200990999999E-6</c:v>
                </c:pt>
                <c:pt idx="9692">
                  <c:v>-4.7856201491000004E-6</c:v>
                </c:pt>
                <c:pt idx="9693">
                  <c:v>-6.5470999288999997E-6</c:v>
                </c:pt>
                <c:pt idx="9694">
                  <c:v>-8.1599901023000001E-6</c:v>
                </c:pt>
                <c:pt idx="9695">
                  <c:v>-9.5876703198999997E-6</c:v>
                </c:pt>
                <c:pt idx="9696">
                  <c:v>-1.079770027E-5</c:v>
                </c:pt>
                <c:pt idx="9697">
                  <c:v>-1.1762799659000001E-5</c:v>
                </c:pt>
                <c:pt idx="9698">
                  <c:v>-1.2460799553E-5</c:v>
                </c:pt>
                <c:pt idx="9699">
                  <c:v>-1.2876000255000001E-5</c:v>
                </c:pt>
                <c:pt idx="9700">
                  <c:v>-1.2999000319E-5</c:v>
                </c:pt>
                <c:pt idx="9701">
                  <c:v>-1.2826900274000001E-5</c:v>
                </c:pt>
                <c:pt idx="9702">
                  <c:v>-1.3314799617000001E-5</c:v>
                </c:pt>
                <c:pt idx="9703">
                  <c:v>-1.2513800357E-5</c:v>
                </c:pt>
                <c:pt idx="9704">
                  <c:v>-1.1428700418E-5</c:v>
                </c:pt>
                <c:pt idx="9705">
                  <c:v>-1.0084299902E-5</c:v>
                </c:pt>
                <c:pt idx="9706">
                  <c:v>-8.5110195869000005E-6</c:v>
                </c:pt>
                <c:pt idx="9707">
                  <c:v>-6.7445498644000003E-6</c:v>
                </c:pt>
                <c:pt idx="9708">
                  <c:v>-4.8249999053999998E-6</c:v>
                </c:pt>
                <c:pt idx="9709">
                  <c:v>-2.7959399630999999E-6</c:v>
                </c:pt>
                <c:pt idx="9710">
                  <c:v>-7.0342002800000003E-7</c:v>
                </c:pt>
                <c:pt idx="9711">
                  <c:v>1.4050599474999999E-6</c:v>
                </c:pt>
                <c:pt idx="9712">
                  <c:v>3.4816600872999998E-6</c:v>
                </c:pt>
                <c:pt idx="9713">
                  <c:v>5.4792299125000002E-6</c:v>
                </c:pt>
                <c:pt idx="9714">
                  <c:v>7.3524402069000001E-6</c:v>
                </c:pt>
                <c:pt idx="9715">
                  <c:v>9.0587800513999996E-6</c:v>
                </c:pt>
                <c:pt idx="9716">
                  <c:v>1.055949997E-5</c:v>
                </c:pt>
                <c:pt idx="9717">
                  <c:v>1.1820599865999999E-5</c:v>
                </c:pt>
                <c:pt idx="9718">
                  <c:v>1.2813399735E-5</c:v>
                </c:pt>
                <c:pt idx="9719">
                  <c:v>1.3515300452E-5</c:v>
                </c:pt>
                <c:pt idx="9720">
                  <c:v>1.3910599590999999E-5</c:v>
                </c:pt>
                <c:pt idx="9721">
                  <c:v>1.3990100342E-5</c:v>
                </c:pt>
                <c:pt idx="9722">
                  <c:v>1.3752000086E-5</c:v>
                </c:pt>
                <c:pt idx="9723">
                  <c:v>1.3201900401E-5</c:v>
                </c:pt>
                <c:pt idx="9724">
                  <c:v>1.2352100384E-5</c:v>
                </c:pt>
                <c:pt idx="9725">
                  <c:v>1.1221900422E-5</c:v>
                </c:pt>
                <c:pt idx="9726">
                  <c:v>9.8371001512999992E-6</c:v>
                </c:pt>
                <c:pt idx="9727">
                  <c:v>8.8167798821999994E-6</c:v>
                </c:pt>
                <c:pt idx="9728">
                  <c:v>6.8937001743000002E-6</c:v>
                </c:pt>
                <c:pt idx="9729">
                  <c:v>4.8141500884000001E-6</c:v>
                </c:pt>
                <c:pt idx="9730">
                  <c:v>2.6253499072000001E-6</c:v>
                </c:pt>
                <c:pt idx="9731">
                  <c:v>3.7695099309E-7</c:v>
                </c:pt>
                <c:pt idx="9732">
                  <c:v>-1.8800000134E-6</c:v>
                </c:pt>
                <c:pt idx="9733">
                  <c:v>-4.0942800297000001E-6</c:v>
                </c:pt>
                <c:pt idx="9734">
                  <c:v>-6.2156300373000003E-6</c:v>
                </c:pt>
                <c:pt idx="9735">
                  <c:v>-8.1959196905000008E-6</c:v>
                </c:pt>
                <c:pt idx="9736">
                  <c:v>-9.9901799330999995E-6</c:v>
                </c:pt>
                <c:pt idx="9737">
                  <c:v>-1.1557700418E-5</c:v>
                </c:pt>
                <c:pt idx="9738">
                  <c:v>-1.2862899894E-5</c:v>
                </c:pt>
                <c:pt idx="9739">
                  <c:v>-1.3876199772999999E-5</c:v>
                </c:pt>
                <c:pt idx="9740">
                  <c:v>-1.4574499801E-5</c:v>
                </c:pt>
                <c:pt idx="9741">
                  <c:v>-1.4942000233999999E-5</c:v>
                </c:pt>
                <c:pt idx="9742">
                  <c:v>-1.4970400116E-5</c:v>
                </c:pt>
                <c:pt idx="9743">
                  <c:v>-1.4659000044E-5</c:v>
                </c:pt>
                <c:pt idx="9744">
                  <c:v>-1.4014900444000001E-5</c:v>
                </c:pt>
                <c:pt idx="9745">
                  <c:v>-1.3052799659E-5</c:v>
                </c:pt>
                <c:pt idx="9746">
                  <c:v>-1.1794300008000001E-5</c:v>
                </c:pt>
                <c:pt idx="9747">
                  <c:v>-1.0268199730000001E-5</c:v>
                </c:pt>
                <c:pt idx="9748">
                  <c:v>-8.5090296125000006E-6</c:v>
                </c:pt>
                <c:pt idx="9749">
                  <c:v>-6.5567401180000003E-6</c:v>
                </c:pt>
                <c:pt idx="9750">
                  <c:v>-4.4556200010000002E-6</c:v>
                </c:pt>
                <c:pt idx="9751">
                  <c:v>-2.2533799893E-6</c:v>
                </c:pt>
                <c:pt idx="9752">
                  <c:v>8.0974702013999995E-17</c:v>
                </c:pt>
                <c:pt idx="9753">
                  <c:v>2.4036100966999998E-6</c:v>
                </c:pt>
                <c:pt idx="9754">
                  <c:v>4.7526700654999997E-6</c:v>
                </c:pt>
                <c:pt idx="9755">
                  <c:v>6.9938500927999996E-6</c:v>
                </c:pt>
                <c:pt idx="9756">
                  <c:v>9.0762996478999995E-6</c:v>
                </c:pt>
                <c:pt idx="9757">
                  <c:v>1.0952800039E-5</c:v>
                </c:pt>
                <c:pt idx="9758">
                  <c:v>1.2580600014000001E-5</c:v>
                </c:pt>
                <c:pt idx="9759">
                  <c:v>1.3922899598E-5</c:v>
                </c:pt>
                <c:pt idx="9760">
                  <c:v>1.4949299839E-5</c:v>
                </c:pt>
                <c:pt idx="9761">
                  <c:v>1.5636300304000001E-5</c:v>
                </c:pt>
                <c:pt idx="9762">
                  <c:v>1.5968400476000002E-5</c:v>
                </c:pt>
                <c:pt idx="9763">
                  <c:v>1.593809975E-5</c:v>
                </c:pt>
                <c:pt idx="9764">
                  <c:v>1.5546100258000002E-5</c:v>
                </c:pt>
                <c:pt idx="9765">
                  <c:v>1.480120045E-5</c:v>
                </c:pt>
                <c:pt idx="9766">
                  <c:v>1.3720399693E-5</c:v>
                </c:pt>
                <c:pt idx="9767">
                  <c:v>1.2328199773E-5</c:v>
                </c:pt>
                <c:pt idx="9768">
                  <c:v>1.0656200175E-5</c:v>
                </c:pt>
                <c:pt idx="9769">
                  <c:v>8.7423095465E-6</c:v>
                </c:pt>
                <c:pt idx="9770">
                  <c:v>6.6300099205999996E-6</c:v>
                </c:pt>
                <c:pt idx="9771">
                  <c:v>4.3672298488999998E-6</c:v>
                </c:pt>
                <c:pt idx="9772">
                  <c:v>2.0053300886999999E-6</c:v>
                </c:pt>
                <c:pt idx="9773">
                  <c:v>-4.0208200857999998E-7</c:v>
                </c:pt>
                <c:pt idx="9774">
                  <c:v>-2.8003701118000002E-6</c:v>
                </c:pt>
                <c:pt idx="9775">
                  <c:v>-5.1350998546999998E-6</c:v>
                </c:pt>
                <c:pt idx="9776">
                  <c:v>-7.3532801251999999E-6</c:v>
                </c:pt>
                <c:pt idx="9777">
                  <c:v>-9.9923499873999996E-6</c:v>
                </c:pt>
                <c:pt idx="9778">
                  <c:v>-1.1944999642E-5</c:v>
                </c:pt>
                <c:pt idx="9779">
                  <c:v>-1.3626599866E-5</c:v>
                </c:pt>
                <c:pt idx="9780">
                  <c:v>-1.4999000086E-5</c:v>
                </c:pt>
                <c:pt idx="9781">
                  <c:v>-1.6030800906999999E-5</c:v>
                </c:pt>
                <c:pt idx="9782">
                  <c:v>-1.6698899344E-5</c:v>
                </c:pt>
                <c:pt idx="9783">
                  <c:v>-1.6987900381000001E-5</c:v>
                </c:pt>
                <c:pt idx="9784">
                  <c:v>-1.6891399354999998E-5</c:v>
                </c:pt>
                <c:pt idx="9785">
                  <c:v>-1.6411500837000002E-5</c:v>
                </c:pt>
                <c:pt idx="9786">
                  <c:v>-1.5559100575E-5</c:v>
                </c:pt>
                <c:pt idx="9787">
                  <c:v>-1.4353599909000001E-5</c:v>
                </c:pt>
                <c:pt idx="9788">
                  <c:v>-1.282230005E-5</c:v>
                </c:pt>
                <c:pt idx="9789">
                  <c:v>-1.1000000086E-5</c:v>
                </c:pt>
                <c:pt idx="9790">
                  <c:v>-8.9279701569000001E-6</c:v>
                </c:pt>
                <c:pt idx="9791">
                  <c:v>-6.6533498283999997E-6</c:v>
                </c:pt>
                <c:pt idx="9792">
                  <c:v>-4.2277301873000001E-6</c:v>
                </c:pt>
                <c:pt idx="9793">
                  <c:v>-1.7061499875E-6</c:v>
                </c:pt>
                <c:pt idx="9794">
                  <c:v>8.5415297235000004E-7</c:v>
                </c:pt>
                <c:pt idx="9795">
                  <c:v>3.3950700526000001E-6</c:v>
                </c:pt>
                <c:pt idx="9796">
                  <c:v>5.8589298533000001E-6</c:v>
                </c:pt>
                <c:pt idx="9797">
                  <c:v>8.1898097051000006E-6</c:v>
                </c:pt>
                <c:pt idx="9798">
                  <c:v>1.0334800209000001E-5</c:v>
                </c:pt>
                <c:pt idx="9799">
                  <c:v>1.224530024E-5</c:v>
                </c:pt>
                <c:pt idx="9800">
                  <c:v>1.3877799574E-5</c:v>
                </c:pt>
                <c:pt idx="9801">
                  <c:v>1.5195299965999999E-5</c:v>
                </c:pt>
                <c:pt idx="9802">
                  <c:v>1.7119000404000001E-5</c:v>
                </c:pt>
                <c:pt idx="9803">
                  <c:v>1.7760299669999999E-5</c:v>
                </c:pt>
                <c:pt idx="9804">
                  <c:v>1.7998600014999999E-5</c:v>
                </c:pt>
                <c:pt idx="9805">
                  <c:v>1.782830077E-5</c:v>
                </c:pt>
                <c:pt idx="9806">
                  <c:v>1.7253400074E-5</c:v>
                </c:pt>
                <c:pt idx="9807">
                  <c:v>1.6286900063000001E-5</c:v>
                </c:pt>
                <c:pt idx="9808">
                  <c:v>1.4950699551E-5</c:v>
                </c:pt>
                <c:pt idx="9809">
                  <c:v>1.3275200217E-5</c:v>
                </c:pt>
                <c:pt idx="9810">
                  <c:v>1.1298399841E-5</c:v>
                </c:pt>
                <c:pt idx="9811">
                  <c:v>9.0652201833999995E-6</c:v>
                </c:pt>
                <c:pt idx="9812">
                  <c:v>6.6262400651E-6</c:v>
                </c:pt>
                <c:pt idx="9813">
                  <c:v>4.0368699956E-6</c:v>
                </c:pt>
                <c:pt idx="9814">
                  <c:v>1.3558800446999999E-6</c:v>
                </c:pt>
                <c:pt idx="9815">
                  <c:v>-1.3558800446999999E-6</c:v>
                </c:pt>
                <c:pt idx="9816">
                  <c:v>-4.0368699956E-6</c:v>
                </c:pt>
                <c:pt idx="9817">
                  <c:v>-6.6262400651E-6</c:v>
                </c:pt>
                <c:pt idx="9818">
                  <c:v>-9.0652201833999995E-6</c:v>
                </c:pt>
                <c:pt idx="9819">
                  <c:v>-1.1298399841E-5</c:v>
                </c:pt>
                <c:pt idx="9820">
                  <c:v>-1.3275200217E-5</c:v>
                </c:pt>
                <c:pt idx="9821">
                  <c:v>-1.4950699551E-5</c:v>
                </c:pt>
                <c:pt idx="9822">
                  <c:v>-1.6286900063000001E-5</c:v>
                </c:pt>
                <c:pt idx="9823">
                  <c:v>-1.7253400074E-5</c:v>
                </c:pt>
                <c:pt idx="9824">
                  <c:v>-1.782830077E-5</c:v>
                </c:pt>
                <c:pt idx="9825">
                  <c:v>-1.7998600014999999E-5</c:v>
                </c:pt>
                <c:pt idx="9826">
                  <c:v>-1.7760299669999999E-5</c:v>
                </c:pt>
                <c:pt idx="9827">
                  <c:v>-1.807010085E-5</c:v>
                </c:pt>
                <c:pt idx="9828">
                  <c:v>-1.6983000023E-5</c:v>
                </c:pt>
                <c:pt idx="9829">
                  <c:v>-1.5510400772E-5</c:v>
                </c:pt>
                <c:pt idx="9830">
                  <c:v>-1.368589983E-5</c:v>
                </c:pt>
                <c:pt idx="9831">
                  <c:v>-1.1550700036999999E-5</c:v>
                </c:pt>
                <c:pt idx="9832">
                  <c:v>-9.1533202067000006E-6</c:v>
                </c:pt>
                <c:pt idx="9833">
                  <c:v>-6.5482199716E-6</c:v>
                </c:pt>
                <c:pt idx="9834">
                  <c:v>-3.7944901123E-6</c:v>
                </c:pt>
                <c:pt idx="9835">
                  <c:v>-9.5464201877000006E-7</c:v>
                </c:pt>
                <c:pt idx="9836">
                  <c:v>1.9068700112E-6</c:v>
                </c:pt>
                <c:pt idx="9837">
                  <c:v>4.7251101022999999E-6</c:v>
                </c:pt>
                <c:pt idx="9838">
                  <c:v>7.436100077E-6</c:v>
                </c:pt>
                <c:pt idx="9839">
                  <c:v>9.9783201222000003E-6</c:v>
                </c:pt>
                <c:pt idx="9840">
                  <c:v>1.2294100087999999E-5</c:v>
                </c:pt>
                <c:pt idx="9841">
                  <c:v>1.4330799786000001E-5</c:v>
                </c:pt>
                <c:pt idx="9842">
                  <c:v>1.6042200513999999E-5</c:v>
                </c:pt>
                <c:pt idx="9843">
                  <c:v>1.7389600543999999E-5</c:v>
                </c:pt>
                <c:pt idx="9844">
                  <c:v>1.8342299882000002E-5</c:v>
                </c:pt>
                <c:pt idx="9845">
                  <c:v>1.8878599803E-5</c:v>
                </c:pt>
                <c:pt idx="9846">
                  <c:v>1.8986500436E-5</c:v>
                </c:pt>
                <c:pt idx="9847">
                  <c:v>1.8663500668E-5</c:v>
                </c:pt>
                <c:pt idx="9848">
                  <c:v>1.7916800061E-5</c:v>
                </c:pt>
                <c:pt idx="9849">
                  <c:v>1.6763500753000001E-5</c:v>
                </c:pt>
                <c:pt idx="9850">
                  <c:v>1.5229799828E-5</c:v>
                </c:pt>
                <c:pt idx="9851">
                  <c:v>1.3350299923000001E-5</c:v>
                </c:pt>
                <c:pt idx="9852">
                  <c:v>1.1755700143E-5</c:v>
                </c:pt>
                <c:pt idx="9853">
                  <c:v>9.1915999291999992E-6</c:v>
                </c:pt>
                <c:pt idx="9854">
                  <c:v>6.4188698161000001E-6</c:v>
                </c:pt>
                <c:pt idx="9855">
                  <c:v>3.5004600249999999E-6</c:v>
                </c:pt>
                <c:pt idx="9856">
                  <c:v>5.0260200624000005E-7</c:v>
                </c:pt>
                <c:pt idx="9857">
                  <c:v>-2.5066599391999998E-6</c:v>
                </c:pt>
                <c:pt idx="9858">
                  <c:v>-5.4590400395999998E-6</c:v>
                </c:pt>
                <c:pt idx="9859">
                  <c:v>-8.2875103544000002E-6</c:v>
                </c:pt>
                <c:pt idx="9860">
                  <c:v>-1.0927899893E-5</c:v>
                </c:pt>
                <c:pt idx="9861">
                  <c:v>-1.3320200196E-5</c:v>
                </c:pt>
                <c:pt idx="9862">
                  <c:v>-1.5410299966E-5</c:v>
                </c:pt>
                <c:pt idx="9863">
                  <c:v>-1.7150499843000002E-5</c:v>
                </c:pt>
                <c:pt idx="9864">
                  <c:v>-1.8501499652999999E-5</c:v>
                </c:pt>
                <c:pt idx="9865">
                  <c:v>-1.9432600310999999E-5</c:v>
                </c:pt>
                <c:pt idx="9866">
                  <c:v>-1.9922699721E-5</c:v>
                </c:pt>
                <c:pt idx="9867">
                  <c:v>-1.9960500140000001E-5</c:v>
                </c:pt>
                <c:pt idx="9868">
                  <c:v>-1.9545399482000001E-5</c:v>
                </c:pt>
                <c:pt idx="9869">
                  <c:v>-1.8686600015E-5</c:v>
                </c:pt>
                <c:pt idx="9870">
                  <c:v>-1.7403699529999999E-5</c:v>
                </c:pt>
                <c:pt idx="9871">
                  <c:v>-1.572580004E-5</c:v>
                </c:pt>
                <c:pt idx="9872">
                  <c:v>-1.3690900232E-5</c:v>
                </c:pt>
                <c:pt idx="9873">
                  <c:v>-1.1345399797999999E-5</c:v>
                </c:pt>
                <c:pt idx="9874">
                  <c:v>-8.7423195508999997E-6</c:v>
                </c:pt>
                <c:pt idx="9875">
                  <c:v>-5.9408298511999996E-6</c:v>
                </c:pt>
                <c:pt idx="9876">
                  <c:v>-3.004510063E-6</c:v>
                </c:pt>
                <c:pt idx="9877">
                  <c:v>-1.0931899860999999E-16</c:v>
                </c:pt>
                <c:pt idx="9878">
                  <c:v>3.1547399431000001E-6</c:v>
                </c:pt>
                <c:pt idx="9879">
                  <c:v>6.2378699113000003E-6</c:v>
                </c:pt>
                <c:pt idx="9880">
                  <c:v>9.1794299806000005E-6</c:v>
                </c:pt>
                <c:pt idx="9881">
                  <c:v>1.1912599802999999E-5</c:v>
                </c:pt>
                <c:pt idx="9882">
                  <c:v>1.4375499632E-5</c:v>
                </c:pt>
                <c:pt idx="9883">
                  <c:v>1.6512100045999999E-5</c:v>
                </c:pt>
                <c:pt idx="9884">
                  <c:v>1.8273900422999998E-5</c:v>
                </c:pt>
                <c:pt idx="9885">
                  <c:v>1.9620900275000001E-5</c:v>
                </c:pt>
                <c:pt idx="9886">
                  <c:v>2.0522600607000001E-5</c:v>
                </c:pt>
                <c:pt idx="9887">
                  <c:v>2.0958599634000001E-5</c:v>
                </c:pt>
                <c:pt idx="9888">
                  <c:v>2.0918800146E-5</c:v>
                </c:pt>
                <c:pt idx="9889">
                  <c:v>2.0404300813000001E-5</c:v>
                </c:pt>
                <c:pt idx="9890">
                  <c:v>1.9426599464999999E-5</c:v>
                </c:pt>
                <c:pt idx="9891">
                  <c:v>1.8008100596E-5</c:v>
                </c:pt>
                <c:pt idx="9892">
                  <c:v>1.6180800229999999E-5</c:v>
                </c:pt>
                <c:pt idx="9893">
                  <c:v>1.3986200429000001E-5</c:v>
                </c:pt>
                <c:pt idx="9894">
                  <c:v>1.1474299754E-5</c:v>
                </c:pt>
                <c:pt idx="9895">
                  <c:v>8.7018897829999995E-6</c:v>
                </c:pt>
                <c:pt idx="9896">
                  <c:v>5.7319898588000004E-6</c:v>
                </c:pt>
                <c:pt idx="9897">
                  <c:v>2.6319999050999998E-6</c:v>
                </c:pt>
                <c:pt idx="9898">
                  <c:v>-5.2773202696999997E-7</c:v>
                </c:pt>
                <c:pt idx="9899">
                  <c:v>-3.6754800021000002E-6</c:v>
                </c:pt>
                <c:pt idx="9900">
                  <c:v>-6.7398200371999997E-6</c:v>
                </c:pt>
                <c:pt idx="9901">
                  <c:v>-9.6511803349000005E-6</c:v>
                </c:pt>
                <c:pt idx="9902">
                  <c:v>-1.2931300262E-5</c:v>
                </c:pt>
                <c:pt idx="9903">
                  <c:v>-1.5458299457999999E-5</c:v>
                </c:pt>
                <c:pt idx="9904">
                  <c:v>-1.7634500181999999E-5</c:v>
                </c:pt>
                <c:pt idx="9905">
                  <c:v>-1.9410399544999999E-5</c:v>
                </c:pt>
                <c:pt idx="9906">
                  <c:v>-2.0745799702E-5</c:v>
                </c:pt>
                <c:pt idx="9907">
                  <c:v>-2.1610299882000001E-5</c:v>
                </c:pt>
                <c:pt idx="9908">
                  <c:v>-2.1984400519E-5</c:v>
                </c:pt>
                <c:pt idx="9909">
                  <c:v>-2.1859399566999999E-5</c:v>
                </c:pt>
                <c:pt idx="9910">
                  <c:v>-2.1238400223E-5</c:v>
                </c:pt>
                <c:pt idx="9911">
                  <c:v>-2.0135299564999999E-5</c:v>
                </c:pt>
                <c:pt idx="9912">
                  <c:v>-1.8575199647E-5</c:v>
                </c:pt>
                <c:pt idx="9913">
                  <c:v>-1.6593499822E-5</c:v>
                </c:pt>
                <c:pt idx="9914">
                  <c:v>-1.4235200069000001E-5</c:v>
                </c:pt>
                <c:pt idx="9915">
                  <c:v>-1.1553799595E-5</c:v>
                </c:pt>
                <c:pt idx="9916">
                  <c:v>-8.6102199930000002E-6</c:v>
                </c:pt>
                <c:pt idx="9917">
                  <c:v>-5.4711799748000004E-6</c:v>
                </c:pt>
                <c:pt idx="9918">
                  <c:v>-2.2079600512E-6</c:v>
                </c:pt>
                <c:pt idx="9919">
                  <c:v>1.1053699608999999E-6</c:v>
                </c:pt>
                <c:pt idx="9920">
                  <c:v>4.3936202019000001E-6</c:v>
                </c:pt>
                <c:pt idx="9921">
                  <c:v>7.5821399149999998E-6</c:v>
                </c:pt>
                <c:pt idx="9922">
                  <c:v>1.0598600056E-5</c:v>
                </c:pt>
                <c:pt idx="9923">
                  <c:v>1.3374499758000001E-5</c:v>
                </c:pt>
                <c:pt idx="9924">
                  <c:v>1.5846799215000001E-5</c:v>
                </c:pt>
                <c:pt idx="9925">
                  <c:v>1.7959500838000001E-5</c:v>
                </c:pt>
                <c:pt idx="9926">
                  <c:v>1.9664499632000002E-5</c:v>
                </c:pt>
                <c:pt idx="9927">
                  <c:v>2.1874300727999998E-5</c:v>
                </c:pt>
                <c:pt idx="9928">
                  <c:v>2.2693799110000002E-5</c:v>
                </c:pt>
                <c:pt idx="9929">
                  <c:v>2.2998199711000001E-5</c:v>
                </c:pt>
                <c:pt idx="9930">
                  <c:v>2.2780599465000001E-5</c:v>
                </c:pt>
                <c:pt idx="9931">
                  <c:v>2.2046000595E-5</c:v>
                </c:pt>
                <c:pt idx="9932">
                  <c:v>2.0810999558000001E-5</c:v>
                </c:pt>
                <c:pt idx="9933">
                  <c:v>1.9103699742E-5</c:v>
                </c:pt>
                <c:pt idx="9934">
                  <c:v>1.6962800145999999E-5</c:v>
                </c:pt>
                <c:pt idx="9935">
                  <c:v>1.4436899619E-5</c:v>
                </c:pt>
                <c:pt idx="9936">
                  <c:v>1.1583299965E-5</c:v>
                </c:pt>
                <c:pt idx="9937">
                  <c:v>8.4668599811000005E-6</c:v>
                </c:pt>
                <c:pt idx="9938">
                  <c:v>5.1582301238999997E-6</c:v>
                </c:pt>
                <c:pt idx="9939">
                  <c:v>1.7325199906E-6</c:v>
                </c:pt>
                <c:pt idx="9940">
                  <c:v>-1.7325199906E-6</c:v>
                </c:pt>
                <c:pt idx="9941">
                  <c:v>-5.1582301238999997E-6</c:v>
                </c:pt>
                <c:pt idx="9942">
                  <c:v>-8.4668599811000005E-6</c:v>
                </c:pt>
                <c:pt idx="9943">
                  <c:v>-1.1583299965E-5</c:v>
                </c:pt>
                <c:pt idx="9944">
                  <c:v>-1.4436899619E-5</c:v>
                </c:pt>
                <c:pt idx="9945">
                  <c:v>-1.6962800145999999E-5</c:v>
                </c:pt>
                <c:pt idx="9946">
                  <c:v>-1.9103699742E-5</c:v>
                </c:pt>
                <c:pt idx="9947">
                  <c:v>-2.0810999558000001E-5</c:v>
                </c:pt>
                <c:pt idx="9948">
                  <c:v>-2.2046000595E-5</c:v>
                </c:pt>
                <c:pt idx="9949">
                  <c:v>-2.2780599465000001E-5</c:v>
                </c:pt>
                <c:pt idx="9950">
                  <c:v>-2.2998199711000001E-5</c:v>
                </c:pt>
                <c:pt idx="9951">
                  <c:v>-2.2693799110000002E-5</c:v>
                </c:pt>
                <c:pt idx="9952">
                  <c:v>-2.2825399354999999E-5</c:v>
                </c:pt>
                <c:pt idx="9953">
                  <c:v>-2.1452200599E-5</c:v>
                </c:pt>
                <c:pt idx="9954">
                  <c:v>-1.9592100216E-5</c:v>
                </c:pt>
                <c:pt idx="9955">
                  <c:v>-1.7287400624E-5</c:v>
                </c:pt>
                <c:pt idx="9956">
                  <c:v>-1.4590300451999999E-5</c:v>
                </c:pt>
                <c:pt idx="9957">
                  <c:v>-1.1562099644E-5</c:v>
                </c:pt>
                <c:pt idx="9958">
                  <c:v>-8.2714295785999997E-6</c:v>
                </c:pt>
                <c:pt idx="9959">
                  <c:v>-4.7930398068E-6</c:v>
                </c:pt>
                <c:pt idx="9960">
                  <c:v>-1.2058600305E-6</c:v>
                </c:pt>
                <c:pt idx="9961">
                  <c:v>2.4086800750000002E-6</c:v>
                </c:pt>
                <c:pt idx="9962">
                  <c:v>5.9685598899E-6</c:v>
                </c:pt>
                <c:pt idx="9963">
                  <c:v>9.3929702415999996E-6</c:v>
                </c:pt>
                <c:pt idx="9964">
                  <c:v>1.2604199583E-5</c:v>
                </c:pt>
                <c:pt idx="9965">
                  <c:v>1.5529300072E-5</c:v>
                </c:pt>
                <c:pt idx="9966">
                  <c:v>1.8102000467000001E-5</c:v>
                </c:pt>
                <c:pt idx="9967">
                  <c:v>2.0263900296000001E-5</c:v>
                </c:pt>
                <c:pt idx="9968">
                  <c:v>2.1965799533000001E-5</c:v>
                </c:pt>
                <c:pt idx="9969">
                  <c:v>2.3169199267E-5</c:v>
                </c:pt>
                <c:pt idx="9970">
                  <c:v>2.3846700059999999E-5</c:v>
                </c:pt>
                <c:pt idx="9971">
                  <c:v>2.3982900530000001E-5</c:v>
                </c:pt>
                <c:pt idx="9972">
                  <c:v>2.3574899387E-5</c:v>
                </c:pt>
                <c:pt idx="9973">
                  <c:v>2.2631800674999999E-5</c:v>
                </c:pt>
                <c:pt idx="9974">
                  <c:v>2.1174999347E-5</c:v>
                </c:pt>
                <c:pt idx="9975">
                  <c:v>1.9237599190000001E-5</c:v>
                </c:pt>
                <c:pt idx="9976">
                  <c:v>1.686359974E-5</c:v>
                </c:pt>
                <c:pt idx="9977">
                  <c:v>1.4694600395E-5</c:v>
                </c:pt>
                <c:pt idx="9978">
                  <c:v>1.1489500139E-5</c:v>
                </c:pt>
                <c:pt idx="9979">
                  <c:v>8.0235904533999992E-6</c:v>
                </c:pt>
                <c:pt idx="9980">
                  <c:v>4.3755799196999997E-6</c:v>
                </c:pt>
                <c:pt idx="9981">
                  <c:v>6.2825199619999996E-7</c:v>
                </c:pt>
                <c:pt idx="9982">
                  <c:v>-3.1333299830000002E-6</c:v>
                </c:pt>
                <c:pt idx="9983">
                  <c:v>-6.8238000494999996E-6</c:v>
                </c:pt>
                <c:pt idx="9984">
                  <c:v>-1.0359400220999999E-5</c:v>
                </c:pt>
                <c:pt idx="9985">
                  <c:v>-1.3659900104999999E-5</c:v>
                </c:pt>
                <c:pt idx="9986">
                  <c:v>-1.6650299585000001E-5</c:v>
                </c:pt>
                <c:pt idx="9987">
                  <c:v>-1.9262799469E-5</c:v>
                </c:pt>
                <c:pt idx="9988">
                  <c:v>-2.1438199838E-5</c:v>
                </c:pt>
                <c:pt idx="9989">
                  <c:v>-2.3126900487000001E-5</c:v>
                </c:pt>
                <c:pt idx="9990">
                  <c:v>-2.4290800866000002E-5</c:v>
                </c:pt>
                <c:pt idx="9991">
                  <c:v>-2.4903300072999999E-5</c:v>
                </c:pt>
                <c:pt idx="9992">
                  <c:v>-2.4950699299E-5</c:v>
                </c:pt>
                <c:pt idx="9993">
                  <c:v>-2.4431699785000001E-5</c:v>
                </c:pt>
                <c:pt idx="9994">
                  <c:v>-2.3358199542000001E-5</c:v>
                </c:pt>
                <c:pt idx="9995">
                  <c:v>-2.1754600310999998E-5</c:v>
                </c:pt>
                <c:pt idx="9996">
                  <c:v>-1.9657200028000001E-5</c:v>
                </c:pt>
                <c:pt idx="9997">
                  <c:v>-1.7113699869E-5</c:v>
                </c:pt>
                <c:pt idx="9998">
                  <c:v>-1.4181699953E-5</c:v>
                </c:pt>
                <c:pt idx="9999">
                  <c:v>-1.0927899893E-5</c:v>
                </c:pt>
                <c:pt idx="10000">
                  <c:v>-7.4260401561E-6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37488"/>
        <c:axId val="402139840"/>
      </c:scatterChart>
      <c:valAx>
        <c:axId val="40213748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39840"/>
        <c:crosses val="autoZero"/>
        <c:crossBetween val="midCat"/>
        <c:majorUnit val="0.5"/>
      </c:valAx>
      <c:valAx>
        <c:axId val="402139840"/>
        <c:scaling>
          <c:orientation val="minMax"/>
          <c:max val="5.000000000000001E-3"/>
          <c:min val="-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X Displacement(m)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374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X DISPLACEMENT(m)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'S4'!$Y$1</c:f>
              <c:strCache>
                <c:ptCount val="1"/>
                <c:pt idx="0">
                  <c:v>XDISP(m)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'S4'!$A$2:$A$10002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'S4'!$Y$2:$Y$10002</c:f>
              <c:numCache>
                <c:formatCode>0.00E+00</c:formatCode>
                <c:ptCount val="10001"/>
                <c:pt idx="0">
                  <c:v>0</c:v>
                </c:pt>
                <c:pt idx="1">
                  <c:v>7.489650161E-4</c:v>
                </c:pt>
                <c:pt idx="2">
                  <c:v>1.4810200081999999E-3</c:v>
                </c:pt>
                <c:pt idx="3">
                  <c:v>2.1796498913E-3</c:v>
                </c:pt>
                <c:pt idx="4">
                  <c:v>2.8291000053000002E-3</c:v>
                </c:pt>
                <c:pt idx="5">
                  <c:v>3.4211499151000002E-3</c:v>
                </c:pt>
                <c:pt idx="6">
                  <c:v>3.9286999962999999E-3</c:v>
                </c:pt>
                <c:pt idx="7">
                  <c:v>4.3476098217000003E-3</c:v>
                </c:pt>
                <c:pt idx="8">
                  <c:v>4.6684299596000001E-3</c:v>
                </c:pt>
                <c:pt idx="9">
                  <c:v>4.8858202062999996E-3</c:v>
                </c:pt>
                <c:pt idx="10">
                  <c:v>4.9898298456999999E-3</c:v>
                </c:pt>
                <c:pt idx="11">
                  <c:v>4.9812900833999998E-3</c:v>
                </c:pt>
                <c:pt idx="12">
                  <c:v>4.8583098686999998E-3</c:v>
                </c:pt>
                <c:pt idx="13">
                  <c:v>4.6265199780000004E-3</c:v>
                </c:pt>
                <c:pt idx="14">
                  <c:v>4.2903898284E-3</c:v>
                </c:pt>
                <c:pt idx="15">
                  <c:v>3.8574798963999998E-3</c:v>
                </c:pt>
                <c:pt idx="16">
                  <c:v>3.3309699501999999E-3</c:v>
                </c:pt>
                <c:pt idx="17">
                  <c:v>2.7349500451E-3</c:v>
                </c:pt>
                <c:pt idx="18">
                  <c:v>2.0772300194999999E-3</c:v>
                </c:pt>
                <c:pt idx="19">
                  <c:v>1.3726400211000001E-3</c:v>
                </c:pt>
                <c:pt idx="20">
                  <c:v>6.2831101241E-4</c:v>
                </c:pt>
                <c:pt idx="21">
                  <c:v>-1.2168799730999999E-4</c:v>
                </c:pt>
                <c:pt idx="22">
                  <c:v>-8.6894398554999996E-4</c:v>
                </c:pt>
                <c:pt idx="23">
                  <c:v>-1.5966099454E-3</c:v>
                </c:pt>
                <c:pt idx="24">
                  <c:v>-2.2961199283999998E-3</c:v>
                </c:pt>
                <c:pt idx="25">
                  <c:v>-2.9354600701E-3</c:v>
                </c:pt>
                <c:pt idx="26">
                  <c:v>-3.5085401031999999E-3</c:v>
                </c:pt>
                <c:pt idx="27">
                  <c:v>-4.0024397895000001E-3</c:v>
                </c:pt>
                <c:pt idx="28">
                  <c:v>-4.4102100654999999E-3</c:v>
                </c:pt>
                <c:pt idx="29">
                  <c:v>-4.7132200561000002E-3</c:v>
                </c:pt>
                <c:pt idx="30">
                  <c:v>-4.9099698662999998E-3</c:v>
                </c:pt>
                <c:pt idx="31">
                  <c:v>-4.9963900818999997E-3</c:v>
                </c:pt>
                <c:pt idx="32">
                  <c:v>-4.9685398116999999E-3</c:v>
                </c:pt>
                <c:pt idx="33">
                  <c:v>-4.8287198878999996E-3</c:v>
                </c:pt>
                <c:pt idx="34">
                  <c:v>-4.5765498653000001E-3</c:v>
                </c:pt>
                <c:pt idx="35">
                  <c:v>-4.2235502042000002E-3</c:v>
                </c:pt>
                <c:pt idx="36">
                  <c:v>-3.7753700744000002E-3</c:v>
                </c:pt>
                <c:pt idx="37">
                  <c:v>-3.2420998905000002E-3</c:v>
                </c:pt>
                <c:pt idx="38">
                  <c:v>-2.6282300240999998E-3</c:v>
                </c:pt>
                <c:pt idx="39">
                  <c:v>-1.9618400838000002E-3</c:v>
                </c:pt>
                <c:pt idx="40">
                  <c:v>-1.2512099928999999E-3</c:v>
                </c:pt>
                <c:pt idx="41">
                  <c:v>-5.0356099382000005E-4</c:v>
                </c:pt>
                <c:pt idx="42">
                  <c:v>2.4690298596000002E-4</c:v>
                </c:pt>
                <c:pt idx="43">
                  <c:v>9.9182396660999991E-4</c:v>
                </c:pt>
                <c:pt idx="44">
                  <c:v>1.7143900041E-3</c:v>
                </c:pt>
                <c:pt idx="45">
                  <c:v>2.4060700088999998E-3</c:v>
                </c:pt>
                <c:pt idx="46">
                  <c:v>3.0352100730000001E-3</c:v>
                </c:pt>
                <c:pt idx="47">
                  <c:v>3.5959300585000002E-3</c:v>
                </c:pt>
                <c:pt idx="48">
                  <c:v>4.0807002223999999E-3</c:v>
                </c:pt>
                <c:pt idx="49">
                  <c:v>4.4673401862000001E-3</c:v>
                </c:pt>
                <c:pt idx="50">
                  <c:v>4.7532501630000003E-3</c:v>
                </c:pt>
                <c:pt idx="51">
                  <c:v>4.9319597892000001E-3</c:v>
                </c:pt>
                <c:pt idx="52">
                  <c:v>4.9995700829000003E-3</c:v>
                </c:pt>
                <c:pt idx="53">
                  <c:v>4.9530300311999998E-3</c:v>
                </c:pt>
                <c:pt idx="54">
                  <c:v>4.7948500142000004E-3</c:v>
                </c:pt>
                <c:pt idx="55">
                  <c:v>4.5248800889000004E-3</c:v>
                </c:pt>
                <c:pt idx="56">
                  <c:v>4.1554598137999998E-3</c:v>
                </c:pt>
                <c:pt idx="57">
                  <c:v>3.6924299784E-3</c:v>
                </c:pt>
                <c:pt idx="58">
                  <c:v>3.1461899634000002E-3</c:v>
                </c:pt>
                <c:pt idx="59">
                  <c:v>2.5214299094000001E-3</c:v>
                </c:pt>
                <c:pt idx="60">
                  <c:v>1.8467199989E-3</c:v>
                </c:pt>
                <c:pt idx="61">
                  <c:v>1.1303799693E-3</c:v>
                </c:pt>
                <c:pt idx="62">
                  <c:v>3.7972899736E-4</c:v>
                </c:pt>
                <c:pt idx="63">
                  <c:v>-3.7088998943000001E-4</c:v>
                </c:pt>
                <c:pt idx="64">
                  <c:v>-1.1131699429999999E-3</c:v>
                </c:pt>
                <c:pt idx="65">
                  <c:v>-1.8386100419E-3</c:v>
                </c:pt>
                <c:pt idx="66">
                  <c:v>-2.5140100624000002E-3</c:v>
                </c:pt>
                <c:pt idx="67">
                  <c:v>-3.1327700708E-3</c:v>
                </c:pt>
                <c:pt idx="68">
                  <c:v>-3.6808999721E-3</c:v>
                </c:pt>
                <c:pt idx="69">
                  <c:v>-4.1509899310999999E-3</c:v>
                </c:pt>
                <c:pt idx="70">
                  <c:v>-4.5215301216000002E-3</c:v>
                </c:pt>
                <c:pt idx="71">
                  <c:v>-4.7901398502000004E-3</c:v>
                </c:pt>
                <c:pt idx="72">
                  <c:v>-4.9519902094999997E-3</c:v>
                </c:pt>
                <c:pt idx="73">
                  <c:v>-4.9996599555000003E-3</c:v>
                </c:pt>
                <c:pt idx="74">
                  <c:v>-4.9346000887000004E-3</c:v>
                </c:pt>
                <c:pt idx="75">
                  <c:v>-4.7582499683000001E-3</c:v>
                </c:pt>
                <c:pt idx="76">
                  <c:v>-4.4706598855999997E-3</c:v>
                </c:pt>
                <c:pt idx="77">
                  <c:v>-4.0850099176E-3</c:v>
                </c:pt>
                <c:pt idx="78">
                  <c:v>-3.6072800867000001E-3</c:v>
                </c:pt>
                <c:pt idx="79">
                  <c:v>-3.0412299093000002E-3</c:v>
                </c:pt>
                <c:pt idx="80">
                  <c:v>-2.4127499199999999E-3</c:v>
                </c:pt>
                <c:pt idx="81">
                  <c:v>-1.7298699821999999E-3</c:v>
                </c:pt>
                <c:pt idx="82">
                  <c:v>-1.0079799685999999E-3</c:v>
                </c:pt>
                <c:pt idx="83">
                  <c:v>-2.5452699629000003E-4</c:v>
                </c:pt>
                <c:pt idx="84">
                  <c:v>4.9602799117999996E-4</c:v>
                </c:pt>
                <c:pt idx="85">
                  <c:v>1.2354200007E-3</c:v>
                </c:pt>
                <c:pt idx="86">
                  <c:v>1.9469700055000001E-3</c:v>
                </c:pt>
                <c:pt idx="87">
                  <c:v>2.6221699080999999E-3</c:v>
                </c:pt>
                <c:pt idx="88">
                  <c:v>3.2301100436999998E-3</c:v>
                </c:pt>
                <c:pt idx="89">
                  <c:v>3.7652300671000001E-3</c:v>
                </c:pt>
                <c:pt idx="90">
                  <c:v>4.2201802135000003E-3</c:v>
                </c:pt>
                <c:pt idx="91">
                  <c:v>4.5741498470000001E-3</c:v>
                </c:pt>
                <c:pt idx="92">
                  <c:v>4.8249601386000001E-3</c:v>
                </c:pt>
                <c:pt idx="93">
                  <c:v>4.9669397995000001E-3</c:v>
                </c:pt>
                <c:pt idx="94">
                  <c:v>4.9965698271999997E-3</c:v>
                </c:pt>
                <c:pt idx="95">
                  <c:v>4.9124900252000003E-3</c:v>
                </c:pt>
                <c:pt idx="96">
                  <c:v>4.7175898217E-3</c:v>
                </c:pt>
                <c:pt idx="97">
                  <c:v>4.4162701814999998E-3</c:v>
                </c:pt>
                <c:pt idx="98">
                  <c:v>4.0100398473000001E-3</c:v>
                </c:pt>
                <c:pt idx="99">
                  <c:v>3.5174901132E-3</c:v>
                </c:pt>
                <c:pt idx="100">
                  <c:v>2.9455600305999998E-3</c:v>
                </c:pt>
                <c:pt idx="101">
                  <c:v>2.3071500472999999E-3</c:v>
                </c:pt>
                <c:pt idx="102">
                  <c:v>1.6083100345E-3</c:v>
                </c:pt>
                <c:pt idx="103">
                  <c:v>8.8100600987999996E-4</c:v>
                </c:pt>
                <c:pt idx="104">
                  <c:v>1.3382099859999999E-4</c:v>
                </c:pt>
                <c:pt idx="105">
                  <c:v>-6.1639002523999995E-4</c:v>
                </c:pt>
                <c:pt idx="106">
                  <c:v>-1.3612100156000001E-3</c:v>
                </c:pt>
                <c:pt idx="107">
                  <c:v>-2.0665500779000001E-3</c:v>
                </c:pt>
                <c:pt idx="108">
                  <c:v>-2.7252701111E-3</c:v>
                </c:pt>
                <c:pt idx="109">
                  <c:v>-3.3224800136000001E-3</c:v>
                </c:pt>
                <c:pt idx="110">
                  <c:v>-3.8503499236000002E-3</c:v>
                </c:pt>
                <c:pt idx="111">
                  <c:v>-4.2847199365000001E-3</c:v>
                </c:pt>
                <c:pt idx="112">
                  <c:v>-4.6223900281000003E-3</c:v>
                </c:pt>
                <c:pt idx="113">
                  <c:v>-4.8557599074999999E-3</c:v>
                </c:pt>
                <c:pt idx="114">
                  <c:v>-4.9803601578000001E-3</c:v>
                </c:pt>
                <c:pt idx="115">
                  <c:v>-4.9904901534000004E-3</c:v>
                </c:pt>
                <c:pt idx="116">
                  <c:v>-4.8880497924999999E-3</c:v>
                </c:pt>
                <c:pt idx="117">
                  <c:v>-4.6753301284999998E-3</c:v>
                </c:pt>
                <c:pt idx="118">
                  <c:v>-4.3528000823999996E-3</c:v>
                </c:pt>
                <c:pt idx="119">
                  <c:v>-3.9352201857000002E-3</c:v>
                </c:pt>
                <c:pt idx="120">
                  <c:v>-3.4288701136000002E-3</c:v>
                </c:pt>
                <c:pt idx="121">
                  <c:v>-2.8451499529000002E-3</c:v>
                </c:pt>
                <c:pt idx="122">
                  <c:v>-2.1892900113E-3</c:v>
                </c:pt>
                <c:pt idx="123">
                  <c:v>-1.4912999467999999E-3</c:v>
                </c:pt>
                <c:pt idx="124">
                  <c:v>-7.5965502765000005E-4</c:v>
                </c:pt>
                <c:pt idx="125">
                  <c:v>-1.0862399903999999E-5</c:v>
                </c:pt>
                <c:pt idx="126">
                  <c:v>7.4692402267999996E-4</c:v>
                </c:pt>
                <c:pt idx="127">
                  <c:v>1.479019993E-3</c:v>
                </c:pt>
                <c:pt idx="128">
                  <c:v>2.1777499933000001E-3</c:v>
                </c:pt>
                <c:pt idx="129">
                  <c:v>2.8273400384999999E-3</c:v>
                </c:pt>
                <c:pt idx="130">
                  <c:v>3.4195599145999999E-3</c:v>
                </c:pt>
                <c:pt idx="131">
                  <c:v>3.9273099973999998E-3</c:v>
                </c:pt>
                <c:pt idx="132">
                  <c:v>4.3464400805999998E-3</c:v>
                </c:pt>
                <c:pt idx="133">
                  <c:v>4.6675298362999999E-3</c:v>
                </c:pt>
                <c:pt idx="134">
                  <c:v>4.8852497712000001E-3</c:v>
                </c:pt>
                <c:pt idx="135">
                  <c:v>4.9896501004999998E-3</c:v>
                </c:pt>
                <c:pt idx="136">
                  <c:v>4.9815499224000002E-3</c:v>
                </c:pt>
                <c:pt idx="137">
                  <c:v>4.8590898513999996E-3</c:v>
                </c:pt>
                <c:pt idx="138">
                  <c:v>4.6278499066999997E-3</c:v>
                </c:pt>
                <c:pt idx="139">
                  <c:v>4.2923102155000004E-3</c:v>
                </c:pt>
                <c:pt idx="140">
                  <c:v>3.8600100669999998E-3</c:v>
                </c:pt>
                <c:pt idx="141">
                  <c:v>3.3341099042000001E-3</c:v>
                </c:pt>
                <c:pt idx="142">
                  <c:v>2.7386699803E-3</c:v>
                </c:pt>
                <c:pt idx="143">
                  <c:v>2.0814801101E-3</c:v>
                </c:pt>
                <c:pt idx="144">
                  <c:v>1.3688600156E-3</c:v>
                </c:pt>
                <c:pt idx="145">
                  <c:v>6.3338998007000003E-4</c:v>
                </c:pt>
                <c:pt idx="146">
                  <c:v>-1.1637999704999999E-4</c:v>
                </c:pt>
                <c:pt idx="147">
                  <c:v>-8.6354900849999999E-4</c:v>
                </c:pt>
                <c:pt idx="148">
                  <c:v>-1.5996299917000001E-3</c:v>
                </c:pt>
                <c:pt idx="149">
                  <c:v>-2.2909399122000001E-3</c:v>
                </c:pt>
                <c:pt idx="150">
                  <c:v>-2.9305999633E-3</c:v>
                </c:pt>
                <c:pt idx="151">
                  <c:v>-3.5104900599000001E-3</c:v>
                </c:pt>
                <c:pt idx="152">
                  <c:v>-4.0040700695999996E-3</c:v>
                </c:pt>
                <c:pt idx="153">
                  <c:v>-4.4073602185000001E-3</c:v>
                </c:pt>
                <c:pt idx="154">
                  <c:v>-4.7112400644000003E-3</c:v>
                </c:pt>
                <c:pt idx="155">
                  <c:v>-4.9105300568000002E-3</c:v>
                </c:pt>
                <c:pt idx="156">
                  <c:v>-4.9961600453000002E-3</c:v>
                </c:pt>
                <c:pt idx="157">
                  <c:v>-4.9691800958999999E-3</c:v>
                </c:pt>
                <c:pt idx="158">
                  <c:v>-4.8279399051999999E-3</c:v>
                </c:pt>
                <c:pt idx="159">
                  <c:v>-4.5789200812999999E-3</c:v>
                </c:pt>
                <c:pt idx="160">
                  <c:v>-4.2267302051000001E-3</c:v>
                </c:pt>
                <c:pt idx="161">
                  <c:v>-3.7793300579999998E-3</c:v>
                </c:pt>
                <c:pt idx="162">
                  <c:v>-3.2400500495E-3</c:v>
                </c:pt>
                <c:pt idx="163">
                  <c:v>-2.6335399598000002E-3</c:v>
                </c:pt>
                <c:pt idx="164">
                  <c:v>-1.9676799420000001E-3</c:v>
                </c:pt>
                <c:pt idx="165">
                  <c:v>-1.2488999636999999E-3</c:v>
                </c:pt>
                <c:pt idx="166">
                  <c:v>-5.1007297588999997E-4</c:v>
                </c:pt>
                <c:pt idx="167">
                  <c:v>2.4027400650000001E-4</c:v>
                </c:pt>
                <c:pt idx="168">
                  <c:v>9.9389604293000002E-4</c:v>
                </c:pt>
                <c:pt idx="169">
                  <c:v>1.716310042E-3</c:v>
                </c:pt>
                <c:pt idx="170">
                  <c:v>2.4000599514999998E-3</c:v>
                </c:pt>
                <c:pt idx="171">
                  <c:v>3.0297299381000001E-3</c:v>
                </c:pt>
                <c:pt idx="172">
                  <c:v>3.5972599871E-3</c:v>
                </c:pt>
                <c:pt idx="173">
                  <c:v>4.0766699240000004E-3</c:v>
                </c:pt>
                <c:pt idx="174">
                  <c:v>4.4641802086999999E-3</c:v>
                </c:pt>
                <c:pt idx="175">
                  <c:v>4.7537898644999998E-3</c:v>
                </c:pt>
                <c:pt idx="176">
                  <c:v>4.9322401172999996E-3</c:v>
                </c:pt>
                <c:pt idx="177">
                  <c:v>4.9994699657000003E-3</c:v>
                </c:pt>
                <c:pt idx="178">
                  <c:v>4.9539599568000003E-3</c:v>
                </c:pt>
                <c:pt idx="179">
                  <c:v>4.7942101955E-3</c:v>
                </c:pt>
                <c:pt idx="180">
                  <c:v>4.5275702140999997E-3</c:v>
                </c:pt>
                <c:pt idx="181">
                  <c:v>4.1588698513999999E-3</c:v>
                </c:pt>
                <c:pt idx="182">
                  <c:v>3.6904599983000001E-3</c:v>
                </c:pt>
                <c:pt idx="183">
                  <c:v>3.1437799335000001E-3</c:v>
                </c:pt>
                <c:pt idx="184">
                  <c:v>2.5262399577E-3</c:v>
                </c:pt>
                <c:pt idx="185">
                  <c:v>1.8517599674000001E-3</c:v>
                </c:pt>
                <c:pt idx="186">
                  <c:v>1.1269099778E-3</c:v>
                </c:pt>
                <c:pt idx="187">
                  <c:v>3.8486300036E-4</c:v>
                </c:pt>
                <c:pt idx="188">
                  <c:v>-3.6587400244999997E-4</c:v>
                </c:pt>
                <c:pt idx="189">
                  <c:v>-1.1170000071E-3</c:v>
                </c:pt>
                <c:pt idx="190">
                  <c:v>-1.8341400428E-3</c:v>
                </c:pt>
                <c:pt idx="191">
                  <c:v>-2.5099399500000002E-3</c:v>
                </c:pt>
                <c:pt idx="192">
                  <c:v>-3.1291600317E-3</c:v>
                </c:pt>
                <c:pt idx="193">
                  <c:v>-3.6838299129E-3</c:v>
                </c:pt>
                <c:pt idx="194">
                  <c:v>-4.1485400870000001E-3</c:v>
                </c:pt>
                <c:pt idx="195">
                  <c:v>-4.5197098515999999E-3</c:v>
                </c:pt>
                <c:pt idx="196">
                  <c:v>-4.7889500856000003E-3</c:v>
                </c:pt>
                <c:pt idx="197">
                  <c:v>-4.9514300190000001E-3</c:v>
                </c:pt>
                <c:pt idx="198">
                  <c:v>-4.9997097813000001E-3</c:v>
                </c:pt>
                <c:pt idx="199">
                  <c:v>-4.9352198839000003E-3</c:v>
                </c:pt>
                <c:pt idx="200">
                  <c:v>-4.7566997819000001E-3</c:v>
                </c:pt>
                <c:pt idx="201">
                  <c:v>-4.4722999445999997E-3</c:v>
                </c:pt>
                <c:pt idx="202">
                  <c:v>-4.0870099328000004E-3</c:v>
                </c:pt>
                <c:pt idx="203">
                  <c:v>-3.6095099058E-3</c:v>
                </c:pt>
                <c:pt idx="204">
                  <c:v>-3.0435700901000002E-3</c:v>
                </c:pt>
                <c:pt idx="205">
                  <c:v>-2.4150901007999998E-3</c:v>
                </c:pt>
                <c:pt idx="206">
                  <c:v>-1.7321299529E-3</c:v>
                </c:pt>
                <c:pt idx="207">
                  <c:v>-1.0101000080000001E-3</c:v>
                </c:pt>
                <c:pt idx="208">
                  <c:v>-2.5643198750999999E-4</c:v>
                </c:pt>
                <c:pt idx="209">
                  <c:v>4.9436499830000002E-4</c:v>
                </c:pt>
                <c:pt idx="210">
                  <c:v>1.2340199901000001E-3</c:v>
                </c:pt>
                <c:pt idx="211">
                  <c:v>1.945839962E-3</c:v>
                </c:pt>
                <c:pt idx="212">
                  <c:v>2.6213100645999998E-3</c:v>
                </c:pt>
                <c:pt idx="213">
                  <c:v>3.2295000274E-3</c:v>
                </c:pt>
                <c:pt idx="214">
                  <c:v>3.764830064E-3</c:v>
                </c:pt>
                <c:pt idx="215">
                  <c:v>4.2152199894000004E-3</c:v>
                </c:pt>
                <c:pt idx="216">
                  <c:v>4.574070219E-3</c:v>
                </c:pt>
                <c:pt idx="217">
                  <c:v>4.8249601386000001E-3</c:v>
                </c:pt>
                <c:pt idx="218">
                  <c:v>4.9669598228999998E-3</c:v>
                </c:pt>
                <c:pt idx="219">
                  <c:v>4.9968799576000002E-3</c:v>
                </c:pt>
                <c:pt idx="220">
                  <c:v>4.9124099314000001E-3</c:v>
                </c:pt>
                <c:pt idx="221">
                  <c:v>4.7174198552999997E-3</c:v>
                </c:pt>
                <c:pt idx="222">
                  <c:v>4.4160000980000003E-3</c:v>
                </c:pt>
                <c:pt idx="223">
                  <c:v>4.0149400011000001E-3</c:v>
                </c:pt>
                <c:pt idx="224">
                  <c:v>3.5170300398000001E-3</c:v>
                </c:pt>
                <c:pt idx="225">
                  <c:v>2.9450301080999998E-3</c:v>
                </c:pt>
                <c:pt idx="226">
                  <c:v>2.3065800779000002E-3</c:v>
                </c:pt>
                <c:pt idx="227">
                  <c:v>1.6160899539999999E-3</c:v>
                </c:pt>
                <c:pt idx="228">
                  <c:v>8.8040798437000005E-4</c:v>
                </c:pt>
                <c:pt idx="229">
                  <c:v>1.3322599989000001E-4</c:v>
                </c:pt>
                <c:pt idx="230">
                  <c:v>-6.1696500051999998E-4</c:v>
                </c:pt>
                <c:pt idx="231">
                  <c:v>-1.3532299780999999E-3</c:v>
                </c:pt>
                <c:pt idx="232">
                  <c:v>-2.0670299418000001E-3</c:v>
                </c:pt>
                <c:pt idx="233">
                  <c:v>-2.7256400790000002E-3</c:v>
                </c:pt>
                <c:pt idx="234">
                  <c:v>-3.3227300737E-3</c:v>
                </c:pt>
                <c:pt idx="235">
                  <c:v>-3.8448099513E-3</c:v>
                </c:pt>
                <c:pt idx="236">
                  <c:v>-4.2847101577000004E-3</c:v>
                </c:pt>
                <c:pt idx="237">
                  <c:v>-4.6223099343E-3</c:v>
                </c:pt>
                <c:pt idx="238">
                  <c:v>-4.8556500115000002E-3</c:v>
                </c:pt>
                <c:pt idx="239">
                  <c:v>-4.9795000814E-3</c:v>
                </c:pt>
                <c:pt idx="240">
                  <c:v>-4.9905502237000002E-3</c:v>
                </c:pt>
                <c:pt idx="241">
                  <c:v>-4.8882998525999997E-3</c:v>
                </c:pt>
                <c:pt idx="242">
                  <c:v>-4.6758498064999997E-3</c:v>
                </c:pt>
                <c:pt idx="243">
                  <c:v>-4.3536601587999997E-3</c:v>
                </c:pt>
                <c:pt idx="244">
                  <c:v>-3.9364499970999996E-3</c:v>
                </c:pt>
                <c:pt idx="245">
                  <c:v>-3.4304999281000001E-3</c:v>
                </c:pt>
                <c:pt idx="246">
                  <c:v>-2.8472100384999998E-3</c:v>
                </c:pt>
                <c:pt idx="247">
                  <c:v>-2.1917601116000001E-3</c:v>
                </c:pt>
                <c:pt idx="248">
                  <c:v>-1.4941500266999999E-3</c:v>
                </c:pt>
                <c:pt idx="249">
                  <c:v>-7.6283700764E-4</c:v>
                </c:pt>
                <c:pt idx="250">
                  <c:v>-1.4300800103E-5</c:v>
                </c:pt>
                <c:pt idx="251">
                  <c:v>7.4332498479999997E-4</c:v>
                </c:pt>
                <c:pt idx="252">
                  <c:v>1.4753700234E-3</c:v>
                </c:pt>
                <c:pt idx="253">
                  <c:v>2.1741499659E-3</c:v>
                </c:pt>
                <c:pt idx="254">
                  <c:v>2.8312099165999998E-3</c:v>
                </c:pt>
                <c:pt idx="255">
                  <c:v>3.4164600074E-3</c:v>
                </c:pt>
                <c:pt idx="256">
                  <c:v>3.9246701634999999E-3</c:v>
                </c:pt>
                <c:pt idx="257">
                  <c:v>4.3443599716E-3</c:v>
                </c:pt>
                <c:pt idx="258">
                  <c:v>4.6692201867999999E-3</c:v>
                </c:pt>
                <c:pt idx="259">
                  <c:v>4.8843799159000003E-3</c:v>
                </c:pt>
                <c:pt idx="260">
                  <c:v>4.9893800169000004E-3</c:v>
                </c:pt>
                <c:pt idx="261">
                  <c:v>4.9819000997E-3</c:v>
                </c:pt>
                <c:pt idx="262">
                  <c:v>4.8600598238000003E-3</c:v>
                </c:pt>
                <c:pt idx="263">
                  <c:v>4.6294499189000003E-3</c:v>
                </c:pt>
                <c:pt idx="264">
                  <c:v>4.2945197783000001E-3</c:v>
                </c:pt>
                <c:pt idx="265">
                  <c:v>3.8572000340000002E-3</c:v>
                </c:pt>
                <c:pt idx="266">
                  <c:v>3.3374798949999999E-3</c:v>
                </c:pt>
                <c:pt idx="267">
                  <c:v>2.7425501029999999E-3</c:v>
                </c:pt>
                <c:pt idx="268">
                  <c:v>2.0777699538000001E-3</c:v>
                </c:pt>
                <c:pt idx="269">
                  <c:v>1.373540028E-3</c:v>
                </c:pt>
                <c:pt idx="270">
                  <c:v>6.3833600142999998E-4</c:v>
                </c:pt>
                <c:pt idx="271">
                  <c:v>-1.1127699690000001E-4</c:v>
                </c:pt>
                <c:pt idx="272">
                  <c:v>-8.6711102631000002E-4</c:v>
                </c:pt>
                <c:pt idx="273">
                  <c:v>-1.5945900232E-3</c:v>
                </c:pt>
                <c:pt idx="274">
                  <c:v>-2.2861401085000001E-3</c:v>
                </c:pt>
                <c:pt idx="275">
                  <c:v>-2.9333399142999999E-3</c:v>
                </c:pt>
                <c:pt idx="276">
                  <c:v>-3.5065400879999999E-3</c:v>
                </c:pt>
                <c:pt idx="277">
                  <c:v>-4.0007000788999996E-3</c:v>
                </c:pt>
                <c:pt idx="278">
                  <c:v>-4.4046598487E-3</c:v>
                </c:pt>
                <c:pt idx="279">
                  <c:v>-4.7122701071E-3</c:v>
                </c:pt>
                <c:pt idx="280">
                  <c:v>-4.9094599672000003E-3</c:v>
                </c:pt>
                <c:pt idx="281">
                  <c:v>-4.9959500319999997E-3</c:v>
                </c:pt>
                <c:pt idx="282">
                  <c:v>-4.9687898717999997E-3</c:v>
                </c:pt>
                <c:pt idx="283">
                  <c:v>-4.8292600550000004E-3</c:v>
                </c:pt>
                <c:pt idx="284">
                  <c:v>-4.5808800496000002E-3</c:v>
                </c:pt>
                <c:pt idx="285">
                  <c:v>-4.2292601429000003E-3</c:v>
                </c:pt>
                <c:pt idx="286">
                  <c:v>-3.7765500601000001E-3</c:v>
                </c:pt>
                <c:pt idx="287">
                  <c:v>-3.2434600871E-3</c:v>
                </c:pt>
                <c:pt idx="288">
                  <c:v>-2.6372699067E-3</c:v>
                </c:pt>
                <c:pt idx="289">
                  <c:v>-1.9635099451999999E-3</c:v>
                </c:pt>
                <c:pt idx="290">
                  <c:v>-1.2529899832000001E-3</c:v>
                </c:pt>
                <c:pt idx="291">
                  <c:v>-5.1421398530000003E-4</c:v>
                </c:pt>
                <c:pt idx="292">
                  <c:v>2.3617800616E-4</c:v>
                </c:pt>
                <c:pt idx="293">
                  <c:v>9.8993699066000007E-4</c:v>
                </c:pt>
                <c:pt idx="294">
                  <c:v>1.7125699668999999E-3</c:v>
                </c:pt>
                <c:pt idx="295">
                  <c:v>2.3966201115000001E-3</c:v>
                </c:pt>
                <c:pt idx="296">
                  <c:v>3.0336799099999999E-3</c:v>
                </c:pt>
                <c:pt idx="297">
                  <c:v>3.5945998969999999E-3</c:v>
                </c:pt>
                <c:pt idx="298">
                  <c:v>4.0744901635000001E-3</c:v>
                </c:pt>
                <c:pt idx="299">
                  <c:v>4.4625098817000003E-3</c:v>
                </c:pt>
                <c:pt idx="300">
                  <c:v>4.7526699491000001E-3</c:v>
                </c:pt>
                <c:pt idx="301">
                  <c:v>4.9316599034000003E-3</c:v>
                </c:pt>
                <c:pt idx="302">
                  <c:v>4.9994201398999997E-3</c:v>
                </c:pt>
                <c:pt idx="303">
                  <c:v>4.9544298089999996E-3</c:v>
                </c:pt>
                <c:pt idx="304">
                  <c:v>4.7951801679999998E-3</c:v>
                </c:pt>
                <c:pt idx="305">
                  <c:v>4.5289499684999998E-3</c:v>
                </c:pt>
                <c:pt idx="306">
                  <c:v>4.1605499573000001E-3</c:v>
                </c:pt>
                <c:pt idx="307">
                  <c:v>3.6923300941000001E-3</c:v>
                </c:pt>
                <c:pt idx="308">
                  <c:v>3.1457399018E-3</c:v>
                </c:pt>
                <c:pt idx="309">
                  <c:v>2.5281999259999998E-3</c:v>
                </c:pt>
                <c:pt idx="310">
                  <c:v>1.8536399584E-3</c:v>
                </c:pt>
                <c:pt idx="311">
                  <c:v>1.1286500376000001E-3</c:v>
                </c:pt>
                <c:pt idx="312">
                  <c:v>3.8640899584000001E-4</c:v>
                </c:pt>
                <c:pt idx="313">
                  <c:v>-3.6455300868999999E-4</c:v>
                </c:pt>
                <c:pt idx="314">
                  <c:v>-1.1073000496E-3</c:v>
                </c:pt>
                <c:pt idx="315">
                  <c:v>-1.8333100015000001E-3</c:v>
                </c:pt>
                <c:pt idx="316">
                  <c:v>-2.5093499571000001E-3</c:v>
                </c:pt>
                <c:pt idx="317">
                  <c:v>-3.1287900637999998E-3</c:v>
                </c:pt>
                <c:pt idx="318">
                  <c:v>-3.6776498891000001E-3</c:v>
                </c:pt>
                <c:pt idx="319">
                  <c:v>-4.1484897955999999E-3</c:v>
                </c:pt>
                <c:pt idx="320">
                  <c:v>-4.5197498985000001E-3</c:v>
                </c:pt>
                <c:pt idx="321">
                  <c:v>-4.7890301793999997E-3</c:v>
                </c:pt>
                <c:pt idx="322">
                  <c:v>-4.9502500332999997E-3</c:v>
                </c:pt>
                <c:pt idx="323">
                  <c:v>-4.9997000023999996E-3</c:v>
                </c:pt>
                <c:pt idx="324">
                  <c:v>-4.935100209E-3</c:v>
                </c:pt>
                <c:pt idx="325">
                  <c:v>-4.7591500916000003E-3</c:v>
                </c:pt>
                <c:pt idx="326">
                  <c:v>-4.4758301228000003E-3</c:v>
                </c:pt>
                <c:pt idx="327">
                  <c:v>-4.0864399634000003E-3</c:v>
                </c:pt>
                <c:pt idx="328">
                  <c:v>-3.6088100169000001E-3</c:v>
                </c:pt>
                <c:pt idx="329">
                  <c:v>-3.0497598926999998E-3</c:v>
                </c:pt>
                <c:pt idx="330">
                  <c:v>-2.4218999314999999E-3</c:v>
                </c:pt>
                <c:pt idx="331">
                  <c:v>-1.7311000265000001E-3</c:v>
                </c:pt>
                <c:pt idx="332">
                  <c:v>-1.0089699645E-3</c:v>
                </c:pt>
                <c:pt idx="333">
                  <c:v>-2.6406001415999998E-4</c:v>
                </c:pt>
                <c:pt idx="334">
                  <c:v>4.8681898624999999E-4</c:v>
                </c:pt>
                <c:pt idx="335">
                  <c:v>1.2352999765E-3</c:v>
                </c:pt>
                <c:pt idx="336">
                  <c:v>1.9471199485000001E-3</c:v>
                </c:pt>
                <c:pt idx="337">
                  <c:v>2.6149998884999999E-3</c:v>
                </c:pt>
                <c:pt idx="338">
                  <c:v>3.2238599379000002E-3</c:v>
                </c:pt>
                <c:pt idx="339">
                  <c:v>3.7657700012999999E-3</c:v>
                </c:pt>
                <c:pt idx="340">
                  <c:v>4.2159399018000003E-3</c:v>
                </c:pt>
                <c:pt idx="341">
                  <c:v>4.5709800906000003E-3</c:v>
                </c:pt>
                <c:pt idx="342">
                  <c:v>4.8229000530999998E-3</c:v>
                </c:pt>
                <c:pt idx="343">
                  <c:v>4.9670599400999998E-3</c:v>
                </c:pt>
                <c:pt idx="344">
                  <c:v>4.9968599341999997E-3</c:v>
                </c:pt>
                <c:pt idx="345">
                  <c:v>4.9139698966999996E-3</c:v>
                </c:pt>
                <c:pt idx="346">
                  <c:v>4.7202701679999997E-3</c:v>
                </c:pt>
                <c:pt idx="347">
                  <c:v>4.4160000980000003E-3</c:v>
                </c:pt>
                <c:pt idx="348">
                  <c:v>4.0150699206000003E-3</c:v>
                </c:pt>
                <c:pt idx="349">
                  <c:v>3.5236000548999999E-3</c:v>
                </c:pt>
                <c:pt idx="350">
                  <c:v>2.9455400072000001E-3</c:v>
                </c:pt>
                <c:pt idx="351">
                  <c:v>2.3073200135999999E-3</c:v>
                </c:pt>
                <c:pt idx="352">
                  <c:v>1.6170500311999999E-3</c:v>
                </c:pt>
                <c:pt idx="353">
                  <c:v>8.9030299569E-4</c:v>
                </c:pt>
                <c:pt idx="354">
                  <c:v>1.34618007E-4</c:v>
                </c:pt>
                <c:pt idx="355">
                  <c:v>-6.1541801551000003E-4</c:v>
                </c:pt>
                <c:pt idx="356">
                  <c:v>-1.351570012E-3</c:v>
                </c:pt>
                <c:pt idx="357">
                  <c:v>-2.0572498906000001E-3</c:v>
                </c:pt>
                <c:pt idx="358">
                  <c:v>-2.7239499613999998E-3</c:v>
                </c:pt>
                <c:pt idx="359">
                  <c:v>-3.3211600967000001E-3</c:v>
                </c:pt>
                <c:pt idx="360">
                  <c:v>-3.8434800225999998E-3</c:v>
                </c:pt>
                <c:pt idx="361">
                  <c:v>-4.2790798470000004E-3</c:v>
                </c:pt>
                <c:pt idx="362">
                  <c:v>-4.6215099282999996E-3</c:v>
                </c:pt>
                <c:pt idx="363">
                  <c:v>-4.8551401123E-3</c:v>
                </c:pt>
                <c:pt idx="364">
                  <c:v>-4.979299847E-3</c:v>
                </c:pt>
                <c:pt idx="365">
                  <c:v>-4.9906899221000001E-3</c:v>
                </c:pt>
                <c:pt idx="366">
                  <c:v>-4.8888102174000003E-3</c:v>
                </c:pt>
                <c:pt idx="367">
                  <c:v>-4.6767601743000001E-3</c:v>
                </c:pt>
                <c:pt idx="368">
                  <c:v>-4.3549998662999996E-3</c:v>
                </c:pt>
                <c:pt idx="369">
                  <c:v>-3.9382399991000003E-3</c:v>
                </c:pt>
                <c:pt idx="370">
                  <c:v>-3.4327399917000001E-3</c:v>
                </c:pt>
                <c:pt idx="371">
                  <c:v>-2.8498698956999999E-3</c:v>
                </c:pt>
                <c:pt idx="372">
                  <c:v>-2.1948199718999999E-3</c:v>
                </c:pt>
                <c:pt idx="373">
                  <c:v>-1.4975500525999999E-3</c:v>
                </c:pt>
                <c:pt idx="374">
                  <c:v>-7.6651101699E-4</c:v>
                </c:pt>
                <c:pt idx="375">
                  <c:v>-9.3284998002000004E-6</c:v>
                </c:pt>
                <c:pt idx="376">
                  <c:v>7.3935202090000002E-4</c:v>
                </c:pt>
                <c:pt idx="377">
                  <c:v>1.4713900164E-3</c:v>
                </c:pt>
                <c:pt idx="378">
                  <c:v>2.1702800877000002E-3</c:v>
                </c:pt>
                <c:pt idx="379">
                  <c:v>2.8275600635000002E-3</c:v>
                </c:pt>
                <c:pt idx="380">
                  <c:v>3.4131600987000001E-3</c:v>
                </c:pt>
                <c:pt idx="381">
                  <c:v>3.9218100719000002E-3</c:v>
                </c:pt>
                <c:pt idx="382">
                  <c:v>4.3464000336999997E-3</c:v>
                </c:pt>
                <c:pt idx="383">
                  <c:v>4.6675200574000002E-3</c:v>
                </c:pt>
                <c:pt idx="384">
                  <c:v>4.8833698966000002E-3</c:v>
                </c:pt>
                <c:pt idx="385">
                  <c:v>4.9890899099000003E-3</c:v>
                </c:pt>
                <c:pt idx="386">
                  <c:v>4.9815201201E-3</c:v>
                </c:pt>
                <c:pt idx="387">
                  <c:v>4.8610498196999998E-3</c:v>
                </c:pt>
                <c:pt idx="388">
                  <c:v>4.6310001053000002E-3</c:v>
                </c:pt>
                <c:pt idx="389">
                  <c:v>4.2965500615999999E-3</c:v>
                </c:pt>
                <c:pt idx="390">
                  <c:v>3.8596598897E-3</c:v>
                </c:pt>
                <c:pt idx="391">
                  <c:v>3.3402999396999998E-3</c:v>
                </c:pt>
                <c:pt idx="392">
                  <c:v>2.7456600219000001E-3</c:v>
                </c:pt>
                <c:pt idx="393">
                  <c:v>2.0810998975999999E-3</c:v>
                </c:pt>
                <c:pt idx="394">
                  <c:v>1.3770100195E-3</c:v>
                </c:pt>
                <c:pt idx="395">
                  <c:v>6.4186699456000005E-4</c:v>
                </c:pt>
                <c:pt idx="396">
                  <c:v>-1.1659700249E-4</c:v>
                </c:pt>
                <c:pt idx="397">
                  <c:v>-8.6367997573999998E-4</c:v>
                </c:pt>
                <c:pt idx="398">
                  <c:v>-1.5913100215E-3</c:v>
                </c:pt>
                <c:pt idx="399">
                  <c:v>-2.2830900270000001E-3</c:v>
                </c:pt>
                <c:pt idx="400">
                  <c:v>-2.9305799398999998E-3</c:v>
                </c:pt>
                <c:pt idx="401">
                  <c:v>-3.5041500814000002E-3</c:v>
                </c:pt>
                <c:pt idx="402">
                  <c:v>-3.9987098425999998E-3</c:v>
                </c:pt>
                <c:pt idx="403">
                  <c:v>-4.4031101278999996E-3</c:v>
                </c:pt>
                <c:pt idx="404">
                  <c:v>-4.7111897729000003E-3</c:v>
                </c:pt>
                <c:pt idx="405">
                  <c:v>-4.9088499509000001E-3</c:v>
                </c:pt>
                <c:pt idx="406">
                  <c:v>-4.9958201125000004E-3</c:v>
                </c:pt>
                <c:pt idx="407">
                  <c:v>-4.9691298044999997E-3</c:v>
                </c:pt>
                <c:pt idx="408">
                  <c:v>-4.8300200141999997E-3</c:v>
                </c:pt>
                <c:pt idx="409">
                  <c:v>-4.5819599180999997E-3</c:v>
                </c:pt>
                <c:pt idx="410">
                  <c:v>-4.2305798269999997E-3</c:v>
                </c:pt>
                <c:pt idx="411">
                  <c:v>-3.7780099083E-3</c:v>
                </c:pt>
                <c:pt idx="412">
                  <c:v>-3.2449699938000001E-3</c:v>
                </c:pt>
                <c:pt idx="413">
                  <c:v>-2.6387600228000001E-3</c:v>
                </c:pt>
                <c:pt idx="414">
                  <c:v>-1.9730499479999998E-3</c:v>
                </c:pt>
                <c:pt idx="415">
                  <c:v>-1.2542799814E-3</c:v>
                </c:pt>
                <c:pt idx="416">
                  <c:v>-5.1533902297E-4</c:v>
                </c:pt>
                <c:pt idx="417">
                  <c:v>2.3523600248000001E-4</c:v>
                </c:pt>
                <c:pt idx="418">
                  <c:v>9.8918902222000006E-4</c:v>
                </c:pt>
                <c:pt idx="419">
                  <c:v>1.7120200208999999E-3</c:v>
                </c:pt>
                <c:pt idx="420">
                  <c:v>2.3962499108000001E-3</c:v>
                </c:pt>
                <c:pt idx="421">
                  <c:v>3.0264400411000002E-3</c:v>
                </c:pt>
                <c:pt idx="422">
                  <c:v>3.5945300477999999E-3</c:v>
                </c:pt>
                <c:pt idx="423">
                  <c:v>4.0745199658000003E-3</c:v>
                </c:pt>
                <c:pt idx="424">
                  <c:v>4.4626002199999997E-3</c:v>
                </c:pt>
                <c:pt idx="425">
                  <c:v>4.7500198707000002E-3</c:v>
                </c:pt>
                <c:pt idx="426">
                  <c:v>4.9317399970999999E-3</c:v>
                </c:pt>
                <c:pt idx="427">
                  <c:v>4.9994299188000002E-3</c:v>
                </c:pt>
                <c:pt idx="428">
                  <c:v>4.9543199128999999E-3</c:v>
                </c:pt>
                <c:pt idx="429">
                  <c:v>4.7974297776999996E-3</c:v>
                </c:pt>
                <c:pt idx="430">
                  <c:v>4.5285401866000004E-3</c:v>
                </c:pt>
                <c:pt idx="431">
                  <c:v>4.1599799878999999E-3</c:v>
                </c:pt>
                <c:pt idx="432">
                  <c:v>3.6975599360000002E-3</c:v>
                </c:pt>
                <c:pt idx="433">
                  <c:v>3.1517199241E-3</c:v>
                </c:pt>
                <c:pt idx="434">
                  <c:v>2.5271400809E-3</c:v>
                </c:pt>
                <c:pt idx="435">
                  <c:v>1.8524200422999999E-3</c:v>
                </c:pt>
                <c:pt idx="436">
                  <c:v>1.1358900228999999E-3</c:v>
                </c:pt>
                <c:pt idx="437">
                  <c:v>3.9372598985000002E-4</c:v>
                </c:pt>
                <c:pt idx="438">
                  <c:v>-3.6615401041E-4</c:v>
                </c:pt>
                <c:pt idx="439">
                  <c:v>-1.1089700273999999E-3</c:v>
                </c:pt>
                <c:pt idx="440">
                  <c:v>-1.8267600099000001E-3</c:v>
                </c:pt>
                <c:pt idx="441">
                  <c:v>-2.5033398997000001E-3</c:v>
                </c:pt>
                <c:pt idx="442">
                  <c:v>-3.1303199939E-3</c:v>
                </c:pt>
                <c:pt idx="443">
                  <c:v>-3.6790100857999998E-3</c:v>
                </c:pt>
                <c:pt idx="444">
                  <c:v>-4.1446601971999999E-3</c:v>
                </c:pt>
                <c:pt idx="445">
                  <c:v>-4.5167799107999999E-3</c:v>
                </c:pt>
                <c:pt idx="446">
                  <c:v>-4.7895498573999997E-3</c:v>
                </c:pt>
                <c:pt idx="447">
                  <c:v>-4.9504898489000004E-3</c:v>
                </c:pt>
                <c:pt idx="448">
                  <c:v>-4.9997800961E-3</c:v>
                </c:pt>
                <c:pt idx="449">
                  <c:v>-4.9363002181000001E-3</c:v>
                </c:pt>
                <c:pt idx="450">
                  <c:v>-4.7588101587999997E-3</c:v>
                </c:pt>
                <c:pt idx="451">
                  <c:v>-4.4754301197999996E-3</c:v>
                </c:pt>
                <c:pt idx="452">
                  <c:v>-4.0911198593999998E-3</c:v>
                </c:pt>
                <c:pt idx="453">
                  <c:v>-3.6145600024999999E-3</c:v>
                </c:pt>
                <c:pt idx="454">
                  <c:v>-3.0494800303000002E-3</c:v>
                </c:pt>
                <c:pt idx="455">
                  <c:v>-2.4217399769000001E-3</c:v>
                </c:pt>
                <c:pt idx="456">
                  <c:v>-1.7393700545999999E-3</c:v>
                </c:pt>
                <c:pt idx="457">
                  <c:v>-1.0090899887E-3</c:v>
                </c:pt>
                <c:pt idx="458">
                  <c:v>-2.6433498715E-4</c:v>
                </c:pt>
                <c:pt idx="459">
                  <c:v>4.8640501335999998E-4</c:v>
                </c:pt>
                <c:pt idx="460">
                  <c:v>1.2262000237000001E-3</c:v>
                </c:pt>
                <c:pt idx="461">
                  <c:v>1.9465000369000001E-3</c:v>
                </c:pt>
                <c:pt idx="462">
                  <c:v>2.6143200230000002E-3</c:v>
                </c:pt>
                <c:pt idx="463">
                  <c:v>3.2231800724E-3</c:v>
                </c:pt>
                <c:pt idx="464">
                  <c:v>3.7593399175E-3</c:v>
                </c:pt>
                <c:pt idx="465">
                  <c:v>4.2154397814999998E-3</c:v>
                </c:pt>
                <c:pt idx="466">
                  <c:v>4.5705898665000001E-3</c:v>
                </c:pt>
                <c:pt idx="467">
                  <c:v>4.8226402141000003E-3</c:v>
                </c:pt>
                <c:pt idx="468">
                  <c:v>4.9659102223999999E-3</c:v>
                </c:pt>
                <c:pt idx="469">
                  <c:v>4.9968999810999998E-3</c:v>
                </c:pt>
                <c:pt idx="470">
                  <c:v>4.9142101779999997E-3</c:v>
                </c:pt>
                <c:pt idx="471">
                  <c:v>4.7207497992000002E-3</c:v>
                </c:pt>
                <c:pt idx="472">
                  <c:v>4.4167498127000004E-3</c:v>
                </c:pt>
                <c:pt idx="473">
                  <c:v>4.0161199867999996E-3</c:v>
                </c:pt>
                <c:pt idx="474">
                  <c:v>3.5249600187E-3</c:v>
                </c:pt>
                <c:pt idx="475">
                  <c:v>2.9543500858999999E-3</c:v>
                </c:pt>
                <c:pt idx="476">
                  <c:v>2.3093000054000001E-3</c:v>
                </c:pt>
                <c:pt idx="477">
                  <c:v>1.6193200136000001E-3</c:v>
                </c:pt>
                <c:pt idx="478">
                  <c:v>8.9282402768999999E-4</c:v>
                </c:pt>
                <c:pt idx="479">
                  <c:v>1.3734800450000001E-4</c:v>
                </c:pt>
                <c:pt idx="480">
                  <c:v>-6.1254901811000004E-4</c:v>
                </c:pt>
                <c:pt idx="481">
                  <c:v>-1.3486599782000001E-3</c:v>
                </c:pt>
                <c:pt idx="482">
                  <c:v>-2.0544000436E-3</c:v>
                </c:pt>
                <c:pt idx="483">
                  <c:v>-2.7212500572000001E-3</c:v>
                </c:pt>
                <c:pt idx="484">
                  <c:v>-3.3186799847000001E-3</c:v>
                </c:pt>
                <c:pt idx="485">
                  <c:v>-3.8412800059E-3</c:v>
                </c:pt>
                <c:pt idx="486">
                  <c:v>-4.2818398214999999E-3</c:v>
                </c:pt>
                <c:pt idx="487">
                  <c:v>-4.6201897784999999E-3</c:v>
                </c:pt>
                <c:pt idx="488">
                  <c:v>-4.8543498851000002E-3</c:v>
                </c:pt>
                <c:pt idx="489">
                  <c:v>-4.9790199845999999E-3</c:v>
                </c:pt>
                <c:pt idx="490">
                  <c:v>-4.9908799119000001E-3</c:v>
                </c:pt>
                <c:pt idx="491">
                  <c:v>-4.8894300126000002E-3</c:v>
                </c:pt>
                <c:pt idx="492">
                  <c:v>-4.6777701937E-3</c:v>
                </c:pt>
                <c:pt idx="493">
                  <c:v>-4.3563698418000001E-3</c:v>
                </c:pt>
                <c:pt idx="494">
                  <c:v>-3.9399201050000004E-3</c:v>
                </c:pt>
                <c:pt idx="495">
                  <c:v>-3.4346899483E-3</c:v>
                </c:pt>
                <c:pt idx="496">
                  <c:v>-2.8520599007999998E-3</c:v>
                </c:pt>
                <c:pt idx="497">
                  <c:v>-2.1971899550000001E-3</c:v>
                </c:pt>
                <c:pt idx="498">
                  <c:v>-1.5000599668999999E-3</c:v>
                </c:pt>
                <c:pt idx="499">
                  <c:v>-7.6909497147000004E-4</c:v>
                </c:pt>
                <c:pt idx="500">
                  <c:v>-1.1928699678E-5</c:v>
                </c:pt>
                <c:pt idx="501">
                  <c:v>7.3679501655999995E-4</c:v>
                </c:pt>
                <c:pt idx="502">
                  <c:v>1.4689300442E-3</c:v>
                </c:pt>
                <c:pt idx="503">
                  <c:v>2.1679799537999999E-3</c:v>
                </c:pt>
                <c:pt idx="504">
                  <c:v>2.825459931E-3</c:v>
                </c:pt>
                <c:pt idx="505">
                  <c:v>3.4113000146999998E-3</c:v>
                </c:pt>
                <c:pt idx="506">
                  <c:v>3.9202300832000001E-3</c:v>
                </c:pt>
                <c:pt idx="507">
                  <c:v>4.3451501987999998E-3</c:v>
                </c:pt>
                <c:pt idx="508">
                  <c:v>4.6665999107000002E-3</c:v>
                </c:pt>
                <c:pt idx="509">
                  <c:v>4.8828199505999998E-3</c:v>
                </c:pt>
                <c:pt idx="510">
                  <c:v>4.9889101647000002E-3</c:v>
                </c:pt>
                <c:pt idx="511">
                  <c:v>4.9817399122000002E-3</c:v>
                </c:pt>
                <c:pt idx="512">
                  <c:v>4.8616100103000002E-3</c:v>
                </c:pt>
                <c:pt idx="513">
                  <c:v>4.6318299136999998E-3</c:v>
                </c:pt>
                <c:pt idx="514">
                  <c:v>4.2975898832000002E-3</c:v>
                </c:pt>
                <c:pt idx="515">
                  <c:v>3.8608300964999998E-3</c:v>
                </c:pt>
                <c:pt idx="516">
                  <c:v>3.3415399957E-3</c:v>
                </c:pt>
                <c:pt idx="517">
                  <c:v>2.7469100896000001E-3</c:v>
                </c:pt>
                <c:pt idx="518">
                  <c:v>2.0903400145000002E-3</c:v>
                </c:pt>
                <c:pt idx="519">
                  <c:v>1.3781399466E-3</c:v>
                </c:pt>
                <c:pt idx="520">
                  <c:v>6.4289197325999997E-4</c:v>
                </c:pt>
                <c:pt idx="521">
                  <c:v>-1.0685899906E-4</c:v>
                </c:pt>
                <c:pt idx="522">
                  <c:v>-8.6291902699000005E-4</c:v>
                </c:pt>
                <c:pt idx="523">
                  <c:v>-1.5906899935000001E-3</c:v>
                </c:pt>
                <c:pt idx="524">
                  <c:v>-2.2826099302999999E-3</c:v>
                </c:pt>
                <c:pt idx="525">
                  <c:v>-2.9230599756999999E-3</c:v>
                </c:pt>
                <c:pt idx="526">
                  <c:v>-3.5039200447E-3</c:v>
                </c:pt>
                <c:pt idx="527">
                  <c:v>-3.9985901675999996E-3</c:v>
                </c:pt>
                <c:pt idx="528">
                  <c:v>-4.4030798599E-3</c:v>
                </c:pt>
                <c:pt idx="529">
                  <c:v>-4.7082500531999997E-3</c:v>
                </c:pt>
                <c:pt idx="530">
                  <c:v>-4.9088899978000002E-3</c:v>
                </c:pt>
                <c:pt idx="531">
                  <c:v>-4.9958298914000001E-3</c:v>
                </c:pt>
                <c:pt idx="532">
                  <c:v>-4.9700601957999996E-3</c:v>
                </c:pt>
                <c:pt idx="533">
                  <c:v>-4.8321499489000002E-3</c:v>
                </c:pt>
                <c:pt idx="534">
                  <c:v>-4.5816898346000001E-3</c:v>
                </c:pt>
                <c:pt idx="535">
                  <c:v>-4.2301397770999997E-3</c:v>
                </c:pt>
                <c:pt idx="536">
                  <c:v>-3.7831799127E-3</c:v>
                </c:pt>
                <c:pt idx="537">
                  <c:v>-3.2508599106E-3</c:v>
                </c:pt>
                <c:pt idx="538">
                  <c:v>-2.6377099566E-3</c:v>
                </c:pt>
                <c:pt idx="539">
                  <c:v>-1.9717600661999998E-3</c:v>
                </c:pt>
                <c:pt idx="540">
                  <c:v>-1.2613299768000001E-3</c:v>
                </c:pt>
                <c:pt idx="541">
                  <c:v>-5.2242801757999998E-4</c:v>
                </c:pt>
                <c:pt idx="542">
                  <c:v>2.3710800450999999E-4</c:v>
                </c:pt>
                <c:pt idx="543">
                  <c:v>9.8251202144E-4</c:v>
                </c:pt>
                <c:pt idx="544">
                  <c:v>1.7057600197999999E-3</c:v>
                </c:pt>
                <c:pt idx="545">
                  <c:v>2.3905299604000002E-3</c:v>
                </c:pt>
                <c:pt idx="546">
                  <c:v>3.0284000094999998E-3</c:v>
                </c:pt>
                <c:pt idx="547">
                  <c:v>3.5901800728999999E-3</c:v>
                </c:pt>
                <c:pt idx="548">
                  <c:v>4.0709502063999998E-3</c:v>
                </c:pt>
                <c:pt idx="549">
                  <c:v>4.4598500243999998E-3</c:v>
                </c:pt>
                <c:pt idx="550">
                  <c:v>4.7508701681999999E-3</c:v>
                </c:pt>
                <c:pt idx="551">
                  <c:v>4.9307201989000002E-3</c:v>
                </c:pt>
                <c:pt idx="552">
                  <c:v>4.9993298016000002E-3</c:v>
                </c:pt>
                <c:pt idx="553">
                  <c:v>4.9539902247000001E-3</c:v>
                </c:pt>
                <c:pt idx="554">
                  <c:v>4.7967801802000004E-3</c:v>
                </c:pt>
                <c:pt idx="555">
                  <c:v>4.5313900337E-3</c:v>
                </c:pt>
                <c:pt idx="556">
                  <c:v>4.1638100520000002E-3</c:v>
                </c:pt>
                <c:pt idx="557">
                  <c:v>3.6963699385999999E-3</c:v>
                </c:pt>
                <c:pt idx="558">
                  <c:v>3.1504700892000001E-3</c:v>
                </c:pt>
                <c:pt idx="559">
                  <c:v>2.5335298850999999E-3</c:v>
                </c:pt>
                <c:pt idx="560">
                  <c:v>1.8594299909E-3</c:v>
                </c:pt>
                <c:pt idx="561">
                  <c:v>1.1347800028E-3</c:v>
                </c:pt>
                <c:pt idx="562">
                  <c:v>3.9273398579000001E-4</c:v>
                </c:pt>
                <c:pt idx="563">
                  <c:v>-3.5819699405999997E-4</c:v>
                </c:pt>
                <c:pt idx="564">
                  <c:v>-1.1010699673E-3</c:v>
                </c:pt>
                <c:pt idx="565">
                  <c:v>-1.8273700261E-3</c:v>
                </c:pt>
                <c:pt idx="566">
                  <c:v>-2.5038300082E-3</c:v>
                </c:pt>
                <c:pt idx="567">
                  <c:v>-3.1238200609000001E-3</c:v>
                </c:pt>
                <c:pt idx="568">
                  <c:v>-3.6733399610999998E-3</c:v>
                </c:pt>
                <c:pt idx="569">
                  <c:v>-4.1449097916000004E-3</c:v>
                </c:pt>
                <c:pt idx="570">
                  <c:v>-4.5169601217000003E-3</c:v>
                </c:pt>
                <c:pt idx="571">
                  <c:v>-4.7871000132999999E-3</c:v>
                </c:pt>
                <c:pt idx="572">
                  <c:v>-4.9505298956999998E-3</c:v>
                </c:pt>
                <c:pt idx="573">
                  <c:v>-4.9997698516E-3</c:v>
                </c:pt>
                <c:pt idx="574">
                  <c:v>-4.9363002181000001E-3</c:v>
                </c:pt>
                <c:pt idx="575">
                  <c:v>-4.7615501097999996E-3</c:v>
                </c:pt>
                <c:pt idx="576">
                  <c:v>-4.4755400158000003E-3</c:v>
                </c:pt>
                <c:pt idx="577">
                  <c:v>-4.0913498960000001E-3</c:v>
                </c:pt>
                <c:pt idx="578">
                  <c:v>-3.6149399821E-3</c:v>
                </c:pt>
                <c:pt idx="579">
                  <c:v>-3.0500299763000002E-3</c:v>
                </c:pt>
                <c:pt idx="580">
                  <c:v>-2.4224699009E-3</c:v>
                </c:pt>
                <c:pt idx="581">
                  <c:v>-1.7402699449999999E-3</c:v>
                </c:pt>
                <c:pt idx="582">
                  <c:v>-1.0188199813E-3</c:v>
                </c:pt>
                <c:pt idx="583">
                  <c:v>-2.6555301156E-4</c:v>
                </c:pt>
                <c:pt idx="584">
                  <c:v>4.8507199971999998E-4</c:v>
                </c:pt>
                <c:pt idx="585">
                  <c:v>1.2247799896000001E-3</c:v>
                </c:pt>
                <c:pt idx="586">
                  <c:v>1.9368800566999999E-3</c:v>
                </c:pt>
                <c:pt idx="587">
                  <c:v>2.6128499302999998E-3</c:v>
                </c:pt>
                <c:pt idx="588">
                  <c:v>3.2217500266000002E-3</c:v>
                </c:pt>
                <c:pt idx="589">
                  <c:v>3.7580099887999999E-3</c:v>
                </c:pt>
                <c:pt idx="590">
                  <c:v>4.2142900637999999E-3</c:v>
                </c:pt>
                <c:pt idx="591">
                  <c:v>4.5697102322999998E-3</c:v>
                </c:pt>
                <c:pt idx="592">
                  <c:v>4.8220697789999999E-3</c:v>
                </c:pt>
                <c:pt idx="593">
                  <c:v>4.9656601623E-3</c:v>
                </c:pt>
                <c:pt idx="594">
                  <c:v>4.9969698302000003E-3</c:v>
                </c:pt>
                <c:pt idx="595">
                  <c:v>4.9145901575999998E-3</c:v>
                </c:pt>
                <c:pt idx="596">
                  <c:v>4.7214301303000004E-3</c:v>
                </c:pt>
                <c:pt idx="597">
                  <c:v>4.4177197851000003E-3</c:v>
                </c:pt>
                <c:pt idx="598">
                  <c:v>4.0173698217000004E-3</c:v>
                </c:pt>
                <c:pt idx="599">
                  <c:v>3.5264799370999999E-3</c:v>
                </c:pt>
                <c:pt idx="600">
                  <c:v>2.9561200645E-3</c:v>
                </c:pt>
                <c:pt idx="601">
                  <c:v>2.3112900088999998E-3</c:v>
                </c:pt>
                <c:pt idx="602">
                  <c:v>1.6215000069E-3</c:v>
                </c:pt>
                <c:pt idx="603">
                  <c:v>8.9515501167999998E-4</c:v>
                </c:pt>
                <c:pt idx="604">
                  <c:v>1.3978300557999999E-4</c:v>
                </c:pt>
                <c:pt idx="605">
                  <c:v>-6.1005901080000004E-4</c:v>
                </c:pt>
                <c:pt idx="606">
                  <c:v>-1.3461699709000001E-3</c:v>
                </c:pt>
                <c:pt idx="607">
                  <c:v>-2.0519699901000001E-3</c:v>
                </c:pt>
                <c:pt idx="608">
                  <c:v>-2.7189499232999998E-3</c:v>
                </c:pt>
                <c:pt idx="609">
                  <c:v>-3.3166001085000001E-3</c:v>
                </c:pt>
                <c:pt idx="610">
                  <c:v>-3.8394900039000002E-3</c:v>
                </c:pt>
                <c:pt idx="611">
                  <c:v>-4.2803999968E-3</c:v>
                </c:pt>
                <c:pt idx="612">
                  <c:v>-4.6191299334000001E-3</c:v>
                </c:pt>
                <c:pt idx="613">
                  <c:v>-4.8536797985000001E-3</c:v>
                </c:pt>
                <c:pt idx="614">
                  <c:v>-4.9787699245000001E-3</c:v>
                </c:pt>
                <c:pt idx="615">
                  <c:v>-4.9910298548999999E-3</c:v>
                </c:pt>
                <c:pt idx="616">
                  <c:v>-4.8899101093000004E-3</c:v>
                </c:pt>
                <c:pt idx="617">
                  <c:v>-4.6785101294999996E-3</c:v>
                </c:pt>
                <c:pt idx="618">
                  <c:v>-4.3616099283E-3</c:v>
                </c:pt>
                <c:pt idx="619">
                  <c:v>-3.9409399033E-3</c:v>
                </c:pt>
                <c:pt idx="620">
                  <c:v>-3.4357500262999999E-3</c:v>
                </c:pt>
                <c:pt idx="621">
                  <c:v>-2.8530999551999998E-3</c:v>
                </c:pt>
                <c:pt idx="622">
                  <c:v>-2.1981699392000001E-3</c:v>
                </c:pt>
                <c:pt idx="623">
                  <c:v>-1.5009399502999999E-3</c:v>
                </c:pt>
                <c:pt idx="624">
                  <c:v>-7.6984800397999998E-4</c:v>
                </c:pt>
                <c:pt idx="625">
                  <c:v>-2.1376999939E-5</c:v>
                </c:pt>
                <c:pt idx="626">
                  <c:v>7.3634198633999997E-4</c:v>
                </c:pt>
                <c:pt idx="627">
                  <c:v>1.4686300419E-3</c:v>
                </c:pt>
                <c:pt idx="628">
                  <c:v>2.1678199992000002E-3</c:v>
                </c:pt>
                <c:pt idx="629">
                  <c:v>2.8181299567E-3</c:v>
                </c:pt>
                <c:pt idx="630">
                  <c:v>3.4113500732999998E-3</c:v>
                </c:pt>
                <c:pt idx="631">
                  <c:v>3.9203302003000002E-3</c:v>
                </c:pt>
                <c:pt idx="632">
                  <c:v>4.3408800847999996E-3</c:v>
                </c:pt>
                <c:pt idx="633">
                  <c:v>4.6635298058000001E-3</c:v>
                </c:pt>
                <c:pt idx="634">
                  <c:v>4.8828897998000002E-3</c:v>
                </c:pt>
                <c:pt idx="635">
                  <c:v>4.9889399670000004E-3</c:v>
                </c:pt>
                <c:pt idx="636">
                  <c:v>4.9824500455999997E-3</c:v>
                </c:pt>
                <c:pt idx="637">
                  <c:v>4.8615098931000002E-3</c:v>
                </c:pt>
                <c:pt idx="638">
                  <c:v>4.6316399238999998E-3</c:v>
                </c:pt>
                <c:pt idx="639">
                  <c:v>4.2972997762000002E-3</c:v>
                </c:pt>
                <c:pt idx="640">
                  <c:v>3.8660399150000002E-3</c:v>
                </c:pt>
                <c:pt idx="641">
                  <c:v>3.3410100732E-3</c:v>
                </c:pt>
                <c:pt idx="642">
                  <c:v>2.746240003E-3</c:v>
                </c:pt>
                <c:pt idx="643">
                  <c:v>2.0895299967E-3</c:v>
                </c:pt>
                <c:pt idx="644">
                  <c:v>1.3856899459000001E-3</c:v>
                </c:pt>
                <c:pt idx="645">
                  <c:v>6.4182898495000003E-4</c:v>
                </c:pt>
                <c:pt idx="646">
                  <c:v>-1.0802400357E-4</c:v>
                </c:pt>
                <c:pt idx="647">
                  <c:v>-8.5545197361999996E-4</c:v>
                </c:pt>
                <c:pt idx="648">
                  <c:v>-1.5835999511E-3</c:v>
                </c:pt>
                <c:pt idx="649">
                  <c:v>-2.2839100566E-3</c:v>
                </c:pt>
                <c:pt idx="650">
                  <c:v>-2.9243400785999999E-3</c:v>
                </c:pt>
                <c:pt idx="651">
                  <c:v>-3.4988101105999998E-3</c:v>
                </c:pt>
                <c:pt idx="652">
                  <c:v>-3.9943498558999996E-3</c:v>
                </c:pt>
                <c:pt idx="653">
                  <c:v>-4.4039702042999998E-3</c:v>
                </c:pt>
                <c:pt idx="654">
                  <c:v>-4.7089098952999998E-3</c:v>
                </c:pt>
                <c:pt idx="655">
                  <c:v>-4.9075898714000003E-3</c:v>
                </c:pt>
                <c:pt idx="656">
                  <c:v>-4.995550029E-3</c:v>
                </c:pt>
                <c:pt idx="657">
                  <c:v>-4.9698399379999999E-3</c:v>
                </c:pt>
                <c:pt idx="658">
                  <c:v>-4.8316600733000004E-3</c:v>
                </c:pt>
                <c:pt idx="659">
                  <c:v>-4.5844898558999999E-3</c:v>
                </c:pt>
                <c:pt idx="660">
                  <c:v>-4.2339200154000002E-3</c:v>
                </c:pt>
                <c:pt idx="661">
                  <c:v>-3.7820700090000002E-3</c:v>
                </c:pt>
                <c:pt idx="662">
                  <c:v>-3.2496200873999999E-3</c:v>
                </c:pt>
                <c:pt idx="663">
                  <c:v>-2.6438699570000002E-3</c:v>
                </c:pt>
                <c:pt idx="664">
                  <c:v>-1.9784700125000001E-3</c:v>
                </c:pt>
                <c:pt idx="665">
                  <c:v>-1.2598700123E-3</c:v>
                </c:pt>
                <c:pt idx="666">
                  <c:v>-5.2096502623000002E-4</c:v>
                </c:pt>
                <c:pt idx="667">
                  <c:v>2.2968799749000001E-4</c:v>
                </c:pt>
                <c:pt idx="668">
                  <c:v>9.8382704891000002E-4</c:v>
                </c:pt>
                <c:pt idx="669">
                  <c:v>1.7069400055000001E-3</c:v>
                </c:pt>
                <c:pt idx="670">
                  <c:v>2.3915399797000002E-3</c:v>
                </c:pt>
                <c:pt idx="671">
                  <c:v>3.0222099740000001E-3</c:v>
                </c:pt>
                <c:pt idx="672">
                  <c:v>3.5908599384000001E-3</c:v>
                </c:pt>
                <c:pt idx="673">
                  <c:v>4.0714601055000001E-3</c:v>
                </c:pt>
                <c:pt idx="674">
                  <c:v>4.4602099806000002E-3</c:v>
                </c:pt>
                <c:pt idx="675">
                  <c:v>4.7483202069999999E-3</c:v>
                </c:pt>
                <c:pt idx="676">
                  <c:v>4.9308100715000002E-3</c:v>
                </c:pt>
                <c:pt idx="677">
                  <c:v>4.9993400462000001E-3</c:v>
                </c:pt>
                <c:pt idx="678">
                  <c:v>4.9551501869999999E-3</c:v>
                </c:pt>
                <c:pt idx="679">
                  <c:v>4.7992500476999999E-3</c:v>
                </c:pt>
                <c:pt idx="680">
                  <c:v>4.5314300805000002E-3</c:v>
                </c:pt>
                <c:pt idx="681">
                  <c:v>4.1639502159999996E-3</c:v>
                </c:pt>
                <c:pt idx="682">
                  <c:v>3.7026100325999998E-3</c:v>
                </c:pt>
                <c:pt idx="683">
                  <c:v>3.1509499531000001E-3</c:v>
                </c:pt>
                <c:pt idx="684">
                  <c:v>2.5341899600000001E-3</c:v>
                </c:pt>
                <c:pt idx="685">
                  <c:v>1.8602999626000001E-3</c:v>
                </c:pt>
                <c:pt idx="686">
                  <c:v>1.1444600532000001E-3</c:v>
                </c:pt>
                <c:pt idx="687">
                  <c:v>3.9398699300000002E-4</c:v>
                </c:pt>
                <c:pt idx="688">
                  <c:v>-3.5678400309000001E-4</c:v>
                </c:pt>
                <c:pt idx="689">
                  <c:v>-1.0995400370999999E-3</c:v>
                </c:pt>
                <c:pt idx="690">
                  <c:v>-1.8257600022E-3</c:v>
                </c:pt>
                <c:pt idx="691">
                  <c:v>-2.5022199843E-3</c:v>
                </c:pt>
                <c:pt idx="692">
                  <c:v>-3.1222701073E-3</c:v>
                </c:pt>
                <c:pt idx="693">
                  <c:v>-3.6719299387000001E-3</c:v>
                </c:pt>
                <c:pt idx="694">
                  <c:v>-4.1437298059E-3</c:v>
                </c:pt>
                <c:pt idx="695">
                  <c:v>-4.5160599984E-3</c:v>
                </c:pt>
                <c:pt idx="696">
                  <c:v>-4.7865197993999997E-3</c:v>
                </c:pt>
                <c:pt idx="697">
                  <c:v>-4.9490001983999998E-3</c:v>
                </c:pt>
                <c:pt idx="698">
                  <c:v>-4.9997898749999997E-3</c:v>
                </c:pt>
                <c:pt idx="699">
                  <c:v>-4.9366001039999998E-3</c:v>
                </c:pt>
                <c:pt idx="700">
                  <c:v>-4.7621298581000003E-3</c:v>
                </c:pt>
                <c:pt idx="701">
                  <c:v>-4.4764000922000004E-3</c:v>
                </c:pt>
                <c:pt idx="702">
                  <c:v>-4.0924698113999998E-3</c:v>
                </c:pt>
                <c:pt idx="703">
                  <c:v>-3.6163099576E-3</c:v>
                </c:pt>
                <c:pt idx="704">
                  <c:v>-3.0586300418000002E-3</c:v>
                </c:pt>
                <c:pt idx="705">
                  <c:v>-2.4242699146000001E-3</c:v>
                </c:pt>
                <c:pt idx="706">
                  <c:v>-1.7422500532000001E-3</c:v>
                </c:pt>
                <c:pt idx="707">
                  <c:v>-1.0209400207E-3</c:v>
                </c:pt>
                <c:pt idx="708">
                  <c:v>-2.6775500737000001E-4</c:v>
                </c:pt>
                <c:pt idx="709">
                  <c:v>4.8283301293999999E-4</c:v>
                </c:pt>
                <c:pt idx="710">
                  <c:v>1.2225599494E-3</c:v>
                </c:pt>
                <c:pt idx="711">
                  <c:v>1.9347500055999999E-3</c:v>
                </c:pt>
                <c:pt idx="712">
                  <c:v>2.6108599268000001E-3</c:v>
                </c:pt>
                <c:pt idx="713">
                  <c:v>3.2199500129000001E-3</c:v>
                </c:pt>
                <c:pt idx="714">
                  <c:v>3.7564300001000001E-3</c:v>
                </c:pt>
                <c:pt idx="715">
                  <c:v>4.2129801586000002E-3</c:v>
                </c:pt>
                <c:pt idx="716">
                  <c:v>4.5687099919000003E-3</c:v>
                </c:pt>
                <c:pt idx="717">
                  <c:v>4.8214001581000001E-3</c:v>
                </c:pt>
                <c:pt idx="718">
                  <c:v>4.9653700553E-3</c:v>
                </c:pt>
                <c:pt idx="719">
                  <c:v>4.9970499239999997E-3</c:v>
                </c:pt>
                <c:pt idx="720">
                  <c:v>4.9149999395000001E-3</c:v>
                </c:pt>
                <c:pt idx="721">
                  <c:v>4.7221197746999998E-3</c:v>
                </c:pt>
                <c:pt idx="722">
                  <c:v>4.4227698818000002E-3</c:v>
                </c:pt>
                <c:pt idx="723">
                  <c:v>4.0184701792999999E-3</c:v>
                </c:pt>
                <c:pt idx="724">
                  <c:v>3.5276999697E-3</c:v>
                </c:pt>
                <c:pt idx="725">
                  <c:v>2.9574099462000001E-3</c:v>
                </c:pt>
                <c:pt idx="726">
                  <c:v>2.3126199375999999E-3</c:v>
                </c:pt>
                <c:pt idx="727">
                  <c:v>1.6228200402000001E-3</c:v>
                </c:pt>
                <c:pt idx="728">
                  <c:v>8.9642399689000005E-4</c:v>
                </c:pt>
                <c:pt idx="729">
                  <c:v>1.4981000277E-4</c:v>
                </c:pt>
                <c:pt idx="730">
                  <c:v>-6.0897198272999995E-4</c:v>
                </c:pt>
                <c:pt idx="731">
                  <c:v>-1.3451999985E-3</c:v>
                </c:pt>
                <c:pt idx="732">
                  <c:v>-2.0511199255000001E-3</c:v>
                </c:pt>
                <c:pt idx="733">
                  <c:v>-2.7182400227000001E-3</c:v>
                </c:pt>
                <c:pt idx="734">
                  <c:v>-3.3160198945999999E-3</c:v>
                </c:pt>
                <c:pt idx="735">
                  <c:v>-3.8390299304999998E-3</c:v>
                </c:pt>
                <c:pt idx="736">
                  <c:v>-4.2754798196000003E-3</c:v>
                </c:pt>
                <c:pt idx="737">
                  <c:v>-4.6188998966999999E-3</c:v>
                </c:pt>
                <c:pt idx="738">
                  <c:v>-4.8535601235999998E-3</c:v>
                </c:pt>
                <c:pt idx="739">
                  <c:v>-4.9787298775999999E-3</c:v>
                </c:pt>
                <c:pt idx="740">
                  <c:v>-4.9915798008000004E-3</c:v>
                </c:pt>
                <c:pt idx="741">
                  <c:v>-4.8899799584999999E-3</c:v>
                </c:pt>
                <c:pt idx="742">
                  <c:v>-4.6785902232E-3</c:v>
                </c:pt>
                <c:pt idx="743">
                  <c:v>-4.3616699985999999E-3</c:v>
                </c:pt>
                <c:pt idx="744">
                  <c:v>-3.9463900029999997E-3</c:v>
                </c:pt>
                <c:pt idx="745">
                  <c:v>-3.4356699325000001E-3</c:v>
                </c:pt>
                <c:pt idx="746">
                  <c:v>-2.8529099653999998E-3</c:v>
                </c:pt>
                <c:pt idx="747">
                  <c:v>-2.2058000322E-3</c:v>
                </c:pt>
                <c:pt idx="748">
                  <c:v>-1.5089199878000001E-3</c:v>
                </c:pt>
                <c:pt idx="749">
                  <c:v>-7.6926901237999996E-4</c:v>
                </c:pt>
                <c:pt idx="750">
                  <c:v>-2.0679399313E-5</c:v>
                </c:pt>
                <c:pt idx="751">
                  <c:v>7.2839297354000004E-4</c:v>
                </c:pt>
                <c:pt idx="752">
                  <c:v>1.4610500074999999E-3</c:v>
                </c:pt>
                <c:pt idx="753">
                  <c:v>2.1687399130000001E-3</c:v>
                </c:pt>
                <c:pt idx="754">
                  <c:v>2.8190501034E-3</c:v>
                </c:pt>
                <c:pt idx="755">
                  <c:v>3.4057600424E-3</c:v>
                </c:pt>
                <c:pt idx="756">
                  <c:v>3.9156298152999997E-3</c:v>
                </c:pt>
                <c:pt idx="757">
                  <c:v>4.3415599503000002E-3</c:v>
                </c:pt>
                <c:pt idx="758">
                  <c:v>4.6640499495000003E-3</c:v>
                </c:pt>
                <c:pt idx="759">
                  <c:v>4.8813200556000001E-3</c:v>
                </c:pt>
                <c:pt idx="760">
                  <c:v>4.9884598702000004E-3</c:v>
                </c:pt>
                <c:pt idx="761">
                  <c:v>4.9823098816000003E-3</c:v>
                </c:pt>
                <c:pt idx="762">
                  <c:v>4.8631899990000003E-3</c:v>
                </c:pt>
                <c:pt idx="763">
                  <c:v>4.6343700960000001E-3</c:v>
                </c:pt>
                <c:pt idx="764">
                  <c:v>4.2965197936000003E-3</c:v>
                </c:pt>
                <c:pt idx="765">
                  <c:v>3.865089966E-3</c:v>
                </c:pt>
                <c:pt idx="766">
                  <c:v>3.3464799635000001E-3</c:v>
                </c:pt>
                <c:pt idx="767">
                  <c:v>2.7524000033999998E-3</c:v>
                </c:pt>
                <c:pt idx="768">
                  <c:v>2.0882100798E-3</c:v>
                </c:pt>
                <c:pt idx="769">
                  <c:v>1.3842999468999999E-3</c:v>
                </c:pt>
                <c:pt idx="770">
                  <c:v>6.4915098483000002E-4</c:v>
                </c:pt>
                <c:pt idx="771">
                  <c:v>-1.0065500101E-4</c:v>
                </c:pt>
                <c:pt idx="772">
                  <c:v>-8.5692398716000001E-4</c:v>
                </c:pt>
                <c:pt idx="773">
                  <c:v>-1.5850500204E-3</c:v>
                </c:pt>
                <c:pt idx="774">
                  <c:v>-2.2774299141000002E-3</c:v>
                </c:pt>
                <c:pt idx="775">
                  <c:v>-2.9184499289999998E-3</c:v>
                </c:pt>
                <c:pt idx="776">
                  <c:v>-3.4999600611999998E-3</c:v>
                </c:pt>
                <c:pt idx="777">
                  <c:v>-3.9953198284000003E-3</c:v>
                </c:pt>
                <c:pt idx="778">
                  <c:v>-4.4005098753000004E-3</c:v>
                </c:pt>
                <c:pt idx="779">
                  <c:v>-4.7064102255E-3</c:v>
                </c:pt>
                <c:pt idx="780">
                  <c:v>-4.9078399315000002E-3</c:v>
                </c:pt>
                <c:pt idx="781">
                  <c:v>-4.9955900759000001E-3</c:v>
                </c:pt>
                <c:pt idx="782">
                  <c:v>-4.9707000144000001E-3</c:v>
                </c:pt>
                <c:pt idx="783">
                  <c:v>-4.8314598388999996E-3</c:v>
                </c:pt>
                <c:pt idx="784">
                  <c:v>-4.5842700637999997E-3</c:v>
                </c:pt>
                <c:pt idx="785">
                  <c:v>-4.2337197810000003E-3</c:v>
                </c:pt>
                <c:pt idx="786">
                  <c:v>-3.7877201103000001E-3</c:v>
                </c:pt>
                <c:pt idx="787">
                  <c:v>-3.2496200873999999E-3</c:v>
                </c:pt>
                <c:pt idx="788">
                  <c:v>-2.6440098882000002E-3</c:v>
                </c:pt>
                <c:pt idx="789">
                  <c:v>-1.9787698983999998E-3</c:v>
                </c:pt>
                <c:pt idx="790">
                  <c:v>-1.2688999996E-3</c:v>
                </c:pt>
                <c:pt idx="791">
                  <c:v>-5.2160001360000003E-4</c:v>
                </c:pt>
                <c:pt idx="792">
                  <c:v>2.2893100685999999E-4</c:v>
                </c:pt>
                <c:pt idx="793">
                  <c:v>9.7432301845000002E-4</c:v>
                </c:pt>
                <c:pt idx="794">
                  <c:v>1.7060600220999999E-3</c:v>
                </c:pt>
                <c:pt idx="795">
                  <c:v>2.3906501009999998E-3</c:v>
                </c:pt>
                <c:pt idx="796">
                  <c:v>3.021330107E-3</c:v>
                </c:pt>
                <c:pt idx="797">
                  <c:v>3.5838698968000001E-3</c:v>
                </c:pt>
                <c:pt idx="798">
                  <c:v>4.0707299486000001E-3</c:v>
                </c:pt>
                <c:pt idx="799">
                  <c:v>4.4596199878000004E-3</c:v>
                </c:pt>
                <c:pt idx="800">
                  <c:v>4.7479299827999999E-3</c:v>
                </c:pt>
                <c:pt idx="801">
                  <c:v>4.9291402102E-3</c:v>
                </c:pt>
                <c:pt idx="802">
                  <c:v>4.9993200228000004E-3</c:v>
                </c:pt>
                <c:pt idx="803">
                  <c:v>4.9553001299999996E-3</c:v>
                </c:pt>
                <c:pt idx="804">
                  <c:v>4.7995699570000001E-3</c:v>
                </c:pt>
                <c:pt idx="805">
                  <c:v>4.5319101773000003E-3</c:v>
                </c:pt>
                <c:pt idx="806">
                  <c:v>4.1645900346000001E-3</c:v>
                </c:pt>
                <c:pt idx="807">
                  <c:v>3.7034100387000001E-3</c:v>
                </c:pt>
                <c:pt idx="808">
                  <c:v>3.1587500124999998E-3</c:v>
                </c:pt>
                <c:pt idx="809">
                  <c:v>2.5352700612999999E-3</c:v>
                </c:pt>
                <c:pt idx="810">
                  <c:v>1.8614899600000001E-3</c:v>
                </c:pt>
                <c:pt idx="811">
                  <c:v>1.1457400396000001E-3</c:v>
                </c:pt>
                <c:pt idx="812">
                  <c:v>3.9533700328000002E-4</c:v>
                </c:pt>
                <c:pt idx="813">
                  <c:v>-3.5539100645000003E-4</c:v>
                </c:pt>
                <c:pt idx="814">
                  <c:v>-1.0981300147E-3</c:v>
                </c:pt>
                <c:pt idx="815">
                  <c:v>-1.8161400220999999E-3</c:v>
                </c:pt>
                <c:pt idx="816">
                  <c:v>-2.5008900557000001E-3</c:v>
                </c:pt>
                <c:pt idx="817">
                  <c:v>-3.121040063E-3</c:v>
                </c:pt>
                <c:pt idx="818">
                  <c:v>-3.6708300468E-3</c:v>
                </c:pt>
                <c:pt idx="819">
                  <c:v>-4.1427901014999997E-3</c:v>
                </c:pt>
                <c:pt idx="820">
                  <c:v>-4.5153200625999996E-3</c:v>
                </c:pt>
                <c:pt idx="821">
                  <c:v>-4.7860099003000003E-3</c:v>
                </c:pt>
                <c:pt idx="822">
                  <c:v>-4.9487599171999996E-3</c:v>
                </c:pt>
                <c:pt idx="823">
                  <c:v>-4.9998098984000003E-3</c:v>
                </c:pt>
                <c:pt idx="824">
                  <c:v>-4.9368399194999997E-3</c:v>
                </c:pt>
                <c:pt idx="825">
                  <c:v>-4.7625601292000004E-3</c:v>
                </c:pt>
                <c:pt idx="826">
                  <c:v>-4.4809100217999996E-3</c:v>
                </c:pt>
                <c:pt idx="827">
                  <c:v>-4.0931901894999999E-3</c:v>
                </c:pt>
                <c:pt idx="828">
                  <c:v>-3.6171299871E-3</c:v>
                </c:pt>
                <c:pt idx="829">
                  <c:v>-3.0595199205000001E-3</c:v>
                </c:pt>
                <c:pt idx="830">
                  <c:v>-2.4252200964999999E-3</c:v>
                </c:pt>
                <c:pt idx="831">
                  <c:v>-1.7432200257E-3</c:v>
                </c:pt>
                <c:pt idx="832">
                  <c:v>-1.0219099930999999E-3</c:v>
                </c:pt>
                <c:pt idx="833">
                  <c:v>-2.7753700851000001E-4</c:v>
                </c:pt>
                <c:pt idx="834">
                  <c:v>4.8191900714E-4</c:v>
                </c:pt>
                <c:pt idx="835">
                  <c:v>1.2217100011000001E-3</c:v>
                </c:pt>
                <c:pt idx="836">
                  <c:v>1.9339600112000001E-3</c:v>
                </c:pt>
                <c:pt idx="837">
                  <c:v>2.6026300620000001E-3</c:v>
                </c:pt>
                <c:pt idx="838">
                  <c:v>3.2193900551999999E-3</c:v>
                </c:pt>
                <c:pt idx="839">
                  <c:v>3.7559899501999998E-3</c:v>
                </c:pt>
                <c:pt idx="840">
                  <c:v>4.2078797705E-3</c:v>
                </c:pt>
                <c:pt idx="841">
                  <c:v>4.5684701762999996E-3</c:v>
                </c:pt>
                <c:pt idx="842">
                  <c:v>4.8212599940999998E-3</c:v>
                </c:pt>
                <c:pt idx="843">
                  <c:v>4.9653099850000002E-3</c:v>
                </c:pt>
                <c:pt idx="844">
                  <c:v>4.9973698333E-3</c:v>
                </c:pt>
                <c:pt idx="845">
                  <c:v>4.9150800331999997E-3</c:v>
                </c:pt>
                <c:pt idx="846">
                  <c:v>4.7222198917999999E-3</c:v>
                </c:pt>
                <c:pt idx="847">
                  <c:v>4.4228499754999998E-3</c:v>
                </c:pt>
                <c:pt idx="848">
                  <c:v>4.0237400681000001E-3</c:v>
                </c:pt>
                <c:pt idx="849">
                  <c:v>3.5276298876999999E-3</c:v>
                </c:pt>
                <c:pt idx="850">
                  <c:v>2.9572299681999998E-3</c:v>
                </c:pt>
                <c:pt idx="851">
                  <c:v>2.3201298900000001E-3</c:v>
                </c:pt>
                <c:pt idx="852">
                  <c:v>1.6307199840000001E-3</c:v>
                </c:pt>
                <c:pt idx="853">
                  <c:v>8.9581898646E-4</c:v>
                </c:pt>
                <c:pt idx="854">
                  <c:v>1.4907200238999999E-4</c:v>
                </c:pt>
                <c:pt idx="855">
                  <c:v>-6.0104997828999999E-4</c:v>
                </c:pt>
                <c:pt idx="856">
                  <c:v>-1.3461499474999999E-3</c:v>
                </c:pt>
                <c:pt idx="857">
                  <c:v>-2.0521299448000001E-3</c:v>
                </c:pt>
                <c:pt idx="858">
                  <c:v>-2.7118399738999999E-3</c:v>
                </c:pt>
                <c:pt idx="859">
                  <c:v>-3.3104000613E-3</c:v>
                </c:pt>
                <c:pt idx="860">
                  <c:v>-3.839960089E-3</c:v>
                </c:pt>
                <c:pt idx="861">
                  <c:v>-4.2762900702999996E-3</c:v>
                </c:pt>
                <c:pt idx="862">
                  <c:v>-4.6161399223000003E-3</c:v>
                </c:pt>
                <c:pt idx="863">
                  <c:v>-4.8518399707999996E-3</c:v>
                </c:pt>
                <c:pt idx="864">
                  <c:v>-4.9788900650999997E-3</c:v>
                </c:pt>
                <c:pt idx="865">
                  <c:v>-4.9914699047999998E-3</c:v>
                </c:pt>
                <c:pt idx="866">
                  <c:v>-4.8914700746999999E-3</c:v>
                </c:pt>
                <c:pt idx="867">
                  <c:v>-4.6811299398999999E-3</c:v>
                </c:pt>
                <c:pt idx="868">
                  <c:v>-4.3609100393999997E-3</c:v>
                </c:pt>
                <c:pt idx="869">
                  <c:v>-3.9454400538999996E-3</c:v>
                </c:pt>
                <c:pt idx="870">
                  <c:v>-3.4409901127E-3</c:v>
                </c:pt>
                <c:pt idx="871">
                  <c:v>-2.8589300345999999E-3</c:v>
                </c:pt>
                <c:pt idx="872">
                  <c:v>-2.2044500802E-3</c:v>
                </c:pt>
                <c:pt idx="873">
                  <c:v>-1.507489942E-3</c:v>
                </c:pt>
                <c:pt idx="874">
                  <c:v>-7.7651900937999996E-4</c:v>
                </c:pt>
                <c:pt idx="875">
                  <c:v>-2.8010299502000001E-5</c:v>
                </c:pt>
                <c:pt idx="876">
                  <c:v>7.2990002808999996E-4</c:v>
                </c:pt>
                <c:pt idx="877">
                  <c:v>1.4625099720000001E-3</c:v>
                </c:pt>
                <c:pt idx="878">
                  <c:v>2.1621100605E-3</c:v>
                </c:pt>
                <c:pt idx="879">
                  <c:v>2.8129499406000001E-3</c:v>
                </c:pt>
                <c:pt idx="880">
                  <c:v>3.4068101085999998E-3</c:v>
                </c:pt>
                <c:pt idx="881">
                  <c:v>3.9165099151000004E-3</c:v>
                </c:pt>
                <c:pt idx="882">
                  <c:v>4.3378700502000002E-3</c:v>
                </c:pt>
                <c:pt idx="883">
                  <c:v>4.6645500697000001E-3</c:v>
                </c:pt>
                <c:pt idx="884">
                  <c:v>4.8815999180000002E-3</c:v>
                </c:pt>
                <c:pt idx="885">
                  <c:v>4.9885399639999998E-3</c:v>
                </c:pt>
                <c:pt idx="886">
                  <c:v>4.9829599447999999E-3</c:v>
                </c:pt>
                <c:pt idx="887">
                  <c:v>4.8629599623000001E-3</c:v>
                </c:pt>
                <c:pt idx="888">
                  <c:v>4.6340399421999998E-3</c:v>
                </c:pt>
                <c:pt idx="889">
                  <c:v>4.3006399645999999E-3</c:v>
                </c:pt>
                <c:pt idx="890">
                  <c:v>3.8702699820999998E-3</c:v>
                </c:pt>
                <c:pt idx="891">
                  <c:v>3.3460599369999999E-3</c:v>
                </c:pt>
                <c:pt idx="892">
                  <c:v>2.752010012E-3</c:v>
                </c:pt>
                <c:pt idx="893">
                  <c:v>2.0958899986000001E-3</c:v>
                </c:pt>
                <c:pt idx="894">
                  <c:v>1.3840099564000001E-3</c:v>
                </c:pt>
                <c:pt idx="895">
                  <c:v>6.4894097159000005E-4</c:v>
                </c:pt>
                <c:pt idx="896">
                  <c:v>-1.0078399646E-4</c:v>
                </c:pt>
                <c:pt idx="897">
                  <c:v>-8.4825500380000004E-4</c:v>
                </c:pt>
                <c:pt idx="898">
                  <c:v>-1.5849999618E-3</c:v>
                </c:pt>
                <c:pt idx="899">
                  <c:v>-2.2773100062999999E-3</c:v>
                </c:pt>
                <c:pt idx="900">
                  <c:v>-2.9182699509E-3</c:v>
                </c:pt>
                <c:pt idx="901">
                  <c:v>-3.4934100695000001E-3</c:v>
                </c:pt>
                <c:pt idx="902">
                  <c:v>-3.9950800127999996E-3</c:v>
                </c:pt>
                <c:pt idx="903">
                  <c:v>-4.4003198855000003E-3</c:v>
                </c:pt>
                <c:pt idx="904">
                  <c:v>-4.7062598168999999E-3</c:v>
                </c:pt>
                <c:pt idx="905">
                  <c:v>-4.9060499296000003E-3</c:v>
                </c:pt>
                <c:pt idx="906">
                  <c:v>-4.9955700523999997E-3</c:v>
                </c:pt>
                <c:pt idx="907">
                  <c:v>-4.9707600846999999E-3</c:v>
                </c:pt>
                <c:pt idx="908">
                  <c:v>-4.8338999039999999E-3</c:v>
                </c:pt>
                <c:pt idx="909">
                  <c:v>-4.5845699497000002E-3</c:v>
                </c:pt>
                <c:pt idx="910">
                  <c:v>-4.2341700755000001E-3</c:v>
                </c:pt>
                <c:pt idx="911">
                  <c:v>-3.7883399054000001E-3</c:v>
                </c:pt>
                <c:pt idx="912">
                  <c:v>-3.2571200280999998E-3</c:v>
                </c:pt>
                <c:pt idx="913">
                  <c:v>-2.6449800935000002E-3</c:v>
                </c:pt>
                <c:pt idx="914">
                  <c:v>-1.9799200818E-3</c:v>
                </c:pt>
                <c:pt idx="915">
                  <c:v>-1.2702000094999999E-3</c:v>
                </c:pt>
                <c:pt idx="916">
                  <c:v>-5.2303099072999995E-4</c:v>
                </c:pt>
                <c:pt idx="917">
                  <c:v>2.2740299754999999E-4</c:v>
                </c:pt>
                <c:pt idx="918">
                  <c:v>9.7273598657999995E-4</c:v>
                </c:pt>
                <c:pt idx="919">
                  <c:v>1.6961599466999999E-3</c:v>
                </c:pt>
                <c:pt idx="920">
                  <c:v>2.3891399615E-3</c:v>
                </c:pt>
                <c:pt idx="921">
                  <c:v>3.0199300963000002E-3</c:v>
                </c:pt>
                <c:pt idx="922">
                  <c:v>3.5826200618999998E-3</c:v>
                </c:pt>
                <c:pt idx="923">
                  <c:v>4.0696598589000004E-3</c:v>
                </c:pt>
                <c:pt idx="924">
                  <c:v>4.4587701559000003E-3</c:v>
                </c:pt>
                <c:pt idx="925">
                  <c:v>4.7473302110999996E-3</c:v>
                </c:pt>
                <c:pt idx="926">
                  <c:v>4.9288198352000004E-3</c:v>
                </c:pt>
                <c:pt idx="927">
                  <c:v>4.9992902204000003E-3</c:v>
                </c:pt>
                <c:pt idx="928">
                  <c:v>4.9555301665999999E-3</c:v>
                </c:pt>
                <c:pt idx="929">
                  <c:v>4.8000100069000001E-3</c:v>
                </c:pt>
                <c:pt idx="930">
                  <c:v>4.5362599193999997E-3</c:v>
                </c:pt>
                <c:pt idx="931">
                  <c:v>4.1653597726999999E-3</c:v>
                </c:pt>
                <c:pt idx="932">
                  <c:v>3.7042701150999998E-3</c:v>
                </c:pt>
                <c:pt idx="933">
                  <c:v>3.1596799380999999E-3</c:v>
                </c:pt>
                <c:pt idx="934">
                  <c:v>2.5362300221000002E-3</c:v>
                </c:pt>
                <c:pt idx="935">
                  <c:v>1.8624400254E-3</c:v>
                </c:pt>
                <c:pt idx="936">
                  <c:v>1.1466599535000001E-3</c:v>
                </c:pt>
                <c:pt idx="937">
                  <c:v>4.0500398608999999E-4</c:v>
                </c:pt>
                <c:pt idx="938">
                  <c:v>-3.5461600055000002E-4</c:v>
                </c:pt>
                <c:pt idx="939">
                  <c:v>-1.0974400211000001E-3</c:v>
                </c:pt>
                <c:pt idx="940">
                  <c:v>-1.8155300057999999E-3</c:v>
                </c:pt>
                <c:pt idx="941">
                  <c:v>-2.4926899931999999E-3</c:v>
                </c:pt>
                <c:pt idx="942">
                  <c:v>-3.1205599662E-3</c:v>
                </c:pt>
                <c:pt idx="943">
                  <c:v>-3.6704100203000002E-3</c:v>
                </c:pt>
                <c:pt idx="944">
                  <c:v>-4.1374801658000003E-3</c:v>
                </c:pt>
                <c:pt idx="945">
                  <c:v>-4.5150499791E-3</c:v>
                </c:pt>
                <c:pt idx="946">
                  <c:v>-4.7858301550000003E-3</c:v>
                </c:pt>
                <c:pt idx="947">
                  <c:v>-4.9486700444999997E-3</c:v>
                </c:pt>
                <c:pt idx="948">
                  <c:v>-4.9998802133E-3</c:v>
                </c:pt>
                <c:pt idx="949">
                  <c:v>-4.9369297921999997E-3</c:v>
                </c:pt>
                <c:pt idx="950">
                  <c:v>-4.7627300955E-3</c:v>
                </c:pt>
                <c:pt idx="951">
                  <c:v>-4.4811400584999998E-3</c:v>
                </c:pt>
                <c:pt idx="952">
                  <c:v>-4.0985201485000001E-3</c:v>
                </c:pt>
                <c:pt idx="953">
                  <c:v>-3.6174100824000002E-3</c:v>
                </c:pt>
                <c:pt idx="954">
                  <c:v>-3.0598200392E-3</c:v>
                </c:pt>
                <c:pt idx="955">
                  <c:v>-2.4332299363000001E-3</c:v>
                </c:pt>
                <c:pt idx="956">
                  <c:v>-1.7434899928E-3</c:v>
                </c:pt>
                <c:pt idx="957">
                  <c:v>-1.0221600533000001E-3</c:v>
                </c:pt>
                <c:pt idx="958">
                  <c:v>-2.7775400667000001E-4</c:v>
                </c:pt>
                <c:pt idx="959">
                  <c:v>4.7292700036999998E-4</c:v>
                </c:pt>
                <c:pt idx="960">
                  <c:v>1.2215400346999999E-3</c:v>
                </c:pt>
                <c:pt idx="961">
                  <c:v>1.9338299753E-3</c:v>
                </c:pt>
                <c:pt idx="962">
                  <c:v>2.6025299449E-3</c:v>
                </c:pt>
                <c:pt idx="963">
                  <c:v>3.2125499565000002E-3</c:v>
                </c:pt>
                <c:pt idx="964">
                  <c:v>3.7559699266999998E-3</c:v>
                </c:pt>
                <c:pt idx="965">
                  <c:v>4.2079100384999997E-3</c:v>
                </c:pt>
                <c:pt idx="966">
                  <c:v>4.5649302192000002E-3</c:v>
                </c:pt>
                <c:pt idx="967">
                  <c:v>4.8189801164000004E-3</c:v>
                </c:pt>
                <c:pt idx="968">
                  <c:v>4.9653500319000003E-3</c:v>
                </c:pt>
                <c:pt idx="969">
                  <c:v>4.9973498099000003E-3</c:v>
                </c:pt>
                <c:pt idx="970">
                  <c:v>4.9165999516999999E-3</c:v>
                </c:pt>
                <c:pt idx="971">
                  <c:v>4.7249197959999996E-3</c:v>
                </c:pt>
                <c:pt idx="972">
                  <c:v>4.4225398451E-3</c:v>
                </c:pt>
                <c:pt idx="973">
                  <c:v>4.0232897736000002E-3</c:v>
                </c:pt>
                <c:pt idx="974">
                  <c:v>3.5332900006000002E-3</c:v>
                </c:pt>
                <c:pt idx="975">
                  <c:v>2.9564599971999999E-3</c:v>
                </c:pt>
                <c:pt idx="976">
                  <c:v>2.3191999644E-3</c:v>
                </c:pt>
                <c:pt idx="977">
                  <c:v>1.6296399989999999E-3</c:v>
                </c:pt>
                <c:pt idx="978">
                  <c:v>9.0331397951000001E-4</c:v>
                </c:pt>
                <c:pt idx="979">
                  <c:v>1.4777699834999999E-4</c:v>
                </c:pt>
                <c:pt idx="980">
                  <c:v>-6.0239399318000005E-4</c:v>
                </c:pt>
                <c:pt idx="981">
                  <c:v>-1.3389800442E-3</c:v>
                </c:pt>
                <c:pt idx="982">
                  <c:v>-2.0453599282E-3</c:v>
                </c:pt>
                <c:pt idx="983">
                  <c:v>-2.7130499948000001E-3</c:v>
                </c:pt>
                <c:pt idx="984">
                  <c:v>-3.3114699181000001E-3</c:v>
                </c:pt>
                <c:pt idx="985">
                  <c:v>-3.8351900876000002E-3</c:v>
                </c:pt>
                <c:pt idx="986">
                  <c:v>-4.2723901569999998E-3</c:v>
                </c:pt>
                <c:pt idx="987">
                  <c:v>-4.6165999955999999E-3</c:v>
                </c:pt>
                <c:pt idx="988">
                  <c:v>-4.8520797864000003E-3</c:v>
                </c:pt>
                <c:pt idx="989">
                  <c:v>-4.9781398848000001E-3</c:v>
                </c:pt>
                <c:pt idx="990">
                  <c:v>-4.9919500015999999E-3</c:v>
                </c:pt>
                <c:pt idx="991">
                  <c:v>-4.8913899808999996E-3</c:v>
                </c:pt>
                <c:pt idx="992">
                  <c:v>-4.6810801141000001E-3</c:v>
                </c:pt>
                <c:pt idx="993">
                  <c:v>-4.3652500026000003E-3</c:v>
                </c:pt>
                <c:pt idx="994">
                  <c:v>-3.9455997757999999E-3</c:v>
                </c:pt>
                <c:pt idx="995">
                  <c:v>-3.4413200337000001E-3</c:v>
                </c:pt>
                <c:pt idx="996">
                  <c:v>-2.8594599570999999E-3</c:v>
                </c:pt>
                <c:pt idx="997">
                  <c:v>-2.2131300065999998E-3</c:v>
                </c:pt>
                <c:pt idx="998">
                  <c:v>-1.5084600309000001E-3</c:v>
                </c:pt>
                <c:pt idx="999">
                  <c:v>-7.7769398921999995E-4</c:v>
                </c:pt>
                <c:pt idx="1000">
                  <c:v>-2.9372900825999999E-5</c:v>
                </c:pt>
                <c:pt idx="1001">
                  <c:v>7.2838697815000005E-4</c:v>
                </c:pt>
                <c:pt idx="1002">
                  <c:v>1.4609099599E-3</c:v>
                </c:pt>
                <c:pt idx="1003">
                  <c:v>2.1605200600000002E-3</c:v>
                </c:pt>
                <c:pt idx="1004">
                  <c:v>2.8114200104000001E-3</c:v>
                </c:pt>
                <c:pt idx="1005">
                  <c:v>3.4054201095999998E-3</c:v>
                </c:pt>
                <c:pt idx="1006">
                  <c:v>3.9153099060000003E-3</c:v>
                </c:pt>
                <c:pt idx="1007">
                  <c:v>4.3369098566E-3</c:v>
                </c:pt>
                <c:pt idx="1008">
                  <c:v>4.6606599352999999E-3</c:v>
                </c:pt>
                <c:pt idx="1009">
                  <c:v>4.8811901360999999E-3</c:v>
                </c:pt>
                <c:pt idx="1010">
                  <c:v>4.9884100444999996E-3</c:v>
                </c:pt>
                <c:pt idx="1011">
                  <c:v>4.9831001088000001E-3</c:v>
                </c:pt>
                <c:pt idx="1012">
                  <c:v>4.8654000275000003E-3</c:v>
                </c:pt>
                <c:pt idx="1013">
                  <c:v>4.6346699818999998E-3</c:v>
                </c:pt>
                <c:pt idx="1014">
                  <c:v>4.3014599941999998E-3</c:v>
                </c:pt>
                <c:pt idx="1015">
                  <c:v>3.8712499662999999E-3</c:v>
                </c:pt>
                <c:pt idx="1016">
                  <c:v>3.3471800853000001E-3</c:v>
                </c:pt>
                <c:pt idx="1017">
                  <c:v>2.7532400562999999E-3</c:v>
                </c:pt>
                <c:pt idx="1018">
                  <c:v>2.0972099155000001E-3</c:v>
                </c:pt>
                <c:pt idx="1019">
                  <c:v>1.3939000199999999E-3</c:v>
                </c:pt>
                <c:pt idx="1020">
                  <c:v>6.5039901529000002E-4</c:v>
                </c:pt>
                <c:pt idx="1021">
                  <c:v>-9.9273500382000005E-5</c:v>
                </c:pt>
                <c:pt idx="1022">
                  <c:v>-8.4670499200000004E-4</c:v>
                </c:pt>
                <c:pt idx="1023">
                  <c:v>-1.5750400488999999E-3</c:v>
                </c:pt>
                <c:pt idx="1024">
                  <c:v>-2.2757400293E-3</c:v>
                </c:pt>
                <c:pt idx="1025">
                  <c:v>-2.9167400207E-3</c:v>
                </c:pt>
                <c:pt idx="1026">
                  <c:v>-3.491970012E-3</c:v>
                </c:pt>
                <c:pt idx="1027">
                  <c:v>-3.9937901311000003E-3</c:v>
                </c:pt>
                <c:pt idx="1028">
                  <c:v>-4.3992297724E-3</c:v>
                </c:pt>
                <c:pt idx="1029">
                  <c:v>-4.7054598108000004E-3</c:v>
                </c:pt>
                <c:pt idx="1030">
                  <c:v>-4.9055800773000003E-3</c:v>
                </c:pt>
                <c:pt idx="1031">
                  <c:v>-4.9954699351999997E-3</c:v>
                </c:pt>
                <c:pt idx="1032">
                  <c:v>-4.9710399471E-3</c:v>
                </c:pt>
                <c:pt idx="1033">
                  <c:v>-4.8345797694999996E-3</c:v>
                </c:pt>
                <c:pt idx="1034">
                  <c:v>-4.5856600626999998E-3</c:v>
                </c:pt>
                <c:pt idx="1035">
                  <c:v>-4.2356802150999998E-3</c:v>
                </c:pt>
                <c:pt idx="1036">
                  <c:v>-3.7902600598000002E-3</c:v>
                </c:pt>
                <c:pt idx="1037">
                  <c:v>-3.259429941E-3</c:v>
                </c:pt>
                <c:pt idx="1038">
                  <c:v>-2.6476499625E-3</c:v>
                </c:pt>
                <c:pt idx="1039">
                  <c:v>-1.9829000812E-3</c:v>
                </c:pt>
                <c:pt idx="1040">
                  <c:v>-1.2734299525999999E-3</c:v>
                </c:pt>
                <c:pt idx="1041">
                  <c:v>-5.2646198310000005E-4</c:v>
                </c:pt>
                <c:pt idx="1042">
                  <c:v>2.2385100600999999E-4</c:v>
                </c:pt>
                <c:pt idx="1043">
                  <c:v>9.6914498134999998E-4</c:v>
                </c:pt>
                <c:pt idx="1044">
                  <c:v>1.7009399597999999E-3</c:v>
                </c:pt>
                <c:pt idx="1045">
                  <c:v>2.3857499473000001E-3</c:v>
                </c:pt>
                <c:pt idx="1046">
                  <c:v>3.0167899094999998E-3</c:v>
                </c:pt>
                <c:pt idx="1047">
                  <c:v>3.5798400640000001E-3</c:v>
                </c:pt>
                <c:pt idx="1048">
                  <c:v>4.0673399343999998E-3</c:v>
                </c:pt>
                <c:pt idx="1049">
                  <c:v>4.4569601305E-3</c:v>
                </c:pt>
                <c:pt idx="1050">
                  <c:v>4.7460701316999997E-3</c:v>
                </c:pt>
                <c:pt idx="1051">
                  <c:v>4.9281502142999997E-3</c:v>
                </c:pt>
                <c:pt idx="1052">
                  <c:v>4.9992199056000004E-3</c:v>
                </c:pt>
                <c:pt idx="1053">
                  <c:v>4.9560400657000002E-3</c:v>
                </c:pt>
                <c:pt idx="1054">
                  <c:v>4.8010498285000003E-3</c:v>
                </c:pt>
                <c:pt idx="1055">
                  <c:v>4.5377598144000003E-3</c:v>
                </c:pt>
                <c:pt idx="1056">
                  <c:v>4.1672098450000004E-3</c:v>
                </c:pt>
                <c:pt idx="1057">
                  <c:v>3.7063900381000001E-3</c:v>
                </c:pt>
                <c:pt idx="1058">
                  <c:v>3.1619700602999999E-3</c:v>
                </c:pt>
                <c:pt idx="1059">
                  <c:v>2.5386200286000001E-3</c:v>
                </c:pt>
                <c:pt idx="1060">
                  <c:v>1.8648799742E-3</c:v>
                </c:pt>
                <c:pt idx="1061">
                  <c:v>1.1491000187E-3</c:v>
                </c:pt>
                <c:pt idx="1062">
                  <c:v>4.0740400435999998E-4</c:v>
                </c:pt>
                <c:pt idx="1063">
                  <c:v>-3.5228999332000003E-4</c:v>
                </c:pt>
                <c:pt idx="1064">
                  <c:v>-1.0952199809E-3</c:v>
                </c:pt>
                <c:pt idx="1065">
                  <c:v>-1.8134400016E-3</c:v>
                </c:pt>
                <c:pt idx="1066">
                  <c:v>-2.49076006E-3</c:v>
                </c:pt>
                <c:pt idx="1067">
                  <c:v>-3.1188300345E-3</c:v>
                </c:pt>
                <c:pt idx="1068">
                  <c:v>-3.6688901018E-3</c:v>
                </c:pt>
                <c:pt idx="1069">
                  <c:v>-4.1362200864000003E-3</c:v>
                </c:pt>
                <c:pt idx="1070">
                  <c:v>-4.5102601870999999E-3</c:v>
                </c:pt>
                <c:pt idx="1071">
                  <c:v>-4.7851600684000002E-3</c:v>
                </c:pt>
                <c:pt idx="1072">
                  <c:v>-4.9483198672999997E-3</c:v>
                </c:pt>
                <c:pt idx="1073">
                  <c:v>-4.9998997711000002E-3</c:v>
                </c:pt>
                <c:pt idx="1074">
                  <c:v>-4.9373600631999999E-3</c:v>
                </c:pt>
                <c:pt idx="1075">
                  <c:v>-4.7635799274000001E-3</c:v>
                </c:pt>
                <c:pt idx="1076">
                  <c:v>-4.4824201614000001E-3</c:v>
                </c:pt>
                <c:pt idx="1077">
                  <c:v>-4.1002300568000003E-3</c:v>
                </c:pt>
                <c:pt idx="1078">
                  <c:v>-3.6195199937000002E-3</c:v>
                </c:pt>
                <c:pt idx="1079">
                  <c:v>-3.0622899067E-3</c:v>
                </c:pt>
                <c:pt idx="1080">
                  <c:v>-2.4360299575999999E-3</c:v>
                </c:pt>
                <c:pt idx="1081">
                  <c:v>-1.7465499695E-3</c:v>
                </c:pt>
                <c:pt idx="1082">
                  <c:v>-1.0254100198E-3</c:v>
                </c:pt>
                <c:pt idx="1083">
                  <c:v>-2.8113700682000001E-4</c:v>
                </c:pt>
                <c:pt idx="1084">
                  <c:v>4.6949699754E-4</c:v>
                </c:pt>
                <c:pt idx="1085">
                  <c:v>1.2181500206000001E-3</c:v>
                </c:pt>
                <c:pt idx="1086">
                  <c:v>1.9305599853000001E-3</c:v>
                </c:pt>
                <c:pt idx="1087">
                  <c:v>2.5994600728E-3</c:v>
                </c:pt>
                <c:pt idx="1088">
                  <c:v>3.2165399753000001E-3</c:v>
                </c:pt>
                <c:pt idx="1089">
                  <c:v>3.7535401061E-3</c:v>
                </c:pt>
                <c:pt idx="1090">
                  <c:v>4.2058997788000001E-3</c:v>
                </c:pt>
                <c:pt idx="1091">
                  <c:v>4.5634000562E-3</c:v>
                </c:pt>
                <c:pt idx="1092">
                  <c:v>4.8203300685000002E-3</c:v>
                </c:pt>
                <c:pt idx="1093">
                  <c:v>4.964900203E-3</c:v>
                </c:pt>
                <c:pt idx="1094">
                  <c:v>4.9974699504999999E-3</c:v>
                </c:pt>
                <c:pt idx="1095">
                  <c:v>4.9173100851000002E-3</c:v>
                </c:pt>
                <c:pt idx="1096">
                  <c:v>4.7233100049000002E-3</c:v>
                </c:pt>
                <c:pt idx="1097">
                  <c:v>4.4243801385E-3</c:v>
                </c:pt>
                <c:pt idx="1098">
                  <c:v>4.0256502107000004E-3</c:v>
                </c:pt>
                <c:pt idx="1099">
                  <c:v>3.5361200570999999E-3</c:v>
                </c:pt>
                <c:pt idx="1100">
                  <c:v>2.9597301035999999E-3</c:v>
                </c:pt>
                <c:pt idx="1101">
                  <c:v>2.3228600621E-3</c:v>
                </c:pt>
                <c:pt idx="1102">
                  <c:v>1.6336099943E-3</c:v>
                </c:pt>
                <c:pt idx="1103">
                  <c:v>9.0752600227000002E-4</c:v>
                </c:pt>
                <c:pt idx="1104">
                  <c:v>1.5214900486000001E-4</c:v>
                </c:pt>
                <c:pt idx="1105">
                  <c:v>-5.9795501874999998E-4</c:v>
                </c:pt>
                <c:pt idx="1106">
                  <c:v>-1.334569999E-3</c:v>
                </c:pt>
                <c:pt idx="1107">
                  <c:v>-2.0491499454000001E-3</c:v>
                </c:pt>
                <c:pt idx="1108">
                  <c:v>-2.7090099175000001E-3</c:v>
                </c:pt>
                <c:pt idx="1109">
                  <c:v>-3.3077700064000001E-3</c:v>
                </c:pt>
                <c:pt idx="1110">
                  <c:v>-3.8319500163000002E-3</c:v>
                </c:pt>
                <c:pt idx="1111">
                  <c:v>-4.2742900550000002E-3</c:v>
                </c:pt>
                <c:pt idx="1112">
                  <c:v>-4.6145501546999996E-3</c:v>
                </c:pt>
                <c:pt idx="1113">
                  <c:v>-4.8507498577000001E-3</c:v>
                </c:pt>
                <c:pt idx="1114">
                  <c:v>-4.9776099622000003E-3</c:v>
                </c:pt>
                <c:pt idx="1115">
                  <c:v>-4.9917800352000004E-3</c:v>
                </c:pt>
                <c:pt idx="1116">
                  <c:v>-4.8926398158000003E-3</c:v>
                </c:pt>
                <c:pt idx="1117">
                  <c:v>-4.6832598745999996E-3</c:v>
                </c:pt>
                <c:pt idx="1118">
                  <c:v>-4.3640597723E-3</c:v>
                </c:pt>
                <c:pt idx="1119">
                  <c:v>-3.9496300742000003E-3</c:v>
                </c:pt>
                <c:pt idx="1120">
                  <c:v>-3.4462099428999998E-3</c:v>
                </c:pt>
                <c:pt idx="1121">
                  <c:v>-2.8578799684000002E-3</c:v>
                </c:pt>
                <c:pt idx="1122">
                  <c:v>-2.2115400061E-3</c:v>
                </c:pt>
                <c:pt idx="1123">
                  <c:v>-1.5153399436000001E-3</c:v>
                </c:pt>
                <c:pt idx="1124">
                  <c:v>-7.7622901881000002E-4</c:v>
                </c:pt>
                <c:pt idx="1125">
                  <c:v>-2.8026399377E-5</c:v>
                </c:pt>
                <c:pt idx="1126">
                  <c:v>7.2083901613999996E-4</c:v>
                </c:pt>
                <c:pt idx="1127">
                  <c:v>1.4534899965E-3</c:v>
                </c:pt>
                <c:pt idx="1128">
                  <c:v>2.1613799036000001E-3</c:v>
                </c:pt>
                <c:pt idx="1129">
                  <c:v>2.8121098876000001E-3</c:v>
                </c:pt>
                <c:pt idx="1130">
                  <c:v>3.3994601107999998E-3</c:v>
                </c:pt>
                <c:pt idx="1131">
                  <c:v>3.9156801066999999E-3</c:v>
                </c:pt>
                <c:pt idx="1132">
                  <c:v>4.3371501379000001E-3</c:v>
                </c:pt>
                <c:pt idx="1133">
                  <c:v>4.6608098782999997E-3</c:v>
                </c:pt>
                <c:pt idx="1134">
                  <c:v>4.8793498426999999E-3</c:v>
                </c:pt>
                <c:pt idx="1135">
                  <c:v>4.9884300679000002E-3</c:v>
                </c:pt>
                <c:pt idx="1136">
                  <c:v>4.9830800854000004E-3</c:v>
                </c:pt>
                <c:pt idx="1137">
                  <c:v>4.8653199337E-3</c:v>
                </c:pt>
                <c:pt idx="1138">
                  <c:v>4.6378099360000003E-3</c:v>
                </c:pt>
                <c:pt idx="1139">
                  <c:v>4.3011801316999998E-3</c:v>
                </c:pt>
                <c:pt idx="1140">
                  <c:v>3.8708599749999999E-3</c:v>
                </c:pt>
                <c:pt idx="1141">
                  <c:v>3.3532599919E-3</c:v>
                </c:pt>
                <c:pt idx="1142">
                  <c:v>2.7600401080999999E-3</c:v>
                </c:pt>
                <c:pt idx="1143">
                  <c:v>2.0965801085999999E-3</c:v>
                </c:pt>
                <c:pt idx="1144">
                  <c:v>1.3932399452E-3</c:v>
                </c:pt>
                <c:pt idx="1145">
                  <c:v>6.5848999656999997E-4</c:v>
                </c:pt>
                <c:pt idx="1146">
                  <c:v>-9.9928896815999998E-5</c:v>
                </c:pt>
                <c:pt idx="1147">
                  <c:v>-8.4731797687999995E-4</c:v>
                </c:pt>
                <c:pt idx="1148">
                  <c:v>-1.5755899948999999E-3</c:v>
                </c:pt>
                <c:pt idx="1149">
                  <c:v>-2.2683399729E-3</c:v>
                </c:pt>
                <c:pt idx="1150">
                  <c:v>-2.9171200003000001E-3</c:v>
                </c:pt>
                <c:pt idx="1151">
                  <c:v>-3.4922598861E-3</c:v>
                </c:pt>
                <c:pt idx="1152">
                  <c:v>-3.9886599407E-3</c:v>
                </c:pt>
                <c:pt idx="1153">
                  <c:v>-4.3951398693000002E-3</c:v>
                </c:pt>
                <c:pt idx="1154">
                  <c:v>-4.7055301256000003E-3</c:v>
                </c:pt>
                <c:pt idx="1155">
                  <c:v>-4.9056098795999996E-3</c:v>
                </c:pt>
                <c:pt idx="1156">
                  <c:v>-4.9950899555999996E-3</c:v>
                </c:pt>
                <c:pt idx="1157">
                  <c:v>-4.9710301682000003E-3</c:v>
                </c:pt>
                <c:pt idx="1158">
                  <c:v>-4.8345699906E-3</c:v>
                </c:pt>
                <c:pt idx="1159">
                  <c:v>-4.5891702174999998E-3</c:v>
                </c:pt>
                <c:pt idx="1160">
                  <c:v>-4.2356899938999996E-3</c:v>
                </c:pt>
                <c:pt idx="1161">
                  <c:v>-3.7902900949000002E-3</c:v>
                </c:pt>
                <c:pt idx="1162">
                  <c:v>-3.2594799995000001E-3</c:v>
                </c:pt>
                <c:pt idx="1163">
                  <c:v>-2.6552199852E-3</c:v>
                </c:pt>
                <c:pt idx="1164">
                  <c:v>-1.9829999654999999E-3</c:v>
                </c:pt>
                <c:pt idx="1165">
                  <c:v>-1.2735599885E-3</c:v>
                </c:pt>
                <c:pt idx="1166">
                  <c:v>-5.3539598593E-4</c:v>
                </c:pt>
                <c:pt idx="1167">
                  <c:v>2.2369000361999999E-4</c:v>
                </c:pt>
                <c:pt idx="1168">
                  <c:v>9.6897198818999999E-4</c:v>
                </c:pt>
                <c:pt idx="1169">
                  <c:v>1.6924400115000001E-3</c:v>
                </c:pt>
                <c:pt idx="1170">
                  <c:v>2.3855599575000001E-3</c:v>
                </c:pt>
                <c:pt idx="1171">
                  <c:v>3.0166099314000001E-3</c:v>
                </c:pt>
                <c:pt idx="1172">
                  <c:v>3.5796600859999998E-3</c:v>
                </c:pt>
                <c:pt idx="1173">
                  <c:v>4.0620202198999996E-3</c:v>
                </c:pt>
                <c:pt idx="1174">
                  <c:v>4.4568101875000002E-3</c:v>
                </c:pt>
                <c:pt idx="1175">
                  <c:v>4.7459597698999998E-3</c:v>
                </c:pt>
                <c:pt idx="1176">
                  <c:v>4.9280798993999999E-3</c:v>
                </c:pt>
                <c:pt idx="1177">
                  <c:v>4.9990499392000001E-3</c:v>
                </c:pt>
                <c:pt idx="1178">
                  <c:v>4.9560898915E-3</c:v>
                </c:pt>
                <c:pt idx="1179">
                  <c:v>4.8011699691E-3</c:v>
                </c:pt>
                <c:pt idx="1180">
                  <c:v>4.5379400252999998E-3</c:v>
                </c:pt>
                <c:pt idx="1181">
                  <c:v>4.1723297908999998E-3</c:v>
                </c:pt>
                <c:pt idx="1182">
                  <c:v>3.7066799122999999E-3</c:v>
                </c:pt>
                <c:pt idx="1183">
                  <c:v>3.1622999813E-3</c:v>
                </c:pt>
                <c:pt idx="1184">
                  <c:v>2.5466100777999999E-3</c:v>
                </c:pt>
                <c:pt idx="1185">
                  <c:v>1.8653000005999999E-3</c:v>
                </c:pt>
                <c:pt idx="1186">
                  <c:v>1.1495499638999999E-3</c:v>
                </c:pt>
                <c:pt idx="1187">
                  <c:v>4.0788401384000001E-4</c:v>
                </c:pt>
                <c:pt idx="1188">
                  <c:v>-3.4296300145999998E-4</c:v>
                </c:pt>
                <c:pt idx="1189">
                  <c:v>-1.094689942E-3</c:v>
                </c:pt>
                <c:pt idx="1190">
                  <c:v>-1.8129099626000001E-3</c:v>
                </c:pt>
                <c:pt idx="1191">
                  <c:v>-2.4902299046999999E-3</c:v>
                </c:pt>
                <c:pt idx="1192">
                  <c:v>-3.1113999430000001E-3</c:v>
                </c:pt>
                <c:pt idx="1193">
                  <c:v>-3.6684200168000001E-3</c:v>
                </c:pt>
                <c:pt idx="1194">
                  <c:v>-4.1358000599000001E-3</c:v>
                </c:pt>
                <c:pt idx="1195">
                  <c:v>-4.5099002309000004E-3</c:v>
                </c:pt>
                <c:pt idx="1196">
                  <c:v>-4.7848699614000002E-3</c:v>
                </c:pt>
                <c:pt idx="1197">
                  <c:v>-4.9481601454000003E-3</c:v>
                </c:pt>
                <c:pt idx="1198">
                  <c:v>-4.9999100156000002E-3</c:v>
                </c:pt>
                <c:pt idx="1199">
                  <c:v>-4.9389698543000002E-3</c:v>
                </c:pt>
                <c:pt idx="1200">
                  <c:v>-4.7640698030999998E-3</c:v>
                </c:pt>
                <c:pt idx="1201">
                  <c:v>-4.4831898994999999E-3</c:v>
                </c:pt>
                <c:pt idx="1202">
                  <c:v>-4.1013001464000002E-3</c:v>
                </c:pt>
                <c:pt idx="1203">
                  <c:v>-3.6208899692000002E-3</c:v>
                </c:pt>
                <c:pt idx="1204">
                  <c:v>-3.0639399773999998E-3</c:v>
                </c:pt>
                <c:pt idx="1205">
                  <c:v>-2.4379300884999999E-3</c:v>
                </c:pt>
                <c:pt idx="1206">
                  <c:v>-1.7486800206999999E-3</c:v>
                </c:pt>
                <c:pt idx="1207">
                  <c:v>-1.0277100372999999E-3</c:v>
                </c:pt>
                <c:pt idx="1208">
                  <c:v>-2.8354200184999999E-4</c:v>
                </c:pt>
                <c:pt idx="1209">
                  <c:v>4.6703999396000001E-4</c:v>
                </c:pt>
                <c:pt idx="1210">
                  <c:v>1.2156999437000001E-3</c:v>
                </c:pt>
                <c:pt idx="1211">
                  <c:v>1.9281799905000001E-3</c:v>
                </c:pt>
                <c:pt idx="1212">
                  <c:v>2.5971999857999999E-3</c:v>
                </c:pt>
                <c:pt idx="1213">
                  <c:v>3.2144701107999999E-3</c:v>
                </c:pt>
                <c:pt idx="1214">
                  <c:v>3.7517200690000002E-3</c:v>
                </c:pt>
                <c:pt idx="1215">
                  <c:v>4.2043798602999999E-3</c:v>
                </c:pt>
                <c:pt idx="1216">
                  <c:v>4.5622400939000001E-3</c:v>
                </c:pt>
                <c:pt idx="1217">
                  <c:v>4.8195598647000001E-3</c:v>
                </c:pt>
                <c:pt idx="1218">
                  <c:v>4.9645598045999998E-3</c:v>
                </c:pt>
                <c:pt idx="1219">
                  <c:v>4.9975700676E-3</c:v>
                </c:pt>
                <c:pt idx="1220">
                  <c:v>4.9178497865999997E-3</c:v>
                </c:pt>
                <c:pt idx="1221">
                  <c:v>4.7243000007999997E-3</c:v>
                </c:pt>
                <c:pt idx="1222">
                  <c:v>4.4257999398000002E-3</c:v>
                </c:pt>
                <c:pt idx="1223">
                  <c:v>4.0274797939E-3</c:v>
                </c:pt>
                <c:pt idx="1224">
                  <c:v>3.5383400973000001E-3</c:v>
                </c:pt>
                <c:pt idx="1225">
                  <c:v>2.9622900765000001E-3</c:v>
                </c:pt>
                <c:pt idx="1226">
                  <c:v>2.3257199208999999E-3</c:v>
                </c:pt>
                <c:pt idx="1227">
                  <c:v>1.6367300414000001E-3</c:v>
                </c:pt>
                <c:pt idx="1228">
                  <c:v>9.0214697410999996E-4</c:v>
                </c:pt>
                <c:pt idx="1229">
                  <c:v>1.5559900203E-4</c:v>
                </c:pt>
                <c:pt idx="1230">
                  <c:v>-5.9444201179E-4</c:v>
                </c:pt>
                <c:pt idx="1231">
                  <c:v>-1.3310699724E-3</c:v>
                </c:pt>
                <c:pt idx="1232">
                  <c:v>-2.0457499194999999E-3</c:v>
                </c:pt>
                <c:pt idx="1233">
                  <c:v>-2.7057800908E-3</c:v>
                </c:pt>
                <c:pt idx="1234">
                  <c:v>-3.3048200421000001E-3</c:v>
                </c:pt>
                <c:pt idx="1235">
                  <c:v>-3.8293499964999998E-3</c:v>
                </c:pt>
                <c:pt idx="1236">
                  <c:v>-4.2721498757999996E-3</c:v>
                </c:pt>
                <c:pt idx="1237">
                  <c:v>-4.6129398978999999E-3</c:v>
                </c:pt>
                <c:pt idx="1238">
                  <c:v>-4.8497198150000004E-3</c:v>
                </c:pt>
                <c:pt idx="1239">
                  <c:v>-4.9780299886999996E-3</c:v>
                </c:pt>
                <c:pt idx="1240">
                  <c:v>-4.9920300953000003E-3</c:v>
                </c:pt>
                <c:pt idx="1241">
                  <c:v>-4.8935599625000003E-3</c:v>
                </c:pt>
                <c:pt idx="1242">
                  <c:v>-4.6817502007000002E-3</c:v>
                </c:pt>
                <c:pt idx="1243">
                  <c:v>-4.3663098477000001E-3</c:v>
                </c:pt>
                <c:pt idx="1244">
                  <c:v>-3.9524999446999996E-3</c:v>
                </c:pt>
                <c:pt idx="1245">
                  <c:v>-3.4432499669E-3</c:v>
                </c:pt>
                <c:pt idx="1246">
                  <c:v>-2.8618399518999999E-3</c:v>
                </c:pt>
                <c:pt idx="1247">
                  <c:v>-2.2159200161999998E-3</c:v>
                </c:pt>
                <c:pt idx="1248">
                  <c:v>-1.5200600028E-3</c:v>
                </c:pt>
                <c:pt idx="1249">
                  <c:v>-7.8117701922999995E-4</c:v>
                </c:pt>
                <c:pt idx="1250">
                  <c:v>-3.3082898881000001E-5</c:v>
                </c:pt>
                <c:pt idx="1251">
                  <c:v>7.1578798815999996E-4</c:v>
                </c:pt>
                <c:pt idx="1252">
                  <c:v>1.4570199419E-3</c:v>
                </c:pt>
                <c:pt idx="1253">
                  <c:v>2.1566899958999999E-3</c:v>
                </c:pt>
                <c:pt idx="1254">
                  <c:v>2.8077699244E-3</c:v>
                </c:pt>
                <c:pt idx="1255">
                  <c:v>3.4020498861000001E-3</c:v>
                </c:pt>
                <c:pt idx="1256">
                  <c:v>3.9123501629000001E-3</c:v>
                </c:pt>
                <c:pt idx="1257">
                  <c:v>4.3344497681E-3</c:v>
                </c:pt>
                <c:pt idx="1258">
                  <c:v>4.6588201076000002E-3</c:v>
                </c:pt>
                <c:pt idx="1259">
                  <c:v>4.8800702207000002E-3</c:v>
                </c:pt>
                <c:pt idx="1260">
                  <c:v>4.9880598671999997E-3</c:v>
                </c:pt>
                <c:pt idx="1261">
                  <c:v>4.9835299142E-3</c:v>
                </c:pt>
                <c:pt idx="1262">
                  <c:v>4.8665897921000003E-3</c:v>
                </c:pt>
                <c:pt idx="1263">
                  <c:v>4.6365801245000001E-3</c:v>
                </c:pt>
                <c:pt idx="1264">
                  <c:v>4.3040201998999997E-3</c:v>
                </c:pt>
                <c:pt idx="1265">
                  <c:v>3.8743698968999999E-3</c:v>
                </c:pt>
                <c:pt idx="1266">
                  <c:v>3.3573200926000002E-3</c:v>
                </c:pt>
                <c:pt idx="1267">
                  <c:v>2.7572000399E-3</c:v>
                </c:pt>
                <c:pt idx="1268">
                  <c:v>2.1014700178E-3</c:v>
                </c:pt>
                <c:pt idx="1269">
                  <c:v>1.3983600074000001E-3</c:v>
                </c:pt>
                <c:pt idx="1270">
                  <c:v>6.5498199546999995E-4</c:v>
                </c:pt>
                <c:pt idx="1271">
                  <c:v>-9.4659502793E-5</c:v>
                </c:pt>
                <c:pt idx="1272">
                  <c:v>-8.4215000969999998E-4</c:v>
                </c:pt>
                <c:pt idx="1273">
                  <c:v>-1.5706400154E-3</c:v>
                </c:pt>
                <c:pt idx="1274">
                  <c:v>-2.2715800442E-3</c:v>
                </c:pt>
                <c:pt idx="1275">
                  <c:v>-2.9128999448999999E-3</c:v>
                </c:pt>
                <c:pt idx="1276">
                  <c:v>-3.4885499625999998E-3</c:v>
                </c:pt>
                <c:pt idx="1277">
                  <c:v>-3.9855497888999997E-3</c:v>
                </c:pt>
                <c:pt idx="1278">
                  <c:v>-4.3969000689999998E-3</c:v>
                </c:pt>
                <c:pt idx="1279">
                  <c:v>-4.7037801704999998E-3</c:v>
                </c:pt>
                <c:pt idx="1280">
                  <c:v>-4.9045998602999996E-3</c:v>
                </c:pt>
                <c:pt idx="1281">
                  <c:v>-4.9952398986000002E-3</c:v>
                </c:pt>
                <c:pt idx="1282">
                  <c:v>-4.9716001377000003E-3</c:v>
                </c:pt>
                <c:pt idx="1283">
                  <c:v>-4.8359101638000002E-3</c:v>
                </c:pt>
                <c:pt idx="1284">
                  <c:v>-4.5877499506000001E-3</c:v>
                </c:pt>
                <c:pt idx="1285">
                  <c:v>-4.2384797707000002E-3</c:v>
                </c:pt>
                <c:pt idx="1286">
                  <c:v>-3.7936898880000002E-3</c:v>
                </c:pt>
                <c:pt idx="1287">
                  <c:v>-3.2634199597000001E-3</c:v>
                </c:pt>
                <c:pt idx="1288">
                  <c:v>-2.6521100662999998E-3</c:v>
                </c:pt>
                <c:pt idx="1289">
                  <c:v>-1.9877199084E-3</c:v>
                </c:pt>
                <c:pt idx="1290">
                  <c:v>-1.2784999562E-3</c:v>
                </c:pt>
                <c:pt idx="1291">
                  <c:v>-5.3165602731E-4</c:v>
                </c:pt>
                <c:pt idx="1292">
                  <c:v>2.1865300368999999E-4</c:v>
                </c:pt>
                <c:pt idx="1293">
                  <c:v>9.6406001829999995E-4</c:v>
                </c:pt>
                <c:pt idx="1294">
                  <c:v>1.6960799694E-3</c:v>
                </c:pt>
                <c:pt idx="1295">
                  <c:v>2.3812199942999999E-3</c:v>
                </c:pt>
                <c:pt idx="1296">
                  <c:v>3.0126899945999998E-3</c:v>
                </c:pt>
                <c:pt idx="1297">
                  <c:v>3.5762500484000002E-3</c:v>
                </c:pt>
                <c:pt idx="1298">
                  <c:v>4.0643499232999999E-3</c:v>
                </c:pt>
                <c:pt idx="1299">
                  <c:v>4.4546201824999998E-3</c:v>
                </c:pt>
                <c:pt idx="1300">
                  <c:v>4.7444500960000004E-3</c:v>
                </c:pt>
                <c:pt idx="1301">
                  <c:v>4.9272701144E-3</c:v>
                </c:pt>
                <c:pt idx="1302">
                  <c:v>4.9991300330000004E-3</c:v>
                </c:pt>
                <c:pt idx="1303">
                  <c:v>4.9567301757999999E-3</c:v>
                </c:pt>
                <c:pt idx="1304">
                  <c:v>4.8025199211999998E-3</c:v>
                </c:pt>
                <c:pt idx="1305">
                  <c:v>4.5399898663E-3</c:v>
                </c:pt>
                <c:pt idx="1306">
                  <c:v>4.1701700538E-3</c:v>
                </c:pt>
                <c:pt idx="1307">
                  <c:v>3.7099900655000002E-3</c:v>
                </c:pt>
                <c:pt idx="1308">
                  <c:v>3.1661300453999998E-3</c:v>
                </c:pt>
                <c:pt idx="1309">
                  <c:v>2.5432500987999998E-3</c:v>
                </c:pt>
                <c:pt idx="1310">
                  <c:v>1.8698700005E-3</c:v>
                </c:pt>
                <c:pt idx="1311">
                  <c:v>1.1543399887E-3</c:v>
                </c:pt>
                <c:pt idx="1312">
                  <c:v>4.1279400466E-4</c:v>
                </c:pt>
                <c:pt idx="1313">
                  <c:v>-3.4686800790999998E-4</c:v>
                </c:pt>
                <c:pt idx="1314">
                  <c:v>-1.0898800100999999E-3</c:v>
                </c:pt>
                <c:pt idx="1315">
                  <c:v>-1.8083100440000001E-3</c:v>
                </c:pt>
                <c:pt idx="1316">
                  <c:v>-2.4859600234999999E-3</c:v>
                </c:pt>
                <c:pt idx="1317">
                  <c:v>-3.1144700479000002E-3</c:v>
                </c:pt>
                <c:pt idx="1318">
                  <c:v>-3.6650600377000002E-3</c:v>
                </c:pt>
                <c:pt idx="1319">
                  <c:v>-4.1329897940000004E-3</c:v>
                </c:pt>
                <c:pt idx="1320">
                  <c:v>-4.5115198009000003E-3</c:v>
                </c:pt>
                <c:pt idx="1321">
                  <c:v>-4.7833700664000004E-3</c:v>
                </c:pt>
                <c:pt idx="1322">
                  <c:v>-4.9474001862000001E-3</c:v>
                </c:pt>
                <c:pt idx="1323">
                  <c:v>-4.9999398178999996E-3</c:v>
                </c:pt>
                <c:pt idx="1324">
                  <c:v>-4.9384301527999998E-3</c:v>
                </c:pt>
                <c:pt idx="1325">
                  <c:v>-4.7657201066999997E-3</c:v>
                </c:pt>
                <c:pt idx="1326">
                  <c:v>-4.4856299646000002E-3</c:v>
                </c:pt>
                <c:pt idx="1327">
                  <c:v>-4.0994300507E-3</c:v>
                </c:pt>
                <c:pt idx="1328">
                  <c:v>-3.6247700918000001E-3</c:v>
                </c:pt>
                <c:pt idx="1329">
                  <c:v>-3.0684201047000001E-3</c:v>
                </c:pt>
                <c:pt idx="1330">
                  <c:v>-2.4351999164E-3</c:v>
                </c:pt>
                <c:pt idx="1331">
                  <c:v>-1.7540600384E-3</c:v>
                </c:pt>
                <c:pt idx="1332">
                  <c:v>-1.0333600221000001E-3</c:v>
                </c:pt>
                <c:pt idx="1333">
                  <c:v>-2.8933299472999998E-4</c:v>
                </c:pt>
                <c:pt idx="1334">
                  <c:v>4.7004301450000001E-4</c:v>
                </c:pt>
                <c:pt idx="1335">
                  <c:v>1.2100300519000001E-3</c:v>
                </c:pt>
                <c:pt idx="1336">
                  <c:v>1.9227600424000001E-3</c:v>
                </c:pt>
                <c:pt idx="1337">
                  <c:v>2.5997299234999998E-3</c:v>
                </c:pt>
                <c:pt idx="1338">
                  <c:v>3.209939925E-3</c:v>
                </c:pt>
                <c:pt idx="1339">
                  <c:v>3.7477998993999998E-3</c:v>
                </c:pt>
                <c:pt idx="1340">
                  <c:v>4.2011598124999999E-3</c:v>
                </c:pt>
                <c:pt idx="1341">
                  <c:v>4.5634098350999996E-3</c:v>
                </c:pt>
                <c:pt idx="1342">
                  <c:v>4.8179598525000004E-3</c:v>
                </c:pt>
                <c:pt idx="1343">
                  <c:v>4.9638301134000001E-3</c:v>
                </c:pt>
                <c:pt idx="1344">
                  <c:v>4.9977600574000001E-3</c:v>
                </c:pt>
                <c:pt idx="1345">
                  <c:v>4.9173701554999999E-3</c:v>
                </c:pt>
                <c:pt idx="1346">
                  <c:v>4.7263600863999998E-3</c:v>
                </c:pt>
                <c:pt idx="1347">
                  <c:v>4.4287499039999999E-3</c:v>
                </c:pt>
                <c:pt idx="1348">
                  <c:v>4.0260199456999997E-3</c:v>
                </c:pt>
                <c:pt idx="1349">
                  <c:v>3.5365798976000002E-3</c:v>
                </c:pt>
                <c:pt idx="1350">
                  <c:v>2.9673799872000002E-3</c:v>
                </c:pt>
                <c:pt idx="1351">
                  <c:v>2.3312598933E-3</c:v>
                </c:pt>
                <c:pt idx="1352">
                  <c:v>1.6342300222999999E-3</c:v>
                </c:pt>
                <c:pt idx="1353">
                  <c:v>9.0819899924000002E-4</c:v>
                </c:pt>
                <c:pt idx="1354">
                  <c:v>1.6170200252E-4</c:v>
                </c:pt>
                <c:pt idx="1355">
                  <c:v>-5.8842397993000002E-4</c:v>
                </c:pt>
                <c:pt idx="1356">
                  <c:v>-1.3337900163999999E-3</c:v>
                </c:pt>
                <c:pt idx="1357">
                  <c:v>-2.0402900409000001E-3</c:v>
                </c:pt>
                <c:pt idx="1358">
                  <c:v>-2.7007800527E-3</c:v>
                </c:pt>
                <c:pt idx="1359">
                  <c:v>-3.3070200588999998E-3</c:v>
                </c:pt>
                <c:pt idx="1360">
                  <c:v>-3.8312599062999999E-3</c:v>
                </c:pt>
                <c:pt idx="1361">
                  <c:v>-4.2691100389E-3</c:v>
                </c:pt>
                <c:pt idx="1362">
                  <c:v>-4.6106800437E-3</c:v>
                </c:pt>
                <c:pt idx="1363">
                  <c:v>-4.8504602164000004E-3</c:v>
                </c:pt>
                <c:pt idx="1364">
                  <c:v>-4.9774898215999997E-3</c:v>
                </c:pt>
                <c:pt idx="1365">
                  <c:v>-4.9923500045999996E-3</c:v>
                </c:pt>
                <c:pt idx="1366">
                  <c:v>-4.8929201438999998E-3</c:v>
                </c:pt>
                <c:pt idx="1367">
                  <c:v>-4.6837502158999997E-3</c:v>
                </c:pt>
                <c:pt idx="1368">
                  <c:v>-4.3690698220999998E-3</c:v>
                </c:pt>
                <c:pt idx="1369">
                  <c:v>-3.9505502209000003E-3</c:v>
                </c:pt>
                <c:pt idx="1370">
                  <c:v>-3.4473300911000001E-3</c:v>
                </c:pt>
                <c:pt idx="1371">
                  <c:v>-2.8664299752999998E-3</c:v>
                </c:pt>
                <c:pt idx="1372">
                  <c:v>-2.2129900752999999E-3</c:v>
                </c:pt>
                <c:pt idx="1373">
                  <c:v>-1.5169200486999999E-3</c:v>
                </c:pt>
                <c:pt idx="1374">
                  <c:v>-7.8662601299999996E-4</c:v>
                </c:pt>
                <c:pt idx="1375">
                  <c:v>-3.8573598430999997E-5</c:v>
                </c:pt>
                <c:pt idx="1376">
                  <c:v>7.1912899147999997E-4</c:v>
                </c:pt>
                <c:pt idx="1377">
                  <c:v>1.451810007E-3</c:v>
                </c:pt>
                <c:pt idx="1378">
                  <c:v>2.1518000867000002E-3</c:v>
                </c:pt>
                <c:pt idx="1379">
                  <c:v>2.8106200042999998E-3</c:v>
                </c:pt>
                <c:pt idx="1380">
                  <c:v>3.3981099259000002E-3</c:v>
                </c:pt>
                <c:pt idx="1381">
                  <c:v>3.9090099743999997E-3</c:v>
                </c:pt>
                <c:pt idx="1382">
                  <c:v>4.3317801319E-3</c:v>
                </c:pt>
                <c:pt idx="1383">
                  <c:v>4.6600899658999998E-3</c:v>
                </c:pt>
                <c:pt idx="1384">
                  <c:v>4.8789000139000003E-3</c:v>
                </c:pt>
                <c:pt idx="1385">
                  <c:v>4.9876798875999996E-3</c:v>
                </c:pt>
                <c:pt idx="1386">
                  <c:v>4.9839699640999999E-3</c:v>
                </c:pt>
                <c:pt idx="1387">
                  <c:v>4.8658298329000002E-3</c:v>
                </c:pt>
                <c:pt idx="1388">
                  <c:v>4.6386700124000004E-3</c:v>
                </c:pt>
                <c:pt idx="1389">
                  <c:v>4.3068900703999999E-3</c:v>
                </c:pt>
                <c:pt idx="1390">
                  <c:v>3.8723798933999998E-3</c:v>
                </c:pt>
                <c:pt idx="1391">
                  <c:v>3.3550299704000002E-3</c:v>
                </c:pt>
                <c:pt idx="1392">
                  <c:v>2.7620100881999999E-3</c:v>
                </c:pt>
                <c:pt idx="1393">
                  <c:v>2.1066800691000001E-3</c:v>
                </c:pt>
                <c:pt idx="1394">
                  <c:v>1.3953499729000001E-3</c:v>
                </c:pt>
                <c:pt idx="1395">
                  <c:v>6.6056399372999995E-4</c:v>
                </c:pt>
                <c:pt idx="1396">
                  <c:v>-8.9110297267000002E-5</c:v>
                </c:pt>
                <c:pt idx="1397">
                  <c:v>-8.3675899076999995E-4</c:v>
                </c:pt>
                <c:pt idx="1398">
                  <c:v>-1.5739200170999999E-3</c:v>
                </c:pt>
                <c:pt idx="1399">
                  <c:v>-2.2668500897E-3</c:v>
                </c:pt>
                <c:pt idx="1400">
                  <c:v>-2.9086600989000001E-3</c:v>
                </c:pt>
                <c:pt idx="1401">
                  <c:v>-3.4848700742999999E-3</c:v>
                </c:pt>
                <c:pt idx="1402">
                  <c:v>-3.9878198877000004E-3</c:v>
                </c:pt>
                <c:pt idx="1403">
                  <c:v>-4.3944898060999998E-3</c:v>
                </c:pt>
                <c:pt idx="1404">
                  <c:v>-4.7020497732000004E-3</c:v>
                </c:pt>
                <c:pt idx="1405">
                  <c:v>-4.9053197727000003E-3</c:v>
                </c:pt>
                <c:pt idx="1406">
                  <c:v>-4.9950201064000001E-3</c:v>
                </c:pt>
                <c:pt idx="1407">
                  <c:v>-4.9721398391E-3</c:v>
                </c:pt>
                <c:pt idx="1408">
                  <c:v>-4.8372098244999998E-3</c:v>
                </c:pt>
                <c:pt idx="1409">
                  <c:v>-4.5897900126999997E-3</c:v>
                </c:pt>
                <c:pt idx="1410">
                  <c:v>-4.2411801405000003E-3</c:v>
                </c:pt>
                <c:pt idx="1411">
                  <c:v>-3.7969900295000002E-3</c:v>
                </c:pt>
                <c:pt idx="1412">
                  <c:v>-3.2605400775E-3</c:v>
                </c:pt>
                <c:pt idx="1413">
                  <c:v>-2.6563399006000001E-3</c:v>
                </c:pt>
                <c:pt idx="1414">
                  <c:v>-1.9922500941999999E-3</c:v>
                </c:pt>
                <c:pt idx="1415">
                  <c:v>-1.2746900320000001E-3</c:v>
                </c:pt>
                <c:pt idx="1416">
                  <c:v>-5.3647498134999996E-4</c:v>
                </c:pt>
                <c:pt idx="1417">
                  <c:v>2.1386500157E-4</c:v>
                </c:pt>
                <c:pt idx="1418">
                  <c:v>9.5941399922999996E-4</c:v>
                </c:pt>
                <c:pt idx="1419">
                  <c:v>1.6916800522999999E-3</c:v>
                </c:pt>
                <c:pt idx="1420">
                  <c:v>2.3771598934999999E-3</c:v>
                </c:pt>
                <c:pt idx="1421">
                  <c:v>3.0090499203999999E-3</c:v>
                </c:pt>
                <c:pt idx="1422">
                  <c:v>3.5792898851999999E-3</c:v>
                </c:pt>
                <c:pt idx="1423">
                  <c:v>4.0617599151999998E-3</c:v>
                </c:pt>
                <c:pt idx="1424">
                  <c:v>4.4526299461999999E-3</c:v>
                </c:pt>
                <c:pt idx="1425">
                  <c:v>4.7430698759999999E-3</c:v>
                </c:pt>
                <c:pt idx="1426">
                  <c:v>4.9280300736000001E-3</c:v>
                </c:pt>
                <c:pt idx="1427">
                  <c:v>4.9990401602999996E-3</c:v>
                </c:pt>
                <c:pt idx="1428">
                  <c:v>4.9573099240999997E-3</c:v>
                </c:pt>
                <c:pt idx="1429">
                  <c:v>4.8037702218E-3</c:v>
                </c:pt>
                <c:pt idx="1430">
                  <c:v>4.5381798408999996E-3</c:v>
                </c:pt>
                <c:pt idx="1431">
                  <c:v>4.1727097704999999E-3</c:v>
                </c:pt>
                <c:pt idx="1432">
                  <c:v>3.7131300195999998E-3</c:v>
                </c:pt>
                <c:pt idx="1433">
                  <c:v>3.1698099338E-3</c:v>
                </c:pt>
                <c:pt idx="1434">
                  <c:v>2.5473800488000002E-3</c:v>
                </c:pt>
                <c:pt idx="1435">
                  <c:v>1.8743299879E-3</c:v>
                </c:pt>
                <c:pt idx="1436">
                  <c:v>1.1589999776000001E-3</c:v>
                </c:pt>
                <c:pt idx="1437">
                  <c:v>4.0873000397999998E-4</c:v>
                </c:pt>
                <c:pt idx="1438">
                  <c:v>-3.4213499747999998E-4</c:v>
                </c:pt>
                <c:pt idx="1439">
                  <c:v>-1.0852699634E-3</c:v>
                </c:pt>
                <c:pt idx="1440">
                  <c:v>-1.8039200222E-3</c:v>
                </c:pt>
                <c:pt idx="1441">
                  <c:v>-2.4895500392000001E-3</c:v>
                </c:pt>
                <c:pt idx="1442">
                  <c:v>-3.1107999384000001E-3</c:v>
                </c:pt>
                <c:pt idx="1443">
                  <c:v>-3.6619100720000001E-3</c:v>
                </c:pt>
                <c:pt idx="1444">
                  <c:v>-4.1304100305000003E-3</c:v>
                </c:pt>
                <c:pt idx="1445">
                  <c:v>-4.5095700771000001E-3</c:v>
                </c:pt>
                <c:pt idx="1446">
                  <c:v>-4.7820699401000004E-3</c:v>
                </c:pt>
                <c:pt idx="1447">
                  <c:v>-4.9467599019000002E-3</c:v>
                </c:pt>
                <c:pt idx="1448">
                  <c:v>-4.9999100156000002E-3</c:v>
                </c:pt>
                <c:pt idx="1449">
                  <c:v>-4.9390997738000004E-3</c:v>
                </c:pt>
                <c:pt idx="1450">
                  <c:v>-4.7669899650000002E-3</c:v>
                </c:pt>
                <c:pt idx="1451">
                  <c:v>-4.4874600135000001E-3</c:v>
                </c:pt>
                <c:pt idx="1452">
                  <c:v>-4.1017499751999998E-3</c:v>
                </c:pt>
                <c:pt idx="1453">
                  <c:v>-3.6275200545999998E-3</c:v>
                </c:pt>
                <c:pt idx="1454">
                  <c:v>-3.0715100002000001E-3</c:v>
                </c:pt>
                <c:pt idx="1455">
                  <c:v>-2.4385401048000002E-3</c:v>
                </c:pt>
                <c:pt idx="1456">
                  <c:v>-1.7575599486000001E-3</c:v>
                </c:pt>
                <c:pt idx="1457">
                  <c:v>-1.0369200026999999E-3</c:v>
                </c:pt>
                <c:pt idx="1458">
                  <c:v>-2.8405699412999998E-4</c:v>
                </c:pt>
                <c:pt idx="1459">
                  <c:v>4.6659298823E-4</c:v>
                </c:pt>
                <c:pt idx="1460">
                  <c:v>1.2067500501999999E-3</c:v>
                </c:pt>
                <c:pt idx="1461">
                  <c:v>1.9196999492E-3</c:v>
                </c:pt>
                <c:pt idx="1462">
                  <c:v>2.5969101116000001E-3</c:v>
                </c:pt>
                <c:pt idx="1463">
                  <c:v>3.2074099872000002E-3</c:v>
                </c:pt>
                <c:pt idx="1464">
                  <c:v>3.7456001155000002E-3</c:v>
                </c:pt>
                <c:pt idx="1465">
                  <c:v>4.1993302293000002E-3</c:v>
                </c:pt>
                <c:pt idx="1466">
                  <c:v>4.5620100572999998E-3</c:v>
                </c:pt>
                <c:pt idx="1467">
                  <c:v>4.8170299268999999E-3</c:v>
                </c:pt>
                <c:pt idx="1468">
                  <c:v>4.9634100868999999E-3</c:v>
                </c:pt>
                <c:pt idx="1469">
                  <c:v>4.9975900910999996E-3</c:v>
                </c:pt>
                <c:pt idx="1470">
                  <c:v>4.9180001951999999E-3</c:v>
                </c:pt>
                <c:pt idx="1471">
                  <c:v>4.7275098040999997E-3</c:v>
                </c:pt>
                <c:pt idx="1472">
                  <c:v>4.4304202311000003E-3</c:v>
                </c:pt>
                <c:pt idx="1473">
                  <c:v>4.0282001719000003E-3</c:v>
                </c:pt>
                <c:pt idx="1474">
                  <c:v>3.5392499994000002E-3</c:v>
                </c:pt>
                <c:pt idx="1475">
                  <c:v>2.9704999179000001E-3</c:v>
                </c:pt>
                <c:pt idx="1476">
                  <c:v>2.3347500246E-3</c:v>
                </c:pt>
                <c:pt idx="1477">
                  <c:v>1.6379799927E-3</c:v>
                </c:pt>
                <c:pt idx="1478">
                  <c:v>9.1207801597000004E-4</c:v>
                </c:pt>
                <c:pt idx="1479">
                  <c:v>1.6558299830999999E-4</c:v>
                </c:pt>
                <c:pt idx="1480">
                  <c:v>-5.9344002511E-4</c:v>
                </c:pt>
                <c:pt idx="1481">
                  <c:v>-1.3302300358000001E-3</c:v>
                </c:pt>
                <c:pt idx="1482">
                  <c:v>-2.0369999111E-3</c:v>
                </c:pt>
                <c:pt idx="1483">
                  <c:v>-2.6978300884E-3</c:v>
                </c:pt>
                <c:pt idx="1484">
                  <c:v>-3.3044500741999999E-3</c:v>
                </c:pt>
                <c:pt idx="1485">
                  <c:v>-3.8291099480999998E-3</c:v>
                </c:pt>
                <c:pt idx="1486">
                  <c:v>-4.2674299329999998E-3</c:v>
                </c:pt>
                <c:pt idx="1487">
                  <c:v>-4.6095000579999997E-3</c:v>
                </c:pt>
                <c:pt idx="1488">
                  <c:v>-4.8497701063999997E-3</c:v>
                </c:pt>
                <c:pt idx="1489">
                  <c:v>-4.9772402272000001E-3</c:v>
                </c:pt>
                <c:pt idx="1490">
                  <c:v>-4.9924799240999998E-3</c:v>
                </c:pt>
                <c:pt idx="1491">
                  <c:v>-4.8933499492999997E-3</c:v>
                </c:pt>
                <c:pt idx="1492">
                  <c:v>-4.6843998133999998E-3</c:v>
                </c:pt>
                <c:pt idx="1493">
                  <c:v>-4.3698400258999999E-3</c:v>
                </c:pt>
                <c:pt idx="1494">
                  <c:v>-3.9567700586999998E-3</c:v>
                </c:pt>
                <c:pt idx="1495">
                  <c:v>-3.4481000621E-3</c:v>
                </c:pt>
                <c:pt idx="1496">
                  <c:v>-2.8670800383999999E-3</c:v>
                </c:pt>
                <c:pt idx="1497">
                  <c:v>-2.2213999182000002E-3</c:v>
                </c:pt>
                <c:pt idx="1498">
                  <c:v>-1.5172000276E-3</c:v>
                </c:pt>
                <c:pt idx="1499">
                  <c:v>-7.8669900539999997E-4</c:v>
                </c:pt>
                <c:pt idx="1500">
                  <c:v>-3.8434398448000002E-5</c:v>
                </c:pt>
                <c:pt idx="1501">
                  <c:v>7.1069598198000004E-4</c:v>
                </c:pt>
                <c:pt idx="1502">
                  <c:v>1.4522599522000001E-3</c:v>
                </c:pt>
                <c:pt idx="1503">
                  <c:v>2.1523099858E-3</c:v>
                </c:pt>
                <c:pt idx="1504">
                  <c:v>2.8038299643E-3</c:v>
                </c:pt>
                <c:pt idx="1505">
                  <c:v>3.3921198918999999E-3</c:v>
                </c:pt>
                <c:pt idx="1506">
                  <c:v>3.9094397798000004E-3</c:v>
                </c:pt>
                <c:pt idx="1507">
                  <c:v>4.3321298435000004E-3</c:v>
                </c:pt>
                <c:pt idx="1508">
                  <c:v>4.6571302227999996E-3</c:v>
                </c:pt>
                <c:pt idx="1509">
                  <c:v>4.8790499568000002E-3</c:v>
                </c:pt>
                <c:pt idx="1510">
                  <c:v>4.9877301789999998E-3</c:v>
                </c:pt>
                <c:pt idx="1511">
                  <c:v>4.9839098938000001E-3</c:v>
                </c:pt>
                <c:pt idx="1512">
                  <c:v>4.8677101731000004E-3</c:v>
                </c:pt>
                <c:pt idx="1513">
                  <c:v>4.6384399757000002E-3</c:v>
                </c:pt>
                <c:pt idx="1514">
                  <c:v>4.3066199869000003E-3</c:v>
                </c:pt>
                <c:pt idx="1515">
                  <c:v>3.8777000736000002E-3</c:v>
                </c:pt>
                <c:pt idx="1516">
                  <c:v>3.3613399136999999E-3</c:v>
                </c:pt>
                <c:pt idx="1517">
                  <c:v>2.7618200983999999E-3</c:v>
                </c:pt>
                <c:pt idx="1518">
                  <c:v>2.1065699401999999E-3</c:v>
                </c:pt>
                <c:pt idx="1519">
                  <c:v>1.4037999790000001E-3</c:v>
                </c:pt>
                <c:pt idx="1520">
                  <c:v>6.6059798700999995E-4</c:v>
                </c:pt>
                <c:pt idx="1521">
                  <c:v>-8.9036198914999997E-5</c:v>
                </c:pt>
                <c:pt idx="1522">
                  <c:v>-8.3668698789999998E-4</c:v>
                </c:pt>
                <c:pt idx="1523">
                  <c:v>-1.5655000461E-3</c:v>
                </c:pt>
                <c:pt idx="1524">
                  <c:v>-2.2668999153999999E-3</c:v>
                </c:pt>
                <c:pt idx="1525">
                  <c:v>-2.9087800067000001E-3</c:v>
                </c:pt>
                <c:pt idx="1526">
                  <c:v>-3.4850500524000001E-3</c:v>
                </c:pt>
                <c:pt idx="1527">
                  <c:v>-3.9826999418000001E-3</c:v>
                </c:pt>
                <c:pt idx="1528">
                  <c:v>-4.3947501107999996E-3</c:v>
                </c:pt>
                <c:pt idx="1529">
                  <c:v>-4.7023198566999999E-3</c:v>
                </c:pt>
                <c:pt idx="1530">
                  <c:v>-4.9037998542000001E-3</c:v>
                </c:pt>
                <c:pt idx="1531">
                  <c:v>-4.9946699291000003E-3</c:v>
                </c:pt>
                <c:pt idx="1532">
                  <c:v>-4.9719801173000004E-3</c:v>
                </c:pt>
                <c:pt idx="1533">
                  <c:v>-4.8367599957000003E-3</c:v>
                </c:pt>
                <c:pt idx="1534">
                  <c:v>-4.5924698933999999E-3</c:v>
                </c:pt>
                <c:pt idx="1535">
                  <c:v>-4.2399498633999997E-3</c:v>
                </c:pt>
                <c:pt idx="1536">
                  <c:v>-3.7953299470000002E-3</c:v>
                </c:pt>
                <c:pt idx="1537">
                  <c:v>-3.2651301008000001E-3</c:v>
                </c:pt>
                <c:pt idx="1538">
                  <c:v>-2.6612901128999999E-3</c:v>
                </c:pt>
                <c:pt idx="1539">
                  <c:v>-1.9893199204999998E-3</c:v>
                </c:pt>
                <c:pt idx="1540">
                  <c:v>-1.2799899559E-3</c:v>
                </c:pt>
                <c:pt idx="1541">
                  <c:v>-5.4180499865000005E-4</c:v>
                </c:pt>
                <c:pt idx="1542">
                  <c:v>2.085849992E-4</c:v>
                </c:pt>
                <c:pt idx="1543">
                  <c:v>9.6293899696E-4</c:v>
                </c:pt>
                <c:pt idx="1544">
                  <c:v>1.6867399680999999E-3</c:v>
                </c:pt>
                <c:pt idx="1545">
                  <c:v>2.3725100326999998E-3</c:v>
                </c:pt>
                <c:pt idx="1546">
                  <c:v>3.0118399299999998E-3</c:v>
                </c:pt>
                <c:pt idx="1547">
                  <c:v>3.5754900891000001E-3</c:v>
                </c:pt>
                <c:pt idx="1548">
                  <c:v>4.0585300885000002E-3</c:v>
                </c:pt>
                <c:pt idx="1549">
                  <c:v>4.4500702061000003E-3</c:v>
                </c:pt>
                <c:pt idx="1550">
                  <c:v>4.7440598719000002E-3</c:v>
                </c:pt>
                <c:pt idx="1551">
                  <c:v>4.9270400776999998E-3</c:v>
                </c:pt>
                <c:pt idx="1552">
                  <c:v>4.9989200196999999E-3</c:v>
                </c:pt>
                <c:pt idx="1553">
                  <c:v>4.9569499679000002E-3</c:v>
                </c:pt>
                <c:pt idx="1554">
                  <c:v>4.8030600882999997E-3</c:v>
                </c:pt>
                <c:pt idx="1555">
                  <c:v>4.5408899896000002E-3</c:v>
                </c:pt>
                <c:pt idx="1556">
                  <c:v>4.1763801127999997E-3</c:v>
                </c:pt>
                <c:pt idx="1557">
                  <c:v>3.711800091E-3</c:v>
                </c:pt>
                <c:pt idx="1558">
                  <c:v>3.1684199348E-3</c:v>
                </c:pt>
                <c:pt idx="1559">
                  <c:v>2.5536098983E-3</c:v>
                </c:pt>
                <c:pt idx="1560">
                  <c:v>1.873029978E-3</c:v>
                </c:pt>
                <c:pt idx="1561">
                  <c:v>1.1578099802E-3</c:v>
                </c:pt>
                <c:pt idx="1562">
                  <c:v>4.1646001046000001E-4</c:v>
                </c:pt>
                <c:pt idx="1563">
                  <c:v>-3.3430301118999998E-4</c:v>
                </c:pt>
                <c:pt idx="1564">
                  <c:v>-1.0861899937000001E-3</c:v>
                </c:pt>
                <c:pt idx="1565">
                  <c:v>-1.8047899939000001E-3</c:v>
                </c:pt>
                <c:pt idx="1566">
                  <c:v>-2.482729964E-3</c:v>
                </c:pt>
                <c:pt idx="1567">
                  <c:v>-3.1046699733000001E-3</c:v>
                </c:pt>
                <c:pt idx="1568">
                  <c:v>-3.6626199725999999E-3</c:v>
                </c:pt>
                <c:pt idx="1569">
                  <c:v>-4.1310498490999999E-3</c:v>
                </c:pt>
                <c:pt idx="1570">
                  <c:v>-4.5063099823999999E-3</c:v>
                </c:pt>
                <c:pt idx="1571">
                  <c:v>-4.7825099900000003E-3</c:v>
                </c:pt>
                <c:pt idx="1572">
                  <c:v>-4.9470202066E-3</c:v>
                </c:pt>
                <c:pt idx="1573">
                  <c:v>-4.9999500625000004E-3</c:v>
                </c:pt>
                <c:pt idx="1574">
                  <c:v>-4.9401097931000004E-3</c:v>
                </c:pt>
                <c:pt idx="1575">
                  <c:v>-4.7662202269000004E-3</c:v>
                </c:pt>
                <c:pt idx="1576">
                  <c:v>-4.486230202E-3</c:v>
                </c:pt>
                <c:pt idx="1577">
                  <c:v>-4.1050901636000003E-3</c:v>
                </c:pt>
                <c:pt idx="1578">
                  <c:v>-3.6313899327000002E-3</c:v>
                </c:pt>
                <c:pt idx="1579">
                  <c:v>-3.0688298865999999E-3</c:v>
                </c:pt>
                <c:pt idx="1580">
                  <c:v>-2.4431499187000001E-3</c:v>
                </c:pt>
                <c:pt idx="1581">
                  <c:v>-1.7623800086000001E-3</c:v>
                </c:pt>
                <c:pt idx="1582">
                  <c:v>-1.0332199744999999E-3</c:v>
                </c:pt>
                <c:pt idx="1583">
                  <c:v>-2.8906500665000002E-4</c:v>
                </c:pt>
                <c:pt idx="1584">
                  <c:v>4.6160101191999999E-4</c:v>
                </c:pt>
                <c:pt idx="1585">
                  <c:v>1.2018500129E-3</c:v>
                </c:pt>
                <c:pt idx="1586">
                  <c:v>1.9231600454000001E-3</c:v>
                </c:pt>
                <c:pt idx="1587">
                  <c:v>2.5925301014999998E-3</c:v>
                </c:pt>
                <c:pt idx="1588">
                  <c:v>3.2034500036000001E-3</c:v>
                </c:pt>
                <c:pt idx="1589">
                  <c:v>3.742150031E-3</c:v>
                </c:pt>
                <c:pt idx="1590">
                  <c:v>4.2012799530999996E-3</c:v>
                </c:pt>
                <c:pt idx="1591">
                  <c:v>4.5598400757E-3</c:v>
                </c:pt>
                <c:pt idx="1592">
                  <c:v>4.8155901022E-3</c:v>
                </c:pt>
                <c:pt idx="1593">
                  <c:v>4.9638301134000001E-3</c:v>
                </c:pt>
                <c:pt idx="1594">
                  <c:v>4.9977600574000001E-3</c:v>
                </c:pt>
                <c:pt idx="1595">
                  <c:v>4.9190199933999996E-3</c:v>
                </c:pt>
                <c:pt idx="1596">
                  <c:v>4.7293798997999998E-3</c:v>
                </c:pt>
                <c:pt idx="1597">
                  <c:v>4.4290400109999999E-3</c:v>
                </c:pt>
                <c:pt idx="1598">
                  <c:v>4.0317499079000002E-3</c:v>
                </c:pt>
                <c:pt idx="1599">
                  <c:v>3.5435699392000002E-3</c:v>
                </c:pt>
                <c:pt idx="1600">
                  <c:v>2.9684000182999999E-3</c:v>
                </c:pt>
                <c:pt idx="1601">
                  <c:v>2.3325500077999999E-3</c:v>
                </c:pt>
                <c:pt idx="1602">
                  <c:v>1.6441099578999999E-3</c:v>
                </c:pt>
                <c:pt idx="1603">
                  <c:v>9.1858097584999999E-4</c:v>
                </c:pt>
                <c:pt idx="1604">
                  <c:v>1.6348500502999999E-4</c:v>
                </c:pt>
                <c:pt idx="1605">
                  <c:v>-5.8663100935999997E-4</c:v>
                </c:pt>
                <c:pt idx="1606">
                  <c:v>-1.3235500082000001E-3</c:v>
                </c:pt>
                <c:pt idx="1607">
                  <c:v>-2.0387300756000001E-3</c:v>
                </c:pt>
                <c:pt idx="1608">
                  <c:v>-2.6994301006000002E-3</c:v>
                </c:pt>
                <c:pt idx="1609">
                  <c:v>-3.2992800697999999E-3</c:v>
                </c:pt>
                <c:pt idx="1610">
                  <c:v>-3.8247099145999998E-3</c:v>
                </c:pt>
                <c:pt idx="1611">
                  <c:v>-4.2684897779999998E-3</c:v>
                </c:pt>
                <c:pt idx="1612">
                  <c:v>-4.6103098429999996E-3</c:v>
                </c:pt>
                <c:pt idx="1613">
                  <c:v>-4.8481398262000003E-3</c:v>
                </c:pt>
                <c:pt idx="1614">
                  <c:v>-4.9766101874000003E-3</c:v>
                </c:pt>
                <c:pt idx="1615">
                  <c:v>-4.9923500045999996E-3</c:v>
                </c:pt>
                <c:pt idx="1616">
                  <c:v>-4.8946398309999998E-3</c:v>
                </c:pt>
                <c:pt idx="1617">
                  <c:v>-4.6865497716E-3</c:v>
                </c:pt>
                <c:pt idx="1618">
                  <c:v>-4.3727699666999999E-3</c:v>
                </c:pt>
                <c:pt idx="1619">
                  <c:v>-3.9550000801999996E-3</c:v>
                </c:pt>
                <c:pt idx="1620">
                  <c:v>-3.4523298963999999E-3</c:v>
                </c:pt>
                <c:pt idx="1621">
                  <c:v>-2.8718099929E-3</c:v>
                </c:pt>
                <c:pt idx="1622">
                  <c:v>-2.2185998968999999E-3</c:v>
                </c:pt>
                <c:pt idx="1623">
                  <c:v>-1.5225900570000001E-3</c:v>
                </c:pt>
                <c:pt idx="1624">
                  <c:v>-7.9224002547999999E-4</c:v>
                </c:pt>
                <c:pt idx="1625">
                  <c:v>-4.4033098674999998E-5</c:v>
                </c:pt>
                <c:pt idx="1626">
                  <c:v>7.1391399251000002E-4</c:v>
                </c:pt>
                <c:pt idx="1627">
                  <c:v>1.4469199814E-3</c:v>
                </c:pt>
                <c:pt idx="1628">
                  <c:v>2.1472899243E-3</c:v>
                </c:pt>
                <c:pt idx="1629">
                  <c:v>2.7992499526999998E-3</c:v>
                </c:pt>
                <c:pt idx="1630">
                  <c:v>3.3945799805000002E-3</c:v>
                </c:pt>
                <c:pt idx="1631">
                  <c:v>3.9060399867999998E-3</c:v>
                </c:pt>
                <c:pt idx="1632">
                  <c:v>4.3294299393999997E-3</c:v>
                </c:pt>
                <c:pt idx="1633">
                  <c:v>4.6583898365000001E-3</c:v>
                </c:pt>
                <c:pt idx="1634">
                  <c:v>4.8778802155999999E-3</c:v>
                </c:pt>
                <c:pt idx="1635">
                  <c:v>4.9873501993999998E-3</c:v>
                </c:pt>
                <c:pt idx="1636">
                  <c:v>4.9843401648000003E-3</c:v>
                </c:pt>
                <c:pt idx="1637">
                  <c:v>4.8669301904999997E-3</c:v>
                </c:pt>
                <c:pt idx="1638">
                  <c:v>4.6404800377999999E-3</c:v>
                </c:pt>
                <c:pt idx="1639">
                  <c:v>4.3093999847999996E-3</c:v>
                </c:pt>
                <c:pt idx="1640">
                  <c:v>3.8811599370000001E-3</c:v>
                </c:pt>
                <c:pt idx="1641">
                  <c:v>3.3588600345E-3</c:v>
                </c:pt>
                <c:pt idx="1642">
                  <c:v>2.7663900983000002E-3</c:v>
                </c:pt>
                <c:pt idx="1643">
                  <c:v>2.1115299314000001E-3</c:v>
                </c:pt>
                <c:pt idx="1644">
                  <c:v>1.4005500124999999E-3</c:v>
                </c:pt>
                <c:pt idx="1645">
                  <c:v>6.6598400008000002E-4</c:v>
                </c:pt>
                <c:pt idx="1646">
                  <c:v>-8.3630897278999999E-5</c:v>
                </c:pt>
                <c:pt idx="1647">
                  <c:v>-8.3136098692E-4</c:v>
                </c:pt>
                <c:pt idx="1648">
                  <c:v>-1.5687299892E-3</c:v>
                </c:pt>
                <c:pt idx="1649">
                  <c:v>-2.2619799710999998E-3</c:v>
                </c:pt>
                <c:pt idx="1650">
                  <c:v>-2.9042300303000002E-3</c:v>
                </c:pt>
                <c:pt idx="1651">
                  <c:v>-3.4809699281999999E-3</c:v>
                </c:pt>
                <c:pt idx="1652">
                  <c:v>-3.9845700376000001E-3</c:v>
                </c:pt>
                <c:pt idx="1653">
                  <c:v>-4.3919701129000004E-3</c:v>
                </c:pt>
                <c:pt idx="1654">
                  <c:v>-4.7003100625999999E-3</c:v>
                </c:pt>
                <c:pt idx="1655">
                  <c:v>-4.9043600446999997E-3</c:v>
                </c:pt>
                <c:pt idx="1656">
                  <c:v>-4.9947998485999996E-3</c:v>
                </c:pt>
                <c:pt idx="1657">
                  <c:v>-4.9726199359E-3</c:v>
                </c:pt>
                <c:pt idx="1658">
                  <c:v>-4.8383399844000004E-3</c:v>
                </c:pt>
                <c:pt idx="1659">
                  <c:v>-4.5914901419999996E-3</c:v>
                </c:pt>
                <c:pt idx="1660">
                  <c:v>-4.2433599009999998E-3</c:v>
                </c:pt>
                <c:pt idx="1661">
                  <c:v>-3.7995700259E-3</c:v>
                </c:pt>
                <c:pt idx="1662">
                  <c:v>-3.2634299713999999E-3</c:v>
                </c:pt>
                <c:pt idx="1663">
                  <c:v>-2.6594700756999998E-3</c:v>
                </c:pt>
                <c:pt idx="1664">
                  <c:v>-1.9955299795E-3</c:v>
                </c:pt>
                <c:pt idx="1665">
                  <c:v>-1.2865900061999999E-3</c:v>
                </c:pt>
                <c:pt idx="1666">
                  <c:v>-5.3982797544000003E-4</c:v>
                </c:pt>
                <c:pt idx="1667">
                  <c:v>2.1058499987999999E-4</c:v>
                </c:pt>
                <c:pt idx="1668">
                  <c:v>9.5626700204000002E-4</c:v>
                </c:pt>
                <c:pt idx="1669">
                  <c:v>1.680389978E-3</c:v>
                </c:pt>
                <c:pt idx="1670">
                  <c:v>2.3744099308000001E-3</c:v>
                </c:pt>
                <c:pt idx="1671">
                  <c:v>3.0065600294999998E-3</c:v>
                </c:pt>
                <c:pt idx="1672">
                  <c:v>3.5709100775E-3</c:v>
                </c:pt>
                <c:pt idx="1673">
                  <c:v>4.0599098429000002E-3</c:v>
                </c:pt>
                <c:pt idx="1674">
                  <c:v>4.4511798769000001E-3</c:v>
                </c:pt>
                <c:pt idx="1675">
                  <c:v>4.7420598566999999E-3</c:v>
                </c:pt>
                <c:pt idx="1676">
                  <c:v>4.9259802326999998E-3</c:v>
                </c:pt>
                <c:pt idx="1677">
                  <c:v>4.9989800899999997E-3</c:v>
                </c:pt>
                <c:pt idx="1678">
                  <c:v>4.9577299505E-3</c:v>
                </c:pt>
                <c:pt idx="1679">
                  <c:v>4.8046698794E-3</c:v>
                </c:pt>
                <c:pt idx="1680">
                  <c:v>4.5432699843999998E-3</c:v>
                </c:pt>
                <c:pt idx="1681">
                  <c:v>4.1745598428000004E-3</c:v>
                </c:pt>
                <c:pt idx="1682">
                  <c:v>3.7154098973000002E-3</c:v>
                </c:pt>
                <c:pt idx="1683">
                  <c:v>3.1724800356E-3</c:v>
                </c:pt>
                <c:pt idx="1684">
                  <c:v>2.5504101068000002E-3</c:v>
                </c:pt>
                <c:pt idx="1685">
                  <c:v>1.8776500365000001E-3</c:v>
                </c:pt>
                <c:pt idx="1686">
                  <c:v>1.1625200277000001E-3</c:v>
                </c:pt>
                <c:pt idx="1687">
                  <c:v>4.2118798592E-4</c:v>
                </c:pt>
                <c:pt idx="1688">
                  <c:v>-3.3844300197000002E-4</c:v>
                </c:pt>
                <c:pt idx="1689">
                  <c:v>-1.0816099820999999E-3</c:v>
                </c:pt>
                <c:pt idx="1690">
                  <c:v>-1.8003799487E-3</c:v>
                </c:pt>
                <c:pt idx="1691">
                  <c:v>-2.4785399437000002E-3</c:v>
                </c:pt>
                <c:pt idx="1692">
                  <c:v>-3.1077500898000002E-3</c:v>
                </c:pt>
                <c:pt idx="1693">
                  <c:v>-3.6592099349999998E-3</c:v>
                </c:pt>
                <c:pt idx="1694">
                  <c:v>-4.1281599551000001E-3</c:v>
                </c:pt>
                <c:pt idx="1695">
                  <c:v>-4.5078801923000003E-3</c:v>
                </c:pt>
                <c:pt idx="1696">
                  <c:v>-4.7809500246999998E-3</c:v>
                </c:pt>
                <c:pt idx="1697">
                  <c:v>-4.9462202004999997E-3</c:v>
                </c:pt>
                <c:pt idx="1698">
                  <c:v>-4.9999700859000001E-3</c:v>
                </c:pt>
                <c:pt idx="1699">
                  <c:v>-4.9396501854000003E-3</c:v>
                </c:pt>
                <c:pt idx="1700">
                  <c:v>-4.7680400312000003E-3</c:v>
                </c:pt>
                <c:pt idx="1701">
                  <c:v>-4.4889501296000002E-3</c:v>
                </c:pt>
                <c:pt idx="1702">
                  <c:v>-4.1036498733E-3</c:v>
                </c:pt>
                <c:pt idx="1703">
                  <c:v>-3.6297501065E-3</c:v>
                </c:pt>
                <c:pt idx="1704">
                  <c:v>-3.0740199144999999E-3</c:v>
                </c:pt>
                <c:pt idx="1705">
                  <c:v>-2.4489699863000001E-3</c:v>
                </c:pt>
                <c:pt idx="1706">
                  <c:v>-1.7604200402E-3</c:v>
                </c:pt>
                <c:pt idx="1707">
                  <c:v>-1.0398699669000001E-3</c:v>
                </c:pt>
                <c:pt idx="1708">
                  <c:v>-2.9584098957000001E-4</c:v>
                </c:pt>
                <c:pt idx="1709">
                  <c:v>4.6368499170000002E-4</c:v>
                </c:pt>
                <c:pt idx="1710">
                  <c:v>1.2039600405999999E-3</c:v>
                </c:pt>
                <c:pt idx="1711">
                  <c:v>1.9171000458E-3</c:v>
                </c:pt>
                <c:pt idx="1712">
                  <c:v>2.5869999081000001E-3</c:v>
                </c:pt>
                <c:pt idx="1713">
                  <c:v>3.2053398900000001E-3</c:v>
                </c:pt>
                <c:pt idx="1714">
                  <c:v>3.7438399158000002E-3</c:v>
                </c:pt>
                <c:pt idx="1715">
                  <c:v>4.1979202068999997E-3</c:v>
                </c:pt>
                <c:pt idx="1716">
                  <c:v>4.5573301613000003E-3</c:v>
                </c:pt>
                <c:pt idx="1717">
                  <c:v>4.8163500614000002E-3</c:v>
                </c:pt>
                <c:pt idx="1718">
                  <c:v>4.9631102011000001E-3</c:v>
                </c:pt>
                <c:pt idx="1719">
                  <c:v>4.9979300238000004E-3</c:v>
                </c:pt>
                <c:pt idx="1720">
                  <c:v>4.9200397916000001E-3</c:v>
                </c:pt>
                <c:pt idx="1721">
                  <c:v>4.7283200547E-3</c:v>
                </c:pt>
                <c:pt idx="1722">
                  <c:v>4.4315801933000002E-3</c:v>
                </c:pt>
                <c:pt idx="1723">
                  <c:v>4.0349098854000004E-3</c:v>
                </c:pt>
                <c:pt idx="1724">
                  <c:v>3.5410199779999998E-3</c:v>
                </c:pt>
                <c:pt idx="1725">
                  <c:v>2.9724999331E-3</c:v>
                </c:pt>
                <c:pt idx="1726">
                  <c:v>2.3369600531E-3</c:v>
                </c:pt>
                <c:pt idx="1727">
                  <c:v>1.6486999811999999E-3</c:v>
                </c:pt>
                <c:pt idx="1728">
                  <c:v>9.1455201617999995E-4</c:v>
                </c:pt>
                <c:pt idx="1729">
                  <c:v>1.6811100068000001E-4</c:v>
                </c:pt>
                <c:pt idx="1730">
                  <c:v>-5.8212602744000001E-4</c:v>
                </c:pt>
                <c:pt idx="1731">
                  <c:v>-1.3192399637999999E-3</c:v>
                </c:pt>
                <c:pt idx="1732">
                  <c:v>-2.0346799864999999E-3</c:v>
                </c:pt>
                <c:pt idx="1733">
                  <c:v>-2.6956999209000001E-3</c:v>
                </c:pt>
                <c:pt idx="1734">
                  <c:v>-3.2959301025000001E-3</c:v>
                </c:pt>
                <c:pt idx="1735">
                  <c:v>-3.8275199476999998E-3</c:v>
                </c:pt>
                <c:pt idx="1736">
                  <c:v>-4.2661498301000004E-3</c:v>
                </c:pt>
                <c:pt idx="1737">
                  <c:v>-4.6085501090000003E-3</c:v>
                </c:pt>
                <c:pt idx="1738">
                  <c:v>-4.8469998874000001E-3</c:v>
                </c:pt>
                <c:pt idx="1739">
                  <c:v>-4.9769999459E-3</c:v>
                </c:pt>
                <c:pt idx="1740">
                  <c:v>-4.9926200882E-3</c:v>
                </c:pt>
                <c:pt idx="1741">
                  <c:v>-4.8956698738000003E-3</c:v>
                </c:pt>
                <c:pt idx="1742">
                  <c:v>-4.6883500180999998E-3</c:v>
                </c:pt>
                <c:pt idx="1743">
                  <c:v>-4.3710498138999996E-3</c:v>
                </c:pt>
                <c:pt idx="1744">
                  <c:v>-3.9582699537000004E-3</c:v>
                </c:pt>
                <c:pt idx="1745">
                  <c:v>-3.4562500659E-3</c:v>
                </c:pt>
                <c:pt idx="1746">
                  <c:v>-2.8690299951000002E-3</c:v>
                </c:pt>
                <c:pt idx="1747">
                  <c:v>-2.2234900388999998E-3</c:v>
                </c:pt>
                <c:pt idx="1748">
                  <c:v>-1.5277999918999999E-3</c:v>
                </c:pt>
                <c:pt idx="1749">
                  <c:v>-7.9761800589000001E-4</c:v>
                </c:pt>
                <c:pt idx="1750">
                  <c:v>-4.0617098421000002E-5</c:v>
                </c:pt>
                <c:pt idx="1751">
                  <c:v>7.0854899241000002E-4</c:v>
                </c:pt>
                <c:pt idx="1752">
                  <c:v>1.4417199417999999E-3</c:v>
                </c:pt>
                <c:pt idx="1753">
                  <c:v>2.1503600292000001E-3</c:v>
                </c:pt>
                <c:pt idx="1754">
                  <c:v>2.8020399623000002E-3</c:v>
                </c:pt>
                <c:pt idx="1755">
                  <c:v>3.3905399032000002E-3</c:v>
                </c:pt>
                <c:pt idx="1756">
                  <c:v>3.9025899023000001E-3</c:v>
                </c:pt>
                <c:pt idx="1757">
                  <c:v>4.3310699983999997E-3</c:v>
                </c:pt>
                <c:pt idx="1758">
                  <c:v>4.6563600190000004E-3</c:v>
                </c:pt>
                <c:pt idx="1759">
                  <c:v>4.8766499385000002E-3</c:v>
                </c:pt>
                <c:pt idx="1760">
                  <c:v>4.9869399518000001E-3</c:v>
                </c:pt>
                <c:pt idx="1761">
                  <c:v>4.9840901046999996E-3</c:v>
                </c:pt>
                <c:pt idx="1762">
                  <c:v>4.8682298511000003E-3</c:v>
                </c:pt>
                <c:pt idx="1763">
                  <c:v>4.6426001935999999E-3</c:v>
                </c:pt>
                <c:pt idx="1764">
                  <c:v>4.3078297749000001E-3</c:v>
                </c:pt>
                <c:pt idx="1765">
                  <c:v>3.8792199921E-3</c:v>
                </c:pt>
                <c:pt idx="1766">
                  <c:v>3.3631499391000002E-3</c:v>
                </c:pt>
                <c:pt idx="1767">
                  <c:v>2.7712399606000001E-3</c:v>
                </c:pt>
                <c:pt idx="1768">
                  <c:v>2.1088100037999998E-3</c:v>
                </c:pt>
                <c:pt idx="1769">
                  <c:v>1.4061799738999999E-3</c:v>
                </c:pt>
                <c:pt idx="1770">
                  <c:v>6.7181297345000001E-4</c:v>
                </c:pt>
                <c:pt idx="1771">
                  <c:v>-7.7731499913999999E-5</c:v>
                </c:pt>
                <c:pt idx="1772">
                  <c:v>-8.3424698096000005E-4</c:v>
                </c:pt>
                <c:pt idx="1773">
                  <c:v>-1.5631000279E-3</c:v>
                </c:pt>
                <c:pt idx="1774">
                  <c:v>-2.2566800471000002E-3</c:v>
                </c:pt>
                <c:pt idx="1775">
                  <c:v>-2.9065799898999999E-3</c:v>
                </c:pt>
                <c:pt idx="1776">
                  <c:v>-3.4830300137000001E-3</c:v>
                </c:pt>
                <c:pt idx="1777">
                  <c:v>-3.9809499866999996E-3</c:v>
                </c:pt>
                <c:pt idx="1778">
                  <c:v>-4.3890899979000001E-3</c:v>
                </c:pt>
                <c:pt idx="1779">
                  <c:v>-4.7012800350999997E-3</c:v>
                </c:pt>
                <c:pt idx="1780">
                  <c:v>-4.9031898378999999E-3</c:v>
                </c:pt>
                <c:pt idx="1781">
                  <c:v>-4.9945302308000003E-3</c:v>
                </c:pt>
                <c:pt idx="1782">
                  <c:v>-4.9732401967000003E-3</c:v>
                </c:pt>
                <c:pt idx="1783">
                  <c:v>-4.8375898040999999E-3</c:v>
                </c:pt>
                <c:pt idx="1784">
                  <c:v>-4.5937900430999996E-3</c:v>
                </c:pt>
                <c:pt idx="1785">
                  <c:v>-4.2464099824000004E-3</c:v>
                </c:pt>
                <c:pt idx="1786">
                  <c:v>-3.7975399755000002E-3</c:v>
                </c:pt>
                <c:pt idx="1787">
                  <c:v>-3.2676900736999998E-3</c:v>
                </c:pt>
                <c:pt idx="1788">
                  <c:v>-2.6641499717000002E-3</c:v>
                </c:pt>
                <c:pt idx="1789">
                  <c:v>-2.0005200057999998E-3</c:v>
                </c:pt>
                <c:pt idx="1790">
                  <c:v>-1.2832500506E-3</c:v>
                </c:pt>
                <c:pt idx="1791">
                  <c:v>-5.4515502416000003E-4</c:v>
                </c:pt>
                <c:pt idx="1792">
                  <c:v>2.0522299747000001E-4</c:v>
                </c:pt>
                <c:pt idx="1793">
                  <c:v>9.5096597215000005E-4</c:v>
                </c:pt>
                <c:pt idx="1794">
                  <c:v>1.6835900023999999E-3</c:v>
                </c:pt>
                <c:pt idx="1795">
                  <c:v>2.3695700801999999E-3</c:v>
                </c:pt>
                <c:pt idx="1796">
                  <c:v>3.0021199491000001E-3</c:v>
                </c:pt>
                <c:pt idx="1797">
                  <c:v>3.5731699318000002E-3</c:v>
                </c:pt>
                <c:pt idx="1798">
                  <c:v>4.0565901435999996E-3</c:v>
                </c:pt>
                <c:pt idx="1799">
                  <c:v>4.4485498219999997E-3</c:v>
                </c:pt>
                <c:pt idx="1800">
                  <c:v>4.7402097844000003E-3</c:v>
                </c:pt>
                <c:pt idx="1801">
                  <c:v>4.9264798872000002E-3</c:v>
                </c:pt>
                <c:pt idx="1802">
                  <c:v>4.9988501705000004E-3</c:v>
                </c:pt>
                <c:pt idx="1803">
                  <c:v>4.9585299566000003E-3</c:v>
                </c:pt>
                <c:pt idx="1804">
                  <c:v>4.8039797693000003E-3</c:v>
                </c:pt>
                <c:pt idx="1805">
                  <c:v>4.5422799885000004E-3</c:v>
                </c:pt>
                <c:pt idx="1806">
                  <c:v>4.1781901382000001E-3</c:v>
                </c:pt>
                <c:pt idx="1807">
                  <c:v>3.7199100478999998E-3</c:v>
                </c:pt>
                <c:pt idx="1808">
                  <c:v>3.1709300819999999E-3</c:v>
                </c:pt>
                <c:pt idx="1809">
                  <c:v>2.5563600938999999E-3</c:v>
                </c:pt>
                <c:pt idx="1810">
                  <c:v>1.8841399578000001E-3</c:v>
                </c:pt>
                <c:pt idx="1811">
                  <c:v>1.1608100031E-3</c:v>
                </c:pt>
                <c:pt idx="1812">
                  <c:v>4.1948098805999999E-4</c:v>
                </c:pt>
                <c:pt idx="1813">
                  <c:v>-3.3133500255999999E-4</c:v>
                </c:pt>
                <c:pt idx="1814">
                  <c:v>-1.0747000342000001E-3</c:v>
                </c:pt>
                <c:pt idx="1815">
                  <c:v>-1.8020500429000001E-3</c:v>
                </c:pt>
                <c:pt idx="1816">
                  <c:v>-2.4801299442000001E-3</c:v>
                </c:pt>
                <c:pt idx="1817">
                  <c:v>-3.102269955E-3</c:v>
                </c:pt>
                <c:pt idx="1818">
                  <c:v>-3.6544599570000002E-3</c:v>
                </c:pt>
                <c:pt idx="1819">
                  <c:v>-4.1292398237000004E-3</c:v>
                </c:pt>
                <c:pt idx="1820">
                  <c:v>-4.5048799365999996E-3</c:v>
                </c:pt>
                <c:pt idx="1821">
                  <c:v>-4.7789402305999998E-3</c:v>
                </c:pt>
                <c:pt idx="1822">
                  <c:v>-4.9465298652999999E-3</c:v>
                </c:pt>
                <c:pt idx="1823">
                  <c:v>-4.9999598414E-3</c:v>
                </c:pt>
                <c:pt idx="1824">
                  <c:v>-4.9406299367999998E-3</c:v>
                </c:pt>
                <c:pt idx="1825">
                  <c:v>-4.7698700801000003E-3</c:v>
                </c:pt>
                <c:pt idx="1826">
                  <c:v>-4.4876500033000002E-3</c:v>
                </c:pt>
                <c:pt idx="1827">
                  <c:v>-4.1068801656000001E-3</c:v>
                </c:pt>
                <c:pt idx="1828">
                  <c:v>-3.6335100884999998E-3</c:v>
                </c:pt>
                <c:pt idx="1829">
                  <c:v>-3.078199923E-3</c:v>
                </c:pt>
                <c:pt idx="1830">
                  <c:v>-2.4457799736E-3</c:v>
                </c:pt>
                <c:pt idx="1831">
                  <c:v>-1.7651800299000001E-3</c:v>
                </c:pt>
                <c:pt idx="1832">
                  <c:v>-1.0447900276999999E-3</c:v>
                </c:pt>
                <c:pt idx="1833">
                  <c:v>-2.9201200232000001E-4</c:v>
                </c:pt>
                <c:pt idx="1834">
                  <c:v>4.5870299799999998E-4</c:v>
                </c:pt>
                <c:pt idx="1835">
                  <c:v>1.1990800267E-3</c:v>
                </c:pt>
                <c:pt idx="1836">
                  <c:v>1.9124100218E-3</c:v>
                </c:pt>
                <c:pt idx="1837">
                  <c:v>2.5901999325E-3</c:v>
                </c:pt>
                <c:pt idx="1838">
                  <c:v>3.201429965E-3</c:v>
                </c:pt>
                <c:pt idx="1839">
                  <c:v>3.7404599134E-3</c:v>
                </c:pt>
                <c:pt idx="1840">
                  <c:v>4.1951602325E-3</c:v>
                </c:pt>
                <c:pt idx="1841">
                  <c:v>4.5588701032000002E-3</c:v>
                </c:pt>
                <c:pt idx="1842">
                  <c:v>4.8149600625E-3</c:v>
                </c:pt>
                <c:pt idx="1843">
                  <c:v>4.9624699168000002E-3</c:v>
                </c:pt>
                <c:pt idx="1844">
                  <c:v>4.9978299065999996E-3</c:v>
                </c:pt>
                <c:pt idx="1845">
                  <c:v>4.9194400198999998E-3</c:v>
                </c:pt>
                <c:pt idx="1846">
                  <c:v>4.7301501035999999E-3</c:v>
                </c:pt>
                <c:pt idx="1847">
                  <c:v>4.4342200272000001E-3</c:v>
                </c:pt>
                <c:pt idx="1848">
                  <c:v>4.0330998600000001E-3</c:v>
                </c:pt>
                <c:pt idx="1849">
                  <c:v>3.5451499279999998E-3</c:v>
                </c:pt>
                <c:pt idx="1850">
                  <c:v>2.9772599227999999E-3</c:v>
                </c:pt>
                <c:pt idx="1851">
                  <c:v>2.3344100919000001E-3</c:v>
                </c:pt>
                <c:pt idx="1852">
                  <c:v>1.6460199840000001E-3</c:v>
                </c:pt>
                <c:pt idx="1853">
                  <c:v>9.2048902296999995E-4</c:v>
                </c:pt>
                <c:pt idx="1854">
                  <c:v>1.7417900381E-4</c:v>
                </c:pt>
                <c:pt idx="1855">
                  <c:v>-5.8483297470999997E-4</c:v>
                </c:pt>
                <c:pt idx="1856">
                  <c:v>-1.3218000531E-3</c:v>
                </c:pt>
                <c:pt idx="1857">
                  <c:v>-2.0289500244000001E-3</c:v>
                </c:pt>
                <c:pt idx="1858">
                  <c:v>-2.6903499383000001E-3</c:v>
                </c:pt>
                <c:pt idx="1859">
                  <c:v>-3.2977301162000002E-3</c:v>
                </c:pt>
                <c:pt idx="1860">
                  <c:v>-3.8233099039999999E-3</c:v>
                </c:pt>
                <c:pt idx="1861">
                  <c:v>-4.2626899666999996E-3</c:v>
                </c:pt>
                <c:pt idx="1862">
                  <c:v>-4.6093901619E-3</c:v>
                </c:pt>
                <c:pt idx="1863">
                  <c:v>-4.8475400545E-3</c:v>
                </c:pt>
                <c:pt idx="1864">
                  <c:v>-4.9763601273000004E-3</c:v>
                </c:pt>
                <c:pt idx="1865">
                  <c:v>-4.9929697998000004E-3</c:v>
                </c:pt>
                <c:pt idx="1866">
                  <c:v>-4.8952200449999999E-3</c:v>
                </c:pt>
                <c:pt idx="1867">
                  <c:v>-4.6875798142999997E-3</c:v>
                </c:pt>
                <c:pt idx="1868">
                  <c:v>-4.3742600828E-3</c:v>
                </c:pt>
                <c:pt idx="1869">
                  <c:v>-3.9623300545E-3</c:v>
                </c:pt>
                <c:pt idx="1870">
                  <c:v>-3.4546901006E-3</c:v>
                </c:pt>
                <c:pt idx="1871">
                  <c:v>-2.8745499439999998E-3</c:v>
                </c:pt>
                <c:pt idx="1872">
                  <c:v>-2.2295899688999999E-3</c:v>
                </c:pt>
                <c:pt idx="1873">
                  <c:v>-1.5259200009E-3</c:v>
                </c:pt>
                <c:pt idx="1874">
                  <c:v>-7.9576799180000005E-4</c:v>
                </c:pt>
                <c:pt idx="1875">
                  <c:v>-4.7659301344999998E-5</c:v>
                </c:pt>
                <c:pt idx="1876">
                  <c:v>7.0153601700000004E-4</c:v>
                </c:pt>
                <c:pt idx="1877">
                  <c:v>1.443390036E-3</c:v>
                </c:pt>
                <c:pt idx="1878">
                  <c:v>2.1439599805000002E-3</c:v>
                </c:pt>
                <c:pt idx="1879">
                  <c:v>2.7962001040999999E-3</c:v>
                </c:pt>
                <c:pt idx="1880">
                  <c:v>3.3919000998000001E-3</c:v>
                </c:pt>
                <c:pt idx="1881">
                  <c:v>3.903769888E-3</c:v>
                </c:pt>
                <c:pt idx="1882">
                  <c:v>4.3275998904999998E-3</c:v>
                </c:pt>
                <c:pt idx="1883">
                  <c:v>4.6538398600999998E-3</c:v>
                </c:pt>
                <c:pt idx="1884">
                  <c:v>4.8770699650000004E-3</c:v>
                </c:pt>
                <c:pt idx="1885">
                  <c:v>4.9870801158000003E-3</c:v>
                </c:pt>
                <c:pt idx="1886">
                  <c:v>4.9846400507E-3</c:v>
                </c:pt>
                <c:pt idx="1887">
                  <c:v>4.8697898163999999E-3</c:v>
                </c:pt>
                <c:pt idx="1888">
                  <c:v>4.6418500133000003E-3</c:v>
                </c:pt>
                <c:pt idx="1889">
                  <c:v>4.3112598359999997E-3</c:v>
                </c:pt>
                <c:pt idx="1890">
                  <c:v>3.8834600708999999E-3</c:v>
                </c:pt>
                <c:pt idx="1891">
                  <c:v>3.3615499269E-3</c:v>
                </c:pt>
                <c:pt idx="1892">
                  <c:v>2.7694099116999998E-3</c:v>
                </c:pt>
                <c:pt idx="1893">
                  <c:v>2.114830073E-3</c:v>
                </c:pt>
                <c:pt idx="1894">
                  <c:v>1.4125700109E-3</c:v>
                </c:pt>
                <c:pt idx="1895">
                  <c:v>6.6972698551000004E-4</c:v>
                </c:pt>
                <c:pt idx="1896">
                  <c:v>-7.9707999248000006E-5</c:v>
                </c:pt>
                <c:pt idx="1897">
                  <c:v>-8.2732498412999998E-4</c:v>
                </c:pt>
                <c:pt idx="1898">
                  <c:v>-1.5646800166E-3</c:v>
                </c:pt>
                <c:pt idx="1899">
                  <c:v>-2.2580299992E-3</c:v>
                </c:pt>
                <c:pt idx="1900">
                  <c:v>-2.9004800598999999E-3</c:v>
                </c:pt>
                <c:pt idx="1901">
                  <c:v>-3.4775501117000002E-3</c:v>
                </c:pt>
                <c:pt idx="1902">
                  <c:v>-3.9815800264000004E-3</c:v>
                </c:pt>
                <c:pt idx="1903">
                  <c:v>-4.3895198032000001E-3</c:v>
                </c:pt>
                <c:pt idx="1904">
                  <c:v>-4.6985200606000001E-3</c:v>
                </c:pt>
                <c:pt idx="1905">
                  <c:v>-4.9033099784999996E-3</c:v>
                </c:pt>
                <c:pt idx="1906">
                  <c:v>-4.9945497884999997E-3</c:v>
                </c:pt>
                <c:pt idx="1907">
                  <c:v>-4.9732099286999999E-3</c:v>
                </c:pt>
                <c:pt idx="1908">
                  <c:v>-4.8397798091000003E-3</c:v>
                </c:pt>
                <c:pt idx="1909">
                  <c:v>-4.5938100666000001E-3</c:v>
                </c:pt>
                <c:pt idx="1910">
                  <c:v>-4.2465399018999997E-3</c:v>
                </c:pt>
                <c:pt idx="1911">
                  <c:v>-3.8035700562999999E-3</c:v>
                </c:pt>
                <c:pt idx="1912">
                  <c:v>-3.2682099845E-3</c:v>
                </c:pt>
                <c:pt idx="1913">
                  <c:v>-2.6649299543E-3</c:v>
                </c:pt>
                <c:pt idx="1914">
                  <c:v>-2.001570072E-3</c:v>
                </c:pt>
                <c:pt idx="1915">
                  <c:v>-1.2930900556999999E-3</c:v>
                </c:pt>
                <c:pt idx="1916">
                  <c:v>-5.4664898197999997E-4</c:v>
                </c:pt>
                <c:pt idx="1917">
                  <c:v>2.0359699556000001E-4</c:v>
                </c:pt>
                <c:pt idx="1918">
                  <c:v>9.4928097678000003E-4</c:v>
                </c:pt>
                <c:pt idx="1919">
                  <c:v>1.6819200245999999E-3</c:v>
                </c:pt>
                <c:pt idx="1920">
                  <c:v>2.3680001032000001E-3</c:v>
                </c:pt>
                <c:pt idx="1921">
                  <c:v>3.0006999150000001E-3</c:v>
                </c:pt>
                <c:pt idx="1922">
                  <c:v>3.5657400731E-3</c:v>
                </c:pt>
                <c:pt idx="1923">
                  <c:v>4.0555601008E-3</c:v>
                </c:pt>
                <c:pt idx="1924">
                  <c:v>4.4477297923999999E-3</c:v>
                </c:pt>
                <c:pt idx="1925">
                  <c:v>4.7396197914999997E-3</c:v>
                </c:pt>
                <c:pt idx="1926">
                  <c:v>4.9261599779E-3</c:v>
                </c:pt>
                <c:pt idx="1927">
                  <c:v>4.9988101237000001E-3</c:v>
                </c:pt>
                <c:pt idx="1928">
                  <c:v>4.9587599932999996E-3</c:v>
                </c:pt>
                <c:pt idx="1929">
                  <c:v>4.8068901524E-3</c:v>
                </c:pt>
                <c:pt idx="1930">
                  <c:v>4.5429598540000001E-3</c:v>
                </c:pt>
                <c:pt idx="1931">
                  <c:v>4.1790301911999997E-3</c:v>
                </c:pt>
                <c:pt idx="1932">
                  <c:v>3.7208800204E-3</c:v>
                </c:pt>
                <c:pt idx="1933">
                  <c:v>3.1719999388E-3</c:v>
                </c:pt>
                <c:pt idx="1934">
                  <c:v>2.5575200560999998E-3</c:v>
                </c:pt>
                <c:pt idx="1935">
                  <c:v>1.8853700021E-3</c:v>
                </c:pt>
                <c:pt idx="1936">
                  <c:v>1.1707199736999999E-3</c:v>
                </c:pt>
                <c:pt idx="1937">
                  <c:v>4.2085000313999999E-4</c:v>
                </c:pt>
                <c:pt idx="1938">
                  <c:v>-3.2990999171000001E-4</c:v>
                </c:pt>
                <c:pt idx="1939">
                  <c:v>-1.0732300580000001E-3</c:v>
                </c:pt>
                <c:pt idx="1940">
                  <c:v>-1.7923599807999999E-3</c:v>
                </c:pt>
                <c:pt idx="1941">
                  <c:v>-2.4787599687000001E-3</c:v>
                </c:pt>
                <c:pt idx="1942">
                  <c:v>-3.1010298989999998E-3</c:v>
                </c:pt>
                <c:pt idx="1943">
                  <c:v>-3.6533700767999999E-3</c:v>
                </c:pt>
                <c:pt idx="1944">
                  <c:v>-4.1283299214999996E-3</c:v>
                </c:pt>
                <c:pt idx="1945">
                  <c:v>-4.5041800477000002E-3</c:v>
                </c:pt>
                <c:pt idx="1946">
                  <c:v>-4.7784498892999997E-3</c:v>
                </c:pt>
                <c:pt idx="1947">
                  <c:v>-4.9449699000000003E-3</c:v>
                </c:pt>
                <c:pt idx="1948">
                  <c:v>-4.9999700859000001E-3</c:v>
                </c:pt>
                <c:pt idx="1949">
                  <c:v>-4.9409498461E-3</c:v>
                </c:pt>
                <c:pt idx="1950">
                  <c:v>-4.7705601901000001E-3</c:v>
                </c:pt>
                <c:pt idx="1951">
                  <c:v>-4.4887601398000002E-3</c:v>
                </c:pt>
                <c:pt idx="1952">
                  <c:v>-4.1084298863999997E-3</c:v>
                </c:pt>
                <c:pt idx="1953">
                  <c:v>-3.6355101038000001E-3</c:v>
                </c:pt>
                <c:pt idx="1954">
                  <c:v>-3.0806499999E-3</c:v>
                </c:pt>
                <c:pt idx="1955">
                  <c:v>-2.4486300536000001E-3</c:v>
                </c:pt>
                <c:pt idx="1956">
                  <c:v>-1.7683800543E-3</c:v>
                </c:pt>
                <c:pt idx="1957">
                  <c:v>-1.0482500074E-3</c:v>
                </c:pt>
                <c:pt idx="1958">
                  <c:v>-2.9563400311999999E-4</c:v>
                </c:pt>
                <c:pt idx="1959">
                  <c:v>4.5502299325999999E-4</c:v>
                </c:pt>
                <c:pt idx="1960">
                  <c:v>1.1954499641E-3</c:v>
                </c:pt>
                <c:pt idx="1961">
                  <c:v>1.9089300185E-3</c:v>
                </c:pt>
                <c:pt idx="1962">
                  <c:v>2.5869400706000001E-3</c:v>
                </c:pt>
                <c:pt idx="1963">
                  <c:v>3.1984599772999999E-3</c:v>
                </c:pt>
                <c:pt idx="1964">
                  <c:v>3.7378501147E-3</c:v>
                </c:pt>
                <c:pt idx="1965">
                  <c:v>4.1977800429000003E-3</c:v>
                </c:pt>
                <c:pt idx="1966">
                  <c:v>4.5571997761999997E-3</c:v>
                </c:pt>
                <c:pt idx="1967">
                  <c:v>4.813849926E-3</c:v>
                </c:pt>
                <c:pt idx="1968">
                  <c:v>4.9619697965999996E-3</c:v>
                </c:pt>
                <c:pt idx="1969">
                  <c:v>4.9979500473E-3</c:v>
                </c:pt>
                <c:pt idx="1970">
                  <c:v>4.9201501533000002E-3</c:v>
                </c:pt>
                <c:pt idx="1971">
                  <c:v>4.7314101829999998E-3</c:v>
                </c:pt>
                <c:pt idx="1972">
                  <c:v>4.4359802267999997E-3</c:v>
                </c:pt>
                <c:pt idx="1973">
                  <c:v>4.0353001094999997E-3</c:v>
                </c:pt>
                <c:pt idx="1974">
                  <c:v>3.5477199125999999E-3</c:v>
                </c:pt>
                <c:pt idx="1975">
                  <c:v>2.9801300260999999E-3</c:v>
                </c:pt>
                <c:pt idx="1976">
                  <c:v>2.3375300225000001E-3</c:v>
                </c:pt>
                <c:pt idx="1977">
                  <c:v>1.6493300208999999E-3</c:v>
                </c:pt>
                <c:pt idx="1978">
                  <c:v>9.2392502120000001E-4</c:v>
                </c:pt>
                <c:pt idx="1979">
                  <c:v>1.7768700491E-4</c:v>
                </c:pt>
                <c:pt idx="1980">
                  <c:v>-5.8134202845000005E-4</c:v>
                </c:pt>
                <c:pt idx="1981">
                  <c:v>-1.318429946E-3</c:v>
                </c:pt>
                <c:pt idx="1982">
                  <c:v>-2.0257900468999999E-3</c:v>
                </c:pt>
                <c:pt idx="1983">
                  <c:v>-2.6949299498999998E-3</c:v>
                </c:pt>
                <c:pt idx="1984">
                  <c:v>-3.2952099573E-3</c:v>
                </c:pt>
                <c:pt idx="1985">
                  <c:v>-3.821189981E-3</c:v>
                </c:pt>
                <c:pt idx="1986">
                  <c:v>-4.2610000818999998E-3</c:v>
                </c:pt>
                <c:pt idx="1987">
                  <c:v>-4.6081501058999998E-3</c:v>
                </c:pt>
                <c:pt idx="1988">
                  <c:v>-4.8467498273000002E-3</c:v>
                </c:pt>
                <c:pt idx="1989">
                  <c:v>-4.9760499968999998E-3</c:v>
                </c:pt>
                <c:pt idx="1990">
                  <c:v>-4.9931402318000003E-3</c:v>
                </c:pt>
                <c:pt idx="1991">
                  <c:v>-4.8958398401999998E-3</c:v>
                </c:pt>
                <c:pt idx="1992">
                  <c:v>-4.6886298804999999E-3</c:v>
                </c:pt>
                <c:pt idx="1993">
                  <c:v>-4.3757101520999998E-3</c:v>
                </c:pt>
                <c:pt idx="1994">
                  <c:v>-3.9587598294000001E-3</c:v>
                </c:pt>
                <c:pt idx="1995">
                  <c:v>-3.4568500705E-3</c:v>
                </c:pt>
                <c:pt idx="1996">
                  <c:v>-2.8770100324999998E-3</c:v>
                </c:pt>
                <c:pt idx="1997">
                  <c:v>-2.2322998847999998E-3</c:v>
                </c:pt>
                <c:pt idx="1998">
                  <c:v>-1.5288500581000001E-3</c:v>
                </c:pt>
                <c:pt idx="1999">
                  <c:v>-7.9883402212999998E-4</c:v>
                </c:pt>
                <c:pt idx="2000">
                  <c:v>-5.0785001803999999E-5</c:v>
                </c:pt>
                <c:pt idx="2001">
                  <c:v>6.9843197707E-4</c:v>
                </c:pt>
                <c:pt idx="2002">
                  <c:v>1.4403800013999999E-3</c:v>
                </c:pt>
                <c:pt idx="2003">
                  <c:v>2.1410901099000001E-3</c:v>
                </c:pt>
                <c:pt idx="2004">
                  <c:v>2.7935199905000001E-3</c:v>
                </c:pt>
                <c:pt idx="2005">
                  <c:v>3.3894800580999999E-3</c:v>
                </c:pt>
                <c:pt idx="2006">
                  <c:v>3.9016800001000001E-3</c:v>
                </c:pt>
                <c:pt idx="2007">
                  <c:v>4.3259100057E-3</c:v>
                </c:pt>
                <c:pt idx="2008">
                  <c:v>4.6525998040999996E-3</c:v>
                </c:pt>
                <c:pt idx="2009">
                  <c:v>4.8763197846999999E-3</c:v>
                </c:pt>
                <c:pt idx="2010">
                  <c:v>4.9868398346000001E-3</c:v>
                </c:pt>
                <c:pt idx="2011">
                  <c:v>4.9848901107999999E-3</c:v>
                </c:pt>
                <c:pt idx="2012">
                  <c:v>4.8705199732999999E-3</c:v>
                </c:pt>
                <c:pt idx="2013">
                  <c:v>4.6430500224000004E-3</c:v>
                </c:pt>
                <c:pt idx="2014">
                  <c:v>4.3128998949999997E-3</c:v>
                </c:pt>
                <c:pt idx="2015">
                  <c:v>3.8854999002000002E-3</c:v>
                </c:pt>
                <c:pt idx="2016">
                  <c:v>3.3639499452000001E-3</c:v>
                </c:pt>
                <c:pt idx="2017">
                  <c:v>2.7721200604E-3</c:v>
                </c:pt>
                <c:pt idx="2018">
                  <c:v>2.1177800372000001E-3</c:v>
                </c:pt>
                <c:pt idx="2019">
                  <c:v>1.4156600228E-3</c:v>
                </c:pt>
                <c:pt idx="2020">
                  <c:v>6.7285698606000003E-4</c:v>
                </c:pt>
                <c:pt idx="2021">
                  <c:v>-7.6639196777000004E-5</c:v>
                </c:pt>
                <c:pt idx="2022">
                  <c:v>-8.2441297127000004E-4</c:v>
                </c:pt>
                <c:pt idx="2023">
                  <c:v>-1.5620100312E-3</c:v>
                </c:pt>
                <c:pt idx="2024">
                  <c:v>-2.2556700278000001E-3</c:v>
                </c:pt>
                <c:pt idx="2025">
                  <c:v>-2.8984700330000001E-3</c:v>
                </c:pt>
                <c:pt idx="2026">
                  <c:v>-3.4759100527000002E-3</c:v>
                </c:pt>
                <c:pt idx="2027">
                  <c:v>-3.9803301916000004E-3</c:v>
                </c:pt>
                <c:pt idx="2028">
                  <c:v>-4.3886299244999998E-3</c:v>
                </c:pt>
                <c:pt idx="2029">
                  <c:v>-4.6979398467E-3</c:v>
                </c:pt>
                <c:pt idx="2030">
                  <c:v>-4.9012801609999998E-3</c:v>
                </c:pt>
                <c:pt idx="2031">
                  <c:v>-4.9944901839000001E-3</c:v>
                </c:pt>
                <c:pt idx="2032">
                  <c:v>-4.9733198248000004E-3</c:v>
                </c:pt>
                <c:pt idx="2033">
                  <c:v>-4.8400200902999997E-3</c:v>
                </c:pt>
                <c:pt idx="2034">
                  <c:v>-4.5976000838000002E-3</c:v>
                </c:pt>
                <c:pt idx="2035">
                  <c:v>-4.2468798347000004E-3</c:v>
                </c:pt>
                <c:pt idx="2036">
                  <c:v>-3.8039099891000001E-3</c:v>
                </c:pt>
                <c:pt idx="2037">
                  <c:v>-3.2751900144000002E-3</c:v>
                </c:pt>
                <c:pt idx="2038">
                  <c:v>-2.6651599909999998E-3</c:v>
                </c:pt>
                <c:pt idx="2039">
                  <c:v>-2.0017400383999999E-3</c:v>
                </c:pt>
                <c:pt idx="2040">
                  <c:v>-1.2931900565E-3</c:v>
                </c:pt>
                <c:pt idx="2041">
                  <c:v>-5.5548001546000005E-4</c:v>
                </c:pt>
                <c:pt idx="2042">
                  <c:v>2.0359699556000001E-4</c:v>
                </c:pt>
                <c:pt idx="2043">
                  <c:v>9.4931101193999998E-4</c:v>
                </c:pt>
                <c:pt idx="2044">
                  <c:v>1.6736399848E-3</c:v>
                </c:pt>
                <c:pt idx="2045">
                  <c:v>2.3680399172000001E-3</c:v>
                </c:pt>
                <c:pt idx="2046">
                  <c:v>3.0007499736000001E-3</c:v>
                </c:pt>
                <c:pt idx="2047">
                  <c:v>3.5658099222999999E-3</c:v>
                </c:pt>
                <c:pt idx="2048">
                  <c:v>4.0504699572999998E-3</c:v>
                </c:pt>
                <c:pt idx="2049">
                  <c:v>4.4478601776000003E-3</c:v>
                </c:pt>
                <c:pt idx="2050">
                  <c:v>4.7397501767000002E-3</c:v>
                </c:pt>
                <c:pt idx="2051">
                  <c:v>4.9247299320999997E-3</c:v>
                </c:pt>
                <c:pt idx="2052">
                  <c:v>4.9986299126999999E-3</c:v>
                </c:pt>
                <c:pt idx="2053">
                  <c:v>4.9586598760999996E-3</c:v>
                </c:pt>
                <c:pt idx="2054">
                  <c:v>4.8066400923000002E-3</c:v>
                </c:pt>
                <c:pt idx="2055">
                  <c:v>4.5462199487000003E-3</c:v>
                </c:pt>
                <c:pt idx="2056">
                  <c:v>4.1784201749000003E-3</c:v>
                </c:pt>
                <c:pt idx="2057">
                  <c:v>3.7201000378000002E-3</c:v>
                </c:pt>
                <c:pt idx="2058">
                  <c:v>3.1779001000999999E-3</c:v>
                </c:pt>
                <c:pt idx="2059">
                  <c:v>2.5640500243999998E-3</c:v>
                </c:pt>
                <c:pt idx="2060">
                  <c:v>1.8842100399000001E-3</c:v>
                </c:pt>
                <c:pt idx="2061">
                  <c:v>1.1694800341999999E-3</c:v>
                </c:pt>
                <c:pt idx="2062">
                  <c:v>4.2837599176000002E-4</c:v>
                </c:pt>
                <c:pt idx="2063">
                  <c:v>-3.2239500433000001E-4</c:v>
                </c:pt>
                <c:pt idx="2064">
                  <c:v>-1.0745499749000001E-3</c:v>
                </c:pt>
                <c:pt idx="2065">
                  <c:v>-1.7936599907000001E-3</c:v>
                </c:pt>
                <c:pt idx="2066">
                  <c:v>-2.4723499082E-3</c:v>
                </c:pt>
                <c:pt idx="2067">
                  <c:v>-3.1022399198000002E-3</c:v>
                </c:pt>
                <c:pt idx="2068">
                  <c:v>-3.6544899922E-3</c:v>
                </c:pt>
                <c:pt idx="2069">
                  <c:v>-4.1243000886999996E-3</c:v>
                </c:pt>
                <c:pt idx="2070">
                  <c:v>-4.5011001639000004E-3</c:v>
                </c:pt>
                <c:pt idx="2071">
                  <c:v>-4.7789798117999997E-3</c:v>
                </c:pt>
                <c:pt idx="2072">
                  <c:v>-4.9452502279999999E-3</c:v>
                </c:pt>
                <c:pt idx="2073">
                  <c:v>-4.9999901093999996E-3</c:v>
                </c:pt>
                <c:pt idx="2074">
                  <c:v>-4.9419701099000001E-3</c:v>
                </c:pt>
                <c:pt idx="2075">
                  <c:v>-4.7698901035E-3</c:v>
                </c:pt>
                <c:pt idx="2076">
                  <c:v>-4.4916099868999998E-3</c:v>
                </c:pt>
                <c:pt idx="2077">
                  <c:v>-4.1120699606999999E-3</c:v>
                </c:pt>
                <c:pt idx="2078">
                  <c:v>-3.6337599157999999E-3</c:v>
                </c:pt>
                <c:pt idx="2079">
                  <c:v>-3.0785698908999998E-3</c:v>
                </c:pt>
                <c:pt idx="2080">
                  <c:v>-2.4539800360999999E-3</c:v>
                </c:pt>
                <c:pt idx="2081">
                  <c:v>-1.7740599578E-3</c:v>
                </c:pt>
                <c:pt idx="2082">
                  <c:v>-1.0454900329999999E-3</c:v>
                </c:pt>
                <c:pt idx="2083">
                  <c:v>-3.0161099858E-4</c:v>
                </c:pt>
                <c:pt idx="2084">
                  <c:v>4.4908799464000001E-4</c:v>
                </c:pt>
                <c:pt idx="2085">
                  <c:v>1.1982700089000001E-3</c:v>
                </c:pt>
                <c:pt idx="2086">
                  <c:v>1.9116400508000001E-3</c:v>
                </c:pt>
                <c:pt idx="2087">
                  <c:v>2.5819400325000001E-3</c:v>
                </c:pt>
                <c:pt idx="2088">
                  <c:v>3.1940299086000001E-3</c:v>
                </c:pt>
                <c:pt idx="2089">
                  <c:v>3.7399800494000001E-3</c:v>
                </c:pt>
                <c:pt idx="2090">
                  <c:v>4.1947797871999997E-3</c:v>
                </c:pt>
                <c:pt idx="2091">
                  <c:v>4.5549701898999996E-3</c:v>
                </c:pt>
                <c:pt idx="2092">
                  <c:v>4.8124101013000001E-3</c:v>
                </c:pt>
                <c:pt idx="2093">
                  <c:v>4.9624000675999999E-3</c:v>
                </c:pt>
                <c:pt idx="2094">
                  <c:v>4.9980999901999999E-3</c:v>
                </c:pt>
                <c:pt idx="2095">
                  <c:v>4.9211001024000002E-3</c:v>
                </c:pt>
                <c:pt idx="2096">
                  <c:v>4.7303298488E-3</c:v>
                </c:pt>
                <c:pt idx="2097">
                  <c:v>4.4345199129999999E-3</c:v>
                </c:pt>
                <c:pt idx="2098">
                  <c:v>4.0387799963000001E-3</c:v>
                </c:pt>
                <c:pt idx="2099">
                  <c:v>3.5520500968999999E-3</c:v>
                </c:pt>
                <c:pt idx="2100">
                  <c:v>2.9781900812000002E-3</c:v>
                </c:pt>
                <c:pt idx="2101">
                  <c:v>2.3434699979E-3</c:v>
                </c:pt>
                <c:pt idx="2102">
                  <c:v>1.6559499782E-3</c:v>
                </c:pt>
                <c:pt idx="2103">
                  <c:v>9.2243502148999998E-4</c:v>
                </c:pt>
                <c:pt idx="2104">
                  <c:v>1.7647699860000001E-4</c:v>
                </c:pt>
                <c:pt idx="2105">
                  <c:v>-5.7346600805999995E-4</c:v>
                </c:pt>
                <c:pt idx="2106">
                  <c:v>-1.3190299505000001E-3</c:v>
                </c:pt>
                <c:pt idx="2107">
                  <c:v>-2.0261099562000002E-3</c:v>
                </c:pt>
                <c:pt idx="2108">
                  <c:v>-2.6875599287000001E-3</c:v>
                </c:pt>
                <c:pt idx="2109">
                  <c:v>-3.2884699757999999E-3</c:v>
                </c:pt>
                <c:pt idx="2110">
                  <c:v>-3.8209999911000001E-3</c:v>
                </c:pt>
                <c:pt idx="2111">
                  <c:v>-4.2607700451999997E-3</c:v>
                </c:pt>
                <c:pt idx="2112">
                  <c:v>-4.6044997871000004E-3</c:v>
                </c:pt>
                <c:pt idx="2113">
                  <c:v>-4.8466101289000004E-3</c:v>
                </c:pt>
                <c:pt idx="2114">
                  <c:v>-4.9759899266E-3</c:v>
                </c:pt>
                <c:pt idx="2115">
                  <c:v>-4.9931700340999996E-3</c:v>
                </c:pt>
                <c:pt idx="2116">
                  <c:v>-4.8977602273000001E-3</c:v>
                </c:pt>
                <c:pt idx="2117">
                  <c:v>-4.6888398938000004E-3</c:v>
                </c:pt>
                <c:pt idx="2118">
                  <c:v>-4.3759699911000002E-3</c:v>
                </c:pt>
                <c:pt idx="2119">
                  <c:v>-3.9644101634999998E-3</c:v>
                </c:pt>
                <c:pt idx="2120">
                  <c:v>-3.4570700954999999E-3</c:v>
                </c:pt>
                <c:pt idx="2121">
                  <c:v>-2.8771599755E-3</c:v>
                </c:pt>
                <c:pt idx="2122">
                  <c:v>-2.2323799784999998E-3</c:v>
                </c:pt>
                <c:pt idx="2123">
                  <c:v>-1.5372700291000001E-3</c:v>
                </c:pt>
                <c:pt idx="2124">
                  <c:v>-7.9879601252999999E-4</c:v>
                </c:pt>
                <c:pt idx="2125">
                  <c:v>-5.0741000450000003E-5</c:v>
                </c:pt>
                <c:pt idx="2126">
                  <c:v>6.9844297831999995E-4</c:v>
                </c:pt>
                <c:pt idx="2127">
                  <c:v>1.4318700414E-3</c:v>
                </c:pt>
                <c:pt idx="2128">
                  <c:v>2.1410000044999999E-3</c:v>
                </c:pt>
                <c:pt idx="2129">
                  <c:v>2.7933800593000001E-3</c:v>
                </c:pt>
                <c:pt idx="2130">
                  <c:v>3.3827899024E-3</c:v>
                </c:pt>
                <c:pt idx="2131">
                  <c:v>3.9014799985999998E-3</c:v>
                </c:pt>
                <c:pt idx="2132">
                  <c:v>4.3256999925000003E-3</c:v>
                </c:pt>
                <c:pt idx="2133">
                  <c:v>4.6524098143000004E-3</c:v>
                </c:pt>
                <c:pt idx="2134">
                  <c:v>4.8742098733999999E-3</c:v>
                </c:pt>
                <c:pt idx="2135">
                  <c:v>4.9867802299999996E-3</c:v>
                </c:pt>
                <c:pt idx="2136">
                  <c:v>4.9849799833999999E-3</c:v>
                </c:pt>
                <c:pt idx="2137">
                  <c:v>4.8708501272E-3</c:v>
                </c:pt>
                <c:pt idx="2138">
                  <c:v>4.6437000855999999E-3</c:v>
                </c:pt>
                <c:pt idx="2139">
                  <c:v>4.3139499611999999E-3</c:v>
                </c:pt>
                <c:pt idx="2140">
                  <c:v>3.8870300632E-3</c:v>
                </c:pt>
                <c:pt idx="2141">
                  <c:v>3.3660300541999998E-3</c:v>
                </c:pt>
                <c:pt idx="2142">
                  <c:v>2.7747999411000001E-3</c:v>
                </c:pt>
                <c:pt idx="2143">
                  <c:v>2.1210699342000001E-3</c:v>
                </c:pt>
                <c:pt idx="2144">
                  <c:v>1.4110900229000001E-3</c:v>
                </c:pt>
                <c:pt idx="2145">
                  <c:v>6.7733600736000004E-4</c:v>
                </c:pt>
                <c:pt idx="2146">
                  <c:v>-7.1689297329000001E-5</c:v>
                </c:pt>
                <c:pt idx="2147">
                  <c:v>-8.2783197286000003E-4</c:v>
                </c:pt>
                <c:pt idx="2148">
                  <c:v>-1.5565099893E-3</c:v>
                </c:pt>
                <c:pt idx="2149">
                  <c:v>-2.2501600905999999E-3</c:v>
                </c:pt>
                <c:pt idx="2150">
                  <c:v>-2.8931400739E-3</c:v>
                </c:pt>
                <c:pt idx="2151">
                  <c:v>-3.477320075E-3</c:v>
                </c:pt>
                <c:pt idx="2152">
                  <c:v>-3.9759702049000003E-3</c:v>
                </c:pt>
                <c:pt idx="2153">
                  <c:v>-4.3850401415999997E-3</c:v>
                </c:pt>
                <c:pt idx="2154">
                  <c:v>-4.6983300708000001E-3</c:v>
                </c:pt>
                <c:pt idx="2155">
                  <c:v>-4.9014799297000004E-3</c:v>
                </c:pt>
                <c:pt idx="2156">
                  <c:v>-4.9941102043E-3</c:v>
                </c:pt>
                <c:pt idx="2157">
                  <c:v>-4.9741300753999998E-3</c:v>
                </c:pt>
                <c:pt idx="2158">
                  <c:v>-4.8397500068000001E-3</c:v>
                </c:pt>
                <c:pt idx="2159">
                  <c:v>-4.5971102080999996E-3</c:v>
                </c:pt>
                <c:pt idx="2160">
                  <c:v>-4.2507899925000002E-3</c:v>
                </c:pt>
                <c:pt idx="2161">
                  <c:v>-3.8028599228999999E-3</c:v>
                </c:pt>
                <c:pt idx="2162">
                  <c:v>-3.2738500740000002E-3</c:v>
                </c:pt>
                <c:pt idx="2163">
                  <c:v>-2.6710100938E-3</c:v>
                </c:pt>
                <c:pt idx="2164">
                  <c:v>-2.007960109E-3</c:v>
                </c:pt>
                <c:pt idx="2165">
                  <c:v>-1.2911099475E-3</c:v>
                </c:pt>
                <c:pt idx="2166">
                  <c:v>-5.5326602886999999E-4</c:v>
                </c:pt>
                <c:pt idx="2167">
                  <c:v>1.9704599981E-4</c:v>
                </c:pt>
                <c:pt idx="2168">
                  <c:v>9.4290502602000002E-4</c:v>
                </c:pt>
                <c:pt idx="2169">
                  <c:v>1.6758299898E-3</c:v>
                </c:pt>
                <c:pt idx="2170">
                  <c:v>2.3622899315999999E-3</c:v>
                </c:pt>
                <c:pt idx="2171">
                  <c:v>2.9955001082000001E-3</c:v>
                </c:pt>
                <c:pt idx="2172">
                  <c:v>3.5673601086999998E-3</c:v>
                </c:pt>
                <c:pt idx="2173">
                  <c:v>4.0517300366999997E-3</c:v>
                </c:pt>
                <c:pt idx="2174">
                  <c:v>4.4447397813E-3</c:v>
                </c:pt>
                <c:pt idx="2175">
                  <c:v>4.7375401482000002E-3</c:v>
                </c:pt>
                <c:pt idx="2176">
                  <c:v>4.9250400625000003E-3</c:v>
                </c:pt>
                <c:pt idx="2177">
                  <c:v>4.9986699596E-3</c:v>
                </c:pt>
                <c:pt idx="2178">
                  <c:v>4.9596000463000001E-3</c:v>
                </c:pt>
                <c:pt idx="2179">
                  <c:v>4.8062899150000003E-3</c:v>
                </c:pt>
                <c:pt idx="2180">
                  <c:v>4.5457798988000004E-3</c:v>
                </c:pt>
                <c:pt idx="2181">
                  <c:v>4.1828099637999999E-3</c:v>
                </c:pt>
                <c:pt idx="2182">
                  <c:v>3.7255699280999998E-3</c:v>
                </c:pt>
                <c:pt idx="2183">
                  <c:v>3.1775399111000002E-3</c:v>
                </c:pt>
                <c:pt idx="2184">
                  <c:v>2.5637899524999998E-3</c:v>
                </c:pt>
                <c:pt idx="2185">
                  <c:v>1.892260043E-3</c:v>
                </c:pt>
                <c:pt idx="2186">
                  <c:v>1.1694700224E-3</c:v>
                </c:pt>
                <c:pt idx="2187">
                  <c:v>4.2849799502E-4</c:v>
                </c:pt>
                <c:pt idx="2188">
                  <c:v>-3.2215501414999999E-4</c:v>
                </c:pt>
                <c:pt idx="2189">
                  <c:v>-1.0655700462E-3</c:v>
                </c:pt>
                <c:pt idx="2190">
                  <c:v>-1.7932499758999999E-3</c:v>
                </c:pt>
                <c:pt idx="2191">
                  <c:v>-2.4719000794E-3</c:v>
                </c:pt>
                <c:pt idx="2192">
                  <c:v>-3.0948300846E-3</c:v>
                </c:pt>
                <c:pt idx="2193">
                  <c:v>-3.6540399305999998E-3</c:v>
                </c:pt>
                <c:pt idx="2194">
                  <c:v>-4.1239298880000001E-3</c:v>
                </c:pt>
                <c:pt idx="2195">
                  <c:v>-4.5008300804E-3</c:v>
                </c:pt>
                <c:pt idx="2196">
                  <c:v>-4.7762198374E-3</c:v>
                </c:pt>
                <c:pt idx="2197">
                  <c:v>-4.9451901577000001E-3</c:v>
                </c:pt>
                <c:pt idx="2198">
                  <c:v>-4.9999901093999996E-3</c:v>
                </c:pt>
                <c:pt idx="2199">
                  <c:v>-4.9419999123000002E-3</c:v>
                </c:pt>
                <c:pt idx="2200">
                  <c:v>-4.7725401818999999E-3</c:v>
                </c:pt>
                <c:pt idx="2201">
                  <c:v>-4.4915801844999997E-3</c:v>
                </c:pt>
                <c:pt idx="2202">
                  <c:v>-4.1119800880999998E-3</c:v>
                </c:pt>
                <c:pt idx="2203">
                  <c:v>-3.6396700889E-3</c:v>
                </c:pt>
                <c:pt idx="2204">
                  <c:v>-3.0852900818E-3</c:v>
                </c:pt>
                <c:pt idx="2205">
                  <c:v>-2.4536501151000002E-3</c:v>
                </c:pt>
                <c:pt idx="2206">
                  <c:v>-1.7736400478E-3</c:v>
                </c:pt>
                <c:pt idx="2207">
                  <c:v>-1.0536400367999999E-3</c:v>
                </c:pt>
                <c:pt idx="2208">
                  <c:v>-3.0104001053000003E-4</c:v>
                </c:pt>
                <c:pt idx="2209">
                  <c:v>4.4971299939999999E-4</c:v>
                </c:pt>
                <c:pt idx="2210">
                  <c:v>1.1903400299999999E-3</c:v>
                </c:pt>
                <c:pt idx="2211">
                  <c:v>1.9041399936999999E-3</c:v>
                </c:pt>
                <c:pt idx="2212">
                  <c:v>2.5825900957000001E-3</c:v>
                </c:pt>
                <c:pt idx="2213">
                  <c:v>3.1946499366000002E-3</c:v>
                </c:pt>
                <c:pt idx="2214">
                  <c:v>3.7346601020999998E-3</c:v>
                </c:pt>
                <c:pt idx="2215">
                  <c:v>4.190439824E-3</c:v>
                </c:pt>
                <c:pt idx="2216">
                  <c:v>4.5553399249999996E-3</c:v>
                </c:pt>
                <c:pt idx="2217">
                  <c:v>4.8126699402999996E-3</c:v>
                </c:pt>
                <c:pt idx="2218">
                  <c:v>4.9614398739999998E-3</c:v>
                </c:pt>
                <c:pt idx="2219">
                  <c:v>4.9980701878999997E-3</c:v>
                </c:pt>
                <c:pt idx="2220">
                  <c:v>4.9208700657000001E-3</c:v>
                </c:pt>
                <c:pt idx="2221">
                  <c:v>4.7327000647999998E-3</c:v>
                </c:pt>
                <c:pt idx="2222">
                  <c:v>4.4377800077E-3</c:v>
                </c:pt>
                <c:pt idx="2223">
                  <c:v>4.0375799872E-3</c:v>
                </c:pt>
                <c:pt idx="2224">
                  <c:v>3.5504000261000002E-3</c:v>
                </c:pt>
                <c:pt idx="2225">
                  <c:v>2.9831500724E-3</c:v>
                </c:pt>
                <c:pt idx="2226">
                  <c:v>2.3486199788999998E-3</c:v>
                </c:pt>
                <c:pt idx="2227">
                  <c:v>1.6527699772000001E-3</c:v>
                </c:pt>
                <c:pt idx="2228">
                  <c:v>9.2745502479000001E-4</c:v>
                </c:pt>
                <c:pt idx="2229">
                  <c:v>1.8121600442E-4</c:v>
                </c:pt>
                <c:pt idx="2230">
                  <c:v>-5.6910800048999999E-4</c:v>
                </c:pt>
                <c:pt idx="2231">
                  <c:v>-1.3151200255E-3</c:v>
                </c:pt>
                <c:pt idx="2232">
                  <c:v>-2.0226798951999999E-3</c:v>
                </c:pt>
                <c:pt idx="2233">
                  <c:v>-2.6846199761999998E-3</c:v>
                </c:pt>
                <c:pt idx="2234">
                  <c:v>-3.2926700077999999E-3</c:v>
                </c:pt>
                <c:pt idx="2235">
                  <c:v>-3.8190199994000001E-3</c:v>
                </c:pt>
                <c:pt idx="2236">
                  <c:v>-4.2592398822000003E-3</c:v>
                </c:pt>
                <c:pt idx="2237">
                  <c:v>-4.6033998951000004E-3</c:v>
                </c:pt>
                <c:pt idx="2238">
                  <c:v>-4.8459200188999997E-3</c:v>
                </c:pt>
                <c:pt idx="2239">
                  <c:v>-4.9757100641999999E-3</c:v>
                </c:pt>
                <c:pt idx="2240">
                  <c:v>-4.9933199771000003E-3</c:v>
                </c:pt>
                <c:pt idx="2241">
                  <c:v>-4.8983697779000001E-3</c:v>
                </c:pt>
                <c:pt idx="2242">
                  <c:v>-4.6899500303000004E-3</c:v>
                </c:pt>
                <c:pt idx="2243">
                  <c:v>-4.3776100501000002E-3</c:v>
                </c:pt>
                <c:pt idx="2244">
                  <c:v>-3.9666099473999999E-3</c:v>
                </c:pt>
                <c:pt idx="2245">
                  <c:v>-3.4598400815999998E-3</c:v>
                </c:pt>
                <c:pt idx="2246">
                  <c:v>-2.8804698959000001E-3</c:v>
                </c:pt>
                <c:pt idx="2247">
                  <c:v>-2.2361599840000001E-3</c:v>
                </c:pt>
                <c:pt idx="2248">
                  <c:v>-1.5330299502000001E-3</c:v>
                </c:pt>
                <c:pt idx="2249">
                  <c:v>-8.0324499867999997E-4</c:v>
                </c:pt>
                <c:pt idx="2250">
                  <c:v>-5.5336600781000002E-5</c:v>
                </c:pt>
                <c:pt idx="2251">
                  <c:v>6.9383799564000002E-4</c:v>
                </c:pt>
                <c:pt idx="2252">
                  <c:v>1.4358599436999999E-3</c:v>
                </c:pt>
                <c:pt idx="2253">
                  <c:v>2.1367799491000001E-3</c:v>
                </c:pt>
                <c:pt idx="2254">
                  <c:v>2.7895499952000002E-3</c:v>
                </c:pt>
                <c:pt idx="2255">
                  <c:v>3.3859598916E-3</c:v>
                </c:pt>
                <c:pt idx="2256">
                  <c:v>3.8987000007000001E-3</c:v>
                </c:pt>
                <c:pt idx="2257">
                  <c:v>4.3235397898000001E-3</c:v>
                </c:pt>
                <c:pt idx="2258">
                  <c:v>4.6508698723999996E-3</c:v>
                </c:pt>
                <c:pt idx="2259">
                  <c:v>4.8752701841000001E-3</c:v>
                </c:pt>
                <c:pt idx="2260">
                  <c:v>4.9864901229999996E-3</c:v>
                </c:pt>
                <c:pt idx="2261">
                  <c:v>4.9852700904E-3</c:v>
                </c:pt>
                <c:pt idx="2262">
                  <c:v>4.8716198652999998E-3</c:v>
                </c:pt>
                <c:pt idx="2263">
                  <c:v>4.6448498032999998E-3</c:v>
                </c:pt>
                <c:pt idx="2264">
                  <c:v>4.3153399601999999E-3</c:v>
                </c:pt>
                <c:pt idx="2265">
                  <c:v>3.8885199464999999E-3</c:v>
                </c:pt>
                <c:pt idx="2266">
                  <c:v>3.3740000799000001E-3</c:v>
                </c:pt>
                <c:pt idx="2267">
                  <c:v>2.7760299854E-3</c:v>
                </c:pt>
                <c:pt idx="2268">
                  <c:v>2.1220000925999999E-3</c:v>
                </c:pt>
                <c:pt idx="2269">
                  <c:v>1.4201200101999999E-3</c:v>
                </c:pt>
                <c:pt idx="2270">
                  <c:v>6.7745801061E-4</c:v>
                </c:pt>
                <c:pt idx="2271">
                  <c:v>-7.1992501033999999E-5</c:v>
                </c:pt>
                <c:pt idx="2272">
                  <c:v>-8.1981497351000002E-4</c:v>
                </c:pt>
                <c:pt idx="2273">
                  <c:v>-1.5491499797999999E-3</c:v>
                </c:pt>
                <c:pt idx="2274">
                  <c:v>-2.2514499723999999E-3</c:v>
                </c:pt>
                <c:pt idx="2275">
                  <c:v>-2.8945698867999998E-3</c:v>
                </c:pt>
                <c:pt idx="2276">
                  <c:v>-3.4724299330000001E-3</c:v>
                </c:pt>
                <c:pt idx="2277">
                  <c:v>-3.9773401803999998E-3</c:v>
                </c:pt>
                <c:pt idx="2278">
                  <c:v>-4.3862098828000001E-3</c:v>
                </c:pt>
                <c:pt idx="2279">
                  <c:v>-4.6961698680999999E-3</c:v>
                </c:pt>
                <c:pt idx="2280">
                  <c:v>-4.9002300947999997E-3</c:v>
                </c:pt>
                <c:pt idx="2281">
                  <c:v>-4.9942298792000003E-3</c:v>
                </c:pt>
                <c:pt idx="2282">
                  <c:v>-4.9739000386999997E-3</c:v>
                </c:pt>
                <c:pt idx="2283">
                  <c:v>-4.8414501361999998E-3</c:v>
                </c:pt>
                <c:pt idx="2284">
                  <c:v>-4.5998902059999998E-3</c:v>
                </c:pt>
                <c:pt idx="2285">
                  <c:v>-4.2500100099000003E-3</c:v>
                </c:pt>
                <c:pt idx="2286">
                  <c:v>-3.8078199141000002E-3</c:v>
                </c:pt>
                <c:pt idx="2287">
                  <c:v>-3.2797900494E-3</c:v>
                </c:pt>
                <c:pt idx="2288">
                  <c:v>-2.6703700422999999E-3</c:v>
                </c:pt>
                <c:pt idx="2289">
                  <c:v>-2.0074199419000001E-3</c:v>
                </c:pt>
                <c:pt idx="2290">
                  <c:v>-1.2992100092E-3</c:v>
                </c:pt>
                <c:pt idx="2291">
                  <c:v>-5.5291200988000005E-4</c:v>
                </c:pt>
                <c:pt idx="2292">
                  <c:v>1.9732699729999999E-4</c:v>
                </c:pt>
                <c:pt idx="2293">
                  <c:v>9.4313698355000003E-4</c:v>
                </c:pt>
                <c:pt idx="2294">
                  <c:v>1.6677100211E-3</c:v>
                </c:pt>
                <c:pt idx="2295">
                  <c:v>2.3624899331000002E-3</c:v>
                </c:pt>
                <c:pt idx="2296">
                  <c:v>2.9957001097999998E-3</c:v>
                </c:pt>
                <c:pt idx="2297">
                  <c:v>3.5613700747E-3</c:v>
                </c:pt>
                <c:pt idx="2298">
                  <c:v>4.0519200264999998E-3</c:v>
                </c:pt>
                <c:pt idx="2299">
                  <c:v>4.4448999687999998E-3</c:v>
                </c:pt>
                <c:pt idx="2300">
                  <c:v>4.7376397996999999E-3</c:v>
                </c:pt>
                <c:pt idx="2301">
                  <c:v>4.9235601909000002E-3</c:v>
                </c:pt>
                <c:pt idx="2302">
                  <c:v>4.9986802041999999E-3</c:v>
                </c:pt>
                <c:pt idx="2303">
                  <c:v>4.9595502205000003E-3</c:v>
                </c:pt>
                <c:pt idx="2304">
                  <c:v>4.8086098395E-3</c:v>
                </c:pt>
                <c:pt idx="2305">
                  <c:v>4.5492500067000003E-3</c:v>
                </c:pt>
                <c:pt idx="2306">
                  <c:v>4.1824900544999996E-3</c:v>
                </c:pt>
                <c:pt idx="2307">
                  <c:v>3.7251000757999998E-3</c:v>
                </c:pt>
                <c:pt idx="2308">
                  <c:v>3.1837299465999999E-3</c:v>
                </c:pt>
                <c:pt idx="2309">
                  <c:v>2.5629899464999998E-3</c:v>
                </c:pt>
                <c:pt idx="2310">
                  <c:v>1.8912999658E-3</c:v>
                </c:pt>
                <c:pt idx="2311">
                  <c:v>1.1769699631000001E-3</c:v>
                </c:pt>
                <c:pt idx="2312">
                  <c:v>4.3610500869999998E-4</c:v>
                </c:pt>
                <c:pt idx="2313">
                  <c:v>-3.2341200858000002E-4</c:v>
                </c:pt>
                <c:pt idx="2314">
                  <c:v>-1.0668300092000001E-3</c:v>
                </c:pt>
                <c:pt idx="2315">
                  <c:v>-1.7861999803999999E-3</c:v>
                </c:pt>
                <c:pt idx="2316">
                  <c:v>-2.4729899595999998E-3</c:v>
                </c:pt>
                <c:pt idx="2317">
                  <c:v>-3.0957700218999999E-3</c:v>
                </c:pt>
                <c:pt idx="2318">
                  <c:v>-3.6487600299999999E-3</c:v>
                </c:pt>
                <c:pt idx="2319">
                  <c:v>-4.1194898076000004E-3</c:v>
                </c:pt>
                <c:pt idx="2320">
                  <c:v>-4.5011998154000001E-3</c:v>
                </c:pt>
                <c:pt idx="2321">
                  <c:v>-4.7764098272E-3</c:v>
                </c:pt>
                <c:pt idx="2322">
                  <c:v>-4.9439300783000002E-3</c:v>
                </c:pt>
                <c:pt idx="2323">
                  <c:v>-4.9999901093999996E-3</c:v>
                </c:pt>
                <c:pt idx="2324">
                  <c:v>-4.9420399590999996E-3</c:v>
                </c:pt>
                <c:pt idx="2325">
                  <c:v>-4.7727101482000003E-3</c:v>
                </c:pt>
                <c:pt idx="2326">
                  <c:v>-4.4958298094999998E-3</c:v>
                </c:pt>
                <c:pt idx="2327">
                  <c:v>-4.1126101277999998E-3</c:v>
                </c:pt>
                <c:pt idx="2328">
                  <c:v>-3.6405799910000001E-3</c:v>
                </c:pt>
                <c:pt idx="2329">
                  <c:v>-3.0864900909000001E-3</c:v>
                </c:pt>
                <c:pt idx="2330">
                  <c:v>-2.4551299866E-3</c:v>
                </c:pt>
                <c:pt idx="2331">
                  <c:v>-1.7753699794000001E-3</c:v>
                </c:pt>
                <c:pt idx="2332">
                  <c:v>-1.0555899934999999E-3</c:v>
                </c:pt>
                <c:pt idx="2333">
                  <c:v>-3.0317099299000003E-4</c:v>
                </c:pt>
                <c:pt idx="2334">
                  <c:v>4.4745899504000002E-4</c:v>
                </c:pt>
                <c:pt idx="2335">
                  <c:v>1.1880199891E-3</c:v>
                </c:pt>
                <c:pt idx="2336">
                  <c:v>1.9018299644999999E-3</c:v>
                </c:pt>
                <c:pt idx="2337">
                  <c:v>2.5803600437999999E-3</c:v>
                </c:pt>
                <c:pt idx="2338">
                  <c:v>3.1925500370999999E-3</c:v>
                </c:pt>
                <c:pt idx="2339">
                  <c:v>3.7327599712000002E-3</c:v>
                </c:pt>
                <c:pt idx="2340">
                  <c:v>4.1888100095E-3</c:v>
                </c:pt>
                <c:pt idx="2341">
                  <c:v>4.5540500431999996E-3</c:v>
                </c:pt>
                <c:pt idx="2342">
                  <c:v>4.8117898404999998E-3</c:v>
                </c:pt>
                <c:pt idx="2343">
                  <c:v>4.9610198475000004E-3</c:v>
                </c:pt>
                <c:pt idx="2344">
                  <c:v>4.9981600604999997E-3</c:v>
                </c:pt>
                <c:pt idx="2345">
                  <c:v>4.9215201287999997E-3</c:v>
                </c:pt>
                <c:pt idx="2346">
                  <c:v>4.7339098527999996E-3</c:v>
                </c:pt>
                <c:pt idx="2347">
                  <c:v>4.4395602308000002E-3</c:v>
                </c:pt>
                <c:pt idx="2348">
                  <c:v>4.0399101562999997E-3</c:v>
                </c:pt>
                <c:pt idx="2349">
                  <c:v>3.5532300825999999E-3</c:v>
                </c:pt>
                <c:pt idx="2350">
                  <c:v>2.9864099342000001E-3</c:v>
                </c:pt>
                <c:pt idx="2351">
                  <c:v>2.3444399702999999E-3</c:v>
                </c:pt>
                <c:pt idx="2352">
                  <c:v>1.6567000421E-3</c:v>
                </c:pt>
                <c:pt idx="2353">
                  <c:v>9.3159597600000002E-4</c:v>
                </c:pt>
                <c:pt idx="2354">
                  <c:v>1.8548099614999999E-4</c:v>
                </c:pt>
                <c:pt idx="2355">
                  <c:v>-5.7358999038000002E-4</c:v>
                </c:pt>
                <c:pt idx="2356">
                  <c:v>-1.3108799466999999E-3</c:v>
                </c:pt>
                <c:pt idx="2357">
                  <c:v>-2.0185899921000001E-3</c:v>
                </c:pt>
                <c:pt idx="2358">
                  <c:v>-2.6807899121E-3</c:v>
                </c:pt>
                <c:pt idx="2359">
                  <c:v>-3.2892099115999999E-3</c:v>
                </c:pt>
                <c:pt idx="2360">
                  <c:v>-3.8159999531E-3</c:v>
                </c:pt>
                <c:pt idx="2361">
                  <c:v>-4.2567597701999998E-3</c:v>
                </c:pt>
                <c:pt idx="2362">
                  <c:v>-4.6049901283999996E-3</c:v>
                </c:pt>
                <c:pt idx="2363">
                  <c:v>-4.8447400331000003E-3</c:v>
                </c:pt>
                <c:pt idx="2364">
                  <c:v>-4.9752402118999998E-3</c:v>
                </c:pt>
                <c:pt idx="2365">
                  <c:v>-4.9935700372000002E-3</c:v>
                </c:pt>
                <c:pt idx="2366">
                  <c:v>-4.897559993E-3</c:v>
                </c:pt>
                <c:pt idx="2367">
                  <c:v>-4.6916198916999996E-3</c:v>
                </c:pt>
                <c:pt idx="2368">
                  <c:v>-4.3799402191999999E-3</c:v>
                </c:pt>
                <c:pt idx="2369">
                  <c:v>-3.9641400799000004E-3</c:v>
                </c:pt>
                <c:pt idx="2370">
                  <c:v>-3.4632699097999998E-3</c:v>
                </c:pt>
                <c:pt idx="2371">
                  <c:v>-2.8843299950999999E-3</c:v>
                </c:pt>
                <c:pt idx="2372">
                  <c:v>-2.2403700277000001E-3</c:v>
                </c:pt>
                <c:pt idx="2373">
                  <c:v>-1.5374900540000001E-3</c:v>
                </c:pt>
                <c:pt idx="2374">
                  <c:v>-8.0784800230000004E-4</c:v>
                </c:pt>
                <c:pt idx="2375">
                  <c:v>-5.9971800511000002E-5</c:v>
                </c:pt>
                <c:pt idx="2376">
                  <c:v>6.9803302175999997E-4</c:v>
                </c:pt>
                <c:pt idx="2377">
                  <c:v>1.4314800501000001E-3</c:v>
                </c:pt>
                <c:pt idx="2378">
                  <c:v>2.1326800343E-3</c:v>
                </c:pt>
                <c:pt idx="2379">
                  <c:v>2.7858100366E-3</c:v>
                </c:pt>
                <c:pt idx="2380">
                  <c:v>3.3826599829000002E-3</c:v>
                </c:pt>
                <c:pt idx="2381">
                  <c:v>3.8959099911000002E-3</c:v>
                </c:pt>
                <c:pt idx="2382">
                  <c:v>4.3213102034999999E-3</c:v>
                </c:pt>
                <c:pt idx="2383">
                  <c:v>4.6492498368000002E-3</c:v>
                </c:pt>
                <c:pt idx="2384">
                  <c:v>4.8743099905999999E-3</c:v>
                </c:pt>
                <c:pt idx="2385">
                  <c:v>4.9861799925999999E-3</c:v>
                </c:pt>
                <c:pt idx="2386">
                  <c:v>4.9855899997000002E-3</c:v>
                </c:pt>
                <c:pt idx="2387">
                  <c:v>4.8705697990999997E-3</c:v>
                </c:pt>
                <c:pt idx="2388">
                  <c:v>4.6463799663E-3</c:v>
                </c:pt>
                <c:pt idx="2389">
                  <c:v>4.3174200690999998E-3</c:v>
                </c:pt>
                <c:pt idx="2390">
                  <c:v>3.8910899311E-3</c:v>
                </c:pt>
                <c:pt idx="2391">
                  <c:v>3.3704999369000002E-3</c:v>
                </c:pt>
                <c:pt idx="2392">
                  <c:v>2.7794600463999998E-3</c:v>
                </c:pt>
                <c:pt idx="2393">
                  <c:v>2.1257600747000001E-3</c:v>
                </c:pt>
                <c:pt idx="2394">
                  <c:v>1.4241300523000001E-3</c:v>
                </c:pt>
                <c:pt idx="2395">
                  <c:v>6.8163301329999995E-4</c:v>
                </c:pt>
                <c:pt idx="2396">
                  <c:v>-6.775429938E-5</c:v>
                </c:pt>
                <c:pt idx="2397">
                  <c:v>-8.1561302068E-4</c:v>
                </c:pt>
                <c:pt idx="2398">
                  <c:v>-1.553489943E-3</c:v>
                </c:pt>
                <c:pt idx="2399">
                  <c:v>-2.2476098966000002E-3</c:v>
                </c:pt>
                <c:pt idx="2400">
                  <c:v>-2.8910399415000001E-3</c:v>
                </c:pt>
                <c:pt idx="2401">
                  <c:v>-3.4692999906999998E-3</c:v>
                </c:pt>
                <c:pt idx="2402">
                  <c:v>-3.9746901019999999E-3</c:v>
                </c:pt>
                <c:pt idx="2403">
                  <c:v>-4.3841102161E-3</c:v>
                </c:pt>
                <c:pt idx="2404">
                  <c:v>-4.6946699731000002E-3</c:v>
                </c:pt>
                <c:pt idx="2405">
                  <c:v>-4.9011101946000004E-3</c:v>
                </c:pt>
                <c:pt idx="2406">
                  <c:v>-4.9940198659999997E-3</c:v>
                </c:pt>
                <c:pt idx="2407">
                  <c:v>-4.9743400887000003E-3</c:v>
                </c:pt>
                <c:pt idx="2408">
                  <c:v>-4.8425397835999999E-3</c:v>
                </c:pt>
                <c:pt idx="2409">
                  <c:v>-4.5981202275000004E-3</c:v>
                </c:pt>
                <c:pt idx="2410">
                  <c:v>-4.2522898874999999E-3</c:v>
                </c:pt>
                <c:pt idx="2411">
                  <c:v>-3.8106099237000001E-3</c:v>
                </c:pt>
                <c:pt idx="2412">
                  <c:v>-3.2763700001000001E-3</c:v>
                </c:pt>
                <c:pt idx="2413">
                  <c:v>-2.6740098838E-3</c:v>
                </c:pt>
                <c:pt idx="2414">
                  <c:v>-2.0113699137999999E-3</c:v>
                </c:pt>
                <c:pt idx="2415">
                  <c:v>-1.3033699942999999E-3</c:v>
                </c:pt>
                <c:pt idx="2416">
                  <c:v>-5.5717898067000004E-4</c:v>
                </c:pt>
                <c:pt idx="2417">
                  <c:v>1.9305899332E-4</c:v>
                </c:pt>
                <c:pt idx="2418">
                  <c:v>9.3897298211000004E-4</c:v>
                </c:pt>
                <c:pt idx="2419">
                  <c:v>1.6720800195E-3</c:v>
                </c:pt>
                <c:pt idx="2420">
                  <c:v>2.3588400800000002E-3</c:v>
                </c:pt>
                <c:pt idx="2421">
                  <c:v>2.9924300033999998E-3</c:v>
                </c:pt>
                <c:pt idx="2422">
                  <c:v>3.55855003E-3</c:v>
                </c:pt>
                <c:pt idx="2423">
                  <c:v>4.0496098808999997E-3</c:v>
                </c:pt>
                <c:pt idx="2424">
                  <c:v>4.4431202114E-3</c:v>
                </c:pt>
                <c:pt idx="2425">
                  <c:v>4.7364300117000002E-3</c:v>
                </c:pt>
                <c:pt idx="2426">
                  <c:v>4.9229199067000002E-3</c:v>
                </c:pt>
                <c:pt idx="2427">
                  <c:v>4.9985898658999996E-3</c:v>
                </c:pt>
                <c:pt idx="2428">
                  <c:v>4.9600000492999998E-3</c:v>
                </c:pt>
                <c:pt idx="2429">
                  <c:v>4.8095597886000001E-3</c:v>
                </c:pt>
                <c:pt idx="2430">
                  <c:v>4.5470101759000001E-3</c:v>
                </c:pt>
                <c:pt idx="2431">
                  <c:v>4.1843699291000003E-3</c:v>
                </c:pt>
                <c:pt idx="2432">
                  <c:v>3.7273799535000002E-3</c:v>
                </c:pt>
                <c:pt idx="2433">
                  <c:v>3.1863499898E-3</c:v>
                </c:pt>
                <c:pt idx="2434">
                  <c:v>2.5658800731999999E-3</c:v>
                </c:pt>
                <c:pt idx="2435">
                  <c:v>1.8943699542E-3</c:v>
                </c:pt>
                <c:pt idx="2436">
                  <c:v>1.1801399522999999E-3</c:v>
                </c:pt>
                <c:pt idx="2437">
                  <c:v>4.3926999206000001E-4</c:v>
                </c:pt>
                <c:pt idx="2438">
                  <c:v>-3.2034399919000001E-4</c:v>
                </c:pt>
                <c:pt idx="2439">
                  <c:v>-1.0639399988999999E-3</c:v>
                </c:pt>
                <c:pt idx="2440">
                  <c:v>-1.783529995E-3</c:v>
                </c:pt>
                <c:pt idx="2441">
                  <c:v>-2.4705999530999999E-3</c:v>
                </c:pt>
                <c:pt idx="2442">
                  <c:v>-3.0936899129000001E-3</c:v>
                </c:pt>
                <c:pt idx="2443">
                  <c:v>-3.6470200866000001E-3</c:v>
                </c:pt>
                <c:pt idx="2444">
                  <c:v>-4.1181100532000003E-3</c:v>
                </c:pt>
                <c:pt idx="2445">
                  <c:v>-4.5001897961000001E-3</c:v>
                </c:pt>
                <c:pt idx="2446">
                  <c:v>-4.7757700086000004E-3</c:v>
                </c:pt>
                <c:pt idx="2447">
                  <c:v>-4.9436301923999997E-3</c:v>
                </c:pt>
                <c:pt idx="2448">
                  <c:v>-4.9999998882000003E-3</c:v>
                </c:pt>
                <c:pt idx="2449">
                  <c:v>-4.9422997981E-3</c:v>
                </c:pt>
                <c:pt idx="2450">
                  <c:v>-4.7731702215999998E-3</c:v>
                </c:pt>
                <c:pt idx="2451">
                  <c:v>-4.4964300469000004E-3</c:v>
                </c:pt>
                <c:pt idx="2452">
                  <c:v>-4.1132997721000002E-3</c:v>
                </c:pt>
                <c:pt idx="2453">
                  <c:v>-3.6412999034E-3</c:v>
                </c:pt>
                <c:pt idx="2454">
                  <c:v>-3.0871999916000001E-3</c:v>
                </c:pt>
                <c:pt idx="2455">
                  <c:v>-2.4634900037E-3</c:v>
                </c:pt>
                <c:pt idx="2456">
                  <c:v>-1.7759499605999999E-3</c:v>
                </c:pt>
                <c:pt idx="2457">
                  <c:v>-1.0560400550999999E-3</c:v>
                </c:pt>
                <c:pt idx="2458">
                  <c:v>-3.1230101012999999E-4</c:v>
                </c:pt>
                <c:pt idx="2459">
                  <c:v>4.4726498891000001E-4</c:v>
                </c:pt>
                <c:pt idx="2460">
                  <c:v>1.1878999649E-3</c:v>
                </c:pt>
                <c:pt idx="2461">
                  <c:v>1.9017399754000001E-3</c:v>
                </c:pt>
                <c:pt idx="2462">
                  <c:v>2.5726999155999998E-3</c:v>
                </c:pt>
                <c:pt idx="2463">
                  <c:v>3.1924599316000002E-3</c:v>
                </c:pt>
                <c:pt idx="2464">
                  <c:v>3.7326600868E-3</c:v>
                </c:pt>
                <c:pt idx="2465">
                  <c:v>4.1887098923E-3</c:v>
                </c:pt>
                <c:pt idx="2466">
                  <c:v>4.5503200963000002E-3</c:v>
                </c:pt>
                <c:pt idx="2467">
                  <c:v>4.8117400147E-3</c:v>
                </c:pt>
                <c:pt idx="2468">
                  <c:v>4.9609900452000002E-3</c:v>
                </c:pt>
                <c:pt idx="2469">
                  <c:v>4.9983998761000004E-3</c:v>
                </c:pt>
                <c:pt idx="2470">
                  <c:v>4.9215899780000001E-3</c:v>
                </c:pt>
                <c:pt idx="2471">
                  <c:v>4.7340900637E-3</c:v>
                </c:pt>
                <c:pt idx="2472">
                  <c:v>4.4399099423999997E-3</c:v>
                </c:pt>
                <c:pt idx="2473">
                  <c:v>4.0404801256999998E-3</c:v>
                </c:pt>
                <c:pt idx="2474">
                  <c:v>3.5540799145E-3</c:v>
                </c:pt>
                <c:pt idx="2475">
                  <c:v>2.9875899199000001E-3</c:v>
                </c:pt>
                <c:pt idx="2476">
                  <c:v>2.3537799716E-3</c:v>
                </c:pt>
                <c:pt idx="2477">
                  <c:v>1.6585900448E-3</c:v>
                </c:pt>
                <c:pt idx="2478">
                  <c:v>9.3380699399999996E-4</c:v>
                </c:pt>
                <c:pt idx="2479">
                  <c:v>1.8796800577999999E-4</c:v>
                </c:pt>
                <c:pt idx="2480">
                  <c:v>-5.7091098278999998E-4</c:v>
                </c:pt>
                <c:pt idx="2481">
                  <c:v>-1.3081099605000001E-3</c:v>
                </c:pt>
                <c:pt idx="2482">
                  <c:v>-2.0158600528E-3</c:v>
                </c:pt>
                <c:pt idx="2483">
                  <c:v>-2.6781898923E-3</c:v>
                </c:pt>
                <c:pt idx="2484">
                  <c:v>-3.2868399285000001E-3</c:v>
                </c:pt>
                <c:pt idx="2485">
                  <c:v>-3.8139501120999998E-3</c:v>
                </c:pt>
                <c:pt idx="2486">
                  <c:v>-4.2551001533999997E-3</c:v>
                </c:pt>
                <c:pt idx="2487">
                  <c:v>-4.6037598512999999E-3</c:v>
                </c:pt>
                <c:pt idx="2488">
                  <c:v>-4.8439698294000001E-3</c:v>
                </c:pt>
                <c:pt idx="2489">
                  <c:v>-4.9749398603999998E-3</c:v>
                </c:pt>
                <c:pt idx="2490">
                  <c:v>-4.9937102012000004E-3</c:v>
                </c:pt>
                <c:pt idx="2491">
                  <c:v>-4.8980899155E-3</c:v>
                </c:pt>
                <c:pt idx="2492">
                  <c:v>-4.6924501656999996E-3</c:v>
                </c:pt>
                <c:pt idx="2493">
                  <c:v>-4.3809697963000001E-3</c:v>
                </c:pt>
                <c:pt idx="2494">
                  <c:v>-3.9706900716E-3</c:v>
                </c:pt>
                <c:pt idx="2495">
                  <c:v>-3.4644799307000001E-3</c:v>
                </c:pt>
                <c:pt idx="2496">
                  <c:v>-2.8855099807999999E-3</c:v>
                </c:pt>
                <c:pt idx="2497">
                  <c:v>-2.2414899431000002E-3</c:v>
                </c:pt>
                <c:pt idx="2498">
                  <c:v>-1.5385400037999999E-3</c:v>
                </c:pt>
                <c:pt idx="2499">
                  <c:v>-8.0883898771999996E-4</c:v>
                </c:pt>
                <c:pt idx="2500">
                  <c:v>-6.0927701269999997E-5</c:v>
                </c:pt>
                <c:pt idx="2501">
                  <c:v>6.8833498517000002E-4</c:v>
                </c:pt>
                <c:pt idx="2502">
                  <c:v>1.4305399964E-3</c:v>
                </c:pt>
                <c:pt idx="2503">
                  <c:v>2.1317300851999999E-3</c:v>
                </c:pt>
                <c:pt idx="2504">
                  <c:v>2.7848500758000001E-3</c:v>
                </c:pt>
                <c:pt idx="2505">
                  <c:v>3.3817200455999999E-3</c:v>
                </c:pt>
                <c:pt idx="2506">
                  <c:v>3.8950201123999998E-3</c:v>
                </c:pt>
                <c:pt idx="2507">
                  <c:v>4.3204999528999996E-3</c:v>
                </c:pt>
                <c:pt idx="2508">
                  <c:v>4.6485699712999996E-3</c:v>
                </c:pt>
                <c:pt idx="2509">
                  <c:v>4.8738298937999998E-3</c:v>
                </c:pt>
                <c:pt idx="2510">
                  <c:v>4.9859900027999999E-3</c:v>
                </c:pt>
                <c:pt idx="2511">
                  <c:v>4.9858000128999999E-3</c:v>
                </c:pt>
                <c:pt idx="2512">
                  <c:v>4.8712799325999999E-3</c:v>
                </c:pt>
                <c:pt idx="2513">
                  <c:v>4.6476898714999998E-3</c:v>
                </c:pt>
                <c:pt idx="2514">
                  <c:v>4.3194000608999996E-3</c:v>
                </c:pt>
                <c:pt idx="2515">
                  <c:v>3.8882500958000001E-3</c:v>
                </c:pt>
                <c:pt idx="2516">
                  <c:v>3.3739700448000001E-3</c:v>
                </c:pt>
                <c:pt idx="2517">
                  <c:v>2.7836801018999999E-3</c:v>
                </c:pt>
                <c:pt idx="2518">
                  <c:v>2.1306700072999999E-3</c:v>
                </c:pt>
                <c:pt idx="2519">
                  <c:v>1.4211799717E-3</c:v>
                </c:pt>
                <c:pt idx="2520">
                  <c:v>6.8763899616999997E-4</c:v>
                </c:pt>
                <c:pt idx="2521">
                  <c:v>-6.1413797084000003E-5</c:v>
                </c:pt>
                <c:pt idx="2522">
                  <c:v>-8.1783102359999998E-4</c:v>
                </c:pt>
                <c:pt idx="2523">
                  <c:v>-1.5470100333999999E-3</c:v>
                </c:pt>
                <c:pt idx="2524">
                  <c:v>-2.2413600236E-3</c:v>
                </c:pt>
                <c:pt idx="2525">
                  <c:v>-2.8924399521000001E-3</c:v>
                </c:pt>
                <c:pt idx="2526">
                  <c:v>-3.4704499411999999E-3</c:v>
                </c:pt>
                <c:pt idx="2527">
                  <c:v>-3.9702598005999998E-3</c:v>
                </c:pt>
                <c:pt idx="2528">
                  <c:v>-4.3805898167E-3</c:v>
                </c:pt>
                <c:pt idx="2529">
                  <c:v>-4.6951998957E-3</c:v>
                </c:pt>
                <c:pt idx="2530">
                  <c:v>-4.8996801488000001E-3</c:v>
                </c:pt>
                <c:pt idx="2531">
                  <c:v>-4.9936701544000001E-3</c:v>
                </c:pt>
                <c:pt idx="2532">
                  <c:v>-4.9741398543000004E-3</c:v>
                </c:pt>
                <c:pt idx="2533">
                  <c:v>-4.8419898376000003E-3</c:v>
                </c:pt>
                <c:pt idx="2534">
                  <c:v>-4.6006301418000002E-3</c:v>
                </c:pt>
                <c:pt idx="2535">
                  <c:v>-4.2555001564000003E-3</c:v>
                </c:pt>
                <c:pt idx="2536">
                  <c:v>-3.8086900022000002E-3</c:v>
                </c:pt>
                <c:pt idx="2537">
                  <c:v>-3.2806200907000002E-3</c:v>
                </c:pt>
                <c:pt idx="2538">
                  <c:v>-2.6785701048000002E-3</c:v>
                </c:pt>
                <c:pt idx="2539">
                  <c:v>-2.0161499269E-3</c:v>
                </c:pt>
                <c:pt idx="2540">
                  <c:v>-1.2997599550999999E-3</c:v>
                </c:pt>
                <c:pt idx="2541">
                  <c:v>-5.6218297685999995E-4</c:v>
                </c:pt>
                <c:pt idx="2542">
                  <c:v>1.8804300635E-4</c:v>
                </c:pt>
                <c:pt idx="2543">
                  <c:v>9.4269501278000005E-4</c:v>
                </c:pt>
                <c:pt idx="2544">
                  <c:v>1.6672499477999999E-3</c:v>
                </c:pt>
                <c:pt idx="2545">
                  <c:v>2.3542100098E-3</c:v>
                </c:pt>
                <c:pt idx="2546">
                  <c:v>2.9881100635999998E-3</c:v>
                </c:pt>
                <c:pt idx="2547">
                  <c:v>3.5608599427999999E-3</c:v>
                </c:pt>
                <c:pt idx="2548">
                  <c:v>4.0462501346999998E-3</c:v>
                </c:pt>
                <c:pt idx="2549">
                  <c:v>4.4404100627000002E-3</c:v>
                </c:pt>
                <c:pt idx="2550">
                  <c:v>4.7372900881000003E-3</c:v>
                </c:pt>
                <c:pt idx="2551">
                  <c:v>4.9233399331999996E-3</c:v>
                </c:pt>
                <c:pt idx="2552">
                  <c:v>4.9984301440000002E-3</c:v>
                </c:pt>
                <c:pt idx="2553">
                  <c:v>4.9608801492000004E-3</c:v>
                </c:pt>
                <c:pt idx="2554">
                  <c:v>4.8091402277000003E-3</c:v>
                </c:pt>
                <c:pt idx="2555">
                  <c:v>4.5501501298999998E-3</c:v>
                </c:pt>
                <c:pt idx="2556">
                  <c:v>4.1886498220000002E-3</c:v>
                </c:pt>
                <c:pt idx="2557">
                  <c:v>3.7269000894999999E-3</c:v>
                </c:pt>
                <c:pt idx="2558">
                  <c:v>3.1860100571E-3</c:v>
                </c:pt>
                <c:pt idx="2559">
                  <c:v>2.5733199435999999E-3</c:v>
                </c:pt>
                <c:pt idx="2560">
                  <c:v>1.8944699550000001E-3</c:v>
                </c:pt>
                <c:pt idx="2561">
                  <c:v>1.1804900132000001E-3</c:v>
                </c:pt>
                <c:pt idx="2562">
                  <c:v>4.3989199911999998E-4</c:v>
                </c:pt>
                <c:pt idx="2563">
                  <c:v>-3.1947100069000002E-4</c:v>
                </c:pt>
                <c:pt idx="2564">
                  <c:v>-1.0628600139E-3</c:v>
                </c:pt>
                <c:pt idx="2565">
                  <c:v>-1.7823199742000001E-3</c:v>
                </c:pt>
                <c:pt idx="2566">
                  <c:v>-2.4616499430999998E-3</c:v>
                </c:pt>
                <c:pt idx="2567">
                  <c:v>-3.0924601014999998E-3</c:v>
                </c:pt>
                <c:pt idx="2568">
                  <c:v>-3.6458899267E-3</c:v>
                </c:pt>
                <c:pt idx="2569">
                  <c:v>-4.1171498597000001E-3</c:v>
                </c:pt>
                <c:pt idx="2570">
                  <c:v>-4.4994400814E-3</c:v>
                </c:pt>
                <c:pt idx="2571">
                  <c:v>-4.7752698882999999E-3</c:v>
                </c:pt>
                <c:pt idx="2572">
                  <c:v>-4.9433801322999998E-3</c:v>
                </c:pt>
                <c:pt idx="2573">
                  <c:v>-4.9999998882000003E-3</c:v>
                </c:pt>
                <c:pt idx="2574">
                  <c:v>-4.9425200558999996E-3</c:v>
                </c:pt>
                <c:pt idx="2575">
                  <c:v>-4.7735897823999998E-3</c:v>
                </c:pt>
                <c:pt idx="2576">
                  <c:v>-4.4970298185999999E-3</c:v>
                </c:pt>
                <c:pt idx="2577">
                  <c:v>-4.1190697812E-3</c:v>
                </c:pt>
                <c:pt idx="2578">
                  <c:v>-3.6421900149000001E-3</c:v>
                </c:pt>
                <c:pt idx="2579">
                  <c:v>-3.0881999991999999E-3</c:v>
                </c:pt>
                <c:pt idx="2580">
                  <c:v>-2.4645600934000002E-3</c:v>
                </c:pt>
                <c:pt idx="2581">
                  <c:v>-1.7770800041E-3</c:v>
                </c:pt>
                <c:pt idx="2582">
                  <c:v>-1.0572100291E-3</c:v>
                </c:pt>
                <c:pt idx="2583">
                  <c:v>-3.1353000667999999E-4</c:v>
                </c:pt>
                <c:pt idx="2584">
                  <c:v>4.3719899259000002E-4</c:v>
                </c:pt>
                <c:pt idx="2585">
                  <c:v>1.1866400017999999E-3</c:v>
                </c:pt>
                <c:pt idx="2586">
                  <c:v>1.9005100475999999E-3</c:v>
                </c:pt>
                <c:pt idx="2587">
                  <c:v>2.5715299416000001E-3</c:v>
                </c:pt>
                <c:pt idx="2588">
                  <c:v>3.1845699995999999E-3</c:v>
                </c:pt>
                <c:pt idx="2589">
                  <c:v>3.7317199166999999E-3</c:v>
                </c:pt>
                <c:pt idx="2590">
                  <c:v>4.1879201307999997E-3</c:v>
                </c:pt>
                <c:pt idx="2591">
                  <c:v>4.5496998354999998E-3</c:v>
                </c:pt>
                <c:pt idx="2592">
                  <c:v>4.8113102093000001E-3</c:v>
                </c:pt>
                <c:pt idx="2593">
                  <c:v>4.9607800319999996E-3</c:v>
                </c:pt>
                <c:pt idx="2594">
                  <c:v>4.9984501674999997E-3</c:v>
                </c:pt>
                <c:pt idx="2595">
                  <c:v>4.9234600738000001E-3</c:v>
                </c:pt>
                <c:pt idx="2596">
                  <c:v>4.7347000800000002E-3</c:v>
                </c:pt>
                <c:pt idx="2597">
                  <c:v>4.4407998212E-3</c:v>
                </c:pt>
                <c:pt idx="2598">
                  <c:v>4.0468401276000003E-3</c:v>
                </c:pt>
                <c:pt idx="2599">
                  <c:v>3.5554799250999999E-3</c:v>
                </c:pt>
                <c:pt idx="2600">
                  <c:v>2.9892099555999998E-3</c:v>
                </c:pt>
                <c:pt idx="2601">
                  <c:v>2.3555599618999999E-3</c:v>
                </c:pt>
                <c:pt idx="2602">
                  <c:v>1.6604899429000001E-3</c:v>
                </c:pt>
                <c:pt idx="2603">
                  <c:v>9.3578197993E-4</c:v>
                </c:pt>
                <c:pt idx="2604">
                  <c:v>1.8996599829000001E-4</c:v>
                </c:pt>
                <c:pt idx="2605">
                  <c:v>-5.6893401779000005E-4</c:v>
                </c:pt>
                <c:pt idx="2606">
                  <c:v>-1.3062000507E-3</c:v>
                </c:pt>
                <c:pt idx="2607">
                  <c:v>-2.0140400156E-3</c:v>
                </c:pt>
                <c:pt idx="2608">
                  <c:v>-2.6765000074999998E-3</c:v>
                </c:pt>
                <c:pt idx="2609">
                  <c:v>-3.2853099983000001E-3</c:v>
                </c:pt>
                <c:pt idx="2610">
                  <c:v>-3.8126199505999999E-3</c:v>
                </c:pt>
                <c:pt idx="2611">
                  <c:v>-4.2539900168999997E-3</c:v>
                </c:pt>
                <c:pt idx="2612">
                  <c:v>-4.6029100194999997E-3</c:v>
                </c:pt>
                <c:pt idx="2613">
                  <c:v>-4.84339986E-3</c:v>
                </c:pt>
                <c:pt idx="2614">
                  <c:v>-4.9747000447999999E-3</c:v>
                </c:pt>
                <c:pt idx="2615">
                  <c:v>-4.9938401206999997E-3</c:v>
                </c:pt>
                <c:pt idx="2616">
                  <c:v>-4.8986300825999999E-3</c:v>
                </c:pt>
                <c:pt idx="2617">
                  <c:v>-4.6934299170999999E-3</c:v>
                </c:pt>
                <c:pt idx="2618">
                  <c:v>-4.3824100867000003E-3</c:v>
                </c:pt>
                <c:pt idx="2619">
                  <c:v>-3.9672101847999996E-3</c:v>
                </c:pt>
                <c:pt idx="2620">
                  <c:v>-3.4668100998000002E-3</c:v>
                </c:pt>
                <c:pt idx="2621">
                  <c:v>-2.8882499319000002E-3</c:v>
                </c:pt>
                <c:pt idx="2622">
                  <c:v>-2.2445500363E-3</c:v>
                </c:pt>
                <c:pt idx="2623">
                  <c:v>-1.5418300172E-3</c:v>
                </c:pt>
                <c:pt idx="2624">
                  <c:v>-8.1226200563999998E-4</c:v>
                </c:pt>
                <c:pt idx="2625">
                  <c:v>-6.4412597566999998E-5</c:v>
                </c:pt>
                <c:pt idx="2626">
                  <c:v>6.8486598320000004E-4</c:v>
                </c:pt>
                <c:pt idx="2627">
                  <c:v>1.4271599939E-3</c:v>
                </c:pt>
                <c:pt idx="2628">
                  <c:v>2.1285200492E-3</c:v>
                </c:pt>
                <c:pt idx="2629">
                  <c:v>2.7819001116E-3</c:v>
                </c:pt>
                <c:pt idx="2630">
                  <c:v>3.3790899906000001E-3</c:v>
                </c:pt>
                <c:pt idx="2631">
                  <c:v>3.8927600252999998E-3</c:v>
                </c:pt>
                <c:pt idx="2632">
                  <c:v>4.3186899275000001E-3</c:v>
                </c:pt>
                <c:pt idx="2633">
                  <c:v>4.6472498215999998E-3</c:v>
                </c:pt>
                <c:pt idx="2634">
                  <c:v>4.8730298877000004E-3</c:v>
                </c:pt>
                <c:pt idx="2635">
                  <c:v>4.9857199192000004E-3</c:v>
                </c:pt>
                <c:pt idx="2636">
                  <c:v>4.9860700965000003E-3</c:v>
                </c:pt>
                <c:pt idx="2637">
                  <c:v>4.8720901832000002E-3</c:v>
                </c:pt>
                <c:pt idx="2638">
                  <c:v>4.6489997767000003E-3</c:v>
                </c:pt>
                <c:pt idx="2639">
                  <c:v>4.3211798184000002E-3</c:v>
                </c:pt>
                <c:pt idx="2640">
                  <c:v>3.8904501124999999E-3</c:v>
                </c:pt>
                <c:pt idx="2641">
                  <c:v>3.376520006E-3</c:v>
                </c:pt>
                <c:pt idx="2642">
                  <c:v>2.7865099254999999E-3</c:v>
                </c:pt>
                <c:pt idx="2643">
                  <c:v>2.1257000043999998E-3</c:v>
                </c:pt>
                <c:pt idx="2644">
                  <c:v>1.4243100304E-3</c:v>
                </c:pt>
                <c:pt idx="2645">
                  <c:v>6.9080700631999996E-4</c:v>
                </c:pt>
                <c:pt idx="2646">
                  <c:v>-5.8287700085000001E-5</c:v>
                </c:pt>
                <c:pt idx="2647">
                  <c:v>-8.1481697271E-4</c:v>
                </c:pt>
                <c:pt idx="2648">
                  <c:v>-1.5441699652E-3</c:v>
                </c:pt>
                <c:pt idx="2649">
                  <c:v>-2.2387399803999999E-3</c:v>
                </c:pt>
                <c:pt idx="2650">
                  <c:v>-2.8900899924000001E-3</c:v>
                </c:pt>
                <c:pt idx="2651">
                  <c:v>-3.4684101119999999E-3</c:v>
                </c:pt>
                <c:pt idx="2652">
                  <c:v>-3.9685601369000003E-3</c:v>
                </c:pt>
                <c:pt idx="2653">
                  <c:v>-4.3792398646000001E-3</c:v>
                </c:pt>
                <c:pt idx="2654">
                  <c:v>-4.6942201442999997E-3</c:v>
                </c:pt>
                <c:pt idx="2655">
                  <c:v>-4.8990901560000003E-3</c:v>
                </c:pt>
                <c:pt idx="2656">
                  <c:v>-4.9935099669000003E-3</c:v>
                </c:pt>
                <c:pt idx="2657">
                  <c:v>-4.9744602293E-3</c:v>
                </c:pt>
                <c:pt idx="2658">
                  <c:v>-4.8428000881999998E-3</c:v>
                </c:pt>
                <c:pt idx="2659">
                  <c:v>-4.6019498258999996E-3</c:v>
                </c:pt>
                <c:pt idx="2660">
                  <c:v>-4.2573101818999997E-3</c:v>
                </c:pt>
                <c:pt idx="2661">
                  <c:v>-3.8109300658000001E-3</c:v>
                </c:pt>
                <c:pt idx="2662">
                  <c:v>-3.2832201105000001E-3</c:v>
                </c:pt>
                <c:pt idx="2663">
                  <c:v>-2.6814700103999999E-3</c:v>
                </c:pt>
                <c:pt idx="2664">
                  <c:v>-2.0192700904000001E-3</c:v>
                </c:pt>
                <c:pt idx="2665">
                  <c:v>-1.3030200498000001E-3</c:v>
                </c:pt>
                <c:pt idx="2666">
                  <c:v>-5.6551402668000004E-4</c:v>
                </c:pt>
                <c:pt idx="2667">
                  <c:v>1.8472300144E-4</c:v>
                </c:pt>
                <c:pt idx="2668">
                  <c:v>9.3946297420000003E-4</c:v>
                </c:pt>
                <c:pt idx="2669">
                  <c:v>1.6641799592999999E-3</c:v>
                </c:pt>
                <c:pt idx="2670">
                  <c:v>2.3513699416000001E-3</c:v>
                </c:pt>
                <c:pt idx="2671">
                  <c:v>2.9855601023999999E-3</c:v>
                </c:pt>
                <c:pt idx="2672">
                  <c:v>3.5586499143E-3</c:v>
                </c:pt>
                <c:pt idx="2673">
                  <c:v>4.0444401093000003E-3</c:v>
                </c:pt>
                <c:pt idx="2674">
                  <c:v>4.4390498661000003E-3</c:v>
                </c:pt>
                <c:pt idx="2675">
                  <c:v>4.7364099882999996E-3</c:v>
                </c:pt>
                <c:pt idx="2676">
                  <c:v>4.9228901044E-3</c:v>
                </c:pt>
                <c:pt idx="2677">
                  <c:v>4.9983700737000003E-3</c:v>
                </c:pt>
                <c:pt idx="2678">
                  <c:v>4.9611502327E-3</c:v>
                </c:pt>
                <c:pt idx="2679">
                  <c:v>4.8096701503000001E-3</c:v>
                </c:pt>
                <c:pt idx="2680">
                  <c:v>4.5508798212000002E-3</c:v>
                </c:pt>
                <c:pt idx="2681">
                  <c:v>4.1895001194999998E-3</c:v>
                </c:pt>
                <c:pt idx="2682">
                  <c:v>3.7277799564999999E-3</c:v>
                </c:pt>
                <c:pt idx="2683">
                  <c:v>3.1868501101E-3</c:v>
                </c:pt>
                <c:pt idx="2684">
                  <c:v>2.5740601122000001E-3</c:v>
                </c:pt>
                <c:pt idx="2685">
                  <c:v>1.9032199634E-3</c:v>
                </c:pt>
                <c:pt idx="2686">
                  <c:v>1.1808599811000001E-3</c:v>
                </c:pt>
                <c:pt idx="2687">
                  <c:v>4.400399921E-4</c:v>
                </c:pt>
                <c:pt idx="2688">
                  <c:v>-3.1072398997000002E-4</c:v>
                </c:pt>
                <c:pt idx="2689">
                  <c:v>-1.0544699617E-3</c:v>
                </c:pt>
                <c:pt idx="2690">
                  <c:v>-1.7826800467E-3</c:v>
                </c:pt>
                <c:pt idx="2691">
                  <c:v>-2.4620499461999999E-3</c:v>
                </c:pt>
                <c:pt idx="2692">
                  <c:v>-3.0859101098000001E-3</c:v>
                </c:pt>
                <c:pt idx="2693">
                  <c:v>-3.6462501157000001E-3</c:v>
                </c:pt>
                <c:pt idx="2694">
                  <c:v>-4.1174301878000004E-3</c:v>
                </c:pt>
                <c:pt idx="2695">
                  <c:v>-4.4957501813999998E-3</c:v>
                </c:pt>
                <c:pt idx="2696">
                  <c:v>-4.7727101482000003E-3</c:v>
                </c:pt>
                <c:pt idx="2697">
                  <c:v>-4.9433899112000003E-3</c:v>
                </c:pt>
                <c:pt idx="2698">
                  <c:v>-4.9999998882000003E-3</c:v>
                </c:pt>
                <c:pt idx="2699">
                  <c:v>-4.9439100548999996E-3</c:v>
                </c:pt>
                <c:pt idx="2700">
                  <c:v>-4.7737602143999996E-3</c:v>
                </c:pt>
                <c:pt idx="2701">
                  <c:v>-4.4973399489999996E-3</c:v>
                </c:pt>
                <c:pt idx="2702">
                  <c:v>-4.1195699013999998E-3</c:v>
                </c:pt>
                <c:pt idx="2703">
                  <c:v>-3.6489500198999998E-3</c:v>
                </c:pt>
                <c:pt idx="2704">
                  <c:v>-3.0891599598999999E-3</c:v>
                </c:pt>
                <c:pt idx="2705">
                  <c:v>-2.4657798931000002E-3</c:v>
                </c:pt>
                <c:pt idx="2706">
                  <c:v>-1.7868400319E-3</c:v>
                </c:pt>
                <c:pt idx="2707">
                  <c:v>-1.0589800077000001E-3</c:v>
                </c:pt>
                <c:pt idx="2708">
                  <c:v>-3.1551200664000002E-4</c:v>
                </c:pt>
                <c:pt idx="2709">
                  <c:v>4.3507499504000002E-4</c:v>
                </c:pt>
                <c:pt idx="2710">
                  <c:v>1.1844499967999999E-3</c:v>
                </c:pt>
                <c:pt idx="2711">
                  <c:v>1.8983300541999999E-3</c:v>
                </c:pt>
                <c:pt idx="2712">
                  <c:v>2.5694300420999999E-3</c:v>
                </c:pt>
                <c:pt idx="2713">
                  <c:v>3.1826200429000001E-3</c:v>
                </c:pt>
                <c:pt idx="2714">
                  <c:v>3.7299699615999998E-3</c:v>
                </c:pt>
                <c:pt idx="2715">
                  <c:v>4.1864397936000001E-3</c:v>
                </c:pt>
                <c:pt idx="2716">
                  <c:v>4.5485398732E-3</c:v>
                </c:pt>
                <c:pt idx="2717">
                  <c:v>4.8105400055999999E-3</c:v>
                </c:pt>
                <c:pt idx="2718">
                  <c:v>4.9604298546999997E-3</c:v>
                </c:pt>
                <c:pt idx="2719">
                  <c:v>4.9985200167000001E-3</c:v>
                </c:pt>
                <c:pt idx="2720">
                  <c:v>4.9224197864999996E-3</c:v>
                </c:pt>
                <c:pt idx="2721">
                  <c:v>4.7356397845000004E-3</c:v>
                </c:pt>
                <c:pt idx="2722">
                  <c:v>4.4421497732E-3</c:v>
                </c:pt>
                <c:pt idx="2723">
                  <c:v>4.0485900827E-3</c:v>
                </c:pt>
                <c:pt idx="2724">
                  <c:v>3.5576201044E-3</c:v>
                </c:pt>
                <c:pt idx="2725">
                  <c:v>2.9916900675999998E-3</c:v>
                </c:pt>
                <c:pt idx="2726">
                  <c:v>2.3583599832000001E-3</c:v>
                </c:pt>
                <c:pt idx="2727">
                  <c:v>1.6635600477000001E-3</c:v>
                </c:pt>
                <c:pt idx="2728">
                  <c:v>9.3906500842000004E-4</c:v>
                </c:pt>
                <c:pt idx="2729">
                  <c:v>1.9339899882E-4</c:v>
                </c:pt>
                <c:pt idx="2730">
                  <c:v>-5.6542502715999999E-4</c:v>
                </c:pt>
                <c:pt idx="2731">
                  <c:v>-1.3027000240999999E-3</c:v>
                </c:pt>
                <c:pt idx="2732">
                  <c:v>-2.0106299779999999E-3</c:v>
                </c:pt>
                <c:pt idx="2733">
                  <c:v>-2.6807500980999999E-3</c:v>
                </c:pt>
                <c:pt idx="2734">
                  <c:v>-3.2823900691999999E-3</c:v>
                </c:pt>
                <c:pt idx="2735">
                  <c:v>-3.8100699894E-3</c:v>
                </c:pt>
                <c:pt idx="2736">
                  <c:v>-4.2518898845000002E-3</c:v>
                </c:pt>
                <c:pt idx="2737">
                  <c:v>-4.6013197861999996E-3</c:v>
                </c:pt>
                <c:pt idx="2738">
                  <c:v>-4.8423800616999996E-3</c:v>
                </c:pt>
                <c:pt idx="2739">
                  <c:v>-4.9742800183999996E-3</c:v>
                </c:pt>
                <c:pt idx="2740">
                  <c:v>-4.9935998395000004E-3</c:v>
                </c:pt>
                <c:pt idx="2741">
                  <c:v>-4.8994701356000004E-3</c:v>
                </c:pt>
                <c:pt idx="2742">
                  <c:v>-4.6948799862999999E-3</c:v>
                </c:pt>
                <c:pt idx="2743">
                  <c:v>-4.3844501487999999E-3</c:v>
                </c:pt>
                <c:pt idx="2744">
                  <c:v>-3.9698001928999997E-3</c:v>
                </c:pt>
                <c:pt idx="2745">
                  <c:v>-3.4698999953000002E-3</c:v>
                </c:pt>
                <c:pt idx="2746">
                  <c:v>-2.8917700984000001E-3</c:v>
                </c:pt>
                <c:pt idx="2747">
                  <c:v>-2.2405399941E-3</c:v>
                </c:pt>
                <c:pt idx="2748">
                  <c:v>-1.5460399445E-3</c:v>
                </c:pt>
                <c:pt idx="2749">
                  <c:v>-8.1669102656E-4</c:v>
                </c:pt>
                <c:pt idx="2750">
                  <c:v>-6.8936300522000004E-5</c:v>
                </c:pt>
                <c:pt idx="2751">
                  <c:v>6.8912899586999997E-4</c:v>
                </c:pt>
                <c:pt idx="2752">
                  <c:v>1.4228200307E-3</c:v>
                </c:pt>
                <c:pt idx="2753">
                  <c:v>2.1244399249999999E-3</c:v>
                </c:pt>
                <c:pt idx="2754">
                  <c:v>2.7855299412999999E-3</c:v>
                </c:pt>
                <c:pt idx="2755">
                  <c:v>3.3758298959999998E-3</c:v>
                </c:pt>
                <c:pt idx="2756">
                  <c:v>3.8900300860000001E-3</c:v>
                </c:pt>
                <c:pt idx="2757">
                  <c:v>4.3165399693E-3</c:v>
                </c:pt>
                <c:pt idx="2758">
                  <c:v>4.6489699744000001E-3</c:v>
                </c:pt>
                <c:pt idx="2759">
                  <c:v>4.8721199854999996E-3</c:v>
                </c:pt>
                <c:pt idx="2760">
                  <c:v>4.9854200332999999E-3</c:v>
                </c:pt>
                <c:pt idx="2761">
                  <c:v>4.9856901169000002E-3</c:v>
                </c:pt>
                <c:pt idx="2762">
                  <c:v>4.8729199915999999E-3</c:v>
                </c:pt>
                <c:pt idx="2763">
                  <c:v>4.650330171E-3</c:v>
                </c:pt>
                <c:pt idx="2764">
                  <c:v>4.3229400179999999E-3</c:v>
                </c:pt>
                <c:pt idx="2765">
                  <c:v>3.8925900589999998E-3</c:v>
                </c:pt>
                <c:pt idx="2766">
                  <c:v>3.3789700828000002E-3</c:v>
                </c:pt>
                <c:pt idx="2767">
                  <c:v>2.7892000508E-3</c:v>
                </c:pt>
                <c:pt idx="2768">
                  <c:v>2.1285701077000002E-3</c:v>
                </c:pt>
                <c:pt idx="2769">
                  <c:v>1.4273000415000001E-3</c:v>
                </c:pt>
                <c:pt idx="2770">
                  <c:v>6.9383397930999999E-4</c:v>
                </c:pt>
                <c:pt idx="2771">
                  <c:v>-5.5289299780000003E-5</c:v>
                </c:pt>
                <c:pt idx="2772">
                  <c:v>-8.1191799836000003E-4</c:v>
                </c:pt>
                <c:pt idx="2773">
                  <c:v>-1.5414400259000001E-3</c:v>
                </c:pt>
                <c:pt idx="2774">
                  <c:v>-2.2362400778E-3</c:v>
                </c:pt>
                <c:pt idx="2775">
                  <c:v>-2.8878799639999999E-3</c:v>
                </c:pt>
                <c:pt idx="2776">
                  <c:v>-3.4665300045E-3</c:v>
                </c:pt>
                <c:pt idx="2777">
                  <c:v>-3.9670299739000001E-3</c:v>
                </c:pt>
                <c:pt idx="2778">
                  <c:v>-4.3780598788999998E-3</c:v>
                </c:pt>
                <c:pt idx="2779">
                  <c:v>-4.6934098937000002E-3</c:v>
                </c:pt>
                <c:pt idx="2780">
                  <c:v>-4.8986598849000001E-3</c:v>
                </c:pt>
                <c:pt idx="2781">
                  <c:v>-4.9934098497000003E-3</c:v>
                </c:pt>
                <c:pt idx="2782">
                  <c:v>-4.9746599979999997E-3</c:v>
                </c:pt>
                <c:pt idx="2783">
                  <c:v>-4.8433002084000004E-3</c:v>
                </c:pt>
                <c:pt idx="2784">
                  <c:v>-4.6027400531000002E-3</c:v>
                </c:pt>
                <c:pt idx="2785">
                  <c:v>-4.2584198527000003E-3</c:v>
                </c:pt>
                <c:pt idx="2786">
                  <c:v>-3.8123999256999999E-3</c:v>
                </c:pt>
                <c:pt idx="2787">
                  <c:v>-3.2850799615999999E-3</c:v>
                </c:pt>
                <c:pt idx="2788">
                  <c:v>-2.6837100741000002E-3</c:v>
                </c:pt>
                <c:pt idx="2789">
                  <c:v>-2.0218400750000001E-3</c:v>
                </c:pt>
                <c:pt idx="2790">
                  <c:v>-1.3058499899000001E-3</c:v>
                </c:pt>
                <c:pt idx="2791">
                  <c:v>-5.6850299006000005E-4</c:v>
                </c:pt>
                <c:pt idx="2792">
                  <c:v>1.8168200040000001E-4</c:v>
                </c:pt>
                <c:pt idx="2793">
                  <c:v>9.3647802714000002E-4</c:v>
                </c:pt>
                <c:pt idx="2794">
                  <c:v>1.6613500193E-3</c:v>
                </c:pt>
                <c:pt idx="2795">
                  <c:v>2.3487799335E-3</c:v>
                </c:pt>
                <c:pt idx="2796">
                  <c:v>2.9832599685000001E-3</c:v>
                </c:pt>
                <c:pt idx="2797">
                  <c:v>3.5567099693999999E-3</c:v>
                </c:pt>
                <c:pt idx="2798">
                  <c:v>4.0428801439999999E-3</c:v>
                </c:pt>
                <c:pt idx="2799">
                  <c:v>4.4378801249E-3</c:v>
                </c:pt>
                <c:pt idx="2800">
                  <c:v>4.7356300055999999E-3</c:v>
                </c:pt>
                <c:pt idx="2801">
                  <c:v>4.9224901013000004E-3</c:v>
                </c:pt>
                <c:pt idx="2802">
                  <c:v>4.9983100033999996E-3</c:v>
                </c:pt>
                <c:pt idx="2803">
                  <c:v>4.9613900482999998E-3</c:v>
                </c:pt>
                <c:pt idx="2804">
                  <c:v>4.8101600259999999E-3</c:v>
                </c:pt>
                <c:pt idx="2805">
                  <c:v>4.5515699312E-3</c:v>
                </c:pt>
                <c:pt idx="2806">
                  <c:v>4.1903601959E-3</c:v>
                </c:pt>
                <c:pt idx="2807">
                  <c:v>3.7346701138000001E-3</c:v>
                </c:pt>
                <c:pt idx="2808">
                  <c:v>3.1879900488999999E-3</c:v>
                </c:pt>
                <c:pt idx="2809">
                  <c:v>2.5753299706E-3</c:v>
                </c:pt>
                <c:pt idx="2810">
                  <c:v>1.9046099624E-3</c:v>
                </c:pt>
                <c:pt idx="2811">
                  <c:v>1.1823599925E-3</c:v>
                </c:pt>
                <c:pt idx="2812">
                  <c:v>4.4163898564999999E-4</c:v>
                </c:pt>
                <c:pt idx="2813">
                  <c:v>-3.0905200401E-4</c:v>
                </c:pt>
                <c:pt idx="2814">
                  <c:v>-1.0527899721999999E-3</c:v>
                </c:pt>
                <c:pt idx="2815">
                  <c:v>-1.7810700228E-3</c:v>
                </c:pt>
                <c:pt idx="2816">
                  <c:v>-2.4605800863000001E-3</c:v>
                </c:pt>
                <c:pt idx="2817">
                  <c:v>-3.0846199951999999E-3</c:v>
                </c:pt>
                <c:pt idx="2818">
                  <c:v>-3.6391299218000001E-3</c:v>
                </c:pt>
                <c:pt idx="2819">
                  <c:v>-4.1166101581999997E-3</c:v>
                </c:pt>
                <c:pt idx="2820">
                  <c:v>-4.4951802119999997E-3</c:v>
                </c:pt>
                <c:pt idx="2821">
                  <c:v>-4.7723501920999998E-3</c:v>
                </c:pt>
                <c:pt idx="2822">
                  <c:v>-4.9432199448E-3</c:v>
                </c:pt>
                <c:pt idx="2823">
                  <c:v>-4.9999998882000003E-3</c:v>
                </c:pt>
                <c:pt idx="2824">
                  <c:v>-4.9440599978000004E-3</c:v>
                </c:pt>
                <c:pt idx="2825">
                  <c:v>-4.7766799106999996E-3</c:v>
                </c:pt>
                <c:pt idx="2826">
                  <c:v>-4.4978000224E-3</c:v>
                </c:pt>
                <c:pt idx="2827">
                  <c:v>-4.1201701388000004E-3</c:v>
                </c:pt>
                <c:pt idx="2828">
                  <c:v>-3.6496899556E-3</c:v>
                </c:pt>
                <c:pt idx="2829">
                  <c:v>-3.0900000128999999E-3</c:v>
                </c:pt>
                <c:pt idx="2830">
                  <c:v>-2.4667100515E-3</c:v>
                </c:pt>
                <c:pt idx="2831">
                  <c:v>-1.7878100042999999E-3</c:v>
                </c:pt>
                <c:pt idx="2832">
                  <c:v>-1.0685899761000001E-3</c:v>
                </c:pt>
                <c:pt idx="2833">
                  <c:v>-3.1644199044000002E-4</c:v>
                </c:pt>
                <c:pt idx="2834">
                  <c:v>4.3422699672999998E-4</c:v>
                </c:pt>
                <c:pt idx="2835">
                  <c:v>1.1751300190000001E-3</c:v>
                </c:pt>
                <c:pt idx="2836">
                  <c:v>1.897739945E-3</c:v>
                </c:pt>
                <c:pt idx="2837">
                  <c:v>2.5690000038999998E-3</c:v>
                </c:pt>
                <c:pt idx="2838">
                  <c:v>3.1823499594000001E-3</c:v>
                </c:pt>
                <c:pt idx="2839">
                  <c:v>3.7239699159000001E-3</c:v>
                </c:pt>
                <c:pt idx="2840">
                  <c:v>4.1864500381000001E-3</c:v>
                </c:pt>
                <c:pt idx="2841">
                  <c:v>4.5486302115000004E-3</c:v>
                </c:pt>
                <c:pt idx="2842">
                  <c:v>4.8082298599E-3</c:v>
                </c:pt>
                <c:pt idx="2843">
                  <c:v>4.9605001694999996E-3</c:v>
                </c:pt>
                <c:pt idx="2844">
                  <c:v>4.9984999931999997E-3</c:v>
                </c:pt>
                <c:pt idx="2845">
                  <c:v>4.9237799831000004E-3</c:v>
                </c:pt>
                <c:pt idx="2846">
                  <c:v>4.7380500472999996E-3</c:v>
                </c:pt>
                <c:pt idx="2847">
                  <c:v>4.4414699078000001E-3</c:v>
                </c:pt>
                <c:pt idx="2848">
                  <c:v>4.0476201102000002E-3</c:v>
                </c:pt>
                <c:pt idx="2849">
                  <c:v>3.5625400487000001E-3</c:v>
                </c:pt>
                <c:pt idx="2850">
                  <c:v>2.9901000670999999E-3</c:v>
                </c:pt>
                <c:pt idx="2851">
                  <c:v>2.3564801085999999E-3</c:v>
                </c:pt>
                <c:pt idx="2852">
                  <c:v>1.6697499668E-3</c:v>
                </c:pt>
                <c:pt idx="2853">
                  <c:v>9.4538799021000005E-4</c:v>
                </c:pt>
                <c:pt idx="2854">
                  <c:v>1.9086900284E-4</c:v>
                </c:pt>
                <c:pt idx="2855">
                  <c:v>-5.5928697111000002E-4</c:v>
                </c:pt>
                <c:pt idx="2856">
                  <c:v>-1.2968600495E-3</c:v>
                </c:pt>
                <c:pt idx="2857">
                  <c:v>-2.0133201032999999E-3</c:v>
                </c:pt>
                <c:pt idx="2858">
                  <c:v>-2.6758899912E-3</c:v>
                </c:pt>
                <c:pt idx="2859">
                  <c:v>-3.2781499904E-3</c:v>
                </c:pt>
                <c:pt idx="2860">
                  <c:v>-3.8064899854E-3</c:v>
                </c:pt>
                <c:pt idx="2861">
                  <c:v>-4.2536598630000004E-3</c:v>
                </c:pt>
                <c:pt idx="2862">
                  <c:v>-4.599200096E-3</c:v>
                </c:pt>
                <c:pt idx="2863">
                  <c:v>-4.8410398886000001E-3</c:v>
                </c:pt>
                <c:pt idx="2864">
                  <c:v>-4.9746399745000001E-3</c:v>
                </c:pt>
                <c:pt idx="2865">
                  <c:v>-4.9938699230999998E-3</c:v>
                </c:pt>
                <c:pt idx="2866">
                  <c:v>-4.9005299807000002E-3</c:v>
                </c:pt>
                <c:pt idx="2867">
                  <c:v>-4.6967300586000004E-3</c:v>
                </c:pt>
                <c:pt idx="2868">
                  <c:v>-4.3828398921000001E-3</c:v>
                </c:pt>
                <c:pt idx="2869">
                  <c:v>-3.9732102304999998E-3</c:v>
                </c:pt>
                <c:pt idx="2870">
                  <c:v>-3.4740199335E-3</c:v>
                </c:pt>
                <c:pt idx="2871">
                  <c:v>-2.8893300331999999E-3</c:v>
                </c:pt>
                <c:pt idx="2872">
                  <c:v>-2.2458699532E-3</c:v>
                </c:pt>
                <c:pt idx="2873">
                  <c:v>-1.5517700231000001E-3</c:v>
                </c:pt>
                <c:pt idx="2874">
                  <c:v>-8.2267198013000003E-4</c:v>
                </c:pt>
                <c:pt idx="2875">
                  <c:v>-6.6181899456000006E-5</c:v>
                </c:pt>
                <c:pt idx="2876">
                  <c:v>6.8309600465000001E-4</c:v>
                </c:pt>
                <c:pt idx="2877">
                  <c:v>1.4169899514E-3</c:v>
                </c:pt>
                <c:pt idx="2878">
                  <c:v>2.1269700955999999E-3</c:v>
                </c:pt>
                <c:pt idx="2879">
                  <c:v>2.7805399150000001E-3</c:v>
                </c:pt>
                <c:pt idx="2880">
                  <c:v>3.3714300953E-3</c:v>
                </c:pt>
                <c:pt idx="2881">
                  <c:v>3.8863299414999999E-3</c:v>
                </c:pt>
                <c:pt idx="2882">
                  <c:v>4.3180598877000003E-3</c:v>
                </c:pt>
                <c:pt idx="2883">
                  <c:v>4.6468498185000002E-3</c:v>
                </c:pt>
                <c:pt idx="2884">
                  <c:v>4.8708501272E-3</c:v>
                </c:pt>
                <c:pt idx="2885">
                  <c:v>4.9856798723000003E-3</c:v>
                </c:pt>
                <c:pt idx="2886">
                  <c:v>4.9860901199E-3</c:v>
                </c:pt>
                <c:pt idx="2887">
                  <c:v>4.874070175E-3</c:v>
                </c:pt>
                <c:pt idx="2888">
                  <c:v>4.6521401964000004E-3</c:v>
                </c:pt>
                <c:pt idx="2889">
                  <c:v>4.3208501302000003E-3</c:v>
                </c:pt>
                <c:pt idx="2890">
                  <c:v>3.8953700568999999E-3</c:v>
                </c:pt>
                <c:pt idx="2891">
                  <c:v>3.3820599782999998E-3</c:v>
                </c:pt>
                <c:pt idx="2892">
                  <c:v>2.7924899477999999E-3</c:v>
                </c:pt>
                <c:pt idx="2893">
                  <c:v>2.1319699008000002E-3</c:v>
                </c:pt>
                <c:pt idx="2894">
                  <c:v>1.4307199745E-3</c:v>
                </c:pt>
                <c:pt idx="2895">
                  <c:v>6.9720699685000003E-4</c:v>
                </c:pt>
                <c:pt idx="2896">
                  <c:v>-6.0876300267000003E-5</c:v>
                </c:pt>
                <c:pt idx="2897">
                  <c:v>-8.0884399358000002E-4</c:v>
                </c:pt>
                <c:pt idx="2898">
                  <c:v>-1.5385899460000001E-3</c:v>
                </c:pt>
                <c:pt idx="2899">
                  <c:v>-2.2336600814000002E-3</c:v>
                </c:pt>
                <c:pt idx="2900">
                  <c:v>-2.8856000863E-3</c:v>
                </c:pt>
                <c:pt idx="2901">
                  <c:v>-3.4645600244E-3</c:v>
                </c:pt>
                <c:pt idx="2902">
                  <c:v>-3.9653698913999997E-3</c:v>
                </c:pt>
                <c:pt idx="2903">
                  <c:v>-4.3767499737000001E-3</c:v>
                </c:pt>
                <c:pt idx="2904">
                  <c:v>-4.6924701892000001E-3</c:v>
                </c:pt>
                <c:pt idx="2905">
                  <c:v>-4.8981001600999999E-3</c:v>
                </c:pt>
                <c:pt idx="2906">
                  <c:v>-4.9932599068000004E-3</c:v>
                </c:pt>
                <c:pt idx="2907">
                  <c:v>-4.9749398603999998E-3</c:v>
                </c:pt>
                <c:pt idx="2908">
                  <c:v>-4.8439898527999998E-3</c:v>
                </c:pt>
                <c:pt idx="2909">
                  <c:v>-4.6038301661999997E-3</c:v>
                </c:pt>
                <c:pt idx="2910">
                  <c:v>-4.2598801665000002E-3</c:v>
                </c:pt>
                <c:pt idx="2911">
                  <c:v>-3.8141899277000001E-3</c:v>
                </c:pt>
                <c:pt idx="2912">
                  <c:v>-3.2871500588999999E-3</c:v>
                </c:pt>
                <c:pt idx="2913">
                  <c:v>-2.6860099751999998E-3</c:v>
                </c:pt>
                <c:pt idx="2914">
                  <c:v>-2.0243099425000001E-3</c:v>
                </c:pt>
                <c:pt idx="2915">
                  <c:v>-1.3084299862E-3</c:v>
                </c:pt>
                <c:pt idx="2916">
                  <c:v>-5.7111697970000004E-4</c:v>
                </c:pt>
                <c:pt idx="2917">
                  <c:v>1.7908899462999999E-4</c:v>
                </c:pt>
                <c:pt idx="2918">
                  <c:v>9.3396799638999998E-4</c:v>
                </c:pt>
                <c:pt idx="2919">
                  <c:v>1.6589800362E-3</c:v>
                </c:pt>
                <c:pt idx="2920">
                  <c:v>2.3465999401999999E-3</c:v>
                </c:pt>
                <c:pt idx="2921">
                  <c:v>2.9813200235000001E-3</c:v>
                </c:pt>
                <c:pt idx="2922">
                  <c:v>3.5550401080000002E-3</c:v>
                </c:pt>
                <c:pt idx="2923">
                  <c:v>4.0414799004999998E-3</c:v>
                </c:pt>
                <c:pt idx="2924">
                  <c:v>4.4367797672999996E-3</c:v>
                </c:pt>
                <c:pt idx="2925">
                  <c:v>4.7320001759000004E-3</c:v>
                </c:pt>
                <c:pt idx="2926">
                  <c:v>4.9220500513999996E-3</c:v>
                </c:pt>
                <c:pt idx="2927">
                  <c:v>4.9982401542000001E-3</c:v>
                </c:pt>
                <c:pt idx="2928">
                  <c:v>4.9617299809999998E-3</c:v>
                </c:pt>
                <c:pt idx="2929">
                  <c:v>4.8109497875000002E-3</c:v>
                </c:pt>
                <c:pt idx="2930">
                  <c:v>4.5528300106999998E-3</c:v>
                </c:pt>
                <c:pt idx="2931">
                  <c:v>4.1920798830999998E-3</c:v>
                </c:pt>
                <c:pt idx="2932">
                  <c:v>3.7368501071000002E-3</c:v>
                </c:pt>
                <c:pt idx="2933">
                  <c:v>3.1905900687000002E-3</c:v>
                </c:pt>
                <c:pt idx="2934">
                  <c:v>2.5782899465E-3</c:v>
                </c:pt>
                <c:pt idx="2935">
                  <c:v>1.9078799523000001E-3</c:v>
                </c:pt>
                <c:pt idx="2936">
                  <c:v>1.1858800426E-3</c:v>
                </c:pt>
                <c:pt idx="2937">
                  <c:v>4.4530301237999999E-4</c:v>
                </c:pt>
                <c:pt idx="2938">
                  <c:v>-3.0531900119999997E-4</c:v>
                </c:pt>
                <c:pt idx="2939">
                  <c:v>-1.0490800487E-3</c:v>
                </c:pt>
                <c:pt idx="2940">
                  <c:v>-1.7774699953999999E-3</c:v>
                </c:pt>
                <c:pt idx="2941">
                  <c:v>-2.4571800603999999E-3</c:v>
                </c:pt>
                <c:pt idx="2942">
                  <c:v>-3.081520088E-3</c:v>
                </c:pt>
                <c:pt idx="2943">
                  <c:v>-3.6424701101999998E-3</c:v>
                </c:pt>
                <c:pt idx="2944">
                  <c:v>-4.1143400594999997E-3</c:v>
                </c:pt>
                <c:pt idx="2945">
                  <c:v>-4.4934097677000002E-3</c:v>
                </c:pt>
                <c:pt idx="2946">
                  <c:v>-4.7711399383999998E-3</c:v>
                </c:pt>
                <c:pt idx="2947">
                  <c:v>-4.9426201730999996E-3</c:v>
                </c:pt>
                <c:pt idx="2948">
                  <c:v>-4.9999998882000003E-3</c:v>
                </c:pt>
                <c:pt idx="2949">
                  <c:v>-4.9446201883E-3</c:v>
                </c:pt>
                <c:pt idx="2950">
                  <c:v>-4.7777299768999998E-3</c:v>
                </c:pt>
                <c:pt idx="2951">
                  <c:v>-4.4992598704999996E-3</c:v>
                </c:pt>
                <c:pt idx="2952">
                  <c:v>-4.1219601408000002E-3</c:v>
                </c:pt>
                <c:pt idx="2953">
                  <c:v>-3.6517400295000002E-3</c:v>
                </c:pt>
                <c:pt idx="2954">
                  <c:v>-3.0922500882000002E-3</c:v>
                </c:pt>
                <c:pt idx="2955">
                  <c:v>-2.4691100698E-3</c:v>
                </c:pt>
                <c:pt idx="2956">
                  <c:v>-1.7903000115999999E-3</c:v>
                </c:pt>
                <c:pt idx="2957">
                  <c:v>-1.071130042E-3</c:v>
                </c:pt>
                <c:pt idx="2958">
                  <c:v>-3.1898901215999999E-4</c:v>
                </c:pt>
                <c:pt idx="2959">
                  <c:v>4.3172299047000001E-4</c:v>
                </c:pt>
                <c:pt idx="2960">
                  <c:v>1.172719989E-3</c:v>
                </c:pt>
                <c:pt idx="2961">
                  <c:v>1.8954799743000001E-3</c:v>
                </c:pt>
                <c:pt idx="2962">
                  <c:v>2.5669399183000001E-3</c:v>
                </c:pt>
                <c:pt idx="2963">
                  <c:v>3.1805399340000002E-3</c:v>
                </c:pt>
                <c:pt idx="2964">
                  <c:v>3.7224199622999999E-3</c:v>
                </c:pt>
                <c:pt idx="2965">
                  <c:v>4.1851801797999997E-3</c:v>
                </c:pt>
                <c:pt idx="2966">
                  <c:v>4.5476499944999997E-3</c:v>
                </c:pt>
                <c:pt idx="2967">
                  <c:v>4.8075700178999998E-3</c:v>
                </c:pt>
                <c:pt idx="2968">
                  <c:v>4.9590701237000002E-3</c:v>
                </c:pt>
                <c:pt idx="2969">
                  <c:v>4.9985600635000004E-3</c:v>
                </c:pt>
                <c:pt idx="2970">
                  <c:v>4.9242097884000004E-3</c:v>
                </c:pt>
                <c:pt idx="2971">
                  <c:v>4.7388398088999998E-3</c:v>
                </c:pt>
                <c:pt idx="2972">
                  <c:v>4.4425697997000002E-3</c:v>
                </c:pt>
                <c:pt idx="2973">
                  <c:v>4.0489900856999998E-3</c:v>
                </c:pt>
                <c:pt idx="2974">
                  <c:v>3.5641300492E-3</c:v>
                </c:pt>
                <c:pt idx="2975">
                  <c:v>2.9989499599000001E-3</c:v>
                </c:pt>
                <c:pt idx="2976">
                  <c:v>2.3583699949E-3</c:v>
                </c:pt>
                <c:pt idx="2977">
                  <c:v>1.6717199468999999E-3</c:v>
                </c:pt>
                <c:pt idx="2978">
                  <c:v>9.4737502513000005E-4</c:v>
                </c:pt>
                <c:pt idx="2979">
                  <c:v>1.9283400615999999E-4</c:v>
                </c:pt>
                <c:pt idx="2980">
                  <c:v>-5.5738899391000001E-4</c:v>
                </c:pt>
                <c:pt idx="2981">
                  <c:v>-1.2950700475E-3</c:v>
                </c:pt>
                <c:pt idx="2982">
                  <c:v>-2.0035700872999998E-3</c:v>
                </c:pt>
                <c:pt idx="2983">
                  <c:v>-2.6744001079000001E-3</c:v>
                </c:pt>
                <c:pt idx="2984">
                  <c:v>-3.2768200616999999E-3</c:v>
                </c:pt>
                <c:pt idx="2985">
                  <c:v>-3.8053500466000002E-3</c:v>
                </c:pt>
                <c:pt idx="2986">
                  <c:v>-4.2527299373999999E-3</c:v>
                </c:pt>
                <c:pt idx="2987">
                  <c:v>-4.5984899624999997E-3</c:v>
                </c:pt>
                <c:pt idx="2988">
                  <c:v>-4.8405798151999998E-3</c:v>
                </c:pt>
                <c:pt idx="2989">
                  <c:v>-4.9735498614999997E-3</c:v>
                </c:pt>
                <c:pt idx="2990">
                  <c:v>-4.9939597956999999E-3</c:v>
                </c:pt>
                <c:pt idx="2991">
                  <c:v>-4.9008801579000002E-3</c:v>
                </c:pt>
                <c:pt idx="2992">
                  <c:v>-4.6973200515000001E-3</c:v>
                </c:pt>
                <c:pt idx="2993">
                  <c:v>-4.3836398982000004E-3</c:v>
                </c:pt>
                <c:pt idx="2994">
                  <c:v>-3.9741899818000002E-3</c:v>
                </c:pt>
                <c:pt idx="2995">
                  <c:v>-3.4751698840000001E-3</c:v>
                </c:pt>
                <c:pt idx="2996">
                  <c:v>-2.8978299815E-3</c:v>
                </c:pt>
                <c:pt idx="2997">
                  <c:v>-2.2472799756000001E-3</c:v>
                </c:pt>
                <c:pt idx="2998">
                  <c:v>-1.5532800462E-3</c:v>
                </c:pt>
                <c:pt idx="2999">
                  <c:v>-8.2424900029E-4</c:v>
                </c:pt>
                <c:pt idx="3000">
                  <c:v>-6.7774999479000003E-5</c:v>
                </c:pt>
                <c:pt idx="3001">
                  <c:v>6.8153801840000004E-4</c:v>
                </c:pt>
                <c:pt idx="3002">
                  <c:v>1.4155199750999999E-3</c:v>
                </c:pt>
                <c:pt idx="3003">
                  <c:v>2.1176300942999998E-3</c:v>
                </c:pt>
                <c:pt idx="3004">
                  <c:v>2.779369941E-3</c:v>
                </c:pt>
                <c:pt idx="3005">
                  <c:v>3.3704400994000001E-3</c:v>
                </c:pt>
                <c:pt idx="3006">
                  <c:v>3.8855099119000001E-3</c:v>
                </c:pt>
                <c:pt idx="3007">
                  <c:v>4.3174200690999998E-3</c:v>
                </c:pt>
                <c:pt idx="3008">
                  <c:v>4.6463902108000001E-3</c:v>
                </c:pt>
                <c:pt idx="3009">
                  <c:v>4.8705600202E-3</c:v>
                </c:pt>
                <c:pt idx="3010">
                  <c:v>4.9848901107999999E-3</c:v>
                </c:pt>
                <c:pt idx="3011">
                  <c:v>4.9862097949000001E-3</c:v>
                </c:pt>
                <c:pt idx="3012">
                  <c:v>4.8744599334999998E-3</c:v>
                </c:pt>
                <c:pt idx="3013">
                  <c:v>4.6528801321999999E-3</c:v>
                </c:pt>
                <c:pt idx="3014">
                  <c:v>4.3220398948000003E-3</c:v>
                </c:pt>
                <c:pt idx="3015">
                  <c:v>3.8970799650999998E-3</c:v>
                </c:pt>
                <c:pt idx="3016">
                  <c:v>3.3843501005000002E-3</c:v>
                </c:pt>
                <c:pt idx="3017">
                  <c:v>2.7880698908E-3</c:v>
                </c:pt>
                <c:pt idx="3018">
                  <c:v>2.1355201024999999E-3</c:v>
                </c:pt>
                <c:pt idx="3019">
                  <c:v>1.4348699478E-3</c:v>
                </c:pt>
                <c:pt idx="3020">
                  <c:v>7.0189998950999995E-4</c:v>
                </c:pt>
                <c:pt idx="3021">
                  <c:v>-5.5722099205000002E-5</c:v>
                </c:pt>
                <c:pt idx="3022">
                  <c:v>-8.0335198435999998E-4</c:v>
                </c:pt>
                <c:pt idx="3023">
                  <c:v>-1.5329100423999999E-3</c:v>
                </c:pt>
                <c:pt idx="3024">
                  <c:v>-2.2358600981999999E-3</c:v>
                </c:pt>
                <c:pt idx="3025">
                  <c:v>-2.8800698928999999E-3</c:v>
                </c:pt>
                <c:pt idx="3026">
                  <c:v>-3.4594200551999999E-3</c:v>
                </c:pt>
                <c:pt idx="3027">
                  <c:v>-3.9662299677999998E-3</c:v>
                </c:pt>
                <c:pt idx="3028">
                  <c:v>-4.3773101643000004E-3</c:v>
                </c:pt>
                <c:pt idx="3029">
                  <c:v>-4.6897600405000003E-3</c:v>
                </c:pt>
                <c:pt idx="3030">
                  <c:v>-4.8982799053000001E-3</c:v>
                </c:pt>
                <c:pt idx="3031">
                  <c:v>-4.9932999535999998E-3</c:v>
                </c:pt>
                <c:pt idx="3032">
                  <c:v>-4.9757501110000001E-3</c:v>
                </c:pt>
                <c:pt idx="3033">
                  <c:v>-4.8460001126000001E-3</c:v>
                </c:pt>
                <c:pt idx="3034">
                  <c:v>-4.6035498381000002E-3</c:v>
                </c:pt>
                <c:pt idx="3035">
                  <c:v>-4.2594801635000004E-3</c:v>
                </c:pt>
                <c:pt idx="3036">
                  <c:v>-3.8193599321000001E-3</c:v>
                </c:pt>
                <c:pt idx="3037">
                  <c:v>-3.293100046E-3</c:v>
                </c:pt>
                <c:pt idx="3038">
                  <c:v>-2.6851200964E-3</c:v>
                </c:pt>
                <c:pt idx="3039">
                  <c:v>-2.0232400857E-3</c:v>
                </c:pt>
                <c:pt idx="3040">
                  <c:v>-1.3157400534999999E-3</c:v>
                </c:pt>
                <c:pt idx="3041">
                  <c:v>-5.6979397777000003E-4</c:v>
                </c:pt>
                <c:pt idx="3042">
                  <c:v>1.8046700278999999E-4</c:v>
                </c:pt>
                <c:pt idx="3043">
                  <c:v>9.2665897682000001E-4</c:v>
                </c:pt>
                <c:pt idx="3044">
                  <c:v>1.6519599593999999E-3</c:v>
                </c:pt>
                <c:pt idx="3045">
                  <c:v>2.3478199728E-3</c:v>
                </c:pt>
                <c:pt idx="3046">
                  <c:v>2.9823700896999998E-3</c:v>
                </c:pt>
                <c:pt idx="3047">
                  <c:v>3.5496701020999999E-3</c:v>
                </c:pt>
                <c:pt idx="3048">
                  <c:v>4.0421299636000003E-3</c:v>
                </c:pt>
                <c:pt idx="3049">
                  <c:v>4.4372198171999996E-3</c:v>
                </c:pt>
                <c:pt idx="3050">
                  <c:v>4.7322600148999999E-3</c:v>
                </c:pt>
                <c:pt idx="3051">
                  <c:v>4.9206102266999997E-3</c:v>
                </c:pt>
                <c:pt idx="3052">
                  <c:v>4.9982601776999997E-3</c:v>
                </c:pt>
                <c:pt idx="3053">
                  <c:v>4.9616699106999999E-3</c:v>
                </c:pt>
                <c:pt idx="3054">
                  <c:v>4.8132101074000004E-3</c:v>
                </c:pt>
                <c:pt idx="3055">
                  <c:v>4.5562600716999996E-3</c:v>
                </c:pt>
                <c:pt idx="3056">
                  <c:v>4.1917799972000002E-3</c:v>
                </c:pt>
                <c:pt idx="3057">
                  <c:v>3.7364799064000002E-3</c:v>
                </c:pt>
                <c:pt idx="3058">
                  <c:v>3.1969600823000001E-3</c:v>
                </c:pt>
                <c:pt idx="3059">
                  <c:v>2.5778100826E-3</c:v>
                </c:pt>
                <c:pt idx="3060">
                  <c:v>1.9073600414999999E-3</c:v>
                </c:pt>
                <c:pt idx="3061">
                  <c:v>1.1939100223E-3</c:v>
                </c:pt>
                <c:pt idx="3062">
                  <c:v>4.4473700109000001E-4</c:v>
                </c:pt>
                <c:pt idx="3063">
                  <c:v>-3.0588998925E-4</c:v>
                </c:pt>
                <c:pt idx="3064">
                  <c:v>-1.0496400064E-3</c:v>
                </c:pt>
                <c:pt idx="3065">
                  <c:v>-1.7697500298E-3</c:v>
                </c:pt>
                <c:pt idx="3066">
                  <c:v>-2.4576899596E-3</c:v>
                </c:pt>
                <c:pt idx="3067">
                  <c:v>-3.0819799284999999E-3</c:v>
                </c:pt>
                <c:pt idx="3068">
                  <c:v>-3.6367899737999999E-3</c:v>
                </c:pt>
                <c:pt idx="3069">
                  <c:v>-4.1095898487000003E-3</c:v>
                </c:pt>
                <c:pt idx="3070">
                  <c:v>-4.4936002231999997E-3</c:v>
                </c:pt>
                <c:pt idx="3071">
                  <c:v>-4.7712600790000004E-3</c:v>
                </c:pt>
                <c:pt idx="3072">
                  <c:v>-4.9413298257000001E-3</c:v>
                </c:pt>
                <c:pt idx="3073">
                  <c:v>-4.9999998882000003E-3</c:v>
                </c:pt>
                <c:pt idx="3074">
                  <c:v>-4.9445698968999998E-3</c:v>
                </c:pt>
                <c:pt idx="3075">
                  <c:v>-4.7776298596999998E-3</c:v>
                </c:pt>
                <c:pt idx="3076">
                  <c:v>-4.5029399917E-3</c:v>
                </c:pt>
                <c:pt idx="3077">
                  <c:v>-4.1217100807000003E-3</c:v>
                </c:pt>
                <c:pt idx="3078">
                  <c:v>-3.6513900850000001E-3</c:v>
                </c:pt>
                <c:pt idx="3079">
                  <c:v>-3.0987199861999999E-3</c:v>
                </c:pt>
                <c:pt idx="3080">
                  <c:v>-2.4761899840000001E-3</c:v>
                </c:pt>
                <c:pt idx="3081">
                  <c:v>-1.7895599594E-3</c:v>
                </c:pt>
                <c:pt idx="3082">
                  <c:v>-1.070289989E-3</c:v>
                </c:pt>
                <c:pt idx="3083">
                  <c:v>-3.2689300133E-4</c:v>
                </c:pt>
                <c:pt idx="3084">
                  <c:v>4.3266499414999998E-4</c:v>
                </c:pt>
                <c:pt idx="3085">
                  <c:v>1.1736300074999999E-3</c:v>
                </c:pt>
                <c:pt idx="3086">
                  <c:v>1.8881299766E-3</c:v>
                </c:pt>
                <c:pt idx="3087">
                  <c:v>2.5600499939000001E-3</c:v>
                </c:pt>
                <c:pt idx="3088">
                  <c:v>3.1810801011000001E-3</c:v>
                </c:pt>
                <c:pt idx="3089">
                  <c:v>3.7228099535999998E-3</c:v>
                </c:pt>
                <c:pt idx="3090">
                  <c:v>4.1805999353999998E-3</c:v>
                </c:pt>
                <c:pt idx="3091">
                  <c:v>4.5478302054000001E-3</c:v>
                </c:pt>
                <c:pt idx="3092">
                  <c:v>4.8076799139000004E-3</c:v>
                </c:pt>
                <c:pt idx="3093">
                  <c:v>4.9591199495E-3</c:v>
                </c:pt>
                <c:pt idx="3094">
                  <c:v>4.9987500533000004E-3</c:v>
                </c:pt>
                <c:pt idx="3095">
                  <c:v>4.9241799861000001E-3</c:v>
                </c:pt>
                <c:pt idx="3096">
                  <c:v>4.7388197854000003E-3</c:v>
                </c:pt>
                <c:pt idx="3097">
                  <c:v>4.4466601685000003E-3</c:v>
                </c:pt>
                <c:pt idx="3098">
                  <c:v>4.0491102263000003E-3</c:v>
                </c:pt>
                <c:pt idx="3099">
                  <c:v>3.5643500741999999E-3</c:v>
                </c:pt>
                <c:pt idx="3100">
                  <c:v>2.9992500786E-3</c:v>
                </c:pt>
                <c:pt idx="3101">
                  <c:v>2.3665500338999998E-3</c:v>
                </c:pt>
                <c:pt idx="3102">
                  <c:v>1.6721599968000001E-3</c:v>
                </c:pt>
                <c:pt idx="3103">
                  <c:v>9.4786699628000002E-4</c:v>
                </c:pt>
                <c:pt idx="3104">
                  <c:v>2.0218400459000001E-4</c:v>
                </c:pt>
                <c:pt idx="3105">
                  <c:v>-5.5686902487999995E-4</c:v>
                </c:pt>
                <c:pt idx="3106">
                  <c:v>-1.2945700437000001E-3</c:v>
                </c:pt>
                <c:pt idx="3107">
                  <c:v>-2.0031100138999999E-3</c:v>
                </c:pt>
                <c:pt idx="3108">
                  <c:v>-2.6665299665000002E-3</c:v>
                </c:pt>
                <c:pt idx="3109">
                  <c:v>-3.2765299546999999E-3</c:v>
                </c:pt>
                <c:pt idx="3110">
                  <c:v>-3.8051700685E-3</c:v>
                </c:pt>
                <c:pt idx="3111">
                  <c:v>-4.2479801922999999E-3</c:v>
                </c:pt>
                <c:pt idx="3112">
                  <c:v>-4.5984601602000004E-3</c:v>
                </c:pt>
                <c:pt idx="3113">
                  <c:v>-4.8405900597999997E-3</c:v>
                </c:pt>
                <c:pt idx="3114">
                  <c:v>-4.9735601059999997E-3</c:v>
                </c:pt>
                <c:pt idx="3115">
                  <c:v>-4.9943798222000001E-3</c:v>
                </c:pt>
                <c:pt idx="3116">
                  <c:v>-4.9008401110999999E-3</c:v>
                </c:pt>
                <c:pt idx="3117">
                  <c:v>-4.6972199343000001E-3</c:v>
                </c:pt>
                <c:pt idx="3118">
                  <c:v>-4.3877097777999998E-3</c:v>
                </c:pt>
                <c:pt idx="3119">
                  <c:v>-3.9739301427999998E-3</c:v>
                </c:pt>
                <c:pt idx="3120">
                  <c:v>-3.4748199395999999E-3</c:v>
                </c:pt>
                <c:pt idx="3121">
                  <c:v>-2.8973899316E-3</c:v>
                </c:pt>
                <c:pt idx="3122">
                  <c:v>-2.2546399850000001E-3</c:v>
                </c:pt>
                <c:pt idx="3123">
                  <c:v>-1.5526600182000001E-3</c:v>
                </c:pt>
                <c:pt idx="3124">
                  <c:v>-8.2356197526999996E-4</c:v>
                </c:pt>
                <c:pt idx="3125">
                  <c:v>-7.5886702689000003E-5</c:v>
                </c:pt>
                <c:pt idx="3126">
                  <c:v>6.8227597512000003E-4</c:v>
                </c:pt>
                <c:pt idx="3127">
                  <c:v>1.4162400038999999E-3</c:v>
                </c:pt>
                <c:pt idx="3128">
                  <c:v>2.1182899363E-3</c:v>
                </c:pt>
                <c:pt idx="3129">
                  <c:v>2.7725899126000001E-3</c:v>
                </c:pt>
                <c:pt idx="3130">
                  <c:v>3.3709399868000001E-3</c:v>
                </c:pt>
                <c:pt idx="3131">
                  <c:v>3.8859299383999998E-3</c:v>
                </c:pt>
                <c:pt idx="3132">
                  <c:v>4.3132700957000001E-3</c:v>
                </c:pt>
                <c:pt idx="3133">
                  <c:v>4.6433401294000004E-3</c:v>
                </c:pt>
                <c:pt idx="3134">
                  <c:v>4.8707001843000001E-3</c:v>
                </c:pt>
                <c:pt idx="3135">
                  <c:v>4.9849501810999997E-3</c:v>
                </c:pt>
                <c:pt idx="3136">
                  <c:v>4.9867900088000003E-3</c:v>
                </c:pt>
                <c:pt idx="3137">
                  <c:v>4.8742201178999999E-3</c:v>
                </c:pt>
                <c:pt idx="3138">
                  <c:v>4.6523897908999998E-3</c:v>
                </c:pt>
                <c:pt idx="3139">
                  <c:v>4.3256599456000001E-3</c:v>
                </c:pt>
                <c:pt idx="3140">
                  <c:v>3.9013999048999998E-3</c:v>
                </c:pt>
                <c:pt idx="3141">
                  <c:v>3.3826800062999999E-3</c:v>
                </c:pt>
                <c:pt idx="3142">
                  <c:v>2.7932398952999998E-3</c:v>
                </c:pt>
                <c:pt idx="3143">
                  <c:v>2.1408500616E-3</c:v>
                </c:pt>
                <c:pt idx="3144">
                  <c:v>1.4401900116000001E-3</c:v>
                </c:pt>
                <c:pt idx="3145">
                  <c:v>6.9832400185999995E-4</c:v>
                </c:pt>
                <c:pt idx="3146">
                  <c:v>-5.0818998716000003E-5</c:v>
                </c:pt>
                <c:pt idx="3147">
                  <c:v>-7.9881999408999997E-4</c:v>
                </c:pt>
                <c:pt idx="3148">
                  <c:v>-1.5372299821999999E-3</c:v>
                </c:pt>
                <c:pt idx="3149">
                  <c:v>-2.2322600706999999E-3</c:v>
                </c:pt>
                <c:pt idx="3150">
                  <c:v>-2.8769599738999998E-3</c:v>
                </c:pt>
                <c:pt idx="3151">
                  <c:v>-3.4568000119E-3</c:v>
                </c:pt>
                <c:pt idx="3152">
                  <c:v>-3.9641000330000002E-3</c:v>
                </c:pt>
                <c:pt idx="3153">
                  <c:v>-4.3756500818E-3</c:v>
                </c:pt>
                <c:pt idx="3154">
                  <c:v>-4.6885600314000003E-3</c:v>
                </c:pt>
                <c:pt idx="3155">
                  <c:v>-4.8975697718999997E-3</c:v>
                </c:pt>
                <c:pt idx="3156">
                  <c:v>-4.9931202083999997E-3</c:v>
                </c:pt>
                <c:pt idx="3157">
                  <c:v>-4.9761100671999996E-3</c:v>
                </c:pt>
                <c:pt idx="3158">
                  <c:v>-4.844749812E-3</c:v>
                </c:pt>
                <c:pt idx="3159">
                  <c:v>-4.6050599776E-3</c:v>
                </c:pt>
                <c:pt idx="3160">
                  <c:v>-4.2615598067999999E-3</c:v>
                </c:pt>
                <c:pt idx="3161">
                  <c:v>-3.821989987E-3</c:v>
                </c:pt>
                <c:pt idx="3162">
                  <c:v>-3.2896099146000001E-3</c:v>
                </c:pt>
                <c:pt idx="3163">
                  <c:v>-2.6887699495999999E-3</c:v>
                </c:pt>
                <c:pt idx="3164">
                  <c:v>-2.0273099652999998E-3</c:v>
                </c:pt>
                <c:pt idx="3165">
                  <c:v>-1.3116199989E-3</c:v>
                </c:pt>
                <c:pt idx="3166">
                  <c:v>-5.7445198763000005E-4</c:v>
                </c:pt>
                <c:pt idx="3167">
                  <c:v>1.7566200404000001E-4</c:v>
                </c:pt>
                <c:pt idx="3168">
                  <c:v>9.2181301443000001E-4</c:v>
                </c:pt>
                <c:pt idx="3169">
                  <c:v>1.6555299517E-3</c:v>
                </c:pt>
                <c:pt idx="3170">
                  <c:v>2.3432499729000001E-3</c:v>
                </c:pt>
                <c:pt idx="3171">
                  <c:v>2.9781600459999999E-3</c:v>
                </c:pt>
                <c:pt idx="3172">
                  <c:v>3.552159993E-3</c:v>
                </c:pt>
                <c:pt idx="3173">
                  <c:v>4.0389997885000003E-3</c:v>
                </c:pt>
                <c:pt idx="3174">
                  <c:v>4.4347601943E-3</c:v>
                </c:pt>
                <c:pt idx="3175">
                  <c:v>4.7305501065999997E-3</c:v>
                </c:pt>
                <c:pt idx="3176">
                  <c:v>4.9212398008000001E-3</c:v>
                </c:pt>
                <c:pt idx="3177">
                  <c:v>4.9981200135999996E-3</c:v>
                </c:pt>
                <c:pt idx="3178">
                  <c:v>4.9622999503999999E-3</c:v>
                </c:pt>
                <c:pt idx="3179">
                  <c:v>4.8146001062999997E-3</c:v>
                </c:pt>
                <c:pt idx="3180">
                  <c:v>4.5547098852999996E-3</c:v>
                </c:pt>
                <c:pt idx="3181">
                  <c:v>4.1945101692999996E-3</c:v>
                </c:pt>
                <c:pt idx="3182">
                  <c:v>3.7397400010000001E-3</c:v>
                </c:pt>
                <c:pt idx="3183">
                  <c:v>3.1938499304999999E-3</c:v>
                </c:pt>
                <c:pt idx="3184">
                  <c:v>2.5818101129999999E-3</c:v>
                </c:pt>
                <c:pt idx="3185">
                  <c:v>1.9115300382999999E-3</c:v>
                </c:pt>
                <c:pt idx="3186">
                  <c:v>1.198139973E-3</c:v>
                </c:pt>
                <c:pt idx="3187">
                  <c:v>4.4892998994000002E-4</c:v>
                </c:pt>
                <c:pt idx="3188">
                  <c:v>-3.0181001057000002E-4</c:v>
                </c:pt>
                <c:pt idx="3189">
                  <c:v>-1.0457199533E-3</c:v>
                </c:pt>
                <c:pt idx="3190">
                  <c:v>-1.7743100178999999E-3</c:v>
                </c:pt>
                <c:pt idx="3191">
                  <c:v>-2.4542300962000002E-3</c:v>
                </c:pt>
                <c:pt idx="3192">
                  <c:v>-3.0788199510000001E-3</c:v>
                </c:pt>
                <c:pt idx="3193">
                  <c:v>-3.6339899525000001E-3</c:v>
                </c:pt>
                <c:pt idx="3194">
                  <c:v>-4.112270195E-3</c:v>
                </c:pt>
                <c:pt idx="3195">
                  <c:v>-4.4917599297999997E-3</c:v>
                </c:pt>
                <c:pt idx="3196">
                  <c:v>-4.7699701972000004E-3</c:v>
                </c:pt>
                <c:pt idx="3197">
                  <c:v>-4.9419901333999997E-3</c:v>
                </c:pt>
                <c:pt idx="3198">
                  <c:v>-4.9999901093999996E-3</c:v>
                </c:pt>
                <c:pt idx="3199">
                  <c:v>-4.9453098327000003E-3</c:v>
                </c:pt>
                <c:pt idx="3200">
                  <c:v>-4.7792098484999998E-3</c:v>
                </c:pt>
                <c:pt idx="3201">
                  <c:v>-4.5015998184999998E-3</c:v>
                </c:pt>
                <c:pt idx="3202">
                  <c:v>-4.1251699440000003E-3</c:v>
                </c:pt>
                <c:pt idx="3203">
                  <c:v>-3.6558099091E-3</c:v>
                </c:pt>
                <c:pt idx="3204">
                  <c:v>-3.0971500091000002E-3</c:v>
                </c:pt>
                <c:pt idx="3205">
                  <c:v>-2.474729903E-3</c:v>
                </c:pt>
                <c:pt idx="3206">
                  <c:v>-1.7965600126999999E-3</c:v>
                </c:pt>
                <c:pt idx="3207">
                  <c:v>-1.0692500509E-3</c:v>
                </c:pt>
                <c:pt idx="3208">
                  <c:v>-3.2608900801E-4</c:v>
                </c:pt>
                <c:pt idx="3209">
                  <c:v>4.2444100835999999E-4</c:v>
                </c:pt>
                <c:pt idx="3210">
                  <c:v>1.1740199988999999E-3</c:v>
                </c:pt>
                <c:pt idx="3211">
                  <c:v>1.8883500015E-3</c:v>
                </c:pt>
                <c:pt idx="3212">
                  <c:v>2.5601501111E-3</c:v>
                </c:pt>
                <c:pt idx="3213">
                  <c:v>3.1742600258000001E-3</c:v>
                </c:pt>
                <c:pt idx="3214">
                  <c:v>3.7227501161000002E-3</c:v>
                </c:pt>
                <c:pt idx="3215">
                  <c:v>4.1805198416000004E-3</c:v>
                </c:pt>
                <c:pt idx="3216">
                  <c:v>4.5440602115999996E-3</c:v>
                </c:pt>
                <c:pt idx="3217">
                  <c:v>4.8076100647000001E-3</c:v>
                </c:pt>
                <c:pt idx="3218">
                  <c:v>4.9590901471999998E-3</c:v>
                </c:pt>
                <c:pt idx="3219">
                  <c:v>4.9987598322000001E-3</c:v>
                </c:pt>
                <c:pt idx="3220">
                  <c:v>4.9256999046000003E-3</c:v>
                </c:pt>
                <c:pt idx="3221">
                  <c:v>4.7387401573000002E-3</c:v>
                </c:pt>
                <c:pt idx="3222">
                  <c:v>4.4464198872000002E-3</c:v>
                </c:pt>
                <c:pt idx="3223">
                  <c:v>4.0537999012000003E-3</c:v>
                </c:pt>
                <c:pt idx="3224">
                  <c:v>3.5697501153E-3</c:v>
                </c:pt>
                <c:pt idx="3225">
                  <c:v>2.9981599655000001E-3</c:v>
                </c:pt>
                <c:pt idx="3226">
                  <c:v>2.3651700467E-3</c:v>
                </c:pt>
                <c:pt idx="3227">
                  <c:v>1.6788899665999999E-3</c:v>
                </c:pt>
                <c:pt idx="3228">
                  <c:v>9.4609701773E-4</c:v>
                </c:pt>
                <c:pt idx="3229">
                  <c:v>2.0033000328E-4</c:v>
                </c:pt>
                <c:pt idx="3230">
                  <c:v>-5.4993201047000002E-4</c:v>
                </c:pt>
                <c:pt idx="3231">
                  <c:v>-1.2877800035999999E-3</c:v>
                </c:pt>
                <c:pt idx="3232">
                  <c:v>-2.0046900026999999E-3</c:v>
                </c:pt>
                <c:pt idx="3233">
                  <c:v>-2.6678598951999999E-3</c:v>
                </c:pt>
                <c:pt idx="3234">
                  <c:v>-3.2708900981000002E-3</c:v>
                </c:pt>
                <c:pt idx="3235">
                  <c:v>-3.8059300277000002E-3</c:v>
                </c:pt>
                <c:pt idx="3236">
                  <c:v>-4.2485101147999998E-3</c:v>
                </c:pt>
                <c:pt idx="3237">
                  <c:v>-4.5953099615999998E-3</c:v>
                </c:pt>
                <c:pt idx="3238">
                  <c:v>-4.8385201952999999E-3</c:v>
                </c:pt>
                <c:pt idx="3239">
                  <c:v>-4.9736001528999998E-3</c:v>
                </c:pt>
                <c:pt idx="3240">
                  <c:v>-4.9943798222000001E-3</c:v>
                </c:pt>
                <c:pt idx="3241">
                  <c:v>-4.9026398920000002E-3</c:v>
                </c:pt>
                <c:pt idx="3242">
                  <c:v>-4.6974401920999997E-3</c:v>
                </c:pt>
                <c:pt idx="3243">
                  <c:v>-4.3881698512000002E-3</c:v>
                </c:pt>
                <c:pt idx="3244">
                  <c:v>-3.9800698868999998E-3</c:v>
                </c:pt>
                <c:pt idx="3245">
                  <c:v>-3.4759698901E-3</c:v>
                </c:pt>
                <c:pt idx="3246">
                  <c:v>-2.8989301063000001E-3</c:v>
                </c:pt>
                <c:pt idx="3247">
                  <c:v>-2.2565799300000001E-3</c:v>
                </c:pt>
                <c:pt idx="3248">
                  <c:v>-1.5549899545E-3</c:v>
                </c:pt>
                <c:pt idx="3249">
                  <c:v>-8.2624499919000001E-4</c:v>
                </c:pt>
                <c:pt idx="3250">
                  <c:v>-7.8866796683999994E-5</c:v>
                </c:pt>
                <c:pt idx="3251">
                  <c:v>6.7906797630999996E-4</c:v>
                </c:pt>
                <c:pt idx="3252">
                  <c:v>1.4128900365999999E-3</c:v>
                </c:pt>
                <c:pt idx="3253">
                  <c:v>2.1148999221999999E-3</c:v>
                </c:pt>
                <c:pt idx="3254">
                  <c:v>2.7692900038999999E-3</c:v>
                </c:pt>
                <c:pt idx="3255">
                  <c:v>3.3678200562000001E-3</c:v>
                </c:pt>
                <c:pt idx="3256">
                  <c:v>3.8831199054000002E-3</c:v>
                </c:pt>
                <c:pt idx="3257">
                  <c:v>4.3109199031999999E-3</c:v>
                </c:pt>
                <c:pt idx="3258">
                  <c:v>4.6448400244000002E-3</c:v>
                </c:pt>
                <c:pt idx="3259">
                  <c:v>4.8695998265999999E-3</c:v>
                </c:pt>
                <c:pt idx="3260">
                  <c:v>4.9845702014999996E-3</c:v>
                </c:pt>
                <c:pt idx="3261">
                  <c:v>4.9871499649999998E-3</c:v>
                </c:pt>
                <c:pt idx="3262">
                  <c:v>4.8753102310000003E-3</c:v>
                </c:pt>
                <c:pt idx="3263">
                  <c:v>4.654170014E-3</c:v>
                </c:pt>
                <c:pt idx="3264">
                  <c:v>4.3280599639000002E-3</c:v>
                </c:pt>
                <c:pt idx="3265">
                  <c:v>3.8988098968000002E-3</c:v>
                </c:pt>
                <c:pt idx="3266">
                  <c:v>3.3860600088E-3</c:v>
                </c:pt>
                <c:pt idx="3267">
                  <c:v>2.7969500516000002E-3</c:v>
                </c:pt>
                <c:pt idx="3268">
                  <c:v>2.1447900217E-3</c:v>
                </c:pt>
                <c:pt idx="3269">
                  <c:v>1.4358100015999999E-3</c:v>
                </c:pt>
                <c:pt idx="3270">
                  <c:v>7.0245598908999995E-4</c:v>
                </c:pt>
                <c:pt idx="3271">
                  <c:v>-4.6725999709000001E-5</c:v>
                </c:pt>
                <c:pt idx="3272">
                  <c:v>-7.9484900925E-4</c:v>
                </c:pt>
                <c:pt idx="3273">
                  <c:v>-1.5334700001E-3</c:v>
                </c:pt>
                <c:pt idx="3274">
                  <c:v>-2.2287699393999999E-3</c:v>
                </c:pt>
                <c:pt idx="3275">
                  <c:v>-2.8737999964999999E-3</c:v>
                </c:pt>
                <c:pt idx="3276">
                  <c:v>-3.4604100509999999E-3</c:v>
                </c:pt>
                <c:pt idx="3277">
                  <c:v>-3.9617600850999999E-3</c:v>
                </c:pt>
                <c:pt idx="3278">
                  <c:v>-4.3737902305999998E-3</c:v>
                </c:pt>
                <c:pt idx="3279">
                  <c:v>-4.6872198582000001E-3</c:v>
                </c:pt>
                <c:pt idx="3280">
                  <c:v>-4.8967897892E-3</c:v>
                </c:pt>
                <c:pt idx="3281">
                  <c:v>-4.9929101951000001E-3</c:v>
                </c:pt>
                <c:pt idx="3282">
                  <c:v>-4.9764998257000002E-3</c:v>
                </c:pt>
                <c:pt idx="3283">
                  <c:v>-4.8457598313999999E-3</c:v>
                </c:pt>
                <c:pt idx="3284">
                  <c:v>-4.6066800132000003E-3</c:v>
                </c:pt>
                <c:pt idx="3285">
                  <c:v>-4.2637898586999996E-3</c:v>
                </c:pt>
                <c:pt idx="3286">
                  <c:v>-3.8191101048E-3</c:v>
                </c:pt>
                <c:pt idx="3287">
                  <c:v>-3.2929899171000002E-3</c:v>
                </c:pt>
                <c:pt idx="3288">
                  <c:v>-2.692660084E-3</c:v>
                </c:pt>
                <c:pt idx="3289">
                  <c:v>-2.0316399168000001E-3</c:v>
                </c:pt>
                <c:pt idx="3290">
                  <c:v>-1.3163100229999999E-3</c:v>
                </c:pt>
                <c:pt idx="3291">
                  <c:v>-5.7938898681000005E-4</c:v>
                </c:pt>
                <c:pt idx="3292">
                  <c:v>1.7059200035999999E-4</c:v>
                </c:pt>
                <c:pt idx="3293">
                  <c:v>9.2542101629E-4</c:v>
                </c:pt>
                <c:pt idx="3294">
                  <c:v>1.6505699605E-3</c:v>
                </c:pt>
                <c:pt idx="3295">
                  <c:v>2.3385200184E-3</c:v>
                </c:pt>
                <c:pt idx="3296">
                  <c:v>2.9808699618999999E-3</c:v>
                </c:pt>
                <c:pt idx="3297">
                  <c:v>3.5482300444999999E-3</c:v>
                </c:pt>
                <c:pt idx="3298">
                  <c:v>4.0356200187999999E-3</c:v>
                </c:pt>
                <c:pt idx="3299">
                  <c:v>4.4320598244999999E-3</c:v>
                </c:pt>
                <c:pt idx="3300">
                  <c:v>4.7314800322000002E-3</c:v>
                </c:pt>
                <c:pt idx="3301">
                  <c:v>4.9201599321999998E-3</c:v>
                </c:pt>
                <c:pt idx="3302">
                  <c:v>4.9979500473E-3</c:v>
                </c:pt>
                <c:pt idx="3303">
                  <c:v>4.9619898200000002E-3</c:v>
                </c:pt>
                <c:pt idx="3304">
                  <c:v>4.8139397986000001E-3</c:v>
                </c:pt>
                <c:pt idx="3305">
                  <c:v>4.5573799871000001E-3</c:v>
                </c:pt>
                <c:pt idx="3306">
                  <c:v>4.1980999521999997E-3</c:v>
                </c:pt>
                <c:pt idx="3307">
                  <c:v>3.7383399904000001E-3</c:v>
                </c:pt>
                <c:pt idx="3308">
                  <c:v>3.1991300639E-3</c:v>
                </c:pt>
                <c:pt idx="3309">
                  <c:v>2.5878099258999998E-3</c:v>
                </c:pt>
                <c:pt idx="3310">
                  <c:v>1.9099999918000001E-3</c:v>
                </c:pt>
                <c:pt idx="3311">
                  <c:v>1.1966900201999999E-3</c:v>
                </c:pt>
                <c:pt idx="3312">
                  <c:v>4.5638700249000001E-4</c:v>
                </c:pt>
                <c:pt idx="3313">
                  <c:v>-3.0305198743E-4</c:v>
                </c:pt>
                <c:pt idx="3314">
                  <c:v>-1.0468900437E-3</c:v>
                </c:pt>
                <c:pt idx="3315">
                  <c:v>-1.7671500100000001E-3</c:v>
                </c:pt>
                <c:pt idx="3316">
                  <c:v>-2.4476000108000001E-3</c:v>
                </c:pt>
                <c:pt idx="3317">
                  <c:v>-3.0798099469E-3</c:v>
                </c:pt>
                <c:pt idx="3318">
                  <c:v>-3.6348800641000001E-3</c:v>
                </c:pt>
                <c:pt idx="3319">
                  <c:v>-4.1079898364999997E-3</c:v>
                </c:pt>
                <c:pt idx="3320">
                  <c:v>-4.4884798116999998E-3</c:v>
                </c:pt>
                <c:pt idx="3321">
                  <c:v>-4.7704097814999999E-3</c:v>
                </c:pt>
                <c:pt idx="3322">
                  <c:v>-4.9409000203000002E-3</c:v>
                </c:pt>
                <c:pt idx="3323">
                  <c:v>-4.9999700859000001E-3</c:v>
                </c:pt>
                <c:pt idx="3324">
                  <c:v>-4.9450201913999996E-3</c:v>
                </c:pt>
                <c:pt idx="3325">
                  <c:v>-4.7785798087999999E-3</c:v>
                </c:pt>
                <c:pt idx="3326">
                  <c:v>-4.5044398866999997E-3</c:v>
                </c:pt>
                <c:pt idx="3327">
                  <c:v>-4.1287997737999996E-3</c:v>
                </c:pt>
                <c:pt idx="3328">
                  <c:v>-3.6540899890999999E-3</c:v>
                </c:pt>
                <c:pt idx="3329">
                  <c:v>-3.1020198949000002E-3</c:v>
                </c:pt>
                <c:pt idx="3330">
                  <c:v>-2.4800400715000001E-3</c:v>
                </c:pt>
                <c:pt idx="3331">
                  <c:v>-1.7939100508E-3</c:v>
                </c:pt>
                <c:pt idx="3332">
                  <c:v>-1.0750199435000001E-3</c:v>
                </c:pt>
                <c:pt idx="3333">
                  <c:v>-3.3186998917000002E-4</c:v>
                </c:pt>
                <c:pt idx="3334">
                  <c:v>4.2758299969000002E-4</c:v>
                </c:pt>
                <c:pt idx="3335">
                  <c:v>1.1686000507000001E-3</c:v>
                </c:pt>
                <c:pt idx="3336">
                  <c:v>1.8832900096E-3</c:v>
                </c:pt>
                <c:pt idx="3337">
                  <c:v>2.5555500761000002E-3</c:v>
                </c:pt>
                <c:pt idx="3338">
                  <c:v>3.1770400237000002E-3</c:v>
                </c:pt>
                <c:pt idx="3339">
                  <c:v>3.7193300667999999E-3</c:v>
                </c:pt>
                <c:pt idx="3340">
                  <c:v>4.1777798906000004E-3</c:v>
                </c:pt>
                <c:pt idx="3341">
                  <c:v>4.5457198284999997E-3</c:v>
                </c:pt>
                <c:pt idx="3342">
                  <c:v>4.8063099384E-3</c:v>
                </c:pt>
                <c:pt idx="3343">
                  <c:v>4.9585001543000001E-3</c:v>
                </c:pt>
                <c:pt idx="3344">
                  <c:v>4.9988501705000004E-3</c:v>
                </c:pt>
                <c:pt idx="3345">
                  <c:v>4.9249301664999997E-3</c:v>
                </c:pt>
                <c:pt idx="3346">
                  <c:v>4.7400998882999998E-3</c:v>
                </c:pt>
                <c:pt idx="3347">
                  <c:v>4.4483598321999997E-3</c:v>
                </c:pt>
                <c:pt idx="3348">
                  <c:v>4.0562897921000004E-3</c:v>
                </c:pt>
                <c:pt idx="3349">
                  <c:v>3.5665601026E-3</c:v>
                </c:pt>
                <c:pt idx="3350">
                  <c:v>3.0015900264999998E-3</c:v>
                </c:pt>
                <c:pt idx="3351">
                  <c:v>2.3689500521999998E-3</c:v>
                </c:pt>
                <c:pt idx="3352">
                  <c:v>1.6829100205000001E-3</c:v>
                </c:pt>
                <c:pt idx="3353">
                  <c:v>9.5025601331000004E-4</c:v>
                </c:pt>
                <c:pt idx="3354">
                  <c:v>2.0451900490999999E-4</c:v>
                </c:pt>
                <c:pt idx="3355">
                  <c:v>-5.4581899894000005E-4</c:v>
                </c:pt>
                <c:pt idx="3356">
                  <c:v>-1.2923900504E-3</c:v>
                </c:pt>
                <c:pt idx="3357">
                  <c:v>-2.0010198931999998E-3</c:v>
                </c:pt>
                <c:pt idx="3358">
                  <c:v>-2.6645499747E-3</c:v>
                </c:pt>
                <c:pt idx="3359">
                  <c:v>-3.2679999712999998E-3</c:v>
                </c:pt>
                <c:pt idx="3360">
                  <c:v>-3.803509986E-3</c:v>
                </c:pt>
                <c:pt idx="3361">
                  <c:v>-4.2465901933999997E-3</c:v>
                </c:pt>
                <c:pt idx="3362">
                  <c:v>-4.5939302071999998E-3</c:v>
                </c:pt>
                <c:pt idx="3363">
                  <c:v>-4.8399101942999999E-3</c:v>
                </c:pt>
                <c:pt idx="3364">
                  <c:v>-4.9732797779000002E-3</c:v>
                </c:pt>
                <c:pt idx="3365">
                  <c:v>-4.9945102072999998E-3</c:v>
                </c:pt>
                <c:pt idx="3366">
                  <c:v>-4.9031199887000004E-3</c:v>
                </c:pt>
                <c:pt idx="3367">
                  <c:v>-4.6981801279000002E-3</c:v>
                </c:pt>
                <c:pt idx="3368">
                  <c:v>-4.3890699743999997E-3</c:v>
                </c:pt>
                <c:pt idx="3369">
                  <c:v>-3.9810300804999999E-3</c:v>
                </c:pt>
                <c:pt idx="3370">
                  <c:v>-3.4832500387E-3</c:v>
                </c:pt>
                <c:pt idx="3371">
                  <c:v>-2.8997599146999998E-3</c:v>
                </c:pt>
                <c:pt idx="3372">
                  <c:v>-2.2572500166000002E-3</c:v>
                </c:pt>
                <c:pt idx="3373">
                  <c:v>-1.5638399636E-3</c:v>
                </c:pt>
                <c:pt idx="3374">
                  <c:v>-8.2644697977000004E-4</c:v>
                </c:pt>
                <c:pt idx="3375">
                  <c:v>-7.8802899224999999E-5</c:v>
                </c:pt>
                <c:pt idx="3376">
                  <c:v>6.7064200994000004E-4</c:v>
                </c:pt>
                <c:pt idx="3377">
                  <c:v>1.4049899764000001E-3</c:v>
                </c:pt>
                <c:pt idx="3378">
                  <c:v>2.1156999283000002E-3</c:v>
                </c:pt>
                <c:pt idx="3379">
                  <c:v>2.770239953E-3</c:v>
                </c:pt>
                <c:pt idx="3380">
                  <c:v>3.3623299096000002E-3</c:v>
                </c:pt>
                <c:pt idx="3381">
                  <c:v>3.8841799833000002E-3</c:v>
                </c:pt>
                <c:pt idx="3382">
                  <c:v>4.3118898756999997E-3</c:v>
                </c:pt>
                <c:pt idx="3383">
                  <c:v>4.642339889E-3</c:v>
                </c:pt>
                <c:pt idx="3384">
                  <c:v>4.8680901526999996E-3</c:v>
                </c:pt>
                <c:pt idx="3385">
                  <c:v>4.9847499466999998E-3</c:v>
                </c:pt>
                <c:pt idx="3386">
                  <c:v>4.9869799986000003E-3</c:v>
                </c:pt>
                <c:pt idx="3387">
                  <c:v>4.8767700790999999E-3</c:v>
                </c:pt>
                <c:pt idx="3388">
                  <c:v>4.6566198579999999E-3</c:v>
                </c:pt>
                <c:pt idx="3389">
                  <c:v>4.3270802124999999E-3</c:v>
                </c:pt>
                <c:pt idx="3390">
                  <c:v>3.9032599889000002E-3</c:v>
                </c:pt>
                <c:pt idx="3391">
                  <c:v>3.3914800732999999E-3</c:v>
                </c:pt>
                <c:pt idx="3392">
                  <c:v>2.7959500439000001E-3</c:v>
                </c:pt>
                <c:pt idx="3393">
                  <c:v>2.1439299452999999E-3</c:v>
                </c:pt>
                <c:pt idx="3394">
                  <c:v>1.4436000491999999E-3</c:v>
                </c:pt>
                <c:pt idx="3395">
                  <c:v>7.0200400659999995E-4</c:v>
                </c:pt>
                <c:pt idx="3396">
                  <c:v>-4.6942299377000003E-5</c:v>
                </c:pt>
                <c:pt idx="3397">
                  <c:v>-7.9482799628999995E-4</c:v>
                </c:pt>
                <c:pt idx="3398">
                  <c:v>-1.5247999690000001E-3</c:v>
                </c:pt>
                <c:pt idx="3399">
                  <c:v>-2.2283399011999998E-3</c:v>
                </c:pt>
                <c:pt idx="3400">
                  <c:v>-2.8732500505E-3</c:v>
                </c:pt>
                <c:pt idx="3401">
                  <c:v>-3.4534300212E-3</c:v>
                </c:pt>
                <c:pt idx="3402">
                  <c:v>-3.9611998945000004E-3</c:v>
                </c:pt>
                <c:pt idx="3403">
                  <c:v>-4.3733199127000003E-3</c:v>
                </c:pt>
                <c:pt idx="3404">
                  <c:v>-4.6868901700000002E-3</c:v>
                </c:pt>
                <c:pt idx="3405">
                  <c:v>-4.8965997993999999E-3</c:v>
                </c:pt>
                <c:pt idx="3406">
                  <c:v>-4.9928599036999999E-3</c:v>
                </c:pt>
                <c:pt idx="3407">
                  <c:v>-4.9765701406E-3</c:v>
                </c:pt>
                <c:pt idx="3408">
                  <c:v>-4.8480997793000002E-3</c:v>
                </c:pt>
                <c:pt idx="3409">
                  <c:v>-4.6068998054000004E-3</c:v>
                </c:pt>
                <c:pt idx="3410">
                  <c:v>-4.2640301398999998E-3</c:v>
                </c:pt>
                <c:pt idx="3411">
                  <c:v>-3.8250400685E-3</c:v>
                </c:pt>
                <c:pt idx="3412">
                  <c:v>-3.2931601162999998E-3</c:v>
                </c:pt>
                <c:pt idx="3413">
                  <c:v>-2.6927399448999998E-3</c:v>
                </c:pt>
                <c:pt idx="3414">
                  <c:v>-2.0316101144999999E-3</c:v>
                </c:pt>
                <c:pt idx="3415">
                  <c:v>-1.3246600283E-3</c:v>
                </c:pt>
                <c:pt idx="3416">
                  <c:v>-5.7906401343999999E-4</c:v>
                </c:pt>
                <c:pt idx="3417">
                  <c:v>1.7106199812E-4</c:v>
                </c:pt>
                <c:pt idx="3418">
                  <c:v>9.1734097805000003E-4</c:v>
                </c:pt>
                <c:pt idx="3419">
                  <c:v>1.6513000010000001E-3</c:v>
                </c:pt>
                <c:pt idx="3420">
                  <c:v>2.3393500595999999E-3</c:v>
                </c:pt>
                <c:pt idx="3421">
                  <c:v>2.9746699146999999E-3</c:v>
                </c:pt>
                <c:pt idx="3422">
                  <c:v>3.5429201088999999E-3</c:v>
                </c:pt>
                <c:pt idx="3423">
                  <c:v>4.0365098976000002E-3</c:v>
                </c:pt>
                <c:pt idx="3424">
                  <c:v>4.4328398070999997E-3</c:v>
                </c:pt>
                <c:pt idx="3425">
                  <c:v>4.7292001544999998E-3</c:v>
                </c:pt>
                <c:pt idx="3426">
                  <c:v>4.9189198761999996E-3</c:v>
                </c:pt>
                <c:pt idx="3427">
                  <c:v>4.9979998729999999E-3</c:v>
                </c:pt>
                <c:pt idx="3428">
                  <c:v>4.9628498964000003E-3</c:v>
                </c:pt>
                <c:pt idx="3429">
                  <c:v>4.8158601858000003E-3</c:v>
                </c:pt>
                <c:pt idx="3430">
                  <c:v>4.5567299238999997E-3</c:v>
                </c:pt>
                <c:pt idx="3431">
                  <c:v>4.1973101906000003E-3</c:v>
                </c:pt>
                <c:pt idx="3432">
                  <c:v>3.743320005E-3</c:v>
                </c:pt>
                <c:pt idx="3433">
                  <c:v>3.1982099172E-3</c:v>
                </c:pt>
                <c:pt idx="3434">
                  <c:v>2.5869100355000001E-3</c:v>
                </c:pt>
                <c:pt idx="3435">
                  <c:v>1.9173099426999999E-3</c:v>
                </c:pt>
                <c:pt idx="3436">
                  <c:v>1.1959299445E-3</c:v>
                </c:pt>
                <c:pt idx="3437">
                  <c:v>4.5575198601E-4</c:v>
                </c:pt>
                <c:pt idx="3438">
                  <c:v>-2.9471199377000001E-4</c:v>
                </c:pt>
                <c:pt idx="3439">
                  <c:v>-1.0385500500000001E-3</c:v>
                </c:pt>
                <c:pt idx="3440">
                  <c:v>-1.7672800458999999E-3</c:v>
                </c:pt>
                <c:pt idx="3441">
                  <c:v>-2.4475699755999998E-3</c:v>
                </c:pt>
                <c:pt idx="3442">
                  <c:v>-3.0727100093000002E-3</c:v>
                </c:pt>
                <c:pt idx="3443">
                  <c:v>-3.6347000859999999E-3</c:v>
                </c:pt>
                <c:pt idx="3444">
                  <c:v>-4.1078100911999997E-3</c:v>
                </c:pt>
                <c:pt idx="3445">
                  <c:v>-4.4883298687999999E-3</c:v>
                </c:pt>
                <c:pt idx="3446">
                  <c:v>-4.7676698304999999E-3</c:v>
                </c:pt>
                <c:pt idx="3447">
                  <c:v>-4.940870218E-3</c:v>
                </c:pt>
                <c:pt idx="3448">
                  <c:v>-4.9999700859000001E-3</c:v>
                </c:pt>
                <c:pt idx="3449">
                  <c:v>-4.9462900497000001E-3</c:v>
                </c:pt>
                <c:pt idx="3450">
                  <c:v>-4.7784801573000002E-3</c:v>
                </c:pt>
                <c:pt idx="3451">
                  <c:v>-4.5042298734000001E-3</c:v>
                </c:pt>
                <c:pt idx="3452">
                  <c:v>-4.1284398176000001E-3</c:v>
                </c:pt>
                <c:pt idx="3453">
                  <c:v>-3.6595999263000002E-3</c:v>
                </c:pt>
                <c:pt idx="3454">
                  <c:v>-3.1013400294E-3</c:v>
                </c:pt>
                <c:pt idx="3455">
                  <c:v>-2.4792200420000001E-3</c:v>
                </c:pt>
                <c:pt idx="3456">
                  <c:v>-1.8012099899000001E-3</c:v>
                </c:pt>
                <c:pt idx="3457">
                  <c:v>-1.0739699937E-3</c:v>
                </c:pt>
                <c:pt idx="3458">
                  <c:v>-3.3075999818E-4</c:v>
                </c:pt>
                <c:pt idx="3459">
                  <c:v>4.1991900070999997E-4</c:v>
                </c:pt>
                <c:pt idx="3460">
                  <c:v>1.1611500522000001E-3</c:v>
                </c:pt>
                <c:pt idx="3461">
                  <c:v>1.8844200531E-3</c:v>
                </c:pt>
                <c:pt idx="3462">
                  <c:v>2.5566299446000001E-3</c:v>
                </c:pt>
                <c:pt idx="3463">
                  <c:v>3.1712199560999998E-3</c:v>
                </c:pt>
                <c:pt idx="3464">
                  <c:v>3.7143300286999999E-3</c:v>
                </c:pt>
                <c:pt idx="3465">
                  <c:v>4.1785598733000001E-3</c:v>
                </c:pt>
                <c:pt idx="3466">
                  <c:v>4.5426599680999996E-3</c:v>
                </c:pt>
                <c:pt idx="3467">
                  <c:v>4.8042898997999999E-3</c:v>
                </c:pt>
                <c:pt idx="3468">
                  <c:v>4.9586999229999998E-3</c:v>
                </c:pt>
                <c:pt idx="3469">
                  <c:v>4.9988199024999999E-3</c:v>
                </c:pt>
                <c:pt idx="3470">
                  <c:v>4.9261800012999997E-3</c:v>
                </c:pt>
                <c:pt idx="3471">
                  <c:v>4.7424398362999999E-3</c:v>
                </c:pt>
                <c:pt idx="3472">
                  <c:v>4.4477097690000002E-3</c:v>
                </c:pt>
                <c:pt idx="3473">
                  <c:v>4.0554897860000001E-3</c:v>
                </c:pt>
                <c:pt idx="3474">
                  <c:v>3.5718199796999999E-3</c:v>
                </c:pt>
                <c:pt idx="3475">
                  <c:v>3.0076100957E-3</c:v>
                </c:pt>
                <c:pt idx="3476">
                  <c:v>2.3678101134E-3</c:v>
                </c:pt>
                <c:pt idx="3477">
                  <c:v>1.6816999996E-3</c:v>
                </c:pt>
                <c:pt idx="3478">
                  <c:v>9.5767999300999998E-4</c:v>
                </c:pt>
                <c:pt idx="3479">
                  <c:v>2.0324600337E-4</c:v>
                </c:pt>
                <c:pt idx="3480">
                  <c:v>-5.4708600509999997E-4</c:v>
                </c:pt>
                <c:pt idx="3481">
                  <c:v>-1.2850799831E-3</c:v>
                </c:pt>
                <c:pt idx="3482">
                  <c:v>-1.9940999337000002E-3</c:v>
                </c:pt>
                <c:pt idx="3483">
                  <c:v>-2.6656601112E-3</c:v>
                </c:pt>
                <c:pt idx="3484">
                  <c:v>-3.2690099905999998E-3</c:v>
                </c:pt>
                <c:pt idx="3485">
                  <c:v>-3.7986699026000001E-3</c:v>
                </c:pt>
                <c:pt idx="3486">
                  <c:v>-4.2426800355000001E-3</c:v>
                </c:pt>
                <c:pt idx="3487">
                  <c:v>-4.5945299789000001E-3</c:v>
                </c:pt>
                <c:pt idx="3488">
                  <c:v>-4.8380899242999997E-3</c:v>
                </c:pt>
                <c:pt idx="3489">
                  <c:v>-4.9725300632000001E-3</c:v>
                </c:pt>
                <c:pt idx="3490">
                  <c:v>-4.9944301136000003E-3</c:v>
                </c:pt>
                <c:pt idx="3491">
                  <c:v>-4.9028201028999997E-3</c:v>
                </c:pt>
                <c:pt idx="3492">
                  <c:v>-4.7006998210999996E-3</c:v>
                </c:pt>
                <c:pt idx="3493">
                  <c:v>-4.3926201760999999E-3</c:v>
                </c:pt>
                <c:pt idx="3494">
                  <c:v>-3.9802100509E-3</c:v>
                </c:pt>
                <c:pt idx="3495">
                  <c:v>-3.4823201131E-3</c:v>
                </c:pt>
                <c:pt idx="3496">
                  <c:v>-2.9059399385000001E-3</c:v>
                </c:pt>
                <c:pt idx="3497">
                  <c:v>-2.2561699152000001E-3</c:v>
                </c:pt>
                <c:pt idx="3498">
                  <c:v>-1.5627299435E-3</c:v>
                </c:pt>
                <c:pt idx="3499">
                  <c:v>-8.3404598990000002E-4</c:v>
                </c:pt>
                <c:pt idx="3500">
                  <c:v>-8.6537300375999994E-5</c:v>
                </c:pt>
                <c:pt idx="3501">
                  <c:v>6.7170901456999998E-4</c:v>
                </c:pt>
                <c:pt idx="3502">
                  <c:v>1.4059999958E-3</c:v>
                </c:pt>
                <c:pt idx="3503">
                  <c:v>2.1086100022999999E-3</c:v>
                </c:pt>
                <c:pt idx="3504">
                  <c:v>2.7710699941999998E-3</c:v>
                </c:pt>
                <c:pt idx="3505">
                  <c:v>3.3630500547999998E-3</c:v>
                </c:pt>
                <c:pt idx="3506">
                  <c:v>3.8791999686999998E-3</c:v>
                </c:pt>
                <c:pt idx="3507">
                  <c:v>4.3078497983999996E-3</c:v>
                </c:pt>
                <c:pt idx="3508">
                  <c:v>4.6426500193999997E-3</c:v>
                </c:pt>
                <c:pt idx="3509">
                  <c:v>4.8682601190999999E-3</c:v>
                </c:pt>
                <c:pt idx="3510">
                  <c:v>4.9841101281000002E-3</c:v>
                </c:pt>
                <c:pt idx="3511">
                  <c:v>4.9869301729000004E-3</c:v>
                </c:pt>
                <c:pt idx="3512">
                  <c:v>4.8766098916999999E-3</c:v>
                </c:pt>
                <c:pt idx="3513">
                  <c:v>4.6563101931999997E-3</c:v>
                </c:pt>
                <c:pt idx="3514">
                  <c:v>4.3310201726999998E-3</c:v>
                </c:pt>
                <c:pt idx="3515">
                  <c:v>3.9025200531000001E-3</c:v>
                </c:pt>
                <c:pt idx="3516">
                  <c:v>3.3904500306000001E-3</c:v>
                </c:pt>
                <c:pt idx="3517">
                  <c:v>2.8019400779E-3</c:v>
                </c:pt>
                <c:pt idx="3518">
                  <c:v>2.1502499002999998E-3</c:v>
                </c:pt>
                <c:pt idx="3519">
                  <c:v>1.4416299528E-3</c:v>
                </c:pt>
                <c:pt idx="3520">
                  <c:v>7.084980025E-4</c:v>
                </c:pt>
                <c:pt idx="3521">
                  <c:v>-4.0605398680999999E-5</c:v>
                </c:pt>
                <c:pt idx="3522">
                  <c:v>-7.9752202145999995E-4</c:v>
                </c:pt>
                <c:pt idx="3523">
                  <c:v>-1.5276200137999999E-3</c:v>
                </c:pt>
                <c:pt idx="3524">
                  <c:v>-2.2232800256000002E-3</c:v>
                </c:pt>
                <c:pt idx="3525">
                  <c:v>-2.8688199818000001E-3</c:v>
                </c:pt>
                <c:pt idx="3526">
                  <c:v>-3.4560901112999998E-3</c:v>
                </c:pt>
                <c:pt idx="3527">
                  <c:v>-3.95818986E-3</c:v>
                </c:pt>
                <c:pt idx="3528">
                  <c:v>-4.3710297904999999E-3</c:v>
                </c:pt>
                <c:pt idx="3529">
                  <c:v>-4.6852901577999996E-3</c:v>
                </c:pt>
                <c:pt idx="3530">
                  <c:v>-4.8957001417999999E-3</c:v>
                </c:pt>
                <c:pt idx="3531">
                  <c:v>-4.9926298669999997E-3</c:v>
                </c:pt>
                <c:pt idx="3532">
                  <c:v>-4.9769799225000003E-3</c:v>
                </c:pt>
                <c:pt idx="3533">
                  <c:v>-4.8469798638999997E-3</c:v>
                </c:pt>
                <c:pt idx="3534">
                  <c:v>-4.6085799112999997E-3</c:v>
                </c:pt>
                <c:pt idx="3535">
                  <c:v>-4.2663100176000002E-3</c:v>
                </c:pt>
                <c:pt idx="3536">
                  <c:v>-3.8278899156E-3</c:v>
                </c:pt>
                <c:pt idx="3537">
                  <c:v>-3.2965398858999999E-3</c:v>
                </c:pt>
                <c:pt idx="3538">
                  <c:v>-2.6965700090000001E-3</c:v>
                </c:pt>
                <c:pt idx="3539">
                  <c:v>-2.0357999019E-3</c:v>
                </c:pt>
                <c:pt idx="3540">
                  <c:v>-1.3205800204999999E-3</c:v>
                </c:pt>
                <c:pt idx="3541">
                  <c:v>-5.8364099823000003E-4</c:v>
                </c:pt>
                <c:pt idx="3542">
                  <c:v>1.6648900055000001E-4</c:v>
                </c:pt>
                <c:pt idx="3543">
                  <c:v>9.1288500698000002E-4</c:v>
                </c:pt>
                <c:pt idx="3544">
                  <c:v>1.6470400151E-3</c:v>
                </c:pt>
                <c:pt idx="3545">
                  <c:v>2.3353500292E-3</c:v>
                </c:pt>
                <c:pt idx="3546">
                  <c:v>2.9710100498000001E-3</c:v>
                </c:pt>
                <c:pt idx="3547">
                  <c:v>3.5459198988999998E-3</c:v>
                </c:pt>
                <c:pt idx="3548">
                  <c:v>4.0337899699999999E-3</c:v>
                </c:pt>
                <c:pt idx="3549">
                  <c:v>4.4307000935000004E-3</c:v>
                </c:pt>
                <c:pt idx="3550">
                  <c:v>4.7277100383999997E-3</c:v>
                </c:pt>
                <c:pt idx="3551">
                  <c:v>4.9197101034000002E-3</c:v>
                </c:pt>
                <c:pt idx="3552">
                  <c:v>4.9978801980999996E-3</c:v>
                </c:pt>
                <c:pt idx="3553">
                  <c:v>4.9633299932000004E-3</c:v>
                </c:pt>
                <c:pt idx="3554">
                  <c:v>4.8168501816999998E-3</c:v>
                </c:pt>
                <c:pt idx="3555">
                  <c:v>4.5581399463000003E-3</c:v>
                </c:pt>
                <c:pt idx="3556">
                  <c:v>4.1990401223000002E-3</c:v>
                </c:pt>
                <c:pt idx="3557">
                  <c:v>3.7452699616999999E-3</c:v>
                </c:pt>
                <c:pt idx="3558">
                  <c:v>3.2002800144000001E-3</c:v>
                </c:pt>
                <c:pt idx="3559">
                  <c:v>2.5890099349999999E-3</c:v>
                </c:pt>
                <c:pt idx="3560">
                  <c:v>1.9193500048E-3</c:v>
                </c:pt>
                <c:pt idx="3561">
                  <c:v>1.2064200127000001E-3</c:v>
                </c:pt>
                <c:pt idx="3562">
                  <c:v>4.5747499098000002E-4</c:v>
                </c:pt>
                <c:pt idx="3563">
                  <c:v>-2.9322301270000002E-4</c:v>
                </c:pt>
                <c:pt idx="3564">
                  <c:v>-1.0373300174E-3</c:v>
                </c:pt>
                <c:pt idx="3565">
                  <c:v>-1.7663500039E-3</c:v>
                </c:pt>
                <c:pt idx="3566">
                  <c:v>-2.4469099007999998E-3</c:v>
                </c:pt>
                <c:pt idx="3567">
                  <c:v>-3.0722799711000001E-3</c:v>
                </c:pt>
                <c:pt idx="3568">
                  <c:v>-3.6283698864000001E-3</c:v>
                </c:pt>
                <c:pt idx="3569">
                  <c:v>-4.1076801717000004E-3</c:v>
                </c:pt>
                <c:pt idx="3570">
                  <c:v>-4.4882800430000001E-3</c:v>
                </c:pt>
                <c:pt idx="3571">
                  <c:v>-4.7676498070000004E-3</c:v>
                </c:pt>
                <c:pt idx="3572">
                  <c:v>-4.9394997768000002E-3</c:v>
                </c:pt>
                <c:pt idx="3573">
                  <c:v>-4.9999700859000001E-3</c:v>
                </c:pt>
                <c:pt idx="3574">
                  <c:v>-4.9463198520000003E-3</c:v>
                </c:pt>
                <c:pt idx="3575">
                  <c:v>-4.7811497934000004E-3</c:v>
                </c:pt>
                <c:pt idx="3576">
                  <c:v>-4.5043700375000002E-3</c:v>
                </c:pt>
                <c:pt idx="3577">
                  <c:v>-4.1286298074000001E-3</c:v>
                </c:pt>
                <c:pt idx="3578">
                  <c:v>-3.6598299629999999E-3</c:v>
                </c:pt>
                <c:pt idx="3579">
                  <c:v>-3.1085100491000002E-3</c:v>
                </c:pt>
                <c:pt idx="3580">
                  <c:v>-2.4794300551999999E-3</c:v>
                </c:pt>
                <c:pt idx="3581">
                  <c:v>-1.8013600493E-3</c:v>
                </c:pt>
                <c:pt idx="3582">
                  <c:v>-1.0826500366E-3</c:v>
                </c:pt>
                <c:pt idx="3583">
                  <c:v>-3.3949600764999999E-4</c:v>
                </c:pt>
                <c:pt idx="3584">
                  <c:v>4.201529955E-4</c:v>
                </c:pt>
                <c:pt idx="3585">
                  <c:v>1.1615100084E-3</c:v>
                </c:pt>
                <c:pt idx="3586">
                  <c:v>1.8766600406E-3</c:v>
                </c:pt>
                <c:pt idx="3587">
                  <c:v>2.5570900179000002E-3</c:v>
                </c:pt>
                <c:pt idx="3588">
                  <c:v>3.1716700177999999E-3</c:v>
                </c:pt>
                <c:pt idx="3589">
                  <c:v>3.7147200201000001E-3</c:v>
                </c:pt>
                <c:pt idx="3590">
                  <c:v>4.1740098967999999E-3</c:v>
                </c:pt>
                <c:pt idx="3591">
                  <c:v>4.5428699814000001E-3</c:v>
                </c:pt>
                <c:pt idx="3592">
                  <c:v>4.8044198193000001E-3</c:v>
                </c:pt>
                <c:pt idx="3593">
                  <c:v>4.9576098099000003E-3</c:v>
                </c:pt>
                <c:pt idx="3594">
                  <c:v>4.9990001135000002E-3</c:v>
                </c:pt>
                <c:pt idx="3595">
                  <c:v>4.9261501990000003E-3</c:v>
                </c:pt>
                <c:pt idx="3596">
                  <c:v>4.7424300574000003E-3</c:v>
                </c:pt>
                <c:pt idx="3597">
                  <c:v>4.4517898932000003E-3</c:v>
                </c:pt>
                <c:pt idx="3598">
                  <c:v>4.0556499734999999E-3</c:v>
                </c:pt>
                <c:pt idx="3599">
                  <c:v>3.5721398890000001E-3</c:v>
                </c:pt>
                <c:pt idx="3600">
                  <c:v>3.0081099831E-3</c:v>
                </c:pt>
                <c:pt idx="3601">
                  <c:v>2.3762900382000001E-3</c:v>
                </c:pt>
                <c:pt idx="3602">
                  <c:v>1.6825899947000001E-3</c:v>
                </c:pt>
                <c:pt idx="3603">
                  <c:v>9.5874798716999996E-4</c:v>
                </c:pt>
                <c:pt idx="3604">
                  <c:v>2.1328299772000001E-4</c:v>
                </c:pt>
                <c:pt idx="3605">
                  <c:v>-5.4579100105999997E-4</c:v>
                </c:pt>
                <c:pt idx="3606">
                  <c:v>-1.2837500544000001E-3</c:v>
                </c:pt>
                <c:pt idx="3607">
                  <c:v>-1.9927900285E-3</c:v>
                </c:pt>
                <c:pt idx="3608">
                  <c:v>-2.6644300669E-3</c:v>
                </c:pt>
                <c:pt idx="3609">
                  <c:v>-3.2679100987000002E-3</c:v>
                </c:pt>
                <c:pt idx="3610">
                  <c:v>-3.7977399770000001E-3</c:v>
                </c:pt>
                <c:pt idx="3611">
                  <c:v>-4.2419400996999996E-3</c:v>
                </c:pt>
                <c:pt idx="3612">
                  <c:v>-4.5939800330000004E-3</c:v>
                </c:pt>
                <c:pt idx="3613">
                  <c:v>-4.8377299681000002E-3</c:v>
                </c:pt>
                <c:pt idx="3614">
                  <c:v>-4.9723801203000002E-3</c:v>
                </c:pt>
                <c:pt idx="3615">
                  <c:v>-4.9948999658000004E-3</c:v>
                </c:pt>
                <c:pt idx="3616">
                  <c:v>-4.9030501395E-3</c:v>
                </c:pt>
                <c:pt idx="3617">
                  <c:v>-4.7010299749999998E-3</c:v>
                </c:pt>
                <c:pt idx="3618">
                  <c:v>-4.3930299580000002E-3</c:v>
                </c:pt>
                <c:pt idx="3619">
                  <c:v>-3.9859698153999999E-3</c:v>
                </c:pt>
                <c:pt idx="3620">
                  <c:v>-3.4827000927000001E-3</c:v>
                </c:pt>
                <c:pt idx="3621">
                  <c:v>-2.9062500688999998E-3</c:v>
                </c:pt>
                <c:pt idx="3622">
                  <c:v>-2.2642600815999999E-3</c:v>
                </c:pt>
                <c:pt idx="3623">
                  <c:v>-1.5628299442999999E-3</c:v>
                </c:pt>
                <c:pt idx="3624">
                  <c:v>-8.3407398779000003E-4</c:v>
                </c:pt>
                <c:pt idx="3625">
                  <c:v>-8.6522799393000006E-5</c:v>
                </c:pt>
                <c:pt idx="3626">
                  <c:v>6.6297000740000002E-4</c:v>
                </c:pt>
                <c:pt idx="3627">
                  <c:v>1.4059999958E-3</c:v>
                </c:pt>
                <c:pt idx="3628">
                  <c:v>2.1085699555000001E-3</c:v>
                </c:pt>
                <c:pt idx="3629">
                  <c:v>2.7636101004000001E-3</c:v>
                </c:pt>
                <c:pt idx="3630">
                  <c:v>3.3628901000999998E-3</c:v>
                </c:pt>
                <c:pt idx="3631">
                  <c:v>3.8790099787999999E-3</c:v>
                </c:pt>
                <c:pt idx="3632">
                  <c:v>4.3076798320000002E-3</c:v>
                </c:pt>
                <c:pt idx="3633">
                  <c:v>4.6392199583000001E-3</c:v>
                </c:pt>
                <c:pt idx="3634">
                  <c:v>4.8681898043000001E-3</c:v>
                </c:pt>
                <c:pt idx="3635">
                  <c:v>4.9840798602000004E-3</c:v>
                </c:pt>
                <c:pt idx="3636">
                  <c:v>4.9875900148999997E-3</c:v>
                </c:pt>
                <c:pt idx="3637">
                  <c:v>4.8767197876999997E-3</c:v>
                </c:pt>
                <c:pt idx="3638">
                  <c:v>4.6565597877000001E-3</c:v>
                </c:pt>
                <c:pt idx="3639">
                  <c:v>4.3314499780999997E-3</c:v>
                </c:pt>
                <c:pt idx="3640">
                  <c:v>3.9087198675000004E-3</c:v>
                </c:pt>
                <c:pt idx="3641">
                  <c:v>3.391420003E-3</c:v>
                </c:pt>
                <c:pt idx="3642">
                  <c:v>2.8031999245000001E-3</c:v>
                </c:pt>
                <c:pt idx="3643">
                  <c:v>2.1518100984E-3</c:v>
                </c:pt>
                <c:pt idx="3644">
                  <c:v>1.4434600016E-3</c:v>
                </c:pt>
                <c:pt idx="3645">
                  <c:v>7.1055197622999996E-4</c:v>
                </c:pt>
                <c:pt idx="3646">
                  <c:v>-3.8386198866999997E-5</c:v>
                </c:pt>
                <c:pt idx="3647">
                  <c:v>-7.8647898043999998E-4</c:v>
                </c:pt>
                <c:pt idx="3648">
                  <c:v>-1.5252899610999999E-3</c:v>
                </c:pt>
                <c:pt idx="3649">
                  <c:v>-2.2210099268999998E-3</c:v>
                </c:pt>
                <c:pt idx="3650">
                  <c:v>-2.8667000587999998E-3</c:v>
                </c:pt>
                <c:pt idx="3651">
                  <c:v>-3.4541899804000002E-3</c:v>
                </c:pt>
                <c:pt idx="3652">
                  <c:v>-3.9565600455000001E-3</c:v>
                </c:pt>
                <c:pt idx="3653">
                  <c:v>-4.3696998618999996E-3</c:v>
                </c:pt>
                <c:pt idx="3654">
                  <c:v>-4.6843099407999998E-3</c:v>
                </c:pt>
                <c:pt idx="3655">
                  <c:v>-4.8951199277999999E-3</c:v>
                </c:pt>
                <c:pt idx="3656">
                  <c:v>-4.9924701452000002E-3</c:v>
                </c:pt>
                <c:pt idx="3657">
                  <c:v>-4.9772700295000003E-3</c:v>
                </c:pt>
                <c:pt idx="3658">
                  <c:v>-4.8477100207999996E-3</c:v>
                </c:pt>
                <c:pt idx="3659">
                  <c:v>-4.6097300946999998E-3</c:v>
                </c:pt>
                <c:pt idx="3660">
                  <c:v>-4.2678699828999998E-3</c:v>
                </c:pt>
                <c:pt idx="3661">
                  <c:v>-3.8298200816E-3</c:v>
                </c:pt>
                <c:pt idx="3662">
                  <c:v>-3.2988199964E-3</c:v>
                </c:pt>
                <c:pt idx="3663">
                  <c:v>-2.6991399936000002E-3</c:v>
                </c:pt>
                <c:pt idx="3664">
                  <c:v>-2.038609935E-3</c:v>
                </c:pt>
                <c:pt idx="3665">
                  <c:v>-1.3235700317000001E-3</c:v>
                </c:pt>
                <c:pt idx="3666">
                  <c:v>-5.8674800674999997E-4</c:v>
                </c:pt>
                <c:pt idx="3667">
                  <c:v>1.6333500389E-4</c:v>
                </c:pt>
                <c:pt idx="3668">
                  <c:v>9.1843900736000004E-4</c:v>
                </c:pt>
                <c:pt idx="3669">
                  <c:v>1.6439900501E-3</c:v>
                </c:pt>
                <c:pt idx="3670">
                  <c:v>2.3324699140999999E-3</c:v>
                </c:pt>
                <c:pt idx="3671">
                  <c:v>2.9683599714000002E-3</c:v>
                </c:pt>
                <c:pt idx="3672">
                  <c:v>3.5435699392000002E-3</c:v>
                </c:pt>
                <c:pt idx="3673">
                  <c:v>4.0317899548000004E-3</c:v>
                </c:pt>
                <c:pt idx="3674">
                  <c:v>4.4291098602000003E-3</c:v>
                </c:pt>
                <c:pt idx="3675">
                  <c:v>4.7265798785E-3</c:v>
                </c:pt>
                <c:pt idx="3676">
                  <c:v>4.9190698192000002E-3</c:v>
                </c:pt>
                <c:pt idx="3677">
                  <c:v>4.9977698362999997E-3</c:v>
                </c:pt>
                <c:pt idx="3678">
                  <c:v>4.9637700431000003E-3</c:v>
                </c:pt>
                <c:pt idx="3679">
                  <c:v>4.8154699616000003E-3</c:v>
                </c:pt>
                <c:pt idx="3680">
                  <c:v>4.5596701092999996E-3</c:v>
                </c:pt>
                <c:pt idx="3681">
                  <c:v>4.2010801843999999E-3</c:v>
                </c:pt>
                <c:pt idx="3682">
                  <c:v>3.7477801087999999E-3</c:v>
                </c:pt>
                <c:pt idx="3683">
                  <c:v>3.2032299787000001E-3</c:v>
                </c:pt>
                <c:pt idx="3684">
                  <c:v>2.5923100765999998E-3</c:v>
                </c:pt>
                <c:pt idx="3685">
                  <c:v>1.9229600439E-3</c:v>
                </c:pt>
                <c:pt idx="3686">
                  <c:v>1.2016700348000001E-3</c:v>
                </c:pt>
                <c:pt idx="3687">
                  <c:v>4.6143401413999998E-4</c:v>
                </c:pt>
                <c:pt idx="3688">
                  <c:v>-2.8922199272E-4</c:v>
                </c:pt>
                <c:pt idx="3689">
                  <c:v>-1.0333800456000001E-3</c:v>
                </c:pt>
                <c:pt idx="3690">
                  <c:v>-1.7625399632E-3</c:v>
                </c:pt>
                <c:pt idx="3691">
                  <c:v>-2.4433399085000002E-3</c:v>
                </c:pt>
                <c:pt idx="3692">
                  <c:v>-3.0690599233000001E-3</c:v>
                </c:pt>
                <c:pt idx="3693">
                  <c:v>-3.6255500744999999E-3</c:v>
                </c:pt>
                <c:pt idx="3694">
                  <c:v>-4.1053299792000002E-3</c:v>
                </c:pt>
                <c:pt idx="3695">
                  <c:v>-4.4864299706999997E-3</c:v>
                </c:pt>
                <c:pt idx="3696">
                  <c:v>-4.7663599253000002E-3</c:v>
                </c:pt>
                <c:pt idx="3697">
                  <c:v>-4.9401898868E-3</c:v>
                </c:pt>
                <c:pt idx="3698">
                  <c:v>-4.9999500625000004E-3</c:v>
                </c:pt>
                <c:pt idx="3699">
                  <c:v>-4.9469801596999999E-3</c:v>
                </c:pt>
                <c:pt idx="3700">
                  <c:v>-4.7824801877000001E-3</c:v>
                </c:pt>
                <c:pt idx="3701">
                  <c:v>-4.5063598080999998E-3</c:v>
                </c:pt>
                <c:pt idx="3702">
                  <c:v>-4.1312598622999996E-3</c:v>
                </c:pt>
                <c:pt idx="3703">
                  <c:v>-3.6630399991000001E-3</c:v>
                </c:pt>
                <c:pt idx="3704">
                  <c:v>-3.1053300481E-3</c:v>
                </c:pt>
                <c:pt idx="3705">
                  <c:v>-2.4836400988999998E-3</c:v>
                </c:pt>
                <c:pt idx="3706">
                  <c:v>-1.8059499562000001E-3</c:v>
                </c:pt>
                <c:pt idx="3707">
                  <c:v>-1.0875399457000001E-3</c:v>
                </c:pt>
                <c:pt idx="3708">
                  <c:v>-3.3576699207000003E-4</c:v>
                </c:pt>
                <c:pt idx="3709">
                  <c:v>4.1496599442000001E-4</c:v>
                </c:pt>
                <c:pt idx="3710">
                  <c:v>1.1563700391E-3</c:v>
                </c:pt>
                <c:pt idx="3711">
                  <c:v>1.8799100071000001E-3</c:v>
                </c:pt>
                <c:pt idx="3712">
                  <c:v>2.5524799712000001E-3</c:v>
                </c:pt>
                <c:pt idx="3713">
                  <c:v>3.1675200443999998E-3</c:v>
                </c:pt>
                <c:pt idx="3714">
                  <c:v>3.7111400161000002E-3</c:v>
                </c:pt>
                <c:pt idx="3715">
                  <c:v>4.1759400628999998E-3</c:v>
                </c:pt>
                <c:pt idx="3716">
                  <c:v>4.5406301505999998E-3</c:v>
                </c:pt>
                <c:pt idx="3717">
                  <c:v>4.8029301688000004E-3</c:v>
                </c:pt>
                <c:pt idx="3718">
                  <c:v>4.956909921E-3</c:v>
                </c:pt>
                <c:pt idx="3719">
                  <c:v>4.9989297986000004E-3</c:v>
                </c:pt>
                <c:pt idx="3720">
                  <c:v>4.9270698800999999E-3</c:v>
                </c:pt>
                <c:pt idx="3721">
                  <c:v>4.7441101633000004E-3</c:v>
                </c:pt>
                <c:pt idx="3722">
                  <c:v>4.4501298106999999E-3</c:v>
                </c:pt>
                <c:pt idx="3723">
                  <c:v>4.0585901588E-3</c:v>
                </c:pt>
                <c:pt idx="3724">
                  <c:v>3.5755001008999998E-3</c:v>
                </c:pt>
                <c:pt idx="3725">
                  <c:v>3.0117700807999999E-3</c:v>
                </c:pt>
                <c:pt idx="3726">
                  <c:v>2.3723400664000002E-3</c:v>
                </c:pt>
                <c:pt idx="3727">
                  <c:v>1.6864800127000001E-3</c:v>
                </c:pt>
                <c:pt idx="3728">
                  <c:v>9.6259498968999998E-4</c:v>
                </c:pt>
                <c:pt idx="3729">
                  <c:v>2.1700300566999999E-4</c:v>
                </c:pt>
                <c:pt idx="3730">
                  <c:v>-5.4227298824000003E-4</c:v>
                </c:pt>
                <c:pt idx="3731">
                  <c:v>-1.2804899598E-3</c:v>
                </c:pt>
                <c:pt idx="3732">
                  <c:v>-1.9898400642E-3</c:v>
                </c:pt>
                <c:pt idx="3733">
                  <c:v>-2.6618200353999998E-3</c:v>
                </c:pt>
                <c:pt idx="3734">
                  <c:v>-3.2656399998999999E-3</c:v>
                </c:pt>
                <c:pt idx="3735">
                  <c:v>-3.7958100437999998E-3</c:v>
                </c:pt>
                <c:pt idx="3736">
                  <c:v>-4.2403698899E-3</c:v>
                </c:pt>
                <c:pt idx="3737">
                  <c:v>-4.5927898027000001E-3</c:v>
                </c:pt>
                <c:pt idx="3738">
                  <c:v>-4.8369499855000003E-3</c:v>
                </c:pt>
                <c:pt idx="3739">
                  <c:v>-4.9720401876000003E-3</c:v>
                </c:pt>
                <c:pt idx="3740">
                  <c:v>-4.9950499088000002E-3</c:v>
                </c:pt>
                <c:pt idx="3741">
                  <c:v>-4.9037598073E-3</c:v>
                </c:pt>
                <c:pt idx="3742">
                  <c:v>-4.7023501247000004E-3</c:v>
                </c:pt>
                <c:pt idx="3743">
                  <c:v>-4.3949699028999999E-3</c:v>
                </c:pt>
                <c:pt idx="3744">
                  <c:v>-3.9832000620999997E-3</c:v>
                </c:pt>
                <c:pt idx="3745">
                  <c:v>-3.4858800935999999E-3</c:v>
                </c:pt>
                <c:pt idx="3746">
                  <c:v>-2.9099900275E-3</c:v>
                </c:pt>
                <c:pt idx="3747">
                  <c:v>-2.2606200073000001E-3</c:v>
                </c:pt>
                <c:pt idx="3748">
                  <c:v>-1.5674700261999999E-3</c:v>
                </c:pt>
                <c:pt idx="3749">
                  <c:v>-8.3897798321999997E-4</c:v>
                </c:pt>
                <c:pt idx="3750">
                  <c:v>-9.1550798969999999E-5</c:v>
                </c:pt>
                <c:pt idx="3751">
                  <c:v>6.6672597313000004E-4</c:v>
                </c:pt>
                <c:pt idx="3752">
                  <c:v>1.4011600288E-3</c:v>
                </c:pt>
                <c:pt idx="3753">
                  <c:v>2.1039999555999998E-3</c:v>
                </c:pt>
                <c:pt idx="3754">
                  <c:v>2.7667800896000001E-3</c:v>
                </c:pt>
                <c:pt idx="3755">
                  <c:v>3.3591699321E-3</c:v>
                </c:pt>
                <c:pt idx="3756">
                  <c:v>3.8758299779E-3</c:v>
                </c:pt>
                <c:pt idx="3757">
                  <c:v>4.3051098472999998E-3</c:v>
                </c:pt>
                <c:pt idx="3758">
                  <c:v>4.6406299806999998E-3</c:v>
                </c:pt>
                <c:pt idx="3759">
                  <c:v>4.8670298420000003E-3</c:v>
                </c:pt>
                <c:pt idx="3760">
                  <c:v>4.9836798570999999E-3</c:v>
                </c:pt>
                <c:pt idx="3761">
                  <c:v>4.9879401921999996E-3</c:v>
                </c:pt>
                <c:pt idx="3762">
                  <c:v>4.8777898774000003E-3</c:v>
                </c:pt>
                <c:pt idx="3763">
                  <c:v>4.6582901850000004E-3</c:v>
                </c:pt>
                <c:pt idx="3764">
                  <c:v>4.3337699026000003E-3</c:v>
                </c:pt>
                <c:pt idx="3765">
                  <c:v>3.9060499985000001E-3</c:v>
                </c:pt>
                <c:pt idx="3766">
                  <c:v>3.3946998883000001E-3</c:v>
                </c:pt>
                <c:pt idx="3767">
                  <c:v>2.8068299871000001E-3</c:v>
                </c:pt>
                <c:pt idx="3768">
                  <c:v>2.1556799765999998E-3</c:v>
                </c:pt>
                <c:pt idx="3769">
                  <c:v>1.4474600321E-3</c:v>
                </c:pt>
                <c:pt idx="3770">
                  <c:v>7.1458698949000005E-4</c:v>
                </c:pt>
                <c:pt idx="3771">
                  <c:v>-3.4414701076000001E-5</c:v>
                </c:pt>
                <c:pt idx="3772">
                  <c:v>-7.9139100852999996E-4</c:v>
                </c:pt>
                <c:pt idx="3773">
                  <c:v>-1.5217099572E-3</c:v>
                </c:pt>
                <c:pt idx="3774">
                  <c:v>-2.2177400533E-3</c:v>
                </c:pt>
                <c:pt idx="3775">
                  <c:v>-2.8637798968999999E-3</c:v>
                </c:pt>
                <c:pt idx="3776">
                  <c:v>-3.4516800661E-3</c:v>
                </c:pt>
                <c:pt idx="3777">
                  <c:v>-3.9544901811000002E-3</c:v>
                </c:pt>
                <c:pt idx="3778">
                  <c:v>-4.3681100941999999E-3</c:v>
                </c:pt>
                <c:pt idx="3779">
                  <c:v>-4.6862899326000004E-3</c:v>
                </c:pt>
                <c:pt idx="3780">
                  <c:v>-4.8944801092000003E-3</c:v>
                </c:pt>
                <c:pt idx="3781">
                  <c:v>-4.9923001788999997E-3</c:v>
                </c:pt>
                <c:pt idx="3782">
                  <c:v>-4.9775601365000003E-3</c:v>
                </c:pt>
                <c:pt idx="3783">
                  <c:v>-4.8484602012E-3</c:v>
                </c:pt>
                <c:pt idx="3784">
                  <c:v>-4.6109301037999999E-3</c:v>
                </c:pt>
                <c:pt idx="3785">
                  <c:v>-4.2694699951000004E-3</c:v>
                </c:pt>
                <c:pt idx="3786">
                  <c:v>-3.8260999135999998E-3</c:v>
                </c:pt>
                <c:pt idx="3787">
                  <c:v>-3.3011001069000001E-3</c:v>
                </c:pt>
                <c:pt idx="3788">
                  <c:v>-2.7016799430999998E-3</c:v>
                </c:pt>
                <c:pt idx="3789">
                  <c:v>-2.041349886E-3</c:v>
                </c:pt>
                <c:pt idx="3790">
                  <c:v>-1.3264700538E-3</c:v>
                </c:pt>
                <c:pt idx="3791">
                  <c:v>-5.8975402499000004E-4</c:v>
                </c:pt>
                <c:pt idx="3792">
                  <c:v>1.6027799574999999E-4</c:v>
                </c:pt>
                <c:pt idx="3793">
                  <c:v>9.1540900758000005E-4</c:v>
                </c:pt>
                <c:pt idx="3794">
                  <c:v>1.6410900280000001E-3</c:v>
                </c:pt>
                <c:pt idx="3795">
                  <c:v>2.3297900334000002E-3</c:v>
                </c:pt>
                <c:pt idx="3796">
                  <c:v>2.9659799766000002E-3</c:v>
                </c:pt>
                <c:pt idx="3797">
                  <c:v>3.5415398888E-3</c:v>
                </c:pt>
                <c:pt idx="3798">
                  <c:v>4.0301401168E-3</c:v>
                </c:pt>
                <c:pt idx="3799">
                  <c:v>4.4278600253000004E-3</c:v>
                </c:pt>
                <c:pt idx="3800">
                  <c:v>4.7257398254999996E-3</c:v>
                </c:pt>
                <c:pt idx="3801">
                  <c:v>4.9186297691999996E-3</c:v>
                </c:pt>
                <c:pt idx="3802">
                  <c:v>4.9976999871000002E-3</c:v>
                </c:pt>
                <c:pt idx="3803">
                  <c:v>4.9640401266999997E-3</c:v>
                </c:pt>
                <c:pt idx="3804">
                  <c:v>4.8160599545E-3</c:v>
                </c:pt>
                <c:pt idx="3805">
                  <c:v>4.5605301856999998E-3</c:v>
                </c:pt>
                <c:pt idx="3806">
                  <c:v>4.2021600530000001E-3</c:v>
                </c:pt>
                <c:pt idx="3807">
                  <c:v>3.7490299437000002E-3</c:v>
                </c:pt>
                <c:pt idx="3808">
                  <c:v>3.2045799307999999E-3</c:v>
                </c:pt>
                <c:pt idx="3809">
                  <c:v>2.5937200989999999E-3</c:v>
                </c:pt>
                <c:pt idx="3810">
                  <c:v>1.9243600545E-3</c:v>
                </c:pt>
                <c:pt idx="3811">
                  <c:v>1.2116000289E-3</c:v>
                </c:pt>
                <c:pt idx="3812">
                  <c:v>4.6270398889000002E-4</c:v>
                </c:pt>
                <c:pt idx="3813">
                  <c:v>-2.8806799673E-4</c:v>
                </c:pt>
                <c:pt idx="3814">
                  <c:v>-1.0323600144999999E-3</c:v>
                </c:pt>
                <c:pt idx="3815">
                  <c:v>-1.7533600329999999E-3</c:v>
                </c:pt>
                <c:pt idx="3816">
                  <c:v>-2.4425201117999999E-3</c:v>
                </c:pt>
                <c:pt idx="3817">
                  <c:v>-3.0683299991999999E-3</c:v>
                </c:pt>
                <c:pt idx="3818">
                  <c:v>-3.6249300465000002E-3</c:v>
                </c:pt>
                <c:pt idx="3819">
                  <c:v>-4.1048401034999996E-3</c:v>
                </c:pt>
                <c:pt idx="3820">
                  <c:v>-4.4860900379999997E-3</c:v>
                </c:pt>
                <c:pt idx="3821">
                  <c:v>-4.7661499119999997E-3</c:v>
                </c:pt>
                <c:pt idx="3822">
                  <c:v>-4.9387100152999998E-3</c:v>
                </c:pt>
                <c:pt idx="3823">
                  <c:v>-4.9999500625000004E-3</c:v>
                </c:pt>
                <c:pt idx="3824">
                  <c:v>-4.9470700323999998E-3</c:v>
                </c:pt>
                <c:pt idx="3825">
                  <c:v>-4.782659933E-3</c:v>
                </c:pt>
                <c:pt idx="3826">
                  <c:v>-4.5104301535000002E-3</c:v>
                </c:pt>
                <c:pt idx="3827">
                  <c:v>-4.1315401904E-3</c:v>
                </c:pt>
                <c:pt idx="3828">
                  <c:v>-3.6633200943E-3</c:v>
                </c:pt>
                <c:pt idx="3829">
                  <c:v>-3.1125000677999998E-3</c:v>
                </c:pt>
                <c:pt idx="3830">
                  <c:v>-2.483820077E-3</c:v>
                </c:pt>
                <c:pt idx="3831">
                  <c:v>-1.8060599687E-3</c:v>
                </c:pt>
                <c:pt idx="3832">
                  <c:v>-1.0875599692000001E-3</c:v>
                </c:pt>
                <c:pt idx="3833">
                  <c:v>-3.4453198896000002E-4</c:v>
                </c:pt>
                <c:pt idx="3834">
                  <c:v>4.1509000583999999E-4</c:v>
                </c:pt>
                <c:pt idx="3835">
                  <c:v>1.1565400054999999E-3</c:v>
                </c:pt>
                <c:pt idx="3836">
                  <c:v>1.8719199579000001E-3</c:v>
                </c:pt>
                <c:pt idx="3837">
                  <c:v>2.5527200196000001E-3</c:v>
                </c:pt>
                <c:pt idx="3838">
                  <c:v>3.1677600927999998E-3</c:v>
                </c:pt>
                <c:pt idx="3839">
                  <c:v>3.7113800645000002E-3</c:v>
                </c:pt>
                <c:pt idx="3840">
                  <c:v>4.1712899691999997E-3</c:v>
                </c:pt>
                <c:pt idx="3841">
                  <c:v>4.5408299193000004E-3</c:v>
                </c:pt>
                <c:pt idx="3842">
                  <c:v>4.8030698672000003E-3</c:v>
                </c:pt>
                <c:pt idx="3843">
                  <c:v>4.9569797702000004E-3</c:v>
                </c:pt>
                <c:pt idx="3844">
                  <c:v>4.9990899861000002E-3</c:v>
                </c:pt>
                <c:pt idx="3845">
                  <c:v>4.9269599840000003E-3</c:v>
                </c:pt>
                <c:pt idx="3846">
                  <c:v>4.7439099288999996E-3</c:v>
                </c:pt>
                <c:pt idx="3847">
                  <c:v>4.4538900255999998E-3</c:v>
                </c:pt>
                <c:pt idx="3848">
                  <c:v>4.0634497999999996E-3</c:v>
                </c:pt>
                <c:pt idx="3849">
                  <c:v>3.5752200056000001E-3</c:v>
                </c:pt>
                <c:pt idx="3850">
                  <c:v>3.0115400441000002E-3</c:v>
                </c:pt>
                <c:pt idx="3851">
                  <c:v>2.3799599148000001E-3</c:v>
                </c:pt>
                <c:pt idx="3852">
                  <c:v>1.6863800120000001E-3</c:v>
                </c:pt>
                <c:pt idx="3853">
                  <c:v>9.6254801610000005E-4</c:v>
                </c:pt>
                <c:pt idx="3854">
                  <c:v>2.1698999626000001E-4</c:v>
                </c:pt>
                <c:pt idx="3855">
                  <c:v>-5.3347402718000004E-4</c:v>
                </c:pt>
                <c:pt idx="3856">
                  <c:v>-1.2804500293E-3</c:v>
                </c:pt>
                <c:pt idx="3857">
                  <c:v>-1.9897599705E-3</c:v>
                </c:pt>
                <c:pt idx="3858">
                  <c:v>-2.6541999540999998E-3</c:v>
                </c:pt>
                <c:pt idx="3859">
                  <c:v>-3.2655000686999999E-3</c:v>
                </c:pt>
                <c:pt idx="3860">
                  <c:v>-3.7956701126000002E-3</c:v>
                </c:pt>
                <c:pt idx="3861">
                  <c:v>-4.2402599938000003E-3</c:v>
                </c:pt>
                <c:pt idx="3862">
                  <c:v>-4.5892200432999996E-3</c:v>
                </c:pt>
                <c:pt idx="3863">
                  <c:v>-4.8369201832000001E-3</c:v>
                </c:pt>
                <c:pt idx="3864">
                  <c:v>-4.9720299430000003E-3</c:v>
                </c:pt>
                <c:pt idx="3865">
                  <c:v>-4.9950601533000002E-3</c:v>
                </c:pt>
                <c:pt idx="3866">
                  <c:v>-4.9054799601000003E-3</c:v>
                </c:pt>
                <c:pt idx="3867">
                  <c:v>-4.7023501247000004E-3</c:v>
                </c:pt>
                <c:pt idx="3868">
                  <c:v>-4.3949498795000002E-3</c:v>
                </c:pt>
                <c:pt idx="3869">
                  <c:v>-3.9885002187999997E-3</c:v>
                </c:pt>
                <c:pt idx="3870">
                  <c:v>-3.4858100115999998E-3</c:v>
                </c:pt>
                <c:pt idx="3871">
                  <c:v>-2.9098798987E-3</c:v>
                </c:pt>
                <c:pt idx="3872">
                  <c:v>-2.2683299612000002E-3</c:v>
                </c:pt>
                <c:pt idx="3873">
                  <c:v>-1.5672199661E-3</c:v>
                </c:pt>
                <c:pt idx="3874">
                  <c:v>-8.3863799227000004E-4</c:v>
                </c:pt>
                <c:pt idx="3875">
                  <c:v>-9.1109403002000001E-5</c:v>
                </c:pt>
                <c:pt idx="3876">
                  <c:v>6.5850501414000003E-4</c:v>
                </c:pt>
                <c:pt idx="3877">
                  <c:v>1.4017600333000001E-3</c:v>
                </c:pt>
                <c:pt idx="3878">
                  <c:v>2.104640007E-3</c:v>
                </c:pt>
                <c:pt idx="3879">
                  <c:v>2.7600598986999999E-3</c:v>
                </c:pt>
                <c:pt idx="3880">
                  <c:v>3.3532399684E-3</c:v>
                </c:pt>
                <c:pt idx="3881">
                  <c:v>3.8763999473000002E-3</c:v>
                </c:pt>
                <c:pt idx="3882">
                  <c:v>4.3056001886999998E-3</c:v>
                </c:pt>
                <c:pt idx="3883">
                  <c:v>4.6377200633000003E-3</c:v>
                </c:pt>
                <c:pt idx="3884">
                  <c:v>4.8672799021000001E-3</c:v>
                </c:pt>
                <c:pt idx="3885">
                  <c:v>4.9837701954000002E-3</c:v>
                </c:pt>
                <c:pt idx="3886">
                  <c:v>4.9878498539000001E-3</c:v>
                </c:pt>
                <c:pt idx="3887">
                  <c:v>4.8794602043999999E-3</c:v>
                </c:pt>
                <c:pt idx="3888">
                  <c:v>4.6578398906000004E-3</c:v>
                </c:pt>
                <c:pt idx="3889">
                  <c:v>4.3331598863E-3</c:v>
                </c:pt>
                <c:pt idx="3890">
                  <c:v>3.9107999764000003E-3</c:v>
                </c:pt>
                <c:pt idx="3891">
                  <c:v>3.4002799075E-3</c:v>
                </c:pt>
                <c:pt idx="3892">
                  <c:v>2.8058099559999999E-3</c:v>
                </c:pt>
                <c:pt idx="3893">
                  <c:v>2.1545800845999999E-3</c:v>
                </c:pt>
                <c:pt idx="3894">
                  <c:v>1.4547799946999999E-3</c:v>
                </c:pt>
                <c:pt idx="3895">
                  <c:v>7.1344501338999999E-4</c:v>
                </c:pt>
                <c:pt idx="3896">
                  <c:v>-3.5526198189E-5</c:v>
                </c:pt>
                <c:pt idx="3897">
                  <c:v>-7.8370998380999999E-4</c:v>
                </c:pt>
                <c:pt idx="3898">
                  <c:v>-1.5142400515999999E-3</c:v>
                </c:pt>
                <c:pt idx="3899">
                  <c:v>-2.2185898852000001E-3</c:v>
                </c:pt>
                <c:pt idx="3900">
                  <c:v>-2.8645100537999998E-3</c:v>
                </c:pt>
                <c:pt idx="3901">
                  <c:v>-3.4458700101999999E-3</c:v>
                </c:pt>
                <c:pt idx="3902">
                  <c:v>-3.9549600333000003E-3</c:v>
                </c:pt>
                <c:pt idx="3903">
                  <c:v>-4.3684700504000003E-3</c:v>
                </c:pt>
                <c:pt idx="3904">
                  <c:v>-4.6834698878000002E-3</c:v>
                </c:pt>
                <c:pt idx="3905">
                  <c:v>-4.8928400502000003E-3</c:v>
                </c:pt>
                <c:pt idx="3906">
                  <c:v>-4.9923500045999996E-3</c:v>
                </c:pt>
                <c:pt idx="3907">
                  <c:v>-4.9774600193000004E-3</c:v>
                </c:pt>
                <c:pt idx="3908">
                  <c:v>-4.8503200524000001E-3</c:v>
                </c:pt>
                <c:pt idx="3909">
                  <c:v>-4.6138102189E-3</c:v>
                </c:pt>
                <c:pt idx="3910">
                  <c:v>-4.2686797677999998E-3</c:v>
                </c:pt>
                <c:pt idx="3911">
                  <c:v>-3.8306999486000001E-3</c:v>
                </c:pt>
                <c:pt idx="3912">
                  <c:v>-3.3063399605E-3</c:v>
                </c:pt>
                <c:pt idx="3913">
                  <c:v>-2.6999700348999999E-3</c:v>
                </c:pt>
                <c:pt idx="3914">
                  <c:v>-2.0393300802000001E-3</c:v>
                </c:pt>
                <c:pt idx="3915">
                  <c:v>-1.3327000196999999E-3</c:v>
                </c:pt>
                <c:pt idx="3916">
                  <c:v>-5.9605302521999995E-4</c:v>
                </c:pt>
                <c:pt idx="3917">
                  <c:v>1.6285400488000001E-4</c:v>
                </c:pt>
                <c:pt idx="3918">
                  <c:v>9.092920227E-4</c:v>
                </c:pt>
                <c:pt idx="3919">
                  <c:v>1.6352200182E-3</c:v>
                </c:pt>
                <c:pt idx="3920">
                  <c:v>2.3242700845000001E-3</c:v>
                </c:pt>
                <c:pt idx="3921">
                  <c:v>2.9680300504000001E-3</c:v>
                </c:pt>
                <c:pt idx="3922">
                  <c:v>3.5370599943999998E-3</c:v>
                </c:pt>
                <c:pt idx="3923">
                  <c:v>4.0263398549999999E-3</c:v>
                </c:pt>
                <c:pt idx="3924">
                  <c:v>4.4289599173000004E-3</c:v>
                </c:pt>
                <c:pt idx="3925">
                  <c:v>4.7264802270000003E-3</c:v>
                </c:pt>
                <c:pt idx="3926">
                  <c:v>4.9174302257999998E-3</c:v>
                </c:pt>
                <c:pt idx="3927">
                  <c:v>4.9974899738999996E-3</c:v>
                </c:pt>
                <c:pt idx="3928">
                  <c:v>4.9638100900000004E-3</c:v>
                </c:pt>
                <c:pt idx="3929">
                  <c:v>4.8179500735999999E-3</c:v>
                </c:pt>
                <c:pt idx="3930">
                  <c:v>4.5634801500000002E-3</c:v>
                </c:pt>
                <c:pt idx="3931">
                  <c:v>4.2013698258000004E-3</c:v>
                </c:pt>
                <c:pt idx="3932">
                  <c:v>3.7481898908E-3</c:v>
                </c:pt>
                <c:pt idx="3933">
                  <c:v>3.2105299179000001E-3</c:v>
                </c:pt>
                <c:pt idx="3934">
                  <c:v>2.6005099062E-3</c:v>
                </c:pt>
                <c:pt idx="3935">
                  <c:v>1.9237300148E-3</c:v>
                </c:pt>
                <c:pt idx="3936">
                  <c:v>1.2111399555999999E-3</c:v>
                </c:pt>
                <c:pt idx="3937">
                  <c:v>4.7123699915000003E-4</c:v>
                </c:pt>
                <c:pt idx="3938">
                  <c:v>-2.8812300297E-4</c:v>
                </c:pt>
                <c:pt idx="3939">
                  <c:v>-1.0322099551999999E-3</c:v>
                </c:pt>
                <c:pt idx="3940">
                  <c:v>-1.7530500190000001E-3</c:v>
                </c:pt>
                <c:pt idx="3941">
                  <c:v>-2.4343999103000002E-3</c:v>
                </c:pt>
                <c:pt idx="3942">
                  <c:v>-3.0678799376000002E-3</c:v>
                </c:pt>
                <c:pt idx="3943">
                  <c:v>-3.6245000083000001E-3</c:v>
                </c:pt>
                <c:pt idx="3944">
                  <c:v>-4.0994198062E-3</c:v>
                </c:pt>
                <c:pt idx="3945">
                  <c:v>-4.4858101754999997E-3</c:v>
                </c:pt>
                <c:pt idx="3946">
                  <c:v>-4.7659701667999996E-3</c:v>
                </c:pt>
                <c:pt idx="3947">
                  <c:v>-4.9386299215000004E-3</c:v>
                </c:pt>
                <c:pt idx="3948">
                  <c:v>-4.9998899921999997E-3</c:v>
                </c:pt>
                <c:pt idx="3949">
                  <c:v>-4.9471198580999997E-3</c:v>
                </c:pt>
                <c:pt idx="3950">
                  <c:v>-4.7827297822000004E-3</c:v>
                </c:pt>
                <c:pt idx="3951">
                  <c:v>-4.5105000026999997E-3</c:v>
                </c:pt>
                <c:pt idx="3952">
                  <c:v>-4.1365697979999999E-3</c:v>
                </c:pt>
                <c:pt idx="3953">
                  <c:v>-3.6633599083999999E-3</c:v>
                </c:pt>
                <c:pt idx="3954">
                  <c:v>-3.1125100795000001E-3</c:v>
                </c:pt>
                <c:pt idx="3955">
                  <c:v>-2.4914699607000001E-3</c:v>
                </c:pt>
                <c:pt idx="3956">
                  <c:v>-1.8059900029999999E-3</c:v>
                </c:pt>
                <c:pt idx="3957">
                  <c:v>-1.0874300497000001E-3</c:v>
                </c:pt>
                <c:pt idx="3958">
                  <c:v>-3.4432299435E-4</c:v>
                </c:pt>
                <c:pt idx="3959">
                  <c:v>4.0656400961000002E-4</c:v>
                </c:pt>
                <c:pt idx="3960">
                  <c:v>1.1568899498999999E-3</c:v>
                </c:pt>
                <c:pt idx="3961">
                  <c:v>1.8723000539000001E-3</c:v>
                </c:pt>
                <c:pt idx="3962">
                  <c:v>2.5454999412999999E-3</c:v>
                </c:pt>
                <c:pt idx="3963">
                  <c:v>3.1612799503000001E-3</c:v>
                </c:pt>
                <c:pt idx="3964">
                  <c:v>3.7116899621000001E-3</c:v>
                </c:pt>
                <c:pt idx="3965">
                  <c:v>4.1715498082000001E-3</c:v>
                </c:pt>
                <c:pt idx="3966">
                  <c:v>4.5373099855999998E-3</c:v>
                </c:pt>
                <c:pt idx="3967">
                  <c:v>4.8007401638E-3</c:v>
                </c:pt>
                <c:pt idx="3968">
                  <c:v>4.9570398405000002E-3</c:v>
                </c:pt>
                <c:pt idx="3969">
                  <c:v>4.9990899861000002E-3</c:v>
                </c:pt>
                <c:pt idx="3970">
                  <c:v>4.9284100533000001E-3</c:v>
                </c:pt>
                <c:pt idx="3971">
                  <c:v>4.7438498585999998E-3</c:v>
                </c:pt>
                <c:pt idx="3972">
                  <c:v>4.4538499786999997E-3</c:v>
                </c:pt>
                <c:pt idx="3973">
                  <c:v>4.0634698234000002E-3</c:v>
                </c:pt>
                <c:pt idx="3974">
                  <c:v>3.5815199371000001E-3</c:v>
                </c:pt>
                <c:pt idx="3975">
                  <c:v>3.0118001158999999E-3</c:v>
                </c:pt>
                <c:pt idx="3976">
                  <c:v>2.3803799412999999E-3</c:v>
                </c:pt>
                <c:pt idx="3977">
                  <c:v>1.6953300218999999E-3</c:v>
                </c:pt>
                <c:pt idx="3978">
                  <c:v>9.6339802258000001E-4</c:v>
                </c:pt>
                <c:pt idx="3979">
                  <c:v>2.1806999574999999E-4</c:v>
                </c:pt>
                <c:pt idx="3980">
                  <c:v>-5.3218402899999999E-4</c:v>
                </c:pt>
                <c:pt idx="3981">
                  <c:v>-1.2790099718000001E-3</c:v>
                </c:pt>
                <c:pt idx="3982">
                  <c:v>-1.9882400519999999E-3</c:v>
                </c:pt>
                <c:pt idx="3983">
                  <c:v>-2.6526900473999998E-3</c:v>
                </c:pt>
                <c:pt idx="3984">
                  <c:v>-3.2573800999999999E-3</c:v>
                </c:pt>
                <c:pt idx="3985">
                  <c:v>-3.7944000214000001E-3</c:v>
                </c:pt>
                <c:pt idx="3986">
                  <c:v>-4.2391698807E-3</c:v>
                </c:pt>
                <c:pt idx="3987">
                  <c:v>-4.5883501879999998E-3</c:v>
                </c:pt>
                <c:pt idx="3988">
                  <c:v>-4.8363399692E-3</c:v>
                </c:pt>
                <c:pt idx="3989">
                  <c:v>-4.9717901275000004E-3</c:v>
                </c:pt>
                <c:pt idx="3990">
                  <c:v>-4.9951598048E-3</c:v>
                </c:pt>
                <c:pt idx="3991">
                  <c:v>-4.9059200101000001E-3</c:v>
                </c:pt>
                <c:pt idx="3992">
                  <c:v>-4.7030998393999997E-3</c:v>
                </c:pt>
                <c:pt idx="3993">
                  <c:v>-4.3959701434000001E-3</c:v>
                </c:pt>
                <c:pt idx="3994">
                  <c:v>-3.9897500537000004E-3</c:v>
                </c:pt>
                <c:pt idx="3995">
                  <c:v>-3.4872801043000002E-3</c:v>
                </c:pt>
                <c:pt idx="3996">
                  <c:v>-2.9115399811000002E-3</c:v>
                </c:pt>
                <c:pt idx="3997">
                  <c:v>-2.2701700217999999E-3</c:v>
                </c:pt>
                <c:pt idx="3998">
                  <c:v>-1.5776200452999999E-3</c:v>
                </c:pt>
                <c:pt idx="3999">
                  <c:v>-8.4078800864999996E-4</c:v>
                </c:pt>
                <c:pt idx="4000">
                  <c:v>-9.3377799203E-5</c:v>
                </c:pt>
                <c:pt idx="4001">
                  <c:v>6.5615202765999996E-4</c:v>
                </c:pt>
                <c:pt idx="4002">
                  <c:v>1.3993999455000001E-3</c:v>
                </c:pt>
                <c:pt idx="4003">
                  <c:v>2.1023300942000001E-3</c:v>
                </c:pt>
                <c:pt idx="4004">
                  <c:v>2.7578601147999998E-3</c:v>
                </c:pt>
                <c:pt idx="4005">
                  <c:v>3.3511999062999999E-3</c:v>
                </c:pt>
                <c:pt idx="4006">
                  <c:v>3.8745698985000001E-3</c:v>
                </c:pt>
                <c:pt idx="4007">
                  <c:v>4.3040402234000002E-3</c:v>
                </c:pt>
                <c:pt idx="4008">
                  <c:v>4.6364897861999998E-3</c:v>
                </c:pt>
                <c:pt idx="4009">
                  <c:v>4.8664701171000002E-3</c:v>
                </c:pt>
                <c:pt idx="4010">
                  <c:v>4.9834600649999996E-3</c:v>
                </c:pt>
                <c:pt idx="4011">
                  <c:v>4.9881301819999996E-3</c:v>
                </c:pt>
                <c:pt idx="4012">
                  <c:v>4.8803701065E-3</c:v>
                </c:pt>
                <c:pt idx="4013">
                  <c:v>4.6593998559E-3</c:v>
                </c:pt>
                <c:pt idx="4014">
                  <c:v>4.3353200890000002E-3</c:v>
                </c:pt>
                <c:pt idx="4015">
                  <c:v>3.9135101251000001E-3</c:v>
                </c:pt>
                <c:pt idx="4016">
                  <c:v>3.3969799987999998E-3</c:v>
                </c:pt>
                <c:pt idx="4017">
                  <c:v>2.8093799483E-3</c:v>
                </c:pt>
                <c:pt idx="4018">
                  <c:v>2.1584599745E-3</c:v>
                </c:pt>
                <c:pt idx="4019">
                  <c:v>1.4588900375999999E-3</c:v>
                </c:pt>
                <c:pt idx="4020">
                  <c:v>7.1769597706999996E-4</c:v>
                </c:pt>
                <c:pt idx="4021">
                  <c:v>-3.1219198718000002E-5</c:v>
                </c:pt>
                <c:pt idx="4022">
                  <c:v>-7.7943701763000001E-4</c:v>
                </c:pt>
                <c:pt idx="4023">
                  <c:v>-1.5185199445E-3</c:v>
                </c:pt>
                <c:pt idx="4024">
                  <c:v>-2.2146599367E-3</c:v>
                </c:pt>
                <c:pt idx="4025">
                  <c:v>-2.8608699795E-3</c:v>
                </c:pt>
                <c:pt idx="4026">
                  <c:v>-3.4489799291000001E-3</c:v>
                </c:pt>
                <c:pt idx="4027">
                  <c:v>-3.9520999416999998E-3</c:v>
                </c:pt>
                <c:pt idx="4028">
                  <c:v>-4.3661301024000001E-3</c:v>
                </c:pt>
                <c:pt idx="4029">
                  <c:v>-4.6817301772999996E-3</c:v>
                </c:pt>
                <c:pt idx="4030">
                  <c:v>-4.8936000094000004E-3</c:v>
                </c:pt>
                <c:pt idx="4031">
                  <c:v>-4.9920598975999996E-3</c:v>
                </c:pt>
                <c:pt idx="4032">
                  <c:v>-4.9779699183999998E-3</c:v>
                </c:pt>
                <c:pt idx="4033">
                  <c:v>-4.8516499810000004E-3</c:v>
                </c:pt>
                <c:pt idx="4034">
                  <c:v>-4.6125501394000002E-3</c:v>
                </c:pt>
                <c:pt idx="4035">
                  <c:v>-4.2716101743000001E-3</c:v>
                </c:pt>
                <c:pt idx="4036">
                  <c:v>-3.8343900814999999E-3</c:v>
                </c:pt>
                <c:pt idx="4037">
                  <c:v>-3.3040998969E-3</c:v>
                </c:pt>
                <c:pt idx="4038">
                  <c:v>-2.7050098869999999E-3</c:v>
                </c:pt>
                <c:pt idx="4039">
                  <c:v>-2.0449298899999999E-3</c:v>
                </c:pt>
                <c:pt idx="4040">
                  <c:v>-1.3387500075999999E-3</c:v>
                </c:pt>
                <c:pt idx="4041">
                  <c:v>-5.9360300656E-4</c:v>
                </c:pt>
                <c:pt idx="4042">
                  <c:v>1.5642600192E-4</c:v>
                </c:pt>
                <c:pt idx="4043">
                  <c:v>9.0294401161E-4</c:v>
                </c:pt>
                <c:pt idx="4044">
                  <c:v>1.6374799888999999E-3</c:v>
                </c:pt>
                <c:pt idx="4045">
                  <c:v>2.3264100309000001E-3</c:v>
                </c:pt>
                <c:pt idx="4046">
                  <c:v>2.9629101044999998E-3</c:v>
                </c:pt>
                <c:pt idx="4047">
                  <c:v>3.5326099022999998E-3</c:v>
                </c:pt>
                <c:pt idx="4048">
                  <c:v>4.0279100649000003E-3</c:v>
                </c:pt>
                <c:pt idx="4049">
                  <c:v>4.4261300935999996E-3</c:v>
                </c:pt>
                <c:pt idx="4050">
                  <c:v>4.7245197928999999E-3</c:v>
                </c:pt>
                <c:pt idx="4051">
                  <c:v>4.9179601482999998E-3</c:v>
                </c:pt>
                <c:pt idx="4052">
                  <c:v>4.9975798464999997E-3</c:v>
                </c:pt>
                <c:pt idx="4053">
                  <c:v>4.9645002000000002E-3</c:v>
                </c:pt>
                <c:pt idx="4054">
                  <c:v>4.8194299451999999E-3</c:v>
                </c:pt>
                <c:pt idx="4055">
                  <c:v>4.5620799065000002E-3</c:v>
                </c:pt>
                <c:pt idx="4056">
                  <c:v>4.2042299174E-3</c:v>
                </c:pt>
                <c:pt idx="4057">
                  <c:v>3.7515999284000001E-3</c:v>
                </c:pt>
                <c:pt idx="4058">
                  <c:v>3.2144000288000002E-3</c:v>
                </c:pt>
                <c:pt idx="4059">
                  <c:v>2.5971999857999999E-3</c:v>
                </c:pt>
                <c:pt idx="4060">
                  <c:v>1.9282300491000001E-3</c:v>
                </c:pt>
                <c:pt idx="4061">
                  <c:v>1.2157999445E-3</c:v>
                </c:pt>
                <c:pt idx="4062">
                  <c:v>4.6716199722E-4</c:v>
                </c:pt>
                <c:pt idx="4063">
                  <c:v>-2.8344499879000003E-4</c:v>
                </c:pt>
                <c:pt idx="4064">
                  <c:v>-1.0276800021999999E-3</c:v>
                </c:pt>
                <c:pt idx="4065">
                  <c:v>-1.7487700097000001E-3</c:v>
                </c:pt>
                <c:pt idx="4066">
                  <c:v>-2.4381799158E-3</c:v>
                </c:pt>
                <c:pt idx="4067">
                  <c:v>-3.0643700155999999E-3</c:v>
                </c:pt>
                <c:pt idx="4068">
                  <c:v>-3.621479962E-3</c:v>
                </c:pt>
                <c:pt idx="4069">
                  <c:v>-4.0969299152E-3</c:v>
                </c:pt>
                <c:pt idx="4070">
                  <c:v>-4.4838800094999997E-3</c:v>
                </c:pt>
                <c:pt idx="4071">
                  <c:v>-4.764650017E-3</c:v>
                </c:pt>
                <c:pt idx="4072">
                  <c:v>-4.9379398114999997E-3</c:v>
                </c:pt>
                <c:pt idx="4073">
                  <c:v>-4.9999197944999999E-3</c:v>
                </c:pt>
                <c:pt idx="4074">
                  <c:v>-4.9477699213000001E-3</c:v>
                </c:pt>
                <c:pt idx="4075">
                  <c:v>-4.7840699552999999E-3</c:v>
                </c:pt>
                <c:pt idx="4076">
                  <c:v>-4.5125298202000003E-3</c:v>
                </c:pt>
                <c:pt idx="4077">
                  <c:v>-4.1343099438E-3</c:v>
                </c:pt>
                <c:pt idx="4078">
                  <c:v>-3.6667399108000001E-3</c:v>
                </c:pt>
                <c:pt idx="4079">
                  <c:v>-3.1165299005999998E-3</c:v>
                </c:pt>
                <c:pt idx="4080">
                  <c:v>-2.4884201121000002E-3</c:v>
                </c:pt>
                <c:pt idx="4081">
                  <c:v>-1.8111399841000001E-3</c:v>
                </c:pt>
                <c:pt idx="4082">
                  <c:v>-1.0930399875999999E-3</c:v>
                </c:pt>
                <c:pt idx="4083">
                  <c:v>-3.5030499565999999E-4</c:v>
                </c:pt>
                <c:pt idx="4084">
                  <c:v>4.0915398858000002E-4</c:v>
                </c:pt>
                <c:pt idx="4085">
                  <c:v>1.1505900184E-3</c:v>
                </c:pt>
                <c:pt idx="4086">
                  <c:v>1.8661100185E-3</c:v>
                </c:pt>
                <c:pt idx="4087">
                  <c:v>2.5472000707E-3</c:v>
                </c:pt>
                <c:pt idx="4088">
                  <c:v>3.1626899727000002E-3</c:v>
                </c:pt>
                <c:pt idx="4089">
                  <c:v>3.7068999371999999E-3</c:v>
                </c:pt>
                <c:pt idx="4090">
                  <c:v>4.1675497778000002E-3</c:v>
                </c:pt>
                <c:pt idx="4091">
                  <c:v>4.5379600488000002E-3</c:v>
                </c:pt>
                <c:pt idx="4092">
                  <c:v>4.8011499457000003E-3</c:v>
                </c:pt>
                <c:pt idx="4093">
                  <c:v>4.9560600891999998E-3</c:v>
                </c:pt>
                <c:pt idx="4094">
                  <c:v>4.9990601838E-3</c:v>
                </c:pt>
                <c:pt idx="4095">
                  <c:v>4.928169772E-3</c:v>
                </c:pt>
                <c:pt idx="4096">
                  <c:v>4.7461502254000001E-3</c:v>
                </c:pt>
                <c:pt idx="4097">
                  <c:v>4.4571300969000003E-3</c:v>
                </c:pt>
                <c:pt idx="4098">
                  <c:v>4.0625100955000003E-3</c:v>
                </c:pt>
                <c:pt idx="4099">
                  <c:v>3.5803499631999998E-3</c:v>
                </c:pt>
                <c:pt idx="4100">
                  <c:v>3.0175100546E-3</c:v>
                </c:pt>
                <c:pt idx="4101">
                  <c:v>2.3789200931999999E-3</c:v>
                </c:pt>
                <c:pt idx="4102">
                  <c:v>1.6937700565999999E-3</c:v>
                </c:pt>
                <c:pt idx="4103">
                  <c:v>9.7045698203000004E-4</c:v>
                </c:pt>
                <c:pt idx="4104">
                  <c:v>2.2526900283999999E-4</c:v>
                </c:pt>
                <c:pt idx="4105">
                  <c:v>-5.3379801101999995E-4</c:v>
                </c:pt>
                <c:pt idx="4106">
                  <c:v>-1.2720200465999999E-3</c:v>
                </c:pt>
                <c:pt idx="4107">
                  <c:v>-1.9816099666000002E-3</c:v>
                </c:pt>
                <c:pt idx="4108">
                  <c:v>-2.6540600228999998E-3</c:v>
                </c:pt>
                <c:pt idx="4109">
                  <c:v>-3.2585998996999999E-3</c:v>
                </c:pt>
                <c:pt idx="4110">
                  <c:v>-3.7897198926999998E-3</c:v>
                </c:pt>
                <c:pt idx="4111">
                  <c:v>-4.2354101315000003E-3</c:v>
                </c:pt>
                <c:pt idx="4112">
                  <c:v>-4.5891199260999996E-3</c:v>
                </c:pt>
                <c:pt idx="4113">
                  <c:v>-4.8346300608999998E-3</c:v>
                </c:pt>
                <c:pt idx="4114">
                  <c:v>-4.9710897728999998E-3</c:v>
                </c:pt>
                <c:pt idx="4115">
                  <c:v>-4.9950601533000002E-3</c:v>
                </c:pt>
                <c:pt idx="4116">
                  <c:v>-4.9054599366999997E-3</c:v>
                </c:pt>
                <c:pt idx="4117">
                  <c:v>-4.7053098678999997E-3</c:v>
                </c:pt>
                <c:pt idx="4118">
                  <c:v>-4.3991100973999999E-3</c:v>
                </c:pt>
                <c:pt idx="4119">
                  <c:v>-3.9884601720000003E-3</c:v>
                </c:pt>
                <c:pt idx="4120">
                  <c:v>-3.4921600018E-3</c:v>
                </c:pt>
                <c:pt idx="4121">
                  <c:v>-2.9171800706999998E-3</c:v>
                </c:pt>
                <c:pt idx="4122">
                  <c:v>-2.2686000448E-3</c:v>
                </c:pt>
                <c:pt idx="4123">
                  <c:v>-1.5761000104000001E-3</c:v>
                </c:pt>
                <c:pt idx="4124">
                  <c:v>-8.4807700478E-4</c:v>
                </c:pt>
                <c:pt idx="4125">
                  <c:v>-9.2107497038999996E-5</c:v>
                </c:pt>
                <c:pt idx="4126">
                  <c:v>6.5723201260000003E-4</c:v>
                </c:pt>
                <c:pt idx="4127">
                  <c:v>1.3917699688999999E-3</c:v>
                </c:pt>
                <c:pt idx="4128">
                  <c:v>2.094960073E-3</c:v>
                </c:pt>
                <c:pt idx="4129">
                  <c:v>2.7583299669999999E-3</c:v>
                </c:pt>
                <c:pt idx="4130">
                  <c:v>3.3515400718999999E-3</c:v>
                </c:pt>
                <c:pt idx="4131">
                  <c:v>3.8692299276999998E-3</c:v>
                </c:pt>
                <c:pt idx="4132">
                  <c:v>4.3042399920999999E-3</c:v>
                </c:pt>
                <c:pt idx="4133">
                  <c:v>4.6366499736999996E-3</c:v>
                </c:pt>
                <c:pt idx="4134">
                  <c:v>4.8645501956000002E-3</c:v>
                </c:pt>
                <c:pt idx="4135">
                  <c:v>4.9827899784000004E-3</c:v>
                </c:pt>
                <c:pt idx="4136">
                  <c:v>4.9880701116999998E-3</c:v>
                </c:pt>
                <c:pt idx="4137">
                  <c:v>4.8801400698999997E-3</c:v>
                </c:pt>
                <c:pt idx="4138">
                  <c:v>4.6621598302999997E-3</c:v>
                </c:pt>
                <c:pt idx="4139">
                  <c:v>4.3346402234999996E-3</c:v>
                </c:pt>
                <c:pt idx="4140">
                  <c:v>3.9126100018999996E-3</c:v>
                </c:pt>
                <c:pt idx="4141">
                  <c:v>3.4023900515999998E-3</c:v>
                </c:pt>
                <c:pt idx="4142">
                  <c:v>2.8154801112000001E-3</c:v>
                </c:pt>
                <c:pt idx="4143">
                  <c:v>2.1571600810000001E-3</c:v>
                </c:pt>
                <c:pt idx="4144">
                  <c:v>1.4575299573999999E-3</c:v>
                </c:pt>
                <c:pt idx="4145">
                  <c:v>7.2506099241000002E-4</c:v>
                </c:pt>
                <c:pt idx="4146">
                  <c:v>-3.2593801734000001E-5</c:v>
                </c:pt>
                <c:pt idx="4147">
                  <c:v>-7.8077201032999998E-4</c:v>
                </c:pt>
                <c:pt idx="4148">
                  <c:v>-1.511360053E-3</c:v>
                </c:pt>
                <c:pt idx="4149">
                  <c:v>-2.2078999318000002E-3</c:v>
                </c:pt>
                <c:pt idx="4150">
                  <c:v>-2.8619500808000002E-3</c:v>
                </c:pt>
                <c:pt idx="4151">
                  <c:v>-3.4435701090999998E-3</c:v>
                </c:pt>
                <c:pt idx="4152">
                  <c:v>-3.9475797675999997E-3</c:v>
                </c:pt>
                <c:pt idx="4153">
                  <c:v>-4.3669100850999999E-3</c:v>
                </c:pt>
                <c:pt idx="4154">
                  <c:v>-4.6823299489999999E-3</c:v>
                </c:pt>
                <c:pt idx="4155">
                  <c:v>-4.8921601846999997E-3</c:v>
                </c:pt>
                <c:pt idx="4156">
                  <c:v>-4.9916701390999999E-3</c:v>
                </c:pt>
                <c:pt idx="4157">
                  <c:v>-4.9777701497000001E-3</c:v>
                </c:pt>
                <c:pt idx="4158">
                  <c:v>-4.8511298373000002E-3</c:v>
                </c:pt>
                <c:pt idx="4159">
                  <c:v>-4.6151299030000002E-3</c:v>
                </c:pt>
                <c:pt idx="4160">
                  <c:v>-4.2705000378000001E-3</c:v>
                </c:pt>
                <c:pt idx="4161">
                  <c:v>-3.8330100942000002E-3</c:v>
                </c:pt>
                <c:pt idx="4162">
                  <c:v>-3.3091299701E-3</c:v>
                </c:pt>
                <c:pt idx="4163">
                  <c:v>-2.7106599881999999E-3</c:v>
                </c:pt>
                <c:pt idx="4164">
                  <c:v>-2.0430299919000001E-3</c:v>
                </c:pt>
                <c:pt idx="4165">
                  <c:v>-1.3367900392E-3</c:v>
                </c:pt>
                <c:pt idx="4166">
                  <c:v>-6.0040701645999999E-4</c:v>
                </c:pt>
                <c:pt idx="4167">
                  <c:v>1.5833899669999999E-4</c:v>
                </c:pt>
                <c:pt idx="4168">
                  <c:v>9.0473797172000001E-4</c:v>
                </c:pt>
                <c:pt idx="4169">
                  <c:v>1.6307400074E-3</c:v>
                </c:pt>
                <c:pt idx="4170">
                  <c:v>2.3199899588000001E-3</c:v>
                </c:pt>
                <c:pt idx="4171">
                  <c:v>2.9640700668000001E-3</c:v>
                </c:pt>
                <c:pt idx="4172">
                  <c:v>3.5335100256000001E-3</c:v>
                </c:pt>
                <c:pt idx="4173">
                  <c:v>4.0233097969999999E-3</c:v>
                </c:pt>
                <c:pt idx="4174">
                  <c:v>4.4265398755999998E-3</c:v>
                </c:pt>
                <c:pt idx="4175">
                  <c:v>4.7247498296000001E-3</c:v>
                </c:pt>
                <c:pt idx="4176">
                  <c:v>4.9164500087000001E-3</c:v>
                </c:pt>
                <c:pt idx="4177">
                  <c:v>4.9973102285999996E-3</c:v>
                </c:pt>
                <c:pt idx="4178">
                  <c:v>4.9644801765999997E-3</c:v>
                </c:pt>
                <c:pt idx="4179">
                  <c:v>4.8194499685999996E-3</c:v>
                </c:pt>
                <c:pt idx="4180">
                  <c:v>4.5657600275999998E-3</c:v>
                </c:pt>
                <c:pt idx="4181">
                  <c:v>4.2043598369000002E-3</c:v>
                </c:pt>
                <c:pt idx="4182">
                  <c:v>3.7517698947000001E-3</c:v>
                </c:pt>
                <c:pt idx="4183">
                  <c:v>3.2145699952000001E-3</c:v>
                </c:pt>
                <c:pt idx="4184">
                  <c:v>2.6048601139000002E-3</c:v>
                </c:pt>
                <c:pt idx="4185">
                  <c:v>1.9282699795E-3</c:v>
                </c:pt>
                <c:pt idx="4186">
                  <c:v>1.2157500023000001E-3</c:v>
                </c:pt>
                <c:pt idx="4187">
                  <c:v>4.7581898980000002E-4</c:v>
                </c:pt>
                <c:pt idx="4188">
                  <c:v>-2.8366799233E-4</c:v>
                </c:pt>
                <c:pt idx="4189">
                  <c:v>-1.0279599809999999E-3</c:v>
                </c:pt>
                <c:pt idx="4190">
                  <c:v>-1.7490900354E-3</c:v>
                </c:pt>
                <c:pt idx="4191">
                  <c:v>-2.430790104E-3</c:v>
                </c:pt>
                <c:pt idx="4192">
                  <c:v>-3.0646699015E-3</c:v>
                </c:pt>
                <c:pt idx="4193">
                  <c:v>-3.6217300220999999E-3</c:v>
                </c:pt>
                <c:pt idx="4194">
                  <c:v>-4.0971199050999999E-3</c:v>
                </c:pt>
                <c:pt idx="4195">
                  <c:v>-4.4800997712000001E-3</c:v>
                </c:pt>
                <c:pt idx="4196">
                  <c:v>-4.7647301108000003E-3</c:v>
                </c:pt>
                <c:pt idx="4197">
                  <c:v>-4.9379798583999998E-3</c:v>
                </c:pt>
                <c:pt idx="4198">
                  <c:v>-4.9998601899000003E-3</c:v>
                </c:pt>
                <c:pt idx="4199">
                  <c:v>-4.9489899537999999E-3</c:v>
                </c:pt>
                <c:pt idx="4200">
                  <c:v>-4.7839400357999997E-3</c:v>
                </c:pt>
                <c:pt idx="4201">
                  <c:v>-4.5122802257999998E-3</c:v>
                </c:pt>
                <c:pt idx="4202">
                  <c:v>-4.1388701648000003E-3</c:v>
                </c:pt>
                <c:pt idx="4203">
                  <c:v>-3.6661298946000002E-3</c:v>
                </c:pt>
                <c:pt idx="4204">
                  <c:v>-3.1156800687000001E-3</c:v>
                </c:pt>
                <c:pt idx="4205">
                  <c:v>-2.4950099177999999E-3</c:v>
                </c:pt>
                <c:pt idx="4206">
                  <c:v>-1.8181100021999999E-3</c:v>
                </c:pt>
                <c:pt idx="4207">
                  <c:v>-1.0916299652E-3</c:v>
                </c:pt>
                <c:pt idx="4208">
                  <c:v>-3.4880900056999999E-4</c:v>
                </c:pt>
                <c:pt idx="4209">
                  <c:v>4.018569889E-4</c:v>
                </c:pt>
                <c:pt idx="4210">
                  <c:v>1.1520599946E-3</c:v>
                </c:pt>
                <c:pt idx="4211">
                  <c:v>1.8674699822E-3</c:v>
                </c:pt>
                <c:pt idx="4212">
                  <c:v>2.5407900101999999E-3</c:v>
                </c:pt>
                <c:pt idx="4213">
                  <c:v>3.1568598934E-3</c:v>
                </c:pt>
                <c:pt idx="4214">
                  <c:v>3.7077099551E-3</c:v>
                </c:pt>
                <c:pt idx="4215">
                  <c:v>4.1681500151999999E-3</c:v>
                </c:pt>
                <c:pt idx="4216">
                  <c:v>4.5346398838000002E-3</c:v>
                </c:pt>
                <c:pt idx="4217">
                  <c:v>4.8013902268999997E-3</c:v>
                </c:pt>
                <c:pt idx="4218">
                  <c:v>4.9561802298000003E-3</c:v>
                </c:pt>
                <c:pt idx="4219">
                  <c:v>4.9992101266999999E-3</c:v>
                </c:pt>
                <c:pt idx="4220">
                  <c:v>4.9295099452000002E-3</c:v>
                </c:pt>
                <c:pt idx="4221">
                  <c:v>4.7458801418999996E-3</c:v>
                </c:pt>
                <c:pt idx="4222">
                  <c:v>4.4567300937999998E-3</c:v>
                </c:pt>
                <c:pt idx="4223">
                  <c:v>4.0671001187999999E-3</c:v>
                </c:pt>
                <c:pt idx="4224">
                  <c:v>3.5796100273999998E-3</c:v>
                </c:pt>
                <c:pt idx="4225">
                  <c:v>3.0165500939E-3</c:v>
                </c:pt>
                <c:pt idx="4226">
                  <c:v>2.3854800965999999E-3</c:v>
                </c:pt>
                <c:pt idx="4227">
                  <c:v>1.7006299457999999E-3</c:v>
                </c:pt>
                <c:pt idx="4228">
                  <c:v>9.6876401221000004E-4</c:v>
                </c:pt>
                <c:pt idx="4229">
                  <c:v>2.2337499830999999E-4</c:v>
                </c:pt>
                <c:pt idx="4230">
                  <c:v>-5.2705302369000003E-4</c:v>
                </c:pt>
                <c:pt idx="4231">
                  <c:v>-1.2655999744E-3</c:v>
                </c:pt>
                <c:pt idx="4232">
                  <c:v>-1.9837499131000001E-3</c:v>
                </c:pt>
                <c:pt idx="4233">
                  <c:v>-2.6486299466000002E-3</c:v>
                </c:pt>
                <c:pt idx="4234">
                  <c:v>-3.2538000959999999E-3</c:v>
                </c:pt>
                <c:pt idx="4235">
                  <c:v>-3.7913899869000001E-3</c:v>
                </c:pt>
                <c:pt idx="4236">
                  <c:v>-4.2367698624999998E-3</c:v>
                </c:pt>
                <c:pt idx="4237">
                  <c:v>-4.5866100117999999E-3</c:v>
                </c:pt>
                <c:pt idx="4238">
                  <c:v>-4.8330100253000004E-3</c:v>
                </c:pt>
                <c:pt idx="4239">
                  <c:v>-4.9713598564000002E-3</c:v>
                </c:pt>
                <c:pt idx="4240">
                  <c:v>-4.9953297712000003E-3</c:v>
                </c:pt>
                <c:pt idx="4241">
                  <c:v>-4.906650167E-3</c:v>
                </c:pt>
                <c:pt idx="4242">
                  <c:v>-4.7073401510999997E-3</c:v>
                </c:pt>
                <c:pt idx="4243">
                  <c:v>-4.3976800515999996E-3</c:v>
                </c:pt>
                <c:pt idx="4244">
                  <c:v>-3.9918501860999999E-3</c:v>
                </c:pt>
                <c:pt idx="4245">
                  <c:v>-3.4960000776000002E-3</c:v>
                </c:pt>
                <c:pt idx="4246">
                  <c:v>-2.9141400009000001E-3</c:v>
                </c:pt>
                <c:pt idx="4247">
                  <c:v>-2.2728799376999999E-3</c:v>
                </c:pt>
                <c:pt idx="4248">
                  <c:v>-1.5803599962999999E-3</c:v>
                </c:pt>
                <c:pt idx="4249">
                  <c:v>-8.5219700121999997E-4</c:v>
                </c:pt>
                <c:pt idx="4250">
                  <c:v>-9.6010699052999999E-5</c:v>
                </c:pt>
                <c:pt idx="4251">
                  <c:v>6.5359799191E-4</c:v>
                </c:pt>
                <c:pt idx="4252">
                  <c:v>1.3884500368E-3</c:v>
                </c:pt>
                <c:pt idx="4253">
                  <c:v>2.0999999251E-3</c:v>
                </c:pt>
                <c:pt idx="4254">
                  <c:v>2.7557199355000002E-3</c:v>
                </c:pt>
                <c:pt idx="4255">
                  <c:v>3.3493000082999999E-3</c:v>
                </c:pt>
                <c:pt idx="4256">
                  <c:v>3.8673800881999999E-3</c:v>
                </c:pt>
                <c:pt idx="4257">
                  <c:v>4.3027899228E-3</c:v>
                </c:pt>
                <c:pt idx="4258">
                  <c:v>4.6355999075000003E-3</c:v>
                </c:pt>
                <c:pt idx="4259">
                  <c:v>4.8639099114000002E-3</c:v>
                </c:pt>
                <c:pt idx="4260">
                  <c:v>4.9832900986000002E-3</c:v>
                </c:pt>
                <c:pt idx="4261">
                  <c:v>4.9882698804000003E-3</c:v>
                </c:pt>
                <c:pt idx="4262">
                  <c:v>4.8807999118999999E-3</c:v>
                </c:pt>
                <c:pt idx="4263">
                  <c:v>4.6633300371000004E-3</c:v>
                </c:pt>
                <c:pt idx="4264">
                  <c:v>4.3363501317999998E-3</c:v>
                </c:pt>
                <c:pt idx="4265">
                  <c:v>3.9148600771999999E-3</c:v>
                </c:pt>
                <c:pt idx="4266">
                  <c:v>3.4051400143999999E-3</c:v>
                </c:pt>
                <c:pt idx="4267">
                  <c:v>2.8113699518000001E-3</c:v>
                </c:pt>
                <c:pt idx="4268">
                  <c:v>2.1607200615000001E-3</c:v>
                </c:pt>
                <c:pt idx="4269">
                  <c:v>1.4613700332000001E-3</c:v>
                </c:pt>
                <c:pt idx="4270">
                  <c:v>7.2905799607E-4</c:v>
                </c:pt>
                <c:pt idx="4271">
                  <c:v>-2.8548300178999999E-5</c:v>
                </c:pt>
                <c:pt idx="4272">
                  <c:v>-7.7679299283999999E-4</c:v>
                </c:pt>
                <c:pt idx="4273">
                  <c:v>-1.5075600239999999E-3</c:v>
                </c:pt>
                <c:pt idx="4274">
                  <c:v>-2.212309977E-3</c:v>
                </c:pt>
                <c:pt idx="4275">
                  <c:v>-2.8587901033E-3</c:v>
                </c:pt>
                <c:pt idx="4276">
                  <c:v>-3.4408199134999999E-3</c:v>
                </c:pt>
                <c:pt idx="4277">
                  <c:v>-3.9452500640999996E-3</c:v>
                </c:pt>
                <c:pt idx="4278">
                  <c:v>-4.3650302105E-3</c:v>
                </c:pt>
                <c:pt idx="4279">
                  <c:v>-4.6809501945999999E-3</c:v>
                </c:pt>
                <c:pt idx="4280">
                  <c:v>-4.8913299105999997E-3</c:v>
                </c:pt>
                <c:pt idx="4281">
                  <c:v>-4.9919299781000003E-3</c:v>
                </c:pt>
                <c:pt idx="4282">
                  <c:v>-4.9781701527999997E-3</c:v>
                </c:pt>
                <c:pt idx="4283">
                  <c:v>-4.8521598800999998E-3</c:v>
                </c:pt>
                <c:pt idx="4284">
                  <c:v>-4.6167601830999997E-3</c:v>
                </c:pt>
                <c:pt idx="4285">
                  <c:v>-4.2727100663000001E-3</c:v>
                </c:pt>
                <c:pt idx="4286">
                  <c:v>-3.8357400334999999E-3</c:v>
                </c:pt>
                <c:pt idx="4287">
                  <c:v>-3.3122899476000001E-3</c:v>
                </c:pt>
                <c:pt idx="4288">
                  <c:v>-2.7067500631999999E-3</c:v>
                </c:pt>
                <c:pt idx="4289">
                  <c:v>-2.0467899739999998E-3</c:v>
                </c:pt>
                <c:pt idx="4290">
                  <c:v>-1.3406800572000001E-3</c:v>
                </c:pt>
                <c:pt idx="4291">
                  <c:v>-6.0431897873E-4</c:v>
                </c:pt>
                <c:pt idx="4292">
                  <c:v>1.5452099615E-4</c:v>
                </c:pt>
                <c:pt idx="4293">
                  <c:v>9.0112001634999996E-4</c:v>
                </c:pt>
                <c:pt idx="4294">
                  <c:v>1.6274199588000001E-3</c:v>
                </c:pt>
                <c:pt idx="4295">
                  <c:v>2.3170399945000001E-3</c:v>
                </c:pt>
                <c:pt idx="4296">
                  <c:v>2.9615298844999998E-3</c:v>
                </c:pt>
                <c:pt idx="4297">
                  <c:v>3.5313901025999998E-3</c:v>
                </c:pt>
                <c:pt idx="4298">
                  <c:v>4.0216101332999996E-3</c:v>
                </c:pt>
                <c:pt idx="4299">
                  <c:v>4.4252597727000003E-3</c:v>
                </c:pt>
                <c:pt idx="4300">
                  <c:v>4.7238701953999998E-3</c:v>
                </c:pt>
                <c:pt idx="4301">
                  <c:v>4.9159699119999999E-3</c:v>
                </c:pt>
                <c:pt idx="4302">
                  <c:v>4.9972301349000001E-3</c:v>
                </c:pt>
                <c:pt idx="4303">
                  <c:v>4.9647698179000003E-3</c:v>
                </c:pt>
                <c:pt idx="4304">
                  <c:v>4.8200897872000001E-3</c:v>
                </c:pt>
                <c:pt idx="4305">
                  <c:v>4.5667500235000002E-3</c:v>
                </c:pt>
                <c:pt idx="4306">
                  <c:v>4.2057000101000004E-3</c:v>
                </c:pt>
                <c:pt idx="4307">
                  <c:v>3.7534700240999998E-3</c:v>
                </c:pt>
                <c:pt idx="4308">
                  <c:v>3.2166501041999999E-3</c:v>
                </c:pt>
                <c:pt idx="4309">
                  <c:v>2.6073500047999998E-3</c:v>
                </c:pt>
                <c:pt idx="4310">
                  <c:v>1.9311599899000001E-3</c:v>
                </c:pt>
                <c:pt idx="4311">
                  <c:v>1.2189899570999999E-3</c:v>
                </c:pt>
                <c:pt idx="4312">
                  <c:v>4.7934899339000003E-4</c:v>
                </c:pt>
                <c:pt idx="4313">
                  <c:v>-2.7992000105E-4</c:v>
                </c:pt>
                <c:pt idx="4314">
                  <c:v>-1.0240899864999999E-3</c:v>
                </c:pt>
                <c:pt idx="4315">
                  <c:v>-1.7451900056999999E-3</c:v>
                </c:pt>
                <c:pt idx="4316">
                  <c:v>-2.434700029E-3</c:v>
                </c:pt>
                <c:pt idx="4317">
                  <c:v>-3.0610701069000001E-3</c:v>
                </c:pt>
                <c:pt idx="4318">
                  <c:v>-3.6184699275E-3</c:v>
                </c:pt>
                <c:pt idx="4319">
                  <c:v>-4.0943198837000002E-3</c:v>
                </c:pt>
                <c:pt idx="4320">
                  <c:v>-4.4818101450999999E-3</c:v>
                </c:pt>
                <c:pt idx="4321">
                  <c:v>-4.7631901689000004E-3</c:v>
                </c:pt>
                <c:pt idx="4322">
                  <c:v>-4.9371700733999999E-3</c:v>
                </c:pt>
                <c:pt idx="4323">
                  <c:v>-4.9998201430000002E-3</c:v>
                </c:pt>
                <c:pt idx="4324">
                  <c:v>-4.9484800546999996E-3</c:v>
                </c:pt>
                <c:pt idx="4325">
                  <c:v>-4.7854799777000004E-3</c:v>
                </c:pt>
                <c:pt idx="4326">
                  <c:v>-4.5145698822999999E-3</c:v>
                </c:pt>
                <c:pt idx="4327">
                  <c:v>-4.1368901729999996E-3</c:v>
                </c:pt>
                <c:pt idx="4328">
                  <c:v>-3.6697599570999998E-3</c:v>
                </c:pt>
                <c:pt idx="4329">
                  <c:v>-3.119909903E-3</c:v>
                </c:pt>
                <c:pt idx="4330">
                  <c:v>-2.4997498839999998E-3</c:v>
                </c:pt>
                <c:pt idx="4331">
                  <c:v>-1.8150199903E-3</c:v>
                </c:pt>
                <c:pt idx="4332">
                  <c:v>-1.0970700532000001E-3</c:v>
                </c:pt>
                <c:pt idx="4333">
                  <c:v>-3.5439801285999997E-4</c:v>
                </c:pt>
                <c:pt idx="4334">
                  <c:v>4.050580028E-4</c:v>
                </c:pt>
                <c:pt idx="4335">
                  <c:v>1.1465599528E-3</c:v>
                </c:pt>
                <c:pt idx="4336">
                  <c:v>1.8622300122E-3</c:v>
                </c:pt>
                <c:pt idx="4337">
                  <c:v>2.5359299033999999E-3</c:v>
                </c:pt>
                <c:pt idx="4338">
                  <c:v>3.1593400054E-3</c:v>
                </c:pt>
                <c:pt idx="4339">
                  <c:v>3.7039299496000001E-3</c:v>
                </c:pt>
                <c:pt idx="4340">
                  <c:v>4.1650501079999996E-3</c:v>
                </c:pt>
                <c:pt idx="4341">
                  <c:v>4.5360098592999998E-3</c:v>
                </c:pt>
                <c:pt idx="4342">
                  <c:v>4.7998400404999997E-3</c:v>
                </c:pt>
                <c:pt idx="4343">
                  <c:v>4.9554398282999996E-3</c:v>
                </c:pt>
                <c:pt idx="4344">
                  <c:v>4.9992999993E-3</c:v>
                </c:pt>
                <c:pt idx="4345">
                  <c:v>4.9289697781000003E-3</c:v>
                </c:pt>
                <c:pt idx="4346">
                  <c:v>4.7476701438000004E-3</c:v>
                </c:pt>
                <c:pt idx="4347">
                  <c:v>4.4593499042000001E-3</c:v>
                </c:pt>
                <c:pt idx="4348">
                  <c:v>4.0653599425999999E-3</c:v>
                </c:pt>
                <c:pt idx="4349">
                  <c:v>3.5837399772999999E-3</c:v>
                </c:pt>
                <c:pt idx="4350">
                  <c:v>3.021330107E-3</c:v>
                </c:pt>
                <c:pt idx="4351">
                  <c:v>2.3908200674000002E-3</c:v>
                </c:pt>
                <c:pt idx="4352">
                  <c:v>1.6980899963999999E-3</c:v>
                </c:pt>
                <c:pt idx="4353">
                  <c:v>9.7484601428999998E-4</c:v>
                </c:pt>
                <c:pt idx="4354">
                  <c:v>2.2960800561E-4</c:v>
                </c:pt>
                <c:pt idx="4355">
                  <c:v>-5.2961398615000005E-4</c:v>
                </c:pt>
                <c:pt idx="4356">
                  <c:v>-1.2680799700000001E-3</c:v>
                </c:pt>
                <c:pt idx="4357">
                  <c:v>-1.9779799039999998E-3</c:v>
                </c:pt>
                <c:pt idx="4358">
                  <c:v>-2.6433099992999999E-3</c:v>
                </c:pt>
                <c:pt idx="4359">
                  <c:v>-3.2557600643000001E-3</c:v>
                </c:pt>
                <c:pt idx="4360">
                  <c:v>-3.7872800604000002E-3</c:v>
                </c:pt>
                <c:pt idx="4361">
                  <c:v>-4.2333998717E-3</c:v>
                </c:pt>
                <c:pt idx="4362">
                  <c:v>-4.5875799841999998E-3</c:v>
                </c:pt>
                <c:pt idx="4363">
                  <c:v>-4.8336200415999998E-3</c:v>
                </c:pt>
                <c:pt idx="4364">
                  <c:v>-4.9706599674999999E-3</c:v>
                </c:pt>
                <c:pt idx="4365">
                  <c:v>-4.9956100992999998E-3</c:v>
                </c:pt>
                <c:pt idx="4366">
                  <c:v>-4.9061998725000002E-3</c:v>
                </c:pt>
                <c:pt idx="4367">
                  <c:v>-4.7065201214999998E-3</c:v>
                </c:pt>
                <c:pt idx="4368">
                  <c:v>-4.4006998651000004E-3</c:v>
                </c:pt>
                <c:pt idx="4369">
                  <c:v>-3.9956201799000004E-3</c:v>
                </c:pt>
                <c:pt idx="4370">
                  <c:v>-3.4941199700999999E-3</c:v>
                </c:pt>
                <c:pt idx="4371">
                  <c:v>-2.919140039E-3</c:v>
                </c:pt>
                <c:pt idx="4372">
                  <c:v>-2.2783700841999999E-3</c:v>
                </c:pt>
                <c:pt idx="4373">
                  <c:v>-1.5778499654999999E-3</c:v>
                </c:pt>
                <c:pt idx="4374">
                  <c:v>-8.4965501445999998E-4</c:v>
                </c:pt>
                <c:pt idx="4375">
                  <c:v>-1.0232500063000001E-4</c:v>
                </c:pt>
                <c:pt idx="4376">
                  <c:v>6.4728601136999995E-4</c:v>
                </c:pt>
                <c:pt idx="4377">
                  <c:v>1.390779973E-3</c:v>
                </c:pt>
                <c:pt idx="4378">
                  <c:v>2.0941300318000002E-3</c:v>
                </c:pt>
                <c:pt idx="4379">
                  <c:v>2.7502800803999999E-3</c:v>
                </c:pt>
                <c:pt idx="4380">
                  <c:v>3.3509999048E-3</c:v>
                </c:pt>
                <c:pt idx="4381">
                  <c:v>3.8687998895000002E-3</c:v>
                </c:pt>
                <c:pt idx="4382">
                  <c:v>4.2993999085999997E-3</c:v>
                </c:pt>
                <c:pt idx="4383">
                  <c:v>4.6330997720000003E-3</c:v>
                </c:pt>
                <c:pt idx="4384">
                  <c:v>4.8643900082000003E-3</c:v>
                </c:pt>
                <c:pt idx="4385">
                  <c:v>4.9827201292E-3</c:v>
                </c:pt>
                <c:pt idx="4386">
                  <c:v>4.9887499772000004E-3</c:v>
                </c:pt>
                <c:pt idx="4387">
                  <c:v>4.8804502003000003E-3</c:v>
                </c:pt>
                <c:pt idx="4388">
                  <c:v>4.6627800911999999E-3</c:v>
                </c:pt>
                <c:pt idx="4389">
                  <c:v>4.3400600552999996E-3</c:v>
                </c:pt>
                <c:pt idx="4390">
                  <c:v>3.9140600710999996E-3</c:v>
                </c:pt>
                <c:pt idx="4391">
                  <c:v>3.4042799379999998E-3</c:v>
                </c:pt>
                <c:pt idx="4392">
                  <c:v>2.8177800123000002E-3</c:v>
                </c:pt>
                <c:pt idx="4393">
                  <c:v>2.1677799523E-3</c:v>
                </c:pt>
                <c:pt idx="4394">
                  <c:v>1.4604600146E-3</c:v>
                </c:pt>
                <c:pt idx="4395">
                  <c:v>7.2816997999000004E-4</c:v>
                </c:pt>
                <c:pt idx="4396">
                  <c:v>-2.0551600755E-5</c:v>
                </c:pt>
                <c:pt idx="4397">
                  <c:v>-7.7757402323000002E-4</c:v>
                </c:pt>
                <c:pt idx="4398">
                  <c:v>-1.5082600294E-3</c:v>
                </c:pt>
                <c:pt idx="4399">
                  <c:v>-2.2049900143999998E-3</c:v>
                </c:pt>
                <c:pt idx="4400">
                  <c:v>-2.8520498890000001E-3</c:v>
                </c:pt>
                <c:pt idx="4401">
                  <c:v>-3.4412499517E-3</c:v>
                </c:pt>
                <c:pt idx="4402">
                  <c:v>-3.9456398226000002E-3</c:v>
                </c:pt>
                <c:pt idx="4403">
                  <c:v>-4.3610599822999996E-3</c:v>
                </c:pt>
                <c:pt idx="4404">
                  <c:v>-4.6812500805000004E-3</c:v>
                </c:pt>
                <c:pt idx="4405">
                  <c:v>-4.8915301449999997E-3</c:v>
                </c:pt>
                <c:pt idx="4406">
                  <c:v>-4.9914899282000004E-3</c:v>
                </c:pt>
                <c:pt idx="4407">
                  <c:v>-4.9788700417E-3</c:v>
                </c:pt>
                <c:pt idx="4408">
                  <c:v>-4.8518399707999996E-3</c:v>
                </c:pt>
                <c:pt idx="4409">
                  <c:v>-4.6162400395000002E-3</c:v>
                </c:pt>
                <c:pt idx="4410">
                  <c:v>-4.2765499093E-3</c:v>
                </c:pt>
                <c:pt idx="4411">
                  <c:v>-3.8404699880999998E-3</c:v>
                </c:pt>
                <c:pt idx="4412">
                  <c:v>-3.3111900557E-3</c:v>
                </c:pt>
                <c:pt idx="4413">
                  <c:v>-2.7129501103999999E-3</c:v>
                </c:pt>
                <c:pt idx="4414">
                  <c:v>-2.0535499789000001E-3</c:v>
                </c:pt>
                <c:pt idx="4415">
                  <c:v>-1.3393299886999999E-3</c:v>
                </c:pt>
                <c:pt idx="4416">
                  <c:v>-6.0298002790999997E-4</c:v>
                </c:pt>
                <c:pt idx="4417">
                  <c:v>1.4698199811E-4</c:v>
                </c:pt>
                <c:pt idx="4418">
                  <c:v>8.9365401071999999E-4</c:v>
                </c:pt>
                <c:pt idx="4419">
                  <c:v>1.6285600141000001E-3</c:v>
                </c:pt>
                <c:pt idx="4420">
                  <c:v>2.3180700373000001E-3</c:v>
                </c:pt>
                <c:pt idx="4421">
                  <c:v>2.9553400817999998E-3</c:v>
                </c:pt>
                <c:pt idx="4422">
                  <c:v>3.5322399344E-3</c:v>
                </c:pt>
                <c:pt idx="4423">
                  <c:v>4.0223598479999997E-3</c:v>
                </c:pt>
                <c:pt idx="4424">
                  <c:v>4.4217701070000002E-3</c:v>
                </c:pt>
                <c:pt idx="4425">
                  <c:v>4.7214399092E-3</c:v>
                </c:pt>
                <c:pt idx="4426">
                  <c:v>4.9162497744E-3</c:v>
                </c:pt>
                <c:pt idx="4427">
                  <c:v>4.9972799606999999E-3</c:v>
                </c:pt>
                <c:pt idx="4428">
                  <c:v>4.9656098708999999E-3</c:v>
                </c:pt>
                <c:pt idx="4429">
                  <c:v>4.8219501040999996E-3</c:v>
                </c:pt>
                <c:pt idx="4430">
                  <c:v>4.5659500173999999E-3</c:v>
                </c:pt>
                <c:pt idx="4431">
                  <c:v>4.2093498631999996E-3</c:v>
                </c:pt>
                <c:pt idx="4432">
                  <c:v>3.7578600459E-3</c:v>
                </c:pt>
                <c:pt idx="4433">
                  <c:v>3.2148899044999999E-3</c:v>
                </c:pt>
                <c:pt idx="4434">
                  <c:v>2.6052799076000002E-3</c:v>
                </c:pt>
                <c:pt idx="4435">
                  <c:v>1.9369600341000001E-3</c:v>
                </c:pt>
                <c:pt idx="4436">
                  <c:v>1.2249699793999999E-3</c:v>
                </c:pt>
                <c:pt idx="4437">
                  <c:v>4.7656201059E-4</c:v>
                </c:pt>
                <c:pt idx="4438">
                  <c:v>-2.7402001433E-4</c:v>
                </c:pt>
                <c:pt idx="4439">
                  <c:v>-1.0184299899E-3</c:v>
                </c:pt>
                <c:pt idx="4440">
                  <c:v>-1.7481900285999999E-3</c:v>
                </c:pt>
                <c:pt idx="4441">
                  <c:v>-2.4298999924E-3</c:v>
                </c:pt>
                <c:pt idx="4442">
                  <c:v>-3.0568400398E-3</c:v>
                </c:pt>
                <c:pt idx="4443">
                  <c:v>-3.6148799118000002E-3</c:v>
                </c:pt>
                <c:pt idx="4444">
                  <c:v>-4.0964898653000001E-3</c:v>
                </c:pt>
                <c:pt idx="4445">
                  <c:v>-4.4796201399999996E-3</c:v>
                </c:pt>
                <c:pt idx="4446">
                  <c:v>-4.7617098316999999E-3</c:v>
                </c:pt>
                <c:pt idx="4447">
                  <c:v>-4.9364198931000003E-3</c:v>
                </c:pt>
                <c:pt idx="4448">
                  <c:v>-4.9998601899000003E-3</c:v>
                </c:pt>
                <c:pt idx="4449">
                  <c:v>-4.9491398967999997E-3</c:v>
                </c:pt>
                <c:pt idx="4450">
                  <c:v>-4.7868401743000003E-3</c:v>
                </c:pt>
                <c:pt idx="4451">
                  <c:v>-4.5128101482999998E-3</c:v>
                </c:pt>
                <c:pt idx="4452">
                  <c:v>-4.1396101005E-3</c:v>
                </c:pt>
                <c:pt idx="4453">
                  <c:v>-3.6730999127000002E-3</c:v>
                </c:pt>
                <c:pt idx="4454">
                  <c:v>-3.123780014E-3</c:v>
                </c:pt>
                <c:pt idx="4455">
                  <c:v>-2.4963798932999999E-3</c:v>
                </c:pt>
                <c:pt idx="4456">
                  <c:v>-1.8196100136E-3</c:v>
                </c:pt>
                <c:pt idx="4457">
                  <c:v>-1.1018200311999999E-3</c:v>
                </c:pt>
                <c:pt idx="4458">
                  <c:v>-3.503629996E-4</c:v>
                </c:pt>
                <c:pt idx="4459">
                  <c:v>4.0036899735999999E-4</c:v>
                </c:pt>
                <c:pt idx="4460">
                  <c:v>1.1420799419000001E-3</c:v>
                </c:pt>
                <c:pt idx="4461">
                  <c:v>1.8580399919E-3</c:v>
                </c:pt>
                <c:pt idx="4462">
                  <c:v>2.5397299322999999E-3</c:v>
                </c:pt>
                <c:pt idx="4463">
                  <c:v>3.1559700146000002E-3</c:v>
                </c:pt>
                <c:pt idx="4464">
                  <c:v>3.7010600790000001E-3</c:v>
                </c:pt>
                <c:pt idx="4465">
                  <c:v>4.1676000692000004E-3</c:v>
                </c:pt>
                <c:pt idx="4466">
                  <c:v>4.5342398806999997E-3</c:v>
                </c:pt>
                <c:pt idx="4467">
                  <c:v>4.7986400313999996E-3</c:v>
                </c:pt>
                <c:pt idx="4468">
                  <c:v>4.9548498354999998E-3</c:v>
                </c:pt>
                <c:pt idx="4469">
                  <c:v>4.9992301500999996E-3</c:v>
                </c:pt>
                <c:pt idx="4470">
                  <c:v>4.9297399819000004E-3</c:v>
                </c:pt>
                <c:pt idx="4471">
                  <c:v>4.7491299919999999E-3</c:v>
                </c:pt>
                <c:pt idx="4472">
                  <c:v>4.4574700296000002E-3</c:v>
                </c:pt>
                <c:pt idx="4473">
                  <c:v>4.0681101381999998E-3</c:v>
                </c:pt>
                <c:pt idx="4474">
                  <c:v>3.5870398860000001E-3</c:v>
                </c:pt>
                <c:pt idx="4475">
                  <c:v>3.0250900891000002E-3</c:v>
                </c:pt>
                <c:pt idx="4476">
                  <c:v>2.3871799930999999E-3</c:v>
                </c:pt>
                <c:pt idx="4477">
                  <c:v>1.7025299603E-3</c:v>
                </c:pt>
                <c:pt idx="4478">
                  <c:v>9.7953598014999992E-4</c:v>
                </c:pt>
                <c:pt idx="4479">
                  <c:v>2.2565999825000001E-4</c:v>
                </c:pt>
                <c:pt idx="4480">
                  <c:v>-5.2460998995E-4</c:v>
                </c:pt>
                <c:pt idx="4481">
                  <c:v>-1.2630400015E-3</c:v>
                </c:pt>
                <c:pt idx="4482">
                  <c:v>-1.9729998893999998E-3</c:v>
                </c:pt>
                <c:pt idx="4483">
                  <c:v>-2.6460099034000002E-3</c:v>
                </c:pt>
                <c:pt idx="4484">
                  <c:v>-3.2512599137E-3</c:v>
                </c:pt>
                <c:pt idx="4485">
                  <c:v>-3.7832600064999999E-3</c:v>
                </c:pt>
                <c:pt idx="4486">
                  <c:v>-4.2347097768999998E-3</c:v>
                </c:pt>
                <c:pt idx="4487">
                  <c:v>-4.5849699527E-3</c:v>
                </c:pt>
                <c:pt idx="4488">
                  <c:v>-4.8318798653999998E-3</c:v>
                </c:pt>
                <c:pt idx="4489">
                  <c:v>-4.9708499573E-3</c:v>
                </c:pt>
                <c:pt idx="4490">
                  <c:v>-4.995550029E-3</c:v>
                </c:pt>
                <c:pt idx="4491">
                  <c:v>-4.9076899886000003E-3</c:v>
                </c:pt>
                <c:pt idx="4492">
                  <c:v>-4.7092898748999999E-3</c:v>
                </c:pt>
                <c:pt idx="4493">
                  <c:v>-4.4006099923999996E-3</c:v>
                </c:pt>
                <c:pt idx="4494">
                  <c:v>-3.9957901462999998E-3</c:v>
                </c:pt>
                <c:pt idx="4495">
                  <c:v>-3.5009700804999998E-3</c:v>
                </c:pt>
                <c:pt idx="4496">
                  <c:v>-2.9200999998E-3</c:v>
                </c:pt>
                <c:pt idx="4497">
                  <c:v>-2.2797500715E-3</c:v>
                </c:pt>
                <c:pt idx="4498">
                  <c:v>-1.5880099963E-3</c:v>
                </c:pt>
                <c:pt idx="4499">
                  <c:v>-8.5177097935000003E-4</c:v>
                </c:pt>
                <c:pt idx="4500">
                  <c:v>-1.046920006E-4</c:v>
                </c:pt>
                <c:pt idx="4501">
                  <c:v>6.4477400156000004E-4</c:v>
                </c:pt>
                <c:pt idx="4502">
                  <c:v>1.3882300118000001E-3</c:v>
                </c:pt>
                <c:pt idx="4503">
                  <c:v>2.0916599315E-3</c:v>
                </c:pt>
                <c:pt idx="4504">
                  <c:v>2.7479799463999998E-3</c:v>
                </c:pt>
                <c:pt idx="4505">
                  <c:v>3.3489500637999998E-3</c:v>
                </c:pt>
                <c:pt idx="4506">
                  <c:v>3.8670699577999998E-3</c:v>
                </c:pt>
                <c:pt idx="4507">
                  <c:v>4.2980401777E-3</c:v>
                </c:pt>
                <c:pt idx="4508">
                  <c:v>4.6321200206999999E-3</c:v>
                </c:pt>
                <c:pt idx="4509">
                  <c:v>4.8638298175999999E-3</c:v>
                </c:pt>
                <c:pt idx="4510">
                  <c:v>4.9825399182999996E-3</c:v>
                </c:pt>
                <c:pt idx="4511">
                  <c:v>4.9888798966999997E-3</c:v>
                </c:pt>
                <c:pt idx="4512">
                  <c:v>4.8826998100000001E-3</c:v>
                </c:pt>
                <c:pt idx="4513">
                  <c:v>4.6632201410999998E-3</c:v>
                </c:pt>
                <c:pt idx="4514">
                  <c:v>4.3404698371999999E-3</c:v>
                </c:pt>
                <c:pt idx="4515">
                  <c:v>3.9198398590000001E-3</c:v>
                </c:pt>
                <c:pt idx="4516">
                  <c:v>3.4043500199999999E-3</c:v>
                </c:pt>
                <c:pt idx="4517">
                  <c:v>2.8175900225000002E-3</c:v>
                </c:pt>
                <c:pt idx="4518">
                  <c:v>2.1673201118000002E-3</c:v>
                </c:pt>
                <c:pt idx="4519">
                  <c:v>1.4681799803E-3</c:v>
                </c:pt>
                <c:pt idx="4520">
                  <c:v>7.2721100878000002E-4</c:v>
                </c:pt>
                <c:pt idx="4521">
                  <c:v>-2.1698999262E-5</c:v>
                </c:pt>
                <c:pt idx="4522">
                  <c:v>-7.7012000838000004E-4</c:v>
                </c:pt>
                <c:pt idx="4523">
                  <c:v>-1.5011799986999999E-3</c:v>
                </c:pt>
                <c:pt idx="4524">
                  <c:v>-2.2063399665000001E-3</c:v>
                </c:pt>
                <c:pt idx="4525">
                  <c:v>-2.8533299919E-3</c:v>
                </c:pt>
                <c:pt idx="4526">
                  <c:v>-3.4359900746000001E-3</c:v>
                </c:pt>
                <c:pt idx="4527">
                  <c:v>-3.9466200396E-3</c:v>
                </c:pt>
                <c:pt idx="4528">
                  <c:v>-4.3618399650000002E-3</c:v>
                </c:pt>
                <c:pt idx="4529">
                  <c:v>-4.6786800958E-3</c:v>
                </c:pt>
                <c:pt idx="4530">
                  <c:v>-4.8899999820000003E-3</c:v>
                </c:pt>
                <c:pt idx="4531">
                  <c:v>-4.9915700219999998E-3</c:v>
                </c:pt>
                <c:pt idx="4532">
                  <c:v>-4.9787601456000004E-3</c:v>
                </c:pt>
                <c:pt idx="4533">
                  <c:v>-4.8537198454000003E-3</c:v>
                </c:pt>
                <c:pt idx="4534">
                  <c:v>-4.6192798763999999E-3</c:v>
                </c:pt>
                <c:pt idx="4535">
                  <c:v>-4.2761401272999999E-3</c:v>
                </c:pt>
                <c:pt idx="4536">
                  <c:v>-3.8400199264000002E-3</c:v>
                </c:pt>
                <c:pt idx="4537">
                  <c:v>-3.3173300325999998E-3</c:v>
                </c:pt>
                <c:pt idx="4538">
                  <c:v>-2.7124399784999999E-3</c:v>
                </c:pt>
                <c:pt idx="4539">
                  <c:v>-2.0530100446E-3</c:v>
                </c:pt>
                <c:pt idx="4540">
                  <c:v>-1.3472699792999999E-3</c:v>
                </c:pt>
                <c:pt idx="4541">
                  <c:v>-6.0237199068000004E-4</c:v>
                </c:pt>
                <c:pt idx="4542">
                  <c:v>1.4761999773E-4</c:v>
                </c:pt>
                <c:pt idx="4543">
                  <c:v>8.9430902153000004E-4</c:v>
                </c:pt>
                <c:pt idx="4544">
                  <c:v>1.6208599554000001E-3</c:v>
                </c:pt>
                <c:pt idx="4545">
                  <c:v>2.3187201004000002E-3</c:v>
                </c:pt>
                <c:pt idx="4546">
                  <c:v>2.9559400863999998E-3</c:v>
                </c:pt>
                <c:pt idx="4547">
                  <c:v>3.5265099723000002E-3</c:v>
                </c:pt>
                <c:pt idx="4548">
                  <c:v>4.017539788E-3</c:v>
                </c:pt>
                <c:pt idx="4549">
                  <c:v>4.4220997952000001E-3</c:v>
                </c:pt>
                <c:pt idx="4550">
                  <c:v>4.7216801904000003E-3</c:v>
                </c:pt>
                <c:pt idx="4551">
                  <c:v>4.9147699027999999E-3</c:v>
                </c:pt>
                <c:pt idx="4552">
                  <c:v>4.9973102285999996E-3</c:v>
                </c:pt>
                <c:pt idx="4553">
                  <c:v>4.9655297770999996E-3</c:v>
                </c:pt>
                <c:pt idx="4554">
                  <c:v>4.8217698932000001E-3</c:v>
                </c:pt>
                <c:pt idx="4555">
                  <c:v>4.5693102293E-3</c:v>
                </c:pt>
                <c:pt idx="4556">
                  <c:v>4.2090700008000003E-3</c:v>
                </c:pt>
                <c:pt idx="4557">
                  <c:v>3.7575499154999998E-3</c:v>
                </c:pt>
                <c:pt idx="4558">
                  <c:v>3.2213500235000001E-3</c:v>
                </c:pt>
                <c:pt idx="4559">
                  <c:v>2.6125400326999998E-3</c:v>
                </c:pt>
                <c:pt idx="4560">
                  <c:v>1.9366999622000001E-3</c:v>
                </c:pt>
                <c:pt idx="4561">
                  <c:v>1.2247599661000001E-3</c:v>
                </c:pt>
                <c:pt idx="4562">
                  <c:v>4.8520701238999997E-4</c:v>
                </c:pt>
                <c:pt idx="4563">
                  <c:v>-2.741109929E-4</c:v>
                </c:pt>
                <c:pt idx="4564">
                  <c:v>-1.0184600251000001E-3</c:v>
                </c:pt>
                <c:pt idx="4565">
                  <c:v>-1.7398600467E-3</c:v>
                </c:pt>
                <c:pt idx="4566">
                  <c:v>-2.4297900964000002E-3</c:v>
                </c:pt>
                <c:pt idx="4567">
                  <c:v>-3.0566700734000001E-3</c:v>
                </c:pt>
                <c:pt idx="4568">
                  <c:v>-3.6146698985000001E-3</c:v>
                </c:pt>
                <c:pt idx="4569">
                  <c:v>-4.0911799296999996E-3</c:v>
                </c:pt>
                <c:pt idx="4570">
                  <c:v>-4.4793998822999998E-3</c:v>
                </c:pt>
                <c:pt idx="4571">
                  <c:v>-4.7615501097999996E-3</c:v>
                </c:pt>
                <c:pt idx="4572">
                  <c:v>-4.9363197759000003E-3</c:v>
                </c:pt>
                <c:pt idx="4573">
                  <c:v>-4.9997800961E-3</c:v>
                </c:pt>
                <c:pt idx="4574">
                  <c:v>-4.9492400139999997E-3</c:v>
                </c:pt>
                <c:pt idx="4575">
                  <c:v>-4.7870301642000002E-3</c:v>
                </c:pt>
                <c:pt idx="4576">
                  <c:v>-4.5168800279E-3</c:v>
                </c:pt>
                <c:pt idx="4577">
                  <c:v>-4.1399099863999997E-3</c:v>
                </c:pt>
                <c:pt idx="4578">
                  <c:v>-3.6733800079999999E-3</c:v>
                </c:pt>
                <c:pt idx="4579">
                  <c:v>-3.1240500975E-3</c:v>
                </c:pt>
                <c:pt idx="4580">
                  <c:v>-2.5043000933000002E-3</c:v>
                </c:pt>
                <c:pt idx="4581">
                  <c:v>-1.819869969E-3</c:v>
                </c:pt>
                <c:pt idx="4582">
                  <c:v>-1.1021000099999999E-3</c:v>
                </c:pt>
                <c:pt idx="4583">
                  <c:v>-3.5949298763000002E-4</c:v>
                </c:pt>
                <c:pt idx="4584">
                  <c:v>4.0001599700000001E-4</c:v>
                </c:pt>
                <c:pt idx="4585">
                  <c:v>1.1416899506E-3</c:v>
                </c:pt>
                <c:pt idx="4586">
                  <c:v>1.8576199654E-3</c:v>
                </c:pt>
                <c:pt idx="4587">
                  <c:v>2.5316900574000002E-3</c:v>
                </c:pt>
                <c:pt idx="4588">
                  <c:v>3.1555700115999999E-3</c:v>
                </c:pt>
                <c:pt idx="4589">
                  <c:v>3.7006998899999999E-3</c:v>
                </c:pt>
                <c:pt idx="4590">
                  <c:v>4.1624200530000002E-3</c:v>
                </c:pt>
                <c:pt idx="4591">
                  <c:v>4.534040112E-3</c:v>
                </c:pt>
                <c:pt idx="4592">
                  <c:v>4.7985301353E-3</c:v>
                </c:pt>
                <c:pt idx="4593">
                  <c:v>4.9548097885999997E-3</c:v>
                </c:pt>
                <c:pt idx="4594">
                  <c:v>4.9993800931000002E-3</c:v>
                </c:pt>
                <c:pt idx="4595">
                  <c:v>4.9297898076000003E-3</c:v>
                </c:pt>
                <c:pt idx="4596">
                  <c:v>4.7492301091999999E-3</c:v>
                </c:pt>
                <c:pt idx="4597">
                  <c:v>4.4616400263999996E-3</c:v>
                </c:pt>
                <c:pt idx="4598">
                  <c:v>4.0683699772000002E-3</c:v>
                </c:pt>
                <c:pt idx="4599">
                  <c:v>3.5874100868E-3</c:v>
                </c:pt>
                <c:pt idx="4600">
                  <c:v>3.0256099998999999E-3</c:v>
                </c:pt>
                <c:pt idx="4601">
                  <c:v>2.3956201038999999E-3</c:v>
                </c:pt>
                <c:pt idx="4602">
                  <c:v>1.7033299663999999E-3</c:v>
                </c:pt>
                <c:pt idx="4603">
                  <c:v>9.8039198200999995E-4</c:v>
                </c:pt>
                <c:pt idx="4604">
                  <c:v>2.3534099455000001E-4</c:v>
                </c:pt>
                <c:pt idx="4605">
                  <c:v>-5.2383000729999999E-4</c:v>
                </c:pt>
                <c:pt idx="4606">
                  <c:v>-1.2623900548E-3</c:v>
                </c:pt>
                <c:pt idx="4607">
                  <c:v>-1.9725100137000001E-3</c:v>
                </c:pt>
                <c:pt idx="4608">
                  <c:v>-2.6381600183E-3</c:v>
                </c:pt>
                <c:pt idx="4609">
                  <c:v>-3.2510699239E-3</c:v>
                </c:pt>
                <c:pt idx="4610">
                  <c:v>-3.7831799127E-3</c:v>
                </c:pt>
                <c:pt idx="4611">
                  <c:v>-4.2300098576000004E-3</c:v>
                </c:pt>
                <c:pt idx="4612">
                  <c:v>-4.5850197784999998E-3</c:v>
                </c:pt>
                <c:pt idx="4613">
                  <c:v>-4.8319599591000002E-3</c:v>
                </c:pt>
                <c:pt idx="4614">
                  <c:v>-4.9699498339999997E-3</c:v>
                </c:pt>
                <c:pt idx="4615">
                  <c:v>-4.9958699383000002E-3</c:v>
                </c:pt>
                <c:pt idx="4616">
                  <c:v>-4.9074501731000003E-3</c:v>
                </c:pt>
                <c:pt idx="4617">
                  <c:v>-4.7087399289000003E-3</c:v>
                </c:pt>
                <c:pt idx="4618">
                  <c:v>-4.4038598425999997E-3</c:v>
                </c:pt>
                <c:pt idx="4619">
                  <c:v>-3.9944001472999998E-3</c:v>
                </c:pt>
                <c:pt idx="4620">
                  <c:v>-3.4990699495999998E-3</c:v>
                </c:pt>
                <c:pt idx="4621">
                  <c:v>-2.9248700012000002E-3</c:v>
                </c:pt>
                <c:pt idx="4622">
                  <c:v>-2.2847200744000001E-3</c:v>
                </c:pt>
                <c:pt idx="4623">
                  <c:v>-1.5846800525E-3</c:v>
                </c:pt>
                <c:pt idx="4624">
                  <c:v>-8.5675599984999995E-4</c:v>
                </c:pt>
                <c:pt idx="4625">
                  <c:v>-1.0949999705000001E-4</c:v>
                </c:pt>
                <c:pt idx="4626">
                  <c:v>6.4901402220000003E-4</c:v>
                </c:pt>
                <c:pt idx="4627">
                  <c:v>1.3840800384E-3</c:v>
                </c:pt>
                <c:pt idx="4628">
                  <c:v>2.0879500079999998E-3</c:v>
                </c:pt>
                <c:pt idx="4629">
                  <c:v>2.7447498868999999E-3</c:v>
                </c:pt>
                <c:pt idx="4630">
                  <c:v>3.3462198917E-3</c:v>
                </c:pt>
                <c:pt idx="4631">
                  <c:v>3.8648298941999998E-3</c:v>
                </c:pt>
                <c:pt idx="4632">
                  <c:v>4.2962902226000004E-3</c:v>
                </c:pt>
                <c:pt idx="4633">
                  <c:v>4.6308501624000003E-3</c:v>
                </c:pt>
                <c:pt idx="4634">
                  <c:v>4.8630400561000004E-3</c:v>
                </c:pt>
                <c:pt idx="4635">
                  <c:v>4.9822498112999996E-3</c:v>
                </c:pt>
                <c:pt idx="4636">
                  <c:v>4.9891099333999999E-3</c:v>
                </c:pt>
                <c:pt idx="4637">
                  <c:v>4.8815701156999999E-3</c:v>
                </c:pt>
                <c:pt idx="4638">
                  <c:v>4.6645500697000001E-3</c:v>
                </c:pt>
                <c:pt idx="4639">
                  <c:v>4.3423702008999997E-3</c:v>
                </c:pt>
                <c:pt idx="4640">
                  <c:v>3.9222999476E-3</c:v>
                </c:pt>
                <c:pt idx="4641">
                  <c:v>3.4073500428000001E-3</c:v>
                </c:pt>
                <c:pt idx="4642">
                  <c:v>2.821079921E-3</c:v>
                </c:pt>
                <c:pt idx="4643">
                  <c:v>2.1712100132999998E-3</c:v>
                </c:pt>
                <c:pt idx="4644">
                  <c:v>1.4639400179E-3</c:v>
                </c:pt>
                <c:pt idx="4645">
                  <c:v>7.3161697946000001E-4</c:v>
                </c:pt>
                <c:pt idx="4646">
                  <c:v>-1.7215799744000001E-5</c:v>
                </c:pt>
                <c:pt idx="4647">
                  <c:v>-7.6568202348000001E-4</c:v>
                </c:pt>
                <c:pt idx="4648">
                  <c:v>-1.5053399839E-3</c:v>
                </c:pt>
                <c:pt idx="4649">
                  <c:v>-2.2023499478000001E-3</c:v>
                </c:pt>
                <c:pt idx="4650">
                  <c:v>-2.8497099411000002E-3</c:v>
                </c:pt>
                <c:pt idx="4651">
                  <c:v>-3.4328100737000002E-3</c:v>
                </c:pt>
                <c:pt idx="4652">
                  <c:v>-3.9439401588999999E-3</c:v>
                </c:pt>
                <c:pt idx="4653">
                  <c:v>-4.3596997856999997E-3</c:v>
                </c:pt>
                <c:pt idx="4654">
                  <c:v>-4.6771401539000002E-3</c:v>
                </c:pt>
                <c:pt idx="4655">
                  <c:v>-4.8909401521E-3</c:v>
                </c:pt>
                <c:pt idx="4656">
                  <c:v>-4.9913199618E-3</c:v>
                </c:pt>
                <c:pt idx="4657">
                  <c:v>-4.9791401251999996E-3</c:v>
                </c:pt>
                <c:pt idx="4658">
                  <c:v>-4.8546697943999996E-3</c:v>
                </c:pt>
                <c:pt idx="4659">
                  <c:v>-4.6173701994E-3</c:v>
                </c:pt>
                <c:pt idx="4660">
                  <c:v>-4.2781000957E-3</c:v>
                </c:pt>
                <c:pt idx="4661">
                  <c:v>-3.8423798978000001E-3</c:v>
                </c:pt>
                <c:pt idx="4662">
                  <c:v>-3.3200499602000001E-3</c:v>
                </c:pt>
                <c:pt idx="4663">
                  <c:v>-2.7154500131000001E-3</c:v>
                </c:pt>
                <c:pt idx="4664">
                  <c:v>-2.0562401040999999E-3</c:v>
                </c:pt>
                <c:pt idx="4665">
                  <c:v>-1.3506700051999999E-3</c:v>
                </c:pt>
                <c:pt idx="4666">
                  <c:v>-6.0586200560999997E-4</c:v>
                </c:pt>
                <c:pt idx="4667">
                  <c:v>1.4410399307999999E-4</c:v>
                </c:pt>
                <c:pt idx="4668">
                  <c:v>8.9083600323999995E-4</c:v>
                </c:pt>
                <c:pt idx="4669">
                  <c:v>1.6174999764E-3</c:v>
                </c:pt>
                <c:pt idx="4670">
                  <c:v>2.3155501112000001E-3</c:v>
                </c:pt>
                <c:pt idx="4671">
                  <c:v>2.9530399479E-3</c:v>
                </c:pt>
                <c:pt idx="4672">
                  <c:v>3.5239399875999998E-3</c:v>
                </c:pt>
                <c:pt idx="4673">
                  <c:v>4.0206401608999997E-3</c:v>
                </c:pt>
                <c:pt idx="4674">
                  <c:v>4.4204001314999998E-3</c:v>
                </c:pt>
                <c:pt idx="4675">
                  <c:v>4.7204801813000002E-3</c:v>
                </c:pt>
                <c:pt idx="4676">
                  <c:v>4.9140900373000002E-3</c:v>
                </c:pt>
                <c:pt idx="4677">
                  <c:v>4.997190088E-3</c:v>
                </c:pt>
                <c:pt idx="4678">
                  <c:v>4.9659600480999998E-3</c:v>
                </c:pt>
                <c:pt idx="4679">
                  <c:v>4.8227300867000004E-3</c:v>
                </c:pt>
                <c:pt idx="4680">
                  <c:v>4.5707598328999996E-3</c:v>
                </c:pt>
                <c:pt idx="4681">
                  <c:v>4.2109698987999999E-3</c:v>
                </c:pt>
                <c:pt idx="4682">
                  <c:v>3.7598400377000002E-3</c:v>
                </c:pt>
                <c:pt idx="4683">
                  <c:v>3.2239400316000002E-3</c:v>
                </c:pt>
                <c:pt idx="4684">
                  <c:v>2.6078200899E-3</c:v>
                </c:pt>
                <c:pt idx="4685">
                  <c:v>1.9396799616999999E-3</c:v>
                </c:pt>
                <c:pt idx="4686">
                  <c:v>1.2278199429000001E-3</c:v>
                </c:pt>
                <c:pt idx="4687">
                  <c:v>4.8827601130999997E-4</c:v>
                </c:pt>
                <c:pt idx="4688">
                  <c:v>-2.7111099917000002E-4</c:v>
                </c:pt>
                <c:pt idx="4689">
                  <c:v>-1.0156000498999999E-3</c:v>
                </c:pt>
                <c:pt idx="4690">
                  <c:v>-1.7371999566E-3</c:v>
                </c:pt>
                <c:pt idx="4691">
                  <c:v>-2.4273800663999999E-3</c:v>
                </c:pt>
                <c:pt idx="4692">
                  <c:v>-3.0545599292999999E-3</c:v>
                </c:pt>
                <c:pt idx="4693">
                  <c:v>-3.6128698848000001E-3</c:v>
                </c:pt>
                <c:pt idx="4694">
                  <c:v>-4.0897000580999996E-3</c:v>
                </c:pt>
                <c:pt idx="4695">
                  <c:v>-4.4782501645E-3</c:v>
                </c:pt>
                <c:pt idx="4696">
                  <c:v>-4.7607398592000002E-3</c:v>
                </c:pt>
                <c:pt idx="4697">
                  <c:v>-4.9358899705000004E-3</c:v>
                </c:pt>
                <c:pt idx="4698">
                  <c:v>-4.9997498281000004E-3</c:v>
                </c:pt>
                <c:pt idx="4699">
                  <c:v>-4.9496400170000003E-3</c:v>
                </c:pt>
                <c:pt idx="4700">
                  <c:v>-4.7878702170999999E-3</c:v>
                </c:pt>
                <c:pt idx="4701">
                  <c:v>-4.5181601308000004E-3</c:v>
                </c:pt>
                <c:pt idx="4702">
                  <c:v>-4.1416701861000001E-3</c:v>
                </c:pt>
                <c:pt idx="4703">
                  <c:v>-3.6756300833000002E-3</c:v>
                </c:pt>
                <c:pt idx="4704">
                  <c:v>-3.1267500017000001E-3</c:v>
                </c:pt>
                <c:pt idx="4705">
                  <c:v>-2.5074000005000001E-3</c:v>
                </c:pt>
                <c:pt idx="4706">
                  <c:v>-1.8233100418E-3</c:v>
                </c:pt>
                <c:pt idx="4707">
                  <c:v>-1.1057700030999999E-3</c:v>
                </c:pt>
                <c:pt idx="4708">
                  <c:v>-3.6331301088999998E-4</c:v>
                </c:pt>
                <c:pt idx="4709">
                  <c:v>3.9615199785000003E-4</c:v>
                </c:pt>
                <c:pt idx="4710">
                  <c:v>1.1378800264E-3</c:v>
                </c:pt>
                <c:pt idx="4711">
                  <c:v>1.8539599840999999E-3</c:v>
                </c:pt>
                <c:pt idx="4712">
                  <c:v>2.5358900893E-3</c:v>
                </c:pt>
                <c:pt idx="4713">
                  <c:v>3.1524600927000002E-3</c:v>
                </c:pt>
                <c:pt idx="4714">
                  <c:v>3.6979799625E-3</c:v>
                </c:pt>
                <c:pt idx="4715">
                  <c:v>4.1601499543000003E-3</c:v>
                </c:pt>
                <c:pt idx="4716">
                  <c:v>4.5322901569000004E-3</c:v>
                </c:pt>
                <c:pt idx="4717">
                  <c:v>4.7973399050999996E-3</c:v>
                </c:pt>
                <c:pt idx="4718">
                  <c:v>4.9542398192000004E-3</c:v>
                </c:pt>
                <c:pt idx="4719">
                  <c:v>4.9993097781999996E-3</c:v>
                </c:pt>
                <c:pt idx="4720">
                  <c:v>4.9304901622E-3</c:v>
                </c:pt>
                <c:pt idx="4721">
                  <c:v>4.7505102120000003E-3</c:v>
                </c:pt>
                <c:pt idx="4722">
                  <c:v>4.4634300284000002E-3</c:v>
                </c:pt>
                <c:pt idx="4723">
                  <c:v>4.0705800056000004E-3</c:v>
                </c:pt>
                <c:pt idx="4724">
                  <c:v>3.5899400244999999E-3</c:v>
                </c:pt>
                <c:pt idx="4725">
                  <c:v>3.0283599626000001E-3</c:v>
                </c:pt>
                <c:pt idx="4726">
                  <c:v>2.3907599970999999E-3</c:v>
                </c:pt>
                <c:pt idx="4727">
                  <c:v>1.7062999541000001E-3</c:v>
                </c:pt>
                <c:pt idx="4728">
                  <c:v>9.8337302916E-4</c:v>
                </c:pt>
                <c:pt idx="4729">
                  <c:v>2.3827300173999999E-4</c:v>
                </c:pt>
                <c:pt idx="4730">
                  <c:v>-5.2100099855999997E-4</c:v>
                </c:pt>
                <c:pt idx="4731">
                  <c:v>-1.2597100575999999E-3</c:v>
                </c:pt>
                <c:pt idx="4732">
                  <c:v>-1.9700299017000001E-3</c:v>
                </c:pt>
                <c:pt idx="4733">
                  <c:v>-2.6359399781000002E-3</c:v>
                </c:pt>
                <c:pt idx="4734">
                  <c:v>-3.2491299789E-3</c:v>
                </c:pt>
                <c:pt idx="4735">
                  <c:v>-3.7815601098999999E-3</c:v>
                </c:pt>
                <c:pt idx="4736">
                  <c:v>-4.2287302202999996E-3</c:v>
                </c:pt>
                <c:pt idx="4737">
                  <c:v>-4.5840898529000002E-3</c:v>
                </c:pt>
                <c:pt idx="4738">
                  <c:v>-4.8313802108000004E-3</c:v>
                </c:pt>
                <c:pt idx="4739">
                  <c:v>-4.9697100184999997E-3</c:v>
                </c:pt>
                <c:pt idx="4740">
                  <c:v>-4.9959598109000003E-3</c:v>
                </c:pt>
                <c:pt idx="4741">
                  <c:v>-4.9078701994999998E-3</c:v>
                </c:pt>
                <c:pt idx="4742">
                  <c:v>-4.7094798646999999E-3</c:v>
                </c:pt>
                <c:pt idx="4743">
                  <c:v>-4.4049201533E-3</c:v>
                </c:pt>
                <c:pt idx="4744">
                  <c:v>-3.9957398548999996E-3</c:v>
                </c:pt>
                <c:pt idx="4745">
                  <c:v>-3.5006799734999998E-3</c:v>
                </c:pt>
                <c:pt idx="4746">
                  <c:v>-2.9267000500000002E-3</c:v>
                </c:pt>
                <c:pt idx="4747">
                  <c:v>-2.2867301012999999E-3</c:v>
                </c:pt>
                <c:pt idx="4748">
                  <c:v>-1.5868099871999999E-3</c:v>
                </c:pt>
                <c:pt idx="4749">
                  <c:v>-8.5899099940000005E-4</c:v>
                </c:pt>
                <c:pt idx="4750">
                  <c:v>-1.1180699948E-4</c:v>
                </c:pt>
                <c:pt idx="4751">
                  <c:v>6.3789699925000001E-4</c:v>
                </c:pt>
                <c:pt idx="4752">
                  <c:v>1.3817199506E-3</c:v>
                </c:pt>
                <c:pt idx="4753">
                  <c:v>2.0856300835000001E-3</c:v>
                </c:pt>
                <c:pt idx="4754">
                  <c:v>2.7425300796000002E-3</c:v>
                </c:pt>
                <c:pt idx="4755">
                  <c:v>3.3441900740999999E-3</c:v>
                </c:pt>
                <c:pt idx="4756">
                  <c:v>3.8630599156000002E-3</c:v>
                </c:pt>
                <c:pt idx="4757">
                  <c:v>4.2948401532999997E-3</c:v>
                </c:pt>
                <c:pt idx="4758">
                  <c:v>4.6297898516000002E-3</c:v>
                </c:pt>
                <c:pt idx="4759">
                  <c:v>4.8623899929E-3</c:v>
                </c:pt>
                <c:pt idx="4760">
                  <c:v>4.9820099956999998E-3</c:v>
                </c:pt>
                <c:pt idx="4761">
                  <c:v>4.9892999231999999E-3</c:v>
                </c:pt>
                <c:pt idx="4762">
                  <c:v>4.8821899108999998E-3</c:v>
                </c:pt>
                <c:pt idx="4763">
                  <c:v>4.6656201593999998E-3</c:v>
                </c:pt>
                <c:pt idx="4764">
                  <c:v>4.3438901193E-3</c:v>
                </c:pt>
                <c:pt idx="4765">
                  <c:v>3.9242701605000001E-3</c:v>
                </c:pt>
                <c:pt idx="4766">
                  <c:v>3.4097600727999999E-3</c:v>
                </c:pt>
                <c:pt idx="4767">
                  <c:v>2.8238999656999999E-3</c:v>
                </c:pt>
                <c:pt idx="4768">
                  <c:v>2.1744100377000001E-3</c:v>
                </c:pt>
                <c:pt idx="4769">
                  <c:v>1.4674699631999999E-3</c:v>
                </c:pt>
                <c:pt idx="4770">
                  <c:v>7.3542597238000003E-4</c:v>
                </c:pt>
                <c:pt idx="4771">
                  <c:v>-1.3202899936E-5</c:v>
                </c:pt>
                <c:pt idx="4772">
                  <c:v>-7.7028298983000004E-4</c:v>
                </c:pt>
                <c:pt idx="4773">
                  <c:v>-1.5011799986999999E-3</c:v>
                </c:pt>
                <c:pt idx="4774">
                  <c:v>-2.1982700564000001E-3</c:v>
                </c:pt>
                <c:pt idx="4775">
                  <c:v>-2.8458400629E-3</c:v>
                </c:pt>
                <c:pt idx="4776">
                  <c:v>-3.4357199911000001E-3</c:v>
                </c:pt>
                <c:pt idx="4777">
                  <c:v>-3.9409101008999999E-3</c:v>
                </c:pt>
                <c:pt idx="4778">
                  <c:v>-4.3572601861999998E-3</c:v>
                </c:pt>
                <c:pt idx="4779">
                  <c:v>-4.678490106E-3</c:v>
                </c:pt>
                <c:pt idx="4780">
                  <c:v>-4.8898900858999998E-3</c:v>
                </c:pt>
                <c:pt idx="4781">
                  <c:v>-4.9910200760000002E-3</c:v>
                </c:pt>
                <c:pt idx="4782">
                  <c:v>-4.9796001986E-3</c:v>
                </c:pt>
                <c:pt idx="4783">
                  <c:v>-4.8537701367999996E-3</c:v>
                </c:pt>
                <c:pt idx="4784">
                  <c:v>-4.6192998997999996E-3</c:v>
                </c:pt>
                <c:pt idx="4785">
                  <c:v>-4.2806700802999996E-3</c:v>
                </c:pt>
                <c:pt idx="4786">
                  <c:v>-3.8455401081999999E-3</c:v>
                </c:pt>
                <c:pt idx="4787">
                  <c:v>-3.3171200193000002E-3</c:v>
                </c:pt>
                <c:pt idx="4788">
                  <c:v>-2.7195799629999998E-3</c:v>
                </c:pt>
                <c:pt idx="4789">
                  <c:v>-2.0607600454000002E-3</c:v>
                </c:pt>
                <c:pt idx="4790">
                  <c:v>-1.3469699769999999E-3</c:v>
                </c:pt>
                <c:pt idx="4791">
                  <c:v>-6.1087700305999997E-4</c:v>
                </c:pt>
                <c:pt idx="4792">
                  <c:v>1.3899500482E-4</c:v>
                </c:pt>
                <c:pt idx="4793">
                  <c:v>8.8574801339000005E-4</c:v>
                </c:pt>
                <c:pt idx="4794">
                  <c:v>1.6209100140000001E-3</c:v>
                </c:pt>
                <c:pt idx="4795">
                  <c:v>2.3108499589999999E-3</c:v>
                </c:pt>
                <c:pt idx="4796">
                  <c:v>2.9487099964000001E-3</c:v>
                </c:pt>
                <c:pt idx="4797">
                  <c:v>3.5263800528E-3</c:v>
                </c:pt>
                <c:pt idx="4798">
                  <c:v>4.0174201130999997E-3</c:v>
                </c:pt>
                <c:pt idx="4799">
                  <c:v>4.4178501702999999E-3</c:v>
                </c:pt>
                <c:pt idx="4800">
                  <c:v>4.7186599112999999E-3</c:v>
                </c:pt>
                <c:pt idx="4801">
                  <c:v>4.9146898091000004E-3</c:v>
                </c:pt>
                <c:pt idx="4802">
                  <c:v>4.9969898536999999E-3</c:v>
                </c:pt>
                <c:pt idx="4803">
                  <c:v>4.9666301346999999E-3</c:v>
                </c:pt>
                <c:pt idx="4804">
                  <c:v>4.8219701275000002E-3</c:v>
                </c:pt>
                <c:pt idx="4805">
                  <c:v>4.5696301386000003E-3</c:v>
                </c:pt>
                <c:pt idx="4806">
                  <c:v>4.2142597958000003E-3</c:v>
                </c:pt>
                <c:pt idx="4807">
                  <c:v>3.7638898938999999E-3</c:v>
                </c:pt>
                <c:pt idx="4808">
                  <c:v>3.2219400163999998E-3</c:v>
                </c:pt>
                <c:pt idx="4809">
                  <c:v>2.6131900958999998E-3</c:v>
                </c:pt>
                <c:pt idx="4810">
                  <c:v>1.9455599831E-3</c:v>
                </c:pt>
                <c:pt idx="4811">
                  <c:v>1.2255000183E-3</c:v>
                </c:pt>
                <c:pt idx="4812">
                  <c:v>4.8595599947000003E-4</c:v>
                </c:pt>
                <c:pt idx="4813">
                  <c:v>-2.6454299222999998E-4</c:v>
                </c:pt>
                <c:pt idx="4814">
                  <c:v>-1.0090799769000001E-3</c:v>
                </c:pt>
                <c:pt idx="4815">
                  <c:v>-1.7391799482999999E-3</c:v>
                </c:pt>
                <c:pt idx="4816">
                  <c:v>-2.4214300793000002E-3</c:v>
                </c:pt>
                <c:pt idx="4817">
                  <c:v>-3.0491200740999998E-3</c:v>
                </c:pt>
                <c:pt idx="4818">
                  <c:v>-3.6142000463E-3</c:v>
                </c:pt>
                <c:pt idx="4819">
                  <c:v>-4.0908101945999996E-3</c:v>
                </c:pt>
                <c:pt idx="4820">
                  <c:v>-4.4751898386000003E-3</c:v>
                </c:pt>
                <c:pt idx="4821">
                  <c:v>-4.7586602158999998E-3</c:v>
                </c:pt>
                <c:pt idx="4822">
                  <c:v>-4.9362299033000002E-3</c:v>
                </c:pt>
                <c:pt idx="4823">
                  <c:v>-4.9997698516E-3</c:v>
                </c:pt>
                <c:pt idx="4824">
                  <c:v>-4.9506002106000004E-3</c:v>
                </c:pt>
                <c:pt idx="4825">
                  <c:v>-4.7898502088999997E-3</c:v>
                </c:pt>
                <c:pt idx="4826">
                  <c:v>-4.5174001716000002E-3</c:v>
                </c:pt>
                <c:pt idx="4827">
                  <c:v>-4.1457200422999997E-3</c:v>
                </c:pt>
                <c:pt idx="4828">
                  <c:v>-3.6806699354000002E-3</c:v>
                </c:pt>
                <c:pt idx="4829">
                  <c:v>-3.1258200761000001E-3</c:v>
                </c:pt>
                <c:pt idx="4830">
                  <c:v>-2.5065799708999998E-3</c:v>
                </c:pt>
                <c:pt idx="4831">
                  <c:v>-1.8308799481000001E-3</c:v>
                </c:pt>
                <c:pt idx="4832">
                  <c:v>-1.1053299530999999E-3</c:v>
                </c:pt>
                <c:pt idx="4833">
                  <c:v>-3.6312200245000001E-4</c:v>
                </c:pt>
                <c:pt idx="4834">
                  <c:v>3.8726901403000002E-4</c:v>
                </c:pt>
                <c:pt idx="4835">
                  <c:v>1.1375499888999999E-3</c:v>
                </c:pt>
                <c:pt idx="4836">
                  <c:v>1.8534000264000001E-3</c:v>
                </c:pt>
                <c:pt idx="4837">
                  <c:v>2.5275200605000001E-3</c:v>
                </c:pt>
                <c:pt idx="4838">
                  <c:v>3.1515900046000002E-3</c:v>
                </c:pt>
                <c:pt idx="4839">
                  <c:v>3.6970600486000002E-3</c:v>
                </c:pt>
                <c:pt idx="4840">
                  <c:v>4.1592698543999997E-3</c:v>
                </c:pt>
                <c:pt idx="4841">
                  <c:v>4.5315199532000002E-3</c:v>
                </c:pt>
                <c:pt idx="4842">
                  <c:v>4.7967899591E-3</c:v>
                </c:pt>
                <c:pt idx="4843">
                  <c:v>4.9539599568000003E-3</c:v>
                </c:pt>
                <c:pt idx="4844">
                  <c:v>4.9994802102000004E-3</c:v>
                </c:pt>
                <c:pt idx="4845">
                  <c:v>4.9308198503999999E-3</c:v>
                </c:pt>
                <c:pt idx="4846">
                  <c:v>4.7511397860999999E-3</c:v>
                </c:pt>
                <c:pt idx="4847">
                  <c:v>4.4643199070999997E-3</c:v>
                </c:pt>
                <c:pt idx="4848">
                  <c:v>4.0717101655999999E-3</c:v>
                </c:pt>
                <c:pt idx="4849">
                  <c:v>3.5912499297000001E-3</c:v>
                </c:pt>
                <c:pt idx="4850">
                  <c:v>3.0298200435999998E-3</c:v>
                </c:pt>
                <c:pt idx="4851">
                  <c:v>2.4000999983000001E-3</c:v>
                </c:pt>
                <c:pt idx="4852">
                  <c:v>1.7079700482999999E-3</c:v>
                </c:pt>
                <c:pt idx="4853">
                  <c:v>9.8509597592000005E-4</c:v>
                </c:pt>
                <c:pt idx="4854">
                  <c:v>2.4002400459999999E-4</c:v>
                </c:pt>
                <c:pt idx="4855">
                  <c:v>-5.1924801663999997E-4</c:v>
                </c:pt>
                <c:pt idx="4856">
                  <c:v>-1.2579800095000001E-3</c:v>
                </c:pt>
                <c:pt idx="4857">
                  <c:v>-1.9683500286000002E-3</c:v>
                </c:pt>
                <c:pt idx="4858">
                  <c:v>-2.6343499775999999E-3</c:v>
                </c:pt>
                <c:pt idx="4859">
                  <c:v>-3.2476899213999999E-3</c:v>
                </c:pt>
                <c:pt idx="4860">
                  <c:v>-3.7803000305E-3</c:v>
                </c:pt>
                <c:pt idx="4861">
                  <c:v>-4.2276899329999999E-3</c:v>
                </c:pt>
                <c:pt idx="4862">
                  <c:v>-4.5797601341999996E-3</c:v>
                </c:pt>
                <c:pt idx="4863">
                  <c:v>-4.8308600672000001E-3</c:v>
                </c:pt>
                <c:pt idx="4864">
                  <c:v>-4.9694799818000004E-3</c:v>
                </c:pt>
                <c:pt idx="4865">
                  <c:v>-4.9960501491999997E-3</c:v>
                </c:pt>
                <c:pt idx="4866">
                  <c:v>-4.9083000048999997E-3</c:v>
                </c:pt>
                <c:pt idx="4867">
                  <c:v>-4.7102700918999997E-3</c:v>
                </c:pt>
                <c:pt idx="4868">
                  <c:v>-4.4060801155999998E-3</c:v>
                </c:pt>
                <c:pt idx="4869">
                  <c:v>-4.0025999769999999E-3</c:v>
                </c:pt>
                <c:pt idx="4870">
                  <c:v>-3.5026199183999999E-3</c:v>
                </c:pt>
                <c:pt idx="4871">
                  <c:v>-2.9289999510999998E-3</c:v>
                </c:pt>
                <c:pt idx="4872">
                  <c:v>-2.2893799469000001E-3</c:v>
                </c:pt>
                <c:pt idx="4873">
                  <c:v>-1.5897899865999999E-3</c:v>
                </c:pt>
                <c:pt idx="4874">
                  <c:v>-8.6224800906999999E-4</c:v>
                </c:pt>
                <c:pt idx="4875">
                  <c:v>-1.1527600145E-4</c:v>
                </c:pt>
                <c:pt idx="4876">
                  <c:v>6.4306397689999995E-4</c:v>
                </c:pt>
                <c:pt idx="4877">
                  <c:v>1.3780799927E-3</c:v>
                </c:pt>
                <c:pt idx="4878">
                  <c:v>2.0820600912E-3</c:v>
                </c:pt>
                <c:pt idx="4879">
                  <c:v>2.7391200420000001E-3</c:v>
                </c:pt>
                <c:pt idx="4880">
                  <c:v>3.3410598989999998E-3</c:v>
                </c:pt>
                <c:pt idx="4881">
                  <c:v>3.8603099528999999E-3</c:v>
                </c:pt>
                <c:pt idx="4882">
                  <c:v>4.2925598099999998E-3</c:v>
                </c:pt>
                <c:pt idx="4883">
                  <c:v>4.6314098871999996E-3</c:v>
                </c:pt>
                <c:pt idx="4884">
                  <c:v>4.8613199033000001E-3</c:v>
                </c:pt>
                <c:pt idx="4885">
                  <c:v>4.9816197715999997E-3</c:v>
                </c:pt>
                <c:pt idx="4886">
                  <c:v>4.9895900302E-3</c:v>
                </c:pt>
                <c:pt idx="4887">
                  <c:v>4.8831398599E-3</c:v>
                </c:pt>
                <c:pt idx="4888">
                  <c:v>4.6671400778000001E-3</c:v>
                </c:pt>
                <c:pt idx="4889">
                  <c:v>4.3458798900000003E-3</c:v>
                </c:pt>
                <c:pt idx="4890">
                  <c:v>3.9211502299000001E-3</c:v>
                </c:pt>
                <c:pt idx="4891">
                  <c:v>3.4123898949000001E-3</c:v>
                </c:pt>
                <c:pt idx="4892">
                  <c:v>2.8267200105000002E-3</c:v>
                </c:pt>
                <c:pt idx="4893">
                  <c:v>2.1773499902E-3</c:v>
                </c:pt>
                <c:pt idx="4894">
                  <c:v>1.4704699860999999E-3</c:v>
                </c:pt>
                <c:pt idx="4895">
                  <c:v>7.3842302662999995E-4</c:v>
                </c:pt>
                <c:pt idx="4896">
                  <c:v>-1.0249599654E-5</c:v>
                </c:pt>
                <c:pt idx="4897">
                  <c:v>-7.674130029E-4</c:v>
                </c:pt>
                <c:pt idx="4898">
                  <c:v>-1.4984300360000001E-3</c:v>
                </c:pt>
                <c:pt idx="4899">
                  <c:v>-2.1956700366000002E-3</c:v>
                </c:pt>
                <c:pt idx="4900">
                  <c:v>-2.843430033E-3</c:v>
                </c:pt>
                <c:pt idx="4901">
                  <c:v>-3.4335299861000001E-3</c:v>
                </c:pt>
                <c:pt idx="4902">
                  <c:v>-3.9389799348999999E-3</c:v>
                </c:pt>
                <c:pt idx="4903">
                  <c:v>-4.3556499295E-3</c:v>
                </c:pt>
                <c:pt idx="4904">
                  <c:v>-4.6772900968999999E-3</c:v>
                </c:pt>
                <c:pt idx="4905">
                  <c:v>-4.8891501501000002E-3</c:v>
                </c:pt>
                <c:pt idx="4906">
                  <c:v>-4.9907998181999997E-3</c:v>
                </c:pt>
                <c:pt idx="4907">
                  <c:v>-4.9799401312999999E-3</c:v>
                </c:pt>
                <c:pt idx="4908">
                  <c:v>-4.8547200858999997E-3</c:v>
                </c:pt>
                <c:pt idx="4909">
                  <c:v>-4.6208901330999997E-3</c:v>
                </c:pt>
                <c:pt idx="4910">
                  <c:v>-4.2829201556999997E-3</c:v>
                </c:pt>
                <c:pt idx="4911">
                  <c:v>-3.8427899126E-3</c:v>
                </c:pt>
                <c:pt idx="4912">
                  <c:v>-3.3206399529999999E-3</c:v>
                </c:pt>
                <c:pt idx="4913">
                  <c:v>-2.7236600872E-3</c:v>
                </c:pt>
                <c:pt idx="4914">
                  <c:v>-2.0572401117999999E-3</c:v>
                </c:pt>
                <c:pt idx="4915">
                  <c:v>-1.3518600025999999E-3</c:v>
                </c:pt>
                <c:pt idx="4916">
                  <c:v>-6.1600498157000005E-4</c:v>
                </c:pt>
                <c:pt idx="4917">
                  <c:v>1.3376200512999999E-4</c:v>
                </c:pt>
                <c:pt idx="4918">
                  <c:v>8.8924402370999997E-4</c:v>
                </c:pt>
                <c:pt idx="4919">
                  <c:v>1.6158800572E-3</c:v>
                </c:pt>
                <c:pt idx="4920">
                  <c:v>2.3061200044999998E-3</c:v>
                </c:pt>
                <c:pt idx="4921">
                  <c:v>2.9515500646000001E-3</c:v>
                </c:pt>
                <c:pt idx="4922">
                  <c:v>3.5226200706999999E-3</c:v>
                </c:pt>
                <c:pt idx="4923">
                  <c:v>4.0142401121999998E-3</c:v>
                </c:pt>
                <c:pt idx="4924">
                  <c:v>4.4153300114000002E-3</c:v>
                </c:pt>
                <c:pt idx="4925">
                  <c:v>4.7197798266999996E-3</c:v>
                </c:pt>
                <c:pt idx="4926">
                  <c:v>4.9136797898000004E-3</c:v>
                </c:pt>
                <c:pt idx="4927">
                  <c:v>4.9967998638999998E-3</c:v>
                </c:pt>
                <c:pt idx="4928">
                  <c:v>4.9662399105999998E-3</c:v>
                </c:pt>
                <c:pt idx="4929">
                  <c:v>4.8234099522000001E-3</c:v>
                </c:pt>
                <c:pt idx="4930">
                  <c:v>4.5718401670000004E-3</c:v>
                </c:pt>
                <c:pt idx="4931">
                  <c:v>4.2172102258000001E-3</c:v>
                </c:pt>
                <c:pt idx="4932">
                  <c:v>3.7617099006000002E-3</c:v>
                </c:pt>
                <c:pt idx="4933">
                  <c:v>3.2261800952000002E-3</c:v>
                </c:pt>
                <c:pt idx="4934">
                  <c:v>2.6179300621000001E-3</c:v>
                </c:pt>
                <c:pt idx="4935">
                  <c:v>1.9425200298E-3</c:v>
                </c:pt>
                <c:pt idx="4936">
                  <c:v>1.2308500009E-3</c:v>
                </c:pt>
                <c:pt idx="4937">
                  <c:v>4.9141200724999996E-4</c:v>
                </c:pt>
                <c:pt idx="4938">
                  <c:v>-2.5913200806999999E-4</c:v>
                </c:pt>
                <c:pt idx="4939">
                  <c:v>-1.012529945E-3</c:v>
                </c:pt>
                <c:pt idx="4940">
                  <c:v>-1.7343000509E-3</c:v>
                </c:pt>
                <c:pt idx="4941">
                  <c:v>-2.4169799871999998E-3</c:v>
                </c:pt>
                <c:pt idx="4942">
                  <c:v>-3.0451701022999999E-3</c:v>
                </c:pt>
                <c:pt idx="4943">
                  <c:v>-3.6108100321000001E-3</c:v>
                </c:pt>
                <c:pt idx="4944">
                  <c:v>-4.0880199522000003E-3</c:v>
                </c:pt>
                <c:pt idx="4945">
                  <c:v>-4.4730301014999996E-3</c:v>
                </c:pt>
                <c:pt idx="4946">
                  <c:v>-4.7598797828E-3</c:v>
                </c:pt>
                <c:pt idx="4947">
                  <c:v>-4.9354401417E-3</c:v>
                </c:pt>
                <c:pt idx="4948">
                  <c:v>-4.9997200258000002E-3</c:v>
                </c:pt>
                <c:pt idx="4949">
                  <c:v>-4.9512898549E-3</c:v>
                </c:pt>
                <c:pt idx="4950">
                  <c:v>-4.7887400723999997E-3</c:v>
                </c:pt>
                <c:pt idx="4951">
                  <c:v>-4.5195301063E-3</c:v>
                </c:pt>
                <c:pt idx="4952">
                  <c:v>-4.1484897955999999E-3</c:v>
                </c:pt>
                <c:pt idx="4953">
                  <c:v>-3.6780100781000002E-3</c:v>
                </c:pt>
                <c:pt idx="4954">
                  <c:v>-3.1296201050000001E-3</c:v>
                </c:pt>
                <c:pt idx="4955">
                  <c:v>-2.5107199326000001E-3</c:v>
                </c:pt>
                <c:pt idx="4956">
                  <c:v>-1.8270199652999999E-3</c:v>
                </c:pt>
                <c:pt idx="4957">
                  <c:v>-1.1097999521999999E-3</c:v>
                </c:pt>
                <c:pt idx="4958">
                  <c:v>-3.6756199552000001E-4</c:v>
                </c:pt>
                <c:pt idx="4959">
                  <c:v>3.9178499719000001E-4</c:v>
                </c:pt>
                <c:pt idx="4960">
                  <c:v>1.133510028E-3</c:v>
                </c:pt>
                <c:pt idx="4961">
                  <c:v>1.84971001E-3</c:v>
                </c:pt>
                <c:pt idx="4962">
                  <c:v>2.5242499541000001E-3</c:v>
                </c:pt>
                <c:pt idx="4963">
                  <c:v>3.1487899832000001E-3</c:v>
                </c:pt>
                <c:pt idx="4964">
                  <c:v>3.6947699264000002E-3</c:v>
                </c:pt>
                <c:pt idx="4965">
                  <c:v>4.1574900969999998E-3</c:v>
                </c:pt>
                <c:pt idx="4966">
                  <c:v>4.5302500947999999E-3</c:v>
                </c:pt>
                <c:pt idx="4967">
                  <c:v>4.7960001974999998E-3</c:v>
                </c:pt>
                <c:pt idx="4968">
                  <c:v>4.9536097794999996E-3</c:v>
                </c:pt>
                <c:pt idx="4969">
                  <c:v>4.9995100125999996E-3</c:v>
                </c:pt>
                <c:pt idx="4970">
                  <c:v>4.9312198535000004E-3</c:v>
                </c:pt>
                <c:pt idx="4971">
                  <c:v>4.7518499196000001E-3</c:v>
                </c:pt>
                <c:pt idx="4972">
                  <c:v>4.4653299264999996E-3</c:v>
                </c:pt>
                <c:pt idx="4973">
                  <c:v>4.0729800239000004E-3</c:v>
                </c:pt>
                <c:pt idx="4974">
                  <c:v>3.592770081E-3</c:v>
                </c:pt>
                <c:pt idx="4975">
                  <c:v>3.031559987E-3</c:v>
                </c:pt>
                <c:pt idx="4976">
                  <c:v>2.4020099080999998E-3</c:v>
                </c:pt>
                <c:pt idx="4977">
                  <c:v>1.7099999823E-3</c:v>
                </c:pt>
                <c:pt idx="4978">
                  <c:v>9.8720705136999998E-4</c:v>
                </c:pt>
                <c:pt idx="4979">
                  <c:v>2.4215299345000001E-4</c:v>
                </c:pt>
                <c:pt idx="4980">
                  <c:v>-5.0836498849E-4</c:v>
                </c:pt>
                <c:pt idx="4981">
                  <c:v>-1.255990006E-3</c:v>
                </c:pt>
                <c:pt idx="4982">
                  <c:v>-1.966509968E-3</c:v>
                </c:pt>
                <c:pt idx="4983">
                  <c:v>-2.6327099185E-3</c:v>
                </c:pt>
                <c:pt idx="4984">
                  <c:v>-3.2462899107000001E-3</c:v>
                </c:pt>
                <c:pt idx="4985">
                  <c:v>-3.7791500799E-3</c:v>
                </c:pt>
                <c:pt idx="4986">
                  <c:v>-4.2267898098000004E-3</c:v>
                </c:pt>
                <c:pt idx="4987">
                  <c:v>-4.5790998265000001E-3</c:v>
                </c:pt>
                <c:pt idx="4988">
                  <c:v>-4.8304498196000004E-3</c:v>
                </c:pt>
                <c:pt idx="4989">
                  <c:v>-4.9693100154000001E-3</c:v>
                </c:pt>
                <c:pt idx="4990">
                  <c:v>-4.9961102195000004E-3</c:v>
                </c:pt>
                <c:pt idx="4991">
                  <c:v>-4.9102599732999998E-3</c:v>
                </c:pt>
                <c:pt idx="4992">
                  <c:v>-4.7107702121000003E-3</c:v>
                </c:pt>
                <c:pt idx="4993">
                  <c:v>-4.4067800045000001E-3</c:v>
                </c:pt>
                <c:pt idx="4994">
                  <c:v>-4.0034698321999998E-3</c:v>
                </c:pt>
                <c:pt idx="4995">
                  <c:v>-3.5036399495000001E-3</c:v>
                </c:pt>
                <c:pt idx="4996">
                  <c:v>-2.9301599134000001E-3</c:v>
                </c:pt>
                <c:pt idx="4997">
                  <c:v>-2.2906500379999998E-3</c:v>
                </c:pt>
                <c:pt idx="4998">
                  <c:v>-1.5911400551000001E-3</c:v>
                </c:pt>
                <c:pt idx="4999">
                  <c:v>-8.6363300214999995E-4</c:v>
                </c:pt>
                <c:pt idx="5000">
                  <c:v>-1.1666199862000001E-4</c:v>
                </c:pt>
                <c:pt idx="5001">
                  <c:v>6.3293898710999996E-4</c:v>
                </c:pt>
                <c:pt idx="5002">
                  <c:v>1.3767799828000001E-3</c:v>
                </c:pt>
                <c:pt idx="5003">
                  <c:v>2.0808200352000002E-3</c:v>
                </c:pt>
                <c:pt idx="5004">
                  <c:v>2.7379801031E-3</c:v>
                </c:pt>
                <c:pt idx="5005">
                  <c:v>3.3400200773000001E-3</c:v>
                </c:pt>
                <c:pt idx="5006">
                  <c:v>3.8593900390000001E-3</c:v>
                </c:pt>
                <c:pt idx="5007">
                  <c:v>4.2917998507999997E-3</c:v>
                </c:pt>
                <c:pt idx="5008">
                  <c:v>4.6274699270999996E-3</c:v>
                </c:pt>
                <c:pt idx="5009">
                  <c:v>4.8609301448000004E-3</c:v>
                </c:pt>
                <c:pt idx="5010">
                  <c:v>4.9814698285999999E-3</c:v>
                </c:pt>
                <c:pt idx="5011">
                  <c:v>4.9897101707999996E-3</c:v>
                </c:pt>
                <c:pt idx="5012">
                  <c:v>4.8835901543E-3</c:v>
                </c:pt>
                <c:pt idx="5013">
                  <c:v>4.6679498628000001E-3</c:v>
                </c:pt>
                <c:pt idx="5014">
                  <c:v>4.3470901437000003E-3</c:v>
                </c:pt>
                <c:pt idx="5015">
                  <c:v>3.9227302186000002E-3</c:v>
                </c:pt>
                <c:pt idx="5016">
                  <c:v>3.4143100493000001E-3</c:v>
                </c:pt>
                <c:pt idx="5017">
                  <c:v>2.8289200272E-3</c:v>
                </c:pt>
                <c:pt idx="5018">
                  <c:v>2.1797800436999999E-3</c:v>
                </c:pt>
                <c:pt idx="5019">
                  <c:v>1.4730800175999999E-3</c:v>
                </c:pt>
                <c:pt idx="5020">
                  <c:v>7.4114400194999995E-4</c:v>
                </c:pt>
                <c:pt idx="5021">
                  <c:v>-7.4839499574999996E-6</c:v>
                </c:pt>
                <c:pt idx="5022">
                  <c:v>-7.6467602048000002E-4</c:v>
                </c:pt>
                <c:pt idx="5023">
                  <c:v>-1.4957999811E-3</c:v>
                </c:pt>
                <c:pt idx="5024">
                  <c:v>-2.1932099479999999E-3</c:v>
                </c:pt>
                <c:pt idx="5025">
                  <c:v>-2.841199981E-3</c:v>
                </c:pt>
                <c:pt idx="5026">
                  <c:v>-3.4315900411000001E-3</c:v>
                </c:pt>
                <c:pt idx="5027">
                  <c:v>-3.9373799227000001E-3</c:v>
                </c:pt>
                <c:pt idx="5028">
                  <c:v>-4.3544098734999998E-3</c:v>
                </c:pt>
                <c:pt idx="5029">
                  <c:v>-4.6764197758999999E-3</c:v>
                </c:pt>
                <c:pt idx="5030">
                  <c:v>-4.8886500298999996E-3</c:v>
                </c:pt>
                <c:pt idx="5031">
                  <c:v>-4.9906601197999998E-3</c:v>
                </c:pt>
                <c:pt idx="5032">
                  <c:v>-4.9801501444999997E-3</c:v>
                </c:pt>
                <c:pt idx="5033">
                  <c:v>-4.8552798106999999E-3</c:v>
                </c:pt>
                <c:pt idx="5034">
                  <c:v>-4.6217697673E-3</c:v>
                </c:pt>
                <c:pt idx="5035">
                  <c:v>-4.2840898968000002E-3</c:v>
                </c:pt>
                <c:pt idx="5036">
                  <c:v>-3.8441999350000001E-3</c:v>
                </c:pt>
                <c:pt idx="5037">
                  <c:v>-3.3222099300000002E-3</c:v>
                </c:pt>
                <c:pt idx="5038">
                  <c:v>-2.7253299486000001E-3</c:v>
                </c:pt>
                <c:pt idx="5039">
                  <c:v>-2.0669898949999999E-3</c:v>
                </c:pt>
                <c:pt idx="5040">
                  <c:v>-1.3535299803999999E-3</c:v>
                </c:pt>
                <c:pt idx="5041">
                  <c:v>-6.1758601805000002E-4</c:v>
                </c:pt>
                <c:pt idx="5042">
                  <c:v>1.3230700278999999E-4</c:v>
                </c:pt>
                <c:pt idx="5043">
                  <c:v>8.8794098701000003E-4</c:v>
                </c:pt>
                <c:pt idx="5044">
                  <c:v>1.6147400019999999E-3</c:v>
                </c:pt>
                <c:pt idx="5045">
                  <c:v>2.3051199969000001E-3</c:v>
                </c:pt>
                <c:pt idx="5046">
                  <c:v>2.9435299802999999E-3</c:v>
                </c:pt>
                <c:pt idx="5047">
                  <c:v>3.5218400881E-3</c:v>
                </c:pt>
                <c:pt idx="5048">
                  <c:v>4.0135998278999999E-3</c:v>
                </c:pt>
                <c:pt idx="5049">
                  <c:v>4.4148499146000001E-3</c:v>
                </c:pt>
                <c:pt idx="5050">
                  <c:v>4.7165499999999999E-3</c:v>
                </c:pt>
                <c:pt idx="5051">
                  <c:v>4.9135298467999997E-3</c:v>
                </c:pt>
                <c:pt idx="5052">
                  <c:v>4.9967700615999996E-3</c:v>
                </c:pt>
                <c:pt idx="5053">
                  <c:v>4.9673300236000003E-3</c:v>
                </c:pt>
                <c:pt idx="5054">
                  <c:v>4.8235598951999999E-3</c:v>
                </c:pt>
                <c:pt idx="5055">
                  <c:v>4.5720501803E-3</c:v>
                </c:pt>
                <c:pt idx="5056">
                  <c:v>4.2174700647999996E-3</c:v>
                </c:pt>
                <c:pt idx="5057">
                  <c:v>3.7678200752000002E-3</c:v>
                </c:pt>
                <c:pt idx="5058">
                  <c:v>3.2264799810999998E-3</c:v>
                </c:pt>
                <c:pt idx="5059">
                  <c:v>2.6182299479999998E-3</c:v>
                </c:pt>
                <c:pt idx="5060">
                  <c:v>1.9509500125000001E-3</c:v>
                </c:pt>
                <c:pt idx="5061">
                  <c:v>1.231119968E-3</c:v>
                </c:pt>
                <c:pt idx="5062">
                  <c:v>4.9168802798000004E-4</c:v>
                </c:pt>
                <c:pt idx="5063">
                  <c:v>-2.5883098715000002E-4</c:v>
                </c:pt>
                <c:pt idx="5064">
                  <c:v>-1.0035199812E-3</c:v>
                </c:pt>
                <c:pt idx="5065">
                  <c:v>-1.7338900361E-3</c:v>
                </c:pt>
                <c:pt idx="5066">
                  <c:v>-2.4165199137999999E-3</c:v>
                </c:pt>
                <c:pt idx="5067">
                  <c:v>-3.0446900054999998E-3</c:v>
                </c:pt>
                <c:pt idx="5068">
                  <c:v>-3.6103499588E-3</c:v>
                </c:pt>
                <c:pt idx="5069">
                  <c:v>-4.0876101702000001E-3</c:v>
                </c:pt>
                <c:pt idx="5070">
                  <c:v>-4.4727101922000002E-3</c:v>
                </c:pt>
                <c:pt idx="5071">
                  <c:v>-4.756949842E-3</c:v>
                </c:pt>
                <c:pt idx="5072">
                  <c:v>-4.9353400245E-3</c:v>
                </c:pt>
                <c:pt idx="5073">
                  <c:v>-4.9997097813000001E-3</c:v>
                </c:pt>
                <c:pt idx="5074">
                  <c:v>-4.9513499251999998E-3</c:v>
                </c:pt>
                <c:pt idx="5075">
                  <c:v>-4.7913300804999998E-3</c:v>
                </c:pt>
                <c:pt idx="5076">
                  <c:v>-4.5194998384000002E-3</c:v>
                </c:pt>
                <c:pt idx="5077">
                  <c:v>-4.1482998057999999E-3</c:v>
                </c:pt>
                <c:pt idx="5078">
                  <c:v>-3.6835500504999999E-3</c:v>
                </c:pt>
                <c:pt idx="5079">
                  <c:v>-3.1288599130000001E-3</c:v>
                </c:pt>
                <c:pt idx="5080">
                  <c:v>-2.5096400641000001E-3</c:v>
                </c:pt>
                <c:pt idx="5081">
                  <c:v>-1.8338899826999999E-3</c:v>
                </c:pt>
                <c:pt idx="5082">
                  <c:v>-1.1168400523999999E-3</c:v>
                </c:pt>
                <c:pt idx="5083">
                  <c:v>-3.6583899054999999E-4</c:v>
                </c:pt>
                <c:pt idx="5084">
                  <c:v>3.8475598558000002E-4</c:v>
                </c:pt>
                <c:pt idx="5085">
                  <c:v>1.1266500223E-3</c:v>
                </c:pt>
                <c:pt idx="5086">
                  <c:v>1.8513599643E-3</c:v>
                </c:pt>
                <c:pt idx="5087">
                  <c:v>2.5257200468E-3</c:v>
                </c:pt>
                <c:pt idx="5088">
                  <c:v>3.1431699171999999E-3</c:v>
                </c:pt>
                <c:pt idx="5089">
                  <c:v>3.6957599223000001E-3</c:v>
                </c:pt>
                <c:pt idx="5090">
                  <c:v>4.1582197882000004E-3</c:v>
                </c:pt>
                <c:pt idx="5091">
                  <c:v>4.5269802212999999E-3</c:v>
                </c:pt>
                <c:pt idx="5092">
                  <c:v>4.7937398775999996E-3</c:v>
                </c:pt>
                <c:pt idx="5093">
                  <c:v>4.9537001177999999E-3</c:v>
                </c:pt>
                <c:pt idx="5094">
                  <c:v>4.9995100125999996E-3</c:v>
                </c:pt>
                <c:pt idx="5095">
                  <c:v>4.9326498992999998E-3</c:v>
                </c:pt>
                <c:pt idx="5096">
                  <c:v>4.7519300132999997E-3</c:v>
                </c:pt>
                <c:pt idx="5097">
                  <c:v>4.4656000100000001E-3</c:v>
                </c:pt>
                <c:pt idx="5098">
                  <c:v>4.0786801837E-3</c:v>
                </c:pt>
                <c:pt idx="5099">
                  <c:v>3.5937400534999998E-3</c:v>
                </c:pt>
                <c:pt idx="5100">
                  <c:v>3.0329700094000002E-3</c:v>
                </c:pt>
                <c:pt idx="5101">
                  <c:v>2.4038699921000001E-3</c:v>
                </c:pt>
                <c:pt idx="5102">
                  <c:v>1.7122999998E-3</c:v>
                </c:pt>
                <c:pt idx="5103">
                  <c:v>9.8989403341000009E-4</c:v>
                </c:pt>
                <c:pt idx="5104">
                  <c:v>2.4516199482999999E-4</c:v>
                </c:pt>
                <c:pt idx="5105">
                  <c:v>-5.0512299640000004E-4</c:v>
                </c:pt>
                <c:pt idx="5106">
                  <c:v>-1.2526200153000001E-3</c:v>
                </c:pt>
                <c:pt idx="5107">
                  <c:v>-1.9631299655999998E-3</c:v>
                </c:pt>
                <c:pt idx="5108">
                  <c:v>-2.6294400450000001E-3</c:v>
                </c:pt>
                <c:pt idx="5109">
                  <c:v>-3.2432500738999999E-3</c:v>
                </c:pt>
                <c:pt idx="5110">
                  <c:v>-3.7764699664000001E-3</c:v>
                </c:pt>
                <c:pt idx="5111">
                  <c:v>-4.2245700023999999E-3</c:v>
                </c:pt>
                <c:pt idx="5112">
                  <c:v>-4.5809801668000001E-3</c:v>
                </c:pt>
                <c:pt idx="5113">
                  <c:v>-4.8293601722000003E-3</c:v>
                </c:pt>
                <c:pt idx="5114">
                  <c:v>-4.9688401631999999E-3</c:v>
                </c:pt>
                <c:pt idx="5115">
                  <c:v>-4.9962699413E-3</c:v>
                </c:pt>
                <c:pt idx="5116">
                  <c:v>-4.9093700945000004E-3</c:v>
                </c:pt>
                <c:pt idx="5117">
                  <c:v>-4.7121099196000002E-3</c:v>
                </c:pt>
                <c:pt idx="5118">
                  <c:v>-4.4086100534E-3</c:v>
                </c:pt>
                <c:pt idx="5119">
                  <c:v>-4.0057101287000003E-3</c:v>
                </c:pt>
                <c:pt idx="5120">
                  <c:v>-3.5062099341000002E-3</c:v>
                </c:pt>
                <c:pt idx="5121">
                  <c:v>-2.932949923E-3</c:v>
                </c:pt>
                <c:pt idx="5122">
                  <c:v>-2.2935699671999999E-3</c:v>
                </c:pt>
                <c:pt idx="5123">
                  <c:v>-1.5940800075999999E-3</c:v>
                </c:pt>
                <c:pt idx="5124">
                  <c:v>-8.6650502635000003E-4</c:v>
                </c:pt>
                <c:pt idx="5125">
                  <c:v>-1.1937799718E-4</c:v>
                </c:pt>
                <c:pt idx="5126">
                  <c:v>6.3044897979000003E-4</c:v>
                </c:pt>
                <c:pt idx="5127">
                  <c:v>1.3745500473000001E-3</c:v>
                </c:pt>
                <c:pt idx="5128">
                  <c:v>2.0788901019999999E-3</c:v>
                </c:pt>
                <c:pt idx="5129">
                  <c:v>2.7363500557999998E-3</c:v>
                </c:pt>
                <c:pt idx="5130">
                  <c:v>3.3321199007E-3</c:v>
                </c:pt>
                <c:pt idx="5131">
                  <c:v>3.8583900314E-3</c:v>
                </c:pt>
                <c:pt idx="5132">
                  <c:v>4.2910799383999998E-3</c:v>
                </c:pt>
                <c:pt idx="5133">
                  <c:v>4.6270000748000004E-3</c:v>
                </c:pt>
                <c:pt idx="5134">
                  <c:v>4.8606698400999997E-3</c:v>
                </c:pt>
                <c:pt idx="5135">
                  <c:v>4.9813799559999998E-3</c:v>
                </c:pt>
                <c:pt idx="5136">
                  <c:v>4.9897697754000001E-3</c:v>
                </c:pt>
                <c:pt idx="5137">
                  <c:v>4.8856302163999997E-3</c:v>
                </c:pt>
                <c:pt idx="5138">
                  <c:v>4.6681701205999997E-3</c:v>
                </c:pt>
                <c:pt idx="5139">
                  <c:v>4.3473402038000002E-3</c:v>
                </c:pt>
                <c:pt idx="5140">
                  <c:v>3.9285002276000002E-3</c:v>
                </c:pt>
                <c:pt idx="5141">
                  <c:v>3.4146399703000002E-3</c:v>
                </c:pt>
                <c:pt idx="5142">
                  <c:v>2.8292699717000001E-3</c:v>
                </c:pt>
                <c:pt idx="5143">
                  <c:v>2.1800999530000001E-3</c:v>
                </c:pt>
                <c:pt idx="5144">
                  <c:v>1.4817699557E-3</c:v>
                </c:pt>
                <c:pt idx="5145">
                  <c:v>7.4127898551999997E-4</c:v>
                </c:pt>
                <c:pt idx="5146">
                  <c:v>-7.4950999078E-6</c:v>
                </c:pt>
                <c:pt idx="5147">
                  <c:v>-7.5609999476000005E-4</c:v>
                </c:pt>
                <c:pt idx="5148">
                  <c:v>-1.4876599889E-3</c:v>
                </c:pt>
                <c:pt idx="5149">
                  <c:v>-2.1936199627999998E-3</c:v>
                </c:pt>
                <c:pt idx="5150">
                  <c:v>-2.8416800778E-3</c:v>
                </c:pt>
                <c:pt idx="5151">
                  <c:v>-3.4256700891999998E-3</c:v>
                </c:pt>
                <c:pt idx="5152">
                  <c:v>-3.9378600195000002E-3</c:v>
                </c:pt>
                <c:pt idx="5153">
                  <c:v>-4.3548299E-3</c:v>
                </c:pt>
                <c:pt idx="5154">
                  <c:v>-4.6735801734000002E-3</c:v>
                </c:pt>
                <c:pt idx="5155">
                  <c:v>-4.8869499004999999E-3</c:v>
                </c:pt>
                <c:pt idx="5156">
                  <c:v>-4.9906899221000001E-3</c:v>
                </c:pt>
                <c:pt idx="5157">
                  <c:v>-4.9801100977000003E-3</c:v>
                </c:pt>
                <c:pt idx="5158">
                  <c:v>-4.8573100938999999E-3</c:v>
                </c:pt>
                <c:pt idx="5159">
                  <c:v>-4.6217101625999997E-3</c:v>
                </c:pt>
                <c:pt idx="5160">
                  <c:v>-4.2841099202999998E-3</c:v>
                </c:pt>
                <c:pt idx="5161">
                  <c:v>-3.8500099908999998E-3</c:v>
                </c:pt>
                <c:pt idx="5162">
                  <c:v>-3.3225798979E-3</c:v>
                </c:pt>
                <c:pt idx="5163">
                  <c:v>-2.7259599883E-3</c:v>
                </c:pt>
                <c:pt idx="5164">
                  <c:v>-2.0679100416999999E-3</c:v>
                </c:pt>
                <c:pt idx="5165">
                  <c:v>-1.3547700363999999E-3</c:v>
                </c:pt>
                <c:pt idx="5166">
                  <c:v>-6.1914901015999995E-4</c:v>
                </c:pt>
                <c:pt idx="5167">
                  <c:v>1.3043900252999999E-4</c:v>
                </c:pt>
                <c:pt idx="5168">
                  <c:v>8.7710400112E-4</c:v>
                </c:pt>
                <c:pt idx="5169">
                  <c:v>1.6123900423000001E-3</c:v>
                </c:pt>
                <c:pt idx="5170">
                  <c:v>2.30266992E-3</c:v>
                </c:pt>
                <c:pt idx="5171">
                  <c:v>2.9410698917E-3</c:v>
                </c:pt>
                <c:pt idx="5172">
                  <c:v>3.5195099189999999E-3</c:v>
                </c:pt>
                <c:pt idx="5173">
                  <c:v>4.0115099399999996E-3</c:v>
                </c:pt>
                <c:pt idx="5174">
                  <c:v>4.4131102039999997E-3</c:v>
                </c:pt>
                <c:pt idx="5175">
                  <c:v>4.7181998380000003E-3</c:v>
                </c:pt>
                <c:pt idx="5176">
                  <c:v>4.9127899110000001E-3</c:v>
                </c:pt>
                <c:pt idx="5177">
                  <c:v>4.9966201185999998E-3</c:v>
                </c:pt>
                <c:pt idx="5178">
                  <c:v>4.9678198993E-3</c:v>
                </c:pt>
                <c:pt idx="5179">
                  <c:v>4.8246998340000001E-3</c:v>
                </c:pt>
                <c:pt idx="5180">
                  <c:v>4.5738201588000002E-3</c:v>
                </c:pt>
                <c:pt idx="5181">
                  <c:v>4.2198100127E-3</c:v>
                </c:pt>
                <c:pt idx="5182">
                  <c:v>3.7648500875E-3</c:v>
                </c:pt>
                <c:pt idx="5183">
                  <c:v>3.2297500874999998E-3</c:v>
                </c:pt>
                <c:pt idx="5184">
                  <c:v>2.6218299753999999E-3</c:v>
                </c:pt>
                <c:pt idx="5185">
                  <c:v>1.9547999837E-3</c:v>
                </c:pt>
                <c:pt idx="5186">
                  <c:v>1.2351199984999999E-3</c:v>
                </c:pt>
                <c:pt idx="5187">
                  <c:v>4.9573497381000004E-4</c:v>
                </c:pt>
                <c:pt idx="5188">
                  <c:v>-2.5482999627000002E-4</c:v>
                </c:pt>
                <c:pt idx="5189">
                  <c:v>-1.0083100060000001E-3</c:v>
                </c:pt>
                <c:pt idx="5190">
                  <c:v>-1.7302300548E-3</c:v>
                </c:pt>
                <c:pt idx="5191">
                  <c:v>-2.4131298996999998E-3</c:v>
                </c:pt>
                <c:pt idx="5192">
                  <c:v>-3.0416199006000001E-3</c:v>
                </c:pt>
                <c:pt idx="5193">
                  <c:v>-3.6076600663000002E-3</c:v>
                </c:pt>
                <c:pt idx="5194">
                  <c:v>-4.0853400715000002E-3</c:v>
                </c:pt>
                <c:pt idx="5195">
                  <c:v>-4.4709099457000004E-3</c:v>
                </c:pt>
                <c:pt idx="5196">
                  <c:v>-4.7556799835999997E-3</c:v>
                </c:pt>
                <c:pt idx="5197">
                  <c:v>-4.9346601591000001E-3</c:v>
                </c:pt>
                <c:pt idx="5198">
                  <c:v>-4.9996702000000004E-3</c:v>
                </c:pt>
                <c:pt idx="5199">
                  <c:v>-4.9519599415000001E-3</c:v>
                </c:pt>
                <c:pt idx="5200">
                  <c:v>-4.7900797798999997E-3</c:v>
                </c:pt>
                <c:pt idx="5201">
                  <c:v>-4.5214700513000004E-3</c:v>
                </c:pt>
                <c:pt idx="5202">
                  <c:v>-4.1509401053000002E-3</c:v>
                </c:pt>
                <c:pt idx="5203">
                  <c:v>-3.6808699369000001E-3</c:v>
                </c:pt>
                <c:pt idx="5204">
                  <c:v>-3.1327700708E-3</c:v>
                </c:pt>
                <c:pt idx="5205">
                  <c:v>-2.5140501092999999E-3</c:v>
                </c:pt>
                <c:pt idx="5206">
                  <c:v>-1.8386499723E-3</c:v>
                </c:pt>
                <c:pt idx="5207">
                  <c:v>-1.1131699429999999E-3</c:v>
                </c:pt>
                <c:pt idx="5208">
                  <c:v>-3.7081600748999999E-4</c:v>
                </c:pt>
                <c:pt idx="5209">
                  <c:v>3.7991101271000002E-4</c:v>
                </c:pt>
                <c:pt idx="5210">
                  <c:v>1.1306999949999999E-3</c:v>
                </c:pt>
                <c:pt idx="5211">
                  <c:v>1.8471999792000001E-3</c:v>
                </c:pt>
                <c:pt idx="5212">
                  <c:v>2.5220699607999999E-3</c:v>
                </c:pt>
                <c:pt idx="5213">
                  <c:v>3.1400900334000001E-3</c:v>
                </c:pt>
                <c:pt idx="5214">
                  <c:v>3.6932800430999999E-3</c:v>
                </c:pt>
                <c:pt idx="5215">
                  <c:v>4.1563301347E-3</c:v>
                </c:pt>
                <c:pt idx="5216">
                  <c:v>4.5256600715000003E-3</c:v>
                </c:pt>
                <c:pt idx="5217">
                  <c:v>4.7929300927000004E-3</c:v>
                </c:pt>
                <c:pt idx="5218">
                  <c:v>4.9533401616000004E-3</c:v>
                </c:pt>
                <c:pt idx="5219">
                  <c:v>4.9995398148999998E-3</c:v>
                </c:pt>
                <c:pt idx="5220">
                  <c:v>4.9329898319999997E-3</c:v>
                </c:pt>
                <c:pt idx="5221">
                  <c:v>4.7524701803999996E-3</c:v>
                </c:pt>
                <c:pt idx="5222">
                  <c:v>4.4662398285999997E-3</c:v>
                </c:pt>
                <c:pt idx="5223">
                  <c:v>4.0793297812000001E-3</c:v>
                </c:pt>
                <c:pt idx="5224">
                  <c:v>3.6004600114999999E-3</c:v>
                </c:pt>
                <c:pt idx="5225">
                  <c:v>3.0334100593000001E-3</c:v>
                </c:pt>
                <c:pt idx="5226">
                  <c:v>2.4041200522E-3</c:v>
                </c:pt>
                <c:pt idx="5227">
                  <c:v>1.7206399934E-3</c:v>
                </c:pt>
                <c:pt idx="5228">
                  <c:v>9.897049749299999E-4</c:v>
                </c:pt>
                <c:pt idx="5229">
                  <c:v>2.4475800455999998E-4</c:v>
                </c:pt>
                <c:pt idx="5230">
                  <c:v>-5.0571799510999997E-4</c:v>
                </c:pt>
                <c:pt idx="5231">
                  <c:v>-1.2448099442E-3</c:v>
                </c:pt>
                <c:pt idx="5232">
                  <c:v>-1.9639800303000001E-3</c:v>
                </c:pt>
                <c:pt idx="5233">
                  <c:v>-2.6303399353999998E-3</c:v>
                </c:pt>
                <c:pt idx="5234">
                  <c:v>-3.2374099827999999E-3</c:v>
                </c:pt>
                <c:pt idx="5235">
                  <c:v>-3.7772799841999999E-3</c:v>
                </c:pt>
                <c:pt idx="5236">
                  <c:v>-4.2252498678999996E-3</c:v>
                </c:pt>
                <c:pt idx="5237">
                  <c:v>-4.5779398642000002E-3</c:v>
                </c:pt>
                <c:pt idx="5238">
                  <c:v>-4.8273899592000003E-3</c:v>
                </c:pt>
                <c:pt idx="5239">
                  <c:v>-4.9689798615999998E-3</c:v>
                </c:pt>
                <c:pt idx="5240">
                  <c:v>-4.9962201156000001E-3</c:v>
                </c:pt>
                <c:pt idx="5241">
                  <c:v>-4.9108001403999997E-3</c:v>
                </c:pt>
                <c:pt idx="5242">
                  <c:v>-4.7146300784999999E-3</c:v>
                </c:pt>
                <c:pt idx="5243">
                  <c:v>-4.4079897924999998E-3</c:v>
                </c:pt>
                <c:pt idx="5244">
                  <c:v>-4.0048900992000003E-3</c:v>
                </c:pt>
                <c:pt idx="5245">
                  <c:v>-3.5114900674999999E-3</c:v>
                </c:pt>
                <c:pt idx="5246">
                  <c:v>-2.9317499138000001E-3</c:v>
                </c:pt>
                <c:pt idx="5247">
                  <c:v>-2.2921999916E-3</c:v>
                </c:pt>
                <c:pt idx="5248">
                  <c:v>-1.6009700485E-3</c:v>
                </c:pt>
                <c:pt idx="5249">
                  <c:v>-8.7366701337000005E-4</c:v>
                </c:pt>
                <c:pt idx="5250">
                  <c:v>-1.178379971E-4</c:v>
                </c:pt>
                <c:pt idx="5251">
                  <c:v>6.3192902599000002E-4</c:v>
                </c:pt>
                <c:pt idx="5252">
                  <c:v>1.3674399815E-3</c:v>
                </c:pt>
                <c:pt idx="5253">
                  <c:v>2.0721200853999998E-3</c:v>
                </c:pt>
                <c:pt idx="5254">
                  <c:v>2.7374799828999998E-3</c:v>
                </c:pt>
                <c:pt idx="5255">
                  <c:v>3.3330901059999999E-3</c:v>
                </c:pt>
                <c:pt idx="5256">
                  <c:v>3.8535599596999999E-3</c:v>
                </c:pt>
                <c:pt idx="5257">
                  <c:v>4.2917001992000001E-3</c:v>
                </c:pt>
                <c:pt idx="5258">
                  <c:v>4.6274499036E-3</c:v>
                </c:pt>
                <c:pt idx="5259">
                  <c:v>4.8588598147000003E-3</c:v>
                </c:pt>
                <c:pt idx="5260">
                  <c:v>4.9807098693999997E-3</c:v>
                </c:pt>
                <c:pt idx="5261">
                  <c:v>4.9896999261999997E-3</c:v>
                </c:pt>
                <c:pt idx="5262">
                  <c:v>4.8854500055000001E-3</c:v>
                </c:pt>
                <c:pt idx="5263">
                  <c:v>4.6710898167999998E-3</c:v>
                </c:pt>
                <c:pt idx="5264">
                  <c:v>4.3470999226E-3</c:v>
                </c:pt>
                <c:pt idx="5265">
                  <c:v>3.9282999933000001E-3</c:v>
                </c:pt>
                <c:pt idx="5266">
                  <c:v>3.4209799486999998E-3</c:v>
                </c:pt>
                <c:pt idx="5267">
                  <c:v>2.8365699109000001E-3</c:v>
                </c:pt>
                <c:pt idx="5268">
                  <c:v>2.1802699193000001E-3</c:v>
                </c:pt>
                <c:pt idx="5269">
                  <c:v>1.4820999932000001E-3</c:v>
                </c:pt>
                <c:pt idx="5270">
                  <c:v>7.5050600571999995E-4</c:v>
                </c:pt>
                <c:pt idx="5271">
                  <c:v>-6.8688200371999997E-6</c:v>
                </c:pt>
                <c:pt idx="5272">
                  <c:v>-7.5538101372999995E-4</c:v>
                </c:pt>
                <c:pt idx="5273">
                  <c:v>-1.4869000297E-3</c:v>
                </c:pt>
                <c:pt idx="5274">
                  <c:v>-2.1928700153E-3</c:v>
                </c:pt>
                <c:pt idx="5275">
                  <c:v>-2.8409499209000001E-3</c:v>
                </c:pt>
                <c:pt idx="5276">
                  <c:v>-3.4249799792E-3</c:v>
                </c:pt>
                <c:pt idx="5277">
                  <c:v>-3.9317798800999997E-3</c:v>
                </c:pt>
                <c:pt idx="5278">
                  <c:v>-4.3542901984999997E-3</c:v>
                </c:pt>
                <c:pt idx="5279">
                  <c:v>-4.6731699257999996E-3</c:v>
                </c:pt>
                <c:pt idx="5280">
                  <c:v>-4.8867100849999999E-3</c:v>
                </c:pt>
                <c:pt idx="5281">
                  <c:v>-4.9906298518000002E-3</c:v>
                </c:pt>
                <c:pt idx="5282">
                  <c:v>-4.9801901913999998E-3</c:v>
                </c:pt>
                <c:pt idx="5283">
                  <c:v>-4.8574898391999998E-3</c:v>
                </c:pt>
                <c:pt idx="5284">
                  <c:v>-4.6252999454999997E-3</c:v>
                </c:pt>
                <c:pt idx="5285">
                  <c:v>-4.2842901312000001E-3</c:v>
                </c:pt>
                <c:pt idx="5286">
                  <c:v>-3.8500900846000002E-3</c:v>
                </c:pt>
                <c:pt idx="5287">
                  <c:v>-3.3291000872999999E-3</c:v>
                </c:pt>
                <c:pt idx="5288">
                  <c:v>-2.7256701142000001E-3</c:v>
                </c:pt>
                <c:pt idx="5289">
                  <c:v>-2.0673898980000001E-3</c:v>
                </c:pt>
                <c:pt idx="5290">
                  <c:v>-1.3625100255000001E-3</c:v>
                </c:pt>
                <c:pt idx="5291">
                  <c:v>-6.2690401683000003E-4</c:v>
                </c:pt>
                <c:pt idx="5292">
                  <c:v>1.3166900316999999E-4</c:v>
                </c:pt>
                <c:pt idx="5293">
                  <c:v>8.7850302225000001E-4</c:v>
                </c:pt>
                <c:pt idx="5294">
                  <c:v>1.6055300365999999E-3</c:v>
                </c:pt>
                <c:pt idx="5295">
                  <c:v>2.3042201064999998E-3</c:v>
                </c:pt>
                <c:pt idx="5296">
                  <c:v>2.9426000546999998E-3</c:v>
                </c:pt>
                <c:pt idx="5297">
                  <c:v>3.5146400331999999E-3</c:v>
                </c:pt>
                <c:pt idx="5298">
                  <c:v>4.0074600837999999E-3</c:v>
                </c:pt>
                <c:pt idx="5299">
                  <c:v>4.4141001999E-3</c:v>
                </c:pt>
                <c:pt idx="5300">
                  <c:v>4.7159697859999999E-3</c:v>
                </c:pt>
                <c:pt idx="5301">
                  <c:v>4.9115200526999997E-3</c:v>
                </c:pt>
                <c:pt idx="5302">
                  <c:v>4.9967002124000001E-3</c:v>
                </c:pt>
                <c:pt idx="5303">
                  <c:v>4.9675898625999998E-3</c:v>
                </c:pt>
                <c:pt idx="5304">
                  <c:v>4.8265000805E-3</c:v>
                </c:pt>
                <c:pt idx="5305">
                  <c:v>4.5766099356E-3</c:v>
                </c:pt>
                <c:pt idx="5306">
                  <c:v>4.2188097722999996E-3</c:v>
                </c:pt>
                <c:pt idx="5307">
                  <c:v>3.7694699130999998E-3</c:v>
                </c:pt>
                <c:pt idx="5308">
                  <c:v>3.2351699191999999E-3</c:v>
                </c:pt>
                <c:pt idx="5309">
                  <c:v>2.6204299647000001E-3</c:v>
                </c:pt>
                <c:pt idx="5310">
                  <c:v>1.9533699377999999E-3</c:v>
                </c:pt>
                <c:pt idx="5311">
                  <c:v>1.2422699946999999E-3</c:v>
                </c:pt>
                <c:pt idx="5312">
                  <c:v>4.9436098197E-4</c:v>
                </c:pt>
                <c:pt idx="5313">
                  <c:v>-2.5613600155E-4</c:v>
                </c:pt>
                <c:pt idx="5314">
                  <c:v>-1.0008800309E-3</c:v>
                </c:pt>
                <c:pt idx="5315">
                  <c:v>-1.7230700469000001E-3</c:v>
                </c:pt>
                <c:pt idx="5316">
                  <c:v>-2.4141999893000001E-3</c:v>
                </c:pt>
                <c:pt idx="5317">
                  <c:v>-3.0426098965E-3</c:v>
                </c:pt>
                <c:pt idx="5318">
                  <c:v>-3.6024199799000001E-3</c:v>
                </c:pt>
                <c:pt idx="5319">
                  <c:v>-4.0809800848E-3</c:v>
                </c:pt>
                <c:pt idx="5320">
                  <c:v>-4.4714901595999997E-3</c:v>
                </c:pt>
                <c:pt idx="5321">
                  <c:v>-4.7560702077999997E-3</c:v>
                </c:pt>
                <c:pt idx="5322">
                  <c:v>-4.9334298818999997E-3</c:v>
                </c:pt>
                <c:pt idx="5323">
                  <c:v>-4.9996799789000001E-3</c:v>
                </c:pt>
                <c:pt idx="5324">
                  <c:v>-4.9517899751999996E-3</c:v>
                </c:pt>
                <c:pt idx="5325">
                  <c:v>-4.7922697849999999E-3</c:v>
                </c:pt>
                <c:pt idx="5326">
                  <c:v>-4.5247599482999999E-3</c:v>
                </c:pt>
                <c:pt idx="5327">
                  <c:v>-4.1503598914E-3</c:v>
                </c:pt>
                <c:pt idx="5328">
                  <c:v>-3.6862099077999999E-3</c:v>
                </c:pt>
                <c:pt idx="5329">
                  <c:v>-3.1389899085999999E-3</c:v>
                </c:pt>
                <c:pt idx="5330">
                  <c:v>-2.5134100579000001E-3</c:v>
                </c:pt>
                <c:pt idx="5331">
                  <c:v>-1.8380599794999999E-3</c:v>
                </c:pt>
                <c:pt idx="5332">
                  <c:v>-1.1212900281E-3</c:v>
                </c:pt>
                <c:pt idx="5333">
                  <c:v>-3.7042199983E-4</c:v>
                </c:pt>
                <c:pt idx="5334">
                  <c:v>3.8018901250000002E-4</c:v>
                </c:pt>
                <c:pt idx="5335">
                  <c:v>1.1222399771E-3</c:v>
                </c:pt>
                <c:pt idx="5336">
                  <c:v>1.8390200567E-3</c:v>
                </c:pt>
                <c:pt idx="5337">
                  <c:v>2.5220001116E-3</c:v>
                </c:pt>
                <c:pt idx="5338">
                  <c:v>3.1399300787999999E-3</c:v>
                </c:pt>
                <c:pt idx="5339">
                  <c:v>3.6871000193E-3</c:v>
                </c:pt>
                <c:pt idx="5340">
                  <c:v>4.1561000979999999E-3</c:v>
                </c:pt>
                <c:pt idx="5341">
                  <c:v>4.5254500582999997E-3</c:v>
                </c:pt>
                <c:pt idx="5342">
                  <c:v>4.7927801496999997E-3</c:v>
                </c:pt>
                <c:pt idx="5343">
                  <c:v>4.9520400353000003E-3</c:v>
                </c:pt>
                <c:pt idx="5344">
                  <c:v>4.9995500593999999E-3</c:v>
                </c:pt>
                <c:pt idx="5345">
                  <c:v>4.9331099726000003E-3</c:v>
                </c:pt>
                <c:pt idx="5346">
                  <c:v>4.7554499470000003E-3</c:v>
                </c:pt>
                <c:pt idx="5347">
                  <c:v>4.4665699824999999E-3</c:v>
                </c:pt>
                <c:pt idx="5348">
                  <c:v>4.0797200054000001E-3</c:v>
                </c:pt>
                <c:pt idx="5349">
                  <c:v>3.6008600146E-3</c:v>
                </c:pt>
                <c:pt idx="5350">
                  <c:v>3.0408101156000002E-3</c:v>
                </c:pt>
                <c:pt idx="5351">
                  <c:v>2.4044399614999998E-3</c:v>
                </c:pt>
                <c:pt idx="5352">
                  <c:v>1.7208800418E-3</c:v>
                </c:pt>
                <c:pt idx="5353">
                  <c:v>9.9852203857000001E-4</c:v>
                </c:pt>
                <c:pt idx="5354">
                  <c:v>2.4481498986E-4</c:v>
                </c:pt>
                <c:pt idx="5355">
                  <c:v>-5.0574599299999998E-4</c:v>
                </c:pt>
                <c:pt idx="5356">
                  <c:v>-1.2449000496000001E-3</c:v>
                </c:pt>
                <c:pt idx="5357">
                  <c:v>-1.9559899810999998E-3</c:v>
                </c:pt>
                <c:pt idx="5358">
                  <c:v>-2.6304998900999999E-3</c:v>
                </c:pt>
                <c:pt idx="5359">
                  <c:v>-3.2375599258000001E-3</c:v>
                </c:pt>
                <c:pt idx="5360">
                  <c:v>-3.7716201041000002E-3</c:v>
                </c:pt>
                <c:pt idx="5361">
                  <c:v>-4.2206300422999998E-3</c:v>
                </c:pt>
                <c:pt idx="5362">
                  <c:v>-4.5780199579999997E-3</c:v>
                </c:pt>
                <c:pt idx="5363">
                  <c:v>-4.8274500296E-3</c:v>
                </c:pt>
                <c:pt idx="5364">
                  <c:v>-4.9680098891E-3</c:v>
                </c:pt>
                <c:pt idx="5365">
                  <c:v>-4.9962201156000001E-3</c:v>
                </c:pt>
                <c:pt idx="5366">
                  <c:v>-4.9107600935000004E-3</c:v>
                </c:pt>
                <c:pt idx="5367">
                  <c:v>-4.7145700082000001E-3</c:v>
                </c:pt>
                <c:pt idx="5368">
                  <c:v>-4.4120801612999999E-3</c:v>
                </c:pt>
                <c:pt idx="5369">
                  <c:v>-4.0048300288999996E-3</c:v>
                </c:pt>
                <c:pt idx="5370">
                  <c:v>-3.5114500206000002E-3</c:v>
                </c:pt>
                <c:pt idx="5371">
                  <c:v>-2.9389099218E-3</c:v>
                </c:pt>
                <c:pt idx="5372">
                  <c:v>-2.3001099470999998E-3</c:v>
                </c:pt>
                <c:pt idx="5373">
                  <c:v>-1.6010899562E-3</c:v>
                </c:pt>
                <c:pt idx="5374">
                  <c:v>-8.7381497723999996E-4</c:v>
                </c:pt>
                <c:pt idx="5375">
                  <c:v>-1.2684099784E-4</c:v>
                </c:pt>
                <c:pt idx="5376">
                  <c:v>6.3176098046999998E-4</c:v>
                </c:pt>
                <c:pt idx="5377">
                  <c:v>1.3672800269E-3</c:v>
                </c:pt>
                <c:pt idx="5378">
                  <c:v>2.071989933E-3</c:v>
                </c:pt>
                <c:pt idx="5379">
                  <c:v>2.7299800421999999E-3</c:v>
                </c:pt>
                <c:pt idx="5380">
                  <c:v>3.3330200239999998E-3</c:v>
                </c:pt>
                <c:pt idx="5381">
                  <c:v>3.8535099010999999E-3</c:v>
                </c:pt>
                <c:pt idx="5382">
                  <c:v>4.2871301994000001E-3</c:v>
                </c:pt>
                <c:pt idx="5383">
                  <c:v>4.6274401248000002E-3</c:v>
                </c:pt>
                <c:pt idx="5384">
                  <c:v>4.8588598147000003E-3</c:v>
                </c:pt>
                <c:pt idx="5385">
                  <c:v>4.9807201139999997E-3</c:v>
                </c:pt>
                <c:pt idx="5386">
                  <c:v>4.9902498722000001E-3</c:v>
                </c:pt>
                <c:pt idx="5387">
                  <c:v>4.8853801562999998E-3</c:v>
                </c:pt>
                <c:pt idx="5388">
                  <c:v>4.6708998269999998E-3</c:v>
                </c:pt>
                <c:pt idx="5389">
                  <c:v>4.3510901742000001E-3</c:v>
                </c:pt>
                <c:pt idx="5390">
                  <c:v>3.9331698789999998E-3</c:v>
                </c:pt>
                <c:pt idx="5391">
                  <c:v>3.4201100934000001E-3</c:v>
                </c:pt>
                <c:pt idx="5392">
                  <c:v>2.8353899252000002E-3</c:v>
                </c:pt>
                <c:pt idx="5393">
                  <c:v>2.1867500617999999E-3</c:v>
                </c:pt>
                <c:pt idx="5394">
                  <c:v>1.4803500379999999E-3</c:v>
                </c:pt>
                <c:pt idx="5395">
                  <c:v>7.4853497790000004E-4</c:v>
                </c:pt>
                <c:pt idx="5396">
                  <c:v>-1.6005699876999999E-7</c:v>
                </c:pt>
                <c:pt idx="5397">
                  <c:v>-7.4884999776000005E-4</c:v>
                </c:pt>
                <c:pt idx="5398">
                  <c:v>-1.4891000465E-3</c:v>
                </c:pt>
                <c:pt idx="5399">
                  <c:v>-2.1870399360000002E-3</c:v>
                </c:pt>
                <c:pt idx="5400">
                  <c:v>-2.8356600087000002E-3</c:v>
                </c:pt>
                <c:pt idx="5401">
                  <c:v>-3.4267900045999999E-3</c:v>
                </c:pt>
                <c:pt idx="5402">
                  <c:v>-3.9333598687999998E-3</c:v>
                </c:pt>
                <c:pt idx="5403">
                  <c:v>-4.3512498959999996E-3</c:v>
                </c:pt>
                <c:pt idx="5404">
                  <c:v>-4.6710101887999997E-3</c:v>
                </c:pt>
                <c:pt idx="5405">
                  <c:v>-4.8873201013000002E-3</c:v>
                </c:pt>
                <c:pt idx="5406">
                  <c:v>-4.9902698955999998E-3</c:v>
                </c:pt>
                <c:pt idx="5407">
                  <c:v>-4.980689846E-3</c:v>
                </c:pt>
                <c:pt idx="5408">
                  <c:v>-4.8588197678000001E-3</c:v>
                </c:pt>
                <c:pt idx="5409">
                  <c:v>-4.6240501105999999E-3</c:v>
                </c:pt>
                <c:pt idx="5410">
                  <c:v>-4.2871399782999997E-3</c:v>
                </c:pt>
                <c:pt idx="5411">
                  <c:v>-3.8535899947999999E-3</c:v>
                </c:pt>
                <c:pt idx="5412">
                  <c:v>-3.3265799284000002E-3</c:v>
                </c:pt>
                <c:pt idx="5413">
                  <c:v>-2.7302200905999999E-3</c:v>
                </c:pt>
                <c:pt idx="5414">
                  <c:v>-2.0723000634000001E-3</c:v>
                </c:pt>
                <c:pt idx="5415">
                  <c:v>-1.3676600064999999E-3</c:v>
                </c:pt>
                <c:pt idx="5416">
                  <c:v>-6.2339997384999995E-4</c:v>
                </c:pt>
                <c:pt idx="5417">
                  <c:v>1.2641599459999999E-4</c:v>
                </c:pt>
                <c:pt idx="5418">
                  <c:v>8.7339198217000001E-4</c:v>
                </c:pt>
                <c:pt idx="5419">
                  <c:v>1.6090599819999999E-3</c:v>
                </c:pt>
                <c:pt idx="5420">
                  <c:v>2.2997499908999999E-3</c:v>
                </c:pt>
                <c:pt idx="5421">
                  <c:v>2.9386000242000001E-3</c:v>
                </c:pt>
                <c:pt idx="5422">
                  <c:v>3.5112099722000001E-3</c:v>
                </c:pt>
                <c:pt idx="5423">
                  <c:v>4.0099401958000004E-3</c:v>
                </c:pt>
                <c:pt idx="5424">
                  <c:v>4.4119600207000002E-3</c:v>
                </c:pt>
                <c:pt idx="5425">
                  <c:v>4.7145001589999997E-3</c:v>
                </c:pt>
                <c:pt idx="5426">
                  <c:v>4.9107200466000003E-3</c:v>
                </c:pt>
                <c:pt idx="5427">
                  <c:v>4.9965498038E-3</c:v>
                </c:pt>
                <c:pt idx="5428">
                  <c:v>4.9680401570999996E-3</c:v>
                </c:pt>
                <c:pt idx="5429">
                  <c:v>4.8274998552999999E-3</c:v>
                </c:pt>
                <c:pt idx="5430">
                  <c:v>4.5745498500999997E-3</c:v>
                </c:pt>
                <c:pt idx="5431">
                  <c:v>4.2207599618E-3</c:v>
                </c:pt>
                <c:pt idx="5432">
                  <c:v>3.7718000821999999E-3</c:v>
                </c:pt>
                <c:pt idx="5433">
                  <c:v>3.2378099859E-3</c:v>
                </c:pt>
                <c:pt idx="5434">
                  <c:v>2.6232800445999999E-3</c:v>
                </c:pt>
                <c:pt idx="5435">
                  <c:v>1.9563499371999999E-3</c:v>
                </c:pt>
                <c:pt idx="5436">
                  <c:v>1.2452900410000001E-3</c:v>
                </c:pt>
                <c:pt idx="5437">
                  <c:v>4.9735198262999998E-4</c:v>
                </c:pt>
                <c:pt idx="5438">
                  <c:v>-2.5323301087999998E-4</c:v>
                </c:pt>
                <c:pt idx="5439">
                  <c:v>-9.9810794927000009E-4</c:v>
                </c:pt>
                <c:pt idx="5440">
                  <c:v>-1.7204700271E-3</c:v>
                </c:pt>
                <c:pt idx="5441">
                  <c:v>-2.4117899592999998E-3</c:v>
                </c:pt>
                <c:pt idx="5442">
                  <c:v>-3.0404399149000002E-3</c:v>
                </c:pt>
                <c:pt idx="5443">
                  <c:v>-3.6005300935000001E-3</c:v>
                </c:pt>
                <c:pt idx="5444">
                  <c:v>-4.0794298984000001E-3</c:v>
                </c:pt>
                <c:pt idx="5445">
                  <c:v>-4.4703199527999999E-3</c:v>
                </c:pt>
                <c:pt idx="5446">
                  <c:v>-4.7552799805999999E-3</c:v>
                </c:pt>
                <c:pt idx="5447">
                  <c:v>-4.9330098554000003E-3</c:v>
                </c:pt>
                <c:pt idx="5448">
                  <c:v>-4.9996501765999998E-3</c:v>
                </c:pt>
                <c:pt idx="5449">
                  <c:v>-4.9521699547999997E-3</c:v>
                </c:pt>
                <c:pt idx="5450">
                  <c:v>-4.7930898144999999E-3</c:v>
                </c:pt>
                <c:pt idx="5451">
                  <c:v>-4.5222397894000002E-3</c:v>
                </c:pt>
                <c:pt idx="5452">
                  <c:v>-4.1520199737999997E-3</c:v>
                </c:pt>
                <c:pt idx="5453">
                  <c:v>-3.6882399580999998E-3</c:v>
                </c:pt>
                <c:pt idx="5454">
                  <c:v>-3.1413501128999999E-3</c:v>
                </c:pt>
                <c:pt idx="5455">
                  <c:v>-2.5160301011000002E-3</c:v>
                </c:pt>
                <c:pt idx="5456">
                  <c:v>-1.8408700125E-3</c:v>
                </c:pt>
                <c:pt idx="5457">
                  <c:v>-1.1242099572E-3</c:v>
                </c:pt>
                <c:pt idx="5458">
                  <c:v>-3.7337499088999998E-4</c:v>
                </c:pt>
                <c:pt idx="5459">
                  <c:v>3.7728599272999997E-4</c:v>
                </c:pt>
                <c:pt idx="5460">
                  <c:v>1.119469991E-3</c:v>
                </c:pt>
                <c:pt idx="5461">
                  <c:v>1.8364300485999999E-3</c:v>
                </c:pt>
                <c:pt idx="5462">
                  <c:v>2.5196599308000001E-3</c:v>
                </c:pt>
                <c:pt idx="5463">
                  <c:v>3.1378900166999998E-3</c:v>
                </c:pt>
                <c:pt idx="5464">
                  <c:v>3.6853901111000001E-3</c:v>
                </c:pt>
                <c:pt idx="5465">
                  <c:v>4.1547399014E-3</c:v>
                </c:pt>
                <c:pt idx="5466">
                  <c:v>4.5244400388999998E-3</c:v>
                </c:pt>
                <c:pt idx="5467">
                  <c:v>4.7921198420000002E-3</c:v>
                </c:pt>
                <c:pt idx="5468">
                  <c:v>4.9517299048999997E-3</c:v>
                </c:pt>
                <c:pt idx="5469">
                  <c:v>4.9995798617999999E-3</c:v>
                </c:pt>
                <c:pt idx="5470">
                  <c:v>4.9334801732999999E-3</c:v>
                </c:pt>
                <c:pt idx="5471">
                  <c:v>4.7561498358999997E-3</c:v>
                </c:pt>
                <c:pt idx="5472">
                  <c:v>4.4676098041000001E-3</c:v>
                </c:pt>
                <c:pt idx="5473">
                  <c:v>4.0810699575E-3</c:v>
                </c:pt>
                <c:pt idx="5474">
                  <c:v>3.6025000736E-3</c:v>
                </c:pt>
                <c:pt idx="5475">
                  <c:v>3.0426899902999999E-3</c:v>
                </c:pt>
                <c:pt idx="5476">
                  <c:v>2.4065200705E-3</c:v>
                </c:pt>
                <c:pt idx="5477">
                  <c:v>1.7231199889999999E-3</c:v>
                </c:pt>
                <c:pt idx="5478">
                  <c:v>1.0008600075000001E-3</c:v>
                </c:pt>
                <c:pt idx="5479">
                  <c:v>2.5605500559000002E-4</c:v>
                </c:pt>
                <c:pt idx="5480">
                  <c:v>-5.0329498480999998E-4</c:v>
                </c:pt>
                <c:pt idx="5481">
                  <c:v>-1.2424499727999999E-3</c:v>
                </c:pt>
                <c:pt idx="5482">
                  <c:v>-1.9535799511E-3</c:v>
                </c:pt>
                <c:pt idx="5483">
                  <c:v>-2.6281799654999998E-3</c:v>
                </c:pt>
                <c:pt idx="5484">
                  <c:v>-3.2353999559000001E-3</c:v>
                </c:pt>
                <c:pt idx="5485">
                  <c:v>-3.7696899381000001E-3</c:v>
                </c:pt>
                <c:pt idx="5486">
                  <c:v>-4.2190002277E-3</c:v>
                </c:pt>
                <c:pt idx="5487">
                  <c:v>-4.5767701230999998E-3</c:v>
                </c:pt>
                <c:pt idx="5488">
                  <c:v>-4.8266202210999996E-3</c:v>
                </c:pt>
                <c:pt idx="5489">
                  <c:v>-4.9676401540999999E-3</c:v>
                </c:pt>
                <c:pt idx="5490">
                  <c:v>-4.9963500351000003E-3</c:v>
                </c:pt>
                <c:pt idx="5491">
                  <c:v>-4.9114502035000002E-3</c:v>
                </c:pt>
                <c:pt idx="5492">
                  <c:v>-4.7158701345000002E-3</c:v>
                </c:pt>
                <c:pt idx="5493">
                  <c:v>-4.4098598882999999E-3</c:v>
                </c:pt>
                <c:pt idx="5494">
                  <c:v>-4.0074200368999998E-3</c:v>
                </c:pt>
                <c:pt idx="5495">
                  <c:v>-3.5146700684000002E-3</c:v>
                </c:pt>
                <c:pt idx="5496">
                  <c:v>-2.9426999390000002E-3</c:v>
                </c:pt>
                <c:pt idx="5497">
                  <c:v>-2.2965599783000001E-3</c:v>
                </c:pt>
                <c:pt idx="5498">
                  <c:v>-1.605789992E-3</c:v>
                </c:pt>
                <c:pt idx="5499">
                  <c:v>-8.7881501531000003E-4</c:v>
                </c:pt>
                <c:pt idx="5500">
                  <c:v>-1.2316199718E-4</c:v>
                </c:pt>
                <c:pt idx="5501">
                  <c:v>6.2658300158000002E-4</c:v>
                </c:pt>
                <c:pt idx="5502">
                  <c:v>1.3622100232000001E-3</c:v>
                </c:pt>
                <c:pt idx="5503">
                  <c:v>2.0671400707E-3</c:v>
                </c:pt>
                <c:pt idx="5504">
                  <c:v>2.7328899595999998E-3</c:v>
                </c:pt>
                <c:pt idx="5505">
                  <c:v>3.3289999700999999E-3</c:v>
                </c:pt>
                <c:pt idx="5506">
                  <c:v>3.8500800728999999E-3</c:v>
                </c:pt>
                <c:pt idx="5507">
                  <c:v>4.2889099567999999E-3</c:v>
                </c:pt>
                <c:pt idx="5508">
                  <c:v>4.6254000626999997E-3</c:v>
                </c:pt>
                <c:pt idx="5509">
                  <c:v>4.8575899563999998E-3</c:v>
                </c:pt>
                <c:pt idx="5510">
                  <c:v>4.9802400171999996E-3</c:v>
                </c:pt>
                <c:pt idx="5511">
                  <c:v>4.9900398590000004E-3</c:v>
                </c:pt>
                <c:pt idx="5512">
                  <c:v>4.8865298741000004E-3</c:v>
                </c:pt>
                <c:pt idx="5513">
                  <c:v>4.6728597953999999E-3</c:v>
                </c:pt>
                <c:pt idx="5514">
                  <c:v>4.3494901620000003E-3</c:v>
                </c:pt>
                <c:pt idx="5515">
                  <c:v>3.9312299341000001E-3</c:v>
                </c:pt>
                <c:pt idx="5516">
                  <c:v>3.4243499395000001E-3</c:v>
                </c:pt>
                <c:pt idx="5517">
                  <c:v>2.8402900788999999E-3</c:v>
                </c:pt>
                <c:pt idx="5518">
                  <c:v>2.1842499264000002E-3</c:v>
                </c:pt>
                <c:pt idx="5519">
                  <c:v>1.4862499665000001E-3</c:v>
                </c:pt>
                <c:pt idx="5520">
                  <c:v>7.5474201003000003E-4</c:v>
                </c:pt>
                <c:pt idx="5521">
                  <c:v>-2.6366699331000001E-6</c:v>
                </c:pt>
                <c:pt idx="5522">
                  <c:v>-7.5122801354000001E-4</c:v>
                </c:pt>
                <c:pt idx="5523">
                  <c:v>-1.4828999992000001E-3</c:v>
                </c:pt>
                <c:pt idx="5524">
                  <c:v>-2.1811500191999999E-3</c:v>
                </c:pt>
                <c:pt idx="5525">
                  <c:v>-2.8375200927000001E-3</c:v>
                </c:pt>
                <c:pt idx="5526">
                  <c:v>-3.4219799563E-3</c:v>
                </c:pt>
                <c:pt idx="5527">
                  <c:v>-3.9292802102999999E-3</c:v>
                </c:pt>
                <c:pt idx="5528">
                  <c:v>-4.3479898013000003E-3</c:v>
                </c:pt>
                <c:pt idx="5529">
                  <c:v>-4.6717999503000001E-3</c:v>
                </c:pt>
                <c:pt idx="5530">
                  <c:v>-4.8859198578000002E-3</c:v>
                </c:pt>
                <c:pt idx="5531">
                  <c:v>-4.9898498692000004E-3</c:v>
                </c:pt>
                <c:pt idx="5532">
                  <c:v>-4.9804998562E-3</c:v>
                </c:pt>
                <c:pt idx="5533">
                  <c:v>-4.8583000898000002E-3</c:v>
                </c:pt>
                <c:pt idx="5534">
                  <c:v>-4.6265600248999996E-3</c:v>
                </c:pt>
                <c:pt idx="5535">
                  <c:v>-4.2905299924000002E-3</c:v>
                </c:pt>
                <c:pt idx="5536">
                  <c:v>-3.8521499372999998E-3</c:v>
                </c:pt>
                <c:pt idx="5537">
                  <c:v>-3.3314900938000002E-3</c:v>
                </c:pt>
                <c:pt idx="5538">
                  <c:v>-2.7357400395E-3</c:v>
                </c:pt>
                <c:pt idx="5539">
                  <c:v>-2.0702700131000002E-3</c:v>
                </c:pt>
                <c:pt idx="5540">
                  <c:v>-1.3655299554000001E-3</c:v>
                </c:pt>
                <c:pt idx="5541">
                  <c:v>-6.2999001238E-4</c:v>
                </c:pt>
                <c:pt idx="5542">
                  <c:v>1.1976899987E-4</c:v>
                </c:pt>
                <c:pt idx="5543">
                  <c:v>8.7554700439999996E-4</c:v>
                </c:pt>
                <c:pt idx="5544">
                  <c:v>1.6027600504000001E-3</c:v>
                </c:pt>
                <c:pt idx="5545">
                  <c:v>2.2938500624000002E-3</c:v>
                </c:pt>
                <c:pt idx="5546">
                  <c:v>2.9403900261999998E-3</c:v>
                </c:pt>
                <c:pt idx="5547">
                  <c:v>3.5127599257999999E-3</c:v>
                </c:pt>
                <c:pt idx="5548">
                  <c:v>4.0059201419000001E-3</c:v>
                </c:pt>
                <c:pt idx="5549">
                  <c:v>4.4087502174000003E-3</c:v>
                </c:pt>
                <c:pt idx="5550">
                  <c:v>4.7151301986999997E-3</c:v>
                </c:pt>
                <c:pt idx="5551">
                  <c:v>4.9110502005000004E-3</c:v>
                </c:pt>
                <c:pt idx="5552">
                  <c:v>4.9962699413E-3</c:v>
                </c:pt>
                <c:pt idx="5553">
                  <c:v>4.9678799695999998E-3</c:v>
                </c:pt>
                <c:pt idx="5554">
                  <c:v>4.8271799459999997E-3</c:v>
                </c:pt>
                <c:pt idx="5555">
                  <c:v>4.5776800251999998E-3</c:v>
                </c:pt>
                <c:pt idx="5556">
                  <c:v>4.2250300758000002E-3</c:v>
                </c:pt>
                <c:pt idx="5557">
                  <c:v>3.7713800557000001E-3</c:v>
                </c:pt>
                <c:pt idx="5558">
                  <c:v>3.2374800648999999E-3</c:v>
                </c:pt>
                <c:pt idx="5559">
                  <c:v>2.6306200307E-3</c:v>
                </c:pt>
                <c:pt idx="5560">
                  <c:v>1.9563499371999999E-3</c:v>
                </c:pt>
                <c:pt idx="5561">
                  <c:v>1.2455000542E-3</c:v>
                </c:pt>
                <c:pt idx="5562">
                  <c:v>5.0657801330000003E-4</c:v>
                </c:pt>
                <c:pt idx="5563">
                  <c:v>-2.5260201073E-4</c:v>
                </c:pt>
                <c:pt idx="5564">
                  <c:v>-9.9730794318000004E-4</c:v>
                </c:pt>
                <c:pt idx="5565">
                  <c:v>-1.7195499968000001E-3</c:v>
                </c:pt>
                <c:pt idx="5566">
                  <c:v>-2.4030599743E-3</c:v>
                </c:pt>
                <c:pt idx="5567">
                  <c:v>-3.0394399073E-3</c:v>
                </c:pt>
                <c:pt idx="5568">
                  <c:v>-3.5995899234E-3</c:v>
                </c:pt>
                <c:pt idx="5569">
                  <c:v>-4.0786000899999996E-3</c:v>
                </c:pt>
                <c:pt idx="5570">
                  <c:v>-4.4696298428000001E-3</c:v>
                </c:pt>
                <c:pt idx="5571">
                  <c:v>-4.7547901049000002E-3</c:v>
                </c:pt>
                <c:pt idx="5572">
                  <c:v>-4.9327500164999998E-3</c:v>
                </c:pt>
                <c:pt idx="5573">
                  <c:v>-4.9995197915000001E-3</c:v>
                </c:pt>
                <c:pt idx="5574">
                  <c:v>-4.9523701890999998E-3</c:v>
                </c:pt>
                <c:pt idx="5575">
                  <c:v>-4.7934697941E-3</c:v>
                </c:pt>
                <c:pt idx="5576">
                  <c:v>-4.5264898798999999E-3</c:v>
                </c:pt>
                <c:pt idx="5577">
                  <c:v>-4.1525401174999999E-3</c:v>
                </c:pt>
                <c:pt idx="5578">
                  <c:v>-3.6887200548999998E-3</c:v>
                </c:pt>
                <c:pt idx="5579">
                  <c:v>-3.1417300925E-3</c:v>
                </c:pt>
                <c:pt idx="5580">
                  <c:v>-2.5239100214000001E-3</c:v>
                </c:pt>
                <c:pt idx="5581">
                  <c:v>-1.8409700132999999E-3</c:v>
                </c:pt>
                <c:pt idx="5582">
                  <c:v>-1.1241500033E-3</c:v>
                </c:pt>
                <c:pt idx="5583">
                  <c:v>-3.8197901448999998E-4</c:v>
                </c:pt>
                <c:pt idx="5584">
                  <c:v>3.7763E-4</c:v>
                </c:pt>
                <c:pt idx="5585">
                  <c:v>1.1199100409E-3</c:v>
                </c:pt>
                <c:pt idx="5586">
                  <c:v>1.8369399477E-3</c:v>
                </c:pt>
                <c:pt idx="5587">
                  <c:v>2.5125499815E-3</c:v>
                </c:pt>
                <c:pt idx="5588">
                  <c:v>3.1383999158000001E-3</c:v>
                </c:pt>
                <c:pt idx="5589">
                  <c:v>3.6858499515999999E-3</c:v>
                </c:pt>
                <c:pt idx="5590">
                  <c:v>4.1501899249999996E-3</c:v>
                </c:pt>
                <c:pt idx="5591">
                  <c:v>4.5209499076000002E-3</c:v>
                </c:pt>
                <c:pt idx="5592">
                  <c:v>4.7922898083999996E-3</c:v>
                </c:pt>
                <c:pt idx="5593">
                  <c:v>4.9518099986000002E-3</c:v>
                </c:pt>
                <c:pt idx="5594">
                  <c:v>4.9996799789000001E-3</c:v>
                </c:pt>
                <c:pt idx="5595">
                  <c:v>4.9333898351000003E-3</c:v>
                </c:pt>
                <c:pt idx="5596">
                  <c:v>4.7559700905999997E-3</c:v>
                </c:pt>
                <c:pt idx="5597">
                  <c:v>4.4713402166999998E-3</c:v>
                </c:pt>
                <c:pt idx="5598">
                  <c:v>4.0859300643E-3</c:v>
                </c:pt>
                <c:pt idx="5599">
                  <c:v>3.6022900603999999E-3</c:v>
                </c:pt>
                <c:pt idx="5600">
                  <c:v>3.0425600708000001E-3</c:v>
                </c:pt>
                <c:pt idx="5601">
                  <c:v>2.4142500479000001E-3</c:v>
                </c:pt>
                <c:pt idx="5602">
                  <c:v>1.7232300015000001E-3</c:v>
                </c:pt>
                <c:pt idx="5603">
                  <c:v>1.0010900442E-3</c:v>
                </c:pt>
                <c:pt idx="5604">
                  <c:v>2.5636199280000001E-4</c:v>
                </c:pt>
                <c:pt idx="5605">
                  <c:v>-4.9417000264000003E-4</c:v>
                </c:pt>
                <c:pt idx="5606">
                  <c:v>-1.2421599822E-3</c:v>
                </c:pt>
                <c:pt idx="5607">
                  <c:v>-1.9533599261000001E-3</c:v>
                </c:pt>
                <c:pt idx="5608">
                  <c:v>-2.6205100584999999E-3</c:v>
                </c:pt>
                <c:pt idx="5609">
                  <c:v>-3.2353301067000002E-3</c:v>
                </c:pt>
                <c:pt idx="5610">
                  <c:v>-3.7696799263E-3</c:v>
                </c:pt>
                <c:pt idx="5611">
                  <c:v>-4.2190300301000001E-3</c:v>
                </c:pt>
                <c:pt idx="5612">
                  <c:v>-4.5732399449E-3</c:v>
                </c:pt>
                <c:pt idx="5613">
                  <c:v>-4.8266598023000004E-3</c:v>
                </c:pt>
                <c:pt idx="5614">
                  <c:v>-4.9676699564000001E-3</c:v>
                </c:pt>
                <c:pt idx="5615">
                  <c:v>-4.9966699443999996E-3</c:v>
                </c:pt>
                <c:pt idx="5616">
                  <c:v>-4.9113999121E-3</c:v>
                </c:pt>
                <c:pt idx="5617">
                  <c:v>-4.7157797961999998E-3</c:v>
                </c:pt>
                <c:pt idx="5618">
                  <c:v>-4.4139102101E-3</c:v>
                </c:pt>
                <c:pt idx="5619">
                  <c:v>-4.0126200764999996E-3</c:v>
                </c:pt>
                <c:pt idx="5620">
                  <c:v>-3.5146700684000002E-3</c:v>
                </c:pt>
                <c:pt idx="5621">
                  <c:v>-2.9428501148000001E-3</c:v>
                </c:pt>
                <c:pt idx="5622">
                  <c:v>-2.3047500289999998E-3</c:v>
                </c:pt>
                <c:pt idx="5623">
                  <c:v>-1.6063799849000001E-3</c:v>
                </c:pt>
                <c:pt idx="5624">
                  <c:v>-8.7967602303000002E-4</c:v>
                </c:pt>
                <c:pt idx="5625">
                  <c:v>-1.3316499826000001E-4</c:v>
                </c:pt>
                <c:pt idx="5626">
                  <c:v>6.2511302531000003E-4</c:v>
                </c:pt>
                <c:pt idx="5627">
                  <c:v>1.3604799751E-3</c:v>
                </c:pt>
                <c:pt idx="5628">
                  <c:v>2.0652099047E-3</c:v>
                </c:pt>
                <c:pt idx="5629">
                  <c:v>2.7308398857999999E-3</c:v>
                </c:pt>
                <c:pt idx="5630">
                  <c:v>3.3269200940000002E-3</c:v>
                </c:pt>
                <c:pt idx="5631">
                  <c:v>3.8480700458999998E-3</c:v>
                </c:pt>
                <c:pt idx="5632">
                  <c:v>4.2871101758999997E-3</c:v>
                </c:pt>
                <c:pt idx="5633">
                  <c:v>4.6239499933999999E-3</c:v>
                </c:pt>
                <c:pt idx="5634">
                  <c:v>4.8566102050000004E-3</c:v>
                </c:pt>
                <c:pt idx="5635">
                  <c:v>4.9806400202000002E-3</c:v>
                </c:pt>
                <c:pt idx="5636">
                  <c:v>4.9903201870999999E-3</c:v>
                </c:pt>
                <c:pt idx="5637">
                  <c:v>4.8875198699999999E-3</c:v>
                </c:pt>
                <c:pt idx="5638">
                  <c:v>4.6745501459E-3</c:v>
                </c:pt>
                <c:pt idx="5639">
                  <c:v>4.3518398888000003E-3</c:v>
                </c:pt>
                <c:pt idx="5640">
                  <c:v>3.9341500959999996E-3</c:v>
                </c:pt>
                <c:pt idx="5641">
                  <c:v>3.4277499653E-3</c:v>
                </c:pt>
                <c:pt idx="5642">
                  <c:v>2.8367999475E-3</c:v>
                </c:pt>
                <c:pt idx="5643">
                  <c:v>2.1883600856999999E-3</c:v>
                </c:pt>
                <c:pt idx="5644">
                  <c:v>1.4906099532E-3</c:v>
                </c:pt>
                <c:pt idx="5645">
                  <c:v>7.5927301077E-4</c:v>
                </c:pt>
                <c:pt idx="5646">
                  <c:v>1.9943599908999999E-6</c:v>
                </c:pt>
                <c:pt idx="5647">
                  <c:v>-7.4658100493000005E-4</c:v>
                </c:pt>
                <c:pt idx="5648">
                  <c:v>-1.4783199877E-3</c:v>
                </c:pt>
                <c:pt idx="5649">
                  <c:v>-2.184699988E-3</c:v>
                </c:pt>
                <c:pt idx="5650">
                  <c:v>-2.8333899098999999E-3</c:v>
                </c:pt>
                <c:pt idx="5651">
                  <c:v>-3.4182199743000002E-3</c:v>
                </c:pt>
                <c:pt idx="5652">
                  <c:v>-3.9260000922E-3</c:v>
                </c:pt>
                <c:pt idx="5653">
                  <c:v>-4.3496200814999997E-3</c:v>
                </c:pt>
                <c:pt idx="5654">
                  <c:v>-4.6697300859000002E-3</c:v>
                </c:pt>
                <c:pt idx="5655">
                  <c:v>-4.8846001736999999E-3</c:v>
                </c:pt>
                <c:pt idx="5656">
                  <c:v>-4.9899998121000003E-3</c:v>
                </c:pt>
                <c:pt idx="5657">
                  <c:v>-4.9811201170000003E-3</c:v>
                </c:pt>
                <c:pt idx="5658">
                  <c:v>-4.8600700684000003E-3</c:v>
                </c:pt>
                <c:pt idx="5659">
                  <c:v>-4.6262498944999999E-3</c:v>
                </c:pt>
                <c:pt idx="5660">
                  <c:v>-4.2903698049000004E-3</c:v>
                </c:pt>
                <c:pt idx="5661">
                  <c:v>-3.8579099345999999E-3</c:v>
                </c:pt>
                <c:pt idx="5662">
                  <c:v>-3.3320100047000002E-3</c:v>
                </c:pt>
                <c:pt idx="5663">
                  <c:v>-2.7367200237000001E-3</c:v>
                </c:pt>
                <c:pt idx="5664">
                  <c:v>-2.0798100159000001E-3</c:v>
                </c:pt>
                <c:pt idx="5665">
                  <c:v>-1.3675700175E-3</c:v>
                </c:pt>
                <c:pt idx="5666">
                  <c:v>-6.3255499117000004E-4</c:v>
                </c:pt>
                <c:pt idx="5667">
                  <c:v>1.1672200344000001E-4</c:v>
                </c:pt>
                <c:pt idx="5668">
                  <c:v>8.7209302000999995E-4</c:v>
                </c:pt>
                <c:pt idx="5669">
                  <c:v>1.5990199754000001E-3</c:v>
                </c:pt>
                <c:pt idx="5670">
                  <c:v>2.2899499163000002E-3</c:v>
                </c:pt>
                <c:pt idx="5671">
                  <c:v>2.9364998918000001E-3</c:v>
                </c:pt>
                <c:pt idx="5672">
                  <c:v>3.5090800375E-3</c:v>
                </c:pt>
                <c:pt idx="5673">
                  <c:v>4.0026400238000002E-3</c:v>
                </c:pt>
                <c:pt idx="5674">
                  <c:v>4.4102300890000003E-3</c:v>
                </c:pt>
                <c:pt idx="5675">
                  <c:v>4.7131800093E-3</c:v>
                </c:pt>
                <c:pt idx="5676">
                  <c:v>4.9099298193999996E-3</c:v>
                </c:pt>
                <c:pt idx="5677">
                  <c:v>4.9963798373999996E-3</c:v>
                </c:pt>
                <c:pt idx="5678">
                  <c:v>4.9685398116999999E-3</c:v>
                </c:pt>
                <c:pt idx="5679">
                  <c:v>4.8286900856000002E-3</c:v>
                </c:pt>
                <c:pt idx="5680">
                  <c:v>4.5799701475000001E-3</c:v>
                </c:pt>
                <c:pt idx="5681">
                  <c:v>4.2232600972000002E-3</c:v>
                </c:pt>
                <c:pt idx="5682">
                  <c:v>3.7748499307999998E-3</c:v>
                </c:pt>
                <c:pt idx="5683">
                  <c:v>3.2413399313E-3</c:v>
                </c:pt>
                <c:pt idx="5684">
                  <c:v>2.6272200047999998E-3</c:v>
                </c:pt>
                <c:pt idx="5685">
                  <c:v>1.9606100394999998E-3</c:v>
                </c:pt>
                <c:pt idx="5686">
                  <c:v>1.2498099823E-3</c:v>
                </c:pt>
                <c:pt idx="5687">
                  <c:v>5.1084300503000005E-4</c:v>
                </c:pt>
                <c:pt idx="5688">
                  <c:v>-2.4847401073E-4</c:v>
                </c:pt>
                <c:pt idx="5689">
                  <c:v>-9.9339697043999997E-4</c:v>
                </c:pt>
                <c:pt idx="5690">
                  <c:v>-1.7159299459E-3</c:v>
                </c:pt>
                <c:pt idx="5691">
                  <c:v>-2.4075501133000001E-3</c:v>
                </c:pt>
                <c:pt idx="5692">
                  <c:v>-3.0365800485000001E-3</c:v>
                </c:pt>
                <c:pt idx="5693">
                  <c:v>-3.5971500910999999E-3</c:v>
                </c:pt>
                <c:pt idx="5694">
                  <c:v>-4.0766098536999997E-3</c:v>
                </c:pt>
                <c:pt idx="5695">
                  <c:v>-4.4681201688999998E-3</c:v>
                </c:pt>
                <c:pt idx="5696">
                  <c:v>-4.7537800856000002E-3</c:v>
                </c:pt>
                <c:pt idx="5697">
                  <c:v>-4.9322298727999996E-3</c:v>
                </c:pt>
                <c:pt idx="5698">
                  <c:v>-4.9994699657000003E-3</c:v>
                </c:pt>
                <c:pt idx="5699">
                  <c:v>-4.9527701922000003E-3</c:v>
                </c:pt>
                <c:pt idx="5700">
                  <c:v>-4.7942800447000004E-3</c:v>
                </c:pt>
                <c:pt idx="5701">
                  <c:v>-4.5276698656000003E-3</c:v>
                </c:pt>
                <c:pt idx="5702">
                  <c:v>-4.1540600359000002E-3</c:v>
                </c:pt>
                <c:pt idx="5703">
                  <c:v>-3.6905300803000002E-3</c:v>
                </c:pt>
                <c:pt idx="5704">
                  <c:v>-3.1438099686000001E-3</c:v>
                </c:pt>
                <c:pt idx="5705">
                  <c:v>-2.5262399577E-3</c:v>
                </c:pt>
                <c:pt idx="5706">
                  <c:v>-1.8435299861999999E-3</c:v>
                </c:pt>
                <c:pt idx="5707">
                  <c:v>-1.1269199895E-3</c:v>
                </c:pt>
                <c:pt idx="5708">
                  <c:v>-3.8492601016000002E-4</c:v>
                </c:pt>
                <c:pt idx="5709">
                  <c:v>3.7454199628E-4</c:v>
                </c:pt>
                <c:pt idx="5710">
                  <c:v>1.1167499469999999E-3</c:v>
                </c:pt>
                <c:pt idx="5711">
                  <c:v>1.8337799702E-3</c:v>
                </c:pt>
                <c:pt idx="5712">
                  <c:v>2.5094898883000001E-3</c:v>
                </c:pt>
                <c:pt idx="5713">
                  <c:v>3.1355300453E-3</c:v>
                </c:pt>
                <c:pt idx="5714">
                  <c:v>3.6832699552000001E-3</c:v>
                </c:pt>
                <c:pt idx="5715">
                  <c:v>4.1479999200000001E-3</c:v>
                </c:pt>
                <c:pt idx="5716">
                  <c:v>4.5230099931000004E-3</c:v>
                </c:pt>
                <c:pt idx="5717">
                  <c:v>4.7911400906999997E-3</c:v>
                </c:pt>
                <c:pt idx="5718">
                  <c:v>4.9512400292E-3</c:v>
                </c:pt>
                <c:pt idx="5719">
                  <c:v>4.9997200258000002E-3</c:v>
                </c:pt>
                <c:pt idx="5720">
                  <c:v>4.9340901896000001E-3</c:v>
                </c:pt>
                <c:pt idx="5721">
                  <c:v>4.7573600895999997E-3</c:v>
                </c:pt>
                <c:pt idx="5722">
                  <c:v>4.4734398833999999E-3</c:v>
                </c:pt>
                <c:pt idx="5723">
                  <c:v>4.0836199186999999E-3</c:v>
                </c:pt>
                <c:pt idx="5724">
                  <c:v>3.6057599355E-3</c:v>
                </c:pt>
                <c:pt idx="5725">
                  <c:v>3.0466599855999998E-3</c:v>
                </c:pt>
                <c:pt idx="5726">
                  <c:v>2.411179943E-3</c:v>
                </c:pt>
                <c:pt idx="5727">
                  <c:v>1.7283899942E-3</c:v>
                </c:pt>
                <c:pt idx="5728">
                  <c:v>1.0066600516E-3</c:v>
                </c:pt>
                <c:pt idx="5729">
                  <c:v>2.5341298896999997E-4</c:v>
                </c:pt>
                <c:pt idx="5730">
                  <c:v>-4.9689301522000005E-4</c:v>
                </c:pt>
                <c:pt idx="5731">
                  <c:v>-1.2360200053E-3</c:v>
                </c:pt>
                <c:pt idx="5732">
                  <c:v>-1.9473000429999999E-3</c:v>
                </c:pt>
                <c:pt idx="5733">
                  <c:v>-2.6222399901999999E-3</c:v>
                </c:pt>
                <c:pt idx="5734">
                  <c:v>-3.2299701123999999E-3</c:v>
                </c:pt>
                <c:pt idx="5735">
                  <c:v>-3.7649199366999999E-3</c:v>
                </c:pt>
                <c:pt idx="5736">
                  <c:v>-4.2197802103999997E-3</c:v>
                </c:pt>
                <c:pt idx="5737">
                  <c:v>-4.5737498440000003E-3</c:v>
                </c:pt>
                <c:pt idx="5738">
                  <c:v>-4.8246402292999998E-3</c:v>
                </c:pt>
                <c:pt idx="5739">
                  <c:v>-4.9677900969999998E-3</c:v>
                </c:pt>
                <c:pt idx="5740">
                  <c:v>-4.9966298975000004E-3</c:v>
                </c:pt>
                <c:pt idx="5741">
                  <c:v>-4.9128299579000003E-3</c:v>
                </c:pt>
                <c:pt idx="5742">
                  <c:v>-4.7182599083000001E-3</c:v>
                </c:pt>
                <c:pt idx="5743">
                  <c:v>-4.4131698087E-3</c:v>
                </c:pt>
                <c:pt idx="5744">
                  <c:v>-4.0115099399999996E-3</c:v>
                </c:pt>
                <c:pt idx="5745">
                  <c:v>-3.5194000228999998E-3</c:v>
                </c:pt>
                <c:pt idx="5746">
                  <c:v>-2.9408200643999999E-3</c:v>
                </c:pt>
                <c:pt idx="5747">
                  <c:v>-2.3022599053E-3</c:v>
                </c:pt>
                <c:pt idx="5748">
                  <c:v>-1.6118099446999999E-3</c:v>
                </c:pt>
                <c:pt idx="5749">
                  <c:v>-8.8505598251000005E-4</c:v>
                </c:pt>
                <c:pt idx="5750">
                  <c:v>-1.2952400720999999E-4</c:v>
                </c:pt>
                <c:pt idx="5751">
                  <c:v>6.2022201017999999E-4</c:v>
                </c:pt>
                <c:pt idx="5752">
                  <c:v>1.3559899525999999E-3</c:v>
                </c:pt>
                <c:pt idx="5753">
                  <c:v>2.069249982E-3</c:v>
                </c:pt>
                <c:pt idx="5754">
                  <c:v>2.7273800224E-3</c:v>
                </c:pt>
                <c:pt idx="5755">
                  <c:v>3.3240399789000001E-3</c:v>
                </c:pt>
                <c:pt idx="5756">
                  <c:v>3.8457899354000001E-3</c:v>
                </c:pt>
                <c:pt idx="5757">
                  <c:v>4.2854198255000003E-3</c:v>
                </c:pt>
                <c:pt idx="5758">
                  <c:v>4.6227998099999997E-3</c:v>
                </c:pt>
                <c:pt idx="5759">
                  <c:v>4.8559601418999999E-3</c:v>
                </c:pt>
                <c:pt idx="5760">
                  <c:v>4.9804099835000001E-3</c:v>
                </c:pt>
                <c:pt idx="5761">
                  <c:v>4.9904701299999998E-3</c:v>
                </c:pt>
                <c:pt idx="5762">
                  <c:v>4.8880199901999996E-3</c:v>
                </c:pt>
                <c:pt idx="5763">
                  <c:v>4.6753799542999996E-3</c:v>
                </c:pt>
                <c:pt idx="5764">
                  <c:v>4.3530100957E-3</c:v>
                </c:pt>
                <c:pt idx="5765">
                  <c:v>3.9356597698999999E-3</c:v>
                </c:pt>
                <c:pt idx="5766">
                  <c:v>3.4296000376E-3</c:v>
                </c:pt>
                <c:pt idx="5767">
                  <c:v>2.8389398939999999E-3</c:v>
                </c:pt>
                <c:pt idx="5768">
                  <c:v>2.1907200570999998E-3</c:v>
                </c:pt>
                <c:pt idx="5769">
                  <c:v>1.4930999605E-3</c:v>
                </c:pt>
                <c:pt idx="5770">
                  <c:v>7.6180999167000003E-4</c:v>
                </c:pt>
                <c:pt idx="5771">
                  <c:v>4.4870198508E-6</c:v>
                </c:pt>
                <c:pt idx="5772">
                  <c:v>-7.4421602766999999E-4</c:v>
                </c:pt>
                <c:pt idx="5773">
                  <c:v>-1.4761600178E-3</c:v>
                </c:pt>
                <c:pt idx="5774">
                  <c:v>-2.1827800665E-3</c:v>
                </c:pt>
                <c:pt idx="5775">
                  <c:v>-2.8317400719999998E-3</c:v>
                </c:pt>
                <c:pt idx="5776">
                  <c:v>-3.4168499988000002E-3</c:v>
                </c:pt>
                <c:pt idx="5777">
                  <c:v>-3.9249300025000003E-3</c:v>
                </c:pt>
                <c:pt idx="5778">
                  <c:v>-4.3488699012E-3</c:v>
                </c:pt>
                <c:pt idx="5779">
                  <c:v>-4.6692797914000004E-3</c:v>
                </c:pt>
                <c:pt idx="5780">
                  <c:v>-4.8844101838999999E-3</c:v>
                </c:pt>
                <c:pt idx="5781">
                  <c:v>-4.9894000403999999E-3</c:v>
                </c:pt>
                <c:pt idx="5782">
                  <c:v>-4.9811201170000003E-3</c:v>
                </c:pt>
                <c:pt idx="5783">
                  <c:v>-4.8599499277999997E-3</c:v>
                </c:pt>
                <c:pt idx="5784">
                  <c:v>-4.6291900798999999E-3</c:v>
                </c:pt>
                <c:pt idx="5785">
                  <c:v>-4.2895199731000002E-3</c:v>
                </c:pt>
                <c:pt idx="5786">
                  <c:v>-3.8564701099E-3</c:v>
                </c:pt>
                <c:pt idx="5787">
                  <c:v>-3.3364701085E-3</c:v>
                </c:pt>
                <c:pt idx="5788">
                  <c:v>-2.741239965E-3</c:v>
                </c:pt>
                <c:pt idx="5789">
                  <c:v>-2.0761699415999999E-3</c:v>
                </c:pt>
                <c:pt idx="5790">
                  <c:v>-1.3716799439999999E-3</c:v>
                </c:pt>
                <c:pt idx="5791">
                  <c:v>-6.3629198120999995E-4</c:v>
                </c:pt>
                <c:pt idx="5792">
                  <c:v>1.2227300612999999E-4</c:v>
                </c:pt>
                <c:pt idx="5793">
                  <c:v>8.6930399993E-4</c:v>
                </c:pt>
                <c:pt idx="5794">
                  <c:v>1.5967399813E-3</c:v>
                </c:pt>
                <c:pt idx="5795">
                  <c:v>2.2881699259999998E-3</c:v>
                </c:pt>
                <c:pt idx="5796">
                  <c:v>2.9351999982999998E-3</c:v>
                </c:pt>
                <c:pt idx="5797">
                  <c:v>3.5081999375999998E-3</c:v>
                </c:pt>
                <c:pt idx="5798">
                  <c:v>4.0021101013000002E-3</c:v>
                </c:pt>
                <c:pt idx="5799">
                  <c:v>4.4057802297000001E-3</c:v>
                </c:pt>
                <c:pt idx="5800">
                  <c:v>4.7130701132000003E-3</c:v>
                </c:pt>
                <c:pt idx="5801">
                  <c:v>4.9099097959999999E-3</c:v>
                </c:pt>
                <c:pt idx="5802">
                  <c:v>4.9960399046999997E-3</c:v>
                </c:pt>
                <c:pt idx="5803">
                  <c:v>4.9685398116999999E-3</c:v>
                </c:pt>
                <c:pt idx="5804">
                  <c:v>4.8286798410000003E-3</c:v>
                </c:pt>
                <c:pt idx="5805">
                  <c:v>4.5799599029000002E-3</c:v>
                </c:pt>
                <c:pt idx="5806">
                  <c:v>4.2279800399999999E-3</c:v>
                </c:pt>
                <c:pt idx="5807">
                  <c:v>3.7748699542E-3</c:v>
                </c:pt>
                <c:pt idx="5808">
                  <c:v>3.2413799780999998E-3</c:v>
                </c:pt>
                <c:pt idx="5809">
                  <c:v>2.6347900274999998E-3</c:v>
                </c:pt>
                <c:pt idx="5810">
                  <c:v>1.9606701098000001E-3</c:v>
                </c:pt>
                <c:pt idx="5811">
                  <c:v>1.2498500291E-3</c:v>
                </c:pt>
                <c:pt idx="5812">
                  <c:v>5.1086198072999996E-4</c:v>
                </c:pt>
                <c:pt idx="5813">
                  <c:v>-2.3963500280000001E-4</c:v>
                </c:pt>
                <c:pt idx="5814">
                  <c:v>-9.9337601569000011E-4</c:v>
                </c:pt>
                <c:pt idx="5815">
                  <c:v>-1.7158800038E-3</c:v>
                </c:pt>
                <c:pt idx="5816">
                  <c:v>-2.3996899836E-3</c:v>
                </c:pt>
                <c:pt idx="5817">
                  <c:v>-3.0364301055999998E-3</c:v>
                </c:pt>
                <c:pt idx="5818">
                  <c:v>-3.5969798919000002E-3</c:v>
                </c:pt>
                <c:pt idx="5819">
                  <c:v>-4.0764301083999997E-3</c:v>
                </c:pt>
                <c:pt idx="5820">
                  <c:v>-4.4639701955000001E-3</c:v>
                </c:pt>
                <c:pt idx="5821">
                  <c:v>-4.7536301427000003E-3</c:v>
                </c:pt>
                <c:pt idx="5822">
                  <c:v>-4.9321400002000004E-3</c:v>
                </c:pt>
                <c:pt idx="5823">
                  <c:v>-4.9994601867999998E-3</c:v>
                </c:pt>
                <c:pt idx="5824">
                  <c:v>-4.9528800882E-3</c:v>
                </c:pt>
                <c:pt idx="5825">
                  <c:v>-4.7945501282999998E-3</c:v>
                </c:pt>
                <c:pt idx="5826">
                  <c:v>-4.5281602070000003E-3</c:v>
                </c:pt>
                <c:pt idx="5827">
                  <c:v>-4.1597299278000001E-3</c:v>
                </c:pt>
                <c:pt idx="5828">
                  <c:v>-3.6915999372000002E-3</c:v>
                </c:pt>
                <c:pt idx="5829">
                  <c:v>-3.1451799441000001E-3</c:v>
                </c:pt>
                <c:pt idx="5830">
                  <c:v>-2.5278800167E-3</c:v>
                </c:pt>
                <c:pt idx="5831">
                  <c:v>-1.8453899537999999E-3</c:v>
                </c:pt>
                <c:pt idx="5832">
                  <c:v>-1.1289200047E-3</c:v>
                </c:pt>
                <c:pt idx="5833">
                  <c:v>-3.8699700963000001E-4</c:v>
                </c:pt>
                <c:pt idx="5834">
                  <c:v>3.7248100852999998E-4</c:v>
                </c:pt>
                <c:pt idx="5835">
                  <c:v>1.1147599433999999E-3</c:v>
                </c:pt>
                <c:pt idx="5836">
                  <c:v>1.8319300143E-3</c:v>
                </c:pt>
                <c:pt idx="5837">
                  <c:v>2.5078100152000002E-3</c:v>
                </c:pt>
                <c:pt idx="5838">
                  <c:v>3.1340599526E-3</c:v>
                </c:pt>
                <c:pt idx="5839">
                  <c:v>3.6820298991999999E-3</c:v>
                </c:pt>
                <c:pt idx="5840">
                  <c:v>4.1470099240999998E-3</c:v>
                </c:pt>
                <c:pt idx="5841">
                  <c:v>4.5222700573999998E-3</c:v>
                </c:pt>
                <c:pt idx="5842">
                  <c:v>4.790650215E-3</c:v>
                </c:pt>
                <c:pt idx="5843">
                  <c:v>4.9510099924999999E-3</c:v>
                </c:pt>
                <c:pt idx="5844">
                  <c:v>4.9997400491999999E-3</c:v>
                </c:pt>
                <c:pt idx="5845">
                  <c:v>4.9343397840999996E-3</c:v>
                </c:pt>
                <c:pt idx="5846">
                  <c:v>4.7577801160999999E-3</c:v>
                </c:pt>
                <c:pt idx="5847">
                  <c:v>4.4739698059999998E-3</c:v>
                </c:pt>
                <c:pt idx="5848">
                  <c:v>4.0892800316000002E-3</c:v>
                </c:pt>
                <c:pt idx="5849">
                  <c:v>3.6062600557000002E-3</c:v>
                </c:pt>
                <c:pt idx="5850">
                  <c:v>3.0470199416999999E-3</c:v>
                </c:pt>
                <c:pt idx="5851">
                  <c:v>2.4190798867000001E-3</c:v>
                </c:pt>
                <c:pt idx="5852">
                  <c:v>1.7283300403999999E-3</c:v>
                </c:pt>
                <c:pt idx="5853">
                  <c:v>1.0063799563999999E-3</c:v>
                </c:pt>
                <c:pt idx="5854">
                  <c:v>2.6175400126000003E-4</c:v>
                </c:pt>
                <c:pt idx="5855">
                  <c:v>-4.8875698120999999E-4</c:v>
                </c:pt>
                <c:pt idx="5856">
                  <c:v>-1.2368099997E-3</c:v>
                </c:pt>
                <c:pt idx="5857">
                  <c:v>-1.9481900381E-3</c:v>
                </c:pt>
                <c:pt idx="5858">
                  <c:v>-2.6156599632999999E-3</c:v>
                </c:pt>
                <c:pt idx="5859">
                  <c:v>-3.2309300731999998E-3</c:v>
                </c:pt>
                <c:pt idx="5860">
                  <c:v>-3.7658500951000002E-3</c:v>
                </c:pt>
                <c:pt idx="5861">
                  <c:v>-4.2158798315000004E-3</c:v>
                </c:pt>
                <c:pt idx="5862">
                  <c:v>-4.5708599499999997E-3</c:v>
                </c:pt>
                <c:pt idx="5863">
                  <c:v>-4.8250900581000003E-3</c:v>
                </c:pt>
                <c:pt idx="5864">
                  <c:v>-4.9669700674999998E-3</c:v>
                </c:pt>
                <c:pt idx="5865">
                  <c:v>-4.9968902022000002E-3</c:v>
                </c:pt>
                <c:pt idx="5866">
                  <c:v>-4.9125598743999998E-3</c:v>
                </c:pt>
                <c:pt idx="5867">
                  <c:v>-4.7178398817999999E-3</c:v>
                </c:pt>
                <c:pt idx="5868">
                  <c:v>-4.4168001040999997E-3</c:v>
                </c:pt>
                <c:pt idx="5869">
                  <c:v>-4.0109599940000001E-3</c:v>
                </c:pt>
                <c:pt idx="5870">
                  <c:v>-3.5188801121000001E-3</c:v>
                </c:pt>
                <c:pt idx="5871">
                  <c:v>-2.9474899638000001E-3</c:v>
                </c:pt>
                <c:pt idx="5872">
                  <c:v>-2.3096599616000001E-3</c:v>
                </c:pt>
                <c:pt idx="5873">
                  <c:v>-1.6113900346999999E-3</c:v>
                </c:pt>
                <c:pt idx="5874">
                  <c:v>-8.8462402345999998E-4</c:v>
                </c:pt>
                <c:pt idx="5875">
                  <c:v>-1.3790199591000001E-4</c:v>
                </c:pt>
                <c:pt idx="5876">
                  <c:v>6.2071898719000002E-4</c:v>
                </c:pt>
                <c:pt idx="5877">
                  <c:v>1.3565300032E-3</c:v>
                </c:pt>
                <c:pt idx="5878">
                  <c:v>2.0617700648000001E-3</c:v>
                </c:pt>
                <c:pt idx="5879">
                  <c:v>2.7205399238000002E-3</c:v>
                </c:pt>
                <c:pt idx="5880">
                  <c:v>3.3245999365999999E-3</c:v>
                </c:pt>
                <c:pt idx="5881">
                  <c:v>3.8463100790999999E-3</c:v>
                </c:pt>
                <c:pt idx="5882">
                  <c:v>4.2813001201000003E-3</c:v>
                </c:pt>
                <c:pt idx="5883">
                  <c:v>4.6231402083999999E-3</c:v>
                </c:pt>
                <c:pt idx="5884">
                  <c:v>4.8561701550999996E-3</c:v>
                </c:pt>
                <c:pt idx="5885">
                  <c:v>4.9796998500999997E-3</c:v>
                </c:pt>
                <c:pt idx="5886">
                  <c:v>4.9909502267999999E-3</c:v>
                </c:pt>
                <c:pt idx="5887">
                  <c:v>4.8878001980000004E-3</c:v>
                </c:pt>
                <c:pt idx="5888">
                  <c:v>4.6749799512E-3</c:v>
                </c:pt>
                <c:pt idx="5889">
                  <c:v>4.3567498215E-3</c:v>
                </c:pt>
                <c:pt idx="5890">
                  <c:v>3.9348499848999999E-3</c:v>
                </c:pt>
                <c:pt idx="5891">
                  <c:v>3.4285900183E-3</c:v>
                </c:pt>
                <c:pt idx="5892">
                  <c:v>2.8450600803000001E-3</c:v>
                </c:pt>
                <c:pt idx="5893">
                  <c:v>2.1973999683000001E-3</c:v>
                </c:pt>
                <c:pt idx="5894">
                  <c:v>1.4917900553E-3</c:v>
                </c:pt>
                <c:pt idx="5895">
                  <c:v>7.6048797927999998E-4</c:v>
                </c:pt>
                <c:pt idx="5896">
                  <c:v>1.204379987E-5</c:v>
                </c:pt>
                <c:pt idx="5897">
                  <c:v>-7.4542197399E-4</c:v>
                </c:pt>
                <c:pt idx="5898">
                  <c:v>-1.4772600261E-3</c:v>
                </c:pt>
                <c:pt idx="5899">
                  <c:v>-2.1758100484E-3</c:v>
                </c:pt>
                <c:pt idx="5900">
                  <c:v>-2.8253300115000002E-3</c:v>
                </c:pt>
                <c:pt idx="5901">
                  <c:v>-3.4176199697000002E-3</c:v>
                </c:pt>
                <c:pt idx="5902">
                  <c:v>-3.9255800656999998E-3</c:v>
                </c:pt>
                <c:pt idx="5903">
                  <c:v>-4.3450198136000002E-3</c:v>
                </c:pt>
                <c:pt idx="5904">
                  <c:v>-4.6664797700999997E-3</c:v>
                </c:pt>
                <c:pt idx="5905">
                  <c:v>-4.8846201970999996E-3</c:v>
                </c:pt>
                <c:pt idx="5906">
                  <c:v>-4.9894601106999998E-3</c:v>
                </c:pt>
                <c:pt idx="5907">
                  <c:v>-4.9817999825000001E-3</c:v>
                </c:pt>
                <c:pt idx="5908">
                  <c:v>-4.8597501591E-3</c:v>
                </c:pt>
                <c:pt idx="5909">
                  <c:v>-4.6288799495000001E-3</c:v>
                </c:pt>
                <c:pt idx="5910">
                  <c:v>-4.2936499231000002E-3</c:v>
                </c:pt>
                <c:pt idx="5911">
                  <c:v>-3.8616100792E-3</c:v>
                </c:pt>
                <c:pt idx="5912">
                  <c:v>-3.3359199296999998E-3</c:v>
                </c:pt>
                <c:pt idx="5913">
                  <c:v>-2.7406199369999999E-3</c:v>
                </c:pt>
                <c:pt idx="5914">
                  <c:v>-2.0835499744999999E-3</c:v>
                </c:pt>
                <c:pt idx="5915">
                  <c:v>-1.3710299972E-3</c:v>
                </c:pt>
                <c:pt idx="5916">
                  <c:v>-6.3565897290000003E-4</c:v>
                </c:pt>
                <c:pt idx="5917">
                  <c:v>1.1402399831999999E-4</c:v>
                </c:pt>
                <c:pt idx="5918">
                  <c:v>8.6112902499999998E-4</c:v>
                </c:pt>
                <c:pt idx="5919">
                  <c:v>1.5972000547E-3</c:v>
                </c:pt>
                <c:pt idx="5920">
                  <c:v>2.2885699290999999E-3</c:v>
                </c:pt>
                <c:pt idx="5921">
                  <c:v>2.9283598997E-3</c:v>
                </c:pt>
                <c:pt idx="5922">
                  <c:v>3.5084499978E-3</c:v>
                </c:pt>
                <c:pt idx="5923">
                  <c:v>4.0023098699999999E-3</c:v>
                </c:pt>
                <c:pt idx="5924">
                  <c:v>4.4059301726999999E-3</c:v>
                </c:pt>
                <c:pt idx="5925">
                  <c:v>4.7102198005000004E-3</c:v>
                </c:pt>
                <c:pt idx="5926">
                  <c:v>4.9099698662999998E-3</c:v>
                </c:pt>
                <c:pt idx="5927">
                  <c:v>4.9960501491999997E-3</c:v>
                </c:pt>
                <c:pt idx="5928">
                  <c:v>4.9695000052000001E-3</c:v>
                </c:pt>
                <c:pt idx="5929">
                  <c:v>4.8286397941000002E-3</c:v>
                </c:pt>
                <c:pt idx="5930">
                  <c:v>4.5799398794999996E-3</c:v>
                </c:pt>
                <c:pt idx="5931">
                  <c:v>4.2280200869000001E-3</c:v>
                </c:pt>
                <c:pt idx="5932">
                  <c:v>3.7808199413000001E-3</c:v>
                </c:pt>
                <c:pt idx="5933">
                  <c:v>3.2416800968000001E-3</c:v>
                </c:pt>
                <c:pt idx="5934">
                  <c:v>2.6352698915000001E-3</c:v>
                </c:pt>
                <c:pt idx="5935">
                  <c:v>1.9694799557000001E-3</c:v>
                </c:pt>
                <c:pt idx="5936">
                  <c:v>1.2507300125E-3</c:v>
                </c:pt>
                <c:pt idx="5937">
                  <c:v>5.1191099919000002E-4</c:v>
                </c:pt>
                <c:pt idx="5938">
                  <c:v>-2.3845600663E-4</c:v>
                </c:pt>
                <c:pt idx="5939">
                  <c:v>-9.9212897476000004E-4</c:v>
                </c:pt>
                <c:pt idx="5940">
                  <c:v>-1.7146300523999999E-3</c:v>
                </c:pt>
                <c:pt idx="5941">
                  <c:v>-2.3984899744000001E-3</c:v>
                </c:pt>
                <c:pt idx="5942">
                  <c:v>-3.0283099040000002E-3</c:v>
                </c:pt>
                <c:pt idx="5943">
                  <c:v>-3.5960199310999998E-3</c:v>
                </c:pt>
                <c:pt idx="5944">
                  <c:v>-4.0756501257E-3</c:v>
                </c:pt>
                <c:pt idx="5945">
                  <c:v>-4.4633899815000001E-3</c:v>
                </c:pt>
                <c:pt idx="5946">
                  <c:v>-4.7532399185000003E-3</c:v>
                </c:pt>
                <c:pt idx="5947">
                  <c:v>-4.9319402314999998E-3</c:v>
                </c:pt>
                <c:pt idx="5948">
                  <c:v>-4.9994499422999997E-3</c:v>
                </c:pt>
                <c:pt idx="5949">
                  <c:v>-4.9542300402999999E-3</c:v>
                </c:pt>
                <c:pt idx="5950">
                  <c:v>-4.7948299906999999E-3</c:v>
                </c:pt>
                <c:pt idx="5951">
                  <c:v>-4.5285201630999999E-3</c:v>
                </c:pt>
                <c:pt idx="5952">
                  <c:v>-4.1601201519000002E-3</c:v>
                </c:pt>
                <c:pt idx="5953">
                  <c:v>-3.6979198920999998E-3</c:v>
                </c:pt>
                <c:pt idx="5954">
                  <c:v>-3.1454800628E-3</c:v>
                </c:pt>
                <c:pt idx="5955">
                  <c:v>-2.5280900300000001E-3</c:v>
                </c:pt>
                <c:pt idx="5956">
                  <c:v>-1.853690017E-3</c:v>
                </c:pt>
                <c:pt idx="5957">
                  <c:v>-1.1288899696E-3</c:v>
                </c:pt>
                <c:pt idx="5958">
                  <c:v>-3.8684700848999999E-4</c:v>
                </c:pt>
                <c:pt idx="5959">
                  <c:v>3.6392200854999999E-4</c:v>
                </c:pt>
                <c:pt idx="5960">
                  <c:v>1.1064900318E-3</c:v>
                </c:pt>
                <c:pt idx="5961">
                  <c:v>1.8323400291E-3</c:v>
                </c:pt>
                <c:pt idx="5962">
                  <c:v>2.5082600768999998E-3</c:v>
                </c:pt>
                <c:pt idx="5963">
                  <c:v>3.1276301015E-3</c:v>
                </c:pt>
                <c:pt idx="5964">
                  <c:v>3.6824699490999998E-3</c:v>
                </c:pt>
                <c:pt idx="5965">
                  <c:v>4.1473801248000002E-3</c:v>
                </c:pt>
                <c:pt idx="5966">
                  <c:v>4.5187901706000002E-3</c:v>
                </c:pt>
                <c:pt idx="5967">
                  <c:v>4.7883098014000003E-3</c:v>
                </c:pt>
                <c:pt idx="5968">
                  <c:v>4.9511101096999998E-3</c:v>
                </c:pt>
                <c:pt idx="5969">
                  <c:v>4.9997298046999998E-3</c:v>
                </c:pt>
                <c:pt idx="5970">
                  <c:v>4.9356301315E-3</c:v>
                </c:pt>
                <c:pt idx="5971">
                  <c:v>4.7575300559000002E-3</c:v>
                </c:pt>
                <c:pt idx="5972">
                  <c:v>4.4735800475E-3</c:v>
                </c:pt>
                <c:pt idx="5973">
                  <c:v>4.0887701324999999E-3</c:v>
                </c:pt>
                <c:pt idx="5974">
                  <c:v>3.6117699929E-3</c:v>
                </c:pt>
                <c:pt idx="5975">
                  <c:v>3.0463400763E-3</c:v>
                </c:pt>
                <c:pt idx="5976">
                  <c:v>2.4183399509999999E-3</c:v>
                </c:pt>
                <c:pt idx="5977">
                  <c:v>1.7358099576E-3</c:v>
                </c:pt>
                <c:pt idx="5978">
                  <c:v>1.0141299571999999E-3</c:v>
                </c:pt>
                <c:pt idx="5979">
                  <c:v>2.6076601352999999E-4</c:v>
                </c:pt>
                <c:pt idx="5980">
                  <c:v>-4.8981700093000003E-4</c:v>
                </c:pt>
                <c:pt idx="5981">
                  <c:v>-1.2293499894000001E-3</c:v>
                </c:pt>
                <c:pt idx="5982">
                  <c:v>-1.9493199651999999E-3</c:v>
                </c:pt>
                <c:pt idx="5983">
                  <c:v>-2.6167801116E-3</c:v>
                </c:pt>
                <c:pt idx="5984">
                  <c:v>-3.2252299134000002E-3</c:v>
                </c:pt>
                <c:pt idx="5985">
                  <c:v>-3.7609699648000002E-3</c:v>
                </c:pt>
                <c:pt idx="5986">
                  <c:v>-4.2166500351999998E-3</c:v>
                </c:pt>
                <c:pt idx="5987">
                  <c:v>-4.5714499429000003E-3</c:v>
                </c:pt>
                <c:pt idx="5988">
                  <c:v>-4.8231598921000002E-3</c:v>
                </c:pt>
                <c:pt idx="5989">
                  <c:v>-4.9671600572999998E-3</c:v>
                </c:pt>
                <c:pt idx="5990">
                  <c:v>-4.9968301319000003E-3</c:v>
                </c:pt>
                <c:pt idx="5991">
                  <c:v>-4.9138600006999999E-3</c:v>
                </c:pt>
                <c:pt idx="5992">
                  <c:v>-4.7201202250999998E-3</c:v>
                </c:pt>
                <c:pt idx="5993">
                  <c:v>-4.4158701785000001E-3</c:v>
                </c:pt>
                <c:pt idx="5994">
                  <c:v>-4.0150200947999997E-3</c:v>
                </c:pt>
                <c:pt idx="5995">
                  <c:v>-3.5236899275E-3</c:v>
                </c:pt>
                <c:pt idx="5996">
                  <c:v>-2.9458100908E-3</c:v>
                </c:pt>
                <c:pt idx="5997">
                  <c:v>-2.3078098893E-3</c:v>
                </c:pt>
                <c:pt idx="5998">
                  <c:v>-1.6177799553000001E-3</c:v>
                </c:pt>
                <c:pt idx="5999">
                  <c:v>-8.9128501713000002E-4</c:v>
                </c:pt>
                <c:pt idx="6000">
                  <c:v>-1.3585000123999999E-4</c:v>
                </c:pt>
                <c:pt idx="6001">
                  <c:v>6.1396101954999996E-4</c:v>
                </c:pt>
                <c:pt idx="6002">
                  <c:v>1.3499499763999999E-3</c:v>
                </c:pt>
                <c:pt idx="6003">
                  <c:v>2.0635700785000002E-3</c:v>
                </c:pt>
                <c:pt idx="6004">
                  <c:v>2.7221799828000002E-3</c:v>
                </c:pt>
                <c:pt idx="6005">
                  <c:v>3.3194399438999998E-3</c:v>
                </c:pt>
                <c:pt idx="6006">
                  <c:v>3.8418900221999998E-3</c:v>
                </c:pt>
                <c:pt idx="6007">
                  <c:v>4.2822901159999998E-3</c:v>
                </c:pt>
                <c:pt idx="6008">
                  <c:v>4.62049013E-3</c:v>
                </c:pt>
                <c:pt idx="6009">
                  <c:v>4.8545100726E-3</c:v>
                </c:pt>
                <c:pt idx="6010">
                  <c:v>4.9798698165E-3</c:v>
                </c:pt>
                <c:pt idx="6011">
                  <c:v>4.9908398650999998E-3</c:v>
                </c:pt>
                <c:pt idx="6012">
                  <c:v>4.8892698251000004E-3</c:v>
                </c:pt>
                <c:pt idx="6013">
                  <c:v>4.6774600632000004E-3</c:v>
                </c:pt>
                <c:pt idx="6014">
                  <c:v>4.3558399193000001E-3</c:v>
                </c:pt>
                <c:pt idx="6015">
                  <c:v>3.9391499013000002E-3</c:v>
                </c:pt>
                <c:pt idx="6016">
                  <c:v>3.4336498939E-3</c:v>
                </c:pt>
                <c:pt idx="6017">
                  <c:v>2.8434700797999998E-3</c:v>
                </c:pt>
                <c:pt idx="6018">
                  <c:v>2.1956299897000001E-3</c:v>
                </c:pt>
                <c:pt idx="6019">
                  <c:v>1.4982799767000001E-3</c:v>
                </c:pt>
                <c:pt idx="6020">
                  <c:v>7.6713901943999997E-4</c:v>
                </c:pt>
                <c:pt idx="6021">
                  <c:v>9.8603095466000008E-6</c:v>
                </c:pt>
                <c:pt idx="6022">
                  <c:v>-7.3890399652999997E-4</c:v>
                </c:pt>
                <c:pt idx="6023">
                  <c:v>-1.4710100367999999E-3</c:v>
                </c:pt>
                <c:pt idx="6024">
                  <c:v>-2.1779099478999998E-3</c:v>
                </c:pt>
                <c:pt idx="6025">
                  <c:v>-2.8272699565000002E-3</c:v>
                </c:pt>
                <c:pt idx="6026">
                  <c:v>-3.4128800034999998E-3</c:v>
                </c:pt>
                <c:pt idx="6027">
                  <c:v>-3.9215399883999998E-3</c:v>
                </c:pt>
                <c:pt idx="6028">
                  <c:v>-4.3461602180999998E-3</c:v>
                </c:pt>
                <c:pt idx="6029">
                  <c:v>-4.6673100441999996E-3</c:v>
                </c:pt>
                <c:pt idx="6030">
                  <c:v>-4.8832199535999996E-3</c:v>
                </c:pt>
                <c:pt idx="6031">
                  <c:v>-4.9890200607E-3</c:v>
                </c:pt>
                <c:pt idx="6032">
                  <c:v>-4.9816197715999997E-3</c:v>
                </c:pt>
                <c:pt idx="6033">
                  <c:v>-4.8613701947000003E-3</c:v>
                </c:pt>
                <c:pt idx="6034">
                  <c:v>-4.6315798536E-3</c:v>
                </c:pt>
                <c:pt idx="6035">
                  <c:v>-4.2929099872999997E-3</c:v>
                </c:pt>
                <c:pt idx="6036">
                  <c:v>-3.8608598988999999E-3</c:v>
                </c:pt>
                <c:pt idx="6037">
                  <c:v>-3.3418200910000002E-3</c:v>
                </c:pt>
                <c:pt idx="6038">
                  <c:v>-2.7401000260999999E-3</c:v>
                </c:pt>
                <c:pt idx="6039">
                  <c:v>-2.0832200535000002E-3</c:v>
                </c:pt>
                <c:pt idx="6040">
                  <c:v>-1.3793800026E-3</c:v>
                </c:pt>
                <c:pt idx="6041">
                  <c:v>-6.3568499172000003E-4</c:v>
                </c:pt>
                <c:pt idx="6042">
                  <c:v>1.1385299876999999E-4</c:v>
                </c:pt>
                <c:pt idx="6043">
                  <c:v>8.6084200301999995E-4</c:v>
                </c:pt>
                <c:pt idx="6044">
                  <c:v>1.5884500463E-3</c:v>
                </c:pt>
                <c:pt idx="6045">
                  <c:v>2.2881398908999998E-3</c:v>
                </c:pt>
                <c:pt idx="6046">
                  <c:v>2.9279000590999998E-3</c:v>
                </c:pt>
                <c:pt idx="6047">
                  <c:v>3.5016899927999999E-3</c:v>
                </c:pt>
                <c:pt idx="6048">
                  <c:v>4.0018800646E-3</c:v>
                </c:pt>
                <c:pt idx="6049">
                  <c:v>4.4055702165000004E-3</c:v>
                </c:pt>
                <c:pt idx="6050">
                  <c:v>4.7099501826000003E-3</c:v>
                </c:pt>
                <c:pt idx="6051">
                  <c:v>4.9081398173999998E-3</c:v>
                </c:pt>
                <c:pt idx="6052">
                  <c:v>4.9960198812000001E-3</c:v>
                </c:pt>
                <c:pt idx="6053">
                  <c:v>4.9695698543999996E-3</c:v>
                </c:pt>
                <c:pt idx="6054">
                  <c:v>4.8310598358999998E-3</c:v>
                </c:pt>
                <c:pt idx="6055">
                  <c:v>4.5800800434999999E-3</c:v>
                </c:pt>
                <c:pt idx="6056">
                  <c:v>4.2281202041000001E-3</c:v>
                </c:pt>
                <c:pt idx="6057">
                  <c:v>3.780829953E-3</c:v>
                </c:pt>
                <c:pt idx="6058">
                  <c:v>3.2483099494E-3</c:v>
                </c:pt>
                <c:pt idx="6059">
                  <c:v>2.6350500993E-3</c:v>
                </c:pt>
                <c:pt idx="6060">
                  <c:v>1.9691099877999999E-3</c:v>
                </c:pt>
                <c:pt idx="6061">
                  <c:v>1.2587800155999999E-3</c:v>
                </c:pt>
                <c:pt idx="6062">
                  <c:v>5.1126902689999998E-4</c:v>
                </c:pt>
                <c:pt idx="6063">
                  <c:v>-2.392269962E-4</c:v>
                </c:pt>
                <c:pt idx="6064">
                  <c:v>-9.8433403763999996E-4</c:v>
                </c:pt>
                <c:pt idx="6065">
                  <c:v>-1.7072500194999999E-3</c:v>
                </c:pt>
                <c:pt idx="6066">
                  <c:v>-2.3994299117E-3</c:v>
                </c:pt>
                <c:pt idx="6067">
                  <c:v>-3.0292100273E-3</c:v>
                </c:pt>
                <c:pt idx="6068">
                  <c:v>-3.5906799602999999E-3</c:v>
                </c:pt>
                <c:pt idx="6069">
                  <c:v>-4.0763202123000001E-3</c:v>
                </c:pt>
                <c:pt idx="6070">
                  <c:v>-4.4638998806000004E-3</c:v>
                </c:pt>
                <c:pt idx="6071">
                  <c:v>-4.7508399002000002E-3</c:v>
                </c:pt>
                <c:pt idx="6072">
                  <c:v>-4.9306699075E-3</c:v>
                </c:pt>
                <c:pt idx="6073">
                  <c:v>-4.9994601867999998E-3</c:v>
                </c:pt>
                <c:pt idx="6074">
                  <c:v>-4.9540800974E-3</c:v>
                </c:pt>
                <c:pt idx="6075">
                  <c:v>-4.7970199957000003E-3</c:v>
                </c:pt>
                <c:pt idx="6076">
                  <c:v>-4.5318300835999999E-3</c:v>
                </c:pt>
                <c:pt idx="6077">
                  <c:v>-4.1596000082999999E-3</c:v>
                </c:pt>
                <c:pt idx="6078">
                  <c:v>-3.6973799579E-3</c:v>
                </c:pt>
                <c:pt idx="6079">
                  <c:v>-3.1518500763999999E-3</c:v>
                </c:pt>
                <c:pt idx="6080">
                  <c:v>-2.5276700034999999E-3</c:v>
                </c:pt>
                <c:pt idx="6081">
                  <c:v>-1.8533900147E-3</c:v>
                </c:pt>
                <c:pt idx="6082">
                  <c:v>-1.1373599990999999E-3</c:v>
                </c:pt>
                <c:pt idx="6083">
                  <c:v>-3.8687800406000001E-4</c:v>
                </c:pt>
                <c:pt idx="6084">
                  <c:v>3.6371199531000001E-4</c:v>
                </c:pt>
                <c:pt idx="6085">
                  <c:v>1.1061100522E-3</c:v>
                </c:pt>
                <c:pt idx="6086">
                  <c:v>1.8235800089000001E-3</c:v>
                </c:pt>
                <c:pt idx="6087">
                  <c:v>2.5076200254000001E-3</c:v>
                </c:pt>
                <c:pt idx="6088">
                  <c:v>3.1269199681E-3</c:v>
                </c:pt>
                <c:pt idx="6089">
                  <c:v>3.6757700144999998E-3</c:v>
                </c:pt>
                <c:pt idx="6090">
                  <c:v>4.1467300615999998E-3</c:v>
                </c:pt>
                <c:pt idx="6091">
                  <c:v>4.5182500035000003E-3</c:v>
                </c:pt>
                <c:pt idx="6092">
                  <c:v>4.7879298218000002E-3</c:v>
                </c:pt>
                <c:pt idx="6093">
                  <c:v>4.9509201198999998E-3</c:v>
                </c:pt>
                <c:pt idx="6094">
                  <c:v>4.9997498281000004E-3</c:v>
                </c:pt>
                <c:pt idx="6095">
                  <c:v>4.9358299001999997E-3</c:v>
                </c:pt>
                <c:pt idx="6096">
                  <c:v>4.7606299630999997E-3</c:v>
                </c:pt>
                <c:pt idx="6097">
                  <c:v>4.4741397724000001E-3</c:v>
                </c:pt>
                <c:pt idx="6098">
                  <c:v>4.0894798002999999E-3</c:v>
                </c:pt>
                <c:pt idx="6099">
                  <c:v>3.6126200575E-3</c:v>
                </c:pt>
                <c:pt idx="6100">
                  <c:v>3.0543000902999999E-3</c:v>
                </c:pt>
                <c:pt idx="6101">
                  <c:v>2.4193900172000001E-3</c:v>
                </c:pt>
                <c:pt idx="6102">
                  <c:v>1.7369400011000001E-3</c:v>
                </c:pt>
                <c:pt idx="6103">
                  <c:v>1.0153299663E-3</c:v>
                </c:pt>
                <c:pt idx="6104">
                  <c:v>2.6200100546999998E-4</c:v>
                </c:pt>
                <c:pt idx="6105">
                  <c:v>-4.8857700312999997E-4</c:v>
                </c:pt>
                <c:pt idx="6106">
                  <c:v>-1.2281399686E-3</c:v>
                </c:pt>
                <c:pt idx="6107">
                  <c:v>-1.9400200108E-3</c:v>
                </c:pt>
                <c:pt idx="6108">
                  <c:v>-2.6156899985000002E-3</c:v>
                </c:pt>
                <c:pt idx="6109">
                  <c:v>-3.2242499292000001E-3</c:v>
                </c:pt>
                <c:pt idx="6110">
                  <c:v>-3.7601199000999999E-3</c:v>
                </c:pt>
                <c:pt idx="6111">
                  <c:v>-4.2159599252E-3</c:v>
                </c:pt>
                <c:pt idx="6112">
                  <c:v>-4.5709297992000001E-3</c:v>
                </c:pt>
                <c:pt idx="6113">
                  <c:v>-4.8228302039000004E-3</c:v>
                </c:pt>
                <c:pt idx="6114">
                  <c:v>-4.9659898504999999E-3</c:v>
                </c:pt>
                <c:pt idx="6115">
                  <c:v>-4.9968701786999997E-3</c:v>
                </c:pt>
                <c:pt idx="6116">
                  <c:v>-4.9140900373000002E-3</c:v>
                </c:pt>
                <c:pt idx="6117">
                  <c:v>-4.7205397858999998E-3</c:v>
                </c:pt>
                <c:pt idx="6118">
                  <c:v>-4.4164699502000004E-3</c:v>
                </c:pt>
                <c:pt idx="6119">
                  <c:v>-4.0158098563999999E-3</c:v>
                </c:pt>
                <c:pt idx="6120">
                  <c:v>-3.5246699117E-3</c:v>
                </c:pt>
                <c:pt idx="6121">
                  <c:v>-2.9541100374999999E-3</c:v>
                </c:pt>
                <c:pt idx="6122">
                  <c:v>-2.3091500624999998E-3</c:v>
                </c:pt>
                <c:pt idx="6123">
                  <c:v>-1.6192899784E-3</c:v>
                </c:pt>
                <c:pt idx="6124">
                  <c:v>-8.9294702046999999E-4</c:v>
                </c:pt>
                <c:pt idx="6125">
                  <c:v>-1.3763799507E-4</c:v>
                </c:pt>
                <c:pt idx="6126">
                  <c:v>6.1208300758000002E-4</c:v>
                </c:pt>
                <c:pt idx="6127">
                  <c:v>1.3480200431999999E-3</c:v>
                </c:pt>
                <c:pt idx="6128">
                  <c:v>2.0616499241000001E-3</c:v>
                </c:pt>
                <c:pt idx="6129">
                  <c:v>2.7203299105000001E-3</c:v>
                </c:pt>
                <c:pt idx="6130">
                  <c:v>3.3177100121999999E-3</c:v>
                </c:pt>
                <c:pt idx="6131">
                  <c:v>3.8403400686000001E-3</c:v>
                </c:pt>
                <c:pt idx="6132">
                  <c:v>4.2809997685000004E-3</c:v>
                </c:pt>
                <c:pt idx="6133">
                  <c:v>4.6195099130000002E-3</c:v>
                </c:pt>
                <c:pt idx="6134">
                  <c:v>4.8538800329000001E-3</c:v>
                </c:pt>
                <c:pt idx="6135">
                  <c:v>4.9796300009000002E-3</c:v>
                </c:pt>
                <c:pt idx="6136">
                  <c:v>4.9910000524999998E-3</c:v>
                </c:pt>
                <c:pt idx="6137">
                  <c:v>4.8898598179000002E-3</c:v>
                </c:pt>
                <c:pt idx="6138">
                  <c:v>4.6784700826000003E-3</c:v>
                </c:pt>
                <c:pt idx="6139">
                  <c:v>4.3572699651000003E-3</c:v>
                </c:pt>
                <c:pt idx="6140">
                  <c:v>3.9409501478E-3</c:v>
                </c:pt>
                <c:pt idx="6141">
                  <c:v>3.4357700497000001E-3</c:v>
                </c:pt>
                <c:pt idx="6142">
                  <c:v>2.8458700980999998E-3</c:v>
                </c:pt>
                <c:pt idx="6143">
                  <c:v>2.1982300095E-3</c:v>
                </c:pt>
                <c:pt idx="6144">
                  <c:v>1.5010300558E-3</c:v>
                </c:pt>
                <c:pt idx="6145">
                  <c:v>7.6999899466000002E-4</c:v>
                </c:pt>
                <c:pt idx="6146">
                  <c:v>1.2762599908E-5</c:v>
                </c:pt>
                <c:pt idx="6147">
                  <c:v>-7.3602498741999998E-4</c:v>
                </c:pt>
                <c:pt idx="6148">
                  <c:v>-1.4682200272E-3</c:v>
                </c:pt>
                <c:pt idx="6149">
                  <c:v>-2.1752798929999999E-3</c:v>
                </c:pt>
                <c:pt idx="6150">
                  <c:v>-2.8248399029999999E-3</c:v>
                </c:pt>
                <c:pt idx="6151">
                  <c:v>-3.4107300453000001E-3</c:v>
                </c:pt>
                <c:pt idx="6152">
                  <c:v>-3.9197099394999999E-3</c:v>
                </c:pt>
                <c:pt idx="6153">
                  <c:v>-4.3446999042999999E-3</c:v>
                </c:pt>
                <c:pt idx="6154">
                  <c:v>-4.6662501990999998E-3</c:v>
                </c:pt>
                <c:pt idx="6155">
                  <c:v>-4.882580135E-3</c:v>
                </c:pt>
                <c:pt idx="6156">
                  <c:v>-4.9894098191999997E-3</c:v>
                </c:pt>
                <c:pt idx="6157">
                  <c:v>-4.9818600527999999E-3</c:v>
                </c:pt>
                <c:pt idx="6158">
                  <c:v>-4.8619899899000002E-3</c:v>
                </c:pt>
                <c:pt idx="6159">
                  <c:v>-4.6325097791999996E-3</c:v>
                </c:pt>
                <c:pt idx="6160">
                  <c:v>-4.2940899730000001E-3</c:v>
                </c:pt>
                <c:pt idx="6161">
                  <c:v>-3.8622100838E-3</c:v>
                </c:pt>
                <c:pt idx="6162">
                  <c:v>-3.3432799390999998E-3</c:v>
                </c:pt>
                <c:pt idx="6163">
                  <c:v>-2.7415999211E-3</c:v>
                </c:pt>
                <c:pt idx="6164">
                  <c:v>-2.084699925E-3</c:v>
                </c:pt>
                <c:pt idx="6165">
                  <c:v>-1.3807900249999999E-3</c:v>
                </c:pt>
                <c:pt idx="6166">
                  <c:v>-6.4573698909999998E-4</c:v>
                </c:pt>
                <c:pt idx="6167">
                  <c:v>1.1272900156E-4</c:v>
                </c:pt>
                <c:pt idx="6168">
                  <c:v>8.5990602382999995E-4</c:v>
                </c:pt>
                <c:pt idx="6169">
                  <c:v>1.5877099941000001E-3</c:v>
                </c:pt>
                <c:pt idx="6170">
                  <c:v>2.2875799332E-3</c:v>
                </c:pt>
                <c:pt idx="6171">
                  <c:v>2.9274900444000002E-3</c:v>
                </c:pt>
                <c:pt idx="6172">
                  <c:v>3.5014098976E-3</c:v>
                </c:pt>
                <c:pt idx="6173">
                  <c:v>3.9963801390999996E-3</c:v>
                </c:pt>
                <c:pt idx="6174">
                  <c:v>4.4054398312999999E-3</c:v>
                </c:pt>
                <c:pt idx="6175">
                  <c:v>4.7098598443E-3</c:v>
                </c:pt>
                <c:pt idx="6176">
                  <c:v>4.9080802128000003E-3</c:v>
                </c:pt>
                <c:pt idx="6177">
                  <c:v>4.9956501461999999E-3</c:v>
                </c:pt>
                <c:pt idx="6178">
                  <c:v>4.9696001224000001E-3</c:v>
                </c:pt>
                <c:pt idx="6179">
                  <c:v>4.8311599529999999E-3</c:v>
                </c:pt>
                <c:pt idx="6180">
                  <c:v>4.5838300138999998E-3</c:v>
                </c:pt>
                <c:pt idx="6181">
                  <c:v>4.2285001837000001E-3</c:v>
                </c:pt>
                <c:pt idx="6182">
                  <c:v>3.7814199459000001E-3</c:v>
                </c:pt>
                <c:pt idx="6183">
                  <c:v>3.2491299789E-3</c:v>
                </c:pt>
                <c:pt idx="6184">
                  <c:v>2.6361399796000001E-3</c:v>
                </c:pt>
                <c:pt idx="6185">
                  <c:v>1.9704699516000001E-3</c:v>
                </c:pt>
                <c:pt idx="6186">
                  <c:v>1.2604000512999999E-3</c:v>
                </c:pt>
                <c:pt idx="6187">
                  <c:v>5.2191602298999997E-4</c:v>
                </c:pt>
                <c:pt idx="6188">
                  <c:v>-2.3716599388999999E-4</c:v>
                </c:pt>
                <c:pt idx="6189">
                  <c:v>-9.8212994635000009E-4</c:v>
                </c:pt>
                <c:pt idx="6190">
                  <c:v>-1.7049800372000001E-3</c:v>
                </c:pt>
                <c:pt idx="6191">
                  <c:v>-2.3971900810000001E-3</c:v>
                </c:pt>
                <c:pt idx="6192">
                  <c:v>-3.0270901043000001E-3</c:v>
                </c:pt>
                <c:pt idx="6193">
                  <c:v>-3.5887800623E-3</c:v>
                </c:pt>
                <c:pt idx="6194">
                  <c:v>-4.0695997885999997E-3</c:v>
                </c:pt>
                <c:pt idx="6195">
                  <c:v>-4.4626700692000001E-3</c:v>
                </c:pt>
                <c:pt idx="6196">
                  <c:v>-4.7499998472999997E-3</c:v>
                </c:pt>
                <c:pt idx="6197">
                  <c:v>-4.9302200787000004E-3</c:v>
                </c:pt>
                <c:pt idx="6198">
                  <c:v>-4.9994201398999997E-3</c:v>
                </c:pt>
                <c:pt idx="6199">
                  <c:v>-4.9544400536000004E-3</c:v>
                </c:pt>
                <c:pt idx="6200">
                  <c:v>-4.7977399081000002E-3</c:v>
                </c:pt>
                <c:pt idx="6201">
                  <c:v>-4.5328699052000002E-3</c:v>
                </c:pt>
                <c:pt idx="6202">
                  <c:v>-4.1609099135000004E-3</c:v>
                </c:pt>
                <c:pt idx="6203">
                  <c:v>-3.6988800856999999E-3</c:v>
                </c:pt>
                <c:pt idx="6204">
                  <c:v>-3.1534798908999999E-3</c:v>
                </c:pt>
                <c:pt idx="6205">
                  <c:v>-2.5293698999999999E-3</c:v>
                </c:pt>
                <c:pt idx="6206">
                  <c:v>-1.8551100511E-3</c:v>
                </c:pt>
                <c:pt idx="6207">
                  <c:v>-1.1390199652E-3</c:v>
                </c:pt>
                <c:pt idx="6208">
                  <c:v>-3.9724199451000001E-4</c:v>
                </c:pt>
                <c:pt idx="6209">
                  <c:v>3.6232199636000001E-4</c:v>
                </c:pt>
                <c:pt idx="6210">
                  <c:v>1.1049100431000001E-3</c:v>
                </c:pt>
                <c:pt idx="6211">
                  <c:v>1.8225800012999999E-3</c:v>
                </c:pt>
                <c:pt idx="6212">
                  <c:v>2.5068100076E-3</c:v>
                </c:pt>
                <c:pt idx="6213">
                  <c:v>3.1263099517999998E-3</c:v>
                </c:pt>
                <c:pt idx="6214">
                  <c:v>3.6753199529E-3</c:v>
                </c:pt>
                <c:pt idx="6215">
                  <c:v>4.1414801963E-3</c:v>
                </c:pt>
                <c:pt idx="6216">
                  <c:v>4.5180497691000004E-3</c:v>
                </c:pt>
                <c:pt idx="6217">
                  <c:v>4.7878101468000001E-3</c:v>
                </c:pt>
                <c:pt idx="6218">
                  <c:v>4.9496199935999997E-3</c:v>
                </c:pt>
                <c:pt idx="6219">
                  <c:v>4.9997498281000004E-3</c:v>
                </c:pt>
                <c:pt idx="6220">
                  <c:v>4.9359099939000001E-3</c:v>
                </c:pt>
                <c:pt idx="6221">
                  <c:v>4.760810174E-3</c:v>
                </c:pt>
                <c:pt idx="6222">
                  <c:v>4.4784299098E-3</c:v>
                </c:pt>
                <c:pt idx="6223">
                  <c:v>4.0900600142999999E-3</c:v>
                </c:pt>
                <c:pt idx="6224">
                  <c:v>3.6134899128000002E-3</c:v>
                </c:pt>
                <c:pt idx="6225">
                  <c:v>3.0555198899999999E-3</c:v>
                </c:pt>
                <c:pt idx="6226">
                  <c:v>2.4209900293E-3</c:v>
                </c:pt>
                <c:pt idx="6227">
                  <c:v>1.7389199929000001E-3</c:v>
                </c:pt>
                <c:pt idx="6228">
                  <c:v>1.0176900541E-3</c:v>
                </c:pt>
                <c:pt idx="6229">
                  <c:v>2.64694012E-4</c:v>
                </c:pt>
                <c:pt idx="6230">
                  <c:v>-4.8561301081999998E-4</c:v>
                </c:pt>
                <c:pt idx="6231">
                  <c:v>-1.2249900028000001E-3</c:v>
                </c:pt>
                <c:pt idx="6232">
                  <c:v>-1.9449299434E-3</c:v>
                </c:pt>
                <c:pt idx="6233">
                  <c:v>-2.6125099975999998E-3</c:v>
                </c:pt>
                <c:pt idx="6234">
                  <c:v>-3.2212398945999999E-3</c:v>
                </c:pt>
                <c:pt idx="6235">
                  <c:v>-3.7573999725E-3</c:v>
                </c:pt>
                <c:pt idx="6236">
                  <c:v>-4.2136800474999996E-3</c:v>
                </c:pt>
                <c:pt idx="6237">
                  <c:v>-4.5691798440999996E-3</c:v>
                </c:pt>
                <c:pt idx="6238">
                  <c:v>-4.8216897993999999E-3</c:v>
                </c:pt>
                <c:pt idx="6239">
                  <c:v>-4.9665099941000003E-3</c:v>
                </c:pt>
                <c:pt idx="6240">
                  <c:v>-4.9970201217000004E-3</c:v>
                </c:pt>
                <c:pt idx="6241">
                  <c:v>-4.9148700199999999E-3</c:v>
                </c:pt>
                <c:pt idx="6242">
                  <c:v>-4.7218999824999996E-3</c:v>
                </c:pt>
                <c:pt idx="6243">
                  <c:v>-4.4183298013999997E-3</c:v>
                </c:pt>
                <c:pt idx="6244">
                  <c:v>-4.0180599317000002E-3</c:v>
                </c:pt>
                <c:pt idx="6245">
                  <c:v>-3.5272000823E-3</c:v>
                </c:pt>
                <c:pt idx="6246">
                  <c:v>-2.9496899806000002E-3</c:v>
                </c:pt>
                <c:pt idx="6247">
                  <c:v>-2.3119701073E-3</c:v>
                </c:pt>
                <c:pt idx="6248">
                  <c:v>-1.6221399418999999E-3</c:v>
                </c:pt>
                <c:pt idx="6249">
                  <c:v>-8.9573697187000001E-4</c:v>
                </c:pt>
                <c:pt idx="6250">
                  <c:v>-1.4031300087999999E-4</c:v>
                </c:pt>
                <c:pt idx="6251">
                  <c:v>6.0957699316000001E-4</c:v>
                </c:pt>
                <c:pt idx="6252">
                  <c:v>1.3457300374E-3</c:v>
                </c:pt>
                <c:pt idx="6253">
                  <c:v>2.0596100949000001E-3</c:v>
                </c:pt>
                <c:pt idx="6254">
                  <c:v>2.7185499202000002E-3</c:v>
                </c:pt>
                <c:pt idx="6255">
                  <c:v>3.3162198961000002E-3</c:v>
                </c:pt>
                <c:pt idx="6256">
                  <c:v>3.8391300476999998E-3</c:v>
                </c:pt>
                <c:pt idx="6257">
                  <c:v>4.2800600640000002E-3</c:v>
                </c:pt>
                <c:pt idx="6258">
                  <c:v>4.6188198030000004E-3</c:v>
                </c:pt>
                <c:pt idx="6259">
                  <c:v>4.8534600063999999E-3</c:v>
                </c:pt>
                <c:pt idx="6260">
                  <c:v>4.9786698073000001E-3</c:v>
                </c:pt>
                <c:pt idx="6261">
                  <c:v>4.9911099486000003E-3</c:v>
                </c:pt>
                <c:pt idx="6262">
                  <c:v>4.8902099952000001E-3</c:v>
                </c:pt>
                <c:pt idx="6263">
                  <c:v>4.6790498309000001E-3</c:v>
                </c:pt>
                <c:pt idx="6264">
                  <c:v>4.3580699711999998E-3</c:v>
                </c:pt>
                <c:pt idx="6265">
                  <c:v>3.9419801905999996E-3</c:v>
                </c:pt>
                <c:pt idx="6266">
                  <c:v>3.4370499196999999E-3</c:v>
                </c:pt>
                <c:pt idx="6267">
                  <c:v>2.8546699323E-3</c:v>
                </c:pt>
                <c:pt idx="6268">
                  <c:v>2.2000300232E-3</c:v>
                </c:pt>
                <c:pt idx="6269">
                  <c:v>1.5030800132000001E-3</c:v>
                </c:pt>
                <c:pt idx="6270">
                  <c:v>7.7226600843000005E-4</c:v>
                </c:pt>
                <c:pt idx="6271">
                  <c:v>1.5210999663000001E-5</c:v>
                </c:pt>
                <c:pt idx="6272">
                  <c:v>-7.3345599230000003E-4</c:v>
                </c:pt>
                <c:pt idx="6273">
                  <c:v>-1.4655999839E-3</c:v>
                </c:pt>
                <c:pt idx="6274">
                  <c:v>-2.1726998966000001E-3</c:v>
                </c:pt>
                <c:pt idx="6275">
                  <c:v>-2.8223900589999999E-3</c:v>
                </c:pt>
                <c:pt idx="6276">
                  <c:v>-3.4084899817000002E-3</c:v>
                </c:pt>
                <c:pt idx="6277">
                  <c:v>-3.9177797734999999E-3</c:v>
                </c:pt>
                <c:pt idx="6278">
                  <c:v>-4.3431399390000004E-3</c:v>
                </c:pt>
                <c:pt idx="6279">
                  <c:v>-4.6651000156999996E-3</c:v>
                </c:pt>
                <c:pt idx="6280">
                  <c:v>-4.8818797804000003E-3</c:v>
                </c:pt>
                <c:pt idx="6281">
                  <c:v>-4.989199806E-3</c:v>
                </c:pt>
                <c:pt idx="6282">
                  <c:v>-4.9821399152E-3</c:v>
                </c:pt>
                <c:pt idx="6283">
                  <c:v>-4.8627601935999996E-3</c:v>
                </c:pt>
                <c:pt idx="6284">
                  <c:v>-4.6337498351999998E-3</c:v>
                </c:pt>
                <c:pt idx="6285">
                  <c:v>-4.2957598343000003E-3</c:v>
                </c:pt>
                <c:pt idx="6286">
                  <c:v>-3.864249913E-3</c:v>
                </c:pt>
                <c:pt idx="6287">
                  <c:v>-3.3456198871E-3</c:v>
                </c:pt>
                <c:pt idx="6288">
                  <c:v>-2.7441799174999998E-3</c:v>
                </c:pt>
                <c:pt idx="6289">
                  <c:v>-2.0874598994999999E-3</c:v>
                </c:pt>
                <c:pt idx="6290">
                  <c:v>-1.3836800354E-3</c:v>
                </c:pt>
                <c:pt idx="6291">
                  <c:v>-6.487009814E-4</c:v>
                </c:pt>
                <c:pt idx="6292">
                  <c:v>1.0974400357000001E-4</c:v>
                </c:pt>
                <c:pt idx="6293">
                  <c:v>8.5695501183999997E-4</c:v>
                </c:pt>
                <c:pt idx="6294">
                  <c:v>1.5848500188E-3</c:v>
                </c:pt>
                <c:pt idx="6295">
                  <c:v>2.2849000524999999E-3</c:v>
                </c:pt>
                <c:pt idx="6296">
                  <c:v>2.9250499792E-3</c:v>
                </c:pt>
                <c:pt idx="6297">
                  <c:v>3.4992499277E-3</c:v>
                </c:pt>
                <c:pt idx="6298">
                  <c:v>3.9945598692000001E-3</c:v>
                </c:pt>
                <c:pt idx="6299">
                  <c:v>4.4040000066E-3</c:v>
                </c:pt>
                <c:pt idx="6300">
                  <c:v>4.7088400461000003E-3</c:v>
                </c:pt>
                <c:pt idx="6301">
                  <c:v>4.9074999988000002E-3</c:v>
                </c:pt>
                <c:pt idx="6302">
                  <c:v>4.9955202266999997E-3</c:v>
                </c:pt>
                <c:pt idx="6303">
                  <c:v>4.9699298106E-3</c:v>
                </c:pt>
                <c:pt idx="6304">
                  <c:v>4.8319301568E-3</c:v>
                </c:pt>
                <c:pt idx="6305">
                  <c:v>4.5849699527E-3</c:v>
                </c:pt>
                <c:pt idx="6306">
                  <c:v>4.2299302295000004E-3</c:v>
                </c:pt>
                <c:pt idx="6307">
                  <c:v>3.7830600049000001E-3</c:v>
                </c:pt>
                <c:pt idx="6308">
                  <c:v>3.2508899457999998E-3</c:v>
                </c:pt>
                <c:pt idx="6309">
                  <c:v>2.6454299223000002E-3</c:v>
                </c:pt>
                <c:pt idx="6310">
                  <c:v>1.9722199067000001E-3</c:v>
                </c:pt>
                <c:pt idx="6311">
                  <c:v>1.2620600172999999E-3</c:v>
                </c:pt>
                <c:pt idx="6312">
                  <c:v>5.2347598830000002E-4</c:v>
                </c:pt>
                <c:pt idx="6313">
                  <c:v>-2.3572699865E-4</c:v>
                </c:pt>
                <c:pt idx="6314">
                  <c:v>-9.8081596661000006E-4</c:v>
                </c:pt>
                <c:pt idx="6315">
                  <c:v>-1.7037900398E-3</c:v>
                </c:pt>
                <c:pt idx="6316">
                  <c:v>-2.3883699905000002E-3</c:v>
                </c:pt>
                <c:pt idx="6317">
                  <c:v>-3.0261499342E-3</c:v>
                </c:pt>
                <c:pt idx="6318">
                  <c:v>-3.5879700444999998E-3</c:v>
                </c:pt>
                <c:pt idx="6319">
                  <c:v>-4.0689101443000001E-3</c:v>
                </c:pt>
                <c:pt idx="6320">
                  <c:v>-4.4621299021000002E-3</c:v>
                </c:pt>
                <c:pt idx="6321">
                  <c:v>-4.7496100887999999E-3</c:v>
                </c:pt>
                <c:pt idx="6322">
                  <c:v>-4.9300100653999999E-3</c:v>
                </c:pt>
                <c:pt idx="6323">
                  <c:v>-4.9992599524999997E-3</c:v>
                </c:pt>
                <c:pt idx="6324">
                  <c:v>-4.9546197987999996E-3</c:v>
                </c:pt>
                <c:pt idx="6325">
                  <c:v>-4.7981301323000002E-3</c:v>
                </c:pt>
                <c:pt idx="6326">
                  <c:v>-4.5334701425999999E-3</c:v>
                </c:pt>
                <c:pt idx="6327">
                  <c:v>-4.1617299430000004E-3</c:v>
                </c:pt>
                <c:pt idx="6328">
                  <c:v>-3.6998998839000001E-3</c:v>
                </c:pt>
                <c:pt idx="6329">
                  <c:v>-3.1546799E-3</c:v>
                </c:pt>
                <c:pt idx="6330">
                  <c:v>-2.5383399333999998E-3</c:v>
                </c:pt>
                <c:pt idx="6331">
                  <c:v>-1.8565700157E-3</c:v>
                </c:pt>
                <c:pt idx="6332">
                  <c:v>-1.1405800468999999E-3</c:v>
                </c:pt>
                <c:pt idx="6333">
                  <c:v>-3.9889800245999999E-4</c:v>
                </c:pt>
                <c:pt idx="6334">
                  <c:v>3.6059200647000001E-4</c:v>
                </c:pt>
                <c:pt idx="6335">
                  <c:v>1.1031399480999999E-3</c:v>
                </c:pt>
                <c:pt idx="6336">
                  <c:v>1.8208300462000001E-3</c:v>
                </c:pt>
                <c:pt idx="6337">
                  <c:v>2.4974900297999999E-3</c:v>
                </c:pt>
                <c:pt idx="6338">
                  <c:v>3.1247599982E-3</c:v>
                </c:pt>
                <c:pt idx="6339">
                  <c:v>3.6739599890999999E-3</c:v>
                </c:pt>
                <c:pt idx="6340">
                  <c:v>4.1403500362999996E-3</c:v>
                </c:pt>
                <c:pt idx="6341">
                  <c:v>4.5171901583999996E-3</c:v>
                </c:pt>
                <c:pt idx="6342">
                  <c:v>4.7872299328000001E-3</c:v>
                </c:pt>
                <c:pt idx="6343">
                  <c:v>4.9493298865999997E-3</c:v>
                </c:pt>
                <c:pt idx="6344">
                  <c:v>4.9998499453000004E-3</c:v>
                </c:pt>
                <c:pt idx="6345">
                  <c:v>4.9362299033000002E-3</c:v>
                </c:pt>
                <c:pt idx="6346">
                  <c:v>4.7614001668999997E-3</c:v>
                </c:pt>
                <c:pt idx="6347">
                  <c:v>4.4792098924999997E-3</c:v>
                </c:pt>
                <c:pt idx="6348">
                  <c:v>4.0909601375000004E-3</c:v>
                </c:pt>
                <c:pt idx="6349">
                  <c:v>3.6144100595000002E-3</c:v>
                </c:pt>
                <c:pt idx="6350">
                  <c:v>3.0563699546999998E-3</c:v>
                </c:pt>
                <c:pt idx="6351">
                  <c:v>2.4294299074000001E-3</c:v>
                </c:pt>
                <c:pt idx="6352">
                  <c:v>1.7394300084999999E-3</c:v>
                </c:pt>
                <c:pt idx="6353">
                  <c:v>1.0179800446999999E-3</c:v>
                </c:pt>
                <c:pt idx="6354">
                  <c:v>2.7360100648000002E-4</c:v>
                </c:pt>
                <c:pt idx="6355">
                  <c:v>-4.8571600928000002E-4</c:v>
                </c:pt>
                <c:pt idx="6356">
                  <c:v>-1.2252399465E-3</c:v>
                </c:pt>
                <c:pt idx="6357">
                  <c:v>-1.9371400122000001E-3</c:v>
                </c:pt>
                <c:pt idx="6358">
                  <c:v>-2.6053600013000002E-3</c:v>
                </c:pt>
                <c:pt idx="6359">
                  <c:v>-3.2216398976999999E-3</c:v>
                </c:pt>
                <c:pt idx="6360">
                  <c:v>-3.7577699403999998E-3</c:v>
                </c:pt>
                <c:pt idx="6361">
                  <c:v>-4.2092101647999997E-3</c:v>
                </c:pt>
                <c:pt idx="6362">
                  <c:v>-4.5693800785000004E-3</c:v>
                </c:pt>
                <c:pt idx="6363">
                  <c:v>-4.8218001611999997E-3</c:v>
                </c:pt>
                <c:pt idx="6364">
                  <c:v>-4.9655199981999999E-3</c:v>
                </c:pt>
                <c:pt idx="6365">
                  <c:v>-4.9973200075000002E-3</c:v>
                </c:pt>
                <c:pt idx="6366">
                  <c:v>-4.9148700199999999E-3</c:v>
                </c:pt>
                <c:pt idx="6367">
                  <c:v>-4.7219600528000004E-3</c:v>
                </c:pt>
                <c:pt idx="6368">
                  <c:v>-4.4226702302999996E-3</c:v>
                </c:pt>
                <c:pt idx="6369">
                  <c:v>-4.0184902026999996E-3</c:v>
                </c:pt>
                <c:pt idx="6370">
                  <c:v>-3.5278899595000001E-3</c:v>
                </c:pt>
                <c:pt idx="6371">
                  <c:v>-2.9578099493000002E-3</c:v>
                </c:pt>
                <c:pt idx="6372">
                  <c:v>-2.3132399656000001E-3</c:v>
                </c:pt>
                <c:pt idx="6373">
                  <c:v>-1.6236599768E-3</c:v>
                </c:pt>
                <c:pt idx="6374">
                  <c:v>-8.9747499442000001E-4</c:v>
                </c:pt>
                <c:pt idx="6375">
                  <c:v>-1.4220399315999999E-4</c:v>
                </c:pt>
                <c:pt idx="6376">
                  <c:v>6.0760002815999996E-4</c:v>
                </c:pt>
                <c:pt idx="6377">
                  <c:v>1.3437400338999999E-3</c:v>
                </c:pt>
                <c:pt idx="6378">
                  <c:v>2.0496100187000002E-3</c:v>
                </c:pt>
                <c:pt idx="6379">
                  <c:v>2.7167301159000002E-3</c:v>
                </c:pt>
                <c:pt idx="6380">
                  <c:v>3.3145800699E-3</c:v>
                </c:pt>
                <c:pt idx="6381">
                  <c:v>3.8377200253000001E-3</c:v>
                </c:pt>
                <c:pt idx="6382">
                  <c:v>4.2789201252E-3</c:v>
                </c:pt>
                <c:pt idx="6383">
                  <c:v>4.6179802157000002E-3</c:v>
                </c:pt>
                <c:pt idx="6384">
                  <c:v>4.8529300838999999E-3</c:v>
                </c:pt>
                <c:pt idx="6385">
                  <c:v>4.9784700386000004E-3</c:v>
                </c:pt>
                <c:pt idx="6386">
                  <c:v>4.9912300892E-3</c:v>
                </c:pt>
                <c:pt idx="6387">
                  <c:v>4.8906598239999996E-3</c:v>
                </c:pt>
                <c:pt idx="6388">
                  <c:v>4.6798097901000002E-3</c:v>
                </c:pt>
                <c:pt idx="6389">
                  <c:v>4.3591298162999996E-3</c:v>
                </c:pt>
                <c:pt idx="6390">
                  <c:v>3.9432900958000002E-3</c:v>
                </c:pt>
                <c:pt idx="6391">
                  <c:v>3.4385500476000002E-3</c:v>
                </c:pt>
                <c:pt idx="6392">
                  <c:v>2.8562899678999999E-3</c:v>
                </c:pt>
                <c:pt idx="6393">
                  <c:v>2.2016998846000001E-3</c:v>
                </c:pt>
                <c:pt idx="6394">
                  <c:v>1.5047299675999999E-3</c:v>
                </c:pt>
                <c:pt idx="6395">
                  <c:v>7.7384401811000003E-4</c:v>
                </c:pt>
                <c:pt idx="6396">
                  <c:v>1.6670399418000002E-5</c:v>
                </c:pt>
                <c:pt idx="6397">
                  <c:v>-7.3214300209999996E-4</c:v>
                </c:pt>
                <c:pt idx="6398">
                  <c:v>-1.4644500333999999E-3</c:v>
                </c:pt>
                <c:pt idx="6399">
                  <c:v>-2.1637498866999999E-3</c:v>
                </c:pt>
                <c:pt idx="6400">
                  <c:v>-2.8215700294999999E-3</c:v>
                </c:pt>
                <c:pt idx="6401">
                  <c:v>-3.4078101162E-3</c:v>
                </c:pt>
                <c:pt idx="6402">
                  <c:v>-3.9172200485999998E-3</c:v>
                </c:pt>
                <c:pt idx="6403">
                  <c:v>-4.3383198789999997E-3</c:v>
                </c:pt>
                <c:pt idx="6404">
                  <c:v>-4.6647898852999999E-3</c:v>
                </c:pt>
                <c:pt idx="6405">
                  <c:v>-4.8817098140999998E-3</c:v>
                </c:pt>
                <c:pt idx="6406">
                  <c:v>-4.9885599874000004E-3</c:v>
                </c:pt>
                <c:pt idx="6407">
                  <c:v>-4.9822102300999998E-3</c:v>
                </c:pt>
                <c:pt idx="6408">
                  <c:v>-4.8629902302999998E-3</c:v>
                </c:pt>
                <c:pt idx="6409">
                  <c:v>-4.6341801062000001E-3</c:v>
                </c:pt>
                <c:pt idx="6410">
                  <c:v>-4.2964299209000004E-3</c:v>
                </c:pt>
                <c:pt idx="6411">
                  <c:v>-3.8652000948999998E-3</c:v>
                </c:pt>
                <c:pt idx="6412">
                  <c:v>-3.3468899783000001E-3</c:v>
                </c:pt>
                <c:pt idx="6413">
                  <c:v>-2.7531599626E-3</c:v>
                </c:pt>
                <c:pt idx="6414">
                  <c:v>-2.0893700420999998E-3</c:v>
                </c:pt>
                <c:pt idx="6415">
                  <c:v>-1.3858700404E-3</c:v>
                </c:pt>
                <c:pt idx="6416">
                  <c:v>-6.5112102310999997E-4</c:v>
                </c:pt>
                <c:pt idx="6417">
                  <c:v>1.0716100223E-4</c:v>
                </c:pt>
                <c:pt idx="6418">
                  <c:v>8.5429300087999996E-4</c:v>
                </c:pt>
                <c:pt idx="6419">
                  <c:v>1.5822000569000001E-3</c:v>
                </c:pt>
                <c:pt idx="6420">
                  <c:v>2.2823601029999998E-3</c:v>
                </c:pt>
                <c:pt idx="6421">
                  <c:v>2.9227100313000002E-3</c:v>
                </c:pt>
                <c:pt idx="6422">
                  <c:v>3.497190075E-3</c:v>
                </c:pt>
                <c:pt idx="6423">
                  <c:v>3.9928201585999997E-3</c:v>
                </c:pt>
                <c:pt idx="6424">
                  <c:v>4.4026300310999996E-3</c:v>
                </c:pt>
                <c:pt idx="6425">
                  <c:v>4.7078598290999996E-3</c:v>
                </c:pt>
                <c:pt idx="6426">
                  <c:v>4.9069398082999998E-3</c:v>
                </c:pt>
                <c:pt idx="6427">
                  <c:v>4.9957600421999997E-3</c:v>
                </c:pt>
                <c:pt idx="6428">
                  <c:v>4.9702599645000001E-3</c:v>
                </c:pt>
                <c:pt idx="6429">
                  <c:v>4.8326901160000001E-3</c:v>
                </c:pt>
                <c:pt idx="6430">
                  <c:v>4.5861899852999996E-3</c:v>
                </c:pt>
                <c:pt idx="6431">
                  <c:v>4.2316098697000003E-3</c:v>
                </c:pt>
                <c:pt idx="6432">
                  <c:v>3.7851999514E-3</c:v>
                </c:pt>
                <c:pt idx="6433">
                  <c:v>3.2534699421000002E-3</c:v>
                </c:pt>
                <c:pt idx="6434">
                  <c:v>2.6409300044E-3</c:v>
                </c:pt>
                <c:pt idx="6435">
                  <c:v>1.9755798858000001E-3</c:v>
                </c:pt>
                <c:pt idx="6436">
                  <c:v>1.2656999752000001E-3</c:v>
                </c:pt>
                <c:pt idx="6437">
                  <c:v>5.2729400339999999E-4</c:v>
                </c:pt>
                <c:pt idx="6438">
                  <c:v>-2.3183500161000001E-4</c:v>
                </c:pt>
                <c:pt idx="6439">
                  <c:v>-9.7695598379000004E-4</c:v>
                </c:pt>
                <c:pt idx="6440">
                  <c:v>-1.7000699881000001E-3</c:v>
                </c:pt>
                <c:pt idx="6441">
                  <c:v>-2.3926401044999999E-3</c:v>
                </c:pt>
                <c:pt idx="6442">
                  <c:v>-3.0229799449000001E-3</c:v>
                </c:pt>
                <c:pt idx="6443">
                  <c:v>-3.5852000583E-3</c:v>
                </c:pt>
                <c:pt idx="6444">
                  <c:v>-4.0666097774999998E-3</c:v>
                </c:pt>
                <c:pt idx="6445">
                  <c:v>-4.4603301211999999E-3</c:v>
                </c:pt>
                <c:pt idx="6446">
                  <c:v>-4.7483597881999998E-3</c:v>
                </c:pt>
                <c:pt idx="6447">
                  <c:v>-4.9293399787999998E-3</c:v>
                </c:pt>
                <c:pt idx="6448">
                  <c:v>-4.9993400462000001E-3</c:v>
                </c:pt>
                <c:pt idx="6449">
                  <c:v>-4.9551599659000004E-3</c:v>
                </c:pt>
                <c:pt idx="6450">
                  <c:v>-4.7992700710999996E-3</c:v>
                </c:pt>
                <c:pt idx="6451">
                  <c:v>-4.5351800509000001E-3</c:v>
                </c:pt>
                <c:pt idx="6452">
                  <c:v>-4.1639599949000001E-3</c:v>
                </c:pt>
                <c:pt idx="6453">
                  <c:v>-3.7026000208999999E-3</c:v>
                </c:pt>
                <c:pt idx="6454">
                  <c:v>-3.1578000635000001E-3</c:v>
                </c:pt>
                <c:pt idx="6455">
                  <c:v>-2.5341999717E-3</c:v>
                </c:pt>
                <c:pt idx="6456">
                  <c:v>-1.8603500212000001E-3</c:v>
                </c:pt>
                <c:pt idx="6457">
                  <c:v>-1.144579961E-3</c:v>
                </c:pt>
                <c:pt idx="6458">
                  <c:v>-4.0300001274000001E-4</c:v>
                </c:pt>
                <c:pt idx="6459">
                  <c:v>3.5648499032999998E-4</c:v>
                </c:pt>
                <c:pt idx="6460">
                  <c:v>1.0991300223E-3</c:v>
                </c:pt>
                <c:pt idx="6461">
                  <c:v>1.8170200054999999E-3</c:v>
                </c:pt>
                <c:pt idx="6462">
                  <c:v>2.5016299915000002E-3</c:v>
                </c:pt>
                <c:pt idx="6463">
                  <c:v>3.1216300557999998E-3</c:v>
                </c:pt>
                <c:pt idx="6464">
                  <c:v>3.6712500731999999E-3</c:v>
                </c:pt>
                <c:pt idx="6465">
                  <c:v>4.1380999610000002E-3</c:v>
                </c:pt>
                <c:pt idx="6466">
                  <c:v>4.5154700056000002E-3</c:v>
                </c:pt>
                <c:pt idx="6467">
                  <c:v>4.7860699706000001E-3</c:v>
                </c:pt>
                <c:pt idx="6468">
                  <c:v>4.9487599171999996E-3</c:v>
                </c:pt>
                <c:pt idx="6469">
                  <c:v>4.9998098984000003E-3</c:v>
                </c:pt>
                <c:pt idx="6470">
                  <c:v>4.9368701875000002E-3</c:v>
                </c:pt>
                <c:pt idx="6471">
                  <c:v>4.7626299783999999E-3</c:v>
                </c:pt>
                <c:pt idx="6472">
                  <c:v>4.4809998943999996E-3</c:v>
                </c:pt>
                <c:pt idx="6473">
                  <c:v>4.0932800621E-3</c:v>
                </c:pt>
                <c:pt idx="6474">
                  <c:v>3.6172000691000001E-3</c:v>
                </c:pt>
                <c:pt idx="6475">
                  <c:v>3.0595799908E-3</c:v>
                </c:pt>
                <c:pt idx="6476">
                  <c:v>2.4252498988000001E-3</c:v>
                </c:pt>
                <c:pt idx="6477">
                  <c:v>1.7432400491E-3</c:v>
                </c:pt>
                <c:pt idx="6478">
                  <c:v>1.0219400283E-3</c:v>
                </c:pt>
                <c:pt idx="6479">
                  <c:v>2.7759501245000002E-4</c:v>
                </c:pt>
                <c:pt idx="6480">
                  <c:v>-4.8180599697000002E-4</c:v>
                </c:pt>
                <c:pt idx="6481">
                  <c:v>-1.2215099996E-3</c:v>
                </c:pt>
                <c:pt idx="6482">
                  <c:v>-1.9336800323999999E-3</c:v>
                </c:pt>
                <c:pt idx="6483">
                  <c:v>-2.6098000816999999E-3</c:v>
                </c:pt>
                <c:pt idx="6484">
                  <c:v>-3.2189399934999998E-3</c:v>
                </c:pt>
                <c:pt idx="6485">
                  <c:v>-3.7555200979000002E-3</c:v>
                </c:pt>
                <c:pt idx="6486">
                  <c:v>-4.2074201628999998E-3</c:v>
                </c:pt>
                <c:pt idx="6487">
                  <c:v>-4.5680701732999998E-3</c:v>
                </c:pt>
                <c:pt idx="6488">
                  <c:v>-4.8209601082000002E-3</c:v>
                </c:pt>
                <c:pt idx="6489">
                  <c:v>-4.9651497975000004E-3</c:v>
                </c:pt>
                <c:pt idx="6490">
                  <c:v>-4.9971197732000001E-3</c:v>
                </c:pt>
                <c:pt idx="6491">
                  <c:v>-4.9153999424999999E-3</c:v>
                </c:pt>
                <c:pt idx="6492">
                  <c:v>-4.7228899784E-3</c:v>
                </c:pt>
                <c:pt idx="6493">
                  <c:v>-4.4239400886000001E-3</c:v>
                </c:pt>
                <c:pt idx="6494">
                  <c:v>-4.020050168E-3</c:v>
                </c:pt>
                <c:pt idx="6495">
                  <c:v>-3.5297099967000001E-3</c:v>
                </c:pt>
                <c:pt idx="6496">
                  <c:v>-2.9598399997E-3</c:v>
                </c:pt>
                <c:pt idx="6497">
                  <c:v>-2.3154600057999999E-3</c:v>
                </c:pt>
                <c:pt idx="6498">
                  <c:v>-1.6260299599E-3</c:v>
                </c:pt>
                <c:pt idx="6499">
                  <c:v>-8.9996500174000004E-4</c:v>
                </c:pt>
                <c:pt idx="6500">
                  <c:v>-1.4477199874999999E-4</c:v>
                </c:pt>
                <c:pt idx="6501">
                  <c:v>6.0500297694999995E-4</c:v>
                </c:pt>
                <c:pt idx="6502">
                  <c:v>1.3411700493000001E-3</c:v>
                </c:pt>
                <c:pt idx="6503">
                  <c:v>2.0471299067000002E-3</c:v>
                </c:pt>
                <c:pt idx="6504">
                  <c:v>2.7144199703000001E-3</c:v>
                </c:pt>
                <c:pt idx="6505">
                  <c:v>3.3124899491999999E-3</c:v>
                </c:pt>
                <c:pt idx="6506">
                  <c:v>3.8359099998999998E-3</c:v>
                </c:pt>
                <c:pt idx="6507">
                  <c:v>4.2774500324999996E-3</c:v>
                </c:pt>
                <c:pt idx="6508">
                  <c:v>4.6168998815000004E-3</c:v>
                </c:pt>
                <c:pt idx="6509">
                  <c:v>4.8522502184000001E-3</c:v>
                </c:pt>
                <c:pt idx="6510">
                  <c:v>4.9781999550999999E-3</c:v>
                </c:pt>
                <c:pt idx="6511">
                  <c:v>4.9914000556000003E-3</c:v>
                </c:pt>
                <c:pt idx="6512">
                  <c:v>4.8912498169000002E-3</c:v>
                </c:pt>
                <c:pt idx="6513">
                  <c:v>4.6808100304999998E-3</c:v>
                </c:pt>
                <c:pt idx="6514">
                  <c:v>4.3605300597999996E-3</c:v>
                </c:pt>
                <c:pt idx="6515">
                  <c:v>3.9450400508999998E-3</c:v>
                </c:pt>
                <c:pt idx="6516">
                  <c:v>3.4406199120000001E-3</c:v>
                </c:pt>
                <c:pt idx="6517">
                  <c:v>2.8586299159000001E-3</c:v>
                </c:pt>
                <c:pt idx="6518">
                  <c:v>2.2042600904E-3</c:v>
                </c:pt>
                <c:pt idx="6519">
                  <c:v>1.5074600232999999E-3</c:v>
                </c:pt>
                <c:pt idx="6520">
                  <c:v>7.7667401637999999E-4</c:v>
                </c:pt>
                <c:pt idx="6521">
                  <c:v>1.9540499125E-5</c:v>
                </c:pt>
                <c:pt idx="6522">
                  <c:v>-7.2929897577999996E-4</c:v>
                </c:pt>
                <c:pt idx="6523">
                  <c:v>-1.4616999541999999E-3</c:v>
                </c:pt>
                <c:pt idx="6524">
                  <c:v>-2.1611400879999998E-3</c:v>
                </c:pt>
                <c:pt idx="6525">
                  <c:v>-2.8191800229000002E-3</c:v>
                </c:pt>
                <c:pt idx="6526">
                  <c:v>-3.4056899603E-3</c:v>
                </c:pt>
                <c:pt idx="6527">
                  <c:v>-3.9154198021E-3</c:v>
                </c:pt>
                <c:pt idx="6528">
                  <c:v>-4.3412600643999997E-3</c:v>
                </c:pt>
                <c:pt idx="6529">
                  <c:v>-4.6637500635999998E-3</c:v>
                </c:pt>
                <c:pt idx="6530">
                  <c:v>-4.8810797743E-3</c:v>
                </c:pt>
                <c:pt idx="6531">
                  <c:v>-4.9883602186999998E-3</c:v>
                </c:pt>
                <c:pt idx="6532">
                  <c:v>-4.9824398010999997E-3</c:v>
                </c:pt>
                <c:pt idx="6533">
                  <c:v>-4.8635997808999997E-3</c:v>
                </c:pt>
                <c:pt idx="6534">
                  <c:v>-4.6350900084E-3</c:v>
                </c:pt>
                <c:pt idx="6535">
                  <c:v>-4.3020900338999997E-3</c:v>
                </c:pt>
                <c:pt idx="6536">
                  <c:v>-3.8664999884000001E-3</c:v>
                </c:pt>
                <c:pt idx="6537">
                  <c:v>-3.3482399303E-3</c:v>
                </c:pt>
                <c:pt idx="6538">
                  <c:v>-2.7545099146999998E-3</c:v>
                </c:pt>
                <c:pt idx="6539">
                  <c:v>-2.0906799473E-3</c:v>
                </c:pt>
                <c:pt idx="6540">
                  <c:v>-1.3871099800000001E-3</c:v>
                </c:pt>
                <c:pt idx="6541">
                  <c:v>-6.5229501342000003E-4</c:v>
                </c:pt>
                <c:pt idx="6542">
                  <c:v>9.7213800472999997E-5</c:v>
                </c:pt>
                <c:pt idx="6543">
                  <c:v>8.5323501844E-4</c:v>
                </c:pt>
                <c:pt idx="6544">
                  <c:v>1.5811900375E-3</c:v>
                </c:pt>
                <c:pt idx="6545">
                  <c:v>2.2734999657E-3</c:v>
                </c:pt>
                <c:pt idx="6546">
                  <c:v>2.9217500704999998E-3</c:v>
                </c:pt>
                <c:pt idx="6547">
                  <c:v>3.4962899517000001E-3</c:v>
                </c:pt>
                <c:pt idx="6548">
                  <c:v>3.9920299313999999E-3</c:v>
                </c:pt>
                <c:pt idx="6549">
                  <c:v>4.4019902125E-3</c:v>
                </c:pt>
                <c:pt idx="6550">
                  <c:v>4.7074002214000004E-3</c:v>
                </c:pt>
                <c:pt idx="6551">
                  <c:v>4.9066799693000002E-3</c:v>
                </c:pt>
                <c:pt idx="6552">
                  <c:v>4.9953297712000003E-3</c:v>
                </c:pt>
                <c:pt idx="6553">
                  <c:v>4.9704099074E-3</c:v>
                </c:pt>
                <c:pt idx="6554">
                  <c:v>4.8330598511000002E-3</c:v>
                </c:pt>
                <c:pt idx="6555">
                  <c:v>4.5867799781000003E-3</c:v>
                </c:pt>
                <c:pt idx="6556">
                  <c:v>4.2324401438000002E-3</c:v>
                </c:pt>
                <c:pt idx="6557">
                  <c:v>3.7862400058999999E-3</c:v>
                </c:pt>
                <c:pt idx="6558">
                  <c:v>3.2547300215999999E-3</c:v>
                </c:pt>
                <c:pt idx="6559">
                  <c:v>2.6498900261E-3</c:v>
                </c:pt>
                <c:pt idx="6560">
                  <c:v>1.9772199448000001E-3</c:v>
                </c:pt>
                <c:pt idx="6561">
                  <c:v>1.2674999888999999E-3</c:v>
                </c:pt>
                <c:pt idx="6562">
                  <c:v>5.2920100278999998E-4</c:v>
                </c:pt>
                <c:pt idx="6563">
                  <c:v>-2.2986400289999999E-4</c:v>
                </c:pt>
                <c:pt idx="6564">
                  <c:v>-9.7497901879E-4</c:v>
                </c:pt>
                <c:pt idx="6565">
                  <c:v>-1.6981499502E-3</c:v>
                </c:pt>
                <c:pt idx="6566">
                  <c:v>-2.3908400907999999E-3</c:v>
                </c:pt>
                <c:pt idx="6567">
                  <c:v>-3.0213599092999998E-3</c:v>
                </c:pt>
                <c:pt idx="6568">
                  <c:v>-3.5837900358999999E-3</c:v>
                </c:pt>
                <c:pt idx="6569">
                  <c:v>-4.0654297918000003E-3</c:v>
                </c:pt>
                <c:pt idx="6570">
                  <c:v>-4.4594299980000003E-3</c:v>
                </c:pt>
                <c:pt idx="6571">
                  <c:v>-4.7477399929999999E-3</c:v>
                </c:pt>
                <c:pt idx="6572">
                  <c:v>-4.9290098250000004E-3</c:v>
                </c:pt>
                <c:pt idx="6573">
                  <c:v>-4.9991500564000001E-3</c:v>
                </c:pt>
                <c:pt idx="6574">
                  <c:v>-4.9554100260000003E-3</c:v>
                </c:pt>
                <c:pt idx="6575">
                  <c:v>-4.7997902146999999E-3</c:v>
                </c:pt>
                <c:pt idx="6576">
                  <c:v>-4.5359497889999999E-3</c:v>
                </c:pt>
                <c:pt idx="6577">
                  <c:v>-4.1649700142000002E-3</c:v>
                </c:pt>
                <c:pt idx="6578">
                  <c:v>-3.7038100418000002E-3</c:v>
                </c:pt>
                <c:pt idx="6579">
                  <c:v>-3.1591700390000001E-3</c:v>
                </c:pt>
                <c:pt idx="6580">
                  <c:v>-2.5433199480000002E-3</c:v>
                </c:pt>
                <c:pt idx="6581">
                  <c:v>-1.8619300099E-3</c:v>
                </c:pt>
                <c:pt idx="6582">
                  <c:v>-1.1461799731000001E-3</c:v>
                </c:pt>
                <c:pt idx="6583">
                  <c:v>-4.0460200397999998E-4</c:v>
                </c:pt>
                <c:pt idx="6584">
                  <c:v>3.5492199822E-4</c:v>
                </c:pt>
                <c:pt idx="6585">
                  <c:v>1.0976400226E-3</c:v>
                </c:pt>
                <c:pt idx="6586">
                  <c:v>1.8156099832000001E-3</c:v>
                </c:pt>
                <c:pt idx="6587">
                  <c:v>2.4926599580999999E-3</c:v>
                </c:pt>
                <c:pt idx="6588">
                  <c:v>3.1204300467000002E-3</c:v>
                </c:pt>
                <c:pt idx="6589">
                  <c:v>3.6702100187999999E-3</c:v>
                </c:pt>
                <c:pt idx="6590">
                  <c:v>4.1372398846E-3</c:v>
                </c:pt>
                <c:pt idx="6591">
                  <c:v>4.5147999190000001E-3</c:v>
                </c:pt>
                <c:pt idx="6592">
                  <c:v>4.7856098971999998E-3</c:v>
                </c:pt>
                <c:pt idx="6593">
                  <c:v>4.9485298805000003E-3</c:v>
                </c:pt>
                <c:pt idx="6594">
                  <c:v>4.9998899921999997E-3</c:v>
                </c:pt>
                <c:pt idx="6595">
                  <c:v>4.9371398054000003E-3</c:v>
                </c:pt>
                <c:pt idx="6596">
                  <c:v>4.7631501220000002E-3</c:v>
                </c:pt>
                <c:pt idx="6597">
                  <c:v>4.4817598536999997E-3</c:v>
                </c:pt>
                <c:pt idx="6598">
                  <c:v>4.0942700580000003E-3</c:v>
                </c:pt>
                <c:pt idx="6599">
                  <c:v>3.6184000783000001E-3</c:v>
                </c:pt>
                <c:pt idx="6600">
                  <c:v>3.0609499663E-3</c:v>
                </c:pt>
                <c:pt idx="6601">
                  <c:v>2.4345000273999998E-3</c:v>
                </c:pt>
                <c:pt idx="6602">
                  <c:v>1.7448900035E-3</c:v>
                </c:pt>
                <c:pt idx="6603">
                  <c:v>1.0236599483000001E-3</c:v>
                </c:pt>
                <c:pt idx="6604">
                  <c:v>2.7936400147E-4</c:v>
                </c:pt>
                <c:pt idx="6605">
                  <c:v>-4.8003598930999999E-4</c:v>
                </c:pt>
                <c:pt idx="6606">
                  <c:v>-1.2197899632E-3</c:v>
                </c:pt>
                <c:pt idx="6607">
                  <c:v>-1.9320399733E-3</c:v>
                </c:pt>
                <c:pt idx="6608">
                  <c:v>-2.6007399429000002E-3</c:v>
                </c:pt>
                <c:pt idx="6609">
                  <c:v>-3.2175900414999998E-3</c:v>
                </c:pt>
                <c:pt idx="6610">
                  <c:v>-3.7543498910999999E-3</c:v>
                </c:pt>
                <c:pt idx="6611">
                  <c:v>-4.2064702137999998E-3</c:v>
                </c:pt>
                <c:pt idx="6612">
                  <c:v>-4.5673497953000004E-3</c:v>
                </c:pt>
                <c:pt idx="6613">
                  <c:v>-4.8204897902999998E-3</c:v>
                </c:pt>
                <c:pt idx="6614">
                  <c:v>-4.9649397842999998E-3</c:v>
                </c:pt>
                <c:pt idx="6615">
                  <c:v>-4.9974699504999999E-3</c:v>
                </c:pt>
                <c:pt idx="6616">
                  <c:v>-4.9157701433000002E-3</c:v>
                </c:pt>
                <c:pt idx="6617">
                  <c:v>-4.7235800884999997E-3</c:v>
                </c:pt>
                <c:pt idx="6618">
                  <c:v>-4.4249901548000002E-3</c:v>
                </c:pt>
                <c:pt idx="6619">
                  <c:v>-4.0214699693000002E-3</c:v>
                </c:pt>
                <c:pt idx="6620">
                  <c:v>-3.5314899869000002E-3</c:v>
                </c:pt>
                <c:pt idx="6621">
                  <c:v>-2.9619699344000001E-3</c:v>
                </c:pt>
                <c:pt idx="6622">
                  <c:v>-2.3179100826E-3</c:v>
                </c:pt>
                <c:pt idx="6623">
                  <c:v>-1.6287500039000001E-3</c:v>
                </c:pt>
                <c:pt idx="6624">
                  <c:v>-9.0291001834000002E-4</c:v>
                </c:pt>
                <c:pt idx="6625">
                  <c:v>-1.4788800036E-4</c:v>
                </c:pt>
                <c:pt idx="6626">
                  <c:v>6.0178001876999999E-4</c:v>
                </c:pt>
                <c:pt idx="6627">
                  <c:v>1.3378999429000001E-3</c:v>
                </c:pt>
                <c:pt idx="6628">
                  <c:v>2.0519499667E-3</c:v>
                </c:pt>
                <c:pt idx="6629">
                  <c:v>2.7112800162E-3</c:v>
                </c:pt>
                <c:pt idx="6630">
                  <c:v>3.3095399848999999E-3</c:v>
                </c:pt>
                <c:pt idx="6631">
                  <c:v>3.8332398981000002E-3</c:v>
                </c:pt>
                <c:pt idx="6632">
                  <c:v>4.2751901782999997E-3</c:v>
                </c:pt>
                <c:pt idx="6633">
                  <c:v>4.6151499263999999E-3</c:v>
                </c:pt>
                <c:pt idx="6634">
                  <c:v>4.8511200583999997E-3</c:v>
                </c:pt>
                <c:pt idx="6635">
                  <c:v>4.9785799347E-3</c:v>
                </c:pt>
                <c:pt idx="6636">
                  <c:v>4.9916799180000004E-3</c:v>
                </c:pt>
                <c:pt idx="6637">
                  <c:v>4.8922500572999997E-3</c:v>
                </c:pt>
                <c:pt idx="6638">
                  <c:v>4.6825199388E-3</c:v>
                </c:pt>
                <c:pt idx="6639">
                  <c:v>4.3629100546000001E-3</c:v>
                </c:pt>
                <c:pt idx="6640">
                  <c:v>3.9480500855000001E-3</c:v>
                </c:pt>
                <c:pt idx="6641">
                  <c:v>3.4441798925E-3</c:v>
                </c:pt>
                <c:pt idx="6642">
                  <c:v>2.8554101008999998E-3</c:v>
                </c:pt>
                <c:pt idx="6643">
                  <c:v>2.2086899262000002E-3</c:v>
                </c:pt>
                <c:pt idx="6644">
                  <c:v>1.5121699544000001E-3</c:v>
                </c:pt>
                <c:pt idx="6645">
                  <c:v>7.8156898962000005E-4</c:v>
                </c:pt>
                <c:pt idx="6646">
                  <c:v>2.4504799511999999E-5</c:v>
                </c:pt>
                <c:pt idx="6647">
                  <c:v>-7.2437897325000004E-4</c:v>
                </c:pt>
                <c:pt idx="6648">
                  <c:v>-1.4569299528E-3</c:v>
                </c:pt>
                <c:pt idx="6649">
                  <c:v>-2.1646199747999998E-3</c:v>
                </c:pt>
                <c:pt idx="6650">
                  <c:v>-2.8150500730000001E-3</c:v>
                </c:pt>
                <c:pt idx="6651">
                  <c:v>-3.4020300955000002E-3</c:v>
                </c:pt>
                <c:pt idx="6652">
                  <c:v>-3.9122998714000001E-3</c:v>
                </c:pt>
                <c:pt idx="6653">
                  <c:v>-4.3387799524000001E-3</c:v>
                </c:pt>
                <c:pt idx="6654">
                  <c:v>-4.6619400382000003E-3</c:v>
                </c:pt>
                <c:pt idx="6655">
                  <c:v>-4.8799901268999999E-3</c:v>
                </c:pt>
                <c:pt idx="6656">
                  <c:v>-4.9886200577000002E-3</c:v>
                </c:pt>
                <c:pt idx="6657">
                  <c:v>-4.9828700720999999E-3</c:v>
                </c:pt>
                <c:pt idx="6658">
                  <c:v>-4.8647900112E-3</c:v>
                </c:pt>
                <c:pt idx="6659">
                  <c:v>-4.6370602213000002E-3</c:v>
                </c:pt>
                <c:pt idx="6660">
                  <c:v>-4.3003400788000001E-3</c:v>
                </c:pt>
                <c:pt idx="6661">
                  <c:v>-3.8700099103000001E-3</c:v>
                </c:pt>
                <c:pt idx="6662">
                  <c:v>-3.3524800091999998E-3</c:v>
                </c:pt>
                <c:pt idx="6663">
                  <c:v>-2.7520300355E-3</c:v>
                </c:pt>
                <c:pt idx="6664">
                  <c:v>-2.0961200352999998E-3</c:v>
                </c:pt>
                <c:pt idx="6665">
                  <c:v>-1.3929599662999999E-3</c:v>
                </c:pt>
                <c:pt idx="6666">
                  <c:v>-6.4963998738999998E-4</c:v>
                </c:pt>
                <c:pt idx="6667">
                  <c:v>9.9842502095E-5</c:v>
                </c:pt>
                <c:pt idx="6668">
                  <c:v>8.4708601935000005E-4</c:v>
                </c:pt>
                <c:pt idx="6669">
                  <c:v>1.5752499457E-3</c:v>
                </c:pt>
                <c:pt idx="6670">
                  <c:v>2.2758000995999998E-3</c:v>
                </c:pt>
                <c:pt idx="6671">
                  <c:v>2.9166799504000002E-3</c:v>
                </c:pt>
                <c:pt idx="6672">
                  <c:v>3.4918400924999998E-3</c:v>
                </c:pt>
                <c:pt idx="6673">
                  <c:v>3.9936201647E-3</c:v>
                </c:pt>
                <c:pt idx="6674">
                  <c:v>4.3990500271E-3</c:v>
                </c:pt>
                <c:pt idx="6675">
                  <c:v>4.7053098678999997E-3</c:v>
                </c:pt>
                <c:pt idx="6676">
                  <c:v>4.9054799601000003E-3</c:v>
                </c:pt>
                <c:pt idx="6677">
                  <c:v>4.9954401329000003E-3</c:v>
                </c:pt>
                <c:pt idx="6678">
                  <c:v>4.9710799940000001E-3</c:v>
                </c:pt>
                <c:pt idx="6679">
                  <c:v>4.8346398398000003E-3</c:v>
                </c:pt>
                <c:pt idx="6680">
                  <c:v>4.5856898650999999E-3</c:v>
                </c:pt>
                <c:pt idx="6681">
                  <c:v>4.2356201448E-3</c:v>
                </c:pt>
                <c:pt idx="6682">
                  <c:v>3.7900700700000001E-3</c:v>
                </c:pt>
                <c:pt idx="6683">
                  <c:v>3.2591000199000001E-3</c:v>
                </c:pt>
                <c:pt idx="6684">
                  <c:v>2.6471801102E-3</c:v>
                </c:pt>
                <c:pt idx="6685">
                  <c:v>1.9823000766E-3</c:v>
                </c:pt>
                <c:pt idx="6686">
                  <c:v>1.2727399588999999E-3</c:v>
                </c:pt>
                <c:pt idx="6687">
                  <c:v>5.2569102262999998E-4</c:v>
                </c:pt>
                <c:pt idx="6688">
                  <c:v>-2.2467199597000001E-4</c:v>
                </c:pt>
                <c:pt idx="6689">
                  <c:v>-9.6998998196999998E-4</c:v>
                </c:pt>
                <c:pt idx="6690">
                  <c:v>-1.6934500309E-3</c:v>
                </c:pt>
                <c:pt idx="6691">
                  <c:v>-2.3865099064999998E-3</c:v>
                </c:pt>
                <c:pt idx="6692">
                  <c:v>-3.017459996E-3</c:v>
                </c:pt>
                <c:pt idx="6693">
                  <c:v>-3.5803799982999998E-3</c:v>
                </c:pt>
                <c:pt idx="6694">
                  <c:v>-4.0677399375000003E-3</c:v>
                </c:pt>
                <c:pt idx="6695">
                  <c:v>-4.4572199695000004E-3</c:v>
                </c:pt>
                <c:pt idx="6696">
                  <c:v>-4.7462000511999999E-3</c:v>
                </c:pt>
                <c:pt idx="6697">
                  <c:v>-4.9281897955000004E-3</c:v>
                </c:pt>
                <c:pt idx="6698">
                  <c:v>-4.9992199056000004E-3</c:v>
                </c:pt>
                <c:pt idx="6699">
                  <c:v>-4.9560801126000004E-3</c:v>
                </c:pt>
                <c:pt idx="6700">
                  <c:v>-4.8012598417999999E-3</c:v>
                </c:pt>
                <c:pt idx="6701">
                  <c:v>-4.5345299876999997E-3</c:v>
                </c:pt>
                <c:pt idx="6702">
                  <c:v>-4.1681299917000003E-3</c:v>
                </c:pt>
                <c:pt idx="6703">
                  <c:v>-3.7078498863E-3</c:v>
                </c:pt>
                <c:pt idx="6704">
                  <c:v>-3.1571900471999998E-3</c:v>
                </c:pt>
                <c:pt idx="6705">
                  <c:v>-2.5413599796999999E-3</c:v>
                </c:pt>
                <c:pt idx="6706">
                  <c:v>-1.8682800001E-3</c:v>
                </c:pt>
                <c:pt idx="6707">
                  <c:v>-1.1445200071000001E-3</c:v>
                </c:pt>
                <c:pt idx="6708">
                  <c:v>-4.0316299419000001E-4</c:v>
                </c:pt>
                <c:pt idx="6709">
                  <c:v>3.4728099126000002E-4</c:v>
                </c:pt>
                <c:pt idx="6710">
                  <c:v>1.0899100453E-3</c:v>
                </c:pt>
                <c:pt idx="6711">
                  <c:v>1.8162400229E-3</c:v>
                </c:pt>
                <c:pt idx="6712">
                  <c:v>2.4930399377E-3</c:v>
                </c:pt>
                <c:pt idx="6713">
                  <c:v>3.1136900652E-3</c:v>
                </c:pt>
                <c:pt idx="6714">
                  <c:v>3.6702200305000002E-3</c:v>
                </c:pt>
                <c:pt idx="6715">
                  <c:v>4.137150012E-3</c:v>
                </c:pt>
                <c:pt idx="6716">
                  <c:v>4.5108702034000001E-3</c:v>
                </c:pt>
                <c:pt idx="6717">
                  <c:v>4.7855000012E-3</c:v>
                </c:pt>
                <c:pt idx="6718">
                  <c:v>4.9484698101999996E-3</c:v>
                </c:pt>
                <c:pt idx="6719">
                  <c:v>4.9998899921999997E-3</c:v>
                </c:pt>
                <c:pt idx="6720">
                  <c:v>4.9386201425999999E-3</c:v>
                </c:pt>
                <c:pt idx="6721">
                  <c:v>4.7633498906999999E-3</c:v>
                </c:pt>
                <c:pt idx="6722">
                  <c:v>4.4820699841000003E-3</c:v>
                </c:pt>
                <c:pt idx="6723">
                  <c:v>4.0997499600000003E-3</c:v>
                </c:pt>
                <c:pt idx="6724">
                  <c:v>3.6188999657000001E-3</c:v>
                </c:pt>
                <c:pt idx="6725">
                  <c:v>3.0615299473999999E-3</c:v>
                </c:pt>
                <c:pt idx="6726">
                  <c:v>2.4351500905999998E-3</c:v>
                </c:pt>
                <c:pt idx="6727">
                  <c:v>1.7538899556E-3</c:v>
                </c:pt>
                <c:pt idx="6728">
                  <c:v>1.0244599543999999E-3</c:v>
                </c:pt>
                <c:pt idx="6729">
                  <c:v>2.8023400228E-4</c:v>
                </c:pt>
                <c:pt idx="6730">
                  <c:v>-4.7031199209999998E-4</c:v>
                </c:pt>
                <c:pt idx="6731">
                  <c:v>-1.2188400142E-3</c:v>
                </c:pt>
                <c:pt idx="6732">
                  <c:v>-1.9311000359999999E-3</c:v>
                </c:pt>
                <c:pt idx="6733">
                  <c:v>-2.5998500641E-3</c:v>
                </c:pt>
                <c:pt idx="6734">
                  <c:v>-3.2167800235999998E-3</c:v>
                </c:pt>
                <c:pt idx="6735">
                  <c:v>-3.7536500022E-3</c:v>
                </c:pt>
                <c:pt idx="6736">
                  <c:v>-4.2058899998999996E-3</c:v>
                </c:pt>
                <c:pt idx="6737">
                  <c:v>-4.5633101835999999E-3</c:v>
                </c:pt>
                <c:pt idx="6738">
                  <c:v>-4.8201899044000001E-3</c:v>
                </c:pt>
                <c:pt idx="6739">
                  <c:v>-4.9648098648000004E-3</c:v>
                </c:pt>
                <c:pt idx="6740">
                  <c:v>-4.9975099973000002E-3</c:v>
                </c:pt>
                <c:pt idx="6741">
                  <c:v>-4.9159601331000002E-3</c:v>
                </c:pt>
                <c:pt idx="6742">
                  <c:v>-4.7239200211999996E-3</c:v>
                </c:pt>
                <c:pt idx="6743">
                  <c:v>-4.4254502281999997E-3</c:v>
                </c:pt>
                <c:pt idx="6744">
                  <c:v>-4.0272800252000003E-3</c:v>
                </c:pt>
                <c:pt idx="6745">
                  <c:v>-3.5321300383999998E-3</c:v>
                </c:pt>
                <c:pt idx="6746">
                  <c:v>-2.9626600443999999E-3</c:v>
                </c:pt>
                <c:pt idx="6747">
                  <c:v>-2.3264500777999998E-3</c:v>
                </c:pt>
                <c:pt idx="6748">
                  <c:v>-1.6294600208999999E-3</c:v>
                </c:pt>
                <c:pt idx="6749">
                  <c:v>-9.0357800945999999E-4</c:v>
                </c:pt>
                <c:pt idx="6750">
                  <c:v>-1.5732599421999999E-4</c:v>
                </c:pt>
                <c:pt idx="6751">
                  <c:v>6.0125999152999996E-4</c:v>
                </c:pt>
                <c:pt idx="6752">
                  <c:v>1.3374800328E-3</c:v>
                </c:pt>
                <c:pt idx="6753">
                  <c:v>2.0435799379000001E-3</c:v>
                </c:pt>
                <c:pt idx="6754">
                  <c:v>2.7110800147000002E-3</c:v>
                </c:pt>
                <c:pt idx="6755">
                  <c:v>3.3094501122999998E-3</c:v>
                </c:pt>
                <c:pt idx="6756">
                  <c:v>3.8332201074999998E-3</c:v>
                </c:pt>
                <c:pt idx="6757">
                  <c:v>4.2706099338999997E-3</c:v>
                </c:pt>
                <c:pt idx="6758">
                  <c:v>4.6151499263999999E-3</c:v>
                </c:pt>
                <c:pt idx="6759">
                  <c:v>4.8511098138999996E-3</c:v>
                </c:pt>
                <c:pt idx="6760">
                  <c:v>4.9777398816999996E-3</c:v>
                </c:pt>
                <c:pt idx="6761">
                  <c:v>4.9916999415E-3</c:v>
                </c:pt>
                <c:pt idx="6762">
                  <c:v>4.8923399298999998E-3</c:v>
                </c:pt>
                <c:pt idx="6763">
                  <c:v>4.6827201731999999E-3</c:v>
                </c:pt>
                <c:pt idx="6764">
                  <c:v>4.3632299639000003E-3</c:v>
                </c:pt>
                <c:pt idx="6765">
                  <c:v>3.9484798908000001E-3</c:v>
                </c:pt>
                <c:pt idx="6766">
                  <c:v>3.4447000361999998E-3</c:v>
                </c:pt>
                <c:pt idx="6767">
                  <c:v>2.8632599859999999E-3</c:v>
                </c:pt>
                <c:pt idx="6768">
                  <c:v>2.2093399892999998E-3</c:v>
                </c:pt>
                <c:pt idx="6769">
                  <c:v>1.5128699597E-3</c:v>
                </c:pt>
                <c:pt idx="6770">
                  <c:v>7.822989719E-4</c:v>
                </c:pt>
                <c:pt idx="6771">
                  <c:v>2.5248800739000002E-5</c:v>
                </c:pt>
                <c:pt idx="6772">
                  <c:v>-7.2363897924999996E-4</c:v>
                </c:pt>
                <c:pt idx="6773">
                  <c:v>-1.4562200522E-3</c:v>
                </c:pt>
                <c:pt idx="6774">
                  <c:v>-2.1559700835E-3</c:v>
                </c:pt>
                <c:pt idx="6775">
                  <c:v>-2.814430045E-3</c:v>
                </c:pt>
                <c:pt idx="6776">
                  <c:v>-3.4014699048999998E-3</c:v>
                </c:pt>
                <c:pt idx="6777">
                  <c:v>-3.9118197746999999E-3</c:v>
                </c:pt>
                <c:pt idx="6778">
                  <c:v>-4.3383901939000004E-3</c:v>
                </c:pt>
                <c:pt idx="6779">
                  <c:v>-4.6616401522999997E-3</c:v>
                </c:pt>
                <c:pt idx="6780">
                  <c:v>-4.8798001370999999E-3</c:v>
                </c:pt>
                <c:pt idx="6781">
                  <c:v>-4.9879602157E-3</c:v>
                </c:pt>
                <c:pt idx="6782">
                  <c:v>-4.9829399213000003E-3</c:v>
                </c:pt>
                <c:pt idx="6783">
                  <c:v>-4.8649897798999997E-3</c:v>
                </c:pt>
                <c:pt idx="6784">
                  <c:v>-4.6373601071999998E-3</c:v>
                </c:pt>
                <c:pt idx="6785">
                  <c:v>-4.3006897903999997E-3</c:v>
                </c:pt>
                <c:pt idx="6786">
                  <c:v>-3.8703801110000001E-3</c:v>
                </c:pt>
                <c:pt idx="6787">
                  <c:v>-3.3528099301999999E-3</c:v>
                </c:pt>
                <c:pt idx="6788">
                  <c:v>-2.7596498839999998E-3</c:v>
                </c:pt>
                <c:pt idx="6789">
                  <c:v>-2.0962499548E-3</c:v>
                </c:pt>
                <c:pt idx="6790">
                  <c:v>-1.3929799897999999E-3</c:v>
                </c:pt>
                <c:pt idx="6791">
                  <c:v>-6.5830000676000001E-4</c:v>
                </c:pt>
                <c:pt idx="6792">
                  <c:v>1.0005300283E-4</c:v>
                </c:pt>
                <c:pt idx="6793">
                  <c:v>8.4738602162999998E-4</c:v>
                </c:pt>
                <c:pt idx="6794">
                  <c:v>1.5756200301E-3</c:v>
                </c:pt>
                <c:pt idx="6795">
                  <c:v>2.2683299612000002E-3</c:v>
                </c:pt>
                <c:pt idx="6796">
                  <c:v>2.9170899652000001E-3</c:v>
                </c:pt>
                <c:pt idx="6797">
                  <c:v>3.4922200720999999E-3</c:v>
                </c:pt>
                <c:pt idx="6798">
                  <c:v>3.9886101149000002E-3</c:v>
                </c:pt>
                <c:pt idx="6799">
                  <c:v>4.3993000871999999E-3</c:v>
                </c:pt>
                <c:pt idx="6800">
                  <c:v>4.7054798342000001E-3</c:v>
                </c:pt>
                <c:pt idx="6801">
                  <c:v>4.9055800773000003E-3</c:v>
                </c:pt>
                <c:pt idx="6802">
                  <c:v>4.9950801767E-3</c:v>
                </c:pt>
                <c:pt idx="6803">
                  <c:v>4.9710301682000003E-3</c:v>
                </c:pt>
                <c:pt idx="6804">
                  <c:v>4.8345401882999997E-3</c:v>
                </c:pt>
                <c:pt idx="6805">
                  <c:v>4.5890500769000002E-3</c:v>
                </c:pt>
                <c:pt idx="6806">
                  <c:v>4.2354101315000003E-3</c:v>
                </c:pt>
                <c:pt idx="6807">
                  <c:v>3.7897999863999998E-3</c:v>
                </c:pt>
                <c:pt idx="6808">
                  <c:v>3.2587600872000001E-3</c:v>
                </c:pt>
                <c:pt idx="6809">
                  <c:v>2.6542500126999998E-3</c:v>
                </c:pt>
                <c:pt idx="6810">
                  <c:v>1.9817999563999998E-3</c:v>
                </c:pt>
                <c:pt idx="6811">
                  <c:v>1.2721699895E-3</c:v>
                </c:pt>
                <c:pt idx="6812">
                  <c:v>5.3385499631999997E-4</c:v>
                </c:pt>
                <c:pt idx="6813">
                  <c:v>-2.2532099682999999E-4</c:v>
                </c:pt>
                <c:pt idx="6814">
                  <c:v>-9.7062898567000001E-4</c:v>
                </c:pt>
                <c:pt idx="6815">
                  <c:v>-1.6940600472E-3</c:v>
                </c:pt>
                <c:pt idx="6816">
                  <c:v>-2.3793000728E-3</c:v>
                </c:pt>
                <c:pt idx="6817">
                  <c:v>-3.0179601163000001E-3</c:v>
                </c:pt>
                <c:pt idx="6818">
                  <c:v>-3.5808100364999999E-3</c:v>
                </c:pt>
                <c:pt idx="6819">
                  <c:v>-4.0629301219999997E-3</c:v>
                </c:pt>
                <c:pt idx="6820">
                  <c:v>-4.4574700296000002E-3</c:v>
                </c:pt>
                <c:pt idx="6821">
                  <c:v>-4.7463700175000003E-3</c:v>
                </c:pt>
                <c:pt idx="6822">
                  <c:v>-4.9282698892E-3</c:v>
                </c:pt>
                <c:pt idx="6823">
                  <c:v>-4.9990699626999997E-3</c:v>
                </c:pt>
                <c:pt idx="6824">
                  <c:v>-4.9560097977999996E-3</c:v>
                </c:pt>
                <c:pt idx="6825">
                  <c:v>-4.8010800964999999E-3</c:v>
                </c:pt>
                <c:pt idx="6826">
                  <c:v>-4.5379102229999996E-3</c:v>
                </c:pt>
                <c:pt idx="6827">
                  <c:v>-4.1675600223000002E-3</c:v>
                </c:pt>
                <c:pt idx="6828">
                  <c:v>-3.7069800309999998E-3</c:v>
                </c:pt>
                <c:pt idx="6829">
                  <c:v>-3.1628299038999998E-3</c:v>
                </c:pt>
                <c:pt idx="6830">
                  <c:v>-2.5473700370999999E-3</c:v>
                </c:pt>
                <c:pt idx="6831">
                  <c:v>-1.8663200316999999E-3</c:v>
                </c:pt>
                <c:pt idx="6832">
                  <c:v>-1.1508299503000001E-3</c:v>
                </c:pt>
                <c:pt idx="6833">
                  <c:v>-4.0943198837000002E-4</c:v>
                </c:pt>
                <c:pt idx="6834">
                  <c:v>3.4999899799000001E-4</c:v>
                </c:pt>
                <c:pt idx="6835">
                  <c:v>1.0927199619E-3</c:v>
                </c:pt>
                <c:pt idx="6836">
                  <c:v>1.8108199583000001E-3</c:v>
                </c:pt>
                <c:pt idx="6837">
                  <c:v>2.4881199933999999E-3</c:v>
                </c:pt>
                <c:pt idx="6838">
                  <c:v>3.1162600499E-3</c:v>
                </c:pt>
                <c:pt idx="6839">
                  <c:v>3.6665298975999999E-3</c:v>
                </c:pt>
                <c:pt idx="6840">
                  <c:v>4.1341600008000003E-3</c:v>
                </c:pt>
                <c:pt idx="6841">
                  <c:v>4.5124399476000002E-3</c:v>
                </c:pt>
                <c:pt idx="6842">
                  <c:v>4.7840201295999999E-3</c:v>
                </c:pt>
                <c:pt idx="6843">
                  <c:v>4.9477401189999999E-3</c:v>
                </c:pt>
                <c:pt idx="6844">
                  <c:v>4.9999197944999999E-3</c:v>
                </c:pt>
                <c:pt idx="6845">
                  <c:v>4.9380199052000001E-3</c:v>
                </c:pt>
                <c:pt idx="6846">
                  <c:v>4.7648600302999996E-3</c:v>
                </c:pt>
                <c:pt idx="6847">
                  <c:v>4.4842897914E-3</c:v>
                </c:pt>
                <c:pt idx="6848">
                  <c:v>4.0975799784000004E-3</c:v>
                </c:pt>
                <c:pt idx="6849">
                  <c:v>3.6224001087E-3</c:v>
                </c:pt>
                <c:pt idx="6850">
                  <c:v>3.0655600131E-3</c:v>
                </c:pt>
                <c:pt idx="6851">
                  <c:v>2.4396099615999998E-3</c:v>
                </c:pt>
                <c:pt idx="6852">
                  <c:v>1.7503800335999999E-3</c:v>
                </c:pt>
                <c:pt idx="6853">
                  <c:v>1.0294199455999999E-3</c:v>
                </c:pt>
                <c:pt idx="6854">
                  <c:v>2.8524998925000001E-4</c:v>
                </c:pt>
                <c:pt idx="6855">
                  <c:v>-4.7415000154000001E-4</c:v>
                </c:pt>
                <c:pt idx="6856">
                  <c:v>-1.2140299659000001E-3</c:v>
                </c:pt>
                <c:pt idx="6857">
                  <c:v>-1.9265499431999999E-3</c:v>
                </c:pt>
                <c:pt idx="6858">
                  <c:v>-2.5956500322000002E-3</c:v>
                </c:pt>
                <c:pt idx="6859">
                  <c:v>-3.2130000180999999E-3</c:v>
                </c:pt>
                <c:pt idx="6860">
                  <c:v>-3.7503798958E-3</c:v>
                </c:pt>
                <c:pt idx="6861">
                  <c:v>-4.2032101192000003E-3</c:v>
                </c:pt>
                <c:pt idx="6862">
                  <c:v>-4.5648901723000001E-3</c:v>
                </c:pt>
                <c:pt idx="6863">
                  <c:v>-4.8188799992000004E-3</c:v>
                </c:pt>
                <c:pt idx="6864">
                  <c:v>-4.9642301164999998E-3</c:v>
                </c:pt>
                <c:pt idx="6865">
                  <c:v>-4.9976599403E-3</c:v>
                </c:pt>
                <c:pt idx="6866">
                  <c:v>-4.9168299884E-3</c:v>
                </c:pt>
                <c:pt idx="6867">
                  <c:v>-4.7254399395999999E-3</c:v>
                </c:pt>
                <c:pt idx="6868">
                  <c:v>-4.4275200925999996E-3</c:v>
                </c:pt>
                <c:pt idx="6869">
                  <c:v>-4.0245498531E-3</c:v>
                </c:pt>
                <c:pt idx="6870">
                  <c:v>-3.5349600948000001E-3</c:v>
                </c:pt>
                <c:pt idx="6871">
                  <c:v>-2.9656901023999999E-3</c:v>
                </c:pt>
                <c:pt idx="6872">
                  <c:v>-2.3295599967E-3</c:v>
                </c:pt>
                <c:pt idx="6873">
                  <c:v>-1.6326199983999999E-3</c:v>
                </c:pt>
                <c:pt idx="6874">
                  <c:v>-9.0673600788999996E-4</c:v>
                </c:pt>
                <c:pt idx="6875">
                  <c:v>-1.6045100346999999E-4</c:v>
                </c:pt>
                <c:pt idx="6876">
                  <c:v>5.9820100432000001E-4</c:v>
                </c:pt>
                <c:pt idx="6877">
                  <c:v>1.3345200568000001E-3</c:v>
                </c:pt>
                <c:pt idx="6878">
                  <c:v>2.0407598930999998E-3</c:v>
                </c:pt>
                <c:pt idx="6879">
                  <c:v>2.7084499597999998E-3</c:v>
                </c:pt>
                <c:pt idx="6880">
                  <c:v>3.3070500939999998E-3</c:v>
                </c:pt>
                <c:pt idx="6881">
                  <c:v>3.8311399985E-3</c:v>
                </c:pt>
                <c:pt idx="6882">
                  <c:v>4.2689098045E-3</c:v>
                </c:pt>
                <c:pt idx="6883">
                  <c:v>4.6139098703999997E-3</c:v>
                </c:pt>
                <c:pt idx="6884">
                  <c:v>4.8503400757999998E-3</c:v>
                </c:pt>
                <c:pt idx="6885">
                  <c:v>4.9774497746999996E-3</c:v>
                </c:pt>
                <c:pt idx="6886">
                  <c:v>4.9918699077999996E-3</c:v>
                </c:pt>
                <c:pt idx="6887">
                  <c:v>4.8929401673000004E-3</c:v>
                </c:pt>
                <c:pt idx="6888">
                  <c:v>4.6837399713999996E-3</c:v>
                </c:pt>
                <c:pt idx="6889">
                  <c:v>4.3646898120999998E-3</c:v>
                </c:pt>
                <c:pt idx="6890">
                  <c:v>3.9503797889000004E-3</c:v>
                </c:pt>
                <c:pt idx="6891">
                  <c:v>3.4470499958999998E-3</c:v>
                </c:pt>
                <c:pt idx="6892">
                  <c:v>2.8660399839E-3</c:v>
                </c:pt>
                <c:pt idx="6893">
                  <c:v>2.2125099786000002E-3</c:v>
                </c:pt>
                <c:pt idx="6894">
                  <c:v>1.5163599746E-3</c:v>
                </c:pt>
                <c:pt idx="6895">
                  <c:v>7.8602199209999995E-4</c:v>
                </c:pt>
                <c:pt idx="6896">
                  <c:v>2.9113400159999999E-5</c:v>
                </c:pt>
                <c:pt idx="6897">
                  <c:v>-7.1974098682000003E-4</c:v>
                </c:pt>
                <c:pt idx="6898">
                  <c:v>-1.4523999998E-3</c:v>
                </c:pt>
                <c:pt idx="6899">
                  <c:v>-2.1603100467000001E-3</c:v>
                </c:pt>
                <c:pt idx="6900">
                  <c:v>-2.8110900894E-3</c:v>
                </c:pt>
                <c:pt idx="6901">
                  <c:v>-3.3984999172000001E-3</c:v>
                </c:pt>
                <c:pt idx="6902">
                  <c:v>-3.9092898368999996E-3</c:v>
                </c:pt>
                <c:pt idx="6903">
                  <c:v>-4.3363701552000004E-3</c:v>
                </c:pt>
                <c:pt idx="6904">
                  <c:v>-4.6601700597000001E-3</c:v>
                </c:pt>
                <c:pt idx="6905">
                  <c:v>-4.8789200373E-3</c:v>
                </c:pt>
                <c:pt idx="6906">
                  <c:v>-4.9882899038E-3</c:v>
                </c:pt>
                <c:pt idx="6907">
                  <c:v>-4.9832700751999996E-3</c:v>
                </c:pt>
                <c:pt idx="6908">
                  <c:v>-4.8659099265999997E-3</c:v>
                </c:pt>
                <c:pt idx="6909">
                  <c:v>-4.6388502232999999E-3</c:v>
                </c:pt>
                <c:pt idx="6910">
                  <c:v>-4.3027098290999996E-3</c:v>
                </c:pt>
                <c:pt idx="6911">
                  <c:v>-3.8728800136999999E-3</c:v>
                </c:pt>
                <c:pt idx="6912">
                  <c:v>-3.3557501155999999E-3</c:v>
                </c:pt>
                <c:pt idx="6913">
                  <c:v>-2.755590016E-3</c:v>
                </c:pt>
                <c:pt idx="6914">
                  <c:v>-2.0998700055999998E-3</c:v>
                </c:pt>
                <c:pt idx="6915">
                  <c:v>-1.396859996E-3</c:v>
                </c:pt>
                <c:pt idx="6916">
                  <c:v>-6.6237401915999995E-4</c:v>
                </c:pt>
                <c:pt idx="6917">
                  <c:v>9.5853298261999997E-5</c:v>
                </c:pt>
                <c:pt idx="6918">
                  <c:v>8.4313697880000001E-4</c:v>
                </c:pt>
                <c:pt idx="6919">
                  <c:v>1.5713999745999999E-3</c:v>
                </c:pt>
                <c:pt idx="6920">
                  <c:v>2.2721299902E-3</c:v>
                </c:pt>
                <c:pt idx="6921">
                  <c:v>2.9132599010999998E-3</c:v>
                </c:pt>
                <c:pt idx="6922">
                  <c:v>3.4887399523999998E-3</c:v>
                </c:pt>
                <c:pt idx="6923">
                  <c:v>3.9856098592000004E-3</c:v>
                </c:pt>
                <c:pt idx="6924">
                  <c:v>4.3968698010000001E-3</c:v>
                </c:pt>
                <c:pt idx="6925">
                  <c:v>4.7037201002E-3</c:v>
                </c:pt>
                <c:pt idx="6926">
                  <c:v>4.9045500345999997E-3</c:v>
                </c:pt>
                <c:pt idx="6927">
                  <c:v>4.9952301196999997E-3</c:v>
                </c:pt>
                <c:pt idx="6928">
                  <c:v>4.9716401844999997E-3</c:v>
                </c:pt>
                <c:pt idx="6929">
                  <c:v>4.8360498622E-3</c:v>
                </c:pt>
                <c:pt idx="6930">
                  <c:v>4.5880097895999996E-3</c:v>
                </c:pt>
                <c:pt idx="6931">
                  <c:v>4.2388797737999999E-3</c:v>
                </c:pt>
                <c:pt idx="6932">
                  <c:v>3.7942600902000001E-3</c:v>
                </c:pt>
                <c:pt idx="6933">
                  <c:v>3.2574899960000001E-3</c:v>
                </c:pt>
                <c:pt idx="6934">
                  <c:v>2.6530900504E-3</c:v>
                </c:pt>
                <c:pt idx="6935">
                  <c:v>1.9889099058000002E-3</c:v>
                </c:pt>
                <c:pt idx="6936">
                  <c:v>1.2713599717000001E-3</c:v>
                </c:pt>
                <c:pt idx="6937">
                  <c:v>5.3326302441000003E-4</c:v>
                </c:pt>
                <c:pt idx="6938">
                  <c:v>-2.1687599655999999E-4</c:v>
                </c:pt>
                <c:pt idx="6939">
                  <c:v>-9.6215802477999995E-4</c:v>
                </c:pt>
                <c:pt idx="6940">
                  <c:v>-1.6941099893000001E-3</c:v>
                </c:pt>
                <c:pt idx="6941">
                  <c:v>-2.3792500142E-3</c:v>
                </c:pt>
                <c:pt idx="6942">
                  <c:v>-3.0108001083000002E-3</c:v>
                </c:pt>
                <c:pt idx="6943">
                  <c:v>-3.5806898959000002E-3</c:v>
                </c:pt>
                <c:pt idx="6944">
                  <c:v>-4.0628300047999997E-3</c:v>
                </c:pt>
                <c:pt idx="6945">
                  <c:v>-4.4533801265000004E-3</c:v>
                </c:pt>
                <c:pt idx="6946">
                  <c:v>-4.7435299493000004E-3</c:v>
                </c:pt>
                <c:pt idx="6947">
                  <c:v>-4.9282400868999997E-3</c:v>
                </c:pt>
                <c:pt idx="6948">
                  <c:v>-4.9990699626999997E-3</c:v>
                </c:pt>
                <c:pt idx="6949">
                  <c:v>-4.9571897835E-3</c:v>
                </c:pt>
                <c:pt idx="6950">
                  <c:v>-4.8010898753999996E-3</c:v>
                </c:pt>
                <c:pt idx="6951">
                  <c:v>-4.5379200019000001E-3</c:v>
                </c:pt>
                <c:pt idx="6952">
                  <c:v>-4.1724401525999998E-3</c:v>
                </c:pt>
                <c:pt idx="6953">
                  <c:v>-3.7129099945999999E-3</c:v>
                </c:pt>
                <c:pt idx="6954">
                  <c:v>-3.1628299038999998E-3</c:v>
                </c:pt>
                <c:pt idx="6955">
                  <c:v>-2.5473800488000002E-3</c:v>
                </c:pt>
                <c:pt idx="6956">
                  <c:v>-1.8745099659999999E-3</c:v>
                </c:pt>
                <c:pt idx="6957">
                  <c:v>-1.1507900198999999E-3</c:v>
                </c:pt>
                <c:pt idx="6958">
                  <c:v>-4.0931900730000002E-4</c:v>
                </c:pt>
                <c:pt idx="6959">
                  <c:v>3.4137698821999998E-4</c:v>
                </c:pt>
                <c:pt idx="6960">
                  <c:v>1.0843799682000001E-3</c:v>
                </c:pt>
                <c:pt idx="6961">
                  <c:v>1.8111800308999999E-3</c:v>
                </c:pt>
                <c:pt idx="6962">
                  <c:v>2.4885199964000001E-3</c:v>
                </c:pt>
                <c:pt idx="6963">
                  <c:v>3.1097698956999999E-3</c:v>
                </c:pt>
                <c:pt idx="6964">
                  <c:v>3.6669399123999999E-3</c:v>
                </c:pt>
                <c:pt idx="6965">
                  <c:v>4.1345199569999998E-3</c:v>
                </c:pt>
                <c:pt idx="6966">
                  <c:v>4.5088999905E-3</c:v>
                </c:pt>
                <c:pt idx="6967">
                  <c:v>4.7816201112999999E-3</c:v>
                </c:pt>
                <c:pt idx="6968">
                  <c:v>4.9478299916E-3</c:v>
                </c:pt>
                <c:pt idx="6969">
                  <c:v>4.9999197944999999E-3</c:v>
                </c:pt>
                <c:pt idx="6970">
                  <c:v>4.9392799846999999E-3</c:v>
                </c:pt>
                <c:pt idx="6971">
                  <c:v>4.7646202146999998E-3</c:v>
                </c:pt>
                <c:pt idx="6972">
                  <c:v>4.4839200563999999E-3</c:v>
                </c:pt>
                <c:pt idx="6973">
                  <c:v>4.1021401993999998E-3</c:v>
                </c:pt>
                <c:pt idx="6974">
                  <c:v>3.6279000341999999E-3</c:v>
                </c:pt>
                <c:pt idx="6975">
                  <c:v>3.0648999382000002E-3</c:v>
                </c:pt>
                <c:pt idx="6976">
                  <c:v>2.4389000610000001E-3</c:v>
                </c:pt>
                <c:pt idx="6977">
                  <c:v>1.7579300329E-3</c:v>
                </c:pt>
                <c:pt idx="6978">
                  <c:v>1.028669998E-3</c:v>
                </c:pt>
                <c:pt idx="6979">
                  <c:v>2.8449899401000001E-4</c:v>
                </c:pt>
                <c:pt idx="6980">
                  <c:v>-4.6609400306000002E-4</c:v>
                </c:pt>
                <c:pt idx="6981">
                  <c:v>-1.2147600063999999E-3</c:v>
                </c:pt>
                <c:pt idx="6982">
                  <c:v>-1.9272400531999999E-3</c:v>
                </c:pt>
                <c:pt idx="6983">
                  <c:v>-2.5962700601999998E-3</c:v>
                </c:pt>
                <c:pt idx="6984">
                  <c:v>-3.2067699357999999E-3</c:v>
                </c:pt>
                <c:pt idx="6985">
                  <c:v>-3.7508299573999998E-3</c:v>
                </c:pt>
                <c:pt idx="6986">
                  <c:v>-4.2035598307999999E-3</c:v>
                </c:pt>
                <c:pt idx="6987">
                  <c:v>-4.5615201816000001E-3</c:v>
                </c:pt>
                <c:pt idx="6988">
                  <c:v>-4.8190201632999996E-3</c:v>
                </c:pt>
                <c:pt idx="6989">
                  <c:v>-4.9642901867999996E-3</c:v>
                </c:pt>
                <c:pt idx="6990">
                  <c:v>-4.9976501614000003E-3</c:v>
                </c:pt>
                <c:pt idx="6991">
                  <c:v>-4.9183499068000004E-3</c:v>
                </c:pt>
                <c:pt idx="6992">
                  <c:v>-4.7253197990000002E-3</c:v>
                </c:pt>
                <c:pt idx="6993">
                  <c:v>-4.4274101965E-3</c:v>
                </c:pt>
                <c:pt idx="6994">
                  <c:v>-4.0297298692000003E-3</c:v>
                </c:pt>
                <c:pt idx="6995">
                  <c:v>-3.535029944E-3</c:v>
                </c:pt>
                <c:pt idx="6996">
                  <c:v>-2.9659299180000002E-3</c:v>
                </c:pt>
                <c:pt idx="6997">
                  <c:v>-2.3300100584000001E-3</c:v>
                </c:pt>
                <c:pt idx="6998">
                  <c:v>-1.6332500381000001E-3</c:v>
                </c:pt>
                <c:pt idx="6999">
                  <c:v>-9.0750702656999999E-4</c:v>
                </c:pt>
                <c:pt idx="7000">
                  <c:v>-1.6130899894000001E-4</c:v>
                </c:pt>
                <c:pt idx="7001">
                  <c:v>5.8854097733000005E-4</c:v>
                </c:pt>
                <c:pt idx="7002">
                  <c:v>1.3336699921999999E-3</c:v>
                </c:pt>
                <c:pt idx="7003">
                  <c:v>2.0399999339000001E-3</c:v>
                </c:pt>
                <c:pt idx="7004">
                  <c:v>2.7004000730999999E-3</c:v>
                </c:pt>
                <c:pt idx="7005">
                  <c:v>3.3065900207000002E-3</c:v>
                </c:pt>
                <c:pt idx="7006">
                  <c:v>3.8308599031999999E-3</c:v>
                </c:pt>
                <c:pt idx="7007">
                  <c:v>4.2687598616000001E-3</c:v>
                </c:pt>
                <c:pt idx="7008">
                  <c:v>4.6104299836000001E-3</c:v>
                </c:pt>
                <c:pt idx="7009">
                  <c:v>4.8503200524000001E-3</c:v>
                </c:pt>
                <c:pt idx="7010">
                  <c:v>4.9774497746999996E-3</c:v>
                </c:pt>
                <c:pt idx="7011">
                  <c:v>4.9923597835000002E-3</c:v>
                </c:pt>
                <c:pt idx="7012">
                  <c:v>4.8929098993999998E-3</c:v>
                </c:pt>
                <c:pt idx="7013">
                  <c:v>4.6836500986999997E-3</c:v>
                </c:pt>
                <c:pt idx="7014">
                  <c:v>4.3688099831000003E-3</c:v>
                </c:pt>
                <c:pt idx="7015">
                  <c:v>3.9554699323999997E-3</c:v>
                </c:pt>
                <c:pt idx="7016">
                  <c:v>3.4465698991000002E-3</c:v>
                </c:pt>
                <c:pt idx="7017">
                  <c:v>2.8653799091000001E-3</c:v>
                </c:pt>
                <c:pt idx="7018">
                  <c:v>2.2195999045000001E-3</c:v>
                </c:pt>
                <c:pt idx="7019">
                  <c:v>1.5153799905E-3</c:v>
                </c:pt>
                <c:pt idx="7020">
                  <c:v>7.8491802559999999E-4</c:v>
                </c:pt>
                <c:pt idx="7021">
                  <c:v>3.6769299186000003E-5</c:v>
                </c:pt>
                <c:pt idx="7022">
                  <c:v>-7.2095898213E-4</c:v>
                </c:pt>
                <c:pt idx="7023">
                  <c:v>-1.453600009E-3</c:v>
                </c:pt>
                <c:pt idx="7024">
                  <c:v>-2.1534799598000001E-3</c:v>
                </c:pt>
                <c:pt idx="7025">
                  <c:v>-2.8048199601E-3</c:v>
                </c:pt>
                <c:pt idx="7026">
                  <c:v>-3.3994200639000001E-3</c:v>
                </c:pt>
                <c:pt idx="7027">
                  <c:v>-3.9100698195000004E-3</c:v>
                </c:pt>
                <c:pt idx="7028">
                  <c:v>-4.3325801380000003E-3</c:v>
                </c:pt>
                <c:pt idx="7029">
                  <c:v>-4.6606198884999997E-3</c:v>
                </c:pt>
                <c:pt idx="7030">
                  <c:v>-4.8791901207999996E-3</c:v>
                </c:pt>
                <c:pt idx="7031">
                  <c:v>-4.9877599813000001E-3</c:v>
                </c:pt>
                <c:pt idx="7032">
                  <c:v>-4.9838898702999996E-3</c:v>
                </c:pt>
                <c:pt idx="7033">
                  <c:v>-4.8656398430000003E-3</c:v>
                </c:pt>
                <c:pt idx="7034">
                  <c:v>-4.6384101734E-3</c:v>
                </c:pt>
                <c:pt idx="7035">
                  <c:v>-4.3066199869000003E-3</c:v>
                </c:pt>
                <c:pt idx="7036">
                  <c:v>-3.8721601013E-3</c:v>
                </c:pt>
                <c:pt idx="7037">
                  <c:v>-3.3549000509E-3</c:v>
                </c:pt>
                <c:pt idx="7038">
                  <c:v>-2.7620100881999999E-3</c:v>
                </c:pt>
                <c:pt idx="7039">
                  <c:v>-2.1068700589000002E-3</c:v>
                </c:pt>
                <c:pt idx="7040">
                  <c:v>-1.3957499759000001E-3</c:v>
                </c:pt>
                <c:pt idx="7041">
                  <c:v>-6.6118297399999997E-4</c:v>
                </c:pt>
                <c:pt idx="7042">
                  <c:v>8.8283100922E-5</c:v>
                </c:pt>
                <c:pt idx="7043">
                  <c:v>8.4447301923999999E-4</c:v>
                </c:pt>
                <c:pt idx="7044">
                  <c:v>1.5727899736000001E-3</c:v>
                </c:pt>
                <c:pt idx="7045">
                  <c:v>2.2656500805E-3</c:v>
                </c:pt>
                <c:pt idx="7046">
                  <c:v>2.9074500781000002E-3</c:v>
                </c:pt>
                <c:pt idx="7047">
                  <c:v>3.4900400788000002E-3</c:v>
                </c:pt>
                <c:pt idx="7048">
                  <c:v>3.9867600425999997E-3</c:v>
                </c:pt>
                <c:pt idx="7049">
                  <c:v>4.3936199508999999E-3</c:v>
                </c:pt>
                <c:pt idx="7050">
                  <c:v>4.704429768E-3</c:v>
                </c:pt>
                <c:pt idx="7051">
                  <c:v>4.9049798398999997E-3</c:v>
                </c:pt>
                <c:pt idx="7052">
                  <c:v>4.9949400126999997E-3</c:v>
                </c:pt>
                <c:pt idx="7053">
                  <c:v>4.9723000265999998E-3</c:v>
                </c:pt>
                <c:pt idx="7054">
                  <c:v>4.8353299499E-3</c:v>
                </c:pt>
                <c:pt idx="7055">
                  <c:v>4.5902798884000003E-3</c:v>
                </c:pt>
                <c:pt idx="7056">
                  <c:v>4.2417501099000004E-3</c:v>
                </c:pt>
                <c:pt idx="7057">
                  <c:v>3.7918500602000002E-3</c:v>
                </c:pt>
                <c:pt idx="7058">
                  <c:v>3.2611500937E-3</c:v>
                </c:pt>
                <c:pt idx="7059">
                  <c:v>2.6569399050999998E-3</c:v>
                </c:pt>
                <c:pt idx="7060">
                  <c:v>1.9928400870000001E-3</c:v>
                </c:pt>
                <c:pt idx="7061">
                  <c:v>1.2752800249E-3</c:v>
                </c:pt>
                <c:pt idx="7062">
                  <c:v>5.3707801271000001E-4</c:v>
                </c:pt>
                <c:pt idx="7063">
                  <c:v>-2.1323199326E-4</c:v>
                </c:pt>
                <c:pt idx="7064">
                  <c:v>-9.6741202287000002E-4</c:v>
                </c:pt>
                <c:pt idx="7065">
                  <c:v>-1.6909500118000001E-3</c:v>
                </c:pt>
                <c:pt idx="7066">
                  <c:v>-2.3763799109E-3</c:v>
                </c:pt>
                <c:pt idx="7067">
                  <c:v>-3.0082399026000002E-3</c:v>
                </c:pt>
                <c:pt idx="7068">
                  <c:v>-3.5784700885000001E-3</c:v>
                </c:pt>
                <c:pt idx="7069">
                  <c:v>-4.0609701537000003E-3</c:v>
                </c:pt>
                <c:pt idx="7070">
                  <c:v>-4.4519198126999997E-3</c:v>
                </c:pt>
                <c:pt idx="7071">
                  <c:v>-4.7452999278999996E-3</c:v>
                </c:pt>
                <c:pt idx="7072">
                  <c:v>-4.9276901409000002E-3</c:v>
                </c:pt>
                <c:pt idx="7073">
                  <c:v>-4.9990001135000002E-3</c:v>
                </c:pt>
                <c:pt idx="7074">
                  <c:v>-4.9576200545000003E-3</c:v>
                </c:pt>
                <c:pt idx="7075">
                  <c:v>-4.8020198010000001E-3</c:v>
                </c:pt>
                <c:pt idx="7076">
                  <c:v>-4.5393300242999998E-3</c:v>
                </c:pt>
                <c:pt idx="7077">
                  <c:v>-4.1743200271999997E-3</c:v>
                </c:pt>
                <c:pt idx="7078">
                  <c:v>-3.7093099671999998E-3</c:v>
                </c:pt>
                <c:pt idx="7079">
                  <c:v>-3.1655700877E-3</c:v>
                </c:pt>
                <c:pt idx="7080">
                  <c:v>-2.5504999793999998E-3</c:v>
                </c:pt>
                <c:pt idx="7081">
                  <c:v>-1.8779600504999999E-3</c:v>
                </c:pt>
                <c:pt idx="7082">
                  <c:v>-1.1544900481000001E-3</c:v>
                </c:pt>
                <c:pt idx="7083">
                  <c:v>-4.1319400770999998E-4</c:v>
                </c:pt>
                <c:pt idx="7084">
                  <c:v>3.37415986E-4</c:v>
                </c:pt>
                <c:pt idx="7085">
                  <c:v>1.0890599805999999E-3</c:v>
                </c:pt>
                <c:pt idx="7086">
                  <c:v>1.8073399551E-3</c:v>
                </c:pt>
                <c:pt idx="7087">
                  <c:v>2.4848999455999998E-3</c:v>
                </c:pt>
                <c:pt idx="7088">
                  <c:v>3.1133899465000002E-3</c:v>
                </c:pt>
                <c:pt idx="7089">
                  <c:v>3.6640500184000001E-3</c:v>
                </c:pt>
                <c:pt idx="7090">
                  <c:v>4.1321199386999997E-3</c:v>
                </c:pt>
                <c:pt idx="7091">
                  <c:v>4.5070499182000004E-3</c:v>
                </c:pt>
                <c:pt idx="7092">
                  <c:v>4.7829500400000001E-3</c:v>
                </c:pt>
                <c:pt idx="7093">
                  <c:v>4.9472101964000001E-3</c:v>
                </c:pt>
                <c:pt idx="7094">
                  <c:v>4.9999398178999996E-3</c:v>
                </c:pt>
                <c:pt idx="7095">
                  <c:v>4.9385800957999996E-3</c:v>
                </c:pt>
                <c:pt idx="7096">
                  <c:v>4.7659301199000003E-3</c:v>
                </c:pt>
                <c:pt idx="7097">
                  <c:v>4.4858502223999999E-3</c:v>
                </c:pt>
                <c:pt idx="7098">
                  <c:v>4.1046300902999999E-3</c:v>
                </c:pt>
                <c:pt idx="7099">
                  <c:v>3.6248099059000001E-3</c:v>
                </c:pt>
                <c:pt idx="7100">
                  <c:v>3.0683199875000001E-3</c:v>
                </c:pt>
                <c:pt idx="7101">
                  <c:v>2.4426800665E-3</c:v>
                </c:pt>
                <c:pt idx="7102">
                  <c:v>1.7536899541000001E-3</c:v>
                </c:pt>
                <c:pt idx="7103">
                  <c:v>1.0328900535000001E-3</c:v>
                </c:pt>
                <c:pt idx="7104">
                  <c:v>2.8881599428000001E-4</c:v>
                </c:pt>
                <c:pt idx="7105">
                  <c:v>-4.6177298645000002E-4</c:v>
                </c:pt>
                <c:pt idx="7106">
                  <c:v>-1.2105300557E-3</c:v>
                </c:pt>
                <c:pt idx="7107">
                  <c:v>-1.9232099876E-3</c:v>
                </c:pt>
                <c:pt idx="7108">
                  <c:v>-2.5925301014999998E-3</c:v>
                </c:pt>
                <c:pt idx="7109">
                  <c:v>-3.2101999968000001E-3</c:v>
                </c:pt>
                <c:pt idx="7110">
                  <c:v>-3.7479400634999999E-3</c:v>
                </c:pt>
                <c:pt idx="7111">
                  <c:v>-4.2011998594E-3</c:v>
                </c:pt>
                <c:pt idx="7112">
                  <c:v>-4.5597502030000001E-3</c:v>
                </c:pt>
                <c:pt idx="7113">
                  <c:v>-4.8178802244000004E-3</c:v>
                </c:pt>
                <c:pt idx="7114">
                  <c:v>-4.9637798219999999E-3</c:v>
                </c:pt>
                <c:pt idx="7115">
                  <c:v>-4.9977698362999997E-3</c:v>
                </c:pt>
                <c:pt idx="7116">
                  <c:v>-4.9175098537999999E-3</c:v>
                </c:pt>
                <c:pt idx="7117">
                  <c:v>-4.7266799957E-3</c:v>
                </c:pt>
                <c:pt idx="7118">
                  <c:v>-4.4293398968999996E-3</c:v>
                </c:pt>
                <c:pt idx="7119">
                  <c:v>-4.0321899578000002E-3</c:v>
                </c:pt>
                <c:pt idx="7120">
                  <c:v>-3.5379598848999999E-3</c:v>
                </c:pt>
                <c:pt idx="7121">
                  <c:v>-2.9692500830000002E-3</c:v>
                </c:pt>
                <c:pt idx="7122">
                  <c:v>-2.3336398881E-3</c:v>
                </c:pt>
                <c:pt idx="7123">
                  <c:v>-1.6371000092E-3</c:v>
                </c:pt>
                <c:pt idx="7124">
                  <c:v>-9.1147801140000005E-4</c:v>
                </c:pt>
                <c:pt idx="7125">
                  <c:v>-1.6531199799000001E-4</c:v>
                </c:pt>
                <c:pt idx="7126">
                  <c:v>5.9336901176999996E-4</c:v>
                </c:pt>
                <c:pt idx="7127">
                  <c:v>1.3298599515E-3</c:v>
                </c:pt>
                <c:pt idx="7128">
                  <c:v>2.0363999065E-3</c:v>
                </c:pt>
                <c:pt idx="7129">
                  <c:v>2.6970598846999998E-3</c:v>
                </c:pt>
                <c:pt idx="7130">
                  <c:v>3.3036000095E-3</c:v>
                </c:pt>
                <c:pt idx="7131">
                  <c:v>3.8282601163E-3</c:v>
                </c:pt>
                <c:pt idx="7132">
                  <c:v>4.2666499503000001E-3</c:v>
                </c:pt>
                <c:pt idx="7133">
                  <c:v>4.6122698112999998E-3</c:v>
                </c:pt>
                <c:pt idx="7134">
                  <c:v>4.8493300564999998E-3</c:v>
                </c:pt>
                <c:pt idx="7135">
                  <c:v>4.9770600161999998E-3</c:v>
                </c:pt>
                <c:pt idx="7136">
                  <c:v>4.9920999444999998E-3</c:v>
                </c:pt>
                <c:pt idx="7137">
                  <c:v>4.8937601969000002E-3</c:v>
                </c:pt>
                <c:pt idx="7138">
                  <c:v>4.6851099469000001E-3</c:v>
                </c:pt>
                <c:pt idx="7139">
                  <c:v>4.3708300218000002E-3</c:v>
                </c:pt>
                <c:pt idx="7140">
                  <c:v>3.9526098408000001E-3</c:v>
                </c:pt>
                <c:pt idx="7141">
                  <c:v>3.4495899453999999E-3</c:v>
                </c:pt>
                <c:pt idx="7142">
                  <c:v>2.8688199818000001E-3</c:v>
                </c:pt>
                <c:pt idx="7143">
                  <c:v>2.2154499311E-3</c:v>
                </c:pt>
                <c:pt idx="7144">
                  <c:v>1.5193800208999999E-3</c:v>
                </c:pt>
                <c:pt idx="7145">
                  <c:v>7.8906997805000003E-4</c:v>
                </c:pt>
                <c:pt idx="7146">
                  <c:v>4.0970899135999998E-5</c:v>
                </c:pt>
                <c:pt idx="7147">
                  <c:v>-7.1680301335000005E-4</c:v>
                </c:pt>
                <c:pt idx="7148">
                  <c:v>-1.4495799551000001E-3</c:v>
                </c:pt>
                <c:pt idx="7149">
                  <c:v>-2.1496799309000001E-3</c:v>
                </c:pt>
                <c:pt idx="7150">
                  <c:v>-2.8086500241999999E-3</c:v>
                </c:pt>
                <c:pt idx="7151">
                  <c:v>-3.3963099122000001E-3</c:v>
                </c:pt>
                <c:pt idx="7152">
                  <c:v>-3.9074202067999999E-3</c:v>
                </c:pt>
                <c:pt idx="7153">
                  <c:v>-4.3304399586999998E-3</c:v>
                </c:pt>
                <c:pt idx="7154">
                  <c:v>-4.6590501443000004E-3</c:v>
                </c:pt>
                <c:pt idx="7155">
                  <c:v>-4.8782299273000002E-3</c:v>
                </c:pt>
                <c:pt idx="7156">
                  <c:v>-4.9874498509000003E-3</c:v>
                </c:pt>
                <c:pt idx="7157">
                  <c:v>-4.9835299142E-3</c:v>
                </c:pt>
                <c:pt idx="7158">
                  <c:v>-4.8666601069000002E-3</c:v>
                </c:pt>
                <c:pt idx="7159">
                  <c:v>-4.6401098371000003E-3</c:v>
                </c:pt>
                <c:pt idx="7160">
                  <c:v>-4.3089999816999999E-3</c:v>
                </c:pt>
                <c:pt idx="7161">
                  <c:v>-3.8752199616000002E-3</c:v>
                </c:pt>
                <c:pt idx="7162">
                  <c:v>-3.3586199861E-3</c:v>
                </c:pt>
                <c:pt idx="7163">
                  <c:v>-2.7663600630999999E-3</c:v>
                </c:pt>
                <c:pt idx="7164">
                  <c:v>-2.1037599072000002E-3</c:v>
                </c:pt>
                <c:pt idx="7165">
                  <c:v>-1.4011199819E-3</c:v>
                </c:pt>
                <c:pt idx="7166">
                  <c:v>-6.6691101529000002E-4</c:v>
                </c:pt>
                <c:pt idx="7167">
                  <c:v>9.1164096375000004E-5</c:v>
                </c:pt>
                <c:pt idx="7168">
                  <c:v>8.3843100583000005E-4</c:v>
                </c:pt>
                <c:pt idx="7169">
                  <c:v>1.5668099513000001E-3</c:v>
                </c:pt>
                <c:pt idx="7170">
                  <c:v>2.2677800152000002E-3</c:v>
                </c:pt>
                <c:pt idx="7171">
                  <c:v>2.9092701152E-3</c:v>
                </c:pt>
                <c:pt idx="7172">
                  <c:v>3.4852200188E-3</c:v>
                </c:pt>
                <c:pt idx="7173">
                  <c:v>3.9826398715000003E-3</c:v>
                </c:pt>
                <c:pt idx="7174">
                  <c:v>4.3945498765000004E-3</c:v>
                </c:pt>
                <c:pt idx="7175">
                  <c:v>4.7020800412E-3</c:v>
                </c:pt>
                <c:pt idx="7176">
                  <c:v>4.903620109E-3</c:v>
                </c:pt>
                <c:pt idx="7177">
                  <c:v>4.9950298852999998E-3</c:v>
                </c:pt>
                <c:pt idx="7178">
                  <c:v>4.9720997921999998E-3</c:v>
                </c:pt>
                <c:pt idx="7179">
                  <c:v>4.8370901494999997E-3</c:v>
                </c:pt>
                <c:pt idx="7180">
                  <c:v>4.5930398628E-3</c:v>
                </c:pt>
                <c:pt idx="7181">
                  <c:v>4.2407601140000001E-3</c:v>
                </c:pt>
                <c:pt idx="7182">
                  <c:v>3.7963900249000002E-3</c:v>
                </c:pt>
                <c:pt idx="7183">
                  <c:v>3.2664400060000002E-3</c:v>
                </c:pt>
                <c:pt idx="7184">
                  <c:v>2.6553699280999999E-3</c:v>
                </c:pt>
                <c:pt idx="7185">
                  <c:v>1.9911499694000002E-3</c:v>
                </c:pt>
                <c:pt idx="7186">
                  <c:v>1.2820400298000001E-3</c:v>
                </c:pt>
                <c:pt idx="7187">
                  <c:v>5.4403097601999999E-4</c:v>
                </c:pt>
                <c:pt idx="7188">
                  <c:v>-2.1507299970999999E-4</c:v>
                </c:pt>
                <c:pt idx="7189">
                  <c:v>-9.6054101596000001E-4</c:v>
                </c:pt>
                <c:pt idx="7190">
                  <c:v>-1.6843599732999999E-3</c:v>
                </c:pt>
                <c:pt idx="7191">
                  <c:v>-2.3779899348000001E-3</c:v>
                </c:pt>
                <c:pt idx="7192">
                  <c:v>-3.0096999835E-3</c:v>
                </c:pt>
                <c:pt idx="7193">
                  <c:v>-3.5735499113999998E-3</c:v>
                </c:pt>
                <c:pt idx="7194">
                  <c:v>-4.0568499826E-3</c:v>
                </c:pt>
                <c:pt idx="7195">
                  <c:v>-4.4527300633E-3</c:v>
                </c:pt>
                <c:pt idx="7196">
                  <c:v>-4.7430698759999999E-3</c:v>
                </c:pt>
                <c:pt idx="7197">
                  <c:v>-4.9264901318000001E-3</c:v>
                </c:pt>
                <c:pt idx="7198">
                  <c:v>-4.9990401602999996E-3</c:v>
                </c:pt>
                <c:pt idx="7199">
                  <c:v>-4.9573900178000001E-3</c:v>
                </c:pt>
                <c:pt idx="7200">
                  <c:v>-4.8039997927999999E-3</c:v>
                </c:pt>
                <c:pt idx="7201">
                  <c:v>-4.5423200353999996E-3</c:v>
                </c:pt>
                <c:pt idx="7202">
                  <c:v>-4.1734199040000001E-3</c:v>
                </c:pt>
                <c:pt idx="7203">
                  <c:v>-3.7141700741000002E-3</c:v>
                </c:pt>
                <c:pt idx="7204">
                  <c:v>-3.1712299678000001E-3</c:v>
                </c:pt>
                <c:pt idx="7205">
                  <c:v>-2.5492298882000002E-3</c:v>
                </c:pt>
                <c:pt idx="7206">
                  <c:v>-1.8766199937E-3</c:v>
                </c:pt>
                <c:pt idx="7207">
                  <c:v>-1.1617200216E-3</c:v>
                </c:pt>
                <c:pt idx="7208">
                  <c:v>-4.1184001019999998E-4</c:v>
                </c:pt>
                <c:pt idx="7209">
                  <c:v>3.3872498897999999E-4</c:v>
                </c:pt>
                <c:pt idx="7210">
                  <c:v>1.0816600406999999E-3</c:v>
                </c:pt>
                <c:pt idx="7211">
                  <c:v>1.800219994E-3</c:v>
                </c:pt>
                <c:pt idx="7212">
                  <c:v>2.4858799297E-3</c:v>
                </c:pt>
                <c:pt idx="7213">
                  <c:v>3.1072900165000001E-3</c:v>
                </c:pt>
                <c:pt idx="7214">
                  <c:v>3.6586800124E-3</c:v>
                </c:pt>
                <c:pt idx="7215">
                  <c:v>4.1326098144000003E-3</c:v>
                </c:pt>
                <c:pt idx="7216">
                  <c:v>4.5073898509000003E-3</c:v>
                </c:pt>
                <c:pt idx="7217">
                  <c:v>4.7805900685000003E-3</c:v>
                </c:pt>
                <c:pt idx="7218">
                  <c:v>4.9473200924999997E-3</c:v>
                </c:pt>
                <c:pt idx="7219">
                  <c:v>4.9999398178999996E-3</c:v>
                </c:pt>
                <c:pt idx="7220">
                  <c:v>4.9398401752000004E-3</c:v>
                </c:pt>
                <c:pt idx="7221">
                  <c:v>4.7683902085000002E-3</c:v>
                </c:pt>
                <c:pt idx="7222">
                  <c:v>4.4855498708999998E-3</c:v>
                </c:pt>
                <c:pt idx="7223">
                  <c:v>4.1042598896000003E-3</c:v>
                </c:pt>
                <c:pt idx="7224">
                  <c:v>3.6304499953999998E-3</c:v>
                </c:pt>
                <c:pt idx="7225">
                  <c:v>3.0678301117999999E-3</c:v>
                </c:pt>
                <c:pt idx="7226">
                  <c:v>2.4421499110999999E-3</c:v>
                </c:pt>
                <c:pt idx="7227">
                  <c:v>1.7614100361000001E-3</c:v>
                </c:pt>
                <c:pt idx="7228">
                  <c:v>1.0409699752999999E-3</c:v>
                </c:pt>
                <c:pt idx="7229">
                  <c:v>2.8824299806999999E-4</c:v>
                </c:pt>
                <c:pt idx="7230">
                  <c:v>-4.6233501051999999E-4</c:v>
                </c:pt>
                <c:pt idx="7231">
                  <c:v>-1.2024899479E-3</c:v>
                </c:pt>
                <c:pt idx="7232">
                  <c:v>-1.9237099914000001E-3</c:v>
                </c:pt>
                <c:pt idx="7233">
                  <c:v>-2.5929899421E-3</c:v>
                </c:pt>
                <c:pt idx="7234">
                  <c:v>-3.2038199714999999E-3</c:v>
                </c:pt>
                <c:pt idx="7235">
                  <c:v>-3.7424298934999999E-3</c:v>
                </c:pt>
                <c:pt idx="7236">
                  <c:v>-4.2014801875000004E-3</c:v>
                </c:pt>
                <c:pt idx="7237">
                  <c:v>-4.5599602162999997E-3</c:v>
                </c:pt>
                <c:pt idx="7238">
                  <c:v>-4.8156399279999998E-3</c:v>
                </c:pt>
                <c:pt idx="7239">
                  <c:v>-4.9638398922999998E-3</c:v>
                </c:pt>
                <c:pt idx="7240">
                  <c:v>-4.9977600574000001E-3</c:v>
                </c:pt>
                <c:pt idx="7241">
                  <c:v>-4.9190199933999996E-3</c:v>
                </c:pt>
                <c:pt idx="7242">
                  <c:v>-4.7293999232000004E-3</c:v>
                </c:pt>
                <c:pt idx="7243">
                  <c:v>-4.4290698133000002E-3</c:v>
                </c:pt>
                <c:pt idx="7244">
                  <c:v>-4.0318001993000004E-3</c:v>
                </c:pt>
                <c:pt idx="7245">
                  <c:v>-3.5436500330000001E-3</c:v>
                </c:pt>
                <c:pt idx="7246">
                  <c:v>-2.9685399495E-3</c:v>
                </c:pt>
                <c:pt idx="7247">
                  <c:v>-2.3327500094000001E-3</c:v>
                </c:pt>
                <c:pt idx="7248">
                  <c:v>-1.6443900531E-3</c:v>
                </c:pt>
                <c:pt idx="7249">
                  <c:v>-9.1026601148999999E-4</c:v>
                </c:pt>
                <c:pt idx="7250">
                  <c:v>-1.6397300351E-4</c:v>
                </c:pt>
                <c:pt idx="7251">
                  <c:v>5.860219826E-4</c:v>
                </c:pt>
                <c:pt idx="7252">
                  <c:v>1.322809956E-3</c:v>
                </c:pt>
                <c:pt idx="7253">
                  <c:v>2.0378699992E-3</c:v>
                </c:pt>
                <c:pt idx="7254">
                  <c:v>2.6984799188000002E-3</c:v>
                </c:pt>
                <c:pt idx="7255">
                  <c:v>3.2982600387000001E-3</c:v>
                </c:pt>
                <c:pt idx="7256">
                  <c:v>3.8293900434E-3</c:v>
                </c:pt>
                <c:pt idx="7257">
                  <c:v>4.2675598525E-3</c:v>
                </c:pt>
                <c:pt idx="7258">
                  <c:v>4.6095298602999999E-3</c:v>
                </c:pt>
                <c:pt idx="7259">
                  <c:v>4.8475898801999999E-3</c:v>
                </c:pt>
                <c:pt idx="7260">
                  <c:v>4.9772202036999997E-3</c:v>
                </c:pt>
                <c:pt idx="7261">
                  <c:v>4.9924999475000004E-3</c:v>
                </c:pt>
                <c:pt idx="7262">
                  <c:v>4.8952298239000004E-3</c:v>
                </c:pt>
                <c:pt idx="7263">
                  <c:v>4.6845199540000004E-3</c:v>
                </c:pt>
                <c:pt idx="7264">
                  <c:v>4.3700300156999999E-3</c:v>
                </c:pt>
                <c:pt idx="7265">
                  <c:v>3.9570298977000002E-3</c:v>
                </c:pt>
                <c:pt idx="7266">
                  <c:v>3.4548500553E-3</c:v>
                </c:pt>
                <c:pt idx="7267">
                  <c:v>2.8675799257999999E-3</c:v>
                </c:pt>
                <c:pt idx="7268">
                  <c:v>2.2220900282E-3</c:v>
                </c:pt>
                <c:pt idx="7269">
                  <c:v>1.5265300170999999E-3</c:v>
                </c:pt>
                <c:pt idx="7270">
                  <c:v>7.8784197102999996E-4</c:v>
                </c:pt>
                <c:pt idx="7271">
                  <c:v>3.9824801206E-5</c:v>
                </c:pt>
                <c:pt idx="7272">
                  <c:v>-7.0909300121000003E-4</c:v>
                </c:pt>
                <c:pt idx="7273">
                  <c:v>-1.4504999853999999E-3</c:v>
                </c:pt>
                <c:pt idx="7274">
                  <c:v>-2.150479937E-3</c:v>
                </c:pt>
                <c:pt idx="7275">
                  <c:v>-2.8020099270999999E-3</c:v>
                </c:pt>
                <c:pt idx="7276">
                  <c:v>-3.3904099837E-3</c:v>
                </c:pt>
                <c:pt idx="7277">
                  <c:v>-3.9079198614000001E-3</c:v>
                </c:pt>
                <c:pt idx="7278">
                  <c:v>-4.3308399618000003E-3</c:v>
                </c:pt>
                <c:pt idx="7279">
                  <c:v>-4.6561402269000001E-3</c:v>
                </c:pt>
                <c:pt idx="7280">
                  <c:v>-4.8784199171000003E-3</c:v>
                </c:pt>
                <c:pt idx="7281">
                  <c:v>-4.9875099212000002E-3</c:v>
                </c:pt>
                <c:pt idx="7282">
                  <c:v>-4.9841701984E-3</c:v>
                </c:pt>
                <c:pt idx="7283">
                  <c:v>-4.8684701324000004E-3</c:v>
                </c:pt>
                <c:pt idx="7284">
                  <c:v>-4.6397298574000004E-3</c:v>
                </c:pt>
                <c:pt idx="7285">
                  <c:v>-4.3084197677999998E-3</c:v>
                </c:pt>
                <c:pt idx="7286">
                  <c:v>-3.8799999746999998E-3</c:v>
                </c:pt>
                <c:pt idx="7287">
                  <c:v>-3.3575599082E-3</c:v>
                </c:pt>
                <c:pt idx="7288">
                  <c:v>-2.7650299016E-3</c:v>
                </c:pt>
                <c:pt idx="7289">
                  <c:v>-2.1101699676E-3</c:v>
                </c:pt>
                <c:pt idx="7290">
                  <c:v>-1.4077499509E-3</c:v>
                </c:pt>
                <c:pt idx="7291">
                  <c:v>-6.6483498084999996E-4</c:v>
                </c:pt>
                <c:pt idx="7292">
                  <c:v>8.4576597146000004E-5</c:v>
                </c:pt>
                <c:pt idx="7293">
                  <c:v>8.3208101569E-4</c:v>
                </c:pt>
                <c:pt idx="7294">
                  <c:v>1.569229993E-3</c:v>
                </c:pt>
                <c:pt idx="7295">
                  <c:v>2.2622901014999999E-3</c:v>
                </c:pt>
                <c:pt idx="7296">
                  <c:v>2.9043499379999998E-3</c:v>
                </c:pt>
                <c:pt idx="7297">
                  <c:v>3.4809599165000001E-3</c:v>
                </c:pt>
                <c:pt idx="7298">
                  <c:v>3.9844401180999999E-3</c:v>
                </c:pt>
                <c:pt idx="7299">
                  <c:v>4.3917698786000003E-3</c:v>
                </c:pt>
                <c:pt idx="7300">
                  <c:v>4.7001000494000002E-3</c:v>
                </c:pt>
                <c:pt idx="7301">
                  <c:v>4.9042101017999998E-3</c:v>
                </c:pt>
                <c:pt idx="7302">
                  <c:v>4.9947598018000002E-3</c:v>
                </c:pt>
                <c:pt idx="7303">
                  <c:v>4.9727200530000001E-3</c:v>
                </c:pt>
                <c:pt idx="7304">
                  <c:v>4.8385700210999997E-3</c:v>
                </c:pt>
                <c:pt idx="7305">
                  <c:v>4.5918598770999996E-3</c:v>
                </c:pt>
                <c:pt idx="7306">
                  <c:v>4.2438800447E-3</c:v>
                </c:pt>
                <c:pt idx="7307">
                  <c:v>3.8002301007999998E-3</c:v>
                </c:pt>
                <c:pt idx="7308">
                  <c:v>3.2642299775000002E-3</c:v>
                </c:pt>
                <c:pt idx="7309">
                  <c:v>2.6603899896E-3</c:v>
                </c:pt>
                <c:pt idx="7310">
                  <c:v>1.9965900574E-3</c:v>
                </c:pt>
                <c:pt idx="7311">
                  <c:v>1.2792500202000001E-3</c:v>
                </c:pt>
                <c:pt idx="7312">
                  <c:v>5.4119701962999998E-4</c:v>
                </c:pt>
                <c:pt idx="7313">
                  <c:v>-2.0905600104000001E-4</c:v>
                </c:pt>
                <c:pt idx="7314">
                  <c:v>-9.5459702424999997E-4</c:v>
                </c:pt>
                <c:pt idx="7315">
                  <c:v>-1.6869499814E-3</c:v>
                </c:pt>
                <c:pt idx="7316">
                  <c:v>-2.3726199287999999E-3</c:v>
                </c:pt>
                <c:pt idx="7317">
                  <c:v>-3.0048200861E-3</c:v>
                </c:pt>
                <c:pt idx="7318">
                  <c:v>-3.5754600540000001E-3</c:v>
                </c:pt>
                <c:pt idx="7319">
                  <c:v>-4.0584499947999998E-3</c:v>
                </c:pt>
                <c:pt idx="7320">
                  <c:v>-4.4499500654999998E-3</c:v>
                </c:pt>
                <c:pt idx="7321">
                  <c:v>-4.7411401756000003E-3</c:v>
                </c:pt>
                <c:pt idx="7322">
                  <c:v>-4.9269599840000003E-3</c:v>
                </c:pt>
                <c:pt idx="7323">
                  <c:v>-4.9989097751999998E-3</c:v>
                </c:pt>
                <c:pt idx="7324">
                  <c:v>-4.9581797794000003E-3</c:v>
                </c:pt>
                <c:pt idx="7325">
                  <c:v>-4.8032198101000002E-3</c:v>
                </c:pt>
                <c:pt idx="7326">
                  <c:v>-4.5411400497000001E-3</c:v>
                </c:pt>
                <c:pt idx="7327">
                  <c:v>-4.1766897775000001E-3</c:v>
                </c:pt>
                <c:pt idx="7328">
                  <c:v>-3.7180799991000002E-3</c:v>
                </c:pt>
                <c:pt idx="7329">
                  <c:v>-3.1688399612999998E-3</c:v>
                </c:pt>
                <c:pt idx="7330">
                  <c:v>-2.5540799833999998E-3</c:v>
                </c:pt>
                <c:pt idx="7331">
                  <c:v>-1.8817499513E-3</c:v>
                </c:pt>
                <c:pt idx="7332">
                  <c:v>-1.1584099848E-3</c:v>
                </c:pt>
                <c:pt idx="7333">
                  <c:v>-4.1715201223000001E-4</c:v>
                </c:pt>
                <c:pt idx="7334">
                  <c:v>3.3350801095000001E-4</c:v>
                </c:pt>
                <c:pt idx="7335">
                  <c:v>1.0766499908999999E-3</c:v>
                </c:pt>
                <c:pt idx="7336">
                  <c:v>1.8037699629E-3</c:v>
                </c:pt>
                <c:pt idx="7337">
                  <c:v>2.4816100485999999E-3</c:v>
                </c:pt>
                <c:pt idx="7338">
                  <c:v>3.1035100109999998E-3</c:v>
                </c:pt>
                <c:pt idx="7339">
                  <c:v>3.6614800338000001E-3</c:v>
                </c:pt>
                <c:pt idx="7340">
                  <c:v>4.1299802251000004E-3</c:v>
                </c:pt>
                <c:pt idx="7341">
                  <c:v>4.5053898356999999E-3</c:v>
                </c:pt>
                <c:pt idx="7342">
                  <c:v>4.7792401165000003E-3</c:v>
                </c:pt>
                <c:pt idx="7343">
                  <c:v>4.9466500058999996E-3</c:v>
                </c:pt>
                <c:pt idx="7344">
                  <c:v>4.9999598414E-3</c:v>
                </c:pt>
                <c:pt idx="7345">
                  <c:v>4.9405498430000003E-3</c:v>
                </c:pt>
                <c:pt idx="7346">
                  <c:v>4.7671101055999998E-3</c:v>
                </c:pt>
                <c:pt idx="7347">
                  <c:v>4.4875801540999998E-3</c:v>
                </c:pt>
                <c:pt idx="7348">
                  <c:v>4.1069001890999997E-3</c:v>
                </c:pt>
                <c:pt idx="7349">
                  <c:v>3.6336600315E-3</c:v>
                </c:pt>
                <c:pt idx="7350">
                  <c:v>3.0715800821999998E-3</c:v>
                </c:pt>
                <c:pt idx="7351">
                  <c:v>2.4463599547999999E-3</c:v>
                </c:pt>
                <c:pt idx="7352">
                  <c:v>1.7660199665E-3</c:v>
                </c:pt>
                <c:pt idx="7353">
                  <c:v>1.0372400284000001E-3</c:v>
                </c:pt>
                <c:pt idx="7354">
                  <c:v>2.9335200087999999E-4</c:v>
                </c:pt>
                <c:pt idx="7355">
                  <c:v>-4.5715799205999999E-4</c:v>
                </c:pt>
                <c:pt idx="7356">
                  <c:v>-1.2059600558000001E-3</c:v>
                </c:pt>
                <c:pt idx="7357">
                  <c:v>-1.9187999423999999E-3</c:v>
                </c:pt>
                <c:pt idx="7358">
                  <c:v>-2.5884199422000001E-3</c:v>
                </c:pt>
                <c:pt idx="7359">
                  <c:v>-3.1997000333000001E-3</c:v>
                </c:pt>
                <c:pt idx="7360">
                  <c:v>-3.7447300274000002E-3</c:v>
                </c:pt>
                <c:pt idx="7361">
                  <c:v>-4.1985600255000002E-3</c:v>
                </c:pt>
                <c:pt idx="7362">
                  <c:v>-4.5577501877999997E-3</c:v>
                </c:pt>
                <c:pt idx="7363">
                  <c:v>-4.8165698536000003E-3</c:v>
                </c:pt>
                <c:pt idx="7364">
                  <c:v>-4.9631898291000003E-3</c:v>
                </c:pt>
                <c:pt idx="7365">
                  <c:v>-4.9979197793000004E-3</c:v>
                </c:pt>
                <c:pt idx="7366">
                  <c:v>-4.9199801869999997E-3</c:v>
                </c:pt>
                <c:pt idx="7367">
                  <c:v>-4.7282702290000001E-3</c:v>
                </c:pt>
                <c:pt idx="7368">
                  <c:v>-4.4315499253999996E-3</c:v>
                </c:pt>
                <c:pt idx="7369">
                  <c:v>-4.0349401534E-3</c:v>
                </c:pt>
                <c:pt idx="7370">
                  <c:v>-3.5411398858000002E-3</c:v>
                </c:pt>
                <c:pt idx="7371">
                  <c:v>-2.9727499931999999E-3</c:v>
                </c:pt>
                <c:pt idx="7372">
                  <c:v>-2.3373500443999999E-3</c:v>
                </c:pt>
                <c:pt idx="7373">
                  <c:v>-1.6492600553000001E-3</c:v>
                </c:pt>
                <c:pt idx="7374">
                  <c:v>-9.1532000806E-4</c:v>
                </c:pt>
                <c:pt idx="7375">
                  <c:v>-1.6909299302E-4</c:v>
                </c:pt>
                <c:pt idx="7376">
                  <c:v>5.8094400447000001E-4</c:v>
                </c:pt>
                <c:pt idx="7377">
                  <c:v>1.3264099834000001E-3</c:v>
                </c:pt>
                <c:pt idx="7378">
                  <c:v>2.0332098938999998E-3</c:v>
                </c:pt>
                <c:pt idx="7379">
                  <c:v>2.6941699907000001E-3</c:v>
                </c:pt>
                <c:pt idx="7380">
                  <c:v>3.3010500483000001E-3</c:v>
                </c:pt>
                <c:pt idx="7381">
                  <c:v>3.8260899018000001E-3</c:v>
                </c:pt>
                <c:pt idx="7382">
                  <c:v>4.2648799717E-3</c:v>
                </c:pt>
                <c:pt idx="7383">
                  <c:v>4.6075298451000004E-3</c:v>
                </c:pt>
                <c:pt idx="7384">
                  <c:v>4.8484900035000002E-3</c:v>
                </c:pt>
                <c:pt idx="7385">
                  <c:v>4.9767298624000004E-3</c:v>
                </c:pt>
                <c:pt idx="7386">
                  <c:v>4.9927798100000004E-3</c:v>
                </c:pt>
                <c:pt idx="7387">
                  <c:v>4.8944801092000003E-3</c:v>
                </c:pt>
                <c:pt idx="7388">
                  <c:v>4.6863299793999998E-3</c:v>
                </c:pt>
                <c:pt idx="7389">
                  <c:v>4.3725399299999997E-3</c:v>
                </c:pt>
                <c:pt idx="7390">
                  <c:v>3.9601800962999999E-3</c:v>
                </c:pt>
                <c:pt idx="7391">
                  <c:v>3.4521699416999998E-3</c:v>
                </c:pt>
                <c:pt idx="7392">
                  <c:v>2.8717399108999998E-3</c:v>
                </c:pt>
                <c:pt idx="7393">
                  <c:v>2.2265899461000002E-3</c:v>
                </c:pt>
                <c:pt idx="7394">
                  <c:v>1.5228199773E-3</c:v>
                </c:pt>
                <c:pt idx="7395">
                  <c:v>7.9265801468999999E-4</c:v>
                </c:pt>
                <c:pt idx="7396">
                  <c:v>4.4624201109000003E-5</c:v>
                </c:pt>
                <c:pt idx="7397">
                  <c:v>-7.0441601564999999E-4</c:v>
                </c:pt>
                <c:pt idx="7398">
                  <c:v>-1.446039998E-3</c:v>
                </c:pt>
                <c:pt idx="7399">
                  <c:v>-2.1463299635999999E-3</c:v>
                </c:pt>
                <c:pt idx="7400">
                  <c:v>-2.7982299216E-3</c:v>
                </c:pt>
                <c:pt idx="7401">
                  <c:v>-3.3935599494999999E-3</c:v>
                </c:pt>
                <c:pt idx="7402">
                  <c:v>-3.9050700143000001E-3</c:v>
                </c:pt>
                <c:pt idx="7403">
                  <c:v>-4.3285600840999999E-3</c:v>
                </c:pt>
                <c:pt idx="7404">
                  <c:v>-4.6544601209000001E-3</c:v>
                </c:pt>
                <c:pt idx="7405">
                  <c:v>-4.8774001188999997E-3</c:v>
                </c:pt>
                <c:pt idx="7406">
                  <c:v>-4.9871797673E-3</c:v>
                </c:pt>
                <c:pt idx="7407">
                  <c:v>-4.9845399335E-3</c:v>
                </c:pt>
                <c:pt idx="7408">
                  <c:v>-4.8675299622E-3</c:v>
                </c:pt>
                <c:pt idx="7409">
                  <c:v>-4.6414900570999999E-3</c:v>
                </c:pt>
                <c:pt idx="7410">
                  <c:v>-4.3108197859999999E-3</c:v>
                </c:pt>
                <c:pt idx="7411">
                  <c:v>-3.8774099667000001E-3</c:v>
                </c:pt>
                <c:pt idx="7412">
                  <c:v>-3.3610800746999999E-3</c:v>
                </c:pt>
                <c:pt idx="7413">
                  <c:v>-2.7689801062999999E-3</c:v>
                </c:pt>
                <c:pt idx="7414">
                  <c:v>-2.1144798957000001E-3</c:v>
                </c:pt>
                <c:pt idx="7415">
                  <c:v>-1.4038300141999999E-3</c:v>
                </c:pt>
                <c:pt idx="7416">
                  <c:v>-6.6955899819999998E-4</c:v>
                </c:pt>
                <c:pt idx="7417">
                  <c:v>7.9805300629000005E-5</c:v>
                </c:pt>
                <c:pt idx="7418">
                  <c:v>8.3608698332999999E-4</c:v>
                </c:pt>
                <c:pt idx="7419">
                  <c:v>1.5646800166E-3</c:v>
                </c:pt>
                <c:pt idx="7420">
                  <c:v>2.2580199875000002E-3</c:v>
                </c:pt>
                <c:pt idx="7421">
                  <c:v>2.9004500247999999E-3</c:v>
                </c:pt>
                <c:pt idx="7422">
                  <c:v>3.4838600549999999E-3</c:v>
                </c:pt>
                <c:pt idx="7423">
                  <c:v>3.9815399796000002E-3</c:v>
                </c:pt>
                <c:pt idx="7424">
                  <c:v>4.3894699775000002E-3</c:v>
                </c:pt>
                <c:pt idx="7425">
                  <c:v>4.7014700248999997E-3</c:v>
                </c:pt>
                <c:pt idx="7426">
                  <c:v>4.9032699317000002E-3</c:v>
                </c:pt>
                <c:pt idx="7427">
                  <c:v>4.9945400096000001E-3</c:v>
                </c:pt>
                <c:pt idx="7428">
                  <c:v>4.9732201732999998E-3</c:v>
                </c:pt>
                <c:pt idx="7429">
                  <c:v>4.8375697806000003E-3</c:v>
                </c:pt>
                <c:pt idx="7430">
                  <c:v>4.5937797985999996E-3</c:v>
                </c:pt>
                <c:pt idx="7431">
                  <c:v>4.2464500292999996E-3</c:v>
                </c:pt>
                <c:pt idx="7432">
                  <c:v>3.7976601160999999E-3</c:v>
                </c:pt>
                <c:pt idx="7433">
                  <c:v>3.2679499126999998E-3</c:v>
                </c:pt>
                <c:pt idx="7434">
                  <c:v>2.6645900216000001E-3</c:v>
                </c:pt>
                <c:pt idx="7435">
                  <c:v>2.0011900923999999E-3</c:v>
                </c:pt>
                <c:pt idx="7436">
                  <c:v>1.2841500574999999E-3</c:v>
                </c:pt>
                <c:pt idx="7437">
                  <c:v>5.4627697682000005E-4</c:v>
                </c:pt>
                <c:pt idx="7438">
                  <c:v>-2.0391200087E-4</c:v>
                </c:pt>
                <c:pt idx="7439">
                  <c:v>-9.5818698173000001E-4</c:v>
                </c:pt>
                <c:pt idx="7440">
                  <c:v>-1.6820400487999999E-3</c:v>
                </c:pt>
                <c:pt idx="7441">
                  <c:v>-2.3680001032000001E-3</c:v>
                </c:pt>
                <c:pt idx="7442">
                  <c:v>-3.0076599213999999E-3</c:v>
                </c:pt>
                <c:pt idx="7443">
                  <c:v>-3.5717599094000001E-3</c:v>
                </c:pt>
                <c:pt idx="7444">
                  <c:v>-4.0553500876000003E-3</c:v>
                </c:pt>
                <c:pt idx="7445">
                  <c:v>-4.4475197792000001E-3</c:v>
                </c:pt>
                <c:pt idx="7446">
                  <c:v>-4.7422498464999999E-3</c:v>
                </c:pt>
                <c:pt idx="7447">
                  <c:v>-4.9260500818000003E-3</c:v>
                </c:pt>
                <c:pt idx="7448">
                  <c:v>-4.9987998791000002E-3</c:v>
                </c:pt>
                <c:pt idx="7449">
                  <c:v>-4.9577299505E-3</c:v>
                </c:pt>
                <c:pt idx="7450">
                  <c:v>-4.8047099262000003E-3</c:v>
                </c:pt>
                <c:pt idx="7451">
                  <c:v>-4.5433798805000003E-3</c:v>
                </c:pt>
                <c:pt idx="7452">
                  <c:v>-4.1796402074E-3</c:v>
                </c:pt>
                <c:pt idx="7453">
                  <c:v>-3.7157800980000002E-3</c:v>
                </c:pt>
                <c:pt idx="7454">
                  <c:v>-3.1730199697999999E-3</c:v>
                </c:pt>
                <c:pt idx="7455">
                  <c:v>-2.5587400886999999E-3</c:v>
                </c:pt>
                <c:pt idx="7456">
                  <c:v>-1.8785999855000001E-3</c:v>
                </c:pt>
                <c:pt idx="7457">
                  <c:v>-1.1637100251000001E-3</c:v>
                </c:pt>
                <c:pt idx="7458">
                  <c:v>-4.2260499321999999E-4</c:v>
                </c:pt>
                <c:pt idx="7459">
                  <c:v>3.2801899942999998E-4</c:v>
                </c:pt>
                <c:pt idx="7460">
                  <c:v>1.0798800504E-3</c:v>
                </c:pt>
                <c:pt idx="7461">
                  <c:v>1.7985800514000001E-3</c:v>
                </c:pt>
                <c:pt idx="7462">
                  <c:v>2.4767499417E-3</c:v>
                </c:pt>
                <c:pt idx="7463">
                  <c:v>3.1060299369999999E-3</c:v>
                </c:pt>
                <c:pt idx="7464">
                  <c:v>3.6576399579999999E-3</c:v>
                </c:pt>
                <c:pt idx="7465">
                  <c:v>4.1268002241999996E-3</c:v>
                </c:pt>
                <c:pt idx="7466">
                  <c:v>4.5067798346E-3</c:v>
                </c:pt>
                <c:pt idx="7467">
                  <c:v>4.7801798209999996E-3</c:v>
                </c:pt>
                <c:pt idx="7468">
                  <c:v>4.9458201974999999E-3</c:v>
                </c:pt>
                <c:pt idx="7469">
                  <c:v>4.9999798647999997E-3</c:v>
                </c:pt>
                <c:pt idx="7470">
                  <c:v>4.9400702118999997E-3</c:v>
                </c:pt>
                <c:pt idx="7471">
                  <c:v>4.7688297926999999E-3</c:v>
                </c:pt>
                <c:pt idx="7472">
                  <c:v>4.4900900683999996E-3</c:v>
                </c:pt>
                <c:pt idx="7473">
                  <c:v>4.1051101870999999E-3</c:v>
                </c:pt>
                <c:pt idx="7474">
                  <c:v>3.6315200850000002E-3</c:v>
                </c:pt>
                <c:pt idx="7475">
                  <c:v>3.0760800000000001E-3</c:v>
                </c:pt>
                <c:pt idx="7476">
                  <c:v>2.4513099342999998E-3</c:v>
                </c:pt>
                <c:pt idx="7477">
                  <c:v>1.7630299553000001E-3</c:v>
                </c:pt>
                <c:pt idx="7478">
                  <c:v>1.0427200468000001E-3</c:v>
                </c:pt>
                <c:pt idx="7479">
                  <c:v>2.9889500001000001E-4</c:v>
                </c:pt>
                <c:pt idx="7480">
                  <c:v>-4.6047501382000001E-4</c:v>
                </c:pt>
                <c:pt idx="7481">
                  <c:v>-1.2006500037000001E-3</c:v>
                </c:pt>
                <c:pt idx="7482">
                  <c:v>-1.9137799973E-3</c:v>
                </c:pt>
                <c:pt idx="7483">
                  <c:v>-2.5837800930999999E-3</c:v>
                </c:pt>
                <c:pt idx="7484">
                  <c:v>-3.2023300882E-3</c:v>
                </c:pt>
                <c:pt idx="7485">
                  <c:v>-3.7411300000000001E-3</c:v>
                </c:pt>
                <c:pt idx="7486">
                  <c:v>-4.1955998166999997E-3</c:v>
                </c:pt>
                <c:pt idx="7487">
                  <c:v>-4.5591299421999998E-3</c:v>
                </c:pt>
                <c:pt idx="7488">
                  <c:v>-4.8150899820000002E-3</c:v>
                </c:pt>
                <c:pt idx="7489">
                  <c:v>-4.9625099637000004E-3</c:v>
                </c:pt>
                <c:pt idx="7490">
                  <c:v>-4.9978201277999998E-3</c:v>
                </c:pt>
                <c:pt idx="7491">
                  <c:v>-4.9194102175999996E-3</c:v>
                </c:pt>
                <c:pt idx="7492">
                  <c:v>-4.7300998121999997E-3</c:v>
                </c:pt>
                <c:pt idx="7493">
                  <c:v>-4.4341702014000003E-3</c:v>
                </c:pt>
                <c:pt idx="7494">
                  <c:v>-4.0330598131E-3</c:v>
                </c:pt>
                <c:pt idx="7495">
                  <c:v>-3.5451299044999998E-3</c:v>
                </c:pt>
                <c:pt idx="7496">
                  <c:v>-2.9772999696000002E-3</c:v>
                </c:pt>
                <c:pt idx="7497">
                  <c:v>-2.3345400113999998E-3</c:v>
                </c:pt>
                <c:pt idx="7498">
                  <c:v>-1.6462700440999999E-3</c:v>
                </c:pt>
                <c:pt idx="7499">
                  <c:v>-9.2090002726999995E-4</c:v>
                </c:pt>
                <c:pt idx="7500">
                  <c:v>-1.7477199434999999E-4</c:v>
                </c:pt>
                <c:pt idx="7501">
                  <c:v>5.8407598407999998E-4</c:v>
                </c:pt>
                <c:pt idx="7502">
                  <c:v>1.3209199533E-3</c:v>
                </c:pt>
                <c:pt idx="7503">
                  <c:v>2.0280000753999999E-3</c:v>
                </c:pt>
                <c:pt idx="7504">
                  <c:v>2.6968100574000001E-3</c:v>
                </c:pt>
                <c:pt idx="7505">
                  <c:v>3.2967599109000002E-3</c:v>
                </c:pt>
                <c:pt idx="7506">
                  <c:v>3.8224100135000002E-3</c:v>
                </c:pt>
                <c:pt idx="7507">
                  <c:v>4.2618899606000002E-3</c:v>
                </c:pt>
                <c:pt idx="7508">
                  <c:v>4.6087400988000004E-3</c:v>
                </c:pt>
                <c:pt idx="7509">
                  <c:v>4.8470902256999996E-3</c:v>
                </c:pt>
                <c:pt idx="7510">
                  <c:v>4.9761701375000003E-3</c:v>
                </c:pt>
                <c:pt idx="7511">
                  <c:v>4.9926098436E-3</c:v>
                </c:pt>
                <c:pt idx="7512">
                  <c:v>4.8956498503999997E-3</c:v>
                </c:pt>
                <c:pt idx="7513">
                  <c:v>4.6883299947000001E-3</c:v>
                </c:pt>
                <c:pt idx="7514">
                  <c:v>4.3753399514000002E-3</c:v>
                </c:pt>
                <c:pt idx="7515">
                  <c:v>3.9583398028999999E-3</c:v>
                </c:pt>
                <c:pt idx="7516">
                  <c:v>3.4564200322999999E-3</c:v>
                </c:pt>
                <c:pt idx="7517">
                  <c:v>2.8766200411999999E-3</c:v>
                </c:pt>
                <c:pt idx="7518">
                  <c:v>2.2240800317000001E-3</c:v>
                </c:pt>
                <c:pt idx="7519">
                  <c:v>1.5286500566E-3</c:v>
                </c:pt>
                <c:pt idx="7520">
                  <c:v>7.9877901589000004E-4</c:v>
                </c:pt>
                <c:pt idx="7521">
                  <c:v>4.2061299609E-5</c:v>
                </c:pt>
                <c:pt idx="7522">
                  <c:v>-7.0688402047000001E-4</c:v>
                </c:pt>
                <c:pt idx="7523">
                  <c:v>-1.4399100328000001E-3</c:v>
                </c:pt>
                <c:pt idx="7524">
                  <c:v>-2.1404901054E-3</c:v>
                </c:pt>
                <c:pt idx="7525">
                  <c:v>-2.8001801111000001E-3</c:v>
                </c:pt>
                <c:pt idx="7526">
                  <c:v>-3.3887799363999998E-3</c:v>
                </c:pt>
                <c:pt idx="7527">
                  <c:v>-3.9009999018000002E-3</c:v>
                </c:pt>
                <c:pt idx="7528">
                  <c:v>-4.3297200463999997E-3</c:v>
                </c:pt>
                <c:pt idx="7529">
                  <c:v>-4.6553099528000002E-3</c:v>
                </c:pt>
                <c:pt idx="7530">
                  <c:v>-4.8759700729999996E-3</c:v>
                </c:pt>
                <c:pt idx="7531">
                  <c:v>-4.9867099150999999E-3</c:v>
                </c:pt>
                <c:pt idx="7532">
                  <c:v>-4.9843499437E-3</c:v>
                </c:pt>
                <c:pt idx="7533">
                  <c:v>-4.8690000549000004E-3</c:v>
                </c:pt>
                <c:pt idx="7534">
                  <c:v>-4.6438998542999996E-3</c:v>
                </c:pt>
                <c:pt idx="7535">
                  <c:v>-4.3096300214999998E-3</c:v>
                </c:pt>
                <c:pt idx="7536">
                  <c:v>-3.8815101142999999E-3</c:v>
                </c:pt>
                <c:pt idx="7537">
                  <c:v>-3.3658999018E-3</c:v>
                </c:pt>
                <c:pt idx="7538">
                  <c:v>-2.7670599520000002E-3</c:v>
                </c:pt>
                <c:pt idx="7539">
                  <c:v>-2.1124000195000001E-3</c:v>
                </c:pt>
                <c:pt idx="7540">
                  <c:v>-1.4101200504000001E-3</c:v>
                </c:pt>
                <c:pt idx="7541">
                  <c:v>-6.7606300581000002E-4</c:v>
                </c:pt>
                <c:pt idx="7542">
                  <c:v>8.2070502684999995E-5</c:v>
                </c:pt>
                <c:pt idx="7543">
                  <c:v>8.2959397695999998E-4</c:v>
                </c:pt>
                <c:pt idx="7544">
                  <c:v>1.5584200155E-3</c:v>
                </c:pt>
                <c:pt idx="7545">
                  <c:v>2.2600099909999998E-3</c:v>
                </c:pt>
                <c:pt idx="7546">
                  <c:v>2.9022600501999998E-3</c:v>
                </c:pt>
                <c:pt idx="7547">
                  <c:v>3.4791000652999999E-3</c:v>
                </c:pt>
                <c:pt idx="7548">
                  <c:v>3.9775199256999998E-3</c:v>
                </c:pt>
                <c:pt idx="7549">
                  <c:v>4.3905298226000001E-3</c:v>
                </c:pt>
                <c:pt idx="7550">
                  <c:v>4.6992101706999998E-3</c:v>
                </c:pt>
                <c:pt idx="7551">
                  <c:v>4.9019698054000001E-3</c:v>
                </c:pt>
                <c:pt idx="7552">
                  <c:v>4.9946401268E-3</c:v>
                </c:pt>
                <c:pt idx="7553">
                  <c:v>4.9729901365999996E-3</c:v>
                </c:pt>
                <c:pt idx="7554">
                  <c:v>4.8392498866000003E-3</c:v>
                </c:pt>
                <c:pt idx="7555">
                  <c:v>4.5964098534999999E-3</c:v>
                </c:pt>
                <c:pt idx="7556">
                  <c:v>4.2452998459000003E-3</c:v>
                </c:pt>
                <c:pt idx="7557">
                  <c:v>3.8019900676000001E-3</c:v>
                </c:pt>
                <c:pt idx="7558">
                  <c:v>3.2729799859000002E-3</c:v>
                </c:pt>
                <c:pt idx="7559">
                  <c:v>2.6627099141000002E-3</c:v>
                </c:pt>
                <c:pt idx="7560">
                  <c:v>1.9991199951999998E-3</c:v>
                </c:pt>
                <c:pt idx="7561">
                  <c:v>1.2904600007E-3</c:v>
                </c:pt>
                <c:pt idx="7562">
                  <c:v>5.5272399913999998E-4</c:v>
                </c:pt>
                <c:pt idx="7563">
                  <c:v>-2.0630500511999999E-4</c:v>
                </c:pt>
                <c:pt idx="7564">
                  <c:v>-9.5189898275000004E-4</c:v>
                </c:pt>
                <c:pt idx="7565">
                  <c:v>-1.6760400031E-3</c:v>
                </c:pt>
                <c:pt idx="7566">
                  <c:v>-2.3701901082000001E-3</c:v>
                </c:pt>
                <c:pt idx="7567">
                  <c:v>-3.0025900341999999E-3</c:v>
                </c:pt>
                <c:pt idx="7568">
                  <c:v>-3.5673100500999999E-3</c:v>
                </c:pt>
                <c:pt idx="7569">
                  <c:v>-4.0567899123000002E-3</c:v>
                </c:pt>
                <c:pt idx="7570">
                  <c:v>-4.4486401603000001E-3</c:v>
                </c:pt>
                <c:pt idx="7571">
                  <c:v>-4.7402097844000003E-3</c:v>
                </c:pt>
                <c:pt idx="7572">
                  <c:v>-4.9249301664999997E-3</c:v>
                </c:pt>
                <c:pt idx="7573">
                  <c:v>-4.9988501705000004E-3</c:v>
                </c:pt>
                <c:pt idx="7574">
                  <c:v>-4.9585700034999996E-3</c:v>
                </c:pt>
                <c:pt idx="7575">
                  <c:v>-4.8065301961999997E-3</c:v>
                </c:pt>
                <c:pt idx="7576">
                  <c:v>-4.5424900018E-3</c:v>
                </c:pt>
                <c:pt idx="7577">
                  <c:v>-4.1785398497999997E-3</c:v>
                </c:pt>
                <c:pt idx="7578">
                  <c:v>-3.7204399705000001E-3</c:v>
                </c:pt>
                <c:pt idx="7579">
                  <c:v>-3.1785299070000001E-3</c:v>
                </c:pt>
                <c:pt idx="7580">
                  <c:v>-2.5574099272E-3</c:v>
                </c:pt>
                <c:pt idx="7581">
                  <c:v>-1.8855100498E-3</c:v>
                </c:pt>
                <c:pt idx="7582">
                  <c:v>-1.1711099651E-3</c:v>
                </c:pt>
                <c:pt idx="7583">
                  <c:v>-4.2150801164000002E-4</c:v>
                </c:pt>
                <c:pt idx="7584">
                  <c:v>3.2901798840999998E-4</c:v>
                </c:pt>
                <c:pt idx="7585">
                  <c:v>1.0721599682999999E-3</c:v>
                </c:pt>
                <c:pt idx="7586">
                  <c:v>1.7994199879000001E-3</c:v>
                </c:pt>
                <c:pt idx="7587">
                  <c:v>2.4775299244000001E-3</c:v>
                </c:pt>
                <c:pt idx="7588">
                  <c:v>3.0998100991999999E-3</c:v>
                </c:pt>
                <c:pt idx="7589">
                  <c:v>3.6582499743000002E-3</c:v>
                </c:pt>
                <c:pt idx="7590">
                  <c:v>4.1272998787E-3</c:v>
                </c:pt>
                <c:pt idx="7591">
                  <c:v>4.5033199713000001E-3</c:v>
                </c:pt>
                <c:pt idx="7592">
                  <c:v>4.7778300940999998E-3</c:v>
                </c:pt>
                <c:pt idx="7593">
                  <c:v>4.9459501170000001E-3</c:v>
                </c:pt>
                <c:pt idx="7594">
                  <c:v>4.9999798647999997E-3</c:v>
                </c:pt>
                <c:pt idx="7595">
                  <c:v>4.9413000233E-3</c:v>
                </c:pt>
                <c:pt idx="7596">
                  <c:v>4.7685801983000002E-3</c:v>
                </c:pt>
                <c:pt idx="7597">
                  <c:v>4.4897301123E-3</c:v>
                </c:pt>
                <c:pt idx="7598">
                  <c:v>4.1096801869999998E-3</c:v>
                </c:pt>
                <c:pt idx="7599">
                  <c:v>3.6369999871E-3</c:v>
                </c:pt>
                <c:pt idx="7600">
                  <c:v>3.0753700994E-3</c:v>
                </c:pt>
                <c:pt idx="7601">
                  <c:v>2.4504999163999998E-3</c:v>
                </c:pt>
                <c:pt idx="7602">
                  <c:v>1.7703999765E-3</c:v>
                </c:pt>
                <c:pt idx="7603">
                  <c:v>1.0417599696999999E-3</c:v>
                </c:pt>
                <c:pt idx="7604">
                  <c:v>2.9789900872999997E-4</c:v>
                </c:pt>
                <c:pt idx="7605">
                  <c:v>-4.5267099631000001E-4</c:v>
                </c:pt>
                <c:pt idx="7606">
                  <c:v>-1.1930400505999999E-3</c:v>
                </c:pt>
                <c:pt idx="7607">
                  <c:v>-1.9146900157999999E-3</c:v>
                </c:pt>
                <c:pt idx="7608">
                  <c:v>-2.5845998898000001E-3</c:v>
                </c:pt>
                <c:pt idx="7609">
                  <c:v>-3.1962499487999999E-3</c:v>
                </c:pt>
                <c:pt idx="7610">
                  <c:v>-3.7417400162999999E-3</c:v>
                </c:pt>
                <c:pt idx="7611">
                  <c:v>-4.1960901580999996E-3</c:v>
                </c:pt>
                <c:pt idx="7612">
                  <c:v>-4.5558698474999996E-3</c:v>
                </c:pt>
                <c:pt idx="7613">
                  <c:v>-4.8153297976000001E-3</c:v>
                </c:pt>
                <c:pt idx="7614">
                  <c:v>-4.9626198597000001E-3</c:v>
                </c:pt>
                <c:pt idx="7615">
                  <c:v>-4.9980501644000001E-3</c:v>
                </c:pt>
                <c:pt idx="7616">
                  <c:v>-4.9208099954000002E-3</c:v>
                </c:pt>
                <c:pt idx="7617">
                  <c:v>-4.7297901474000004E-3</c:v>
                </c:pt>
                <c:pt idx="7618">
                  <c:v>-4.4337399304E-3</c:v>
                </c:pt>
                <c:pt idx="7619">
                  <c:v>-4.0377699770000001E-3</c:v>
                </c:pt>
                <c:pt idx="7620">
                  <c:v>-3.5445699468E-3</c:v>
                </c:pt>
                <c:pt idx="7621">
                  <c:v>-2.9766999651000001E-3</c:v>
                </c:pt>
                <c:pt idx="7622">
                  <c:v>-2.3417500778999999E-3</c:v>
                </c:pt>
                <c:pt idx="7623">
                  <c:v>-1.6540100332000001E-3</c:v>
                </c:pt>
                <c:pt idx="7624">
                  <c:v>-9.2029297956999995E-4</c:v>
                </c:pt>
                <c:pt idx="7625">
                  <c:v>-1.7416900664E-4</c:v>
                </c:pt>
                <c:pt idx="7626">
                  <c:v>5.7588098571000003E-4</c:v>
                </c:pt>
                <c:pt idx="7627">
                  <c:v>1.3214800273999999E-3</c:v>
                </c:pt>
                <c:pt idx="7628">
                  <c:v>2.0285099745000002E-3</c:v>
                </c:pt>
                <c:pt idx="7629">
                  <c:v>2.6898300274999999E-3</c:v>
                </c:pt>
                <c:pt idx="7630">
                  <c:v>3.2905200495999998E-3</c:v>
                </c:pt>
                <c:pt idx="7631">
                  <c:v>3.8227499463E-3</c:v>
                </c:pt>
                <c:pt idx="7632">
                  <c:v>4.2621600441999996E-3</c:v>
                </c:pt>
                <c:pt idx="7633">
                  <c:v>4.6055000274999999E-3</c:v>
                </c:pt>
                <c:pt idx="7634">
                  <c:v>4.8472099005999999E-3</c:v>
                </c:pt>
                <c:pt idx="7635">
                  <c:v>4.9762199633000001E-3</c:v>
                </c:pt>
                <c:pt idx="7636">
                  <c:v>4.9930601380999999E-3</c:v>
                </c:pt>
                <c:pt idx="7637">
                  <c:v>4.8955599776999998E-3</c:v>
                </c:pt>
                <c:pt idx="7638">
                  <c:v>4.6881800517000003E-3</c:v>
                </c:pt>
                <c:pt idx="7639">
                  <c:v>4.3751201592000001E-3</c:v>
                </c:pt>
                <c:pt idx="7640">
                  <c:v>3.9634499698999997E-3</c:v>
                </c:pt>
                <c:pt idx="7641">
                  <c:v>3.4560600760999999E-3</c:v>
                </c:pt>
                <c:pt idx="7642">
                  <c:v>2.8761599678999998E-3</c:v>
                </c:pt>
                <c:pt idx="7643">
                  <c:v>2.2314400411999999E-3</c:v>
                </c:pt>
                <c:pt idx="7644">
                  <c:v>1.5280100051000001E-3</c:v>
                </c:pt>
                <c:pt idx="7645">
                  <c:v>7.9805799760000002E-4</c:v>
                </c:pt>
                <c:pt idx="7646">
                  <c:v>5.0118098442999998E-5</c:v>
                </c:pt>
                <c:pt idx="7647">
                  <c:v>-6.9895101477999999E-4</c:v>
                </c:pt>
                <c:pt idx="7648">
                  <c:v>-1.4407299459E-3</c:v>
                </c:pt>
                <c:pt idx="7649">
                  <c:v>-2.1412998904E-3</c:v>
                </c:pt>
                <c:pt idx="7650">
                  <c:v>-2.7935900724999998E-3</c:v>
                </c:pt>
                <c:pt idx="7651">
                  <c:v>-3.3894299994999999E-3</c:v>
                </c:pt>
                <c:pt idx="7652">
                  <c:v>-3.9015500805999999E-3</c:v>
                </c:pt>
                <c:pt idx="7653">
                  <c:v>-4.3257200159E-3</c:v>
                </c:pt>
                <c:pt idx="7654">
                  <c:v>-4.6523897908999998E-3</c:v>
                </c:pt>
                <c:pt idx="7655">
                  <c:v>-4.8761600627999996E-3</c:v>
                </c:pt>
                <c:pt idx="7656">
                  <c:v>-4.9867699853999997E-3</c:v>
                </c:pt>
                <c:pt idx="7657">
                  <c:v>-4.9849799833999999E-3</c:v>
                </c:pt>
                <c:pt idx="7658">
                  <c:v>-4.868819844E-3</c:v>
                </c:pt>
                <c:pt idx="7659">
                  <c:v>-4.6435901895000003E-3</c:v>
                </c:pt>
                <c:pt idx="7660">
                  <c:v>-4.3137101456999999E-3</c:v>
                </c:pt>
                <c:pt idx="7661">
                  <c:v>-3.8810500409E-3</c:v>
                </c:pt>
                <c:pt idx="7662">
                  <c:v>-3.3654100262000002E-3</c:v>
                </c:pt>
                <c:pt idx="7663">
                  <c:v>-2.7739200741E-3</c:v>
                </c:pt>
                <c:pt idx="7664">
                  <c:v>-2.1199099720000001E-3</c:v>
                </c:pt>
                <c:pt idx="7665">
                  <c:v>-1.4096499654E-3</c:v>
                </c:pt>
                <c:pt idx="7666">
                  <c:v>-6.7560997559000004E-4</c:v>
                </c:pt>
                <c:pt idx="7667">
                  <c:v>7.3663497459999994E-5</c:v>
                </c:pt>
                <c:pt idx="7668">
                  <c:v>8.3000602898999996E-4</c:v>
                </c:pt>
                <c:pt idx="7669">
                  <c:v>1.5588100067999999E-3</c:v>
                </c:pt>
                <c:pt idx="7670">
                  <c:v>2.2524800152E-3</c:v>
                </c:pt>
                <c:pt idx="7671">
                  <c:v>2.8953899164000001E-3</c:v>
                </c:pt>
                <c:pt idx="7672">
                  <c:v>3.4793799277E-3</c:v>
                </c:pt>
                <c:pt idx="7673">
                  <c:v>3.9777602069000001E-3</c:v>
                </c:pt>
                <c:pt idx="7674">
                  <c:v>4.3864701874999999E-3</c:v>
                </c:pt>
                <c:pt idx="7675">
                  <c:v>4.6993298456000001E-3</c:v>
                </c:pt>
                <c:pt idx="7676">
                  <c:v>4.9020401202E-3</c:v>
                </c:pt>
                <c:pt idx="7677">
                  <c:v>4.9942401238000003E-3</c:v>
                </c:pt>
                <c:pt idx="7678">
                  <c:v>4.9729598686E-3</c:v>
                </c:pt>
                <c:pt idx="7679">
                  <c:v>4.8391697928000001E-3</c:v>
                </c:pt>
                <c:pt idx="7680">
                  <c:v>4.5962901785999996E-3</c:v>
                </c:pt>
                <c:pt idx="7681">
                  <c:v>4.2498200200000004E-3</c:v>
                </c:pt>
                <c:pt idx="7682">
                  <c:v>3.8018201011999998E-3</c:v>
                </c:pt>
                <c:pt idx="7683">
                  <c:v>3.2727899961000001E-3</c:v>
                </c:pt>
                <c:pt idx="7684">
                  <c:v>2.6700000744000001E-3</c:v>
                </c:pt>
                <c:pt idx="7685">
                  <c:v>1.9989199936000001E-3</c:v>
                </c:pt>
                <c:pt idx="7686">
                  <c:v>1.2902800227000001E-3</c:v>
                </c:pt>
                <c:pt idx="7687">
                  <c:v>5.5255298503000005E-4</c:v>
                </c:pt>
                <c:pt idx="7688">
                  <c:v>-1.976259955E-4</c:v>
                </c:pt>
                <c:pt idx="7689">
                  <c:v>-9.5203099772000002E-4</c:v>
                </c:pt>
                <c:pt idx="7690">
                  <c:v>-1.6761500156E-3</c:v>
                </c:pt>
                <c:pt idx="7691">
                  <c:v>-2.3624899331000002E-3</c:v>
                </c:pt>
                <c:pt idx="7692">
                  <c:v>-3.0026601162E-3</c:v>
                </c:pt>
                <c:pt idx="7693">
                  <c:v>-3.5673601086999998E-3</c:v>
                </c:pt>
                <c:pt idx="7694">
                  <c:v>-4.0516601875000002E-3</c:v>
                </c:pt>
                <c:pt idx="7695">
                  <c:v>-4.4446298853000003E-3</c:v>
                </c:pt>
                <c:pt idx="7696">
                  <c:v>-4.7402400523E-3</c:v>
                </c:pt>
                <c:pt idx="7697">
                  <c:v>-4.9249501899000002E-3</c:v>
                </c:pt>
                <c:pt idx="7698">
                  <c:v>-4.9986499362000003E-3</c:v>
                </c:pt>
                <c:pt idx="7699">
                  <c:v>-4.9585499800999999E-3</c:v>
                </c:pt>
                <c:pt idx="7700">
                  <c:v>-4.8064799048000003E-3</c:v>
                </c:pt>
                <c:pt idx="7701">
                  <c:v>-4.5460900292000001E-3</c:v>
                </c:pt>
                <c:pt idx="7702">
                  <c:v>-4.1784001513999998E-3</c:v>
                </c:pt>
                <c:pt idx="7703">
                  <c:v>-3.7202399690000002E-3</c:v>
                </c:pt>
                <c:pt idx="7704">
                  <c:v>-3.1782500446E-3</c:v>
                </c:pt>
                <c:pt idx="7705">
                  <c:v>-2.5646400172000001E-3</c:v>
                </c:pt>
                <c:pt idx="7706">
                  <c:v>-1.8850499764000001E-3</c:v>
                </c:pt>
                <c:pt idx="7707">
                  <c:v>-1.1705600191E-3</c:v>
                </c:pt>
                <c:pt idx="7708">
                  <c:v>-4.2969099013E-4</c:v>
                </c:pt>
                <c:pt idx="7709">
                  <c:v>3.2969299355E-4</c:v>
                </c:pt>
                <c:pt idx="7710">
                  <c:v>1.0728499619E-3</c:v>
                </c:pt>
                <c:pt idx="7711">
                  <c:v>1.7918299418E-3</c:v>
                </c:pt>
                <c:pt idx="7712">
                  <c:v>2.4781199172E-3</c:v>
                </c:pt>
                <c:pt idx="7713">
                  <c:v>3.1003199983000002E-3</c:v>
                </c:pt>
                <c:pt idx="7714">
                  <c:v>3.6526499315999998E-3</c:v>
                </c:pt>
                <c:pt idx="7715">
                  <c:v>4.1226600296999996E-3</c:v>
                </c:pt>
                <c:pt idx="7716">
                  <c:v>4.5035900547999996E-3</c:v>
                </c:pt>
                <c:pt idx="7717">
                  <c:v>4.7780098393999998E-3</c:v>
                </c:pt>
                <c:pt idx="7718">
                  <c:v>4.9447300843999996E-3</c:v>
                </c:pt>
                <c:pt idx="7719">
                  <c:v>4.9999700859000001E-3</c:v>
                </c:pt>
                <c:pt idx="7720">
                  <c:v>4.9412101506999999E-3</c:v>
                </c:pt>
                <c:pt idx="7721">
                  <c:v>4.7710598446000004E-3</c:v>
                </c:pt>
                <c:pt idx="7722">
                  <c:v>4.4933701865000003E-3</c:v>
                </c:pt>
                <c:pt idx="7723">
                  <c:v>4.1093598120000002E-3</c:v>
                </c:pt>
                <c:pt idx="7724">
                  <c:v>3.6366200074999999E-3</c:v>
                </c:pt>
                <c:pt idx="7725">
                  <c:v>3.0819100792999999E-3</c:v>
                </c:pt>
                <c:pt idx="7726">
                  <c:v>2.4500400758999999E-3</c:v>
                </c:pt>
                <c:pt idx="7727">
                  <c:v>1.7699099843999999E-3</c:v>
                </c:pt>
                <c:pt idx="7728">
                  <c:v>1.0498899501E-3</c:v>
                </c:pt>
                <c:pt idx="7729">
                  <c:v>2.9738000012000001E-4</c:v>
                </c:pt>
                <c:pt idx="7730">
                  <c:v>-4.5318499906000002E-4</c:v>
                </c:pt>
                <c:pt idx="7731">
                  <c:v>-1.1935400544E-3</c:v>
                </c:pt>
                <c:pt idx="7732">
                  <c:v>-1.9069899572E-3</c:v>
                </c:pt>
                <c:pt idx="7733">
                  <c:v>-2.5850299280000002E-3</c:v>
                </c:pt>
                <c:pt idx="7734">
                  <c:v>-3.1966499519E-3</c:v>
                </c:pt>
                <c:pt idx="7735">
                  <c:v>-3.7362100556000001E-3</c:v>
                </c:pt>
                <c:pt idx="7736">
                  <c:v>-4.1963700204999997E-3</c:v>
                </c:pt>
                <c:pt idx="7737">
                  <c:v>-4.5560798608000001E-3</c:v>
                </c:pt>
                <c:pt idx="7738">
                  <c:v>-4.8130801879000002E-3</c:v>
                </c:pt>
                <c:pt idx="7739">
                  <c:v>-4.9616000614999996E-3</c:v>
                </c:pt>
                <c:pt idx="7740">
                  <c:v>-4.9980399199000001E-3</c:v>
                </c:pt>
                <c:pt idx="7741">
                  <c:v>-4.9207299015999999E-3</c:v>
                </c:pt>
                <c:pt idx="7742">
                  <c:v>-4.7325198539000003E-3</c:v>
                </c:pt>
                <c:pt idx="7743">
                  <c:v>-4.4335699639999997E-3</c:v>
                </c:pt>
                <c:pt idx="7744">
                  <c:v>-4.0375702083000004E-3</c:v>
                </c:pt>
                <c:pt idx="7745">
                  <c:v>-3.5505800042E-3</c:v>
                </c:pt>
                <c:pt idx="7746">
                  <c:v>-2.9835801106000001E-3</c:v>
                </c:pt>
                <c:pt idx="7747">
                  <c:v>-2.3415200412000002E-3</c:v>
                </c:pt>
                <c:pt idx="7748">
                  <c:v>-1.6537799966E-3</c:v>
                </c:pt>
                <c:pt idx="7749">
                  <c:v>-9.2875200788999999E-4</c:v>
                </c:pt>
                <c:pt idx="7750">
                  <c:v>-1.7394700262000001E-4</c:v>
                </c:pt>
                <c:pt idx="7751">
                  <c:v>5.7610002113999998E-4</c:v>
                </c:pt>
                <c:pt idx="7752">
                  <c:v>1.3131600572E-3</c:v>
                </c:pt>
                <c:pt idx="7753">
                  <c:v>2.0287099760000001E-3</c:v>
                </c:pt>
                <c:pt idx="7754">
                  <c:v>2.6899999938999998E-3</c:v>
                </c:pt>
                <c:pt idx="7755">
                  <c:v>3.2906699926E-3</c:v>
                </c:pt>
                <c:pt idx="7756">
                  <c:v>3.8171699271000001E-3</c:v>
                </c:pt>
                <c:pt idx="7757">
                  <c:v>4.2622601612999998E-3</c:v>
                </c:pt>
                <c:pt idx="7758">
                  <c:v>4.6055698767000003E-3</c:v>
                </c:pt>
                <c:pt idx="7759">
                  <c:v>4.8450701869999996E-3</c:v>
                </c:pt>
                <c:pt idx="7760">
                  <c:v>4.9762302078000002E-3</c:v>
                </c:pt>
                <c:pt idx="7761">
                  <c:v>4.9930498935E-3</c:v>
                </c:pt>
                <c:pt idx="7762">
                  <c:v>4.8973402007999999E-3</c:v>
                </c:pt>
                <c:pt idx="7763">
                  <c:v>4.6912399121000004E-3</c:v>
                </c:pt>
                <c:pt idx="7764">
                  <c:v>4.3751299380999998E-3</c:v>
                </c:pt>
                <c:pt idx="7765">
                  <c:v>3.9634699933000003E-3</c:v>
                </c:pt>
                <c:pt idx="7766">
                  <c:v>3.4624799155000001E-3</c:v>
                </c:pt>
                <c:pt idx="7767">
                  <c:v>2.8762200382000001E-3</c:v>
                </c:pt>
                <c:pt idx="7768">
                  <c:v>2.2315199021000001E-3</c:v>
                </c:pt>
                <c:pt idx="7769">
                  <c:v>1.5365199652000001E-3</c:v>
                </c:pt>
                <c:pt idx="7770">
                  <c:v>7.9817697406000003E-4</c:v>
                </c:pt>
                <c:pt idx="7771">
                  <c:v>5.0254100643E-5</c:v>
                </c:pt>
                <c:pt idx="7772">
                  <c:v>-6.9880200316999996E-4</c:v>
                </c:pt>
                <c:pt idx="7773">
                  <c:v>-1.4321099733999999E-3</c:v>
                </c:pt>
                <c:pt idx="7774">
                  <c:v>-2.1411299240000001E-3</c:v>
                </c:pt>
                <c:pt idx="7775">
                  <c:v>-2.7934398968000001E-3</c:v>
                </c:pt>
                <c:pt idx="7776">
                  <c:v>-3.3827798907000001E-3</c:v>
                </c:pt>
                <c:pt idx="7777">
                  <c:v>-3.9014099166000001E-3</c:v>
                </c:pt>
                <c:pt idx="7778">
                  <c:v>-4.3256101198000003E-3</c:v>
                </c:pt>
                <c:pt idx="7779">
                  <c:v>-4.6523101627999998E-3</c:v>
                </c:pt>
                <c:pt idx="7780">
                  <c:v>-4.8741400242000004E-3</c:v>
                </c:pt>
                <c:pt idx="7781">
                  <c:v>-4.9867602065000001E-3</c:v>
                </c:pt>
                <c:pt idx="7782">
                  <c:v>-4.9850000069000004E-3</c:v>
                </c:pt>
                <c:pt idx="7783">
                  <c:v>-4.8708901741000002E-3</c:v>
                </c:pt>
                <c:pt idx="7784">
                  <c:v>-4.6437201089999996E-3</c:v>
                </c:pt>
                <c:pt idx="7785">
                  <c:v>-4.3139201588999997E-3</c:v>
                </c:pt>
                <c:pt idx="7786">
                  <c:v>-3.8869099225999999E-3</c:v>
                </c:pt>
                <c:pt idx="7787">
                  <c:v>-3.3657799941E-3</c:v>
                </c:pt>
                <c:pt idx="7788">
                  <c:v>-2.7743598912000002E-3</c:v>
                </c:pt>
                <c:pt idx="7789">
                  <c:v>-2.1204201039000002E-3</c:v>
                </c:pt>
                <c:pt idx="7790">
                  <c:v>-1.4186899643E-3</c:v>
                </c:pt>
                <c:pt idx="7791">
                  <c:v>-6.7620998016000003E-4</c:v>
                </c:pt>
                <c:pt idx="7792">
                  <c:v>7.3038303526000003E-5</c:v>
                </c:pt>
                <c:pt idx="7793">
                  <c:v>8.2065101013999999E-4</c:v>
                </c:pt>
                <c:pt idx="7794">
                  <c:v>1.5581799670999999E-3</c:v>
                </c:pt>
                <c:pt idx="7795">
                  <c:v>2.2518800106E-3</c:v>
                </c:pt>
                <c:pt idx="7796">
                  <c:v>2.8948299586999998E-3</c:v>
                </c:pt>
                <c:pt idx="7797">
                  <c:v>3.4788800403E-3</c:v>
                </c:pt>
                <c:pt idx="7798">
                  <c:v>3.9773299358999998E-3</c:v>
                </c:pt>
                <c:pt idx="7799">
                  <c:v>4.3861102313000003E-3</c:v>
                </c:pt>
                <c:pt idx="7800">
                  <c:v>4.6960301697000001E-3</c:v>
                </c:pt>
                <c:pt idx="7801">
                  <c:v>4.9018599092999996E-3</c:v>
                </c:pt>
                <c:pt idx="7802">
                  <c:v>4.9941898324000001E-3</c:v>
                </c:pt>
                <c:pt idx="7803">
                  <c:v>4.9739801324999999E-3</c:v>
                </c:pt>
                <c:pt idx="7804">
                  <c:v>4.8394799231999998E-3</c:v>
                </c:pt>
                <c:pt idx="7805">
                  <c:v>4.5968201010999996E-3</c:v>
                </c:pt>
                <c:pt idx="7806">
                  <c:v>4.2505702003999999E-3</c:v>
                </c:pt>
                <c:pt idx="7807">
                  <c:v>3.8027900737E-3</c:v>
                </c:pt>
                <c:pt idx="7808">
                  <c:v>3.2739499583999999E-3</c:v>
                </c:pt>
                <c:pt idx="7809">
                  <c:v>2.6712999679E-3</c:v>
                </c:pt>
                <c:pt idx="7810">
                  <c:v>2.0084499847000002E-3</c:v>
                </c:pt>
                <c:pt idx="7811">
                  <c:v>1.2917900458E-3</c:v>
                </c:pt>
                <c:pt idx="7812">
                  <c:v>5.5411399808000001E-4</c:v>
                </c:pt>
                <c:pt idx="7813">
                  <c:v>-1.9604800036E-4</c:v>
                </c:pt>
                <c:pt idx="7814">
                  <c:v>-9.5046602655000001E-4</c:v>
                </c:pt>
                <c:pt idx="7815">
                  <c:v>-1.6746299806999999E-3</c:v>
                </c:pt>
                <c:pt idx="7816">
                  <c:v>-2.3610598873E-3</c:v>
                </c:pt>
                <c:pt idx="7817">
                  <c:v>-2.9942800756999999E-3</c:v>
                </c:pt>
                <c:pt idx="7818">
                  <c:v>-3.5662199370999998E-3</c:v>
                </c:pt>
                <c:pt idx="7819">
                  <c:v>-4.050699994E-3</c:v>
                </c:pt>
                <c:pt idx="7820">
                  <c:v>-4.4438801706000002E-3</c:v>
                </c:pt>
                <c:pt idx="7821">
                  <c:v>-4.7397101298E-3</c:v>
                </c:pt>
                <c:pt idx="7822">
                  <c:v>-4.9246698617999999E-3</c:v>
                </c:pt>
                <c:pt idx="7823">
                  <c:v>-4.9986201338000002E-3</c:v>
                </c:pt>
                <c:pt idx="7824">
                  <c:v>-4.9587697722000001E-3</c:v>
                </c:pt>
                <c:pt idx="7825">
                  <c:v>-4.8069502226999999E-3</c:v>
                </c:pt>
                <c:pt idx="7826">
                  <c:v>-4.5468001625999996E-3</c:v>
                </c:pt>
                <c:pt idx="7827">
                  <c:v>-4.1841799393000003E-3</c:v>
                </c:pt>
                <c:pt idx="7828">
                  <c:v>-3.7213598843999999E-3</c:v>
                </c:pt>
                <c:pt idx="7829">
                  <c:v>-3.1795098912000001E-3</c:v>
                </c:pt>
                <c:pt idx="7830">
                  <c:v>-2.5659799576000001E-3</c:v>
                </c:pt>
                <c:pt idx="7831">
                  <c:v>-1.8864299635999999E-3</c:v>
                </c:pt>
                <c:pt idx="7832">
                  <c:v>-1.1719600298E-3</c:v>
                </c:pt>
                <c:pt idx="7833">
                  <c:v>-4.3106800877000003E-4</c:v>
                </c:pt>
                <c:pt idx="7834">
                  <c:v>3.1953401048999999E-4</c:v>
                </c:pt>
                <c:pt idx="7835">
                  <c:v>1.0715699755000001E-3</c:v>
                </c:pt>
                <c:pt idx="7836">
                  <c:v>1.7906300491E-3</c:v>
                </c:pt>
                <c:pt idx="7837">
                  <c:v>2.4693401065000002E-3</c:v>
                </c:pt>
                <c:pt idx="7838">
                  <c:v>3.0993300023999999E-3</c:v>
                </c:pt>
                <c:pt idx="7839">
                  <c:v>3.6517900879999999E-3</c:v>
                </c:pt>
                <c:pt idx="7840">
                  <c:v>4.1219298727999997E-3</c:v>
                </c:pt>
                <c:pt idx="7841">
                  <c:v>4.5030200854000004E-3</c:v>
                </c:pt>
                <c:pt idx="7842">
                  <c:v>4.7776098363000001E-3</c:v>
                </c:pt>
                <c:pt idx="7843">
                  <c:v>4.9445200711E-3</c:v>
                </c:pt>
                <c:pt idx="7844">
                  <c:v>4.9999998882000003E-3</c:v>
                </c:pt>
                <c:pt idx="7845">
                  <c:v>4.9414499662999998E-3</c:v>
                </c:pt>
                <c:pt idx="7846">
                  <c:v>4.7715702094000001E-3</c:v>
                </c:pt>
                <c:pt idx="7847">
                  <c:v>4.4941599480999997E-3</c:v>
                </c:pt>
                <c:pt idx="7848">
                  <c:v>4.1104299016E-3</c:v>
                </c:pt>
                <c:pt idx="7849">
                  <c:v>3.6379299127E-3</c:v>
                </c:pt>
                <c:pt idx="7850">
                  <c:v>3.0834299978000001E-3</c:v>
                </c:pt>
                <c:pt idx="7851">
                  <c:v>2.4517299607000002E-3</c:v>
                </c:pt>
                <c:pt idx="7852">
                  <c:v>1.7717400333000001E-3</c:v>
                </c:pt>
                <c:pt idx="7853">
                  <c:v>1.0518300114E-3</c:v>
                </c:pt>
                <c:pt idx="7854">
                  <c:v>3.0820199754000001E-4</c:v>
                </c:pt>
                <c:pt idx="7855">
                  <c:v>-4.5117200352E-4</c:v>
                </c:pt>
                <c:pt idx="7856">
                  <c:v>-1.1915599462000001E-3</c:v>
                </c:pt>
                <c:pt idx="7857">
                  <c:v>-1.9050899427000001E-3</c:v>
                </c:pt>
                <c:pt idx="7858">
                  <c:v>-2.5832599495E-3</c:v>
                </c:pt>
                <c:pt idx="7859">
                  <c:v>-3.195039928E-3</c:v>
                </c:pt>
                <c:pt idx="7860">
                  <c:v>-3.7348100450000001E-3</c:v>
                </c:pt>
                <c:pt idx="7861">
                  <c:v>-4.1903997770999998E-3</c:v>
                </c:pt>
                <c:pt idx="7862">
                  <c:v>-4.5552002265999997E-3</c:v>
                </c:pt>
                <c:pt idx="7863">
                  <c:v>-4.8124999739000002E-3</c:v>
                </c:pt>
                <c:pt idx="7864">
                  <c:v>-4.961329978E-3</c:v>
                </c:pt>
                <c:pt idx="7865">
                  <c:v>-4.9980999901999999E-3</c:v>
                </c:pt>
                <c:pt idx="7866">
                  <c:v>-4.9211098812999999E-3</c:v>
                </c:pt>
                <c:pt idx="7867">
                  <c:v>-4.7332099639000001E-3</c:v>
                </c:pt>
                <c:pt idx="7868">
                  <c:v>-4.4345799833999996E-3</c:v>
                </c:pt>
                <c:pt idx="7869">
                  <c:v>-4.038869869E-3</c:v>
                </c:pt>
                <c:pt idx="7870">
                  <c:v>-3.5521499813000001E-3</c:v>
                </c:pt>
                <c:pt idx="7871">
                  <c:v>-2.9853798914999999E-3</c:v>
                </c:pt>
                <c:pt idx="7872">
                  <c:v>-2.3435200565E-3</c:v>
                </c:pt>
                <c:pt idx="7873">
                  <c:v>-1.6559299547E-3</c:v>
                </c:pt>
                <c:pt idx="7874">
                  <c:v>-9.3101302627000002E-4</c:v>
                </c:pt>
                <c:pt idx="7875">
                  <c:v>-1.7626299813999999E-4</c:v>
                </c:pt>
                <c:pt idx="7876">
                  <c:v>5.7378399650999997E-4</c:v>
                </c:pt>
                <c:pt idx="7877">
                  <c:v>1.3108999701E-3</c:v>
                </c:pt>
                <c:pt idx="7878">
                  <c:v>2.0265500061000001E-3</c:v>
                </c:pt>
                <c:pt idx="7879">
                  <c:v>2.6880099904000002E-3</c:v>
                </c:pt>
                <c:pt idx="7880">
                  <c:v>3.2888799905999998E-3</c:v>
                </c:pt>
                <c:pt idx="7881">
                  <c:v>3.8156199734999999E-3</c:v>
                </c:pt>
                <c:pt idx="7882">
                  <c:v>4.2610000818999998E-3</c:v>
                </c:pt>
                <c:pt idx="7883">
                  <c:v>4.6046301723E-3</c:v>
                </c:pt>
                <c:pt idx="7884">
                  <c:v>4.8444699495999999E-3</c:v>
                </c:pt>
                <c:pt idx="7885">
                  <c:v>4.9759899266E-3</c:v>
                </c:pt>
                <c:pt idx="7886">
                  <c:v>4.9931798130000002E-3</c:v>
                </c:pt>
                <c:pt idx="7887">
                  <c:v>4.8978198319999996E-3</c:v>
                </c:pt>
                <c:pt idx="7888">
                  <c:v>4.6920799650000001E-3</c:v>
                </c:pt>
                <c:pt idx="7889">
                  <c:v>4.3763001448999996E-3</c:v>
                </c:pt>
                <c:pt idx="7890">
                  <c:v>3.9649498649000003E-3</c:v>
                </c:pt>
                <c:pt idx="7891">
                  <c:v>3.4642301033999999E-3</c:v>
                </c:pt>
                <c:pt idx="7892">
                  <c:v>2.8782200534E-3</c:v>
                </c:pt>
                <c:pt idx="7893">
                  <c:v>2.2337099072E-3</c:v>
                </c:pt>
                <c:pt idx="7894">
                  <c:v>1.5388600295000001E-3</c:v>
                </c:pt>
                <c:pt idx="7895">
                  <c:v>8.0061098560999997E-4</c:v>
                </c:pt>
                <c:pt idx="7896">
                  <c:v>5.2726700232999998E-5</c:v>
                </c:pt>
                <c:pt idx="7897">
                  <c:v>-6.9634697865999997E-4</c:v>
                </c:pt>
                <c:pt idx="7898">
                  <c:v>-1.4297299786000001E-3</c:v>
                </c:pt>
                <c:pt idx="7899">
                  <c:v>-2.1388800815E-3</c:v>
                </c:pt>
                <c:pt idx="7900">
                  <c:v>-2.7913600206000001E-3</c:v>
                </c:pt>
                <c:pt idx="7901">
                  <c:v>-3.3809400629000001E-3</c:v>
                </c:pt>
                <c:pt idx="7902">
                  <c:v>-3.8998399394999999E-3</c:v>
                </c:pt>
                <c:pt idx="7903">
                  <c:v>-4.3243500404000004E-3</c:v>
                </c:pt>
                <c:pt idx="7904">
                  <c:v>-4.6513797714999999E-3</c:v>
                </c:pt>
                <c:pt idx="7905">
                  <c:v>-4.8735798336999999E-3</c:v>
                </c:pt>
                <c:pt idx="7906">
                  <c:v>-4.9865702167E-3</c:v>
                </c:pt>
                <c:pt idx="7907">
                  <c:v>-4.9851997755000002E-3</c:v>
                </c:pt>
                <c:pt idx="7908">
                  <c:v>-4.8714699223999999E-3</c:v>
                </c:pt>
                <c:pt idx="7909">
                  <c:v>-4.6447101049E-3</c:v>
                </c:pt>
                <c:pt idx="7910">
                  <c:v>-4.3152701110000004E-3</c:v>
                </c:pt>
                <c:pt idx="7911">
                  <c:v>-3.8886000401999999E-3</c:v>
                </c:pt>
                <c:pt idx="7912">
                  <c:v>-3.3677699976000001E-3</c:v>
                </c:pt>
                <c:pt idx="7913">
                  <c:v>-2.7765999548000002E-3</c:v>
                </c:pt>
                <c:pt idx="7914">
                  <c:v>-2.1228399128000001E-3</c:v>
                </c:pt>
                <c:pt idx="7915">
                  <c:v>-1.4212100068E-3</c:v>
                </c:pt>
                <c:pt idx="7916">
                  <c:v>-6.7878898698999998E-4</c:v>
                </c:pt>
                <c:pt idx="7917">
                  <c:v>7.0457303082000001E-5</c:v>
                </c:pt>
                <c:pt idx="7918">
                  <c:v>8.1811397104000001E-4</c:v>
                </c:pt>
                <c:pt idx="7919">
                  <c:v>1.5557400184E-3</c:v>
                </c:pt>
                <c:pt idx="7920">
                  <c:v>2.2495801094999999E-3</c:v>
                </c:pt>
                <c:pt idx="7921">
                  <c:v>2.8927200473999998E-3</c:v>
                </c:pt>
                <c:pt idx="7922">
                  <c:v>3.4770199563000002E-3</c:v>
                </c:pt>
                <c:pt idx="7923">
                  <c:v>3.9757499470999998E-3</c:v>
                </c:pt>
                <c:pt idx="7924">
                  <c:v>4.3848701753000001E-3</c:v>
                </c:pt>
                <c:pt idx="7925">
                  <c:v>4.6951500699000002E-3</c:v>
                </c:pt>
                <c:pt idx="7926">
                  <c:v>4.9013700335999999E-3</c:v>
                </c:pt>
                <c:pt idx="7927">
                  <c:v>4.9940799363000004E-3</c:v>
                </c:pt>
                <c:pt idx="7928">
                  <c:v>4.9742199480999998E-3</c:v>
                </c:pt>
                <c:pt idx="7929">
                  <c:v>4.8400298692000002E-3</c:v>
                </c:pt>
                <c:pt idx="7930">
                  <c:v>4.5976499096E-3</c:v>
                </c:pt>
                <c:pt idx="7931">
                  <c:v>4.2516500689000003E-3</c:v>
                </c:pt>
                <c:pt idx="7932">
                  <c:v>3.8098099175999998E-3</c:v>
                </c:pt>
                <c:pt idx="7933">
                  <c:v>3.2754300628000002E-3</c:v>
                </c:pt>
                <c:pt idx="7934">
                  <c:v>2.6729700620999998E-3</c:v>
                </c:pt>
                <c:pt idx="7935">
                  <c:v>2.0102499983999998E-3</c:v>
                </c:pt>
                <c:pt idx="7936">
                  <c:v>1.2936999556000001E-3</c:v>
                </c:pt>
                <c:pt idx="7937">
                  <c:v>5.5608601542000004E-4</c:v>
                </c:pt>
                <c:pt idx="7938">
                  <c:v>-1.9406099453999999E-4</c:v>
                </c:pt>
                <c:pt idx="7939">
                  <c:v>-9.4851700123E-4</c:v>
                </c:pt>
                <c:pt idx="7940">
                  <c:v>-1.6727600014E-3</c:v>
                </c:pt>
                <c:pt idx="7941">
                  <c:v>-2.3593099321999999E-3</c:v>
                </c:pt>
                <c:pt idx="7942">
                  <c:v>-2.9926900752E-3</c:v>
                </c:pt>
                <c:pt idx="7943">
                  <c:v>-3.5648199264E-3</c:v>
                </c:pt>
                <c:pt idx="7944">
                  <c:v>-4.0495297872000001E-3</c:v>
                </c:pt>
                <c:pt idx="7945">
                  <c:v>-4.4429600239000002E-3</c:v>
                </c:pt>
                <c:pt idx="7946">
                  <c:v>-4.7390698455000001E-3</c:v>
                </c:pt>
                <c:pt idx="7947">
                  <c:v>-4.9243201502000003E-3</c:v>
                </c:pt>
                <c:pt idx="7948">
                  <c:v>-4.9985698424E-3</c:v>
                </c:pt>
                <c:pt idx="7949">
                  <c:v>-4.9601499922999996E-3</c:v>
                </c:pt>
                <c:pt idx="7950">
                  <c:v>-4.8075201921E-3</c:v>
                </c:pt>
                <c:pt idx="7951">
                  <c:v>-4.5476499944999997E-3</c:v>
                </c:pt>
                <c:pt idx="7952">
                  <c:v>-4.1852900758000003E-3</c:v>
                </c:pt>
                <c:pt idx="7953">
                  <c:v>-3.7227200809999998E-3</c:v>
                </c:pt>
                <c:pt idx="7954">
                  <c:v>-3.1810901127999999E-3</c:v>
                </c:pt>
                <c:pt idx="7955">
                  <c:v>-2.5677699595999998E-3</c:v>
                </c:pt>
                <c:pt idx="7956">
                  <c:v>-1.8883900483999999E-3</c:v>
                </c:pt>
                <c:pt idx="7957">
                  <c:v>-1.1740500339999999E-3</c:v>
                </c:pt>
                <c:pt idx="7958">
                  <c:v>-4.3323100545E-4</c:v>
                </c:pt>
                <c:pt idx="7959">
                  <c:v>3.1735200901000001E-4</c:v>
                </c:pt>
                <c:pt idx="7960">
                  <c:v>1.0694200172999999E-3</c:v>
                </c:pt>
                <c:pt idx="7961">
                  <c:v>1.7885799753E-3</c:v>
                </c:pt>
                <c:pt idx="7962">
                  <c:v>2.4674199522E-3</c:v>
                </c:pt>
                <c:pt idx="7963">
                  <c:v>3.0975900590000001E-3</c:v>
                </c:pt>
                <c:pt idx="7964">
                  <c:v>3.6502699367999998E-3</c:v>
                </c:pt>
                <c:pt idx="7965">
                  <c:v>4.1206800378999998E-3</c:v>
                </c:pt>
                <c:pt idx="7966">
                  <c:v>4.4982000253999998E-3</c:v>
                </c:pt>
                <c:pt idx="7967">
                  <c:v>4.7769700176999996E-3</c:v>
                </c:pt>
                <c:pt idx="7968">
                  <c:v>4.9442001617999998E-3</c:v>
                </c:pt>
                <c:pt idx="7969">
                  <c:v>4.9999998882000003E-3</c:v>
                </c:pt>
                <c:pt idx="7970">
                  <c:v>4.9417600967000003E-3</c:v>
                </c:pt>
                <c:pt idx="7971">
                  <c:v>4.7721401788000002E-3</c:v>
                </c:pt>
                <c:pt idx="7972">
                  <c:v>4.4949701987000001E-3</c:v>
                </c:pt>
                <c:pt idx="7973">
                  <c:v>4.1114599443999996E-3</c:v>
                </c:pt>
                <c:pt idx="7974">
                  <c:v>3.6391599569000001E-3</c:v>
                </c:pt>
                <c:pt idx="7975">
                  <c:v>3.0848400201999998E-3</c:v>
                </c:pt>
                <c:pt idx="7976">
                  <c:v>2.4609901011E-3</c:v>
                </c:pt>
                <c:pt idx="7977">
                  <c:v>1.7734200227999999E-3</c:v>
                </c:pt>
                <c:pt idx="7978">
                  <c:v>1.0535799665000001E-3</c:v>
                </c:pt>
                <c:pt idx="7979">
                  <c:v>3.0999400769000002E-4</c:v>
                </c:pt>
                <c:pt idx="7980">
                  <c:v>-4.4938299105999998E-4</c:v>
                </c:pt>
                <c:pt idx="7981">
                  <c:v>-1.1898099909999999E-3</c:v>
                </c:pt>
                <c:pt idx="7982">
                  <c:v>-1.9034199648999999E-3</c:v>
                </c:pt>
                <c:pt idx="7983">
                  <c:v>-2.5741399730999999E-3</c:v>
                </c:pt>
                <c:pt idx="7984">
                  <c:v>-3.193649929E-3</c:v>
                </c:pt>
                <c:pt idx="7985">
                  <c:v>-3.7336100359E-3</c:v>
                </c:pt>
                <c:pt idx="7986">
                  <c:v>-4.1894097812000004E-3</c:v>
                </c:pt>
                <c:pt idx="7987">
                  <c:v>-4.5544500463000001E-3</c:v>
                </c:pt>
                <c:pt idx="7988">
                  <c:v>-4.8120100981999996E-3</c:v>
                </c:pt>
                <c:pt idx="7989">
                  <c:v>-4.9611101857999999E-3</c:v>
                </c:pt>
                <c:pt idx="7990">
                  <c:v>-4.9981498158999998E-3</c:v>
                </c:pt>
                <c:pt idx="7991">
                  <c:v>-4.9214400351000002E-3</c:v>
                </c:pt>
                <c:pt idx="7992">
                  <c:v>-4.7338199802000004E-3</c:v>
                </c:pt>
                <c:pt idx="7993">
                  <c:v>-4.4395402073999996E-3</c:v>
                </c:pt>
                <c:pt idx="7994">
                  <c:v>-4.0400200523000003E-3</c:v>
                </c:pt>
                <c:pt idx="7995">
                  <c:v>-3.5535600036E-3</c:v>
                </c:pt>
                <c:pt idx="7996">
                  <c:v>-2.9870299621999998E-3</c:v>
                </c:pt>
                <c:pt idx="7997">
                  <c:v>-2.3453999310999998E-3</c:v>
                </c:pt>
                <c:pt idx="7998">
                  <c:v>-1.6580099472999999E-3</c:v>
                </c:pt>
                <c:pt idx="7999">
                  <c:v>-9.3325402122000005E-4</c:v>
                </c:pt>
                <c:pt idx="8000">
                  <c:v>-1.7862999812000001E-4</c:v>
                </c:pt>
                <c:pt idx="8001">
                  <c:v>5.7134398957999996E-4</c:v>
                </c:pt>
                <c:pt idx="8002">
                  <c:v>1.3084500097E-3</c:v>
                </c:pt>
                <c:pt idx="8003">
                  <c:v>2.0160900895000002E-3</c:v>
                </c:pt>
                <c:pt idx="8004">
                  <c:v>2.685759915E-3</c:v>
                </c:pt>
                <c:pt idx="8005">
                  <c:v>3.2868399285000001E-3</c:v>
                </c:pt>
                <c:pt idx="8006">
                  <c:v>3.8138600066000001E-3</c:v>
                </c:pt>
                <c:pt idx="8007">
                  <c:v>4.2595700360999996E-3</c:v>
                </c:pt>
                <c:pt idx="8008">
                  <c:v>4.6035600826000002E-3</c:v>
                </c:pt>
                <c:pt idx="8009">
                  <c:v>4.8437900841000001E-3</c:v>
                </c:pt>
                <c:pt idx="8010">
                  <c:v>4.9757300876000004E-3</c:v>
                </c:pt>
                <c:pt idx="8011">
                  <c:v>4.9933199771000003E-3</c:v>
                </c:pt>
                <c:pt idx="8012">
                  <c:v>4.8983697779000001E-3</c:v>
                </c:pt>
                <c:pt idx="8013">
                  <c:v>4.6930001117000001E-3</c:v>
                </c:pt>
                <c:pt idx="8014">
                  <c:v>4.3775998056000002E-3</c:v>
                </c:pt>
                <c:pt idx="8015">
                  <c:v>3.9665801450999997E-3</c:v>
                </c:pt>
                <c:pt idx="8016">
                  <c:v>3.4661700483E-3</c:v>
                </c:pt>
                <c:pt idx="8017">
                  <c:v>2.8804100584E-3</c:v>
                </c:pt>
                <c:pt idx="8018">
                  <c:v>2.2360999136999998E-3</c:v>
                </c:pt>
                <c:pt idx="8019">
                  <c:v>1.5413999789999999E-3</c:v>
                </c:pt>
                <c:pt idx="8020">
                  <c:v>8.0324400915000004E-4</c:v>
                </c:pt>
                <c:pt idx="8021">
                  <c:v>5.5390901252000001E-5</c:v>
                </c:pt>
                <c:pt idx="8022">
                  <c:v>-6.9371098651999996E-4</c:v>
                </c:pt>
                <c:pt idx="8023">
                  <c:v>-1.4271800173000001E-3</c:v>
                </c:pt>
                <c:pt idx="8024">
                  <c:v>-2.1364800632E-3</c:v>
                </c:pt>
                <c:pt idx="8025">
                  <c:v>-2.7891600038999998E-3</c:v>
                </c:pt>
                <c:pt idx="8026">
                  <c:v>-3.3789800945999999E-3</c:v>
                </c:pt>
                <c:pt idx="8027">
                  <c:v>-3.8981700782000001E-3</c:v>
                </c:pt>
                <c:pt idx="8028">
                  <c:v>-4.3229898437999997E-3</c:v>
                </c:pt>
                <c:pt idx="8029">
                  <c:v>-4.6503799966999999E-3</c:v>
                </c:pt>
                <c:pt idx="8030">
                  <c:v>-4.8729600385E-3</c:v>
                </c:pt>
                <c:pt idx="8031">
                  <c:v>-4.9863602035000003E-3</c:v>
                </c:pt>
                <c:pt idx="8032">
                  <c:v>-4.9854200332999999E-3</c:v>
                </c:pt>
                <c:pt idx="8033">
                  <c:v>-4.8720999620999999E-3</c:v>
                </c:pt>
                <c:pt idx="8034">
                  <c:v>-4.6457201242E-3</c:v>
                </c:pt>
                <c:pt idx="8035">
                  <c:v>-4.3166498653999996E-3</c:v>
                </c:pt>
                <c:pt idx="8036">
                  <c:v>-3.8903099485000001E-3</c:v>
                </c:pt>
                <c:pt idx="8037">
                  <c:v>-3.3698000479E-3</c:v>
                </c:pt>
                <c:pt idx="8038">
                  <c:v>-2.7789298911000001E-3</c:v>
                </c:pt>
                <c:pt idx="8039">
                  <c:v>-2.1254399326000001E-3</c:v>
                </c:pt>
                <c:pt idx="8040">
                  <c:v>-1.4240599702999999E-3</c:v>
                </c:pt>
                <c:pt idx="8041">
                  <c:v>-6.8184599513000004E-4</c:v>
                </c:pt>
                <c:pt idx="8042">
                  <c:v>6.7266701080000006E-5</c:v>
                </c:pt>
                <c:pt idx="8043">
                  <c:v>8.1486901036000004E-4</c:v>
                </c:pt>
                <c:pt idx="8044">
                  <c:v>1.5525199705999999E-3</c:v>
                </c:pt>
                <c:pt idx="8045">
                  <c:v>2.2464799694999998E-3</c:v>
                </c:pt>
                <c:pt idx="8046">
                  <c:v>2.8898299205999999E-3</c:v>
                </c:pt>
                <c:pt idx="8047">
                  <c:v>3.4744399599999998E-3</c:v>
                </c:pt>
                <c:pt idx="8048">
                  <c:v>3.9735599421000002E-3</c:v>
                </c:pt>
                <c:pt idx="8049">
                  <c:v>4.3831299990000003E-3</c:v>
                </c:pt>
                <c:pt idx="8050">
                  <c:v>4.6939100139E-3</c:v>
                </c:pt>
                <c:pt idx="8051">
                  <c:v>4.9006501212999999E-3</c:v>
                </c:pt>
                <c:pt idx="8052">
                  <c:v>4.9939001909999996E-3</c:v>
                </c:pt>
                <c:pt idx="8053">
                  <c:v>4.9745799042000003E-3</c:v>
                </c:pt>
                <c:pt idx="8054">
                  <c:v>4.8409397714000001E-3</c:v>
                </c:pt>
                <c:pt idx="8055">
                  <c:v>4.5990799554000003E-3</c:v>
                </c:pt>
                <c:pt idx="8056">
                  <c:v>4.2535602114999998E-3</c:v>
                </c:pt>
                <c:pt idx="8057">
                  <c:v>3.8064399268E-3</c:v>
                </c:pt>
                <c:pt idx="8058">
                  <c:v>3.2781900371999999E-3</c:v>
                </c:pt>
                <c:pt idx="8059">
                  <c:v>2.6760499459E-3</c:v>
                </c:pt>
                <c:pt idx="8060">
                  <c:v>2.0135999657E-3</c:v>
                </c:pt>
                <c:pt idx="8061">
                  <c:v>1.2972300174E-3</c:v>
                </c:pt>
                <c:pt idx="8062">
                  <c:v>5.5972399423000001E-4</c:v>
                </c:pt>
                <c:pt idx="8063">
                  <c:v>-1.9039800100000001E-4</c:v>
                </c:pt>
                <c:pt idx="8064">
                  <c:v>-9.4490998890000004E-4</c:v>
                </c:pt>
                <c:pt idx="8065">
                  <c:v>-1.6693000216000001E-3</c:v>
                </c:pt>
                <c:pt idx="8066">
                  <c:v>-2.3560600821000001E-3</c:v>
                </c:pt>
                <c:pt idx="8067">
                  <c:v>-2.9968100133999998E-3</c:v>
                </c:pt>
                <c:pt idx="8068">
                  <c:v>-3.5622199066000001E-3</c:v>
                </c:pt>
                <c:pt idx="8069">
                  <c:v>-4.0473397820999998E-3</c:v>
                </c:pt>
                <c:pt idx="8070">
                  <c:v>-4.4412501155999999E-3</c:v>
                </c:pt>
                <c:pt idx="8071">
                  <c:v>-4.7378800809000001E-3</c:v>
                </c:pt>
                <c:pt idx="8072">
                  <c:v>-4.9236598424999998E-3</c:v>
                </c:pt>
                <c:pt idx="8073">
                  <c:v>-4.9984799698E-3</c:v>
                </c:pt>
                <c:pt idx="8074">
                  <c:v>-4.9595101736000001E-3</c:v>
                </c:pt>
                <c:pt idx="8075">
                  <c:v>-4.8085497692000002E-3</c:v>
                </c:pt>
                <c:pt idx="8076">
                  <c:v>-4.5492001808999996E-3</c:v>
                </c:pt>
                <c:pt idx="8077">
                  <c:v>-4.1873301379E-3</c:v>
                </c:pt>
                <c:pt idx="8078">
                  <c:v>-3.7252099718999999E-3</c:v>
                </c:pt>
                <c:pt idx="8079">
                  <c:v>-3.1839900184000001E-3</c:v>
                </c:pt>
                <c:pt idx="8080">
                  <c:v>-2.5710200424999999E-3</c:v>
                </c:pt>
                <c:pt idx="8081">
                  <c:v>-1.8919500288999999E-3</c:v>
                </c:pt>
                <c:pt idx="8082">
                  <c:v>-1.1778200277999999E-3</c:v>
                </c:pt>
                <c:pt idx="8083">
                  <c:v>-4.3714098865000001E-4</c:v>
                </c:pt>
                <c:pt idx="8084">
                  <c:v>3.2221400761000001E-4</c:v>
                </c:pt>
                <c:pt idx="8085">
                  <c:v>1.0655099759E-3</c:v>
                </c:pt>
                <c:pt idx="8086">
                  <c:v>1.7848099815E-3</c:v>
                </c:pt>
                <c:pt idx="8087">
                  <c:v>2.4639000184999999E-3</c:v>
                </c:pt>
                <c:pt idx="8088">
                  <c:v>3.0944100581000002E-3</c:v>
                </c:pt>
                <c:pt idx="8089">
                  <c:v>3.6474899389000001E-3</c:v>
                </c:pt>
                <c:pt idx="8090">
                  <c:v>4.1183698921999998E-3</c:v>
                </c:pt>
                <c:pt idx="8091">
                  <c:v>4.5002801344000004E-3</c:v>
                </c:pt>
                <c:pt idx="8092">
                  <c:v>4.7757602296999999E-3</c:v>
                </c:pt>
                <c:pt idx="8093">
                  <c:v>4.9435901456000002E-3</c:v>
                </c:pt>
                <c:pt idx="8094">
                  <c:v>4.9999901093999996E-3</c:v>
                </c:pt>
                <c:pt idx="8095">
                  <c:v>4.9423798919000003E-3</c:v>
                </c:pt>
                <c:pt idx="8096">
                  <c:v>4.7733699903000004E-3</c:v>
                </c:pt>
                <c:pt idx="8097">
                  <c:v>4.4967602006999998E-3</c:v>
                </c:pt>
                <c:pt idx="8098">
                  <c:v>4.1137901135000002E-3</c:v>
                </c:pt>
                <c:pt idx="8099">
                  <c:v>3.6419699900000001E-3</c:v>
                </c:pt>
                <c:pt idx="8100">
                  <c:v>3.0880600679999998E-3</c:v>
                </c:pt>
                <c:pt idx="8101">
                  <c:v>2.4568799417E-3</c:v>
                </c:pt>
                <c:pt idx="8102">
                  <c:v>1.7773000291000001E-3</c:v>
                </c:pt>
                <c:pt idx="8103">
                  <c:v>1.0576900095E-3</c:v>
                </c:pt>
                <c:pt idx="8104">
                  <c:v>3.1424700865000002E-4</c:v>
                </c:pt>
                <c:pt idx="8105">
                  <c:v>-4.4507501298000001E-4</c:v>
                </c:pt>
                <c:pt idx="8106">
                  <c:v>-1.1855500052E-3</c:v>
                </c:pt>
                <c:pt idx="8107">
                  <c:v>-1.8993200501E-3</c:v>
                </c:pt>
                <c:pt idx="8108">
                  <c:v>-2.5778799317999999E-3</c:v>
                </c:pt>
                <c:pt idx="8109">
                  <c:v>-3.1901800538999998E-3</c:v>
                </c:pt>
                <c:pt idx="8110">
                  <c:v>-3.730610013E-3</c:v>
                </c:pt>
                <c:pt idx="8111">
                  <c:v>-4.1917702182999996E-3</c:v>
                </c:pt>
                <c:pt idx="8112">
                  <c:v>-4.5525799505000001E-3</c:v>
                </c:pt>
                <c:pt idx="8113">
                  <c:v>-4.8107700422000002E-3</c:v>
                </c:pt>
                <c:pt idx="8114">
                  <c:v>-4.9605402163999997E-3</c:v>
                </c:pt>
                <c:pt idx="8115">
                  <c:v>-4.9982699566000002E-3</c:v>
                </c:pt>
                <c:pt idx="8116">
                  <c:v>-4.9222400411999996E-3</c:v>
                </c:pt>
                <c:pt idx="8117">
                  <c:v>-4.7352700494000003E-3</c:v>
                </c:pt>
                <c:pt idx="8118">
                  <c:v>-4.4375001452999999E-3</c:v>
                </c:pt>
                <c:pt idx="8119">
                  <c:v>-4.0425597690000002E-3</c:v>
                </c:pt>
                <c:pt idx="8120">
                  <c:v>-3.5565099679E-3</c:v>
                </c:pt>
                <c:pt idx="8121">
                  <c:v>-2.9832099099000001E-3</c:v>
                </c:pt>
                <c:pt idx="8122">
                  <c:v>-2.3489000741000001E-3</c:v>
                </c:pt>
                <c:pt idx="8123">
                  <c:v>-1.6616600333E-3</c:v>
                </c:pt>
                <c:pt idx="8124">
                  <c:v>-9.3696697149000001E-4</c:v>
                </c:pt>
                <c:pt idx="8125">
                  <c:v>-1.8232699949E-4</c:v>
                </c:pt>
                <c:pt idx="8126">
                  <c:v>5.6773802497999998E-4</c:v>
                </c:pt>
                <c:pt idx="8127">
                  <c:v>1.3050100532999999E-3</c:v>
                </c:pt>
                <c:pt idx="8128">
                  <c:v>2.0209599751999999E-3</c:v>
                </c:pt>
                <c:pt idx="8129">
                  <c:v>2.6828299742E-3</c:v>
                </c:pt>
                <c:pt idx="8130">
                  <c:v>3.2842399086999998E-3</c:v>
                </c:pt>
                <c:pt idx="8131">
                  <c:v>3.8116399663999999E-3</c:v>
                </c:pt>
                <c:pt idx="8132">
                  <c:v>4.2577600107000001E-3</c:v>
                </c:pt>
                <c:pt idx="8133">
                  <c:v>4.6022101305000004E-3</c:v>
                </c:pt>
                <c:pt idx="8134">
                  <c:v>4.8429300077E-3</c:v>
                </c:pt>
                <c:pt idx="8135">
                  <c:v>4.9753799102999997E-3</c:v>
                </c:pt>
                <c:pt idx="8136">
                  <c:v>4.9935001879999998E-3</c:v>
                </c:pt>
                <c:pt idx="8137">
                  <c:v>4.8990598879999998E-3</c:v>
                </c:pt>
                <c:pt idx="8138">
                  <c:v>4.6911598183000001E-3</c:v>
                </c:pt>
                <c:pt idx="8139">
                  <c:v>4.3792901561000002E-3</c:v>
                </c:pt>
                <c:pt idx="8140">
                  <c:v>3.9687198586999999E-3</c:v>
                </c:pt>
                <c:pt idx="8141">
                  <c:v>3.4686899744E-3</c:v>
                </c:pt>
                <c:pt idx="8142">
                  <c:v>2.8832799289000002E-3</c:v>
                </c:pt>
                <c:pt idx="8143">
                  <c:v>2.2392598912E-3</c:v>
                </c:pt>
                <c:pt idx="8144">
                  <c:v>1.5447699697999999E-3</c:v>
                </c:pt>
                <c:pt idx="8145">
                  <c:v>8.06741009E-4</c:v>
                </c:pt>
                <c:pt idx="8146">
                  <c:v>5.8942201575999998E-5</c:v>
                </c:pt>
                <c:pt idx="8147">
                  <c:v>-6.9018499925999999E-4</c:v>
                </c:pt>
                <c:pt idx="8148">
                  <c:v>-1.423759968E-3</c:v>
                </c:pt>
                <c:pt idx="8149">
                  <c:v>-2.1332399919999998E-3</c:v>
                </c:pt>
                <c:pt idx="8150">
                  <c:v>-2.7861800044999998E-3</c:v>
                </c:pt>
                <c:pt idx="8151">
                  <c:v>-3.3763300162E-3</c:v>
                </c:pt>
                <c:pt idx="8152">
                  <c:v>-3.8959200028E-3</c:v>
                </c:pt>
                <c:pt idx="8153">
                  <c:v>-4.3211798184000002E-3</c:v>
                </c:pt>
                <c:pt idx="8154">
                  <c:v>-4.6490500680999997E-3</c:v>
                </c:pt>
                <c:pt idx="8155">
                  <c:v>-4.8741200007E-3</c:v>
                </c:pt>
                <c:pt idx="8156">
                  <c:v>-4.9860901199E-3</c:v>
                </c:pt>
                <c:pt idx="8157">
                  <c:v>-4.9856901169000002E-3</c:v>
                </c:pt>
                <c:pt idx="8158">
                  <c:v>-4.8729297705000004E-3</c:v>
                </c:pt>
                <c:pt idx="8159">
                  <c:v>-4.6470998786000001E-3</c:v>
                </c:pt>
                <c:pt idx="8160">
                  <c:v>-4.3185697867999997E-3</c:v>
                </c:pt>
                <c:pt idx="8161">
                  <c:v>-3.8927700371E-3</c:v>
                </c:pt>
                <c:pt idx="8162">
                  <c:v>-3.3727800473999999E-3</c:v>
                </c:pt>
                <c:pt idx="8163">
                  <c:v>-2.7823899873000001E-3</c:v>
                </c:pt>
                <c:pt idx="8164">
                  <c:v>-2.1293601021000002E-3</c:v>
                </c:pt>
                <c:pt idx="8165">
                  <c:v>-1.4199099969000001E-3</c:v>
                </c:pt>
                <c:pt idx="8166">
                  <c:v>-6.8648799788000004E-4</c:v>
                </c:pt>
                <c:pt idx="8167">
                  <c:v>6.2394101405999997E-5</c:v>
                </c:pt>
                <c:pt idx="8168">
                  <c:v>8.1859802593999996E-4</c:v>
                </c:pt>
                <c:pt idx="8169">
                  <c:v>1.5475499677000001E-3</c:v>
                </c:pt>
                <c:pt idx="8170">
                  <c:v>2.2416599095000001E-3</c:v>
                </c:pt>
                <c:pt idx="8171">
                  <c:v>2.8925200458999999E-3</c:v>
                </c:pt>
                <c:pt idx="8172">
                  <c:v>3.4703600685999998E-3</c:v>
                </c:pt>
                <c:pt idx="8173">
                  <c:v>3.9700497873000002E-3</c:v>
                </c:pt>
                <c:pt idx="8174">
                  <c:v>4.3845498002999996E-3</c:v>
                </c:pt>
                <c:pt idx="8175">
                  <c:v>4.6949097887E-3</c:v>
                </c:pt>
                <c:pt idx="8176">
                  <c:v>4.8994701356000004E-3</c:v>
                </c:pt>
                <c:pt idx="8177">
                  <c:v>4.9935998395000004E-3</c:v>
                </c:pt>
                <c:pt idx="8178">
                  <c:v>4.9742897972000003E-3</c:v>
                </c:pt>
                <c:pt idx="8179">
                  <c:v>4.8424298875000002E-3</c:v>
                </c:pt>
                <c:pt idx="8180">
                  <c:v>4.6014199032999997E-3</c:v>
                </c:pt>
                <c:pt idx="8181">
                  <c:v>4.2520598507999998E-3</c:v>
                </c:pt>
                <c:pt idx="8182">
                  <c:v>3.8103300612000002E-3</c:v>
                </c:pt>
                <c:pt idx="8183">
                  <c:v>3.2827199902E-3</c:v>
                </c:pt>
                <c:pt idx="8184">
                  <c:v>2.6736599392999999E-3</c:v>
                </c:pt>
                <c:pt idx="8185">
                  <c:v>2.0110199694000001E-3</c:v>
                </c:pt>
                <c:pt idx="8186">
                  <c:v>1.3030499686E-3</c:v>
                </c:pt>
                <c:pt idx="8187">
                  <c:v>5.6572497123999997E-4</c:v>
                </c:pt>
                <c:pt idx="8188">
                  <c:v>-1.9318600243E-4</c:v>
                </c:pt>
                <c:pt idx="8189">
                  <c:v>-9.3896099133000004E-4</c:v>
                </c:pt>
                <c:pt idx="8190">
                  <c:v>-1.6635699430000001E-3</c:v>
                </c:pt>
                <c:pt idx="8191">
                  <c:v>-2.3584999144000002E-3</c:v>
                </c:pt>
                <c:pt idx="8192">
                  <c:v>-2.9919301159999998E-3</c:v>
                </c:pt>
                <c:pt idx="8193">
                  <c:v>-3.5579400136999998E-3</c:v>
                </c:pt>
                <c:pt idx="8194">
                  <c:v>-4.0437499992999996E-3</c:v>
                </c:pt>
                <c:pt idx="8195">
                  <c:v>-4.4424901716000002E-3</c:v>
                </c:pt>
                <c:pt idx="8196">
                  <c:v>-4.735909868E-3</c:v>
                </c:pt>
                <c:pt idx="8197">
                  <c:v>-4.9225902185000003E-3</c:v>
                </c:pt>
                <c:pt idx="8198">
                  <c:v>-4.9985400400999998E-3</c:v>
                </c:pt>
                <c:pt idx="8199">
                  <c:v>-4.9602901562999999E-3</c:v>
                </c:pt>
                <c:pt idx="8200">
                  <c:v>-4.8102498985999999E-3</c:v>
                </c:pt>
                <c:pt idx="8201">
                  <c:v>-4.5481198466999998E-3</c:v>
                </c:pt>
                <c:pt idx="8202">
                  <c:v>-4.1859098710000002E-3</c:v>
                </c:pt>
                <c:pt idx="8203">
                  <c:v>-3.7293499336000001E-3</c:v>
                </c:pt>
                <c:pt idx="8204">
                  <c:v>-3.1887399964000002E-3</c:v>
                </c:pt>
                <c:pt idx="8205">
                  <c:v>-2.5686901062999998E-3</c:v>
                </c:pt>
                <c:pt idx="8206">
                  <c:v>-1.8975599669E-3</c:v>
                </c:pt>
                <c:pt idx="8207">
                  <c:v>-1.1836700141E-3</c:v>
                </c:pt>
                <c:pt idx="8208">
                  <c:v>-4.3430700316000003E-4</c:v>
                </c:pt>
                <c:pt idx="8209">
                  <c:v>3.1625700649000002E-4</c:v>
                </c:pt>
                <c:pt idx="8210">
                  <c:v>1.0596900246999999E-3</c:v>
                </c:pt>
                <c:pt idx="8211">
                  <c:v>1.787510002E-3</c:v>
                </c:pt>
                <c:pt idx="8212">
                  <c:v>2.4663999210999999E-3</c:v>
                </c:pt>
                <c:pt idx="8213">
                  <c:v>3.0897099058999999E-3</c:v>
                </c:pt>
                <c:pt idx="8214">
                  <c:v>3.6433900241E-3</c:v>
                </c:pt>
                <c:pt idx="8215">
                  <c:v>4.1199699043999996E-3</c:v>
                </c:pt>
                <c:pt idx="8216">
                  <c:v>4.4976500794000002E-3</c:v>
                </c:pt>
                <c:pt idx="8217">
                  <c:v>4.7739599831000002E-3</c:v>
                </c:pt>
                <c:pt idx="8218">
                  <c:v>4.9440101719999997E-3</c:v>
                </c:pt>
                <c:pt idx="8219">
                  <c:v>4.9999998882000003E-3</c:v>
                </c:pt>
                <c:pt idx="8220">
                  <c:v>4.9433000386000002E-3</c:v>
                </c:pt>
                <c:pt idx="8221">
                  <c:v>4.7751897946000004E-3</c:v>
                </c:pt>
                <c:pt idx="8222">
                  <c:v>4.4955899939E-3</c:v>
                </c:pt>
                <c:pt idx="8223">
                  <c:v>4.1172998026E-3</c:v>
                </c:pt>
                <c:pt idx="8224">
                  <c:v>3.6462200806000001E-3</c:v>
                </c:pt>
                <c:pt idx="8225">
                  <c:v>3.0860300176E-3</c:v>
                </c:pt>
                <c:pt idx="8226">
                  <c:v>2.4623400531999999E-3</c:v>
                </c:pt>
                <c:pt idx="8227">
                  <c:v>1.7831500153999999E-3</c:v>
                </c:pt>
                <c:pt idx="8228">
                  <c:v>1.0551400483000001E-3</c:v>
                </c:pt>
                <c:pt idx="8229">
                  <c:v>3.1162000960000002E-4</c:v>
                </c:pt>
                <c:pt idx="8230">
                  <c:v>-4.3892601389000001E-4</c:v>
                </c:pt>
                <c:pt idx="8231">
                  <c:v>-1.1795799946000001E-3</c:v>
                </c:pt>
                <c:pt idx="8232">
                  <c:v>-1.9018299644999999E-3</c:v>
                </c:pt>
                <c:pt idx="8233">
                  <c:v>-2.5726400781000002E-3</c:v>
                </c:pt>
                <c:pt idx="8234">
                  <c:v>-3.1854698900000001E-3</c:v>
                </c:pt>
                <c:pt idx="8235">
                  <c:v>-3.7324000149999998E-3</c:v>
                </c:pt>
                <c:pt idx="8236">
                  <c:v>-4.1884002275999997E-3</c:v>
                </c:pt>
                <c:pt idx="8237">
                  <c:v>-4.5500099659000004E-3</c:v>
                </c:pt>
                <c:pt idx="8238">
                  <c:v>-4.8114899546000001E-3</c:v>
                </c:pt>
                <c:pt idx="8239">
                  <c:v>-4.9608601257E-3</c:v>
                </c:pt>
                <c:pt idx="8240">
                  <c:v>-4.9984301440000002E-3</c:v>
                </c:pt>
                <c:pt idx="8241">
                  <c:v>-4.9233399331999996E-3</c:v>
                </c:pt>
                <c:pt idx="8242">
                  <c:v>-4.7344500199000003E-3</c:v>
                </c:pt>
                <c:pt idx="8243">
                  <c:v>-4.4404100627000002E-3</c:v>
                </c:pt>
                <c:pt idx="8244">
                  <c:v>-4.0463102049999996E-3</c:v>
                </c:pt>
                <c:pt idx="8245">
                  <c:v>-3.5548401064999999E-3</c:v>
                </c:pt>
                <c:pt idx="8246">
                  <c:v>-2.9884600080999999E-3</c:v>
                </c:pt>
                <c:pt idx="8247">
                  <c:v>-2.3547399323E-3</c:v>
                </c:pt>
                <c:pt idx="8248">
                  <c:v>-1.6596199712E-3</c:v>
                </c:pt>
                <c:pt idx="8249">
                  <c:v>-9.3488598940999999E-4</c:v>
                </c:pt>
                <c:pt idx="8250">
                  <c:v>-1.8907499907E-4</c:v>
                </c:pt>
                <c:pt idx="8251">
                  <c:v>5.6101102382000005E-4</c:v>
                </c:pt>
                <c:pt idx="8252">
                  <c:v>1.3069900451E-3</c:v>
                </c:pt>
                <c:pt idx="8253">
                  <c:v>2.0147399046000001E-3</c:v>
                </c:pt>
                <c:pt idx="8254">
                  <c:v>2.6770799886000002E-3</c:v>
                </c:pt>
                <c:pt idx="8255">
                  <c:v>3.2857600600000002E-3</c:v>
                </c:pt>
                <c:pt idx="8256">
                  <c:v>3.8129200692999998E-3</c:v>
                </c:pt>
                <c:pt idx="8257">
                  <c:v>4.2541599832000001E-3</c:v>
                </c:pt>
                <c:pt idx="8258">
                  <c:v>4.6029798687000001E-3</c:v>
                </c:pt>
                <c:pt idx="8259">
                  <c:v>4.8434198833999997E-3</c:v>
                </c:pt>
                <c:pt idx="8260">
                  <c:v>4.9746898002999999E-3</c:v>
                </c:pt>
                <c:pt idx="8261">
                  <c:v>4.9938498996000003E-3</c:v>
                </c:pt>
                <c:pt idx="8262">
                  <c:v>4.8986901528999998E-3</c:v>
                </c:pt>
                <c:pt idx="8263">
                  <c:v>4.6935598366000001E-3</c:v>
                </c:pt>
                <c:pt idx="8264">
                  <c:v>4.3826601468000001E-3</c:v>
                </c:pt>
                <c:pt idx="8265">
                  <c:v>3.9675999433000002E-3</c:v>
                </c:pt>
                <c:pt idx="8266">
                  <c:v>3.4673900809000001E-3</c:v>
                </c:pt>
                <c:pt idx="8267">
                  <c:v>2.8890399261999999E-3</c:v>
                </c:pt>
                <c:pt idx="8268">
                  <c:v>2.2455800790000002E-3</c:v>
                </c:pt>
                <c:pt idx="8269">
                  <c:v>1.5431100037E-3</c:v>
                </c:pt>
                <c:pt idx="8270">
                  <c:v>8.1376900198000003E-4</c:v>
                </c:pt>
                <c:pt idx="8271">
                  <c:v>6.6086999141000001E-5</c:v>
                </c:pt>
                <c:pt idx="8272">
                  <c:v>-6.9183902814999999E-4</c:v>
                </c:pt>
                <c:pt idx="8273">
                  <c:v>-1.4253399568E-3</c:v>
                </c:pt>
                <c:pt idx="8274">
                  <c:v>-2.1267100236999998E-3</c:v>
                </c:pt>
                <c:pt idx="8275">
                  <c:v>-2.7875099331000001E-3</c:v>
                </c:pt>
                <c:pt idx="8276">
                  <c:v>-3.3774899783999999E-3</c:v>
                </c:pt>
                <c:pt idx="8277">
                  <c:v>-3.891350003E-3</c:v>
                </c:pt>
                <c:pt idx="8278">
                  <c:v>-4.3175099417999997E-3</c:v>
                </c:pt>
                <c:pt idx="8279">
                  <c:v>-4.6496200374999998E-3</c:v>
                </c:pt>
                <c:pt idx="8280">
                  <c:v>-4.8724999650999997E-3</c:v>
                </c:pt>
                <c:pt idx="8281">
                  <c:v>-4.9855499528000001E-3</c:v>
                </c:pt>
                <c:pt idx="8282">
                  <c:v>-4.9855699762999996E-3</c:v>
                </c:pt>
                <c:pt idx="8283">
                  <c:v>-4.8725800588999999E-3</c:v>
                </c:pt>
                <c:pt idx="8284">
                  <c:v>-4.6497802249999996E-3</c:v>
                </c:pt>
                <c:pt idx="8285">
                  <c:v>-4.3177697808000001E-3</c:v>
                </c:pt>
                <c:pt idx="8286">
                  <c:v>-3.8917199708999998E-3</c:v>
                </c:pt>
                <c:pt idx="8287">
                  <c:v>-3.3779800870000001E-3</c:v>
                </c:pt>
                <c:pt idx="8288">
                  <c:v>-2.7881099377000001E-3</c:v>
                </c:pt>
                <c:pt idx="8289">
                  <c:v>-2.1273898892E-3</c:v>
                </c:pt>
                <c:pt idx="8290">
                  <c:v>-1.4260599855000001E-3</c:v>
                </c:pt>
                <c:pt idx="8291">
                  <c:v>-6.9258199073000005E-4</c:v>
                </c:pt>
                <c:pt idx="8292">
                  <c:v>6.5337997512000004E-5</c:v>
                </c:pt>
                <c:pt idx="8293">
                  <c:v>8.1302999752000003E-4</c:v>
                </c:pt>
                <c:pt idx="8294">
                  <c:v>1.5423999865999999E-3</c:v>
                </c:pt>
                <c:pt idx="8295">
                  <c:v>2.2449099924000001E-3</c:v>
                </c:pt>
                <c:pt idx="8296">
                  <c:v>2.8884299099E-3</c:v>
                </c:pt>
                <c:pt idx="8297">
                  <c:v>3.4668599255000001E-3</c:v>
                </c:pt>
                <c:pt idx="8298">
                  <c:v>3.9671501144999998E-3</c:v>
                </c:pt>
                <c:pt idx="8299">
                  <c:v>4.3823001905999998E-3</c:v>
                </c:pt>
                <c:pt idx="8300">
                  <c:v>4.6932999975999997E-3</c:v>
                </c:pt>
                <c:pt idx="8301">
                  <c:v>4.8985402099999999E-3</c:v>
                </c:pt>
                <c:pt idx="8302">
                  <c:v>4.9938098527000001E-3</c:v>
                </c:pt>
                <c:pt idx="8303">
                  <c:v>4.9747698940000003E-3</c:v>
                </c:pt>
                <c:pt idx="8304">
                  <c:v>4.8436098731999997E-3</c:v>
                </c:pt>
                <c:pt idx="8305">
                  <c:v>4.5998198911999999E-3</c:v>
                </c:pt>
                <c:pt idx="8306">
                  <c:v>4.2545800097000003E-3</c:v>
                </c:pt>
                <c:pt idx="8307">
                  <c:v>3.8134700153000002E-3</c:v>
                </c:pt>
                <c:pt idx="8308">
                  <c:v>3.2864499370999999E-3</c:v>
                </c:pt>
                <c:pt idx="8309">
                  <c:v>2.6779300533000001E-3</c:v>
                </c:pt>
                <c:pt idx="8310">
                  <c:v>2.0157299004000002E-3</c:v>
                </c:pt>
                <c:pt idx="8311">
                  <c:v>1.3081099605000001E-3</c:v>
                </c:pt>
                <c:pt idx="8312">
                  <c:v>5.6222901911999999E-4</c:v>
                </c:pt>
                <c:pt idx="8313">
                  <c:v>-1.8781100516E-4</c:v>
                </c:pt>
                <c:pt idx="8314">
                  <c:v>-9.3364302302000003E-4</c:v>
                </c:pt>
                <c:pt idx="8315">
                  <c:v>-1.6667899908000001E-3</c:v>
                </c:pt>
                <c:pt idx="8316">
                  <c:v>-2.3536900989999999E-3</c:v>
                </c:pt>
                <c:pt idx="8317">
                  <c:v>-2.9875501059E-3</c:v>
                </c:pt>
                <c:pt idx="8318">
                  <c:v>-3.5540799145E-3</c:v>
                </c:pt>
                <c:pt idx="8319">
                  <c:v>-4.0457099675999999E-3</c:v>
                </c:pt>
                <c:pt idx="8320">
                  <c:v>-4.4399597682000004E-3</c:v>
                </c:pt>
                <c:pt idx="8321">
                  <c:v>-4.7341398894999998E-3</c:v>
                </c:pt>
                <c:pt idx="8322">
                  <c:v>-4.9231699668000001E-3</c:v>
                </c:pt>
                <c:pt idx="8323">
                  <c:v>-4.9983998761000004E-3</c:v>
                </c:pt>
                <c:pt idx="8324">
                  <c:v>-4.9609798007000001E-3</c:v>
                </c:pt>
                <c:pt idx="8325">
                  <c:v>-4.8093399964E-3</c:v>
                </c:pt>
                <c:pt idx="8326">
                  <c:v>-4.5504099689000002E-3</c:v>
                </c:pt>
                <c:pt idx="8327">
                  <c:v>-4.1889199055999997E-3</c:v>
                </c:pt>
                <c:pt idx="8328">
                  <c:v>-3.7330200429999999E-3</c:v>
                </c:pt>
                <c:pt idx="8329">
                  <c:v>-3.1861900351999998E-3</c:v>
                </c:pt>
                <c:pt idx="8330">
                  <c:v>-2.5734300725000002E-3</c:v>
                </c:pt>
                <c:pt idx="8331">
                  <c:v>-1.9026900409E-3</c:v>
                </c:pt>
                <c:pt idx="8332">
                  <c:v>-1.1804699898E-3</c:v>
                </c:pt>
                <c:pt idx="8333">
                  <c:v>-4.3983600335E-4</c:v>
                </c:pt>
                <c:pt idx="8334">
                  <c:v>3.1071199919000003E-4</c:v>
                </c:pt>
                <c:pt idx="8335">
                  <c:v>1.0628999444E-3</c:v>
                </c:pt>
                <c:pt idx="8336">
                  <c:v>1.7823099623999999E-3</c:v>
                </c:pt>
                <c:pt idx="8337">
                  <c:v>2.4615500587999999E-3</c:v>
                </c:pt>
                <c:pt idx="8338">
                  <c:v>3.0853298958000001E-3</c:v>
                </c:pt>
                <c:pt idx="8339">
                  <c:v>3.6456200760000002E-3</c:v>
                </c:pt>
                <c:pt idx="8340">
                  <c:v>4.1168001479999997E-3</c:v>
                </c:pt>
                <c:pt idx="8341">
                  <c:v>4.4952100142999999E-3</c:v>
                </c:pt>
                <c:pt idx="8342">
                  <c:v>4.7749299556E-3</c:v>
                </c:pt>
                <c:pt idx="8343">
                  <c:v>4.9431701191E-3</c:v>
                </c:pt>
                <c:pt idx="8344">
                  <c:v>4.9999998882000003E-3</c:v>
                </c:pt>
                <c:pt idx="8345">
                  <c:v>4.9441400914999999E-3</c:v>
                </c:pt>
                <c:pt idx="8346">
                  <c:v>4.7742300666999997E-3</c:v>
                </c:pt>
                <c:pt idx="8347">
                  <c:v>4.4980500824999999E-3</c:v>
                </c:pt>
                <c:pt idx="8348">
                  <c:v>4.1204900480999998E-3</c:v>
                </c:pt>
                <c:pt idx="8349">
                  <c:v>3.6440200638E-3</c:v>
                </c:pt>
                <c:pt idx="8350">
                  <c:v>3.0904400627999999E-3</c:v>
                </c:pt>
                <c:pt idx="8351">
                  <c:v>2.4672199505999999E-3</c:v>
                </c:pt>
                <c:pt idx="8352">
                  <c:v>1.7801399808000001E-3</c:v>
                </c:pt>
                <c:pt idx="8353">
                  <c:v>1.0606299620000001E-3</c:v>
                </c:pt>
                <c:pt idx="8354">
                  <c:v>3.1722799758E-4</c:v>
                </c:pt>
                <c:pt idx="8355">
                  <c:v>-4.3332698988000001E-4</c:v>
                </c:pt>
                <c:pt idx="8356">
                  <c:v>-1.1827100533999999E-3</c:v>
                </c:pt>
                <c:pt idx="8357">
                  <c:v>-1.8966300412999999E-3</c:v>
                </c:pt>
                <c:pt idx="8358">
                  <c:v>-2.5678200181999998E-3</c:v>
                </c:pt>
                <c:pt idx="8359">
                  <c:v>-3.1879500020000002E-3</c:v>
                </c:pt>
                <c:pt idx="8360">
                  <c:v>-3.7286600564000001E-3</c:v>
                </c:pt>
                <c:pt idx="8361">
                  <c:v>-4.1853301226999996E-3</c:v>
                </c:pt>
                <c:pt idx="8362">
                  <c:v>-4.5513501390999998E-3</c:v>
                </c:pt>
                <c:pt idx="8363">
                  <c:v>-4.8099597915999999E-3</c:v>
                </c:pt>
                <c:pt idx="8364">
                  <c:v>-4.9601597711000003E-3</c:v>
                </c:pt>
                <c:pt idx="8365">
                  <c:v>-4.9985698424E-3</c:v>
                </c:pt>
                <c:pt idx="8366">
                  <c:v>-4.9227699636999996E-3</c:v>
                </c:pt>
                <c:pt idx="8367">
                  <c:v>-4.7362498007999998E-3</c:v>
                </c:pt>
                <c:pt idx="8368">
                  <c:v>-4.4429800472999999E-3</c:v>
                </c:pt>
                <c:pt idx="8369">
                  <c:v>-4.0443800389999996E-3</c:v>
                </c:pt>
                <c:pt idx="8370">
                  <c:v>-3.5586999728999999E-3</c:v>
                </c:pt>
                <c:pt idx="8371">
                  <c:v>-2.9928199947000002E-3</c:v>
                </c:pt>
                <c:pt idx="8372">
                  <c:v>-2.3516900837000001E-3</c:v>
                </c:pt>
                <c:pt idx="8373">
                  <c:v>-1.6646500443999999E-3</c:v>
                </c:pt>
                <c:pt idx="8374">
                  <c:v>-9.4010500470000005E-4</c:v>
                </c:pt>
                <c:pt idx="8375">
                  <c:v>-1.9437300216000001E-4</c:v>
                </c:pt>
                <c:pt idx="8376">
                  <c:v>5.6452199350999998E-4</c:v>
                </c:pt>
                <c:pt idx="8377">
                  <c:v>1.3018599710999999E-3</c:v>
                </c:pt>
                <c:pt idx="8378">
                  <c:v>2.0098600070999999E-3</c:v>
                </c:pt>
                <c:pt idx="8379">
                  <c:v>2.6800399646000001E-3</c:v>
                </c:pt>
                <c:pt idx="8380">
                  <c:v>3.2817299943000001E-3</c:v>
                </c:pt>
                <c:pt idx="8381">
                  <c:v>3.8094599731000002E-3</c:v>
                </c:pt>
                <c:pt idx="8382">
                  <c:v>4.2559900321E-3</c:v>
                </c:pt>
                <c:pt idx="8383">
                  <c:v>4.6008802019000001E-3</c:v>
                </c:pt>
                <c:pt idx="8384">
                  <c:v>4.8420801758999998E-3</c:v>
                </c:pt>
                <c:pt idx="8385">
                  <c:v>4.9741500989000003E-3</c:v>
                </c:pt>
                <c:pt idx="8386">
                  <c:v>4.9936799331999999E-3</c:v>
                </c:pt>
                <c:pt idx="8387">
                  <c:v>4.8997700214000002E-3</c:v>
                </c:pt>
                <c:pt idx="8388">
                  <c:v>4.6954401769000002E-3</c:v>
                </c:pt>
                <c:pt idx="8389">
                  <c:v>4.3810298665999999E-3</c:v>
                </c:pt>
                <c:pt idx="8390">
                  <c:v>3.9709298871E-3</c:v>
                </c:pt>
                <c:pt idx="8391">
                  <c:v>3.4713400527999999E-3</c:v>
                </c:pt>
                <c:pt idx="8392">
                  <c:v>2.8935200535000001E-3</c:v>
                </c:pt>
                <c:pt idx="8393">
                  <c:v>2.2426000796000002E-3</c:v>
                </c:pt>
                <c:pt idx="8394">
                  <c:v>1.5483599855E-3</c:v>
                </c:pt>
                <c:pt idx="8395">
                  <c:v>8.1922102254E-4</c:v>
                </c:pt>
                <c:pt idx="8396">
                  <c:v>6.2783699831999993E-5</c:v>
                </c:pt>
                <c:pt idx="8397">
                  <c:v>-6.8634899799000003E-4</c:v>
                </c:pt>
                <c:pt idx="8398">
                  <c:v>-1.4200200094E-3</c:v>
                </c:pt>
                <c:pt idx="8399">
                  <c:v>-2.1296900230999998E-3</c:v>
                </c:pt>
                <c:pt idx="8400">
                  <c:v>-2.7828901074999999E-3</c:v>
                </c:pt>
                <c:pt idx="8401">
                  <c:v>-3.3733800519E-3</c:v>
                </c:pt>
                <c:pt idx="8402">
                  <c:v>-3.8878500927E-3</c:v>
                </c:pt>
                <c:pt idx="8403">
                  <c:v>-4.3191597797000002E-3</c:v>
                </c:pt>
                <c:pt idx="8404">
                  <c:v>-4.6475799754000001E-3</c:v>
                </c:pt>
                <c:pt idx="8405">
                  <c:v>-4.8712398856999998E-3</c:v>
                </c:pt>
                <c:pt idx="8406">
                  <c:v>-4.9858000128999999E-3</c:v>
                </c:pt>
                <c:pt idx="8407">
                  <c:v>-4.9859900027999999E-3</c:v>
                </c:pt>
                <c:pt idx="8408">
                  <c:v>-4.8738098703000002E-3</c:v>
                </c:pt>
                <c:pt idx="8409">
                  <c:v>-4.6485299245000002E-3</c:v>
                </c:pt>
                <c:pt idx="8410">
                  <c:v>-4.3204599060000003E-3</c:v>
                </c:pt>
                <c:pt idx="8411">
                  <c:v>-3.8950298912999999E-3</c:v>
                </c:pt>
                <c:pt idx="8412">
                  <c:v>-3.3817999065000001E-3</c:v>
                </c:pt>
                <c:pt idx="8413">
                  <c:v>-2.7850300538999999E-3</c:v>
                </c:pt>
                <c:pt idx="8414">
                  <c:v>-2.1320099476999999E-3</c:v>
                </c:pt>
                <c:pt idx="8415">
                  <c:v>-1.4309500111000001E-3</c:v>
                </c:pt>
                <c:pt idx="8416">
                  <c:v>-6.8888801616000001E-4</c:v>
                </c:pt>
                <c:pt idx="8417">
                  <c:v>6.0226600907999997E-5</c:v>
                </c:pt>
                <c:pt idx="8418">
                  <c:v>8.0798298586000003E-4</c:v>
                </c:pt>
                <c:pt idx="8419">
                  <c:v>1.5459399438E-3</c:v>
                </c:pt>
                <c:pt idx="8420">
                  <c:v>2.2403399926000001E-3</c:v>
                </c:pt>
                <c:pt idx="8421">
                  <c:v>2.8842499014E-3</c:v>
                </c:pt>
                <c:pt idx="8422">
                  <c:v>3.4631600138000001E-3</c:v>
                </c:pt>
                <c:pt idx="8423">
                  <c:v>3.9694001898E-3</c:v>
                </c:pt>
                <c:pt idx="8424">
                  <c:v>4.3798200786000002E-3</c:v>
                </c:pt>
                <c:pt idx="8425">
                  <c:v>4.6915300189999997E-3</c:v>
                </c:pt>
                <c:pt idx="8426">
                  <c:v>4.8992699012000004E-3</c:v>
                </c:pt>
                <c:pt idx="8427">
                  <c:v>4.9935500137999996E-3</c:v>
                </c:pt>
                <c:pt idx="8428">
                  <c:v>4.9752797930999997E-3</c:v>
                </c:pt>
                <c:pt idx="8429">
                  <c:v>4.8426901922E-3</c:v>
                </c:pt>
                <c:pt idx="8430">
                  <c:v>4.6018501743999999E-3</c:v>
                </c:pt>
                <c:pt idx="8431">
                  <c:v>4.2572901584000001E-3</c:v>
                </c:pt>
                <c:pt idx="8432">
                  <c:v>3.8167799356999999E-3</c:v>
                </c:pt>
                <c:pt idx="8433">
                  <c:v>3.2836000901000002E-3</c:v>
                </c:pt>
                <c:pt idx="8434">
                  <c:v>2.6821300853000002E-3</c:v>
                </c:pt>
                <c:pt idx="8435">
                  <c:v>2.0202200393999998E-3</c:v>
                </c:pt>
                <c:pt idx="8436">
                  <c:v>1.3042599894E-3</c:v>
                </c:pt>
                <c:pt idx="8437">
                  <c:v>5.6698999833E-4</c:v>
                </c:pt>
                <c:pt idx="8438">
                  <c:v>-1.8305600679E-4</c:v>
                </c:pt>
                <c:pt idx="8439">
                  <c:v>-9.3766197097000005E-4</c:v>
                </c:pt>
                <c:pt idx="8440">
                  <c:v>-1.66230998E-3</c:v>
                </c:pt>
                <c:pt idx="8441">
                  <c:v>-2.3494900669999998E-3</c:v>
                </c:pt>
                <c:pt idx="8442">
                  <c:v>-2.9837300535E-3</c:v>
                </c:pt>
                <c:pt idx="8443">
                  <c:v>-3.5569500177999999E-3</c:v>
                </c:pt>
                <c:pt idx="8444">
                  <c:v>-4.0429099463000001E-3</c:v>
                </c:pt>
                <c:pt idx="8445">
                  <c:v>-4.4377702288000004E-3</c:v>
                </c:pt>
                <c:pt idx="8446">
                  <c:v>-4.7354497947000003E-3</c:v>
                </c:pt>
                <c:pt idx="8447">
                  <c:v>-4.9223299137999997E-3</c:v>
                </c:pt>
                <c:pt idx="8448">
                  <c:v>-4.9982802011000003E-3</c:v>
                </c:pt>
                <c:pt idx="8449">
                  <c:v>-4.9615800380999999E-3</c:v>
                </c:pt>
                <c:pt idx="8450">
                  <c:v>-4.8106401227E-3</c:v>
                </c:pt>
                <c:pt idx="8451">
                  <c:v>-4.5523899607E-3</c:v>
                </c:pt>
                <c:pt idx="8452">
                  <c:v>-4.1915499605E-3</c:v>
                </c:pt>
                <c:pt idx="8453">
                  <c:v>-3.7303599529000002E-3</c:v>
                </c:pt>
                <c:pt idx="8454">
                  <c:v>-3.1899299938E-3</c:v>
                </c:pt>
                <c:pt idx="8455">
                  <c:v>-2.5776000693E-3</c:v>
                </c:pt>
                <c:pt idx="8456">
                  <c:v>-1.8990200478999999E-3</c:v>
                </c:pt>
                <c:pt idx="8457">
                  <c:v>-1.1852199676999999E-3</c:v>
                </c:pt>
                <c:pt idx="8458">
                  <c:v>-4.4470699504E-4</c:v>
                </c:pt>
                <c:pt idx="8459">
                  <c:v>3.0582101316999999E-4</c:v>
                </c:pt>
                <c:pt idx="8460">
                  <c:v>1.0581000242E-3</c:v>
                </c:pt>
                <c:pt idx="8461">
                  <c:v>1.7777100437999999E-3</c:v>
                </c:pt>
                <c:pt idx="8462">
                  <c:v>2.4572599214E-3</c:v>
                </c:pt>
                <c:pt idx="8463">
                  <c:v>3.0883899889999999E-3</c:v>
                </c:pt>
                <c:pt idx="8464">
                  <c:v>3.6422200500999999E-3</c:v>
                </c:pt>
                <c:pt idx="8465">
                  <c:v>4.1139801033000002E-3</c:v>
                </c:pt>
                <c:pt idx="8466">
                  <c:v>4.4968901202E-3</c:v>
                </c:pt>
                <c:pt idx="8467">
                  <c:v>4.7734398394999999E-3</c:v>
                </c:pt>
                <c:pt idx="8468">
                  <c:v>4.9424101598999999E-3</c:v>
                </c:pt>
                <c:pt idx="8469">
                  <c:v>4.9999901093999996E-3</c:v>
                </c:pt>
                <c:pt idx="8470">
                  <c:v>4.9435701220999998E-3</c:v>
                </c:pt>
                <c:pt idx="8471">
                  <c:v>4.7757299617000003E-3</c:v>
                </c:pt>
                <c:pt idx="8472">
                  <c:v>4.5002498663999999E-3</c:v>
                </c:pt>
                <c:pt idx="8473">
                  <c:v>4.1183498688000001E-3</c:v>
                </c:pt>
                <c:pt idx="8474">
                  <c:v>3.6474999506E-3</c:v>
                </c:pt>
                <c:pt idx="8475">
                  <c:v>3.0944400933000001E-3</c:v>
                </c:pt>
                <c:pt idx="8476">
                  <c:v>2.4639701005E-3</c:v>
                </c:pt>
                <c:pt idx="8477">
                  <c:v>1.784919994E-3</c:v>
                </c:pt>
                <c:pt idx="8478">
                  <c:v>1.0656400118000001E-3</c:v>
                </c:pt>
                <c:pt idx="8479">
                  <c:v>3.2235198887000001E-4</c:v>
                </c:pt>
                <c:pt idx="8480">
                  <c:v>-4.3700801325000002E-4</c:v>
                </c:pt>
                <c:pt idx="8481">
                  <c:v>-1.1777000035999999E-3</c:v>
                </c:pt>
                <c:pt idx="8482">
                  <c:v>-1.8918500282000001E-3</c:v>
                </c:pt>
                <c:pt idx="8483">
                  <c:v>-2.5709599722E-3</c:v>
                </c:pt>
                <c:pt idx="8484">
                  <c:v>-3.1839599833000001E-3</c:v>
                </c:pt>
                <c:pt idx="8485">
                  <c:v>-3.7251999602E-3</c:v>
                </c:pt>
                <c:pt idx="8486">
                  <c:v>-4.1873198933999999E-3</c:v>
                </c:pt>
                <c:pt idx="8487">
                  <c:v>-4.5491899364000004E-3</c:v>
                </c:pt>
                <c:pt idx="8488">
                  <c:v>-4.8085302114E-3</c:v>
                </c:pt>
                <c:pt idx="8489">
                  <c:v>-4.9594999291000001E-3</c:v>
                </c:pt>
                <c:pt idx="8490">
                  <c:v>-4.9984799698E-3</c:v>
                </c:pt>
                <c:pt idx="8491">
                  <c:v>-4.9236901103999996E-3</c:v>
                </c:pt>
                <c:pt idx="8492">
                  <c:v>-4.7379201278000002E-3</c:v>
                </c:pt>
                <c:pt idx="8493">
                  <c:v>-4.4413302094000002E-3</c:v>
                </c:pt>
                <c:pt idx="8494">
                  <c:v>-4.0474701673000003E-3</c:v>
                </c:pt>
                <c:pt idx="8495">
                  <c:v>-3.5623901058000002E-3</c:v>
                </c:pt>
                <c:pt idx="8496">
                  <c:v>-2.9899401125000002E-3</c:v>
                </c:pt>
                <c:pt idx="8497">
                  <c:v>-2.3563299327999999E-3</c:v>
                </c:pt>
                <c:pt idx="8498">
                  <c:v>-1.6696100355999999E-3</c:v>
                </c:pt>
                <c:pt idx="8499">
                  <c:v>-9.4527297188000002E-4</c:v>
                </c:pt>
                <c:pt idx="8500">
                  <c:v>-1.9080100174000001E-4</c:v>
                </c:pt>
                <c:pt idx="8501">
                  <c:v>5.5928999791E-4</c:v>
                </c:pt>
                <c:pt idx="8502">
                  <c:v>1.2967799556999999E-3</c:v>
                </c:pt>
                <c:pt idx="8503">
                  <c:v>2.0131301134999999E-3</c:v>
                </c:pt>
                <c:pt idx="8504">
                  <c:v>2.6755901054000002E-3</c:v>
                </c:pt>
                <c:pt idx="8505">
                  <c:v>3.2777499872999999E-3</c:v>
                </c:pt>
                <c:pt idx="8506">
                  <c:v>3.8117698859000001E-3</c:v>
                </c:pt>
                <c:pt idx="8507">
                  <c:v>4.2532198130999996E-3</c:v>
                </c:pt>
                <c:pt idx="8508">
                  <c:v>4.5988098718E-3</c:v>
                </c:pt>
                <c:pt idx="8509">
                  <c:v>4.8407600261000001E-3</c:v>
                </c:pt>
                <c:pt idx="8510">
                  <c:v>4.9745100549999999E-3</c:v>
                </c:pt>
                <c:pt idx="8511">
                  <c:v>4.9939397722000003E-3</c:v>
                </c:pt>
                <c:pt idx="8512">
                  <c:v>4.9008200876000003E-3</c:v>
                </c:pt>
                <c:pt idx="8513">
                  <c:v>4.6942098997999997E-3</c:v>
                </c:pt>
                <c:pt idx="8514">
                  <c:v>4.3835598044000001E-3</c:v>
                </c:pt>
                <c:pt idx="8515">
                  <c:v>3.9741201325999998E-3</c:v>
                </c:pt>
                <c:pt idx="8516">
                  <c:v>3.4751200583000002E-3</c:v>
                </c:pt>
                <c:pt idx="8517">
                  <c:v>2.8905998914999999E-3</c:v>
                </c:pt>
                <c:pt idx="8518">
                  <c:v>2.2472999989999998E-3</c:v>
                </c:pt>
                <c:pt idx="8519">
                  <c:v>1.5533600235000001E-3</c:v>
                </c:pt>
                <c:pt idx="8520">
                  <c:v>8.1568997119999995E-4</c:v>
                </c:pt>
                <c:pt idx="8521">
                  <c:v>6.8043897044999993E-5</c:v>
                </c:pt>
                <c:pt idx="8522">
                  <c:v>-6.8113597808000005E-4</c:v>
                </c:pt>
                <c:pt idx="8523">
                  <c:v>-1.4234399423E-3</c:v>
                </c:pt>
                <c:pt idx="8524">
                  <c:v>-2.1249200217000001E-3</c:v>
                </c:pt>
                <c:pt idx="8525">
                  <c:v>-2.7785100974000001E-3</c:v>
                </c:pt>
                <c:pt idx="8526">
                  <c:v>-3.3694899174999998E-3</c:v>
                </c:pt>
                <c:pt idx="8527">
                  <c:v>-3.8900899235000002E-3</c:v>
                </c:pt>
                <c:pt idx="8528">
                  <c:v>-4.3164999223999998E-3</c:v>
                </c:pt>
                <c:pt idx="8529">
                  <c:v>-4.6456200070999999E-3</c:v>
                </c:pt>
                <c:pt idx="8530">
                  <c:v>-4.8720398918E-3</c:v>
                </c:pt>
                <c:pt idx="8531">
                  <c:v>-4.9853902309999996E-3</c:v>
                </c:pt>
                <c:pt idx="8532">
                  <c:v>-4.9863900057999996E-3</c:v>
                </c:pt>
                <c:pt idx="8533">
                  <c:v>-4.8730499111000001E-3</c:v>
                </c:pt>
                <c:pt idx="8534">
                  <c:v>-4.6505802310999999E-3</c:v>
                </c:pt>
                <c:pt idx="8535">
                  <c:v>-4.3233297764999996E-3</c:v>
                </c:pt>
                <c:pt idx="8536">
                  <c:v>-3.8931500167000001E-3</c:v>
                </c:pt>
                <c:pt idx="8537">
                  <c:v>-3.3796899952000001E-3</c:v>
                </c:pt>
                <c:pt idx="8538">
                  <c:v>-2.7900899294999999E-3</c:v>
                </c:pt>
                <c:pt idx="8539">
                  <c:v>-2.1375999786000001E-3</c:v>
                </c:pt>
                <c:pt idx="8540">
                  <c:v>-1.4284700155E-3</c:v>
                </c:pt>
                <c:pt idx="8541">
                  <c:v>-6.9512700429000002E-4</c:v>
                </c:pt>
                <c:pt idx="8542">
                  <c:v>5.3906700486999997E-5</c:v>
                </c:pt>
                <c:pt idx="8543">
                  <c:v>8.1046100239999996E-4</c:v>
                </c:pt>
                <c:pt idx="8544">
                  <c:v>1.5399099792999999E-3</c:v>
                </c:pt>
                <c:pt idx="8545">
                  <c:v>2.2346600889999999E-3</c:v>
                </c:pt>
                <c:pt idx="8546">
                  <c:v>2.8862799518000002E-3</c:v>
                </c:pt>
                <c:pt idx="8547">
                  <c:v>3.4649400041E-3</c:v>
                </c:pt>
                <c:pt idx="8548">
                  <c:v>3.9655198343000004E-3</c:v>
                </c:pt>
                <c:pt idx="8549">
                  <c:v>4.3767401949000003E-3</c:v>
                </c:pt>
                <c:pt idx="8550">
                  <c:v>4.6923700720000001E-3</c:v>
                </c:pt>
                <c:pt idx="8551">
                  <c:v>4.8979897983000001E-3</c:v>
                </c:pt>
                <c:pt idx="8552">
                  <c:v>4.9932198599000003E-3</c:v>
                </c:pt>
                <c:pt idx="8553">
                  <c:v>4.9750399775999998E-3</c:v>
                </c:pt>
                <c:pt idx="8554">
                  <c:v>4.8442902042999999E-3</c:v>
                </c:pt>
                <c:pt idx="8555">
                  <c:v>4.6043600886999997E-3</c:v>
                </c:pt>
                <c:pt idx="8556">
                  <c:v>4.2560300790000002E-3</c:v>
                </c:pt>
                <c:pt idx="8557">
                  <c:v>3.8152399938999998E-3</c:v>
                </c:pt>
                <c:pt idx="8558">
                  <c:v>3.2884699757999999E-3</c:v>
                </c:pt>
                <c:pt idx="8559">
                  <c:v>2.6875899639E-3</c:v>
                </c:pt>
                <c:pt idx="8560">
                  <c:v>2.0180600694999998E-3</c:v>
                </c:pt>
                <c:pt idx="8561">
                  <c:v>1.3105099788000001E-3</c:v>
                </c:pt>
                <c:pt idx="8562">
                  <c:v>5.7343597291000003E-4</c:v>
                </c:pt>
                <c:pt idx="8563">
                  <c:v>-1.8539400479999999E-4</c:v>
                </c:pt>
                <c:pt idx="8564">
                  <c:v>-9.3125202693000004E-4</c:v>
                </c:pt>
                <c:pt idx="8565">
                  <c:v>-1.6561199445000001E-3</c:v>
                </c:pt>
                <c:pt idx="8566">
                  <c:v>-2.3514600471000002E-3</c:v>
                </c:pt>
                <c:pt idx="8567">
                  <c:v>-2.9854900204000002E-3</c:v>
                </c:pt>
                <c:pt idx="8568">
                  <c:v>-3.5522500983999998E-3</c:v>
                </c:pt>
                <c:pt idx="8569">
                  <c:v>-4.0389802307000001E-3</c:v>
                </c:pt>
                <c:pt idx="8570">
                  <c:v>-4.4387602246999999E-3</c:v>
                </c:pt>
                <c:pt idx="8571">
                  <c:v>-4.7332900575999997E-3</c:v>
                </c:pt>
                <c:pt idx="8572">
                  <c:v>-4.9211499281000002E-3</c:v>
                </c:pt>
                <c:pt idx="8573">
                  <c:v>-4.9983398057999997E-3</c:v>
                </c:pt>
                <c:pt idx="8574">
                  <c:v>-4.9613201991000003E-3</c:v>
                </c:pt>
                <c:pt idx="8575">
                  <c:v>-4.8125199973999997E-3</c:v>
                </c:pt>
                <c:pt idx="8576">
                  <c:v>-4.5516397804000004E-3</c:v>
                </c:pt>
                <c:pt idx="8577">
                  <c:v>-4.1906200349000004E-3</c:v>
                </c:pt>
                <c:pt idx="8578">
                  <c:v>-3.7351800128999999E-3</c:v>
                </c:pt>
                <c:pt idx="8579">
                  <c:v>-3.1955800950999999E-3</c:v>
                </c:pt>
                <c:pt idx="8580">
                  <c:v>-2.5764000601999999E-3</c:v>
                </c:pt>
                <c:pt idx="8581">
                  <c:v>-1.9059500191E-3</c:v>
                </c:pt>
                <c:pt idx="8582">
                  <c:v>-1.1925400468E-3</c:v>
                </c:pt>
                <c:pt idx="8583">
                  <c:v>-4.4343000627000001E-4</c:v>
                </c:pt>
                <c:pt idx="8584">
                  <c:v>3.0710099963000002E-4</c:v>
                </c:pt>
                <c:pt idx="8585">
                  <c:v>1.0507099796E-3</c:v>
                </c:pt>
                <c:pt idx="8586">
                  <c:v>1.7789100530000001E-3</c:v>
                </c:pt>
                <c:pt idx="8587">
                  <c:v>2.4583700579E-3</c:v>
                </c:pt>
                <c:pt idx="8588">
                  <c:v>3.0824400019000002E-3</c:v>
                </c:pt>
                <c:pt idx="8589">
                  <c:v>3.6430999171E-3</c:v>
                </c:pt>
                <c:pt idx="8590">
                  <c:v>4.1147097944999999E-3</c:v>
                </c:pt>
                <c:pt idx="8591">
                  <c:v>4.4935899786999996E-3</c:v>
                </c:pt>
                <c:pt idx="8592">
                  <c:v>4.7711902298E-3</c:v>
                </c:pt>
                <c:pt idx="8593">
                  <c:v>4.9426099284999997E-3</c:v>
                </c:pt>
                <c:pt idx="8594">
                  <c:v>4.9999998882000003E-3</c:v>
                </c:pt>
                <c:pt idx="8595">
                  <c:v>4.9446998164E-3</c:v>
                </c:pt>
                <c:pt idx="8596">
                  <c:v>4.7753402031999997E-3</c:v>
                </c:pt>
                <c:pt idx="8597">
                  <c:v>4.4996901414999999E-3</c:v>
                </c:pt>
                <c:pt idx="8598">
                  <c:v>4.1226199828000003E-3</c:v>
                </c:pt>
                <c:pt idx="8599">
                  <c:v>3.6526499315999998E-3</c:v>
                </c:pt>
                <c:pt idx="8600">
                  <c:v>3.0934200621999999E-3</c:v>
                </c:pt>
                <c:pt idx="8601">
                  <c:v>2.4705200922000002E-3</c:v>
                </c:pt>
                <c:pt idx="8602">
                  <c:v>1.791949966E-3</c:v>
                </c:pt>
                <c:pt idx="8603">
                  <c:v>1.0643700371E-3</c:v>
                </c:pt>
                <c:pt idx="8604">
                  <c:v>3.2107101287999999E-4</c:v>
                </c:pt>
                <c:pt idx="8605">
                  <c:v>-4.2944800225000002E-4</c:v>
                </c:pt>
                <c:pt idx="8606">
                  <c:v>-1.1788799893000001E-3</c:v>
                </c:pt>
                <c:pt idx="8607">
                  <c:v>-1.8929400248E-3</c:v>
                </c:pt>
                <c:pt idx="8608">
                  <c:v>-2.5643599220000002E-3</c:v>
                </c:pt>
                <c:pt idx="8609">
                  <c:v>-3.1848200596999998E-3</c:v>
                </c:pt>
                <c:pt idx="8610">
                  <c:v>-3.725939896E-3</c:v>
                </c:pt>
                <c:pt idx="8611">
                  <c:v>-4.1831000707999999E-3</c:v>
                </c:pt>
                <c:pt idx="8612">
                  <c:v>-4.5459801330999996E-3</c:v>
                </c:pt>
                <c:pt idx="8613">
                  <c:v>-4.8088398762000002E-3</c:v>
                </c:pt>
                <c:pt idx="8614">
                  <c:v>-4.9596400931000003E-3</c:v>
                </c:pt>
                <c:pt idx="8615">
                  <c:v>-4.9986601807000004E-3</c:v>
                </c:pt>
                <c:pt idx="8616">
                  <c:v>-4.9234898761000003E-3</c:v>
                </c:pt>
                <c:pt idx="8617">
                  <c:v>-4.7375801951000003E-3</c:v>
                </c:pt>
                <c:pt idx="8618">
                  <c:v>-4.4449199922000004E-3</c:v>
                </c:pt>
                <c:pt idx="8619">
                  <c:v>-4.0520997717999998E-3</c:v>
                </c:pt>
                <c:pt idx="8620">
                  <c:v>-3.5617901012000002E-3</c:v>
                </c:pt>
                <c:pt idx="8621">
                  <c:v>-2.9963999987000002E-3</c:v>
                </c:pt>
                <c:pt idx="8622">
                  <c:v>-2.3634899407999998E-3</c:v>
                </c:pt>
                <c:pt idx="8623">
                  <c:v>-1.6689799959E-3</c:v>
                </c:pt>
                <c:pt idx="8624">
                  <c:v>-9.4465201255000003E-4</c:v>
                </c:pt>
                <c:pt idx="8625">
                  <c:v>-1.9902100030000001E-4</c:v>
                </c:pt>
                <c:pt idx="8626">
                  <c:v>5.5988598614999997E-4</c:v>
                </c:pt>
                <c:pt idx="8627">
                  <c:v>1.2973400298999999E-3</c:v>
                </c:pt>
                <c:pt idx="8628">
                  <c:v>2.0055701025000002E-3</c:v>
                </c:pt>
                <c:pt idx="8629">
                  <c:v>2.6760599575999999E-3</c:v>
                </c:pt>
                <c:pt idx="8630">
                  <c:v>3.2781700138000002E-3</c:v>
                </c:pt>
                <c:pt idx="8631">
                  <c:v>3.8063901011000001E-3</c:v>
                </c:pt>
                <c:pt idx="8632">
                  <c:v>4.2488398029999997E-3</c:v>
                </c:pt>
                <c:pt idx="8633">
                  <c:v>4.5990101061999999E-3</c:v>
                </c:pt>
                <c:pt idx="8634">
                  <c:v>4.8408801666999998E-3</c:v>
                </c:pt>
                <c:pt idx="8635">
                  <c:v>4.9736602231999997E-3</c:v>
                </c:pt>
                <c:pt idx="8636">
                  <c:v>4.9939202145E-3</c:v>
                </c:pt>
                <c:pt idx="8637">
                  <c:v>4.9007302150000003E-3</c:v>
                </c:pt>
                <c:pt idx="8638">
                  <c:v>4.6970900147999999E-3</c:v>
                </c:pt>
                <c:pt idx="8639">
                  <c:v>4.3833600356999996E-3</c:v>
                </c:pt>
                <c:pt idx="8640">
                  <c:v>3.9738798513999996E-3</c:v>
                </c:pt>
                <c:pt idx="8641">
                  <c:v>3.474839963E-3</c:v>
                </c:pt>
                <c:pt idx="8642">
                  <c:v>2.8975000604999999E-3</c:v>
                </c:pt>
                <c:pt idx="8643">
                  <c:v>2.2469700780000002E-3</c:v>
                </c:pt>
                <c:pt idx="8644">
                  <c:v>1.5530199744E-3</c:v>
                </c:pt>
                <c:pt idx="8645">
                  <c:v>8.2407199078999996E-4</c:v>
                </c:pt>
                <c:pt idx="8646">
                  <c:v>6.7714900069E-5</c:v>
                </c:pt>
                <c:pt idx="8647">
                  <c:v>-6.8144901887999998E-4</c:v>
                </c:pt>
                <c:pt idx="8648">
                  <c:v>-1.4152600197000001E-3</c:v>
                </c:pt>
                <c:pt idx="8649">
                  <c:v>-2.1251800936000001E-3</c:v>
                </c:pt>
                <c:pt idx="8650">
                  <c:v>-2.7787399013E-3</c:v>
                </c:pt>
                <c:pt idx="8651">
                  <c:v>-3.3696799072999999E-3</c:v>
                </c:pt>
                <c:pt idx="8652">
                  <c:v>-3.8846901151999998E-3</c:v>
                </c:pt>
                <c:pt idx="8653">
                  <c:v>-4.3166200630000004E-3</c:v>
                </c:pt>
                <c:pt idx="8654">
                  <c:v>-4.6457098796999999E-3</c:v>
                </c:pt>
                <c:pt idx="8655">
                  <c:v>-4.8700999469000004E-3</c:v>
                </c:pt>
                <c:pt idx="8656">
                  <c:v>-4.9854097887999998E-3</c:v>
                </c:pt>
                <c:pt idx="8657">
                  <c:v>-4.9863802269E-3</c:v>
                </c:pt>
                <c:pt idx="8658">
                  <c:v>-4.8750001005999997E-3</c:v>
                </c:pt>
                <c:pt idx="8659">
                  <c:v>-4.6505602077000002E-3</c:v>
                </c:pt>
                <c:pt idx="8660">
                  <c:v>-4.3233400211000004E-3</c:v>
                </c:pt>
                <c:pt idx="8661">
                  <c:v>-3.8987300359E-3</c:v>
                </c:pt>
                <c:pt idx="8662">
                  <c:v>-3.3797998913000001E-3</c:v>
                </c:pt>
                <c:pt idx="8663">
                  <c:v>-2.7902598957999999E-3</c:v>
                </c:pt>
                <c:pt idx="8664">
                  <c:v>-2.1378700621000001E-3</c:v>
                </c:pt>
                <c:pt idx="8665">
                  <c:v>-1.4373000012999999E-3</c:v>
                </c:pt>
                <c:pt idx="8666">
                  <c:v>-6.9558498217000002E-4</c:v>
                </c:pt>
                <c:pt idx="8667">
                  <c:v>5.3346098866000002E-5</c:v>
                </c:pt>
                <c:pt idx="8668">
                  <c:v>8.0108997645000001E-4</c:v>
                </c:pt>
                <c:pt idx="8669">
                  <c:v>1.5392099739999999E-3</c:v>
                </c:pt>
                <c:pt idx="8670">
                  <c:v>2.2339399437999998E-3</c:v>
                </c:pt>
                <c:pt idx="8671">
                  <c:v>2.8783499728999998E-3</c:v>
                </c:pt>
                <c:pt idx="8672">
                  <c:v>3.4642899409E-3</c:v>
                </c:pt>
                <c:pt idx="8673">
                  <c:v>3.9649601094000004E-3</c:v>
                </c:pt>
                <c:pt idx="8674">
                  <c:v>4.3762801214999999E-3</c:v>
                </c:pt>
                <c:pt idx="8675">
                  <c:v>4.6920501626999999E-3</c:v>
                </c:pt>
                <c:pt idx="8676">
                  <c:v>4.8977998085E-3</c:v>
                </c:pt>
                <c:pt idx="8677">
                  <c:v>4.9931700340999996E-3</c:v>
                </c:pt>
                <c:pt idx="8678">
                  <c:v>4.9760099499999997E-3</c:v>
                </c:pt>
                <c:pt idx="8679">
                  <c:v>4.8445300198999997E-3</c:v>
                </c:pt>
                <c:pt idx="8680">
                  <c:v>4.6047498472000003E-3</c:v>
                </c:pt>
                <c:pt idx="8681">
                  <c:v>4.2611900716999999E-3</c:v>
                </c:pt>
                <c:pt idx="8682">
                  <c:v>3.8159000686999998E-3</c:v>
                </c:pt>
                <c:pt idx="8683">
                  <c:v>3.2892399468000002E-3</c:v>
                </c:pt>
                <c:pt idx="8684">
                  <c:v>2.6884700636999998E-3</c:v>
                </c:pt>
                <c:pt idx="8685">
                  <c:v>2.0190200303000002E-3</c:v>
                </c:pt>
                <c:pt idx="8686">
                  <c:v>1.3115400215999999E-3</c:v>
                </c:pt>
                <c:pt idx="8687">
                  <c:v>5.7450099847999999E-4</c:v>
                </c:pt>
                <c:pt idx="8688">
                  <c:v>-1.7548300092999999E-4</c:v>
                </c:pt>
                <c:pt idx="8689">
                  <c:v>-9.3019998167E-4</c:v>
                </c:pt>
                <c:pt idx="8690">
                  <c:v>-1.6551200533E-3</c:v>
                </c:pt>
                <c:pt idx="8691">
                  <c:v>-2.3427500855000001E-3</c:v>
                </c:pt>
                <c:pt idx="8692">
                  <c:v>-2.9846900142999999E-3</c:v>
                </c:pt>
                <c:pt idx="8693">
                  <c:v>-3.5515499767000002E-3</c:v>
                </c:pt>
                <c:pt idx="8694">
                  <c:v>-4.0383897722E-3</c:v>
                </c:pt>
                <c:pt idx="8695">
                  <c:v>-4.4382899068000003E-3</c:v>
                </c:pt>
                <c:pt idx="8696">
                  <c:v>-4.7329599038000002E-3</c:v>
                </c:pt>
                <c:pt idx="8697">
                  <c:v>-4.9209701829E-3</c:v>
                </c:pt>
                <c:pt idx="8698">
                  <c:v>-4.9980701878999997E-3</c:v>
                </c:pt>
                <c:pt idx="8699">
                  <c:v>-4.9614398739999998E-3</c:v>
                </c:pt>
                <c:pt idx="8700">
                  <c:v>-4.8127598128999997E-3</c:v>
                </c:pt>
                <c:pt idx="8701">
                  <c:v>-4.5556100085000001E-3</c:v>
                </c:pt>
                <c:pt idx="8702">
                  <c:v>-4.1909799910999999E-3</c:v>
                </c:pt>
                <c:pt idx="8703">
                  <c:v>-3.7355499808000001E-3</c:v>
                </c:pt>
                <c:pt idx="8704">
                  <c:v>-3.1959400511999999E-3</c:v>
                </c:pt>
                <c:pt idx="8705">
                  <c:v>-2.5767399928999998E-3</c:v>
                </c:pt>
                <c:pt idx="8706">
                  <c:v>-1.9062800566000001E-3</c:v>
                </c:pt>
                <c:pt idx="8707">
                  <c:v>-1.1928599561000001E-3</c:v>
                </c:pt>
                <c:pt idx="8708">
                  <c:v>-4.5256401063E-4</c:v>
                </c:pt>
                <c:pt idx="8709">
                  <c:v>3.0675300512999999E-4</c:v>
                </c:pt>
                <c:pt idx="8710">
                  <c:v>1.0503500234000001E-3</c:v>
                </c:pt>
                <c:pt idx="8711">
                  <c:v>1.770289964E-3</c:v>
                </c:pt>
                <c:pt idx="8712">
                  <c:v>2.4580298923E-3</c:v>
                </c:pt>
                <c:pt idx="8713">
                  <c:v>3.0821200926E-3</c:v>
                </c:pt>
                <c:pt idx="8714">
                  <c:v>3.6367499270000001E-3</c:v>
                </c:pt>
                <c:pt idx="8715">
                  <c:v>4.1144602001000003E-3</c:v>
                </c:pt>
                <c:pt idx="8716">
                  <c:v>4.4933902099999999E-3</c:v>
                </c:pt>
                <c:pt idx="8717">
                  <c:v>4.7710500657999998E-3</c:v>
                </c:pt>
                <c:pt idx="8718">
                  <c:v>4.9411901273000002E-3</c:v>
                </c:pt>
                <c:pt idx="8719">
                  <c:v>4.9999901093999996E-3</c:v>
                </c:pt>
                <c:pt idx="8720">
                  <c:v>4.9447701312999998E-3</c:v>
                </c:pt>
                <c:pt idx="8721">
                  <c:v>4.7781099564999999E-3</c:v>
                </c:pt>
                <c:pt idx="8722">
                  <c:v>4.4999201782E-3</c:v>
                </c:pt>
                <c:pt idx="8723">
                  <c:v>4.1229301132000001E-3</c:v>
                </c:pt>
                <c:pt idx="8724">
                  <c:v>3.6530198995000001E-3</c:v>
                </c:pt>
                <c:pt idx="8725">
                  <c:v>3.0938601121000002E-3</c:v>
                </c:pt>
                <c:pt idx="8726">
                  <c:v>2.4710199796000002E-3</c:v>
                </c:pt>
                <c:pt idx="8727">
                  <c:v>1.7924900167E-3</c:v>
                </c:pt>
                <c:pt idx="8728">
                  <c:v>1.0735699907E-3</c:v>
                </c:pt>
                <c:pt idx="8729">
                  <c:v>3.2164101139999998E-4</c:v>
                </c:pt>
                <c:pt idx="8730">
                  <c:v>-4.2890300392000002E-4</c:v>
                </c:pt>
                <c:pt idx="8731">
                  <c:v>-1.1697800364E-3</c:v>
                </c:pt>
                <c:pt idx="8732">
                  <c:v>-1.8924899632E-3</c:v>
                </c:pt>
                <c:pt idx="8733">
                  <c:v>-2.5639599189000001E-3</c:v>
                </c:pt>
                <c:pt idx="8734">
                  <c:v>-3.17765004E-3</c:v>
                </c:pt>
                <c:pt idx="8735">
                  <c:v>-3.7256400100999999E-3</c:v>
                </c:pt>
                <c:pt idx="8736">
                  <c:v>-4.1828402318000004E-3</c:v>
                </c:pt>
                <c:pt idx="8737">
                  <c:v>-4.5457798988000004E-3</c:v>
                </c:pt>
                <c:pt idx="8738">
                  <c:v>-4.8062698915999997E-3</c:v>
                </c:pt>
                <c:pt idx="8739">
                  <c:v>-4.9595800227999996E-3</c:v>
                </c:pt>
                <c:pt idx="8740">
                  <c:v>-4.9986802041999999E-3</c:v>
                </c:pt>
                <c:pt idx="8741">
                  <c:v>-4.9251201562999997E-3</c:v>
                </c:pt>
                <c:pt idx="8742">
                  <c:v>-4.7377501613999999E-3</c:v>
                </c:pt>
                <c:pt idx="8743">
                  <c:v>-4.4451397843999997E-3</c:v>
                </c:pt>
                <c:pt idx="8744">
                  <c:v>-4.0523498318999996E-3</c:v>
                </c:pt>
                <c:pt idx="8745">
                  <c:v>-3.5620399284999999E-3</c:v>
                </c:pt>
                <c:pt idx="8746">
                  <c:v>-2.9966400471000002E-3</c:v>
                </c:pt>
                <c:pt idx="8747">
                  <c:v>-2.3637099656999999E-3</c:v>
                </c:pt>
                <c:pt idx="8748">
                  <c:v>-1.6775199911E-3</c:v>
                </c:pt>
                <c:pt idx="8749">
                  <c:v>-9.4485800945999998E-4</c:v>
                </c:pt>
                <c:pt idx="8750">
                  <c:v>-1.9922999490999999E-4</c:v>
                </c:pt>
                <c:pt idx="8751">
                  <c:v>5.5088597583000001E-4</c:v>
                </c:pt>
                <c:pt idx="8752">
                  <c:v>1.2971300166000001E-3</c:v>
                </c:pt>
                <c:pt idx="8753">
                  <c:v>2.0053500774999998E-3</c:v>
                </c:pt>
                <c:pt idx="8754">
                  <c:v>2.6683900505000001E-3</c:v>
                </c:pt>
                <c:pt idx="8755">
                  <c:v>3.2779800240000001E-3</c:v>
                </c:pt>
                <c:pt idx="8756">
                  <c:v>3.8062299135999999E-3</c:v>
                </c:pt>
                <c:pt idx="8757">
                  <c:v>4.2487098835000004E-3</c:v>
                </c:pt>
                <c:pt idx="8758">
                  <c:v>4.5954301022000004E-3</c:v>
                </c:pt>
                <c:pt idx="8759">
                  <c:v>4.8408200964E-3</c:v>
                </c:pt>
                <c:pt idx="8760">
                  <c:v>4.9736299552000001E-3</c:v>
                </c:pt>
                <c:pt idx="8761">
                  <c:v>4.9943597986999997E-3</c:v>
                </c:pt>
                <c:pt idx="8762">
                  <c:v>4.9007800408000001E-3</c:v>
                </c:pt>
                <c:pt idx="8763">
                  <c:v>4.6971798873999999E-3</c:v>
                </c:pt>
                <c:pt idx="8764">
                  <c:v>4.3877298012000004E-3</c:v>
                </c:pt>
                <c:pt idx="8765">
                  <c:v>3.9740400389000003E-3</c:v>
                </c:pt>
                <c:pt idx="8766">
                  <c:v>3.4750399644999999E-3</c:v>
                </c:pt>
                <c:pt idx="8767">
                  <c:v>2.8977200855000002E-3</c:v>
                </c:pt>
                <c:pt idx="8768">
                  <c:v>2.2551100700999999E-3</c:v>
                </c:pt>
                <c:pt idx="8769">
                  <c:v>1.5532900579E-3</c:v>
                </c:pt>
                <c:pt idx="8770">
                  <c:v>8.2434999058000002E-4</c:v>
                </c:pt>
                <c:pt idx="8771">
                  <c:v>7.6837597588999996E-5</c:v>
                </c:pt>
                <c:pt idx="8772">
                  <c:v>-6.8116397596999995E-4</c:v>
                </c:pt>
                <c:pt idx="8773">
                  <c:v>-1.4149800408999999E-3</c:v>
                </c:pt>
                <c:pt idx="8774">
                  <c:v>-2.1169099491000001E-3</c:v>
                </c:pt>
                <c:pt idx="8775">
                  <c:v>-2.7784900739999999E-3</c:v>
                </c:pt>
                <c:pt idx="8776">
                  <c:v>-3.3694601152E-3</c:v>
                </c:pt>
                <c:pt idx="8777">
                  <c:v>-3.8844901136999999E-3</c:v>
                </c:pt>
                <c:pt idx="8778">
                  <c:v>-4.3119899928999996E-3</c:v>
                </c:pt>
                <c:pt idx="8779">
                  <c:v>-4.6455902046999998E-3</c:v>
                </c:pt>
                <c:pt idx="8780">
                  <c:v>-4.8700198531000001E-3</c:v>
                </c:pt>
                <c:pt idx="8781">
                  <c:v>-4.9847001209999998E-3</c:v>
                </c:pt>
                <c:pt idx="8782">
                  <c:v>-4.9863997847000002E-3</c:v>
                </c:pt>
                <c:pt idx="8783">
                  <c:v>-4.8750299028999999E-3</c:v>
                </c:pt>
                <c:pt idx="8784">
                  <c:v>-4.6537998131999997E-3</c:v>
                </c:pt>
                <c:pt idx="8785">
                  <c:v>-4.3232599273000001E-3</c:v>
                </c:pt>
                <c:pt idx="8786">
                  <c:v>-3.8985300342999998E-3</c:v>
                </c:pt>
                <c:pt idx="8787">
                  <c:v>-3.3859401010000001E-3</c:v>
                </c:pt>
                <c:pt idx="8788">
                  <c:v>-2.7970599475999999E-3</c:v>
                </c:pt>
                <c:pt idx="8789">
                  <c:v>-2.1371599287000002E-3</c:v>
                </c:pt>
                <c:pt idx="8790">
                  <c:v>-1.4364300296E-3</c:v>
                </c:pt>
                <c:pt idx="8791">
                  <c:v>-7.0333800976999999E-4</c:v>
                </c:pt>
                <c:pt idx="8792">
                  <c:v>5.4441101383E-5</c:v>
                </c:pt>
                <c:pt idx="8793">
                  <c:v>8.0224097474000005E-4</c:v>
                </c:pt>
                <c:pt idx="8794">
                  <c:v>1.5319599770000001E-3</c:v>
                </c:pt>
                <c:pt idx="8795">
                  <c:v>2.2350801155000002E-3</c:v>
                </c:pt>
                <c:pt idx="8796">
                  <c:v>2.8794100507999998E-3</c:v>
                </c:pt>
                <c:pt idx="8797">
                  <c:v>3.4588701091999999E-3</c:v>
                </c:pt>
                <c:pt idx="8798">
                  <c:v>3.9603798650000004E-3</c:v>
                </c:pt>
                <c:pt idx="8799">
                  <c:v>4.3769199401000004E-3</c:v>
                </c:pt>
                <c:pt idx="8800">
                  <c:v>4.6894401312000001E-3</c:v>
                </c:pt>
                <c:pt idx="8801">
                  <c:v>4.8962798900999997E-3</c:v>
                </c:pt>
                <c:pt idx="8802">
                  <c:v>4.9932398833E-3</c:v>
                </c:pt>
                <c:pt idx="8803">
                  <c:v>4.9758898094E-3</c:v>
                </c:pt>
                <c:pt idx="8804">
                  <c:v>4.8464001155999999E-3</c:v>
                </c:pt>
                <c:pt idx="8805">
                  <c:v>4.6042501926E-3</c:v>
                </c:pt>
                <c:pt idx="8806">
                  <c:v>4.2605302296999997E-3</c:v>
                </c:pt>
                <c:pt idx="8807">
                  <c:v>3.8207899778999999E-3</c:v>
                </c:pt>
                <c:pt idx="8808">
                  <c:v>3.2949498854999999E-3</c:v>
                </c:pt>
                <c:pt idx="8809">
                  <c:v>2.6874199975000001E-3</c:v>
                </c:pt>
                <c:pt idx="8810">
                  <c:v>2.0259700250000001E-3</c:v>
                </c:pt>
                <c:pt idx="8811">
                  <c:v>1.3188800076E-3</c:v>
                </c:pt>
                <c:pt idx="8812">
                  <c:v>5.7328701950999997E-4</c:v>
                </c:pt>
                <c:pt idx="8813">
                  <c:v>-1.7669699446E-4</c:v>
                </c:pt>
                <c:pt idx="8814">
                  <c:v>-9.2269998276999995E-4</c:v>
                </c:pt>
                <c:pt idx="8815">
                  <c:v>-1.6562499803999999E-3</c:v>
                </c:pt>
                <c:pt idx="8816">
                  <c:v>-2.3437999189000001E-3</c:v>
                </c:pt>
                <c:pt idx="8817">
                  <c:v>-2.9785400256999999E-3</c:v>
                </c:pt>
                <c:pt idx="8818">
                  <c:v>-3.5461499356E-3</c:v>
                </c:pt>
                <c:pt idx="8819">
                  <c:v>-4.0390701033000001E-3</c:v>
                </c:pt>
                <c:pt idx="8820">
                  <c:v>-4.4347499497E-3</c:v>
                </c:pt>
                <c:pt idx="8821">
                  <c:v>-4.7304797917999998E-3</c:v>
                </c:pt>
                <c:pt idx="8822">
                  <c:v>-4.9211699515999997E-3</c:v>
                </c:pt>
                <c:pt idx="8823">
                  <c:v>-4.9980999901999999E-3</c:v>
                </c:pt>
                <c:pt idx="8824">
                  <c:v>-4.9624000675999999E-3</c:v>
                </c:pt>
                <c:pt idx="8825">
                  <c:v>-4.8124599270999999E-3</c:v>
                </c:pt>
                <c:pt idx="8826">
                  <c:v>-4.5551699586000001E-3</c:v>
                </c:pt>
                <c:pt idx="8827">
                  <c:v>-4.1952501051000001E-3</c:v>
                </c:pt>
                <c:pt idx="8828">
                  <c:v>-3.7349499762000002E-3</c:v>
                </c:pt>
                <c:pt idx="8829">
                  <c:v>-3.1953200231999998E-3</c:v>
                </c:pt>
                <c:pt idx="8830">
                  <c:v>-2.5836999993999999E-3</c:v>
                </c:pt>
                <c:pt idx="8831">
                  <c:v>-1.913879998E-3</c:v>
                </c:pt>
                <c:pt idx="8832">
                  <c:v>-1.192350057E-3</c:v>
                </c:pt>
                <c:pt idx="8833">
                  <c:v>-4.5211199903999997E-4</c:v>
                </c:pt>
                <c:pt idx="8834">
                  <c:v>2.9831999563999998E-4</c:v>
                </c:pt>
                <c:pt idx="8835">
                  <c:v>1.0506899562000001E-3</c:v>
                </c:pt>
                <c:pt idx="8836">
                  <c:v>1.7705699429000001E-3</c:v>
                </c:pt>
                <c:pt idx="8837">
                  <c:v>2.4505699984999998E-3</c:v>
                </c:pt>
                <c:pt idx="8838">
                  <c:v>3.0823301058000002E-3</c:v>
                </c:pt>
                <c:pt idx="8839">
                  <c:v>3.636929905E-3</c:v>
                </c:pt>
                <c:pt idx="8840">
                  <c:v>4.1095698251999999E-3</c:v>
                </c:pt>
                <c:pt idx="8841">
                  <c:v>4.4896099716000004E-3</c:v>
                </c:pt>
                <c:pt idx="8842">
                  <c:v>4.7711199149000003E-3</c:v>
                </c:pt>
                <c:pt idx="8843">
                  <c:v>4.9412199295999996E-3</c:v>
                </c:pt>
                <c:pt idx="8844">
                  <c:v>4.9999700859000001E-3</c:v>
                </c:pt>
                <c:pt idx="8845">
                  <c:v>4.9447398633000001E-3</c:v>
                </c:pt>
                <c:pt idx="8846">
                  <c:v>4.7780498862E-3</c:v>
                </c:pt>
                <c:pt idx="8847">
                  <c:v>4.5036901719999996E-3</c:v>
                </c:pt>
                <c:pt idx="8848">
                  <c:v>4.1228299960000001E-3</c:v>
                </c:pt>
                <c:pt idx="8849">
                  <c:v>3.6529200152000002E-3</c:v>
                </c:pt>
                <c:pt idx="8850">
                  <c:v>3.1006899662E-3</c:v>
                </c:pt>
                <c:pt idx="8851">
                  <c:v>2.4709100835000001E-3</c:v>
                </c:pt>
                <c:pt idx="8852">
                  <c:v>1.7923800042E-3</c:v>
                </c:pt>
                <c:pt idx="8853">
                  <c:v>1.0734699898999999E-3</c:v>
                </c:pt>
                <c:pt idx="8854">
                  <c:v>3.3037198591E-4</c:v>
                </c:pt>
                <c:pt idx="8855">
                  <c:v>-4.2897899401999999E-4</c:v>
                </c:pt>
                <c:pt idx="8856">
                  <c:v>-1.169850002E-3</c:v>
                </c:pt>
                <c:pt idx="8857">
                  <c:v>-1.8843499710999999E-3</c:v>
                </c:pt>
                <c:pt idx="8858">
                  <c:v>-2.5639899541E-3</c:v>
                </c:pt>
                <c:pt idx="8859">
                  <c:v>-3.1776700635E-3</c:v>
                </c:pt>
                <c:pt idx="8860">
                  <c:v>-3.7197400815999998E-3</c:v>
                </c:pt>
                <c:pt idx="8861">
                  <c:v>-4.1828402318000004E-3</c:v>
                </c:pt>
                <c:pt idx="8862">
                  <c:v>-4.5457798988000004E-3</c:v>
                </c:pt>
                <c:pt idx="8863">
                  <c:v>-4.8062698915999997E-3</c:v>
                </c:pt>
                <c:pt idx="8864">
                  <c:v>-4.9584400840000003E-3</c:v>
                </c:pt>
                <c:pt idx="8865">
                  <c:v>-4.9986802041999999E-3</c:v>
                </c:pt>
                <c:pt idx="8866">
                  <c:v>-4.9251299351000003E-3</c:v>
                </c:pt>
                <c:pt idx="8867">
                  <c:v>-4.7405902295999999E-3</c:v>
                </c:pt>
                <c:pt idx="8868">
                  <c:v>-4.4451700523000003E-3</c:v>
                </c:pt>
                <c:pt idx="8869">
                  <c:v>-4.0524001232999998E-3</c:v>
                </c:pt>
                <c:pt idx="8870">
                  <c:v>-3.5683000460000002E-3</c:v>
                </c:pt>
                <c:pt idx="8871">
                  <c:v>-2.9967299196999998E-3</c:v>
                </c:pt>
                <c:pt idx="8872">
                  <c:v>-2.3638301063E-3</c:v>
                </c:pt>
                <c:pt idx="8873">
                  <c:v>-1.6776600387000001E-3</c:v>
                </c:pt>
                <c:pt idx="8874">
                  <c:v>-9.5368700568000003E-4</c:v>
                </c:pt>
                <c:pt idx="8875">
                  <c:v>-1.9939799677000001E-4</c:v>
                </c:pt>
                <c:pt idx="8876">
                  <c:v>5.5070599773999996E-4</c:v>
                </c:pt>
                <c:pt idx="8877">
                  <c:v>1.2884000316000001E-3</c:v>
                </c:pt>
                <c:pt idx="8878">
                  <c:v>2.0051600876999998E-3</c:v>
                </c:pt>
                <c:pt idx="8879">
                  <c:v>2.6682100723999999E-3</c:v>
                </c:pt>
                <c:pt idx="8880">
                  <c:v>3.2711299136000001E-3</c:v>
                </c:pt>
                <c:pt idx="8881">
                  <c:v>3.8060699590000001E-3</c:v>
                </c:pt>
                <c:pt idx="8882">
                  <c:v>4.2485701852000004E-3</c:v>
                </c:pt>
                <c:pt idx="8883">
                  <c:v>4.5953299850000004E-3</c:v>
                </c:pt>
                <c:pt idx="8884">
                  <c:v>4.8385299741999996E-3</c:v>
                </c:pt>
                <c:pt idx="8885">
                  <c:v>4.9736001528999998E-3</c:v>
                </c:pt>
                <c:pt idx="8886">
                  <c:v>4.9943700432999996E-3</c:v>
                </c:pt>
                <c:pt idx="8887">
                  <c:v>4.9025900662000004E-3</c:v>
                </c:pt>
                <c:pt idx="8888">
                  <c:v>4.6973000281000004E-3</c:v>
                </c:pt>
                <c:pt idx="8889">
                  <c:v>4.3878997675999998E-3</c:v>
                </c:pt>
                <c:pt idx="8890">
                  <c:v>3.9796200581000002E-3</c:v>
                </c:pt>
                <c:pt idx="8891">
                  <c:v>3.4753200598000001E-3</c:v>
                </c:pt>
                <c:pt idx="8892">
                  <c:v>2.8980500064999999E-3</c:v>
                </c:pt>
                <c:pt idx="8893">
                  <c:v>2.2554900496999999E-3</c:v>
                </c:pt>
                <c:pt idx="8894">
                  <c:v>1.5621000202E-3</c:v>
                </c:pt>
                <c:pt idx="8895">
                  <c:v>8.2480401033999996E-4</c:v>
                </c:pt>
                <c:pt idx="8896">
                  <c:v>7.7320597484000004E-5</c:v>
                </c:pt>
                <c:pt idx="8897">
                  <c:v>-6.7190697881999999E-4</c:v>
                </c:pt>
                <c:pt idx="8898">
                  <c:v>-1.4144800371E-3</c:v>
                </c:pt>
                <c:pt idx="8899">
                  <c:v>-2.1164300852000001E-3</c:v>
                </c:pt>
                <c:pt idx="8900">
                  <c:v>-2.7706900146000002E-3</c:v>
                </c:pt>
                <c:pt idx="8901">
                  <c:v>-3.3690501004000001E-3</c:v>
                </c:pt>
                <c:pt idx="8902">
                  <c:v>-3.8841399364000001E-3</c:v>
                </c:pt>
                <c:pt idx="8903">
                  <c:v>-4.3116998858999996E-3</c:v>
                </c:pt>
                <c:pt idx="8904">
                  <c:v>-4.645369947E-3</c:v>
                </c:pt>
                <c:pt idx="8905">
                  <c:v>-4.8698899335999999E-3</c:v>
                </c:pt>
                <c:pt idx="8906">
                  <c:v>-4.9846498295999997E-3</c:v>
                </c:pt>
                <c:pt idx="8907">
                  <c:v>-4.9870801158000003E-3</c:v>
                </c:pt>
                <c:pt idx="8908">
                  <c:v>-4.875170067E-3</c:v>
                </c:pt>
                <c:pt idx="8909">
                  <c:v>-4.6540298498999998E-3</c:v>
                </c:pt>
                <c:pt idx="8910">
                  <c:v>-4.3279998936000003E-3</c:v>
                </c:pt>
                <c:pt idx="8911">
                  <c:v>-3.8989200257E-3</c:v>
                </c:pt>
                <c:pt idx="8912">
                  <c:v>-3.3863999414999999E-3</c:v>
                </c:pt>
                <c:pt idx="8913">
                  <c:v>-2.7975800913000001E-3</c:v>
                </c:pt>
                <c:pt idx="8914">
                  <c:v>-2.1377298980999999E-3</c:v>
                </c:pt>
                <c:pt idx="8915">
                  <c:v>-1.4370400459000001E-3</c:v>
                </c:pt>
                <c:pt idx="8916">
                  <c:v>-7.0397602393999998E-4</c:v>
                </c:pt>
                <c:pt idx="8917">
                  <c:v>4.4953500037000001E-5</c:v>
                </c:pt>
                <c:pt idx="8918">
                  <c:v>8.0159498610999995E-4</c:v>
                </c:pt>
                <c:pt idx="8919">
                  <c:v>1.5313399489999999E-3</c:v>
                </c:pt>
                <c:pt idx="8920">
                  <c:v>2.2265699226000002E-3</c:v>
                </c:pt>
                <c:pt idx="8921">
                  <c:v>2.8788601047999999E-3</c:v>
                </c:pt>
                <c:pt idx="8922">
                  <c:v>3.4583800007E-3</c:v>
                </c:pt>
                <c:pt idx="8923">
                  <c:v>3.9599598385000002E-3</c:v>
                </c:pt>
                <c:pt idx="8924">
                  <c:v>4.3765897863000001E-3</c:v>
                </c:pt>
                <c:pt idx="8925">
                  <c:v>4.6891998499999999E-3</c:v>
                </c:pt>
                <c:pt idx="8926">
                  <c:v>4.8961299471999998E-3</c:v>
                </c:pt>
                <c:pt idx="8927">
                  <c:v>4.9927299841999997E-3</c:v>
                </c:pt>
                <c:pt idx="8928">
                  <c:v>4.9759601242999997E-3</c:v>
                </c:pt>
                <c:pt idx="8929">
                  <c:v>4.8465798608999999E-3</c:v>
                </c:pt>
                <c:pt idx="8930">
                  <c:v>4.6079801396000002E-3</c:v>
                </c:pt>
                <c:pt idx="8931">
                  <c:v>4.2609199882000003E-3</c:v>
                </c:pt>
                <c:pt idx="8932">
                  <c:v>3.8212800863999998E-3</c:v>
                </c:pt>
                <c:pt idx="8933">
                  <c:v>3.2955401110999999E-3</c:v>
                </c:pt>
                <c:pt idx="8934">
                  <c:v>2.6880800723999999E-3</c:v>
                </c:pt>
                <c:pt idx="8935">
                  <c:v>2.0266999490999998E-3</c:v>
                </c:pt>
                <c:pt idx="8936">
                  <c:v>1.3196599902999999E-3</c:v>
                </c:pt>
                <c:pt idx="8937">
                  <c:v>5.8288098079999995E-4</c:v>
                </c:pt>
                <c:pt idx="8938">
                  <c:v>-1.7586500326E-4</c:v>
                </c:pt>
                <c:pt idx="8939">
                  <c:v>-9.2187098925999996E-4</c:v>
                </c:pt>
                <c:pt idx="8940">
                  <c:v>-1.647099969E-3</c:v>
                </c:pt>
                <c:pt idx="8941">
                  <c:v>-2.3430399596999999E-3</c:v>
                </c:pt>
                <c:pt idx="8942">
                  <c:v>-2.9778298922000001E-3</c:v>
                </c:pt>
                <c:pt idx="8943">
                  <c:v>-3.5455299075999999E-3</c:v>
                </c:pt>
                <c:pt idx="8944">
                  <c:v>-4.0385401808000002E-3</c:v>
                </c:pt>
                <c:pt idx="8945">
                  <c:v>-4.4343299231999998E-3</c:v>
                </c:pt>
                <c:pt idx="8946">
                  <c:v>-4.7301799059000001E-3</c:v>
                </c:pt>
                <c:pt idx="8947">
                  <c:v>-4.9194297752999999E-3</c:v>
                </c:pt>
                <c:pt idx="8948">
                  <c:v>-4.9980799668000002E-3</c:v>
                </c:pt>
                <c:pt idx="8949">
                  <c:v>-4.9625099637000004E-3</c:v>
                </c:pt>
                <c:pt idx="8950">
                  <c:v>-4.8151197842999996E-3</c:v>
                </c:pt>
                <c:pt idx="8951">
                  <c:v>-4.5556002297000003E-3</c:v>
                </c:pt>
                <c:pt idx="8952">
                  <c:v>-4.1958400979999998E-3</c:v>
                </c:pt>
                <c:pt idx="8953">
                  <c:v>-3.7415600382000001E-3</c:v>
                </c:pt>
                <c:pt idx="8954">
                  <c:v>-3.1962099019000002E-3</c:v>
                </c:pt>
                <c:pt idx="8955">
                  <c:v>-2.5847200304000002E-3</c:v>
                </c:pt>
                <c:pt idx="8956">
                  <c:v>-1.9149800064E-3</c:v>
                </c:pt>
                <c:pt idx="8957">
                  <c:v>-1.1935100191999999E-3</c:v>
                </c:pt>
                <c:pt idx="8958">
                  <c:v>-4.5329699059999998E-4</c:v>
                </c:pt>
                <c:pt idx="8959">
                  <c:v>2.9715200071E-4</c:v>
                </c:pt>
                <c:pt idx="8960">
                  <c:v>1.0409300448000001E-3</c:v>
                </c:pt>
                <c:pt idx="8961">
                  <c:v>1.7695199931E-3</c:v>
                </c:pt>
                <c:pt idx="8962">
                  <c:v>2.4495900143000002E-3</c:v>
                </c:pt>
                <c:pt idx="8963">
                  <c:v>3.0744699761000001E-3</c:v>
                </c:pt>
                <c:pt idx="8964">
                  <c:v>3.6361399106999998E-3</c:v>
                </c:pt>
                <c:pt idx="8965">
                  <c:v>4.1089202276999998E-3</c:v>
                </c:pt>
                <c:pt idx="8966">
                  <c:v>4.4890898280000001E-3</c:v>
                </c:pt>
                <c:pt idx="8967">
                  <c:v>4.7707702032999998E-3</c:v>
                </c:pt>
                <c:pt idx="8968">
                  <c:v>4.9410401842999996E-3</c:v>
                </c:pt>
                <c:pt idx="8969">
                  <c:v>4.9999700859000001E-3</c:v>
                </c:pt>
                <c:pt idx="8970">
                  <c:v>4.9449200741999997E-3</c:v>
                </c:pt>
                <c:pt idx="8971">
                  <c:v>4.7784098424000004E-3</c:v>
                </c:pt>
                <c:pt idx="8972">
                  <c:v>4.5042200944999996E-3</c:v>
                </c:pt>
                <c:pt idx="8973">
                  <c:v>4.1285301559000004E-3</c:v>
                </c:pt>
                <c:pt idx="8974">
                  <c:v>3.6537800915999999E-3</c:v>
                </c:pt>
                <c:pt idx="8975">
                  <c:v>3.1016899738000002E-3</c:v>
                </c:pt>
                <c:pt idx="8976">
                  <c:v>2.479699906E-3</c:v>
                </c:pt>
                <c:pt idx="8977">
                  <c:v>1.793590025E-3</c:v>
                </c:pt>
                <c:pt idx="8978">
                  <c:v>1.0747499764E-3</c:v>
                </c:pt>
                <c:pt idx="8979">
                  <c:v>3.3169399831000003E-4</c:v>
                </c:pt>
                <c:pt idx="8980">
                  <c:v>-4.2764600948000001E-4</c:v>
                </c:pt>
                <c:pt idx="8981">
                  <c:v>-1.1685299687E-3</c:v>
                </c:pt>
                <c:pt idx="8982">
                  <c:v>-1.8830900081000001E-3</c:v>
                </c:pt>
                <c:pt idx="8983">
                  <c:v>-2.5552099105000002E-3</c:v>
                </c:pt>
                <c:pt idx="8984">
                  <c:v>-3.1765899621E-3</c:v>
                </c:pt>
                <c:pt idx="8985">
                  <c:v>-3.7187999113999998E-3</c:v>
                </c:pt>
                <c:pt idx="8986">
                  <c:v>-4.1772099212000003E-3</c:v>
                </c:pt>
                <c:pt idx="8987">
                  <c:v>-4.5451801270000002E-3</c:v>
                </c:pt>
                <c:pt idx="8988">
                  <c:v>-4.8058698885000001E-3</c:v>
                </c:pt>
                <c:pt idx="8989">
                  <c:v>-4.9582500942000002E-3</c:v>
                </c:pt>
                <c:pt idx="8990">
                  <c:v>-4.9987100065000001E-3</c:v>
                </c:pt>
                <c:pt idx="8991">
                  <c:v>-4.9253897740999999E-3</c:v>
                </c:pt>
                <c:pt idx="8992">
                  <c:v>-4.7410698608000004E-3</c:v>
                </c:pt>
                <c:pt idx="8993">
                  <c:v>-4.4499300420000002E-3</c:v>
                </c:pt>
                <c:pt idx="8994">
                  <c:v>-4.0533700957999996E-3</c:v>
                </c:pt>
                <c:pt idx="8995">
                  <c:v>-3.5695300903000001E-3</c:v>
                </c:pt>
                <c:pt idx="8996">
                  <c:v>-3.0052699149E-3</c:v>
                </c:pt>
                <c:pt idx="8997">
                  <c:v>-2.3655099793999999E-3</c:v>
                </c:pt>
                <c:pt idx="8998">
                  <c:v>-1.6795099946000001E-3</c:v>
                </c:pt>
                <c:pt idx="8999">
                  <c:v>-9.5563801004999998E-4</c:v>
                </c:pt>
                <c:pt idx="9000">
                  <c:v>-2.0139099797000001E-4</c:v>
                </c:pt>
                <c:pt idx="9001">
                  <c:v>5.4871698375999998E-4</c:v>
                </c:pt>
                <c:pt idx="9002">
                  <c:v>1.2864599703000001E-3</c:v>
                </c:pt>
                <c:pt idx="9003">
                  <c:v>2.0033200271E-3</c:v>
                </c:pt>
                <c:pt idx="9004">
                  <c:v>2.6664999313999998E-3</c:v>
                </c:pt>
                <c:pt idx="9005">
                  <c:v>3.2695899718000001E-3</c:v>
                </c:pt>
                <c:pt idx="9006">
                  <c:v>3.7990100682000001E-3</c:v>
                </c:pt>
                <c:pt idx="9007">
                  <c:v>4.2474898509999998E-3</c:v>
                </c:pt>
                <c:pt idx="9008">
                  <c:v>4.5945201999999996E-3</c:v>
                </c:pt>
                <c:pt idx="9009">
                  <c:v>4.8380098306000001E-3</c:v>
                </c:pt>
                <c:pt idx="9010">
                  <c:v>4.9733901396000002E-3</c:v>
                </c:pt>
                <c:pt idx="9011">
                  <c:v>4.9944701605000004E-3</c:v>
                </c:pt>
                <c:pt idx="9012">
                  <c:v>4.9029998480999998E-3</c:v>
                </c:pt>
                <c:pt idx="9013">
                  <c:v>4.6980199404000004E-3</c:v>
                </c:pt>
                <c:pt idx="9014">
                  <c:v>4.3889097868999999E-3</c:v>
                </c:pt>
                <c:pt idx="9015">
                  <c:v>3.9808899163999998E-3</c:v>
                </c:pt>
                <c:pt idx="9016">
                  <c:v>3.4831699450000001E-3</c:v>
                </c:pt>
                <c:pt idx="9017">
                  <c:v>2.8997699264000001E-3</c:v>
                </c:pt>
                <c:pt idx="9018">
                  <c:v>2.2573699243000002E-3</c:v>
                </c:pt>
                <c:pt idx="9019">
                  <c:v>1.5641100472000001E-3</c:v>
                </c:pt>
                <c:pt idx="9020">
                  <c:v>8.2689098780999997E-4</c:v>
                </c:pt>
                <c:pt idx="9021">
                  <c:v>7.9435900260999999E-5</c:v>
                </c:pt>
                <c:pt idx="9022">
                  <c:v>-6.6980998962999996E-4</c:v>
                </c:pt>
                <c:pt idx="9023">
                  <c:v>-1.4124399749999999E-3</c:v>
                </c:pt>
                <c:pt idx="9024">
                  <c:v>-2.1144999190999998E-3</c:v>
                </c:pt>
                <c:pt idx="9025">
                  <c:v>-2.7689000126E-3</c:v>
                </c:pt>
                <c:pt idx="9026">
                  <c:v>-3.3674601000000001E-3</c:v>
                </c:pt>
                <c:pt idx="9027">
                  <c:v>-3.8827799725999999E-3</c:v>
                </c:pt>
                <c:pt idx="9028">
                  <c:v>-4.3105999938999997E-3</c:v>
                </c:pt>
                <c:pt idx="9029">
                  <c:v>-4.6412800439000002E-3</c:v>
                </c:pt>
                <c:pt idx="9030">
                  <c:v>-4.8693898134000001E-3</c:v>
                </c:pt>
                <c:pt idx="9031">
                  <c:v>-4.9844798632000002E-3</c:v>
                </c:pt>
                <c:pt idx="9032">
                  <c:v>-4.9872398375999999E-3</c:v>
                </c:pt>
                <c:pt idx="9033">
                  <c:v>-4.8756701871999998E-3</c:v>
                </c:pt>
                <c:pt idx="9034">
                  <c:v>-4.6548498793999998E-3</c:v>
                </c:pt>
                <c:pt idx="9035">
                  <c:v>-4.3291398323999997E-3</c:v>
                </c:pt>
                <c:pt idx="9036">
                  <c:v>-3.9003500714999998E-3</c:v>
                </c:pt>
                <c:pt idx="9037">
                  <c:v>-3.3881100825999999E-3</c:v>
                </c:pt>
                <c:pt idx="9038">
                  <c:v>-2.7995300479000001E-3</c:v>
                </c:pt>
                <c:pt idx="9039">
                  <c:v>-2.1478699054999998E-3</c:v>
                </c:pt>
                <c:pt idx="9040">
                  <c:v>-1.4393399470000001E-3</c:v>
                </c:pt>
                <c:pt idx="9041">
                  <c:v>-7.0635700831000005E-4</c:v>
                </c:pt>
                <c:pt idx="9042">
                  <c:v>4.2536699766000002E-5</c:v>
                </c:pt>
                <c:pt idx="9043">
                  <c:v>7.9919700510999996E-4</c:v>
                </c:pt>
                <c:pt idx="9044">
                  <c:v>1.5290100127E-3</c:v>
                </c:pt>
                <c:pt idx="9045">
                  <c:v>2.2243699058999999E-3</c:v>
                </c:pt>
                <c:pt idx="9046">
                  <c:v>2.8768500779000001E-3</c:v>
                </c:pt>
                <c:pt idx="9047">
                  <c:v>3.4565899986999998E-3</c:v>
                </c:pt>
                <c:pt idx="9048">
                  <c:v>3.9584399200999999E-3</c:v>
                </c:pt>
                <c:pt idx="9049">
                  <c:v>4.3753799981999996E-3</c:v>
                </c:pt>
                <c:pt idx="9050">
                  <c:v>4.6883202158000004E-3</c:v>
                </c:pt>
                <c:pt idx="9051">
                  <c:v>4.8956200479999996E-3</c:v>
                </c:pt>
                <c:pt idx="9052">
                  <c:v>4.9925898202000003E-3</c:v>
                </c:pt>
                <c:pt idx="9053">
                  <c:v>4.9762101843999996E-3</c:v>
                </c:pt>
                <c:pt idx="9054">
                  <c:v>4.8472099005999999E-3</c:v>
                </c:pt>
                <c:pt idx="9055">
                  <c:v>4.6089799143000003E-3</c:v>
                </c:pt>
                <c:pt idx="9056">
                  <c:v>4.2622699402000003E-3</c:v>
                </c:pt>
                <c:pt idx="9057">
                  <c:v>3.8229499477999999E-3</c:v>
                </c:pt>
                <c:pt idx="9058">
                  <c:v>3.2974900678000001E-3</c:v>
                </c:pt>
                <c:pt idx="9059">
                  <c:v>2.6902700773999999E-3</c:v>
                </c:pt>
                <c:pt idx="9060">
                  <c:v>2.0290899556000002E-3</c:v>
                </c:pt>
                <c:pt idx="9061">
                  <c:v>1.3221900443999999E-3</c:v>
                </c:pt>
                <c:pt idx="9062">
                  <c:v>5.8549101232E-4</c:v>
                </c:pt>
                <c:pt idx="9063">
                  <c:v>-1.7323100473999999E-4</c:v>
                </c:pt>
                <c:pt idx="9064">
                  <c:v>-9.1927300672999999E-4</c:v>
                </c:pt>
                <c:pt idx="9065">
                  <c:v>-1.6445999499000001E-3</c:v>
                </c:pt>
                <c:pt idx="9066">
                  <c:v>-2.3406899999999999E-3</c:v>
                </c:pt>
                <c:pt idx="9067">
                  <c:v>-2.9756899457000002E-3</c:v>
                </c:pt>
                <c:pt idx="9068">
                  <c:v>-3.5436500330000001E-3</c:v>
                </c:pt>
                <c:pt idx="9069">
                  <c:v>-4.0369699708999998E-3</c:v>
                </c:pt>
                <c:pt idx="9070">
                  <c:v>-4.4330898671999996E-3</c:v>
                </c:pt>
                <c:pt idx="9071">
                  <c:v>-4.7293100506000003E-3</c:v>
                </c:pt>
                <c:pt idx="9072">
                  <c:v>-4.9189501442000001E-3</c:v>
                </c:pt>
                <c:pt idx="9073">
                  <c:v>-4.9979998729999999E-3</c:v>
                </c:pt>
                <c:pt idx="9074">
                  <c:v>-4.9628401174999998E-3</c:v>
                </c:pt>
                <c:pt idx="9075">
                  <c:v>-4.8158401622999999E-3</c:v>
                </c:pt>
                <c:pt idx="9076">
                  <c:v>-4.5566800981999998E-3</c:v>
                </c:pt>
                <c:pt idx="9077">
                  <c:v>-4.1972198523999998E-3</c:v>
                </c:pt>
                <c:pt idx="9078">
                  <c:v>-3.7431900854999998E-3</c:v>
                </c:pt>
                <c:pt idx="9079">
                  <c:v>-3.1980399508000001E-3</c:v>
                </c:pt>
                <c:pt idx="9080">
                  <c:v>-2.5866900105000002E-3</c:v>
                </c:pt>
                <c:pt idx="9081">
                  <c:v>-1.9170499872E-3</c:v>
                </c:pt>
                <c:pt idx="9082">
                  <c:v>-1.1956200469E-3</c:v>
                </c:pt>
                <c:pt idx="9083">
                  <c:v>-4.5542098814999998E-4</c:v>
                </c:pt>
                <c:pt idx="9084">
                  <c:v>2.9503900441000001E-4</c:v>
                </c:pt>
                <c:pt idx="9085">
                  <c:v>1.0388500523000001E-3</c:v>
                </c:pt>
                <c:pt idx="9086">
                  <c:v>1.7675299895999999E-3</c:v>
                </c:pt>
                <c:pt idx="9087">
                  <c:v>2.4477299302999998E-3</c:v>
                </c:pt>
                <c:pt idx="9088">
                  <c:v>3.0727800912999999E-3</c:v>
                </c:pt>
                <c:pt idx="9089">
                  <c:v>3.6346700508000001E-3</c:v>
                </c:pt>
                <c:pt idx="9090">
                  <c:v>4.1076801717000004E-3</c:v>
                </c:pt>
                <c:pt idx="9091">
                  <c:v>4.4881398789999999E-3</c:v>
                </c:pt>
                <c:pt idx="9092">
                  <c:v>4.7701098956000002E-3</c:v>
                </c:pt>
                <c:pt idx="9093">
                  <c:v>4.9407100305000002E-3</c:v>
                </c:pt>
                <c:pt idx="9094">
                  <c:v>4.9999598414E-3</c:v>
                </c:pt>
                <c:pt idx="9095">
                  <c:v>4.9465401098E-3</c:v>
                </c:pt>
                <c:pt idx="9096">
                  <c:v>4.7790701501E-3</c:v>
                </c:pt>
                <c:pt idx="9097">
                  <c:v>4.5051900670000002E-3</c:v>
                </c:pt>
                <c:pt idx="9098">
                  <c:v>4.1298000142E-3</c:v>
                </c:pt>
                <c:pt idx="9099">
                  <c:v>3.6553200333999999E-3</c:v>
                </c:pt>
                <c:pt idx="9100">
                  <c:v>3.1034599523999998E-3</c:v>
                </c:pt>
                <c:pt idx="9101">
                  <c:v>2.4816798977999998E-3</c:v>
                </c:pt>
                <c:pt idx="9102">
                  <c:v>1.7957299715000001E-3</c:v>
                </c:pt>
                <c:pt idx="9103">
                  <c:v>1.0769900399999999E-3</c:v>
                </c:pt>
                <c:pt idx="9104">
                  <c:v>3.3399500534999997E-4</c:v>
                </c:pt>
                <c:pt idx="9105">
                  <c:v>-4.1653099470000002E-4</c:v>
                </c:pt>
                <c:pt idx="9106">
                  <c:v>-1.1662699980999999E-3</c:v>
                </c:pt>
                <c:pt idx="9107">
                  <c:v>-1.8809200265E-3</c:v>
                </c:pt>
                <c:pt idx="9108">
                  <c:v>-2.5532001164000001E-3</c:v>
                </c:pt>
                <c:pt idx="9109">
                  <c:v>-3.1747799367000001E-3</c:v>
                </c:pt>
                <c:pt idx="9110">
                  <c:v>-3.7172199227000001E-3</c:v>
                </c:pt>
                <c:pt idx="9111">
                  <c:v>-4.1759097949000002E-3</c:v>
                </c:pt>
                <c:pt idx="9112">
                  <c:v>-4.5441901310999998E-3</c:v>
                </c:pt>
                <c:pt idx="9113">
                  <c:v>-4.8052100464999999E-3</c:v>
                </c:pt>
                <c:pt idx="9114">
                  <c:v>-4.9579502082999997E-3</c:v>
                </c:pt>
                <c:pt idx="9115">
                  <c:v>-4.9987598322000001E-3</c:v>
                </c:pt>
                <c:pt idx="9116">
                  <c:v>-4.9258000216999996E-3</c:v>
                </c:pt>
                <c:pt idx="9117">
                  <c:v>-4.7418298199999997E-3</c:v>
                </c:pt>
                <c:pt idx="9118">
                  <c:v>-4.4510001317E-3</c:v>
                </c:pt>
                <c:pt idx="9119">
                  <c:v>-4.0547000243999999E-3</c:v>
                </c:pt>
                <c:pt idx="9120">
                  <c:v>-3.5710700322E-3</c:v>
                </c:pt>
                <c:pt idx="9121">
                  <c:v>-3.0069700441999999E-3</c:v>
                </c:pt>
                <c:pt idx="9122">
                  <c:v>-2.3673400282999998E-3</c:v>
                </c:pt>
                <c:pt idx="9123">
                  <c:v>-1.6814300324999999E-3</c:v>
                </c:pt>
                <c:pt idx="9124">
                  <c:v>-9.5763802528000001E-4</c:v>
                </c:pt>
                <c:pt idx="9125">
                  <c:v>-2.0343800134000001E-4</c:v>
                </c:pt>
                <c:pt idx="9126">
                  <c:v>5.4666900542000001E-4</c:v>
                </c:pt>
                <c:pt idx="9127">
                  <c:v>1.2844599550999999E-3</c:v>
                </c:pt>
                <c:pt idx="9128">
                  <c:v>1.9932999275999999E-3</c:v>
                </c:pt>
                <c:pt idx="9129">
                  <c:v>2.6647199410999999E-3</c:v>
                </c:pt>
                <c:pt idx="9130">
                  <c:v>3.2679899595999999E-3</c:v>
                </c:pt>
                <c:pt idx="9131">
                  <c:v>3.7976200692000001E-3</c:v>
                </c:pt>
                <c:pt idx="9132">
                  <c:v>4.2463601566999996E-3</c:v>
                </c:pt>
                <c:pt idx="9133">
                  <c:v>4.5936601236000003E-3</c:v>
                </c:pt>
                <c:pt idx="9134">
                  <c:v>4.8374598845999997E-3</c:v>
                </c:pt>
                <c:pt idx="9135">
                  <c:v>4.9731601029999999E-3</c:v>
                </c:pt>
                <c:pt idx="9136">
                  <c:v>4.9945698120000001E-3</c:v>
                </c:pt>
                <c:pt idx="9137">
                  <c:v>4.9034301192E-3</c:v>
                </c:pt>
                <c:pt idx="9138">
                  <c:v>4.6987798995999997E-3</c:v>
                </c:pt>
                <c:pt idx="9139">
                  <c:v>4.3899901210999997E-3</c:v>
                </c:pt>
                <c:pt idx="9140">
                  <c:v>3.9822701365000001E-3</c:v>
                </c:pt>
                <c:pt idx="9141">
                  <c:v>3.4848200156999999E-3</c:v>
                </c:pt>
                <c:pt idx="9142">
                  <c:v>2.9016600455999998E-3</c:v>
                </c:pt>
                <c:pt idx="9143">
                  <c:v>2.2594600449999998E-3</c:v>
                </c:pt>
                <c:pt idx="9144">
                  <c:v>1.5663399827000001E-3</c:v>
                </c:pt>
                <c:pt idx="9145">
                  <c:v>8.2922301953999996E-4</c:v>
                </c:pt>
                <c:pt idx="9146">
                  <c:v>8.1815000157999998E-5</c:v>
                </c:pt>
                <c:pt idx="9147">
                  <c:v>-6.6743802744999997E-4</c:v>
                </c:pt>
                <c:pt idx="9148">
                  <c:v>-1.4101399573999999E-3</c:v>
                </c:pt>
                <c:pt idx="9149">
                  <c:v>-2.1122999024E-3</c:v>
                </c:pt>
                <c:pt idx="9150">
                  <c:v>-2.7668799739E-3</c:v>
                </c:pt>
                <c:pt idx="9151">
                  <c:v>-3.3591100945999999E-3</c:v>
                </c:pt>
                <c:pt idx="9152">
                  <c:v>-3.8812300190000002E-3</c:v>
                </c:pt>
                <c:pt idx="9153">
                  <c:v>-4.3093501589999998E-3</c:v>
                </c:pt>
                <c:pt idx="9154">
                  <c:v>-4.6403598972000002E-3</c:v>
                </c:pt>
                <c:pt idx="9155">
                  <c:v>-4.8688300885000001E-3</c:v>
                </c:pt>
                <c:pt idx="9156">
                  <c:v>-4.9842800944999996E-3</c:v>
                </c:pt>
                <c:pt idx="9157">
                  <c:v>-4.9874200486000001E-3</c:v>
                </c:pt>
                <c:pt idx="9158">
                  <c:v>-4.8762098886000003E-3</c:v>
                </c:pt>
                <c:pt idx="9159">
                  <c:v>-4.6557597815999998E-3</c:v>
                </c:pt>
                <c:pt idx="9160">
                  <c:v>-4.3303798883999999E-3</c:v>
                </c:pt>
                <c:pt idx="9161">
                  <c:v>-3.9019000251E-3</c:v>
                </c:pt>
                <c:pt idx="9162">
                  <c:v>-3.3899201079999998E-3</c:v>
                </c:pt>
                <c:pt idx="9163">
                  <c:v>-2.8015500866E-3</c:v>
                </c:pt>
                <c:pt idx="9164">
                  <c:v>-2.1500599104999998E-3</c:v>
                </c:pt>
                <c:pt idx="9165">
                  <c:v>-1.4416599879E-3</c:v>
                </c:pt>
                <c:pt idx="9166">
                  <c:v>-7.0875498931999997E-4</c:v>
                </c:pt>
                <c:pt idx="9167">
                  <c:v>4.0114100556999999E-5</c:v>
                </c:pt>
                <c:pt idx="9168">
                  <c:v>7.9680501949000004E-4</c:v>
                </c:pt>
                <c:pt idx="9169">
                  <c:v>1.5266999835E-3</c:v>
                </c:pt>
                <c:pt idx="9170">
                  <c:v>2.2221999243E-3</c:v>
                </c:pt>
                <c:pt idx="9171">
                  <c:v>2.8748700860999998E-3</c:v>
                </c:pt>
                <c:pt idx="9172">
                  <c:v>3.4548300318E-3</c:v>
                </c:pt>
                <c:pt idx="9173">
                  <c:v>3.9569600484999998E-3</c:v>
                </c:pt>
                <c:pt idx="9174">
                  <c:v>4.3699098751000002E-3</c:v>
                </c:pt>
                <c:pt idx="9175">
                  <c:v>4.6874801628E-3</c:v>
                </c:pt>
                <c:pt idx="9176">
                  <c:v>4.8951199277999999E-3</c:v>
                </c:pt>
                <c:pt idx="9177">
                  <c:v>4.9924599007000001E-3</c:v>
                </c:pt>
                <c:pt idx="9178">
                  <c:v>4.9764500000000003E-3</c:v>
                </c:pt>
                <c:pt idx="9179">
                  <c:v>4.8478101379999996E-3</c:v>
                </c:pt>
                <c:pt idx="9180">
                  <c:v>4.6099298634000004E-3</c:v>
                </c:pt>
                <c:pt idx="9181">
                  <c:v>4.2635598220000003E-3</c:v>
                </c:pt>
                <c:pt idx="9182">
                  <c:v>3.8245399482999998E-3</c:v>
                </c:pt>
                <c:pt idx="9183">
                  <c:v>3.2993499189999998E-3</c:v>
                </c:pt>
                <c:pt idx="9184">
                  <c:v>2.6998100801999998E-3</c:v>
                </c:pt>
                <c:pt idx="9185">
                  <c:v>2.0313700660999998E-3</c:v>
                </c:pt>
                <c:pt idx="9186">
                  <c:v>1.3245999579999999E-3</c:v>
                </c:pt>
                <c:pt idx="9187">
                  <c:v>5.8797898236999998E-4</c:v>
                </c:pt>
                <c:pt idx="9188">
                  <c:v>-1.7072100309E-4</c:v>
                </c:pt>
                <c:pt idx="9189">
                  <c:v>-9.1679702746E-4</c:v>
                </c:pt>
                <c:pt idx="9190">
                  <c:v>-1.6422199551000001E-3</c:v>
                </c:pt>
                <c:pt idx="9191">
                  <c:v>-2.3384499363999999E-3</c:v>
                </c:pt>
                <c:pt idx="9192">
                  <c:v>-2.9736498836000001E-3</c:v>
                </c:pt>
                <c:pt idx="9193">
                  <c:v>-3.5418500192000001E-3</c:v>
                </c:pt>
                <c:pt idx="9194">
                  <c:v>-4.0354598314E-3</c:v>
                </c:pt>
                <c:pt idx="9195">
                  <c:v>-4.4319001025999996E-3</c:v>
                </c:pt>
                <c:pt idx="9196">
                  <c:v>-4.7284699975999999E-3</c:v>
                </c:pt>
                <c:pt idx="9197">
                  <c:v>-4.9184900707999997E-3</c:v>
                </c:pt>
                <c:pt idx="9198">
                  <c:v>-4.9979300238000004E-3</c:v>
                </c:pt>
                <c:pt idx="9199">
                  <c:v>-4.9631600268E-3</c:v>
                </c:pt>
                <c:pt idx="9200">
                  <c:v>-4.8165400513000001E-3</c:v>
                </c:pt>
                <c:pt idx="9201">
                  <c:v>-4.5577501877999997E-3</c:v>
                </c:pt>
                <c:pt idx="9202">
                  <c:v>-4.1986401192999996E-3</c:v>
                </c:pt>
                <c:pt idx="9203">
                  <c:v>-3.7449200172000002E-3</c:v>
                </c:pt>
                <c:pt idx="9204">
                  <c:v>-3.2000199425999999E-3</c:v>
                </c:pt>
                <c:pt idx="9205">
                  <c:v>-2.5888800155000002E-3</c:v>
                </c:pt>
                <c:pt idx="9206">
                  <c:v>-1.9194099585999999E-3</c:v>
                </c:pt>
                <c:pt idx="9207">
                  <c:v>-1.2066899799000001E-3</c:v>
                </c:pt>
                <c:pt idx="9208">
                  <c:v>-4.5797799248000002E-4</c:v>
                </c:pt>
                <c:pt idx="9209">
                  <c:v>2.9246701160000002E-4</c:v>
                </c:pt>
                <c:pt idx="9210">
                  <c:v>1.0363199981E-3</c:v>
                </c:pt>
                <c:pt idx="9211">
                  <c:v>1.7651000526E-3</c:v>
                </c:pt>
                <c:pt idx="9212">
                  <c:v>2.4454600643000002E-3</c:v>
                </c:pt>
                <c:pt idx="9213">
                  <c:v>3.0707200058000001E-3</c:v>
                </c:pt>
                <c:pt idx="9214">
                  <c:v>3.6328600254000002E-3</c:v>
                </c:pt>
                <c:pt idx="9215">
                  <c:v>4.1061798111000003E-3</c:v>
                </c:pt>
                <c:pt idx="9216">
                  <c:v>4.4869701378000004E-3</c:v>
                </c:pt>
                <c:pt idx="9217">
                  <c:v>4.7693201340999998E-3</c:v>
                </c:pt>
                <c:pt idx="9218">
                  <c:v>4.9402997828999996E-3</c:v>
                </c:pt>
                <c:pt idx="9219">
                  <c:v>4.9999500625000004E-3</c:v>
                </c:pt>
                <c:pt idx="9220">
                  <c:v>4.9469298682999997E-3</c:v>
                </c:pt>
                <c:pt idx="9221">
                  <c:v>4.7798599117000002E-3</c:v>
                </c:pt>
                <c:pt idx="9222">
                  <c:v>4.5063598080999998E-3</c:v>
                </c:pt>
                <c:pt idx="9223">
                  <c:v>4.1313301772000002E-3</c:v>
                </c:pt>
                <c:pt idx="9224">
                  <c:v>3.6571798846E-3</c:v>
                </c:pt>
                <c:pt idx="9225">
                  <c:v>3.1056099106E-3</c:v>
                </c:pt>
                <c:pt idx="9226">
                  <c:v>2.4840598925999998E-3</c:v>
                </c:pt>
                <c:pt idx="9227">
                  <c:v>1.7983099679000001E-3</c:v>
                </c:pt>
                <c:pt idx="9228">
                  <c:v>1.0796999558999999E-3</c:v>
                </c:pt>
                <c:pt idx="9229">
                  <c:v>3.3677500323000002E-4</c:v>
                </c:pt>
                <c:pt idx="9230">
                  <c:v>-4.2254899745E-4</c:v>
                </c:pt>
                <c:pt idx="9231">
                  <c:v>-1.1635399423999999E-3</c:v>
                </c:pt>
                <c:pt idx="9232">
                  <c:v>-1.8783099948999999E-3</c:v>
                </c:pt>
                <c:pt idx="9233">
                  <c:v>-2.5507600512E-3</c:v>
                </c:pt>
                <c:pt idx="9234">
                  <c:v>-3.1725799198999999E-3</c:v>
                </c:pt>
                <c:pt idx="9235">
                  <c:v>-3.7153100129E-3</c:v>
                </c:pt>
                <c:pt idx="9236">
                  <c:v>-4.1743298061000002E-3</c:v>
                </c:pt>
                <c:pt idx="9237">
                  <c:v>-4.5429798773999998E-3</c:v>
                </c:pt>
                <c:pt idx="9238">
                  <c:v>-4.8044100403999996E-3</c:v>
                </c:pt>
                <c:pt idx="9239">
                  <c:v>-4.9575702286999996E-3</c:v>
                </c:pt>
                <c:pt idx="9240">
                  <c:v>-4.9988301470999998E-3</c:v>
                </c:pt>
                <c:pt idx="9241">
                  <c:v>-4.9263001420000001E-3</c:v>
                </c:pt>
                <c:pt idx="9242">
                  <c:v>-4.7427602111999997E-3</c:v>
                </c:pt>
                <c:pt idx="9243">
                  <c:v>-4.4523500836999999E-3</c:v>
                </c:pt>
                <c:pt idx="9244">
                  <c:v>-4.0564602241000003E-3</c:v>
                </c:pt>
                <c:pt idx="9245">
                  <c:v>-3.5731999669000002E-3</c:v>
                </c:pt>
                <c:pt idx="9246">
                  <c:v>-3.0094299E-3</c:v>
                </c:pt>
                <c:pt idx="9247">
                  <c:v>-2.3700599559000001E-3</c:v>
                </c:pt>
                <c:pt idx="9248">
                  <c:v>-1.6843499616000001E-3</c:v>
                </c:pt>
                <c:pt idx="9249">
                  <c:v>-9.6069101709999997E-4</c:v>
                </c:pt>
                <c:pt idx="9250">
                  <c:v>-2.0655800472E-4</c:v>
                </c:pt>
                <c:pt idx="9251">
                  <c:v>5.4355297469999995E-4</c:v>
                </c:pt>
                <c:pt idx="9252">
                  <c:v>1.2814200017999999E-3</c:v>
                </c:pt>
                <c:pt idx="9253">
                  <c:v>1.9985099789E-3</c:v>
                </c:pt>
                <c:pt idx="9254">
                  <c:v>2.6620400604000002E-3</c:v>
                </c:pt>
                <c:pt idx="9255">
                  <c:v>3.2655899412999999E-3</c:v>
                </c:pt>
                <c:pt idx="9256">
                  <c:v>3.7955499720000001E-3</c:v>
                </c:pt>
                <c:pt idx="9257">
                  <c:v>4.2446698062000004E-3</c:v>
                </c:pt>
                <c:pt idx="9258">
                  <c:v>4.5924000442000004E-3</c:v>
                </c:pt>
                <c:pt idx="9259">
                  <c:v>4.8366398550999997E-3</c:v>
                </c:pt>
                <c:pt idx="9260">
                  <c:v>4.9728299490999998E-3</c:v>
                </c:pt>
                <c:pt idx="9261">
                  <c:v>4.9947202206000003E-3</c:v>
                </c:pt>
                <c:pt idx="9262">
                  <c:v>4.9040601588999999E-3</c:v>
                </c:pt>
                <c:pt idx="9263">
                  <c:v>4.6998900360999997E-3</c:v>
                </c:pt>
                <c:pt idx="9264">
                  <c:v>4.3915398419000001E-3</c:v>
                </c:pt>
                <c:pt idx="9265">
                  <c:v>3.9842398837E-3</c:v>
                </c:pt>
                <c:pt idx="9266">
                  <c:v>3.4871599637000001E-3</c:v>
                </c:pt>
                <c:pt idx="9267">
                  <c:v>2.9043199028999998E-3</c:v>
                </c:pt>
                <c:pt idx="9268">
                  <c:v>2.2623699624000002E-3</c:v>
                </c:pt>
                <c:pt idx="9269">
                  <c:v>1.5694500179999999E-3</c:v>
                </c:pt>
                <c:pt idx="9270">
                  <c:v>8.3246198483000005E-4</c:v>
                </c:pt>
                <c:pt idx="9271">
                  <c:v>8.5106403276000004E-5</c:v>
                </c:pt>
                <c:pt idx="9272">
                  <c:v>-6.6416698974000002E-4</c:v>
                </c:pt>
                <c:pt idx="9273">
                  <c:v>-1.4069599565E-3</c:v>
                </c:pt>
                <c:pt idx="9274">
                  <c:v>-2.1093001124E-3</c:v>
                </c:pt>
                <c:pt idx="9275">
                  <c:v>-2.7641099878000001E-3</c:v>
                </c:pt>
                <c:pt idx="9276">
                  <c:v>-3.3631799743E-3</c:v>
                </c:pt>
                <c:pt idx="9277">
                  <c:v>-3.8791201077000002E-3</c:v>
                </c:pt>
                <c:pt idx="9278">
                  <c:v>-4.3076500296999999E-3</c:v>
                </c:pt>
                <c:pt idx="9279">
                  <c:v>-4.6391100623000003E-3</c:v>
                </c:pt>
                <c:pt idx="9280">
                  <c:v>-4.8680501059000002E-3</c:v>
                </c:pt>
                <c:pt idx="9281">
                  <c:v>-4.984010011E-3</c:v>
                </c:pt>
                <c:pt idx="9282">
                  <c:v>-4.9876598641000001E-3</c:v>
                </c:pt>
                <c:pt idx="9283">
                  <c:v>-4.8769698477999996E-3</c:v>
                </c:pt>
                <c:pt idx="9284">
                  <c:v>-4.6570301055999996E-3</c:v>
                </c:pt>
                <c:pt idx="9285">
                  <c:v>-4.3321801349999996E-3</c:v>
                </c:pt>
                <c:pt idx="9286">
                  <c:v>-3.9042199496000002E-3</c:v>
                </c:pt>
                <c:pt idx="9287">
                  <c:v>-3.3927399199E-3</c:v>
                </c:pt>
                <c:pt idx="9288">
                  <c:v>-2.8048099484000001E-3</c:v>
                </c:pt>
                <c:pt idx="9289">
                  <c:v>-2.1457099355999998E-3</c:v>
                </c:pt>
                <c:pt idx="9290">
                  <c:v>-1.4455700292999999E-3</c:v>
                </c:pt>
                <c:pt idx="9291">
                  <c:v>-7.1284099248999997E-4</c:v>
                </c:pt>
                <c:pt idx="9292">
                  <c:v>3.5967499571000002E-5</c:v>
                </c:pt>
                <c:pt idx="9293">
                  <c:v>7.9269299749E-4</c:v>
                </c:pt>
                <c:pt idx="9294">
                  <c:v>1.5227199765000001E-3</c:v>
                </c:pt>
                <c:pt idx="9295">
                  <c:v>2.2184399421999999E-3</c:v>
                </c:pt>
                <c:pt idx="9296">
                  <c:v>2.8714099899000002E-3</c:v>
                </c:pt>
                <c:pt idx="9297">
                  <c:v>3.4517699387E-3</c:v>
                </c:pt>
                <c:pt idx="9298">
                  <c:v>3.9543500170000001E-3</c:v>
                </c:pt>
                <c:pt idx="9299">
                  <c:v>4.3721301481000003E-3</c:v>
                </c:pt>
                <c:pt idx="9300">
                  <c:v>4.6859798021999998E-3</c:v>
                </c:pt>
                <c:pt idx="9301">
                  <c:v>4.8942500725000001E-3</c:v>
                </c:pt>
                <c:pt idx="9302">
                  <c:v>4.9927099608E-3</c:v>
                </c:pt>
                <c:pt idx="9303">
                  <c:v>4.9768597818999998E-3</c:v>
                </c:pt>
                <c:pt idx="9304">
                  <c:v>4.8488699831000003E-3</c:v>
                </c:pt>
                <c:pt idx="9305">
                  <c:v>4.6116202137999997E-3</c:v>
                </c:pt>
                <c:pt idx="9306">
                  <c:v>4.2658401653000002E-3</c:v>
                </c:pt>
                <c:pt idx="9307">
                  <c:v>3.8273700047E-3</c:v>
                </c:pt>
                <c:pt idx="9308">
                  <c:v>3.3026500604999998E-3</c:v>
                </c:pt>
                <c:pt idx="9309">
                  <c:v>2.6960899122E-3</c:v>
                </c:pt>
                <c:pt idx="9310">
                  <c:v>2.0354099106000001E-3</c:v>
                </c:pt>
                <c:pt idx="9311">
                  <c:v>1.3288699556000001E-3</c:v>
                </c:pt>
                <c:pt idx="9312">
                  <c:v>5.8361998525999995E-4</c:v>
                </c:pt>
                <c:pt idx="9313">
                  <c:v>-1.6626299475000001E-4</c:v>
                </c:pt>
                <c:pt idx="9314">
                  <c:v>-9.1240002074999998E-4</c:v>
                </c:pt>
                <c:pt idx="9315">
                  <c:v>-1.6463299979999999E-3</c:v>
                </c:pt>
                <c:pt idx="9316">
                  <c:v>-2.3344799411E-3</c:v>
                </c:pt>
                <c:pt idx="9317">
                  <c:v>-2.9700300656000001E-3</c:v>
                </c:pt>
                <c:pt idx="9318">
                  <c:v>-3.5386600066E-3</c:v>
                </c:pt>
                <c:pt idx="9319">
                  <c:v>-4.0327799506E-3</c:v>
                </c:pt>
                <c:pt idx="9320">
                  <c:v>-4.4297901914000003E-3</c:v>
                </c:pt>
                <c:pt idx="9321">
                  <c:v>-4.7269901260999997E-3</c:v>
                </c:pt>
                <c:pt idx="9322">
                  <c:v>-4.9192500300999998E-3</c:v>
                </c:pt>
                <c:pt idx="9323">
                  <c:v>-4.9977898598000002E-3</c:v>
                </c:pt>
                <c:pt idx="9324">
                  <c:v>-4.9637099727999996E-3</c:v>
                </c:pt>
                <c:pt idx="9325">
                  <c:v>-4.8154201359000004E-3</c:v>
                </c:pt>
                <c:pt idx="9326">
                  <c:v>-4.5597199351000003E-3</c:v>
                </c:pt>
                <c:pt idx="9327">
                  <c:v>-4.2013297789000002E-3</c:v>
                </c:pt>
                <c:pt idx="9328">
                  <c:v>-3.7424599285999999E-3</c:v>
                </c:pt>
                <c:pt idx="9329">
                  <c:v>-3.2041100784999999E-3</c:v>
                </c:pt>
                <c:pt idx="9330">
                  <c:v>-2.5935999582999999E-3</c:v>
                </c:pt>
                <c:pt idx="9331">
                  <c:v>-1.9165199482999999E-3</c:v>
                </c:pt>
                <c:pt idx="9332">
                  <c:v>-1.203819993E-3</c:v>
                </c:pt>
                <c:pt idx="9333">
                  <c:v>-4.6399398707000001E-4</c:v>
                </c:pt>
                <c:pt idx="9334">
                  <c:v>2.8629601001999998E-4</c:v>
                </c:pt>
                <c:pt idx="9335">
                  <c:v>1.0387999937000001E-3</c:v>
                </c:pt>
                <c:pt idx="9336">
                  <c:v>1.7591000069000001E-3</c:v>
                </c:pt>
                <c:pt idx="9337">
                  <c:v>2.4397899397E-3</c:v>
                </c:pt>
                <c:pt idx="9338">
                  <c:v>3.0725200195000002E-3</c:v>
                </c:pt>
                <c:pt idx="9339">
                  <c:v>3.6283400840999998E-3</c:v>
                </c:pt>
                <c:pt idx="9340">
                  <c:v>4.1024200617999999E-3</c:v>
                </c:pt>
                <c:pt idx="9341">
                  <c:v>4.4879601336999999E-3</c:v>
                </c:pt>
                <c:pt idx="9342">
                  <c:v>4.7673298977000001E-3</c:v>
                </c:pt>
                <c:pt idx="9343">
                  <c:v>4.9392702058000003E-3</c:v>
                </c:pt>
                <c:pt idx="9344">
                  <c:v>4.9999598414E-3</c:v>
                </c:pt>
                <c:pt idx="9345">
                  <c:v>4.9466099590000003E-3</c:v>
                </c:pt>
                <c:pt idx="9346">
                  <c:v>4.7817998565999999E-3</c:v>
                </c:pt>
                <c:pt idx="9347">
                  <c:v>4.5092399231999999E-3</c:v>
                </c:pt>
                <c:pt idx="9348">
                  <c:v>4.1300901212E-3</c:v>
                </c:pt>
                <c:pt idx="9349">
                  <c:v>3.6617100703999999E-3</c:v>
                </c:pt>
                <c:pt idx="9350">
                  <c:v>3.1108199619000001E-3</c:v>
                </c:pt>
                <c:pt idx="9351">
                  <c:v>2.482180018E-3</c:v>
                </c:pt>
                <c:pt idx="9352">
                  <c:v>1.8045200267999999E-3</c:v>
                </c:pt>
                <c:pt idx="9353">
                  <c:v>1.0862200288000001E-3</c:v>
                </c:pt>
                <c:pt idx="9354">
                  <c:v>3.3461599377999999E-4</c:v>
                </c:pt>
                <c:pt idx="9355">
                  <c:v>-4.1589498868999997E-4</c:v>
                </c:pt>
                <c:pt idx="9356">
                  <c:v>-1.1570400093E-3</c:v>
                </c:pt>
                <c:pt idx="9357">
                  <c:v>-1.8802999984E-3</c:v>
                </c:pt>
                <c:pt idx="9358">
                  <c:v>-2.5526098906999998E-3</c:v>
                </c:pt>
                <c:pt idx="9359">
                  <c:v>-3.1673999038000001E-3</c:v>
                </c:pt>
                <c:pt idx="9360">
                  <c:v>-3.7108201067999999E-3</c:v>
                </c:pt>
                <c:pt idx="9361">
                  <c:v>-4.1755000129E-3</c:v>
                </c:pt>
                <c:pt idx="9362">
                  <c:v>-4.5401798561E-3</c:v>
                </c:pt>
                <c:pt idx="9363">
                  <c:v>-4.8025399446000004E-3</c:v>
                </c:pt>
                <c:pt idx="9364">
                  <c:v>-4.9578398465999996E-3</c:v>
                </c:pt>
                <c:pt idx="9365">
                  <c:v>-4.9989698454999997E-3</c:v>
                </c:pt>
                <c:pt idx="9366">
                  <c:v>-4.9274601042E-3</c:v>
                </c:pt>
                <c:pt idx="9367">
                  <c:v>-4.7421399504000003E-3</c:v>
                </c:pt>
                <c:pt idx="9368">
                  <c:v>-4.4515300541999999E-3</c:v>
                </c:pt>
                <c:pt idx="9369">
                  <c:v>-4.0606600231999999E-3</c:v>
                </c:pt>
                <c:pt idx="9370">
                  <c:v>-3.5721699242E-3</c:v>
                </c:pt>
                <c:pt idx="9371">
                  <c:v>-3.0084101017999998E-3</c:v>
                </c:pt>
                <c:pt idx="9372">
                  <c:v>-2.3768800310999998E-3</c:v>
                </c:pt>
                <c:pt idx="9373">
                  <c:v>-1.6835000133000001E-3</c:v>
                </c:pt>
                <c:pt idx="9374">
                  <c:v>-9.5997599419000003E-4</c:v>
                </c:pt>
                <c:pt idx="9375">
                  <c:v>-2.1480899886000001E-4</c:v>
                </c:pt>
                <c:pt idx="9376">
                  <c:v>5.4400099907000001E-4</c:v>
                </c:pt>
                <c:pt idx="9377">
                  <c:v>1.2817500391999999E-3</c:v>
                </c:pt>
                <c:pt idx="9378">
                  <c:v>1.9906500820000002E-3</c:v>
                </c:pt>
                <c:pt idx="9379">
                  <c:v>2.6547301094999999E-3</c:v>
                </c:pt>
                <c:pt idx="9380">
                  <c:v>3.2657200935999999E-3</c:v>
                </c:pt>
                <c:pt idx="9381">
                  <c:v>3.7956601008999999E-3</c:v>
                </c:pt>
                <c:pt idx="9382">
                  <c:v>4.2400700040000003E-3</c:v>
                </c:pt>
                <c:pt idx="9383">
                  <c:v>4.5924498700000002E-3</c:v>
                </c:pt>
                <c:pt idx="9384">
                  <c:v>4.8366701230000003E-3</c:v>
                </c:pt>
                <c:pt idx="9385">
                  <c:v>4.9719098023999998E-3</c:v>
                </c:pt>
                <c:pt idx="9386">
                  <c:v>4.9947202206000003E-3</c:v>
                </c:pt>
                <c:pt idx="9387">
                  <c:v>4.9040499143E-3</c:v>
                </c:pt>
                <c:pt idx="9388">
                  <c:v>4.7028800473000003E-3</c:v>
                </c:pt>
                <c:pt idx="9389">
                  <c:v>4.3915300629999996E-3</c:v>
                </c:pt>
                <c:pt idx="9390">
                  <c:v>3.9842301048000003E-3</c:v>
                </c:pt>
                <c:pt idx="9391">
                  <c:v>3.4871599637000001E-3</c:v>
                </c:pt>
                <c:pt idx="9392">
                  <c:v>2.9115199577E-3</c:v>
                </c:pt>
                <c:pt idx="9393">
                  <c:v>2.2623999976E-3</c:v>
                </c:pt>
                <c:pt idx="9394">
                  <c:v>1.5694999602E-3</c:v>
                </c:pt>
                <c:pt idx="9395">
                  <c:v>8.4123702254000003E-4</c:v>
                </c:pt>
                <c:pt idx="9396">
                  <c:v>8.5183601186000004E-5</c:v>
                </c:pt>
                <c:pt idx="9397">
                  <c:v>-6.6407601116E-4</c:v>
                </c:pt>
                <c:pt idx="9398">
                  <c:v>-1.3983800309000001E-3</c:v>
                </c:pt>
                <c:pt idx="9399">
                  <c:v>-2.1091899834999998E-3</c:v>
                </c:pt>
                <c:pt idx="9400">
                  <c:v>-2.7640000917E-3</c:v>
                </c:pt>
                <c:pt idx="9401">
                  <c:v>-3.3565300982000001E-3</c:v>
                </c:pt>
                <c:pt idx="9402">
                  <c:v>-3.8790199906000001E-3</c:v>
                </c:pt>
                <c:pt idx="9403">
                  <c:v>-4.307560157E-3</c:v>
                </c:pt>
                <c:pt idx="9404">
                  <c:v>-4.6390402131E-3</c:v>
                </c:pt>
                <c:pt idx="9405">
                  <c:v>-4.8659797758000001E-3</c:v>
                </c:pt>
                <c:pt idx="9406">
                  <c:v>-4.9840002321000004E-3</c:v>
                </c:pt>
                <c:pt idx="9407">
                  <c:v>-4.9876798875999996E-3</c:v>
                </c:pt>
                <c:pt idx="9408">
                  <c:v>-4.8789698630999998E-3</c:v>
                </c:pt>
                <c:pt idx="9409">
                  <c:v>-4.6571101993E-3</c:v>
                </c:pt>
                <c:pt idx="9410">
                  <c:v>-4.3322499841000001E-3</c:v>
                </c:pt>
                <c:pt idx="9411">
                  <c:v>-3.9097699336999997E-3</c:v>
                </c:pt>
                <c:pt idx="9412">
                  <c:v>-3.3927098848E-3</c:v>
                </c:pt>
                <c:pt idx="9413">
                  <c:v>-2.8047200758000001E-3</c:v>
                </c:pt>
                <c:pt idx="9414">
                  <c:v>-2.1535500417999998E-3</c:v>
                </c:pt>
                <c:pt idx="9415">
                  <c:v>-1.4453900511999999E-3</c:v>
                </c:pt>
                <c:pt idx="9416">
                  <c:v>-7.1264698636000002E-4</c:v>
                </c:pt>
                <c:pt idx="9417">
                  <c:v>3.6149398510999999E-5</c:v>
                </c:pt>
                <c:pt idx="9418">
                  <c:v>7.8413099981999997E-4</c:v>
                </c:pt>
                <c:pt idx="9419">
                  <c:v>1.5228700358000001E-3</c:v>
                </c:pt>
                <c:pt idx="9420">
                  <c:v>2.2185600828E-3</c:v>
                </c:pt>
                <c:pt idx="9421">
                  <c:v>2.8642800171000001E-3</c:v>
                </c:pt>
                <c:pt idx="9422">
                  <c:v>3.4518500324E-3</c:v>
                </c:pt>
                <c:pt idx="9423">
                  <c:v>3.9544198662000004E-3</c:v>
                </c:pt>
                <c:pt idx="9424">
                  <c:v>4.3678800574999998E-3</c:v>
                </c:pt>
                <c:pt idx="9425">
                  <c:v>4.6860100700999996E-3</c:v>
                </c:pt>
                <c:pt idx="9426">
                  <c:v>4.8942598513999997E-3</c:v>
                </c:pt>
                <c:pt idx="9427">
                  <c:v>4.992229864E-3</c:v>
                </c:pt>
                <c:pt idx="9428">
                  <c:v>4.9768597818999998E-3</c:v>
                </c:pt>
                <c:pt idx="9429">
                  <c:v>4.8488602041999998E-3</c:v>
                </c:pt>
                <c:pt idx="9430">
                  <c:v>4.6116099692999997E-3</c:v>
                </c:pt>
                <c:pt idx="9431">
                  <c:v>4.2704399675000003E-3</c:v>
                </c:pt>
                <c:pt idx="9432">
                  <c:v>3.8273599930000002E-3</c:v>
                </c:pt>
                <c:pt idx="9433">
                  <c:v>3.3026500604999998E-3</c:v>
                </c:pt>
                <c:pt idx="9434">
                  <c:v>2.7035300153999998E-3</c:v>
                </c:pt>
                <c:pt idx="9435">
                  <c:v>2.0354199222999999E-3</c:v>
                </c:pt>
                <c:pt idx="9436">
                  <c:v>1.328889979E-3</c:v>
                </c:pt>
                <c:pt idx="9437">
                  <c:v>5.9242499992000002E-4</c:v>
                </c:pt>
                <c:pt idx="9438">
                  <c:v>-1.6622600378E-4</c:v>
                </c:pt>
                <c:pt idx="9439">
                  <c:v>-9.1235601575999999E-4</c:v>
                </c:pt>
                <c:pt idx="9440">
                  <c:v>-1.6379300504999999E-3</c:v>
                </c:pt>
                <c:pt idx="9441">
                  <c:v>-2.3344201035999999E-3</c:v>
                </c:pt>
                <c:pt idx="9442">
                  <c:v>-2.9699699952999998E-3</c:v>
                </c:pt>
                <c:pt idx="9443">
                  <c:v>-3.5385999363000001E-3</c:v>
                </c:pt>
                <c:pt idx="9444">
                  <c:v>-4.0274998172999997E-3</c:v>
                </c:pt>
                <c:pt idx="9445">
                  <c:v>-4.4297501445000002E-3</c:v>
                </c:pt>
                <c:pt idx="9446">
                  <c:v>-4.7269500791999996E-3</c:v>
                </c:pt>
                <c:pt idx="9447">
                  <c:v>-4.9176397733000001E-3</c:v>
                </c:pt>
                <c:pt idx="9448">
                  <c:v>-4.9977898598000002E-3</c:v>
                </c:pt>
                <c:pt idx="9449">
                  <c:v>-4.9637397750999998E-3</c:v>
                </c:pt>
                <c:pt idx="9450">
                  <c:v>-4.8178401776000001E-3</c:v>
                </c:pt>
                <c:pt idx="9451">
                  <c:v>-4.5597502030000001E-3</c:v>
                </c:pt>
                <c:pt idx="9452">
                  <c:v>-4.2012901977000004E-3</c:v>
                </c:pt>
                <c:pt idx="9453">
                  <c:v>-3.7481701002000001E-3</c:v>
                </c:pt>
                <c:pt idx="9454">
                  <c:v>-3.2106100116000001E-3</c:v>
                </c:pt>
                <c:pt idx="9455">
                  <c:v>-2.5931599084E-3</c:v>
                </c:pt>
                <c:pt idx="9456">
                  <c:v>-1.9240699476E-3</c:v>
                </c:pt>
                <c:pt idx="9457">
                  <c:v>-1.2116200522999999E-3</c:v>
                </c:pt>
                <c:pt idx="9458">
                  <c:v>-4.6307398588000002E-4</c:v>
                </c:pt>
                <c:pt idx="9459">
                  <c:v>2.8733498765999999E-4</c:v>
                </c:pt>
                <c:pt idx="9460">
                  <c:v>1.0312700177999999E-3</c:v>
                </c:pt>
                <c:pt idx="9461">
                  <c:v>1.7602399456999999E-3</c:v>
                </c:pt>
                <c:pt idx="9462">
                  <c:v>2.4409100878999999E-3</c:v>
                </c:pt>
                <c:pt idx="9463">
                  <c:v>3.0665900558000002E-3</c:v>
                </c:pt>
                <c:pt idx="9464">
                  <c:v>3.6292499863000002E-3</c:v>
                </c:pt>
                <c:pt idx="9465">
                  <c:v>4.1031697765E-3</c:v>
                </c:pt>
                <c:pt idx="9466">
                  <c:v>4.4846301898000002E-3</c:v>
                </c:pt>
                <c:pt idx="9467">
                  <c:v>4.7677201219000001E-3</c:v>
                </c:pt>
                <c:pt idx="9468">
                  <c:v>4.9394699744999999E-3</c:v>
                </c:pt>
                <c:pt idx="9469">
                  <c:v>4.9999197944999999E-3</c:v>
                </c:pt>
                <c:pt idx="9470">
                  <c:v>4.9477098510000003E-3</c:v>
                </c:pt>
                <c:pt idx="9471">
                  <c:v>4.7814399004000004E-3</c:v>
                </c:pt>
                <c:pt idx="9472">
                  <c:v>4.5087100006999999E-3</c:v>
                </c:pt>
                <c:pt idx="9473">
                  <c:v>4.1343797930000004E-3</c:v>
                </c:pt>
                <c:pt idx="9474">
                  <c:v>3.6608900408999999E-3</c:v>
                </c:pt>
                <c:pt idx="9475">
                  <c:v>3.1098900363E-3</c:v>
                </c:pt>
                <c:pt idx="9476">
                  <c:v>2.4888201150999999E-3</c:v>
                </c:pt>
                <c:pt idx="9477">
                  <c:v>1.8034400418E-3</c:v>
                </c:pt>
                <c:pt idx="9478">
                  <c:v>1.0850899853E-3</c:v>
                </c:pt>
                <c:pt idx="9479">
                  <c:v>3.4229899757000002E-4</c:v>
                </c:pt>
                <c:pt idx="9480">
                  <c:v>-4.1701499140000002E-4</c:v>
                </c:pt>
                <c:pt idx="9481">
                  <c:v>-1.1581199942000001E-3</c:v>
                </c:pt>
                <c:pt idx="9482">
                  <c:v>-1.8731299788000001E-3</c:v>
                </c:pt>
                <c:pt idx="9483">
                  <c:v>-2.5459399913000001E-3</c:v>
                </c:pt>
                <c:pt idx="9484">
                  <c:v>-3.168229945E-3</c:v>
                </c:pt>
                <c:pt idx="9485">
                  <c:v>-3.7115300074000001E-3</c:v>
                </c:pt>
                <c:pt idx="9486">
                  <c:v>-4.1712098755000001E-3</c:v>
                </c:pt>
                <c:pt idx="9487">
                  <c:v>-4.5406101272000001E-3</c:v>
                </c:pt>
                <c:pt idx="9488">
                  <c:v>-4.8028198071000004E-3</c:v>
                </c:pt>
                <c:pt idx="9489">
                  <c:v>-4.9568200484E-3</c:v>
                </c:pt>
                <c:pt idx="9490">
                  <c:v>-4.9989498220000001E-3</c:v>
                </c:pt>
                <c:pt idx="9491">
                  <c:v>-4.9272798932999996E-3</c:v>
                </c:pt>
                <c:pt idx="9492">
                  <c:v>-4.7445897944000002E-3</c:v>
                </c:pt>
                <c:pt idx="9493">
                  <c:v>-4.4549899175999998E-3</c:v>
                </c:pt>
                <c:pt idx="9494">
                  <c:v>-4.0598697960000001E-3</c:v>
                </c:pt>
                <c:pt idx="9495">
                  <c:v>-3.5773098934000001E-3</c:v>
                </c:pt>
                <c:pt idx="9496">
                  <c:v>-3.0141500755999999E-3</c:v>
                </c:pt>
                <c:pt idx="9497">
                  <c:v>-2.3753100540000001E-3</c:v>
                </c:pt>
                <c:pt idx="9498">
                  <c:v>-1.6900099581000001E-3</c:v>
                </c:pt>
                <c:pt idx="9499">
                  <c:v>-9.6661399584000004E-4</c:v>
                </c:pt>
                <c:pt idx="9500">
                  <c:v>-2.1261100483000001E-4</c:v>
                </c:pt>
                <c:pt idx="9501">
                  <c:v>5.375079927E-4</c:v>
                </c:pt>
                <c:pt idx="9502">
                  <c:v>1.2755199568E-3</c:v>
                </c:pt>
                <c:pt idx="9503">
                  <c:v>1.9928999244999998E-3</c:v>
                </c:pt>
                <c:pt idx="9504">
                  <c:v>2.6568300091E-3</c:v>
                </c:pt>
                <c:pt idx="9505">
                  <c:v>3.2609100453999998E-3</c:v>
                </c:pt>
                <c:pt idx="9506">
                  <c:v>3.7972799037E-3</c:v>
                </c:pt>
                <c:pt idx="9507">
                  <c:v>4.2413901537999999E-3</c:v>
                </c:pt>
                <c:pt idx="9508">
                  <c:v>4.5899301767E-3</c:v>
                </c:pt>
                <c:pt idx="9509">
                  <c:v>4.8350598662999997E-3</c:v>
                </c:pt>
                <c:pt idx="9510">
                  <c:v>4.9721701070999996E-3</c:v>
                </c:pt>
                <c:pt idx="9511">
                  <c:v>4.9950098619000001E-3</c:v>
                </c:pt>
                <c:pt idx="9512">
                  <c:v>4.9052899703000002E-3</c:v>
                </c:pt>
                <c:pt idx="9513">
                  <c:v>4.7020399942999998E-3</c:v>
                </c:pt>
                <c:pt idx="9514">
                  <c:v>4.3945698999000001E-3</c:v>
                </c:pt>
                <c:pt idx="9515">
                  <c:v>3.9880801924000002E-3</c:v>
                </c:pt>
                <c:pt idx="9516">
                  <c:v>3.4853899851E-3</c:v>
                </c:pt>
                <c:pt idx="9517">
                  <c:v>2.9095199425000001E-3</c:v>
                </c:pt>
                <c:pt idx="9518">
                  <c:v>2.2680899128000001E-3</c:v>
                </c:pt>
                <c:pt idx="9519">
                  <c:v>1.5671700238999999E-3</c:v>
                </c:pt>
                <c:pt idx="9520">
                  <c:v>8.3882402395999995E-4</c:v>
                </c:pt>
                <c:pt idx="9521">
                  <c:v>9.1577996499999997E-5</c:v>
                </c:pt>
                <c:pt idx="9522">
                  <c:v>-6.5773201641000005E-4</c:v>
                </c:pt>
                <c:pt idx="9523">
                  <c:v>-1.4007099671000001E-3</c:v>
                </c:pt>
                <c:pt idx="9524">
                  <c:v>-2.1033699158999998E-3</c:v>
                </c:pt>
                <c:pt idx="9525">
                  <c:v>-2.7586400975E-3</c:v>
                </c:pt>
                <c:pt idx="9526">
                  <c:v>-3.3583100885000001E-3</c:v>
                </c:pt>
                <c:pt idx="9527">
                  <c:v>-3.8749501109E-3</c:v>
                </c:pt>
                <c:pt idx="9528">
                  <c:v>-4.3042800389000001E-3</c:v>
                </c:pt>
                <c:pt idx="9529">
                  <c:v>-4.6399300918000003E-3</c:v>
                </c:pt>
                <c:pt idx="9530">
                  <c:v>-4.8665301874E-3</c:v>
                </c:pt>
                <c:pt idx="9531">
                  <c:v>-4.9834800884000002E-3</c:v>
                </c:pt>
                <c:pt idx="9532">
                  <c:v>-4.9875099212000002E-3</c:v>
                </c:pt>
                <c:pt idx="9533">
                  <c:v>-4.8784599638999997E-3</c:v>
                </c:pt>
                <c:pt idx="9534">
                  <c:v>-4.6595102176E-3</c:v>
                </c:pt>
                <c:pt idx="9535">
                  <c:v>-4.3355999514000003E-3</c:v>
                </c:pt>
                <c:pt idx="9536">
                  <c:v>-3.9085401222000004E-3</c:v>
                </c:pt>
                <c:pt idx="9537">
                  <c:v>-3.3978500868999998E-3</c:v>
                </c:pt>
                <c:pt idx="9538">
                  <c:v>-2.8106300160000001E-3</c:v>
                </c:pt>
                <c:pt idx="9539">
                  <c:v>-2.152119996E-3</c:v>
                </c:pt>
                <c:pt idx="9540">
                  <c:v>-1.4524300350000001E-3</c:v>
                </c:pt>
                <c:pt idx="9541">
                  <c:v>-7.2000897488999995E-4</c:v>
                </c:pt>
                <c:pt idx="9542">
                  <c:v>3.7487399823E-5</c:v>
                </c:pt>
                <c:pt idx="9543">
                  <c:v>7.8541098628E-4</c:v>
                </c:pt>
                <c:pt idx="9544">
                  <c:v>1.5156599693E-3</c:v>
                </c:pt>
                <c:pt idx="9545">
                  <c:v>2.2197000217000001E-3</c:v>
                </c:pt>
                <c:pt idx="9546">
                  <c:v>2.8653000481E-3</c:v>
                </c:pt>
                <c:pt idx="9547">
                  <c:v>3.4463598859E-3</c:v>
                </c:pt>
                <c:pt idx="9548">
                  <c:v>3.9551700465000001E-3</c:v>
                </c:pt>
                <c:pt idx="9549">
                  <c:v>4.3684700504000003E-3</c:v>
                </c:pt>
                <c:pt idx="9550">
                  <c:v>4.6833502128999999E-3</c:v>
                </c:pt>
                <c:pt idx="9551">
                  <c:v>4.8926901071999996E-3</c:v>
                </c:pt>
                <c:pt idx="9552">
                  <c:v>4.9922899342999998E-3</c:v>
                </c:pt>
                <c:pt idx="9553">
                  <c:v>4.9775899387999997E-3</c:v>
                </c:pt>
                <c:pt idx="9554">
                  <c:v>4.8507298343000004E-3</c:v>
                </c:pt>
                <c:pt idx="9555">
                  <c:v>4.6111498959000002E-3</c:v>
                </c:pt>
                <c:pt idx="9556">
                  <c:v>4.2698299512E-3</c:v>
                </c:pt>
                <c:pt idx="9557">
                  <c:v>3.8323099725000001E-3</c:v>
                </c:pt>
                <c:pt idx="9558">
                  <c:v>3.3017999958E-3</c:v>
                </c:pt>
                <c:pt idx="9559">
                  <c:v>2.7025900780999999E-3</c:v>
                </c:pt>
                <c:pt idx="9560">
                  <c:v>2.0424800459000001E-3</c:v>
                </c:pt>
                <c:pt idx="9561">
                  <c:v>1.3278400293E-3</c:v>
                </c:pt>
                <c:pt idx="9562">
                  <c:v>5.9135700576000004E-4</c:v>
                </c:pt>
                <c:pt idx="9563">
                  <c:v>-1.5845200686999999E-4</c:v>
                </c:pt>
                <c:pt idx="9564">
                  <c:v>-9.0469099814E-4</c:v>
                </c:pt>
                <c:pt idx="9565">
                  <c:v>-1.6389000229999999E-3</c:v>
                </c:pt>
                <c:pt idx="9566">
                  <c:v>-2.3274999111999998E-3</c:v>
                </c:pt>
                <c:pt idx="9567">
                  <c:v>-2.9636500402999998E-3</c:v>
                </c:pt>
                <c:pt idx="9568">
                  <c:v>-3.5392900462999999E-3</c:v>
                </c:pt>
                <c:pt idx="9569">
                  <c:v>-4.0280600078000002E-3</c:v>
                </c:pt>
                <c:pt idx="9570">
                  <c:v>-4.4260798022000003E-3</c:v>
                </c:pt>
                <c:pt idx="9571">
                  <c:v>-4.7272499651000001E-3</c:v>
                </c:pt>
                <c:pt idx="9572">
                  <c:v>-4.9178102053999998E-3</c:v>
                </c:pt>
                <c:pt idx="9573">
                  <c:v>-4.9975500442000003E-3</c:v>
                </c:pt>
                <c:pt idx="9574">
                  <c:v>-4.9636201002000004E-3</c:v>
                </c:pt>
                <c:pt idx="9575">
                  <c:v>-4.8175798729000003E-3</c:v>
                </c:pt>
                <c:pt idx="9576">
                  <c:v>-4.5629898086000003E-3</c:v>
                </c:pt>
                <c:pt idx="9577">
                  <c:v>-4.2055901139999999E-3</c:v>
                </c:pt>
                <c:pt idx="9578">
                  <c:v>-3.7475801073E-3</c:v>
                </c:pt>
                <c:pt idx="9579">
                  <c:v>-3.2099199015999998E-3</c:v>
                </c:pt>
                <c:pt idx="9580">
                  <c:v>-2.5999399367999999E-3</c:v>
                </c:pt>
                <c:pt idx="9581">
                  <c:v>-1.9232300109999999E-3</c:v>
                </c:pt>
                <c:pt idx="9582">
                  <c:v>-1.2107399525000001E-3</c:v>
                </c:pt>
                <c:pt idx="9583">
                  <c:v>-4.7097800416000002E-4</c:v>
                </c:pt>
                <c:pt idx="9584">
                  <c:v>2.8822000603999999E-4</c:v>
                </c:pt>
                <c:pt idx="9585">
                  <c:v>1.0321199661000001E-3</c:v>
                </c:pt>
                <c:pt idx="9586">
                  <c:v>1.7527800518999999E-3</c:v>
                </c:pt>
                <c:pt idx="9587">
                  <c:v>2.4416600354000002E-3</c:v>
                </c:pt>
                <c:pt idx="9588">
                  <c:v>3.0672498979000002E-3</c:v>
                </c:pt>
                <c:pt idx="9589">
                  <c:v>3.6237400491E-3</c:v>
                </c:pt>
                <c:pt idx="9590">
                  <c:v>4.0985802188999998E-3</c:v>
                </c:pt>
                <c:pt idx="9591">
                  <c:v>4.4849901459999997E-3</c:v>
                </c:pt>
                <c:pt idx="9592">
                  <c:v>4.7652898355999996E-3</c:v>
                </c:pt>
                <c:pt idx="9593">
                  <c:v>4.9382201396000001E-3</c:v>
                </c:pt>
                <c:pt idx="9594">
                  <c:v>4.9999300389999999E-3</c:v>
                </c:pt>
                <c:pt idx="9595">
                  <c:v>4.9475999548999998E-3</c:v>
                </c:pt>
                <c:pt idx="9596">
                  <c:v>4.7837900928999998E-3</c:v>
                </c:pt>
                <c:pt idx="9597">
                  <c:v>4.5083700679000001E-3</c:v>
                </c:pt>
                <c:pt idx="9598">
                  <c:v>4.1339602320999997E-3</c:v>
                </c:pt>
                <c:pt idx="9599">
                  <c:v>3.6663899663999999E-3</c:v>
                </c:pt>
                <c:pt idx="9600">
                  <c:v>3.1093000433999999E-3</c:v>
                </c:pt>
                <c:pt idx="9601">
                  <c:v>2.4881800637000001E-3</c:v>
                </c:pt>
                <c:pt idx="9602">
                  <c:v>1.8109900411000001E-3</c:v>
                </c:pt>
                <c:pt idx="9603">
                  <c:v>1.0930000571999999E-3</c:v>
                </c:pt>
                <c:pt idx="9604">
                  <c:v>3.4157501068000001E-4</c:v>
                </c:pt>
                <c:pt idx="9605">
                  <c:v>-4.0892499965E-4</c:v>
                </c:pt>
                <c:pt idx="9606">
                  <c:v>-1.1502100387999999E-3</c:v>
                </c:pt>
                <c:pt idx="9607">
                  <c:v>-1.8737800419E-3</c:v>
                </c:pt>
                <c:pt idx="9608">
                  <c:v>-2.5465399958000002E-3</c:v>
                </c:pt>
                <c:pt idx="9609">
                  <c:v>-3.1619200016999999E-3</c:v>
                </c:pt>
                <c:pt idx="9610">
                  <c:v>-3.7119900808E-3</c:v>
                </c:pt>
                <c:pt idx="9611">
                  <c:v>-4.1715800761999997E-3</c:v>
                </c:pt>
                <c:pt idx="9612">
                  <c:v>-4.5371800660999996E-3</c:v>
                </c:pt>
                <c:pt idx="9613">
                  <c:v>-4.8030097969000004E-3</c:v>
                </c:pt>
                <c:pt idx="9614">
                  <c:v>-4.956909921E-3</c:v>
                </c:pt>
                <c:pt idx="9615">
                  <c:v>-4.9991100094999999E-3</c:v>
                </c:pt>
                <c:pt idx="9616">
                  <c:v>-4.9286698922999996E-3</c:v>
                </c:pt>
                <c:pt idx="9617">
                  <c:v>-4.7443900256999997E-3</c:v>
                </c:pt>
                <c:pt idx="9618">
                  <c:v>-4.4546998105999998E-3</c:v>
                </c:pt>
                <c:pt idx="9619">
                  <c:v>-4.0646400302999999E-3</c:v>
                </c:pt>
                <c:pt idx="9620">
                  <c:v>-3.5768400412E-3</c:v>
                </c:pt>
                <c:pt idx="9621">
                  <c:v>-3.0136099085E-3</c:v>
                </c:pt>
                <c:pt idx="9622">
                  <c:v>-2.3824800736999999E-3</c:v>
                </c:pt>
                <c:pt idx="9623">
                  <c:v>-1.6893399879000001E-3</c:v>
                </c:pt>
                <c:pt idx="9624">
                  <c:v>-9.6592202317000002E-4</c:v>
                </c:pt>
                <c:pt idx="9625">
                  <c:v>-2.2073999571000001E-4</c:v>
                </c:pt>
                <c:pt idx="9626">
                  <c:v>5.3820200263999998E-4</c:v>
                </c:pt>
                <c:pt idx="9627">
                  <c:v>1.2761900433999999E-3</c:v>
                </c:pt>
                <c:pt idx="9628">
                  <c:v>1.9854200072999999E-3</c:v>
                </c:pt>
                <c:pt idx="9629">
                  <c:v>2.6574200018999999E-3</c:v>
                </c:pt>
                <c:pt idx="9630">
                  <c:v>3.2614399678999998E-3</c:v>
                </c:pt>
                <c:pt idx="9631">
                  <c:v>3.7919699680000001E-3</c:v>
                </c:pt>
                <c:pt idx="9632">
                  <c:v>4.2370702139999999E-3</c:v>
                </c:pt>
                <c:pt idx="9633">
                  <c:v>4.5901997946E-3</c:v>
                </c:pt>
                <c:pt idx="9634">
                  <c:v>4.8352298327E-3</c:v>
                </c:pt>
                <c:pt idx="9635">
                  <c:v>4.9713100307000003E-3</c:v>
                </c:pt>
                <c:pt idx="9636">
                  <c:v>4.9949800595999998E-3</c:v>
                </c:pt>
                <c:pt idx="9637">
                  <c:v>4.9051600508E-3</c:v>
                </c:pt>
                <c:pt idx="9638">
                  <c:v>4.7048102133000003E-3</c:v>
                </c:pt>
                <c:pt idx="9639">
                  <c:v>4.3942499905999998E-3</c:v>
                </c:pt>
                <c:pt idx="9640">
                  <c:v>3.9876699447999996E-3</c:v>
                </c:pt>
                <c:pt idx="9641">
                  <c:v>3.4912500996000001E-3</c:v>
                </c:pt>
                <c:pt idx="9642">
                  <c:v>2.9089800082E-3</c:v>
                </c:pt>
                <c:pt idx="9643">
                  <c:v>2.2674999199999999E-3</c:v>
                </c:pt>
                <c:pt idx="9644">
                  <c:v>1.5749400481999999E-3</c:v>
                </c:pt>
                <c:pt idx="9645">
                  <c:v>8.4689498181E-4</c:v>
                </c:pt>
                <c:pt idx="9646">
                  <c:v>9.0934001490999998E-5</c:v>
                </c:pt>
                <c:pt idx="9647">
                  <c:v>-6.5836397697999996E-4</c:v>
                </c:pt>
                <c:pt idx="9648">
                  <c:v>-1.3928300467999999E-3</c:v>
                </c:pt>
                <c:pt idx="9649">
                  <c:v>-2.1039398853E-3</c:v>
                </c:pt>
                <c:pt idx="9650">
                  <c:v>-2.7591600083000001E-3</c:v>
                </c:pt>
                <c:pt idx="9651">
                  <c:v>-3.3522099256999998E-3</c:v>
                </c:pt>
                <c:pt idx="9652">
                  <c:v>-3.8753300905E-3</c:v>
                </c:pt>
                <c:pt idx="9653">
                  <c:v>-4.3045799247999998E-3</c:v>
                </c:pt>
                <c:pt idx="9654">
                  <c:v>-4.6368399634999996E-3</c:v>
                </c:pt>
                <c:pt idx="9655">
                  <c:v>-4.8666601069000002E-3</c:v>
                </c:pt>
                <c:pt idx="9656">
                  <c:v>-4.9835201353000003E-3</c:v>
                </c:pt>
                <c:pt idx="9657">
                  <c:v>-4.9880901352000002E-3</c:v>
                </c:pt>
                <c:pt idx="9658">
                  <c:v>-4.8802602105000002E-3</c:v>
                </c:pt>
                <c:pt idx="9659">
                  <c:v>-4.6592699363999998E-3</c:v>
                </c:pt>
                <c:pt idx="9660">
                  <c:v>-4.3352399952999998E-3</c:v>
                </c:pt>
                <c:pt idx="9661">
                  <c:v>-3.9135501720000002E-3</c:v>
                </c:pt>
                <c:pt idx="9662">
                  <c:v>-3.3972100355E-3</c:v>
                </c:pt>
                <c:pt idx="9663">
                  <c:v>-2.8098500333999998E-3</c:v>
                </c:pt>
                <c:pt idx="9664">
                  <c:v>-2.1591600962E-3</c:v>
                </c:pt>
                <c:pt idx="9665">
                  <c:v>-1.4513699571E-3</c:v>
                </c:pt>
                <c:pt idx="9666">
                  <c:v>-7.1885198121999995E-4</c:v>
                </c:pt>
                <c:pt idx="9667">
                  <c:v>2.9860000723000001E-5</c:v>
                </c:pt>
                <c:pt idx="9668">
                  <c:v>7.8662799206000004E-4</c:v>
                </c:pt>
                <c:pt idx="9669">
                  <c:v>1.5168399549999999E-3</c:v>
                </c:pt>
                <c:pt idx="9670">
                  <c:v>2.2128699346999998E-3</c:v>
                </c:pt>
                <c:pt idx="9671">
                  <c:v>2.8590499423E-3</c:v>
                </c:pt>
                <c:pt idx="9672">
                  <c:v>3.447229974E-3</c:v>
                </c:pt>
                <c:pt idx="9673">
                  <c:v>3.9504901506000004E-3</c:v>
                </c:pt>
                <c:pt idx="9674">
                  <c:v>4.3647498823999997E-3</c:v>
                </c:pt>
                <c:pt idx="9675">
                  <c:v>4.6837599948000002E-3</c:v>
                </c:pt>
                <c:pt idx="9676">
                  <c:v>4.8929299228000003E-3</c:v>
                </c:pt>
                <c:pt idx="9677">
                  <c:v>4.9918601288999999E-3</c:v>
                </c:pt>
                <c:pt idx="9678">
                  <c:v>4.9774800427000001E-3</c:v>
                </c:pt>
                <c:pt idx="9679">
                  <c:v>4.8504499719000003E-3</c:v>
                </c:pt>
                <c:pt idx="9680">
                  <c:v>4.6141301282000002E-3</c:v>
                </c:pt>
                <c:pt idx="9681">
                  <c:v>4.2692599817999999E-3</c:v>
                </c:pt>
                <c:pt idx="9682">
                  <c:v>3.8316100835999998E-3</c:v>
                </c:pt>
                <c:pt idx="9683">
                  <c:v>3.3076500986000002E-3</c:v>
                </c:pt>
                <c:pt idx="9684">
                  <c:v>2.7091898955E-3</c:v>
                </c:pt>
                <c:pt idx="9685">
                  <c:v>2.041639993E-3</c:v>
                </c:pt>
                <c:pt idx="9686">
                  <c:v>1.3355299597999999E-3</c:v>
                </c:pt>
                <c:pt idx="9687">
                  <c:v>5.9933302691000002E-4</c:v>
                </c:pt>
                <c:pt idx="9688">
                  <c:v>-1.5920499573E-4</c:v>
                </c:pt>
                <c:pt idx="9689">
                  <c:v>-9.0539501979999999E-4</c:v>
                </c:pt>
                <c:pt idx="9690">
                  <c:v>-1.631209976E-3</c:v>
                </c:pt>
                <c:pt idx="9691">
                  <c:v>-2.3280999158000002E-3</c:v>
                </c:pt>
                <c:pt idx="9692">
                  <c:v>-2.9641999862999998E-3</c:v>
                </c:pt>
                <c:pt idx="9693">
                  <c:v>-3.5335100256000001E-3</c:v>
                </c:pt>
                <c:pt idx="9694">
                  <c:v>-4.0284502320000002E-3</c:v>
                </c:pt>
                <c:pt idx="9695">
                  <c:v>-4.4263801537000004E-3</c:v>
                </c:pt>
                <c:pt idx="9696">
                  <c:v>-4.7245700844E-3</c:v>
                </c:pt>
                <c:pt idx="9697">
                  <c:v>-4.9179201013999996E-3</c:v>
                </c:pt>
                <c:pt idx="9698">
                  <c:v>-4.9975700676E-3</c:v>
                </c:pt>
                <c:pt idx="9699">
                  <c:v>-4.9646100960999999E-3</c:v>
                </c:pt>
                <c:pt idx="9700">
                  <c:v>-4.8197899014000003E-3</c:v>
                </c:pt>
                <c:pt idx="9701">
                  <c:v>-4.5627597719000001E-3</c:v>
                </c:pt>
                <c:pt idx="9702">
                  <c:v>-4.2052902281000002E-3</c:v>
                </c:pt>
                <c:pt idx="9703">
                  <c:v>-3.7530700210000002E-3</c:v>
                </c:pt>
                <c:pt idx="9704">
                  <c:v>-3.2095198985000002E-3</c:v>
                </c:pt>
                <c:pt idx="9705">
                  <c:v>-2.5994998869E-3</c:v>
                </c:pt>
                <c:pt idx="9706">
                  <c:v>-1.9309200578999999E-3</c:v>
                </c:pt>
                <c:pt idx="9707">
                  <c:v>-1.2102599721000001E-3</c:v>
                </c:pt>
                <c:pt idx="9708">
                  <c:v>-4.7049298881999998E-4</c:v>
                </c:pt>
                <c:pt idx="9709">
                  <c:v>2.7987299836E-4</c:v>
                </c:pt>
                <c:pt idx="9710">
                  <c:v>1.0325800395E-3</c:v>
                </c:pt>
                <c:pt idx="9711">
                  <c:v>1.7532099736999999E-3</c:v>
                </c:pt>
                <c:pt idx="9712">
                  <c:v>2.4343300610999998E-3</c:v>
                </c:pt>
                <c:pt idx="9713">
                  <c:v>3.0676000752000001E-3</c:v>
                </c:pt>
                <c:pt idx="9714">
                  <c:v>3.6240399349000002E-3</c:v>
                </c:pt>
                <c:pt idx="9715">
                  <c:v>4.0988298133000003E-3</c:v>
                </c:pt>
                <c:pt idx="9716">
                  <c:v>4.4812601991000003E-3</c:v>
                </c:pt>
                <c:pt idx="9717">
                  <c:v>4.7654202208000001E-3</c:v>
                </c:pt>
                <c:pt idx="9718">
                  <c:v>4.9382802098999999E-3</c:v>
                </c:pt>
                <c:pt idx="9719">
                  <c:v>4.9998802133E-3</c:v>
                </c:pt>
                <c:pt idx="9720">
                  <c:v>4.9475398846E-3</c:v>
                </c:pt>
                <c:pt idx="9721">
                  <c:v>4.7836801969E-3</c:v>
                </c:pt>
                <c:pt idx="9722">
                  <c:v>4.5120301656000001E-3</c:v>
                </c:pt>
                <c:pt idx="9723">
                  <c:v>4.1337502189E-3</c:v>
                </c:pt>
                <c:pt idx="9724">
                  <c:v>3.6661499179999999E-3</c:v>
                </c:pt>
                <c:pt idx="9725">
                  <c:v>3.1159399077000001E-3</c:v>
                </c:pt>
                <c:pt idx="9726">
                  <c:v>2.4878799449999998E-3</c:v>
                </c:pt>
                <c:pt idx="9727">
                  <c:v>1.8106900388000001E-3</c:v>
                </c:pt>
                <c:pt idx="9728">
                  <c:v>1.0927099501999999E-3</c:v>
                </c:pt>
                <c:pt idx="9729">
                  <c:v>3.5011398722000002E-4</c:v>
                </c:pt>
                <c:pt idx="9730">
                  <c:v>-4.0919100866000001E-4</c:v>
                </c:pt>
                <c:pt idx="9731">
                  <c:v>-1.1504699942E-3</c:v>
                </c:pt>
                <c:pt idx="9732">
                  <c:v>-1.8658200279E-3</c:v>
                </c:pt>
                <c:pt idx="9733">
                  <c:v>-2.5467600208000001E-3</c:v>
                </c:pt>
                <c:pt idx="9734">
                  <c:v>-3.1621099914999999E-3</c:v>
                </c:pt>
                <c:pt idx="9735">
                  <c:v>-3.7062300834999999E-3</c:v>
                </c:pt>
                <c:pt idx="9736">
                  <c:v>-4.1717099956999999E-3</c:v>
                </c:pt>
                <c:pt idx="9737">
                  <c:v>-4.5372801832999996E-3</c:v>
                </c:pt>
                <c:pt idx="9738">
                  <c:v>-4.8006097786000004E-3</c:v>
                </c:pt>
                <c:pt idx="9739">
                  <c:v>-4.9569401889999996E-3</c:v>
                </c:pt>
                <c:pt idx="9740">
                  <c:v>-4.9991100094999999E-3</c:v>
                </c:pt>
                <c:pt idx="9741">
                  <c:v>-4.9286298454000003E-3</c:v>
                </c:pt>
                <c:pt idx="9742">
                  <c:v>-4.7471099532999999E-3</c:v>
                </c:pt>
                <c:pt idx="9743">
                  <c:v>-4.4546099379999997E-3</c:v>
                </c:pt>
                <c:pt idx="9744">
                  <c:v>-4.0645301342000003E-3</c:v>
                </c:pt>
                <c:pt idx="9745">
                  <c:v>-3.5828698891999999E-3</c:v>
                </c:pt>
                <c:pt idx="9746">
                  <c:v>-3.0134299303999999E-3</c:v>
                </c:pt>
                <c:pt idx="9747">
                  <c:v>-2.3822800722E-3</c:v>
                </c:pt>
                <c:pt idx="9748">
                  <c:v>-1.6974499449E-3</c:v>
                </c:pt>
                <c:pt idx="9749">
                  <c:v>-9.6570799360000002E-4</c:v>
                </c:pt>
                <c:pt idx="9750">
                  <c:v>-2.2052800341000001E-4</c:v>
                </c:pt>
                <c:pt idx="9751">
                  <c:v>5.2961998153000002E-4</c:v>
                </c:pt>
                <c:pt idx="9752">
                  <c:v>1.2763800332E-3</c:v>
                </c:pt>
                <c:pt idx="9753">
                  <c:v>1.9855999852999998E-3</c:v>
                </c:pt>
                <c:pt idx="9754">
                  <c:v>2.6500900275999999E-3</c:v>
                </c:pt>
                <c:pt idx="9755">
                  <c:v>3.2548699528E-3</c:v>
                </c:pt>
                <c:pt idx="9756">
                  <c:v>3.7920800968999999E-3</c:v>
                </c:pt>
                <c:pt idx="9757">
                  <c:v>4.2371498420999999E-3</c:v>
                </c:pt>
                <c:pt idx="9758">
                  <c:v>4.5867599546999998E-3</c:v>
                </c:pt>
                <c:pt idx="9759">
                  <c:v>4.8352698795000003E-3</c:v>
                </c:pt>
                <c:pt idx="9760">
                  <c:v>4.9713198096E-3</c:v>
                </c:pt>
                <c:pt idx="9761">
                  <c:v>4.9953600391999999E-3</c:v>
                </c:pt>
                <c:pt idx="9762">
                  <c:v>4.9051297829000003E-3</c:v>
                </c:pt>
                <c:pt idx="9763">
                  <c:v>4.7047701664000002E-3</c:v>
                </c:pt>
                <c:pt idx="9764">
                  <c:v>4.3984102085000004E-3</c:v>
                </c:pt>
                <c:pt idx="9765">
                  <c:v>3.9876098744999998E-3</c:v>
                </c:pt>
                <c:pt idx="9766">
                  <c:v>3.4911800176E-3</c:v>
                </c:pt>
                <c:pt idx="9767">
                  <c:v>2.9160999693000002E-3</c:v>
                </c:pt>
                <c:pt idx="9768">
                  <c:v>2.2753099910999999E-3</c:v>
                </c:pt>
                <c:pt idx="9769">
                  <c:v>1.5748799779000001E-3</c:v>
                </c:pt>
                <c:pt idx="9770">
                  <c:v>8.4684498141999998E-4</c:v>
                </c:pt>
                <c:pt idx="9771">
                  <c:v>9.9728102214000005E-5</c:v>
                </c:pt>
                <c:pt idx="9772">
                  <c:v>-6.5839698073000003E-4</c:v>
                </c:pt>
                <c:pt idx="9773">
                  <c:v>-1.3928499538E-3</c:v>
                </c:pt>
                <c:pt idx="9774">
                  <c:v>-2.0959300454999998E-3</c:v>
                </c:pt>
                <c:pt idx="9775">
                  <c:v>-2.7591700199999999E-3</c:v>
                </c:pt>
                <c:pt idx="9776">
                  <c:v>-3.3522199374000001E-3</c:v>
                </c:pt>
                <c:pt idx="9777">
                  <c:v>-3.8697400595999998E-3</c:v>
                </c:pt>
                <c:pt idx="9778">
                  <c:v>-4.3045799247999998E-3</c:v>
                </c:pt>
                <c:pt idx="9779">
                  <c:v>-4.6368399634999996E-3</c:v>
                </c:pt>
                <c:pt idx="9780">
                  <c:v>-4.8646200447999997E-3</c:v>
                </c:pt>
                <c:pt idx="9781">
                  <c:v>-4.9835201353000003E-3</c:v>
                </c:pt>
                <c:pt idx="9782">
                  <c:v>-4.9880901352000002E-3</c:v>
                </c:pt>
                <c:pt idx="9783">
                  <c:v>-4.8802699893999999E-3</c:v>
                </c:pt>
                <c:pt idx="9784">
                  <c:v>-4.6624899841999998E-3</c:v>
                </c:pt>
                <c:pt idx="9785">
                  <c:v>-4.3352497742000003E-3</c:v>
                </c:pt>
                <c:pt idx="9786">
                  <c:v>-3.9135399275000001E-3</c:v>
                </c:pt>
                <c:pt idx="9787">
                  <c:v>-3.4036599100000001E-3</c:v>
                </c:pt>
                <c:pt idx="9788">
                  <c:v>-2.8097799512999998E-3</c:v>
                </c:pt>
                <c:pt idx="9789">
                  <c:v>-2.1590800025000001E-3</c:v>
                </c:pt>
                <c:pt idx="9790">
                  <c:v>-1.4597399858999999E-3</c:v>
                </c:pt>
                <c:pt idx="9791">
                  <c:v>-7.1877002483000001E-4</c:v>
                </c:pt>
                <c:pt idx="9792">
                  <c:v>2.9937100408000001E-5</c:v>
                </c:pt>
                <c:pt idx="9793">
                  <c:v>7.7796902041999999E-4</c:v>
                </c:pt>
                <c:pt idx="9794">
                  <c:v>1.5169000253E-3</c:v>
                </c:pt>
                <c:pt idx="9795">
                  <c:v>2.2129300050000001E-3</c:v>
                </c:pt>
                <c:pt idx="9796">
                  <c:v>2.8591000009E-3</c:v>
                </c:pt>
                <c:pt idx="9797">
                  <c:v>3.4408599604000001E-3</c:v>
                </c:pt>
                <c:pt idx="9798">
                  <c:v>3.9505199528999998E-3</c:v>
                </c:pt>
                <c:pt idx="9799">
                  <c:v>4.3647601268999997E-3</c:v>
                </c:pt>
                <c:pt idx="9800">
                  <c:v>4.6806698665000004E-3</c:v>
                </c:pt>
                <c:pt idx="9801">
                  <c:v>4.8929401673000004E-3</c:v>
                </c:pt>
                <c:pt idx="9802">
                  <c:v>4.9918601288999999E-3</c:v>
                </c:pt>
                <c:pt idx="9803">
                  <c:v>4.9783098510999997E-3</c:v>
                </c:pt>
                <c:pt idx="9804">
                  <c:v>4.8504499719000003E-3</c:v>
                </c:pt>
                <c:pt idx="9805">
                  <c:v>4.6141301282000002E-3</c:v>
                </c:pt>
                <c:pt idx="9806">
                  <c:v>4.2738500051000003E-3</c:v>
                </c:pt>
                <c:pt idx="9807">
                  <c:v>3.8316100835999998E-3</c:v>
                </c:pt>
                <c:pt idx="9808">
                  <c:v>3.3076300751000002E-3</c:v>
                </c:pt>
                <c:pt idx="9809">
                  <c:v>2.7091400698000001E-3</c:v>
                </c:pt>
                <c:pt idx="9810">
                  <c:v>2.0496100187000002E-3</c:v>
                </c:pt>
                <c:pt idx="9811">
                  <c:v>1.3353900285E-3</c:v>
                </c:pt>
                <c:pt idx="9812">
                  <c:v>5.9914897429E-4</c:v>
                </c:pt>
                <c:pt idx="9813">
                  <c:v>-1.5058800636000001E-4</c:v>
                </c:pt>
                <c:pt idx="9814">
                  <c:v>-9.0562499827000003E-4</c:v>
                </c:pt>
                <c:pt idx="9815">
                  <c:v>-1.6314300009999999E-3</c:v>
                </c:pt>
                <c:pt idx="9816">
                  <c:v>-2.3204800673E-3</c:v>
                </c:pt>
                <c:pt idx="9817">
                  <c:v>-2.9643699527000002E-3</c:v>
                </c:pt>
                <c:pt idx="9818">
                  <c:v>-3.5336499568000002E-3</c:v>
                </c:pt>
                <c:pt idx="9819">
                  <c:v>-4.0233298205000004E-3</c:v>
                </c:pt>
                <c:pt idx="9820">
                  <c:v>-4.4264700264000003E-3</c:v>
                </c:pt>
                <c:pt idx="9821">
                  <c:v>-4.7246301546999998E-3</c:v>
                </c:pt>
                <c:pt idx="9822">
                  <c:v>-4.9163498916E-3</c:v>
                </c:pt>
                <c:pt idx="9823">
                  <c:v>-4.9975700676E-3</c:v>
                </c:pt>
                <c:pt idx="9824">
                  <c:v>-4.9645900726000003E-3</c:v>
                </c:pt>
                <c:pt idx="9825">
                  <c:v>-4.8197498545000002E-3</c:v>
                </c:pt>
                <c:pt idx="9826">
                  <c:v>-4.5663099736000003E-3</c:v>
                </c:pt>
                <c:pt idx="9827">
                  <c:v>-4.2052301578000004E-3</c:v>
                </c:pt>
                <c:pt idx="9828">
                  <c:v>-3.7530499976000001E-3</c:v>
                </c:pt>
                <c:pt idx="9829">
                  <c:v>-3.216329962E-3</c:v>
                </c:pt>
                <c:pt idx="9830">
                  <c:v>-2.5996200275000001E-3</c:v>
                </c:pt>
                <c:pt idx="9831">
                  <c:v>-1.9311299548000001E-3</c:v>
                </c:pt>
                <c:pt idx="9832">
                  <c:v>-1.219119993E-3</c:v>
                </c:pt>
                <c:pt idx="9833">
                  <c:v>-4.7083900427000001E-4</c:v>
                </c:pt>
                <c:pt idx="9834">
                  <c:v>2.7949799550999998E-4</c:v>
                </c:pt>
                <c:pt idx="9835">
                  <c:v>1.0235599475E-3</c:v>
                </c:pt>
                <c:pt idx="9836">
                  <c:v>1.7528400058000001E-3</c:v>
                </c:pt>
                <c:pt idx="9837">
                  <c:v>2.4339798837999999E-3</c:v>
                </c:pt>
                <c:pt idx="9838">
                  <c:v>3.0602898914000001E-3</c:v>
                </c:pt>
                <c:pt idx="9839">
                  <c:v>3.6237500607999998E-3</c:v>
                </c:pt>
                <c:pt idx="9840">
                  <c:v>4.0985802188999998E-3</c:v>
                </c:pt>
                <c:pt idx="9841">
                  <c:v>4.4810702093000003E-3</c:v>
                </c:pt>
                <c:pt idx="9842">
                  <c:v>4.7625899314999998E-3</c:v>
                </c:pt>
                <c:pt idx="9843">
                  <c:v>4.9382098950000002E-3</c:v>
                </c:pt>
                <c:pt idx="9844">
                  <c:v>4.9998699687000001E-3</c:v>
                </c:pt>
                <c:pt idx="9845">
                  <c:v>4.9488800578000001E-3</c:v>
                </c:pt>
                <c:pt idx="9846">
                  <c:v>4.7838301397999999E-3</c:v>
                </c:pt>
                <c:pt idx="9847">
                  <c:v>4.5122499578000002E-3</c:v>
                </c:pt>
                <c:pt idx="9848">
                  <c:v>4.1390098631000002E-3</c:v>
                </c:pt>
                <c:pt idx="9849">
                  <c:v>3.6665198859000001E-3</c:v>
                </c:pt>
                <c:pt idx="9850">
                  <c:v>3.1163799576E-3</c:v>
                </c:pt>
                <c:pt idx="9851">
                  <c:v>2.4960299487999998E-3</c:v>
                </c:pt>
                <c:pt idx="9852">
                  <c:v>1.8112199614E-3</c:v>
                </c:pt>
                <c:pt idx="9853">
                  <c:v>1.0932600126E-3</c:v>
                </c:pt>
                <c:pt idx="9854">
                  <c:v>3.5067799035000001E-4</c:v>
                </c:pt>
                <c:pt idx="9855">
                  <c:v>-4.0861600428000001E-4</c:v>
                </c:pt>
                <c:pt idx="9856">
                  <c:v>-1.1498900129999999E-3</c:v>
                </c:pt>
                <c:pt idx="9857">
                  <c:v>-1.8652599538000001E-3</c:v>
                </c:pt>
                <c:pt idx="9858">
                  <c:v>-2.5386000052E-3</c:v>
                </c:pt>
                <c:pt idx="9859">
                  <c:v>-3.1616101040999999E-3</c:v>
                </c:pt>
                <c:pt idx="9860">
                  <c:v>-3.7057800217999998E-3</c:v>
                </c:pt>
                <c:pt idx="9861">
                  <c:v>-4.1664601304000001E-3</c:v>
                </c:pt>
                <c:pt idx="9862">
                  <c:v>-4.5369798318000004E-3</c:v>
                </c:pt>
                <c:pt idx="9863">
                  <c:v>-4.8004100098999998E-3</c:v>
                </c:pt>
                <c:pt idx="9864">
                  <c:v>-4.9556698649999998E-3</c:v>
                </c:pt>
                <c:pt idx="9865">
                  <c:v>-4.9991197883999996E-3</c:v>
                </c:pt>
                <c:pt idx="9866">
                  <c:v>-4.9287700093999997E-3</c:v>
                </c:pt>
                <c:pt idx="9867">
                  <c:v>-4.7473600133999998E-3</c:v>
                </c:pt>
                <c:pt idx="9868">
                  <c:v>-4.4549899175999998E-3</c:v>
                </c:pt>
                <c:pt idx="9869">
                  <c:v>-4.0650400332999997E-3</c:v>
                </c:pt>
                <c:pt idx="9870">
                  <c:v>-3.5835299641000001E-3</c:v>
                </c:pt>
                <c:pt idx="9871">
                  <c:v>-3.0213100835999999E-3</c:v>
                </c:pt>
                <c:pt idx="9872">
                  <c:v>-2.3832600564E-3</c:v>
                </c:pt>
                <c:pt idx="9873">
                  <c:v>-1.6985599649999999E-3</c:v>
                </c:pt>
                <c:pt idx="9874">
                  <c:v>-9.7557698609000004E-4</c:v>
                </c:pt>
                <c:pt idx="9875">
                  <c:v>-2.2177200299E-4</c:v>
                </c:pt>
                <c:pt idx="9876">
                  <c:v>5.2836502436999998E-4</c:v>
                </c:pt>
                <c:pt idx="9877">
                  <c:v>1.266599982E-3</c:v>
                </c:pt>
                <c:pt idx="9878">
                  <c:v>1.9844099879E-3</c:v>
                </c:pt>
                <c:pt idx="9879">
                  <c:v>2.6489798910999999E-3</c:v>
                </c:pt>
                <c:pt idx="9880">
                  <c:v>3.2538599335E-3</c:v>
                </c:pt>
                <c:pt idx="9881">
                  <c:v>3.7912100087999999E-3</c:v>
                </c:pt>
                <c:pt idx="9882">
                  <c:v>4.2364299297E-3</c:v>
                </c:pt>
                <c:pt idx="9883">
                  <c:v>4.5862100087000002E-3</c:v>
                </c:pt>
                <c:pt idx="9884">
                  <c:v>4.8349099233999998E-3</c:v>
                </c:pt>
                <c:pt idx="9885">
                  <c:v>4.9711698666000002E-3</c:v>
                </c:pt>
                <c:pt idx="9886">
                  <c:v>4.9954201094999998E-3</c:v>
                </c:pt>
                <c:pt idx="9887">
                  <c:v>4.9071200192000002E-3</c:v>
                </c:pt>
                <c:pt idx="9888">
                  <c:v>4.7052698210000004E-3</c:v>
                </c:pt>
                <c:pt idx="9889">
                  <c:v>4.3991100973999999E-3</c:v>
                </c:pt>
                <c:pt idx="9890">
                  <c:v>3.9938301778999997E-3</c:v>
                </c:pt>
                <c:pt idx="9891">
                  <c:v>3.4922598861E-3</c:v>
                </c:pt>
                <c:pt idx="9892">
                  <c:v>2.9173300136000001E-3</c:v>
                </c:pt>
                <c:pt idx="9893">
                  <c:v>2.2766699549E-3</c:v>
                </c:pt>
                <c:pt idx="9894">
                  <c:v>1.5763499541000001E-3</c:v>
                </c:pt>
                <c:pt idx="9895">
                  <c:v>8.4837799658999996E-4</c:v>
                </c:pt>
                <c:pt idx="9896">
                  <c:v>1.012970024E-4</c:v>
                </c:pt>
                <c:pt idx="9897">
                  <c:v>-6.5682898276000004E-4</c:v>
                </c:pt>
                <c:pt idx="9898">
                  <c:v>-1.3913200237E-3</c:v>
                </c:pt>
                <c:pt idx="9899">
                  <c:v>-2.0944699645000001E-3</c:v>
                </c:pt>
                <c:pt idx="9900">
                  <c:v>-2.7578100561999998E-3</c:v>
                </c:pt>
                <c:pt idx="9901">
                  <c:v>-3.3509999048E-3</c:v>
                </c:pt>
                <c:pt idx="9902">
                  <c:v>-3.8687000050999999E-3</c:v>
                </c:pt>
                <c:pt idx="9903">
                  <c:v>-4.2992299423000001E-3</c:v>
                </c:pt>
                <c:pt idx="9904">
                  <c:v>-4.6362099237999997E-3</c:v>
                </c:pt>
                <c:pt idx="9905">
                  <c:v>-4.8642298206999996E-3</c:v>
                </c:pt>
                <c:pt idx="9906">
                  <c:v>-4.9826498143000003E-3</c:v>
                </c:pt>
                <c:pt idx="9907">
                  <c:v>-4.9882098100999996E-3</c:v>
                </c:pt>
                <c:pt idx="9908">
                  <c:v>-4.880649969E-3</c:v>
                </c:pt>
                <c:pt idx="9909">
                  <c:v>-4.6631298028000003E-3</c:v>
                </c:pt>
                <c:pt idx="9910">
                  <c:v>-4.3361801654000004E-3</c:v>
                </c:pt>
                <c:pt idx="9911">
                  <c:v>-3.9147799835000004E-3</c:v>
                </c:pt>
                <c:pt idx="9912">
                  <c:v>-3.4052201080999999E-3</c:v>
                </c:pt>
                <c:pt idx="9913">
                  <c:v>-2.8116800821999998E-3</c:v>
                </c:pt>
                <c:pt idx="9914">
                  <c:v>-2.1613000426E-3</c:v>
                </c:pt>
                <c:pt idx="9915">
                  <c:v>-1.4622400049E-3</c:v>
                </c:pt>
                <c:pt idx="9916">
                  <c:v>-7.2149297920999999E-4</c:v>
                </c:pt>
                <c:pt idx="9917">
                  <c:v>2.7058600608000001E-5</c:v>
                </c:pt>
                <c:pt idx="9918">
                  <c:v>7.7501597115999996E-4</c:v>
                </c:pt>
                <c:pt idx="9919">
                  <c:v>1.5139599564E-3</c:v>
                </c:pt>
                <c:pt idx="9920">
                  <c:v>2.2100899369E-3</c:v>
                </c:pt>
                <c:pt idx="9921">
                  <c:v>2.8564599343000002E-3</c:v>
                </c:pt>
                <c:pt idx="9922">
                  <c:v>3.4449200612000001E-3</c:v>
                </c:pt>
                <c:pt idx="9923">
                  <c:v>3.9485301822000003E-3</c:v>
                </c:pt>
                <c:pt idx="9924">
                  <c:v>4.3631801382000004E-3</c:v>
                </c:pt>
                <c:pt idx="9925">
                  <c:v>4.6795201487999996E-3</c:v>
                </c:pt>
                <c:pt idx="9926">
                  <c:v>4.8922598362000002E-3</c:v>
                </c:pt>
                <c:pt idx="9927">
                  <c:v>4.9916701390999999E-3</c:v>
                </c:pt>
                <c:pt idx="9928">
                  <c:v>4.9786102026999996E-3</c:v>
                </c:pt>
                <c:pt idx="9929">
                  <c:v>4.8512499778999999E-3</c:v>
                </c:pt>
                <c:pt idx="9930">
                  <c:v>4.6153999864999998E-3</c:v>
                </c:pt>
                <c:pt idx="9931">
                  <c:v>4.2755599133999997E-3</c:v>
                </c:pt>
                <c:pt idx="9932">
                  <c:v>3.8337300066000001E-3</c:v>
                </c:pt>
                <c:pt idx="9933">
                  <c:v>3.3101199659999999E-3</c:v>
                </c:pt>
                <c:pt idx="9934">
                  <c:v>2.7119300794E-3</c:v>
                </c:pt>
                <c:pt idx="9935">
                  <c:v>2.0445799454999998E-3</c:v>
                </c:pt>
                <c:pt idx="9936">
                  <c:v>1.3385999482000001E-3</c:v>
                </c:pt>
                <c:pt idx="9937">
                  <c:v>6.0246401699000005E-4</c:v>
                </c:pt>
                <c:pt idx="9938">
                  <c:v>-1.4724400535E-4</c:v>
                </c:pt>
                <c:pt idx="9939">
                  <c:v>-9.0232997899999999E-4</c:v>
                </c:pt>
                <c:pt idx="9940">
                  <c:v>-1.6282500001E-3</c:v>
                </c:pt>
                <c:pt idx="9941">
                  <c:v>-2.3175000679E-3</c:v>
                </c:pt>
                <c:pt idx="9942">
                  <c:v>-2.9616600368000002E-3</c:v>
                </c:pt>
                <c:pt idx="9943">
                  <c:v>-3.5312699620000001E-3</c:v>
                </c:pt>
                <c:pt idx="9944">
                  <c:v>-4.0213200264000003E-3</c:v>
                </c:pt>
                <c:pt idx="9945">
                  <c:v>-4.4248998164999999E-3</c:v>
                </c:pt>
                <c:pt idx="9946">
                  <c:v>-4.7235297969999996E-3</c:v>
                </c:pt>
                <c:pt idx="9947">
                  <c:v>-4.9157300964000001E-3</c:v>
                </c:pt>
                <c:pt idx="9948">
                  <c:v>-4.9974699504999999E-3</c:v>
                </c:pt>
                <c:pt idx="9949">
                  <c:v>-4.9649900756999999E-3</c:v>
                </c:pt>
                <c:pt idx="9950">
                  <c:v>-4.8206499777999996E-3</c:v>
                </c:pt>
                <c:pt idx="9951">
                  <c:v>-4.5641199685999998E-3</c:v>
                </c:pt>
                <c:pt idx="9952">
                  <c:v>-4.2071500793000004E-3</c:v>
                </c:pt>
                <c:pt idx="9953">
                  <c:v>-3.7554199806999998E-3</c:v>
                </c:pt>
                <c:pt idx="9954">
                  <c:v>-3.2191199716E-3</c:v>
                </c:pt>
                <c:pt idx="9955">
                  <c:v>-2.6027699932000001E-3</c:v>
                </c:pt>
                <c:pt idx="9956">
                  <c:v>-1.9345700274999999E-3</c:v>
                </c:pt>
                <c:pt idx="9957">
                  <c:v>-1.2227799743000001E-3</c:v>
                </c:pt>
                <c:pt idx="9958">
                  <c:v>-4.7463498777E-4</c:v>
                </c:pt>
                <c:pt idx="9959">
                  <c:v>2.7564901392999999E-4</c:v>
                </c:pt>
                <c:pt idx="9960">
                  <c:v>1.0197400115000001E-3</c:v>
                </c:pt>
                <c:pt idx="9961">
                  <c:v>1.7491700128E-3</c:v>
                </c:pt>
                <c:pt idx="9962">
                  <c:v>2.4305500555999999E-3</c:v>
                </c:pt>
                <c:pt idx="9963">
                  <c:v>3.0571799724999999E-3</c:v>
                </c:pt>
                <c:pt idx="9964">
                  <c:v>3.6210299003999998E-3</c:v>
                </c:pt>
                <c:pt idx="9965">
                  <c:v>4.0963101201E-3</c:v>
                </c:pt>
                <c:pt idx="9966">
                  <c:v>4.4793100095999999E-3</c:v>
                </c:pt>
                <c:pt idx="9967">
                  <c:v>4.7640698030999998E-3</c:v>
                </c:pt>
                <c:pt idx="9968">
                  <c:v>4.9375798553000002E-3</c:v>
                </c:pt>
                <c:pt idx="9969">
                  <c:v>4.9998401663999999E-3</c:v>
                </c:pt>
                <c:pt idx="9970">
                  <c:v>4.9481899478000003E-3</c:v>
                </c:pt>
                <c:pt idx="9971">
                  <c:v>4.7849901020999997E-3</c:v>
                </c:pt>
                <c:pt idx="9972">
                  <c:v>4.5139798895000001E-3</c:v>
                </c:pt>
                <c:pt idx="9973">
                  <c:v>4.1412701830000004E-3</c:v>
                </c:pt>
                <c:pt idx="9974">
                  <c:v>3.6692700814000001E-3</c:v>
                </c:pt>
                <c:pt idx="9975">
                  <c:v>3.1195499468999999E-3</c:v>
                </c:pt>
                <c:pt idx="9976">
                  <c:v>2.4995598941999998E-3</c:v>
                </c:pt>
                <c:pt idx="9977">
                  <c:v>1.8150199903E-3</c:v>
                </c:pt>
                <c:pt idx="9978">
                  <c:v>1.0972600429999999E-3</c:v>
                </c:pt>
                <c:pt idx="9979">
                  <c:v>3.5477700293999999E-4</c:v>
                </c:pt>
                <c:pt idx="9980">
                  <c:v>-4.0450799861E-4</c:v>
                </c:pt>
                <c:pt idx="9981">
                  <c:v>-1.1458599474E-3</c:v>
                </c:pt>
                <c:pt idx="9982">
                  <c:v>-1.8614099827E-3</c:v>
                </c:pt>
                <c:pt idx="9983">
                  <c:v>-2.5426300708000001E-3</c:v>
                </c:pt>
                <c:pt idx="9984">
                  <c:v>-3.1583800446E-3</c:v>
                </c:pt>
                <c:pt idx="9985">
                  <c:v>-3.7029699888000002E-3</c:v>
                </c:pt>
                <c:pt idx="9986">
                  <c:v>-4.1690198704999997E-3</c:v>
                </c:pt>
                <c:pt idx="9987">
                  <c:v>-4.5352098532000003E-3</c:v>
                </c:pt>
                <c:pt idx="9988">
                  <c:v>-4.7992300242000003E-3</c:v>
                </c:pt>
                <c:pt idx="9989">
                  <c:v>-4.9551101400999997E-3</c:v>
                </c:pt>
                <c:pt idx="9990">
                  <c:v>-4.9991998821E-3</c:v>
                </c:pt>
                <c:pt idx="9991">
                  <c:v>-4.9294801429E-3</c:v>
                </c:pt>
                <c:pt idx="9992">
                  <c:v>-4.7486899421E-3</c:v>
                </c:pt>
                <c:pt idx="9993">
                  <c:v>-4.4569098390999998E-3</c:v>
                </c:pt>
                <c:pt idx="9994">
                  <c:v>-4.0675001218999996E-3</c:v>
                </c:pt>
                <c:pt idx="9995">
                  <c:v>-3.5864401142999998E-3</c:v>
                </c:pt>
                <c:pt idx="9996">
                  <c:v>-3.0175400897999999E-3</c:v>
                </c:pt>
                <c:pt idx="9997">
                  <c:v>-2.3868300485999998E-3</c:v>
                </c:pt>
                <c:pt idx="9998">
                  <c:v>-1.7023399705E-3</c:v>
                </c:pt>
                <c:pt idx="9999">
                  <c:v>-9.7084400477000005E-4</c:v>
                </c:pt>
                <c:pt idx="10000">
                  <c:v>-2.2578600328000001E-4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40624"/>
        <c:axId val="402140232"/>
      </c:scatterChart>
      <c:valAx>
        <c:axId val="40214062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0232"/>
        <c:crosses val="autoZero"/>
        <c:crossBetween val="midCat"/>
        <c:majorUnit val="0.5"/>
      </c:valAx>
      <c:valAx>
        <c:axId val="402140232"/>
        <c:scaling>
          <c:orientation val="minMax"/>
          <c:max val="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X</a:t>
                </a:r>
                <a:r>
                  <a:rPr lang="en-AU" baseline="0"/>
                  <a:t> Displacement(m)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0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X DISPLACEMENT(m)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'S3'!$AA$1</c:f>
              <c:strCache>
                <c:ptCount val="1"/>
                <c:pt idx="0">
                  <c:v>XDISP(m)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'S3'!$A$2:$A$10002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'S3'!$AA$2:$AA$10002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7.5112801278000004E-4</c:v>
                </c:pt>
                <c:pt idx="4">
                  <c:v>1.4852100284999999E-3</c:v>
                </c:pt>
                <c:pt idx="5">
                  <c:v>2.1855800877999998E-3</c:v>
                </c:pt>
                <c:pt idx="6">
                  <c:v>2.8363401070000001E-3</c:v>
                </c:pt>
                <c:pt idx="7">
                  <c:v>3.4227399155000002E-3</c:v>
                </c:pt>
                <c:pt idx="8">
                  <c:v>3.9314399472999998E-3</c:v>
                </c:pt>
                <c:pt idx="9">
                  <c:v>4.3509202077999997E-3</c:v>
                </c:pt>
                <c:pt idx="10">
                  <c:v>4.6716402284999996E-3</c:v>
                </c:pt>
                <c:pt idx="11">
                  <c:v>4.8863398843000004E-3</c:v>
                </c:pt>
                <c:pt idx="12">
                  <c:v>4.9901301972999999E-3</c:v>
                </c:pt>
                <c:pt idx="13">
                  <c:v>4.9806698224999996E-3</c:v>
                </c:pt>
                <c:pt idx="14">
                  <c:v>4.8581599257999999E-3</c:v>
                </c:pt>
                <c:pt idx="15">
                  <c:v>4.6253898180999998E-3</c:v>
                </c:pt>
                <c:pt idx="16">
                  <c:v>4.2876298538999996E-3</c:v>
                </c:pt>
                <c:pt idx="17">
                  <c:v>3.8525699638E-3</c:v>
                </c:pt>
                <c:pt idx="18">
                  <c:v>3.3300600479999999E-3</c:v>
                </c:pt>
                <c:pt idx="19">
                  <c:v>2.7319700457E-3</c:v>
                </c:pt>
                <c:pt idx="20">
                  <c:v>2.0718800370000002E-3</c:v>
                </c:pt>
                <c:pt idx="21">
                  <c:v>1.3647599844E-3</c:v>
                </c:pt>
                <c:pt idx="22">
                  <c:v>6.2666600570000005E-4</c:v>
                </c:pt>
                <c:pt idx="23">
                  <c:v>-1.2564999633E-4</c:v>
                </c:pt>
                <c:pt idx="24">
                  <c:v>-8.7511498714000003E-4</c:v>
                </c:pt>
                <c:pt idx="25">
                  <c:v>-1.6047200188E-3</c:v>
                </c:pt>
                <c:pt idx="26">
                  <c:v>-2.2978999185999998E-3</c:v>
                </c:pt>
                <c:pt idx="27">
                  <c:v>-2.9389299452000001E-3</c:v>
                </c:pt>
                <c:pt idx="28">
                  <c:v>-3.5132500342999998E-3</c:v>
                </c:pt>
                <c:pt idx="29">
                  <c:v>-4.0078298189E-3</c:v>
                </c:pt>
                <c:pt idx="30">
                  <c:v>-4.4114599003999997E-3</c:v>
                </c:pt>
                <c:pt idx="31">
                  <c:v>-4.7149499878000002E-3</c:v>
                </c:pt>
                <c:pt idx="32">
                  <c:v>-4.9114399590000002E-3</c:v>
                </c:pt>
                <c:pt idx="33">
                  <c:v>-4.9964501522000004E-3</c:v>
                </c:pt>
                <c:pt idx="34">
                  <c:v>-4.9680601805000002E-3</c:v>
                </c:pt>
                <c:pt idx="35">
                  <c:v>-4.8269098625000001E-3</c:v>
                </c:pt>
                <c:pt idx="36">
                  <c:v>-4.5762099326000002E-3</c:v>
                </c:pt>
                <c:pt idx="37">
                  <c:v>-4.2216400615999999E-3</c:v>
                </c:pt>
                <c:pt idx="38">
                  <c:v>-3.7712599151E-3</c:v>
                </c:pt>
                <c:pt idx="39">
                  <c:v>-3.2352800481000002E-3</c:v>
                </c:pt>
                <c:pt idx="40">
                  <c:v>-2.6258700526999999E-3</c:v>
                </c:pt>
                <c:pt idx="41">
                  <c:v>-1.9568700809000001E-3</c:v>
                </c:pt>
                <c:pt idx="42">
                  <c:v>-1.2434499804000001E-3</c:v>
                </c:pt>
                <c:pt idx="43">
                  <c:v>-5.0180900142999998E-4</c:v>
                </c:pt>
                <c:pt idx="44">
                  <c:v>2.5122199439999999E-4</c:v>
                </c:pt>
                <c:pt idx="45">
                  <c:v>9.9854997824999994E-4</c:v>
                </c:pt>
                <c:pt idx="46">
                  <c:v>1.7232099780999999E-3</c:v>
                </c:pt>
                <c:pt idx="47">
                  <c:v>2.4087699130000001E-3</c:v>
                </c:pt>
                <c:pt idx="48">
                  <c:v>3.0396499205000002E-3</c:v>
                </c:pt>
                <c:pt idx="49">
                  <c:v>3.6015498918000001E-3</c:v>
                </c:pt>
                <c:pt idx="50">
                  <c:v>4.0816999971999999E-3</c:v>
                </c:pt>
                <c:pt idx="51">
                  <c:v>4.4692098162999998E-3</c:v>
                </c:pt>
                <c:pt idx="52">
                  <c:v>4.6601798384999999E-3</c:v>
                </c:pt>
                <c:pt idx="53">
                  <c:v>4.8347599804E-3</c:v>
                </c:pt>
                <c:pt idx="54">
                  <c:v>4.8996098340000002E-3</c:v>
                </c:pt>
                <c:pt idx="55">
                  <c:v>4.8532597720999998E-3</c:v>
                </c:pt>
                <c:pt idx="56">
                  <c:v>4.6967598609999996E-3</c:v>
                </c:pt>
                <c:pt idx="57">
                  <c:v>4.4336500577999999E-3</c:v>
                </c:pt>
                <c:pt idx="58">
                  <c:v>4.0699201636000002E-3</c:v>
                </c:pt>
                <c:pt idx="59">
                  <c:v>3.6138100550000001E-3</c:v>
                </c:pt>
                <c:pt idx="60">
                  <c:v>3.0756900087000002E-3</c:v>
                </c:pt>
                <c:pt idx="61">
                  <c:v>2.4677501059999999E-3</c:v>
                </c:pt>
                <c:pt idx="62">
                  <c:v>1.8038100097E-3</c:v>
                </c:pt>
                <c:pt idx="63">
                  <c:v>1.0989300208000001E-3</c:v>
                </c:pt>
                <c:pt idx="64">
                  <c:v>3.6910100607000001E-4</c:v>
                </c:pt>
                <c:pt idx="65">
                  <c:v>-3.6910100607000001E-4</c:v>
                </c:pt>
                <c:pt idx="66">
                  <c:v>-1.0989300208000001E-3</c:v>
                </c:pt>
                <c:pt idx="67">
                  <c:v>-1.8038100097E-3</c:v>
                </c:pt>
                <c:pt idx="68">
                  <c:v>-2.4677501059999999E-3</c:v>
                </c:pt>
                <c:pt idx="69">
                  <c:v>-3.0756900087000002E-3</c:v>
                </c:pt>
                <c:pt idx="70">
                  <c:v>-3.6138100550000001E-3</c:v>
                </c:pt>
                <c:pt idx="71">
                  <c:v>-4.0699201636000002E-3</c:v>
                </c:pt>
                <c:pt idx="72">
                  <c:v>-4.4336500577999999E-3</c:v>
                </c:pt>
                <c:pt idx="73">
                  <c:v>-4.6967598609999996E-3</c:v>
                </c:pt>
                <c:pt idx="74">
                  <c:v>-4.8532597720999998E-3</c:v>
                </c:pt>
                <c:pt idx="75">
                  <c:v>-4.8996098340000002E-3</c:v>
                </c:pt>
                <c:pt idx="76">
                  <c:v>-4.8347599804E-3</c:v>
                </c:pt>
                <c:pt idx="77">
                  <c:v>-4.5650699176E-3</c:v>
                </c:pt>
                <c:pt idx="78">
                  <c:v>-4.2904401198000002E-3</c:v>
                </c:pt>
                <c:pt idx="79">
                  <c:v>-3.9184298366000004E-3</c:v>
                </c:pt>
                <c:pt idx="80">
                  <c:v>-3.4574801101999999E-3</c:v>
                </c:pt>
                <c:pt idx="81">
                  <c:v>-2.9180699494000002E-3</c:v>
                </c:pt>
                <c:pt idx="82">
                  <c:v>-2.3124199361000001E-3</c:v>
                </c:pt>
                <c:pt idx="83">
                  <c:v>-1.6542900120999999E-3</c:v>
                </c:pt>
                <c:pt idx="84">
                  <c:v>-9.5860799775000002E-4</c:v>
                </c:pt>
                <c:pt idx="85">
                  <c:v>-2.4117299472E-4</c:v>
                </c:pt>
                <c:pt idx="86">
                  <c:v>4.8173600225999999E-4</c:v>
                </c:pt>
                <c:pt idx="87">
                  <c:v>1.1937100207E-3</c:v>
                </c:pt>
                <c:pt idx="88">
                  <c:v>1.8785899738E-3</c:v>
                </c:pt>
                <c:pt idx="89">
                  <c:v>2.5208399165E-3</c:v>
                </c:pt>
                <c:pt idx="90">
                  <c:v>3.1058699824000001E-3</c:v>
                </c:pt>
                <c:pt idx="91">
                  <c:v>3.6204101051999999E-3</c:v>
                </c:pt>
                <c:pt idx="92">
                  <c:v>4.0527698583999999E-3</c:v>
                </c:pt>
                <c:pt idx="93">
                  <c:v>4.3931598775000004E-3</c:v>
                </c:pt>
                <c:pt idx="94">
                  <c:v>4.6338299289000002E-3</c:v>
                </c:pt>
                <c:pt idx="95">
                  <c:v>4.7693299130000004E-3</c:v>
                </c:pt>
                <c:pt idx="96">
                  <c:v>4.7965901904000003E-3</c:v>
                </c:pt>
                <c:pt idx="97">
                  <c:v>4.7149797902000003E-3</c:v>
                </c:pt>
                <c:pt idx="98">
                  <c:v>4.5263501815000001E-3</c:v>
                </c:pt>
                <c:pt idx="99">
                  <c:v>4.2349998838999998E-3</c:v>
                </c:pt>
                <c:pt idx="100">
                  <c:v>3.8475201000000001E-3</c:v>
                </c:pt>
                <c:pt idx="101">
                  <c:v>3.3727199771E-3</c:v>
                </c:pt>
                <c:pt idx="102">
                  <c:v>2.7625900692999999E-3</c:v>
                </c:pt>
                <c:pt idx="103">
                  <c:v>2.1600299514999998E-3</c:v>
                </c:pt>
                <c:pt idx="104">
                  <c:v>1.5084299957E-3</c:v>
                </c:pt>
                <c:pt idx="105">
                  <c:v>8.2260800990999997E-4</c:v>
                </c:pt>
                <c:pt idx="106">
                  <c:v>1.181109983E-4</c:v>
                </c:pt>
                <c:pt idx="107">
                  <c:v>-5.8906601043000003E-4</c:v>
                </c:pt>
                <c:pt idx="108">
                  <c:v>-1.2828699546E-3</c:v>
                </c:pt>
                <c:pt idx="109">
                  <c:v>-1.9475700101000001E-3</c:v>
                </c:pt>
                <c:pt idx="110">
                  <c:v>-2.5680500548000001E-3</c:v>
                </c:pt>
                <c:pt idx="111">
                  <c:v>-3.1302599236000001E-3</c:v>
                </c:pt>
                <c:pt idx="112">
                  <c:v>-3.6214101128000001E-3</c:v>
                </c:pt>
                <c:pt idx="113">
                  <c:v>-4.0303799323999998E-3</c:v>
                </c:pt>
                <c:pt idx="114">
                  <c:v>-4.3478598818000001E-3</c:v>
                </c:pt>
                <c:pt idx="115">
                  <c:v>-4.5666699297999998E-3</c:v>
                </c:pt>
                <c:pt idx="116">
                  <c:v>-4.6818298288000002E-3</c:v>
                </c:pt>
                <c:pt idx="117">
                  <c:v>-4.6907300130000001E-3</c:v>
                </c:pt>
                <c:pt idx="118">
                  <c:v>-4.5931600033999997E-3</c:v>
                </c:pt>
                <c:pt idx="119">
                  <c:v>-4.3913498521000001E-3</c:v>
                </c:pt>
                <c:pt idx="120">
                  <c:v>-4.0898597799E-3</c:v>
                </c:pt>
                <c:pt idx="121">
                  <c:v>-3.6955599206999999E-3</c:v>
                </c:pt>
                <c:pt idx="122">
                  <c:v>-3.2173700164999999E-3</c:v>
                </c:pt>
                <c:pt idx="123">
                  <c:v>-2.6661599986E-3</c:v>
                </c:pt>
                <c:pt idx="124">
                  <c:v>-2.0544400903999998E-3</c:v>
                </c:pt>
                <c:pt idx="125">
                  <c:v>-1.3961000368000001E-3</c:v>
                </c:pt>
                <c:pt idx="126">
                  <c:v>-7.0605997462000003E-4</c:v>
                </c:pt>
                <c:pt idx="127">
                  <c:v>6.2016397353000001E-17</c:v>
                </c:pt>
                <c:pt idx="128">
                  <c:v>6.9103797432000004E-4</c:v>
                </c:pt>
                <c:pt idx="129">
                  <c:v>1.3663900318E-3</c:v>
                </c:pt>
                <c:pt idx="130">
                  <c:v>2.0107300951999999E-3</c:v>
                </c:pt>
                <c:pt idx="131">
                  <c:v>2.6094398927000001E-3</c:v>
                </c:pt>
                <c:pt idx="132">
                  <c:v>3.1489199026999998E-3</c:v>
                </c:pt>
                <c:pt idx="133">
                  <c:v>3.6169299856000001E-3</c:v>
                </c:pt>
                <c:pt idx="134">
                  <c:v>4.0028500370999998E-3</c:v>
                </c:pt>
                <c:pt idx="135">
                  <c:v>4.2979097924999996E-3</c:v>
                </c:pt>
                <c:pt idx="136">
                  <c:v>4.4954298064000002E-3</c:v>
                </c:pt>
                <c:pt idx="137">
                  <c:v>4.5909201726000003E-3</c:v>
                </c:pt>
                <c:pt idx="138">
                  <c:v>4.5822099783000003E-3</c:v>
                </c:pt>
                <c:pt idx="139">
                  <c:v>4.4695101677999999E-3</c:v>
                </c:pt>
                <c:pt idx="140">
                  <c:v>4.2553599924000001E-3</c:v>
                </c:pt>
                <c:pt idx="141">
                  <c:v>3.9446200243999996E-3</c:v>
                </c:pt>
                <c:pt idx="142">
                  <c:v>3.5443599335999998E-3</c:v>
                </c:pt>
                <c:pt idx="143">
                  <c:v>3.0636501032999999E-3</c:v>
                </c:pt>
                <c:pt idx="144">
                  <c:v>2.5134100579000001E-3</c:v>
                </c:pt>
                <c:pt idx="145">
                  <c:v>1.9061299972E-3</c:v>
                </c:pt>
                <c:pt idx="146">
                  <c:v>1.2555799912999999E-3</c:v>
                </c:pt>
                <c:pt idx="147">
                  <c:v>5.7653302792000003E-4</c:v>
                </c:pt>
                <c:pt idx="148">
                  <c:v>-1.1559799896E-4</c:v>
                </c:pt>
                <c:pt idx="149">
                  <c:v>-8.0510601400999996E-4</c:v>
                </c:pt>
                <c:pt idx="150">
                  <c:v>-1.4763399959E-3</c:v>
                </c:pt>
                <c:pt idx="151">
                  <c:v>-2.1140701136999999E-3</c:v>
                </c:pt>
                <c:pt idx="152">
                  <c:v>-2.6450299192000001E-3</c:v>
                </c:pt>
                <c:pt idx="153">
                  <c:v>-3.1619200016999999E-3</c:v>
                </c:pt>
                <c:pt idx="154">
                  <c:v>-3.6070500501000002E-3</c:v>
                </c:pt>
                <c:pt idx="155">
                  <c:v>-3.970310092E-3</c:v>
                </c:pt>
                <c:pt idx="156">
                  <c:v>-4.2434600181999998E-3</c:v>
                </c:pt>
                <c:pt idx="157">
                  <c:v>-4.4202897697999998E-3</c:v>
                </c:pt>
                <c:pt idx="158">
                  <c:v>-4.4967997818999997E-3</c:v>
                </c:pt>
                <c:pt idx="159">
                  <c:v>-4.4712498784000004E-3</c:v>
                </c:pt>
                <c:pt idx="160">
                  <c:v>-4.3442198074999999E-3</c:v>
                </c:pt>
                <c:pt idx="161">
                  <c:v>-4.1185901500000004E-3</c:v>
                </c:pt>
                <c:pt idx="162">
                  <c:v>-3.7994799203999998E-3</c:v>
                </c:pt>
                <c:pt idx="163">
                  <c:v>-3.3941299189E-3</c:v>
                </c:pt>
                <c:pt idx="164">
                  <c:v>-2.9117499944000002E-3</c:v>
                </c:pt>
                <c:pt idx="165">
                  <c:v>-2.3632899392000001E-3</c:v>
                </c:pt>
                <c:pt idx="166">
                  <c:v>-1.7611799993999999E-3</c:v>
                </c:pt>
                <c:pt idx="167">
                  <c:v>-1.1191000231E-3</c:v>
                </c:pt>
                <c:pt idx="168">
                  <c:v>-4.5162800234000003E-4</c:v>
                </c:pt>
                <c:pt idx="169">
                  <c:v>2.2609900043000001E-4</c:v>
                </c:pt>
                <c:pt idx="170">
                  <c:v>8.9869502699E-4</c:v>
                </c:pt>
                <c:pt idx="171">
                  <c:v>1.5508900397000001E-3</c:v>
                </c:pt>
                <c:pt idx="172">
                  <c:v>2.1678900811999999E-3</c:v>
                </c:pt>
                <c:pt idx="173">
                  <c:v>2.7356899809E-3</c:v>
                </c:pt>
                <c:pt idx="174">
                  <c:v>3.2413899899E-3</c:v>
                </c:pt>
                <c:pt idx="175">
                  <c:v>3.6735299508999998E-3</c:v>
                </c:pt>
                <c:pt idx="176">
                  <c:v>4.0222899988000002E-3</c:v>
                </c:pt>
                <c:pt idx="177">
                  <c:v>4.1846497916000003E-3</c:v>
                </c:pt>
                <c:pt idx="178">
                  <c:v>4.3414197862000001E-3</c:v>
                </c:pt>
                <c:pt idx="179">
                  <c:v>4.3996497989000002E-3</c:v>
                </c:pt>
                <c:pt idx="180">
                  <c:v>4.3580299242999996E-3</c:v>
                </c:pt>
                <c:pt idx="181">
                  <c:v>4.2174998670999999E-3</c:v>
                </c:pt>
                <c:pt idx="182">
                  <c:v>3.9812400936999996E-3</c:v>
                </c:pt>
                <c:pt idx="183">
                  <c:v>3.6546199116999998E-3</c:v>
                </c:pt>
                <c:pt idx="184">
                  <c:v>3.2450600993000002E-3</c:v>
                </c:pt>
                <c:pt idx="185">
                  <c:v>2.7618398889999998E-3</c:v>
                </c:pt>
                <c:pt idx="186">
                  <c:v>2.2159400395999999E-3</c:v>
                </c:pt>
                <c:pt idx="187">
                  <c:v>1.6197500517999999E-3</c:v>
                </c:pt>
                <c:pt idx="188">
                  <c:v>9.8679098300999998E-4</c:v>
                </c:pt>
                <c:pt idx="189">
                  <c:v>3.3143800101000001E-4</c:v>
                </c:pt>
                <c:pt idx="190">
                  <c:v>-3.3143800101000001E-4</c:v>
                </c:pt>
                <c:pt idx="191">
                  <c:v>-9.8679098300999998E-4</c:v>
                </c:pt>
                <c:pt idx="192">
                  <c:v>-1.6197500517999999E-3</c:v>
                </c:pt>
                <c:pt idx="193">
                  <c:v>-2.2159400395999999E-3</c:v>
                </c:pt>
                <c:pt idx="194">
                  <c:v>-2.7618398889999998E-3</c:v>
                </c:pt>
                <c:pt idx="195">
                  <c:v>-3.2450600993000002E-3</c:v>
                </c:pt>
                <c:pt idx="196">
                  <c:v>-3.6546199116999998E-3</c:v>
                </c:pt>
                <c:pt idx="197">
                  <c:v>-3.9812400936999996E-3</c:v>
                </c:pt>
                <c:pt idx="198">
                  <c:v>-4.2174998670999999E-3</c:v>
                </c:pt>
                <c:pt idx="199">
                  <c:v>-4.3580299242999996E-3</c:v>
                </c:pt>
                <c:pt idx="200">
                  <c:v>-4.3996497989000002E-3</c:v>
                </c:pt>
                <c:pt idx="201">
                  <c:v>-4.3414197862000001E-3</c:v>
                </c:pt>
                <c:pt idx="202">
                  <c:v>-4.0895398705999998E-3</c:v>
                </c:pt>
                <c:pt idx="203">
                  <c:v>-3.8435200694999999E-3</c:v>
                </c:pt>
                <c:pt idx="204">
                  <c:v>-3.5102600231999999E-3</c:v>
                </c:pt>
                <c:pt idx="205">
                  <c:v>-3.0973299871999999E-3</c:v>
                </c:pt>
                <c:pt idx="206">
                  <c:v>-2.6140999979999999E-3</c:v>
                </c:pt>
                <c:pt idx="207">
                  <c:v>-2.0715401041999999E-3</c:v>
                </c:pt>
                <c:pt idx="208">
                  <c:v>-1.4819599455E-3</c:v>
                </c:pt>
                <c:pt idx="209">
                  <c:v>-8.5875298828E-4</c:v>
                </c:pt>
                <c:pt idx="210">
                  <c:v>-2.1605100482999999E-4</c:v>
                </c:pt>
                <c:pt idx="211">
                  <c:v>4.3155500316000001E-4</c:v>
                </c:pt>
                <c:pt idx="212">
                  <c:v>1.0693699586999999E-3</c:v>
                </c:pt>
                <c:pt idx="213">
                  <c:v>1.6829100205000001E-3</c:v>
                </c:pt>
                <c:pt idx="214">
                  <c:v>2.2582500241999999E-3</c:v>
                </c:pt>
                <c:pt idx="215">
                  <c:v>2.7823399287000001E-3</c:v>
                </c:pt>
                <c:pt idx="216">
                  <c:v>3.2432801089999999E-3</c:v>
                </c:pt>
                <c:pt idx="217">
                  <c:v>3.6306099500999999E-3</c:v>
                </c:pt>
                <c:pt idx="218">
                  <c:v>3.9355400949999996E-3</c:v>
                </c:pt>
                <c:pt idx="219">
                  <c:v>4.1511398739999998E-3</c:v>
                </c:pt>
                <c:pt idx="220">
                  <c:v>4.2725298553999997E-3</c:v>
                </c:pt>
                <c:pt idx="221">
                  <c:v>4.2969398200999997E-3</c:v>
                </c:pt>
                <c:pt idx="222">
                  <c:v>4.2238398454999999E-3</c:v>
                </c:pt>
                <c:pt idx="223">
                  <c:v>4.0548602118999997E-3</c:v>
                </c:pt>
                <c:pt idx="224">
                  <c:v>3.7938500755E-3</c:v>
                </c:pt>
                <c:pt idx="225">
                  <c:v>3.4467400982999999E-3</c:v>
                </c:pt>
                <c:pt idx="226">
                  <c:v>3.0213899445000001E-3</c:v>
                </c:pt>
                <c:pt idx="227">
                  <c:v>2.4687000550000001E-3</c:v>
                </c:pt>
                <c:pt idx="228">
                  <c:v>1.9302399596E-3</c:v>
                </c:pt>
                <c:pt idx="229">
                  <c:v>1.3479599729000001E-3</c:v>
                </c:pt>
                <c:pt idx="230">
                  <c:v>7.3509698267999995E-4</c:v>
                </c:pt>
                <c:pt idx="231">
                  <c:v>1.0554600158E-4</c:v>
                </c:pt>
                <c:pt idx="232">
                  <c:v>-5.2639999193999996E-4</c:v>
                </c:pt>
                <c:pt idx="233">
                  <c:v>-1.1463999981E-3</c:v>
                </c:pt>
                <c:pt idx="234">
                  <c:v>-1.7403799575000001E-3</c:v>
                </c:pt>
                <c:pt idx="235">
                  <c:v>-2.2948600817000002E-3</c:v>
                </c:pt>
                <c:pt idx="236">
                  <c:v>-2.7972499374E-3</c:v>
                </c:pt>
                <c:pt idx="237">
                  <c:v>-3.2361599150999999E-3</c:v>
                </c:pt>
                <c:pt idx="238">
                  <c:v>-3.6016099620999999E-3</c:v>
                </c:pt>
                <c:pt idx="239">
                  <c:v>-3.8853199221E-3</c:v>
                </c:pt>
                <c:pt idx="240">
                  <c:v>-4.0808501652999998E-3</c:v>
                </c:pt>
                <c:pt idx="241">
                  <c:v>-4.1837599128000001E-3</c:v>
                </c:pt>
                <c:pt idx="242">
                  <c:v>-4.1917101479999998E-3</c:v>
                </c:pt>
                <c:pt idx="243">
                  <c:v>-4.1045299730999999E-3</c:v>
                </c:pt>
                <c:pt idx="244">
                  <c:v>-3.9241798221999998E-3</c:v>
                </c:pt>
                <c:pt idx="245">
                  <c:v>-3.6547700875000002E-3</c:v>
                </c:pt>
                <c:pt idx="246">
                  <c:v>-3.3024100120999998E-3</c:v>
                </c:pt>
                <c:pt idx="247">
                  <c:v>-2.8750998898999999E-3</c:v>
                </c:pt>
                <c:pt idx="248">
                  <c:v>-2.3825298995000001E-3</c:v>
                </c:pt>
                <c:pt idx="249">
                  <c:v>-1.8358899979000001E-3</c:v>
                </c:pt>
                <c:pt idx="250">
                  <c:v>-1.247570035E-3</c:v>
                </c:pt>
                <c:pt idx="251">
                  <c:v>-6.3094700453999997E-4</c:v>
                </c:pt>
                <c:pt idx="252">
                  <c:v>1.1037199953E-16</c:v>
                </c:pt>
                <c:pt idx="253">
                  <c:v>6.1592500423999998E-4</c:v>
                </c:pt>
                <c:pt idx="254">
                  <c:v>1.2178700417E-3</c:v>
                </c:pt>
                <c:pt idx="255">
                  <c:v>1.7921699909E-3</c:v>
                </c:pt>
                <c:pt idx="256">
                  <c:v>2.3258000147000002E-3</c:v>
                </c:pt>
                <c:pt idx="257">
                  <c:v>2.8066399973000001E-3</c:v>
                </c:pt>
                <c:pt idx="258">
                  <c:v>3.223780077E-3</c:v>
                </c:pt>
                <c:pt idx="259">
                  <c:v>3.5677501000000002E-3</c:v>
                </c:pt>
                <c:pt idx="260">
                  <c:v>3.8307500072000001E-3</c:v>
                </c:pt>
                <c:pt idx="261">
                  <c:v>4.0067997761000004E-3</c:v>
                </c:pt>
                <c:pt idx="262">
                  <c:v>4.0919100866000004E-3</c:v>
                </c:pt>
                <c:pt idx="263">
                  <c:v>4.0841498411999999E-3</c:v>
                </c:pt>
                <c:pt idx="264">
                  <c:v>3.9836899376999996E-3</c:v>
                </c:pt>
                <c:pt idx="265">
                  <c:v>3.7928200327E-3</c:v>
                </c:pt>
                <c:pt idx="266">
                  <c:v>3.5158600658E-3</c:v>
                </c:pt>
                <c:pt idx="267">
                  <c:v>3.1590999569999999E-3</c:v>
                </c:pt>
                <c:pt idx="268">
                  <c:v>2.7306498959999998E-3</c:v>
                </c:pt>
                <c:pt idx="269">
                  <c:v>2.2402200848000002E-3</c:v>
                </c:pt>
                <c:pt idx="270">
                  <c:v>1.6989399446E-3</c:v>
                </c:pt>
                <c:pt idx="271">
                  <c:v>1.1191000231E-3</c:v>
                </c:pt>
                <c:pt idx="272">
                  <c:v>5.1386601990000003E-4</c:v>
                </c:pt>
                <c:pt idx="273">
                  <c:v>-1.0303300223E-4</c:v>
                </c:pt>
                <c:pt idx="274">
                  <c:v>-7.1759498678000005E-4</c:v>
                </c:pt>
                <c:pt idx="275">
                  <c:v>-1.3158699729999999E-3</c:v>
                </c:pt>
                <c:pt idx="276">
                  <c:v>-1.8842800055000001E-3</c:v>
                </c:pt>
                <c:pt idx="277">
                  <c:v>-2.3511399048999999E-3</c:v>
                </c:pt>
                <c:pt idx="278">
                  <c:v>-2.8105999809000001E-3</c:v>
                </c:pt>
                <c:pt idx="279">
                  <c:v>-3.2062700483999999E-3</c:v>
                </c:pt>
                <c:pt idx="280">
                  <c:v>-3.5291600507000001E-3</c:v>
                </c:pt>
                <c:pt idx="281">
                  <c:v>-3.7719600368000001E-3</c:v>
                </c:pt>
                <c:pt idx="282">
                  <c:v>-3.9291498251000003E-3</c:v>
                </c:pt>
                <c:pt idx="283">
                  <c:v>-3.9971601218000002E-3</c:v>
                </c:pt>
                <c:pt idx="284">
                  <c:v>-3.9744498207999997E-3</c:v>
                </c:pt>
                <c:pt idx="285">
                  <c:v>-3.8615299854000001E-3</c:v>
                </c:pt>
                <c:pt idx="286">
                  <c:v>-3.6609598900999999E-3</c:v>
                </c:pt>
                <c:pt idx="287">
                  <c:v>-3.3773100004E-3</c:v>
                </c:pt>
                <c:pt idx="288">
                  <c:v>-3.0170099343999998E-3</c:v>
                </c:pt>
                <c:pt idx="289">
                  <c:v>-2.5882199407000002E-3</c:v>
                </c:pt>
                <c:pt idx="290">
                  <c:v>-2.1007000469E-3</c:v>
                </c:pt>
                <c:pt idx="291">
                  <c:v>-1.5654900344000001E-3</c:v>
                </c:pt>
                <c:pt idx="292">
                  <c:v>-9.9475996102999995E-4</c:v>
                </c:pt>
                <c:pt idx="293">
                  <c:v>-4.0144700323999999E-4</c:v>
                </c:pt>
                <c:pt idx="294">
                  <c:v>2.0097699598000001E-4</c:v>
                </c:pt>
                <c:pt idx="295">
                  <c:v>7.9884001751999998E-4</c:v>
                </c:pt>
                <c:pt idx="296">
                  <c:v>1.3785699848000001E-3</c:v>
                </c:pt>
                <c:pt idx="297">
                  <c:v>1.9270100165E-3</c:v>
                </c:pt>
                <c:pt idx="298">
                  <c:v>2.4317200296E-3</c:v>
                </c:pt>
                <c:pt idx="299">
                  <c:v>2.8812400997000002E-3</c:v>
                </c:pt>
                <c:pt idx="300">
                  <c:v>3.2653599046000002E-3</c:v>
                </c:pt>
                <c:pt idx="301">
                  <c:v>3.5753699485E-3</c:v>
                </c:pt>
                <c:pt idx="302">
                  <c:v>3.7091199774000002E-3</c:v>
                </c:pt>
                <c:pt idx="303">
                  <c:v>3.8480800577E-3</c:v>
                </c:pt>
                <c:pt idx="304">
                  <c:v>3.8996899966E-3</c:v>
                </c:pt>
                <c:pt idx="305">
                  <c:v>3.8628000766000002E-3</c:v>
                </c:pt>
                <c:pt idx="306">
                  <c:v>3.7382300943E-3</c:v>
                </c:pt>
                <c:pt idx="307">
                  <c:v>3.5288298968E-3</c:v>
                </c:pt>
                <c:pt idx="308">
                  <c:v>3.2393198926E-3</c:v>
                </c:pt>
                <c:pt idx="309">
                  <c:v>2.8762998990999999E-3</c:v>
                </c:pt>
                <c:pt idx="310">
                  <c:v>2.4480000137999999E-3</c:v>
                </c:pt>
                <c:pt idx="311">
                  <c:v>1.9641299732E-3</c:v>
                </c:pt>
                <c:pt idx="312">
                  <c:v>1.4356899774000001E-3</c:v>
                </c:pt>
                <c:pt idx="313">
                  <c:v>8.7465601972999999E-4</c:v>
                </c:pt>
                <c:pt idx="314">
                  <c:v>2.9377499595E-4</c:v>
                </c:pt>
                <c:pt idx="315">
                  <c:v>-2.9377499595E-4</c:v>
                </c:pt>
                <c:pt idx="316">
                  <c:v>-8.7465601972999999E-4</c:v>
                </c:pt>
                <c:pt idx="317">
                  <c:v>-1.4356899774000001E-3</c:v>
                </c:pt>
                <c:pt idx="318">
                  <c:v>-1.9641299732E-3</c:v>
                </c:pt>
                <c:pt idx="319">
                  <c:v>-2.4480000137999999E-3</c:v>
                </c:pt>
                <c:pt idx="320">
                  <c:v>-2.8762998990999999E-3</c:v>
                </c:pt>
                <c:pt idx="321">
                  <c:v>-3.2393198926E-3</c:v>
                </c:pt>
                <c:pt idx="322">
                  <c:v>-3.5288298968E-3</c:v>
                </c:pt>
                <c:pt idx="323">
                  <c:v>-3.7382300943E-3</c:v>
                </c:pt>
                <c:pt idx="324">
                  <c:v>-3.8628000766000002E-3</c:v>
                </c:pt>
                <c:pt idx="325">
                  <c:v>-3.8996899966E-3</c:v>
                </c:pt>
                <c:pt idx="326">
                  <c:v>-3.8480800577E-3</c:v>
                </c:pt>
                <c:pt idx="327">
                  <c:v>-3.6140100565E-3</c:v>
                </c:pt>
                <c:pt idx="328">
                  <c:v>-3.3966000192000001E-3</c:v>
                </c:pt>
                <c:pt idx="329">
                  <c:v>-3.1020899768999998E-3</c:v>
                </c:pt>
                <c:pt idx="330">
                  <c:v>-2.7371700852999998E-3</c:v>
                </c:pt>
                <c:pt idx="331">
                  <c:v>-2.3101400584000001E-3</c:v>
                </c:pt>
                <c:pt idx="332">
                  <c:v>-1.8306600395999999E-3</c:v>
                </c:pt>
                <c:pt idx="333">
                  <c:v>-1.3096400071E-3</c:v>
                </c:pt>
                <c:pt idx="334">
                  <c:v>-7.5889797880999998E-4</c:v>
                </c:pt>
                <c:pt idx="335">
                  <c:v>-1.9092799629999999E-4</c:v>
                </c:pt>
                <c:pt idx="336">
                  <c:v>3.8137499359000001E-4</c:v>
                </c:pt>
                <c:pt idx="337">
                  <c:v>9.4502198044000001E-4</c:v>
                </c:pt>
                <c:pt idx="338">
                  <c:v>1.4872200553999999E-3</c:v>
                </c:pt>
                <c:pt idx="339">
                  <c:v>1.9956598990000002E-3</c:v>
                </c:pt>
                <c:pt idx="340">
                  <c:v>2.4588101077999999E-3</c:v>
                </c:pt>
                <c:pt idx="341">
                  <c:v>2.8661598916999999E-3</c:v>
                </c:pt>
                <c:pt idx="342">
                  <c:v>3.2084500417000001E-3</c:v>
                </c:pt>
                <c:pt idx="343">
                  <c:v>3.4779200796E-3</c:v>
                </c:pt>
                <c:pt idx="344">
                  <c:v>3.6684500519000001E-3</c:v>
                </c:pt>
                <c:pt idx="345">
                  <c:v>3.7757200188999998E-3</c:v>
                </c:pt>
                <c:pt idx="346">
                  <c:v>3.7972999271000001E-3</c:v>
                </c:pt>
                <c:pt idx="347">
                  <c:v>3.7326898891000002E-3</c:v>
                </c:pt>
                <c:pt idx="348">
                  <c:v>3.5833599976999998E-3</c:v>
                </c:pt>
                <c:pt idx="349">
                  <c:v>3.3527100459E-3</c:v>
                </c:pt>
                <c:pt idx="350">
                  <c:v>3.0459500849000002E-3</c:v>
                </c:pt>
                <c:pt idx="351">
                  <c:v>2.6700699236E-3</c:v>
                </c:pt>
                <c:pt idx="352">
                  <c:v>2.1748100406999999E-3</c:v>
                </c:pt>
                <c:pt idx="353">
                  <c:v>1.7004499678E-3</c:v>
                </c:pt>
                <c:pt idx="354">
                  <c:v>1.1874899501000001E-3</c:v>
                </c:pt>
                <c:pt idx="355">
                  <c:v>6.4758502412999997E-4</c:v>
                </c:pt>
                <c:pt idx="356">
                  <c:v>9.2981397755999995E-5</c:v>
                </c:pt>
                <c:pt idx="357">
                  <c:v>-4.6373301301999998E-4</c:v>
                </c:pt>
                <c:pt idx="358">
                  <c:v>-1.0099200299000001E-3</c:v>
                </c:pt>
                <c:pt idx="359">
                  <c:v>-1.5331900213E-3</c:v>
                </c:pt>
                <c:pt idx="360">
                  <c:v>-2.0216600969E-3</c:v>
                </c:pt>
                <c:pt idx="361">
                  <c:v>-2.4642399511999999E-3</c:v>
                </c:pt>
                <c:pt idx="362">
                  <c:v>-2.8508999385E-3</c:v>
                </c:pt>
                <c:pt idx="363">
                  <c:v>-3.1728500034999998E-3</c:v>
                </c:pt>
                <c:pt idx="364">
                  <c:v>-3.4227899741000002E-3</c:v>
                </c:pt>
                <c:pt idx="365">
                  <c:v>-3.5950399470000001E-3</c:v>
                </c:pt>
                <c:pt idx="366">
                  <c:v>-3.6856899968999999E-3</c:v>
                </c:pt>
                <c:pt idx="367">
                  <c:v>-3.6927000619E-3</c:v>
                </c:pt>
                <c:pt idx="368">
                  <c:v>-3.6158899310999998E-3</c:v>
                </c:pt>
                <c:pt idx="369">
                  <c:v>-3.4570200368999999E-3</c:v>
                </c:pt>
                <c:pt idx="370">
                  <c:v>-3.2196799292999998E-3</c:v>
                </c:pt>
                <c:pt idx="371">
                  <c:v>-2.9092701152E-3</c:v>
                </c:pt>
                <c:pt idx="372">
                  <c:v>-2.5328199845000001E-3</c:v>
                </c:pt>
                <c:pt idx="373">
                  <c:v>-2.0989000331999999E-3</c:v>
                </c:pt>
                <c:pt idx="374">
                  <c:v>-1.6173300099999999E-3</c:v>
                </c:pt>
                <c:pt idx="375">
                  <c:v>-1.0990500450000001E-3</c:v>
                </c:pt>
                <c:pt idx="376">
                  <c:v>-5.5583502398999995E-4</c:v>
                </c:pt>
                <c:pt idx="377">
                  <c:v>1.4539200102E-16</c:v>
                </c:pt>
                <c:pt idx="378">
                  <c:v>5.4081197595000005E-4</c:v>
                </c:pt>
                <c:pt idx="379">
                  <c:v>1.0693500516999999E-3</c:v>
                </c:pt>
                <c:pt idx="380">
                  <c:v>1.5736200148E-3</c:v>
                </c:pt>
                <c:pt idx="381">
                  <c:v>2.0421699155E-3</c:v>
                </c:pt>
                <c:pt idx="382">
                  <c:v>2.4643701036000001E-3</c:v>
                </c:pt>
                <c:pt idx="383">
                  <c:v>2.8306399472000001E-3</c:v>
                </c:pt>
                <c:pt idx="384">
                  <c:v>3.1326599419000001E-3</c:v>
                </c:pt>
                <c:pt idx="385">
                  <c:v>3.3635799772999998E-3</c:v>
                </c:pt>
                <c:pt idx="386">
                  <c:v>3.5181699785999999E-3</c:v>
                </c:pt>
                <c:pt idx="387">
                  <c:v>3.5929000005000002E-3</c:v>
                </c:pt>
                <c:pt idx="388">
                  <c:v>3.5860799253000001E-3</c:v>
                </c:pt>
                <c:pt idx="389">
                  <c:v>3.4978699405000002E-3</c:v>
                </c:pt>
                <c:pt idx="390">
                  <c:v>3.3302800729999998E-3</c:v>
                </c:pt>
                <c:pt idx="391">
                  <c:v>3.0871001071999999E-3</c:v>
                </c:pt>
                <c:pt idx="392">
                  <c:v>2.7738499920999999E-3</c:v>
                </c:pt>
                <c:pt idx="393">
                  <c:v>2.3976399098000001E-3</c:v>
                </c:pt>
                <c:pt idx="394">
                  <c:v>1.9670200999999999E-3</c:v>
                </c:pt>
                <c:pt idx="395">
                  <c:v>1.4917500083999999E-3</c:v>
                </c:pt>
                <c:pt idx="396">
                  <c:v>9.8262703978000006E-4</c:v>
                </c:pt>
                <c:pt idx="397">
                  <c:v>4.5120000141000001E-4</c:v>
                </c:pt>
                <c:pt idx="398">
                  <c:v>-9.0468296547999998E-5</c:v>
                </c:pt>
                <c:pt idx="399">
                  <c:v>-6.3008302822999997E-4</c:v>
                </c:pt>
                <c:pt idx="400">
                  <c:v>-1.1553999501999999E-3</c:v>
                </c:pt>
                <c:pt idx="401">
                  <c:v>-1.6544900136E-3</c:v>
                </c:pt>
                <c:pt idx="402">
                  <c:v>-2.0572498906000001E-3</c:v>
                </c:pt>
                <c:pt idx="403">
                  <c:v>-2.4592699483000002E-3</c:v>
                </c:pt>
                <c:pt idx="404">
                  <c:v>-2.8054800349999998E-3</c:v>
                </c:pt>
                <c:pt idx="405">
                  <c:v>-3.0880200211000001E-3</c:v>
                </c:pt>
                <c:pt idx="406">
                  <c:v>-3.3004700672000001E-3</c:v>
                </c:pt>
                <c:pt idx="407">
                  <c:v>-3.4380101133E-3</c:v>
                </c:pt>
                <c:pt idx="408">
                  <c:v>-3.4975099842999998E-3</c:v>
                </c:pt>
                <c:pt idx="409">
                  <c:v>-3.4776399842999998E-3</c:v>
                </c:pt>
                <c:pt idx="410">
                  <c:v>-3.3788399305000002E-3</c:v>
                </c:pt>
                <c:pt idx="411">
                  <c:v>-3.2033401075999999E-3</c:v>
                </c:pt>
                <c:pt idx="412">
                  <c:v>-2.9551500920000002E-3</c:v>
                </c:pt>
                <c:pt idx="413">
                  <c:v>-2.6398799381999998E-3</c:v>
                </c:pt>
                <c:pt idx="414">
                  <c:v>-2.2646998987000001E-3</c:v>
                </c:pt>
                <c:pt idx="415">
                  <c:v>-1.8381100380999999E-3</c:v>
                </c:pt>
                <c:pt idx="416">
                  <c:v>-1.3698099647E-3</c:v>
                </c:pt>
                <c:pt idx="417">
                  <c:v>-8.7041500955999996E-4</c:v>
                </c:pt>
                <c:pt idx="418">
                  <c:v>-3.5126600414999999E-4</c:v>
                </c:pt>
                <c:pt idx="419">
                  <c:v>1.7585500608999999E-4</c:v>
                </c:pt>
                <c:pt idx="420">
                  <c:v>6.9898500805999999E-4</c:v>
                </c:pt>
                <c:pt idx="421">
                  <c:v>1.2062500464E-3</c:v>
                </c:pt>
                <c:pt idx="422">
                  <c:v>1.6861399636E-3</c:v>
                </c:pt>
                <c:pt idx="423">
                  <c:v>2.1277600899E-3</c:v>
                </c:pt>
                <c:pt idx="424">
                  <c:v>2.5210799649E-3</c:v>
                </c:pt>
                <c:pt idx="425">
                  <c:v>2.8571900912000001E-3</c:v>
                </c:pt>
                <c:pt idx="426">
                  <c:v>3.1284398864999999E-3</c:v>
                </c:pt>
                <c:pt idx="427">
                  <c:v>3.2335899304999998E-3</c:v>
                </c:pt>
                <c:pt idx="428">
                  <c:v>3.3547300845000001E-3</c:v>
                </c:pt>
                <c:pt idx="429">
                  <c:v>3.3997299615000001E-3</c:v>
                </c:pt>
                <c:pt idx="430">
                  <c:v>3.3675699959999999E-3</c:v>
                </c:pt>
                <c:pt idx="431">
                  <c:v>3.2589701003999999E-3</c:v>
                </c:pt>
                <c:pt idx="432">
                  <c:v>3.0764099211000001E-3</c:v>
                </c:pt>
                <c:pt idx="433">
                  <c:v>2.8240298852000001E-3</c:v>
                </c:pt>
                <c:pt idx="434">
                  <c:v>2.5075399317000002E-3</c:v>
                </c:pt>
                <c:pt idx="435">
                  <c:v>2.1341498940999999E-3</c:v>
                </c:pt>
                <c:pt idx="436">
                  <c:v>1.7123200231999999E-3</c:v>
                </c:pt>
                <c:pt idx="437">
                  <c:v>1.2516200077000001E-3</c:v>
                </c:pt>
                <c:pt idx="438">
                  <c:v>7.6252099824999995E-4</c:v>
                </c:pt>
                <c:pt idx="439">
                  <c:v>2.5611100136E-4</c:v>
                </c:pt>
                <c:pt idx="440">
                  <c:v>-2.5611100136E-4</c:v>
                </c:pt>
                <c:pt idx="441">
                  <c:v>-7.6252099824999995E-4</c:v>
                </c:pt>
                <c:pt idx="442">
                  <c:v>-1.2516200077000001E-3</c:v>
                </c:pt>
                <c:pt idx="443">
                  <c:v>-1.7123200231999999E-3</c:v>
                </c:pt>
                <c:pt idx="444">
                  <c:v>-2.1341498940999999E-3</c:v>
                </c:pt>
                <c:pt idx="445">
                  <c:v>-2.5075399317000002E-3</c:v>
                </c:pt>
                <c:pt idx="446">
                  <c:v>-2.8240298852000001E-3</c:v>
                </c:pt>
                <c:pt idx="447">
                  <c:v>-3.0764099211000001E-3</c:v>
                </c:pt>
                <c:pt idx="448">
                  <c:v>-3.2589701003999999E-3</c:v>
                </c:pt>
                <c:pt idx="449">
                  <c:v>-3.3675699959999999E-3</c:v>
                </c:pt>
                <c:pt idx="450">
                  <c:v>-3.3997299615000001E-3</c:v>
                </c:pt>
                <c:pt idx="451">
                  <c:v>-3.3547300845000001E-3</c:v>
                </c:pt>
                <c:pt idx="452">
                  <c:v>-3.1384900211999999E-3</c:v>
                </c:pt>
                <c:pt idx="453">
                  <c:v>-2.9496799688999999E-3</c:v>
                </c:pt>
                <c:pt idx="454">
                  <c:v>-2.6939199306000002E-3</c:v>
                </c:pt>
                <c:pt idx="455">
                  <c:v>-2.3770199622999998E-3</c:v>
                </c:pt>
                <c:pt idx="456">
                  <c:v>-2.0061701071000001E-3</c:v>
                </c:pt>
                <c:pt idx="457">
                  <c:v>-1.5897899865999999E-3</c:v>
                </c:pt>
                <c:pt idx="458">
                  <c:v>-1.1373199522E-3</c:v>
                </c:pt>
                <c:pt idx="459">
                  <c:v>-6.5904302755000004E-4</c:v>
                </c:pt>
                <c:pt idx="460">
                  <c:v>-1.6580600641E-4</c:v>
                </c:pt>
                <c:pt idx="461">
                  <c:v>3.3119399450000001E-4</c:v>
                </c:pt>
                <c:pt idx="462">
                  <c:v>8.2067702897000003E-4</c:v>
                </c:pt>
                <c:pt idx="463">
                  <c:v>1.291529974E-3</c:v>
                </c:pt>
                <c:pt idx="464">
                  <c:v>1.7330800183000001E-3</c:v>
                </c:pt>
                <c:pt idx="465">
                  <c:v>2.1352800540999999E-3</c:v>
                </c:pt>
                <c:pt idx="466">
                  <c:v>2.4890298954999999E-3</c:v>
                </c:pt>
                <c:pt idx="467">
                  <c:v>2.7862798888000002E-3</c:v>
                </c:pt>
                <c:pt idx="468">
                  <c:v>3.0203000642E-3</c:v>
                </c:pt>
                <c:pt idx="469">
                  <c:v>3.1857599970000002E-3</c:v>
                </c:pt>
                <c:pt idx="470">
                  <c:v>3.2789199613E-3</c:v>
                </c:pt>
                <c:pt idx="471">
                  <c:v>3.2976600341000002E-3</c:v>
                </c:pt>
                <c:pt idx="472">
                  <c:v>3.2415499445000002E-3</c:v>
                </c:pt>
                <c:pt idx="473">
                  <c:v>3.1118700280999998E-3</c:v>
                </c:pt>
                <c:pt idx="474">
                  <c:v>2.9115600046000002E-3</c:v>
                </c:pt>
                <c:pt idx="475">
                  <c:v>2.6451700832999998E-3</c:v>
                </c:pt>
                <c:pt idx="476">
                  <c:v>2.3187398911E-3</c:v>
                </c:pt>
                <c:pt idx="477">
                  <c:v>1.8809100147000001E-3</c:v>
                </c:pt>
                <c:pt idx="478">
                  <c:v>1.4706599758999999E-3</c:v>
                </c:pt>
                <c:pt idx="479">
                  <c:v>1.0270200437E-3</c:v>
                </c:pt>
                <c:pt idx="480">
                  <c:v>5.6007399689000004E-4</c:v>
                </c:pt>
                <c:pt idx="481">
                  <c:v>8.0416299169999995E-5</c:v>
                </c:pt>
                <c:pt idx="482">
                  <c:v>-4.0106600499999998E-4</c:v>
                </c:pt>
                <c:pt idx="483">
                  <c:v>-8.7344599888000002E-4</c:v>
                </c:pt>
                <c:pt idx="484">
                  <c:v>-1.3259999687E-3</c:v>
                </c:pt>
                <c:pt idx="485">
                  <c:v>-1.7484599957E-3</c:v>
                </c:pt>
                <c:pt idx="486">
                  <c:v>-2.1312399767E-3</c:v>
                </c:pt>
                <c:pt idx="487">
                  <c:v>-2.4656399619000001E-3</c:v>
                </c:pt>
                <c:pt idx="488">
                  <c:v>-2.7440900449000002E-3</c:v>
                </c:pt>
                <c:pt idx="489">
                  <c:v>-2.9602500144000001E-3</c:v>
                </c:pt>
                <c:pt idx="490">
                  <c:v>-3.1092199496999999E-3</c:v>
                </c:pt>
                <c:pt idx="491">
                  <c:v>-3.1876300926999999E-3</c:v>
                </c:pt>
                <c:pt idx="492">
                  <c:v>-3.1936899759000001E-3</c:v>
                </c:pt>
                <c:pt idx="493">
                  <c:v>-3.1272599008E-3</c:v>
                </c:pt>
                <c:pt idx="494">
                  <c:v>-2.989850007E-3</c:v>
                </c:pt>
                <c:pt idx="495">
                  <c:v>-2.784590004E-3</c:v>
                </c:pt>
                <c:pt idx="496">
                  <c:v>-2.5161199736999998E-3</c:v>
                </c:pt>
                <c:pt idx="497">
                  <c:v>-2.1905500906999999E-3</c:v>
                </c:pt>
                <c:pt idx="498">
                  <c:v>-1.8152600387E-3</c:v>
                </c:pt>
                <c:pt idx="499">
                  <c:v>-1.3987700222E-3</c:v>
                </c:pt>
                <c:pt idx="500">
                  <c:v>-9.5053302357000005E-4</c:v>
                </c:pt>
                <c:pt idx="501">
                  <c:v>-4.8072199570000002E-4</c:v>
                </c:pt>
                <c:pt idx="502">
                  <c:v>1.6713000311999999E-16</c:v>
                </c:pt>
                <c:pt idx="503">
                  <c:v>4.6569900586999999E-4</c:v>
                </c:pt>
                <c:pt idx="504">
                  <c:v>9.2082901391999999E-4</c:v>
                </c:pt>
                <c:pt idx="505">
                  <c:v>1.3550600270000001E-3</c:v>
                </c:pt>
                <c:pt idx="506">
                  <c:v>1.7585300375E-3</c:v>
                </c:pt>
                <c:pt idx="507">
                  <c:v>2.1220999770000001E-3</c:v>
                </c:pt>
                <c:pt idx="508">
                  <c:v>2.4374900386E-3</c:v>
                </c:pt>
                <c:pt idx="509">
                  <c:v>2.6975700165999998E-3</c:v>
                </c:pt>
                <c:pt idx="510">
                  <c:v>2.8964199590999998E-3</c:v>
                </c:pt>
                <c:pt idx="511">
                  <c:v>3.0295299365999998E-3</c:v>
                </c:pt>
                <c:pt idx="512">
                  <c:v>3.0938799027000002E-3</c:v>
                </c:pt>
                <c:pt idx="513">
                  <c:v>3.0880100093999998E-3</c:v>
                </c:pt>
                <c:pt idx="514">
                  <c:v>3.0120599548999999E-3</c:v>
                </c:pt>
                <c:pt idx="515">
                  <c:v>2.8677401133000002E-3</c:v>
                </c:pt>
                <c:pt idx="516">
                  <c:v>2.6583299040999998E-3</c:v>
                </c:pt>
                <c:pt idx="517">
                  <c:v>2.3885900155000001E-3</c:v>
                </c:pt>
                <c:pt idx="518">
                  <c:v>2.0646399352999998E-3</c:v>
                </c:pt>
                <c:pt idx="519">
                  <c:v>1.6938199988E-3</c:v>
                </c:pt>
                <c:pt idx="520">
                  <c:v>1.2845599557999999E-3</c:v>
                </c:pt>
                <c:pt idx="521">
                  <c:v>8.4615097148000001E-4</c:v>
                </c:pt>
                <c:pt idx="522">
                  <c:v>3.8853299337999998E-4</c:v>
                </c:pt>
                <c:pt idx="523">
                  <c:v>-7.7903299824999995E-5</c:v>
                </c:pt>
                <c:pt idx="524">
                  <c:v>-5.4257101147000002E-4</c:v>
                </c:pt>
                <c:pt idx="525">
                  <c:v>-9.9492503795999996E-4</c:v>
                </c:pt>
                <c:pt idx="526">
                  <c:v>-1.4247000217E-3</c:v>
                </c:pt>
                <c:pt idx="527">
                  <c:v>-1.7633599927999999E-3</c:v>
                </c:pt>
                <c:pt idx="528">
                  <c:v>-2.1079499274000001E-3</c:v>
                </c:pt>
                <c:pt idx="529">
                  <c:v>-2.4047000333999998E-3</c:v>
                </c:pt>
                <c:pt idx="530">
                  <c:v>-2.6468699797999999E-3</c:v>
                </c:pt>
                <c:pt idx="531">
                  <c:v>-2.8289700858E-3</c:v>
                </c:pt>
                <c:pt idx="532">
                  <c:v>-2.9468599241000001E-3</c:v>
                </c:pt>
                <c:pt idx="533">
                  <c:v>-2.9978700912999998E-3</c:v>
                </c:pt>
                <c:pt idx="534">
                  <c:v>-2.9808299150000002E-3</c:v>
                </c:pt>
                <c:pt idx="535">
                  <c:v>-2.8961400967000002E-3</c:v>
                </c:pt>
                <c:pt idx="536">
                  <c:v>-2.7457200921999999E-3</c:v>
                </c:pt>
                <c:pt idx="537">
                  <c:v>-2.5329799390999999E-3</c:v>
                </c:pt>
                <c:pt idx="538">
                  <c:v>-2.2627499419999998E-3</c:v>
                </c:pt>
                <c:pt idx="539">
                  <c:v>-1.9411699613999999E-3</c:v>
                </c:pt>
                <c:pt idx="540">
                  <c:v>-1.5755200293000001E-3</c:v>
                </c:pt>
                <c:pt idx="541">
                  <c:v>-1.1741199995999999E-3</c:v>
                </c:pt>
                <c:pt idx="542">
                  <c:v>-7.4606999988000001E-4</c:v>
                </c:pt>
                <c:pt idx="543">
                  <c:v>-3.0108500505E-4</c:v>
                </c:pt>
                <c:pt idx="544">
                  <c:v>1.5073300165E-4</c:v>
                </c:pt>
                <c:pt idx="545">
                  <c:v>5.9912999858999997E-4</c:v>
                </c:pt>
                <c:pt idx="546">
                  <c:v>1.0339299915E-3</c:v>
                </c:pt>
                <c:pt idx="547">
                  <c:v>1.4452600153000001E-3</c:v>
                </c:pt>
                <c:pt idx="548">
                  <c:v>1.8237900221999999E-3</c:v>
                </c:pt>
                <c:pt idx="549">
                  <c:v>2.1609300748000001E-3</c:v>
                </c:pt>
                <c:pt idx="550">
                  <c:v>2.4490200449000001E-3</c:v>
                </c:pt>
                <c:pt idx="551">
                  <c:v>2.6815200689999999E-3</c:v>
                </c:pt>
                <c:pt idx="552">
                  <c:v>2.7580601163000001E-3</c:v>
                </c:pt>
                <c:pt idx="553">
                  <c:v>2.8613898903000002E-3</c:v>
                </c:pt>
                <c:pt idx="554">
                  <c:v>2.8997699264000001E-3</c:v>
                </c:pt>
                <c:pt idx="555">
                  <c:v>2.8723399154999998E-3</c:v>
                </c:pt>
                <c:pt idx="556">
                  <c:v>2.7797101066E-3</c:v>
                </c:pt>
                <c:pt idx="557">
                  <c:v>2.6239999570000002E-3</c:v>
                </c:pt>
                <c:pt idx="558">
                  <c:v>2.408730099E-3</c:v>
                </c:pt>
                <c:pt idx="559">
                  <c:v>2.1387899759999999E-3</c:v>
                </c:pt>
                <c:pt idx="560">
                  <c:v>1.8203000072000001E-3</c:v>
                </c:pt>
                <c:pt idx="561">
                  <c:v>1.4605099567999999E-3</c:v>
                </c:pt>
                <c:pt idx="562">
                  <c:v>1.0675600496999999E-3</c:v>
                </c:pt>
                <c:pt idx="563">
                  <c:v>6.5038498723999998E-4</c:v>
                </c:pt>
                <c:pt idx="564">
                  <c:v>2.184479963E-4</c:v>
                </c:pt>
                <c:pt idx="565">
                  <c:v>-2.184479963E-4</c:v>
                </c:pt>
                <c:pt idx="566">
                  <c:v>-6.5038498723999998E-4</c:v>
                </c:pt>
                <c:pt idx="567">
                  <c:v>-1.0675600496999999E-3</c:v>
                </c:pt>
                <c:pt idx="568">
                  <c:v>-1.4605099567999999E-3</c:v>
                </c:pt>
                <c:pt idx="569">
                  <c:v>-1.8203000072000001E-3</c:v>
                </c:pt>
                <c:pt idx="570">
                  <c:v>-2.1387899759999999E-3</c:v>
                </c:pt>
                <c:pt idx="571">
                  <c:v>-2.408730099E-3</c:v>
                </c:pt>
                <c:pt idx="572">
                  <c:v>-2.6239999570000002E-3</c:v>
                </c:pt>
                <c:pt idx="573">
                  <c:v>-2.7797101066E-3</c:v>
                </c:pt>
                <c:pt idx="574">
                  <c:v>-2.8723399154999998E-3</c:v>
                </c:pt>
                <c:pt idx="575">
                  <c:v>-2.8997699264000001E-3</c:v>
                </c:pt>
                <c:pt idx="576">
                  <c:v>-2.8613898903000002E-3</c:v>
                </c:pt>
                <c:pt idx="577">
                  <c:v>-2.6629599743E-3</c:v>
                </c:pt>
                <c:pt idx="578">
                  <c:v>-2.5027599186000001E-3</c:v>
                </c:pt>
                <c:pt idx="579">
                  <c:v>-2.2857498843000001E-3</c:v>
                </c:pt>
                <c:pt idx="580">
                  <c:v>-2.0168700721E-3</c:v>
                </c:pt>
                <c:pt idx="581">
                  <c:v>-1.7022000393E-3</c:v>
                </c:pt>
                <c:pt idx="582">
                  <c:v>-1.3489100384E-3</c:v>
                </c:pt>
                <c:pt idx="583">
                  <c:v>-9.6500001381999998E-4</c:v>
                </c:pt>
                <c:pt idx="584">
                  <c:v>-5.5918801809000005E-4</c:v>
                </c:pt>
                <c:pt idx="585">
                  <c:v>-1.4068400196E-4</c:v>
                </c:pt>
                <c:pt idx="586">
                  <c:v>2.8101299539999997E-4</c:v>
                </c:pt>
                <c:pt idx="587">
                  <c:v>6.9633201928999996E-4</c:v>
                </c:pt>
                <c:pt idx="588">
                  <c:v>1.0958500206E-3</c:v>
                </c:pt>
                <c:pt idx="589">
                  <c:v>1.4704900095E-3</c:v>
                </c:pt>
                <c:pt idx="590">
                  <c:v>1.8117600121E-3</c:v>
                </c:pt>
                <c:pt idx="591">
                  <c:v>2.1118998992999999E-3</c:v>
                </c:pt>
                <c:pt idx="592">
                  <c:v>2.3641199804999998E-3</c:v>
                </c:pt>
                <c:pt idx="593">
                  <c:v>2.5626800488999998E-3</c:v>
                </c:pt>
                <c:pt idx="594">
                  <c:v>2.7030699420999998E-3</c:v>
                </c:pt>
                <c:pt idx="595">
                  <c:v>2.782109892E-3</c:v>
                </c:pt>
                <c:pt idx="596">
                  <c:v>2.7980098967E-3</c:v>
                </c:pt>
                <c:pt idx="597">
                  <c:v>2.7503999881E-3</c:v>
                </c:pt>
                <c:pt idx="598">
                  <c:v>2.6403700467000002E-3</c:v>
                </c:pt>
                <c:pt idx="599">
                  <c:v>2.4704199750000002E-3</c:v>
                </c:pt>
                <c:pt idx="600">
                  <c:v>2.2443900815999999E-3</c:v>
                </c:pt>
                <c:pt idx="601">
                  <c:v>1.9674201030000001E-3</c:v>
                </c:pt>
                <c:pt idx="602">
                  <c:v>1.5870200004000001E-3</c:v>
                </c:pt>
                <c:pt idx="603">
                  <c:v>1.2408699840000001E-3</c:v>
                </c:pt>
                <c:pt idx="604">
                  <c:v>8.6654798361000005E-4</c:v>
                </c:pt>
                <c:pt idx="605">
                  <c:v>4.7256200923999998E-4</c:v>
                </c:pt>
                <c:pt idx="606">
                  <c:v>6.7851302447000006E-5</c:v>
                </c:pt>
                <c:pt idx="607">
                  <c:v>-3.3839998649999999E-4</c:v>
                </c:pt>
                <c:pt idx="608">
                  <c:v>-7.3696998879000004E-4</c:v>
                </c:pt>
                <c:pt idx="609">
                  <c:v>-1.1188100324999999E-3</c:v>
                </c:pt>
                <c:pt idx="610">
                  <c:v>-1.4752600109E-3</c:v>
                </c:pt>
                <c:pt idx="611">
                  <c:v>-1.7982299905000001E-3</c:v>
                </c:pt>
                <c:pt idx="612">
                  <c:v>-2.0803899970000001E-3</c:v>
                </c:pt>
                <c:pt idx="613">
                  <c:v>-2.3153200745999998E-3</c:v>
                </c:pt>
                <c:pt idx="614">
                  <c:v>-2.4977100546999999E-3</c:v>
                </c:pt>
                <c:pt idx="615">
                  <c:v>-2.6234099641000001E-3</c:v>
                </c:pt>
                <c:pt idx="616">
                  <c:v>-2.6895599439999999E-3</c:v>
                </c:pt>
                <c:pt idx="617">
                  <c:v>-2.6946701108999998E-3</c:v>
                </c:pt>
                <c:pt idx="618">
                  <c:v>-2.6386200916000001E-3</c:v>
                </c:pt>
                <c:pt idx="619">
                  <c:v>-2.5226899888E-3</c:v>
                </c:pt>
                <c:pt idx="620">
                  <c:v>-2.3495000787000001E-3</c:v>
                </c:pt>
                <c:pt idx="621">
                  <c:v>-2.1229800768E-3</c:v>
                </c:pt>
                <c:pt idx="622">
                  <c:v>-1.8482799642E-3</c:v>
                </c:pt>
                <c:pt idx="623">
                  <c:v>-1.531630056E-3</c:v>
                </c:pt>
                <c:pt idx="624">
                  <c:v>-1.1802100344000001E-3</c:v>
                </c:pt>
                <c:pt idx="625">
                  <c:v>-8.0201198580000005E-4</c:v>
                </c:pt>
                <c:pt idx="626">
                  <c:v>-4.0560899651999999E-4</c:v>
                </c:pt>
                <c:pt idx="627">
                  <c:v>1.5726400158E-16</c:v>
                </c:pt>
                <c:pt idx="628">
                  <c:v>3.9058699622E-4</c:v>
                </c:pt>
                <c:pt idx="629">
                  <c:v>7.7230797614999999E-4</c:v>
                </c:pt>
                <c:pt idx="630">
                  <c:v>1.1365000391000001E-3</c:v>
                </c:pt>
                <c:pt idx="631">
                  <c:v>1.4749000547000001E-3</c:v>
                </c:pt>
                <c:pt idx="632">
                  <c:v>1.7798199550999999E-3</c:v>
                </c:pt>
                <c:pt idx="633">
                  <c:v>2.0443499088000001E-3</c:v>
                </c:pt>
                <c:pt idx="634">
                  <c:v>2.2624800913E-3</c:v>
                </c:pt>
                <c:pt idx="635">
                  <c:v>2.4292599410000002E-3</c:v>
                </c:pt>
                <c:pt idx="636">
                  <c:v>2.5408999063E-3</c:v>
                </c:pt>
                <c:pt idx="637">
                  <c:v>2.5948700495E-3</c:v>
                </c:pt>
                <c:pt idx="638">
                  <c:v>2.5899501051999999E-3</c:v>
                </c:pt>
                <c:pt idx="639">
                  <c:v>2.5262399577E-3</c:v>
                </c:pt>
                <c:pt idx="640">
                  <c:v>2.4051999207999998E-3</c:v>
                </c:pt>
                <c:pt idx="641">
                  <c:v>2.2295699455000002E-3</c:v>
                </c:pt>
                <c:pt idx="642">
                  <c:v>2.0033300389000002E-3</c:v>
                </c:pt>
                <c:pt idx="643">
                  <c:v>1.7316299490999999E-3</c:v>
                </c:pt>
                <c:pt idx="644">
                  <c:v>1.4206300257000001E-3</c:v>
                </c:pt>
                <c:pt idx="645">
                  <c:v>1.0773800313000001E-3</c:v>
                </c:pt>
                <c:pt idx="646">
                  <c:v>7.0967501961000004E-4</c:v>
                </c:pt>
                <c:pt idx="647">
                  <c:v>3.2586601446E-4</c:v>
                </c:pt>
                <c:pt idx="648">
                  <c:v>-6.5338201238999996E-5</c:v>
                </c:pt>
                <c:pt idx="649">
                  <c:v>-4.5506001334000003E-4</c:v>
                </c:pt>
                <c:pt idx="650">
                  <c:v>-8.3445297786999999E-4</c:v>
                </c:pt>
                <c:pt idx="651">
                  <c:v>-1.1949100299E-3</c:v>
                </c:pt>
                <c:pt idx="652">
                  <c:v>-1.4694599668000001E-3</c:v>
                </c:pt>
                <c:pt idx="653">
                  <c:v>-1.7566200113E-3</c:v>
                </c:pt>
                <c:pt idx="654">
                  <c:v>-2.0039200317E-3</c:v>
                </c:pt>
                <c:pt idx="655">
                  <c:v>-2.2057299501999999E-3</c:v>
                </c:pt>
                <c:pt idx="656">
                  <c:v>-2.3574801162E-3</c:v>
                </c:pt>
                <c:pt idx="657">
                  <c:v>-2.4557199795000001E-3</c:v>
                </c:pt>
                <c:pt idx="658">
                  <c:v>-2.4982199537999998E-3</c:v>
                </c:pt>
                <c:pt idx="659">
                  <c:v>-2.4840300903E-3</c:v>
                </c:pt>
                <c:pt idx="660">
                  <c:v>-2.4134500417999998E-3</c:v>
                </c:pt>
                <c:pt idx="661">
                  <c:v>-2.2881000767999999E-3</c:v>
                </c:pt>
                <c:pt idx="662">
                  <c:v>-2.1108200307999999E-3</c:v>
                </c:pt>
                <c:pt idx="663">
                  <c:v>-1.8856299575000001E-3</c:v>
                </c:pt>
                <c:pt idx="664">
                  <c:v>-1.6176400241E-3</c:v>
                </c:pt>
                <c:pt idx="665">
                  <c:v>-1.3129400321999999E-3</c:v>
                </c:pt>
                <c:pt idx="666">
                  <c:v>-9.7843399271000005E-4</c:v>
                </c:pt>
                <c:pt idx="667">
                  <c:v>-6.2172499020000005E-4</c:v>
                </c:pt>
                <c:pt idx="668">
                  <c:v>-2.5090400595000002E-4</c:v>
                </c:pt>
                <c:pt idx="669">
                  <c:v>1.256109972E-4</c:v>
                </c:pt>
                <c:pt idx="670">
                  <c:v>4.9927498911999995E-4</c:v>
                </c:pt>
                <c:pt idx="671">
                  <c:v>8.6160702630999999E-4</c:v>
                </c:pt>
                <c:pt idx="672">
                  <c:v>1.2043799507000001E-3</c:v>
                </c:pt>
                <c:pt idx="673">
                  <c:v>1.5198299661E-3</c:v>
                </c:pt>
                <c:pt idx="674">
                  <c:v>1.8007700564000001E-3</c:v>
                </c:pt>
                <c:pt idx="675">
                  <c:v>2.0408499986E-3</c:v>
                </c:pt>
                <c:pt idx="676">
                  <c:v>2.2346000187000001E-3</c:v>
                </c:pt>
                <c:pt idx="677">
                  <c:v>2.2825400811E-3</c:v>
                </c:pt>
                <c:pt idx="678">
                  <c:v>2.3680499289E-3</c:v>
                </c:pt>
                <c:pt idx="679">
                  <c:v>2.3998098914E-3</c:v>
                </c:pt>
                <c:pt idx="680">
                  <c:v>2.3771100678E-3</c:v>
                </c:pt>
                <c:pt idx="681">
                  <c:v>2.3004501126999998E-3</c:v>
                </c:pt>
                <c:pt idx="682">
                  <c:v>2.1715799812E-3</c:v>
                </c:pt>
                <c:pt idx="683">
                  <c:v>1.9934300798999998E-3</c:v>
                </c:pt>
                <c:pt idx="684">
                  <c:v>1.7700300086E-3</c:v>
                </c:pt>
                <c:pt idx="685">
                  <c:v>1.5064600156999999E-3</c:v>
                </c:pt>
                <c:pt idx="686">
                  <c:v>1.2087000068000001E-3</c:v>
                </c:pt>
                <c:pt idx="687">
                  <c:v>8.8349898579000001E-4</c:v>
                </c:pt>
                <c:pt idx="688">
                  <c:v>5.3825002395999999E-4</c:v>
                </c:pt>
                <c:pt idx="689">
                  <c:v>1.8078400171E-4</c:v>
                </c:pt>
                <c:pt idx="690">
                  <c:v>-1.8078400171E-4</c:v>
                </c:pt>
                <c:pt idx="691">
                  <c:v>-5.3825002395999999E-4</c:v>
                </c:pt>
                <c:pt idx="692">
                  <c:v>-8.8349898579000001E-4</c:v>
                </c:pt>
                <c:pt idx="693">
                  <c:v>-1.2087000068000001E-3</c:v>
                </c:pt>
                <c:pt idx="694">
                  <c:v>-1.5064600156999999E-3</c:v>
                </c:pt>
                <c:pt idx="695">
                  <c:v>-1.7700300086E-3</c:v>
                </c:pt>
                <c:pt idx="696">
                  <c:v>-1.9934300798999998E-3</c:v>
                </c:pt>
                <c:pt idx="697">
                  <c:v>-2.1715799812E-3</c:v>
                </c:pt>
                <c:pt idx="698">
                  <c:v>-2.3004501126999998E-3</c:v>
                </c:pt>
                <c:pt idx="699">
                  <c:v>-2.3771100678E-3</c:v>
                </c:pt>
                <c:pt idx="700">
                  <c:v>-2.3998098914E-3</c:v>
                </c:pt>
                <c:pt idx="701">
                  <c:v>-2.3680499289E-3</c:v>
                </c:pt>
                <c:pt idx="702">
                  <c:v>-2.1874299273000001E-3</c:v>
                </c:pt>
                <c:pt idx="703">
                  <c:v>-2.0558401011000001E-3</c:v>
                </c:pt>
                <c:pt idx="704">
                  <c:v>-1.8775799545E-3</c:v>
                </c:pt>
                <c:pt idx="705">
                  <c:v>-1.6567100538000001E-3</c:v>
                </c:pt>
                <c:pt idx="706">
                  <c:v>-1.3982399832000001E-3</c:v>
                </c:pt>
                <c:pt idx="707">
                  <c:v>-1.1080299736999999E-3</c:v>
                </c:pt>
                <c:pt idx="708">
                  <c:v>-7.9267902765000004E-4</c:v>
                </c:pt>
                <c:pt idx="709">
                  <c:v>-4.5933300861999998E-4</c:v>
                </c:pt>
                <c:pt idx="710">
                  <c:v>-1.1556199752000001E-4</c:v>
                </c:pt>
                <c:pt idx="711">
                  <c:v>2.3083199629999999E-4</c:v>
                </c:pt>
                <c:pt idx="712">
                  <c:v>5.7198700961000001E-4</c:v>
                </c:pt>
                <c:pt idx="713">
                  <c:v>9.0015900786999999E-4</c:v>
                </c:pt>
                <c:pt idx="714">
                  <c:v>1.2079000007E-3</c:v>
                </c:pt>
                <c:pt idx="715">
                  <c:v>1.4882299583000001E-3</c:v>
                </c:pt>
                <c:pt idx="716">
                  <c:v>1.7347800312999999E-3</c:v>
                </c:pt>
                <c:pt idx="717">
                  <c:v>1.941949944E-3</c:v>
                </c:pt>
                <c:pt idx="718">
                  <c:v>2.1050500218E-3</c:v>
                </c:pt>
                <c:pt idx="719">
                  <c:v>2.2203798871E-3</c:v>
                </c:pt>
                <c:pt idx="720">
                  <c:v>2.2853100671999999E-3</c:v>
                </c:pt>
                <c:pt idx="721">
                  <c:v>2.2983700037E-3</c:v>
                </c:pt>
                <c:pt idx="722">
                  <c:v>2.2592600435E-3</c:v>
                </c:pt>
                <c:pt idx="723">
                  <c:v>2.1688800771000002E-3</c:v>
                </c:pt>
                <c:pt idx="724">
                  <c:v>2.0292699336999999E-3</c:v>
                </c:pt>
                <c:pt idx="725">
                  <c:v>1.8435999517999999E-3</c:v>
                </c:pt>
                <c:pt idx="726">
                  <c:v>1.6160899539999999E-3</c:v>
                </c:pt>
                <c:pt idx="727">
                  <c:v>1.2931299862E-3</c:v>
                </c:pt>
                <c:pt idx="728">
                  <c:v>1.0110799921999999E-3</c:v>
                </c:pt>
                <c:pt idx="729">
                  <c:v>7.0607598173000005E-4</c:v>
                </c:pt>
                <c:pt idx="730">
                  <c:v>3.8505101110999999E-4</c:v>
                </c:pt>
                <c:pt idx="731">
                  <c:v>5.5286200222000003E-5</c:v>
                </c:pt>
                <c:pt idx="732">
                  <c:v>-2.7573300758000001E-4</c:v>
                </c:pt>
                <c:pt idx="733">
                  <c:v>-6.0049397870999999E-4</c:v>
                </c:pt>
                <c:pt idx="734">
                  <c:v>-9.1162597527999999E-4</c:v>
                </c:pt>
                <c:pt idx="735">
                  <c:v>-1.2020700378000001E-3</c:v>
                </c:pt>
                <c:pt idx="736">
                  <c:v>-1.465230016E-3</c:v>
                </c:pt>
                <c:pt idx="737">
                  <c:v>-1.6951300204E-3</c:v>
                </c:pt>
                <c:pt idx="738">
                  <c:v>-1.8865599995E-3</c:v>
                </c:pt>
                <c:pt idx="739">
                  <c:v>-2.0351700949999998E-3</c:v>
                </c:pt>
                <c:pt idx="740">
                  <c:v>-2.1375899668999998E-3</c:v>
                </c:pt>
                <c:pt idx="741">
                  <c:v>-2.1914900281000001E-3</c:v>
                </c:pt>
                <c:pt idx="742">
                  <c:v>-2.1956600248999999E-3</c:v>
                </c:pt>
                <c:pt idx="743">
                  <c:v>-2.1499900612999999E-3</c:v>
                </c:pt>
                <c:pt idx="744">
                  <c:v>-2.0555199590000001E-3</c:v>
                </c:pt>
                <c:pt idx="745">
                  <c:v>-1.9144000253000001E-3</c:v>
                </c:pt>
                <c:pt idx="746">
                  <c:v>-1.7298300518E-3</c:v>
                </c:pt>
                <c:pt idx="747">
                  <c:v>-1.5059999423E-3</c:v>
                </c:pt>
                <c:pt idx="748">
                  <c:v>-1.2479899450999999E-3</c:v>
                </c:pt>
                <c:pt idx="749">
                  <c:v>-9.6165499416999995E-4</c:v>
                </c:pt>
                <c:pt idx="750">
                  <c:v>-6.5349100622999999E-4</c:v>
                </c:pt>
                <c:pt idx="751">
                  <c:v>-3.3049599732999998E-4</c:v>
                </c:pt>
                <c:pt idx="752">
                  <c:v>1.7065299843E-16</c:v>
                </c:pt>
                <c:pt idx="753">
                  <c:v>3.1547399702999999E-4</c:v>
                </c:pt>
                <c:pt idx="754">
                  <c:v>6.2378699658000004E-4</c:v>
                </c:pt>
                <c:pt idx="755">
                  <c:v>9.1794301988999997E-4</c:v>
                </c:pt>
                <c:pt idx="756">
                  <c:v>1.1912599438999999E-3</c:v>
                </c:pt>
                <c:pt idx="757">
                  <c:v>1.4375499449999999E-3</c:v>
                </c:pt>
                <c:pt idx="758">
                  <c:v>1.6512100119E-3</c:v>
                </c:pt>
                <c:pt idx="759">
                  <c:v>1.8273900496E-3</c:v>
                </c:pt>
                <c:pt idx="760">
                  <c:v>1.9620899110999999E-3</c:v>
                </c:pt>
                <c:pt idx="761">
                  <c:v>2.0522600971000001E-3</c:v>
                </c:pt>
                <c:pt idx="762">
                  <c:v>2.0958599633999998E-3</c:v>
                </c:pt>
                <c:pt idx="763">
                  <c:v>2.0918799564E-3</c:v>
                </c:pt>
                <c:pt idx="764">
                  <c:v>2.0404299721000002E-3</c:v>
                </c:pt>
                <c:pt idx="765">
                  <c:v>1.9426599610999999E-3</c:v>
                </c:pt>
                <c:pt idx="766">
                  <c:v>1.8008099869000001E-3</c:v>
                </c:pt>
                <c:pt idx="767">
                  <c:v>1.6180799576000001E-3</c:v>
                </c:pt>
                <c:pt idx="768">
                  <c:v>1.3986199629E-3</c:v>
                </c:pt>
                <c:pt idx="769">
                  <c:v>1.1474300409E-3</c:v>
                </c:pt>
                <c:pt idx="770">
                  <c:v>8.7018898920999998E-4</c:v>
                </c:pt>
                <c:pt idx="771">
                  <c:v>5.7319900951999995E-4</c:v>
                </c:pt>
                <c:pt idx="772">
                  <c:v>2.6319999596999998E-4</c:v>
                </c:pt>
                <c:pt idx="773">
                  <c:v>-5.2773200878000002E-5</c:v>
                </c:pt>
                <c:pt idx="774">
                  <c:v>-3.6754799658000002E-4</c:v>
                </c:pt>
                <c:pt idx="775">
                  <c:v>-6.7398202373000001E-4</c:v>
                </c:pt>
                <c:pt idx="776">
                  <c:v>-9.6511800075000005E-4</c:v>
                </c:pt>
                <c:pt idx="777">
                  <c:v>-1.1755699525000001E-3</c:v>
                </c:pt>
                <c:pt idx="778">
                  <c:v>-1.4052999903999999E-3</c:v>
                </c:pt>
                <c:pt idx="779">
                  <c:v>-1.6031300183000001E-3</c:v>
                </c:pt>
                <c:pt idx="780">
                  <c:v>-1.7645800252999999E-3</c:v>
                </c:pt>
                <c:pt idx="781">
                  <c:v>-1.8859800184E-3</c:v>
                </c:pt>
                <c:pt idx="782">
                  <c:v>-1.9645700230999999E-3</c:v>
                </c:pt>
                <c:pt idx="783">
                  <c:v>-1.9985800609000001E-3</c:v>
                </c:pt>
                <c:pt idx="784">
                  <c:v>-1.987220021E-3</c:v>
                </c:pt>
                <c:pt idx="785">
                  <c:v>-1.9307599869000001E-3</c:v>
                </c:pt>
                <c:pt idx="786">
                  <c:v>-1.8304799451000001E-3</c:v>
                </c:pt>
                <c:pt idx="787">
                  <c:v>-1.688660006E-3</c:v>
                </c:pt>
                <c:pt idx="788">
                  <c:v>-1.5084999613000001E-3</c:v>
                </c:pt>
                <c:pt idx="789">
                  <c:v>-1.2941099703E-3</c:v>
                </c:pt>
                <c:pt idx="790">
                  <c:v>-1.0503500234000001E-3</c:v>
                </c:pt>
                <c:pt idx="791">
                  <c:v>-7.8274699626000002E-4</c:v>
                </c:pt>
                <c:pt idx="792">
                  <c:v>-4.9737998051999999E-4</c:v>
                </c:pt>
                <c:pt idx="793">
                  <c:v>-2.0072300685999999E-4</c:v>
                </c:pt>
                <c:pt idx="794">
                  <c:v>1.0048900003E-4</c:v>
                </c:pt>
                <c:pt idx="795">
                  <c:v>3.9942000875999999E-4</c:v>
                </c:pt>
                <c:pt idx="796">
                  <c:v>6.8928598192999997E-4</c:v>
                </c:pt>
                <c:pt idx="797">
                  <c:v>9.6350698731999999E-4</c:v>
                </c:pt>
                <c:pt idx="798">
                  <c:v>1.2158600148E-3</c:v>
                </c:pt>
                <c:pt idx="799">
                  <c:v>1.4406200497999999E-3</c:v>
                </c:pt>
                <c:pt idx="800">
                  <c:v>1.6326799523000001E-3</c:v>
                </c:pt>
                <c:pt idx="801">
                  <c:v>1.7876799684000001E-3</c:v>
                </c:pt>
                <c:pt idx="802">
                  <c:v>1.8070100340999999E-3</c:v>
                </c:pt>
                <c:pt idx="803">
                  <c:v>1.8746999558E-3</c:v>
                </c:pt>
                <c:pt idx="804">
                  <c:v>1.8998499727000001E-3</c:v>
                </c:pt>
                <c:pt idx="805">
                  <c:v>1.8818799872000001E-3</c:v>
                </c:pt>
                <c:pt idx="806">
                  <c:v>1.8211900024E-3</c:v>
                </c:pt>
                <c:pt idx="807">
                  <c:v>1.7191700172E-3</c:v>
                </c:pt>
                <c:pt idx="808">
                  <c:v>1.5781299444E-3</c:v>
                </c:pt>
                <c:pt idx="809">
                  <c:v>1.4012700412E-3</c:v>
                </c:pt>
                <c:pt idx="810">
                  <c:v>1.1926100124000001E-3</c:v>
                </c:pt>
                <c:pt idx="811">
                  <c:v>9.5688400324000003E-4</c:v>
                </c:pt>
                <c:pt idx="812">
                  <c:v>6.9943699053999996E-4</c:v>
                </c:pt>
                <c:pt idx="813">
                  <c:v>4.2611401295000002E-4</c:v>
                </c:pt>
                <c:pt idx="814">
                  <c:v>1.4312099665E-4</c:v>
                </c:pt>
                <c:pt idx="815">
                  <c:v>-1.4312099665E-4</c:v>
                </c:pt>
                <c:pt idx="816">
                  <c:v>-4.2611401295000002E-4</c:v>
                </c:pt>
                <c:pt idx="817">
                  <c:v>-6.9943699053999996E-4</c:v>
                </c:pt>
                <c:pt idx="818">
                  <c:v>-9.5688400324000003E-4</c:v>
                </c:pt>
                <c:pt idx="819">
                  <c:v>-1.1926100124000001E-3</c:v>
                </c:pt>
                <c:pt idx="820">
                  <c:v>-1.4012700412E-3</c:v>
                </c:pt>
                <c:pt idx="821">
                  <c:v>-1.5781299444E-3</c:v>
                </c:pt>
                <c:pt idx="822">
                  <c:v>-1.7191700172E-3</c:v>
                </c:pt>
                <c:pt idx="823">
                  <c:v>-1.8211900024E-3</c:v>
                </c:pt>
                <c:pt idx="824">
                  <c:v>-1.8818799872000001E-3</c:v>
                </c:pt>
                <c:pt idx="825">
                  <c:v>-1.8998499727000001E-3</c:v>
                </c:pt>
                <c:pt idx="826">
                  <c:v>-1.8746999558E-3</c:v>
                </c:pt>
                <c:pt idx="827">
                  <c:v>-1.7118999966999999E-3</c:v>
                </c:pt>
                <c:pt idx="828">
                  <c:v>-1.6089100391E-3</c:v>
                </c:pt>
                <c:pt idx="829">
                  <c:v>-1.4694100246E-3</c:v>
                </c:pt>
                <c:pt idx="830">
                  <c:v>-1.2965600472E-3</c:v>
                </c:pt>
                <c:pt idx="831">
                  <c:v>-1.0942700319000001E-3</c:v>
                </c:pt>
                <c:pt idx="832">
                  <c:v>-8.6715701035999999E-4</c:v>
                </c:pt>
                <c:pt idx="833">
                  <c:v>-6.2035699375000001E-4</c:v>
                </c:pt>
                <c:pt idx="834">
                  <c:v>-3.5947799915000001E-4</c:v>
                </c:pt>
                <c:pt idx="835">
                  <c:v>-9.0439796622000007E-5</c:v>
                </c:pt>
                <c:pt idx="836">
                  <c:v>1.8065099720999999E-4</c:v>
                </c:pt>
                <c:pt idx="837">
                  <c:v>4.4764199993E-4</c:v>
                </c:pt>
                <c:pt idx="838">
                  <c:v>7.0447300095000001E-4</c:v>
                </c:pt>
                <c:pt idx="839">
                  <c:v>9.4531400828E-4</c:v>
                </c:pt>
                <c:pt idx="840">
                  <c:v>1.164700021E-3</c:v>
                </c:pt>
                <c:pt idx="841">
                  <c:v>1.3576500350999999E-3</c:v>
                </c:pt>
                <c:pt idx="842">
                  <c:v>1.5197900357000001E-3</c:v>
                </c:pt>
                <c:pt idx="843">
                  <c:v>1.6474300064E-3</c:v>
                </c:pt>
                <c:pt idx="844">
                  <c:v>1.7376899485999999E-3</c:v>
                </c:pt>
                <c:pt idx="845">
                  <c:v>1.7884999979000001E-3</c:v>
                </c:pt>
                <c:pt idx="846">
                  <c:v>1.7987199825999999E-3</c:v>
                </c:pt>
                <c:pt idx="847">
                  <c:v>1.7681199824E-3</c:v>
                </c:pt>
                <c:pt idx="848">
                  <c:v>1.6973799793E-3</c:v>
                </c:pt>
                <c:pt idx="849">
                  <c:v>1.5881200087999999E-3</c:v>
                </c:pt>
                <c:pt idx="850">
                  <c:v>1.4428199502E-3</c:v>
                </c:pt>
                <c:pt idx="851">
                  <c:v>1.2647700496E-3</c:v>
                </c:pt>
                <c:pt idx="852">
                  <c:v>9.9923496599999993E-4</c:v>
                </c:pt>
                <c:pt idx="853">
                  <c:v>7.8128598397999996E-4</c:v>
                </c:pt>
                <c:pt idx="854">
                  <c:v>5.4560397984000002E-4</c:v>
                </c:pt>
                <c:pt idx="855">
                  <c:v>2.9753899434999999E-4</c:v>
                </c:pt>
                <c:pt idx="856">
                  <c:v>4.2721199861000003E-5</c:v>
                </c:pt>
                <c:pt idx="857">
                  <c:v>-2.1306599956E-4</c:v>
                </c:pt>
                <c:pt idx="858">
                  <c:v>-4.6401799773000002E-4</c:v>
                </c:pt>
                <c:pt idx="859">
                  <c:v>-7.0443801815E-4</c:v>
                </c:pt>
                <c:pt idx="860">
                  <c:v>-9.2886999481999995E-4</c:v>
                </c:pt>
                <c:pt idx="861">
                  <c:v>-1.1322200297999999E-3</c:v>
                </c:pt>
                <c:pt idx="862">
                  <c:v>-1.3098700438E-3</c:v>
                </c:pt>
                <c:pt idx="863">
                  <c:v>-1.457800041E-3</c:v>
                </c:pt>
                <c:pt idx="864">
                  <c:v>-1.5726300189E-3</c:v>
                </c:pt>
                <c:pt idx="865">
                  <c:v>-1.6517699696000001E-3</c:v>
                </c:pt>
                <c:pt idx="866">
                  <c:v>-1.6934300074E-3</c:v>
                </c:pt>
                <c:pt idx="867">
                  <c:v>-1.6966500552E-3</c:v>
                </c:pt>
                <c:pt idx="868">
                  <c:v>-1.6613600310000001E-3</c:v>
                </c:pt>
                <c:pt idx="869">
                  <c:v>-1.5883600572E-3</c:v>
                </c:pt>
                <c:pt idx="870">
                  <c:v>-1.4793099835999999E-3</c:v>
                </c:pt>
                <c:pt idx="871">
                  <c:v>-1.3366900383999999E-3</c:v>
                </c:pt>
                <c:pt idx="872">
                  <c:v>-1.1637300486000001E-3</c:v>
                </c:pt>
                <c:pt idx="873">
                  <c:v>-9.6435699379000003E-4</c:v>
                </c:pt>
                <c:pt idx="874">
                  <c:v>-7.4309698539000001E-4</c:v>
                </c:pt>
                <c:pt idx="875">
                  <c:v>-5.049710162E-4</c:v>
                </c:pt>
                <c:pt idx="876">
                  <c:v>-2.5538398767999999E-4</c:v>
                </c:pt>
                <c:pt idx="877">
                  <c:v>1.4034999770000001E-16</c:v>
                </c:pt>
                <c:pt idx="878">
                  <c:v>2.4036099785000001E-4</c:v>
                </c:pt>
                <c:pt idx="879">
                  <c:v>4.7526700654999999E-4</c:v>
                </c:pt>
                <c:pt idx="880">
                  <c:v>6.993850111E-4</c:v>
                </c:pt>
                <c:pt idx="881">
                  <c:v>9.0763001936000002E-4</c:v>
                </c:pt>
                <c:pt idx="882">
                  <c:v>1.0952800512000001E-3</c:v>
                </c:pt>
                <c:pt idx="883">
                  <c:v>1.2580599869E-3</c:v>
                </c:pt>
                <c:pt idx="884">
                  <c:v>1.3922899960999999E-3</c:v>
                </c:pt>
                <c:pt idx="885">
                  <c:v>1.4949300094000001E-3</c:v>
                </c:pt>
                <c:pt idx="886">
                  <c:v>1.5636299504E-3</c:v>
                </c:pt>
                <c:pt idx="887">
                  <c:v>1.5968399820999999E-3</c:v>
                </c:pt>
                <c:pt idx="888">
                  <c:v>1.5938100405E-3</c:v>
                </c:pt>
                <c:pt idx="889">
                  <c:v>1.5546099748E-3</c:v>
                </c:pt>
                <c:pt idx="890">
                  <c:v>1.4801200014E-3</c:v>
                </c:pt>
                <c:pt idx="891">
                  <c:v>1.3720400166E-3</c:v>
                </c:pt>
                <c:pt idx="892">
                  <c:v>1.2328199808999999E-3</c:v>
                </c:pt>
                <c:pt idx="893">
                  <c:v>1.0656199883999999E-3</c:v>
                </c:pt>
                <c:pt idx="894">
                  <c:v>8.7423098738999999E-4</c:v>
                </c:pt>
                <c:pt idx="895">
                  <c:v>6.6300097387000001E-4</c:v>
                </c:pt>
                <c:pt idx="896">
                  <c:v>4.3672299944000001E-4</c:v>
                </c:pt>
                <c:pt idx="897">
                  <c:v>2.0053300249999999E-4</c:v>
                </c:pt>
                <c:pt idx="898">
                  <c:v>-4.0208200517000002E-5</c:v>
                </c:pt>
                <c:pt idx="899">
                  <c:v>-2.8003699844999998E-4</c:v>
                </c:pt>
                <c:pt idx="900">
                  <c:v>-5.1351002185000001E-4</c:v>
                </c:pt>
                <c:pt idx="901">
                  <c:v>-7.3532800889E-4</c:v>
                </c:pt>
                <c:pt idx="902">
                  <c:v>-8.8167801732000003E-4</c:v>
                </c:pt>
                <c:pt idx="903">
                  <c:v>-1.0539699579000001E-3</c:v>
                </c:pt>
                <c:pt idx="904">
                  <c:v>-1.2023500166999999E-3</c:v>
                </c:pt>
                <c:pt idx="905">
                  <c:v>-1.3234399958E-3</c:v>
                </c:pt>
                <c:pt idx="906">
                  <c:v>-1.4144900488000001E-3</c:v>
                </c:pt>
                <c:pt idx="907">
                  <c:v>-1.4734299621E-3</c:v>
                </c:pt>
                <c:pt idx="908">
                  <c:v>-1.4989300398E-3</c:v>
                </c:pt>
                <c:pt idx="909">
                  <c:v>-1.4904199634E-3</c:v>
                </c:pt>
                <c:pt idx="910">
                  <c:v>-1.4480700484E-3</c:v>
                </c:pt>
                <c:pt idx="911">
                  <c:v>-1.3728600461E-3</c:v>
                </c:pt>
                <c:pt idx="912">
                  <c:v>-1.2664899696000001E-3</c:v>
                </c:pt>
                <c:pt idx="913">
                  <c:v>-1.1313799769E-3</c:v>
                </c:pt>
                <c:pt idx="914">
                  <c:v>-9.7058399114999998E-4</c:v>
                </c:pt>
                <c:pt idx="915">
                  <c:v>-7.8776199371000002E-4</c:v>
                </c:pt>
                <c:pt idx="916">
                  <c:v>-5.8706098934999996E-4</c:v>
                </c:pt>
                <c:pt idx="917">
                  <c:v>-3.7303499994E-4</c:v>
                </c:pt>
                <c:pt idx="918">
                  <c:v>-1.5054299729E-4</c:v>
                </c:pt>
                <c:pt idx="919">
                  <c:v>7.5366500822999998E-5</c:v>
                </c:pt>
                <c:pt idx="920">
                  <c:v>2.995649993E-4</c:v>
                </c:pt>
                <c:pt idx="921">
                  <c:v>5.1696400624000002E-4</c:v>
                </c:pt>
                <c:pt idx="922">
                  <c:v>7.2263099718999999E-4</c:v>
                </c:pt>
                <c:pt idx="923">
                  <c:v>9.1189501109000004E-4</c:v>
                </c:pt>
                <c:pt idx="924">
                  <c:v>1.0804600315E-3</c:v>
                </c:pt>
                <c:pt idx="925">
                  <c:v>1.2245100224000001E-3</c:v>
                </c:pt>
                <c:pt idx="926">
                  <c:v>1.3407600344999999E-3</c:v>
                </c:pt>
                <c:pt idx="927">
                  <c:v>1.3314799871E-3</c:v>
                </c:pt>
                <c:pt idx="928">
                  <c:v>1.3813599944E-3</c:v>
                </c:pt>
                <c:pt idx="929">
                  <c:v>1.399890054E-3</c:v>
                </c:pt>
                <c:pt idx="930">
                  <c:v>1.3866500230999999E-3</c:v>
                </c:pt>
                <c:pt idx="931">
                  <c:v>1.3419300085E-3</c:v>
                </c:pt>
                <c:pt idx="932">
                  <c:v>1.2667600530999999E-3</c:v>
                </c:pt>
                <c:pt idx="933">
                  <c:v>1.1628300416999999E-3</c:v>
                </c:pt>
                <c:pt idx="934">
                  <c:v>1.0325199692E-3</c:v>
                </c:pt>
                <c:pt idx="935">
                  <c:v>8.7876798351999995E-4</c:v>
                </c:pt>
                <c:pt idx="936">
                  <c:v>7.0507201598999996E-4</c:v>
                </c:pt>
                <c:pt idx="937">
                  <c:v>5.1537400577000001E-4</c:v>
                </c:pt>
                <c:pt idx="938">
                  <c:v>3.1397899146999998E-4</c:v>
                </c:pt>
                <c:pt idx="939">
                  <c:v>1.0545799887E-4</c:v>
                </c:pt>
                <c:pt idx="940">
                  <c:v>-1.0545799887E-4</c:v>
                </c:pt>
                <c:pt idx="941">
                  <c:v>-3.1397899146999998E-4</c:v>
                </c:pt>
                <c:pt idx="942">
                  <c:v>-5.1537400577000001E-4</c:v>
                </c:pt>
                <c:pt idx="943">
                  <c:v>-7.0507201598999996E-4</c:v>
                </c:pt>
                <c:pt idx="944">
                  <c:v>-8.7876798351999995E-4</c:v>
                </c:pt>
                <c:pt idx="945">
                  <c:v>-1.0325199692E-3</c:v>
                </c:pt>
                <c:pt idx="946">
                  <c:v>-1.1628300416999999E-3</c:v>
                </c:pt>
                <c:pt idx="947">
                  <c:v>-1.2667600530999999E-3</c:v>
                </c:pt>
                <c:pt idx="948">
                  <c:v>-1.3419300085E-3</c:v>
                </c:pt>
                <c:pt idx="949">
                  <c:v>-1.3866500230999999E-3</c:v>
                </c:pt>
                <c:pt idx="950">
                  <c:v>-1.399890054E-3</c:v>
                </c:pt>
                <c:pt idx="951">
                  <c:v>-1.3813599944E-3</c:v>
                </c:pt>
                <c:pt idx="952">
                  <c:v>-1.2363699497999999E-3</c:v>
                </c:pt>
                <c:pt idx="953">
                  <c:v>-1.1619899888E-3</c:v>
                </c:pt>
                <c:pt idx="954">
                  <c:v>-1.0612399783000001E-3</c:v>
                </c:pt>
                <c:pt idx="955">
                  <c:v>-9.3640200794000003E-4</c:v>
                </c:pt>
                <c:pt idx="956">
                  <c:v>-7.9030898632000005E-4</c:v>
                </c:pt>
                <c:pt idx="957">
                  <c:v>-6.2627997248999997E-4</c:v>
                </c:pt>
                <c:pt idx="958">
                  <c:v>-4.4803600758000001E-4</c:v>
                </c:pt>
                <c:pt idx="959">
                  <c:v>-2.5962298969000003E-4</c:v>
                </c:pt>
                <c:pt idx="960">
                  <c:v>-6.5317603003000002E-5</c:v>
                </c:pt>
                <c:pt idx="961">
                  <c:v>1.3046999811000001E-4</c:v>
                </c:pt>
                <c:pt idx="962">
                  <c:v>3.2329699024999999E-4</c:v>
                </c:pt>
                <c:pt idx="963">
                  <c:v>5.0878600449999999E-4</c:v>
                </c:pt>
                <c:pt idx="964">
                  <c:v>6.8272702628999996E-4</c:v>
                </c:pt>
                <c:pt idx="965">
                  <c:v>8.4117299411E-4</c:v>
                </c:pt>
                <c:pt idx="966">
                  <c:v>9.8052702378000002E-4</c:v>
                </c:pt>
                <c:pt idx="967">
                  <c:v>1.0976300108999999E-3</c:v>
                </c:pt>
                <c:pt idx="968">
                  <c:v>1.1898099909999999E-3</c:v>
                </c:pt>
                <c:pt idx="969">
                  <c:v>1.2550000101000001E-3</c:v>
                </c:pt>
                <c:pt idx="970">
                  <c:v>1.2916900450000001E-3</c:v>
                </c:pt>
                <c:pt idx="971">
                  <c:v>1.2990799732999999E-3</c:v>
                </c:pt>
                <c:pt idx="972">
                  <c:v>1.2769700261000001E-3</c:v>
                </c:pt>
                <c:pt idx="973">
                  <c:v>1.2258900097E-3</c:v>
                </c:pt>
                <c:pt idx="974">
                  <c:v>1.1469799792E-3</c:v>
                </c:pt>
                <c:pt idx="975">
                  <c:v>1.0420399484999999E-3</c:v>
                </c:pt>
                <c:pt idx="976">
                  <c:v>9.1344502289000004E-4</c:v>
                </c:pt>
                <c:pt idx="977">
                  <c:v>7.0534198311999997E-4</c:v>
                </c:pt>
                <c:pt idx="978">
                  <c:v>5.5149599210999999E-4</c:v>
                </c:pt>
                <c:pt idx="979">
                  <c:v>3.8513200707000002E-4</c:v>
                </c:pt>
                <c:pt idx="980">
                  <c:v>2.1002799621999999E-4</c:v>
                </c:pt>
                <c:pt idx="981">
                  <c:v>3.0156099455999999E-5</c:v>
                </c:pt>
                <c:pt idx="982">
                  <c:v>-1.5039999562E-4</c:v>
                </c:pt>
                <c:pt idx="983">
                  <c:v>-3.2754198763999999E-4</c:v>
                </c:pt>
                <c:pt idx="984">
                  <c:v>-4.9725099233999996E-4</c:v>
                </c:pt>
                <c:pt idx="985">
                  <c:v>-6.5567297861000005E-4</c:v>
                </c:pt>
                <c:pt idx="986">
                  <c:v>-7.9921400173999999E-4</c:v>
                </c:pt>
                <c:pt idx="987">
                  <c:v>-9.2461600434E-4</c:v>
                </c:pt>
                <c:pt idx="988">
                  <c:v>-1.0290299541999999E-3</c:v>
                </c:pt>
                <c:pt idx="989">
                  <c:v>-1.1100899428E-3</c:v>
                </c:pt>
                <c:pt idx="990">
                  <c:v>-1.1659599841000001E-3</c:v>
                </c:pt>
                <c:pt idx="991">
                  <c:v>-1.1953599751000001E-3</c:v>
                </c:pt>
                <c:pt idx="992">
                  <c:v>-1.1976299575E-3</c:v>
                </c:pt>
                <c:pt idx="993">
                  <c:v>-1.172719989E-3</c:v>
                </c:pt>
                <c:pt idx="994">
                  <c:v>-1.1211900272999999E-3</c:v>
                </c:pt>
                <c:pt idx="995">
                  <c:v>-1.0442199418000001E-3</c:v>
                </c:pt>
                <c:pt idx="996">
                  <c:v>-9.4354600878000002E-4</c:v>
                </c:pt>
                <c:pt idx="997">
                  <c:v>-8.2145701162999996E-4</c:v>
                </c:pt>
                <c:pt idx="998">
                  <c:v>-6.8072299473000001E-4</c:v>
                </c:pt>
                <c:pt idx="999">
                  <c:v>-5.2453897660999997E-4</c:v>
                </c:pt>
                <c:pt idx="1000">
                  <c:v>-3.5645000753000002E-4</c:v>
                </c:pt>
                <c:pt idx="1001">
                  <c:v>-1.8027100305E-4</c:v>
                </c:pt>
                <c:pt idx="1002">
                  <c:v>1.1926200074999999E-16</c:v>
                </c:pt>
                <c:pt idx="1003">
                  <c:v>1.6524799867000001E-4</c:v>
                </c:pt>
                <c:pt idx="1004">
                  <c:v>3.2674599788000002E-4</c:v>
                </c:pt>
                <c:pt idx="1005">
                  <c:v>4.8082700232000001E-4</c:v>
                </c:pt>
                <c:pt idx="1006">
                  <c:v>6.2399602028999997E-4</c:v>
                </c:pt>
                <c:pt idx="1007">
                  <c:v>7.5300200841999995E-4</c:v>
                </c:pt>
                <c:pt idx="1008">
                  <c:v>8.6491700495000003E-4</c:v>
                </c:pt>
                <c:pt idx="1009">
                  <c:v>9.5720199169999998E-4</c:v>
                </c:pt>
                <c:pt idx="1010">
                  <c:v>1.0277599795E-3</c:v>
                </c:pt>
                <c:pt idx="1011">
                  <c:v>1.0749900248E-3</c:v>
                </c:pt>
                <c:pt idx="1012">
                  <c:v>1.0978300124E-3</c:v>
                </c:pt>
                <c:pt idx="1013">
                  <c:v>1.0957500199E-3</c:v>
                </c:pt>
                <c:pt idx="1014">
                  <c:v>1.0687899776E-3</c:v>
                </c:pt>
                <c:pt idx="1015">
                  <c:v>1.0175800416999999E-3</c:v>
                </c:pt>
                <c:pt idx="1016">
                  <c:v>9.4327901024000003E-4</c:v>
                </c:pt>
                <c:pt idx="1017">
                  <c:v>8.4756501018999999E-4</c:v>
                </c:pt>
                <c:pt idx="1018">
                  <c:v>7.3261302895999999E-4</c:v>
                </c:pt>
                <c:pt idx="1019">
                  <c:v>6.0103397117999998E-4</c:v>
                </c:pt>
                <c:pt idx="1020">
                  <c:v>4.5581298763999999E-4</c:v>
                </c:pt>
                <c:pt idx="1021">
                  <c:v>3.0024698934999998E-4</c:v>
                </c:pt>
                <c:pt idx="1022">
                  <c:v>1.3786699856000001E-4</c:v>
                </c:pt>
                <c:pt idx="1023">
                  <c:v>-2.7643100111000001E-5</c:v>
                </c:pt>
                <c:pt idx="1024">
                  <c:v>-1.9252499623999999E-4</c:v>
                </c:pt>
                <c:pt idx="1025">
                  <c:v>-3.5303799086000001E-4</c:v>
                </c:pt>
                <c:pt idx="1026">
                  <c:v>-5.0553801702000003E-4</c:v>
                </c:pt>
                <c:pt idx="1027">
                  <c:v>-5.8778497622999999E-4</c:v>
                </c:pt>
                <c:pt idx="1028">
                  <c:v>-7.0264999522000001E-4</c:v>
                </c:pt>
                <c:pt idx="1029">
                  <c:v>-8.0156698822999998E-4</c:v>
                </c:pt>
                <c:pt idx="1030">
                  <c:v>-8.8229100219999995E-4</c:v>
                </c:pt>
                <c:pt idx="1031">
                  <c:v>-9.4299099873999999E-4</c:v>
                </c:pt>
                <c:pt idx="1032">
                  <c:v>-9.8228699062000006E-4</c:v>
                </c:pt>
                <c:pt idx="1033">
                  <c:v>-9.9928898271000005E-4</c:v>
                </c:pt>
                <c:pt idx="1034">
                  <c:v>-9.9361094179999999E-4</c:v>
                </c:pt>
                <c:pt idx="1035">
                  <c:v>-9.6538197248999995E-4</c:v>
                </c:pt>
                <c:pt idx="1036">
                  <c:v>-9.1524102026999999E-4</c:v>
                </c:pt>
                <c:pt idx="1037">
                  <c:v>-8.4432802395999998E-4</c:v>
                </c:pt>
                <c:pt idx="1038">
                  <c:v>-7.5425102840999999E-4</c:v>
                </c:pt>
                <c:pt idx="1039">
                  <c:v>-6.4705597469999997E-4</c:v>
                </c:pt>
                <c:pt idx="1040">
                  <c:v>-5.2517501171999998E-4</c:v>
                </c:pt>
                <c:pt idx="1041">
                  <c:v>-3.9137399289999999E-4</c:v>
                </c:pt>
                <c:pt idx="1042">
                  <c:v>-2.4868999025999999E-4</c:v>
                </c:pt>
                <c:pt idx="1043">
                  <c:v>-1.0036199819E-4</c:v>
                </c:pt>
                <c:pt idx="1044">
                  <c:v>5.0244299928E-5</c:v>
                </c:pt>
                <c:pt idx="1045">
                  <c:v>1.9971000437999999E-4</c:v>
                </c:pt>
                <c:pt idx="1046">
                  <c:v>3.4464299097E-4</c:v>
                </c:pt>
                <c:pt idx="1047">
                  <c:v>4.8175398842E-4</c:v>
                </c:pt>
                <c:pt idx="1048">
                  <c:v>6.0793000738999998E-4</c:v>
                </c:pt>
                <c:pt idx="1049">
                  <c:v>7.2030897718000002E-4</c:v>
                </c:pt>
                <c:pt idx="1050">
                  <c:v>8.1633898662E-4</c:v>
                </c:pt>
                <c:pt idx="1051">
                  <c:v>8.9384097372999997E-4</c:v>
                </c:pt>
                <c:pt idx="1052">
                  <c:v>8.5595098790000005E-4</c:v>
                </c:pt>
                <c:pt idx="1053">
                  <c:v>8.8801700622000005E-4</c:v>
                </c:pt>
                <c:pt idx="1054">
                  <c:v>8.9992897118999998E-4</c:v>
                </c:pt>
                <c:pt idx="1055">
                  <c:v>8.9141499483999997E-4</c:v>
                </c:pt>
                <c:pt idx="1056">
                  <c:v>8.6267001461000001E-4</c:v>
                </c:pt>
                <c:pt idx="1057">
                  <c:v>8.1434397725000003E-4</c:v>
                </c:pt>
                <c:pt idx="1058">
                  <c:v>7.4753601803000005E-4</c:v>
                </c:pt>
                <c:pt idx="1059">
                  <c:v>6.6376198083000003E-4</c:v>
                </c:pt>
                <c:pt idx="1060">
                  <c:v>5.6492199656000002E-4</c:v>
                </c:pt>
                <c:pt idx="1061">
                  <c:v>4.5326098915999998E-4</c:v>
                </c:pt>
                <c:pt idx="1062">
                  <c:v>3.3131201053E-4</c:v>
                </c:pt>
                <c:pt idx="1063">
                  <c:v>2.0184399908999999E-4</c:v>
                </c:pt>
                <c:pt idx="1064">
                  <c:v>6.7794098868000004E-5</c:v>
                </c:pt>
                <c:pt idx="1065">
                  <c:v>-6.7794098868000004E-5</c:v>
                </c:pt>
                <c:pt idx="1066">
                  <c:v>-2.0184399908999999E-4</c:v>
                </c:pt>
                <c:pt idx="1067">
                  <c:v>-3.3131201053E-4</c:v>
                </c:pt>
                <c:pt idx="1068">
                  <c:v>-4.5326098915999998E-4</c:v>
                </c:pt>
                <c:pt idx="1069">
                  <c:v>-5.6492199656000002E-4</c:v>
                </c:pt>
                <c:pt idx="1070">
                  <c:v>-6.6376198083000003E-4</c:v>
                </c:pt>
                <c:pt idx="1071">
                  <c:v>-7.4753601803000005E-4</c:v>
                </c:pt>
                <c:pt idx="1072">
                  <c:v>-8.1434397725000003E-4</c:v>
                </c:pt>
                <c:pt idx="1073">
                  <c:v>-8.6267001461000001E-4</c:v>
                </c:pt>
                <c:pt idx="1074">
                  <c:v>-8.9141499483999997E-4</c:v>
                </c:pt>
                <c:pt idx="1075">
                  <c:v>-8.9992897118999998E-4</c:v>
                </c:pt>
                <c:pt idx="1076">
                  <c:v>-8.8801700622000005E-4</c:v>
                </c:pt>
                <c:pt idx="1077">
                  <c:v>-7.6084502507000001E-4</c:v>
                </c:pt>
                <c:pt idx="1078">
                  <c:v>-7.1507302345999999E-4</c:v>
                </c:pt>
                <c:pt idx="1079">
                  <c:v>-6.5307097975000005E-4</c:v>
                </c:pt>
                <c:pt idx="1080">
                  <c:v>-5.7624699547999996E-4</c:v>
                </c:pt>
                <c:pt idx="1081">
                  <c:v>-4.8634401172999999E-4</c:v>
                </c:pt>
                <c:pt idx="1082">
                  <c:v>-3.8540299282999998E-4</c:v>
                </c:pt>
                <c:pt idx="1083">
                  <c:v>-2.7571400278000001E-4</c:v>
                </c:pt>
                <c:pt idx="1084">
                  <c:v>-1.5976799476999999E-4</c:v>
                </c:pt>
                <c:pt idx="1085">
                  <c:v>-4.0195500332999997E-5</c:v>
                </c:pt>
                <c:pt idx="1086">
                  <c:v>8.0289399193000002E-5</c:v>
                </c:pt>
                <c:pt idx="1087">
                  <c:v>1.9895199511999999E-4</c:v>
                </c:pt>
                <c:pt idx="1088">
                  <c:v>3.1309900805000002E-4</c:v>
                </c:pt>
                <c:pt idx="1089">
                  <c:v>4.2013998609E-4</c:v>
                </c:pt>
                <c:pt idx="1090">
                  <c:v>5.1764497765999999E-4</c:v>
                </c:pt>
                <c:pt idx="1091">
                  <c:v>6.0340098570999998E-4</c:v>
                </c:pt>
                <c:pt idx="1092">
                  <c:v>6.7546201170999999E-4</c:v>
                </c:pt>
                <c:pt idx="1093">
                  <c:v>7.3219300248000005E-4</c:v>
                </c:pt>
                <c:pt idx="1094">
                  <c:v>7.7230500755999998E-4</c:v>
                </c:pt>
                <c:pt idx="1095">
                  <c:v>7.9488899791999999E-4</c:v>
                </c:pt>
                <c:pt idx="1096">
                  <c:v>7.9943198943999995E-4</c:v>
                </c:pt>
                <c:pt idx="1097">
                  <c:v>7.8583002323000001E-4</c:v>
                </c:pt>
                <c:pt idx="1098">
                  <c:v>7.5439200737000001E-4</c:v>
                </c:pt>
                <c:pt idx="1099">
                  <c:v>7.0583302294999998E-4</c:v>
                </c:pt>
                <c:pt idx="1100">
                  <c:v>6.4125400968000003E-4</c:v>
                </c:pt>
                <c:pt idx="1101">
                  <c:v>5.6211999617999996E-4</c:v>
                </c:pt>
                <c:pt idx="1102">
                  <c:v>4.1144998976999999E-4</c:v>
                </c:pt>
                <c:pt idx="1103">
                  <c:v>3.2170600025E-4</c:v>
                </c:pt>
                <c:pt idx="1104">
                  <c:v>2.2466099472000001E-4</c:v>
                </c:pt>
                <c:pt idx="1105">
                  <c:v>1.2251599401E-4</c:v>
                </c:pt>
                <c:pt idx="1106">
                  <c:v>1.7591099094999999E-5</c:v>
                </c:pt>
                <c:pt idx="1107">
                  <c:v>-8.7733300461000001E-5</c:v>
                </c:pt>
                <c:pt idx="1108">
                  <c:v>-1.9106600665999999E-4</c:v>
                </c:pt>
                <c:pt idx="1109">
                  <c:v>-2.9006300610000003E-4</c:v>
                </c:pt>
                <c:pt idx="1110">
                  <c:v>-3.8247599150000001E-4</c:v>
                </c:pt>
                <c:pt idx="1111">
                  <c:v>-4.6620800275999998E-4</c:v>
                </c:pt>
                <c:pt idx="1112">
                  <c:v>-5.3935899632000001E-4</c:v>
                </c:pt>
                <c:pt idx="1113">
                  <c:v>-6.0026900610000002E-4</c:v>
                </c:pt>
                <c:pt idx="1114">
                  <c:v>-6.4755399943999998E-4</c:v>
                </c:pt>
                <c:pt idx="1115">
                  <c:v>-6.8014202407000002E-4</c:v>
                </c:pt>
                <c:pt idx="1116">
                  <c:v>-6.9729401729999997E-4</c:v>
                </c:pt>
                <c:pt idx="1117">
                  <c:v>-6.9861899828999995E-4</c:v>
                </c:pt>
                <c:pt idx="1118">
                  <c:v>-6.8408797961E-4</c:v>
                </c:pt>
                <c:pt idx="1119">
                  <c:v>-6.5403000917000004E-4</c:v>
                </c:pt>
                <c:pt idx="1120">
                  <c:v>-6.0912902700000003E-4</c:v>
                </c:pt>
                <c:pt idx="1121">
                  <c:v>-5.5040197913000001E-4</c:v>
                </c:pt>
                <c:pt idx="1122">
                  <c:v>-4.7918301424999999E-4</c:v>
                </c:pt>
                <c:pt idx="1123">
                  <c:v>-3.9708800614E-4</c:v>
                </c:pt>
                <c:pt idx="1124">
                  <c:v>-3.0598099693E-4</c:v>
                </c:pt>
                <c:pt idx="1125">
                  <c:v>-2.0792899885999999E-4</c:v>
                </c:pt>
                <c:pt idx="1126">
                  <c:v>-1.0515799659E-4</c:v>
                </c:pt>
                <c:pt idx="1127">
                  <c:v>-1.1841199788999999E-15</c:v>
                </c:pt>
                <c:pt idx="1128">
                  <c:v>9.0135399660000004E-5</c:v>
                </c:pt>
                <c:pt idx="1129">
                  <c:v>1.7822500376E-4</c:v>
                </c:pt>
                <c:pt idx="1130">
                  <c:v>2.6226899354000002E-4</c:v>
                </c:pt>
                <c:pt idx="1131">
                  <c:v>3.4036100259999998E-4</c:v>
                </c:pt>
                <c:pt idx="1132">
                  <c:v>4.1072801105000001E-4</c:v>
                </c:pt>
                <c:pt idx="1133">
                  <c:v>4.7177300439000001E-4</c:v>
                </c:pt>
                <c:pt idx="1134">
                  <c:v>5.2210997091999998E-4</c:v>
                </c:pt>
                <c:pt idx="1135">
                  <c:v>5.6059699273E-4</c:v>
                </c:pt>
                <c:pt idx="1136">
                  <c:v>5.8636098401999999E-4</c:v>
                </c:pt>
                <c:pt idx="1137">
                  <c:v>5.9881602646999997E-4</c:v>
                </c:pt>
                <c:pt idx="1138">
                  <c:v>5.9767998755000005E-4</c:v>
                </c:pt>
                <c:pt idx="1139">
                  <c:v>5.8297900249999995E-4</c:v>
                </c:pt>
                <c:pt idx="1140">
                  <c:v>5.5504601914000003E-4</c:v>
                </c:pt>
                <c:pt idx="1141">
                  <c:v>5.1451602485000001E-4</c:v>
                </c:pt>
                <c:pt idx="1142">
                  <c:v>4.6230800217E-4</c:v>
                </c:pt>
                <c:pt idx="1143">
                  <c:v>3.9960700086999999E-4</c:v>
                </c:pt>
                <c:pt idx="1144">
                  <c:v>3.2783701317000001E-4</c:v>
                </c:pt>
                <c:pt idx="1145">
                  <c:v>2.486250014E-4</c:v>
                </c:pt>
                <c:pt idx="1146">
                  <c:v>1.6377099381999999E-4</c:v>
                </c:pt>
                <c:pt idx="1147">
                  <c:v>7.5199903221999996E-5</c:v>
                </c:pt>
                <c:pt idx="1148">
                  <c:v>-1.507809975E-5</c:v>
                </c:pt>
                <c:pt idx="1149">
                  <c:v>-1.0501399811E-4</c:v>
                </c:pt>
                <c:pt idx="1150">
                  <c:v>-1.9256600352999999E-4</c:v>
                </c:pt>
                <c:pt idx="1151">
                  <c:v>-2.7574799606000001E-4</c:v>
                </c:pt>
                <c:pt idx="1152">
                  <c:v>-2.9389301199000002E-4</c:v>
                </c:pt>
                <c:pt idx="1153">
                  <c:v>-3.5132499761000001E-4</c:v>
                </c:pt>
                <c:pt idx="1154">
                  <c:v>-4.0078299935000002E-4</c:v>
                </c:pt>
                <c:pt idx="1155">
                  <c:v>-4.4114599585999998E-4</c:v>
                </c:pt>
                <c:pt idx="1156">
                  <c:v>-4.7149500460000001E-4</c:v>
                </c:pt>
                <c:pt idx="1157">
                  <c:v>-4.9114401918000004E-4</c:v>
                </c:pt>
                <c:pt idx="1158">
                  <c:v>-4.9964501522000002E-4</c:v>
                </c:pt>
                <c:pt idx="1159">
                  <c:v>-4.9680599477E-4</c:v>
                </c:pt>
                <c:pt idx="1160">
                  <c:v>-4.8269098624999999E-4</c:v>
                </c:pt>
                <c:pt idx="1161">
                  <c:v>-4.5762100490000002E-4</c:v>
                </c:pt>
                <c:pt idx="1162">
                  <c:v>-4.2216401197999999E-4</c:v>
                </c:pt>
                <c:pt idx="1163">
                  <c:v>-3.7712600897000002E-4</c:v>
                </c:pt>
                <c:pt idx="1164">
                  <c:v>-3.2352798734999998E-4</c:v>
                </c:pt>
                <c:pt idx="1165">
                  <c:v>-2.6258701109000001E-4</c:v>
                </c:pt>
                <c:pt idx="1166">
                  <c:v>-1.9568699645E-4</c:v>
                </c:pt>
                <c:pt idx="1167">
                  <c:v>-1.2434499513E-4</c:v>
                </c:pt>
                <c:pt idx="1168">
                  <c:v>-5.0180900871000001E-5</c:v>
                </c:pt>
                <c:pt idx="1169">
                  <c:v>2.5122200896000001E-5</c:v>
                </c:pt>
                <c:pt idx="1170">
                  <c:v>9.9855002189999997E-5</c:v>
                </c:pt>
                <c:pt idx="1171">
                  <c:v>1.7232100072000001E-4</c:v>
                </c:pt>
                <c:pt idx="1172">
                  <c:v>2.4087699421E-4</c:v>
                </c:pt>
                <c:pt idx="1173">
                  <c:v>3.039650037E-4</c:v>
                </c:pt>
                <c:pt idx="1174">
                  <c:v>3.6015501246000002E-4</c:v>
                </c:pt>
                <c:pt idx="1175">
                  <c:v>4.0816998807999998E-4</c:v>
                </c:pt>
                <c:pt idx="1176">
                  <c:v>4.4692101072999998E-4</c:v>
                </c:pt>
                <c:pt idx="1177">
                  <c:v>3.8042300729999997E-4</c:v>
                </c:pt>
                <c:pt idx="1178">
                  <c:v>3.9467398891999999E-4</c:v>
                </c:pt>
                <c:pt idx="1179">
                  <c:v>3.9996800479E-4</c:v>
                </c:pt>
                <c:pt idx="1180">
                  <c:v>3.9618500159000001E-4</c:v>
                </c:pt>
                <c:pt idx="1181">
                  <c:v>3.834090021E-4</c:v>
                </c:pt>
                <c:pt idx="1182">
                  <c:v>3.6193098639999998E-4</c:v>
                </c:pt>
                <c:pt idx="1183">
                  <c:v>3.322380071E-4</c:v>
                </c:pt>
                <c:pt idx="1184">
                  <c:v>2.9500501113999999E-4</c:v>
                </c:pt>
                <c:pt idx="1185">
                  <c:v>2.5107699911999998E-4</c:v>
                </c:pt>
                <c:pt idx="1186">
                  <c:v>2.0144900190999999E-4</c:v>
                </c:pt>
                <c:pt idx="1187">
                  <c:v>1.4725000074E-4</c:v>
                </c:pt>
                <c:pt idx="1188">
                  <c:v>8.9708300948000003E-5</c:v>
                </c:pt>
                <c:pt idx="1189">
                  <c:v>3.0130700906999999E-5</c:v>
                </c:pt>
                <c:pt idx="1190">
                  <c:v>-3.0130700906999999E-5</c:v>
                </c:pt>
                <c:pt idx="1191">
                  <c:v>-8.9708300948000003E-5</c:v>
                </c:pt>
                <c:pt idx="1192">
                  <c:v>-1.4725000074E-4</c:v>
                </c:pt>
                <c:pt idx="1193">
                  <c:v>-2.0144900190999999E-4</c:v>
                </c:pt>
                <c:pt idx="1194">
                  <c:v>-2.5107699911999998E-4</c:v>
                </c:pt>
                <c:pt idx="1195">
                  <c:v>-2.9500501113999999E-4</c:v>
                </c:pt>
                <c:pt idx="1196">
                  <c:v>-3.322380071E-4</c:v>
                </c:pt>
                <c:pt idx="1197">
                  <c:v>-3.6193098639999998E-4</c:v>
                </c:pt>
                <c:pt idx="1198">
                  <c:v>-3.834090021E-4</c:v>
                </c:pt>
                <c:pt idx="1199">
                  <c:v>-3.9618500159000001E-4</c:v>
                </c:pt>
                <c:pt idx="1200">
                  <c:v>-3.9996800479E-4</c:v>
                </c:pt>
                <c:pt idx="1201">
                  <c:v>-3.9467398891999999E-4</c:v>
                </c:pt>
                <c:pt idx="1202">
                  <c:v>-2.8531698626000002E-4</c:v>
                </c:pt>
                <c:pt idx="1203">
                  <c:v>-2.6815201271999998E-4</c:v>
                </c:pt>
                <c:pt idx="1204">
                  <c:v>-2.4490201031E-4</c:v>
                </c:pt>
                <c:pt idx="1205">
                  <c:v>-2.1609300165000001E-4</c:v>
                </c:pt>
                <c:pt idx="1206">
                  <c:v>-1.8237899349000001E-4</c:v>
                </c:pt>
                <c:pt idx="1207">
                  <c:v>-1.4452599862000001E-4</c:v>
                </c:pt>
                <c:pt idx="1208">
                  <c:v>-1.0339300206E-4</c:v>
                </c:pt>
                <c:pt idx="1209">
                  <c:v>-5.9912999859000003E-5</c:v>
                </c:pt>
                <c:pt idx="1210">
                  <c:v>-1.5073300347E-5</c:v>
                </c:pt>
                <c:pt idx="1211">
                  <c:v>3.0108500140999999E-5</c:v>
                </c:pt>
                <c:pt idx="1212">
                  <c:v>7.4606999987999995E-5</c:v>
                </c:pt>
                <c:pt idx="1213">
                  <c:v>1.1741199704999999E-4</c:v>
                </c:pt>
                <c:pt idx="1214">
                  <c:v>1.5755200001999999E-4</c:v>
                </c:pt>
                <c:pt idx="1215">
                  <c:v>1.9411700486999999E-4</c:v>
                </c:pt>
                <c:pt idx="1216">
                  <c:v>2.2627500583999999E-4</c:v>
                </c:pt>
                <c:pt idx="1217">
                  <c:v>2.5329799972999999E-4</c:v>
                </c:pt>
                <c:pt idx="1218">
                  <c:v>2.7457199757999998E-4</c:v>
                </c:pt>
                <c:pt idx="1219">
                  <c:v>2.8961399221000001E-4</c:v>
                </c:pt>
                <c:pt idx="1220">
                  <c:v>2.9808300314000002E-4</c:v>
                </c:pt>
                <c:pt idx="1221">
                  <c:v>2.9978700330999999E-4</c:v>
                </c:pt>
                <c:pt idx="1222">
                  <c:v>2.9468600404999998E-4</c:v>
                </c:pt>
                <c:pt idx="1223">
                  <c:v>2.8289700276000002E-4</c:v>
                </c:pt>
                <c:pt idx="1224">
                  <c:v>2.6468699798E-4</c:v>
                </c:pt>
                <c:pt idx="1225">
                  <c:v>2.4047000625000001E-4</c:v>
                </c:pt>
                <c:pt idx="1226">
                  <c:v>2.1079499857000001E-4</c:v>
                </c:pt>
                <c:pt idx="1227">
                  <c:v>1.1755699961E-4</c:v>
                </c:pt>
                <c:pt idx="1228">
                  <c:v>9.1916001110999997E-5</c:v>
                </c:pt>
                <c:pt idx="1229">
                  <c:v>6.4188701799000006E-5</c:v>
                </c:pt>
                <c:pt idx="1230">
                  <c:v>3.5004599339999998E-5</c:v>
                </c:pt>
                <c:pt idx="1231">
                  <c:v>5.0260200624000003E-6</c:v>
                </c:pt>
                <c:pt idx="1232">
                  <c:v>-2.5066599846E-5</c:v>
                </c:pt>
                <c:pt idx="1233">
                  <c:v>-5.4590400395999997E-5</c:v>
                </c:pt>
                <c:pt idx="1234">
                  <c:v>-8.2875099905999999E-5</c:v>
                </c:pt>
                <c:pt idx="1235">
                  <c:v>-1.0927899712E-4</c:v>
                </c:pt>
                <c:pt idx="1236">
                  <c:v>-1.3320200378000001E-4</c:v>
                </c:pt>
                <c:pt idx="1237">
                  <c:v>-1.5410300693E-4</c:v>
                </c:pt>
                <c:pt idx="1238">
                  <c:v>-1.7150500207000001E-4</c:v>
                </c:pt>
                <c:pt idx="1239">
                  <c:v>-1.8501500016999999E-4</c:v>
                </c:pt>
                <c:pt idx="1240">
                  <c:v>-1.9432599947E-4</c:v>
                </c:pt>
                <c:pt idx="1241">
                  <c:v>-1.9922699721000001E-4</c:v>
                </c:pt>
                <c:pt idx="1242">
                  <c:v>-1.9960499776000001E-4</c:v>
                </c:pt>
                <c:pt idx="1243">
                  <c:v>-1.9545400572999999E-4</c:v>
                </c:pt>
                <c:pt idx="1244">
                  <c:v>-1.8686600378999999E-4</c:v>
                </c:pt>
                <c:pt idx="1245">
                  <c:v>-1.7403700622000001E-4</c:v>
                </c:pt>
                <c:pt idx="1246">
                  <c:v>-1.5725799312E-4</c:v>
                </c:pt>
                <c:pt idx="1247">
                  <c:v>-1.3690900232000001E-4</c:v>
                </c:pt>
                <c:pt idx="1248">
                  <c:v>-1.1345399980000001E-4</c:v>
                </c:pt>
                <c:pt idx="1249">
                  <c:v>-8.7423199147000004E-5</c:v>
                </c:pt>
                <c:pt idx="1250">
                  <c:v>-5.9408299421000002E-5</c:v>
                </c:pt>
                <c:pt idx="1251">
                  <c:v>-3.0045099264999999E-5</c:v>
                </c:pt>
                <c:pt idx="1252">
                  <c:v>-4.0501399181E-16</c:v>
                </c:pt>
                <c:pt idx="1253">
                  <c:v>1.5022599655E-5</c:v>
                </c:pt>
                <c:pt idx="1254">
                  <c:v>2.9704200641999999E-5</c:v>
                </c:pt>
                <c:pt idx="1255">
                  <c:v>4.3711599574000002E-5</c:v>
                </c:pt>
                <c:pt idx="1256">
                  <c:v>5.6726901675999997E-5</c:v>
                </c:pt>
                <c:pt idx="1257">
                  <c:v>6.8454697612000006E-5</c:v>
                </c:pt>
                <c:pt idx="1258">
                  <c:v>7.8628800111000004E-5</c:v>
                </c:pt>
                <c:pt idx="1259">
                  <c:v>8.7018401245999994E-5</c:v>
                </c:pt>
                <c:pt idx="1260">
                  <c:v>9.3432900030000001E-5</c:v>
                </c:pt>
                <c:pt idx="1261">
                  <c:v>9.7726799140000002E-5</c:v>
                </c:pt>
                <c:pt idx="1262">
                  <c:v>9.9802702606999996E-5</c:v>
                </c:pt>
                <c:pt idx="1263">
                  <c:v>9.9613396741999994E-5</c:v>
                </c:pt>
                <c:pt idx="1264">
                  <c:v>9.7163203463000006E-5</c:v>
                </c:pt>
                <c:pt idx="1265">
                  <c:v>9.2507696535999994E-5</c:v>
                </c:pt>
                <c:pt idx="1266">
                  <c:v>8.5752697487000002E-5</c:v>
                </c:pt>
                <c:pt idx="1267">
                  <c:v>7.7051299740999997E-5</c:v>
                </c:pt>
                <c:pt idx="1268">
                  <c:v>6.6601198341000004E-5</c:v>
                </c:pt>
                <c:pt idx="1269">
                  <c:v>5.4639400332000002E-5</c:v>
                </c:pt>
                <c:pt idx="1270">
                  <c:v>4.1437600884999997E-5</c:v>
                </c:pt>
                <c:pt idx="1271">
                  <c:v>2.7295200197999998E-5</c:v>
                </c:pt>
                <c:pt idx="1272">
                  <c:v>1.2533299923E-5</c:v>
                </c:pt>
                <c:pt idx="1273">
                  <c:v>-2.5130100312000001E-6</c:v>
                </c:pt>
                <c:pt idx="1274">
                  <c:v>-1.7502299669999999E-5</c:v>
                </c:pt>
                <c:pt idx="1275">
                  <c:v>-3.2094398192999998E-5</c:v>
                </c:pt>
                <c:pt idx="1276">
                  <c:v>-4.5958000554999998E-5</c:v>
                </c:pt>
                <c:pt idx="1277">
                  <c:v>5.9631098806999999E-19</c:v>
                </c:pt>
                <c:pt idx="1278">
                  <c:v>5.6828998632999997E-19</c:v>
                </c:pt>
                <c:pt idx="1279">
                  <c:v>5.4415999048999997E-19</c:v>
                </c:pt>
                <c:pt idx="1280">
                  <c:v>5.2446802542999998E-19</c:v>
                </c:pt>
                <c:pt idx="1281">
                  <c:v>5.0965999319999998E-19</c:v>
                </c:pt>
                <c:pt idx="1282">
                  <c:v>5.0007400386999995E-19</c:v>
                </c:pt>
                <c:pt idx="1283">
                  <c:v>4.9592698557000004E-19</c:v>
                </c:pt>
                <c:pt idx="1284">
                  <c:v>4.9731199611000002E-19</c:v>
                </c:pt>
                <c:pt idx="1285">
                  <c:v>5.0419801620999998E-19</c:v>
                </c:pt>
                <c:pt idx="1286">
                  <c:v>5.1643000121999996E-19</c:v>
                </c:pt>
                <c:pt idx="1287">
                  <c:v>5.3372898447000004E-19</c:v>
                </c:pt>
                <c:pt idx="1288">
                  <c:v>5.5570298573999998E-19</c:v>
                </c:pt>
                <c:pt idx="1289">
                  <c:v>5.8185197435999999E-19</c:v>
                </c:pt>
                <c:pt idx="1290">
                  <c:v>6.1158498147999995E-19</c:v>
                </c:pt>
                <c:pt idx="1291">
                  <c:v>6.4422501146000003E-19</c:v>
                </c:pt>
                <c:pt idx="1292">
                  <c:v>6.7903199615999997E-19</c:v>
                </c:pt>
                <c:pt idx="1293">
                  <c:v>7.1521597807999997E-19</c:v>
                </c:pt>
                <c:pt idx="1294">
                  <c:v>7.5195598046999996E-19</c:v>
                </c:pt>
                <c:pt idx="1295">
                  <c:v>7.8841701619000003E-19</c:v>
                </c:pt>
                <c:pt idx="1296">
                  <c:v>8.2377299032000001E-19</c:v>
                </c:pt>
                <c:pt idx="1297">
                  <c:v>8.5721998669000005E-19</c:v>
                </c:pt>
                <c:pt idx="1298">
                  <c:v>8.8800103163999999E-19</c:v>
                </c:pt>
                <c:pt idx="1299">
                  <c:v>9.1541503791999998E-19</c:v>
                </c:pt>
                <c:pt idx="1300">
                  <c:v>9.3884099965999997E-19</c:v>
                </c:pt>
                <c:pt idx="1301">
                  <c:v>9.5774703974000005E-19</c:v>
                </c:pt>
                <c:pt idx="1302">
                  <c:v>7.3969902494999998E-19</c:v>
                </c:pt>
                <c:pt idx="1303">
                  <c:v>7.3969902494999998E-19</c:v>
                </c:pt>
                <c:pt idx="1304">
                  <c:v>7.3969902494999998E-19</c:v>
                </c:pt>
                <c:pt idx="1305">
                  <c:v>7.3969902494999998E-19</c:v>
                </c:pt>
                <c:pt idx="1306">
                  <c:v>7.3969902494999998E-19</c:v>
                </c:pt>
                <c:pt idx="1307">
                  <c:v>7.3969902494999998E-19</c:v>
                </c:pt>
                <c:pt idx="1308">
                  <c:v>7.3969902494999998E-19</c:v>
                </c:pt>
                <c:pt idx="1309">
                  <c:v>7.3969902494999998E-19</c:v>
                </c:pt>
                <c:pt idx="1310">
                  <c:v>7.3969902494999998E-19</c:v>
                </c:pt>
                <c:pt idx="1311">
                  <c:v>7.3969902494999998E-19</c:v>
                </c:pt>
                <c:pt idx="1312">
                  <c:v>7.3969902494999998E-19</c:v>
                </c:pt>
                <c:pt idx="1313">
                  <c:v>7.3969902494999998E-19</c:v>
                </c:pt>
                <c:pt idx="1314">
                  <c:v>7.3969902494999998E-19</c:v>
                </c:pt>
                <c:pt idx="1315">
                  <c:v>7.3969902494999998E-19</c:v>
                </c:pt>
                <c:pt idx="1316">
                  <c:v>7.3969902494999998E-19</c:v>
                </c:pt>
                <c:pt idx="1317">
                  <c:v>7.3969902494999998E-19</c:v>
                </c:pt>
                <c:pt idx="1318">
                  <c:v>7.3969902494999998E-19</c:v>
                </c:pt>
                <c:pt idx="1319">
                  <c:v>7.3969902494999998E-19</c:v>
                </c:pt>
                <c:pt idx="1320">
                  <c:v>7.3969902494999998E-19</c:v>
                </c:pt>
                <c:pt idx="1321">
                  <c:v>7.3969902494999998E-19</c:v>
                </c:pt>
                <c:pt idx="1322">
                  <c:v>7.3969902494999998E-19</c:v>
                </c:pt>
                <c:pt idx="1323">
                  <c:v>7.3969902494999998E-19</c:v>
                </c:pt>
                <c:pt idx="1324">
                  <c:v>7.3969902494999998E-19</c:v>
                </c:pt>
                <c:pt idx="1325">
                  <c:v>7.3969902494999998E-19</c:v>
                </c:pt>
                <c:pt idx="1326">
                  <c:v>7.3969902494999998E-19</c:v>
                </c:pt>
                <c:pt idx="1327">
                  <c:v>7.3969902494999998E-19</c:v>
                </c:pt>
                <c:pt idx="1328">
                  <c:v>7.3969902494999998E-19</c:v>
                </c:pt>
                <c:pt idx="1329">
                  <c:v>7.3969902494999998E-19</c:v>
                </c:pt>
                <c:pt idx="1330">
                  <c:v>7.3969902494999998E-19</c:v>
                </c:pt>
                <c:pt idx="1331">
                  <c:v>7.3969902494999998E-19</c:v>
                </c:pt>
                <c:pt idx="1332">
                  <c:v>7.3969902494999998E-19</c:v>
                </c:pt>
                <c:pt idx="1333">
                  <c:v>7.3969902494999998E-19</c:v>
                </c:pt>
                <c:pt idx="1334">
                  <c:v>7.3969902494999998E-19</c:v>
                </c:pt>
                <c:pt idx="1335">
                  <c:v>7.3969902494999998E-19</c:v>
                </c:pt>
                <c:pt idx="1336">
                  <c:v>7.3969902494999998E-19</c:v>
                </c:pt>
                <c:pt idx="1337">
                  <c:v>7.3969902494999998E-19</c:v>
                </c:pt>
                <c:pt idx="1338">
                  <c:v>7.3969902494999998E-19</c:v>
                </c:pt>
                <c:pt idx="1339">
                  <c:v>7.3969902494999998E-19</c:v>
                </c:pt>
                <c:pt idx="1340">
                  <c:v>7.3969902494999998E-19</c:v>
                </c:pt>
                <c:pt idx="1341">
                  <c:v>7.3969902494999998E-19</c:v>
                </c:pt>
                <c:pt idx="1342">
                  <c:v>7.3969902494999998E-19</c:v>
                </c:pt>
                <c:pt idx="1343">
                  <c:v>7.3969902494999998E-19</c:v>
                </c:pt>
                <c:pt idx="1344">
                  <c:v>7.3969902494999998E-19</c:v>
                </c:pt>
                <c:pt idx="1345">
                  <c:v>7.3969902494999998E-19</c:v>
                </c:pt>
                <c:pt idx="1346">
                  <c:v>7.3969902494999998E-19</c:v>
                </c:pt>
                <c:pt idx="1347">
                  <c:v>7.3969902494999998E-19</c:v>
                </c:pt>
                <c:pt idx="1348">
                  <c:v>7.3969902494999998E-19</c:v>
                </c:pt>
                <c:pt idx="1349">
                  <c:v>7.3969902494999998E-19</c:v>
                </c:pt>
                <c:pt idx="1350">
                  <c:v>7.3969902494999998E-19</c:v>
                </c:pt>
                <c:pt idx="1351">
                  <c:v>7.3969902494999998E-19</c:v>
                </c:pt>
                <c:pt idx="1352">
                  <c:v>7.3969902494999998E-19</c:v>
                </c:pt>
                <c:pt idx="1353">
                  <c:v>7.3969902494999998E-19</c:v>
                </c:pt>
                <c:pt idx="1354">
                  <c:v>7.3969902494999998E-19</c:v>
                </c:pt>
                <c:pt idx="1355">
                  <c:v>7.3969902494999998E-19</c:v>
                </c:pt>
                <c:pt idx="1356">
                  <c:v>7.3969902494999998E-19</c:v>
                </c:pt>
                <c:pt idx="1357">
                  <c:v>7.3969902494999998E-19</c:v>
                </c:pt>
                <c:pt idx="1358">
                  <c:v>7.3969902494999998E-19</c:v>
                </c:pt>
                <c:pt idx="1359">
                  <c:v>7.3969902494999998E-19</c:v>
                </c:pt>
                <c:pt idx="1360">
                  <c:v>7.3969902494999998E-19</c:v>
                </c:pt>
                <c:pt idx="1361">
                  <c:v>7.3969902494999998E-19</c:v>
                </c:pt>
                <c:pt idx="1362">
                  <c:v>7.3969902494999998E-19</c:v>
                </c:pt>
                <c:pt idx="1363">
                  <c:v>7.3969902494999998E-19</c:v>
                </c:pt>
                <c:pt idx="1364">
                  <c:v>7.3969902494999998E-19</c:v>
                </c:pt>
                <c:pt idx="1365">
                  <c:v>7.3969902494999998E-19</c:v>
                </c:pt>
                <c:pt idx="1366">
                  <c:v>7.3969902494999998E-19</c:v>
                </c:pt>
                <c:pt idx="1367">
                  <c:v>7.3969902494999998E-19</c:v>
                </c:pt>
                <c:pt idx="1368">
                  <c:v>7.3969902494999998E-19</c:v>
                </c:pt>
                <c:pt idx="1369">
                  <c:v>7.3969902494999998E-19</c:v>
                </c:pt>
                <c:pt idx="1370">
                  <c:v>7.3969902494999998E-19</c:v>
                </c:pt>
                <c:pt idx="1371">
                  <c:v>7.3969902494999998E-19</c:v>
                </c:pt>
                <c:pt idx="1372">
                  <c:v>7.3969902494999998E-19</c:v>
                </c:pt>
                <c:pt idx="1373">
                  <c:v>7.3969902494999998E-19</c:v>
                </c:pt>
                <c:pt idx="1374">
                  <c:v>7.3969902494999998E-19</c:v>
                </c:pt>
                <c:pt idx="1375">
                  <c:v>7.3969902494999998E-19</c:v>
                </c:pt>
                <c:pt idx="1376">
                  <c:v>7.3969902494999998E-19</c:v>
                </c:pt>
                <c:pt idx="1377">
                  <c:v>-3.0626400561E-16</c:v>
                </c:pt>
                <c:pt idx="1378">
                  <c:v>7.5112798185999999E-6</c:v>
                </c:pt>
                <c:pt idx="1379">
                  <c:v>1.4852100320999999E-5</c:v>
                </c:pt>
                <c:pt idx="1380">
                  <c:v>2.1855799787000001E-5</c:v>
                </c:pt>
                <c:pt idx="1381">
                  <c:v>2.8363399906E-5</c:v>
                </c:pt>
                <c:pt idx="1382">
                  <c:v>3.4227399738000001E-5</c:v>
                </c:pt>
                <c:pt idx="1383">
                  <c:v>3.9314400055000002E-5</c:v>
                </c:pt>
                <c:pt idx="1384">
                  <c:v>4.3509200622999997E-5</c:v>
                </c:pt>
                <c:pt idx="1385">
                  <c:v>4.6716399083000002E-5</c:v>
                </c:pt>
                <c:pt idx="1386">
                  <c:v>4.8863399570000001E-5</c:v>
                </c:pt>
                <c:pt idx="1387">
                  <c:v>4.9901300372E-5</c:v>
                </c:pt>
                <c:pt idx="1388">
                  <c:v>4.9806698370999997E-5</c:v>
                </c:pt>
                <c:pt idx="1389">
                  <c:v>4.8581601732000003E-5</c:v>
                </c:pt>
                <c:pt idx="1390">
                  <c:v>4.6253899200000002E-5</c:v>
                </c:pt>
                <c:pt idx="1391">
                  <c:v>4.287630145E-5</c:v>
                </c:pt>
                <c:pt idx="1392">
                  <c:v>3.8525700802000003E-5</c:v>
                </c:pt>
                <c:pt idx="1393">
                  <c:v>3.3300599171000002E-5</c:v>
                </c:pt>
                <c:pt idx="1394">
                  <c:v>2.7319700166000001E-5</c:v>
                </c:pt>
                <c:pt idx="1395">
                  <c:v>2.0718800441999999E-5</c:v>
                </c:pt>
                <c:pt idx="1396">
                  <c:v>1.3647600098999999E-5</c:v>
                </c:pt>
                <c:pt idx="1397">
                  <c:v>6.2666599661000002E-6</c:v>
                </c:pt>
                <c:pt idx="1398">
                  <c:v>-1.2565000134E-6</c:v>
                </c:pt>
                <c:pt idx="1399">
                  <c:v>-8.7511498349999996E-6</c:v>
                </c:pt>
                <c:pt idx="1400">
                  <c:v>-1.6047199096999999E-5</c:v>
                </c:pt>
                <c:pt idx="1401">
                  <c:v>-2.2979000277999999E-5</c:v>
                </c:pt>
                <c:pt idx="1402">
                  <c:v>-5.8778499805999998E-5</c:v>
                </c:pt>
                <c:pt idx="1403">
                  <c:v>-7.0264999522000001E-5</c:v>
                </c:pt>
                <c:pt idx="1404">
                  <c:v>-8.0156700277999999E-5</c:v>
                </c:pt>
                <c:pt idx="1405">
                  <c:v>-8.8229098765000002E-5</c:v>
                </c:pt>
                <c:pt idx="1406">
                  <c:v>-9.4299102784000007E-5</c:v>
                </c:pt>
                <c:pt idx="1407">
                  <c:v>-9.8228701972E-5</c:v>
                </c:pt>
                <c:pt idx="1408">
                  <c:v>-9.9928896815999998E-5</c:v>
                </c:pt>
                <c:pt idx="1409">
                  <c:v>-9.9361102911999993E-5</c:v>
                </c:pt>
                <c:pt idx="1410">
                  <c:v>-9.6538198703999994E-5</c:v>
                </c:pt>
                <c:pt idx="1411">
                  <c:v>-9.1524103482000001E-5</c:v>
                </c:pt>
                <c:pt idx="1412">
                  <c:v>-8.4432802396000006E-5</c:v>
                </c:pt>
                <c:pt idx="1413">
                  <c:v>-7.5425101385999995E-5</c:v>
                </c:pt>
                <c:pt idx="1414">
                  <c:v>-6.4705600379999999E-5</c:v>
                </c:pt>
                <c:pt idx="1415">
                  <c:v>-5.2517498260999997E-5</c:v>
                </c:pt>
                <c:pt idx="1416">
                  <c:v>-3.9137401473000001E-5</c:v>
                </c:pt>
                <c:pt idx="1417">
                  <c:v>-2.4868999389999999E-5</c:v>
                </c:pt>
                <c:pt idx="1418">
                  <c:v>-1.0036200364999999E-5</c:v>
                </c:pt>
                <c:pt idx="1419">
                  <c:v>5.0244298108999997E-6</c:v>
                </c:pt>
                <c:pt idx="1420">
                  <c:v>1.9970999346999999E-5</c:v>
                </c:pt>
                <c:pt idx="1421">
                  <c:v>3.4464301279999999E-5</c:v>
                </c:pt>
                <c:pt idx="1422">
                  <c:v>4.8175399569999997E-5</c:v>
                </c:pt>
                <c:pt idx="1423">
                  <c:v>6.0793001467000003E-5</c:v>
                </c:pt>
                <c:pt idx="1424">
                  <c:v>7.2030903538999994E-5</c:v>
                </c:pt>
                <c:pt idx="1425">
                  <c:v>8.1633901572999995E-5</c:v>
                </c:pt>
                <c:pt idx="1426">
                  <c:v>8.9384098828000007E-5</c:v>
                </c:pt>
                <c:pt idx="1427">
                  <c:v>1.4265799837000001E-4</c:v>
                </c:pt>
                <c:pt idx="1428">
                  <c:v>1.4800300413999999E-4</c:v>
                </c:pt>
                <c:pt idx="1429">
                  <c:v>1.4998800178999999E-4</c:v>
                </c:pt>
                <c:pt idx="1430">
                  <c:v>1.4856900087999999E-4</c:v>
                </c:pt>
                <c:pt idx="1431">
                  <c:v>1.4377800107E-4</c:v>
                </c:pt>
                <c:pt idx="1432">
                  <c:v>1.3572399620999999E-4</c:v>
                </c:pt>
                <c:pt idx="1433">
                  <c:v>1.2458900163999999E-4</c:v>
                </c:pt>
                <c:pt idx="1434">
                  <c:v>1.1062699923000001E-4</c:v>
                </c:pt>
                <c:pt idx="1435">
                  <c:v>9.4153700047000001E-5</c:v>
                </c:pt>
                <c:pt idx="1436">
                  <c:v>7.5543503044000001E-5</c:v>
                </c:pt>
                <c:pt idx="1437">
                  <c:v>5.5218701164000002E-5</c:v>
                </c:pt>
                <c:pt idx="1438">
                  <c:v>3.3640601031999997E-5</c:v>
                </c:pt>
                <c:pt idx="1439">
                  <c:v>1.1299000107E-5</c:v>
                </c:pt>
                <c:pt idx="1440">
                  <c:v>-1.1299000107E-5</c:v>
                </c:pt>
                <c:pt idx="1441">
                  <c:v>-3.3640601031999997E-5</c:v>
                </c:pt>
                <c:pt idx="1442">
                  <c:v>-5.5218701164000002E-5</c:v>
                </c:pt>
                <c:pt idx="1443">
                  <c:v>-7.5543503044000001E-5</c:v>
                </c:pt>
                <c:pt idx="1444">
                  <c:v>-9.4153700047000001E-5</c:v>
                </c:pt>
                <c:pt idx="1445">
                  <c:v>-1.1062699923000001E-4</c:v>
                </c:pt>
                <c:pt idx="1446">
                  <c:v>-1.2458900163999999E-4</c:v>
                </c:pt>
                <c:pt idx="1447">
                  <c:v>-1.3572399620999999E-4</c:v>
                </c:pt>
                <c:pt idx="1448">
                  <c:v>-1.4377800107E-4</c:v>
                </c:pt>
                <c:pt idx="1449">
                  <c:v>-1.4856900087999999E-4</c:v>
                </c:pt>
                <c:pt idx="1450">
                  <c:v>-1.4998800178999999E-4</c:v>
                </c:pt>
                <c:pt idx="1451">
                  <c:v>-1.4800300413999999E-4</c:v>
                </c:pt>
                <c:pt idx="1452">
                  <c:v>-1.9021099432999999E-4</c:v>
                </c:pt>
                <c:pt idx="1453">
                  <c:v>-1.7876799392999999E-4</c:v>
                </c:pt>
                <c:pt idx="1454">
                  <c:v>-1.6326800687000001E-4</c:v>
                </c:pt>
                <c:pt idx="1455">
                  <c:v>-1.4406199624999999E-4</c:v>
                </c:pt>
                <c:pt idx="1456">
                  <c:v>-1.2158600293E-4</c:v>
                </c:pt>
                <c:pt idx="1457">
                  <c:v>-9.6350697276999998E-5</c:v>
                </c:pt>
                <c:pt idx="1458">
                  <c:v>-6.8928602558999998E-5</c:v>
                </c:pt>
                <c:pt idx="1459">
                  <c:v>-3.9941998692999998E-5</c:v>
                </c:pt>
                <c:pt idx="1460">
                  <c:v>-1.0048899639999999E-5</c:v>
                </c:pt>
                <c:pt idx="1461">
                  <c:v>2.0072300686000001E-5</c:v>
                </c:pt>
                <c:pt idx="1462">
                  <c:v>4.9737998778999998E-5</c:v>
                </c:pt>
                <c:pt idx="1463">
                  <c:v>7.8274701082000007E-5</c:v>
                </c:pt>
                <c:pt idx="1464">
                  <c:v>1.0503499652000001E-4</c:v>
                </c:pt>
                <c:pt idx="1465">
                  <c:v>1.2941099703000001E-4</c:v>
                </c:pt>
                <c:pt idx="1466">
                  <c:v>1.5084999905E-4</c:v>
                </c:pt>
                <c:pt idx="1467">
                  <c:v>1.6886599769000001E-4</c:v>
                </c:pt>
                <c:pt idx="1468">
                  <c:v>1.8304800324000001E-4</c:v>
                </c:pt>
                <c:pt idx="1469">
                  <c:v>1.9307600450999999E-4</c:v>
                </c:pt>
                <c:pt idx="1470">
                  <c:v>1.987220021E-4</c:v>
                </c:pt>
                <c:pt idx="1471">
                  <c:v>1.9985799735999999E-4</c:v>
                </c:pt>
                <c:pt idx="1472">
                  <c:v>1.9645699648999999E-4</c:v>
                </c:pt>
                <c:pt idx="1473">
                  <c:v>1.8859800183999999E-4</c:v>
                </c:pt>
                <c:pt idx="1474">
                  <c:v>1.7645799380000001E-4</c:v>
                </c:pt>
                <c:pt idx="1475">
                  <c:v>1.6031299309999999E-4</c:v>
                </c:pt>
                <c:pt idx="1476">
                  <c:v>1.4052999904E-4</c:v>
                </c:pt>
                <c:pt idx="1477">
                  <c:v>1.4694599668E-4</c:v>
                </c:pt>
                <c:pt idx="1478">
                  <c:v>1.1489500321E-4</c:v>
                </c:pt>
                <c:pt idx="1479">
                  <c:v>8.0235899077000004E-5</c:v>
                </c:pt>
                <c:pt idx="1480">
                  <c:v>4.3755801016E-5</c:v>
                </c:pt>
                <c:pt idx="1481">
                  <c:v>6.2825201894000001E-6</c:v>
                </c:pt>
                <c:pt idx="1482">
                  <c:v>-3.1333300284999997E-5</c:v>
                </c:pt>
                <c:pt idx="1483">
                  <c:v>-6.8237997765999993E-5</c:v>
                </c:pt>
                <c:pt idx="1484">
                  <c:v>-1.0359400039E-4</c:v>
                </c:pt>
                <c:pt idx="1485">
                  <c:v>-1.3659900287E-4</c:v>
                </c:pt>
                <c:pt idx="1486">
                  <c:v>-1.6650299949E-4</c:v>
                </c:pt>
                <c:pt idx="1487">
                  <c:v>-1.9262799469E-4</c:v>
                </c:pt>
                <c:pt idx="1488">
                  <c:v>-2.1438200200999999E-4</c:v>
                </c:pt>
                <c:pt idx="1489">
                  <c:v>-2.3126900487E-4</c:v>
                </c:pt>
                <c:pt idx="1490">
                  <c:v>-2.4290800502E-4</c:v>
                </c:pt>
                <c:pt idx="1491">
                  <c:v>-2.4903300799999998E-4</c:v>
                </c:pt>
                <c:pt idx="1492">
                  <c:v>-2.4950699298999999E-4</c:v>
                </c:pt>
                <c:pt idx="1493">
                  <c:v>-2.4431699420999998E-4</c:v>
                </c:pt>
                <c:pt idx="1494">
                  <c:v>-2.3358200269E-4</c:v>
                </c:pt>
                <c:pt idx="1495">
                  <c:v>-2.1754599584000001E-4</c:v>
                </c:pt>
                <c:pt idx="1496">
                  <c:v>-1.9657200028000001E-4</c:v>
                </c:pt>
                <c:pt idx="1497">
                  <c:v>-1.7113699869000001E-4</c:v>
                </c:pt>
                <c:pt idx="1498">
                  <c:v>-1.4181699953000001E-4</c:v>
                </c:pt>
                <c:pt idx="1499">
                  <c:v>-1.0927899712E-4</c:v>
                </c:pt>
                <c:pt idx="1500">
                  <c:v>-7.4260402471000006E-5</c:v>
                </c:pt>
                <c:pt idx="1501">
                  <c:v>-3.7556401366999997E-5</c:v>
                </c:pt>
                <c:pt idx="1502">
                  <c:v>-2.4660599811999999E-15</c:v>
                </c:pt>
                <c:pt idx="1503">
                  <c:v>4.5067699830000002E-5</c:v>
                </c:pt>
                <c:pt idx="1504">
                  <c:v>8.9112501881999999E-5</c:v>
                </c:pt>
                <c:pt idx="1505">
                  <c:v>1.3113500609E-4</c:v>
                </c:pt>
                <c:pt idx="1506">
                  <c:v>1.7018099607E-4</c:v>
                </c:pt>
                <c:pt idx="1507">
                  <c:v>2.0536400551999999E-4</c:v>
                </c:pt>
                <c:pt idx="1508">
                  <c:v>2.3588699696E-4</c:v>
                </c:pt>
                <c:pt idx="1509">
                  <c:v>2.6105498545999999E-4</c:v>
                </c:pt>
                <c:pt idx="1510">
                  <c:v>2.8029899113000002E-4</c:v>
                </c:pt>
                <c:pt idx="1511">
                  <c:v>2.9317999724000002E-4</c:v>
                </c:pt>
                <c:pt idx="1512">
                  <c:v>2.9940801323000003E-4</c:v>
                </c:pt>
                <c:pt idx="1513">
                  <c:v>2.9883999377000001E-4</c:v>
                </c:pt>
                <c:pt idx="1514">
                  <c:v>2.9148999602000001E-4</c:v>
                </c:pt>
                <c:pt idx="1515">
                  <c:v>2.7752300957000002E-4</c:v>
                </c:pt>
                <c:pt idx="1516">
                  <c:v>2.5725801243000002E-4</c:v>
                </c:pt>
                <c:pt idx="1517">
                  <c:v>2.3115400108999999E-4</c:v>
                </c:pt>
                <c:pt idx="1518">
                  <c:v>1.9980399519999999E-4</c:v>
                </c:pt>
                <c:pt idx="1519">
                  <c:v>1.6391799727E-4</c:v>
                </c:pt>
                <c:pt idx="1520">
                  <c:v>1.2431299547000001E-4</c:v>
                </c:pt>
                <c:pt idx="1521">
                  <c:v>8.1885598774999994E-5</c:v>
                </c:pt>
                <c:pt idx="1522">
                  <c:v>3.7599998905E-5</c:v>
                </c:pt>
                <c:pt idx="1523">
                  <c:v>-7.5390298661999996E-6</c:v>
                </c:pt>
                <c:pt idx="1524">
                  <c:v>-5.2506900828999999E-5</c:v>
                </c:pt>
                <c:pt idx="1525">
                  <c:v>-9.6283103629999994E-5</c:v>
                </c:pt>
                <c:pt idx="1526">
                  <c:v>-1.3787399803000001E-4</c:v>
                </c:pt>
                <c:pt idx="1527">
                  <c:v>-2.0572499488000001E-4</c:v>
                </c:pt>
                <c:pt idx="1528">
                  <c:v>-2.4592698901000003E-4</c:v>
                </c:pt>
                <c:pt idx="1529">
                  <c:v>-2.8054800350000002E-4</c:v>
                </c:pt>
                <c:pt idx="1530">
                  <c:v>-3.0880200211E-4</c:v>
                </c:pt>
                <c:pt idx="1531">
                  <c:v>-3.3004701254E-4</c:v>
                </c:pt>
                <c:pt idx="1532">
                  <c:v>-3.4380098805000001E-4</c:v>
                </c:pt>
                <c:pt idx="1533">
                  <c:v>-3.4975100425000002E-4</c:v>
                </c:pt>
                <c:pt idx="1534">
                  <c:v>-3.4776399842999998E-4</c:v>
                </c:pt>
                <c:pt idx="1535">
                  <c:v>-3.3788400469000001E-4</c:v>
                </c:pt>
                <c:pt idx="1536">
                  <c:v>-3.2033398746999999E-4</c:v>
                </c:pt>
                <c:pt idx="1537">
                  <c:v>-2.9551499756000002E-4</c:v>
                </c:pt>
                <c:pt idx="1538">
                  <c:v>-2.6398801127999999E-4</c:v>
                </c:pt>
                <c:pt idx="1539">
                  <c:v>-2.2647000150999999E-4</c:v>
                </c:pt>
                <c:pt idx="1540">
                  <c:v>-1.8381100381000001E-4</c:v>
                </c:pt>
                <c:pt idx="1541">
                  <c:v>-1.3698100520000001E-4</c:v>
                </c:pt>
                <c:pt idx="1542">
                  <c:v>-8.7041502411000005E-5</c:v>
                </c:pt>
                <c:pt idx="1543">
                  <c:v>-3.5126598959000001E-5</c:v>
                </c:pt>
                <c:pt idx="1544">
                  <c:v>1.7585500245E-5</c:v>
                </c:pt>
                <c:pt idx="1545">
                  <c:v>6.9898502261000003E-5</c:v>
                </c:pt>
                <c:pt idx="1546">
                  <c:v>1.2062500173E-4</c:v>
                </c:pt>
                <c:pt idx="1547">
                  <c:v>1.6861400218E-4</c:v>
                </c:pt>
                <c:pt idx="1548">
                  <c:v>2.1277599444E-4</c:v>
                </c:pt>
                <c:pt idx="1549">
                  <c:v>2.5210800230999998E-4</c:v>
                </c:pt>
                <c:pt idx="1550">
                  <c:v>2.8571899747000001E-4</c:v>
                </c:pt>
                <c:pt idx="1551">
                  <c:v>3.1284400029000001E-4</c:v>
                </c:pt>
                <c:pt idx="1552">
                  <c:v>3.8042300729999997E-4</c:v>
                </c:pt>
                <c:pt idx="1553">
                  <c:v>3.9467398891999999E-4</c:v>
                </c:pt>
                <c:pt idx="1554">
                  <c:v>3.9996800479E-4</c:v>
                </c:pt>
                <c:pt idx="1555">
                  <c:v>3.9618500159000001E-4</c:v>
                </c:pt>
                <c:pt idx="1556">
                  <c:v>3.834090021E-4</c:v>
                </c:pt>
                <c:pt idx="1557">
                  <c:v>3.6193098639999998E-4</c:v>
                </c:pt>
                <c:pt idx="1558">
                  <c:v>3.322380071E-4</c:v>
                </c:pt>
                <c:pt idx="1559">
                  <c:v>2.9500501113999999E-4</c:v>
                </c:pt>
                <c:pt idx="1560">
                  <c:v>2.5107699911999998E-4</c:v>
                </c:pt>
                <c:pt idx="1561">
                  <c:v>2.0144900190999999E-4</c:v>
                </c:pt>
                <c:pt idx="1562">
                  <c:v>1.4725000074E-4</c:v>
                </c:pt>
                <c:pt idx="1563">
                  <c:v>8.9708300948000003E-5</c:v>
                </c:pt>
                <c:pt idx="1564">
                  <c:v>3.0130700906999999E-5</c:v>
                </c:pt>
                <c:pt idx="1565">
                  <c:v>-3.0130700906999999E-5</c:v>
                </c:pt>
                <c:pt idx="1566">
                  <c:v>-8.9708300948000003E-5</c:v>
                </c:pt>
                <c:pt idx="1567">
                  <c:v>-1.4725000074E-4</c:v>
                </c:pt>
                <c:pt idx="1568">
                  <c:v>-2.0144900190999999E-4</c:v>
                </c:pt>
                <c:pt idx="1569">
                  <c:v>-2.5107699911999998E-4</c:v>
                </c:pt>
                <c:pt idx="1570">
                  <c:v>-2.9500501113999999E-4</c:v>
                </c:pt>
                <c:pt idx="1571">
                  <c:v>-3.322380071E-4</c:v>
                </c:pt>
                <c:pt idx="1572">
                  <c:v>-3.6193098639999998E-4</c:v>
                </c:pt>
                <c:pt idx="1573">
                  <c:v>-3.834090021E-4</c:v>
                </c:pt>
                <c:pt idx="1574">
                  <c:v>-3.9618500159000001E-4</c:v>
                </c:pt>
                <c:pt idx="1575">
                  <c:v>-3.9996800479E-4</c:v>
                </c:pt>
                <c:pt idx="1576">
                  <c:v>-3.9467398891999999E-4</c:v>
                </c:pt>
                <c:pt idx="1577">
                  <c:v>-4.2797499917999999E-4</c:v>
                </c:pt>
                <c:pt idx="1578">
                  <c:v>-4.0222899405999998E-4</c:v>
                </c:pt>
                <c:pt idx="1579">
                  <c:v>-3.6735300091E-4</c:v>
                </c:pt>
                <c:pt idx="1580">
                  <c:v>-3.2413899316000001E-4</c:v>
                </c:pt>
                <c:pt idx="1581">
                  <c:v>-2.7356899227000002E-4</c:v>
                </c:pt>
                <c:pt idx="1582">
                  <c:v>-2.1678900520999999E-4</c:v>
                </c:pt>
                <c:pt idx="1583">
                  <c:v>-1.5508900105E-4</c:v>
                </c:pt>
                <c:pt idx="1584">
                  <c:v>-8.9869499788999997E-5</c:v>
                </c:pt>
                <c:pt idx="1585">
                  <c:v>-2.2609900042999999E-5</c:v>
                </c:pt>
                <c:pt idx="1586">
                  <c:v>4.5162800234000001E-5</c:v>
                </c:pt>
                <c:pt idx="1587">
                  <c:v>1.1190999794000001E-4</c:v>
                </c:pt>
                <c:pt idx="1588">
                  <c:v>1.7611800286000001E-4</c:v>
                </c:pt>
                <c:pt idx="1589">
                  <c:v>2.3632899683E-4</c:v>
                </c:pt>
                <c:pt idx="1590">
                  <c:v>2.9117500526000003E-4</c:v>
                </c:pt>
                <c:pt idx="1591">
                  <c:v>3.3941300353000002E-4</c:v>
                </c:pt>
                <c:pt idx="1592">
                  <c:v>3.7994800368E-4</c:v>
                </c:pt>
                <c:pt idx="1593">
                  <c:v>4.1185898590000001E-4</c:v>
                </c:pt>
                <c:pt idx="1594">
                  <c:v>4.3442199240000001E-4</c:v>
                </c:pt>
                <c:pt idx="1595">
                  <c:v>4.4712499947999998E-4</c:v>
                </c:pt>
                <c:pt idx="1596">
                  <c:v>4.4967999564999998E-4</c:v>
                </c:pt>
                <c:pt idx="1597">
                  <c:v>4.4202900607999998E-4</c:v>
                </c:pt>
                <c:pt idx="1598">
                  <c:v>4.2434601346000002E-4</c:v>
                </c:pt>
                <c:pt idx="1599">
                  <c:v>3.9703099172999997E-4</c:v>
                </c:pt>
                <c:pt idx="1600">
                  <c:v>3.6070498754000002E-4</c:v>
                </c:pt>
                <c:pt idx="1601">
                  <c:v>3.1619198853E-4</c:v>
                </c:pt>
                <c:pt idx="1602">
                  <c:v>2.0572499488000001E-4</c:v>
                </c:pt>
                <c:pt idx="1603">
                  <c:v>1.6085300012000001E-4</c:v>
                </c:pt>
                <c:pt idx="1604">
                  <c:v>1.1233000259E-4</c:v>
                </c:pt>
                <c:pt idx="1605">
                  <c:v>6.1258098866999997E-5</c:v>
                </c:pt>
                <c:pt idx="1606">
                  <c:v>8.7955304479999994E-6</c:v>
                </c:pt>
                <c:pt idx="1607">
                  <c:v>-4.3866599299000003E-5</c:v>
                </c:pt>
                <c:pt idx="1608">
                  <c:v>-9.5533199782999993E-5</c:v>
                </c:pt>
                <c:pt idx="1609">
                  <c:v>-1.4503099374E-4</c:v>
                </c:pt>
                <c:pt idx="1610">
                  <c:v>-1.9123799575E-4</c:v>
                </c:pt>
                <c:pt idx="1611">
                  <c:v>-2.3310400137999999E-4</c:v>
                </c:pt>
                <c:pt idx="1612">
                  <c:v>-2.6967999292999998E-4</c:v>
                </c:pt>
                <c:pt idx="1613">
                  <c:v>-3.0013400827999997E-4</c:v>
                </c:pt>
                <c:pt idx="1614">
                  <c:v>-3.2377699971999999E-4</c:v>
                </c:pt>
                <c:pt idx="1615">
                  <c:v>-3.4007101202999999E-4</c:v>
                </c:pt>
                <c:pt idx="1616">
                  <c:v>-3.4864700864999998E-4</c:v>
                </c:pt>
                <c:pt idx="1617">
                  <c:v>-3.4930900438000001E-4</c:v>
                </c:pt>
                <c:pt idx="1618">
                  <c:v>-3.4204398979999998E-4</c:v>
                </c:pt>
                <c:pt idx="1619">
                  <c:v>-3.2701500458999998E-4</c:v>
                </c:pt>
                <c:pt idx="1620">
                  <c:v>-3.0456398963000001E-4</c:v>
                </c:pt>
                <c:pt idx="1621">
                  <c:v>-2.7520098955999999E-4</c:v>
                </c:pt>
                <c:pt idx="1622">
                  <c:v>-2.3959099780999999E-4</c:v>
                </c:pt>
                <c:pt idx="1623">
                  <c:v>-1.9854400307E-4</c:v>
                </c:pt>
                <c:pt idx="1624">
                  <c:v>-1.5299099322999999E-4</c:v>
                </c:pt>
                <c:pt idx="1625">
                  <c:v>-1.0396500147E-4</c:v>
                </c:pt>
                <c:pt idx="1626">
                  <c:v>-5.2578998293E-5</c:v>
                </c:pt>
                <c:pt idx="1627">
                  <c:v>-2.5683400565999999E-15</c:v>
                </c:pt>
                <c:pt idx="1628">
                  <c:v>3.7556401366999997E-5</c:v>
                </c:pt>
                <c:pt idx="1629">
                  <c:v>7.4260402471000006E-5</c:v>
                </c:pt>
                <c:pt idx="1630">
                  <c:v>1.0927899712E-4</c:v>
                </c:pt>
                <c:pt idx="1631">
                  <c:v>1.4181699953000001E-4</c:v>
                </c:pt>
                <c:pt idx="1632">
                  <c:v>1.7113699869000001E-4</c:v>
                </c:pt>
                <c:pt idx="1633">
                  <c:v>1.9657200028000001E-4</c:v>
                </c:pt>
                <c:pt idx="1634">
                  <c:v>2.1754599584000001E-4</c:v>
                </c:pt>
                <c:pt idx="1635">
                  <c:v>2.3358200269E-4</c:v>
                </c:pt>
                <c:pt idx="1636">
                  <c:v>2.4431699420999998E-4</c:v>
                </c:pt>
                <c:pt idx="1637">
                  <c:v>2.4950699298999999E-4</c:v>
                </c:pt>
                <c:pt idx="1638">
                  <c:v>2.4903300799999998E-4</c:v>
                </c:pt>
                <c:pt idx="1639">
                  <c:v>2.4290800502E-4</c:v>
                </c:pt>
                <c:pt idx="1640">
                  <c:v>2.3126900487E-4</c:v>
                </c:pt>
                <c:pt idx="1641">
                  <c:v>2.1438200200999999E-4</c:v>
                </c:pt>
                <c:pt idx="1642">
                  <c:v>1.9262799469E-4</c:v>
                </c:pt>
                <c:pt idx="1643">
                  <c:v>1.6650299949E-4</c:v>
                </c:pt>
                <c:pt idx="1644">
                  <c:v>1.3659900287E-4</c:v>
                </c:pt>
                <c:pt idx="1645">
                  <c:v>1.0359400039E-4</c:v>
                </c:pt>
                <c:pt idx="1646">
                  <c:v>6.8237997765999993E-5</c:v>
                </c:pt>
                <c:pt idx="1647">
                  <c:v>3.1333300284999997E-5</c:v>
                </c:pt>
                <c:pt idx="1648">
                  <c:v>-6.2825201894000001E-6</c:v>
                </c:pt>
                <c:pt idx="1649">
                  <c:v>-4.3755801016E-5</c:v>
                </c:pt>
                <c:pt idx="1650">
                  <c:v>-8.0235899077000004E-5</c:v>
                </c:pt>
                <c:pt idx="1651">
                  <c:v>-1.1489500321E-4</c:v>
                </c:pt>
                <c:pt idx="1652">
                  <c:v>-8.8167798822000001E-5</c:v>
                </c:pt>
                <c:pt idx="1653">
                  <c:v>-1.0539699724E-4</c:v>
                </c:pt>
                <c:pt idx="1654">
                  <c:v>-1.2023500312E-4</c:v>
                </c:pt>
                <c:pt idx="1655">
                  <c:v>-1.3234399376000001E-4</c:v>
                </c:pt>
                <c:pt idx="1656">
                  <c:v>-1.4144899614999999E-4</c:v>
                </c:pt>
                <c:pt idx="1657">
                  <c:v>-1.4734300203E-4</c:v>
                </c:pt>
                <c:pt idx="1658">
                  <c:v>-1.4989300689E-4</c:v>
                </c:pt>
                <c:pt idx="1659">
                  <c:v>-1.4904199633999999E-4</c:v>
                </c:pt>
                <c:pt idx="1660">
                  <c:v>-1.4480699609999999E-4</c:v>
                </c:pt>
                <c:pt idx="1661">
                  <c:v>-1.3728599878999999E-4</c:v>
                </c:pt>
                <c:pt idx="1662">
                  <c:v>-1.2664899987000001E-4</c:v>
                </c:pt>
                <c:pt idx="1663">
                  <c:v>-1.1313799769E-4</c:v>
                </c:pt>
                <c:pt idx="1664">
                  <c:v>-9.7058400569999999E-5</c:v>
                </c:pt>
                <c:pt idx="1665">
                  <c:v>-7.8776196459999994E-5</c:v>
                </c:pt>
                <c:pt idx="1666">
                  <c:v>-5.870610039E-5</c:v>
                </c:pt>
                <c:pt idx="1667">
                  <c:v>-3.7303499993999998E-5</c:v>
                </c:pt>
                <c:pt idx="1668">
                  <c:v>-1.5054300093E-5</c:v>
                </c:pt>
                <c:pt idx="1669">
                  <c:v>7.5366501733000002E-6</c:v>
                </c:pt>
                <c:pt idx="1670">
                  <c:v>2.9956499930000001E-5</c:v>
                </c:pt>
                <c:pt idx="1671">
                  <c:v>5.1696399168999999E-5</c:v>
                </c:pt>
                <c:pt idx="1672">
                  <c:v>7.2263101174E-5</c:v>
                </c:pt>
                <c:pt idx="1673">
                  <c:v>9.1189496743000002E-5</c:v>
                </c:pt>
                <c:pt idx="1674">
                  <c:v>1.0804599879000001E-4</c:v>
                </c:pt>
                <c:pt idx="1675">
                  <c:v>1.2245100515000001E-4</c:v>
                </c:pt>
                <c:pt idx="1676">
                  <c:v>1.3407600635999999E-4</c:v>
                </c:pt>
                <c:pt idx="1677">
                  <c:v>4.7552799515000003E-5</c:v>
                </c:pt>
                <c:pt idx="1678">
                  <c:v>4.9334299547000003E-5</c:v>
                </c:pt>
                <c:pt idx="1679">
                  <c:v>4.9996098824000002E-5</c:v>
                </c:pt>
                <c:pt idx="1680">
                  <c:v>4.9523099733000003E-5</c:v>
                </c:pt>
                <c:pt idx="1681">
                  <c:v>4.7926099795999997E-5</c:v>
                </c:pt>
                <c:pt idx="1682">
                  <c:v>4.5241398766E-5</c:v>
                </c:pt>
                <c:pt idx="1683">
                  <c:v>4.1529798182000002E-5</c:v>
                </c:pt>
                <c:pt idx="1684">
                  <c:v>3.6875699152000002E-5</c:v>
                </c:pt>
                <c:pt idx="1685">
                  <c:v>3.1384599424000002E-5</c:v>
                </c:pt>
                <c:pt idx="1686">
                  <c:v>2.5181199817000001E-5</c:v>
                </c:pt>
                <c:pt idx="1687">
                  <c:v>1.8406199160000001E-5</c:v>
                </c:pt>
                <c:pt idx="1688">
                  <c:v>1.1213500328999999E-5</c:v>
                </c:pt>
                <c:pt idx="1689">
                  <c:v>3.7663398871000001E-6</c:v>
                </c:pt>
                <c:pt idx="1690">
                  <c:v>-3.7663398871000001E-6</c:v>
                </c:pt>
                <c:pt idx="1691">
                  <c:v>-1.1213500328999999E-5</c:v>
                </c:pt>
                <c:pt idx="1692">
                  <c:v>-1.8406199160000001E-5</c:v>
                </c:pt>
                <c:pt idx="1693">
                  <c:v>-2.5181199817000001E-5</c:v>
                </c:pt>
                <c:pt idx="1694">
                  <c:v>-3.1384599424000002E-5</c:v>
                </c:pt>
                <c:pt idx="1695">
                  <c:v>-3.6875699152000002E-5</c:v>
                </c:pt>
                <c:pt idx="1696">
                  <c:v>-4.1529798182000002E-5</c:v>
                </c:pt>
                <c:pt idx="1697">
                  <c:v>-4.5241398766E-5</c:v>
                </c:pt>
                <c:pt idx="1698">
                  <c:v>-4.7926099795999997E-5</c:v>
                </c:pt>
                <c:pt idx="1699">
                  <c:v>-4.9523099733000003E-5</c:v>
                </c:pt>
                <c:pt idx="1700">
                  <c:v>-4.9996098824000002E-5</c:v>
                </c:pt>
                <c:pt idx="1701">
                  <c:v>-4.9334299547000003E-5</c:v>
                </c:pt>
                <c:pt idx="1702">
                  <c:v>8.8769104570999999E-19</c:v>
                </c:pt>
                <c:pt idx="1703">
                  <c:v>8.8769104570999999E-19</c:v>
                </c:pt>
                <c:pt idx="1704">
                  <c:v>8.8769104570999999E-19</c:v>
                </c:pt>
                <c:pt idx="1705">
                  <c:v>8.8769104570999999E-19</c:v>
                </c:pt>
                <c:pt idx="1706">
                  <c:v>8.8769104570999999E-19</c:v>
                </c:pt>
                <c:pt idx="1707">
                  <c:v>8.8769104570999999E-19</c:v>
                </c:pt>
                <c:pt idx="1708">
                  <c:v>8.8769104570999999E-19</c:v>
                </c:pt>
                <c:pt idx="1709">
                  <c:v>8.8769104570999999E-19</c:v>
                </c:pt>
                <c:pt idx="1710">
                  <c:v>8.8769104570999999E-19</c:v>
                </c:pt>
                <c:pt idx="1711">
                  <c:v>8.8769104570999999E-19</c:v>
                </c:pt>
                <c:pt idx="1712">
                  <c:v>8.8769104570999999E-19</c:v>
                </c:pt>
                <c:pt idx="1713">
                  <c:v>8.8769104570999999E-19</c:v>
                </c:pt>
                <c:pt idx="1714">
                  <c:v>8.8769104570999999E-19</c:v>
                </c:pt>
                <c:pt idx="1715">
                  <c:v>8.8769104570999999E-19</c:v>
                </c:pt>
                <c:pt idx="1716">
                  <c:v>8.8769104570999999E-19</c:v>
                </c:pt>
                <c:pt idx="1717">
                  <c:v>8.8769104570999999E-19</c:v>
                </c:pt>
                <c:pt idx="1718">
                  <c:v>8.8769104570999999E-19</c:v>
                </c:pt>
                <c:pt idx="1719">
                  <c:v>8.8769104570999999E-19</c:v>
                </c:pt>
                <c:pt idx="1720">
                  <c:v>8.8769104570999999E-19</c:v>
                </c:pt>
                <c:pt idx="1721">
                  <c:v>8.8769104570999999E-19</c:v>
                </c:pt>
                <c:pt idx="1722">
                  <c:v>8.8769104570999999E-19</c:v>
                </c:pt>
                <c:pt idx="1723">
                  <c:v>8.8769104570999999E-19</c:v>
                </c:pt>
                <c:pt idx="1724">
                  <c:v>8.8769104570999999E-19</c:v>
                </c:pt>
                <c:pt idx="1725">
                  <c:v>8.8769104570999999E-19</c:v>
                </c:pt>
                <c:pt idx="1726">
                  <c:v>8.8769104570999999E-19</c:v>
                </c:pt>
                <c:pt idx="1727">
                  <c:v>8.8769104570999999E-19</c:v>
                </c:pt>
                <c:pt idx="1728">
                  <c:v>8.8769104570999999E-19</c:v>
                </c:pt>
                <c:pt idx="1729">
                  <c:v>8.8769104570999999E-19</c:v>
                </c:pt>
                <c:pt idx="1730">
                  <c:v>8.8769104570999999E-19</c:v>
                </c:pt>
                <c:pt idx="1731">
                  <c:v>8.8769104570999999E-19</c:v>
                </c:pt>
                <c:pt idx="1732">
                  <c:v>8.8769104570999999E-19</c:v>
                </c:pt>
                <c:pt idx="1733">
                  <c:v>8.8769104570999999E-19</c:v>
                </c:pt>
                <c:pt idx="1734">
                  <c:v>8.8769104570999999E-19</c:v>
                </c:pt>
                <c:pt idx="1735">
                  <c:v>8.8769104570999999E-19</c:v>
                </c:pt>
                <c:pt idx="1736">
                  <c:v>8.8769104570999999E-19</c:v>
                </c:pt>
                <c:pt idx="1737">
                  <c:v>8.8769104570999999E-19</c:v>
                </c:pt>
                <c:pt idx="1738">
                  <c:v>8.8769104570999999E-19</c:v>
                </c:pt>
                <c:pt idx="1739">
                  <c:v>8.8769104570999999E-19</c:v>
                </c:pt>
                <c:pt idx="1740">
                  <c:v>8.8769104570999999E-19</c:v>
                </c:pt>
                <c:pt idx="1741">
                  <c:v>8.8769104570999999E-19</c:v>
                </c:pt>
                <c:pt idx="1742">
                  <c:v>8.8769104570999999E-19</c:v>
                </c:pt>
                <c:pt idx="1743">
                  <c:v>8.8769104570999999E-19</c:v>
                </c:pt>
                <c:pt idx="1744">
                  <c:v>8.8769104570999999E-19</c:v>
                </c:pt>
                <c:pt idx="1745">
                  <c:v>8.8769104570999999E-19</c:v>
                </c:pt>
                <c:pt idx="1746">
                  <c:v>8.8769104570999999E-19</c:v>
                </c:pt>
                <c:pt idx="1747">
                  <c:v>8.8769104570999999E-19</c:v>
                </c:pt>
                <c:pt idx="1748">
                  <c:v>8.8769104570999999E-19</c:v>
                </c:pt>
                <c:pt idx="1749">
                  <c:v>8.8769104570999999E-19</c:v>
                </c:pt>
                <c:pt idx="1750">
                  <c:v>8.8769104570999999E-19</c:v>
                </c:pt>
                <c:pt idx="1751">
                  <c:v>8.8769104570999999E-19</c:v>
                </c:pt>
                <c:pt idx="1752">
                  <c:v>8.8769104570999999E-19</c:v>
                </c:pt>
                <c:pt idx="1753">
                  <c:v>8.8769104570999999E-19</c:v>
                </c:pt>
                <c:pt idx="1754">
                  <c:v>8.8769104570999999E-19</c:v>
                </c:pt>
                <c:pt idx="1755">
                  <c:v>8.8769104570999999E-19</c:v>
                </c:pt>
                <c:pt idx="1756">
                  <c:v>8.8769104570999999E-19</c:v>
                </c:pt>
                <c:pt idx="1757">
                  <c:v>8.8769104570999999E-19</c:v>
                </c:pt>
                <c:pt idx="1758">
                  <c:v>8.8769104570999999E-19</c:v>
                </c:pt>
                <c:pt idx="1759">
                  <c:v>8.8769104570999999E-19</c:v>
                </c:pt>
                <c:pt idx="1760">
                  <c:v>8.8769104570999999E-19</c:v>
                </c:pt>
                <c:pt idx="1761">
                  <c:v>8.8769104570999999E-19</c:v>
                </c:pt>
                <c:pt idx="1762">
                  <c:v>8.8769104570999999E-19</c:v>
                </c:pt>
                <c:pt idx="1763">
                  <c:v>8.8769104570999999E-19</c:v>
                </c:pt>
                <c:pt idx="1764">
                  <c:v>8.8769104570999999E-19</c:v>
                </c:pt>
                <c:pt idx="1765">
                  <c:v>8.8769104570999999E-19</c:v>
                </c:pt>
                <c:pt idx="1766">
                  <c:v>8.8769104570999999E-19</c:v>
                </c:pt>
                <c:pt idx="1767">
                  <c:v>8.8769104570999999E-19</c:v>
                </c:pt>
                <c:pt idx="1768">
                  <c:v>8.8769104570999999E-19</c:v>
                </c:pt>
                <c:pt idx="1769">
                  <c:v>8.8769104570999999E-19</c:v>
                </c:pt>
                <c:pt idx="1770">
                  <c:v>8.8769104570999999E-19</c:v>
                </c:pt>
                <c:pt idx="1771">
                  <c:v>8.8769104570999999E-19</c:v>
                </c:pt>
                <c:pt idx="1772">
                  <c:v>8.8769104570999999E-19</c:v>
                </c:pt>
                <c:pt idx="1773">
                  <c:v>8.8769104570999999E-19</c:v>
                </c:pt>
                <c:pt idx="1774">
                  <c:v>8.8769104570999999E-19</c:v>
                </c:pt>
                <c:pt idx="1775">
                  <c:v>8.8769104570999999E-19</c:v>
                </c:pt>
                <c:pt idx="1776">
                  <c:v>8.8769104570999999E-19</c:v>
                </c:pt>
                <c:pt idx="1777">
                  <c:v>8.8769104570999999E-19</c:v>
                </c:pt>
                <c:pt idx="1778">
                  <c:v>8.8769104570999999E-19</c:v>
                </c:pt>
                <c:pt idx="1779">
                  <c:v>8.8769104570999999E-19</c:v>
                </c:pt>
                <c:pt idx="1780">
                  <c:v>8.8769104570999999E-19</c:v>
                </c:pt>
                <c:pt idx="1781">
                  <c:v>8.8769104570999999E-19</c:v>
                </c:pt>
                <c:pt idx="1782">
                  <c:v>8.8769104570999999E-19</c:v>
                </c:pt>
                <c:pt idx="1783">
                  <c:v>8.8769104570999999E-19</c:v>
                </c:pt>
                <c:pt idx="1784">
                  <c:v>8.8769104570999999E-19</c:v>
                </c:pt>
                <c:pt idx="1785">
                  <c:v>8.8769104570999999E-19</c:v>
                </c:pt>
                <c:pt idx="1786">
                  <c:v>8.8769104570999999E-19</c:v>
                </c:pt>
                <c:pt idx="1787">
                  <c:v>8.8769104570999999E-19</c:v>
                </c:pt>
                <c:pt idx="1788">
                  <c:v>8.8769104570999999E-19</c:v>
                </c:pt>
                <c:pt idx="1789">
                  <c:v>8.8769104570999999E-19</c:v>
                </c:pt>
                <c:pt idx="1790">
                  <c:v>8.8769104570999999E-19</c:v>
                </c:pt>
                <c:pt idx="1791">
                  <c:v>8.8769104570999999E-19</c:v>
                </c:pt>
                <c:pt idx="1792">
                  <c:v>8.8769104570999999E-19</c:v>
                </c:pt>
                <c:pt idx="1793">
                  <c:v>8.8769104570999999E-19</c:v>
                </c:pt>
                <c:pt idx="1794">
                  <c:v>8.8769104570999999E-19</c:v>
                </c:pt>
                <c:pt idx="1795">
                  <c:v>8.8769104570999999E-19</c:v>
                </c:pt>
                <c:pt idx="1796">
                  <c:v>8.8769104570999999E-19</c:v>
                </c:pt>
                <c:pt idx="1797">
                  <c:v>8.8769104570999999E-19</c:v>
                </c:pt>
                <c:pt idx="1798">
                  <c:v>8.8769104570999999E-19</c:v>
                </c:pt>
                <c:pt idx="1799">
                  <c:v>8.8769104570999999E-19</c:v>
                </c:pt>
                <c:pt idx="1800">
                  <c:v>8.8769104570999999E-19</c:v>
                </c:pt>
                <c:pt idx="1801">
                  <c:v>8.8769104570999999E-19</c:v>
                </c:pt>
                <c:pt idx="1802">
                  <c:v>4.7552799515000003E-5</c:v>
                </c:pt>
                <c:pt idx="1803">
                  <c:v>4.9334299547000003E-5</c:v>
                </c:pt>
                <c:pt idx="1804">
                  <c:v>4.9996098824000002E-5</c:v>
                </c:pt>
                <c:pt idx="1805">
                  <c:v>4.9523099733000003E-5</c:v>
                </c:pt>
                <c:pt idx="1806">
                  <c:v>4.7926099795999997E-5</c:v>
                </c:pt>
                <c:pt idx="1807">
                  <c:v>4.5241398766E-5</c:v>
                </c:pt>
                <c:pt idx="1808">
                  <c:v>4.1529798182000002E-5</c:v>
                </c:pt>
                <c:pt idx="1809">
                  <c:v>3.6875699152000002E-5</c:v>
                </c:pt>
                <c:pt idx="1810">
                  <c:v>3.1384599424000002E-5</c:v>
                </c:pt>
                <c:pt idx="1811">
                  <c:v>2.5181199817000001E-5</c:v>
                </c:pt>
                <c:pt idx="1812">
                  <c:v>1.8406199160000001E-5</c:v>
                </c:pt>
                <c:pt idx="1813">
                  <c:v>1.1213500328999999E-5</c:v>
                </c:pt>
                <c:pt idx="1814">
                  <c:v>3.7663398871000001E-6</c:v>
                </c:pt>
                <c:pt idx="1815">
                  <c:v>-3.7663398871000001E-6</c:v>
                </c:pt>
                <c:pt idx="1816">
                  <c:v>-1.1213500328999999E-5</c:v>
                </c:pt>
                <c:pt idx="1817">
                  <c:v>-1.8406199160000001E-5</c:v>
                </c:pt>
                <c:pt idx="1818">
                  <c:v>-2.5181199817000001E-5</c:v>
                </c:pt>
                <c:pt idx="1819">
                  <c:v>-3.1384599424000002E-5</c:v>
                </c:pt>
                <c:pt idx="1820">
                  <c:v>-3.6875699152000002E-5</c:v>
                </c:pt>
                <c:pt idx="1821">
                  <c:v>-4.1529798182000002E-5</c:v>
                </c:pt>
                <c:pt idx="1822">
                  <c:v>-4.5241398766E-5</c:v>
                </c:pt>
                <c:pt idx="1823">
                  <c:v>-4.7926099795999997E-5</c:v>
                </c:pt>
                <c:pt idx="1824">
                  <c:v>-4.9523099733000003E-5</c:v>
                </c:pt>
                <c:pt idx="1825">
                  <c:v>-4.9996098824000002E-5</c:v>
                </c:pt>
                <c:pt idx="1826">
                  <c:v>-4.9334299547000003E-5</c:v>
                </c:pt>
                <c:pt idx="1827">
                  <c:v>-9.5105700893000002E-5</c:v>
                </c:pt>
                <c:pt idx="1828">
                  <c:v>-8.9384098828000007E-5</c:v>
                </c:pt>
                <c:pt idx="1829">
                  <c:v>-8.1633901572999995E-5</c:v>
                </c:pt>
                <c:pt idx="1830">
                  <c:v>-7.2030903538999994E-5</c:v>
                </c:pt>
                <c:pt idx="1831">
                  <c:v>-6.0793001467000003E-5</c:v>
                </c:pt>
                <c:pt idx="1832">
                  <c:v>-4.8175399569999997E-5</c:v>
                </c:pt>
                <c:pt idx="1833">
                  <c:v>-3.4464301279999999E-5</c:v>
                </c:pt>
                <c:pt idx="1834">
                  <c:v>-1.9970999346999999E-5</c:v>
                </c:pt>
                <c:pt idx="1835">
                  <c:v>-5.0244298108999997E-6</c:v>
                </c:pt>
                <c:pt idx="1836">
                  <c:v>1.0036200364999999E-5</c:v>
                </c:pt>
                <c:pt idx="1837">
                  <c:v>2.4868999389999999E-5</c:v>
                </c:pt>
                <c:pt idx="1838">
                  <c:v>3.9137401473000001E-5</c:v>
                </c:pt>
                <c:pt idx="1839">
                  <c:v>5.2517498260999997E-5</c:v>
                </c:pt>
                <c:pt idx="1840">
                  <c:v>6.4705600379999999E-5</c:v>
                </c:pt>
                <c:pt idx="1841">
                  <c:v>7.5425101385999995E-5</c:v>
                </c:pt>
                <c:pt idx="1842">
                  <c:v>8.4432802396000006E-5</c:v>
                </c:pt>
                <c:pt idx="1843">
                  <c:v>9.1524103482000001E-5</c:v>
                </c:pt>
                <c:pt idx="1844">
                  <c:v>9.6538198703999994E-5</c:v>
                </c:pt>
                <c:pt idx="1845">
                  <c:v>9.9361102911999993E-5</c:v>
                </c:pt>
                <c:pt idx="1846">
                  <c:v>9.9928896815999998E-5</c:v>
                </c:pt>
                <c:pt idx="1847">
                  <c:v>9.8228701972E-5</c:v>
                </c:pt>
                <c:pt idx="1848">
                  <c:v>9.4299102784000007E-5</c:v>
                </c:pt>
                <c:pt idx="1849">
                  <c:v>8.8229098765000002E-5</c:v>
                </c:pt>
                <c:pt idx="1850">
                  <c:v>8.0156700277999999E-5</c:v>
                </c:pt>
                <c:pt idx="1851">
                  <c:v>7.0264999522000001E-5</c:v>
                </c:pt>
                <c:pt idx="1852">
                  <c:v>8.8167798822000001E-5</c:v>
                </c:pt>
                <c:pt idx="1853">
                  <c:v>6.8936999014000003E-5</c:v>
                </c:pt>
                <c:pt idx="1854">
                  <c:v>4.8141500883999999E-5</c:v>
                </c:pt>
                <c:pt idx="1855">
                  <c:v>2.6253499526999999E-5</c:v>
                </c:pt>
                <c:pt idx="1856">
                  <c:v>3.7695099308999999E-6</c:v>
                </c:pt>
                <c:pt idx="1857">
                  <c:v>-1.8799999452E-5</c:v>
                </c:pt>
                <c:pt idx="1858">
                  <c:v>-4.0942799387000003E-5</c:v>
                </c:pt>
                <c:pt idx="1859">
                  <c:v>-6.2156301283000005E-5</c:v>
                </c:pt>
                <c:pt idx="1860">
                  <c:v>-8.1959202362000006E-5</c:v>
                </c:pt>
                <c:pt idx="1861">
                  <c:v>-9.9901801149999996E-5</c:v>
                </c:pt>
                <c:pt idx="1862">
                  <c:v>-1.1557700054000001E-4</c:v>
                </c:pt>
                <c:pt idx="1863">
                  <c:v>-1.2862900620999999E-4</c:v>
                </c:pt>
                <c:pt idx="1864">
                  <c:v>-1.3876199955E-4</c:v>
                </c:pt>
                <c:pt idx="1865">
                  <c:v>-1.4574499801000001E-4</c:v>
                </c:pt>
                <c:pt idx="1866">
                  <c:v>-1.4941999688999999E-4</c:v>
                </c:pt>
                <c:pt idx="1867">
                  <c:v>-1.4970400662E-4</c:v>
                </c:pt>
                <c:pt idx="1868">
                  <c:v>-1.4658999862000001E-4</c:v>
                </c:pt>
                <c:pt idx="1869">
                  <c:v>-1.4014900079999999E-4</c:v>
                </c:pt>
                <c:pt idx="1870">
                  <c:v>-1.3052800204999999E-4</c:v>
                </c:pt>
                <c:pt idx="1871">
                  <c:v>-1.1794299644E-4</c:v>
                </c:pt>
                <c:pt idx="1872">
                  <c:v>-1.0268200276E-4</c:v>
                </c:pt>
                <c:pt idx="1873">
                  <c:v>-8.5090301582000001E-5</c:v>
                </c:pt>
                <c:pt idx="1874">
                  <c:v>-6.5567401180000005E-5</c:v>
                </c:pt>
                <c:pt idx="1875">
                  <c:v>-4.4556200010000002E-5</c:v>
                </c:pt>
                <c:pt idx="1876">
                  <c:v>-2.2533800802000001E-5</c:v>
                </c:pt>
                <c:pt idx="1877">
                  <c:v>-2.8875399759E-15</c:v>
                </c:pt>
                <c:pt idx="1878">
                  <c:v>3.0045099264999999E-5</c:v>
                </c:pt>
                <c:pt idx="1879">
                  <c:v>5.9408299421000002E-5</c:v>
                </c:pt>
                <c:pt idx="1880">
                  <c:v>8.7423199147000004E-5</c:v>
                </c:pt>
                <c:pt idx="1881">
                  <c:v>1.1345399980000001E-4</c:v>
                </c:pt>
                <c:pt idx="1882">
                  <c:v>1.3690900232000001E-4</c:v>
                </c:pt>
                <c:pt idx="1883">
                  <c:v>1.5725799312E-4</c:v>
                </c:pt>
                <c:pt idx="1884">
                  <c:v>1.7403700622000001E-4</c:v>
                </c:pt>
                <c:pt idx="1885">
                  <c:v>1.8686600378999999E-4</c:v>
                </c:pt>
                <c:pt idx="1886">
                  <c:v>1.9545400572999999E-4</c:v>
                </c:pt>
                <c:pt idx="1887">
                  <c:v>1.9960499776000001E-4</c:v>
                </c:pt>
                <c:pt idx="1888">
                  <c:v>1.9922699721000001E-4</c:v>
                </c:pt>
                <c:pt idx="1889">
                  <c:v>1.9432599947E-4</c:v>
                </c:pt>
                <c:pt idx="1890">
                  <c:v>1.8501500016999999E-4</c:v>
                </c:pt>
                <c:pt idx="1891">
                  <c:v>1.7150500207000001E-4</c:v>
                </c:pt>
                <c:pt idx="1892">
                  <c:v>1.5410300693E-4</c:v>
                </c:pt>
                <c:pt idx="1893">
                  <c:v>1.3320200378000001E-4</c:v>
                </c:pt>
                <c:pt idx="1894">
                  <c:v>1.0927899712E-4</c:v>
                </c:pt>
                <c:pt idx="1895">
                  <c:v>8.2875099905999999E-5</c:v>
                </c:pt>
                <c:pt idx="1896">
                  <c:v>5.4590400395999997E-5</c:v>
                </c:pt>
                <c:pt idx="1897">
                  <c:v>2.5066599846E-5</c:v>
                </c:pt>
                <c:pt idx="1898">
                  <c:v>-5.0260200624000003E-6</c:v>
                </c:pt>
                <c:pt idx="1899">
                  <c:v>-3.5004599339999998E-5</c:v>
                </c:pt>
                <c:pt idx="1900">
                  <c:v>-6.4188701799000006E-5</c:v>
                </c:pt>
                <c:pt idx="1901">
                  <c:v>-9.1916001110999997E-5</c:v>
                </c:pt>
                <c:pt idx="1902">
                  <c:v>-1.4694599668E-4</c:v>
                </c:pt>
                <c:pt idx="1903">
                  <c:v>-1.7566200404000001E-4</c:v>
                </c:pt>
                <c:pt idx="1904">
                  <c:v>-2.0039199444E-4</c:v>
                </c:pt>
                <c:pt idx="1905">
                  <c:v>-2.2057299792999999E-4</c:v>
                </c:pt>
                <c:pt idx="1906">
                  <c:v>-2.3574799706999999E-4</c:v>
                </c:pt>
                <c:pt idx="1907">
                  <c:v>-2.4557200959000002E-4</c:v>
                </c:pt>
                <c:pt idx="1908">
                  <c:v>-2.4982201285E-4</c:v>
                </c:pt>
                <c:pt idx="1909">
                  <c:v>-2.4840299739000002E-4</c:v>
                </c:pt>
                <c:pt idx="1910">
                  <c:v>-2.4134499836E-4</c:v>
                </c:pt>
                <c:pt idx="1911">
                  <c:v>-2.2880999312999999E-4</c:v>
                </c:pt>
                <c:pt idx="1912">
                  <c:v>-2.1108200599E-4</c:v>
                </c:pt>
                <c:pt idx="1913">
                  <c:v>-1.8856300449E-4</c:v>
                </c:pt>
                <c:pt idx="1914">
                  <c:v>-1.6176399367E-4</c:v>
                </c:pt>
                <c:pt idx="1915">
                  <c:v>-1.3129400031E-4</c:v>
                </c:pt>
                <c:pt idx="1916">
                  <c:v>-9.7843403636999995E-5</c:v>
                </c:pt>
                <c:pt idx="1917">
                  <c:v>-6.2172497563999998E-5</c:v>
                </c:pt>
                <c:pt idx="1918">
                  <c:v>-2.5090399503999999E-5</c:v>
                </c:pt>
                <c:pt idx="1919">
                  <c:v>1.2561100448000001E-5</c:v>
                </c:pt>
                <c:pt idx="1920">
                  <c:v>4.9927501094999999E-5</c:v>
                </c:pt>
                <c:pt idx="1921">
                  <c:v>8.6160696810000002E-5</c:v>
                </c:pt>
                <c:pt idx="1922">
                  <c:v>1.2043800233999999E-4</c:v>
                </c:pt>
                <c:pt idx="1923">
                  <c:v>1.5198299661000001E-4</c:v>
                </c:pt>
                <c:pt idx="1924">
                  <c:v>1.8007699690999999E-4</c:v>
                </c:pt>
                <c:pt idx="1925">
                  <c:v>2.0408499403999999E-4</c:v>
                </c:pt>
                <c:pt idx="1926">
                  <c:v>2.2345999605000001E-4</c:v>
                </c:pt>
                <c:pt idx="1927">
                  <c:v>2.8531698626000002E-4</c:v>
                </c:pt>
                <c:pt idx="1928">
                  <c:v>2.9600600827999997E-4</c:v>
                </c:pt>
                <c:pt idx="1929">
                  <c:v>2.9997600359000002E-4</c:v>
                </c:pt>
                <c:pt idx="1930">
                  <c:v>2.9713800177000001E-4</c:v>
                </c:pt>
                <c:pt idx="1931">
                  <c:v>2.8755699168000001E-4</c:v>
                </c:pt>
                <c:pt idx="1932">
                  <c:v>2.7144799241999998E-4</c:v>
                </c:pt>
                <c:pt idx="1933">
                  <c:v>2.4917899282E-4</c:v>
                </c:pt>
                <c:pt idx="1934">
                  <c:v>2.2125399846000001E-4</c:v>
                </c:pt>
                <c:pt idx="1935">
                  <c:v>1.8830700719E-4</c:v>
                </c:pt>
                <c:pt idx="1936">
                  <c:v>1.5108700609E-4</c:v>
                </c:pt>
                <c:pt idx="1937">
                  <c:v>1.1043700215E-4</c:v>
                </c:pt>
                <c:pt idx="1938">
                  <c:v>6.7281202063999994E-5</c:v>
                </c:pt>
                <c:pt idx="1939">
                  <c:v>2.2598000214E-5</c:v>
                </c:pt>
                <c:pt idx="1940">
                  <c:v>-2.2598000214E-5</c:v>
                </c:pt>
                <c:pt idx="1941">
                  <c:v>-6.7281202063999994E-5</c:v>
                </c:pt>
                <c:pt idx="1942">
                  <c:v>-1.1043700215E-4</c:v>
                </c:pt>
                <c:pt idx="1943">
                  <c:v>-1.5108700609E-4</c:v>
                </c:pt>
                <c:pt idx="1944">
                  <c:v>-1.8830700719E-4</c:v>
                </c:pt>
                <c:pt idx="1945">
                  <c:v>-2.2125399846000001E-4</c:v>
                </c:pt>
                <c:pt idx="1946">
                  <c:v>-2.4917899282E-4</c:v>
                </c:pt>
                <c:pt idx="1947">
                  <c:v>-2.7144799241999998E-4</c:v>
                </c:pt>
                <c:pt idx="1948">
                  <c:v>-2.8755699168000001E-4</c:v>
                </c:pt>
                <c:pt idx="1949">
                  <c:v>-2.9713800177000001E-4</c:v>
                </c:pt>
                <c:pt idx="1950">
                  <c:v>-2.9997600359000002E-4</c:v>
                </c:pt>
                <c:pt idx="1951">
                  <c:v>-2.9600600827999997E-4</c:v>
                </c:pt>
                <c:pt idx="1952">
                  <c:v>-3.3286999678000003E-4</c:v>
                </c:pt>
                <c:pt idx="1953">
                  <c:v>-3.1284400029000001E-4</c:v>
                </c:pt>
                <c:pt idx="1954">
                  <c:v>-2.8571899747000001E-4</c:v>
                </c:pt>
                <c:pt idx="1955">
                  <c:v>-2.5210800230999998E-4</c:v>
                </c:pt>
                <c:pt idx="1956">
                  <c:v>-2.1277599444E-4</c:v>
                </c:pt>
                <c:pt idx="1957">
                  <c:v>-1.6861400218E-4</c:v>
                </c:pt>
                <c:pt idx="1958">
                  <c:v>-1.2062500173E-4</c:v>
                </c:pt>
                <c:pt idx="1959">
                  <c:v>-6.9898502261000003E-5</c:v>
                </c:pt>
                <c:pt idx="1960">
                  <c:v>-1.7585500245E-5</c:v>
                </c:pt>
                <c:pt idx="1961">
                  <c:v>3.5126598959000001E-5</c:v>
                </c:pt>
                <c:pt idx="1962">
                  <c:v>8.7041502411000005E-5</c:v>
                </c:pt>
                <c:pt idx="1963">
                  <c:v>1.3698100520000001E-4</c:v>
                </c:pt>
                <c:pt idx="1964">
                  <c:v>1.8381100381000001E-4</c:v>
                </c:pt>
                <c:pt idx="1965">
                  <c:v>2.2647000150999999E-4</c:v>
                </c:pt>
                <c:pt idx="1966">
                  <c:v>2.6398801127999999E-4</c:v>
                </c:pt>
                <c:pt idx="1967">
                  <c:v>2.9551499756000002E-4</c:v>
                </c:pt>
                <c:pt idx="1968">
                  <c:v>3.2033398746999999E-4</c:v>
                </c:pt>
                <c:pt idx="1969">
                  <c:v>3.3788400469000001E-4</c:v>
                </c:pt>
                <c:pt idx="1970">
                  <c:v>3.4776399842999998E-4</c:v>
                </c:pt>
                <c:pt idx="1971">
                  <c:v>3.4975100425000002E-4</c:v>
                </c:pt>
                <c:pt idx="1972">
                  <c:v>3.4380098805000001E-4</c:v>
                </c:pt>
                <c:pt idx="1973">
                  <c:v>3.3004701254E-4</c:v>
                </c:pt>
                <c:pt idx="1974">
                  <c:v>3.0880200211E-4</c:v>
                </c:pt>
                <c:pt idx="1975">
                  <c:v>2.8054800350000002E-4</c:v>
                </c:pt>
                <c:pt idx="1976">
                  <c:v>2.4592698901000003E-4</c:v>
                </c:pt>
                <c:pt idx="1977">
                  <c:v>2.3511399921999999E-4</c:v>
                </c:pt>
                <c:pt idx="1978">
                  <c:v>1.8383200221999999E-4</c:v>
                </c:pt>
                <c:pt idx="1979">
                  <c:v>1.2837699614E-4</c:v>
                </c:pt>
                <c:pt idx="1980">
                  <c:v>7.0009198679999997E-5</c:v>
                </c:pt>
                <c:pt idx="1981">
                  <c:v>1.0052000107E-5</c:v>
                </c:pt>
                <c:pt idx="1982">
                  <c:v>-5.0133301556000002E-5</c:v>
                </c:pt>
                <c:pt idx="1983">
                  <c:v>-1.0918099724E-4</c:v>
                </c:pt>
                <c:pt idx="1984">
                  <c:v>-1.6574999609000001E-4</c:v>
                </c:pt>
                <c:pt idx="1985">
                  <c:v>-2.1855799423000001E-4</c:v>
                </c:pt>
                <c:pt idx="1986">
                  <c:v>-2.6640499709000001E-4</c:v>
                </c:pt>
                <c:pt idx="1987">
                  <c:v>-3.0820499524000002E-4</c:v>
                </c:pt>
                <c:pt idx="1988">
                  <c:v>-3.4301099367E-4</c:v>
                </c:pt>
                <c:pt idx="1989">
                  <c:v>-3.7003098987000002E-4</c:v>
                </c:pt>
                <c:pt idx="1990">
                  <c:v>-3.8865298848000002E-4</c:v>
                </c:pt>
                <c:pt idx="1991">
                  <c:v>-3.9845300488999997E-4</c:v>
                </c:pt>
                <c:pt idx="1992">
                  <c:v>-3.9921101416000001E-4</c:v>
                </c:pt>
                <c:pt idx="1993">
                  <c:v>-3.9090699283000002E-4</c:v>
                </c:pt>
                <c:pt idx="1994">
                  <c:v>-3.7373200757000001E-4</c:v>
                </c:pt>
                <c:pt idx="1995">
                  <c:v>-3.4807401244000001E-4</c:v>
                </c:pt>
                <c:pt idx="1996">
                  <c:v>-3.1451499672E-4</c:v>
                </c:pt>
                <c:pt idx="1997">
                  <c:v>-2.7381899417000001E-4</c:v>
                </c:pt>
                <c:pt idx="1998">
                  <c:v>-2.2690799960000001E-4</c:v>
                </c:pt>
                <c:pt idx="1999">
                  <c:v>-1.7484600539000001E-4</c:v>
                </c:pt>
                <c:pt idx="2000">
                  <c:v>-1.1881699901999999E-4</c:v>
                </c:pt>
                <c:pt idx="2001">
                  <c:v>-6.0090198530999998E-5</c:v>
                </c:pt>
                <c:pt idx="2002">
                  <c:v>-4.9480801807000002E-15</c:v>
                </c:pt>
                <c:pt idx="2003">
                  <c:v>4.5067699830000002E-5</c:v>
                </c:pt>
                <c:pt idx="2004">
                  <c:v>8.9112501881999999E-5</c:v>
                </c:pt>
                <c:pt idx="2005">
                  <c:v>1.3113500609E-4</c:v>
                </c:pt>
                <c:pt idx="2006">
                  <c:v>1.7018099607E-4</c:v>
                </c:pt>
                <c:pt idx="2007">
                  <c:v>2.0536400551999999E-4</c:v>
                </c:pt>
                <c:pt idx="2008">
                  <c:v>2.3588699696E-4</c:v>
                </c:pt>
                <c:pt idx="2009">
                  <c:v>2.6105498545999999E-4</c:v>
                </c:pt>
                <c:pt idx="2010">
                  <c:v>2.8029899113000002E-4</c:v>
                </c:pt>
                <c:pt idx="2011">
                  <c:v>2.9317999724000002E-4</c:v>
                </c:pt>
                <c:pt idx="2012">
                  <c:v>2.9940801323000003E-4</c:v>
                </c:pt>
                <c:pt idx="2013">
                  <c:v>2.9883999377000001E-4</c:v>
                </c:pt>
                <c:pt idx="2014">
                  <c:v>2.9148999602000001E-4</c:v>
                </c:pt>
                <c:pt idx="2015">
                  <c:v>2.7752300957000002E-4</c:v>
                </c:pt>
                <c:pt idx="2016">
                  <c:v>2.5725801243000002E-4</c:v>
                </c:pt>
                <c:pt idx="2017">
                  <c:v>2.3115400108999999E-4</c:v>
                </c:pt>
                <c:pt idx="2018">
                  <c:v>1.9980399519999999E-4</c:v>
                </c:pt>
                <c:pt idx="2019">
                  <c:v>1.6391799727E-4</c:v>
                </c:pt>
                <c:pt idx="2020">
                  <c:v>1.2431299547000001E-4</c:v>
                </c:pt>
                <c:pt idx="2021">
                  <c:v>8.1885598774999994E-5</c:v>
                </c:pt>
                <c:pt idx="2022">
                  <c:v>3.7599998905E-5</c:v>
                </c:pt>
                <c:pt idx="2023">
                  <c:v>-7.5390298661999996E-6</c:v>
                </c:pt>
                <c:pt idx="2024">
                  <c:v>-5.2506900828999999E-5</c:v>
                </c:pt>
                <c:pt idx="2025">
                  <c:v>-9.6283103629999994E-5</c:v>
                </c:pt>
                <c:pt idx="2026">
                  <c:v>-1.3787399803000001E-4</c:v>
                </c:pt>
                <c:pt idx="2027">
                  <c:v>-1.1755699961E-4</c:v>
                </c:pt>
                <c:pt idx="2028">
                  <c:v>-1.4052999904E-4</c:v>
                </c:pt>
                <c:pt idx="2029">
                  <c:v>-1.6031299309999999E-4</c:v>
                </c:pt>
                <c:pt idx="2030">
                  <c:v>-1.7645799380000001E-4</c:v>
                </c:pt>
                <c:pt idx="2031">
                  <c:v>-1.8859800183999999E-4</c:v>
                </c:pt>
                <c:pt idx="2032">
                  <c:v>-1.9645699648999999E-4</c:v>
                </c:pt>
                <c:pt idx="2033">
                  <c:v>-1.9985799735999999E-4</c:v>
                </c:pt>
                <c:pt idx="2034">
                  <c:v>-1.987220021E-4</c:v>
                </c:pt>
                <c:pt idx="2035">
                  <c:v>-1.9307600450999999E-4</c:v>
                </c:pt>
                <c:pt idx="2036">
                  <c:v>-1.8304800324000001E-4</c:v>
                </c:pt>
                <c:pt idx="2037">
                  <c:v>-1.6886599769000001E-4</c:v>
                </c:pt>
                <c:pt idx="2038">
                  <c:v>-1.5084999905E-4</c:v>
                </c:pt>
                <c:pt idx="2039">
                  <c:v>-1.2941099703000001E-4</c:v>
                </c:pt>
                <c:pt idx="2040">
                  <c:v>-1.0503499652000001E-4</c:v>
                </c:pt>
                <c:pt idx="2041">
                  <c:v>-7.8274701082000007E-5</c:v>
                </c:pt>
                <c:pt idx="2042">
                  <c:v>-4.9737998778999998E-5</c:v>
                </c:pt>
                <c:pt idx="2043">
                  <c:v>-2.0072300686000001E-5</c:v>
                </c:pt>
                <c:pt idx="2044">
                  <c:v>1.0048899639999999E-5</c:v>
                </c:pt>
                <c:pt idx="2045">
                  <c:v>3.9941998692999998E-5</c:v>
                </c:pt>
                <c:pt idx="2046">
                  <c:v>6.8928602558999998E-5</c:v>
                </c:pt>
                <c:pt idx="2047">
                  <c:v>9.6350697276999998E-5</c:v>
                </c:pt>
                <c:pt idx="2048">
                  <c:v>1.2158600293E-4</c:v>
                </c:pt>
                <c:pt idx="2049">
                  <c:v>1.4406199624999999E-4</c:v>
                </c:pt>
                <c:pt idx="2050">
                  <c:v>1.6326800687000001E-4</c:v>
                </c:pt>
                <c:pt idx="2051">
                  <c:v>1.7876799392999999E-4</c:v>
                </c:pt>
                <c:pt idx="2052">
                  <c:v>9.5105700893000002E-5</c:v>
                </c:pt>
                <c:pt idx="2053">
                  <c:v>9.8668599094000006E-5</c:v>
                </c:pt>
                <c:pt idx="2054">
                  <c:v>9.9992103060000002E-5</c:v>
                </c:pt>
                <c:pt idx="2055">
                  <c:v>9.9046097602999996E-5</c:v>
                </c:pt>
                <c:pt idx="2056">
                  <c:v>9.5852199592999995E-5</c:v>
                </c:pt>
                <c:pt idx="2057">
                  <c:v>9.0482702943999997E-5</c:v>
                </c:pt>
                <c:pt idx="2058">
                  <c:v>8.3059596363000004E-5</c:v>
                </c:pt>
                <c:pt idx="2059">
                  <c:v>7.3751296440999995E-5</c:v>
                </c:pt>
                <c:pt idx="2060">
                  <c:v>6.2769096984999995E-5</c:v>
                </c:pt>
                <c:pt idx="2061">
                  <c:v>5.0362301408000002E-5</c:v>
                </c:pt>
                <c:pt idx="2062">
                  <c:v>3.6812500183999998E-5</c:v>
                </c:pt>
                <c:pt idx="2063">
                  <c:v>2.2427100703E-5</c:v>
                </c:pt>
                <c:pt idx="2064">
                  <c:v>7.5326797742000002E-6</c:v>
                </c:pt>
                <c:pt idx="2065">
                  <c:v>-7.5326797742000002E-6</c:v>
                </c:pt>
                <c:pt idx="2066">
                  <c:v>-2.2427100703E-5</c:v>
                </c:pt>
                <c:pt idx="2067">
                  <c:v>-3.6812500183999998E-5</c:v>
                </c:pt>
                <c:pt idx="2068">
                  <c:v>-5.0362301408000002E-5</c:v>
                </c:pt>
                <c:pt idx="2069">
                  <c:v>-6.2769096984999995E-5</c:v>
                </c:pt>
                <c:pt idx="2070">
                  <c:v>-7.3751296440999995E-5</c:v>
                </c:pt>
                <c:pt idx="2071">
                  <c:v>-8.3059596363000004E-5</c:v>
                </c:pt>
                <c:pt idx="2072">
                  <c:v>-9.0482702943999997E-5</c:v>
                </c:pt>
                <c:pt idx="2073">
                  <c:v>-9.5852199592999995E-5</c:v>
                </c:pt>
                <c:pt idx="2074">
                  <c:v>-9.9046097602999996E-5</c:v>
                </c:pt>
                <c:pt idx="2075">
                  <c:v>-9.9992103060000002E-5</c:v>
                </c:pt>
                <c:pt idx="2076">
                  <c:v>-9.8668599094000006E-5</c:v>
                </c:pt>
                <c:pt idx="2077">
                  <c:v>7.1828399097E-19</c:v>
                </c:pt>
                <c:pt idx="2078">
                  <c:v>7.2293600303999998E-19</c:v>
                </c:pt>
                <c:pt idx="2079">
                  <c:v>7.2923798193000002E-19</c:v>
                </c:pt>
                <c:pt idx="2080">
                  <c:v>7.3704698050000003E-19</c:v>
                </c:pt>
                <c:pt idx="2081">
                  <c:v>7.4618499983000002E-19</c:v>
                </c:pt>
                <c:pt idx="2082">
                  <c:v>7.5644498625000002E-19</c:v>
                </c:pt>
                <c:pt idx="2083">
                  <c:v>7.6759501902000005E-19</c:v>
                </c:pt>
                <c:pt idx="2084">
                  <c:v>7.7938001630000005E-19</c:v>
                </c:pt>
                <c:pt idx="2085">
                  <c:v>7.9153398784000001E-19</c:v>
                </c:pt>
                <c:pt idx="2086">
                  <c:v>8.0377998322000001E-19</c:v>
                </c:pt>
                <c:pt idx="2087">
                  <c:v>8.1584198261000001E-19</c:v>
                </c:pt>
                <c:pt idx="2088">
                  <c:v>8.2744401787999995E-19</c:v>
                </c:pt>
                <c:pt idx="2089">
                  <c:v>8.3832397617999997E-19</c:v>
                </c:pt>
                <c:pt idx="2090">
                  <c:v>8.4823499578000004E-19</c:v>
                </c:pt>
                <c:pt idx="2091">
                  <c:v>8.5695099789999997E-19</c:v>
                </c:pt>
                <c:pt idx="2092">
                  <c:v>8.6427599240999999E-19</c:v>
                </c:pt>
                <c:pt idx="2093">
                  <c:v>8.7004200996999997E-19</c:v>
                </c:pt>
                <c:pt idx="2094">
                  <c:v>8.7411897640999998E-19</c:v>
                </c:pt>
                <c:pt idx="2095">
                  <c:v>8.7641502300000006E-19</c:v>
                </c:pt>
                <c:pt idx="2096">
                  <c:v>8.7687700336999991E-19</c:v>
                </c:pt>
                <c:pt idx="2097">
                  <c:v>8.7549395738999995E-19</c:v>
                </c:pt>
                <c:pt idx="2098">
                  <c:v>8.7229897227000005E-19</c:v>
                </c:pt>
                <c:pt idx="2099">
                  <c:v>8.6736297875999992E-19</c:v>
                </c:pt>
                <c:pt idx="2100">
                  <c:v>8.6079899040999996E-19</c:v>
                </c:pt>
                <c:pt idx="2101">
                  <c:v>8.5275502084000001E-19</c:v>
                </c:pt>
                <c:pt idx="2102">
                  <c:v>7.9561901929000001E-19</c:v>
                </c:pt>
                <c:pt idx="2103">
                  <c:v>7.9561901929000001E-19</c:v>
                </c:pt>
                <c:pt idx="2104">
                  <c:v>7.9561901929000001E-19</c:v>
                </c:pt>
                <c:pt idx="2105">
                  <c:v>7.9561901929000001E-19</c:v>
                </c:pt>
                <c:pt idx="2106">
                  <c:v>7.9561901929000001E-19</c:v>
                </c:pt>
                <c:pt idx="2107">
                  <c:v>7.9561901929000001E-19</c:v>
                </c:pt>
                <c:pt idx="2108">
                  <c:v>7.9561901929000001E-19</c:v>
                </c:pt>
                <c:pt idx="2109">
                  <c:v>7.9561901929000001E-19</c:v>
                </c:pt>
                <c:pt idx="2110">
                  <c:v>7.9561901929000001E-19</c:v>
                </c:pt>
                <c:pt idx="2111">
                  <c:v>7.9561901929000001E-19</c:v>
                </c:pt>
                <c:pt idx="2112">
                  <c:v>7.9561901929000001E-19</c:v>
                </c:pt>
                <c:pt idx="2113">
                  <c:v>7.9561901929000001E-19</c:v>
                </c:pt>
                <c:pt idx="2114">
                  <c:v>7.9561901929000001E-19</c:v>
                </c:pt>
                <c:pt idx="2115">
                  <c:v>7.9561901929000001E-19</c:v>
                </c:pt>
                <c:pt idx="2116">
                  <c:v>7.9561901929000001E-19</c:v>
                </c:pt>
                <c:pt idx="2117">
                  <c:v>7.9561901929000001E-19</c:v>
                </c:pt>
                <c:pt idx="2118">
                  <c:v>7.9561901929000001E-19</c:v>
                </c:pt>
                <c:pt idx="2119">
                  <c:v>7.9561901929000001E-19</c:v>
                </c:pt>
                <c:pt idx="2120">
                  <c:v>7.9561901929000001E-19</c:v>
                </c:pt>
                <c:pt idx="2121">
                  <c:v>7.9561901929000001E-19</c:v>
                </c:pt>
                <c:pt idx="2122">
                  <c:v>7.9561901929000001E-19</c:v>
                </c:pt>
                <c:pt idx="2123">
                  <c:v>7.9561901929000001E-19</c:v>
                </c:pt>
                <c:pt idx="2124">
                  <c:v>7.9561901929000001E-19</c:v>
                </c:pt>
                <c:pt idx="2125">
                  <c:v>7.9561901929000001E-19</c:v>
                </c:pt>
                <c:pt idx="2126">
                  <c:v>7.9561901929000001E-19</c:v>
                </c:pt>
                <c:pt idx="2127">
                  <c:v>7.9561901929000001E-19</c:v>
                </c:pt>
                <c:pt idx="2128">
                  <c:v>7.9561901929000001E-19</c:v>
                </c:pt>
                <c:pt idx="2129">
                  <c:v>7.9561901929000001E-19</c:v>
                </c:pt>
                <c:pt idx="2130">
                  <c:v>7.9561901929000001E-19</c:v>
                </c:pt>
                <c:pt idx="2131">
                  <c:v>7.9561901929000001E-19</c:v>
                </c:pt>
                <c:pt idx="2132">
                  <c:v>7.9561901929000001E-19</c:v>
                </c:pt>
                <c:pt idx="2133">
                  <c:v>7.9561901929000001E-19</c:v>
                </c:pt>
                <c:pt idx="2134">
                  <c:v>7.9561901929000001E-19</c:v>
                </c:pt>
                <c:pt idx="2135">
                  <c:v>7.9561901929000001E-19</c:v>
                </c:pt>
                <c:pt idx="2136">
                  <c:v>7.9561901929000001E-19</c:v>
                </c:pt>
                <c:pt idx="2137">
                  <c:v>7.9561901929000001E-19</c:v>
                </c:pt>
                <c:pt idx="2138">
                  <c:v>7.9561901929000001E-19</c:v>
                </c:pt>
                <c:pt idx="2139">
                  <c:v>7.9561901929000001E-19</c:v>
                </c:pt>
                <c:pt idx="2140">
                  <c:v>7.9561901929000001E-19</c:v>
                </c:pt>
                <c:pt idx="2141">
                  <c:v>7.9561901929000001E-19</c:v>
                </c:pt>
                <c:pt idx="2142">
                  <c:v>7.9561901929000001E-19</c:v>
                </c:pt>
                <c:pt idx="2143">
                  <c:v>7.9561901929000001E-19</c:v>
                </c:pt>
                <c:pt idx="2144">
                  <c:v>7.9561901929000001E-19</c:v>
                </c:pt>
                <c:pt idx="2145">
                  <c:v>7.9561901929000001E-19</c:v>
                </c:pt>
                <c:pt idx="2146">
                  <c:v>7.9561901929000001E-19</c:v>
                </c:pt>
                <c:pt idx="2147">
                  <c:v>7.9561901929000001E-19</c:v>
                </c:pt>
                <c:pt idx="2148">
                  <c:v>7.9561901929000001E-19</c:v>
                </c:pt>
                <c:pt idx="2149">
                  <c:v>7.9561901929000001E-19</c:v>
                </c:pt>
                <c:pt idx="2150">
                  <c:v>7.9561901929000001E-19</c:v>
                </c:pt>
                <c:pt idx="2151">
                  <c:v>7.9561901929000001E-19</c:v>
                </c:pt>
                <c:pt idx="2152">
                  <c:v>7.9561901929000001E-19</c:v>
                </c:pt>
                <c:pt idx="2153">
                  <c:v>7.9561901929000001E-19</c:v>
                </c:pt>
                <c:pt idx="2154">
                  <c:v>7.9561901929000001E-19</c:v>
                </c:pt>
                <c:pt idx="2155">
                  <c:v>7.9561901929000001E-19</c:v>
                </c:pt>
                <c:pt idx="2156">
                  <c:v>7.9561901929000001E-19</c:v>
                </c:pt>
                <c:pt idx="2157">
                  <c:v>7.9561901929000001E-19</c:v>
                </c:pt>
                <c:pt idx="2158">
                  <c:v>7.9561901929000001E-19</c:v>
                </c:pt>
                <c:pt idx="2159">
                  <c:v>7.9561901929000001E-19</c:v>
                </c:pt>
                <c:pt idx="2160">
                  <c:v>7.9561901929000001E-19</c:v>
                </c:pt>
                <c:pt idx="2161">
                  <c:v>7.9561901929000001E-19</c:v>
                </c:pt>
                <c:pt idx="2162">
                  <c:v>7.9561901929000001E-19</c:v>
                </c:pt>
                <c:pt idx="2163">
                  <c:v>7.9561901929000001E-19</c:v>
                </c:pt>
                <c:pt idx="2164">
                  <c:v>7.9561901929000001E-19</c:v>
                </c:pt>
                <c:pt idx="2165">
                  <c:v>7.9561901929000001E-19</c:v>
                </c:pt>
                <c:pt idx="2166">
                  <c:v>7.9561901929000001E-19</c:v>
                </c:pt>
                <c:pt idx="2167">
                  <c:v>7.9561901929000001E-19</c:v>
                </c:pt>
                <c:pt idx="2168">
                  <c:v>7.9561901929000001E-19</c:v>
                </c:pt>
                <c:pt idx="2169">
                  <c:v>7.9561901929000001E-19</c:v>
                </c:pt>
                <c:pt idx="2170">
                  <c:v>7.9561901929000001E-19</c:v>
                </c:pt>
                <c:pt idx="2171">
                  <c:v>7.9561901929000001E-19</c:v>
                </c:pt>
                <c:pt idx="2172">
                  <c:v>7.9561901929000001E-19</c:v>
                </c:pt>
                <c:pt idx="2173">
                  <c:v>7.9561901929000001E-19</c:v>
                </c:pt>
                <c:pt idx="2174">
                  <c:v>7.9561901929000001E-19</c:v>
                </c:pt>
                <c:pt idx="2175">
                  <c:v>7.9561901929000001E-19</c:v>
                </c:pt>
                <c:pt idx="2176">
                  <c:v>7.9561901929000001E-19</c:v>
                </c:pt>
                <c:pt idx="2177">
                  <c:v>4.7552799515000003E-5</c:v>
                </c:pt>
                <c:pt idx="2178">
                  <c:v>4.9334299547000003E-5</c:v>
                </c:pt>
                <c:pt idx="2179">
                  <c:v>4.9996098824000002E-5</c:v>
                </c:pt>
                <c:pt idx="2180">
                  <c:v>4.9523099733000003E-5</c:v>
                </c:pt>
                <c:pt idx="2181">
                  <c:v>4.7926099795999997E-5</c:v>
                </c:pt>
                <c:pt idx="2182">
                  <c:v>4.5241398766E-5</c:v>
                </c:pt>
                <c:pt idx="2183">
                  <c:v>4.1529798182000002E-5</c:v>
                </c:pt>
                <c:pt idx="2184">
                  <c:v>3.6875699152000002E-5</c:v>
                </c:pt>
                <c:pt idx="2185">
                  <c:v>3.1384599424000002E-5</c:v>
                </c:pt>
                <c:pt idx="2186">
                  <c:v>2.5181199817000001E-5</c:v>
                </c:pt>
                <c:pt idx="2187">
                  <c:v>1.8406199160000001E-5</c:v>
                </c:pt>
                <c:pt idx="2188">
                  <c:v>1.1213500328999999E-5</c:v>
                </c:pt>
                <c:pt idx="2189">
                  <c:v>3.7663398871000001E-6</c:v>
                </c:pt>
                <c:pt idx="2190">
                  <c:v>-3.7663398871000001E-6</c:v>
                </c:pt>
                <c:pt idx="2191">
                  <c:v>-1.1213500328999999E-5</c:v>
                </c:pt>
                <c:pt idx="2192">
                  <c:v>-1.8406199160000001E-5</c:v>
                </c:pt>
                <c:pt idx="2193">
                  <c:v>-2.5181199817000001E-5</c:v>
                </c:pt>
                <c:pt idx="2194">
                  <c:v>-3.1384599424000002E-5</c:v>
                </c:pt>
                <c:pt idx="2195">
                  <c:v>-3.6875699152000002E-5</c:v>
                </c:pt>
                <c:pt idx="2196">
                  <c:v>-4.1529798182000002E-5</c:v>
                </c:pt>
                <c:pt idx="2197">
                  <c:v>-4.5241398766E-5</c:v>
                </c:pt>
                <c:pt idx="2198">
                  <c:v>-4.7926099795999997E-5</c:v>
                </c:pt>
                <c:pt idx="2199">
                  <c:v>-4.9523099733000003E-5</c:v>
                </c:pt>
                <c:pt idx="2200">
                  <c:v>-4.9996098824000002E-5</c:v>
                </c:pt>
                <c:pt idx="2201">
                  <c:v>-4.9334299547000003E-5</c:v>
                </c:pt>
                <c:pt idx="2202">
                  <c:v>-9.5105700893000002E-5</c:v>
                </c:pt>
                <c:pt idx="2203">
                  <c:v>-8.9384098828000007E-5</c:v>
                </c:pt>
                <c:pt idx="2204">
                  <c:v>-8.1633901572999995E-5</c:v>
                </c:pt>
                <c:pt idx="2205">
                  <c:v>-7.2030903538999994E-5</c:v>
                </c:pt>
                <c:pt idx="2206">
                  <c:v>-6.0793001467000003E-5</c:v>
                </c:pt>
                <c:pt idx="2207">
                  <c:v>-4.8175399569999997E-5</c:v>
                </c:pt>
                <c:pt idx="2208">
                  <c:v>-3.4464301279999999E-5</c:v>
                </c:pt>
                <c:pt idx="2209">
                  <c:v>-1.9970999346999999E-5</c:v>
                </c:pt>
                <c:pt idx="2210">
                  <c:v>-5.0244298108999997E-6</c:v>
                </c:pt>
                <c:pt idx="2211">
                  <c:v>1.0036200364999999E-5</c:v>
                </c:pt>
                <c:pt idx="2212">
                  <c:v>2.4868999389999999E-5</c:v>
                </c:pt>
                <c:pt idx="2213">
                  <c:v>3.9137401473000001E-5</c:v>
                </c:pt>
                <c:pt idx="2214">
                  <c:v>5.2517498260999997E-5</c:v>
                </c:pt>
                <c:pt idx="2215">
                  <c:v>6.4705600379999999E-5</c:v>
                </c:pt>
                <c:pt idx="2216">
                  <c:v>7.5425101385999995E-5</c:v>
                </c:pt>
                <c:pt idx="2217">
                  <c:v>8.4432802396000006E-5</c:v>
                </c:pt>
                <c:pt idx="2218">
                  <c:v>9.1524103482000001E-5</c:v>
                </c:pt>
                <c:pt idx="2219">
                  <c:v>9.6538198703999994E-5</c:v>
                </c:pt>
                <c:pt idx="2220">
                  <c:v>9.9361102911999993E-5</c:v>
                </c:pt>
                <c:pt idx="2221">
                  <c:v>9.9928896815999998E-5</c:v>
                </c:pt>
                <c:pt idx="2222">
                  <c:v>9.8228701972E-5</c:v>
                </c:pt>
                <c:pt idx="2223">
                  <c:v>9.4299102784000007E-5</c:v>
                </c:pt>
                <c:pt idx="2224">
                  <c:v>8.8229098765000002E-5</c:v>
                </c:pt>
                <c:pt idx="2225">
                  <c:v>8.0156700277999999E-5</c:v>
                </c:pt>
                <c:pt idx="2226">
                  <c:v>7.0264999522000001E-5</c:v>
                </c:pt>
                <c:pt idx="2227">
                  <c:v>8.8167798822000001E-5</c:v>
                </c:pt>
                <c:pt idx="2228">
                  <c:v>6.8936999014000003E-5</c:v>
                </c:pt>
                <c:pt idx="2229">
                  <c:v>4.8141500883999999E-5</c:v>
                </c:pt>
                <c:pt idx="2230">
                  <c:v>2.6253499526999999E-5</c:v>
                </c:pt>
                <c:pt idx="2231">
                  <c:v>3.7695099308999999E-6</c:v>
                </c:pt>
                <c:pt idx="2232">
                  <c:v>-1.8799999452E-5</c:v>
                </c:pt>
                <c:pt idx="2233">
                  <c:v>-4.0942799387000003E-5</c:v>
                </c:pt>
                <c:pt idx="2234">
                  <c:v>-6.2156301283000005E-5</c:v>
                </c:pt>
                <c:pt idx="2235">
                  <c:v>-8.1959202362000006E-5</c:v>
                </c:pt>
                <c:pt idx="2236">
                  <c:v>-9.9901801149999996E-5</c:v>
                </c:pt>
                <c:pt idx="2237">
                  <c:v>-1.1557700054000001E-4</c:v>
                </c:pt>
                <c:pt idx="2238">
                  <c:v>-1.2862900620999999E-4</c:v>
                </c:pt>
                <c:pt idx="2239">
                  <c:v>-1.3876199955E-4</c:v>
                </c:pt>
                <c:pt idx="2240">
                  <c:v>-1.4574499801000001E-4</c:v>
                </c:pt>
                <c:pt idx="2241">
                  <c:v>-1.4941999688999999E-4</c:v>
                </c:pt>
                <c:pt idx="2242">
                  <c:v>-1.4970400662E-4</c:v>
                </c:pt>
                <c:pt idx="2243">
                  <c:v>-1.4658999862000001E-4</c:v>
                </c:pt>
                <c:pt idx="2244">
                  <c:v>-1.4014900079999999E-4</c:v>
                </c:pt>
                <c:pt idx="2245">
                  <c:v>-1.3052800204999999E-4</c:v>
                </c:pt>
                <c:pt idx="2246">
                  <c:v>-1.1794299644E-4</c:v>
                </c:pt>
                <c:pt idx="2247">
                  <c:v>-1.0268200276E-4</c:v>
                </c:pt>
                <c:pt idx="2248">
                  <c:v>-8.5090301582000001E-5</c:v>
                </c:pt>
                <c:pt idx="2249">
                  <c:v>-6.5567401180000005E-5</c:v>
                </c:pt>
                <c:pt idx="2250">
                  <c:v>-4.4556200010000002E-5</c:v>
                </c:pt>
                <c:pt idx="2251">
                  <c:v>-2.2533800802000001E-5</c:v>
                </c:pt>
                <c:pt idx="2252">
                  <c:v>-4.1315298317000003E-15</c:v>
                </c:pt>
                <c:pt idx="2253">
                  <c:v>3.0045099264999999E-5</c:v>
                </c:pt>
                <c:pt idx="2254">
                  <c:v>5.9408299421000002E-5</c:v>
                </c:pt>
                <c:pt idx="2255">
                  <c:v>8.7423199147000004E-5</c:v>
                </c:pt>
                <c:pt idx="2256">
                  <c:v>1.1345399980000001E-4</c:v>
                </c:pt>
                <c:pt idx="2257">
                  <c:v>1.3690900232000001E-4</c:v>
                </c:pt>
                <c:pt idx="2258">
                  <c:v>1.5725799312E-4</c:v>
                </c:pt>
                <c:pt idx="2259">
                  <c:v>1.7403700622000001E-4</c:v>
                </c:pt>
                <c:pt idx="2260">
                  <c:v>1.8686600378999999E-4</c:v>
                </c:pt>
                <c:pt idx="2261">
                  <c:v>1.9545400572999999E-4</c:v>
                </c:pt>
                <c:pt idx="2262">
                  <c:v>1.9960499776000001E-4</c:v>
                </c:pt>
                <c:pt idx="2263">
                  <c:v>1.9922699721000001E-4</c:v>
                </c:pt>
                <c:pt idx="2264">
                  <c:v>1.9432599947E-4</c:v>
                </c:pt>
                <c:pt idx="2265">
                  <c:v>1.8501500016999999E-4</c:v>
                </c:pt>
                <c:pt idx="2266">
                  <c:v>1.7150500207000001E-4</c:v>
                </c:pt>
                <c:pt idx="2267">
                  <c:v>1.5410300693E-4</c:v>
                </c:pt>
                <c:pt idx="2268">
                  <c:v>1.3320200378000001E-4</c:v>
                </c:pt>
                <c:pt idx="2269">
                  <c:v>1.0927899712E-4</c:v>
                </c:pt>
                <c:pt idx="2270">
                  <c:v>8.2875099905999999E-5</c:v>
                </c:pt>
                <c:pt idx="2271">
                  <c:v>5.4590400395999997E-5</c:v>
                </c:pt>
                <c:pt idx="2272">
                  <c:v>2.5066599846E-5</c:v>
                </c:pt>
                <c:pt idx="2273">
                  <c:v>-5.0260200624000003E-6</c:v>
                </c:pt>
                <c:pt idx="2274">
                  <c:v>-3.5004599339999998E-5</c:v>
                </c:pt>
                <c:pt idx="2275">
                  <c:v>-6.4188701799000006E-5</c:v>
                </c:pt>
                <c:pt idx="2276">
                  <c:v>-9.1916001110999997E-5</c:v>
                </c:pt>
                <c:pt idx="2277">
                  <c:v>-1.4694599668E-4</c:v>
                </c:pt>
                <c:pt idx="2278">
                  <c:v>-1.7566200404000001E-4</c:v>
                </c:pt>
                <c:pt idx="2279">
                  <c:v>-2.0039199444E-4</c:v>
                </c:pt>
                <c:pt idx="2280">
                  <c:v>-2.2057299792999999E-4</c:v>
                </c:pt>
                <c:pt idx="2281">
                  <c:v>-2.3574799706999999E-4</c:v>
                </c:pt>
                <c:pt idx="2282">
                  <c:v>-2.4557200959000002E-4</c:v>
                </c:pt>
                <c:pt idx="2283">
                  <c:v>-2.4982201285E-4</c:v>
                </c:pt>
                <c:pt idx="2284">
                  <c:v>-2.4840299739000002E-4</c:v>
                </c:pt>
                <c:pt idx="2285">
                  <c:v>-2.4134499836E-4</c:v>
                </c:pt>
                <c:pt idx="2286">
                  <c:v>-2.2880999312999999E-4</c:v>
                </c:pt>
                <c:pt idx="2287">
                  <c:v>-2.1108200599E-4</c:v>
                </c:pt>
                <c:pt idx="2288">
                  <c:v>-1.8856300449E-4</c:v>
                </c:pt>
                <c:pt idx="2289">
                  <c:v>-1.6176399367E-4</c:v>
                </c:pt>
                <c:pt idx="2290">
                  <c:v>-1.3129400031E-4</c:v>
                </c:pt>
                <c:pt idx="2291">
                  <c:v>-9.7843403636999995E-5</c:v>
                </c:pt>
                <c:pt idx="2292">
                  <c:v>-6.2172497563999998E-5</c:v>
                </c:pt>
                <c:pt idx="2293">
                  <c:v>-2.5090399503999999E-5</c:v>
                </c:pt>
                <c:pt idx="2294">
                  <c:v>1.2561100448000001E-5</c:v>
                </c:pt>
                <c:pt idx="2295">
                  <c:v>4.9927501094999999E-5</c:v>
                </c:pt>
                <c:pt idx="2296">
                  <c:v>8.6160696810000002E-5</c:v>
                </c:pt>
                <c:pt idx="2297">
                  <c:v>1.2043800233999999E-4</c:v>
                </c:pt>
                <c:pt idx="2298">
                  <c:v>1.5198299661000001E-4</c:v>
                </c:pt>
                <c:pt idx="2299">
                  <c:v>1.8007699690999999E-4</c:v>
                </c:pt>
                <c:pt idx="2300">
                  <c:v>2.0408499403999999E-4</c:v>
                </c:pt>
                <c:pt idx="2301">
                  <c:v>2.2345999605000001E-4</c:v>
                </c:pt>
                <c:pt idx="2302">
                  <c:v>2.8531698626000002E-4</c:v>
                </c:pt>
                <c:pt idx="2303">
                  <c:v>2.9600600827999997E-4</c:v>
                </c:pt>
                <c:pt idx="2304">
                  <c:v>2.9997600359000002E-4</c:v>
                </c:pt>
                <c:pt idx="2305">
                  <c:v>2.9713800177000001E-4</c:v>
                </c:pt>
                <c:pt idx="2306">
                  <c:v>2.8755699168000001E-4</c:v>
                </c:pt>
                <c:pt idx="2307">
                  <c:v>2.7144799241999998E-4</c:v>
                </c:pt>
                <c:pt idx="2308">
                  <c:v>2.4917899282E-4</c:v>
                </c:pt>
                <c:pt idx="2309">
                  <c:v>2.2125399846000001E-4</c:v>
                </c:pt>
                <c:pt idx="2310">
                  <c:v>1.8830700719E-4</c:v>
                </c:pt>
                <c:pt idx="2311">
                  <c:v>1.5108700609E-4</c:v>
                </c:pt>
                <c:pt idx="2312">
                  <c:v>1.1043700215E-4</c:v>
                </c:pt>
                <c:pt idx="2313">
                  <c:v>6.7281202063999994E-5</c:v>
                </c:pt>
                <c:pt idx="2314">
                  <c:v>2.2598000214E-5</c:v>
                </c:pt>
                <c:pt idx="2315">
                  <c:v>-2.2598000214E-5</c:v>
                </c:pt>
                <c:pt idx="2316">
                  <c:v>-6.7281202063999994E-5</c:v>
                </c:pt>
                <c:pt idx="2317">
                  <c:v>-1.1043700215E-4</c:v>
                </c:pt>
                <c:pt idx="2318">
                  <c:v>-1.5108700609E-4</c:v>
                </c:pt>
                <c:pt idx="2319">
                  <c:v>-1.8830700719E-4</c:v>
                </c:pt>
                <c:pt idx="2320">
                  <c:v>-2.2125399846000001E-4</c:v>
                </c:pt>
                <c:pt idx="2321">
                  <c:v>-2.4917899282E-4</c:v>
                </c:pt>
                <c:pt idx="2322">
                  <c:v>-2.7144799241999998E-4</c:v>
                </c:pt>
                <c:pt idx="2323">
                  <c:v>-2.8755699168000001E-4</c:v>
                </c:pt>
                <c:pt idx="2324">
                  <c:v>-2.9713800177000001E-4</c:v>
                </c:pt>
                <c:pt idx="2325">
                  <c:v>-2.9997600359000002E-4</c:v>
                </c:pt>
                <c:pt idx="2326">
                  <c:v>-2.9600600827999997E-4</c:v>
                </c:pt>
                <c:pt idx="2327">
                  <c:v>-3.3286999678000003E-4</c:v>
                </c:pt>
                <c:pt idx="2328">
                  <c:v>-3.1284400029000001E-4</c:v>
                </c:pt>
                <c:pt idx="2329">
                  <c:v>-2.8571899747000001E-4</c:v>
                </c:pt>
                <c:pt idx="2330">
                  <c:v>-2.5210800230999998E-4</c:v>
                </c:pt>
                <c:pt idx="2331">
                  <c:v>-2.1277599444E-4</c:v>
                </c:pt>
                <c:pt idx="2332">
                  <c:v>-1.6861400218E-4</c:v>
                </c:pt>
                <c:pt idx="2333">
                  <c:v>-1.2062500173E-4</c:v>
                </c:pt>
                <c:pt idx="2334">
                  <c:v>-6.9898502261000003E-5</c:v>
                </c:pt>
                <c:pt idx="2335">
                  <c:v>-1.7585500245E-5</c:v>
                </c:pt>
                <c:pt idx="2336">
                  <c:v>3.5126598959000001E-5</c:v>
                </c:pt>
                <c:pt idx="2337">
                  <c:v>8.7041502411000005E-5</c:v>
                </c:pt>
                <c:pt idx="2338">
                  <c:v>1.3698100520000001E-4</c:v>
                </c:pt>
                <c:pt idx="2339">
                  <c:v>1.8381100381000001E-4</c:v>
                </c:pt>
                <c:pt idx="2340">
                  <c:v>2.2647000150999999E-4</c:v>
                </c:pt>
                <c:pt idx="2341">
                  <c:v>2.6398801127999999E-4</c:v>
                </c:pt>
                <c:pt idx="2342">
                  <c:v>2.9551499756000002E-4</c:v>
                </c:pt>
                <c:pt idx="2343">
                  <c:v>3.2033398746999999E-4</c:v>
                </c:pt>
                <c:pt idx="2344">
                  <c:v>3.3788400469000001E-4</c:v>
                </c:pt>
                <c:pt idx="2345">
                  <c:v>3.4776399842999998E-4</c:v>
                </c:pt>
                <c:pt idx="2346">
                  <c:v>3.4975100425000002E-4</c:v>
                </c:pt>
                <c:pt idx="2347">
                  <c:v>3.4380098805000001E-4</c:v>
                </c:pt>
                <c:pt idx="2348">
                  <c:v>3.3004701254E-4</c:v>
                </c:pt>
                <c:pt idx="2349">
                  <c:v>3.0880200211E-4</c:v>
                </c:pt>
                <c:pt idx="2350">
                  <c:v>2.8054800350000002E-4</c:v>
                </c:pt>
                <c:pt idx="2351">
                  <c:v>2.4592698901000003E-4</c:v>
                </c:pt>
                <c:pt idx="2352">
                  <c:v>2.3511399921999999E-4</c:v>
                </c:pt>
                <c:pt idx="2353">
                  <c:v>1.8383200221999999E-4</c:v>
                </c:pt>
                <c:pt idx="2354">
                  <c:v>1.2837699614E-4</c:v>
                </c:pt>
                <c:pt idx="2355">
                  <c:v>7.0009198679999997E-5</c:v>
                </c:pt>
                <c:pt idx="2356">
                  <c:v>1.0052000107E-5</c:v>
                </c:pt>
                <c:pt idx="2357">
                  <c:v>-5.0133301556000002E-5</c:v>
                </c:pt>
                <c:pt idx="2358">
                  <c:v>-1.0918099724E-4</c:v>
                </c:pt>
                <c:pt idx="2359">
                  <c:v>-1.6574999609000001E-4</c:v>
                </c:pt>
                <c:pt idx="2360">
                  <c:v>-2.1855799423000001E-4</c:v>
                </c:pt>
                <c:pt idx="2361">
                  <c:v>-2.6640499709000001E-4</c:v>
                </c:pt>
                <c:pt idx="2362">
                  <c:v>-3.0820499524000002E-4</c:v>
                </c:pt>
                <c:pt idx="2363">
                  <c:v>-3.4301099367E-4</c:v>
                </c:pt>
                <c:pt idx="2364">
                  <c:v>-3.7003098987000002E-4</c:v>
                </c:pt>
                <c:pt idx="2365">
                  <c:v>-3.8865298848000002E-4</c:v>
                </c:pt>
                <c:pt idx="2366">
                  <c:v>-3.9845300488999997E-4</c:v>
                </c:pt>
                <c:pt idx="2367">
                  <c:v>-3.9921101416000001E-4</c:v>
                </c:pt>
                <c:pt idx="2368">
                  <c:v>-3.9090699283000002E-4</c:v>
                </c:pt>
                <c:pt idx="2369">
                  <c:v>-3.7373200757000001E-4</c:v>
                </c:pt>
                <c:pt idx="2370">
                  <c:v>-3.4807401244000001E-4</c:v>
                </c:pt>
                <c:pt idx="2371">
                  <c:v>-3.1451499672E-4</c:v>
                </c:pt>
                <c:pt idx="2372">
                  <c:v>-2.7381899417000001E-4</c:v>
                </c:pt>
                <c:pt idx="2373">
                  <c:v>-2.2690799960000001E-4</c:v>
                </c:pt>
                <c:pt idx="2374">
                  <c:v>-1.7484600539000001E-4</c:v>
                </c:pt>
                <c:pt idx="2375">
                  <c:v>-1.1881699901999999E-4</c:v>
                </c:pt>
                <c:pt idx="2376">
                  <c:v>-6.0090198530999998E-5</c:v>
                </c:pt>
                <c:pt idx="2377">
                  <c:v>-6.8138701468000003E-15</c:v>
                </c:pt>
                <c:pt idx="2378">
                  <c:v>4.5067699830000002E-5</c:v>
                </c:pt>
                <c:pt idx="2379">
                  <c:v>8.9112501881999999E-5</c:v>
                </c:pt>
                <c:pt idx="2380">
                  <c:v>1.3113500609E-4</c:v>
                </c:pt>
                <c:pt idx="2381">
                  <c:v>1.7018099607E-4</c:v>
                </c:pt>
                <c:pt idx="2382">
                  <c:v>2.0536400551999999E-4</c:v>
                </c:pt>
                <c:pt idx="2383">
                  <c:v>2.3588699696E-4</c:v>
                </c:pt>
                <c:pt idx="2384">
                  <c:v>2.6105498545999999E-4</c:v>
                </c:pt>
                <c:pt idx="2385">
                  <c:v>2.8029899113000002E-4</c:v>
                </c:pt>
                <c:pt idx="2386">
                  <c:v>2.9317999724000002E-4</c:v>
                </c:pt>
                <c:pt idx="2387">
                  <c:v>2.9940801323000003E-4</c:v>
                </c:pt>
                <c:pt idx="2388">
                  <c:v>2.9883999377000001E-4</c:v>
                </c:pt>
                <c:pt idx="2389">
                  <c:v>2.9148999602000001E-4</c:v>
                </c:pt>
                <c:pt idx="2390">
                  <c:v>2.7752300957000002E-4</c:v>
                </c:pt>
                <c:pt idx="2391">
                  <c:v>2.5725801243000002E-4</c:v>
                </c:pt>
                <c:pt idx="2392">
                  <c:v>2.3115400108999999E-4</c:v>
                </c:pt>
                <c:pt idx="2393">
                  <c:v>1.9980399519999999E-4</c:v>
                </c:pt>
                <c:pt idx="2394">
                  <c:v>1.6391799727E-4</c:v>
                </c:pt>
                <c:pt idx="2395">
                  <c:v>1.2431299547000001E-4</c:v>
                </c:pt>
                <c:pt idx="2396">
                  <c:v>8.1885598774999994E-5</c:v>
                </c:pt>
                <c:pt idx="2397">
                  <c:v>3.7599998905E-5</c:v>
                </c:pt>
                <c:pt idx="2398">
                  <c:v>-7.5390298661999996E-6</c:v>
                </c:pt>
                <c:pt idx="2399">
                  <c:v>-5.2506900828999999E-5</c:v>
                </c:pt>
                <c:pt idx="2400">
                  <c:v>-9.6283103629999994E-5</c:v>
                </c:pt>
                <c:pt idx="2401">
                  <c:v>-1.3787399803000001E-4</c:v>
                </c:pt>
                <c:pt idx="2402">
                  <c:v>-1.1755699961E-4</c:v>
                </c:pt>
                <c:pt idx="2403">
                  <c:v>-1.4052999904E-4</c:v>
                </c:pt>
                <c:pt idx="2404">
                  <c:v>-1.6031299309999999E-4</c:v>
                </c:pt>
                <c:pt idx="2405">
                  <c:v>-1.7645799380000001E-4</c:v>
                </c:pt>
                <c:pt idx="2406">
                  <c:v>-1.8859800183999999E-4</c:v>
                </c:pt>
                <c:pt idx="2407">
                  <c:v>-1.9645699648999999E-4</c:v>
                </c:pt>
                <c:pt idx="2408">
                  <c:v>-1.9985799735999999E-4</c:v>
                </c:pt>
                <c:pt idx="2409">
                  <c:v>-1.987220021E-4</c:v>
                </c:pt>
                <c:pt idx="2410">
                  <c:v>-1.9307600450999999E-4</c:v>
                </c:pt>
                <c:pt idx="2411">
                  <c:v>-1.8304800324000001E-4</c:v>
                </c:pt>
                <c:pt idx="2412">
                  <c:v>-1.6886599769000001E-4</c:v>
                </c:pt>
                <c:pt idx="2413">
                  <c:v>-1.5084999905E-4</c:v>
                </c:pt>
                <c:pt idx="2414">
                  <c:v>-1.2941099703000001E-4</c:v>
                </c:pt>
                <c:pt idx="2415">
                  <c:v>-1.0503499652000001E-4</c:v>
                </c:pt>
                <c:pt idx="2416">
                  <c:v>-7.8274701082000007E-5</c:v>
                </c:pt>
                <c:pt idx="2417">
                  <c:v>-4.9737998778999998E-5</c:v>
                </c:pt>
                <c:pt idx="2418">
                  <c:v>-2.0072300686000001E-5</c:v>
                </c:pt>
                <c:pt idx="2419">
                  <c:v>1.0048899639999999E-5</c:v>
                </c:pt>
                <c:pt idx="2420">
                  <c:v>3.9941998692999998E-5</c:v>
                </c:pt>
                <c:pt idx="2421">
                  <c:v>6.8928602558999998E-5</c:v>
                </c:pt>
                <c:pt idx="2422">
                  <c:v>9.6350697276999998E-5</c:v>
                </c:pt>
                <c:pt idx="2423">
                  <c:v>1.2158600293E-4</c:v>
                </c:pt>
                <c:pt idx="2424">
                  <c:v>1.4406199624999999E-4</c:v>
                </c:pt>
                <c:pt idx="2425">
                  <c:v>1.6326800687000001E-4</c:v>
                </c:pt>
                <c:pt idx="2426">
                  <c:v>1.7876799392999999E-4</c:v>
                </c:pt>
                <c:pt idx="2427">
                  <c:v>9.5105700893000002E-5</c:v>
                </c:pt>
                <c:pt idx="2428">
                  <c:v>9.8668599094000006E-5</c:v>
                </c:pt>
                <c:pt idx="2429">
                  <c:v>9.9992103060000002E-5</c:v>
                </c:pt>
                <c:pt idx="2430">
                  <c:v>9.9046097602999996E-5</c:v>
                </c:pt>
                <c:pt idx="2431">
                  <c:v>9.5852199592999995E-5</c:v>
                </c:pt>
                <c:pt idx="2432">
                  <c:v>9.0482702943999997E-5</c:v>
                </c:pt>
                <c:pt idx="2433">
                  <c:v>8.3059596363000004E-5</c:v>
                </c:pt>
                <c:pt idx="2434">
                  <c:v>7.3751296440999995E-5</c:v>
                </c:pt>
                <c:pt idx="2435">
                  <c:v>6.2769096984999995E-5</c:v>
                </c:pt>
                <c:pt idx="2436">
                  <c:v>5.0362301408000002E-5</c:v>
                </c:pt>
                <c:pt idx="2437">
                  <c:v>3.6812500183999998E-5</c:v>
                </c:pt>
                <c:pt idx="2438">
                  <c:v>2.2427100703E-5</c:v>
                </c:pt>
                <c:pt idx="2439">
                  <c:v>7.5326797742000002E-6</c:v>
                </c:pt>
                <c:pt idx="2440">
                  <c:v>-7.5326797742000002E-6</c:v>
                </c:pt>
                <c:pt idx="2441">
                  <c:v>-2.2427100703E-5</c:v>
                </c:pt>
                <c:pt idx="2442">
                  <c:v>-3.6812500183999998E-5</c:v>
                </c:pt>
                <c:pt idx="2443">
                  <c:v>-5.0362301408000002E-5</c:v>
                </c:pt>
                <c:pt idx="2444">
                  <c:v>-6.2769096984999995E-5</c:v>
                </c:pt>
                <c:pt idx="2445">
                  <c:v>-7.3751296440999995E-5</c:v>
                </c:pt>
                <c:pt idx="2446">
                  <c:v>-8.3059596363000004E-5</c:v>
                </c:pt>
                <c:pt idx="2447">
                  <c:v>-9.0482702943999997E-5</c:v>
                </c:pt>
                <c:pt idx="2448">
                  <c:v>-9.5852199592999995E-5</c:v>
                </c:pt>
                <c:pt idx="2449">
                  <c:v>-9.9046097602999996E-5</c:v>
                </c:pt>
                <c:pt idx="2450">
                  <c:v>-9.9992103060000002E-5</c:v>
                </c:pt>
                <c:pt idx="2451">
                  <c:v>-9.8668599094000006E-5</c:v>
                </c:pt>
                <c:pt idx="2452">
                  <c:v>7.8604698864000003E-19</c:v>
                </c:pt>
                <c:pt idx="2453">
                  <c:v>7.9069900071000001E-19</c:v>
                </c:pt>
                <c:pt idx="2454">
                  <c:v>7.9700097959999995E-19</c:v>
                </c:pt>
                <c:pt idx="2455">
                  <c:v>8.0480997817999997E-19</c:v>
                </c:pt>
                <c:pt idx="2456">
                  <c:v>8.1394799749999996E-19</c:v>
                </c:pt>
                <c:pt idx="2457">
                  <c:v>8.2420798392999996E-19</c:v>
                </c:pt>
                <c:pt idx="2458">
                  <c:v>8.3535698272000004E-19</c:v>
                </c:pt>
                <c:pt idx="2459">
                  <c:v>8.4714198000000004E-19</c:v>
                </c:pt>
                <c:pt idx="2460">
                  <c:v>8.5929600322999998E-19</c:v>
                </c:pt>
                <c:pt idx="2461">
                  <c:v>8.7154303259000002E-19</c:v>
                </c:pt>
                <c:pt idx="2462">
                  <c:v>8.8360404970000006E-19</c:v>
                </c:pt>
                <c:pt idx="2463">
                  <c:v>8.9520701555000008E-19</c:v>
                </c:pt>
                <c:pt idx="2464">
                  <c:v>9.0608702554999998E-19</c:v>
                </c:pt>
                <c:pt idx="2465">
                  <c:v>9.1599695948000004E-19</c:v>
                </c:pt>
                <c:pt idx="2466">
                  <c:v>9.2471399557000009E-19</c:v>
                </c:pt>
                <c:pt idx="2467">
                  <c:v>9.3203899007999993E-19</c:v>
                </c:pt>
                <c:pt idx="2468">
                  <c:v>9.3780495593999992E-19</c:v>
                </c:pt>
                <c:pt idx="2469">
                  <c:v>9.4188202578000009E-19</c:v>
                </c:pt>
                <c:pt idx="2470">
                  <c:v>9.4417796897000001E-19</c:v>
                </c:pt>
                <c:pt idx="2471">
                  <c:v>9.4463901875999998E-19</c:v>
                </c:pt>
                <c:pt idx="2472">
                  <c:v>9.4325700676000006E-19</c:v>
                </c:pt>
                <c:pt idx="2473">
                  <c:v>9.4006098765999993E-19</c:v>
                </c:pt>
                <c:pt idx="2474">
                  <c:v>9.3512602813000003E-19</c:v>
                </c:pt>
                <c:pt idx="2475">
                  <c:v>9.2856100580000003E-19</c:v>
                </c:pt>
                <c:pt idx="2476">
                  <c:v>9.2051801850999994E-19</c:v>
                </c:pt>
                <c:pt idx="2477">
                  <c:v>8.6338201696999995E-19</c:v>
                </c:pt>
                <c:pt idx="2478">
                  <c:v>8.6338201696999995E-19</c:v>
                </c:pt>
                <c:pt idx="2479">
                  <c:v>8.6338201696999995E-19</c:v>
                </c:pt>
                <c:pt idx="2480">
                  <c:v>8.6338201696999995E-19</c:v>
                </c:pt>
                <c:pt idx="2481">
                  <c:v>8.6338201696999995E-19</c:v>
                </c:pt>
                <c:pt idx="2482">
                  <c:v>8.6338201696999995E-19</c:v>
                </c:pt>
                <c:pt idx="2483">
                  <c:v>8.6338201696999995E-19</c:v>
                </c:pt>
                <c:pt idx="2484">
                  <c:v>8.6338201696999995E-19</c:v>
                </c:pt>
                <c:pt idx="2485">
                  <c:v>8.6338201696999995E-19</c:v>
                </c:pt>
                <c:pt idx="2486">
                  <c:v>8.6338201696999995E-19</c:v>
                </c:pt>
                <c:pt idx="2487">
                  <c:v>8.6338201696999995E-19</c:v>
                </c:pt>
                <c:pt idx="2488">
                  <c:v>8.6338201696999995E-19</c:v>
                </c:pt>
                <c:pt idx="2489">
                  <c:v>8.6338201696999995E-19</c:v>
                </c:pt>
                <c:pt idx="2490">
                  <c:v>8.6338201696999995E-19</c:v>
                </c:pt>
                <c:pt idx="2491">
                  <c:v>8.6338201696999995E-19</c:v>
                </c:pt>
                <c:pt idx="2492">
                  <c:v>8.6338201696999995E-19</c:v>
                </c:pt>
                <c:pt idx="2493">
                  <c:v>8.6338201696999995E-19</c:v>
                </c:pt>
                <c:pt idx="2494">
                  <c:v>8.6338201696999995E-19</c:v>
                </c:pt>
                <c:pt idx="2495">
                  <c:v>8.6338201696999995E-19</c:v>
                </c:pt>
                <c:pt idx="2496">
                  <c:v>8.6338201696999995E-19</c:v>
                </c:pt>
                <c:pt idx="2497">
                  <c:v>8.6338201696999995E-19</c:v>
                </c:pt>
                <c:pt idx="2498">
                  <c:v>8.6338201696999995E-19</c:v>
                </c:pt>
                <c:pt idx="2499">
                  <c:v>8.6338201696999995E-19</c:v>
                </c:pt>
                <c:pt idx="2500">
                  <c:v>8.6338201696999995E-19</c:v>
                </c:pt>
                <c:pt idx="2501">
                  <c:v>8.6338201696999995E-19</c:v>
                </c:pt>
                <c:pt idx="2502">
                  <c:v>8.6338201696999995E-19</c:v>
                </c:pt>
                <c:pt idx="2503">
                  <c:v>8.6338201696999995E-19</c:v>
                </c:pt>
                <c:pt idx="2504">
                  <c:v>8.6338201696999995E-19</c:v>
                </c:pt>
                <c:pt idx="2505">
                  <c:v>8.6338201696999995E-19</c:v>
                </c:pt>
                <c:pt idx="2506">
                  <c:v>8.6338201696999995E-19</c:v>
                </c:pt>
                <c:pt idx="2507">
                  <c:v>8.6338201696999995E-19</c:v>
                </c:pt>
                <c:pt idx="2508">
                  <c:v>8.6338201696999995E-19</c:v>
                </c:pt>
                <c:pt idx="2509">
                  <c:v>8.6338201696999995E-19</c:v>
                </c:pt>
                <c:pt idx="2510">
                  <c:v>8.6338201696999995E-19</c:v>
                </c:pt>
                <c:pt idx="2511">
                  <c:v>8.6338201696999995E-19</c:v>
                </c:pt>
                <c:pt idx="2512">
                  <c:v>8.6338201696999995E-19</c:v>
                </c:pt>
                <c:pt idx="2513">
                  <c:v>8.6338201696999995E-19</c:v>
                </c:pt>
                <c:pt idx="2514">
                  <c:v>8.6338201696999995E-19</c:v>
                </c:pt>
                <c:pt idx="2515">
                  <c:v>8.6338201696999995E-19</c:v>
                </c:pt>
                <c:pt idx="2516">
                  <c:v>8.6338201696999995E-19</c:v>
                </c:pt>
                <c:pt idx="2517">
                  <c:v>8.6338201696999995E-19</c:v>
                </c:pt>
                <c:pt idx="2518">
                  <c:v>8.6338201696999995E-19</c:v>
                </c:pt>
                <c:pt idx="2519">
                  <c:v>8.6338201696999995E-19</c:v>
                </c:pt>
                <c:pt idx="2520">
                  <c:v>8.6338201696999995E-19</c:v>
                </c:pt>
                <c:pt idx="2521">
                  <c:v>8.6338201696999995E-19</c:v>
                </c:pt>
                <c:pt idx="2522">
                  <c:v>8.6338201696999995E-19</c:v>
                </c:pt>
                <c:pt idx="2523">
                  <c:v>8.6338201696999995E-19</c:v>
                </c:pt>
                <c:pt idx="2524">
                  <c:v>8.6338201696999995E-19</c:v>
                </c:pt>
                <c:pt idx="2525">
                  <c:v>8.6338201696999995E-19</c:v>
                </c:pt>
                <c:pt idx="2526">
                  <c:v>8.6338201696999995E-19</c:v>
                </c:pt>
                <c:pt idx="2527">
                  <c:v>8.6338201696999995E-19</c:v>
                </c:pt>
                <c:pt idx="2528">
                  <c:v>8.6338201696999995E-19</c:v>
                </c:pt>
                <c:pt idx="2529">
                  <c:v>8.6338201696999995E-19</c:v>
                </c:pt>
                <c:pt idx="2530">
                  <c:v>8.6338201696999995E-19</c:v>
                </c:pt>
                <c:pt idx="2531">
                  <c:v>8.6338201696999995E-19</c:v>
                </c:pt>
                <c:pt idx="2532">
                  <c:v>8.6338201696999995E-19</c:v>
                </c:pt>
                <c:pt idx="2533">
                  <c:v>8.6338201696999995E-19</c:v>
                </c:pt>
                <c:pt idx="2534">
                  <c:v>8.6338201696999995E-19</c:v>
                </c:pt>
                <c:pt idx="2535">
                  <c:v>8.6338201696999995E-19</c:v>
                </c:pt>
                <c:pt idx="2536">
                  <c:v>8.6338201696999995E-19</c:v>
                </c:pt>
                <c:pt idx="2537">
                  <c:v>8.6338201696999995E-19</c:v>
                </c:pt>
                <c:pt idx="2538">
                  <c:v>8.6338201696999995E-19</c:v>
                </c:pt>
                <c:pt idx="2539">
                  <c:v>8.6338201696999995E-19</c:v>
                </c:pt>
                <c:pt idx="2540">
                  <c:v>8.6338201696999995E-19</c:v>
                </c:pt>
                <c:pt idx="2541">
                  <c:v>8.6338201696999995E-19</c:v>
                </c:pt>
                <c:pt idx="2542">
                  <c:v>8.6338201696999995E-19</c:v>
                </c:pt>
                <c:pt idx="2543">
                  <c:v>8.6338201696999995E-19</c:v>
                </c:pt>
                <c:pt idx="2544">
                  <c:v>8.6338201696999995E-19</c:v>
                </c:pt>
                <c:pt idx="2545">
                  <c:v>8.6338201696999995E-19</c:v>
                </c:pt>
                <c:pt idx="2546">
                  <c:v>8.6338201696999995E-19</c:v>
                </c:pt>
                <c:pt idx="2547">
                  <c:v>8.6338201696999995E-19</c:v>
                </c:pt>
                <c:pt idx="2548">
                  <c:v>8.6338201696999995E-19</c:v>
                </c:pt>
                <c:pt idx="2549">
                  <c:v>8.6338201696999995E-19</c:v>
                </c:pt>
                <c:pt idx="2550">
                  <c:v>8.6338201696999995E-19</c:v>
                </c:pt>
                <c:pt idx="2551">
                  <c:v>8.6338201696999995E-19</c:v>
                </c:pt>
                <c:pt idx="2552">
                  <c:v>4.7552799515000003E-5</c:v>
                </c:pt>
                <c:pt idx="2553">
                  <c:v>4.9334299547000003E-5</c:v>
                </c:pt>
                <c:pt idx="2554">
                  <c:v>4.9996098824000002E-5</c:v>
                </c:pt>
                <c:pt idx="2555">
                  <c:v>4.9523099733000003E-5</c:v>
                </c:pt>
                <c:pt idx="2556">
                  <c:v>4.7926099795999997E-5</c:v>
                </c:pt>
                <c:pt idx="2557">
                  <c:v>4.5241398766E-5</c:v>
                </c:pt>
                <c:pt idx="2558">
                  <c:v>4.1529798182000002E-5</c:v>
                </c:pt>
                <c:pt idx="2559">
                  <c:v>3.6875699152000002E-5</c:v>
                </c:pt>
                <c:pt idx="2560">
                  <c:v>3.1384599424000002E-5</c:v>
                </c:pt>
                <c:pt idx="2561">
                  <c:v>2.5181199817000001E-5</c:v>
                </c:pt>
                <c:pt idx="2562">
                  <c:v>1.8406199160000001E-5</c:v>
                </c:pt>
                <c:pt idx="2563">
                  <c:v>1.1213500328999999E-5</c:v>
                </c:pt>
                <c:pt idx="2564">
                  <c:v>3.7663398871000001E-6</c:v>
                </c:pt>
                <c:pt idx="2565">
                  <c:v>-3.7663398871000001E-6</c:v>
                </c:pt>
                <c:pt idx="2566">
                  <c:v>-1.1213500328999999E-5</c:v>
                </c:pt>
                <c:pt idx="2567">
                  <c:v>-1.8406199160000001E-5</c:v>
                </c:pt>
                <c:pt idx="2568">
                  <c:v>-2.5181199817000001E-5</c:v>
                </c:pt>
                <c:pt idx="2569">
                  <c:v>-3.1384599424000002E-5</c:v>
                </c:pt>
                <c:pt idx="2570">
                  <c:v>-3.6875699152000002E-5</c:v>
                </c:pt>
                <c:pt idx="2571">
                  <c:v>-4.1529798182000002E-5</c:v>
                </c:pt>
                <c:pt idx="2572">
                  <c:v>-4.5241398766E-5</c:v>
                </c:pt>
                <c:pt idx="2573">
                  <c:v>-4.7926099795999997E-5</c:v>
                </c:pt>
                <c:pt idx="2574">
                  <c:v>-4.9523099733000003E-5</c:v>
                </c:pt>
                <c:pt idx="2575">
                  <c:v>-4.9996098824000002E-5</c:v>
                </c:pt>
                <c:pt idx="2576">
                  <c:v>-4.9334299547000003E-5</c:v>
                </c:pt>
                <c:pt idx="2577">
                  <c:v>-9.5105700893000002E-5</c:v>
                </c:pt>
                <c:pt idx="2578">
                  <c:v>-8.9384098828000007E-5</c:v>
                </c:pt>
                <c:pt idx="2579">
                  <c:v>-8.1633901572999995E-5</c:v>
                </c:pt>
                <c:pt idx="2580">
                  <c:v>-7.2030903538999994E-5</c:v>
                </c:pt>
                <c:pt idx="2581">
                  <c:v>-6.0793001467000003E-5</c:v>
                </c:pt>
                <c:pt idx="2582">
                  <c:v>-4.8175399569999997E-5</c:v>
                </c:pt>
                <c:pt idx="2583">
                  <c:v>-3.4464301279999999E-5</c:v>
                </c:pt>
                <c:pt idx="2584">
                  <c:v>-1.9970999346999999E-5</c:v>
                </c:pt>
                <c:pt idx="2585">
                  <c:v>-5.0244298108999997E-6</c:v>
                </c:pt>
                <c:pt idx="2586">
                  <c:v>1.0036200364999999E-5</c:v>
                </c:pt>
                <c:pt idx="2587">
                  <c:v>2.4868999389999999E-5</c:v>
                </c:pt>
                <c:pt idx="2588">
                  <c:v>3.9137401473000001E-5</c:v>
                </c:pt>
                <c:pt idx="2589">
                  <c:v>5.2517498260999997E-5</c:v>
                </c:pt>
                <c:pt idx="2590">
                  <c:v>6.4705600379999999E-5</c:v>
                </c:pt>
                <c:pt idx="2591">
                  <c:v>7.5425101385999995E-5</c:v>
                </c:pt>
                <c:pt idx="2592">
                  <c:v>8.4432802396000006E-5</c:v>
                </c:pt>
                <c:pt idx="2593">
                  <c:v>9.1524103482000001E-5</c:v>
                </c:pt>
                <c:pt idx="2594">
                  <c:v>9.6538198703999994E-5</c:v>
                </c:pt>
                <c:pt idx="2595">
                  <c:v>9.9361102911999993E-5</c:v>
                </c:pt>
                <c:pt idx="2596">
                  <c:v>9.9928896815999998E-5</c:v>
                </c:pt>
                <c:pt idx="2597">
                  <c:v>9.8228701972E-5</c:v>
                </c:pt>
                <c:pt idx="2598">
                  <c:v>9.4299102784000007E-5</c:v>
                </c:pt>
                <c:pt idx="2599">
                  <c:v>8.8229098765000002E-5</c:v>
                </c:pt>
                <c:pt idx="2600">
                  <c:v>8.0156700277999999E-5</c:v>
                </c:pt>
                <c:pt idx="2601">
                  <c:v>7.0264999522000001E-5</c:v>
                </c:pt>
                <c:pt idx="2602">
                  <c:v>8.8167798822000001E-5</c:v>
                </c:pt>
                <c:pt idx="2603">
                  <c:v>6.8936999014000003E-5</c:v>
                </c:pt>
                <c:pt idx="2604">
                  <c:v>4.8141500883999999E-5</c:v>
                </c:pt>
                <c:pt idx="2605">
                  <c:v>2.6253499526999999E-5</c:v>
                </c:pt>
                <c:pt idx="2606">
                  <c:v>3.7695099308999999E-6</c:v>
                </c:pt>
                <c:pt idx="2607">
                  <c:v>-1.8799999452E-5</c:v>
                </c:pt>
                <c:pt idx="2608">
                  <c:v>-4.0942799387000003E-5</c:v>
                </c:pt>
                <c:pt idx="2609">
                  <c:v>-6.2156301283000005E-5</c:v>
                </c:pt>
                <c:pt idx="2610">
                  <c:v>-8.1959202362000006E-5</c:v>
                </c:pt>
                <c:pt idx="2611">
                  <c:v>-9.9901801149999996E-5</c:v>
                </c:pt>
                <c:pt idx="2612">
                  <c:v>-1.1557700054000001E-4</c:v>
                </c:pt>
                <c:pt idx="2613">
                  <c:v>-1.2862900620999999E-4</c:v>
                </c:pt>
                <c:pt idx="2614">
                  <c:v>-1.3876199955E-4</c:v>
                </c:pt>
                <c:pt idx="2615">
                  <c:v>-1.4574499801000001E-4</c:v>
                </c:pt>
                <c:pt idx="2616">
                  <c:v>-1.4941999688999999E-4</c:v>
                </c:pt>
                <c:pt idx="2617">
                  <c:v>-1.4970400662E-4</c:v>
                </c:pt>
                <c:pt idx="2618">
                  <c:v>-1.4658999862000001E-4</c:v>
                </c:pt>
                <c:pt idx="2619">
                  <c:v>-1.4014900079999999E-4</c:v>
                </c:pt>
                <c:pt idx="2620">
                  <c:v>-1.3052800204999999E-4</c:v>
                </c:pt>
                <c:pt idx="2621">
                  <c:v>-1.1794299644E-4</c:v>
                </c:pt>
                <c:pt idx="2622">
                  <c:v>-1.0268200276E-4</c:v>
                </c:pt>
                <c:pt idx="2623">
                  <c:v>-8.5090301582000001E-5</c:v>
                </c:pt>
                <c:pt idx="2624">
                  <c:v>-6.5567401180000005E-5</c:v>
                </c:pt>
                <c:pt idx="2625">
                  <c:v>-4.4556200010000002E-5</c:v>
                </c:pt>
                <c:pt idx="2626">
                  <c:v>-2.2533800802000001E-5</c:v>
                </c:pt>
                <c:pt idx="2627">
                  <c:v>-5.3753600216999998E-15</c:v>
                </c:pt>
                <c:pt idx="2628">
                  <c:v>3.0045099264999999E-5</c:v>
                </c:pt>
                <c:pt idx="2629">
                  <c:v>5.9408299421000002E-5</c:v>
                </c:pt>
                <c:pt idx="2630">
                  <c:v>8.7423199147000004E-5</c:v>
                </c:pt>
                <c:pt idx="2631">
                  <c:v>1.1345399980000001E-4</c:v>
                </c:pt>
                <c:pt idx="2632">
                  <c:v>1.3690900232000001E-4</c:v>
                </c:pt>
                <c:pt idx="2633">
                  <c:v>1.5725799312E-4</c:v>
                </c:pt>
                <c:pt idx="2634">
                  <c:v>1.7403700622000001E-4</c:v>
                </c:pt>
                <c:pt idx="2635">
                  <c:v>1.8686600378999999E-4</c:v>
                </c:pt>
                <c:pt idx="2636">
                  <c:v>1.9545400572999999E-4</c:v>
                </c:pt>
                <c:pt idx="2637">
                  <c:v>1.9960499776000001E-4</c:v>
                </c:pt>
                <c:pt idx="2638">
                  <c:v>1.9922699721000001E-4</c:v>
                </c:pt>
                <c:pt idx="2639">
                  <c:v>1.9432599947E-4</c:v>
                </c:pt>
                <c:pt idx="2640">
                  <c:v>1.8501500016999999E-4</c:v>
                </c:pt>
                <c:pt idx="2641">
                  <c:v>1.7150500207000001E-4</c:v>
                </c:pt>
                <c:pt idx="2642">
                  <c:v>1.5410300693E-4</c:v>
                </c:pt>
                <c:pt idx="2643">
                  <c:v>1.3320200378000001E-4</c:v>
                </c:pt>
                <c:pt idx="2644">
                  <c:v>1.0927899712E-4</c:v>
                </c:pt>
                <c:pt idx="2645">
                  <c:v>8.2875099905999999E-5</c:v>
                </c:pt>
                <c:pt idx="2646">
                  <c:v>5.4590400395999997E-5</c:v>
                </c:pt>
                <c:pt idx="2647">
                  <c:v>2.5066599846E-5</c:v>
                </c:pt>
                <c:pt idx="2648">
                  <c:v>-5.0260200624000003E-6</c:v>
                </c:pt>
                <c:pt idx="2649">
                  <c:v>-3.5004599339999998E-5</c:v>
                </c:pt>
                <c:pt idx="2650">
                  <c:v>-6.4188701799000006E-5</c:v>
                </c:pt>
                <c:pt idx="2651">
                  <c:v>-9.1916001110999997E-5</c:v>
                </c:pt>
                <c:pt idx="2652">
                  <c:v>-1.4694599668E-4</c:v>
                </c:pt>
                <c:pt idx="2653">
                  <c:v>-1.7566200404000001E-4</c:v>
                </c:pt>
                <c:pt idx="2654">
                  <c:v>-2.0039199444E-4</c:v>
                </c:pt>
                <c:pt idx="2655">
                  <c:v>-2.2057299792999999E-4</c:v>
                </c:pt>
                <c:pt idx="2656">
                  <c:v>-2.3574799706999999E-4</c:v>
                </c:pt>
                <c:pt idx="2657">
                  <c:v>-2.4557200959000002E-4</c:v>
                </c:pt>
                <c:pt idx="2658">
                  <c:v>-2.4982201285E-4</c:v>
                </c:pt>
                <c:pt idx="2659">
                  <c:v>-2.4840299739000002E-4</c:v>
                </c:pt>
                <c:pt idx="2660">
                  <c:v>-2.4134499836E-4</c:v>
                </c:pt>
                <c:pt idx="2661">
                  <c:v>-2.2880999312999999E-4</c:v>
                </c:pt>
                <c:pt idx="2662">
                  <c:v>-2.1108200599E-4</c:v>
                </c:pt>
                <c:pt idx="2663">
                  <c:v>-1.8856300449E-4</c:v>
                </c:pt>
                <c:pt idx="2664">
                  <c:v>-1.6176399367E-4</c:v>
                </c:pt>
                <c:pt idx="2665">
                  <c:v>-1.3129400031E-4</c:v>
                </c:pt>
                <c:pt idx="2666">
                  <c:v>-9.7843403636999995E-5</c:v>
                </c:pt>
                <c:pt idx="2667">
                  <c:v>-6.2172497563999998E-5</c:v>
                </c:pt>
                <c:pt idx="2668">
                  <c:v>-2.5090399503999999E-5</c:v>
                </c:pt>
                <c:pt idx="2669">
                  <c:v>1.2561100448000001E-5</c:v>
                </c:pt>
                <c:pt idx="2670">
                  <c:v>4.9927501094999999E-5</c:v>
                </c:pt>
                <c:pt idx="2671">
                  <c:v>8.6160696810000002E-5</c:v>
                </c:pt>
                <c:pt idx="2672">
                  <c:v>1.2043800233999999E-4</c:v>
                </c:pt>
                <c:pt idx="2673">
                  <c:v>1.5198299661000001E-4</c:v>
                </c:pt>
                <c:pt idx="2674">
                  <c:v>1.8007699690999999E-4</c:v>
                </c:pt>
                <c:pt idx="2675">
                  <c:v>2.0408499403999999E-4</c:v>
                </c:pt>
                <c:pt idx="2676">
                  <c:v>2.2345999605000001E-4</c:v>
                </c:pt>
                <c:pt idx="2677">
                  <c:v>2.8531698626000002E-4</c:v>
                </c:pt>
                <c:pt idx="2678">
                  <c:v>2.9600600827999997E-4</c:v>
                </c:pt>
                <c:pt idx="2679">
                  <c:v>2.9997600359000002E-4</c:v>
                </c:pt>
                <c:pt idx="2680">
                  <c:v>2.9713800177000001E-4</c:v>
                </c:pt>
                <c:pt idx="2681">
                  <c:v>2.8755699168000001E-4</c:v>
                </c:pt>
                <c:pt idx="2682">
                  <c:v>2.7144799241999998E-4</c:v>
                </c:pt>
                <c:pt idx="2683">
                  <c:v>2.4917899282E-4</c:v>
                </c:pt>
                <c:pt idx="2684">
                  <c:v>2.2125399846000001E-4</c:v>
                </c:pt>
                <c:pt idx="2685">
                  <c:v>1.8830700719E-4</c:v>
                </c:pt>
                <c:pt idx="2686">
                  <c:v>1.5108700609E-4</c:v>
                </c:pt>
                <c:pt idx="2687">
                  <c:v>1.1043700215E-4</c:v>
                </c:pt>
                <c:pt idx="2688">
                  <c:v>6.7281202063999994E-5</c:v>
                </c:pt>
                <c:pt idx="2689">
                  <c:v>2.2598000214E-5</c:v>
                </c:pt>
                <c:pt idx="2690">
                  <c:v>-2.2598000214E-5</c:v>
                </c:pt>
                <c:pt idx="2691">
                  <c:v>-6.7281202063999994E-5</c:v>
                </c:pt>
                <c:pt idx="2692">
                  <c:v>-1.1043700215E-4</c:v>
                </c:pt>
                <c:pt idx="2693">
                  <c:v>-1.5108700609E-4</c:v>
                </c:pt>
                <c:pt idx="2694">
                  <c:v>-1.8830700719E-4</c:v>
                </c:pt>
                <c:pt idx="2695">
                  <c:v>-2.2125399846000001E-4</c:v>
                </c:pt>
                <c:pt idx="2696">
                  <c:v>-2.4917899282E-4</c:v>
                </c:pt>
                <c:pt idx="2697">
                  <c:v>-2.7144799241999998E-4</c:v>
                </c:pt>
                <c:pt idx="2698">
                  <c:v>-2.8755699168000001E-4</c:v>
                </c:pt>
                <c:pt idx="2699">
                  <c:v>-2.9713800177000001E-4</c:v>
                </c:pt>
                <c:pt idx="2700">
                  <c:v>-2.9997600359000002E-4</c:v>
                </c:pt>
                <c:pt idx="2701">
                  <c:v>-2.9600600827999997E-4</c:v>
                </c:pt>
                <c:pt idx="2702">
                  <c:v>-3.3286999678000003E-4</c:v>
                </c:pt>
                <c:pt idx="2703">
                  <c:v>-3.1284400029000001E-4</c:v>
                </c:pt>
                <c:pt idx="2704">
                  <c:v>-2.8571899747000001E-4</c:v>
                </c:pt>
                <c:pt idx="2705">
                  <c:v>-2.5210800230999998E-4</c:v>
                </c:pt>
                <c:pt idx="2706">
                  <c:v>-2.1277599444E-4</c:v>
                </c:pt>
                <c:pt idx="2707">
                  <c:v>-1.6861400218E-4</c:v>
                </c:pt>
                <c:pt idx="2708">
                  <c:v>-1.2062500173E-4</c:v>
                </c:pt>
                <c:pt idx="2709">
                  <c:v>-6.9898502261000003E-5</c:v>
                </c:pt>
                <c:pt idx="2710">
                  <c:v>-1.7585500245E-5</c:v>
                </c:pt>
                <c:pt idx="2711">
                  <c:v>3.5126598959000001E-5</c:v>
                </c:pt>
                <c:pt idx="2712">
                  <c:v>8.7041502411000005E-5</c:v>
                </c:pt>
                <c:pt idx="2713">
                  <c:v>1.3698100520000001E-4</c:v>
                </c:pt>
                <c:pt idx="2714">
                  <c:v>1.8381100381000001E-4</c:v>
                </c:pt>
                <c:pt idx="2715">
                  <c:v>2.2647000150999999E-4</c:v>
                </c:pt>
                <c:pt idx="2716">
                  <c:v>2.6398801127999999E-4</c:v>
                </c:pt>
                <c:pt idx="2717">
                  <c:v>2.9551499756000002E-4</c:v>
                </c:pt>
                <c:pt idx="2718">
                  <c:v>3.2033398746999999E-4</c:v>
                </c:pt>
                <c:pt idx="2719">
                  <c:v>3.3788400469000001E-4</c:v>
                </c:pt>
                <c:pt idx="2720">
                  <c:v>3.4776399842999998E-4</c:v>
                </c:pt>
                <c:pt idx="2721">
                  <c:v>3.4975100425000002E-4</c:v>
                </c:pt>
                <c:pt idx="2722">
                  <c:v>3.4380098805000001E-4</c:v>
                </c:pt>
                <c:pt idx="2723">
                  <c:v>3.3004701254E-4</c:v>
                </c:pt>
                <c:pt idx="2724">
                  <c:v>3.0880200211E-4</c:v>
                </c:pt>
                <c:pt idx="2725">
                  <c:v>2.8054800350000002E-4</c:v>
                </c:pt>
                <c:pt idx="2726">
                  <c:v>2.4592698901000003E-4</c:v>
                </c:pt>
                <c:pt idx="2727">
                  <c:v>2.3511399921999999E-4</c:v>
                </c:pt>
                <c:pt idx="2728">
                  <c:v>1.8383200221999999E-4</c:v>
                </c:pt>
                <c:pt idx="2729">
                  <c:v>1.2837699614E-4</c:v>
                </c:pt>
                <c:pt idx="2730">
                  <c:v>7.0009198679999997E-5</c:v>
                </c:pt>
                <c:pt idx="2731">
                  <c:v>1.0052000107E-5</c:v>
                </c:pt>
                <c:pt idx="2732">
                  <c:v>-5.0133301556000002E-5</c:v>
                </c:pt>
                <c:pt idx="2733">
                  <c:v>-1.0918099724E-4</c:v>
                </c:pt>
                <c:pt idx="2734">
                  <c:v>-1.6574999609000001E-4</c:v>
                </c:pt>
                <c:pt idx="2735">
                  <c:v>-2.1855799423000001E-4</c:v>
                </c:pt>
                <c:pt idx="2736">
                  <c:v>-2.6640499709000001E-4</c:v>
                </c:pt>
                <c:pt idx="2737">
                  <c:v>-3.0820499524000002E-4</c:v>
                </c:pt>
                <c:pt idx="2738">
                  <c:v>-3.4301099367E-4</c:v>
                </c:pt>
                <c:pt idx="2739">
                  <c:v>-3.7003098987000002E-4</c:v>
                </c:pt>
                <c:pt idx="2740">
                  <c:v>-3.8865298848000002E-4</c:v>
                </c:pt>
                <c:pt idx="2741">
                  <c:v>-3.9845300488999997E-4</c:v>
                </c:pt>
                <c:pt idx="2742">
                  <c:v>-3.9921101416000001E-4</c:v>
                </c:pt>
                <c:pt idx="2743">
                  <c:v>-3.9090699283000002E-4</c:v>
                </c:pt>
                <c:pt idx="2744">
                  <c:v>-3.7373200757000001E-4</c:v>
                </c:pt>
                <c:pt idx="2745">
                  <c:v>-3.4807401244000001E-4</c:v>
                </c:pt>
                <c:pt idx="2746">
                  <c:v>-3.1451499672E-4</c:v>
                </c:pt>
                <c:pt idx="2747">
                  <c:v>-2.7381899417000001E-4</c:v>
                </c:pt>
                <c:pt idx="2748">
                  <c:v>-2.2690799960000001E-4</c:v>
                </c:pt>
                <c:pt idx="2749">
                  <c:v>-1.7484600539000001E-4</c:v>
                </c:pt>
                <c:pt idx="2750">
                  <c:v>-1.1881699901999999E-4</c:v>
                </c:pt>
                <c:pt idx="2751">
                  <c:v>-6.0090198530999998E-5</c:v>
                </c:pt>
                <c:pt idx="2752">
                  <c:v>-8.6797600627999999E-15</c:v>
                </c:pt>
                <c:pt idx="2753">
                  <c:v>4.5067699830000002E-5</c:v>
                </c:pt>
                <c:pt idx="2754">
                  <c:v>8.9112501881999999E-5</c:v>
                </c:pt>
                <c:pt idx="2755">
                  <c:v>1.3113500609E-4</c:v>
                </c:pt>
                <c:pt idx="2756">
                  <c:v>1.7018099607E-4</c:v>
                </c:pt>
                <c:pt idx="2757">
                  <c:v>2.0536400551999999E-4</c:v>
                </c:pt>
                <c:pt idx="2758">
                  <c:v>2.3588699696E-4</c:v>
                </c:pt>
                <c:pt idx="2759">
                  <c:v>2.6105498545999999E-4</c:v>
                </c:pt>
                <c:pt idx="2760">
                  <c:v>2.8029899113000002E-4</c:v>
                </c:pt>
                <c:pt idx="2761">
                  <c:v>2.9317999724000002E-4</c:v>
                </c:pt>
                <c:pt idx="2762">
                  <c:v>2.9940801323000003E-4</c:v>
                </c:pt>
                <c:pt idx="2763">
                  <c:v>2.9883999377000001E-4</c:v>
                </c:pt>
                <c:pt idx="2764">
                  <c:v>2.9148999602000001E-4</c:v>
                </c:pt>
                <c:pt idx="2765">
                  <c:v>2.7752300957000002E-4</c:v>
                </c:pt>
                <c:pt idx="2766">
                  <c:v>2.5725801243000002E-4</c:v>
                </c:pt>
                <c:pt idx="2767">
                  <c:v>2.3115400108999999E-4</c:v>
                </c:pt>
                <c:pt idx="2768">
                  <c:v>1.9980399519999999E-4</c:v>
                </c:pt>
                <c:pt idx="2769">
                  <c:v>1.6391799727E-4</c:v>
                </c:pt>
                <c:pt idx="2770">
                  <c:v>1.2431299547000001E-4</c:v>
                </c:pt>
                <c:pt idx="2771">
                  <c:v>8.1885598774999994E-5</c:v>
                </c:pt>
                <c:pt idx="2772">
                  <c:v>3.7599998905E-5</c:v>
                </c:pt>
                <c:pt idx="2773">
                  <c:v>-7.5390298661999996E-6</c:v>
                </c:pt>
                <c:pt idx="2774">
                  <c:v>-5.2506900828999999E-5</c:v>
                </c:pt>
                <c:pt idx="2775">
                  <c:v>-9.6283103629999994E-5</c:v>
                </c:pt>
                <c:pt idx="2776">
                  <c:v>-1.3787399803000001E-4</c:v>
                </c:pt>
                <c:pt idx="2777">
                  <c:v>-1.1755699961E-4</c:v>
                </c:pt>
                <c:pt idx="2778">
                  <c:v>-1.4052999904E-4</c:v>
                </c:pt>
                <c:pt idx="2779">
                  <c:v>-1.6031299309999999E-4</c:v>
                </c:pt>
                <c:pt idx="2780">
                  <c:v>-1.7645799380000001E-4</c:v>
                </c:pt>
                <c:pt idx="2781">
                  <c:v>-1.8859800183999999E-4</c:v>
                </c:pt>
                <c:pt idx="2782">
                  <c:v>-1.9645699648999999E-4</c:v>
                </c:pt>
                <c:pt idx="2783">
                  <c:v>-1.9985799735999999E-4</c:v>
                </c:pt>
                <c:pt idx="2784">
                  <c:v>-1.987220021E-4</c:v>
                </c:pt>
                <c:pt idx="2785">
                  <c:v>-1.9307600450999999E-4</c:v>
                </c:pt>
                <c:pt idx="2786">
                  <c:v>-1.8304800324000001E-4</c:v>
                </c:pt>
                <c:pt idx="2787">
                  <c:v>-1.6886599769000001E-4</c:v>
                </c:pt>
                <c:pt idx="2788">
                  <c:v>-1.5084999905E-4</c:v>
                </c:pt>
                <c:pt idx="2789">
                  <c:v>-1.2941099703000001E-4</c:v>
                </c:pt>
                <c:pt idx="2790">
                  <c:v>-1.0503499652000001E-4</c:v>
                </c:pt>
                <c:pt idx="2791">
                  <c:v>-7.8274701082000007E-5</c:v>
                </c:pt>
                <c:pt idx="2792">
                  <c:v>-4.9737998778999998E-5</c:v>
                </c:pt>
                <c:pt idx="2793">
                  <c:v>-2.0072300686000001E-5</c:v>
                </c:pt>
                <c:pt idx="2794">
                  <c:v>1.0048899639999999E-5</c:v>
                </c:pt>
                <c:pt idx="2795">
                  <c:v>3.9941998692999998E-5</c:v>
                </c:pt>
                <c:pt idx="2796">
                  <c:v>6.8928602558999998E-5</c:v>
                </c:pt>
                <c:pt idx="2797">
                  <c:v>9.6350697276999998E-5</c:v>
                </c:pt>
                <c:pt idx="2798">
                  <c:v>1.2158600293E-4</c:v>
                </c:pt>
                <c:pt idx="2799">
                  <c:v>1.4406199624999999E-4</c:v>
                </c:pt>
                <c:pt idx="2800">
                  <c:v>1.6326800687000001E-4</c:v>
                </c:pt>
                <c:pt idx="2801">
                  <c:v>1.7876799392999999E-4</c:v>
                </c:pt>
                <c:pt idx="2802">
                  <c:v>9.5105700893000002E-5</c:v>
                </c:pt>
                <c:pt idx="2803">
                  <c:v>9.8668599094000006E-5</c:v>
                </c:pt>
                <c:pt idx="2804">
                  <c:v>9.9992103060000002E-5</c:v>
                </c:pt>
                <c:pt idx="2805">
                  <c:v>9.9046097602999996E-5</c:v>
                </c:pt>
                <c:pt idx="2806">
                  <c:v>9.5852199592999995E-5</c:v>
                </c:pt>
                <c:pt idx="2807">
                  <c:v>9.0482702943999997E-5</c:v>
                </c:pt>
                <c:pt idx="2808">
                  <c:v>8.3059596363000004E-5</c:v>
                </c:pt>
                <c:pt idx="2809">
                  <c:v>7.3751296440999995E-5</c:v>
                </c:pt>
                <c:pt idx="2810">
                  <c:v>6.2769096984999995E-5</c:v>
                </c:pt>
                <c:pt idx="2811">
                  <c:v>5.0362301408000002E-5</c:v>
                </c:pt>
                <c:pt idx="2812">
                  <c:v>3.6812500183999998E-5</c:v>
                </c:pt>
                <c:pt idx="2813">
                  <c:v>2.2427100703E-5</c:v>
                </c:pt>
                <c:pt idx="2814">
                  <c:v>7.5326797742000002E-6</c:v>
                </c:pt>
                <c:pt idx="2815">
                  <c:v>-7.5326797742000002E-6</c:v>
                </c:pt>
                <c:pt idx="2816">
                  <c:v>-2.2427100703E-5</c:v>
                </c:pt>
                <c:pt idx="2817">
                  <c:v>-3.6812500183999998E-5</c:v>
                </c:pt>
                <c:pt idx="2818">
                  <c:v>-5.0362301408000002E-5</c:v>
                </c:pt>
                <c:pt idx="2819">
                  <c:v>-6.2769096984999995E-5</c:v>
                </c:pt>
                <c:pt idx="2820">
                  <c:v>-7.3751296440999995E-5</c:v>
                </c:pt>
                <c:pt idx="2821">
                  <c:v>-8.3059596363000004E-5</c:v>
                </c:pt>
                <c:pt idx="2822">
                  <c:v>-9.0482702943999997E-5</c:v>
                </c:pt>
                <c:pt idx="2823">
                  <c:v>-9.5852199592999995E-5</c:v>
                </c:pt>
                <c:pt idx="2824">
                  <c:v>-9.9046097602999996E-5</c:v>
                </c:pt>
                <c:pt idx="2825">
                  <c:v>-9.9992103060000002E-5</c:v>
                </c:pt>
                <c:pt idx="2826">
                  <c:v>-9.8668599094000006E-5</c:v>
                </c:pt>
                <c:pt idx="2827">
                  <c:v>7.5894198602999999E-19</c:v>
                </c:pt>
                <c:pt idx="2828">
                  <c:v>7.6359399809999997E-19</c:v>
                </c:pt>
                <c:pt idx="2829">
                  <c:v>7.6989597699000001E-19</c:v>
                </c:pt>
                <c:pt idx="2830">
                  <c:v>7.7770497556000002E-19</c:v>
                </c:pt>
                <c:pt idx="2831">
                  <c:v>7.8684299489000001E-19</c:v>
                </c:pt>
                <c:pt idx="2832">
                  <c:v>7.9710298131000002E-19</c:v>
                </c:pt>
                <c:pt idx="2833">
                  <c:v>8.082519801E-19</c:v>
                </c:pt>
                <c:pt idx="2834">
                  <c:v>8.2003697739000001E-19</c:v>
                </c:pt>
                <c:pt idx="2835">
                  <c:v>8.3219100062000004E-19</c:v>
                </c:pt>
                <c:pt idx="2836">
                  <c:v>8.4443797828E-19</c:v>
                </c:pt>
                <c:pt idx="2837">
                  <c:v>8.5649899539000004E-19</c:v>
                </c:pt>
                <c:pt idx="2838">
                  <c:v>8.6810103065999998E-19</c:v>
                </c:pt>
                <c:pt idx="2839">
                  <c:v>8.7898104066000008E-19</c:v>
                </c:pt>
                <c:pt idx="2840">
                  <c:v>8.8889200855999998E-19</c:v>
                </c:pt>
                <c:pt idx="2841">
                  <c:v>8.9760904465000003E-19</c:v>
                </c:pt>
                <c:pt idx="2842">
                  <c:v>9.0493300519000003E-19</c:v>
                </c:pt>
                <c:pt idx="2843">
                  <c:v>9.1070000503000005E-19</c:v>
                </c:pt>
                <c:pt idx="2844">
                  <c:v>9.1477697147000007E-19</c:v>
                </c:pt>
                <c:pt idx="2845">
                  <c:v>9.1707301805999995E-19</c:v>
                </c:pt>
                <c:pt idx="2846">
                  <c:v>9.1753396444999996E-19</c:v>
                </c:pt>
                <c:pt idx="2847">
                  <c:v>9.1615195244000004E-19</c:v>
                </c:pt>
                <c:pt idx="2848">
                  <c:v>9.1295603675000007E-19</c:v>
                </c:pt>
                <c:pt idx="2849">
                  <c:v>9.0802004323999993E-19</c:v>
                </c:pt>
                <c:pt idx="2850">
                  <c:v>9.0145595149000001E-19</c:v>
                </c:pt>
                <c:pt idx="2851">
                  <c:v>8.9341296419999992E-19</c:v>
                </c:pt>
                <c:pt idx="2852">
                  <c:v>8.3627701435000001E-19</c:v>
                </c:pt>
                <c:pt idx="2853">
                  <c:v>8.3627701435000001E-19</c:v>
                </c:pt>
                <c:pt idx="2854">
                  <c:v>8.3627701435000001E-19</c:v>
                </c:pt>
                <c:pt idx="2855">
                  <c:v>8.3627701435000001E-19</c:v>
                </c:pt>
                <c:pt idx="2856">
                  <c:v>8.3627701435000001E-19</c:v>
                </c:pt>
                <c:pt idx="2857">
                  <c:v>8.3627701435000001E-19</c:v>
                </c:pt>
                <c:pt idx="2858">
                  <c:v>8.3627701435000001E-19</c:v>
                </c:pt>
                <c:pt idx="2859">
                  <c:v>8.3627701435000001E-19</c:v>
                </c:pt>
                <c:pt idx="2860">
                  <c:v>8.3627701435000001E-19</c:v>
                </c:pt>
                <c:pt idx="2861">
                  <c:v>8.3627701435000001E-19</c:v>
                </c:pt>
                <c:pt idx="2862">
                  <c:v>8.3627701435000001E-19</c:v>
                </c:pt>
                <c:pt idx="2863">
                  <c:v>8.3627701435000001E-19</c:v>
                </c:pt>
                <c:pt idx="2864">
                  <c:v>8.3627701435000001E-19</c:v>
                </c:pt>
                <c:pt idx="2865">
                  <c:v>8.3627701435000001E-19</c:v>
                </c:pt>
                <c:pt idx="2866">
                  <c:v>8.3627701435000001E-19</c:v>
                </c:pt>
                <c:pt idx="2867">
                  <c:v>8.3627701435000001E-19</c:v>
                </c:pt>
                <c:pt idx="2868">
                  <c:v>8.3627701435000001E-19</c:v>
                </c:pt>
                <c:pt idx="2869">
                  <c:v>8.3627701435000001E-19</c:v>
                </c:pt>
                <c:pt idx="2870">
                  <c:v>8.3627701435000001E-19</c:v>
                </c:pt>
                <c:pt idx="2871">
                  <c:v>8.3627701435000001E-19</c:v>
                </c:pt>
                <c:pt idx="2872">
                  <c:v>8.3627701435000001E-19</c:v>
                </c:pt>
                <c:pt idx="2873">
                  <c:v>8.3627701435000001E-19</c:v>
                </c:pt>
                <c:pt idx="2874">
                  <c:v>8.3627701435000001E-19</c:v>
                </c:pt>
                <c:pt idx="2875">
                  <c:v>8.3627701435000001E-19</c:v>
                </c:pt>
                <c:pt idx="2876">
                  <c:v>8.3627701435000001E-19</c:v>
                </c:pt>
                <c:pt idx="2877">
                  <c:v>8.3627701435000001E-19</c:v>
                </c:pt>
                <c:pt idx="2878">
                  <c:v>8.3627701435000001E-19</c:v>
                </c:pt>
                <c:pt idx="2879">
                  <c:v>8.3627701435000001E-19</c:v>
                </c:pt>
                <c:pt idx="2880">
                  <c:v>8.3627701435000001E-19</c:v>
                </c:pt>
                <c:pt idx="2881">
                  <c:v>8.3627701435000001E-19</c:v>
                </c:pt>
                <c:pt idx="2882">
                  <c:v>8.3627701435000001E-19</c:v>
                </c:pt>
                <c:pt idx="2883">
                  <c:v>8.3627701435000001E-19</c:v>
                </c:pt>
                <c:pt idx="2884">
                  <c:v>8.3627701435000001E-19</c:v>
                </c:pt>
                <c:pt idx="2885">
                  <c:v>8.3627701435000001E-19</c:v>
                </c:pt>
                <c:pt idx="2886">
                  <c:v>8.3627701435000001E-19</c:v>
                </c:pt>
                <c:pt idx="2887">
                  <c:v>8.3627701435000001E-19</c:v>
                </c:pt>
                <c:pt idx="2888">
                  <c:v>8.3627701435000001E-19</c:v>
                </c:pt>
                <c:pt idx="2889">
                  <c:v>8.3627701435000001E-19</c:v>
                </c:pt>
                <c:pt idx="2890">
                  <c:v>8.3627701435000001E-19</c:v>
                </c:pt>
                <c:pt idx="2891">
                  <c:v>8.3627701435000001E-19</c:v>
                </c:pt>
                <c:pt idx="2892">
                  <c:v>8.3627701435000001E-19</c:v>
                </c:pt>
                <c:pt idx="2893">
                  <c:v>8.3627701435000001E-19</c:v>
                </c:pt>
                <c:pt idx="2894">
                  <c:v>8.3627701435000001E-19</c:v>
                </c:pt>
                <c:pt idx="2895">
                  <c:v>8.3627701435000001E-19</c:v>
                </c:pt>
                <c:pt idx="2896">
                  <c:v>8.3627701435000001E-19</c:v>
                </c:pt>
                <c:pt idx="2897">
                  <c:v>8.3627701435000001E-19</c:v>
                </c:pt>
                <c:pt idx="2898">
                  <c:v>8.3627701435000001E-19</c:v>
                </c:pt>
                <c:pt idx="2899">
                  <c:v>8.3627701435000001E-19</c:v>
                </c:pt>
                <c:pt idx="2900">
                  <c:v>8.3627701435000001E-19</c:v>
                </c:pt>
                <c:pt idx="2901">
                  <c:v>8.3627701435000001E-19</c:v>
                </c:pt>
                <c:pt idx="2902">
                  <c:v>8.3627701435000001E-19</c:v>
                </c:pt>
                <c:pt idx="2903">
                  <c:v>8.3627701435000001E-19</c:v>
                </c:pt>
                <c:pt idx="2904">
                  <c:v>8.3627701435000001E-19</c:v>
                </c:pt>
                <c:pt idx="2905">
                  <c:v>8.3627701435000001E-19</c:v>
                </c:pt>
                <c:pt idx="2906">
                  <c:v>8.3627701435000001E-19</c:v>
                </c:pt>
                <c:pt idx="2907">
                  <c:v>8.3627701435000001E-19</c:v>
                </c:pt>
                <c:pt idx="2908">
                  <c:v>8.3627701435000001E-19</c:v>
                </c:pt>
                <c:pt idx="2909">
                  <c:v>8.3627701435000001E-19</c:v>
                </c:pt>
                <c:pt idx="2910">
                  <c:v>8.3627701435000001E-19</c:v>
                </c:pt>
                <c:pt idx="2911">
                  <c:v>8.3627701435000001E-19</c:v>
                </c:pt>
                <c:pt idx="2912">
                  <c:v>8.3627701435000001E-19</c:v>
                </c:pt>
                <c:pt idx="2913">
                  <c:v>8.3627701435000001E-19</c:v>
                </c:pt>
                <c:pt idx="2914">
                  <c:v>8.3627701435000001E-19</c:v>
                </c:pt>
                <c:pt idx="2915">
                  <c:v>8.3627701435000001E-19</c:v>
                </c:pt>
                <c:pt idx="2916">
                  <c:v>8.3627701435000001E-19</c:v>
                </c:pt>
                <c:pt idx="2917">
                  <c:v>8.3627701435000001E-19</c:v>
                </c:pt>
                <c:pt idx="2918">
                  <c:v>8.3627701435000001E-19</c:v>
                </c:pt>
                <c:pt idx="2919">
                  <c:v>8.3627701435000001E-19</c:v>
                </c:pt>
                <c:pt idx="2920">
                  <c:v>8.3627701435000001E-19</c:v>
                </c:pt>
                <c:pt idx="2921">
                  <c:v>8.3627701435000001E-19</c:v>
                </c:pt>
                <c:pt idx="2922">
                  <c:v>8.3627701435000001E-19</c:v>
                </c:pt>
                <c:pt idx="2923">
                  <c:v>8.3627701435000001E-19</c:v>
                </c:pt>
                <c:pt idx="2924">
                  <c:v>8.3627701435000001E-19</c:v>
                </c:pt>
                <c:pt idx="2925">
                  <c:v>8.3627701435000001E-19</c:v>
                </c:pt>
                <c:pt idx="2926">
                  <c:v>8.3627701435000001E-19</c:v>
                </c:pt>
                <c:pt idx="2927">
                  <c:v>4.7552799515000003E-5</c:v>
                </c:pt>
                <c:pt idx="2928">
                  <c:v>4.9334299547000003E-5</c:v>
                </c:pt>
                <c:pt idx="2929">
                  <c:v>4.9996098824000002E-5</c:v>
                </c:pt>
                <c:pt idx="2930">
                  <c:v>4.9523099733000003E-5</c:v>
                </c:pt>
                <c:pt idx="2931">
                  <c:v>4.7926099795999997E-5</c:v>
                </c:pt>
                <c:pt idx="2932">
                  <c:v>4.5241398766E-5</c:v>
                </c:pt>
                <c:pt idx="2933">
                  <c:v>4.1529798182000002E-5</c:v>
                </c:pt>
                <c:pt idx="2934">
                  <c:v>3.6875699152000002E-5</c:v>
                </c:pt>
                <c:pt idx="2935">
                  <c:v>3.1384599424000002E-5</c:v>
                </c:pt>
                <c:pt idx="2936">
                  <c:v>2.5181199817000001E-5</c:v>
                </c:pt>
                <c:pt idx="2937">
                  <c:v>1.8406199160000001E-5</c:v>
                </c:pt>
                <c:pt idx="2938">
                  <c:v>1.1213500328999999E-5</c:v>
                </c:pt>
                <c:pt idx="2939">
                  <c:v>3.7663398871000001E-6</c:v>
                </c:pt>
                <c:pt idx="2940">
                  <c:v>-3.7663398871000001E-6</c:v>
                </c:pt>
                <c:pt idx="2941">
                  <c:v>-1.1213500328999999E-5</c:v>
                </c:pt>
                <c:pt idx="2942">
                  <c:v>-1.8406199160000001E-5</c:v>
                </c:pt>
                <c:pt idx="2943">
                  <c:v>-2.5181199817000001E-5</c:v>
                </c:pt>
                <c:pt idx="2944">
                  <c:v>-3.1384599424000002E-5</c:v>
                </c:pt>
                <c:pt idx="2945">
                  <c:v>-3.6875699152000002E-5</c:v>
                </c:pt>
                <c:pt idx="2946">
                  <c:v>-4.1529798182000002E-5</c:v>
                </c:pt>
                <c:pt idx="2947">
                  <c:v>-4.5241398766E-5</c:v>
                </c:pt>
                <c:pt idx="2948">
                  <c:v>-4.7926099795999997E-5</c:v>
                </c:pt>
                <c:pt idx="2949">
                  <c:v>-4.9523099733000003E-5</c:v>
                </c:pt>
                <c:pt idx="2950">
                  <c:v>-4.9996098824000002E-5</c:v>
                </c:pt>
                <c:pt idx="2951">
                  <c:v>-4.9334299547000003E-5</c:v>
                </c:pt>
                <c:pt idx="2952">
                  <c:v>-9.5105700893000002E-5</c:v>
                </c:pt>
                <c:pt idx="2953">
                  <c:v>-8.9384098828000007E-5</c:v>
                </c:pt>
                <c:pt idx="2954">
                  <c:v>-8.1633901572999995E-5</c:v>
                </c:pt>
                <c:pt idx="2955">
                  <c:v>-7.2030903538999994E-5</c:v>
                </c:pt>
                <c:pt idx="2956">
                  <c:v>-6.0793001467000003E-5</c:v>
                </c:pt>
                <c:pt idx="2957">
                  <c:v>-4.8175399569999997E-5</c:v>
                </c:pt>
                <c:pt idx="2958">
                  <c:v>-3.4464301279999999E-5</c:v>
                </c:pt>
                <c:pt idx="2959">
                  <c:v>-1.9970999346999999E-5</c:v>
                </c:pt>
                <c:pt idx="2960">
                  <c:v>-5.0244298108999997E-6</c:v>
                </c:pt>
                <c:pt idx="2961">
                  <c:v>1.0036200364999999E-5</c:v>
                </c:pt>
                <c:pt idx="2962">
                  <c:v>2.4868999389999999E-5</c:v>
                </c:pt>
                <c:pt idx="2963">
                  <c:v>3.9137401473000001E-5</c:v>
                </c:pt>
                <c:pt idx="2964">
                  <c:v>5.2517498260999997E-5</c:v>
                </c:pt>
                <c:pt idx="2965">
                  <c:v>6.4705600379999999E-5</c:v>
                </c:pt>
                <c:pt idx="2966">
                  <c:v>7.5425101385999995E-5</c:v>
                </c:pt>
                <c:pt idx="2967">
                  <c:v>8.4432802396000006E-5</c:v>
                </c:pt>
                <c:pt idx="2968">
                  <c:v>9.1524103482000001E-5</c:v>
                </c:pt>
                <c:pt idx="2969">
                  <c:v>9.6538198703999994E-5</c:v>
                </c:pt>
                <c:pt idx="2970">
                  <c:v>9.9361102911999993E-5</c:v>
                </c:pt>
                <c:pt idx="2971">
                  <c:v>9.9928896815999998E-5</c:v>
                </c:pt>
                <c:pt idx="2972">
                  <c:v>9.8228701972E-5</c:v>
                </c:pt>
                <c:pt idx="2973">
                  <c:v>9.4299102784000007E-5</c:v>
                </c:pt>
                <c:pt idx="2974">
                  <c:v>8.8229098765000002E-5</c:v>
                </c:pt>
                <c:pt idx="2975">
                  <c:v>8.0156700277999999E-5</c:v>
                </c:pt>
                <c:pt idx="2976">
                  <c:v>7.0264999522000001E-5</c:v>
                </c:pt>
                <c:pt idx="2977">
                  <c:v>8.8167798822000001E-5</c:v>
                </c:pt>
                <c:pt idx="2978">
                  <c:v>6.8936999014000003E-5</c:v>
                </c:pt>
                <c:pt idx="2979">
                  <c:v>4.8141500883999999E-5</c:v>
                </c:pt>
                <c:pt idx="2980">
                  <c:v>2.6253499526999999E-5</c:v>
                </c:pt>
                <c:pt idx="2981">
                  <c:v>3.7695099308999999E-6</c:v>
                </c:pt>
                <c:pt idx="2982">
                  <c:v>-1.8799999452E-5</c:v>
                </c:pt>
                <c:pt idx="2983">
                  <c:v>-4.0942799387000003E-5</c:v>
                </c:pt>
                <c:pt idx="2984">
                  <c:v>-6.2156301283000005E-5</c:v>
                </c:pt>
                <c:pt idx="2985">
                  <c:v>-8.1959202362000006E-5</c:v>
                </c:pt>
                <c:pt idx="2986">
                  <c:v>-9.9901801149999996E-5</c:v>
                </c:pt>
                <c:pt idx="2987">
                  <c:v>-1.1557700054000001E-4</c:v>
                </c:pt>
                <c:pt idx="2988">
                  <c:v>-1.2862900620999999E-4</c:v>
                </c:pt>
                <c:pt idx="2989">
                  <c:v>-1.3876199955E-4</c:v>
                </c:pt>
                <c:pt idx="2990">
                  <c:v>-1.4574499801000001E-4</c:v>
                </c:pt>
                <c:pt idx="2991">
                  <c:v>-1.4941999688999999E-4</c:v>
                </c:pt>
                <c:pt idx="2992">
                  <c:v>-1.4970400662E-4</c:v>
                </c:pt>
                <c:pt idx="2993">
                  <c:v>-1.4658999862000001E-4</c:v>
                </c:pt>
                <c:pt idx="2994">
                  <c:v>-1.4014900079999999E-4</c:v>
                </c:pt>
                <c:pt idx="2995">
                  <c:v>-1.3052800204999999E-4</c:v>
                </c:pt>
                <c:pt idx="2996">
                  <c:v>-1.1794299644E-4</c:v>
                </c:pt>
                <c:pt idx="2997">
                  <c:v>-1.0268200276E-4</c:v>
                </c:pt>
                <c:pt idx="2998">
                  <c:v>-8.5090301582000001E-5</c:v>
                </c:pt>
                <c:pt idx="2999">
                  <c:v>-6.5567401180000005E-5</c:v>
                </c:pt>
                <c:pt idx="3000">
                  <c:v>-4.4556200010000002E-5</c:v>
                </c:pt>
                <c:pt idx="3001">
                  <c:v>-2.2533800802000001E-5</c:v>
                </c:pt>
                <c:pt idx="3002">
                  <c:v>-6.619260092E-15</c:v>
                </c:pt>
                <c:pt idx="3003">
                  <c:v>3.0045099264999999E-5</c:v>
                </c:pt>
                <c:pt idx="3004">
                  <c:v>5.9408299421000002E-5</c:v>
                </c:pt>
                <c:pt idx="3005">
                  <c:v>8.7423199147000004E-5</c:v>
                </c:pt>
                <c:pt idx="3006">
                  <c:v>1.1345399980000001E-4</c:v>
                </c:pt>
                <c:pt idx="3007">
                  <c:v>1.3690900232000001E-4</c:v>
                </c:pt>
                <c:pt idx="3008">
                  <c:v>1.5725799312E-4</c:v>
                </c:pt>
                <c:pt idx="3009">
                  <c:v>1.7403700622000001E-4</c:v>
                </c:pt>
                <c:pt idx="3010">
                  <c:v>1.8686600378999999E-4</c:v>
                </c:pt>
                <c:pt idx="3011">
                  <c:v>1.9545400572999999E-4</c:v>
                </c:pt>
                <c:pt idx="3012">
                  <c:v>1.9960499776000001E-4</c:v>
                </c:pt>
                <c:pt idx="3013">
                  <c:v>1.9922699721000001E-4</c:v>
                </c:pt>
                <c:pt idx="3014">
                  <c:v>1.9432599947E-4</c:v>
                </c:pt>
                <c:pt idx="3015">
                  <c:v>1.8501500016999999E-4</c:v>
                </c:pt>
                <c:pt idx="3016">
                  <c:v>1.7150500207000001E-4</c:v>
                </c:pt>
                <c:pt idx="3017">
                  <c:v>1.5410300693E-4</c:v>
                </c:pt>
                <c:pt idx="3018">
                  <c:v>1.3320200378000001E-4</c:v>
                </c:pt>
                <c:pt idx="3019">
                  <c:v>1.0927899712E-4</c:v>
                </c:pt>
                <c:pt idx="3020">
                  <c:v>8.2875099905999999E-5</c:v>
                </c:pt>
                <c:pt idx="3021">
                  <c:v>5.4590400395999997E-5</c:v>
                </c:pt>
                <c:pt idx="3022">
                  <c:v>2.5066599846E-5</c:v>
                </c:pt>
                <c:pt idx="3023">
                  <c:v>-5.0260200624000003E-6</c:v>
                </c:pt>
                <c:pt idx="3024">
                  <c:v>-3.5004599339999998E-5</c:v>
                </c:pt>
                <c:pt idx="3025">
                  <c:v>-6.4188701799000006E-5</c:v>
                </c:pt>
                <c:pt idx="3026">
                  <c:v>-9.1916001110999997E-5</c:v>
                </c:pt>
                <c:pt idx="3027">
                  <c:v>-1.4694599668E-4</c:v>
                </c:pt>
                <c:pt idx="3028">
                  <c:v>-1.7566200404000001E-4</c:v>
                </c:pt>
                <c:pt idx="3029">
                  <c:v>-2.0039199444E-4</c:v>
                </c:pt>
                <c:pt idx="3030">
                  <c:v>-2.2057299792999999E-4</c:v>
                </c:pt>
                <c:pt idx="3031">
                  <c:v>-2.3574799706999999E-4</c:v>
                </c:pt>
                <c:pt idx="3032">
                  <c:v>-2.4557200959000002E-4</c:v>
                </c:pt>
                <c:pt idx="3033">
                  <c:v>-2.4982201285E-4</c:v>
                </c:pt>
                <c:pt idx="3034">
                  <c:v>-2.4840299739000002E-4</c:v>
                </c:pt>
                <c:pt idx="3035">
                  <c:v>-2.4134499836E-4</c:v>
                </c:pt>
                <c:pt idx="3036">
                  <c:v>-2.2880999312999999E-4</c:v>
                </c:pt>
                <c:pt idx="3037">
                  <c:v>-2.1108200599E-4</c:v>
                </c:pt>
                <c:pt idx="3038">
                  <c:v>-1.8856300449E-4</c:v>
                </c:pt>
                <c:pt idx="3039">
                  <c:v>-1.6176399367E-4</c:v>
                </c:pt>
                <c:pt idx="3040">
                  <c:v>-1.3129400031E-4</c:v>
                </c:pt>
                <c:pt idx="3041">
                  <c:v>-9.7843403636999995E-5</c:v>
                </c:pt>
                <c:pt idx="3042">
                  <c:v>-6.2172497563999998E-5</c:v>
                </c:pt>
                <c:pt idx="3043">
                  <c:v>-2.5090399503999999E-5</c:v>
                </c:pt>
                <c:pt idx="3044">
                  <c:v>1.2561100448000001E-5</c:v>
                </c:pt>
                <c:pt idx="3045">
                  <c:v>4.9927501094999999E-5</c:v>
                </c:pt>
                <c:pt idx="3046">
                  <c:v>8.6160696810000002E-5</c:v>
                </c:pt>
                <c:pt idx="3047">
                  <c:v>1.2043800233999999E-4</c:v>
                </c:pt>
                <c:pt idx="3048">
                  <c:v>1.5198299661000001E-4</c:v>
                </c:pt>
                <c:pt idx="3049">
                  <c:v>1.8007699690999999E-4</c:v>
                </c:pt>
                <c:pt idx="3050">
                  <c:v>2.0408499403999999E-4</c:v>
                </c:pt>
                <c:pt idx="3051">
                  <c:v>2.2345999605000001E-4</c:v>
                </c:pt>
                <c:pt idx="3052">
                  <c:v>2.8531698626000002E-4</c:v>
                </c:pt>
                <c:pt idx="3053">
                  <c:v>2.9600600827999997E-4</c:v>
                </c:pt>
                <c:pt idx="3054">
                  <c:v>2.9997600359000002E-4</c:v>
                </c:pt>
                <c:pt idx="3055">
                  <c:v>2.9713800177000001E-4</c:v>
                </c:pt>
                <c:pt idx="3056">
                  <c:v>2.8755699168000001E-4</c:v>
                </c:pt>
                <c:pt idx="3057">
                  <c:v>2.7144799241999998E-4</c:v>
                </c:pt>
                <c:pt idx="3058">
                  <c:v>2.4917899282E-4</c:v>
                </c:pt>
                <c:pt idx="3059">
                  <c:v>2.2125399846000001E-4</c:v>
                </c:pt>
                <c:pt idx="3060">
                  <c:v>1.8830700719E-4</c:v>
                </c:pt>
                <c:pt idx="3061">
                  <c:v>1.5108700609E-4</c:v>
                </c:pt>
                <c:pt idx="3062">
                  <c:v>1.1043700215E-4</c:v>
                </c:pt>
                <c:pt idx="3063">
                  <c:v>6.7281202063999994E-5</c:v>
                </c:pt>
                <c:pt idx="3064">
                  <c:v>2.2598000214E-5</c:v>
                </c:pt>
                <c:pt idx="3065">
                  <c:v>-2.2598000214E-5</c:v>
                </c:pt>
                <c:pt idx="3066">
                  <c:v>-6.7281202063999994E-5</c:v>
                </c:pt>
                <c:pt idx="3067">
                  <c:v>-1.1043700215E-4</c:v>
                </c:pt>
                <c:pt idx="3068">
                  <c:v>-1.5108700609E-4</c:v>
                </c:pt>
                <c:pt idx="3069">
                  <c:v>-1.8830700719E-4</c:v>
                </c:pt>
                <c:pt idx="3070">
                  <c:v>-2.2125399846000001E-4</c:v>
                </c:pt>
                <c:pt idx="3071">
                  <c:v>-2.4917899282E-4</c:v>
                </c:pt>
                <c:pt idx="3072">
                  <c:v>-2.7144799241999998E-4</c:v>
                </c:pt>
                <c:pt idx="3073">
                  <c:v>-2.8755699168000001E-4</c:v>
                </c:pt>
                <c:pt idx="3074">
                  <c:v>-2.9713800177000001E-4</c:v>
                </c:pt>
                <c:pt idx="3075">
                  <c:v>-2.9997600359000002E-4</c:v>
                </c:pt>
                <c:pt idx="3076">
                  <c:v>-2.9600600827999997E-4</c:v>
                </c:pt>
                <c:pt idx="3077">
                  <c:v>-3.3286999678000003E-4</c:v>
                </c:pt>
                <c:pt idx="3078">
                  <c:v>-3.1284400029000001E-4</c:v>
                </c:pt>
                <c:pt idx="3079">
                  <c:v>-2.8571899747000001E-4</c:v>
                </c:pt>
                <c:pt idx="3080">
                  <c:v>-2.5210800230999998E-4</c:v>
                </c:pt>
                <c:pt idx="3081">
                  <c:v>-2.1277599444E-4</c:v>
                </c:pt>
                <c:pt idx="3082">
                  <c:v>-1.6861400218E-4</c:v>
                </c:pt>
                <c:pt idx="3083">
                  <c:v>-1.2062500173E-4</c:v>
                </c:pt>
                <c:pt idx="3084">
                  <c:v>-6.9898502261000003E-5</c:v>
                </c:pt>
                <c:pt idx="3085">
                  <c:v>-1.7585500245E-5</c:v>
                </c:pt>
                <c:pt idx="3086">
                  <c:v>3.5126598959000001E-5</c:v>
                </c:pt>
                <c:pt idx="3087">
                  <c:v>8.7041502411000005E-5</c:v>
                </c:pt>
                <c:pt idx="3088">
                  <c:v>1.3698100520000001E-4</c:v>
                </c:pt>
                <c:pt idx="3089">
                  <c:v>1.8381100381000001E-4</c:v>
                </c:pt>
                <c:pt idx="3090">
                  <c:v>2.2647000150999999E-4</c:v>
                </c:pt>
                <c:pt idx="3091">
                  <c:v>2.6398801127999999E-4</c:v>
                </c:pt>
                <c:pt idx="3092">
                  <c:v>2.9551499756000002E-4</c:v>
                </c:pt>
                <c:pt idx="3093">
                  <c:v>3.2033398746999999E-4</c:v>
                </c:pt>
                <c:pt idx="3094">
                  <c:v>3.3788400469000001E-4</c:v>
                </c:pt>
                <c:pt idx="3095">
                  <c:v>3.4776399842999998E-4</c:v>
                </c:pt>
                <c:pt idx="3096">
                  <c:v>3.4975100425000002E-4</c:v>
                </c:pt>
                <c:pt idx="3097">
                  <c:v>3.4380098805000001E-4</c:v>
                </c:pt>
                <c:pt idx="3098">
                  <c:v>3.3004701254E-4</c:v>
                </c:pt>
                <c:pt idx="3099">
                  <c:v>3.0880200211E-4</c:v>
                </c:pt>
                <c:pt idx="3100">
                  <c:v>2.8054800350000002E-4</c:v>
                </c:pt>
                <c:pt idx="3101">
                  <c:v>2.4592698901000003E-4</c:v>
                </c:pt>
                <c:pt idx="3102">
                  <c:v>2.3511399921999999E-4</c:v>
                </c:pt>
                <c:pt idx="3103">
                  <c:v>1.8383200221999999E-4</c:v>
                </c:pt>
                <c:pt idx="3104">
                  <c:v>1.2837699614E-4</c:v>
                </c:pt>
                <c:pt idx="3105">
                  <c:v>7.0009198679999997E-5</c:v>
                </c:pt>
                <c:pt idx="3106">
                  <c:v>1.0052000107E-5</c:v>
                </c:pt>
                <c:pt idx="3107">
                  <c:v>-5.0133301556000002E-5</c:v>
                </c:pt>
                <c:pt idx="3108">
                  <c:v>-1.0918099724E-4</c:v>
                </c:pt>
                <c:pt idx="3109">
                  <c:v>-1.6574999609000001E-4</c:v>
                </c:pt>
                <c:pt idx="3110">
                  <c:v>-2.1855799423000001E-4</c:v>
                </c:pt>
                <c:pt idx="3111">
                  <c:v>-2.6640499709000001E-4</c:v>
                </c:pt>
                <c:pt idx="3112">
                  <c:v>-3.0820499524000002E-4</c:v>
                </c:pt>
                <c:pt idx="3113">
                  <c:v>-3.4301099367E-4</c:v>
                </c:pt>
                <c:pt idx="3114">
                  <c:v>-3.7003098987000002E-4</c:v>
                </c:pt>
                <c:pt idx="3115">
                  <c:v>-3.8865298848000002E-4</c:v>
                </c:pt>
                <c:pt idx="3116">
                  <c:v>-3.9845300488999997E-4</c:v>
                </c:pt>
                <c:pt idx="3117">
                  <c:v>-3.9921101416000001E-4</c:v>
                </c:pt>
                <c:pt idx="3118">
                  <c:v>-3.9090699283000002E-4</c:v>
                </c:pt>
                <c:pt idx="3119">
                  <c:v>-3.7373200757000001E-4</c:v>
                </c:pt>
                <c:pt idx="3120">
                  <c:v>-3.4807401244000001E-4</c:v>
                </c:pt>
                <c:pt idx="3121">
                  <c:v>-3.1451499672E-4</c:v>
                </c:pt>
                <c:pt idx="3122">
                  <c:v>-2.7381899417000001E-4</c:v>
                </c:pt>
                <c:pt idx="3123">
                  <c:v>-2.2690799960000001E-4</c:v>
                </c:pt>
                <c:pt idx="3124">
                  <c:v>-1.7484600539000001E-4</c:v>
                </c:pt>
                <c:pt idx="3125">
                  <c:v>-1.1881699901999999E-4</c:v>
                </c:pt>
                <c:pt idx="3126">
                  <c:v>-6.0090198530999998E-5</c:v>
                </c:pt>
                <c:pt idx="3127">
                  <c:v>-1.0545500054E-14</c:v>
                </c:pt>
                <c:pt idx="3128">
                  <c:v>4.5067699830000002E-5</c:v>
                </c:pt>
                <c:pt idx="3129">
                  <c:v>8.9112501881999999E-5</c:v>
                </c:pt>
                <c:pt idx="3130">
                  <c:v>1.3113500609E-4</c:v>
                </c:pt>
                <c:pt idx="3131">
                  <c:v>1.7018099607E-4</c:v>
                </c:pt>
                <c:pt idx="3132">
                  <c:v>2.0536400551999999E-4</c:v>
                </c:pt>
                <c:pt idx="3133">
                  <c:v>2.3588699696E-4</c:v>
                </c:pt>
                <c:pt idx="3134">
                  <c:v>2.6105498545999999E-4</c:v>
                </c:pt>
                <c:pt idx="3135">
                  <c:v>2.8029899113000002E-4</c:v>
                </c:pt>
                <c:pt idx="3136">
                  <c:v>2.9317999724000002E-4</c:v>
                </c:pt>
                <c:pt idx="3137">
                  <c:v>2.9940801323000003E-4</c:v>
                </c:pt>
                <c:pt idx="3138">
                  <c:v>2.9883999377000001E-4</c:v>
                </c:pt>
                <c:pt idx="3139">
                  <c:v>2.9148999602000001E-4</c:v>
                </c:pt>
                <c:pt idx="3140">
                  <c:v>2.7752300957000002E-4</c:v>
                </c:pt>
                <c:pt idx="3141">
                  <c:v>2.5725801243000002E-4</c:v>
                </c:pt>
                <c:pt idx="3142">
                  <c:v>2.3115400108999999E-4</c:v>
                </c:pt>
                <c:pt idx="3143">
                  <c:v>1.9980399519999999E-4</c:v>
                </c:pt>
                <c:pt idx="3144">
                  <c:v>1.6391799727E-4</c:v>
                </c:pt>
                <c:pt idx="3145">
                  <c:v>1.2431299547000001E-4</c:v>
                </c:pt>
                <c:pt idx="3146">
                  <c:v>8.1885598774999994E-5</c:v>
                </c:pt>
                <c:pt idx="3147">
                  <c:v>3.7599998905E-5</c:v>
                </c:pt>
                <c:pt idx="3148">
                  <c:v>-7.5390298661999996E-6</c:v>
                </c:pt>
                <c:pt idx="3149">
                  <c:v>-5.2506900828999999E-5</c:v>
                </c:pt>
                <c:pt idx="3150">
                  <c:v>-9.6283103629999994E-5</c:v>
                </c:pt>
                <c:pt idx="3151">
                  <c:v>-1.3787399803000001E-4</c:v>
                </c:pt>
                <c:pt idx="3152">
                  <c:v>-1.1755699961E-4</c:v>
                </c:pt>
                <c:pt idx="3153">
                  <c:v>-1.4052999904E-4</c:v>
                </c:pt>
                <c:pt idx="3154">
                  <c:v>-1.6031299309999999E-4</c:v>
                </c:pt>
                <c:pt idx="3155">
                  <c:v>-1.7645799380000001E-4</c:v>
                </c:pt>
                <c:pt idx="3156">
                  <c:v>-1.8859800183999999E-4</c:v>
                </c:pt>
                <c:pt idx="3157">
                  <c:v>-1.9645699648999999E-4</c:v>
                </c:pt>
                <c:pt idx="3158">
                  <c:v>-1.9985799735999999E-4</c:v>
                </c:pt>
                <c:pt idx="3159">
                  <c:v>-1.987220021E-4</c:v>
                </c:pt>
                <c:pt idx="3160">
                  <c:v>-1.9307600450999999E-4</c:v>
                </c:pt>
                <c:pt idx="3161">
                  <c:v>-1.8304800324000001E-4</c:v>
                </c:pt>
                <c:pt idx="3162">
                  <c:v>-1.6886599769000001E-4</c:v>
                </c:pt>
                <c:pt idx="3163">
                  <c:v>-1.5084999905E-4</c:v>
                </c:pt>
                <c:pt idx="3164">
                  <c:v>-1.2941099703000001E-4</c:v>
                </c:pt>
                <c:pt idx="3165">
                  <c:v>-1.0503499652000001E-4</c:v>
                </c:pt>
                <c:pt idx="3166">
                  <c:v>-7.8274701082000007E-5</c:v>
                </c:pt>
                <c:pt idx="3167">
                  <c:v>-4.9737998778999998E-5</c:v>
                </c:pt>
                <c:pt idx="3168">
                  <c:v>-2.0072300686000001E-5</c:v>
                </c:pt>
                <c:pt idx="3169">
                  <c:v>1.0048899639999999E-5</c:v>
                </c:pt>
                <c:pt idx="3170">
                  <c:v>3.9941998692999998E-5</c:v>
                </c:pt>
                <c:pt idx="3171">
                  <c:v>6.8928602558999998E-5</c:v>
                </c:pt>
                <c:pt idx="3172">
                  <c:v>9.6350697276999998E-5</c:v>
                </c:pt>
                <c:pt idx="3173">
                  <c:v>1.2158600293E-4</c:v>
                </c:pt>
                <c:pt idx="3174">
                  <c:v>1.4406199624999999E-4</c:v>
                </c:pt>
                <c:pt idx="3175">
                  <c:v>1.6326800687000001E-4</c:v>
                </c:pt>
                <c:pt idx="3176">
                  <c:v>1.7876799392999999E-4</c:v>
                </c:pt>
                <c:pt idx="3177">
                  <c:v>9.5105700893000002E-5</c:v>
                </c:pt>
                <c:pt idx="3178">
                  <c:v>9.8668599094000006E-5</c:v>
                </c:pt>
                <c:pt idx="3179">
                  <c:v>9.9992103060000002E-5</c:v>
                </c:pt>
                <c:pt idx="3180">
                  <c:v>9.9046097602999996E-5</c:v>
                </c:pt>
                <c:pt idx="3181">
                  <c:v>9.5852199592999995E-5</c:v>
                </c:pt>
                <c:pt idx="3182">
                  <c:v>9.0482702943999997E-5</c:v>
                </c:pt>
                <c:pt idx="3183">
                  <c:v>8.3059596363000004E-5</c:v>
                </c:pt>
                <c:pt idx="3184">
                  <c:v>7.3751296440999995E-5</c:v>
                </c:pt>
                <c:pt idx="3185">
                  <c:v>6.2769096984999995E-5</c:v>
                </c:pt>
                <c:pt idx="3186">
                  <c:v>5.0362301408000002E-5</c:v>
                </c:pt>
                <c:pt idx="3187">
                  <c:v>3.6812500183999998E-5</c:v>
                </c:pt>
                <c:pt idx="3188">
                  <c:v>2.2427100703E-5</c:v>
                </c:pt>
                <c:pt idx="3189">
                  <c:v>7.5326797742000002E-6</c:v>
                </c:pt>
                <c:pt idx="3190">
                  <c:v>-7.5326797742000002E-6</c:v>
                </c:pt>
                <c:pt idx="3191">
                  <c:v>-2.2427100703E-5</c:v>
                </c:pt>
                <c:pt idx="3192">
                  <c:v>-3.6812500183999998E-5</c:v>
                </c:pt>
                <c:pt idx="3193">
                  <c:v>-5.0362301408000002E-5</c:v>
                </c:pt>
                <c:pt idx="3194">
                  <c:v>-6.2769096984999995E-5</c:v>
                </c:pt>
                <c:pt idx="3195">
                  <c:v>-7.3751296440999995E-5</c:v>
                </c:pt>
                <c:pt idx="3196">
                  <c:v>-8.3059596363000004E-5</c:v>
                </c:pt>
                <c:pt idx="3197">
                  <c:v>-9.0482702943999997E-5</c:v>
                </c:pt>
                <c:pt idx="3198">
                  <c:v>-9.5852199592999995E-5</c:v>
                </c:pt>
                <c:pt idx="3199">
                  <c:v>-9.9046097602999996E-5</c:v>
                </c:pt>
                <c:pt idx="3200">
                  <c:v>-9.9992103060000002E-5</c:v>
                </c:pt>
                <c:pt idx="3201">
                  <c:v>-9.8668599094000006E-5</c:v>
                </c:pt>
                <c:pt idx="3202">
                  <c:v>7.8604698864000003E-19</c:v>
                </c:pt>
                <c:pt idx="3203">
                  <c:v>7.9069900071000001E-19</c:v>
                </c:pt>
                <c:pt idx="3204">
                  <c:v>7.9700097959999995E-19</c:v>
                </c:pt>
                <c:pt idx="3205">
                  <c:v>8.0480997817999997E-19</c:v>
                </c:pt>
                <c:pt idx="3206">
                  <c:v>8.1394799749999996E-19</c:v>
                </c:pt>
                <c:pt idx="3207">
                  <c:v>8.2420798392999996E-19</c:v>
                </c:pt>
                <c:pt idx="3208">
                  <c:v>8.3535698272000004E-19</c:v>
                </c:pt>
                <c:pt idx="3209">
                  <c:v>8.4714198000000004E-19</c:v>
                </c:pt>
                <c:pt idx="3210">
                  <c:v>8.5929600322999998E-19</c:v>
                </c:pt>
                <c:pt idx="3211">
                  <c:v>8.7154303259000002E-19</c:v>
                </c:pt>
                <c:pt idx="3212">
                  <c:v>8.8360404970000006E-19</c:v>
                </c:pt>
                <c:pt idx="3213">
                  <c:v>8.9520701555000008E-19</c:v>
                </c:pt>
                <c:pt idx="3214">
                  <c:v>9.0608702554999998E-19</c:v>
                </c:pt>
                <c:pt idx="3215">
                  <c:v>9.1599695948000004E-19</c:v>
                </c:pt>
                <c:pt idx="3216">
                  <c:v>9.2471399557000009E-19</c:v>
                </c:pt>
                <c:pt idx="3217">
                  <c:v>9.3203899007999993E-19</c:v>
                </c:pt>
                <c:pt idx="3218">
                  <c:v>9.3780495593999992E-19</c:v>
                </c:pt>
                <c:pt idx="3219">
                  <c:v>9.4188202578000009E-19</c:v>
                </c:pt>
                <c:pt idx="3220">
                  <c:v>9.4417796897000001E-19</c:v>
                </c:pt>
                <c:pt idx="3221">
                  <c:v>9.4463901875999998E-19</c:v>
                </c:pt>
                <c:pt idx="3222">
                  <c:v>9.4325700676000006E-19</c:v>
                </c:pt>
                <c:pt idx="3223">
                  <c:v>9.4006098765999993E-19</c:v>
                </c:pt>
                <c:pt idx="3224">
                  <c:v>9.3512602813000003E-19</c:v>
                </c:pt>
                <c:pt idx="3225">
                  <c:v>9.2856100580000003E-19</c:v>
                </c:pt>
                <c:pt idx="3226">
                  <c:v>9.2051801850999994E-19</c:v>
                </c:pt>
                <c:pt idx="3227">
                  <c:v>8.6338201696999995E-19</c:v>
                </c:pt>
                <c:pt idx="3228">
                  <c:v>8.6338201696999995E-19</c:v>
                </c:pt>
                <c:pt idx="3229">
                  <c:v>8.6338201696999995E-19</c:v>
                </c:pt>
                <c:pt idx="3230">
                  <c:v>8.6338201696999995E-19</c:v>
                </c:pt>
                <c:pt idx="3231">
                  <c:v>8.6338201696999995E-19</c:v>
                </c:pt>
                <c:pt idx="3232">
                  <c:v>8.6338201696999995E-19</c:v>
                </c:pt>
                <c:pt idx="3233">
                  <c:v>8.6338201696999995E-19</c:v>
                </c:pt>
                <c:pt idx="3234">
                  <c:v>8.6338201696999995E-19</c:v>
                </c:pt>
                <c:pt idx="3235">
                  <c:v>8.6338201696999995E-19</c:v>
                </c:pt>
                <c:pt idx="3236">
                  <c:v>8.6338201696999995E-19</c:v>
                </c:pt>
                <c:pt idx="3237">
                  <c:v>8.6338201696999995E-19</c:v>
                </c:pt>
                <c:pt idx="3238">
                  <c:v>8.6338201696999995E-19</c:v>
                </c:pt>
                <c:pt idx="3239">
                  <c:v>8.6338201696999995E-19</c:v>
                </c:pt>
                <c:pt idx="3240">
                  <c:v>8.6338201696999995E-19</c:v>
                </c:pt>
                <c:pt idx="3241">
                  <c:v>8.6338201696999995E-19</c:v>
                </c:pt>
                <c:pt idx="3242">
                  <c:v>8.6338201696999995E-19</c:v>
                </c:pt>
                <c:pt idx="3243">
                  <c:v>8.6338201696999995E-19</c:v>
                </c:pt>
                <c:pt idx="3244">
                  <c:v>8.6338201696999995E-19</c:v>
                </c:pt>
                <c:pt idx="3245">
                  <c:v>8.6338201696999995E-19</c:v>
                </c:pt>
                <c:pt idx="3246">
                  <c:v>8.6338201696999995E-19</c:v>
                </c:pt>
                <c:pt idx="3247">
                  <c:v>8.6338201696999995E-19</c:v>
                </c:pt>
                <c:pt idx="3248">
                  <c:v>8.6338201696999995E-19</c:v>
                </c:pt>
                <c:pt idx="3249">
                  <c:v>8.6338201696999995E-19</c:v>
                </c:pt>
                <c:pt idx="3250">
                  <c:v>8.6338201696999995E-19</c:v>
                </c:pt>
                <c:pt idx="3251">
                  <c:v>8.6338201696999995E-19</c:v>
                </c:pt>
                <c:pt idx="3252">
                  <c:v>8.6338201696999995E-19</c:v>
                </c:pt>
                <c:pt idx="3253">
                  <c:v>8.6338201696999995E-19</c:v>
                </c:pt>
                <c:pt idx="3254">
                  <c:v>8.6338201696999995E-19</c:v>
                </c:pt>
                <c:pt idx="3255">
                  <c:v>8.6338201696999995E-19</c:v>
                </c:pt>
                <c:pt idx="3256">
                  <c:v>8.6338201696999995E-19</c:v>
                </c:pt>
                <c:pt idx="3257">
                  <c:v>8.6338201696999995E-19</c:v>
                </c:pt>
                <c:pt idx="3258">
                  <c:v>8.6338201696999995E-19</c:v>
                </c:pt>
                <c:pt idx="3259">
                  <c:v>8.6338201696999995E-19</c:v>
                </c:pt>
                <c:pt idx="3260">
                  <c:v>8.6338201696999995E-19</c:v>
                </c:pt>
                <c:pt idx="3261">
                  <c:v>8.6338201696999995E-19</c:v>
                </c:pt>
                <c:pt idx="3262">
                  <c:v>8.6338201696999995E-19</c:v>
                </c:pt>
                <c:pt idx="3263">
                  <c:v>8.6338201696999995E-19</c:v>
                </c:pt>
                <c:pt idx="3264">
                  <c:v>8.6338201696999995E-19</c:v>
                </c:pt>
                <c:pt idx="3265">
                  <c:v>8.6338201696999995E-19</c:v>
                </c:pt>
                <c:pt idx="3266">
                  <c:v>8.6338201696999995E-19</c:v>
                </c:pt>
                <c:pt idx="3267">
                  <c:v>8.6338201696999995E-19</c:v>
                </c:pt>
                <c:pt idx="3268">
                  <c:v>8.6338201696999995E-19</c:v>
                </c:pt>
                <c:pt idx="3269">
                  <c:v>8.6338201696999995E-19</c:v>
                </c:pt>
                <c:pt idx="3270">
                  <c:v>8.6338201696999995E-19</c:v>
                </c:pt>
                <c:pt idx="3271">
                  <c:v>8.6338201696999995E-19</c:v>
                </c:pt>
                <c:pt idx="3272">
                  <c:v>8.6338201696999995E-19</c:v>
                </c:pt>
                <c:pt idx="3273">
                  <c:v>8.6338201696999995E-19</c:v>
                </c:pt>
                <c:pt idx="3274">
                  <c:v>8.6338201696999995E-19</c:v>
                </c:pt>
                <c:pt idx="3275">
                  <c:v>8.6338201696999995E-19</c:v>
                </c:pt>
                <c:pt idx="3276">
                  <c:v>8.6338201696999995E-19</c:v>
                </c:pt>
                <c:pt idx="3277">
                  <c:v>8.6338201696999995E-19</c:v>
                </c:pt>
                <c:pt idx="3278">
                  <c:v>8.6338201696999995E-19</c:v>
                </c:pt>
                <c:pt idx="3279">
                  <c:v>8.6338201696999995E-19</c:v>
                </c:pt>
                <c:pt idx="3280">
                  <c:v>8.6338201696999995E-19</c:v>
                </c:pt>
                <c:pt idx="3281">
                  <c:v>8.6338201696999995E-19</c:v>
                </c:pt>
                <c:pt idx="3282">
                  <c:v>8.6338201696999995E-19</c:v>
                </c:pt>
                <c:pt idx="3283">
                  <c:v>8.6338201696999995E-19</c:v>
                </c:pt>
                <c:pt idx="3284">
                  <c:v>8.6338201696999995E-19</c:v>
                </c:pt>
                <c:pt idx="3285">
                  <c:v>8.6338201696999995E-19</c:v>
                </c:pt>
                <c:pt idx="3286">
                  <c:v>8.6338201696999995E-19</c:v>
                </c:pt>
                <c:pt idx="3287">
                  <c:v>8.6338201696999995E-19</c:v>
                </c:pt>
                <c:pt idx="3288">
                  <c:v>8.6338201696999995E-19</c:v>
                </c:pt>
                <c:pt idx="3289">
                  <c:v>8.6338201696999995E-19</c:v>
                </c:pt>
                <c:pt idx="3290">
                  <c:v>8.6338201696999995E-19</c:v>
                </c:pt>
                <c:pt idx="3291">
                  <c:v>8.6338201696999995E-19</c:v>
                </c:pt>
                <c:pt idx="3292">
                  <c:v>8.6338201696999995E-19</c:v>
                </c:pt>
                <c:pt idx="3293">
                  <c:v>8.6338201696999995E-19</c:v>
                </c:pt>
                <c:pt idx="3294">
                  <c:v>8.6338201696999995E-19</c:v>
                </c:pt>
                <c:pt idx="3295">
                  <c:v>8.6338201696999995E-19</c:v>
                </c:pt>
                <c:pt idx="3296">
                  <c:v>8.6338201696999995E-19</c:v>
                </c:pt>
                <c:pt idx="3297">
                  <c:v>8.6338201696999995E-19</c:v>
                </c:pt>
                <c:pt idx="3298">
                  <c:v>8.6338201696999995E-19</c:v>
                </c:pt>
                <c:pt idx="3299">
                  <c:v>8.6338201696999995E-19</c:v>
                </c:pt>
                <c:pt idx="3300">
                  <c:v>8.6338201696999995E-19</c:v>
                </c:pt>
                <c:pt idx="3301">
                  <c:v>8.6338201696999995E-19</c:v>
                </c:pt>
                <c:pt idx="3302">
                  <c:v>4.7552799515000003E-5</c:v>
                </c:pt>
                <c:pt idx="3303">
                  <c:v>4.9334299547000003E-5</c:v>
                </c:pt>
                <c:pt idx="3304">
                  <c:v>4.9996098824000002E-5</c:v>
                </c:pt>
                <c:pt idx="3305">
                  <c:v>4.9523099733000003E-5</c:v>
                </c:pt>
                <c:pt idx="3306">
                  <c:v>4.7926099795999997E-5</c:v>
                </c:pt>
                <c:pt idx="3307">
                  <c:v>4.5241398766E-5</c:v>
                </c:pt>
                <c:pt idx="3308">
                  <c:v>4.1529798182000002E-5</c:v>
                </c:pt>
                <c:pt idx="3309">
                  <c:v>3.6875699152000002E-5</c:v>
                </c:pt>
                <c:pt idx="3310">
                  <c:v>3.1384599424000002E-5</c:v>
                </c:pt>
                <c:pt idx="3311">
                  <c:v>2.5181199817000001E-5</c:v>
                </c:pt>
                <c:pt idx="3312">
                  <c:v>1.8406199160000001E-5</c:v>
                </c:pt>
                <c:pt idx="3313">
                  <c:v>1.1213500328999999E-5</c:v>
                </c:pt>
                <c:pt idx="3314">
                  <c:v>3.7663398871000001E-6</c:v>
                </c:pt>
                <c:pt idx="3315">
                  <c:v>-3.7663398871000001E-6</c:v>
                </c:pt>
                <c:pt idx="3316">
                  <c:v>-1.1213500328999999E-5</c:v>
                </c:pt>
                <c:pt idx="3317">
                  <c:v>-1.8406199160000001E-5</c:v>
                </c:pt>
                <c:pt idx="3318">
                  <c:v>-2.5181199817000001E-5</c:v>
                </c:pt>
                <c:pt idx="3319">
                  <c:v>-3.1384599424000002E-5</c:v>
                </c:pt>
                <c:pt idx="3320">
                  <c:v>-3.6875699152000002E-5</c:v>
                </c:pt>
                <c:pt idx="3321">
                  <c:v>-4.1529798182000002E-5</c:v>
                </c:pt>
                <c:pt idx="3322">
                  <c:v>-4.5241398766E-5</c:v>
                </c:pt>
                <c:pt idx="3323">
                  <c:v>-4.7926099795999997E-5</c:v>
                </c:pt>
                <c:pt idx="3324">
                  <c:v>-4.9523099733000003E-5</c:v>
                </c:pt>
                <c:pt idx="3325">
                  <c:v>-4.9996098824000002E-5</c:v>
                </c:pt>
                <c:pt idx="3326">
                  <c:v>-4.9334299547000003E-5</c:v>
                </c:pt>
                <c:pt idx="3327">
                  <c:v>-9.5105700893000002E-5</c:v>
                </c:pt>
                <c:pt idx="3328">
                  <c:v>-8.9384098828000007E-5</c:v>
                </c:pt>
                <c:pt idx="3329">
                  <c:v>-8.1633901572999995E-5</c:v>
                </c:pt>
                <c:pt idx="3330">
                  <c:v>-7.2030903538999994E-5</c:v>
                </c:pt>
                <c:pt idx="3331">
                  <c:v>-6.0793001467000003E-5</c:v>
                </c:pt>
                <c:pt idx="3332">
                  <c:v>-4.8175399569999997E-5</c:v>
                </c:pt>
                <c:pt idx="3333">
                  <c:v>-3.4464301279999999E-5</c:v>
                </c:pt>
                <c:pt idx="3334">
                  <c:v>-1.9970999346999999E-5</c:v>
                </c:pt>
                <c:pt idx="3335">
                  <c:v>-5.0244298108999997E-6</c:v>
                </c:pt>
                <c:pt idx="3336">
                  <c:v>1.0036200364999999E-5</c:v>
                </c:pt>
                <c:pt idx="3337">
                  <c:v>2.4868999389999999E-5</c:v>
                </c:pt>
                <c:pt idx="3338">
                  <c:v>3.9137401473000001E-5</c:v>
                </c:pt>
                <c:pt idx="3339">
                  <c:v>5.2517498260999997E-5</c:v>
                </c:pt>
                <c:pt idx="3340">
                  <c:v>6.4705600379999999E-5</c:v>
                </c:pt>
                <c:pt idx="3341">
                  <c:v>7.5425101385999995E-5</c:v>
                </c:pt>
                <c:pt idx="3342">
                  <c:v>8.4432802396000006E-5</c:v>
                </c:pt>
                <c:pt idx="3343">
                  <c:v>9.1524103482000001E-5</c:v>
                </c:pt>
                <c:pt idx="3344">
                  <c:v>9.6538198703999994E-5</c:v>
                </c:pt>
                <c:pt idx="3345">
                  <c:v>9.9361102911999993E-5</c:v>
                </c:pt>
                <c:pt idx="3346">
                  <c:v>9.9928896815999998E-5</c:v>
                </c:pt>
                <c:pt idx="3347">
                  <c:v>9.8228701972E-5</c:v>
                </c:pt>
                <c:pt idx="3348">
                  <c:v>9.4299102784000007E-5</c:v>
                </c:pt>
                <c:pt idx="3349">
                  <c:v>8.8229098765000002E-5</c:v>
                </c:pt>
                <c:pt idx="3350">
                  <c:v>8.0156700277999999E-5</c:v>
                </c:pt>
                <c:pt idx="3351">
                  <c:v>7.0264999522000001E-5</c:v>
                </c:pt>
                <c:pt idx="3352">
                  <c:v>8.8167798822000001E-5</c:v>
                </c:pt>
                <c:pt idx="3353">
                  <c:v>6.8936999014000003E-5</c:v>
                </c:pt>
                <c:pt idx="3354">
                  <c:v>4.8141500883999999E-5</c:v>
                </c:pt>
                <c:pt idx="3355">
                  <c:v>2.6253499526999999E-5</c:v>
                </c:pt>
                <c:pt idx="3356">
                  <c:v>3.7695099308999999E-6</c:v>
                </c:pt>
                <c:pt idx="3357">
                  <c:v>-1.8799999452E-5</c:v>
                </c:pt>
                <c:pt idx="3358">
                  <c:v>-4.0942799387000003E-5</c:v>
                </c:pt>
                <c:pt idx="3359">
                  <c:v>-6.2156301283000005E-5</c:v>
                </c:pt>
                <c:pt idx="3360">
                  <c:v>-8.1959202362000006E-5</c:v>
                </c:pt>
                <c:pt idx="3361">
                  <c:v>-9.9901801149999996E-5</c:v>
                </c:pt>
                <c:pt idx="3362">
                  <c:v>-1.1557700054000001E-4</c:v>
                </c:pt>
                <c:pt idx="3363">
                  <c:v>-1.2862900620999999E-4</c:v>
                </c:pt>
                <c:pt idx="3364">
                  <c:v>-1.3876199955E-4</c:v>
                </c:pt>
                <c:pt idx="3365">
                  <c:v>-1.4574499801000001E-4</c:v>
                </c:pt>
                <c:pt idx="3366">
                  <c:v>-1.4941999688999999E-4</c:v>
                </c:pt>
                <c:pt idx="3367">
                  <c:v>-1.4970400662E-4</c:v>
                </c:pt>
                <c:pt idx="3368">
                  <c:v>-1.4658999862000001E-4</c:v>
                </c:pt>
                <c:pt idx="3369">
                  <c:v>-1.4014900079999999E-4</c:v>
                </c:pt>
                <c:pt idx="3370">
                  <c:v>-1.3052800204999999E-4</c:v>
                </c:pt>
                <c:pt idx="3371">
                  <c:v>-1.1794299644E-4</c:v>
                </c:pt>
                <c:pt idx="3372">
                  <c:v>-1.0268200276E-4</c:v>
                </c:pt>
                <c:pt idx="3373">
                  <c:v>-8.5090301582000001E-5</c:v>
                </c:pt>
                <c:pt idx="3374">
                  <c:v>-6.5567401180000005E-5</c:v>
                </c:pt>
                <c:pt idx="3375">
                  <c:v>-4.4556200010000002E-5</c:v>
                </c:pt>
                <c:pt idx="3376">
                  <c:v>-2.2533800802000001E-5</c:v>
                </c:pt>
                <c:pt idx="3377">
                  <c:v>-7.8631000229999997E-15</c:v>
                </c:pt>
                <c:pt idx="3378">
                  <c:v>3.0045099264999999E-5</c:v>
                </c:pt>
                <c:pt idx="3379">
                  <c:v>5.9408299421000002E-5</c:v>
                </c:pt>
                <c:pt idx="3380">
                  <c:v>8.7423199147000004E-5</c:v>
                </c:pt>
                <c:pt idx="3381">
                  <c:v>1.1345399980000001E-4</c:v>
                </c:pt>
                <c:pt idx="3382">
                  <c:v>1.3690900232000001E-4</c:v>
                </c:pt>
                <c:pt idx="3383">
                  <c:v>1.5725799312E-4</c:v>
                </c:pt>
                <c:pt idx="3384">
                  <c:v>1.7403700622000001E-4</c:v>
                </c:pt>
                <c:pt idx="3385">
                  <c:v>1.8686600378999999E-4</c:v>
                </c:pt>
                <c:pt idx="3386">
                  <c:v>1.9545400572999999E-4</c:v>
                </c:pt>
                <c:pt idx="3387">
                  <c:v>1.9960499776000001E-4</c:v>
                </c:pt>
                <c:pt idx="3388">
                  <c:v>1.9922699721000001E-4</c:v>
                </c:pt>
                <c:pt idx="3389">
                  <c:v>1.9432599947E-4</c:v>
                </c:pt>
                <c:pt idx="3390">
                  <c:v>1.8501500016999999E-4</c:v>
                </c:pt>
                <c:pt idx="3391">
                  <c:v>1.7150500207000001E-4</c:v>
                </c:pt>
                <c:pt idx="3392">
                  <c:v>1.5410300693E-4</c:v>
                </c:pt>
                <c:pt idx="3393">
                  <c:v>1.3320200378000001E-4</c:v>
                </c:pt>
                <c:pt idx="3394">
                  <c:v>1.0927899712E-4</c:v>
                </c:pt>
                <c:pt idx="3395">
                  <c:v>8.2875099905999999E-5</c:v>
                </c:pt>
                <c:pt idx="3396">
                  <c:v>5.4590400395999997E-5</c:v>
                </c:pt>
                <c:pt idx="3397">
                  <c:v>2.5066599846E-5</c:v>
                </c:pt>
                <c:pt idx="3398">
                  <c:v>-5.0260200624000003E-6</c:v>
                </c:pt>
                <c:pt idx="3399">
                  <c:v>-3.5004599339999998E-5</c:v>
                </c:pt>
                <c:pt idx="3400">
                  <c:v>-6.4188701799000006E-5</c:v>
                </c:pt>
                <c:pt idx="3401">
                  <c:v>-9.1916001110999997E-5</c:v>
                </c:pt>
                <c:pt idx="3402">
                  <c:v>-1.4694599668E-4</c:v>
                </c:pt>
                <c:pt idx="3403">
                  <c:v>-1.7566200404000001E-4</c:v>
                </c:pt>
                <c:pt idx="3404">
                  <c:v>-2.0039199444E-4</c:v>
                </c:pt>
                <c:pt idx="3405">
                  <c:v>-2.2057299792999999E-4</c:v>
                </c:pt>
                <c:pt idx="3406">
                  <c:v>-2.3574799706999999E-4</c:v>
                </c:pt>
                <c:pt idx="3407">
                  <c:v>-2.4557200959000002E-4</c:v>
                </c:pt>
                <c:pt idx="3408">
                  <c:v>-2.4982201285E-4</c:v>
                </c:pt>
                <c:pt idx="3409">
                  <c:v>-2.4840299739000002E-4</c:v>
                </c:pt>
                <c:pt idx="3410">
                  <c:v>-2.4134499836E-4</c:v>
                </c:pt>
                <c:pt idx="3411">
                  <c:v>-2.2880999312999999E-4</c:v>
                </c:pt>
                <c:pt idx="3412">
                  <c:v>-2.1108200599E-4</c:v>
                </c:pt>
                <c:pt idx="3413">
                  <c:v>-1.8856300449E-4</c:v>
                </c:pt>
                <c:pt idx="3414">
                  <c:v>-1.6176399367E-4</c:v>
                </c:pt>
                <c:pt idx="3415">
                  <c:v>-1.3129400031E-4</c:v>
                </c:pt>
                <c:pt idx="3416">
                  <c:v>-9.7843403636999995E-5</c:v>
                </c:pt>
                <c:pt idx="3417">
                  <c:v>-6.2172497563999998E-5</c:v>
                </c:pt>
                <c:pt idx="3418">
                  <c:v>-2.5090399503999999E-5</c:v>
                </c:pt>
                <c:pt idx="3419">
                  <c:v>1.2561100448000001E-5</c:v>
                </c:pt>
                <c:pt idx="3420">
                  <c:v>4.9927501094999999E-5</c:v>
                </c:pt>
                <c:pt idx="3421">
                  <c:v>8.6160696810000002E-5</c:v>
                </c:pt>
                <c:pt idx="3422">
                  <c:v>1.2043800233999999E-4</c:v>
                </c:pt>
                <c:pt idx="3423">
                  <c:v>1.5198299661000001E-4</c:v>
                </c:pt>
                <c:pt idx="3424">
                  <c:v>1.8007699690999999E-4</c:v>
                </c:pt>
                <c:pt idx="3425">
                  <c:v>2.0408499403999999E-4</c:v>
                </c:pt>
                <c:pt idx="3426">
                  <c:v>2.2345999605000001E-4</c:v>
                </c:pt>
                <c:pt idx="3427">
                  <c:v>2.8531698626000002E-4</c:v>
                </c:pt>
                <c:pt idx="3428">
                  <c:v>2.9600600827999997E-4</c:v>
                </c:pt>
                <c:pt idx="3429">
                  <c:v>2.9997600359000002E-4</c:v>
                </c:pt>
                <c:pt idx="3430">
                  <c:v>2.9713800177000001E-4</c:v>
                </c:pt>
                <c:pt idx="3431">
                  <c:v>2.8755699168000001E-4</c:v>
                </c:pt>
                <c:pt idx="3432">
                  <c:v>2.7144799241999998E-4</c:v>
                </c:pt>
                <c:pt idx="3433">
                  <c:v>2.4917899282E-4</c:v>
                </c:pt>
                <c:pt idx="3434">
                  <c:v>2.2125399846000001E-4</c:v>
                </c:pt>
                <c:pt idx="3435">
                  <c:v>1.8830700719E-4</c:v>
                </c:pt>
                <c:pt idx="3436">
                  <c:v>1.5108700609E-4</c:v>
                </c:pt>
                <c:pt idx="3437">
                  <c:v>1.1043700215E-4</c:v>
                </c:pt>
                <c:pt idx="3438">
                  <c:v>6.7281202063999994E-5</c:v>
                </c:pt>
                <c:pt idx="3439">
                  <c:v>2.2598000214E-5</c:v>
                </c:pt>
                <c:pt idx="3440">
                  <c:v>-2.2598000214E-5</c:v>
                </c:pt>
                <c:pt idx="3441">
                  <c:v>-6.7281202063999994E-5</c:v>
                </c:pt>
                <c:pt idx="3442">
                  <c:v>-1.1043700215E-4</c:v>
                </c:pt>
                <c:pt idx="3443">
                  <c:v>-1.5108700609E-4</c:v>
                </c:pt>
                <c:pt idx="3444">
                  <c:v>-1.8830700719E-4</c:v>
                </c:pt>
                <c:pt idx="3445">
                  <c:v>-2.2125399846000001E-4</c:v>
                </c:pt>
                <c:pt idx="3446">
                  <c:v>-2.4917899282E-4</c:v>
                </c:pt>
                <c:pt idx="3447">
                  <c:v>-2.7144799241999998E-4</c:v>
                </c:pt>
                <c:pt idx="3448">
                  <c:v>-2.8755699168000001E-4</c:v>
                </c:pt>
                <c:pt idx="3449">
                  <c:v>-2.9713800177000001E-4</c:v>
                </c:pt>
                <c:pt idx="3450">
                  <c:v>-2.9997600359000002E-4</c:v>
                </c:pt>
                <c:pt idx="3451">
                  <c:v>-2.9600600827999997E-4</c:v>
                </c:pt>
                <c:pt idx="3452">
                  <c:v>-3.3286999678000003E-4</c:v>
                </c:pt>
                <c:pt idx="3453">
                  <c:v>-3.1284400029000001E-4</c:v>
                </c:pt>
                <c:pt idx="3454">
                  <c:v>-2.8571899747000001E-4</c:v>
                </c:pt>
                <c:pt idx="3455">
                  <c:v>-2.5210800230999998E-4</c:v>
                </c:pt>
                <c:pt idx="3456">
                  <c:v>-2.1277599444E-4</c:v>
                </c:pt>
                <c:pt idx="3457">
                  <c:v>-1.6861400218E-4</c:v>
                </c:pt>
                <c:pt idx="3458">
                  <c:v>-1.2062500173E-4</c:v>
                </c:pt>
                <c:pt idx="3459">
                  <c:v>-6.9898502261000003E-5</c:v>
                </c:pt>
                <c:pt idx="3460">
                  <c:v>-1.7585500245E-5</c:v>
                </c:pt>
                <c:pt idx="3461">
                  <c:v>3.5126598959000001E-5</c:v>
                </c:pt>
                <c:pt idx="3462">
                  <c:v>8.7041502411000005E-5</c:v>
                </c:pt>
                <c:pt idx="3463">
                  <c:v>1.3698100520000001E-4</c:v>
                </c:pt>
                <c:pt idx="3464">
                  <c:v>1.8381100381000001E-4</c:v>
                </c:pt>
                <c:pt idx="3465">
                  <c:v>2.2647000150999999E-4</c:v>
                </c:pt>
                <c:pt idx="3466">
                  <c:v>2.6398801127999999E-4</c:v>
                </c:pt>
                <c:pt idx="3467">
                  <c:v>2.9551499756000002E-4</c:v>
                </c:pt>
                <c:pt idx="3468">
                  <c:v>3.2033398746999999E-4</c:v>
                </c:pt>
                <c:pt idx="3469">
                  <c:v>3.3788400469000001E-4</c:v>
                </c:pt>
                <c:pt idx="3470">
                  <c:v>3.4776399842999998E-4</c:v>
                </c:pt>
                <c:pt idx="3471">
                  <c:v>3.4975100425000002E-4</c:v>
                </c:pt>
                <c:pt idx="3472">
                  <c:v>3.4380098805000001E-4</c:v>
                </c:pt>
                <c:pt idx="3473">
                  <c:v>3.3004701254E-4</c:v>
                </c:pt>
                <c:pt idx="3474">
                  <c:v>3.0880200211E-4</c:v>
                </c:pt>
                <c:pt idx="3475">
                  <c:v>2.8054800350000002E-4</c:v>
                </c:pt>
                <c:pt idx="3476">
                  <c:v>2.4592698901000003E-4</c:v>
                </c:pt>
                <c:pt idx="3477">
                  <c:v>2.3511399921999999E-4</c:v>
                </c:pt>
                <c:pt idx="3478">
                  <c:v>1.8383200221999999E-4</c:v>
                </c:pt>
                <c:pt idx="3479">
                  <c:v>1.2837699614E-4</c:v>
                </c:pt>
                <c:pt idx="3480">
                  <c:v>7.0009198679999997E-5</c:v>
                </c:pt>
                <c:pt idx="3481">
                  <c:v>1.0052000107E-5</c:v>
                </c:pt>
                <c:pt idx="3482">
                  <c:v>-5.0133301556000002E-5</c:v>
                </c:pt>
                <c:pt idx="3483">
                  <c:v>-1.0918099724E-4</c:v>
                </c:pt>
                <c:pt idx="3484">
                  <c:v>-1.6574999609000001E-4</c:v>
                </c:pt>
                <c:pt idx="3485">
                  <c:v>-2.1855799423000001E-4</c:v>
                </c:pt>
                <c:pt idx="3486">
                  <c:v>-2.6640499709000001E-4</c:v>
                </c:pt>
                <c:pt idx="3487">
                  <c:v>-3.0820499524000002E-4</c:v>
                </c:pt>
                <c:pt idx="3488">
                  <c:v>-3.4301099367E-4</c:v>
                </c:pt>
                <c:pt idx="3489">
                  <c:v>-3.7003098987000002E-4</c:v>
                </c:pt>
                <c:pt idx="3490">
                  <c:v>-3.8865298848000002E-4</c:v>
                </c:pt>
                <c:pt idx="3491">
                  <c:v>-3.9845300488999997E-4</c:v>
                </c:pt>
                <c:pt idx="3492">
                  <c:v>-3.9921101416000001E-4</c:v>
                </c:pt>
                <c:pt idx="3493">
                  <c:v>-3.9090699283000002E-4</c:v>
                </c:pt>
                <c:pt idx="3494">
                  <c:v>-3.7373200757000001E-4</c:v>
                </c:pt>
                <c:pt idx="3495">
                  <c:v>-3.4807401244000001E-4</c:v>
                </c:pt>
                <c:pt idx="3496">
                  <c:v>-3.1451499672E-4</c:v>
                </c:pt>
                <c:pt idx="3497">
                  <c:v>-2.7381899417000001E-4</c:v>
                </c:pt>
                <c:pt idx="3498">
                  <c:v>-2.2690799960000001E-4</c:v>
                </c:pt>
                <c:pt idx="3499">
                  <c:v>-1.7484600539000001E-4</c:v>
                </c:pt>
                <c:pt idx="3500">
                  <c:v>-1.1881699901999999E-4</c:v>
                </c:pt>
                <c:pt idx="3501">
                  <c:v>-6.0090198530999998E-5</c:v>
                </c:pt>
                <c:pt idx="3502">
                  <c:v>-1.2411300184E-14</c:v>
                </c:pt>
                <c:pt idx="3503">
                  <c:v>4.5067699830000002E-5</c:v>
                </c:pt>
                <c:pt idx="3504">
                  <c:v>8.9112501881999999E-5</c:v>
                </c:pt>
                <c:pt idx="3505">
                  <c:v>1.3113500609E-4</c:v>
                </c:pt>
                <c:pt idx="3506">
                  <c:v>1.7018099607E-4</c:v>
                </c:pt>
                <c:pt idx="3507">
                  <c:v>2.0536400551999999E-4</c:v>
                </c:pt>
                <c:pt idx="3508">
                  <c:v>2.3588699696E-4</c:v>
                </c:pt>
                <c:pt idx="3509">
                  <c:v>2.6105498545999999E-4</c:v>
                </c:pt>
                <c:pt idx="3510">
                  <c:v>2.8029899113000002E-4</c:v>
                </c:pt>
                <c:pt idx="3511">
                  <c:v>2.9317999724000002E-4</c:v>
                </c:pt>
                <c:pt idx="3512">
                  <c:v>2.9940801323000003E-4</c:v>
                </c:pt>
                <c:pt idx="3513">
                  <c:v>2.9883999377000001E-4</c:v>
                </c:pt>
                <c:pt idx="3514">
                  <c:v>2.9148999602000001E-4</c:v>
                </c:pt>
                <c:pt idx="3515">
                  <c:v>2.7752300957000002E-4</c:v>
                </c:pt>
                <c:pt idx="3516">
                  <c:v>2.5725801243000002E-4</c:v>
                </c:pt>
                <c:pt idx="3517">
                  <c:v>2.3115400108999999E-4</c:v>
                </c:pt>
                <c:pt idx="3518">
                  <c:v>1.9980399519999999E-4</c:v>
                </c:pt>
                <c:pt idx="3519">
                  <c:v>1.6391799727E-4</c:v>
                </c:pt>
                <c:pt idx="3520">
                  <c:v>1.2431299547000001E-4</c:v>
                </c:pt>
                <c:pt idx="3521">
                  <c:v>8.1885598774999994E-5</c:v>
                </c:pt>
                <c:pt idx="3522">
                  <c:v>3.7599998905E-5</c:v>
                </c:pt>
                <c:pt idx="3523">
                  <c:v>-7.5390298661999996E-6</c:v>
                </c:pt>
                <c:pt idx="3524">
                  <c:v>-5.2506900828999999E-5</c:v>
                </c:pt>
                <c:pt idx="3525">
                  <c:v>-9.6283103629999994E-5</c:v>
                </c:pt>
                <c:pt idx="3526">
                  <c:v>-1.3787399803000001E-4</c:v>
                </c:pt>
                <c:pt idx="3527">
                  <c:v>-1.1755699961E-4</c:v>
                </c:pt>
                <c:pt idx="3528">
                  <c:v>-1.4052999904E-4</c:v>
                </c:pt>
                <c:pt idx="3529">
                  <c:v>-1.6031299309999999E-4</c:v>
                </c:pt>
                <c:pt idx="3530">
                  <c:v>-1.7645799380000001E-4</c:v>
                </c:pt>
                <c:pt idx="3531">
                  <c:v>-1.8859800183999999E-4</c:v>
                </c:pt>
                <c:pt idx="3532">
                  <c:v>-1.9645699648999999E-4</c:v>
                </c:pt>
                <c:pt idx="3533">
                  <c:v>-1.9985799735999999E-4</c:v>
                </c:pt>
                <c:pt idx="3534">
                  <c:v>-1.987220021E-4</c:v>
                </c:pt>
                <c:pt idx="3535">
                  <c:v>-1.9307600450999999E-4</c:v>
                </c:pt>
                <c:pt idx="3536">
                  <c:v>-1.8304800324000001E-4</c:v>
                </c:pt>
                <c:pt idx="3537">
                  <c:v>-1.6886599769000001E-4</c:v>
                </c:pt>
                <c:pt idx="3538">
                  <c:v>-1.5084999905E-4</c:v>
                </c:pt>
                <c:pt idx="3539">
                  <c:v>-1.2941099703000001E-4</c:v>
                </c:pt>
                <c:pt idx="3540">
                  <c:v>-1.0503499652000001E-4</c:v>
                </c:pt>
                <c:pt idx="3541">
                  <c:v>-7.8274701082000007E-5</c:v>
                </c:pt>
                <c:pt idx="3542">
                  <c:v>-4.9737998778999998E-5</c:v>
                </c:pt>
                <c:pt idx="3543">
                  <c:v>-2.0072300686000001E-5</c:v>
                </c:pt>
                <c:pt idx="3544">
                  <c:v>1.0048899639999999E-5</c:v>
                </c:pt>
                <c:pt idx="3545">
                  <c:v>3.9941998692999998E-5</c:v>
                </c:pt>
                <c:pt idx="3546">
                  <c:v>6.8928602558999998E-5</c:v>
                </c:pt>
                <c:pt idx="3547">
                  <c:v>9.6350697276999998E-5</c:v>
                </c:pt>
                <c:pt idx="3548">
                  <c:v>1.2158600293E-4</c:v>
                </c:pt>
                <c:pt idx="3549">
                  <c:v>1.4406199624999999E-4</c:v>
                </c:pt>
                <c:pt idx="3550">
                  <c:v>1.6326800687000001E-4</c:v>
                </c:pt>
                <c:pt idx="3551">
                  <c:v>1.7876799392999999E-4</c:v>
                </c:pt>
                <c:pt idx="3552">
                  <c:v>9.5105700893000002E-5</c:v>
                </c:pt>
                <c:pt idx="3553">
                  <c:v>9.8668599094000006E-5</c:v>
                </c:pt>
                <c:pt idx="3554">
                  <c:v>9.9992103060000002E-5</c:v>
                </c:pt>
                <c:pt idx="3555">
                  <c:v>9.9046097602999996E-5</c:v>
                </c:pt>
                <c:pt idx="3556">
                  <c:v>9.5852199592999995E-5</c:v>
                </c:pt>
                <c:pt idx="3557">
                  <c:v>9.0482702943999997E-5</c:v>
                </c:pt>
                <c:pt idx="3558">
                  <c:v>8.3059596363000004E-5</c:v>
                </c:pt>
                <c:pt idx="3559">
                  <c:v>7.3751296440999995E-5</c:v>
                </c:pt>
                <c:pt idx="3560">
                  <c:v>6.2769096984999995E-5</c:v>
                </c:pt>
                <c:pt idx="3561">
                  <c:v>5.0362301408000002E-5</c:v>
                </c:pt>
                <c:pt idx="3562">
                  <c:v>3.6812500183999998E-5</c:v>
                </c:pt>
                <c:pt idx="3563">
                  <c:v>2.2427100703E-5</c:v>
                </c:pt>
                <c:pt idx="3564">
                  <c:v>7.5326797742000002E-6</c:v>
                </c:pt>
                <c:pt idx="3565">
                  <c:v>-7.5326797742000002E-6</c:v>
                </c:pt>
                <c:pt idx="3566">
                  <c:v>-2.2427100703E-5</c:v>
                </c:pt>
                <c:pt idx="3567">
                  <c:v>-3.6812500183999998E-5</c:v>
                </c:pt>
                <c:pt idx="3568">
                  <c:v>-5.0362301408000002E-5</c:v>
                </c:pt>
                <c:pt idx="3569">
                  <c:v>-6.2769096984999995E-5</c:v>
                </c:pt>
                <c:pt idx="3570">
                  <c:v>-7.3751296440999995E-5</c:v>
                </c:pt>
                <c:pt idx="3571">
                  <c:v>-8.3059596363000004E-5</c:v>
                </c:pt>
                <c:pt idx="3572">
                  <c:v>-9.0482702943999997E-5</c:v>
                </c:pt>
                <c:pt idx="3573">
                  <c:v>-9.5852199592999995E-5</c:v>
                </c:pt>
                <c:pt idx="3574">
                  <c:v>-9.9046097602999996E-5</c:v>
                </c:pt>
                <c:pt idx="3575">
                  <c:v>-9.9992103060000002E-5</c:v>
                </c:pt>
                <c:pt idx="3576">
                  <c:v>-9.8668599094000006E-5</c:v>
                </c:pt>
                <c:pt idx="3577">
                  <c:v>7.9959899881000002E-19</c:v>
                </c:pt>
                <c:pt idx="3578">
                  <c:v>8.0425199314999996E-19</c:v>
                </c:pt>
                <c:pt idx="3579">
                  <c:v>8.1055402374999999E-19</c:v>
                </c:pt>
                <c:pt idx="3580">
                  <c:v>8.1836198833999995E-19</c:v>
                </c:pt>
                <c:pt idx="3581">
                  <c:v>8.2750000767000004E-19</c:v>
                </c:pt>
                <c:pt idx="3582">
                  <c:v>8.3776097637000001E-19</c:v>
                </c:pt>
                <c:pt idx="3583">
                  <c:v>8.4890997515999999E-19</c:v>
                </c:pt>
                <c:pt idx="3584">
                  <c:v>8.6069502413999997E-19</c:v>
                </c:pt>
                <c:pt idx="3585">
                  <c:v>8.7284904738000002E-19</c:v>
                </c:pt>
                <c:pt idx="3586">
                  <c:v>8.8509504276000001E-19</c:v>
                </c:pt>
                <c:pt idx="3587">
                  <c:v>8.9715699044999993E-19</c:v>
                </c:pt>
                <c:pt idx="3588">
                  <c:v>9.0875902572000007E-19</c:v>
                </c:pt>
                <c:pt idx="3589">
                  <c:v>9.1963903570999997E-19</c:v>
                </c:pt>
                <c:pt idx="3590">
                  <c:v>9.2955000362000007E-19</c:v>
                </c:pt>
                <c:pt idx="3591">
                  <c:v>9.3826600574000009E-19</c:v>
                </c:pt>
                <c:pt idx="3592">
                  <c:v>9.4559100024999992E-19</c:v>
                </c:pt>
                <c:pt idx="3593">
                  <c:v>9.5135696610999991E-19</c:v>
                </c:pt>
                <c:pt idx="3594">
                  <c:v>9.5543496652999997E-19</c:v>
                </c:pt>
                <c:pt idx="3595">
                  <c:v>9.5772997914E-19</c:v>
                </c:pt>
                <c:pt idx="3596">
                  <c:v>9.5819195951000005E-19</c:v>
                </c:pt>
                <c:pt idx="3597">
                  <c:v>9.5680901692000005E-19</c:v>
                </c:pt>
                <c:pt idx="3598">
                  <c:v>9.5361403180999996E-19</c:v>
                </c:pt>
                <c:pt idx="3599">
                  <c:v>9.4867803830000002E-19</c:v>
                </c:pt>
                <c:pt idx="3600">
                  <c:v>9.4211404994000006E-19</c:v>
                </c:pt>
                <c:pt idx="3601">
                  <c:v>9.3407095926000001E-19</c:v>
                </c:pt>
                <c:pt idx="3602">
                  <c:v>8.7693397543000005E-19</c:v>
                </c:pt>
                <c:pt idx="3603">
                  <c:v>8.7693397543000005E-19</c:v>
                </c:pt>
                <c:pt idx="3604">
                  <c:v>8.7693397543000005E-19</c:v>
                </c:pt>
                <c:pt idx="3605">
                  <c:v>8.7693397543000005E-19</c:v>
                </c:pt>
                <c:pt idx="3606">
                  <c:v>8.7693397543000005E-19</c:v>
                </c:pt>
                <c:pt idx="3607">
                  <c:v>8.7693397543000005E-19</c:v>
                </c:pt>
                <c:pt idx="3608">
                  <c:v>8.7693397543000005E-19</c:v>
                </c:pt>
                <c:pt idx="3609">
                  <c:v>8.7693397543000005E-19</c:v>
                </c:pt>
                <c:pt idx="3610">
                  <c:v>8.7693397543000005E-19</c:v>
                </c:pt>
                <c:pt idx="3611">
                  <c:v>8.7693397543000005E-19</c:v>
                </c:pt>
                <c:pt idx="3612">
                  <c:v>8.7693397543000005E-19</c:v>
                </c:pt>
                <c:pt idx="3613">
                  <c:v>8.7693397543000005E-19</c:v>
                </c:pt>
                <c:pt idx="3614">
                  <c:v>8.7693397543000005E-19</c:v>
                </c:pt>
                <c:pt idx="3615">
                  <c:v>8.7693397543000005E-19</c:v>
                </c:pt>
                <c:pt idx="3616">
                  <c:v>8.7693397543000005E-19</c:v>
                </c:pt>
                <c:pt idx="3617">
                  <c:v>8.7693397543000005E-19</c:v>
                </c:pt>
                <c:pt idx="3618">
                  <c:v>8.7693397543000005E-19</c:v>
                </c:pt>
                <c:pt idx="3619">
                  <c:v>8.7693397543000005E-19</c:v>
                </c:pt>
                <c:pt idx="3620">
                  <c:v>8.7693397543000005E-19</c:v>
                </c:pt>
                <c:pt idx="3621">
                  <c:v>8.7693397543000005E-19</c:v>
                </c:pt>
                <c:pt idx="3622">
                  <c:v>8.7693397543000005E-19</c:v>
                </c:pt>
                <c:pt idx="3623">
                  <c:v>8.7693397543000005E-19</c:v>
                </c:pt>
                <c:pt idx="3624">
                  <c:v>8.7693397543000005E-19</c:v>
                </c:pt>
                <c:pt idx="3625">
                  <c:v>8.7693397543000005E-19</c:v>
                </c:pt>
                <c:pt idx="3626">
                  <c:v>8.7693397543000005E-19</c:v>
                </c:pt>
                <c:pt idx="3627">
                  <c:v>8.7693397543000005E-19</c:v>
                </c:pt>
                <c:pt idx="3628">
                  <c:v>8.7693397543000005E-19</c:v>
                </c:pt>
                <c:pt idx="3629">
                  <c:v>8.7693397543000005E-19</c:v>
                </c:pt>
                <c:pt idx="3630">
                  <c:v>8.7693397543000005E-19</c:v>
                </c:pt>
                <c:pt idx="3631">
                  <c:v>8.7693397543000005E-19</c:v>
                </c:pt>
                <c:pt idx="3632">
                  <c:v>8.7693397543000005E-19</c:v>
                </c:pt>
                <c:pt idx="3633">
                  <c:v>8.7693397543000005E-19</c:v>
                </c:pt>
                <c:pt idx="3634">
                  <c:v>8.7693397543000005E-19</c:v>
                </c:pt>
                <c:pt idx="3635">
                  <c:v>8.7693397543000005E-19</c:v>
                </c:pt>
                <c:pt idx="3636">
                  <c:v>8.7693397543000005E-19</c:v>
                </c:pt>
                <c:pt idx="3637">
                  <c:v>8.7693397543000005E-19</c:v>
                </c:pt>
                <c:pt idx="3638">
                  <c:v>8.7693397543000005E-19</c:v>
                </c:pt>
                <c:pt idx="3639">
                  <c:v>8.7693397543000005E-19</c:v>
                </c:pt>
                <c:pt idx="3640">
                  <c:v>8.7693397543000005E-19</c:v>
                </c:pt>
                <c:pt idx="3641">
                  <c:v>8.7693397543000005E-19</c:v>
                </c:pt>
                <c:pt idx="3642">
                  <c:v>8.7693397543000005E-19</c:v>
                </c:pt>
                <c:pt idx="3643">
                  <c:v>8.7693397543000005E-19</c:v>
                </c:pt>
                <c:pt idx="3644">
                  <c:v>8.7693397543000005E-19</c:v>
                </c:pt>
                <c:pt idx="3645">
                  <c:v>8.7693397543000005E-19</c:v>
                </c:pt>
                <c:pt idx="3646">
                  <c:v>8.7693397543000005E-19</c:v>
                </c:pt>
                <c:pt idx="3647">
                  <c:v>8.7693397543000005E-19</c:v>
                </c:pt>
                <c:pt idx="3648">
                  <c:v>8.7693397543000005E-19</c:v>
                </c:pt>
                <c:pt idx="3649">
                  <c:v>8.7693397543000005E-19</c:v>
                </c:pt>
                <c:pt idx="3650">
                  <c:v>8.7693397543000005E-19</c:v>
                </c:pt>
                <c:pt idx="3651">
                  <c:v>8.7693397543000005E-19</c:v>
                </c:pt>
                <c:pt idx="3652">
                  <c:v>8.7693397543000005E-19</c:v>
                </c:pt>
                <c:pt idx="3653">
                  <c:v>8.7693397543000005E-19</c:v>
                </c:pt>
                <c:pt idx="3654">
                  <c:v>8.7693397543000005E-19</c:v>
                </c:pt>
                <c:pt idx="3655">
                  <c:v>8.7693397543000005E-19</c:v>
                </c:pt>
                <c:pt idx="3656">
                  <c:v>8.7693397543000005E-19</c:v>
                </c:pt>
                <c:pt idx="3657">
                  <c:v>8.7693397543000005E-19</c:v>
                </c:pt>
                <c:pt idx="3658">
                  <c:v>8.7693397543000005E-19</c:v>
                </c:pt>
                <c:pt idx="3659">
                  <c:v>8.7693397543000005E-19</c:v>
                </c:pt>
                <c:pt idx="3660">
                  <c:v>8.7693397543000005E-19</c:v>
                </c:pt>
                <c:pt idx="3661">
                  <c:v>8.7693397543000005E-19</c:v>
                </c:pt>
                <c:pt idx="3662">
                  <c:v>8.7693397543000005E-19</c:v>
                </c:pt>
                <c:pt idx="3663">
                  <c:v>8.7693397543000005E-19</c:v>
                </c:pt>
                <c:pt idx="3664">
                  <c:v>8.7693397543000005E-19</c:v>
                </c:pt>
                <c:pt idx="3665">
                  <c:v>8.7693397543000005E-19</c:v>
                </c:pt>
                <c:pt idx="3666">
                  <c:v>8.7693397543000005E-19</c:v>
                </c:pt>
                <c:pt idx="3667">
                  <c:v>8.7693397543000005E-19</c:v>
                </c:pt>
                <c:pt idx="3668">
                  <c:v>8.7693397543000005E-19</c:v>
                </c:pt>
                <c:pt idx="3669">
                  <c:v>8.7693397543000005E-19</c:v>
                </c:pt>
                <c:pt idx="3670">
                  <c:v>8.7693397543000005E-19</c:v>
                </c:pt>
                <c:pt idx="3671">
                  <c:v>8.7693397543000005E-19</c:v>
                </c:pt>
                <c:pt idx="3672">
                  <c:v>8.7693397543000005E-19</c:v>
                </c:pt>
                <c:pt idx="3673">
                  <c:v>8.7693397543000005E-19</c:v>
                </c:pt>
                <c:pt idx="3674">
                  <c:v>8.7693397543000005E-19</c:v>
                </c:pt>
                <c:pt idx="3675">
                  <c:v>8.7693397543000005E-19</c:v>
                </c:pt>
                <c:pt idx="3676">
                  <c:v>8.7693397543000005E-19</c:v>
                </c:pt>
                <c:pt idx="3677">
                  <c:v>4.7552799515000003E-5</c:v>
                </c:pt>
                <c:pt idx="3678">
                  <c:v>4.9334299547000003E-5</c:v>
                </c:pt>
                <c:pt idx="3679">
                  <c:v>4.9996098824000002E-5</c:v>
                </c:pt>
                <c:pt idx="3680">
                  <c:v>4.9523099733000003E-5</c:v>
                </c:pt>
                <c:pt idx="3681">
                  <c:v>4.7926099795999997E-5</c:v>
                </c:pt>
                <c:pt idx="3682">
                  <c:v>4.5241398766E-5</c:v>
                </c:pt>
                <c:pt idx="3683">
                  <c:v>4.1529798182000002E-5</c:v>
                </c:pt>
                <c:pt idx="3684">
                  <c:v>3.6875699152000002E-5</c:v>
                </c:pt>
                <c:pt idx="3685">
                  <c:v>3.1384599424000002E-5</c:v>
                </c:pt>
                <c:pt idx="3686">
                  <c:v>2.5181199817000001E-5</c:v>
                </c:pt>
                <c:pt idx="3687">
                  <c:v>1.8406199160000001E-5</c:v>
                </c:pt>
                <c:pt idx="3688">
                  <c:v>1.1213500328999999E-5</c:v>
                </c:pt>
                <c:pt idx="3689">
                  <c:v>3.7663398871000001E-6</c:v>
                </c:pt>
                <c:pt idx="3690">
                  <c:v>-3.7663398871000001E-6</c:v>
                </c:pt>
                <c:pt idx="3691">
                  <c:v>-1.1213500328999999E-5</c:v>
                </c:pt>
                <c:pt idx="3692">
                  <c:v>-1.8406199160000001E-5</c:v>
                </c:pt>
                <c:pt idx="3693">
                  <c:v>-2.5181199817000001E-5</c:v>
                </c:pt>
                <c:pt idx="3694">
                  <c:v>-3.1384599424000002E-5</c:v>
                </c:pt>
                <c:pt idx="3695">
                  <c:v>-3.6875699152000002E-5</c:v>
                </c:pt>
                <c:pt idx="3696">
                  <c:v>-4.1529798182000002E-5</c:v>
                </c:pt>
                <c:pt idx="3697">
                  <c:v>-4.5241398766E-5</c:v>
                </c:pt>
                <c:pt idx="3698">
                  <c:v>-4.7926099795999997E-5</c:v>
                </c:pt>
                <c:pt idx="3699">
                  <c:v>-4.9523099733000003E-5</c:v>
                </c:pt>
                <c:pt idx="3700">
                  <c:v>-4.9996098824000002E-5</c:v>
                </c:pt>
                <c:pt idx="3701">
                  <c:v>-4.9334299547000003E-5</c:v>
                </c:pt>
                <c:pt idx="3702">
                  <c:v>-9.5105700893000002E-5</c:v>
                </c:pt>
                <c:pt idx="3703">
                  <c:v>-8.9384098828000007E-5</c:v>
                </c:pt>
                <c:pt idx="3704">
                  <c:v>-8.1633901572999995E-5</c:v>
                </c:pt>
                <c:pt idx="3705">
                  <c:v>-7.2030903538999994E-5</c:v>
                </c:pt>
                <c:pt idx="3706">
                  <c:v>-6.0793001467000003E-5</c:v>
                </c:pt>
                <c:pt idx="3707">
                  <c:v>-4.8175399569999997E-5</c:v>
                </c:pt>
                <c:pt idx="3708">
                  <c:v>-3.4464301279999999E-5</c:v>
                </c:pt>
                <c:pt idx="3709">
                  <c:v>-1.9970999346999999E-5</c:v>
                </c:pt>
                <c:pt idx="3710">
                  <c:v>-5.0244298108999997E-6</c:v>
                </c:pt>
                <c:pt idx="3711">
                  <c:v>1.0036200364999999E-5</c:v>
                </c:pt>
                <c:pt idx="3712">
                  <c:v>2.4868999389999999E-5</c:v>
                </c:pt>
                <c:pt idx="3713">
                  <c:v>3.9137401473000001E-5</c:v>
                </c:pt>
                <c:pt idx="3714">
                  <c:v>5.2517498260999997E-5</c:v>
                </c:pt>
                <c:pt idx="3715">
                  <c:v>6.4705600379999999E-5</c:v>
                </c:pt>
                <c:pt idx="3716">
                  <c:v>7.5425101385999995E-5</c:v>
                </c:pt>
                <c:pt idx="3717">
                  <c:v>8.4432802396000006E-5</c:v>
                </c:pt>
                <c:pt idx="3718">
                  <c:v>9.1524103482000001E-5</c:v>
                </c:pt>
                <c:pt idx="3719">
                  <c:v>9.6538198703999994E-5</c:v>
                </c:pt>
                <c:pt idx="3720">
                  <c:v>9.9361102911999993E-5</c:v>
                </c:pt>
                <c:pt idx="3721">
                  <c:v>9.9928896815999998E-5</c:v>
                </c:pt>
                <c:pt idx="3722">
                  <c:v>9.8228701972E-5</c:v>
                </c:pt>
                <c:pt idx="3723">
                  <c:v>9.4299102784000007E-5</c:v>
                </c:pt>
                <c:pt idx="3724">
                  <c:v>8.8229098765000002E-5</c:v>
                </c:pt>
                <c:pt idx="3725">
                  <c:v>8.0156700277999999E-5</c:v>
                </c:pt>
                <c:pt idx="3726">
                  <c:v>7.0264999522000001E-5</c:v>
                </c:pt>
                <c:pt idx="3727">
                  <c:v>8.8167798822000001E-5</c:v>
                </c:pt>
                <c:pt idx="3728">
                  <c:v>6.8936999014000003E-5</c:v>
                </c:pt>
                <c:pt idx="3729">
                  <c:v>4.8141500883999999E-5</c:v>
                </c:pt>
                <c:pt idx="3730">
                  <c:v>2.6253499526999999E-5</c:v>
                </c:pt>
                <c:pt idx="3731">
                  <c:v>3.7695099308999999E-6</c:v>
                </c:pt>
                <c:pt idx="3732">
                  <c:v>-1.8799999452E-5</c:v>
                </c:pt>
                <c:pt idx="3733">
                  <c:v>-4.0942799387000003E-5</c:v>
                </c:pt>
                <c:pt idx="3734">
                  <c:v>-6.2156301283000005E-5</c:v>
                </c:pt>
                <c:pt idx="3735">
                  <c:v>-8.1959202362000006E-5</c:v>
                </c:pt>
                <c:pt idx="3736">
                  <c:v>-9.9901801149999996E-5</c:v>
                </c:pt>
                <c:pt idx="3737">
                  <c:v>-1.1557700054000001E-4</c:v>
                </c:pt>
                <c:pt idx="3738">
                  <c:v>-1.2862900620999999E-4</c:v>
                </c:pt>
                <c:pt idx="3739">
                  <c:v>-1.3876199955E-4</c:v>
                </c:pt>
                <c:pt idx="3740">
                  <c:v>-1.4574499801000001E-4</c:v>
                </c:pt>
                <c:pt idx="3741">
                  <c:v>-1.4941999688999999E-4</c:v>
                </c:pt>
                <c:pt idx="3742">
                  <c:v>-1.4970400662E-4</c:v>
                </c:pt>
                <c:pt idx="3743">
                  <c:v>-1.4658999862000001E-4</c:v>
                </c:pt>
                <c:pt idx="3744">
                  <c:v>-1.4014900079999999E-4</c:v>
                </c:pt>
                <c:pt idx="3745">
                  <c:v>-1.3052800204999999E-4</c:v>
                </c:pt>
                <c:pt idx="3746">
                  <c:v>-1.1794299644E-4</c:v>
                </c:pt>
                <c:pt idx="3747">
                  <c:v>-1.0268200276E-4</c:v>
                </c:pt>
                <c:pt idx="3748">
                  <c:v>-8.5090301582000001E-5</c:v>
                </c:pt>
                <c:pt idx="3749">
                  <c:v>-6.5567401180000005E-5</c:v>
                </c:pt>
                <c:pt idx="3750">
                  <c:v>-4.4556200010000002E-5</c:v>
                </c:pt>
                <c:pt idx="3751">
                  <c:v>-2.2533800802000001E-5</c:v>
                </c:pt>
                <c:pt idx="3752">
                  <c:v>-9.1183596521E-15</c:v>
                </c:pt>
                <c:pt idx="3753">
                  <c:v>3.0045099264999999E-5</c:v>
                </c:pt>
                <c:pt idx="3754">
                  <c:v>5.9408299421000002E-5</c:v>
                </c:pt>
                <c:pt idx="3755">
                  <c:v>8.7423199147000004E-5</c:v>
                </c:pt>
                <c:pt idx="3756">
                  <c:v>1.1345399980000001E-4</c:v>
                </c:pt>
                <c:pt idx="3757">
                  <c:v>1.3690900232000001E-4</c:v>
                </c:pt>
                <c:pt idx="3758">
                  <c:v>1.5725799312E-4</c:v>
                </c:pt>
                <c:pt idx="3759">
                  <c:v>1.7403700622000001E-4</c:v>
                </c:pt>
                <c:pt idx="3760">
                  <c:v>1.8686600378999999E-4</c:v>
                </c:pt>
                <c:pt idx="3761">
                  <c:v>1.9545400572999999E-4</c:v>
                </c:pt>
                <c:pt idx="3762">
                  <c:v>1.9960499776000001E-4</c:v>
                </c:pt>
                <c:pt idx="3763">
                  <c:v>1.9922699721000001E-4</c:v>
                </c:pt>
                <c:pt idx="3764">
                  <c:v>1.9432599947E-4</c:v>
                </c:pt>
                <c:pt idx="3765">
                  <c:v>1.8501500016999999E-4</c:v>
                </c:pt>
                <c:pt idx="3766">
                  <c:v>1.7150500207000001E-4</c:v>
                </c:pt>
                <c:pt idx="3767">
                  <c:v>1.5410300693E-4</c:v>
                </c:pt>
                <c:pt idx="3768">
                  <c:v>1.3320200378000001E-4</c:v>
                </c:pt>
                <c:pt idx="3769">
                  <c:v>1.0927899712E-4</c:v>
                </c:pt>
                <c:pt idx="3770">
                  <c:v>8.2875099905999999E-5</c:v>
                </c:pt>
                <c:pt idx="3771">
                  <c:v>5.4590400395999997E-5</c:v>
                </c:pt>
                <c:pt idx="3772">
                  <c:v>2.5066599846E-5</c:v>
                </c:pt>
                <c:pt idx="3773">
                  <c:v>-5.0260200624000003E-6</c:v>
                </c:pt>
                <c:pt idx="3774">
                  <c:v>-3.5004599339999998E-5</c:v>
                </c:pt>
                <c:pt idx="3775">
                  <c:v>-6.4188701799000006E-5</c:v>
                </c:pt>
                <c:pt idx="3776">
                  <c:v>-9.1916001110999997E-5</c:v>
                </c:pt>
                <c:pt idx="3777">
                  <c:v>-1.4694599668E-4</c:v>
                </c:pt>
                <c:pt idx="3778">
                  <c:v>-1.7566200404000001E-4</c:v>
                </c:pt>
                <c:pt idx="3779">
                  <c:v>-2.0039199444E-4</c:v>
                </c:pt>
                <c:pt idx="3780">
                  <c:v>-2.2057299792999999E-4</c:v>
                </c:pt>
                <c:pt idx="3781">
                  <c:v>-2.3574799706999999E-4</c:v>
                </c:pt>
                <c:pt idx="3782">
                  <c:v>-2.4557200959000002E-4</c:v>
                </c:pt>
                <c:pt idx="3783">
                  <c:v>-2.4982201285E-4</c:v>
                </c:pt>
                <c:pt idx="3784">
                  <c:v>-2.4840299739000002E-4</c:v>
                </c:pt>
                <c:pt idx="3785">
                  <c:v>-2.4134499836E-4</c:v>
                </c:pt>
                <c:pt idx="3786">
                  <c:v>-2.2880999312999999E-4</c:v>
                </c:pt>
                <c:pt idx="3787">
                  <c:v>-2.1108200599E-4</c:v>
                </c:pt>
                <c:pt idx="3788">
                  <c:v>-1.8856300449E-4</c:v>
                </c:pt>
                <c:pt idx="3789">
                  <c:v>-1.6176399367E-4</c:v>
                </c:pt>
                <c:pt idx="3790">
                  <c:v>-1.3129400031E-4</c:v>
                </c:pt>
                <c:pt idx="3791">
                  <c:v>-9.7843403636999995E-5</c:v>
                </c:pt>
                <c:pt idx="3792">
                  <c:v>-6.2172497563999998E-5</c:v>
                </c:pt>
                <c:pt idx="3793">
                  <c:v>-2.5090399503999999E-5</c:v>
                </c:pt>
                <c:pt idx="3794">
                  <c:v>1.2561100448000001E-5</c:v>
                </c:pt>
                <c:pt idx="3795">
                  <c:v>4.9927501094999999E-5</c:v>
                </c:pt>
                <c:pt idx="3796">
                  <c:v>8.6160696810000002E-5</c:v>
                </c:pt>
                <c:pt idx="3797">
                  <c:v>1.2043800233999999E-4</c:v>
                </c:pt>
                <c:pt idx="3798">
                  <c:v>1.5198299661000001E-4</c:v>
                </c:pt>
                <c:pt idx="3799">
                  <c:v>1.8007699690999999E-4</c:v>
                </c:pt>
                <c:pt idx="3800">
                  <c:v>2.0408499403999999E-4</c:v>
                </c:pt>
                <c:pt idx="3801">
                  <c:v>2.2345999605000001E-4</c:v>
                </c:pt>
                <c:pt idx="3802">
                  <c:v>2.8531698626000002E-4</c:v>
                </c:pt>
                <c:pt idx="3803">
                  <c:v>2.9600600827999997E-4</c:v>
                </c:pt>
                <c:pt idx="3804">
                  <c:v>2.9997600359000002E-4</c:v>
                </c:pt>
                <c:pt idx="3805">
                  <c:v>2.9713800177000001E-4</c:v>
                </c:pt>
                <c:pt idx="3806">
                  <c:v>2.8755699168000001E-4</c:v>
                </c:pt>
                <c:pt idx="3807">
                  <c:v>2.7144799241999998E-4</c:v>
                </c:pt>
                <c:pt idx="3808">
                  <c:v>2.4917899282E-4</c:v>
                </c:pt>
                <c:pt idx="3809">
                  <c:v>2.2125399846000001E-4</c:v>
                </c:pt>
                <c:pt idx="3810">
                  <c:v>1.8830700719E-4</c:v>
                </c:pt>
                <c:pt idx="3811">
                  <c:v>1.5108700609E-4</c:v>
                </c:pt>
                <c:pt idx="3812">
                  <c:v>1.1043700215E-4</c:v>
                </c:pt>
                <c:pt idx="3813">
                  <c:v>6.7281202063999994E-5</c:v>
                </c:pt>
                <c:pt idx="3814">
                  <c:v>2.2598000214E-5</c:v>
                </c:pt>
                <c:pt idx="3815">
                  <c:v>-2.2598000214E-5</c:v>
                </c:pt>
                <c:pt idx="3816">
                  <c:v>-6.7281202063999994E-5</c:v>
                </c:pt>
                <c:pt idx="3817">
                  <c:v>-1.1043700215E-4</c:v>
                </c:pt>
                <c:pt idx="3818">
                  <c:v>-1.5108700609E-4</c:v>
                </c:pt>
                <c:pt idx="3819">
                  <c:v>-1.8830700719E-4</c:v>
                </c:pt>
                <c:pt idx="3820">
                  <c:v>-2.2125399846000001E-4</c:v>
                </c:pt>
                <c:pt idx="3821">
                  <c:v>-2.4917899282E-4</c:v>
                </c:pt>
                <c:pt idx="3822">
                  <c:v>-2.7144799241999998E-4</c:v>
                </c:pt>
                <c:pt idx="3823">
                  <c:v>-2.8755699168000001E-4</c:v>
                </c:pt>
                <c:pt idx="3824">
                  <c:v>-2.9713800177000001E-4</c:v>
                </c:pt>
                <c:pt idx="3825">
                  <c:v>-2.9997600359000002E-4</c:v>
                </c:pt>
                <c:pt idx="3826">
                  <c:v>-2.9600600827999997E-4</c:v>
                </c:pt>
                <c:pt idx="3827">
                  <c:v>-3.3286999678000003E-4</c:v>
                </c:pt>
                <c:pt idx="3828">
                  <c:v>-3.1284400029000001E-4</c:v>
                </c:pt>
                <c:pt idx="3829">
                  <c:v>-2.8571899747000001E-4</c:v>
                </c:pt>
                <c:pt idx="3830">
                  <c:v>-2.5210800230999998E-4</c:v>
                </c:pt>
                <c:pt idx="3831">
                  <c:v>-2.1277599444E-4</c:v>
                </c:pt>
                <c:pt idx="3832">
                  <c:v>-1.6861400218E-4</c:v>
                </c:pt>
                <c:pt idx="3833">
                  <c:v>-1.2062500173E-4</c:v>
                </c:pt>
                <c:pt idx="3834">
                  <c:v>-6.9898502261000003E-5</c:v>
                </c:pt>
                <c:pt idx="3835">
                  <c:v>-1.7585500245E-5</c:v>
                </c:pt>
                <c:pt idx="3836">
                  <c:v>3.5126598959000001E-5</c:v>
                </c:pt>
                <c:pt idx="3837">
                  <c:v>8.7041502411000005E-5</c:v>
                </c:pt>
                <c:pt idx="3838">
                  <c:v>1.3698100520000001E-4</c:v>
                </c:pt>
                <c:pt idx="3839">
                  <c:v>1.8381100381000001E-4</c:v>
                </c:pt>
                <c:pt idx="3840">
                  <c:v>2.2647000150999999E-4</c:v>
                </c:pt>
                <c:pt idx="3841">
                  <c:v>2.6398801127999999E-4</c:v>
                </c:pt>
                <c:pt idx="3842">
                  <c:v>2.9551499756000002E-4</c:v>
                </c:pt>
                <c:pt idx="3843">
                  <c:v>3.2033398746999999E-4</c:v>
                </c:pt>
                <c:pt idx="3844">
                  <c:v>3.3788400469000001E-4</c:v>
                </c:pt>
                <c:pt idx="3845">
                  <c:v>3.4776399842999998E-4</c:v>
                </c:pt>
                <c:pt idx="3846">
                  <c:v>3.4975100425000002E-4</c:v>
                </c:pt>
                <c:pt idx="3847">
                  <c:v>3.4380098805000001E-4</c:v>
                </c:pt>
                <c:pt idx="3848">
                  <c:v>3.3004701254E-4</c:v>
                </c:pt>
                <c:pt idx="3849">
                  <c:v>3.0880200211E-4</c:v>
                </c:pt>
                <c:pt idx="3850">
                  <c:v>2.8054800350000002E-4</c:v>
                </c:pt>
                <c:pt idx="3851">
                  <c:v>2.4592698901000003E-4</c:v>
                </c:pt>
                <c:pt idx="3852">
                  <c:v>2.3511399921999999E-4</c:v>
                </c:pt>
                <c:pt idx="3853">
                  <c:v>1.8383200221999999E-4</c:v>
                </c:pt>
                <c:pt idx="3854">
                  <c:v>1.2837699614E-4</c:v>
                </c:pt>
                <c:pt idx="3855">
                  <c:v>7.0009198679999997E-5</c:v>
                </c:pt>
                <c:pt idx="3856">
                  <c:v>1.0052000107E-5</c:v>
                </c:pt>
                <c:pt idx="3857">
                  <c:v>-5.0133301556000002E-5</c:v>
                </c:pt>
                <c:pt idx="3858">
                  <c:v>-1.0918099724E-4</c:v>
                </c:pt>
                <c:pt idx="3859">
                  <c:v>-1.6574999609000001E-4</c:v>
                </c:pt>
                <c:pt idx="3860">
                  <c:v>-2.1855799423000001E-4</c:v>
                </c:pt>
                <c:pt idx="3861">
                  <c:v>-2.6640499709000001E-4</c:v>
                </c:pt>
                <c:pt idx="3862">
                  <c:v>-3.0820499524000002E-4</c:v>
                </c:pt>
                <c:pt idx="3863">
                  <c:v>-3.4301099367E-4</c:v>
                </c:pt>
                <c:pt idx="3864">
                  <c:v>-3.7003098987000002E-4</c:v>
                </c:pt>
                <c:pt idx="3865">
                  <c:v>-3.8865298848000002E-4</c:v>
                </c:pt>
                <c:pt idx="3866">
                  <c:v>-3.9845300488999997E-4</c:v>
                </c:pt>
                <c:pt idx="3867">
                  <c:v>-3.9921101416000001E-4</c:v>
                </c:pt>
                <c:pt idx="3868">
                  <c:v>-3.9090699283000002E-4</c:v>
                </c:pt>
                <c:pt idx="3869">
                  <c:v>-3.7373200757000001E-4</c:v>
                </c:pt>
                <c:pt idx="3870">
                  <c:v>-3.4807401244000001E-4</c:v>
                </c:pt>
                <c:pt idx="3871">
                  <c:v>-3.1451499672E-4</c:v>
                </c:pt>
                <c:pt idx="3872">
                  <c:v>-2.7381899417000001E-4</c:v>
                </c:pt>
                <c:pt idx="3873">
                  <c:v>-2.2690799960000001E-4</c:v>
                </c:pt>
                <c:pt idx="3874">
                  <c:v>-1.7484600539000001E-4</c:v>
                </c:pt>
                <c:pt idx="3875">
                  <c:v>-1.1881699901999999E-4</c:v>
                </c:pt>
                <c:pt idx="3876">
                  <c:v>-6.0090198530999998E-5</c:v>
                </c:pt>
                <c:pt idx="3877">
                  <c:v>-1.4277199418E-14</c:v>
                </c:pt>
                <c:pt idx="3878">
                  <c:v>4.5067699830000002E-5</c:v>
                </c:pt>
                <c:pt idx="3879">
                  <c:v>8.9112501881999999E-5</c:v>
                </c:pt>
                <c:pt idx="3880">
                  <c:v>1.3113500609E-4</c:v>
                </c:pt>
                <c:pt idx="3881">
                  <c:v>1.7018099607E-4</c:v>
                </c:pt>
                <c:pt idx="3882">
                  <c:v>2.0536400551999999E-4</c:v>
                </c:pt>
                <c:pt idx="3883">
                  <c:v>2.3588699696E-4</c:v>
                </c:pt>
                <c:pt idx="3884">
                  <c:v>2.6105498545999999E-4</c:v>
                </c:pt>
                <c:pt idx="3885">
                  <c:v>2.8029899113000002E-4</c:v>
                </c:pt>
                <c:pt idx="3886">
                  <c:v>2.9317999724000002E-4</c:v>
                </c:pt>
                <c:pt idx="3887">
                  <c:v>2.9940801323000003E-4</c:v>
                </c:pt>
                <c:pt idx="3888">
                  <c:v>2.9883999377000001E-4</c:v>
                </c:pt>
                <c:pt idx="3889">
                  <c:v>2.9148999602000001E-4</c:v>
                </c:pt>
                <c:pt idx="3890">
                  <c:v>2.7752300957000002E-4</c:v>
                </c:pt>
                <c:pt idx="3891">
                  <c:v>2.5725801243000002E-4</c:v>
                </c:pt>
                <c:pt idx="3892">
                  <c:v>2.3115400108999999E-4</c:v>
                </c:pt>
                <c:pt idx="3893">
                  <c:v>1.9980399519999999E-4</c:v>
                </c:pt>
                <c:pt idx="3894">
                  <c:v>1.6391799727E-4</c:v>
                </c:pt>
                <c:pt idx="3895">
                  <c:v>1.2431299547000001E-4</c:v>
                </c:pt>
                <c:pt idx="3896">
                  <c:v>8.1885598774999994E-5</c:v>
                </c:pt>
                <c:pt idx="3897">
                  <c:v>3.7599998905E-5</c:v>
                </c:pt>
                <c:pt idx="3898">
                  <c:v>-7.5390298661999996E-6</c:v>
                </c:pt>
                <c:pt idx="3899">
                  <c:v>-5.2506900828999999E-5</c:v>
                </c:pt>
                <c:pt idx="3900">
                  <c:v>-9.6283103629999994E-5</c:v>
                </c:pt>
                <c:pt idx="3901">
                  <c:v>-1.3787399803000001E-4</c:v>
                </c:pt>
                <c:pt idx="3902">
                  <c:v>-1.1755699961E-4</c:v>
                </c:pt>
                <c:pt idx="3903">
                  <c:v>-1.4052999904E-4</c:v>
                </c:pt>
                <c:pt idx="3904">
                  <c:v>-1.6031299309999999E-4</c:v>
                </c:pt>
                <c:pt idx="3905">
                  <c:v>-1.7645799380000001E-4</c:v>
                </c:pt>
                <c:pt idx="3906">
                  <c:v>-1.8859800183999999E-4</c:v>
                </c:pt>
                <c:pt idx="3907">
                  <c:v>-1.9645699648999999E-4</c:v>
                </c:pt>
                <c:pt idx="3908">
                  <c:v>-1.9985799735999999E-4</c:v>
                </c:pt>
                <c:pt idx="3909">
                  <c:v>-1.987220021E-4</c:v>
                </c:pt>
                <c:pt idx="3910">
                  <c:v>-1.9307600450999999E-4</c:v>
                </c:pt>
                <c:pt idx="3911">
                  <c:v>-1.8304800324000001E-4</c:v>
                </c:pt>
                <c:pt idx="3912">
                  <c:v>-1.6886599769000001E-4</c:v>
                </c:pt>
                <c:pt idx="3913">
                  <c:v>-1.5084999905E-4</c:v>
                </c:pt>
                <c:pt idx="3914">
                  <c:v>-1.2941099703000001E-4</c:v>
                </c:pt>
                <c:pt idx="3915">
                  <c:v>-1.0503499652000001E-4</c:v>
                </c:pt>
                <c:pt idx="3916">
                  <c:v>-7.8274701082000007E-5</c:v>
                </c:pt>
                <c:pt idx="3917">
                  <c:v>-4.9737998778999998E-5</c:v>
                </c:pt>
                <c:pt idx="3918">
                  <c:v>-2.0072300686000001E-5</c:v>
                </c:pt>
                <c:pt idx="3919">
                  <c:v>1.0048899639999999E-5</c:v>
                </c:pt>
                <c:pt idx="3920">
                  <c:v>3.9941998692999998E-5</c:v>
                </c:pt>
                <c:pt idx="3921">
                  <c:v>6.8928602558999998E-5</c:v>
                </c:pt>
                <c:pt idx="3922">
                  <c:v>9.6350697276999998E-5</c:v>
                </c:pt>
                <c:pt idx="3923">
                  <c:v>1.2158600293E-4</c:v>
                </c:pt>
                <c:pt idx="3924">
                  <c:v>1.4406199624999999E-4</c:v>
                </c:pt>
                <c:pt idx="3925">
                  <c:v>1.6326800687000001E-4</c:v>
                </c:pt>
                <c:pt idx="3926">
                  <c:v>1.7876799392999999E-4</c:v>
                </c:pt>
                <c:pt idx="3927">
                  <c:v>9.5105700893000002E-5</c:v>
                </c:pt>
                <c:pt idx="3928">
                  <c:v>9.8668599094000006E-5</c:v>
                </c:pt>
                <c:pt idx="3929">
                  <c:v>9.9992103060000002E-5</c:v>
                </c:pt>
                <c:pt idx="3930">
                  <c:v>9.9046097602999996E-5</c:v>
                </c:pt>
                <c:pt idx="3931">
                  <c:v>9.5852199592999995E-5</c:v>
                </c:pt>
                <c:pt idx="3932">
                  <c:v>9.0482702943999997E-5</c:v>
                </c:pt>
                <c:pt idx="3933">
                  <c:v>8.3059596363000004E-5</c:v>
                </c:pt>
                <c:pt idx="3934">
                  <c:v>7.3751296440999995E-5</c:v>
                </c:pt>
                <c:pt idx="3935">
                  <c:v>6.2769096984999995E-5</c:v>
                </c:pt>
                <c:pt idx="3936">
                  <c:v>5.0362301408000002E-5</c:v>
                </c:pt>
                <c:pt idx="3937">
                  <c:v>3.6812500183999998E-5</c:v>
                </c:pt>
                <c:pt idx="3938">
                  <c:v>2.2427100703E-5</c:v>
                </c:pt>
                <c:pt idx="3939">
                  <c:v>7.5326797742000002E-6</c:v>
                </c:pt>
                <c:pt idx="3940">
                  <c:v>-7.5326797742000002E-6</c:v>
                </c:pt>
                <c:pt idx="3941">
                  <c:v>-2.2427100703E-5</c:v>
                </c:pt>
                <c:pt idx="3942">
                  <c:v>-3.6812500183999998E-5</c:v>
                </c:pt>
                <c:pt idx="3943">
                  <c:v>-5.0362301408000002E-5</c:v>
                </c:pt>
                <c:pt idx="3944">
                  <c:v>-6.2769096984999995E-5</c:v>
                </c:pt>
                <c:pt idx="3945">
                  <c:v>-7.3751296440999995E-5</c:v>
                </c:pt>
                <c:pt idx="3946">
                  <c:v>-8.3059596363000004E-5</c:v>
                </c:pt>
                <c:pt idx="3947">
                  <c:v>-9.0482702943999997E-5</c:v>
                </c:pt>
                <c:pt idx="3948">
                  <c:v>-9.5852199592999995E-5</c:v>
                </c:pt>
                <c:pt idx="3949">
                  <c:v>-9.9046097602999996E-5</c:v>
                </c:pt>
                <c:pt idx="3950">
                  <c:v>-9.9992103060000002E-5</c:v>
                </c:pt>
                <c:pt idx="3951">
                  <c:v>-9.8668599094000006E-5</c:v>
                </c:pt>
                <c:pt idx="3952">
                  <c:v>8.5380900404000001E-19</c:v>
                </c:pt>
                <c:pt idx="3953">
                  <c:v>8.5846199838000004E-19</c:v>
                </c:pt>
                <c:pt idx="3954">
                  <c:v>8.6476397726999998E-19</c:v>
                </c:pt>
                <c:pt idx="3955">
                  <c:v>8.7257204526999992E-19</c:v>
                </c:pt>
                <c:pt idx="3956">
                  <c:v>8.8171104686999997E-19</c:v>
                </c:pt>
                <c:pt idx="3957">
                  <c:v>8.9197098160000009E-19</c:v>
                </c:pt>
                <c:pt idx="3958">
                  <c:v>9.0312003209000005E-19</c:v>
                </c:pt>
                <c:pt idx="3959">
                  <c:v>9.1490497767000007E-19</c:v>
                </c:pt>
                <c:pt idx="3960">
                  <c:v>9.2705894920999994E-19</c:v>
                </c:pt>
                <c:pt idx="3961">
                  <c:v>9.3930504798000009E-19</c:v>
                </c:pt>
                <c:pt idx="3962">
                  <c:v>9.5136699567000001E-19</c:v>
                </c:pt>
                <c:pt idx="3963">
                  <c:v>9.6296903094999996E-19</c:v>
                </c:pt>
                <c:pt idx="3964">
                  <c:v>9.7384904094000005E-19</c:v>
                </c:pt>
                <c:pt idx="3965">
                  <c:v>9.8376000884999996E-19</c:v>
                </c:pt>
                <c:pt idx="3966">
                  <c:v>9.9247704494000001E-19</c:v>
                </c:pt>
                <c:pt idx="3967">
                  <c:v>9.9980100548E-19</c:v>
                </c:pt>
                <c:pt idx="3968">
                  <c:v>1.0055699699E-18</c:v>
                </c:pt>
                <c:pt idx="3969">
                  <c:v>1.0096400087E-18</c:v>
                </c:pt>
                <c:pt idx="3970">
                  <c:v>1.0119399843999999E-18</c:v>
                </c:pt>
                <c:pt idx="3971">
                  <c:v>1.0124000002E-18</c:v>
                </c:pt>
                <c:pt idx="3972">
                  <c:v>1.0110199527E-18</c:v>
                </c:pt>
                <c:pt idx="3973">
                  <c:v>1.0078200045E-18</c:v>
                </c:pt>
                <c:pt idx="3974">
                  <c:v>1.0028900081E-18</c:v>
                </c:pt>
                <c:pt idx="3975">
                  <c:v>9.9632395176999998E-19</c:v>
                </c:pt>
                <c:pt idx="3976">
                  <c:v>9.8828096449000009E-19</c:v>
                </c:pt>
                <c:pt idx="3977">
                  <c:v>9.3114501463999998E-19</c:v>
                </c:pt>
                <c:pt idx="3978">
                  <c:v>9.3114501463999998E-19</c:v>
                </c:pt>
                <c:pt idx="3979">
                  <c:v>9.3114501463999998E-19</c:v>
                </c:pt>
                <c:pt idx="3980">
                  <c:v>9.3114501463999998E-19</c:v>
                </c:pt>
                <c:pt idx="3981">
                  <c:v>9.3114501463999998E-19</c:v>
                </c:pt>
                <c:pt idx="3982">
                  <c:v>9.3114501463999998E-19</c:v>
                </c:pt>
                <c:pt idx="3983">
                  <c:v>9.3114501463999998E-19</c:v>
                </c:pt>
                <c:pt idx="3984">
                  <c:v>9.3114501463999998E-19</c:v>
                </c:pt>
                <c:pt idx="3985">
                  <c:v>9.3114501463999998E-19</c:v>
                </c:pt>
                <c:pt idx="3986">
                  <c:v>9.3114501463999998E-19</c:v>
                </c:pt>
                <c:pt idx="3987">
                  <c:v>9.3114501463999998E-19</c:v>
                </c:pt>
                <c:pt idx="3988">
                  <c:v>9.3114501463999998E-19</c:v>
                </c:pt>
                <c:pt idx="3989">
                  <c:v>9.3114501463999998E-19</c:v>
                </c:pt>
                <c:pt idx="3990">
                  <c:v>9.3114501463999998E-19</c:v>
                </c:pt>
                <c:pt idx="3991">
                  <c:v>9.3114501463999998E-19</c:v>
                </c:pt>
                <c:pt idx="3992">
                  <c:v>9.3114501463999998E-19</c:v>
                </c:pt>
                <c:pt idx="3993">
                  <c:v>9.3114501463999998E-19</c:v>
                </c:pt>
                <c:pt idx="3994">
                  <c:v>9.3114501463999998E-19</c:v>
                </c:pt>
                <c:pt idx="3995">
                  <c:v>9.3114501463999998E-19</c:v>
                </c:pt>
                <c:pt idx="3996">
                  <c:v>9.3114501463999998E-19</c:v>
                </c:pt>
                <c:pt idx="3997">
                  <c:v>9.3114501463999998E-19</c:v>
                </c:pt>
                <c:pt idx="3998">
                  <c:v>9.3114501463999998E-19</c:v>
                </c:pt>
                <c:pt idx="3999">
                  <c:v>9.3114501463999998E-19</c:v>
                </c:pt>
                <c:pt idx="4000">
                  <c:v>9.3114501463999998E-19</c:v>
                </c:pt>
                <c:pt idx="4001">
                  <c:v>9.3114501463999998E-19</c:v>
                </c:pt>
                <c:pt idx="4002">
                  <c:v>9.3114501463999998E-19</c:v>
                </c:pt>
                <c:pt idx="4003">
                  <c:v>9.3114501463999998E-19</c:v>
                </c:pt>
                <c:pt idx="4004">
                  <c:v>9.3114501463999998E-19</c:v>
                </c:pt>
                <c:pt idx="4005">
                  <c:v>9.3114501463999998E-19</c:v>
                </c:pt>
                <c:pt idx="4006">
                  <c:v>9.3114501463999998E-19</c:v>
                </c:pt>
                <c:pt idx="4007">
                  <c:v>9.3114501463999998E-19</c:v>
                </c:pt>
                <c:pt idx="4008">
                  <c:v>9.3114501463999998E-19</c:v>
                </c:pt>
                <c:pt idx="4009">
                  <c:v>9.3114501463999998E-19</c:v>
                </c:pt>
                <c:pt idx="4010">
                  <c:v>9.3114501463999998E-19</c:v>
                </c:pt>
                <c:pt idx="4011">
                  <c:v>9.3114501463999998E-19</c:v>
                </c:pt>
                <c:pt idx="4012">
                  <c:v>9.3114501463999998E-19</c:v>
                </c:pt>
                <c:pt idx="4013">
                  <c:v>9.3114501463999998E-19</c:v>
                </c:pt>
                <c:pt idx="4014">
                  <c:v>9.3114501463999998E-19</c:v>
                </c:pt>
                <c:pt idx="4015">
                  <c:v>9.3114501463999998E-19</c:v>
                </c:pt>
                <c:pt idx="4016">
                  <c:v>9.3114501463999998E-19</c:v>
                </c:pt>
                <c:pt idx="4017">
                  <c:v>9.3114501463999998E-19</c:v>
                </c:pt>
                <c:pt idx="4018">
                  <c:v>9.3114501463999998E-19</c:v>
                </c:pt>
                <c:pt idx="4019">
                  <c:v>9.3114501463999998E-19</c:v>
                </c:pt>
                <c:pt idx="4020">
                  <c:v>9.3114501463999998E-19</c:v>
                </c:pt>
                <c:pt idx="4021">
                  <c:v>9.3114501463999998E-19</c:v>
                </c:pt>
                <c:pt idx="4022">
                  <c:v>9.3114501463999998E-19</c:v>
                </c:pt>
                <c:pt idx="4023">
                  <c:v>9.3114501463999998E-19</c:v>
                </c:pt>
                <c:pt idx="4024">
                  <c:v>9.3114501463999998E-19</c:v>
                </c:pt>
                <c:pt idx="4025">
                  <c:v>9.3114501463999998E-19</c:v>
                </c:pt>
                <c:pt idx="4026">
                  <c:v>9.3114501463999998E-19</c:v>
                </c:pt>
                <c:pt idx="4027">
                  <c:v>9.3114501463999998E-19</c:v>
                </c:pt>
                <c:pt idx="4028">
                  <c:v>9.3114501463999998E-19</c:v>
                </c:pt>
                <c:pt idx="4029">
                  <c:v>9.3114501463999998E-19</c:v>
                </c:pt>
                <c:pt idx="4030">
                  <c:v>9.3114501463999998E-19</c:v>
                </c:pt>
                <c:pt idx="4031">
                  <c:v>9.3114501463999998E-19</c:v>
                </c:pt>
                <c:pt idx="4032">
                  <c:v>9.3114501463999998E-19</c:v>
                </c:pt>
                <c:pt idx="4033">
                  <c:v>9.3114501463999998E-19</c:v>
                </c:pt>
                <c:pt idx="4034">
                  <c:v>9.3114501463999998E-19</c:v>
                </c:pt>
                <c:pt idx="4035">
                  <c:v>9.3114501463999998E-19</c:v>
                </c:pt>
                <c:pt idx="4036">
                  <c:v>9.3114501463999998E-19</c:v>
                </c:pt>
                <c:pt idx="4037">
                  <c:v>9.3114501463999998E-19</c:v>
                </c:pt>
                <c:pt idx="4038">
                  <c:v>9.3114501463999998E-19</c:v>
                </c:pt>
                <c:pt idx="4039">
                  <c:v>9.3114501463999998E-19</c:v>
                </c:pt>
                <c:pt idx="4040">
                  <c:v>9.3114501463999998E-19</c:v>
                </c:pt>
                <c:pt idx="4041">
                  <c:v>9.3114501463999998E-19</c:v>
                </c:pt>
                <c:pt idx="4042">
                  <c:v>9.3114501463999998E-19</c:v>
                </c:pt>
                <c:pt idx="4043">
                  <c:v>9.3114501463999998E-19</c:v>
                </c:pt>
                <c:pt idx="4044">
                  <c:v>9.3114501463999998E-19</c:v>
                </c:pt>
                <c:pt idx="4045">
                  <c:v>9.3114501463999998E-19</c:v>
                </c:pt>
                <c:pt idx="4046">
                  <c:v>9.3114501463999998E-19</c:v>
                </c:pt>
                <c:pt idx="4047">
                  <c:v>9.3114501463999998E-19</c:v>
                </c:pt>
                <c:pt idx="4048">
                  <c:v>9.3114501463999998E-19</c:v>
                </c:pt>
                <c:pt idx="4049">
                  <c:v>9.3114501463999998E-19</c:v>
                </c:pt>
                <c:pt idx="4050">
                  <c:v>9.3114501463999998E-19</c:v>
                </c:pt>
                <c:pt idx="4051">
                  <c:v>9.3114501463999998E-19</c:v>
                </c:pt>
                <c:pt idx="4052">
                  <c:v>4.7552799515000003E-5</c:v>
                </c:pt>
                <c:pt idx="4053">
                  <c:v>4.9334299547000003E-5</c:v>
                </c:pt>
                <c:pt idx="4054">
                  <c:v>4.9996098824000002E-5</c:v>
                </c:pt>
                <c:pt idx="4055">
                  <c:v>4.9523099733000003E-5</c:v>
                </c:pt>
                <c:pt idx="4056">
                  <c:v>4.7926099795999997E-5</c:v>
                </c:pt>
                <c:pt idx="4057">
                  <c:v>4.5241398766E-5</c:v>
                </c:pt>
                <c:pt idx="4058">
                  <c:v>4.1529798182000002E-5</c:v>
                </c:pt>
                <c:pt idx="4059">
                  <c:v>3.6875699152000002E-5</c:v>
                </c:pt>
                <c:pt idx="4060">
                  <c:v>3.1384599424000002E-5</c:v>
                </c:pt>
                <c:pt idx="4061">
                  <c:v>2.5181199817000001E-5</c:v>
                </c:pt>
                <c:pt idx="4062">
                  <c:v>1.8406199160000001E-5</c:v>
                </c:pt>
                <c:pt idx="4063">
                  <c:v>1.1213500328999999E-5</c:v>
                </c:pt>
                <c:pt idx="4064">
                  <c:v>3.7663398871000001E-6</c:v>
                </c:pt>
                <c:pt idx="4065">
                  <c:v>-3.7663398871000001E-6</c:v>
                </c:pt>
                <c:pt idx="4066">
                  <c:v>-1.1213500328999999E-5</c:v>
                </c:pt>
                <c:pt idx="4067">
                  <c:v>-1.8406199160000001E-5</c:v>
                </c:pt>
                <c:pt idx="4068">
                  <c:v>-2.5181199817000001E-5</c:v>
                </c:pt>
                <c:pt idx="4069">
                  <c:v>-3.1384599424000002E-5</c:v>
                </c:pt>
                <c:pt idx="4070">
                  <c:v>-3.6875699152000002E-5</c:v>
                </c:pt>
                <c:pt idx="4071">
                  <c:v>-4.1529798182000002E-5</c:v>
                </c:pt>
                <c:pt idx="4072">
                  <c:v>-4.5241398766E-5</c:v>
                </c:pt>
                <c:pt idx="4073">
                  <c:v>-4.7926099795999997E-5</c:v>
                </c:pt>
                <c:pt idx="4074">
                  <c:v>-4.9523099733000003E-5</c:v>
                </c:pt>
                <c:pt idx="4075">
                  <c:v>-4.9996098824000002E-5</c:v>
                </c:pt>
                <c:pt idx="4076">
                  <c:v>-4.9334299547000003E-5</c:v>
                </c:pt>
                <c:pt idx="4077">
                  <c:v>-9.5105700893000002E-5</c:v>
                </c:pt>
                <c:pt idx="4078">
                  <c:v>-8.9384098828000007E-5</c:v>
                </c:pt>
                <c:pt idx="4079">
                  <c:v>-8.1633901572999995E-5</c:v>
                </c:pt>
                <c:pt idx="4080">
                  <c:v>-7.2030903538999994E-5</c:v>
                </c:pt>
                <c:pt idx="4081">
                  <c:v>-6.0793001467000003E-5</c:v>
                </c:pt>
                <c:pt idx="4082">
                  <c:v>-4.8175399569999997E-5</c:v>
                </c:pt>
                <c:pt idx="4083">
                  <c:v>-3.4464301279999999E-5</c:v>
                </c:pt>
                <c:pt idx="4084">
                  <c:v>-1.9970999346999999E-5</c:v>
                </c:pt>
                <c:pt idx="4085">
                  <c:v>-5.0244298108999997E-6</c:v>
                </c:pt>
                <c:pt idx="4086">
                  <c:v>1.0036200364999999E-5</c:v>
                </c:pt>
                <c:pt idx="4087">
                  <c:v>2.4868999389999999E-5</c:v>
                </c:pt>
                <c:pt idx="4088">
                  <c:v>3.9137401473000001E-5</c:v>
                </c:pt>
                <c:pt idx="4089">
                  <c:v>5.2517498260999997E-5</c:v>
                </c:pt>
                <c:pt idx="4090">
                  <c:v>6.4705600379999999E-5</c:v>
                </c:pt>
                <c:pt idx="4091">
                  <c:v>7.5425101385999995E-5</c:v>
                </c:pt>
                <c:pt idx="4092">
                  <c:v>8.4432802396000006E-5</c:v>
                </c:pt>
                <c:pt idx="4093">
                  <c:v>9.1524103482000001E-5</c:v>
                </c:pt>
                <c:pt idx="4094">
                  <c:v>9.6538198703999994E-5</c:v>
                </c:pt>
                <c:pt idx="4095">
                  <c:v>9.9361102911999993E-5</c:v>
                </c:pt>
                <c:pt idx="4096">
                  <c:v>9.9928896815999998E-5</c:v>
                </c:pt>
                <c:pt idx="4097">
                  <c:v>9.8228701972E-5</c:v>
                </c:pt>
                <c:pt idx="4098">
                  <c:v>9.4299102784000007E-5</c:v>
                </c:pt>
                <c:pt idx="4099">
                  <c:v>8.8229098765000002E-5</c:v>
                </c:pt>
                <c:pt idx="4100">
                  <c:v>8.0156700277999999E-5</c:v>
                </c:pt>
                <c:pt idx="4101">
                  <c:v>7.0264999522000001E-5</c:v>
                </c:pt>
                <c:pt idx="4102">
                  <c:v>8.8167798822000001E-5</c:v>
                </c:pt>
                <c:pt idx="4103">
                  <c:v>6.8936999014000003E-5</c:v>
                </c:pt>
                <c:pt idx="4104">
                  <c:v>4.8141500883999999E-5</c:v>
                </c:pt>
                <c:pt idx="4105">
                  <c:v>2.6253499526999999E-5</c:v>
                </c:pt>
                <c:pt idx="4106">
                  <c:v>3.7695099308999999E-6</c:v>
                </c:pt>
                <c:pt idx="4107">
                  <c:v>-1.8799999452E-5</c:v>
                </c:pt>
                <c:pt idx="4108">
                  <c:v>-4.0942799387000003E-5</c:v>
                </c:pt>
                <c:pt idx="4109">
                  <c:v>-6.2156301283000005E-5</c:v>
                </c:pt>
                <c:pt idx="4110">
                  <c:v>-8.1959202362000006E-5</c:v>
                </c:pt>
                <c:pt idx="4111">
                  <c:v>-9.9901801149999996E-5</c:v>
                </c:pt>
                <c:pt idx="4112">
                  <c:v>-1.1557700054000001E-4</c:v>
                </c:pt>
                <c:pt idx="4113">
                  <c:v>-1.2862900620999999E-4</c:v>
                </c:pt>
                <c:pt idx="4114">
                  <c:v>-1.3876199955E-4</c:v>
                </c:pt>
                <c:pt idx="4115">
                  <c:v>-1.4574499801000001E-4</c:v>
                </c:pt>
                <c:pt idx="4116">
                  <c:v>-1.4941999688999999E-4</c:v>
                </c:pt>
                <c:pt idx="4117">
                  <c:v>-1.4970400662E-4</c:v>
                </c:pt>
                <c:pt idx="4118">
                  <c:v>-1.4658999862000001E-4</c:v>
                </c:pt>
                <c:pt idx="4119">
                  <c:v>-1.4014900079999999E-4</c:v>
                </c:pt>
                <c:pt idx="4120">
                  <c:v>-1.3052800204999999E-4</c:v>
                </c:pt>
                <c:pt idx="4121">
                  <c:v>-1.1794299644E-4</c:v>
                </c:pt>
                <c:pt idx="4122">
                  <c:v>-1.0268200276E-4</c:v>
                </c:pt>
                <c:pt idx="4123">
                  <c:v>-8.5090301582000001E-5</c:v>
                </c:pt>
                <c:pt idx="4124">
                  <c:v>-6.5567401180000005E-5</c:v>
                </c:pt>
                <c:pt idx="4125">
                  <c:v>-4.4556200010000002E-5</c:v>
                </c:pt>
                <c:pt idx="4126">
                  <c:v>-2.2533800802000001E-5</c:v>
                </c:pt>
                <c:pt idx="4127">
                  <c:v>-8.6796296197000004E-15</c:v>
                </c:pt>
                <c:pt idx="4128">
                  <c:v>3.0045099264999999E-5</c:v>
                </c:pt>
                <c:pt idx="4129">
                  <c:v>5.9408299421000002E-5</c:v>
                </c:pt>
                <c:pt idx="4130">
                  <c:v>8.7423199147000004E-5</c:v>
                </c:pt>
                <c:pt idx="4131">
                  <c:v>1.1345399980000001E-4</c:v>
                </c:pt>
                <c:pt idx="4132">
                  <c:v>1.3690900232000001E-4</c:v>
                </c:pt>
                <c:pt idx="4133">
                  <c:v>1.5725799312E-4</c:v>
                </c:pt>
                <c:pt idx="4134">
                  <c:v>1.7403700622000001E-4</c:v>
                </c:pt>
                <c:pt idx="4135">
                  <c:v>1.8686600378999999E-4</c:v>
                </c:pt>
                <c:pt idx="4136">
                  <c:v>1.9545400572999999E-4</c:v>
                </c:pt>
                <c:pt idx="4137">
                  <c:v>1.9960499776000001E-4</c:v>
                </c:pt>
                <c:pt idx="4138">
                  <c:v>1.9922699721000001E-4</c:v>
                </c:pt>
                <c:pt idx="4139">
                  <c:v>1.9432599947E-4</c:v>
                </c:pt>
                <c:pt idx="4140">
                  <c:v>1.8501500016999999E-4</c:v>
                </c:pt>
                <c:pt idx="4141">
                  <c:v>1.7150500207000001E-4</c:v>
                </c:pt>
                <c:pt idx="4142">
                  <c:v>1.5410300693E-4</c:v>
                </c:pt>
                <c:pt idx="4143">
                  <c:v>1.3320200378000001E-4</c:v>
                </c:pt>
                <c:pt idx="4144">
                  <c:v>1.0927899712E-4</c:v>
                </c:pt>
                <c:pt idx="4145">
                  <c:v>8.2875099905999999E-5</c:v>
                </c:pt>
                <c:pt idx="4146">
                  <c:v>5.4590400395999997E-5</c:v>
                </c:pt>
                <c:pt idx="4147">
                  <c:v>2.5066599846E-5</c:v>
                </c:pt>
                <c:pt idx="4148">
                  <c:v>-5.0260200624000003E-6</c:v>
                </c:pt>
                <c:pt idx="4149">
                  <c:v>-3.5004599339999998E-5</c:v>
                </c:pt>
                <c:pt idx="4150">
                  <c:v>-6.4188701799000006E-5</c:v>
                </c:pt>
                <c:pt idx="4151">
                  <c:v>-9.1916001110999997E-5</c:v>
                </c:pt>
                <c:pt idx="4152">
                  <c:v>-1.4694599668E-4</c:v>
                </c:pt>
                <c:pt idx="4153">
                  <c:v>-1.7566200404000001E-4</c:v>
                </c:pt>
                <c:pt idx="4154">
                  <c:v>-2.0039199444E-4</c:v>
                </c:pt>
                <c:pt idx="4155">
                  <c:v>-2.2057299792999999E-4</c:v>
                </c:pt>
                <c:pt idx="4156">
                  <c:v>-2.3574799706999999E-4</c:v>
                </c:pt>
                <c:pt idx="4157">
                  <c:v>-2.4557200959000002E-4</c:v>
                </c:pt>
                <c:pt idx="4158">
                  <c:v>-2.4982201285E-4</c:v>
                </c:pt>
                <c:pt idx="4159">
                  <c:v>-2.4840299739000002E-4</c:v>
                </c:pt>
                <c:pt idx="4160">
                  <c:v>-2.4134499836E-4</c:v>
                </c:pt>
                <c:pt idx="4161">
                  <c:v>-2.2880999312999999E-4</c:v>
                </c:pt>
                <c:pt idx="4162">
                  <c:v>-2.1108200599E-4</c:v>
                </c:pt>
                <c:pt idx="4163">
                  <c:v>-1.8856300449E-4</c:v>
                </c:pt>
                <c:pt idx="4164">
                  <c:v>-1.6176399367E-4</c:v>
                </c:pt>
                <c:pt idx="4165">
                  <c:v>-1.3129400031E-4</c:v>
                </c:pt>
                <c:pt idx="4166">
                  <c:v>-9.7843403636999995E-5</c:v>
                </c:pt>
                <c:pt idx="4167">
                  <c:v>-6.2172497563999998E-5</c:v>
                </c:pt>
                <c:pt idx="4168">
                  <c:v>-2.5090399503999999E-5</c:v>
                </c:pt>
                <c:pt idx="4169">
                  <c:v>1.2561100448000001E-5</c:v>
                </c:pt>
                <c:pt idx="4170">
                  <c:v>4.9927501094999999E-5</c:v>
                </c:pt>
                <c:pt idx="4171">
                  <c:v>8.6160696810000002E-5</c:v>
                </c:pt>
                <c:pt idx="4172">
                  <c:v>1.2043800233999999E-4</c:v>
                </c:pt>
                <c:pt idx="4173">
                  <c:v>1.5198299661000001E-4</c:v>
                </c:pt>
                <c:pt idx="4174">
                  <c:v>1.8007699690999999E-4</c:v>
                </c:pt>
                <c:pt idx="4175">
                  <c:v>2.0408499403999999E-4</c:v>
                </c:pt>
                <c:pt idx="4176">
                  <c:v>2.2345999605000001E-4</c:v>
                </c:pt>
                <c:pt idx="4177">
                  <c:v>2.8531698626000002E-4</c:v>
                </c:pt>
                <c:pt idx="4178">
                  <c:v>2.9600600827999997E-4</c:v>
                </c:pt>
                <c:pt idx="4179">
                  <c:v>2.9997600359000002E-4</c:v>
                </c:pt>
                <c:pt idx="4180">
                  <c:v>2.9713800177000001E-4</c:v>
                </c:pt>
                <c:pt idx="4181">
                  <c:v>2.8755699168000001E-4</c:v>
                </c:pt>
                <c:pt idx="4182">
                  <c:v>2.7144799241999998E-4</c:v>
                </c:pt>
                <c:pt idx="4183">
                  <c:v>2.4917899282E-4</c:v>
                </c:pt>
                <c:pt idx="4184">
                  <c:v>2.2125399846000001E-4</c:v>
                </c:pt>
                <c:pt idx="4185">
                  <c:v>1.8830700719E-4</c:v>
                </c:pt>
                <c:pt idx="4186">
                  <c:v>1.5108700609E-4</c:v>
                </c:pt>
                <c:pt idx="4187">
                  <c:v>1.1043700215E-4</c:v>
                </c:pt>
                <c:pt idx="4188">
                  <c:v>6.7281202063999994E-5</c:v>
                </c:pt>
                <c:pt idx="4189">
                  <c:v>2.2598000214E-5</c:v>
                </c:pt>
                <c:pt idx="4190">
                  <c:v>-2.2598000214E-5</c:v>
                </c:pt>
                <c:pt idx="4191">
                  <c:v>-6.7281202063999994E-5</c:v>
                </c:pt>
                <c:pt idx="4192">
                  <c:v>-1.1043700215E-4</c:v>
                </c:pt>
                <c:pt idx="4193">
                  <c:v>-1.5108700609E-4</c:v>
                </c:pt>
                <c:pt idx="4194">
                  <c:v>-1.8830700719E-4</c:v>
                </c:pt>
                <c:pt idx="4195">
                  <c:v>-2.2125399846000001E-4</c:v>
                </c:pt>
                <c:pt idx="4196">
                  <c:v>-2.4917899282E-4</c:v>
                </c:pt>
                <c:pt idx="4197">
                  <c:v>-2.7144799241999998E-4</c:v>
                </c:pt>
                <c:pt idx="4198">
                  <c:v>-2.8755699168000001E-4</c:v>
                </c:pt>
                <c:pt idx="4199">
                  <c:v>-2.9713800177000001E-4</c:v>
                </c:pt>
                <c:pt idx="4200">
                  <c:v>-2.9997600359000002E-4</c:v>
                </c:pt>
                <c:pt idx="4201">
                  <c:v>-2.9600600827999997E-4</c:v>
                </c:pt>
                <c:pt idx="4202">
                  <c:v>-3.3286999678000003E-4</c:v>
                </c:pt>
                <c:pt idx="4203">
                  <c:v>-3.1284400029000001E-4</c:v>
                </c:pt>
                <c:pt idx="4204">
                  <c:v>-2.8571899747000001E-4</c:v>
                </c:pt>
                <c:pt idx="4205">
                  <c:v>-2.5210800230999998E-4</c:v>
                </c:pt>
                <c:pt idx="4206">
                  <c:v>-2.1277599444E-4</c:v>
                </c:pt>
                <c:pt idx="4207">
                  <c:v>-1.6861400218E-4</c:v>
                </c:pt>
                <c:pt idx="4208">
                  <c:v>-1.2062500173E-4</c:v>
                </c:pt>
                <c:pt idx="4209">
                  <c:v>-6.9898502261000003E-5</c:v>
                </c:pt>
                <c:pt idx="4210">
                  <c:v>-1.7585500245E-5</c:v>
                </c:pt>
                <c:pt idx="4211">
                  <c:v>3.5126598959000001E-5</c:v>
                </c:pt>
                <c:pt idx="4212">
                  <c:v>8.7041502411000005E-5</c:v>
                </c:pt>
                <c:pt idx="4213">
                  <c:v>1.3698100520000001E-4</c:v>
                </c:pt>
                <c:pt idx="4214">
                  <c:v>1.8381100381000001E-4</c:v>
                </c:pt>
                <c:pt idx="4215">
                  <c:v>2.2647000150999999E-4</c:v>
                </c:pt>
                <c:pt idx="4216">
                  <c:v>2.6398801127999999E-4</c:v>
                </c:pt>
                <c:pt idx="4217">
                  <c:v>2.9551499756000002E-4</c:v>
                </c:pt>
                <c:pt idx="4218">
                  <c:v>3.2033398746999999E-4</c:v>
                </c:pt>
                <c:pt idx="4219">
                  <c:v>3.3788400469000001E-4</c:v>
                </c:pt>
                <c:pt idx="4220">
                  <c:v>3.4776399842999998E-4</c:v>
                </c:pt>
                <c:pt idx="4221">
                  <c:v>3.4975100425000002E-4</c:v>
                </c:pt>
                <c:pt idx="4222">
                  <c:v>3.4380098805000001E-4</c:v>
                </c:pt>
                <c:pt idx="4223">
                  <c:v>3.3004701254E-4</c:v>
                </c:pt>
                <c:pt idx="4224">
                  <c:v>3.0880200211E-4</c:v>
                </c:pt>
                <c:pt idx="4225">
                  <c:v>2.8054800350000002E-4</c:v>
                </c:pt>
                <c:pt idx="4226">
                  <c:v>2.4592698901000003E-4</c:v>
                </c:pt>
                <c:pt idx="4227">
                  <c:v>2.3511399921999999E-4</c:v>
                </c:pt>
                <c:pt idx="4228">
                  <c:v>1.8383200221999999E-4</c:v>
                </c:pt>
                <c:pt idx="4229">
                  <c:v>1.2837699614E-4</c:v>
                </c:pt>
                <c:pt idx="4230">
                  <c:v>7.0009198679999997E-5</c:v>
                </c:pt>
                <c:pt idx="4231">
                  <c:v>1.0052000107E-5</c:v>
                </c:pt>
                <c:pt idx="4232">
                  <c:v>-5.0133301556000002E-5</c:v>
                </c:pt>
                <c:pt idx="4233">
                  <c:v>-1.0918099724E-4</c:v>
                </c:pt>
                <c:pt idx="4234">
                  <c:v>-1.6574999609000001E-4</c:v>
                </c:pt>
                <c:pt idx="4235">
                  <c:v>-2.1855799423000001E-4</c:v>
                </c:pt>
                <c:pt idx="4236">
                  <c:v>-2.6640499709000001E-4</c:v>
                </c:pt>
                <c:pt idx="4237">
                  <c:v>-3.0820499524000002E-4</c:v>
                </c:pt>
                <c:pt idx="4238">
                  <c:v>-3.4301099367E-4</c:v>
                </c:pt>
                <c:pt idx="4239">
                  <c:v>-3.7003098987000002E-4</c:v>
                </c:pt>
                <c:pt idx="4240">
                  <c:v>-3.8865298848000002E-4</c:v>
                </c:pt>
                <c:pt idx="4241">
                  <c:v>-3.9845300488999997E-4</c:v>
                </c:pt>
                <c:pt idx="4242">
                  <c:v>-3.9921101416000001E-4</c:v>
                </c:pt>
                <c:pt idx="4243">
                  <c:v>-3.9090699283000002E-4</c:v>
                </c:pt>
                <c:pt idx="4244">
                  <c:v>-3.7373200757000001E-4</c:v>
                </c:pt>
                <c:pt idx="4245">
                  <c:v>-3.4807401244000001E-4</c:v>
                </c:pt>
                <c:pt idx="4246">
                  <c:v>-3.1451499672E-4</c:v>
                </c:pt>
                <c:pt idx="4247">
                  <c:v>-2.7381899417000001E-4</c:v>
                </c:pt>
                <c:pt idx="4248">
                  <c:v>-2.2690799960000001E-4</c:v>
                </c:pt>
                <c:pt idx="4249">
                  <c:v>-1.7484600539000001E-4</c:v>
                </c:pt>
                <c:pt idx="4250">
                  <c:v>-1.1881699901999999E-4</c:v>
                </c:pt>
                <c:pt idx="4251">
                  <c:v>-6.0090198530999998E-5</c:v>
                </c:pt>
                <c:pt idx="4252">
                  <c:v>-1.1129399675000001E-14</c:v>
                </c:pt>
                <c:pt idx="4253">
                  <c:v>4.5067699830000002E-5</c:v>
                </c:pt>
                <c:pt idx="4254">
                  <c:v>8.9112501881999999E-5</c:v>
                </c:pt>
                <c:pt idx="4255">
                  <c:v>1.3113500609E-4</c:v>
                </c:pt>
                <c:pt idx="4256">
                  <c:v>1.7018099607E-4</c:v>
                </c:pt>
                <c:pt idx="4257">
                  <c:v>2.0536400551999999E-4</c:v>
                </c:pt>
                <c:pt idx="4258">
                  <c:v>2.3588699696E-4</c:v>
                </c:pt>
                <c:pt idx="4259">
                  <c:v>2.6105498545999999E-4</c:v>
                </c:pt>
                <c:pt idx="4260">
                  <c:v>2.8029899113000002E-4</c:v>
                </c:pt>
                <c:pt idx="4261">
                  <c:v>2.9317999724000002E-4</c:v>
                </c:pt>
                <c:pt idx="4262">
                  <c:v>2.9940801323000003E-4</c:v>
                </c:pt>
                <c:pt idx="4263">
                  <c:v>2.9883999377000001E-4</c:v>
                </c:pt>
                <c:pt idx="4264">
                  <c:v>2.9148999602000001E-4</c:v>
                </c:pt>
                <c:pt idx="4265">
                  <c:v>2.7752300957000002E-4</c:v>
                </c:pt>
                <c:pt idx="4266">
                  <c:v>2.5725801243000002E-4</c:v>
                </c:pt>
                <c:pt idx="4267">
                  <c:v>2.3115400108999999E-4</c:v>
                </c:pt>
                <c:pt idx="4268">
                  <c:v>1.9980399519999999E-4</c:v>
                </c:pt>
                <c:pt idx="4269">
                  <c:v>1.6391799727E-4</c:v>
                </c:pt>
                <c:pt idx="4270">
                  <c:v>1.2431299547000001E-4</c:v>
                </c:pt>
                <c:pt idx="4271">
                  <c:v>8.1885598774999994E-5</c:v>
                </c:pt>
                <c:pt idx="4272">
                  <c:v>3.7599998905E-5</c:v>
                </c:pt>
                <c:pt idx="4273">
                  <c:v>-7.5390298661999996E-6</c:v>
                </c:pt>
                <c:pt idx="4274">
                  <c:v>-5.2506900828999999E-5</c:v>
                </c:pt>
                <c:pt idx="4275">
                  <c:v>-9.6283103629999994E-5</c:v>
                </c:pt>
                <c:pt idx="4276">
                  <c:v>-1.3787399803000001E-4</c:v>
                </c:pt>
                <c:pt idx="4277">
                  <c:v>-1.1755699961E-4</c:v>
                </c:pt>
                <c:pt idx="4278">
                  <c:v>-1.4052999904E-4</c:v>
                </c:pt>
                <c:pt idx="4279">
                  <c:v>-1.6031299309999999E-4</c:v>
                </c:pt>
                <c:pt idx="4280">
                  <c:v>-1.7645799380000001E-4</c:v>
                </c:pt>
                <c:pt idx="4281">
                  <c:v>-1.8859800183999999E-4</c:v>
                </c:pt>
                <c:pt idx="4282">
                  <c:v>-1.9645699648999999E-4</c:v>
                </c:pt>
                <c:pt idx="4283">
                  <c:v>-1.9985799735999999E-4</c:v>
                </c:pt>
                <c:pt idx="4284">
                  <c:v>-1.987220021E-4</c:v>
                </c:pt>
                <c:pt idx="4285">
                  <c:v>-1.9307600450999999E-4</c:v>
                </c:pt>
                <c:pt idx="4286">
                  <c:v>-1.8304800324000001E-4</c:v>
                </c:pt>
                <c:pt idx="4287">
                  <c:v>-1.6886599769000001E-4</c:v>
                </c:pt>
                <c:pt idx="4288">
                  <c:v>-1.5084999905E-4</c:v>
                </c:pt>
                <c:pt idx="4289">
                  <c:v>-1.2941099703000001E-4</c:v>
                </c:pt>
                <c:pt idx="4290">
                  <c:v>-1.0503499652000001E-4</c:v>
                </c:pt>
                <c:pt idx="4291">
                  <c:v>-7.8274701082000007E-5</c:v>
                </c:pt>
                <c:pt idx="4292">
                  <c:v>-4.9737998778999998E-5</c:v>
                </c:pt>
                <c:pt idx="4293">
                  <c:v>-2.0072300686000001E-5</c:v>
                </c:pt>
                <c:pt idx="4294">
                  <c:v>1.0048899639999999E-5</c:v>
                </c:pt>
                <c:pt idx="4295">
                  <c:v>3.9941998692999998E-5</c:v>
                </c:pt>
                <c:pt idx="4296">
                  <c:v>6.8928602558999998E-5</c:v>
                </c:pt>
                <c:pt idx="4297">
                  <c:v>9.6350697276999998E-5</c:v>
                </c:pt>
                <c:pt idx="4298">
                  <c:v>1.2158600293E-4</c:v>
                </c:pt>
                <c:pt idx="4299">
                  <c:v>1.4406199624999999E-4</c:v>
                </c:pt>
                <c:pt idx="4300">
                  <c:v>1.6326800687000001E-4</c:v>
                </c:pt>
                <c:pt idx="4301">
                  <c:v>1.7876799392999999E-4</c:v>
                </c:pt>
                <c:pt idx="4302">
                  <c:v>9.5105700893000002E-5</c:v>
                </c:pt>
                <c:pt idx="4303">
                  <c:v>9.8668599094000006E-5</c:v>
                </c:pt>
                <c:pt idx="4304">
                  <c:v>9.9992103060000002E-5</c:v>
                </c:pt>
                <c:pt idx="4305">
                  <c:v>9.9046097602999996E-5</c:v>
                </c:pt>
                <c:pt idx="4306">
                  <c:v>9.5852199592999995E-5</c:v>
                </c:pt>
                <c:pt idx="4307">
                  <c:v>9.0482702943999997E-5</c:v>
                </c:pt>
                <c:pt idx="4308">
                  <c:v>8.3059596363000004E-5</c:v>
                </c:pt>
                <c:pt idx="4309">
                  <c:v>7.3751296440999995E-5</c:v>
                </c:pt>
                <c:pt idx="4310">
                  <c:v>6.2769096984999995E-5</c:v>
                </c:pt>
                <c:pt idx="4311">
                  <c:v>5.0362301408000002E-5</c:v>
                </c:pt>
                <c:pt idx="4312">
                  <c:v>3.6812500183999998E-5</c:v>
                </c:pt>
                <c:pt idx="4313">
                  <c:v>2.2427100703E-5</c:v>
                </c:pt>
                <c:pt idx="4314">
                  <c:v>7.5326797742000002E-6</c:v>
                </c:pt>
                <c:pt idx="4315">
                  <c:v>-7.5326797742000002E-6</c:v>
                </c:pt>
                <c:pt idx="4316">
                  <c:v>-2.2427100703E-5</c:v>
                </c:pt>
                <c:pt idx="4317">
                  <c:v>-3.6812500183999998E-5</c:v>
                </c:pt>
                <c:pt idx="4318">
                  <c:v>-5.0362301408000002E-5</c:v>
                </c:pt>
                <c:pt idx="4319">
                  <c:v>-6.2769096984999995E-5</c:v>
                </c:pt>
                <c:pt idx="4320">
                  <c:v>-7.3751296440999995E-5</c:v>
                </c:pt>
                <c:pt idx="4321">
                  <c:v>-8.3059596363000004E-5</c:v>
                </c:pt>
                <c:pt idx="4322">
                  <c:v>-9.0482702943999997E-5</c:v>
                </c:pt>
                <c:pt idx="4323">
                  <c:v>-9.5852199592999995E-5</c:v>
                </c:pt>
                <c:pt idx="4324">
                  <c:v>-9.9046097602999996E-5</c:v>
                </c:pt>
                <c:pt idx="4325">
                  <c:v>-9.9992103060000002E-5</c:v>
                </c:pt>
                <c:pt idx="4326">
                  <c:v>-9.8668599094000006E-5</c:v>
                </c:pt>
                <c:pt idx="4327">
                  <c:v>8.4025699387000002E-19</c:v>
                </c:pt>
                <c:pt idx="4328">
                  <c:v>8.4490900594E-19</c:v>
                </c:pt>
                <c:pt idx="4329">
                  <c:v>8.5121098483000004E-19</c:v>
                </c:pt>
                <c:pt idx="4330">
                  <c:v>8.5901998340000004E-19</c:v>
                </c:pt>
                <c:pt idx="4331">
                  <c:v>8.6815800272999994E-19</c:v>
                </c:pt>
                <c:pt idx="4332">
                  <c:v>8.7841804085000002E-19</c:v>
                </c:pt>
                <c:pt idx="4333">
                  <c:v>8.8956698794000002E-19</c:v>
                </c:pt>
                <c:pt idx="4334">
                  <c:v>9.0135296750000008E-19</c:v>
                </c:pt>
                <c:pt idx="4335">
                  <c:v>9.1350600846000006E-19</c:v>
                </c:pt>
                <c:pt idx="4336">
                  <c:v>9.257530378100001E-19</c:v>
                </c:pt>
                <c:pt idx="4337">
                  <c:v>9.3781395152999998E-19</c:v>
                </c:pt>
                <c:pt idx="4338">
                  <c:v>9.4941702077999997E-19</c:v>
                </c:pt>
                <c:pt idx="4339">
                  <c:v>9.6029703077000006E-19</c:v>
                </c:pt>
                <c:pt idx="4340">
                  <c:v>9.7020696469999992E-19</c:v>
                </c:pt>
                <c:pt idx="4341">
                  <c:v>9.7892400078999998E-19</c:v>
                </c:pt>
                <c:pt idx="4342">
                  <c:v>9.8624899531000001E-19</c:v>
                </c:pt>
                <c:pt idx="4343">
                  <c:v>9.9201496117E-19</c:v>
                </c:pt>
                <c:pt idx="4344">
                  <c:v>9.9609203100999998E-19</c:v>
                </c:pt>
                <c:pt idx="4345">
                  <c:v>9.9838797420000009E-19</c:v>
                </c:pt>
                <c:pt idx="4346">
                  <c:v>9.9884902399000006E-19</c:v>
                </c:pt>
                <c:pt idx="4347">
                  <c:v>9.9746701197999995E-19</c:v>
                </c:pt>
                <c:pt idx="4348">
                  <c:v>9.9427099289000001E-19</c:v>
                </c:pt>
                <c:pt idx="4349">
                  <c:v>9.8933603335999992E-19</c:v>
                </c:pt>
                <c:pt idx="4350">
                  <c:v>9.8277204499999995E-19</c:v>
                </c:pt>
                <c:pt idx="4351">
                  <c:v>9.7472802374000002E-19</c:v>
                </c:pt>
                <c:pt idx="4352">
                  <c:v>9.1759197048999995E-19</c:v>
                </c:pt>
                <c:pt idx="4353">
                  <c:v>9.1759197048999995E-19</c:v>
                </c:pt>
                <c:pt idx="4354">
                  <c:v>9.1759197048999995E-19</c:v>
                </c:pt>
                <c:pt idx="4355">
                  <c:v>9.1759197048999995E-19</c:v>
                </c:pt>
                <c:pt idx="4356">
                  <c:v>9.1759197048999995E-19</c:v>
                </c:pt>
                <c:pt idx="4357">
                  <c:v>9.1759197048999995E-19</c:v>
                </c:pt>
                <c:pt idx="4358">
                  <c:v>9.1759197048999995E-19</c:v>
                </c:pt>
                <c:pt idx="4359">
                  <c:v>9.1759197048999995E-19</c:v>
                </c:pt>
                <c:pt idx="4360">
                  <c:v>9.1759197048999995E-19</c:v>
                </c:pt>
                <c:pt idx="4361">
                  <c:v>9.1759197048999995E-19</c:v>
                </c:pt>
                <c:pt idx="4362">
                  <c:v>9.1759197048999995E-19</c:v>
                </c:pt>
                <c:pt idx="4363">
                  <c:v>9.1759197048999995E-19</c:v>
                </c:pt>
                <c:pt idx="4364">
                  <c:v>9.1759197048999995E-19</c:v>
                </c:pt>
                <c:pt idx="4365">
                  <c:v>9.1759197048999995E-19</c:v>
                </c:pt>
                <c:pt idx="4366">
                  <c:v>9.1759197048999995E-19</c:v>
                </c:pt>
                <c:pt idx="4367">
                  <c:v>9.1759197048999995E-19</c:v>
                </c:pt>
                <c:pt idx="4368">
                  <c:v>9.1759197048999995E-19</c:v>
                </c:pt>
                <c:pt idx="4369">
                  <c:v>9.1759197048999995E-19</c:v>
                </c:pt>
                <c:pt idx="4370">
                  <c:v>9.1759197048999995E-19</c:v>
                </c:pt>
                <c:pt idx="4371">
                  <c:v>9.1759197048999995E-19</c:v>
                </c:pt>
                <c:pt idx="4372">
                  <c:v>9.1759197048999995E-19</c:v>
                </c:pt>
                <c:pt idx="4373">
                  <c:v>9.1759197048999995E-19</c:v>
                </c:pt>
                <c:pt idx="4374">
                  <c:v>9.1759197048999995E-19</c:v>
                </c:pt>
                <c:pt idx="4375">
                  <c:v>9.1759197048999995E-19</c:v>
                </c:pt>
                <c:pt idx="4376">
                  <c:v>9.1759197048999995E-19</c:v>
                </c:pt>
                <c:pt idx="4377">
                  <c:v>9.1759197048999995E-19</c:v>
                </c:pt>
                <c:pt idx="4378">
                  <c:v>9.1759197048999995E-19</c:v>
                </c:pt>
                <c:pt idx="4379">
                  <c:v>9.1759197048999995E-19</c:v>
                </c:pt>
                <c:pt idx="4380">
                  <c:v>9.1759197048999995E-19</c:v>
                </c:pt>
                <c:pt idx="4381">
                  <c:v>9.1759197048999995E-19</c:v>
                </c:pt>
                <c:pt idx="4382">
                  <c:v>9.1759197048999995E-19</c:v>
                </c:pt>
                <c:pt idx="4383">
                  <c:v>9.1759197048999995E-19</c:v>
                </c:pt>
                <c:pt idx="4384">
                  <c:v>9.1759197048999995E-19</c:v>
                </c:pt>
                <c:pt idx="4385">
                  <c:v>9.1759197048999995E-19</c:v>
                </c:pt>
                <c:pt idx="4386">
                  <c:v>9.1759197048999995E-19</c:v>
                </c:pt>
                <c:pt idx="4387">
                  <c:v>9.1759197048999995E-19</c:v>
                </c:pt>
                <c:pt idx="4388">
                  <c:v>9.1759197048999995E-19</c:v>
                </c:pt>
                <c:pt idx="4389">
                  <c:v>9.1759197048999995E-19</c:v>
                </c:pt>
                <c:pt idx="4390">
                  <c:v>9.1759197048999995E-19</c:v>
                </c:pt>
                <c:pt idx="4391">
                  <c:v>9.1759197048999995E-19</c:v>
                </c:pt>
                <c:pt idx="4392">
                  <c:v>9.1759197048999995E-19</c:v>
                </c:pt>
                <c:pt idx="4393">
                  <c:v>9.1759197048999995E-19</c:v>
                </c:pt>
                <c:pt idx="4394">
                  <c:v>9.1759197048999995E-19</c:v>
                </c:pt>
                <c:pt idx="4395">
                  <c:v>9.1759197048999995E-19</c:v>
                </c:pt>
                <c:pt idx="4396">
                  <c:v>9.1759197048999995E-19</c:v>
                </c:pt>
                <c:pt idx="4397">
                  <c:v>9.1759197048999995E-19</c:v>
                </c:pt>
                <c:pt idx="4398">
                  <c:v>9.1759197048999995E-19</c:v>
                </c:pt>
                <c:pt idx="4399">
                  <c:v>9.1759197048999995E-19</c:v>
                </c:pt>
                <c:pt idx="4400">
                  <c:v>9.1759197048999995E-19</c:v>
                </c:pt>
                <c:pt idx="4401">
                  <c:v>9.1759197048999995E-19</c:v>
                </c:pt>
                <c:pt idx="4402">
                  <c:v>9.1759197048999995E-19</c:v>
                </c:pt>
                <c:pt idx="4403">
                  <c:v>9.1759197048999995E-19</c:v>
                </c:pt>
                <c:pt idx="4404">
                  <c:v>9.1759197048999995E-19</c:v>
                </c:pt>
                <c:pt idx="4405">
                  <c:v>9.1759197048999995E-19</c:v>
                </c:pt>
                <c:pt idx="4406">
                  <c:v>9.1759197048999995E-19</c:v>
                </c:pt>
                <c:pt idx="4407">
                  <c:v>9.1759197048999995E-19</c:v>
                </c:pt>
                <c:pt idx="4408">
                  <c:v>9.1759197048999995E-19</c:v>
                </c:pt>
                <c:pt idx="4409">
                  <c:v>9.1759197048999995E-19</c:v>
                </c:pt>
                <c:pt idx="4410">
                  <c:v>9.1759197048999995E-19</c:v>
                </c:pt>
                <c:pt idx="4411">
                  <c:v>9.1759197048999995E-19</c:v>
                </c:pt>
                <c:pt idx="4412">
                  <c:v>9.1759197048999995E-19</c:v>
                </c:pt>
                <c:pt idx="4413">
                  <c:v>9.1759197048999995E-19</c:v>
                </c:pt>
                <c:pt idx="4414">
                  <c:v>9.1759197048999995E-19</c:v>
                </c:pt>
                <c:pt idx="4415">
                  <c:v>9.1759197048999995E-19</c:v>
                </c:pt>
                <c:pt idx="4416">
                  <c:v>9.1759197048999995E-19</c:v>
                </c:pt>
                <c:pt idx="4417">
                  <c:v>9.1759197048999995E-19</c:v>
                </c:pt>
                <c:pt idx="4418">
                  <c:v>9.1759197048999995E-19</c:v>
                </c:pt>
                <c:pt idx="4419">
                  <c:v>9.1759197048999995E-19</c:v>
                </c:pt>
                <c:pt idx="4420">
                  <c:v>9.1759197048999995E-19</c:v>
                </c:pt>
                <c:pt idx="4421">
                  <c:v>9.1759197048999995E-19</c:v>
                </c:pt>
                <c:pt idx="4422">
                  <c:v>9.1759197048999995E-19</c:v>
                </c:pt>
                <c:pt idx="4423">
                  <c:v>9.1759197048999995E-19</c:v>
                </c:pt>
                <c:pt idx="4424">
                  <c:v>9.1759197048999995E-19</c:v>
                </c:pt>
                <c:pt idx="4425">
                  <c:v>9.1759197048999995E-19</c:v>
                </c:pt>
                <c:pt idx="4426">
                  <c:v>9.1759197048999995E-19</c:v>
                </c:pt>
                <c:pt idx="4427">
                  <c:v>4.7552799515000003E-5</c:v>
                </c:pt>
                <c:pt idx="4428">
                  <c:v>4.9334299547000003E-5</c:v>
                </c:pt>
                <c:pt idx="4429">
                  <c:v>4.9996098824000002E-5</c:v>
                </c:pt>
                <c:pt idx="4430">
                  <c:v>4.9523099733000003E-5</c:v>
                </c:pt>
                <c:pt idx="4431">
                  <c:v>4.7926099795999997E-5</c:v>
                </c:pt>
                <c:pt idx="4432">
                  <c:v>4.5241398766E-5</c:v>
                </c:pt>
                <c:pt idx="4433">
                  <c:v>4.1529798182000002E-5</c:v>
                </c:pt>
                <c:pt idx="4434">
                  <c:v>3.6875699152000002E-5</c:v>
                </c:pt>
                <c:pt idx="4435">
                  <c:v>3.1384599424000002E-5</c:v>
                </c:pt>
                <c:pt idx="4436">
                  <c:v>2.5181199817000001E-5</c:v>
                </c:pt>
                <c:pt idx="4437">
                  <c:v>1.8406199160000001E-5</c:v>
                </c:pt>
                <c:pt idx="4438">
                  <c:v>1.1213500328999999E-5</c:v>
                </c:pt>
                <c:pt idx="4439">
                  <c:v>3.7663398871000001E-6</c:v>
                </c:pt>
                <c:pt idx="4440">
                  <c:v>-3.7663398871000001E-6</c:v>
                </c:pt>
                <c:pt idx="4441">
                  <c:v>-1.1213500328999999E-5</c:v>
                </c:pt>
                <c:pt idx="4442">
                  <c:v>-1.8406199160000001E-5</c:v>
                </c:pt>
                <c:pt idx="4443">
                  <c:v>-2.5181199817000001E-5</c:v>
                </c:pt>
                <c:pt idx="4444">
                  <c:v>-3.1384599424000002E-5</c:v>
                </c:pt>
                <c:pt idx="4445">
                  <c:v>-3.6875699152000002E-5</c:v>
                </c:pt>
                <c:pt idx="4446">
                  <c:v>-4.1529798182000002E-5</c:v>
                </c:pt>
                <c:pt idx="4447">
                  <c:v>-4.5241398766E-5</c:v>
                </c:pt>
                <c:pt idx="4448">
                  <c:v>-4.7926099795999997E-5</c:v>
                </c:pt>
                <c:pt idx="4449">
                  <c:v>-4.9523099733000003E-5</c:v>
                </c:pt>
                <c:pt idx="4450">
                  <c:v>-4.9996098824000002E-5</c:v>
                </c:pt>
                <c:pt idx="4451">
                  <c:v>-4.9334299547000003E-5</c:v>
                </c:pt>
                <c:pt idx="4452">
                  <c:v>-9.5105700893000002E-5</c:v>
                </c:pt>
                <c:pt idx="4453">
                  <c:v>-8.9384098828000007E-5</c:v>
                </c:pt>
                <c:pt idx="4454">
                  <c:v>-8.1633901572999995E-5</c:v>
                </c:pt>
                <c:pt idx="4455">
                  <c:v>-7.2030903538999994E-5</c:v>
                </c:pt>
                <c:pt idx="4456">
                  <c:v>-6.0793001467000003E-5</c:v>
                </c:pt>
                <c:pt idx="4457">
                  <c:v>-4.8175399569999997E-5</c:v>
                </c:pt>
                <c:pt idx="4458">
                  <c:v>-3.4464301279999999E-5</c:v>
                </c:pt>
                <c:pt idx="4459">
                  <c:v>-1.9970999346999999E-5</c:v>
                </c:pt>
                <c:pt idx="4460">
                  <c:v>-5.0244298108999997E-6</c:v>
                </c:pt>
                <c:pt idx="4461">
                  <c:v>1.0036200364999999E-5</c:v>
                </c:pt>
                <c:pt idx="4462">
                  <c:v>2.4868999389999999E-5</c:v>
                </c:pt>
                <c:pt idx="4463">
                  <c:v>3.9137401473000001E-5</c:v>
                </c:pt>
                <c:pt idx="4464">
                  <c:v>5.2517498260999997E-5</c:v>
                </c:pt>
                <c:pt idx="4465">
                  <c:v>6.4705600379999999E-5</c:v>
                </c:pt>
                <c:pt idx="4466">
                  <c:v>7.5425101385999995E-5</c:v>
                </c:pt>
                <c:pt idx="4467">
                  <c:v>8.4432802396000006E-5</c:v>
                </c:pt>
                <c:pt idx="4468">
                  <c:v>9.1524103482000001E-5</c:v>
                </c:pt>
                <c:pt idx="4469">
                  <c:v>9.6538198703999994E-5</c:v>
                </c:pt>
                <c:pt idx="4470">
                  <c:v>9.9361102911999993E-5</c:v>
                </c:pt>
                <c:pt idx="4471">
                  <c:v>9.9928896815999998E-5</c:v>
                </c:pt>
                <c:pt idx="4472">
                  <c:v>9.8228701972E-5</c:v>
                </c:pt>
                <c:pt idx="4473">
                  <c:v>9.4299102784000007E-5</c:v>
                </c:pt>
                <c:pt idx="4474">
                  <c:v>8.8229098765000002E-5</c:v>
                </c:pt>
                <c:pt idx="4475">
                  <c:v>8.0156700277999999E-5</c:v>
                </c:pt>
                <c:pt idx="4476">
                  <c:v>7.0264999522000001E-5</c:v>
                </c:pt>
                <c:pt idx="4477">
                  <c:v>8.8167798822000001E-5</c:v>
                </c:pt>
                <c:pt idx="4478">
                  <c:v>6.8936999014000003E-5</c:v>
                </c:pt>
                <c:pt idx="4479">
                  <c:v>4.8141500883999999E-5</c:v>
                </c:pt>
                <c:pt idx="4480">
                  <c:v>2.6253499526999999E-5</c:v>
                </c:pt>
                <c:pt idx="4481">
                  <c:v>3.7695099308999999E-6</c:v>
                </c:pt>
                <c:pt idx="4482">
                  <c:v>-1.8799999452E-5</c:v>
                </c:pt>
                <c:pt idx="4483">
                  <c:v>-4.0942799387000003E-5</c:v>
                </c:pt>
                <c:pt idx="4484">
                  <c:v>-6.2156301283000005E-5</c:v>
                </c:pt>
                <c:pt idx="4485">
                  <c:v>-8.1959202362000006E-5</c:v>
                </c:pt>
                <c:pt idx="4486">
                  <c:v>-9.9901801149999996E-5</c:v>
                </c:pt>
                <c:pt idx="4487">
                  <c:v>-1.1557700054000001E-4</c:v>
                </c:pt>
                <c:pt idx="4488">
                  <c:v>-1.2862900620999999E-4</c:v>
                </c:pt>
                <c:pt idx="4489">
                  <c:v>-1.3876199955E-4</c:v>
                </c:pt>
                <c:pt idx="4490">
                  <c:v>-1.4574499801000001E-4</c:v>
                </c:pt>
                <c:pt idx="4491">
                  <c:v>-1.4941999688999999E-4</c:v>
                </c:pt>
                <c:pt idx="4492">
                  <c:v>-1.4970400662E-4</c:v>
                </c:pt>
                <c:pt idx="4493">
                  <c:v>-1.4658999862000001E-4</c:v>
                </c:pt>
                <c:pt idx="4494">
                  <c:v>-1.4014900079999999E-4</c:v>
                </c:pt>
                <c:pt idx="4495">
                  <c:v>-1.3052800204999999E-4</c:v>
                </c:pt>
                <c:pt idx="4496">
                  <c:v>-1.1794299644E-4</c:v>
                </c:pt>
                <c:pt idx="4497">
                  <c:v>-1.0268200276E-4</c:v>
                </c:pt>
                <c:pt idx="4498">
                  <c:v>-8.5090301582000001E-5</c:v>
                </c:pt>
                <c:pt idx="4499">
                  <c:v>-6.5567401180000005E-5</c:v>
                </c:pt>
                <c:pt idx="4500">
                  <c:v>-4.4556200010000002E-5</c:v>
                </c:pt>
                <c:pt idx="4501">
                  <c:v>-2.2533800802000001E-5</c:v>
                </c:pt>
                <c:pt idx="4502">
                  <c:v>-4.8986100685E-15</c:v>
                </c:pt>
                <c:pt idx="4503">
                  <c:v>3.0045099264999999E-5</c:v>
                </c:pt>
                <c:pt idx="4504">
                  <c:v>5.9408299421000002E-5</c:v>
                </c:pt>
                <c:pt idx="4505">
                  <c:v>8.7423199147000004E-5</c:v>
                </c:pt>
                <c:pt idx="4506">
                  <c:v>1.1345399980000001E-4</c:v>
                </c:pt>
                <c:pt idx="4507">
                  <c:v>1.3690900232000001E-4</c:v>
                </c:pt>
                <c:pt idx="4508">
                  <c:v>1.5725799312E-4</c:v>
                </c:pt>
                <c:pt idx="4509">
                  <c:v>1.7403700622000001E-4</c:v>
                </c:pt>
                <c:pt idx="4510">
                  <c:v>1.8686600378999999E-4</c:v>
                </c:pt>
                <c:pt idx="4511">
                  <c:v>1.9545400572999999E-4</c:v>
                </c:pt>
                <c:pt idx="4512">
                  <c:v>1.9960499776000001E-4</c:v>
                </c:pt>
                <c:pt idx="4513">
                  <c:v>1.9922699721000001E-4</c:v>
                </c:pt>
                <c:pt idx="4514">
                  <c:v>1.9432599947E-4</c:v>
                </c:pt>
                <c:pt idx="4515">
                  <c:v>1.8501500016999999E-4</c:v>
                </c:pt>
                <c:pt idx="4516">
                  <c:v>1.7150500207000001E-4</c:v>
                </c:pt>
                <c:pt idx="4517">
                  <c:v>1.5410300693E-4</c:v>
                </c:pt>
                <c:pt idx="4518">
                  <c:v>1.3320200378000001E-4</c:v>
                </c:pt>
                <c:pt idx="4519">
                  <c:v>1.0927899712E-4</c:v>
                </c:pt>
                <c:pt idx="4520">
                  <c:v>8.2875099905999999E-5</c:v>
                </c:pt>
                <c:pt idx="4521">
                  <c:v>5.4590400395999997E-5</c:v>
                </c:pt>
                <c:pt idx="4522">
                  <c:v>2.5066599846E-5</c:v>
                </c:pt>
                <c:pt idx="4523">
                  <c:v>-5.0260200624000003E-6</c:v>
                </c:pt>
                <c:pt idx="4524">
                  <c:v>-3.5004599339999998E-5</c:v>
                </c:pt>
                <c:pt idx="4525">
                  <c:v>-6.4188701799000006E-5</c:v>
                </c:pt>
                <c:pt idx="4526">
                  <c:v>-9.1916001110999997E-5</c:v>
                </c:pt>
                <c:pt idx="4527">
                  <c:v>-1.4694599668E-4</c:v>
                </c:pt>
                <c:pt idx="4528">
                  <c:v>-1.7566200404000001E-4</c:v>
                </c:pt>
                <c:pt idx="4529">
                  <c:v>-2.0039199444E-4</c:v>
                </c:pt>
                <c:pt idx="4530">
                  <c:v>-2.2057299792999999E-4</c:v>
                </c:pt>
                <c:pt idx="4531">
                  <c:v>-2.3574799706999999E-4</c:v>
                </c:pt>
                <c:pt idx="4532">
                  <c:v>-2.4557200959000002E-4</c:v>
                </c:pt>
                <c:pt idx="4533">
                  <c:v>-2.4982201285E-4</c:v>
                </c:pt>
                <c:pt idx="4534">
                  <c:v>-2.4840299739000002E-4</c:v>
                </c:pt>
                <c:pt idx="4535">
                  <c:v>-2.4134499836E-4</c:v>
                </c:pt>
                <c:pt idx="4536">
                  <c:v>-2.2880999312999999E-4</c:v>
                </c:pt>
                <c:pt idx="4537">
                  <c:v>-2.1108200599E-4</c:v>
                </c:pt>
                <c:pt idx="4538">
                  <c:v>-1.8856300449E-4</c:v>
                </c:pt>
                <c:pt idx="4539">
                  <c:v>-1.6176399367E-4</c:v>
                </c:pt>
                <c:pt idx="4540">
                  <c:v>-1.3129400031E-4</c:v>
                </c:pt>
                <c:pt idx="4541">
                  <c:v>-9.7843403636999995E-5</c:v>
                </c:pt>
                <c:pt idx="4542">
                  <c:v>-6.2172497563999998E-5</c:v>
                </c:pt>
                <c:pt idx="4543">
                  <c:v>-2.5090399503999999E-5</c:v>
                </c:pt>
                <c:pt idx="4544">
                  <c:v>1.2561100448000001E-5</c:v>
                </c:pt>
                <c:pt idx="4545">
                  <c:v>4.9927501094999999E-5</c:v>
                </c:pt>
                <c:pt idx="4546">
                  <c:v>8.6160696810000002E-5</c:v>
                </c:pt>
                <c:pt idx="4547">
                  <c:v>1.2043800233999999E-4</c:v>
                </c:pt>
                <c:pt idx="4548">
                  <c:v>1.5198299661000001E-4</c:v>
                </c:pt>
                <c:pt idx="4549">
                  <c:v>1.8007699690999999E-4</c:v>
                </c:pt>
                <c:pt idx="4550">
                  <c:v>2.0408499403999999E-4</c:v>
                </c:pt>
                <c:pt idx="4551">
                  <c:v>2.2345999605000001E-4</c:v>
                </c:pt>
                <c:pt idx="4552">
                  <c:v>2.8531698626000002E-4</c:v>
                </c:pt>
                <c:pt idx="4553">
                  <c:v>2.9600600827999997E-4</c:v>
                </c:pt>
                <c:pt idx="4554">
                  <c:v>2.9997600359000002E-4</c:v>
                </c:pt>
                <c:pt idx="4555">
                  <c:v>2.9713800177000001E-4</c:v>
                </c:pt>
                <c:pt idx="4556">
                  <c:v>2.8755699168000001E-4</c:v>
                </c:pt>
                <c:pt idx="4557">
                  <c:v>2.7144799241999998E-4</c:v>
                </c:pt>
                <c:pt idx="4558">
                  <c:v>2.4917899282E-4</c:v>
                </c:pt>
                <c:pt idx="4559">
                  <c:v>2.2125399846000001E-4</c:v>
                </c:pt>
                <c:pt idx="4560">
                  <c:v>1.8830700719E-4</c:v>
                </c:pt>
                <c:pt idx="4561">
                  <c:v>1.5108700609E-4</c:v>
                </c:pt>
                <c:pt idx="4562">
                  <c:v>1.1043700215E-4</c:v>
                </c:pt>
                <c:pt idx="4563">
                  <c:v>6.7281202063999994E-5</c:v>
                </c:pt>
                <c:pt idx="4564">
                  <c:v>2.2598000214E-5</c:v>
                </c:pt>
                <c:pt idx="4565">
                  <c:v>-2.2598000214E-5</c:v>
                </c:pt>
                <c:pt idx="4566">
                  <c:v>-6.7281202063999994E-5</c:v>
                </c:pt>
                <c:pt idx="4567">
                  <c:v>-1.1043700215E-4</c:v>
                </c:pt>
                <c:pt idx="4568">
                  <c:v>-1.5108700609E-4</c:v>
                </c:pt>
                <c:pt idx="4569">
                  <c:v>-1.8830700719E-4</c:v>
                </c:pt>
                <c:pt idx="4570">
                  <c:v>-2.2125399846000001E-4</c:v>
                </c:pt>
                <c:pt idx="4571">
                  <c:v>-2.4917899282E-4</c:v>
                </c:pt>
                <c:pt idx="4572">
                  <c:v>-2.7144799241999998E-4</c:v>
                </c:pt>
                <c:pt idx="4573">
                  <c:v>-2.8755699168000001E-4</c:v>
                </c:pt>
                <c:pt idx="4574">
                  <c:v>-2.9713800177000001E-4</c:v>
                </c:pt>
                <c:pt idx="4575">
                  <c:v>-2.9997600359000002E-4</c:v>
                </c:pt>
                <c:pt idx="4576">
                  <c:v>-2.9600600827999997E-4</c:v>
                </c:pt>
                <c:pt idx="4577">
                  <c:v>-3.3286999678000003E-4</c:v>
                </c:pt>
                <c:pt idx="4578">
                  <c:v>-3.1284400029000001E-4</c:v>
                </c:pt>
                <c:pt idx="4579">
                  <c:v>-2.8571899747000001E-4</c:v>
                </c:pt>
                <c:pt idx="4580">
                  <c:v>-2.5210800230999998E-4</c:v>
                </c:pt>
                <c:pt idx="4581">
                  <c:v>-2.1277599444E-4</c:v>
                </c:pt>
                <c:pt idx="4582">
                  <c:v>-1.6861400218E-4</c:v>
                </c:pt>
                <c:pt idx="4583">
                  <c:v>-1.2062500173E-4</c:v>
                </c:pt>
                <c:pt idx="4584">
                  <c:v>-6.9898502261000003E-5</c:v>
                </c:pt>
                <c:pt idx="4585">
                  <c:v>-1.7585500245E-5</c:v>
                </c:pt>
                <c:pt idx="4586">
                  <c:v>3.5126598959000001E-5</c:v>
                </c:pt>
                <c:pt idx="4587">
                  <c:v>8.7041502411000005E-5</c:v>
                </c:pt>
                <c:pt idx="4588">
                  <c:v>1.3698100520000001E-4</c:v>
                </c:pt>
                <c:pt idx="4589">
                  <c:v>1.8381100381000001E-4</c:v>
                </c:pt>
                <c:pt idx="4590">
                  <c:v>2.2647000150999999E-4</c:v>
                </c:pt>
                <c:pt idx="4591">
                  <c:v>2.6398801127999999E-4</c:v>
                </c:pt>
                <c:pt idx="4592">
                  <c:v>2.9551499756000002E-4</c:v>
                </c:pt>
                <c:pt idx="4593">
                  <c:v>3.2033398746999999E-4</c:v>
                </c:pt>
                <c:pt idx="4594">
                  <c:v>3.3788400469000001E-4</c:v>
                </c:pt>
                <c:pt idx="4595">
                  <c:v>3.4776399842999998E-4</c:v>
                </c:pt>
                <c:pt idx="4596">
                  <c:v>3.4975100425000002E-4</c:v>
                </c:pt>
                <c:pt idx="4597">
                  <c:v>3.4380098805000001E-4</c:v>
                </c:pt>
                <c:pt idx="4598">
                  <c:v>3.3004701254E-4</c:v>
                </c:pt>
                <c:pt idx="4599">
                  <c:v>3.0880200211E-4</c:v>
                </c:pt>
                <c:pt idx="4600">
                  <c:v>2.8054800350000002E-4</c:v>
                </c:pt>
                <c:pt idx="4601">
                  <c:v>2.4592698901000003E-4</c:v>
                </c:pt>
                <c:pt idx="4602">
                  <c:v>2.3511399921999999E-4</c:v>
                </c:pt>
                <c:pt idx="4603">
                  <c:v>1.8383200221999999E-4</c:v>
                </c:pt>
                <c:pt idx="4604">
                  <c:v>1.2837699614E-4</c:v>
                </c:pt>
                <c:pt idx="4605">
                  <c:v>7.0009198679999997E-5</c:v>
                </c:pt>
                <c:pt idx="4606">
                  <c:v>1.0052000107E-5</c:v>
                </c:pt>
                <c:pt idx="4607">
                  <c:v>-5.0133301556000002E-5</c:v>
                </c:pt>
                <c:pt idx="4608">
                  <c:v>-1.0918099724E-4</c:v>
                </c:pt>
                <c:pt idx="4609">
                  <c:v>-1.6574999609000001E-4</c:v>
                </c:pt>
                <c:pt idx="4610">
                  <c:v>-2.1855799423000001E-4</c:v>
                </c:pt>
                <c:pt idx="4611">
                  <c:v>-2.6640499709000001E-4</c:v>
                </c:pt>
                <c:pt idx="4612">
                  <c:v>-3.0820499524000002E-4</c:v>
                </c:pt>
                <c:pt idx="4613">
                  <c:v>-3.4301099367E-4</c:v>
                </c:pt>
                <c:pt idx="4614">
                  <c:v>-3.7003098987000002E-4</c:v>
                </c:pt>
                <c:pt idx="4615">
                  <c:v>-3.8865298848000002E-4</c:v>
                </c:pt>
                <c:pt idx="4616">
                  <c:v>-3.9845300488999997E-4</c:v>
                </c:pt>
                <c:pt idx="4617">
                  <c:v>-3.9921101416000001E-4</c:v>
                </c:pt>
                <c:pt idx="4618">
                  <c:v>-3.9090699283000002E-4</c:v>
                </c:pt>
                <c:pt idx="4619">
                  <c:v>-3.7373200757000001E-4</c:v>
                </c:pt>
                <c:pt idx="4620">
                  <c:v>-3.4807401244000001E-4</c:v>
                </c:pt>
                <c:pt idx="4621">
                  <c:v>-3.1451499672E-4</c:v>
                </c:pt>
                <c:pt idx="4622">
                  <c:v>-2.7381899417000001E-4</c:v>
                </c:pt>
                <c:pt idx="4623">
                  <c:v>-2.2690799960000001E-4</c:v>
                </c:pt>
                <c:pt idx="4624">
                  <c:v>-1.7484600539000001E-4</c:v>
                </c:pt>
                <c:pt idx="4625">
                  <c:v>-1.1881699901999999E-4</c:v>
                </c:pt>
                <c:pt idx="4626">
                  <c:v>-6.0090198530999998E-5</c:v>
                </c:pt>
                <c:pt idx="4627">
                  <c:v>-5.4578601837999997E-15</c:v>
                </c:pt>
                <c:pt idx="4628">
                  <c:v>4.5067699830000002E-5</c:v>
                </c:pt>
                <c:pt idx="4629">
                  <c:v>8.9112501881999999E-5</c:v>
                </c:pt>
                <c:pt idx="4630">
                  <c:v>1.3113500609E-4</c:v>
                </c:pt>
                <c:pt idx="4631">
                  <c:v>1.7018099607E-4</c:v>
                </c:pt>
                <c:pt idx="4632">
                  <c:v>2.0536400551999999E-4</c:v>
                </c:pt>
                <c:pt idx="4633">
                  <c:v>2.3588699696E-4</c:v>
                </c:pt>
                <c:pt idx="4634">
                  <c:v>2.6105498545999999E-4</c:v>
                </c:pt>
                <c:pt idx="4635">
                  <c:v>2.8029899113000002E-4</c:v>
                </c:pt>
                <c:pt idx="4636">
                  <c:v>2.9317999724000002E-4</c:v>
                </c:pt>
                <c:pt idx="4637">
                  <c:v>2.9940801323000003E-4</c:v>
                </c:pt>
                <c:pt idx="4638">
                  <c:v>2.9883999377000001E-4</c:v>
                </c:pt>
                <c:pt idx="4639">
                  <c:v>2.9148999602000001E-4</c:v>
                </c:pt>
                <c:pt idx="4640">
                  <c:v>2.7752300957000002E-4</c:v>
                </c:pt>
                <c:pt idx="4641">
                  <c:v>2.5725801243000002E-4</c:v>
                </c:pt>
                <c:pt idx="4642">
                  <c:v>2.3115400108999999E-4</c:v>
                </c:pt>
                <c:pt idx="4643">
                  <c:v>1.9980399519999999E-4</c:v>
                </c:pt>
                <c:pt idx="4644">
                  <c:v>1.6391799727E-4</c:v>
                </c:pt>
                <c:pt idx="4645">
                  <c:v>1.2431299547000001E-4</c:v>
                </c:pt>
                <c:pt idx="4646">
                  <c:v>8.1885598774999994E-5</c:v>
                </c:pt>
                <c:pt idx="4647">
                  <c:v>3.7599998905E-5</c:v>
                </c:pt>
                <c:pt idx="4648">
                  <c:v>-7.5390298661999996E-6</c:v>
                </c:pt>
                <c:pt idx="4649">
                  <c:v>-5.2506900828999999E-5</c:v>
                </c:pt>
                <c:pt idx="4650">
                  <c:v>-9.6283103629999994E-5</c:v>
                </c:pt>
                <c:pt idx="4651">
                  <c:v>-1.3787399803000001E-4</c:v>
                </c:pt>
                <c:pt idx="4652">
                  <c:v>-1.1755699961E-4</c:v>
                </c:pt>
                <c:pt idx="4653">
                  <c:v>-1.4052999904E-4</c:v>
                </c:pt>
                <c:pt idx="4654">
                  <c:v>-1.6031299309999999E-4</c:v>
                </c:pt>
                <c:pt idx="4655">
                  <c:v>-1.7645799380000001E-4</c:v>
                </c:pt>
                <c:pt idx="4656">
                  <c:v>-1.8859800183999999E-4</c:v>
                </c:pt>
                <c:pt idx="4657">
                  <c:v>-1.9645699648999999E-4</c:v>
                </c:pt>
                <c:pt idx="4658">
                  <c:v>-1.9985799735999999E-4</c:v>
                </c:pt>
                <c:pt idx="4659">
                  <c:v>-1.987220021E-4</c:v>
                </c:pt>
                <c:pt idx="4660">
                  <c:v>-1.9307600450999999E-4</c:v>
                </c:pt>
                <c:pt idx="4661">
                  <c:v>-1.8304800324000001E-4</c:v>
                </c:pt>
                <c:pt idx="4662">
                  <c:v>-1.6886599769000001E-4</c:v>
                </c:pt>
                <c:pt idx="4663">
                  <c:v>-1.5084999905E-4</c:v>
                </c:pt>
                <c:pt idx="4664">
                  <c:v>-1.2941099703000001E-4</c:v>
                </c:pt>
                <c:pt idx="4665">
                  <c:v>-1.0503499652000001E-4</c:v>
                </c:pt>
                <c:pt idx="4666">
                  <c:v>-7.8274701082000007E-5</c:v>
                </c:pt>
                <c:pt idx="4667">
                  <c:v>-4.9737998778999998E-5</c:v>
                </c:pt>
                <c:pt idx="4668">
                  <c:v>-2.0072300686000001E-5</c:v>
                </c:pt>
                <c:pt idx="4669">
                  <c:v>1.0048899639999999E-5</c:v>
                </c:pt>
                <c:pt idx="4670">
                  <c:v>3.9941998692999998E-5</c:v>
                </c:pt>
                <c:pt idx="4671">
                  <c:v>6.8928602558999998E-5</c:v>
                </c:pt>
                <c:pt idx="4672">
                  <c:v>9.6350697276999998E-5</c:v>
                </c:pt>
                <c:pt idx="4673">
                  <c:v>1.2158600293E-4</c:v>
                </c:pt>
                <c:pt idx="4674">
                  <c:v>1.4406199624999999E-4</c:v>
                </c:pt>
                <c:pt idx="4675">
                  <c:v>1.6326800687000001E-4</c:v>
                </c:pt>
                <c:pt idx="4676">
                  <c:v>1.7876799392999999E-4</c:v>
                </c:pt>
                <c:pt idx="4677">
                  <c:v>9.5105700893000002E-5</c:v>
                </c:pt>
                <c:pt idx="4678">
                  <c:v>9.8668599094000006E-5</c:v>
                </c:pt>
                <c:pt idx="4679">
                  <c:v>9.9992103060000002E-5</c:v>
                </c:pt>
                <c:pt idx="4680">
                  <c:v>9.9046097602999996E-5</c:v>
                </c:pt>
                <c:pt idx="4681">
                  <c:v>9.5852199592999995E-5</c:v>
                </c:pt>
                <c:pt idx="4682">
                  <c:v>9.0482702943999997E-5</c:v>
                </c:pt>
                <c:pt idx="4683">
                  <c:v>8.3059596363000004E-5</c:v>
                </c:pt>
                <c:pt idx="4684">
                  <c:v>7.3751296440999995E-5</c:v>
                </c:pt>
                <c:pt idx="4685">
                  <c:v>6.2769096984999995E-5</c:v>
                </c:pt>
                <c:pt idx="4686">
                  <c:v>5.0362301408000002E-5</c:v>
                </c:pt>
                <c:pt idx="4687">
                  <c:v>3.6812500183999998E-5</c:v>
                </c:pt>
                <c:pt idx="4688">
                  <c:v>2.2427100703E-5</c:v>
                </c:pt>
                <c:pt idx="4689">
                  <c:v>7.5326797742000002E-6</c:v>
                </c:pt>
                <c:pt idx="4690">
                  <c:v>-7.5326797742000002E-6</c:v>
                </c:pt>
                <c:pt idx="4691">
                  <c:v>-2.2427100703E-5</c:v>
                </c:pt>
                <c:pt idx="4692">
                  <c:v>-3.6812500183999998E-5</c:v>
                </c:pt>
                <c:pt idx="4693">
                  <c:v>-5.0362301408000002E-5</c:v>
                </c:pt>
                <c:pt idx="4694">
                  <c:v>-6.2769096984999995E-5</c:v>
                </c:pt>
                <c:pt idx="4695">
                  <c:v>-7.3751296440999995E-5</c:v>
                </c:pt>
                <c:pt idx="4696">
                  <c:v>-8.3059596363000004E-5</c:v>
                </c:pt>
                <c:pt idx="4697">
                  <c:v>-9.0482702943999997E-5</c:v>
                </c:pt>
                <c:pt idx="4698">
                  <c:v>-9.5852199592999995E-5</c:v>
                </c:pt>
                <c:pt idx="4699">
                  <c:v>-9.9046097602999996E-5</c:v>
                </c:pt>
                <c:pt idx="4700">
                  <c:v>-9.9992103060000002E-5</c:v>
                </c:pt>
                <c:pt idx="4701">
                  <c:v>-9.8668599094000006E-5</c:v>
                </c:pt>
                <c:pt idx="4702">
                  <c:v>7.8604698864000003E-19</c:v>
                </c:pt>
                <c:pt idx="4703">
                  <c:v>7.9069900071000001E-19</c:v>
                </c:pt>
                <c:pt idx="4704">
                  <c:v>7.9700097959999995E-19</c:v>
                </c:pt>
                <c:pt idx="4705">
                  <c:v>8.0480997817999997E-19</c:v>
                </c:pt>
                <c:pt idx="4706">
                  <c:v>8.1394799749999996E-19</c:v>
                </c:pt>
                <c:pt idx="4707">
                  <c:v>8.2420798392999996E-19</c:v>
                </c:pt>
                <c:pt idx="4708">
                  <c:v>8.3535698272000004E-19</c:v>
                </c:pt>
                <c:pt idx="4709">
                  <c:v>8.4714198000000004E-19</c:v>
                </c:pt>
                <c:pt idx="4710">
                  <c:v>8.5929600322999998E-19</c:v>
                </c:pt>
                <c:pt idx="4711">
                  <c:v>8.7154303259000002E-19</c:v>
                </c:pt>
                <c:pt idx="4712">
                  <c:v>8.8360404970000006E-19</c:v>
                </c:pt>
                <c:pt idx="4713">
                  <c:v>8.9520701555000008E-19</c:v>
                </c:pt>
                <c:pt idx="4714">
                  <c:v>9.0608702554999998E-19</c:v>
                </c:pt>
                <c:pt idx="4715">
                  <c:v>9.1599695948000004E-19</c:v>
                </c:pt>
                <c:pt idx="4716">
                  <c:v>9.2471399557000009E-19</c:v>
                </c:pt>
                <c:pt idx="4717">
                  <c:v>9.3203899007999993E-19</c:v>
                </c:pt>
                <c:pt idx="4718">
                  <c:v>9.3780495593999992E-19</c:v>
                </c:pt>
                <c:pt idx="4719">
                  <c:v>9.4188202578000009E-19</c:v>
                </c:pt>
                <c:pt idx="4720">
                  <c:v>9.4417796897000001E-19</c:v>
                </c:pt>
                <c:pt idx="4721">
                  <c:v>9.4463901875999998E-19</c:v>
                </c:pt>
                <c:pt idx="4722">
                  <c:v>9.4325700676000006E-19</c:v>
                </c:pt>
                <c:pt idx="4723">
                  <c:v>9.4006098765999993E-19</c:v>
                </c:pt>
                <c:pt idx="4724">
                  <c:v>9.3512602813000003E-19</c:v>
                </c:pt>
                <c:pt idx="4725">
                  <c:v>9.2856100580000003E-19</c:v>
                </c:pt>
                <c:pt idx="4726">
                  <c:v>9.2051801850999994E-19</c:v>
                </c:pt>
                <c:pt idx="4727">
                  <c:v>8.6338201696999995E-19</c:v>
                </c:pt>
                <c:pt idx="4728">
                  <c:v>8.6338201696999995E-19</c:v>
                </c:pt>
                <c:pt idx="4729">
                  <c:v>8.6338201696999995E-19</c:v>
                </c:pt>
                <c:pt idx="4730">
                  <c:v>8.6338201696999995E-19</c:v>
                </c:pt>
                <c:pt idx="4731">
                  <c:v>8.6338201696999995E-19</c:v>
                </c:pt>
                <c:pt idx="4732">
                  <c:v>8.6338201696999995E-19</c:v>
                </c:pt>
                <c:pt idx="4733">
                  <c:v>8.6338201696999995E-19</c:v>
                </c:pt>
                <c:pt idx="4734">
                  <c:v>8.6338201696999995E-19</c:v>
                </c:pt>
                <c:pt idx="4735">
                  <c:v>8.6338201696999995E-19</c:v>
                </c:pt>
                <c:pt idx="4736">
                  <c:v>8.6338201696999995E-19</c:v>
                </c:pt>
                <c:pt idx="4737">
                  <c:v>8.6338201696999995E-19</c:v>
                </c:pt>
                <c:pt idx="4738">
                  <c:v>8.6338201696999995E-19</c:v>
                </c:pt>
                <c:pt idx="4739">
                  <c:v>8.6338201696999995E-19</c:v>
                </c:pt>
                <c:pt idx="4740">
                  <c:v>8.6338201696999995E-19</c:v>
                </c:pt>
                <c:pt idx="4741">
                  <c:v>8.6338201696999995E-19</c:v>
                </c:pt>
                <c:pt idx="4742">
                  <c:v>8.6338201696999995E-19</c:v>
                </c:pt>
                <c:pt idx="4743">
                  <c:v>8.6338201696999995E-19</c:v>
                </c:pt>
                <c:pt idx="4744">
                  <c:v>8.6338201696999995E-19</c:v>
                </c:pt>
                <c:pt idx="4745">
                  <c:v>8.6338201696999995E-19</c:v>
                </c:pt>
                <c:pt idx="4746">
                  <c:v>8.6338201696999995E-19</c:v>
                </c:pt>
                <c:pt idx="4747">
                  <c:v>8.6338201696999995E-19</c:v>
                </c:pt>
                <c:pt idx="4748">
                  <c:v>8.6338201696999995E-19</c:v>
                </c:pt>
                <c:pt idx="4749">
                  <c:v>8.6338201696999995E-19</c:v>
                </c:pt>
                <c:pt idx="4750">
                  <c:v>8.6338201696999995E-19</c:v>
                </c:pt>
                <c:pt idx="4751">
                  <c:v>8.6338201696999995E-19</c:v>
                </c:pt>
                <c:pt idx="4752">
                  <c:v>8.6338201696999995E-19</c:v>
                </c:pt>
                <c:pt idx="4753">
                  <c:v>8.6338201696999995E-19</c:v>
                </c:pt>
                <c:pt idx="4754">
                  <c:v>8.6338201696999995E-19</c:v>
                </c:pt>
                <c:pt idx="4755">
                  <c:v>8.6338201696999995E-19</c:v>
                </c:pt>
                <c:pt idx="4756">
                  <c:v>8.6338201696999995E-19</c:v>
                </c:pt>
                <c:pt idx="4757">
                  <c:v>8.6338201696999995E-19</c:v>
                </c:pt>
                <c:pt idx="4758">
                  <c:v>8.6338201696999995E-19</c:v>
                </c:pt>
                <c:pt idx="4759">
                  <c:v>8.6338201696999995E-19</c:v>
                </c:pt>
                <c:pt idx="4760">
                  <c:v>8.6338201696999995E-19</c:v>
                </c:pt>
                <c:pt idx="4761">
                  <c:v>8.6338201696999995E-19</c:v>
                </c:pt>
                <c:pt idx="4762">
                  <c:v>8.6338201696999995E-19</c:v>
                </c:pt>
                <c:pt idx="4763">
                  <c:v>8.6338201696999995E-19</c:v>
                </c:pt>
                <c:pt idx="4764">
                  <c:v>8.6338201696999995E-19</c:v>
                </c:pt>
                <c:pt idx="4765">
                  <c:v>8.6338201696999995E-19</c:v>
                </c:pt>
                <c:pt idx="4766">
                  <c:v>8.6338201696999995E-19</c:v>
                </c:pt>
                <c:pt idx="4767">
                  <c:v>8.6338201696999995E-19</c:v>
                </c:pt>
                <c:pt idx="4768">
                  <c:v>8.6338201696999995E-19</c:v>
                </c:pt>
                <c:pt idx="4769">
                  <c:v>8.6338201696999995E-19</c:v>
                </c:pt>
                <c:pt idx="4770">
                  <c:v>8.6338201696999995E-19</c:v>
                </c:pt>
                <c:pt idx="4771">
                  <c:v>8.6338201696999995E-19</c:v>
                </c:pt>
                <c:pt idx="4772">
                  <c:v>8.6338201696999995E-19</c:v>
                </c:pt>
                <c:pt idx="4773">
                  <c:v>8.6338201696999995E-19</c:v>
                </c:pt>
                <c:pt idx="4774">
                  <c:v>8.6338201696999995E-19</c:v>
                </c:pt>
                <c:pt idx="4775">
                  <c:v>8.6338201696999995E-19</c:v>
                </c:pt>
                <c:pt idx="4776">
                  <c:v>8.6338201696999995E-19</c:v>
                </c:pt>
                <c:pt idx="4777">
                  <c:v>8.6338201696999995E-19</c:v>
                </c:pt>
                <c:pt idx="4778">
                  <c:v>8.6338201696999995E-19</c:v>
                </c:pt>
                <c:pt idx="4779">
                  <c:v>8.6338201696999995E-19</c:v>
                </c:pt>
                <c:pt idx="4780">
                  <c:v>8.6338201696999995E-19</c:v>
                </c:pt>
                <c:pt idx="4781">
                  <c:v>8.6338201696999995E-19</c:v>
                </c:pt>
                <c:pt idx="4782">
                  <c:v>8.6338201696999995E-19</c:v>
                </c:pt>
                <c:pt idx="4783">
                  <c:v>8.6338201696999995E-19</c:v>
                </c:pt>
                <c:pt idx="4784">
                  <c:v>8.6338201696999995E-19</c:v>
                </c:pt>
                <c:pt idx="4785">
                  <c:v>8.6338201696999995E-19</c:v>
                </c:pt>
                <c:pt idx="4786">
                  <c:v>8.6338201696999995E-19</c:v>
                </c:pt>
                <c:pt idx="4787">
                  <c:v>8.6338201696999995E-19</c:v>
                </c:pt>
                <c:pt idx="4788">
                  <c:v>8.6338201696999995E-19</c:v>
                </c:pt>
                <c:pt idx="4789">
                  <c:v>8.6338201696999995E-19</c:v>
                </c:pt>
                <c:pt idx="4790">
                  <c:v>8.6338201696999995E-19</c:v>
                </c:pt>
                <c:pt idx="4791">
                  <c:v>8.6338201696999995E-19</c:v>
                </c:pt>
                <c:pt idx="4792">
                  <c:v>8.6338201696999995E-19</c:v>
                </c:pt>
                <c:pt idx="4793">
                  <c:v>8.6338201696999995E-19</c:v>
                </c:pt>
                <c:pt idx="4794">
                  <c:v>8.6338201696999995E-19</c:v>
                </c:pt>
                <c:pt idx="4795">
                  <c:v>8.6338201696999995E-19</c:v>
                </c:pt>
                <c:pt idx="4796">
                  <c:v>8.6338201696999995E-19</c:v>
                </c:pt>
                <c:pt idx="4797">
                  <c:v>8.6338201696999995E-19</c:v>
                </c:pt>
                <c:pt idx="4798">
                  <c:v>8.6338201696999995E-19</c:v>
                </c:pt>
                <c:pt idx="4799">
                  <c:v>8.6338201696999995E-19</c:v>
                </c:pt>
                <c:pt idx="4800">
                  <c:v>8.6338201696999995E-19</c:v>
                </c:pt>
                <c:pt idx="4801">
                  <c:v>8.6338201696999995E-19</c:v>
                </c:pt>
                <c:pt idx="4802">
                  <c:v>4.7552799515000003E-5</c:v>
                </c:pt>
                <c:pt idx="4803">
                  <c:v>4.9334299547000003E-5</c:v>
                </c:pt>
                <c:pt idx="4804">
                  <c:v>4.9996098824000002E-5</c:v>
                </c:pt>
                <c:pt idx="4805">
                  <c:v>4.9523099733000003E-5</c:v>
                </c:pt>
                <c:pt idx="4806">
                  <c:v>4.7926099795999997E-5</c:v>
                </c:pt>
                <c:pt idx="4807">
                  <c:v>4.5241398766E-5</c:v>
                </c:pt>
                <c:pt idx="4808">
                  <c:v>4.1529798182000002E-5</c:v>
                </c:pt>
                <c:pt idx="4809">
                  <c:v>3.6875699152000002E-5</c:v>
                </c:pt>
                <c:pt idx="4810">
                  <c:v>3.1384599424000002E-5</c:v>
                </c:pt>
                <c:pt idx="4811">
                  <c:v>2.5181199817000001E-5</c:v>
                </c:pt>
                <c:pt idx="4812">
                  <c:v>1.8406199160000001E-5</c:v>
                </c:pt>
                <c:pt idx="4813">
                  <c:v>1.1213500328999999E-5</c:v>
                </c:pt>
                <c:pt idx="4814">
                  <c:v>3.7663398871000001E-6</c:v>
                </c:pt>
                <c:pt idx="4815">
                  <c:v>-3.7663398871000001E-6</c:v>
                </c:pt>
                <c:pt idx="4816">
                  <c:v>-1.1213500328999999E-5</c:v>
                </c:pt>
                <c:pt idx="4817">
                  <c:v>-1.8406199160000001E-5</c:v>
                </c:pt>
                <c:pt idx="4818">
                  <c:v>-2.5181199817000001E-5</c:v>
                </c:pt>
                <c:pt idx="4819">
                  <c:v>-3.1384599424000002E-5</c:v>
                </c:pt>
                <c:pt idx="4820">
                  <c:v>-3.6875699152000002E-5</c:v>
                </c:pt>
                <c:pt idx="4821">
                  <c:v>-4.1529798182000002E-5</c:v>
                </c:pt>
                <c:pt idx="4822">
                  <c:v>-4.5241398766E-5</c:v>
                </c:pt>
                <c:pt idx="4823">
                  <c:v>-4.7926099795999997E-5</c:v>
                </c:pt>
                <c:pt idx="4824">
                  <c:v>-4.9523099733000003E-5</c:v>
                </c:pt>
                <c:pt idx="4825">
                  <c:v>-4.9996098824000002E-5</c:v>
                </c:pt>
                <c:pt idx="4826">
                  <c:v>-4.9334299547000003E-5</c:v>
                </c:pt>
                <c:pt idx="4827">
                  <c:v>-9.5105700893000002E-5</c:v>
                </c:pt>
                <c:pt idx="4828">
                  <c:v>-8.9384098828000007E-5</c:v>
                </c:pt>
                <c:pt idx="4829">
                  <c:v>-8.1633901572999995E-5</c:v>
                </c:pt>
                <c:pt idx="4830">
                  <c:v>-7.2030903538999994E-5</c:v>
                </c:pt>
                <c:pt idx="4831">
                  <c:v>-6.0793001467000003E-5</c:v>
                </c:pt>
                <c:pt idx="4832">
                  <c:v>-4.8175399569999997E-5</c:v>
                </c:pt>
                <c:pt idx="4833">
                  <c:v>-3.4464301279999999E-5</c:v>
                </c:pt>
                <c:pt idx="4834">
                  <c:v>-1.9970999346999999E-5</c:v>
                </c:pt>
                <c:pt idx="4835">
                  <c:v>-5.0244298108999997E-6</c:v>
                </c:pt>
                <c:pt idx="4836">
                  <c:v>1.0036200364999999E-5</c:v>
                </c:pt>
                <c:pt idx="4837">
                  <c:v>2.4868999389999999E-5</c:v>
                </c:pt>
                <c:pt idx="4838">
                  <c:v>3.9137401473000001E-5</c:v>
                </c:pt>
                <c:pt idx="4839">
                  <c:v>5.2517498260999997E-5</c:v>
                </c:pt>
                <c:pt idx="4840">
                  <c:v>6.4705600379999999E-5</c:v>
                </c:pt>
                <c:pt idx="4841">
                  <c:v>7.5425101385999995E-5</c:v>
                </c:pt>
                <c:pt idx="4842">
                  <c:v>8.4432802396000006E-5</c:v>
                </c:pt>
                <c:pt idx="4843">
                  <c:v>9.1524103482000001E-5</c:v>
                </c:pt>
                <c:pt idx="4844">
                  <c:v>9.6538198703999994E-5</c:v>
                </c:pt>
                <c:pt idx="4845">
                  <c:v>9.9361102911999993E-5</c:v>
                </c:pt>
                <c:pt idx="4846">
                  <c:v>9.9928896815999998E-5</c:v>
                </c:pt>
                <c:pt idx="4847">
                  <c:v>9.8228701972E-5</c:v>
                </c:pt>
                <c:pt idx="4848">
                  <c:v>9.4299102784000007E-5</c:v>
                </c:pt>
                <c:pt idx="4849">
                  <c:v>8.8229098765000002E-5</c:v>
                </c:pt>
                <c:pt idx="4850">
                  <c:v>8.0156700277999999E-5</c:v>
                </c:pt>
                <c:pt idx="4851">
                  <c:v>7.0264999522000001E-5</c:v>
                </c:pt>
                <c:pt idx="4852">
                  <c:v>8.8167798822000001E-5</c:v>
                </c:pt>
                <c:pt idx="4853">
                  <c:v>6.8936999014000003E-5</c:v>
                </c:pt>
                <c:pt idx="4854">
                  <c:v>4.8141500883999999E-5</c:v>
                </c:pt>
                <c:pt idx="4855">
                  <c:v>2.6253499526999999E-5</c:v>
                </c:pt>
                <c:pt idx="4856">
                  <c:v>3.7695099308999999E-6</c:v>
                </c:pt>
                <c:pt idx="4857">
                  <c:v>-1.8799999452E-5</c:v>
                </c:pt>
                <c:pt idx="4858">
                  <c:v>-4.0942799387000003E-5</c:v>
                </c:pt>
                <c:pt idx="4859">
                  <c:v>-6.2156301283000005E-5</c:v>
                </c:pt>
                <c:pt idx="4860">
                  <c:v>-8.1959202362000006E-5</c:v>
                </c:pt>
                <c:pt idx="4861">
                  <c:v>-9.9901801149999996E-5</c:v>
                </c:pt>
                <c:pt idx="4862">
                  <c:v>-1.1557700054000001E-4</c:v>
                </c:pt>
                <c:pt idx="4863">
                  <c:v>-1.2862900620999999E-4</c:v>
                </c:pt>
                <c:pt idx="4864">
                  <c:v>-1.3876199955E-4</c:v>
                </c:pt>
                <c:pt idx="4865">
                  <c:v>-1.4574499801000001E-4</c:v>
                </c:pt>
                <c:pt idx="4866">
                  <c:v>-1.4941999688999999E-4</c:v>
                </c:pt>
                <c:pt idx="4867">
                  <c:v>-1.4970400662E-4</c:v>
                </c:pt>
                <c:pt idx="4868">
                  <c:v>-1.4658999862000001E-4</c:v>
                </c:pt>
                <c:pt idx="4869">
                  <c:v>-1.4014900079999999E-4</c:v>
                </c:pt>
                <c:pt idx="4870">
                  <c:v>-1.3052800204999999E-4</c:v>
                </c:pt>
                <c:pt idx="4871">
                  <c:v>-1.1794299644E-4</c:v>
                </c:pt>
                <c:pt idx="4872">
                  <c:v>-1.0268200276E-4</c:v>
                </c:pt>
                <c:pt idx="4873">
                  <c:v>-8.5090301582000001E-5</c:v>
                </c:pt>
                <c:pt idx="4874">
                  <c:v>-6.5567401180000005E-5</c:v>
                </c:pt>
                <c:pt idx="4875">
                  <c:v>-4.4556200010000002E-5</c:v>
                </c:pt>
                <c:pt idx="4876">
                  <c:v>-2.2533800802000001E-5</c:v>
                </c:pt>
                <c:pt idx="4877">
                  <c:v>-1.1403099525E-15</c:v>
                </c:pt>
                <c:pt idx="4878">
                  <c:v>3.0045099264999999E-5</c:v>
                </c:pt>
                <c:pt idx="4879">
                  <c:v>5.9408299421000002E-5</c:v>
                </c:pt>
                <c:pt idx="4880">
                  <c:v>8.7423199147000004E-5</c:v>
                </c:pt>
                <c:pt idx="4881">
                  <c:v>1.1345399980000001E-4</c:v>
                </c:pt>
                <c:pt idx="4882">
                  <c:v>1.3690900232000001E-4</c:v>
                </c:pt>
                <c:pt idx="4883">
                  <c:v>1.5725799312E-4</c:v>
                </c:pt>
                <c:pt idx="4884">
                  <c:v>1.7403700622000001E-4</c:v>
                </c:pt>
                <c:pt idx="4885">
                  <c:v>1.8686600378999999E-4</c:v>
                </c:pt>
                <c:pt idx="4886">
                  <c:v>1.9545400572999999E-4</c:v>
                </c:pt>
                <c:pt idx="4887">
                  <c:v>1.9960499776000001E-4</c:v>
                </c:pt>
                <c:pt idx="4888">
                  <c:v>1.9922699721000001E-4</c:v>
                </c:pt>
                <c:pt idx="4889">
                  <c:v>1.9432599947E-4</c:v>
                </c:pt>
                <c:pt idx="4890">
                  <c:v>1.8501500016999999E-4</c:v>
                </c:pt>
                <c:pt idx="4891">
                  <c:v>1.7150500207000001E-4</c:v>
                </c:pt>
                <c:pt idx="4892">
                  <c:v>1.5410300693E-4</c:v>
                </c:pt>
                <c:pt idx="4893">
                  <c:v>1.3320200378000001E-4</c:v>
                </c:pt>
                <c:pt idx="4894">
                  <c:v>1.0927899712E-4</c:v>
                </c:pt>
                <c:pt idx="4895">
                  <c:v>8.2875099905999999E-5</c:v>
                </c:pt>
                <c:pt idx="4896">
                  <c:v>5.4590400395999997E-5</c:v>
                </c:pt>
                <c:pt idx="4897">
                  <c:v>2.5066599846E-5</c:v>
                </c:pt>
                <c:pt idx="4898">
                  <c:v>-5.0260200624000003E-6</c:v>
                </c:pt>
                <c:pt idx="4899">
                  <c:v>-3.5004599339999998E-5</c:v>
                </c:pt>
                <c:pt idx="4900">
                  <c:v>-6.4188701799000006E-5</c:v>
                </c:pt>
                <c:pt idx="4901">
                  <c:v>-9.1916001110999997E-5</c:v>
                </c:pt>
                <c:pt idx="4902">
                  <c:v>-1.4694599668E-4</c:v>
                </c:pt>
                <c:pt idx="4903">
                  <c:v>-1.7566200404000001E-4</c:v>
                </c:pt>
                <c:pt idx="4904">
                  <c:v>-2.0039199444E-4</c:v>
                </c:pt>
                <c:pt idx="4905">
                  <c:v>-2.2057299792999999E-4</c:v>
                </c:pt>
                <c:pt idx="4906">
                  <c:v>-2.3574799706999999E-4</c:v>
                </c:pt>
                <c:pt idx="4907">
                  <c:v>-2.4557200959000002E-4</c:v>
                </c:pt>
                <c:pt idx="4908">
                  <c:v>-2.4982201285E-4</c:v>
                </c:pt>
                <c:pt idx="4909">
                  <c:v>-2.4840299739000002E-4</c:v>
                </c:pt>
                <c:pt idx="4910">
                  <c:v>-2.4134499836E-4</c:v>
                </c:pt>
                <c:pt idx="4911">
                  <c:v>-2.2880999312999999E-4</c:v>
                </c:pt>
                <c:pt idx="4912">
                  <c:v>-2.1108200599E-4</c:v>
                </c:pt>
                <c:pt idx="4913">
                  <c:v>-1.8856300449E-4</c:v>
                </c:pt>
                <c:pt idx="4914">
                  <c:v>-1.6176399367E-4</c:v>
                </c:pt>
                <c:pt idx="4915">
                  <c:v>-1.3129400031E-4</c:v>
                </c:pt>
                <c:pt idx="4916">
                  <c:v>-9.7843403636999995E-5</c:v>
                </c:pt>
                <c:pt idx="4917">
                  <c:v>-6.2172497563999998E-5</c:v>
                </c:pt>
                <c:pt idx="4918">
                  <c:v>-2.5090399503999999E-5</c:v>
                </c:pt>
                <c:pt idx="4919">
                  <c:v>1.2561100448000001E-5</c:v>
                </c:pt>
                <c:pt idx="4920">
                  <c:v>4.9927501094999999E-5</c:v>
                </c:pt>
                <c:pt idx="4921">
                  <c:v>8.6160696810000002E-5</c:v>
                </c:pt>
                <c:pt idx="4922">
                  <c:v>1.2043800233999999E-4</c:v>
                </c:pt>
                <c:pt idx="4923">
                  <c:v>1.5198299661000001E-4</c:v>
                </c:pt>
                <c:pt idx="4924">
                  <c:v>1.8007699690999999E-4</c:v>
                </c:pt>
                <c:pt idx="4925">
                  <c:v>2.0408499403999999E-4</c:v>
                </c:pt>
                <c:pt idx="4926">
                  <c:v>2.2345999605000001E-4</c:v>
                </c:pt>
                <c:pt idx="4927">
                  <c:v>2.8531698626000002E-4</c:v>
                </c:pt>
                <c:pt idx="4928">
                  <c:v>2.9600600827999997E-4</c:v>
                </c:pt>
                <c:pt idx="4929">
                  <c:v>2.9997600359000002E-4</c:v>
                </c:pt>
                <c:pt idx="4930">
                  <c:v>2.9713800177000001E-4</c:v>
                </c:pt>
                <c:pt idx="4931">
                  <c:v>2.8755699168000001E-4</c:v>
                </c:pt>
                <c:pt idx="4932">
                  <c:v>2.7144799241999998E-4</c:v>
                </c:pt>
                <c:pt idx="4933">
                  <c:v>2.4917899282E-4</c:v>
                </c:pt>
                <c:pt idx="4934">
                  <c:v>2.2125399846000001E-4</c:v>
                </c:pt>
                <c:pt idx="4935">
                  <c:v>1.8830700719E-4</c:v>
                </c:pt>
                <c:pt idx="4936">
                  <c:v>1.5108700609E-4</c:v>
                </c:pt>
                <c:pt idx="4937">
                  <c:v>1.1043700215E-4</c:v>
                </c:pt>
                <c:pt idx="4938">
                  <c:v>6.7281202063999994E-5</c:v>
                </c:pt>
                <c:pt idx="4939">
                  <c:v>2.2598000214E-5</c:v>
                </c:pt>
                <c:pt idx="4940">
                  <c:v>-2.2598000214E-5</c:v>
                </c:pt>
                <c:pt idx="4941">
                  <c:v>-6.7281202063999994E-5</c:v>
                </c:pt>
                <c:pt idx="4942">
                  <c:v>-1.1043700215E-4</c:v>
                </c:pt>
                <c:pt idx="4943">
                  <c:v>-1.5108700609E-4</c:v>
                </c:pt>
                <c:pt idx="4944">
                  <c:v>-1.8830700719E-4</c:v>
                </c:pt>
                <c:pt idx="4945">
                  <c:v>-2.2125399846000001E-4</c:v>
                </c:pt>
                <c:pt idx="4946">
                  <c:v>-2.4917899282E-4</c:v>
                </c:pt>
                <c:pt idx="4947">
                  <c:v>-2.7144799241999998E-4</c:v>
                </c:pt>
                <c:pt idx="4948">
                  <c:v>-2.8755699168000001E-4</c:v>
                </c:pt>
                <c:pt idx="4949">
                  <c:v>-2.9713800177000001E-4</c:v>
                </c:pt>
                <c:pt idx="4950">
                  <c:v>-2.9997600359000002E-4</c:v>
                </c:pt>
                <c:pt idx="4951">
                  <c:v>-2.9600600827999997E-4</c:v>
                </c:pt>
                <c:pt idx="4952">
                  <c:v>-3.3286999678000003E-4</c:v>
                </c:pt>
                <c:pt idx="4953">
                  <c:v>-3.1284400029000001E-4</c:v>
                </c:pt>
                <c:pt idx="4954">
                  <c:v>-2.8571899747000001E-4</c:v>
                </c:pt>
                <c:pt idx="4955">
                  <c:v>-2.5210800230999998E-4</c:v>
                </c:pt>
                <c:pt idx="4956">
                  <c:v>-2.1277599444E-4</c:v>
                </c:pt>
                <c:pt idx="4957">
                  <c:v>-1.6861400218E-4</c:v>
                </c:pt>
                <c:pt idx="4958">
                  <c:v>-1.2062500173E-4</c:v>
                </c:pt>
                <c:pt idx="4959">
                  <c:v>-6.9898502261000003E-5</c:v>
                </c:pt>
                <c:pt idx="4960">
                  <c:v>-1.7585500245E-5</c:v>
                </c:pt>
                <c:pt idx="4961">
                  <c:v>3.5126598959000001E-5</c:v>
                </c:pt>
                <c:pt idx="4962">
                  <c:v>8.7041502411000005E-5</c:v>
                </c:pt>
                <c:pt idx="4963">
                  <c:v>1.3698100520000001E-4</c:v>
                </c:pt>
                <c:pt idx="4964">
                  <c:v>1.8381100381000001E-4</c:v>
                </c:pt>
                <c:pt idx="4965">
                  <c:v>2.2647000150999999E-4</c:v>
                </c:pt>
                <c:pt idx="4966">
                  <c:v>2.6398801127999999E-4</c:v>
                </c:pt>
                <c:pt idx="4967">
                  <c:v>2.9551499756000002E-4</c:v>
                </c:pt>
                <c:pt idx="4968">
                  <c:v>3.2033398746999999E-4</c:v>
                </c:pt>
                <c:pt idx="4969">
                  <c:v>3.3788400469000001E-4</c:v>
                </c:pt>
                <c:pt idx="4970">
                  <c:v>3.4776399842999998E-4</c:v>
                </c:pt>
                <c:pt idx="4971">
                  <c:v>3.4975100425000002E-4</c:v>
                </c:pt>
                <c:pt idx="4972">
                  <c:v>3.4380098805000001E-4</c:v>
                </c:pt>
                <c:pt idx="4973">
                  <c:v>3.3004701254E-4</c:v>
                </c:pt>
                <c:pt idx="4974">
                  <c:v>3.0880200211E-4</c:v>
                </c:pt>
                <c:pt idx="4975">
                  <c:v>2.8054800350000002E-4</c:v>
                </c:pt>
                <c:pt idx="4976">
                  <c:v>2.4592698901000003E-4</c:v>
                </c:pt>
                <c:pt idx="4977">
                  <c:v>2.3511399921999999E-4</c:v>
                </c:pt>
                <c:pt idx="4978">
                  <c:v>1.8383200221999999E-4</c:v>
                </c:pt>
                <c:pt idx="4979">
                  <c:v>1.2837699614E-4</c:v>
                </c:pt>
                <c:pt idx="4980">
                  <c:v>7.0009198679999997E-5</c:v>
                </c:pt>
                <c:pt idx="4981">
                  <c:v>1.0052000107E-5</c:v>
                </c:pt>
                <c:pt idx="4982">
                  <c:v>-5.0133301556000002E-5</c:v>
                </c:pt>
                <c:pt idx="4983">
                  <c:v>-1.0918099724E-4</c:v>
                </c:pt>
                <c:pt idx="4984">
                  <c:v>-1.6574999609000001E-4</c:v>
                </c:pt>
                <c:pt idx="4985">
                  <c:v>-2.1855799423000001E-4</c:v>
                </c:pt>
                <c:pt idx="4986">
                  <c:v>-2.6640499709000001E-4</c:v>
                </c:pt>
                <c:pt idx="4987">
                  <c:v>-3.0820499524000002E-4</c:v>
                </c:pt>
                <c:pt idx="4988">
                  <c:v>-3.4301099367E-4</c:v>
                </c:pt>
                <c:pt idx="4989">
                  <c:v>-3.7003098987000002E-4</c:v>
                </c:pt>
                <c:pt idx="4990">
                  <c:v>-3.8865298848000002E-4</c:v>
                </c:pt>
                <c:pt idx="4991">
                  <c:v>-3.9845300488999997E-4</c:v>
                </c:pt>
                <c:pt idx="4992">
                  <c:v>-3.9921101416000001E-4</c:v>
                </c:pt>
                <c:pt idx="4993">
                  <c:v>-3.9090699283000002E-4</c:v>
                </c:pt>
                <c:pt idx="4994">
                  <c:v>-3.7373200757000001E-4</c:v>
                </c:pt>
                <c:pt idx="4995">
                  <c:v>-3.4807401244000001E-4</c:v>
                </c:pt>
                <c:pt idx="4996">
                  <c:v>-3.1451499672E-4</c:v>
                </c:pt>
                <c:pt idx="4997">
                  <c:v>-2.7381899417000001E-4</c:v>
                </c:pt>
                <c:pt idx="4998">
                  <c:v>-2.2690799960000001E-4</c:v>
                </c:pt>
                <c:pt idx="4999">
                  <c:v>-1.7484600539000001E-4</c:v>
                </c:pt>
                <c:pt idx="5000">
                  <c:v>-1.1881699901999999E-4</c:v>
                </c:pt>
                <c:pt idx="5001">
                  <c:v>-6.0090198530999998E-5</c:v>
                </c:pt>
                <c:pt idx="5002">
                  <c:v>1.7964600016999999E-16</c:v>
                </c:pt>
                <c:pt idx="5003">
                  <c:v>4.5067699830000002E-5</c:v>
                </c:pt>
                <c:pt idx="5004">
                  <c:v>8.9112501881999999E-5</c:v>
                </c:pt>
                <c:pt idx="5005">
                  <c:v>1.3113500609E-4</c:v>
                </c:pt>
                <c:pt idx="5006">
                  <c:v>1.7018099607E-4</c:v>
                </c:pt>
                <c:pt idx="5007">
                  <c:v>2.0536400551999999E-4</c:v>
                </c:pt>
                <c:pt idx="5008">
                  <c:v>2.3588699696E-4</c:v>
                </c:pt>
                <c:pt idx="5009">
                  <c:v>2.6105498545999999E-4</c:v>
                </c:pt>
                <c:pt idx="5010">
                  <c:v>2.8029899113000002E-4</c:v>
                </c:pt>
                <c:pt idx="5011">
                  <c:v>2.9317999724000002E-4</c:v>
                </c:pt>
                <c:pt idx="5012">
                  <c:v>2.9940801323000003E-4</c:v>
                </c:pt>
                <c:pt idx="5013">
                  <c:v>2.9883999377000001E-4</c:v>
                </c:pt>
                <c:pt idx="5014">
                  <c:v>2.9148999602000001E-4</c:v>
                </c:pt>
                <c:pt idx="5015">
                  <c:v>2.7752300957000002E-4</c:v>
                </c:pt>
                <c:pt idx="5016">
                  <c:v>2.5725801243000002E-4</c:v>
                </c:pt>
                <c:pt idx="5017">
                  <c:v>2.3115400108999999E-4</c:v>
                </c:pt>
                <c:pt idx="5018">
                  <c:v>1.9980399519999999E-4</c:v>
                </c:pt>
                <c:pt idx="5019">
                  <c:v>1.6391799727E-4</c:v>
                </c:pt>
                <c:pt idx="5020">
                  <c:v>1.2431299547000001E-4</c:v>
                </c:pt>
                <c:pt idx="5021">
                  <c:v>8.1885598774999994E-5</c:v>
                </c:pt>
                <c:pt idx="5022">
                  <c:v>3.7599998905E-5</c:v>
                </c:pt>
                <c:pt idx="5023">
                  <c:v>-7.5390298661999996E-6</c:v>
                </c:pt>
                <c:pt idx="5024">
                  <c:v>-5.2506900828999999E-5</c:v>
                </c:pt>
                <c:pt idx="5025">
                  <c:v>-9.6283103629999994E-5</c:v>
                </c:pt>
                <c:pt idx="5026">
                  <c:v>-1.3787399803000001E-4</c:v>
                </c:pt>
                <c:pt idx="5027">
                  <c:v>-1.1755699961E-4</c:v>
                </c:pt>
                <c:pt idx="5028">
                  <c:v>-1.4052999904E-4</c:v>
                </c:pt>
                <c:pt idx="5029">
                  <c:v>-1.6031299309999999E-4</c:v>
                </c:pt>
                <c:pt idx="5030">
                  <c:v>-1.7645799380000001E-4</c:v>
                </c:pt>
                <c:pt idx="5031">
                  <c:v>-1.8859800183999999E-4</c:v>
                </c:pt>
                <c:pt idx="5032">
                  <c:v>-1.9645699648999999E-4</c:v>
                </c:pt>
                <c:pt idx="5033">
                  <c:v>-1.9985799735999999E-4</c:v>
                </c:pt>
                <c:pt idx="5034">
                  <c:v>-1.987220021E-4</c:v>
                </c:pt>
                <c:pt idx="5035">
                  <c:v>-1.9307600450999999E-4</c:v>
                </c:pt>
                <c:pt idx="5036">
                  <c:v>-1.8304800324000001E-4</c:v>
                </c:pt>
                <c:pt idx="5037">
                  <c:v>-1.6886599769000001E-4</c:v>
                </c:pt>
                <c:pt idx="5038">
                  <c:v>-1.5084999905E-4</c:v>
                </c:pt>
                <c:pt idx="5039">
                  <c:v>-1.2941099703000001E-4</c:v>
                </c:pt>
                <c:pt idx="5040">
                  <c:v>-1.0503499652000001E-4</c:v>
                </c:pt>
                <c:pt idx="5041">
                  <c:v>-7.8274701082000007E-5</c:v>
                </c:pt>
                <c:pt idx="5042">
                  <c:v>-4.9737998778999998E-5</c:v>
                </c:pt>
                <c:pt idx="5043">
                  <c:v>-2.0072300686000001E-5</c:v>
                </c:pt>
                <c:pt idx="5044">
                  <c:v>1.0048899639999999E-5</c:v>
                </c:pt>
                <c:pt idx="5045">
                  <c:v>3.9941998692999998E-5</c:v>
                </c:pt>
                <c:pt idx="5046">
                  <c:v>6.8928602558999998E-5</c:v>
                </c:pt>
                <c:pt idx="5047">
                  <c:v>9.6350697276999998E-5</c:v>
                </c:pt>
                <c:pt idx="5048">
                  <c:v>1.2158600293E-4</c:v>
                </c:pt>
                <c:pt idx="5049">
                  <c:v>1.4406199624999999E-4</c:v>
                </c:pt>
                <c:pt idx="5050">
                  <c:v>1.6326800687000001E-4</c:v>
                </c:pt>
                <c:pt idx="5051">
                  <c:v>1.7876799392999999E-4</c:v>
                </c:pt>
                <c:pt idx="5052">
                  <c:v>9.5105700893000002E-5</c:v>
                </c:pt>
                <c:pt idx="5053">
                  <c:v>9.8668599094000006E-5</c:v>
                </c:pt>
                <c:pt idx="5054">
                  <c:v>9.9992103060000002E-5</c:v>
                </c:pt>
                <c:pt idx="5055">
                  <c:v>9.9046097602999996E-5</c:v>
                </c:pt>
                <c:pt idx="5056">
                  <c:v>9.5852199592999995E-5</c:v>
                </c:pt>
                <c:pt idx="5057">
                  <c:v>9.0482702943999997E-5</c:v>
                </c:pt>
                <c:pt idx="5058">
                  <c:v>8.3059596363000004E-5</c:v>
                </c:pt>
                <c:pt idx="5059">
                  <c:v>7.3751296440999995E-5</c:v>
                </c:pt>
                <c:pt idx="5060">
                  <c:v>6.2769096984999995E-5</c:v>
                </c:pt>
                <c:pt idx="5061">
                  <c:v>5.0362301408000002E-5</c:v>
                </c:pt>
                <c:pt idx="5062">
                  <c:v>3.6812500183999998E-5</c:v>
                </c:pt>
                <c:pt idx="5063">
                  <c:v>2.2427100703E-5</c:v>
                </c:pt>
                <c:pt idx="5064">
                  <c:v>7.5326797742000002E-6</c:v>
                </c:pt>
                <c:pt idx="5065">
                  <c:v>-7.5326797742000002E-6</c:v>
                </c:pt>
                <c:pt idx="5066">
                  <c:v>-2.2427100703E-5</c:v>
                </c:pt>
                <c:pt idx="5067">
                  <c:v>-3.6812500183999998E-5</c:v>
                </c:pt>
                <c:pt idx="5068">
                  <c:v>-5.0362301408000002E-5</c:v>
                </c:pt>
                <c:pt idx="5069">
                  <c:v>-6.2769096984999995E-5</c:v>
                </c:pt>
                <c:pt idx="5070">
                  <c:v>-7.3751296440999995E-5</c:v>
                </c:pt>
                <c:pt idx="5071">
                  <c:v>-8.3059596363000004E-5</c:v>
                </c:pt>
                <c:pt idx="5072">
                  <c:v>-9.0482702943999997E-5</c:v>
                </c:pt>
                <c:pt idx="5073">
                  <c:v>-9.5852199592999995E-5</c:v>
                </c:pt>
                <c:pt idx="5074">
                  <c:v>-9.9046097602999996E-5</c:v>
                </c:pt>
                <c:pt idx="5075">
                  <c:v>-9.9992103060000002E-5</c:v>
                </c:pt>
                <c:pt idx="5076">
                  <c:v>-9.8668599094000006E-5</c:v>
                </c:pt>
                <c:pt idx="5077">
                  <c:v>7.9959899881000002E-19</c:v>
                </c:pt>
                <c:pt idx="5078">
                  <c:v>8.0425199314999996E-19</c:v>
                </c:pt>
                <c:pt idx="5079">
                  <c:v>8.1055402374999999E-19</c:v>
                </c:pt>
                <c:pt idx="5080">
                  <c:v>8.1836198833999995E-19</c:v>
                </c:pt>
                <c:pt idx="5081">
                  <c:v>8.2750000767000004E-19</c:v>
                </c:pt>
                <c:pt idx="5082">
                  <c:v>8.3776097637000001E-19</c:v>
                </c:pt>
                <c:pt idx="5083">
                  <c:v>8.4890997515999999E-19</c:v>
                </c:pt>
                <c:pt idx="5084">
                  <c:v>8.6069502413999997E-19</c:v>
                </c:pt>
                <c:pt idx="5085">
                  <c:v>8.7284904738000002E-19</c:v>
                </c:pt>
                <c:pt idx="5086">
                  <c:v>8.8509504276000001E-19</c:v>
                </c:pt>
                <c:pt idx="5087">
                  <c:v>8.9715699044999993E-19</c:v>
                </c:pt>
                <c:pt idx="5088">
                  <c:v>9.0875902572000007E-19</c:v>
                </c:pt>
                <c:pt idx="5089">
                  <c:v>9.1963903570999997E-19</c:v>
                </c:pt>
                <c:pt idx="5090">
                  <c:v>9.2955000362000007E-19</c:v>
                </c:pt>
                <c:pt idx="5091">
                  <c:v>9.3826600574000009E-19</c:v>
                </c:pt>
                <c:pt idx="5092">
                  <c:v>9.4559100024999992E-19</c:v>
                </c:pt>
                <c:pt idx="5093">
                  <c:v>9.5135696610999991E-19</c:v>
                </c:pt>
                <c:pt idx="5094">
                  <c:v>9.5543496652999997E-19</c:v>
                </c:pt>
                <c:pt idx="5095">
                  <c:v>9.5772997914E-19</c:v>
                </c:pt>
                <c:pt idx="5096">
                  <c:v>9.5819195951000005E-19</c:v>
                </c:pt>
                <c:pt idx="5097">
                  <c:v>9.5680901692000005E-19</c:v>
                </c:pt>
                <c:pt idx="5098">
                  <c:v>9.5361403180999996E-19</c:v>
                </c:pt>
                <c:pt idx="5099">
                  <c:v>9.4867803830000002E-19</c:v>
                </c:pt>
                <c:pt idx="5100">
                  <c:v>9.4211404994000006E-19</c:v>
                </c:pt>
                <c:pt idx="5101">
                  <c:v>9.3407095926000001E-19</c:v>
                </c:pt>
                <c:pt idx="5102">
                  <c:v>8.7693397543000005E-19</c:v>
                </c:pt>
                <c:pt idx="5103">
                  <c:v>8.7693397543000005E-19</c:v>
                </c:pt>
                <c:pt idx="5104">
                  <c:v>8.7693397543000005E-19</c:v>
                </c:pt>
                <c:pt idx="5105">
                  <c:v>8.7693397543000005E-19</c:v>
                </c:pt>
                <c:pt idx="5106">
                  <c:v>8.7693397543000005E-19</c:v>
                </c:pt>
                <c:pt idx="5107">
                  <c:v>8.7693397543000005E-19</c:v>
                </c:pt>
                <c:pt idx="5108">
                  <c:v>8.7693397543000005E-19</c:v>
                </c:pt>
                <c:pt idx="5109">
                  <c:v>8.7693397543000005E-19</c:v>
                </c:pt>
                <c:pt idx="5110">
                  <c:v>8.7693397543000005E-19</c:v>
                </c:pt>
                <c:pt idx="5111">
                  <c:v>8.7693397543000005E-19</c:v>
                </c:pt>
                <c:pt idx="5112">
                  <c:v>8.7693397543000005E-19</c:v>
                </c:pt>
                <c:pt idx="5113">
                  <c:v>8.7693397543000005E-19</c:v>
                </c:pt>
                <c:pt idx="5114">
                  <c:v>8.7693397543000005E-19</c:v>
                </c:pt>
                <c:pt idx="5115">
                  <c:v>8.7693397543000005E-19</c:v>
                </c:pt>
                <c:pt idx="5116">
                  <c:v>8.7693397543000005E-19</c:v>
                </c:pt>
                <c:pt idx="5117">
                  <c:v>8.7693397543000005E-19</c:v>
                </c:pt>
                <c:pt idx="5118">
                  <c:v>8.7693397543000005E-19</c:v>
                </c:pt>
                <c:pt idx="5119">
                  <c:v>8.7693397543000005E-19</c:v>
                </c:pt>
                <c:pt idx="5120">
                  <c:v>8.7693397543000005E-19</c:v>
                </c:pt>
                <c:pt idx="5121">
                  <c:v>8.7693397543000005E-19</c:v>
                </c:pt>
                <c:pt idx="5122">
                  <c:v>8.7693397543000005E-19</c:v>
                </c:pt>
                <c:pt idx="5123">
                  <c:v>8.7693397543000005E-19</c:v>
                </c:pt>
                <c:pt idx="5124">
                  <c:v>8.7693397543000005E-19</c:v>
                </c:pt>
                <c:pt idx="5125">
                  <c:v>8.7693397543000005E-19</c:v>
                </c:pt>
                <c:pt idx="5126">
                  <c:v>8.7693397543000005E-19</c:v>
                </c:pt>
                <c:pt idx="5127">
                  <c:v>8.7693397543000005E-19</c:v>
                </c:pt>
                <c:pt idx="5128">
                  <c:v>8.7693397543000005E-19</c:v>
                </c:pt>
                <c:pt idx="5129">
                  <c:v>8.7693397543000005E-19</c:v>
                </c:pt>
                <c:pt idx="5130">
                  <c:v>8.7693397543000005E-19</c:v>
                </c:pt>
                <c:pt idx="5131">
                  <c:v>8.7693397543000005E-19</c:v>
                </c:pt>
                <c:pt idx="5132">
                  <c:v>8.7693397543000005E-19</c:v>
                </c:pt>
                <c:pt idx="5133">
                  <c:v>8.7693397543000005E-19</c:v>
                </c:pt>
                <c:pt idx="5134">
                  <c:v>8.7693397543000005E-19</c:v>
                </c:pt>
                <c:pt idx="5135">
                  <c:v>8.7693397543000005E-19</c:v>
                </c:pt>
                <c:pt idx="5136">
                  <c:v>8.7693397543000005E-19</c:v>
                </c:pt>
                <c:pt idx="5137">
                  <c:v>8.7693397543000005E-19</c:v>
                </c:pt>
                <c:pt idx="5138">
                  <c:v>8.7693397543000005E-19</c:v>
                </c:pt>
                <c:pt idx="5139">
                  <c:v>8.7693397543000005E-19</c:v>
                </c:pt>
                <c:pt idx="5140">
                  <c:v>8.7693397543000005E-19</c:v>
                </c:pt>
                <c:pt idx="5141">
                  <c:v>8.7693397543000005E-19</c:v>
                </c:pt>
                <c:pt idx="5142">
                  <c:v>8.7693397543000005E-19</c:v>
                </c:pt>
                <c:pt idx="5143">
                  <c:v>8.7693397543000005E-19</c:v>
                </c:pt>
                <c:pt idx="5144">
                  <c:v>8.7693397543000005E-19</c:v>
                </c:pt>
                <c:pt idx="5145">
                  <c:v>8.7693397543000005E-19</c:v>
                </c:pt>
                <c:pt idx="5146">
                  <c:v>8.7693397543000005E-19</c:v>
                </c:pt>
                <c:pt idx="5147">
                  <c:v>8.7693397543000005E-19</c:v>
                </c:pt>
                <c:pt idx="5148">
                  <c:v>8.7693397543000005E-19</c:v>
                </c:pt>
                <c:pt idx="5149">
                  <c:v>8.7693397543000005E-19</c:v>
                </c:pt>
                <c:pt idx="5150">
                  <c:v>8.7693397543000005E-19</c:v>
                </c:pt>
                <c:pt idx="5151">
                  <c:v>8.7693397543000005E-19</c:v>
                </c:pt>
                <c:pt idx="5152">
                  <c:v>8.7693397543000005E-19</c:v>
                </c:pt>
                <c:pt idx="5153">
                  <c:v>8.7693397543000005E-19</c:v>
                </c:pt>
                <c:pt idx="5154">
                  <c:v>8.7693397543000005E-19</c:v>
                </c:pt>
                <c:pt idx="5155">
                  <c:v>8.7693397543000005E-19</c:v>
                </c:pt>
                <c:pt idx="5156">
                  <c:v>8.7693397543000005E-19</c:v>
                </c:pt>
                <c:pt idx="5157">
                  <c:v>8.7693397543000005E-19</c:v>
                </c:pt>
                <c:pt idx="5158">
                  <c:v>8.7693397543000005E-19</c:v>
                </c:pt>
                <c:pt idx="5159">
                  <c:v>8.7693397543000005E-19</c:v>
                </c:pt>
                <c:pt idx="5160">
                  <c:v>8.7693397543000005E-19</c:v>
                </c:pt>
                <c:pt idx="5161">
                  <c:v>8.7693397543000005E-19</c:v>
                </c:pt>
                <c:pt idx="5162">
                  <c:v>8.7693397543000005E-19</c:v>
                </c:pt>
                <c:pt idx="5163">
                  <c:v>8.7693397543000005E-19</c:v>
                </c:pt>
                <c:pt idx="5164">
                  <c:v>8.7693397543000005E-19</c:v>
                </c:pt>
                <c:pt idx="5165">
                  <c:v>8.7693397543000005E-19</c:v>
                </c:pt>
                <c:pt idx="5166">
                  <c:v>8.7693397543000005E-19</c:v>
                </c:pt>
                <c:pt idx="5167">
                  <c:v>8.7693397543000005E-19</c:v>
                </c:pt>
                <c:pt idx="5168">
                  <c:v>8.7693397543000005E-19</c:v>
                </c:pt>
                <c:pt idx="5169">
                  <c:v>8.7693397543000005E-19</c:v>
                </c:pt>
                <c:pt idx="5170">
                  <c:v>8.7693397543000005E-19</c:v>
                </c:pt>
                <c:pt idx="5171">
                  <c:v>8.7693397543000005E-19</c:v>
                </c:pt>
                <c:pt idx="5172">
                  <c:v>8.7693397543000005E-19</c:v>
                </c:pt>
                <c:pt idx="5173">
                  <c:v>8.7693397543000005E-19</c:v>
                </c:pt>
                <c:pt idx="5174">
                  <c:v>8.7693397543000005E-19</c:v>
                </c:pt>
                <c:pt idx="5175">
                  <c:v>8.7693397543000005E-19</c:v>
                </c:pt>
                <c:pt idx="5176">
                  <c:v>8.7693397543000005E-19</c:v>
                </c:pt>
                <c:pt idx="5177">
                  <c:v>4.7552799515000003E-5</c:v>
                </c:pt>
                <c:pt idx="5178">
                  <c:v>4.9334299547000003E-5</c:v>
                </c:pt>
                <c:pt idx="5179">
                  <c:v>4.9996098824000002E-5</c:v>
                </c:pt>
                <c:pt idx="5180">
                  <c:v>4.9523099733000003E-5</c:v>
                </c:pt>
                <c:pt idx="5181">
                  <c:v>4.7926099795999997E-5</c:v>
                </c:pt>
                <c:pt idx="5182">
                  <c:v>4.5241398766E-5</c:v>
                </c:pt>
                <c:pt idx="5183">
                  <c:v>4.1529798182000002E-5</c:v>
                </c:pt>
                <c:pt idx="5184">
                  <c:v>3.6875699152000002E-5</c:v>
                </c:pt>
                <c:pt idx="5185">
                  <c:v>3.1384599424000002E-5</c:v>
                </c:pt>
                <c:pt idx="5186">
                  <c:v>2.5181199817000001E-5</c:v>
                </c:pt>
                <c:pt idx="5187">
                  <c:v>1.8406199160000001E-5</c:v>
                </c:pt>
                <c:pt idx="5188">
                  <c:v>1.1213500328999999E-5</c:v>
                </c:pt>
                <c:pt idx="5189">
                  <c:v>3.7663398871000001E-6</c:v>
                </c:pt>
                <c:pt idx="5190">
                  <c:v>-3.7663398871000001E-6</c:v>
                </c:pt>
                <c:pt idx="5191">
                  <c:v>-1.1213500328999999E-5</c:v>
                </c:pt>
                <c:pt idx="5192">
                  <c:v>-1.8406199160000001E-5</c:v>
                </c:pt>
                <c:pt idx="5193">
                  <c:v>-2.5181199817000001E-5</c:v>
                </c:pt>
                <c:pt idx="5194">
                  <c:v>-3.1384599424000002E-5</c:v>
                </c:pt>
                <c:pt idx="5195">
                  <c:v>-3.6875699152000002E-5</c:v>
                </c:pt>
                <c:pt idx="5196">
                  <c:v>-4.1529798182000002E-5</c:v>
                </c:pt>
                <c:pt idx="5197">
                  <c:v>-4.5241398766E-5</c:v>
                </c:pt>
                <c:pt idx="5198">
                  <c:v>-4.7926099795999997E-5</c:v>
                </c:pt>
                <c:pt idx="5199">
                  <c:v>-4.9523099733000003E-5</c:v>
                </c:pt>
                <c:pt idx="5200">
                  <c:v>-4.9996098824000002E-5</c:v>
                </c:pt>
                <c:pt idx="5201">
                  <c:v>-4.9334299547000003E-5</c:v>
                </c:pt>
                <c:pt idx="5202">
                  <c:v>-9.5105700893000002E-5</c:v>
                </c:pt>
                <c:pt idx="5203">
                  <c:v>-8.9384098828000007E-5</c:v>
                </c:pt>
                <c:pt idx="5204">
                  <c:v>-8.1633901572999995E-5</c:v>
                </c:pt>
                <c:pt idx="5205">
                  <c:v>-7.2030903538999994E-5</c:v>
                </c:pt>
                <c:pt idx="5206">
                  <c:v>-6.0793001467000003E-5</c:v>
                </c:pt>
                <c:pt idx="5207">
                  <c:v>-4.8175399569999997E-5</c:v>
                </c:pt>
                <c:pt idx="5208">
                  <c:v>-3.4464301279999999E-5</c:v>
                </c:pt>
                <c:pt idx="5209">
                  <c:v>-1.9970999346999999E-5</c:v>
                </c:pt>
                <c:pt idx="5210">
                  <c:v>-5.0244298108999997E-6</c:v>
                </c:pt>
                <c:pt idx="5211">
                  <c:v>1.0036200364999999E-5</c:v>
                </c:pt>
                <c:pt idx="5212">
                  <c:v>2.4868999389999999E-5</c:v>
                </c:pt>
                <c:pt idx="5213">
                  <c:v>3.9137401473000001E-5</c:v>
                </c:pt>
                <c:pt idx="5214">
                  <c:v>5.2517498260999997E-5</c:v>
                </c:pt>
                <c:pt idx="5215">
                  <c:v>6.4705600379999999E-5</c:v>
                </c:pt>
                <c:pt idx="5216">
                  <c:v>7.5425101385999995E-5</c:v>
                </c:pt>
                <c:pt idx="5217">
                  <c:v>8.4432802396000006E-5</c:v>
                </c:pt>
                <c:pt idx="5218">
                  <c:v>9.1524103482000001E-5</c:v>
                </c:pt>
                <c:pt idx="5219">
                  <c:v>9.6538198703999994E-5</c:v>
                </c:pt>
                <c:pt idx="5220">
                  <c:v>9.9361102911999993E-5</c:v>
                </c:pt>
                <c:pt idx="5221">
                  <c:v>9.9928896815999998E-5</c:v>
                </c:pt>
                <c:pt idx="5222">
                  <c:v>9.8228701972E-5</c:v>
                </c:pt>
                <c:pt idx="5223">
                  <c:v>9.4299102784000007E-5</c:v>
                </c:pt>
                <c:pt idx="5224">
                  <c:v>8.8229098765000002E-5</c:v>
                </c:pt>
                <c:pt idx="5225">
                  <c:v>8.0156700277999999E-5</c:v>
                </c:pt>
                <c:pt idx="5226">
                  <c:v>7.0264999522000001E-5</c:v>
                </c:pt>
                <c:pt idx="5227">
                  <c:v>8.8167798822000001E-5</c:v>
                </c:pt>
                <c:pt idx="5228">
                  <c:v>6.8936999014000003E-5</c:v>
                </c:pt>
                <c:pt idx="5229">
                  <c:v>4.8141500883999999E-5</c:v>
                </c:pt>
                <c:pt idx="5230">
                  <c:v>2.6253499526999999E-5</c:v>
                </c:pt>
                <c:pt idx="5231">
                  <c:v>3.7695099308999999E-6</c:v>
                </c:pt>
                <c:pt idx="5232">
                  <c:v>-1.8799999452E-5</c:v>
                </c:pt>
                <c:pt idx="5233">
                  <c:v>-4.0942799387000003E-5</c:v>
                </c:pt>
                <c:pt idx="5234">
                  <c:v>-6.2156301283000005E-5</c:v>
                </c:pt>
                <c:pt idx="5235">
                  <c:v>-8.1959202362000006E-5</c:v>
                </c:pt>
                <c:pt idx="5236">
                  <c:v>-9.9901801149999996E-5</c:v>
                </c:pt>
                <c:pt idx="5237">
                  <c:v>-1.1557700054000001E-4</c:v>
                </c:pt>
                <c:pt idx="5238">
                  <c:v>-1.2862900620999999E-4</c:v>
                </c:pt>
                <c:pt idx="5239">
                  <c:v>-1.3876199955E-4</c:v>
                </c:pt>
                <c:pt idx="5240">
                  <c:v>-1.4574499801000001E-4</c:v>
                </c:pt>
                <c:pt idx="5241">
                  <c:v>-1.4941999688999999E-4</c:v>
                </c:pt>
                <c:pt idx="5242">
                  <c:v>-1.4970400662E-4</c:v>
                </c:pt>
                <c:pt idx="5243">
                  <c:v>-1.4658999862000001E-4</c:v>
                </c:pt>
                <c:pt idx="5244">
                  <c:v>-1.4014900079999999E-4</c:v>
                </c:pt>
                <c:pt idx="5245">
                  <c:v>-1.3052800204999999E-4</c:v>
                </c:pt>
                <c:pt idx="5246">
                  <c:v>-1.1794299644E-4</c:v>
                </c:pt>
                <c:pt idx="5247">
                  <c:v>-1.0268200276E-4</c:v>
                </c:pt>
                <c:pt idx="5248">
                  <c:v>-8.5090301582000001E-5</c:v>
                </c:pt>
                <c:pt idx="5249">
                  <c:v>-6.5567401180000005E-5</c:v>
                </c:pt>
                <c:pt idx="5250">
                  <c:v>-4.4556200010000002E-5</c:v>
                </c:pt>
                <c:pt idx="5251">
                  <c:v>-2.2533800802000001E-5</c:v>
                </c:pt>
                <c:pt idx="5252">
                  <c:v>2.6407499387E-15</c:v>
                </c:pt>
                <c:pt idx="5253">
                  <c:v>3.0045099264999999E-5</c:v>
                </c:pt>
                <c:pt idx="5254">
                  <c:v>5.9408299421000002E-5</c:v>
                </c:pt>
                <c:pt idx="5255">
                  <c:v>8.7423199147000004E-5</c:v>
                </c:pt>
                <c:pt idx="5256">
                  <c:v>1.1345399980000001E-4</c:v>
                </c:pt>
                <c:pt idx="5257">
                  <c:v>1.3690900232000001E-4</c:v>
                </c:pt>
                <c:pt idx="5258">
                  <c:v>1.5725799312E-4</c:v>
                </c:pt>
                <c:pt idx="5259">
                  <c:v>1.7403700622000001E-4</c:v>
                </c:pt>
                <c:pt idx="5260">
                  <c:v>1.8686600378999999E-4</c:v>
                </c:pt>
                <c:pt idx="5261">
                  <c:v>1.9545400572999999E-4</c:v>
                </c:pt>
                <c:pt idx="5262">
                  <c:v>1.9960499776000001E-4</c:v>
                </c:pt>
                <c:pt idx="5263">
                  <c:v>1.9922699721000001E-4</c:v>
                </c:pt>
                <c:pt idx="5264">
                  <c:v>1.9432599947E-4</c:v>
                </c:pt>
                <c:pt idx="5265">
                  <c:v>1.8501500016999999E-4</c:v>
                </c:pt>
                <c:pt idx="5266">
                  <c:v>1.7150500207000001E-4</c:v>
                </c:pt>
                <c:pt idx="5267">
                  <c:v>1.5410300693E-4</c:v>
                </c:pt>
                <c:pt idx="5268">
                  <c:v>1.3320200378000001E-4</c:v>
                </c:pt>
                <c:pt idx="5269">
                  <c:v>1.0927899712E-4</c:v>
                </c:pt>
                <c:pt idx="5270">
                  <c:v>8.2875099905999999E-5</c:v>
                </c:pt>
                <c:pt idx="5271">
                  <c:v>5.4590400395999997E-5</c:v>
                </c:pt>
                <c:pt idx="5272">
                  <c:v>2.5066599846E-5</c:v>
                </c:pt>
                <c:pt idx="5273">
                  <c:v>-5.0260200624000003E-6</c:v>
                </c:pt>
                <c:pt idx="5274">
                  <c:v>-3.5004599339999998E-5</c:v>
                </c:pt>
                <c:pt idx="5275">
                  <c:v>-6.4188701799000006E-5</c:v>
                </c:pt>
                <c:pt idx="5276">
                  <c:v>-9.1916001110999997E-5</c:v>
                </c:pt>
                <c:pt idx="5277">
                  <c:v>-1.4694599668E-4</c:v>
                </c:pt>
                <c:pt idx="5278">
                  <c:v>-1.7566200404000001E-4</c:v>
                </c:pt>
                <c:pt idx="5279">
                  <c:v>-2.0039199444E-4</c:v>
                </c:pt>
                <c:pt idx="5280">
                  <c:v>-2.2057299792999999E-4</c:v>
                </c:pt>
                <c:pt idx="5281">
                  <c:v>-2.3574799706999999E-4</c:v>
                </c:pt>
                <c:pt idx="5282">
                  <c:v>-2.4557200959000002E-4</c:v>
                </c:pt>
                <c:pt idx="5283">
                  <c:v>-2.4982201285E-4</c:v>
                </c:pt>
                <c:pt idx="5284">
                  <c:v>-2.4840299739000002E-4</c:v>
                </c:pt>
                <c:pt idx="5285">
                  <c:v>-2.4134499836E-4</c:v>
                </c:pt>
                <c:pt idx="5286">
                  <c:v>-2.2880999312999999E-4</c:v>
                </c:pt>
                <c:pt idx="5287">
                  <c:v>-2.1108200599E-4</c:v>
                </c:pt>
                <c:pt idx="5288">
                  <c:v>-1.8856300449E-4</c:v>
                </c:pt>
                <c:pt idx="5289">
                  <c:v>-1.6176399367E-4</c:v>
                </c:pt>
                <c:pt idx="5290">
                  <c:v>-1.3129400031E-4</c:v>
                </c:pt>
                <c:pt idx="5291">
                  <c:v>-9.7843403636999995E-5</c:v>
                </c:pt>
                <c:pt idx="5292">
                  <c:v>-6.2172497563999998E-5</c:v>
                </c:pt>
                <c:pt idx="5293">
                  <c:v>-2.5090399503999999E-5</c:v>
                </c:pt>
                <c:pt idx="5294">
                  <c:v>1.2561100448000001E-5</c:v>
                </c:pt>
                <c:pt idx="5295">
                  <c:v>4.9927501094999999E-5</c:v>
                </c:pt>
                <c:pt idx="5296">
                  <c:v>8.6160696810000002E-5</c:v>
                </c:pt>
                <c:pt idx="5297">
                  <c:v>1.2043800233999999E-4</c:v>
                </c:pt>
                <c:pt idx="5298">
                  <c:v>1.5198299661000001E-4</c:v>
                </c:pt>
                <c:pt idx="5299">
                  <c:v>1.8007699690999999E-4</c:v>
                </c:pt>
                <c:pt idx="5300">
                  <c:v>2.0408499403999999E-4</c:v>
                </c:pt>
                <c:pt idx="5301">
                  <c:v>2.2345999605000001E-4</c:v>
                </c:pt>
                <c:pt idx="5302">
                  <c:v>2.8531698626000002E-4</c:v>
                </c:pt>
                <c:pt idx="5303">
                  <c:v>2.9600600827999997E-4</c:v>
                </c:pt>
                <c:pt idx="5304">
                  <c:v>2.9997600359000002E-4</c:v>
                </c:pt>
                <c:pt idx="5305">
                  <c:v>2.9713800177000001E-4</c:v>
                </c:pt>
                <c:pt idx="5306">
                  <c:v>2.8755699168000001E-4</c:v>
                </c:pt>
                <c:pt idx="5307">
                  <c:v>2.7144799241999998E-4</c:v>
                </c:pt>
                <c:pt idx="5308">
                  <c:v>2.4917899282E-4</c:v>
                </c:pt>
                <c:pt idx="5309">
                  <c:v>2.2125399846000001E-4</c:v>
                </c:pt>
                <c:pt idx="5310">
                  <c:v>1.8830700719E-4</c:v>
                </c:pt>
                <c:pt idx="5311">
                  <c:v>1.5108700609E-4</c:v>
                </c:pt>
                <c:pt idx="5312">
                  <c:v>1.1043700215E-4</c:v>
                </c:pt>
                <c:pt idx="5313">
                  <c:v>6.7281202063999994E-5</c:v>
                </c:pt>
                <c:pt idx="5314">
                  <c:v>2.2598000214E-5</c:v>
                </c:pt>
                <c:pt idx="5315">
                  <c:v>-2.2598000214E-5</c:v>
                </c:pt>
                <c:pt idx="5316">
                  <c:v>-6.7281202063999994E-5</c:v>
                </c:pt>
                <c:pt idx="5317">
                  <c:v>-1.1043700215E-4</c:v>
                </c:pt>
                <c:pt idx="5318">
                  <c:v>-1.5108700609E-4</c:v>
                </c:pt>
                <c:pt idx="5319">
                  <c:v>-1.8830700719E-4</c:v>
                </c:pt>
                <c:pt idx="5320">
                  <c:v>-2.2125399846000001E-4</c:v>
                </c:pt>
                <c:pt idx="5321">
                  <c:v>-2.4917899282E-4</c:v>
                </c:pt>
                <c:pt idx="5322">
                  <c:v>-2.7144799241999998E-4</c:v>
                </c:pt>
                <c:pt idx="5323">
                  <c:v>-2.8755699168000001E-4</c:v>
                </c:pt>
                <c:pt idx="5324">
                  <c:v>-2.9713800177000001E-4</c:v>
                </c:pt>
                <c:pt idx="5325">
                  <c:v>-2.9997600359000002E-4</c:v>
                </c:pt>
                <c:pt idx="5326">
                  <c:v>-2.9600600827999997E-4</c:v>
                </c:pt>
                <c:pt idx="5327">
                  <c:v>-3.3286999678000003E-4</c:v>
                </c:pt>
                <c:pt idx="5328">
                  <c:v>-3.1284400029000001E-4</c:v>
                </c:pt>
                <c:pt idx="5329">
                  <c:v>-2.8571899747000001E-4</c:v>
                </c:pt>
                <c:pt idx="5330">
                  <c:v>-2.5210800230999998E-4</c:v>
                </c:pt>
                <c:pt idx="5331">
                  <c:v>-2.1277599444E-4</c:v>
                </c:pt>
                <c:pt idx="5332">
                  <c:v>-1.6861400218E-4</c:v>
                </c:pt>
                <c:pt idx="5333">
                  <c:v>-1.2062500173E-4</c:v>
                </c:pt>
                <c:pt idx="5334">
                  <c:v>-6.9898502261000003E-5</c:v>
                </c:pt>
                <c:pt idx="5335">
                  <c:v>-1.7585500245E-5</c:v>
                </c:pt>
                <c:pt idx="5336">
                  <c:v>3.5126598959000001E-5</c:v>
                </c:pt>
                <c:pt idx="5337">
                  <c:v>8.7041502411000005E-5</c:v>
                </c:pt>
                <c:pt idx="5338">
                  <c:v>1.3698100520000001E-4</c:v>
                </c:pt>
                <c:pt idx="5339">
                  <c:v>1.8381100381000001E-4</c:v>
                </c:pt>
                <c:pt idx="5340">
                  <c:v>2.2647000150999999E-4</c:v>
                </c:pt>
                <c:pt idx="5341">
                  <c:v>2.6398801127999999E-4</c:v>
                </c:pt>
                <c:pt idx="5342">
                  <c:v>2.9551499756000002E-4</c:v>
                </c:pt>
                <c:pt idx="5343">
                  <c:v>3.2033398746999999E-4</c:v>
                </c:pt>
                <c:pt idx="5344">
                  <c:v>3.3788400469000001E-4</c:v>
                </c:pt>
                <c:pt idx="5345">
                  <c:v>3.4776399842999998E-4</c:v>
                </c:pt>
                <c:pt idx="5346">
                  <c:v>3.4975100425000002E-4</c:v>
                </c:pt>
                <c:pt idx="5347">
                  <c:v>3.4380098805000001E-4</c:v>
                </c:pt>
                <c:pt idx="5348">
                  <c:v>3.3004701254E-4</c:v>
                </c:pt>
                <c:pt idx="5349">
                  <c:v>3.0880200211E-4</c:v>
                </c:pt>
                <c:pt idx="5350">
                  <c:v>2.8054800350000002E-4</c:v>
                </c:pt>
                <c:pt idx="5351">
                  <c:v>2.4592698901000003E-4</c:v>
                </c:pt>
                <c:pt idx="5352">
                  <c:v>2.3511399921999999E-4</c:v>
                </c:pt>
                <c:pt idx="5353">
                  <c:v>1.8383200221999999E-4</c:v>
                </c:pt>
                <c:pt idx="5354">
                  <c:v>1.2837699614E-4</c:v>
                </c:pt>
                <c:pt idx="5355">
                  <c:v>7.0009198679999997E-5</c:v>
                </c:pt>
                <c:pt idx="5356">
                  <c:v>1.0052000107E-5</c:v>
                </c:pt>
                <c:pt idx="5357">
                  <c:v>-5.0133301556000002E-5</c:v>
                </c:pt>
                <c:pt idx="5358">
                  <c:v>-1.0918099724E-4</c:v>
                </c:pt>
                <c:pt idx="5359">
                  <c:v>-1.6574999609000001E-4</c:v>
                </c:pt>
                <c:pt idx="5360">
                  <c:v>-2.1855799423000001E-4</c:v>
                </c:pt>
                <c:pt idx="5361">
                  <c:v>-2.6640499709000001E-4</c:v>
                </c:pt>
                <c:pt idx="5362">
                  <c:v>-3.0820499524000002E-4</c:v>
                </c:pt>
                <c:pt idx="5363">
                  <c:v>-3.4301099367E-4</c:v>
                </c:pt>
                <c:pt idx="5364">
                  <c:v>-3.7003098987000002E-4</c:v>
                </c:pt>
                <c:pt idx="5365">
                  <c:v>-3.8865298848000002E-4</c:v>
                </c:pt>
                <c:pt idx="5366">
                  <c:v>-3.9845300488999997E-4</c:v>
                </c:pt>
                <c:pt idx="5367">
                  <c:v>-3.9921101416000001E-4</c:v>
                </c:pt>
                <c:pt idx="5368">
                  <c:v>-3.9090699283000002E-4</c:v>
                </c:pt>
                <c:pt idx="5369">
                  <c:v>-3.7373200757000001E-4</c:v>
                </c:pt>
                <c:pt idx="5370">
                  <c:v>-3.4807401244000001E-4</c:v>
                </c:pt>
                <c:pt idx="5371">
                  <c:v>-3.1451499672E-4</c:v>
                </c:pt>
                <c:pt idx="5372">
                  <c:v>-2.7381899417000001E-4</c:v>
                </c:pt>
                <c:pt idx="5373">
                  <c:v>-2.2690799960000001E-4</c:v>
                </c:pt>
                <c:pt idx="5374">
                  <c:v>-1.7484600539000001E-4</c:v>
                </c:pt>
                <c:pt idx="5375">
                  <c:v>-1.1881699901999999E-4</c:v>
                </c:pt>
                <c:pt idx="5376">
                  <c:v>-6.0090198530999998E-5</c:v>
                </c:pt>
                <c:pt idx="5377">
                  <c:v>5.8512900471000002E-15</c:v>
                </c:pt>
                <c:pt idx="5378">
                  <c:v>4.5067699830000002E-5</c:v>
                </c:pt>
                <c:pt idx="5379">
                  <c:v>8.9112501881999999E-5</c:v>
                </c:pt>
                <c:pt idx="5380">
                  <c:v>1.3113500609E-4</c:v>
                </c:pt>
                <c:pt idx="5381">
                  <c:v>1.7018099607E-4</c:v>
                </c:pt>
                <c:pt idx="5382">
                  <c:v>2.0536400551999999E-4</c:v>
                </c:pt>
                <c:pt idx="5383">
                  <c:v>2.3588699696E-4</c:v>
                </c:pt>
                <c:pt idx="5384">
                  <c:v>2.6105498545999999E-4</c:v>
                </c:pt>
                <c:pt idx="5385">
                  <c:v>2.8029899113000002E-4</c:v>
                </c:pt>
                <c:pt idx="5386">
                  <c:v>2.9317999724000002E-4</c:v>
                </c:pt>
                <c:pt idx="5387">
                  <c:v>2.9940801323000003E-4</c:v>
                </c:pt>
                <c:pt idx="5388">
                  <c:v>2.9883999377000001E-4</c:v>
                </c:pt>
                <c:pt idx="5389">
                  <c:v>2.9148999602000001E-4</c:v>
                </c:pt>
                <c:pt idx="5390">
                  <c:v>2.7752300957000002E-4</c:v>
                </c:pt>
                <c:pt idx="5391">
                  <c:v>2.5725801243000002E-4</c:v>
                </c:pt>
                <c:pt idx="5392">
                  <c:v>2.3115400108999999E-4</c:v>
                </c:pt>
                <c:pt idx="5393">
                  <c:v>1.9980399519999999E-4</c:v>
                </c:pt>
                <c:pt idx="5394">
                  <c:v>1.6391799727E-4</c:v>
                </c:pt>
                <c:pt idx="5395">
                  <c:v>1.2431299547000001E-4</c:v>
                </c:pt>
                <c:pt idx="5396">
                  <c:v>8.1885598774999994E-5</c:v>
                </c:pt>
                <c:pt idx="5397">
                  <c:v>3.7599998905E-5</c:v>
                </c:pt>
                <c:pt idx="5398">
                  <c:v>-7.5390298661999996E-6</c:v>
                </c:pt>
                <c:pt idx="5399">
                  <c:v>-5.2506900828999999E-5</c:v>
                </c:pt>
                <c:pt idx="5400">
                  <c:v>-9.6283103629999994E-5</c:v>
                </c:pt>
                <c:pt idx="5401">
                  <c:v>-1.3787399803000001E-4</c:v>
                </c:pt>
                <c:pt idx="5402">
                  <c:v>-1.1755699961E-4</c:v>
                </c:pt>
                <c:pt idx="5403">
                  <c:v>-1.4052999904E-4</c:v>
                </c:pt>
                <c:pt idx="5404">
                  <c:v>-1.6031299309999999E-4</c:v>
                </c:pt>
                <c:pt idx="5405">
                  <c:v>-1.7645799380000001E-4</c:v>
                </c:pt>
                <c:pt idx="5406">
                  <c:v>-1.8859800183999999E-4</c:v>
                </c:pt>
                <c:pt idx="5407">
                  <c:v>-1.9645699648999999E-4</c:v>
                </c:pt>
                <c:pt idx="5408">
                  <c:v>-1.9985799735999999E-4</c:v>
                </c:pt>
                <c:pt idx="5409">
                  <c:v>-1.987220021E-4</c:v>
                </c:pt>
                <c:pt idx="5410">
                  <c:v>-1.9307600450999999E-4</c:v>
                </c:pt>
                <c:pt idx="5411">
                  <c:v>-1.8304800324000001E-4</c:v>
                </c:pt>
                <c:pt idx="5412">
                  <c:v>-1.6886599769000001E-4</c:v>
                </c:pt>
                <c:pt idx="5413">
                  <c:v>-1.5084999905E-4</c:v>
                </c:pt>
                <c:pt idx="5414">
                  <c:v>-1.2941099703000001E-4</c:v>
                </c:pt>
                <c:pt idx="5415">
                  <c:v>-1.0503499652000001E-4</c:v>
                </c:pt>
                <c:pt idx="5416">
                  <c:v>-7.8274701082000007E-5</c:v>
                </c:pt>
                <c:pt idx="5417">
                  <c:v>-4.9737998778999998E-5</c:v>
                </c:pt>
                <c:pt idx="5418">
                  <c:v>-2.0072300686000001E-5</c:v>
                </c:pt>
                <c:pt idx="5419">
                  <c:v>1.0048899639999999E-5</c:v>
                </c:pt>
                <c:pt idx="5420">
                  <c:v>3.9941998692999998E-5</c:v>
                </c:pt>
                <c:pt idx="5421">
                  <c:v>6.8928602558999998E-5</c:v>
                </c:pt>
                <c:pt idx="5422">
                  <c:v>9.6350697276999998E-5</c:v>
                </c:pt>
                <c:pt idx="5423">
                  <c:v>1.2158600293E-4</c:v>
                </c:pt>
                <c:pt idx="5424">
                  <c:v>1.4406199624999999E-4</c:v>
                </c:pt>
                <c:pt idx="5425">
                  <c:v>1.6326800687000001E-4</c:v>
                </c:pt>
                <c:pt idx="5426">
                  <c:v>1.7876799392999999E-4</c:v>
                </c:pt>
                <c:pt idx="5427">
                  <c:v>9.5105700893000002E-5</c:v>
                </c:pt>
                <c:pt idx="5428">
                  <c:v>9.8668599094000006E-5</c:v>
                </c:pt>
                <c:pt idx="5429">
                  <c:v>9.9992103060000002E-5</c:v>
                </c:pt>
                <c:pt idx="5430">
                  <c:v>9.9046097602999996E-5</c:v>
                </c:pt>
                <c:pt idx="5431">
                  <c:v>9.5852199592999995E-5</c:v>
                </c:pt>
                <c:pt idx="5432">
                  <c:v>9.0482702943999997E-5</c:v>
                </c:pt>
                <c:pt idx="5433">
                  <c:v>8.3059596363000004E-5</c:v>
                </c:pt>
                <c:pt idx="5434">
                  <c:v>7.3751296440999995E-5</c:v>
                </c:pt>
                <c:pt idx="5435">
                  <c:v>6.2769096984999995E-5</c:v>
                </c:pt>
                <c:pt idx="5436">
                  <c:v>5.0362301408000002E-5</c:v>
                </c:pt>
                <c:pt idx="5437">
                  <c:v>3.6812500183999998E-5</c:v>
                </c:pt>
                <c:pt idx="5438">
                  <c:v>2.2427100703E-5</c:v>
                </c:pt>
                <c:pt idx="5439">
                  <c:v>7.5326797742000002E-6</c:v>
                </c:pt>
                <c:pt idx="5440">
                  <c:v>-7.5326797742000002E-6</c:v>
                </c:pt>
                <c:pt idx="5441">
                  <c:v>-2.2427100703E-5</c:v>
                </c:pt>
                <c:pt idx="5442">
                  <c:v>-3.6812500183999998E-5</c:v>
                </c:pt>
                <c:pt idx="5443">
                  <c:v>-5.0362301408000002E-5</c:v>
                </c:pt>
                <c:pt idx="5444">
                  <c:v>-6.2769096984999995E-5</c:v>
                </c:pt>
                <c:pt idx="5445">
                  <c:v>-7.3751296440999995E-5</c:v>
                </c:pt>
                <c:pt idx="5446">
                  <c:v>-8.3059596363000004E-5</c:v>
                </c:pt>
                <c:pt idx="5447">
                  <c:v>-9.0482702943999997E-5</c:v>
                </c:pt>
                <c:pt idx="5448">
                  <c:v>-9.5852199592999995E-5</c:v>
                </c:pt>
                <c:pt idx="5449">
                  <c:v>-9.9046097602999996E-5</c:v>
                </c:pt>
                <c:pt idx="5450">
                  <c:v>-9.9992103060000002E-5</c:v>
                </c:pt>
                <c:pt idx="5451">
                  <c:v>-9.8668599094000006E-5</c:v>
                </c:pt>
                <c:pt idx="5452">
                  <c:v>8.2670400141999997E-19</c:v>
                </c:pt>
                <c:pt idx="5453">
                  <c:v>8.3135699577E-19</c:v>
                </c:pt>
                <c:pt idx="5454">
                  <c:v>8.3765897466000004E-19</c:v>
                </c:pt>
                <c:pt idx="5455">
                  <c:v>8.4546699096E-19</c:v>
                </c:pt>
                <c:pt idx="5456">
                  <c:v>8.5460599256000004E-19</c:v>
                </c:pt>
                <c:pt idx="5457">
                  <c:v>8.6486597898000005E-19</c:v>
                </c:pt>
                <c:pt idx="5458">
                  <c:v>8.7601497777000003E-19</c:v>
                </c:pt>
                <c:pt idx="5459">
                  <c:v>8.8780002676000002E-19</c:v>
                </c:pt>
                <c:pt idx="5460">
                  <c:v>8.9995399829000007E-19</c:v>
                </c:pt>
                <c:pt idx="5461">
                  <c:v>9.1219999367000007E-19</c:v>
                </c:pt>
                <c:pt idx="5462">
                  <c:v>9.2426204475999995E-19</c:v>
                </c:pt>
                <c:pt idx="5463">
                  <c:v>9.3586397662999993E-19</c:v>
                </c:pt>
                <c:pt idx="5464">
                  <c:v>9.4674398663000003E-19</c:v>
                </c:pt>
                <c:pt idx="5465">
                  <c:v>9.5665495453999994E-19</c:v>
                </c:pt>
                <c:pt idx="5466">
                  <c:v>9.6537199062999999E-19</c:v>
                </c:pt>
                <c:pt idx="5467">
                  <c:v>9.7269595116999998E-19</c:v>
                </c:pt>
                <c:pt idx="5468">
                  <c:v>9.7846202041999993E-19</c:v>
                </c:pt>
                <c:pt idx="5469">
                  <c:v>9.8254002083999999E-19</c:v>
                </c:pt>
                <c:pt idx="5470">
                  <c:v>9.8483503345000002E-19</c:v>
                </c:pt>
                <c:pt idx="5471">
                  <c:v>9.8529701382000007E-19</c:v>
                </c:pt>
                <c:pt idx="5472">
                  <c:v>9.8391396783999992E-19</c:v>
                </c:pt>
                <c:pt idx="5473">
                  <c:v>9.8071898272000002E-19</c:v>
                </c:pt>
                <c:pt idx="5474">
                  <c:v>9.7578298921000008E-19</c:v>
                </c:pt>
                <c:pt idx="5475">
                  <c:v>9.6921900085999992E-19</c:v>
                </c:pt>
                <c:pt idx="5476">
                  <c:v>9.6117601357000003E-19</c:v>
                </c:pt>
                <c:pt idx="5477">
                  <c:v>9.0403902975000008E-19</c:v>
                </c:pt>
                <c:pt idx="5478">
                  <c:v>9.0403902975000008E-19</c:v>
                </c:pt>
                <c:pt idx="5479">
                  <c:v>9.0403902975000008E-19</c:v>
                </c:pt>
                <c:pt idx="5480">
                  <c:v>9.0403902975000008E-19</c:v>
                </c:pt>
                <c:pt idx="5481">
                  <c:v>9.0403902975000008E-19</c:v>
                </c:pt>
                <c:pt idx="5482">
                  <c:v>9.0403902975000008E-19</c:v>
                </c:pt>
                <c:pt idx="5483">
                  <c:v>9.0403902975000008E-19</c:v>
                </c:pt>
                <c:pt idx="5484">
                  <c:v>9.0403902975000008E-19</c:v>
                </c:pt>
                <c:pt idx="5485">
                  <c:v>9.0403902975000008E-19</c:v>
                </c:pt>
                <c:pt idx="5486">
                  <c:v>9.0403902975000008E-19</c:v>
                </c:pt>
                <c:pt idx="5487">
                  <c:v>9.0403902975000008E-19</c:v>
                </c:pt>
                <c:pt idx="5488">
                  <c:v>9.0403902975000008E-19</c:v>
                </c:pt>
                <c:pt idx="5489">
                  <c:v>9.0403902975000008E-19</c:v>
                </c:pt>
                <c:pt idx="5490">
                  <c:v>9.0403902975000008E-19</c:v>
                </c:pt>
                <c:pt idx="5491">
                  <c:v>9.0403902975000008E-19</c:v>
                </c:pt>
                <c:pt idx="5492">
                  <c:v>9.0403902975000008E-19</c:v>
                </c:pt>
                <c:pt idx="5493">
                  <c:v>9.0403902975000008E-19</c:v>
                </c:pt>
                <c:pt idx="5494">
                  <c:v>9.0403902975000008E-19</c:v>
                </c:pt>
                <c:pt idx="5495">
                  <c:v>9.0403902975000008E-19</c:v>
                </c:pt>
                <c:pt idx="5496">
                  <c:v>9.0403902975000008E-19</c:v>
                </c:pt>
                <c:pt idx="5497">
                  <c:v>9.0403902975000008E-19</c:v>
                </c:pt>
                <c:pt idx="5498">
                  <c:v>9.0403902975000008E-19</c:v>
                </c:pt>
                <c:pt idx="5499">
                  <c:v>9.0403902975000008E-19</c:v>
                </c:pt>
                <c:pt idx="5500">
                  <c:v>9.0403902975000008E-19</c:v>
                </c:pt>
                <c:pt idx="5501">
                  <c:v>9.0403902975000008E-19</c:v>
                </c:pt>
                <c:pt idx="5502">
                  <c:v>9.0403902975000008E-19</c:v>
                </c:pt>
                <c:pt idx="5503">
                  <c:v>9.0403902975000008E-19</c:v>
                </c:pt>
                <c:pt idx="5504">
                  <c:v>9.0403902975000008E-19</c:v>
                </c:pt>
                <c:pt idx="5505">
                  <c:v>9.0403902975000008E-19</c:v>
                </c:pt>
                <c:pt idx="5506">
                  <c:v>9.0403902975000008E-19</c:v>
                </c:pt>
                <c:pt idx="5507">
                  <c:v>9.0403902975000008E-19</c:v>
                </c:pt>
                <c:pt idx="5508">
                  <c:v>9.0403902975000008E-19</c:v>
                </c:pt>
                <c:pt idx="5509">
                  <c:v>9.0403902975000008E-19</c:v>
                </c:pt>
                <c:pt idx="5510">
                  <c:v>9.0403902975000008E-19</c:v>
                </c:pt>
                <c:pt idx="5511">
                  <c:v>9.0403902975000008E-19</c:v>
                </c:pt>
                <c:pt idx="5512">
                  <c:v>9.0403902975000008E-19</c:v>
                </c:pt>
                <c:pt idx="5513">
                  <c:v>9.0403902975000008E-19</c:v>
                </c:pt>
                <c:pt idx="5514">
                  <c:v>9.0403902975000008E-19</c:v>
                </c:pt>
                <c:pt idx="5515">
                  <c:v>9.0403902975000008E-19</c:v>
                </c:pt>
                <c:pt idx="5516">
                  <c:v>9.0403902975000008E-19</c:v>
                </c:pt>
                <c:pt idx="5517">
                  <c:v>9.0403902975000008E-19</c:v>
                </c:pt>
                <c:pt idx="5518">
                  <c:v>9.0403902975000008E-19</c:v>
                </c:pt>
                <c:pt idx="5519">
                  <c:v>9.0403902975000008E-19</c:v>
                </c:pt>
                <c:pt idx="5520">
                  <c:v>9.0403902975000008E-19</c:v>
                </c:pt>
                <c:pt idx="5521">
                  <c:v>9.0403902975000008E-19</c:v>
                </c:pt>
                <c:pt idx="5522">
                  <c:v>9.0403902975000008E-19</c:v>
                </c:pt>
                <c:pt idx="5523">
                  <c:v>9.0403902975000008E-19</c:v>
                </c:pt>
                <c:pt idx="5524">
                  <c:v>9.0403902975000008E-19</c:v>
                </c:pt>
                <c:pt idx="5525">
                  <c:v>9.0403902975000008E-19</c:v>
                </c:pt>
                <c:pt idx="5526">
                  <c:v>9.0403902975000008E-19</c:v>
                </c:pt>
                <c:pt idx="5527">
                  <c:v>9.0403902975000008E-19</c:v>
                </c:pt>
                <c:pt idx="5528">
                  <c:v>9.0403902975000008E-19</c:v>
                </c:pt>
                <c:pt idx="5529">
                  <c:v>9.0403902975000008E-19</c:v>
                </c:pt>
                <c:pt idx="5530">
                  <c:v>9.0403902975000008E-19</c:v>
                </c:pt>
                <c:pt idx="5531">
                  <c:v>9.0403902975000008E-19</c:v>
                </c:pt>
                <c:pt idx="5532">
                  <c:v>9.0403902975000008E-19</c:v>
                </c:pt>
                <c:pt idx="5533">
                  <c:v>9.0403902975000008E-19</c:v>
                </c:pt>
                <c:pt idx="5534">
                  <c:v>9.0403902975000008E-19</c:v>
                </c:pt>
                <c:pt idx="5535">
                  <c:v>9.0403902975000008E-19</c:v>
                </c:pt>
                <c:pt idx="5536">
                  <c:v>9.0403902975000008E-19</c:v>
                </c:pt>
                <c:pt idx="5537">
                  <c:v>9.0403902975000008E-19</c:v>
                </c:pt>
                <c:pt idx="5538">
                  <c:v>9.0403902975000008E-19</c:v>
                </c:pt>
                <c:pt idx="5539">
                  <c:v>9.0403902975000008E-19</c:v>
                </c:pt>
                <c:pt idx="5540">
                  <c:v>9.0403902975000008E-19</c:v>
                </c:pt>
                <c:pt idx="5541">
                  <c:v>9.0403902975000008E-19</c:v>
                </c:pt>
                <c:pt idx="5542">
                  <c:v>9.0403902975000008E-19</c:v>
                </c:pt>
                <c:pt idx="5543">
                  <c:v>9.0403902975000008E-19</c:v>
                </c:pt>
                <c:pt idx="5544">
                  <c:v>9.0403902975000008E-19</c:v>
                </c:pt>
                <c:pt idx="5545">
                  <c:v>9.0403902975000008E-19</c:v>
                </c:pt>
                <c:pt idx="5546">
                  <c:v>9.0403902975000008E-19</c:v>
                </c:pt>
                <c:pt idx="5547">
                  <c:v>9.0403902975000008E-19</c:v>
                </c:pt>
                <c:pt idx="5548">
                  <c:v>9.0403902975000008E-19</c:v>
                </c:pt>
                <c:pt idx="5549">
                  <c:v>9.0403902975000008E-19</c:v>
                </c:pt>
                <c:pt idx="5550">
                  <c:v>9.0403902975000008E-19</c:v>
                </c:pt>
                <c:pt idx="5551">
                  <c:v>9.0403902975000008E-19</c:v>
                </c:pt>
                <c:pt idx="5552">
                  <c:v>4.7552799515000003E-5</c:v>
                </c:pt>
                <c:pt idx="5553">
                  <c:v>4.9334299547000003E-5</c:v>
                </c:pt>
                <c:pt idx="5554">
                  <c:v>4.9996098824000002E-5</c:v>
                </c:pt>
                <c:pt idx="5555">
                  <c:v>4.9523099733000003E-5</c:v>
                </c:pt>
                <c:pt idx="5556">
                  <c:v>4.7926099795999997E-5</c:v>
                </c:pt>
                <c:pt idx="5557">
                  <c:v>4.5241398766E-5</c:v>
                </c:pt>
                <c:pt idx="5558">
                  <c:v>4.1529798182000002E-5</c:v>
                </c:pt>
                <c:pt idx="5559">
                  <c:v>3.6875699152000002E-5</c:v>
                </c:pt>
                <c:pt idx="5560">
                  <c:v>3.1384599424000002E-5</c:v>
                </c:pt>
                <c:pt idx="5561">
                  <c:v>2.5181199817000001E-5</c:v>
                </c:pt>
                <c:pt idx="5562">
                  <c:v>1.8406199160000001E-5</c:v>
                </c:pt>
                <c:pt idx="5563">
                  <c:v>1.1213500328999999E-5</c:v>
                </c:pt>
                <c:pt idx="5564">
                  <c:v>3.7663398871000001E-6</c:v>
                </c:pt>
                <c:pt idx="5565">
                  <c:v>-3.7663398871000001E-6</c:v>
                </c:pt>
                <c:pt idx="5566">
                  <c:v>-1.1213500328999999E-5</c:v>
                </c:pt>
                <c:pt idx="5567">
                  <c:v>-1.8406199160000001E-5</c:v>
                </c:pt>
                <c:pt idx="5568">
                  <c:v>-2.5181199817000001E-5</c:v>
                </c:pt>
                <c:pt idx="5569">
                  <c:v>-3.1384599424000002E-5</c:v>
                </c:pt>
                <c:pt idx="5570">
                  <c:v>-3.6875699152000002E-5</c:v>
                </c:pt>
                <c:pt idx="5571">
                  <c:v>-4.1529798182000002E-5</c:v>
                </c:pt>
                <c:pt idx="5572">
                  <c:v>-4.5241398766E-5</c:v>
                </c:pt>
                <c:pt idx="5573">
                  <c:v>-4.7926099795999997E-5</c:v>
                </c:pt>
                <c:pt idx="5574">
                  <c:v>-4.9523099733000003E-5</c:v>
                </c:pt>
                <c:pt idx="5575">
                  <c:v>-4.9996098824000002E-5</c:v>
                </c:pt>
                <c:pt idx="5576">
                  <c:v>-4.9334299547000003E-5</c:v>
                </c:pt>
                <c:pt idx="5577">
                  <c:v>-9.5105700893000002E-5</c:v>
                </c:pt>
                <c:pt idx="5578">
                  <c:v>-8.9384098828000007E-5</c:v>
                </c:pt>
                <c:pt idx="5579">
                  <c:v>-8.1633901572999995E-5</c:v>
                </c:pt>
                <c:pt idx="5580">
                  <c:v>-7.2030903538999994E-5</c:v>
                </c:pt>
                <c:pt idx="5581">
                  <c:v>-6.0793001467000003E-5</c:v>
                </c:pt>
                <c:pt idx="5582">
                  <c:v>-4.8175399569999997E-5</c:v>
                </c:pt>
                <c:pt idx="5583">
                  <c:v>-3.4464301279999999E-5</c:v>
                </c:pt>
                <c:pt idx="5584">
                  <c:v>-1.9970999346999999E-5</c:v>
                </c:pt>
                <c:pt idx="5585">
                  <c:v>-5.0244298108999997E-6</c:v>
                </c:pt>
                <c:pt idx="5586">
                  <c:v>1.0036200364999999E-5</c:v>
                </c:pt>
                <c:pt idx="5587">
                  <c:v>2.4868999389999999E-5</c:v>
                </c:pt>
                <c:pt idx="5588">
                  <c:v>3.9137401473000001E-5</c:v>
                </c:pt>
                <c:pt idx="5589">
                  <c:v>5.2517498260999997E-5</c:v>
                </c:pt>
                <c:pt idx="5590">
                  <c:v>6.4705600379999999E-5</c:v>
                </c:pt>
                <c:pt idx="5591">
                  <c:v>7.5425101385999995E-5</c:v>
                </c:pt>
                <c:pt idx="5592">
                  <c:v>8.4432802396000006E-5</c:v>
                </c:pt>
                <c:pt idx="5593">
                  <c:v>9.1524103482000001E-5</c:v>
                </c:pt>
                <c:pt idx="5594">
                  <c:v>9.6538198703999994E-5</c:v>
                </c:pt>
                <c:pt idx="5595">
                  <c:v>9.9361102911999993E-5</c:v>
                </c:pt>
                <c:pt idx="5596">
                  <c:v>9.9928896815999998E-5</c:v>
                </c:pt>
                <c:pt idx="5597">
                  <c:v>9.8228701972E-5</c:v>
                </c:pt>
                <c:pt idx="5598">
                  <c:v>9.4299102784000007E-5</c:v>
                </c:pt>
                <c:pt idx="5599">
                  <c:v>8.8229098765000002E-5</c:v>
                </c:pt>
                <c:pt idx="5600">
                  <c:v>8.0156700277999999E-5</c:v>
                </c:pt>
                <c:pt idx="5601">
                  <c:v>7.0264999522000001E-5</c:v>
                </c:pt>
                <c:pt idx="5602">
                  <c:v>8.8167798822000001E-5</c:v>
                </c:pt>
                <c:pt idx="5603">
                  <c:v>6.8936999014000003E-5</c:v>
                </c:pt>
                <c:pt idx="5604">
                  <c:v>4.8141500883999999E-5</c:v>
                </c:pt>
                <c:pt idx="5605">
                  <c:v>2.6253499526999999E-5</c:v>
                </c:pt>
                <c:pt idx="5606">
                  <c:v>3.7695099308999999E-6</c:v>
                </c:pt>
                <c:pt idx="5607">
                  <c:v>-1.8799999452E-5</c:v>
                </c:pt>
                <c:pt idx="5608">
                  <c:v>-4.0942799387000003E-5</c:v>
                </c:pt>
                <c:pt idx="5609">
                  <c:v>-6.2156301283000005E-5</c:v>
                </c:pt>
                <c:pt idx="5610">
                  <c:v>-8.1959202362000006E-5</c:v>
                </c:pt>
                <c:pt idx="5611">
                  <c:v>-9.9901801149999996E-5</c:v>
                </c:pt>
                <c:pt idx="5612">
                  <c:v>-1.1557700054000001E-4</c:v>
                </c:pt>
                <c:pt idx="5613">
                  <c:v>-1.2862900620999999E-4</c:v>
                </c:pt>
                <c:pt idx="5614">
                  <c:v>-1.3876199955E-4</c:v>
                </c:pt>
                <c:pt idx="5615">
                  <c:v>-1.4574499801000001E-4</c:v>
                </c:pt>
                <c:pt idx="5616">
                  <c:v>-1.4941999688999999E-4</c:v>
                </c:pt>
                <c:pt idx="5617">
                  <c:v>-1.4970400662E-4</c:v>
                </c:pt>
                <c:pt idx="5618">
                  <c:v>-1.4658999862000001E-4</c:v>
                </c:pt>
                <c:pt idx="5619">
                  <c:v>-1.4014900079999999E-4</c:v>
                </c:pt>
                <c:pt idx="5620">
                  <c:v>-1.3052800204999999E-4</c:v>
                </c:pt>
                <c:pt idx="5621">
                  <c:v>-1.1794299644E-4</c:v>
                </c:pt>
                <c:pt idx="5622">
                  <c:v>-1.0268200276E-4</c:v>
                </c:pt>
                <c:pt idx="5623">
                  <c:v>-8.5090301582000001E-5</c:v>
                </c:pt>
                <c:pt idx="5624">
                  <c:v>-6.5567401180000005E-5</c:v>
                </c:pt>
                <c:pt idx="5625">
                  <c:v>-4.4556200010000002E-5</c:v>
                </c:pt>
                <c:pt idx="5626">
                  <c:v>-2.2533800802000001E-5</c:v>
                </c:pt>
                <c:pt idx="5627">
                  <c:v>6.4218400054E-15</c:v>
                </c:pt>
                <c:pt idx="5628">
                  <c:v>3.0045099264999999E-5</c:v>
                </c:pt>
                <c:pt idx="5629">
                  <c:v>5.9408299421000002E-5</c:v>
                </c:pt>
                <c:pt idx="5630">
                  <c:v>8.7423199147000004E-5</c:v>
                </c:pt>
                <c:pt idx="5631">
                  <c:v>1.1345399980000001E-4</c:v>
                </c:pt>
                <c:pt idx="5632">
                  <c:v>1.3690900232000001E-4</c:v>
                </c:pt>
                <c:pt idx="5633">
                  <c:v>1.5725799312E-4</c:v>
                </c:pt>
                <c:pt idx="5634">
                  <c:v>1.7403700622000001E-4</c:v>
                </c:pt>
                <c:pt idx="5635">
                  <c:v>1.8686600378999999E-4</c:v>
                </c:pt>
                <c:pt idx="5636">
                  <c:v>1.9545400572999999E-4</c:v>
                </c:pt>
                <c:pt idx="5637">
                  <c:v>1.9960499776000001E-4</c:v>
                </c:pt>
                <c:pt idx="5638">
                  <c:v>1.9922699721000001E-4</c:v>
                </c:pt>
                <c:pt idx="5639">
                  <c:v>1.9432599947E-4</c:v>
                </c:pt>
                <c:pt idx="5640">
                  <c:v>1.8501500016999999E-4</c:v>
                </c:pt>
                <c:pt idx="5641">
                  <c:v>1.7150500207000001E-4</c:v>
                </c:pt>
                <c:pt idx="5642">
                  <c:v>1.5410300693E-4</c:v>
                </c:pt>
                <c:pt idx="5643">
                  <c:v>1.3320200378000001E-4</c:v>
                </c:pt>
                <c:pt idx="5644">
                  <c:v>1.0927899712E-4</c:v>
                </c:pt>
                <c:pt idx="5645">
                  <c:v>8.2875099905999999E-5</c:v>
                </c:pt>
                <c:pt idx="5646">
                  <c:v>5.4590400395999997E-5</c:v>
                </c:pt>
                <c:pt idx="5647">
                  <c:v>2.5066599846E-5</c:v>
                </c:pt>
                <c:pt idx="5648">
                  <c:v>-5.0260200624000003E-6</c:v>
                </c:pt>
                <c:pt idx="5649">
                  <c:v>-3.5004599339999998E-5</c:v>
                </c:pt>
                <c:pt idx="5650">
                  <c:v>-6.4188701799000006E-5</c:v>
                </c:pt>
                <c:pt idx="5651">
                  <c:v>-9.1916001110999997E-5</c:v>
                </c:pt>
                <c:pt idx="5652">
                  <c:v>-1.4694599668E-4</c:v>
                </c:pt>
                <c:pt idx="5653">
                  <c:v>-1.7566200404000001E-4</c:v>
                </c:pt>
                <c:pt idx="5654">
                  <c:v>-2.0039199444E-4</c:v>
                </c:pt>
                <c:pt idx="5655">
                  <c:v>-2.2057299792999999E-4</c:v>
                </c:pt>
                <c:pt idx="5656">
                  <c:v>-2.3574799706999999E-4</c:v>
                </c:pt>
                <c:pt idx="5657">
                  <c:v>-2.4557200959000002E-4</c:v>
                </c:pt>
                <c:pt idx="5658">
                  <c:v>-2.4982201285E-4</c:v>
                </c:pt>
                <c:pt idx="5659">
                  <c:v>-2.4840299739000002E-4</c:v>
                </c:pt>
                <c:pt idx="5660">
                  <c:v>-2.4134499836E-4</c:v>
                </c:pt>
                <c:pt idx="5661">
                  <c:v>-2.2880999312999999E-4</c:v>
                </c:pt>
                <c:pt idx="5662">
                  <c:v>-2.1108200599E-4</c:v>
                </c:pt>
                <c:pt idx="5663">
                  <c:v>-1.8856300449E-4</c:v>
                </c:pt>
                <c:pt idx="5664">
                  <c:v>-1.6176399367E-4</c:v>
                </c:pt>
                <c:pt idx="5665">
                  <c:v>-1.3129400031E-4</c:v>
                </c:pt>
                <c:pt idx="5666">
                  <c:v>-9.7843403636999995E-5</c:v>
                </c:pt>
                <c:pt idx="5667">
                  <c:v>-6.2172497563999998E-5</c:v>
                </c:pt>
                <c:pt idx="5668">
                  <c:v>-2.5090399503999999E-5</c:v>
                </c:pt>
                <c:pt idx="5669">
                  <c:v>1.2561100448000001E-5</c:v>
                </c:pt>
                <c:pt idx="5670">
                  <c:v>4.9927501094999999E-5</c:v>
                </c:pt>
                <c:pt idx="5671">
                  <c:v>8.6160696810000002E-5</c:v>
                </c:pt>
                <c:pt idx="5672">
                  <c:v>1.2043800233999999E-4</c:v>
                </c:pt>
                <c:pt idx="5673">
                  <c:v>1.5198299661000001E-4</c:v>
                </c:pt>
                <c:pt idx="5674">
                  <c:v>1.8007699690999999E-4</c:v>
                </c:pt>
                <c:pt idx="5675">
                  <c:v>2.0408499403999999E-4</c:v>
                </c:pt>
                <c:pt idx="5676">
                  <c:v>2.2345999605000001E-4</c:v>
                </c:pt>
                <c:pt idx="5677">
                  <c:v>2.8531698626000002E-4</c:v>
                </c:pt>
                <c:pt idx="5678">
                  <c:v>2.9600600827999997E-4</c:v>
                </c:pt>
                <c:pt idx="5679">
                  <c:v>2.9997600359000002E-4</c:v>
                </c:pt>
                <c:pt idx="5680">
                  <c:v>2.9713800177000001E-4</c:v>
                </c:pt>
                <c:pt idx="5681">
                  <c:v>2.8755699168000001E-4</c:v>
                </c:pt>
                <c:pt idx="5682">
                  <c:v>2.7144799241999998E-4</c:v>
                </c:pt>
                <c:pt idx="5683">
                  <c:v>2.4917899282E-4</c:v>
                </c:pt>
                <c:pt idx="5684">
                  <c:v>2.2125399846000001E-4</c:v>
                </c:pt>
                <c:pt idx="5685">
                  <c:v>1.8830700719E-4</c:v>
                </c:pt>
                <c:pt idx="5686">
                  <c:v>1.5108700609E-4</c:v>
                </c:pt>
                <c:pt idx="5687">
                  <c:v>1.1043700215E-4</c:v>
                </c:pt>
                <c:pt idx="5688">
                  <c:v>6.7281202063999994E-5</c:v>
                </c:pt>
                <c:pt idx="5689">
                  <c:v>2.2598000214E-5</c:v>
                </c:pt>
                <c:pt idx="5690">
                  <c:v>-2.2598000214E-5</c:v>
                </c:pt>
                <c:pt idx="5691">
                  <c:v>-6.7281202063999994E-5</c:v>
                </c:pt>
                <c:pt idx="5692">
                  <c:v>-1.1043700215E-4</c:v>
                </c:pt>
                <c:pt idx="5693">
                  <c:v>-1.5108700609E-4</c:v>
                </c:pt>
                <c:pt idx="5694">
                  <c:v>-1.8830700719E-4</c:v>
                </c:pt>
                <c:pt idx="5695">
                  <c:v>-2.2125399846000001E-4</c:v>
                </c:pt>
                <c:pt idx="5696">
                  <c:v>-2.4917899282E-4</c:v>
                </c:pt>
                <c:pt idx="5697">
                  <c:v>-2.7144799241999998E-4</c:v>
                </c:pt>
                <c:pt idx="5698">
                  <c:v>-2.8755699168000001E-4</c:v>
                </c:pt>
                <c:pt idx="5699">
                  <c:v>-2.9713800177000001E-4</c:v>
                </c:pt>
                <c:pt idx="5700">
                  <c:v>-2.9997600359000002E-4</c:v>
                </c:pt>
                <c:pt idx="5701">
                  <c:v>-2.9600600827999997E-4</c:v>
                </c:pt>
                <c:pt idx="5702">
                  <c:v>-3.3286999678000003E-4</c:v>
                </c:pt>
                <c:pt idx="5703">
                  <c:v>-3.1284400029000001E-4</c:v>
                </c:pt>
                <c:pt idx="5704">
                  <c:v>-2.8571899747000001E-4</c:v>
                </c:pt>
                <c:pt idx="5705">
                  <c:v>-2.5210800230999998E-4</c:v>
                </c:pt>
                <c:pt idx="5706">
                  <c:v>-2.1277599444E-4</c:v>
                </c:pt>
                <c:pt idx="5707">
                  <c:v>-1.6861400218E-4</c:v>
                </c:pt>
                <c:pt idx="5708">
                  <c:v>-1.2062500173E-4</c:v>
                </c:pt>
                <c:pt idx="5709">
                  <c:v>-6.9898502261000003E-5</c:v>
                </c:pt>
                <c:pt idx="5710">
                  <c:v>-1.7585500245E-5</c:v>
                </c:pt>
                <c:pt idx="5711">
                  <c:v>3.5126598959000001E-5</c:v>
                </c:pt>
                <c:pt idx="5712">
                  <c:v>8.7041502411000005E-5</c:v>
                </c:pt>
                <c:pt idx="5713">
                  <c:v>1.3698100520000001E-4</c:v>
                </c:pt>
                <c:pt idx="5714">
                  <c:v>1.8381100381000001E-4</c:v>
                </c:pt>
                <c:pt idx="5715">
                  <c:v>2.2647000150999999E-4</c:v>
                </c:pt>
                <c:pt idx="5716">
                  <c:v>2.6398801127999999E-4</c:v>
                </c:pt>
                <c:pt idx="5717">
                  <c:v>2.9551499756000002E-4</c:v>
                </c:pt>
                <c:pt idx="5718">
                  <c:v>3.2033398746999999E-4</c:v>
                </c:pt>
                <c:pt idx="5719">
                  <c:v>3.3788400469000001E-4</c:v>
                </c:pt>
                <c:pt idx="5720">
                  <c:v>3.4776399842999998E-4</c:v>
                </c:pt>
                <c:pt idx="5721">
                  <c:v>3.4975100425000002E-4</c:v>
                </c:pt>
                <c:pt idx="5722">
                  <c:v>3.4380098805000001E-4</c:v>
                </c:pt>
                <c:pt idx="5723">
                  <c:v>3.3004701254E-4</c:v>
                </c:pt>
                <c:pt idx="5724">
                  <c:v>3.0880200211E-4</c:v>
                </c:pt>
                <c:pt idx="5725">
                  <c:v>2.8054800350000002E-4</c:v>
                </c:pt>
                <c:pt idx="5726">
                  <c:v>2.4592698901000003E-4</c:v>
                </c:pt>
                <c:pt idx="5727">
                  <c:v>2.3511399921999999E-4</c:v>
                </c:pt>
                <c:pt idx="5728">
                  <c:v>1.8383200221999999E-4</c:v>
                </c:pt>
                <c:pt idx="5729">
                  <c:v>1.2837699614E-4</c:v>
                </c:pt>
                <c:pt idx="5730">
                  <c:v>7.0009198679999997E-5</c:v>
                </c:pt>
                <c:pt idx="5731">
                  <c:v>1.0052000107E-5</c:v>
                </c:pt>
                <c:pt idx="5732">
                  <c:v>-5.0133301556000002E-5</c:v>
                </c:pt>
                <c:pt idx="5733">
                  <c:v>-1.0918099724E-4</c:v>
                </c:pt>
                <c:pt idx="5734">
                  <c:v>-1.6574999609000001E-4</c:v>
                </c:pt>
                <c:pt idx="5735">
                  <c:v>-2.1855799423000001E-4</c:v>
                </c:pt>
                <c:pt idx="5736">
                  <c:v>-2.6640499709000001E-4</c:v>
                </c:pt>
                <c:pt idx="5737">
                  <c:v>-3.0820499524000002E-4</c:v>
                </c:pt>
                <c:pt idx="5738">
                  <c:v>-3.4301099367E-4</c:v>
                </c:pt>
                <c:pt idx="5739">
                  <c:v>-3.7003098987000002E-4</c:v>
                </c:pt>
                <c:pt idx="5740">
                  <c:v>-3.8865298848000002E-4</c:v>
                </c:pt>
                <c:pt idx="5741">
                  <c:v>-3.9845300488999997E-4</c:v>
                </c:pt>
                <c:pt idx="5742">
                  <c:v>-3.9921101416000001E-4</c:v>
                </c:pt>
                <c:pt idx="5743">
                  <c:v>-3.9090699283000002E-4</c:v>
                </c:pt>
                <c:pt idx="5744">
                  <c:v>-3.7373200757000001E-4</c:v>
                </c:pt>
                <c:pt idx="5745">
                  <c:v>-3.4807401244000001E-4</c:v>
                </c:pt>
                <c:pt idx="5746">
                  <c:v>-3.1451499672E-4</c:v>
                </c:pt>
                <c:pt idx="5747">
                  <c:v>-2.7381899417000001E-4</c:v>
                </c:pt>
                <c:pt idx="5748">
                  <c:v>-2.2690799960000001E-4</c:v>
                </c:pt>
                <c:pt idx="5749">
                  <c:v>-1.7484600539000001E-4</c:v>
                </c:pt>
                <c:pt idx="5750">
                  <c:v>-1.1881699901999999E-4</c:v>
                </c:pt>
                <c:pt idx="5751">
                  <c:v>-6.0090198530999998E-5</c:v>
                </c:pt>
                <c:pt idx="5752">
                  <c:v>1.1522799891999999E-14</c:v>
                </c:pt>
                <c:pt idx="5753">
                  <c:v>4.5067699830000002E-5</c:v>
                </c:pt>
                <c:pt idx="5754">
                  <c:v>8.9112501881999999E-5</c:v>
                </c:pt>
                <c:pt idx="5755">
                  <c:v>1.3113500609E-4</c:v>
                </c:pt>
                <c:pt idx="5756">
                  <c:v>1.7018099607E-4</c:v>
                </c:pt>
                <c:pt idx="5757">
                  <c:v>2.0536400551999999E-4</c:v>
                </c:pt>
                <c:pt idx="5758">
                  <c:v>2.3588699696E-4</c:v>
                </c:pt>
                <c:pt idx="5759">
                  <c:v>2.6105498545999999E-4</c:v>
                </c:pt>
                <c:pt idx="5760">
                  <c:v>2.8029899113000002E-4</c:v>
                </c:pt>
                <c:pt idx="5761">
                  <c:v>2.9317999724000002E-4</c:v>
                </c:pt>
                <c:pt idx="5762">
                  <c:v>2.9940801323000003E-4</c:v>
                </c:pt>
                <c:pt idx="5763">
                  <c:v>2.9883999377000001E-4</c:v>
                </c:pt>
                <c:pt idx="5764">
                  <c:v>2.9148999602000001E-4</c:v>
                </c:pt>
                <c:pt idx="5765">
                  <c:v>2.7752300957000002E-4</c:v>
                </c:pt>
                <c:pt idx="5766">
                  <c:v>2.5725801243000002E-4</c:v>
                </c:pt>
                <c:pt idx="5767">
                  <c:v>2.3115400108999999E-4</c:v>
                </c:pt>
                <c:pt idx="5768">
                  <c:v>1.9980399519999999E-4</c:v>
                </c:pt>
                <c:pt idx="5769">
                  <c:v>1.6391799727E-4</c:v>
                </c:pt>
                <c:pt idx="5770">
                  <c:v>1.2431299547000001E-4</c:v>
                </c:pt>
                <c:pt idx="5771">
                  <c:v>8.1885598774999994E-5</c:v>
                </c:pt>
                <c:pt idx="5772">
                  <c:v>3.7599998905E-5</c:v>
                </c:pt>
                <c:pt idx="5773">
                  <c:v>-7.5390298661999996E-6</c:v>
                </c:pt>
                <c:pt idx="5774">
                  <c:v>-5.2506900828999999E-5</c:v>
                </c:pt>
                <c:pt idx="5775">
                  <c:v>-9.6283103629999994E-5</c:v>
                </c:pt>
                <c:pt idx="5776">
                  <c:v>-1.3787399803000001E-4</c:v>
                </c:pt>
                <c:pt idx="5777">
                  <c:v>-1.1755699961E-4</c:v>
                </c:pt>
                <c:pt idx="5778">
                  <c:v>-1.4052999904E-4</c:v>
                </c:pt>
                <c:pt idx="5779">
                  <c:v>-1.6031299309999999E-4</c:v>
                </c:pt>
                <c:pt idx="5780">
                  <c:v>-1.7645799380000001E-4</c:v>
                </c:pt>
                <c:pt idx="5781">
                  <c:v>-1.8859800183999999E-4</c:v>
                </c:pt>
                <c:pt idx="5782">
                  <c:v>-1.9645699648999999E-4</c:v>
                </c:pt>
                <c:pt idx="5783">
                  <c:v>-1.9985799735999999E-4</c:v>
                </c:pt>
                <c:pt idx="5784">
                  <c:v>-1.987220021E-4</c:v>
                </c:pt>
                <c:pt idx="5785">
                  <c:v>-1.9307600450999999E-4</c:v>
                </c:pt>
                <c:pt idx="5786">
                  <c:v>-1.8304800324000001E-4</c:v>
                </c:pt>
                <c:pt idx="5787">
                  <c:v>-1.6886599769000001E-4</c:v>
                </c:pt>
                <c:pt idx="5788">
                  <c:v>-1.5084999905E-4</c:v>
                </c:pt>
                <c:pt idx="5789">
                  <c:v>-1.2941099703000001E-4</c:v>
                </c:pt>
                <c:pt idx="5790">
                  <c:v>-1.0503499652000001E-4</c:v>
                </c:pt>
                <c:pt idx="5791">
                  <c:v>-7.8274701082000007E-5</c:v>
                </c:pt>
                <c:pt idx="5792">
                  <c:v>-4.9737998778999998E-5</c:v>
                </c:pt>
                <c:pt idx="5793">
                  <c:v>-2.0072300686000001E-5</c:v>
                </c:pt>
                <c:pt idx="5794">
                  <c:v>1.0048899639999999E-5</c:v>
                </c:pt>
                <c:pt idx="5795">
                  <c:v>3.9941998692999998E-5</c:v>
                </c:pt>
                <c:pt idx="5796">
                  <c:v>6.8928602558999998E-5</c:v>
                </c:pt>
                <c:pt idx="5797">
                  <c:v>9.6350697276999998E-5</c:v>
                </c:pt>
                <c:pt idx="5798">
                  <c:v>1.2158600293E-4</c:v>
                </c:pt>
                <c:pt idx="5799">
                  <c:v>1.4406199624999999E-4</c:v>
                </c:pt>
                <c:pt idx="5800">
                  <c:v>1.6326800687000001E-4</c:v>
                </c:pt>
                <c:pt idx="5801">
                  <c:v>1.7876799392999999E-4</c:v>
                </c:pt>
                <c:pt idx="5802">
                  <c:v>9.5105700893000002E-5</c:v>
                </c:pt>
                <c:pt idx="5803">
                  <c:v>9.8668599094000006E-5</c:v>
                </c:pt>
                <c:pt idx="5804">
                  <c:v>9.9992103060000002E-5</c:v>
                </c:pt>
                <c:pt idx="5805">
                  <c:v>9.9046097602999996E-5</c:v>
                </c:pt>
                <c:pt idx="5806">
                  <c:v>9.5852199592999995E-5</c:v>
                </c:pt>
                <c:pt idx="5807">
                  <c:v>9.0482702943999997E-5</c:v>
                </c:pt>
                <c:pt idx="5808">
                  <c:v>8.3059596363000004E-5</c:v>
                </c:pt>
                <c:pt idx="5809">
                  <c:v>7.3751296440999995E-5</c:v>
                </c:pt>
                <c:pt idx="5810">
                  <c:v>6.2769096984999995E-5</c:v>
                </c:pt>
                <c:pt idx="5811">
                  <c:v>5.0362301408000002E-5</c:v>
                </c:pt>
                <c:pt idx="5812">
                  <c:v>3.6812500183999998E-5</c:v>
                </c:pt>
                <c:pt idx="5813">
                  <c:v>2.2427100703E-5</c:v>
                </c:pt>
                <c:pt idx="5814">
                  <c:v>7.5326797742000002E-6</c:v>
                </c:pt>
                <c:pt idx="5815">
                  <c:v>-7.5326797742000002E-6</c:v>
                </c:pt>
                <c:pt idx="5816">
                  <c:v>-2.2427100703E-5</c:v>
                </c:pt>
                <c:pt idx="5817">
                  <c:v>-3.6812500183999998E-5</c:v>
                </c:pt>
                <c:pt idx="5818">
                  <c:v>-5.0362301408000002E-5</c:v>
                </c:pt>
                <c:pt idx="5819">
                  <c:v>-6.2769096984999995E-5</c:v>
                </c:pt>
                <c:pt idx="5820">
                  <c:v>-7.3751296440999995E-5</c:v>
                </c:pt>
                <c:pt idx="5821">
                  <c:v>-8.3059596363000004E-5</c:v>
                </c:pt>
                <c:pt idx="5822">
                  <c:v>-9.0482702943999997E-5</c:v>
                </c:pt>
                <c:pt idx="5823">
                  <c:v>-9.5852199592999995E-5</c:v>
                </c:pt>
                <c:pt idx="5824">
                  <c:v>-9.9046097602999996E-5</c:v>
                </c:pt>
                <c:pt idx="5825">
                  <c:v>-9.9992103060000002E-5</c:v>
                </c:pt>
                <c:pt idx="5826">
                  <c:v>-9.8668599094000006E-5</c:v>
                </c:pt>
                <c:pt idx="5827">
                  <c:v>6.9117898835999996E-19</c:v>
                </c:pt>
                <c:pt idx="5828">
                  <c:v>6.9583100042000003E-19</c:v>
                </c:pt>
                <c:pt idx="5829">
                  <c:v>7.0213297931999998E-19</c:v>
                </c:pt>
                <c:pt idx="5830">
                  <c:v>7.0994197788999999E-19</c:v>
                </c:pt>
                <c:pt idx="5831">
                  <c:v>7.1907999720999998E-19</c:v>
                </c:pt>
                <c:pt idx="5832">
                  <c:v>7.2933998363999999E-19</c:v>
                </c:pt>
                <c:pt idx="5833">
                  <c:v>7.4049001641000001E-19</c:v>
                </c:pt>
                <c:pt idx="5834">
                  <c:v>7.5227501369000001E-19</c:v>
                </c:pt>
                <c:pt idx="5835">
                  <c:v>7.6442898521999997E-19</c:v>
                </c:pt>
                <c:pt idx="5836">
                  <c:v>7.7667498059999996E-19</c:v>
                </c:pt>
                <c:pt idx="5837">
                  <c:v>7.8873599772000001E-19</c:v>
                </c:pt>
                <c:pt idx="5838">
                  <c:v>8.0033901527000001E-19</c:v>
                </c:pt>
                <c:pt idx="5839">
                  <c:v>8.1121902526E-19</c:v>
                </c:pt>
                <c:pt idx="5840">
                  <c:v>8.2112999317000001E-19</c:v>
                </c:pt>
                <c:pt idx="5841">
                  <c:v>8.2984599528000002E-19</c:v>
                </c:pt>
                <c:pt idx="5842">
                  <c:v>8.3717098979999996E-19</c:v>
                </c:pt>
                <c:pt idx="5843">
                  <c:v>8.4293700735000002E-19</c:v>
                </c:pt>
                <c:pt idx="5844">
                  <c:v>8.4701402550000002E-19</c:v>
                </c:pt>
                <c:pt idx="5845">
                  <c:v>8.4931002038000001E-19</c:v>
                </c:pt>
                <c:pt idx="5846">
                  <c:v>8.4977200075999997E-19</c:v>
                </c:pt>
                <c:pt idx="5847">
                  <c:v>8.4838900646999999E-19</c:v>
                </c:pt>
                <c:pt idx="5848">
                  <c:v>8.4519402136E-19</c:v>
                </c:pt>
                <c:pt idx="5849">
                  <c:v>8.4025797614999998E-19</c:v>
                </c:pt>
                <c:pt idx="5850">
                  <c:v>8.3369398779000001E-19</c:v>
                </c:pt>
                <c:pt idx="5851">
                  <c:v>8.2565001822999997E-19</c:v>
                </c:pt>
                <c:pt idx="5852">
                  <c:v>7.6851401667999998E-19</c:v>
                </c:pt>
                <c:pt idx="5853">
                  <c:v>7.6851401667999998E-19</c:v>
                </c:pt>
                <c:pt idx="5854">
                  <c:v>7.6851401667999998E-19</c:v>
                </c:pt>
                <c:pt idx="5855">
                  <c:v>7.6851401667999998E-19</c:v>
                </c:pt>
                <c:pt idx="5856">
                  <c:v>7.6851401667999998E-19</c:v>
                </c:pt>
                <c:pt idx="5857">
                  <c:v>7.6851401667999998E-19</c:v>
                </c:pt>
                <c:pt idx="5858">
                  <c:v>7.6851401667999998E-19</c:v>
                </c:pt>
                <c:pt idx="5859">
                  <c:v>7.6851401667999998E-19</c:v>
                </c:pt>
                <c:pt idx="5860">
                  <c:v>7.6851401667999998E-19</c:v>
                </c:pt>
                <c:pt idx="5861">
                  <c:v>7.6851401667999998E-19</c:v>
                </c:pt>
                <c:pt idx="5862">
                  <c:v>7.6851401667999998E-19</c:v>
                </c:pt>
                <c:pt idx="5863">
                  <c:v>7.6851401667999998E-19</c:v>
                </c:pt>
                <c:pt idx="5864">
                  <c:v>7.6851401667999998E-19</c:v>
                </c:pt>
                <c:pt idx="5865">
                  <c:v>7.6851401667999998E-19</c:v>
                </c:pt>
                <c:pt idx="5866">
                  <c:v>7.6851401667999998E-19</c:v>
                </c:pt>
                <c:pt idx="5867">
                  <c:v>7.6851401667999998E-19</c:v>
                </c:pt>
                <c:pt idx="5868">
                  <c:v>7.6851401667999998E-19</c:v>
                </c:pt>
                <c:pt idx="5869">
                  <c:v>7.6851401667999998E-19</c:v>
                </c:pt>
                <c:pt idx="5870">
                  <c:v>7.6851401667999998E-19</c:v>
                </c:pt>
                <c:pt idx="5871">
                  <c:v>7.6851401667999998E-19</c:v>
                </c:pt>
                <c:pt idx="5872">
                  <c:v>7.6851401667999998E-19</c:v>
                </c:pt>
                <c:pt idx="5873">
                  <c:v>7.6851401667999998E-19</c:v>
                </c:pt>
                <c:pt idx="5874">
                  <c:v>7.6851401667999998E-19</c:v>
                </c:pt>
                <c:pt idx="5875">
                  <c:v>7.6851401667999998E-19</c:v>
                </c:pt>
                <c:pt idx="5876">
                  <c:v>7.6851401667999998E-19</c:v>
                </c:pt>
                <c:pt idx="5877">
                  <c:v>7.6851401667999998E-19</c:v>
                </c:pt>
                <c:pt idx="5878">
                  <c:v>7.6851401667999998E-19</c:v>
                </c:pt>
                <c:pt idx="5879">
                  <c:v>7.6851401667999998E-19</c:v>
                </c:pt>
                <c:pt idx="5880">
                  <c:v>7.6851401667999998E-19</c:v>
                </c:pt>
                <c:pt idx="5881">
                  <c:v>7.6851401667999998E-19</c:v>
                </c:pt>
                <c:pt idx="5882">
                  <c:v>7.6851401667999998E-19</c:v>
                </c:pt>
                <c:pt idx="5883">
                  <c:v>7.6851401667999998E-19</c:v>
                </c:pt>
                <c:pt idx="5884">
                  <c:v>7.6851401667999998E-19</c:v>
                </c:pt>
                <c:pt idx="5885">
                  <c:v>7.6851401667999998E-19</c:v>
                </c:pt>
                <c:pt idx="5886">
                  <c:v>7.6851401667999998E-19</c:v>
                </c:pt>
                <c:pt idx="5887">
                  <c:v>7.6851401667999998E-19</c:v>
                </c:pt>
                <c:pt idx="5888">
                  <c:v>7.6851401667999998E-19</c:v>
                </c:pt>
                <c:pt idx="5889">
                  <c:v>7.6851401667999998E-19</c:v>
                </c:pt>
                <c:pt idx="5890">
                  <c:v>7.6851401667999998E-19</c:v>
                </c:pt>
                <c:pt idx="5891">
                  <c:v>7.6851401667999998E-19</c:v>
                </c:pt>
                <c:pt idx="5892">
                  <c:v>7.6851401667999998E-19</c:v>
                </c:pt>
                <c:pt idx="5893">
                  <c:v>7.6851401667999998E-19</c:v>
                </c:pt>
                <c:pt idx="5894">
                  <c:v>7.6851401667999998E-19</c:v>
                </c:pt>
                <c:pt idx="5895">
                  <c:v>7.6851401667999998E-19</c:v>
                </c:pt>
                <c:pt idx="5896">
                  <c:v>7.6851401667999998E-19</c:v>
                </c:pt>
                <c:pt idx="5897">
                  <c:v>7.6851401667999998E-19</c:v>
                </c:pt>
                <c:pt idx="5898">
                  <c:v>7.6851401667999998E-19</c:v>
                </c:pt>
                <c:pt idx="5899">
                  <c:v>7.6851401667999998E-19</c:v>
                </c:pt>
                <c:pt idx="5900">
                  <c:v>7.6851401667999998E-19</c:v>
                </c:pt>
                <c:pt idx="5901">
                  <c:v>7.6851401667999998E-19</c:v>
                </c:pt>
                <c:pt idx="5902">
                  <c:v>7.6851401667999998E-19</c:v>
                </c:pt>
                <c:pt idx="5903">
                  <c:v>7.6851401667999998E-19</c:v>
                </c:pt>
                <c:pt idx="5904">
                  <c:v>7.6851401667999998E-19</c:v>
                </c:pt>
                <c:pt idx="5905">
                  <c:v>7.6851401667999998E-19</c:v>
                </c:pt>
                <c:pt idx="5906">
                  <c:v>7.6851401667999998E-19</c:v>
                </c:pt>
                <c:pt idx="5907">
                  <c:v>7.6851401667999998E-19</c:v>
                </c:pt>
                <c:pt idx="5908">
                  <c:v>7.6851401667999998E-19</c:v>
                </c:pt>
                <c:pt idx="5909">
                  <c:v>7.6851401667999998E-19</c:v>
                </c:pt>
                <c:pt idx="5910">
                  <c:v>7.6851401667999998E-19</c:v>
                </c:pt>
                <c:pt idx="5911">
                  <c:v>7.6851401667999998E-19</c:v>
                </c:pt>
                <c:pt idx="5912">
                  <c:v>7.6851401667999998E-19</c:v>
                </c:pt>
                <c:pt idx="5913">
                  <c:v>7.6851401667999998E-19</c:v>
                </c:pt>
                <c:pt idx="5914">
                  <c:v>7.6851401667999998E-19</c:v>
                </c:pt>
                <c:pt idx="5915">
                  <c:v>7.6851401667999998E-19</c:v>
                </c:pt>
                <c:pt idx="5916">
                  <c:v>7.6851401667999998E-19</c:v>
                </c:pt>
                <c:pt idx="5917">
                  <c:v>7.6851401667999998E-19</c:v>
                </c:pt>
                <c:pt idx="5918">
                  <c:v>7.6851401667999998E-19</c:v>
                </c:pt>
                <c:pt idx="5919">
                  <c:v>7.6851401667999998E-19</c:v>
                </c:pt>
                <c:pt idx="5920">
                  <c:v>7.6851401667999998E-19</c:v>
                </c:pt>
                <c:pt idx="5921">
                  <c:v>7.6851401667999998E-19</c:v>
                </c:pt>
                <c:pt idx="5922">
                  <c:v>7.6851401667999998E-19</c:v>
                </c:pt>
                <c:pt idx="5923">
                  <c:v>7.6851401667999998E-19</c:v>
                </c:pt>
                <c:pt idx="5924">
                  <c:v>7.6851401667999998E-19</c:v>
                </c:pt>
                <c:pt idx="5925">
                  <c:v>7.6851401667999998E-19</c:v>
                </c:pt>
                <c:pt idx="5926">
                  <c:v>7.6851401667999998E-19</c:v>
                </c:pt>
                <c:pt idx="5927">
                  <c:v>4.7552799515000003E-5</c:v>
                </c:pt>
                <c:pt idx="5928">
                  <c:v>4.9334299547000003E-5</c:v>
                </c:pt>
                <c:pt idx="5929">
                  <c:v>4.9996098824000002E-5</c:v>
                </c:pt>
                <c:pt idx="5930">
                  <c:v>4.9523099733000003E-5</c:v>
                </c:pt>
                <c:pt idx="5931">
                  <c:v>4.7926099795999997E-5</c:v>
                </c:pt>
                <c:pt idx="5932">
                  <c:v>4.5241398766E-5</c:v>
                </c:pt>
                <c:pt idx="5933">
                  <c:v>4.1529798182000002E-5</c:v>
                </c:pt>
                <c:pt idx="5934">
                  <c:v>3.6875699152000002E-5</c:v>
                </c:pt>
                <c:pt idx="5935">
                  <c:v>3.1384599424000002E-5</c:v>
                </c:pt>
                <c:pt idx="5936">
                  <c:v>2.5181199817000001E-5</c:v>
                </c:pt>
                <c:pt idx="5937">
                  <c:v>1.8406199160000001E-5</c:v>
                </c:pt>
                <c:pt idx="5938">
                  <c:v>1.1213500328999999E-5</c:v>
                </c:pt>
                <c:pt idx="5939">
                  <c:v>3.7663398871000001E-6</c:v>
                </c:pt>
                <c:pt idx="5940">
                  <c:v>-3.7663398871000001E-6</c:v>
                </c:pt>
                <c:pt idx="5941">
                  <c:v>-1.1213500328999999E-5</c:v>
                </c:pt>
                <c:pt idx="5942">
                  <c:v>-1.8406199160000001E-5</c:v>
                </c:pt>
                <c:pt idx="5943">
                  <c:v>-2.5181199817000001E-5</c:v>
                </c:pt>
                <c:pt idx="5944">
                  <c:v>-3.1384599424000002E-5</c:v>
                </c:pt>
                <c:pt idx="5945">
                  <c:v>-3.6875699152000002E-5</c:v>
                </c:pt>
                <c:pt idx="5946">
                  <c:v>-4.1529798182000002E-5</c:v>
                </c:pt>
                <c:pt idx="5947">
                  <c:v>-4.5241398766E-5</c:v>
                </c:pt>
                <c:pt idx="5948">
                  <c:v>-4.7926099795999997E-5</c:v>
                </c:pt>
                <c:pt idx="5949">
                  <c:v>-4.9523099733000003E-5</c:v>
                </c:pt>
                <c:pt idx="5950">
                  <c:v>-4.9996098824000002E-5</c:v>
                </c:pt>
                <c:pt idx="5951">
                  <c:v>-4.9334299547000003E-5</c:v>
                </c:pt>
                <c:pt idx="5952">
                  <c:v>-9.5105700893000002E-5</c:v>
                </c:pt>
                <c:pt idx="5953">
                  <c:v>-8.9384098828000007E-5</c:v>
                </c:pt>
                <c:pt idx="5954">
                  <c:v>-8.1633901572999995E-5</c:v>
                </c:pt>
                <c:pt idx="5955">
                  <c:v>-7.2030903538999994E-5</c:v>
                </c:pt>
                <c:pt idx="5956">
                  <c:v>-6.0793001467000003E-5</c:v>
                </c:pt>
                <c:pt idx="5957">
                  <c:v>-4.8175399569999997E-5</c:v>
                </c:pt>
                <c:pt idx="5958">
                  <c:v>-3.4464301279999999E-5</c:v>
                </c:pt>
                <c:pt idx="5959">
                  <c:v>-1.9970999346999999E-5</c:v>
                </c:pt>
                <c:pt idx="5960">
                  <c:v>-5.0244298108999997E-6</c:v>
                </c:pt>
                <c:pt idx="5961">
                  <c:v>1.0036200364999999E-5</c:v>
                </c:pt>
                <c:pt idx="5962">
                  <c:v>2.4868999389999999E-5</c:v>
                </c:pt>
                <c:pt idx="5963">
                  <c:v>3.9137401473000001E-5</c:v>
                </c:pt>
                <c:pt idx="5964">
                  <c:v>5.2517498260999997E-5</c:v>
                </c:pt>
                <c:pt idx="5965">
                  <c:v>6.4705600379999999E-5</c:v>
                </c:pt>
                <c:pt idx="5966">
                  <c:v>7.5425101385999995E-5</c:v>
                </c:pt>
                <c:pt idx="5967">
                  <c:v>8.4432802396000006E-5</c:v>
                </c:pt>
                <c:pt idx="5968">
                  <c:v>9.1524103482000001E-5</c:v>
                </c:pt>
                <c:pt idx="5969">
                  <c:v>9.6538198703999994E-5</c:v>
                </c:pt>
                <c:pt idx="5970">
                  <c:v>9.9361102911999993E-5</c:v>
                </c:pt>
                <c:pt idx="5971">
                  <c:v>9.9928896815999998E-5</c:v>
                </c:pt>
                <c:pt idx="5972">
                  <c:v>9.8228701972E-5</c:v>
                </c:pt>
                <c:pt idx="5973">
                  <c:v>9.4299102784000007E-5</c:v>
                </c:pt>
                <c:pt idx="5974">
                  <c:v>8.8229098765000002E-5</c:v>
                </c:pt>
                <c:pt idx="5975">
                  <c:v>8.0156700277999999E-5</c:v>
                </c:pt>
                <c:pt idx="5976">
                  <c:v>7.0264999522000001E-5</c:v>
                </c:pt>
                <c:pt idx="5977">
                  <c:v>8.8167798822000001E-5</c:v>
                </c:pt>
                <c:pt idx="5978">
                  <c:v>6.8936999014000003E-5</c:v>
                </c:pt>
                <c:pt idx="5979">
                  <c:v>4.8141500883999999E-5</c:v>
                </c:pt>
                <c:pt idx="5980">
                  <c:v>2.6253499526999999E-5</c:v>
                </c:pt>
                <c:pt idx="5981">
                  <c:v>3.7695099308999999E-6</c:v>
                </c:pt>
                <c:pt idx="5982">
                  <c:v>-1.8799999452E-5</c:v>
                </c:pt>
                <c:pt idx="5983">
                  <c:v>-4.0942799387000003E-5</c:v>
                </c:pt>
                <c:pt idx="5984">
                  <c:v>-6.2156301283000005E-5</c:v>
                </c:pt>
                <c:pt idx="5985">
                  <c:v>-8.1959202362000006E-5</c:v>
                </c:pt>
                <c:pt idx="5986">
                  <c:v>-9.9901801149999996E-5</c:v>
                </c:pt>
                <c:pt idx="5987">
                  <c:v>-1.1557700054000001E-4</c:v>
                </c:pt>
                <c:pt idx="5988">
                  <c:v>-1.2862900620999999E-4</c:v>
                </c:pt>
                <c:pt idx="5989">
                  <c:v>-1.3876199955E-4</c:v>
                </c:pt>
                <c:pt idx="5990">
                  <c:v>-1.4574499801000001E-4</c:v>
                </c:pt>
                <c:pt idx="5991">
                  <c:v>-1.4941999688999999E-4</c:v>
                </c:pt>
                <c:pt idx="5992">
                  <c:v>-1.4970400662E-4</c:v>
                </c:pt>
                <c:pt idx="5993">
                  <c:v>-1.4658999862000001E-4</c:v>
                </c:pt>
                <c:pt idx="5994">
                  <c:v>-1.4014900079999999E-4</c:v>
                </c:pt>
                <c:pt idx="5995">
                  <c:v>-1.3052800204999999E-4</c:v>
                </c:pt>
                <c:pt idx="5996">
                  <c:v>-1.1794299644E-4</c:v>
                </c:pt>
                <c:pt idx="5997">
                  <c:v>-1.0268200276E-4</c:v>
                </c:pt>
                <c:pt idx="5998">
                  <c:v>-8.5090301582000001E-5</c:v>
                </c:pt>
                <c:pt idx="5999">
                  <c:v>-6.5567401180000005E-5</c:v>
                </c:pt>
                <c:pt idx="6000">
                  <c:v>-4.4556200010000002E-5</c:v>
                </c:pt>
                <c:pt idx="6001">
                  <c:v>-2.2533800802000001E-5</c:v>
                </c:pt>
                <c:pt idx="6002">
                  <c:v>1.0202799841E-14</c:v>
                </c:pt>
                <c:pt idx="6003">
                  <c:v>3.0045099264999999E-5</c:v>
                </c:pt>
                <c:pt idx="6004">
                  <c:v>5.9408299421000002E-5</c:v>
                </c:pt>
                <c:pt idx="6005">
                  <c:v>8.7423199147000004E-5</c:v>
                </c:pt>
                <c:pt idx="6006">
                  <c:v>1.1345399980000001E-4</c:v>
                </c:pt>
                <c:pt idx="6007">
                  <c:v>1.3690900232000001E-4</c:v>
                </c:pt>
                <c:pt idx="6008">
                  <c:v>1.5725799312E-4</c:v>
                </c:pt>
                <c:pt idx="6009">
                  <c:v>1.7403700622000001E-4</c:v>
                </c:pt>
                <c:pt idx="6010">
                  <c:v>1.8686600378999999E-4</c:v>
                </c:pt>
                <c:pt idx="6011">
                  <c:v>1.9545400572999999E-4</c:v>
                </c:pt>
                <c:pt idx="6012">
                  <c:v>1.9960499776000001E-4</c:v>
                </c:pt>
                <c:pt idx="6013">
                  <c:v>1.9922699721000001E-4</c:v>
                </c:pt>
                <c:pt idx="6014">
                  <c:v>1.9432599947E-4</c:v>
                </c:pt>
                <c:pt idx="6015">
                  <c:v>1.8501500016999999E-4</c:v>
                </c:pt>
                <c:pt idx="6016">
                  <c:v>1.7150500207000001E-4</c:v>
                </c:pt>
                <c:pt idx="6017">
                  <c:v>1.5410300693E-4</c:v>
                </c:pt>
                <c:pt idx="6018">
                  <c:v>1.3320200378000001E-4</c:v>
                </c:pt>
                <c:pt idx="6019">
                  <c:v>1.0927899712E-4</c:v>
                </c:pt>
                <c:pt idx="6020">
                  <c:v>8.2875099905999999E-5</c:v>
                </c:pt>
                <c:pt idx="6021">
                  <c:v>5.4590400395999997E-5</c:v>
                </c:pt>
                <c:pt idx="6022">
                  <c:v>2.5066599846E-5</c:v>
                </c:pt>
                <c:pt idx="6023">
                  <c:v>-5.0260200624000003E-6</c:v>
                </c:pt>
                <c:pt idx="6024">
                  <c:v>-3.5004599339999998E-5</c:v>
                </c:pt>
                <c:pt idx="6025">
                  <c:v>-6.4188701799000006E-5</c:v>
                </c:pt>
                <c:pt idx="6026">
                  <c:v>-9.1916001110999997E-5</c:v>
                </c:pt>
                <c:pt idx="6027">
                  <c:v>-1.4694599668E-4</c:v>
                </c:pt>
                <c:pt idx="6028">
                  <c:v>-1.7566200404000001E-4</c:v>
                </c:pt>
                <c:pt idx="6029">
                  <c:v>-2.0039199444E-4</c:v>
                </c:pt>
                <c:pt idx="6030">
                  <c:v>-2.2057299792999999E-4</c:v>
                </c:pt>
                <c:pt idx="6031">
                  <c:v>-2.3574799706999999E-4</c:v>
                </c:pt>
                <c:pt idx="6032">
                  <c:v>-2.4557200959000002E-4</c:v>
                </c:pt>
                <c:pt idx="6033">
                  <c:v>-2.4982201285E-4</c:v>
                </c:pt>
                <c:pt idx="6034">
                  <c:v>-2.4840299739000002E-4</c:v>
                </c:pt>
                <c:pt idx="6035">
                  <c:v>-2.4134499836E-4</c:v>
                </c:pt>
                <c:pt idx="6036">
                  <c:v>-2.2880999312999999E-4</c:v>
                </c:pt>
                <c:pt idx="6037">
                  <c:v>-2.1108200599E-4</c:v>
                </c:pt>
                <c:pt idx="6038">
                  <c:v>-1.8856300449E-4</c:v>
                </c:pt>
                <c:pt idx="6039">
                  <c:v>-1.6176399367E-4</c:v>
                </c:pt>
                <c:pt idx="6040">
                  <c:v>-1.3129400031E-4</c:v>
                </c:pt>
                <c:pt idx="6041">
                  <c:v>-9.7843403636999995E-5</c:v>
                </c:pt>
                <c:pt idx="6042">
                  <c:v>-6.2172497563999998E-5</c:v>
                </c:pt>
                <c:pt idx="6043">
                  <c:v>-2.5090399503999999E-5</c:v>
                </c:pt>
                <c:pt idx="6044">
                  <c:v>1.2561100448000001E-5</c:v>
                </c:pt>
                <c:pt idx="6045">
                  <c:v>4.9927501094999999E-5</c:v>
                </c:pt>
                <c:pt idx="6046">
                  <c:v>8.6160696810000002E-5</c:v>
                </c:pt>
                <c:pt idx="6047">
                  <c:v>1.2043800233999999E-4</c:v>
                </c:pt>
                <c:pt idx="6048">
                  <c:v>1.5198299661000001E-4</c:v>
                </c:pt>
                <c:pt idx="6049">
                  <c:v>1.8007699690999999E-4</c:v>
                </c:pt>
                <c:pt idx="6050">
                  <c:v>2.0408499403999999E-4</c:v>
                </c:pt>
                <c:pt idx="6051">
                  <c:v>2.2345999605000001E-4</c:v>
                </c:pt>
                <c:pt idx="6052">
                  <c:v>2.8531698626000002E-4</c:v>
                </c:pt>
                <c:pt idx="6053">
                  <c:v>2.9600600827999997E-4</c:v>
                </c:pt>
                <c:pt idx="6054">
                  <c:v>2.9997600359000002E-4</c:v>
                </c:pt>
                <c:pt idx="6055">
                  <c:v>2.9713800177000001E-4</c:v>
                </c:pt>
                <c:pt idx="6056">
                  <c:v>2.8755699168000001E-4</c:v>
                </c:pt>
                <c:pt idx="6057">
                  <c:v>2.7144799241999998E-4</c:v>
                </c:pt>
                <c:pt idx="6058">
                  <c:v>2.4917899282E-4</c:v>
                </c:pt>
                <c:pt idx="6059">
                  <c:v>2.2125399846000001E-4</c:v>
                </c:pt>
                <c:pt idx="6060">
                  <c:v>1.8830700719E-4</c:v>
                </c:pt>
                <c:pt idx="6061">
                  <c:v>1.5108700609E-4</c:v>
                </c:pt>
                <c:pt idx="6062">
                  <c:v>1.1043700215E-4</c:v>
                </c:pt>
                <c:pt idx="6063">
                  <c:v>6.7281202063999994E-5</c:v>
                </c:pt>
                <c:pt idx="6064">
                  <c:v>2.2598000214E-5</c:v>
                </c:pt>
                <c:pt idx="6065">
                  <c:v>-2.2598000214E-5</c:v>
                </c:pt>
                <c:pt idx="6066">
                  <c:v>-6.7281202063999994E-5</c:v>
                </c:pt>
                <c:pt idx="6067">
                  <c:v>-1.1043700215E-4</c:v>
                </c:pt>
                <c:pt idx="6068">
                  <c:v>-1.5108700609E-4</c:v>
                </c:pt>
                <c:pt idx="6069">
                  <c:v>-1.8830700719E-4</c:v>
                </c:pt>
                <c:pt idx="6070">
                  <c:v>-2.2125399846000001E-4</c:v>
                </c:pt>
                <c:pt idx="6071">
                  <c:v>-2.4917899282E-4</c:v>
                </c:pt>
                <c:pt idx="6072">
                  <c:v>-2.7144799241999998E-4</c:v>
                </c:pt>
                <c:pt idx="6073">
                  <c:v>-2.8755699168000001E-4</c:v>
                </c:pt>
                <c:pt idx="6074">
                  <c:v>-2.9713800177000001E-4</c:v>
                </c:pt>
                <c:pt idx="6075">
                  <c:v>-2.9997600359000002E-4</c:v>
                </c:pt>
                <c:pt idx="6076">
                  <c:v>-2.9600600827999997E-4</c:v>
                </c:pt>
                <c:pt idx="6077">
                  <c:v>-3.3286999678000003E-4</c:v>
                </c:pt>
                <c:pt idx="6078">
                  <c:v>-3.1284400029000001E-4</c:v>
                </c:pt>
                <c:pt idx="6079">
                  <c:v>-2.8571899747000001E-4</c:v>
                </c:pt>
                <c:pt idx="6080">
                  <c:v>-2.5210800230999998E-4</c:v>
                </c:pt>
                <c:pt idx="6081">
                  <c:v>-2.1277599444E-4</c:v>
                </c:pt>
                <c:pt idx="6082">
                  <c:v>-1.6861400218E-4</c:v>
                </c:pt>
                <c:pt idx="6083">
                  <c:v>-1.2062500173E-4</c:v>
                </c:pt>
                <c:pt idx="6084">
                  <c:v>-6.9898502261000003E-5</c:v>
                </c:pt>
                <c:pt idx="6085">
                  <c:v>-1.7585500245E-5</c:v>
                </c:pt>
                <c:pt idx="6086">
                  <c:v>3.5126598959000001E-5</c:v>
                </c:pt>
                <c:pt idx="6087">
                  <c:v>8.7041502411000005E-5</c:v>
                </c:pt>
                <c:pt idx="6088">
                  <c:v>1.3698100520000001E-4</c:v>
                </c:pt>
                <c:pt idx="6089">
                  <c:v>1.8381100381000001E-4</c:v>
                </c:pt>
                <c:pt idx="6090">
                  <c:v>2.2647000150999999E-4</c:v>
                </c:pt>
                <c:pt idx="6091">
                  <c:v>2.6398801127999999E-4</c:v>
                </c:pt>
                <c:pt idx="6092">
                  <c:v>2.9551499756000002E-4</c:v>
                </c:pt>
                <c:pt idx="6093">
                  <c:v>3.2033398746999999E-4</c:v>
                </c:pt>
                <c:pt idx="6094">
                  <c:v>3.3788400469000001E-4</c:v>
                </c:pt>
                <c:pt idx="6095">
                  <c:v>3.4776399842999998E-4</c:v>
                </c:pt>
                <c:pt idx="6096">
                  <c:v>3.4975100425000002E-4</c:v>
                </c:pt>
                <c:pt idx="6097">
                  <c:v>3.4380098805000001E-4</c:v>
                </c:pt>
                <c:pt idx="6098">
                  <c:v>3.3004701254E-4</c:v>
                </c:pt>
                <c:pt idx="6099">
                  <c:v>3.0880200211E-4</c:v>
                </c:pt>
                <c:pt idx="6100">
                  <c:v>2.8054800350000002E-4</c:v>
                </c:pt>
                <c:pt idx="6101">
                  <c:v>2.4592698901000003E-4</c:v>
                </c:pt>
                <c:pt idx="6102">
                  <c:v>2.3511399921999999E-4</c:v>
                </c:pt>
                <c:pt idx="6103">
                  <c:v>1.8383200221999999E-4</c:v>
                </c:pt>
                <c:pt idx="6104">
                  <c:v>1.2837699614E-4</c:v>
                </c:pt>
                <c:pt idx="6105">
                  <c:v>7.0009198679999997E-5</c:v>
                </c:pt>
                <c:pt idx="6106">
                  <c:v>1.0052000107E-5</c:v>
                </c:pt>
                <c:pt idx="6107">
                  <c:v>-5.0133301556000002E-5</c:v>
                </c:pt>
                <c:pt idx="6108">
                  <c:v>-1.0918099724E-4</c:v>
                </c:pt>
                <c:pt idx="6109">
                  <c:v>-1.6574999609000001E-4</c:v>
                </c:pt>
                <c:pt idx="6110">
                  <c:v>-2.1855799423000001E-4</c:v>
                </c:pt>
                <c:pt idx="6111">
                  <c:v>-2.6640499709000001E-4</c:v>
                </c:pt>
                <c:pt idx="6112">
                  <c:v>-3.0820499524000002E-4</c:v>
                </c:pt>
                <c:pt idx="6113">
                  <c:v>-3.4301099367E-4</c:v>
                </c:pt>
                <c:pt idx="6114">
                  <c:v>-3.7003098987000002E-4</c:v>
                </c:pt>
                <c:pt idx="6115">
                  <c:v>-3.8865298848000002E-4</c:v>
                </c:pt>
                <c:pt idx="6116">
                  <c:v>-3.9845300488999997E-4</c:v>
                </c:pt>
                <c:pt idx="6117">
                  <c:v>-3.9921101416000001E-4</c:v>
                </c:pt>
                <c:pt idx="6118">
                  <c:v>-3.9090699283000002E-4</c:v>
                </c:pt>
                <c:pt idx="6119">
                  <c:v>-3.7373200757000001E-4</c:v>
                </c:pt>
                <c:pt idx="6120">
                  <c:v>-3.4807401244000001E-4</c:v>
                </c:pt>
                <c:pt idx="6121">
                  <c:v>-3.1451499672E-4</c:v>
                </c:pt>
                <c:pt idx="6122">
                  <c:v>-2.7381899417000001E-4</c:v>
                </c:pt>
                <c:pt idx="6123">
                  <c:v>-2.2690799960000001E-4</c:v>
                </c:pt>
                <c:pt idx="6124">
                  <c:v>-1.7484600539000001E-4</c:v>
                </c:pt>
                <c:pt idx="6125">
                  <c:v>-1.1881699901999999E-4</c:v>
                </c:pt>
                <c:pt idx="6126">
                  <c:v>-6.0090198530999998E-5</c:v>
                </c:pt>
                <c:pt idx="6127">
                  <c:v>1.7194299573000001E-14</c:v>
                </c:pt>
                <c:pt idx="6128">
                  <c:v>4.5067699830000002E-5</c:v>
                </c:pt>
                <c:pt idx="6129">
                  <c:v>8.9112501881999999E-5</c:v>
                </c:pt>
                <c:pt idx="6130">
                  <c:v>1.3113500609E-4</c:v>
                </c:pt>
                <c:pt idx="6131">
                  <c:v>1.7018099607E-4</c:v>
                </c:pt>
                <c:pt idx="6132">
                  <c:v>2.0536400551999999E-4</c:v>
                </c:pt>
                <c:pt idx="6133">
                  <c:v>2.3588699696E-4</c:v>
                </c:pt>
                <c:pt idx="6134">
                  <c:v>2.6105498545999999E-4</c:v>
                </c:pt>
                <c:pt idx="6135">
                  <c:v>2.8029899113000002E-4</c:v>
                </c:pt>
                <c:pt idx="6136">
                  <c:v>2.9317999724000002E-4</c:v>
                </c:pt>
                <c:pt idx="6137">
                  <c:v>2.9940801323000003E-4</c:v>
                </c:pt>
                <c:pt idx="6138">
                  <c:v>2.9883999377000001E-4</c:v>
                </c:pt>
                <c:pt idx="6139">
                  <c:v>2.9148999602000001E-4</c:v>
                </c:pt>
                <c:pt idx="6140">
                  <c:v>2.7752300957000002E-4</c:v>
                </c:pt>
                <c:pt idx="6141">
                  <c:v>2.5725801243000002E-4</c:v>
                </c:pt>
                <c:pt idx="6142">
                  <c:v>2.3115400108999999E-4</c:v>
                </c:pt>
                <c:pt idx="6143">
                  <c:v>1.9980399519999999E-4</c:v>
                </c:pt>
                <c:pt idx="6144">
                  <c:v>1.6391799727E-4</c:v>
                </c:pt>
                <c:pt idx="6145">
                  <c:v>1.2431299547000001E-4</c:v>
                </c:pt>
                <c:pt idx="6146">
                  <c:v>8.1885598774999994E-5</c:v>
                </c:pt>
                <c:pt idx="6147">
                  <c:v>3.7599998905E-5</c:v>
                </c:pt>
                <c:pt idx="6148">
                  <c:v>-7.5390298661999996E-6</c:v>
                </c:pt>
                <c:pt idx="6149">
                  <c:v>-5.2506900828999999E-5</c:v>
                </c:pt>
                <c:pt idx="6150">
                  <c:v>-9.6283103629999994E-5</c:v>
                </c:pt>
                <c:pt idx="6151">
                  <c:v>-1.3787399803000001E-4</c:v>
                </c:pt>
                <c:pt idx="6152">
                  <c:v>-1.1755699961E-4</c:v>
                </c:pt>
                <c:pt idx="6153">
                  <c:v>-1.4052999904E-4</c:v>
                </c:pt>
                <c:pt idx="6154">
                  <c:v>-1.6031299309999999E-4</c:v>
                </c:pt>
                <c:pt idx="6155">
                  <c:v>-1.7645799380000001E-4</c:v>
                </c:pt>
                <c:pt idx="6156">
                  <c:v>-1.8859800183999999E-4</c:v>
                </c:pt>
                <c:pt idx="6157">
                  <c:v>-1.9645699648999999E-4</c:v>
                </c:pt>
                <c:pt idx="6158">
                  <c:v>-1.9985799735999999E-4</c:v>
                </c:pt>
                <c:pt idx="6159">
                  <c:v>-1.987220021E-4</c:v>
                </c:pt>
                <c:pt idx="6160">
                  <c:v>-1.9307600450999999E-4</c:v>
                </c:pt>
                <c:pt idx="6161">
                  <c:v>-1.8304800324000001E-4</c:v>
                </c:pt>
                <c:pt idx="6162">
                  <c:v>-1.6886599769000001E-4</c:v>
                </c:pt>
                <c:pt idx="6163">
                  <c:v>-1.5084999905E-4</c:v>
                </c:pt>
                <c:pt idx="6164">
                  <c:v>-1.2941099703000001E-4</c:v>
                </c:pt>
                <c:pt idx="6165">
                  <c:v>-1.0503499652000001E-4</c:v>
                </c:pt>
                <c:pt idx="6166">
                  <c:v>-7.8274701082000007E-5</c:v>
                </c:pt>
                <c:pt idx="6167">
                  <c:v>-4.9737998778999998E-5</c:v>
                </c:pt>
                <c:pt idx="6168">
                  <c:v>-2.0072300686000001E-5</c:v>
                </c:pt>
                <c:pt idx="6169">
                  <c:v>1.0048899639999999E-5</c:v>
                </c:pt>
                <c:pt idx="6170">
                  <c:v>3.9941998692999998E-5</c:v>
                </c:pt>
                <c:pt idx="6171">
                  <c:v>6.8928602558999998E-5</c:v>
                </c:pt>
                <c:pt idx="6172">
                  <c:v>9.6350697276999998E-5</c:v>
                </c:pt>
                <c:pt idx="6173">
                  <c:v>1.2158600293E-4</c:v>
                </c:pt>
                <c:pt idx="6174">
                  <c:v>1.4406199624999999E-4</c:v>
                </c:pt>
                <c:pt idx="6175">
                  <c:v>1.6326800687000001E-4</c:v>
                </c:pt>
                <c:pt idx="6176">
                  <c:v>1.7876799392999999E-4</c:v>
                </c:pt>
                <c:pt idx="6177">
                  <c:v>9.5105700893000002E-5</c:v>
                </c:pt>
                <c:pt idx="6178">
                  <c:v>9.8668599094000006E-5</c:v>
                </c:pt>
                <c:pt idx="6179">
                  <c:v>9.9992103060000002E-5</c:v>
                </c:pt>
                <c:pt idx="6180">
                  <c:v>9.9046097602999996E-5</c:v>
                </c:pt>
                <c:pt idx="6181">
                  <c:v>9.5852199592999995E-5</c:v>
                </c:pt>
                <c:pt idx="6182">
                  <c:v>9.0482702943999997E-5</c:v>
                </c:pt>
                <c:pt idx="6183">
                  <c:v>8.3059596363000004E-5</c:v>
                </c:pt>
                <c:pt idx="6184">
                  <c:v>7.3751296440999995E-5</c:v>
                </c:pt>
                <c:pt idx="6185">
                  <c:v>6.2769096984999995E-5</c:v>
                </c:pt>
                <c:pt idx="6186">
                  <c:v>5.0362301408000002E-5</c:v>
                </c:pt>
                <c:pt idx="6187">
                  <c:v>3.6812500183999998E-5</c:v>
                </c:pt>
                <c:pt idx="6188">
                  <c:v>2.2427100703E-5</c:v>
                </c:pt>
                <c:pt idx="6189">
                  <c:v>7.5326797742000002E-6</c:v>
                </c:pt>
                <c:pt idx="6190">
                  <c:v>-7.5326797742000002E-6</c:v>
                </c:pt>
                <c:pt idx="6191">
                  <c:v>-2.2427100703E-5</c:v>
                </c:pt>
                <c:pt idx="6192">
                  <c:v>-3.6812500183999998E-5</c:v>
                </c:pt>
                <c:pt idx="6193">
                  <c:v>-5.0362301408000002E-5</c:v>
                </c:pt>
                <c:pt idx="6194">
                  <c:v>-6.2769096984999995E-5</c:v>
                </c:pt>
                <c:pt idx="6195">
                  <c:v>-7.3751296440999995E-5</c:v>
                </c:pt>
                <c:pt idx="6196">
                  <c:v>-8.3059596363000004E-5</c:v>
                </c:pt>
                <c:pt idx="6197">
                  <c:v>-9.0482702943999997E-5</c:v>
                </c:pt>
                <c:pt idx="6198">
                  <c:v>-9.5852199592999995E-5</c:v>
                </c:pt>
                <c:pt idx="6199">
                  <c:v>-9.9046097602999996E-5</c:v>
                </c:pt>
                <c:pt idx="6200">
                  <c:v>-9.9992103060000002E-5</c:v>
                </c:pt>
                <c:pt idx="6201">
                  <c:v>-9.8668599094000006E-5</c:v>
                </c:pt>
                <c:pt idx="6202">
                  <c:v>6.0986398052000004E-19</c:v>
                </c:pt>
                <c:pt idx="6203">
                  <c:v>6.1451599258000001E-19</c:v>
                </c:pt>
                <c:pt idx="6204">
                  <c:v>6.2081802318000004E-19</c:v>
                </c:pt>
                <c:pt idx="6205">
                  <c:v>6.2862702175000005E-19</c:v>
                </c:pt>
                <c:pt idx="6206">
                  <c:v>6.3776498936999995E-19</c:v>
                </c:pt>
                <c:pt idx="6207">
                  <c:v>6.4802497579999996E-19</c:v>
                </c:pt>
                <c:pt idx="6208">
                  <c:v>6.5917397459000004E-19</c:v>
                </c:pt>
                <c:pt idx="6209">
                  <c:v>6.7096000584999999E-19</c:v>
                </c:pt>
                <c:pt idx="6210">
                  <c:v>6.8311299510999999E-19</c:v>
                </c:pt>
                <c:pt idx="6211">
                  <c:v>6.9536002446000002E-19</c:v>
                </c:pt>
                <c:pt idx="6212">
                  <c:v>7.0742098987999998E-19</c:v>
                </c:pt>
                <c:pt idx="6213">
                  <c:v>7.1902400742999999E-19</c:v>
                </c:pt>
                <c:pt idx="6214">
                  <c:v>7.2990401741999998E-19</c:v>
                </c:pt>
                <c:pt idx="6215">
                  <c:v>7.3981400305000002E-19</c:v>
                </c:pt>
                <c:pt idx="6216">
                  <c:v>7.4853098744E-19</c:v>
                </c:pt>
                <c:pt idx="6217">
                  <c:v>7.5585598196000003E-19</c:v>
                </c:pt>
                <c:pt idx="6218">
                  <c:v>7.6162199950999999E-19</c:v>
                </c:pt>
                <c:pt idx="6219">
                  <c:v>7.6569901766E-19</c:v>
                </c:pt>
                <c:pt idx="6220">
                  <c:v>7.6799501253999999E-19</c:v>
                </c:pt>
                <c:pt idx="6221">
                  <c:v>7.6845601063999999E-19</c:v>
                </c:pt>
                <c:pt idx="6222">
                  <c:v>7.6707399862999997E-19</c:v>
                </c:pt>
                <c:pt idx="6223">
                  <c:v>7.6387797954000003E-19</c:v>
                </c:pt>
                <c:pt idx="6224">
                  <c:v>7.5894302000000003E-19</c:v>
                </c:pt>
                <c:pt idx="6225">
                  <c:v>7.5237897994999999E-19</c:v>
                </c:pt>
                <c:pt idx="6226">
                  <c:v>7.4433501039000004E-19</c:v>
                </c:pt>
                <c:pt idx="6227">
                  <c:v>6.8719900883999995E-19</c:v>
                </c:pt>
                <c:pt idx="6228">
                  <c:v>6.8719900883999995E-19</c:v>
                </c:pt>
                <c:pt idx="6229">
                  <c:v>6.8719900883999995E-19</c:v>
                </c:pt>
                <c:pt idx="6230">
                  <c:v>6.8719900883999995E-19</c:v>
                </c:pt>
                <c:pt idx="6231">
                  <c:v>6.8719900883999995E-19</c:v>
                </c:pt>
                <c:pt idx="6232">
                  <c:v>6.8719900883999995E-19</c:v>
                </c:pt>
                <c:pt idx="6233">
                  <c:v>6.8719900883999995E-19</c:v>
                </c:pt>
                <c:pt idx="6234">
                  <c:v>6.8719900883999995E-19</c:v>
                </c:pt>
                <c:pt idx="6235">
                  <c:v>6.8719900883999995E-19</c:v>
                </c:pt>
                <c:pt idx="6236">
                  <c:v>6.8719900883999995E-19</c:v>
                </c:pt>
                <c:pt idx="6237">
                  <c:v>6.8719900883999995E-19</c:v>
                </c:pt>
                <c:pt idx="6238">
                  <c:v>6.8719900883999995E-19</c:v>
                </c:pt>
                <c:pt idx="6239">
                  <c:v>6.8719900883999995E-19</c:v>
                </c:pt>
                <c:pt idx="6240">
                  <c:v>6.8719900883999995E-19</c:v>
                </c:pt>
                <c:pt idx="6241">
                  <c:v>6.8719900883999995E-19</c:v>
                </c:pt>
                <c:pt idx="6242">
                  <c:v>6.8719900883999995E-19</c:v>
                </c:pt>
                <c:pt idx="6243">
                  <c:v>6.8719900883999995E-19</c:v>
                </c:pt>
                <c:pt idx="6244">
                  <c:v>6.8719900883999995E-19</c:v>
                </c:pt>
                <c:pt idx="6245">
                  <c:v>6.8719900883999995E-19</c:v>
                </c:pt>
                <c:pt idx="6246">
                  <c:v>6.8719900883999995E-19</c:v>
                </c:pt>
                <c:pt idx="6247">
                  <c:v>6.8719900883999995E-19</c:v>
                </c:pt>
                <c:pt idx="6248">
                  <c:v>6.8719900883999995E-19</c:v>
                </c:pt>
                <c:pt idx="6249">
                  <c:v>6.8719900883999995E-19</c:v>
                </c:pt>
                <c:pt idx="6250">
                  <c:v>6.8719900883999995E-19</c:v>
                </c:pt>
                <c:pt idx="6251">
                  <c:v>6.8719900883999995E-19</c:v>
                </c:pt>
                <c:pt idx="6252">
                  <c:v>6.8719900883999995E-19</c:v>
                </c:pt>
                <c:pt idx="6253">
                  <c:v>6.8719900883999995E-19</c:v>
                </c:pt>
                <c:pt idx="6254">
                  <c:v>6.8719900883999995E-19</c:v>
                </c:pt>
                <c:pt idx="6255">
                  <c:v>6.8719900883999995E-19</c:v>
                </c:pt>
                <c:pt idx="6256">
                  <c:v>6.8719900883999995E-19</c:v>
                </c:pt>
                <c:pt idx="6257">
                  <c:v>6.8719900883999995E-19</c:v>
                </c:pt>
                <c:pt idx="6258">
                  <c:v>6.8719900883999995E-19</c:v>
                </c:pt>
                <c:pt idx="6259">
                  <c:v>6.8719900883999995E-19</c:v>
                </c:pt>
                <c:pt idx="6260">
                  <c:v>6.8719900883999995E-19</c:v>
                </c:pt>
                <c:pt idx="6261">
                  <c:v>6.8719900883999995E-19</c:v>
                </c:pt>
                <c:pt idx="6262">
                  <c:v>6.8719900883999995E-19</c:v>
                </c:pt>
                <c:pt idx="6263">
                  <c:v>6.8719900883999995E-19</c:v>
                </c:pt>
                <c:pt idx="6264">
                  <c:v>6.8719900883999995E-19</c:v>
                </c:pt>
                <c:pt idx="6265">
                  <c:v>6.8719900883999995E-19</c:v>
                </c:pt>
                <c:pt idx="6266">
                  <c:v>6.8719900883999995E-19</c:v>
                </c:pt>
                <c:pt idx="6267">
                  <c:v>6.8719900883999995E-19</c:v>
                </c:pt>
                <c:pt idx="6268">
                  <c:v>6.8719900883999995E-19</c:v>
                </c:pt>
                <c:pt idx="6269">
                  <c:v>6.8719900883999995E-19</c:v>
                </c:pt>
                <c:pt idx="6270">
                  <c:v>6.8719900883999995E-19</c:v>
                </c:pt>
                <c:pt idx="6271">
                  <c:v>6.8719900883999995E-19</c:v>
                </c:pt>
                <c:pt idx="6272">
                  <c:v>6.8719900883999995E-19</c:v>
                </c:pt>
                <c:pt idx="6273">
                  <c:v>6.8719900883999995E-19</c:v>
                </c:pt>
                <c:pt idx="6274">
                  <c:v>6.8719900883999995E-19</c:v>
                </c:pt>
                <c:pt idx="6275">
                  <c:v>6.8719900883999995E-19</c:v>
                </c:pt>
                <c:pt idx="6276">
                  <c:v>6.8719900883999995E-19</c:v>
                </c:pt>
                <c:pt idx="6277">
                  <c:v>6.8719900883999995E-19</c:v>
                </c:pt>
                <c:pt idx="6278">
                  <c:v>6.8719900883999995E-19</c:v>
                </c:pt>
                <c:pt idx="6279">
                  <c:v>6.8719900883999995E-19</c:v>
                </c:pt>
                <c:pt idx="6280">
                  <c:v>6.8719900883999995E-19</c:v>
                </c:pt>
                <c:pt idx="6281">
                  <c:v>6.8719900883999995E-19</c:v>
                </c:pt>
                <c:pt idx="6282">
                  <c:v>6.8719900883999995E-19</c:v>
                </c:pt>
                <c:pt idx="6283">
                  <c:v>6.8719900883999995E-19</c:v>
                </c:pt>
                <c:pt idx="6284">
                  <c:v>6.8719900883999995E-19</c:v>
                </c:pt>
                <c:pt idx="6285">
                  <c:v>6.8719900883999995E-19</c:v>
                </c:pt>
                <c:pt idx="6286">
                  <c:v>6.8719900883999995E-19</c:v>
                </c:pt>
                <c:pt idx="6287">
                  <c:v>6.8719900883999995E-19</c:v>
                </c:pt>
                <c:pt idx="6288">
                  <c:v>6.8719900883999995E-19</c:v>
                </c:pt>
                <c:pt idx="6289">
                  <c:v>6.8719900883999995E-19</c:v>
                </c:pt>
                <c:pt idx="6290">
                  <c:v>6.8719900883999995E-19</c:v>
                </c:pt>
                <c:pt idx="6291">
                  <c:v>6.8719900883999995E-19</c:v>
                </c:pt>
                <c:pt idx="6292">
                  <c:v>6.8719900883999995E-19</c:v>
                </c:pt>
                <c:pt idx="6293">
                  <c:v>6.8719900883999995E-19</c:v>
                </c:pt>
                <c:pt idx="6294">
                  <c:v>6.8719900883999995E-19</c:v>
                </c:pt>
                <c:pt idx="6295">
                  <c:v>6.8719900883999995E-19</c:v>
                </c:pt>
                <c:pt idx="6296">
                  <c:v>6.8719900883999995E-19</c:v>
                </c:pt>
                <c:pt idx="6297">
                  <c:v>6.8719900883999995E-19</c:v>
                </c:pt>
                <c:pt idx="6298">
                  <c:v>6.8719900883999995E-19</c:v>
                </c:pt>
                <c:pt idx="6299">
                  <c:v>6.8719900883999995E-19</c:v>
                </c:pt>
                <c:pt idx="6300">
                  <c:v>6.8719900883999995E-19</c:v>
                </c:pt>
                <c:pt idx="6301">
                  <c:v>6.8719900883999995E-19</c:v>
                </c:pt>
                <c:pt idx="6302">
                  <c:v>4.7552799515000003E-5</c:v>
                </c:pt>
                <c:pt idx="6303">
                  <c:v>4.9334299547000003E-5</c:v>
                </c:pt>
                <c:pt idx="6304">
                  <c:v>4.9996098824000002E-5</c:v>
                </c:pt>
                <c:pt idx="6305">
                  <c:v>4.9523099733000003E-5</c:v>
                </c:pt>
                <c:pt idx="6306">
                  <c:v>4.7926099795999997E-5</c:v>
                </c:pt>
                <c:pt idx="6307">
                  <c:v>4.5241398766E-5</c:v>
                </c:pt>
                <c:pt idx="6308">
                  <c:v>4.1529798182000002E-5</c:v>
                </c:pt>
                <c:pt idx="6309">
                  <c:v>3.6875699152000002E-5</c:v>
                </c:pt>
                <c:pt idx="6310">
                  <c:v>3.1384599424000002E-5</c:v>
                </c:pt>
                <c:pt idx="6311">
                  <c:v>2.5181199817000001E-5</c:v>
                </c:pt>
                <c:pt idx="6312">
                  <c:v>1.8406199160000001E-5</c:v>
                </c:pt>
                <c:pt idx="6313">
                  <c:v>1.1213500328999999E-5</c:v>
                </c:pt>
                <c:pt idx="6314">
                  <c:v>3.7663398871000001E-6</c:v>
                </c:pt>
                <c:pt idx="6315">
                  <c:v>-3.7663398871000001E-6</c:v>
                </c:pt>
                <c:pt idx="6316">
                  <c:v>-1.1213500328999999E-5</c:v>
                </c:pt>
                <c:pt idx="6317">
                  <c:v>-1.8406199160000001E-5</c:v>
                </c:pt>
                <c:pt idx="6318">
                  <c:v>-2.5181199817000001E-5</c:v>
                </c:pt>
                <c:pt idx="6319">
                  <c:v>-3.1384599424000002E-5</c:v>
                </c:pt>
                <c:pt idx="6320">
                  <c:v>-3.6875699152000002E-5</c:v>
                </c:pt>
                <c:pt idx="6321">
                  <c:v>-4.1529798182000002E-5</c:v>
                </c:pt>
                <c:pt idx="6322">
                  <c:v>-4.5241398766E-5</c:v>
                </c:pt>
                <c:pt idx="6323">
                  <c:v>-4.7926099795999997E-5</c:v>
                </c:pt>
                <c:pt idx="6324">
                  <c:v>-4.9523099733000003E-5</c:v>
                </c:pt>
                <c:pt idx="6325">
                  <c:v>-4.9996098824000002E-5</c:v>
                </c:pt>
                <c:pt idx="6326">
                  <c:v>-4.9334299547000003E-5</c:v>
                </c:pt>
                <c:pt idx="6327">
                  <c:v>-9.5105700893000002E-5</c:v>
                </c:pt>
                <c:pt idx="6328">
                  <c:v>-8.9384098828000007E-5</c:v>
                </c:pt>
                <c:pt idx="6329">
                  <c:v>-8.1633901572999995E-5</c:v>
                </c:pt>
                <c:pt idx="6330">
                  <c:v>-7.2030903538999994E-5</c:v>
                </c:pt>
                <c:pt idx="6331">
                  <c:v>-6.0793001467000003E-5</c:v>
                </c:pt>
                <c:pt idx="6332">
                  <c:v>-4.8175399569999997E-5</c:v>
                </c:pt>
                <c:pt idx="6333">
                  <c:v>-3.4464301279999999E-5</c:v>
                </c:pt>
                <c:pt idx="6334">
                  <c:v>-1.9970999346999999E-5</c:v>
                </c:pt>
                <c:pt idx="6335">
                  <c:v>-5.0244298108999997E-6</c:v>
                </c:pt>
                <c:pt idx="6336">
                  <c:v>1.0036200364999999E-5</c:v>
                </c:pt>
                <c:pt idx="6337">
                  <c:v>2.4868999389999999E-5</c:v>
                </c:pt>
                <c:pt idx="6338">
                  <c:v>3.9137401473000001E-5</c:v>
                </c:pt>
                <c:pt idx="6339">
                  <c:v>5.2517498260999997E-5</c:v>
                </c:pt>
                <c:pt idx="6340">
                  <c:v>6.4705600379999999E-5</c:v>
                </c:pt>
                <c:pt idx="6341">
                  <c:v>7.5425101385999995E-5</c:v>
                </c:pt>
                <c:pt idx="6342">
                  <c:v>8.4432802396000006E-5</c:v>
                </c:pt>
                <c:pt idx="6343">
                  <c:v>9.1524103482000001E-5</c:v>
                </c:pt>
                <c:pt idx="6344">
                  <c:v>9.6538198703999994E-5</c:v>
                </c:pt>
                <c:pt idx="6345">
                  <c:v>9.9361102911999993E-5</c:v>
                </c:pt>
                <c:pt idx="6346">
                  <c:v>9.9928896815999998E-5</c:v>
                </c:pt>
                <c:pt idx="6347">
                  <c:v>9.8228701972E-5</c:v>
                </c:pt>
                <c:pt idx="6348">
                  <c:v>9.4299102784000007E-5</c:v>
                </c:pt>
                <c:pt idx="6349">
                  <c:v>8.8229098765000002E-5</c:v>
                </c:pt>
                <c:pt idx="6350">
                  <c:v>8.0156700277999999E-5</c:v>
                </c:pt>
                <c:pt idx="6351">
                  <c:v>7.0264999522000001E-5</c:v>
                </c:pt>
                <c:pt idx="6352">
                  <c:v>8.8167798822000001E-5</c:v>
                </c:pt>
                <c:pt idx="6353">
                  <c:v>6.8936999014000003E-5</c:v>
                </c:pt>
                <c:pt idx="6354">
                  <c:v>4.8141500883999999E-5</c:v>
                </c:pt>
                <c:pt idx="6355">
                  <c:v>2.6253499526999999E-5</c:v>
                </c:pt>
                <c:pt idx="6356">
                  <c:v>3.7695099308999999E-6</c:v>
                </c:pt>
                <c:pt idx="6357">
                  <c:v>-1.8799999452E-5</c:v>
                </c:pt>
                <c:pt idx="6358">
                  <c:v>-4.0942799387000003E-5</c:v>
                </c:pt>
                <c:pt idx="6359">
                  <c:v>-6.2156301283000005E-5</c:v>
                </c:pt>
                <c:pt idx="6360">
                  <c:v>-8.1959202362000006E-5</c:v>
                </c:pt>
                <c:pt idx="6361">
                  <c:v>-9.9901801149999996E-5</c:v>
                </c:pt>
                <c:pt idx="6362">
                  <c:v>-1.1557700054000001E-4</c:v>
                </c:pt>
                <c:pt idx="6363">
                  <c:v>-1.2862900620999999E-4</c:v>
                </c:pt>
                <c:pt idx="6364">
                  <c:v>-1.3876199955E-4</c:v>
                </c:pt>
                <c:pt idx="6365">
                  <c:v>-1.4574499801000001E-4</c:v>
                </c:pt>
                <c:pt idx="6366">
                  <c:v>-1.4941999688999999E-4</c:v>
                </c:pt>
                <c:pt idx="6367">
                  <c:v>-1.4970400662E-4</c:v>
                </c:pt>
                <c:pt idx="6368">
                  <c:v>-1.4658999862000001E-4</c:v>
                </c:pt>
                <c:pt idx="6369">
                  <c:v>-1.4014900079999999E-4</c:v>
                </c:pt>
                <c:pt idx="6370">
                  <c:v>-1.3052800204999999E-4</c:v>
                </c:pt>
                <c:pt idx="6371">
                  <c:v>-1.1794299644E-4</c:v>
                </c:pt>
                <c:pt idx="6372">
                  <c:v>-1.0268200276E-4</c:v>
                </c:pt>
                <c:pt idx="6373">
                  <c:v>-8.5090301582000001E-5</c:v>
                </c:pt>
                <c:pt idx="6374">
                  <c:v>-6.5567401180000005E-5</c:v>
                </c:pt>
                <c:pt idx="6375">
                  <c:v>-4.4556200010000002E-5</c:v>
                </c:pt>
                <c:pt idx="6376">
                  <c:v>-2.2533800802000001E-5</c:v>
                </c:pt>
                <c:pt idx="6377">
                  <c:v>1.398379991E-14</c:v>
                </c:pt>
                <c:pt idx="6378">
                  <c:v>3.0045099264999999E-5</c:v>
                </c:pt>
                <c:pt idx="6379">
                  <c:v>5.9408299421000002E-5</c:v>
                </c:pt>
                <c:pt idx="6380">
                  <c:v>8.7423199147000004E-5</c:v>
                </c:pt>
                <c:pt idx="6381">
                  <c:v>1.1345399980000001E-4</c:v>
                </c:pt>
                <c:pt idx="6382">
                  <c:v>1.3690900232000001E-4</c:v>
                </c:pt>
                <c:pt idx="6383">
                  <c:v>1.5725799312E-4</c:v>
                </c:pt>
                <c:pt idx="6384">
                  <c:v>1.7403700622000001E-4</c:v>
                </c:pt>
                <c:pt idx="6385">
                  <c:v>1.8686600378999999E-4</c:v>
                </c:pt>
                <c:pt idx="6386">
                  <c:v>1.9545400572999999E-4</c:v>
                </c:pt>
                <c:pt idx="6387">
                  <c:v>1.9960499776000001E-4</c:v>
                </c:pt>
                <c:pt idx="6388">
                  <c:v>1.9922699721000001E-4</c:v>
                </c:pt>
                <c:pt idx="6389">
                  <c:v>1.9432599947E-4</c:v>
                </c:pt>
                <c:pt idx="6390">
                  <c:v>1.8501500016999999E-4</c:v>
                </c:pt>
                <c:pt idx="6391">
                  <c:v>1.7150500207000001E-4</c:v>
                </c:pt>
                <c:pt idx="6392">
                  <c:v>1.5410300693E-4</c:v>
                </c:pt>
                <c:pt idx="6393">
                  <c:v>1.3320200378000001E-4</c:v>
                </c:pt>
                <c:pt idx="6394">
                  <c:v>1.0927899712E-4</c:v>
                </c:pt>
                <c:pt idx="6395">
                  <c:v>8.2875099905999999E-5</c:v>
                </c:pt>
                <c:pt idx="6396">
                  <c:v>5.4590400395999997E-5</c:v>
                </c:pt>
                <c:pt idx="6397">
                  <c:v>2.5066599846E-5</c:v>
                </c:pt>
                <c:pt idx="6398">
                  <c:v>-5.0260200624000003E-6</c:v>
                </c:pt>
                <c:pt idx="6399">
                  <c:v>-3.5004599339999998E-5</c:v>
                </c:pt>
                <c:pt idx="6400">
                  <c:v>-6.4188701799000006E-5</c:v>
                </c:pt>
                <c:pt idx="6401">
                  <c:v>-9.1916001110999997E-5</c:v>
                </c:pt>
                <c:pt idx="6402">
                  <c:v>-1.4694599668E-4</c:v>
                </c:pt>
                <c:pt idx="6403">
                  <c:v>-1.7566200404000001E-4</c:v>
                </c:pt>
                <c:pt idx="6404">
                  <c:v>-2.0039199444E-4</c:v>
                </c:pt>
                <c:pt idx="6405">
                  <c:v>-2.2057299792999999E-4</c:v>
                </c:pt>
                <c:pt idx="6406">
                  <c:v>-2.3574799706999999E-4</c:v>
                </c:pt>
                <c:pt idx="6407">
                  <c:v>-2.4557200959000002E-4</c:v>
                </c:pt>
                <c:pt idx="6408">
                  <c:v>-2.4982201285E-4</c:v>
                </c:pt>
                <c:pt idx="6409">
                  <c:v>-2.4840299739000002E-4</c:v>
                </c:pt>
                <c:pt idx="6410">
                  <c:v>-2.4134499836E-4</c:v>
                </c:pt>
                <c:pt idx="6411">
                  <c:v>-2.2880999312999999E-4</c:v>
                </c:pt>
                <c:pt idx="6412">
                  <c:v>-2.1108200599E-4</c:v>
                </c:pt>
                <c:pt idx="6413">
                  <c:v>-1.8856300449E-4</c:v>
                </c:pt>
                <c:pt idx="6414">
                  <c:v>-1.6176399367E-4</c:v>
                </c:pt>
                <c:pt idx="6415">
                  <c:v>-1.3129400031E-4</c:v>
                </c:pt>
                <c:pt idx="6416">
                  <c:v>-9.7843403636999995E-5</c:v>
                </c:pt>
                <c:pt idx="6417">
                  <c:v>-6.2172497563999998E-5</c:v>
                </c:pt>
                <c:pt idx="6418">
                  <c:v>-2.5090399503999999E-5</c:v>
                </c:pt>
                <c:pt idx="6419">
                  <c:v>1.2561100448000001E-5</c:v>
                </c:pt>
                <c:pt idx="6420">
                  <c:v>4.9927501094999999E-5</c:v>
                </c:pt>
                <c:pt idx="6421">
                  <c:v>8.6160696810000002E-5</c:v>
                </c:pt>
                <c:pt idx="6422">
                  <c:v>1.2043800233999999E-4</c:v>
                </c:pt>
                <c:pt idx="6423">
                  <c:v>1.5198299661000001E-4</c:v>
                </c:pt>
                <c:pt idx="6424">
                  <c:v>1.8007699690999999E-4</c:v>
                </c:pt>
                <c:pt idx="6425">
                  <c:v>2.0408499403999999E-4</c:v>
                </c:pt>
                <c:pt idx="6426">
                  <c:v>2.2345999605000001E-4</c:v>
                </c:pt>
                <c:pt idx="6427">
                  <c:v>2.8531698626000002E-4</c:v>
                </c:pt>
                <c:pt idx="6428">
                  <c:v>2.9600600827999997E-4</c:v>
                </c:pt>
                <c:pt idx="6429">
                  <c:v>2.9997600359000002E-4</c:v>
                </c:pt>
                <c:pt idx="6430">
                  <c:v>2.9713800177000001E-4</c:v>
                </c:pt>
                <c:pt idx="6431">
                  <c:v>2.8755699168000001E-4</c:v>
                </c:pt>
                <c:pt idx="6432">
                  <c:v>2.7144799241999998E-4</c:v>
                </c:pt>
                <c:pt idx="6433">
                  <c:v>2.4917899282E-4</c:v>
                </c:pt>
                <c:pt idx="6434">
                  <c:v>2.2125399846000001E-4</c:v>
                </c:pt>
                <c:pt idx="6435">
                  <c:v>1.8830700719E-4</c:v>
                </c:pt>
                <c:pt idx="6436">
                  <c:v>1.5108700609E-4</c:v>
                </c:pt>
                <c:pt idx="6437">
                  <c:v>1.1043700215E-4</c:v>
                </c:pt>
                <c:pt idx="6438">
                  <c:v>6.7281202063999994E-5</c:v>
                </c:pt>
                <c:pt idx="6439">
                  <c:v>2.2598000214E-5</c:v>
                </c:pt>
                <c:pt idx="6440">
                  <c:v>-2.2598000214E-5</c:v>
                </c:pt>
                <c:pt idx="6441">
                  <c:v>-6.7281202063999994E-5</c:v>
                </c:pt>
                <c:pt idx="6442">
                  <c:v>-1.1043700215E-4</c:v>
                </c:pt>
                <c:pt idx="6443">
                  <c:v>-1.5108700609E-4</c:v>
                </c:pt>
                <c:pt idx="6444">
                  <c:v>-1.8830700719E-4</c:v>
                </c:pt>
                <c:pt idx="6445">
                  <c:v>-2.2125399846000001E-4</c:v>
                </c:pt>
                <c:pt idx="6446">
                  <c:v>-2.4917899282E-4</c:v>
                </c:pt>
                <c:pt idx="6447">
                  <c:v>-2.7144799241999998E-4</c:v>
                </c:pt>
                <c:pt idx="6448">
                  <c:v>-2.8755699168000001E-4</c:v>
                </c:pt>
                <c:pt idx="6449">
                  <c:v>-2.9713800177000001E-4</c:v>
                </c:pt>
                <c:pt idx="6450">
                  <c:v>-2.9997600359000002E-4</c:v>
                </c:pt>
                <c:pt idx="6451">
                  <c:v>-2.9600600827999997E-4</c:v>
                </c:pt>
                <c:pt idx="6452">
                  <c:v>-3.3286999678000003E-4</c:v>
                </c:pt>
                <c:pt idx="6453">
                  <c:v>-3.1284400029000001E-4</c:v>
                </c:pt>
                <c:pt idx="6454">
                  <c:v>-2.8571899747000001E-4</c:v>
                </c:pt>
                <c:pt idx="6455">
                  <c:v>-2.5210800230999998E-4</c:v>
                </c:pt>
                <c:pt idx="6456">
                  <c:v>-2.1277599444E-4</c:v>
                </c:pt>
                <c:pt idx="6457">
                  <c:v>-1.6861400218E-4</c:v>
                </c:pt>
                <c:pt idx="6458">
                  <c:v>-1.2062500173E-4</c:v>
                </c:pt>
                <c:pt idx="6459">
                  <c:v>-6.9898502261000003E-5</c:v>
                </c:pt>
                <c:pt idx="6460">
                  <c:v>-1.7585500245E-5</c:v>
                </c:pt>
                <c:pt idx="6461">
                  <c:v>3.5126598959000001E-5</c:v>
                </c:pt>
                <c:pt idx="6462">
                  <c:v>8.7041502411000005E-5</c:v>
                </c:pt>
                <c:pt idx="6463">
                  <c:v>1.3698100520000001E-4</c:v>
                </c:pt>
                <c:pt idx="6464">
                  <c:v>1.8381100381000001E-4</c:v>
                </c:pt>
                <c:pt idx="6465">
                  <c:v>2.2647000150999999E-4</c:v>
                </c:pt>
                <c:pt idx="6466">
                  <c:v>2.6398801127999999E-4</c:v>
                </c:pt>
                <c:pt idx="6467">
                  <c:v>2.9551499756000002E-4</c:v>
                </c:pt>
                <c:pt idx="6468">
                  <c:v>3.2033398746999999E-4</c:v>
                </c:pt>
                <c:pt idx="6469">
                  <c:v>3.3788400469000001E-4</c:v>
                </c:pt>
                <c:pt idx="6470">
                  <c:v>3.4776399842999998E-4</c:v>
                </c:pt>
                <c:pt idx="6471">
                  <c:v>3.4975100425000002E-4</c:v>
                </c:pt>
                <c:pt idx="6472">
                  <c:v>3.4380098805000001E-4</c:v>
                </c:pt>
                <c:pt idx="6473">
                  <c:v>3.3004701254E-4</c:v>
                </c:pt>
                <c:pt idx="6474">
                  <c:v>3.0880200211E-4</c:v>
                </c:pt>
                <c:pt idx="6475">
                  <c:v>2.8054800350000002E-4</c:v>
                </c:pt>
                <c:pt idx="6476">
                  <c:v>2.4592698901000003E-4</c:v>
                </c:pt>
                <c:pt idx="6477">
                  <c:v>2.3511399921999999E-4</c:v>
                </c:pt>
                <c:pt idx="6478">
                  <c:v>1.8383200221999999E-4</c:v>
                </c:pt>
                <c:pt idx="6479">
                  <c:v>1.2837699614E-4</c:v>
                </c:pt>
                <c:pt idx="6480">
                  <c:v>7.0009198679999997E-5</c:v>
                </c:pt>
                <c:pt idx="6481">
                  <c:v>1.0052000107E-5</c:v>
                </c:pt>
                <c:pt idx="6482">
                  <c:v>-5.0133301556000002E-5</c:v>
                </c:pt>
                <c:pt idx="6483">
                  <c:v>-1.0918099724E-4</c:v>
                </c:pt>
                <c:pt idx="6484">
                  <c:v>-1.6574999609000001E-4</c:v>
                </c:pt>
                <c:pt idx="6485">
                  <c:v>-2.1855799423000001E-4</c:v>
                </c:pt>
                <c:pt idx="6486">
                  <c:v>-2.6640499709000001E-4</c:v>
                </c:pt>
                <c:pt idx="6487">
                  <c:v>-3.0820499524000002E-4</c:v>
                </c:pt>
                <c:pt idx="6488">
                  <c:v>-3.4301099367E-4</c:v>
                </c:pt>
                <c:pt idx="6489">
                  <c:v>-3.7003098987000002E-4</c:v>
                </c:pt>
                <c:pt idx="6490">
                  <c:v>-3.8865298848000002E-4</c:v>
                </c:pt>
                <c:pt idx="6491">
                  <c:v>-3.9845300488999997E-4</c:v>
                </c:pt>
                <c:pt idx="6492">
                  <c:v>-3.9921101416000001E-4</c:v>
                </c:pt>
                <c:pt idx="6493">
                  <c:v>-3.9090699283000002E-4</c:v>
                </c:pt>
                <c:pt idx="6494">
                  <c:v>-3.7373200757000001E-4</c:v>
                </c:pt>
                <c:pt idx="6495">
                  <c:v>-3.4807401244000001E-4</c:v>
                </c:pt>
                <c:pt idx="6496">
                  <c:v>-3.1451499672E-4</c:v>
                </c:pt>
                <c:pt idx="6497">
                  <c:v>-2.7381899417000001E-4</c:v>
                </c:pt>
                <c:pt idx="6498">
                  <c:v>-2.2690799960000001E-4</c:v>
                </c:pt>
                <c:pt idx="6499">
                  <c:v>-1.7484600539000001E-4</c:v>
                </c:pt>
                <c:pt idx="6500">
                  <c:v>-1.1881699901999999E-4</c:v>
                </c:pt>
                <c:pt idx="6501">
                  <c:v>-6.0090198530999998E-5</c:v>
                </c:pt>
                <c:pt idx="6502">
                  <c:v>2.2865900051000001E-14</c:v>
                </c:pt>
                <c:pt idx="6503">
                  <c:v>4.5067699830000002E-5</c:v>
                </c:pt>
                <c:pt idx="6504">
                  <c:v>8.9112501881999999E-5</c:v>
                </c:pt>
                <c:pt idx="6505">
                  <c:v>1.3113500609E-4</c:v>
                </c:pt>
                <c:pt idx="6506">
                  <c:v>1.7018099607E-4</c:v>
                </c:pt>
                <c:pt idx="6507">
                  <c:v>2.0536400551999999E-4</c:v>
                </c:pt>
                <c:pt idx="6508">
                  <c:v>2.3588699696E-4</c:v>
                </c:pt>
                <c:pt idx="6509">
                  <c:v>2.6105498545999999E-4</c:v>
                </c:pt>
                <c:pt idx="6510">
                  <c:v>2.8029899113000002E-4</c:v>
                </c:pt>
                <c:pt idx="6511">
                  <c:v>2.9317999724000002E-4</c:v>
                </c:pt>
                <c:pt idx="6512">
                  <c:v>2.9940801323000003E-4</c:v>
                </c:pt>
                <c:pt idx="6513">
                  <c:v>2.9883999377000001E-4</c:v>
                </c:pt>
                <c:pt idx="6514">
                  <c:v>2.9148999602000001E-4</c:v>
                </c:pt>
                <c:pt idx="6515">
                  <c:v>2.7752300957000002E-4</c:v>
                </c:pt>
                <c:pt idx="6516">
                  <c:v>2.5725801243000002E-4</c:v>
                </c:pt>
                <c:pt idx="6517">
                  <c:v>2.3115400108999999E-4</c:v>
                </c:pt>
                <c:pt idx="6518">
                  <c:v>1.9980399519999999E-4</c:v>
                </c:pt>
                <c:pt idx="6519">
                  <c:v>1.6391799727E-4</c:v>
                </c:pt>
                <c:pt idx="6520">
                  <c:v>1.2431299547000001E-4</c:v>
                </c:pt>
                <c:pt idx="6521">
                  <c:v>8.1885598774999994E-5</c:v>
                </c:pt>
                <c:pt idx="6522">
                  <c:v>3.7599998905E-5</c:v>
                </c:pt>
                <c:pt idx="6523">
                  <c:v>-7.5390298661999996E-6</c:v>
                </c:pt>
                <c:pt idx="6524">
                  <c:v>-5.2506900828999999E-5</c:v>
                </c:pt>
                <c:pt idx="6525">
                  <c:v>-9.6283103629999994E-5</c:v>
                </c:pt>
                <c:pt idx="6526">
                  <c:v>-1.3787399803000001E-4</c:v>
                </c:pt>
                <c:pt idx="6527">
                  <c:v>-1.1755699961E-4</c:v>
                </c:pt>
                <c:pt idx="6528">
                  <c:v>-1.4052999904E-4</c:v>
                </c:pt>
                <c:pt idx="6529">
                  <c:v>-1.6031299309999999E-4</c:v>
                </c:pt>
                <c:pt idx="6530">
                  <c:v>-1.7645799380000001E-4</c:v>
                </c:pt>
                <c:pt idx="6531">
                  <c:v>-1.8859800183999999E-4</c:v>
                </c:pt>
                <c:pt idx="6532">
                  <c:v>-1.9645699648999999E-4</c:v>
                </c:pt>
                <c:pt idx="6533">
                  <c:v>-1.9985799735999999E-4</c:v>
                </c:pt>
                <c:pt idx="6534">
                  <c:v>-1.987220021E-4</c:v>
                </c:pt>
                <c:pt idx="6535">
                  <c:v>-1.9307600450999999E-4</c:v>
                </c:pt>
                <c:pt idx="6536">
                  <c:v>-1.8304800324000001E-4</c:v>
                </c:pt>
                <c:pt idx="6537">
                  <c:v>-1.6886599769000001E-4</c:v>
                </c:pt>
                <c:pt idx="6538">
                  <c:v>-1.5084999905E-4</c:v>
                </c:pt>
                <c:pt idx="6539">
                  <c:v>-1.2941099703000001E-4</c:v>
                </c:pt>
                <c:pt idx="6540">
                  <c:v>-1.0503499652000001E-4</c:v>
                </c:pt>
                <c:pt idx="6541">
                  <c:v>-7.8274701082000007E-5</c:v>
                </c:pt>
                <c:pt idx="6542">
                  <c:v>-4.9737998778999998E-5</c:v>
                </c:pt>
                <c:pt idx="6543">
                  <c:v>-2.0072300686000001E-5</c:v>
                </c:pt>
                <c:pt idx="6544">
                  <c:v>1.0048899639999999E-5</c:v>
                </c:pt>
                <c:pt idx="6545">
                  <c:v>3.9941998692999998E-5</c:v>
                </c:pt>
                <c:pt idx="6546">
                  <c:v>6.8928602558999998E-5</c:v>
                </c:pt>
                <c:pt idx="6547">
                  <c:v>9.6350697276999998E-5</c:v>
                </c:pt>
                <c:pt idx="6548">
                  <c:v>1.2158600293E-4</c:v>
                </c:pt>
                <c:pt idx="6549">
                  <c:v>1.4406199624999999E-4</c:v>
                </c:pt>
                <c:pt idx="6550">
                  <c:v>1.6326800687000001E-4</c:v>
                </c:pt>
                <c:pt idx="6551">
                  <c:v>1.7876799392999999E-4</c:v>
                </c:pt>
                <c:pt idx="6552">
                  <c:v>9.5105700893000002E-5</c:v>
                </c:pt>
                <c:pt idx="6553">
                  <c:v>9.8668599094000006E-5</c:v>
                </c:pt>
                <c:pt idx="6554">
                  <c:v>9.9992103060000002E-5</c:v>
                </c:pt>
                <c:pt idx="6555">
                  <c:v>9.9046097602999996E-5</c:v>
                </c:pt>
                <c:pt idx="6556">
                  <c:v>9.5852199592999995E-5</c:v>
                </c:pt>
                <c:pt idx="6557">
                  <c:v>9.0482702943999997E-5</c:v>
                </c:pt>
                <c:pt idx="6558">
                  <c:v>8.3059596363000004E-5</c:v>
                </c:pt>
                <c:pt idx="6559">
                  <c:v>7.3751296440999995E-5</c:v>
                </c:pt>
                <c:pt idx="6560">
                  <c:v>6.2769096984999995E-5</c:v>
                </c:pt>
                <c:pt idx="6561">
                  <c:v>5.0362301408000002E-5</c:v>
                </c:pt>
                <c:pt idx="6562">
                  <c:v>3.6812500183999998E-5</c:v>
                </c:pt>
                <c:pt idx="6563">
                  <c:v>2.2427100703E-5</c:v>
                </c:pt>
                <c:pt idx="6564">
                  <c:v>7.5326797742000002E-6</c:v>
                </c:pt>
                <c:pt idx="6565">
                  <c:v>-7.5326797742000002E-6</c:v>
                </c:pt>
                <c:pt idx="6566">
                  <c:v>-2.2427100703E-5</c:v>
                </c:pt>
                <c:pt idx="6567">
                  <c:v>-3.6812500183999998E-5</c:v>
                </c:pt>
                <c:pt idx="6568">
                  <c:v>-5.0362301408000002E-5</c:v>
                </c:pt>
                <c:pt idx="6569">
                  <c:v>-6.2769096984999995E-5</c:v>
                </c:pt>
                <c:pt idx="6570">
                  <c:v>-7.3751296440999995E-5</c:v>
                </c:pt>
                <c:pt idx="6571">
                  <c:v>-8.3059596363000004E-5</c:v>
                </c:pt>
                <c:pt idx="6572">
                  <c:v>-9.0482702943999997E-5</c:v>
                </c:pt>
                <c:pt idx="6573">
                  <c:v>-9.5852199592999995E-5</c:v>
                </c:pt>
                <c:pt idx="6574">
                  <c:v>-9.9046097602999996E-5</c:v>
                </c:pt>
                <c:pt idx="6575">
                  <c:v>-9.9992103060000002E-5</c:v>
                </c:pt>
                <c:pt idx="6576">
                  <c:v>-9.8668599094000006E-5</c:v>
                </c:pt>
                <c:pt idx="6577">
                  <c:v>6.2341599069000003E-19</c:v>
                </c:pt>
                <c:pt idx="6578">
                  <c:v>6.2806898502999997E-19</c:v>
                </c:pt>
                <c:pt idx="6579">
                  <c:v>6.3437101561999999E-19</c:v>
                </c:pt>
                <c:pt idx="6580">
                  <c:v>6.4218001418999999E-19</c:v>
                </c:pt>
                <c:pt idx="6581">
                  <c:v>6.5131798182000001E-19</c:v>
                </c:pt>
                <c:pt idx="6582">
                  <c:v>6.6157801993999999E-19</c:v>
                </c:pt>
                <c:pt idx="6583">
                  <c:v>6.7272701872999997E-19</c:v>
                </c:pt>
                <c:pt idx="6584">
                  <c:v>6.8451201601999998E-19</c:v>
                </c:pt>
                <c:pt idx="6585">
                  <c:v>6.9666598755000003E-19</c:v>
                </c:pt>
                <c:pt idx="6586">
                  <c:v>7.0891198293000003E-19</c:v>
                </c:pt>
                <c:pt idx="6587">
                  <c:v>7.2097398232000003E-19</c:v>
                </c:pt>
                <c:pt idx="6588">
                  <c:v>7.3257601758999998E-19</c:v>
                </c:pt>
                <c:pt idx="6589">
                  <c:v>7.4345597588999999E-19</c:v>
                </c:pt>
                <c:pt idx="6590">
                  <c:v>7.5336699549999998E-19</c:v>
                </c:pt>
                <c:pt idx="6591">
                  <c:v>7.6208397989000005E-19</c:v>
                </c:pt>
                <c:pt idx="6592">
                  <c:v>7.6940799213000002E-19</c:v>
                </c:pt>
                <c:pt idx="6593">
                  <c:v>7.7517499196000005E-19</c:v>
                </c:pt>
                <c:pt idx="6594">
                  <c:v>7.7925201010000004E-19</c:v>
                </c:pt>
                <c:pt idx="6595">
                  <c:v>7.8154702270999998E-19</c:v>
                </c:pt>
                <c:pt idx="6596">
                  <c:v>7.8200900308000003E-19</c:v>
                </c:pt>
                <c:pt idx="6597">
                  <c:v>7.8062600879999996E-19</c:v>
                </c:pt>
                <c:pt idx="6598">
                  <c:v>7.7743102367999996E-19</c:v>
                </c:pt>
                <c:pt idx="6599">
                  <c:v>7.7249497847000004E-19</c:v>
                </c:pt>
                <c:pt idx="6600">
                  <c:v>7.6593099011999998E-19</c:v>
                </c:pt>
                <c:pt idx="6601">
                  <c:v>7.5788800282999999E-19</c:v>
                </c:pt>
                <c:pt idx="6602">
                  <c:v>7.0075200128E-19</c:v>
                </c:pt>
                <c:pt idx="6603">
                  <c:v>7.0075200128E-19</c:v>
                </c:pt>
                <c:pt idx="6604">
                  <c:v>7.0075200128E-19</c:v>
                </c:pt>
                <c:pt idx="6605">
                  <c:v>7.0075200128E-19</c:v>
                </c:pt>
                <c:pt idx="6606">
                  <c:v>7.0075200128E-19</c:v>
                </c:pt>
                <c:pt idx="6607">
                  <c:v>7.0075200128E-19</c:v>
                </c:pt>
                <c:pt idx="6608">
                  <c:v>7.0075200128E-19</c:v>
                </c:pt>
                <c:pt idx="6609">
                  <c:v>7.0075200128E-19</c:v>
                </c:pt>
                <c:pt idx="6610">
                  <c:v>7.0075200128E-19</c:v>
                </c:pt>
                <c:pt idx="6611">
                  <c:v>7.0075200128E-19</c:v>
                </c:pt>
                <c:pt idx="6612">
                  <c:v>7.0075200128E-19</c:v>
                </c:pt>
                <c:pt idx="6613">
                  <c:v>7.0075200128E-19</c:v>
                </c:pt>
                <c:pt idx="6614">
                  <c:v>7.0075200128E-19</c:v>
                </c:pt>
                <c:pt idx="6615">
                  <c:v>7.0075200128E-19</c:v>
                </c:pt>
                <c:pt idx="6616">
                  <c:v>7.0075200128E-19</c:v>
                </c:pt>
                <c:pt idx="6617">
                  <c:v>7.0075200128E-19</c:v>
                </c:pt>
                <c:pt idx="6618">
                  <c:v>7.0075200128E-19</c:v>
                </c:pt>
                <c:pt idx="6619">
                  <c:v>7.0075200128E-19</c:v>
                </c:pt>
                <c:pt idx="6620">
                  <c:v>7.0075200128E-19</c:v>
                </c:pt>
                <c:pt idx="6621">
                  <c:v>7.0075200128E-19</c:v>
                </c:pt>
                <c:pt idx="6622">
                  <c:v>7.0075200128E-19</c:v>
                </c:pt>
                <c:pt idx="6623">
                  <c:v>7.0075200128E-19</c:v>
                </c:pt>
                <c:pt idx="6624">
                  <c:v>7.0075200128E-19</c:v>
                </c:pt>
                <c:pt idx="6625">
                  <c:v>7.0075200128E-19</c:v>
                </c:pt>
                <c:pt idx="6626">
                  <c:v>7.0075200128E-19</c:v>
                </c:pt>
                <c:pt idx="6627">
                  <c:v>7.0075200128E-19</c:v>
                </c:pt>
                <c:pt idx="6628">
                  <c:v>7.0075200128E-19</c:v>
                </c:pt>
                <c:pt idx="6629">
                  <c:v>7.0075200128E-19</c:v>
                </c:pt>
                <c:pt idx="6630">
                  <c:v>7.0075200128E-19</c:v>
                </c:pt>
                <c:pt idx="6631">
                  <c:v>7.0075200128E-19</c:v>
                </c:pt>
                <c:pt idx="6632">
                  <c:v>7.0075200128E-19</c:v>
                </c:pt>
                <c:pt idx="6633">
                  <c:v>7.0075200128E-19</c:v>
                </c:pt>
                <c:pt idx="6634">
                  <c:v>7.0075200128E-19</c:v>
                </c:pt>
                <c:pt idx="6635">
                  <c:v>7.0075200128E-19</c:v>
                </c:pt>
                <c:pt idx="6636">
                  <c:v>7.0075200128E-19</c:v>
                </c:pt>
                <c:pt idx="6637">
                  <c:v>7.0075200128E-19</c:v>
                </c:pt>
                <c:pt idx="6638">
                  <c:v>7.0075200128E-19</c:v>
                </c:pt>
                <c:pt idx="6639">
                  <c:v>7.0075200128E-19</c:v>
                </c:pt>
                <c:pt idx="6640">
                  <c:v>7.0075200128E-19</c:v>
                </c:pt>
                <c:pt idx="6641">
                  <c:v>7.0075200128E-19</c:v>
                </c:pt>
                <c:pt idx="6642">
                  <c:v>7.0075200128E-19</c:v>
                </c:pt>
                <c:pt idx="6643">
                  <c:v>7.0075200128E-19</c:v>
                </c:pt>
                <c:pt idx="6644">
                  <c:v>7.0075200128E-19</c:v>
                </c:pt>
                <c:pt idx="6645">
                  <c:v>7.0075200128E-19</c:v>
                </c:pt>
                <c:pt idx="6646">
                  <c:v>7.0075200128E-19</c:v>
                </c:pt>
                <c:pt idx="6647">
                  <c:v>7.0075200128E-19</c:v>
                </c:pt>
                <c:pt idx="6648">
                  <c:v>7.0075200128E-19</c:v>
                </c:pt>
                <c:pt idx="6649">
                  <c:v>7.0075200128E-19</c:v>
                </c:pt>
                <c:pt idx="6650">
                  <c:v>7.0075200128E-19</c:v>
                </c:pt>
                <c:pt idx="6651">
                  <c:v>7.0075200128E-19</c:v>
                </c:pt>
                <c:pt idx="6652">
                  <c:v>7.0075200128E-19</c:v>
                </c:pt>
                <c:pt idx="6653">
                  <c:v>7.0075200128E-19</c:v>
                </c:pt>
                <c:pt idx="6654">
                  <c:v>7.0075200128E-19</c:v>
                </c:pt>
                <c:pt idx="6655">
                  <c:v>7.0075200128E-19</c:v>
                </c:pt>
                <c:pt idx="6656">
                  <c:v>7.0075200128E-19</c:v>
                </c:pt>
                <c:pt idx="6657">
                  <c:v>7.0075200128E-19</c:v>
                </c:pt>
                <c:pt idx="6658">
                  <c:v>7.0075200128E-19</c:v>
                </c:pt>
                <c:pt idx="6659">
                  <c:v>7.0075200128E-19</c:v>
                </c:pt>
                <c:pt idx="6660">
                  <c:v>7.0075200128E-19</c:v>
                </c:pt>
                <c:pt idx="6661">
                  <c:v>7.0075200128E-19</c:v>
                </c:pt>
                <c:pt idx="6662">
                  <c:v>7.0075200128E-19</c:v>
                </c:pt>
                <c:pt idx="6663">
                  <c:v>7.0075200128E-19</c:v>
                </c:pt>
                <c:pt idx="6664">
                  <c:v>7.0075200128E-19</c:v>
                </c:pt>
                <c:pt idx="6665">
                  <c:v>7.0075200128E-19</c:v>
                </c:pt>
                <c:pt idx="6666">
                  <c:v>7.0075200128E-19</c:v>
                </c:pt>
                <c:pt idx="6667">
                  <c:v>7.0075200128E-19</c:v>
                </c:pt>
                <c:pt idx="6668">
                  <c:v>7.0075200128E-19</c:v>
                </c:pt>
                <c:pt idx="6669">
                  <c:v>7.0075200128E-19</c:v>
                </c:pt>
                <c:pt idx="6670">
                  <c:v>7.0075200128E-19</c:v>
                </c:pt>
                <c:pt idx="6671">
                  <c:v>7.0075200128E-19</c:v>
                </c:pt>
                <c:pt idx="6672">
                  <c:v>7.0075200128E-19</c:v>
                </c:pt>
                <c:pt idx="6673">
                  <c:v>7.0075200128E-19</c:v>
                </c:pt>
                <c:pt idx="6674">
                  <c:v>7.0075200128E-19</c:v>
                </c:pt>
                <c:pt idx="6675">
                  <c:v>7.0075200128E-19</c:v>
                </c:pt>
                <c:pt idx="6676">
                  <c:v>7.0075200128E-19</c:v>
                </c:pt>
                <c:pt idx="6677">
                  <c:v>4.7552799515000003E-5</c:v>
                </c:pt>
                <c:pt idx="6678">
                  <c:v>4.9334299547000003E-5</c:v>
                </c:pt>
                <c:pt idx="6679">
                  <c:v>4.9996098824000002E-5</c:v>
                </c:pt>
                <c:pt idx="6680">
                  <c:v>4.9523099733000003E-5</c:v>
                </c:pt>
                <c:pt idx="6681">
                  <c:v>4.7926099795999997E-5</c:v>
                </c:pt>
                <c:pt idx="6682">
                  <c:v>4.5241398766E-5</c:v>
                </c:pt>
                <c:pt idx="6683">
                  <c:v>4.1529798182000002E-5</c:v>
                </c:pt>
                <c:pt idx="6684">
                  <c:v>3.6875699152000002E-5</c:v>
                </c:pt>
                <c:pt idx="6685">
                  <c:v>3.1384599424000002E-5</c:v>
                </c:pt>
                <c:pt idx="6686">
                  <c:v>2.5181199817000001E-5</c:v>
                </c:pt>
                <c:pt idx="6687">
                  <c:v>1.8406199160000001E-5</c:v>
                </c:pt>
                <c:pt idx="6688">
                  <c:v>1.1213500328999999E-5</c:v>
                </c:pt>
                <c:pt idx="6689">
                  <c:v>3.7663398871000001E-6</c:v>
                </c:pt>
                <c:pt idx="6690">
                  <c:v>-3.7663398871000001E-6</c:v>
                </c:pt>
                <c:pt idx="6691">
                  <c:v>-1.1213500328999999E-5</c:v>
                </c:pt>
                <c:pt idx="6692">
                  <c:v>-1.8406199160000001E-5</c:v>
                </c:pt>
                <c:pt idx="6693">
                  <c:v>-2.5181199817000001E-5</c:v>
                </c:pt>
                <c:pt idx="6694">
                  <c:v>-3.1384599424000002E-5</c:v>
                </c:pt>
                <c:pt idx="6695">
                  <c:v>-3.6875699152000002E-5</c:v>
                </c:pt>
                <c:pt idx="6696">
                  <c:v>-4.1529798182000002E-5</c:v>
                </c:pt>
                <c:pt idx="6697">
                  <c:v>-4.5241398766E-5</c:v>
                </c:pt>
                <c:pt idx="6698">
                  <c:v>-4.7926099795999997E-5</c:v>
                </c:pt>
                <c:pt idx="6699">
                  <c:v>-4.9523099733000003E-5</c:v>
                </c:pt>
                <c:pt idx="6700">
                  <c:v>-4.9996098824000002E-5</c:v>
                </c:pt>
                <c:pt idx="6701">
                  <c:v>-4.9334299547000003E-5</c:v>
                </c:pt>
                <c:pt idx="6702">
                  <c:v>-9.5105700893000002E-5</c:v>
                </c:pt>
                <c:pt idx="6703">
                  <c:v>-8.9384098828000007E-5</c:v>
                </c:pt>
                <c:pt idx="6704">
                  <c:v>-8.1633901572999995E-5</c:v>
                </c:pt>
                <c:pt idx="6705">
                  <c:v>-7.2030903538999994E-5</c:v>
                </c:pt>
                <c:pt idx="6706">
                  <c:v>-6.0793001467000003E-5</c:v>
                </c:pt>
                <c:pt idx="6707">
                  <c:v>-4.8175399569999997E-5</c:v>
                </c:pt>
                <c:pt idx="6708">
                  <c:v>-3.4464301279999999E-5</c:v>
                </c:pt>
                <c:pt idx="6709">
                  <c:v>-1.9970999346999999E-5</c:v>
                </c:pt>
                <c:pt idx="6710">
                  <c:v>-5.0244298108999997E-6</c:v>
                </c:pt>
                <c:pt idx="6711">
                  <c:v>1.0036200364999999E-5</c:v>
                </c:pt>
                <c:pt idx="6712">
                  <c:v>2.4868999389999999E-5</c:v>
                </c:pt>
                <c:pt idx="6713">
                  <c:v>3.9137401473000001E-5</c:v>
                </c:pt>
                <c:pt idx="6714">
                  <c:v>5.2517498260999997E-5</c:v>
                </c:pt>
                <c:pt idx="6715">
                  <c:v>6.4705600379999999E-5</c:v>
                </c:pt>
                <c:pt idx="6716">
                  <c:v>7.5425101385999995E-5</c:v>
                </c:pt>
                <c:pt idx="6717">
                  <c:v>8.4432802396000006E-5</c:v>
                </c:pt>
                <c:pt idx="6718">
                  <c:v>9.1524103482000001E-5</c:v>
                </c:pt>
                <c:pt idx="6719">
                  <c:v>9.6538198703999994E-5</c:v>
                </c:pt>
                <c:pt idx="6720">
                  <c:v>9.9361102911999993E-5</c:v>
                </c:pt>
                <c:pt idx="6721">
                  <c:v>9.9928896815999998E-5</c:v>
                </c:pt>
                <c:pt idx="6722">
                  <c:v>9.8228701972E-5</c:v>
                </c:pt>
                <c:pt idx="6723">
                  <c:v>9.4299102784000007E-5</c:v>
                </c:pt>
                <c:pt idx="6724">
                  <c:v>8.8229098765000002E-5</c:v>
                </c:pt>
                <c:pt idx="6725">
                  <c:v>8.0156700277999999E-5</c:v>
                </c:pt>
                <c:pt idx="6726">
                  <c:v>7.0264999522000001E-5</c:v>
                </c:pt>
                <c:pt idx="6727">
                  <c:v>8.8167798822000001E-5</c:v>
                </c:pt>
                <c:pt idx="6728">
                  <c:v>6.8936999014000003E-5</c:v>
                </c:pt>
                <c:pt idx="6729">
                  <c:v>4.8141500883999999E-5</c:v>
                </c:pt>
                <c:pt idx="6730">
                  <c:v>2.6253499526999999E-5</c:v>
                </c:pt>
                <c:pt idx="6731">
                  <c:v>3.7695099308999999E-6</c:v>
                </c:pt>
                <c:pt idx="6732">
                  <c:v>-1.8799999452E-5</c:v>
                </c:pt>
                <c:pt idx="6733">
                  <c:v>-4.0942799387000003E-5</c:v>
                </c:pt>
                <c:pt idx="6734">
                  <c:v>-6.2156301283000005E-5</c:v>
                </c:pt>
                <c:pt idx="6735">
                  <c:v>-8.1959202362000006E-5</c:v>
                </c:pt>
                <c:pt idx="6736">
                  <c:v>-9.9901801149999996E-5</c:v>
                </c:pt>
                <c:pt idx="6737">
                  <c:v>-1.1557700054000001E-4</c:v>
                </c:pt>
                <c:pt idx="6738">
                  <c:v>-1.2862900620999999E-4</c:v>
                </c:pt>
                <c:pt idx="6739">
                  <c:v>-1.3876199955E-4</c:v>
                </c:pt>
                <c:pt idx="6740">
                  <c:v>-1.4574499801000001E-4</c:v>
                </c:pt>
                <c:pt idx="6741">
                  <c:v>-1.4941999688999999E-4</c:v>
                </c:pt>
                <c:pt idx="6742">
                  <c:v>-1.4970400662E-4</c:v>
                </c:pt>
                <c:pt idx="6743">
                  <c:v>-1.4658999862000001E-4</c:v>
                </c:pt>
                <c:pt idx="6744">
                  <c:v>-1.4014900079999999E-4</c:v>
                </c:pt>
                <c:pt idx="6745">
                  <c:v>-1.3052800204999999E-4</c:v>
                </c:pt>
                <c:pt idx="6746">
                  <c:v>-1.1794299644E-4</c:v>
                </c:pt>
                <c:pt idx="6747">
                  <c:v>-1.0268200276E-4</c:v>
                </c:pt>
                <c:pt idx="6748">
                  <c:v>-8.5090301582000001E-5</c:v>
                </c:pt>
                <c:pt idx="6749">
                  <c:v>-6.5567401180000005E-5</c:v>
                </c:pt>
                <c:pt idx="6750">
                  <c:v>-4.4556200010000002E-5</c:v>
                </c:pt>
                <c:pt idx="6751">
                  <c:v>-2.2533800802000001E-5</c:v>
                </c:pt>
                <c:pt idx="6752">
                  <c:v>1.7742099496999999E-14</c:v>
                </c:pt>
                <c:pt idx="6753">
                  <c:v>3.0045099264999999E-5</c:v>
                </c:pt>
                <c:pt idx="6754">
                  <c:v>5.9408299421000002E-5</c:v>
                </c:pt>
                <c:pt idx="6755">
                  <c:v>8.7423199147000004E-5</c:v>
                </c:pt>
                <c:pt idx="6756">
                  <c:v>1.1345399980000001E-4</c:v>
                </c:pt>
                <c:pt idx="6757">
                  <c:v>1.3690900232000001E-4</c:v>
                </c:pt>
                <c:pt idx="6758">
                  <c:v>1.5725799312E-4</c:v>
                </c:pt>
                <c:pt idx="6759">
                  <c:v>1.7403700622000001E-4</c:v>
                </c:pt>
                <c:pt idx="6760">
                  <c:v>1.8686600378999999E-4</c:v>
                </c:pt>
                <c:pt idx="6761">
                  <c:v>1.9545400572999999E-4</c:v>
                </c:pt>
                <c:pt idx="6762">
                  <c:v>1.9960499776000001E-4</c:v>
                </c:pt>
                <c:pt idx="6763">
                  <c:v>1.9922699721000001E-4</c:v>
                </c:pt>
                <c:pt idx="6764">
                  <c:v>1.9432599947E-4</c:v>
                </c:pt>
                <c:pt idx="6765">
                  <c:v>1.8501500016999999E-4</c:v>
                </c:pt>
                <c:pt idx="6766">
                  <c:v>1.7150500207000001E-4</c:v>
                </c:pt>
                <c:pt idx="6767">
                  <c:v>1.5410300693E-4</c:v>
                </c:pt>
                <c:pt idx="6768">
                  <c:v>1.3320200378000001E-4</c:v>
                </c:pt>
                <c:pt idx="6769">
                  <c:v>1.0927899712E-4</c:v>
                </c:pt>
                <c:pt idx="6770">
                  <c:v>8.2875099905999999E-5</c:v>
                </c:pt>
                <c:pt idx="6771">
                  <c:v>5.4590400395999997E-5</c:v>
                </c:pt>
                <c:pt idx="6772">
                  <c:v>2.5066599846E-5</c:v>
                </c:pt>
                <c:pt idx="6773">
                  <c:v>-5.0260200624000003E-6</c:v>
                </c:pt>
                <c:pt idx="6774">
                  <c:v>-3.5004599339999998E-5</c:v>
                </c:pt>
                <c:pt idx="6775">
                  <c:v>-6.4188701799000006E-5</c:v>
                </c:pt>
                <c:pt idx="6776">
                  <c:v>-9.1916001110999997E-5</c:v>
                </c:pt>
                <c:pt idx="6777">
                  <c:v>-1.4694599668E-4</c:v>
                </c:pt>
                <c:pt idx="6778">
                  <c:v>-1.7566200404000001E-4</c:v>
                </c:pt>
                <c:pt idx="6779">
                  <c:v>-2.0039199444E-4</c:v>
                </c:pt>
                <c:pt idx="6780">
                  <c:v>-2.2057299792999999E-4</c:v>
                </c:pt>
                <c:pt idx="6781">
                  <c:v>-2.3574799706999999E-4</c:v>
                </c:pt>
                <c:pt idx="6782">
                  <c:v>-2.4557200959000002E-4</c:v>
                </c:pt>
                <c:pt idx="6783">
                  <c:v>-2.4982201285E-4</c:v>
                </c:pt>
                <c:pt idx="6784">
                  <c:v>-2.4840299739000002E-4</c:v>
                </c:pt>
                <c:pt idx="6785">
                  <c:v>-2.4134499836E-4</c:v>
                </c:pt>
                <c:pt idx="6786">
                  <c:v>-2.2880999312999999E-4</c:v>
                </c:pt>
                <c:pt idx="6787">
                  <c:v>-2.1108200599E-4</c:v>
                </c:pt>
                <c:pt idx="6788">
                  <c:v>-1.8856300449E-4</c:v>
                </c:pt>
                <c:pt idx="6789">
                  <c:v>-1.6176399367E-4</c:v>
                </c:pt>
                <c:pt idx="6790">
                  <c:v>-1.3129400031E-4</c:v>
                </c:pt>
                <c:pt idx="6791">
                  <c:v>-9.7843403636999995E-5</c:v>
                </c:pt>
                <c:pt idx="6792">
                  <c:v>-6.2172497563999998E-5</c:v>
                </c:pt>
                <c:pt idx="6793">
                  <c:v>-2.5090399503999999E-5</c:v>
                </c:pt>
                <c:pt idx="6794">
                  <c:v>1.2561100448000001E-5</c:v>
                </c:pt>
                <c:pt idx="6795">
                  <c:v>4.9927501094999999E-5</c:v>
                </c:pt>
                <c:pt idx="6796">
                  <c:v>8.6160696810000002E-5</c:v>
                </c:pt>
                <c:pt idx="6797">
                  <c:v>1.2043800233999999E-4</c:v>
                </c:pt>
                <c:pt idx="6798">
                  <c:v>1.5198299661000001E-4</c:v>
                </c:pt>
                <c:pt idx="6799">
                  <c:v>1.8007699690999999E-4</c:v>
                </c:pt>
                <c:pt idx="6800">
                  <c:v>2.0408499403999999E-4</c:v>
                </c:pt>
                <c:pt idx="6801">
                  <c:v>2.2345999605000001E-4</c:v>
                </c:pt>
                <c:pt idx="6802">
                  <c:v>2.8531698626000002E-4</c:v>
                </c:pt>
                <c:pt idx="6803">
                  <c:v>2.9600600827999997E-4</c:v>
                </c:pt>
                <c:pt idx="6804">
                  <c:v>2.9997600359000002E-4</c:v>
                </c:pt>
                <c:pt idx="6805">
                  <c:v>2.9713800177000001E-4</c:v>
                </c:pt>
                <c:pt idx="6806">
                  <c:v>2.8755699168000001E-4</c:v>
                </c:pt>
                <c:pt idx="6807">
                  <c:v>2.7144799241999998E-4</c:v>
                </c:pt>
                <c:pt idx="6808">
                  <c:v>2.4917899282E-4</c:v>
                </c:pt>
                <c:pt idx="6809">
                  <c:v>2.2125399846000001E-4</c:v>
                </c:pt>
                <c:pt idx="6810">
                  <c:v>1.8830700719E-4</c:v>
                </c:pt>
                <c:pt idx="6811">
                  <c:v>1.5108700609E-4</c:v>
                </c:pt>
                <c:pt idx="6812">
                  <c:v>1.1043700215E-4</c:v>
                </c:pt>
                <c:pt idx="6813">
                  <c:v>6.7281202063999994E-5</c:v>
                </c:pt>
                <c:pt idx="6814">
                  <c:v>2.2598000214E-5</c:v>
                </c:pt>
                <c:pt idx="6815">
                  <c:v>-2.2598000214E-5</c:v>
                </c:pt>
                <c:pt idx="6816">
                  <c:v>-6.7281202063999994E-5</c:v>
                </c:pt>
                <c:pt idx="6817">
                  <c:v>-1.1043700215E-4</c:v>
                </c:pt>
                <c:pt idx="6818">
                  <c:v>-1.5108700609E-4</c:v>
                </c:pt>
                <c:pt idx="6819">
                  <c:v>-1.8830700719E-4</c:v>
                </c:pt>
                <c:pt idx="6820">
                  <c:v>-2.2125399846000001E-4</c:v>
                </c:pt>
                <c:pt idx="6821">
                  <c:v>-2.4917899282E-4</c:v>
                </c:pt>
                <c:pt idx="6822">
                  <c:v>-2.7144799241999998E-4</c:v>
                </c:pt>
                <c:pt idx="6823">
                  <c:v>-2.8755699168000001E-4</c:v>
                </c:pt>
                <c:pt idx="6824">
                  <c:v>-2.9713800177000001E-4</c:v>
                </c:pt>
                <c:pt idx="6825">
                  <c:v>-2.9997600359000002E-4</c:v>
                </c:pt>
                <c:pt idx="6826">
                  <c:v>-2.9600600827999997E-4</c:v>
                </c:pt>
                <c:pt idx="6827">
                  <c:v>-3.3286999678000003E-4</c:v>
                </c:pt>
                <c:pt idx="6828">
                  <c:v>-3.1284400029000001E-4</c:v>
                </c:pt>
                <c:pt idx="6829">
                  <c:v>-2.8571899747000001E-4</c:v>
                </c:pt>
                <c:pt idx="6830">
                  <c:v>-2.5210800230999998E-4</c:v>
                </c:pt>
                <c:pt idx="6831">
                  <c:v>-2.1277599444E-4</c:v>
                </c:pt>
                <c:pt idx="6832">
                  <c:v>-1.6861400218E-4</c:v>
                </c:pt>
                <c:pt idx="6833">
                  <c:v>-1.2062500173E-4</c:v>
                </c:pt>
                <c:pt idx="6834">
                  <c:v>-6.9898502261000003E-5</c:v>
                </c:pt>
                <c:pt idx="6835">
                  <c:v>-1.7585500245E-5</c:v>
                </c:pt>
                <c:pt idx="6836">
                  <c:v>3.5126598959000001E-5</c:v>
                </c:pt>
                <c:pt idx="6837">
                  <c:v>8.7041502411000005E-5</c:v>
                </c:pt>
                <c:pt idx="6838">
                  <c:v>1.3698100520000001E-4</c:v>
                </c:pt>
                <c:pt idx="6839">
                  <c:v>1.8381100381000001E-4</c:v>
                </c:pt>
                <c:pt idx="6840">
                  <c:v>2.2647000150999999E-4</c:v>
                </c:pt>
                <c:pt idx="6841">
                  <c:v>2.6398801127999999E-4</c:v>
                </c:pt>
                <c:pt idx="6842">
                  <c:v>2.9551499756000002E-4</c:v>
                </c:pt>
                <c:pt idx="6843">
                  <c:v>3.2033398746999999E-4</c:v>
                </c:pt>
                <c:pt idx="6844">
                  <c:v>3.3788400469000001E-4</c:v>
                </c:pt>
                <c:pt idx="6845">
                  <c:v>3.4776399842999998E-4</c:v>
                </c:pt>
                <c:pt idx="6846">
                  <c:v>3.4975100425000002E-4</c:v>
                </c:pt>
                <c:pt idx="6847">
                  <c:v>3.4380098805000001E-4</c:v>
                </c:pt>
                <c:pt idx="6848">
                  <c:v>3.3004701254E-4</c:v>
                </c:pt>
                <c:pt idx="6849">
                  <c:v>3.0880200211E-4</c:v>
                </c:pt>
                <c:pt idx="6850">
                  <c:v>2.8054800350000002E-4</c:v>
                </c:pt>
                <c:pt idx="6851">
                  <c:v>2.4592698901000003E-4</c:v>
                </c:pt>
                <c:pt idx="6852">
                  <c:v>2.3511399921999999E-4</c:v>
                </c:pt>
                <c:pt idx="6853">
                  <c:v>1.8383200221999999E-4</c:v>
                </c:pt>
                <c:pt idx="6854">
                  <c:v>1.2837699614E-4</c:v>
                </c:pt>
                <c:pt idx="6855">
                  <c:v>7.0009198679999997E-5</c:v>
                </c:pt>
                <c:pt idx="6856">
                  <c:v>1.0052000107E-5</c:v>
                </c:pt>
                <c:pt idx="6857">
                  <c:v>-5.0133301556000002E-5</c:v>
                </c:pt>
                <c:pt idx="6858">
                  <c:v>-1.0918099724E-4</c:v>
                </c:pt>
                <c:pt idx="6859">
                  <c:v>-1.6574999609000001E-4</c:v>
                </c:pt>
                <c:pt idx="6860">
                  <c:v>-2.1855799423000001E-4</c:v>
                </c:pt>
                <c:pt idx="6861">
                  <c:v>-2.6640499709000001E-4</c:v>
                </c:pt>
                <c:pt idx="6862">
                  <c:v>-3.0820499524000002E-4</c:v>
                </c:pt>
                <c:pt idx="6863">
                  <c:v>-3.4301099367E-4</c:v>
                </c:pt>
                <c:pt idx="6864">
                  <c:v>-3.7003098987000002E-4</c:v>
                </c:pt>
                <c:pt idx="6865">
                  <c:v>-3.8865298848000002E-4</c:v>
                </c:pt>
                <c:pt idx="6866">
                  <c:v>-3.9845300488999997E-4</c:v>
                </c:pt>
                <c:pt idx="6867">
                  <c:v>-3.9921101416000001E-4</c:v>
                </c:pt>
                <c:pt idx="6868">
                  <c:v>-3.9090699283000002E-4</c:v>
                </c:pt>
                <c:pt idx="6869">
                  <c:v>-3.7373200757000001E-4</c:v>
                </c:pt>
                <c:pt idx="6870">
                  <c:v>-3.4807401244000001E-4</c:v>
                </c:pt>
                <c:pt idx="6871">
                  <c:v>-3.1451499672E-4</c:v>
                </c:pt>
                <c:pt idx="6872">
                  <c:v>-2.7381899417000001E-4</c:v>
                </c:pt>
                <c:pt idx="6873">
                  <c:v>-2.2690799960000001E-4</c:v>
                </c:pt>
                <c:pt idx="6874">
                  <c:v>-1.7484600539000001E-4</c:v>
                </c:pt>
                <c:pt idx="6875">
                  <c:v>-1.1881699901999999E-4</c:v>
                </c:pt>
                <c:pt idx="6876">
                  <c:v>-6.0090198530999998E-5</c:v>
                </c:pt>
                <c:pt idx="6877">
                  <c:v>2.8537400577999999E-14</c:v>
                </c:pt>
                <c:pt idx="6878">
                  <c:v>4.5067699830000002E-5</c:v>
                </c:pt>
                <c:pt idx="6879">
                  <c:v>8.9112501881999999E-5</c:v>
                </c:pt>
                <c:pt idx="6880">
                  <c:v>1.3113500609E-4</c:v>
                </c:pt>
                <c:pt idx="6881">
                  <c:v>1.7018099607E-4</c:v>
                </c:pt>
                <c:pt idx="6882">
                  <c:v>2.0536400551999999E-4</c:v>
                </c:pt>
                <c:pt idx="6883">
                  <c:v>2.3588699696E-4</c:v>
                </c:pt>
                <c:pt idx="6884">
                  <c:v>2.6105498545999999E-4</c:v>
                </c:pt>
                <c:pt idx="6885">
                  <c:v>2.8029899113000002E-4</c:v>
                </c:pt>
                <c:pt idx="6886">
                  <c:v>2.9317999724000002E-4</c:v>
                </c:pt>
                <c:pt idx="6887">
                  <c:v>2.9940801323000003E-4</c:v>
                </c:pt>
                <c:pt idx="6888">
                  <c:v>2.9883999377000001E-4</c:v>
                </c:pt>
                <c:pt idx="6889">
                  <c:v>2.9148999602000001E-4</c:v>
                </c:pt>
                <c:pt idx="6890">
                  <c:v>2.7752300957000002E-4</c:v>
                </c:pt>
                <c:pt idx="6891">
                  <c:v>2.5725801243000002E-4</c:v>
                </c:pt>
                <c:pt idx="6892">
                  <c:v>2.3115400108999999E-4</c:v>
                </c:pt>
                <c:pt idx="6893">
                  <c:v>1.9980399519999999E-4</c:v>
                </c:pt>
                <c:pt idx="6894">
                  <c:v>1.6391799727E-4</c:v>
                </c:pt>
                <c:pt idx="6895">
                  <c:v>1.2431299547000001E-4</c:v>
                </c:pt>
                <c:pt idx="6896">
                  <c:v>8.1885598774999994E-5</c:v>
                </c:pt>
                <c:pt idx="6897">
                  <c:v>3.7599998905E-5</c:v>
                </c:pt>
                <c:pt idx="6898">
                  <c:v>-7.5390298661999996E-6</c:v>
                </c:pt>
                <c:pt idx="6899">
                  <c:v>-5.2506900828999999E-5</c:v>
                </c:pt>
                <c:pt idx="6900">
                  <c:v>-9.6283103629999994E-5</c:v>
                </c:pt>
                <c:pt idx="6901">
                  <c:v>-1.3787399803000001E-4</c:v>
                </c:pt>
                <c:pt idx="6902">
                  <c:v>-1.1755699961E-4</c:v>
                </c:pt>
                <c:pt idx="6903">
                  <c:v>-1.4052999904E-4</c:v>
                </c:pt>
                <c:pt idx="6904">
                  <c:v>-1.6031299309999999E-4</c:v>
                </c:pt>
                <c:pt idx="6905">
                  <c:v>-1.7645799380000001E-4</c:v>
                </c:pt>
                <c:pt idx="6906">
                  <c:v>-1.8859800183999999E-4</c:v>
                </c:pt>
                <c:pt idx="6907">
                  <c:v>-1.9645699648999999E-4</c:v>
                </c:pt>
                <c:pt idx="6908">
                  <c:v>-1.9985799735999999E-4</c:v>
                </c:pt>
                <c:pt idx="6909">
                  <c:v>-1.987220021E-4</c:v>
                </c:pt>
                <c:pt idx="6910">
                  <c:v>-1.9307600450999999E-4</c:v>
                </c:pt>
                <c:pt idx="6911">
                  <c:v>-1.8304800324000001E-4</c:v>
                </c:pt>
                <c:pt idx="6912">
                  <c:v>-1.6886599769000001E-4</c:v>
                </c:pt>
                <c:pt idx="6913">
                  <c:v>-1.5084999905E-4</c:v>
                </c:pt>
                <c:pt idx="6914">
                  <c:v>-1.2941099703000001E-4</c:v>
                </c:pt>
                <c:pt idx="6915">
                  <c:v>-1.0503499652000001E-4</c:v>
                </c:pt>
                <c:pt idx="6916">
                  <c:v>-7.8274701082000007E-5</c:v>
                </c:pt>
                <c:pt idx="6917">
                  <c:v>-4.9737998778999998E-5</c:v>
                </c:pt>
                <c:pt idx="6918">
                  <c:v>-2.0072300686000001E-5</c:v>
                </c:pt>
                <c:pt idx="6919">
                  <c:v>1.0048899639999999E-5</c:v>
                </c:pt>
                <c:pt idx="6920">
                  <c:v>3.9941998692999998E-5</c:v>
                </c:pt>
                <c:pt idx="6921">
                  <c:v>6.8928602558999998E-5</c:v>
                </c:pt>
                <c:pt idx="6922">
                  <c:v>9.6350697276999998E-5</c:v>
                </c:pt>
                <c:pt idx="6923">
                  <c:v>1.2158600293E-4</c:v>
                </c:pt>
                <c:pt idx="6924">
                  <c:v>1.4406199624999999E-4</c:v>
                </c:pt>
                <c:pt idx="6925">
                  <c:v>1.6326800687000001E-4</c:v>
                </c:pt>
                <c:pt idx="6926">
                  <c:v>1.7876799392999999E-4</c:v>
                </c:pt>
                <c:pt idx="6927">
                  <c:v>9.5105700893000002E-5</c:v>
                </c:pt>
                <c:pt idx="6928">
                  <c:v>9.8668599094000006E-5</c:v>
                </c:pt>
                <c:pt idx="6929">
                  <c:v>9.9992103060000002E-5</c:v>
                </c:pt>
                <c:pt idx="6930">
                  <c:v>9.9046097602999996E-5</c:v>
                </c:pt>
                <c:pt idx="6931">
                  <c:v>9.5852199592999995E-5</c:v>
                </c:pt>
                <c:pt idx="6932">
                  <c:v>9.0482702943999997E-5</c:v>
                </c:pt>
                <c:pt idx="6933">
                  <c:v>8.3059596363000004E-5</c:v>
                </c:pt>
                <c:pt idx="6934">
                  <c:v>7.3751296440999995E-5</c:v>
                </c:pt>
                <c:pt idx="6935">
                  <c:v>6.2769096984999995E-5</c:v>
                </c:pt>
                <c:pt idx="6936">
                  <c:v>5.0362301408000002E-5</c:v>
                </c:pt>
                <c:pt idx="6937">
                  <c:v>3.6812500183999998E-5</c:v>
                </c:pt>
                <c:pt idx="6938">
                  <c:v>2.2427100703E-5</c:v>
                </c:pt>
                <c:pt idx="6939">
                  <c:v>7.5326797742000002E-6</c:v>
                </c:pt>
                <c:pt idx="6940">
                  <c:v>-7.5326797742000002E-6</c:v>
                </c:pt>
                <c:pt idx="6941">
                  <c:v>-2.2427100703E-5</c:v>
                </c:pt>
                <c:pt idx="6942">
                  <c:v>-3.6812500183999998E-5</c:v>
                </c:pt>
                <c:pt idx="6943">
                  <c:v>-5.0362301408000002E-5</c:v>
                </c:pt>
                <c:pt idx="6944">
                  <c:v>-6.2769096984999995E-5</c:v>
                </c:pt>
                <c:pt idx="6945">
                  <c:v>-7.3751296440999995E-5</c:v>
                </c:pt>
                <c:pt idx="6946">
                  <c:v>-8.3059596363000004E-5</c:v>
                </c:pt>
                <c:pt idx="6947">
                  <c:v>-9.0482702943999997E-5</c:v>
                </c:pt>
                <c:pt idx="6948">
                  <c:v>-9.5852199592999995E-5</c:v>
                </c:pt>
                <c:pt idx="6949">
                  <c:v>-9.9046097602999996E-5</c:v>
                </c:pt>
                <c:pt idx="6950">
                  <c:v>-9.9992103060000002E-5</c:v>
                </c:pt>
                <c:pt idx="6951">
                  <c:v>-9.8668599094000006E-5</c:v>
                </c:pt>
                <c:pt idx="6952">
                  <c:v>5.5565397528999995E-19</c:v>
                </c:pt>
                <c:pt idx="6953">
                  <c:v>5.6030598736000003E-19</c:v>
                </c:pt>
                <c:pt idx="6954">
                  <c:v>5.6660801794999996E-19</c:v>
                </c:pt>
                <c:pt idx="6955">
                  <c:v>5.7441701651999996E-19</c:v>
                </c:pt>
                <c:pt idx="6956">
                  <c:v>5.8355498414999998E-19</c:v>
                </c:pt>
                <c:pt idx="6957">
                  <c:v>5.9381502226999996E-19</c:v>
                </c:pt>
                <c:pt idx="6958">
                  <c:v>6.0496402106000004E-19</c:v>
                </c:pt>
                <c:pt idx="6959">
                  <c:v>6.1674901835000005E-19</c:v>
                </c:pt>
                <c:pt idx="6960">
                  <c:v>6.2890298988E-19</c:v>
                </c:pt>
                <c:pt idx="6961">
                  <c:v>6.4115001924000004E-19</c:v>
                </c:pt>
                <c:pt idx="6962">
                  <c:v>6.5321098465E-19</c:v>
                </c:pt>
                <c:pt idx="6963">
                  <c:v>6.648140022E-19</c:v>
                </c:pt>
                <c:pt idx="6964">
                  <c:v>6.7569401219E-19</c:v>
                </c:pt>
                <c:pt idx="6965">
                  <c:v>6.8560399782000004E-19</c:v>
                </c:pt>
                <c:pt idx="6966">
                  <c:v>6.9432098222000002E-19</c:v>
                </c:pt>
                <c:pt idx="6967">
                  <c:v>7.0164597673000004E-19</c:v>
                </c:pt>
                <c:pt idx="6968">
                  <c:v>7.0741199429000002E-19</c:v>
                </c:pt>
                <c:pt idx="6969">
                  <c:v>7.1148901243000001E-19</c:v>
                </c:pt>
                <c:pt idx="6970">
                  <c:v>7.1378500732000001E-19</c:v>
                </c:pt>
                <c:pt idx="6971">
                  <c:v>7.1424600541E-19</c:v>
                </c:pt>
                <c:pt idx="6972">
                  <c:v>7.1286399339999998E-19</c:v>
                </c:pt>
                <c:pt idx="6973">
                  <c:v>7.0966797431000005E-19</c:v>
                </c:pt>
                <c:pt idx="6974">
                  <c:v>7.0473301477999995E-19</c:v>
                </c:pt>
                <c:pt idx="6975">
                  <c:v>6.9816799245000005E-19</c:v>
                </c:pt>
                <c:pt idx="6976">
                  <c:v>6.9012500515999996E-19</c:v>
                </c:pt>
                <c:pt idx="6977">
                  <c:v>6.3298900360999997E-19</c:v>
                </c:pt>
                <c:pt idx="6978">
                  <c:v>6.3298900360999997E-19</c:v>
                </c:pt>
                <c:pt idx="6979">
                  <c:v>6.3298900360999997E-19</c:v>
                </c:pt>
                <c:pt idx="6980">
                  <c:v>6.3298900360999997E-19</c:v>
                </c:pt>
                <c:pt idx="6981">
                  <c:v>6.3298900360999997E-19</c:v>
                </c:pt>
                <c:pt idx="6982">
                  <c:v>6.3298900360999997E-19</c:v>
                </c:pt>
                <c:pt idx="6983">
                  <c:v>6.3298900360999997E-19</c:v>
                </c:pt>
                <c:pt idx="6984">
                  <c:v>6.3298900360999997E-19</c:v>
                </c:pt>
                <c:pt idx="6985">
                  <c:v>6.3298900360999997E-19</c:v>
                </c:pt>
                <c:pt idx="6986">
                  <c:v>6.3298900360999997E-19</c:v>
                </c:pt>
                <c:pt idx="6987">
                  <c:v>6.3298900360999997E-19</c:v>
                </c:pt>
                <c:pt idx="6988">
                  <c:v>6.3298900360999997E-19</c:v>
                </c:pt>
                <c:pt idx="6989">
                  <c:v>6.3298900360999997E-19</c:v>
                </c:pt>
                <c:pt idx="6990">
                  <c:v>6.3298900360999997E-19</c:v>
                </c:pt>
                <c:pt idx="6991">
                  <c:v>6.3298900360999997E-19</c:v>
                </c:pt>
                <c:pt idx="6992">
                  <c:v>6.3298900360999997E-19</c:v>
                </c:pt>
                <c:pt idx="6993">
                  <c:v>6.3298900360999997E-19</c:v>
                </c:pt>
                <c:pt idx="6994">
                  <c:v>6.3298900360999997E-19</c:v>
                </c:pt>
                <c:pt idx="6995">
                  <c:v>6.3298900360999997E-19</c:v>
                </c:pt>
                <c:pt idx="6996">
                  <c:v>6.3298900360999997E-19</c:v>
                </c:pt>
                <c:pt idx="6997">
                  <c:v>6.3298900360999997E-19</c:v>
                </c:pt>
                <c:pt idx="6998">
                  <c:v>6.3298900360999997E-19</c:v>
                </c:pt>
                <c:pt idx="6999">
                  <c:v>6.3298900360999997E-19</c:v>
                </c:pt>
                <c:pt idx="7000">
                  <c:v>6.3298900360999997E-19</c:v>
                </c:pt>
                <c:pt idx="7001">
                  <c:v>6.3298900360999997E-19</c:v>
                </c:pt>
                <c:pt idx="7002">
                  <c:v>6.3298900360999997E-19</c:v>
                </c:pt>
                <c:pt idx="7003">
                  <c:v>6.3298900360999997E-19</c:v>
                </c:pt>
                <c:pt idx="7004">
                  <c:v>6.3298900360999997E-19</c:v>
                </c:pt>
                <c:pt idx="7005">
                  <c:v>6.3298900360999997E-19</c:v>
                </c:pt>
                <c:pt idx="7006">
                  <c:v>6.3298900360999997E-19</c:v>
                </c:pt>
                <c:pt idx="7007">
                  <c:v>6.3298900360999997E-19</c:v>
                </c:pt>
                <c:pt idx="7008">
                  <c:v>6.3298900360999997E-19</c:v>
                </c:pt>
                <c:pt idx="7009">
                  <c:v>6.3298900360999997E-19</c:v>
                </c:pt>
                <c:pt idx="7010">
                  <c:v>6.3298900360999997E-19</c:v>
                </c:pt>
                <c:pt idx="7011">
                  <c:v>6.3298900360999997E-19</c:v>
                </c:pt>
                <c:pt idx="7012">
                  <c:v>6.3298900360999997E-19</c:v>
                </c:pt>
                <c:pt idx="7013">
                  <c:v>6.3298900360999997E-19</c:v>
                </c:pt>
                <c:pt idx="7014">
                  <c:v>6.3298900360999997E-19</c:v>
                </c:pt>
                <c:pt idx="7015">
                  <c:v>6.3298900360999997E-19</c:v>
                </c:pt>
                <c:pt idx="7016">
                  <c:v>6.3298900360999997E-19</c:v>
                </c:pt>
                <c:pt idx="7017">
                  <c:v>6.3298900360999997E-19</c:v>
                </c:pt>
                <c:pt idx="7018">
                  <c:v>6.3298900360999997E-19</c:v>
                </c:pt>
                <c:pt idx="7019">
                  <c:v>6.3298900360999997E-19</c:v>
                </c:pt>
                <c:pt idx="7020">
                  <c:v>6.3298900360999997E-19</c:v>
                </c:pt>
                <c:pt idx="7021">
                  <c:v>6.3298900360999997E-19</c:v>
                </c:pt>
                <c:pt idx="7022">
                  <c:v>6.3298900360999997E-19</c:v>
                </c:pt>
                <c:pt idx="7023">
                  <c:v>6.3298900360999997E-19</c:v>
                </c:pt>
                <c:pt idx="7024">
                  <c:v>6.3298900360999997E-19</c:v>
                </c:pt>
                <c:pt idx="7025">
                  <c:v>6.3298900360999997E-19</c:v>
                </c:pt>
                <c:pt idx="7026">
                  <c:v>6.3298900360999997E-19</c:v>
                </c:pt>
                <c:pt idx="7027">
                  <c:v>6.3298900360999997E-19</c:v>
                </c:pt>
                <c:pt idx="7028">
                  <c:v>6.3298900360999997E-19</c:v>
                </c:pt>
                <c:pt idx="7029">
                  <c:v>6.3298900360999997E-19</c:v>
                </c:pt>
                <c:pt idx="7030">
                  <c:v>6.3298900360999997E-19</c:v>
                </c:pt>
                <c:pt idx="7031">
                  <c:v>6.3298900360999997E-19</c:v>
                </c:pt>
                <c:pt idx="7032">
                  <c:v>6.3298900360999997E-19</c:v>
                </c:pt>
                <c:pt idx="7033">
                  <c:v>6.3298900360999997E-19</c:v>
                </c:pt>
                <c:pt idx="7034">
                  <c:v>6.3298900360999997E-19</c:v>
                </c:pt>
                <c:pt idx="7035">
                  <c:v>6.3298900360999997E-19</c:v>
                </c:pt>
                <c:pt idx="7036">
                  <c:v>6.3298900360999997E-19</c:v>
                </c:pt>
                <c:pt idx="7037">
                  <c:v>6.3298900360999997E-19</c:v>
                </c:pt>
                <c:pt idx="7038">
                  <c:v>6.3298900360999997E-19</c:v>
                </c:pt>
                <c:pt idx="7039">
                  <c:v>6.3298900360999997E-19</c:v>
                </c:pt>
                <c:pt idx="7040">
                  <c:v>6.3298900360999997E-19</c:v>
                </c:pt>
                <c:pt idx="7041">
                  <c:v>6.3298900360999997E-19</c:v>
                </c:pt>
                <c:pt idx="7042">
                  <c:v>6.3298900360999997E-19</c:v>
                </c:pt>
                <c:pt idx="7043">
                  <c:v>6.3298900360999997E-19</c:v>
                </c:pt>
                <c:pt idx="7044">
                  <c:v>6.3298900360999997E-19</c:v>
                </c:pt>
                <c:pt idx="7045">
                  <c:v>6.3298900360999997E-19</c:v>
                </c:pt>
                <c:pt idx="7046">
                  <c:v>6.3298900360999997E-19</c:v>
                </c:pt>
                <c:pt idx="7047">
                  <c:v>6.3298900360999997E-19</c:v>
                </c:pt>
                <c:pt idx="7048">
                  <c:v>6.3298900360999997E-19</c:v>
                </c:pt>
                <c:pt idx="7049">
                  <c:v>6.3298900360999997E-19</c:v>
                </c:pt>
                <c:pt idx="7050">
                  <c:v>6.3298900360999997E-19</c:v>
                </c:pt>
                <c:pt idx="7051">
                  <c:v>6.3298900360999997E-19</c:v>
                </c:pt>
                <c:pt idx="7052">
                  <c:v>4.7552799515000003E-5</c:v>
                </c:pt>
                <c:pt idx="7053">
                  <c:v>4.9334299547000003E-5</c:v>
                </c:pt>
                <c:pt idx="7054">
                  <c:v>4.9996098824000002E-5</c:v>
                </c:pt>
                <c:pt idx="7055">
                  <c:v>4.9523099733000003E-5</c:v>
                </c:pt>
                <c:pt idx="7056">
                  <c:v>4.7926099795999997E-5</c:v>
                </c:pt>
                <c:pt idx="7057">
                  <c:v>4.5241398766E-5</c:v>
                </c:pt>
                <c:pt idx="7058">
                  <c:v>4.1529798182000002E-5</c:v>
                </c:pt>
                <c:pt idx="7059">
                  <c:v>3.6875699152000002E-5</c:v>
                </c:pt>
                <c:pt idx="7060">
                  <c:v>3.1384599424000002E-5</c:v>
                </c:pt>
                <c:pt idx="7061">
                  <c:v>2.5181199817000001E-5</c:v>
                </c:pt>
                <c:pt idx="7062">
                  <c:v>1.8406199160000001E-5</c:v>
                </c:pt>
                <c:pt idx="7063">
                  <c:v>1.1213500328999999E-5</c:v>
                </c:pt>
                <c:pt idx="7064">
                  <c:v>3.7663398871000001E-6</c:v>
                </c:pt>
                <c:pt idx="7065">
                  <c:v>-3.7663398871000001E-6</c:v>
                </c:pt>
                <c:pt idx="7066">
                  <c:v>-1.1213500328999999E-5</c:v>
                </c:pt>
                <c:pt idx="7067">
                  <c:v>-1.8406199160000001E-5</c:v>
                </c:pt>
                <c:pt idx="7068">
                  <c:v>-2.5181199817000001E-5</c:v>
                </c:pt>
                <c:pt idx="7069">
                  <c:v>-3.1384599424000002E-5</c:v>
                </c:pt>
                <c:pt idx="7070">
                  <c:v>-3.6875699152000002E-5</c:v>
                </c:pt>
                <c:pt idx="7071">
                  <c:v>-4.1529798182000002E-5</c:v>
                </c:pt>
                <c:pt idx="7072">
                  <c:v>-4.5241398766E-5</c:v>
                </c:pt>
                <c:pt idx="7073">
                  <c:v>-4.7926099795999997E-5</c:v>
                </c:pt>
                <c:pt idx="7074">
                  <c:v>-4.9523099733000003E-5</c:v>
                </c:pt>
                <c:pt idx="7075">
                  <c:v>-4.9996098824000002E-5</c:v>
                </c:pt>
                <c:pt idx="7076">
                  <c:v>-4.9334299547000003E-5</c:v>
                </c:pt>
                <c:pt idx="7077">
                  <c:v>-9.5105700893000002E-5</c:v>
                </c:pt>
                <c:pt idx="7078">
                  <c:v>-8.9384098828000007E-5</c:v>
                </c:pt>
                <c:pt idx="7079">
                  <c:v>-8.1633901572999995E-5</c:v>
                </c:pt>
                <c:pt idx="7080">
                  <c:v>-7.2030903538999994E-5</c:v>
                </c:pt>
                <c:pt idx="7081">
                  <c:v>-6.0793001467000003E-5</c:v>
                </c:pt>
                <c:pt idx="7082">
                  <c:v>-4.8175399569999997E-5</c:v>
                </c:pt>
                <c:pt idx="7083">
                  <c:v>-3.4464301279999999E-5</c:v>
                </c:pt>
                <c:pt idx="7084">
                  <c:v>-1.9970999346999999E-5</c:v>
                </c:pt>
                <c:pt idx="7085">
                  <c:v>-5.0244298108999997E-6</c:v>
                </c:pt>
                <c:pt idx="7086">
                  <c:v>1.0036200364999999E-5</c:v>
                </c:pt>
                <c:pt idx="7087">
                  <c:v>2.4868999389999999E-5</c:v>
                </c:pt>
                <c:pt idx="7088">
                  <c:v>3.9137401473000001E-5</c:v>
                </c:pt>
                <c:pt idx="7089">
                  <c:v>5.2517498260999997E-5</c:v>
                </c:pt>
                <c:pt idx="7090">
                  <c:v>6.4705600379999999E-5</c:v>
                </c:pt>
                <c:pt idx="7091">
                  <c:v>7.5425101385999995E-5</c:v>
                </c:pt>
                <c:pt idx="7092">
                  <c:v>8.4432802396000006E-5</c:v>
                </c:pt>
                <c:pt idx="7093">
                  <c:v>9.1524103482000001E-5</c:v>
                </c:pt>
                <c:pt idx="7094">
                  <c:v>9.6538198703999994E-5</c:v>
                </c:pt>
                <c:pt idx="7095">
                  <c:v>9.9361102911999993E-5</c:v>
                </c:pt>
                <c:pt idx="7096">
                  <c:v>9.9928896815999998E-5</c:v>
                </c:pt>
                <c:pt idx="7097">
                  <c:v>9.8228701972E-5</c:v>
                </c:pt>
                <c:pt idx="7098">
                  <c:v>9.4299102784000007E-5</c:v>
                </c:pt>
                <c:pt idx="7099">
                  <c:v>8.8229098765000002E-5</c:v>
                </c:pt>
                <c:pt idx="7100">
                  <c:v>8.0156700277999999E-5</c:v>
                </c:pt>
                <c:pt idx="7101">
                  <c:v>7.0264999522000001E-5</c:v>
                </c:pt>
                <c:pt idx="7102">
                  <c:v>8.8167798822000001E-5</c:v>
                </c:pt>
                <c:pt idx="7103">
                  <c:v>6.8936999014000003E-5</c:v>
                </c:pt>
                <c:pt idx="7104">
                  <c:v>4.8141500883999999E-5</c:v>
                </c:pt>
                <c:pt idx="7105">
                  <c:v>2.6253499526999999E-5</c:v>
                </c:pt>
                <c:pt idx="7106">
                  <c:v>3.7695099308999999E-6</c:v>
                </c:pt>
                <c:pt idx="7107">
                  <c:v>-1.8799999452E-5</c:v>
                </c:pt>
                <c:pt idx="7108">
                  <c:v>-4.0942799387000003E-5</c:v>
                </c:pt>
                <c:pt idx="7109">
                  <c:v>-6.2156301283000005E-5</c:v>
                </c:pt>
                <c:pt idx="7110">
                  <c:v>-8.1959202362000006E-5</c:v>
                </c:pt>
                <c:pt idx="7111">
                  <c:v>-9.9901801149999996E-5</c:v>
                </c:pt>
                <c:pt idx="7112">
                  <c:v>-1.1557700054000001E-4</c:v>
                </c:pt>
                <c:pt idx="7113">
                  <c:v>-1.2862900620999999E-4</c:v>
                </c:pt>
                <c:pt idx="7114">
                  <c:v>-1.3876199955E-4</c:v>
                </c:pt>
                <c:pt idx="7115">
                  <c:v>-1.4574499801000001E-4</c:v>
                </c:pt>
                <c:pt idx="7116">
                  <c:v>-1.4941999688999999E-4</c:v>
                </c:pt>
                <c:pt idx="7117">
                  <c:v>-1.4970400662E-4</c:v>
                </c:pt>
                <c:pt idx="7118">
                  <c:v>-1.4658999862000001E-4</c:v>
                </c:pt>
                <c:pt idx="7119">
                  <c:v>-1.4014900079999999E-4</c:v>
                </c:pt>
                <c:pt idx="7120">
                  <c:v>-1.3052800204999999E-4</c:v>
                </c:pt>
                <c:pt idx="7121">
                  <c:v>-1.1794299644E-4</c:v>
                </c:pt>
                <c:pt idx="7122">
                  <c:v>-1.0268200276E-4</c:v>
                </c:pt>
                <c:pt idx="7123">
                  <c:v>-8.5090301582000001E-5</c:v>
                </c:pt>
                <c:pt idx="7124">
                  <c:v>-6.5567401180000005E-5</c:v>
                </c:pt>
                <c:pt idx="7125">
                  <c:v>-4.4556200010000002E-5</c:v>
                </c:pt>
                <c:pt idx="7126">
                  <c:v>-2.2533800802000001E-5</c:v>
                </c:pt>
                <c:pt idx="7127">
                  <c:v>2.1545799202000002E-14</c:v>
                </c:pt>
                <c:pt idx="7128">
                  <c:v>3.0045099264999999E-5</c:v>
                </c:pt>
                <c:pt idx="7129">
                  <c:v>5.9408299421000002E-5</c:v>
                </c:pt>
                <c:pt idx="7130">
                  <c:v>8.7423199147000004E-5</c:v>
                </c:pt>
                <c:pt idx="7131">
                  <c:v>1.1345399980000001E-4</c:v>
                </c:pt>
                <c:pt idx="7132">
                  <c:v>1.3690900232000001E-4</c:v>
                </c:pt>
                <c:pt idx="7133">
                  <c:v>1.5725799312E-4</c:v>
                </c:pt>
                <c:pt idx="7134">
                  <c:v>1.7403700622000001E-4</c:v>
                </c:pt>
                <c:pt idx="7135">
                  <c:v>1.8686600378999999E-4</c:v>
                </c:pt>
                <c:pt idx="7136">
                  <c:v>1.9545400572999999E-4</c:v>
                </c:pt>
                <c:pt idx="7137">
                  <c:v>1.9960499776000001E-4</c:v>
                </c:pt>
                <c:pt idx="7138">
                  <c:v>1.9922699721000001E-4</c:v>
                </c:pt>
                <c:pt idx="7139">
                  <c:v>1.9432599947E-4</c:v>
                </c:pt>
                <c:pt idx="7140">
                  <c:v>1.8501500016999999E-4</c:v>
                </c:pt>
                <c:pt idx="7141">
                  <c:v>1.7150500207000001E-4</c:v>
                </c:pt>
                <c:pt idx="7142">
                  <c:v>1.5410300693E-4</c:v>
                </c:pt>
                <c:pt idx="7143">
                  <c:v>1.3320200378000001E-4</c:v>
                </c:pt>
                <c:pt idx="7144">
                  <c:v>1.0927899712E-4</c:v>
                </c:pt>
                <c:pt idx="7145">
                  <c:v>8.2875099905999999E-5</c:v>
                </c:pt>
                <c:pt idx="7146">
                  <c:v>5.4590400395999997E-5</c:v>
                </c:pt>
                <c:pt idx="7147">
                  <c:v>2.5066599846E-5</c:v>
                </c:pt>
                <c:pt idx="7148">
                  <c:v>-5.0260200624000003E-6</c:v>
                </c:pt>
                <c:pt idx="7149">
                  <c:v>-3.5004599339999998E-5</c:v>
                </c:pt>
                <c:pt idx="7150">
                  <c:v>-6.4188701799000006E-5</c:v>
                </c:pt>
                <c:pt idx="7151">
                  <c:v>-9.1916001110999997E-5</c:v>
                </c:pt>
                <c:pt idx="7152">
                  <c:v>-1.4694599668E-4</c:v>
                </c:pt>
                <c:pt idx="7153">
                  <c:v>-1.7566200404000001E-4</c:v>
                </c:pt>
                <c:pt idx="7154">
                  <c:v>-2.0039199444E-4</c:v>
                </c:pt>
                <c:pt idx="7155">
                  <c:v>-2.2057299792999999E-4</c:v>
                </c:pt>
                <c:pt idx="7156">
                  <c:v>-2.3574799706999999E-4</c:v>
                </c:pt>
                <c:pt idx="7157">
                  <c:v>-2.4557200959000002E-4</c:v>
                </c:pt>
                <c:pt idx="7158">
                  <c:v>-2.4982201285E-4</c:v>
                </c:pt>
                <c:pt idx="7159">
                  <c:v>-2.4840299739000002E-4</c:v>
                </c:pt>
                <c:pt idx="7160">
                  <c:v>-2.4134499836E-4</c:v>
                </c:pt>
                <c:pt idx="7161">
                  <c:v>-2.2880999312999999E-4</c:v>
                </c:pt>
                <c:pt idx="7162">
                  <c:v>-2.1108200599E-4</c:v>
                </c:pt>
                <c:pt idx="7163">
                  <c:v>-1.8856300449E-4</c:v>
                </c:pt>
                <c:pt idx="7164">
                  <c:v>-1.6176399367E-4</c:v>
                </c:pt>
                <c:pt idx="7165">
                  <c:v>-1.3129400031E-4</c:v>
                </c:pt>
                <c:pt idx="7166">
                  <c:v>-9.7843403636999995E-5</c:v>
                </c:pt>
                <c:pt idx="7167">
                  <c:v>-6.2172497563999998E-5</c:v>
                </c:pt>
                <c:pt idx="7168">
                  <c:v>-2.5090399503999999E-5</c:v>
                </c:pt>
                <c:pt idx="7169">
                  <c:v>1.2561100448000001E-5</c:v>
                </c:pt>
                <c:pt idx="7170">
                  <c:v>4.9927501094999999E-5</c:v>
                </c:pt>
                <c:pt idx="7171">
                  <c:v>8.6160696810000002E-5</c:v>
                </c:pt>
                <c:pt idx="7172">
                  <c:v>1.2043800233999999E-4</c:v>
                </c:pt>
                <c:pt idx="7173">
                  <c:v>1.5198299661000001E-4</c:v>
                </c:pt>
                <c:pt idx="7174">
                  <c:v>1.8007699690999999E-4</c:v>
                </c:pt>
                <c:pt idx="7175">
                  <c:v>2.0408499403999999E-4</c:v>
                </c:pt>
                <c:pt idx="7176">
                  <c:v>2.2345999605000001E-4</c:v>
                </c:pt>
                <c:pt idx="7177">
                  <c:v>2.8531698626000002E-4</c:v>
                </c:pt>
                <c:pt idx="7178">
                  <c:v>2.9600600827999997E-4</c:v>
                </c:pt>
                <c:pt idx="7179">
                  <c:v>2.9997600359000002E-4</c:v>
                </c:pt>
                <c:pt idx="7180">
                  <c:v>2.9713800177000001E-4</c:v>
                </c:pt>
                <c:pt idx="7181">
                  <c:v>2.8755699168000001E-4</c:v>
                </c:pt>
                <c:pt idx="7182">
                  <c:v>2.7144799241999998E-4</c:v>
                </c:pt>
                <c:pt idx="7183">
                  <c:v>2.4917899282E-4</c:v>
                </c:pt>
                <c:pt idx="7184">
                  <c:v>2.2125399846000001E-4</c:v>
                </c:pt>
                <c:pt idx="7185">
                  <c:v>1.8830700719E-4</c:v>
                </c:pt>
                <c:pt idx="7186">
                  <c:v>1.5108700609E-4</c:v>
                </c:pt>
                <c:pt idx="7187">
                  <c:v>1.1043700215E-4</c:v>
                </c:pt>
                <c:pt idx="7188">
                  <c:v>6.7281202063999994E-5</c:v>
                </c:pt>
                <c:pt idx="7189">
                  <c:v>2.2598000214E-5</c:v>
                </c:pt>
                <c:pt idx="7190">
                  <c:v>-2.2598000214E-5</c:v>
                </c:pt>
                <c:pt idx="7191">
                  <c:v>-6.7281202063999994E-5</c:v>
                </c:pt>
                <c:pt idx="7192">
                  <c:v>-1.1043700215E-4</c:v>
                </c:pt>
                <c:pt idx="7193">
                  <c:v>-1.5108700609E-4</c:v>
                </c:pt>
                <c:pt idx="7194">
                  <c:v>-1.8830700719E-4</c:v>
                </c:pt>
                <c:pt idx="7195">
                  <c:v>-2.2125399846000001E-4</c:v>
                </c:pt>
                <c:pt idx="7196">
                  <c:v>-2.4917899282E-4</c:v>
                </c:pt>
                <c:pt idx="7197">
                  <c:v>-2.7144799241999998E-4</c:v>
                </c:pt>
                <c:pt idx="7198">
                  <c:v>-2.8755699168000001E-4</c:v>
                </c:pt>
                <c:pt idx="7199">
                  <c:v>-2.9713800177000001E-4</c:v>
                </c:pt>
                <c:pt idx="7200">
                  <c:v>-2.9997600359000002E-4</c:v>
                </c:pt>
                <c:pt idx="7201">
                  <c:v>-2.9600600827999997E-4</c:v>
                </c:pt>
                <c:pt idx="7202">
                  <c:v>-3.3286999678000003E-4</c:v>
                </c:pt>
                <c:pt idx="7203">
                  <c:v>-3.1284400029000001E-4</c:v>
                </c:pt>
                <c:pt idx="7204">
                  <c:v>-2.8571899747000001E-4</c:v>
                </c:pt>
                <c:pt idx="7205">
                  <c:v>-2.5210800230999998E-4</c:v>
                </c:pt>
                <c:pt idx="7206">
                  <c:v>-2.1277599444E-4</c:v>
                </c:pt>
                <c:pt idx="7207">
                  <c:v>-1.6861400218E-4</c:v>
                </c:pt>
                <c:pt idx="7208">
                  <c:v>-1.2062500173E-4</c:v>
                </c:pt>
                <c:pt idx="7209">
                  <c:v>-6.9898502261000003E-5</c:v>
                </c:pt>
                <c:pt idx="7210">
                  <c:v>-1.7585500245E-5</c:v>
                </c:pt>
                <c:pt idx="7211">
                  <c:v>3.5126598959000001E-5</c:v>
                </c:pt>
                <c:pt idx="7212">
                  <c:v>8.7041502411000005E-5</c:v>
                </c:pt>
                <c:pt idx="7213">
                  <c:v>1.3698100520000001E-4</c:v>
                </c:pt>
                <c:pt idx="7214">
                  <c:v>1.8381100381000001E-4</c:v>
                </c:pt>
                <c:pt idx="7215">
                  <c:v>2.2647000150999999E-4</c:v>
                </c:pt>
                <c:pt idx="7216">
                  <c:v>2.6398801127999999E-4</c:v>
                </c:pt>
                <c:pt idx="7217">
                  <c:v>2.9551499756000002E-4</c:v>
                </c:pt>
                <c:pt idx="7218">
                  <c:v>3.2033398746999999E-4</c:v>
                </c:pt>
                <c:pt idx="7219">
                  <c:v>3.3788400469000001E-4</c:v>
                </c:pt>
                <c:pt idx="7220">
                  <c:v>3.4776399842999998E-4</c:v>
                </c:pt>
                <c:pt idx="7221">
                  <c:v>3.4975100425000002E-4</c:v>
                </c:pt>
                <c:pt idx="7222">
                  <c:v>3.4380098805000001E-4</c:v>
                </c:pt>
                <c:pt idx="7223">
                  <c:v>3.3004701254E-4</c:v>
                </c:pt>
                <c:pt idx="7224">
                  <c:v>3.0880200211E-4</c:v>
                </c:pt>
                <c:pt idx="7225">
                  <c:v>2.8054800350000002E-4</c:v>
                </c:pt>
                <c:pt idx="7226">
                  <c:v>2.4592698901000003E-4</c:v>
                </c:pt>
                <c:pt idx="7227">
                  <c:v>2.3511399921999999E-4</c:v>
                </c:pt>
                <c:pt idx="7228">
                  <c:v>1.8383200221999999E-4</c:v>
                </c:pt>
                <c:pt idx="7229">
                  <c:v>1.2837699614E-4</c:v>
                </c:pt>
                <c:pt idx="7230">
                  <c:v>7.0009198679999997E-5</c:v>
                </c:pt>
                <c:pt idx="7231">
                  <c:v>1.0052000107E-5</c:v>
                </c:pt>
                <c:pt idx="7232">
                  <c:v>-5.0133301556000002E-5</c:v>
                </c:pt>
                <c:pt idx="7233">
                  <c:v>-1.0918099724E-4</c:v>
                </c:pt>
                <c:pt idx="7234">
                  <c:v>-1.6574999609000001E-4</c:v>
                </c:pt>
                <c:pt idx="7235">
                  <c:v>-2.1855799423000001E-4</c:v>
                </c:pt>
                <c:pt idx="7236">
                  <c:v>-2.6640499709000001E-4</c:v>
                </c:pt>
                <c:pt idx="7237">
                  <c:v>-3.0820499524000002E-4</c:v>
                </c:pt>
                <c:pt idx="7238">
                  <c:v>-3.4301099367E-4</c:v>
                </c:pt>
                <c:pt idx="7239">
                  <c:v>-3.7003098987000002E-4</c:v>
                </c:pt>
                <c:pt idx="7240">
                  <c:v>-3.8865298848000002E-4</c:v>
                </c:pt>
                <c:pt idx="7241">
                  <c:v>-3.9845300488999997E-4</c:v>
                </c:pt>
                <c:pt idx="7242">
                  <c:v>-3.9921101416000001E-4</c:v>
                </c:pt>
                <c:pt idx="7243">
                  <c:v>-3.9090699283000002E-4</c:v>
                </c:pt>
                <c:pt idx="7244">
                  <c:v>-3.7373200757000001E-4</c:v>
                </c:pt>
                <c:pt idx="7245">
                  <c:v>-3.4807401244000001E-4</c:v>
                </c:pt>
                <c:pt idx="7246">
                  <c:v>-3.1451499672E-4</c:v>
                </c:pt>
                <c:pt idx="7247">
                  <c:v>-2.7381899417000001E-4</c:v>
                </c:pt>
                <c:pt idx="7248">
                  <c:v>-2.2690799960000001E-4</c:v>
                </c:pt>
                <c:pt idx="7249">
                  <c:v>-1.7484600539000001E-4</c:v>
                </c:pt>
                <c:pt idx="7250">
                  <c:v>-1.1881699901999999E-4</c:v>
                </c:pt>
                <c:pt idx="7251">
                  <c:v>-6.0090198530999998E-5</c:v>
                </c:pt>
                <c:pt idx="7252">
                  <c:v>3.4209001056000002E-14</c:v>
                </c:pt>
                <c:pt idx="7253">
                  <c:v>4.5067699830000002E-5</c:v>
                </c:pt>
                <c:pt idx="7254">
                  <c:v>8.9112501881999999E-5</c:v>
                </c:pt>
                <c:pt idx="7255">
                  <c:v>1.3113500609E-4</c:v>
                </c:pt>
                <c:pt idx="7256">
                  <c:v>1.7018099607E-4</c:v>
                </c:pt>
                <c:pt idx="7257">
                  <c:v>2.0536400551999999E-4</c:v>
                </c:pt>
                <c:pt idx="7258">
                  <c:v>2.3588699696E-4</c:v>
                </c:pt>
                <c:pt idx="7259">
                  <c:v>2.6105498545999999E-4</c:v>
                </c:pt>
                <c:pt idx="7260">
                  <c:v>2.8029899113000002E-4</c:v>
                </c:pt>
                <c:pt idx="7261">
                  <c:v>2.9317999724000002E-4</c:v>
                </c:pt>
                <c:pt idx="7262">
                  <c:v>2.9940801323000003E-4</c:v>
                </c:pt>
                <c:pt idx="7263">
                  <c:v>2.9883999377000001E-4</c:v>
                </c:pt>
                <c:pt idx="7264">
                  <c:v>2.9148999602000001E-4</c:v>
                </c:pt>
                <c:pt idx="7265">
                  <c:v>2.7752300957000002E-4</c:v>
                </c:pt>
                <c:pt idx="7266">
                  <c:v>2.5725801243000002E-4</c:v>
                </c:pt>
                <c:pt idx="7267">
                  <c:v>2.3115400108999999E-4</c:v>
                </c:pt>
                <c:pt idx="7268">
                  <c:v>1.9980399519999999E-4</c:v>
                </c:pt>
                <c:pt idx="7269">
                  <c:v>1.6391799727E-4</c:v>
                </c:pt>
                <c:pt idx="7270">
                  <c:v>1.2431299547000001E-4</c:v>
                </c:pt>
                <c:pt idx="7271">
                  <c:v>8.1885598774999994E-5</c:v>
                </c:pt>
                <c:pt idx="7272">
                  <c:v>3.7599998905E-5</c:v>
                </c:pt>
                <c:pt idx="7273">
                  <c:v>-7.5390298661999996E-6</c:v>
                </c:pt>
                <c:pt idx="7274">
                  <c:v>-5.2506900828999999E-5</c:v>
                </c:pt>
                <c:pt idx="7275">
                  <c:v>-9.6283103629999994E-5</c:v>
                </c:pt>
                <c:pt idx="7276">
                  <c:v>-1.3787399803000001E-4</c:v>
                </c:pt>
                <c:pt idx="7277">
                  <c:v>-1.1755699961E-4</c:v>
                </c:pt>
                <c:pt idx="7278">
                  <c:v>-1.4052999904E-4</c:v>
                </c:pt>
                <c:pt idx="7279">
                  <c:v>-1.6031299309999999E-4</c:v>
                </c:pt>
                <c:pt idx="7280">
                  <c:v>-1.7645799380000001E-4</c:v>
                </c:pt>
                <c:pt idx="7281">
                  <c:v>-1.8859800183999999E-4</c:v>
                </c:pt>
                <c:pt idx="7282">
                  <c:v>-1.9645699648999999E-4</c:v>
                </c:pt>
                <c:pt idx="7283">
                  <c:v>-1.9985799735999999E-4</c:v>
                </c:pt>
                <c:pt idx="7284">
                  <c:v>-1.987220021E-4</c:v>
                </c:pt>
                <c:pt idx="7285">
                  <c:v>-1.9307600450999999E-4</c:v>
                </c:pt>
                <c:pt idx="7286">
                  <c:v>-1.8304800324000001E-4</c:v>
                </c:pt>
                <c:pt idx="7287">
                  <c:v>-1.6886599769000001E-4</c:v>
                </c:pt>
                <c:pt idx="7288">
                  <c:v>-1.5084999905E-4</c:v>
                </c:pt>
                <c:pt idx="7289">
                  <c:v>-1.2941099703000001E-4</c:v>
                </c:pt>
                <c:pt idx="7290">
                  <c:v>-1.0503499652000001E-4</c:v>
                </c:pt>
                <c:pt idx="7291">
                  <c:v>-7.8274701082000007E-5</c:v>
                </c:pt>
                <c:pt idx="7292">
                  <c:v>-4.9737998778999998E-5</c:v>
                </c:pt>
                <c:pt idx="7293">
                  <c:v>-2.0072300686000001E-5</c:v>
                </c:pt>
                <c:pt idx="7294">
                  <c:v>1.0048899639999999E-5</c:v>
                </c:pt>
                <c:pt idx="7295">
                  <c:v>3.9941998692999998E-5</c:v>
                </c:pt>
                <c:pt idx="7296">
                  <c:v>6.8928602558999998E-5</c:v>
                </c:pt>
                <c:pt idx="7297">
                  <c:v>9.6350697276999998E-5</c:v>
                </c:pt>
                <c:pt idx="7298">
                  <c:v>1.2158600293E-4</c:v>
                </c:pt>
                <c:pt idx="7299">
                  <c:v>1.4406199624999999E-4</c:v>
                </c:pt>
                <c:pt idx="7300">
                  <c:v>1.6326800687000001E-4</c:v>
                </c:pt>
                <c:pt idx="7301">
                  <c:v>1.7876799392999999E-4</c:v>
                </c:pt>
                <c:pt idx="7302">
                  <c:v>9.5105700893000002E-5</c:v>
                </c:pt>
                <c:pt idx="7303">
                  <c:v>9.8668599094000006E-5</c:v>
                </c:pt>
                <c:pt idx="7304">
                  <c:v>9.9992103060000002E-5</c:v>
                </c:pt>
                <c:pt idx="7305">
                  <c:v>9.9046097602999996E-5</c:v>
                </c:pt>
                <c:pt idx="7306">
                  <c:v>9.5852199592999995E-5</c:v>
                </c:pt>
                <c:pt idx="7307">
                  <c:v>9.0482702943999997E-5</c:v>
                </c:pt>
                <c:pt idx="7308">
                  <c:v>8.3059596363000004E-5</c:v>
                </c:pt>
                <c:pt idx="7309">
                  <c:v>7.3751296440999995E-5</c:v>
                </c:pt>
                <c:pt idx="7310">
                  <c:v>6.2769096984999995E-5</c:v>
                </c:pt>
                <c:pt idx="7311">
                  <c:v>5.0362301408000002E-5</c:v>
                </c:pt>
                <c:pt idx="7312">
                  <c:v>3.6812500183999998E-5</c:v>
                </c:pt>
                <c:pt idx="7313">
                  <c:v>2.2427100703E-5</c:v>
                </c:pt>
                <c:pt idx="7314">
                  <c:v>7.5326797742000002E-6</c:v>
                </c:pt>
                <c:pt idx="7315">
                  <c:v>-7.5326797742000002E-6</c:v>
                </c:pt>
                <c:pt idx="7316">
                  <c:v>-2.2427100703E-5</c:v>
                </c:pt>
                <c:pt idx="7317">
                  <c:v>-3.6812500183999998E-5</c:v>
                </c:pt>
                <c:pt idx="7318">
                  <c:v>-5.0362301408000002E-5</c:v>
                </c:pt>
                <c:pt idx="7319">
                  <c:v>-6.2769096984999995E-5</c:v>
                </c:pt>
                <c:pt idx="7320">
                  <c:v>-7.3751296440999995E-5</c:v>
                </c:pt>
                <c:pt idx="7321">
                  <c:v>-8.3059596363000004E-5</c:v>
                </c:pt>
                <c:pt idx="7322">
                  <c:v>-9.0482702943999997E-5</c:v>
                </c:pt>
                <c:pt idx="7323">
                  <c:v>-9.5852199592999995E-5</c:v>
                </c:pt>
                <c:pt idx="7324">
                  <c:v>-9.9046097602999996E-5</c:v>
                </c:pt>
                <c:pt idx="7325">
                  <c:v>-9.9992103060000002E-5</c:v>
                </c:pt>
                <c:pt idx="7326">
                  <c:v>-9.8668599094000006E-5</c:v>
                </c:pt>
                <c:pt idx="7327">
                  <c:v>5.0144402175999995E-19</c:v>
                </c:pt>
                <c:pt idx="7328">
                  <c:v>5.0609598213000005E-19</c:v>
                </c:pt>
                <c:pt idx="7329">
                  <c:v>5.1239801271999997E-19</c:v>
                </c:pt>
                <c:pt idx="7330">
                  <c:v>5.2020701129999999E-19</c:v>
                </c:pt>
                <c:pt idx="7331">
                  <c:v>5.2934497891999999E-19</c:v>
                </c:pt>
                <c:pt idx="7332">
                  <c:v>5.3960501704999998E-19</c:v>
                </c:pt>
                <c:pt idx="7333">
                  <c:v>5.5075401583999996E-19</c:v>
                </c:pt>
                <c:pt idx="7334">
                  <c:v>5.6253901311999996E-19</c:v>
                </c:pt>
                <c:pt idx="7335">
                  <c:v>5.7469298465000002E-19</c:v>
                </c:pt>
                <c:pt idx="7336">
                  <c:v>5.8694001400999996E-19</c:v>
                </c:pt>
                <c:pt idx="7337">
                  <c:v>5.9900097942000001E-19</c:v>
                </c:pt>
                <c:pt idx="7338">
                  <c:v>6.1060301469999997E-19</c:v>
                </c:pt>
                <c:pt idx="7339">
                  <c:v>6.2148302468999996E-19</c:v>
                </c:pt>
                <c:pt idx="7340">
                  <c:v>6.3139399259999996E-19</c:v>
                </c:pt>
                <c:pt idx="7341">
                  <c:v>6.4011097699000003E-19</c:v>
                </c:pt>
                <c:pt idx="7342">
                  <c:v>6.4743498923000001E-19</c:v>
                </c:pt>
                <c:pt idx="7343">
                  <c:v>6.5320198906000003E-19</c:v>
                </c:pt>
                <c:pt idx="7344">
                  <c:v>6.5727900720000003E-19</c:v>
                </c:pt>
                <c:pt idx="7345">
                  <c:v>6.5957401980999997E-19</c:v>
                </c:pt>
                <c:pt idx="7346">
                  <c:v>6.6003600019000002E-19</c:v>
                </c:pt>
                <c:pt idx="7347">
                  <c:v>6.5865398818E-19</c:v>
                </c:pt>
                <c:pt idx="7348">
                  <c:v>6.5545802078000004E-19</c:v>
                </c:pt>
                <c:pt idx="7349">
                  <c:v>6.5052197558000003E-19</c:v>
                </c:pt>
                <c:pt idx="7350">
                  <c:v>6.4395798721999997E-19</c:v>
                </c:pt>
                <c:pt idx="7351">
                  <c:v>6.3591499992999997E-19</c:v>
                </c:pt>
                <c:pt idx="7352">
                  <c:v>5.7877899838999999E-19</c:v>
                </c:pt>
                <c:pt idx="7353">
                  <c:v>5.7877899838999999E-19</c:v>
                </c:pt>
                <c:pt idx="7354">
                  <c:v>5.7877899838999999E-19</c:v>
                </c:pt>
                <c:pt idx="7355">
                  <c:v>5.7877899838999999E-19</c:v>
                </c:pt>
                <c:pt idx="7356">
                  <c:v>5.7877899838999999E-19</c:v>
                </c:pt>
                <c:pt idx="7357">
                  <c:v>5.7877899838999999E-19</c:v>
                </c:pt>
                <c:pt idx="7358">
                  <c:v>5.7877899838999999E-19</c:v>
                </c:pt>
                <c:pt idx="7359">
                  <c:v>5.7877899838999999E-19</c:v>
                </c:pt>
                <c:pt idx="7360">
                  <c:v>5.7877899838999999E-19</c:v>
                </c:pt>
                <c:pt idx="7361">
                  <c:v>5.7877899838999999E-19</c:v>
                </c:pt>
                <c:pt idx="7362">
                  <c:v>5.7877899838999999E-19</c:v>
                </c:pt>
                <c:pt idx="7363">
                  <c:v>5.7877899838999999E-19</c:v>
                </c:pt>
                <c:pt idx="7364">
                  <c:v>5.7877899838999999E-19</c:v>
                </c:pt>
                <c:pt idx="7365">
                  <c:v>5.7877899838999999E-19</c:v>
                </c:pt>
                <c:pt idx="7366">
                  <c:v>5.7877899838999999E-19</c:v>
                </c:pt>
                <c:pt idx="7367">
                  <c:v>5.7877899838999999E-19</c:v>
                </c:pt>
                <c:pt idx="7368">
                  <c:v>5.7877899838999999E-19</c:v>
                </c:pt>
                <c:pt idx="7369">
                  <c:v>5.7877899838999999E-19</c:v>
                </c:pt>
                <c:pt idx="7370">
                  <c:v>5.7877899838999999E-19</c:v>
                </c:pt>
                <c:pt idx="7371">
                  <c:v>5.7877899838999999E-19</c:v>
                </c:pt>
                <c:pt idx="7372">
                  <c:v>5.7877899838999999E-19</c:v>
                </c:pt>
                <c:pt idx="7373">
                  <c:v>5.7877899838999999E-19</c:v>
                </c:pt>
                <c:pt idx="7374">
                  <c:v>5.7877899838999999E-19</c:v>
                </c:pt>
                <c:pt idx="7375">
                  <c:v>5.7877899838999999E-19</c:v>
                </c:pt>
                <c:pt idx="7376">
                  <c:v>5.7877899838999999E-19</c:v>
                </c:pt>
                <c:pt idx="7377">
                  <c:v>5.7877899838999999E-19</c:v>
                </c:pt>
                <c:pt idx="7378">
                  <c:v>5.7877899838999999E-19</c:v>
                </c:pt>
                <c:pt idx="7379">
                  <c:v>5.7877899838999999E-19</c:v>
                </c:pt>
                <c:pt idx="7380">
                  <c:v>5.7877899838999999E-19</c:v>
                </c:pt>
                <c:pt idx="7381">
                  <c:v>5.7877899838999999E-19</c:v>
                </c:pt>
                <c:pt idx="7382">
                  <c:v>5.7877899838999999E-19</c:v>
                </c:pt>
                <c:pt idx="7383">
                  <c:v>5.7877899838999999E-19</c:v>
                </c:pt>
                <c:pt idx="7384">
                  <c:v>5.7877899838999999E-19</c:v>
                </c:pt>
                <c:pt idx="7385">
                  <c:v>5.7877899838999999E-19</c:v>
                </c:pt>
                <c:pt idx="7386">
                  <c:v>5.7877899838999999E-19</c:v>
                </c:pt>
                <c:pt idx="7387">
                  <c:v>5.7877899838999999E-19</c:v>
                </c:pt>
                <c:pt idx="7388">
                  <c:v>5.7877899838999999E-19</c:v>
                </c:pt>
                <c:pt idx="7389">
                  <c:v>5.7877899838999999E-19</c:v>
                </c:pt>
                <c:pt idx="7390">
                  <c:v>5.7877899838999999E-19</c:v>
                </c:pt>
                <c:pt idx="7391">
                  <c:v>5.7877899838999999E-19</c:v>
                </c:pt>
                <c:pt idx="7392">
                  <c:v>5.7877899838999999E-19</c:v>
                </c:pt>
                <c:pt idx="7393">
                  <c:v>5.7877899838999999E-19</c:v>
                </c:pt>
                <c:pt idx="7394">
                  <c:v>5.7877899838999999E-19</c:v>
                </c:pt>
                <c:pt idx="7395">
                  <c:v>5.7877899838999999E-19</c:v>
                </c:pt>
                <c:pt idx="7396">
                  <c:v>5.7877899838999999E-19</c:v>
                </c:pt>
                <c:pt idx="7397">
                  <c:v>5.7877899838999999E-19</c:v>
                </c:pt>
                <c:pt idx="7398">
                  <c:v>5.7877899838999999E-19</c:v>
                </c:pt>
                <c:pt idx="7399">
                  <c:v>5.7877899838999999E-19</c:v>
                </c:pt>
                <c:pt idx="7400">
                  <c:v>5.7877899838999999E-19</c:v>
                </c:pt>
                <c:pt idx="7401">
                  <c:v>5.7877899838999999E-19</c:v>
                </c:pt>
                <c:pt idx="7402">
                  <c:v>5.7877899838999999E-19</c:v>
                </c:pt>
                <c:pt idx="7403">
                  <c:v>5.7877899838999999E-19</c:v>
                </c:pt>
                <c:pt idx="7404">
                  <c:v>5.7877899838999999E-19</c:v>
                </c:pt>
                <c:pt idx="7405">
                  <c:v>5.7877899838999999E-19</c:v>
                </c:pt>
                <c:pt idx="7406">
                  <c:v>5.7877899838999999E-19</c:v>
                </c:pt>
                <c:pt idx="7407">
                  <c:v>5.7877899838999999E-19</c:v>
                </c:pt>
                <c:pt idx="7408">
                  <c:v>5.7877899838999999E-19</c:v>
                </c:pt>
                <c:pt idx="7409">
                  <c:v>5.7877899838999999E-19</c:v>
                </c:pt>
                <c:pt idx="7410">
                  <c:v>5.7877899838999999E-19</c:v>
                </c:pt>
                <c:pt idx="7411">
                  <c:v>5.7877899838999999E-19</c:v>
                </c:pt>
                <c:pt idx="7412">
                  <c:v>5.7877899838999999E-19</c:v>
                </c:pt>
                <c:pt idx="7413">
                  <c:v>5.7877899838999999E-19</c:v>
                </c:pt>
                <c:pt idx="7414">
                  <c:v>5.7877899838999999E-19</c:v>
                </c:pt>
                <c:pt idx="7415">
                  <c:v>5.7877899838999999E-19</c:v>
                </c:pt>
                <c:pt idx="7416">
                  <c:v>5.7877899838999999E-19</c:v>
                </c:pt>
                <c:pt idx="7417">
                  <c:v>5.7877899838999999E-19</c:v>
                </c:pt>
                <c:pt idx="7418">
                  <c:v>5.7877899838999999E-19</c:v>
                </c:pt>
                <c:pt idx="7419">
                  <c:v>5.7877899838999999E-19</c:v>
                </c:pt>
                <c:pt idx="7420">
                  <c:v>5.7877899838999999E-19</c:v>
                </c:pt>
                <c:pt idx="7421">
                  <c:v>5.7877899838999999E-19</c:v>
                </c:pt>
                <c:pt idx="7422">
                  <c:v>5.7877899838999999E-19</c:v>
                </c:pt>
                <c:pt idx="7423">
                  <c:v>5.7877899838999999E-19</c:v>
                </c:pt>
                <c:pt idx="7424">
                  <c:v>5.7877899838999999E-19</c:v>
                </c:pt>
                <c:pt idx="7425">
                  <c:v>5.7877899838999999E-19</c:v>
                </c:pt>
                <c:pt idx="7426">
                  <c:v>5.7877899838999999E-19</c:v>
                </c:pt>
                <c:pt idx="7427">
                  <c:v>4.7552799515000003E-5</c:v>
                </c:pt>
                <c:pt idx="7428">
                  <c:v>4.9334299547000003E-5</c:v>
                </c:pt>
                <c:pt idx="7429">
                  <c:v>4.9996098824000002E-5</c:v>
                </c:pt>
                <c:pt idx="7430">
                  <c:v>4.9523099733000003E-5</c:v>
                </c:pt>
                <c:pt idx="7431">
                  <c:v>4.7926099795999997E-5</c:v>
                </c:pt>
                <c:pt idx="7432">
                  <c:v>4.5241398766E-5</c:v>
                </c:pt>
                <c:pt idx="7433">
                  <c:v>4.1529798182000002E-5</c:v>
                </c:pt>
                <c:pt idx="7434">
                  <c:v>3.6875699152000002E-5</c:v>
                </c:pt>
                <c:pt idx="7435">
                  <c:v>3.1384599424000002E-5</c:v>
                </c:pt>
                <c:pt idx="7436">
                  <c:v>2.5181199817000001E-5</c:v>
                </c:pt>
                <c:pt idx="7437">
                  <c:v>1.8406199160000001E-5</c:v>
                </c:pt>
                <c:pt idx="7438">
                  <c:v>1.1213500328999999E-5</c:v>
                </c:pt>
                <c:pt idx="7439">
                  <c:v>3.7663398871000001E-6</c:v>
                </c:pt>
                <c:pt idx="7440">
                  <c:v>-3.7663398871000001E-6</c:v>
                </c:pt>
                <c:pt idx="7441">
                  <c:v>-1.1213500328999999E-5</c:v>
                </c:pt>
                <c:pt idx="7442">
                  <c:v>-1.8406199160000001E-5</c:v>
                </c:pt>
                <c:pt idx="7443">
                  <c:v>-2.5181199817000001E-5</c:v>
                </c:pt>
                <c:pt idx="7444">
                  <c:v>-3.1384599424000002E-5</c:v>
                </c:pt>
                <c:pt idx="7445">
                  <c:v>-3.6875699152000002E-5</c:v>
                </c:pt>
                <c:pt idx="7446">
                  <c:v>-4.1529798182000002E-5</c:v>
                </c:pt>
                <c:pt idx="7447">
                  <c:v>-4.5241398766E-5</c:v>
                </c:pt>
                <c:pt idx="7448">
                  <c:v>-4.7926099795999997E-5</c:v>
                </c:pt>
                <c:pt idx="7449">
                  <c:v>-4.9523099733000003E-5</c:v>
                </c:pt>
                <c:pt idx="7450">
                  <c:v>-4.9996098824000002E-5</c:v>
                </c:pt>
                <c:pt idx="7451">
                  <c:v>-4.9334299547000003E-5</c:v>
                </c:pt>
                <c:pt idx="7452">
                  <c:v>-9.5105700893000002E-5</c:v>
                </c:pt>
                <c:pt idx="7453">
                  <c:v>-8.9384098828000007E-5</c:v>
                </c:pt>
                <c:pt idx="7454">
                  <c:v>-8.1633901572999995E-5</c:v>
                </c:pt>
                <c:pt idx="7455">
                  <c:v>-7.2030903538999994E-5</c:v>
                </c:pt>
                <c:pt idx="7456">
                  <c:v>-6.0793001467000003E-5</c:v>
                </c:pt>
                <c:pt idx="7457">
                  <c:v>-4.8175399569999997E-5</c:v>
                </c:pt>
                <c:pt idx="7458">
                  <c:v>-3.4464301279999999E-5</c:v>
                </c:pt>
                <c:pt idx="7459">
                  <c:v>-1.9970999346999999E-5</c:v>
                </c:pt>
                <c:pt idx="7460">
                  <c:v>-5.0244298108999997E-6</c:v>
                </c:pt>
                <c:pt idx="7461">
                  <c:v>1.0036200364999999E-5</c:v>
                </c:pt>
                <c:pt idx="7462">
                  <c:v>2.4868999389999999E-5</c:v>
                </c:pt>
                <c:pt idx="7463">
                  <c:v>3.9137401473000001E-5</c:v>
                </c:pt>
                <c:pt idx="7464">
                  <c:v>5.2517498260999997E-5</c:v>
                </c:pt>
                <c:pt idx="7465">
                  <c:v>6.4705600379999999E-5</c:v>
                </c:pt>
                <c:pt idx="7466">
                  <c:v>7.5425101385999995E-5</c:v>
                </c:pt>
                <c:pt idx="7467">
                  <c:v>8.4432802396000006E-5</c:v>
                </c:pt>
                <c:pt idx="7468">
                  <c:v>9.1524103482000001E-5</c:v>
                </c:pt>
                <c:pt idx="7469">
                  <c:v>9.6538198703999994E-5</c:v>
                </c:pt>
                <c:pt idx="7470">
                  <c:v>9.9361102911999993E-5</c:v>
                </c:pt>
                <c:pt idx="7471">
                  <c:v>9.9928896815999998E-5</c:v>
                </c:pt>
                <c:pt idx="7472">
                  <c:v>9.8228701972E-5</c:v>
                </c:pt>
                <c:pt idx="7473">
                  <c:v>9.4299102784000007E-5</c:v>
                </c:pt>
                <c:pt idx="7474">
                  <c:v>8.8229098765000002E-5</c:v>
                </c:pt>
                <c:pt idx="7475">
                  <c:v>8.0156700277999999E-5</c:v>
                </c:pt>
                <c:pt idx="7476">
                  <c:v>7.0264999522000001E-5</c:v>
                </c:pt>
                <c:pt idx="7477">
                  <c:v>8.8167798822000001E-5</c:v>
                </c:pt>
                <c:pt idx="7478">
                  <c:v>6.8936999014000003E-5</c:v>
                </c:pt>
                <c:pt idx="7479">
                  <c:v>4.8141500883999999E-5</c:v>
                </c:pt>
                <c:pt idx="7480">
                  <c:v>2.6253499526999999E-5</c:v>
                </c:pt>
                <c:pt idx="7481">
                  <c:v>3.7695099308999999E-6</c:v>
                </c:pt>
                <c:pt idx="7482">
                  <c:v>-1.8799999452E-5</c:v>
                </c:pt>
                <c:pt idx="7483">
                  <c:v>-4.0942799387000003E-5</c:v>
                </c:pt>
                <c:pt idx="7484">
                  <c:v>-6.2156301283000005E-5</c:v>
                </c:pt>
                <c:pt idx="7485">
                  <c:v>-8.1959202362000006E-5</c:v>
                </c:pt>
                <c:pt idx="7486">
                  <c:v>-9.9901801149999996E-5</c:v>
                </c:pt>
                <c:pt idx="7487">
                  <c:v>-1.1557700054000001E-4</c:v>
                </c:pt>
                <c:pt idx="7488">
                  <c:v>-1.2862900620999999E-4</c:v>
                </c:pt>
                <c:pt idx="7489">
                  <c:v>-1.3876199955E-4</c:v>
                </c:pt>
                <c:pt idx="7490">
                  <c:v>-1.4574499801000001E-4</c:v>
                </c:pt>
                <c:pt idx="7491">
                  <c:v>-1.4941999688999999E-4</c:v>
                </c:pt>
                <c:pt idx="7492">
                  <c:v>-1.4970400662E-4</c:v>
                </c:pt>
                <c:pt idx="7493">
                  <c:v>-1.4658999862000001E-4</c:v>
                </c:pt>
                <c:pt idx="7494">
                  <c:v>-1.4014900079999999E-4</c:v>
                </c:pt>
                <c:pt idx="7495">
                  <c:v>-1.3052800204999999E-4</c:v>
                </c:pt>
                <c:pt idx="7496">
                  <c:v>-1.1794299644E-4</c:v>
                </c:pt>
                <c:pt idx="7497">
                  <c:v>-1.0268200276E-4</c:v>
                </c:pt>
                <c:pt idx="7498">
                  <c:v>-8.5090301582000001E-5</c:v>
                </c:pt>
                <c:pt idx="7499">
                  <c:v>-6.5567401180000005E-5</c:v>
                </c:pt>
                <c:pt idx="7500">
                  <c:v>-4.4556200010000002E-5</c:v>
                </c:pt>
                <c:pt idx="7501">
                  <c:v>-2.2533800802000001E-5</c:v>
                </c:pt>
                <c:pt idx="7502">
                  <c:v>2.5326900069000001E-14</c:v>
                </c:pt>
                <c:pt idx="7503">
                  <c:v>3.0045099264999999E-5</c:v>
                </c:pt>
                <c:pt idx="7504">
                  <c:v>5.9408299421000002E-5</c:v>
                </c:pt>
                <c:pt idx="7505">
                  <c:v>8.7423199147000004E-5</c:v>
                </c:pt>
                <c:pt idx="7506">
                  <c:v>1.1345399980000001E-4</c:v>
                </c:pt>
                <c:pt idx="7507">
                  <c:v>1.3690900232000001E-4</c:v>
                </c:pt>
                <c:pt idx="7508">
                  <c:v>1.5725799312E-4</c:v>
                </c:pt>
                <c:pt idx="7509">
                  <c:v>1.7403700622000001E-4</c:v>
                </c:pt>
                <c:pt idx="7510">
                  <c:v>1.8686600378999999E-4</c:v>
                </c:pt>
                <c:pt idx="7511">
                  <c:v>1.9545400572999999E-4</c:v>
                </c:pt>
                <c:pt idx="7512">
                  <c:v>1.9960499776000001E-4</c:v>
                </c:pt>
                <c:pt idx="7513">
                  <c:v>1.9922699721000001E-4</c:v>
                </c:pt>
                <c:pt idx="7514">
                  <c:v>1.9432599947E-4</c:v>
                </c:pt>
                <c:pt idx="7515">
                  <c:v>1.8501500016999999E-4</c:v>
                </c:pt>
                <c:pt idx="7516">
                  <c:v>1.7150500207000001E-4</c:v>
                </c:pt>
                <c:pt idx="7517">
                  <c:v>1.5410300693E-4</c:v>
                </c:pt>
                <c:pt idx="7518">
                  <c:v>1.3320200378000001E-4</c:v>
                </c:pt>
                <c:pt idx="7519">
                  <c:v>1.0927899712E-4</c:v>
                </c:pt>
                <c:pt idx="7520">
                  <c:v>8.2875099905999999E-5</c:v>
                </c:pt>
                <c:pt idx="7521">
                  <c:v>5.4590400395999997E-5</c:v>
                </c:pt>
                <c:pt idx="7522">
                  <c:v>2.5066599846E-5</c:v>
                </c:pt>
                <c:pt idx="7523">
                  <c:v>-5.0260200624000003E-6</c:v>
                </c:pt>
                <c:pt idx="7524">
                  <c:v>-3.5004599339999998E-5</c:v>
                </c:pt>
                <c:pt idx="7525">
                  <c:v>-6.4188701799000006E-5</c:v>
                </c:pt>
                <c:pt idx="7526">
                  <c:v>-9.1916001110999997E-5</c:v>
                </c:pt>
                <c:pt idx="7527">
                  <c:v>-1.4694599668E-4</c:v>
                </c:pt>
                <c:pt idx="7528">
                  <c:v>-1.7566200404000001E-4</c:v>
                </c:pt>
                <c:pt idx="7529">
                  <c:v>-2.0039199444E-4</c:v>
                </c:pt>
                <c:pt idx="7530">
                  <c:v>-2.2057299792999999E-4</c:v>
                </c:pt>
                <c:pt idx="7531">
                  <c:v>-2.3574799706999999E-4</c:v>
                </c:pt>
                <c:pt idx="7532">
                  <c:v>-2.4557200959000002E-4</c:v>
                </c:pt>
                <c:pt idx="7533">
                  <c:v>-2.4982201285E-4</c:v>
                </c:pt>
                <c:pt idx="7534">
                  <c:v>-2.4840299739000002E-4</c:v>
                </c:pt>
                <c:pt idx="7535">
                  <c:v>-2.4134499836E-4</c:v>
                </c:pt>
                <c:pt idx="7536">
                  <c:v>-2.2880999312999999E-4</c:v>
                </c:pt>
                <c:pt idx="7537">
                  <c:v>-2.1108200599E-4</c:v>
                </c:pt>
                <c:pt idx="7538">
                  <c:v>-1.8856300449E-4</c:v>
                </c:pt>
                <c:pt idx="7539">
                  <c:v>-1.6176399367E-4</c:v>
                </c:pt>
                <c:pt idx="7540">
                  <c:v>-1.3129400031E-4</c:v>
                </c:pt>
                <c:pt idx="7541">
                  <c:v>-9.7843403636999995E-5</c:v>
                </c:pt>
                <c:pt idx="7542">
                  <c:v>-6.2172497563999998E-5</c:v>
                </c:pt>
                <c:pt idx="7543">
                  <c:v>-2.5090399503999999E-5</c:v>
                </c:pt>
                <c:pt idx="7544">
                  <c:v>1.2561100448000001E-5</c:v>
                </c:pt>
                <c:pt idx="7545">
                  <c:v>4.9927501094999999E-5</c:v>
                </c:pt>
                <c:pt idx="7546">
                  <c:v>8.6160696810000002E-5</c:v>
                </c:pt>
                <c:pt idx="7547">
                  <c:v>1.2043800233999999E-4</c:v>
                </c:pt>
                <c:pt idx="7548">
                  <c:v>1.5198299661000001E-4</c:v>
                </c:pt>
                <c:pt idx="7549">
                  <c:v>1.8007699690999999E-4</c:v>
                </c:pt>
                <c:pt idx="7550">
                  <c:v>2.0408499403999999E-4</c:v>
                </c:pt>
                <c:pt idx="7551">
                  <c:v>2.2345999605000001E-4</c:v>
                </c:pt>
                <c:pt idx="7552">
                  <c:v>2.8531698626000002E-4</c:v>
                </c:pt>
                <c:pt idx="7553">
                  <c:v>2.9600600827999997E-4</c:v>
                </c:pt>
                <c:pt idx="7554">
                  <c:v>2.9997600359000002E-4</c:v>
                </c:pt>
                <c:pt idx="7555">
                  <c:v>2.9713800177000001E-4</c:v>
                </c:pt>
                <c:pt idx="7556">
                  <c:v>2.8755699168000001E-4</c:v>
                </c:pt>
                <c:pt idx="7557">
                  <c:v>2.7144799241999998E-4</c:v>
                </c:pt>
                <c:pt idx="7558">
                  <c:v>2.4917899282E-4</c:v>
                </c:pt>
                <c:pt idx="7559">
                  <c:v>2.2125399846000001E-4</c:v>
                </c:pt>
                <c:pt idx="7560">
                  <c:v>1.8830700719E-4</c:v>
                </c:pt>
                <c:pt idx="7561">
                  <c:v>1.5108700609E-4</c:v>
                </c:pt>
                <c:pt idx="7562">
                  <c:v>1.1043700215E-4</c:v>
                </c:pt>
                <c:pt idx="7563">
                  <c:v>6.7281202063999994E-5</c:v>
                </c:pt>
                <c:pt idx="7564">
                  <c:v>2.2598000214E-5</c:v>
                </c:pt>
                <c:pt idx="7565">
                  <c:v>-2.2598000214E-5</c:v>
                </c:pt>
                <c:pt idx="7566">
                  <c:v>-6.7281202063999994E-5</c:v>
                </c:pt>
                <c:pt idx="7567">
                  <c:v>-1.1043700215E-4</c:v>
                </c:pt>
                <c:pt idx="7568">
                  <c:v>-1.5108700609E-4</c:v>
                </c:pt>
                <c:pt idx="7569">
                  <c:v>-1.8830700719E-4</c:v>
                </c:pt>
                <c:pt idx="7570">
                  <c:v>-2.2125399846000001E-4</c:v>
                </c:pt>
                <c:pt idx="7571">
                  <c:v>-2.4917899282E-4</c:v>
                </c:pt>
                <c:pt idx="7572">
                  <c:v>-2.7144799241999998E-4</c:v>
                </c:pt>
                <c:pt idx="7573">
                  <c:v>-2.8755699168000001E-4</c:v>
                </c:pt>
                <c:pt idx="7574">
                  <c:v>-2.9713800177000001E-4</c:v>
                </c:pt>
                <c:pt idx="7575">
                  <c:v>-2.9997600359000002E-4</c:v>
                </c:pt>
                <c:pt idx="7576">
                  <c:v>-2.9600600827999997E-4</c:v>
                </c:pt>
                <c:pt idx="7577">
                  <c:v>-3.3286999678000003E-4</c:v>
                </c:pt>
                <c:pt idx="7578">
                  <c:v>-3.1284400029000001E-4</c:v>
                </c:pt>
                <c:pt idx="7579">
                  <c:v>-2.8571899747000001E-4</c:v>
                </c:pt>
                <c:pt idx="7580">
                  <c:v>-2.5210800230999998E-4</c:v>
                </c:pt>
                <c:pt idx="7581">
                  <c:v>-2.1277599444E-4</c:v>
                </c:pt>
                <c:pt idx="7582">
                  <c:v>-1.6861400218E-4</c:v>
                </c:pt>
                <c:pt idx="7583">
                  <c:v>-1.2062500173E-4</c:v>
                </c:pt>
                <c:pt idx="7584">
                  <c:v>-6.9898502261000003E-5</c:v>
                </c:pt>
                <c:pt idx="7585">
                  <c:v>-1.7585500245E-5</c:v>
                </c:pt>
                <c:pt idx="7586">
                  <c:v>3.5126598959000001E-5</c:v>
                </c:pt>
                <c:pt idx="7587">
                  <c:v>8.7041502411000005E-5</c:v>
                </c:pt>
                <c:pt idx="7588">
                  <c:v>1.3698100520000001E-4</c:v>
                </c:pt>
                <c:pt idx="7589">
                  <c:v>1.8381100381000001E-4</c:v>
                </c:pt>
                <c:pt idx="7590">
                  <c:v>2.2647000150999999E-4</c:v>
                </c:pt>
                <c:pt idx="7591">
                  <c:v>2.6398801127999999E-4</c:v>
                </c:pt>
                <c:pt idx="7592">
                  <c:v>2.9551499756000002E-4</c:v>
                </c:pt>
                <c:pt idx="7593">
                  <c:v>3.2033398746999999E-4</c:v>
                </c:pt>
                <c:pt idx="7594">
                  <c:v>3.3788400469000001E-4</c:v>
                </c:pt>
                <c:pt idx="7595">
                  <c:v>3.4776399842999998E-4</c:v>
                </c:pt>
                <c:pt idx="7596">
                  <c:v>3.4975100425000002E-4</c:v>
                </c:pt>
                <c:pt idx="7597">
                  <c:v>3.4380098805000001E-4</c:v>
                </c:pt>
                <c:pt idx="7598">
                  <c:v>3.3004701254E-4</c:v>
                </c:pt>
                <c:pt idx="7599">
                  <c:v>3.0880200211E-4</c:v>
                </c:pt>
                <c:pt idx="7600">
                  <c:v>2.8054800350000002E-4</c:v>
                </c:pt>
                <c:pt idx="7601">
                  <c:v>2.4592698901000003E-4</c:v>
                </c:pt>
                <c:pt idx="7602">
                  <c:v>2.3511399921999999E-4</c:v>
                </c:pt>
                <c:pt idx="7603">
                  <c:v>1.8383200221999999E-4</c:v>
                </c:pt>
                <c:pt idx="7604">
                  <c:v>1.2837699614E-4</c:v>
                </c:pt>
                <c:pt idx="7605">
                  <c:v>7.0009198679999997E-5</c:v>
                </c:pt>
                <c:pt idx="7606">
                  <c:v>1.0052000107E-5</c:v>
                </c:pt>
                <c:pt idx="7607">
                  <c:v>-5.0133301556000002E-5</c:v>
                </c:pt>
                <c:pt idx="7608">
                  <c:v>-1.0918099724E-4</c:v>
                </c:pt>
                <c:pt idx="7609">
                  <c:v>-1.6574999609000001E-4</c:v>
                </c:pt>
                <c:pt idx="7610">
                  <c:v>-2.1855799423000001E-4</c:v>
                </c:pt>
                <c:pt idx="7611">
                  <c:v>-2.6640499709000001E-4</c:v>
                </c:pt>
                <c:pt idx="7612">
                  <c:v>-3.0820499524000002E-4</c:v>
                </c:pt>
                <c:pt idx="7613">
                  <c:v>-3.4301099367E-4</c:v>
                </c:pt>
                <c:pt idx="7614">
                  <c:v>-3.7003098987000002E-4</c:v>
                </c:pt>
                <c:pt idx="7615">
                  <c:v>-3.8865298848000002E-4</c:v>
                </c:pt>
                <c:pt idx="7616">
                  <c:v>-3.9845300488999997E-4</c:v>
                </c:pt>
                <c:pt idx="7617">
                  <c:v>-3.9921101416000001E-4</c:v>
                </c:pt>
                <c:pt idx="7618">
                  <c:v>-3.9090699283000002E-4</c:v>
                </c:pt>
                <c:pt idx="7619">
                  <c:v>-3.7373200757000001E-4</c:v>
                </c:pt>
                <c:pt idx="7620">
                  <c:v>-3.4807401244000001E-4</c:v>
                </c:pt>
                <c:pt idx="7621">
                  <c:v>-3.1451499672E-4</c:v>
                </c:pt>
                <c:pt idx="7622">
                  <c:v>-2.7381899417000001E-4</c:v>
                </c:pt>
                <c:pt idx="7623">
                  <c:v>-2.2690799960000001E-4</c:v>
                </c:pt>
                <c:pt idx="7624">
                  <c:v>-1.7484600539000001E-4</c:v>
                </c:pt>
                <c:pt idx="7625">
                  <c:v>-1.1881699901999999E-4</c:v>
                </c:pt>
                <c:pt idx="7626">
                  <c:v>-6.0090198530999998E-5</c:v>
                </c:pt>
                <c:pt idx="7627">
                  <c:v>3.9812398440999998E-14</c:v>
                </c:pt>
                <c:pt idx="7628">
                  <c:v>4.5067699830000002E-5</c:v>
                </c:pt>
                <c:pt idx="7629">
                  <c:v>8.9112501881999999E-5</c:v>
                </c:pt>
                <c:pt idx="7630">
                  <c:v>1.3113500609E-4</c:v>
                </c:pt>
                <c:pt idx="7631">
                  <c:v>1.7018099607E-4</c:v>
                </c:pt>
                <c:pt idx="7632">
                  <c:v>2.0536400551999999E-4</c:v>
                </c:pt>
                <c:pt idx="7633">
                  <c:v>2.3588699696E-4</c:v>
                </c:pt>
                <c:pt idx="7634">
                  <c:v>2.6105498545999999E-4</c:v>
                </c:pt>
                <c:pt idx="7635">
                  <c:v>2.8029899113000002E-4</c:v>
                </c:pt>
                <c:pt idx="7636">
                  <c:v>2.9317999724000002E-4</c:v>
                </c:pt>
                <c:pt idx="7637">
                  <c:v>2.9940801323000003E-4</c:v>
                </c:pt>
                <c:pt idx="7638">
                  <c:v>2.9883999377000001E-4</c:v>
                </c:pt>
                <c:pt idx="7639">
                  <c:v>2.9148999602000001E-4</c:v>
                </c:pt>
                <c:pt idx="7640">
                  <c:v>2.7752300957000002E-4</c:v>
                </c:pt>
                <c:pt idx="7641">
                  <c:v>2.5725801243000002E-4</c:v>
                </c:pt>
                <c:pt idx="7642">
                  <c:v>2.3115400108999999E-4</c:v>
                </c:pt>
                <c:pt idx="7643">
                  <c:v>1.9980399519999999E-4</c:v>
                </c:pt>
                <c:pt idx="7644">
                  <c:v>1.6391799727E-4</c:v>
                </c:pt>
                <c:pt idx="7645">
                  <c:v>1.2431299547000001E-4</c:v>
                </c:pt>
                <c:pt idx="7646">
                  <c:v>8.1885598774999994E-5</c:v>
                </c:pt>
                <c:pt idx="7647">
                  <c:v>3.7599998905E-5</c:v>
                </c:pt>
                <c:pt idx="7648">
                  <c:v>-7.5390298661999996E-6</c:v>
                </c:pt>
                <c:pt idx="7649">
                  <c:v>-5.2506900828999999E-5</c:v>
                </c:pt>
                <c:pt idx="7650">
                  <c:v>-9.6283103629999994E-5</c:v>
                </c:pt>
                <c:pt idx="7651">
                  <c:v>-1.3787399803000001E-4</c:v>
                </c:pt>
                <c:pt idx="7652">
                  <c:v>-1.1755699961E-4</c:v>
                </c:pt>
                <c:pt idx="7653">
                  <c:v>-1.4052999904E-4</c:v>
                </c:pt>
                <c:pt idx="7654">
                  <c:v>-1.6031299309999999E-4</c:v>
                </c:pt>
                <c:pt idx="7655">
                  <c:v>-1.7645799380000001E-4</c:v>
                </c:pt>
                <c:pt idx="7656">
                  <c:v>-1.8859800183999999E-4</c:v>
                </c:pt>
                <c:pt idx="7657">
                  <c:v>-1.9645699648999999E-4</c:v>
                </c:pt>
                <c:pt idx="7658">
                  <c:v>-1.9985799735999999E-4</c:v>
                </c:pt>
                <c:pt idx="7659">
                  <c:v>-1.987220021E-4</c:v>
                </c:pt>
                <c:pt idx="7660">
                  <c:v>-1.9307600450999999E-4</c:v>
                </c:pt>
                <c:pt idx="7661">
                  <c:v>-1.8304800324000001E-4</c:v>
                </c:pt>
                <c:pt idx="7662">
                  <c:v>-1.6886599769000001E-4</c:v>
                </c:pt>
                <c:pt idx="7663">
                  <c:v>-1.5084999905E-4</c:v>
                </c:pt>
                <c:pt idx="7664">
                  <c:v>-1.2941099703000001E-4</c:v>
                </c:pt>
                <c:pt idx="7665">
                  <c:v>-1.0503499652000001E-4</c:v>
                </c:pt>
                <c:pt idx="7666">
                  <c:v>-7.8274701082000007E-5</c:v>
                </c:pt>
                <c:pt idx="7667">
                  <c:v>-4.9737998778999998E-5</c:v>
                </c:pt>
                <c:pt idx="7668">
                  <c:v>-2.0072300686000001E-5</c:v>
                </c:pt>
                <c:pt idx="7669">
                  <c:v>1.0048899639999999E-5</c:v>
                </c:pt>
                <c:pt idx="7670">
                  <c:v>3.9941998692999998E-5</c:v>
                </c:pt>
                <c:pt idx="7671">
                  <c:v>6.8928602558999998E-5</c:v>
                </c:pt>
                <c:pt idx="7672">
                  <c:v>9.6350697276999998E-5</c:v>
                </c:pt>
                <c:pt idx="7673">
                  <c:v>1.2158600293E-4</c:v>
                </c:pt>
                <c:pt idx="7674">
                  <c:v>1.4406199624999999E-4</c:v>
                </c:pt>
                <c:pt idx="7675">
                  <c:v>1.6326800687000001E-4</c:v>
                </c:pt>
                <c:pt idx="7676">
                  <c:v>1.7876799392999999E-4</c:v>
                </c:pt>
                <c:pt idx="7677">
                  <c:v>9.5105700893000002E-5</c:v>
                </c:pt>
                <c:pt idx="7678">
                  <c:v>9.8668599094000006E-5</c:v>
                </c:pt>
                <c:pt idx="7679">
                  <c:v>9.9992103060000002E-5</c:v>
                </c:pt>
                <c:pt idx="7680">
                  <c:v>9.9046097602999996E-5</c:v>
                </c:pt>
                <c:pt idx="7681">
                  <c:v>9.5852199592999995E-5</c:v>
                </c:pt>
                <c:pt idx="7682">
                  <c:v>9.0482702943999997E-5</c:v>
                </c:pt>
                <c:pt idx="7683">
                  <c:v>8.3059596363000004E-5</c:v>
                </c:pt>
                <c:pt idx="7684">
                  <c:v>7.3751296440999995E-5</c:v>
                </c:pt>
                <c:pt idx="7685">
                  <c:v>6.2769096984999995E-5</c:v>
                </c:pt>
                <c:pt idx="7686">
                  <c:v>5.0362301408000002E-5</c:v>
                </c:pt>
                <c:pt idx="7687">
                  <c:v>3.6812500183999998E-5</c:v>
                </c:pt>
                <c:pt idx="7688">
                  <c:v>2.2427100703E-5</c:v>
                </c:pt>
                <c:pt idx="7689">
                  <c:v>7.5326797742000002E-6</c:v>
                </c:pt>
                <c:pt idx="7690">
                  <c:v>-7.5326797742000002E-6</c:v>
                </c:pt>
                <c:pt idx="7691">
                  <c:v>-2.2427100703E-5</c:v>
                </c:pt>
                <c:pt idx="7692">
                  <c:v>-3.6812500183999998E-5</c:v>
                </c:pt>
                <c:pt idx="7693">
                  <c:v>-5.0362301408000002E-5</c:v>
                </c:pt>
                <c:pt idx="7694">
                  <c:v>-6.2769096984999995E-5</c:v>
                </c:pt>
                <c:pt idx="7695">
                  <c:v>-7.3751296440999995E-5</c:v>
                </c:pt>
                <c:pt idx="7696">
                  <c:v>-8.3059596363000004E-5</c:v>
                </c:pt>
                <c:pt idx="7697">
                  <c:v>-9.0482702943999997E-5</c:v>
                </c:pt>
                <c:pt idx="7698">
                  <c:v>-9.5852199592999995E-5</c:v>
                </c:pt>
                <c:pt idx="7699">
                  <c:v>-9.9046097602999996E-5</c:v>
                </c:pt>
                <c:pt idx="7700">
                  <c:v>-9.9992103060000002E-5</c:v>
                </c:pt>
                <c:pt idx="7701">
                  <c:v>-9.8668599094000006E-5</c:v>
                </c:pt>
                <c:pt idx="7702">
                  <c:v>5.9631098806999999E-19</c:v>
                </c:pt>
                <c:pt idx="7703">
                  <c:v>6.0096398242000002E-19</c:v>
                </c:pt>
                <c:pt idx="7704">
                  <c:v>6.0726601301000005E-19</c:v>
                </c:pt>
                <c:pt idx="7705">
                  <c:v>6.1507397761000002E-19</c:v>
                </c:pt>
                <c:pt idx="7706">
                  <c:v>6.2421297920999997E-19</c:v>
                </c:pt>
                <c:pt idx="7707">
                  <c:v>6.3447301732999995E-19</c:v>
                </c:pt>
                <c:pt idx="7708">
                  <c:v>6.4562201612000003E-19</c:v>
                </c:pt>
                <c:pt idx="7709">
                  <c:v>6.5740701340000003E-19</c:v>
                </c:pt>
                <c:pt idx="7710">
                  <c:v>6.6956098493999999E-19</c:v>
                </c:pt>
                <c:pt idx="7711">
                  <c:v>6.8180698031999999E-19</c:v>
                </c:pt>
                <c:pt idx="7712">
                  <c:v>6.9386897970999999E-19</c:v>
                </c:pt>
                <c:pt idx="7713">
                  <c:v>7.0547101498000003E-19</c:v>
                </c:pt>
                <c:pt idx="7714">
                  <c:v>7.1635102498000003E-19</c:v>
                </c:pt>
                <c:pt idx="7715">
                  <c:v>7.2626199288000003E-19</c:v>
                </c:pt>
                <c:pt idx="7716">
                  <c:v>7.3497897727E-19</c:v>
                </c:pt>
                <c:pt idx="7717">
                  <c:v>7.4230298950999998E-19</c:v>
                </c:pt>
                <c:pt idx="7718">
                  <c:v>7.4806900707000005E-19</c:v>
                </c:pt>
                <c:pt idx="7719">
                  <c:v>7.5214700749000001E-19</c:v>
                </c:pt>
                <c:pt idx="7720">
                  <c:v>7.5444202010000004E-19</c:v>
                </c:pt>
                <c:pt idx="7721">
                  <c:v>7.5490400046999999E-19</c:v>
                </c:pt>
                <c:pt idx="7722">
                  <c:v>7.5352100619000002E-19</c:v>
                </c:pt>
                <c:pt idx="7723">
                  <c:v>7.5032602107000002E-19</c:v>
                </c:pt>
                <c:pt idx="7724">
                  <c:v>7.4538997586E-19</c:v>
                </c:pt>
                <c:pt idx="7725">
                  <c:v>7.3882598751000004E-19</c:v>
                </c:pt>
                <c:pt idx="7726">
                  <c:v>7.3078300021999995E-19</c:v>
                </c:pt>
                <c:pt idx="7727">
                  <c:v>6.7364699866999996E-19</c:v>
                </c:pt>
                <c:pt idx="7728">
                  <c:v>6.7364699866999996E-19</c:v>
                </c:pt>
                <c:pt idx="7729">
                  <c:v>6.7364699866999996E-19</c:v>
                </c:pt>
                <c:pt idx="7730">
                  <c:v>6.7364699866999996E-19</c:v>
                </c:pt>
                <c:pt idx="7731">
                  <c:v>6.7364699866999996E-19</c:v>
                </c:pt>
                <c:pt idx="7732">
                  <c:v>6.7364699866999996E-19</c:v>
                </c:pt>
                <c:pt idx="7733">
                  <c:v>6.7364699866999996E-19</c:v>
                </c:pt>
                <c:pt idx="7734">
                  <c:v>6.7364699866999996E-19</c:v>
                </c:pt>
                <c:pt idx="7735">
                  <c:v>6.7364699866999996E-19</c:v>
                </c:pt>
                <c:pt idx="7736">
                  <c:v>6.7364699866999996E-19</c:v>
                </c:pt>
                <c:pt idx="7737">
                  <c:v>6.7364699866999996E-19</c:v>
                </c:pt>
                <c:pt idx="7738">
                  <c:v>6.7364699866999996E-19</c:v>
                </c:pt>
                <c:pt idx="7739">
                  <c:v>6.7364699866999996E-19</c:v>
                </c:pt>
                <c:pt idx="7740">
                  <c:v>6.7364699866999996E-19</c:v>
                </c:pt>
                <c:pt idx="7741">
                  <c:v>6.7364699866999996E-19</c:v>
                </c:pt>
                <c:pt idx="7742">
                  <c:v>6.7364699866999996E-19</c:v>
                </c:pt>
                <c:pt idx="7743">
                  <c:v>6.7364699866999996E-19</c:v>
                </c:pt>
                <c:pt idx="7744">
                  <c:v>6.7364699866999996E-19</c:v>
                </c:pt>
                <c:pt idx="7745">
                  <c:v>6.7364699866999996E-19</c:v>
                </c:pt>
                <c:pt idx="7746">
                  <c:v>6.7364699866999996E-19</c:v>
                </c:pt>
                <c:pt idx="7747">
                  <c:v>6.7364699866999996E-19</c:v>
                </c:pt>
                <c:pt idx="7748">
                  <c:v>6.7364699866999996E-19</c:v>
                </c:pt>
                <c:pt idx="7749">
                  <c:v>6.7364699866999996E-19</c:v>
                </c:pt>
                <c:pt idx="7750">
                  <c:v>6.7364699866999996E-19</c:v>
                </c:pt>
                <c:pt idx="7751">
                  <c:v>6.7364699866999996E-19</c:v>
                </c:pt>
                <c:pt idx="7752">
                  <c:v>6.7364699866999996E-19</c:v>
                </c:pt>
                <c:pt idx="7753">
                  <c:v>6.7364699866999996E-19</c:v>
                </c:pt>
                <c:pt idx="7754">
                  <c:v>6.7364699866999996E-19</c:v>
                </c:pt>
                <c:pt idx="7755">
                  <c:v>6.7364699866999996E-19</c:v>
                </c:pt>
                <c:pt idx="7756">
                  <c:v>6.7364699866999996E-19</c:v>
                </c:pt>
                <c:pt idx="7757">
                  <c:v>6.7364699866999996E-19</c:v>
                </c:pt>
                <c:pt idx="7758">
                  <c:v>6.7364699866999996E-19</c:v>
                </c:pt>
                <c:pt idx="7759">
                  <c:v>6.7364699866999996E-19</c:v>
                </c:pt>
                <c:pt idx="7760">
                  <c:v>6.7364699866999996E-19</c:v>
                </c:pt>
                <c:pt idx="7761">
                  <c:v>6.7364699866999996E-19</c:v>
                </c:pt>
                <c:pt idx="7762">
                  <c:v>6.7364699866999996E-19</c:v>
                </c:pt>
                <c:pt idx="7763">
                  <c:v>6.7364699866999996E-19</c:v>
                </c:pt>
                <c:pt idx="7764">
                  <c:v>6.7364699866999996E-19</c:v>
                </c:pt>
                <c:pt idx="7765">
                  <c:v>6.7364699866999996E-19</c:v>
                </c:pt>
                <c:pt idx="7766">
                  <c:v>6.7364699866999996E-19</c:v>
                </c:pt>
                <c:pt idx="7767">
                  <c:v>6.7364699866999996E-19</c:v>
                </c:pt>
                <c:pt idx="7768">
                  <c:v>6.7364699866999996E-19</c:v>
                </c:pt>
                <c:pt idx="7769">
                  <c:v>6.7364699866999996E-19</c:v>
                </c:pt>
                <c:pt idx="7770">
                  <c:v>6.7364699866999996E-19</c:v>
                </c:pt>
                <c:pt idx="7771">
                  <c:v>6.7364699866999996E-19</c:v>
                </c:pt>
                <c:pt idx="7772">
                  <c:v>6.7364699866999996E-19</c:v>
                </c:pt>
                <c:pt idx="7773">
                  <c:v>6.7364699866999996E-19</c:v>
                </c:pt>
                <c:pt idx="7774">
                  <c:v>6.7364699866999996E-19</c:v>
                </c:pt>
                <c:pt idx="7775">
                  <c:v>6.7364699866999996E-19</c:v>
                </c:pt>
                <c:pt idx="7776">
                  <c:v>6.7364699866999996E-19</c:v>
                </c:pt>
                <c:pt idx="7777">
                  <c:v>6.7364699866999996E-19</c:v>
                </c:pt>
                <c:pt idx="7778">
                  <c:v>6.7364699866999996E-19</c:v>
                </c:pt>
                <c:pt idx="7779">
                  <c:v>6.7364699866999996E-19</c:v>
                </c:pt>
                <c:pt idx="7780">
                  <c:v>6.7364699866999996E-19</c:v>
                </c:pt>
                <c:pt idx="7781">
                  <c:v>6.7364699866999996E-19</c:v>
                </c:pt>
                <c:pt idx="7782">
                  <c:v>6.7364699866999996E-19</c:v>
                </c:pt>
                <c:pt idx="7783">
                  <c:v>6.7364699866999996E-19</c:v>
                </c:pt>
                <c:pt idx="7784">
                  <c:v>6.7364699866999996E-19</c:v>
                </c:pt>
                <c:pt idx="7785">
                  <c:v>6.7364699866999996E-19</c:v>
                </c:pt>
                <c:pt idx="7786">
                  <c:v>6.7364699866999996E-19</c:v>
                </c:pt>
                <c:pt idx="7787">
                  <c:v>6.7364699866999996E-19</c:v>
                </c:pt>
                <c:pt idx="7788">
                  <c:v>6.7364699866999996E-19</c:v>
                </c:pt>
                <c:pt idx="7789">
                  <c:v>6.7364699866999996E-19</c:v>
                </c:pt>
                <c:pt idx="7790">
                  <c:v>6.7364699866999996E-19</c:v>
                </c:pt>
                <c:pt idx="7791">
                  <c:v>6.7364699866999996E-19</c:v>
                </c:pt>
                <c:pt idx="7792">
                  <c:v>6.7364699866999996E-19</c:v>
                </c:pt>
                <c:pt idx="7793">
                  <c:v>6.7364699866999996E-19</c:v>
                </c:pt>
                <c:pt idx="7794">
                  <c:v>6.7364699866999996E-19</c:v>
                </c:pt>
                <c:pt idx="7795">
                  <c:v>6.7364699866999996E-19</c:v>
                </c:pt>
                <c:pt idx="7796">
                  <c:v>6.7364699866999996E-19</c:v>
                </c:pt>
                <c:pt idx="7797">
                  <c:v>6.7364699866999996E-19</c:v>
                </c:pt>
                <c:pt idx="7798">
                  <c:v>6.7364699866999996E-19</c:v>
                </c:pt>
                <c:pt idx="7799">
                  <c:v>6.7364699866999996E-19</c:v>
                </c:pt>
                <c:pt idx="7800">
                  <c:v>6.7364699866999996E-19</c:v>
                </c:pt>
                <c:pt idx="7801">
                  <c:v>6.7364699866999996E-19</c:v>
                </c:pt>
                <c:pt idx="7802">
                  <c:v>4.7552799515000003E-5</c:v>
                </c:pt>
                <c:pt idx="7803">
                  <c:v>4.9334299547000003E-5</c:v>
                </c:pt>
                <c:pt idx="7804">
                  <c:v>4.9996098824000002E-5</c:v>
                </c:pt>
                <c:pt idx="7805">
                  <c:v>4.9523099733000003E-5</c:v>
                </c:pt>
                <c:pt idx="7806">
                  <c:v>4.7926099795999997E-5</c:v>
                </c:pt>
                <c:pt idx="7807">
                  <c:v>4.5241398766E-5</c:v>
                </c:pt>
                <c:pt idx="7808">
                  <c:v>4.1529798182000002E-5</c:v>
                </c:pt>
                <c:pt idx="7809">
                  <c:v>3.6875699152000002E-5</c:v>
                </c:pt>
                <c:pt idx="7810">
                  <c:v>3.1384599424000002E-5</c:v>
                </c:pt>
                <c:pt idx="7811">
                  <c:v>2.5181199817000001E-5</c:v>
                </c:pt>
                <c:pt idx="7812">
                  <c:v>1.8406199160000001E-5</c:v>
                </c:pt>
                <c:pt idx="7813">
                  <c:v>1.1213500328999999E-5</c:v>
                </c:pt>
                <c:pt idx="7814">
                  <c:v>3.7663398871000001E-6</c:v>
                </c:pt>
                <c:pt idx="7815">
                  <c:v>-3.7663398871000001E-6</c:v>
                </c:pt>
                <c:pt idx="7816">
                  <c:v>-1.1213500328999999E-5</c:v>
                </c:pt>
                <c:pt idx="7817">
                  <c:v>-1.8406199160000001E-5</c:v>
                </c:pt>
                <c:pt idx="7818">
                  <c:v>-2.5181199817000001E-5</c:v>
                </c:pt>
                <c:pt idx="7819">
                  <c:v>-3.1384599424000002E-5</c:v>
                </c:pt>
                <c:pt idx="7820">
                  <c:v>-3.6875699152000002E-5</c:v>
                </c:pt>
                <c:pt idx="7821">
                  <c:v>-4.1529798182000002E-5</c:v>
                </c:pt>
                <c:pt idx="7822">
                  <c:v>-4.5241398766E-5</c:v>
                </c:pt>
                <c:pt idx="7823">
                  <c:v>-4.7926099795999997E-5</c:v>
                </c:pt>
                <c:pt idx="7824">
                  <c:v>-4.9523099733000003E-5</c:v>
                </c:pt>
                <c:pt idx="7825">
                  <c:v>-4.9996098824000002E-5</c:v>
                </c:pt>
                <c:pt idx="7826">
                  <c:v>-4.9334299547000003E-5</c:v>
                </c:pt>
                <c:pt idx="7827">
                  <c:v>-9.5105700893000002E-5</c:v>
                </c:pt>
                <c:pt idx="7828">
                  <c:v>-8.9384098828000007E-5</c:v>
                </c:pt>
                <c:pt idx="7829">
                  <c:v>-8.1633901572999995E-5</c:v>
                </c:pt>
                <c:pt idx="7830">
                  <c:v>-7.2030903538999994E-5</c:v>
                </c:pt>
                <c:pt idx="7831">
                  <c:v>-6.0793001467000003E-5</c:v>
                </c:pt>
                <c:pt idx="7832">
                  <c:v>-4.8175399569999997E-5</c:v>
                </c:pt>
                <c:pt idx="7833">
                  <c:v>-3.4464301279999999E-5</c:v>
                </c:pt>
                <c:pt idx="7834">
                  <c:v>-1.9970999346999999E-5</c:v>
                </c:pt>
                <c:pt idx="7835">
                  <c:v>-5.0244298108999997E-6</c:v>
                </c:pt>
                <c:pt idx="7836">
                  <c:v>1.0036200364999999E-5</c:v>
                </c:pt>
                <c:pt idx="7837">
                  <c:v>2.4868999389999999E-5</c:v>
                </c:pt>
                <c:pt idx="7838">
                  <c:v>3.9137401473000001E-5</c:v>
                </c:pt>
                <c:pt idx="7839">
                  <c:v>5.2517498260999997E-5</c:v>
                </c:pt>
                <c:pt idx="7840">
                  <c:v>6.4705600379999999E-5</c:v>
                </c:pt>
                <c:pt idx="7841">
                  <c:v>7.5425101385999995E-5</c:v>
                </c:pt>
                <c:pt idx="7842">
                  <c:v>8.4432802396000006E-5</c:v>
                </c:pt>
                <c:pt idx="7843">
                  <c:v>9.1524103482000001E-5</c:v>
                </c:pt>
                <c:pt idx="7844">
                  <c:v>9.6538198703999994E-5</c:v>
                </c:pt>
                <c:pt idx="7845">
                  <c:v>9.9361102911999993E-5</c:v>
                </c:pt>
                <c:pt idx="7846">
                  <c:v>9.9928896815999998E-5</c:v>
                </c:pt>
                <c:pt idx="7847">
                  <c:v>9.8228701972E-5</c:v>
                </c:pt>
                <c:pt idx="7848">
                  <c:v>9.4299102784000007E-5</c:v>
                </c:pt>
                <c:pt idx="7849">
                  <c:v>8.8229098765000002E-5</c:v>
                </c:pt>
                <c:pt idx="7850">
                  <c:v>8.0156700277999999E-5</c:v>
                </c:pt>
                <c:pt idx="7851">
                  <c:v>7.0264999522000001E-5</c:v>
                </c:pt>
                <c:pt idx="7852">
                  <c:v>8.8167798822000001E-5</c:v>
                </c:pt>
                <c:pt idx="7853">
                  <c:v>6.8936999014000003E-5</c:v>
                </c:pt>
                <c:pt idx="7854">
                  <c:v>4.8141500883999999E-5</c:v>
                </c:pt>
                <c:pt idx="7855">
                  <c:v>2.6253499526999999E-5</c:v>
                </c:pt>
                <c:pt idx="7856">
                  <c:v>3.7695099308999999E-6</c:v>
                </c:pt>
                <c:pt idx="7857">
                  <c:v>-1.8799999452E-5</c:v>
                </c:pt>
                <c:pt idx="7858">
                  <c:v>-4.0942799387000003E-5</c:v>
                </c:pt>
                <c:pt idx="7859">
                  <c:v>-6.2156301283000005E-5</c:v>
                </c:pt>
                <c:pt idx="7860">
                  <c:v>-8.1959202362000006E-5</c:v>
                </c:pt>
                <c:pt idx="7861">
                  <c:v>-9.9901801149999996E-5</c:v>
                </c:pt>
                <c:pt idx="7862">
                  <c:v>-1.1557700054000001E-4</c:v>
                </c:pt>
                <c:pt idx="7863">
                  <c:v>-1.2862900620999999E-4</c:v>
                </c:pt>
                <c:pt idx="7864">
                  <c:v>-1.3876199955E-4</c:v>
                </c:pt>
                <c:pt idx="7865">
                  <c:v>-1.4574499801000001E-4</c:v>
                </c:pt>
                <c:pt idx="7866">
                  <c:v>-1.4941999688999999E-4</c:v>
                </c:pt>
                <c:pt idx="7867">
                  <c:v>-1.4970400662E-4</c:v>
                </c:pt>
                <c:pt idx="7868">
                  <c:v>-1.4658999862000001E-4</c:v>
                </c:pt>
                <c:pt idx="7869">
                  <c:v>-1.4014900079999999E-4</c:v>
                </c:pt>
                <c:pt idx="7870">
                  <c:v>-1.3052800204999999E-4</c:v>
                </c:pt>
                <c:pt idx="7871">
                  <c:v>-1.1794299644E-4</c:v>
                </c:pt>
                <c:pt idx="7872">
                  <c:v>-1.0268200276E-4</c:v>
                </c:pt>
                <c:pt idx="7873">
                  <c:v>-8.5090301582000001E-5</c:v>
                </c:pt>
                <c:pt idx="7874">
                  <c:v>-6.5567401180000005E-5</c:v>
                </c:pt>
                <c:pt idx="7875">
                  <c:v>-4.4556200010000002E-5</c:v>
                </c:pt>
                <c:pt idx="7876">
                  <c:v>-2.2533800802000001E-5</c:v>
                </c:pt>
                <c:pt idx="7877">
                  <c:v>2.9062601663E-14</c:v>
                </c:pt>
                <c:pt idx="7878">
                  <c:v>3.0045099264999999E-5</c:v>
                </c:pt>
                <c:pt idx="7879">
                  <c:v>5.9408299421000002E-5</c:v>
                </c:pt>
                <c:pt idx="7880">
                  <c:v>8.7423199147000004E-5</c:v>
                </c:pt>
                <c:pt idx="7881">
                  <c:v>1.1345399980000001E-4</c:v>
                </c:pt>
                <c:pt idx="7882">
                  <c:v>1.3690900232000001E-4</c:v>
                </c:pt>
                <c:pt idx="7883">
                  <c:v>1.5725799312E-4</c:v>
                </c:pt>
                <c:pt idx="7884">
                  <c:v>1.7403700622000001E-4</c:v>
                </c:pt>
                <c:pt idx="7885">
                  <c:v>1.8686600378999999E-4</c:v>
                </c:pt>
                <c:pt idx="7886">
                  <c:v>1.9545400572999999E-4</c:v>
                </c:pt>
                <c:pt idx="7887">
                  <c:v>1.9960499776000001E-4</c:v>
                </c:pt>
                <c:pt idx="7888">
                  <c:v>1.9922699721000001E-4</c:v>
                </c:pt>
                <c:pt idx="7889">
                  <c:v>1.9432599947E-4</c:v>
                </c:pt>
                <c:pt idx="7890">
                  <c:v>1.8501500016999999E-4</c:v>
                </c:pt>
                <c:pt idx="7891">
                  <c:v>1.7150500207000001E-4</c:v>
                </c:pt>
                <c:pt idx="7892">
                  <c:v>1.5410300693E-4</c:v>
                </c:pt>
                <c:pt idx="7893">
                  <c:v>1.3320200378000001E-4</c:v>
                </c:pt>
                <c:pt idx="7894">
                  <c:v>1.0927899712E-4</c:v>
                </c:pt>
                <c:pt idx="7895">
                  <c:v>8.2875099905999999E-5</c:v>
                </c:pt>
                <c:pt idx="7896">
                  <c:v>5.4590400395999997E-5</c:v>
                </c:pt>
                <c:pt idx="7897">
                  <c:v>2.5066599846E-5</c:v>
                </c:pt>
                <c:pt idx="7898">
                  <c:v>-5.0260200624000003E-6</c:v>
                </c:pt>
                <c:pt idx="7899">
                  <c:v>-3.5004599339999998E-5</c:v>
                </c:pt>
                <c:pt idx="7900">
                  <c:v>-6.4188701799000006E-5</c:v>
                </c:pt>
                <c:pt idx="7901">
                  <c:v>-9.1916001110999997E-5</c:v>
                </c:pt>
                <c:pt idx="7902">
                  <c:v>-1.4694599668E-4</c:v>
                </c:pt>
                <c:pt idx="7903">
                  <c:v>-1.7566200404000001E-4</c:v>
                </c:pt>
                <c:pt idx="7904">
                  <c:v>-2.0039199444E-4</c:v>
                </c:pt>
                <c:pt idx="7905">
                  <c:v>-2.2057299792999999E-4</c:v>
                </c:pt>
                <c:pt idx="7906">
                  <c:v>-2.3574799706999999E-4</c:v>
                </c:pt>
                <c:pt idx="7907">
                  <c:v>-2.4557200959000002E-4</c:v>
                </c:pt>
                <c:pt idx="7908">
                  <c:v>-2.4982201285E-4</c:v>
                </c:pt>
                <c:pt idx="7909">
                  <c:v>-2.4840299739000002E-4</c:v>
                </c:pt>
                <c:pt idx="7910">
                  <c:v>-2.4134499836E-4</c:v>
                </c:pt>
                <c:pt idx="7911">
                  <c:v>-2.2880999312999999E-4</c:v>
                </c:pt>
                <c:pt idx="7912">
                  <c:v>-2.1108200599E-4</c:v>
                </c:pt>
                <c:pt idx="7913">
                  <c:v>-1.8856300449E-4</c:v>
                </c:pt>
                <c:pt idx="7914">
                  <c:v>-1.6176399367E-4</c:v>
                </c:pt>
                <c:pt idx="7915">
                  <c:v>-1.3129400031E-4</c:v>
                </c:pt>
                <c:pt idx="7916">
                  <c:v>-9.7843403636999995E-5</c:v>
                </c:pt>
                <c:pt idx="7917">
                  <c:v>-6.2172497563999998E-5</c:v>
                </c:pt>
                <c:pt idx="7918">
                  <c:v>-2.5090399503999999E-5</c:v>
                </c:pt>
                <c:pt idx="7919">
                  <c:v>1.2561100448000001E-5</c:v>
                </c:pt>
                <c:pt idx="7920">
                  <c:v>4.9927501094999999E-5</c:v>
                </c:pt>
                <c:pt idx="7921">
                  <c:v>8.6160696810000002E-5</c:v>
                </c:pt>
                <c:pt idx="7922">
                  <c:v>1.2043800233999999E-4</c:v>
                </c:pt>
                <c:pt idx="7923">
                  <c:v>1.5198299661000001E-4</c:v>
                </c:pt>
                <c:pt idx="7924">
                  <c:v>1.8007699690999999E-4</c:v>
                </c:pt>
                <c:pt idx="7925">
                  <c:v>2.0408499403999999E-4</c:v>
                </c:pt>
                <c:pt idx="7926">
                  <c:v>2.2345999605000001E-4</c:v>
                </c:pt>
                <c:pt idx="7927">
                  <c:v>2.8531698626000002E-4</c:v>
                </c:pt>
                <c:pt idx="7928">
                  <c:v>2.9600600827999997E-4</c:v>
                </c:pt>
                <c:pt idx="7929">
                  <c:v>2.9997600359000002E-4</c:v>
                </c:pt>
                <c:pt idx="7930">
                  <c:v>2.9713800177000001E-4</c:v>
                </c:pt>
                <c:pt idx="7931">
                  <c:v>2.8755699168000001E-4</c:v>
                </c:pt>
                <c:pt idx="7932">
                  <c:v>2.7144799241999998E-4</c:v>
                </c:pt>
                <c:pt idx="7933">
                  <c:v>2.4917899282E-4</c:v>
                </c:pt>
                <c:pt idx="7934">
                  <c:v>2.2125399846000001E-4</c:v>
                </c:pt>
                <c:pt idx="7935">
                  <c:v>1.8830700719E-4</c:v>
                </c:pt>
                <c:pt idx="7936">
                  <c:v>1.5108700609E-4</c:v>
                </c:pt>
                <c:pt idx="7937">
                  <c:v>1.1043700215E-4</c:v>
                </c:pt>
                <c:pt idx="7938">
                  <c:v>6.7281202063999994E-5</c:v>
                </c:pt>
                <c:pt idx="7939">
                  <c:v>2.2598000214E-5</c:v>
                </c:pt>
                <c:pt idx="7940">
                  <c:v>-2.2598000214E-5</c:v>
                </c:pt>
                <c:pt idx="7941">
                  <c:v>-6.7281202063999994E-5</c:v>
                </c:pt>
                <c:pt idx="7942">
                  <c:v>-1.1043700215E-4</c:v>
                </c:pt>
                <c:pt idx="7943">
                  <c:v>-1.5108700609E-4</c:v>
                </c:pt>
                <c:pt idx="7944">
                  <c:v>-1.8830700719E-4</c:v>
                </c:pt>
                <c:pt idx="7945">
                  <c:v>-2.2125399846000001E-4</c:v>
                </c:pt>
                <c:pt idx="7946">
                  <c:v>-2.4917899282E-4</c:v>
                </c:pt>
                <c:pt idx="7947">
                  <c:v>-2.7144799241999998E-4</c:v>
                </c:pt>
                <c:pt idx="7948">
                  <c:v>-2.8755699168000001E-4</c:v>
                </c:pt>
                <c:pt idx="7949">
                  <c:v>-2.9713800177000001E-4</c:v>
                </c:pt>
                <c:pt idx="7950">
                  <c:v>-2.9997600359000002E-4</c:v>
                </c:pt>
                <c:pt idx="7951">
                  <c:v>-2.9600600827999997E-4</c:v>
                </c:pt>
                <c:pt idx="7952">
                  <c:v>-3.3286999678000003E-4</c:v>
                </c:pt>
                <c:pt idx="7953">
                  <c:v>-3.1284400029000001E-4</c:v>
                </c:pt>
                <c:pt idx="7954">
                  <c:v>-2.8571899747000001E-4</c:v>
                </c:pt>
                <c:pt idx="7955">
                  <c:v>-2.5210800230999998E-4</c:v>
                </c:pt>
                <c:pt idx="7956">
                  <c:v>-2.1277599444E-4</c:v>
                </c:pt>
                <c:pt idx="7957">
                  <c:v>-1.6861400218E-4</c:v>
                </c:pt>
                <c:pt idx="7958">
                  <c:v>-1.2062500173E-4</c:v>
                </c:pt>
                <c:pt idx="7959">
                  <c:v>-6.9898502261000003E-5</c:v>
                </c:pt>
                <c:pt idx="7960">
                  <c:v>-1.7585500245E-5</c:v>
                </c:pt>
                <c:pt idx="7961">
                  <c:v>3.5126598959000001E-5</c:v>
                </c:pt>
                <c:pt idx="7962">
                  <c:v>8.7041502411000005E-5</c:v>
                </c:pt>
                <c:pt idx="7963">
                  <c:v>1.3698100520000001E-4</c:v>
                </c:pt>
                <c:pt idx="7964">
                  <c:v>1.8381100381000001E-4</c:v>
                </c:pt>
                <c:pt idx="7965">
                  <c:v>2.2647000150999999E-4</c:v>
                </c:pt>
                <c:pt idx="7966">
                  <c:v>2.6398801127999999E-4</c:v>
                </c:pt>
                <c:pt idx="7967">
                  <c:v>2.9551499756000002E-4</c:v>
                </c:pt>
                <c:pt idx="7968">
                  <c:v>3.2033398746999999E-4</c:v>
                </c:pt>
                <c:pt idx="7969">
                  <c:v>3.3788400469000001E-4</c:v>
                </c:pt>
                <c:pt idx="7970">
                  <c:v>3.4776399842999998E-4</c:v>
                </c:pt>
                <c:pt idx="7971">
                  <c:v>3.4975100425000002E-4</c:v>
                </c:pt>
                <c:pt idx="7972">
                  <c:v>3.4380098805000001E-4</c:v>
                </c:pt>
                <c:pt idx="7973">
                  <c:v>3.3004701254E-4</c:v>
                </c:pt>
                <c:pt idx="7974">
                  <c:v>3.0880200211E-4</c:v>
                </c:pt>
                <c:pt idx="7975">
                  <c:v>2.8054800350000002E-4</c:v>
                </c:pt>
                <c:pt idx="7976">
                  <c:v>2.4592698901000003E-4</c:v>
                </c:pt>
                <c:pt idx="7977">
                  <c:v>2.3511399921999999E-4</c:v>
                </c:pt>
                <c:pt idx="7978">
                  <c:v>1.8383200221999999E-4</c:v>
                </c:pt>
                <c:pt idx="7979">
                  <c:v>1.2837699614E-4</c:v>
                </c:pt>
                <c:pt idx="7980">
                  <c:v>7.0009198679999997E-5</c:v>
                </c:pt>
                <c:pt idx="7981">
                  <c:v>1.0052000107E-5</c:v>
                </c:pt>
                <c:pt idx="7982">
                  <c:v>-5.0133301556000002E-5</c:v>
                </c:pt>
                <c:pt idx="7983">
                  <c:v>-1.0918099724E-4</c:v>
                </c:pt>
                <c:pt idx="7984">
                  <c:v>-1.6574999609000001E-4</c:v>
                </c:pt>
                <c:pt idx="7985">
                  <c:v>-2.1855799423000001E-4</c:v>
                </c:pt>
                <c:pt idx="7986">
                  <c:v>-2.6640499709000001E-4</c:v>
                </c:pt>
                <c:pt idx="7987">
                  <c:v>-3.0820499524000002E-4</c:v>
                </c:pt>
                <c:pt idx="7988">
                  <c:v>-3.4301099367E-4</c:v>
                </c:pt>
                <c:pt idx="7989">
                  <c:v>-3.7003098987000002E-4</c:v>
                </c:pt>
                <c:pt idx="7990">
                  <c:v>-3.8865298848000002E-4</c:v>
                </c:pt>
                <c:pt idx="7991">
                  <c:v>-3.9845300488999997E-4</c:v>
                </c:pt>
                <c:pt idx="7992">
                  <c:v>-3.9921101416000001E-4</c:v>
                </c:pt>
                <c:pt idx="7993">
                  <c:v>-3.9090699283000002E-4</c:v>
                </c:pt>
                <c:pt idx="7994">
                  <c:v>-3.7373200757000001E-4</c:v>
                </c:pt>
                <c:pt idx="7995">
                  <c:v>-3.4807401244000001E-4</c:v>
                </c:pt>
                <c:pt idx="7996">
                  <c:v>-3.1451499672E-4</c:v>
                </c:pt>
                <c:pt idx="7997">
                  <c:v>-2.7381899417000001E-4</c:v>
                </c:pt>
                <c:pt idx="7998">
                  <c:v>-2.2690799960000001E-4</c:v>
                </c:pt>
                <c:pt idx="7999">
                  <c:v>-1.7484600539000001E-4</c:v>
                </c:pt>
                <c:pt idx="8000">
                  <c:v>-1.1881699901999999E-4</c:v>
                </c:pt>
                <c:pt idx="8001">
                  <c:v>-6.0090198530999998E-5</c:v>
                </c:pt>
                <c:pt idx="8002">
                  <c:v>4.5484100562999999E-14</c:v>
                </c:pt>
                <c:pt idx="8003">
                  <c:v>4.5067699830000002E-5</c:v>
                </c:pt>
                <c:pt idx="8004">
                  <c:v>8.9112501881999999E-5</c:v>
                </c:pt>
                <c:pt idx="8005">
                  <c:v>1.3113500609E-4</c:v>
                </c:pt>
                <c:pt idx="8006">
                  <c:v>1.7018099607E-4</c:v>
                </c:pt>
                <c:pt idx="8007">
                  <c:v>2.0536400551999999E-4</c:v>
                </c:pt>
                <c:pt idx="8008">
                  <c:v>2.3588699696E-4</c:v>
                </c:pt>
                <c:pt idx="8009">
                  <c:v>2.6105498545999999E-4</c:v>
                </c:pt>
                <c:pt idx="8010">
                  <c:v>2.8029899113000002E-4</c:v>
                </c:pt>
                <c:pt idx="8011">
                  <c:v>2.9317999724000002E-4</c:v>
                </c:pt>
                <c:pt idx="8012">
                  <c:v>2.9940801323000003E-4</c:v>
                </c:pt>
                <c:pt idx="8013">
                  <c:v>2.9883999377000001E-4</c:v>
                </c:pt>
                <c:pt idx="8014">
                  <c:v>2.9148999602000001E-4</c:v>
                </c:pt>
                <c:pt idx="8015">
                  <c:v>2.7752300957000002E-4</c:v>
                </c:pt>
                <c:pt idx="8016">
                  <c:v>2.5725801243000002E-4</c:v>
                </c:pt>
                <c:pt idx="8017">
                  <c:v>2.3115400108999999E-4</c:v>
                </c:pt>
                <c:pt idx="8018">
                  <c:v>1.9980399519999999E-4</c:v>
                </c:pt>
                <c:pt idx="8019">
                  <c:v>1.6391799727E-4</c:v>
                </c:pt>
                <c:pt idx="8020">
                  <c:v>1.2431299547000001E-4</c:v>
                </c:pt>
                <c:pt idx="8021">
                  <c:v>8.1885598774999994E-5</c:v>
                </c:pt>
                <c:pt idx="8022">
                  <c:v>3.7599998905E-5</c:v>
                </c:pt>
                <c:pt idx="8023">
                  <c:v>-7.5390298661999996E-6</c:v>
                </c:pt>
                <c:pt idx="8024">
                  <c:v>-5.2506900828999999E-5</c:v>
                </c:pt>
                <c:pt idx="8025">
                  <c:v>-9.6283103629999994E-5</c:v>
                </c:pt>
                <c:pt idx="8026">
                  <c:v>-1.3787399803000001E-4</c:v>
                </c:pt>
                <c:pt idx="8027">
                  <c:v>-1.1755699961E-4</c:v>
                </c:pt>
                <c:pt idx="8028">
                  <c:v>-1.4052999904E-4</c:v>
                </c:pt>
                <c:pt idx="8029">
                  <c:v>-1.6031299309999999E-4</c:v>
                </c:pt>
                <c:pt idx="8030">
                  <c:v>-1.7645799380000001E-4</c:v>
                </c:pt>
                <c:pt idx="8031">
                  <c:v>-1.8859800183999999E-4</c:v>
                </c:pt>
                <c:pt idx="8032">
                  <c:v>-1.9645699648999999E-4</c:v>
                </c:pt>
                <c:pt idx="8033">
                  <c:v>-1.9985799735999999E-4</c:v>
                </c:pt>
                <c:pt idx="8034">
                  <c:v>-1.987220021E-4</c:v>
                </c:pt>
                <c:pt idx="8035">
                  <c:v>-1.9307600450999999E-4</c:v>
                </c:pt>
                <c:pt idx="8036">
                  <c:v>-1.8304800324000001E-4</c:v>
                </c:pt>
                <c:pt idx="8037">
                  <c:v>-1.6886599769000001E-4</c:v>
                </c:pt>
                <c:pt idx="8038">
                  <c:v>-1.5084999905E-4</c:v>
                </c:pt>
                <c:pt idx="8039">
                  <c:v>-1.2941099703000001E-4</c:v>
                </c:pt>
                <c:pt idx="8040">
                  <c:v>-1.0503499652000001E-4</c:v>
                </c:pt>
                <c:pt idx="8041">
                  <c:v>-7.8274701082000007E-5</c:v>
                </c:pt>
                <c:pt idx="8042">
                  <c:v>-4.9737998778999998E-5</c:v>
                </c:pt>
                <c:pt idx="8043">
                  <c:v>-2.0072300686000001E-5</c:v>
                </c:pt>
                <c:pt idx="8044">
                  <c:v>1.0048899639999999E-5</c:v>
                </c:pt>
                <c:pt idx="8045">
                  <c:v>3.9941998692999998E-5</c:v>
                </c:pt>
                <c:pt idx="8046">
                  <c:v>6.8928602558999998E-5</c:v>
                </c:pt>
                <c:pt idx="8047">
                  <c:v>9.6350697276999998E-5</c:v>
                </c:pt>
                <c:pt idx="8048">
                  <c:v>1.2158600293E-4</c:v>
                </c:pt>
                <c:pt idx="8049">
                  <c:v>1.4406199624999999E-4</c:v>
                </c:pt>
                <c:pt idx="8050">
                  <c:v>1.6326800687000001E-4</c:v>
                </c:pt>
                <c:pt idx="8051">
                  <c:v>1.7876799392999999E-4</c:v>
                </c:pt>
                <c:pt idx="8052">
                  <c:v>9.5105700893000002E-5</c:v>
                </c:pt>
                <c:pt idx="8053">
                  <c:v>9.8668599094000006E-5</c:v>
                </c:pt>
                <c:pt idx="8054">
                  <c:v>9.9992103060000002E-5</c:v>
                </c:pt>
                <c:pt idx="8055">
                  <c:v>9.9046097602999996E-5</c:v>
                </c:pt>
                <c:pt idx="8056">
                  <c:v>9.5852199592999995E-5</c:v>
                </c:pt>
                <c:pt idx="8057">
                  <c:v>9.0482702943999997E-5</c:v>
                </c:pt>
                <c:pt idx="8058">
                  <c:v>8.3059596363000004E-5</c:v>
                </c:pt>
                <c:pt idx="8059">
                  <c:v>7.3751296440999995E-5</c:v>
                </c:pt>
                <c:pt idx="8060">
                  <c:v>6.2769096984999995E-5</c:v>
                </c:pt>
                <c:pt idx="8061">
                  <c:v>5.0362301408000002E-5</c:v>
                </c:pt>
                <c:pt idx="8062">
                  <c:v>3.6812500183999998E-5</c:v>
                </c:pt>
                <c:pt idx="8063">
                  <c:v>2.2427100703E-5</c:v>
                </c:pt>
                <c:pt idx="8064">
                  <c:v>7.5326797742000002E-6</c:v>
                </c:pt>
                <c:pt idx="8065">
                  <c:v>-7.5326797742000002E-6</c:v>
                </c:pt>
                <c:pt idx="8066">
                  <c:v>-2.2427100703E-5</c:v>
                </c:pt>
                <c:pt idx="8067">
                  <c:v>-3.6812500183999998E-5</c:v>
                </c:pt>
                <c:pt idx="8068">
                  <c:v>-5.0362301408000002E-5</c:v>
                </c:pt>
                <c:pt idx="8069">
                  <c:v>-6.2769096984999995E-5</c:v>
                </c:pt>
                <c:pt idx="8070">
                  <c:v>-7.3751296440999995E-5</c:v>
                </c:pt>
                <c:pt idx="8071">
                  <c:v>-8.3059596363000004E-5</c:v>
                </c:pt>
                <c:pt idx="8072">
                  <c:v>-9.0482702943999997E-5</c:v>
                </c:pt>
                <c:pt idx="8073">
                  <c:v>-9.5852199592999995E-5</c:v>
                </c:pt>
                <c:pt idx="8074">
                  <c:v>-9.9046097602999996E-5</c:v>
                </c:pt>
                <c:pt idx="8075">
                  <c:v>-9.9992103060000002E-5</c:v>
                </c:pt>
                <c:pt idx="8076">
                  <c:v>-9.8668599094000006E-5</c:v>
                </c:pt>
                <c:pt idx="8077">
                  <c:v>6.0986398052000004E-19</c:v>
                </c:pt>
                <c:pt idx="8078">
                  <c:v>6.1451599258000001E-19</c:v>
                </c:pt>
                <c:pt idx="8079">
                  <c:v>6.2081802318000004E-19</c:v>
                </c:pt>
                <c:pt idx="8080">
                  <c:v>6.2862702175000005E-19</c:v>
                </c:pt>
                <c:pt idx="8081">
                  <c:v>6.3776498936999995E-19</c:v>
                </c:pt>
                <c:pt idx="8082">
                  <c:v>6.4802497579999996E-19</c:v>
                </c:pt>
                <c:pt idx="8083">
                  <c:v>6.5917397459000004E-19</c:v>
                </c:pt>
                <c:pt idx="8084">
                  <c:v>6.7096000584999999E-19</c:v>
                </c:pt>
                <c:pt idx="8085">
                  <c:v>6.8311299510999999E-19</c:v>
                </c:pt>
                <c:pt idx="8086">
                  <c:v>6.9536002446000002E-19</c:v>
                </c:pt>
                <c:pt idx="8087">
                  <c:v>7.0742098987999998E-19</c:v>
                </c:pt>
                <c:pt idx="8088">
                  <c:v>7.1902400742999999E-19</c:v>
                </c:pt>
                <c:pt idx="8089">
                  <c:v>7.2990401741999998E-19</c:v>
                </c:pt>
                <c:pt idx="8090">
                  <c:v>7.3981400305000002E-19</c:v>
                </c:pt>
                <c:pt idx="8091">
                  <c:v>7.4853098744E-19</c:v>
                </c:pt>
                <c:pt idx="8092">
                  <c:v>7.5585598196000003E-19</c:v>
                </c:pt>
                <c:pt idx="8093">
                  <c:v>7.6162199950999999E-19</c:v>
                </c:pt>
                <c:pt idx="8094">
                  <c:v>7.6569901766E-19</c:v>
                </c:pt>
                <c:pt idx="8095">
                  <c:v>7.6799501253999999E-19</c:v>
                </c:pt>
                <c:pt idx="8096">
                  <c:v>7.6845601063999999E-19</c:v>
                </c:pt>
                <c:pt idx="8097">
                  <c:v>7.6707399862999997E-19</c:v>
                </c:pt>
                <c:pt idx="8098">
                  <c:v>7.6387797954000003E-19</c:v>
                </c:pt>
                <c:pt idx="8099">
                  <c:v>7.5894302000000003E-19</c:v>
                </c:pt>
                <c:pt idx="8100">
                  <c:v>7.5237897994999999E-19</c:v>
                </c:pt>
                <c:pt idx="8101">
                  <c:v>7.4433501039000004E-19</c:v>
                </c:pt>
                <c:pt idx="8102">
                  <c:v>6.8719900883999995E-19</c:v>
                </c:pt>
                <c:pt idx="8103">
                  <c:v>6.8719900883999995E-19</c:v>
                </c:pt>
                <c:pt idx="8104">
                  <c:v>6.8719900883999995E-19</c:v>
                </c:pt>
                <c:pt idx="8105">
                  <c:v>6.8719900883999995E-19</c:v>
                </c:pt>
                <c:pt idx="8106">
                  <c:v>6.8719900883999995E-19</c:v>
                </c:pt>
                <c:pt idx="8107">
                  <c:v>6.8719900883999995E-19</c:v>
                </c:pt>
                <c:pt idx="8108">
                  <c:v>6.8719900883999995E-19</c:v>
                </c:pt>
                <c:pt idx="8109">
                  <c:v>6.8719900883999995E-19</c:v>
                </c:pt>
                <c:pt idx="8110">
                  <c:v>6.8719900883999995E-19</c:v>
                </c:pt>
                <c:pt idx="8111">
                  <c:v>6.8719900883999995E-19</c:v>
                </c:pt>
                <c:pt idx="8112">
                  <c:v>6.8719900883999995E-19</c:v>
                </c:pt>
                <c:pt idx="8113">
                  <c:v>6.8719900883999995E-19</c:v>
                </c:pt>
                <c:pt idx="8114">
                  <c:v>6.8719900883999995E-19</c:v>
                </c:pt>
                <c:pt idx="8115">
                  <c:v>6.8719900883999995E-19</c:v>
                </c:pt>
                <c:pt idx="8116">
                  <c:v>6.8719900883999995E-19</c:v>
                </c:pt>
                <c:pt idx="8117">
                  <c:v>6.8719900883999995E-19</c:v>
                </c:pt>
                <c:pt idx="8118">
                  <c:v>6.8719900883999995E-19</c:v>
                </c:pt>
                <c:pt idx="8119">
                  <c:v>6.8719900883999995E-19</c:v>
                </c:pt>
                <c:pt idx="8120">
                  <c:v>6.8719900883999995E-19</c:v>
                </c:pt>
                <c:pt idx="8121">
                  <c:v>6.8719900883999995E-19</c:v>
                </c:pt>
                <c:pt idx="8122">
                  <c:v>6.8719900883999995E-19</c:v>
                </c:pt>
                <c:pt idx="8123">
                  <c:v>6.8719900883999995E-19</c:v>
                </c:pt>
                <c:pt idx="8124">
                  <c:v>6.8719900883999995E-19</c:v>
                </c:pt>
                <c:pt idx="8125">
                  <c:v>6.8719900883999995E-19</c:v>
                </c:pt>
                <c:pt idx="8126">
                  <c:v>6.8719900883999995E-19</c:v>
                </c:pt>
                <c:pt idx="8127">
                  <c:v>6.8719900883999995E-19</c:v>
                </c:pt>
                <c:pt idx="8128">
                  <c:v>6.8719900883999995E-19</c:v>
                </c:pt>
                <c:pt idx="8129">
                  <c:v>6.8719900883999995E-19</c:v>
                </c:pt>
                <c:pt idx="8130">
                  <c:v>6.8719900883999995E-19</c:v>
                </c:pt>
                <c:pt idx="8131">
                  <c:v>6.8719900883999995E-19</c:v>
                </c:pt>
                <c:pt idx="8132">
                  <c:v>6.8719900883999995E-19</c:v>
                </c:pt>
                <c:pt idx="8133">
                  <c:v>6.8719900883999995E-19</c:v>
                </c:pt>
                <c:pt idx="8134">
                  <c:v>6.8719900883999995E-19</c:v>
                </c:pt>
                <c:pt idx="8135">
                  <c:v>6.8719900883999995E-19</c:v>
                </c:pt>
                <c:pt idx="8136">
                  <c:v>6.8719900883999995E-19</c:v>
                </c:pt>
                <c:pt idx="8137">
                  <c:v>6.8719900883999995E-19</c:v>
                </c:pt>
                <c:pt idx="8138">
                  <c:v>6.8719900883999995E-19</c:v>
                </c:pt>
                <c:pt idx="8139">
                  <c:v>6.8719900883999995E-19</c:v>
                </c:pt>
                <c:pt idx="8140">
                  <c:v>6.8719900883999995E-19</c:v>
                </c:pt>
                <c:pt idx="8141">
                  <c:v>6.8719900883999995E-19</c:v>
                </c:pt>
                <c:pt idx="8142">
                  <c:v>6.8719900883999995E-19</c:v>
                </c:pt>
                <c:pt idx="8143">
                  <c:v>6.8719900883999995E-19</c:v>
                </c:pt>
                <c:pt idx="8144">
                  <c:v>6.8719900883999995E-19</c:v>
                </c:pt>
                <c:pt idx="8145">
                  <c:v>6.8719900883999995E-19</c:v>
                </c:pt>
                <c:pt idx="8146">
                  <c:v>6.8719900883999995E-19</c:v>
                </c:pt>
                <c:pt idx="8147">
                  <c:v>6.8719900883999995E-19</c:v>
                </c:pt>
                <c:pt idx="8148">
                  <c:v>6.8719900883999995E-19</c:v>
                </c:pt>
                <c:pt idx="8149">
                  <c:v>6.8719900883999995E-19</c:v>
                </c:pt>
                <c:pt idx="8150">
                  <c:v>6.8719900883999995E-19</c:v>
                </c:pt>
                <c:pt idx="8151">
                  <c:v>6.8719900883999995E-19</c:v>
                </c:pt>
                <c:pt idx="8152">
                  <c:v>6.8719900883999995E-19</c:v>
                </c:pt>
                <c:pt idx="8153">
                  <c:v>6.8719900883999995E-19</c:v>
                </c:pt>
                <c:pt idx="8154">
                  <c:v>6.8719900883999995E-19</c:v>
                </c:pt>
                <c:pt idx="8155">
                  <c:v>6.8719900883999995E-19</c:v>
                </c:pt>
                <c:pt idx="8156">
                  <c:v>6.8719900883999995E-19</c:v>
                </c:pt>
                <c:pt idx="8157">
                  <c:v>6.8719900883999995E-19</c:v>
                </c:pt>
                <c:pt idx="8158">
                  <c:v>6.8719900883999995E-19</c:v>
                </c:pt>
                <c:pt idx="8159">
                  <c:v>6.8719900883999995E-19</c:v>
                </c:pt>
                <c:pt idx="8160">
                  <c:v>6.8719900883999995E-19</c:v>
                </c:pt>
                <c:pt idx="8161">
                  <c:v>6.8719900883999995E-19</c:v>
                </c:pt>
                <c:pt idx="8162">
                  <c:v>6.8719900883999995E-19</c:v>
                </c:pt>
                <c:pt idx="8163">
                  <c:v>6.8719900883999995E-19</c:v>
                </c:pt>
                <c:pt idx="8164">
                  <c:v>6.8719900883999995E-19</c:v>
                </c:pt>
                <c:pt idx="8165">
                  <c:v>6.8719900883999995E-19</c:v>
                </c:pt>
                <c:pt idx="8166">
                  <c:v>6.8719900883999995E-19</c:v>
                </c:pt>
                <c:pt idx="8167">
                  <c:v>6.8719900883999995E-19</c:v>
                </c:pt>
                <c:pt idx="8168">
                  <c:v>6.8719900883999995E-19</c:v>
                </c:pt>
                <c:pt idx="8169">
                  <c:v>6.8719900883999995E-19</c:v>
                </c:pt>
                <c:pt idx="8170">
                  <c:v>6.8719900883999995E-19</c:v>
                </c:pt>
                <c:pt idx="8171">
                  <c:v>6.8719900883999995E-19</c:v>
                </c:pt>
                <c:pt idx="8172">
                  <c:v>6.8719900883999995E-19</c:v>
                </c:pt>
                <c:pt idx="8173">
                  <c:v>6.8719900883999995E-19</c:v>
                </c:pt>
                <c:pt idx="8174">
                  <c:v>6.8719900883999995E-19</c:v>
                </c:pt>
                <c:pt idx="8175">
                  <c:v>6.8719900883999995E-19</c:v>
                </c:pt>
                <c:pt idx="8176">
                  <c:v>6.8719900883999995E-19</c:v>
                </c:pt>
                <c:pt idx="8177">
                  <c:v>4.7552799515000003E-5</c:v>
                </c:pt>
                <c:pt idx="8178">
                  <c:v>4.9334299547000003E-5</c:v>
                </c:pt>
                <c:pt idx="8179">
                  <c:v>4.9996098824000002E-5</c:v>
                </c:pt>
                <c:pt idx="8180">
                  <c:v>4.9523099733000003E-5</c:v>
                </c:pt>
                <c:pt idx="8181">
                  <c:v>4.7926099795999997E-5</c:v>
                </c:pt>
                <c:pt idx="8182">
                  <c:v>4.5241398766E-5</c:v>
                </c:pt>
                <c:pt idx="8183">
                  <c:v>4.1529798182000002E-5</c:v>
                </c:pt>
                <c:pt idx="8184">
                  <c:v>3.6875699152000002E-5</c:v>
                </c:pt>
                <c:pt idx="8185">
                  <c:v>3.1384599424000002E-5</c:v>
                </c:pt>
                <c:pt idx="8186">
                  <c:v>2.5181199817000001E-5</c:v>
                </c:pt>
                <c:pt idx="8187">
                  <c:v>1.8406199160000001E-5</c:v>
                </c:pt>
                <c:pt idx="8188">
                  <c:v>1.1213500328999999E-5</c:v>
                </c:pt>
                <c:pt idx="8189">
                  <c:v>3.7663398871000001E-6</c:v>
                </c:pt>
                <c:pt idx="8190">
                  <c:v>-3.7663398871000001E-6</c:v>
                </c:pt>
                <c:pt idx="8191">
                  <c:v>-1.1213500328999999E-5</c:v>
                </c:pt>
                <c:pt idx="8192">
                  <c:v>-1.8406199160000001E-5</c:v>
                </c:pt>
                <c:pt idx="8193">
                  <c:v>-2.5181199817000001E-5</c:v>
                </c:pt>
                <c:pt idx="8194">
                  <c:v>-3.1384599424000002E-5</c:v>
                </c:pt>
                <c:pt idx="8195">
                  <c:v>-3.6875699152000002E-5</c:v>
                </c:pt>
                <c:pt idx="8196">
                  <c:v>-4.1529798182000002E-5</c:v>
                </c:pt>
                <c:pt idx="8197">
                  <c:v>-4.5241398766E-5</c:v>
                </c:pt>
                <c:pt idx="8198">
                  <c:v>-4.7926099795999997E-5</c:v>
                </c:pt>
                <c:pt idx="8199">
                  <c:v>-4.9523099733000003E-5</c:v>
                </c:pt>
                <c:pt idx="8200">
                  <c:v>-4.9996098824000002E-5</c:v>
                </c:pt>
                <c:pt idx="8201">
                  <c:v>-4.9334299547000003E-5</c:v>
                </c:pt>
                <c:pt idx="8202">
                  <c:v>-9.5105700893000002E-5</c:v>
                </c:pt>
                <c:pt idx="8203">
                  <c:v>-8.9384098828000007E-5</c:v>
                </c:pt>
                <c:pt idx="8204">
                  <c:v>-8.1633901572999995E-5</c:v>
                </c:pt>
                <c:pt idx="8205">
                  <c:v>-7.2030903538999994E-5</c:v>
                </c:pt>
                <c:pt idx="8206">
                  <c:v>-6.0793001467000003E-5</c:v>
                </c:pt>
                <c:pt idx="8207">
                  <c:v>-4.8175399569999997E-5</c:v>
                </c:pt>
                <c:pt idx="8208">
                  <c:v>-3.4464301279999999E-5</c:v>
                </c:pt>
                <c:pt idx="8209">
                  <c:v>-1.9970999346999999E-5</c:v>
                </c:pt>
                <c:pt idx="8210">
                  <c:v>-5.0244298108999997E-6</c:v>
                </c:pt>
                <c:pt idx="8211">
                  <c:v>1.0036200364999999E-5</c:v>
                </c:pt>
                <c:pt idx="8212">
                  <c:v>2.4868999389999999E-5</c:v>
                </c:pt>
                <c:pt idx="8213">
                  <c:v>3.9137401473000001E-5</c:v>
                </c:pt>
                <c:pt idx="8214">
                  <c:v>5.2517498260999997E-5</c:v>
                </c:pt>
                <c:pt idx="8215">
                  <c:v>6.4705600379999999E-5</c:v>
                </c:pt>
                <c:pt idx="8216">
                  <c:v>7.5425101385999995E-5</c:v>
                </c:pt>
                <c:pt idx="8217">
                  <c:v>8.4432802396000006E-5</c:v>
                </c:pt>
                <c:pt idx="8218">
                  <c:v>9.1524103482000001E-5</c:v>
                </c:pt>
                <c:pt idx="8219">
                  <c:v>9.6538198703999994E-5</c:v>
                </c:pt>
                <c:pt idx="8220">
                  <c:v>9.9361102911999993E-5</c:v>
                </c:pt>
                <c:pt idx="8221">
                  <c:v>9.9928896815999998E-5</c:v>
                </c:pt>
                <c:pt idx="8222">
                  <c:v>9.8228701972E-5</c:v>
                </c:pt>
                <c:pt idx="8223">
                  <c:v>9.4299102784000007E-5</c:v>
                </c:pt>
                <c:pt idx="8224">
                  <c:v>8.8229098765000002E-5</c:v>
                </c:pt>
                <c:pt idx="8225">
                  <c:v>8.0156700277999999E-5</c:v>
                </c:pt>
                <c:pt idx="8226">
                  <c:v>7.0264999522000001E-5</c:v>
                </c:pt>
                <c:pt idx="8227">
                  <c:v>8.8167798822000001E-5</c:v>
                </c:pt>
                <c:pt idx="8228">
                  <c:v>6.8936999014000003E-5</c:v>
                </c:pt>
                <c:pt idx="8229">
                  <c:v>4.8141500883999999E-5</c:v>
                </c:pt>
                <c:pt idx="8230">
                  <c:v>2.6253499526999999E-5</c:v>
                </c:pt>
                <c:pt idx="8231">
                  <c:v>3.7695099308999999E-6</c:v>
                </c:pt>
                <c:pt idx="8232">
                  <c:v>-1.8799999452E-5</c:v>
                </c:pt>
                <c:pt idx="8233">
                  <c:v>-4.0942799387000003E-5</c:v>
                </c:pt>
                <c:pt idx="8234">
                  <c:v>-6.2156301283000005E-5</c:v>
                </c:pt>
                <c:pt idx="8235">
                  <c:v>-8.1959202362000006E-5</c:v>
                </c:pt>
                <c:pt idx="8236">
                  <c:v>-9.9901801149999996E-5</c:v>
                </c:pt>
                <c:pt idx="8237">
                  <c:v>-1.1557700054000001E-4</c:v>
                </c:pt>
                <c:pt idx="8238">
                  <c:v>-1.2862900620999999E-4</c:v>
                </c:pt>
                <c:pt idx="8239">
                  <c:v>-1.3876199955E-4</c:v>
                </c:pt>
                <c:pt idx="8240">
                  <c:v>-1.4574499801000001E-4</c:v>
                </c:pt>
                <c:pt idx="8241">
                  <c:v>-1.4941999688999999E-4</c:v>
                </c:pt>
                <c:pt idx="8242">
                  <c:v>-1.4970400662E-4</c:v>
                </c:pt>
                <c:pt idx="8243">
                  <c:v>-1.4658999862000001E-4</c:v>
                </c:pt>
                <c:pt idx="8244">
                  <c:v>-1.4014900079999999E-4</c:v>
                </c:pt>
                <c:pt idx="8245">
                  <c:v>-1.3052800204999999E-4</c:v>
                </c:pt>
                <c:pt idx="8246">
                  <c:v>-1.1794299644E-4</c:v>
                </c:pt>
                <c:pt idx="8247">
                  <c:v>-1.0268200276E-4</c:v>
                </c:pt>
                <c:pt idx="8248">
                  <c:v>-8.5090301582000001E-5</c:v>
                </c:pt>
                <c:pt idx="8249">
                  <c:v>-6.5567401180000005E-5</c:v>
                </c:pt>
                <c:pt idx="8250">
                  <c:v>-4.4556200010000002E-5</c:v>
                </c:pt>
                <c:pt idx="8251">
                  <c:v>-2.2533800802000001E-5</c:v>
                </c:pt>
                <c:pt idx="8252">
                  <c:v>2.6113300703999999E-14</c:v>
                </c:pt>
                <c:pt idx="8253">
                  <c:v>3.0045099264999999E-5</c:v>
                </c:pt>
                <c:pt idx="8254">
                  <c:v>5.9408299421000002E-5</c:v>
                </c:pt>
                <c:pt idx="8255">
                  <c:v>8.7423199147000004E-5</c:v>
                </c:pt>
                <c:pt idx="8256">
                  <c:v>1.1345399980000001E-4</c:v>
                </c:pt>
                <c:pt idx="8257">
                  <c:v>1.3690900232000001E-4</c:v>
                </c:pt>
                <c:pt idx="8258">
                  <c:v>1.5725799312E-4</c:v>
                </c:pt>
                <c:pt idx="8259">
                  <c:v>1.7403700622000001E-4</c:v>
                </c:pt>
                <c:pt idx="8260">
                  <c:v>1.8686600378999999E-4</c:v>
                </c:pt>
                <c:pt idx="8261">
                  <c:v>1.9545400572999999E-4</c:v>
                </c:pt>
                <c:pt idx="8262">
                  <c:v>1.9960499776000001E-4</c:v>
                </c:pt>
                <c:pt idx="8263">
                  <c:v>1.9922699721000001E-4</c:v>
                </c:pt>
                <c:pt idx="8264">
                  <c:v>1.9432599947E-4</c:v>
                </c:pt>
                <c:pt idx="8265">
                  <c:v>1.8501500016999999E-4</c:v>
                </c:pt>
                <c:pt idx="8266">
                  <c:v>1.7150500207000001E-4</c:v>
                </c:pt>
                <c:pt idx="8267">
                  <c:v>1.5410300693E-4</c:v>
                </c:pt>
                <c:pt idx="8268">
                  <c:v>1.3320200378000001E-4</c:v>
                </c:pt>
                <c:pt idx="8269">
                  <c:v>1.0927899712E-4</c:v>
                </c:pt>
                <c:pt idx="8270">
                  <c:v>8.2875099905999999E-5</c:v>
                </c:pt>
                <c:pt idx="8271">
                  <c:v>5.4590400395999997E-5</c:v>
                </c:pt>
                <c:pt idx="8272">
                  <c:v>2.5066599846E-5</c:v>
                </c:pt>
                <c:pt idx="8273">
                  <c:v>-5.0260200624000003E-6</c:v>
                </c:pt>
                <c:pt idx="8274">
                  <c:v>-3.5004599339999998E-5</c:v>
                </c:pt>
                <c:pt idx="8275">
                  <c:v>-6.4188701799000006E-5</c:v>
                </c:pt>
                <c:pt idx="8276">
                  <c:v>-9.1916001110999997E-5</c:v>
                </c:pt>
                <c:pt idx="8277">
                  <c:v>-1.4694599668E-4</c:v>
                </c:pt>
                <c:pt idx="8278">
                  <c:v>-1.7566200404000001E-4</c:v>
                </c:pt>
                <c:pt idx="8279">
                  <c:v>-2.0039199444E-4</c:v>
                </c:pt>
                <c:pt idx="8280">
                  <c:v>-2.2057299792999999E-4</c:v>
                </c:pt>
                <c:pt idx="8281">
                  <c:v>-2.3574799706999999E-4</c:v>
                </c:pt>
                <c:pt idx="8282">
                  <c:v>-2.4557200959000002E-4</c:v>
                </c:pt>
                <c:pt idx="8283">
                  <c:v>-2.4982201285E-4</c:v>
                </c:pt>
                <c:pt idx="8284">
                  <c:v>-2.4840299739000002E-4</c:v>
                </c:pt>
                <c:pt idx="8285">
                  <c:v>-2.4134499836E-4</c:v>
                </c:pt>
                <c:pt idx="8286">
                  <c:v>-2.2880999312999999E-4</c:v>
                </c:pt>
                <c:pt idx="8287">
                  <c:v>-2.1108200599E-4</c:v>
                </c:pt>
                <c:pt idx="8288">
                  <c:v>-1.8856300449E-4</c:v>
                </c:pt>
                <c:pt idx="8289">
                  <c:v>-1.6176399367E-4</c:v>
                </c:pt>
                <c:pt idx="8290">
                  <c:v>-1.3129400031E-4</c:v>
                </c:pt>
                <c:pt idx="8291">
                  <c:v>-9.7843403636999995E-5</c:v>
                </c:pt>
                <c:pt idx="8292">
                  <c:v>-6.2172497563999998E-5</c:v>
                </c:pt>
                <c:pt idx="8293">
                  <c:v>-2.5090399503999999E-5</c:v>
                </c:pt>
                <c:pt idx="8294">
                  <c:v>1.2561100448000001E-5</c:v>
                </c:pt>
                <c:pt idx="8295">
                  <c:v>4.9927501094999999E-5</c:v>
                </c:pt>
                <c:pt idx="8296">
                  <c:v>8.6160696810000002E-5</c:v>
                </c:pt>
                <c:pt idx="8297">
                  <c:v>1.2043800233999999E-4</c:v>
                </c:pt>
                <c:pt idx="8298">
                  <c:v>1.5198299661000001E-4</c:v>
                </c:pt>
                <c:pt idx="8299">
                  <c:v>1.8007699690999999E-4</c:v>
                </c:pt>
                <c:pt idx="8300">
                  <c:v>2.0408499403999999E-4</c:v>
                </c:pt>
                <c:pt idx="8301">
                  <c:v>2.2345999605000001E-4</c:v>
                </c:pt>
                <c:pt idx="8302">
                  <c:v>2.8531698626000002E-4</c:v>
                </c:pt>
                <c:pt idx="8303">
                  <c:v>2.9600600827999997E-4</c:v>
                </c:pt>
                <c:pt idx="8304">
                  <c:v>2.9997600359000002E-4</c:v>
                </c:pt>
                <c:pt idx="8305">
                  <c:v>2.9713800177000001E-4</c:v>
                </c:pt>
                <c:pt idx="8306">
                  <c:v>2.8755699168000001E-4</c:v>
                </c:pt>
                <c:pt idx="8307">
                  <c:v>2.7144799241999998E-4</c:v>
                </c:pt>
                <c:pt idx="8308">
                  <c:v>2.4917899282E-4</c:v>
                </c:pt>
                <c:pt idx="8309">
                  <c:v>2.2125399846000001E-4</c:v>
                </c:pt>
                <c:pt idx="8310">
                  <c:v>1.8830700719E-4</c:v>
                </c:pt>
                <c:pt idx="8311">
                  <c:v>1.5108700609E-4</c:v>
                </c:pt>
                <c:pt idx="8312">
                  <c:v>1.1043700215E-4</c:v>
                </c:pt>
                <c:pt idx="8313">
                  <c:v>6.7281202063999994E-5</c:v>
                </c:pt>
                <c:pt idx="8314">
                  <c:v>2.2598000214E-5</c:v>
                </c:pt>
                <c:pt idx="8315">
                  <c:v>-2.2598000214E-5</c:v>
                </c:pt>
                <c:pt idx="8316">
                  <c:v>-6.7281202063999994E-5</c:v>
                </c:pt>
                <c:pt idx="8317">
                  <c:v>-1.1043700215E-4</c:v>
                </c:pt>
                <c:pt idx="8318">
                  <c:v>-1.5108700609E-4</c:v>
                </c:pt>
                <c:pt idx="8319">
                  <c:v>-1.8830700719E-4</c:v>
                </c:pt>
                <c:pt idx="8320">
                  <c:v>-2.2125399846000001E-4</c:v>
                </c:pt>
                <c:pt idx="8321">
                  <c:v>-2.4917899282E-4</c:v>
                </c:pt>
                <c:pt idx="8322">
                  <c:v>-2.7144799241999998E-4</c:v>
                </c:pt>
                <c:pt idx="8323">
                  <c:v>-2.8755699168000001E-4</c:v>
                </c:pt>
                <c:pt idx="8324">
                  <c:v>-2.9713800177000001E-4</c:v>
                </c:pt>
                <c:pt idx="8325">
                  <c:v>-2.9997600359000002E-4</c:v>
                </c:pt>
                <c:pt idx="8326">
                  <c:v>-2.9600600827999997E-4</c:v>
                </c:pt>
                <c:pt idx="8327">
                  <c:v>-3.3286999678000003E-4</c:v>
                </c:pt>
                <c:pt idx="8328">
                  <c:v>-3.1284400029000001E-4</c:v>
                </c:pt>
                <c:pt idx="8329">
                  <c:v>-2.8571899747000001E-4</c:v>
                </c:pt>
                <c:pt idx="8330">
                  <c:v>-2.5210800230999998E-4</c:v>
                </c:pt>
                <c:pt idx="8331">
                  <c:v>-2.1277599444E-4</c:v>
                </c:pt>
                <c:pt idx="8332">
                  <c:v>-1.6861400218E-4</c:v>
                </c:pt>
                <c:pt idx="8333">
                  <c:v>-1.2062500173E-4</c:v>
                </c:pt>
                <c:pt idx="8334">
                  <c:v>-6.9898502261000003E-5</c:v>
                </c:pt>
                <c:pt idx="8335">
                  <c:v>-1.7585500245E-5</c:v>
                </c:pt>
                <c:pt idx="8336">
                  <c:v>3.5126598959000001E-5</c:v>
                </c:pt>
                <c:pt idx="8337">
                  <c:v>8.7041502411000005E-5</c:v>
                </c:pt>
                <c:pt idx="8338">
                  <c:v>1.3698100520000001E-4</c:v>
                </c:pt>
                <c:pt idx="8339">
                  <c:v>1.8381100381000001E-4</c:v>
                </c:pt>
                <c:pt idx="8340">
                  <c:v>2.2647000150999999E-4</c:v>
                </c:pt>
                <c:pt idx="8341">
                  <c:v>2.6398801127999999E-4</c:v>
                </c:pt>
                <c:pt idx="8342">
                  <c:v>2.9551499756000002E-4</c:v>
                </c:pt>
                <c:pt idx="8343">
                  <c:v>3.2033398746999999E-4</c:v>
                </c:pt>
                <c:pt idx="8344">
                  <c:v>3.3788400469000001E-4</c:v>
                </c:pt>
                <c:pt idx="8345">
                  <c:v>3.4776399842999998E-4</c:v>
                </c:pt>
                <c:pt idx="8346">
                  <c:v>3.4975100425000002E-4</c:v>
                </c:pt>
                <c:pt idx="8347">
                  <c:v>3.4380098805000001E-4</c:v>
                </c:pt>
                <c:pt idx="8348">
                  <c:v>3.3004701254E-4</c:v>
                </c:pt>
                <c:pt idx="8349">
                  <c:v>3.0880200211E-4</c:v>
                </c:pt>
                <c:pt idx="8350">
                  <c:v>2.8054800350000002E-4</c:v>
                </c:pt>
                <c:pt idx="8351">
                  <c:v>2.4592698901000003E-4</c:v>
                </c:pt>
                <c:pt idx="8352">
                  <c:v>2.3511399921999999E-4</c:v>
                </c:pt>
                <c:pt idx="8353">
                  <c:v>1.8383200221999999E-4</c:v>
                </c:pt>
                <c:pt idx="8354">
                  <c:v>1.2837699614E-4</c:v>
                </c:pt>
                <c:pt idx="8355">
                  <c:v>7.0009198679999997E-5</c:v>
                </c:pt>
                <c:pt idx="8356">
                  <c:v>1.0052000107E-5</c:v>
                </c:pt>
                <c:pt idx="8357">
                  <c:v>-5.0133301556000002E-5</c:v>
                </c:pt>
                <c:pt idx="8358">
                  <c:v>-1.0918099724E-4</c:v>
                </c:pt>
                <c:pt idx="8359">
                  <c:v>-1.6574999609000001E-4</c:v>
                </c:pt>
                <c:pt idx="8360">
                  <c:v>-2.1855799423000001E-4</c:v>
                </c:pt>
                <c:pt idx="8361">
                  <c:v>-2.6640499709000001E-4</c:v>
                </c:pt>
                <c:pt idx="8362">
                  <c:v>-3.0820499524000002E-4</c:v>
                </c:pt>
                <c:pt idx="8363">
                  <c:v>-3.4301099367E-4</c:v>
                </c:pt>
                <c:pt idx="8364">
                  <c:v>-3.7003098987000002E-4</c:v>
                </c:pt>
                <c:pt idx="8365">
                  <c:v>-3.8865298848000002E-4</c:v>
                </c:pt>
                <c:pt idx="8366">
                  <c:v>-3.9845300488999997E-4</c:v>
                </c:pt>
                <c:pt idx="8367">
                  <c:v>-3.9921101416000001E-4</c:v>
                </c:pt>
                <c:pt idx="8368">
                  <c:v>-3.9090699283000002E-4</c:v>
                </c:pt>
                <c:pt idx="8369">
                  <c:v>-3.7373200757000001E-4</c:v>
                </c:pt>
                <c:pt idx="8370">
                  <c:v>-3.4807401244000001E-4</c:v>
                </c:pt>
                <c:pt idx="8371">
                  <c:v>-3.1451499672E-4</c:v>
                </c:pt>
                <c:pt idx="8372">
                  <c:v>-2.7381899417000001E-4</c:v>
                </c:pt>
                <c:pt idx="8373">
                  <c:v>-2.2690799960000001E-4</c:v>
                </c:pt>
                <c:pt idx="8374">
                  <c:v>-1.7484600539000001E-4</c:v>
                </c:pt>
                <c:pt idx="8375">
                  <c:v>-1.1881699901999999E-4</c:v>
                </c:pt>
                <c:pt idx="8376">
                  <c:v>-6.0090198530999998E-5</c:v>
                </c:pt>
                <c:pt idx="8377">
                  <c:v>3.6080801568E-14</c:v>
                </c:pt>
                <c:pt idx="8378">
                  <c:v>4.5067699830000002E-5</c:v>
                </c:pt>
                <c:pt idx="8379">
                  <c:v>8.9112501881999999E-5</c:v>
                </c:pt>
                <c:pt idx="8380">
                  <c:v>1.3113500609E-4</c:v>
                </c:pt>
                <c:pt idx="8381">
                  <c:v>1.7018099607E-4</c:v>
                </c:pt>
                <c:pt idx="8382">
                  <c:v>2.0536400551999999E-4</c:v>
                </c:pt>
                <c:pt idx="8383">
                  <c:v>2.3588699696E-4</c:v>
                </c:pt>
                <c:pt idx="8384">
                  <c:v>2.6105498545999999E-4</c:v>
                </c:pt>
                <c:pt idx="8385">
                  <c:v>2.8029899113000002E-4</c:v>
                </c:pt>
                <c:pt idx="8386">
                  <c:v>2.9317999724000002E-4</c:v>
                </c:pt>
                <c:pt idx="8387">
                  <c:v>2.9940801323000003E-4</c:v>
                </c:pt>
                <c:pt idx="8388">
                  <c:v>2.9883999377000001E-4</c:v>
                </c:pt>
                <c:pt idx="8389">
                  <c:v>2.9148999602000001E-4</c:v>
                </c:pt>
                <c:pt idx="8390">
                  <c:v>2.7752300957000002E-4</c:v>
                </c:pt>
                <c:pt idx="8391">
                  <c:v>2.5725801243000002E-4</c:v>
                </c:pt>
                <c:pt idx="8392">
                  <c:v>2.3115400108999999E-4</c:v>
                </c:pt>
                <c:pt idx="8393">
                  <c:v>1.9980399519999999E-4</c:v>
                </c:pt>
                <c:pt idx="8394">
                  <c:v>1.6391799727E-4</c:v>
                </c:pt>
                <c:pt idx="8395">
                  <c:v>1.2431299547000001E-4</c:v>
                </c:pt>
                <c:pt idx="8396">
                  <c:v>8.1885598774999994E-5</c:v>
                </c:pt>
                <c:pt idx="8397">
                  <c:v>3.7599998905E-5</c:v>
                </c:pt>
                <c:pt idx="8398">
                  <c:v>-7.5390298661999996E-6</c:v>
                </c:pt>
                <c:pt idx="8399">
                  <c:v>-5.2506900828999999E-5</c:v>
                </c:pt>
                <c:pt idx="8400">
                  <c:v>-9.6283103629999994E-5</c:v>
                </c:pt>
                <c:pt idx="8401">
                  <c:v>-1.3787399803000001E-4</c:v>
                </c:pt>
                <c:pt idx="8402">
                  <c:v>-1.1755699961E-4</c:v>
                </c:pt>
                <c:pt idx="8403">
                  <c:v>-1.4052999904E-4</c:v>
                </c:pt>
                <c:pt idx="8404">
                  <c:v>-1.6031299309999999E-4</c:v>
                </c:pt>
                <c:pt idx="8405">
                  <c:v>-1.7645799380000001E-4</c:v>
                </c:pt>
                <c:pt idx="8406">
                  <c:v>-1.8859800183999999E-4</c:v>
                </c:pt>
                <c:pt idx="8407">
                  <c:v>-1.9645699648999999E-4</c:v>
                </c:pt>
                <c:pt idx="8408">
                  <c:v>-1.9985799735999999E-4</c:v>
                </c:pt>
                <c:pt idx="8409">
                  <c:v>-1.987220021E-4</c:v>
                </c:pt>
                <c:pt idx="8410">
                  <c:v>-1.9307600450999999E-4</c:v>
                </c:pt>
                <c:pt idx="8411">
                  <c:v>-1.8304800324000001E-4</c:v>
                </c:pt>
                <c:pt idx="8412">
                  <c:v>-1.6886599769000001E-4</c:v>
                </c:pt>
                <c:pt idx="8413">
                  <c:v>-1.5084999905E-4</c:v>
                </c:pt>
                <c:pt idx="8414">
                  <c:v>-1.2941099703000001E-4</c:v>
                </c:pt>
                <c:pt idx="8415">
                  <c:v>-1.0503499652000001E-4</c:v>
                </c:pt>
                <c:pt idx="8416">
                  <c:v>-7.8274701082000007E-5</c:v>
                </c:pt>
                <c:pt idx="8417">
                  <c:v>-4.9737998778999998E-5</c:v>
                </c:pt>
                <c:pt idx="8418">
                  <c:v>-2.0072300686000001E-5</c:v>
                </c:pt>
                <c:pt idx="8419">
                  <c:v>1.0048899639999999E-5</c:v>
                </c:pt>
                <c:pt idx="8420">
                  <c:v>3.9941998692999998E-5</c:v>
                </c:pt>
                <c:pt idx="8421">
                  <c:v>6.8928602558999998E-5</c:v>
                </c:pt>
                <c:pt idx="8422">
                  <c:v>9.6350697276999998E-5</c:v>
                </c:pt>
                <c:pt idx="8423">
                  <c:v>1.2158600293E-4</c:v>
                </c:pt>
                <c:pt idx="8424">
                  <c:v>1.4406199624999999E-4</c:v>
                </c:pt>
                <c:pt idx="8425">
                  <c:v>1.6326800687000001E-4</c:v>
                </c:pt>
                <c:pt idx="8426">
                  <c:v>1.7876799392999999E-4</c:v>
                </c:pt>
                <c:pt idx="8427">
                  <c:v>9.5105700893000002E-5</c:v>
                </c:pt>
                <c:pt idx="8428">
                  <c:v>9.8668599094000006E-5</c:v>
                </c:pt>
                <c:pt idx="8429">
                  <c:v>9.9992103060000002E-5</c:v>
                </c:pt>
                <c:pt idx="8430">
                  <c:v>9.9046097602999996E-5</c:v>
                </c:pt>
                <c:pt idx="8431">
                  <c:v>9.5852199592999995E-5</c:v>
                </c:pt>
                <c:pt idx="8432">
                  <c:v>9.0482702943999997E-5</c:v>
                </c:pt>
                <c:pt idx="8433">
                  <c:v>8.3059596363000004E-5</c:v>
                </c:pt>
                <c:pt idx="8434">
                  <c:v>7.3751296440999995E-5</c:v>
                </c:pt>
                <c:pt idx="8435">
                  <c:v>6.2769096984999995E-5</c:v>
                </c:pt>
                <c:pt idx="8436">
                  <c:v>5.0362301408000002E-5</c:v>
                </c:pt>
                <c:pt idx="8437">
                  <c:v>3.6812500183999998E-5</c:v>
                </c:pt>
                <c:pt idx="8438">
                  <c:v>2.2427100703E-5</c:v>
                </c:pt>
                <c:pt idx="8439">
                  <c:v>7.5326797742000002E-6</c:v>
                </c:pt>
                <c:pt idx="8440">
                  <c:v>-7.5326797742000002E-6</c:v>
                </c:pt>
                <c:pt idx="8441">
                  <c:v>-2.2427100703E-5</c:v>
                </c:pt>
                <c:pt idx="8442">
                  <c:v>-3.6812500183999998E-5</c:v>
                </c:pt>
                <c:pt idx="8443">
                  <c:v>-5.0362301408000002E-5</c:v>
                </c:pt>
                <c:pt idx="8444">
                  <c:v>-6.2769096984999995E-5</c:v>
                </c:pt>
                <c:pt idx="8445">
                  <c:v>-7.3751296440999995E-5</c:v>
                </c:pt>
                <c:pt idx="8446">
                  <c:v>-8.3059596363000004E-5</c:v>
                </c:pt>
                <c:pt idx="8447">
                  <c:v>-9.0482702943999997E-5</c:v>
                </c:pt>
                <c:pt idx="8448">
                  <c:v>-9.5852199592999995E-5</c:v>
                </c:pt>
                <c:pt idx="8449">
                  <c:v>-9.9046097602999996E-5</c:v>
                </c:pt>
                <c:pt idx="8450">
                  <c:v>-9.9992103060000002E-5</c:v>
                </c:pt>
                <c:pt idx="8451">
                  <c:v>-9.8668599094000006E-5</c:v>
                </c:pt>
                <c:pt idx="8452">
                  <c:v>6.3696898312999998E-19</c:v>
                </c:pt>
                <c:pt idx="8453">
                  <c:v>6.4162099519999996E-19</c:v>
                </c:pt>
                <c:pt idx="8454">
                  <c:v>6.4792302578999998E-19</c:v>
                </c:pt>
                <c:pt idx="8455">
                  <c:v>6.5573202435999999E-19</c:v>
                </c:pt>
                <c:pt idx="8456">
                  <c:v>6.6486999199E-19</c:v>
                </c:pt>
                <c:pt idx="8457">
                  <c:v>6.7512997841E-19</c:v>
                </c:pt>
                <c:pt idx="8458">
                  <c:v>6.8627897719999998E-19</c:v>
                </c:pt>
                <c:pt idx="8459">
                  <c:v>6.9806500846000002E-19</c:v>
                </c:pt>
                <c:pt idx="8460">
                  <c:v>7.1021799772000002E-19</c:v>
                </c:pt>
                <c:pt idx="8461">
                  <c:v>7.2246497537999998E-19</c:v>
                </c:pt>
                <c:pt idx="8462">
                  <c:v>7.3452599249000002E-19</c:v>
                </c:pt>
                <c:pt idx="8463">
                  <c:v>7.4612901004000003E-19</c:v>
                </c:pt>
                <c:pt idx="8464">
                  <c:v>7.5700902003000002E-19</c:v>
                </c:pt>
                <c:pt idx="8465">
                  <c:v>7.6691998794000002E-19</c:v>
                </c:pt>
                <c:pt idx="8466">
                  <c:v>7.7563599006000004E-19</c:v>
                </c:pt>
                <c:pt idx="8467">
                  <c:v>7.8296098456999997E-19</c:v>
                </c:pt>
                <c:pt idx="8468">
                  <c:v>7.8872700213000004E-19</c:v>
                </c:pt>
                <c:pt idx="8469">
                  <c:v>7.9280402027000004E-19</c:v>
                </c:pt>
                <c:pt idx="8470">
                  <c:v>7.9510001516000003E-19</c:v>
                </c:pt>
                <c:pt idx="8471">
                  <c:v>7.9556101325000002E-19</c:v>
                </c:pt>
                <c:pt idx="8472">
                  <c:v>7.9417900124E-19</c:v>
                </c:pt>
                <c:pt idx="8473">
                  <c:v>7.9098401613000001E-19</c:v>
                </c:pt>
                <c:pt idx="8474">
                  <c:v>7.8604802261999998E-19</c:v>
                </c:pt>
                <c:pt idx="8475">
                  <c:v>7.7948398257000003E-19</c:v>
                </c:pt>
                <c:pt idx="8476">
                  <c:v>7.7144001299999998E-19</c:v>
                </c:pt>
                <c:pt idx="8477">
                  <c:v>7.1430401144999999E-19</c:v>
                </c:pt>
                <c:pt idx="8478">
                  <c:v>7.1430401144999999E-19</c:v>
                </c:pt>
                <c:pt idx="8479">
                  <c:v>7.1430401144999999E-19</c:v>
                </c:pt>
                <c:pt idx="8480">
                  <c:v>7.1430401144999999E-19</c:v>
                </c:pt>
                <c:pt idx="8481">
                  <c:v>7.1430401144999999E-19</c:v>
                </c:pt>
                <c:pt idx="8482">
                  <c:v>7.1430401144999999E-19</c:v>
                </c:pt>
                <c:pt idx="8483">
                  <c:v>7.1430401144999999E-19</c:v>
                </c:pt>
                <c:pt idx="8484">
                  <c:v>7.1430401144999999E-19</c:v>
                </c:pt>
                <c:pt idx="8485">
                  <c:v>7.1430401144999999E-19</c:v>
                </c:pt>
                <c:pt idx="8486">
                  <c:v>7.1430401144999999E-19</c:v>
                </c:pt>
                <c:pt idx="8487">
                  <c:v>7.1430401144999999E-19</c:v>
                </c:pt>
                <c:pt idx="8488">
                  <c:v>7.1430401144999999E-19</c:v>
                </c:pt>
                <c:pt idx="8489">
                  <c:v>7.1430401144999999E-19</c:v>
                </c:pt>
                <c:pt idx="8490">
                  <c:v>7.1430401144999999E-19</c:v>
                </c:pt>
                <c:pt idx="8491">
                  <c:v>7.1430401144999999E-19</c:v>
                </c:pt>
                <c:pt idx="8492">
                  <c:v>7.1430401144999999E-19</c:v>
                </c:pt>
                <c:pt idx="8493">
                  <c:v>7.1430401144999999E-19</c:v>
                </c:pt>
                <c:pt idx="8494">
                  <c:v>7.1430401144999999E-19</c:v>
                </c:pt>
                <c:pt idx="8495">
                  <c:v>7.1430401144999999E-19</c:v>
                </c:pt>
                <c:pt idx="8496">
                  <c:v>7.1430401144999999E-19</c:v>
                </c:pt>
                <c:pt idx="8497">
                  <c:v>7.1430401144999999E-19</c:v>
                </c:pt>
                <c:pt idx="8498">
                  <c:v>7.1430401144999999E-19</c:v>
                </c:pt>
                <c:pt idx="8499">
                  <c:v>7.1430401144999999E-19</c:v>
                </c:pt>
                <c:pt idx="8500">
                  <c:v>7.1430401144999999E-19</c:v>
                </c:pt>
                <c:pt idx="8501">
                  <c:v>7.1430401144999999E-19</c:v>
                </c:pt>
                <c:pt idx="8502">
                  <c:v>7.1430401144999999E-19</c:v>
                </c:pt>
                <c:pt idx="8503">
                  <c:v>7.1430401144999999E-19</c:v>
                </c:pt>
                <c:pt idx="8504">
                  <c:v>7.1430401144999999E-19</c:v>
                </c:pt>
                <c:pt idx="8505">
                  <c:v>7.1430401144999999E-19</c:v>
                </c:pt>
                <c:pt idx="8506">
                  <c:v>7.1430401144999999E-19</c:v>
                </c:pt>
                <c:pt idx="8507">
                  <c:v>7.1430401144999999E-19</c:v>
                </c:pt>
                <c:pt idx="8508">
                  <c:v>7.1430401144999999E-19</c:v>
                </c:pt>
                <c:pt idx="8509">
                  <c:v>7.1430401144999999E-19</c:v>
                </c:pt>
                <c:pt idx="8510">
                  <c:v>7.1430401144999999E-19</c:v>
                </c:pt>
                <c:pt idx="8511">
                  <c:v>7.1430401144999999E-19</c:v>
                </c:pt>
                <c:pt idx="8512">
                  <c:v>7.1430401144999999E-19</c:v>
                </c:pt>
                <c:pt idx="8513">
                  <c:v>7.1430401144999999E-19</c:v>
                </c:pt>
                <c:pt idx="8514">
                  <c:v>7.1430401144999999E-19</c:v>
                </c:pt>
                <c:pt idx="8515">
                  <c:v>7.1430401144999999E-19</c:v>
                </c:pt>
                <c:pt idx="8516">
                  <c:v>7.1430401144999999E-19</c:v>
                </c:pt>
                <c:pt idx="8517">
                  <c:v>7.1430401144999999E-19</c:v>
                </c:pt>
                <c:pt idx="8518">
                  <c:v>7.1430401144999999E-19</c:v>
                </c:pt>
                <c:pt idx="8519">
                  <c:v>7.1430401144999999E-19</c:v>
                </c:pt>
                <c:pt idx="8520">
                  <c:v>7.1430401144999999E-19</c:v>
                </c:pt>
                <c:pt idx="8521">
                  <c:v>7.1430401144999999E-19</c:v>
                </c:pt>
                <c:pt idx="8522">
                  <c:v>7.1430401144999999E-19</c:v>
                </c:pt>
                <c:pt idx="8523">
                  <c:v>7.1430401144999999E-19</c:v>
                </c:pt>
                <c:pt idx="8524">
                  <c:v>7.1430401144999999E-19</c:v>
                </c:pt>
                <c:pt idx="8525">
                  <c:v>7.1430401144999999E-19</c:v>
                </c:pt>
                <c:pt idx="8526">
                  <c:v>7.1430401144999999E-19</c:v>
                </c:pt>
                <c:pt idx="8527">
                  <c:v>7.1430401144999999E-19</c:v>
                </c:pt>
                <c:pt idx="8528">
                  <c:v>7.1430401144999999E-19</c:v>
                </c:pt>
                <c:pt idx="8529">
                  <c:v>7.1430401144999999E-19</c:v>
                </c:pt>
                <c:pt idx="8530">
                  <c:v>7.1430401144999999E-19</c:v>
                </c:pt>
                <c:pt idx="8531">
                  <c:v>7.1430401144999999E-19</c:v>
                </c:pt>
                <c:pt idx="8532">
                  <c:v>7.1430401144999999E-19</c:v>
                </c:pt>
                <c:pt idx="8533">
                  <c:v>7.1430401144999999E-19</c:v>
                </c:pt>
                <c:pt idx="8534">
                  <c:v>7.1430401144999999E-19</c:v>
                </c:pt>
                <c:pt idx="8535">
                  <c:v>7.1430401144999999E-19</c:v>
                </c:pt>
                <c:pt idx="8536">
                  <c:v>7.1430401144999999E-19</c:v>
                </c:pt>
                <c:pt idx="8537">
                  <c:v>7.1430401144999999E-19</c:v>
                </c:pt>
                <c:pt idx="8538">
                  <c:v>7.1430401144999999E-19</c:v>
                </c:pt>
                <c:pt idx="8539">
                  <c:v>7.1430401144999999E-19</c:v>
                </c:pt>
                <c:pt idx="8540">
                  <c:v>7.1430401144999999E-19</c:v>
                </c:pt>
                <c:pt idx="8541">
                  <c:v>7.1430401144999999E-19</c:v>
                </c:pt>
                <c:pt idx="8542">
                  <c:v>7.1430401144999999E-19</c:v>
                </c:pt>
                <c:pt idx="8543">
                  <c:v>7.1430401144999999E-19</c:v>
                </c:pt>
                <c:pt idx="8544">
                  <c:v>7.1430401144999999E-19</c:v>
                </c:pt>
                <c:pt idx="8545">
                  <c:v>7.1430401144999999E-19</c:v>
                </c:pt>
                <c:pt idx="8546">
                  <c:v>7.1430401144999999E-19</c:v>
                </c:pt>
                <c:pt idx="8547">
                  <c:v>7.1430401144999999E-19</c:v>
                </c:pt>
                <c:pt idx="8548">
                  <c:v>7.1430401144999999E-19</c:v>
                </c:pt>
                <c:pt idx="8549">
                  <c:v>7.1430401144999999E-19</c:v>
                </c:pt>
                <c:pt idx="8550">
                  <c:v>7.1430401144999999E-19</c:v>
                </c:pt>
                <c:pt idx="8551">
                  <c:v>7.1430401144999999E-19</c:v>
                </c:pt>
                <c:pt idx="8552">
                  <c:v>4.7552799515000003E-5</c:v>
                </c:pt>
                <c:pt idx="8553">
                  <c:v>4.9334299547000003E-5</c:v>
                </c:pt>
                <c:pt idx="8554">
                  <c:v>4.9996098824000002E-5</c:v>
                </c:pt>
                <c:pt idx="8555">
                  <c:v>4.9523099733000003E-5</c:v>
                </c:pt>
                <c:pt idx="8556">
                  <c:v>4.7926099795999997E-5</c:v>
                </c:pt>
                <c:pt idx="8557">
                  <c:v>4.5241398766E-5</c:v>
                </c:pt>
                <c:pt idx="8558">
                  <c:v>4.1529798182000002E-5</c:v>
                </c:pt>
                <c:pt idx="8559">
                  <c:v>3.6875699152000002E-5</c:v>
                </c:pt>
                <c:pt idx="8560">
                  <c:v>3.1384599424000002E-5</c:v>
                </c:pt>
                <c:pt idx="8561">
                  <c:v>2.5181199817000001E-5</c:v>
                </c:pt>
                <c:pt idx="8562">
                  <c:v>1.8406199160000001E-5</c:v>
                </c:pt>
                <c:pt idx="8563">
                  <c:v>1.1213500328999999E-5</c:v>
                </c:pt>
                <c:pt idx="8564">
                  <c:v>3.7663398871000001E-6</c:v>
                </c:pt>
                <c:pt idx="8565">
                  <c:v>-3.7663398871000001E-6</c:v>
                </c:pt>
                <c:pt idx="8566">
                  <c:v>-1.1213500328999999E-5</c:v>
                </c:pt>
                <c:pt idx="8567">
                  <c:v>-1.8406199160000001E-5</c:v>
                </c:pt>
                <c:pt idx="8568">
                  <c:v>-2.5181199817000001E-5</c:v>
                </c:pt>
                <c:pt idx="8569">
                  <c:v>-3.1384599424000002E-5</c:v>
                </c:pt>
                <c:pt idx="8570">
                  <c:v>-3.6875699152000002E-5</c:v>
                </c:pt>
                <c:pt idx="8571">
                  <c:v>-4.1529798182000002E-5</c:v>
                </c:pt>
                <c:pt idx="8572">
                  <c:v>-4.5241398766E-5</c:v>
                </c:pt>
                <c:pt idx="8573">
                  <c:v>-4.7926099795999997E-5</c:v>
                </c:pt>
                <c:pt idx="8574">
                  <c:v>-4.9523099733000003E-5</c:v>
                </c:pt>
                <c:pt idx="8575">
                  <c:v>-4.9996098824000002E-5</c:v>
                </c:pt>
                <c:pt idx="8576">
                  <c:v>-4.9334299547000003E-5</c:v>
                </c:pt>
                <c:pt idx="8577">
                  <c:v>-9.5105700893000002E-5</c:v>
                </c:pt>
                <c:pt idx="8578">
                  <c:v>-8.9384098828000007E-5</c:v>
                </c:pt>
                <c:pt idx="8579">
                  <c:v>-8.1633901572999995E-5</c:v>
                </c:pt>
                <c:pt idx="8580">
                  <c:v>-7.2030903538999994E-5</c:v>
                </c:pt>
                <c:pt idx="8581">
                  <c:v>-6.0793001467000003E-5</c:v>
                </c:pt>
                <c:pt idx="8582">
                  <c:v>-4.8175399569999997E-5</c:v>
                </c:pt>
                <c:pt idx="8583">
                  <c:v>-3.4464301279999999E-5</c:v>
                </c:pt>
                <c:pt idx="8584">
                  <c:v>-1.9970999346999999E-5</c:v>
                </c:pt>
                <c:pt idx="8585">
                  <c:v>-5.0244298108999997E-6</c:v>
                </c:pt>
                <c:pt idx="8586">
                  <c:v>1.0036200364999999E-5</c:v>
                </c:pt>
                <c:pt idx="8587">
                  <c:v>2.4868999389999999E-5</c:v>
                </c:pt>
                <c:pt idx="8588">
                  <c:v>3.9137401473000001E-5</c:v>
                </c:pt>
                <c:pt idx="8589">
                  <c:v>5.2517498260999997E-5</c:v>
                </c:pt>
                <c:pt idx="8590">
                  <c:v>6.4705600379999999E-5</c:v>
                </c:pt>
                <c:pt idx="8591">
                  <c:v>7.5425101385999995E-5</c:v>
                </c:pt>
                <c:pt idx="8592">
                  <c:v>8.4432802396000006E-5</c:v>
                </c:pt>
                <c:pt idx="8593">
                  <c:v>9.1524103482000001E-5</c:v>
                </c:pt>
                <c:pt idx="8594">
                  <c:v>9.6538198703999994E-5</c:v>
                </c:pt>
                <c:pt idx="8595">
                  <c:v>9.9361102911999993E-5</c:v>
                </c:pt>
                <c:pt idx="8596">
                  <c:v>9.9928896815999998E-5</c:v>
                </c:pt>
                <c:pt idx="8597">
                  <c:v>9.8228701972E-5</c:v>
                </c:pt>
                <c:pt idx="8598">
                  <c:v>9.4299102784000007E-5</c:v>
                </c:pt>
                <c:pt idx="8599">
                  <c:v>8.8229098765000002E-5</c:v>
                </c:pt>
                <c:pt idx="8600">
                  <c:v>8.0156700277999999E-5</c:v>
                </c:pt>
                <c:pt idx="8601">
                  <c:v>7.0264999522000001E-5</c:v>
                </c:pt>
                <c:pt idx="8602">
                  <c:v>8.8167798822000001E-5</c:v>
                </c:pt>
                <c:pt idx="8603">
                  <c:v>6.8936999014000003E-5</c:v>
                </c:pt>
                <c:pt idx="8604">
                  <c:v>4.8141500883999999E-5</c:v>
                </c:pt>
                <c:pt idx="8605">
                  <c:v>2.6253499526999999E-5</c:v>
                </c:pt>
                <c:pt idx="8606">
                  <c:v>3.7695099308999999E-6</c:v>
                </c:pt>
                <c:pt idx="8607">
                  <c:v>-1.8799999452E-5</c:v>
                </c:pt>
                <c:pt idx="8608">
                  <c:v>-4.0942799387000003E-5</c:v>
                </c:pt>
                <c:pt idx="8609">
                  <c:v>-6.2156301283000005E-5</c:v>
                </c:pt>
                <c:pt idx="8610">
                  <c:v>-8.1959202362000006E-5</c:v>
                </c:pt>
                <c:pt idx="8611">
                  <c:v>-9.9901801149999996E-5</c:v>
                </c:pt>
                <c:pt idx="8612">
                  <c:v>-1.1557700054000001E-4</c:v>
                </c:pt>
                <c:pt idx="8613">
                  <c:v>-1.2862900620999999E-4</c:v>
                </c:pt>
                <c:pt idx="8614">
                  <c:v>-1.3876199955E-4</c:v>
                </c:pt>
                <c:pt idx="8615">
                  <c:v>-1.4574499801000001E-4</c:v>
                </c:pt>
                <c:pt idx="8616">
                  <c:v>-1.4941999688999999E-4</c:v>
                </c:pt>
                <c:pt idx="8617">
                  <c:v>-1.4970400662E-4</c:v>
                </c:pt>
                <c:pt idx="8618">
                  <c:v>-1.4658999862000001E-4</c:v>
                </c:pt>
                <c:pt idx="8619">
                  <c:v>-1.4014900079999999E-4</c:v>
                </c:pt>
                <c:pt idx="8620">
                  <c:v>-1.3052800204999999E-4</c:v>
                </c:pt>
                <c:pt idx="8621">
                  <c:v>-1.1794299644E-4</c:v>
                </c:pt>
                <c:pt idx="8622">
                  <c:v>-1.0268200276E-4</c:v>
                </c:pt>
                <c:pt idx="8623">
                  <c:v>-8.5090301582000001E-5</c:v>
                </c:pt>
                <c:pt idx="8624">
                  <c:v>-6.5567401180000005E-5</c:v>
                </c:pt>
                <c:pt idx="8625">
                  <c:v>-4.4556200010000002E-5</c:v>
                </c:pt>
                <c:pt idx="8626">
                  <c:v>-2.2533800802000001E-5</c:v>
                </c:pt>
                <c:pt idx="8627">
                  <c:v>1.9844599596000001E-14</c:v>
                </c:pt>
                <c:pt idx="8628">
                  <c:v>3.0045099264999999E-5</c:v>
                </c:pt>
                <c:pt idx="8629">
                  <c:v>5.9408299421000002E-5</c:v>
                </c:pt>
                <c:pt idx="8630">
                  <c:v>8.7423199147000004E-5</c:v>
                </c:pt>
                <c:pt idx="8631">
                  <c:v>1.1345399980000001E-4</c:v>
                </c:pt>
                <c:pt idx="8632">
                  <c:v>1.3690900232000001E-4</c:v>
                </c:pt>
                <c:pt idx="8633">
                  <c:v>1.5725799312E-4</c:v>
                </c:pt>
                <c:pt idx="8634">
                  <c:v>1.7403700622000001E-4</c:v>
                </c:pt>
                <c:pt idx="8635">
                  <c:v>1.8686600378999999E-4</c:v>
                </c:pt>
                <c:pt idx="8636">
                  <c:v>1.9545400572999999E-4</c:v>
                </c:pt>
                <c:pt idx="8637">
                  <c:v>1.9960499776000001E-4</c:v>
                </c:pt>
                <c:pt idx="8638">
                  <c:v>1.9922699721000001E-4</c:v>
                </c:pt>
                <c:pt idx="8639">
                  <c:v>1.9432599947E-4</c:v>
                </c:pt>
                <c:pt idx="8640">
                  <c:v>1.8501500016999999E-4</c:v>
                </c:pt>
                <c:pt idx="8641">
                  <c:v>1.7150500207000001E-4</c:v>
                </c:pt>
                <c:pt idx="8642">
                  <c:v>1.5410300693E-4</c:v>
                </c:pt>
                <c:pt idx="8643">
                  <c:v>1.3320200378000001E-4</c:v>
                </c:pt>
                <c:pt idx="8644">
                  <c:v>1.0927899712E-4</c:v>
                </c:pt>
                <c:pt idx="8645">
                  <c:v>8.2875099905999999E-5</c:v>
                </c:pt>
                <c:pt idx="8646">
                  <c:v>5.4590400395999997E-5</c:v>
                </c:pt>
                <c:pt idx="8647">
                  <c:v>2.5066599846E-5</c:v>
                </c:pt>
                <c:pt idx="8648">
                  <c:v>-5.0260200624000003E-6</c:v>
                </c:pt>
                <c:pt idx="8649">
                  <c:v>-3.5004599339999998E-5</c:v>
                </c:pt>
                <c:pt idx="8650">
                  <c:v>-6.4188701799000006E-5</c:v>
                </c:pt>
                <c:pt idx="8651">
                  <c:v>-9.1916001110999997E-5</c:v>
                </c:pt>
                <c:pt idx="8652">
                  <c:v>-1.4694599668E-4</c:v>
                </c:pt>
                <c:pt idx="8653">
                  <c:v>-1.7566200404000001E-4</c:v>
                </c:pt>
                <c:pt idx="8654">
                  <c:v>-2.0039199444E-4</c:v>
                </c:pt>
                <c:pt idx="8655">
                  <c:v>-2.2057299792999999E-4</c:v>
                </c:pt>
                <c:pt idx="8656">
                  <c:v>-2.3574799706999999E-4</c:v>
                </c:pt>
                <c:pt idx="8657">
                  <c:v>-2.4557200959000002E-4</c:v>
                </c:pt>
                <c:pt idx="8658">
                  <c:v>-2.4982201285E-4</c:v>
                </c:pt>
                <c:pt idx="8659">
                  <c:v>-2.4840299739000002E-4</c:v>
                </c:pt>
                <c:pt idx="8660">
                  <c:v>-2.4134499836E-4</c:v>
                </c:pt>
                <c:pt idx="8661">
                  <c:v>-2.2880999312999999E-4</c:v>
                </c:pt>
                <c:pt idx="8662">
                  <c:v>-2.1108200599E-4</c:v>
                </c:pt>
                <c:pt idx="8663">
                  <c:v>-1.8856300449E-4</c:v>
                </c:pt>
                <c:pt idx="8664">
                  <c:v>-1.6176399367E-4</c:v>
                </c:pt>
                <c:pt idx="8665">
                  <c:v>-1.3129400031E-4</c:v>
                </c:pt>
                <c:pt idx="8666">
                  <c:v>-9.7843403636999995E-5</c:v>
                </c:pt>
                <c:pt idx="8667">
                  <c:v>-6.2172497563999998E-5</c:v>
                </c:pt>
                <c:pt idx="8668">
                  <c:v>-2.5090399503999999E-5</c:v>
                </c:pt>
                <c:pt idx="8669">
                  <c:v>1.2561100448000001E-5</c:v>
                </c:pt>
                <c:pt idx="8670">
                  <c:v>4.9927501094999999E-5</c:v>
                </c:pt>
                <c:pt idx="8671">
                  <c:v>8.6160696810000002E-5</c:v>
                </c:pt>
                <c:pt idx="8672">
                  <c:v>1.2043800233999999E-4</c:v>
                </c:pt>
                <c:pt idx="8673">
                  <c:v>1.5198299661000001E-4</c:v>
                </c:pt>
                <c:pt idx="8674">
                  <c:v>1.8007699690999999E-4</c:v>
                </c:pt>
                <c:pt idx="8675">
                  <c:v>2.0408499403999999E-4</c:v>
                </c:pt>
                <c:pt idx="8676">
                  <c:v>2.2345999605000001E-4</c:v>
                </c:pt>
                <c:pt idx="8677">
                  <c:v>2.8531698626000002E-4</c:v>
                </c:pt>
                <c:pt idx="8678">
                  <c:v>2.9600600827999997E-4</c:v>
                </c:pt>
                <c:pt idx="8679">
                  <c:v>2.9997600359000002E-4</c:v>
                </c:pt>
                <c:pt idx="8680">
                  <c:v>2.9713800177000001E-4</c:v>
                </c:pt>
                <c:pt idx="8681">
                  <c:v>2.8755699168000001E-4</c:v>
                </c:pt>
                <c:pt idx="8682">
                  <c:v>2.7144799241999998E-4</c:v>
                </c:pt>
                <c:pt idx="8683">
                  <c:v>2.4917899282E-4</c:v>
                </c:pt>
                <c:pt idx="8684">
                  <c:v>2.2125399846000001E-4</c:v>
                </c:pt>
                <c:pt idx="8685">
                  <c:v>1.8830700719E-4</c:v>
                </c:pt>
                <c:pt idx="8686">
                  <c:v>1.5108700609E-4</c:v>
                </c:pt>
                <c:pt idx="8687">
                  <c:v>1.1043700215E-4</c:v>
                </c:pt>
                <c:pt idx="8688">
                  <c:v>6.7281202063999994E-5</c:v>
                </c:pt>
                <c:pt idx="8689">
                  <c:v>2.2598000214E-5</c:v>
                </c:pt>
                <c:pt idx="8690">
                  <c:v>-2.2598000214E-5</c:v>
                </c:pt>
                <c:pt idx="8691">
                  <c:v>-6.7281202063999994E-5</c:v>
                </c:pt>
                <c:pt idx="8692">
                  <c:v>-1.1043700215E-4</c:v>
                </c:pt>
                <c:pt idx="8693">
                  <c:v>-1.5108700609E-4</c:v>
                </c:pt>
                <c:pt idx="8694">
                  <c:v>-1.8830700719E-4</c:v>
                </c:pt>
                <c:pt idx="8695">
                  <c:v>-2.2125399846000001E-4</c:v>
                </c:pt>
                <c:pt idx="8696">
                  <c:v>-2.4917899282E-4</c:v>
                </c:pt>
                <c:pt idx="8697">
                  <c:v>-2.7144799241999998E-4</c:v>
                </c:pt>
                <c:pt idx="8698">
                  <c:v>-2.8755699168000001E-4</c:v>
                </c:pt>
                <c:pt idx="8699">
                  <c:v>-2.9713800177000001E-4</c:v>
                </c:pt>
                <c:pt idx="8700">
                  <c:v>-2.9997600359000002E-4</c:v>
                </c:pt>
                <c:pt idx="8701">
                  <c:v>-2.9600600827999997E-4</c:v>
                </c:pt>
                <c:pt idx="8702">
                  <c:v>-3.3286999678000003E-4</c:v>
                </c:pt>
                <c:pt idx="8703">
                  <c:v>-3.1284400029000001E-4</c:v>
                </c:pt>
                <c:pt idx="8704">
                  <c:v>-2.8571899747000001E-4</c:v>
                </c:pt>
                <c:pt idx="8705">
                  <c:v>-2.5210800230999998E-4</c:v>
                </c:pt>
                <c:pt idx="8706">
                  <c:v>-2.1277599444E-4</c:v>
                </c:pt>
                <c:pt idx="8707">
                  <c:v>-1.6861400218E-4</c:v>
                </c:pt>
                <c:pt idx="8708">
                  <c:v>-1.2062500173E-4</c:v>
                </c:pt>
                <c:pt idx="8709">
                  <c:v>-6.9898502261000003E-5</c:v>
                </c:pt>
                <c:pt idx="8710">
                  <c:v>-1.7585500245E-5</c:v>
                </c:pt>
                <c:pt idx="8711">
                  <c:v>3.5126598959000001E-5</c:v>
                </c:pt>
                <c:pt idx="8712">
                  <c:v>8.7041502411000005E-5</c:v>
                </c:pt>
                <c:pt idx="8713">
                  <c:v>1.3698100520000001E-4</c:v>
                </c:pt>
                <c:pt idx="8714">
                  <c:v>1.8381100381000001E-4</c:v>
                </c:pt>
                <c:pt idx="8715">
                  <c:v>2.2647000150999999E-4</c:v>
                </c:pt>
                <c:pt idx="8716">
                  <c:v>2.6398801127999999E-4</c:v>
                </c:pt>
                <c:pt idx="8717">
                  <c:v>2.9551499756000002E-4</c:v>
                </c:pt>
                <c:pt idx="8718">
                  <c:v>3.2033398746999999E-4</c:v>
                </c:pt>
                <c:pt idx="8719">
                  <c:v>3.3788400469000001E-4</c:v>
                </c:pt>
                <c:pt idx="8720">
                  <c:v>3.4776399842999998E-4</c:v>
                </c:pt>
                <c:pt idx="8721">
                  <c:v>3.4975100425000002E-4</c:v>
                </c:pt>
                <c:pt idx="8722">
                  <c:v>3.4380098805000001E-4</c:v>
                </c:pt>
                <c:pt idx="8723">
                  <c:v>3.3004701254E-4</c:v>
                </c:pt>
                <c:pt idx="8724">
                  <c:v>3.0880200211E-4</c:v>
                </c:pt>
                <c:pt idx="8725">
                  <c:v>2.8054800350000002E-4</c:v>
                </c:pt>
                <c:pt idx="8726">
                  <c:v>2.4592698901000003E-4</c:v>
                </c:pt>
                <c:pt idx="8727">
                  <c:v>2.3511399921999999E-4</c:v>
                </c:pt>
                <c:pt idx="8728">
                  <c:v>1.8383200221999999E-4</c:v>
                </c:pt>
                <c:pt idx="8729">
                  <c:v>1.2837699614E-4</c:v>
                </c:pt>
                <c:pt idx="8730">
                  <c:v>7.0009198679999997E-5</c:v>
                </c:pt>
                <c:pt idx="8731">
                  <c:v>1.0052000107E-5</c:v>
                </c:pt>
                <c:pt idx="8732">
                  <c:v>-5.0133301556000002E-5</c:v>
                </c:pt>
                <c:pt idx="8733">
                  <c:v>-1.0918099724E-4</c:v>
                </c:pt>
                <c:pt idx="8734">
                  <c:v>-1.6574999609000001E-4</c:v>
                </c:pt>
                <c:pt idx="8735">
                  <c:v>-2.1855799423000001E-4</c:v>
                </c:pt>
                <c:pt idx="8736">
                  <c:v>-2.6640499709000001E-4</c:v>
                </c:pt>
                <c:pt idx="8737">
                  <c:v>-3.0820499524000002E-4</c:v>
                </c:pt>
                <c:pt idx="8738">
                  <c:v>-3.4301099367E-4</c:v>
                </c:pt>
                <c:pt idx="8739">
                  <c:v>-3.7003098987000002E-4</c:v>
                </c:pt>
                <c:pt idx="8740">
                  <c:v>-3.8865298848000002E-4</c:v>
                </c:pt>
                <c:pt idx="8741">
                  <c:v>-3.9845300488999997E-4</c:v>
                </c:pt>
                <c:pt idx="8742">
                  <c:v>-3.9921101416000001E-4</c:v>
                </c:pt>
                <c:pt idx="8743">
                  <c:v>-3.9090699283000002E-4</c:v>
                </c:pt>
                <c:pt idx="8744">
                  <c:v>-3.7373200757000001E-4</c:v>
                </c:pt>
                <c:pt idx="8745">
                  <c:v>-3.4807401244000001E-4</c:v>
                </c:pt>
                <c:pt idx="8746">
                  <c:v>-3.1451499672E-4</c:v>
                </c:pt>
                <c:pt idx="8747">
                  <c:v>-2.7381899417000001E-4</c:v>
                </c:pt>
                <c:pt idx="8748">
                  <c:v>-2.2690799960000001E-4</c:v>
                </c:pt>
                <c:pt idx="8749">
                  <c:v>-1.7484600539000001E-4</c:v>
                </c:pt>
                <c:pt idx="8750">
                  <c:v>-1.1881699901999999E-4</c:v>
                </c:pt>
                <c:pt idx="8751">
                  <c:v>-6.0090198530999998E-5</c:v>
                </c:pt>
                <c:pt idx="8752">
                  <c:v>2.6677499185000001E-14</c:v>
                </c:pt>
                <c:pt idx="8753">
                  <c:v>4.5067699830000002E-5</c:v>
                </c:pt>
                <c:pt idx="8754">
                  <c:v>8.9112501881999999E-5</c:v>
                </c:pt>
                <c:pt idx="8755">
                  <c:v>1.3113500609E-4</c:v>
                </c:pt>
                <c:pt idx="8756">
                  <c:v>1.7018099607E-4</c:v>
                </c:pt>
                <c:pt idx="8757">
                  <c:v>2.0536400551999999E-4</c:v>
                </c:pt>
                <c:pt idx="8758">
                  <c:v>2.3588699696E-4</c:v>
                </c:pt>
                <c:pt idx="8759">
                  <c:v>2.6105498545999999E-4</c:v>
                </c:pt>
                <c:pt idx="8760">
                  <c:v>2.8029899113000002E-4</c:v>
                </c:pt>
                <c:pt idx="8761">
                  <c:v>2.9317999724000002E-4</c:v>
                </c:pt>
                <c:pt idx="8762">
                  <c:v>2.9940801323000003E-4</c:v>
                </c:pt>
                <c:pt idx="8763">
                  <c:v>2.9883999377000001E-4</c:v>
                </c:pt>
                <c:pt idx="8764">
                  <c:v>2.9148999602000001E-4</c:v>
                </c:pt>
                <c:pt idx="8765">
                  <c:v>2.7752300957000002E-4</c:v>
                </c:pt>
                <c:pt idx="8766">
                  <c:v>2.5725801243000002E-4</c:v>
                </c:pt>
                <c:pt idx="8767">
                  <c:v>2.3115400108999999E-4</c:v>
                </c:pt>
                <c:pt idx="8768">
                  <c:v>1.9980399519999999E-4</c:v>
                </c:pt>
                <c:pt idx="8769">
                  <c:v>1.6391799727E-4</c:v>
                </c:pt>
                <c:pt idx="8770">
                  <c:v>1.2431299547000001E-4</c:v>
                </c:pt>
                <c:pt idx="8771">
                  <c:v>8.1885598774999994E-5</c:v>
                </c:pt>
                <c:pt idx="8772">
                  <c:v>3.7599998905E-5</c:v>
                </c:pt>
                <c:pt idx="8773">
                  <c:v>-7.5390298661999996E-6</c:v>
                </c:pt>
                <c:pt idx="8774">
                  <c:v>-5.2506900828999999E-5</c:v>
                </c:pt>
                <c:pt idx="8775">
                  <c:v>-9.6283103629999994E-5</c:v>
                </c:pt>
                <c:pt idx="8776">
                  <c:v>-1.3787399803000001E-4</c:v>
                </c:pt>
                <c:pt idx="8777">
                  <c:v>-1.1755699961E-4</c:v>
                </c:pt>
                <c:pt idx="8778">
                  <c:v>-1.4052999904E-4</c:v>
                </c:pt>
                <c:pt idx="8779">
                  <c:v>-1.6031299309999999E-4</c:v>
                </c:pt>
                <c:pt idx="8780">
                  <c:v>-1.7645799380000001E-4</c:v>
                </c:pt>
                <c:pt idx="8781">
                  <c:v>-1.8859800183999999E-4</c:v>
                </c:pt>
                <c:pt idx="8782">
                  <c:v>-1.9645699648999999E-4</c:v>
                </c:pt>
                <c:pt idx="8783">
                  <c:v>-1.9985799735999999E-4</c:v>
                </c:pt>
                <c:pt idx="8784">
                  <c:v>-1.987220021E-4</c:v>
                </c:pt>
                <c:pt idx="8785">
                  <c:v>-1.9307600450999999E-4</c:v>
                </c:pt>
                <c:pt idx="8786">
                  <c:v>-1.8304800324000001E-4</c:v>
                </c:pt>
                <c:pt idx="8787">
                  <c:v>-1.6886599769000001E-4</c:v>
                </c:pt>
                <c:pt idx="8788">
                  <c:v>-1.5084999905E-4</c:v>
                </c:pt>
                <c:pt idx="8789">
                  <c:v>-1.2941099703000001E-4</c:v>
                </c:pt>
                <c:pt idx="8790">
                  <c:v>-1.0503499652000001E-4</c:v>
                </c:pt>
                <c:pt idx="8791">
                  <c:v>-7.8274701082000007E-5</c:v>
                </c:pt>
                <c:pt idx="8792">
                  <c:v>-4.9737998778999998E-5</c:v>
                </c:pt>
                <c:pt idx="8793">
                  <c:v>-2.0072300686000001E-5</c:v>
                </c:pt>
                <c:pt idx="8794">
                  <c:v>1.0048899639999999E-5</c:v>
                </c:pt>
                <c:pt idx="8795">
                  <c:v>3.9941998692999998E-5</c:v>
                </c:pt>
                <c:pt idx="8796">
                  <c:v>6.8928602558999998E-5</c:v>
                </c:pt>
                <c:pt idx="8797">
                  <c:v>9.6350697276999998E-5</c:v>
                </c:pt>
                <c:pt idx="8798">
                  <c:v>1.2158600293E-4</c:v>
                </c:pt>
                <c:pt idx="8799">
                  <c:v>1.4406199624999999E-4</c:v>
                </c:pt>
                <c:pt idx="8800">
                  <c:v>1.6326800687000001E-4</c:v>
                </c:pt>
                <c:pt idx="8801">
                  <c:v>1.7876799392999999E-4</c:v>
                </c:pt>
                <c:pt idx="8802">
                  <c:v>9.5105700893000002E-5</c:v>
                </c:pt>
                <c:pt idx="8803">
                  <c:v>9.8668599094000006E-5</c:v>
                </c:pt>
                <c:pt idx="8804">
                  <c:v>9.9992103060000002E-5</c:v>
                </c:pt>
                <c:pt idx="8805">
                  <c:v>9.9046097602999996E-5</c:v>
                </c:pt>
                <c:pt idx="8806">
                  <c:v>9.5852199592999995E-5</c:v>
                </c:pt>
                <c:pt idx="8807">
                  <c:v>9.0482702943999997E-5</c:v>
                </c:pt>
                <c:pt idx="8808">
                  <c:v>8.3059596363000004E-5</c:v>
                </c:pt>
                <c:pt idx="8809">
                  <c:v>7.3751296440999995E-5</c:v>
                </c:pt>
                <c:pt idx="8810">
                  <c:v>6.2769096984999995E-5</c:v>
                </c:pt>
                <c:pt idx="8811">
                  <c:v>5.0362301408000002E-5</c:v>
                </c:pt>
                <c:pt idx="8812">
                  <c:v>3.6812500183999998E-5</c:v>
                </c:pt>
                <c:pt idx="8813">
                  <c:v>2.2427100703E-5</c:v>
                </c:pt>
                <c:pt idx="8814">
                  <c:v>7.5326797742000002E-6</c:v>
                </c:pt>
                <c:pt idx="8815">
                  <c:v>-7.5326797742000002E-6</c:v>
                </c:pt>
                <c:pt idx="8816">
                  <c:v>-2.2427100703E-5</c:v>
                </c:pt>
                <c:pt idx="8817">
                  <c:v>-3.6812500183999998E-5</c:v>
                </c:pt>
                <c:pt idx="8818">
                  <c:v>-5.0362301408000002E-5</c:v>
                </c:pt>
                <c:pt idx="8819">
                  <c:v>-6.2769096984999995E-5</c:v>
                </c:pt>
                <c:pt idx="8820">
                  <c:v>-7.3751296440999995E-5</c:v>
                </c:pt>
                <c:pt idx="8821">
                  <c:v>-8.3059596363000004E-5</c:v>
                </c:pt>
                <c:pt idx="8822">
                  <c:v>-9.0482702943999997E-5</c:v>
                </c:pt>
                <c:pt idx="8823">
                  <c:v>-9.5852199592999995E-5</c:v>
                </c:pt>
                <c:pt idx="8824">
                  <c:v>-9.9046097602999996E-5</c:v>
                </c:pt>
                <c:pt idx="8825">
                  <c:v>-9.9992103060000002E-5</c:v>
                </c:pt>
                <c:pt idx="8826">
                  <c:v>-9.8668599094000006E-5</c:v>
                </c:pt>
                <c:pt idx="8827">
                  <c:v>6.2341599069000003E-19</c:v>
                </c:pt>
                <c:pt idx="8828">
                  <c:v>6.2806898502999997E-19</c:v>
                </c:pt>
                <c:pt idx="8829">
                  <c:v>6.3437101561999999E-19</c:v>
                </c:pt>
                <c:pt idx="8830">
                  <c:v>6.4218001418999999E-19</c:v>
                </c:pt>
                <c:pt idx="8831">
                  <c:v>6.5131798182000001E-19</c:v>
                </c:pt>
                <c:pt idx="8832">
                  <c:v>6.6157801993999999E-19</c:v>
                </c:pt>
                <c:pt idx="8833">
                  <c:v>6.7272701872999997E-19</c:v>
                </c:pt>
                <c:pt idx="8834">
                  <c:v>6.8451201601999998E-19</c:v>
                </c:pt>
                <c:pt idx="8835">
                  <c:v>6.9666598755000003E-19</c:v>
                </c:pt>
                <c:pt idx="8836">
                  <c:v>7.0891198293000003E-19</c:v>
                </c:pt>
                <c:pt idx="8837">
                  <c:v>7.2097398232000003E-19</c:v>
                </c:pt>
                <c:pt idx="8838">
                  <c:v>7.3257601758999998E-19</c:v>
                </c:pt>
                <c:pt idx="8839">
                  <c:v>7.4345597588999999E-19</c:v>
                </c:pt>
                <c:pt idx="8840">
                  <c:v>7.5336699549999998E-19</c:v>
                </c:pt>
                <c:pt idx="8841">
                  <c:v>7.6208397989000005E-19</c:v>
                </c:pt>
                <c:pt idx="8842">
                  <c:v>7.6940799213000002E-19</c:v>
                </c:pt>
                <c:pt idx="8843">
                  <c:v>7.7517499196000005E-19</c:v>
                </c:pt>
                <c:pt idx="8844">
                  <c:v>7.7925201010000004E-19</c:v>
                </c:pt>
                <c:pt idx="8845">
                  <c:v>7.8154702270999998E-19</c:v>
                </c:pt>
                <c:pt idx="8846">
                  <c:v>7.8200900308000003E-19</c:v>
                </c:pt>
                <c:pt idx="8847">
                  <c:v>7.8062600879999996E-19</c:v>
                </c:pt>
                <c:pt idx="8848">
                  <c:v>7.7743102367999996E-19</c:v>
                </c:pt>
                <c:pt idx="8849">
                  <c:v>7.7249497847000004E-19</c:v>
                </c:pt>
                <c:pt idx="8850">
                  <c:v>7.6593099011999998E-19</c:v>
                </c:pt>
                <c:pt idx="8851">
                  <c:v>7.5788800282999999E-19</c:v>
                </c:pt>
                <c:pt idx="8852">
                  <c:v>7.0075200128E-19</c:v>
                </c:pt>
                <c:pt idx="8853">
                  <c:v>7.0075200128E-19</c:v>
                </c:pt>
                <c:pt idx="8854">
                  <c:v>7.0075200128E-19</c:v>
                </c:pt>
                <c:pt idx="8855">
                  <c:v>7.0075200128E-19</c:v>
                </c:pt>
                <c:pt idx="8856">
                  <c:v>7.0075200128E-19</c:v>
                </c:pt>
                <c:pt idx="8857">
                  <c:v>7.0075200128E-19</c:v>
                </c:pt>
                <c:pt idx="8858">
                  <c:v>7.0075200128E-19</c:v>
                </c:pt>
                <c:pt idx="8859">
                  <c:v>7.0075200128E-19</c:v>
                </c:pt>
                <c:pt idx="8860">
                  <c:v>7.0075200128E-19</c:v>
                </c:pt>
                <c:pt idx="8861">
                  <c:v>7.0075200128E-19</c:v>
                </c:pt>
                <c:pt idx="8862">
                  <c:v>7.0075200128E-19</c:v>
                </c:pt>
                <c:pt idx="8863">
                  <c:v>7.0075200128E-19</c:v>
                </c:pt>
                <c:pt idx="8864">
                  <c:v>7.0075200128E-19</c:v>
                </c:pt>
                <c:pt idx="8865">
                  <c:v>7.0075200128E-19</c:v>
                </c:pt>
                <c:pt idx="8866">
                  <c:v>7.0075200128E-19</c:v>
                </c:pt>
                <c:pt idx="8867">
                  <c:v>7.0075200128E-19</c:v>
                </c:pt>
                <c:pt idx="8868">
                  <c:v>7.0075200128E-19</c:v>
                </c:pt>
                <c:pt idx="8869">
                  <c:v>7.0075200128E-19</c:v>
                </c:pt>
                <c:pt idx="8870">
                  <c:v>7.0075200128E-19</c:v>
                </c:pt>
                <c:pt idx="8871">
                  <c:v>7.0075200128E-19</c:v>
                </c:pt>
                <c:pt idx="8872">
                  <c:v>7.0075200128E-19</c:v>
                </c:pt>
                <c:pt idx="8873">
                  <c:v>7.0075200128E-19</c:v>
                </c:pt>
                <c:pt idx="8874">
                  <c:v>7.0075200128E-19</c:v>
                </c:pt>
                <c:pt idx="8875">
                  <c:v>7.0075200128E-19</c:v>
                </c:pt>
                <c:pt idx="8876">
                  <c:v>7.0075200128E-19</c:v>
                </c:pt>
                <c:pt idx="8877">
                  <c:v>7.0075200128E-19</c:v>
                </c:pt>
                <c:pt idx="8878">
                  <c:v>7.0075200128E-19</c:v>
                </c:pt>
                <c:pt idx="8879">
                  <c:v>7.0075200128E-19</c:v>
                </c:pt>
                <c:pt idx="8880">
                  <c:v>7.0075200128E-19</c:v>
                </c:pt>
                <c:pt idx="8881">
                  <c:v>7.0075200128E-19</c:v>
                </c:pt>
                <c:pt idx="8882">
                  <c:v>7.0075200128E-19</c:v>
                </c:pt>
                <c:pt idx="8883">
                  <c:v>7.0075200128E-19</c:v>
                </c:pt>
                <c:pt idx="8884">
                  <c:v>7.0075200128E-19</c:v>
                </c:pt>
                <c:pt idx="8885">
                  <c:v>7.0075200128E-19</c:v>
                </c:pt>
                <c:pt idx="8886">
                  <c:v>7.0075200128E-19</c:v>
                </c:pt>
                <c:pt idx="8887">
                  <c:v>7.0075200128E-19</c:v>
                </c:pt>
                <c:pt idx="8888">
                  <c:v>7.0075200128E-19</c:v>
                </c:pt>
                <c:pt idx="8889">
                  <c:v>7.0075200128E-19</c:v>
                </c:pt>
                <c:pt idx="8890">
                  <c:v>7.0075200128E-19</c:v>
                </c:pt>
                <c:pt idx="8891">
                  <c:v>7.0075200128E-19</c:v>
                </c:pt>
                <c:pt idx="8892">
                  <c:v>7.0075200128E-19</c:v>
                </c:pt>
                <c:pt idx="8893">
                  <c:v>7.0075200128E-19</c:v>
                </c:pt>
                <c:pt idx="8894">
                  <c:v>7.0075200128E-19</c:v>
                </c:pt>
                <c:pt idx="8895">
                  <c:v>7.0075200128E-19</c:v>
                </c:pt>
                <c:pt idx="8896">
                  <c:v>7.0075200128E-19</c:v>
                </c:pt>
                <c:pt idx="8897">
                  <c:v>7.0075200128E-19</c:v>
                </c:pt>
                <c:pt idx="8898">
                  <c:v>7.0075200128E-19</c:v>
                </c:pt>
                <c:pt idx="8899">
                  <c:v>7.0075200128E-19</c:v>
                </c:pt>
                <c:pt idx="8900">
                  <c:v>7.0075200128E-19</c:v>
                </c:pt>
                <c:pt idx="8901">
                  <c:v>7.0075200128E-19</c:v>
                </c:pt>
                <c:pt idx="8902">
                  <c:v>7.0075200128E-19</c:v>
                </c:pt>
                <c:pt idx="8903">
                  <c:v>7.0075200128E-19</c:v>
                </c:pt>
                <c:pt idx="8904">
                  <c:v>7.0075200128E-19</c:v>
                </c:pt>
                <c:pt idx="8905">
                  <c:v>7.0075200128E-19</c:v>
                </c:pt>
                <c:pt idx="8906">
                  <c:v>7.0075200128E-19</c:v>
                </c:pt>
                <c:pt idx="8907">
                  <c:v>7.0075200128E-19</c:v>
                </c:pt>
                <c:pt idx="8908">
                  <c:v>7.0075200128E-19</c:v>
                </c:pt>
                <c:pt idx="8909">
                  <c:v>7.0075200128E-19</c:v>
                </c:pt>
                <c:pt idx="8910">
                  <c:v>7.0075200128E-19</c:v>
                </c:pt>
                <c:pt idx="8911">
                  <c:v>7.0075200128E-19</c:v>
                </c:pt>
                <c:pt idx="8912">
                  <c:v>7.0075200128E-19</c:v>
                </c:pt>
                <c:pt idx="8913">
                  <c:v>7.0075200128E-19</c:v>
                </c:pt>
                <c:pt idx="8914">
                  <c:v>7.0075200128E-19</c:v>
                </c:pt>
                <c:pt idx="8915">
                  <c:v>7.0075200128E-19</c:v>
                </c:pt>
                <c:pt idx="8916">
                  <c:v>7.0075200128E-19</c:v>
                </c:pt>
                <c:pt idx="8917">
                  <c:v>7.0075200128E-19</c:v>
                </c:pt>
                <c:pt idx="8918">
                  <c:v>7.0075200128E-19</c:v>
                </c:pt>
                <c:pt idx="8919">
                  <c:v>7.0075200128E-19</c:v>
                </c:pt>
                <c:pt idx="8920">
                  <c:v>7.0075200128E-19</c:v>
                </c:pt>
                <c:pt idx="8921">
                  <c:v>7.0075200128E-19</c:v>
                </c:pt>
                <c:pt idx="8922">
                  <c:v>7.0075200128E-19</c:v>
                </c:pt>
                <c:pt idx="8923">
                  <c:v>7.0075200128E-19</c:v>
                </c:pt>
                <c:pt idx="8924">
                  <c:v>7.0075200128E-19</c:v>
                </c:pt>
                <c:pt idx="8925">
                  <c:v>7.0075200128E-19</c:v>
                </c:pt>
                <c:pt idx="8926">
                  <c:v>7.0075200128E-19</c:v>
                </c:pt>
                <c:pt idx="8927">
                  <c:v>4.7552799515000003E-5</c:v>
                </c:pt>
                <c:pt idx="8928">
                  <c:v>4.9334299547000003E-5</c:v>
                </c:pt>
                <c:pt idx="8929">
                  <c:v>4.9996098824000002E-5</c:v>
                </c:pt>
                <c:pt idx="8930">
                  <c:v>4.9523099733000003E-5</c:v>
                </c:pt>
                <c:pt idx="8931">
                  <c:v>4.7926099795999997E-5</c:v>
                </c:pt>
                <c:pt idx="8932">
                  <c:v>4.5241398766E-5</c:v>
                </c:pt>
                <c:pt idx="8933">
                  <c:v>4.1529798182000002E-5</c:v>
                </c:pt>
                <c:pt idx="8934">
                  <c:v>3.6875699152000002E-5</c:v>
                </c:pt>
                <c:pt idx="8935">
                  <c:v>3.1384599424000002E-5</c:v>
                </c:pt>
                <c:pt idx="8936">
                  <c:v>2.5181199817000001E-5</c:v>
                </c:pt>
                <c:pt idx="8937">
                  <c:v>1.8406199160000001E-5</c:v>
                </c:pt>
                <c:pt idx="8938">
                  <c:v>1.1213500328999999E-5</c:v>
                </c:pt>
                <c:pt idx="8939">
                  <c:v>3.7663398871000001E-6</c:v>
                </c:pt>
                <c:pt idx="8940">
                  <c:v>-3.7663398871000001E-6</c:v>
                </c:pt>
                <c:pt idx="8941">
                  <c:v>-1.1213500328999999E-5</c:v>
                </c:pt>
                <c:pt idx="8942">
                  <c:v>-1.8406199160000001E-5</c:v>
                </c:pt>
                <c:pt idx="8943">
                  <c:v>-2.5181199817000001E-5</c:v>
                </c:pt>
                <c:pt idx="8944">
                  <c:v>-3.1384599424000002E-5</c:v>
                </c:pt>
                <c:pt idx="8945">
                  <c:v>-3.6875699152000002E-5</c:v>
                </c:pt>
                <c:pt idx="8946">
                  <c:v>-4.1529798182000002E-5</c:v>
                </c:pt>
                <c:pt idx="8947">
                  <c:v>-4.5241398766E-5</c:v>
                </c:pt>
                <c:pt idx="8948">
                  <c:v>-4.7926099795999997E-5</c:v>
                </c:pt>
                <c:pt idx="8949">
                  <c:v>-4.9523099733000003E-5</c:v>
                </c:pt>
                <c:pt idx="8950">
                  <c:v>-4.9996098824000002E-5</c:v>
                </c:pt>
                <c:pt idx="8951">
                  <c:v>-4.9334299547000003E-5</c:v>
                </c:pt>
                <c:pt idx="8952">
                  <c:v>-9.5105700893000002E-5</c:v>
                </c:pt>
                <c:pt idx="8953">
                  <c:v>-8.9384098828000007E-5</c:v>
                </c:pt>
                <c:pt idx="8954">
                  <c:v>-8.1633901572999995E-5</c:v>
                </c:pt>
                <c:pt idx="8955">
                  <c:v>-7.2030903538999994E-5</c:v>
                </c:pt>
                <c:pt idx="8956">
                  <c:v>-6.0793001467000003E-5</c:v>
                </c:pt>
                <c:pt idx="8957">
                  <c:v>-4.8175399569999997E-5</c:v>
                </c:pt>
                <c:pt idx="8958">
                  <c:v>-3.4464301279999999E-5</c:v>
                </c:pt>
                <c:pt idx="8959">
                  <c:v>-1.9970999346999999E-5</c:v>
                </c:pt>
                <c:pt idx="8960">
                  <c:v>-5.0244298108999997E-6</c:v>
                </c:pt>
                <c:pt idx="8961">
                  <c:v>1.0036200364999999E-5</c:v>
                </c:pt>
                <c:pt idx="8962">
                  <c:v>2.4868999389999999E-5</c:v>
                </c:pt>
                <c:pt idx="8963">
                  <c:v>3.9137401473000001E-5</c:v>
                </c:pt>
                <c:pt idx="8964">
                  <c:v>5.2517498260999997E-5</c:v>
                </c:pt>
                <c:pt idx="8965">
                  <c:v>6.4705600379999999E-5</c:v>
                </c:pt>
                <c:pt idx="8966">
                  <c:v>7.5425101385999995E-5</c:v>
                </c:pt>
                <c:pt idx="8967">
                  <c:v>8.4432802396000006E-5</c:v>
                </c:pt>
                <c:pt idx="8968">
                  <c:v>9.1524103482000001E-5</c:v>
                </c:pt>
                <c:pt idx="8969">
                  <c:v>9.6538198703999994E-5</c:v>
                </c:pt>
                <c:pt idx="8970">
                  <c:v>9.9361102911999993E-5</c:v>
                </c:pt>
                <c:pt idx="8971">
                  <c:v>9.9928896815999998E-5</c:v>
                </c:pt>
                <c:pt idx="8972">
                  <c:v>9.8228701972E-5</c:v>
                </c:pt>
                <c:pt idx="8973">
                  <c:v>9.4299102784000007E-5</c:v>
                </c:pt>
                <c:pt idx="8974">
                  <c:v>8.8229098765000002E-5</c:v>
                </c:pt>
                <c:pt idx="8975">
                  <c:v>8.0156700277999999E-5</c:v>
                </c:pt>
                <c:pt idx="8976">
                  <c:v>7.0264999522000001E-5</c:v>
                </c:pt>
                <c:pt idx="8977">
                  <c:v>8.8167798822000001E-5</c:v>
                </c:pt>
                <c:pt idx="8978">
                  <c:v>6.8936999014000003E-5</c:v>
                </c:pt>
                <c:pt idx="8979">
                  <c:v>4.8141500883999999E-5</c:v>
                </c:pt>
                <c:pt idx="8980">
                  <c:v>2.6253499526999999E-5</c:v>
                </c:pt>
                <c:pt idx="8981">
                  <c:v>3.7695099308999999E-6</c:v>
                </c:pt>
                <c:pt idx="8982">
                  <c:v>-1.8799999452E-5</c:v>
                </c:pt>
                <c:pt idx="8983">
                  <c:v>-4.0942799387000003E-5</c:v>
                </c:pt>
                <c:pt idx="8984">
                  <c:v>-6.2156301283000005E-5</c:v>
                </c:pt>
                <c:pt idx="8985">
                  <c:v>-8.1959202362000006E-5</c:v>
                </c:pt>
                <c:pt idx="8986">
                  <c:v>-9.9901801149999996E-5</c:v>
                </c:pt>
                <c:pt idx="8987">
                  <c:v>-1.1557700054000001E-4</c:v>
                </c:pt>
                <c:pt idx="8988">
                  <c:v>-1.2862900620999999E-4</c:v>
                </c:pt>
                <c:pt idx="8989">
                  <c:v>-1.3876199955E-4</c:v>
                </c:pt>
                <c:pt idx="8990">
                  <c:v>-1.4574499801000001E-4</c:v>
                </c:pt>
                <c:pt idx="8991">
                  <c:v>-1.4941999688999999E-4</c:v>
                </c:pt>
                <c:pt idx="8992">
                  <c:v>-1.4970400662E-4</c:v>
                </c:pt>
                <c:pt idx="8993">
                  <c:v>-1.4658999862000001E-4</c:v>
                </c:pt>
                <c:pt idx="8994">
                  <c:v>-1.4014900079999999E-4</c:v>
                </c:pt>
                <c:pt idx="8995">
                  <c:v>-1.3052800204999999E-4</c:v>
                </c:pt>
                <c:pt idx="8996">
                  <c:v>-1.1794299644E-4</c:v>
                </c:pt>
                <c:pt idx="8997">
                  <c:v>-1.0268200276E-4</c:v>
                </c:pt>
                <c:pt idx="8998">
                  <c:v>-8.5090301582000001E-5</c:v>
                </c:pt>
                <c:pt idx="8999">
                  <c:v>-6.5567401180000005E-5</c:v>
                </c:pt>
                <c:pt idx="9000">
                  <c:v>-4.4556200010000002E-5</c:v>
                </c:pt>
                <c:pt idx="9001">
                  <c:v>-2.2533800802000001E-5</c:v>
                </c:pt>
                <c:pt idx="9002">
                  <c:v>1.3575700283E-14</c:v>
                </c:pt>
                <c:pt idx="9003">
                  <c:v>3.0045099264999999E-5</c:v>
                </c:pt>
                <c:pt idx="9004">
                  <c:v>5.9408299421000002E-5</c:v>
                </c:pt>
                <c:pt idx="9005">
                  <c:v>8.7423199147000004E-5</c:v>
                </c:pt>
                <c:pt idx="9006">
                  <c:v>1.1345399980000001E-4</c:v>
                </c:pt>
                <c:pt idx="9007">
                  <c:v>1.3690900232000001E-4</c:v>
                </c:pt>
                <c:pt idx="9008">
                  <c:v>1.5725799312E-4</c:v>
                </c:pt>
                <c:pt idx="9009">
                  <c:v>1.7403700622000001E-4</c:v>
                </c:pt>
                <c:pt idx="9010">
                  <c:v>1.8686600378999999E-4</c:v>
                </c:pt>
                <c:pt idx="9011">
                  <c:v>1.9545400572999999E-4</c:v>
                </c:pt>
                <c:pt idx="9012">
                  <c:v>1.9960499776000001E-4</c:v>
                </c:pt>
                <c:pt idx="9013">
                  <c:v>1.9922699721000001E-4</c:v>
                </c:pt>
                <c:pt idx="9014">
                  <c:v>1.9432599947E-4</c:v>
                </c:pt>
                <c:pt idx="9015">
                  <c:v>1.8501500016999999E-4</c:v>
                </c:pt>
                <c:pt idx="9016">
                  <c:v>1.7150500207000001E-4</c:v>
                </c:pt>
                <c:pt idx="9017">
                  <c:v>1.5410300693E-4</c:v>
                </c:pt>
                <c:pt idx="9018">
                  <c:v>1.3320200378000001E-4</c:v>
                </c:pt>
                <c:pt idx="9019">
                  <c:v>1.0927899712E-4</c:v>
                </c:pt>
                <c:pt idx="9020">
                  <c:v>8.2875099905999999E-5</c:v>
                </c:pt>
                <c:pt idx="9021">
                  <c:v>5.4590400395999997E-5</c:v>
                </c:pt>
                <c:pt idx="9022">
                  <c:v>2.5066599846E-5</c:v>
                </c:pt>
                <c:pt idx="9023">
                  <c:v>-5.0260200624000003E-6</c:v>
                </c:pt>
                <c:pt idx="9024">
                  <c:v>-3.5004599339999998E-5</c:v>
                </c:pt>
                <c:pt idx="9025">
                  <c:v>-6.4188701799000006E-5</c:v>
                </c:pt>
                <c:pt idx="9026">
                  <c:v>-9.1916001110999997E-5</c:v>
                </c:pt>
                <c:pt idx="9027">
                  <c:v>-1.4694599668E-4</c:v>
                </c:pt>
                <c:pt idx="9028">
                  <c:v>-1.7566200404000001E-4</c:v>
                </c:pt>
                <c:pt idx="9029">
                  <c:v>-2.0039199444E-4</c:v>
                </c:pt>
                <c:pt idx="9030">
                  <c:v>-2.2057299792999999E-4</c:v>
                </c:pt>
                <c:pt idx="9031">
                  <c:v>-2.3574799706999999E-4</c:v>
                </c:pt>
                <c:pt idx="9032">
                  <c:v>-2.4557200959000002E-4</c:v>
                </c:pt>
                <c:pt idx="9033">
                  <c:v>-2.4982201285E-4</c:v>
                </c:pt>
                <c:pt idx="9034">
                  <c:v>-2.4840299739000002E-4</c:v>
                </c:pt>
                <c:pt idx="9035">
                  <c:v>-2.4134499836E-4</c:v>
                </c:pt>
                <c:pt idx="9036">
                  <c:v>-2.2880999312999999E-4</c:v>
                </c:pt>
                <c:pt idx="9037">
                  <c:v>-2.1108200599E-4</c:v>
                </c:pt>
                <c:pt idx="9038">
                  <c:v>-1.8856300449E-4</c:v>
                </c:pt>
                <c:pt idx="9039">
                  <c:v>-1.6176399367E-4</c:v>
                </c:pt>
                <c:pt idx="9040">
                  <c:v>-1.3129400031E-4</c:v>
                </c:pt>
                <c:pt idx="9041">
                  <c:v>-9.7843403636999995E-5</c:v>
                </c:pt>
                <c:pt idx="9042">
                  <c:v>-6.2172497563999998E-5</c:v>
                </c:pt>
                <c:pt idx="9043">
                  <c:v>-2.5090399503999999E-5</c:v>
                </c:pt>
                <c:pt idx="9044">
                  <c:v>1.2561100448000001E-5</c:v>
                </c:pt>
                <c:pt idx="9045">
                  <c:v>4.9927501094999999E-5</c:v>
                </c:pt>
                <c:pt idx="9046">
                  <c:v>8.6160696810000002E-5</c:v>
                </c:pt>
                <c:pt idx="9047">
                  <c:v>1.2043800233999999E-4</c:v>
                </c:pt>
                <c:pt idx="9048">
                  <c:v>1.5198299661000001E-4</c:v>
                </c:pt>
                <c:pt idx="9049">
                  <c:v>1.8007699690999999E-4</c:v>
                </c:pt>
                <c:pt idx="9050">
                  <c:v>2.0408499403999999E-4</c:v>
                </c:pt>
                <c:pt idx="9051">
                  <c:v>2.2345999605000001E-4</c:v>
                </c:pt>
                <c:pt idx="9052">
                  <c:v>2.8531698626000002E-4</c:v>
                </c:pt>
                <c:pt idx="9053">
                  <c:v>2.9600600827999997E-4</c:v>
                </c:pt>
                <c:pt idx="9054">
                  <c:v>2.9997600359000002E-4</c:v>
                </c:pt>
                <c:pt idx="9055">
                  <c:v>2.9713800177000001E-4</c:v>
                </c:pt>
                <c:pt idx="9056">
                  <c:v>2.8755699168000001E-4</c:v>
                </c:pt>
                <c:pt idx="9057">
                  <c:v>2.7144799241999998E-4</c:v>
                </c:pt>
                <c:pt idx="9058">
                  <c:v>2.4917899282E-4</c:v>
                </c:pt>
                <c:pt idx="9059">
                  <c:v>2.2125399846000001E-4</c:v>
                </c:pt>
                <c:pt idx="9060">
                  <c:v>1.8830700719E-4</c:v>
                </c:pt>
                <c:pt idx="9061">
                  <c:v>1.5108700609E-4</c:v>
                </c:pt>
                <c:pt idx="9062">
                  <c:v>1.1043700215E-4</c:v>
                </c:pt>
                <c:pt idx="9063">
                  <c:v>6.7281202063999994E-5</c:v>
                </c:pt>
                <c:pt idx="9064">
                  <c:v>2.2598000214E-5</c:v>
                </c:pt>
                <c:pt idx="9065">
                  <c:v>-2.2598000214E-5</c:v>
                </c:pt>
                <c:pt idx="9066">
                  <c:v>-6.7281202063999994E-5</c:v>
                </c:pt>
                <c:pt idx="9067">
                  <c:v>-1.1043700215E-4</c:v>
                </c:pt>
                <c:pt idx="9068">
                  <c:v>-1.5108700609E-4</c:v>
                </c:pt>
                <c:pt idx="9069">
                  <c:v>-1.8830700719E-4</c:v>
                </c:pt>
                <c:pt idx="9070">
                  <c:v>-2.2125399846000001E-4</c:v>
                </c:pt>
                <c:pt idx="9071">
                  <c:v>-2.4917899282E-4</c:v>
                </c:pt>
                <c:pt idx="9072">
                  <c:v>-2.7144799241999998E-4</c:v>
                </c:pt>
                <c:pt idx="9073">
                  <c:v>-2.8755699168000001E-4</c:v>
                </c:pt>
                <c:pt idx="9074">
                  <c:v>-2.9713800177000001E-4</c:v>
                </c:pt>
                <c:pt idx="9075">
                  <c:v>-2.9997600359000002E-4</c:v>
                </c:pt>
                <c:pt idx="9076">
                  <c:v>-2.9600600827999997E-4</c:v>
                </c:pt>
                <c:pt idx="9077">
                  <c:v>-3.3286999678000003E-4</c:v>
                </c:pt>
                <c:pt idx="9078">
                  <c:v>-3.1284400029000001E-4</c:v>
                </c:pt>
                <c:pt idx="9079">
                  <c:v>-2.8571899747000001E-4</c:v>
                </c:pt>
                <c:pt idx="9080">
                  <c:v>-2.5210800230999998E-4</c:v>
                </c:pt>
                <c:pt idx="9081">
                  <c:v>-2.1277599444E-4</c:v>
                </c:pt>
                <c:pt idx="9082">
                  <c:v>-1.6861400218E-4</c:v>
                </c:pt>
                <c:pt idx="9083">
                  <c:v>-1.2062500173E-4</c:v>
                </c:pt>
                <c:pt idx="9084">
                  <c:v>-6.9898502261000003E-5</c:v>
                </c:pt>
                <c:pt idx="9085">
                  <c:v>-1.7585500245E-5</c:v>
                </c:pt>
                <c:pt idx="9086">
                  <c:v>3.5126598959000001E-5</c:v>
                </c:pt>
                <c:pt idx="9087">
                  <c:v>8.7041502411000005E-5</c:v>
                </c:pt>
                <c:pt idx="9088">
                  <c:v>1.3698100520000001E-4</c:v>
                </c:pt>
                <c:pt idx="9089">
                  <c:v>1.8381100381000001E-4</c:v>
                </c:pt>
                <c:pt idx="9090">
                  <c:v>2.2647000150999999E-4</c:v>
                </c:pt>
                <c:pt idx="9091">
                  <c:v>2.6398801127999999E-4</c:v>
                </c:pt>
                <c:pt idx="9092">
                  <c:v>2.9551499756000002E-4</c:v>
                </c:pt>
                <c:pt idx="9093">
                  <c:v>3.2033398746999999E-4</c:v>
                </c:pt>
                <c:pt idx="9094">
                  <c:v>3.3788400469000001E-4</c:v>
                </c:pt>
                <c:pt idx="9095">
                  <c:v>3.4776399842999998E-4</c:v>
                </c:pt>
                <c:pt idx="9096">
                  <c:v>3.4975100425000002E-4</c:v>
                </c:pt>
                <c:pt idx="9097">
                  <c:v>3.4380098805000001E-4</c:v>
                </c:pt>
                <c:pt idx="9098">
                  <c:v>3.3004701254E-4</c:v>
                </c:pt>
                <c:pt idx="9099">
                  <c:v>3.0880200211E-4</c:v>
                </c:pt>
                <c:pt idx="9100">
                  <c:v>2.8054800350000002E-4</c:v>
                </c:pt>
                <c:pt idx="9101">
                  <c:v>2.4592698901000003E-4</c:v>
                </c:pt>
                <c:pt idx="9102">
                  <c:v>2.3511399921999999E-4</c:v>
                </c:pt>
                <c:pt idx="9103">
                  <c:v>1.8383200221999999E-4</c:v>
                </c:pt>
                <c:pt idx="9104">
                  <c:v>1.2837699614E-4</c:v>
                </c:pt>
                <c:pt idx="9105">
                  <c:v>7.0009198679999997E-5</c:v>
                </c:pt>
                <c:pt idx="9106">
                  <c:v>1.0052000107E-5</c:v>
                </c:pt>
                <c:pt idx="9107">
                  <c:v>-5.0133301556000002E-5</c:v>
                </c:pt>
                <c:pt idx="9108">
                  <c:v>-1.0918099724E-4</c:v>
                </c:pt>
                <c:pt idx="9109">
                  <c:v>-1.6574999609000001E-4</c:v>
                </c:pt>
                <c:pt idx="9110">
                  <c:v>-2.1855799423000001E-4</c:v>
                </c:pt>
                <c:pt idx="9111">
                  <c:v>-2.6640499709000001E-4</c:v>
                </c:pt>
                <c:pt idx="9112">
                  <c:v>-3.0820499524000002E-4</c:v>
                </c:pt>
                <c:pt idx="9113">
                  <c:v>-3.4301099367E-4</c:v>
                </c:pt>
                <c:pt idx="9114">
                  <c:v>-3.7003098987000002E-4</c:v>
                </c:pt>
                <c:pt idx="9115">
                  <c:v>-3.8865298848000002E-4</c:v>
                </c:pt>
                <c:pt idx="9116">
                  <c:v>-3.9845300488999997E-4</c:v>
                </c:pt>
                <c:pt idx="9117">
                  <c:v>-3.9921101416000001E-4</c:v>
                </c:pt>
                <c:pt idx="9118">
                  <c:v>-3.9090699283000002E-4</c:v>
                </c:pt>
                <c:pt idx="9119">
                  <c:v>-3.7373200757000001E-4</c:v>
                </c:pt>
                <c:pt idx="9120">
                  <c:v>-3.4807401244000001E-4</c:v>
                </c:pt>
                <c:pt idx="9121">
                  <c:v>-3.1451499672E-4</c:v>
                </c:pt>
                <c:pt idx="9122">
                  <c:v>-2.7381899417000001E-4</c:v>
                </c:pt>
                <c:pt idx="9123">
                  <c:v>-2.2690799960000001E-4</c:v>
                </c:pt>
                <c:pt idx="9124">
                  <c:v>-1.7484600539000001E-4</c:v>
                </c:pt>
                <c:pt idx="9125">
                  <c:v>-1.1881699901999999E-4</c:v>
                </c:pt>
                <c:pt idx="9126">
                  <c:v>-6.0090198530999998E-5</c:v>
                </c:pt>
                <c:pt idx="9127">
                  <c:v>1.7274300140999999E-14</c:v>
                </c:pt>
                <c:pt idx="9128">
                  <c:v>4.5067699830000002E-5</c:v>
                </c:pt>
                <c:pt idx="9129">
                  <c:v>8.9112501881999999E-5</c:v>
                </c:pt>
                <c:pt idx="9130">
                  <c:v>1.3113500609E-4</c:v>
                </c:pt>
                <c:pt idx="9131">
                  <c:v>1.7018099607E-4</c:v>
                </c:pt>
                <c:pt idx="9132">
                  <c:v>2.0536400551999999E-4</c:v>
                </c:pt>
                <c:pt idx="9133">
                  <c:v>2.3588699696E-4</c:v>
                </c:pt>
                <c:pt idx="9134">
                  <c:v>2.6105498545999999E-4</c:v>
                </c:pt>
                <c:pt idx="9135">
                  <c:v>2.8029899113000002E-4</c:v>
                </c:pt>
                <c:pt idx="9136">
                  <c:v>2.9317999724000002E-4</c:v>
                </c:pt>
                <c:pt idx="9137">
                  <c:v>2.9940801323000003E-4</c:v>
                </c:pt>
                <c:pt idx="9138">
                  <c:v>2.9883999377000001E-4</c:v>
                </c:pt>
                <c:pt idx="9139">
                  <c:v>2.9148999602000001E-4</c:v>
                </c:pt>
                <c:pt idx="9140">
                  <c:v>2.7752300957000002E-4</c:v>
                </c:pt>
                <c:pt idx="9141">
                  <c:v>2.5725801243000002E-4</c:v>
                </c:pt>
                <c:pt idx="9142">
                  <c:v>2.3115400108999999E-4</c:v>
                </c:pt>
                <c:pt idx="9143">
                  <c:v>1.9980399519999999E-4</c:v>
                </c:pt>
                <c:pt idx="9144">
                  <c:v>1.6391799727E-4</c:v>
                </c:pt>
                <c:pt idx="9145">
                  <c:v>1.2431299547000001E-4</c:v>
                </c:pt>
                <c:pt idx="9146">
                  <c:v>8.1885598774999994E-5</c:v>
                </c:pt>
                <c:pt idx="9147">
                  <c:v>3.7599998905E-5</c:v>
                </c:pt>
                <c:pt idx="9148">
                  <c:v>-7.5390298661999996E-6</c:v>
                </c:pt>
                <c:pt idx="9149">
                  <c:v>-5.2506900828999999E-5</c:v>
                </c:pt>
                <c:pt idx="9150">
                  <c:v>-9.6283103629999994E-5</c:v>
                </c:pt>
                <c:pt idx="9151">
                  <c:v>-1.3787399803000001E-4</c:v>
                </c:pt>
                <c:pt idx="9152">
                  <c:v>-1.1755699961E-4</c:v>
                </c:pt>
                <c:pt idx="9153">
                  <c:v>-1.4052999904E-4</c:v>
                </c:pt>
                <c:pt idx="9154">
                  <c:v>-1.6031299309999999E-4</c:v>
                </c:pt>
                <c:pt idx="9155">
                  <c:v>-1.7645799380000001E-4</c:v>
                </c:pt>
                <c:pt idx="9156">
                  <c:v>-1.8859800183999999E-4</c:v>
                </c:pt>
                <c:pt idx="9157">
                  <c:v>-1.9645699648999999E-4</c:v>
                </c:pt>
                <c:pt idx="9158">
                  <c:v>-1.9985799735999999E-4</c:v>
                </c:pt>
                <c:pt idx="9159">
                  <c:v>-1.987220021E-4</c:v>
                </c:pt>
                <c:pt idx="9160">
                  <c:v>-1.9307600450999999E-4</c:v>
                </c:pt>
                <c:pt idx="9161">
                  <c:v>-1.8304800324000001E-4</c:v>
                </c:pt>
                <c:pt idx="9162">
                  <c:v>-1.6886599769000001E-4</c:v>
                </c:pt>
                <c:pt idx="9163">
                  <c:v>-1.5084999905E-4</c:v>
                </c:pt>
                <c:pt idx="9164">
                  <c:v>-1.2941099703000001E-4</c:v>
                </c:pt>
                <c:pt idx="9165">
                  <c:v>-1.0503499652000001E-4</c:v>
                </c:pt>
                <c:pt idx="9166">
                  <c:v>-7.8274701082000007E-5</c:v>
                </c:pt>
                <c:pt idx="9167">
                  <c:v>-4.9737998778999998E-5</c:v>
                </c:pt>
                <c:pt idx="9168">
                  <c:v>-2.0072300686000001E-5</c:v>
                </c:pt>
                <c:pt idx="9169">
                  <c:v>1.0048899639999999E-5</c:v>
                </c:pt>
                <c:pt idx="9170">
                  <c:v>3.9941998692999998E-5</c:v>
                </c:pt>
                <c:pt idx="9171">
                  <c:v>6.8928602558999998E-5</c:v>
                </c:pt>
                <c:pt idx="9172">
                  <c:v>9.6350697276999998E-5</c:v>
                </c:pt>
                <c:pt idx="9173">
                  <c:v>1.2158600293E-4</c:v>
                </c:pt>
                <c:pt idx="9174">
                  <c:v>1.4406199624999999E-4</c:v>
                </c:pt>
                <c:pt idx="9175">
                  <c:v>1.6326800687000001E-4</c:v>
                </c:pt>
                <c:pt idx="9176">
                  <c:v>1.7876799392999999E-4</c:v>
                </c:pt>
                <c:pt idx="9177">
                  <c:v>9.5105700893000002E-5</c:v>
                </c:pt>
                <c:pt idx="9178">
                  <c:v>9.8668599094000006E-5</c:v>
                </c:pt>
                <c:pt idx="9179">
                  <c:v>9.9992103060000002E-5</c:v>
                </c:pt>
                <c:pt idx="9180">
                  <c:v>9.9046097602999996E-5</c:v>
                </c:pt>
                <c:pt idx="9181">
                  <c:v>9.5852199592999995E-5</c:v>
                </c:pt>
                <c:pt idx="9182">
                  <c:v>9.0482702943999997E-5</c:v>
                </c:pt>
                <c:pt idx="9183">
                  <c:v>8.3059596363000004E-5</c:v>
                </c:pt>
                <c:pt idx="9184">
                  <c:v>7.3751296440999995E-5</c:v>
                </c:pt>
                <c:pt idx="9185">
                  <c:v>6.2769096984999995E-5</c:v>
                </c:pt>
                <c:pt idx="9186">
                  <c:v>5.0362301408000002E-5</c:v>
                </c:pt>
                <c:pt idx="9187">
                  <c:v>3.6812500183999998E-5</c:v>
                </c:pt>
                <c:pt idx="9188">
                  <c:v>2.2427100703E-5</c:v>
                </c:pt>
                <c:pt idx="9189">
                  <c:v>7.5326797742000002E-6</c:v>
                </c:pt>
                <c:pt idx="9190">
                  <c:v>-7.5326797742000002E-6</c:v>
                </c:pt>
                <c:pt idx="9191">
                  <c:v>-2.2427100703E-5</c:v>
                </c:pt>
                <c:pt idx="9192">
                  <c:v>-3.6812500183999998E-5</c:v>
                </c:pt>
                <c:pt idx="9193">
                  <c:v>-5.0362301408000002E-5</c:v>
                </c:pt>
                <c:pt idx="9194">
                  <c:v>-6.2769096984999995E-5</c:v>
                </c:pt>
                <c:pt idx="9195">
                  <c:v>-7.3751296440999995E-5</c:v>
                </c:pt>
                <c:pt idx="9196">
                  <c:v>-8.3059596363000004E-5</c:v>
                </c:pt>
                <c:pt idx="9197">
                  <c:v>-9.0482702943999997E-5</c:v>
                </c:pt>
                <c:pt idx="9198">
                  <c:v>-9.5852199592999995E-5</c:v>
                </c:pt>
                <c:pt idx="9199">
                  <c:v>-9.9046097602999996E-5</c:v>
                </c:pt>
                <c:pt idx="9200">
                  <c:v>-9.9992103060000002E-5</c:v>
                </c:pt>
                <c:pt idx="9201">
                  <c:v>-9.8668599094000006E-5</c:v>
                </c:pt>
                <c:pt idx="9202">
                  <c:v>6.6407398574000002E-19</c:v>
                </c:pt>
                <c:pt idx="9203">
                  <c:v>6.6872599781E-19</c:v>
                </c:pt>
                <c:pt idx="9204">
                  <c:v>6.7502797670000003E-19</c:v>
                </c:pt>
                <c:pt idx="9205">
                  <c:v>6.8283697528000005E-19</c:v>
                </c:pt>
                <c:pt idx="9206">
                  <c:v>6.9197499460000004E-19</c:v>
                </c:pt>
                <c:pt idx="9207">
                  <c:v>7.0223498103000004E-19</c:v>
                </c:pt>
                <c:pt idx="9208">
                  <c:v>7.1338397982000003E-19</c:v>
                </c:pt>
                <c:pt idx="9209">
                  <c:v>7.2517001107999997E-19</c:v>
                </c:pt>
                <c:pt idx="9210">
                  <c:v>7.3732398261000002E-19</c:v>
                </c:pt>
                <c:pt idx="9211">
                  <c:v>7.4956997799000002E-19</c:v>
                </c:pt>
                <c:pt idx="9212">
                  <c:v>7.6163099509999996E-19</c:v>
                </c:pt>
                <c:pt idx="9213">
                  <c:v>7.7323401264999997E-19</c:v>
                </c:pt>
                <c:pt idx="9214">
                  <c:v>7.8411402264999997E-19</c:v>
                </c:pt>
                <c:pt idx="9215">
                  <c:v>7.9402499054999996E-19</c:v>
                </c:pt>
                <c:pt idx="9216">
                  <c:v>8.0274099266999998E-19</c:v>
                </c:pt>
                <c:pt idx="9217">
                  <c:v>8.1006598719000002E-19</c:v>
                </c:pt>
                <c:pt idx="9218">
                  <c:v>8.1583200473999998E-19</c:v>
                </c:pt>
                <c:pt idx="9219">
                  <c:v>8.1990902287999998E-19</c:v>
                </c:pt>
                <c:pt idx="9220">
                  <c:v>8.2220501776999998E-19</c:v>
                </c:pt>
                <c:pt idx="9221">
                  <c:v>8.2266699814000002E-19</c:v>
                </c:pt>
                <c:pt idx="9222">
                  <c:v>8.2128400385999995E-19</c:v>
                </c:pt>
                <c:pt idx="9223">
                  <c:v>8.1808901873999996E-19</c:v>
                </c:pt>
                <c:pt idx="9224">
                  <c:v>8.1315302523000001E-19</c:v>
                </c:pt>
                <c:pt idx="9225">
                  <c:v>8.0658898517999997E-19</c:v>
                </c:pt>
                <c:pt idx="9226">
                  <c:v>7.9854501561000002E-19</c:v>
                </c:pt>
                <c:pt idx="9227">
                  <c:v>7.4140901407000004E-19</c:v>
                </c:pt>
                <c:pt idx="9228">
                  <c:v>7.4140901407000004E-19</c:v>
                </c:pt>
                <c:pt idx="9229">
                  <c:v>7.4140901407000004E-19</c:v>
                </c:pt>
                <c:pt idx="9230">
                  <c:v>7.4140901407000004E-19</c:v>
                </c:pt>
                <c:pt idx="9231">
                  <c:v>7.4140901407000004E-19</c:v>
                </c:pt>
                <c:pt idx="9232">
                  <c:v>7.4140901407000004E-19</c:v>
                </c:pt>
                <c:pt idx="9233">
                  <c:v>7.4140901407000004E-19</c:v>
                </c:pt>
                <c:pt idx="9234">
                  <c:v>7.4140901407000004E-19</c:v>
                </c:pt>
                <c:pt idx="9235">
                  <c:v>7.4140901407000004E-19</c:v>
                </c:pt>
                <c:pt idx="9236">
                  <c:v>7.4140901407000004E-19</c:v>
                </c:pt>
                <c:pt idx="9237">
                  <c:v>7.4140901407000004E-19</c:v>
                </c:pt>
                <c:pt idx="9238">
                  <c:v>7.4140901407000004E-19</c:v>
                </c:pt>
                <c:pt idx="9239">
                  <c:v>7.4140901407000004E-19</c:v>
                </c:pt>
                <c:pt idx="9240">
                  <c:v>7.4140901407000004E-19</c:v>
                </c:pt>
                <c:pt idx="9241">
                  <c:v>7.4140901407000004E-19</c:v>
                </c:pt>
                <c:pt idx="9242">
                  <c:v>7.4140901407000004E-19</c:v>
                </c:pt>
                <c:pt idx="9243">
                  <c:v>7.4140901407000004E-19</c:v>
                </c:pt>
                <c:pt idx="9244">
                  <c:v>7.4140901407000004E-19</c:v>
                </c:pt>
                <c:pt idx="9245">
                  <c:v>7.4140901407000004E-19</c:v>
                </c:pt>
                <c:pt idx="9246">
                  <c:v>7.4140901407000004E-19</c:v>
                </c:pt>
                <c:pt idx="9247">
                  <c:v>7.4140901407000004E-19</c:v>
                </c:pt>
                <c:pt idx="9248">
                  <c:v>7.4140901407000004E-19</c:v>
                </c:pt>
                <c:pt idx="9249">
                  <c:v>7.4140901407000004E-19</c:v>
                </c:pt>
                <c:pt idx="9250">
                  <c:v>7.4140901407000004E-19</c:v>
                </c:pt>
                <c:pt idx="9251">
                  <c:v>7.4140901407000004E-19</c:v>
                </c:pt>
                <c:pt idx="9252">
                  <c:v>7.4140901407000004E-19</c:v>
                </c:pt>
                <c:pt idx="9253">
                  <c:v>7.4140901407000004E-19</c:v>
                </c:pt>
                <c:pt idx="9254">
                  <c:v>7.4140901407000004E-19</c:v>
                </c:pt>
                <c:pt idx="9255">
                  <c:v>7.4140901407000004E-19</c:v>
                </c:pt>
                <c:pt idx="9256">
                  <c:v>7.4140901407000004E-19</c:v>
                </c:pt>
                <c:pt idx="9257">
                  <c:v>7.4140901407000004E-19</c:v>
                </c:pt>
                <c:pt idx="9258">
                  <c:v>7.4140901407000004E-19</c:v>
                </c:pt>
                <c:pt idx="9259">
                  <c:v>7.4140901407000004E-19</c:v>
                </c:pt>
                <c:pt idx="9260">
                  <c:v>7.4140901407000004E-19</c:v>
                </c:pt>
                <c:pt idx="9261">
                  <c:v>7.4140901407000004E-19</c:v>
                </c:pt>
                <c:pt idx="9262">
                  <c:v>7.4140901407000004E-19</c:v>
                </c:pt>
                <c:pt idx="9263">
                  <c:v>7.4140901407000004E-19</c:v>
                </c:pt>
                <c:pt idx="9264">
                  <c:v>7.4140901407000004E-19</c:v>
                </c:pt>
                <c:pt idx="9265">
                  <c:v>7.4140901407000004E-19</c:v>
                </c:pt>
                <c:pt idx="9266">
                  <c:v>7.4140901407000004E-19</c:v>
                </c:pt>
                <c:pt idx="9267">
                  <c:v>7.4140901407000004E-19</c:v>
                </c:pt>
                <c:pt idx="9268">
                  <c:v>7.4140901407000004E-19</c:v>
                </c:pt>
                <c:pt idx="9269">
                  <c:v>7.4140901407000004E-19</c:v>
                </c:pt>
                <c:pt idx="9270">
                  <c:v>7.4140901407000004E-19</c:v>
                </c:pt>
                <c:pt idx="9271">
                  <c:v>7.4140901407000004E-19</c:v>
                </c:pt>
                <c:pt idx="9272">
                  <c:v>7.4140901407000004E-19</c:v>
                </c:pt>
                <c:pt idx="9273">
                  <c:v>7.4140901407000004E-19</c:v>
                </c:pt>
                <c:pt idx="9274">
                  <c:v>7.4140901407000004E-19</c:v>
                </c:pt>
                <c:pt idx="9275">
                  <c:v>7.4140901407000004E-19</c:v>
                </c:pt>
                <c:pt idx="9276">
                  <c:v>7.4140901407000004E-19</c:v>
                </c:pt>
                <c:pt idx="9277">
                  <c:v>7.4140901407000004E-19</c:v>
                </c:pt>
                <c:pt idx="9278">
                  <c:v>7.4140901407000004E-19</c:v>
                </c:pt>
                <c:pt idx="9279">
                  <c:v>7.4140901407000004E-19</c:v>
                </c:pt>
                <c:pt idx="9280">
                  <c:v>7.4140901407000004E-19</c:v>
                </c:pt>
                <c:pt idx="9281">
                  <c:v>7.4140901407000004E-19</c:v>
                </c:pt>
                <c:pt idx="9282">
                  <c:v>7.4140901407000004E-19</c:v>
                </c:pt>
                <c:pt idx="9283">
                  <c:v>7.4140901407000004E-19</c:v>
                </c:pt>
                <c:pt idx="9284">
                  <c:v>7.4140901407000004E-19</c:v>
                </c:pt>
                <c:pt idx="9285">
                  <c:v>7.4140901407000004E-19</c:v>
                </c:pt>
                <c:pt idx="9286">
                  <c:v>7.4140901407000004E-19</c:v>
                </c:pt>
                <c:pt idx="9287">
                  <c:v>7.4140901407000004E-19</c:v>
                </c:pt>
                <c:pt idx="9288">
                  <c:v>7.4140901407000004E-19</c:v>
                </c:pt>
                <c:pt idx="9289">
                  <c:v>7.4140901407000004E-19</c:v>
                </c:pt>
                <c:pt idx="9290">
                  <c:v>7.4140901407000004E-19</c:v>
                </c:pt>
                <c:pt idx="9291">
                  <c:v>7.4140901407000004E-19</c:v>
                </c:pt>
                <c:pt idx="9292">
                  <c:v>7.4140901407000004E-19</c:v>
                </c:pt>
                <c:pt idx="9293">
                  <c:v>7.4140901407000004E-19</c:v>
                </c:pt>
                <c:pt idx="9294">
                  <c:v>7.4140901407000004E-19</c:v>
                </c:pt>
                <c:pt idx="9295">
                  <c:v>7.4140901407000004E-19</c:v>
                </c:pt>
                <c:pt idx="9296">
                  <c:v>7.4140901407000004E-19</c:v>
                </c:pt>
                <c:pt idx="9297">
                  <c:v>7.4140901407000004E-19</c:v>
                </c:pt>
                <c:pt idx="9298">
                  <c:v>7.4140901407000004E-19</c:v>
                </c:pt>
                <c:pt idx="9299">
                  <c:v>7.4140901407000004E-19</c:v>
                </c:pt>
                <c:pt idx="9300">
                  <c:v>7.4140901407000004E-19</c:v>
                </c:pt>
                <c:pt idx="9301">
                  <c:v>7.4140901407000004E-19</c:v>
                </c:pt>
                <c:pt idx="9302">
                  <c:v>4.7552799515000003E-5</c:v>
                </c:pt>
                <c:pt idx="9303">
                  <c:v>4.9334299547000003E-5</c:v>
                </c:pt>
                <c:pt idx="9304">
                  <c:v>4.9996098824000002E-5</c:v>
                </c:pt>
                <c:pt idx="9305">
                  <c:v>4.9523099733000003E-5</c:v>
                </c:pt>
                <c:pt idx="9306">
                  <c:v>4.7926099795999997E-5</c:v>
                </c:pt>
                <c:pt idx="9307">
                  <c:v>4.5241398766E-5</c:v>
                </c:pt>
                <c:pt idx="9308">
                  <c:v>4.1529798182000002E-5</c:v>
                </c:pt>
                <c:pt idx="9309">
                  <c:v>3.6875699152000002E-5</c:v>
                </c:pt>
                <c:pt idx="9310">
                  <c:v>3.1384599424000002E-5</c:v>
                </c:pt>
                <c:pt idx="9311">
                  <c:v>2.5181199817000001E-5</c:v>
                </c:pt>
                <c:pt idx="9312">
                  <c:v>1.8406199160000001E-5</c:v>
                </c:pt>
                <c:pt idx="9313">
                  <c:v>1.1213500328999999E-5</c:v>
                </c:pt>
                <c:pt idx="9314">
                  <c:v>3.7663398871000001E-6</c:v>
                </c:pt>
                <c:pt idx="9315">
                  <c:v>-3.7663398871000001E-6</c:v>
                </c:pt>
                <c:pt idx="9316">
                  <c:v>-1.1213500328999999E-5</c:v>
                </c:pt>
                <c:pt idx="9317">
                  <c:v>-1.8406199160000001E-5</c:v>
                </c:pt>
                <c:pt idx="9318">
                  <c:v>-2.5181199817000001E-5</c:v>
                </c:pt>
                <c:pt idx="9319">
                  <c:v>-3.1384599424000002E-5</c:v>
                </c:pt>
                <c:pt idx="9320">
                  <c:v>-3.6875699152000002E-5</c:v>
                </c:pt>
                <c:pt idx="9321">
                  <c:v>-4.1529798182000002E-5</c:v>
                </c:pt>
                <c:pt idx="9322">
                  <c:v>-4.5241398766E-5</c:v>
                </c:pt>
                <c:pt idx="9323">
                  <c:v>-4.7926099795999997E-5</c:v>
                </c:pt>
                <c:pt idx="9324">
                  <c:v>-4.9523099733000003E-5</c:v>
                </c:pt>
                <c:pt idx="9325">
                  <c:v>-4.9996098824000002E-5</c:v>
                </c:pt>
                <c:pt idx="9326">
                  <c:v>-4.9334299547000003E-5</c:v>
                </c:pt>
                <c:pt idx="9327">
                  <c:v>-9.5105700893000002E-5</c:v>
                </c:pt>
                <c:pt idx="9328">
                  <c:v>-8.9384098828000007E-5</c:v>
                </c:pt>
                <c:pt idx="9329">
                  <c:v>-8.1633901572999995E-5</c:v>
                </c:pt>
                <c:pt idx="9330">
                  <c:v>-7.2030903538999994E-5</c:v>
                </c:pt>
                <c:pt idx="9331">
                  <c:v>-6.0793001467000003E-5</c:v>
                </c:pt>
                <c:pt idx="9332">
                  <c:v>-4.8175399569999997E-5</c:v>
                </c:pt>
                <c:pt idx="9333">
                  <c:v>-3.4464301279999999E-5</c:v>
                </c:pt>
                <c:pt idx="9334">
                  <c:v>-1.9970999346999999E-5</c:v>
                </c:pt>
                <c:pt idx="9335">
                  <c:v>-5.0244298108999997E-6</c:v>
                </c:pt>
                <c:pt idx="9336">
                  <c:v>1.0036200364999999E-5</c:v>
                </c:pt>
                <c:pt idx="9337">
                  <c:v>2.4868999389999999E-5</c:v>
                </c:pt>
                <c:pt idx="9338">
                  <c:v>3.9137401473000001E-5</c:v>
                </c:pt>
                <c:pt idx="9339">
                  <c:v>5.2517498260999997E-5</c:v>
                </c:pt>
                <c:pt idx="9340">
                  <c:v>6.4705600379999999E-5</c:v>
                </c:pt>
                <c:pt idx="9341">
                  <c:v>7.5425101385999995E-5</c:v>
                </c:pt>
                <c:pt idx="9342">
                  <c:v>8.4432802396000006E-5</c:v>
                </c:pt>
                <c:pt idx="9343">
                  <c:v>9.1524103482000001E-5</c:v>
                </c:pt>
                <c:pt idx="9344">
                  <c:v>9.6538198703999994E-5</c:v>
                </c:pt>
                <c:pt idx="9345">
                  <c:v>9.9361102911999993E-5</c:v>
                </c:pt>
                <c:pt idx="9346">
                  <c:v>9.9928896815999998E-5</c:v>
                </c:pt>
                <c:pt idx="9347">
                  <c:v>9.8228701972E-5</c:v>
                </c:pt>
                <c:pt idx="9348">
                  <c:v>9.4299102784000007E-5</c:v>
                </c:pt>
                <c:pt idx="9349">
                  <c:v>8.8229098765000002E-5</c:v>
                </c:pt>
                <c:pt idx="9350">
                  <c:v>8.0156700277999999E-5</c:v>
                </c:pt>
                <c:pt idx="9351">
                  <c:v>7.0264999522000001E-5</c:v>
                </c:pt>
                <c:pt idx="9352">
                  <c:v>8.8167798822000001E-5</c:v>
                </c:pt>
                <c:pt idx="9353">
                  <c:v>6.8936999014000003E-5</c:v>
                </c:pt>
                <c:pt idx="9354">
                  <c:v>4.8141500883999999E-5</c:v>
                </c:pt>
                <c:pt idx="9355">
                  <c:v>2.6253499526999999E-5</c:v>
                </c:pt>
                <c:pt idx="9356">
                  <c:v>3.7695099308999999E-6</c:v>
                </c:pt>
                <c:pt idx="9357">
                  <c:v>-1.8799999452E-5</c:v>
                </c:pt>
                <c:pt idx="9358">
                  <c:v>-4.0942799387000003E-5</c:v>
                </c:pt>
                <c:pt idx="9359">
                  <c:v>-6.2156301283000005E-5</c:v>
                </c:pt>
                <c:pt idx="9360">
                  <c:v>-8.1959202362000006E-5</c:v>
                </c:pt>
                <c:pt idx="9361">
                  <c:v>-9.9901801149999996E-5</c:v>
                </c:pt>
                <c:pt idx="9362">
                  <c:v>-1.1557700054000001E-4</c:v>
                </c:pt>
                <c:pt idx="9363">
                  <c:v>-1.2862900620999999E-4</c:v>
                </c:pt>
                <c:pt idx="9364">
                  <c:v>-1.3876199955E-4</c:v>
                </c:pt>
                <c:pt idx="9365">
                  <c:v>-1.4574499801000001E-4</c:v>
                </c:pt>
                <c:pt idx="9366">
                  <c:v>-1.4941999688999999E-4</c:v>
                </c:pt>
                <c:pt idx="9367">
                  <c:v>-1.4970400662E-4</c:v>
                </c:pt>
                <c:pt idx="9368">
                  <c:v>-1.4658999862000001E-4</c:v>
                </c:pt>
                <c:pt idx="9369">
                  <c:v>-1.4014900079999999E-4</c:v>
                </c:pt>
                <c:pt idx="9370">
                  <c:v>-1.3052800204999999E-4</c:v>
                </c:pt>
                <c:pt idx="9371">
                  <c:v>-1.1794299644E-4</c:v>
                </c:pt>
                <c:pt idx="9372">
                  <c:v>-1.0268200276E-4</c:v>
                </c:pt>
                <c:pt idx="9373">
                  <c:v>-8.5090301582000001E-5</c:v>
                </c:pt>
                <c:pt idx="9374">
                  <c:v>-6.5567401180000005E-5</c:v>
                </c:pt>
                <c:pt idx="9375">
                  <c:v>-4.4556200010000002E-5</c:v>
                </c:pt>
                <c:pt idx="9376">
                  <c:v>-2.2533800802000001E-5</c:v>
                </c:pt>
                <c:pt idx="9377">
                  <c:v>7.3068797444999996E-15</c:v>
                </c:pt>
                <c:pt idx="9378">
                  <c:v>3.0045099264999999E-5</c:v>
                </c:pt>
                <c:pt idx="9379">
                  <c:v>5.9408299421000002E-5</c:v>
                </c:pt>
                <c:pt idx="9380">
                  <c:v>8.7423199147000004E-5</c:v>
                </c:pt>
                <c:pt idx="9381">
                  <c:v>1.1345399980000001E-4</c:v>
                </c:pt>
                <c:pt idx="9382">
                  <c:v>1.3690900232000001E-4</c:v>
                </c:pt>
                <c:pt idx="9383">
                  <c:v>1.5725799312E-4</c:v>
                </c:pt>
                <c:pt idx="9384">
                  <c:v>1.7403700622000001E-4</c:v>
                </c:pt>
                <c:pt idx="9385">
                  <c:v>1.8686600378999999E-4</c:v>
                </c:pt>
                <c:pt idx="9386">
                  <c:v>1.9545400572999999E-4</c:v>
                </c:pt>
                <c:pt idx="9387">
                  <c:v>1.9960499776000001E-4</c:v>
                </c:pt>
                <c:pt idx="9388">
                  <c:v>1.9922699721000001E-4</c:v>
                </c:pt>
                <c:pt idx="9389">
                  <c:v>1.9432599947E-4</c:v>
                </c:pt>
                <c:pt idx="9390">
                  <c:v>1.8501500016999999E-4</c:v>
                </c:pt>
                <c:pt idx="9391">
                  <c:v>1.7150500207000001E-4</c:v>
                </c:pt>
                <c:pt idx="9392">
                  <c:v>1.5410300693E-4</c:v>
                </c:pt>
                <c:pt idx="9393">
                  <c:v>1.3320200378000001E-4</c:v>
                </c:pt>
                <c:pt idx="9394">
                  <c:v>1.0927899712E-4</c:v>
                </c:pt>
                <c:pt idx="9395">
                  <c:v>8.2875099905999999E-5</c:v>
                </c:pt>
                <c:pt idx="9396">
                  <c:v>5.4590400395999997E-5</c:v>
                </c:pt>
                <c:pt idx="9397">
                  <c:v>2.5066599846E-5</c:v>
                </c:pt>
                <c:pt idx="9398">
                  <c:v>-5.0260200624000003E-6</c:v>
                </c:pt>
                <c:pt idx="9399">
                  <c:v>-3.5004599339999998E-5</c:v>
                </c:pt>
                <c:pt idx="9400">
                  <c:v>-6.4188701799000006E-5</c:v>
                </c:pt>
                <c:pt idx="9401">
                  <c:v>-9.1916001110999997E-5</c:v>
                </c:pt>
                <c:pt idx="9402">
                  <c:v>-1.4694599668E-4</c:v>
                </c:pt>
                <c:pt idx="9403">
                  <c:v>-1.7566200404000001E-4</c:v>
                </c:pt>
                <c:pt idx="9404">
                  <c:v>-2.0039199444E-4</c:v>
                </c:pt>
                <c:pt idx="9405">
                  <c:v>-2.2057299792999999E-4</c:v>
                </c:pt>
                <c:pt idx="9406">
                  <c:v>-2.3574799706999999E-4</c:v>
                </c:pt>
                <c:pt idx="9407">
                  <c:v>-2.4557200959000002E-4</c:v>
                </c:pt>
                <c:pt idx="9408">
                  <c:v>-2.4982201285E-4</c:v>
                </c:pt>
                <c:pt idx="9409">
                  <c:v>-2.4840299739000002E-4</c:v>
                </c:pt>
                <c:pt idx="9410">
                  <c:v>-2.4134499836E-4</c:v>
                </c:pt>
                <c:pt idx="9411">
                  <c:v>-2.2880999312999999E-4</c:v>
                </c:pt>
                <c:pt idx="9412">
                  <c:v>-2.1108200599E-4</c:v>
                </c:pt>
                <c:pt idx="9413">
                  <c:v>-1.8856300449E-4</c:v>
                </c:pt>
                <c:pt idx="9414">
                  <c:v>-1.6176399367E-4</c:v>
                </c:pt>
                <c:pt idx="9415">
                  <c:v>-1.3129400031E-4</c:v>
                </c:pt>
                <c:pt idx="9416">
                  <c:v>-9.7843403636999995E-5</c:v>
                </c:pt>
                <c:pt idx="9417">
                  <c:v>-6.2172497563999998E-5</c:v>
                </c:pt>
                <c:pt idx="9418">
                  <c:v>-2.5090399503999999E-5</c:v>
                </c:pt>
                <c:pt idx="9419">
                  <c:v>1.2561100448000001E-5</c:v>
                </c:pt>
                <c:pt idx="9420">
                  <c:v>4.9927501094999999E-5</c:v>
                </c:pt>
                <c:pt idx="9421">
                  <c:v>8.6160696810000002E-5</c:v>
                </c:pt>
                <c:pt idx="9422">
                  <c:v>1.2043800233999999E-4</c:v>
                </c:pt>
                <c:pt idx="9423">
                  <c:v>1.5198299661000001E-4</c:v>
                </c:pt>
                <c:pt idx="9424">
                  <c:v>1.8007699690999999E-4</c:v>
                </c:pt>
                <c:pt idx="9425">
                  <c:v>2.0408499403999999E-4</c:v>
                </c:pt>
                <c:pt idx="9426">
                  <c:v>2.2345999605000001E-4</c:v>
                </c:pt>
                <c:pt idx="9427">
                  <c:v>2.8531698626000002E-4</c:v>
                </c:pt>
                <c:pt idx="9428">
                  <c:v>2.9600600827999997E-4</c:v>
                </c:pt>
                <c:pt idx="9429">
                  <c:v>2.9997600359000002E-4</c:v>
                </c:pt>
                <c:pt idx="9430">
                  <c:v>2.9713800177000001E-4</c:v>
                </c:pt>
                <c:pt idx="9431">
                  <c:v>2.8755699168000001E-4</c:v>
                </c:pt>
                <c:pt idx="9432">
                  <c:v>2.7144799241999998E-4</c:v>
                </c:pt>
                <c:pt idx="9433">
                  <c:v>2.4917899282E-4</c:v>
                </c:pt>
                <c:pt idx="9434">
                  <c:v>2.2125399846000001E-4</c:v>
                </c:pt>
                <c:pt idx="9435">
                  <c:v>1.8830700719E-4</c:v>
                </c:pt>
                <c:pt idx="9436">
                  <c:v>1.5108700609E-4</c:v>
                </c:pt>
                <c:pt idx="9437">
                  <c:v>1.1043700215E-4</c:v>
                </c:pt>
                <c:pt idx="9438">
                  <c:v>6.7281202063999994E-5</c:v>
                </c:pt>
                <c:pt idx="9439">
                  <c:v>2.2598000214E-5</c:v>
                </c:pt>
                <c:pt idx="9440">
                  <c:v>-2.2598000214E-5</c:v>
                </c:pt>
                <c:pt idx="9441">
                  <c:v>-6.7281202063999994E-5</c:v>
                </c:pt>
                <c:pt idx="9442">
                  <c:v>-1.1043700215E-4</c:v>
                </c:pt>
                <c:pt idx="9443">
                  <c:v>-1.5108700609E-4</c:v>
                </c:pt>
                <c:pt idx="9444">
                  <c:v>-1.8830700719E-4</c:v>
                </c:pt>
                <c:pt idx="9445">
                  <c:v>-2.2125399846000001E-4</c:v>
                </c:pt>
                <c:pt idx="9446">
                  <c:v>-2.4917899282E-4</c:v>
                </c:pt>
                <c:pt idx="9447">
                  <c:v>-2.7144799241999998E-4</c:v>
                </c:pt>
                <c:pt idx="9448">
                  <c:v>-2.8755699168000001E-4</c:v>
                </c:pt>
                <c:pt idx="9449">
                  <c:v>-2.9713800177000001E-4</c:v>
                </c:pt>
                <c:pt idx="9450">
                  <c:v>-2.9997600359000002E-4</c:v>
                </c:pt>
                <c:pt idx="9451">
                  <c:v>-2.9600600827999997E-4</c:v>
                </c:pt>
                <c:pt idx="9452">
                  <c:v>-3.3286999678000003E-4</c:v>
                </c:pt>
                <c:pt idx="9453">
                  <c:v>-3.1284400029000001E-4</c:v>
                </c:pt>
                <c:pt idx="9454">
                  <c:v>-2.8571899747000001E-4</c:v>
                </c:pt>
                <c:pt idx="9455">
                  <c:v>-2.5210800230999998E-4</c:v>
                </c:pt>
                <c:pt idx="9456">
                  <c:v>-2.1277599444E-4</c:v>
                </c:pt>
                <c:pt idx="9457">
                  <c:v>-1.6861400218E-4</c:v>
                </c:pt>
                <c:pt idx="9458">
                  <c:v>-1.2062500173E-4</c:v>
                </c:pt>
                <c:pt idx="9459">
                  <c:v>-6.9898502261000003E-5</c:v>
                </c:pt>
                <c:pt idx="9460">
                  <c:v>-1.7585500245E-5</c:v>
                </c:pt>
                <c:pt idx="9461">
                  <c:v>3.5126598959000001E-5</c:v>
                </c:pt>
                <c:pt idx="9462">
                  <c:v>8.7041502411000005E-5</c:v>
                </c:pt>
                <c:pt idx="9463">
                  <c:v>1.3698100520000001E-4</c:v>
                </c:pt>
                <c:pt idx="9464">
                  <c:v>1.8381100381000001E-4</c:v>
                </c:pt>
                <c:pt idx="9465">
                  <c:v>2.2647000150999999E-4</c:v>
                </c:pt>
                <c:pt idx="9466">
                  <c:v>2.6398801127999999E-4</c:v>
                </c:pt>
                <c:pt idx="9467">
                  <c:v>2.9551499756000002E-4</c:v>
                </c:pt>
                <c:pt idx="9468">
                  <c:v>3.2033398746999999E-4</c:v>
                </c:pt>
                <c:pt idx="9469">
                  <c:v>3.3788400469000001E-4</c:v>
                </c:pt>
                <c:pt idx="9470">
                  <c:v>3.4776399842999998E-4</c:v>
                </c:pt>
                <c:pt idx="9471">
                  <c:v>3.4975100425000002E-4</c:v>
                </c:pt>
                <c:pt idx="9472">
                  <c:v>3.4380098805000001E-4</c:v>
                </c:pt>
                <c:pt idx="9473">
                  <c:v>3.3004701254E-4</c:v>
                </c:pt>
                <c:pt idx="9474">
                  <c:v>3.0880200211E-4</c:v>
                </c:pt>
                <c:pt idx="9475">
                  <c:v>2.8054800350000002E-4</c:v>
                </c:pt>
                <c:pt idx="9476">
                  <c:v>2.4592698901000003E-4</c:v>
                </c:pt>
                <c:pt idx="9477">
                  <c:v>2.3511399921999999E-4</c:v>
                </c:pt>
                <c:pt idx="9478">
                  <c:v>1.8383200221999999E-4</c:v>
                </c:pt>
                <c:pt idx="9479">
                  <c:v>1.2837699614E-4</c:v>
                </c:pt>
                <c:pt idx="9480">
                  <c:v>7.0009198679999997E-5</c:v>
                </c:pt>
                <c:pt idx="9481">
                  <c:v>1.0052000107E-5</c:v>
                </c:pt>
                <c:pt idx="9482">
                  <c:v>-5.0133301556000002E-5</c:v>
                </c:pt>
                <c:pt idx="9483">
                  <c:v>-1.0918099724E-4</c:v>
                </c:pt>
                <c:pt idx="9484">
                  <c:v>-1.6574999609000001E-4</c:v>
                </c:pt>
                <c:pt idx="9485">
                  <c:v>-2.1855799423000001E-4</c:v>
                </c:pt>
                <c:pt idx="9486">
                  <c:v>-2.6640499709000001E-4</c:v>
                </c:pt>
                <c:pt idx="9487">
                  <c:v>-3.0820499524000002E-4</c:v>
                </c:pt>
                <c:pt idx="9488">
                  <c:v>-3.4301099367E-4</c:v>
                </c:pt>
                <c:pt idx="9489">
                  <c:v>-3.7003098987000002E-4</c:v>
                </c:pt>
                <c:pt idx="9490">
                  <c:v>-3.8865298848000002E-4</c:v>
                </c:pt>
                <c:pt idx="9491">
                  <c:v>-3.9845300488999997E-4</c:v>
                </c:pt>
                <c:pt idx="9492">
                  <c:v>-3.9921101416000001E-4</c:v>
                </c:pt>
                <c:pt idx="9493">
                  <c:v>-3.9090699283000002E-4</c:v>
                </c:pt>
                <c:pt idx="9494">
                  <c:v>-3.7373200757000001E-4</c:v>
                </c:pt>
                <c:pt idx="9495">
                  <c:v>-3.4807401244000001E-4</c:v>
                </c:pt>
                <c:pt idx="9496">
                  <c:v>-3.1451499672E-4</c:v>
                </c:pt>
                <c:pt idx="9497">
                  <c:v>-2.7381899417000001E-4</c:v>
                </c:pt>
                <c:pt idx="9498">
                  <c:v>-2.2690799960000001E-4</c:v>
                </c:pt>
                <c:pt idx="9499">
                  <c:v>-1.7484600539000001E-4</c:v>
                </c:pt>
                <c:pt idx="9500">
                  <c:v>-1.1881699901999999E-4</c:v>
                </c:pt>
                <c:pt idx="9501">
                  <c:v>-6.0090198530999998E-5</c:v>
                </c:pt>
                <c:pt idx="9502">
                  <c:v>7.8709799704999997E-15</c:v>
                </c:pt>
                <c:pt idx="9503">
                  <c:v>4.5067699830000002E-5</c:v>
                </c:pt>
                <c:pt idx="9504">
                  <c:v>8.9112501881999999E-5</c:v>
                </c:pt>
                <c:pt idx="9505">
                  <c:v>1.3113500609E-4</c:v>
                </c:pt>
                <c:pt idx="9506">
                  <c:v>1.7018099607E-4</c:v>
                </c:pt>
                <c:pt idx="9507">
                  <c:v>2.0536400551999999E-4</c:v>
                </c:pt>
                <c:pt idx="9508">
                  <c:v>2.3588699696E-4</c:v>
                </c:pt>
                <c:pt idx="9509">
                  <c:v>2.6105498545999999E-4</c:v>
                </c:pt>
                <c:pt idx="9510">
                  <c:v>2.8029899113000002E-4</c:v>
                </c:pt>
                <c:pt idx="9511">
                  <c:v>2.9317999724000002E-4</c:v>
                </c:pt>
                <c:pt idx="9512">
                  <c:v>2.9940801323000003E-4</c:v>
                </c:pt>
                <c:pt idx="9513">
                  <c:v>2.9883999377000001E-4</c:v>
                </c:pt>
                <c:pt idx="9514">
                  <c:v>2.9148999602000001E-4</c:v>
                </c:pt>
                <c:pt idx="9515">
                  <c:v>2.7752300957000002E-4</c:v>
                </c:pt>
                <c:pt idx="9516">
                  <c:v>2.5725801243000002E-4</c:v>
                </c:pt>
                <c:pt idx="9517">
                  <c:v>2.3115400108999999E-4</c:v>
                </c:pt>
                <c:pt idx="9518">
                  <c:v>1.9980399519999999E-4</c:v>
                </c:pt>
                <c:pt idx="9519">
                  <c:v>1.6391799727E-4</c:v>
                </c:pt>
                <c:pt idx="9520">
                  <c:v>1.2431299547000001E-4</c:v>
                </c:pt>
                <c:pt idx="9521">
                  <c:v>8.1885598774999994E-5</c:v>
                </c:pt>
                <c:pt idx="9522">
                  <c:v>3.7599998905E-5</c:v>
                </c:pt>
                <c:pt idx="9523">
                  <c:v>-7.5390298661999996E-6</c:v>
                </c:pt>
                <c:pt idx="9524">
                  <c:v>-5.2506900828999999E-5</c:v>
                </c:pt>
                <c:pt idx="9525">
                  <c:v>-9.6283103629999994E-5</c:v>
                </c:pt>
                <c:pt idx="9526">
                  <c:v>-1.3787399803000001E-4</c:v>
                </c:pt>
                <c:pt idx="9527">
                  <c:v>-1.1755699961E-4</c:v>
                </c:pt>
                <c:pt idx="9528">
                  <c:v>-1.4052999904E-4</c:v>
                </c:pt>
                <c:pt idx="9529">
                  <c:v>-1.6031299309999999E-4</c:v>
                </c:pt>
                <c:pt idx="9530">
                  <c:v>-1.7645799380000001E-4</c:v>
                </c:pt>
                <c:pt idx="9531">
                  <c:v>-1.8859800183999999E-4</c:v>
                </c:pt>
                <c:pt idx="9532">
                  <c:v>-1.9645699648999999E-4</c:v>
                </c:pt>
                <c:pt idx="9533">
                  <c:v>-1.9985799735999999E-4</c:v>
                </c:pt>
                <c:pt idx="9534">
                  <c:v>-1.987220021E-4</c:v>
                </c:pt>
                <c:pt idx="9535">
                  <c:v>-1.9307600450999999E-4</c:v>
                </c:pt>
                <c:pt idx="9536">
                  <c:v>-1.8304800324000001E-4</c:v>
                </c:pt>
                <c:pt idx="9537">
                  <c:v>-1.6886599769000001E-4</c:v>
                </c:pt>
                <c:pt idx="9538">
                  <c:v>-1.5084999905E-4</c:v>
                </c:pt>
                <c:pt idx="9539">
                  <c:v>-1.2941099703000001E-4</c:v>
                </c:pt>
                <c:pt idx="9540">
                  <c:v>-1.0503499652000001E-4</c:v>
                </c:pt>
                <c:pt idx="9541">
                  <c:v>-7.8274701082000007E-5</c:v>
                </c:pt>
                <c:pt idx="9542">
                  <c:v>-4.9737998778999998E-5</c:v>
                </c:pt>
                <c:pt idx="9543">
                  <c:v>-2.0072300686000001E-5</c:v>
                </c:pt>
                <c:pt idx="9544">
                  <c:v>1.0048899639999999E-5</c:v>
                </c:pt>
                <c:pt idx="9545">
                  <c:v>3.9941998692999998E-5</c:v>
                </c:pt>
                <c:pt idx="9546">
                  <c:v>6.8928602558999998E-5</c:v>
                </c:pt>
                <c:pt idx="9547">
                  <c:v>9.6350697276999998E-5</c:v>
                </c:pt>
                <c:pt idx="9548">
                  <c:v>1.2158600293E-4</c:v>
                </c:pt>
                <c:pt idx="9549">
                  <c:v>1.4406199624999999E-4</c:v>
                </c:pt>
                <c:pt idx="9550">
                  <c:v>1.6326800687000001E-4</c:v>
                </c:pt>
                <c:pt idx="9551">
                  <c:v>1.7876799392999999E-4</c:v>
                </c:pt>
                <c:pt idx="9552">
                  <c:v>9.5105700893000002E-5</c:v>
                </c:pt>
                <c:pt idx="9553">
                  <c:v>9.8668599094000006E-5</c:v>
                </c:pt>
                <c:pt idx="9554">
                  <c:v>9.9992103060000002E-5</c:v>
                </c:pt>
                <c:pt idx="9555">
                  <c:v>9.9046097602999996E-5</c:v>
                </c:pt>
                <c:pt idx="9556">
                  <c:v>9.5852199592999995E-5</c:v>
                </c:pt>
                <c:pt idx="9557">
                  <c:v>9.0482702943999997E-5</c:v>
                </c:pt>
                <c:pt idx="9558">
                  <c:v>8.3059596363000004E-5</c:v>
                </c:pt>
                <c:pt idx="9559">
                  <c:v>7.3751296440999995E-5</c:v>
                </c:pt>
                <c:pt idx="9560">
                  <c:v>6.2769096984999995E-5</c:v>
                </c:pt>
                <c:pt idx="9561">
                  <c:v>5.0362301408000002E-5</c:v>
                </c:pt>
                <c:pt idx="9562">
                  <c:v>3.6812500183999998E-5</c:v>
                </c:pt>
                <c:pt idx="9563">
                  <c:v>2.2427100703E-5</c:v>
                </c:pt>
                <c:pt idx="9564">
                  <c:v>7.5326797742000002E-6</c:v>
                </c:pt>
                <c:pt idx="9565">
                  <c:v>-7.5326797742000002E-6</c:v>
                </c:pt>
                <c:pt idx="9566">
                  <c:v>-2.2427100703E-5</c:v>
                </c:pt>
                <c:pt idx="9567">
                  <c:v>-3.6812500183999998E-5</c:v>
                </c:pt>
                <c:pt idx="9568">
                  <c:v>-5.0362301408000002E-5</c:v>
                </c:pt>
                <c:pt idx="9569">
                  <c:v>-6.2769096984999995E-5</c:v>
                </c:pt>
                <c:pt idx="9570">
                  <c:v>-7.3751296440999995E-5</c:v>
                </c:pt>
                <c:pt idx="9571">
                  <c:v>-8.3059596363000004E-5</c:v>
                </c:pt>
                <c:pt idx="9572">
                  <c:v>-9.0482702943999997E-5</c:v>
                </c:pt>
                <c:pt idx="9573">
                  <c:v>-9.5852199592999995E-5</c:v>
                </c:pt>
                <c:pt idx="9574">
                  <c:v>-9.9046097602999996E-5</c:v>
                </c:pt>
                <c:pt idx="9575">
                  <c:v>-9.9992103060000002E-5</c:v>
                </c:pt>
                <c:pt idx="9576">
                  <c:v>-9.8668599094000006E-5</c:v>
                </c:pt>
                <c:pt idx="9577">
                  <c:v>6.2341599069000003E-19</c:v>
                </c:pt>
                <c:pt idx="9578">
                  <c:v>6.2806898502999997E-19</c:v>
                </c:pt>
                <c:pt idx="9579">
                  <c:v>6.3437101561999999E-19</c:v>
                </c:pt>
                <c:pt idx="9580">
                  <c:v>6.4218001418999999E-19</c:v>
                </c:pt>
                <c:pt idx="9581">
                  <c:v>6.5131798182000001E-19</c:v>
                </c:pt>
                <c:pt idx="9582">
                  <c:v>6.6157801993999999E-19</c:v>
                </c:pt>
                <c:pt idx="9583">
                  <c:v>6.7272701872999997E-19</c:v>
                </c:pt>
                <c:pt idx="9584">
                  <c:v>6.8451201601999998E-19</c:v>
                </c:pt>
                <c:pt idx="9585">
                  <c:v>6.9666598755000003E-19</c:v>
                </c:pt>
                <c:pt idx="9586">
                  <c:v>7.0891198293000003E-19</c:v>
                </c:pt>
                <c:pt idx="9587">
                  <c:v>7.2097398232000003E-19</c:v>
                </c:pt>
                <c:pt idx="9588">
                  <c:v>7.3257601758999998E-19</c:v>
                </c:pt>
                <c:pt idx="9589">
                  <c:v>7.4345597588999999E-19</c:v>
                </c:pt>
                <c:pt idx="9590">
                  <c:v>7.5336699549999998E-19</c:v>
                </c:pt>
                <c:pt idx="9591">
                  <c:v>7.6208397989000005E-19</c:v>
                </c:pt>
                <c:pt idx="9592">
                  <c:v>7.6940799213000002E-19</c:v>
                </c:pt>
                <c:pt idx="9593">
                  <c:v>7.7517499196000005E-19</c:v>
                </c:pt>
                <c:pt idx="9594">
                  <c:v>7.7925201010000004E-19</c:v>
                </c:pt>
                <c:pt idx="9595">
                  <c:v>7.8154702270999998E-19</c:v>
                </c:pt>
                <c:pt idx="9596">
                  <c:v>7.8200900308000003E-19</c:v>
                </c:pt>
                <c:pt idx="9597">
                  <c:v>7.8062600879999996E-19</c:v>
                </c:pt>
                <c:pt idx="9598">
                  <c:v>7.7743102367999996E-19</c:v>
                </c:pt>
                <c:pt idx="9599">
                  <c:v>7.7249497847000004E-19</c:v>
                </c:pt>
                <c:pt idx="9600">
                  <c:v>7.6593099011999998E-19</c:v>
                </c:pt>
                <c:pt idx="9601">
                  <c:v>7.5788800282999999E-19</c:v>
                </c:pt>
                <c:pt idx="9602">
                  <c:v>7.0075200128E-19</c:v>
                </c:pt>
                <c:pt idx="9603">
                  <c:v>7.0075200128E-19</c:v>
                </c:pt>
                <c:pt idx="9604">
                  <c:v>7.0075200128E-19</c:v>
                </c:pt>
                <c:pt idx="9605">
                  <c:v>7.0075200128E-19</c:v>
                </c:pt>
                <c:pt idx="9606">
                  <c:v>7.0075200128E-19</c:v>
                </c:pt>
                <c:pt idx="9607">
                  <c:v>7.0075200128E-19</c:v>
                </c:pt>
                <c:pt idx="9608">
                  <c:v>7.0075200128E-19</c:v>
                </c:pt>
                <c:pt idx="9609">
                  <c:v>7.0075200128E-19</c:v>
                </c:pt>
                <c:pt idx="9610">
                  <c:v>7.0075200128E-19</c:v>
                </c:pt>
                <c:pt idx="9611">
                  <c:v>7.0075200128E-19</c:v>
                </c:pt>
                <c:pt idx="9612">
                  <c:v>7.0075200128E-19</c:v>
                </c:pt>
                <c:pt idx="9613">
                  <c:v>7.0075200128E-19</c:v>
                </c:pt>
                <c:pt idx="9614">
                  <c:v>7.0075200128E-19</c:v>
                </c:pt>
                <c:pt idx="9615">
                  <c:v>7.0075200128E-19</c:v>
                </c:pt>
                <c:pt idx="9616">
                  <c:v>7.0075200128E-19</c:v>
                </c:pt>
                <c:pt idx="9617">
                  <c:v>7.0075200128E-19</c:v>
                </c:pt>
                <c:pt idx="9618">
                  <c:v>7.0075200128E-19</c:v>
                </c:pt>
                <c:pt idx="9619">
                  <c:v>7.0075200128E-19</c:v>
                </c:pt>
                <c:pt idx="9620">
                  <c:v>7.0075200128E-19</c:v>
                </c:pt>
                <c:pt idx="9621">
                  <c:v>7.0075200128E-19</c:v>
                </c:pt>
                <c:pt idx="9622">
                  <c:v>7.0075200128E-19</c:v>
                </c:pt>
                <c:pt idx="9623">
                  <c:v>7.0075200128E-19</c:v>
                </c:pt>
                <c:pt idx="9624">
                  <c:v>7.0075200128E-19</c:v>
                </c:pt>
                <c:pt idx="9625">
                  <c:v>7.0075200128E-19</c:v>
                </c:pt>
                <c:pt idx="9626">
                  <c:v>7.0075200128E-19</c:v>
                </c:pt>
                <c:pt idx="9627">
                  <c:v>7.0075200128E-19</c:v>
                </c:pt>
                <c:pt idx="9628">
                  <c:v>7.0075200128E-19</c:v>
                </c:pt>
                <c:pt idx="9629">
                  <c:v>7.0075200128E-19</c:v>
                </c:pt>
                <c:pt idx="9630">
                  <c:v>7.0075200128E-19</c:v>
                </c:pt>
                <c:pt idx="9631">
                  <c:v>7.0075200128E-19</c:v>
                </c:pt>
                <c:pt idx="9632">
                  <c:v>7.0075200128E-19</c:v>
                </c:pt>
                <c:pt idx="9633">
                  <c:v>7.0075200128E-19</c:v>
                </c:pt>
                <c:pt idx="9634">
                  <c:v>7.0075200128E-19</c:v>
                </c:pt>
                <c:pt idx="9635">
                  <c:v>7.0075200128E-19</c:v>
                </c:pt>
                <c:pt idx="9636">
                  <c:v>7.0075200128E-19</c:v>
                </c:pt>
                <c:pt idx="9637">
                  <c:v>7.0075200128E-19</c:v>
                </c:pt>
                <c:pt idx="9638">
                  <c:v>7.0075200128E-19</c:v>
                </c:pt>
                <c:pt idx="9639">
                  <c:v>7.0075200128E-19</c:v>
                </c:pt>
                <c:pt idx="9640">
                  <c:v>7.0075200128E-19</c:v>
                </c:pt>
                <c:pt idx="9641">
                  <c:v>7.0075200128E-19</c:v>
                </c:pt>
                <c:pt idx="9642">
                  <c:v>7.0075200128E-19</c:v>
                </c:pt>
                <c:pt idx="9643">
                  <c:v>7.0075200128E-19</c:v>
                </c:pt>
                <c:pt idx="9644">
                  <c:v>7.0075200128E-19</c:v>
                </c:pt>
                <c:pt idx="9645">
                  <c:v>7.0075200128E-19</c:v>
                </c:pt>
                <c:pt idx="9646">
                  <c:v>7.0075200128E-19</c:v>
                </c:pt>
                <c:pt idx="9647">
                  <c:v>7.0075200128E-19</c:v>
                </c:pt>
                <c:pt idx="9648">
                  <c:v>7.0075200128E-19</c:v>
                </c:pt>
                <c:pt idx="9649">
                  <c:v>7.0075200128E-19</c:v>
                </c:pt>
                <c:pt idx="9650">
                  <c:v>7.0075200128E-19</c:v>
                </c:pt>
                <c:pt idx="9651">
                  <c:v>7.0075200128E-19</c:v>
                </c:pt>
                <c:pt idx="9652">
                  <c:v>7.0075200128E-19</c:v>
                </c:pt>
                <c:pt idx="9653">
                  <c:v>7.0075200128E-19</c:v>
                </c:pt>
                <c:pt idx="9654">
                  <c:v>7.0075200128E-19</c:v>
                </c:pt>
                <c:pt idx="9655">
                  <c:v>7.0075200128E-19</c:v>
                </c:pt>
                <c:pt idx="9656">
                  <c:v>7.0075200128E-19</c:v>
                </c:pt>
                <c:pt idx="9657">
                  <c:v>7.0075200128E-19</c:v>
                </c:pt>
                <c:pt idx="9658">
                  <c:v>7.0075200128E-19</c:v>
                </c:pt>
                <c:pt idx="9659">
                  <c:v>7.0075200128E-19</c:v>
                </c:pt>
                <c:pt idx="9660">
                  <c:v>7.0075200128E-19</c:v>
                </c:pt>
                <c:pt idx="9661">
                  <c:v>7.0075200128E-19</c:v>
                </c:pt>
                <c:pt idx="9662">
                  <c:v>7.0075200128E-19</c:v>
                </c:pt>
                <c:pt idx="9663">
                  <c:v>7.0075200128E-19</c:v>
                </c:pt>
                <c:pt idx="9664">
                  <c:v>7.0075200128E-19</c:v>
                </c:pt>
                <c:pt idx="9665">
                  <c:v>7.0075200128E-19</c:v>
                </c:pt>
                <c:pt idx="9666">
                  <c:v>7.0075200128E-19</c:v>
                </c:pt>
                <c:pt idx="9667">
                  <c:v>7.0075200128E-19</c:v>
                </c:pt>
                <c:pt idx="9668">
                  <c:v>7.0075200128E-19</c:v>
                </c:pt>
                <c:pt idx="9669">
                  <c:v>7.0075200128E-19</c:v>
                </c:pt>
                <c:pt idx="9670">
                  <c:v>7.0075200128E-19</c:v>
                </c:pt>
                <c:pt idx="9671">
                  <c:v>7.0075200128E-19</c:v>
                </c:pt>
                <c:pt idx="9672">
                  <c:v>7.0075200128E-19</c:v>
                </c:pt>
                <c:pt idx="9673">
                  <c:v>7.0075200128E-19</c:v>
                </c:pt>
                <c:pt idx="9674">
                  <c:v>7.0075200128E-19</c:v>
                </c:pt>
                <c:pt idx="9675">
                  <c:v>7.0075200128E-19</c:v>
                </c:pt>
                <c:pt idx="9676">
                  <c:v>7.0075200128E-19</c:v>
                </c:pt>
                <c:pt idx="9677">
                  <c:v>4.7552799515000003E-5</c:v>
                </c:pt>
                <c:pt idx="9678">
                  <c:v>4.9334299547000003E-5</c:v>
                </c:pt>
                <c:pt idx="9679">
                  <c:v>4.9996098824000002E-5</c:v>
                </c:pt>
                <c:pt idx="9680">
                  <c:v>4.9523099733000003E-5</c:v>
                </c:pt>
                <c:pt idx="9681">
                  <c:v>4.7926099795999997E-5</c:v>
                </c:pt>
                <c:pt idx="9682">
                  <c:v>4.5241398766E-5</c:v>
                </c:pt>
                <c:pt idx="9683">
                  <c:v>4.1529798182000002E-5</c:v>
                </c:pt>
                <c:pt idx="9684">
                  <c:v>3.6875699152000002E-5</c:v>
                </c:pt>
                <c:pt idx="9685">
                  <c:v>3.1384599424000002E-5</c:v>
                </c:pt>
                <c:pt idx="9686">
                  <c:v>2.5181199817000001E-5</c:v>
                </c:pt>
                <c:pt idx="9687">
                  <c:v>1.8406199160000001E-5</c:v>
                </c:pt>
                <c:pt idx="9688">
                  <c:v>1.1213500328999999E-5</c:v>
                </c:pt>
                <c:pt idx="9689">
                  <c:v>3.7663398871000001E-6</c:v>
                </c:pt>
                <c:pt idx="9690">
                  <c:v>-3.7663398871000001E-6</c:v>
                </c:pt>
                <c:pt idx="9691">
                  <c:v>-1.1213500328999999E-5</c:v>
                </c:pt>
                <c:pt idx="9692">
                  <c:v>-1.8406199160000001E-5</c:v>
                </c:pt>
                <c:pt idx="9693">
                  <c:v>-2.5181199817000001E-5</c:v>
                </c:pt>
                <c:pt idx="9694">
                  <c:v>-3.1384599424000002E-5</c:v>
                </c:pt>
                <c:pt idx="9695">
                  <c:v>-3.6875699152000002E-5</c:v>
                </c:pt>
                <c:pt idx="9696">
                  <c:v>-4.1529798182000002E-5</c:v>
                </c:pt>
                <c:pt idx="9697">
                  <c:v>-4.5241398766E-5</c:v>
                </c:pt>
                <c:pt idx="9698">
                  <c:v>-4.7926099795999997E-5</c:v>
                </c:pt>
                <c:pt idx="9699">
                  <c:v>-4.9523099733000003E-5</c:v>
                </c:pt>
                <c:pt idx="9700">
                  <c:v>-4.9996098824000002E-5</c:v>
                </c:pt>
                <c:pt idx="9701">
                  <c:v>-4.9334299547000003E-5</c:v>
                </c:pt>
                <c:pt idx="9702">
                  <c:v>-9.5105700893000002E-5</c:v>
                </c:pt>
                <c:pt idx="9703">
                  <c:v>-8.9384098828000007E-5</c:v>
                </c:pt>
                <c:pt idx="9704">
                  <c:v>-8.1633901572999995E-5</c:v>
                </c:pt>
                <c:pt idx="9705">
                  <c:v>-7.2030903538999994E-5</c:v>
                </c:pt>
                <c:pt idx="9706">
                  <c:v>-6.0793001467000003E-5</c:v>
                </c:pt>
                <c:pt idx="9707">
                  <c:v>-4.8175399569999997E-5</c:v>
                </c:pt>
                <c:pt idx="9708">
                  <c:v>-3.4464301279999999E-5</c:v>
                </c:pt>
                <c:pt idx="9709">
                  <c:v>-1.9970999346999999E-5</c:v>
                </c:pt>
                <c:pt idx="9710">
                  <c:v>-5.0244298108999997E-6</c:v>
                </c:pt>
                <c:pt idx="9711">
                  <c:v>1.0036200364999999E-5</c:v>
                </c:pt>
                <c:pt idx="9712">
                  <c:v>2.4868999389999999E-5</c:v>
                </c:pt>
                <c:pt idx="9713">
                  <c:v>3.9137401473000001E-5</c:v>
                </c:pt>
                <c:pt idx="9714">
                  <c:v>5.2517498260999997E-5</c:v>
                </c:pt>
                <c:pt idx="9715">
                  <c:v>6.4705600379999999E-5</c:v>
                </c:pt>
                <c:pt idx="9716">
                  <c:v>7.5425101385999995E-5</c:v>
                </c:pt>
                <c:pt idx="9717">
                  <c:v>8.4432802396000006E-5</c:v>
                </c:pt>
                <c:pt idx="9718">
                  <c:v>9.1524103482000001E-5</c:v>
                </c:pt>
                <c:pt idx="9719">
                  <c:v>9.6538198703999994E-5</c:v>
                </c:pt>
                <c:pt idx="9720">
                  <c:v>9.9361102911999993E-5</c:v>
                </c:pt>
                <c:pt idx="9721">
                  <c:v>9.9928896815999998E-5</c:v>
                </c:pt>
                <c:pt idx="9722">
                  <c:v>9.8228701972E-5</c:v>
                </c:pt>
                <c:pt idx="9723">
                  <c:v>9.4299102784000007E-5</c:v>
                </c:pt>
                <c:pt idx="9724">
                  <c:v>8.8229098765000002E-5</c:v>
                </c:pt>
                <c:pt idx="9725">
                  <c:v>8.0156700277999999E-5</c:v>
                </c:pt>
                <c:pt idx="9726">
                  <c:v>7.0264999522000001E-5</c:v>
                </c:pt>
                <c:pt idx="9727">
                  <c:v>8.8167798822000001E-5</c:v>
                </c:pt>
                <c:pt idx="9728">
                  <c:v>6.8936999014000003E-5</c:v>
                </c:pt>
                <c:pt idx="9729">
                  <c:v>4.8141500883999999E-5</c:v>
                </c:pt>
                <c:pt idx="9730">
                  <c:v>2.6253499526999999E-5</c:v>
                </c:pt>
                <c:pt idx="9731">
                  <c:v>3.7695099308999999E-6</c:v>
                </c:pt>
                <c:pt idx="9732">
                  <c:v>-1.8799999452E-5</c:v>
                </c:pt>
                <c:pt idx="9733">
                  <c:v>-4.0942799387000003E-5</c:v>
                </c:pt>
                <c:pt idx="9734">
                  <c:v>-6.2156301283000005E-5</c:v>
                </c:pt>
                <c:pt idx="9735">
                  <c:v>-8.1959202362000006E-5</c:v>
                </c:pt>
                <c:pt idx="9736">
                  <c:v>-9.9901801149999996E-5</c:v>
                </c:pt>
                <c:pt idx="9737">
                  <c:v>-1.1557700054000001E-4</c:v>
                </c:pt>
                <c:pt idx="9738">
                  <c:v>-1.2862900620999999E-4</c:v>
                </c:pt>
                <c:pt idx="9739">
                  <c:v>-1.3876199955E-4</c:v>
                </c:pt>
                <c:pt idx="9740">
                  <c:v>-1.4574499801000001E-4</c:v>
                </c:pt>
                <c:pt idx="9741">
                  <c:v>-1.4941999688999999E-4</c:v>
                </c:pt>
                <c:pt idx="9742">
                  <c:v>-1.4970400662E-4</c:v>
                </c:pt>
                <c:pt idx="9743">
                  <c:v>-1.4658999862000001E-4</c:v>
                </c:pt>
                <c:pt idx="9744">
                  <c:v>-1.4014900079999999E-4</c:v>
                </c:pt>
                <c:pt idx="9745">
                  <c:v>-1.3052800204999999E-4</c:v>
                </c:pt>
                <c:pt idx="9746">
                  <c:v>-1.1794299644E-4</c:v>
                </c:pt>
                <c:pt idx="9747">
                  <c:v>-1.0268200276E-4</c:v>
                </c:pt>
                <c:pt idx="9748">
                  <c:v>-8.5090301582000001E-5</c:v>
                </c:pt>
                <c:pt idx="9749">
                  <c:v>-6.5567401180000005E-5</c:v>
                </c:pt>
                <c:pt idx="9750">
                  <c:v>-4.4556200010000002E-5</c:v>
                </c:pt>
                <c:pt idx="9751">
                  <c:v>-2.2533800802000001E-5</c:v>
                </c:pt>
                <c:pt idx="9752">
                  <c:v>1.0380000192000001E-15</c:v>
                </c:pt>
                <c:pt idx="9753">
                  <c:v>3.0045099264999999E-5</c:v>
                </c:pt>
                <c:pt idx="9754">
                  <c:v>5.9408299421000002E-5</c:v>
                </c:pt>
                <c:pt idx="9755">
                  <c:v>8.7423199147000004E-5</c:v>
                </c:pt>
                <c:pt idx="9756">
                  <c:v>1.1345399980000001E-4</c:v>
                </c:pt>
                <c:pt idx="9757">
                  <c:v>1.3690900232000001E-4</c:v>
                </c:pt>
                <c:pt idx="9758">
                  <c:v>1.5725799312E-4</c:v>
                </c:pt>
                <c:pt idx="9759">
                  <c:v>1.7403700622000001E-4</c:v>
                </c:pt>
                <c:pt idx="9760">
                  <c:v>1.8686600378999999E-4</c:v>
                </c:pt>
                <c:pt idx="9761">
                  <c:v>1.9545400572999999E-4</c:v>
                </c:pt>
                <c:pt idx="9762">
                  <c:v>1.9960499776000001E-4</c:v>
                </c:pt>
                <c:pt idx="9763">
                  <c:v>1.9922699721000001E-4</c:v>
                </c:pt>
                <c:pt idx="9764">
                  <c:v>1.9432599947E-4</c:v>
                </c:pt>
                <c:pt idx="9765">
                  <c:v>1.8501500016999999E-4</c:v>
                </c:pt>
                <c:pt idx="9766">
                  <c:v>1.7150500207000001E-4</c:v>
                </c:pt>
                <c:pt idx="9767">
                  <c:v>1.5410300693E-4</c:v>
                </c:pt>
                <c:pt idx="9768">
                  <c:v>1.3320200378000001E-4</c:v>
                </c:pt>
                <c:pt idx="9769">
                  <c:v>1.0927899712E-4</c:v>
                </c:pt>
                <c:pt idx="9770">
                  <c:v>8.2875099905999999E-5</c:v>
                </c:pt>
                <c:pt idx="9771">
                  <c:v>5.4590400395999997E-5</c:v>
                </c:pt>
                <c:pt idx="9772">
                  <c:v>2.5066599846E-5</c:v>
                </c:pt>
                <c:pt idx="9773">
                  <c:v>-5.0260200624000003E-6</c:v>
                </c:pt>
                <c:pt idx="9774">
                  <c:v>-3.5004599339999998E-5</c:v>
                </c:pt>
                <c:pt idx="9775">
                  <c:v>-6.4188701799000006E-5</c:v>
                </c:pt>
                <c:pt idx="9776">
                  <c:v>-9.1916001110999997E-5</c:v>
                </c:pt>
                <c:pt idx="9777">
                  <c:v>-1.4694599668E-4</c:v>
                </c:pt>
                <c:pt idx="9778">
                  <c:v>-1.7566200404000001E-4</c:v>
                </c:pt>
                <c:pt idx="9779">
                  <c:v>-2.0039199444E-4</c:v>
                </c:pt>
                <c:pt idx="9780">
                  <c:v>-2.2057299792999999E-4</c:v>
                </c:pt>
                <c:pt idx="9781">
                  <c:v>-2.3574799706999999E-4</c:v>
                </c:pt>
                <c:pt idx="9782">
                  <c:v>-2.4557200959000002E-4</c:v>
                </c:pt>
                <c:pt idx="9783">
                  <c:v>-2.4982201285E-4</c:v>
                </c:pt>
                <c:pt idx="9784">
                  <c:v>-2.4840299739000002E-4</c:v>
                </c:pt>
                <c:pt idx="9785">
                  <c:v>-2.4134499836E-4</c:v>
                </c:pt>
                <c:pt idx="9786">
                  <c:v>-2.2880999312999999E-4</c:v>
                </c:pt>
                <c:pt idx="9787">
                  <c:v>-2.1108200599E-4</c:v>
                </c:pt>
                <c:pt idx="9788">
                  <c:v>-1.8856300449E-4</c:v>
                </c:pt>
                <c:pt idx="9789">
                  <c:v>-1.6176399367E-4</c:v>
                </c:pt>
                <c:pt idx="9790">
                  <c:v>-1.3129400031E-4</c:v>
                </c:pt>
                <c:pt idx="9791">
                  <c:v>-9.7843403636999995E-5</c:v>
                </c:pt>
                <c:pt idx="9792">
                  <c:v>-6.2172497563999998E-5</c:v>
                </c:pt>
                <c:pt idx="9793">
                  <c:v>-2.5090399503999999E-5</c:v>
                </c:pt>
                <c:pt idx="9794">
                  <c:v>1.2561100448000001E-5</c:v>
                </c:pt>
                <c:pt idx="9795">
                  <c:v>4.9927501094999999E-5</c:v>
                </c:pt>
                <c:pt idx="9796">
                  <c:v>8.6160696810000002E-5</c:v>
                </c:pt>
                <c:pt idx="9797">
                  <c:v>1.2043800233999999E-4</c:v>
                </c:pt>
                <c:pt idx="9798">
                  <c:v>1.5198299661000001E-4</c:v>
                </c:pt>
                <c:pt idx="9799">
                  <c:v>1.8007699690999999E-4</c:v>
                </c:pt>
                <c:pt idx="9800">
                  <c:v>2.0408499403999999E-4</c:v>
                </c:pt>
                <c:pt idx="9801">
                  <c:v>2.2345999605000001E-4</c:v>
                </c:pt>
                <c:pt idx="9802">
                  <c:v>2.8531698626000002E-4</c:v>
                </c:pt>
                <c:pt idx="9803">
                  <c:v>2.9600600827999997E-4</c:v>
                </c:pt>
                <c:pt idx="9804">
                  <c:v>2.9997600359000002E-4</c:v>
                </c:pt>
                <c:pt idx="9805">
                  <c:v>2.9713800177000001E-4</c:v>
                </c:pt>
                <c:pt idx="9806">
                  <c:v>2.8755699168000001E-4</c:v>
                </c:pt>
                <c:pt idx="9807">
                  <c:v>2.7144799241999998E-4</c:v>
                </c:pt>
                <c:pt idx="9808">
                  <c:v>2.4917899282E-4</c:v>
                </c:pt>
                <c:pt idx="9809">
                  <c:v>2.2125399846000001E-4</c:v>
                </c:pt>
                <c:pt idx="9810">
                  <c:v>1.8830700719E-4</c:v>
                </c:pt>
                <c:pt idx="9811">
                  <c:v>1.5108700609E-4</c:v>
                </c:pt>
                <c:pt idx="9812">
                  <c:v>1.1043700215E-4</c:v>
                </c:pt>
                <c:pt idx="9813">
                  <c:v>6.7281202063999994E-5</c:v>
                </c:pt>
                <c:pt idx="9814">
                  <c:v>2.2598000214E-5</c:v>
                </c:pt>
                <c:pt idx="9815">
                  <c:v>-2.2598000214E-5</c:v>
                </c:pt>
                <c:pt idx="9816">
                  <c:v>-6.7281202063999994E-5</c:v>
                </c:pt>
                <c:pt idx="9817">
                  <c:v>-1.1043700215E-4</c:v>
                </c:pt>
                <c:pt idx="9818">
                  <c:v>-1.5108700609E-4</c:v>
                </c:pt>
                <c:pt idx="9819">
                  <c:v>-1.8830700719E-4</c:v>
                </c:pt>
                <c:pt idx="9820">
                  <c:v>-2.2125399846000001E-4</c:v>
                </c:pt>
                <c:pt idx="9821">
                  <c:v>-2.4917899282E-4</c:v>
                </c:pt>
                <c:pt idx="9822">
                  <c:v>-2.7144799241999998E-4</c:v>
                </c:pt>
                <c:pt idx="9823">
                  <c:v>-2.8755699168000001E-4</c:v>
                </c:pt>
                <c:pt idx="9824">
                  <c:v>-2.9713800177000001E-4</c:v>
                </c:pt>
                <c:pt idx="9825">
                  <c:v>-2.9997600359000002E-4</c:v>
                </c:pt>
                <c:pt idx="9826">
                  <c:v>-2.9600600827999997E-4</c:v>
                </c:pt>
                <c:pt idx="9827">
                  <c:v>-3.3286999678000003E-4</c:v>
                </c:pt>
                <c:pt idx="9828">
                  <c:v>-3.1284400029000001E-4</c:v>
                </c:pt>
                <c:pt idx="9829">
                  <c:v>-2.8571899747000001E-4</c:v>
                </c:pt>
                <c:pt idx="9830">
                  <c:v>-2.5210800230999998E-4</c:v>
                </c:pt>
                <c:pt idx="9831">
                  <c:v>-2.1277599444E-4</c:v>
                </c:pt>
                <c:pt idx="9832">
                  <c:v>-1.6861400218E-4</c:v>
                </c:pt>
                <c:pt idx="9833">
                  <c:v>-1.2062500173E-4</c:v>
                </c:pt>
                <c:pt idx="9834">
                  <c:v>-6.9898502261000003E-5</c:v>
                </c:pt>
                <c:pt idx="9835">
                  <c:v>-1.7585500245E-5</c:v>
                </c:pt>
                <c:pt idx="9836">
                  <c:v>3.5126598959000001E-5</c:v>
                </c:pt>
                <c:pt idx="9837">
                  <c:v>8.7041502411000005E-5</c:v>
                </c:pt>
                <c:pt idx="9838">
                  <c:v>1.3698100520000001E-4</c:v>
                </c:pt>
                <c:pt idx="9839">
                  <c:v>1.8381100381000001E-4</c:v>
                </c:pt>
                <c:pt idx="9840">
                  <c:v>2.2647000150999999E-4</c:v>
                </c:pt>
                <c:pt idx="9841">
                  <c:v>2.6398801127999999E-4</c:v>
                </c:pt>
                <c:pt idx="9842">
                  <c:v>2.9551499756000002E-4</c:v>
                </c:pt>
                <c:pt idx="9843">
                  <c:v>3.2033398746999999E-4</c:v>
                </c:pt>
                <c:pt idx="9844">
                  <c:v>3.3788400469000001E-4</c:v>
                </c:pt>
                <c:pt idx="9845">
                  <c:v>3.4776399842999998E-4</c:v>
                </c:pt>
                <c:pt idx="9846">
                  <c:v>3.4975100425000002E-4</c:v>
                </c:pt>
                <c:pt idx="9847">
                  <c:v>3.4380098805000001E-4</c:v>
                </c:pt>
                <c:pt idx="9848">
                  <c:v>3.3004701254E-4</c:v>
                </c:pt>
                <c:pt idx="9849">
                  <c:v>3.0880200211E-4</c:v>
                </c:pt>
                <c:pt idx="9850">
                  <c:v>2.8054800350000002E-4</c:v>
                </c:pt>
                <c:pt idx="9851">
                  <c:v>2.4592698901000003E-4</c:v>
                </c:pt>
                <c:pt idx="9852">
                  <c:v>2.3511399921999999E-4</c:v>
                </c:pt>
                <c:pt idx="9853">
                  <c:v>1.8383200221999999E-4</c:v>
                </c:pt>
                <c:pt idx="9854">
                  <c:v>1.2837699614E-4</c:v>
                </c:pt>
                <c:pt idx="9855">
                  <c:v>7.0009198679999997E-5</c:v>
                </c:pt>
                <c:pt idx="9856">
                  <c:v>1.0052000107E-5</c:v>
                </c:pt>
                <c:pt idx="9857">
                  <c:v>-5.0133301556000002E-5</c:v>
                </c:pt>
                <c:pt idx="9858">
                  <c:v>-1.0918099724E-4</c:v>
                </c:pt>
                <c:pt idx="9859">
                  <c:v>-1.6574999609000001E-4</c:v>
                </c:pt>
                <c:pt idx="9860">
                  <c:v>-2.1855799423000001E-4</c:v>
                </c:pt>
                <c:pt idx="9861">
                  <c:v>-2.6640499709000001E-4</c:v>
                </c:pt>
                <c:pt idx="9862">
                  <c:v>-3.0820499524000002E-4</c:v>
                </c:pt>
                <c:pt idx="9863">
                  <c:v>-3.4301099367E-4</c:v>
                </c:pt>
                <c:pt idx="9864">
                  <c:v>-3.7003098987000002E-4</c:v>
                </c:pt>
                <c:pt idx="9865">
                  <c:v>-3.8865298848000002E-4</c:v>
                </c:pt>
                <c:pt idx="9866">
                  <c:v>-3.9845300488999997E-4</c:v>
                </c:pt>
                <c:pt idx="9867">
                  <c:v>-3.9921101416000001E-4</c:v>
                </c:pt>
                <c:pt idx="9868">
                  <c:v>-3.9090699283000002E-4</c:v>
                </c:pt>
                <c:pt idx="9869">
                  <c:v>-3.7373200757000001E-4</c:v>
                </c:pt>
                <c:pt idx="9870">
                  <c:v>-3.4807401244000001E-4</c:v>
                </c:pt>
                <c:pt idx="9871">
                  <c:v>-3.1451499672E-4</c:v>
                </c:pt>
                <c:pt idx="9872">
                  <c:v>-2.7381899417000001E-4</c:v>
                </c:pt>
                <c:pt idx="9873">
                  <c:v>-2.2690799960000001E-4</c:v>
                </c:pt>
                <c:pt idx="9874">
                  <c:v>-1.7484600539000001E-4</c:v>
                </c:pt>
                <c:pt idx="9875">
                  <c:v>-1.1881699901999999E-4</c:v>
                </c:pt>
                <c:pt idx="9876">
                  <c:v>-6.0090198530999998E-5</c:v>
                </c:pt>
                <c:pt idx="9877">
                  <c:v>-1.5323399881000001E-15</c:v>
                </c:pt>
                <c:pt idx="9878">
                  <c:v>4.5067699830000002E-5</c:v>
                </c:pt>
                <c:pt idx="9879">
                  <c:v>8.9112501881999999E-5</c:v>
                </c:pt>
                <c:pt idx="9880">
                  <c:v>1.3113500609E-4</c:v>
                </c:pt>
                <c:pt idx="9881">
                  <c:v>1.7018099607E-4</c:v>
                </c:pt>
                <c:pt idx="9882">
                  <c:v>2.0536400551999999E-4</c:v>
                </c:pt>
                <c:pt idx="9883">
                  <c:v>2.3588699696E-4</c:v>
                </c:pt>
                <c:pt idx="9884">
                  <c:v>2.6105498545999999E-4</c:v>
                </c:pt>
                <c:pt idx="9885">
                  <c:v>2.8029899113000002E-4</c:v>
                </c:pt>
                <c:pt idx="9886">
                  <c:v>2.9317999724000002E-4</c:v>
                </c:pt>
                <c:pt idx="9887">
                  <c:v>2.9940801323000003E-4</c:v>
                </c:pt>
                <c:pt idx="9888">
                  <c:v>2.9883999377000001E-4</c:v>
                </c:pt>
                <c:pt idx="9889">
                  <c:v>2.9148999602000001E-4</c:v>
                </c:pt>
                <c:pt idx="9890">
                  <c:v>2.7752300957000002E-4</c:v>
                </c:pt>
                <c:pt idx="9891">
                  <c:v>2.5725801243000002E-4</c:v>
                </c:pt>
                <c:pt idx="9892">
                  <c:v>2.3115400108999999E-4</c:v>
                </c:pt>
                <c:pt idx="9893">
                  <c:v>1.9980399519999999E-4</c:v>
                </c:pt>
                <c:pt idx="9894">
                  <c:v>1.6391799727E-4</c:v>
                </c:pt>
                <c:pt idx="9895">
                  <c:v>1.2431299547000001E-4</c:v>
                </c:pt>
                <c:pt idx="9896">
                  <c:v>8.1885598774999994E-5</c:v>
                </c:pt>
                <c:pt idx="9897">
                  <c:v>3.7599998905E-5</c:v>
                </c:pt>
                <c:pt idx="9898">
                  <c:v>-7.5390298661999996E-6</c:v>
                </c:pt>
                <c:pt idx="9899">
                  <c:v>-5.2506900828999999E-5</c:v>
                </c:pt>
                <c:pt idx="9900">
                  <c:v>-9.6283103629999994E-5</c:v>
                </c:pt>
                <c:pt idx="9901">
                  <c:v>-1.3787399803000001E-4</c:v>
                </c:pt>
                <c:pt idx="9902">
                  <c:v>-1.1755699961E-4</c:v>
                </c:pt>
                <c:pt idx="9903">
                  <c:v>-1.4052999904E-4</c:v>
                </c:pt>
                <c:pt idx="9904">
                  <c:v>-1.6031299309999999E-4</c:v>
                </c:pt>
                <c:pt idx="9905">
                  <c:v>-1.7645799380000001E-4</c:v>
                </c:pt>
                <c:pt idx="9906">
                  <c:v>-1.8859800183999999E-4</c:v>
                </c:pt>
                <c:pt idx="9907">
                  <c:v>-1.9645699648999999E-4</c:v>
                </c:pt>
                <c:pt idx="9908">
                  <c:v>-1.9985799735999999E-4</c:v>
                </c:pt>
                <c:pt idx="9909">
                  <c:v>-1.987220021E-4</c:v>
                </c:pt>
                <c:pt idx="9910">
                  <c:v>-1.9307600450999999E-4</c:v>
                </c:pt>
                <c:pt idx="9911">
                  <c:v>-1.8304800324000001E-4</c:v>
                </c:pt>
                <c:pt idx="9912">
                  <c:v>-1.6886599769000001E-4</c:v>
                </c:pt>
                <c:pt idx="9913">
                  <c:v>-1.5084999905E-4</c:v>
                </c:pt>
                <c:pt idx="9914">
                  <c:v>-1.2941099703000001E-4</c:v>
                </c:pt>
                <c:pt idx="9915">
                  <c:v>-1.0503499652000001E-4</c:v>
                </c:pt>
                <c:pt idx="9916">
                  <c:v>-7.8274701082000007E-5</c:v>
                </c:pt>
                <c:pt idx="9917">
                  <c:v>-4.9737998778999998E-5</c:v>
                </c:pt>
                <c:pt idx="9918">
                  <c:v>-2.0072300686000001E-5</c:v>
                </c:pt>
                <c:pt idx="9919">
                  <c:v>1.0048899639999999E-5</c:v>
                </c:pt>
                <c:pt idx="9920">
                  <c:v>3.9941998692999998E-5</c:v>
                </c:pt>
                <c:pt idx="9921">
                  <c:v>6.8928602558999998E-5</c:v>
                </c:pt>
                <c:pt idx="9922">
                  <c:v>9.6350697276999998E-5</c:v>
                </c:pt>
                <c:pt idx="9923">
                  <c:v>1.2158600293E-4</c:v>
                </c:pt>
                <c:pt idx="9924">
                  <c:v>1.4406199624999999E-4</c:v>
                </c:pt>
                <c:pt idx="9925">
                  <c:v>1.6326800687000001E-4</c:v>
                </c:pt>
                <c:pt idx="9926">
                  <c:v>1.7876799392999999E-4</c:v>
                </c:pt>
                <c:pt idx="9927">
                  <c:v>9.5105700893000002E-5</c:v>
                </c:pt>
                <c:pt idx="9928">
                  <c:v>9.8668599094000006E-5</c:v>
                </c:pt>
                <c:pt idx="9929">
                  <c:v>9.9992103060000002E-5</c:v>
                </c:pt>
                <c:pt idx="9930">
                  <c:v>9.9046097602999996E-5</c:v>
                </c:pt>
                <c:pt idx="9931">
                  <c:v>9.5852199592999995E-5</c:v>
                </c:pt>
                <c:pt idx="9932">
                  <c:v>9.0482702943999997E-5</c:v>
                </c:pt>
                <c:pt idx="9933">
                  <c:v>8.3059596363000004E-5</c:v>
                </c:pt>
                <c:pt idx="9934">
                  <c:v>7.3751296440999995E-5</c:v>
                </c:pt>
                <c:pt idx="9935">
                  <c:v>6.2769096984999995E-5</c:v>
                </c:pt>
                <c:pt idx="9936">
                  <c:v>5.0362301408000002E-5</c:v>
                </c:pt>
                <c:pt idx="9937">
                  <c:v>3.6812500183999998E-5</c:v>
                </c:pt>
                <c:pt idx="9938">
                  <c:v>2.2427100703E-5</c:v>
                </c:pt>
                <c:pt idx="9939">
                  <c:v>7.5326797742000002E-6</c:v>
                </c:pt>
                <c:pt idx="9940">
                  <c:v>-7.5326797742000002E-6</c:v>
                </c:pt>
                <c:pt idx="9941">
                  <c:v>-2.2427100703E-5</c:v>
                </c:pt>
                <c:pt idx="9942">
                  <c:v>-3.6812500183999998E-5</c:v>
                </c:pt>
                <c:pt idx="9943">
                  <c:v>-5.0362301408000002E-5</c:v>
                </c:pt>
                <c:pt idx="9944">
                  <c:v>-6.2769096984999995E-5</c:v>
                </c:pt>
                <c:pt idx="9945">
                  <c:v>-7.3751296440999995E-5</c:v>
                </c:pt>
                <c:pt idx="9946">
                  <c:v>-8.3059596363000004E-5</c:v>
                </c:pt>
                <c:pt idx="9947">
                  <c:v>-9.0482702943999997E-5</c:v>
                </c:pt>
                <c:pt idx="9948">
                  <c:v>-9.5852199592999995E-5</c:v>
                </c:pt>
                <c:pt idx="9949">
                  <c:v>-9.9046097602999996E-5</c:v>
                </c:pt>
                <c:pt idx="9950">
                  <c:v>-9.9992103060000002E-5</c:v>
                </c:pt>
                <c:pt idx="9951">
                  <c:v>-9.8668599094000006E-5</c:v>
                </c:pt>
                <c:pt idx="9952">
                  <c:v>5.2854902438E-19</c:v>
                </c:pt>
                <c:pt idx="9953">
                  <c:v>5.3320098473999999E-19</c:v>
                </c:pt>
                <c:pt idx="9954">
                  <c:v>5.3950301534000002E-19</c:v>
                </c:pt>
                <c:pt idx="9955">
                  <c:v>5.4731201391000002E-19</c:v>
                </c:pt>
                <c:pt idx="9956">
                  <c:v>5.5644998153000003E-19</c:v>
                </c:pt>
                <c:pt idx="9957">
                  <c:v>5.6671001966000002E-19</c:v>
                </c:pt>
                <c:pt idx="9958">
                  <c:v>5.7785901845E-19</c:v>
                </c:pt>
                <c:pt idx="9959">
                  <c:v>5.8964401573E-19</c:v>
                </c:pt>
                <c:pt idx="9960">
                  <c:v>6.0179798726999996E-19</c:v>
                </c:pt>
                <c:pt idx="9961">
                  <c:v>6.1404501662E-19</c:v>
                </c:pt>
                <c:pt idx="9962">
                  <c:v>6.2610598203999996E-19</c:v>
                </c:pt>
                <c:pt idx="9963">
                  <c:v>6.3770801731E-19</c:v>
                </c:pt>
                <c:pt idx="9964">
                  <c:v>6.4858900957999996E-19</c:v>
                </c:pt>
                <c:pt idx="9965">
                  <c:v>6.5849899521E-19</c:v>
                </c:pt>
                <c:pt idx="9966">
                  <c:v>6.6721597959999997E-19</c:v>
                </c:pt>
                <c:pt idx="9967">
                  <c:v>6.7454102581999999E-19</c:v>
                </c:pt>
                <c:pt idx="9968">
                  <c:v>6.8030699166999997E-19</c:v>
                </c:pt>
                <c:pt idx="9969">
                  <c:v>6.8438400981999998E-19</c:v>
                </c:pt>
                <c:pt idx="9970">
                  <c:v>6.8668000469999997E-19</c:v>
                </c:pt>
                <c:pt idx="9971">
                  <c:v>6.8714100279999996E-19</c:v>
                </c:pt>
                <c:pt idx="9972">
                  <c:v>6.8575899079000004E-19</c:v>
                </c:pt>
                <c:pt idx="9973">
                  <c:v>6.8256302339999999E-19</c:v>
                </c:pt>
                <c:pt idx="9974">
                  <c:v>6.7762801216E-19</c:v>
                </c:pt>
                <c:pt idx="9975">
                  <c:v>6.7106298984000001E-19</c:v>
                </c:pt>
                <c:pt idx="9976">
                  <c:v>6.6302000255000002E-19</c:v>
                </c:pt>
                <c:pt idx="9977">
                  <c:v>6.0588400100000003E-19</c:v>
                </c:pt>
                <c:pt idx="9978">
                  <c:v>6.0588400100000003E-19</c:v>
                </c:pt>
                <c:pt idx="9979">
                  <c:v>6.0588400100000003E-19</c:v>
                </c:pt>
                <c:pt idx="9980">
                  <c:v>6.0588400100000003E-19</c:v>
                </c:pt>
                <c:pt idx="9981">
                  <c:v>6.0588400100000003E-19</c:v>
                </c:pt>
                <c:pt idx="9982">
                  <c:v>6.0588400100000003E-19</c:v>
                </c:pt>
                <c:pt idx="9983">
                  <c:v>6.0588400100000003E-19</c:v>
                </c:pt>
                <c:pt idx="9984">
                  <c:v>6.0588400100000003E-19</c:v>
                </c:pt>
                <c:pt idx="9985">
                  <c:v>6.0588400100000003E-19</c:v>
                </c:pt>
                <c:pt idx="9986">
                  <c:v>6.0588400100000003E-19</c:v>
                </c:pt>
                <c:pt idx="9987">
                  <c:v>6.0588400100000003E-19</c:v>
                </c:pt>
                <c:pt idx="9988">
                  <c:v>6.0588400100000003E-19</c:v>
                </c:pt>
                <c:pt idx="9989">
                  <c:v>6.0588400100000003E-19</c:v>
                </c:pt>
                <c:pt idx="9990">
                  <c:v>6.0588400100000003E-19</c:v>
                </c:pt>
                <c:pt idx="9991">
                  <c:v>6.0588400100000003E-19</c:v>
                </c:pt>
                <c:pt idx="9992">
                  <c:v>6.0588400100000003E-19</c:v>
                </c:pt>
                <c:pt idx="9993">
                  <c:v>6.0588400100000003E-19</c:v>
                </c:pt>
                <c:pt idx="9994">
                  <c:v>6.0588400100000003E-19</c:v>
                </c:pt>
                <c:pt idx="9995">
                  <c:v>6.0588400100000003E-19</c:v>
                </c:pt>
                <c:pt idx="9996">
                  <c:v>6.0588400100000003E-19</c:v>
                </c:pt>
                <c:pt idx="9997">
                  <c:v>6.0588400100000003E-19</c:v>
                </c:pt>
                <c:pt idx="9998">
                  <c:v>6.0588400100000003E-19</c:v>
                </c:pt>
                <c:pt idx="9999">
                  <c:v>6.0588400100000003E-19</c:v>
                </c:pt>
                <c:pt idx="10000">
                  <c:v>6.0588400100000003E-19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39448"/>
        <c:axId val="402141408"/>
      </c:scatterChart>
      <c:valAx>
        <c:axId val="40213944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1408"/>
        <c:crosses val="autoZero"/>
        <c:crossBetween val="midCat"/>
        <c:majorUnit val="0.5"/>
      </c:valAx>
      <c:valAx>
        <c:axId val="402141408"/>
        <c:scaling>
          <c:orientation val="minMax"/>
          <c:max val="5.000000000000001E-3"/>
          <c:min val="-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X</a:t>
                </a:r>
                <a:r>
                  <a:rPr lang="en-AU" baseline="0"/>
                  <a:t> Displacement(m)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3944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X DISPLACEMENT(m)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'S5'!$S$1</c:f>
              <c:strCache>
                <c:ptCount val="1"/>
                <c:pt idx="0">
                  <c:v>XDISP(m)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'S5'!$A$2:$A$10002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'S5'!$S$2:$S$10002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7.5112798185999999E-6</c:v>
                </c:pt>
                <c:pt idx="4">
                  <c:v>1.4852100320999999E-5</c:v>
                </c:pt>
                <c:pt idx="5">
                  <c:v>2.1855799787000001E-5</c:v>
                </c:pt>
                <c:pt idx="6">
                  <c:v>2.8363399906E-5</c:v>
                </c:pt>
                <c:pt idx="7">
                  <c:v>3.4227399738000001E-5</c:v>
                </c:pt>
                <c:pt idx="8">
                  <c:v>3.9314400055000002E-5</c:v>
                </c:pt>
                <c:pt idx="9">
                  <c:v>4.3509200622999997E-5</c:v>
                </c:pt>
                <c:pt idx="10">
                  <c:v>4.6716399083000002E-5</c:v>
                </c:pt>
                <c:pt idx="11">
                  <c:v>4.8863399570000001E-5</c:v>
                </c:pt>
                <c:pt idx="12">
                  <c:v>4.9901300372E-5</c:v>
                </c:pt>
                <c:pt idx="13">
                  <c:v>4.9806698370999997E-5</c:v>
                </c:pt>
                <c:pt idx="14">
                  <c:v>4.8581601732000003E-5</c:v>
                </c:pt>
                <c:pt idx="15">
                  <c:v>4.6253899200000002E-5</c:v>
                </c:pt>
                <c:pt idx="16">
                  <c:v>4.287630145E-5</c:v>
                </c:pt>
                <c:pt idx="17">
                  <c:v>3.8525700802000003E-5</c:v>
                </c:pt>
                <c:pt idx="18">
                  <c:v>3.3300599171000002E-5</c:v>
                </c:pt>
                <c:pt idx="19">
                  <c:v>2.7319700166000001E-5</c:v>
                </c:pt>
                <c:pt idx="20">
                  <c:v>2.0718800441999999E-5</c:v>
                </c:pt>
                <c:pt idx="21">
                  <c:v>1.3647600098999999E-5</c:v>
                </c:pt>
                <c:pt idx="22">
                  <c:v>6.2666599661000002E-6</c:v>
                </c:pt>
                <c:pt idx="23">
                  <c:v>-1.2565000134E-6</c:v>
                </c:pt>
                <c:pt idx="24">
                  <c:v>-8.7511498349999996E-6</c:v>
                </c:pt>
                <c:pt idx="25">
                  <c:v>-1.6047199096999999E-5</c:v>
                </c:pt>
                <c:pt idx="26">
                  <c:v>-2.2979000277999999E-5</c:v>
                </c:pt>
                <c:pt idx="27">
                  <c:v>-5.8778499805999998E-5</c:v>
                </c:pt>
                <c:pt idx="28">
                  <c:v>-7.0264999522000001E-5</c:v>
                </c:pt>
                <c:pt idx="29">
                  <c:v>-8.0156700277999999E-5</c:v>
                </c:pt>
                <c:pt idx="30">
                  <c:v>-8.8229098765000002E-5</c:v>
                </c:pt>
                <c:pt idx="31">
                  <c:v>-9.4299102784000007E-5</c:v>
                </c:pt>
                <c:pt idx="32">
                  <c:v>-9.8228701972E-5</c:v>
                </c:pt>
                <c:pt idx="33">
                  <c:v>-9.9928896815999998E-5</c:v>
                </c:pt>
                <c:pt idx="34">
                  <c:v>-9.9361102911999993E-5</c:v>
                </c:pt>
                <c:pt idx="35">
                  <c:v>-9.6538198703999994E-5</c:v>
                </c:pt>
                <c:pt idx="36">
                  <c:v>-9.1524103482000001E-5</c:v>
                </c:pt>
                <c:pt idx="37">
                  <c:v>-8.4432802396000006E-5</c:v>
                </c:pt>
                <c:pt idx="38">
                  <c:v>-7.5425101385999995E-5</c:v>
                </c:pt>
                <c:pt idx="39">
                  <c:v>-6.4705600379999999E-5</c:v>
                </c:pt>
                <c:pt idx="40">
                  <c:v>-5.2517498260999997E-5</c:v>
                </c:pt>
                <c:pt idx="41">
                  <c:v>-3.9137401473000001E-5</c:v>
                </c:pt>
                <c:pt idx="42">
                  <c:v>-2.4868999389999999E-5</c:v>
                </c:pt>
                <c:pt idx="43">
                  <c:v>-1.0036200364999999E-5</c:v>
                </c:pt>
                <c:pt idx="44">
                  <c:v>5.0244298108999997E-6</c:v>
                </c:pt>
                <c:pt idx="45">
                  <c:v>1.9970999346999999E-5</c:v>
                </c:pt>
                <c:pt idx="46">
                  <c:v>3.4464301279999999E-5</c:v>
                </c:pt>
                <c:pt idx="47">
                  <c:v>4.8175399569999997E-5</c:v>
                </c:pt>
                <c:pt idx="48">
                  <c:v>6.0793001467000003E-5</c:v>
                </c:pt>
                <c:pt idx="49">
                  <c:v>7.2030903538999994E-5</c:v>
                </c:pt>
                <c:pt idx="50">
                  <c:v>8.1633901572999995E-5</c:v>
                </c:pt>
                <c:pt idx="51">
                  <c:v>8.9384098828000007E-5</c:v>
                </c:pt>
                <c:pt idx="52">
                  <c:v>1.4265799837000001E-4</c:v>
                </c:pt>
                <c:pt idx="53">
                  <c:v>1.4800300413999999E-4</c:v>
                </c:pt>
                <c:pt idx="54">
                  <c:v>1.4998800178999999E-4</c:v>
                </c:pt>
                <c:pt idx="55">
                  <c:v>1.4856900087999999E-4</c:v>
                </c:pt>
                <c:pt idx="56">
                  <c:v>1.4377800107E-4</c:v>
                </c:pt>
                <c:pt idx="57">
                  <c:v>1.3572399620999999E-4</c:v>
                </c:pt>
                <c:pt idx="58">
                  <c:v>1.2458900163999999E-4</c:v>
                </c:pt>
                <c:pt idx="59">
                  <c:v>1.1062699923000001E-4</c:v>
                </c:pt>
                <c:pt idx="60">
                  <c:v>9.4153700047000001E-5</c:v>
                </c:pt>
                <c:pt idx="61">
                  <c:v>7.5543503044000001E-5</c:v>
                </c:pt>
                <c:pt idx="62">
                  <c:v>5.5218701164000002E-5</c:v>
                </c:pt>
                <c:pt idx="63">
                  <c:v>3.3640601031999997E-5</c:v>
                </c:pt>
                <c:pt idx="64">
                  <c:v>1.1299000107E-5</c:v>
                </c:pt>
                <c:pt idx="65">
                  <c:v>-1.1299000107E-5</c:v>
                </c:pt>
                <c:pt idx="66">
                  <c:v>-3.3640601031999997E-5</c:v>
                </c:pt>
                <c:pt idx="67">
                  <c:v>-5.5218701164000002E-5</c:v>
                </c:pt>
                <c:pt idx="68">
                  <c:v>-7.5543503044000001E-5</c:v>
                </c:pt>
                <c:pt idx="69">
                  <c:v>-9.4153700047000001E-5</c:v>
                </c:pt>
                <c:pt idx="70">
                  <c:v>-1.1062699923000001E-4</c:v>
                </c:pt>
                <c:pt idx="71">
                  <c:v>-1.2458900163999999E-4</c:v>
                </c:pt>
                <c:pt idx="72">
                  <c:v>-1.3572399620999999E-4</c:v>
                </c:pt>
                <c:pt idx="73">
                  <c:v>-1.4377800107E-4</c:v>
                </c:pt>
                <c:pt idx="74">
                  <c:v>-1.4856900087999999E-4</c:v>
                </c:pt>
                <c:pt idx="75">
                  <c:v>-1.4998800178999999E-4</c:v>
                </c:pt>
                <c:pt idx="76">
                  <c:v>-1.4800300413999999E-4</c:v>
                </c:pt>
                <c:pt idx="77">
                  <c:v>-1.9021099432999999E-4</c:v>
                </c:pt>
                <c:pt idx="78">
                  <c:v>-1.7876799392999999E-4</c:v>
                </c:pt>
                <c:pt idx="79">
                  <c:v>-1.6326800687000001E-4</c:v>
                </c:pt>
                <c:pt idx="80">
                  <c:v>-1.4406199624999999E-4</c:v>
                </c:pt>
                <c:pt idx="81">
                  <c:v>-1.2158600293E-4</c:v>
                </c:pt>
                <c:pt idx="82">
                  <c:v>-9.6350697276999998E-5</c:v>
                </c:pt>
                <c:pt idx="83">
                  <c:v>-6.8928602558999998E-5</c:v>
                </c:pt>
                <c:pt idx="84">
                  <c:v>-3.9941998692999998E-5</c:v>
                </c:pt>
                <c:pt idx="85">
                  <c:v>-1.0048899639999999E-5</c:v>
                </c:pt>
                <c:pt idx="86">
                  <c:v>2.0072300686000001E-5</c:v>
                </c:pt>
                <c:pt idx="87">
                  <c:v>4.9737998778999998E-5</c:v>
                </c:pt>
                <c:pt idx="88">
                  <c:v>7.8274701082000007E-5</c:v>
                </c:pt>
                <c:pt idx="89">
                  <c:v>1.0503499652000001E-4</c:v>
                </c:pt>
                <c:pt idx="90">
                  <c:v>1.2941099703000001E-4</c:v>
                </c:pt>
                <c:pt idx="91">
                  <c:v>1.5084999905E-4</c:v>
                </c:pt>
                <c:pt idx="92">
                  <c:v>1.6886599769000001E-4</c:v>
                </c:pt>
                <c:pt idx="93">
                  <c:v>1.8304800324000001E-4</c:v>
                </c:pt>
                <c:pt idx="94">
                  <c:v>1.9307600450999999E-4</c:v>
                </c:pt>
                <c:pt idx="95">
                  <c:v>1.987220021E-4</c:v>
                </c:pt>
                <c:pt idx="96">
                  <c:v>1.9985799735999999E-4</c:v>
                </c:pt>
                <c:pt idx="97">
                  <c:v>1.9645699648999999E-4</c:v>
                </c:pt>
                <c:pt idx="98">
                  <c:v>1.8859800183999999E-4</c:v>
                </c:pt>
                <c:pt idx="99">
                  <c:v>1.7645799380000001E-4</c:v>
                </c:pt>
                <c:pt idx="100">
                  <c:v>1.6031299309999999E-4</c:v>
                </c:pt>
                <c:pt idx="101">
                  <c:v>1.4052999904E-4</c:v>
                </c:pt>
                <c:pt idx="102">
                  <c:v>1.4694599668E-4</c:v>
                </c:pt>
                <c:pt idx="103">
                  <c:v>1.1489500321E-4</c:v>
                </c:pt>
                <c:pt idx="104">
                  <c:v>8.0235899077000004E-5</c:v>
                </c:pt>
                <c:pt idx="105">
                  <c:v>4.3755801016E-5</c:v>
                </c:pt>
                <c:pt idx="106">
                  <c:v>6.2825201894000001E-6</c:v>
                </c:pt>
                <c:pt idx="107">
                  <c:v>-3.1333300284999997E-5</c:v>
                </c:pt>
                <c:pt idx="108">
                  <c:v>-6.8237997765999993E-5</c:v>
                </c:pt>
                <c:pt idx="109">
                  <c:v>-1.0359400039E-4</c:v>
                </c:pt>
                <c:pt idx="110">
                  <c:v>-1.3659900287E-4</c:v>
                </c:pt>
                <c:pt idx="111">
                  <c:v>-1.6650299949E-4</c:v>
                </c:pt>
                <c:pt idx="112">
                  <c:v>-1.9262799469E-4</c:v>
                </c:pt>
                <c:pt idx="113">
                  <c:v>-2.1438200200999999E-4</c:v>
                </c:pt>
                <c:pt idx="114">
                  <c:v>-2.3126900487E-4</c:v>
                </c:pt>
                <c:pt idx="115">
                  <c:v>-2.4290800502E-4</c:v>
                </c:pt>
                <c:pt idx="116">
                  <c:v>-2.4903300799999998E-4</c:v>
                </c:pt>
                <c:pt idx="117">
                  <c:v>-2.4950699298999999E-4</c:v>
                </c:pt>
                <c:pt idx="118">
                  <c:v>-2.4431699420999998E-4</c:v>
                </c:pt>
                <c:pt idx="119">
                  <c:v>-2.3358200269E-4</c:v>
                </c:pt>
                <c:pt idx="120">
                  <c:v>-2.1754599584000001E-4</c:v>
                </c:pt>
                <c:pt idx="121">
                  <c:v>-1.9657200028000001E-4</c:v>
                </c:pt>
                <c:pt idx="122">
                  <c:v>-1.7113699869000001E-4</c:v>
                </c:pt>
                <c:pt idx="123">
                  <c:v>-1.4181699953000001E-4</c:v>
                </c:pt>
                <c:pt idx="124">
                  <c:v>-1.0927899712E-4</c:v>
                </c:pt>
                <c:pt idx="125">
                  <c:v>-7.4260402471000006E-5</c:v>
                </c:pt>
                <c:pt idx="126">
                  <c:v>-3.7556401366999997E-5</c:v>
                </c:pt>
                <c:pt idx="127">
                  <c:v>4.0454301832999996E-18</c:v>
                </c:pt>
                <c:pt idx="128">
                  <c:v>4.5067699830000002E-5</c:v>
                </c:pt>
                <c:pt idx="129">
                  <c:v>8.9112501881999999E-5</c:v>
                </c:pt>
                <c:pt idx="130">
                  <c:v>1.3113500609E-4</c:v>
                </c:pt>
                <c:pt idx="131">
                  <c:v>1.7018099607E-4</c:v>
                </c:pt>
                <c:pt idx="132">
                  <c:v>2.0536400551999999E-4</c:v>
                </c:pt>
                <c:pt idx="133">
                  <c:v>2.3588699696E-4</c:v>
                </c:pt>
                <c:pt idx="134">
                  <c:v>2.6105498545999999E-4</c:v>
                </c:pt>
                <c:pt idx="135">
                  <c:v>2.8029899113000002E-4</c:v>
                </c:pt>
                <c:pt idx="136">
                  <c:v>2.9317999724000002E-4</c:v>
                </c:pt>
                <c:pt idx="137">
                  <c:v>2.9940801323000003E-4</c:v>
                </c:pt>
                <c:pt idx="138">
                  <c:v>2.9883999377000001E-4</c:v>
                </c:pt>
                <c:pt idx="139">
                  <c:v>2.9148999602000001E-4</c:v>
                </c:pt>
                <c:pt idx="140">
                  <c:v>2.7752300957000002E-4</c:v>
                </c:pt>
                <c:pt idx="141">
                  <c:v>2.5725801243000002E-4</c:v>
                </c:pt>
                <c:pt idx="142">
                  <c:v>2.3115400108999999E-4</c:v>
                </c:pt>
                <c:pt idx="143">
                  <c:v>1.9980399519999999E-4</c:v>
                </c:pt>
                <c:pt idx="144">
                  <c:v>1.6391799727E-4</c:v>
                </c:pt>
                <c:pt idx="145">
                  <c:v>1.2431299547000001E-4</c:v>
                </c:pt>
                <c:pt idx="146">
                  <c:v>8.1885598774999994E-5</c:v>
                </c:pt>
                <c:pt idx="147">
                  <c:v>3.7599998905E-5</c:v>
                </c:pt>
                <c:pt idx="148">
                  <c:v>-7.5390298661999996E-6</c:v>
                </c:pt>
                <c:pt idx="149">
                  <c:v>-5.2506900828999999E-5</c:v>
                </c:pt>
                <c:pt idx="150">
                  <c:v>-9.6283103629999994E-5</c:v>
                </c:pt>
                <c:pt idx="151">
                  <c:v>-1.3787399803000001E-4</c:v>
                </c:pt>
                <c:pt idx="152">
                  <c:v>-2.0572499488000001E-4</c:v>
                </c:pt>
                <c:pt idx="153">
                  <c:v>-2.4592698901000003E-4</c:v>
                </c:pt>
                <c:pt idx="154">
                  <c:v>-2.8054800350000002E-4</c:v>
                </c:pt>
                <c:pt idx="155">
                  <c:v>-3.0880200211E-4</c:v>
                </c:pt>
                <c:pt idx="156">
                  <c:v>-3.3004701254E-4</c:v>
                </c:pt>
                <c:pt idx="157">
                  <c:v>-3.4380098805000001E-4</c:v>
                </c:pt>
                <c:pt idx="158">
                  <c:v>-3.4975100425000002E-4</c:v>
                </c:pt>
                <c:pt idx="159">
                  <c:v>-3.4776399842999998E-4</c:v>
                </c:pt>
                <c:pt idx="160">
                  <c:v>-3.3788400469000001E-4</c:v>
                </c:pt>
                <c:pt idx="161">
                  <c:v>-3.2033398746999999E-4</c:v>
                </c:pt>
                <c:pt idx="162">
                  <c:v>-2.9551499756000002E-4</c:v>
                </c:pt>
                <c:pt idx="163">
                  <c:v>-2.6398801127999999E-4</c:v>
                </c:pt>
                <c:pt idx="164">
                  <c:v>-2.2647000150999999E-4</c:v>
                </c:pt>
                <c:pt idx="165">
                  <c:v>-1.8381100381000001E-4</c:v>
                </c:pt>
                <c:pt idx="166">
                  <c:v>-1.3698100520000001E-4</c:v>
                </c:pt>
                <c:pt idx="167">
                  <c:v>-8.7041502411000005E-5</c:v>
                </c:pt>
                <c:pt idx="168">
                  <c:v>-3.5126598959000001E-5</c:v>
                </c:pt>
                <c:pt idx="169">
                  <c:v>1.7585500245E-5</c:v>
                </c:pt>
                <c:pt idx="170">
                  <c:v>6.9898502261000003E-5</c:v>
                </c:pt>
                <c:pt idx="171">
                  <c:v>1.2062500173E-4</c:v>
                </c:pt>
                <c:pt idx="172">
                  <c:v>1.6861400218E-4</c:v>
                </c:pt>
                <c:pt idx="173">
                  <c:v>2.1277599444E-4</c:v>
                </c:pt>
                <c:pt idx="174">
                  <c:v>2.5210800230999998E-4</c:v>
                </c:pt>
                <c:pt idx="175">
                  <c:v>2.8571899747000001E-4</c:v>
                </c:pt>
                <c:pt idx="176">
                  <c:v>3.1284400029000001E-4</c:v>
                </c:pt>
                <c:pt idx="177">
                  <c:v>3.8042300729999997E-4</c:v>
                </c:pt>
                <c:pt idx="178">
                  <c:v>3.9467398891999999E-4</c:v>
                </c:pt>
                <c:pt idx="179">
                  <c:v>3.9996800479E-4</c:v>
                </c:pt>
                <c:pt idx="180">
                  <c:v>3.9618500159000001E-4</c:v>
                </c:pt>
                <c:pt idx="181">
                  <c:v>3.834090021E-4</c:v>
                </c:pt>
                <c:pt idx="182">
                  <c:v>3.6193098639999998E-4</c:v>
                </c:pt>
                <c:pt idx="183">
                  <c:v>3.322380071E-4</c:v>
                </c:pt>
                <c:pt idx="184">
                  <c:v>2.9500501113999999E-4</c:v>
                </c:pt>
                <c:pt idx="185">
                  <c:v>2.5107699911999998E-4</c:v>
                </c:pt>
                <c:pt idx="186">
                  <c:v>2.0144900190999999E-4</c:v>
                </c:pt>
                <c:pt idx="187">
                  <c:v>1.4725000074E-4</c:v>
                </c:pt>
                <c:pt idx="188">
                  <c:v>8.9708300948000003E-5</c:v>
                </c:pt>
                <c:pt idx="189">
                  <c:v>3.0130700906999999E-5</c:v>
                </c:pt>
                <c:pt idx="190">
                  <c:v>-3.0130700906999999E-5</c:v>
                </c:pt>
                <c:pt idx="191">
                  <c:v>-8.9708300948000003E-5</c:v>
                </c:pt>
                <c:pt idx="192">
                  <c:v>-1.4725000074E-4</c:v>
                </c:pt>
                <c:pt idx="193">
                  <c:v>-2.0144900190999999E-4</c:v>
                </c:pt>
                <c:pt idx="194">
                  <c:v>-2.5107699911999998E-4</c:v>
                </c:pt>
                <c:pt idx="195">
                  <c:v>-2.9500501113999999E-4</c:v>
                </c:pt>
                <c:pt idx="196">
                  <c:v>-3.322380071E-4</c:v>
                </c:pt>
                <c:pt idx="197">
                  <c:v>-3.6193098639999998E-4</c:v>
                </c:pt>
                <c:pt idx="198">
                  <c:v>-3.834090021E-4</c:v>
                </c:pt>
                <c:pt idx="199">
                  <c:v>-3.9618500159000001E-4</c:v>
                </c:pt>
                <c:pt idx="200">
                  <c:v>-3.9996800479E-4</c:v>
                </c:pt>
                <c:pt idx="201">
                  <c:v>-3.9467398891999999E-4</c:v>
                </c:pt>
                <c:pt idx="202">
                  <c:v>-3.3286999678000003E-4</c:v>
                </c:pt>
                <c:pt idx="203">
                  <c:v>-3.1284400029000001E-4</c:v>
                </c:pt>
                <c:pt idx="204">
                  <c:v>-2.8571899747000001E-4</c:v>
                </c:pt>
                <c:pt idx="205">
                  <c:v>-2.5210800230999998E-4</c:v>
                </c:pt>
                <c:pt idx="206">
                  <c:v>-2.1277599444E-4</c:v>
                </c:pt>
                <c:pt idx="207">
                  <c:v>-1.6861400218E-4</c:v>
                </c:pt>
                <c:pt idx="208">
                  <c:v>-1.2062500173E-4</c:v>
                </c:pt>
                <c:pt idx="209">
                  <c:v>-6.9898502261000003E-5</c:v>
                </c:pt>
                <c:pt idx="210">
                  <c:v>-1.7585500245E-5</c:v>
                </c:pt>
                <c:pt idx="211">
                  <c:v>3.5126598959000001E-5</c:v>
                </c:pt>
                <c:pt idx="212">
                  <c:v>8.7041502411000005E-5</c:v>
                </c:pt>
                <c:pt idx="213">
                  <c:v>1.3698100520000001E-4</c:v>
                </c:pt>
                <c:pt idx="214">
                  <c:v>1.8381100381000001E-4</c:v>
                </c:pt>
                <c:pt idx="215">
                  <c:v>2.2647000150999999E-4</c:v>
                </c:pt>
                <c:pt idx="216">
                  <c:v>2.6398801127999999E-4</c:v>
                </c:pt>
                <c:pt idx="217">
                  <c:v>2.9551499756000002E-4</c:v>
                </c:pt>
                <c:pt idx="218">
                  <c:v>3.2033398746999999E-4</c:v>
                </c:pt>
                <c:pt idx="219">
                  <c:v>3.3788400469000001E-4</c:v>
                </c:pt>
                <c:pt idx="220">
                  <c:v>3.4776399842999998E-4</c:v>
                </c:pt>
                <c:pt idx="221">
                  <c:v>3.4975100425000002E-4</c:v>
                </c:pt>
                <c:pt idx="222">
                  <c:v>3.4380098805000001E-4</c:v>
                </c:pt>
                <c:pt idx="223">
                  <c:v>3.3004701254E-4</c:v>
                </c:pt>
                <c:pt idx="224">
                  <c:v>3.0880200211E-4</c:v>
                </c:pt>
                <c:pt idx="225">
                  <c:v>2.8054800350000002E-4</c:v>
                </c:pt>
                <c:pt idx="226">
                  <c:v>2.4592698901000003E-4</c:v>
                </c:pt>
                <c:pt idx="227">
                  <c:v>1.7633600510000001E-4</c:v>
                </c:pt>
                <c:pt idx="228">
                  <c:v>1.3787399803000001E-4</c:v>
                </c:pt>
                <c:pt idx="229">
                  <c:v>9.6283103629999994E-5</c:v>
                </c:pt>
                <c:pt idx="230">
                  <c:v>5.2506900828999999E-5</c:v>
                </c:pt>
                <c:pt idx="231">
                  <c:v>7.5390298661999996E-6</c:v>
                </c:pt>
                <c:pt idx="232">
                  <c:v>-3.7599998905E-5</c:v>
                </c:pt>
                <c:pt idx="233">
                  <c:v>-8.1885598774999994E-5</c:v>
                </c:pt>
                <c:pt idx="234">
                  <c:v>-1.2431299547000001E-4</c:v>
                </c:pt>
                <c:pt idx="235">
                  <c:v>-1.6391799727E-4</c:v>
                </c:pt>
                <c:pt idx="236">
                  <c:v>-1.9980399519999999E-4</c:v>
                </c:pt>
                <c:pt idx="237">
                  <c:v>-2.3115400108999999E-4</c:v>
                </c:pt>
                <c:pt idx="238">
                  <c:v>-2.5725801243000002E-4</c:v>
                </c:pt>
                <c:pt idx="239">
                  <c:v>-2.7752300957000002E-4</c:v>
                </c:pt>
                <c:pt idx="240">
                  <c:v>-2.9148999602000001E-4</c:v>
                </c:pt>
                <c:pt idx="241">
                  <c:v>-2.9883999377000001E-4</c:v>
                </c:pt>
                <c:pt idx="242">
                  <c:v>-2.9940801323000003E-4</c:v>
                </c:pt>
                <c:pt idx="243">
                  <c:v>-2.9317999724000002E-4</c:v>
                </c:pt>
                <c:pt idx="244">
                  <c:v>-2.8029899113000002E-4</c:v>
                </c:pt>
                <c:pt idx="245">
                  <c:v>-2.6105498545999999E-4</c:v>
                </c:pt>
                <c:pt idx="246">
                  <c:v>-2.3588699696E-4</c:v>
                </c:pt>
                <c:pt idx="247">
                  <c:v>-2.0536400551999999E-4</c:v>
                </c:pt>
                <c:pt idx="248">
                  <c:v>-1.7018099607E-4</c:v>
                </c:pt>
                <c:pt idx="249">
                  <c:v>-1.3113500609E-4</c:v>
                </c:pt>
                <c:pt idx="250">
                  <c:v>-8.9112501881999999E-5</c:v>
                </c:pt>
                <c:pt idx="251">
                  <c:v>-4.5067699830000002E-5</c:v>
                </c:pt>
                <c:pt idx="252">
                  <c:v>6.7898198275000001E-18</c:v>
                </c:pt>
                <c:pt idx="253">
                  <c:v>3.7556401366999997E-5</c:v>
                </c:pt>
                <c:pt idx="254">
                  <c:v>7.4260402471000006E-5</c:v>
                </c:pt>
                <c:pt idx="255">
                  <c:v>1.0927899712E-4</c:v>
                </c:pt>
                <c:pt idx="256">
                  <c:v>1.4181699953000001E-4</c:v>
                </c:pt>
                <c:pt idx="257">
                  <c:v>1.7113699869000001E-4</c:v>
                </c:pt>
                <c:pt idx="258">
                  <c:v>1.9657200028000001E-4</c:v>
                </c:pt>
                <c:pt idx="259">
                  <c:v>2.1754599584000001E-4</c:v>
                </c:pt>
                <c:pt idx="260">
                  <c:v>2.3358200269E-4</c:v>
                </c:pt>
                <c:pt idx="261">
                  <c:v>2.4431699420999998E-4</c:v>
                </c:pt>
                <c:pt idx="262">
                  <c:v>2.4950699298999999E-4</c:v>
                </c:pt>
                <c:pt idx="263">
                  <c:v>2.4903300799999998E-4</c:v>
                </c:pt>
                <c:pt idx="264">
                  <c:v>2.4290800502E-4</c:v>
                </c:pt>
                <c:pt idx="265">
                  <c:v>2.3126900487E-4</c:v>
                </c:pt>
                <c:pt idx="266">
                  <c:v>2.1438200200999999E-4</c:v>
                </c:pt>
                <c:pt idx="267">
                  <c:v>1.9262799469E-4</c:v>
                </c:pt>
                <c:pt idx="268">
                  <c:v>1.6650299949E-4</c:v>
                </c:pt>
                <c:pt idx="269">
                  <c:v>1.3659900287E-4</c:v>
                </c:pt>
                <c:pt idx="270">
                  <c:v>1.0359400039E-4</c:v>
                </c:pt>
                <c:pt idx="271">
                  <c:v>6.8237997765999993E-5</c:v>
                </c:pt>
                <c:pt idx="272">
                  <c:v>3.1333300284999997E-5</c:v>
                </c:pt>
                <c:pt idx="273">
                  <c:v>-6.2825201894000001E-6</c:v>
                </c:pt>
                <c:pt idx="274">
                  <c:v>-4.3755801016E-5</c:v>
                </c:pt>
                <c:pt idx="275">
                  <c:v>-8.0235899077000004E-5</c:v>
                </c:pt>
                <c:pt idx="276">
                  <c:v>-1.1489500321E-4</c:v>
                </c:pt>
                <c:pt idx="277">
                  <c:v>-1.1755699961E-4</c:v>
                </c:pt>
                <c:pt idx="278">
                  <c:v>-1.4052999904E-4</c:v>
                </c:pt>
                <c:pt idx="279">
                  <c:v>-1.6031299309999999E-4</c:v>
                </c:pt>
                <c:pt idx="280">
                  <c:v>-1.7645799380000001E-4</c:v>
                </c:pt>
                <c:pt idx="281">
                  <c:v>-1.8859800183999999E-4</c:v>
                </c:pt>
                <c:pt idx="282">
                  <c:v>-1.9645699648999999E-4</c:v>
                </c:pt>
                <c:pt idx="283">
                  <c:v>-1.9985799735999999E-4</c:v>
                </c:pt>
                <c:pt idx="284">
                  <c:v>-1.987220021E-4</c:v>
                </c:pt>
                <c:pt idx="285">
                  <c:v>-1.9307600450999999E-4</c:v>
                </c:pt>
                <c:pt idx="286">
                  <c:v>-1.8304800324000001E-4</c:v>
                </c:pt>
                <c:pt idx="287">
                  <c:v>-1.6886599769000001E-4</c:v>
                </c:pt>
                <c:pt idx="288">
                  <c:v>-1.5084999905E-4</c:v>
                </c:pt>
                <c:pt idx="289">
                  <c:v>-1.2941099703000001E-4</c:v>
                </c:pt>
                <c:pt idx="290">
                  <c:v>-1.0503499652000001E-4</c:v>
                </c:pt>
                <c:pt idx="291">
                  <c:v>-7.8274701082000007E-5</c:v>
                </c:pt>
                <c:pt idx="292">
                  <c:v>-4.9737998778999998E-5</c:v>
                </c:pt>
                <c:pt idx="293">
                  <c:v>-2.0072300686000001E-5</c:v>
                </c:pt>
                <c:pt idx="294">
                  <c:v>1.0048899639999999E-5</c:v>
                </c:pt>
                <c:pt idx="295">
                  <c:v>3.9941998692999998E-5</c:v>
                </c:pt>
                <c:pt idx="296">
                  <c:v>6.8928602558999998E-5</c:v>
                </c:pt>
                <c:pt idx="297">
                  <c:v>9.6350697276999998E-5</c:v>
                </c:pt>
                <c:pt idx="298">
                  <c:v>1.2158600293E-4</c:v>
                </c:pt>
                <c:pt idx="299">
                  <c:v>1.4406199624999999E-4</c:v>
                </c:pt>
                <c:pt idx="300">
                  <c:v>1.6326800687000001E-4</c:v>
                </c:pt>
                <c:pt idx="301">
                  <c:v>1.7876799392999999E-4</c:v>
                </c:pt>
                <c:pt idx="302">
                  <c:v>1.4265799837000001E-4</c:v>
                </c:pt>
                <c:pt idx="303">
                  <c:v>1.4800300413999999E-4</c:v>
                </c:pt>
                <c:pt idx="304">
                  <c:v>1.4998800178999999E-4</c:v>
                </c:pt>
                <c:pt idx="305">
                  <c:v>1.4856900087999999E-4</c:v>
                </c:pt>
                <c:pt idx="306">
                  <c:v>1.4377800107E-4</c:v>
                </c:pt>
                <c:pt idx="307">
                  <c:v>1.3572399620999999E-4</c:v>
                </c:pt>
                <c:pt idx="308">
                  <c:v>1.2458900163999999E-4</c:v>
                </c:pt>
                <c:pt idx="309">
                  <c:v>1.1062699923000001E-4</c:v>
                </c:pt>
                <c:pt idx="310">
                  <c:v>9.4153700047000001E-5</c:v>
                </c:pt>
                <c:pt idx="311">
                  <c:v>7.5543503044000001E-5</c:v>
                </c:pt>
                <c:pt idx="312">
                  <c:v>5.5218701164000002E-5</c:v>
                </c:pt>
                <c:pt idx="313">
                  <c:v>3.3640601031999997E-5</c:v>
                </c:pt>
                <c:pt idx="314">
                  <c:v>1.1299000107E-5</c:v>
                </c:pt>
                <c:pt idx="315">
                  <c:v>-1.1299000107E-5</c:v>
                </c:pt>
                <c:pt idx="316">
                  <c:v>-3.3640601031999997E-5</c:v>
                </c:pt>
                <c:pt idx="317">
                  <c:v>-5.5218701164000002E-5</c:v>
                </c:pt>
                <c:pt idx="318">
                  <c:v>-7.5543503044000001E-5</c:v>
                </c:pt>
                <c:pt idx="319">
                  <c:v>-9.4153700047000001E-5</c:v>
                </c:pt>
                <c:pt idx="320">
                  <c:v>-1.1062699923000001E-4</c:v>
                </c:pt>
                <c:pt idx="321">
                  <c:v>-1.2458900163999999E-4</c:v>
                </c:pt>
                <c:pt idx="322">
                  <c:v>-1.3572399620999999E-4</c:v>
                </c:pt>
                <c:pt idx="323">
                  <c:v>-1.4377800107E-4</c:v>
                </c:pt>
                <c:pt idx="324">
                  <c:v>-1.4856900087999999E-4</c:v>
                </c:pt>
                <c:pt idx="325">
                  <c:v>-1.4998800178999999E-4</c:v>
                </c:pt>
                <c:pt idx="326">
                  <c:v>-1.4800300413999999E-4</c:v>
                </c:pt>
                <c:pt idx="327">
                  <c:v>-9.5105700893000002E-5</c:v>
                </c:pt>
                <c:pt idx="328">
                  <c:v>-8.9384098828000007E-5</c:v>
                </c:pt>
                <c:pt idx="329">
                  <c:v>-8.1633901572999995E-5</c:v>
                </c:pt>
                <c:pt idx="330">
                  <c:v>-7.2030903538999994E-5</c:v>
                </c:pt>
                <c:pt idx="331">
                  <c:v>-6.0793001467000003E-5</c:v>
                </c:pt>
                <c:pt idx="332">
                  <c:v>-4.8175399569999997E-5</c:v>
                </c:pt>
                <c:pt idx="333">
                  <c:v>-3.4464301279999999E-5</c:v>
                </c:pt>
                <c:pt idx="334">
                  <c:v>-1.9970999346999999E-5</c:v>
                </c:pt>
                <c:pt idx="335">
                  <c:v>-5.0244298108999997E-6</c:v>
                </c:pt>
                <c:pt idx="336">
                  <c:v>1.0036200364999999E-5</c:v>
                </c:pt>
                <c:pt idx="337">
                  <c:v>2.4868999389999999E-5</c:v>
                </c:pt>
                <c:pt idx="338">
                  <c:v>3.9137401473000001E-5</c:v>
                </c:pt>
                <c:pt idx="339">
                  <c:v>5.2517498260999997E-5</c:v>
                </c:pt>
                <c:pt idx="340">
                  <c:v>6.4705600379999999E-5</c:v>
                </c:pt>
                <c:pt idx="341">
                  <c:v>7.5425101385999995E-5</c:v>
                </c:pt>
                <c:pt idx="342">
                  <c:v>8.4432802396000006E-5</c:v>
                </c:pt>
                <c:pt idx="343">
                  <c:v>9.1524103482000001E-5</c:v>
                </c:pt>
                <c:pt idx="344">
                  <c:v>9.6538198703999994E-5</c:v>
                </c:pt>
                <c:pt idx="345">
                  <c:v>9.9361102911999993E-5</c:v>
                </c:pt>
                <c:pt idx="346">
                  <c:v>9.9928896815999998E-5</c:v>
                </c:pt>
                <c:pt idx="347">
                  <c:v>9.8228701972E-5</c:v>
                </c:pt>
                <c:pt idx="348">
                  <c:v>9.4299102784000007E-5</c:v>
                </c:pt>
                <c:pt idx="349">
                  <c:v>8.8229098765000002E-5</c:v>
                </c:pt>
                <c:pt idx="350">
                  <c:v>8.0156700277999999E-5</c:v>
                </c:pt>
                <c:pt idx="351">
                  <c:v>7.0264999522000001E-5</c:v>
                </c:pt>
                <c:pt idx="352">
                  <c:v>2.9389300835000001E-5</c:v>
                </c:pt>
                <c:pt idx="353">
                  <c:v>2.2979000277999999E-5</c:v>
                </c:pt>
                <c:pt idx="354">
                  <c:v>1.6047199096999999E-5</c:v>
                </c:pt>
                <c:pt idx="355">
                  <c:v>8.7511498349999996E-6</c:v>
                </c:pt>
                <c:pt idx="356">
                  <c:v>1.2565000134E-6</c:v>
                </c:pt>
                <c:pt idx="357">
                  <c:v>-6.2666599661000002E-6</c:v>
                </c:pt>
                <c:pt idx="358">
                  <c:v>-1.3647600098999999E-5</c:v>
                </c:pt>
                <c:pt idx="359">
                  <c:v>-2.0718800441999999E-5</c:v>
                </c:pt>
                <c:pt idx="360">
                  <c:v>-2.7319700166000001E-5</c:v>
                </c:pt>
                <c:pt idx="361">
                  <c:v>-3.3300599171000002E-5</c:v>
                </c:pt>
                <c:pt idx="362">
                  <c:v>-3.8525700802000003E-5</c:v>
                </c:pt>
                <c:pt idx="363">
                  <c:v>-4.287630145E-5</c:v>
                </c:pt>
                <c:pt idx="364">
                  <c:v>-4.6253899200000002E-5</c:v>
                </c:pt>
                <c:pt idx="365">
                  <c:v>-4.8581601732000003E-5</c:v>
                </c:pt>
                <c:pt idx="366">
                  <c:v>-4.9806698370999997E-5</c:v>
                </c:pt>
                <c:pt idx="367">
                  <c:v>-4.9901300372E-5</c:v>
                </c:pt>
                <c:pt idx="368">
                  <c:v>-4.8863399570000001E-5</c:v>
                </c:pt>
                <c:pt idx="369">
                  <c:v>-4.6716399083000002E-5</c:v>
                </c:pt>
                <c:pt idx="370">
                  <c:v>-4.3509200622999997E-5</c:v>
                </c:pt>
                <c:pt idx="371">
                  <c:v>-3.9314400055000002E-5</c:v>
                </c:pt>
                <c:pt idx="372">
                  <c:v>-3.4227399738000001E-5</c:v>
                </c:pt>
                <c:pt idx="373">
                  <c:v>-2.8363399906E-5</c:v>
                </c:pt>
                <c:pt idx="374">
                  <c:v>-2.1855799787000001E-5</c:v>
                </c:pt>
                <c:pt idx="375">
                  <c:v>-1.4852100320999999E-5</c:v>
                </c:pt>
                <c:pt idx="376">
                  <c:v>-7.5112798185999999E-6</c:v>
                </c:pt>
                <c:pt idx="377">
                  <c:v>4.7433799810000001E-20</c:v>
                </c:pt>
                <c:pt idx="378">
                  <c:v>4.9469801489999999E-20</c:v>
                </c:pt>
                <c:pt idx="379">
                  <c:v>5.1459500443E-20</c:v>
                </c:pt>
                <c:pt idx="380">
                  <c:v>5.3357899336000002E-20</c:v>
                </c:pt>
                <c:pt idx="381">
                  <c:v>5.5121797368999995E-20</c:v>
                </c:pt>
                <c:pt idx="382">
                  <c:v>5.6711199066000002E-20</c:v>
                </c:pt>
                <c:pt idx="383">
                  <c:v>5.8089999287000004E-20</c:v>
                </c:pt>
                <c:pt idx="384">
                  <c:v>5.9226997814000002E-20</c:v>
                </c:pt>
                <c:pt idx="385">
                  <c:v>6.0096396948999998E-20</c:v>
                </c:pt>
                <c:pt idx="386">
                  <c:v>6.0678299123000003E-20</c:v>
                </c:pt>
                <c:pt idx="387">
                  <c:v>6.0959598691999998E-20</c:v>
                </c:pt>
                <c:pt idx="388">
                  <c:v>6.0934001329999998E-20</c:v>
                </c:pt>
                <c:pt idx="389">
                  <c:v>6.0601901238999997E-20</c:v>
                </c:pt>
                <c:pt idx="390">
                  <c:v>5.9971001537999994E-20</c:v>
                </c:pt>
                <c:pt idx="391">
                  <c:v>5.9055500007999998E-20</c:v>
                </c:pt>
                <c:pt idx="392">
                  <c:v>5.7876198948999997E-20</c:v>
                </c:pt>
                <c:pt idx="393">
                  <c:v>5.6460001116000005E-20</c:v>
                </c:pt>
                <c:pt idx="394">
                  <c:v>5.4838901599000003E-20</c:v>
                </c:pt>
                <c:pt idx="395">
                  <c:v>5.3049700241000001E-20</c:v>
                </c:pt>
                <c:pt idx="396">
                  <c:v>5.1132999976999997E-20</c:v>
                </c:pt>
                <c:pt idx="397">
                  <c:v>4.9132399042000003E-20</c:v>
                </c:pt>
                <c:pt idx="398">
                  <c:v>4.7093298665000003E-20</c:v>
                </c:pt>
                <c:pt idx="399">
                  <c:v>4.5061801242000002E-20</c:v>
                </c:pt>
                <c:pt idx="400">
                  <c:v>4.3084199805999999E-20</c:v>
                </c:pt>
                <c:pt idx="401">
                  <c:v>4.1205401216E-20</c:v>
                </c:pt>
                <c:pt idx="402">
                  <c:v>4.7433799810000001E-20</c:v>
                </c:pt>
                <c:pt idx="403">
                  <c:v>4.7433799810000001E-20</c:v>
                </c:pt>
                <c:pt idx="404">
                  <c:v>4.7433799810000001E-20</c:v>
                </c:pt>
                <c:pt idx="405">
                  <c:v>4.7433799810000001E-20</c:v>
                </c:pt>
                <c:pt idx="406">
                  <c:v>4.7433799810000001E-20</c:v>
                </c:pt>
                <c:pt idx="407">
                  <c:v>4.7433799810000001E-20</c:v>
                </c:pt>
                <c:pt idx="408">
                  <c:v>4.7433799810000001E-20</c:v>
                </c:pt>
                <c:pt idx="409">
                  <c:v>4.7433799810000001E-20</c:v>
                </c:pt>
                <c:pt idx="410">
                  <c:v>4.7433799810000001E-20</c:v>
                </c:pt>
                <c:pt idx="411">
                  <c:v>4.7433799810000001E-20</c:v>
                </c:pt>
                <c:pt idx="412">
                  <c:v>4.7433799810000001E-20</c:v>
                </c:pt>
                <c:pt idx="413">
                  <c:v>4.7433799810000001E-20</c:v>
                </c:pt>
                <c:pt idx="414">
                  <c:v>4.7433799810000001E-20</c:v>
                </c:pt>
                <c:pt idx="415">
                  <c:v>4.7433799810000001E-20</c:v>
                </c:pt>
                <c:pt idx="416">
                  <c:v>4.7433799810000001E-20</c:v>
                </c:pt>
                <c:pt idx="417">
                  <c:v>4.7433799810000001E-20</c:v>
                </c:pt>
                <c:pt idx="418">
                  <c:v>4.7433799810000001E-20</c:v>
                </c:pt>
                <c:pt idx="419">
                  <c:v>4.7433799810000001E-20</c:v>
                </c:pt>
                <c:pt idx="420">
                  <c:v>4.7433799810000001E-20</c:v>
                </c:pt>
                <c:pt idx="421">
                  <c:v>4.7433799810000001E-20</c:v>
                </c:pt>
                <c:pt idx="422">
                  <c:v>4.7433799810000001E-20</c:v>
                </c:pt>
                <c:pt idx="423">
                  <c:v>4.7433799810000001E-20</c:v>
                </c:pt>
                <c:pt idx="424">
                  <c:v>4.7433799810000001E-20</c:v>
                </c:pt>
                <c:pt idx="425">
                  <c:v>4.7433799810000001E-20</c:v>
                </c:pt>
                <c:pt idx="426">
                  <c:v>4.7433799810000001E-20</c:v>
                </c:pt>
                <c:pt idx="427">
                  <c:v>4.7552799515000003E-5</c:v>
                </c:pt>
                <c:pt idx="428">
                  <c:v>4.9334299547000003E-5</c:v>
                </c:pt>
                <c:pt idx="429">
                  <c:v>4.9996098824000002E-5</c:v>
                </c:pt>
                <c:pt idx="430">
                  <c:v>4.9523099733000003E-5</c:v>
                </c:pt>
                <c:pt idx="431">
                  <c:v>4.7926099795999997E-5</c:v>
                </c:pt>
                <c:pt idx="432">
                  <c:v>4.5241398766E-5</c:v>
                </c:pt>
                <c:pt idx="433">
                  <c:v>4.1529798182000002E-5</c:v>
                </c:pt>
                <c:pt idx="434">
                  <c:v>3.6875699152000002E-5</c:v>
                </c:pt>
                <c:pt idx="435">
                  <c:v>3.1384599424000002E-5</c:v>
                </c:pt>
                <c:pt idx="436">
                  <c:v>2.5181199817000001E-5</c:v>
                </c:pt>
                <c:pt idx="437">
                  <c:v>1.8406199160000001E-5</c:v>
                </c:pt>
                <c:pt idx="438">
                  <c:v>1.1213500328999999E-5</c:v>
                </c:pt>
                <c:pt idx="439">
                  <c:v>3.7663398871000001E-6</c:v>
                </c:pt>
                <c:pt idx="440">
                  <c:v>-3.7663398871000001E-6</c:v>
                </c:pt>
                <c:pt idx="441">
                  <c:v>-1.1213500328999999E-5</c:v>
                </c:pt>
                <c:pt idx="442">
                  <c:v>-1.8406199160000001E-5</c:v>
                </c:pt>
                <c:pt idx="443">
                  <c:v>-2.5181199817000001E-5</c:v>
                </c:pt>
                <c:pt idx="444">
                  <c:v>-3.1384599424000002E-5</c:v>
                </c:pt>
                <c:pt idx="445">
                  <c:v>-3.6875699152000002E-5</c:v>
                </c:pt>
                <c:pt idx="446">
                  <c:v>-4.1529798182000002E-5</c:v>
                </c:pt>
                <c:pt idx="447">
                  <c:v>-4.5241398766E-5</c:v>
                </c:pt>
                <c:pt idx="448">
                  <c:v>-4.7926099795999997E-5</c:v>
                </c:pt>
                <c:pt idx="449">
                  <c:v>-4.9523099733000003E-5</c:v>
                </c:pt>
                <c:pt idx="450">
                  <c:v>-4.9996098824000002E-5</c:v>
                </c:pt>
                <c:pt idx="451">
                  <c:v>-4.9334299547000003E-5</c:v>
                </c:pt>
                <c:pt idx="452">
                  <c:v>-7.1329202909999994E-5</c:v>
                </c:pt>
                <c:pt idx="453">
                  <c:v>-6.7038097767999999E-5</c:v>
                </c:pt>
                <c:pt idx="454">
                  <c:v>-6.1225400713999997E-5</c:v>
                </c:pt>
                <c:pt idx="455">
                  <c:v>-5.4023199481999998E-5</c:v>
                </c:pt>
                <c:pt idx="456">
                  <c:v>-4.5594799302999999E-5</c:v>
                </c:pt>
                <c:pt idx="457">
                  <c:v>-3.6131499655000002E-5</c:v>
                </c:pt>
                <c:pt idx="458">
                  <c:v>-2.5848199583999999E-5</c:v>
                </c:pt>
                <c:pt idx="459">
                  <c:v>-1.4978199943E-5</c:v>
                </c:pt>
                <c:pt idx="460">
                  <c:v>-3.7683200843999999E-6</c:v>
                </c:pt>
                <c:pt idx="461">
                  <c:v>7.5271300375000001E-6</c:v>
                </c:pt>
                <c:pt idx="462">
                  <c:v>1.8651700883999999E-5</c:v>
                </c:pt>
                <c:pt idx="463">
                  <c:v>2.9352999262999999E-5</c:v>
                </c:pt>
                <c:pt idx="464">
                  <c:v>3.9388098229999997E-5</c:v>
                </c:pt>
                <c:pt idx="465">
                  <c:v>4.8529200285E-5</c:v>
                </c:pt>
                <c:pt idx="466">
                  <c:v>5.6568900618000002E-5</c:v>
                </c:pt>
                <c:pt idx="467">
                  <c:v>6.3324601797000001E-5</c:v>
                </c:pt>
                <c:pt idx="468">
                  <c:v>6.8643101258000004E-5</c:v>
                </c:pt>
                <c:pt idx="469">
                  <c:v>7.2403599916000006E-5</c:v>
                </c:pt>
                <c:pt idx="470">
                  <c:v>7.4520801717999996E-5</c:v>
                </c:pt>
                <c:pt idx="471">
                  <c:v>7.4946699896999999E-5</c:v>
                </c:pt>
                <c:pt idx="472">
                  <c:v>7.3671501013000001E-5</c:v>
                </c:pt>
                <c:pt idx="473">
                  <c:v>7.0724301621999996E-5</c:v>
                </c:pt>
                <c:pt idx="474">
                  <c:v>6.6171800427000004E-5</c:v>
                </c:pt>
                <c:pt idx="475">
                  <c:v>6.0117501562000002E-5</c:v>
                </c:pt>
                <c:pt idx="476">
                  <c:v>5.2698698710000003E-5</c:v>
                </c:pt>
                <c:pt idx="477">
                  <c:v>5.8778499805999998E-5</c:v>
                </c:pt>
                <c:pt idx="478">
                  <c:v>4.5958000554999998E-5</c:v>
                </c:pt>
                <c:pt idx="479">
                  <c:v>3.2094398192999998E-5</c:v>
                </c:pt>
                <c:pt idx="480">
                  <c:v>1.7502299669999999E-5</c:v>
                </c:pt>
                <c:pt idx="481">
                  <c:v>2.5130100312000001E-6</c:v>
                </c:pt>
                <c:pt idx="482">
                  <c:v>-1.2533299923E-5</c:v>
                </c:pt>
                <c:pt idx="483">
                  <c:v>-2.7295200197999998E-5</c:v>
                </c:pt>
                <c:pt idx="484">
                  <c:v>-4.1437600884999997E-5</c:v>
                </c:pt>
                <c:pt idx="485">
                  <c:v>-5.4639400332000002E-5</c:v>
                </c:pt>
                <c:pt idx="486">
                  <c:v>-6.6601198341000004E-5</c:v>
                </c:pt>
                <c:pt idx="487">
                  <c:v>-7.7051299740999997E-5</c:v>
                </c:pt>
                <c:pt idx="488">
                  <c:v>-8.5752697487000002E-5</c:v>
                </c:pt>
                <c:pt idx="489">
                  <c:v>-9.2507696535999994E-5</c:v>
                </c:pt>
                <c:pt idx="490">
                  <c:v>-9.7163203463000006E-5</c:v>
                </c:pt>
                <c:pt idx="491">
                  <c:v>-9.9613396741999994E-5</c:v>
                </c:pt>
                <c:pt idx="492">
                  <c:v>-9.9802702606999996E-5</c:v>
                </c:pt>
                <c:pt idx="493">
                  <c:v>-9.7726799140000002E-5</c:v>
                </c:pt>
                <c:pt idx="494">
                  <c:v>-9.3432900030000001E-5</c:v>
                </c:pt>
                <c:pt idx="495">
                  <c:v>-8.7018401245999994E-5</c:v>
                </c:pt>
                <c:pt idx="496">
                  <c:v>-7.8628800111000004E-5</c:v>
                </c:pt>
                <c:pt idx="497">
                  <c:v>-6.8454697612000006E-5</c:v>
                </c:pt>
                <c:pt idx="498">
                  <c:v>-5.6726901675999997E-5</c:v>
                </c:pt>
                <c:pt idx="499">
                  <c:v>-4.3711599574000002E-5</c:v>
                </c:pt>
                <c:pt idx="500">
                  <c:v>-2.9704200641999999E-5</c:v>
                </c:pt>
                <c:pt idx="501">
                  <c:v>-1.5022599655E-5</c:v>
                </c:pt>
                <c:pt idx="502">
                  <c:v>6.7644100798999999E-18</c:v>
                </c:pt>
                <c:pt idx="503">
                  <c:v>1.8778200682999998E-5</c:v>
                </c:pt>
                <c:pt idx="504">
                  <c:v>3.7130201235000003E-5</c:v>
                </c:pt>
                <c:pt idx="505">
                  <c:v>5.4639498558000002E-5</c:v>
                </c:pt>
                <c:pt idx="506">
                  <c:v>7.0908601629000002E-5</c:v>
                </c:pt>
                <c:pt idx="507">
                  <c:v>8.5568397480999996E-5</c:v>
                </c:pt>
                <c:pt idx="508">
                  <c:v>9.8286102002E-5</c:v>
                </c:pt>
                <c:pt idx="509">
                  <c:v>1.0877299792000001E-4</c:v>
                </c:pt>
                <c:pt idx="510">
                  <c:v>1.1679100135E-4</c:v>
                </c:pt>
                <c:pt idx="511">
                  <c:v>1.2215900642E-4</c:v>
                </c:pt>
                <c:pt idx="512">
                  <c:v>1.2475300173E-4</c:v>
                </c:pt>
                <c:pt idx="513">
                  <c:v>1.2451699877E-4</c:v>
                </c:pt>
                <c:pt idx="514">
                  <c:v>1.2145400251E-4</c:v>
                </c:pt>
                <c:pt idx="515">
                  <c:v>1.1563499719999999E-4</c:v>
                </c:pt>
                <c:pt idx="516">
                  <c:v>1.0719100101E-4</c:v>
                </c:pt>
                <c:pt idx="517">
                  <c:v>9.6314201073000006E-5</c:v>
                </c:pt>
                <c:pt idx="518">
                  <c:v>8.3251499746E-5</c:v>
                </c:pt>
                <c:pt idx="519">
                  <c:v>6.8299297708999994E-5</c:v>
                </c:pt>
                <c:pt idx="520">
                  <c:v>5.1796898332999998E-5</c:v>
                </c:pt>
                <c:pt idx="521">
                  <c:v>3.4118998882999997E-5</c:v>
                </c:pt>
                <c:pt idx="522">
                  <c:v>1.5666699255000001E-5</c:v>
                </c:pt>
                <c:pt idx="523">
                  <c:v>-3.1412600947000001E-6</c:v>
                </c:pt>
                <c:pt idx="524">
                  <c:v>-2.1877900508E-5</c:v>
                </c:pt>
                <c:pt idx="525">
                  <c:v>-4.011800047E-5</c:v>
                </c:pt>
                <c:pt idx="526">
                  <c:v>-5.7447501604000002E-5</c:v>
                </c:pt>
                <c:pt idx="527">
                  <c:v>-8.8167798822000001E-5</c:v>
                </c:pt>
                <c:pt idx="528">
                  <c:v>-1.0539699724E-4</c:v>
                </c:pt>
                <c:pt idx="529">
                  <c:v>-1.2023500312E-4</c:v>
                </c:pt>
                <c:pt idx="530">
                  <c:v>-1.3234399376000001E-4</c:v>
                </c:pt>
                <c:pt idx="531">
                  <c:v>-1.4144899614999999E-4</c:v>
                </c:pt>
                <c:pt idx="532">
                  <c:v>-1.4734300203E-4</c:v>
                </c:pt>
                <c:pt idx="533">
                  <c:v>-1.4989300689E-4</c:v>
                </c:pt>
                <c:pt idx="534">
                  <c:v>-1.4904199633999999E-4</c:v>
                </c:pt>
                <c:pt idx="535">
                  <c:v>-1.4480699609999999E-4</c:v>
                </c:pt>
                <c:pt idx="536">
                  <c:v>-1.3728599878999999E-4</c:v>
                </c:pt>
                <c:pt idx="537">
                  <c:v>-1.2664899987000001E-4</c:v>
                </c:pt>
                <c:pt idx="538">
                  <c:v>-1.1313799769E-4</c:v>
                </c:pt>
                <c:pt idx="539">
                  <c:v>-9.7058400569999999E-5</c:v>
                </c:pt>
                <c:pt idx="540">
                  <c:v>-7.8776196459999994E-5</c:v>
                </c:pt>
                <c:pt idx="541">
                  <c:v>-5.870610039E-5</c:v>
                </c:pt>
                <c:pt idx="542">
                  <c:v>-3.7303499993999998E-5</c:v>
                </c:pt>
                <c:pt idx="543">
                  <c:v>-1.5054300093E-5</c:v>
                </c:pt>
                <c:pt idx="544">
                  <c:v>7.5366501733000002E-6</c:v>
                </c:pt>
                <c:pt idx="545">
                  <c:v>2.9956499930000001E-5</c:v>
                </c:pt>
                <c:pt idx="546">
                  <c:v>5.1696399168999999E-5</c:v>
                </c:pt>
                <c:pt idx="547">
                  <c:v>7.2263101174E-5</c:v>
                </c:pt>
                <c:pt idx="548">
                  <c:v>9.1189496743000002E-5</c:v>
                </c:pt>
                <c:pt idx="549">
                  <c:v>1.0804599879000001E-4</c:v>
                </c:pt>
                <c:pt idx="550">
                  <c:v>1.2245100515000001E-4</c:v>
                </c:pt>
                <c:pt idx="551">
                  <c:v>1.3407600635999999E-4</c:v>
                </c:pt>
                <c:pt idx="552">
                  <c:v>1.6643499839000001E-4</c:v>
                </c:pt>
                <c:pt idx="553">
                  <c:v>1.726699993E-4</c:v>
                </c:pt>
                <c:pt idx="554">
                  <c:v>1.7498599482000001E-4</c:v>
                </c:pt>
                <c:pt idx="555">
                  <c:v>1.7333100549999999E-4</c:v>
                </c:pt>
                <c:pt idx="556">
                  <c:v>1.6774100368E-4</c:v>
                </c:pt>
                <c:pt idx="557">
                  <c:v>1.5834500663999999E-4</c:v>
                </c:pt>
                <c:pt idx="558">
                  <c:v>1.4535400260000001E-4</c:v>
                </c:pt>
                <c:pt idx="559">
                  <c:v>1.2906499613999999E-4</c:v>
                </c:pt>
                <c:pt idx="560">
                  <c:v>1.0984599793999999E-4</c:v>
                </c:pt>
                <c:pt idx="561">
                  <c:v>8.8134096586000001E-5</c:v>
                </c:pt>
                <c:pt idx="562">
                  <c:v>6.4421801653000003E-5</c:v>
                </c:pt>
                <c:pt idx="563">
                  <c:v>3.9247399399999997E-5</c:v>
                </c:pt>
                <c:pt idx="564">
                  <c:v>1.3182199837000001E-5</c:v>
                </c:pt>
                <c:pt idx="565">
                  <c:v>-1.3182199837000001E-5</c:v>
                </c:pt>
                <c:pt idx="566">
                  <c:v>-3.9247399399999997E-5</c:v>
                </c:pt>
                <c:pt idx="567">
                  <c:v>-6.4421801653000003E-5</c:v>
                </c:pt>
                <c:pt idx="568">
                  <c:v>-8.8134096586000001E-5</c:v>
                </c:pt>
                <c:pt idx="569">
                  <c:v>-1.0984599793999999E-4</c:v>
                </c:pt>
                <c:pt idx="570">
                  <c:v>-1.2906499613999999E-4</c:v>
                </c:pt>
                <c:pt idx="571">
                  <c:v>-1.4535400260000001E-4</c:v>
                </c:pt>
                <c:pt idx="572">
                  <c:v>-1.5834500663999999E-4</c:v>
                </c:pt>
                <c:pt idx="573">
                  <c:v>-1.6774100368E-4</c:v>
                </c:pt>
                <c:pt idx="574">
                  <c:v>-1.7333100549999999E-4</c:v>
                </c:pt>
                <c:pt idx="575">
                  <c:v>-1.7498599482000001E-4</c:v>
                </c:pt>
                <c:pt idx="576">
                  <c:v>-1.726699993E-4</c:v>
                </c:pt>
                <c:pt idx="577">
                  <c:v>-1.9021099432999999E-4</c:v>
                </c:pt>
                <c:pt idx="578">
                  <c:v>-1.7876799392999999E-4</c:v>
                </c:pt>
                <c:pt idx="579">
                  <c:v>-1.6326800687000001E-4</c:v>
                </c:pt>
                <c:pt idx="580">
                  <c:v>-1.4406199624999999E-4</c:v>
                </c:pt>
                <c:pt idx="581">
                  <c:v>-1.2158600293E-4</c:v>
                </c:pt>
                <c:pt idx="582">
                  <c:v>-9.6350697276999998E-5</c:v>
                </c:pt>
                <c:pt idx="583">
                  <c:v>-6.8928602558999998E-5</c:v>
                </c:pt>
                <c:pt idx="584">
                  <c:v>-3.9941998692999998E-5</c:v>
                </c:pt>
                <c:pt idx="585">
                  <c:v>-1.0048899639999999E-5</c:v>
                </c:pt>
                <c:pt idx="586">
                  <c:v>2.0072300686000001E-5</c:v>
                </c:pt>
                <c:pt idx="587">
                  <c:v>4.9737998778999998E-5</c:v>
                </c:pt>
                <c:pt idx="588">
                  <c:v>7.8274701082000007E-5</c:v>
                </c:pt>
                <c:pt idx="589">
                  <c:v>1.0503499652000001E-4</c:v>
                </c:pt>
                <c:pt idx="590">
                  <c:v>1.2941099703000001E-4</c:v>
                </c:pt>
                <c:pt idx="591">
                  <c:v>1.5084999905E-4</c:v>
                </c:pt>
                <c:pt idx="592">
                  <c:v>1.6886599769000001E-4</c:v>
                </c:pt>
                <c:pt idx="593">
                  <c:v>1.8304800324000001E-4</c:v>
                </c:pt>
                <c:pt idx="594">
                  <c:v>1.9307600450999999E-4</c:v>
                </c:pt>
                <c:pt idx="595">
                  <c:v>1.987220021E-4</c:v>
                </c:pt>
                <c:pt idx="596">
                  <c:v>1.9985799735999999E-4</c:v>
                </c:pt>
                <c:pt idx="597">
                  <c:v>1.9645699648999999E-4</c:v>
                </c:pt>
                <c:pt idx="598">
                  <c:v>1.8859800183999999E-4</c:v>
                </c:pt>
                <c:pt idx="599">
                  <c:v>1.7645799380000001E-4</c:v>
                </c:pt>
                <c:pt idx="600">
                  <c:v>1.6031299309999999E-4</c:v>
                </c:pt>
                <c:pt idx="601">
                  <c:v>1.4052999904E-4</c:v>
                </c:pt>
                <c:pt idx="602">
                  <c:v>1.3225199655E-4</c:v>
                </c:pt>
                <c:pt idx="603">
                  <c:v>1.0340500012E-4</c:v>
                </c:pt>
                <c:pt idx="604">
                  <c:v>7.2212300438000005E-5</c:v>
                </c:pt>
                <c:pt idx="605">
                  <c:v>3.9380200178000002E-5</c:v>
                </c:pt>
                <c:pt idx="606">
                  <c:v>5.6542698985000002E-6</c:v>
                </c:pt>
                <c:pt idx="607">
                  <c:v>-2.8200000087999999E-5</c:v>
                </c:pt>
                <c:pt idx="608">
                  <c:v>-6.1414197261999993E-5</c:v>
                </c:pt>
                <c:pt idx="609">
                  <c:v>-9.3234499217999996E-5</c:v>
                </c:pt>
                <c:pt idx="610">
                  <c:v>-1.2293900363E-4</c:v>
                </c:pt>
                <c:pt idx="611">
                  <c:v>-1.4985300367999999E-4</c:v>
                </c:pt>
                <c:pt idx="612">
                  <c:v>-1.7336499876999999E-4</c:v>
                </c:pt>
                <c:pt idx="613">
                  <c:v>-1.92943E-4</c:v>
                </c:pt>
                <c:pt idx="614">
                  <c:v>-2.0814199523999999E-4</c:v>
                </c:pt>
                <c:pt idx="615">
                  <c:v>-2.1861700224999999E-4</c:v>
                </c:pt>
                <c:pt idx="616">
                  <c:v>-2.2412999533E-4</c:v>
                </c:pt>
                <c:pt idx="617">
                  <c:v>-2.2455600265000001E-4</c:v>
                </c:pt>
                <c:pt idx="618">
                  <c:v>-2.1988499793E-4</c:v>
                </c:pt>
                <c:pt idx="619">
                  <c:v>-2.1022399595999999E-4</c:v>
                </c:pt>
                <c:pt idx="620">
                  <c:v>-1.9579099899000001E-4</c:v>
                </c:pt>
                <c:pt idx="621">
                  <c:v>-1.7691499670000001E-4</c:v>
                </c:pt>
                <c:pt idx="622">
                  <c:v>-1.5402300050000001E-4</c:v>
                </c:pt>
                <c:pt idx="623">
                  <c:v>-1.2763599807000001E-4</c:v>
                </c:pt>
                <c:pt idx="624">
                  <c:v>-9.8351003543999994E-5</c:v>
                </c:pt>
                <c:pt idx="625">
                  <c:v>-6.6834400058999997E-5</c:v>
                </c:pt>
                <c:pt idx="626">
                  <c:v>-3.3800799429000003E-5</c:v>
                </c:pt>
                <c:pt idx="627">
                  <c:v>1.5124600453999999E-17</c:v>
                </c:pt>
                <c:pt idx="628">
                  <c:v>3.7556401366999997E-5</c:v>
                </c:pt>
                <c:pt idx="629">
                  <c:v>7.4260402471000006E-5</c:v>
                </c:pt>
                <c:pt idx="630">
                  <c:v>1.0927899712E-4</c:v>
                </c:pt>
                <c:pt idx="631">
                  <c:v>1.4181699953000001E-4</c:v>
                </c:pt>
                <c:pt idx="632">
                  <c:v>1.7113699869000001E-4</c:v>
                </c:pt>
                <c:pt idx="633">
                  <c:v>1.9657200028000001E-4</c:v>
                </c:pt>
                <c:pt idx="634">
                  <c:v>2.1754599584000001E-4</c:v>
                </c:pt>
                <c:pt idx="635">
                  <c:v>2.3358200269E-4</c:v>
                </c:pt>
                <c:pt idx="636">
                  <c:v>2.4431699420999998E-4</c:v>
                </c:pt>
                <c:pt idx="637">
                  <c:v>2.4950699298999999E-4</c:v>
                </c:pt>
                <c:pt idx="638">
                  <c:v>2.4903300799999998E-4</c:v>
                </c:pt>
                <c:pt idx="639">
                  <c:v>2.4290800502E-4</c:v>
                </c:pt>
                <c:pt idx="640">
                  <c:v>2.3126900487E-4</c:v>
                </c:pt>
                <c:pt idx="641">
                  <c:v>2.1438200200999999E-4</c:v>
                </c:pt>
                <c:pt idx="642">
                  <c:v>1.9262799469E-4</c:v>
                </c:pt>
                <c:pt idx="643">
                  <c:v>1.6650299949E-4</c:v>
                </c:pt>
                <c:pt idx="644">
                  <c:v>1.3659900287E-4</c:v>
                </c:pt>
                <c:pt idx="645">
                  <c:v>1.0359400039E-4</c:v>
                </c:pt>
                <c:pt idx="646">
                  <c:v>6.8237997765999993E-5</c:v>
                </c:pt>
                <c:pt idx="647">
                  <c:v>3.1333300284999997E-5</c:v>
                </c:pt>
                <c:pt idx="648">
                  <c:v>-6.2825201894000001E-6</c:v>
                </c:pt>
                <c:pt idx="649">
                  <c:v>-4.3755801016E-5</c:v>
                </c:pt>
                <c:pt idx="650">
                  <c:v>-8.0235899077000004E-5</c:v>
                </c:pt>
                <c:pt idx="651">
                  <c:v>-1.1489500321E-4</c:v>
                </c:pt>
                <c:pt idx="652">
                  <c:v>-1.6164100089000001E-4</c:v>
                </c:pt>
                <c:pt idx="653">
                  <c:v>-1.9322900333999999E-4</c:v>
                </c:pt>
                <c:pt idx="654">
                  <c:v>-2.2043100033999999E-4</c:v>
                </c:pt>
                <c:pt idx="655">
                  <c:v>-2.4263000523E-4</c:v>
                </c:pt>
                <c:pt idx="656">
                  <c:v>-2.5932199786999997E-4</c:v>
                </c:pt>
                <c:pt idx="657">
                  <c:v>-2.7012900682E-4</c:v>
                </c:pt>
                <c:pt idx="658">
                  <c:v>-2.7480500285E-4</c:v>
                </c:pt>
                <c:pt idx="659">
                  <c:v>-2.7324300027E-4</c:v>
                </c:pt>
                <c:pt idx="660">
                  <c:v>-2.6547999004999999E-4</c:v>
                </c:pt>
                <c:pt idx="661">
                  <c:v>-2.5169100263000002E-4</c:v>
                </c:pt>
                <c:pt idx="662">
                  <c:v>-2.3218999559E-4</c:v>
                </c:pt>
                <c:pt idx="663">
                  <c:v>-2.0741899789E-4</c:v>
                </c:pt>
                <c:pt idx="664">
                  <c:v>-1.7794000451000001E-4</c:v>
                </c:pt>
                <c:pt idx="665">
                  <c:v>-1.4442300017E-4</c:v>
                </c:pt>
                <c:pt idx="666">
                  <c:v>-1.076280023E-4</c:v>
                </c:pt>
                <c:pt idx="667">
                  <c:v>-6.8389701481999995E-5</c:v>
                </c:pt>
                <c:pt idx="668">
                  <c:v>-2.7599500754000001E-5</c:v>
                </c:pt>
                <c:pt idx="669">
                  <c:v>1.3817199942E-5</c:v>
                </c:pt>
                <c:pt idx="670">
                  <c:v>5.4920201364000001E-5</c:v>
                </c:pt>
                <c:pt idx="671">
                  <c:v>9.4776798504999998E-5</c:v>
                </c:pt>
                <c:pt idx="672">
                  <c:v>1.3248200412000001E-4</c:v>
                </c:pt>
                <c:pt idx="673">
                  <c:v>1.6718100232999999E-4</c:v>
                </c:pt>
                <c:pt idx="674">
                  <c:v>1.9808500655999999E-4</c:v>
                </c:pt>
                <c:pt idx="675">
                  <c:v>2.2449299285999999E-4</c:v>
                </c:pt>
                <c:pt idx="676">
                  <c:v>2.4580600439000003E-4</c:v>
                </c:pt>
                <c:pt idx="677">
                  <c:v>2.3776400485E-4</c:v>
                </c:pt>
                <c:pt idx="678">
                  <c:v>2.4667099932999998E-4</c:v>
                </c:pt>
                <c:pt idx="679">
                  <c:v>2.4997998843999999E-4</c:v>
                </c:pt>
                <c:pt idx="680">
                  <c:v>2.4761501117999998E-4</c:v>
                </c:pt>
                <c:pt idx="681">
                  <c:v>2.3962999694E-4</c:v>
                </c:pt>
                <c:pt idx="682">
                  <c:v>2.2620700474E-4</c:v>
                </c:pt>
                <c:pt idx="683">
                  <c:v>2.0764900546000001E-4</c:v>
                </c:pt>
                <c:pt idx="684">
                  <c:v>1.8437800463000001E-4</c:v>
                </c:pt>
                <c:pt idx="685">
                  <c:v>1.5692299347999999E-4</c:v>
                </c:pt>
                <c:pt idx="686">
                  <c:v>1.2590599363E-4</c:v>
                </c:pt>
                <c:pt idx="687">
                  <c:v>9.2031099484000004E-5</c:v>
                </c:pt>
                <c:pt idx="688">
                  <c:v>5.6067699915999999E-5</c:v>
                </c:pt>
                <c:pt idx="689">
                  <c:v>1.8831700800000001E-5</c:v>
                </c:pt>
                <c:pt idx="690">
                  <c:v>-1.8831700800000001E-5</c:v>
                </c:pt>
                <c:pt idx="691">
                  <c:v>-5.6067699915999999E-5</c:v>
                </c:pt>
                <c:pt idx="692">
                  <c:v>-9.2031099484000004E-5</c:v>
                </c:pt>
                <c:pt idx="693">
                  <c:v>-1.2590599363E-4</c:v>
                </c:pt>
                <c:pt idx="694">
                  <c:v>-1.5692299347999999E-4</c:v>
                </c:pt>
                <c:pt idx="695">
                  <c:v>-1.8437800463000001E-4</c:v>
                </c:pt>
                <c:pt idx="696">
                  <c:v>-2.0764900546000001E-4</c:v>
                </c:pt>
                <c:pt idx="697">
                  <c:v>-2.2620700474E-4</c:v>
                </c:pt>
                <c:pt idx="698">
                  <c:v>-2.3962999694E-4</c:v>
                </c:pt>
                <c:pt idx="699">
                  <c:v>-2.4761501117999998E-4</c:v>
                </c:pt>
                <c:pt idx="700">
                  <c:v>-2.4997998843999999E-4</c:v>
                </c:pt>
                <c:pt idx="701">
                  <c:v>-2.4667099932999998E-4</c:v>
                </c:pt>
                <c:pt idx="702">
                  <c:v>-2.1398799436E-4</c:v>
                </c:pt>
                <c:pt idx="703">
                  <c:v>-2.0111400227000001E-4</c:v>
                </c:pt>
                <c:pt idx="704">
                  <c:v>-1.8367600569000001E-4</c:v>
                </c:pt>
                <c:pt idx="705">
                  <c:v>-1.620700059E-4</c:v>
                </c:pt>
                <c:pt idx="706">
                  <c:v>-1.3678400136999999E-4</c:v>
                </c:pt>
                <c:pt idx="707">
                  <c:v>-1.0839499737E-4</c:v>
                </c:pt>
                <c:pt idx="708">
                  <c:v>-7.7544696978000001E-5</c:v>
                </c:pt>
                <c:pt idx="709">
                  <c:v>-4.4934698963000001E-5</c:v>
                </c:pt>
                <c:pt idx="710">
                  <c:v>-1.1305000044E-5</c:v>
                </c:pt>
                <c:pt idx="711">
                  <c:v>2.2581400117000001E-5</c:v>
                </c:pt>
                <c:pt idx="712">
                  <c:v>5.5955199058999998E-5</c:v>
                </c:pt>
                <c:pt idx="713">
                  <c:v>8.8059103290999999E-5</c:v>
                </c:pt>
                <c:pt idx="714">
                  <c:v>1.1816399638E-4</c:v>
                </c:pt>
                <c:pt idx="715">
                  <c:v>1.4558799738999999E-4</c:v>
                </c:pt>
                <c:pt idx="716">
                  <c:v>1.6970699653E-4</c:v>
                </c:pt>
                <c:pt idx="717">
                  <c:v>1.8997400184E-4</c:v>
                </c:pt>
                <c:pt idx="718">
                  <c:v>2.0592899818E-4</c:v>
                </c:pt>
                <c:pt idx="719">
                  <c:v>2.172109962E-4</c:v>
                </c:pt>
                <c:pt idx="720">
                  <c:v>2.2356299451E-4</c:v>
                </c:pt>
                <c:pt idx="721">
                  <c:v>2.2483999783E-4</c:v>
                </c:pt>
                <c:pt idx="722">
                  <c:v>2.2101499781E-4</c:v>
                </c:pt>
                <c:pt idx="723">
                  <c:v>2.1217300673000001E-4</c:v>
                </c:pt>
                <c:pt idx="724">
                  <c:v>1.9851600517999999E-4</c:v>
                </c:pt>
                <c:pt idx="725">
                  <c:v>1.8035300309E-4</c:v>
                </c:pt>
                <c:pt idx="726">
                  <c:v>1.5809599426999999E-4</c:v>
                </c:pt>
                <c:pt idx="727">
                  <c:v>1.1755699961E-4</c:v>
                </c:pt>
                <c:pt idx="728">
                  <c:v>9.1916001110999997E-5</c:v>
                </c:pt>
                <c:pt idx="729">
                  <c:v>6.4188701799000006E-5</c:v>
                </c:pt>
                <c:pt idx="730">
                  <c:v>3.5004599339999998E-5</c:v>
                </c:pt>
                <c:pt idx="731">
                  <c:v>5.0260200624000003E-6</c:v>
                </c:pt>
                <c:pt idx="732">
                  <c:v>-2.5066599846E-5</c:v>
                </c:pt>
                <c:pt idx="733">
                  <c:v>-5.4590400395999997E-5</c:v>
                </c:pt>
                <c:pt idx="734">
                  <c:v>-8.2875099905999999E-5</c:v>
                </c:pt>
                <c:pt idx="735">
                  <c:v>-1.0927899712E-4</c:v>
                </c:pt>
                <c:pt idx="736">
                  <c:v>-1.3320200378000001E-4</c:v>
                </c:pt>
                <c:pt idx="737">
                  <c:v>-1.5410300693E-4</c:v>
                </c:pt>
                <c:pt idx="738">
                  <c:v>-1.7150500207000001E-4</c:v>
                </c:pt>
                <c:pt idx="739">
                  <c:v>-1.8501500016999999E-4</c:v>
                </c:pt>
                <c:pt idx="740">
                  <c:v>-1.9432599947E-4</c:v>
                </c:pt>
                <c:pt idx="741">
                  <c:v>-1.9922699721000001E-4</c:v>
                </c:pt>
                <c:pt idx="742">
                  <c:v>-1.9960499776000001E-4</c:v>
                </c:pt>
                <c:pt idx="743">
                  <c:v>-1.9545400572999999E-4</c:v>
                </c:pt>
                <c:pt idx="744">
                  <c:v>-1.8686600378999999E-4</c:v>
                </c:pt>
                <c:pt idx="745">
                  <c:v>-1.7403700622000001E-4</c:v>
                </c:pt>
                <c:pt idx="746">
                  <c:v>-1.5725799312E-4</c:v>
                </c:pt>
                <c:pt idx="747">
                  <c:v>-1.3690900232000001E-4</c:v>
                </c:pt>
                <c:pt idx="748">
                  <c:v>-1.1345399980000001E-4</c:v>
                </c:pt>
                <c:pt idx="749">
                  <c:v>-8.7423199147000004E-5</c:v>
                </c:pt>
                <c:pt idx="750">
                  <c:v>-5.9408299421000002E-5</c:v>
                </c:pt>
                <c:pt idx="751">
                  <c:v>-3.0045099264999999E-5</c:v>
                </c:pt>
                <c:pt idx="752">
                  <c:v>1.4175900391999999E-17</c:v>
                </c:pt>
                <c:pt idx="753">
                  <c:v>2.6289499147E-5</c:v>
                </c:pt>
                <c:pt idx="754">
                  <c:v>5.1982300647000003E-5</c:v>
                </c:pt>
                <c:pt idx="755">
                  <c:v>7.6495300163999998E-5</c:v>
                </c:pt>
                <c:pt idx="756">
                  <c:v>9.9272103397999995E-5</c:v>
                </c:pt>
                <c:pt idx="757">
                  <c:v>1.1979600093999999E-4</c:v>
                </c:pt>
                <c:pt idx="758">
                  <c:v>1.3760000001999999E-4</c:v>
                </c:pt>
                <c:pt idx="759">
                  <c:v>1.5228199480999999E-4</c:v>
                </c:pt>
                <c:pt idx="760">
                  <c:v>1.6350799706000001E-4</c:v>
                </c:pt>
                <c:pt idx="761">
                  <c:v>1.7102199489999999E-4</c:v>
                </c:pt>
                <c:pt idx="762">
                  <c:v>1.7465499695000001E-4</c:v>
                </c:pt>
                <c:pt idx="763">
                  <c:v>1.7432299500999999E-4</c:v>
                </c:pt>
                <c:pt idx="764">
                  <c:v>1.7003600077999999E-4</c:v>
                </c:pt>
                <c:pt idx="765">
                  <c:v>1.6188899463E-4</c:v>
                </c:pt>
                <c:pt idx="766">
                  <c:v>1.5006700413999999E-4</c:v>
                </c:pt>
                <c:pt idx="767">
                  <c:v>1.3483999646E-4</c:v>
                </c:pt>
                <c:pt idx="768">
                  <c:v>1.1655200069E-4</c:v>
                </c:pt>
                <c:pt idx="769">
                  <c:v>9.5618997875000002E-5</c:v>
                </c:pt>
                <c:pt idx="770">
                  <c:v>7.2515700595000002E-5</c:v>
                </c:pt>
                <c:pt idx="771">
                  <c:v>4.7766599891000003E-5</c:v>
                </c:pt>
                <c:pt idx="772">
                  <c:v>2.1933299649000001E-5</c:v>
                </c:pt>
                <c:pt idx="773">
                  <c:v>-4.3977702262000004E-6</c:v>
                </c:pt>
                <c:pt idx="774">
                  <c:v>-3.0628998502000001E-5</c:v>
                </c:pt>
                <c:pt idx="775">
                  <c:v>-5.6165099521999998E-5</c:v>
                </c:pt>
                <c:pt idx="776">
                  <c:v>-8.0426500062000006E-5</c:v>
                </c:pt>
                <c:pt idx="777">
                  <c:v>-8.8167798822000001E-5</c:v>
                </c:pt>
                <c:pt idx="778">
                  <c:v>-1.0539699724E-4</c:v>
                </c:pt>
                <c:pt idx="779">
                  <c:v>-1.2023500312E-4</c:v>
                </c:pt>
                <c:pt idx="780">
                  <c:v>-1.3234399376000001E-4</c:v>
                </c:pt>
                <c:pt idx="781">
                  <c:v>-1.4144899614999999E-4</c:v>
                </c:pt>
                <c:pt idx="782">
                  <c:v>-1.4734300203E-4</c:v>
                </c:pt>
                <c:pt idx="783">
                  <c:v>-1.4989300689E-4</c:v>
                </c:pt>
                <c:pt idx="784">
                  <c:v>-1.4904199633999999E-4</c:v>
                </c:pt>
                <c:pt idx="785">
                  <c:v>-1.4480699609999999E-4</c:v>
                </c:pt>
                <c:pt idx="786">
                  <c:v>-1.3728599878999999E-4</c:v>
                </c:pt>
                <c:pt idx="787">
                  <c:v>-1.2664899987000001E-4</c:v>
                </c:pt>
                <c:pt idx="788">
                  <c:v>-1.1313799769E-4</c:v>
                </c:pt>
                <c:pt idx="789">
                  <c:v>-9.7058400569999999E-5</c:v>
                </c:pt>
                <c:pt idx="790">
                  <c:v>-7.8776196459999994E-5</c:v>
                </c:pt>
                <c:pt idx="791">
                  <c:v>-5.870610039E-5</c:v>
                </c:pt>
                <c:pt idx="792">
                  <c:v>-3.7303499993999998E-5</c:v>
                </c:pt>
                <c:pt idx="793">
                  <c:v>-1.5054300093E-5</c:v>
                </c:pt>
                <c:pt idx="794">
                  <c:v>7.5366501733000002E-6</c:v>
                </c:pt>
                <c:pt idx="795">
                  <c:v>2.9956499930000001E-5</c:v>
                </c:pt>
                <c:pt idx="796">
                  <c:v>5.1696399168999999E-5</c:v>
                </c:pt>
                <c:pt idx="797">
                  <c:v>7.2263101174E-5</c:v>
                </c:pt>
                <c:pt idx="798">
                  <c:v>9.1189496743000002E-5</c:v>
                </c:pt>
                <c:pt idx="799">
                  <c:v>1.0804599879000001E-4</c:v>
                </c:pt>
                <c:pt idx="800">
                  <c:v>1.2245100515000001E-4</c:v>
                </c:pt>
                <c:pt idx="801">
                  <c:v>1.3407600635999999E-4</c:v>
                </c:pt>
                <c:pt idx="802">
                  <c:v>1.1888200243E-4</c:v>
                </c:pt>
                <c:pt idx="803">
                  <c:v>1.2333599443000001E-4</c:v>
                </c:pt>
                <c:pt idx="804">
                  <c:v>1.2498999421999999E-4</c:v>
                </c:pt>
                <c:pt idx="805">
                  <c:v>1.2380800034999999E-4</c:v>
                </c:pt>
                <c:pt idx="806">
                  <c:v>1.1981499847E-4</c:v>
                </c:pt>
                <c:pt idx="807">
                  <c:v>1.1310300033E-4</c:v>
                </c:pt>
                <c:pt idx="808">
                  <c:v>1.0382400069000001E-4</c:v>
                </c:pt>
                <c:pt idx="809">
                  <c:v>9.2189096903999996E-5</c:v>
                </c:pt>
                <c:pt idx="810">
                  <c:v>7.8461402153999995E-5</c:v>
                </c:pt>
                <c:pt idx="811">
                  <c:v>6.2952902225999995E-5</c:v>
                </c:pt>
                <c:pt idx="812">
                  <c:v>4.6015600674E-5</c:v>
                </c:pt>
                <c:pt idx="813">
                  <c:v>2.8033800845E-5</c:v>
                </c:pt>
                <c:pt idx="814">
                  <c:v>9.4158503998000007E-6</c:v>
                </c:pt>
                <c:pt idx="815">
                  <c:v>-9.4158503998000007E-6</c:v>
                </c:pt>
                <c:pt idx="816">
                  <c:v>-2.8033800845E-5</c:v>
                </c:pt>
                <c:pt idx="817">
                  <c:v>-4.6015600674E-5</c:v>
                </c:pt>
                <c:pt idx="818">
                  <c:v>-6.2952902225999995E-5</c:v>
                </c:pt>
                <c:pt idx="819">
                  <c:v>-7.8461402153999995E-5</c:v>
                </c:pt>
                <c:pt idx="820">
                  <c:v>-9.2189096903999996E-5</c:v>
                </c:pt>
                <c:pt idx="821">
                  <c:v>-1.0382400069000001E-4</c:v>
                </c:pt>
                <c:pt idx="822">
                  <c:v>-1.1310300033E-4</c:v>
                </c:pt>
                <c:pt idx="823">
                  <c:v>-1.1981499847E-4</c:v>
                </c:pt>
                <c:pt idx="824">
                  <c:v>-1.2380800034999999E-4</c:v>
                </c:pt>
                <c:pt idx="825">
                  <c:v>-1.2498999421999999E-4</c:v>
                </c:pt>
                <c:pt idx="826">
                  <c:v>-1.2333599443000001E-4</c:v>
                </c:pt>
                <c:pt idx="827">
                  <c:v>-9.5105700893000002E-5</c:v>
                </c:pt>
                <c:pt idx="828">
                  <c:v>-8.9384098828000007E-5</c:v>
                </c:pt>
                <c:pt idx="829">
                  <c:v>-8.1633901572999995E-5</c:v>
                </c:pt>
                <c:pt idx="830">
                  <c:v>-7.2030903538999994E-5</c:v>
                </c:pt>
                <c:pt idx="831">
                  <c:v>-6.0793001467000003E-5</c:v>
                </c:pt>
                <c:pt idx="832">
                  <c:v>-4.8175399569999997E-5</c:v>
                </c:pt>
                <c:pt idx="833">
                  <c:v>-3.4464301279999999E-5</c:v>
                </c:pt>
                <c:pt idx="834">
                  <c:v>-1.9970999346999999E-5</c:v>
                </c:pt>
                <c:pt idx="835">
                  <c:v>-5.0244298108999997E-6</c:v>
                </c:pt>
                <c:pt idx="836">
                  <c:v>1.0036200364999999E-5</c:v>
                </c:pt>
                <c:pt idx="837">
                  <c:v>2.4868999389999999E-5</c:v>
                </c:pt>
                <c:pt idx="838">
                  <c:v>3.9137401473000001E-5</c:v>
                </c:pt>
                <c:pt idx="839">
                  <c:v>5.2517498260999997E-5</c:v>
                </c:pt>
                <c:pt idx="840">
                  <c:v>6.4705600379999999E-5</c:v>
                </c:pt>
                <c:pt idx="841">
                  <c:v>7.5425101385999995E-5</c:v>
                </c:pt>
                <c:pt idx="842">
                  <c:v>8.4432802396000006E-5</c:v>
                </c:pt>
                <c:pt idx="843">
                  <c:v>9.1524103482000001E-5</c:v>
                </c:pt>
                <c:pt idx="844">
                  <c:v>9.6538198703999994E-5</c:v>
                </c:pt>
                <c:pt idx="845">
                  <c:v>9.9361102911999993E-5</c:v>
                </c:pt>
                <c:pt idx="846">
                  <c:v>9.9928896815999998E-5</c:v>
                </c:pt>
                <c:pt idx="847">
                  <c:v>9.8228701972E-5</c:v>
                </c:pt>
                <c:pt idx="848">
                  <c:v>9.4299102784000007E-5</c:v>
                </c:pt>
                <c:pt idx="849">
                  <c:v>8.8229098765000002E-5</c:v>
                </c:pt>
                <c:pt idx="850">
                  <c:v>8.0156700277999999E-5</c:v>
                </c:pt>
                <c:pt idx="851">
                  <c:v>7.0264999522000001E-5</c:v>
                </c:pt>
                <c:pt idx="852">
                  <c:v>4.4083899411E-5</c:v>
                </c:pt>
                <c:pt idx="853">
                  <c:v>3.4468499507000001E-5</c:v>
                </c:pt>
                <c:pt idx="854">
                  <c:v>2.4070799553999999E-5</c:v>
                </c:pt>
                <c:pt idx="855">
                  <c:v>1.3126699741000001E-5</c:v>
                </c:pt>
                <c:pt idx="856">
                  <c:v>1.8847599677E-6</c:v>
                </c:pt>
                <c:pt idx="857">
                  <c:v>-9.3999897217000008E-6</c:v>
                </c:pt>
                <c:pt idx="858">
                  <c:v>-2.0471399693999998E-5</c:v>
                </c:pt>
                <c:pt idx="859">
                  <c:v>-3.1078201573000001E-5</c:v>
                </c:pt>
                <c:pt idx="860">
                  <c:v>-4.0979601181000003E-5</c:v>
                </c:pt>
                <c:pt idx="861">
                  <c:v>-4.9950900574999998E-5</c:v>
                </c:pt>
                <c:pt idx="862">
                  <c:v>-5.7788500271000003E-5</c:v>
                </c:pt>
                <c:pt idx="863">
                  <c:v>-6.4314503105999997E-5</c:v>
                </c:pt>
                <c:pt idx="864">
                  <c:v>-6.9380803325000003E-5</c:v>
                </c:pt>
                <c:pt idx="865">
                  <c:v>-7.2872397140999993E-5</c:v>
                </c:pt>
                <c:pt idx="866">
                  <c:v>-7.4709998443999996E-5</c:v>
                </c:pt>
                <c:pt idx="867">
                  <c:v>-7.4852003308E-5</c:v>
                </c:pt>
                <c:pt idx="868">
                  <c:v>-7.3295101174E-5</c:v>
                </c:pt>
                <c:pt idx="869">
                  <c:v>-7.0074696850000006E-5</c:v>
                </c:pt>
                <c:pt idx="870">
                  <c:v>-6.5263797296000002E-5</c:v>
                </c:pt>
                <c:pt idx="871">
                  <c:v>-5.8971600083000003E-5</c:v>
                </c:pt>
                <c:pt idx="872">
                  <c:v>-5.1341001380999998E-5</c:v>
                </c:pt>
                <c:pt idx="873">
                  <c:v>-4.2545201722999998E-5</c:v>
                </c:pt>
                <c:pt idx="874">
                  <c:v>-3.2783700590000002E-5</c:v>
                </c:pt>
                <c:pt idx="875">
                  <c:v>-2.2278100005000001E-5</c:v>
                </c:pt>
                <c:pt idx="876">
                  <c:v>-1.1266900401000001E-5</c:v>
                </c:pt>
                <c:pt idx="877">
                  <c:v>4.3893201832000004E-18</c:v>
                </c:pt>
                <c:pt idx="878">
                  <c:v>7.5112798185999999E-6</c:v>
                </c:pt>
                <c:pt idx="879">
                  <c:v>1.4852100320999999E-5</c:v>
                </c:pt>
                <c:pt idx="880">
                  <c:v>2.1855799787000001E-5</c:v>
                </c:pt>
                <c:pt idx="881">
                  <c:v>2.8363399906E-5</c:v>
                </c:pt>
                <c:pt idx="882">
                  <c:v>3.4227399738000001E-5</c:v>
                </c:pt>
                <c:pt idx="883">
                  <c:v>3.9314400055000002E-5</c:v>
                </c:pt>
                <c:pt idx="884">
                  <c:v>4.3509200622999997E-5</c:v>
                </c:pt>
                <c:pt idx="885">
                  <c:v>4.6716399083000002E-5</c:v>
                </c:pt>
                <c:pt idx="886">
                  <c:v>4.8863399570000001E-5</c:v>
                </c:pt>
                <c:pt idx="887">
                  <c:v>4.9901300372E-5</c:v>
                </c:pt>
                <c:pt idx="888">
                  <c:v>4.9806698370999997E-5</c:v>
                </c:pt>
                <c:pt idx="889">
                  <c:v>4.8581601732000003E-5</c:v>
                </c:pt>
                <c:pt idx="890">
                  <c:v>4.6253899200000002E-5</c:v>
                </c:pt>
                <c:pt idx="891">
                  <c:v>4.287630145E-5</c:v>
                </c:pt>
                <c:pt idx="892">
                  <c:v>3.8525700802000003E-5</c:v>
                </c:pt>
                <c:pt idx="893">
                  <c:v>3.3300599171000002E-5</c:v>
                </c:pt>
                <c:pt idx="894">
                  <c:v>2.7319700166000001E-5</c:v>
                </c:pt>
                <c:pt idx="895">
                  <c:v>2.0718800441999999E-5</c:v>
                </c:pt>
                <c:pt idx="896">
                  <c:v>1.3647600098999999E-5</c:v>
                </c:pt>
                <c:pt idx="897">
                  <c:v>6.2666599661000002E-6</c:v>
                </c:pt>
                <c:pt idx="898">
                  <c:v>-1.2565000134E-6</c:v>
                </c:pt>
                <c:pt idx="899">
                  <c:v>-8.7511498349999996E-6</c:v>
                </c:pt>
                <c:pt idx="900">
                  <c:v>-1.6047199096999999E-5</c:v>
                </c:pt>
                <c:pt idx="901">
                  <c:v>-2.2979000277999999E-5</c:v>
                </c:pt>
                <c:pt idx="902">
                  <c:v>-4.4083899411E-5</c:v>
                </c:pt>
                <c:pt idx="903">
                  <c:v>-5.2698698710000003E-5</c:v>
                </c:pt>
                <c:pt idx="904">
                  <c:v>-6.0117501562000002E-5</c:v>
                </c:pt>
                <c:pt idx="905">
                  <c:v>-6.6171800427000004E-5</c:v>
                </c:pt>
                <c:pt idx="906">
                  <c:v>-7.0724301621999996E-5</c:v>
                </c:pt>
                <c:pt idx="907">
                  <c:v>-7.3671501013000001E-5</c:v>
                </c:pt>
                <c:pt idx="908">
                  <c:v>-7.4946699896999999E-5</c:v>
                </c:pt>
                <c:pt idx="909">
                  <c:v>-7.4520801717999996E-5</c:v>
                </c:pt>
                <c:pt idx="910">
                  <c:v>-7.2403599916000006E-5</c:v>
                </c:pt>
                <c:pt idx="911">
                  <c:v>-6.8643101258000004E-5</c:v>
                </c:pt>
                <c:pt idx="912">
                  <c:v>-6.3324601797000001E-5</c:v>
                </c:pt>
                <c:pt idx="913">
                  <c:v>-5.6568900618000002E-5</c:v>
                </c:pt>
                <c:pt idx="914">
                  <c:v>-4.8529200285E-5</c:v>
                </c:pt>
                <c:pt idx="915">
                  <c:v>-3.9388098229999997E-5</c:v>
                </c:pt>
                <c:pt idx="916">
                  <c:v>-2.9352999262999999E-5</c:v>
                </c:pt>
                <c:pt idx="917">
                  <c:v>-1.8651700883999999E-5</c:v>
                </c:pt>
                <c:pt idx="918">
                  <c:v>-7.5271300375000001E-6</c:v>
                </c:pt>
                <c:pt idx="919">
                  <c:v>3.7683200843999999E-6</c:v>
                </c:pt>
                <c:pt idx="920">
                  <c:v>1.4978199943E-5</c:v>
                </c:pt>
                <c:pt idx="921">
                  <c:v>2.5848199583999999E-5</c:v>
                </c:pt>
                <c:pt idx="922">
                  <c:v>3.6131499655000002E-5</c:v>
                </c:pt>
                <c:pt idx="923">
                  <c:v>4.5594799302999999E-5</c:v>
                </c:pt>
                <c:pt idx="924">
                  <c:v>5.4023199481999998E-5</c:v>
                </c:pt>
                <c:pt idx="925">
                  <c:v>6.1225400713999997E-5</c:v>
                </c:pt>
                <c:pt idx="926">
                  <c:v>6.7038097767999999E-5</c:v>
                </c:pt>
                <c:pt idx="927">
                  <c:v>9.5105700893000002E-5</c:v>
                </c:pt>
                <c:pt idx="928">
                  <c:v>9.8668599094000006E-5</c:v>
                </c:pt>
                <c:pt idx="929">
                  <c:v>9.9992103060000002E-5</c:v>
                </c:pt>
                <c:pt idx="930">
                  <c:v>9.9046097602999996E-5</c:v>
                </c:pt>
                <c:pt idx="931">
                  <c:v>9.5852199592999995E-5</c:v>
                </c:pt>
                <c:pt idx="932">
                  <c:v>9.0482702943999997E-5</c:v>
                </c:pt>
                <c:pt idx="933">
                  <c:v>8.3059596363000004E-5</c:v>
                </c:pt>
                <c:pt idx="934">
                  <c:v>7.3751296440999995E-5</c:v>
                </c:pt>
                <c:pt idx="935">
                  <c:v>6.2769096984999995E-5</c:v>
                </c:pt>
                <c:pt idx="936">
                  <c:v>5.0362301408000002E-5</c:v>
                </c:pt>
                <c:pt idx="937">
                  <c:v>3.6812500183999998E-5</c:v>
                </c:pt>
                <c:pt idx="938">
                  <c:v>2.2427100703E-5</c:v>
                </c:pt>
                <c:pt idx="939">
                  <c:v>7.5326797742000002E-6</c:v>
                </c:pt>
                <c:pt idx="940">
                  <c:v>-7.5326797742000002E-6</c:v>
                </c:pt>
                <c:pt idx="941">
                  <c:v>-2.2427100703E-5</c:v>
                </c:pt>
                <c:pt idx="942">
                  <c:v>-3.6812500183999998E-5</c:v>
                </c:pt>
                <c:pt idx="943">
                  <c:v>-5.0362301408000002E-5</c:v>
                </c:pt>
                <c:pt idx="944">
                  <c:v>-6.2769096984999995E-5</c:v>
                </c:pt>
                <c:pt idx="945">
                  <c:v>-7.3751296440999995E-5</c:v>
                </c:pt>
                <c:pt idx="946">
                  <c:v>-8.3059596363000004E-5</c:v>
                </c:pt>
                <c:pt idx="947">
                  <c:v>-9.0482702943999997E-5</c:v>
                </c:pt>
                <c:pt idx="948">
                  <c:v>-9.5852199592999995E-5</c:v>
                </c:pt>
                <c:pt idx="949">
                  <c:v>-9.9046097602999996E-5</c:v>
                </c:pt>
                <c:pt idx="950">
                  <c:v>-9.9992103060000002E-5</c:v>
                </c:pt>
                <c:pt idx="951">
                  <c:v>-9.8668599094000006E-5</c:v>
                </c:pt>
                <c:pt idx="952">
                  <c:v>-1.1888200243E-4</c:v>
                </c:pt>
                <c:pt idx="953">
                  <c:v>-1.1172999803000001E-4</c:v>
                </c:pt>
                <c:pt idx="954">
                  <c:v>-1.0204200225E-4</c:v>
                </c:pt>
                <c:pt idx="955">
                  <c:v>-9.0038600320000003E-5</c:v>
                </c:pt>
                <c:pt idx="956">
                  <c:v>-7.5991301856000005E-5</c:v>
                </c:pt>
                <c:pt idx="957">
                  <c:v>-6.0219201258999999E-5</c:v>
                </c:pt>
                <c:pt idx="958">
                  <c:v>-4.3080399336999999E-5</c:v>
                </c:pt>
                <c:pt idx="959">
                  <c:v>-2.4963699616000002E-5</c:v>
                </c:pt>
                <c:pt idx="960">
                  <c:v>-6.2805402194E-6</c:v>
                </c:pt>
                <c:pt idx="961">
                  <c:v>1.2545199752E-5</c:v>
                </c:pt>
                <c:pt idx="962">
                  <c:v>3.1086201488999998E-5</c:v>
                </c:pt>
                <c:pt idx="963">
                  <c:v>4.8921701817999997E-5</c:v>
                </c:pt>
                <c:pt idx="964">
                  <c:v>6.5646796428999994E-5</c:v>
                </c:pt>
                <c:pt idx="965">
                  <c:v>8.0881996837000003E-5</c:v>
                </c:pt>
                <c:pt idx="966">
                  <c:v>9.4281400379000001E-5</c:v>
                </c:pt>
                <c:pt idx="967">
                  <c:v>1.0554100299E-4</c:v>
                </c:pt>
                <c:pt idx="968">
                  <c:v>1.1440499657E-4</c:v>
                </c:pt>
                <c:pt idx="969">
                  <c:v>1.2067300122E-4</c:v>
                </c:pt>
                <c:pt idx="970">
                  <c:v>1.2420100392999999E-4</c:v>
                </c:pt>
                <c:pt idx="971">
                  <c:v>1.2491100642000001E-4</c:v>
                </c:pt>
                <c:pt idx="972">
                  <c:v>1.2278600478999999E-4</c:v>
                </c:pt>
                <c:pt idx="973">
                  <c:v>1.1787399853000001E-4</c:v>
                </c:pt>
                <c:pt idx="974">
                  <c:v>1.1028599693E-4</c:v>
                </c:pt>
                <c:pt idx="975">
                  <c:v>1.0019599722E-4</c:v>
                </c:pt>
                <c:pt idx="976">
                  <c:v>8.7831198471000004E-5</c:v>
                </c:pt>
                <c:pt idx="977">
                  <c:v>8.8167798822000001E-5</c:v>
                </c:pt>
                <c:pt idx="978">
                  <c:v>6.8936999014000003E-5</c:v>
                </c:pt>
                <c:pt idx="979">
                  <c:v>4.8141500883999999E-5</c:v>
                </c:pt>
                <c:pt idx="980">
                  <c:v>2.6253499526999999E-5</c:v>
                </c:pt>
                <c:pt idx="981">
                  <c:v>3.7695099308999999E-6</c:v>
                </c:pt>
                <c:pt idx="982">
                  <c:v>-1.8799999452E-5</c:v>
                </c:pt>
                <c:pt idx="983">
                  <c:v>-4.0942799387000003E-5</c:v>
                </c:pt>
                <c:pt idx="984">
                  <c:v>-6.2156301283000005E-5</c:v>
                </c:pt>
                <c:pt idx="985">
                  <c:v>-8.1959202362000006E-5</c:v>
                </c:pt>
                <c:pt idx="986">
                  <c:v>-9.9901801149999996E-5</c:v>
                </c:pt>
                <c:pt idx="987">
                  <c:v>-1.1557700054000001E-4</c:v>
                </c:pt>
                <c:pt idx="988">
                  <c:v>-1.2862900620999999E-4</c:v>
                </c:pt>
                <c:pt idx="989">
                  <c:v>-1.3876199955E-4</c:v>
                </c:pt>
                <c:pt idx="990">
                  <c:v>-1.4574499801000001E-4</c:v>
                </c:pt>
                <c:pt idx="991">
                  <c:v>-1.4941999688999999E-4</c:v>
                </c:pt>
                <c:pt idx="992">
                  <c:v>-1.4970400662E-4</c:v>
                </c:pt>
                <c:pt idx="993">
                  <c:v>-1.4658999862000001E-4</c:v>
                </c:pt>
                <c:pt idx="994">
                  <c:v>-1.4014900079999999E-4</c:v>
                </c:pt>
                <c:pt idx="995">
                  <c:v>-1.3052800204999999E-4</c:v>
                </c:pt>
                <c:pt idx="996">
                  <c:v>-1.1794299644E-4</c:v>
                </c:pt>
                <c:pt idx="997">
                  <c:v>-1.0268200276E-4</c:v>
                </c:pt>
                <c:pt idx="998">
                  <c:v>-8.5090301582000001E-5</c:v>
                </c:pt>
                <c:pt idx="999">
                  <c:v>-6.5567401180000005E-5</c:v>
                </c:pt>
                <c:pt idx="1000">
                  <c:v>-4.4556200010000002E-5</c:v>
                </c:pt>
                <c:pt idx="1001">
                  <c:v>-2.2533800802000001E-5</c:v>
                </c:pt>
                <c:pt idx="1002">
                  <c:v>1.8861699891E-17</c:v>
                </c:pt>
                <c:pt idx="1003">
                  <c:v>2.6289499147E-5</c:v>
                </c:pt>
                <c:pt idx="1004">
                  <c:v>5.1982300647000003E-5</c:v>
                </c:pt>
                <c:pt idx="1005">
                  <c:v>7.6495300163999998E-5</c:v>
                </c:pt>
                <c:pt idx="1006">
                  <c:v>9.9272103397999995E-5</c:v>
                </c:pt>
                <c:pt idx="1007">
                  <c:v>1.1979600093999999E-4</c:v>
                </c:pt>
                <c:pt idx="1008">
                  <c:v>1.3760000001999999E-4</c:v>
                </c:pt>
                <c:pt idx="1009">
                  <c:v>1.5228199480999999E-4</c:v>
                </c:pt>
                <c:pt idx="1010">
                  <c:v>1.6350799706000001E-4</c:v>
                </c:pt>
                <c:pt idx="1011">
                  <c:v>1.7102199489999999E-4</c:v>
                </c:pt>
                <c:pt idx="1012">
                  <c:v>1.7465499695000001E-4</c:v>
                </c:pt>
                <c:pt idx="1013">
                  <c:v>1.7432299500999999E-4</c:v>
                </c:pt>
                <c:pt idx="1014">
                  <c:v>1.7003600077999999E-4</c:v>
                </c:pt>
                <c:pt idx="1015">
                  <c:v>1.6188899463E-4</c:v>
                </c:pt>
                <c:pt idx="1016">
                  <c:v>1.5006700413999999E-4</c:v>
                </c:pt>
                <c:pt idx="1017">
                  <c:v>1.3483999646E-4</c:v>
                </c:pt>
                <c:pt idx="1018">
                  <c:v>1.1655200069E-4</c:v>
                </c:pt>
                <c:pt idx="1019">
                  <c:v>9.5618997875000002E-5</c:v>
                </c:pt>
                <c:pt idx="1020">
                  <c:v>7.2515700595000002E-5</c:v>
                </c:pt>
                <c:pt idx="1021">
                  <c:v>4.7766599891000003E-5</c:v>
                </c:pt>
                <c:pt idx="1022">
                  <c:v>2.1933299649000001E-5</c:v>
                </c:pt>
                <c:pt idx="1023">
                  <c:v>-4.3977702262000004E-6</c:v>
                </c:pt>
                <c:pt idx="1024">
                  <c:v>-3.0628998502000001E-5</c:v>
                </c:pt>
                <c:pt idx="1025">
                  <c:v>-5.6165099521999998E-5</c:v>
                </c:pt>
                <c:pt idx="1026">
                  <c:v>-8.0426500062000006E-5</c:v>
                </c:pt>
                <c:pt idx="1027">
                  <c:v>-1.1755699961E-4</c:v>
                </c:pt>
                <c:pt idx="1028">
                  <c:v>-1.4052999904E-4</c:v>
                </c:pt>
                <c:pt idx="1029">
                  <c:v>-1.6031299309999999E-4</c:v>
                </c:pt>
                <c:pt idx="1030">
                  <c:v>-1.7645799380000001E-4</c:v>
                </c:pt>
                <c:pt idx="1031">
                  <c:v>-1.8859800183999999E-4</c:v>
                </c:pt>
                <c:pt idx="1032">
                  <c:v>-1.9645699648999999E-4</c:v>
                </c:pt>
                <c:pt idx="1033">
                  <c:v>-1.9985799735999999E-4</c:v>
                </c:pt>
                <c:pt idx="1034">
                  <c:v>-1.987220021E-4</c:v>
                </c:pt>
                <c:pt idx="1035">
                  <c:v>-1.9307600450999999E-4</c:v>
                </c:pt>
                <c:pt idx="1036">
                  <c:v>-1.8304800324000001E-4</c:v>
                </c:pt>
                <c:pt idx="1037">
                  <c:v>-1.6886599769000001E-4</c:v>
                </c:pt>
                <c:pt idx="1038">
                  <c:v>-1.5084999905E-4</c:v>
                </c:pt>
                <c:pt idx="1039">
                  <c:v>-1.2941099703000001E-4</c:v>
                </c:pt>
                <c:pt idx="1040">
                  <c:v>-1.0503499652000001E-4</c:v>
                </c:pt>
                <c:pt idx="1041">
                  <c:v>-7.8274701082000007E-5</c:v>
                </c:pt>
                <c:pt idx="1042">
                  <c:v>-4.9737998778999998E-5</c:v>
                </c:pt>
                <c:pt idx="1043">
                  <c:v>-2.0072300686000001E-5</c:v>
                </c:pt>
                <c:pt idx="1044">
                  <c:v>1.0048899639999999E-5</c:v>
                </c:pt>
                <c:pt idx="1045">
                  <c:v>3.9941998692999998E-5</c:v>
                </c:pt>
                <c:pt idx="1046">
                  <c:v>6.8928602558999998E-5</c:v>
                </c:pt>
                <c:pt idx="1047">
                  <c:v>9.6350697276999998E-5</c:v>
                </c:pt>
                <c:pt idx="1048">
                  <c:v>1.2158600293E-4</c:v>
                </c:pt>
                <c:pt idx="1049">
                  <c:v>1.4406199624999999E-4</c:v>
                </c:pt>
                <c:pt idx="1050">
                  <c:v>1.6326800687000001E-4</c:v>
                </c:pt>
                <c:pt idx="1051">
                  <c:v>1.7876799392999999E-4</c:v>
                </c:pt>
                <c:pt idx="1052">
                  <c:v>2.1398799436E-4</c:v>
                </c:pt>
                <c:pt idx="1053">
                  <c:v>2.2200400417E-4</c:v>
                </c:pt>
                <c:pt idx="1054">
                  <c:v>2.2498199542E-4</c:v>
                </c:pt>
                <c:pt idx="1055">
                  <c:v>2.2285399609E-4</c:v>
                </c:pt>
                <c:pt idx="1056">
                  <c:v>2.1566699434E-4</c:v>
                </c:pt>
                <c:pt idx="1057">
                  <c:v>2.0358599431E-4</c:v>
                </c:pt>
                <c:pt idx="1058">
                  <c:v>1.8688400450999999E-4</c:v>
                </c:pt>
                <c:pt idx="1059">
                  <c:v>1.6594000044000001E-4</c:v>
                </c:pt>
                <c:pt idx="1060">
                  <c:v>1.4123099390000001E-4</c:v>
                </c:pt>
                <c:pt idx="1061">
                  <c:v>1.1331499990999999E-4</c:v>
                </c:pt>
                <c:pt idx="1062">
                  <c:v>8.2828002633000006E-5</c:v>
                </c:pt>
                <c:pt idx="1063">
                  <c:v>5.0460901547999999E-5</c:v>
                </c:pt>
                <c:pt idx="1064">
                  <c:v>1.6948499250999999E-5</c:v>
                </c:pt>
                <c:pt idx="1065">
                  <c:v>-1.6948499250999999E-5</c:v>
                </c:pt>
                <c:pt idx="1066">
                  <c:v>-5.0460901547999999E-5</c:v>
                </c:pt>
                <c:pt idx="1067">
                  <c:v>-8.2828002633000006E-5</c:v>
                </c:pt>
                <c:pt idx="1068">
                  <c:v>-1.1331499990999999E-4</c:v>
                </c:pt>
                <c:pt idx="1069">
                  <c:v>-1.4123099390000001E-4</c:v>
                </c:pt>
                <c:pt idx="1070">
                  <c:v>-1.6594000044000001E-4</c:v>
                </c:pt>
                <c:pt idx="1071">
                  <c:v>-1.8688400450999999E-4</c:v>
                </c:pt>
                <c:pt idx="1072">
                  <c:v>-2.0358599431E-4</c:v>
                </c:pt>
                <c:pt idx="1073">
                  <c:v>-2.1566699434E-4</c:v>
                </c:pt>
                <c:pt idx="1074">
                  <c:v>-2.2285399609E-4</c:v>
                </c:pt>
                <c:pt idx="1075">
                  <c:v>-2.2498199542E-4</c:v>
                </c:pt>
                <c:pt idx="1076">
                  <c:v>-2.2200400417E-4</c:v>
                </c:pt>
                <c:pt idx="1077">
                  <c:v>-2.3776400485E-4</c:v>
                </c:pt>
                <c:pt idx="1078">
                  <c:v>-2.2345999605000001E-4</c:v>
                </c:pt>
                <c:pt idx="1079">
                  <c:v>-2.0408499403999999E-4</c:v>
                </c:pt>
                <c:pt idx="1080">
                  <c:v>-1.8007699690999999E-4</c:v>
                </c:pt>
                <c:pt idx="1081">
                  <c:v>-1.5198299661000001E-4</c:v>
                </c:pt>
                <c:pt idx="1082">
                  <c:v>-1.2043800233999999E-4</c:v>
                </c:pt>
                <c:pt idx="1083">
                  <c:v>-8.6160696810000002E-5</c:v>
                </c:pt>
                <c:pt idx="1084">
                  <c:v>-4.9927501094999999E-5</c:v>
                </c:pt>
                <c:pt idx="1085">
                  <c:v>-1.2561100448000001E-5</c:v>
                </c:pt>
                <c:pt idx="1086">
                  <c:v>2.5090399503999999E-5</c:v>
                </c:pt>
                <c:pt idx="1087">
                  <c:v>6.2172497563999998E-5</c:v>
                </c:pt>
                <c:pt idx="1088">
                  <c:v>9.7843403636999995E-5</c:v>
                </c:pt>
                <c:pt idx="1089">
                  <c:v>1.3129400031E-4</c:v>
                </c:pt>
                <c:pt idx="1090">
                  <c:v>1.6176399367E-4</c:v>
                </c:pt>
                <c:pt idx="1091">
                  <c:v>1.8856300449E-4</c:v>
                </c:pt>
                <c:pt idx="1092">
                  <c:v>2.1108200599E-4</c:v>
                </c:pt>
                <c:pt idx="1093">
                  <c:v>2.2880999312999999E-4</c:v>
                </c:pt>
                <c:pt idx="1094">
                  <c:v>2.4134499836E-4</c:v>
                </c:pt>
                <c:pt idx="1095">
                  <c:v>2.4840299739000002E-4</c:v>
                </c:pt>
                <c:pt idx="1096">
                  <c:v>2.4982201285E-4</c:v>
                </c:pt>
                <c:pt idx="1097">
                  <c:v>2.4557200959000002E-4</c:v>
                </c:pt>
                <c:pt idx="1098">
                  <c:v>2.3574799706999999E-4</c:v>
                </c:pt>
                <c:pt idx="1099">
                  <c:v>2.2057299792999999E-4</c:v>
                </c:pt>
                <c:pt idx="1100">
                  <c:v>2.0039199444E-4</c:v>
                </c:pt>
                <c:pt idx="1101">
                  <c:v>1.7566200404000001E-4</c:v>
                </c:pt>
                <c:pt idx="1102">
                  <c:v>1.6164100089000001E-4</c:v>
                </c:pt>
                <c:pt idx="1103">
                  <c:v>1.2638399494E-4</c:v>
                </c:pt>
                <c:pt idx="1104">
                  <c:v>8.8259497716000002E-5</c:v>
                </c:pt>
                <c:pt idx="1105">
                  <c:v>4.8131299991000002E-5</c:v>
                </c:pt>
                <c:pt idx="1106">
                  <c:v>6.9107800299999997E-6</c:v>
                </c:pt>
                <c:pt idx="1107">
                  <c:v>-3.4466600481999999E-5</c:v>
                </c:pt>
                <c:pt idx="1108">
                  <c:v>-7.5061798269999993E-5</c:v>
                </c:pt>
                <c:pt idx="1109">
                  <c:v>-1.1395299953E-4</c:v>
                </c:pt>
                <c:pt idx="1110">
                  <c:v>-1.5025799803E-4</c:v>
                </c:pt>
                <c:pt idx="1111">
                  <c:v>-1.8315299531000001E-4</c:v>
                </c:pt>
                <c:pt idx="1112">
                  <c:v>-2.1189100516E-4</c:v>
                </c:pt>
                <c:pt idx="1113">
                  <c:v>-2.3581999994000001E-4</c:v>
                </c:pt>
                <c:pt idx="1114">
                  <c:v>-2.5439599995000001E-4</c:v>
                </c:pt>
                <c:pt idx="1115">
                  <c:v>-2.6719900779000001E-4</c:v>
                </c:pt>
                <c:pt idx="1116">
                  <c:v>-2.7393701020999998E-4</c:v>
                </c:pt>
                <c:pt idx="1117">
                  <c:v>-2.7445700834999998E-4</c:v>
                </c:pt>
                <c:pt idx="1118">
                  <c:v>-2.6874899048999999E-4</c:v>
                </c:pt>
                <c:pt idx="1119">
                  <c:v>-2.5693999486999999E-4</c:v>
                </c:pt>
                <c:pt idx="1120">
                  <c:v>-2.3930100724E-4</c:v>
                </c:pt>
                <c:pt idx="1121">
                  <c:v>-2.1622900385000001E-4</c:v>
                </c:pt>
                <c:pt idx="1122">
                  <c:v>-1.8824999279000001E-4</c:v>
                </c:pt>
                <c:pt idx="1123">
                  <c:v>-1.5599900507000001E-4</c:v>
                </c:pt>
                <c:pt idx="1124">
                  <c:v>-1.2020699796E-4</c:v>
                </c:pt>
                <c:pt idx="1125">
                  <c:v>-8.1686397606999995E-5</c:v>
                </c:pt>
                <c:pt idx="1126">
                  <c:v>-4.1311999667000002E-5</c:v>
                </c:pt>
                <c:pt idx="1127">
                  <c:v>-4.9370501176999995E-16</c:v>
                </c:pt>
                <c:pt idx="1128">
                  <c:v>3.7556401366999997E-5</c:v>
                </c:pt>
                <c:pt idx="1129">
                  <c:v>7.4260402471000006E-5</c:v>
                </c:pt>
                <c:pt idx="1130">
                  <c:v>1.0927899712E-4</c:v>
                </c:pt>
                <c:pt idx="1131">
                  <c:v>1.4181699953000001E-4</c:v>
                </c:pt>
                <c:pt idx="1132">
                  <c:v>1.7113699869000001E-4</c:v>
                </c:pt>
                <c:pt idx="1133">
                  <c:v>1.9657200028000001E-4</c:v>
                </c:pt>
                <c:pt idx="1134">
                  <c:v>2.1754599584000001E-4</c:v>
                </c:pt>
                <c:pt idx="1135">
                  <c:v>2.3358200269E-4</c:v>
                </c:pt>
                <c:pt idx="1136">
                  <c:v>2.4431699420999998E-4</c:v>
                </c:pt>
                <c:pt idx="1137">
                  <c:v>2.4950699298999999E-4</c:v>
                </c:pt>
                <c:pt idx="1138">
                  <c:v>2.4903300799999998E-4</c:v>
                </c:pt>
                <c:pt idx="1139">
                  <c:v>2.4290800502E-4</c:v>
                </c:pt>
                <c:pt idx="1140">
                  <c:v>2.3126900487E-4</c:v>
                </c:pt>
                <c:pt idx="1141">
                  <c:v>2.1438200200999999E-4</c:v>
                </c:pt>
                <c:pt idx="1142">
                  <c:v>1.9262799469E-4</c:v>
                </c:pt>
                <c:pt idx="1143">
                  <c:v>1.6650299949E-4</c:v>
                </c:pt>
                <c:pt idx="1144">
                  <c:v>1.3659900287E-4</c:v>
                </c:pt>
                <c:pt idx="1145">
                  <c:v>1.0359400039E-4</c:v>
                </c:pt>
                <c:pt idx="1146">
                  <c:v>6.8237997765999993E-5</c:v>
                </c:pt>
                <c:pt idx="1147">
                  <c:v>3.1333300284999997E-5</c:v>
                </c:pt>
                <c:pt idx="1148">
                  <c:v>-6.2825201894000001E-6</c:v>
                </c:pt>
                <c:pt idx="1149">
                  <c:v>-4.3755801016E-5</c:v>
                </c:pt>
                <c:pt idx="1150">
                  <c:v>-8.0235899077000004E-5</c:v>
                </c:pt>
                <c:pt idx="1151">
                  <c:v>-1.1489500321E-4</c:v>
                </c:pt>
                <c:pt idx="1152">
                  <c:v>-1.3225199655E-4</c:v>
                </c:pt>
                <c:pt idx="1153">
                  <c:v>-1.5809599426999999E-4</c:v>
                </c:pt>
                <c:pt idx="1154">
                  <c:v>-1.8035300309E-4</c:v>
                </c:pt>
                <c:pt idx="1155">
                  <c:v>-1.9851600517999999E-4</c:v>
                </c:pt>
                <c:pt idx="1156">
                  <c:v>-2.1217300673000001E-4</c:v>
                </c:pt>
                <c:pt idx="1157">
                  <c:v>-2.2101499781E-4</c:v>
                </c:pt>
                <c:pt idx="1158">
                  <c:v>-2.2483999783E-4</c:v>
                </c:pt>
                <c:pt idx="1159">
                  <c:v>-2.2356299451E-4</c:v>
                </c:pt>
                <c:pt idx="1160">
                  <c:v>-2.172109962E-4</c:v>
                </c:pt>
                <c:pt idx="1161">
                  <c:v>-2.0592899818E-4</c:v>
                </c:pt>
                <c:pt idx="1162">
                  <c:v>-1.8997400184E-4</c:v>
                </c:pt>
                <c:pt idx="1163">
                  <c:v>-1.6970699653E-4</c:v>
                </c:pt>
                <c:pt idx="1164">
                  <c:v>-1.4558799738999999E-4</c:v>
                </c:pt>
                <c:pt idx="1165">
                  <c:v>-1.1816399638E-4</c:v>
                </c:pt>
                <c:pt idx="1166">
                  <c:v>-8.8059103290999999E-5</c:v>
                </c:pt>
                <c:pt idx="1167">
                  <c:v>-5.5955199058999998E-5</c:v>
                </c:pt>
                <c:pt idx="1168">
                  <c:v>-2.2581400117000001E-5</c:v>
                </c:pt>
                <c:pt idx="1169">
                  <c:v>1.1305000044E-5</c:v>
                </c:pt>
                <c:pt idx="1170">
                  <c:v>4.4934698963000001E-5</c:v>
                </c:pt>
                <c:pt idx="1171">
                  <c:v>7.7544696978000001E-5</c:v>
                </c:pt>
                <c:pt idx="1172">
                  <c:v>1.0839499737E-4</c:v>
                </c:pt>
                <c:pt idx="1173">
                  <c:v>1.3678400136999999E-4</c:v>
                </c:pt>
                <c:pt idx="1174">
                  <c:v>1.620700059E-4</c:v>
                </c:pt>
                <c:pt idx="1175">
                  <c:v>1.8367600569000001E-4</c:v>
                </c:pt>
                <c:pt idx="1176">
                  <c:v>2.0111400227000001E-4</c:v>
                </c:pt>
                <c:pt idx="1177">
                  <c:v>1.9021099432999999E-4</c:v>
                </c:pt>
                <c:pt idx="1178">
                  <c:v>1.9733699445999999E-4</c:v>
                </c:pt>
                <c:pt idx="1179">
                  <c:v>1.9998400239000001E-4</c:v>
                </c:pt>
                <c:pt idx="1180">
                  <c:v>1.9809200603000001E-4</c:v>
                </c:pt>
                <c:pt idx="1181">
                  <c:v>1.9170400627999999E-4</c:v>
                </c:pt>
                <c:pt idx="1182">
                  <c:v>1.8096499844000001E-4</c:v>
                </c:pt>
                <c:pt idx="1183">
                  <c:v>1.6611900355E-4</c:v>
                </c:pt>
                <c:pt idx="1184">
                  <c:v>1.4750300033E-4</c:v>
                </c:pt>
                <c:pt idx="1185">
                  <c:v>1.2553800479999999E-4</c:v>
                </c:pt>
                <c:pt idx="1186">
                  <c:v>1.0072500298999999E-4</c:v>
                </c:pt>
                <c:pt idx="1187">
                  <c:v>7.3624898505000001E-5</c:v>
                </c:pt>
                <c:pt idx="1188">
                  <c:v>4.4854201405999999E-5</c:v>
                </c:pt>
                <c:pt idx="1189">
                  <c:v>1.5065399565999999E-5</c:v>
                </c:pt>
                <c:pt idx="1190">
                  <c:v>-1.5065399565999999E-5</c:v>
                </c:pt>
                <c:pt idx="1191">
                  <c:v>-4.4854201405999999E-5</c:v>
                </c:pt>
                <c:pt idx="1192">
                  <c:v>-7.3624898505000001E-5</c:v>
                </c:pt>
                <c:pt idx="1193">
                  <c:v>-1.0072500298999999E-4</c:v>
                </c:pt>
                <c:pt idx="1194">
                  <c:v>-1.2553800479999999E-4</c:v>
                </c:pt>
                <c:pt idx="1195">
                  <c:v>-1.4750300033E-4</c:v>
                </c:pt>
                <c:pt idx="1196">
                  <c:v>-1.6611900355E-4</c:v>
                </c:pt>
                <c:pt idx="1197">
                  <c:v>-1.8096499844000001E-4</c:v>
                </c:pt>
                <c:pt idx="1198">
                  <c:v>-1.9170400627999999E-4</c:v>
                </c:pt>
                <c:pt idx="1199">
                  <c:v>-1.9809200603000001E-4</c:v>
                </c:pt>
                <c:pt idx="1200">
                  <c:v>-1.9998400239000001E-4</c:v>
                </c:pt>
                <c:pt idx="1201">
                  <c:v>-1.9733699445999999E-4</c:v>
                </c:pt>
                <c:pt idx="1202">
                  <c:v>-1.6643499839000001E-4</c:v>
                </c:pt>
                <c:pt idx="1203">
                  <c:v>-1.5642200014999999E-4</c:v>
                </c:pt>
                <c:pt idx="1204">
                  <c:v>-1.4285900397000001E-4</c:v>
                </c:pt>
                <c:pt idx="1205">
                  <c:v>-1.2605400116E-4</c:v>
                </c:pt>
                <c:pt idx="1206">
                  <c:v>-1.0638799722E-4</c:v>
                </c:pt>
                <c:pt idx="1207">
                  <c:v>-8.4306899225000006E-5</c:v>
                </c:pt>
                <c:pt idx="1208">
                  <c:v>-6.0312500864000002E-5</c:v>
                </c:pt>
                <c:pt idx="1209">
                  <c:v>-3.4949200198999997E-5</c:v>
                </c:pt>
                <c:pt idx="1210">
                  <c:v>-8.7927601270999997E-6</c:v>
                </c:pt>
                <c:pt idx="1211">
                  <c:v>1.7563299480000001E-5</c:v>
                </c:pt>
                <c:pt idx="1212">
                  <c:v>4.3520700273999998E-5</c:v>
                </c:pt>
                <c:pt idx="1213">
                  <c:v>6.8490400735999997E-5</c:v>
                </c:pt>
                <c:pt idx="1214">
                  <c:v>9.1905596490999994E-5</c:v>
                </c:pt>
                <c:pt idx="1215">
                  <c:v>1.1323500075000001E-4</c:v>
                </c:pt>
                <c:pt idx="1216">
                  <c:v>1.3199400563999999E-4</c:v>
                </c:pt>
                <c:pt idx="1217">
                  <c:v>1.4775700402000001E-4</c:v>
                </c:pt>
                <c:pt idx="1218">
                  <c:v>1.6016699374000001E-4</c:v>
                </c:pt>
                <c:pt idx="1219">
                  <c:v>1.6894200234999999E-4</c:v>
                </c:pt>
                <c:pt idx="1220">
                  <c:v>1.7388199922000001E-4</c:v>
                </c:pt>
                <c:pt idx="1221">
                  <c:v>1.7487599689E-4</c:v>
                </c:pt>
                <c:pt idx="1222">
                  <c:v>1.7189999926000001E-4</c:v>
                </c:pt>
                <c:pt idx="1223">
                  <c:v>1.6502299695E-4</c:v>
                </c:pt>
                <c:pt idx="1224">
                  <c:v>1.5440100105000001E-4</c:v>
                </c:pt>
                <c:pt idx="1225">
                  <c:v>1.4027400175000001E-4</c:v>
                </c:pt>
                <c:pt idx="1226">
                  <c:v>1.2296400381999999E-4</c:v>
                </c:pt>
                <c:pt idx="1227">
                  <c:v>8.8167798822000001E-5</c:v>
                </c:pt>
                <c:pt idx="1228">
                  <c:v>6.8936999014000003E-5</c:v>
                </c:pt>
                <c:pt idx="1229">
                  <c:v>4.8141500883999999E-5</c:v>
                </c:pt>
                <c:pt idx="1230">
                  <c:v>2.6253499526999999E-5</c:v>
                </c:pt>
                <c:pt idx="1231">
                  <c:v>3.7695099308999999E-6</c:v>
                </c:pt>
                <c:pt idx="1232">
                  <c:v>-1.8799999452E-5</c:v>
                </c:pt>
                <c:pt idx="1233">
                  <c:v>-4.0942799387000003E-5</c:v>
                </c:pt>
                <c:pt idx="1234">
                  <c:v>-6.2156301283000005E-5</c:v>
                </c:pt>
                <c:pt idx="1235">
                  <c:v>-8.1959202362000006E-5</c:v>
                </c:pt>
                <c:pt idx="1236">
                  <c:v>-9.9901801149999996E-5</c:v>
                </c:pt>
                <c:pt idx="1237">
                  <c:v>-1.1557700054000001E-4</c:v>
                </c:pt>
                <c:pt idx="1238">
                  <c:v>-1.2862900620999999E-4</c:v>
                </c:pt>
                <c:pt idx="1239">
                  <c:v>-1.3876199955E-4</c:v>
                </c:pt>
                <c:pt idx="1240">
                  <c:v>-1.4574499801000001E-4</c:v>
                </c:pt>
                <c:pt idx="1241">
                  <c:v>-1.4941999688999999E-4</c:v>
                </c:pt>
                <c:pt idx="1242">
                  <c:v>-1.4970400662E-4</c:v>
                </c:pt>
                <c:pt idx="1243">
                  <c:v>-1.4658999862000001E-4</c:v>
                </c:pt>
                <c:pt idx="1244">
                  <c:v>-1.4014900079999999E-4</c:v>
                </c:pt>
                <c:pt idx="1245">
                  <c:v>-1.3052800204999999E-4</c:v>
                </c:pt>
                <c:pt idx="1246">
                  <c:v>-1.1794299644E-4</c:v>
                </c:pt>
                <c:pt idx="1247">
                  <c:v>-1.0268200276E-4</c:v>
                </c:pt>
                <c:pt idx="1248">
                  <c:v>-8.5090301582000001E-5</c:v>
                </c:pt>
                <c:pt idx="1249">
                  <c:v>-6.5567401180000005E-5</c:v>
                </c:pt>
                <c:pt idx="1250">
                  <c:v>-4.4556200010000002E-5</c:v>
                </c:pt>
                <c:pt idx="1251">
                  <c:v>-2.2533800802000001E-5</c:v>
                </c:pt>
                <c:pt idx="1252">
                  <c:v>-5.0712497826999997E-16</c:v>
                </c:pt>
                <c:pt idx="1253">
                  <c:v>1.8778200682999998E-5</c:v>
                </c:pt>
                <c:pt idx="1254">
                  <c:v>3.7130201235000003E-5</c:v>
                </c:pt>
                <c:pt idx="1255">
                  <c:v>5.4639498558000002E-5</c:v>
                </c:pt>
                <c:pt idx="1256">
                  <c:v>7.0908601629000002E-5</c:v>
                </c:pt>
                <c:pt idx="1257">
                  <c:v>8.5568397480999996E-5</c:v>
                </c:pt>
                <c:pt idx="1258">
                  <c:v>9.8286102002E-5</c:v>
                </c:pt>
                <c:pt idx="1259">
                  <c:v>1.0877299792000001E-4</c:v>
                </c:pt>
                <c:pt idx="1260">
                  <c:v>1.1679100135E-4</c:v>
                </c:pt>
                <c:pt idx="1261">
                  <c:v>1.2215900642E-4</c:v>
                </c:pt>
                <c:pt idx="1262">
                  <c:v>1.2475300173E-4</c:v>
                </c:pt>
                <c:pt idx="1263">
                  <c:v>1.2451699877E-4</c:v>
                </c:pt>
                <c:pt idx="1264">
                  <c:v>1.2145400251E-4</c:v>
                </c:pt>
                <c:pt idx="1265">
                  <c:v>1.1563499719999999E-4</c:v>
                </c:pt>
                <c:pt idx="1266">
                  <c:v>1.0719100101E-4</c:v>
                </c:pt>
                <c:pt idx="1267">
                  <c:v>9.6314201073000006E-5</c:v>
                </c:pt>
                <c:pt idx="1268">
                  <c:v>8.3251499746E-5</c:v>
                </c:pt>
                <c:pt idx="1269">
                  <c:v>6.8299297708999994E-5</c:v>
                </c:pt>
                <c:pt idx="1270">
                  <c:v>5.1796898332999998E-5</c:v>
                </c:pt>
                <c:pt idx="1271">
                  <c:v>3.4118998882999997E-5</c:v>
                </c:pt>
                <c:pt idx="1272">
                  <c:v>1.5666699255000001E-5</c:v>
                </c:pt>
                <c:pt idx="1273">
                  <c:v>-3.1412600947000001E-6</c:v>
                </c:pt>
                <c:pt idx="1274">
                  <c:v>-2.1877900508E-5</c:v>
                </c:pt>
                <c:pt idx="1275">
                  <c:v>-4.011800047E-5</c:v>
                </c:pt>
                <c:pt idx="1276">
                  <c:v>-5.7447501604000002E-5</c:v>
                </c:pt>
                <c:pt idx="1277">
                  <c:v>-5.8778499805999998E-5</c:v>
                </c:pt>
                <c:pt idx="1278">
                  <c:v>-7.0264999522000001E-5</c:v>
                </c:pt>
                <c:pt idx="1279">
                  <c:v>-8.0156700277999999E-5</c:v>
                </c:pt>
                <c:pt idx="1280">
                  <c:v>-8.8229098765000002E-5</c:v>
                </c:pt>
                <c:pt idx="1281">
                  <c:v>-9.4299102784000007E-5</c:v>
                </c:pt>
                <c:pt idx="1282">
                  <c:v>-9.8228701972E-5</c:v>
                </c:pt>
                <c:pt idx="1283">
                  <c:v>-9.9928896815999998E-5</c:v>
                </c:pt>
                <c:pt idx="1284">
                  <c:v>-9.9361102911999993E-5</c:v>
                </c:pt>
                <c:pt idx="1285">
                  <c:v>-9.6538198703999994E-5</c:v>
                </c:pt>
                <c:pt idx="1286">
                  <c:v>-9.1524103482000001E-5</c:v>
                </c:pt>
                <c:pt idx="1287">
                  <c:v>-8.4432802396000006E-5</c:v>
                </c:pt>
                <c:pt idx="1288">
                  <c:v>-7.5425101385999995E-5</c:v>
                </c:pt>
                <c:pt idx="1289">
                  <c:v>-6.4705600379999999E-5</c:v>
                </c:pt>
                <c:pt idx="1290">
                  <c:v>-5.2517498260999997E-5</c:v>
                </c:pt>
                <c:pt idx="1291">
                  <c:v>-3.9137401473000001E-5</c:v>
                </c:pt>
                <c:pt idx="1292">
                  <c:v>-2.4868999389999999E-5</c:v>
                </c:pt>
                <c:pt idx="1293">
                  <c:v>-1.0036200364999999E-5</c:v>
                </c:pt>
                <c:pt idx="1294">
                  <c:v>5.0244298108999997E-6</c:v>
                </c:pt>
                <c:pt idx="1295">
                  <c:v>1.9970999346999999E-5</c:v>
                </c:pt>
                <c:pt idx="1296">
                  <c:v>3.4464301279999999E-5</c:v>
                </c:pt>
                <c:pt idx="1297">
                  <c:v>4.8175399569999997E-5</c:v>
                </c:pt>
                <c:pt idx="1298">
                  <c:v>6.0793001467000003E-5</c:v>
                </c:pt>
                <c:pt idx="1299">
                  <c:v>7.2030903538999994E-5</c:v>
                </c:pt>
                <c:pt idx="1300">
                  <c:v>8.1633901572999995E-5</c:v>
                </c:pt>
                <c:pt idx="1301">
                  <c:v>8.9384098828000007E-5</c:v>
                </c:pt>
                <c:pt idx="1302">
                  <c:v>7.1329202909999994E-5</c:v>
                </c:pt>
                <c:pt idx="1303">
                  <c:v>7.4001400207999998E-5</c:v>
                </c:pt>
                <c:pt idx="1304">
                  <c:v>7.4994102760999993E-5</c:v>
                </c:pt>
                <c:pt idx="1305">
                  <c:v>7.4284602306000006E-5</c:v>
                </c:pt>
                <c:pt idx="1306">
                  <c:v>7.1889102400999995E-5</c:v>
                </c:pt>
                <c:pt idx="1307">
                  <c:v>6.7861998103999996E-5</c:v>
                </c:pt>
                <c:pt idx="1308">
                  <c:v>6.2294697272999996E-5</c:v>
                </c:pt>
                <c:pt idx="1309">
                  <c:v>5.5313499615000003E-5</c:v>
                </c:pt>
                <c:pt idx="1310">
                  <c:v>4.7076900954999998E-5</c:v>
                </c:pt>
                <c:pt idx="1311">
                  <c:v>3.7771700590000003E-5</c:v>
                </c:pt>
                <c:pt idx="1312">
                  <c:v>2.7609299649999999E-5</c:v>
                </c:pt>
                <c:pt idx="1313">
                  <c:v>1.6820300515999999E-5</c:v>
                </c:pt>
                <c:pt idx="1314">
                  <c:v>5.6495100579999997E-6</c:v>
                </c:pt>
                <c:pt idx="1315">
                  <c:v>-5.6495100579999997E-6</c:v>
                </c:pt>
                <c:pt idx="1316">
                  <c:v>-1.6820300515999999E-5</c:v>
                </c:pt>
                <c:pt idx="1317">
                  <c:v>-2.7609299649999999E-5</c:v>
                </c:pt>
                <c:pt idx="1318">
                  <c:v>-3.7771700590000003E-5</c:v>
                </c:pt>
                <c:pt idx="1319">
                  <c:v>-4.7076900954999998E-5</c:v>
                </c:pt>
                <c:pt idx="1320">
                  <c:v>-5.5313499615000003E-5</c:v>
                </c:pt>
                <c:pt idx="1321">
                  <c:v>-6.2294697272999996E-5</c:v>
                </c:pt>
                <c:pt idx="1322">
                  <c:v>-6.7861998103999996E-5</c:v>
                </c:pt>
                <c:pt idx="1323">
                  <c:v>-7.1889102400999995E-5</c:v>
                </c:pt>
                <c:pt idx="1324">
                  <c:v>-7.4284602306000006E-5</c:v>
                </c:pt>
                <c:pt idx="1325">
                  <c:v>-7.4994102760999993E-5</c:v>
                </c:pt>
                <c:pt idx="1326">
                  <c:v>-7.4001400207999998E-5</c:v>
                </c:pt>
                <c:pt idx="1327">
                  <c:v>-9.5105700893000002E-5</c:v>
                </c:pt>
                <c:pt idx="1328">
                  <c:v>-8.9384098828000007E-5</c:v>
                </c:pt>
                <c:pt idx="1329">
                  <c:v>-8.1633901572999995E-5</c:v>
                </c:pt>
                <c:pt idx="1330">
                  <c:v>-7.2030903538999994E-5</c:v>
                </c:pt>
                <c:pt idx="1331">
                  <c:v>-6.0793001467000003E-5</c:v>
                </c:pt>
                <c:pt idx="1332">
                  <c:v>-4.8175399569999997E-5</c:v>
                </c:pt>
                <c:pt idx="1333">
                  <c:v>-3.4464301279999999E-5</c:v>
                </c:pt>
                <c:pt idx="1334">
                  <c:v>-1.9970999346999999E-5</c:v>
                </c:pt>
                <c:pt idx="1335">
                  <c:v>-5.0244298108999997E-6</c:v>
                </c:pt>
                <c:pt idx="1336">
                  <c:v>1.0036200364999999E-5</c:v>
                </c:pt>
                <c:pt idx="1337">
                  <c:v>2.4868999389999999E-5</c:v>
                </c:pt>
                <c:pt idx="1338">
                  <c:v>3.9137401473000001E-5</c:v>
                </c:pt>
                <c:pt idx="1339">
                  <c:v>5.2517498260999997E-5</c:v>
                </c:pt>
                <c:pt idx="1340">
                  <c:v>6.4705600379999999E-5</c:v>
                </c:pt>
                <c:pt idx="1341">
                  <c:v>7.5425101385999995E-5</c:v>
                </c:pt>
                <c:pt idx="1342">
                  <c:v>8.4432802396000006E-5</c:v>
                </c:pt>
                <c:pt idx="1343">
                  <c:v>9.1524103482000001E-5</c:v>
                </c:pt>
                <c:pt idx="1344">
                  <c:v>9.6538198703999994E-5</c:v>
                </c:pt>
                <c:pt idx="1345">
                  <c:v>9.9361102911999993E-5</c:v>
                </c:pt>
                <c:pt idx="1346">
                  <c:v>9.9928896815999998E-5</c:v>
                </c:pt>
                <c:pt idx="1347">
                  <c:v>9.8228701972E-5</c:v>
                </c:pt>
                <c:pt idx="1348">
                  <c:v>9.4299102784000007E-5</c:v>
                </c:pt>
                <c:pt idx="1349">
                  <c:v>8.8229098765000002E-5</c:v>
                </c:pt>
                <c:pt idx="1350">
                  <c:v>8.0156700277999999E-5</c:v>
                </c:pt>
                <c:pt idx="1351">
                  <c:v>7.0264999522000001E-5</c:v>
                </c:pt>
                <c:pt idx="1352">
                  <c:v>7.3473202065000006E-5</c:v>
                </c:pt>
                <c:pt idx="1353">
                  <c:v>5.7447501604000002E-5</c:v>
                </c:pt>
                <c:pt idx="1354">
                  <c:v>4.011800047E-5</c:v>
                </c:pt>
                <c:pt idx="1355">
                  <c:v>2.1877900508E-5</c:v>
                </c:pt>
                <c:pt idx="1356">
                  <c:v>3.1412600947000001E-6</c:v>
                </c:pt>
                <c:pt idx="1357">
                  <c:v>-1.5666699255000001E-5</c:v>
                </c:pt>
                <c:pt idx="1358">
                  <c:v>-3.4118998882999997E-5</c:v>
                </c:pt>
                <c:pt idx="1359">
                  <c:v>-5.1796898332999998E-5</c:v>
                </c:pt>
                <c:pt idx="1360">
                  <c:v>-6.8299297708999994E-5</c:v>
                </c:pt>
                <c:pt idx="1361">
                  <c:v>-8.3251499746E-5</c:v>
                </c:pt>
                <c:pt idx="1362">
                  <c:v>-9.6314201073000006E-5</c:v>
                </c:pt>
                <c:pt idx="1363">
                  <c:v>-1.0719100101E-4</c:v>
                </c:pt>
                <c:pt idx="1364">
                  <c:v>-1.1563499719999999E-4</c:v>
                </c:pt>
                <c:pt idx="1365">
                  <c:v>-1.2145400251E-4</c:v>
                </c:pt>
                <c:pt idx="1366">
                  <c:v>-1.2451699877E-4</c:v>
                </c:pt>
                <c:pt idx="1367">
                  <c:v>-1.2475300173E-4</c:v>
                </c:pt>
                <c:pt idx="1368">
                  <c:v>-1.2215900642E-4</c:v>
                </c:pt>
                <c:pt idx="1369">
                  <c:v>-1.1679100135E-4</c:v>
                </c:pt>
                <c:pt idx="1370">
                  <c:v>-1.0877299792000001E-4</c:v>
                </c:pt>
                <c:pt idx="1371">
                  <c:v>-9.8286102002E-5</c:v>
                </c:pt>
                <c:pt idx="1372">
                  <c:v>-8.5568397480999996E-5</c:v>
                </c:pt>
                <c:pt idx="1373">
                  <c:v>-7.0908601629000002E-5</c:v>
                </c:pt>
                <c:pt idx="1374">
                  <c:v>-5.4639498558000002E-5</c:v>
                </c:pt>
                <c:pt idx="1375">
                  <c:v>-3.7130201235000003E-5</c:v>
                </c:pt>
                <c:pt idx="1376">
                  <c:v>-1.8778200682999998E-5</c:v>
                </c:pt>
                <c:pt idx="1377">
                  <c:v>-9.2095499487000006E-16</c:v>
                </c:pt>
                <c:pt idx="1378">
                  <c:v>2.2533800802000001E-5</c:v>
                </c:pt>
                <c:pt idx="1379">
                  <c:v>4.4556200010000002E-5</c:v>
                </c:pt>
                <c:pt idx="1380">
                  <c:v>6.5567401180000005E-5</c:v>
                </c:pt>
                <c:pt idx="1381">
                  <c:v>8.5090301582000001E-5</c:v>
                </c:pt>
                <c:pt idx="1382">
                  <c:v>1.0268200276E-4</c:v>
                </c:pt>
                <c:pt idx="1383">
                  <c:v>1.1794299644E-4</c:v>
                </c:pt>
                <c:pt idx="1384">
                  <c:v>1.3052800204999999E-4</c:v>
                </c:pt>
                <c:pt idx="1385">
                  <c:v>1.4014900079999999E-4</c:v>
                </c:pt>
                <c:pt idx="1386">
                  <c:v>1.4658999862000001E-4</c:v>
                </c:pt>
                <c:pt idx="1387">
                  <c:v>1.4970400662E-4</c:v>
                </c:pt>
                <c:pt idx="1388">
                  <c:v>1.4941999688999999E-4</c:v>
                </c:pt>
                <c:pt idx="1389">
                  <c:v>1.4574499801000001E-4</c:v>
                </c:pt>
                <c:pt idx="1390">
                  <c:v>1.3876199955E-4</c:v>
                </c:pt>
                <c:pt idx="1391">
                  <c:v>1.2862900620999999E-4</c:v>
                </c:pt>
                <c:pt idx="1392">
                  <c:v>1.1557700054000001E-4</c:v>
                </c:pt>
                <c:pt idx="1393">
                  <c:v>9.9901801149999996E-5</c:v>
                </c:pt>
                <c:pt idx="1394">
                  <c:v>8.1959202362000006E-5</c:v>
                </c:pt>
                <c:pt idx="1395">
                  <c:v>6.2156301283000005E-5</c:v>
                </c:pt>
                <c:pt idx="1396">
                  <c:v>4.0942799387000003E-5</c:v>
                </c:pt>
                <c:pt idx="1397">
                  <c:v>1.8799999452E-5</c:v>
                </c:pt>
                <c:pt idx="1398">
                  <c:v>-3.7695099308999999E-6</c:v>
                </c:pt>
                <c:pt idx="1399">
                  <c:v>-2.6253499526999999E-5</c:v>
                </c:pt>
                <c:pt idx="1400">
                  <c:v>-4.8141500883999999E-5</c:v>
                </c:pt>
                <c:pt idx="1401">
                  <c:v>-6.8936999014000003E-5</c:v>
                </c:pt>
                <c:pt idx="1402">
                  <c:v>-1.0286200268E-4</c:v>
                </c:pt>
                <c:pt idx="1403">
                  <c:v>-1.2296400381999999E-4</c:v>
                </c:pt>
                <c:pt idx="1404">
                  <c:v>-1.4027400175000001E-4</c:v>
                </c:pt>
                <c:pt idx="1405">
                  <c:v>-1.5440100105000001E-4</c:v>
                </c:pt>
                <c:pt idx="1406">
                  <c:v>-1.6502299695E-4</c:v>
                </c:pt>
                <c:pt idx="1407">
                  <c:v>-1.7189999926000001E-4</c:v>
                </c:pt>
                <c:pt idx="1408">
                  <c:v>-1.7487599689E-4</c:v>
                </c:pt>
                <c:pt idx="1409">
                  <c:v>-1.7388199922000001E-4</c:v>
                </c:pt>
                <c:pt idx="1410">
                  <c:v>-1.6894200234999999E-4</c:v>
                </c:pt>
                <c:pt idx="1411">
                  <c:v>-1.6016699374000001E-4</c:v>
                </c:pt>
                <c:pt idx="1412">
                  <c:v>-1.4775700402000001E-4</c:v>
                </c:pt>
                <c:pt idx="1413">
                  <c:v>-1.3199400563999999E-4</c:v>
                </c:pt>
                <c:pt idx="1414">
                  <c:v>-1.1323500075000001E-4</c:v>
                </c:pt>
                <c:pt idx="1415">
                  <c:v>-9.1905596490999994E-5</c:v>
                </c:pt>
                <c:pt idx="1416">
                  <c:v>-6.8490400735999997E-5</c:v>
                </c:pt>
                <c:pt idx="1417">
                  <c:v>-4.3520700273999998E-5</c:v>
                </c:pt>
                <c:pt idx="1418">
                  <c:v>-1.7563299480000001E-5</c:v>
                </c:pt>
                <c:pt idx="1419">
                  <c:v>8.7927601270999997E-6</c:v>
                </c:pt>
                <c:pt idx="1420">
                  <c:v>3.4949200198999997E-5</c:v>
                </c:pt>
                <c:pt idx="1421">
                  <c:v>6.0312500864000002E-5</c:v>
                </c:pt>
                <c:pt idx="1422">
                  <c:v>8.4306899225000006E-5</c:v>
                </c:pt>
                <c:pt idx="1423">
                  <c:v>1.0638799722E-4</c:v>
                </c:pt>
                <c:pt idx="1424">
                  <c:v>1.2605400116E-4</c:v>
                </c:pt>
                <c:pt idx="1425">
                  <c:v>1.4285900397000001E-4</c:v>
                </c:pt>
                <c:pt idx="1426">
                  <c:v>1.5642200014999999E-4</c:v>
                </c:pt>
                <c:pt idx="1427">
                  <c:v>1.9021099432999999E-4</c:v>
                </c:pt>
                <c:pt idx="1428">
                  <c:v>1.9733699445999999E-4</c:v>
                </c:pt>
                <c:pt idx="1429">
                  <c:v>1.9998400239000001E-4</c:v>
                </c:pt>
                <c:pt idx="1430">
                  <c:v>1.9809200603000001E-4</c:v>
                </c:pt>
                <c:pt idx="1431">
                  <c:v>1.9170400627999999E-4</c:v>
                </c:pt>
                <c:pt idx="1432">
                  <c:v>1.8096499844000001E-4</c:v>
                </c:pt>
                <c:pt idx="1433">
                  <c:v>1.6611900355E-4</c:v>
                </c:pt>
                <c:pt idx="1434">
                  <c:v>1.4750300033E-4</c:v>
                </c:pt>
                <c:pt idx="1435">
                  <c:v>1.2553800479999999E-4</c:v>
                </c:pt>
                <c:pt idx="1436">
                  <c:v>1.0072500298999999E-4</c:v>
                </c:pt>
                <c:pt idx="1437">
                  <c:v>7.3624898505000001E-5</c:v>
                </c:pt>
                <c:pt idx="1438">
                  <c:v>4.4854201405999999E-5</c:v>
                </c:pt>
                <c:pt idx="1439">
                  <c:v>1.5065399565999999E-5</c:v>
                </c:pt>
                <c:pt idx="1440">
                  <c:v>-1.5065399565999999E-5</c:v>
                </c:pt>
                <c:pt idx="1441">
                  <c:v>-4.4854201405999999E-5</c:v>
                </c:pt>
                <c:pt idx="1442">
                  <c:v>-7.3624898505000001E-5</c:v>
                </c:pt>
                <c:pt idx="1443">
                  <c:v>-1.0072500298999999E-4</c:v>
                </c:pt>
                <c:pt idx="1444">
                  <c:v>-1.2553800479999999E-4</c:v>
                </c:pt>
                <c:pt idx="1445">
                  <c:v>-1.4750300033E-4</c:v>
                </c:pt>
                <c:pt idx="1446">
                  <c:v>-1.6611900355E-4</c:v>
                </c:pt>
                <c:pt idx="1447">
                  <c:v>-1.8096499844000001E-4</c:v>
                </c:pt>
                <c:pt idx="1448">
                  <c:v>-1.9170400627999999E-4</c:v>
                </c:pt>
                <c:pt idx="1449">
                  <c:v>-1.9809200603000001E-4</c:v>
                </c:pt>
                <c:pt idx="1450">
                  <c:v>-1.9998400239000001E-4</c:v>
                </c:pt>
                <c:pt idx="1451">
                  <c:v>-1.9733699445999999E-4</c:v>
                </c:pt>
                <c:pt idx="1452">
                  <c:v>-2.1398799436E-4</c:v>
                </c:pt>
                <c:pt idx="1453">
                  <c:v>-2.0111400227000001E-4</c:v>
                </c:pt>
                <c:pt idx="1454">
                  <c:v>-1.8367600569000001E-4</c:v>
                </c:pt>
                <c:pt idx="1455">
                  <c:v>-1.620700059E-4</c:v>
                </c:pt>
                <c:pt idx="1456">
                  <c:v>-1.3678400136999999E-4</c:v>
                </c:pt>
                <c:pt idx="1457">
                  <c:v>-1.0839499737E-4</c:v>
                </c:pt>
                <c:pt idx="1458">
                  <c:v>-7.7544696978000001E-5</c:v>
                </c:pt>
                <c:pt idx="1459">
                  <c:v>-4.4934698963000001E-5</c:v>
                </c:pt>
                <c:pt idx="1460">
                  <c:v>-1.1305000044E-5</c:v>
                </c:pt>
                <c:pt idx="1461">
                  <c:v>2.2581400117000001E-5</c:v>
                </c:pt>
                <c:pt idx="1462">
                  <c:v>5.5955199058999998E-5</c:v>
                </c:pt>
                <c:pt idx="1463">
                  <c:v>8.8059103290999999E-5</c:v>
                </c:pt>
                <c:pt idx="1464">
                  <c:v>1.1816399638E-4</c:v>
                </c:pt>
                <c:pt idx="1465">
                  <c:v>1.4558799738999999E-4</c:v>
                </c:pt>
                <c:pt idx="1466">
                  <c:v>1.6970699653E-4</c:v>
                </c:pt>
                <c:pt idx="1467">
                  <c:v>1.8997400184E-4</c:v>
                </c:pt>
                <c:pt idx="1468">
                  <c:v>2.0592899818E-4</c:v>
                </c:pt>
                <c:pt idx="1469">
                  <c:v>2.172109962E-4</c:v>
                </c:pt>
                <c:pt idx="1470">
                  <c:v>2.2356299451E-4</c:v>
                </c:pt>
                <c:pt idx="1471">
                  <c:v>2.2483999783E-4</c:v>
                </c:pt>
                <c:pt idx="1472">
                  <c:v>2.2101499781E-4</c:v>
                </c:pt>
                <c:pt idx="1473">
                  <c:v>2.1217300673000001E-4</c:v>
                </c:pt>
                <c:pt idx="1474">
                  <c:v>1.9851600517999999E-4</c:v>
                </c:pt>
                <c:pt idx="1475">
                  <c:v>1.8035300309E-4</c:v>
                </c:pt>
                <c:pt idx="1476">
                  <c:v>1.5809599426999999E-4</c:v>
                </c:pt>
                <c:pt idx="1477">
                  <c:v>1.4694599668E-4</c:v>
                </c:pt>
                <c:pt idx="1478">
                  <c:v>1.1489500321E-4</c:v>
                </c:pt>
                <c:pt idx="1479">
                  <c:v>8.0235899077000004E-5</c:v>
                </c:pt>
                <c:pt idx="1480">
                  <c:v>4.3755801016E-5</c:v>
                </c:pt>
                <c:pt idx="1481">
                  <c:v>6.2825201894000001E-6</c:v>
                </c:pt>
                <c:pt idx="1482">
                  <c:v>-3.1333300284999997E-5</c:v>
                </c:pt>
                <c:pt idx="1483">
                  <c:v>-6.8237997765999993E-5</c:v>
                </c:pt>
                <c:pt idx="1484">
                  <c:v>-1.0359400039E-4</c:v>
                </c:pt>
                <c:pt idx="1485">
                  <c:v>-1.3659900287E-4</c:v>
                </c:pt>
                <c:pt idx="1486">
                  <c:v>-1.6650299949E-4</c:v>
                </c:pt>
                <c:pt idx="1487">
                  <c:v>-1.9262799469E-4</c:v>
                </c:pt>
                <c:pt idx="1488">
                  <c:v>-2.1438200200999999E-4</c:v>
                </c:pt>
                <c:pt idx="1489">
                  <c:v>-2.3126900487E-4</c:v>
                </c:pt>
                <c:pt idx="1490">
                  <c:v>-2.4290800502E-4</c:v>
                </c:pt>
                <c:pt idx="1491">
                  <c:v>-2.4903300799999998E-4</c:v>
                </c:pt>
                <c:pt idx="1492">
                  <c:v>-2.4950699298999999E-4</c:v>
                </c:pt>
                <c:pt idx="1493">
                  <c:v>-2.4431699420999998E-4</c:v>
                </c:pt>
                <c:pt idx="1494">
                  <c:v>-2.3358200269E-4</c:v>
                </c:pt>
                <c:pt idx="1495">
                  <c:v>-2.1754599584000001E-4</c:v>
                </c:pt>
                <c:pt idx="1496">
                  <c:v>-1.9657200028000001E-4</c:v>
                </c:pt>
                <c:pt idx="1497">
                  <c:v>-1.7113699869000001E-4</c:v>
                </c:pt>
                <c:pt idx="1498">
                  <c:v>-1.4181699953000001E-4</c:v>
                </c:pt>
                <c:pt idx="1499">
                  <c:v>-1.0927899712E-4</c:v>
                </c:pt>
                <c:pt idx="1500">
                  <c:v>-7.4260402471000006E-5</c:v>
                </c:pt>
                <c:pt idx="1501">
                  <c:v>-3.7556401366999997E-5</c:v>
                </c:pt>
                <c:pt idx="1502">
                  <c:v>-2.2611099835000001E-15</c:v>
                </c:pt>
                <c:pt idx="1503">
                  <c:v>4.1311999667000002E-5</c:v>
                </c:pt>
                <c:pt idx="1504">
                  <c:v>8.1686397606999995E-5</c:v>
                </c:pt>
                <c:pt idx="1505">
                  <c:v>1.2020699796E-4</c:v>
                </c:pt>
                <c:pt idx="1506">
                  <c:v>1.5599900507000001E-4</c:v>
                </c:pt>
                <c:pt idx="1507">
                  <c:v>1.8824999279000001E-4</c:v>
                </c:pt>
                <c:pt idx="1508">
                  <c:v>2.1622900385000001E-4</c:v>
                </c:pt>
                <c:pt idx="1509">
                  <c:v>2.3930100724E-4</c:v>
                </c:pt>
                <c:pt idx="1510">
                  <c:v>2.5693999486999999E-4</c:v>
                </c:pt>
                <c:pt idx="1511">
                  <c:v>2.6874899048999999E-4</c:v>
                </c:pt>
                <c:pt idx="1512">
                  <c:v>2.7445700834999998E-4</c:v>
                </c:pt>
                <c:pt idx="1513">
                  <c:v>2.7393701020999998E-4</c:v>
                </c:pt>
                <c:pt idx="1514">
                  <c:v>2.6719900779000001E-4</c:v>
                </c:pt>
                <c:pt idx="1515">
                  <c:v>2.5439599995000001E-4</c:v>
                </c:pt>
                <c:pt idx="1516">
                  <c:v>2.3581999994000001E-4</c:v>
                </c:pt>
                <c:pt idx="1517">
                  <c:v>2.1189100516E-4</c:v>
                </c:pt>
                <c:pt idx="1518">
                  <c:v>1.8315299531000001E-4</c:v>
                </c:pt>
                <c:pt idx="1519">
                  <c:v>1.5025799803E-4</c:v>
                </c:pt>
                <c:pt idx="1520">
                  <c:v>1.1395299953E-4</c:v>
                </c:pt>
                <c:pt idx="1521">
                  <c:v>7.5061798269999993E-5</c:v>
                </c:pt>
                <c:pt idx="1522">
                  <c:v>3.4466600481999999E-5</c:v>
                </c:pt>
                <c:pt idx="1523">
                  <c:v>-6.9107800299999997E-6</c:v>
                </c:pt>
                <c:pt idx="1524">
                  <c:v>-4.8131299991000002E-5</c:v>
                </c:pt>
                <c:pt idx="1525">
                  <c:v>-8.8259497716000002E-5</c:v>
                </c:pt>
                <c:pt idx="1526">
                  <c:v>-1.2638399494E-4</c:v>
                </c:pt>
                <c:pt idx="1527">
                  <c:v>-1.4694599668E-4</c:v>
                </c:pt>
                <c:pt idx="1528">
                  <c:v>-1.7566200404000001E-4</c:v>
                </c:pt>
                <c:pt idx="1529">
                  <c:v>-2.0039199444E-4</c:v>
                </c:pt>
                <c:pt idx="1530">
                  <c:v>-2.2057299792999999E-4</c:v>
                </c:pt>
                <c:pt idx="1531">
                  <c:v>-2.3574799706999999E-4</c:v>
                </c:pt>
                <c:pt idx="1532">
                  <c:v>-2.4557200959000002E-4</c:v>
                </c:pt>
                <c:pt idx="1533">
                  <c:v>-2.4982201285E-4</c:v>
                </c:pt>
                <c:pt idx="1534">
                  <c:v>-2.4840299739000002E-4</c:v>
                </c:pt>
                <c:pt idx="1535">
                  <c:v>-2.4134499836E-4</c:v>
                </c:pt>
                <c:pt idx="1536">
                  <c:v>-2.2880999312999999E-4</c:v>
                </c:pt>
                <c:pt idx="1537">
                  <c:v>-2.1108200599E-4</c:v>
                </c:pt>
                <c:pt idx="1538">
                  <c:v>-1.8856300449E-4</c:v>
                </c:pt>
                <c:pt idx="1539">
                  <c:v>-1.6176399367E-4</c:v>
                </c:pt>
                <c:pt idx="1540">
                  <c:v>-1.3129400031E-4</c:v>
                </c:pt>
                <c:pt idx="1541">
                  <c:v>-9.7843403636999995E-5</c:v>
                </c:pt>
                <c:pt idx="1542">
                  <c:v>-6.2172497563999998E-5</c:v>
                </c:pt>
                <c:pt idx="1543">
                  <c:v>-2.5090399503999999E-5</c:v>
                </c:pt>
                <c:pt idx="1544">
                  <c:v>1.2561100448000001E-5</c:v>
                </c:pt>
                <c:pt idx="1545">
                  <c:v>4.9927501094999999E-5</c:v>
                </c:pt>
                <c:pt idx="1546">
                  <c:v>8.6160696810000002E-5</c:v>
                </c:pt>
                <c:pt idx="1547">
                  <c:v>1.2043800233999999E-4</c:v>
                </c:pt>
                <c:pt idx="1548">
                  <c:v>1.5198299661000001E-4</c:v>
                </c:pt>
                <c:pt idx="1549">
                  <c:v>1.8007699690999999E-4</c:v>
                </c:pt>
                <c:pt idx="1550">
                  <c:v>2.0408499403999999E-4</c:v>
                </c:pt>
                <c:pt idx="1551">
                  <c:v>2.2345999605000001E-4</c:v>
                </c:pt>
                <c:pt idx="1552">
                  <c:v>2.1398799436E-4</c:v>
                </c:pt>
                <c:pt idx="1553">
                  <c:v>2.2200400417E-4</c:v>
                </c:pt>
                <c:pt idx="1554">
                  <c:v>2.2498199542E-4</c:v>
                </c:pt>
                <c:pt idx="1555">
                  <c:v>2.2285399609E-4</c:v>
                </c:pt>
                <c:pt idx="1556">
                  <c:v>2.1566699434E-4</c:v>
                </c:pt>
                <c:pt idx="1557">
                  <c:v>2.0358599431E-4</c:v>
                </c:pt>
                <c:pt idx="1558">
                  <c:v>1.8688400450999999E-4</c:v>
                </c:pt>
                <c:pt idx="1559">
                  <c:v>1.6594000044000001E-4</c:v>
                </c:pt>
                <c:pt idx="1560">
                  <c:v>1.4123099390000001E-4</c:v>
                </c:pt>
                <c:pt idx="1561">
                  <c:v>1.1331499990999999E-4</c:v>
                </c:pt>
                <c:pt idx="1562">
                  <c:v>8.2828002633000006E-5</c:v>
                </c:pt>
                <c:pt idx="1563">
                  <c:v>5.0460901547999999E-5</c:v>
                </c:pt>
                <c:pt idx="1564">
                  <c:v>1.6948499250999999E-5</c:v>
                </c:pt>
                <c:pt idx="1565">
                  <c:v>-1.6948499250999999E-5</c:v>
                </c:pt>
                <c:pt idx="1566">
                  <c:v>-5.0460901547999999E-5</c:v>
                </c:pt>
                <c:pt idx="1567">
                  <c:v>-8.2828002633000006E-5</c:v>
                </c:pt>
                <c:pt idx="1568">
                  <c:v>-1.1331499990999999E-4</c:v>
                </c:pt>
                <c:pt idx="1569">
                  <c:v>-1.4123099390000001E-4</c:v>
                </c:pt>
                <c:pt idx="1570">
                  <c:v>-1.6594000044000001E-4</c:v>
                </c:pt>
                <c:pt idx="1571">
                  <c:v>-1.8688400450999999E-4</c:v>
                </c:pt>
                <c:pt idx="1572">
                  <c:v>-2.0358599431E-4</c:v>
                </c:pt>
                <c:pt idx="1573">
                  <c:v>-2.1566699434E-4</c:v>
                </c:pt>
                <c:pt idx="1574">
                  <c:v>-2.2285399609E-4</c:v>
                </c:pt>
                <c:pt idx="1575">
                  <c:v>-2.2498199542E-4</c:v>
                </c:pt>
                <c:pt idx="1576">
                  <c:v>-2.2200400417E-4</c:v>
                </c:pt>
                <c:pt idx="1577">
                  <c:v>-1.9021099432999999E-4</c:v>
                </c:pt>
                <c:pt idx="1578">
                  <c:v>-1.7876799392999999E-4</c:v>
                </c:pt>
                <c:pt idx="1579">
                  <c:v>-1.6326800687000001E-4</c:v>
                </c:pt>
                <c:pt idx="1580">
                  <c:v>-1.4406199624999999E-4</c:v>
                </c:pt>
                <c:pt idx="1581">
                  <c:v>-1.2158600293E-4</c:v>
                </c:pt>
                <c:pt idx="1582">
                  <c:v>-9.6350697276999998E-5</c:v>
                </c:pt>
                <c:pt idx="1583">
                  <c:v>-6.8928602558999998E-5</c:v>
                </c:pt>
                <c:pt idx="1584">
                  <c:v>-3.9941998692999998E-5</c:v>
                </c:pt>
                <c:pt idx="1585">
                  <c:v>-1.0048899639999999E-5</c:v>
                </c:pt>
                <c:pt idx="1586">
                  <c:v>2.0072300686000001E-5</c:v>
                </c:pt>
                <c:pt idx="1587">
                  <c:v>4.9737998778999998E-5</c:v>
                </c:pt>
                <c:pt idx="1588">
                  <c:v>7.8274701082000007E-5</c:v>
                </c:pt>
                <c:pt idx="1589">
                  <c:v>1.0503499652000001E-4</c:v>
                </c:pt>
                <c:pt idx="1590">
                  <c:v>1.2941099703000001E-4</c:v>
                </c:pt>
                <c:pt idx="1591">
                  <c:v>1.5084999905E-4</c:v>
                </c:pt>
                <c:pt idx="1592">
                  <c:v>1.6886599769000001E-4</c:v>
                </c:pt>
                <c:pt idx="1593">
                  <c:v>1.8304800324000001E-4</c:v>
                </c:pt>
                <c:pt idx="1594">
                  <c:v>1.9307600450999999E-4</c:v>
                </c:pt>
                <c:pt idx="1595">
                  <c:v>1.987220021E-4</c:v>
                </c:pt>
                <c:pt idx="1596">
                  <c:v>1.9985799735999999E-4</c:v>
                </c:pt>
                <c:pt idx="1597">
                  <c:v>1.9645699648999999E-4</c:v>
                </c:pt>
                <c:pt idx="1598">
                  <c:v>1.8859800183999999E-4</c:v>
                </c:pt>
                <c:pt idx="1599">
                  <c:v>1.7645799380000001E-4</c:v>
                </c:pt>
                <c:pt idx="1600">
                  <c:v>1.6031299309999999E-4</c:v>
                </c:pt>
                <c:pt idx="1601">
                  <c:v>1.4052999904E-4</c:v>
                </c:pt>
                <c:pt idx="1602">
                  <c:v>1.0286200268E-4</c:v>
                </c:pt>
                <c:pt idx="1603">
                  <c:v>8.0426500062000006E-5</c:v>
                </c:pt>
                <c:pt idx="1604">
                  <c:v>5.6165099521999998E-5</c:v>
                </c:pt>
                <c:pt idx="1605">
                  <c:v>3.0628998502000001E-5</c:v>
                </c:pt>
                <c:pt idx="1606">
                  <c:v>4.3977702262000004E-6</c:v>
                </c:pt>
                <c:pt idx="1607">
                  <c:v>-2.1933299649000001E-5</c:v>
                </c:pt>
                <c:pt idx="1608">
                  <c:v>-4.7766599891000003E-5</c:v>
                </c:pt>
                <c:pt idx="1609">
                  <c:v>-7.2515700595000002E-5</c:v>
                </c:pt>
                <c:pt idx="1610">
                  <c:v>-9.5618997875000002E-5</c:v>
                </c:pt>
                <c:pt idx="1611">
                  <c:v>-1.1655200069E-4</c:v>
                </c:pt>
                <c:pt idx="1612">
                  <c:v>-1.3483999646E-4</c:v>
                </c:pt>
                <c:pt idx="1613">
                  <c:v>-1.5006700413999999E-4</c:v>
                </c:pt>
                <c:pt idx="1614">
                  <c:v>-1.6188899463E-4</c:v>
                </c:pt>
                <c:pt idx="1615">
                  <c:v>-1.7003600077999999E-4</c:v>
                </c:pt>
                <c:pt idx="1616">
                  <c:v>-1.7432299500999999E-4</c:v>
                </c:pt>
                <c:pt idx="1617">
                  <c:v>-1.7465499695000001E-4</c:v>
                </c:pt>
                <c:pt idx="1618">
                  <c:v>-1.7102199489999999E-4</c:v>
                </c:pt>
                <c:pt idx="1619">
                  <c:v>-1.6350799706000001E-4</c:v>
                </c:pt>
                <c:pt idx="1620">
                  <c:v>-1.5228199480999999E-4</c:v>
                </c:pt>
                <c:pt idx="1621">
                  <c:v>-1.3760000001999999E-4</c:v>
                </c:pt>
                <c:pt idx="1622">
                  <c:v>-1.1979600093999999E-4</c:v>
                </c:pt>
                <c:pt idx="1623">
                  <c:v>-9.9272103397999995E-5</c:v>
                </c:pt>
                <c:pt idx="1624">
                  <c:v>-7.6495300163999998E-5</c:v>
                </c:pt>
                <c:pt idx="1625">
                  <c:v>-5.1982300647000003E-5</c:v>
                </c:pt>
                <c:pt idx="1626">
                  <c:v>-2.6289499147E-5</c:v>
                </c:pt>
                <c:pt idx="1627">
                  <c:v>-1.541430028E-15</c:v>
                </c:pt>
                <c:pt idx="1628">
                  <c:v>2.2533800802000001E-5</c:v>
                </c:pt>
                <c:pt idx="1629">
                  <c:v>4.4556200010000002E-5</c:v>
                </c:pt>
                <c:pt idx="1630">
                  <c:v>6.5567401180000005E-5</c:v>
                </c:pt>
                <c:pt idx="1631">
                  <c:v>8.5090301582000001E-5</c:v>
                </c:pt>
                <c:pt idx="1632">
                  <c:v>1.0268200276E-4</c:v>
                </c:pt>
                <c:pt idx="1633">
                  <c:v>1.1794299644E-4</c:v>
                </c:pt>
                <c:pt idx="1634">
                  <c:v>1.3052800204999999E-4</c:v>
                </c:pt>
                <c:pt idx="1635">
                  <c:v>1.4014900079999999E-4</c:v>
                </c:pt>
                <c:pt idx="1636">
                  <c:v>1.4658999862000001E-4</c:v>
                </c:pt>
                <c:pt idx="1637">
                  <c:v>1.4970400662E-4</c:v>
                </c:pt>
                <c:pt idx="1638">
                  <c:v>1.4941999688999999E-4</c:v>
                </c:pt>
                <c:pt idx="1639">
                  <c:v>1.4574499801000001E-4</c:v>
                </c:pt>
                <c:pt idx="1640">
                  <c:v>1.3876199955E-4</c:v>
                </c:pt>
                <c:pt idx="1641">
                  <c:v>1.2862900620999999E-4</c:v>
                </c:pt>
                <c:pt idx="1642">
                  <c:v>1.1557700054000001E-4</c:v>
                </c:pt>
                <c:pt idx="1643">
                  <c:v>9.9901801149999996E-5</c:v>
                </c:pt>
                <c:pt idx="1644">
                  <c:v>8.1959202362000006E-5</c:v>
                </c:pt>
                <c:pt idx="1645">
                  <c:v>6.2156301283000005E-5</c:v>
                </c:pt>
                <c:pt idx="1646">
                  <c:v>4.0942799387000003E-5</c:v>
                </c:pt>
                <c:pt idx="1647">
                  <c:v>1.8799999452E-5</c:v>
                </c:pt>
                <c:pt idx="1648">
                  <c:v>-3.7695099308999999E-6</c:v>
                </c:pt>
                <c:pt idx="1649">
                  <c:v>-2.6253499526999999E-5</c:v>
                </c:pt>
                <c:pt idx="1650">
                  <c:v>-4.8141500883999999E-5</c:v>
                </c:pt>
                <c:pt idx="1651">
                  <c:v>-6.8936999014000003E-5</c:v>
                </c:pt>
                <c:pt idx="1652">
                  <c:v>-7.3473202065000006E-5</c:v>
                </c:pt>
                <c:pt idx="1653">
                  <c:v>-8.7831198471000004E-5</c:v>
                </c:pt>
                <c:pt idx="1654">
                  <c:v>-1.0019599722E-4</c:v>
                </c:pt>
                <c:pt idx="1655">
                  <c:v>-1.1028599693E-4</c:v>
                </c:pt>
                <c:pt idx="1656">
                  <c:v>-1.1787399853000001E-4</c:v>
                </c:pt>
                <c:pt idx="1657">
                  <c:v>-1.2278600478999999E-4</c:v>
                </c:pt>
                <c:pt idx="1658">
                  <c:v>-1.2491100642000001E-4</c:v>
                </c:pt>
                <c:pt idx="1659">
                  <c:v>-1.2420100392999999E-4</c:v>
                </c:pt>
                <c:pt idx="1660">
                  <c:v>-1.2067300122E-4</c:v>
                </c:pt>
                <c:pt idx="1661">
                  <c:v>-1.1440499657E-4</c:v>
                </c:pt>
                <c:pt idx="1662">
                  <c:v>-1.0554100299E-4</c:v>
                </c:pt>
                <c:pt idx="1663">
                  <c:v>-9.4281400379000001E-5</c:v>
                </c:pt>
                <c:pt idx="1664">
                  <c:v>-8.0881996837000003E-5</c:v>
                </c:pt>
                <c:pt idx="1665">
                  <c:v>-6.5646796428999994E-5</c:v>
                </c:pt>
                <c:pt idx="1666">
                  <c:v>-4.8921701817999997E-5</c:v>
                </c:pt>
                <c:pt idx="1667">
                  <c:v>-3.1086201488999998E-5</c:v>
                </c:pt>
                <c:pt idx="1668">
                  <c:v>-1.2545199752E-5</c:v>
                </c:pt>
                <c:pt idx="1669">
                  <c:v>6.2805402194E-6</c:v>
                </c:pt>
                <c:pt idx="1670">
                  <c:v>2.4963699616000002E-5</c:v>
                </c:pt>
                <c:pt idx="1671">
                  <c:v>4.3080399336999999E-5</c:v>
                </c:pt>
                <c:pt idx="1672">
                  <c:v>6.0219201258999999E-5</c:v>
                </c:pt>
                <c:pt idx="1673">
                  <c:v>7.5991301856000005E-5</c:v>
                </c:pt>
                <c:pt idx="1674">
                  <c:v>9.0038600320000003E-5</c:v>
                </c:pt>
                <c:pt idx="1675">
                  <c:v>1.0204200225E-4</c:v>
                </c:pt>
                <c:pt idx="1676">
                  <c:v>1.1172999803000001E-4</c:v>
                </c:pt>
                <c:pt idx="1677">
                  <c:v>9.5105700893000002E-5</c:v>
                </c:pt>
                <c:pt idx="1678">
                  <c:v>9.8668599094000006E-5</c:v>
                </c:pt>
                <c:pt idx="1679">
                  <c:v>9.9992103060000002E-5</c:v>
                </c:pt>
                <c:pt idx="1680">
                  <c:v>9.9046097602999996E-5</c:v>
                </c:pt>
                <c:pt idx="1681">
                  <c:v>9.5852199592999995E-5</c:v>
                </c:pt>
                <c:pt idx="1682">
                  <c:v>9.0482702943999997E-5</c:v>
                </c:pt>
                <c:pt idx="1683">
                  <c:v>8.3059596363000004E-5</c:v>
                </c:pt>
                <c:pt idx="1684">
                  <c:v>7.3751296440999995E-5</c:v>
                </c:pt>
                <c:pt idx="1685">
                  <c:v>6.2769096984999995E-5</c:v>
                </c:pt>
                <c:pt idx="1686">
                  <c:v>5.0362301408000002E-5</c:v>
                </c:pt>
                <c:pt idx="1687">
                  <c:v>3.6812500183999998E-5</c:v>
                </c:pt>
                <c:pt idx="1688">
                  <c:v>2.2427100703E-5</c:v>
                </c:pt>
                <c:pt idx="1689">
                  <c:v>7.5326797742000002E-6</c:v>
                </c:pt>
                <c:pt idx="1690">
                  <c:v>-7.5326797742000002E-6</c:v>
                </c:pt>
                <c:pt idx="1691">
                  <c:v>-2.2427100703E-5</c:v>
                </c:pt>
                <c:pt idx="1692">
                  <c:v>-3.6812500183999998E-5</c:v>
                </c:pt>
                <c:pt idx="1693">
                  <c:v>-5.0362301408000002E-5</c:v>
                </c:pt>
                <c:pt idx="1694">
                  <c:v>-6.2769096984999995E-5</c:v>
                </c:pt>
                <c:pt idx="1695">
                  <c:v>-7.3751296440999995E-5</c:v>
                </c:pt>
                <c:pt idx="1696">
                  <c:v>-8.3059596363000004E-5</c:v>
                </c:pt>
                <c:pt idx="1697">
                  <c:v>-9.0482702943999997E-5</c:v>
                </c:pt>
                <c:pt idx="1698">
                  <c:v>-9.5852199592999995E-5</c:v>
                </c:pt>
                <c:pt idx="1699">
                  <c:v>-9.9046097602999996E-5</c:v>
                </c:pt>
                <c:pt idx="1700">
                  <c:v>-9.9992103060000002E-5</c:v>
                </c:pt>
                <c:pt idx="1701">
                  <c:v>-9.8668599094000006E-5</c:v>
                </c:pt>
                <c:pt idx="1702">
                  <c:v>-7.1329202909999994E-5</c:v>
                </c:pt>
                <c:pt idx="1703">
                  <c:v>-6.7038097767999999E-5</c:v>
                </c:pt>
                <c:pt idx="1704">
                  <c:v>-6.1225400713999997E-5</c:v>
                </c:pt>
                <c:pt idx="1705">
                  <c:v>-5.4023199481999998E-5</c:v>
                </c:pt>
                <c:pt idx="1706">
                  <c:v>-4.5594799302999999E-5</c:v>
                </c:pt>
                <c:pt idx="1707">
                  <c:v>-3.6131499655000002E-5</c:v>
                </c:pt>
                <c:pt idx="1708">
                  <c:v>-2.5848199583999999E-5</c:v>
                </c:pt>
                <c:pt idx="1709">
                  <c:v>-1.4978199943E-5</c:v>
                </c:pt>
                <c:pt idx="1710">
                  <c:v>-3.7683200843999999E-6</c:v>
                </c:pt>
                <c:pt idx="1711">
                  <c:v>7.5271300375000001E-6</c:v>
                </c:pt>
                <c:pt idx="1712">
                  <c:v>1.8651700883999999E-5</c:v>
                </c:pt>
                <c:pt idx="1713">
                  <c:v>2.9352999262999999E-5</c:v>
                </c:pt>
                <c:pt idx="1714">
                  <c:v>3.9388098229999997E-5</c:v>
                </c:pt>
                <c:pt idx="1715">
                  <c:v>4.8529200285E-5</c:v>
                </c:pt>
                <c:pt idx="1716">
                  <c:v>5.6568900618000002E-5</c:v>
                </c:pt>
                <c:pt idx="1717">
                  <c:v>6.3324601797000001E-5</c:v>
                </c:pt>
                <c:pt idx="1718">
                  <c:v>6.8643101258000004E-5</c:v>
                </c:pt>
                <c:pt idx="1719">
                  <c:v>7.2403599916000006E-5</c:v>
                </c:pt>
                <c:pt idx="1720">
                  <c:v>7.4520801717999996E-5</c:v>
                </c:pt>
                <c:pt idx="1721">
                  <c:v>7.4946699896999999E-5</c:v>
                </c:pt>
                <c:pt idx="1722">
                  <c:v>7.3671501013000001E-5</c:v>
                </c:pt>
                <c:pt idx="1723">
                  <c:v>7.0724301621999996E-5</c:v>
                </c:pt>
                <c:pt idx="1724">
                  <c:v>6.6171800427000004E-5</c:v>
                </c:pt>
                <c:pt idx="1725">
                  <c:v>6.0117501562000002E-5</c:v>
                </c:pt>
                <c:pt idx="1726">
                  <c:v>5.2698698710000003E-5</c:v>
                </c:pt>
                <c:pt idx="1727">
                  <c:v>2.9389300835000001E-5</c:v>
                </c:pt>
                <c:pt idx="1728">
                  <c:v>2.2979000277999999E-5</c:v>
                </c:pt>
                <c:pt idx="1729">
                  <c:v>1.6047199096999999E-5</c:v>
                </c:pt>
                <c:pt idx="1730">
                  <c:v>8.7511498349999996E-6</c:v>
                </c:pt>
                <c:pt idx="1731">
                  <c:v>1.2565000134E-6</c:v>
                </c:pt>
                <c:pt idx="1732">
                  <c:v>-6.2666599661000002E-6</c:v>
                </c:pt>
                <c:pt idx="1733">
                  <c:v>-1.3647600098999999E-5</c:v>
                </c:pt>
                <c:pt idx="1734">
                  <c:v>-2.0718800441999999E-5</c:v>
                </c:pt>
                <c:pt idx="1735">
                  <c:v>-2.7319700166000001E-5</c:v>
                </c:pt>
                <c:pt idx="1736">
                  <c:v>-3.3300599171000002E-5</c:v>
                </c:pt>
                <c:pt idx="1737">
                  <c:v>-3.8525700802000003E-5</c:v>
                </c:pt>
                <c:pt idx="1738">
                  <c:v>-4.287630145E-5</c:v>
                </c:pt>
                <c:pt idx="1739">
                  <c:v>-4.6253899200000002E-5</c:v>
                </c:pt>
                <c:pt idx="1740">
                  <c:v>-4.8581601732000003E-5</c:v>
                </c:pt>
                <c:pt idx="1741">
                  <c:v>-4.9806698370999997E-5</c:v>
                </c:pt>
                <c:pt idx="1742">
                  <c:v>-4.9901300372E-5</c:v>
                </c:pt>
                <c:pt idx="1743">
                  <c:v>-4.8863399570000001E-5</c:v>
                </c:pt>
                <c:pt idx="1744">
                  <c:v>-4.6716399083000002E-5</c:v>
                </c:pt>
                <c:pt idx="1745">
                  <c:v>-4.3509200622999997E-5</c:v>
                </c:pt>
                <c:pt idx="1746">
                  <c:v>-3.9314400055000002E-5</c:v>
                </c:pt>
                <c:pt idx="1747">
                  <c:v>-3.4227399738000001E-5</c:v>
                </c:pt>
                <c:pt idx="1748">
                  <c:v>-2.8363399906E-5</c:v>
                </c:pt>
                <c:pt idx="1749">
                  <c:v>-2.1855799787000001E-5</c:v>
                </c:pt>
                <c:pt idx="1750">
                  <c:v>-1.4852100320999999E-5</c:v>
                </c:pt>
                <c:pt idx="1751">
                  <c:v>-7.5112798185999999E-6</c:v>
                </c:pt>
                <c:pt idx="1752">
                  <c:v>-9.2899100820000001E-16</c:v>
                </c:pt>
                <c:pt idx="1753">
                  <c:v>1.1266900401000001E-5</c:v>
                </c:pt>
                <c:pt idx="1754">
                  <c:v>2.2278100005000001E-5</c:v>
                </c:pt>
                <c:pt idx="1755">
                  <c:v>3.2783700590000002E-5</c:v>
                </c:pt>
                <c:pt idx="1756">
                  <c:v>4.2545201722999998E-5</c:v>
                </c:pt>
                <c:pt idx="1757">
                  <c:v>5.1341001380999998E-5</c:v>
                </c:pt>
                <c:pt idx="1758">
                  <c:v>5.8971600083000003E-5</c:v>
                </c:pt>
                <c:pt idx="1759">
                  <c:v>6.5263797296000002E-5</c:v>
                </c:pt>
                <c:pt idx="1760">
                  <c:v>7.0074696850000006E-5</c:v>
                </c:pt>
                <c:pt idx="1761">
                  <c:v>7.3295101174E-5</c:v>
                </c:pt>
                <c:pt idx="1762">
                  <c:v>7.4852003308E-5</c:v>
                </c:pt>
                <c:pt idx="1763">
                  <c:v>7.4709998443999996E-5</c:v>
                </c:pt>
                <c:pt idx="1764">
                  <c:v>7.2872397140999993E-5</c:v>
                </c:pt>
                <c:pt idx="1765">
                  <c:v>6.9380803325000003E-5</c:v>
                </c:pt>
                <c:pt idx="1766">
                  <c:v>6.4314503105999997E-5</c:v>
                </c:pt>
                <c:pt idx="1767">
                  <c:v>5.7788500271000003E-5</c:v>
                </c:pt>
                <c:pt idx="1768">
                  <c:v>4.9950900574999998E-5</c:v>
                </c:pt>
                <c:pt idx="1769">
                  <c:v>4.0979601181000003E-5</c:v>
                </c:pt>
                <c:pt idx="1770">
                  <c:v>3.1078201573000001E-5</c:v>
                </c:pt>
                <c:pt idx="1771">
                  <c:v>2.0471399693999998E-5</c:v>
                </c:pt>
                <c:pt idx="1772">
                  <c:v>9.3999897217000008E-6</c:v>
                </c:pt>
                <c:pt idx="1773">
                  <c:v>-1.8847599677E-6</c:v>
                </c:pt>
                <c:pt idx="1774">
                  <c:v>-1.3126699741000001E-5</c:v>
                </c:pt>
                <c:pt idx="1775">
                  <c:v>-2.4070799553999999E-5</c:v>
                </c:pt>
                <c:pt idx="1776">
                  <c:v>-3.4468499507000001E-5</c:v>
                </c:pt>
                <c:pt idx="1777">
                  <c:v>-5.8778499805999998E-5</c:v>
                </c:pt>
                <c:pt idx="1778">
                  <c:v>-7.0264999522000001E-5</c:v>
                </c:pt>
                <c:pt idx="1779">
                  <c:v>-8.0156700277999999E-5</c:v>
                </c:pt>
                <c:pt idx="1780">
                  <c:v>-8.8229098765000002E-5</c:v>
                </c:pt>
                <c:pt idx="1781">
                  <c:v>-9.4299102784000007E-5</c:v>
                </c:pt>
                <c:pt idx="1782">
                  <c:v>-9.8228701972E-5</c:v>
                </c:pt>
                <c:pt idx="1783">
                  <c:v>-9.9928896815999998E-5</c:v>
                </c:pt>
                <c:pt idx="1784">
                  <c:v>-9.9361102911999993E-5</c:v>
                </c:pt>
                <c:pt idx="1785">
                  <c:v>-9.6538198703999994E-5</c:v>
                </c:pt>
                <c:pt idx="1786">
                  <c:v>-9.1524103482000001E-5</c:v>
                </c:pt>
                <c:pt idx="1787">
                  <c:v>-8.4432802396000006E-5</c:v>
                </c:pt>
                <c:pt idx="1788">
                  <c:v>-7.5425101385999995E-5</c:v>
                </c:pt>
                <c:pt idx="1789">
                  <c:v>-6.4705600379999999E-5</c:v>
                </c:pt>
                <c:pt idx="1790">
                  <c:v>-5.2517498260999997E-5</c:v>
                </c:pt>
                <c:pt idx="1791">
                  <c:v>-3.9137401473000001E-5</c:v>
                </c:pt>
                <c:pt idx="1792">
                  <c:v>-2.4868999389999999E-5</c:v>
                </c:pt>
                <c:pt idx="1793">
                  <c:v>-1.0036200364999999E-5</c:v>
                </c:pt>
                <c:pt idx="1794">
                  <c:v>5.0244298108999997E-6</c:v>
                </c:pt>
                <c:pt idx="1795">
                  <c:v>1.9970999346999999E-5</c:v>
                </c:pt>
                <c:pt idx="1796">
                  <c:v>3.4464301279999999E-5</c:v>
                </c:pt>
                <c:pt idx="1797">
                  <c:v>4.8175399569999997E-5</c:v>
                </c:pt>
                <c:pt idx="1798">
                  <c:v>6.0793001467000003E-5</c:v>
                </c:pt>
                <c:pt idx="1799">
                  <c:v>7.2030903538999994E-5</c:v>
                </c:pt>
                <c:pt idx="1800">
                  <c:v>8.1633901572999995E-5</c:v>
                </c:pt>
                <c:pt idx="1801">
                  <c:v>8.9384098828000007E-5</c:v>
                </c:pt>
                <c:pt idx="1802">
                  <c:v>1.1888200243E-4</c:v>
                </c:pt>
                <c:pt idx="1803">
                  <c:v>1.2333599443000001E-4</c:v>
                </c:pt>
                <c:pt idx="1804">
                  <c:v>1.2498999421999999E-4</c:v>
                </c:pt>
                <c:pt idx="1805">
                  <c:v>1.2380800034999999E-4</c:v>
                </c:pt>
                <c:pt idx="1806">
                  <c:v>1.1981499847E-4</c:v>
                </c:pt>
                <c:pt idx="1807">
                  <c:v>1.1310300033E-4</c:v>
                </c:pt>
                <c:pt idx="1808">
                  <c:v>1.0382400069000001E-4</c:v>
                </c:pt>
                <c:pt idx="1809">
                  <c:v>9.2189096903999996E-5</c:v>
                </c:pt>
                <c:pt idx="1810">
                  <c:v>7.8461402153999995E-5</c:v>
                </c:pt>
                <c:pt idx="1811">
                  <c:v>6.2952902225999995E-5</c:v>
                </c:pt>
                <c:pt idx="1812">
                  <c:v>4.6015600674E-5</c:v>
                </c:pt>
                <c:pt idx="1813">
                  <c:v>2.8033800845E-5</c:v>
                </c:pt>
                <c:pt idx="1814">
                  <c:v>9.4158503998000007E-6</c:v>
                </c:pt>
                <c:pt idx="1815">
                  <c:v>-9.4158503998000007E-6</c:v>
                </c:pt>
                <c:pt idx="1816">
                  <c:v>-2.8033800845E-5</c:v>
                </c:pt>
                <c:pt idx="1817">
                  <c:v>-4.6015600674E-5</c:v>
                </c:pt>
                <c:pt idx="1818">
                  <c:v>-6.2952902225999995E-5</c:v>
                </c:pt>
                <c:pt idx="1819">
                  <c:v>-7.8461402153999995E-5</c:v>
                </c:pt>
                <c:pt idx="1820">
                  <c:v>-9.2189096903999996E-5</c:v>
                </c:pt>
                <c:pt idx="1821">
                  <c:v>-1.0382400069000001E-4</c:v>
                </c:pt>
                <c:pt idx="1822">
                  <c:v>-1.1310300033E-4</c:v>
                </c:pt>
                <c:pt idx="1823">
                  <c:v>-1.1981499847E-4</c:v>
                </c:pt>
                <c:pt idx="1824">
                  <c:v>-1.2380800034999999E-4</c:v>
                </c:pt>
                <c:pt idx="1825">
                  <c:v>-1.2498999421999999E-4</c:v>
                </c:pt>
                <c:pt idx="1826">
                  <c:v>-1.2333599443000001E-4</c:v>
                </c:pt>
                <c:pt idx="1827">
                  <c:v>-1.4265799837000001E-4</c:v>
                </c:pt>
                <c:pt idx="1828">
                  <c:v>-1.3407600635999999E-4</c:v>
                </c:pt>
                <c:pt idx="1829">
                  <c:v>-1.2245100515000001E-4</c:v>
                </c:pt>
                <c:pt idx="1830">
                  <c:v>-1.0804599879000001E-4</c:v>
                </c:pt>
                <c:pt idx="1831">
                  <c:v>-9.1189496743000002E-5</c:v>
                </c:pt>
                <c:pt idx="1832">
                  <c:v>-7.2263101174E-5</c:v>
                </c:pt>
                <c:pt idx="1833">
                  <c:v>-5.1696399168999999E-5</c:v>
                </c:pt>
                <c:pt idx="1834">
                  <c:v>-2.9956499930000001E-5</c:v>
                </c:pt>
                <c:pt idx="1835">
                  <c:v>-7.5366501733000002E-6</c:v>
                </c:pt>
                <c:pt idx="1836">
                  <c:v>1.5054300093E-5</c:v>
                </c:pt>
                <c:pt idx="1837">
                  <c:v>3.7303499993999998E-5</c:v>
                </c:pt>
                <c:pt idx="1838">
                  <c:v>5.870610039E-5</c:v>
                </c:pt>
                <c:pt idx="1839">
                  <c:v>7.8776196459999994E-5</c:v>
                </c:pt>
                <c:pt idx="1840">
                  <c:v>9.7058400569999999E-5</c:v>
                </c:pt>
                <c:pt idx="1841">
                  <c:v>1.1313799769E-4</c:v>
                </c:pt>
                <c:pt idx="1842">
                  <c:v>1.2664899987000001E-4</c:v>
                </c:pt>
                <c:pt idx="1843">
                  <c:v>1.3728599878999999E-4</c:v>
                </c:pt>
                <c:pt idx="1844">
                  <c:v>1.4480699609999999E-4</c:v>
                </c:pt>
                <c:pt idx="1845">
                  <c:v>1.4904199633999999E-4</c:v>
                </c:pt>
                <c:pt idx="1846">
                  <c:v>1.4989300689E-4</c:v>
                </c:pt>
                <c:pt idx="1847">
                  <c:v>1.4734300203E-4</c:v>
                </c:pt>
                <c:pt idx="1848">
                  <c:v>1.4144899614999999E-4</c:v>
                </c:pt>
                <c:pt idx="1849">
                  <c:v>1.3234399376000001E-4</c:v>
                </c:pt>
                <c:pt idx="1850">
                  <c:v>1.2023500312E-4</c:v>
                </c:pt>
                <c:pt idx="1851">
                  <c:v>1.0539699724E-4</c:v>
                </c:pt>
                <c:pt idx="1852">
                  <c:v>1.0286200268E-4</c:v>
                </c:pt>
                <c:pt idx="1853">
                  <c:v>8.0426500062000006E-5</c:v>
                </c:pt>
                <c:pt idx="1854">
                  <c:v>5.6165099521999998E-5</c:v>
                </c:pt>
                <c:pt idx="1855">
                  <c:v>3.0628998502000001E-5</c:v>
                </c:pt>
                <c:pt idx="1856">
                  <c:v>4.3977702262000004E-6</c:v>
                </c:pt>
                <c:pt idx="1857">
                  <c:v>-2.1933299649000001E-5</c:v>
                </c:pt>
                <c:pt idx="1858">
                  <c:v>-4.7766599891000003E-5</c:v>
                </c:pt>
                <c:pt idx="1859">
                  <c:v>-7.2515700595000002E-5</c:v>
                </c:pt>
                <c:pt idx="1860">
                  <c:v>-9.5618997875000002E-5</c:v>
                </c:pt>
                <c:pt idx="1861">
                  <c:v>-1.1655200069E-4</c:v>
                </c:pt>
                <c:pt idx="1862">
                  <c:v>-1.3483999646E-4</c:v>
                </c:pt>
                <c:pt idx="1863">
                  <c:v>-1.5006700413999999E-4</c:v>
                </c:pt>
                <c:pt idx="1864">
                  <c:v>-1.6188899463E-4</c:v>
                </c:pt>
                <c:pt idx="1865">
                  <c:v>-1.7003600077999999E-4</c:v>
                </c:pt>
                <c:pt idx="1866">
                  <c:v>-1.7432299500999999E-4</c:v>
                </c:pt>
                <c:pt idx="1867">
                  <c:v>-1.7465499695000001E-4</c:v>
                </c:pt>
                <c:pt idx="1868">
                  <c:v>-1.7102199489999999E-4</c:v>
                </c:pt>
                <c:pt idx="1869">
                  <c:v>-1.6350799706000001E-4</c:v>
                </c:pt>
                <c:pt idx="1870">
                  <c:v>-1.5228199480999999E-4</c:v>
                </c:pt>
                <c:pt idx="1871">
                  <c:v>-1.3760000001999999E-4</c:v>
                </c:pt>
                <c:pt idx="1872">
                  <c:v>-1.1979600093999999E-4</c:v>
                </c:pt>
                <c:pt idx="1873">
                  <c:v>-9.9272103397999995E-5</c:v>
                </c:pt>
                <c:pt idx="1874">
                  <c:v>-7.6495300163999998E-5</c:v>
                </c:pt>
                <c:pt idx="1875">
                  <c:v>-5.1982300647000003E-5</c:v>
                </c:pt>
                <c:pt idx="1876">
                  <c:v>-2.6289499147E-5</c:v>
                </c:pt>
                <c:pt idx="1877">
                  <c:v>-2.8883200932E-15</c:v>
                </c:pt>
                <c:pt idx="1878">
                  <c:v>3.0045099264999999E-5</c:v>
                </c:pt>
                <c:pt idx="1879">
                  <c:v>5.9408299421000002E-5</c:v>
                </c:pt>
                <c:pt idx="1880">
                  <c:v>8.7423199147000004E-5</c:v>
                </c:pt>
                <c:pt idx="1881">
                  <c:v>1.1345399980000001E-4</c:v>
                </c:pt>
                <c:pt idx="1882">
                  <c:v>1.3690900232000001E-4</c:v>
                </c:pt>
                <c:pt idx="1883">
                  <c:v>1.5725799312E-4</c:v>
                </c:pt>
                <c:pt idx="1884">
                  <c:v>1.7403700622000001E-4</c:v>
                </c:pt>
                <c:pt idx="1885">
                  <c:v>1.8686600378999999E-4</c:v>
                </c:pt>
                <c:pt idx="1886">
                  <c:v>1.9545400572999999E-4</c:v>
                </c:pt>
                <c:pt idx="1887">
                  <c:v>1.9960499776000001E-4</c:v>
                </c:pt>
                <c:pt idx="1888">
                  <c:v>1.9922699721000001E-4</c:v>
                </c:pt>
                <c:pt idx="1889">
                  <c:v>1.9432599947E-4</c:v>
                </c:pt>
                <c:pt idx="1890">
                  <c:v>1.8501500016999999E-4</c:v>
                </c:pt>
                <c:pt idx="1891">
                  <c:v>1.7150500207000001E-4</c:v>
                </c:pt>
                <c:pt idx="1892">
                  <c:v>1.5410300693E-4</c:v>
                </c:pt>
                <c:pt idx="1893">
                  <c:v>1.3320200378000001E-4</c:v>
                </c:pt>
                <c:pt idx="1894">
                  <c:v>1.0927899712E-4</c:v>
                </c:pt>
                <c:pt idx="1895">
                  <c:v>8.2875099905999999E-5</c:v>
                </c:pt>
                <c:pt idx="1896">
                  <c:v>5.4590400395999997E-5</c:v>
                </c:pt>
                <c:pt idx="1897">
                  <c:v>2.5066599846E-5</c:v>
                </c:pt>
                <c:pt idx="1898">
                  <c:v>-5.0260200624000003E-6</c:v>
                </c:pt>
                <c:pt idx="1899">
                  <c:v>-3.5004599339999998E-5</c:v>
                </c:pt>
                <c:pt idx="1900">
                  <c:v>-6.4188701799000006E-5</c:v>
                </c:pt>
                <c:pt idx="1901">
                  <c:v>-9.1916001110999997E-5</c:v>
                </c:pt>
                <c:pt idx="1902">
                  <c:v>-1.3225199655E-4</c:v>
                </c:pt>
                <c:pt idx="1903">
                  <c:v>-1.5809599426999999E-4</c:v>
                </c:pt>
                <c:pt idx="1904">
                  <c:v>-1.8035300309E-4</c:v>
                </c:pt>
                <c:pt idx="1905">
                  <c:v>-1.9851600517999999E-4</c:v>
                </c:pt>
                <c:pt idx="1906">
                  <c:v>-2.1217300673000001E-4</c:v>
                </c:pt>
                <c:pt idx="1907">
                  <c:v>-2.2101499781E-4</c:v>
                </c:pt>
                <c:pt idx="1908">
                  <c:v>-2.2483999783E-4</c:v>
                </c:pt>
                <c:pt idx="1909">
                  <c:v>-2.2356299451E-4</c:v>
                </c:pt>
                <c:pt idx="1910">
                  <c:v>-2.172109962E-4</c:v>
                </c:pt>
                <c:pt idx="1911">
                  <c:v>-2.0592899818E-4</c:v>
                </c:pt>
                <c:pt idx="1912">
                  <c:v>-1.8997400184E-4</c:v>
                </c:pt>
                <c:pt idx="1913">
                  <c:v>-1.6970699653E-4</c:v>
                </c:pt>
                <c:pt idx="1914">
                  <c:v>-1.4558799738999999E-4</c:v>
                </c:pt>
                <c:pt idx="1915">
                  <c:v>-1.1816399638E-4</c:v>
                </c:pt>
                <c:pt idx="1916">
                  <c:v>-8.8059103290999999E-5</c:v>
                </c:pt>
                <c:pt idx="1917">
                  <c:v>-5.5955199058999998E-5</c:v>
                </c:pt>
                <c:pt idx="1918">
                  <c:v>-2.2581400117000001E-5</c:v>
                </c:pt>
                <c:pt idx="1919">
                  <c:v>1.1305000044E-5</c:v>
                </c:pt>
                <c:pt idx="1920">
                  <c:v>4.4934698963000001E-5</c:v>
                </c:pt>
                <c:pt idx="1921">
                  <c:v>7.7544696978000001E-5</c:v>
                </c:pt>
                <c:pt idx="1922">
                  <c:v>1.0839499737E-4</c:v>
                </c:pt>
                <c:pt idx="1923">
                  <c:v>1.3678400136999999E-4</c:v>
                </c:pt>
                <c:pt idx="1924">
                  <c:v>1.620700059E-4</c:v>
                </c:pt>
                <c:pt idx="1925">
                  <c:v>1.8367600569000001E-4</c:v>
                </c:pt>
                <c:pt idx="1926">
                  <c:v>2.0111400227000001E-4</c:v>
                </c:pt>
                <c:pt idx="1927">
                  <c:v>2.3776400485E-4</c:v>
                </c:pt>
                <c:pt idx="1928">
                  <c:v>2.4667099932999998E-4</c:v>
                </c:pt>
                <c:pt idx="1929">
                  <c:v>2.4997998843999999E-4</c:v>
                </c:pt>
                <c:pt idx="1930">
                  <c:v>2.4761501117999998E-4</c:v>
                </c:pt>
                <c:pt idx="1931">
                  <c:v>2.3962999694E-4</c:v>
                </c:pt>
                <c:pt idx="1932">
                  <c:v>2.2620700474E-4</c:v>
                </c:pt>
                <c:pt idx="1933">
                  <c:v>2.0764900546000001E-4</c:v>
                </c:pt>
                <c:pt idx="1934">
                  <c:v>1.8437800463000001E-4</c:v>
                </c:pt>
                <c:pt idx="1935">
                  <c:v>1.5692299347999999E-4</c:v>
                </c:pt>
                <c:pt idx="1936">
                  <c:v>1.2590599363E-4</c:v>
                </c:pt>
                <c:pt idx="1937">
                  <c:v>9.2031099484000004E-5</c:v>
                </c:pt>
                <c:pt idx="1938">
                  <c:v>5.6067699915999999E-5</c:v>
                </c:pt>
                <c:pt idx="1939">
                  <c:v>1.8831700800000001E-5</c:v>
                </c:pt>
                <c:pt idx="1940">
                  <c:v>-1.8831700800000001E-5</c:v>
                </c:pt>
                <c:pt idx="1941">
                  <c:v>-5.6067699915999999E-5</c:v>
                </c:pt>
                <c:pt idx="1942">
                  <c:v>-9.2031099484000004E-5</c:v>
                </c:pt>
                <c:pt idx="1943">
                  <c:v>-1.2590599363E-4</c:v>
                </c:pt>
                <c:pt idx="1944">
                  <c:v>-1.5692299347999999E-4</c:v>
                </c:pt>
                <c:pt idx="1945">
                  <c:v>-1.8437800463000001E-4</c:v>
                </c:pt>
                <c:pt idx="1946">
                  <c:v>-2.0764900546000001E-4</c:v>
                </c:pt>
                <c:pt idx="1947">
                  <c:v>-2.2620700474E-4</c:v>
                </c:pt>
                <c:pt idx="1948">
                  <c:v>-2.3962999694E-4</c:v>
                </c:pt>
                <c:pt idx="1949">
                  <c:v>-2.4761501117999998E-4</c:v>
                </c:pt>
                <c:pt idx="1950">
                  <c:v>-2.4997998843999999E-4</c:v>
                </c:pt>
                <c:pt idx="1951">
                  <c:v>-2.4667099932999998E-4</c:v>
                </c:pt>
                <c:pt idx="1952">
                  <c:v>-2.6154099031999999E-4</c:v>
                </c:pt>
                <c:pt idx="1953">
                  <c:v>-2.4580600439000003E-4</c:v>
                </c:pt>
                <c:pt idx="1954">
                  <c:v>-2.2449299285999999E-4</c:v>
                </c:pt>
                <c:pt idx="1955">
                  <c:v>-1.9808500655999999E-4</c:v>
                </c:pt>
                <c:pt idx="1956">
                  <c:v>-1.6718100232999999E-4</c:v>
                </c:pt>
                <c:pt idx="1957">
                  <c:v>-1.3248200412000001E-4</c:v>
                </c:pt>
                <c:pt idx="1958">
                  <c:v>-9.4776798504999998E-5</c:v>
                </c:pt>
                <c:pt idx="1959">
                  <c:v>-5.4920201364000001E-5</c:v>
                </c:pt>
                <c:pt idx="1960">
                  <c:v>-1.3817199942E-5</c:v>
                </c:pt>
                <c:pt idx="1961">
                  <c:v>2.7599500754000001E-5</c:v>
                </c:pt>
                <c:pt idx="1962">
                  <c:v>6.8389701481999995E-5</c:v>
                </c:pt>
                <c:pt idx="1963">
                  <c:v>1.076280023E-4</c:v>
                </c:pt>
                <c:pt idx="1964">
                  <c:v>1.4442300017E-4</c:v>
                </c:pt>
                <c:pt idx="1965">
                  <c:v>1.7794000451000001E-4</c:v>
                </c:pt>
                <c:pt idx="1966">
                  <c:v>2.0741899789E-4</c:v>
                </c:pt>
                <c:pt idx="1967">
                  <c:v>2.3218999559E-4</c:v>
                </c:pt>
                <c:pt idx="1968">
                  <c:v>2.5169100263000002E-4</c:v>
                </c:pt>
                <c:pt idx="1969">
                  <c:v>2.6547999004999999E-4</c:v>
                </c:pt>
                <c:pt idx="1970">
                  <c:v>2.7324300027E-4</c:v>
                </c:pt>
                <c:pt idx="1971">
                  <c:v>2.7480500285E-4</c:v>
                </c:pt>
                <c:pt idx="1972">
                  <c:v>2.7012900682E-4</c:v>
                </c:pt>
                <c:pt idx="1973">
                  <c:v>2.5932199786999997E-4</c:v>
                </c:pt>
                <c:pt idx="1974">
                  <c:v>2.4263000523E-4</c:v>
                </c:pt>
                <c:pt idx="1975">
                  <c:v>2.2043100033999999E-4</c:v>
                </c:pt>
                <c:pt idx="1976">
                  <c:v>1.9322900333999999E-4</c:v>
                </c:pt>
                <c:pt idx="1977">
                  <c:v>1.7633600510000001E-4</c:v>
                </c:pt>
                <c:pt idx="1978">
                  <c:v>1.3787399803000001E-4</c:v>
                </c:pt>
                <c:pt idx="1979">
                  <c:v>9.6283103629999994E-5</c:v>
                </c:pt>
                <c:pt idx="1980">
                  <c:v>5.2506900828999999E-5</c:v>
                </c:pt>
                <c:pt idx="1981">
                  <c:v>7.5390298661999996E-6</c:v>
                </c:pt>
                <c:pt idx="1982">
                  <c:v>-3.7599998905E-5</c:v>
                </c:pt>
                <c:pt idx="1983">
                  <c:v>-8.1885598774999994E-5</c:v>
                </c:pt>
                <c:pt idx="1984">
                  <c:v>-1.2431299547000001E-4</c:v>
                </c:pt>
                <c:pt idx="1985">
                  <c:v>-1.6391799727E-4</c:v>
                </c:pt>
                <c:pt idx="1986">
                  <c:v>-1.9980399519999999E-4</c:v>
                </c:pt>
                <c:pt idx="1987">
                  <c:v>-2.3115400108999999E-4</c:v>
                </c:pt>
                <c:pt idx="1988">
                  <c:v>-2.5725801243000002E-4</c:v>
                </c:pt>
                <c:pt idx="1989">
                  <c:v>-2.7752300957000002E-4</c:v>
                </c:pt>
                <c:pt idx="1990">
                  <c:v>-2.9148999602000001E-4</c:v>
                </c:pt>
                <c:pt idx="1991">
                  <c:v>-2.9883999377000001E-4</c:v>
                </c:pt>
                <c:pt idx="1992">
                  <c:v>-2.9940801323000003E-4</c:v>
                </c:pt>
                <c:pt idx="1993">
                  <c:v>-2.9317999724000002E-4</c:v>
                </c:pt>
                <c:pt idx="1994">
                  <c:v>-2.8029899113000002E-4</c:v>
                </c:pt>
                <c:pt idx="1995">
                  <c:v>-2.6105498545999999E-4</c:v>
                </c:pt>
                <c:pt idx="1996">
                  <c:v>-2.3588699696E-4</c:v>
                </c:pt>
                <c:pt idx="1997">
                  <c:v>-2.0536400551999999E-4</c:v>
                </c:pt>
                <c:pt idx="1998">
                  <c:v>-1.7018099607E-4</c:v>
                </c:pt>
                <c:pt idx="1999">
                  <c:v>-1.3113500609E-4</c:v>
                </c:pt>
                <c:pt idx="2000">
                  <c:v>-8.9112501881999999E-5</c:v>
                </c:pt>
                <c:pt idx="2001">
                  <c:v>-4.5067699830000002E-5</c:v>
                </c:pt>
                <c:pt idx="2002">
                  <c:v>-4.5363798166999998E-15</c:v>
                </c:pt>
                <c:pt idx="2003">
                  <c:v>4.1311999667000002E-5</c:v>
                </c:pt>
                <c:pt idx="2004">
                  <c:v>8.1686397606999995E-5</c:v>
                </c:pt>
                <c:pt idx="2005">
                  <c:v>1.2020699796E-4</c:v>
                </c:pt>
                <c:pt idx="2006">
                  <c:v>1.5599900507000001E-4</c:v>
                </c:pt>
                <c:pt idx="2007">
                  <c:v>1.8824999279000001E-4</c:v>
                </c:pt>
                <c:pt idx="2008">
                  <c:v>2.1622900385000001E-4</c:v>
                </c:pt>
                <c:pt idx="2009">
                  <c:v>2.3930100724E-4</c:v>
                </c:pt>
                <c:pt idx="2010">
                  <c:v>2.5693999486999999E-4</c:v>
                </c:pt>
                <c:pt idx="2011">
                  <c:v>2.6874899048999999E-4</c:v>
                </c:pt>
                <c:pt idx="2012">
                  <c:v>2.7445700834999998E-4</c:v>
                </c:pt>
                <c:pt idx="2013">
                  <c:v>2.7393701020999998E-4</c:v>
                </c:pt>
                <c:pt idx="2014">
                  <c:v>2.6719900779000001E-4</c:v>
                </c:pt>
                <c:pt idx="2015">
                  <c:v>2.5439599995000001E-4</c:v>
                </c:pt>
                <c:pt idx="2016">
                  <c:v>2.3581999994000001E-4</c:v>
                </c:pt>
                <c:pt idx="2017">
                  <c:v>2.1189100516E-4</c:v>
                </c:pt>
                <c:pt idx="2018">
                  <c:v>1.8315299531000001E-4</c:v>
                </c:pt>
                <c:pt idx="2019">
                  <c:v>1.5025799803E-4</c:v>
                </c:pt>
                <c:pt idx="2020">
                  <c:v>1.1395299953E-4</c:v>
                </c:pt>
                <c:pt idx="2021">
                  <c:v>7.5061798269999993E-5</c:v>
                </c:pt>
                <c:pt idx="2022">
                  <c:v>3.4466600481999999E-5</c:v>
                </c:pt>
                <c:pt idx="2023">
                  <c:v>-6.9107800299999997E-6</c:v>
                </c:pt>
                <c:pt idx="2024">
                  <c:v>-4.8131299991000002E-5</c:v>
                </c:pt>
                <c:pt idx="2025">
                  <c:v>-8.8259497716000002E-5</c:v>
                </c:pt>
                <c:pt idx="2026">
                  <c:v>-1.2638399494E-4</c:v>
                </c:pt>
                <c:pt idx="2027">
                  <c:v>-1.4694599668E-4</c:v>
                </c:pt>
                <c:pt idx="2028">
                  <c:v>-1.7566200404000001E-4</c:v>
                </c:pt>
                <c:pt idx="2029">
                  <c:v>-2.0039199444E-4</c:v>
                </c:pt>
                <c:pt idx="2030">
                  <c:v>-2.2057299792999999E-4</c:v>
                </c:pt>
                <c:pt idx="2031">
                  <c:v>-2.3574799706999999E-4</c:v>
                </c:pt>
                <c:pt idx="2032">
                  <c:v>-2.4557200959000002E-4</c:v>
                </c:pt>
                <c:pt idx="2033">
                  <c:v>-2.4982201285E-4</c:v>
                </c:pt>
                <c:pt idx="2034">
                  <c:v>-2.4840299739000002E-4</c:v>
                </c:pt>
                <c:pt idx="2035">
                  <c:v>-2.4134499836E-4</c:v>
                </c:pt>
                <c:pt idx="2036">
                  <c:v>-2.2880999312999999E-4</c:v>
                </c:pt>
                <c:pt idx="2037">
                  <c:v>-2.1108200599E-4</c:v>
                </c:pt>
                <c:pt idx="2038">
                  <c:v>-1.8856300449E-4</c:v>
                </c:pt>
                <c:pt idx="2039">
                  <c:v>-1.6176399367E-4</c:v>
                </c:pt>
                <c:pt idx="2040">
                  <c:v>-1.3129400031E-4</c:v>
                </c:pt>
                <c:pt idx="2041">
                  <c:v>-9.7843403636999995E-5</c:v>
                </c:pt>
                <c:pt idx="2042">
                  <c:v>-6.2172497563999998E-5</c:v>
                </c:pt>
                <c:pt idx="2043">
                  <c:v>-2.5090399503999999E-5</c:v>
                </c:pt>
                <c:pt idx="2044">
                  <c:v>1.2561100448000001E-5</c:v>
                </c:pt>
                <c:pt idx="2045">
                  <c:v>4.9927501094999999E-5</c:v>
                </c:pt>
                <c:pt idx="2046">
                  <c:v>8.6160696810000002E-5</c:v>
                </c:pt>
                <c:pt idx="2047">
                  <c:v>1.2043800233999999E-4</c:v>
                </c:pt>
                <c:pt idx="2048">
                  <c:v>1.5198299661000001E-4</c:v>
                </c:pt>
                <c:pt idx="2049">
                  <c:v>1.8007699690999999E-4</c:v>
                </c:pt>
                <c:pt idx="2050">
                  <c:v>2.0408499403999999E-4</c:v>
                </c:pt>
                <c:pt idx="2051">
                  <c:v>2.2345999605000001E-4</c:v>
                </c:pt>
                <c:pt idx="2052">
                  <c:v>2.1398799436E-4</c:v>
                </c:pt>
                <c:pt idx="2053">
                  <c:v>2.2200400417E-4</c:v>
                </c:pt>
                <c:pt idx="2054">
                  <c:v>2.2498199542E-4</c:v>
                </c:pt>
                <c:pt idx="2055">
                  <c:v>2.2285399609E-4</c:v>
                </c:pt>
                <c:pt idx="2056">
                  <c:v>2.1566699434E-4</c:v>
                </c:pt>
                <c:pt idx="2057">
                  <c:v>2.0358599431E-4</c:v>
                </c:pt>
                <c:pt idx="2058">
                  <c:v>1.8688400450999999E-4</c:v>
                </c:pt>
                <c:pt idx="2059">
                  <c:v>1.6594000044000001E-4</c:v>
                </c:pt>
                <c:pt idx="2060">
                  <c:v>1.4123099390000001E-4</c:v>
                </c:pt>
                <c:pt idx="2061">
                  <c:v>1.1331499990999999E-4</c:v>
                </c:pt>
                <c:pt idx="2062">
                  <c:v>8.2828002633000006E-5</c:v>
                </c:pt>
                <c:pt idx="2063">
                  <c:v>5.0460901547999999E-5</c:v>
                </c:pt>
                <c:pt idx="2064">
                  <c:v>1.6948499250999999E-5</c:v>
                </c:pt>
                <c:pt idx="2065">
                  <c:v>-1.6948499250999999E-5</c:v>
                </c:pt>
                <c:pt idx="2066">
                  <c:v>-5.0460901547999999E-5</c:v>
                </c:pt>
                <c:pt idx="2067">
                  <c:v>-8.2828002633000006E-5</c:v>
                </c:pt>
                <c:pt idx="2068">
                  <c:v>-1.1331499990999999E-4</c:v>
                </c:pt>
                <c:pt idx="2069">
                  <c:v>-1.4123099390000001E-4</c:v>
                </c:pt>
                <c:pt idx="2070">
                  <c:v>-1.6594000044000001E-4</c:v>
                </c:pt>
                <c:pt idx="2071">
                  <c:v>-1.8688400450999999E-4</c:v>
                </c:pt>
                <c:pt idx="2072">
                  <c:v>-2.0358599431E-4</c:v>
                </c:pt>
                <c:pt idx="2073">
                  <c:v>-2.1566699434E-4</c:v>
                </c:pt>
                <c:pt idx="2074">
                  <c:v>-2.2285399609E-4</c:v>
                </c:pt>
                <c:pt idx="2075">
                  <c:v>-2.2498199542E-4</c:v>
                </c:pt>
                <c:pt idx="2076">
                  <c:v>-2.2200400417E-4</c:v>
                </c:pt>
                <c:pt idx="2077">
                  <c:v>-1.9021099432999999E-4</c:v>
                </c:pt>
                <c:pt idx="2078">
                  <c:v>-1.7876799392999999E-4</c:v>
                </c:pt>
                <c:pt idx="2079">
                  <c:v>-1.6326800687000001E-4</c:v>
                </c:pt>
                <c:pt idx="2080">
                  <c:v>-1.4406199624999999E-4</c:v>
                </c:pt>
                <c:pt idx="2081">
                  <c:v>-1.2158600293E-4</c:v>
                </c:pt>
                <c:pt idx="2082">
                  <c:v>-9.6350697276999998E-5</c:v>
                </c:pt>
                <c:pt idx="2083">
                  <c:v>-6.8928602558999998E-5</c:v>
                </c:pt>
                <c:pt idx="2084">
                  <c:v>-3.9941998692999998E-5</c:v>
                </c:pt>
                <c:pt idx="2085">
                  <c:v>-1.0048899639999999E-5</c:v>
                </c:pt>
                <c:pt idx="2086">
                  <c:v>2.0072300686000001E-5</c:v>
                </c:pt>
                <c:pt idx="2087">
                  <c:v>4.9737998778999998E-5</c:v>
                </c:pt>
                <c:pt idx="2088">
                  <c:v>7.8274701082000007E-5</c:v>
                </c:pt>
                <c:pt idx="2089">
                  <c:v>1.0503499652000001E-4</c:v>
                </c:pt>
                <c:pt idx="2090">
                  <c:v>1.2941099703000001E-4</c:v>
                </c:pt>
                <c:pt idx="2091">
                  <c:v>1.5084999905E-4</c:v>
                </c:pt>
                <c:pt idx="2092">
                  <c:v>1.6886599769000001E-4</c:v>
                </c:pt>
                <c:pt idx="2093">
                  <c:v>1.8304800324000001E-4</c:v>
                </c:pt>
                <c:pt idx="2094">
                  <c:v>1.9307600450999999E-4</c:v>
                </c:pt>
                <c:pt idx="2095">
                  <c:v>1.987220021E-4</c:v>
                </c:pt>
                <c:pt idx="2096">
                  <c:v>1.9985799735999999E-4</c:v>
                </c:pt>
                <c:pt idx="2097">
                  <c:v>1.9645699648999999E-4</c:v>
                </c:pt>
                <c:pt idx="2098">
                  <c:v>1.8859800183999999E-4</c:v>
                </c:pt>
                <c:pt idx="2099">
                  <c:v>1.7645799380000001E-4</c:v>
                </c:pt>
                <c:pt idx="2100">
                  <c:v>1.6031299309999999E-4</c:v>
                </c:pt>
                <c:pt idx="2101">
                  <c:v>1.4052999904E-4</c:v>
                </c:pt>
                <c:pt idx="2102">
                  <c:v>1.0286200268E-4</c:v>
                </c:pt>
                <c:pt idx="2103">
                  <c:v>8.0426500062000006E-5</c:v>
                </c:pt>
                <c:pt idx="2104">
                  <c:v>5.6165099521999998E-5</c:v>
                </c:pt>
                <c:pt idx="2105">
                  <c:v>3.0628998502000001E-5</c:v>
                </c:pt>
                <c:pt idx="2106">
                  <c:v>4.3977702262000004E-6</c:v>
                </c:pt>
                <c:pt idx="2107">
                  <c:v>-2.1933299649000001E-5</c:v>
                </c:pt>
                <c:pt idx="2108">
                  <c:v>-4.7766599891000003E-5</c:v>
                </c:pt>
                <c:pt idx="2109">
                  <c:v>-7.2515700595000002E-5</c:v>
                </c:pt>
                <c:pt idx="2110">
                  <c:v>-9.5618997875000002E-5</c:v>
                </c:pt>
                <c:pt idx="2111">
                  <c:v>-1.1655200069E-4</c:v>
                </c:pt>
                <c:pt idx="2112">
                  <c:v>-1.3483999646E-4</c:v>
                </c:pt>
                <c:pt idx="2113">
                  <c:v>-1.5006700413999999E-4</c:v>
                </c:pt>
                <c:pt idx="2114">
                  <c:v>-1.6188899463E-4</c:v>
                </c:pt>
                <c:pt idx="2115">
                  <c:v>-1.7003600077999999E-4</c:v>
                </c:pt>
                <c:pt idx="2116">
                  <c:v>-1.7432299500999999E-4</c:v>
                </c:pt>
                <c:pt idx="2117">
                  <c:v>-1.7465499695000001E-4</c:v>
                </c:pt>
                <c:pt idx="2118">
                  <c:v>-1.7102199489999999E-4</c:v>
                </c:pt>
                <c:pt idx="2119">
                  <c:v>-1.6350799706000001E-4</c:v>
                </c:pt>
                <c:pt idx="2120">
                  <c:v>-1.5228199480999999E-4</c:v>
                </c:pt>
                <c:pt idx="2121">
                  <c:v>-1.3760000001999999E-4</c:v>
                </c:pt>
                <c:pt idx="2122">
                  <c:v>-1.1979600093999999E-4</c:v>
                </c:pt>
                <c:pt idx="2123">
                  <c:v>-9.9272103397999995E-5</c:v>
                </c:pt>
                <c:pt idx="2124">
                  <c:v>-7.6495300163999998E-5</c:v>
                </c:pt>
                <c:pt idx="2125">
                  <c:v>-5.1982300647000003E-5</c:v>
                </c:pt>
                <c:pt idx="2126">
                  <c:v>-2.6289499147E-5</c:v>
                </c:pt>
                <c:pt idx="2127">
                  <c:v>-2.7824699857000001E-15</c:v>
                </c:pt>
                <c:pt idx="2128">
                  <c:v>2.2533800802000001E-5</c:v>
                </c:pt>
                <c:pt idx="2129">
                  <c:v>4.4556200010000002E-5</c:v>
                </c:pt>
                <c:pt idx="2130">
                  <c:v>6.5567401180000005E-5</c:v>
                </c:pt>
                <c:pt idx="2131">
                  <c:v>8.5090301582000001E-5</c:v>
                </c:pt>
                <c:pt idx="2132">
                  <c:v>1.0268200276E-4</c:v>
                </c:pt>
                <c:pt idx="2133">
                  <c:v>1.1794299644E-4</c:v>
                </c:pt>
                <c:pt idx="2134">
                  <c:v>1.3052800204999999E-4</c:v>
                </c:pt>
                <c:pt idx="2135">
                  <c:v>1.4014900079999999E-4</c:v>
                </c:pt>
                <c:pt idx="2136">
                  <c:v>1.4658999862000001E-4</c:v>
                </c:pt>
                <c:pt idx="2137">
                  <c:v>1.4970400662E-4</c:v>
                </c:pt>
                <c:pt idx="2138">
                  <c:v>1.4941999688999999E-4</c:v>
                </c:pt>
                <c:pt idx="2139">
                  <c:v>1.4574499801000001E-4</c:v>
                </c:pt>
                <c:pt idx="2140">
                  <c:v>1.3876199955E-4</c:v>
                </c:pt>
                <c:pt idx="2141">
                  <c:v>1.2862900620999999E-4</c:v>
                </c:pt>
                <c:pt idx="2142">
                  <c:v>1.1557700054000001E-4</c:v>
                </c:pt>
                <c:pt idx="2143">
                  <c:v>9.9901801149999996E-5</c:v>
                </c:pt>
                <c:pt idx="2144">
                  <c:v>8.1959202362000006E-5</c:v>
                </c:pt>
                <c:pt idx="2145">
                  <c:v>6.2156301283000005E-5</c:v>
                </c:pt>
                <c:pt idx="2146">
                  <c:v>4.0942799387000003E-5</c:v>
                </c:pt>
                <c:pt idx="2147">
                  <c:v>1.8799999452E-5</c:v>
                </c:pt>
                <c:pt idx="2148">
                  <c:v>-3.7695099308999999E-6</c:v>
                </c:pt>
                <c:pt idx="2149">
                  <c:v>-2.6253499526999999E-5</c:v>
                </c:pt>
                <c:pt idx="2150">
                  <c:v>-4.8141500883999999E-5</c:v>
                </c:pt>
                <c:pt idx="2151">
                  <c:v>-6.8936999014000003E-5</c:v>
                </c:pt>
                <c:pt idx="2152">
                  <c:v>-7.3473202065000006E-5</c:v>
                </c:pt>
                <c:pt idx="2153">
                  <c:v>-8.7831198471000004E-5</c:v>
                </c:pt>
                <c:pt idx="2154">
                  <c:v>-1.0019599722E-4</c:v>
                </c:pt>
                <c:pt idx="2155">
                  <c:v>-1.1028599693E-4</c:v>
                </c:pt>
                <c:pt idx="2156">
                  <c:v>-1.1787399853000001E-4</c:v>
                </c:pt>
                <c:pt idx="2157">
                  <c:v>-1.2278600478999999E-4</c:v>
                </c:pt>
                <c:pt idx="2158">
                  <c:v>-1.2491100642000001E-4</c:v>
                </c:pt>
                <c:pt idx="2159">
                  <c:v>-1.2420100392999999E-4</c:v>
                </c:pt>
                <c:pt idx="2160">
                  <c:v>-1.2067300122E-4</c:v>
                </c:pt>
                <c:pt idx="2161">
                  <c:v>-1.1440499657E-4</c:v>
                </c:pt>
                <c:pt idx="2162">
                  <c:v>-1.0554100299E-4</c:v>
                </c:pt>
                <c:pt idx="2163">
                  <c:v>-9.4281400379000001E-5</c:v>
                </c:pt>
                <c:pt idx="2164">
                  <c:v>-8.0881996837000003E-5</c:v>
                </c:pt>
                <c:pt idx="2165">
                  <c:v>-6.5646796428999994E-5</c:v>
                </c:pt>
                <c:pt idx="2166">
                  <c:v>-4.8921701817999997E-5</c:v>
                </c:pt>
                <c:pt idx="2167">
                  <c:v>-3.1086201488999998E-5</c:v>
                </c:pt>
                <c:pt idx="2168">
                  <c:v>-1.2545199752E-5</c:v>
                </c:pt>
                <c:pt idx="2169">
                  <c:v>6.2805402194E-6</c:v>
                </c:pt>
                <c:pt idx="2170">
                  <c:v>2.4963699616000002E-5</c:v>
                </c:pt>
                <c:pt idx="2171">
                  <c:v>4.3080399336999999E-5</c:v>
                </c:pt>
                <c:pt idx="2172">
                  <c:v>6.0219201258999999E-5</c:v>
                </c:pt>
                <c:pt idx="2173">
                  <c:v>7.5991301856000005E-5</c:v>
                </c:pt>
                <c:pt idx="2174">
                  <c:v>9.0038600320000003E-5</c:v>
                </c:pt>
                <c:pt idx="2175">
                  <c:v>1.0204200225E-4</c:v>
                </c:pt>
                <c:pt idx="2176">
                  <c:v>1.1172999803000001E-4</c:v>
                </c:pt>
                <c:pt idx="2177">
                  <c:v>9.5105700893000002E-5</c:v>
                </c:pt>
                <c:pt idx="2178">
                  <c:v>9.8668599094000006E-5</c:v>
                </c:pt>
                <c:pt idx="2179">
                  <c:v>9.9992103060000002E-5</c:v>
                </c:pt>
                <c:pt idx="2180">
                  <c:v>9.9046097602999996E-5</c:v>
                </c:pt>
                <c:pt idx="2181">
                  <c:v>9.5852199592999995E-5</c:v>
                </c:pt>
                <c:pt idx="2182">
                  <c:v>9.0482702943999997E-5</c:v>
                </c:pt>
                <c:pt idx="2183">
                  <c:v>8.3059596363000004E-5</c:v>
                </c:pt>
                <c:pt idx="2184">
                  <c:v>7.3751296440999995E-5</c:v>
                </c:pt>
                <c:pt idx="2185">
                  <c:v>6.2769096984999995E-5</c:v>
                </c:pt>
                <c:pt idx="2186">
                  <c:v>5.0362301408000002E-5</c:v>
                </c:pt>
                <c:pt idx="2187">
                  <c:v>3.6812500183999998E-5</c:v>
                </c:pt>
                <c:pt idx="2188">
                  <c:v>2.2427100703E-5</c:v>
                </c:pt>
                <c:pt idx="2189">
                  <c:v>7.5326797742000002E-6</c:v>
                </c:pt>
                <c:pt idx="2190">
                  <c:v>-7.5326797742000002E-6</c:v>
                </c:pt>
                <c:pt idx="2191">
                  <c:v>-2.2427100703E-5</c:v>
                </c:pt>
                <c:pt idx="2192">
                  <c:v>-3.6812500183999998E-5</c:v>
                </c:pt>
                <c:pt idx="2193">
                  <c:v>-5.0362301408000002E-5</c:v>
                </c:pt>
                <c:pt idx="2194">
                  <c:v>-6.2769096984999995E-5</c:v>
                </c:pt>
                <c:pt idx="2195">
                  <c:v>-7.3751296440999995E-5</c:v>
                </c:pt>
                <c:pt idx="2196">
                  <c:v>-8.3059596363000004E-5</c:v>
                </c:pt>
                <c:pt idx="2197">
                  <c:v>-9.0482702943999997E-5</c:v>
                </c:pt>
                <c:pt idx="2198">
                  <c:v>-9.5852199592999995E-5</c:v>
                </c:pt>
                <c:pt idx="2199">
                  <c:v>-9.9046097602999996E-5</c:v>
                </c:pt>
                <c:pt idx="2200">
                  <c:v>-9.9992103060000002E-5</c:v>
                </c:pt>
                <c:pt idx="2201">
                  <c:v>-9.8668599094000006E-5</c:v>
                </c:pt>
                <c:pt idx="2202">
                  <c:v>-7.1329202909999994E-5</c:v>
                </c:pt>
                <c:pt idx="2203">
                  <c:v>-6.7038097767999999E-5</c:v>
                </c:pt>
                <c:pt idx="2204">
                  <c:v>-6.1225400713999997E-5</c:v>
                </c:pt>
                <c:pt idx="2205">
                  <c:v>-5.4023199481999998E-5</c:v>
                </c:pt>
                <c:pt idx="2206">
                  <c:v>-4.5594799302999999E-5</c:v>
                </c:pt>
                <c:pt idx="2207">
                  <c:v>-3.6131499655000002E-5</c:v>
                </c:pt>
                <c:pt idx="2208">
                  <c:v>-2.5848199583999999E-5</c:v>
                </c:pt>
                <c:pt idx="2209">
                  <c:v>-1.4978199943E-5</c:v>
                </c:pt>
                <c:pt idx="2210">
                  <c:v>-3.7683200843999999E-6</c:v>
                </c:pt>
                <c:pt idx="2211">
                  <c:v>7.5271300375000001E-6</c:v>
                </c:pt>
                <c:pt idx="2212">
                  <c:v>1.8651700883999999E-5</c:v>
                </c:pt>
                <c:pt idx="2213">
                  <c:v>2.9352999262999999E-5</c:v>
                </c:pt>
                <c:pt idx="2214">
                  <c:v>3.9388098229999997E-5</c:v>
                </c:pt>
                <c:pt idx="2215">
                  <c:v>4.8529200285E-5</c:v>
                </c:pt>
                <c:pt idx="2216">
                  <c:v>5.6568900618000002E-5</c:v>
                </c:pt>
                <c:pt idx="2217">
                  <c:v>6.3324601797000001E-5</c:v>
                </c:pt>
                <c:pt idx="2218">
                  <c:v>6.8643101258000004E-5</c:v>
                </c:pt>
                <c:pt idx="2219">
                  <c:v>7.2403599916000006E-5</c:v>
                </c:pt>
                <c:pt idx="2220">
                  <c:v>7.4520801717999996E-5</c:v>
                </c:pt>
                <c:pt idx="2221">
                  <c:v>7.4946699896999999E-5</c:v>
                </c:pt>
                <c:pt idx="2222">
                  <c:v>7.3671501013000001E-5</c:v>
                </c:pt>
                <c:pt idx="2223">
                  <c:v>7.0724301621999996E-5</c:v>
                </c:pt>
                <c:pt idx="2224">
                  <c:v>6.6171800427000004E-5</c:v>
                </c:pt>
                <c:pt idx="2225">
                  <c:v>6.0117501562000002E-5</c:v>
                </c:pt>
                <c:pt idx="2226">
                  <c:v>5.2698698710000003E-5</c:v>
                </c:pt>
                <c:pt idx="2227">
                  <c:v>2.9389300835000001E-5</c:v>
                </c:pt>
                <c:pt idx="2228">
                  <c:v>2.2979000277999999E-5</c:v>
                </c:pt>
                <c:pt idx="2229">
                  <c:v>1.6047199096999999E-5</c:v>
                </c:pt>
                <c:pt idx="2230">
                  <c:v>8.7511498349999996E-6</c:v>
                </c:pt>
                <c:pt idx="2231">
                  <c:v>1.2565000134E-6</c:v>
                </c:pt>
                <c:pt idx="2232">
                  <c:v>-6.2666599661000002E-6</c:v>
                </c:pt>
                <c:pt idx="2233">
                  <c:v>-1.3647600098999999E-5</c:v>
                </c:pt>
                <c:pt idx="2234">
                  <c:v>-2.0718800441999999E-5</c:v>
                </c:pt>
                <c:pt idx="2235">
                  <c:v>-2.7319700166000001E-5</c:v>
                </c:pt>
                <c:pt idx="2236">
                  <c:v>-3.3300599171000002E-5</c:v>
                </c:pt>
                <c:pt idx="2237">
                  <c:v>-3.8525700802000003E-5</c:v>
                </c:pt>
                <c:pt idx="2238">
                  <c:v>-4.287630145E-5</c:v>
                </c:pt>
                <c:pt idx="2239">
                  <c:v>-4.6253899200000002E-5</c:v>
                </c:pt>
                <c:pt idx="2240">
                  <c:v>-4.8581601732000003E-5</c:v>
                </c:pt>
                <c:pt idx="2241">
                  <c:v>-4.9806698370999997E-5</c:v>
                </c:pt>
                <c:pt idx="2242">
                  <c:v>-4.9901300372E-5</c:v>
                </c:pt>
                <c:pt idx="2243">
                  <c:v>-4.8863399570000001E-5</c:v>
                </c:pt>
                <c:pt idx="2244">
                  <c:v>-4.6716399083000002E-5</c:v>
                </c:pt>
                <c:pt idx="2245">
                  <c:v>-4.3509200622999997E-5</c:v>
                </c:pt>
                <c:pt idx="2246">
                  <c:v>-3.9314400055000002E-5</c:v>
                </c:pt>
                <c:pt idx="2247">
                  <c:v>-3.4227399738000001E-5</c:v>
                </c:pt>
                <c:pt idx="2248">
                  <c:v>-2.8363399906E-5</c:v>
                </c:pt>
                <c:pt idx="2249">
                  <c:v>-2.1855799787000001E-5</c:v>
                </c:pt>
                <c:pt idx="2250">
                  <c:v>-1.4852100320999999E-5</c:v>
                </c:pt>
                <c:pt idx="2251">
                  <c:v>-7.5112798185999999E-6</c:v>
                </c:pt>
                <c:pt idx="2252">
                  <c:v>-1.5495000284999999E-15</c:v>
                </c:pt>
                <c:pt idx="2253">
                  <c:v>1.1266900401000001E-5</c:v>
                </c:pt>
                <c:pt idx="2254">
                  <c:v>2.2278100005000001E-5</c:v>
                </c:pt>
                <c:pt idx="2255">
                  <c:v>3.2783700590000002E-5</c:v>
                </c:pt>
                <c:pt idx="2256">
                  <c:v>4.2545201722999998E-5</c:v>
                </c:pt>
                <c:pt idx="2257">
                  <c:v>5.1341001380999998E-5</c:v>
                </c:pt>
                <c:pt idx="2258">
                  <c:v>5.8971600083000003E-5</c:v>
                </c:pt>
                <c:pt idx="2259">
                  <c:v>6.5263797296000002E-5</c:v>
                </c:pt>
                <c:pt idx="2260">
                  <c:v>7.0074696850000006E-5</c:v>
                </c:pt>
                <c:pt idx="2261">
                  <c:v>7.3295101174E-5</c:v>
                </c:pt>
                <c:pt idx="2262">
                  <c:v>7.4852003308E-5</c:v>
                </c:pt>
                <c:pt idx="2263">
                  <c:v>7.4709998443999996E-5</c:v>
                </c:pt>
                <c:pt idx="2264">
                  <c:v>7.2872397140999993E-5</c:v>
                </c:pt>
                <c:pt idx="2265">
                  <c:v>6.9380803325000003E-5</c:v>
                </c:pt>
                <c:pt idx="2266">
                  <c:v>6.4314503105999997E-5</c:v>
                </c:pt>
                <c:pt idx="2267">
                  <c:v>5.7788500271000003E-5</c:v>
                </c:pt>
                <c:pt idx="2268">
                  <c:v>4.9950900574999998E-5</c:v>
                </c:pt>
                <c:pt idx="2269">
                  <c:v>4.0979601181000003E-5</c:v>
                </c:pt>
                <c:pt idx="2270">
                  <c:v>3.1078201573000001E-5</c:v>
                </c:pt>
                <c:pt idx="2271">
                  <c:v>2.0471399693999998E-5</c:v>
                </c:pt>
                <c:pt idx="2272">
                  <c:v>9.3999897217000008E-6</c:v>
                </c:pt>
                <c:pt idx="2273">
                  <c:v>-1.8847599677E-6</c:v>
                </c:pt>
                <c:pt idx="2274">
                  <c:v>-1.3126699741000001E-5</c:v>
                </c:pt>
                <c:pt idx="2275">
                  <c:v>-2.4070799553999999E-5</c:v>
                </c:pt>
                <c:pt idx="2276">
                  <c:v>-3.4468499507000001E-5</c:v>
                </c:pt>
                <c:pt idx="2277">
                  <c:v>-5.8778499805999998E-5</c:v>
                </c:pt>
                <c:pt idx="2278">
                  <c:v>-7.0264999522000001E-5</c:v>
                </c:pt>
                <c:pt idx="2279">
                  <c:v>-8.0156700277999999E-5</c:v>
                </c:pt>
                <c:pt idx="2280">
                  <c:v>-8.8229098765000002E-5</c:v>
                </c:pt>
                <c:pt idx="2281">
                  <c:v>-9.4299102784000007E-5</c:v>
                </c:pt>
                <c:pt idx="2282">
                  <c:v>-9.8228701972E-5</c:v>
                </c:pt>
                <c:pt idx="2283">
                  <c:v>-9.9928896815999998E-5</c:v>
                </c:pt>
                <c:pt idx="2284">
                  <c:v>-9.9361102911999993E-5</c:v>
                </c:pt>
                <c:pt idx="2285">
                  <c:v>-9.6538198703999994E-5</c:v>
                </c:pt>
                <c:pt idx="2286">
                  <c:v>-9.1524103482000001E-5</c:v>
                </c:pt>
                <c:pt idx="2287">
                  <c:v>-8.4432802396000006E-5</c:v>
                </c:pt>
                <c:pt idx="2288">
                  <c:v>-7.5425101385999995E-5</c:v>
                </c:pt>
                <c:pt idx="2289">
                  <c:v>-6.4705600379999999E-5</c:v>
                </c:pt>
                <c:pt idx="2290">
                  <c:v>-5.2517498260999997E-5</c:v>
                </c:pt>
                <c:pt idx="2291">
                  <c:v>-3.9137401473000001E-5</c:v>
                </c:pt>
                <c:pt idx="2292">
                  <c:v>-2.4868999389999999E-5</c:v>
                </c:pt>
                <c:pt idx="2293">
                  <c:v>-1.0036200364999999E-5</c:v>
                </c:pt>
                <c:pt idx="2294">
                  <c:v>5.0244298108999997E-6</c:v>
                </c:pt>
                <c:pt idx="2295">
                  <c:v>1.9970999346999999E-5</c:v>
                </c:pt>
                <c:pt idx="2296">
                  <c:v>3.4464301279999999E-5</c:v>
                </c:pt>
                <c:pt idx="2297">
                  <c:v>4.8175399569999997E-5</c:v>
                </c:pt>
                <c:pt idx="2298">
                  <c:v>6.0793001467000003E-5</c:v>
                </c:pt>
                <c:pt idx="2299">
                  <c:v>7.2030903538999994E-5</c:v>
                </c:pt>
                <c:pt idx="2300">
                  <c:v>8.1633901572999995E-5</c:v>
                </c:pt>
                <c:pt idx="2301">
                  <c:v>8.9384098828000007E-5</c:v>
                </c:pt>
                <c:pt idx="2302">
                  <c:v>1.1888200243E-4</c:v>
                </c:pt>
                <c:pt idx="2303">
                  <c:v>1.2333599443000001E-4</c:v>
                </c:pt>
                <c:pt idx="2304">
                  <c:v>1.2498999421999999E-4</c:v>
                </c:pt>
                <c:pt idx="2305">
                  <c:v>1.2380800034999999E-4</c:v>
                </c:pt>
                <c:pt idx="2306">
                  <c:v>1.1981499847E-4</c:v>
                </c:pt>
                <c:pt idx="2307">
                  <c:v>1.1310300033E-4</c:v>
                </c:pt>
                <c:pt idx="2308">
                  <c:v>1.0382400069000001E-4</c:v>
                </c:pt>
                <c:pt idx="2309">
                  <c:v>9.2189096903999996E-5</c:v>
                </c:pt>
                <c:pt idx="2310">
                  <c:v>7.8461402153999995E-5</c:v>
                </c:pt>
                <c:pt idx="2311">
                  <c:v>6.2952902225999995E-5</c:v>
                </c:pt>
                <c:pt idx="2312">
                  <c:v>4.6015600674E-5</c:v>
                </c:pt>
                <c:pt idx="2313">
                  <c:v>2.8033800845E-5</c:v>
                </c:pt>
                <c:pt idx="2314">
                  <c:v>9.4158503998000007E-6</c:v>
                </c:pt>
                <c:pt idx="2315">
                  <c:v>-9.4158503998000007E-6</c:v>
                </c:pt>
                <c:pt idx="2316">
                  <c:v>-2.8033800845E-5</c:v>
                </c:pt>
                <c:pt idx="2317">
                  <c:v>-4.6015600674E-5</c:v>
                </c:pt>
                <c:pt idx="2318">
                  <c:v>-6.2952902225999995E-5</c:v>
                </c:pt>
                <c:pt idx="2319">
                  <c:v>-7.8461402153999995E-5</c:v>
                </c:pt>
                <c:pt idx="2320">
                  <c:v>-9.2189096903999996E-5</c:v>
                </c:pt>
                <c:pt idx="2321">
                  <c:v>-1.0382400069000001E-4</c:v>
                </c:pt>
                <c:pt idx="2322">
                  <c:v>-1.1310300033E-4</c:v>
                </c:pt>
                <c:pt idx="2323">
                  <c:v>-1.1981499847E-4</c:v>
                </c:pt>
                <c:pt idx="2324">
                  <c:v>-1.2380800034999999E-4</c:v>
                </c:pt>
                <c:pt idx="2325">
                  <c:v>-1.2498999421999999E-4</c:v>
                </c:pt>
                <c:pt idx="2326">
                  <c:v>-1.2333599443000001E-4</c:v>
                </c:pt>
                <c:pt idx="2327">
                  <c:v>-1.4265799837000001E-4</c:v>
                </c:pt>
                <c:pt idx="2328">
                  <c:v>-1.3407600635999999E-4</c:v>
                </c:pt>
                <c:pt idx="2329">
                  <c:v>-1.2245100515000001E-4</c:v>
                </c:pt>
                <c:pt idx="2330">
                  <c:v>-1.0804599879000001E-4</c:v>
                </c:pt>
                <c:pt idx="2331">
                  <c:v>-9.1189496743000002E-5</c:v>
                </c:pt>
                <c:pt idx="2332">
                  <c:v>-7.2263101174E-5</c:v>
                </c:pt>
                <c:pt idx="2333">
                  <c:v>-5.1696399168999999E-5</c:v>
                </c:pt>
                <c:pt idx="2334">
                  <c:v>-2.9956499930000001E-5</c:v>
                </c:pt>
                <c:pt idx="2335">
                  <c:v>-7.5366501733000002E-6</c:v>
                </c:pt>
                <c:pt idx="2336">
                  <c:v>1.5054300093E-5</c:v>
                </c:pt>
                <c:pt idx="2337">
                  <c:v>3.7303499993999998E-5</c:v>
                </c:pt>
                <c:pt idx="2338">
                  <c:v>5.870610039E-5</c:v>
                </c:pt>
                <c:pt idx="2339">
                  <c:v>7.8776196459999994E-5</c:v>
                </c:pt>
                <c:pt idx="2340">
                  <c:v>9.7058400569999999E-5</c:v>
                </c:pt>
                <c:pt idx="2341">
                  <c:v>1.1313799769E-4</c:v>
                </c:pt>
                <c:pt idx="2342">
                  <c:v>1.2664899987000001E-4</c:v>
                </c:pt>
                <c:pt idx="2343">
                  <c:v>1.3728599878999999E-4</c:v>
                </c:pt>
                <c:pt idx="2344">
                  <c:v>1.4480699609999999E-4</c:v>
                </c:pt>
                <c:pt idx="2345">
                  <c:v>1.4904199633999999E-4</c:v>
                </c:pt>
                <c:pt idx="2346">
                  <c:v>1.4989300689E-4</c:v>
                </c:pt>
                <c:pt idx="2347">
                  <c:v>1.4734300203E-4</c:v>
                </c:pt>
                <c:pt idx="2348">
                  <c:v>1.4144899614999999E-4</c:v>
                </c:pt>
                <c:pt idx="2349">
                  <c:v>1.3234399376000001E-4</c:v>
                </c:pt>
                <c:pt idx="2350">
                  <c:v>1.2023500312E-4</c:v>
                </c:pt>
                <c:pt idx="2351">
                  <c:v>1.0539699724E-4</c:v>
                </c:pt>
                <c:pt idx="2352">
                  <c:v>1.0286200268E-4</c:v>
                </c:pt>
                <c:pt idx="2353">
                  <c:v>8.0426500062000006E-5</c:v>
                </c:pt>
                <c:pt idx="2354">
                  <c:v>5.6165099521999998E-5</c:v>
                </c:pt>
                <c:pt idx="2355">
                  <c:v>3.0628998502000001E-5</c:v>
                </c:pt>
                <c:pt idx="2356">
                  <c:v>4.3977702262000004E-6</c:v>
                </c:pt>
                <c:pt idx="2357">
                  <c:v>-2.1933299649000001E-5</c:v>
                </c:pt>
                <c:pt idx="2358">
                  <c:v>-4.7766599891000003E-5</c:v>
                </c:pt>
                <c:pt idx="2359">
                  <c:v>-7.2515700595000002E-5</c:v>
                </c:pt>
                <c:pt idx="2360">
                  <c:v>-9.5618997875000002E-5</c:v>
                </c:pt>
                <c:pt idx="2361">
                  <c:v>-1.1655200069E-4</c:v>
                </c:pt>
                <c:pt idx="2362">
                  <c:v>-1.3483999646E-4</c:v>
                </c:pt>
                <c:pt idx="2363">
                  <c:v>-1.5006700413999999E-4</c:v>
                </c:pt>
                <c:pt idx="2364">
                  <c:v>-1.6188899463E-4</c:v>
                </c:pt>
                <c:pt idx="2365">
                  <c:v>-1.7003600077999999E-4</c:v>
                </c:pt>
                <c:pt idx="2366">
                  <c:v>-1.7432299500999999E-4</c:v>
                </c:pt>
                <c:pt idx="2367">
                  <c:v>-1.7465499695000001E-4</c:v>
                </c:pt>
                <c:pt idx="2368">
                  <c:v>-1.7102199489999999E-4</c:v>
                </c:pt>
                <c:pt idx="2369">
                  <c:v>-1.6350799706000001E-4</c:v>
                </c:pt>
                <c:pt idx="2370">
                  <c:v>-1.5228199480999999E-4</c:v>
                </c:pt>
                <c:pt idx="2371">
                  <c:v>-1.3760000001999999E-4</c:v>
                </c:pt>
                <c:pt idx="2372">
                  <c:v>-1.1979600093999999E-4</c:v>
                </c:pt>
                <c:pt idx="2373">
                  <c:v>-9.9272103397999995E-5</c:v>
                </c:pt>
                <c:pt idx="2374">
                  <c:v>-7.6495300163999998E-5</c:v>
                </c:pt>
                <c:pt idx="2375">
                  <c:v>-5.1982300647000003E-5</c:v>
                </c:pt>
                <c:pt idx="2376">
                  <c:v>-2.6289499147E-5</c:v>
                </c:pt>
                <c:pt idx="2377">
                  <c:v>-4.5430798473000002E-15</c:v>
                </c:pt>
                <c:pt idx="2378">
                  <c:v>3.0045099264999999E-5</c:v>
                </c:pt>
                <c:pt idx="2379">
                  <c:v>5.9408299421000002E-5</c:v>
                </c:pt>
                <c:pt idx="2380">
                  <c:v>8.7423199147000004E-5</c:v>
                </c:pt>
                <c:pt idx="2381">
                  <c:v>1.1345399980000001E-4</c:v>
                </c:pt>
                <c:pt idx="2382">
                  <c:v>1.3690900232000001E-4</c:v>
                </c:pt>
                <c:pt idx="2383">
                  <c:v>1.5725799312E-4</c:v>
                </c:pt>
                <c:pt idx="2384">
                  <c:v>1.7403700622000001E-4</c:v>
                </c:pt>
                <c:pt idx="2385">
                  <c:v>1.8686600378999999E-4</c:v>
                </c:pt>
                <c:pt idx="2386">
                  <c:v>1.9545400572999999E-4</c:v>
                </c:pt>
                <c:pt idx="2387">
                  <c:v>1.9960499776000001E-4</c:v>
                </c:pt>
                <c:pt idx="2388">
                  <c:v>1.9922699721000001E-4</c:v>
                </c:pt>
                <c:pt idx="2389">
                  <c:v>1.9432599947E-4</c:v>
                </c:pt>
                <c:pt idx="2390">
                  <c:v>1.8501500016999999E-4</c:v>
                </c:pt>
                <c:pt idx="2391">
                  <c:v>1.7150500207000001E-4</c:v>
                </c:pt>
                <c:pt idx="2392">
                  <c:v>1.5410300693E-4</c:v>
                </c:pt>
                <c:pt idx="2393">
                  <c:v>1.3320200378000001E-4</c:v>
                </c:pt>
                <c:pt idx="2394">
                  <c:v>1.0927899712E-4</c:v>
                </c:pt>
                <c:pt idx="2395">
                  <c:v>8.2875099905999999E-5</c:v>
                </c:pt>
                <c:pt idx="2396">
                  <c:v>5.4590400395999997E-5</c:v>
                </c:pt>
                <c:pt idx="2397">
                  <c:v>2.5066599846E-5</c:v>
                </c:pt>
                <c:pt idx="2398">
                  <c:v>-5.0260200624000003E-6</c:v>
                </c:pt>
                <c:pt idx="2399">
                  <c:v>-3.5004599339999998E-5</c:v>
                </c:pt>
                <c:pt idx="2400">
                  <c:v>-6.4188701799000006E-5</c:v>
                </c:pt>
                <c:pt idx="2401">
                  <c:v>-9.1916001110999997E-5</c:v>
                </c:pt>
                <c:pt idx="2402">
                  <c:v>-1.3225199655E-4</c:v>
                </c:pt>
                <c:pt idx="2403">
                  <c:v>-1.5809599426999999E-4</c:v>
                </c:pt>
                <c:pt idx="2404">
                  <c:v>-1.8035300309E-4</c:v>
                </c:pt>
                <c:pt idx="2405">
                  <c:v>-1.9851600517999999E-4</c:v>
                </c:pt>
                <c:pt idx="2406">
                  <c:v>-2.1217300673000001E-4</c:v>
                </c:pt>
                <c:pt idx="2407">
                  <c:v>-2.2101499781E-4</c:v>
                </c:pt>
                <c:pt idx="2408">
                  <c:v>-2.2483999783E-4</c:v>
                </c:pt>
                <c:pt idx="2409">
                  <c:v>-2.2356299451E-4</c:v>
                </c:pt>
                <c:pt idx="2410">
                  <c:v>-2.172109962E-4</c:v>
                </c:pt>
                <c:pt idx="2411">
                  <c:v>-2.0592899818E-4</c:v>
                </c:pt>
                <c:pt idx="2412">
                  <c:v>-1.8997400184E-4</c:v>
                </c:pt>
                <c:pt idx="2413">
                  <c:v>-1.6970699653E-4</c:v>
                </c:pt>
                <c:pt idx="2414">
                  <c:v>-1.4558799738999999E-4</c:v>
                </c:pt>
                <c:pt idx="2415">
                  <c:v>-1.1816399638E-4</c:v>
                </c:pt>
                <c:pt idx="2416">
                  <c:v>-8.8059103290999999E-5</c:v>
                </c:pt>
                <c:pt idx="2417">
                  <c:v>-5.5955199058999998E-5</c:v>
                </c:pt>
                <c:pt idx="2418">
                  <c:v>-2.2581400117000001E-5</c:v>
                </c:pt>
                <c:pt idx="2419">
                  <c:v>1.1305000044E-5</c:v>
                </c:pt>
                <c:pt idx="2420">
                  <c:v>4.4934698963000001E-5</c:v>
                </c:pt>
                <c:pt idx="2421">
                  <c:v>7.7544696978000001E-5</c:v>
                </c:pt>
                <c:pt idx="2422">
                  <c:v>1.0839499737E-4</c:v>
                </c:pt>
                <c:pt idx="2423">
                  <c:v>1.3678400136999999E-4</c:v>
                </c:pt>
                <c:pt idx="2424">
                  <c:v>1.620700059E-4</c:v>
                </c:pt>
                <c:pt idx="2425">
                  <c:v>1.8367600569000001E-4</c:v>
                </c:pt>
                <c:pt idx="2426">
                  <c:v>2.0111400227000001E-4</c:v>
                </c:pt>
                <c:pt idx="2427">
                  <c:v>2.3776400485E-4</c:v>
                </c:pt>
                <c:pt idx="2428">
                  <c:v>2.4667099932999998E-4</c:v>
                </c:pt>
                <c:pt idx="2429">
                  <c:v>2.4997998843999999E-4</c:v>
                </c:pt>
                <c:pt idx="2430">
                  <c:v>2.4761501117999998E-4</c:v>
                </c:pt>
                <c:pt idx="2431">
                  <c:v>2.3962999694E-4</c:v>
                </c:pt>
                <c:pt idx="2432">
                  <c:v>2.2620700474E-4</c:v>
                </c:pt>
                <c:pt idx="2433">
                  <c:v>2.0764900546000001E-4</c:v>
                </c:pt>
                <c:pt idx="2434">
                  <c:v>1.8437800463000001E-4</c:v>
                </c:pt>
                <c:pt idx="2435">
                  <c:v>1.5692299347999999E-4</c:v>
                </c:pt>
                <c:pt idx="2436">
                  <c:v>1.2590599363E-4</c:v>
                </c:pt>
                <c:pt idx="2437">
                  <c:v>9.2031099484000004E-5</c:v>
                </c:pt>
                <c:pt idx="2438">
                  <c:v>5.6067699915999999E-5</c:v>
                </c:pt>
                <c:pt idx="2439">
                  <c:v>1.8831700800000001E-5</c:v>
                </c:pt>
                <c:pt idx="2440">
                  <c:v>-1.8831700800000001E-5</c:v>
                </c:pt>
                <c:pt idx="2441">
                  <c:v>-5.6067699915999999E-5</c:v>
                </c:pt>
                <c:pt idx="2442">
                  <c:v>-9.2031099484000004E-5</c:v>
                </c:pt>
                <c:pt idx="2443">
                  <c:v>-1.2590599363E-4</c:v>
                </c:pt>
                <c:pt idx="2444">
                  <c:v>-1.5692299347999999E-4</c:v>
                </c:pt>
                <c:pt idx="2445">
                  <c:v>-1.8437800463000001E-4</c:v>
                </c:pt>
                <c:pt idx="2446">
                  <c:v>-2.0764900546000001E-4</c:v>
                </c:pt>
                <c:pt idx="2447">
                  <c:v>-2.2620700474E-4</c:v>
                </c:pt>
                <c:pt idx="2448">
                  <c:v>-2.3962999694E-4</c:v>
                </c:pt>
                <c:pt idx="2449">
                  <c:v>-2.4761501117999998E-4</c:v>
                </c:pt>
                <c:pt idx="2450">
                  <c:v>-2.4997998843999999E-4</c:v>
                </c:pt>
                <c:pt idx="2451">
                  <c:v>-2.4667099932999998E-4</c:v>
                </c:pt>
                <c:pt idx="2452">
                  <c:v>-2.6154099031999999E-4</c:v>
                </c:pt>
                <c:pt idx="2453">
                  <c:v>-2.4580600439000003E-4</c:v>
                </c:pt>
                <c:pt idx="2454">
                  <c:v>-2.2449299285999999E-4</c:v>
                </c:pt>
                <c:pt idx="2455">
                  <c:v>-1.9808500655999999E-4</c:v>
                </c:pt>
                <c:pt idx="2456">
                  <c:v>-1.6718100232999999E-4</c:v>
                </c:pt>
                <c:pt idx="2457">
                  <c:v>-1.3248200412000001E-4</c:v>
                </c:pt>
                <c:pt idx="2458">
                  <c:v>-9.4776798504999998E-5</c:v>
                </c:pt>
                <c:pt idx="2459">
                  <c:v>-5.4920201364000001E-5</c:v>
                </c:pt>
                <c:pt idx="2460">
                  <c:v>-1.3817199942E-5</c:v>
                </c:pt>
                <c:pt idx="2461">
                  <c:v>2.7599500754000001E-5</c:v>
                </c:pt>
                <c:pt idx="2462">
                  <c:v>6.8389701481999995E-5</c:v>
                </c:pt>
                <c:pt idx="2463">
                  <c:v>1.076280023E-4</c:v>
                </c:pt>
                <c:pt idx="2464">
                  <c:v>1.4442300017E-4</c:v>
                </c:pt>
                <c:pt idx="2465">
                  <c:v>1.7794000451000001E-4</c:v>
                </c:pt>
                <c:pt idx="2466">
                  <c:v>2.0741899789E-4</c:v>
                </c:pt>
                <c:pt idx="2467">
                  <c:v>2.3218999559E-4</c:v>
                </c:pt>
                <c:pt idx="2468">
                  <c:v>2.5169100263000002E-4</c:v>
                </c:pt>
                <c:pt idx="2469">
                  <c:v>2.6547999004999999E-4</c:v>
                </c:pt>
                <c:pt idx="2470">
                  <c:v>2.7324300027E-4</c:v>
                </c:pt>
                <c:pt idx="2471">
                  <c:v>2.7480500285E-4</c:v>
                </c:pt>
                <c:pt idx="2472">
                  <c:v>2.7012900682E-4</c:v>
                </c:pt>
                <c:pt idx="2473">
                  <c:v>2.5932199786999997E-4</c:v>
                </c:pt>
                <c:pt idx="2474">
                  <c:v>2.4263000523E-4</c:v>
                </c:pt>
                <c:pt idx="2475">
                  <c:v>2.2043100033999999E-4</c:v>
                </c:pt>
                <c:pt idx="2476">
                  <c:v>1.9322900333999999E-4</c:v>
                </c:pt>
                <c:pt idx="2477">
                  <c:v>1.7633600510000001E-4</c:v>
                </c:pt>
                <c:pt idx="2478">
                  <c:v>1.3787399803000001E-4</c:v>
                </c:pt>
                <c:pt idx="2479">
                  <c:v>9.6283103629999994E-5</c:v>
                </c:pt>
                <c:pt idx="2480">
                  <c:v>5.2506900828999999E-5</c:v>
                </c:pt>
                <c:pt idx="2481">
                  <c:v>7.5390298661999996E-6</c:v>
                </c:pt>
                <c:pt idx="2482">
                  <c:v>-3.7599998905E-5</c:v>
                </c:pt>
                <c:pt idx="2483">
                  <c:v>-8.1885598774999994E-5</c:v>
                </c:pt>
                <c:pt idx="2484">
                  <c:v>-1.2431299547000001E-4</c:v>
                </c:pt>
                <c:pt idx="2485">
                  <c:v>-1.6391799727E-4</c:v>
                </c:pt>
                <c:pt idx="2486">
                  <c:v>-1.9980399519999999E-4</c:v>
                </c:pt>
                <c:pt idx="2487">
                  <c:v>-2.3115400108999999E-4</c:v>
                </c:pt>
                <c:pt idx="2488">
                  <c:v>-2.5725801243000002E-4</c:v>
                </c:pt>
                <c:pt idx="2489">
                  <c:v>-2.7752300957000002E-4</c:v>
                </c:pt>
                <c:pt idx="2490">
                  <c:v>-2.9148999602000001E-4</c:v>
                </c:pt>
                <c:pt idx="2491">
                  <c:v>-2.9883999377000001E-4</c:v>
                </c:pt>
                <c:pt idx="2492">
                  <c:v>-2.9940801323000003E-4</c:v>
                </c:pt>
                <c:pt idx="2493">
                  <c:v>-2.9317999724000002E-4</c:v>
                </c:pt>
                <c:pt idx="2494">
                  <c:v>-2.8029899113000002E-4</c:v>
                </c:pt>
                <c:pt idx="2495">
                  <c:v>-2.6105498545999999E-4</c:v>
                </c:pt>
                <c:pt idx="2496">
                  <c:v>-2.3588699696E-4</c:v>
                </c:pt>
                <c:pt idx="2497">
                  <c:v>-2.0536400551999999E-4</c:v>
                </c:pt>
                <c:pt idx="2498">
                  <c:v>-1.7018099607E-4</c:v>
                </c:pt>
                <c:pt idx="2499">
                  <c:v>-1.3113500609E-4</c:v>
                </c:pt>
                <c:pt idx="2500">
                  <c:v>-8.9112501881999999E-5</c:v>
                </c:pt>
                <c:pt idx="2501">
                  <c:v>-4.5067699830000002E-5</c:v>
                </c:pt>
                <c:pt idx="2502">
                  <c:v>-6.8117000483999998E-15</c:v>
                </c:pt>
                <c:pt idx="2503">
                  <c:v>4.1311999667000002E-5</c:v>
                </c:pt>
                <c:pt idx="2504">
                  <c:v>8.1686397606999995E-5</c:v>
                </c:pt>
                <c:pt idx="2505">
                  <c:v>1.2020699796E-4</c:v>
                </c:pt>
                <c:pt idx="2506">
                  <c:v>1.5599900507000001E-4</c:v>
                </c:pt>
                <c:pt idx="2507">
                  <c:v>1.8824999279000001E-4</c:v>
                </c:pt>
                <c:pt idx="2508">
                  <c:v>2.1622900385000001E-4</c:v>
                </c:pt>
                <c:pt idx="2509">
                  <c:v>2.3930100724E-4</c:v>
                </c:pt>
                <c:pt idx="2510">
                  <c:v>2.5693999486999999E-4</c:v>
                </c:pt>
                <c:pt idx="2511">
                  <c:v>2.6874899048999999E-4</c:v>
                </c:pt>
                <c:pt idx="2512">
                  <c:v>2.7445700834999998E-4</c:v>
                </c:pt>
                <c:pt idx="2513">
                  <c:v>2.7393701020999998E-4</c:v>
                </c:pt>
                <c:pt idx="2514">
                  <c:v>2.6719900779000001E-4</c:v>
                </c:pt>
                <c:pt idx="2515">
                  <c:v>2.5439599995000001E-4</c:v>
                </c:pt>
                <c:pt idx="2516">
                  <c:v>2.3581999994000001E-4</c:v>
                </c:pt>
                <c:pt idx="2517">
                  <c:v>2.1189100516E-4</c:v>
                </c:pt>
                <c:pt idx="2518">
                  <c:v>1.8315299531000001E-4</c:v>
                </c:pt>
                <c:pt idx="2519">
                  <c:v>1.5025799803E-4</c:v>
                </c:pt>
                <c:pt idx="2520">
                  <c:v>1.1395299953E-4</c:v>
                </c:pt>
                <c:pt idx="2521">
                  <c:v>7.5061798269999993E-5</c:v>
                </c:pt>
                <c:pt idx="2522">
                  <c:v>3.4466600481999999E-5</c:v>
                </c:pt>
                <c:pt idx="2523">
                  <c:v>-6.9107800299999997E-6</c:v>
                </c:pt>
                <c:pt idx="2524">
                  <c:v>-4.8131299991000002E-5</c:v>
                </c:pt>
                <c:pt idx="2525">
                  <c:v>-8.8259497716000002E-5</c:v>
                </c:pt>
                <c:pt idx="2526">
                  <c:v>-1.2638399494E-4</c:v>
                </c:pt>
                <c:pt idx="2527">
                  <c:v>-1.4694599668E-4</c:v>
                </c:pt>
                <c:pt idx="2528">
                  <c:v>-1.7566200404000001E-4</c:v>
                </c:pt>
                <c:pt idx="2529">
                  <c:v>-2.0039199444E-4</c:v>
                </c:pt>
                <c:pt idx="2530">
                  <c:v>-2.2057299792999999E-4</c:v>
                </c:pt>
                <c:pt idx="2531">
                  <c:v>-2.3574799706999999E-4</c:v>
                </c:pt>
                <c:pt idx="2532">
                  <c:v>-2.4557200959000002E-4</c:v>
                </c:pt>
                <c:pt idx="2533">
                  <c:v>-2.4982201285E-4</c:v>
                </c:pt>
                <c:pt idx="2534">
                  <c:v>-2.4840299739000002E-4</c:v>
                </c:pt>
                <c:pt idx="2535">
                  <c:v>-2.4134499836E-4</c:v>
                </c:pt>
                <c:pt idx="2536">
                  <c:v>-2.2880999312999999E-4</c:v>
                </c:pt>
                <c:pt idx="2537">
                  <c:v>-2.1108200599E-4</c:v>
                </c:pt>
                <c:pt idx="2538">
                  <c:v>-1.8856300449E-4</c:v>
                </c:pt>
                <c:pt idx="2539">
                  <c:v>-1.6176399367E-4</c:v>
                </c:pt>
                <c:pt idx="2540">
                  <c:v>-1.3129400031E-4</c:v>
                </c:pt>
                <c:pt idx="2541">
                  <c:v>-9.7843403636999995E-5</c:v>
                </c:pt>
                <c:pt idx="2542">
                  <c:v>-6.2172497563999998E-5</c:v>
                </c:pt>
                <c:pt idx="2543">
                  <c:v>-2.5090399503999999E-5</c:v>
                </c:pt>
                <c:pt idx="2544">
                  <c:v>1.2561100448000001E-5</c:v>
                </c:pt>
                <c:pt idx="2545">
                  <c:v>4.9927501094999999E-5</c:v>
                </c:pt>
                <c:pt idx="2546">
                  <c:v>8.6160696810000002E-5</c:v>
                </c:pt>
                <c:pt idx="2547">
                  <c:v>1.2043800233999999E-4</c:v>
                </c:pt>
                <c:pt idx="2548">
                  <c:v>1.5198299661000001E-4</c:v>
                </c:pt>
                <c:pt idx="2549">
                  <c:v>1.8007699690999999E-4</c:v>
                </c:pt>
                <c:pt idx="2550">
                  <c:v>2.0408499403999999E-4</c:v>
                </c:pt>
                <c:pt idx="2551">
                  <c:v>2.2345999605000001E-4</c:v>
                </c:pt>
                <c:pt idx="2552">
                  <c:v>2.1398799436E-4</c:v>
                </c:pt>
                <c:pt idx="2553">
                  <c:v>2.2200400417E-4</c:v>
                </c:pt>
                <c:pt idx="2554">
                  <c:v>2.2498199542E-4</c:v>
                </c:pt>
                <c:pt idx="2555">
                  <c:v>2.2285399609E-4</c:v>
                </c:pt>
                <c:pt idx="2556">
                  <c:v>2.1566699434E-4</c:v>
                </c:pt>
                <c:pt idx="2557">
                  <c:v>2.0358599431E-4</c:v>
                </c:pt>
                <c:pt idx="2558">
                  <c:v>1.8688400450999999E-4</c:v>
                </c:pt>
                <c:pt idx="2559">
                  <c:v>1.6594000044000001E-4</c:v>
                </c:pt>
                <c:pt idx="2560">
                  <c:v>1.4123099390000001E-4</c:v>
                </c:pt>
                <c:pt idx="2561">
                  <c:v>1.1331499990999999E-4</c:v>
                </c:pt>
                <c:pt idx="2562">
                  <c:v>8.2828002633000006E-5</c:v>
                </c:pt>
                <c:pt idx="2563">
                  <c:v>5.0460901547999999E-5</c:v>
                </c:pt>
                <c:pt idx="2564">
                  <c:v>1.6948499250999999E-5</c:v>
                </c:pt>
                <c:pt idx="2565">
                  <c:v>-1.6948499250999999E-5</c:v>
                </c:pt>
                <c:pt idx="2566">
                  <c:v>-5.0460901547999999E-5</c:v>
                </c:pt>
                <c:pt idx="2567">
                  <c:v>-8.2828002633000006E-5</c:v>
                </c:pt>
                <c:pt idx="2568">
                  <c:v>-1.1331499990999999E-4</c:v>
                </c:pt>
                <c:pt idx="2569">
                  <c:v>-1.4123099390000001E-4</c:v>
                </c:pt>
                <c:pt idx="2570">
                  <c:v>-1.6594000044000001E-4</c:v>
                </c:pt>
                <c:pt idx="2571">
                  <c:v>-1.8688400450999999E-4</c:v>
                </c:pt>
                <c:pt idx="2572">
                  <c:v>-2.0358599431E-4</c:v>
                </c:pt>
                <c:pt idx="2573">
                  <c:v>-2.1566699434E-4</c:v>
                </c:pt>
                <c:pt idx="2574">
                  <c:v>-2.2285399609E-4</c:v>
                </c:pt>
                <c:pt idx="2575">
                  <c:v>-2.2498199542E-4</c:v>
                </c:pt>
                <c:pt idx="2576">
                  <c:v>-2.2200400417E-4</c:v>
                </c:pt>
                <c:pt idx="2577">
                  <c:v>-1.9021099432999999E-4</c:v>
                </c:pt>
                <c:pt idx="2578">
                  <c:v>-1.7876799392999999E-4</c:v>
                </c:pt>
                <c:pt idx="2579">
                  <c:v>-1.6326800687000001E-4</c:v>
                </c:pt>
                <c:pt idx="2580">
                  <c:v>-1.4406199624999999E-4</c:v>
                </c:pt>
                <c:pt idx="2581">
                  <c:v>-1.2158600293E-4</c:v>
                </c:pt>
                <c:pt idx="2582">
                  <c:v>-9.6350697276999998E-5</c:v>
                </c:pt>
                <c:pt idx="2583">
                  <c:v>-6.8928602558999998E-5</c:v>
                </c:pt>
                <c:pt idx="2584">
                  <c:v>-3.9941998692999998E-5</c:v>
                </c:pt>
                <c:pt idx="2585">
                  <c:v>-1.0048899639999999E-5</c:v>
                </c:pt>
                <c:pt idx="2586">
                  <c:v>2.0072300686000001E-5</c:v>
                </c:pt>
                <c:pt idx="2587">
                  <c:v>4.9737998778999998E-5</c:v>
                </c:pt>
                <c:pt idx="2588">
                  <c:v>7.8274701082000007E-5</c:v>
                </c:pt>
                <c:pt idx="2589">
                  <c:v>1.0503499652000001E-4</c:v>
                </c:pt>
                <c:pt idx="2590">
                  <c:v>1.2941099703000001E-4</c:v>
                </c:pt>
                <c:pt idx="2591">
                  <c:v>1.5084999905E-4</c:v>
                </c:pt>
                <c:pt idx="2592">
                  <c:v>1.6886599769000001E-4</c:v>
                </c:pt>
                <c:pt idx="2593">
                  <c:v>1.8304800324000001E-4</c:v>
                </c:pt>
                <c:pt idx="2594">
                  <c:v>1.9307600450999999E-4</c:v>
                </c:pt>
                <c:pt idx="2595">
                  <c:v>1.987220021E-4</c:v>
                </c:pt>
                <c:pt idx="2596">
                  <c:v>1.9985799735999999E-4</c:v>
                </c:pt>
                <c:pt idx="2597">
                  <c:v>1.9645699648999999E-4</c:v>
                </c:pt>
                <c:pt idx="2598">
                  <c:v>1.8859800183999999E-4</c:v>
                </c:pt>
                <c:pt idx="2599">
                  <c:v>1.7645799380000001E-4</c:v>
                </c:pt>
                <c:pt idx="2600">
                  <c:v>1.6031299309999999E-4</c:v>
                </c:pt>
                <c:pt idx="2601">
                  <c:v>1.4052999904E-4</c:v>
                </c:pt>
                <c:pt idx="2602">
                  <c:v>1.0286200268E-4</c:v>
                </c:pt>
                <c:pt idx="2603">
                  <c:v>8.0426500062000006E-5</c:v>
                </c:pt>
                <c:pt idx="2604">
                  <c:v>5.6165099521999998E-5</c:v>
                </c:pt>
                <c:pt idx="2605">
                  <c:v>3.0628998502000001E-5</c:v>
                </c:pt>
                <c:pt idx="2606">
                  <c:v>4.3977702262000004E-6</c:v>
                </c:pt>
                <c:pt idx="2607">
                  <c:v>-2.1933299649000001E-5</c:v>
                </c:pt>
                <c:pt idx="2608">
                  <c:v>-4.7766599891000003E-5</c:v>
                </c:pt>
                <c:pt idx="2609">
                  <c:v>-7.2515700595000002E-5</c:v>
                </c:pt>
                <c:pt idx="2610">
                  <c:v>-9.5618997875000002E-5</c:v>
                </c:pt>
                <c:pt idx="2611">
                  <c:v>-1.1655200069E-4</c:v>
                </c:pt>
                <c:pt idx="2612">
                  <c:v>-1.3483999646E-4</c:v>
                </c:pt>
                <c:pt idx="2613">
                  <c:v>-1.5006700413999999E-4</c:v>
                </c:pt>
                <c:pt idx="2614">
                  <c:v>-1.6188899463E-4</c:v>
                </c:pt>
                <c:pt idx="2615">
                  <c:v>-1.7003600077999999E-4</c:v>
                </c:pt>
                <c:pt idx="2616">
                  <c:v>-1.7432299500999999E-4</c:v>
                </c:pt>
                <c:pt idx="2617">
                  <c:v>-1.7465499695000001E-4</c:v>
                </c:pt>
                <c:pt idx="2618">
                  <c:v>-1.7102199489999999E-4</c:v>
                </c:pt>
                <c:pt idx="2619">
                  <c:v>-1.6350799706000001E-4</c:v>
                </c:pt>
                <c:pt idx="2620">
                  <c:v>-1.5228199480999999E-4</c:v>
                </c:pt>
                <c:pt idx="2621">
                  <c:v>-1.3760000001999999E-4</c:v>
                </c:pt>
                <c:pt idx="2622">
                  <c:v>-1.1979600093999999E-4</c:v>
                </c:pt>
                <c:pt idx="2623">
                  <c:v>-9.9272103397999995E-5</c:v>
                </c:pt>
                <c:pt idx="2624">
                  <c:v>-7.6495300163999998E-5</c:v>
                </c:pt>
                <c:pt idx="2625">
                  <c:v>-5.1982300647000003E-5</c:v>
                </c:pt>
                <c:pt idx="2626">
                  <c:v>-2.6289499147E-5</c:v>
                </c:pt>
                <c:pt idx="2627">
                  <c:v>-4.0321499970999997E-15</c:v>
                </c:pt>
                <c:pt idx="2628">
                  <c:v>2.2533800802000001E-5</c:v>
                </c:pt>
                <c:pt idx="2629">
                  <c:v>4.4556200010000002E-5</c:v>
                </c:pt>
                <c:pt idx="2630">
                  <c:v>6.5567401180000005E-5</c:v>
                </c:pt>
                <c:pt idx="2631">
                  <c:v>8.5090301582000001E-5</c:v>
                </c:pt>
                <c:pt idx="2632">
                  <c:v>1.0268200276E-4</c:v>
                </c:pt>
                <c:pt idx="2633">
                  <c:v>1.1794299644E-4</c:v>
                </c:pt>
                <c:pt idx="2634">
                  <c:v>1.3052800204999999E-4</c:v>
                </c:pt>
                <c:pt idx="2635">
                  <c:v>1.4014900079999999E-4</c:v>
                </c:pt>
                <c:pt idx="2636">
                  <c:v>1.4658999862000001E-4</c:v>
                </c:pt>
                <c:pt idx="2637">
                  <c:v>1.4970400662E-4</c:v>
                </c:pt>
                <c:pt idx="2638">
                  <c:v>1.4941999688999999E-4</c:v>
                </c:pt>
                <c:pt idx="2639">
                  <c:v>1.4574499801000001E-4</c:v>
                </c:pt>
                <c:pt idx="2640">
                  <c:v>1.3876199955E-4</c:v>
                </c:pt>
                <c:pt idx="2641">
                  <c:v>1.2862900620999999E-4</c:v>
                </c:pt>
                <c:pt idx="2642">
                  <c:v>1.1557700054000001E-4</c:v>
                </c:pt>
                <c:pt idx="2643">
                  <c:v>9.9901801149999996E-5</c:v>
                </c:pt>
                <c:pt idx="2644">
                  <c:v>8.1959202362000006E-5</c:v>
                </c:pt>
                <c:pt idx="2645">
                  <c:v>6.2156301283000005E-5</c:v>
                </c:pt>
                <c:pt idx="2646">
                  <c:v>4.0942799387000003E-5</c:v>
                </c:pt>
                <c:pt idx="2647">
                  <c:v>1.8799999452E-5</c:v>
                </c:pt>
                <c:pt idx="2648">
                  <c:v>-3.7695099308999999E-6</c:v>
                </c:pt>
                <c:pt idx="2649">
                  <c:v>-2.6253499526999999E-5</c:v>
                </c:pt>
                <c:pt idx="2650">
                  <c:v>-4.8141500883999999E-5</c:v>
                </c:pt>
                <c:pt idx="2651">
                  <c:v>-6.8936999014000003E-5</c:v>
                </c:pt>
                <c:pt idx="2652">
                  <c:v>-7.3473202065000006E-5</c:v>
                </c:pt>
                <c:pt idx="2653">
                  <c:v>-8.7831198471000004E-5</c:v>
                </c:pt>
                <c:pt idx="2654">
                  <c:v>-1.0019599722E-4</c:v>
                </c:pt>
                <c:pt idx="2655">
                  <c:v>-1.1028599693E-4</c:v>
                </c:pt>
                <c:pt idx="2656">
                  <c:v>-1.1787399853000001E-4</c:v>
                </c:pt>
                <c:pt idx="2657">
                  <c:v>-1.2278600478999999E-4</c:v>
                </c:pt>
                <c:pt idx="2658">
                  <c:v>-1.2491100642000001E-4</c:v>
                </c:pt>
                <c:pt idx="2659">
                  <c:v>-1.2420100392999999E-4</c:v>
                </c:pt>
                <c:pt idx="2660">
                  <c:v>-1.2067300122E-4</c:v>
                </c:pt>
                <c:pt idx="2661">
                  <c:v>-1.1440499657E-4</c:v>
                </c:pt>
                <c:pt idx="2662">
                  <c:v>-1.0554100299E-4</c:v>
                </c:pt>
                <c:pt idx="2663">
                  <c:v>-9.4281400379000001E-5</c:v>
                </c:pt>
                <c:pt idx="2664">
                  <c:v>-8.0881996837000003E-5</c:v>
                </c:pt>
                <c:pt idx="2665">
                  <c:v>-6.5646796428999994E-5</c:v>
                </c:pt>
                <c:pt idx="2666">
                  <c:v>-4.8921701817999997E-5</c:v>
                </c:pt>
                <c:pt idx="2667">
                  <c:v>-3.1086201488999998E-5</c:v>
                </c:pt>
                <c:pt idx="2668">
                  <c:v>-1.2545199752E-5</c:v>
                </c:pt>
                <c:pt idx="2669">
                  <c:v>6.2805402194E-6</c:v>
                </c:pt>
                <c:pt idx="2670">
                  <c:v>2.4963699616000002E-5</c:v>
                </c:pt>
                <c:pt idx="2671">
                  <c:v>4.3080399336999999E-5</c:v>
                </c:pt>
                <c:pt idx="2672">
                  <c:v>6.0219201258999999E-5</c:v>
                </c:pt>
                <c:pt idx="2673">
                  <c:v>7.5991301856000005E-5</c:v>
                </c:pt>
                <c:pt idx="2674">
                  <c:v>9.0038600320000003E-5</c:v>
                </c:pt>
                <c:pt idx="2675">
                  <c:v>1.0204200225E-4</c:v>
                </c:pt>
                <c:pt idx="2676">
                  <c:v>1.1172999803000001E-4</c:v>
                </c:pt>
                <c:pt idx="2677">
                  <c:v>9.5105700893000002E-5</c:v>
                </c:pt>
                <c:pt idx="2678">
                  <c:v>9.8668599094000006E-5</c:v>
                </c:pt>
                <c:pt idx="2679">
                  <c:v>9.9992103060000002E-5</c:v>
                </c:pt>
                <c:pt idx="2680">
                  <c:v>9.9046097602999996E-5</c:v>
                </c:pt>
                <c:pt idx="2681">
                  <c:v>9.5852199592999995E-5</c:v>
                </c:pt>
                <c:pt idx="2682">
                  <c:v>9.0482702943999997E-5</c:v>
                </c:pt>
                <c:pt idx="2683">
                  <c:v>8.3059596363000004E-5</c:v>
                </c:pt>
                <c:pt idx="2684">
                  <c:v>7.3751296440999995E-5</c:v>
                </c:pt>
                <c:pt idx="2685">
                  <c:v>6.2769096984999995E-5</c:v>
                </c:pt>
                <c:pt idx="2686">
                  <c:v>5.0362301408000002E-5</c:v>
                </c:pt>
                <c:pt idx="2687">
                  <c:v>3.6812500183999998E-5</c:v>
                </c:pt>
                <c:pt idx="2688">
                  <c:v>2.2427100703E-5</c:v>
                </c:pt>
                <c:pt idx="2689">
                  <c:v>7.5326797742000002E-6</c:v>
                </c:pt>
                <c:pt idx="2690">
                  <c:v>-7.5326797742000002E-6</c:v>
                </c:pt>
                <c:pt idx="2691">
                  <c:v>-2.2427100703E-5</c:v>
                </c:pt>
                <c:pt idx="2692">
                  <c:v>-3.6812500183999998E-5</c:v>
                </c:pt>
                <c:pt idx="2693">
                  <c:v>-5.0362301408000002E-5</c:v>
                </c:pt>
                <c:pt idx="2694">
                  <c:v>-6.2769096984999995E-5</c:v>
                </c:pt>
                <c:pt idx="2695">
                  <c:v>-7.3751296440999995E-5</c:v>
                </c:pt>
                <c:pt idx="2696">
                  <c:v>-8.3059596363000004E-5</c:v>
                </c:pt>
                <c:pt idx="2697">
                  <c:v>-9.0482702943999997E-5</c:v>
                </c:pt>
                <c:pt idx="2698">
                  <c:v>-9.5852199592999995E-5</c:v>
                </c:pt>
                <c:pt idx="2699">
                  <c:v>-9.9046097602999996E-5</c:v>
                </c:pt>
                <c:pt idx="2700">
                  <c:v>-9.9992103060000002E-5</c:v>
                </c:pt>
                <c:pt idx="2701">
                  <c:v>-9.8668599094000006E-5</c:v>
                </c:pt>
                <c:pt idx="2702">
                  <c:v>-7.1329202909999994E-5</c:v>
                </c:pt>
                <c:pt idx="2703">
                  <c:v>-6.7038097767999999E-5</c:v>
                </c:pt>
                <c:pt idx="2704">
                  <c:v>-6.1225400713999997E-5</c:v>
                </c:pt>
                <c:pt idx="2705">
                  <c:v>-5.4023199481999998E-5</c:v>
                </c:pt>
                <c:pt idx="2706">
                  <c:v>-4.5594799302999999E-5</c:v>
                </c:pt>
                <c:pt idx="2707">
                  <c:v>-3.6131499655000002E-5</c:v>
                </c:pt>
                <c:pt idx="2708">
                  <c:v>-2.5848199583999999E-5</c:v>
                </c:pt>
                <c:pt idx="2709">
                  <c:v>-1.4978199943E-5</c:v>
                </c:pt>
                <c:pt idx="2710">
                  <c:v>-3.7683200843999999E-6</c:v>
                </c:pt>
                <c:pt idx="2711">
                  <c:v>7.5271300375000001E-6</c:v>
                </c:pt>
                <c:pt idx="2712">
                  <c:v>1.8651700883999999E-5</c:v>
                </c:pt>
                <c:pt idx="2713">
                  <c:v>2.9352999262999999E-5</c:v>
                </c:pt>
                <c:pt idx="2714">
                  <c:v>3.9388098229999997E-5</c:v>
                </c:pt>
                <c:pt idx="2715">
                  <c:v>4.8529200285E-5</c:v>
                </c:pt>
                <c:pt idx="2716">
                  <c:v>5.6568900618000002E-5</c:v>
                </c:pt>
                <c:pt idx="2717">
                  <c:v>6.3324601797000001E-5</c:v>
                </c:pt>
                <c:pt idx="2718">
                  <c:v>6.8643101258000004E-5</c:v>
                </c:pt>
                <c:pt idx="2719">
                  <c:v>7.2403599916000006E-5</c:v>
                </c:pt>
                <c:pt idx="2720">
                  <c:v>7.4520801717999996E-5</c:v>
                </c:pt>
                <c:pt idx="2721">
                  <c:v>7.4946699896999999E-5</c:v>
                </c:pt>
                <c:pt idx="2722">
                  <c:v>7.3671501013000001E-5</c:v>
                </c:pt>
                <c:pt idx="2723">
                  <c:v>7.0724301621999996E-5</c:v>
                </c:pt>
                <c:pt idx="2724">
                  <c:v>6.6171800427000004E-5</c:v>
                </c:pt>
                <c:pt idx="2725">
                  <c:v>6.0117501562000002E-5</c:v>
                </c:pt>
                <c:pt idx="2726">
                  <c:v>5.2698698710000003E-5</c:v>
                </c:pt>
                <c:pt idx="2727">
                  <c:v>2.9389300835000001E-5</c:v>
                </c:pt>
                <c:pt idx="2728">
                  <c:v>2.2979000277999999E-5</c:v>
                </c:pt>
                <c:pt idx="2729">
                  <c:v>1.6047199096999999E-5</c:v>
                </c:pt>
                <c:pt idx="2730">
                  <c:v>8.7511498349999996E-6</c:v>
                </c:pt>
                <c:pt idx="2731">
                  <c:v>1.2565000134E-6</c:v>
                </c:pt>
                <c:pt idx="2732">
                  <c:v>-6.2666599661000002E-6</c:v>
                </c:pt>
                <c:pt idx="2733">
                  <c:v>-1.3647600098999999E-5</c:v>
                </c:pt>
                <c:pt idx="2734">
                  <c:v>-2.0718800441999999E-5</c:v>
                </c:pt>
                <c:pt idx="2735">
                  <c:v>-2.7319700166000001E-5</c:v>
                </c:pt>
                <c:pt idx="2736">
                  <c:v>-3.3300599171000002E-5</c:v>
                </c:pt>
                <c:pt idx="2737">
                  <c:v>-3.8525700802000003E-5</c:v>
                </c:pt>
                <c:pt idx="2738">
                  <c:v>-4.287630145E-5</c:v>
                </c:pt>
                <c:pt idx="2739">
                  <c:v>-4.6253899200000002E-5</c:v>
                </c:pt>
                <c:pt idx="2740">
                  <c:v>-4.8581601732000003E-5</c:v>
                </c:pt>
                <c:pt idx="2741">
                  <c:v>-4.9806698370999997E-5</c:v>
                </c:pt>
                <c:pt idx="2742">
                  <c:v>-4.9901300372E-5</c:v>
                </c:pt>
                <c:pt idx="2743">
                  <c:v>-4.8863399570000001E-5</c:v>
                </c:pt>
                <c:pt idx="2744">
                  <c:v>-4.6716399083000002E-5</c:v>
                </c:pt>
                <c:pt idx="2745">
                  <c:v>-4.3509200622999997E-5</c:v>
                </c:pt>
                <c:pt idx="2746">
                  <c:v>-3.9314400055000002E-5</c:v>
                </c:pt>
                <c:pt idx="2747">
                  <c:v>-3.4227399738000001E-5</c:v>
                </c:pt>
                <c:pt idx="2748">
                  <c:v>-2.8363399906E-5</c:v>
                </c:pt>
                <c:pt idx="2749">
                  <c:v>-2.1855799787000001E-5</c:v>
                </c:pt>
                <c:pt idx="2750">
                  <c:v>-1.4852100320999999E-5</c:v>
                </c:pt>
                <c:pt idx="2751">
                  <c:v>-7.5112798185999999E-6</c:v>
                </c:pt>
                <c:pt idx="2752">
                  <c:v>-2.1701699850999999E-15</c:v>
                </c:pt>
                <c:pt idx="2753">
                  <c:v>1.1266900401000001E-5</c:v>
                </c:pt>
                <c:pt idx="2754">
                  <c:v>2.2278100005000001E-5</c:v>
                </c:pt>
                <c:pt idx="2755">
                  <c:v>3.2783700590000002E-5</c:v>
                </c:pt>
                <c:pt idx="2756">
                  <c:v>4.2545201722999998E-5</c:v>
                </c:pt>
                <c:pt idx="2757">
                  <c:v>5.1341001380999998E-5</c:v>
                </c:pt>
                <c:pt idx="2758">
                  <c:v>5.8971600083000003E-5</c:v>
                </c:pt>
                <c:pt idx="2759">
                  <c:v>6.5263797296000002E-5</c:v>
                </c:pt>
                <c:pt idx="2760">
                  <c:v>7.0074696850000006E-5</c:v>
                </c:pt>
                <c:pt idx="2761">
                  <c:v>7.3295101174E-5</c:v>
                </c:pt>
                <c:pt idx="2762">
                  <c:v>7.4852003308E-5</c:v>
                </c:pt>
                <c:pt idx="2763">
                  <c:v>7.4709998443999996E-5</c:v>
                </c:pt>
                <c:pt idx="2764">
                  <c:v>7.2872397140999993E-5</c:v>
                </c:pt>
                <c:pt idx="2765">
                  <c:v>6.9380803325000003E-5</c:v>
                </c:pt>
                <c:pt idx="2766">
                  <c:v>6.4314503105999997E-5</c:v>
                </c:pt>
                <c:pt idx="2767">
                  <c:v>5.7788500271000003E-5</c:v>
                </c:pt>
                <c:pt idx="2768">
                  <c:v>4.9950900574999998E-5</c:v>
                </c:pt>
                <c:pt idx="2769">
                  <c:v>4.0979601181000003E-5</c:v>
                </c:pt>
                <c:pt idx="2770">
                  <c:v>3.1078201573000001E-5</c:v>
                </c:pt>
                <c:pt idx="2771">
                  <c:v>2.0471399693999998E-5</c:v>
                </c:pt>
                <c:pt idx="2772">
                  <c:v>9.3999897217000008E-6</c:v>
                </c:pt>
                <c:pt idx="2773">
                  <c:v>-1.8847599677E-6</c:v>
                </c:pt>
                <c:pt idx="2774">
                  <c:v>-1.3126699741000001E-5</c:v>
                </c:pt>
                <c:pt idx="2775">
                  <c:v>-2.4070799553999999E-5</c:v>
                </c:pt>
                <c:pt idx="2776">
                  <c:v>-3.4468499507000001E-5</c:v>
                </c:pt>
                <c:pt idx="2777">
                  <c:v>-5.8778499805999998E-5</c:v>
                </c:pt>
                <c:pt idx="2778">
                  <c:v>-7.0264999522000001E-5</c:v>
                </c:pt>
                <c:pt idx="2779">
                  <c:v>-8.0156700277999999E-5</c:v>
                </c:pt>
                <c:pt idx="2780">
                  <c:v>-8.8229098765000002E-5</c:v>
                </c:pt>
                <c:pt idx="2781">
                  <c:v>-9.4299102784000007E-5</c:v>
                </c:pt>
                <c:pt idx="2782">
                  <c:v>-9.8228701972E-5</c:v>
                </c:pt>
                <c:pt idx="2783">
                  <c:v>-9.9928896815999998E-5</c:v>
                </c:pt>
                <c:pt idx="2784">
                  <c:v>-9.9361102911999993E-5</c:v>
                </c:pt>
                <c:pt idx="2785">
                  <c:v>-9.6538198703999994E-5</c:v>
                </c:pt>
                <c:pt idx="2786">
                  <c:v>-9.1524103482000001E-5</c:v>
                </c:pt>
                <c:pt idx="2787">
                  <c:v>-8.4432802396000006E-5</c:v>
                </c:pt>
                <c:pt idx="2788">
                  <c:v>-7.5425101385999995E-5</c:v>
                </c:pt>
                <c:pt idx="2789">
                  <c:v>-6.4705600379999999E-5</c:v>
                </c:pt>
                <c:pt idx="2790">
                  <c:v>-5.2517498260999997E-5</c:v>
                </c:pt>
                <c:pt idx="2791">
                  <c:v>-3.9137401473000001E-5</c:v>
                </c:pt>
                <c:pt idx="2792">
                  <c:v>-2.4868999389999999E-5</c:v>
                </c:pt>
                <c:pt idx="2793">
                  <c:v>-1.0036200364999999E-5</c:v>
                </c:pt>
                <c:pt idx="2794">
                  <c:v>5.0244298108999997E-6</c:v>
                </c:pt>
                <c:pt idx="2795">
                  <c:v>1.9970999346999999E-5</c:v>
                </c:pt>
                <c:pt idx="2796">
                  <c:v>3.4464301279999999E-5</c:v>
                </c:pt>
                <c:pt idx="2797">
                  <c:v>4.8175399569999997E-5</c:v>
                </c:pt>
                <c:pt idx="2798">
                  <c:v>6.0793001467000003E-5</c:v>
                </c:pt>
                <c:pt idx="2799">
                  <c:v>7.2030903538999994E-5</c:v>
                </c:pt>
                <c:pt idx="2800">
                  <c:v>8.1633901572999995E-5</c:v>
                </c:pt>
                <c:pt idx="2801">
                  <c:v>8.9384098828000007E-5</c:v>
                </c:pt>
                <c:pt idx="2802">
                  <c:v>1.1888200243E-4</c:v>
                </c:pt>
                <c:pt idx="2803">
                  <c:v>1.2333599443000001E-4</c:v>
                </c:pt>
                <c:pt idx="2804">
                  <c:v>1.2498999421999999E-4</c:v>
                </c:pt>
                <c:pt idx="2805">
                  <c:v>1.2380800034999999E-4</c:v>
                </c:pt>
                <c:pt idx="2806">
                  <c:v>1.1981499847E-4</c:v>
                </c:pt>
                <c:pt idx="2807">
                  <c:v>1.1310300033E-4</c:v>
                </c:pt>
                <c:pt idx="2808">
                  <c:v>1.0382400069000001E-4</c:v>
                </c:pt>
                <c:pt idx="2809">
                  <c:v>9.2189096903999996E-5</c:v>
                </c:pt>
                <c:pt idx="2810">
                  <c:v>7.8461402153999995E-5</c:v>
                </c:pt>
                <c:pt idx="2811">
                  <c:v>6.2952902225999995E-5</c:v>
                </c:pt>
                <c:pt idx="2812">
                  <c:v>4.6015600674E-5</c:v>
                </c:pt>
                <c:pt idx="2813">
                  <c:v>2.8033800845E-5</c:v>
                </c:pt>
                <c:pt idx="2814">
                  <c:v>9.4158503998000007E-6</c:v>
                </c:pt>
                <c:pt idx="2815">
                  <c:v>-9.4158503998000007E-6</c:v>
                </c:pt>
                <c:pt idx="2816">
                  <c:v>-2.8033800845E-5</c:v>
                </c:pt>
                <c:pt idx="2817">
                  <c:v>-4.6015600674E-5</c:v>
                </c:pt>
                <c:pt idx="2818">
                  <c:v>-6.2952902225999995E-5</c:v>
                </c:pt>
                <c:pt idx="2819">
                  <c:v>-7.8461402153999995E-5</c:v>
                </c:pt>
                <c:pt idx="2820">
                  <c:v>-9.2189096903999996E-5</c:v>
                </c:pt>
                <c:pt idx="2821">
                  <c:v>-1.0382400069000001E-4</c:v>
                </c:pt>
                <c:pt idx="2822">
                  <c:v>-1.1310300033E-4</c:v>
                </c:pt>
                <c:pt idx="2823">
                  <c:v>-1.1981499847E-4</c:v>
                </c:pt>
                <c:pt idx="2824">
                  <c:v>-1.2380800034999999E-4</c:v>
                </c:pt>
                <c:pt idx="2825">
                  <c:v>-1.2498999421999999E-4</c:v>
                </c:pt>
                <c:pt idx="2826">
                  <c:v>-1.2333599443000001E-4</c:v>
                </c:pt>
                <c:pt idx="2827">
                  <c:v>-1.4265799837000001E-4</c:v>
                </c:pt>
                <c:pt idx="2828">
                  <c:v>-1.3407600635999999E-4</c:v>
                </c:pt>
                <c:pt idx="2829">
                  <c:v>-1.2245100515000001E-4</c:v>
                </c:pt>
                <c:pt idx="2830">
                  <c:v>-1.0804599879000001E-4</c:v>
                </c:pt>
                <c:pt idx="2831">
                  <c:v>-9.1189496743000002E-5</c:v>
                </c:pt>
                <c:pt idx="2832">
                  <c:v>-7.2263101174E-5</c:v>
                </c:pt>
                <c:pt idx="2833">
                  <c:v>-5.1696399168999999E-5</c:v>
                </c:pt>
                <c:pt idx="2834">
                  <c:v>-2.9956499930000001E-5</c:v>
                </c:pt>
                <c:pt idx="2835">
                  <c:v>-7.5366501733000002E-6</c:v>
                </c:pt>
                <c:pt idx="2836">
                  <c:v>1.5054300093E-5</c:v>
                </c:pt>
                <c:pt idx="2837">
                  <c:v>3.7303499993999998E-5</c:v>
                </c:pt>
                <c:pt idx="2838">
                  <c:v>5.870610039E-5</c:v>
                </c:pt>
                <c:pt idx="2839">
                  <c:v>7.8776196459999994E-5</c:v>
                </c:pt>
                <c:pt idx="2840">
                  <c:v>9.7058400569999999E-5</c:v>
                </c:pt>
                <c:pt idx="2841">
                  <c:v>1.1313799769E-4</c:v>
                </c:pt>
                <c:pt idx="2842">
                  <c:v>1.2664899987000001E-4</c:v>
                </c:pt>
                <c:pt idx="2843">
                  <c:v>1.3728599878999999E-4</c:v>
                </c:pt>
                <c:pt idx="2844">
                  <c:v>1.4480699609999999E-4</c:v>
                </c:pt>
                <c:pt idx="2845">
                  <c:v>1.4904199633999999E-4</c:v>
                </c:pt>
                <c:pt idx="2846">
                  <c:v>1.4989300689E-4</c:v>
                </c:pt>
                <c:pt idx="2847">
                  <c:v>1.4734300203E-4</c:v>
                </c:pt>
                <c:pt idx="2848">
                  <c:v>1.4144899614999999E-4</c:v>
                </c:pt>
                <c:pt idx="2849">
                  <c:v>1.3234399376000001E-4</c:v>
                </c:pt>
                <c:pt idx="2850">
                  <c:v>1.2023500312E-4</c:v>
                </c:pt>
                <c:pt idx="2851">
                  <c:v>1.0539699724E-4</c:v>
                </c:pt>
                <c:pt idx="2852">
                  <c:v>1.0286200268E-4</c:v>
                </c:pt>
                <c:pt idx="2853">
                  <c:v>8.0426500062000006E-5</c:v>
                </c:pt>
                <c:pt idx="2854">
                  <c:v>5.6165099521999998E-5</c:v>
                </c:pt>
                <c:pt idx="2855">
                  <c:v>3.0628998502000001E-5</c:v>
                </c:pt>
                <c:pt idx="2856">
                  <c:v>4.3977702262000004E-6</c:v>
                </c:pt>
                <c:pt idx="2857">
                  <c:v>-2.1933299649000001E-5</c:v>
                </c:pt>
                <c:pt idx="2858">
                  <c:v>-4.7766599891000003E-5</c:v>
                </c:pt>
                <c:pt idx="2859">
                  <c:v>-7.2515700595000002E-5</c:v>
                </c:pt>
                <c:pt idx="2860">
                  <c:v>-9.5618997875000002E-5</c:v>
                </c:pt>
                <c:pt idx="2861">
                  <c:v>-1.1655200069E-4</c:v>
                </c:pt>
                <c:pt idx="2862">
                  <c:v>-1.3483999646E-4</c:v>
                </c:pt>
                <c:pt idx="2863">
                  <c:v>-1.5006700413999999E-4</c:v>
                </c:pt>
                <c:pt idx="2864">
                  <c:v>-1.6188899463E-4</c:v>
                </c:pt>
                <c:pt idx="2865">
                  <c:v>-1.7003600077999999E-4</c:v>
                </c:pt>
                <c:pt idx="2866">
                  <c:v>-1.7432299500999999E-4</c:v>
                </c:pt>
                <c:pt idx="2867">
                  <c:v>-1.7465499695000001E-4</c:v>
                </c:pt>
                <c:pt idx="2868">
                  <c:v>-1.7102199489999999E-4</c:v>
                </c:pt>
                <c:pt idx="2869">
                  <c:v>-1.6350799706000001E-4</c:v>
                </c:pt>
                <c:pt idx="2870">
                  <c:v>-1.5228199480999999E-4</c:v>
                </c:pt>
                <c:pt idx="2871">
                  <c:v>-1.3760000001999999E-4</c:v>
                </c:pt>
                <c:pt idx="2872">
                  <c:v>-1.1979600093999999E-4</c:v>
                </c:pt>
                <c:pt idx="2873">
                  <c:v>-9.9272103397999995E-5</c:v>
                </c:pt>
                <c:pt idx="2874">
                  <c:v>-7.6495300163999998E-5</c:v>
                </c:pt>
                <c:pt idx="2875">
                  <c:v>-5.1982300647000003E-5</c:v>
                </c:pt>
                <c:pt idx="2876">
                  <c:v>-2.6289499147E-5</c:v>
                </c:pt>
                <c:pt idx="2877">
                  <c:v>-6.2093101215999999E-15</c:v>
                </c:pt>
                <c:pt idx="2878">
                  <c:v>3.0045099264999999E-5</c:v>
                </c:pt>
                <c:pt idx="2879">
                  <c:v>5.9408299421000002E-5</c:v>
                </c:pt>
                <c:pt idx="2880">
                  <c:v>8.7423199147000004E-5</c:v>
                </c:pt>
                <c:pt idx="2881">
                  <c:v>1.1345399980000001E-4</c:v>
                </c:pt>
                <c:pt idx="2882">
                  <c:v>1.3690900232000001E-4</c:v>
                </c:pt>
                <c:pt idx="2883">
                  <c:v>1.5725799312E-4</c:v>
                </c:pt>
                <c:pt idx="2884">
                  <c:v>1.7403700622000001E-4</c:v>
                </c:pt>
                <c:pt idx="2885">
                  <c:v>1.8686600378999999E-4</c:v>
                </c:pt>
                <c:pt idx="2886">
                  <c:v>1.9545400572999999E-4</c:v>
                </c:pt>
                <c:pt idx="2887">
                  <c:v>1.9960499776000001E-4</c:v>
                </c:pt>
                <c:pt idx="2888">
                  <c:v>1.9922699721000001E-4</c:v>
                </c:pt>
                <c:pt idx="2889">
                  <c:v>1.9432599947E-4</c:v>
                </c:pt>
                <c:pt idx="2890">
                  <c:v>1.8501500016999999E-4</c:v>
                </c:pt>
                <c:pt idx="2891">
                  <c:v>1.7150500207000001E-4</c:v>
                </c:pt>
                <c:pt idx="2892">
                  <c:v>1.5410300693E-4</c:v>
                </c:pt>
                <c:pt idx="2893">
                  <c:v>1.3320200378000001E-4</c:v>
                </c:pt>
                <c:pt idx="2894">
                  <c:v>1.0927899712E-4</c:v>
                </c:pt>
                <c:pt idx="2895">
                  <c:v>8.2875099905999999E-5</c:v>
                </c:pt>
                <c:pt idx="2896">
                  <c:v>5.4590400395999997E-5</c:v>
                </c:pt>
                <c:pt idx="2897">
                  <c:v>2.5066599846E-5</c:v>
                </c:pt>
                <c:pt idx="2898">
                  <c:v>-5.0260200624000003E-6</c:v>
                </c:pt>
                <c:pt idx="2899">
                  <c:v>-3.5004599339999998E-5</c:v>
                </c:pt>
                <c:pt idx="2900">
                  <c:v>-6.4188701799000006E-5</c:v>
                </c:pt>
                <c:pt idx="2901">
                  <c:v>-9.1916001110999997E-5</c:v>
                </c:pt>
                <c:pt idx="2902">
                  <c:v>-1.3225199655E-4</c:v>
                </c:pt>
                <c:pt idx="2903">
                  <c:v>-1.5809599426999999E-4</c:v>
                </c:pt>
                <c:pt idx="2904">
                  <c:v>-1.8035300309E-4</c:v>
                </c:pt>
                <c:pt idx="2905">
                  <c:v>-1.9851600517999999E-4</c:v>
                </c:pt>
                <c:pt idx="2906">
                  <c:v>-2.1217300673000001E-4</c:v>
                </c:pt>
                <c:pt idx="2907">
                  <c:v>-2.2101499781E-4</c:v>
                </c:pt>
                <c:pt idx="2908">
                  <c:v>-2.2483999783E-4</c:v>
                </c:pt>
                <c:pt idx="2909">
                  <c:v>-2.2356299451E-4</c:v>
                </c:pt>
                <c:pt idx="2910">
                  <c:v>-2.172109962E-4</c:v>
                </c:pt>
                <c:pt idx="2911">
                  <c:v>-2.0592899818E-4</c:v>
                </c:pt>
                <c:pt idx="2912">
                  <c:v>-1.8997400184E-4</c:v>
                </c:pt>
                <c:pt idx="2913">
                  <c:v>-1.6970699653E-4</c:v>
                </c:pt>
                <c:pt idx="2914">
                  <c:v>-1.4558799738999999E-4</c:v>
                </c:pt>
                <c:pt idx="2915">
                  <c:v>-1.1816399638E-4</c:v>
                </c:pt>
                <c:pt idx="2916">
                  <c:v>-8.8059103290999999E-5</c:v>
                </c:pt>
                <c:pt idx="2917">
                  <c:v>-5.5955199058999998E-5</c:v>
                </c:pt>
                <c:pt idx="2918">
                  <c:v>-2.2581400117000001E-5</c:v>
                </c:pt>
                <c:pt idx="2919">
                  <c:v>1.1305000044E-5</c:v>
                </c:pt>
                <c:pt idx="2920">
                  <c:v>4.4934698963000001E-5</c:v>
                </c:pt>
                <c:pt idx="2921">
                  <c:v>7.7544696978000001E-5</c:v>
                </c:pt>
                <c:pt idx="2922">
                  <c:v>1.0839499737E-4</c:v>
                </c:pt>
                <c:pt idx="2923">
                  <c:v>1.3678400136999999E-4</c:v>
                </c:pt>
                <c:pt idx="2924">
                  <c:v>1.620700059E-4</c:v>
                </c:pt>
                <c:pt idx="2925">
                  <c:v>1.8367600569000001E-4</c:v>
                </c:pt>
                <c:pt idx="2926">
                  <c:v>2.0111400227000001E-4</c:v>
                </c:pt>
                <c:pt idx="2927">
                  <c:v>2.3776400485E-4</c:v>
                </c:pt>
                <c:pt idx="2928">
                  <c:v>2.4667099932999998E-4</c:v>
                </c:pt>
                <c:pt idx="2929">
                  <c:v>2.4997998843999999E-4</c:v>
                </c:pt>
                <c:pt idx="2930">
                  <c:v>2.4761501117999998E-4</c:v>
                </c:pt>
                <c:pt idx="2931">
                  <c:v>2.3962999694E-4</c:v>
                </c:pt>
                <c:pt idx="2932">
                  <c:v>2.2620700474E-4</c:v>
                </c:pt>
                <c:pt idx="2933">
                  <c:v>2.0764900546000001E-4</c:v>
                </c:pt>
                <c:pt idx="2934">
                  <c:v>1.8437800463000001E-4</c:v>
                </c:pt>
                <c:pt idx="2935">
                  <c:v>1.5692299347999999E-4</c:v>
                </c:pt>
                <c:pt idx="2936">
                  <c:v>1.2590599363E-4</c:v>
                </c:pt>
                <c:pt idx="2937">
                  <c:v>9.2031099484000004E-5</c:v>
                </c:pt>
                <c:pt idx="2938">
                  <c:v>5.6067699915999999E-5</c:v>
                </c:pt>
                <c:pt idx="2939">
                  <c:v>1.8831700800000001E-5</c:v>
                </c:pt>
                <c:pt idx="2940">
                  <c:v>-1.8831700800000001E-5</c:v>
                </c:pt>
                <c:pt idx="2941">
                  <c:v>-5.6067699915999999E-5</c:v>
                </c:pt>
                <c:pt idx="2942">
                  <c:v>-9.2031099484000004E-5</c:v>
                </c:pt>
                <c:pt idx="2943">
                  <c:v>-1.2590599363E-4</c:v>
                </c:pt>
                <c:pt idx="2944">
                  <c:v>-1.5692299347999999E-4</c:v>
                </c:pt>
                <c:pt idx="2945">
                  <c:v>-1.8437800463000001E-4</c:v>
                </c:pt>
                <c:pt idx="2946">
                  <c:v>-2.0764900546000001E-4</c:v>
                </c:pt>
                <c:pt idx="2947">
                  <c:v>-2.2620700474E-4</c:v>
                </c:pt>
                <c:pt idx="2948">
                  <c:v>-2.3962999694E-4</c:v>
                </c:pt>
                <c:pt idx="2949">
                  <c:v>-2.4761501117999998E-4</c:v>
                </c:pt>
                <c:pt idx="2950">
                  <c:v>-2.4997998843999999E-4</c:v>
                </c:pt>
                <c:pt idx="2951">
                  <c:v>-2.4667099932999998E-4</c:v>
                </c:pt>
                <c:pt idx="2952">
                  <c:v>-2.6154099031999999E-4</c:v>
                </c:pt>
                <c:pt idx="2953">
                  <c:v>-2.4580600439000003E-4</c:v>
                </c:pt>
                <c:pt idx="2954">
                  <c:v>-2.2449299285999999E-4</c:v>
                </c:pt>
                <c:pt idx="2955">
                  <c:v>-1.9808500655999999E-4</c:v>
                </c:pt>
                <c:pt idx="2956">
                  <c:v>-1.6718100232999999E-4</c:v>
                </c:pt>
                <c:pt idx="2957">
                  <c:v>-1.3248200412000001E-4</c:v>
                </c:pt>
                <c:pt idx="2958">
                  <c:v>-9.4776798504999998E-5</c:v>
                </c:pt>
                <c:pt idx="2959">
                  <c:v>-5.4920201364000001E-5</c:v>
                </c:pt>
                <c:pt idx="2960">
                  <c:v>-1.3817199942E-5</c:v>
                </c:pt>
                <c:pt idx="2961">
                  <c:v>2.7599500754000001E-5</c:v>
                </c:pt>
                <c:pt idx="2962">
                  <c:v>6.8389701481999995E-5</c:v>
                </c:pt>
                <c:pt idx="2963">
                  <c:v>1.076280023E-4</c:v>
                </c:pt>
                <c:pt idx="2964">
                  <c:v>1.4442300017E-4</c:v>
                </c:pt>
                <c:pt idx="2965">
                  <c:v>1.7794000451000001E-4</c:v>
                </c:pt>
                <c:pt idx="2966">
                  <c:v>2.0741899789E-4</c:v>
                </c:pt>
                <c:pt idx="2967">
                  <c:v>2.3218999559E-4</c:v>
                </c:pt>
                <c:pt idx="2968">
                  <c:v>2.5169100263000002E-4</c:v>
                </c:pt>
                <c:pt idx="2969">
                  <c:v>2.6547999004999999E-4</c:v>
                </c:pt>
                <c:pt idx="2970">
                  <c:v>2.7324300027E-4</c:v>
                </c:pt>
                <c:pt idx="2971">
                  <c:v>2.7480500285E-4</c:v>
                </c:pt>
                <c:pt idx="2972">
                  <c:v>2.7012900682E-4</c:v>
                </c:pt>
                <c:pt idx="2973">
                  <c:v>2.5932199786999997E-4</c:v>
                </c:pt>
                <c:pt idx="2974">
                  <c:v>2.4263000523E-4</c:v>
                </c:pt>
                <c:pt idx="2975">
                  <c:v>2.2043100033999999E-4</c:v>
                </c:pt>
                <c:pt idx="2976">
                  <c:v>1.9322900333999999E-4</c:v>
                </c:pt>
                <c:pt idx="2977">
                  <c:v>1.7633600510000001E-4</c:v>
                </c:pt>
                <c:pt idx="2978">
                  <c:v>1.3787399803000001E-4</c:v>
                </c:pt>
                <c:pt idx="2979">
                  <c:v>9.6283103629999994E-5</c:v>
                </c:pt>
                <c:pt idx="2980">
                  <c:v>5.2506900828999999E-5</c:v>
                </c:pt>
                <c:pt idx="2981">
                  <c:v>7.5390298661999996E-6</c:v>
                </c:pt>
                <c:pt idx="2982">
                  <c:v>-3.7599998905E-5</c:v>
                </c:pt>
                <c:pt idx="2983">
                  <c:v>-8.1885598774999994E-5</c:v>
                </c:pt>
                <c:pt idx="2984">
                  <c:v>-1.2431299547000001E-4</c:v>
                </c:pt>
                <c:pt idx="2985">
                  <c:v>-1.6391799727E-4</c:v>
                </c:pt>
                <c:pt idx="2986">
                  <c:v>-1.9980399519999999E-4</c:v>
                </c:pt>
                <c:pt idx="2987">
                  <c:v>-2.3115400108999999E-4</c:v>
                </c:pt>
                <c:pt idx="2988">
                  <c:v>-2.5725801243000002E-4</c:v>
                </c:pt>
                <c:pt idx="2989">
                  <c:v>-2.7752300957000002E-4</c:v>
                </c:pt>
                <c:pt idx="2990">
                  <c:v>-2.9148999602000001E-4</c:v>
                </c:pt>
                <c:pt idx="2991">
                  <c:v>-2.9883999377000001E-4</c:v>
                </c:pt>
                <c:pt idx="2992">
                  <c:v>-2.9940801323000003E-4</c:v>
                </c:pt>
                <c:pt idx="2993">
                  <c:v>-2.9317999724000002E-4</c:v>
                </c:pt>
                <c:pt idx="2994">
                  <c:v>-2.8029899113000002E-4</c:v>
                </c:pt>
                <c:pt idx="2995">
                  <c:v>-2.6105498545999999E-4</c:v>
                </c:pt>
                <c:pt idx="2996">
                  <c:v>-2.3588699696E-4</c:v>
                </c:pt>
                <c:pt idx="2997">
                  <c:v>-2.0536400551999999E-4</c:v>
                </c:pt>
                <c:pt idx="2998">
                  <c:v>-1.7018099607E-4</c:v>
                </c:pt>
                <c:pt idx="2999">
                  <c:v>-1.3113500609E-4</c:v>
                </c:pt>
                <c:pt idx="3000">
                  <c:v>-8.9112501881999999E-5</c:v>
                </c:pt>
                <c:pt idx="3001">
                  <c:v>-4.5067699830000002E-5</c:v>
                </c:pt>
                <c:pt idx="3002">
                  <c:v>-9.1026404147E-15</c:v>
                </c:pt>
                <c:pt idx="3003">
                  <c:v>4.1311999667000002E-5</c:v>
                </c:pt>
                <c:pt idx="3004">
                  <c:v>8.1686397606999995E-5</c:v>
                </c:pt>
                <c:pt idx="3005">
                  <c:v>1.2020699796E-4</c:v>
                </c:pt>
                <c:pt idx="3006">
                  <c:v>1.5599900507000001E-4</c:v>
                </c:pt>
                <c:pt idx="3007">
                  <c:v>1.8824999279000001E-4</c:v>
                </c:pt>
                <c:pt idx="3008">
                  <c:v>2.1622900385000001E-4</c:v>
                </c:pt>
                <c:pt idx="3009">
                  <c:v>2.3930100724E-4</c:v>
                </c:pt>
                <c:pt idx="3010">
                  <c:v>2.5693999486999999E-4</c:v>
                </c:pt>
                <c:pt idx="3011">
                  <c:v>2.6874899048999999E-4</c:v>
                </c:pt>
                <c:pt idx="3012">
                  <c:v>2.7445700834999998E-4</c:v>
                </c:pt>
                <c:pt idx="3013">
                  <c:v>2.7393701020999998E-4</c:v>
                </c:pt>
                <c:pt idx="3014">
                  <c:v>2.6719900779000001E-4</c:v>
                </c:pt>
                <c:pt idx="3015">
                  <c:v>2.5439599995000001E-4</c:v>
                </c:pt>
                <c:pt idx="3016">
                  <c:v>2.3581999994000001E-4</c:v>
                </c:pt>
                <c:pt idx="3017">
                  <c:v>2.1189100516E-4</c:v>
                </c:pt>
                <c:pt idx="3018">
                  <c:v>1.8315299531000001E-4</c:v>
                </c:pt>
                <c:pt idx="3019">
                  <c:v>1.5025799803E-4</c:v>
                </c:pt>
                <c:pt idx="3020">
                  <c:v>1.1395299953E-4</c:v>
                </c:pt>
                <c:pt idx="3021">
                  <c:v>7.5061798269999993E-5</c:v>
                </c:pt>
                <c:pt idx="3022">
                  <c:v>3.4466600481999999E-5</c:v>
                </c:pt>
                <c:pt idx="3023">
                  <c:v>-6.9107800299999997E-6</c:v>
                </c:pt>
                <c:pt idx="3024">
                  <c:v>-4.8131299991000002E-5</c:v>
                </c:pt>
                <c:pt idx="3025">
                  <c:v>-8.8259497716000002E-5</c:v>
                </c:pt>
                <c:pt idx="3026">
                  <c:v>-1.2638399494E-4</c:v>
                </c:pt>
                <c:pt idx="3027">
                  <c:v>-1.4694599668E-4</c:v>
                </c:pt>
                <c:pt idx="3028">
                  <c:v>-1.7566200404000001E-4</c:v>
                </c:pt>
                <c:pt idx="3029">
                  <c:v>-2.0039199444E-4</c:v>
                </c:pt>
                <c:pt idx="3030">
                  <c:v>-2.2057299792999999E-4</c:v>
                </c:pt>
                <c:pt idx="3031">
                  <c:v>-2.3574799706999999E-4</c:v>
                </c:pt>
                <c:pt idx="3032">
                  <c:v>-2.4557200959000002E-4</c:v>
                </c:pt>
                <c:pt idx="3033">
                  <c:v>-2.4982201285E-4</c:v>
                </c:pt>
                <c:pt idx="3034">
                  <c:v>-2.4840299739000002E-4</c:v>
                </c:pt>
                <c:pt idx="3035">
                  <c:v>-2.4134499836E-4</c:v>
                </c:pt>
                <c:pt idx="3036">
                  <c:v>-2.2880999312999999E-4</c:v>
                </c:pt>
                <c:pt idx="3037">
                  <c:v>-2.1108200599E-4</c:v>
                </c:pt>
                <c:pt idx="3038">
                  <c:v>-1.8856300449E-4</c:v>
                </c:pt>
                <c:pt idx="3039">
                  <c:v>-1.6176399367E-4</c:v>
                </c:pt>
                <c:pt idx="3040">
                  <c:v>-1.3129400031E-4</c:v>
                </c:pt>
                <c:pt idx="3041">
                  <c:v>-9.7843403636999995E-5</c:v>
                </c:pt>
                <c:pt idx="3042">
                  <c:v>-6.2172497563999998E-5</c:v>
                </c:pt>
                <c:pt idx="3043">
                  <c:v>-2.5090399503999999E-5</c:v>
                </c:pt>
                <c:pt idx="3044">
                  <c:v>1.2561100448000001E-5</c:v>
                </c:pt>
                <c:pt idx="3045">
                  <c:v>4.9927501094999999E-5</c:v>
                </c:pt>
                <c:pt idx="3046">
                  <c:v>8.6160696810000002E-5</c:v>
                </c:pt>
                <c:pt idx="3047">
                  <c:v>1.2043800233999999E-4</c:v>
                </c:pt>
                <c:pt idx="3048">
                  <c:v>1.5198299661000001E-4</c:v>
                </c:pt>
                <c:pt idx="3049">
                  <c:v>1.8007699690999999E-4</c:v>
                </c:pt>
                <c:pt idx="3050">
                  <c:v>2.0408499403999999E-4</c:v>
                </c:pt>
                <c:pt idx="3051">
                  <c:v>2.2345999605000001E-4</c:v>
                </c:pt>
                <c:pt idx="3052">
                  <c:v>2.1398799436E-4</c:v>
                </c:pt>
                <c:pt idx="3053">
                  <c:v>2.2200400417E-4</c:v>
                </c:pt>
                <c:pt idx="3054">
                  <c:v>2.2498199542E-4</c:v>
                </c:pt>
                <c:pt idx="3055">
                  <c:v>2.2285399609E-4</c:v>
                </c:pt>
                <c:pt idx="3056">
                  <c:v>2.1566699434E-4</c:v>
                </c:pt>
                <c:pt idx="3057">
                  <c:v>2.0358599431E-4</c:v>
                </c:pt>
                <c:pt idx="3058">
                  <c:v>1.8688400450999999E-4</c:v>
                </c:pt>
                <c:pt idx="3059">
                  <c:v>1.6594000044000001E-4</c:v>
                </c:pt>
                <c:pt idx="3060">
                  <c:v>1.4123099390000001E-4</c:v>
                </c:pt>
                <c:pt idx="3061">
                  <c:v>1.1331499990999999E-4</c:v>
                </c:pt>
                <c:pt idx="3062">
                  <c:v>8.2828002633000006E-5</c:v>
                </c:pt>
                <c:pt idx="3063">
                  <c:v>5.0460901547999999E-5</c:v>
                </c:pt>
                <c:pt idx="3064">
                  <c:v>1.6948499250999999E-5</c:v>
                </c:pt>
                <c:pt idx="3065">
                  <c:v>-1.6948499250999999E-5</c:v>
                </c:pt>
                <c:pt idx="3066">
                  <c:v>-5.0460901547999999E-5</c:v>
                </c:pt>
                <c:pt idx="3067">
                  <c:v>-8.2828002633000006E-5</c:v>
                </c:pt>
                <c:pt idx="3068">
                  <c:v>-1.1331499990999999E-4</c:v>
                </c:pt>
                <c:pt idx="3069">
                  <c:v>-1.4123099390000001E-4</c:v>
                </c:pt>
                <c:pt idx="3070">
                  <c:v>-1.6594000044000001E-4</c:v>
                </c:pt>
                <c:pt idx="3071">
                  <c:v>-1.8688400450999999E-4</c:v>
                </c:pt>
                <c:pt idx="3072">
                  <c:v>-2.0358599431E-4</c:v>
                </c:pt>
                <c:pt idx="3073">
                  <c:v>-2.1566699434E-4</c:v>
                </c:pt>
                <c:pt idx="3074">
                  <c:v>-2.2285399609E-4</c:v>
                </c:pt>
                <c:pt idx="3075">
                  <c:v>-2.2498199542E-4</c:v>
                </c:pt>
                <c:pt idx="3076">
                  <c:v>-2.2200400417E-4</c:v>
                </c:pt>
                <c:pt idx="3077">
                  <c:v>-1.9021099432999999E-4</c:v>
                </c:pt>
                <c:pt idx="3078">
                  <c:v>-1.7876799392999999E-4</c:v>
                </c:pt>
                <c:pt idx="3079">
                  <c:v>-1.6326800687000001E-4</c:v>
                </c:pt>
                <c:pt idx="3080">
                  <c:v>-1.4406199624999999E-4</c:v>
                </c:pt>
                <c:pt idx="3081">
                  <c:v>-1.2158600293E-4</c:v>
                </c:pt>
                <c:pt idx="3082">
                  <c:v>-9.6350697276999998E-5</c:v>
                </c:pt>
                <c:pt idx="3083">
                  <c:v>-6.8928602558999998E-5</c:v>
                </c:pt>
                <c:pt idx="3084">
                  <c:v>-3.9941998692999998E-5</c:v>
                </c:pt>
                <c:pt idx="3085">
                  <c:v>-1.0048899639999999E-5</c:v>
                </c:pt>
                <c:pt idx="3086">
                  <c:v>2.0072300686000001E-5</c:v>
                </c:pt>
                <c:pt idx="3087">
                  <c:v>4.9737998778999998E-5</c:v>
                </c:pt>
                <c:pt idx="3088">
                  <c:v>7.8274701082000007E-5</c:v>
                </c:pt>
                <c:pt idx="3089">
                  <c:v>1.0503499652000001E-4</c:v>
                </c:pt>
                <c:pt idx="3090">
                  <c:v>1.2941099703000001E-4</c:v>
                </c:pt>
                <c:pt idx="3091">
                  <c:v>1.5084999905E-4</c:v>
                </c:pt>
                <c:pt idx="3092">
                  <c:v>1.6886599769000001E-4</c:v>
                </c:pt>
                <c:pt idx="3093">
                  <c:v>1.8304800324000001E-4</c:v>
                </c:pt>
                <c:pt idx="3094">
                  <c:v>1.9307600450999999E-4</c:v>
                </c:pt>
                <c:pt idx="3095">
                  <c:v>1.987220021E-4</c:v>
                </c:pt>
                <c:pt idx="3096">
                  <c:v>1.9985799735999999E-4</c:v>
                </c:pt>
                <c:pt idx="3097">
                  <c:v>1.9645699648999999E-4</c:v>
                </c:pt>
                <c:pt idx="3098">
                  <c:v>1.8859800183999999E-4</c:v>
                </c:pt>
                <c:pt idx="3099">
                  <c:v>1.7645799380000001E-4</c:v>
                </c:pt>
                <c:pt idx="3100">
                  <c:v>1.6031299309999999E-4</c:v>
                </c:pt>
                <c:pt idx="3101">
                  <c:v>1.4052999904E-4</c:v>
                </c:pt>
                <c:pt idx="3102">
                  <c:v>1.0286200268E-4</c:v>
                </c:pt>
                <c:pt idx="3103">
                  <c:v>8.0426500062000006E-5</c:v>
                </c:pt>
                <c:pt idx="3104">
                  <c:v>5.6165099521999998E-5</c:v>
                </c:pt>
                <c:pt idx="3105">
                  <c:v>3.0628998502000001E-5</c:v>
                </c:pt>
                <c:pt idx="3106">
                  <c:v>4.3977702262000004E-6</c:v>
                </c:pt>
                <c:pt idx="3107">
                  <c:v>-2.1933299649000001E-5</c:v>
                </c:pt>
                <c:pt idx="3108">
                  <c:v>-4.7766599891000003E-5</c:v>
                </c:pt>
                <c:pt idx="3109">
                  <c:v>-7.2515700595000002E-5</c:v>
                </c:pt>
                <c:pt idx="3110">
                  <c:v>-9.5618997875000002E-5</c:v>
                </c:pt>
                <c:pt idx="3111">
                  <c:v>-1.1655200069E-4</c:v>
                </c:pt>
                <c:pt idx="3112">
                  <c:v>-1.3483999646E-4</c:v>
                </c:pt>
                <c:pt idx="3113">
                  <c:v>-1.5006700413999999E-4</c:v>
                </c:pt>
                <c:pt idx="3114">
                  <c:v>-1.6188899463E-4</c:v>
                </c:pt>
                <c:pt idx="3115">
                  <c:v>-1.7003600077999999E-4</c:v>
                </c:pt>
                <c:pt idx="3116">
                  <c:v>-1.7432299500999999E-4</c:v>
                </c:pt>
                <c:pt idx="3117">
                  <c:v>-1.7465499695000001E-4</c:v>
                </c:pt>
                <c:pt idx="3118">
                  <c:v>-1.7102199489999999E-4</c:v>
                </c:pt>
                <c:pt idx="3119">
                  <c:v>-1.6350799706000001E-4</c:v>
                </c:pt>
                <c:pt idx="3120">
                  <c:v>-1.5228199480999999E-4</c:v>
                </c:pt>
                <c:pt idx="3121">
                  <c:v>-1.3760000001999999E-4</c:v>
                </c:pt>
                <c:pt idx="3122">
                  <c:v>-1.1979600093999999E-4</c:v>
                </c:pt>
                <c:pt idx="3123">
                  <c:v>-9.9272103397999995E-5</c:v>
                </c:pt>
                <c:pt idx="3124">
                  <c:v>-7.6495300163999998E-5</c:v>
                </c:pt>
                <c:pt idx="3125">
                  <c:v>-5.1982300647000003E-5</c:v>
                </c:pt>
                <c:pt idx="3126">
                  <c:v>-2.6289499147E-5</c:v>
                </c:pt>
                <c:pt idx="3127">
                  <c:v>-5.2732599407999997E-15</c:v>
                </c:pt>
                <c:pt idx="3128">
                  <c:v>2.2533800802000001E-5</c:v>
                </c:pt>
                <c:pt idx="3129">
                  <c:v>4.4556200010000002E-5</c:v>
                </c:pt>
                <c:pt idx="3130">
                  <c:v>6.5567401180000005E-5</c:v>
                </c:pt>
                <c:pt idx="3131">
                  <c:v>8.5090301582000001E-5</c:v>
                </c:pt>
                <c:pt idx="3132">
                  <c:v>1.0268200276E-4</c:v>
                </c:pt>
                <c:pt idx="3133">
                  <c:v>1.1794299644E-4</c:v>
                </c:pt>
                <c:pt idx="3134">
                  <c:v>1.3052800204999999E-4</c:v>
                </c:pt>
                <c:pt idx="3135">
                  <c:v>1.4014900079999999E-4</c:v>
                </c:pt>
                <c:pt idx="3136">
                  <c:v>1.4658999862000001E-4</c:v>
                </c:pt>
                <c:pt idx="3137">
                  <c:v>1.4970400662E-4</c:v>
                </c:pt>
                <c:pt idx="3138">
                  <c:v>1.4941999688999999E-4</c:v>
                </c:pt>
                <c:pt idx="3139">
                  <c:v>1.4574499801000001E-4</c:v>
                </c:pt>
                <c:pt idx="3140">
                  <c:v>1.3876199955E-4</c:v>
                </c:pt>
                <c:pt idx="3141">
                  <c:v>1.2862900620999999E-4</c:v>
                </c:pt>
                <c:pt idx="3142">
                  <c:v>1.1557700054000001E-4</c:v>
                </c:pt>
                <c:pt idx="3143">
                  <c:v>9.9901801149999996E-5</c:v>
                </c:pt>
                <c:pt idx="3144">
                  <c:v>8.1959202362000006E-5</c:v>
                </c:pt>
                <c:pt idx="3145">
                  <c:v>6.2156301283000005E-5</c:v>
                </c:pt>
                <c:pt idx="3146">
                  <c:v>4.0942799387000003E-5</c:v>
                </c:pt>
                <c:pt idx="3147">
                  <c:v>1.8799999452E-5</c:v>
                </c:pt>
                <c:pt idx="3148">
                  <c:v>-3.7695099308999999E-6</c:v>
                </c:pt>
                <c:pt idx="3149">
                  <c:v>-2.6253499526999999E-5</c:v>
                </c:pt>
                <c:pt idx="3150">
                  <c:v>-4.8141500883999999E-5</c:v>
                </c:pt>
                <c:pt idx="3151">
                  <c:v>-6.8936999014000003E-5</c:v>
                </c:pt>
                <c:pt idx="3152">
                  <c:v>-7.3473202065000006E-5</c:v>
                </c:pt>
                <c:pt idx="3153">
                  <c:v>-8.7831198471000004E-5</c:v>
                </c:pt>
                <c:pt idx="3154">
                  <c:v>-1.0019599722E-4</c:v>
                </c:pt>
                <c:pt idx="3155">
                  <c:v>-1.1028599693E-4</c:v>
                </c:pt>
                <c:pt idx="3156">
                  <c:v>-1.1787399853000001E-4</c:v>
                </c:pt>
                <c:pt idx="3157">
                  <c:v>-1.2278600478999999E-4</c:v>
                </c:pt>
                <c:pt idx="3158">
                  <c:v>-1.2491100642000001E-4</c:v>
                </c:pt>
                <c:pt idx="3159">
                  <c:v>-1.2420100392999999E-4</c:v>
                </c:pt>
                <c:pt idx="3160">
                  <c:v>-1.2067300122E-4</c:v>
                </c:pt>
                <c:pt idx="3161">
                  <c:v>-1.1440499657E-4</c:v>
                </c:pt>
                <c:pt idx="3162">
                  <c:v>-1.0554100299E-4</c:v>
                </c:pt>
                <c:pt idx="3163">
                  <c:v>-9.4281400379000001E-5</c:v>
                </c:pt>
                <c:pt idx="3164">
                  <c:v>-8.0881996837000003E-5</c:v>
                </c:pt>
                <c:pt idx="3165">
                  <c:v>-6.5646796428999994E-5</c:v>
                </c:pt>
                <c:pt idx="3166">
                  <c:v>-4.8921701817999997E-5</c:v>
                </c:pt>
                <c:pt idx="3167">
                  <c:v>-3.1086201488999998E-5</c:v>
                </c:pt>
                <c:pt idx="3168">
                  <c:v>-1.2545199752E-5</c:v>
                </c:pt>
                <c:pt idx="3169">
                  <c:v>6.2805402194E-6</c:v>
                </c:pt>
                <c:pt idx="3170">
                  <c:v>2.4963699616000002E-5</c:v>
                </c:pt>
                <c:pt idx="3171">
                  <c:v>4.3080399336999999E-5</c:v>
                </c:pt>
                <c:pt idx="3172">
                  <c:v>6.0219201258999999E-5</c:v>
                </c:pt>
                <c:pt idx="3173">
                  <c:v>7.5991301856000005E-5</c:v>
                </c:pt>
                <c:pt idx="3174">
                  <c:v>9.0038600320000003E-5</c:v>
                </c:pt>
                <c:pt idx="3175">
                  <c:v>1.0204200225E-4</c:v>
                </c:pt>
                <c:pt idx="3176">
                  <c:v>1.1172999803000001E-4</c:v>
                </c:pt>
                <c:pt idx="3177">
                  <c:v>9.5105700893000002E-5</c:v>
                </c:pt>
                <c:pt idx="3178">
                  <c:v>9.8668599094000006E-5</c:v>
                </c:pt>
                <c:pt idx="3179">
                  <c:v>9.9992103060000002E-5</c:v>
                </c:pt>
                <c:pt idx="3180">
                  <c:v>9.9046097602999996E-5</c:v>
                </c:pt>
                <c:pt idx="3181">
                  <c:v>9.5852199592999995E-5</c:v>
                </c:pt>
                <c:pt idx="3182">
                  <c:v>9.0482702943999997E-5</c:v>
                </c:pt>
                <c:pt idx="3183">
                  <c:v>8.3059596363000004E-5</c:v>
                </c:pt>
                <c:pt idx="3184">
                  <c:v>7.3751296440999995E-5</c:v>
                </c:pt>
                <c:pt idx="3185">
                  <c:v>6.2769096984999995E-5</c:v>
                </c:pt>
                <c:pt idx="3186">
                  <c:v>5.0362301408000002E-5</c:v>
                </c:pt>
                <c:pt idx="3187">
                  <c:v>3.6812500183999998E-5</c:v>
                </c:pt>
                <c:pt idx="3188">
                  <c:v>2.2427100703E-5</c:v>
                </c:pt>
                <c:pt idx="3189">
                  <c:v>7.5326797742000002E-6</c:v>
                </c:pt>
                <c:pt idx="3190">
                  <c:v>-7.5326797742000002E-6</c:v>
                </c:pt>
                <c:pt idx="3191">
                  <c:v>-2.2427100703E-5</c:v>
                </c:pt>
                <c:pt idx="3192">
                  <c:v>-3.6812500183999998E-5</c:v>
                </c:pt>
                <c:pt idx="3193">
                  <c:v>-5.0362301408000002E-5</c:v>
                </c:pt>
                <c:pt idx="3194">
                  <c:v>-6.2769096984999995E-5</c:v>
                </c:pt>
                <c:pt idx="3195">
                  <c:v>-7.3751296440999995E-5</c:v>
                </c:pt>
                <c:pt idx="3196">
                  <c:v>-8.3059596363000004E-5</c:v>
                </c:pt>
                <c:pt idx="3197">
                  <c:v>-9.0482702943999997E-5</c:v>
                </c:pt>
                <c:pt idx="3198">
                  <c:v>-9.5852199592999995E-5</c:v>
                </c:pt>
                <c:pt idx="3199">
                  <c:v>-9.9046097602999996E-5</c:v>
                </c:pt>
                <c:pt idx="3200">
                  <c:v>-9.9992103060000002E-5</c:v>
                </c:pt>
                <c:pt idx="3201">
                  <c:v>-9.8668599094000006E-5</c:v>
                </c:pt>
                <c:pt idx="3202">
                  <c:v>-7.1329202909999994E-5</c:v>
                </c:pt>
                <c:pt idx="3203">
                  <c:v>-6.7038097767999999E-5</c:v>
                </c:pt>
                <c:pt idx="3204">
                  <c:v>-6.1225400713999997E-5</c:v>
                </c:pt>
                <c:pt idx="3205">
                  <c:v>-5.4023199481999998E-5</c:v>
                </c:pt>
                <c:pt idx="3206">
                  <c:v>-4.5594799302999999E-5</c:v>
                </c:pt>
                <c:pt idx="3207">
                  <c:v>-3.6131499655000002E-5</c:v>
                </c:pt>
                <c:pt idx="3208">
                  <c:v>-2.5848199583999999E-5</c:v>
                </c:pt>
                <c:pt idx="3209">
                  <c:v>-1.4978199943E-5</c:v>
                </c:pt>
                <c:pt idx="3210">
                  <c:v>-3.7683200843999999E-6</c:v>
                </c:pt>
                <c:pt idx="3211">
                  <c:v>7.5271300375000001E-6</c:v>
                </c:pt>
                <c:pt idx="3212">
                  <c:v>1.8651700883999999E-5</c:v>
                </c:pt>
                <c:pt idx="3213">
                  <c:v>2.9352999262999999E-5</c:v>
                </c:pt>
                <c:pt idx="3214">
                  <c:v>3.9388098229999997E-5</c:v>
                </c:pt>
                <c:pt idx="3215">
                  <c:v>4.8529200285E-5</c:v>
                </c:pt>
                <c:pt idx="3216">
                  <c:v>5.6568900618000002E-5</c:v>
                </c:pt>
                <c:pt idx="3217">
                  <c:v>6.3324601797000001E-5</c:v>
                </c:pt>
                <c:pt idx="3218">
                  <c:v>6.8643101258000004E-5</c:v>
                </c:pt>
                <c:pt idx="3219">
                  <c:v>7.2403599916000006E-5</c:v>
                </c:pt>
                <c:pt idx="3220">
                  <c:v>7.4520801717999996E-5</c:v>
                </c:pt>
                <c:pt idx="3221">
                  <c:v>7.4946699896999999E-5</c:v>
                </c:pt>
                <c:pt idx="3222">
                  <c:v>7.3671501013000001E-5</c:v>
                </c:pt>
                <c:pt idx="3223">
                  <c:v>7.0724301621999996E-5</c:v>
                </c:pt>
                <c:pt idx="3224">
                  <c:v>6.6171800427000004E-5</c:v>
                </c:pt>
                <c:pt idx="3225">
                  <c:v>6.0117501562000002E-5</c:v>
                </c:pt>
                <c:pt idx="3226">
                  <c:v>5.2698698710000003E-5</c:v>
                </c:pt>
                <c:pt idx="3227">
                  <c:v>2.9389300835000001E-5</c:v>
                </c:pt>
                <c:pt idx="3228">
                  <c:v>2.2979000277999999E-5</c:v>
                </c:pt>
                <c:pt idx="3229">
                  <c:v>1.6047199096999999E-5</c:v>
                </c:pt>
                <c:pt idx="3230">
                  <c:v>8.7511498349999996E-6</c:v>
                </c:pt>
                <c:pt idx="3231">
                  <c:v>1.2565000134E-6</c:v>
                </c:pt>
                <c:pt idx="3232">
                  <c:v>-6.2666599661000002E-6</c:v>
                </c:pt>
                <c:pt idx="3233">
                  <c:v>-1.3647600098999999E-5</c:v>
                </c:pt>
                <c:pt idx="3234">
                  <c:v>-2.0718800441999999E-5</c:v>
                </c:pt>
                <c:pt idx="3235">
                  <c:v>-2.7319700166000001E-5</c:v>
                </c:pt>
                <c:pt idx="3236">
                  <c:v>-3.3300599171000002E-5</c:v>
                </c:pt>
                <c:pt idx="3237">
                  <c:v>-3.8525700802000003E-5</c:v>
                </c:pt>
                <c:pt idx="3238">
                  <c:v>-4.287630145E-5</c:v>
                </c:pt>
                <c:pt idx="3239">
                  <c:v>-4.6253899200000002E-5</c:v>
                </c:pt>
                <c:pt idx="3240">
                  <c:v>-4.8581601732000003E-5</c:v>
                </c:pt>
                <c:pt idx="3241">
                  <c:v>-4.9806698370999997E-5</c:v>
                </c:pt>
                <c:pt idx="3242">
                  <c:v>-4.9901300372E-5</c:v>
                </c:pt>
                <c:pt idx="3243">
                  <c:v>-4.8863399570000001E-5</c:v>
                </c:pt>
                <c:pt idx="3244">
                  <c:v>-4.6716399083000002E-5</c:v>
                </c:pt>
                <c:pt idx="3245">
                  <c:v>-4.3509200622999997E-5</c:v>
                </c:pt>
                <c:pt idx="3246">
                  <c:v>-3.9314400055000002E-5</c:v>
                </c:pt>
                <c:pt idx="3247">
                  <c:v>-3.4227399738000001E-5</c:v>
                </c:pt>
                <c:pt idx="3248">
                  <c:v>-2.8363399906E-5</c:v>
                </c:pt>
                <c:pt idx="3249">
                  <c:v>-2.1855799787000001E-5</c:v>
                </c:pt>
                <c:pt idx="3250">
                  <c:v>-1.4852100320999999E-5</c:v>
                </c:pt>
                <c:pt idx="3251">
                  <c:v>-7.5112798185999999E-6</c:v>
                </c:pt>
                <c:pt idx="3252">
                  <c:v>-2.7949899796999998E-15</c:v>
                </c:pt>
                <c:pt idx="3253">
                  <c:v>1.1266900401000001E-5</c:v>
                </c:pt>
                <c:pt idx="3254">
                  <c:v>2.2278100005000001E-5</c:v>
                </c:pt>
                <c:pt idx="3255">
                  <c:v>3.2783700590000002E-5</c:v>
                </c:pt>
                <c:pt idx="3256">
                  <c:v>4.2545201722999998E-5</c:v>
                </c:pt>
                <c:pt idx="3257">
                  <c:v>5.1341001380999998E-5</c:v>
                </c:pt>
                <c:pt idx="3258">
                  <c:v>5.8971600083000003E-5</c:v>
                </c:pt>
                <c:pt idx="3259">
                  <c:v>6.5263797296000002E-5</c:v>
                </c:pt>
                <c:pt idx="3260">
                  <c:v>7.0074696850000006E-5</c:v>
                </c:pt>
                <c:pt idx="3261">
                  <c:v>7.3295101174E-5</c:v>
                </c:pt>
                <c:pt idx="3262">
                  <c:v>7.4852003308E-5</c:v>
                </c:pt>
                <c:pt idx="3263">
                  <c:v>7.4709998443999996E-5</c:v>
                </c:pt>
                <c:pt idx="3264">
                  <c:v>7.2872397140999993E-5</c:v>
                </c:pt>
                <c:pt idx="3265">
                  <c:v>6.9380803325000003E-5</c:v>
                </c:pt>
                <c:pt idx="3266">
                  <c:v>6.4314503105999997E-5</c:v>
                </c:pt>
                <c:pt idx="3267">
                  <c:v>5.7788500271000003E-5</c:v>
                </c:pt>
                <c:pt idx="3268">
                  <c:v>4.9950900574999998E-5</c:v>
                </c:pt>
                <c:pt idx="3269">
                  <c:v>4.0979601181000003E-5</c:v>
                </c:pt>
                <c:pt idx="3270">
                  <c:v>3.1078201573000001E-5</c:v>
                </c:pt>
                <c:pt idx="3271">
                  <c:v>2.0471399693999998E-5</c:v>
                </c:pt>
                <c:pt idx="3272">
                  <c:v>9.3999897217000008E-6</c:v>
                </c:pt>
                <c:pt idx="3273">
                  <c:v>-1.8847599677E-6</c:v>
                </c:pt>
                <c:pt idx="3274">
                  <c:v>-1.3126699741000001E-5</c:v>
                </c:pt>
                <c:pt idx="3275">
                  <c:v>-2.4070799553999999E-5</c:v>
                </c:pt>
                <c:pt idx="3276">
                  <c:v>-3.4468499507000001E-5</c:v>
                </c:pt>
                <c:pt idx="3277">
                  <c:v>-5.8778499805999998E-5</c:v>
                </c:pt>
                <c:pt idx="3278">
                  <c:v>-7.0264999522000001E-5</c:v>
                </c:pt>
                <c:pt idx="3279">
                  <c:v>-8.0156700277999999E-5</c:v>
                </c:pt>
                <c:pt idx="3280">
                  <c:v>-8.8229098765000002E-5</c:v>
                </c:pt>
                <c:pt idx="3281">
                  <c:v>-9.4299102784000007E-5</c:v>
                </c:pt>
                <c:pt idx="3282">
                  <c:v>-9.8228701972E-5</c:v>
                </c:pt>
                <c:pt idx="3283">
                  <c:v>-9.9928896815999998E-5</c:v>
                </c:pt>
                <c:pt idx="3284">
                  <c:v>-9.9361102911999993E-5</c:v>
                </c:pt>
                <c:pt idx="3285">
                  <c:v>-9.6538198703999994E-5</c:v>
                </c:pt>
                <c:pt idx="3286">
                  <c:v>-9.1524103482000001E-5</c:v>
                </c:pt>
                <c:pt idx="3287">
                  <c:v>-8.4432802396000006E-5</c:v>
                </c:pt>
                <c:pt idx="3288">
                  <c:v>-7.5425101385999995E-5</c:v>
                </c:pt>
                <c:pt idx="3289">
                  <c:v>-6.4705600379999999E-5</c:v>
                </c:pt>
                <c:pt idx="3290">
                  <c:v>-5.2517498260999997E-5</c:v>
                </c:pt>
                <c:pt idx="3291">
                  <c:v>-3.9137401473000001E-5</c:v>
                </c:pt>
                <c:pt idx="3292">
                  <c:v>-2.4868999389999999E-5</c:v>
                </c:pt>
                <c:pt idx="3293">
                  <c:v>-1.0036200364999999E-5</c:v>
                </c:pt>
                <c:pt idx="3294">
                  <c:v>5.0244298108999997E-6</c:v>
                </c:pt>
                <c:pt idx="3295">
                  <c:v>1.9970999346999999E-5</c:v>
                </c:pt>
                <c:pt idx="3296">
                  <c:v>3.4464301279999999E-5</c:v>
                </c:pt>
                <c:pt idx="3297">
                  <c:v>4.8175399569999997E-5</c:v>
                </c:pt>
                <c:pt idx="3298">
                  <c:v>6.0793001467000003E-5</c:v>
                </c:pt>
                <c:pt idx="3299">
                  <c:v>7.2030903538999994E-5</c:v>
                </c:pt>
                <c:pt idx="3300">
                  <c:v>8.1633901572999995E-5</c:v>
                </c:pt>
                <c:pt idx="3301">
                  <c:v>8.9384098828000007E-5</c:v>
                </c:pt>
                <c:pt idx="3302">
                  <c:v>1.1888200243E-4</c:v>
                </c:pt>
                <c:pt idx="3303">
                  <c:v>1.2333599443000001E-4</c:v>
                </c:pt>
                <c:pt idx="3304">
                  <c:v>1.2498999421999999E-4</c:v>
                </c:pt>
                <c:pt idx="3305">
                  <c:v>1.2380800034999999E-4</c:v>
                </c:pt>
                <c:pt idx="3306">
                  <c:v>1.1981499847E-4</c:v>
                </c:pt>
                <c:pt idx="3307">
                  <c:v>1.1310300033E-4</c:v>
                </c:pt>
                <c:pt idx="3308">
                  <c:v>1.0382400069000001E-4</c:v>
                </c:pt>
                <c:pt idx="3309">
                  <c:v>9.2189096903999996E-5</c:v>
                </c:pt>
                <c:pt idx="3310">
                  <c:v>7.8461402153999995E-5</c:v>
                </c:pt>
                <c:pt idx="3311">
                  <c:v>6.2952902225999995E-5</c:v>
                </c:pt>
                <c:pt idx="3312">
                  <c:v>4.6015600674E-5</c:v>
                </c:pt>
                <c:pt idx="3313">
                  <c:v>2.8033800845E-5</c:v>
                </c:pt>
                <c:pt idx="3314">
                  <c:v>9.4158503998000007E-6</c:v>
                </c:pt>
                <c:pt idx="3315">
                  <c:v>-9.4158503998000007E-6</c:v>
                </c:pt>
                <c:pt idx="3316">
                  <c:v>-2.8033800845E-5</c:v>
                </c:pt>
                <c:pt idx="3317">
                  <c:v>-4.6015600674E-5</c:v>
                </c:pt>
                <c:pt idx="3318">
                  <c:v>-6.2952902225999995E-5</c:v>
                </c:pt>
                <c:pt idx="3319">
                  <c:v>-7.8461402153999995E-5</c:v>
                </c:pt>
                <c:pt idx="3320">
                  <c:v>-9.2189096903999996E-5</c:v>
                </c:pt>
                <c:pt idx="3321">
                  <c:v>-1.0382400069000001E-4</c:v>
                </c:pt>
                <c:pt idx="3322">
                  <c:v>-1.1310300033E-4</c:v>
                </c:pt>
                <c:pt idx="3323">
                  <c:v>-1.1981499847E-4</c:v>
                </c:pt>
                <c:pt idx="3324">
                  <c:v>-1.2380800034999999E-4</c:v>
                </c:pt>
                <c:pt idx="3325">
                  <c:v>-1.2498999421999999E-4</c:v>
                </c:pt>
                <c:pt idx="3326">
                  <c:v>-1.2333599443000001E-4</c:v>
                </c:pt>
                <c:pt idx="3327">
                  <c:v>-1.4265799837000001E-4</c:v>
                </c:pt>
                <c:pt idx="3328">
                  <c:v>-1.3407600635999999E-4</c:v>
                </c:pt>
                <c:pt idx="3329">
                  <c:v>-1.2245100515000001E-4</c:v>
                </c:pt>
                <c:pt idx="3330">
                  <c:v>-1.0804599879000001E-4</c:v>
                </c:pt>
                <c:pt idx="3331">
                  <c:v>-9.1189496743000002E-5</c:v>
                </c:pt>
                <c:pt idx="3332">
                  <c:v>-7.2263101174E-5</c:v>
                </c:pt>
                <c:pt idx="3333">
                  <c:v>-5.1696399168999999E-5</c:v>
                </c:pt>
                <c:pt idx="3334">
                  <c:v>-2.9956499930000001E-5</c:v>
                </c:pt>
                <c:pt idx="3335">
                  <c:v>-7.5366501733000002E-6</c:v>
                </c:pt>
                <c:pt idx="3336">
                  <c:v>1.5054300093E-5</c:v>
                </c:pt>
                <c:pt idx="3337">
                  <c:v>3.7303499993999998E-5</c:v>
                </c:pt>
                <c:pt idx="3338">
                  <c:v>5.870610039E-5</c:v>
                </c:pt>
                <c:pt idx="3339">
                  <c:v>7.8776196459999994E-5</c:v>
                </c:pt>
                <c:pt idx="3340">
                  <c:v>9.7058400569999999E-5</c:v>
                </c:pt>
                <c:pt idx="3341">
                  <c:v>1.1313799769E-4</c:v>
                </c:pt>
                <c:pt idx="3342">
                  <c:v>1.2664899987000001E-4</c:v>
                </c:pt>
                <c:pt idx="3343">
                  <c:v>1.3728599878999999E-4</c:v>
                </c:pt>
                <c:pt idx="3344">
                  <c:v>1.4480699609999999E-4</c:v>
                </c:pt>
                <c:pt idx="3345">
                  <c:v>1.4904199633999999E-4</c:v>
                </c:pt>
                <c:pt idx="3346">
                  <c:v>1.4989300689E-4</c:v>
                </c:pt>
                <c:pt idx="3347">
                  <c:v>1.4734300203E-4</c:v>
                </c:pt>
                <c:pt idx="3348">
                  <c:v>1.4144899614999999E-4</c:v>
                </c:pt>
                <c:pt idx="3349">
                  <c:v>1.3234399376000001E-4</c:v>
                </c:pt>
                <c:pt idx="3350">
                  <c:v>1.2023500312E-4</c:v>
                </c:pt>
                <c:pt idx="3351">
                  <c:v>1.0539699724E-4</c:v>
                </c:pt>
                <c:pt idx="3352">
                  <c:v>1.0286200268E-4</c:v>
                </c:pt>
                <c:pt idx="3353">
                  <c:v>8.0426500062000006E-5</c:v>
                </c:pt>
                <c:pt idx="3354">
                  <c:v>5.6165099521999998E-5</c:v>
                </c:pt>
                <c:pt idx="3355">
                  <c:v>3.0628998502000001E-5</c:v>
                </c:pt>
                <c:pt idx="3356">
                  <c:v>4.3977702262000004E-6</c:v>
                </c:pt>
                <c:pt idx="3357">
                  <c:v>-2.1933299649000001E-5</c:v>
                </c:pt>
                <c:pt idx="3358">
                  <c:v>-4.7766599891000003E-5</c:v>
                </c:pt>
                <c:pt idx="3359">
                  <c:v>-7.2515700595000002E-5</c:v>
                </c:pt>
                <c:pt idx="3360">
                  <c:v>-9.5618997875000002E-5</c:v>
                </c:pt>
                <c:pt idx="3361">
                  <c:v>-1.1655200069E-4</c:v>
                </c:pt>
                <c:pt idx="3362">
                  <c:v>-1.3483999646E-4</c:v>
                </c:pt>
                <c:pt idx="3363">
                  <c:v>-1.5006700413999999E-4</c:v>
                </c:pt>
                <c:pt idx="3364">
                  <c:v>-1.6188899463E-4</c:v>
                </c:pt>
                <c:pt idx="3365">
                  <c:v>-1.7003600077999999E-4</c:v>
                </c:pt>
                <c:pt idx="3366">
                  <c:v>-1.7432299500999999E-4</c:v>
                </c:pt>
                <c:pt idx="3367">
                  <c:v>-1.7465499695000001E-4</c:v>
                </c:pt>
                <c:pt idx="3368">
                  <c:v>-1.7102199489999999E-4</c:v>
                </c:pt>
                <c:pt idx="3369">
                  <c:v>-1.6350799706000001E-4</c:v>
                </c:pt>
                <c:pt idx="3370">
                  <c:v>-1.5228199480999999E-4</c:v>
                </c:pt>
                <c:pt idx="3371">
                  <c:v>-1.3760000001999999E-4</c:v>
                </c:pt>
                <c:pt idx="3372">
                  <c:v>-1.1979600093999999E-4</c:v>
                </c:pt>
                <c:pt idx="3373">
                  <c:v>-9.9272103397999995E-5</c:v>
                </c:pt>
                <c:pt idx="3374">
                  <c:v>-7.6495300163999998E-5</c:v>
                </c:pt>
                <c:pt idx="3375">
                  <c:v>-5.1982300647000003E-5</c:v>
                </c:pt>
                <c:pt idx="3376">
                  <c:v>-2.6289499147E-5</c:v>
                </c:pt>
                <c:pt idx="3377">
                  <c:v>-7.8640698756999997E-15</c:v>
                </c:pt>
                <c:pt idx="3378">
                  <c:v>3.0045099264999999E-5</c:v>
                </c:pt>
                <c:pt idx="3379">
                  <c:v>5.9408299421000002E-5</c:v>
                </c:pt>
                <c:pt idx="3380">
                  <c:v>8.7423199147000004E-5</c:v>
                </c:pt>
                <c:pt idx="3381">
                  <c:v>1.1345399980000001E-4</c:v>
                </c:pt>
                <c:pt idx="3382">
                  <c:v>1.3690900232000001E-4</c:v>
                </c:pt>
                <c:pt idx="3383">
                  <c:v>1.5725799312E-4</c:v>
                </c:pt>
                <c:pt idx="3384">
                  <c:v>1.7403700622000001E-4</c:v>
                </c:pt>
                <c:pt idx="3385">
                  <c:v>1.8686600378999999E-4</c:v>
                </c:pt>
                <c:pt idx="3386">
                  <c:v>1.9545400572999999E-4</c:v>
                </c:pt>
                <c:pt idx="3387">
                  <c:v>1.9960499776000001E-4</c:v>
                </c:pt>
                <c:pt idx="3388">
                  <c:v>1.9922699721000001E-4</c:v>
                </c:pt>
                <c:pt idx="3389">
                  <c:v>1.9432599947E-4</c:v>
                </c:pt>
                <c:pt idx="3390">
                  <c:v>1.8501500016999999E-4</c:v>
                </c:pt>
                <c:pt idx="3391">
                  <c:v>1.7150500207000001E-4</c:v>
                </c:pt>
                <c:pt idx="3392">
                  <c:v>1.5410300693E-4</c:v>
                </c:pt>
                <c:pt idx="3393">
                  <c:v>1.3320200378000001E-4</c:v>
                </c:pt>
                <c:pt idx="3394">
                  <c:v>1.0927899712E-4</c:v>
                </c:pt>
                <c:pt idx="3395">
                  <c:v>8.2875099905999999E-5</c:v>
                </c:pt>
                <c:pt idx="3396">
                  <c:v>5.4590400395999997E-5</c:v>
                </c:pt>
                <c:pt idx="3397">
                  <c:v>2.5066599846E-5</c:v>
                </c:pt>
                <c:pt idx="3398">
                  <c:v>-5.0260200624000003E-6</c:v>
                </c:pt>
                <c:pt idx="3399">
                  <c:v>-3.5004599339999998E-5</c:v>
                </c:pt>
                <c:pt idx="3400">
                  <c:v>-6.4188701799000006E-5</c:v>
                </c:pt>
                <c:pt idx="3401">
                  <c:v>-9.1916001110999997E-5</c:v>
                </c:pt>
                <c:pt idx="3402">
                  <c:v>-1.3225199655E-4</c:v>
                </c:pt>
                <c:pt idx="3403">
                  <c:v>-1.5809599426999999E-4</c:v>
                </c:pt>
                <c:pt idx="3404">
                  <c:v>-1.8035300309E-4</c:v>
                </c:pt>
                <c:pt idx="3405">
                  <c:v>-1.9851600517999999E-4</c:v>
                </c:pt>
                <c:pt idx="3406">
                  <c:v>-2.1217300673000001E-4</c:v>
                </c:pt>
                <c:pt idx="3407">
                  <c:v>-2.2101499781E-4</c:v>
                </c:pt>
                <c:pt idx="3408">
                  <c:v>-2.2483999783E-4</c:v>
                </c:pt>
                <c:pt idx="3409">
                  <c:v>-2.2356299451E-4</c:v>
                </c:pt>
                <c:pt idx="3410">
                  <c:v>-2.172109962E-4</c:v>
                </c:pt>
                <c:pt idx="3411">
                  <c:v>-2.0592899818E-4</c:v>
                </c:pt>
                <c:pt idx="3412">
                  <c:v>-1.8997400184E-4</c:v>
                </c:pt>
                <c:pt idx="3413">
                  <c:v>-1.6970699653E-4</c:v>
                </c:pt>
                <c:pt idx="3414">
                  <c:v>-1.4558799738999999E-4</c:v>
                </c:pt>
                <c:pt idx="3415">
                  <c:v>-1.1816399638E-4</c:v>
                </c:pt>
                <c:pt idx="3416">
                  <c:v>-8.8059103290999999E-5</c:v>
                </c:pt>
                <c:pt idx="3417">
                  <c:v>-5.5955199058999998E-5</c:v>
                </c:pt>
                <c:pt idx="3418">
                  <c:v>-2.2581400117000001E-5</c:v>
                </c:pt>
                <c:pt idx="3419">
                  <c:v>1.1305000044E-5</c:v>
                </c:pt>
                <c:pt idx="3420">
                  <c:v>4.4934698963000001E-5</c:v>
                </c:pt>
                <c:pt idx="3421">
                  <c:v>7.7544696978000001E-5</c:v>
                </c:pt>
                <c:pt idx="3422">
                  <c:v>1.0839499737E-4</c:v>
                </c:pt>
                <c:pt idx="3423">
                  <c:v>1.3678400136999999E-4</c:v>
                </c:pt>
                <c:pt idx="3424">
                  <c:v>1.620700059E-4</c:v>
                </c:pt>
                <c:pt idx="3425">
                  <c:v>1.8367600569000001E-4</c:v>
                </c:pt>
                <c:pt idx="3426">
                  <c:v>2.0111400227000001E-4</c:v>
                </c:pt>
                <c:pt idx="3427">
                  <c:v>2.3776400485E-4</c:v>
                </c:pt>
                <c:pt idx="3428">
                  <c:v>2.4667099932999998E-4</c:v>
                </c:pt>
                <c:pt idx="3429">
                  <c:v>2.4997998843999999E-4</c:v>
                </c:pt>
                <c:pt idx="3430">
                  <c:v>2.4761501117999998E-4</c:v>
                </c:pt>
                <c:pt idx="3431">
                  <c:v>2.3962999694E-4</c:v>
                </c:pt>
                <c:pt idx="3432">
                  <c:v>2.2620700474E-4</c:v>
                </c:pt>
                <c:pt idx="3433">
                  <c:v>2.0764900546000001E-4</c:v>
                </c:pt>
                <c:pt idx="3434">
                  <c:v>1.8437800463000001E-4</c:v>
                </c:pt>
                <c:pt idx="3435">
                  <c:v>1.5692299347999999E-4</c:v>
                </c:pt>
                <c:pt idx="3436">
                  <c:v>1.2590599363E-4</c:v>
                </c:pt>
                <c:pt idx="3437">
                  <c:v>9.2031099484000004E-5</c:v>
                </c:pt>
                <c:pt idx="3438">
                  <c:v>5.6067699915999999E-5</c:v>
                </c:pt>
                <c:pt idx="3439">
                  <c:v>1.8831700800000001E-5</c:v>
                </c:pt>
                <c:pt idx="3440">
                  <c:v>-1.8831700800000001E-5</c:v>
                </c:pt>
                <c:pt idx="3441">
                  <c:v>-5.6067699915999999E-5</c:v>
                </c:pt>
                <c:pt idx="3442">
                  <c:v>-9.2031099484000004E-5</c:v>
                </c:pt>
                <c:pt idx="3443">
                  <c:v>-1.2590599363E-4</c:v>
                </c:pt>
                <c:pt idx="3444">
                  <c:v>-1.5692299347999999E-4</c:v>
                </c:pt>
                <c:pt idx="3445">
                  <c:v>-1.8437800463000001E-4</c:v>
                </c:pt>
                <c:pt idx="3446">
                  <c:v>-2.0764900546000001E-4</c:v>
                </c:pt>
                <c:pt idx="3447">
                  <c:v>-2.2620700474E-4</c:v>
                </c:pt>
                <c:pt idx="3448">
                  <c:v>-2.3962999694E-4</c:v>
                </c:pt>
                <c:pt idx="3449">
                  <c:v>-2.4761501117999998E-4</c:v>
                </c:pt>
                <c:pt idx="3450">
                  <c:v>-2.4997998843999999E-4</c:v>
                </c:pt>
                <c:pt idx="3451">
                  <c:v>-2.4667099932999998E-4</c:v>
                </c:pt>
                <c:pt idx="3452">
                  <c:v>-2.6154099031999999E-4</c:v>
                </c:pt>
                <c:pt idx="3453">
                  <c:v>-2.4580600439000003E-4</c:v>
                </c:pt>
                <c:pt idx="3454">
                  <c:v>-2.2449299285999999E-4</c:v>
                </c:pt>
                <c:pt idx="3455">
                  <c:v>-1.9808500655999999E-4</c:v>
                </c:pt>
                <c:pt idx="3456">
                  <c:v>-1.6718100232999999E-4</c:v>
                </c:pt>
                <c:pt idx="3457">
                  <c:v>-1.3248200412000001E-4</c:v>
                </c:pt>
                <c:pt idx="3458">
                  <c:v>-9.4776798504999998E-5</c:v>
                </c:pt>
                <c:pt idx="3459">
                  <c:v>-5.4920201364000001E-5</c:v>
                </c:pt>
                <c:pt idx="3460">
                  <c:v>-1.3817199942E-5</c:v>
                </c:pt>
                <c:pt idx="3461">
                  <c:v>2.7599500754000001E-5</c:v>
                </c:pt>
                <c:pt idx="3462">
                  <c:v>6.8389701481999995E-5</c:v>
                </c:pt>
                <c:pt idx="3463">
                  <c:v>1.076280023E-4</c:v>
                </c:pt>
                <c:pt idx="3464">
                  <c:v>1.4442300017E-4</c:v>
                </c:pt>
                <c:pt idx="3465">
                  <c:v>1.7794000451000001E-4</c:v>
                </c:pt>
                <c:pt idx="3466">
                  <c:v>2.0741899789E-4</c:v>
                </c:pt>
                <c:pt idx="3467">
                  <c:v>2.3218999559E-4</c:v>
                </c:pt>
                <c:pt idx="3468">
                  <c:v>2.5169100263000002E-4</c:v>
                </c:pt>
                <c:pt idx="3469">
                  <c:v>2.6547999004999999E-4</c:v>
                </c:pt>
                <c:pt idx="3470">
                  <c:v>2.7324300027E-4</c:v>
                </c:pt>
                <c:pt idx="3471">
                  <c:v>2.7480500285E-4</c:v>
                </c:pt>
                <c:pt idx="3472">
                  <c:v>2.7012900682E-4</c:v>
                </c:pt>
                <c:pt idx="3473">
                  <c:v>2.5932199786999997E-4</c:v>
                </c:pt>
                <c:pt idx="3474">
                  <c:v>2.4263000523E-4</c:v>
                </c:pt>
                <c:pt idx="3475">
                  <c:v>2.2043100033999999E-4</c:v>
                </c:pt>
                <c:pt idx="3476">
                  <c:v>1.9322900333999999E-4</c:v>
                </c:pt>
                <c:pt idx="3477">
                  <c:v>1.7633600510000001E-4</c:v>
                </c:pt>
                <c:pt idx="3478">
                  <c:v>1.3787399803000001E-4</c:v>
                </c:pt>
                <c:pt idx="3479">
                  <c:v>9.6283103629999994E-5</c:v>
                </c:pt>
                <c:pt idx="3480">
                  <c:v>5.2506900828999999E-5</c:v>
                </c:pt>
                <c:pt idx="3481">
                  <c:v>7.5390298661999996E-6</c:v>
                </c:pt>
                <c:pt idx="3482">
                  <c:v>-3.7599998905E-5</c:v>
                </c:pt>
                <c:pt idx="3483">
                  <c:v>-8.1885598774999994E-5</c:v>
                </c:pt>
                <c:pt idx="3484">
                  <c:v>-1.2431299547000001E-4</c:v>
                </c:pt>
                <c:pt idx="3485">
                  <c:v>-1.6391799727E-4</c:v>
                </c:pt>
                <c:pt idx="3486">
                  <c:v>-1.9980399519999999E-4</c:v>
                </c:pt>
                <c:pt idx="3487">
                  <c:v>-2.3115400108999999E-4</c:v>
                </c:pt>
                <c:pt idx="3488">
                  <c:v>-2.5725801243000002E-4</c:v>
                </c:pt>
                <c:pt idx="3489">
                  <c:v>-2.7752300957000002E-4</c:v>
                </c:pt>
                <c:pt idx="3490">
                  <c:v>-2.9148999602000001E-4</c:v>
                </c:pt>
                <c:pt idx="3491">
                  <c:v>-2.9883999377000001E-4</c:v>
                </c:pt>
                <c:pt idx="3492">
                  <c:v>-2.9940801323000003E-4</c:v>
                </c:pt>
                <c:pt idx="3493">
                  <c:v>-2.9317999724000002E-4</c:v>
                </c:pt>
                <c:pt idx="3494">
                  <c:v>-2.8029899113000002E-4</c:v>
                </c:pt>
                <c:pt idx="3495">
                  <c:v>-2.6105498545999999E-4</c:v>
                </c:pt>
                <c:pt idx="3496">
                  <c:v>-2.3588699696E-4</c:v>
                </c:pt>
                <c:pt idx="3497">
                  <c:v>-2.0536400551999999E-4</c:v>
                </c:pt>
                <c:pt idx="3498">
                  <c:v>-1.7018099607E-4</c:v>
                </c:pt>
                <c:pt idx="3499">
                  <c:v>-1.3113500609E-4</c:v>
                </c:pt>
                <c:pt idx="3500">
                  <c:v>-8.9112501881999999E-5</c:v>
                </c:pt>
                <c:pt idx="3501">
                  <c:v>-4.5067699830000002E-5</c:v>
                </c:pt>
                <c:pt idx="3502">
                  <c:v>-1.1377899660000001E-14</c:v>
                </c:pt>
                <c:pt idx="3503">
                  <c:v>4.1311999667000002E-5</c:v>
                </c:pt>
                <c:pt idx="3504">
                  <c:v>8.1686397606999995E-5</c:v>
                </c:pt>
                <c:pt idx="3505">
                  <c:v>1.2020699796E-4</c:v>
                </c:pt>
                <c:pt idx="3506">
                  <c:v>1.5599900507000001E-4</c:v>
                </c:pt>
                <c:pt idx="3507">
                  <c:v>1.8824999279000001E-4</c:v>
                </c:pt>
                <c:pt idx="3508">
                  <c:v>2.1622900385000001E-4</c:v>
                </c:pt>
                <c:pt idx="3509">
                  <c:v>2.3930100724E-4</c:v>
                </c:pt>
                <c:pt idx="3510">
                  <c:v>2.5693999486999999E-4</c:v>
                </c:pt>
                <c:pt idx="3511">
                  <c:v>2.6874899048999999E-4</c:v>
                </c:pt>
                <c:pt idx="3512">
                  <c:v>2.7445700834999998E-4</c:v>
                </c:pt>
                <c:pt idx="3513">
                  <c:v>2.7393701020999998E-4</c:v>
                </c:pt>
                <c:pt idx="3514">
                  <c:v>2.6719900779000001E-4</c:v>
                </c:pt>
                <c:pt idx="3515">
                  <c:v>2.5439599995000001E-4</c:v>
                </c:pt>
                <c:pt idx="3516">
                  <c:v>2.3581999994000001E-4</c:v>
                </c:pt>
                <c:pt idx="3517">
                  <c:v>2.1189100516E-4</c:v>
                </c:pt>
                <c:pt idx="3518">
                  <c:v>1.8315299531000001E-4</c:v>
                </c:pt>
                <c:pt idx="3519">
                  <c:v>1.5025799803E-4</c:v>
                </c:pt>
                <c:pt idx="3520">
                  <c:v>1.1395299953E-4</c:v>
                </c:pt>
                <c:pt idx="3521">
                  <c:v>7.5061798269999993E-5</c:v>
                </c:pt>
                <c:pt idx="3522">
                  <c:v>3.4466600481999999E-5</c:v>
                </c:pt>
                <c:pt idx="3523">
                  <c:v>-6.9107800299999997E-6</c:v>
                </c:pt>
                <c:pt idx="3524">
                  <c:v>-4.8131299991000002E-5</c:v>
                </c:pt>
                <c:pt idx="3525">
                  <c:v>-8.8259497716000002E-5</c:v>
                </c:pt>
                <c:pt idx="3526">
                  <c:v>-1.2638399494E-4</c:v>
                </c:pt>
                <c:pt idx="3527">
                  <c:v>-1.4694599668E-4</c:v>
                </c:pt>
                <c:pt idx="3528">
                  <c:v>-1.7566200404000001E-4</c:v>
                </c:pt>
                <c:pt idx="3529">
                  <c:v>-2.0039199444E-4</c:v>
                </c:pt>
                <c:pt idx="3530">
                  <c:v>-2.2057299792999999E-4</c:v>
                </c:pt>
                <c:pt idx="3531">
                  <c:v>-2.3574799706999999E-4</c:v>
                </c:pt>
                <c:pt idx="3532">
                  <c:v>-2.4557200959000002E-4</c:v>
                </c:pt>
                <c:pt idx="3533">
                  <c:v>-2.4982201285E-4</c:v>
                </c:pt>
                <c:pt idx="3534">
                  <c:v>-2.4840299739000002E-4</c:v>
                </c:pt>
                <c:pt idx="3535">
                  <c:v>-2.4134499836E-4</c:v>
                </c:pt>
                <c:pt idx="3536">
                  <c:v>-2.2880999312999999E-4</c:v>
                </c:pt>
                <c:pt idx="3537">
                  <c:v>-2.1108200599E-4</c:v>
                </c:pt>
                <c:pt idx="3538">
                  <c:v>-1.8856300449E-4</c:v>
                </c:pt>
                <c:pt idx="3539">
                  <c:v>-1.6176399367E-4</c:v>
                </c:pt>
                <c:pt idx="3540">
                  <c:v>-1.3129400031E-4</c:v>
                </c:pt>
                <c:pt idx="3541">
                  <c:v>-9.7843403636999995E-5</c:v>
                </c:pt>
                <c:pt idx="3542">
                  <c:v>-6.2172497563999998E-5</c:v>
                </c:pt>
                <c:pt idx="3543">
                  <c:v>-2.5090399503999999E-5</c:v>
                </c:pt>
                <c:pt idx="3544">
                  <c:v>1.2561100448000001E-5</c:v>
                </c:pt>
                <c:pt idx="3545">
                  <c:v>4.9927501094999999E-5</c:v>
                </c:pt>
                <c:pt idx="3546">
                  <c:v>8.6160696810000002E-5</c:v>
                </c:pt>
                <c:pt idx="3547">
                  <c:v>1.2043800233999999E-4</c:v>
                </c:pt>
                <c:pt idx="3548">
                  <c:v>1.5198299661000001E-4</c:v>
                </c:pt>
                <c:pt idx="3549">
                  <c:v>1.8007699690999999E-4</c:v>
                </c:pt>
                <c:pt idx="3550">
                  <c:v>2.0408499403999999E-4</c:v>
                </c:pt>
                <c:pt idx="3551">
                  <c:v>2.2345999605000001E-4</c:v>
                </c:pt>
                <c:pt idx="3552">
                  <c:v>2.1398799436E-4</c:v>
                </c:pt>
                <c:pt idx="3553">
                  <c:v>2.2200400417E-4</c:v>
                </c:pt>
                <c:pt idx="3554">
                  <c:v>2.2498199542E-4</c:v>
                </c:pt>
                <c:pt idx="3555">
                  <c:v>2.2285399609E-4</c:v>
                </c:pt>
                <c:pt idx="3556">
                  <c:v>2.1566699434E-4</c:v>
                </c:pt>
                <c:pt idx="3557">
                  <c:v>2.0358599431E-4</c:v>
                </c:pt>
                <c:pt idx="3558">
                  <c:v>1.8688400450999999E-4</c:v>
                </c:pt>
                <c:pt idx="3559">
                  <c:v>1.6594000044000001E-4</c:v>
                </c:pt>
                <c:pt idx="3560">
                  <c:v>1.4123099390000001E-4</c:v>
                </c:pt>
                <c:pt idx="3561">
                  <c:v>1.1331499990999999E-4</c:v>
                </c:pt>
                <c:pt idx="3562">
                  <c:v>8.2828002633000006E-5</c:v>
                </c:pt>
                <c:pt idx="3563">
                  <c:v>5.0460901547999999E-5</c:v>
                </c:pt>
                <c:pt idx="3564">
                  <c:v>1.6948499250999999E-5</c:v>
                </c:pt>
                <c:pt idx="3565">
                  <c:v>-1.6948499250999999E-5</c:v>
                </c:pt>
                <c:pt idx="3566">
                  <c:v>-5.0460901547999999E-5</c:v>
                </c:pt>
                <c:pt idx="3567">
                  <c:v>-8.2828002633000006E-5</c:v>
                </c:pt>
                <c:pt idx="3568">
                  <c:v>-1.1331499990999999E-4</c:v>
                </c:pt>
                <c:pt idx="3569">
                  <c:v>-1.4123099390000001E-4</c:v>
                </c:pt>
                <c:pt idx="3570">
                  <c:v>-1.6594000044000001E-4</c:v>
                </c:pt>
                <c:pt idx="3571">
                  <c:v>-1.8688400450999999E-4</c:v>
                </c:pt>
                <c:pt idx="3572">
                  <c:v>-2.0358599431E-4</c:v>
                </c:pt>
                <c:pt idx="3573">
                  <c:v>-2.1566699434E-4</c:v>
                </c:pt>
                <c:pt idx="3574">
                  <c:v>-2.2285399609E-4</c:v>
                </c:pt>
                <c:pt idx="3575">
                  <c:v>-2.2498199542E-4</c:v>
                </c:pt>
                <c:pt idx="3576">
                  <c:v>-2.2200400417E-4</c:v>
                </c:pt>
                <c:pt idx="3577">
                  <c:v>-1.9021099432999999E-4</c:v>
                </c:pt>
                <c:pt idx="3578">
                  <c:v>-1.7876799392999999E-4</c:v>
                </c:pt>
                <c:pt idx="3579">
                  <c:v>-1.6326800687000001E-4</c:v>
                </c:pt>
                <c:pt idx="3580">
                  <c:v>-1.4406199624999999E-4</c:v>
                </c:pt>
                <c:pt idx="3581">
                  <c:v>-1.2158600293E-4</c:v>
                </c:pt>
                <c:pt idx="3582">
                  <c:v>-9.6350697276999998E-5</c:v>
                </c:pt>
                <c:pt idx="3583">
                  <c:v>-6.8928602558999998E-5</c:v>
                </c:pt>
                <c:pt idx="3584">
                  <c:v>-3.9941998692999998E-5</c:v>
                </c:pt>
                <c:pt idx="3585">
                  <c:v>-1.0048899639999999E-5</c:v>
                </c:pt>
                <c:pt idx="3586">
                  <c:v>2.0072300686000001E-5</c:v>
                </c:pt>
                <c:pt idx="3587">
                  <c:v>4.9737998778999998E-5</c:v>
                </c:pt>
                <c:pt idx="3588">
                  <c:v>7.8274701082000007E-5</c:v>
                </c:pt>
                <c:pt idx="3589">
                  <c:v>1.0503499652000001E-4</c:v>
                </c:pt>
                <c:pt idx="3590">
                  <c:v>1.2941099703000001E-4</c:v>
                </c:pt>
                <c:pt idx="3591">
                  <c:v>1.5084999905E-4</c:v>
                </c:pt>
                <c:pt idx="3592">
                  <c:v>1.6886599769000001E-4</c:v>
                </c:pt>
                <c:pt idx="3593">
                  <c:v>1.8304800324000001E-4</c:v>
                </c:pt>
                <c:pt idx="3594">
                  <c:v>1.9307600450999999E-4</c:v>
                </c:pt>
                <c:pt idx="3595">
                  <c:v>1.987220021E-4</c:v>
                </c:pt>
                <c:pt idx="3596">
                  <c:v>1.9985799735999999E-4</c:v>
                </c:pt>
                <c:pt idx="3597">
                  <c:v>1.9645699648999999E-4</c:v>
                </c:pt>
                <c:pt idx="3598">
                  <c:v>1.8859800183999999E-4</c:v>
                </c:pt>
                <c:pt idx="3599">
                  <c:v>1.7645799380000001E-4</c:v>
                </c:pt>
                <c:pt idx="3600">
                  <c:v>1.6031299309999999E-4</c:v>
                </c:pt>
                <c:pt idx="3601">
                  <c:v>1.4052999904E-4</c:v>
                </c:pt>
                <c:pt idx="3602">
                  <c:v>1.0286200268E-4</c:v>
                </c:pt>
                <c:pt idx="3603">
                  <c:v>8.0426500062000006E-5</c:v>
                </c:pt>
                <c:pt idx="3604">
                  <c:v>5.6165099521999998E-5</c:v>
                </c:pt>
                <c:pt idx="3605">
                  <c:v>3.0628998502000001E-5</c:v>
                </c:pt>
                <c:pt idx="3606">
                  <c:v>4.3977702262000004E-6</c:v>
                </c:pt>
                <c:pt idx="3607">
                  <c:v>-2.1933299649000001E-5</c:v>
                </c:pt>
                <c:pt idx="3608">
                  <c:v>-4.7766599891000003E-5</c:v>
                </c:pt>
                <c:pt idx="3609">
                  <c:v>-7.2515700595000002E-5</c:v>
                </c:pt>
                <c:pt idx="3610">
                  <c:v>-9.5618997875000002E-5</c:v>
                </c:pt>
                <c:pt idx="3611">
                  <c:v>-1.1655200069E-4</c:v>
                </c:pt>
                <c:pt idx="3612">
                  <c:v>-1.3483999646E-4</c:v>
                </c:pt>
                <c:pt idx="3613">
                  <c:v>-1.5006700413999999E-4</c:v>
                </c:pt>
                <c:pt idx="3614">
                  <c:v>-1.6188899463E-4</c:v>
                </c:pt>
                <c:pt idx="3615">
                  <c:v>-1.7003600077999999E-4</c:v>
                </c:pt>
                <c:pt idx="3616">
                  <c:v>-1.7432299500999999E-4</c:v>
                </c:pt>
                <c:pt idx="3617">
                  <c:v>-1.7465499695000001E-4</c:v>
                </c:pt>
                <c:pt idx="3618">
                  <c:v>-1.7102199489999999E-4</c:v>
                </c:pt>
                <c:pt idx="3619">
                  <c:v>-1.6350799706000001E-4</c:v>
                </c:pt>
                <c:pt idx="3620">
                  <c:v>-1.5228199480999999E-4</c:v>
                </c:pt>
                <c:pt idx="3621">
                  <c:v>-1.3760000001999999E-4</c:v>
                </c:pt>
                <c:pt idx="3622">
                  <c:v>-1.1979600093999999E-4</c:v>
                </c:pt>
                <c:pt idx="3623">
                  <c:v>-9.9272103397999995E-5</c:v>
                </c:pt>
                <c:pt idx="3624">
                  <c:v>-7.6495300163999998E-5</c:v>
                </c:pt>
                <c:pt idx="3625">
                  <c:v>-5.1982300647000003E-5</c:v>
                </c:pt>
                <c:pt idx="3626">
                  <c:v>-2.6289499147E-5</c:v>
                </c:pt>
                <c:pt idx="3627">
                  <c:v>-6.5227800747E-15</c:v>
                </c:pt>
                <c:pt idx="3628">
                  <c:v>2.2533800802000001E-5</c:v>
                </c:pt>
                <c:pt idx="3629">
                  <c:v>4.4556200010000002E-5</c:v>
                </c:pt>
                <c:pt idx="3630">
                  <c:v>6.5567401180000005E-5</c:v>
                </c:pt>
                <c:pt idx="3631">
                  <c:v>8.5090301582000001E-5</c:v>
                </c:pt>
                <c:pt idx="3632">
                  <c:v>1.0268200276E-4</c:v>
                </c:pt>
                <c:pt idx="3633">
                  <c:v>1.1794299644E-4</c:v>
                </c:pt>
                <c:pt idx="3634">
                  <c:v>1.3052800204999999E-4</c:v>
                </c:pt>
                <c:pt idx="3635">
                  <c:v>1.4014900079999999E-4</c:v>
                </c:pt>
                <c:pt idx="3636">
                  <c:v>1.4658999862000001E-4</c:v>
                </c:pt>
                <c:pt idx="3637">
                  <c:v>1.4970400662E-4</c:v>
                </c:pt>
                <c:pt idx="3638">
                  <c:v>1.4941999688999999E-4</c:v>
                </c:pt>
                <c:pt idx="3639">
                  <c:v>1.4574499801000001E-4</c:v>
                </c:pt>
                <c:pt idx="3640">
                  <c:v>1.3876199955E-4</c:v>
                </c:pt>
                <c:pt idx="3641">
                  <c:v>1.2862900620999999E-4</c:v>
                </c:pt>
                <c:pt idx="3642">
                  <c:v>1.1557700054000001E-4</c:v>
                </c:pt>
                <c:pt idx="3643">
                  <c:v>9.9901801149999996E-5</c:v>
                </c:pt>
                <c:pt idx="3644">
                  <c:v>8.1959202362000006E-5</c:v>
                </c:pt>
                <c:pt idx="3645">
                  <c:v>6.2156301283000005E-5</c:v>
                </c:pt>
                <c:pt idx="3646">
                  <c:v>4.0942799387000003E-5</c:v>
                </c:pt>
                <c:pt idx="3647">
                  <c:v>1.8799999452E-5</c:v>
                </c:pt>
                <c:pt idx="3648">
                  <c:v>-3.7695099308999999E-6</c:v>
                </c:pt>
                <c:pt idx="3649">
                  <c:v>-2.6253499526999999E-5</c:v>
                </c:pt>
                <c:pt idx="3650">
                  <c:v>-4.8141500883999999E-5</c:v>
                </c:pt>
                <c:pt idx="3651">
                  <c:v>-6.8936999014000003E-5</c:v>
                </c:pt>
                <c:pt idx="3652">
                  <c:v>-7.3473202065000006E-5</c:v>
                </c:pt>
                <c:pt idx="3653">
                  <c:v>-8.7831198471000004E-5</c:v>
                </c:pt>
                <c:pt idx="3654">
                  <c:v>-1.0019599722E-4</c:v>
                </c:pt>
                <c:pt idx="3655">
                  <c:v>-1.1028599693E-4</c:v>
                </c:pt>
                <c:pt idx="3656">
                  <c:v>-1.1787399853000001E-4</c:v>
                </c:pt>
                <c:pt idx="3657">
                  <c:v>-1.2278600478999999E-4</c:v>
                </c:pt>
                <c:pt idx="3658">
                  <c:v>-1.2491100642000001E-4</c:v>
                </c:pt>
                <c:pt idx="3659">
                  <c:v>-1.2420100392999999E-4</c:v>
                </c:pt>
                <c:pt idx="3660">
                  <c:v>-1.2067300122E-4</c:v>
                </c:pt>
                <c:pt idx="3661">
                  <c:v>-1.1440499657E-4</c:v>
                </c:pt>
                <c:pt idx="3662">
                  <c:v>-1.0554100299E-4</c:v>
                </c:pt>
                <c:pt idx="3663">
                  <c:v>-9.4281400379000001E-5</c:v>
                </c:pt>
                <c:pt idx="3664">
                  <c:v>-8.0881996837000003E-5</c:v>
                </c:pt>
                <c:pt idx="3665">
                  <c:v>-6.5646796428999994E-5</c:v>
                </c:pt>
                <c:pt idx="3666">
                  <c:v>-4.8921701817999997E-5</c:v>
                </c:pt>
                <c:pt idx="3667">
                  <c:v>-3.1086201488999998E-5</c:v>
                </c:pt>
                <c:pt idx="3668">
                  <c:v>-1.2545199752E-5</c:v>
                </c:pt>
                <c:pt idx="3669">
                  <c:v>6.2805402194E-6</c:v>
                </c:pt>
                <c:pt idx="3670">
                  <c:v>2.4963699616000002E-5</c:v>
                </c:pt>
                <c:pt idx="3671">
                  <c:v>4.3080399336999999E-5</c:v>
                </c:pt>
                <c:pt idx="3672">
                  <c:v>6.0219201258999999E-5</c:v>
                </c:pt>
                <c:pt idx="3673">
                  <c:v>7.5991301856000005E-5</c:v>
                </c:pt>
                <c:pt idx="3674">
                  <c:v>9.0038600320000003E-5</c:v>
                </c:pt>
                <c:pt idx="3675">
                  <c:v>1.0204200225E-4</c:v>
                </c:pt>
                <c:pt idx="3676">
                  <c:v>1.1172999803000001E-4</c:v>
                </c:pt>
                <c:pt idx="3677">
                  <c:v>9.5105700893000002E-5</c:v>
                </c:pt>
                <c:pt idx="3678">
                  <c:v>9.8668599094000006E-5</c:v>
                </c:pt>
                <c:pt idx="3679">
                  <c:v>9.9992103060000002E-5</c:v>
                </c:pt>
                <c:pt idx="3680">
                  <c:v>9.9046097602999996E-5</c:v>
                </c:pt>
                <c:pt idx="3681">
                  <c:v>9.5852199592999995E-5</c:v>
                </c:pt>
                <c:pt idx="3682">
                  <c:v>9.0482702943999997E-5</c:v>
                </c:pt>
                <c:pt idx="3683">
                  <c:v>8.3059596363000004E-5</c:v>
                </c:pt>
                <c:pt idx="3684">
                  <c:v>7.3751296440999995E-5</c:v>
                </c:pt>
                <c:pt idx="3685">
                  <c:v>6.2769096984999995E-5</c:v>
                </c:pt>
                <c:pt idx="3686">
                  <c:v>5.0362301408000002E-5</c:v>
                </c:pt>
                <c:pt idx="3687">
                  <c:v>3.6812500183999998E-5</c:v>
                </c:pt>
                <c:pt idx="3688">
                  <c:v>2.2427100703E-5</c:v>
                </c:pt>
                <c:pt idx="3689">
                  <c:v>7.5326797742000002E-6</c:v>
                </c:pt>
                <c:pt idx="3690">
                  <c:v>-7.5326797742000002E-6</c:v>
                </c:pt>
                <c:pt idx="3691">
                  <c:v>-2.2427100703E-5</c:v>
                </c:pt>
                <c:pt idx="3692">
                  <c:v>-3.6812500183999998E-5</c:v>
                </c:pt>
                <c:pt idx="3693">
                  <c:v>-5.0362301408000002E-5</c:v>
                </c:pt>
                <c:pt idx="3694">
                  <c:v>-6.2769096984999995E-5</c:v>
                </c:pt>
                <c:pt idx="3695">
                  <c:v>-7.3751296440999995E-5</c:v>
                </c:pt>
                <c:pt idx="3696">
                  <c:v>-8.3059596363000004E-5</c:v>
                </c:pt>
                <c:pt idx="3697">
                  <c:v>-9.0482702943999997E-5</c:v>
                </c:pt>
                <c:pt idx="3698">
                  <c:v>-9.5852199592999995E-5</c:v>
                </c:pt>
                <c:pt idx="3699">
                  <c:v>-9.9046097602999996E-5</c:v>
                </c:pt>
                <c:pt idx="3700">
                  <c:v>-9.9992103060000002E-5</c:v>
                </c:pt>
                <c:pt idx="3701">
                  <c:v>-9.8668599094000006E-5</c:v>
                </c:pt>
                <c:pt idx="3702">
                  <c:v>-7.1329202909999994E-5</c:v>
                </c:pt>
                <c:pt idx="3703">
                  <c:v>-6.7038097767999999E-5</c:v>
                </c:pt>
                <c:pt idx="3704">
                  <c:v>-6.1225400713999997E-5</c:v>
                </c:pt>
                <c:pt idx="3705">
                  <c:v>-5.4023199481999998E-5</c:v>
                </c:pt>
                <c:pt idx="3706">
                  <c:v>-4.5594799302999999E-5</c:v>
                </c:pt>
                <c:pt idx="3707">
                  <c:v>-3.6131499655000002E-5</c:v>
                </c:pt>
                <c:pt idx="3708">
                  <c:v>-2.5848199583999999E-5</c:v>
                </c:pt>
                <c:pt idx="3709">
                  <c:v>-1.4978199943E-5</c:v>
                </c:pt>
                <c:pt idx="3710">
                  <c:v>-3.7683200843999999E-6</c:v>
                </c:pt>
                <c:pt idx="3711">
                  <c:v>7.5271300375000001E-6</c:v>
                </c:pt>
                <c:pt idx="3712">
                  <c:v>1.8651700883999999E-5</c:v>
                </c:pt>
                <c:pt idx="3713">
                  <c:v>2.9352999262999999E-5</c:v>
                </c:pt>
                <c:pt idx="3714">
                  <c:v>3.9388098229999997E-5</c:v>
                </c:pt>
                <c:pt idx="3715">
                  <c:v>4.8529200285E-5</c:v>
                </c:pt>
                <c:pt idx="3716">
                  <c:v>5.6568900618000002E-5</c:v>
                </c:pt>
                <c:pt idx="3717">
                  <c:v>6.3324601797000001E-5</c:v>
                </c:pt>
                <c:pt idx="3718">
                  <c:v>6.8643101258000004E-5</c:v>
                </c:pt>
                <c:pt idx="3719">
                  <c:v>7.2403599916000006E-5</c:v>
                </c:pt>
                <c:pt idx="3720">
                  <c:v>7.4520801717999996E-5</c:v>
                </c:pt>
                <c:pt idx="3721">
                  <c:v>7.4946699896999999E-5</c:v>
                </c:pt>
                <c:pt idx="3722">
                  <c:v>7.3671501013000001E-5</c:v>
                </c:pt>
                <c:pt idx="3723">
                  <c:v>7.0724301621999996E-5</c:v>
                </c:pt>
                <c:pt idx="3724">
                  <c:v>6.6171800427000004E-5</c:v>
                </c:pt>
                <c:pt idx="3725">
                  <c:v>6.0117501562000002E-5</c:v>
                </c:pt>
                <c:pt idx="3726">
                  <c:v>5.2698698710000003E-5</c:v>
                </c:pt>
                <c:pt idx="3727">
                  <c:v>2.9389300835000001E-5</c:v>
                </c:pt>
                <c:pt idx="3728">
                  <c:v>2.2979000277999999E-5</c:v>
                </c:pt>
                <c:pt idx="3729">
                  <c:v>1.6047199096999999E-5</c:v>
                </c:pt>
                <c:pt idx="3730">
                  <c:v>8.7511498349999996E-6</c:v>
                </c:pt>
                <c:pt idx="3731">
                  <c:v>1.2565000134E-6</c:v>
                </c:pt>
                <c:pt idx="3732">
                  <c:v>-6.2666599661000002E-6</c:v>
                </c:pt>
                <c:pt idx="3733">
                  <c:v>-1.3647600098999999E-5</c:v>
                </c:pt>
                <c:pt idx="3734">
                  <c:v>-2.0718800441999999E-5</c:v>
                </c:pt>
                <c:pt idx="3735">
                  <c:v>-2.7319700166000001E-5</c:v>
                </c:pt>
                <c:pt idx="3736">
                  <c:v>-3.3300599171000002E-5</c:v>
                </c:pt>
                <c:pt idx="3737">
                  <c:v>-3.8525700802000003E-5</c:v>
                </c:pt>
                <c:pt idx="3738">
                  <c:v>-4.287630145E-5</c:v>
                </c:pt>
                <c:pt idx="3739">
                  <c:v>-4.6253899200000002E-5</c:v>
                </c:pt>
                <c:pt idx="3740">
                  <c:v>-4.8581601732000003E-5</c:v>
                </c:pt>
                <c:pt idx="3741">
                  <c:v>-4.9806698370999997E-5</c:v>
                </c:pt>
                <c:pt idx="3742">
                  <c:v>-4.9901300372E-5</c:v>
                </c:pt>
                <c:pt idx="3743">
                  <c:v>-4.8863399570000001E-5</c:v>
                </c:pt>
                <c:pt idx="3744">
                  <c:v>-4.6716399083000002E-5</c:v>
                </c:pt>
                <c:pt idx="3745">
                  <c:v>-4.3509200622999997E-5</c:v>
                </c:pt>
                <c:pt idx="3746">
                  <c:v>-3.9314400055000002E-5</c:v>
                </c:pt>
                <c:pt idx="3747">
                  <c:v>-3.4227399738000001E-5</c:v>
                </c:pt>
                <c:pt idx="3748">
                  <c:v>-2.8363399906E-5</c:v>
                </c:pt>
                <c:pt idx="3749">
                  <c:v>-2.1855799787000001E-5</c:v>
                </c:pt>
                <c:pt idx="3750">
                  <c:v>-1.4852100320999999E-5</c:v>
                </c:pt>
                <c:pt idx="3751">
                  <c:v>-7.5112798185999999E-6</c:v>
                </c:pt>
                <c:pt idx="3752">
                  <c:v>-3.4197199770000001E-15</c:v>
                </c:pt>
                <c:pt idx="3753">
                  <c:v>1.1266900401000001E-5</c:v>
                </c:pt>
                <c:pt idx="3754">
                  <c:v>2.2278100005000001E-5</c:v>
                </c:pt>
                <c:pt idx="3755">
                  <c:v>3.2783700590000002E-5</c:v>
                </c:pt>
                <c:pt idx="3756">
                  <c:v>4.2545201722999998E-5</c:v>
                </c:pt>
                <c:pt idx="3757">
                  <c:v>5.1341001380999998E-5</c:v>
                </c:pt>
                <c:pt idx="3758">
                  <c:v>5.8971600083000003E-5</c:v>
                </c:pt>
                <c:pt idx="3759">
                  <c:v>6.5263797296000002E-5</c:v>
                </c:pt>
                <c:pt idx="3760">
                  <c:v>7.0074696850000006E-5</c:v>
                </c:pt>
                <c:pt idx="3761">
                  <c:v>7.3295101174E-5</c:v>
                </c:pt>
                <c:pt idx="3762">
                  <c:v>7.4852003308E-5</c:v>
                </c:pt>
                <c:pt idx="3763">
                  <c:v>7.4709998443999996E-5</c:v>
                </c:pt>
                <c:pt idx="3764">
                  <c:v>7.2872397140999993E-5</c:v>
                </c:pt>
                <c:pt idx="3765">
                  <c:v>6.9380803325000003E-5</c:v>
                </c:pt>
                <c:pt idx="3766">
                  <c:v>6.4314503105999997E-5</c:v>
                </c:pt>
                <c:pt idx="3767">
                  <c:v>5.7788500271000003E-5</c:v>
                </c:pt>
                <c:pt idx="3768">
                  <c:v>4.9950900574999998E-5</c:v>
                </c:pt>
                <c:pt idx="3769">
                  <c:v>4.0979601181000003E-5</c:v>
                </c:pt>
                <c:pt idx="3770">
                  <c:v>3.1078201573000001E-5</c:v>
                </c:pt>
                <c:pt idx="3771">
                  <c:v>2.0471399693999998E-5</c:v>
                </c:pt>
                <c:pt idx="3772">
                  <c:v>9.3999897217000008E-6</c:v>
                </c:pt>
                <c:pt idx="3773">
                  <c:v>-1.8847599677E-6</c:v>
                </c:pt>
                <c:pt idx="3774">
                  <c:v>-1.3126699741000001E-5</c:v>
                </c:pt>
                <c:pt idx="3775">
                  <c:v>-2.4070799553999999E-5</c:v>
                </c:pt>
                <c:pt idx="3776">
                  <c:v>-3.4468499507000001E-5</c:v>
                </c:pt>
                <c:pt idx="3777">
                  <c:v>-5.8778499805999998E-5</c:v>
                </c:pt>
                <c:pt idx="3778">
                  <c:v>-7.0264999522000001E-5</c:v>
                </c:pt>
                <c:pt idx="3779">
                  <c:v>-8.0156700277999999E-5</c:v>
                </c:pt>
                <c:pt idx="3780">
                  <c:v>-8.8229098765000002E-5</c:v>
                </c:pt>
                <c:pt idx="3781">
                  <c:v>-9.4299102784000007E-5</c:v>
                </c:pt>
                <c:pt idx="3782">
                  <c:v>-9.8228701972E-5</c:v>
                </c:pt>
                <c:pt idx="3783">
                  <c:v>-9.9928896815999998E-5</c:v>
                </c:pt>
                <c:pt idx="3784">
                  <c:v>-9.9361102911999993E-5</c:v>
                </c:pt>
                <c:pt idx="3785">
                  <c:v>-9.6538198703999994E-5</c:v>
                </c:pt>
                <c:pt idx="3786">
                  <c:v>-9.1524103482000001E-5</c:v>
                </c:pt>
                <c:pt idx="3787">
                  <c:v>-8.4432802396000006E-5</c:v>
                </c:pt>
                <c:pt idx="3788">
                  <c:v>-7.5425101385999995E-5</c:v>
                </c:pt>
                <c:pt idx="3789">
                  <c:v>-6.4705600379999999E-5</c:v>
                </c:pt>
                <c:pt idx="3790">
                  <c:v>-5.2517498260999997E-5</c:v>
                </c:pt>
                <c:pt idx="3791">
                  <c:v>-3.9137401473000001E-5</c:v>
                </c:pt>
                <c:pt idx="3792">
                  <c:v>-2.4868999389999999E-5</c:v>
                </c:pt>
                <c:pt idx="3793">
                  <c:v>-1.0036200364999999E-5</c:v>
                </c:pt>
                <c:pt idx="3794">
                  <c:v>5.0244298108999997E-6</c:v>
                </c:pt>
                <c:pt idx="3795">
                  <c:v>1.9970999346999999E-5</c:v>
                </c:pt>
                <c:pt idx="3796">
                  <c:v>3.4464301279999999E-5</c:v>
                </c:pt>
                <c:pt idx="3797">
                  <c:v>4.8175399569999997E-5</c:v>
                </c:pt>
                <c:pt idx="3798">
                  <c:v>6.0793001467000003E-5</c:v>
                </c:pt>
                <c:pt idx="3799">
                  <c:v>7.2030903538999994E-5</c:v>
                </c:pt>
                <c:pt idx="3800">
                  <c:v>8.1633901572999995E-5</c:v>
                </c:pt>
                <c:pt idx="3801">
                  <c:v>8.9384098828000007E-5</c:v>
                </c:pt>
                <c:pt idx="3802">
                  <c:v>1.1888200243E-4</c:v>
                </c:pt>
                <c:pt idx="3803">
                  <c:v>1.2333599443000001E-4</c:v>
                </c:pt>
                <c:pt idx="3804">
                  <c:v>1.2498999421999999E-4</c:v>
                </c:pt>
                <c:pt idx="3805">
                  <c:v>1.2380800034999999E-4</c:v>
                </c:pt>
                <c:pt idx="3806">
                  <c:v>1.1981499847E-4</c:v>
                </c:pt>
                <c:pt idx="3807">
                  <c:v>1.1310300033E-4</c:v>
                </c:pt>
                <c:pt idx="3808">
                  <c:v>1.0382400069000001E-4</c:v>
                </c:pt>
                <c:pt idx="3809">
                  <c:v>9.2189096903999996E-5</c:v>
                </c:pt>
                <c:pt idx="3810">
                  <c:v>7.8461402153999995E-5</c:v>
                </c:pt>
                <c:pt idx="3811">
                  <c:v>6.2952902225999995E-5</c:v>
                </c:pt>
                <c:pt idx="3812">
                  <c:v>4.6015600674E-5</c:v>
                </c:pt>
                <c:pt idx="3813">
                  <c:v>2.8033800845E-5</c:v>
                </c:pt>
                <c:pt idx="3814">
                  <c:v>9.4158503998000007E-6</c:v>
                </c:pt>
                <c:pt idx="3815">
                  <c:v>-9.4158503998000007E-6</c:v>
                </c:pt>
                <c:pt idx="3816">
                  <c:v>-2.8033800845E-5</c:v>
                </c:pt>
                <c:pt idx="3817">
                  <c:v>-4.6015600674E-5</c:v>
                </c:pt>
                <c:pt idx="3818">
                  <c:v>-6.2952902225999995E-5</c:v>
                </c:pt>
                <c:pt idx="3819">
                  <c:v>-7.8461402153999995E-5</c:v>
                </c:pt>
                <c:pt idx="3820">
                  <c:v>-9.2189096903999996E-5</c:v>
                </c:pt>
                <c:pt idx="3821">
                  <c:v>-1.0382400069000001E-4</c:v>
                </c:pt>
                <c:pt idx="3822">
                  <c:v>-1.1310300033E-4</c:v>
                </c:pt>
                <c:pt idx="3823">
                  <c:v>-1.1981499847E-4</c:v>
                </c:pt>
                <c:pt idx="3824">
                  <c:v>-1.2380800034999999E-4</c:v>
                </c:pt>
                <c:pt idx="3825">
                  <c:v>-1.2498999421999999E-4</c:v>
                </c:pt>
                <c:pt idx="3826">
                  <c:v>-1.2333599443000001E-4</c:v>
                </c:pt>
                <c:pt idx="3827">
                  <c:v>-1.4265799837000001E-4</c:v>
                </c:pt>
                <c:pt idx="3828">
                  <c:v>-1.3407600635999999E-4</c:v>
                </c:pt>
                <c:pt idx="3829">
                  <c:v>-1.2245100515000001E-4</c:v>
                </c:pt>
                <c:pt idx="3830">
                  <c:v>-1.0804599879000001E-4</c:v>
                </c:pt>
                <c:pt idx="3831">
                  <c:v>-9.1189496743000002E-5</c:v>
                </c:pt>
                <c:pt idx="3832">
                  <c:v>-7.2263101174E-5</c:v>
                </c:pt>
                <c:pt idx="3833">
                  <c:v>-5.1696399168999999E-5</c:v>
                </c:pt>
                <c:pt idx="3834">
                  <c:v>-2.9956499930000001E-5</c:v>
                </c:pt>
                <c:pt idx="3835">
                  <c:v>-7.5366501733000002E-6</c:v>
                </c:pt>
                <c:pt idx="3836">
                  <c:v>1.5054300093E-5</c:v>
                </c:pt>
                <c:pt idx="3837">
                  <c:v>3.7303499993999998E-5</c:v>
                </c:pt>
                <c:pt idx="3838">
                  <c:v>5.870610039E-5</c:v>
                </c:pt>
                <c:pt idx="3839">
                  <c:v>7.8776196459999994E-5</c:v>
                </c:pt>
                <c:pt idx="3840">
                  <c:v>9.7058400569999999E-5</c:v>
                </c:pt>
                <c:pt idx="3841">
                  <c:v>1.1313799769E-4</c:v>
                </c:pt>
                <c:pt idx="3842">
                  <c:v>1.2664899987000001E-4</c:v>
                </c:pt>
                <c:pt idx="3843">
                  <c:v>1.3728599878999999E-4</c:v>
                </c:pt>
                <c:pt idx="3844">
                  <c:v>1.4480699609999999E-4</c:v>
                </c:pt>
                <c:pt idx="3845">
                  <c:v>1.4904199633999999E-4</c:v>
                </c:pt>
                <c:pt idx="3846">
                  <c:v>1.4989300689E-4</c:v>
                </c:pt>
                <c:pt idx="3847">
                  <c:v>1.4734300203E-4</c:v>
                </c:pt>
                <c:pt idx="3848">
                  <c:v>1.4144899614999999E-4</c:v>
                </c:pt>
                <c:pt idx="3849">
                  <c:v>1.3234399376000001E-4</c:v>
                </c:pt>
                <c:pt idx="3850">
                  <c:v>1.2023500312E-4</c:v>
                </c:pt>
                <c:pt idx="3851">
                  <c:v>1.0539699724E-4</c:v>
                </c:pt>
                <c:pt idx="3852">
                  <c:v>1.0286200268E-4</c:v>
                </c:pt>
                <c:pt idx="3853">
                  <c:v>8.0426500062000006E-5</c:v>
                </c:pt>
                <c:pt idx="3854">
                  <c:v>5.6165099521999998E-5</c:v>
                </c:pt>
                <c:pt idx="3855">
                  <c:v>3.0628998502000001E-5</c:v>
                </c:pt>
                <c:pt idx="3856">
                  <c:v>4.3977702262000004E-6</c:v>
                </c:pt>
                <c:pt idx="3857">
                  <c:v>-2.1933299649000001E-5</c:v>
                </c:pt>
                <c:pt idx="3858">
                  <c:v>-4.7766599891000003E-5</c:v>
                </c:pt>
                <c:pt idx="3859">
                  <c:v>-7.2515700595000002E-5</c:v>
                </c:pt>
                <c:pt idx="3860">
                  <c:v>-9.5618997875000002E-5</c:v>
                </c:pt>
                <c:pt idx="3861">
                  <c:v>-1.1655200069E-4</c:v>
                </c:pt>
                <c:pt idx="3862">
                  <c:v>-1.3483999646E-4</c:v>
                </c:pt>
                <c:pt idx="3863">
                  <c:v>-1.5006700413999999E-4</c:v>
                </c:pt>
                <c:pt idx="3864">
                  <c:v>-1.6188899463E-4</c:v>
                </c:pt>
                <c:pt idx="3865">
                  <c:v>-1.7003600077999999E-4</c:v>
                </c:pt>
                <c:pt idx="3866">
                  <c:v>-1.7432299500999999E-4</c:v>
                </c:pt>
                <c:pt idx="3867">
                  <c:v>-1.7465499695000001E-4</c:v>
                </c:pt>
                <c:pt idx="3868">
                  <c:v>-1.7102199489999999E-4</c:v>
                </c:pt>
                <c:pt idx="3869">
                  <c:v>-1.6350799706000001E-4</c:v>
                </c:pt>
                <c:pt idx="3870">
                  <c:v>-1.5228199480999999E-4</c:v>
                </c:pt>
                <c:pt idx="3871">
                  <c:v>-1.3760000001999999E-4</c:v>
                </c:pt>
                <c:pt idx="3872">
                  <c:v>-1.1979600093999999E-4</c:v>
                </c:pt>
                <c:pt idx="3873">
                  <c:v>-9.9272103397999995E-5</c:v>
                </c:pt>
                <c:pt idx="3874">
                  <c:v>-7.6495300163999998E-5</c:v>
                </c:pt>
                <c:pt idx="3875">
                  <c:v>-5.1982300647000003E-5</c:v>
                </c:pt>
                <c:pt idx="3876">
                  <c:v>-2.6289499147E-5</c:v>
                </c:pt>
                <c:pt idx="3877">
                  <c:v>-9.5186902929000002E-15</c:v>
                </c:pt>
                <c:pt idx="3878">
                  <c:v>3.0045099264999999E-5</c:v>
                </c:pt>
                <c:pt idx="3879">
                  <c:v>5.9408299421000002E-5</c:v>
                </c:pt>
                <c:pt idx="3880">
                  <c:v>8.7423199147000004E-5</c:v>
                </c:pt>
                <c:pt idx="3881">
                  <c:v>1.1345399980000001E-4</c:v>
                </c:pt>
                <c:pt idx="3882">
                  <c:v>1.3690900232000001E-4</c:v>
                </c:pt>
                <c:pt idx="3883">
                  <c:v>1.5725799312E-4</c:v>
                </c:pt>
                <c:pt idx="3884">
                  <c:v>1.7403700622000001E-4</c:v>
                </c:pt>
                <c:pt idx="3885">
                  <c:v>1.8686600378999999E-4</c:v>
                </c:pt>
                <c:pt idx="3886">
                  <c:v>1.9545400572999999E-4</c:v>
                </c:pt>
                <c:pt idx="3887">
                  <c:v>1.9960499776000001E-4</c:v>
                </c:pt>
                <c:pt idx="3888">
                  <c:v>1.9922699721000001E-4</c:v>
                </c:pt>
                <c:pt idx="3889">
                  <c:v>1.9432599947E-4</c:v>
                </c:pt>
                <c:pt idx="3890">
                  <c:v>1.8501500016999999E-4</c:v>
                </c:pt>
                <c:pt idx="3891">
                  <c:v>1.7150500207000001E-4</c:v>
                </c:pt>
                <c:pt idx="3892">
                  <c:v>1.5410300693E-4</c:v>
                </c:pt>
                <c:pt idx="3893">
                  <c:v>1.3320200378000001E-4</c:v>
                </c:pt>
                <c:pt idx="3894">
                  <c:v>1.0927899712E-4</c:v>
                </c:pt>
                <c:pt idx="3895">
                  <c:v>8.2875099905999999E-5</c:v>
                </c:pt>
                <c:pt idx="3896">
                  <c:v>5.4590400395999997E-5</c:v>
                </c:pt>
                <c:pt idx="3897">
                  <c:v>2.5066599846E-5</c:v>
                </c:pt>
                <c:pt idx="3898">
                  <c:v>-5.0260200624000003E-6</c:v>
                </c:pt>
                <c:pt idx="3899">
                  <c:v>-3.5004599339999998E-5</c:v>
                </c:pt>
                <c:pt idx="3900">
                  <c:v>-6.4188701799000006E-5</c:v>
                </c:pt>
                <c:pt idx="3901">
                  <c:v>-9.1916001110999997E-5</c:v>
                </c:pt>
                <c:pt idx="3902">
                  <c:v>-1.3225199655E-4</c:v>
                </c:pt>
                <c:pt idx="3903">
                  <c:v>-1.5809599426999999E-4</c:v>
                </c:pt>
                <c:pt idx="3904">
                  <c:v>-1.8035300309E-4</c:v>
                </c:pt>
                <c:pt idx="3905">
                  <c:v>-1.9851600517999999E-4</c:v>
                </c:pt>
                <c:pt idx="3906">
                  <c:v>-2.1217300673000001E-4</c:v>
                </c:pt>
                <c:pt idx="3907">
                  <c:v>-2.2101499781E-4</c:v>
                </c:pt>
                <c:pt idx="3908">
                  <c:v>-2.2483999783E-4</c:v>
                </c:pt>
                <c:pt idx="3909">
                  <c:v>-2.2356299451E-4</c:v>
                </c:pt>
                <c:pt idx="3910">
                  <c:v>-2.172109962E-4</c:v>
                </c:pt>
                <c:pt idx="3911">
                  <c:v>-2.0592899818E-4</c:v>
                </c:pt>
                <c:pt idx="3912">
                  <c:v>-1.8997400184E-4</c:v>
                </c:pt>
                <c:pt idx="3913">
                  <c:v>-1.6970699653E-4</c:v>
                </c:pt>
                <c:pt idx="3914">
                  <c:v>-1.4558799738999999E-4</c:v>
                </c:pt>
                <c:pt idx="3915">
                  <c:v>-1.1816399638E-4</c:v>
                </c:pt>
                <c:pt idx="3916">
                  <c:v>-8.8059103290999999E-5</c:v>
                </c:pt>
                <c:pt idx="3917">
                  <c:v>-5.5955199058999998E-5</c:v>
                </c:pt>
                <c:pt idx="3918">
                  <c:v>-2.2581400117000001E-5</c:v>
                </c:pt>
                <c:pt idx="3919">
                  <c:v>1.1305000044E-5</c:v>
                </c:pt>
                <c:pt idx="3920">
                  <c:v>4.4934698963000001E-5</c:v>
                </c:pt>
                <c:pt idx="3921">
                  <c:v>7.7544696978000001E-5</c:v>
                </c:pt>
                <c:pt idx="3922">
                  <c:v>1.0839499737E-4</c:v>
                </c:pt>
                <c:pt idx="3923">
                  <c:v>1.3678400136999999E-4</c:v>
                </c:pt>
                <c:pt idx="3924">
                  <c:v>1.620700059E-4</c:v>
                </c:pt>
                <c:pt idx="3925">
                  <c:v>1.8367600569000001E-4</c:v>
                </c:pt>
                <c:pt idx="3926">
                  <c:v>2.0111400227000001E-4</c:v>
                </c:pt>
                <c:pt idx="3927">
                  <c:v>2.3776400485E-4</c:v>
                </c:pt>
                <c:pt idx="3928">
                  <c:v>2.4667099932999998E-4</c:v>
                </c:pt>
                <c:pt idx="3929">
                  <c:v>2.4997998843999999E-4</c:v>
                </c:pt>
                <c:pt idx="3930">
                  <c:v>2.4761501117999998E-4</c:v>
                </c:pt>
                <c:pt idx="3931">
                  <c:v>2.3962999694E-4</c:v>
                </c:pt>
                <c:pt idx="3932">
                  <c:v>2.2620700474E-4</c:v>
                </c:pt>
                <c:pt idx="3933">
                  <c:v>2.0764900546000001E-4</c:v>
                </c:pt>
                <c:pt idx="3934">
                  <c:v>1.8437800463000001E-4</c:v>
                </c:pt>
                <c:pt idx="3935">
                  <c:v>1.5692299347999999E-4</c:v>
                </c:pt>
                <c:pt idx="3936">
                  <c:v>1.2590599363E-4</c:v>
                </c:pt>
                <c:pt idx="3937">
                  <c:v>9.2031099484000004E-5</c:v>
                </c:pt>
                <c:pt idx="3938">
                  <c:v>5.6067699915999999E-5</c:v>
                </c:pt>
                <c:pt idx="3939">
                  <c:v>1.8831700800000001E-5</c:v>
                </c:pt>
                <c:pt idx="3940">
                  <c:v>-1.8831700800000001E-5</c:v>
                </c:pt>
                <c:pt idx="3941">
                  <c:v>-5.6067699915999999E-5</c:v>
                </c:pt>
                <c:pt idx="3942">
                  <c:v>-9.2031099484000004E-5</c:v>
                </c:pt>
                <c:pt idx="3943">
                  <c:v>-1.2590599363E-4</c:v>
                </c:pt>
                <c:pt idx="3944">
                  <c:v>-1.5692299347999999E-4</c:v>
                </c:pt>
                <c:pt idx="3945">
                  <c:v>-1.8437800463000001E-4</c:v>
                </c:pt>
                <c:pt idx="3946">
                  <c:v>-2.0764900546000001E-4</c:v>
                </c:pt>
                <c:pt idx="3947">
                  <c:v>-2.2620700474E-4</c:v>
                </c:pt>
                <c:pt idx="3948">
                  <c:v>-2.3962999694E-4</c:v>
                </c:pt>
                <c:pt idx="3949">
                  <c:v>-2.4761501117999998E-4</c:v>
                </c:pt>
                <c:pt idx="3950">
                  <c:v>-2.4997998843999999E-4</c:v>
                </c:pt>
                <c:pt idx="3951">
                  <c:v>-2.4667099932999998E-4</c:v>
                </c:pt>
                <c:pt idx="3952">
                  <c:v>-2.6154099031999999E-4</c:v>
                </c:pt>
                <c:pt idx="3953">
                  <c:v>-2.4580600439000003E-4</c:v>
                </c:pt>
                <c:pt idx="3954">
                  <c:v>-2.2449299285999999E-4</c:v>
                </c:pt>
                <c:pt idx="3955">
                  <c:v>-1.9808500655999999E-4</c:v>
                </c:pt>
                <c:pt idx="3956">
                  <c:v>-1.6718100232999999E-4</c:v>
                </c:pt>
                <c:pt idx="3957">
                  <c:v>-1.3248200412000001E-4</c:v>
                </c:pt>
                <c:pt idx="3958">
                  <c:v>-9.4776798504999998E-5</c:v>
                </c:pt>
                <c:pt idx="3959">
                  <c:v>-5.4920201364000001E-5</c:v>
                </c:pt>
                <c:pt idx="3960">
                  <c:v>-1.3817199942E-5</c:v>
                </c:pt>
                <c:pt idx="3961">
                  <c:v>2.7599500754000001E-5</c:v>
                </c:pt>
                <c:pt idx="3962">
                  <c:v>6.8389701481999995E-5</c:v>
                </c:pt>
                <c:pt idx="3963">
                  <c:v>1.076280023E-4</c:v>
                </c:pt>
                <c:pt idx="3964">
                  <c:v>1.4442300017E-4</c:v>
                </c:pt>
                <c:pt idx="3965">
                  <c:v>1.7794000451000001E-4</c:v>
                </c:pt>
                <c:pt idx="3966">
                  <c:v>2.0741899789E-4</c:v>
                </c:pt>
                <c:pt idx="3967">
                  <c:v>2.3218999559E-4</c:v>
                </c:pt>
                <c:pt idx="3968">
                  <c:v>2.5169100263000002E-4</c:v>
                </c:pt>
                <c:pt idx="3969">
                  <c:v>2.6547999004999999E-4</c:v>
                </c:pt>
                <c:pt idx="3970">
                  <c:v>2.7324300027E-4</c:v>
                </c:pt>
                <c:pt idx="3971">
                  <c:v>2.7480500285E-4</c:v>
                </c:pt>
                <c:pt idx="3972">
                  <c:v>2.7012900682E-4</c:v>
                </c:pt>
                <c:pt idx="3973">
                  <c:v>2.5932199786999997E-4</c:v>
                </c:pt>
                <c:pt idx="3974">
                  <c:v>2.4263000523E-4</c:v>
                </c:pt>
                <c:pt idx="3975">
                  <c:v>2.2043100033999999E-4</c:v>
                </c:pt>
                <c:pt idx="3976">
                  <c:v>1.9322900333999999E-4</c:v>
                </c:pt>
                <c:pt idx="3977">
                  <c:v>1.7633600510000001E-4</c:v>
                </c:pt>
                <c:pt idx="3978">
                  <c:v>1.3787399803000001E-4</c:v>
                </c:pt>
                <c:pt idx="3979">
                  <c:v>9.6283103629999994E-5</c:v>
                </c:pt>
                <c:pt idx="3980">
                  <c:v>5.2506900828999999E-5</c:v>
                </c:pt>
                <c:pt idx="3981">
                  <c:v>7.5390298661999996E-6</c:v>
                </c:pt>
                <c:pt idx="3982">
                  <c:v>-3.7599998905E-5</c:v>
                </c:pt>
                <c:pt idx="3983">
                  <c:v>-8.1885598774999994E-5</c:v>
                </c:pt>
                <c:pt idx="3984">
                  <c:v>-1.2431299547000001E-4</c:v>
                </c:pt>
                <c:pt idx="3985">
                  <c:v>-1.6391799727E-4</c:v>
                </c:pt>
                <c:pt idx="3986">
                  <c:v>-1.9980399519999999E-4</c:v>
                </c:pt>
                <c:pt idx="3987">
                  <c:v>-2.3115400108999999E-4</c:v>
                </c:pt>
                <c:pt idx="3988">
                  <c:v>-2.5725801243000002E-4</c:v>
                </c:pt>
                <c:pt idx="3989">
                  <c:v>-2.7752300957000002E-4</c:v>
                </c:pt>
                <c:pt idx="3990">
                  <c:v>-2.9148999602000001E-4</c:v>
                </c:pt>
                <c:pt idx="3991">
                  <c:v>-2.9883999377000001E-4</c:v>
                </c:pt>
                <c:pt idx="3992">
                  <c:v>-2.9940801323000003E-4</c:v>
                </c:pt>
                <c:pt idx="3993">
                  <c:v>-2.9317999724000002E-4</c:v>
                </c:pt>
                <c:pt idx="3994">
                  <c:v>-2.8029899113000002E-4</c:v>
                </c:pt>
                <c:pt idx="3995">
                  <c:v>-2.6105498545999999E-4</c:v>
                </c:pt>
                <c:pt idx="3996">
                  <c:v>-2.3588699696E-4</c:v>
                </c:pt>
                <c:pt idx="3997">
                  <c:v>-2.0536400551999999E-4</c:v>
                </c:pt>
                <c:pt idx="3998">
                  <c:v>-1.7018099607E-4</c:v>
                </c:pt>
                <c:pt idx="3999">
                  <c:v>-1.3113500609E-4</c:v>
                </c:pt>
                <c:pt idx="4000">
                  <c:v>-8.9112501881999999E-5</c:v>
                </c:pt>
                <c:pt idx="4001">
                  <c:v>-4.5067699830000002E-5</c:v>
                </c:pt>
                <c:pt idx="4002">
                  <c:v>-1.3668800216E-14</c:v>
                </c:pt>
                <c:pt idx="4003">
                  <c:v>4.1311999667000002E-5</c:v>
                </c:pt>
                <c:pt idx="4004">
                  <c:v>8.1686397606999995E-5</c:v>
                </c:pt>
                <c:pt idx="4005">
                  <c:v>1.2020699796E-4</c:v>
                </c:pt>
                <c:pt idx="4006">
                  <c:v>1.5599900507000001E-4</c:v>
                </c:pt>
                <c:pt idx="4007">
                  <c:v>1.8824999279000001E-4</c:v>
                </c:pt>
                <c:pt idx="4008">
                  <c:v>2.1622900385000001E-4</c:v>
                </c:pt>
                <c:pt idx="4009">
                  <c:v>2.3930100724E-4</c:v>
                </c:pt>
                <c:pt idx="4010">
                  <c:v>2.5693999486999999E-4</c:v>
                </c:pt>
                <c:pt idx="4011">
                  <c:v>2.6874899048999999E-4</c:v>
                </c:pt>
                <c:pt idx="4012">
                  <c:v>2.7445700834999998E-4</c:v>
                </c:pt>
                <c:pt idx="4013">
                  <c:v>2.7393701020999998E-4</c:v>
                </c:pt>
                <c:pt idx="4014">
                  <c:v>2.6719900779000001E-4</c:v>
                </c:pt>
                <c:pt idx="4015">
                  <c:v>2.5439599995000001E-4</c:v>
                </c:pt>
                <c:pt idx="4016">
                  <c:v>2.3581999994000001E-4</c:v>
                </c:pt>
                <c:pt idx="4017">
                  <c:v>2.1189100516E-4</c:v>
                </c:pt>
                <c:pt idx="4018">
                  <c:v>1.8315299531000001E-4</c:v>
                </c:pt>
                <c:pt idx="4019">
                  <c:v>1.5025799803E-4</c:v>
                </c:pt>
                <c:pt idx="4020">
                  <c:v>1.1395299953E-4</c:v>
                </c:pt>
                <c:pt idx="4021">
                  <c:v>7.5061798269999993E-5</c:v>
                </c:pt>
                <c:pt idx="4022">
                  <c:v>3.4466600481999999E-5</c:v>
                </c:pt>
                <c:pt idx="4023">
                  <c:v>-6.9107800299999997E-6</c:v>
                </c:pt>
                <c:pt idx="4024">
                  <c:v>-4.8131299991000002E-5</c:v>
                </c:pt>
                <c:pt idx="4025">
                  <c:v>-8.8259497716000002E-5</c:v>
                </c:pt>
                <c:pt idx="4026">
                  <c:v>-1.2638399494E-4</c:v>
                </c:pt>
                <c:pt idx="4027">
                  <c:v>-1.4694599668E-4</c:v>
                </c:pt>
                <c:pt idx="4028">
                  <c:v>-1.7566200404000001E-4</c:v>
                </c:pt>
                <c:pt idx="4029">
                  <c:v>-2.0039199444E-4</c:v>
                </c:pt>
                <c:pt idx="4030">
                  <c:v>-2.2057299792999999E-4</c:v>
                </c:pt>
                <c:pt idx="4031">
                  <c:v>-2.3574799706999999E-4</c:v>
                </c:pt>
                <c:pt idx="4032">
                  <c:v>-2.4557200959000002E-4</c:v>
                </c:pt>
                <c:pt idx="4033">
                  <c:v>-2.4982201285E-4</c:v>
                </c:pt>
                <c:pt idx="4034">
                  <c:v>-2.4840299739000002E-4</c:v>
                </c:pt>
                <c:pt idx="4035">
                  <c:v>-2.4134499836E-4</c:v>
                </c:pt>
                <c:pt idx="4036">
                  <c:v>-2.2880999312999999E-4</c:v>
                </c:pt>
                <c:pt idx="4037">
                  <c:v>-2.1108200599E-4</c:v>
                </c:pt>
                <c:pt idx="4038">
                  <c:v>-1.8856300449E-4</c:v>
                </c:pt>
                <c:pt idx="4039">
                  <c:v>-1.6176399367E-4</c:v>
                </c:pt>
                <c:pt idx="4040">
                  <c:v>-1.3129400031E-4</c:v>
                </c:pt>
                <c:pt idx="4041">
                  <c:v>-9.7843403636999995E-5</c:v>
                </c:pt>
                <c:pt idx="4042">
                  <c:v>-6.2172497563999998E-5</c:v>
                </c:pt>
                <c:pt idx="4043">
                  <c:v>-2.5090399503999999E-5</c:v>
                </c:pt>
                <c:pt idx="4044">
                  <c:v>1.2561100448000001E-5</c:v>
                </c:pt>
                <c:pt idx="4045">
                  <c:v>4.9927501094999999E-5</c:v>
                </c:pt>
                <c:pt idx="4046">
                  <c:v>8.6160696810000002E-5</c:v>
                </c:pt>
                <c:pt idx="4047">
                  <c:v>1.2043800233999999E-4</c:v>
                </c:pt>
                <c:pt idx="4048">
                  <c:v>1.5198299661000001E-4</c:v>
                </c:pt>
                <c:pt idx="4049">
                  <c:v>1.8007699690999999E-4</c:v>
                </c:pt>
                <c:pt idx="4050">
                  <c:v>2.0408499403999999E-4</c:v>
                </c:pt>
                <c:pt idx="4051">
                  <c:v>2.2345999605000001E-4</c:v>
                </c:pt>
                <c:pt idx="4052">
                  <c:v>2.1398799436E-4</c:v>
                </c:pt>
                <c:pt idx="4053">
                  <c:v>2.2200400417E-4</c:v>
                </c:pt>
                <c:pt idx="4054">
                  <c:v>2.2498199542E-4</c:v>
                </c:pt>
                <c:pt idx="4055">
                  <c:v>2.2285399609E-4</c:v>
                </c:pt>
                <c:pt idx="4056">
                  <c:v>2.1566699434E-4</c:v>
                </c:pt>
                <c:pt idx="4057">
                  <c:v>2.0358599431E-4</c:v>
                </c:pt>
                <c:pt idx="4058">
                  <c:v>1.8688400450999999E-4</c:v>
                </c:pt>
                <c:pt idx="4059">
                  <c:v>1.6594000044000001E-4</c:v>
                </c:pt>
                <c:pt idx="4060">
                  <c:v>1.4123099390000001E-4</c:v>
                </c:pt>
                <c:pt idx="4061">
                  <c:v>1.1331499990999999E-4</c:v>
                </c:pt>
                <c:pt idx="4062">
                  <c:v>8.2828002633000006E-5</c:v>
                </c:pt>
                <c:pt idx="4063">
                  <c:v>5.0460901547999999E-5</c:v>
                </c:pt>
                <c:pt idx="4064">
                  <c:v>1.6948499250999999E-5</c:v>
                </c:pt>
                <c:pt idx="4065">
                  <c:v>-1.6948499250999999E-5</c:v>
                </c:pt>
                <c:pt idx="4066">
                  <c:v>-5.0460901547999999E-5</c:v>
                </c:pt>
                <c:pt idx="4067">
                  <c:v>-8.2828002633000006E-5</c:v>
                </c:pt>
                <c:pt idx="4068">
                  <c:v>-1.1331499990999999E-4</c:v>
                </c:pt>
                <c:pt idx="4069">
                  <c:v>-1.4123099390000001E-4</c:v>
                </c:pt>
                <c:pt idx="4070">
                  <c:v>-1.6594000044000001E-4</c:v>
                </c:pt>
                <c:pt idx="4071">
                  <c:v>-1.8688400450999999E-4</c:v>
                </c:pt>
                <c:pt idx="4072">
                  <c:v>-2.0358599431E-4</c:v>
                </c:pt>
                <c:pt idx="4073">
                  <c:v>-2.1566699434E-4</c:v>
                </c:pt>
                <c:pt idx="4074">
                  <c:v>-2.2285399609E-4</c:v>
                </c:pt>
                <c:pt idx="4075">
                  <c:v>-2.2498199542E-4</c:v>
                </c:pt>
                <c:pt idx="4076">
                  <c:v>-2.2200400417E-4</c:v>
                </c:pt>
                <c:pt idx="4077">
                  <c:v>-1.9021099432999999E-4</c:v>
                </c:pt>
                <c:pt idx="4078">
                  <c:v>-1.7876799392999999E-4</c:v>
                </c:pt>
                <c:pt idx="4079">
                  <c:v>-1.6326800687000001E-4</c:v>
                </c:pt>
                <c:pt idx="4080">
                  <c:v>-1.4406199624999999E-4</c:v>
                </c:pt>
                <c:pt idx="4081">
                  <c:v>-1.2158600293E-4</c:v>
                </c:pt>
                <c:pt idx="4082">
                  <c:v>-9.6350697276999998E-5</c:v>
                </c:pt>
                <c:pt idx="4083">
                  <c:v>-6.8928602558999998E-5</c:v>
                </c:pt>
                <c:pt idx="4084">
                  <c:v>-3.9941998692999998E-5</c:v>
                </c:pt>
                <c:pt idx="4085">
                  <c:v>-1.0048899639999999E-5</c:v>
                </c:pt>
                <c:pt idx="4086">
                  <c:v>2.0072300686000001E-5</c:v>
                </c:pt>
                <c:pt idx="4087">
                  <c:v>4.9737998778999998E-5</c:v>
                </c:pt>
                <c:pt idx="4088">
                  <c:v>7.8274701082000007E-5</c:v>
                </c:pt>
                <c:pt idx="4089">
                  <c:v>1.0503499652000001E-4</c:v>
                </c:pt>
                <c:pt idx="4090">
                  <c:v>1.2941099703000001E-4</c:v>
                </c:pt>
                <c:pt idx="4091">
                  <c:v>1.5084999905E-4</c:v>
                </c:pt>
                <c:pt idx="4092">
                  <c:v>1.6886599769000001E-4</c:v>
                </c:pt>
                <c:pt idx="4093">
                  <c:v>1.8304800324000001E-4</c:v>
                </c:pt>
                <c:pt idx="4094">
                  <c:v>1.9307600450999999E-4</c:v>
                </c:pt>
                <c:pt idx="4095">
                  <c:v>1.987220021E-4</c:v>
                </c:pt>
                <c:pt idx="4096">
                  <c:v>1.9985799735999999E-4</c:v>
                </c:pt>
                <c:pt idx="4097">
                  <c:v>1.9645699648999999E-4</c:v>
                </c:pt>
                <c:pt idx="4098">
                  <c:v>1.8859800183999999E-4</c:v>
                </c:pt>
                <c:pt idx="4099">
                  <c:v>1.7645799380000001E-4</c:v>
                </c:pt>
                <c:pt idx="4100">
                  <c:v>1.6031299309999999E-4</c:v>
                </c:pt>
                <c:pt idx="4101">
                  <c:v>1.4052999904E-4</c:v>
                </c:pt>
                <c:pt idx="4102">
                  <c:v>1.0286200268E-4</c:v>
                </c:pt>
                <c:pt idx="4103">
                  <c:v>8.0426500062000006E-5</c:v>
                </c:pt>
                <c:pt idx="4104">
                  <c:v>5.6165099521999998E-5</c:v>
                </c:pt>
                <c:pt idx="4105">
                  <c:v>3.0628998502000001E-5</c:v>
                </c:pt>
                <c:pt idx="4106">
                  <c:v>4.3977702262000004E-6</c:v>
                </c:pt>
                <c:pt idx="4107">
                  <c:v>-2.1933299649000001E-5</c:v>
                </c:pt>
                <c:pt idx="4108">
                  <c:v>-4.7766599891000003E-5</c:v>
                </c:pt>
                <c:pt idx="4109">
                  <c:v>-7.2515700595000002E-5</c:v>
                </c:pt>
                <c:pt idx="4110">
                  <c:v>-9.5618997875000002E-5</c:v>
                </c:pt>
                <c:pt idx="4111">
                  <c:v>-1.1655200069E-4</c:v>
                </c:pt>
                <c:pt idx="4112">
                  <c:v>-1.3483999646E-4</c:v>
                </c:pt>
                <c:pt idx="4113">
                  <c:v>-1.5006700413999999E-4</c:v>
                </c:pt>
                <c:pt idx="4114">
                  <c:v>-1.6188899463E-4</c:v>
                </c:pt>
                <c:pt idx="4115">
                  <c:v>-1.7003600077999999E-4</c:v>
                </c:pt>
                <c:pt idx="4116">
                  <c:v>-1.7432299500999999E-4</c:v>
                </c:pt>
                <c:pt idx="4117">
                  <c:v>-1.7465499695000001E-4</c:v>
                </c:pt>
                <c:pt idx="4118">
                  <c:v>-1.7102199489999999E-4</c:v>
                </c:pt>
                <c:pt idx="4119">
                  <c:v>-1.6350799706000001E-4</c:v>
                </c:pt>
                <c:pt idx="4120">
                  <c:v>-1.5228199480999999E-4</c:v>
                </c:pt>
                <c:pt idx="4121">
                  <c:v>-1.3760000001999999E-4</c:v>
                </c:pt>
                <c:pt idx="4122">
                  <c:v>-1.1979600093999999E-4</c:v>
                </c:pt>
                <c:pt idx="4123">
                  <c:v>-9.9272103397999995E-5</c:v>
                </c:pt>
                <c:pt idx="4124">
                  <c:v>-7.6495300163999998E-5</c:v>
                </c:pt>
                <c:pt idx="4125">
                  <c:v>-5.1982300647000003E-5</c:v>
                </c:pt>
                <c:pt idx="4126">
                  <c:v>-2.6289499147E-5</c:v>
                </c:pt>
                <c:pt idx="4127">
                  <c:v>-6.5103998411999997E-15</c:v>
                </c:pt>
                <c:pt idx="4128">
                  <c:v>2.2533800802000001E-5</c:v>
                </c:pt>
                <c:pt idx="4129">
                  <c:v>4.4556200010000002E-5</c:v>
                </c:pt>
                <c:pt idx="4130">
                  <c:v>6.5567401180000005E-5</c:v>
                </c:pt>
                <c:pt idx="4131">
                  <c:v>8.5090301582000001E-5</c:v>
                </c:pt>
                <c:pt idx="4132">
                  <c:v>1.0268200276E-4</c:v>
                </c:pt>
                <c:pt idx="4133">
                  <c:v>1.1794299644E-4</c:v>
                </c:pt>
                <c:pt idx="4134">
                  <c:v>1.3052800204999999E-4</c:v>
                </c:pt>
                <c:pt idx="4135">
                  <c:v>1.4014900079999999E-4</c:v>
                </c:pt>
                <c:pt idx="4136">
                  <c:v>1.4658999862000001E-4</c:v>
                </c:pt>
                <c:pt idx="4137">
                  <c:v>1.4970400662E-4</c:v>
                </c:pt>
                <c:pt idx="4138">
                  <c:v>1.4941999688999999E-4</c:v>
                </c:pt>
                <c:pt idx="4139">
                  <c:v>1.4574499801000001E-4</c:v>
                </c:pt>
                <c:pt idx="4140">
                  <c:v>1.3876199955E-4</c:v>
                </c:pt>
                <c:pt idx="4141">
                  <c:v>1.2862900620999999E-4</c:v>
                </c:pt>
                <c:pt idx="4142">
                  <c:v>1.1557700054000001E-4</c:v>
                </c:pt>
                <c:pt idx="4143">
                  <c:v>9.9901801149999996E-5</c:v>
                </c:pt>
                <c:pt idx="4144">
                  <c:v>8.1959202362000006E-5</c:v>
                </c:pt>
                <c:pt idx="4145">
                  <c:v>6.2156301283000005E-5</c:v>
                </c:pt>
                <c:pt idx="4146">
                  <c:v>4.0942799387000003E-5</c:v>
                </c:pt>
                <c:pt idx="4147">
                  <c:v>1.8799999452E-5</c:v>
                </c:pt>
                <c:pt idx="4148">
                  <c:v>-3.7695099308999999E-6</c:v>
                </c:pt>
                <c:pt idx="4149">
                  <c:v>-2.6253499526999999E-5</c:v>
                </c:pt>
                <c:pt idx="4150">
                  <c:v>-4.8141500883999999E-5</c:v>
                </c:pt>
                <c:pt idx="4151">
                  <c:v>-6.8936999014000003E-5</c:v>
                </c:pt>
                <c:pt idx="4152">
                  <c:v>-7.3473202065000006E-5</c:v>
                </c:pt>
                <c:pt idx="4153">
                  <c:v>-8.7831198471000004E-5</c:v>
                </c:pt>
                <c:pt idx="4154">
                  <c:v>-1.0019599722E-4</c:v>
                </c:pt>
                <c:pt idx="4155">
                  <c:v>-1.1028599693E-4</c:v>
                </c:pt>
                <c:pt idx="4156">
                  <c:v>-1.1787399853000001E-4</c:v>
                </c:pt>
                <c:pt idx="4157">
                  <c:v>-1.2278600478999999E-4</c:v>
                </c:pt>
                <c:pt idx="4158">
                  <c:v>-1.2491100642000001E-4</c:v>
                </c:pt>
                <c:pt idx="4159">
                  <c:v>-1.2420100392999999E-4</c:v>
                </c:pt>
                <c:pt idx="4160">
                  <c:v>-1.2067300122E-4</c:v>
                </c:pt>
                <c:pt idx="4161">
                  <c:v>-1.1440499657E-4</c:v>
                </c:pt>
                <c:pt idx="4162">
                  <c:v>-1.0554100299E-4</c:v>
                </c:pt>
                <c:pt idx="4163">
                  <c:v>-9.4281400379000001E-5</c:v>
                </c:pt>
                <c:pt idx="4164">
                  <c:v>-8.0881996837000003E-5</c:v>
                </c:pt>
                <c:pt idx="4165">
                  <c:v>-6.5646796428999994E-5</c:v>
                </c:pt>
                <c:pt idx="4166">
                  <c:v>-4.8921701817999997E-5</c:v>
                </c:pt>
                <c:pt idx="4167">
                  <c:v>-3.1086201488999998E-5</c:v>
                </c:pt>
                <c:pt idx="4168">
                  <c:v>-1.2545199752E-5</c:v>
                </c:pt>
                <c:pt idx="4169">
                  <c:v>6.2805402194E-6</c:v>
                </c:pt>
                <c:pt idx="4170">
                  <c:v>2.4963699616000002E-5</c:v>
                </c:pt>
                <c:pt idx="4171">
                  <c:v>4.3080399336999999E-5</c:v>
                </c:pt>
                <c:pt idx="4172">
                  <c:v>6.0219201258999999E-5</c:v>
                </c:pt>
                <c:pt idx="4173">
                  <c:v>7.5991301856000005E-5</c:v>
                </c:pt>
                <c:pt idx="4174">
                  <c:v>9.0038600320000003E-5</c:v>
                </c:pt>
                <c:pt idx="4175">
                  <c:v>1.0204200225E-4</c:v>
                </c:pt>
                <c:pt idx="4176">
                  <c:v>1.1172999803000001E-4</c:v>
                </c:pt>
                <c:pt idx="4177">
                  <c:v>9.5105700893000002E-5</c:v>
                </c:pt>
                <c:pt idx="4178">
                  <c:v>9.8668599094000006E-5</c:v>
                </c:pt>
                <c:pt idx="4179">
                  <c:v>9.9992103060000002E-5</c:v>
                </c:pt>
                <c:pt idx="4180">
                  <c:v>9.9046097602999996E-5</c:v>
                </c:pt>
                <c:pt idx="4181">
                  <c:v>9.5852199592999995E-5</c:v>
                </c:pt>
                <c:pt idx="4182">
                  <c:v>9.0482702943999997E-5</c:v>
                </c:pt>
                <c:pt idx="4183">
                  <c:v>8.3059596363000004E-5</c:v>
                </c:pt>
                <c:pt idx="4184">
                  <c:v>7.3751296440999995E-5</c:v>
                </c:pt>
                <c:pt idx="4185">
                  <c:v>6.2769096984999995E-5</c:v>
                </c:pt>
                <c:pt idx="4186">
                  <c:v>5.0362301408000002E-5</c:v>
                </c:pt>
                <c:pt idx="4187">
                  <c:v>3.6812500183999998E-5</c:v>
                </c:pt>
                <c:pt idx="4188">
                  <c:v>2.2427100703E-5</c:v>
                </c:pt>
                <c:pt idx="4189">
                  <c:v>7.5326797742000002E-6</c:v>
                </c:pt>
                <c:pt idx="4190">
                  <c:v>-7.5326797742000002E-6</c:v>
                </c:pt>
                <c:pt idx="4191">
                  <c:v>-2.2427100703E-5</c:v>
                </c:pt>
                <c:pt idx="4192">
                  <c:v>-3.6812500183999998E-5</c:v>
                </c:pt>
                <c:pt idx="4193">
                  <c:v>-5.0362301408000002E-5</c:v>
                </c:pt>
                <c:pt idx="4194">
                  <c:v>-6.2769096984999995E-5</c:v>
                </c:pt>
                <c:pt idx="4195">
                  <c:v>-7.3751296440999995E-5</c:v>
                </c:pt>
                <c:pt idx="4196">
                  <c:v>-8.3059596363000004E-5</c:v>
                </c:pt>
                <c:pt idx="4197">
                  <c:v>-9.0482702943999997E-5</c:v>
                </c:pt>
                <c:pt idx="4198">
                  <c:v>-9.5852199592999995E-5</c:v>
                </c:pt>
                <c:pt idx="4199">
                  <c:v>-9.9046097602999996E-5</c:v>
                </c:pt>
                <c:pt idx="4200">
                  <c:v>-9.9992103060000002E-5</c:v>
                </c:pt>
                <c:pt idx="4201">
                  <c:v>-9.8668599094000006E-5</c:v>
                </c:pt>
                <c:pt idx="4202">
                  <c:v>-7.1329202909999994E-5</c:v>
                </c:pt>
                <c:pt idx="4203">
                  <c:v>-6.7038097767999999E-5</c:v>
                </c:pt>
                <c:pt idx="4204">
                  <c:v>-6.1225400713999997E-5</c:v>
                </c:pt>
                <c:pt idx="4205">
                  <c:v>-5.4023199481999998E-5</c:v>
                </c:pt>
                <c:pt idx="4206">
                  <c:v>-4.5594799302999999E-5</c:v>
                </c:pt>
                <c:pt idx="4207">
                  <c:v>-3.6131499655000002E-5</c:v>
                </c:pt>
                <c:pt idx="4208">
                  <c:v>-2.5848199583999999E-5</c:v>
                </c:pt>
                <c:pt idx="4209">
                  <c:v>-1.4978199943E-5</c:v>
                </c:pt>
                <c:pt idx="4210">
                  <c:v>-3.7683200843999999E-6</c:v>
                </c:pt>
                <c:pt idx="4211">
                  <c:v>7.5271300375000001E-6</c:v>
                </c:pt>
                <c:pt idx="4212">
                  <c:v>1.8651700883999999E-5</c:v>
                </c:pt>
                <c:pt idx="4213">
                  <c:v>2.9352999262999999E-5</c:v>
                </c:pt>
                <c:pt idx="4214">
                  <c:v>3.9388098229999997E-5</c:v>
                </c:pt>
                <c:pt idx="4215">
                  <c:v>4.8529200285E-5</c:v>
                </c:pt>
                <c:pt idx="4216">
                  <c:v>5.6568900618000002E-5</c:v>
                </c:pt>
                <c:pt idx="4217">
                  <c:v>6.3324601797000001E-5</c:v>
                </c:pt>
                <c:pt idx="4218">
                  <c:v>6.8643101258000004E-5</c:v>
                </c:pt>
                <c:pt idx="4219">
                  <c:v>7.2403599916000006E-5</c:v>
                </c:pt>
                <c:pt idx="4220">
                  <c:v>7.4520801717999996E-5</c:v>
                </c:pt>
                <c:pt idx="4221">
                  <c:v>7.4946699896999999E-5</c:v>
                </c:pt>
                <c:pt idx="4222">
                  <c:v>7.3671501013000001E-5</c:v>
                </c:pt>
                <c:pt idx="4223">
                  <c:v>7.0724301621999996E-5</c:v>
                </c:pt>
                <c:pt idx="4224">
                  <c:v>6.6171800427000004E-5</c:v>
                </c:pt>
                <c:pt idx="4225">
                  <c:v>6.0117501562000002E-5</c:v>
                </c:pt>
                <c:pt idx="4226">
                  <c:v>5.2698698710000003E-5</c:v>
                </c:pt>
                <c:pt idx="4227">
                  <c:v>2.9389300835000001E-5</c:v>
                </c:pt>
                <c:pt idx="4228">
                  <c:v>2.2979000277999999E-5</c:v>
                </c:pt>
                <c:pt idx="4229">
                  <c:v>1.6047199096999999E-5</c:v>
                </c:pt>
                <c:pt idx="4230">
                  <c:v>8.7511498349999996E-6</c:v>
                </c:pt>
                <c:pt idx="4231">
                  <c:v>1.2565000134E-6</c:v>
                </c:pt>
                <c:pt idx="4232">
                  <c:v>-6.2666599661000002E-6</c:v>
                </c:pt>
                <c:pt idx="4233">
                  <c:v>-1.3647600098999999E-5</c:v>
                </c:pt>
                <c:pt idx="4234">
                  <c:v>-2.0718800441999999E-5</c:v>
                </c:pt>
                <c:pt idx="4235">
                  <c:v>-2.7319700166000001E-5</c:v>
                </c:pt>
                <c:pt idx="4236">
                  <c:v>-3.3300599171000002E-5</c:v>
                </c:pt>
                <c:pt idx="4237">
                  <c:v>-3.8525700802000003E-5</c:v>
                </c:pt>
                <c:pt idx="4238">
                  <c:v>-4.287630145E-5</c:v>
                </c:pt>
                <c:pt idx="4239">
                  <c:v>-4.6253899200000002E-5</c:v>
                </c:pt>
                <c:pt idx="4240">
                  <c:v>-4.8581601732000003E-5</c:v>
                </c:pt>
                <c:pt idx="4241">
                  <c:v>-4.9806698370999997E-5</c:v>
                </c:pt>
                <c:pt idx="4242">
                  <c:v>-4.9901300372E-5</c:v>
                </c:pt>
                <c:pt idx="4243">
                  <c:v>-4.8863399570000001E-5</c:v>
                </c:pt>
                <c:pt idx="4244">
                  <c:v>-4.6716399083000002E-5</c:v>
                </c:pt>
                <c:pt idx="4245">
                  <c:v>-4.3509200622999997E-5</c:v>
                </c:pt>
                <c:pt idx="4246">
                  <c:v>-3.9314400055000002E-5</c:v>
                </c:pt>
                <c:pt idx="4247">
                  <c:v>-3.4227399738000001E-5</c:v>
                </c:pt>
                <c:pt idx="4248">
                  <c:v>-2.8363399906E-5</c:v>
                </c:pt>
                <c:pt idx="4249">
                  <c:v>-2.1855799787000001E-5</c:v>
                </c:pt>
                <c:pt idx="4250">
                  <c:v>-1.4852100320999999E-5</c:v>
                </c:pt>
                <c:pt idx="4251">
                  <c:v>-7.5112798185999999E-6</c:v>
                </c:pt>
                <c:pt idx="4252">
                  <c:v>-2.7825500303000001E-15</c:v>
                </c:pt>
                <c:pt idx="4253">
                  <c:v>1.1266900401000001E-5</c:v>
                </c:pt>
                <c:pt idx="4254">
                  <c:v>2.2278100005000001E-5</c:v>
                </c:pt>
                <c:pt idx="4255">
                  <c:v>3.2783700590000002E-5</c:v>
                </c:pt>
                <c:pt idx="4256">
                  <c:v>4.2545201722999998E-5</c:v>
                </c:pt>
                <c:pt idx="4257">
                  <c:v>5.1341001380999998E-5</c:v>
                </c:pt>
                <c:pt idx="4258">
                  <c:v>5.8971600083000003E-5</c:v>
                </c:pt>
                <c:pt idx="4259">
                  <c:v>6.5263797296000002E-5</c:v>
                </c:pt>
                <c:pt idx="4260">
                  <c:v>7.0074696850000006E-5</c:v>
                </c:pt>
                <c:pt idx="4261">
                  <c:v>7.3295101174E-5</c:v>
                </c:pt>
                <c:pt idx="4262">
                  <c:v>7.4852003308E-5</c:v>
                </c:pt>
                <c:pt idx="4263">
                  <c:v>7.4709998443999996E-5</c:v>
                </c:pt>
                <c:pt idx="4264">
                  <c:v>7.2872397140999993E-5</c:v>
                </c:pt>
                <c:pt idx="4265">
                  <c:v>6.9380803325000003E-5</c:v>
                </c:pt>
                <c:pt idx="4266">
                  <c:v>6.4314503105999997E-5</c:v>
                </c:pt>
                <c:pt idx="4267">
                  <c:v>5.7788500271000003E-5</c:v>
                </c:pt>
                <c:pt idx="4268">
                  <c:v>4.9950900574999998E-5</c:v>
                </c:pt>
                <c:pt idx="4269">
                  <c:v>4.0979601181000003E-5</c:v>
                </c:pt>
                <c:pt idx="4270">
                  <c:v>3.1078201573000001E-5</c:v>
                </c:pt>
                <c:pt idx="4271">
                  <c:v>2.0471399693999998E-5</c:v>
                </c:pt>
                <c:pt idx="4272">
                  <c:v>9.3999897217000008E-6</c:v>
                </c:pt>
                <c:pt idx="4273">
                  <c:v>-1.8847599677E-6</c:v>
                </c:pt>
                <c:pt idx="4274">
                  <c:v>-1.3126699741000001E-5</c:v>
                </c:pt>
                <c:pt idx="4275">
                  <c:v>-2.4070799553999999E-5</c:v>
                </c:pt>
                <c:pt idx="4276">
                  <c:v>-3.4468499507000001E-5</c:v>
                </c:pt>
                <c:pt idx="4277">
                  <c:v>-5.8778499805999998E-5</c:v>
                </c:pt>
                <c:pt idx="4278">
                  <c:v>-7.0264999522000001E-5</c:v>
                </c:pt>
                <c:pt idx="4279">
                  <c:v>-8.0156700277999999E-5</c:v>
                </c:pt>
                <c:pt idx="4280">
                  <c:v>-8.8229098765000002E-5</c:v>
                </c:pt>
                <c:pt idx="4281">
                  <c:v>-9.4299102784000007E-5</c:v>
                </c:pt>
                <c:pt idx="4282">
                  <c:v>-9.8228701972E-5</c:v>
                </c:pt>
                <c:pt idx="4283">
                  <c:v>-9.9928896815999998E-5</c:v>
                </c:pt>
                <c:pt idx="4284">
                  <c:v>-9.9361102911999993E-5</c:v>
                </c:pt>
                <c:pt idx="4285">
                  <c:v>-9.6538198703999994E-5</c:v>
                </c:pt>
                <c:pt idx="4286">
                  <c:v>-9.1524103482000001E-5</c:v>
                </c:pt>
                <c:pt idx="4287">
                  <c:v>-8.4432802396000006E-5</c:v>
                </c:pt>
                <c:pt idx="4288">
                  <c:v>-7.5425101385999995E-5</c:v>
                </c:pt>
                <c:pt idx="4289">
                  <c:v>-6.4705600379999999E-5</c:v>
                </c:pt>
                <c:pt idx="4290">
                  <c:v>-5.2517498260999997E-5</c:v>
                </c:pt>
                <c:pt idx="4291">
                  <c:v>-3.9137401473000001E-5</c:v>
                </c:pt>
                <c:pt idx="4292">
                  <c:v>-2.4868999389999999E-5</c:v>
                </c:pt>
                <c:pt idx="4293">
                  <c:v>-1.0036200364999999E-5</c:v>
                </c:pt>
                <c:pt idx="4294">
                  <c:v>5.0244298108999997E-6</c:v>
                </c:pt>
                <c:pt idx="4295">
                  <c:v>1.9970999346999999E-5</c:v>
                </c:pt>
                <c:pt idx="4296">
                  <c:v>3.4464301279999999E-5</c:v>
                </c:pt>
                <c:pt idx="4297">
                  <c:v>4.8175399569999997E-5</c:v>
                </c:pt>
                <c:pt idx="4298">
                  <c:v>6.0793001467000003E-5</c:v>
                </c:pt>
                <c:pt idx="4299">
                  <c:v>7.2030903538999994E-5</c:v>
                </c:pt>
                <c:pt idx="4300">
                  <c:v>8.1633901572999995E-5</c:v>
                </c:pt>
                <c:pt idx="4301">
                  <c:v>8.9384098828000007E-5</c:v>
                </c:pt>
                <c:pt idx="4302">
                  <c:v>1.1888200243E-4</c:v>
                </c:pt>
                <c:pt idx="4303">
                  <c:v>1.2333599443000001E-4</c:v>
                </c:pt>
                <c:pt idx="4304">
                  <c:v>1.2498999421999999E-4</c:v>
                </c:pt>
                <c:pt idx="4305">
                  <c:v>1.2380800034999999E-4</c:v>
                </c:pt>
                <c:pt idx="4306">
                  <c:v>1.1981499847E-4</c:v>
                </c:pt>
                <c:pt idx="4307">
                  <c:v>1.1310300033E-4</c:v>
                </c:pt>
                <c:pt idx="4308">
                  <c:v>1.0382400069000001E-4</c:v>
                </c:pt>
                <c:pt idx="4309">
                  <c:v>9.2189096903999996E-5</c:v>
                </c:pt>
                <c:pt idx="4310">
                  <c:v>7.8461402153999995E-5</c:v>
                </c:pt>
                <c:pt idx="4311">
                  <c:v>6.2952902225999995E-5</c:v>
                </c:pt>
                <c:pt idx="4312">
                  <c:v>4.6015600674E-5</c:v>
                </c:pt>
                <c:pt idx="4313">
                  <c:v>2.8033800845E-5</c:v>
                </c:pt>
                <c:pt idx="4314">
                  <c:v>9.4158503998000007E-6</c:v>
                </c:pt>
                <c:pt idx="4315">
                  <c:v>-9.4158503998000007E-6</c:v>
                </c:pt>
                <c:pt idx="4316">
                  <c:v>-2.8033800845E-5</c:v>
                </c:pt>
                <c:pt idx="4317">
                  <c:v>-4.6015600674E-5</c:v>
                </c:pt>
                <c:pt idx="4318">
                  <c:v>-6.2952902225999995E-5</c:v>
                </c:pt>
                <c:pt idx="4319">
                  <c:v>-7.8461402153999995E-5</c:v>
                </c:pt>
                <c:pt idx="4320">
                  <c:v>-9.2189096903999996E-5</c:v>
                </c:pt>
                <c:pt idx="4321">
                  <c:v>-1.0382400069000001E-4</c:v>
                </c:pt>
                <c:pt idx="4322">
                  <c:v>-1.1310300033E-4</c:v>
                </c:pt>
                <c:pt idx="4323">
                  <c:v>-1.1981499847E-4</c:v>
                </c:pt>
                <c:pt idx="4324">
                  <c:v>-1.2380800034999999E-4</c:v>
                </c:pt>
                <c:pt idx="4325">
                  <c:v>-1.2498999421999999E-4</c:v>
                </c:pt>
                <c:pt idx="4326">
                  <c:v>-1.2333599443000001E-4</c:v>
                </c:pt>
                <c:pt idx="4327">
                  <c:v>-1.4265799837000001E-4</c:v>
                </c:pt>
                <c:pt idx="4328">
                  <c:v>-1.3407600635999999E-4</c:v>
                </c:pt>
                <c:pt idx="4329">
                  <c:v>-1.2245100515000001E-4</c:v>
                </c:pt>
                <c:pt idx="4330">
                  <c:v>-1.0804599879000001E-4</c:v>
                </c:pt>
                <c:pt idx="4331">
                  <c:v>-9.1189496743000002E-5</c:v>
                </c:pt>
                <c:pt idx="4332">
                  <c:v>-7.2263101174E-5</c:v>
                </c:pt>
                <c:pt idx="4333">
                  <c:v>-5.1696399168999999E-5</c:v>
                </c:pt>
                <c:pt idx="4334">
                  <c:v>-2.9956499930000001E-5</c:v>
                </c:pt>
                <c:pt idx="4335">
                  <c:v>-7.5366501733000002E-6</c:v>
                </c:pt>
                <c:pt idx="4336">
                  <c:v>1.5054300093E-5</c:v>
                </c:pt>
                <c:pt idx="4337">
                  <c:v>3.7303499993999998E-5</c:v>
                </c:pt>
                <c:pt idx="4338">
                  <c:v>5.870610039E-5</c:v>
                </c:pt>
                <c:pt idx="4339">
                  <c:v>7.8776196459999994E-5</c:v>
                </c:pt>
                <c:pt idx="4340">
                  <c:v>9.7058400569999999E-5</c:v>
                </c:pt>
                <c:pt idx="4341">
                  <c:v>1.1313799769E-4</c:v>
                </c:pt>
                <c:pt idx="4342">
                  <c:v>1.2664899987000001E-4</c:v>
                </c:pt>
                <c:pt idx="4343">
                  <c:v>1.3728599878999999E-4</c:v>
                </c:pt>
                <c:pt idx="4344">
                  <c:v>1.4480699609999999E-4</c:v>
                </c:pt>
                <c:pt idx="4345">
                  <c:v>1.4904199633999999E-4</c:v>
                </c:pt>
                <c:pt idx="4346">
                  <c:v>1.4989300689E-4</c:v>
                </c:pt>
                <c:pt idx="4347">
                  <c:v>1.4734300203E-4</c:v>
                </c:pt>
                <c:pt idx="4348">
                  <c:v>1.4144899614999999E-4</c:v>
                </c:pt>
                <c:pt idx="4349">
                  <c:v>1.3234399376000001E-4</c:v>
                </c:pt>
                <c:pt idx="4350">
                  <c:v>1.2023500312E-4</c:v>
                </c:pt>
                <c:pt idx="4351">
                  <c:v>1.0539699724E-4</c:v>
                </c:pt>
                <c:pt idx="4352">
                  <c:v>1.0286200268E-4</c:v>
                </c:pt>
                <c:pt idx="4353">
                  <c:v>8.0426500062000006E-5</c:v>
                </c:pt>
                <c:pt idx="4354">
                  <c:v>5.6165099521999998E-5</c:v>
                </c:pt>
                <c:pt idx="4355">
                  <c:v>3.0628998502000001E-5</c:v>
                </c:pt>
                <c:pt idx="4356">
                  <c:v>4.3977702262000004E-6</c:v>
                </c:pt>
                <c:pt idx="4357">
                  <c:v>-2.1933299649000001E-5</c:v>
                </c:pt>
                <c:pt idx="4358">
                  <c:v>-4.7766599891000003E-5</c:v>
                </c:pt>
                <c:pt idx="4359">
                  <c:v>-7.2515700595000002E-5</c:v>
                </c:pt>
                <c:pt idx="4360">
                  <c:v>-9.5618997875000002E-5</c:v>
                </c:pt>
                <c:pt idx="4361">
                  <c:v>-1.1655200069E-4</c:v>
                </c:pt>
                <c:pt idx="4362">
                  <c:v>-1.3483999646E-4</c:v>
                </c:pt>
                <c:pt idx="4363">
                  <c:v>-1.5006700413999999E-4</c:v>
                </c:pt>
                <c:pt idx="4364">
                  <c:v>-1.6188899463E-4</c:v>
                </c:pt>
                <c:pt idx="4365">
                  <c:v>-1.7003600077999999E-4</c:v>
                </c:pt>
                <c:pt idx="4366">
                  <c:v>-1.7432299500999999E-4</c:v>
                </c:pt>
                <c:pt idx="4367">
                  <c:v>-1.7465499695000001E-4</c:v>
                </c:pt>
                <c:pt idx="4368">
                  <c:v>-1.7102199489999999E-4</c:v>
                </c:pt>
                <c:pt idx="4369">
                  <c:v>-1.6350799706000001E-4</c:v>
                </c:pt>
                <c:pt idx="4370">
                  <c:v>-1.5228199480999999E-4</c:v>
                </c:pt>
                <c:pt idx="4371">
                  <c:v>-1.3760000001999999E-4</c:v>
                </c:pt>
                <c:pt idx="4372">
                  <c:v>-1.1979600093999999E-4</c:v>
                </c:pt>
                <c:pt idx="4373">
                  <c:v>-9.9272103397999995E-5</c:v>
                </c:pt>
                <c:pt idx="4374">
                  <c:v>-7.6495300163999998E-5</c:v>
                </c:pt>
                <c:pt idx="4375">
                  <c:v>-5.1982300647000003E-5</c:v>
                </c:pt>
                <c:pt idx="4376">
                  <c:v>-2.6289499147E-5</c:v>
                </c:pt>
                <c:pt idx="4377">
                  <c:v>-6.1598700790000001E-15</c:v>
                </c:pt>
                <c:pt idx="4378">
                  <c:v>3.0045099264999999E-5</c:v>
                </c:pt>
                <c:pt idx="4379">
                  <c:v>5.9408299421000002E-5</c:v>
                </c:pt>
                <c:pt idx="4380">
                  <c:v>8.7423199147000004E-5</c:v>
                </c:pt>
                <c:pt idx="4381">
                  <c:v>1.1345399980000001E-4</c:v>
                </c:pt>
                <c:pt idx="4382">
                  <c:v>1.3690900232000001E-4</c:v>
                </c:pt>
                <c:pt idx="4383">
                  <c:v>1.5725799312E-4</c:v>
                </c:pt>
                <c:pt idx="4384">
                  <c:v>1.7403700622000001E-4</c:v>
                </c:pt>
                <c:pt idx="4385">
                  <c:v>1.8686600378999999E-4</c:v>
                </c:pt>
                <c:pt idx="4386">
                  <c:v>1.9545400572999999E-4</c:v>
                </c:pt>
                <c:pt idx="4387">
                  <c:v>1.9960499776000001E-4</c:v>
                </c:pt>
                <c:pt idx="4388">
                  <c:v>1.9922699721000001E-4</c:v>
                </c:pt>
                <c:pt idx="4389">
                  <c:v>1.9432599947E-4</c:v>
                </c:pt>
                <c:pt idx="4390">
                  <c:v>1.8501500016999999E-4</c:v>
                </c:pt>
                <c:pt idx="4391">
                  <c:v>1.7150500207000001E-4</c:v>
                </c:pt>
                <c:pt idx="4392">
                  <c:v>1.5410300693E-4</c:v>
                </c:pt>
                <c:pt idx="4393">
                  <c:v>1.3320200378000001E-4</c:v>
                </c:pt>
                <c:pt idx="4394">
                  <c:v>1.0927899712E-4</c:v>
                </c:pt>
                <c:pt idx="4395">
                  <c:v>8.2875099905999999E-5</c:v>
                </c:pt>
                <c:pt idx="4396">
                  <c:v>5.4590400395999997E-5</c:v>
                </c:pt>
                <c:pt idx="4397">
                  <c:v>2.5066599846E-5</c:v>
                </c:pt>
                <c:pt idx="4398">
                  <c:v>-5.0260200624000003E-6</c:v>
                </c:pt>
                <c:pt idx="4399">
                  <c:v>-3.5004599339999998E-5</c:v>
                </c:pt>
                <c:pt idx="4400">
                  <c:v>-6.4188701799000006E-5</c:v>
                </c:pt>
                <c:pt idx="4401">
                  <c:v>-9.1916001110999997E-5</c:v>
                </c:pt>
                <c:pt idx="4402">
                  <c:v>-1.3225199655E-4</c:v>
                </c:pt>
                <c:pt idx="4403">
                  <c:v>-1.5809599426999999E-4</c:v>
                </c:pt>
                <c:pt idx="4404">
                  <c:v>-1.8035300309E-4</c:v>
                </c:pt>
                <c:pt idx="4405">
                  <c:v>-1.9851600517999999E-4</c:v>
                </c:pt>
                <c:pt idx="4406">
                  <c:v>-2.1217300673000001E-4</c:v>
                </c:pt>
                <c:pt idx="4407">
                  <c:v>-2.2101499781E-4</c:v>
                </c:pt>
                <c:pt idx="4408">
                  <c:v>-2.2483999783E-4</c:v>
                </c:pt>
                <c:pt idx="4409">
                  <c:v>-2.2356299451E-4</c:v>
                </c:pt>
                <c:pt idx="4410">
                  <c:v>-2.172109962E-4</c:v>
                </c:pt>
                <c:pt idx="4411">
                  <c:v>-2.0592899818E-4</c:v>
                </c:pt>
                <c:pt idx="4412">
                  <c:v>-1.8997400184E-4</c:v>
                </c:pt>
                <c:pt idx="4413">
                  <c:v>-1.6970699653E-4</c:v>
                </c:pt>
                <c:pt idx="4414">
                  <c:v>-1.4558799738999999E-4</c:v>
                </c:pt>
                <c:pt idx="4415">
                  <c:v>-1.1816399638E-4</c:v>
                </c:pt>
                <c:pt idx="4416">
                  <c:v>-8.8059103290999999E-5</c:v>
                </c:pt>
                <c:pt idx="4417">
                  <c:v>-5.5955199058999998E-5</c:v>
                </c:pt>
                <c:pt idx="4418">
                  <c:v>-2.2581400117000001E-5</c:v>
                </c:pt>
                <c:pt idx="4419">
                  <c:v>1.1305000044E-5</c:v>
                </c:pt>
                <c:pt idx="4420">
                  <c:v>4.4934698963000001E-5</c:v>
                </c:pt>
                <c:pt idx="4421">
                  <c:v>7.7544696978000001E-5</c:v>
                </c:pt>
                <c:pt idx="4422">
                  <c:v>1.0839499737E-4</c:v>
                </c:pt>
                <c:pt idx="4423">
                  <c:v>1.3678400136999999E-4</c:v>
                </c:pt>
                <c:pt idx="4424">
                  <c:v>1.620700059E-4</c:v>
                </c:pt>
                <c:pt idx="4425">
                  <c:v>1.8367600569000001E-4</c:v>
                </c:pt>
                <c:pt idx="4426">
                  <c:v>2.0111400227000001E-4</c:v>
                </c:pt>
                <c:pt idx="4427">
                  <c:v>2.3776400485E-4</c:v>
                </c:pt>
                <c:pt idx="4428">
                  <c:v>2.4667099932999998E-4</c:v>
                </c:pt>
                <c:pt idx="4429">
                  <c:v>2.4997998843999999E-4</c:v>
                </c:pt>
                <c:pt idx="4430">
                  <c:v>2.4761501117999998E-4</c:v>
                </c:pt>
                <c:pt idx="4431">
                  <c:v>2.3962999694E-4</c:v>
                </c:pt>
                <c:pt idx="4432">
                  <c:v>2.2620700474E-4</c:v>
                </c:pt>
                <c:pt idx="4433">
                  <c:v>2.0764900546000001E-4</c:v>
                </c:pt>
                <c:pt idx="4434">
                  <c:v>1.8437800463000001E-4</c:v>
                </c:pt>
                <c:pt idx="4435">
                  <c:v>1.5692299347999999E-4</c:v>
                </c:pt>
                <c:pt idx="4436">
                  <c:v>1.2590599363E-4</c:v>
                </c:pt>
                <c:pt idx="4437">
                  <c:v>9.2031099484000004E-5</c:v>
                </c:pt>
                <c:pt idx="4438">
                  <c:v>5.6067699915999999E-5</c:v>
                </c:pt>
                <c:pt idx="4439">
                  <c:v>1.8831700800000001E-5</c:v>
                </c:pt>
                <c:pt idx="4440">
                  <c:v>-1.8831700800000001E-5</c:v>
                </c:pt>
                <c:pt idx="4441">
                  <c:v>-5.6067699915999999E-5</c:v>
                </c:pt>
                <c:pt idx="4442">
                  <c:v>-9.2031099484000004E-5</c:v>
                </c:pt>
                <c:pt idx="4443">
                  <c:v>-1.2590599363E-4</c:v>
                </c:pt>
                <c:pt idx="4444">
                  <c:v>-1.5692299347999999E-4</c:v>
                </c:pt>
                <c:pt idx="4445">
                  <c:v>-1.8437800463000001E-4</c:v>
                </c:pt>
                <c:pt idx="4446">
                  <c:v>-2.0764900546000001E-4</c:v>
                </c:pt>
                <c:pt idx="4447">
                  <c:v>-2.2620700474E-4</c:v>
                </c:pt>
                <c:pt idx="4448">
                  <c:v>-2.3962999694E-4</c:v>
                </c:pt>
                <c:pt idx="4449">
                  <c:v>-2.4761501117999998E-4</c:v>
                </c:pt>
                <c:pt idx="4450">
                  <c:v>-2.4997998843999999E-4</c:v>
                </c:pt>
                <c:pt idx="4451">
                  <c:v>-2.4667099932999998E-4</c:v>
                </c:pt>
                <c:pt idx="4452">
                  <c:v>-2.6154099031999999E-4</c:v>
                </c:pt>
                <c:pt idx="4453">
                  <c:v>-2.4580600439000003E-4</c:v>
                </c:pt>
                <c:pt idx="4454">
                  <c:v>-2.2449299285999999E-4</c:v>
                </c:pt>
                <c:pt idx="4455">
                  <c:v>-1.9808500655999999E-4</c:v>
                </c:pt>
                <c:pt idx="4456">
                  <c:v>-1.6718100232999999E-4</c:v>
                </c:pt>
                <c:pt idx="4457">
                  <c:v>-1.3248200412000001E-4</c:v>
                </c:pt>
                <c:pt idx="4458">
                  <c:v>-9.4776798504999998E-5</c:v>
                </c:pt>
                <c:pt idx="4459">
                  <c:v>-5.4920201364000001E-5</c:v>
                </c:pt>
                <c:pt idx="4460">
                  <c:v>-1.3817199942E-5</c:v>
                </c:pt>
                <c:pt idx="4461">
                  <c:v>2.7599500754000001E-5</c:v>
                </c:pt>
                <c:pt idx="4462">
                  <c:v>6.8389701481999995E-5</c:v>
                </c:pt>
                <c:pt idx="4463">
                  <c:v>1.076280023E-4</c:v>
                </c:pt>
                <c:pt idx="4464">
                  <c:v>1.4442300017E-4</c:v>
                </c:pt>
                <c:pt idx="4465">
                  <c:v>1.7794000451000001E-4</c:v>
                </c:pt>
                <c:pt idx="4466">
                  <c:v>2.0741899789E-4</c:v>
                </c:pt>
                <c:pt idx="4467">
                  <c:v>2.3218999559E-4</c:v>
                </c:pt>
                <c:pt idx="4468">
                  <c:v>2.5169100263000002E-4</c:v>
                </c:pt>
                <c:pt idx="4469">
                  <c:v>2.6547999004999999E-4</c:v>
                </c:pt>
                <c:pt idx="4470">
                  <c:v>2.7324300027E-4</c:v>
                </c:pt>
                <c:pt idx="4471">
                  <c:v>2.7480500285E-4</c:v>
                </c:pt>
                <c:pt idx="4472">
                  <c:v>2.7012900682E-4</c:v>
                </c:pt>
                <c:pt idx="4473">
                  <c:v>2.5932199786999997E-4</c:v>
                </c:pt>
                <c:pt idx="4474">
                  <c:v>2.4263000523E-4</c:v>
                </c:pt>
                <c:pt idx="4475">
                  <c:v>2.2043100033999999E-4</c:v>
                </c:pt>
                <c:pt idx="4476">
                  <c:v>1.9322900333999999E-4</c:v>
                </c:pt>
                <c:pt idx="4477">
                  <c:v>1.7633600510000001E-4</c:v>
                </c:pt>
                <c:pt idx="4478">
                  <c:v>1.3787399803000001E-4</c:v>
                </c:pt>
                <c:pt idx="4479">
                  <c:v>9.6283103629999994E-5</c:v>
                </c:pt>
                <c:pt idx="4480">
                  <c:v>5.2506900828999999E-5</c:v>
                </c:pt>
                <c:pt idx="4481">
                  <c:v>7.5390298661999996E-6</c:v>
                </c:pt>
                <c:pt idx="4482">
                  <c:v>-3.7599998905E-5</c:v>
                </c:pt>
                <c:pt idx="4483">
                  <c:v>-8.1885598774999994E-5</c:v>
                </c:pt>
                <c:pt idx="4484">
                  <c:v>-1.2431299547000001E-4</c:v>
                </c:pt>
                <c:pt idx="4485">
                  <c:v>-1.6391799727E-4</c:v>
                </c:pt>
                <c:pt idx="4486">
                  <c:v>-1.9980399519999999E-4</c:v>
                </c:pt>
                <c:pt idx="4487">
                  <c:v>-2.3115400108999999E-4</c:v>
                </c:pt>
                <c:pt idx="4488">
                  <c:v>-2.5725801243000002E-4</c:v>
                </c:pt>
                <c:pt idx="4489">
                  <c:v>-2.7752300957000002E-4</c:v>
                </c:pt>
                <c:pt idx="4490">
                  <c:v>-2.9148999602000001E-4</c:v>
                </c:pt>
                <c:pt idx="4491">
                  <c:v>-2.9883999377000001E-4</c:v>
                </c:pt>
                <c:pt idx="4492">
                  <c:v>-2.9940801323000003E-4</c:v>
                </c:pt>
                <c:pt idx="4493">
                  <c:v>-2.9317999724000002E-4</c:v>
                </c:pt>
                <c:pt idx="4494">
                  <c:v>-2.8029899113000002E-4</c:v>
                </c:pt>
                <c:pt idx="4495">
                  <c:v>-2.6105498545999999E-4</c:v>
                </c:pt>
                <c:pt idx="4496">
                  <c:v>-2.3588699696E-4</c:v>
                </c:pt>
                <c:pt idx="4497">
                  <c:v>-2.0536400551999999E-4</c:v>
                </c:pt>
                <c:pt idx="4498">
                  <c:v>-1.7018099607E-4</c:v>
                </c:pt>
                <c:pt idx="4499">
                  <c:v>-1.3113500609E-4</c:v>
                </c:pt>
                <c:pt idx="4500">
                  <c:v>-8.9112501881999999E-5</c:v>
                </c:pt>
                <c:pt idx="4501">
                  <c:v>-4.5067699830000002E-5</c:v>
                </c:pt>
                <c:pt idx="4502">
                  <c:v>-6.7368299591999999E-15</c:v>
                </c:pt>
                <c:pt idx="4503">
                  <c:v>4.1311999667000002E-5</c:v>
                </c:pt>
                <c:pt idx="4504">
                  <c:v>8.1686397606999995E-5</c:v>
                </c:pt>
                <c:pt idx="4505">
                  <c:v>1.2020699796E-4</c:v>
                </c:pt>
                <c:pt idx="4506">
                  <c:v>1.5599900507000001E-4</c:v>
                </c:pt>
                <c:pt idx="4507">
                  <c:v>1.8824999279000001E-4</c:v>
                </c:pt>
                <c:pt idx="4508">
                  <c:v>2.1622900385000001E-4</c:v>
                </c:pt>
                <c:pt idx="4509">
                  <c:v>2.3930100724E-4</c:v>
                </c:pt>
                <c:pt idx="4510">
                  <c:v>2.5693999486999999E-4</c:v>
                </c:pt>
                <c:pt idx="4511">
                  <c:v>2.6874899048999999E-4</c:v>
                </c:pt>
                <c:pt idx="4512">
                  <c:v>2.7445700834999998E-4</c:v>
                </c:pt>
                <c:pt idx="4513">
                  <c:v>2.7393701020999998E-4</c:v>
                </c:pt>
                <c:pt idx="4514">
                  <c:v>2.6719900779000001E-4</c:v>
                </c:pt>
                <c:pt idx="4515">
                  <c:v>2.5439599995000001E-4</c:v>
                </c:pt>
                <c:pt idx="4516">
                  <c:v>2.3581999994000001E-4</c:v>
                </c:pt>
                <c:pt idx="4517">
                  <c:v>2.1189100516E-4</c:v>
                </c:pt>
                <c:pt idx="4518">
                  <c:v>1.8315299531000001E-4</c:v>
                </c:pt>
                <c:pt idx="4519">
                  <c:v>1.5025799803E-4</c:v>
                </c:pt>
                <c:pt idx="4520">
                  <c:v>1.1395299953E-4</c:v>
                </c:pt>
                <c:pt idx="4521">
                  <c:v>7.5061798269999993E-5</c:v>
                </c:pt>
                <c:pt idx="4522">
                  <c:v>3.4466600481999999E-5</c:v>
                </c:pt>
                <c:pt idx="4523">
                  <c:v>-6.9107800299999997E-6</c:v>
                </c:pt>
                <c:pt idx="4524">
                  <c:v>-4.8131299991000002E-5</c:v>
                </c:pt>
                <c:pt idx="4525">
                  <c:v>-8.8259497716000002E-5</c:v>
                </c:pt>
                <c:pt idx="4526">
                  <c:v>-1.2638399494E-4</c:v>
                </c:pt>
                <c:pt idx="4527">
                  <c:v>-1.4694599668E-4</c:v>
                </c:pt>
                <c:pt idx="4528">
                  <c:v>-1.7566200404000001E-4</c:v>
                </c:pt>
                <c:pt idx="4529">
                  <c:v>-2.0039199444E-4</c:v>
                </c:pt>
                <c:pt idx="4530">
                  <c:v>-2.2057299792999999E-4</c:v>
                </c:pt>
                <c:pt idx="4531">
                  <c:v>-2.3574799706999999E-4</c:v>
                </c:pt>
                <c:pt idx="4532">
                  <c:v>-2.4557200959000002E-4</c:v>
                </c:pt>
                <c:pt idx="4533">
                  <c:v>-2.4982201285E-4</c:v>
                </c:pt>
                <c:pt idx="4534">
                  <c:v>-2.4840299739000002E-4</c:v>
                </c:pt>
                <c:pt idx="4535">
                  <c:v>-2.4134499836E-4</c:v>
                </c:pt>
                <c:pt idx="4536">
                  <c:v>-2.2880999312999999E-4</c:v>
                </c:pt>
                <c:pt idx="4537">
                  <c:v>-2.1108200599E-4</c:v>
                </c:pt>
                <c:pt idx="4538">
                  <c:v>-1.8856300449E-4</c:v>
                </c:pt>
                <c:pt idx="4539">
                  <c:v>-1.6176399367E-4</c:v>
                </c:pt>
                <c:pt idx="4540">
                  <c:v>-1.3129400031E-4</c:v>
                </c:pt>
                <c:pt idx="4541">
                  <c:v>-9.7843403636999995E-5</c:v>
                </c:pt>
                <c:pt idx="4542">
                  <c:v>-6.2172497563999998E-5</c:v>
                </c:pt>
                <c:pt idx="4543">
                  <c:v>-2.5090399503999999E-5</c:v>
                </c:pt>
                <c:pt idx="4544">
                  <c:v>1.2561100448000001E-5</c:v>
                </c:pt>
                <c:pt idx="4545">
                  <c:v>4.9927501094999999E-5</c:v>
                </c:pt>
                <c:pt idx="4546">
                  <c:v>8.6160696810000002E-5</c:v>
                </c:pt>
                <c:pt idx="4547">
                  <c:v>1.2043800233999999E-4</c:v>
                </c:pt>
                <c:pt idx="4548">
                  <c:v>1.5198299661000001E-4</c:v>
                </c:pt>
                <c:pt idx="4549">
                  <c:v>1.8007699690999999E-4</c:v>
                </c:pt>
                <c:pt idx="4550">
                  <c:v>2.0408499403999999E-4</c:v>
                </c:pt>
                <c:pt idx="4551">
                  <c:v>2.2345999605000001E-4</c:v>
                </c:pt>
                <c:pt idx="4552">
                  <c:v>2.1398799436E-4</c:v>
                </c:pt>
                <c:pt idx="4553">
                  <c:v>2.2200400417E-4</c:v>
                </c:pt>
                <c:pt idx="4554">
                  <c:v>2.2498199542E-4</c:v>
                </c:pt>
                <c:pt idx="4555">
                  <c:v>2.2285399609E-4</c:v>
                </c:pt>
                <c:pt idx="4556">
                  <c:v>2.1566699434E-4</c:v>
                </c:pt>
                <c:pt idx="4557">
                  <c:v>2.0358599431E-4</c:v>
                </c:pt>
                <c:pt idx="4558">
                  <c:v>1.8688400450999999E-4</c:v>
                </c:pt>
                <c:pt idx="4559">
                  <c:v>1.6594000044000001E-4</c:v>
                </c:pt>
                <c:pt idx="4560">
                  <c:v>1.4123099390000001E-4</c:v>
                </c:pt>
                <c:pt idx="4561">
                  <c:v>1.1331499990999999E-4</c:v>
                </c:pt>
                <c:pt idx="4562">
                  <c:v>8.2828002633000006E-5</c:v>
                </c:pt>
                <c:pt idx="4563">
                  <c:v>5.0460901547999999E-5</c:v>
                </c:pt>
                <c:pt idx="4564">
                  <c:v>1.6948499250999999E-5</c:v>
                </c:pt>
                <c:pt idx="4565">
                  <c:v>-1.6948499250999999E-5</c:v>
                </c:pt>
                <c:pt idx="4566">
                  <c:v>-5.0460901547999999E-5</c:v>
                </c:pt>
                <c:pt idx="4567">
                  <c:v>-8.2828002633000006E-5</c:v>
                </c:pt>
                <c:pt idx="4568">
                  <c:v>-1.1331499990999999E-4</c:v>
                </c:pt>
                <c:pt idx="4569">
                  <c:v>-1.4123099390000001E-4</c:v>
                </c:pt>
                <c:pt idx="4570">
                  <c:v>-1.6594000044000001E-4</c:v>
                </c:pt>
                <c:pt idx="4571">
                  <c:v>-1.8688400450999999E-4</c:v>
                </c:pt>
                <c:pt idx="4572">
                  <c:v>-2.0358599431E-4</c:v>
                </c:pt>
                <c:pt idx="4573">
                  <c:v>-2.1566699434E-4</c:v>
                </c:pt>
                <c:pt idx="4574">
                  <c:v>-2.2285399609E-4</c:v>
                </c:pt>
                <c:pt idx="4575">
                  <c:v>-2.2498199542E-4</c:v>
                </c:pt>
                <c:pt idx="4576">
                  <c:v>-2.2200400417E-4</c:v>
                </c:pt>
                <c:pt idx="4577">
                  <c:v>-1.9021099432999999E-4</c:v>
                </c:pt>
                <c:pt idx="4578">
                  <c:v>-1.7876799392999999E-4</c:v>
                </c:pt>
                <c:pt idx="4579">
                  <c:v>-1.6326800687000001E-4</c:v>
                </c:pt>
                <c:pt idx="4580">
                  <c:v>-1.4406199624999999E-4</c:v>
                </c:pt>
                <c:pt idx="4581">
                  <c:v>-1.2158600293E-4</c:v>
                </c:pt>
                <c:pt idx="4582">
                  <c:v>-9.6350697276999998E-5</c:v>
                </c:pt>
                <c:pt idx="4583">
                  <c:v>-6.8928602558999998E-5</c:v>
                </c:pt>
                <c:pt idx="4584">
                  <c:v>-3.9941998692999998E-5</c:v>
                </c:pt>
                <c:pt idx="4585">
                  <c:v>-1.0048899639999999E-5</c:v>
                </c:pt>
                <c:pt idx="4586">
                  <c:v>2.0072300686000001E-5</c:v>
                </c:pt>
                <c:pt idx="4587">
                  <c:v>4.9737998778999998E-5</c:v>
                </c:pt>
                <c:pt idx="4588">
                  <c:v>7.8274701082000007E-5</c:v>
                </c:pt>
                <c:pt idx="4589">
                  <c:v>1.0503499652000001E-4</c:v>
                </c:pt>
                <c:pt idx="4590">
                  <c:v>1.2941099703000001E-4</c:v>
                </c:pt>
                <c:pt idx="4591">
                  <c:v>1.5084999905E-4</c:v>
                </c:pt>
                <c:pt idx="4592">
                  <c:v>1.6886599769000001E-4</c:v>
                </c:pt>
                <c:pt idx="4593">
                  <c:v>1.8304800324000001E-4</c:v>
                </c:pt>
                <c:pt idx="4594">
                  <c:v>1.9307600450999999E-4</c:v>
                </c:pt>
                <c:pt idx="4595">
                  <c:v>1.987220021E-4</c:v>
                </c:pt>
                <c:pt idx="4596">
                  <c:v>1.9985799735999999E-4</c:v>
                </c:pt>
                <c:pt idx="4597">
                  <c:v>1.9645699648999999E-4</c:v>
                </c:pt>
                <c:pt idx="4598">
                  <c:v>1.8859800183999999E-4</c:v>
                </c:pt>
                <c:pt idx="4599">
                  <c:v>1.7645799380000001E-4</c:v>
                </c:pt>
                <c:pt idx="4600">
                  <c:v>1.6031299309999999E-4</c:v>
                </c:pt>
                <c:pt idx="4601">
                  <c:v>1.4052999904E-4</c:v>
                </c:pt>
                <c:pt idx="4602">
                  <c:v>1.0286200268E-4</c:v>
                </c:pt>
                <c:pt idx="4603">
                  <c:v>8.0426500062000006E-5</c:v>
                </c:pt>
                <c:pt idx="4604">
                  <c:v>5.6165099521999998E-5</c:v>
                </c:pt>
                <c:pt idx="4605">
                  <c:v>3.0628998502000001E-5</c:v>
                </c:pt>
                <c:pt idx="4606">
                  <c:v>4.3977702262000004E-6</c:v>
                </c:pt>
                <c:pt idx="4607">
                  <c:v>-2.1933299649000001E-5</c:v>
                </c:pt>
                <c:pt idx="4608">
                  <c:v>-4.7766599891000003E-5</c:v>
                </c:pt>
                <c:pt idx="4609">
                  <c:v>-7.2515700595000002E-5</c:v>
                </c:pt>
                <c:pt idx="4610">
                  <c:v>-9.5618997875000002E-5</c:v>
                </c:pt>
                <c:pt idx="4611">
                  <c:v>-1.1655200069E-4</c:v>
                </c:pt>
                <c:pt idx="4612">
                  <c:v>-1.3483999646E-4</c:v>
                </c:pt>
                <c:pt idx="4613">
                  <c:v>-1.5006700413999999E-4</c:v>
                </c:pt>
                <c:pt idx="4614">
                  <c:v>-1.6188899463E-4</c:v>
                </c:pt>
                <c:pt idx="4615">
                  <c:v>-1.7003600077999999E-4</c:v>
                </c:pt>
                <c:pt idx="4616">
                  <c:v>-1.7432299500999999E-4</c:v>
                </c:pt>
                <c:pt idx="4617">
                  <c:v>-1.7465499695000001E-4</c:v>
                </c:pt>
                <c:pt idx="4618">
                  <c:v>-1.7102199489999999E-4</c:v>
                </c:pt>
                <c:pt idx="4619">
                  <c:v>-1.6350799706000001E-4</c:v>
                </c:pt>
                <c:pt idx="4620">
                  <c:v>-1.5228199480999999E-4</c:v>
                </c:pt>
                <c:pt idx="4621">
                  <c:v>-1.3760000001999999E-4</c:v>
                </c:pt>
                <c:pt idx="4622">
                  <c:v>-1.1979600093999999E-4</c:v>
                </c:pt>
                <c:pt idx="4623">
                  <c:v>-9.9272103397999995E-5</c:v>
                </c:pt>
                <c:pt idx="4624">
                  <c:v>-7.6495300163999998E-5</c:v>
                </c:pt>
                <c:pt idx="4625">
                  <c:v>-5.1982300647000003E-5</c:v>
                </c:pt>
                <c:pt idx="4626">
                  <c:v>-2.6289499147E-5</c:v>
                </c:pt>
                <c:pt idx="4627">
                  <c:v>-2.7293099862E-15</c:v>
                </c:pt>
                <c:pt idx="4628">
                  <c:v>2.2533800802000001E-5</c:v>
                </c:pt>
                <c:pt idx="4629">
                  <c:v>4.4556200010000002E-5</c:v>
                </c:pt>
                <c:pt idx="4630">
                  <c:v>6.5567401180000005E-5</c:v>
                </c:pt>
                <c:pt idx="4631">
                  <c:v>8.5090301582000001E-5</c:v>
                </c:pt>
                <c:pt idx="4632">
                  <c:v>1.0268200276E-4</c:v>
                </c:pt>
                <c:pt idx="4633">
                  <c:v>1.1794299644E-4</c:v>
                </c:pt>
                <c:pt idx="4634">
                  <c:v>1.3052800204999999E-4</c:v>
                </c:pt>
                <c:pt idx="4635">
                  <c:v>1.4014900079999999E-4</c:v>
                </c:pt>
                <c:pt idx="4636">
                  <c:v>1.4658999862000001E-4</c:v>
                </c:pt>
                <c:pt idx="4637">
                  <c:v>1.4970400662E-4</c:v>
                </c:pt>
                <c:pt idx="4638">
                  <c:v>1.4941999688999999E-4</c:v>
                </c:pt>
                <c:pt idx="4639">
                  <c:v>1.4574499801000001E-4</c:v>
                </c:pt>
                <c:pt idx="4640">
                  <c:v>1.3876199955E-4</c:v>
                </c:pt>
                <c:pt idx="4641">
                  <c:v>1.2862900620999999E-4</c:v>
                </c:pt>
                <c:pt idx="4642">
                  <c:v>1.1557700054000001E-4</c:v>
                </c:pt>
                <c:pt idx="4643">
                  <c:v>9.9901801149999996E-5</c:v>
                </c:pt>
                <c:pt idx="4644">
                  <c:v>8.1959202362000006E-5</c:v>
                </c:pt>
                <c:pt idx="4645">
                  <c:v>6.2156301283000005E-5</c:v>
                </c:pt>
                <c:pt idx="4646">
                  <c:v>4.0942799387000003E-5</c:v>
                </c:pt>
                <c:pt idx="4647">
                  <c:v>1.8799999452E-5</c:v>
                </c:pt>
                <c:pt idx="4648">
                  <c:v>-3.7695099308999999E-6</c:v>
                </c:pt>
                <c:pt idx="4649">
                  <c:v>-2.6253499526999999E-5</c:v>
                </c:pt>
                <c:pt idx="4650">
                  <c:v>-4.8141500883999999E-5</c:v>
                </c:pt>
                <c:pt idx="4651">
                  <c:v>-6.8936999014000003E-5</c:v>
                </c:pt>
                <c:pt idx="4652">
                  <c:v>-7.3473202065000006E-5</c:v>
                </c:pt>
                <c:pt idx="4653">
                  <c:v>-8.7831198471000004E-5</c:v>
                </c:pt>
                <c:pt idx="4654">
                  <c:v>-1.0019599722E-4</c:v>
                </c:pt>
                <c:pt idx="4655">
                  <c:v>-1.1028599693E-4</c:v>
                </c:pt>
                <c:pt idx="4656">
                  <c:v>-1.1787399853000001E-4</c:v>
                </c:pt>
                <c:pt idx="4657">
                  <c:v>-1.2278600478999999E-4</c:v>
                </c:pt>
                <c:pt idx="4658">
                  <c:v>-1.2491100642000001E-4</c:v>
                </c:pt>
                <c:pt idx="4659">
                  <c:v>-1.2420100392999999E-4</c:v>
                </c:pt>
                <c:pt idx="4660">
                  <c:v>-1.2067300122E-4</c:v>
                </c:pt>
                <c:pt idx="4661">
                  <c:v>-1.1440499657E-4</c:v>
                </c:pt>
                <c:pt idx="4662">
                  <c:v>-1.0554100299E-4</c:v>
                </c:pt>
                <c:pt idx="4663">
                  <c:v>-9.4281400379000001E-5</c:v>
                </c:pt>
                <c:pt idx="4664">
                  <c:v>-8.0881996837000003E-5</c:v>
                </c:pt>
                <c:pt idx="4665">
                  <c:v>-6.5646796428999994E-5</c:v>
                </c:pt>
                <c:pt idx="4666">
                  <c:v>-4.8921701817999997E-5</c:v>
                </c:pt>
                <c:pt idx="4667">
                  <c:v>-3.1086201488999998E-5</c:v>
                </c:pt>
                <c:pt idx="4668">
                  <c:v>-1.2545199752E-5</c:v>
                </c:pt>
                <c:pt idx="4669">
                  <c:v>6.2805402194E-6</c:v>
                </c:pt>
                <c:pt idx="4670">
                  <c:v>2.4963699616000002E-5</c:v>
                </c:pt>
                <c:pt idx="4671">
                  <c:v>4.3080399336999999E-5</c:v>
                </c:pt>
                <c:pt idx="4672">
                  <c:v>6.0219201258999999E-5</c:v>
                </c:pt>
                <c:pt idx="4673">
                  <c:v>7.5991301856000005E-5</c:v>
                </c:pt>
                <c:pt idx="4674">
                  <c:v>9.0038600320000003E-5</c:v>
                </c:pt>
                <c:pt idx="4675">
                  <c:v>1.0204200225E-4</c:v>
                </c:pt>
                <c:pt idx="4676">
                  <c:v>1.1172999803000001E-4</c:v>
                </c:pt>
                <c:pt idx="4677">
                  <c:v>9.5105700893000002E-5</c:v>
                </c:pt>
                <c:pt idx="4678">
                  <c:v>9.8668599094000006E-5</c:v>
                </c:pt>
                <c:pt idx="4679">
                  <c:v>9.9992103060000002E-5</c:v>
                </c:pt>
                <c:pt idx="4680">
                  <c:v>9.9046097602999996E-5</c:v>
                </c:pt>
                <c:pt idx="4681">
                  <c:v>9.5852199592999995E-5</c:v>
                </c:pt>
                <c:pt idx="4682">
                  <c:v>9.0482702943999997E-5</c:v>
                </c:pt>
                <c:pt idx="4683">
                  <c:v>8.3059596363000004E-5</c:v>
                </c:pt>
                <c:pt idx="4684">
                  <c:v>7.3751296440999995E-5</c:v>
                </c:pt>
                <c:pt idx="4685">
                  <c:v>6.2769096984999995E-5</c:v>
                </c:pt>
                <c:pt idx="4686">
                  <c:v>5.0362301408000002E-5</c:v>
                </c:pt>
                <c:pt idx="4687">
                  <c:v>3.6812500183999998E-5</c:v>
                </c:pt>
                <c:pt idx="4688">
                  <c:v>2.2427100703E-5</c:v>
                </c:pt>
                <c:pt idx="4689">
                  <c:v>7.5326797742000002E-6</c:v>
                </c:pt>
                <c:pt idx="4690">
                  <c:v>-7.5326797742000002E-6</c:v>
                </c:pt>
                <c:pt idx="4691">
                  <c:v>-2.2427100703E-5</c:v>
                </c:pt>
                <c:pt idx="4692">
                  <c:v>-3.6812500183999998E-5</c:v>
                </c:pt>
                <c:pt idx="4693">
                  <c:v>-5.0362301408000002E-5</c:v>
                </c:pt>
                <c:pt idx="4694">
                  <c:v>-6.2769096984999995E-5</c:v>
                </c:pt>
                <c:pt idx="4695">
                  <c:v>-7.3751296440999995E-5</c:v>
                </c:pt>
                <c:pt idx="4696">
                  <c:v>-8.3059596363000004E-5</c:v>
                </c:pt>
                <c:pt idx="4697">
                  <c:v>-9.0482702943999997E-5</c:v>
                </c:pt>
                <c:pt idx="4698">
                  <c:v>-9.5852199592999995E-5</c:v>
                </c:pt>
                <c:pt idx="4699">
                  <c:v>-9.9046097602999996E-5</c:v>
                </c:pt>
                <c:pt idx="4700">
                  <c:v>-9.9992103060000002E-5</c:v>
                </c:pt>
                <c:pt idx="4701">
                  <c:v>-9.8668599094000006E-5</c:v>
                </c:pt>
                <c:pt idx="4702">
                  <c:v>-7.1329202909999994E-5</c:v>
                </c:pt>
                <c:pt idx="4703">
                  <c:v>-6.7038097767999999E-5</c:v>
                </c:pt>
                <c:pt idx="4704">
                  <c:v>-6.1225400713999997E-5</c:v>
                </c:pt>
                <c:pt idx="4705">
                  <c:v>-5.4023199481999998E-5</c:v>
                </c:pt>
                <c:pt idx="4706">
                  <c:v>-4.5594799302999999E-5</c:v>
                </c:pt>
                <c:pt idx="4707">
                  <c:v>-3.6131499655000002E-5</c:v>
                </c:pt>
                <c:pt idx="4708">
                  <c:v>-2.5848199583999999E-5</c:v>
                </c:pt>
                <c:pt idx="4709">
                  <c:v>-1.4978199943E-5</c:v>
                </c:pt>
                <c:pt idx="4710">
                  <c:v>-3.7683200843999999E-6</c:v>
                </c:pt>
                <c:pt idx="4711">
                  <c:v>7.5271300375000001E-6</c:v>
                </c:pt>
                <c:pt idx="4712">
                  <c:v>1.8651700883999999E-5</c:v>
                </c:pt>
                <c:pt idx="4713">
                  <c:v>2.9352999262999999E-5</c:v>
                </c:pt>
                <c:pt idx="4714">
                  <c:v>3.9388098229999997E-5</c:v>
                </c:pt>
                <c:pt idx="4715">
                  <c:v>4.8529200285E-5</c:v>
                </c:pt>
                <c:pt idx="4716">
                  <c:v>5.6568900618000002E-5</c:v>
                </c:pt>
                <c:pt idx="4717">
                  <c:v>6.3324601797000001E-5</c:v>
                </c:pt>
                <c:pt idx="4718">
                  <c:v>6.8643101258000004E-5</c:v>
                </c:pt>
                <c:pt idx="4719">
                  <c:v>7.2403599916000006E-5</c:v>
                </c:pt>
                <c:pt idx="4720">
                  <c:v>7.4520801717999996E-5</c:v>
                </c:pt>
                <c:pt idx="4721">
                  <c:v>7.4946699896999999E-5</c:v>
                </c:pt>
                <c:pt idx="4722">
                  <c:v>7.3671501013000001E-5</c:v>
                </c:pt>
                <c:pt idx="4723">
                  <c:v>7.0724301621999996E-5</c:v>
                </c:pt>
                <c:pt idx="4724">
                  <c:v>6.6171800427000004E-5</c:v>
                </c:pt>
                <c:pt idx="4725">
                  <c:v>6.0117501562000002E-5</c:v>
                </c:pt>
                <c:pt idx="4726">
                  <c:v>5.2698698710000003E-5</c:v>
                </c:pt>
                <c:pt idx="4727">
                  <c:v>2.9389300835000001E-5</c:v>
                </c:pt>
                <c:pt idx="4728">
                  <c:v>2.2979000277999999E-5</c:v>
                </c:pt>
                <c:pt idx="4729">
                  <c:v>1.6047199096999999E-5</c:v>
                </c:pt>
                <c:pt idx="4730">
                  <c:v>8.7511498349999996E-6</c:v>
                </c:pt>
                <c:pt idx="4731">
                  <c:v>1.2565000134E-6</c:v>
                </c:pt>
                <c:pt idx="4732">
                  <c:v>-6.2666599661000002E-6</c:v>
                </c:pt>
                <c:pt idx="4733">
                  <c:v>-1.3647600098999999E-5</c:v>
                </c:pt>
                <c:pt idx="4734">
                  <c:v>-2.0718800441999999E-5</c:v>
                </c:pt>
                <c:pt idx="4735">
                  <c:v>-2.7319700166000001E-5</c:v>
                </c:pt>
                <c:pt idx="4736">
                  <c:v>-3.3300599171000002E-5</c:v>
                </c:pt>
                <c:pt idx="4737">
                  <c:v>-3.8525700802000003E-5</c:v>
                </c:pt>
                <c:pt idx="4738">
                  <c:v>-4.287630145E-5</c:v>
                </c:pt>
                <c:pt idx="4739">
                  <c:v>-4.6253899200000002E-5</c:v>
                </c:pt>
                <c:pt idx="4740">
                  <c:v>-4.8581601732000003E-5</c:v>
                </c:pt>
                <c:pt idx="4741">
                  <c:v>-4.9806698370999997E-5</c:v>
                </c:pt>
                <c:pt idx="4742">
                  <c:v>-4.9901300372E-5</c:v>
                </c:pt>
                <c:pt idx="4743">
                  <c:v>-4.8863399570000001E-5</c:v>
                </c:pt>
                <c:pt idx="4744">
                  <c:v>-4.6716399083000002E-5</c:v>
                </c:pt>
                <c:pt idx="4745">
                  <c:v>-4.3509200622999997E-5</c:v>
                </c:pt>
                <c:pt idx="4746">
                  <c:v>-3.9314400055000002E-5</c:v>
                </c:pt>
                <c:pt idx="4747">
                  <c:v>-3.4227399738000001E-5</c:v>
                </c:pt>
                <c:pt idx="4748">
                  <c:v>-2.8363399906E-5</c:v>
                </c:pt>
                <c:pt idx="4749">
                  <c:v>-2.1855799787000001E-5</c:v>
                </c:pt>
                <c:pt idx="4750">
                  <c:v>-1.4852100320999999E-5</c:v>
                </c:pt>
                <c:pt idx="4751">
                  <c:v>-7.5112798185999999E-6</c:v>
                </c:pt>
                <c:pt idx="4752">
                  <c:v>-8.9196899801999991E-16</c:v>
                </c:pt>
                <c:pt idx="4753">
                  <c:v>1.1266900401000001E-5</c:v>
                </c:pt>
                <c:pt idx="4754">
                  <c:v>2.2278100005000001E-5</c:v>
                </c:pt>
                <c:pt idx="4755">
                  <c:v>3.2783700590000002E-5</c:v>
                </c:pt>
                <c:pt idx="4756">
                  <c:v>4.2545201722999998E-5</c:v>
                </c:pt>
                <c:pt idx="4757">
                  <c:v>5.1341001380999998E-5</c:v>
                </c:pt>
                <c:pt idx="4758">
                  <c:v>5.8971600083000003E-5</c:v>
                </c:pt>
                <c:pt idx="4759">
                  <c:v>6.5263797296000002E-5</c:v>
                </c:pt>
                <c:pt idx="4760">
                  <c:v>7.0074696850000006E-5</c:v>
                </c:pt>
                <c:pt idx="4761">
                  <c:v>7.3295101174E-5</c:v>
                </c:pt>
                <c:pt idx="4762">
                  <c:v>7.4852003308E-5</c:v>
                </c:pt>
                <c:pt idx="4763">
                  <c:v>7.4709998443999996E-5</c:v>
                </c:pt>
                <c:pt idx="4764">
                  <c:v>7.2872397140999993E-5</c:v>
                </c:pt>
                <c:pt idx="4765">
                  <c:v>6.9380803325000003E-5</c:v>
                </c:pt>
                <c:pt idx="4766">
                  <c:v>6.4314503105999997E-5</c:v>
                </c:pt>
                <c:pt idx="4767">
                  <c:v>5.7788500271000003E-5</c:v>
                </c:pt>
                <c:pt idx="4768">
                  <c:v>4.9950900574999998E-5</c:v>
                </c:pt>
                <c:pt idx="4769">
                  <c:v>4.0979601181000003E-5</c:v>
                </c:pt>
                <c:pt idx="4770">
                  <c:v>3.1078201573000001E-5</c:v>
                </c:pt>
                <c:pt idx="4771">
                  <c:v>2.0471399693999998E-5</c:v>
                </c:pt>
                <c:pt idx="4772">
                  <c:v>9.3999897217000008E-6</c:v>
                </c:pt>
                <c:pt idx="4773">
                  <c:v>-1.8847599677E-6</c:v>
                </c:pt>
                <c:pt idx="4774">
                  <c:v>-1.3126699741000001E-5</c:v>
                </c:pt>
                <c:pt idx="4775">
                  <c:v>-2.4070799553999999E-5</c:v>
                </c:pt>
                <c:pt idx="4776">
                  <c:v>-3.4468499507000001E-5</c:v>
                </c:pt>
                <c:pt idx="4777">
                  <c:v>-5.8778499805999998E-5</c:v>
                </c:pt>
                <c:pt idx="4778">
                  <c:v>-7.0264999522000001E-5</c:v>
                </c:pt>
                <c:pt idx="4779">
                  <c:v>-8.0156700277999999E-5</c:v>
                </c:pt>
                <c:pt idx="4780">
                  <c:v>-8.8229098765000002E-5</c:v>
                </c:pt>
                <c:pt idx="4781">
                  <c:v>-9.4299102784000007E-5</c:v>
                </c:pt>
                <c:pt idx="4782">
                  <c:v>-9.8228701972E-5</c:v>
                </c:pt>
                <c:pt idx="4783">
                  <c:v>-9.9928896815999998E-5</c:v>
                </c:pt>
                <c:pt idx="4784">
                  <c:v>-9.9361102911999993E-5</c:v>
                </c:pt>
                <c:pt idx="4785">
                  <c:v>-9.6538198703999994E-5</c:v>
                </c:pt>
                <c:pt idx="4786">
                  <c:v>-9.1524103482000001E-5</c:v>
                </c:pt>
                <c:pt idx="4787">
                  <c:v>-8.4432802396000006E-5</c:v>
                </c:pt>
                <c:pt idx="4788">
                  <c:v>-7.5425101385999995E-5</c:v>
                </c:pt>
                <c:pt idx="4789">
                  <c:v>-6.4705600379999999E-5</c:v>
                </c:pt>
                <c:pt idx="4790">
                  <c:v>-5.2517498260999997E-5</c:v>
                </c:pt>
                <c:pt idx="4791">
                  <c:v>-3.9137401473000001E-5</c:v>
                </c:pt>
                <c:pt idx="4792">
                  <c:v>-2.4868999389999999E-5</c:v>
                </c:pt>
                <c:pt idx="4793">
                  <c:v>-1.0036200364999999E-5</c:v>
                </c:pt>
                <c:pt idx="4794">
                  <c:v>5.0244298108999997E-6</c:v>
                </c:pt>
                <c:pt idx="4795">
                  <c:v>1.9970999346999999E-5</c:v>
                </c:pt>
                <c:pt idx="4796">
                  <c:v>3.4464301279999999E-5</c:v>
                </c:pt>
                <c:pt idx="4797">
                  <c:v>4.8175399569999997E-5</c:v>
                </c:pt>
                <c:pt idx="4798">
                  <c:v>6.0793001467000003E-5</c:v>
                </c:pt>
                <c:pt idx="4799">
                  <c:v>7.2030903538999994E-5</c:v>
                </c:pt>
                <c:pt idx="4800">
                  <c:v>8.1633901572999995E-5</c:v>
                </c:pt>
                <c:pt idx="4801">
                  <c:v>8.9384098828000007E-5</c:v>
                </c:pt>
                <c:pt idx="4802">
                  <c:v>1.1888200243E-4</c:v>
                </c:pt>
                <c:pt idx="4803">
                  <c:v>1.2333599443000001E-4</c:v>
                </c:pt>
                <c:pt idx="4804">
                  <c:v>1.2498999421999999E-4</c:v>
                </c:pt>
                <c:pt idx="4805">
                  <c:v>1.2380800034999999E-4</c:v>
                </c:pt>
                <c:pt idx="4806">
                  <c:v>1.1981499847E-4</c:v>
                </c:pt>
                <c:pt idx="4807">
                  <c:v>1.1310300033E-4</c:v>
                </c:pt>
                <c:pt idx="4808">
                  <c:v>1.0382400069000001E-4</c:v>
                </c:pt>
                <c:pt idx="4809">
                  <c:v>9.2189096903999996E-5</c:v>
                </c:pt>
                <c:pt idx="4810">
                  <c:v>7.8461402153999995E-5</c:v>
                </c:pt>
                <c:pt idx="4811">
                  <c:v>6.2952902225999995E-5</c:v>
                </c:pt>
                <c:pt idx="4812">
                  <c:v>4.6015600674E-5</c:v>
                </c:pt>
                <c:pt idx="4813">
                  <c:v>2.8033800845E-5</c:v>
                </c:pt>
                <c:pt idx="4814">
                  <c:v>9.4158503998000007E-6</c:v>
                </c:pt>
                <c:pt idx="4815">
                  <c:v>-9.4158503998000007E-6</c:v>
                </c:pt>
                <c:pt idx="4816">
                  <c:v>-2.8033800845E-5</c:v>
                </c:pt>
                <c:pt idx="4817">
                  <c:v>-4.6015600674E-5</c:v>
                </c:pt>
                <c:pt idx="4818">
                  <c:v>-6.2952902225999995E-5</c:v>
                </c:pt>
                <c:pt idx="4819">
                  <c:v>-7.8461402153999995E-5</c:v>
                </c:pt>
                <c:pt idx="4820">
                  <c:v>-9.2189096903999996E-5</c:v>
                </c:pt>
                <c:pt idx="4821">
                  <c:v>-1.0382400069000001E-4</c:v>
                </c:pt>
                <c:pt idx="4822">
                  <c:v>-1.1310300033E-4</c:v>
                </c:pt>
                <c:pt idx="4823">
                  <c:v>-1.1981499847E-4</c:v>
                </c:pt>
                <c:pt idx="4824">
                  <c:v>-1.2380800034999999E-4</c:v>
                </c:pt>
                <c:pt idx="4825">
                  <c:v>-1.2498999421999999E-4</c:v>
                </c:pt>
                <c:pt idx="4826">
                  <c:v>-1.2333599443000001E-4</c:v>
                </c:pt>
                <c:pt idx="4827">
                  <c:v>-1.4265799837000001E-4</c:v>
                </c:pt>
                <c:pt idx="4828">
                  <c:v>-1.3407600635999999E-4</c:v>
                </c:pt>
                <c:pt idx="4829">
                  <c:v>-1.2245100515000001E-4</c:v>
                </c:pt>
                <c:pt idx="4830">
                  <c:v>-1.0804599879000001E-4</c:v>
                </c:pt>
                <c:pt idx="4831">
                  <c:v>-9.1189496743000002E-5</c:v>
                </c:pt>
                <c:pt idx="4832">
                  <c:v>-7.2263101174E-5</c:v>
                </c:pt>
                <c:pt idx="4833">
                  <c:v>-5.1696399168999999E-5</c:v>
                </c:pt>
                <c:pt idx="4834">
                  <c:v>-2.9956499930000001E-5</c:v>
                </c:pt>
                <c:pt idx="4835">
                  <c:v>-7.5366501733000002E-6</c:v>
                </c:pt>
                <c:pt idx="4836">
                  <c:v>1.5054300093E-5</c:v>
                </c:pt>
                <c:pt idx="4837">
                  <c:v>3.7303499993999998E-5</c:v>
                </c:pt>
                <c:pt idx="4838">
                  <c:v>5.870610039E-5</c:v>
                </c:pt>
                <c:pt idx="4839">
                  <c:v>7.8776196459999994E-5</c:v>
                </c:pt>
                <c:pt idx="4840">
                  <c:v>9.7058400569999999E-5</c:v>
                </c:pt>
                <c:pt idx="4841">
                  <c:v>1.1313799769E-4</c:v>
                </c:pt>
                <c:pt idx="4842">
                  <c:v>1.2664899987000001E-4</c:v>
                </c:pt>
                <c:pt idx="4843">
                  <c:v>1.3728599878999999E-4</c:v>
                </c:pt>
                <c:pt idx="4844">
                  <c:v>1.4480699609999999E-4</c:v>
                </c:pt>
                <c:pt idx="4845">
                  <c:v>1.4904199633999999E-4</c:v>
                </c:pt>
                <c:pt idx="4846">
                  <c:v>1.4989300689E-4</c:v>
                </c:pt>
                <c:pt idx="4847">
                  <c:v>1.4734300203E-4</c:v>
                </c:pt>
                <c:pt idx="4848">
                  <c:v>1.4144899614999999E-4</c:v>
                </c:pt>
                <c:pt idx="4849">
                  <c:v>1.3234399376000001E-4</c:v>
                </c:pt>
                <c:pt idx="4850">
                  <c:v>1.2023500312E-4</c:v>
                </c:pt>
                <c:pt idx="4851">
                  <c:v>1.0539699724E-4</c:v>
                </c:pt>
                <c:pt idx="4852">
                  <c:v>1.0286200268E-4</c:v>
                </c:pt>
                <c:pt idx="4853">
                  <c:v>8.0426500062000006E-5</c:v>
                </c:pt>
                <c:pt idx="4854">
                  <c:v>5.6165099521999998E-5</c:v>
                </c:pt>
                <c:pt idx="4855">
                  <c:v>3.0628998502000001E-5</c:v>
                </c:pt>
                <c:pt idx="4856">
                  <c:v>4.3977702262000004E-6</c:v>
                </c:pt>
                <c:pt idx="4857">
                  <c:v>-2.1933299649000001E-5</c:v>
                </c:pt>
                <c:pt idx="4858">
                  <c:v>-4.7766599891000003E-5</c:v>
                </c:pt>
                <c:pt idx="4859">
                  <c:v>-7.2515700595000002E-5</c:v>
                </c:pt>
                <c:pt idx="4860">
                  <c:v>-9.5618997875000002E-5</c:v>
                </c:pt>
                <c:pt idx="4861">
                  <c:v>-1.1655200069E-4</c:v>
                </c:pt>
                <c:pt idx="4862">
                  <c:v>-1.3483999646E-4</c:v>
                </c:pt>
                <c:pt idx="4863">
                  <c:v>-1.5006700413999999E-4</c:v>
                </c:pt>
                <c:pt idx="4864">
                  <c:v>-1.6188899463E-4</c:v>
                </c:pt>
                <c:pt idx="4865">
                  <c:v>-1.7003600077999999E-4</c:v>
                </c:pt>
                <c:pt idx="4866">
                  <c:v>-1.7432299500999999E-4</c:v>
                </c:pt>
                <c:pt idx="4867">
                  <c:v>-1.7465499695000001E-4</c:v>
                </c:pt>
                <c:pt idx="4868">
                  <c:v>-1.7102199489999999E-4</c:v>
                </c:pt>
                <c:pt idx="4869">
                  <c:v>-1.6350799706000001E-4</c:v>
                </c:pt>
                <c:pt idx="4870">
                  <c:v>-1.5228199480999999E-4</c:v>
                </c:pt>
                <c:pt idx="4871">
                  <c:v>-1.3760000001999999E-4</c:v>
                </c:pt>
                <c:pt idx="4872">
                  <c:v>-1.1979600093999999E-4</c:v>
                </c:pt>
                <c:pt idx="4873">
                  <c:v>-9.9272103397999995E-5</c:v>
                </c:pt>
                <c:pt idx="4874">
                  <c:v>-7.6495300163999998E-5</c:v>
                </c:pt>
                <c:pt idx="4875">
                  <c:v>-5.1982300647000003E-5</c:v>
                </c:pt>
                <c:pt idx="4876">
                  <c:v>-2.6289499147E-5</c:v>
                </c:pt>
                <c:pt idx="4877">
                  <c:v>-1.1410899640000001E-15</c:v>
                </c:pt>
                <c:pt idx="4878">
                  <c:v>3.0045099264999999E-5</c:v>
                </c:pt>
                <c:pt idx="4879">
                  <c:v>5.9408299421000002E-5</c:v>
                </c:pt>
                <c:pt idx="4880">
                  <c:v>8.7423199147000004E-5</c:v>
                </c:pt>
                <c:pt idx="4881">
                  <c:v>1.1345399980000001E-4</c:v>
                </c:pt>
                <c:pt idx="4882">
                  <c:v>1.3690900232000001E-4</c:v>
                </c:pt>
                <c:pt idx="4883">
                  <c:v>1.5725799312E-4</c:v>
                </c:pt>
                <c:pt idx="4884">
                  <c:v>1.7403700622000001E-4</c:v>
                </c:pt>
                <c:pt idx="4885">
                  <c:v>1.8686600378999999E-4</c:v>
                </c:pt>
                <c:pt idx="4886">
                  <c:v>1.9545400572999999E-4</c:v>
                </c:pt>
                <c:pt idx="4887">
                  <c:v>1.9960499776000001E-4</c:v>
                </c:pt>
                <c:pt idx="4888">
                  <c:v>1.9922699721000001E-4</c:v>
                </c:pt>
                <c:pt idx="4889">
                  <c:v>1.9432599947E-4</c:v>
                </c:pt>
                <c:pt idx="4890">
                  <c:v>1.8501500016999999E-4</c:v>
                </c:pt>
                <c:pt idx="4891">
                  <c:v>1.7150500207000001E-4</c:v>
                </c:pt>
                <c:pt idx="4892">
                  <c:v>1.5410300693E-4</c:v>
                </c:pt>
                <c:pt idx="4893">
                  <c:v>1.3320200378000001E-4</c:v>
                </c:pt>
                <c:pt idx="4894">
                  <c:v>1.0927899712E-4</c:v>
                </c:pt>
                <c:pt idx="4895">
                  <c:v>8.2875099905999999E-5</c:v>
                </c:pt>
                <c:pt idx="4896">
                  <c:v>5.4590400395999997E-5</c:v>
                </c:pt>
                <c:pt idx="4897">
                  <c:v>2.5066599846E-5</c:v>
                </c:pt>
                <c:pt idx="4898">
                  <c:v>-5.0260200624000003E-6</c:v>
                </c:pt>
                <c:pt idx="4899">
                  <c:v>-3.5004599339999998E-5</c:v>
                </c:pt>
                <c:pt idx="4900">
                  <c:v>-6.4188701799000006E-5</c:v>
                </c:pt>
                <c:pt idx="4901">
                  <c:v>-9.1916001110999997E-5</c:v>
                </c:pt>
                <c:pt idx="4902">
                  <c:v>-1.3225199655E-4</c:v>
                </c:pt>
                <c:pt idx="4903">
                  <c:v>-1.5809599426999999E-4</c:v>
                </c:pt>
                <c:pt idx="4904">
                  <c:v>-1.8035300309E-4</c:v>
                </c:pt>
                <c:pt idx="4905">
                  <c:v>-1.9851600517999999E-4</c:v>
                </c:pt>
                <c:pt idx="4906">
                  <c:v>-2.1217300673000001E-4</c:v>
                </c:pt>
                <c:pt idx="4907">
                  <c:v>-2.2101499781E-4</c:v>
                </c:pt>
                <c:pt idx="4908">
                  <c:v>-2.2483999783E-4</c:v>
                </c:pt>
                <c:pt idx="4909">
                  <c:v>-2.2356299451E-4</c:v>
                </c:pt>
                <c:pt idx="4910">
                  <c:v>-2.172109962E-4</c:v>
                </c:pt>
                <c:pt idx="4911">
                  <c:v>-2.0592899818E-4</c:v>
                </c:pt>
                <c:pt idx="4912">
                  <c:v>-1.8997400184E-4</c:v>
                </c:pt>
                <c:pt idx="4913">
                  <c:v>-1.6970699653E-4</c:v>
                </c:pt>
                <c:pt idx="4914">
                  <c:v>-1.4558799738999999E-4</c:v>
                </c:pt>
                <c:pt idx="4915">
                  <c:v>-1.1816399638E-4</c:v>
                </c:pt>
                <c:pt idx="4916">
                  <c:v>-8.8059103290999999E-5</c:v>
                </c:pt>
                <c:pt idx="4917">
                  <c:v>-5.5955199058999998E-5</c:v>
                </c:pt>
                <c:pt idx="4918">
                  <c:v>-2.2581400117000001E-5</c:v>
                </c:pt>
                <c:pt idx="4919">
                  <c:v>1.1305000044E-5</c:v>
                </c:pt>
                <c:pt idx="4920">
                  <c:v>4.4934698963000001E-5</c:v>
                </c:pt>
                <c:pt idx="4921">
                  <c:v>7.7544696978000001E-5</c:v>
                </c:pt>
                <c:pt idx="4922">
                  <c:v>1.0839499737E-4</c:v>
                </c:pt>
                <c:pt idx="4923">
                  <c:v>1.3678400136999999E-4</c:v>
                </c:pt>
                <c:pt idx="4924">
                  <c:v>1.620700059E-4</c:v>
                </c:pt>
                <c:pt idx="4925">
                  <c:v>1.8367600569000001E-4</c:v>
                </c:pt>
                <c:pt idx="4926">
                  <c:v>2.0111400227000001E-4</c:v>
                </c:pt>
                <c:pt idx="4927">
                  <c:v>2.3776400485E-4</c:v>
                </c:pt>
                <c:pt idx="4928">
                  <c:v>2.4667099932999998E-4</c:v>
                </c:pt>
                <c:pt idx="4929">
                  <c:v>2.4997998843999999E-4</c:v>
                </c:pt>
                <c:pt idx="4930">
                  <c:v>2.4761501117999998E-4</c:v>
                </c:pt>
                <c:pt idx="4931">
                  <c:v>2.3962999694E-4</c:v>
                </c:pt>
                <c:pt idx="4932">
                  <c:v>2.2620700474E-4</c:v>
                </c:pt>
                <c:pt idx="4933">
                  <c:v>2.0764900546000001E-4</c:v>
                </c:pt>
                <c:pt idx="4934">
                  <c:v>1.8437800463000001E-4</c:v>
                </c:pt>
                <c:pt idx="4935">
                  <c:v>1.5692299347999999E-4</c:v>
                </c:pt>
                <c:pt idx="4936">
                  <c:v>1.2590599363E-4</c:v>
                </c:pt>
                <c:pt idx="4937">
                  <c:v>9.2031099484000004E-5</c:v>
                </c:pt>
                <c:pt idx="4938">
                  <c:v>5.6067699915999999E-5</c:v>
                </c:pt>
                <c:pt idx="4939">
                  <c:v>1.8831700800000001E-5</c:v>
                </c:pt>
                <c:pt idx="4940">
                  <c:v>-1.8831700800000001E-5</c:v>
                </c:pt>
                <c:pt idx="4941">
                  <c:v>-5.6067699915999999E-5</c:v>
                </c:pt>
                <c:pt idx="4942">
                  <c:v>-9.2031099484000004E-5</c:v>
                </c:pt>
                <c:pt idx="4943">
                  <c:v>-1.2590599363E-4</c:v>
                </c:pt>
                <c:pt idx="4944">
                  <c:v>-1.5692299347999999E-4</c:v>
                </c:pt>
                <c:pt idx="4945">
                  <c:v>-1.8437800463000001E-4</c:v>
                </c:pt>
                <c:pt idx="4946">
                  <c:v>-2.0764900546000001E-4</c:v>
                </c:pt>
                <c:pt idx="4947">
                  <c:v>-2.2620700474E-4</c:v>
                </c:pt>
                <c:pt idx="4948">
                  <c:v>-2.3962999694E-4</c:v>
                </c:pt>
                <c:pt idx="4949">
                  <c:v>-2.4761501117999998E-4</c:v>
                </c:pt>
                <c:pt idx="4950">
                  <c:v>-2.4997998843999999E-4</c:v>
                </c:pt>
                <c:pt idx="4951">
                  <c:v>-2.4667099932999998E-4</c:v>
                </c:pt>
                <c:pt idx="4952">
                  <c:v>-2.6154099031999999E-4</c:v>
                </c:pt>
                <c:pt idx="4953">
                  <c:v>-2.4580600439000003E-4</c:v>
                </c:pt>
                <c:pt idx="4954">
                  <c:v>-2.2449299285999999E-4</c:v>
                </c:pt>
                <c:pt idx="4955">
                  <c:v>-1.9808500655999999E-4</c:v>
                </c:pt>
                <c:pt idx="4956">
                  <c:v>-1.6718100232999999E-4</c:v>
                </c:pt>
                <c:pt idx="4957">
                  <c:v>-1.3248200412000001E-4</c:v>
                </c:pt>
                <c:pt idx="4958">
                  <c:v>-9.4776798504999998E-5</c:v>
                </c:pt>
                <c:pt idx="4959">
                  <c:v>-5.4920201364000001E-5</c:v>
                </c:pt>
                <c:pt idx="4960">
                  <c:v>-1.3817199942E-5</c:v>
                </c:pt>
                <c:pt idx="4961">
                  <c:v>2.7599500754000001E-5</c:v>
                </c:pt>
                <c:pt idx="4962">
                  <c:v>6.8389701481999995E-5</c:v>
                </c:pt>
                <c:pt idx="4963">
                  <c:v>1.076280023E-4</c:v>
                </c:pt>
                <c:pt idx="4964">
                  <c:v>1.4442300017E-4</c:v>
                </c:pt>
                <c:pt idx="4965">
                  <c:v>1.7794000451000001E-4</c:v>
                </c:pt>
                <c:pt idx="4966">
                  <c:v>2.0741899789E-4</c:v>
                </c:pt>
                <c:pt idx="4967">
                  <c:v>2.3218999559E-4</c:v>
                </c:pt>
                <c:pt idx="4968">
                  <c:v>2.5169100263000002E-4</c:v>
                </c:pt>
                <c:pt idx="4969">
                  <c:v>2.6547999004999999E-4</c:v>
                </c:pt>
                <c:pt idx="4970">
                  <c:v>2.7324300027E-4</c:v>
                </c:pt>
                <c:pt idx="4971">
                  <c:v>2.7480500285E-4</c:v>
                </c:pt>
                <c:pt idx="4972">
                  <c:v>2.7012900682E-4</c:v>
                </c:pt>
                <c:pt idx="4973">
                  <c:v>2.5932199786999997E-4</c:v>
                </c:pt>
                <c:pt idx="4974">
                  <c:v>2.4263000523E-4</c:v>
                </c:pt>
                <c:pt idx="4975">
                  <c:v>2.2043100033999999E-4</c:v>
                </c:pt>
                <c:pt idx="4976">
                  <c:v>1.9322900333999999E-4</c:v>
                </c:pt>
                <c:pt idx="4977">
                  <c:v>1.7633600510000001E-4</c:v>
                </c:pt>
                <c:pt idx="4978">
                  <c:v>1.3787399803000001E-4</c:v>
                </c:pt>
                <c:pt idx="4979">
                  <c:v>9.6283103629999994E-5</c:v>
                </c:pt>
                <c:pt idx="4980">
                  <c:v>5.2506900828999999E-5</c:v>
                </c:pt>
                <c:pt idx="4981">
                  <c:v>7.5390298661999996E-6</c:v>
                </c:pt>
                <c:pt idx="4982">
                  <c:v>-3.7599998905E-5</c:v>
                </c:pt>
                <c:pt idx="4983">
                  <c:v>-8.1885598774999994E-5</c:v>
                </c:pt>
                <c:pt idx="4984">
                  <c:v>-1.2431299547000001E-4</c:v>
                </c:pt>
                <c:pt idx="4985">
                  <c:v>-1.6391799727E-4</c:v>
                </c:pt>
                <c:pt idx="4986">
                  <c:v>-1.9980399519999999E-4</c:v>
                </c:pt>
                <c:pt idx="4987">
                  <c:v>-2.3115400108999999E-4</c:v>
                </c:pt>
                <c:pt idx="4988">
                  <c:v>-2.5725801243000002E-4</c:v>
                </c:pt>
                <c:pt idx="4989">
                  <c:v>-2.7752300957000002E-4</c:v>
                </c:pt>
                <c:pt idx="4990">
                  <c:v>-2.9148999602000001E-4</c:v>
                </c:pt>
                <c:pt idx="4991">
                  <c:v>-2.9883999377000001E-4</c:v>
                </c:pt>
                <c:pt idx="4992">
                  <c:v>-2.9940801323000003E-4</c:v>
                </c:pt>
                <c:pt idx="4993">
                  <c:v>-2.9317999724000002E-4</c:v>
                </c:pt>
                <c:pt idx="4994">
                  <c:v>-2.8029899113000002E-4</c:v>
                </c:pt>
                <c:pt idx="4995">
                  <c:v>-2.6105498545999999E-4</c:v>
                </c:pt>
                <c:pt idx="4996">
                  <c:v>-2.3588699696E-4</c:v>
                </c:pt>
                <c:pt idx="4997">
                  <c:v>-2.0536400551999999E-4</c:v>
                </c:pt>
                <c:pt idx="4998">
                  <c:v>-1.7018099607E-4</c:v>
                </c:pt>
                <c:pt idx="4999">
                  <c:v>-1.3113500609E-4</c:v>
                </c:pt>
                <c:pt idx="5000">
                  <c:v>-8.9112501881999999E-5</c:v>
                </c:pt>
                <c:pt idx="5001">
                  <c:v>-4.5067699830000002E-5</c:v>
                </c:pt>
                <c:pt idx="5002">
                  <c:v>1.6393099790000001E-16</c:v>
                </c:pt>
                <c:pt idx="5003">
                  <c:v>4.1311999667000002E-5</c:v>
                </c:pt>
                <c:pt idx="5004">
                  <c:v>8.1686397606999995E-5</c:v>
                </c:pt>
                <c:pt idx="5005">
                  <c:v>1.2020699796E-4</c:v>
                </c:pt>
                <c:pt idx="5006">
                  <c:v>1.5599900507000001E-4</c:v>
                </c:pt>
                <c:pt idx="5007">
                  <c:v>1.8824999279000001E-4</c:v>
                </c:pt>
                <c:pt idx="5008">
                  <c:v>2.1622900385000001E-4</c:v>
                </c:pt>
                <c:pt idx="5009">
                  <c:v>2.3930100724E-4</c:v>
                </c:pt>
                <c:pt idx="5010">
                  <c:v>2.5693999486999999E-4</c:v>
                </c:pt>
                <c:pt idx="5011">
                  <c:v>2.6874899048999999E-4</c:v>
                </c:pt>
                <c:pt idx="5012">
                  <c:v>2.7445700834999998E-4</c:v>
                </c:pt>
                <c:pt idx="5013">
                  <c:v>2.7393701020999998E-4</c:v>
                </c:pt>
                <c:pt idx="5014">
                  <c:v>2.6719900779000001E-4</c:v>
                </c:pt>
                <c:pt idx="5015">
                  <c:v>2.5439599995000001E-4</c:v>
                </c:pt>
                <c:pt idx="5016">
                  <c:v>2.3581999994000001E-4</c:v>
                </c:pt>
                <c:pt idx="5017">
                  <c:v>2.1189100516E-4</c:v>
                </c:pt>
                <c:pt idx="5018">
                  <c:v>1.8315299531000001E-4</c:v>
                </c:pt>
                <c:pt idx="5019">
                  <c:v>1.5025799803E-4</c:v>
                </c:pt>
                <c:pt idx="5020">
                  <c:v>1.1395299953E-4</c:v>
                </c:pt>
                <c:pt idx="5021">
                  <c:v>7.5061798269999993E-5</c:v>
                </c:pt>
                <c:pt idx="5022">
                  <c:v>3.4466600481999999E-5</c:v>
                </c:pt>
                <c:pt idx="5023">
                  <c:v>-6.9107800299999997E-6</c:v>
                </c:pt>
                <c:pt idx="5024">
                  <c:v>-4.8131299991000002E-5</c:v>
                </c:pt>
                <c:pt idx="5025">
                  <c:v>-8.8259497716000002E-5</c:v>
                </c:pt>
                <c:pt idx="5026">
                  <c:v>-1.2638399494E-4</c:v>
                </c:pt>
                <c:pt idx="5027">
                  <c:v>-1.4694599668E-4</c:v>
                </c:pt>
                <c:pt idx="5028">
                  <c:v>-1.7566200404000001E-4</c:v>
                </c:pt>
                <c:pt idx="5029">
                  <c:v>-2.0039199444E-4</c:v>
                </c:pt>
                <c:pt idx="5030">
                  <c:v>-2.2057299792999999E-4</c:v>
                </c:pt>
                <c:pt idx="5031">
                  <c:v>-2.3574799706999999E-4</c:v>
                </c:pt>
                <c:pt idx="5032">
                  <c:v>-2.4557200959000002E-4</c:v>
                </c:pt>
                <c:pt idx="5033">
                  <c:v>-2.4982201285E-4</c:v>
                </c:pt>
                <c:pt idx="5034">
                  <c:v>-2.4840299739000002E-4</c:v>
                </c:pt>
                <c:pt idx="5035">
                  <c:v>-2.4134499836E-4</c:v>
                </c:pt>
                <c:pt idx="5036">
                  <c:v>-2.2880999312999999E-4</c:v>
                </c:pt>
                <c:pt idx="5037">
                  <c:v>-2.1108200599E-4</c:v>
                </c:pt>
                <c:pt idx="5038">
                  <c:v>-1.8856300449E-4</c:v>
                </c:pt>
                <c:pt idx="5039">
                  <c:v>-1.6176399367E-4</c:v>
                </c:pt>
                <c:pt idx="5040">
                  <c:v>-1.3129400031E-4</c:v>
                </c:pt>
                <c:pt idx="5041">
                  <c:v>-9.7843403636999995E-5</c:v>
                </c:pt>
                <c:pt idx="5042">
                  <c:v>-6.2172497563999998E-5</c:v>
                </c:pt>
                <c:pt idx="5043">
                  <c:v>-2.5090399503999999E-5</c:v>
                </c:pt>
                <c:pt idx="5044">
                  <c:v>1.2561100448000001E-5</c:v>
                </c:pt>
                <c:pt idx="5045">
                  <c:v>4.9927501094999999E-5</c:v>
                </c:pt>
                <c:pt idx="5046">
                  <c:v>8.6160696810000002E-5</c:v>
                </c:pt>
                <c:pt idx="5047">
                  <c:v>1.2043800233999999E-4</c:v>
                </c:pt>
                <c:pt idx="5048">
                  <c:v>1.5198299661000001E-4</c:v>
                </c:pt>
                <c:pt idx="5049">
                  <c:v>1.8007699690999999E-4</c:v>
                </c:pt>
                <c:pt idx="5050">
                  <c:v>2.0408499403999999E-4</c:v>
                </c:pt>
                <c:pt idx="5051">
                  <c:v>2.2345999605000001E-4</c:v>
                </c:pt>
                <c:pt idx="5052">
                  <c:v>2.1398799436E-4</c:v>
                </c:pt>
                <c:pt idx="5053">
                  <c:v>2.2200400417E-4</c:v>
                </c:pt>
                <c:pt idx="5054">
                  <c:v>2.2498199542E-4</c:v>
                </c:pt>
                <c:pt idx="5055">
                  <c:v>2.2285399609E-4</c:v>
                </c:pt>
                <c:pt idx="5056">
                  <c:v>2.1566699434E-4</c:v>
                </c:pt>
                <c:pt idx="5057">
                  <c:v>2.0358599431E-4</c:v>
                </c:pt>
                <c:pt idx="5058">
                  <c:v>1.8688400450999999E-4</c:v>
                </c:pt>
                <c:pt idx="5059">
                  <c:v>1.6594000044000001E-4</c:v>
                </c:pt>
                <c:pt idx="5060">
                  <c:v>1.4123099390000001E-4</c:v>
                </c:pt>
                <c:pt idx="5061">
                  <c:v>1.1331499990999999E-4</c:v>
                </c:pt>
                <c:pt idx="5062">
                  <c:v>8.2828002633000006E-5</c:v>
                </c:pt>
                <c:pt idx="5063">
                  <c:v>5.0460901547999999E-5</c:v>
                </c:pt>
                <c:pt idx="5064">
                  <c:v>1.6948499250999999E-5</c:v>
                </c:pt>
                <c:pt idx="5065">
                  <c:v>-1.6948499250999999E-5</c:v>
                </c:pt>
                <c:pt idx="5066">
                  <c:v>-5.0460901547999999E-5</c:v>
                </c:pt>
                <c:pt idx="5067">
                  <c:v>-8.2828002633000006E-5</c:v>
                </c:pt>
                <c:pt idx="5068">
                  <c:v>-1.1331499990999999E-4</c:v>
                </c:pt>
                <c:pt idx="5069">
                  <c:v>-1.4123099390000001E-4</c:v>
                </c:pt>
                <c:pt idx="5070">
                  <c:v>-1.6594000044000001E-4</c:v>
                </c:pt>
                <c:pt idx="5071">
                  <c:v>-1.8688400450999999E-4</c:v>
                </c:pt>
                <c:pt idx="5072">
                  <c:v>-2.0358599431E-4</c:v>
                </c:pt>
                <c:pt idx="5073">
                  <c:v>-2.1566699434E-4</c:v>
                </c:pt>
                <c:pt idx="5074">
                  <c:v>-2.2285399609E-4</c:v>
                </c:pt>
                <c:pt idx="5075">
                  <c:v>-2.2498199542E-4</c:v>
                </c:pt>
                <c:pt idx="5076">
                  <c:v>-2.2200400417E-4</c:v>
                </c:pt>
                <c:pt idx="5077">
                  <c:v>-1.9021099432999999E-4</c:v>
                </c:pt>
                <c:pt idx="5078">
                  <c:v>-1.7876799392999999E-4</c:v>
                </c:pt>
                <c:pt idx="5079">
                  <c:v>-1.6326800687000001E-4</c:v>
                </c:pt>
                <c:pt idx="5080">
                  <c:v>-1.4406199624999999E-4</c:v>
                </c:pt>
                <c:pt idx="5081">
                  <c:v>-1.2158600293E-4</c:v>
                </c:pt>
                <c:pt idx="5082">
                  <c:v>-9.6350697276999998E-5</c:v>
                </c:pt>
                <c:pt idx="5083">
                  <c:v>-6.8928602558999998E-5</c:v>
                </c:pt>
                <c:pt idx="5084">
                  <c:v>-3.9941998692999998E-5</c:v>
                </c:pt>
                <c:pt idx="5085">
                  <c:v>-1.0048899639999999E-5</c:v>
                </c:pt>
                <c:pt idx="5086">
                  <c:v>2.0072300686000001E-5</c:v>
                </c:pt>
                <c:pt idx="5087">
                  <c:v>4.9737998778999998E-5</c:v>
                </c:pt>
                <c:pt idx="5088">
                  <c:v>7.8274701082000007E-5</c:v>
                </c:pt>
                <c:pt idx="5089">
                  <c:v>1.0503499652000001E-4</c:v>
                </c:pt>
                <c:pt idx="5090">
                  <c:v>1.2941099703000001E-4</c:v>
                </c:pt>
                <c:pt idx="5091">
                  <c:v>1.5084999905E-4</c:v>
                </c:pt>
                <c:pt idx="5092">
                  <c:v>1.6886599769000001E-4</c:v>
                </c:pt>
                <c:pt idx="5093">
                  <c:v>1.8304800324000001E-4</c:v>
                </c:pt>
                <c:pt idx="5094">
                  <c:v>1.9307600450999999E-4</c:v>
                </c:pt>
                <c:pt idx="5095">
                  <c:v>1.987220021E-4</c:v>
                </c:pt>
                <c:pt idx="5096">
                  <c:v>1.9985799735999999E-4</c:v>
                </c:pt>
                <c:pt idx="5097">
                  <c:v>1.9645699648999999E-4</c:v>
                </c:pt>
                <c:pt idx="5098">
                  <c:v>1.8859800183999999E-4</c:v>
                </c:pt>
                <c:pt idx="5099">
                  <c:v>1.7645799380000001E-4</c:v>
                </c:pt>
                <c:pt idx="5100">
                  <c:v>1.6031299309999999E-4</c:v>
                </c:pt>
                <c:pt idx="5101">
                  <c:v>1.4052999904E-4</c:v>
                </c:pt>
                <c:pt idx="5102">
                  <c:v>1.0286200268E-4</c:v>
                </c:pt>
                <c:pt idx="5103">
                  <c:v>8.0426500062000006E-5</c:v>
                </c:pt>
                <c:pt idx="5104">
                  <c:v>5.6165099521999998E-5</c:v>
                </c:pt>
                <c:pt idx="5105">
                  <c:v>3.0628998502000001E-5</c:v>
                </c:pt>
                <c:pt idx="5106">
                  <c:v>4.3977702262000004E-6</c:v>
                </c:pt>
                <c:pt idx="5107">
                  <c:v>-2.1933299649000001E-5</c:v>
                </c:pt>
                <c:pt idx="5108">
                  <c:v>-4.7766599891000003E-5</c:v>
                </c:pt>
                <c:pt idx="5109">
                  <c:v>-7.2515700595000002E-5</c:v>
                </c:pt>
                <c:pt idx="5110">
                  <c:v>-9.5618997875000002E-5</c:v>
                </c:pt>
                <c:pt idx="5111">
                  <c:v>-1.1655200069E-4</c:v>
                </c:pt>
                <c:pt idx="5112">
                  <c:v>-1.3483999646E-4</c:v>
                </c:pt>
                <c:pt idx="5113">
                  <c:v>-1.5006700413999999E-4</c:v>
                </c:pt>
                <c:pt idx="5114">
                  <c:v>-1.6188899463E-4</c:v>
                </c:pt>
                <c:pt idx="5115">
                  <c:v>-1.7003600077999999E-4</c:v>
                </c:pt>
                <c:pt idx="5116">
                  <c:v>-1.7432299500999999E-4</c:v>
                </c:pt>
                <c:pt idx="5117">
                  <c:v>-1.7465499695000001E-4</c:v>
                </c:pt>
                <c:pt idx="5118">
                  <c:v>-1.7102199489999999E-4</c:v>
                </c:pt>
                <c:pt idx="5119">
                  <c:v>-1.6350799706000001E-4</c:v>
                </c:pt>
                <c:pt idx="5120">
                  <c:v>-1.5228199480999999E-4</c:v>
                </c:pt>
                <c:pt idx="5121">
                  <c:v>-1.3760000001999999E-4</c:v>
                </c:pt>
                <c:pt idx="5122">
                  <c:v>-1.1979600093999999E-4</c:v>
                </c:pt>
                <c:pt idx="5123">
                  <c:v>-9.9272103397999995E-5</c:v>
                </c:pt>
                <c:pt idx="5124">
                  <c:v>-7.6495300163999998E-5</c:v>
                </c:pt>
                <c:pt idx="5125">
                  <c:v>-5.1982300647000003E-5</c:v>
                </c:pt>
                <c:pt idx="5126">
                  <c:v>-2.6289499147E-5</c:v>
                </c:pt>
                <c:pt idx="5127">
                  <c:v>1.0346999789E-15</c:v>
                </c:pt>
                <c:pt idx="5128">
                  <c:v>2.2533800802000001E-5</c:v>
                </c:pt>
                <c:pt idx="5129">
                  <c:v>4.4556200010000002E-5</c:v>
                </c:pt>
                <c:pt idx="5130">
                  <c:v>6.5567401180000005E-5</c:v>
                </c:pt>
                <c:pt idx="5131">
                  <c:v>8.5090301582000001E-5</c:v>
                </c:pt>
                <c:pt idx="5132">
                  <c:v>1.0268200276E-4</c:v>
                </c:pt>
                <c:pt idx="5133">
                  <c:v>1.1794299644E-4</c:v>
                </c:pt>
                <c:pt idx="5134">
                  <c:v>1.3052800204999999E-4</c:v>
                </c:pt>
                <c:pt idx="5135">
                  <c:v>1.4014900079999999E-4</c:v>
                </c:pt>
                <c:pt idx="5136">
                  <c:v>1.4658999862000001E-4</c:v>
                </c:pt>
                <c:pt idx="5137">
                  <c:v>1.4970400662E-4</c:v>
                </c:pt>
                <c:pt idx="5138">
                  <c:v>1.4941999688999999E-4</c:v>
                </c:pt>
                <c:pt idx="5139">
                  <c:v>1.4574499801000001E-4</c:v>
                </c:pt>
                <c:pt idx="5140">
                  <c:v>1.3876199955E-4</c:v>
                </c:pt>
                <c:pt idx="5141">
                  <c:v>1.2862900620999999E-4</c:v>
                </c:pt>
                <c:pt idx="5142">
                  <c:v>1.1557700054000001E-4</c:v>
                </c:pt>
                <c:pt idx="5143">
                  <c:v>9.9901801149999996E-5</c:v>
                </c:pt>
                <c:pt idx="5144">
                  <c:v>8.1959202362000006E-5</c:v>
                </c:pt>
                <c:pt idx="5145">
                  <c:v>6.2156301283000005E-5</c:v>
                </c:pt>
                <c:pt idx="5146">
                  <c:v>4.0942799387000003E-5</c:v>
                </c:pt>
                <c:pt idx="5147">
                  <c:v>1.8799999452E-5</c:v>
                </c:pt>
                <c:pt idx="5148">
                  <c:v>-3.7695099308999999E-6</c:v>
                </c:pt>
                <c:pt idx="5149">
                  <c:v>-2.6253499526999999E-5</c:v>
                </c:pt>
                <c:pt idx="5150">
                  <c:v>-4.8141500883999999E-5</c:v>
                </c:pt>
                <c:pt idx="5151">
                  <c:v>-6.8936999014000003E-5</c:v>
                </c:pt>
                <c:pt idx="5152">
                  <c:v>-7.3473202065000006E-5</c:v>
                </c:pt>
                <c:pt idx="5153">
                  <c:v>-8.7831198471000004E-5</c:v>
                </c:pt>
                <c:pt idx="5154">
                  <c:v>-1.0019599722E-4</c:v>
                </c:pt>
                <c:pt idx="5155">
                  <c:v>-1.1028599693E-4</c:v>
                </c:pt>
                <c:pt idx="5156">
                  <c:v>-1.1787399853000001E-4</c:v>
                </c:pt>
                <c:pt idx="5157">
                  <c:v>-1.2278600478999999E-4</c:v>
                </c:pt>
                <c:pt idx="5158">
                  <c:v>-1.2491100642000001E-4</c:v>
                </c:pt>
                <c:pt idx="5159">
                  <c:v>-1.2420100392999999E-4</c:v>
                </c:pt>
                <c:pt idx="5160">
                  <c:v>-1.2067300122E-4</c:v>
                </c:pt>
                <c:pt idx="5161">
                  <c:v>-1.1440499657E-4</c:v>
                </c:pt>
                <c:pt idx="5162">
                  <c:v>-1.0554100299E-4</c:v>
                </c:pt>
                <c:pt idx="5163">
                  <c:v>-9.4281400379000001E-5</c:v>
                </c:pt>
                <c:pt idx="5164">
                  <c:v>-8.0881996837000003E-5</c:v>
                </c:pt>
                <c:pt idx="5165">
                  <c:v>-6.5646796428999994E-5</c:v>
                </c:pt>
                <c:pt idx="5166">
                  <c:v>-4.8921701817999997E-5</c:v>
                </c:pt>
                <c:pt idx="5167">
                  <c:v>-3.1086201488999998E-5</c:v>
                </c:pt>
                <c:pt idx="5168">
                  <c:v>-1.2545199752E-5</c:v>
                </c:pt>
                <c:pt idx="5169">
                  <c:v>6.2805402194E-6</c:v>
                </c:pt>
                <c:pt idx="5170">
                  <c:v>2.4963699616000002E-5</c:v>
                </c:pt>
                <c:pt idx="5171">
                  <c:v>4.3080399336999999E-5</c:v>
                </c:pt>
                <c:pt idx="5172">
                  <c:v>6.0219201258999999E-5</c:v>
                </c:pt>
                <c:pt idx="5173">
                  <c:v>7.5991301856000005E-5</c:v>
                </c:pt>
                <c:pt idx="5174">
                  <c:v>9.0038600320000003E-5</c:v>
                </c:pt>
                <c:pt idx="5175">
                  <c:v>1.0204200225E-4</c:v>
                </c:pt>
                <c:pt idx="5176">
                  <c:v>1.1172999803000001E-4</c:v>
                </c:pt>
                <c:pt idx="5177">
                  <c:v>9.5105700893000002E-5</c:v>
                </c:pt>
                <c:pt idx="5178">
                  <c:v>9.8668599094000006E-5</c:v>
                </c:pt>
                <c:pt idx="5179">
                  <c:v>9.9992103060000002E-5</c:v>
                </c:pt>
                <c:pt idx="5180">
                  <c:v>9.9046097602999996E-5</c:v>
                </c:pt>
                <c:pt idx="5181">
                  <c:v>9.5852199592999995E-5</c:v>
                </c:pt>
                <c:pt idx="5182">
                  <c:v>9.0482702943999997E-5</c:v>
                </c:pt>
                <c:pt idx="5183">
                  <c:v>8.3059596363000004E-5</c:v>
                </c:pt>
                <c:pt idx="5184">
                  <c:v>7.3751296440999995E-5</c:v>
                </c:pt>
                <c:pt idx="5185">
                  <c:v>6.2769096984999995E-5</c:v>
                </c:pt>
                <c:pt idx="5186">
                  <c:v>5.0362301408000002E-5</c:v>
                </c:pt>
                <c:pt idx="5187">
                  <c:v>3.6812500183999998E-5</c:v>
                </c:pt>
                <c:pt idx="5188">
                  <c:v>2.2427100703E-5</c:v>
                </c:pt>
                <c:pt idx="5189">
                  <c:v>7.5326797742000002E-6</c:v>
                </c:pt>
                <c:pt idx="5190">
                  <c:v>-7.5326797742000002E-6</c:v>
                </c:pt>
                <c:pt idx="5191">
                  <c:v>-2.2427100703E-5</c:v>
                </c:pt>
                <c:pt idx="5192">
                  <c:v>-3.6812500183999998E-5</c:v>
                </c:pt>
                <c:pt idx="5193">
                  <c:v>-5.0362301408000002E-5</c:v>
                </c:pt>
                <c:pt idx="5194">
                  <c:v>-6.2769096984999995E-5</c:v>
                </c:pt>
                <c:pt idx="5195">
                  <c:v>-7.3751296440999995E-5</c:v>
                </c:pt>
                <c:pt idx="5196">
                  <c:v>-8.3059596363000004E-5</c:v>
                </c:pt>
                <c:pt idx="5197">
                  <c:v>-9.0482702943999997E-5</c:v>
                </c:pt>
                <c:pt idx="5198">
                  <c:v>-9.5852199592999995E-5</c:v>
                </c:pt>
                <c:pt idx="5199">
                  <c:v>-9.9046097602999996E-5</c:v>
                </c:pt>
                <c:pt idx="5200">
                  <c:v>-9.9992103060000002E-5</c:v>
                </c:pt>
                <c:pt idx="5201">
                  <c:v>-9.8668599094000006E-5</c:v>
                </c:pt>
                <c:pt idx="5202">
                  <c:v>-7.1329202909999994E-5</c:v>
                </c:pt>
                <c:pt idx="5203">
                  <c:v>-6.7038097767999999E-5</c:v>
                </c:pt>
                <c:pt idx="5204">
                  <c:v>-6.1225400713999997E-5</c:v>
                </c:pt>
                <c:pt idx="5205">
                  <c:v>-5.4023199481999998E-5</c:v>
                </c:pt>
                <c:pt idx="5206">
                  <c:v>-4.5594799302999999E-5</c:v>
                </c:pt>
                <c:pt idx="5207">
                  <c:v>-3.6131499655000002E-5</c:v>
                </c:pt>
                <c:pt idx="5208">
                  <c:v>-2.5848199583999999E-5</c:v>
                </c:pt>
                <c:pt idx="5209">
                  <c:v>-1.4978199943E-5</c:v>
                </c:pt>
                <c:pt idx="5210">
                  <c:v>-3.7683200843999999E-6</c:v>
                </c:pt>
                <c:pt idx="5211">
                  <c:v>7.5271300375000001E-6</c:v>
                </c:pt>
                <c:pt idx="5212">
                  <c:v>1.8651700883999999E-5</c:v>
                </c:pt>
                <c:pt idx="5213">
                  <c:v>2.9352999262999999E-5</c:v>
                </c:pt>
                <c:pt idx="5214">
                  <c:v>3.9388098229999997E-5</c:v>
                </c:pt>
                <c:pt idx="5215">
                  <c:v>4.8529200285E-5</c:v>
                </c:pt>
                <c:pt idx="5216">
                  <c:v>5.6568900618000002E-5</c:v>
                </c:pt>
                <c:pt idx="5217">
                  <c:v>6.3324601797000001E-5</c:v>
                </c:pt>
                <c:pt idx="5218">
                  <c:v>6.8643101258000004E-5</c:v>
                </c:pt>
                <c:pt idx="5219">
                  <c:v>7.2403599916000006E-5</c:v>
                </c:pt>
                <c:pt idx="5220">
                  <c:v>7.4520801717999996E-5</c:v>
                </c:pt>
                <c:pt idx="5221">
                  <c:v>7.4946699896999999E-5</c:v>
                </c:pt>
                <c:pt idx="5222">
                  <c:v>7.3671501013000001E-5</c:v>
                </c:pt>
                <c:pt idx="5223">
                  <c:v>7.0724301621999996E-5</c:v>
                </c:pt>
                <c:pt idx="5224">
                  <c:v>6.6171800427000004E-5</c:v>
                </c:pt>
                <c:pt idx="5225">
                  <c:v>6.0117501562000002E-5</c:v>
                </c:pt>
                <c:pt idx="5226">
                  <c:v>5.2698698710000003E-5</c:v>
                </c:pt>
                <c:pt idx="5227">
                  <c:v>2.9389300835000001E-5</c:v>
                </c:pt>
                <c:pt idx="5228">
                  <c:v>2.2979000277999999E-5</c:v>
                </c:pt>
                <c:pt idx="5229">
                  <c:v>1.6047199096999999E-5</c:v>
                </c:pt>
                <c:pt idx="5230">
                  <c:v>8.7511498349999996E-6</c:v>
                </c:pt>
                <c:pt idx="5231">
                  <c:v>1.2565000134E-6</c:v>
                </c:pt>
                <c:pt idx="5232">
                  <c:v>-6.2666599661000002E-6</c:v>
                </c:pt>
                <c:pt idx="5233">
                  <c:v>-1.3647600098999999E-5</c:v>
                </c:pt>
                <c:pt idx="5234">
                  <c:v>-2.0718800441999999E-5</c:v>
                </c:pt>
                <c:pt idx="5235">
                  <c:v>-2.7319700166000001E-5</c:v>
                </c:pt>
                <c:pt idx="5236">
                  <c:v>-3.3300599171000002E-5</c:v>
                </c:pt>
                <c:pt idx="5237">
                  <c:v>-3.8525700802000003E-5</c:v>
                </c:pt>
                <c:pt idx="5238">
                  <c:v>-4.287630145E-5</c:v>
                </c:pt>
                <c:pt idx="5239">
                  <c:v>-4.6253899200000002E-5</c:v>
                </c:pt>
                <c:pt idx="5240">
                  <c:v>-4.8581601732000003E-5</c:v>
                </c:pt>
                <c:pt idx="5241">
                  <c:v>-4.9806698370999997E-5</c:v>
                </c:pt>
                <c:pt idx="5242">
                  <c:v>-4.9901300372E-5</c:v>
                </c:pt>
                <c:pt idx="5243">
                  <c:v>-4.8863399570000001E-5</c:v>
                </c:pt>
                <c:pt idx="5244">
                  <c:v>-4.6716399083000002E-5</c:v>
                </c:pt>
                <c:pt idx="5245">
                  <c:v>-4.3509200622999997E-5</c:v>
                </c:pt>
                <c:pt idx="5246">
                  <c:v>-3.9314400055000002E-5</c:v>
                </c:pt>
                <c:pt idx="5247">
                  <c:v>-3.4227399738000001E-5</c:v>
                </c:pt>
                <c:pt idx="5248">
                  <c:v>-2.8363399906E-5</c:v>
                </c:pt>
                <c:pt idx="5249">
                  <c:v>-2.1855799787000001E-5</c:v>
                </c:pt>
                <c:pt idx="5250">
                  <c:v>-1.4852100320999999E-5</c:v>
                </c:pt>
                <c:pt idx="5251">
                  <c:v>-7.5112798185999999E-6</c:v>
                </c:pt>
                <c:pt idx="5252">
                  <c:v>9.8998998001999993E-16</c:v>
                </c:pt>
                <c:pt idx="5253">
                  <c:v>1.1266900401000001E-5</c:v>
                </c:pt>
                <c:pt idx="5254">
                  <c:v>2.2278100005000001E-5</c:v>
                </c:pt>
                <c:pt idx="5255">
                  <c:v>3.2783700590000002E-5</c:v>
                </c:pt>
                <c:pt idx="5256">
                  <c:v>4.2545201722999998E-5</c:v>
                </c:pt>
                <c:pt idx="5257">
                  <c:v>5.1341001380999998E-5</c:v>
                </c:pt>
                <c:pt idx="5258">
                  <c:v>5.8971600083000003E-5</c:v>
                </c:pt>
                <c:pt idx="5259">
                  <c:v>6.5263797296000002E-5</c:v>
                </c:pt>
                <c:pt idx="5260">
                  <c:v>7.0074696850000006E-5</c:v>
                </c:pt>
                <c:pt idx="5261">
                  <c:v>7.3295101174E-5</c:v>
                </c:pt>
                <c:pt idx="5262">
                  <c:v>7.4852003308E-5</c:v>
                </c:pt>
                <c:pt idx="5263">
                  <c:v>7.4709998443999996E-5</c:v>
                </c:pt>
                <c:pt idx="5264">
                  <c:v>7.2872397140999993E-5</c:v>
                </c:pt>
                <c:pt idx="5265">
                  <c:v>6.9380803325000003E-5</c:v>
                </c:pt>
                <c:pt idx="5266">
                  <c:v>6.4314503105999997E-5</c:v>
                </c:pt>
                <c:pt idx="5267">
                  <c:v>5.7788500271000003E-5</c:v>
                </c:pt>
                <c:pt idx="5268">
                  <c:v>4.9950900574999998E-5</c:v>
                </c:pt>
                <c:pt idx="5269">
                  <c:v>4.0979601181000003E-5</c:v>
                </c:pt>
                <c:pt idx="5270">
                  <c:v>3.1078201573000001E-5</c:v>
                </c:pt>
                <c:pt idx="5271">
                  <c:v>2.0471399693999998E-5</c:v>
                </c:pt>
                <c:pt idx="5272">
                  <c:v>9.3999897217000008E-6</c:v>
                </c:pt>
                <c:pt idx="5273">
                  <c:v>-1.8847599677E-6</c:v>
                </c:pt>
                <c:pt idx="5274">
                  <c:v>-1.3126699741000001E-5</c:v>
                </c:pt>
                <c:pt idx="5275">
                  <c:v>-2.4070799553999999E-5</c:v>
                </c:pt>
                <c:pt idx="5276">
                  <c:v>-3.4468499507000001E-5</c:v>
                </c:pt>
                <c:pt idx="5277">
                  <c:v>-5.8778499805999998E-5</c:v>
                </c:pt>
                <c:pt idx="5278">
                  <c:v>-7.0264999522000001E-5</c:v>
                </c:pt>
                <c:pt idx="5279">
                  <c:v>-8.0156700277999999E-5</c:v>
                </c:pt>
                <c:pt idx="5280">
                  <c:v>-8.8229098765000002E-5</c:v>
                </c:pt>
                <c:pt idx="5281">
                  <c:v>-9.4299102784000007E-5</c:v>
                </c:pt>
                <c:pt idx="5282">
                  <c:v>-9.8228701972E-5</c:v>
                </c:pt>
                <c:pt idx="5283">
                  <c:v>-9.9928896815999998E-5</c:v>
                </c:pt>
                <c:pt idx="5284">
                  <c:v>-9.9361102911999993E-5</c:v>
                </c:pt>
                <c:pt idx="5285">
                  <c:v>-9.6538198703999994E-5</c:v>
                </c:pt>
                <c:pt idx="5286">
                  <c:v>-9.1524103482000001E-5</c:v>
                </c:pt>
                <c:pt idx="5287">
                  <c:v>-8.4432802396000006E-5</c:v>
                </c:pt>
                <c:pt idx="5288">
                  <c:v>-7.5425101385999995E-5</c:v>
                </c:pt>
                <c:pt idx="5289">
                  <c:v>-6.4705600379999999E-5</c:v>
                </c:pt>
                <c:pt idx="5290">
                  <c:v>-5.2517498260999997E-5</c:v>
                </c:pt>
                <c:pt idx="5291">
                  <c:v>-3.9137401473000001E-5</c:v>
                </c:pt>
                <c:pt idx="5292">
                  <c:v>-2.4868999389999999E-5</c:v>
                </c:pt>
                <c:pt idx="5293">
                  <c:v>-1.0036200364999999E-5</c:v>
                </c:pt>
                <c:pt idx="5294">
                  <c:v>5.0244298108999997E-6</c:v>
                </c:pt>
                <c:pt idx="5295">
                  <c:v>1.9970999346999999E-5</c:v>
                </c:pt>
                <c:pt idx="5296">
                  <c:v>3.4464301279999999E-5</c:v>
                </c:pt>
                <c:pt idx="5297">
                  <c:v>4.8175399569999997E-5</c:v>
                </c:pt>
                <c:pt idx="5298">
                  <c:v>6.0793001467000003E-5</c:v>
                </c:pt>
                <c:pt idx="5299">
                  <c:v>7.2030903538999994E-5</c:v>
                </c:pt>
                <c:pt idx="5300">
                  <c:v>8.1633901572999995E-5</c:v>
                </c:pt>
                <c:pt idx="5301">
                  <c:v>8.9384098828000007E-5</c:v>
                </c:pt>
                <c:pt idx="5302">
                  <c:v>1.1888200243E-4</c:v>
                </c:pt>
                <c:pt idx="5303">
                  <c:v>1.2333599443000001E-4</c:v>
                </c:pt>
                <c:pt idx="5304">
                  <c:v>1.2498999421999999E-4</c:v>
                </c:pt>
                <c:pt idx="5305">
                  <c:v>1.2380800034999999E-4</c:v>
                </c:pt>
                <c:pt idx="5306">
                  <c:v>1.1981499847E-4</c:v>
                </c:pt>
                <c:pt idx="5307">
                  <c:v>1.1310300033E-4</c:v>
                </c:pt>
                <c:pt idx="5308">
                  <c:v>1.0382400069000001E-4</c:v>
                </c:pt>
                <c:pt idx="5309">
                  <c:v>9.2189096903999996E-5</c:v>
                </c:pt>
                <c:pt idx="5310">
                  <c:v>7.8461402153999995E-5</c:v>
                </c:pt>
                <c:pt idx="5311">
                  <c:v>6.2952902225999995E-5</c:v>
                </c:pt>
                <c:pt idx="5312">
                  <c:v>4.6015600674E-5</c:v>
                </c:pt>
                <c:pt idx="5313">
                  <c:v>2.8033800845E-5</c:v>
                </c:pt>
                <c:pt idx="5314">
                  <c:v>9.4158503998000007E-6</c:v>
                </c:pt>
                <c:pt idx="5315">
                  <c:v>-9.4158503998000007E-6</c:v>
                </c:pt>
                <c:pt idx="5316">
                  <c:v>-2.8033800845E-5</c:v>
                </c:pt>
                <c:pt idx="5317">
                  <c:v>-4.6015600674E-5</c:v>
                </c:pt>
                <c:pt idx="5318">
                  <c:v>-6.2952902225999995E-5</c:v>
                </c:pt>
                <c:pt idx="5319">
                  <c:v>-7.8461402153999995E-5</c:v>
                </c:pt>
                <c:pt idx="5320">
                  <c:v>-9.2189096903999996E-5</c:v>
                </c:pt>
                <c:pt idx="5321">
                  <c:v>-1.0382400069000001E-4</c:v>
                </c:pt>
                <c:pt idx="5322">
                  <c:v>-1.1310300033E-4</c:v>
                </c:pt>
                <c:pt idx="5323">
                  <c:v>-1.1981499847E-4</c:v>
                </c:pt>
                <c:pt idx="5324">
                  <c:v>-1.2380800034999999E-4</c:v>
                </c:pt>
                <c:pt idx="5325">
                  <c:v>-1.2498999421999999E-4</c:v>
                </c:pt>
                <c:pt idx="5326">
                  <c:v>-1.2333599443000001E-4</c:v>
                </c:pt>
                <c:pt idx="5327">
                  <c:v>-1.4265799837000001E-4</c:v>
                </c:pt>
                <c:pt idx="5328">
                  <c:v>-1.3407600635999999E-4</c:v>
                </c:pt>
                <c:pt idx="5329">
                  <c:v>-1.2245100515000001E-4</c:v>
                </c:pt>
                <c:pt idx="5330">
                  <c:v>-1.0804599879000001E-4</c:v>
                </c:pt>
                <c:pt idx="5331">
                  <c:v>-9.1189496743000002E-5</c:v>
                </c:pt>
                <c:pt idx="5332">
                  <c:v>-7.2263101174E-5</c:v>
                </c:pt>
                <c:pt idx="5333">
                  <c:v>-5.1696399168999999E-5</c:v>
                </c:pt>
                <c:pt idx="5334">
                  <c:v>-2.9956499930000001E-5</c:v>
                </c:pt>
                <c:pt idx="5335">
                  <c:v>-7.5366501733000002E-6</c:v>
                </c:pt>
                <c:pt idx="5336">
                  <c:v>1.5054300093E-5</c:v>
                </c:pt>
                <c:pt idx="5337">
                  <c:v>3.7303499993999998E-5</c:v>
                </c:pt>
                <c:pt idx="5338">
                  <c:v>5.870610039E-5</c:v>
                </c:pt>
                <c:pt idx="5339">
                  <c:v>7.8776196459999994E-5</c:v>
                </c:pt>
                <c:pt idx="5340">
                  <c:v>9.7058400569999999E-5</c:v>
                </c:pt>
                <c:pt idx="5341">
                  <c:v>1.1313799769E-4</c:v>
                </c:pt>
                <c:pt idx="5342">
                  <c:v>1.2664899987000001E-4</c:v>
                </c:pt>
                <c:pt idx="5343">
                  <c:v>1.3728599878999999E-4</c:v>
                </c:pt>
                <c:pt idx="5344">
                  <c:v>1.4480699609999999E-4</c:v>
                </c:pt>
                <c:pt idx="5345">
                  <c:v>1.4904199633999999E-4</c:v>
                </c:pt>
                <c:pt idx="5346">
                  <c:v>1.4989300689E-4</c:v>
                </c:pt>
                <c:pt idx="5347">
                  <c:v>1.4734300203E-4</c:v>
                </c:pt>
                <c:pt idx="5348">
                  <c:v>1.4144899614999999E-4</c:v>
                </c:pt>
                <c:pt idx="5349">
                  <c:v>1.3234399376000001E-4</c:v>
                </c:pt>
                <c:pt idx="5350">
                  <c:v>1.2023500312E-4</c:v>
                </c:pt>
                <c:pt idx="5351">
                  <c:v>1.0539699724E-4</c:v>
                </c:pt>
                <c:pt idx="5352">
                  <c:v>1.0286200268E-4</c:v>
                </c:pt>
                <c:pt idx="5353">
                  <c:v>8.0426500062000006E-5</c:v>
                </c:pt>
                <c:pt idx="5354">
                  <c:v>5.6165099521999998E-5</c:v>
                </c:pt>
                <c:pt idx="5355">
                  <c:v>3.0628998502000001E-5</c:v>
                </c:pt>
                <c:pt idx="5356">
                  <c:v>4.3977702262000004E-6</c:v>
                </c:pt>
                <c:pt idx="5357">
                  <c:v>-2.1933299649000001E-5</c:v>
                </c:pt>
                <c:pt idx="5358">
                  <c:v>-4.7766599891000003E-5</c:v>
                </c:pt>
                <c:pt idx="5359">
                  <c:v>-7.2515700595000002E-5</c:v>
                </c:pt>
                <c:pt idx="5360">
                  <c:v>-9.5618997875000002E-5</c:v>
                </c:pt>
                <c:pt idx="5361">
                  <c:v>-1.1655200069E-4</c:v>
                </c:pt>
                <c:pt idx="5362">
                  <c:v>-1.3483999646E-4</c:v>
                </c:pt>
                <c:pt idx="5363">
                  <c:v>-1.5006700413999999E-4</c:v>
                </c:pt>
                <c:pt idx="5364">
                  <c:v>-1.6188899463E-4</c:v>
                </c:pt>
                <c:pt idx="5365">
                  <c:v>-1.7003600077999999E-4</c:v>
                </c:pt>
                <c:pt idx="5366">
                  <c:v>-1.7432299500999999E-4</c:v>
                </c:pt>
                <c:pt idx="5367">
                  <c:v>-1.7465499695000001E-4</c:v>
                </c:pt>
                <c:pt idx="5368">
                  <c:v>-1.7102199489999999E-4</c:v>
                </c:pt>
                <c:pt idx="5369">
                  <c:v>-1.6350799706000001E-4</c:v>
                </c:pt>
                <c:pt idx="5370">
                  <c:v>-1.5228199480999999E-4</c:v>
                </c:pt>
                <c:pt idx="5371">
                  <c:v>-1.3760000001999999E-4</c:v>
                </c:pt>
                <c:pt idx="5372">
                  <c:v>-1.1979600093999999E-4</c:v>
                </c:pt>
                <c:pt idx="5373">
                  <c:v>-9.9272103397999995E-5</c:v>
                </c:pt>
                <c:pt idx="5374">
                  <c:v>-7.6495300163999998E-5</c:v>
                </c:pt>
                <c:pt idx="5375">
                  <c:v>-5.1982300647000003E-5</c:v>
                </c:pt>
                <c:pt idx="5376">
                  <c:v>-2.6289499147E-5</c:v>
                </c:pt>
                <c:pt idx="5377">
                  <c:v>3.9002898370999999E-15</c:v>
                </c:pt>
                <c:pt idx="5378">
                  <c:v>3.0045099264999999E-5</c:v>
                </c:pt>
                <c:pt idx="5379">
                  <c:v>5.9408299421000002E-5</c:v>
                </c:pt>
                <c:pt idx="5380">
                  <c:v>8.7423199147000004E-5</c:v>
                </c:pt>
                <c:pt idx="5381">
                  <c:v>1.1345399980000001E-4</c:v>
                </c:pt>
                <c:pt idx="5382">
                  <c:v>1.3690900232000001E-4</c:v>
                </c:pt>
                <c:pt idx="5383">
                  <c:v>1.5725799312E-4</c:v>
                </c:pt>
                <c:pt idx="5384">
                  <c:v>1.7403700622000001E-4</c:v>
                </c:pt>
                <c:pt idx="5385">
                  <c:v>1.8686600378999999E-4</c:v>
                </c:pt>
                <c:pt idx="5386">
                  <c:v>1.9545400572999999E-4</c:v>
                </c:pt>
                <c:pt idx="5387">
                  <c:v>1.9960499776000001E-4</c:v>
                </c:pt>
                <c:pt idx="5388">
                  <c:v>1.9922699721000001E-4</c:v>
                </c:pt>
                <c:pt idx="5389">
                  <c:v>1.9432599947E-4</c:v>
                </c:pt>
                <c:pt idx="5390">
                  <c:v>1.8501500016999999E-4</c:v>
                </c:pt>
                <c:pt idx="5391">
                  <c:v>1.7150500207000001E-4</c:v>
                </c:pt>
                <c:pt idx="5392">
                  <c:v>1.5410300693E-4</c:v>
                </c:pt>
                <c:pt idx="5393">
                  <c:v>1.3320200378000001E-4</c:v>
                </c:pt>
                <c:pt idx="5394">
                  <c:v>1.0927899712E-4</c:v>
                </c:pt>
                <c:pt idx="5395">
                  <c:v>8.2875099905999999E-5</c:v>
                </c:pt>
                <c:pt idx="5396">
                  <c:v>5.4590400395999997E-5</c:v>
                </c:pt>
                <c:pt idx="5397">
                  <c:v>2.5066599846E-5</c:v>
                </c:pt>
                <c:pt idx="5398">
                  <c:v>-5.0260200624000003E-6</c:v>
                </c:pt>
                <c:pt idx="5399">
                  <c:v>-3.5004599339999998E-5</c:v>
                </c:pt>
                <c:pt idx="5400">
                  <c:v>-6.4188701799000006E-5</c:v>
                </c:pt>
                <c:pt idx="5401">
                  <c:v>-9.1916001110999997E-5</c:v>
                </c:pt>
                <c:pt idx="5402">
                  <c:v>-1.3225199655E-4</c:v>
                </c:pt>
                <c:pt idx="5403">
                  <c:v>-1.5809599426999999E-4</c:v>
                </c:pt>
                <c:pt idx="5404">
                  <c:v>-1.8035300309E-4</c:v>
                </c:pt>
                <c:pt idx="5405">
                  <c:v>-1.9851600517999999E-4</c:v>
                </c:pt>
                <c:pt idx="5406">
                  <c:v>-2.1217300673000001E-4</c:v>
                </c:pt>
                <c:pt idx="5407">
                  <c:v>-2.2101499781E-4</c:v>
                </c:pt>
                <c:pt idx="5408">
                  <c:v>-2.2483999783E-4</c:v>
                </c:pt>
                <c:pt idx="5409">
                  <c:v>-2.2356299451E-4</c:v>
                </c:pt>
                <c:pt idx="5410">
                  <c:v>-2.172109962E-4</c:v>
                </c:pt>
                <c:pt idx="5411">
                  <c:v>-2.0592899818E-4</c:v>
                </c:pt>
                <c:pt idx="5412">
                  <c:v>-1.8997400184E-4</c:v>
                </c:pt>
                <c:pt idx="5413">
                  <c:v>-1.6970699653E-4</c:v>
                </c:pt>
                <c:pt idx="5414">
                  <c:v>-1.4558799738999999E-4</c:v>
                </c:pt>
                <c:pt idx="5415">
                  <c:v>-1.1816399638E-4</c:v>
                </c:pt>
                <c:pt idx="5416">
                  <c:v>-8.8059103290999999E-5</c:v>
                </c:pt>
                <c:pt idx="5417">
                  <c:v>-5.5955199058999998E-5</c:v>
                </c:pt>
                <c:pt idx="5418">
                  <c:v>-2.2581400117000001E-5</c:v>
                </c:pt>
                <c:pt idx="5419">
                  <c:v>1.1305000044E-5</c:v>
                </c:pt>
                <c:pt idx="5420">
                  <c:v>4.4934698963000001E-5</c:v>
                </c:pt>
                <c:pt idx="5421">
                  <c:v>7.7544696978000001E-5</c:v>
                </c:pt>
                <c:pt idx="5422">
                  <c:v>1.0839499737E-4</c:v>
                </c:pt>
                <c:pt idx="5423">
                  <c:v>1.3678400136999999E-4</c:v>
                </c:pt>
                <c:pt idx="5424">
                  <c:v>1.620700059E-4</c:v>
                </c:pt>
                <c:pt idx="5425">
                  <c:v>1.8367600569000001E-4</c:v>
                </c:pt>
                <c:pt idx="5426">
                  <c:v>2.0111400227000001E-4</c:v>
                </c:pt>
                <c:pt idx="5427">
                  <c:v>2.3776400485E-4</c:v>
                </c:pt>
                <c:pt idx="5428">
                  <c:v>2.4667099932999998E-4</c:v>
                </c:pt>
                <c:pt idx="5429">
                  <c:v>2.4997998843999999E-4</c:v>
                </c:pt>
                <c:pt idx="5430">
                  <c:v>2.4761501117999998E-4</c:v>
                </c:pt>
                <c:pt idx="5431">
                  <c:v>2.3962999694E-4</c:v>
                </c:pt>
                <c:pt idx="5432">
                  <c:v>2.2620700474E-4</c:v>
                </c:pt>
                <c:pt idx="5433">
                  <c:v>2.0764900546000001E-4</c:v>
                </c:pt>
                <c:pt idx="5434">
                  <c:v>1.8437800463000001E-4</c:v>
                </c:pt>
                <c:pt idx="5435">
                  <c:v>1.5692299347999999E-4</c:v>
                </c:pt>
                <c:pt idx="5436">
                  <c:v>1.2590599363E-4</c:v>
                </c:pt>
                <c:pt idx="5437">
                  <c:v>9.2031099484000004E-5</c:v>
                </c:pt>
                <c:pt idx="5438">
                  <c:v>5.6067699915999999E-5</c:v>
                </c:pt>
                <c:pt idx="5439">
                  <c:v>1.8831700800000001E-5</c:v>
                </c:pt>
                <c:pt idx="5440">
                  <c:v>-1.8831700800000001E-5</c:v>
                </c:pt>
                <c:pt idx="5441">
                  <c:v>-5.6067699915999999E-5</c:v>
                </c:pt>
                <c:pt idx="5442">
                  <c:v>-9.2031099484000004E-5</c:v>
                </c:pt>
                <c:pt idx="5443">
                  <c:v>-1.2590599363E-4</c:v>
                </c:pt>
                <c:pt idx="5444">
                  <c:v>-1.5692299347999999E-4</c:v>
                </c:pt>
                <c:pt idx="5445">
                  <c:v>-1.8437800463000001E-4</c:v>
                </c:pt>
                <c:pt idx="5446">
                  <c:v>-2.0764900546000001E-4</c:v>
                </c:pt>
                <c:pt idx="5447">
                  <c:v>-2.2620700474E-4</c:v>
                </c:pt>
                <c:pt idx="5448">
                  <c:v>-2.3962999694E-4</c:v>
                </c:pt>
                <c:pt idx="5449">
                  <c:v>-2.4761501117999998E-4</c:v>
                </c:pt>
                <c:pt idx="5450">
                  <c:v>-2.4997998843999999E-4</c:v>
                </c:pt>
                <c:pt idx="5451">
                  <c:v>-2.4667099932999998E-4</c:v>
                </c:pt>
                <c:pt idx="5452">
                  <c:v>-2.6154099031999999E-4</c:v>
                </c:pt>
                <c:pt idx="5453">
                  <c:v>-2.4580600439000003E-4</c:v>
                </c:pt>
                <c:pt idx="5454">
                  <c:v>-2.2449299285999999E-4</c:v>
                </c:pt>
                <c:pt idx="5455">
                  <c:v>-1.9808500655999999E-4</c:v>
                </c:pt>
                <c:pt idx="5456">
                  <c:v>-1.6718100232999999E-4</c:v>
                </c:pt>
                <c:pt idx="5457">
                  <c:v>-1.3248200412000001E-4</c:v>
                </c:pt>
                <c:pt idx="5458">
                  <c:v>-9.4776798504999998E-5</c:v>
                </c:pt>
                <c:pt idx="5459">
                  <c:v>-5.4920201364000001E-5</c:v>
                </c:pt>
                <c:pt idx="5460">
                  <c:v>-1.3817199942E-5</c:v>
                </c:pt>
                <c:pt idx="5461">
                  <c:v>2.7599500754000001E-5</c:v>
                </c:pt>
                <c:pt idx="5462">
                  <c:v>6.8389701481999995E-5</c:v>
                </c:pt>
                <c:pt idx="5463">
                  <c:v>1.076280023E-4</c:v>
                </c:pt>
                <c:pt idx="5464">
                  <c:v>1.4442300017E-4</c:v>
                </c:pt>
                <c:pt idx="5465">
                  <c:v>1.7794000451000001E-4</c:v>
                </c:pt>
                <c:pt idx="5466">
                  <c:v>2.0741899789E-4</c:v>
                </c:pt>
                <c:pt idx="5467">
                  <c:v>2.3218999559E-4</c:v>
                </c:pt>
                <c:pt idx="5468">
                  <c:v>2.5169100263000002E-4</c:v>
                </c:pt>
                <c:pt idx="5469">
                  <c:v>2.6547999004999999E-4</c:v>
                </c:pt>
                <c:pt idx="5470">
                  <c:v>2.7324300027E-4</c:v>
                </c:pt>
                <c:pt idx="5471">
                  <c:v>2.7480500285E-4</c:v>
                </c:pt>
                <c:pt idx="5472">
                  <c:v>2.7012900682E-4</c:v>
                </c:pt>
                <c:pt idx="5473">
                  <c:v>2.5932199786999997E-4</c:v>
                </c:pt>
                <c:pt idx="5474">
                  <c:v>2.4263000523E-4</c:v>
                </c:pt>
                <c:pt idx="5475">
                  <c:v>2.2043100033999999E-4</c:v>
                </c:pt>
                <c:pt idx="5476">
                  <c:v>1.9322900333999999E-4</c:v>
                </c:pt>
                <c:pt idx="5477">
                  <c:v>1.7633600510000001E-4</c:v>
                </c:pt>
                <c:pt idx="5478">
                  <c:v>1.3787399803000001E-4</c:v>
                </c:pt>
                <c:pt idx="5479">
                  <c:v>9.6283103629999994E-5</c:v>
                </c:pt>
                <c:pt idx="5480">
                  <c:v>5.2506900828999999E-5</c:v>
                </c:pt>
                <c:pt idx="5481">
                  <c:v>7.5390298661999996E-6</c:v>
                </c:pt>
                <c:pt idx="5482">
                  <c:v>-3.7599998905E-5</c:v>
                </c:pt>
                <c:pt idx="5483">
                  <c:v>-8.1885598774999994E-5</c:v>
                </c:pt>
                <c:pt idx="5484">
                  <c:v>-1.2431299547000001E-4</c:v>
                </c:pt>
                <c:pt idx="5485">
                  <c:v>-1.6391799727E-4</c:v>
                </c:pt>
                <c:pt idx="5486">
                  <c:v>-1.9980399519999999E-4</c:v>
                </c:pt>
                <c:pt idx="5487">
                  <c:v>-2.3115400108999999E-4</c:v>
                </c:pt>
                <c:pt idx="5488">
                  <c:v>-2.5725801243000002E-4</c:v>
                </c:pt>
                <c:pt idx="5489">
                  <c:v>-2.7752300957000002E-4</c:v>
                </c:pt>
                <c:pt idx="5490">
                  <c:v>-2.9148999602000001E-4</c:v>
                </c:pt>
                <c:pt idx="5491">
                  <c:v>-2.9883999377000001E-4</c:v>
                </c:pt>
                <c:pt idx="5492">
                  <c:v>-2.9940801323000003E-4</c:v>
                </c:pt>
                <c:pt idx="5493">
                  <c:v>-2.9317999724000002E-4</c:v>
                </c:pt>
                <c:pt idx="5494">
                  <c:v>-2.8029899113000002E-4</c:v>
                </c:pt>
                <c:pt idx="5495">
                  <c:v>-2.6105498545999999E-4</c:v>
                </c:pt>
                <c:pt idx="5496">
                  <c:v>-2.3588699696E-4</c:v>
                </c:pt>
                <c:pt idx="5497">
                  <c:v>-2.0536400551999999E-4</c:v>
                </c:pt>
                <c:pt idx="5498">
                  <c:v>-1.7018099607E-4</c:v>
                </c:pt>
                <c:pt idx="5499">
                  <c:v>-1.3113500609E-4</c:v>
                </c:pt>
                <c:pt idx="5500">
                  <c:v>-8.9112501881999999E-5</c:v>
                </c:pt>
                <c:pt idx="5501">
                  <c:v>-4.5067699830000002E-5</c:v>
                </c:pt>
                <c:pt idx="5502">
                  <c:v>7.0958698613000001E-15</c:v>
                </c:pt>
                <c:pt idx="5503">
                  <c:v>4.1311999667000002E-5</c:v>
                </c:pt>
                <c:pt idx="5504">
                  <c:v>8.1686397606999995E-5</c:v>
                </c:pt>
                <c:pt idx="5505">
                  <c:v>1.2020699796E-4</c:v>
                </c:pt>
                <c:pt idx="5506">
                  <c:v>1.5599900507000001E-4</c:v>
                </c:pt>
                <c:pt idx="5507">
                  <c:v>1.8824999279000001E-4</c:v>
                </c:pt>
                <c:pt idx="5508">
                  <c:v>2.1622900385000001E-4</c:v>
                </c:pt>
                <c:pt idx="5509">
                  <c:v>2.3930100724E-4</c:v>
                </c:pt>
                <c:pt idx="5510">
                  <c:v>2.5693999486999999E-4</c:v>
                </c:pt>
                <c:pt idx="5511">
                  <c:v>2.6874899048999999E-4</c:v>
                </c:pt>
                <c:pt idx="5512">
                  <c:v>2.7445700834999998E-4</c:v>
                </c:pt>
                <c:pt idx="5513">
                  <c:v>2.7393701020999998E-4</c:v>
                </c:pt>
                <c:pt idx="5514">
                  <c:v>2.6719900779000001E-4</c:v>
                </c:pt>
                <c:pt idx="5515">
                  <c:v>2.5439599995000001E-4</c:v>
                </c:pt>
                <c:pt idx="5516">
                  <c:v>2.3581999994000001E-4</c:v>
                </c:pt>
                <c:pt idx="5517">
                  <c:v>2.1189100516E-4</c:v>
                </c:pt>
                <c:pt idx="5518">
                  <c:v>1.8315299531000001E-4</c:v>
                </c:pt>
                <c:pt idx="5519">
                  <c:v>1.5025799803E-4</c:v>
                </c:pt>
                <c:pt idx="5520">
                  <c:v>1.1395299953E-4</c:v>
                </c:pt>
                <c:pt idx="5521">
                  <c:v>7.5061798269999993E-5</c:v>
                </c:pt>
                <c:pt idx="5522">
                  <c:v>3.4466600481999999E-5</c:v>
                </c:pt>
                <c:pt idx="5523">
                  <c:v>-6.9107800299999997E-6</c:v>
                </c:pt>
                <c:pt idx="5524">
                  <c:v>-4.8131299991000002E-5</c:v>
                </c:pt>
                <c:pt idx="5525">
                  <c:v>-8.8259497716000002E-5</c:v>
                </c:pt>
                <c:pt idx="5526">
                  <c:v>-1.2638399494E-4</c:v>
                </c:pt>
                <c:pt idx="5527">
                  <c:v>-1.4694599668E-4</c:v>
                </c:pt>
                <c:pt idx="5528">
                  <c:v>-1.7566200404000001E-4</c:v>
                </c:pt>
                <c:pt idx="5529">
                  <c:v>-2.0039199444E-4</c:v>
                </c:pt>
                <c:pt idx="5530">
                  <c:v>-2.2057299792999999E-4</c:v>
                </c:pt>
                <c:pt idx="5531">
                  <c:v>-2.3574799706999999E-4</c:v>
                </c:pt>
                <c:pt idx="5532">
                  <c:v>-2.4557200959000002E-4</c:v>
                </c:pt>
                <c:pt idx="5533">
                  <c:v>-2.4982201285E-4</c:v>
                </c:pt>
                <c:pt idx="5534">
                  <c:v>-2.4840299739000002E-4</c:v>
                </c:pt>
                <c:pt idx="5535">
                  <c:v>-2.4134499836E-4</c:v>
                </c:pt>
                <c:pt idx="5536">
                  <c:v>-2.2880999312999999E-4</c:v>
                </c:pt>
                <c:pt idx="5537">
                  <c:v>-2.1108200599E-4</c:v>
                </c:pt>
                <c:pt idx="5538">
                  <c:v>-1.8856300449E-4</c:v>
                </c:pt>
                <c:pt idx="5539">
                  <c:v>-1.6176399367E-4</c:v>
                </c:pt>
                <c:pt idx="5540">
                  <c:v>-1.3129400031E-4</c:v>
                </c:pt>
                <c:pt idx="5541">
                  <c:v>-9.7843403636999995E-5</c:v>
                </c:pt>
                <c:pt idx="5542">
                  <c:v>-6.2172497563999998E-5</c:v>
                </c:pt>
                <c:pt idx="5543">
                  <c:v>-2.5090399503999999E-5</c:v>
                </c:pt>
                <c:pt idx="5544">
                  <c:v>1.2561100448000001E-5</c:v>
                </c:pt>
                <c:pt idx="5545">
                  <c:v>4.9927501094999999E-5</c:v>
                </c:pt>
                <c:pt idx="5546">
                  <c:v>8.6160696810000002E-5</c:v>
                </c:pt>
                <c:pt idx="5547">
                  <c:v>1.2043800233999999E-4</c:v>
                </c:pt>
                <c:pt idx="5548">
                  <c:v>1.5198299661000001E-4</c:v>
                </c:pt>
                <c:pt idx="5549">
                  <c:v>1.8007699690999999E-4</c:v>
                </c:pt>
                <c:pt idx="5550">
                  <c:v>2.0408499403999999E-4</c:v>
                </c:pt>
                <c:pt idx="5551">
                  <c:v>2.2345999605000001E-4</c:v>
                </c:pt>
                <c:pt idx="5552">
                  <c:v>2.1398799436E-4</c:v>
                </c:pt>
                <c:pt idx="5553">
                  <c:v>2.2200400417E-4</c:v>
                </c:pt>
                <c:pt idx="5554">
                  <c:v>2.2498199542E-4</c:v>
                </c:pt>
                <c:pt idx="5555">
                  <c:v>2.2285399609E-4</c:v>
                </c:pt>
                <c:pt idx="5556">
                  <c:v>2.1566699434E-4</c:v>
                </c:pt>
                <c:pt idx="5557">
                  <c:v>2.0358599431E-4</c:v>
                </c:pt>
                <c:pt idx="5558">
                  <c:v>1.8688400450999999E-4</c:v>
                </c:pt>
                <c:pt idx="5559">
                  <c:v>1.6594000044000001E-4</c:v>
                </c:pt>
                <c:pt idx="5560">
                  <c:v>1.4123099390000001E-4</c:v>
                </c:pt>
                <c:pt idx="5561">
                  <c:v>1.1331499990999999E-4</c:v>
                </c:pt>
                <c:pt idx="5562">
                  <c:v>8.2828002633000006E-5</c:v>
                </c:pt>
                <c:pt idx="5563">
                  <c:v>5.0460901547999999E-5</c:v>
                </c:pt>
                <c:pt idx="5564">
                  <c:v>1.6948499250999999E-5</c:v>
                </c:pt>
                <c:pt idx="5565">
                  <c:v>-1.6948499250999999E-5</c:v>
                </c:pt>
                <c:pt idx="5566">
                  <c:v>-5.0460901547999999E-5</c:v>
                </c:pt>
                <c:pt idx="5567">
                  <c:v>-8.2828002633000006E-5</c:v>
                </c:pt>
                <c:pt idx="5568">
                  <c:v>-1.1331499990999999E-4</c:v>
                </c:pt>
                <c:pt idx="5569">
                  <c:v>-1.4123099390000001E-4</c:v>
                </c:pt>
                <c:pt idx="5570">
                  <c:v>-1.6594000044000001E-4</c:v>
                </c:pt>
                <c:pt idx="5571">
                  <c:v>-1.8688400450999999E-4</c:v>
                </c:pt>
                <c:pt idx="5572">
                  <c:v>-2.0358599431E-4</c:v>
                </c:pt>
                <c:pt idx="5573">
                  <c:v>-2.1566699434E-4</c:v>
                </c:pt>
                <c:pt idx="5574">
                  <c:v>-2.2285399609E-4</c:v>
                </c:pt>
                <c:pt idx="5575">
                  <c:v>-2.2498199542E-4</c:v>
                </c:pt>
                <c:pt idx="5576">
                  <c:v>-2.2200400417E-4</c:v>
                </c:pt>
                <c:pt idx="5577">
                  <c:v>-1.9021099432999999E-4</c:v>
                </c:pt>
                <c:pt idx="5578">
                  <c:v>-1.7876799392999999E-4</c:v>
                </c:pt>
                <c:pt idx="5579">
                  <c:v>-1.6326800687000001E-4</c:v>
                </c:pt>
                <c:pt idx="5580">
                  <c:v>-1.4406199624999999E-4</c:v>
                </c:pt>
                <c:pt idx="5581">
                  <c:v>-1.2158600293E-4</c:v>
                </c:pt>
                <c:pt idx="5582">
                  <c:v>-9.6350697276999998E-5</c:v>
                </c:pt>
                <c:pt idx="5583">
                  <c:v>-6.8928602558999998E-5</c:v>
                </c:pt>
                <c:pt idx="5584">
                  <c:v>-3.9941998692999998E-5</c:v>
                </c:pt>
                <c:pt idx="5585">
                  <c:v>-1.0048899639999999E-5</c:v>
                </c:pt>
                <c:pt idx="5586">
                  <c:v>2.0072300686000001E-5</c:v>
                </c:pt>
                <c:pt idx="5587">
                  <c:v>4.9737998778999998E-5</c:v>
                </c:pt>
                <c:pt idx="5588">
                  <c:v>7.8274701082000007E-5</c:v>
                </c:pt>
                <c:pt idx="5589">
                  <c:v>1.0503499652000001E-4</c:v>
                </c:pt>
                <c:pt idx="5590">
                  <c:v>1.2941099703000001E-4</c:v>
                </c:pt>
                <c:pt idx="5591">
                  <c:v>1.5084999905E-4</c:v>
                </c:pt>
                <c:pt idx="5592">
                  <c:v>1.6886599769000001E-4</c:v>
                </c:pt>
                <c:pt idx="5593">
                  <c:v>1.8304800324000001E-4</c:v>
                </c:pt>
                <c:pt idx="5594">
                  <c:v>1.9307600450999999E-4</c:v>
                </c:pt>
                <c:pt idx="5595">
                  <c:v>1.987220021E-4</c:v>
                </c:pt>
                <c:pt idx="5596">
                  <c:v>1.9985799735999999E-4</c:v>
                </c:pt>
                <c:pt idx="5597">
                  <c:v>1.9645699648999999E-4</c:v>
                </c:pt>
                <c:pt idx="5598">
                  <c:v>1.8859800183999999E-4</c:v>
                </c:pt>
                <c:pt idx="5599">
                  <c:v>1.7645799380000001E-4</c:v>
                </c:pt>
                <c:pt idx="5600">
                  <c:v>1.6031299309999999E-4</c:v>
                </c:pt>
                <c:pt idx="5601">
                  <c:v>1.4052999904E-4</c:v>
                </c:pt>
                <c:pt idx="5602">
                  <c:v>1.0286200268E-4</c:v>
                </c:pt>
                <c:pt idx="5603">
                  <c:v>8.0426500062000006E-5</c:v>
                </c:pt>
                <c:pt idx="5604">
                  <c:v>5.6165099521999998E-5</c:v>
                </c:pt>
                <c:pt idx="5605">
                  <c:v>3.0628998502000001E-5</c:v>
                </c:pt>
                <c:pt idx="5606">
                  <c:v>4.3977702262000004E-6</c:v>
                </c:pt>
                <c:pt idx="5607">
                  <c:v>-2.1933299649000001E-5</c:v>
                </c:pt>
                <c:pt idx="5608">
                  <c:v>-4.7766599891000003E-5</c:v>
                </c:pt>
                <c:pt idx="5609">
                  <c:v>-7.2515700595000002E-5</c:v>
                </c:pt>
                <c:pt idx="5610">
                  <c:v>-9.5618997875000002E-5</c:v>
                </c:pt>
                <c:pt idx="5611">
                  <c:v>-1.1655200069E-4</c:v>
                </c:pt>
                <c:pt idx="5612">
                  <c:v>-1.3483999646E-4</c:v>
                </c:pt>
                <c:pt idx="5613">
                  <c:v>-1.5006700413999999E-4</c:v>
                </c:pt>
                <c:pt idx="5614">
                  <c:v>-1.6188899463E-4</c:v>
                </c:pt>
                <c:pt idx="5615">
                  <c:v>-1.7003600077999999E-4</c:v>
                </c:pt>
                <c:pt idx="5616">
                  <c:v>-1.7432299500999999E-4</c:v>
                </c:pt>
                <c:pt idx="5617">
                  <c:v>-1.7465499695000001E-4</c:v>
                </c:pt>
                <c:pt idx="5618">
                  <c:v>-1.7102199489999999E-4</c:v>
                </c:pt>
                <c:pt idx="5619">
                  <c:v>-1.6350799706000001E-4</c:v>
                </c:pt>
                <c:pt idx="5620">
                  <c:v>-1.5228199480999999E-4</c:v>
                </c:pt>
                <c:pt idx="5621">
                  <c:v>-1.3760000001999999E-4</c:v>
                </c:pt>
                <c:pt idx="5622">
                  <c:v>-1.1979600093999999E-4</c:v>
                </c:pt>
                <c:pt idx="5623">
                  <c:v>-9.9272103397999995E-5</c:v>
                </c:pt>
                <c:pt idx="5624">
                  <c:v>-7.6495300163999998E-5</c:v>
                </c:pt>
                <c:pt idx="5625">
                  <c:v>-5.1982300647000003E-5</c:v>
                </c:pt>
                <c:pt idx="5626">
                  <c:v>-2.6289499147E-5</c:v>
                </c:pt>
                <c:pt idx="5627">
                  <c:v>4.8157799871000001E-15</c:v>
                </c:pt>
                <c:pt idx="5628">
                  <c:v>2.2533800802000001E-5</c:v>
                </c:pt>
                <c:pt idx="5629">
                  <c:v>4.4556200010000002E-5</c:v>
                </c:pt>
                <c:pt idx="5630">
                  <c:v>6.5567401180000005E-5</c:v>
                </c:pt>
                <c:pt idx="5631">
                  <c:v>8.5090301582000001E-5</c:v>
                </c:pt>
                <c:pt idx="5632">
                  <c:v>1.0268200276E-4</c:v>
                </c:pt>
                <c:pt idx="5633">
                  <c:v>1.1794299644E-4</c:v>
                </c:pt>
                <c:pt idx="5634">
                  <c:v>1.3052800204999999E-4</c:v>
                </c:pt>
                <c:pt idx="5635">
                  <c:v>1.4014900079999999E-4</c:v>
                </c:pt>
                <c:pt idx="5636">
                  <c:v>1.4658999862000001E-4</c:v>
                </c:pt>
                <c:pt idx="5637">
                  <c:v>1.4970400662E-4</c:v>
                </c:pt>
                <c:pt idx="5638">
                  <c:v>1.4941999688999999E-4</c:v>
                </c:pt>
                <c:pt idx="5639">
                  <c:v>1.4574499801000001E-4</c:v>
                </c:pt>
                <c:pt idx="5640">
                  <c:v>1.3876199955E-4</c:v>
                </c:pt>
                <c:pt idx="5641">
                  <c:v>1.2862900620999999E-4</c:v>
                </c:pt>
                <c:pt idx="5642">
                  <c:v>1.1557700054000001E-4</c:v>
                </c:pt>
                <c:pt idx="5643">
                  <c:v>9.9901801149999996E-5</c:v>
                </c:pt>
                <c:pt idx="5644">
                  <c:v>8.1959202362000006E-5</c:v>
                </c:pt>
                <c:pt idx="5645">
                  <c:v>6.2156301283000005E-5</c:v>
                </c:pt>
                <c:pt idx="5646">
                  <c:v>4.0942799387000003E-5</c:v>
                </c:pt>
                <c:pt idx="5647">
                  <c:v>1.8799999452E-5</c:v>
                </c:pt>
                <c:pt idx="5648">
                  <c:v>-3.7695099308999999E-6</c:v>
                </c:pt>
                <c:pt idx="5649">
                  <c:v>-2.6253499526999999E-5</c:v>
                </c:pt>
                <c:pt idx="5650">
                  <c:v>-4.8141500883999999E-5</c:v>
                </c:pt>
                <c:pt idx="5651">
                  <c:v>-6.8936999014000003E-5</c:v>
                </c:pt>
                <c:pt idx="5652">
                  <c:v>-7.3473202065000006E-5</c:v>
                </c:pt>
                <c:pt idx="5653">
                  <c:v>-8.7831198471000004E-5</c:v>
                </c:pt>
                <c:pt idx="5654">
                  <c:v>-1.0019599722E-4</c:v>
                </c:pt>
                <c:pt idx="5655">
                  <c:v>-1.1028599693E-4</c:v>
                </c:pt>
                <c:pt idx="5656">
                  <c:v>-1.1787399853000001E-4</c:v>
                </c:pt>
                <c:pt idx="5657">
                  <c:v>-1.2278600478999999E-4</c:v>
                </c:pt>
                <c:pt idx="5658">
                  <c:v>-1.2491100642000001E-4</c:v>
                </c:pt>
                <c:pt idx="5659">
                  <c:v>-1.2420100392999999E-4</c:v>
                </c:pt>
                <c:pt idx="5660">
                  <c:v>-1.2067300122E-4</c:v>
                </c:pt>
                <c:pt idx="5661">
                  <c:v>-1.1440499657E-4</c:v>
                </c:pt>
                <c:pt idx="5662">
                  <c:v>-1.0554100299E-4</c:v>
                </c:pt>
                <c:pt idx="5663">
                  <c:v>-9.4281400379000001E-5</c:v>
                </c:pt>
                <c:pt idx="5664">
                  <c:v>-8.0881996837000003E-5</c:v>
                </c:pt>
                <c:pt idx="5665">
                  <c:v>-6.5646796428999994E-5</c:v>
                </c:pt>
                <c:pt idx="5666">
                  <c:v>-4.8921701817999997E-5</c:v>
                </c:pt>
                <c:pt idx="5667">
                  <c:v>-3.1086201488999998E-5</c:v>
                </c:pt>
                <c:pt idx="5668">
                  <c:v>-1.2545199752E-5</c:v>
                </c:pt>
                <c:pt idx="5669">
                  <c:v>6.2805402194E-6</c:v>
                </c:pt>
                <c:pt idx="5670">
                  <c:v>2.4963699616000002E-5</c:v>
                </c:pt>
                <c:pt idx="5671">
                  <c:v>4.3080399336999999E-5</c:v>
                </c:pt>
                <c:pt idx="5672">
                  <c:v>6.0219201258999999E-5</c:v>
                </c:pt>
                <c:pt idx="5673">
                  <c:v>7.5991301856000005E-5</c:v>
                </c:pt>
                <c:pt idx="5674">
                  <c:v>9.0038600320000003E-5</c:v>
                </c:pt>
                <c:pt idx="5675">
                  <c:v>1.0204200225E-4</c:v>
                </c:pt>
                <c:pt idx="5676">
                  <c:v>1.1172999803000001E-4</c:v>
                </c:pt>
                <c:pt idx="5677">
                  <c:v>9.5105700893000002E-5</c:v>
                </c:pt>
                <c:pt idx="5678">
                  <c:v>9.8668599094000006E-5</c:v>
                </c:pt>
                <c:pt idx="5679">
                  <c:v>9.9992103060000002E-5</c:v>
                </c:pt>
                <c:pt idx="5680">
                  <c:v>9.9046097602999996E-5</c:v>
                </c:pt>
                <c:pt idx="5681">
                  <c:v>9.5852199592999995E-5</c:v>
                </c:pt>
                <c:pt idx="5682">
                  <c:v>9.0482702943999997E-5</c:v>
                </c:pt>
                <c:pt idx="5683">
                  <c:v>8.3059596363000004E-5</c:v>
                </c:pt>
                <c:pt idx="5684">
                  <c:v>7.3751296440999995E-5</c:v>
                </c:pt>
                <c:pt idx="5685">
                  <c:v>6.2769096984999995E-5</c:v>
                </c:pt>
                <c:pt idx="5686">
                  <c:v>5.0362301408000002E-5</c:v>
                </c:pt>
                <c:pt idx="5687">
                  <c:v>3.6812500183999998E-5</c:v>
                </c:pt>
                <c:pt idx="5688">
                  <c:v>2.2427100703E-5</c:v>
                </c:pt>
                <c:pt idx="5689">
                  <c:v>7.5326797742000002E-6</c:v>
                </c:pt>
                <c:pt idx="5690">
                  <c:v>-7.5326797742000002E-6</c:v>
                </c:pt>
                <c:pt idx="5691">
                  <c:v>-2.2427100703E-5</c:v>
                </c:pt>
                <c:pt idx="5692">
                  <c:v>-3.6812500183999998E-5</c:v>
                </c:pt>
                <c:pt idx="5693">
                  <c:v>-5.0362301408000002E-5</c:v>
                </c:pt>
                <c:pt idx="5694">
                  <c:v>-6.2769096984999995E-5</c:v>
                </c:pt>
                <c:pt idx="5695">
                  <c:v>-7.3751296440999995E-5</c:v>
                </c:pt>
                <c:pt idx="5696">
                  <c:v>-8.3059596363000004E-5</c:v>
                </c:pt>
                <c:pt idx="5697">
                  <c:v>-9.0482702943999997E-5</c:v>
                </c:pt>
                <c:pt idx="5698">
                  <c:v>-9.5852199592999995E-5</c:v>
                </c:pt>
                <c:pt idx="5699">
                  <c:v>-9.9046097602999996E-5</c:v>
                </c:pt>
                <c:pt idx="5700">
                  <c:v>-9.9992103060000002E-5</c:v>
                </c:pt>
                <c:pt idx="5701">
                  <c:v>-9.8668599094000006E-5</c:v>
                </c:pt>
                <c:pt idx="5702">
                  <c:v>-7.1329202909999994E-5</c:v>
                </c:pt>
                <c:pt idx="5703">
                  <c:v>-6.7038097767999999E-5</c:v>
                </c:pt>
                <c:pt idx="5704">
                  <c:v>-6.1225400713999997E-5</c:v>
                </c:pt>
                <c:pt idx="5705">
                  <c:v>-5.4023199481999998E-5</c:v>
                </c:pt>
                <c:pt idx="5706">
                  <c:v>-4.5594799302999999E-5</c:v>
                </c:pt>
                <c:pt idx="5707">
                  <c:v>-3.6131499655000002E-5</c:v>
                </c:pt>
                <c:pt idx="5708">
                  <c:v>-2.5848199583999999E-5</c:v>
                </c:pt>
                <c:pt idx="5709">
                  <c:v>-1.4978199943E-5</c:v>
                </c:pt>
                <c:pt idx="5710">
                  <c:v>-3.7683200843999999E-6</c:v>
                </c:pt>
                <c:pt idx="5711">
                  <c:v>7.5271300375000001E-6</c:v>
                </c:pt>
                <c:pt idx="5712">
                  <c:v>1.8651700883999999E-5</c:v>
                </c:pt>
                <c:pt idx="5713">
                  <c:v>2.9352999262999999E-5</c:v>
                </c:pt>
                <c:pt idx="5714">
                  <c:v>3.9388098229999997E-5</c:v>
                </c:pt>
                <c:pt idx="5715">
                  <c:v>4.8529200285E-5</c:v>
                </c:pt>
                <c:pt idx="5716">
                  <c:v>5.6568900618000002E-5</c:v>
                </c:pt>
                <c:pt idx="5717">
                  <c:v>6.3324601797000001E-5</c:v>
                </c:pt>
                <c:pt idx="5718">
                  <c:v>6.8643101258000004E-5</c:v>
                </c:pt>
                <c:pt idx="5719">
                  <c:v>7.2403599916000006E-5</c:v>
                </c:pt>
                <c:pt idx="5720">
                  <c:v>7.4520801717999996E-5</c:v>
                </c:pt>
                <c:pt idx="5721">
                  <c:v>7.4946699896999999E-5</c:v>
                </c:pt>
                <c:pt idx="5722">
                  <c:v>7.3671501013000001E-5</c:v>
                </c:pt>
                <c:pt idx="5723">
                  <c:v>7.0724301621999996E-5</c:v>
                </c:pt>
                <c:pt idx="5724">
                  <c:v>6.6171800427000004E-5</c:v>
                </c:pt>
                <c:pt idx="5725">
                  <c:v>6.0117501562000002E-5</c:v>
                </c:pt>
                <c:pt idx="5726">
                  <c:v>5.2698698710000003E-5</c:v>
                </c:pt>
                <c:pt idx="5727">
                  <c:v>2.9389300835000001E-5</c:v>
                </c:pt>
                <c:pt idx="5728">
                  <c:v>2.2979000277999999E-5</c:v>
                </c:pt>
                <c:pt idx="5729">
                  <c:v>1.6047199096999999E-5</c:v>
                </c:pt>
                <c:pt idx="5730">
                  <c:v>8.7511498349999996E-6</c:v>
                </c:pt>
                <c:pt idx="5731">
                  <c:v>1.2565000134E-6</c:v>
                </c:pt>
                <c:pt idx="5732">
                  <c:v>-6.2666599661000002E-6</c:v>
                </c:pt>
                <c:pt idx="5733">
                  <c:v>-1.3647600098999999E-5</c:v>
                </c:pt>
                <c:pt idx="5734">
                  <c:v>-2.0718800441999999E-5</c:v>
                </c:pt>
                <c:pt idx="5735">
                  <c:v>-2.7319700166000001E-5</c:v>
                </c:pt>
                <c:pt idx="5736">
                  <c:v>-3.3300599171000002E-5</c:v>
                </c:pt>
                <c:pt idx="5737">
                  <c:v>-3.8525700802000003E-5</c:v>
                </c:pt>
                <c:pt idx="5738">
                  <c:v>-4.287630145E-5</c:v>
                </c:pt>
                <c:pt idx="5739">
                  <c:v>-4.6253899200000002E-5</c:v>
                </c:pt>
                <c:pt idx="5740">
                  <c:v>-4.8581601732000003E-5</c:v>
                </c:pt>
                <c:pt idx="5741">
                  <c:v>-4.9806698370999997E-5</c:v>
                </c:pt>
                <c:pt idx="5742">
                  <c:v>-4.9901300372E-5</c:v>
                </c:pt>
                <c:pt idx="5743">
                  <c:v>-4.8863399570000001E-5</c:v>
                </c:pt>
                <c:pt idx="5744">
                  <c:v>-4.6716399083000002E-5</c:v>
                </c:pt>
                <c:pt idx="5745">
                  <c:v>-4.3509200622999997E-5</c:v>
                </c:pt>
                <c:pt idx="5746">
                  <c:v>-3.9314400055000002E-5</c:v>
                </c:pt>
                <c:pt idx="5747">
                  <c:v>-3.4227399738000001E-5</c:v>
                </c:pt>
                <c:pt idx="5748">
                  <c:v>-2.8363399906E-5</c:v>
                </c:pt>
                <c:pt idx="5749">
                  <c:v>-2.1855799787000001E-5</c:v>
                </c:pt>
                <c:pt idx="5750">
                  <c:v>-1.4852100320999999E-5</c:v>
                </c:pt>
                <c:pt idx="5751">
                  <c:v>-7.5112798185999999E-6</c:v>
                </c:pt>
                <c:pt idx="5752">
                  <c:v>2.8805699535000001E-15</c:v>
                </c:pt>
                <c:pt idx="5753">
                  <c:v>1.1266900401000001E-5</c:v>
                </c:pt>
                <c:pt idx="5754">
                  <c:v>2.2278100005000001E-5</c:v>
                </c:pt>
                <c:pt idx="5755">
                  <c:v>3.2783700590000002E-5</c:v>
                </c:pt>
                <c:pt idx="5756">
                  <c:v>4.2545201722999998E-5</c:v>
                </c:pt>
                <c:pt idx="5757">
                  <c:v>5.1341001380999998E-5</c:v>
                </c:pt>
                <c:pt idx="5758">
                  <c:v>5.8971600083000003E-5</c:v>
                </c:pt>
                <c:pt idx="5759">
                  <c:v>6.5263797296000002E-5</c:v>
                </c:pt>
                <c:pt idx="5760">
                  <c:v>7.0074696850000006E-5</c:v>
                </c:pt>
                <c:pt idx="5761">
                  <c:v>7.3295101174E-5</c:v>
                </c:pt>
                <c:pt idx="5762">
                  <c:v>7.4852003308E-5</c:v>
                </c:pt>
                <c:pt idx="5763">
                  <c:v>7.4709998443999996E-5</c:v>
                </c:pt>
                <c:pt idx="5764">
                  <c:v>7.2872397140999993E-5</c:v>
                </c:pt>
                <c:pt idx="5765">
                  <c:v>6.9380803325000003E-5</c:v>
                </c:pt>
                <c:pt idx="5766">
                  <c:v>6.4314503105999997E-5</c:v>
                </c:pt>
                <c:pt idx="5767">
                  <c:v>5.7788500271000003E-5</c:v>
                </c:pt>
                <c:pt idx="5768">
                  <c:v>4.9950900574999998E-5</c:v>
                </c:pt>
                <c:pt idx="5769">
                  <c:v>4.0979601181000003E-5</c:v>
                </c:pt>
                <c:pt idx="5770">
                  <c:v>3.1078201573000001E-5</c:v>
                </c:pt>
                <c:pt idx="5771">
                  <c:v>2.0471399693999998E-5</c:v>
                </c:pt>
                <c:pt idx="5772">
                  <c:v>9.3999897217000008E-6</c:v>
                </c:pt>
                <c:pt idx="5773">
                  <c:v>-1.8847599677E-6</c:v>
                </c:pt>
                <c:pt idx="5774">
                  <c:v>-1.3126699741000001E-5</c:v>
                </c:pt>
                <c:pt idx="5775">
                  <c:v>-2.4070799553999999E-5</c:v>
                </c:pt>
                <c:pt idx="5776">
                  <c:v>-3.4468499507000001E-5</c:v>
                </c:pt>
                <c:pt idx="5777">
                  <c:v>-5.8778499805999998E-5</c:v>
                </c:pt>
                <c:pt idx="5778">
                  <c:v>-7.0264999522000001E-5</c:v>
                </c:pt>
                <c:pt idx="5779">
                  <c:v>-8.0156700277999999E-5</c:v>
                </c:pt>
                <c:pt idx="5780">
                  <c:v>-8.8229098765000002E-5</c:v>
                </c:pt>
                <c:pt idx="5781">
                  <c:v>-9.4299102784000007E-5</c:v>
                </c:pt>
                <c:pt idx="5782">
                  <c:v>-9.8228701972E-5</c:v>
                </c:pt>
                <c:pt idx="5783">
                  <c:v>-9.9928896815999998E-5</c:v>
                </c:pt>
                <c:pt idx="5784">
                  <c:v>-9.9361102911999993E-5</c:v>
                </c:pt>
                <c:pt idx="5785">
                  <c:v>-9.6538198703999994E-5</c:v>
                </c:pt>
                <c:pt idx="5786">
                  <c:v>-9.1524103482000001E-5</c:v>
                </c:pt>
                <c:pt idx="5787">
                  <c:v>-8.4432802396000006E-5</c:v>
                </c:pt>
                <c:pt idx="5788">
                  <c:v>-7.5425101385999995E-5</c:v>
                </c:pt>
                <c:pt idx="5789">
                  <c:v>-6.4705600379999999E-5</c:v>
                </c:pt>
                <c:pt idx="5790">
                  <c:v>-5.2517498260999997E-5</c:v>
                </c:pt>
                <c:pt idx="5791">
                  <c:v>-3.9137401473000001E-5</c:v>
                </c:pt>
                <c:pt idx="5792">
                  <c:v>-2.4868999389999999E-5</c:v>
                </c:pt>
                <c:pt idx="5793">
                  <c:v>-1.0036200364999999E-5</c:v>
                </c:pt>
                <c:pt idx="5794">
                  <c:v>5.0244298108999997E-6</c:v>
                </c:pt>
                <c:pt idx="5795">
                  <c:v>1.9970999346999999E-5</c:v>
                </c:pt>
                <c:pt idx="5796">
                  <c:v>3.4464301279999999E-5</c:v>
                </c:pt>
                <c:pt idx="5797">
                  <c:v>4.8175399569999997E-5</c:v>
                </c:pt>
                <c:pt idx="5798">
                  <c:v>6.0793001467000003E-5</c:v>
                </c:pt>
                <c:pt idx="5799">
                  <c:v>7.2030903538999994E-5</c:v>
                </c:pt>
                <c:pt idx="5800">
                  <c:v>8.1633901572999995E-5</c:v>
                </c:pt>
                <c:pt idx="5801">
                  <c:v>8.9384098828000007E-5</c:v>
                </c:pt>
                <c:pt idx="5802">
                  <c:v>1.1888200243E-4</c:v>
                </c:pt>
                <c:pt idx="5803">
                  <c:v>1.2333599443000001E-4</c:v>
                </c:pt>
                <c:pt idx="5804">
                  <c:v>1.2498999421999999E-4</c:v>
                </c:pt>
                <c:pt idx="5805">
                  <c:v>1.2380800034999999E-4</c:v>
                </c:pt>
                <c:pt idx="5806">
                  <c:v>1.1981499847E-4</c:v>
                </c:pt>
                <c:pt idx="5807">
                  <c:v>1.1310300033E-4</c:v>
                </c:pt>
                <c:pt idx="5808">
                  <c:v>1.0382400069000001E-4</c:v>
                </c:pt>
                <c:pt idx="5809">
                  <c:v>9.2189096903999996E-5</c:v>
                </c:pt>
                <c:pt idx="5810">
                  <c:v>7.8461402153999995E-5</c:v>
                </c:pt>
                <c:pt idx="5811">
                  <c:v>6.2952902225999995E-5</c:v>
                </c:pt>
                <c:pt idx="5812">
                  <c:v>4.6015600674E-5</c:v>
                </c:pt>
                <c:pt idx="5813">
                  <c:v>2.8033800845E-5</c:v>
                </c:pt>
                <c:pt idx="5814">
                  <c:v>9.4158503998000007E-6</c:v>
                </c:pt>
                <c:pt idx="5815">
                  <c:v>-9.4158503998000007E-6</c:v>
                </c:pt>
                <c:pt idx="5816">
                  <c:v>-2.8033800845E-5</c:v>
                </c:pt>
                <c:pt idx="5817">
                  <c:v>-4.6015600674E-5</c:v>
                </c:pt>
                <c:pt idx="5818">
                  <c:v>-6.2952902225999995E-5</c:v>
                </c:pt>
                <c:pt idx="5819">
                  <c:v>-7.8461402153999995E-5</c:v>
                </c:pt>
                <c:pt idx="5820">
                  <c:v>-9.2189096903999996E-5</c:v>
                </c:pt>
                <c:pt idx="5821">
                  <c:v>-1.0382400069000001E-4</c:v>
                </c:pt>
                <c:pt idx="5822">
                  <c:v>-1.1310300033E-4</c:v>
                </c:pt>
                <c:pt idx="5823">
                  <c:v>-1.1981499847E-4</c:v>
                </c:pt>
                <c:pt idx="5824">
                  <c:v>-1.2380800034999999E-4</c:v>
                </c:pt>
                <c:pt idx="5825">
                  <c:v>-1.2498999421999999E-4</c:v>
                </c:pt>
                <c:pt idx="5826">
                  <c:v>-1.2333599443000001E-4</c:v>
                </c:pt>
                <c:pt idx="5827">
                  <c:v>-1.4265799837000001E-4</c:v>
                </c:pt>
                <c:pt idx="5828">
                  <c:v>-1.3407600635999999E-4</c:v>
                </c:pt>
                <c:pt idx="5829">
                  <c:v>-1.2245100515000001E-4</c:v>
                </c:pt>
                <c:pt idx="5830">
                  <c:v>-1.0804599879000001E-4</c:v>
                </c:pt>
                <c:pt idx="5831">
                  <c:v>-9.1189496743000002E-5</c:v>
                </c:pt>
                <c:pt idx="5832">
                  <c:v>-7.2263101174E-5</c:v>
                </c:pt>
                <c:pt idx="5833">
                  <c:v>-5.1696399168999999E-5</c:v>
                </c:pt>
                <c:pt idx="5834">
                  <c:v>-2.9956499930000001E-5</c:v>
                </c:pt>
                <c:pt idx="5835">
                  <c:v>-7.5366501733000002E-6</c:v>
                </c:pt>
                <c:pt idx="5836">
                  <c:v>1.5054300093E-5</c:v>
                </c:pt>
                <c:pt idx="5837">
                  <c:v>3.7303499993999998E-5</c:v>
                </c:pt>
                <c:pt idx="5838">
                  <c:v>5.870610039E-5</c:v>
                </c:pt>
                <c:pt idx="5839">
                  <c:v>7.8776196459999994E-5</c:v>
                </c:pt>
                <c:pt idx="5840">
                  <c:v>9.7058400569999999E-5</c:v>
                </c:pt>
                <c:pt idx="5841">
                  <c:v>1.1313799769E-4</c:v>
                </c:pt>
                <c:pt idx="5842">
                  <c:v>1.2664899987000001E-4</c:v>
                </c:pt>
                <c:pt idx="5843">
                  <c:v>1.3728599878999999E-4</c:v>
                </c:pt>
                <c:pt idx="5844">
                  <c:v>1.4480699609999999E-4</c:v>
                </c:pt>
                <c:pt idx="5845">
                  <c:v>1.4904199633999999E-4</c:v>
                </c:pt>
                <c:pt idx="5846">
                  <c:v>1.4989300689E-4</c:v>
                </c:pt>
                <c:pt idx="5847">
                  <c:v>1.4734300203E-4</c:v>
                </c:pt>
                <c:pt idx="5848">
                  <c:v>1.4144899614999999E-4</c:v>
                </c:pt>
                <c:pt idx="5849">
                  <c:v>1.3234399376000001E-4</c:v>
                </c:pt>
                <c:pt idx="5850">
                  <c:v>1.2023500312E-4</c:v>
                </c:pt>
                <c:pt idx="5851">
                  <c:v>1.0539699724E-4</c:v>
                </c:pt>
                <c:pt idx="5852">
                  <c:v>1.0286200268E-4</c:v>
                </c:pt>
                <c:pt idx="5853">
                  <c:v>8.0426500062000006E-5</c:v>
                </c:pt>
                <c:pt idx="5854">
                  <c:v>5.6165099521999998E-5</c:v>
                </c:pt>
                <c:pt idx="5855">
                  <c:v>3.0628998502000001E-5</c:v>
                </c:pt>
                <c:pt idx="5856">
                  <c:v>4.3977702262000004E-6</c:v>
                </c:pt>
                <c:pt idx="5857">
                  <c:v>-2.1933299649000001E-5</c:v>
                </c:pt>
                <c:pt idx="5858">
                  <c:v>-4.7766599891000003E-5</c:v>
                </c:pt>
                <c:pt idx="5859">
                  <c:v>-7.2515700595000002E-5</c:v>
                </c:pt>
                <c:pt idx="5860">
                  <c:v>-9.5618997875000002E-5</c:v>
                </c:pt>
                <c:pt idx="5861">
                  <c:v>-1.1655200069E-4</c:v>
                </c:pt>
                <c:pt idx="5862">
                  <c:v>-1.3483999646E-4</c:v>
                </c:pt>
                <c:pt idx="5863">
                  <c:v>-1.5006700413999999E-4</c:v>
                </c:pt>
                <c:pt idx="5864">
                  <c:v>-1.6188899463E-4</c:v>
                </c:pt>
                <c:pt idx="5865">
                  <c:v>-1.7003600077999999E-4</c:v>
                </c:pt>
                <c:pt idx="5866">
                  <c:v>-1.7432299500999999E-4</c:v>
                </c:pt>
                <c:pt idx="5867">
                  <c:v>-1.7465499695000001E-4</c:v>
                </c:pt>
                <c:pt idx="5868">
                  <c:v>-1.7102199489999999E-4</c:v>
                </c:pt>
                <c:pt idx="5869">
                  <c:v>-1.6350799706000001E-4</c:v>
                </c:pt>
                <c:pt idx="5870">
                  <c:v>-1.5228199480999999E-4</c:v>
                </c:pt>
                <c:pt idx="5871">
                  <c:v>-1.3760000001999999E-4</c:v>
                </c:pt>
                <c:pt idx="5872">
                  <c:v>-1.1979600093999999E-4</c:v>
                </c:pt>
                <c:pt idx="5873">
                  <c:v>-9.9272103397999995E-5</c:v>
                </c:pt>
                <c:pt idx="5874">
                  <c:v>-7.6495300163999998E-5</c:v>
                </c:pt>
                <c:pt idx="5875">
                  <c:v>-5.1982300647000003E-5</c:v>
                </c:pt>
                <c:pt idx="5876">
                  <c:v>-2.6289499147E-5</c:v>
                </c:pt>
                <c:pt idx="5877">
                  <c:v>8.9417498945000001E-15</c:v>
                </c:pt>
                <c:pt idx="5878">
                  <c:v>3.0045099264999999E-5</c:v>
                </c:pt>
                <c:pt idx="5879">
                  <c:v>5.9408299421000002E-5</c:v>
                </c:pt>
                <c:pt idx="5880">
                  <c:v>8.7423199147000004E-5</c:v>
                </c:pt>
                <c:pt idx="5881">
                  <c:v>1.1345399980000001E-4</c:v>
                </c:pt>
                <c:pt idx="5882">
                  <c:v>1.3690900232000001E-4</c:v>
                </c:pt>
                <c:pt idx="5883">
                  <c:v>1.5725799312E-4</c:v>
                </c:pt>
                <c:pt idx="5884">
                  <c:v>1.7403700622000001E-4</c:v>
                </c:pt>
                <c:pt idx="5885">
                  <c:v>1.8686600378999999E-4</c:v>
                </c:pt>
                <c:pt idx="5886">
                  <c:v>1.9545400572999999E-4</c:v>
                </c:pt>
                <c:pt idx="5887">
                  <c:v>1.9960499776000001E-4</c:v>
                </c:pt>
                <c:pt idx="5888">
                  <c:v>1.9922699721000001E-4</c:v>
                </c:pt>
                <c:pt idx="5889">
                  <c:v>1.9432599947E-4</c:v>
                </c:pt>
                <c:pt idx="5890">
                  <c:v>1.8501500016999999E-4</c:v>
                </c:pt>
                <c:pt idx="5891">
                  <c:v>1.7150500207000001E-4</c:v>
                </c:pt>
                <c:pt idx="5892">
                  <c:v>1.5410300693E-4</c:v>
                </c:pt>
                <c:pt idx="5893">
                  <c:v>1.3320200378000001E-4</c:v>
                </c:pt>
                <c:pt idx="5894">
                  <c:v>1.0927899712E-4</c:v>
                </c:pt>
                <c:pt idx="5895">
                  <c:v>8.2875099905999999E-5</c:v>
                </c:pt>
                <c:pt idx="5896">
                  <c:v>5.4590400395999997E-5</c:v>
                </c:pt>
                <c:pt idx="5897">
                  <c:v>2.5066599846E-5</c:v>
                </c:pt>
                <c:pt idx="5898">
                  <c:v>-5.0260200624000003E-6</c:v>
                </c:pt>
                <c:pt idx="5899">
                  <c:v>-3.5004599339999998E-5</c:v>
                </c:pt>
                <c:pt idx="5900">
                  <c:v>-6.4188701799000006E-5</c:v>
                </c:pt>
                <c:pt idx="5901">
                  <c:v>-9.1916001110999997E-5</c:v>
                </c:pt>
                <c:pt idx="5902">
                  <c:v>-1.3225199655E-4</c:v>
                </c:pt>
                <c:pt idx="5903">
                  <c:v>-1.5809599426999999E-4</c:v>
                </c:pt>
                <c:pt idx="5904">
                  <c:v>-1.8035300309E-4</c:v>
                </c:pt>
                <c:pt idx="5905">
                  <c:v>-1.9851600517999999E-4</c:v>
                </c:pt>
                <c:pt idx="5906">
                  <c:v>-2.1217300673000001E-4</c:v>
                </c:pt>
                <c:pt idx="5907">
                  <c:v>-2.2101499781E-4</c:v>
                </c:pt>
                <c:pt idx="5908">
                  <c:v>-2.2483999783E-4</c:v>
                </c:pt>
                <c:pt idx="5909">
                  <c:v>-2.2356299451E-4</c:v>
                </c:pt>
                <c:pt idx="5910">
                  <c:v>-2.172109962E-4</c:v>
                </c:pt>
                <c:pt idx="5911">
                  <c:v>-2.0592899818E-4</c:v>
                </c:pt>
                <c:pt idx="5912">
                  <c:v>-1.8997400184E-4</c:v>
                </c:pt>
                <c:pt idx="5913">
                  <c:v>-1.6970699653E-4</c:v>
                </c:pt>
                <c:pt idx="5914">
                  <c:v>-1.4558799738999999E-4</c:v>
                </c:pt>
                <c:pt idx="5915">
                  <c:v>-1.1816399638E-4</c:v>
                </c:pt>
                <c:pt idx="5916">
                  <c:v>-8.8059103290999999E-5</c:v>
                </c:pt>
                <c:pt idx="5917">
                  <c:v>-5.5955199058999998E-5</c:v>
                </c:pt>
                <c:pt idx="5918">
                  <c:v>-2.2581400117000001E-5</c:v>
                </c:pt>
                <c:pt idx="5919">
                  <c:v>1.1305000044E-5</c:v>
                </c:pt>
                <c:pt idx="5920">
                  <c:v>4.4934698963000001E-5</c:v>
                </c:pt>
                <c:pt idx="5921">
                  <c:v>7.7544696978000001E-5</c:v>
                </c:pt>
                <c:pt idx="5922">
                  <c:v>1.0839499737E-4</c:v>
                </c:pt>
                <c:pt idx="5923">
                  <c:v>1.3678400136999999E-4</c:v>
                </c:pt>
                <c:pt idx="5924">
                  <c:v>1.620700059E-4</c:v>
                </c:pt>
                <c:pt idx="5925">
                  <c:v>1.8367600569000001E-4</c:v>
                </c:pt>
                <c:pt idx="5926">
                  <c:v>2.0111400227000001E-4</c:v>
                </c:pt>
                <c:pt idx="5927">
                  <c:v>2.3776400485E-4</c:v>
                </c:pt>
                <c:pt idx="5928">
                  <c:v>2.4667099932999998E-4</c:v>
                </c:pt>
                <c:pt idx="5929">
                  <c:v>2.4997998843999999E-4</c:v>
                </c:pt>
                <c:pt idx="5930">
                  <c:v>2.4761501117999998E-4</c:v>
                </c:pt>
                <c:pt idx="5931">
                  <c:v>2.3962999694E-4</c:v>
                </c:pt>
                <c:pt idx="5932">
                  <c:v>2.2620700474E-4</c:v>
                </c:pt>
                <c:pt idx="5933">
                  <c:v>2.0764900546000001E-4</c:v>
                </c:pt>
                <c:pt idx="5934">
                  <c:v>1.8437800463000001E-4</c:v>
                </c:pt>
                <c:pt idx="5935">
                  <c:v>1.5692299347999999E-4</c:v>
                </c:pt>
                <c:pt idx="5936">
                  <c:v>1.2590599363E-4</c:v>
                </c:pt>
                <c:pt idx="5937">
                  <c:v>9.2031099484000004E-5</c:v>
                </c:pt>
                <c:pt idx="5938">
                  <c:v>5.6067699915999999E-5</c:v>
                </c:pt>
                <c:pt idx="5939">
                  <c:v>1.8831700800000001E-5</c:v>
                </c:pt>
                <c:pt idx="5940">
                  <c:v>-1.8831700800000001E-5</c:v>
                </c:pt>
                <c:pt idx="5941">
                  <c:v>-5.6067699915999999E-5</c:v>
                </c:pt>
                <c:pt idx="5942">
                  <c:v>-9.2031099484000004E-5</c:v>
                </c:pt>
                <c:pt idx="5943">
                  <c:v>-1.2590599363E-4</c:v>
                </c:pt>
                <c:pt idx="5944">
                  <c:v>-1.5692299347999999E-4</c:v>
                </c:pt>
                <c:pt idx="5945">
                  <c:v>-1.8437800463000001E-4</c:v>
                </c:pt>
                <c:pt idx="5946">
                  <c:v>-2.0764900546000001E-4</c:v>
                </c:pt>
                <c:pt idx="5947">
                  <c:v>-2.2620700474E-4</c:v>
                </c:pt>
                <c:pt idx="5948">
                  <c:v>-2.3962999694E-4</c:v>
                </c:pt>
                <c:pt idx="5949">
                  <c:v>-2.4761501117999998E-4</c:v>
                </c:pt>
                <c:pt idx="5950">
                  <c:v>-2.4997998843999999E-4</c:v>
                </c:pt>
                <c:pt idx="5951">
                  <c:v>-2.4667099932999998E-4</c:v>
                </c:pt>
                <c:pt idx="5952">
                  <c:v>-2.6154099031999999E-4</c:v>
                </c:pt>
                <c:pt idx="5953">
                  <c:v>-2.4580600439000003E-4</c:v>
                </c:pt>
                <c:pt idx="5954">
                  <c:v>-2.2449299285999999E-4</c:v>
                </c:pt>
                <c:pt idx="5955">
                  <c:v>-1.9808500655999999E-4</c:v>
                </c:pt>
                <c:pt idx="5956">
                  <c:v>-1.6718100232999999E-4</c:v>
                </c:pt>
                <c:pt idx="5957">
                  <c:v>-1.3248200412000001E-4</c:v>
                </c:pt>
                <c:pt idx="5958">
                  <c:v>-9.4776798504999998E-5</c:v>
                </c:pt>
                <c:pt idx="5959">
                  <c:v>-5.4920201364000001E-5</c:v>
                </c:pt>
                <c:pt idx="5960">
                  <c:v>-1.3817199942E-5</c:v>
                </c:pt>
                <c:pt idx="5961">
                  <c:v>2.7599500754000001E-5</c:v>
                </c:pt>
                <c:pt idx="5962">
                  <c:v>6.8389701481999995E-5</c:v>
                </c:pt>
                <c:pt idx="5963">
                  <c:v>1.076280023E-4</c:v>
                </c:pt>
                <c:pt idx="5964">
                  <c:v>1.4442300017E-4</c:v>
                </c:pt>
                <c:pt idx="5965">
                  <c:v>1.7794000451000001E-4</c:v>
                </c:pt>
                <c:pt idx="5966">
                  <c:v>2.0741899789E-4</c:v>
                </c:pt>
                <c:pt idx="5967">
                  <c:v>2.3218999559E-4</c:v>
                </c:pt>
                <c:pt idx="5968">
                  <c:v>2.5169100263000002E-4</c:v>
                </c:pt>
                <c:pt idx="5969">
                  <c:v>2.6547999004999999E-4</c:v>
                </c:pt>
                <c:pt idx="5970">
                  <c:v>2.7324300027E-4</c:v>
                </c:pt>
                <c:pt idx="5971">
                  <c:v>2.7480500285E-4</c:v>
                </c:pt>
                <c:pt idx="5972">
                  <c:v>2.7012900682E-4</c:v>
                </c:pt>
                <c:pt idx="5973">
                  <c:v>2.5932199786999997E-4</c:v>
                </c:pt>
                <c:pt idx="5974">
                  <c:v>2.4263000523E-4</c:v>
                </c:pt>
                <c:pt idx="5975">
                  <c:v>2.2043100033999999E-4</c:v>
                </c:pt>
                <c:pt idx="5976">
                  <c:v>1.9322900333999999E-4</c:v>
                </c:pt>
                <c:pt idx="5977">
                  <c:v>1.7633600510000001E-4</c:v>
                </c:pt>
                <c:pt idx="5978">
                  <c:v>1.3787399803000001E-4</c:v>
                </c:pt>
                <c:pt idx="5979">
                  <c:v>9.6283103629999994E-5</c:v>
                </c:pt>
                <c:pt idx="5980">
                  <c:v>5.2506900828999999E-5</c:v>
                </c:pt>
                <c:pt idx="5981">
                  <c:v>7.5390298661999996E-6</c:v>
                </c:pt>
                <c:pt idx="5982">
                  <c:v>-3.7599998905E-5</c:v>
                </c:pt>
                <c:pt idx="5983">
                  <c:v>-8.1885598774999994E-5</c:v>
                </c:pt>
                <c:pt idx="5984">
                  <c:v>-1.2431299547000001E-4</c:v>
                </c:pt>
                <c:pt idx="5985">
                  <c:v>-1.6391799727E-4</c:v>
                </c:pt>
                <c:pt idx="5986">
                  <c:v>-1.9980399519999999E-4</c:v>
                </c:pt>
                <c:pt idx="5987">
                  <c:v>-2.3115400108999999E-4</c:v>
                </c:pt>
                <c:pt idx="5988">
                  <c:v>-2.5725801243000002E-4</c:v>
                </c:pt>
                <c:pt idx="5989">
                  <c:v>-2.7752300957000002E-4</c:v>
                </c:pt>
                <c:pt idx="5990">
                  <c:v>-2.9148999602000001E-4</c:v>
                </c:pt>
                <c:pt idx="5991">
                  <c:v>-2.9883999377000001E-4</c:v>
                </c:pt>
                <c:pt idx="5992">
                  <c:v>-2.9940801323000003E-4</c:v>
                </c:pt>
                <c:pt idx="5993">
                  <c:v>-2.9317999724000002E-4</c:v>
                </c:pt>
                <c:pt idx="5994">
                  <c:v>-2.8029899113000002E-4</c:v>
                </c:pt>
                <c:pt idx="5995">
                  <c:v>-2.6105498545999999E-4</c:v>
                </c:pt>
                <c:pt idx="5996">
                  <c:v>-2.3588699696E-4</c:v>
                </c:pt>
                <c:pt idx="5997">
                  <c:v>-2.0536400551999999E-4</c:v>
                </c:pt>
                <c:pt idx="5998">
                  <c:v>-1.7018099607E-4</c:v>
                </c:pt>
                <c:pt idx="5999">
                  <c:v>-1.3113500609E-4</c:v>
                </c:pt>
                <c:pt idx="6000">
                  <c:v>-8.9112501881999999E-5</c:v>
                </c:pt>
                <c:pt idx="6001">
                  <c:v>-4.5067699830000002E-5</c:v>
                </c:pt>
                <c:pt idx="6002">
                  <c:v>1.4027899834E-14</c:v>
                </c:pt>
                <c:pt idx="6003">
                  <c:v>4.1311999667000002E-5</c:v>
                </c:pt>
                <c:pt idx="6004">
                  <c:v>8.1686397606999995E-5</c:v>
                </c:pt>
                <c:pt idx="6005">
                  <c:v>1.2020699796E-4</c:v>
                </c:pt>
                <c:pt idx="6006">
                  <c:v>1.5599900507000001E-4</c:v>
                </c:pt>
                <c:pt idx="6007">
                  <c:v>1.8824999279000001E-4</c:v>
                </c:pt>
                <c:pt idx="6008">
                  <c:v>2.1622900385000001E-4</c:v>
                </c:pt>
                <c:pt idx="6009">
                  <c:v>2.3930100724E-4</c:v>
                </c:pt>
                <c:pt idx="6010">
                  <c:v>2.5693999486999999E-4</c:v>
                </c:pt>
                <c:pt idx="6011">
                  <c:v>2.6874899048999999E-4</c:v>
                </c:pt>
                <c:pt idx="6012">
                  <c:v>2.7445700834999998E-4</c:v>
                </c:pt>
                <c:pt idx="6013">
                  <c:v>2.7393701020999998E-4</c:v>
                </c:pt>
                <c:pt idx="6014">
                  <c:v>2.6719900779000001E-4</c:v>
                </c:pt>
                <c:pt idx="6015">
                  <c:v>2.5439599995000001E-4</c:v>
                </c:pt>
                <c:pt idx="6016">
                  <c:v>2.3581999994000001E-4</c:v>
                </c:pt>
                <c:pt idx="6017">
                  <c:v>2.1189100516E-4</c:v>
                </c:pt>
                <c:pt idx="6018">
                  <c:v>1.8315299531000001E-4</c:v>
                </c:pt>
                <c:pt idx="6019">
                  <c:v>1.5025799803E-4</c:v>
                </c:pt>
                <c:pt idx="6020">
                  <c:v>1.1395299953E-4</c:v>
                </c:pt>
                <c:pt idx="6021">
                  <c:v>7.5061798269999993E-5</c:v>
                </c:pt>
                <c:pt idx="6022">
                  <c:v>3.4466600481999999E-5</c:v>
                </c:pt>
                <c:pt idx="6023">
                  <c:v>-6.9107800299999997E-6</c:v>
                </c:pt>
                <c:pt idx="6024">
                  <c:v>-4.8131299991000002E-5</c:v>
                </c:pt>
                <c:pt idx="6025">
                  <c:v>-8.8259497716000002E-5</c:v>
                </c:pt>
                <c:pt idx="6026">
                  <c:v>-1.2638399494E-4</c:v>
                </c:pt>
                <c:pt idx="6027">
                  <c:v>-1.4694599668E-4</c:v>
                </c:pt>
                <c:pt idx="6028">
                  <c:v>-1.7566200404000001E-4</c:v>
                </c:pt>
                <c:pt idx="6029">
                  <c:v>-2.0039199444E-4</c:v>
                </c:pt>
                <c:pt idx="6030">
                  <c:v>-2.2057299792999999E-4</c:v>
                </c:pt>
                <c:pt idx="6031">
                  <c:v>-2.3574799706999999E-4</c:v>
                </c:pt>
                <c:pt idx="6032">
                  <c:v>-2.4557200959000002E-4</c:v>
                </c:pt>
                <c:pt idx="6033">
                  <c:v>-2.4982201285E-4</c:v>
                </c:pt>
                <c:pt idx="6034">
                  <c:v>-2.4840299739000002E-4</c:v>
                </c:pt>
                <c:pt idx="6035">
                  <c:v>-2.4134499836E-4</c:v>
                </c:pt>
                <c:pt idx="6036">
                  <c:v>-2.2880999312999999E-4</c:v>
                </c:pt>
                <c:pt idx="6037">
                  <c:v>-2.1108200599E-4</c:v>
                </c:pt>
                <c:pt idx="6038">
                  <c:v>-1.8856300449E-4</c:v>
                </c:pt>
                <c:pt idx="6039">
                  <c:v>-1.6176399367E-4</c:v>
                </c:pt>
                <c:pt idx="6040">
                  <c:v>-1.3129400031E-4</c:v>
                </c:pt>
                <c:pt idx="6041">
                  <c:v>-9.7843403636999995E-5</c:v>
                </c:pt>
                <c:pt idx="6042">
                  <c:v>-6.2172497563999998E-5</c:v>
                </c:pt>
                <c:pt idx="6043">
                  <c:v>-2.5090399503999999E-5</c:v>
                </c:pt>
                <c:pt idx="6044">
                  <c:v>1.2561100448000001E-5</c:v>
                </c:pt>
                <c:pt idx="6045">
                  <c:v>4.9927501094999999E-5</c:v>
                </c:pt>
                <c:pt idx="6046">
                  <c:v>8.6160696810000002E-5</c:v>
                </c:pt>
                <c:pt idx="6047">
                  <c:v>1.2043800233999999E-4</c:v>
                </c:pt>
                <c:pt idx="6048">
                  <c:v>1.5198299661000001E-4</c:v>
                </c:pt>
                <c:pt idx="6049">
                  <c:v>1.8007699690999999E-4</c:v>
                </c:pt>
                <c:pt idx="6050">
                  <c:v>2.0408499403999999E-4</c:v>
                </c:pt>
                <c:pt idx="6051">
                  <c:v>2.2345999605000001E-4</c:v>
                </c:pt>
                <c:pt idx="6052">
                  <c:v>2.1398799436E-4</c:v>
                </c:pt>
                <c:pt idx="6053">
                  <c:v>2.2200400417E-4</c:v>
                </c:pt>
                <c:pt idx="6054">
                  <c:v>2.2498199542E-4</c:v>
                </c:pt>
                <c:pt idx="6055">
                  <c:v>2.2285399609E-4</c:v>
                </c:pt>
                <c:pt idx="6056">
                  <c:v>2.1566699434E-4</c:v>
                </c:pt>
                <c:pt idx="6057">
                  <c:v>2.0358599431E-4</c:v>
                </c:pt>
                <c:pt idx="6058">
                  <c:v>1.8688400450999999E-4</c:v>
                </c:pt>
                <c:pt idx="6059">
                  <c:v>1.6594000044000001E-4</c:v>
                </c:pt>
                <c:pt idx="6060">
                  <c:v>1.4123099390000001E-4</c:v>
                </c:pt>
                <c:pt idx="6061">
                  <c:v>1.1331499990999999E-4</c:v>
                </c:pt>
                <c:pt idx="6062">
                  <c:v>8.2828002633000006E-5</c:v>
                </c:pt>
                <c:pt idx="6063">
                  <c:v>5.0460901547999999E-5</c:v>
                </c:pt>
                <c:pt idx="6064">
                  <c:v>1.6948499250999999E-5</c:v>
                </c:pt>
                <c:pt idx="6065">
                  <c:v>-1.6948499250999999E-5</c:v>
                </c:pt>
                <c:pt idx="6066">
                  <c:v>-5.0460901547999999E-5</c:v>
                </c:pt>
                <c:pt idx="6067">
                  <c:v>-8.2828002633000006E-5</c:v>
                </c:pt>
                <c:pt idx="6068">
                  <c:v>-1.1331499990999999E-4</c:v>
                </c:pt>
                <c:pt idx="6069">
                  <c:v>-1.4123099390000001E-4</c:v>
                </c:pt>
                <c:pt idx="6070">
                  <c:v>-1.6594000044000001E-4</c:v>
                </c:pt>
                <c:pt idx="6071">
                  <c:v>-1.8688400450999999E-4</c:v>
                </c:pt>
                <c:pt idx="6072">
                  <c:v>-2.0358599431E-4</c:v>
                </c:pt>
                <c:pt idx="6073">
                  <c:v>-2.1566699434E-4</c:v>
                </c:pt>
                <c:pt idx="6074">
                  <c:v>-2.2285399609E-4</c:v>
                </c:pt>
                <c:pt idx="6075">
                  <c:v>-2.2498199542E-4</c:v>
                </c:pt>
                <c:pt idx="6076">
                  <c:v>-2.2200400417E-4</c:v>
                </c:pt>
                <c:pt idx="6077">
                  <c:v>-1.9021099432999999E-4</c:v>
                </c:pt>
                <c:pt idx="6078">
                  <c:v>-1.7876799392999999E-4</c:v>
                </c:pt>
                <c:pt idx="6079">
                  <c:v>-1.6326800687000001E-4</c:v>
                </c:pt>
                <c:pt idx="6080">
                  <c:v>-1.4406199624999999E-4</c:v>
                </c:pt>
                <c:pt idx="6081">
                  <c:v>-1.2158600293E-4</c:v>
                </c:pt>
                <c:pt idx="6082">
                  <c:v>-9.6350697276999998E-5</c:v>
                </c:pt>
                <c:pt idx="6083">
                  <c:v>-6.8928602558999998E-5</c:v>
                </c:pt>
                <c:pt idx="6084">
                  <c:v>-3.9941998692999998E-5</c:v>
                </c:pt>
                <c:pt idx="6085">
                  <c:v>-1.0048899639999999E-5</c:v>
                </c:pt>
                <c:pt idx="6086">
                  <c:v>2.0072300686000001E-5</c:v>
                </c:pt>
                <c:pt idx="6087">
                  <c:v>4.9737998778999998E-5</c:v>
                </c:pt>
                <c:pt idx="6088">
                  <c:v>7.8274701082000007E-5</c:v>
                </c:pt>
                <c:pt idx="6089">
                  <c:v>1.0503499652000001E-4</c:v>
                </c:pt>
                <c:pt idx="6090">
                  <c:v>1.2941099703000001E-4</c:v>
                </c:pt>
                <c:pt idx="6091">
                  <c:v>1.5084999905E-4</c:v>
                </c:pt>
                <c:pt idx="6092">
                  <c:v>1.6886599769000001E-4</c:v>
                </c:pt>
                <c:pt idx="6093">
                  <c:v>1.8304800324000001E-4</c:v>
                </c:pt>
                <c:pt idx="6094">
                  <c:v>1.9307600450999999E-4</c:v>
                </c:pt>
                <c:pt idx="6095">
                  <c:v>1.987220021E-4</c:v>
                </c:pt>
                <c:pt idx="6096">
                  <c:v>1.9985799735999999E-4</c:v>
                </c:pt>
                <c:pt idx="6097">
                  <c:v>1.9645699648999999E-4</c:v>
                </c:pt>
                <c:pt idx="6098">
                  <c:v>1.8859800183999999E-4</c:v>
                </c:pt>
                <c:pt idx="6099">
                  <c:v>1.7645799380000001E-4</c:v>
                </c:pt>
                <c:pt idx="6100">
                  <c:v>1.6031299309999999E-4</c:v>
                </c:pt>
                <c:pt idx="6101">
                  <c:v>1.4052999904E-4</c:v>
                </c:pt>
                <c:pt idx="6102">
                  <c:v>1.0286200268E-4</c:v>
                </c:pt>
                <c:pt idx="6103">
                  <c:v>8.0426500062000006E-5</c:v>
                </c:pt>
                <c:pt idx="6104">
                  <c:v>5.6165099521999998E-5</c:v>
                </c:pt>
                <c:pt idx="6105">
                  <c:v>3.0628998502000001E-5</c:v>
                </c:pt>
                <c:pt idx="6106">
                  <c:v>4.3977702262000004E-6</c:v>
                </c:pt>
                <c:pt idx="6107">
                  <c:v>-2.1933299649000001E-5</c:v>
                </c:pt>
                <c:pt idx="6108">
                  <c:v>-4.7766599891000003E-5</c:v>
                </c:pt>
                <c:pt idx="6109">
                  <c:v>-7.2515700595000002E-5</c:v>
                </c:pt>
                <c:pt idx="6110">
                  <c:v>-9.5618997875000002E-5</c:v>
                </c:pt>
                <c:pt idx="6111">
                  <c:v>-1.1655200069E-4</c:v>
                </c:pt>
                <c:pt idx="6112">
                  <c:v>-1.3483999646E-4</c:v>
                </c:pt>
                <c:pt idx="6113">
                  <c:v>-1.5006700413999999E-4</c:v>
                </c:pt>
                <c:pt idx="6114">
                  <c:v>-1.6188899463E-4</c:v>
                </c:pt>
                <c:pt idx="6115">
                  <c:v>-1.7003600077999999E-4</c:v>
                </c:pt>
                <c:pt idx="6116">
                  <c:v>-1.7432299500999999E-4</c:v>
                </c:pt>
                <c:pt idx="6117">
                  <c:v>-1.7465499695000001E-4</c:v>
                </c:pt>
                <c:pt idx="6118">
                  <c:v>-1.7102199489999999E-4</c:v>
                </c:pt>
                <c:pt idx="6119">
                  <c:v>-1.6350799706000001E-4</c:v>
                </c:pt>
                <c:pt idx="6120">
                  <c:v>-1.5228199480999999E-4</c:v>
                </c:pt>
                <c:pt idx="6121">
                  <c:v>-1.3760000001999999E-4</c:v>
                </c:pt>
                <c:pt idx="6122">
                  <c:v>-1.1979600093999999E-4</c:v>
                </c:pt>
                <c:pt idx="6123">
                  <c:v>-9.9272103397999995E-5</c:v>
                </c:pt>
                <c:pt idx="6124">
                  <c:v>-7.6495300163999998E-5</c:v>
                </c:pt>
                <c:pt idx="6125">
                  <c:v>-5.1982300647000003E-5</c:v>
                </c:pt>
                <c:pt idx="6126">
                  <c:v>-2.6289499147E-5</c:v>
                </c:pt>
                <c:pt idx="6127">
                  <c:v>8.5969202405999997E-15</c:v>
                </c:pt>
                <c:pt idx="6128">
                  <c:v>2.2533800802000001E-5</c:v>
                </c:pt>
                <c:pt idx="6129">
                  <c:v>4.4556200010000002E-5</c:v>
                </c:pt>
                <c:pt idx="6130">
                  <c:v>6.5567401180000005E-5</c:v>
                </c:pt>
                <c:pt idx="6131">
                  <c:v>8.5090301582000001E-5</c:v>
                </c:pt>
                <c:pt idx="6132">
                  <c:v>1.0268200276E-4</c:v>
                </c:pt>
                <c:pt idx="6133">
                  <c:v>1.1794299644E-4</c:v>
                </c:pt>
                <c:pt idx="6134">
                  <c:v>1.3052800204999999E-4</c:v>
                </c:pt>
                <c:pt idx="6135">
                  <c:v>1.4014900079999999E-4</c:v>
                </c:pt>
                <c:pt idx="6136">
                  <c:v>1.4658999862000001E-4</c:v>
                </c:pt>
                <c:pt idx="6137">
                  <c:v>1.4970400662E-4</c:v>
                </c:pt>
                <c:pt idx="6138">
                  <c:v>1.4941999688999999E-4</c:v>
                </c:pt>
                <c:pt idx="6139">
                  <c:v>1.4574499801000001E-4</c:v>
                </c:pt>
                <c:pt idx="6140">
                  <c:v>1.3876199955E-4</c:v>
                </c:pt>
                <c:pt idx="6141">
                  <c:v>1.2862900620999999E-4</c:v>
                </c:pt>
                <c:pt idx="6142">
                  <c:v>1.1557700054000001E-4</c:v>
                </c:pt>
                <c:pt idx="6143">
                  <c:v>9.9901801149999996E-5</c:v>
                </c:pt>
                <c:pt idx="6144">
                  <c:v>8.1959202362000006E-5</c:v>
                </c:pt>
                <c:pt idx="6145">
                  <c:v>6.2156301283000005E-5</c:v>
                </c:pt>
                <c:pt idx="6146">
                  <c:v>4.0942799387000003E-5</c:v>
                </c:pt>
                <c:pt idx="6147">
                  <c:v>1.8799999452E-5</c:v>
                </c:pt>
                <c:pt idx="6148">
                  <c:v>-3.7695099308999999E-6</c:v>
                </c:pt>
                <c:pt idx="6149">
                  <c:v>-2.6253499526999999E-5</c:v>
                </c:pt>
                <c:pt idx="6150">
                  <c:v>-4.8141500883999999E-5</c:v>
                </c:pt>
                <c:pt idx="6151">
                  <c:v>-6.8936999014000003E-5</c:v>
                </c:pt>
                <c:pt idx="6152">
                  <c:v>-7.3473202065000006E-5</c:v>
                </c:pt>
                <c:pt idx="6153">
                  <c:v>-8.7831198471000004E-5</c:v>
                </c:pt>
                <c:pt idx="6154">
                  <c:v>-1.0019599722E-4</c:v>
                </c:pt>
                <c:pt idx="6155">
                  <c:v>-1.1028599693E-4</c:v>
                </c:pt>
                <c:pt idx="6156">
                  <c:v>-1.1787399853000001E-4</c:v>
                </c:pt>
                <c:pt idx="6157">
                  <c:v>-1.2278600478999999E-4</c:v>
                </c:pt>
                <c:pt idx="6158">
                  <c:v>-1.2491100642000001E-4</c:v>
                </c:pt>
                <c:pt idx="6159">
                  <c:v>-1.2420100392999999E-4</c:v>
                </c:pt>
                <c:pt idx="6160">
                  <c:v>-1.2067300122E-4</c:v>
                </c:pt>
                <c:pt idx="6161">
                  <c:v>-1.1440499657E-4</c:v>
                </c:pt>
                <c:pt idx="6162">
                  <c:v>-1.0554100299E-4</c:v>
                </c:pt>
                <c:pt idx="6163">
                  <c:v>-9.4281400379000001E-5</c:v>
                </c:pt>
                <c:pt idx="6164">
                  <c:v>-8.0881996837000003E-5</c:v>
                </c:pt>
                <c:pt idx="6165">
                  <c:v>-6.5646796428999994E-5</c:v>
                </c:pt>
                <c:pt idx="6166">
                  <c:v>-4.8921701817999997E-5</c:v>
                </c:pt>
                <c:pt idx="6167">
                  <c:v>-3.1086201488999998E-5</c:v>
                </c:pt>
                <c:pt idx="6168">
                  <c:v>-1.2545199752E-5</c:v>
                </c:pt>
                <c:pt idx="6169">
                  <c:v>6.2805402194E-6</c:v>
                </c:pt>
                <c:pt idx="6170">
                  <c:v>2.4963699616000002E-5</c:v>
                </c:pt>
                <c:pt idx="6171">
                  <c:v>4.3080399336999999E-5</c:v>
                </c:pt>
                <c:pt idx="6172">
                  <c:v>6.0219201258999999E-5</c:v>
                </c:pt>
                <c:pt idx="6173">
                  <c:v>7.5991301856000005E-5</c:v>
                </c:pt>
                <c:pt idx="6174">
                  <c:v>9.0038600320000003E-5</c:v>
                </c:pt>
                <c:pt idx="6175">
                  <c:v>1.0204200225E-4</c:v>
                </c:pt>
                <c:pt idx="6176">
                  <c:v>1.1172999803000001E-4</c:v>
                </c:pt>
                <c:pt idx="6177">
                  <c:v>9.5105700893000002E-5</c:v>
                </c:pt>
                <c:pt idx="6178">
                  <c:v>9.8668599094000006E-5</c:v>
                </c:pt>
                <c:pt idx="6179">
                  <c:v>9.9992103060000002E-5</c:v>
                </c:pt>
                <c:pt idx="6180">
                  <c:v>9.9046097602999996E-5</c:v>
                </c:pt>
                <c:pt idx="6181">
                  <c:v>9.5852199592999995E-5</c:v>
                </c:pt>
                <c:pt idx="6182">
                  <c:v>9.0482702943999997E-5</c:v>
                </c:pt>
                <c:pt idx="6183">
                  <c:v>8.3059596363000004E-5</c:v>
                </c:pt>
                <c:pt idx="6184">
                  <c:v>7.3751296440999995E-5</c:v>
                </c:pt>
                <c:pt idx="6185">
                  <c:v>6.2769096984999995E-5</c:v>
                </c:pt>
                <c:pt idx="6186">
                  <c:v>5.0362301408000002E-5</c:v>
                </c:pt>
                <c:pt idx="6187">
                  <c:v>3.6812500183999998E-5</c:v>
                </c:pt>
                <c:pt idx="6188">
                  <c:v>2.2427100703E-5</c:v>
                </c:pt>
                <c:pt idx="6189">
                  <c:v>7.5326797742000002E-6</c:v>
                </c:pt>
                <c:pt idx="6190">
                  <c:v>-7.5326797742000002E-6</c:v>
                </c:pt>
                <c:pt idx="6191">
                  <c:v>-2.2427100703E-5</c:v>
                </c:pt>
                <c:pt idx="6192">
                  <c:v>-3.6812500183999998E-5</c:v>
                </c:pt>
                <c:pt idx="6193">
                  <c:v>-5.0362301408000002E-5</c:v>
                </c:pt>
                <c:pt idx="6194">
                  <c:v>-6.2769096984999995E-5</c:v>
                </c:pt>
                <c:pt idx="6195">
                  <c:v>-7.3751296440999995E-5</c:v>
                </c:pt>
                <c:pt idx="6196">
                  <c:v>-8.3059596363000004E-5</c:v>
                </c:pt>
                <c:pt idx="6197">
                  <c:v>-9.0482702943999997E-5</c:v>
                </c:pt>
                <c:pt idx="6198">
                  <c:v>-9.5852199592999995E-5</c:v>
                </c:pt>
                <c:pt idx="6199">
                  <c:v>-9.9046097602999996E-5</c:v>
                </c:pt>
                <c:pt idx="6200">
                  <c:v>-9.9992103060000002E-5</c:v>
                </c:pt>
                <c:pt idx="6201">
                  <c:v>-9.8668599094000006E-5</c:v>
                </c:pt>
                <c:pt idx="6202">
                  <c:v>-7.1329202909999994E-5</c:v>
                </c:pt>
                <c:pt idx="6203">
                  <c:v>-6.7038097767999999E-5</c:v>
                </c:pt>
                <c:pt idx="6204">
                  <c:v>-6.1225400713999997E-5</c:v>
                </c:pt>
                <c:pt idx="6205">
                  <c:v>-5.4023199481999998E-5</c:v>
                </c:pt>
                <c:pt idx="6206">
                  <c:v>-4.5594799302999999E-5</c:v>
                </c:pt>
                <c:pt idx="6207">
                  <c:v>-3.6131499655000002E-5</c:v>
                </c:pt>
                <c:pt idx="6208">
                  <c:v>-2.5848199583999999E-5</c:v>
                </c:pt>
                <c:pt idx="6209">
                  <c:v>-1.4978199943E-5</c:v>
                </c:pt>
                <c:pt idx="6210">
                  <c:v>-3.7683200843999999E-6</c:v>
                </c:pt>
                <c:pt idx="6211">
                  <c:v>7.5271300375000001E-6</c:v>
                </c:pt>
                <c:pt idx="6212">
                  <c:v>1.8651700883999999E-5</c:v>
                </c:pt>
                <c:pt idx="6213">
                  <c:v>2.9352999262999999E-5</c:v>
                </c:pt>
                <c:pt idx="6214">
                  <c:v>3.9388098229999997E-5</c:v>
                </c:pt>
                <c:pt idx="6215">
                  <c:v>4.8529200285E-5</c:v>
                </c:pt>
                <c:pt idx="6216">
                  <c:v>5.6568900618000002E-5</c:v>
                </c:pt>
                <c:pt idx="6217">
                  <c:v>6.3324601797000001E-5</c:v>
                </c:pt>
                <c:pt idx="6218">
                  <c:v>6.8643101258000004E-5</c:v>
                </c:pt>
                <c:pt idx="6219">
                  <c:v>7.2403599916000006E-5</c:v>
                </c:pt>
                <c:pt idx="6220">
                  <c:v>7.4520801717999996E-5</c:v>
                </c:pt>
                <c:pt idx="6221">
                  <c:v>7.4946699896999999E-5</c:v>
                </c:pt>
                <c:pt idx="6222">
                  <c:v>7.3671501013000001E-5</c:v>
                </c:pt>
                <c:pt idx="6223">
                  <c:v>7.0724301621999996E-5</c:v>
                </c:pt>
                <c:pt idx="6224">
                  <c:v>6.6171800427000004E-5</c:v>
                </c:pt>
                <c:pt idx="6225">
                  <c:v>6.0117501562000002E-5</c:v>
                </c:pt>
                <c:pt idx="6226">
                  <c:v>5.2698698710000003E-5</c:v>
                </c:pt>
                <c:pt idx="6227">
                  <c:v>2.9389300835000001E-5</c:v>
                </c:pt>
                <c:pt idx="6228">
                  <c:v>2.2979000277999999E-5</c:v>
                </c:pt>
                <c:pt idx="6229">
                  <c:v>1.6047199096999999E-5</c:v>
                </c:pt>
                <c:pt idx="6230">
                  <c:v>8.7511498349999996E-6</c:v>
                </c:pt>
                <c:pt idx="6231">
                  <c:v>1.2565000134E-6</c:v>
                </c:pt>
                <c:pt idx="6232">
                  <c:v>-6.2666599661000002E-6</c:v>
                </c:pt>
                <c:pt idx="6233">
                  <c:v>-1.3647600098999999E-5</c:v>
                </c:pt>
                <c:pt idx="6234">
                  <c:v>-2.0718800441999999E-5</c:v>
                </c:pt>
                <c:pt idx="6235">
                  <c:v>-2.7319700166000001E-5</c:v>
                </c:pt>
                <c:pt idx="6236">
                  <c:v>-3.3300599171000002E-5</c:v>
                </c:pt>
                <c:pt idx="6237">
                  <c:v>-3.8525700802000003E-5</c:v>
                </c:pt>
                <c:pt idx="6238">
                  <c:v>-4.287630145E-5</c:v>
                </c:pt>
                <c:pt idx="6239">
                  <c:v>-4.6253899200000002E-5</c:v>
                </c:pt>
                <c:pt idx="6240">
                  <c:v>-4.8581601732000003E-5</c:v>
                </c:pt>
                <c:pt idx="6241">
                  <c:v>-4.9806698370999997E-5</c:v>
                </c:pt>
                <c:pt idx="6242">
                  <c:v>-4.9901300372E-5</c:v>
                </c:pt>
                <c:pt idx="6243">
                  <c:v>-4.8863399570000001E-5</c:v>
                </c:pt>
                <c:pt idx="6244">
                  <c:v>-4.6716399083000002E-5</c:v>
                </c:pt>
                <c:pt idx="6245">
                  <c:v>-4.3509200622999997E-5</c:v>
                </c:pt>
                <c:pt idx="6246">
                  <c:v>-3.9314400055000002E-5</c:v>
                </c:pt>
                <c:pt idx="6247">
                  <c:v>-3.4227399738000001E-5</c:v>
                </c:pt>
                <c:pt idx="6248">
                  <c:v>-2.8363399906E-5</c:v>
                </c:pt>
                <c:pt idx="6249">
                  <c:v>-2.1855799787000001E-5</c:v>
                </c:pt>
                <c:pt idx="6250">
                  <c:v>-1.4852100320999999E-5</c:v>
                </c:pt>
                <c:pt idx="6251">
                  <c:v>-7.5112798185999999E-6</c:v>
                </c:pt>
                <c:pt idx="6252">
                  <c:v>4.7711599854999998E-15</c:v>
                </c:pt>
                <c:pt idx="6253">
                  <c:v>1.1266900401000001E-5</c:v>
                </c:pt>
                <c:pt idx="6254">
                  <c:v>2.2278100005000001E-5</c:v>
                </c:pt>
                <c:pt idx="6255">
                  <c:v>3.2783700590000002E-5</c:v>
                </c:pt>
                <c:pt idx="6256">
                  <c:v>4.2545201722999998E-5</c:v>
                </c:pt>
                <c:pt idx="6257">
                  <c:v>5.1341001380999998E-5</c:v>
                </c:pt>
                <c:pt idx="6258">
                  <c:v>5.8971600083000003E-5</c:v>
                </c:pt>
                <c:pt idx="6259">
                  <c:v>6.5263797296000002E-5</c:v>
                </c:pt>
                <c:pt idx="6260">
                  <c:v>7.0074696850000006E-5</c:v>
                </c:pt>
                <c:pt idx="6261">
                  <c:v>7.3295101174E-5</c:v>
                </c:pt>
                <c:pt idx="6262">
                  <c:v>7.4852003308E-5</c:v>
                </c:pt>
                <c:pt idx="6263">
                  <c:v>7.4709998443999996E-5</c:v>
                </c:pt>
                <c:pt idx="6264">
                  <c:v>7.2872397140999993E-5</c:v>
                </c:pt>
                <c:pt idx="6265">
                  <c:v>6.9380803325000003E-5</c:v>
                </c:pt>
                <c:pt idx="6266">
                  <c:v>6.4314503105999997E-5</c:v>
                </c:pt>
                <c:pt idx="6267">
                  <c:v>5.7788500271000003E-5</c:v>
                </c:pt>
                <c:pt idx="6268">
                  <c:v>4.9950900574999998E-5</c:v>
                </c:pt>
                <c:pt idx="6269">
                  <c:v>4.0979601181000003E-5</c:v>
                </c:pt>
                <c:pt idx="6270">
                  <c:v>3.1078201573000001E-5</c:v>
                </c:pt>
                <c:pt idx="6271">
                  <c:v>2.0471399693999998E-5</c:v>
                </c:pt>
                <c:pt idx="6272">
                  <c:v>9.3999897217000008E-6</c:v>
                </c:pt>
                <c:pt idx="6273">
                  <c:v>-1.8847599677E-6</c:v>
                </c:pt>
                <c:pt idx="6274">
                  <c:v>-1.3126699741000001E-5</c:v>
                </c:pt>
                <c:pt idx="6275">
                  <c:v>-2.4070799553999999E-5</c:v>
                </c:pt>
                <c:pt idx="6276">
                  <c:v>-3.4468499507000001E-5</c:v>
                </c:pt>
                <c:pt idx="6277">
                  <c:v>-5.8778499805999998E-5</c:v>
                </c:pt>
                <c:pt idx="6278">
                  <c:v>-7.0264999522000001E-5</c:v>
                </c:pt>
                <c:pt idx="6279">
                  <c:v>-8.0156700277999999E-5</c:v>
                </c:pt>
                <c:pt idx="6280">
                  <c:v>-8.8229098765000002E-5</c:v>
                </c:pt>
                <c:pt idx="6281">
                  <c:v>-9.4299102784000007E-5</c:v>
                </c:pt>
                <c:pt idx="6282">
                  <c:v>-9.8228701972E-5</c:v>
                </c:pt>
                <c:pt idx="6283">
                  <c:v>-9.9928896815999998E-5</c:v>
                </c:pt>
                <c:pt idx="6284">
                  <c:v>-9.9361102911999993E-5</c:v>
                </c:pt>
                <c:pt idx="6285">
                  <c:v>-9.6538198703999994E-5</c:v>
                </c:pt>
                <c:pt idx="6286">
                  <c:v>-9.1524103482000001E-5</c:v>
                </c:pt>
                <c:pt idx="6287">
                  <c:v>-8.4432802396000006E-5</c:v>
                </c:pt>
                <c:pt idx="6288">
                  <c:v>-7.5425101385999995E-5</c:v>
                </c:pt>
                <c:pt idx="6289">
                  <c:v>-6.4705600379999999E-5</c:v>
                </c:pt>
                <c:pt idx="6290">
                  <c:v>-5.2517498260999997E-5</c:v>
                </c:pt>
                <c:pt idx="6291">
                  <c:v>-3.9137401473000001E-5</c:v>
                </c:pt>
                <c:pt idx="6292">
                  <c:v>-2.4868999389999999E-5</c:v>
                </c:pt>
                <c:pt idx="6293">
                  <c:v>-1.0036200364999999E-5</c:v>
                </c:pt>
                <c:pt idx="6294">
                  <c:v>5.0244298108999997E-6</c:v>
                </c:pt>
                <c:pt idx="6295">
                  <c:v>1.9970999346999999E-5</c:v>
                </c:pt>
                <c:pt idx="6296">
                  <c:v>3.4464301279999999E-5</c:v>
                </c:pt>
                <c:pt idx="6297">
                  <c:v>4.8175399569999997E-5</c:v>
                </c:pt>
                <c:pt idx="6298">
                  <c:v>6.0793001467000003E-5</c:v>
                </c:pt>
                <c:pt idx="6299">
                  <c:v>7.2030903538999994E-5</c:v>
                </c:pt>
                <c:pt idx="6300">
                  <c:v>8.1633901572999995E-5</c:v>
                </c:pt>
                <c:pt idx="6301">
                  <c:v>8.9384098828000007E-5</c:v>
                </c:pt>
                <c:pt idx="6302">
                  <c:v>1.1888200243E-4</c:v>
                </c:pt>
                <c:pt idx="6303">
                  <c:v>1.2333599443000001E-4</c:v>
                </c:pt>
                <c:pt idx="6304">
                  <c:v>1.2498999421999999E-4</c:v>
                </c:pt>
                <c:pt idx="6305">
                  <c:v>1.2380800034999999E-4</c:v>
                </c:pt>
                <c:pt idx="6306">
                  <c:v>1.1981499847E-4</c:v>
                </c:pt>
                <c:pt idx="6307">
                  <c:v>1.1310300033E-4</c:v>
                </c:pt>
                <c:pt idx="6308">
                  <c:v>1.0382400069000001E-4</c:v>
                </c:pt>
                <c:pt idx="6309">
                  <c:v>9.2189096903999996E-5</c:v>
                </c:pt>
                <c:pt idx="6310">
                  <c:v>7.8461402153999995E-5</c:v>
                </c:pt>
                <c:pt idx="6311">
                  <c:v>6.2952902225999995E-5</c:v>
                </c:pt>
                <c:pt idx="6312">
                  <c:v>4.6015600674E-5</c:v>
                </c:pt>
                <c:pt idx="6313">
                  <c:v>2.8033800845E-5</c:v>
                </c:pt>
                <c:pt idx="6314">
                  <c:v>9.4158503998000007E-6</c:v>
                </c:pt>
                <c:pt idx="6315">
                  <c:v>-9.4158503998000007E-6</c:v>
                </c:pt>
                <c:pt idx="6316">
                  <c:v>-2.8033800845E-5</c:v>
                </c:pt>
                <c:pt idx="6317">
                  <c:v>-4.6015600674E-5</c:v>
                </c:pt>
                <c:pt idx="6318">
                  <c:v>-6.2952902225999995E-5</c:v>
                </c:pt>
                <c:pt idx="6319">
                  <c:v>-7.8461402153999995E-5</c:v>
                </c:pt>
                <c:pt idx="6320">
                  <c:v>-9.2189096903999996E-5</c:v>
                </c:pt>
                <c:pt idx="6321">
                  <c:v>-1.0382400069000001E-4</c:v>
                </c:pt>
                <c:pt idx="6322">
                  <c:v>-1.1310300033E-4</c:v>
                </c:pt>
                <c:pt idx="6323">
                  <c:v>-1.1981499847E-4</c:v>
                </c:pt>
                <c:pt idx="6324">
                  <c:v>-1.2380800034999999E-4</c:v>
                </c:pt>
                <c:pt idx="6325">
                  <c:v>-1.2498999421999999E-4</c:v>
                </c:pt>
                <c:pt idx="6326">
                  <c:v>-1.2333599443000001E-4</c:v>
                </c:pt>
                <c:pt idx="6327">
                  <c:v>-1.4265799837000001E-4</c:v>
                </c:pt>
                <c:pt idx="6328">
                  <c:v>-1.3407600635999999E-4</c:v>
                </c:pt>
                <c:pt idx="6329">
                  <c:v>-1.2245100515000001E-4</c:v>
                </c:pt>
                <c:pt idx="6330">
                  <c:v>-1.0804599879000001E-4</c:v>
                </c:pt>
                <c:pt idx="6331">
                  <c:v>-9.1189496743000002E-5</c:v>
                </c:pt>
                <c:pt idx="6332">
                  <c:v>-7.2263101174E-5</c:v>
                </c:pt>
                <c:pt idx="6333">
                  <c:v>-5.1696399168999999E-5</c:v>
                </c:pt>
                <c:pt idx="6334">
                  <c:v>-2.9956499930000001E-5</c:v>
                </c:pt>
                <c:pt idx="6335">
                  <c:v>-7.5366501733000002E-6</c:v>
                </c:pt>
                <c:pt idx="6336">
                  <c:v>1.5054300093E-5</c:v>
                </c:pt>
                <c:pt idx="6337">
                  <c:v>3.7303499993999998E-5</c:v>
                </c:pt>
                <c:pt idx="6338">
                  <c:v>5.870610039E-5</c:v>
                </c:pt>
                <c:pt idx="6339">
                  <c:v>7.8776196459999994E-5</c:v>
                </c:pt>
                <c:pt idx="6340">
                  <c:v>9.7058400569999999E-5</c:v>
                </c:pt>
                <c:pt idx="6341">
                  <c:v>1.1313799769E-4</c:v>
                </c:pt>
                <c:pt idx="6342">
                  <c:v>1.2664899987000001E-4</c:v>
                </c:pt>
                <c:pt idx="6343">
                  <c:v>1.3728599878999999E-4</c:v>
                </c:pt>
                <c:pt idx="6344">
                  <c:v>1.4480699609999999E-4</c:v>
                </c:pt>
                <c:pt idx="6345">
                  <c:v>1.4904199633999999E-4</c:v>
                </c:pt>
                <c:pt idx="6346">
                  <c:v>1.4989300689E-4</c:v>
                </c:pt>
                <c:pt idx="6347">
                  <c:v>1.4734300203E-4</c:v>
                </c:pt>
                <c:pt idx="6348">
                  <c:v>1.4144899614999999E-4</c:v>
                </c:pt>
                <c:pt idx="6349">
                  <c:v>1.3234399376000001E-4</c:v>
                </c:pt>
                <c:pt idx="6350">
                  <c:v>1.2023500312E-4</c:v>
                </c:pt>
                <c:pt idx="6351">
                  <c:v>1.0539699724E-4</c:v>
                </c:pt>
                <c:pt idx="6352">
                  <c:v>1.0286200268E-4</c:v>
                </c:pt>
                <c:pt idx="6353">
                  <c:v>8.0426500062000006E-5</c:v>
                </c:pt>
                <c:pt idx="6354">
                  <c:v>5.6165099521999998E-5</c:v>
                </c:pt>
                <c:pt idx="6355">
                  <c:v>3.0628998502000001E-5</c:v>
                </c:pt>
                <c:pt idx="6356">
                  <c:v>4.3977702262000004E-6</c:v>
                </c:pt>
                <c:pt idx="6357">
                  <c:v>-2.1933299649000001E-5</c:v>
                </c:pt>
                <c:pt idx="6358">
                  <c:v>-4.7766599891000003E-5</c:v>
                </c:pt>
                <c:pt idx="6359">
                  <c:v>-7.2515700595000002E-5</c:v>
                </c:pt>
                <c:pt idx="6360">
                  <c:v>-9.5618997875000002E-5</c:v>
                </c:pt>
                <c:pt idx="6361">
                  <c:v>-1.1655200069E-4</c:v>
                </c:pt>
                <c:pt idx="6362">
                  <c:v>-1.3483999646E-4</c:v>
                </c:pt>
                <c:pt idx="6363">
                  <c:v>-1.5006700413999999E-4</c:v>
                </c:pt>
                <c:pt idx="6364">
                  <c:v>-1.6188899463E-4</c:v>
                </c:pt>
                <c:pt idx="6365">
                  <c:v>-1.7003600077999999E-4</c:v>
                </c:pt>
                <c:pt idx="6366">
                  <c:v>-1.7432299500999999E-4</c:v>
                </c:pt>
                <c:pt idx="6367">
                  <c:v>-1.7465499695000001E-4</c:v>
                </c:pt>
                <c:pt idx="6368">
                  <c:v>-1.7102199489999999E-4</c:v>
                </c:pt>
                <c:pt idx="6369">
                  <c:v>-1.6350799706000001E-4</c:v>
                </c:pt>
                <c:pt idx="6370">
                  <c:v>-1.5228199480999999E-4</c:v>
                </c:pt>
                <c:pt idx="6371">
                  <c:v>-1.3760000001999999E-4</c:v>
                </c:pt>
                <c:pt idx="6372">
                  <c:v>-1.1979600093999999E-4</c:v>
                </c:pt>
                <c:pt idx="6373">
                  <c:v>-9.9272103397999995E-5</c:v>
                </c:pt>
                <c:pt idx="6374">
                  <c:v>-7.6495300163999998E-5</c:v>
                </c:pt>
                <c:pt idx="6375">
                  <c:v>-5.1982300647000003E-5</c:v>
                </c:pt>
                <c:pt idx="6376">
                  <c:v>-2.6289499147E-5</c:v>
                </c:pt>
                <c:pt idx="6377">
                  <c:v>1.3983200211E-14</c:v>
                </c:pt>
                <c:pt idx="6378">
                  <c:v>3.0045099264999999E-5</c:v>
                </c:pt>
                <c:pt idx="6379">
                  <c:v>5.9408299421000002E-5</c:v>
                </c:pt>
                <c:pt idx="6380">
                  <c:v>8.7423199147000004E-5</c:v>
                </c:pt>
                <c:pt idx="6381">
                  <c:v>1.1345399980000001E-4</c:v>
                </c:pt>
                <c:pt idx="6382">
                  <c:v>1.3690900232000001E-4</c:v>
                </c:pt>
                <c:pt idx="6383">
                  <c:v>1.5725799312E-4</c:v>
                </c:pt>
                <c:pt idx="6384">
                  <c:v>1.7403700622000001E-4</c:v>
                </c:pt>
                <c:pt idx="6385">
                  <c:v>1.8686600378999999E-4</c:v>
                </c:pt>
                <c:pt idx="6386">
                  <c:v>1.9545400572999999E-4</c:v>
                </c:pt>
                <c:pt idx="6387">
                  <c:v>1.9960499776000001E-4</c:v>
                </c:pt>
                <c:pt idx="6388">
                  <c:v>1.9922699721000001E-4</c:v>
                </c:pt>
                <c:pt idx="6389">
                  <c:v>1.9432599947E-4</c:v>
                </c:pt>
                <c:pt idx="6390">
                  <c:v>1.8501500016999999E-4</c:v>
                </c:pt>
                <c:pt idx="6391">
                  <c:v>1.7150500207000001E-4</c:v>
                </c:pt>
                <c:pt idx="6392">
                  <c:v>1.5410300693E-4</c:v>
                </c:pt>
                <c:pt idx="6393">
                  <c:v>1.3320200378000001E-4</c:v>
                </c:pt>
                <c:pt idx="6394">
                  <c:v>1.0927899712E-4</c:v>
                </c:pt>
                <c:pt idx="6395">
                  <c:v>8.2875099905999999E-5</c:v>
                </c:pt>
                <c:pt idx="6396">
                  <c:v>5.4590400395999997E-5</c:v>
                </c:pt>
                <c:pt idx="6397">
                  <c:v>2.5066599846E-5</c:v>
                </c:pt>
                <c:pt idx="6398">
                  <c:v>-5.0260200624000003E-6</c:v>
                </c:pt>
                <c:pt idx="6399">
                  <c:v>-3.5004599339999998E-5</c:v>
                </c:pt>
                <c:pt idx="6400">
                  <c:v>-6.4188701799000006E-5</c:v>
                </c:pt>
                <c:pt idx="6401">
                  <c:v>-9.1916001110999997E-5</c:v>
                </c:pt>
                <c:pt idx="6402">
                  <c:v>-1.3225199655E-4</c:v>
                </c:pt>
                <c:pt idx="6403">
                  <c:v>-1.5809599426999999E-4</c:v>
                </c:pt>
                <c:pt idx="6404">
                  <c:v>-1.8035300309E-4</c:v>
                </c:pt>
                <c:pt idx="6405">
                  <c:v>-1.9851600517999999E-4</c:v>
                </c:pt>
                <c:pt idx="6406">
                  <c:v>-2.1217300673000001E-4</c:v>
                </c:pt>
                <c:pt idx="6407">
                  <c:v>-2.2101499781E-4</c:v>
                </c:pt>
                <c:pt idx="6408">
                  <c:v>-2.2483999783E-4</c:v>
                </c:pt>
                <c:pt idx="6409">
                  <c:v>-2.2356299451E-4</c:v>
                </c:pt>
                <c:pt idx="6410">
                  <c:v>-2.172109962E-4</c:v>
                </c:pt>
                <c:pt idx="6411">
                  <c:v>-2.0592899818E-4</c:v>
                </c:pt>
                <c:pt idx="6412">
                  <c:v>-1.8997400184E-4</c:v>
                </c:pt>
                <c:pt idx="6413">
                  <c:v>-1.6970699653E-4</c:v>
                </c:pt>
                <c:pt idx="6414">
                  <c:v>-1.4558799738999999E-4</c:v>
                </c:pt>
                <c:pt idx="6415">
                  <c:v>-1.1816399638E-4</c:v>
                </c:pt>
                <c:pt idx="6416">
                  <c:v>-8.8059103290999999E-5</c:v>
                </c:pt>
                <c:pt idx="6417">
                  <c:v>-5.5955199058999998E-5</c:v>
                </c:pt>
                <c:pt idx="6418">
                  <c:v>-2.2581400117000001E-5</c:v>
                </c:pt>
                <c:pt idx="6419">
                  <c:v>1.1305000044E-5</c:v>
                </c:pt>
                <c:pt idx="6420">
                  <c:v>4.4934698963000001E-5</c:v>
                </c:pt>
                <c:pt idx="6421">
                  <c:v>7.7544696978000001E-5</c:v>
                </c:pt>
                <c:pt idx="6422">
                  <c:v>1.0839499737E-4</c:v>
                </c:pt>
                <c:pt idx="6423">
                  <c:v>1.3678400136999999E-4</c:v>
                </c:pt>
                <c:pt idx="6424">
                  <c:v>1.620700059E-4</c:v>
                </c:pt>
                <c:pt idx="6425">
                  <c:v>1.8367600569000001E-4</c:v>
                </c:pt>
                <c:pt idx="6426">
                  <c:v>2.0111400227000001E-4</c:v>
                </c:pt>
                <c:pt idx="6427">
                  <c:v>2.3776400485E-4</c:v>
                </c:pt>
                <c:pt idx="6428">
                  <c:v>2.4667099932999998E-4</c:v>
                </c:pt>
                <c:pt idx="6429">
                  <c:v>2.4997998843999999E-4</c:v>
                </c:pt>
                <c:pt idx="6430">
                  <c:v>2.4761501117999998E-4</c:v>
                </c:pt>
                <c:pt idx="6431">
                  <c:v>2.3962999694E-4</c:v>
                </c:pt>
                <c:pt idx="6432">
                  <c:v>2.2620700474E-4</c:v>
                </c:pt>
                <c:pt idx="6433">
                  <c:v>2.0764900546000001E-4</c:v>
                </c:pt>
                <c:pt idx="6434">
                  <c:v>1.8437800463000001E-4</c:v>
                </c:pt>
                <c:pt idx="6435">
                  <c:v>1.5692299347999999E-4</c:v>
                </c:pt>
                <c:pt idx="6436">
                  <c:v>1.2590599363E-4</c:v>
                </c:pt>
                <c:pt idx="6437">
                  <c:v>9.2031099484000004E-5</c:v>
                </c:pt>
                <c:pt idx="6438">
                  <c:v>5.6067699915999999E-5</c:v>
                </c:pt>
                <c:pt idx="6439">
                  <c:v>1.8831700800000001E-5</c:v>
                </c:pt>
                <c:pt idx="6440">
                  <c:v>-1.8831700800000001E-5</c:v>
                </c:pt>
                <c:pt idx="6441">
                  <c:v>-5.6067699915999999E-5</c:v>
                </c:pt>
                <c:pt idx="6442">
                  <c:v>-9.2031099484000004E-5</c:v>
                </c:pt>
                <c:pt idx="6443">
                  <c:v>-1.2590599363E-4</c:v>
                </c:pt>
                <c:pt idx="6444">
                  <c:v>-1.5692299347999999E-4</c:v>
                </c:pt>
                <c:pt idx="6445">
                  <c:v>-1.8437800463000001E-4</c:v>
                </c:pt>
                <c:pt idx="6446">
                  <c:v>-2.0764900546000001E-4</c:v>
                </c:pt>
                <c:pt idx="6447">
                  <c:v>-2.2620700474E-4</c:v>
                </c:pt>
                <c:pt idx="6448">
                  <c:v>-2.3962999694E-4</c:v>
                </c:pt>
                <c:pt idx="6449">
                  <c:v>-2.4761501117999998E-4</c:v>
                </c:pt>
                <c:pt idx="6450">
                  <c:v>-2.4997998843999999E-4</c:v>
                </c:pt>
                <c:pt idx="6451">
                  <c:v>-2.4667099932999998E-4</c:v>
                </c:pt>
                <c:pt idx="6452">
                  <c:v>-2.6154099031999999E-4</c:v>
                </c:pt>
                <c:pt idx="6453">
                  <c:v>-2.4580600439000003E-4</c:v>
                </c:pt>
                <c:pt idx="6454">
                  <c:v>-2.2449299285999999E-4</c:v>
                </c:pt>
                <c:pt idx="6455">
                  <c:v>-1.9808500655999999E-4</c:v>
                </c:pt>
                <c:pt idx="6456">
                  <c:v>-1.6718100232999999E-4</c:v>
                </c:pt>
                <c:pt idx="6457">
                  <c:v>-1.3248200412000001E-4</c:v>
                </c:pt>
                <c:pt idx="6458">
                  <c:v>-9.4776798504999998E-5</c:v>
                </c:pt>
                <c:pt idx="6459">
                  <c:v>-5.4920201364000001E-5</c:v>
                </c:pt>
                <c:pt idx="6460">
                  <c:v>-1.3817199942E-5</c:v>
                </c:pt>
                <c:pt idx="6461">
                  <c:v>2.7599500754000001E-5</c:v>
                </c:pt>
                <c:pt idx="6462">
                  <c:v>6.8389701481999995E-5</c:v>
                </c:pt>
                <c:pt idx="6463">
                  <c:v>1.076280023E-4</c:v>
                </c:pt>
                <c:pt idx="6464">
                  <c:v>1.4442300017E-4</c:v>
                </c:pt>
                <c:pt idx="6465">
                  <c:v>1.7794000451000001E-4</c:v>
                </c:pt>
                <c:pt idx="6466">
                  <c:v>2.0741899789E-4</c:v>
                </c:pt>
                <c:pt idx="6467">
                  <c:v>2.3218999559E-4</c:v>
                </c:pt>
                <c:pt idx="6468">
                  <c:v>2.5169100263000002E-4</c:v>
                </c:pt>
                <c:pt idx="6469">
                  <c:v>2.6547999004999999E-4</c:v>
                </c:pt>
                <c:pt idx="6470">
                  <c:v>2.7324300027E-4</c:v>
                </c:pt>
                <c:pt idx="6471">
                  <c:v>2.7480500285E-4</c:v>
                </c:pt>
                <c:pt idx="6472">
                  <c:v>2.7012900682E-4</c:v>
                </c:pt>
                <c:pt idx="6473">
                  <c:v>2.5932199786999997E-4</c:v>
                </c:pt>
                <c:pt idx="6474">
                  <c:v>2.4263000523E-4</c:v>
                </c:pt>
                <c:pt idx="6475">
                  <c:v>2.2043100033999999E-4</c:v>
                </c:pt>
                <c:pt idx="6476">
                  <c:v>1.9322900333999999E-4</c:v>
                </c:pt>
                <c:pt idx="6477">
                  <c:v>1.7633600510000001E-4</c:v>
                </c:pt>
                <c:pt idx="6478">
                  <c:v>1.3787399803000001E-4</c:v>
                </c:pt>
                <c:pt idx="6479">
                  <c:v>9.6283103629999994E-5</c:v>
                </c:pt>
                <c:pt idx="6480">
                  <c:v>5.2506900828999999E-5</c:v>
                </c:pt>
                <c:pt idx="6481">
                  <c:v>7.5390298661999996E-6</c:v>
                </c:pt>
                <c:pt idx="6482">
                  <c:v>-3.7599998905E-5</c:v>
                </c:pt>
                <c:pt idx="6483">
                  <c:v>-8.1885598774999994E-5</c:v>
                </c:pt>
                <c:pt idx="6484">
                  <c:v>-1.2431299547000001E-4</c:v>
                </c:pt>
                <c:pt idx="6485">
                  <c:v>-1.6391799727E-4</c:v>
                </c:pt>
                <c:pt idx="6486">
                  <c:v>-1.9980399519999999E-4</c:v>
                </c:pt>
                <c:pt idx="6487">
                  <c:v>-2.3115400108999999E-4</c:v>
                </c:pt>
                <c:pt idx="6488">
                  <c:v>-2.5725801243000002E-4</c:v>
                </c:pt>
                <c:pt idx="6489">
                  <c:v>-2.7752300957000002E-4</c:v>
                </c:pt>
                <c:pt idx="6490">
                  <c:v>-2.9148999602000001E-4</c:v>
                </c:pt>
                <c:pt idx="6491">
                  <c:v>-2.9883999377000001E-4</c:v>
                </c:pt>
                <c:pt idx="6492">
                  <c:v>-2.9940801323000003E-4</c:v>
                </c:pt>
                <c:pt idx="6493">
                  <c:v>-2.9317999724000002E-4</c:v>
                </c:pt>
                <c:pt idx="6494">
                  <c:v>-2.8029899113000002E-4</c:v>
                </c:pt>
                <c:pt idx="6495">
                  <c:v>-2.6105498545999999E-4</c:v>
                </c:pt>
                <c:pt idx="6496">
                  <c:v>-2.3588699696E-4</c:v>
                </c:pt>
                <c:pt idx="6497">
                  <c:v>-2.0536400551999999E-4</c:v>
                </c:pt>
                <c:pt idx="6498">
                  <c:v>-1.7018099607E-4</c:v>
                </c:pt>
                <c:pt idx="6499">
                  <c:v>-1.3113500609E-4</c:v>
                </c:pt>
                <c:pt idx="6500">
                  <c:v>-8.9112501881999999E-5</c:v>
                </c:pt>
                <c:pt idx="6501">
                  <c:v>-4.5067699830000002E-5</c:v>
                </c:pt>
                <c:pt idx="6502">
                  <c:v>2.0959899736999999E-14</c:v>
                </c:pt>
                <c:pt idx="6503">
                  <c:v>4.1311999667000002E-5</c:v>
                </c:pt>
                <c:pt idx="6504">
                  <c:v>8.1686397606999995E-5</c:v>
                </c:pt>
                <c:pt idx="6505">
                  <c:v>1.2020699796E-4</c:v>
                </c:pt>
                <c:pt idx="6506">
                  <c:v>1.5599900507000001E-4</c:v>
                </c:pt>
                <c:pt idx="6507">
                  <c:v>1.8824999279000001E-4</c:v>
                </c:pt>
                <c:pt idx="6508">
                  <c:v>2.1622900385000001E-4</c:v>
                </c:pt>
                <c:pt idx="6509">
                  <c:v>2.3930100724E-4</c:v>
                </c:pt>
                <c:pt idx="6510">
                  <c:v>2.5693999486999999E-4</c:v>
                </c:pt>
                <c:pt idx="6511">
                  <c:v>2.6874899048999999E-4</c:v>
                </c:pt>
                <c:pt idx="6512">
                  <c:v>2.7445700834999998E-4</c:v>
                </c:pt>
                <c:pt idx="6513">
                  <c:v>2.7393701020999998E-4</c:v>
                </c:pt>
                <c:pt idx="6514">
                  <c:v>2.6719900779000001E-4</c:v>
                </c:pt>
                <c:pt idx="6515">
                  <c:v>2.5439599995000001E-4</c:v>
                </c:pt>
                <c:pt idx="6516">
                  <c:v>2.3581999994000001E-4</c:v>
                </c:pt>
                <c:pt idx="6517">
                  <c:v>2.1189100516E-4</c:v>
                </c:pt>
                <c:pt idx="6518">
                  <c:v>1.8315299531000001E-4</c:v>
                </c:pt>
                <c:pt idx="6519">
                  <c:v>1.5025799803E-4</c:v>
                </c:pt>
                <c:pt idx="6520">
                  <c:v>1.1395299953E-4</c:v>
                </c:pt>
                <c:pt idx="6521">
                  <c:v>7.5061798269999993E-5</c:v>
                </c:pt>
                <c:pt idx="6522">
                  <c:v>3.4466600481999999E-5</c:v>
                </c:pt>
                <c:pt idx="6523">
                  <c:v>-6.9107800299999997E-6</c:v>
                </c:pt>
                <c:pt idx="6524">
                  <c:v>-4.8131299991000002E-5</c:v>
                </c:pt>
                <c:pt idx="6525">
                  <c:v>-8.8259497716000002E-5</c:v>
                </c:pt>
                <c:pt idx="6526">
                  <c:v>-1.2638399494E-4</c:v>
                </c:pt>
                <c:pt idx="6527">
                  <c:v>-1.4694599668E-4</c:v>
                </c:pt>
                <c:pt idx="6528">
                  <c:v>-1.7566200404000001E-4</c:v>
                </c:pt>
                <c:pt idx="6529">
                  <c:v>-2.0039199444E-4</c:v>
                </c:pt>
                <c:pt idx="6530">
                  <c:v>-2.2057299792999999E-4</c:v>
                </c:pt>
                <c:pt idx="6531">
                  <c:v>-2.3574799706999999E-4</c:v>
                </c:pt>
                <c:pt idx="6532">
                  <c:v>-2.4557200959000002E-4</c:v>
                </c:pt>
                <c:pt idx="6533">
                  <c:v>-2.4982201285E-4</c:v>
                </c:pt>
                <c:pt idx="6534">
                  <c:v>-2.4840299739000002E-4</c:v>
                </c:pt>
                <c:pt idx="6535">
                  <c:v>-2.4134499836E-4</c:v>
                </c:pt>
                <c:pt idx="6536">
                  <c:v>-2.2880999312999999E-4</c:v>
                </c:pt>
                <c:pt idx="6537">
                  <c:v>-2.1108200599E-4</c:v>
                </c:pt>
                <c:pt idx="6538">
                  <c:v>-1.8856300449E-4</c:v>
                </c:pt>
                <c:pt idx="6539">
                  <c:v>-1.6176399367E-4</c:v>
                </c:pt>
                <c:pt idx="6540">
                  <c:v>-1.3129400031E-4</c:v>
                </c:pt>
                <c:pt idx="6541">
                  <c:v>-9.7843403636999995E-5</c:v>
                </c:pt>
                <c:pt idx="6542">
                  <c:v>-6.2172497563999998E-5</c:v>
                </c:pt>
                <c:pt idx="6543">
                  <c:v>-2.5090399503999999E-5</c:v>
                </c:pt>
                <c:pt idx="6544">
                  <c:v>1.2561100448000001E-5</c:v>
                </c:pt>
                <c:pt idx="6545">
                  <c:v>4.9927501094999999E-5</c:v>
                </c:pt>
                <c:pt idx="6546">
                  <c:v>8.6160696810000002E-5</c:v>
                </c:pt>
                <c:pt idx="6547">
                  <c:v>1.2043800233999999E-4</c:v>
                </c:pt>
                <c:pt idx="6548">
                  <c:v>1.5198299661000001E-4</c:v>
                </c:pt>
                <c:pt idx="6549">
                  <c:v>1.8007699690999999E-4</c:v>
                </c:pt>
                <c:pt idx="6550">
                  <c:v>2.0408499403999999E-4</c:v>
                </c:pt>
                <c:pt idx="6551">
                  <c:v>2.2345999605000001E-4</c:v>
                </c:pt>
                <c:pt idx="6552">
                  <c:v>2.1398799436E-4</c:v>
                </c:pt>
                <c:pt idx="6553">
                  <c:v>2.2200400417E-4</c:v>
                </c:pt>
                <c:pt idx="6554">
                  <c:v>2.2498199542E-4</c:v>
                </c:pt>
                <c:pt idx="6555">
                  <c:v>2.2285399609E-4</c:v>
                </c:pt>
                <c:pt idx="6556">
                  <c:v>2.1566699434E-4</c:v>
                </c:pt>
                <c:pt idx="6557">
                  <c:v>2.0358599431E-4</c:v>
                </c:pt>
                <c:pt idx="6558">
                  <c:v>1.8688400450999999E-4</c:v>
                </c:pt>
                <c:pt idx="6559">
                  <c:v>1.6594000044000001E-4</c:v>
                </c:pt>
                <c:pt idx="6560">
                  <c:v>1.4123099390000001E-4</c:v>
                </c:pt>
                <c:pt idx="6561">
                  <c:v>1.1331499990999999E-4</c:v>
                </c:pt>
                <c:pt idx="6562">
                  <c:v>8.2828002633000006E-5</c:v>
                </c:pt>
                <c:pt idx="6563">
                  <c:v>5.0460901547999999E-5</c:v>
                </c:pt>
                <c:pt idx="6564">
                  <c:v>1.6948499250999999E-5</c:v>
                </c:pt>
                <c:pt idx="6565">
                  <c:v>-1.6948499250999999E-5</c:v>
                </c:pt>
                <c:pt idx="6566">
                  <c:v>-5.0460901547999999E-5</c:v>
                </c:pt>
                <c:pt idx="6567">
                  <c:v>-8.2828002633000006E-5</c:v>
                </c:pt>
                <c:pt idx="6568">
                  <c:v>-1.1331499990999999E-4</c:v>
                </c:pt>
                <c:pt idx="6569">
                  <c:v>-1.4123099390000001E-4</c:v>
                </c:pt>
                <c:pt idx="6570">
                  <c:v>-1.6594000044000001E-4</c:v>
                </c:pt>
                <c:pt idx="6571">
                  <c:v>-1.8688400450999999E-4</c:v>
                </c:pt>
                <c:pt idx="6572">
                  <c:v>-2.0358599431E-4</c:v>
                </c:pt>
                <c:pt idx="6573">
                  <c:v>-2.1566699434E-4</c:v>
                </c:pt>
                <c:pt idx="6574">
                  <c:v>-2.2285399609E-4</c:v>
                </c:pt>
                <c:pt idx="6575">
                  <c:v>-2.2498199542E-4</c:v>
                </c:pt>
                <c:pt idx="6576">
                  <c:v>-2.2200400417E-4</c:v>
                </c:pt>
                <c:pt idx="6577">
                  <c:v>-1.9021099432999999E-4</c:v>
                </c:pt>
                <c:pt idx="6578">
                  <c:v>-1.7876799392999999E-4</c:v>
                </c:pt>
                <c:pt idx="6579">
                  <c:v>-1.6326800687000001E-4</c:v>
                </c:pt>
                <c:pt idx="6580">
                  <c:v>-1.4406199624999999E-4</c:v>
                </c:pt>
                <c:pt idx="6581">
                  <c:v>-1.2158600293E-4</c:v>
                </c:pt>
                <c:pt idx="6582">
                  <c:v>-9.6350697276999998E-5</c:v>
                </c:pt>
                <c:pt idx="6583">
                  <c:v>-6.8928602558999998E-5</c:v>
                </c:pt>
                <c:pt idx="6584">
                  <c:v>-3.9941998692999998E-5</c:v>
                </c:pt>
                <c:pt idx="6585">
                  <c:v>-1.0048899639999999E-5</c:v>
                </c:pt>
                <c:pt idx="6586">
                  <c:v>2.0072300686000001E-5</c:v>
                </c:pt>
                <c:pt idx="6587">
                  <c:v>4.9737998778999998E-5</c:v>
                </c:pt>
                <c:pt idx="6588">
                  <c:v>7.8274701082000007E-5</c:v>
                </c:pt>
                <c:pt idx="6589">
                  <c:v>1.0503499652000001E-4</c:v>
                </c:pt>
                <c:pt idx="6590">
                  <c:v>1.2941099703000001E-4</c:v>
                </c:pt>
                <c:pt idx="6591">
                  <c:v>1.5084999905E-4</c:v>
                </c:pt>
                <c:pt idx="6592">
                  <c:v>1.6886599769000001E-4</c:v>
                </c:pt>
                <c:pt idx="6593">
                  <c:v>1.8304800324000001E-4</c:v>
                </c:pt>
                <c:pt idx="6594">
                  <c:v>1.9307600450999999E-4</c:v>
                </c:pt>
                <c:pt idx="6595">
                  <c:v>1.987220021E-4</c:v>
                </c:pt>
                <c:pt idx="6596">
                  <c:v>1.9985799735999999E-4</c:v>
                </c:pt>
                <c:pt idx="6597">
                  <c:v>1.9645699648999999E-4</c:v>
                </c:pt>
                <c:pt idx="6598">
                  <c:v>1.8859800183999999E-4</c:v>
                </c:pt>
                <c:pt idx="6599">
                  <c:v>1.7645799380000001E-4</c:v>
                </c:pt>
                <c:pt idx="6600">
                  <c:v>1.6031299309999999E-4</c:v>
                </c:pt>
                <c:pt idx="6601">
                  <c:v>1.4052999904E-4</c:v>
                </c:pt>
                <c:pt idx="6602">
                  <c:v>1.0286200268E-4</c:v>
                </c:pt>
                <c:pt idx="6603">
                  <c:v>8.0426500062000006E-5</c:v>
                </c:pt>
                <c:pt idx="6604">
                  <c:v>5.6165099521999998E-5</c:v>
                </c:pt>
                <c:pt idx="6605">
                  <c:v>3.0628998502000001E-5</c:v>
                </c:pt>
                <c:pt idx="6606">
                  <c:v>4.3977702262000004E-6</c:v>
                </c:pt>
                <c:pt idx="6607">
                  <c:v>-2.1933299649000001E-5</c:v>
                </c:pt>
                <c:pt idx="6608">
                  <c:v>-4.7766599891000003E-5</c:v>
                </c:pt>
                <c:pt idx="6609">
                  <c:v>-7.2515700595000002E-5</c:v>
                </c:pt>
                <c:pt idx="6610">
                  <c:v>-9.5618997875000002E-5</c:v>
                </c:pt>
                <c:pt idx="6611">
                  <c:v>-1.1655200069E-4</c:v>
                </c:pt>
                <c:pt idx="6612">
                  <c:v>-1.3483999646E-4</c:v>
                </c:pt>
                <c:pt idx="6613">
                  <c:v>-1.5006700413999999E-4</c:v>
                </c:pt>
                <c:pt idx="6614">
                  <c:v>-1.6188899463E-4</c:v>
                </c:pt>
                <c:pt idx="6615">
                  <c:v>-1.7003600077999999E-4</c:v>
                </c:pt>
                <c:pt idx="6616">
                  <c:v>-1.7432299500999999E-4</c:v>
                </c:pt>
                <c:pt idx="6617">
                  <c:v>-1.7465499695000001E-4</c:v>
                </c:pt>
                <c:pt idx="6618">
                  <c:v>-1.7102199489999999E-4</c:v>
                </c:pt>
                <c:pt idx="6619">
                  <c:v>-1.6350799706000001E-4</c:v>
                </c:pt>
                <c:pt idx="6620">
                  <c:v>-1.5228199480999999E-4</c:v>
                </c:pt>
                <c:pt idx="6621">
                  <c:v>-1.3760000001999999E-4</c:v>
                </c:pt>
                <c:pt idx="6622">
                  <c:v>-1.1979600093999999E-4</c:v>
                </c:pt>
                <c:pt idx="6623">
                  <c:v>-9.9272103397999995E-5</c:v>
                </c:pt>
                <c:pt idx="6624">
                  <c:v>-7.6495300163999998E-5</c:v>
                </c:pt>
                <c:pt idx="6625">
                  <c:v>-5.1982300647000003E-5</c:v>
                </c:pt>
                <c:pt idx="6626">
                  <c:v>-2.6289499147E-5</c:v>
                </c:pt>
                <c:pt idx="6627">
                  <c:v>1.2377999931E-14</c:v>
                </c:pt>
                <c:pt idx="6628">
                  <c:v>2.2533800802000001E-5</c:v>
                </c:pt>
                <c:pt idx="6629">
                  <c:v>4.4556200010000002E-5</c:v>
                </c:pt>
                <c:pt idx="6630">
                  <c:v>6.5567401180000005E-5</c:v>
                </c:pt>
                <c:pt idx="6631">
                  <c:v>8.5090301582000001E-5</c:v>
                </c:pt>
                <c:pt idx="6632">
                  <c:v>1.0268200276E-4</c:v>
                </c:pt>
                <c:pt idx="6633">
                  <c:v>1.1794299644E-4</c:v>
                </c:pt>
                <c:pt idx="6634">
                  <c:v>1.3052800204999999E-4</c:v>
                </c:pt>
                <c:pt idx="6635">
                  <c:v>1.4014900079999999E-4</c:v>
                </c:pt>
                <c:pt idx="6636">
                  <c:v>1.4658999862000001E-4</c:v>
                </c:pt>
                <c:pt idx="6637">
                  <c:v>1.4970400662E-4</c:v>
                </c:pt>
                <c:pt idx="6638">
                  <c:v>1.4941999688999999E-4</c:v>
                </c:pt>
                <c:pt idx="6639">
                  <c:v>1.4574499801000001E-4</c:v>
                </c:pt>
                <c:pt idx="6640">
                  <c:v>1.3876199955E-4</c:v>
                </c:pt>
                <c:pt idx="6641">
                  <c:v>1.2862900620999999E-4</c:v>
                </c:pt>
                <c:pt idx="6642">
                  <c:v>1.1557700054000001E-4</c:v>
                </c:pt>
                <c:pt idx="6643">
                  <c:v>9.9901801149999996E-5</c:v>
                </c:pt>
                <c:pt idx="6644">
                  <c:v>8.1959202362000006E-5</c:v>
                </c:pt>
                <c:pt idx="6645">
                  <c:v>6.2156301283000005E-5</c:v>
                </c:pt>
                <c:pt idx="6646">
                  <c:v>4.0942799387000003E-5</c:v>
                </c:pt>
                <c:pt idx="6647">
                  <c:v>1.8799999452E-5</c:v>
                </c:pt>
                <c:pt idx="6648">
                  <c:v>-3.7695099308999999E-6</c:v>
                </c:pt>
                <c:pt idx="6649">
                  <c:v>-2.6253499526999999E-5</c:v>
                </c:pt>
                <c:pt idx="6650">
                  <c:v>-4.8141500883999999E-5</c:v>
                </c:pt>
                <c:pt idx="6651">
                  <c:v>-6.8936999014000003E-5</c:v>
                </c:pt>
                <c:pt idx="6652">
                  <c:v>-7.3473202065000006E-5</c:v>
                </c:pt>
                <c:pt idx="6653">
                  <c:v>-8.7831198471000004E-5</c:v>
                </c:pt>
                <c:pt idx="6654">
                  <c:v>-1.0019599722E-4</c:v>
                </c:pt>
                <c:pt idx="6655">
                  <c:v>-1.1028599693E-4</c:v>
                </c:pt>
                <c:pt idx="6656">
                  <c:v>-1.1787399853000001E-4</c:v>
                </c:pt>
                <c:pt idx="6657">
                  <c:v>-1.2278600478999999E-4</c:v>
                </c:pt>
                <c:pt idx="6658">
                  <c:v>-1.2491100642000001E-4</c:v>
                </c:pt>
                <c:pt idx="6659">
                  <c:v>-1.2420100392999999E-4</c:v>
                </c:pt>
                <c:pt idx="6660">
                  <c:v>-1.2067300122E-4</c:v>
                </c:pt>
                <c:pt idx="6661">
                  <c:v>-1.1440499657E-4</c:v>
                </c:pt>
                <c:pt idx="6662">
                  <c:v>-1.0554100299E-4</c:v>
                </c:pt>
                <c:pt idx="6663">
                  <c:v>-9.4281400379000001E-5</c:v>
                </c:pt>
                <c:pt idx="6664">
                  <c:v>-8.0881996837000003E-5</c:v>
                </c:pt>
                <c:pt idx="6665">
                  <c:v>-6.5646796428999994E-5</c:v>
                </c:pt>
                <c:pt idx="6666">
                  <c:v>-4.8921701817999997E-5</c:v>
                </c:pt>
                <c:pt idx="6667">
                  <c:v>-3.1086201488999998E-5</c:v>
                </c:pt>
                <c:pt idx="6668">
                  <c:v>-1.2545199752E-5</c:v>
                </c:pt>
                <c:pt idx="6669">
                  <c:v>6.2805402194E-6</c:v>
                </c:pt>
                <c:pt idx="6670">
                  <c:v>2.4963699616000002E-5</c:v>
                </c:pt>
                <c:pt idx="6671">
                  <c:v>4.3080399336999999E-5</c:v>
                </c:pt>
                <c:pt idx="6672">
                  <c:v>6.0219201258999999E-5</c:v>
                </c:pt>
                <c:pt idx="6673">
                  <c:v>7.5991301856000005E-5</c:v>
                </c:pt>
                <c:pt idx="6674">
                  <c:v>9.0038600320000003E-5</c:v>
                </c:pt>
                <c:pt idx="6675">
                  <c:v>1.0204200225E-4</c:v>
                </c:pt>
                <c:pt idx="6676">
                  <c:v>1.1172999803000001E-4</c:v>
                </c:pt>
                <c:pt idx="6677">
                  <c:v>9.5105700893000002E-5</c:v>
                </c:pt>
                <c:pt idx="6678">
                  <c:v>9.8668599094000006E-5</c:v>
                </c:pt>
                <c:pt idx="6679">
                  <c:v>9.9992103060000002E-5</c:v>
                </c:pt>
                <c:pt idx="6680">
                  <c:v>9.9046097602999996E-5</c:v>
                </c:pt>
                <c:pt idx="6681">
                  <c:v>9.5852199592999995E-5</c:v>
                </c:pt>
                <c:pt idx="6682">
                  <c:v>9.0482702943999997E-5</c:v>
                </c:pt>
                <c:pt idx="6683">
                  <c:v>8.3059596363000004E-5</c:v>
                </c:pt>
                <c:pt idx="6684">
                  <c:v>7.3751296440999995E-5</c:v>
                </c:pt>
                <c:pt idx="6685">
                  <c:v>6.2769096984999995E-5</c:v>
                </c:pt>
                <c:pt idx="6686">
                  <c:v>5.0362301408000002E-5</c:v>
                </c:pt>
                <c:pt idx="6687">
                  <c:v>3.6812500183999998E-5</c:v>
                </c:pt>
                <c:pt idx="6688">
                  <c:v>2.2427100703E-5</c:v>
                </c:pt>
                <c:pt idx="6689">
                  <c:v>7.5326797742000002E-6</c:v>
                </c:pt>
                <c:pt idx="6690">
                  <c:v>-7.5326797742000002E-6</c:v>
                </c:pt>
                <c:pt idx="6691">
                  <c:v>-2.2427100703E-5</c:v>
                </c:pt>
                <c:pt idx="6692">
                  <c:v>-3.6812500183999998E-5</c:v>
                </c:pt>
                <c:pt idx="6693">
                  <c:v>-5.0362301408000002E-5</c:v>
                </c:pt>
                <c:pt idx="6694">
                  <c:v>-6.2769096984999995E-5</c:v>
                </c:pt>
                <c:pt idx="6695">
                  <c:v>-7.3751296440999995E-5</c:v>
                </c:pt>
                <c:pt idx="6696">
                  <c:v>-8.3059596363000004E-5</c:v>
                </c:pt>
                <c:pt idx="6697">
                  <c:v>-9.0482702943999997E-5</c:v>
                </c:pt>
                <c:pt idx="6698">
                  <c:v>-9.5852199592999995E-5</c:v>
                </c:pt>
                <c:pt idx="6699">
                  <c:v>-9.9046097602999996E-5</c:v>
                </c:pt>
                <c:pt idx="6700">
                  <c:v>-9.9992103060000002E-5</c:v>
                </c:pt>
                <c:pt idx="6701">
                  <c:v>-9.8668599094000006E-5</c:v>
                </c:pt>
                <c:pt idx="6702">
                  <c:v>-7.1329202909999994E-5</c:v>
                </c:pt>
                <c:pt idx="6703">
                  <c:v>-6.7038097767999999E-5</c:v>
                </c:pt>
                <c:pt idx="6704">
                  <c:v>-6.1225400713999997E-5</c:v>
                </c:pt>
                <c:pt idx="6705">
                  <c:v>-5.4023199481999998E-5</c:v>
                </c:pt>
                <c:pt idx="6706">
                  <c:v>-4.5594799302999999E-5</c:v>
                </c:pt>
                <c:pt idx="6707">
                  <c:v>-3.6131499655000002E-5</c:v>
                </c:pt>
                <c:pt idx="6708">
                  <c:v>-2.5848199583999999E-5</c:v>
                </c:pt>
                <c:pt idx="6709">
                  <c:v>-1.4978199943E-5</c:v>
                </c:pt>
                <c:pt idx="6710">
                  <c:v>-3.7683200843999999E-6</c:v>
                </c:pt>
                <c:pt idx="6711">
                  <c:v>7.5271300375000001E-6</c:v>
                </c:pt>
                <c:pt idx="6712">
                  <c:v>1.8651700883999999E-5</c:v>
                </c:pt>
                <c:pt idx="6713">
                  <c:v>2.9352999262999999E-5</c:v>
                </c:pt>
                <c:pt idx="6714">
                  <c:v>3.9388098229999997E-5</c:v>
                </c:pt>
                <c:pt idx="6715">
                  <c:v>4.8529200285E-5</c:v>
                </c:pt>
                <c:pt idx="6716">
                  <c:v>5.6568900618000002E-5</c:v>
                </c:pt>
                <c:pt idx="6717">
                  <c:v>6.3324601797000001E-5</c:v>
                </c:pt>
                <c:pt idx="6718">
                  <c:v>6.8643101258000004E-5</c:v>
                </c:pt>
                <c:pt idx="6719">
                  <c:v>7.2403599916000006E-5</c:v>
                </c:pt>
                <c:pt idx="6720">
                  <c:v>7.4520801717999996E-5</c:v>
                </c:pt>
                <c:pt idx="6721">
                  <c:v>7.4946699896999999E-5</c:v>
                </c:pt>
                <c:pt idx="6722">
                  <c:v>7.3671501013000001E-5</c:v>
                </c:pt>
                <c:pt idx="6723">
                  <c:v>7.0724301621999996E-5</c:v>
                </c:pt>
                <c:pt idx="6724">
                  <c:v>6.6171800427000004E-5</c:v>
                </c:pt>
                <c:pt idx="6725">
                  <c:v>6.0117501562000002E-5</c:v>
                </c:pt>
                <c:pt idx="6726">
                  <c:v>5.2698698710000003E-5</c:v>
                </c:pt>
                <c:pt idx="6727">
                  <c:v>2.9389300835000001E-5</c:v>
                </c:pt>
                <c:pt idx="6728">
                  <c:v>2.2979000277999999E-5</c:v>
                </c:pt>
                <c:pt idx="6729">
                  <c:v>1.6047199096999999E-5</c:v>
                </c:pt>
                <c:pt idx="6730">
                  <c:v>8.7511498349999996E-6</c:v>
                </c:pt>
                <c:pt idx="6731">
                  <c:v>1.2565000134E-6</c:v>
                </c:pt>
                <c:pt idx="6732">
                  <c:v>-6.2666599661000002E-6</c:v>
                </c:pt>
                <c:pt idx="6733">
                  <c:v>-1.3647600098999999E-5</c:v>
                </c:pt>
                <c:pt idx="6734">
                  <c:v>-2.0718800441999999E-5</c:v>
                </c:pt>
                <c:pt idx="6735">
                  <c:v>-2.7319700166000001E-5</c:v>
                </c:pt>
                <c:pt idx="6736">
                  <c:v>-3.3300599171000002E-5</c:v>
                </c:pt>
                <c:pt idx="6737">
                  <c:v>-3.8525700802000003E-5</c:v>
                </c:pt>
                <c:pt idx="6738">
                  <c:v>-4.287630145E-5</c:v>
                </c:pt>
                <c:pt idx="6739">
                  <c:v>-4.6253899200000002E-5</c:v>
                </c:pt>
                <c:pt idx="6740">
                  <c:v>-4.8581601732000003E-5</c:v>
                </c:pt>
                <c:pt idx="6741">
                  <c:v>-4.9806698370999997E-5</c:v>
                </c:pt>
                <c:pt idx="6742">
                  <c:v>-4.9901300372E-5</c:v>
                </c:pt>
                <c:pt idx="6743">
                  <c:v>-4.8863399570000001E-5</c:v>
                </c:pt>
                <c:pt idx="6744">
                  <c:v>-4.6716399083000002E-5</c:v>
                </c:pt>
                <c:pt idx="6745">
                  <c:v>-4.3509200622999997E-5</c:v>
                </c:pt>
                <c:pt idx="6746">
                  <c:v>-3.9314400055000002E-5</c:v>
                </c:pt>
                <c:pt idx="6747">
                  <c:v>-3.4227399738000001E-5</c:v>
                </c:pt>
                <c:pt idx="6748">
                  <c:v>-2.8363399906E-5</c:v>
                </c:pt>
                <c:pt idx="6749">
                  <c:v>-2.1855799787000001E-5</c:v>
                </c:pt>
                <c:pt idx="6750">
                  <c:v>-1.4852100320999999E-5</c:v>
                </c:pt>
                <c:pt idx="6751">
                  <c:v>-7.5112798185999999E-6</c:v>
                </c:pt>
                <c:pt idx="6752">
                  <c:v>6.6531998552E-15</c:v>
                </c:pt>
                <c:pt idx="6753">
                  <c:v>1.1266900401000001E-5</c:v>
                </c:pt>
                <c:pt idx="6754">
                  <c:v>2.2278100005000001E-5</c:v>
                </c:pt>
                <c:pt idx="6755">
                  <c:v>3.2783700590000002E-5</c:v>
                </c:pt>
                <c:pt idx="6756">
                  <c:v>4.2545201722999998E-5</c:v>
                </c:pt>
                <c:pt idx="6757">
                  <c:v>5.1341001380999998E-5</c:v>
                </c:pt>
                <c:pt idx="6758">
                  <c:v>5.8971600083000003E-5</c:v>
                </c:pt>
                <c:pt idx="6759">
                  <c:v>6.5263797296000002E-5</c:v>
                </c:pt>
                <c:pt idx="6760">
                  <c:v>7.0074696850000006E-5</c:v>
                </c:pt>
                <c:pt idx="6761">
                  <c:v>7.3295101174E-5</c:v>
                </c:pt>
                <c:pt idx="6762">
                  <c:v>7.4852003308E-5</c:v>
                </c:pt>
                <c:pt idx="6763">
                  <c:v>7.4709998443999996E-5</c:v>
                </c:pt>
                <c:pt idx="6764">
                  <c:v>7.2872397140999993E-5</c:v>
                </c:pt>
                <c:pt idx="6765">
                  <c:v>6.9380803325000003E-5</c:v>
                </c:pt>
                <c:pt idx="6766">
                  <c:v>6.4314503105999997E-5</c:v>
                </c:pt>
                <c:pt idx="6767">
                  <c:v>5.7788500271000003E-5</c:v>
                </c:pt>
                <c:pt idx="6768">
                  <c:v>4.9950900574999998E-5</c:v>
                </c:pt>
                <c:pt idx="6769">
                  <c:v>4.0979601181000003E-5</c:v>
                </c:pt>
                <c:pt idx="6770">
                  <c:v>3.1078201573000001E-5</c:v>
                </c:pt>
                <c:pt idx="6771">
                  <c:v>2.0471399693999998E-5</c:v>
                </c:pt>
                <c:pt idx="6772">
                  <c:v>9.3999897217000008E-6</c:v>
                </c:pt>
                <c:pt idx="6773">
                  <c:v>-1.8847599677E-6</c:v>
                </c:pt>
                <c:pt idx="6774">
                  <c:v>-1.3126699741000001E-5</c:v>
                </c:pt>
                <c:pt idx="6775">
                  <c:v>-2.4070799553999999E-5</c:v>
                </c:pt>
                <c:pt idx="6776">
                  <c:v>-3.4468499507000001E-5</c:v>
                </c:pt>
                <c:pt idx="6777">
                  <c:v>-5.8778499805999998E-5</c:v>
                </c:pt>
                <c:pt idx="6778">
                  <c:v>-7.0264999522000001E-5</c:v>
                </c:pt>
                <c:pt idx="6779">
                  <c:v>-8.0156700277999999E-5</c:v>
                </c:pt>
                <c:pt idx="6780">
                  <c:v>-8.8229098765000002E-5</c:v>
                </c:pt>
                <c:pt idx="6781">
                  <c:v>-9.4299102784000007E-5</c:v>
                </c:pt>
                <c:pt idx="6782">
                  <c:v>-9.8228701972E-5</c:v>
                </c:pt>
                <c:pt idx="6783">
                  <c:v>-9.9928896815999998E-5</c:v>
                </c:pt>
                <c:pt idx="6784">
                  <c:v>-9.9361102911999993E-5</c:v>
                </c:pt>
                <c:pt idx="6785">
                  <c:v>-9.6538198703999994E-5</c:v>
                </c:pt>
                <c:pt idx="6786">
                  <c:v>-9.1524103482000001E-5</c:v>
                </c:pt>
                <c:pt idx="6787">
                  <c:v>-8.4432802396000006E-5</c:v>
                </c:pt>
                <c:pt idx="6788">
                  <c:v>-7.5425101385999995E-5</c:v>
                </c:pt>
                <c:pt idx="6789">
                  <c:v>-6.4705600379999999E-5</c:v>
                </c:pt>
                <c:pt idx="6790">
                  <c:v>-5.2517498260999997E-5</c:v>
                </c:pt>
                <c:pt idx="6791">
                  <c:v>-3.9137401473000001E-5</c:v>
                </c:pt>
                <c:pt idx="6792">
                  <c:v>-2.4868999389999999E-5</c:v>
                </c:pt>
                <c:pt idx="6793">
                  <c:v>-1.0036200364999999E-5</c:v>
                </c:pt>
                <c:pt idx="6794">
                  <c:v>5.0244298108999997E-6</c:v>
                </c:pt>
                <c:pt idx="6795">
                  <c:v>1.9970999346999999E-5</c:v>
                </c:pt>
                <c:pt idx="6796">
                  <c:v>3.4464301279999999E-5</c:v>
                </c:pt>
                <c:pt idx="6797">
                  <c:v>4.8175399569999997E-5</c:v>
                </c:pt>
                <c:pt idx="6798">
                  <c:v>6.0793001467000003E-5</c:v>
                </c:pt>
                <c:pt idx="6799">
                  <c:v>7.2030903538999994E-5</c:v>
                </c:pt>
                <c:pt idx="6800">
                  <c:v>8.1633901572999995E-5</c:v>
                </c:pt>
                <c:pt idx="6801">
                  <c:v>8.9384098828000007E-5</c:v>
                </c:pt>
                <c:pt idx="6802">
                  <c:v>1.1888200243E-4</c:v>
                </c:pt>
                <c:pt idx="6803">
                  <c:v>1.2333599443000001E-4</c:v>
                </c:pt>
                <c:pt idx="6804">
                  <c:v>1.2498999421999999E-4</c:v>
                </c:pt>
                <c:pt idx="6805">
                  <c:v>1.2380800034999999E-4</c:v>
                </c:pt>
                <c:pt idx="6806">
                  <c:v>1.1981499847E-4</c:v>
                </c:pt>
                <c:pt idx="6807">
                  <c:v>1.1310300033E-4</c:v>
                </c:pt>
                <c:pt idx="6808">
                  <c:v>1.0382400069000001E-4</c:v>
                </c:pt>
                <c:pt idx="6809">
                  <c:v>9.2189096903999996E-5</c:v>
                </c:pt>
                <c:pt idx="6810">
                  <c:v>7.8461402153999995E-5</c:v>
                </c:pt>
                <c:pt idx="6811">
                  <c:v>6.2952902225999995E-5</c:v>
                </c:pt>
                <c:pt idx="6812">
                  <c:v>4.6015600674E-5</c:v>
                </c:pt>
                <c:pt idx="6813">
                  <c:v>2.8033800845E-5</c:v>
                </c:pt>
                <c:pt idx="6814">
                  <c:v>9.4158503998000007E-6</c:v>
                </c:pt>
                <c:pt idx="6815">
                  <c:v>-9.4158503998000007E-6</c:v>
                </c:pt>
                <c:pt idx="6816">
                  <c:v>-2.8033800845E-5</c:v>
                </c:pt>
                <c:pt idx="6817">
                  <c:v>-4.6015600674E-5</c:v>
                </c:pt>
                <c:pt idx="6818">
                  <c:v>-6.2952902225999995E-5</c:v>
                </c:pt>
                <c:pt idx="6819">
                  <c:v>-7.8461402153999995E-5</c:v>
                </c:pt>
                <c:pt idx="6820">
                  <c:v>-9.2189096903999996E-5</c:v>
                </c:pt>
                <c:pt idx="6821">
                  <c:v>-1.0382400069000001E-4</c:v>
                </c:pt>
                <c:pt idx="6822">
                  <c:v>-1.1310300033E-4</c:v>
                </c:pt>
                <c:pt idx="6823">
                  <c:v>-1.1981499847E-4</c:v>
                </c:pt>
                <c:pt idx="6824">
                  <c:v>-1.2380800034999999E-4</c:v>
                </c:pt>
                <c:pt idx="6825">
                  <c:v>-1.2498999421999999E-4</c:v>
                </c:pt>
                <c:pt idx="6826">
                  <c:v>-1.2333599443000001E-4</c:v>
                </c:pt>
                <c:pt idx="6827">
                  <c:v>-1.4265799837000001E-4</c:v>
                </c:pt>
                <c:pt idx="6828">
                  <c:v>-1.3407600635999999E-4</c:v>
                </c:pt>
                <c:pt idx="6829">
                  <c:v>-1.2245100515000001E-4</c:v>
                </c:pt>
                <c:pt idx="6830">
                  <c:v>-1.0804599879000001E-4</c:v>
                </c:pt>
                <c:pt idx="6831">
                  <c:v>-9.1189496743000002E-5</c:v>
                </c:pt>
                <c:pt idx="6832">
                  <c:v>-7.2263101174E-5</c:v>
                </c:pt>
                <c:pt idx="6833">
                  <c:v>-5.1696399168999999E-5</c:v>
                </c:pt>
                <c:pt idx="6834">
                  <c:v>-2.9956499930000001E-5</c:v>
                </c:pt>
                <c:pt idx="6835">
                  <c:v>-7.5366501733000002E-6</c:v>
                </c:pt>
                <c:pt idx="6836">
                  <c:v>1.5054300093E-5</c:v>
                </c:pt>
                <c:pt idx="6837">
                  <c:v>3.7303499993999998E-5</c:v>
                </c:pt>
                <c:pt idx="6838">
                  <c:v>5.870610039E-5</c:v>
                </c:pt>
                <c:pt idx="6839">
                  <c:v>7.8776196459999994E-5</c:v>
                </c:pt>
                <c:pt idx="6840">
                  <c:v>9.7058400569999999E-5</c:v>
                </c:pt>
                <c:pt idx="6841">
                  <c:v>1.1313799769E-4</c:v>
                </c:pt>
                <c:pt idx="6842">
                  <c:v>1.2664899987000001E-4</c:v>
                </c:pt>
                <c:pt idx="6843">
                  <c:v>1.3728599878999999E-4</c:v>
                </c:pt>
                <c:pt idx="6844">
                  <c:v>1.4480699609999999E-4</c:v>
                </c:pt>
                <c:pt idx="6845">
                  <c:v>1.4904199633999999E-4</c:v>
                </c:pt>
                <c:pt idx="6846">
                  <c:v>1.4989300689E-4</c:v>
                </c:pt>
                <c:pt idx="6847">
                  <c:v>1.4734300203E-4</c:v>
                </c:pt>
                <c:pt idx="6848">
                  <c:v>1.4144899614999999E-4</c:v>
                </c:pt>
                <c:pt idx="6849">
                  <c:v>1.3234399376000001E-4</c:v>
                </c:pt>
                <c:pt idx="6850">
                  <c:v>1.2023500312E-4</c:v>
                </c:pt>
                <c:pt idx="6851">
                  <c:v>1.0539699724E-4</c:v>
                </c:pt>
                <c:pt idx="6852">
                  <c:v>1.0286200268E-4</c:v>
                </c:pt>
                <c:pt idx="6853">
                  <c:v>8.0426500062000006E-5</c:v>
                </c:pt>
                <c:pt idx="6854">
                  <c:v>5.6165099521999998E-5</c:v>
                </c:pt>
                <c:pt idx="6855">
                  <c:v>3.0628998502000001E-5</c:v>
                </c:pt>
                <c:pt idx="6856">
                  <c:v>4.3977702262000004E-6</c:v>
                </c:pt>
                <c:pt idx="6857">
                  <c:v>-2.1933299649000001E-5</c:v>
                </c:pt>
                <c:pt idx="6858">
                  <c:v>-4.7766599891000003E-5</c:v>
                </c:pt>
                <c:pt idx="6859">
                  <c:v>-7.2515700595000002E-5</c:v>
                </c:pt>
                <c:pt idx="6860">
                  <c:v>-9.5618997875000002E-5</c:v>
                </c:pt>
                <c:pt idx="6861">
                  <c:v>-1.1655200069E-4</c:v>
                </c:pt>
                <c:pt idx="6862">
                  <c:v>-1.3483999646E-4</c:v>
                </c:pt>
                <c:pt idx="6863">
                  <c:v>-1.5006700413999999E-4</c:v>
                </c:pt>
                <c:pt idx="6864">
                  <c:v>-1.6188899463E-4</c:v>
                </c:pt>
                <c:pt idx="6865">
                  <c:v>-1.7003600077999999E-4</c:v>
                </c:pt>
                <c:pt idx="6866">
                  <c:v>-1.7432299500999999E-4</c:v>
                </c:pt>
                <c:pt idx="6867">
                  <c:v>-1.7465499695000001E-4</c:v>
                </c:pt>
                <c:pt idx="6868">
                  <c:v>-1.7102199489999999E-4</c:v>
                </c:pt>
                <c:pt idx="6869">
                  <c:v>-1.6350799706000001E-4</c:v>
                </c:pt>
                <c:pt idx="6870">
                  <c:v>-1.5228199480999999E-4</c:v>
                </c:pt>
                <c:pt idx="6871">
                  <c:v>-1.3760000001999999E-4</c:v>
                </c:pt>
                <c:pt idx="6872">
                  <c:v>-1.1979600093999999E-4</c:v>
                </c:pt>
                <c:pt idx="6873">
                  <c:v>-9.9272103397999995E-5</c:v>
                </c:pt>
                <c:pt idx="6874">
                  <c:v>-7.6495300163999998E-5</c:v>
                </c:pt>
                <c:pt idx="6875">
                  <c:v>-5.1982300647000003E-5</c:v>
                </c:pt>
                <c:pt idx="6876">
                  <c:v>-2.6289499147E-5</c:v>
                </c:pt>
                <c:pt idx="6877">
                  <c:v>1.9024700503E-14</c:v>
                </c:pt>
                <c:pt idx="6878">
                  <c:v>3.0045099264999999E-5</c:v>
                </c:pt>
                <c:pt idx="6879">
                  <c:v>5.9408299421000002E-5</c:v>
                </c:pt>
                <c:pt idx="6880">
                  <c:v>8.7423199147000004E-5</c:v>
                </c:pt>
                <c:pt idx="6881">
                  <c:v>1.1345399980000001E-4</c:v>
                </c:pt>
                <c:pt idx="6882">
                  <c:v>1.3690900232000001E-4</c:v>
                </c:pt>
                <c:pt idx="6883">
                  <c:v>1.5725799312E-4</c:v>
                </c:pt>
                <c:pt idx="6884">
                  <c:v>1.7403700622000001E-4</c:v>
                </c:pt>
                <c:pt idx="6885">
                  <c:v>1.8686600378999999E-4</c:v>
                </c:pt>
                <c:pt idx="6886">
                  <c:v>1.9545400572999999E-4</c:v>
                </c:pt>
                <c:pt idx="6887">
                  <c:v>1.9960499776000001E-4</c:v>
                </c:pt>
                <c:pt idx="6888">
                  <c:v>1.9922699721000001E-4</c:v>
                </c:pt>
                <c:pt idx="6889">
                  <c:v>1.9432599947E-4</c:v>
                </c:pt>
                <c:pt idx="6890">
                  <c:v>1.8501500016999999E-4</c:v>
                </c:pt>
                <c:pt idx="6891">
                  <c:v>1.7150500207000001E-4</c:v>
                </c:pt>
                <c:pt idx="6892">
                  <c:v>1.5410300693E-4</c:v>
                </c:pt>
                <c:pt idx="6893">
                  <c:v>1.3320200378000001E-4</c:v>
                </c:pt>
                <c:pt idx="6894">
                  <c:v>1.0927899712E-4</c:v>
                </c:pt>
                <c:pt idx="6895">
                  <c:v>8.2875099905999999E-5</c:v>
                </c:pt>
                <c:pt idx="6896">
                  <c:v>5.4590400395999997E-5</c:v>
                </c:pt>
                <c:pt idx="6897">
                  <c:v>2.5066599846E-5</c:v>
                </c:pt>
                <c:pt idx="6898">
                  <c:v>-5.0260200624000003E-6</c:v>
                </c:pt>
                <c:pt idx="6899">
                  <c:v>-3.5004599339999998E-5</c:v>
                </c:pt>
                <c:pt idx="6900">
                  <c:v>-6.4188701799000006E-5</c:v>
                </c:pt>
                <c:pt idx="6901">
                  <c:v>-9.1916001110999997E-5</c:v>
                </c:pt>
                <c:pt idx="6902">
                  <c:v>-1.3225199655E-4</c:v>
                </c:pt>
                <c:pt idx="6903">
                  <c:v>-1.5809599426999999E-4</c:v>
                </c:pt>
                <c:pt idx="6904">
                  <c:v>-1.8035300309E-4</c:v>
                </c:pt>
                <c:pt idx="6905">
                  <c:v>-1.9851600517999999E-4</c:v>
                </c:pt>
                <c:pt idx="6906">
                  <c:v>-2.1217300673000001E-4</c:v>
                </c:pt>
                <c:pt idx="6907">
                  <c:v>-2.2101499781E-4</c:v>
                </c:pt>
                <c:pt idx="6908">
                  <c:v>-2.2483999783E-4</c:v>
                </c:pt>
                <c:pt idx="6909">
                  <c:v>-2.2356299451E-4</c:v>
                </c:pt>
                <c:pt idx="6910">
                  <c:v>-2.172109962E-4</c:v>
                </c:pt>
                <c:pt idx="6911">
                  <c:v>-2.0592899818E-4</c:v>
                </c:pt>
                <c:pt idx="6912">
                  <c:v>-1.8997400184E-4</c:v>
                </c:pt>
                <c:pt idx="6913">
                  <c:v>-1.6970699653E-4</c:v>
                </c:pt>
                <c:pt idx="6914">
                  <c:v>-1.4558799738999999E-4</c:v>
                </c:pt>
                <c:pt idx="6915">
                  <c:v>-1.1816399638E-4</c:v>
                </c:pt>
                <c:pt idx="6916">
                  <c:v>-8.8059103290999999E-5</c:v>
                </c:pt>
                <c:pt idx="6917">
                  <c:v>-5.5955199058999998E-5</c:v>
                </c:pt>
                <c:pt idx="6918">
                  <c:v>-2.2581400117000001E-5</c:v>
                </c:pt>
                <c:pt idx="6919">
                  <c:v>1.1305000044E-5</c:v>
                </c:pt>
                <c:pt idx="6920">
                  <c:v>4.4934698963000001E-5</c:v>
                </c:pt>
                <c:pt idx="6921">
                  <c:v>7.7544696978000001E-5</c:v>
                </c:pt>
                <c:pt idx="6922">
                  <c:v>1.0839499737E-4</c:v>
                </c:pt>
                <c:pt idx="6923">
                  <c:v>1.3678400136999999E-4</c:v>
                </c:pt>
                <c:pt idx="6924">
                  <c:v>1.620700059E-4</c:v>
                </c:pt>
                <c:pt idx="6925">
                  <c:v>1.8367600569000001E-4</c:v>
                </c:pt>
                <c:pt idx="6926">
                  <c:v>2.0111400227000001E-4</c:v>
                </c:pt>
                <c:pt idx="6927">
                  <c:v>2.3776400485E-4</c:v>
                </c:pt>
                <c:pt idx="6928">
                  <c:v>2.4667099932999998E-4</c:v>
                </c:pt>
                <c:pt idx="6929">
                  <c:v>2.4997998843999999E-4</c:v>
                </c:pt>
                <c:pt idx="6930">
                  <c:v>2.4761501117999998E-4</c:v>
                </c:pt>
                <c:pt idx="6931">
                  <c:v>2.3962999694E-4</c:v>
                </c:pt>
                <c:pt idx="6932">
                  <c:v>2.2620700474E-4</c:v>
                </c:pt>
                <c:pt idx="6933">
                  <c:v>2.0764900546000001E-4</c:v>
                </c:pt>
                <c:pt idx="6934">
                  <c:v>1.8437800463000001E-4</c:v>
                </c:pt>
                <c:pt idx="6935">
                  <c:v>1.5692299347999999E-4</c:v>
                </c:pt>
                <c:pt idx="6936">
                  <c:v>1.2590599363E-4</c:v>
                </c:pt>
                <c:pt idx="6937">
                  <c:v>9.2031099484000004E-5</c:v>
                </c:pt>
                <c:pt idx="6938">
                  <c:v>5.6067699915999999E-5</c:v>
                </c:pt>
                <c:pt idx="6939">
                  <c:v>1.8831700800000001E-5</c:v>
                </c:pt>
                <c:pt idx="6940">
                  <c:v>-1.8831700800000001E-5</c:v>
                </c:pt>
                <c:pt idx="6941">
                  <c:v>-5.6067699915999999E-5</c:v>
                </c:pt>
                <c:pt idx="6942">
                  <c:v>-9.2031099484000004E-5</c:v>
                </c:pt>
                <c:pt idx="6943">
                  <c:v>-1.2590599363E-4</c:v>
                </c:pt>
                <c:pt idx="6944">
                  <c:v>-1.5692299347999999E-4</c:v>
                </c:pt>
                <c:pt idx="6945">
                  <c:v>-1.8437800463000001E-4</c:v>
                </c:pt>
                <c:pt idx="6946">
                  <c:v>-2.0764900546000001E-4</c:v>
                </c:pt>
                <c:pt idx="6947">
                  <c:v>-2.2620700474E-4</c:v>
                </c:pt>
                <c:pt idx="6948">
                  <c:v>-2.3962999694E-4</c:v>
                </c:pt>
                <c:pt idx="6949">
                  <c:v>-2.4761501117999998E-4</c:v>
                </c:pt>
                <c:pt idx="6950">
                  <c:v>-2.4997998843999999E-4</c:v>
                </c:pt>
                <c:pt idx="6951">
                  <c:v>-2.4667099932999998E-4</c:v>
                </c:pt>
                <c:pt idx="6952">
                  <c:v>-2.6154099031999999E-4</c:v>
                </c:pt>
                <c:pt idx="6953">
                  <c:v>-2.4580600439000003E-4</c:v>
                </c:pt>
                <c:pt idx="6954">
                  <c:v>-2.2449299285999999E-4</c:v>
                </c:pt>
                <c:pt idx="6955">
                  <c:v>-1.9808500655999999E-4</c:v>
                </c:pt>
                <c:pt idx="6956">
                  <c:v>-1.6718100232999999E-4</c:v>
                </c:pt>
                <c:pt idx="6957">
                  <c:v>-1.3248200412000001E-4</c:v>
                </c:pt>
                <c:pt idx="6958">
                  <c:v>-9.4776798504999998E-5</c:v>
                </c:pt>
                <c:pt idx="6959">
                  <c:v>-5.4920201364000001E-5</c:v>
                </c:pt>
                <c:pt idx="6960">
                  <c:v>-1.3817199942E-5</c:v>
                </c:pt>
                <c:pt idx="6961">
                  <c:v>2.7599500754000001E-5</c:v>
                </c:pt>
                <c:pt idx="6962">
                  <c:v>6.8389701481999995E-5</c:v>
                </c:pt>
                <c:pt idx="6963">
                  <c:v>1.076280023E-4</c:v>
                </c:pt>
                <c:pt idx="6964">
                  <c:v>1.4442300017E-4</c:v>
                </c:pt>
                <c:pt idx="6965">
                  <c:v>1.7794000451000001E-4</c:v>
                </c:pt>
                <c:pt idx="6966">
                  <c:v>2.0741899789E-4</c:v>
                </c:pt>
                <c:pt idx="6967">
                  <c:v>2.3218999559E-4</c:v>
                </c:pt>
                <c:pt idx="6968">
                  <c:v>2.5169100263000002E-4</c:v>
                </c:pt>
                <c:pt idx="6969">
                  <c:v>2.6547999004999999E-4</c:v>
                </c:pt>
                <c:pt idx="6970">
                  <c:v>2.7324300027E-4</c:v>
                </c:pt>
                <c:pt idx="6971">
                  <c:v>2.7480500285E-4</c:v>
                </c:pt>
                <c:pt idx="6972">
                  <c:v>2.7012900682E-4</c:v>
                </c:pt>
                <c:pt idx="6973">
                  <c:v>2.5932199786999997E-4</c:v>
                </c:pt>
                <c:pt idx="6974">
                  <c:v>2.4263000523E-4</c:v>
                </c:pt>
                <c:pt idx="6975">
                  <c:v>2.2043100033999999E-4</c:v>
                </c:pt>
                <c:pt idx="6976">
                  <c:v>1.9322900333999999E-4</c:v>
                </c:pt>
                <c:pt idx="6977">
                  <c:v>1.7633600510000001E-4</c:v>
                </c:pt>
                <c:pt idx="6978">
                  <c:v>1.3787399803000001E-4</c:v>
                </c:pt>
                <c:pt idx="6979">
                  <c:v>9.6283103629999994E-5</c:v>
                </c:pt>
                <c:pt idx="6980">
                  <c:v>5.2506900828999999E-5</c:v>
                </c:pt>
                <c:pt idx="6981">
                  <c:v>7.5390298661999996E-6</c:v>
                </c:pt>
                <c:pt idx="6982">
                  <c:v>-3.7599998905E-5</c:v>
                </c:pt>
                <c:pt idx="6983">
                  <c:v>-8.1885598774999994E-5</c:v>
                </c:pt>
                <c:pt idx="6984">
                  <c:v>-1.2431299547000001E-4</c:v>
                </c:pt>
                <c:pt idx="6985">
                  <c:v>-1.6391799727E-4</c:v>
                </c:pt>
                <c:pt idx="6986">
                  <c:v>-1.9980399519999999E-4</c:v>
                </c:pt>
                <c:pt idx="6987">
                  <c:v>-2.3115400108999999E-4</c:v>
                </c:pt>
                <c:pt idx="6988">
                  <c:v>-2.5725801243000002E-4</c:v>
                </c:pt>
                <c:pt idx="6989">
                  <c:v>-2.7752300957000002E-4</c:v>
                </c:pt>
                <c:pt idx="6990">
                  <c:v>-2.9148999602000001E-4</c:v>
                </c:pt>
                <c:pt idx="6991">
                  <c:v>-2.9883999377000001E-4</c:v>
                </c:pt>
                <c:pt idx="6992">
                  <c:v>-2.9940801323000003E-4</c:v>
                </c:pt>
                <c:pt idx="6993">
                  <c:v>-2.9317999724000002E-4</c:v>
                </c:pt>
                <c:pt idx="6994">
                  <c:v>-2.8029899113000002E-4</c:v>
                </c:pt>
                <c:pt idx="6995">
                  <c:v>-2.6105498545999999E-4</c:v>
                </c:pt>
                <c:pt idx="6996">
                  <c:v>-2.3588699696E-4</c:v>
                </c:pt>
                <c:pt idx="6997">
                  <c:v>-2.0536400551999999E-4</c:v>
                </c:pt>
                <c:pt idx="6998">
                  <c:v>-1.7018099607E-4</c:v>
                </c:pt>
                <c:pt idx="6999">
                  <c:v>-1.3113500609E-4</c:v>
                </c:pt>
                <c:pt idx="7000">
                  <c:v>-8.9112501881999999E-5</c:v>
                </c:pt>
                <c:pt idx="7001">
                  <c:v>-4.5067699830000002E-5</c:v>
                </c:pt>
                <c:pt idx="7002">
                  <c:v>2.7891900486000001E-14</c:v>
                </c:pt>
                <c:pt idx="7003">
                  <c:v>4.1311999667000002E-5</c:v>
                </c:pt>
                <c:pt idx="7004">
                  <c:v>8.1686397606999995E-5</c:v>
                </c:pt>
                <c:pt idx="7005">
                  <c:v>1.2020699796E-4</c:v>
                </c:pt>
                <c:pt idx="7006">
                  <c:v>1.5599900507000001E-4</c:v>
                </c:pt>
                <c:pt idx="7007">
                  <c:v>1.8824999279000001E-4</c:v>
                </c:pt>
                <c:pt idx="7008">
                  <c:v>2.1622900385000001E-4</c:v>
                </c:pt>
                <c:pt idx="7009">
                  <c:v>2.3930100724E-4</c:v>
                </c:pt>
                <c:pt idx="7010">
                  <c:v>2.5693999486999999E-4</c:v>
                </c:pt>
                <c:pt idx="7011">
                  <c:v>2.6874899048999999E-4</c:v>
                </c:pt>
                <c:pt idx="7012">
                  <c:v>2.7445700834999998E-4</c:v>
                </c:pt>
                <c:pt idx="7013">
                  <c:v>2.7393701020999998E-4</c:v>
                </c:pt>
                <c:pt idx="7014">
                  <c:v>2.6719900779000001E-4</c:v>
                </c:pt>
                <c:pt idx="7015">
                  <c:v>2.5439599995000001E-4</c:v>
                </c:pt>
                <c:pt idx="7016">
                  <c:v>2.3581999994000001E-4</c:v>
                </c:pt>
                <c:pt idx="7017">
                  <c:v>2.1189100516E-4</c:v>
                </c:pt>
                <c:pt idx="7018">
                  <c:v>1.8315299531000001E-4</c:v>
                </c:pt>
                <c:pt idx="7019">
                  <c:v>1.5025799803E-4</c:v>
                </c:pt>
                <c:pt idx="7020">
                  <c:v>1.1395299953E-4</c:v>
                </c:pt>
                <c:pt idx="7021">
                  <c:v>7.5061798269999993E-5</c:v>
                </c:pt>
                <c:pt idx="7022">
                  <c:v>3.4466600481999999E-5</c:v>
                </c:pt>
                <c:pt idx="7023">
                  <c:v>-6.9107800299999997E-6</c:v>
                </c:pt>
                <c:pt idx="7024">
                  <c:v>-4.8131299991000002E-5</c:v>
                </c:pt>
                <c:pt idx="7025">
                  <c:v>-8.8259497716000002E-5</c:v>
                </c:pt>
                <c:pt idx="7026">
                  <c:v>-1.2638399494E-4</c:v>
                </c:pt>
                <c:pt idx="7027">
                  <c:v>-1.4694599668E-4</c:v>
                </c:pt>
                <c:pt idx="7028">
                  <c:v>-1.7566200404000001E-4</c:v>
                </c:pt>
                <c:pt idx="7029">
                  <c:v>-2.0039199444E-4</c:v>
                </c:pt>
                <c:pt idx="7030">
                  <c:v>-2.2057299792999999E-4</c:v>
                </c:pt>
                <c:pt idx="7031">
                  <c:v>-2.3574799706999999E-4</c:v>
                </c:pt>
                <c:pt idx="7032">
                  <c:v>-2.4557200959000002E-4</c:v>
                </c:pt>
                <c:pt idx="7033">
                  <c:v>-2.4982201285E-4</c:v>
                </c:pt>
                <c:pt idx="7034">
                  <c:v>-2.4840299739000002E-4</c:v>
                </c:pt>
                <c:pt idx="7035">
                  <c:v>-2.4134499836E-4</c:v>
                </c:pt>
                <c:pt idx="7036">
                  <c:v>-2.2880999312999999E-4</c:v>
                </c:pt>
                <c:pt idx="7037">
                  <c:v>-2.1108200599E-4</c:v>
                </c:pt>
                <c:pt idx="7038">
                  <c:v>-1.8856300449E-4</c:v>
                </c:pt>
                <c:pt idx="7039">
                  <c:v>-1.6176399367E-4</c:v>
                </c:pt>
                <c:pt idx="7040">
                  <c:v>-1.3129400031E-4</c:v>
                </c:pt>
                <c:pt idx="7041">
                  <c:v>-9.7843403636999995E-5</c:v>
                </c:pt>
                <c:pt idx="7042">
                  <c:v>-6.2172497563999998E-5</c:v>
                </c:pt>
                <c:pt idx="7043">
                  <c:v>-2.5090399503999999E-5</c:v>
                </c:pt>
                <c:pt idx="7044">
                  <c:v>1.2561100448000001E-5</c:v>
                </c:pt>
                <c:pt idx="7045">
                  <c:v>4.9927501094999999E-5</c:v>
                </c:pt>
                <c:pt idx="7046">
                  <c:v>8.6160696810000002E-5</c:v>
                </c:pt>
                <c:pt idx="7047">
                  <c:v>1.2043800233999999E-4</c:v>
                </c:pt>
                <c:pt idx="7048">
                  <c:v>1.5198299661000001E-4</c:v>
                </c:pt>
                <c:pt idx="7049">
                  <c:v>1.8007699690999999E-4</c:v>
                </c:pt>
                <c:pt idx="7050">
                  <c:v>2.0408499403999999E-4</c:v>
                </c:pt>
                <c:pt idx="7051">
                  <c:v>2.2345999605000001E-4</c:v>
                </c:pt>
                <c:pt idx="7052">
                  <c:v>2.1398799436E-4</c:v>
                </c:pt>
                <c:pt idx="7053">
                  <c:v>2.2200400417E-4</c:v>
                </c:pt>
                <c:pt idx="7054">
                  <c:v>2.2498199542E-4</c:v>
                </c:pt>
                <c:pt idx="7055">
                  <c:v>2.2285399609E-4</c:v>
                </c:pt>
                <c:pt idx="7056">
                  <c:v>2.1566699434E-4</c:v>
                </c:pt>
                <c:pt idx="7057">
                  <c:v>2.0358599431E-4</c:v>
                </c:pt>
                <c:pt idx="7058">
                  <c:v>1.8688400450999999E-4</c:v>
                </c:pt>
                <c:pt idx="7059">
                  <c:v>1.6594000044000001E-4</c:v>
                </c:pt>
                <c:pt idx="7060">
                  <c:v>1.4123099390000001E-4</c:v>
                </c:pt>
                <c:pt idx="7061">
                  <c:v>1.1331499990999999E-4</c:v>
                </c:pt>
                <c:pt idx="7062">
                  <c:v>8.2828002633000006E-5</c:v>
                </c:pt>
                <c:pt idx="7063">
                  <c:v>5.0460901547999999E-5</c:v>
                </c:pt>
                <c:pt idx="7064">
                  <c:v>1.6948499250999999E-5</c:v>
                </c:pt>
                <c:pt idx="7065">
                  <c:v>-1.6948499250999999E-5</c:v>
                </c:pt>
                <c:pt idx="7066">
                  <c:v>-5.0460901547999999E-5</c:v>
                </c:pt>
                <c:pt idx="7067">
                  <c:v>-8.2828002633000006E-5</c:v>
                </c:pt>
                <c:pt idx="7068">
                  <c:v>-1.1331499990999999E-4</c:v>
                </c:pt>
                <c:pt idx="7069">
                  <c:v>-1.4123099390000001E-4</c:v>
                </c:pt>
                <c:pt idx="7070">
                  <c:v>-1.6594000044000001E-4</c:v>
                </c:pt>
                <c:pt idx="7071">
                  <c:v>-1.8688400450999999E-4</c:v>
                </c:pt>
                <c:pt idx="7072">
                  <c:v>-2.0358599431E-4</c:v>
                </c:pt>
                <c:pt idx="7073">
                  <c:v>-2.1566699434E-4</c:v>
                </c:pt>
                <c:pt idx="7074">
                  <c:v>-2.2285399609E-4</c:v>
                </c:pt>
                <c:pt idx="7075">
                  <c:v>-2.2498199542E-4</c:v>
                </c:pt>
                <c:pt idx="7076">
                  <c:v>-2.2200400417E-4</c:v>
                </c:pt>
                <c:pt idx="7077">
                  <c:v>-1.9021099432999999E-4</c:v>
                </c:pt>
                <c:pt idx="7078">
                  <c:v>-1.7876799392999999E-4</c:v>
                </c:pt>
                <c:pt idx="7079">
                  <c:v>-1.6326800687000001E-4</c:v>
                </c:pt>
                <c:pt idx="7080">
                  <c:v>-1.4406199624999999E-4</c:v>
                </c:pt>
                <c:pt idx="7081">
                  <c:v>-1.2158600293E-4</c:v>
                </c:pt>
                <c:pt idx="7082">
                  <c:v>-9.6350697276999998E-5</c:v>
                </c:pt>
                <c:pt idx="7083">
                  <c:v>-6.8928602558999998E-5</c:v>
                </c:pt>
                <c:pt idx="7084">
                  <c:v>-3.9941998692999998E-5</c:v>
                </c:pt>
                <c:pt idx="7085">
                  <c:v>-1.0048899639999999E-5</c:v>
                </c:pt>
                <c:pt idx="7086">
                  <c:v>2.0072300686000001E-5</c:v>
                </c:pt>
                <c:pt idx="7087">
                  <c:v>4.9737998778999998E-5</c:v>
                </c:pt>
                <c:pt idx="7088">
                  <c:v>7.8274701082000007E-5</c:v>
                </c:pt>
                <c:pt idx="7089">
                  <c:v>1.0503499652000001E-4</c:v>
                </c:pt>
                <c:pt idx="7090">
                  <c:v>1.2941099703000001E-4</c:v>
                </c:pt>
                <c:pt idx="7091">
                  <c:v>1.5084999905E-4</c:v>
                </c:pt>
                <c:pt idx="7092">
                  <c:v>1.6886599769000001E-4</c:v>
                </c:pt>
                <c:pt idx="7093">
                  <c:v>1.8304800324000001E-4</c:v>
                </c:pt>
                <c:pt idx="7094">
                  <c:v>1.9307600450999999E-4</c:v>
                </c:pt>
                <c:pt idx="7095">
                  <c:v>1.987220021E-4</c:v>
                </c:pt>
                <c:pt idx="7096">
                  <c:v>1.9985799735999999E-4</c:v>
                </c:pt>
                <c:pt idx="7097">
                  <c:v>1.9645699648999999E-4</c:v>
                </c:pt>
                <c:pt idx="7098">
                  <c:v>1.8859800183999999E-4</c:v>
                </c:pt>
                <c:pt idx="7099">
                  <c:v>1.7645799380000001E-4</c:v>
                </c:pt>
                <c:pt idx="7100">
                  <c:v>1.6031299309999999E-4</c:v>
                </c:pt>
                <c:pt idx="7101">
                  <c:v>1.4052999904E-4</c:v>
                </c:pt>
                <c:pt idx="7102">
                  <c:v>1.0286200268E-4</c:v>
                </c:pt>
                <c:pt idx="7103">
                  <c:v>8.0426500062000006E-5</c:v>
                </c:pt>
                <c:pt idx="7104">
                  <c:v>5.6165099521999998E-5</c:v>
                </c:pt>
                <c:pt idx="7105">
                  <c:v>3.0628998502000001E-5</c:v>
                </c:pt>
                <c:pt idx="7106">
                  <c:v>4.3977702262000004E-6</c:v>
                </c:pt>
                <c:pt idx="7107">
                  <c:v>-2.1933299649000001E-5</c:v>
                </c:pt>
                <c:pt idx="7108">
                  <c:v>-4.7766599891000003E-5</c:v>
                </c:pt>
                <c:pt idx="7109">
                  <c:v>-7.2515700595000002E-5</c:v>
                </c:pt>
                <c:pt idx="7110">
                  <c:v>-9.5618997875000002E-5</c:v>
                </c:pt>
                <c:pt idx="7111">
                  <c:v>-1.1655200069E-4</c:v>
                </c:pt>
                <c:pt idx="7112">
                  <c:v>-1.3483999646E-4</c:v>
                </c:pt>
                <c:pt idx="7113">
                  <c:v>-1.5006700413999999E-4</c:v>
                </c:pt>
                <c:pt idx="7114">
                  <c:v>-1.6188899463E-4</c:v>
                </c:pt>
                <c:pt idx="7115">
                  <c:v>-1.7003600077999999E-4</c:v>
                </c:pt>
                <c:pt idx="7116">
                  <c:v>-1.7432299500999999E-4</c:v>
                </c:pt>
                <c:pt idx="7117">
                  <c:v>-1.7465499695000001E-4</c:v>
                </c:pt>
                <c:pt idx="7118">
                  <c:v>-1.7102199489999999E-4</c:v>
                </c:pt>
                <c:pt idx="7119">
                  <c:v>-1.6350799706000001E-4</c:v>
                </c:pt>
                <c:pt idx="7120">
                  <c:v>-1.5228199480999999E-4</c:v>
                </c:pt>
                <c:pt idx="7121">
                  <c:v>-1.3760000001999999E-4</c:v>
                </c:pt>
                <c:pt idx="7122">
                  <c:v>-1.1979600093999999E-4</c:v>
                </c:pt>
                <c:pt idx="7123">
                  <c:v>-9.9272103397999995E-5</c:v>
                </c:pt>
                <c:pt idx="7124">
                  <c:v>-7.6495300163999998E-5</c:v>
                </c:pt>
                <c:pt idx="7125">
                  <c:v>-5.1982300647000003E-5</c:v>
                </c:pt>
                <c:pt idx="7126">
                  <c:v>-2.6289499147E-5</c:v>
                </c:pt>
                <c:pt idx="7127">
                  <c:v>1.6159099951000001E-14</c:v>
                </c:pt>
                <c:pt idx="7128">
                  <c:v>2.2533800802000001E-5</c:v>
                </c:pt>
                <c:pt idx="7129">
                  <c:v>4.4556200010000002E-5</c:v>
                </c:pt>
                <c:pt idx="7130">
                  <c:v>6.5567401180000005E-5</c:v>
                </c:pt>
                <c:pt idx="7131">
                  <c:v>8.5090301582000001E-5</c:v>
                </c:pt>
                <c:pt idx="7132">
                  <c:v>1.0268200276E-4</c:v>
                </c:pt>
                <c:pt idx="7133">
                  <c:v>1.1794299644E-4</c:v>
                </c:pt>
                <c:pt idx="7134">
                  <c:v>1.3052800204999999E-4</c:v>
                </c:pt>
                <c:pt idx="7135">
                  <c:v>1.4014900079999999E-4</c:v>
                </c:pt>
                <c:pt idx="7136">
                  <c:v>1.4658999862000001E-4</c:v>
                </c:pt>
                <c:pt idx="7137">
                  <c:v>1.4970400662E-4</c:v>
                </c:pt>
                <c:pt idx="7138">
                  <c:v>1.4941999688999999E-4</c:v>
                </c:pt>
                <c:pt idx="7139">
                  <c:v>1.4574499801000001E-4</c:v>
                </c:pt>
                <c:pt idx="7140">
                  <c:v>1.3876199955E-4</c:v>
                </c:pt>
                <c:pt idx="7141">
                  <c:v>1.2862900620999999E-4</c:v>
                </c:pt>
                <c:pt idx="7142">
                  <c:v>1.1557700054000001E-4</c:v>
                </c:pt>
                <c:pt idx="7143">
                  <c:v>9.9901801149999996E-5</c:v>
                </c:pt>
                <c:pt idx="7144">
                  <c:v>8.1959202362000006E-5</c:v>
                </c:pt>
                <c:pt idx="7145">
                  <c:v>6.2156301283000005E-5</c:v>
                </c:pt>
                <c:pt idx="7146">
                  <c:v>4.0942799387000003E-5</c:v>
                </c:pt>
                <c:pt idx="7147">
                  <c:v>1.8799999452E-5</c:v>
                </c:pt>
                <c:pt idx="7148">
                  <c:v>-3.7695099308999999E-6</c:v>
                </c:pt>
                <c:pt idx="7149">
                  <c:v>-2.6253499526999999E-5</c:v>
                </c:pt>
                <c:pt idx="7150">
                  <c:v>-4.8141500883999999E-5</c:v>
                </c:pt>
                <c:pt idx="7151">
                  <c:v>-6.8936999014000003E-5</c:v>
                </c:pt>
                <c:pt idx="7152">
                  <c:v>-7.3473202065000006E-5</c:v>
                </c:pt>
                <c:pt idx="7153">
                  <c:v>-8.7831198471000004E-5</c:v>
                </c:pt>
                <c:pt idx="7154">
                  <c:v>-1.0019599722E-4</c:v>
                </c:pt>
                <c:pt idx="7155">
                  <c:v>-1.1028599693E-4</c:v>
                </c:pt>
                <c:pt idx="7156">
                  <c:v>-1.1787399853000001E-4</c:v>
                </c:pt>
                <c:pt idx="7157">
                  <c:v>-1.2278600478999999E-4</c:v>
                </c:pt>
                <c:pt idx="7158">
                  <c:v>-1.2491100642000001E-4</c:v>
                </c:pt>
                <c:pt idx="7159">
                  <c:v>-1.2420100392999999E-4</c:v>
                </c:pt>
                <c:pt idx="7160">
                  <c:v>-1.2067300122E-4</c:v>
                </c:pt>
                <c:pt idx="7161">
                  <c:v>-1.1440499657E-4</c:v>
                </c:pt>
                <c:pt idx="7162">
                  <c:v>-1.0554100299E-4</c:v>
                </c:pt>
                <c:pt idx="7163">
                  <c:v>-9.4281400379000001E-5</c:v>
                </c:pt>
                <c:pt idx="7164">
                  <c:v>-8.0881996837000003E-5</c:v>
                </c:pt>
                <c:pt idx="7165">
                  <c:v>-6.5646796428999994E-5</c:v>
                </c:pt>
                <c:pt idx="7166">
                  <c:v>-4.8921701817999997E-5</c:v>
                </c:pt>
                <c:pt idx="7167">
                  <c:v>-3.1086201488999998E-5</c:v>
                </c:pt>
                <c:pt idx="7168">
                  <c:v>-1.2545199752E-5</c:v>
                </c:pt>
                <c:pt idx="7169">
                  <c:v>6.2805402194E-6</c:v>
                </c:pt>
                <c:pt idx="7170">
                  <c:v>2.4963699616000002E-5</c:v>
                </c:pt>
                <c:pt idx="7171">
                  <c:v>4.3080399336999999E-5</c:v>
                </c:pt>
                <c:pt idx="7172">
                  <c:v>6.0219201258999999E-5</c:v>
                </c:pt>
                <c:pt idx="7173">
                  <c:v>7.5991301856000005E-5</c:v>
                </c:pt>
                <c:pt idx="7174">
                  <c:v>9.0038600320000003E-5</c:v>
                </c:pt>
                <c:pt idx="7175">
                  <c:v>1.0204200225E-4</c:v>
                </c:pt>
                <c:pt idx="7176">
                  <c:v>1.1172999803000001E-4</c:v>
                </c:pt>
                <c:pt idx="7177">
                  <c:v>9.5105700893000002E-5</c:v>
                </c:pt>
                <c:pt idx="7178">
                  <c:v>9.8668599094000006E-5</c:v>
                </c:pt>
                <c:pt idx="7179">
                  <c:v>9.9992103060000002E-5</c:v>
                </c:pt>
                <c:pt idx="7180">
                  <c:v>9.9046097602999996E-5</c:v>
                </c:pt>
                <c:pt idx="7181">
                  <c:v>9.5852199592999995E-5</c:v>
                </c:pt>
                <c:pt idx="7182">
                  <c:v>9.0482702943999997E-5</c:v>
                </c:pt>
                <c:pt idx="7183">
                  <c:v>8.3059596363000004E-5</c:v>
                </c:pt>
                <c:pt idx="7184">
                  <c:v>7.3751296440999995E-5</c:v>
                </c:pt>
                <c:pt idx="7185">
                  <c:v>6.2769096984999995E-5</c:v>
                </c:pt>
                <c:pt idx="7186">
                  <c:v>5.0362301408000002E-5</c:v>
                </c:pt>
                <c:pt idx="7187">
                  <c:v>3.6812500183999998E-5</c:v>
                </c:pt>
                <c:pt idx="7188">
                  <c:v>2.2427100703E-5</c:v>
                </c:pt>
                <c:pt idx="7189">
                  <c:v>7.5326797742000002E-6</c:v>
                </c:pt>
                <c:pt idx="7190">
                  <c:v>-7.5326797742000002E-6</c:v>
                </c:pt>
                <c:pt idx="7191">
                  <c:v>-2.2427100703E-5</c:v>
                </c:pt>
                <c:pt idx="7192">
                  <c:v>-3.6812500183999998E-5</c:v>
                </c:pt>
                <c:pt idx="7193">
                  <c:v>-5.0362301408000002E-5</c:v>
                </c:pt>
                <c:pt idx="7194">
                  <c:v>-6.2769096984999995E-5</c:v>
                </c:pt>
                <c:pt idx="7195">
                  <c:v>-7.3751296440999995E-5</c:v>
                </c:pt>
                <c:pt idx="7196">
                  <c:v>-8.3059596363000004E-5</c:v>
                </c:pt>
                <c:pt idx="7197">
                  <c:v>-9.0482702943999997E-5</c:v>
                </c:pt>
                <c:pt idx="7198">
                  <c:v>-9.5852199592999995E-5</c:v>
                </c:pt>
                <c:pt idx="7199">
                  <c:v>-9.9046097602999996E-5</c:v>
                </c:pt>
                <c:pt idx="7200">
                  <c:v>-9.9992103060000002E-5</c:v>
                </c:pt>
                <c:pt idx="7201">
                  <c:v>-9.8668599094000006E-5</c:v>
                </c:pt>
                <c:pt idx="7202">
                  <c:v>-7.1329202909999994E-5</c:v>
                </c:pt>
                <c:pt idx="7203">
                  <c:v>-6.7038097767999999E-5</c:v>
                </c:pt>
                <c:pt idx="7204">
                  <c:v>-6.1225400713999997E-5</c:v>
                </c:pt>
                <c:pt idx="7205">
                  <c:v>-5.4023199481999998E-5</c:v>
                </c:pt>
                <c:pt idx="7206">
                  <c:v>-4.5594799302999999E-5</c:v>
                </c:pt>
                <c:pt idx="7207">
                  <c:v>-3.6131499655000002E-5</c:v>
                </c:pt>
                <c:pt idx="7208">
                  <c:v>-2.5848199583999999E-5</c:v>
                </c:pt>
                <c:pt idx="7209">
                  <c:v>-1.4978199943E-5</c:v>
                </c:pt>
                <c:pt idx="7210">
                  <c:v>-3.7683200843999999E-6</c:v>
                </c:pt>
                <c:pt idx="7211">
                  <c:v>7.5271300375000001E-6</c:v>
                </c:pt>
                <c:pt idx="7212">
                  <c:v>1.8651700883999999E-5</c:v>
                </c:pt>
                <c:pt idx="7213">
                  <c:v>2.9352999262999999E-5</c:v>
                </c:pt>
                <c:pt idx="7214">
                  <c:v>3.9388098229999997E-5</c:v>
                </c:pt>
                <c:pt idx="7215">
                  <c:v>4.8529200285E-5</c:v>
                </c:pt>
                <c:pt idx="7216">
                  <c:v>5.6568900618000002E-5</c:v>
                </c:pt>
                <c:pt idx="7217">
                  <c:v>6.3324601797000001E-5</c:v>
                </c:pt>
                <c:pt idx="7218">
                  <c:v>6.8643101258000004E-5</c:v>
                </c:pt>
                <c:pt idx="7219">
                  <c:v>7.2403599916000006E-5</c:v>
                </c:pt>
                <c:pt idx="7220">
                  <c:v>7.4520801717999996E-5</c:v>
                </c:pt>
                <c:pt idx="7221">
                  <c:v>7.4946699896999999E-5</c:v>
                </c:pt>
                <c:pt idx="7222">
                  <c:v>7.3671501013000001E-5</c:v>
                </c:pt>
                <c:pt idx="7223">
                  <c:v>7.0724301621999996E-5</c:v>
                </c:pt>
                <c:pt idx="7224">
                  <c:v>6.6171800427000004E-5</c:v>
                </c:pt>
                <c:pt idx="7225">
                  <c:v>6.0117501562000002E-5</c:v>
                </c:pt>
                <c:pt idx="7226">
                  <c:v>5.2698698710000003E-5</c:v>
                </c:pt>
                <c:pt idx="7227">
                  <c:v>2.9389300835000001E-5</c:v>
                </c:pt>
                <c:pt idx="7228">
                  <c:v>2.2979000277999999E-5</c:v>
                </c:pt>
                <c:pt idx="7229">
                  <c:v>1.6047199096999999E-5</c:v>
                </c:pt>
                <c:pt idx="7230">
                  <c:v>8.7511498349999996E-6</c:v>
                </c:pt>
                <c:pt idx="7231">
                  <c:v>1.2565000134E-6</c:v>
                </c:pt>
                <c:pt idx="7232">
                  <c:v>-6.2666599661000002E-6</c:v>
                </c:pt>
                <c:pt idx="7233">
                  <c:v>-1.3647600098999999E-5</c:v>
                </c:pt>
                <c:pt idx="7234">
                  <c:v>-2.0718800441999999E-5</c:v>
                </c:pt>
                <c:pt idx="7235">
                  <c:v>-2.7319700166000001E-5</c:v>
                </c:pt>
                <c:pt idx="7236">
                  <c:v>-3.3300599171000002E-5</c:v>
                </c:pt>
                <c:pt idx="7237">
                  <c:v>-3.8525700802000003E-5</c:v>
                </c:pt>
                <c:pt idx="7238">
                  <c:v>-4.287630145E-5</c:v>
                </c:pt>
                <c:pt idx="7239">
                  <c:v>-4.6253899200000002E-5</c:v>
                </c:pt>
                <c:pt idx="7240">
                  <c:v>-4.8581601732000003E-5</c:v>
                </c:pt>
                <c:pt idx="7241">
                  <c:v>-4.9806698370999997E-5</c:v>
                </c:pt>
                <c:pt idx="7242">
                  <c:v>-4.9901300372E-5</c:v>
                </c:pt>
                <c:pt idx="7243">
                  <c:v>-4.8863399570000001E-5</c:v>
                </c:pt>
                <c:pt idx="7244">
                  <c:v>-4.6716399083000002E-5</c:v>
                </c:pt>
                <c:pt idx="7245">
                  <c:v>-4.3509200622999997E-5</c:v>
                </c:pt>
                <c:pt idx="7246">
                  <c:v>-3.9314400055000002E-5</c:v>
                </c:pt>
                <c:pt idx="7247">
                  <c:v>-3.4227399738000001E-5</c:v>
                </c:pt>
                <c:pt idx="7248">
                  <c:v>-2.8363399906E-5</c:v>
                </c:pt>
                <c:pt idx="7249">
                  <c:v>-2.1855799787000001E-5</c:v>
                </c:pt>
                <c:pt idx="7250">
                  <c:v>-1.4852100320999999E-5</c:v>
                </c:pt>
                <c:pt idx="7251">
                  <c:v>-7.5112798185999999E-6</c:v>
                </c:pt>
                <c:pt idx="7252">
                  <c:v>8.5522197709000004E-15</c:v>
                </c:pt>
                <c:pt idx="7253">
                  <c:v>1.1266900401000001E-5</c:v>
                </c:pt>
                <c:pt idx="7254">
                  <c:v>2.2278100005000001E-5</c:v>
                </c:pt>
                <c:pt idx="7255">
                  <c:v>3.2783700590000002E-5</c:v>
                </c:pt>
                <c:pt idx="7256">
                  <c:v>4.2545201722999998E-5</c:v>
                </c:pt>
                <c:pt idx="7257">
                  <c:v>5.1341001380999998E-5</c:v>
                </c:pt>
                <c:pt idx="7258">
                  <c:v>5.8971600083000003E-5</c:v>
                </c:pt>
                <c:pt idx="7259">
                  <c:v>6.5263797296000002E-5</c:v>
                </c:pt>
                <c:pt idx="7260">
                  <c:v>7.0074696850000006E-5</c:v>
                </c:pt>
                <c:pt idx="7261">
                  <c:v>7.3295101174E-5</c:v>
                </c:pt>
                <c:pt idx="7262">
                  <c:v>7.4852003308E-5</c:v>
                </c:pt>
                <c:pt idx="7263">
                  <c:v>7.4709998443999996E-5</c:v>
                </c:pt>
                <c:pt idx="7264">
                  <c:v>7.2872397140999993E-5</c:v>
                </c:pt>
                <c:pt idx="7265">
                  <c:v>6.9380803325000003E-5</c:v>
                </c:pt>
                <c:pt idx="7266">
                  <c:v>6.4314503105999997E-5</c:v>
                </c:pt>
                <c:pt idx="7267">
                  <c:v>5.7788500271000003E-5</c:v>
                </c:pt>
                <c:pt idx="7268">
                  <c:v>4.9950900574999998E-5</c:v>
                </c:pt>
                <c:pt idx="7269">
                  <c:v>4.0979601181000003E-5</c:v>
                </c:pt>
                <c:pt idx="7270">
                  <c:v>3.1078201573000001E-5</c:v>
                </c:pt>
                <c:pt idx="7271">
                  <c:v>2.0471399693999998E-5</c:v>
                </c:pt>
                <c:pt idx="7272">
                  <c:v>9.3999897217000008E-6</c:v>
                </c:pt>
                <c:pt idx="7273">
                  <c:v>-1.8847599677E-6</c:v>
                </c:pt>
                <c:pt idx="7274">
                  <c:v>-1.3126699741000001E-5</c:v>
                </c:pt>
                <c:pt idx="7275">
                  <c:v>-2.4070799553999999E-5</c:v>
                </c:pt>
                <c:pt idx="7276">
                  <c:v>-3.4468499507000001E-5</c:v>
                </c:pt>
                <c:pt idx="7277">
                  <c:v>-5.8778499805999998E-5</c:v>
                </c:pt>
                <c:pt idx="7278">
                  <c:v>-7.0264999522000001E-5</c:v>
                </c:pt>
                <c:pt idx="7279">
                  <c:v>-8.0156700277999999E-5</c:v>
                </c:pt>
                <c:pt idx="7280">
                  <c:v>-8.8229098765000002E-5</c:v>
                </c:pt>
                <c:pt idx="7281">
                  <c:v>-9.4299102784000007E-5</c:v>
                </c:pt>
                <c:pt idx="7282">
                  <c:v>-9.8228701972E-5</c:v>
                </c:pt>
                <c:pt idx="7283">
                  <c:v>-9.9928896815999998E-5</c:v>
                </c:pt>
                <c:pt idx="7284">
                  <c:v>-9.9361102911999993E-5</c:v>
                </c:pt>
                <c:pt idx="7285">
                  <c:v>-9.6538198703999994E-5</c:v>
                </c:pt>
                <c:pt idx="7286">
                  <c:v>-9.1524103482000001E-5</c:v>
                </c:pt>
                <c:pt idx="7287">
                  <c:v>-8.4432802396000006E-5</c:v>
                </c:pt>
                <c:pt idx="7288">
                  <c:v>-7.5425101385999995E-5</c:v>
                </c:pt>
                <c:pt idx="7289">
                  <c:v>-6.4705600379999999E-5</c:v>
                </c:pt>
                <c:pt idx="7290">
                  <c:v>-5.2517498260999997E-5</c:v>
                </c:pt>
                <c:pt idx="7291">
                  <c:v>-3.9137401473000001E-5</c:v>
                </c:pt>
                <c:pt idx="7292">
                  <c:v>-2.4868999389999999E-5</c:v>
                </c:pt>
                <c:pt idx="7293">
                  <c:v>-1.0036200364999999E-5</c:v>
                </c:pt>
                <c:pt idx="7294">
                  <c:v>5.0244298108999997E-6</c:v>
                </c:pt>
                <c:pt idx="7295">
                  <c:v>1.9970999346999999E-5</c:v>
                </c:pt>
                <c:pt idx="7296">
                  <c:v>3.4464301279999999E-5</c:v>
                </c:pt>
                <c:pt idx="7297">
                  <c:v>4.8175399569999997E-5</c:v>
                </c:pt>
                <c:pt idx="7298">
                  <c:v>6.0793001467000003E-5</c:v>
                </c:pt>
                <c:pt idx="7299">
                  <c:v>7.2030903538999994E-5</c:v>
                </c:pt>
                <c:pt idx="7300">
                  <c:v>8.1633901572999995E-5</c:v>
                </c:pt>
                <c:pt idx="7301">
                  <c:v>8.9384098828000007E-5</c:v>
                </c:pt>
                <c:pt idx="7302">
                  <c:v>1.1888200243E-4</c:v>
                </c:pt>
                <c:pt idx="7303">
                  <c:v>1.2333599443000001E-4</c:v>
                </c:pt>
                <c:pt idx="7304">
                  <c:v>1.2498999421999999E-4</c:v>
                </c:pt>
                <c:pt idx="7305">
                  <c:v>1.2380800034999999E-4</c:v>
                </c:pt>
                <c:pt idx="7306">
                  <c:v>1.1981499847E-4</c:v>
                </c:pt>
                <c:pt idx="7307">
                  <c:v>1.1310300033E-4</c:v>
                </c:pt>
                <c:pt idx="7308">
                  <c:v>1.0382400069000001E-4</c:v>
                </c:pt>
                <c:pt idx="7309">
                  <c:v>9.2189096903999996E-5</c:v>
                </c:pt>
                <c:pt idx="7310">
                  <c:v>7.8461402153999995E-5</c:v>
                </c:pt>
                <c:pt idx="7311">
                  <c:v>6.2952902225999995E-5</c:v>
                </c:pt>
                <c:pt idx="7312">
                  <c:v>4.6015600674E-5</c:v>
                </c:pt>
                <c:pt idx="7313">
                  <c:v>2.8033800845E-5</c:v>
                </c:pt>
                <c:pt idx="7314">
                  <c:v>9.4158503998000007E-6</c:v>
                </c:pt>
                <c:pt idx="7315">
                  <c:v>-9.4158503998000007E-6</c:v>
                </c:pt>
                <c:pt idx="7316">
                  <c:v>-2.8033800845E-5</c:v>
                </c:pt>
                <c:pt idx="7317">
                  <c:v>-4.6015600674E-5</c:v>
                </c:pt>
                <c:pt idx="7318">
                  <c:v>-6.2952902225999995E-5</c:v>
                </c:pt>
                <c:pt idx="7319">
                  <c:v>-7.8461402153999995E-5</c:v>
                </c:pt>
                <c:pt idx="7320">
                  <c:v>-9.2189096903999996E-5</c:v>
                </c:pt>
                <c:pt idx="7321">
                  <c:v>-1.0382400069000001E-4</c:v>
                </c:pt>
                <c:pt idx="7322">
                  <c:v>-1.1310300033E-4</c:v>
                </c:pt>
                <c:pt idx="7323">
                  <c:v>-1.1981499847E-4</c:v>
                </c:pt>
                <c:pt idx="7324">
                  <c:v>-1.2380800034999999E-4</c:v>
                </c:pt>
                <c:pt idx="7325">
                  <c:v>-1.2498999421999999E-4</c:v>
                </c:pt>
                <c:pt idx="7326">
                  <c:v>-1.2333599443000001E-4</c:v>
                </c:pt>
                <c:pt idx="7327">
                  <c:v>-1.4265799837000001E-4</c:v>
                </c:pt>
                <c:pt idx="7328">
                  <c:v>-1.3407600635999999E-4</c:v>
                </c:pt>
                <c:pt idx="7329">
                  <c:v>-1.2245100515000001E-4</c:v>
                </c:pt>
                <c:pt idx="7330">
                  <c:v>-1.0804599879000001E-4</c:v>
                </c:pt>
                <c:pt idx="7331">
                  <c:v>-9.1189496743000002E-5</c:v>
                </c:pt>
                <c:pt idx="7332">
                  <c:v>-7.2263101174E-5</c:v>
                </c:pt>
                <c:pt idx="7333">
                  <c:v>-5.1696399168999999E-5</c:v>
                </c:pt>
                <c:pt idx="7334">
                  <c:v>-2.9956499930000001E-5</c:v>
                </c:pt>
                <c:pt idx="7335">
                  <c:v>-7.5366501733000002E-6</c:v>
                </c:pt>
                <c:pt idx="7336">
                  <c:v>1.5054300093E-5</c:v>
                </c:pt>
                <c:pt idx="7337">
                  <c:v>3.7303499993999998E-5</c:v>
                </c:pt>
                <c:pt idx="7338">
                  <c:v>5.870610039E-5</c:v>
                </c:pt>
                <c:pt idx="7339">
                  <c:v>7.8776196459999994E-5</c:v>
                </c:pt>
                <c:pt idx="7340">
                  <c:v>9.7058400569999999E-5</c:v>
                </c:pt>
                <c:pt idx="7341">
                  <c:v>1.1313799769E-4</c:v>
                </c:pt>
                <c:pt idx="7342">
                  <c:v>1.2664899987000001E-4</c:v>
                </c:pt>
                <c:pt idx="7343">
                  <c:v>1.3728599878999999E-4</c:v>
                </c:pt>
                <c:pt idx="7344">
                  <c:v>1.4480699609999999E-4</c:v>
                </c:pt>
                <c:pt idx="7345">
                  <c:v>1.4904199633999999E-4</c:v>
                </c:pt>
                <c:pt idx="7346">
                  <c:v>1.4989300689E-4</c:v>
                </c:pt>
                <c:pt idx="7347">
                  <c:v>1.4734300203E-4</c:v>
                </c:pt>
                <c:pt idx="7348">
                  <c:v>1.4144899614999999E-4</c:v>
                </c:pt>
                <c:pt idx="7349">
                  <c:v>1.3234399376000001E-4</c:v>
                </c:pt>
                <c:pt idx="7350">
                  <c:v>1.2023500312E-4</c:v>
                </c:pt>
                <c:pt idx="7351">
                  <c:v>1.0539699724E-4</c:v>
                </c:pt>
                <c:pt idx="7352">
                  <c:v>1.0286200268E-4</c:v>
                </c:pt>
                <c:pt idx="7353">
                  <c:v>8.0426500062000006E-5</c:v>
                </c:pt>
                <c:pt idx="7354">
                  <c:v>5.6165099521999998E-5</c:v>
                </c:pt>
                <c:pt idx="7355">
                  <c:v>3.0628998502000001E-5</c:v>
                </c:pt>
                <c:pt idx="7356">
                  <c:v>4.3977702262000004E-6</c:v>
                </c:pt>
                <c:pt idx="7357">
                  <c:v>-2.1933299649000001E-5</c:v>
                </c:pt>
                <c:pt idx="7358">
                  <c:v>-4.7766599891000003E-5</c:v>
                </c:pt>
                <c:pt idx="7359">
                  <c:v>-7.2515700595000002E-5</c:v>
                </c:pt>
                <c:pt idx="7360">
                  <c:v>-9.5618997875000002E-5</c:v>
                </c:pt>
                <c:pt idx="7361">
                  <c:v>-1.1655200069E-4</c:v>
                </c:pt>
                <c:pt idx="7362">
                  <c:v>-1.3483999646E-4</c:v>
                </c:pt>
                <c:pt idx="7363">
                  <c:v>-1.5006700413999999E-4</c:v>
                </c:pt>
                <c:pt idx="7364">
                  <c:v>-1.6188899463E-4</c:v>
                </c:pt>
                <c:pt idx="7365">
                  <c:v>-1.7003600077999999E-4</c:v>
                </c:pt>
                <c:pt idx="7366">
                  <c:v>-1.7432299500999999E-4</c:v>
                </c:pt>
                <c:pt idx="7367">
                  <c:v>-1.7465499695000001E-4</c:v>
                </c:pt>
                <c:pt idx="7368">
                  <c:v>-1.7102199489999999E-4</c:v>
                </c:pt>
                <c:pt idx="7369">
                  <c:v>-1.6350799706000001E-4</c:v>
                </c:pt>
                <c:pt idx="7370">
                  <c:v>-1.5228199480999999E-4</c:v>
                </c:pt>
                <c:pt idx="7371">
                  <c:v>-1.3760000001999999E-4</c:v>
                </c:pt>
                <c:pt idx="7372">
                  <c:v>-1.1979600093999999E-4</c:v>
                </c:pt>
                <c:pt idx="7373">
                  <c:v>-9.9272103397999995E-5</c:v>
                </c:pt>
                <c:pt idx="7374">
                  <c:v>-7.6495300163999998E-5</c:v>
                </c:pt>
                <c:pt idx="7375">
                  <c:v>-5.1982300647000003E-5</c:v>
                </c:pt>
                <c:pt idx="7376">
                  <c:v>-2.6289499147E-5</c:v>
                </c:pt>
                <c:pt idx="7377">
                  <c:v>2.4066099997E-14</c:v>
                </c:pt>
                <c:pt idx="7378">
                  <c:v>3.0045099264999999E-5</c:v>
                </c:pt>
                <c:pt idx="7379">
                  <c:v>5.9408299421000002E-5</c:v>
                </c:pt>
                <c:pt idx="7380">
                  <c:v>8.7423199147000004E-5</c:v>
                </c:pt>
                <c:pt idx="7381">
                  <c:v>1.1345399980000001E-4</c:v>
                </c:pt>
                <c:pt idx="7382">
                  <c:v>1.3690900232000001E-4</c:v>
                </c:pt>
                <c:pt idx="7383">
                  <c:v>1.5725799312E-4</c:v>
                </c:pt>
                <c:pt idx="7384">
                  <c:v>1.7403700622000001E-4</c:v>
                </c:pt>
                <c:pt idx="7385">
                  <c:v>1.8686600378999999E-4</c:v>
                </c:pt>
                <c:pt idx="7386">
                  <c:v>1.9545400572999999E-4</c:v>
                </c:pt>
                <c:pt idx="7387">
                  <c:v>1.9960499776000001E-4</c:v>
                </c:pt>
                <c:pt idx="7388">
                  <c:v>1.9922699721000001E-4</c:v>
                </c:pt>
                <c:pt idx="7389">
                  <c:v>1.9432599947E-4</c:v>
                </c:pt>
                <c:pt idx="7390">
                  <c:v>1.8501500016999999E-4</c:v>
                </c:pt>
                <c:pt idx="7391">
                  <c:v>1.7150500207000001E-4</c:v>
                </c:pt>
                <c:pt idx="7392">
                  <c:v>1.5410300693E-4</c:v>
                </c:pt>
                <c:pt idx="7393">
                  <c:v>1.3320200378000001E-4</c:v>
                </c:pt>
                <c:pt idx="7394">
                  <c:v>1.0927899712E-4</c:v>
                </c:pt>
                <c:pt idx="7395">
                  <c:v>8.2875099905999999E-5</c:v>
                </c:pt>
                <c:pt idx="7396">
                  <c:v>5.4590400395999997E-5</c:v>
                </c:pt>
                <c:pt idx="7397">
                  <c:v>2.5066599846E-5</c:v>
                </c:pt>
                <c:pt idx="7398">
                  <c:v>-5.0260200624000003E-6</c:v>
                </c:pt>
                <c:pt idx="7399">
                  <c:v>-3.5004599339999998E-5</c:v>
                </c:pt>
                <c:pt idx="7400">
                  <c:v>-6.4188701799000006E-5</c:v>
                </c:pt>
                <c:pt idx="7401">
                  <c:v>-9.1916001110999997E-5</c:v>
                </c:pt>
                <c:pt idx="7402">
                  <c:v>-1.3225199655E-4</c:v>
                </c:pt>
                <c:pt idx="7403">
                  <c:v>-1.5809599426999999E-4</c:v>
                </c:pt>
                <c:pt idx="7404">
                  <c:v>-1.8035300309E-4</c:v>
                </c:pt>
                <c:pt idx="7405">
                  <c:v>-1.9851600517999999E-4</c:v>
                </c:pt>
                <c:pt idx="7406">
                  <c:v>-2.1217300673000001E-4</c:v>
                </c:pt>
                <c:pt idx="7407">
                  <c:v>-2.2101499781E-4</c:v>
                </c:pt>
                <c:pt idx="7408">
                  <c:v>-2.2483999783E-4</c:v>
                </c:pt>
                <c:pt idx="7409">
                  <c:v>-2.2356299451E-4</c:v>
                </c:pt>
                <c:pt idx="7410">
                  <c:v>-2.172109962E-4</c:v>
                </c:pt>
                <c:pt idx="7411">
                  <c:v>-2.0592899818E-4</c:v>
                </c:pt>
                <c:pt idx="7412">
                  <c:v>-1.8997400184E-4</c:v>
                </c:pt>
                <c:pt idx="7413">
                  <c:v>-1.6970699653E-4</c:v>
                </c:pt>
                <c:pt idx="7414">
                  <c:v>-1.4558799738999999E-4</c:v>
                </c:pt>
                <c:pt idx="7415">
                  <c:v>-1.1816399638E-4</c:v>
                </c:pt>
                <c:pt idx="7416">
                  <c:v>-8.8059103290999999E-5</c:v>
                </c:pt>
                <c:pt idx="7417">
                  <c:v>-5.5955199058999998E-5</c:v>
                </c:pt>
                <c:pt idx="7418">
                  <c:v>-2.2581400117000001E-5</c:v>
                </c:pt>
                <c:pt idx="7419">
                  <c:v>1.1305000044E-5</c:v>
                </c:pt>
                <c:pt idx="7420">
                  <c:v>4.4934698963000001E-5</c:v>
                </c:pt>
                <c:pt idx="7421">
                  <c:v>7.7544696978000001E-5</c:v>
                </c:pt>
                <c:pt idx="7422">
                  <c:v>1.0839499737E-4</c:v>
                </c:pt>
                <c:pt idx="7423">
                  <c:v>1.3678400136999999E-4</c:v>
                </c:pt>
                <c:pt idx="7424">
                  <c:v>1.620700059E-4</c:v>
                </c:pt>
                <c:pt idx="7425">
                  <c:v>1.8367600569000001E-4</c:v>
                </c:pt>
                <c:pt idx="7426">
                  <c:v>2.0111400227000001E-4</c:v>
                </c:pt>
                <c:pt idx="7427">
                  <c:v>2.3776400485E-4</c:v>
                </c:pt>
                <c:pt idx="7428">
                  <c:v>2.4667099932999998E-4</c:v>
                </c:pt>
                <c:pt idx="7429">
                  <c:v>2.4997998843999999E-4</c:v>
                </c:pt>
                <c:pt idx="7430">
                  <c:v>2.4761501117999998E-4</c:v>
                </c:pt>
                <c:pt idx="7431">
                  <c:v>2.3962999694E-4</c:v>
                </c:pt>
                <c:pt idx="7432">
                  <c:v>2.2620700474E-4</c:v>
                </c:pt>
                <c:pt idx="7433">
                  <c:v>2.0764900546000001E-4</c:v>
                </c:pt>
                <c:pt idx="7434">
                  <c:v>1.8437800463000001E-4</c:v>
                </c:pt>
                <c:pt idx="7435">
                  <c:v>1.5692299347999999E-4</c:v>
                </c:pt>
                <c:pt idx="7436">
                  <c:v>1.2590599363E-4</c:v>
                </c:pt>
                <c:pt idx="7437">
                  <c:v>9.2031099484000004E-5</c:v>
                </c:pt>
                <c:pt idx="7438">
                  <c:v>5.6067699915999999E-5</c:v>
                </c:pt>
                <c:pt idx="7439">
                  <c:v>1.8831700800000001E-5</c:v>
                </c:pt>
                <c:pt idx="7440">
                  <c:v>-1.8831700800000001E-5</c:v>
                </c:pt>
                <c:pt idx="7441">
                  <c:v>-5.6067699915999999E-5</c:v>
                </c:pt>
                <c:pt idx="7442">
                  <c:v>-9.2031099484000004E-5</c:v>
                </c:pt>
                <c:pt idx="7443">
                  <c:v>-1.2590599363E-4</c:v>
                </c:pt>
                <c:pt idx="7444">
                  <c:v>-1.5692299347999999E-4</c:v>
                </c:pt>
                <c:pt idx="7445">
                  <c:v>-1.8437800463000001E-4</c:v>
                </c:pt>
                <c:pt idx="7446">
                  <c:v>-2.0764900546000001E-4</c:v>
                </c:pt>
                <c:pt idx="7447">
                  <c:v>-2.2620700474E-4</c:v>
                </c:pt>
                <c:pt idx="7448">
                  <c:v>-2.3962999694E-4</c:v>
                </c:pt>
                <c:pt idx="7449">
                  <c:v>-2.4761501117999998E-4</c:v>
                </c:pt>
                <c:pt idx="7450">
                  <c:v>-2.4997998843999999E-4</c:v>
                </c:pt>
                <c:pt idx="7451">
                  <c:v>-2.4667099932999998E-4</c:v>
                </c:pt>
                <c:pt idx="7452">
                  <c:v>-2.6154099031999999E-4</c:v>
                </c:pt>
                <c:pt idx="7453">
                  <c:v>-2.4580600439000003E-4</c:v>
                </c:pt>
                <c:pt idx="7454">
                  <c:v>-2.2449299285999999E-4</c:v>
                </c:pt>
                <c:pt idx="7455">
                  <c:v>-1.9808500655999999E-4</c:v>
                </c:pt>
                <c:pt idx="7456">
                  <c:v>-1.6718100232999999E-4</c:v>
                </c:pt>
                <c:pt idx="7457">
                  <c:v>-1.3248200412000001E-4</c:v>
                </c:pt>
                <c:pt idx="7458">
                  <c:v>-9.4776798504999998E-5</c:v>
                </c:pt>
                <c:pt idx="7459">
                  <c:v>-5.4920201364000001E-5</c:v>
                </c:pt>
                <c:pt idx="7460">
                  <c:v>-1.3817199942E-5</c:v>
                </c:pt>
                <c:pt idx="7461">
                  <c:v>2.7599500754000001E-5</c:v>
                </c:pt>
                <c:pt idx="7462">
                  <c:v>6.8389701481999995E-5</c:v>
                </c:pt>
                <c:pt idx="7463">
                  <c:v>1.076280023E-4</c:v>
                </c:pt>
                <c:pt idx="7464">
                  <c:v>1.4442300017E-4</c:v>
                </c:pt>
                <c:pt idx="7465">
                  <c:v>1.7794000451000001E-4</c:v>
                </c:pt>
                <c:pt idx="7466">
                  <c:v>2.0741899789E-4</c:v>
                </c:pt>
                <c:pt idx="7467">
                  <c:v>2.3218999559E-4</c:v>
                </c:pt>
                <c:pt idx="7468">
                  <c:v>2.5169100263000002E-4</c:v>
                </c:pt>
                <c:pt idx="7469">
                  <c:v>2.6547999004999999E-4</c:v>
                </c:pt>
                <c:pt idx="7470">
                  <c:v>2.7324300027E-4</c:v>
                </c:pt>
                <c:pt idx="7471">
                  <c:v>2.7480500285E-4</c:v>
                </c:pt>
                <c:pt idx="7472">
                  <c:v>2.7012900682E-4</c:v>
                </c:pt>
                <c:pt idx="7473">
                  <c:v>2.5932199786999997E-4</c:v>
                </c:pt>
                <c:pt idx="7474">
                  <c:v>2.4263000523E-4</c:v>
                </c:pt>
                <c:pt idx="7475">
                  <c:v>2.2043100033999999E-4</c:v>
                </c:pt>
                <c:pt idx="7476">
                  <c:v>1.9322900333999999E-4</c:v>
                </c:pt>
                <c:pt idx="7477">
                  <c:v>1.7633600510000001E-4</c:v>
                </c:pt>
                <c:pt idx="7478">
                  <c:v>1.3787399803000001E-4</c:v>
                </c:pt>
                <c:pt idx="7479">
                  <c:v>9.6283103629999994E-5</c:v>
                </c:pt>
                <c:pt idx="7480">
                  <c:v>5.2506900828999999E-5</c:v>
                </c:pt>
                <c:pt idx="7481">
                  <c:v>7.5390298661999996E-6</c:v>
                </c:pt>
                <c:pt idx="7482">
                  <c:v>-3.7599998905E-5</c:v>
                </c:pt>
                <c:pt idx="7483">
                  <c:v>-8.1885598774999994E-5</c:v>
                </c:pt>
                <c:pt idx="7484">
                  <c:v>-1.2431299547000001E-4</c:v>
                </c:pt>
                <c:pt idx="7485">
                  <c:v>-1.6391799727E-4</c:v>
                </c:pt>
                <c:pt idx="7486">
                  <c:v>-1.9980399519999999E-4</c:v>
                </c:pt>
                <c:pt idx="7487">
                  <c:v>-2.3115400108999999E-4</c:v>
                </c:pt>
                <c:pt idx="7488">
                  <c:v>-2.5725801243000002E-4</c:v>
                </c:pt>
                <c:pt idx="7489">
                  <c:v>-2.7752300957000002E-4</c:v>
                </c:pt>
                <c:pt idx="7490">
                  <c:v>-2.9148999602000001E-4</c:v>
                </c:pt>
                <c:pt idx="7491">
                  <c:v>-2.9883999377000001E-4</c:v>
                </c:pt>
                <c:pt idx="7492">
                  <c:v>-2.9940801323000003E-4</c:v>
                </c:pt>
                <c:pt idx="7493">
                  <c:v>-2.9317999724000002E-4</c:v>
                </c:pt>
                <c:pt idx="7494">
                  <c:v>-2.8029899113000002E-4</c:v>
                </c:pt>
                <c:pt idx="7495">
                  <c:v>-2.6105498545999999E-4</c:v>
                </c:pt>
                <c:pt idx="7496">
                  <c:v>-2.3588699696E-4</c:v>
                </c:pt>
                <c:pt idx="7497">
                  <c:v>-2.0536400551999999E-4</c:v>
                </c:pt>
                <c:pt idx="7498">
                  <c:v>-1.7018099607E-4</c:v>
                </c:pt>
                <c:pt idx="7499">
                  <c:v>-1.3113500609E-4</c:v>
                </c:pt>
                <c:pt idx="7500">
                  <c:v>-8.9112501881999999E-5</c:v>
                </c:pt>
                <c:pt idx="7501">
                  <c:v>-4.5067699830000002E-5</c:v>
                </c:pt>
                <c:pt idx="7502">
                  <c:v>3.4823699642000002E-14</c:v>
                </c:pt>
                <c:pt idx="7503">
                  <c:v>4.1311999667000002E-5</c:v>
                </c:pt>
                <c:pt idx="7504">
                  <c:v>8.1686397606999995E-5</c:v>
                </c:pt>
                <c:pt idx="7505">
                  <c:v>1.2020699796E-4</c:v>
                </c:pt>
                <c:pt idx="7506">
                  <c:v>1.5599900507000001E-4</c:v>
                </c:pt>
                <c:pt idx="7507">
                  <c:v>1.8824999279000001E-4</c:v>
                </c:pt>
                <c:pt idx="7508">
                  <c:v>2.1622900385000001E-4</c:v>
                </c:pt>
                <c:pt idx="7509">
                  <c:v>2.3930100724E-4</c:v>
                </c:pt>
                <c:pt idx="7510">
                  <c:v>2.5693999486999999E-4</c:v>
                </c:pt>
                <c:pt idx="7511">
                  <c:v>2.6874899048999999E-4</c:v>
                </c:pt>
                <c:pt idx="7512">
                  <c:v>2.7445700834999998E-4</c:v>
                </c:pt>
                <c:pt idx="7513">
                  <c:v>2.7393701020999998E-4</c:v>
                </c:pt>
                <c:pt idx="7514">
                  <c:v>2.6719900779000001E-4</c:v>
                </c:pt>
                <c:pt idx="7515">
                  <c:v>2.5439599995000001E-4</c:v>
                </c:pt>
                <c:pt idx="7516">
                  <c:v>2.3581999994000001E-4</c:v>
                </c:pt>
                <c:pt idx="7517">
                  <c:v>2.1189100516E-4</c:v>
                </c:pt>
                <c:pt idx="7518">
                  <c:v>1.8315299531000001E-4</c:v>
                </c:pt>
                <c:pt idx="7519">
                  <c:v>1.5025799803E-4</c:v>
                </c:pt>
                <c:pt idx="7520">
                  <c:v>1.1395299953E-4</c:v>
                </c:pt>
                <c:pt idx="7521">
                  <c:v>7.5061798269999993E-5</c:v>
                </c:pt>
                <c:pt idx="7522">
                  <c:v>3.4466600481999999E-5</c:v>
                </c:pt>
                <c:pt idx="7523">
                  <c:v>-6.9107800299999997E-6</c:v>
                </c:pt>
                <c:pt idx="7524">
                  <c:v>-4.8131299991000002E-5</c:v>
                </c:pt>
                <c:pt idx="7525">
                  <c:v>-8.8259497716000002E-5</c:v>
                </c:pt>
                <c:pt idx="7526">
                  <c:v>-1.2638399494E-4</c:v>
                </c:pt>
                <c:pt idx="7527">
                  <c:v>-1.4694599668E-4</c:v>
                </c:pt>
                <c:pt idx="7528">
                  <c:v>-1.7566200404000001E-4</c:v>
                </c:pt>
                <c:pt idx="7529">
                  <c:v>-2.0039199444E-4</c:v>
                </c:pt>
                <c:pt idx="7530">
                  <c:v>-2.2057299792999999E-4</c:v>
                </c:pt>
                <c:pt idx="7531">
                  <c:v>-2.3574799706999999E-4</c:v>
                </c:pt>
                <c:pt idx="7532">
                  <c:v>-2.4557200959000002E-4</c:v>
                </c:pt>
                <c:pt idx="7533">
                  <c:v>-2.4982201285E-4</c:v>
                </c:pt>
                <c:pt idx="7534">
                  <c:v>-2.4840299739000002E-4</c:v>
                </c:pt>
                <c:pt idx="7535">
                  <c:v>-2.4134499836E-4</c:v>
                </c:pt>
                <c:pt idx="7536">
                  <c:v>-2.2880999312999999E-4</c:v>
                </c:pt>
                <c:pt idx="7537">
                  <c:v>-2.1108200599E-4</c:v>
                </c:pt>
                <c:pt idx="7538">
                  <c:v>-1.8856300449E-4</c:v>
                </c:pt>
                <c:pt idx="7539">
                  <c:v>-1.6176399367E-4</c:v>
                </c:pt>
                <c:pt idx="7540">
                  <c:v>-1.3129400031E-4</c:v>
                </c:pt>
                <c:pt idx="7541">
                  <c:v>-9.7843403636999995E-5</c:v>
                </c:pt>
                <c:pt idx="7542">
                  <c:v>-6.2172497563999998E-5</c:v>
                </c:pt>
                <c:pt idx="7543">
                  <c:v>-2.5090399503999999E-5</c:v>
                </c:pt>
                <c:pt idx="7544">
                  <c:v>1.2561100448000001E-5</c:v>
                </c:pt>
                <c:pt idx="7545">
                  <c:v>4.9927501094999999E-5</c:v>
                </c:pt>
                <c:pt idx="7546">
                  <c:v>8.6160696810000002E-5</c:v>
                </c:pt>
                <c:pt idx="7547">
                  <c:v>1.2043800233999999E-4</c:v>
                </c:pt>
                <c:pt idx="7548">
                  <c:v>1.5198299661000001E-4</c:v>
                </c:pt>
                <c:pt idx="7549">
                  <c:v>1.8007699690999999E-4</c:v>
                </c:pt>
                <c:pt idx="7550">
                  <c:v>2.0408499403999999E-4</c:v>
                </c:pt>
                <c:pt idx="7551">
                  <c:v>2.2345999605000001E-4</c:v>
                </c:pt>
                <c:pt idx="7552">
                  <c:v>2.1398799436E-4</c:v>
                </c:pt>
                <c:pt idx="7553">
                  <c:v>2.2200400417E-4</c:v>
                </c:pt>
                <c:pt idx="7554">
                  <c:v>2.2498199542E-4</c:v>
                </c:pt>
                <c:pt idx="7555">
                  <c:v>2.2285399609E-4</c:v>
                </c:pt>
                <c:pt idx="7556">
                  <c:v>2.1566699434E-4</c:v>
                </c:pt>
                <c:pt idx="7557">
                  <c:v>2.0358599431E-4</c:v>
                </c:pt>
                <c:pt idx="7558">
                  <c:v>1.8688400450999999E-4</c:v>
                </c:pt>
                <c:pt idx="7559">
                  <c:v>1.6594000044000001E-4</c:v>
                </c:pt>
                <c:pt idx="7560">
                  <c:v>1.4123099390000001E-4</c:v>
                </c:pt>
                <c:pt idx="7561">
                  <c:v>1.1331499990999999E-4</c:v>
                </c:pt>
                <c:pt idx="7562">
                  <c:v>8.2828002633000006E-5</c:v>
                </c:pt>
                <c:pt idx="7563">
                  <c:v>5.0460901547999999E-5</c:v>
                </c:pt>
                <c:pt idx="7564">
                  <c:v>1.6948499250999999E-5</c:v>
                </c:pt>
                <c:pt idx="7565">
                  <c:v>-1.6948499250999999E-5</c:v>
                </c:pt>
                <c:pt idx="7566">
                  <c:v>-5.0460901547999999E-5</c:v>
                </c:pt>
                <c:pt idx="7567">
                  <c:v>-8.2828002633000006E-5</c:v>
                </c:pt>
                <c:pt idx="7568">
                  <c:v>-1.1331499990999999E-4</c:v>
                </c:pt>
                <c:pt idx="7569">
                  <c:v>-1.4123099390000001E-4</c:v>
                </c:pt>
                <c:pt idx="7570">
                  <c:v>-1.6594000044000001E-4</c:v>
                </c:pt>
                <c:pt idx="7571">
                  <c:v>-1.8688400450999999E-4</c:v>
                </c:pt>
                <c:pt idx="7572">
                  <c:v>-2.0358599431E-4</c:v>
                </c:pt>
                <c:pt idx="7573">
                  <c:v>-2.1566699434E-4</c:v>
                </c:pt>
                <c:pt idx="7574">
                  <c:v>-2.2285399609E-4</c:v>
                </c:pt>
                <c:pt idx="7575">
                  <c:v>-2.2498199542E-4</c:v>
                </c:pt>
                <c:pt idx="7576">
                  <c:v>-2.2200400417E-4</c:v>
                </c:pt>
                <c:pt idx="7577">
                  <c:v>-1.9021099432999999E-4</c:v>
                </c:pt>
                <c:pt idx="7578">
                  <c:v>-1.7876799392999999E-4</c:v>
                </c:pt>
                <c:pt idx="7579">
                  <c:v>-1.6326800687000001E-4</c:v>
                </c:pt>
                <c:pt idx="7580">
                  <c:v>-1.4406199624999999E-4</c:v>
                </c:pt>
                <c:pt idx="7581">
                  <c:v>-1.2158600293E-4</c:v>
                </c:pt>
                <c:pt idx="7582">
                  <c:v>-9.6350697276999998E-5</c:v>
                </c:pt>
                <c:pt idx="7583">
                  <c:v>-6.8928602558999998E-5</c:v>
                </c:pt>
                <c:pt idx="7584">
                  <c:v>-3.9941998692999998E-5</c:v>
                </c:pt>
                <c:pt idx="7585">
                  <c:v>-1.0048899639999999E-5</c:v>
                </c:pt>
                <c:pt idx="7586">
                  <c:v>2.0072300686000001E-5</c:v>
                </c:pt>
                <c:pt idx="7587">
                  <c:v>4.9737998778999998E-5</c:v>
                </c:pt>
                <c:pt idx="7588">
                  <c:v>7.8274701082000007E-5</c:v>
                </c:pt>
                <c:pt idx="7589">
                  <c:v>1.0503499652000001E-4</c:v>
                </c:pt>
                <c:pt idx="7590">
                  <c:v>1.2941099703000001E-4</c:v>
                </c:pt>
                <c:pt idx="7591">
                  <c:v>1.5084999905E-4</c:v>
                </c:pt>
                <c:pt idx="7592">
                  <c:v>1.6886599769000001E-4</c:v>
                </c:pt>
                <c:pt idx="7593">
                  <c:v>1.8304800324000001E-4</c:v>
                </c:pt>
                <c:pt idx="7594">
                  <c:v>1.9307600450999999E-4</c:v>
                </c:pt>
                <c:pt idx="7595">
                  <c:v>1.987220021E-4</c:v>
                </c:pt>
                <c:pt idx="7596">
                  <c:v>1.9985799735999999E-4</c:v>
                </c:pt>
                <c:pt idx="7597">
                  <c:v>1.9645699648999999E-4</c:v>
                </c:pt>
                <c:pt idx="7598">
                  <c:v>1.8859800183999999E-4</c:v>
                </c:pt>
                <c:pt idx="7599">
                  <c:v>1.7645799380000001E-4</c:v>
                </c:pt>
                <c:pt idx="7600">
                  <c:v>1.6031299309999999E-4</c:v>
                </c:pt>
                <c:pt idx="7601">
                  <c:v>1.4052999904E-4</c:v>
                </c:pt>
                <c:pt idx="7602">
                  <c:v>1.0286200268E-4</c:v>
                </c:pt>
                <c:pt idx="7603">
                  <c:v>8.0426500062000006E-5</c:v>
                </c:pt>
                <c:pt idx="7604">
                  <c:v>5.6165099521999998E-5</c:v>
                </c:pt>
                <c:pt idx="7605">
                  <c:v>3.0628998502000001E-5</c:v>
                </c:pt>
                <c:pt idx="7606">
                  <c:v>4.3977702262000004E-6</c:v>
                </c:pt>
                <c:pt idx="7607">
                  <c:v>-2.1933299649000001E-5</c:v>
                </c:pt>
                <c:pt idx="7608">
                  <c:v>-4.7766599891000003E-5</c:v>
                </c:pt>
                <c:pt idx="7609">
                  <c:v>-7.2515700595000002E-5</c:v>
                </c:pt>
                <c:pt idx="7610">
                  <c:v>-9.5618997875000002E-5</c:v>
                </c:pt>
                <c:pt idx="7611">
                  <c:v>-1.1655200069E-4</c:v>
                </c:pt>
                <c:pt idx="7612">
                  <c:v>-1.3483999646E-4</c:v>
                </c:pt>
                <c:pt idx="7613">
                  <c:v>-1.5006700413999999E-4</c:v>
                </c:pt>
                <c:pt idx="7614">
                  <c:v>-1.6188899463E-4</c:v>
                </c:pt>
                <c:pt idx="7615">
                  <c:v>-1.7003600077999999E-4</c:v>
                </c:pt>
                <c:pt idx="7616">
                  <c:v>-1.7432299500999999E-4</c:v>
                </c:pt>
                <c:pt idx="7617">
                  <c:v>-1.7465499695000001E-4</c:v>
                </c:pt>
                <c:pt idx="7618">
                  <c:v>-1.7102199489999999E-4</c:v>
                </c:pt>
                <c:pt idx="7619">
                  <c:v>-1.6350799706000001E-4</c:v>
                </c:pt>
                <c:pt idx="7620">
                  <c:v>-1.5228199480999999E-4</c:v>
                </c:pt>
                <c:pt idx="7621">
                  <c:v>-1.3760000001999999E-4</c:v>
                </c:pt>
                <c:pt idx="7622">
                  <c:v>-1.1979600093999999E-4</c:v>
                </c:pt>
                <c:pt idx="7623">
                  <c:v>-9.9272103397999995E-5</c:v>
                </c:pt>
                <c:pt idx="7624">
                  <c:v>-7.6495300163999998E-5</c:v>
                </c:pt>
                <c:pt idx="7625">
                  <c:v>-5.1982300647000003E-5</c:v>
                </c:pt>
                <c:pt idx="7626">
                  <c:v>-2.6289499147E-5</c:v>
                </c:pt>
                <c:pt idx="7627">
                  <c:v>1.9905899371E-14</c:v>
                </c:pt>
                <c:pt idx="7628">
                  <c:v>2.2533800802000001E-5</c:v>
                </c:pt>
                <c:pt idx="7629">
                  <c:v>4.4556200010000002E-5</c:v>
                </c:pt>
                <c:pt idx="7630">
                  <c:v>6.5567401180000005E-5</c:v>
                </c:pt>
                <c:pt idx="7631">
                  <c:v>8.5090301582000001E-5</c:v>
                </c:pt>
                <c:pt idx="7632">
                  <c:v>1.0268200276E-4</c:v>
                </c:pt>
                <c:pt idx="7633">
                  <c:v>1.1794299644E-4</c:v>
                </c:pt>
                <c:pt idx="7634">
                  <c:v>1.3052800204999999E-4</c:v>
                </c:pt>
                <c:pt idx="7635">
                  <c:v>1.4014900079999999E-4</c:v>
                </c:pt>
                <c:pt idx="7636">
                  <c:v>1.4658999862000001E-4</c:v>
                </c:pt>
                <c:pt idx="7637">
                  <c:v>1.4970400662E-4</c:v>
                </c:pt>
                <c:pt idx="7638">
                  <c:v>1.4941999688999999E-4</c:v>
                </c:pt>
                <c:pt idx="7639">
                  <c:v>1.4574499801000001E-4</c:v>
                </c:pt>
                <c:pt idx="7640">
                  <c:v>1.3876199955E-4</c:v>
                </c:pt>
                <c:pt idx="7641">
                  <c:v>1.2862900620999999E-4</c:v>
                </c:pt>
                <c:pt idx="7642">
                  <c:v>1.1557700054000001E-4</c:v>
                </c:pt>
                <c:pt idx="7643">
                  <c:v>9.9901801149999996E-5</c:v>
                </c:pt>
                <c:pt idx="7644">
                  <c:v>8.1959202362000006E-5</c:v>
                </c:pt>
                <c:pt idx="7645">
                  <c:v>6.2156301283000005E-5</c:v>
                </c:pt>
                <c:pt idx="7646">
                  <c:v>4.0942799387000003E-5</c:v>
                </c:pt>
                <c:pt idx="7647">
                  <c:v>1.8799999452E-5</c:v>
                </c:pt>
                <c:pt idx="7648">
                  <c:v>-3.7695099308999999E-6</c:v>
                </c:pt>
                <c:pt idx="7649">
                  <c:v>-2.6253499526999999E-5</c:v>
                </c:pt>
                <c:pt idx="7650">
                  <c:v>-4.8141500883999999E-5</c:v>
                </c:pt>
                <c:pt idx="7651">
                  <c:v>-6.8936999014000003E-5</c:v>
                </c:pt>
                <c:pt idx="7652">
                  <c:v>-7.3473202065000006E-5</c:v>
                </c:pt>
                <c:pt idx="7653">
                  <c:v>-8.7831198471000004E-5</c:v>
                </c:pt>
                <c:pt idx="7654">
                  <c:v>-1.0019599722E-4</c:v>
                </c:pt>
                <c:pt idx="7655">
                  <c:v>-1.1028599693E-4</c:v>
                </c:pt>
                <c:pt idx="7656">
                  <c:v>-1.1787399853000001E-4</c:v>
                </c:pt>
                <c:pt idx="7657">
                  <c:v>-1.2278600478999999E-4</c:v>
                </c:pt>
                <c:pt idx="7658">
                  <c:v>-1.2491100642000001E-4</c:v>
                </c:pt>
                <c:pt idx="7659">
                  <c:v>-1.2420100392999999E-4</c:v>
                </c:pt>
                <c:pt idx="7660">
                  <c:v>-1.2067300122E-4</c:v>
                </c:pt>
                <c:pt idx="7661">
                  <c:v>-1.1440499657E-4</c:v>
                </c:pt>
                <c:pt idx="7662">
                  <c:v>-1.0554100299E-4</c:v>
                </c:pt>
                <c:pt idx="7663">
                  <c:v>-9.4281400379000001E-5</c:v>
                </c:pt>
                <c:pt idx="7664">
                  <c:v>-8.0881996837000003E-5</c:v>
                </c:pt>
                <c:pt idx="7665">
                  <c:v>-6.5646796428999994E-5</c:v>
                </c:pt>
                <c:pt idx="7666">
                  <c:v>-4.8921701817999997E-5</c:v>
                </c:pt>
                <c:pt idx="7667">
                  <c:v>-3.1086201488999998E-5</c:v>
                </c:pt>
                <c:pt idx="7668">
                  <c:v>-1.2545199752E-5</c:v>
                </c:pt>
                <c:pt idx="7669">
                  <c:v>6.2805402194E-6</c:v>
                </c:pt>
                <c:pt idx="7670">
                  <c:v>2.4963699616000002E-5</c:v>
                </c:pt>
                <c:pt idx="7671">
                  <c:v>4.3080399336999999E-5</c:v>
                </c:pt>
                <c:pt idx="7672">
                  <c:v>6.0219201258999999E-5</c:v>
                </c:pt>
                <c:pt idx="7673">
                  <c:v>7.5991301856000005E-5</c:v>
                </c:pt>
                <c:pt idx="7674">
                  <c:v>9.0038600320000003E-5</c:v>
                </c:pt>
                <c:pt idx="7675">
                  <c:v>1.0204200225E-4</c:v>
                </c:pt>
                <c:pt idx="7676">
                  <c:v>1.1172999803000001E-4</c:v>
                </c:pt>
                <c:pt idx="7677">
                  <c:v>9.5105700893000002E-5</c:v>
                </c:pt>
                <c:pt idx="7678">
                  <c:v>9.8668599094000006E-5</c:v>
                </c:pt>
                <c:pt idx="7679">
                  <c:v>9.9992103060000002E-5</c:v>
                </c:pt>
                <c:pt idx="7680">
                  <c:v>9.9046097602999996E-5</c:v>
                </c:pt>
                <c:pt idx="7681">
                  <c:v>9.5852199592999995E-5</c:v>
                </c:pt>
                <c:pt idx="7682">
                  <c:v>9.0482702943999997E-5</c:v>
                </c:pt>
                <c:pt idx="7683">
                  <c:v>8.3059596363000004E-5</c:v>
                </c:pt>
                <c:pt idx="7684">
                  <c:v>7.3751296440999995E-5</c:v>
                </c:pt>
                <c:pt idx="7685">
                  <c:v>6.2769096984999995E-5</c:v>
                </c:pt>
                <c:pt idx="7686">
                  <c:v>5.0362301408000002E-5</c:v>
                </c:pt>
                <c:pt idx="7687">
                  <c:v>3.6812500183999998E-5</c:v>
                </c:pt>
                <c:pt idx="7688">
                  <c:v>2.2427100703E-5</c:v>
                </c:pt>
                <c:pt idx="7689">
                  <c:v>7.5326797742000002E-6</c:v>
                </c:pt>
                <c:pt idx="7690">
                  <c:v>-7.5326797742000002E-6</c:v>
                </c:pt>
                <c:pt idx="7691">
                  <c:v>-2.2427100703E-5</c:v>
                </c:pt>
                <c:pt idx="7692">
                  <c:v>-3.6812500183999998E-5</c:v>
                </c:pt>
                <c:pt idx="7693">
                  <c:v>-5.0362301408000002E-5</c:v>
                </c:pt>
                <c:pt idx="7694">
                  <c:v>-6.2769096984999995E-5</c:v>
                </c:pt>
                <c:pt idx="7695">
                  <c:v>-7.3751296440999995E-5</c:v>
                </c:pt>
                <c:pt idx="7696">
                  <c:v>-8.3059596363000004E-5</c:v>
                </c:pt>
                <c:pt idx="7697">
                  <c:v>-9.0482702943999997E-5</c:v>
                </c:pt>
                <c:pt idx="7698">
                  <c:v>-9.5852199592999995E-5</c:v>
                </c:pt>
                <c:pt idx="7699">
                  <c:v>-9.9046097602999996E-5</c:v>
                </c:pt>
                <c:pt idx="7700">
                  <c:v>-9.9992103060000002E-5</c:v>
                </c:pt>
                <c:pt idx="7701">
                  <c:v>-9.8668599094000006E-5</c:v>
                </c:pt>
                <c:pt idx="7702">
                  <c:v>-7.1329202909999994E-5</c:v>
                </c:pt>
                <c:pt idx="7703">
                  <c:v>-6.7038097767999999E-5</c:v>
                </c:pt>
                <c:pt idx="7704">
                  <c:v>-6.1225400713999997E-5</c:v>
                </c:pt>
                <c:pt idx="7705">
                  <c:v>-5.4023199481999998E-5</c:v>
                </c:pt>
                <c:pt idx="7706">
                  <c:v>-4.5594799302999999E-5</c:v>
                </c:pt>
                <c:pt idx="7707">
                  <c:v>-3.6131499655000002E-5</c:v>
                </c:pt>
                <c:pt idx="7708">
                  <c:v>-2.5848199583999999E-5</c:v>
                </c:pt>
                <c:pt idx="7709">
                  <c:v>-1.4978199943E-5</c:v>
                </c:pt>
                <c:pt idx="7710">
                  <c:v>-3.7683200843999999E-6</c:v>
                </c:pt>
                <c:pt idx="7711">
                  <c:v>7.5271300375000001E-6</c:v>
                </c:pt>
                <c:pt idx="7712">
                  <c:v>1.8651700883999999E-5</c:v>
                </c:pt>
                <c:pt idx="7713">
                  <c:v>2.9352999262999999E-5</c:v>
                </c:pt>
                <c:pt idx="7714">
                  <c:v>3.9388098229999997E-5</c:v>
                </c:pt>
                <c:pt idx="7715">
                  <c:v>4.8529200285E-5</c:v>
                </c:pt>
                <c:pt idx="7716">
                  <c:v>5.6568900618000002E-5</c:v>
                </c:pt>
                <c:pt idx="7717">
                  <c:v>6.3324601797000001E-5</c:v>
                </c:pt>
                <c:pt idx="7718">
                  <c:v>6.8643101258000004E-5</c:v>
                </c:pt>
                <c:pt idx="7719">
                  <c:v>7.2403599916000006E-5</c:v>
                </c:pt>
                <c:pt idx="7720">
                  <c:v>7.4520801717999996E-5</c:v>
                </c:pt>
                <c:pt idx="7721">
                  <c:v>7.4946699896999999E-5</c:v>
                </c:pt>
                <c:pt idx="7722">
                  <c:v>7.3671501013000001E-5</c:v>
                </c:pt>
                <c:pt idx="7723">
                  <c:v>7.0724301621999996E-5</c:v>
                </c:pt>
                <c:pt idx="7724">
                  <c:v>6.6171800427000004E-5</c:v>
                </c:pt>
                <c:pt idx="7725">
                  <c:v>6.0117501562000002E-5</c:v>
                </c:pt>
                <c:pt idx="7726">
                  <c:v>5.2698698710000003E-5</c:v>
                </c:pt>
                <c:pt idx="7727">
                  <c:v>2.9389300835000001E-5</c:v>
                </c:pt>
                <c:pt idx="7728">
                  <c:v>2.2979000277999999E-5</c:v>
                </c:pt>
                <c:pt idx="7729">
                  <c:v>1.6047199096999999E-5</c:v>
                </c:pt>
                <c:pt idx="7730">
                  <c:v>8.7511498349999996E-6</c:v>
                </c:pt>
                <c:pt idx="7731">
                  <c:v>1.2565000134E-6</c:v>
                </c:pt>
                <c:pt idx="7732">
                  <c:v>-6.2666599661000002E-6</c:v>
                </c:pt>
                <c:pt idx="7733">
                  <c:v>-1.3647600098999999E-5</c:v>
                </c:pt>
                <c:pt idx="7734">
                  <c:v>-2.0718800441999999E-5</c:v>
                </c:pt>
                <c:pt idx="7735">
                  <c:v>-2.7319700166000001E-5</c:v>
                </c:pt>
                <c:pt idx="7736">
                  <c:v>-3.3300599171000002E-5</c:v>
                </c:pt>
                <c:pt idx="7737">
                  <c:v>-3.8525700802000003E-5</c:v>
                </c:pt>
                <c:pt idx="7738">
                  <c:v>-4.287630145E-5</c:v>
                </c:pt>
                <c:pt idx="7739">
                  <c:v>-4.6253899200000002E-5</c:v>
                </c:pt>
                <c:pt idx="7740">
                  <c:v>-4.8581601732000003E-5</c:v>
                </c:pt>
                <c:pt idx="7741">
                  <c:v>-4.9806698370999997E-5</c:v>
                </c:pt>
                <c:pt idx="7742">
                  <c:v>-4.9901300372E-5</c:v>
                </c:pt>
                <c:pt idx="7743">
                  <c:v>-4.8863399570000001E-5</c:v>
                </c:pt>
                <c:pt idx="7744">
                  <c:v>-4.6716399083000002E-5</c:v>
                </c:pt>
                <c:pt idx="7745">
                  <c:v>-4.3509200622999997E-5</c:v>
                </c:pt>
                <c:pt idx="7746">
                  <c:v>-3.9314400055000002E-5</c:v>
                </c:pt>
                <c:pt idx="7747">
                  <c:v>-3.4227399738000001E-5</c:v>
                </c:pt>
                <c:pt idx="7748">
                  <c:v>-2.8363399906E-5</c:v>
                </c:pt>
                <c:pt idx="7749">
                  <c:v>-2.1855799787000001E-5</c:v>
                </c:pt>
                <c:pt idx="7750">
                  <c:v>-1.4852100320999999E-5</c:v>
                </c:pt>
                <c:pt idx="7751">
                  <c:v>-7.5112798185999999E-6</c:v>
                </c:pt>
                <c:pt idx="7752">
                  <c:v>1.0425599999E-14</c:v>
                </c:pt>
                <c:pt idx="7753">
                  <c:v>1.1266900401000001E-5</c:v>
                </c:pt>
                <c:pt idx="7754">
                  <c:v>2.2278100005000001E-5</c:v>
                </c:pt>
                <c:pt idx="7755">
                  <c:v>3.2783700590000002E-5</c:v>
                </c:pt>
                <c:pt idx="7756">
                  <c:v>4.2545201722999998E-5</c:v>
                </c:pt>
                <c:pt idx="7757">
                  <c:v>5.1341001380999998E-5</c:v>
                </c:pt>
                <c:pt idx="7758">
                  <c:v>5.8971600083000003E-5</c:v>
                </c:pt>
                <c:pt idx="7759">
                  <c:v>6.5263797296000002E-5</c:v>
                </c:pt>
                <c:pt idx="7760">
                  <c:v>7.0074696850000006E-5</c:v>
                </c:pt>
                <c:pt idx="7761">
                  <c:v>7.3295101174E-5</c:v>
                </c:pt>
                <c:pt idx="7762">
                  <c:v>7.4852003308E-5</c:v>
                </c:pt>
                <c:pt idx="7763">
                  <c:v>7.4709998443999996E-5</c:v>
                </c:pt>
                <c:pt idx="7764">
                  <c:v>7.2872397140999993E-5</c:v>
                </c:pt>
                <c:pt idx="7765">
                  <c:v>6.9380803325000003E-5</c:v>
                </c:pt>
                <c:pt idx="7766">
                  <c:v>6.4314503105999997E-5</c:v>
                </c:pt>
                <c:pt idx="7767">
                  <c:v>5.7788500271000003E-5</c:v>
                </c:pt>
                <c:pt idx="7768">
                  <c:v>4.9950900574999998E-5</c:v>
                </c:pt>
                <c:pt idx="7769">
                  <c:v>4.0979601181000003E-5</c:v>
                </c:pt>
                <c:pt idx="7770">
                  <c:v>3.1078201573000001E-5</c:v>
                </c:pt>
                <c:pt idx="7771">
                  <c:v>2.0471399693999998E-5</c:v>
                </c:pt>
                <c:pt idx="7772">
                  <c:v>9.3999897217000008E-6</c:v>
                </c:pt>
                <c:pt idx="7773">
                  <c:v>-1.8847599677E-6</c:v>
                </c:pt>
                <c:pt idx="7774">
                  <c:v>-1.3126699741000001E-5</c:v>
                </c:pt>
                <c:pt idx="7775">
                  <c:v>-2.4070799553999999E-5</c:v>
                </c:pt>
                <c:pt idx="7776">
                  <c:v>-3.4468499507000001E-5</c:v>
                </c:pt>
                <c:pt idx="7777">
                  <c:v>-5.8778499805999998E-5</c:v>
                </c:pt>
                <c:pt idx="7778">
                  <c:v>-7.0264999522000001E-5</c:v>
                </c:pt>
                <c:pt idx="7779">
                  <c:v>-8.0156700277999999E-5</c:v>
                </c:pt>
                <c:pt idx="7780">
                  <c:v>-8.8229098765000002E-5</c:v>
                </c:pt>
                <c:pt idx="7781">
                  <c:v>-9.4299102784000007E-5</c:v>
                </c:pt>
                <c:pt idx="7782">
                  <c:v>-9.8228701972E-5</c:v>
                </c:pt>
                <c:pt idx="7783">
                  <c:v>-9.9928896815999998E-5</c:v>
                </c:pt>
                <c:pt idx="7784">
                  <c:v>-9.9361102911999993E-5</c:v>
                </c:pt>
                <c:pt idx="7785">
                  <c:v>-9.6538198703999994E-5</c:v>
                </c:pt>
                <c:pt idx="7786">
                  <c:v>-9.1524103482000001E-5</c:v>
                </c:pt>
                <c:pt idx="7787">
                  <c:v>-8.4432802396000006E-5</c:v>
                </c:pt>
                <c:pt idx="7788">
                  <c:v>-7.5425101385999995E-5</c:v>
                </c:pt>
                <c:pt idx="7789">
                  <c:v>-6.4705600379999999E-5</c:v>
                </c:pt>
                <c:pt idx="7790">
                  <c:v>-5.2517498260999997E-5</c:v>
                </c:pt>
                <c:pt idx="7791">
                  <c:v>-3.9137401473000001E-5</c:v>
                </c:pt>
                <c:pt idx="7792">
                  <c:v>-2.4868999389999999E-5</c:v>
                </c:pt>
                <c:pt idx="7793">
                  <c:v>-1.0036200364999999E-5</c:v>
                </c:pt>
                <c:pt idx="7794">
                  <c:v>5.0244298108999997E-6</c:v>
                </c:pt>
                <c:pt idx="7795">
                  <c:v>1.9970999346999999E-5</c:v>
                </c:pt>
                <c:pt idx="7796">
                  <c:v>3.4464301279999999E-5</c:v>
                </c:pt>
                <c:pt idx="7797">
                  <c:v>4.8175399569999997E-5</c:v>
                </c:pt>
                <c:pt idx="7798">
                  <c:v>6.0793001467000003E-5</c:v>
                </c:pt>
                <c:pt idx="7799">
                  <c:v>7.2030903538999994E-5</c:v>
                </c:pt>
                <c:pt idx="7800">
                  <c:v>8.1633901572999995E-5</c:v>
                </c:pt>
                <c:pt idx="7801">
                  <c:v>8.9384098828000007E-5</c:v>
                </c:pt>
                <c:pt idx="7802">
                  <c:v>1.1888200243E-4</c:v>
                </c:pt>
                <c:pt idx="7803">
                  <c:v>1.2333599443000001E-4</c:v>
                </c:pt>
                <c:pt idx="7804">
                  <c:v>1.2498999421999999E-4</c:v>
                </c:pt>
                <c:pt idx="7805">
                  <c:v>1.2380800034999999E-4</c:v>
                </c:pt>
                <c:pt idx="7806">
                  <c:v>1.1981499847E-4</c:v>
                </c:pt>
                <c:pt idx="7807">
                  <c:v>1.1310300033E-4</c:v>
                </c:pt>
                <c:pt idx="7808">
                  <c:v>1.0382400069000001E-4</c:v>
                </c:pt>
                <c:pt idx="7809">
                  <c:v>9.2189096903999996E-5</c:v>
                </c:pt>
                <c:pt idx="7810">
                  <c:v>7.8461402153999995E-5</c:v>
                </c:pt>
                <c:pt idx="7811">
                  <c:v>6.2952902225999995E-5</c:v>
                </c:pt>
                <c:pt idx="7812">
                  <c:v>4.6015600674E-5</c:v>
                </c:pt>
                <c:pt idx="7813">
                  <c:v>2.8033800845E-5</c:v>
                </c:pt>
                <c:pt idx="7814">
                  <c:v>9.4158503998000007E-6</c:v>
                </c:pt>
                <c:pt idx="7815">
                  <c:v>-9.4158503998000007E-6</c:v>
                </c:pt>
                <c:pt idx="7816">
                  <c:v>-2.8033800845E-5</c:v>
                </c:pt>
                <c:pt idx="7817">
                  <c:v>-4.6015600674E-5</c:v>
                </c:pt>
                <c:pt idx="7818">
                  <c:v>-6.2952902225999995E-5</c:v>
                </c:pt>
                <c:pt idx="7819">
                  <c:v>-7.8461402153999995E-5</c:v>
                </c:pt>
                <c:pt idx="7820">
                  <c:v>-9.2189096903999996E-5</c:v>
                </c:pt>
                <c:pt idx="7821">
                  <c:v>-1.0382400069000001E-4</c:v>
                </c:pt>
                <c:pt idx="7822">
                  <c:v>-1.1310300033E-4</c:v>
                </c:pt>
                <c:pt idx="7823">
                  <c:v>-1.1981499847E-4</c:v>
                </c:pt>
                <c:pt idx="7824">
                  <c:v>-1.2380800034999999E-4</c:v>
                </c:pt>
                <c:pt idx="7825">
                  <c:v>-1.2498999421999999E-4</c:v>
                </c:pt>
                <c:pt idx="7826">
                  <c:v>-1.2333599443000001E-4</c:v>
                </c:pt>
                <c:pt idx="7827">
                  <c:v>-1.4265799837000001E-4</c:v>
                </c:pt>
                <c:pt idx="7828">
                  <c:v>-1.3407600635999999E-4</c:v>
                </c:pt>
                <c:pt idx="7829">
                  <c:v>-1.2245100515000001E-4</c:v>
                </c:pt>
                <c:pt idx="7830">
                  <c:v>-1.0804599879000001E-4</c:v>
                </c:pt>
                <c:pt idx="7831">
                  <c:v>-9.1189496743000002E-5</c:v>
                </c:pt>
                <c:pt idx="7832">
                  <c:v>-7.2263101174E-5</c:v>
                </c:pt>
                <c:pt idx="7833">
                  <c:v>-5.1696399168999999E-5</c:v>
                </c:pt>
                <c:pt idx="7834">
                  <c:v>-2.9956499930000001E-5</c:v>
                </c:pt>
                <c:pt idx="7835">
                  <c:v>-7.5366501733000002E-6</c:v>
                </c:pt>
                <c:pt idx="7836">
                  <c:v>1.5054300093E-5</c:v>
                </c:pt>
                <c:pt idx="7837">
                  <c:v>3.7303499993999998E-5</c:v>
                </c:pt>
                <c:pt idx="7838">
                  <c:v>5.870610039E-5</c:v>
                </c:pt>
                <c:pt idx="7839">
                  <c:v>7.8776196459999994E-5</c:v>
                </c:pt>
                <c:pt idx="7840">
                  <c:v>9.7058400569999999E-5</c:v>
                </c:pt>
                <c:pt idx="7841">
                  <c:v>1.1313799769E-4</c:v>
                </c:pt>
                <c:pt idx="7842">
                  <c:v>1.2664899987000001E-4</c:v>
                </c:pt>
                <c:pt idx="7843">
                  <c:v>1.3728599878999999E-4</c:v>
                </c:pt>
                <c:pt idx="7844">
                  <c:v>1.4480699609999999E-4</c:v>
                </c:pt>
                <c:pt idx="7845">
                  <c:v>1.4904199633999999E-4</c:v>
                </c:pt>
                <c:pt idx="7846">
                  <c:v>1.4989300689E-4</c:v>
                </c:pt>
                <c:pt idx="7847">
                  <c:v>1.4734300203E-4</c:v>
                </c:pt>
                <c:pt idx="7848">
                  <c:v>1.4144899614999999E-4</c:v>
                </c:pt>
                <c:pt idx="7849">
                  <c:v>1.3234399376000001E-4</c:v>
                </c:pt>
                <c:pt idx="7850">
                  <c:v>1.2023500312E-4</c:v>
                </c:pt>
                <c:pt idx="7851">
                  <c:v>1.0539699724E-4</c:v>
                </c:pt>
                <c:pt idx="7852">
                  <c:v>1.0286200268E-4</c:v>
                </c:pt>
                <c:pt idx="7853">
                  <c:v>8.0426500062000006E-5</c:v>
                </c:pt>
                <c:pt idx="7854">
                  <c:v>5.6165099521999998E-5</c:v>
                </c:pt>
                <c:pt idx="7855">
                  <c:v>3.0628998502000001E-5</c:v>
                </c:pt>
                <c:pt idx="7856">
                  <c:v>4.3977702262000004E-6</c:v>
                </c:pt>
                <c:pt idx="7857">
                  <c:v>-2.1933299649000001E-5</c:v>
                </c:pt>
                <c:pt idx="7858">
                  <c:v>-4.7766599891000003E-5</c:v>
                </c:pt>
                <c:pt idx="7859">
                  <c:v>-7.2515700595000002E-5</c:v>
                </c:pt>
                <c:pt idx="7860">
                  <c:v>-9.5618997875000002E-5</c:v>
                </c:pt>
                <c:pt idx="7861">
                  <c:v>-1.1655200069E-4</c:v>
                </c:pt>
                <c:pt idx="7862">
                  <c:v>-1.3483999646E-4</c:v>
                </c:pt>
                <c:pt idx="7863">
                  <c:v>-1.5006700413999999E-4</c:v>
                </c:pt>
                <c:pt idx="7864">
                  <c:v>-1.6188899463E-4</c:v>
                </c:pt>
                <c:pt idx="7865">
                  <c:v>-1.7003600077999999E-4</c:v>
                </c:pt>
                <c:pt idx="7866">
                  <c:v>-1.7432299500999999E-4</c:v>
                </c:pt>
                <c:pt idx="7867">
                  <c:v>-1.7465499695000001E-4</c:v>
                </c:pt>
                <c:pt idx="7868">
                  <c:v>-1.7102199489999999E-4</c:v>
                </c:pt>
                <c:pt idx="7869">
                  <c:v>-1.6350799706000001E-4</c:v>
                </c:pt>
                <c:pt idx="7870">
                  <c:v>-1.5228199480999999E-4</c:v>
                </c:pt>
                <c:pt idx="7871">
                  <c:v>-1.3760000001999999E-4</c:v>
                </c:pt>
                <c:pt idx="7872">
                  <c:v>-1.1979600093999999E-4</c:v>
                </c:pt>
                <c:pt idx="7873">
                  <c:v>-9.9272103397999995E-5</c:v>
                </c:pt>
                <c:pt idx="7874">
                  <c:v>-7.6495300163999998E-5</c:v>
                </c:pt>
                <c:pt idx="7875">
                  <c:v>-5.1982300647000003E-5</c:v>
                </c:pt>
                <c:pt idx="7876">
                  <c:v>-2.6289499147E-5</c:v>
                </c:pt>
                <c:pt idx="7877">
                  <c:v>2.9061900320000003E-14</c:v>
                </c:pt>
                <c:pt idx="7878">
                  <c:v>3.0045099264999999E-5</c:v>
                </c:pt>
                <c:pt idx="7879">
                  <c:v>5.9408299421000002E-5</c:v>
                </c:pt>
                <c:pt idx="7880">
                  <c:v>8.7423199147000004E-5</c:v>
                </c:pt>
                <c:pt idx="7881">
                  <c:v>1.1345399980000001E-4</c:v>
                </c:pt>
                <c:pt idx="7882">
                  <c:v>1.3690900232000001E-4</c:v>
                </c:pt>
                <c:pt idx="7883">
                  <c:v>1.5725799312E-4</c:v>
                </c:pt>
                <c:pt idx="7884">
                  <c:v>1.7403700622000001E-4</c:v>
                </c:pt>
                <c:pt idx="7885">
                  <c:v>1.8686600378999999E-4</c:v>
                </c:pt>
                <c:pt idx="7886">
                  <c:v>1.9545400572999999E-4</c:v>
                </c:pt>
                <c:pt idx="7887">
                  <c:v>1.9960499776000001E-4</c:v>
                </c:pt>
                <c:pt idx="7888">
                  <c:v>1.9922699721000001E-4</c:v>
                </c:pt>
                <c:pt idx="7889">
                  <c:v>1.9432599947E-4</c:v>
                </c:pt>
                <c:pt idx="7890">
                  <c:v>1.8501500016999999E-4</c:v>
                </c:pt>
                <c:pt idx="7891">
                  <c:v>1.7150500207000001E-4</c:v>
                </c:pt>
                <c:pt idx="7892">
                  <c:v>1.5410300693E-4</c:v>
                </c:pt>
                <c:pt idx="7893">
                  <c:v>1.3320200378000001E-4</c:v>
                </c:pt>
                <c:pt idx="7894">
                  <c:v>1.0927899712E-4</c:v>
                </c:pt>
                <c:pt idx="7895">
                  <c:v>8.2875099905999999E-5</c:v>
                </c:pt>
                <c:pt idx="7896">
                  <c:v>5.4590400395999997E-5</c:v>
                </c:pt>
                <c:pt idx="7897">
                  <c:v>2.5066599846E-5</c:v>
                </c:pt>
                <c:pt idx="7898">
                  <c:v>-5.0260200624000003E-6</c:v>
                </c:pt>
                <c:pt idx="7899">
                  <c:v>-3.5004599339999998E-5</c:v>
                </c:pt>
                <c:pt idx="7900">
                  <c:v>-6.4188701799000006E-5</c:v>
                </c:pt>
                <c:pt idx="7901">
                  <c:v>-9.1916001110999997E-5</c:v>
                </c:pt>
                <c:pt idx="7902">
                  <c:v>-1.3225199655E-4</c:v>
                </c:pt>
                <c:pt idx="7903">
                  <c:v>-1.5809599426999999E-4</c:v>
                </c:pt>
                <c:pt idx="7904">
                  <c:v>-1.8035300309E-4</c:v>
                </c:pt>
                <c:pt idx="7905">
                  <c:v>-1.9851600517999999E-4</c:v>
                </c:pt>
                <c:pt idx="7906">
                  <c:v>-2.1217300673000001E-4</c:v>
                </c:pt>
                <c:pt idx="7907">
                  <c:v>-2.2101499781E-4</c:v>
                </c:pt>
                <c:pt idx="7908">
                  <c:v>-2.2483999783E-4</c:v>
                </c:pt>
                <c:pt idx="7909">
                  <c:v>-2.2356299451E-4</c:v>
                </c:pt>
                <c:pt idx="7910">
                  <c:v>-2.172109962E-4</c:v>
                </c:pt>
                <c:pt idx="7911">
                  <c:v>-2.0592899818E-4</c:v>
                </c:pt>
                <c:pt idx="7912">
                  <c:v>-1.8997400184E-4</c:v>
                </c:pt>
                <c:pt idx="7913">
                  <c:v>-1.6970699653E-4</c:v>
                </c:pt>
                <c:pt idx="7914">
                  <c:v>-1.4558799738999999E-4</c:v>
                </c:pt>
                <c:pt idx="7915">
                  <c:v>-1.1816399638E-4</c:v>
                </c:pt>
                <c:pt idx="7916">
                  <c:v>-8.8059103290999999E-5</c:v>
                </c:pt>
                <c:pt idx="7917">
                  <c:v>-5.5955199058999998E-5</c:v>
                </c:pt>
                <c:pt idx="7918">
                  <c:v>-2.2581400117000001E-5</c:v>
                </c:pt>
                <c:pt idx="7919">
                  <c:v>1.1305000044E-5</c:v>
                </c:pt>
                <c:pt idx="7920">
                  <c:v>4.4934698963000001E-5</c:v>
                </c:pt>
                <c:pt idx="7921">
                  <c:v>7.7544696978000001E-5</c:v>
                </c:pt>
                <c:pt idx="7922">
                  <c:v>1.0839499737E-4</c:v>
                </c:pt>
                <c:pt idx="7923">
                  <c:v>1.3678400136999999E-4</c:v>
                </c:pt>
                <c:pt idx="7924">
                  <c:v>1.620700059E-4</c:v>
                </c:pt>
                <c:pt idx="7925">
                  <c:v>1.8367600569000001E-4</c:v>
                </c:pt>
                <c:pt idx="7926">
                  <c:v>2.0111400227000001E-4</c:v>
                </c:pt>
                <c:pt idx="7927">
                  <c:v>2.3776400485E-4</c:v>
                </c:pt>
                <c:pt idx="7928">
                  <c:v>2.4667099932999998E-4</c:v>
                </c:pt>
                <c:pt idx="7929">
                  <c:v>2.4997998843999999E-4</c:v>
                </c:pt>
                <c:pt idx="7930">
                  <c:v>2.4761501117999998E-4</c:v>
                </c:pt>
                <c:pt idx="7931">
                  <c:v>2.3962999694E-4</c:v>
                </c:pt>
                <c:pt idx="7932">
                  <c:v>2.2620700474E-4</c:v>
                </c:pt>
                <c:pt idx="7933">
                  <c:v>2.0764900546000001E-4</c:v>
                </c:pt>
                <c:pt idx="7934">
                  <c:v>1.8437800463000001E-4</c:v>
                </c:pt>
                <c:pt idx="7935">
                  <c:v>1.5692299347999999E-4</c:v>
                </c:pt>
                <c:pt idx="7936">
                  <c:v>1.2590599363E-4</c:v>
                </c:pt>
                <c:pt idx="7937">
                  <c:v>9.2031099484000004E-5</c:v>
                </c:pt>
                <c:pt idx="7938">
                  <c:v>5.6067699915999999E-5</c:v>
                </c:pt>
                <c:pt idx="7939">
                  <c:v>1.8831700800000001E-5</c:v>
                </c:pt>
                <c:pt idx="7940">
                  <c:v>-1.8831700800000001E-5</c:v>
                </c:pt>
                <c:pt idx="7941">
                  <c:v>-5.6067699915999999E-5</c:v>
                </c:pt>
                <c:pt idx="7942">
                  <c:v>-9.2031099484000004E-5</c:v>
                </c:pt>
                <c:pt idx="7943">
                  <c:v>-1.2590599363E-4</c:v>
                </c:pt>
                <c:pt idx="7944">
                  <c:v>-1.5692299347999999E-4</c:v>
                </c:pt>
                <c:pt idx="7945">
                  <c:v>-1.8437800463000001E-4</c:v>
                </c:pt>
                <c:pt idx="7946">
                  <c:v>-2.0764900546000001E-4</c:v>
                </c:pt>
                <c:pt idx="7947">
                  <c:v>-2.2620700474E-4</c:v>
                </c:pt>
                <c:pt idx="7948">
                  <c:v>-2.3962999694E-4</c:v>
                </c:pt>
                <c:pt idx="7949">
                  <c:v>-2.4761501117999998E-4</c:v>
                </c:pt>
                <c:pt idx="7950">
                  <c:v>-2.4997998843999999E-4</c:v>
                </c:pt>
                <c:pt idx="7951">
                  <c:v>-2.4667099932999998E-4</c:v>
                </c:pt>
                <c:pt idx="7952">
                  <c:v>-2.6154099031999999E-4</c:v>
                </c:pt>
                <c:pt idx="7953">
                  <c:v>-2.4580600439000003E-4</c:v>
                </c:pt>
                <c:pt idx="7954">
                  <c:v>-2.2449299285999999E-4</c:v>
                </c:pt>
                <c:pt idx="7955">
                  <c:v>-1.9808500655999999E-4</c:v>
                </c:pt>
                <c:pt idx="7956">
                  <c:v>-1.6718100232999999E-4</c:v>
                </c:pt>
                <c:pt idx="7957">
                  <c:v>-1.3248200412000001E-4</c:v>
                </c:pt>
                <c:pt idx="7958">
                  <c:v>-9.4776798504999998E-5</c:v>
                </c:pt>
                <c:pt idx="7959">
                  <c:v>-5.4920201364000001E-5</c:v>
                </c:pt>
                <c:pt idx="7960">
                  <c:v>-1.3817199942E-5</c:v>
                </c:pt>
                <c:pt idx="7961">
                  <c:v>2.7599500754000001E-5</c:v>
                </c:pt>
                <c:pt idx="7962">
                  <c:v>6.8389701481999995E-5</c:v>
                </c:pt>
                <c:pt idx="7963">
                  <c:v>1.076280023E-4</c:v>
                </c:pt>
                <c:pt idx="7964">
                  <c:v>1.4442300017E-4</c:v>
                </c:pt>
                <c:pt idx="7965">
                  <c:v>1.7794000451000001E-4</c:v>
                </c:pt>
                <c:pt idx="7966">
                  <c:v>2.0741899789E-4</c:v>
                </c:pt>
                <c:pt idx="7967">
                  <c:v>2.3218999559E-4</c:v>
                </c:pt>
                <c:pt idx="7968">
                  <c:v>2.5169100263000002E-4</c:v>
                </c:pt>
                <c:pt idx="7969">
                  <c:v>2.6547999004999999E-4</c:v>
                </c:pt>
                <c:pt idx="7970">
                  <c:v>2.7324300027E-4</c:v>
                </c:pt>
                <c:pt idx="7971">
                  <c:v>2.7480500285E-4</c:v>
                </c:pt>
                <c:pt idx="7972">
                  <c:v>2.7012900682E-4</c:v>
                </c:pt>
                <c:pt idx="7973">
                  <c:v>2.5932199786999997E-4</c:v>
                </c:pt>
                <c:pt idx="7974">
                  <c:v>2.4263000523E-4</c:v>
                </c:pt>
                <c:pt idx="7975">
                  <c:v>2.2043100033999999E-4</c:v>
                </c:pt>
                <c:pt idx="7976">
                  <c:v>1.9322900333999999E-4</c:v>
                </c:pt>
                <c:pt idx="7977">
                  <c:v>1.7633600510000001E-4</c:v>
                </c:pt>
                <c:pt idx="7978">
                  <c:v>1.3787399803000001E-4</c:v>
                </c:pt>
                <c:pt idx="7979">
                  <c:v>9.6283103629999994E-5</c:v>
                </c:pt>
                <c:pt idx="7980">
                  <c:v>5.2506900828999999E-5</c:v>
                </c:pt>
                <c:pt idx="7981">
                  <c:v>7.5390298661999996E-6</c:v>
                </c:pt>
                <c:pt idx="7982">
                  <c:v>-3.7599998905E-5</c:v>
                </c:pt>
                <c:pt idx="7983">
                  <c:v>-8.1885598774999994E-5</c:v>
                </c:pt>
                <c:pt idx="7984">
                  <c:v>-1.2431299547000001E-4</c:v>
                </c:pt>
                <c:pt idx="7985">
                  <c:v>-1.6391799727E-4</c:v>
                </c:pt>
                <c:pt idx="7986">
                  <c:v>-1.9980399519999999E-4</c:v>
                </c:pt>
                <c:pt idx="7987">
                  <c:v>-2.3115400108999999E-4</c:v>
                </c:pt>
                <c:pt idx="7988">
                  <c:v>-2.5725801243000002E-4</c:v>
                </c:pt>
                <c:pt idx="7989">
                  <c:v>-2.7752300957000002E-4</c:v>
                </c:pt>
                <c:pt idx="7990">
                  <c:v>-2.9148999602000001E-4</c:v>
                </c:pt>
                <c:pt idx="7991">
                  <c:v>-2.9883999377000001E-4</c:v>
                </c:pt>
                <c:pt idx="7992">
                  <c:v>-2.9940801323000003E-4</c:v>
                </c:pt>
                <c:pt idx="7993">
                  <c:v>-2.9317999724000002E-4</c:v>
                </c:pt>
                <c:pt idx="7994">
                  <c:v>-2.8029899113000002E-4</c:v>
                </c:pt>
                <c:pt idx="7995">
                  <c:v>-2.6105498545999999E-4</c:v>
                </c:pt>
                <c:pt idx="7996">
                  <c:v>-2.3588699696E-4</c:v>
                </c:pt>
                <c:pt idx="7997">
                  <c:v>-2.0536400551999999E-4</c:v>
                </c:pt>
                <c:pt idx="7998">
                  <c:v>-1.7018099607E-4</c:v>
                </c:pt>
                <c:pt idx="7999">
                  <c:v>-1.3113500609E-4</c:v>
                </c:pt>
                <c:pt idx="8000">
                  <c:v>-8.9112501881999999E-5</c:v>
                </c:pt>
                <c:pt idx="8001">
                  <c:v>-4.5067699830000002E-5</c:v>
                </c:pt>
                <c:pt idx="8002">
                  <c:v>4.1693099575000001E-14</c:v>
                </c:pt>
                <c:pt idx="8003">
                  <c:v>4.1311999667000002E-5</c:v>
                </c:pt>
                <c:pt idx="8004">
                  <c:v>8.1686397606999995E-5</c:v>
                </c:pt>
                <c:pt idx="8005">
                  <c:v>1.2020699796E-4</c:v>
                </c:pt>
                <c:pt idx="8006">
                  <c:v>1.5599900507000001E-4</c:v>
                </c:pt>
                <c:pt idx="8007">
                  <c:v>1.8824999279000001E-4</c:v>
                </c:pt>
                <c:pt idx="8008">
                  <c:v>2.1622900385000001E-4</c:v>
                </c:pt>
                <c:pt idx="8009">
                  <c:v>2.3930100724E-4</c:v>
                </c:pt>
                <c:pt idx="8010">
                  <c:v>2.5693999486999999E-4</c:v>
                </c:pt>
                <c:pt idx="8011">
                  <c:v>2.6874899048999999E-4</c:v>
                </c:pt>
                <c:pt idx="8012">
                  <c:v>2.7445700834999998E-4</c:v>
                </c:pt>
                <c:pt idx="8013">
                  <c:v>2.7393701020999998E-4</c:v>
                </c:pt>
                <c:pt idx="8014">
                  <c:v>2.6719900779000001E-4</c:v>
                </c:pt>
                <c:pt idx="8015">
                  <c:v>2.5439599995000001E-4</c:v>
                </c:pt>
                <c:pt idx="8016">
                  <c:v>2.3581999994000001E-4</c:v>
                </c:pt>
                <c:pt idx="8017">
                  <c:v>2.1189100516E-4</c:v>
                </c:pt>
                <c:pt idx="8018">
                  <c:v>1.8315299531000001E-4</c:v>
                </c:pt>
                <c:pt idx="8019">
                  <c:v>1.5025799803E-4</c:v>
                </c:pt>
                <c:pt idx="8020">
                  <c:v>1.1395299953E-4</c:v>
                </c:pt>
                <c:pt idx="8021">
                  <c:v>7.5061798269999993E-5</c:v>
                </c:pt>
                <c:pt idx="8022">
                  <c:v>3.4466600481999999E-5</c:v>
                </c:pt>
                <c:pt idx="8023">
                  <c:v>-6.9107800299999997E-6</c:v>
                </c:pt>
                <c:pt idx="8024">
                  <c:v>-4.8131299991000002E-5</c:v>
                </c:pt>
                <c:pt idx="8025">
                  <c:v>-8.8259497716000002E-5</c:v>
                </c:pt>
                <c:pt idx="8026">
                  <c:v>-1.2638399494E-4</c:v>
                </c:pt>
                <c:pt idx="8027">
                  <c:v>-1.4694599668E-4</c:v>
                </c:pt>
                <c:pt idx="8028">
                  <c:v>-1.7566200404000001E-4</c:v>
                </c:pt>
                <c:pt idx="8029">
                  <c:v>-2.0039199444E-4</c:v>
                </c:pt>
                <c:pt idx="8030">
                  <c:v>-2.2057299792999999E-4</c:v>
                </c:pt>
                <c:pt idx="8031">
                  <c:v>-2.3574799706999999E-4</c:v>
                </c:pt>
                <c:pt idx="8032">
                  <c:v>-2.4557200959000002E-4</c:v>
                </c:pt>
                <c:pt idx="8033">
                  <c:v>-2.4982201285E-4</c:v>
                </c:pt>
                <c:pt idx="8034">
                  <c:v>-2.4840299739000002E-4</c:v>
                </c:pt>
                <c:pt idx="8035">
                  <c:v>-2.4134499836E-4</c:v>
                </c:pt>
                <c:pt idx="8036">
                  <c:v>-2.2880999312999999E-4</c:v>
                </c:pt>
                <c:pt idx="8037">
                  <c:v>-2.1108200599E-4</c:v>
                </c:pt>
                <c:pt idx="8038">
                  <c:v>-1.8856300449E-4</c:v>
                </c:pt>
                <c:pt idx="8039">
                  <c:v>-1.6176399367E-4</c:v>
                </c:pt>
                <c:pt idx="8040">
                  <c:v>-1.3129400031E-4</c:v>
                </c:pt>
                <c:pt idx="8041">
                  <c:v>-9.7843403636999995E-5</c:v>
                </c:pt>
                <c:pt idx="8042">
                  <c:v>-6.2172497563999998E-5</c:v>
                </c:pt>
                <c:pt idx="8043">
                  <c:v>-2.5090399503999999E-5</c:v>
                </c:pt>
                <c:pt idx="8044">
                  <c:v>1.2561100448000001E-5</c:v>
                </c:pt>
                <c:pt idx="8045">
                  <c:v>4.9927501094999999E-5</c:v>
                </c:pt>
                <c:pt idx="8046">
                  <c:v>8.6160696810000002E-5</c:v>
                </c:pt>
                <c:pt idx="8047">
                  <c:v>1.2043800233999999E-4</c:v>
                </c:pt>
                <c:pt idx="8048">
                  <c:v>1.5198299661000001E-4</c:v>
                </c:pt>
                <c:pt idx="8049">
                  <c:v>1.8007699690999999E-4</c:v>
                </c:pt>
                <c:pt idx="8050">
                  <c:v>2.0408499403999999E-4</c:v>
                </c:pt>
                <c:pt idx="8051">
                  <c:v>2.2345999605000001E-4</c:v>
                </c:pt>
                <c:pt idx="8052">
                  <c:v>2.1398799436E-4</c:v>
                </c:pt>
                <c:pt idx="8053">
                  <c:v>2.2200400417E-4</c:v>
                </c:pt>
                <c:pt idx="8054">
                  <c:v>2.2498199542E-4</c:v>
                </c:pt>
                <c:pt idx="8055">
                  <c:v>2.2285399609E-4</c:v>
                </c:pt>
                <c:pt idx="8056">
                  <c:v>2.1566699434E-4</c:v>
                </c:pt>
                <c:pt idx="8057">
                  <c:v>2.0358599431E-4</c:v>
                </c:pt>
                <c:pt idx="8058">
                  <c:v>1.8688400450999999E-4</c:v>
                </c:pt>
                <c:pt idx="8059">
                  <c:v>1.6594000044000001E-4</c:v>
                </c:pt>
                <c:pt idx="8060">
                  <c:v>1.4123099390000001E-4</c:v>
                </c:pt>
                <c:pt idx="8061">
                  <c:v>1.1331499990999999E-4</c:v>
                </c:pt>
                <c:pt idx="8062">
                  <c:v>8.2828002633000006E-5</c:v>
                </c:pt>
                <c:pt idx="8063">
                  <c:v>5.0460901547999999E-5</c:v>
                </c:pt>
                <c:pt idx="8064">
                  <c:v>1.6948499250999999E-5</c:v>
                </c:pt>
                <c:pt idx="8065">
                  <c:v>-1.6948499250999999E-5</c:v>
                </c:pt>
                <c:pt idx="8066">
                  <c:v>-5.0460901547999999E-5</c:v>
                </c:pt>
                <c:pt idx="8067">
                  <c:v>-8.2828002633000006E-5</c:v>
                </c:pt>
                <c:pt idx="8068">
                  <c:v>-1.1331499990999999E-4</c:v>
                </c:pt>
                <c:pt idx="8069">
                  <c:v>-1.4123099390000001E-4</c:v>
                </c:pt>
                <c:pt idx="8070">
                  <c:v>-1.6594000044000001E-4</c:v>
                </c:pt>
                <c:pt idx="8071">
                  <c:v>-1.8688400450999999E-4</c:v>
                </c:pt>
                <c:pt idx="8072">
                  <c:v>-2.0358599431E-4</c:v>
                </c:pt>
                <c:pt idx="8073">
                  <c:v>-2.1566699434E-4</c:v>
                </c:pt>
                <c:pt idx="8074">
                  <c:v>-2.2285399609E-4</c:v>
                </c:pt>
                <c:pt idx="8075">
                  <c:v>-2.2498199542E-4</c:v>
                </c:pt>
                <c:pt idx="8076">
                  <c:v>-2.2200400417E-4</c:v>
                </c:pt>
                <c:pt idx="8077">
                  <c:v>-1.9021099432999999E-4</c:v>
                </c:pt>
                <c:pt idx="8078">
                  <c:v>-1.7876799392999999E-4</c:v>
                </c:pt>
                <c:pt idx="8079">
                  <c:v>-1.6326800687000001E-4</c:v>
                </c:pt>
                <c:pt idx="8080">
                  <c:v>-1.4406199624999999E-4</c:v>
                </c:pt>
                <c:pt idx="8081">
                  <c:v>-1.2158600293E-4</c:v>
                </c:pt>
                <c:pt idx="8082">
                  <c:v>-9.6350697276999998E-5</c:v>
                </c:pt>
                <c:pt idx="8083">
                  <c:v>-6.8928602558999998E-5</c:v>
                </c:pt>
                <c:pt idx="8084">
                  <c:v>-3.9941998692999998E-5</c:v>
                </c:pt>
                <c:pt idx="8085">
                  <c:v>-1.0048899639999999E-5</c:v>
                </c:pt>
                <c:pt idx="8086">
                  <c:v>2.0072300686000001E-5</c:v>
                </c:pt>
                <c:pt idx="8087">
                  <c:v>4.9737998778999998E-5</c:v>
                </c:pt>
                <c:pt idx="8088">
                  <c:v>7.8274701082000007E-5</c:v>
                </c:pt>
                <c:pt idx="8089">
                  <c:v>1.0503499652000001E-4</c:v>
                </c:pt>
                <c:pt idx="8090">
                  <c:v>1.2941099703000001E-4</c:v>
                </c:pt>
                <c:pt idx="8091">
                  <c:v>1.5084999905E-4</c:v>
                </c:pt>
                <c:pt idx="8092">
                  <c:v>1.6886599769000001E-4</c:v>
                </c:pt>
                <c:pt idx="8093">
                  <c:v>1.8304800324000001E-4</c:v>
                </c:pt>
                <c:pt idx="8094">
                  <c:v>1.9307600450999999E-4</c:v>
                </c:pt>
                <c:pt idx="8095">
                  <c:v>1.987220021E-4</c:v>
                </c:pt>
                <c:pt idx="8096">
                  <c:v>1.9985799735999999E-4</c:v>
                </c:pt>
                <c:pt idx="8097">
                  <c:v>1.9645699648999999E-4</c:v>
                </c:pt>
                <c:pt idx="8098">
                  <c:v>1.8859800183999999E-4</c:v>
                </c:pt>
                <c:pt idx="8099">
                  <c:v>1.7645799380000001E-4</c:v>
                </c:pt>
                <c:pt idx="8100">
                  <c:v>1.6031299309999999E-4</c:v>
                </c:pt>
                <c:pt idx="8101">
                  <c:v>1.4052999904E-4</c:v>
                </c:pt>
                <c:pt idx="8102">
                  <c:v>1.0286200268E-4</c:v>
                </c:pt>
                <c:pt idx="8103">
                  <c:v>8.0426500062000006E-5</c:v>
                </c:pt>
                <c:pt idx="8104">
                  <c:v>5.6165099521999998E-5</c:v>
                </c:pt>
                <c:pt idx="8105">
                  <c:v>3.0628998502000001E-5</c:v>
                </c:pt>
                <c:pt idx="8106">
                  <c:v>4.3977702262000004E-6</c:v>
                </c:pt>
                <c:pt idx="8107">
                  <c:v>-2.1933299649000001E-5</c:v>
                </c:pt>
                <c:pt idx="8108">
                  <c:v>-4.7766599891000003E-5</c:v>
                </c:pt>
                <c:pt idx="8109">
                  <c:v>-7.2515700595000002E-5</c:v>
                </c:pt>
                <c:pt idx="8110">
                  <c:v>-9.5618997875000002E-5</c:v>
                </c:pt>
                <c:pt idx="8111">
                  <c:v>-1.1655200069E-4</c:v>
                </c:pt>
                <c:pt idx="8112">
                  <c:v>-1.3483999646E-4</c:v>
                </c:pt>
                <c:pt idx="8113">
                  <c:v>-1.5006700413999999E-4</c:v>
                </c:pt>
                <c:pt idx="8114">
                  <c:v>-1.6188899463E-4</c:v>
                </c:pt>
                <c:pt idx="8115">
                  <c:v>-1.7003600077999999E-4</c:v>
                </c:pt>
                <c:pt idx="8116">
                  <c:v>-1.7432299500999999E-4</c:v>
                </c:pt>
                <c:pt idx="8117">
                  <c:v>-1.7465499695000001E-4</c:v>
                </c:pt>
                <c:pt idx="8118">
                  <c:v>-1.7102199489999999E-4</c:v>
                </c:pt>
                <c:pt idx="8119">
                  <c:v>-1.6350799706000001E-4</c:v>
                </c:pt>
                <c:pt idx="8120">
                  <c:v>-1.5228199480999999E-4</c:v>
                </c:pt>
                <c:pt idx="8121">
                  <c:v>-1.3760000001999999E-4</c:v>
                </c:pt>
                <c:pt idx="8122">
                  <c:v>-1.1979600093999999E-4</c:v>
                </c:pt>
                <c:pt idx="8123">
                  <c:v>-9.9272103397999995E-5</c:v>
                </c:pt>
                <c:pt idx="8124">
                  <c:v>-7.6495300163999998E-5</c:v>
                </c:pt>
                <c:pt idx="8125">
                  <c:v>-5.1982300647000003E-5</c:v>
                </c:pt>
                <c:pt idx="8126">
                  <c:v>-2.6289499147E-5</c:v>
                </c:pt>
                <c:pt idx="8127">
                  <c:v>2.1163099551999999E-14</c:v>
                </c:pt>
                <c:pt idx="8128">
                  <c:v>2.2533800802000001E-5</c:v>
                </c:pt>
                <c:pt idx="8129">
                  <c:v>4.4556200010000002E-5</c:v>
                </c:pt>
                <c:pt idx="8130">
                  <c:v>6.5567401180000005E-5</c:v>
                </c:pt>
                <c:pt idx="8131">
                  <c:v>8.5090301582000001E-5</c:v>
                </c:pt>
                <c:pt idx="8132">
                  <c:v>1.0268200276E-4</c:v>
                </c:pt>
                <c:pt idx="8133">
                  <c:v>1.1794299644E-4</c:v>
                </c:pt>
                <c:pt idx="8134">
                  <c:v>1.3052800204999999E-4</c:v>
                </c:pt>
                <c:pt idx="8135">
                  <c:v>1.4014900079999999E-4</c:v>
                </c:pt>
                <c:pt idx="8136">
                  <c:v>1.4658999862000001E-4</c:v>
                </c:pt>
                <c:pt idx="8137">
                  <c:v>1.4970400662E-4</c:v>
                </c:pt>
                <c:pt idx="8138">
                  <c:v>1.4941999688999999E-4</c:v>
                </c:pt>
                <c:pt idx="8139">
                  <c:v>1.4574499801000001E-4</c:v>
                </c:pt>
                <c:pt idx="8140">
                  <c:v>1.3876199955E-4</c:v>
                </c:pt>
                <c:pt idx="8141">
                  <c:v>1.2862900620999999E-4</c:v>
                </c:pt>
                <c:pt idx="8142">
                  <c:v>1.1557700054000001E-4</c:v>
                </c:pt>
                <c:pt idx="8143">
                  <c:v>9.9901801149999996E-5</c:v>
                </c:pt>
                <c:pt idx="8144">
                  <c:v>8.1959202362000006E-5</c:v>
                </c:pt>
                <c:pt idx="8145">
                  <c:v>6.2156301283000005E-5</c:v>
                </c:pt>
                <c:pt idx="8146">
                  <c:v>4.0942799387000003E-5</c:v>
                </c:pt>
                <c:pt idx="8147">
                  <c:v>1.8799999452E-5</c:v>
                </c:pt>
                <c:pt idx="8148">
                  <c:v>-3.7695099308999999E-6</c:v>
                </c:pt>
                <c:pt idx="8149">
                  <c:v>-2.6253499526999999E-5</c:v>
                </c:pt>
                <c:pt idx="8150">
                  <c:v>-4.8141500883999999E-5</c:v>
                </c:pt>
                <c:pt idx="8151">
                  <c:v>-6.8936999014000003E-5</c:v>
                </c:pt>
                <c:pt idx="8152">
                  <c:v>-7.3473202065000006E-5</c:v>
                </c:pt>
                <c:pt idx="8153">
                  <c:v>-8.7831198471000004E-5</c:v>
                </c:pt>
                <c:pt idx="8154">
                  <c:v>-1.0019599722E-4</c:v>
                </c:pt>
                <c:pt idx="8155">
                  <c:v>-1.1028599693E-4</c:v>
                </c:pt>
                <c:pt idx="8156">
                  <c:v>-1.1787399853000001E-4</c:v>
                </c:pt>
                <c:pt idx="8157">
                  <c:v>-1.2278600478999999E-4</c:v>
                </c:pt>
                <c:pt idx="8158">
                  <c:v>-1.2491100642000001E-4</c:v>
                </c:pt>
                <c:pt idx="8159">
                  <c:v>-1.2420100392999999E-4</c:v>
                </c:pt>
                <c:pt idx="8160">
                  <c:v>-1.2067300122E-4</c:v>
                </c:pt>
                <c:pt idx="8161">
                  <c:v>-1.1440499657E-4</c:v>
                </c:pt>
                <c:pt idx="8162">
                  <c:v>-1.0554100299E-4</c:v>
                </c:pt>
                <c:pt idx="8163">
                  <c:v>-9.4281400379000001E-5</c:v>
                </c:pt>
                <c:pt idx="8164">
                  <c:v>-8.0881996837000003E-5</c:v>
                </c:pt>
                <c:pt idx="8165">
                  <c:v>-6.5646796428999994E-5</c:v>
                </c:pt>
                <c:pt idx="8166">
                  <c:v>-4.8921701817999997E-5</c:v>
                </c:pt>
                <c:pt idx="8167">
                  <c:v>-3.1086201488999998E-5</c:v>
                </c:pt>
                <c:pt idx="8168">
                  <c:v>-1.2545199752E-5</c:v>
                </c:pt>
                <c:pt idx="8169">
                  <c:v>6.2805402194E-6</c:v>
                </c:pt>
                <c:pt idx="8170">
                  <c:v>2.4963699616000002E-5</c:v>
                </c:pt>
                <c:pt idx="8171">
                  <c:v>4.3080399336999999E-5</c:v>
                </c:pt>
                <c:pt idx="8172">
                  <c:v>6.0219201258999999E-5</c:v>
                </c:pt>
                <c:pt idx="8173">
                  <c:v>7.5991301856000005E-5</c:v>
                </c:pt>
                <c:pt idx="8174">
                  <c:v>9.0038600320000003E-5</c:v>
                </c:pt>
                <c:pt idx="8175">
                  <c:v>1.0204200225E-4</c:v>
                </c:pt>
                <c:pt idx="8176">
                  <c:v>1.1172999803000001E-4</c:v>
                </c:pt>
                <c:pt idx="8177">
                  <c:v>9.5105700893000002E-5</c:v>
                </c:pt>
                <c:pt idx="8178">
                  <c:v>9.8668599094000006E-5</c:v>
                </c:pt>
                <c:pt idx="8179">
                  <c:v>9.9992103060000002E-5</c:v>
                </c:pt>
                <c:pt idx="8180">
                  <c:v>9.9046097602999996E-5</c:v>
                </c:pt>
                <c:pt idx="8181">
                  <c:v>9.5852199592999995E-5</c:v>
                </c:pt>
                <c:pt idx="8182">
                  <c:v>9.0482702943999997E-5</c:v>
                </c:pt>
                <c:pt idx="8183">
                  <c:v>8.3059596363000004E-5</c:v>
                </c:pt>
                <c:pt idx="8184">
                  <c:v>7.3751296440999995E-5</c:v>
                </c:pt>
                <c:pt idx="8185">
                  <c:v>6.2769096984999995E-5</c:v>
                </c:pt>
                <c:pt idx="8186">
                  <c:v>5.0362301408000002E-5</c:v>
                </c:pt>
                <c:pt idx="8187">
                  <c:v>3.6812500183999998E-5</c:v>
                </c:pt>
                <c:pt idx="8188">
                  <c:v>2.2427100703E-5</c:v>
                </c:pt>
                <c:pt idx="8189">
                  <c:v>7.5326797742000002E-6</c:v>
                </c:pt>
                <c:pt idx="8190">
                  <c:v>-7.5326797742000002E-6</c:v>
                </c:pt>
                <c:pt idx="8191">
                  <c:v>-2.2427100703E-5</c:v>
                </c:pt>
                <c:pt idx="8192">
                  <c:v>-3.6812500183999998E-5</c:v>
                </c:pt>
                <c:pt idx="8193">
                  <c:v>-5.0362301408000002E-5</c:v>
                </c:pt>
                <c:pt idx="8194">
                  <c:v>-6.2769096984999995E-5</c:v>
                </c:pt>
                <c:pt idx="8195">
                  <c:v>-7.3751296440999995E-5</c:v>
                </c:pt>
                <c:pt idx="8196">
                  <c:v>-8.3059596363000004E-5</c:v>
                </c:pt>
                <c:pt idx="8197">
                  <c:v>-9.0482702943999997E-5</c:v>
                </c:pt>
                <c:pt idx="8198">
                  <c:v>-9.5852199592999995E-5</c:v>
                </c:pt>
                <c:pt idx="8199">
                  <c:v>-9.9046097602999996E-5</c:v>
                </c:pt>
                <c:pt idx="8200">
                  <c:v>-9.9992103060000002E-5</c:v>
                </c:pt>
                <c:pt idx="8201">
                  <c:v>-9.8668599094000006E-5</c:v>
                </c:pt>
                <c:pt idx="8202">
                  <c:v>-7.1329202909999994E-5</c:v>
                </c:pt>
                <c:pt idx="8203">
                  <c:v>-6.7038097767999999E-5</c:v>
                </c:pt>
                <c:pt idx="8204">
                  <c:v>-6.1225400713999997E-5</c:v>
                </c:pt>
                <c:pt idx="8205">
                  <c:v>-5.4023199481999998E-5</c:v>
                </c:pt>
                <c:pt idx="8206">
                  <c:v>-4.5594799302999999E-5</c:v>
                </c:pt>
                <c:pt idx="8207">
                  <c:v>-3.6131499655000002E-5</c:v>
                </c:pt>
                <c:pt idx="8208">
                  <c:v>-2.5848199583999999E-5</c:v>
                </c:pt>
                <c:pt idx="8209">
                  <c:v>-1.4978199943E-5</c:v>
                </c:pt>
                <c:pt idx="8210">
                  <c:v>-3.7683200843999999E-6</c:v>
                </c:pt>
                <c:pt idx="8211">
                  <c:v>7.5271300375000001E-6</c:v>
                </c:pt>
                <c:pt idx="8212">
                  <c:v>1.8651700883999999E-5</c:v>
                </c:pt>
                <c:pt idx="8213">
                  <c:v>2.9352999262999999E-5</c:v>
                </c:pt>
                <c:pt idx="8214">
                  <c:v>3.9388098229999997E-5</c:v>
                </c:pt>
                <c:pt idx="8215">
                  <c:v>4.8529200285E-5</c:v>
                </c:pt>
                <c:pt idx="8216">
                  <c:v>5.6568900618000002E-5</c:v>
                </c:pt>
                <c:pt idx="8217">
                  <c:v>6.3324601797000001E-5</c:v>
                </c:pt>
                <c:pt idx="8218">
                  <c:v>6.8643101258000004E-5</c:v>
                </c:pt>
                <c:pt idx="8219">
                  <c:v>7.2403599916000006E-5</c:v>
                </c:pt>
                <c:pt idx="8220">
                  <c:v>7.4520801717999996E-5</c:v>
                </c:pt>
                <c:pt idx="8221">
                  <c:v>7.4946699896999999E-5</c:v>
                </c:pt>
                <c:pt idx="8222">
                  <c:v>7.3671501013000001E-5</c:v>
                </c:pt>
                <c:pt idx="8223">
                  <c:v>7.0724301621999996E-5</c:v>
                </c:pt>
                <c:pt idx="8224">
                  <c:v>6.6171800427000004E-5</c:v>
                </c:pt>
                <c:pt idx="8225">
                  <c:v>6.0117501562000002E-5</c:v>
                </c:pt>
                <c:pt idx="8226">
                  <c:v>5.2698698710000003E-5</c:v>
                </c:pt>
                <c:pt idx="8227">
                  <c:v>2.9389300835000001E-5</c:v>
                </c:pt>
                <c:pt idx="8228">
                  <c:v>2.2979000277999999E-5</c:v>
                </c:pt>
                <c:pt idx="8229">
                  <c:v>1.6047199096999999E-5</c:v>
                </c:pt>
                <c:pt idx="8230">
                  <c:v>8.7511498349999996E-6</c:v>
                </c:pt>
                <c:pt idx="8231">
                  <c:v>1.2565000134E-6</c:v>
                </c:pt>
                <c:pt idx="8232">
                  <c:v>-6.2666599661000002E-6</c:v>
                </c:pt>
                <c:pt idx="8233">
                  <c:v>-1.3647600098999999E-5</c:v>
                </c:pt>
                <c:pt idx="8234">
                  <c:v>-2.0718800441999999E-5</c:v>
                </c:pt>
                <c:pt idx="8235">
                  <c:v>-2.7319700166000001E-5</c:v>
                </c:pt>
                <c:pt idx="8236">
                  <c:v>-3.3300599171000002E-5</c:v>
                </c:pt>
                <c:pt idx="8237">
                  <c:v>-3.8525700802000003E-5</c:v>
                </c:pt>
                <c:pt idx="8238">
                  <c:v>-4.287630145E-5</c:v>
                </c:pt>
                <c:pt idx="8239">
                  <c:v>-4.6253899200000002E-5</c:v>
                </c:pt>
                <c:pt idx="8240">
                  <c:v>-4.8581601732000003E-5</c:v>
                </c:pt>
                <c:pt idx="8241">
                  <c:v>-4.9806698370999997E-5</c:v>
                </c:pt>
                <c:pt idx="8242">
                  <c:v>-4.9901300372E-5</c:v>
                </c:pt>
                <c:pt idx="8243">
                  <c:v>-4.8863399570000001E-5</c:v>
                </c:pt>
                <c:pt idx="8244">
                  <c:v>-4.6716399083000002E-5</c:v>
                </c:pt>
                <c:pt idx="8245">
                  <c:v>-4.3509200622999997E-5</c:v>
                </c:pt>
                <c:pt idx="8246">
                  <c:v>-3.9314400055000002E-5</c:v>
                </c:pt>
                <c:pt idx="8247">
                  <c:v>-3.4227399738000001E-5</c:v>
                </c:pt>
                <c:pt idx="8248">
                  <c:v>-2.8363399906E-5</c:v>
                </c:pt>
                <c:pt idx="8249">
                  <c:v>-2.1855799787000001E-5</c:v>
                </c:pt>
                <c:pt idx="8250">
                  <c:v>-1.4852100320999999E-5</c:v>
                </c:pt>
                <c:pt idx="8251">
                  <c:v>-7.5112798185999999E-6</c:v>
                </c:pt>
                <c:pt idx="8252">
                  <c:v>9.7922599119999994E-15</c:v>
                </c:pt>
                <c:pt idx="8253">
                  <c:v>1.1266900401000001E-5</c:v>
                </c:pt>
                <c:pt idx="8254">
                  <c:v>2.2278100005000001E-5</c:v>
                </c:pt>
                <c:pt idx="8255">
                  <c:v>3.2783700590000002E-5</c:v>
                </c:pt>
                <c:pt idx="8256">
                  <c:v>4.2545201722999998E-5</c:v>
                </c:pt>
                <c:pt idx="8257">
                  <c:v>5.1341001380999998E-5</c:v>
                </c:pt>
                <c:pt idx="8258">
                  <c:v>5.8971600083000003E-5</c:v>
                </c:pt>
                <c:pt idx="8259">
                  <c:v>6.5263797296000002E-5</c:v>
                </c:pt>
                <c:pt idx="8260">
                  <c:v>7.0074696850000006E-5</c:v>
                </c:pt>
                <c:pt idx="8261">
                  <c:v>7.3295101174E-5</c:v>
                </c:pt>
                <c:pt idx="8262">
                  <c:v>7.4852003308E-5</c:v>
                </c:pt>
                <c:pt idx="8263">
                  <c:v>7.4709998443999996E-5</c:v>
                </c:pt>
                <c:pt idx="8264">
                  <c:v>7.2872397140999993E-5</c:v>
                </c:pt>
                <c:pt idx="8265">
                  <c:v>6.9380803325000003E-5</c:v>
                </c:pt>
                <c:pt idx="8266">
                  <c:v>6.4314503105999997E-5</c:v>
                </c:pt>
                <c:pt idx="8267">
                  <c:v>5.7788500271000003E-5</c:v>
                </c:pt>
                <c:pt idx="8268">
                  <c:v>4.9950900574999998E-5</c:v>
                </c:pt>
                <c:pt idx="8269">
                  <c:v>4.0979601181000003E-5</c:v>
                </c:pt>
                <c:pt idx="8270">
                  <c:v>3.1078201573000001E-5</c:v>
                </c:pt>
                <c:pt idx="8271">
                  <c:v>2.0471399693999998E-5</c:v>
                </c:pt>
                <c:pt idx="8272">
                  <c:v>9.3999897217000008E-6</c:v>
                </c:pt>
                <c:pt idx="8273">
                  <c:v>-1.8847599677E-6</c:v>
                </c:pt>
                <c:pt idx="8274">
                  <c:v>-1.3126699741000001E-5</c:v>
                </c:pt>
                <c:pt idx="8275">
                  <c:v>-2.4070799553999999E-5</c:v>
                </c:pt>
                <c:pt idx="8276">
                  <c:v>-3.4468499507000001E-5</c:v>
                </c:pt>
                <c:pt idx="8277">
                  <c:v>-5.8778499805999998E-5</c:v>
                </c:pt>
                <c:pt idx="8278">
                  <c:v>-7.0264999522000001E-5</c:v>
                </c:pt>
                <c:pt idx="8279">
                  <c:v>-8.0156700277999999E-5</c:v>
                </c:pt>
                <c:pt idx="8280">
                  <c:v>-8.8229098765000002E-5</c:v>
                </c:pt>
                <c:pt idx="8281">
                  <c:v>-9.4299102784000007E-5</c:v>
                </c:pt>
                <c:pt idx="8282">
                  <c:v>-9.8228701972E-5</c:v>
                </c:pt>
                <c:pt idx="8283">
                  <c:v>-9.9928896815999998E-5</c:v>
                </c:pt>
                <c:pt idx="8284">
                  <c:v>-9.9361102911999993E-5</c:v>
                </c:pt>
                <c:pt idx="8285">
                  <c:v>-9.6538198703999994E-5</c:v>
                </c:pt>
                <c:pt idx="8286">
                  <c:v>-9.1524103482000001E-5</c:v>
                </c:pt>
                <c:pt idx="8287">
                  <c:v>-8.4432802396000006E-5</c:v>
                </c:pt>
                <c:pt idx="8288">
                  <c:v>-7.5425101385999995E-5</c:v>
                </c:pt>
                <c:pt idx="8289">
                  <c:v>-6.4705600379999999E-5</c:v>
                </c:pt>
                <c:pt idx="8290">
                  <c:v>-5.2517498260999997E-5</c:v>
                </c:pt>
                <c:pt idx="8291">
                  <c:v>-3.9137401473000001E-5</c:v>
                </c:pt>
                <c:pt idx="8292">
                  <c:v>-2.4868999389999999E-5</c:v>
                </c:pt>
                <c:pt idx="8293">
                  <c:v>-1.0036200364999999E-5</c:v>
                </c:pt>
                <c:pt idx="8294">
                  <c:v>5.0244298108999997E-6</c:v>
                </c:pt>
                <c:pt idx="8295">
                  <c:v>1.9970999346999999E-5</c:v>
                </c:pt>
                <c:pt idx="8296">
                  <c:v>3.4464301279999999E-5</c:v>
                </c:pt>
                <c:pt idx="8297">
                  <c:v>4.8175399569999997E-5</c:v>
                </c:pt>
                <c:pt idx="8298">
                  <c:v>6.0793001467000003E-5</c:v>
                </c:pt>
                <c:pt idx="8299">
                  <c:v>7.2030903538999994E-5</c:v>
                </c:pt>
                <c:pt idx="8300">
                  <c:v>8.1633901572999995E-5</c:v>
                </c:pt>
                <c:pt idx="8301">
                  <c:v>8.9384098828000007E-5</c:v>
                </c:pt>
                <c:pt idx="8302">
                  <c:v>1.1888200243E-4</c:v>
                </c:pt>
                <c:pt idx="8303">
                  <c:v>1.2333599443000001E-4</c:v>
                </c:pt>
                <c:pt idx="8304">
                  <c:v>1.2498999421999999E-4</c:v>
                </c:pt>
                <c:pt idx="8305">
                  <c:v>1.2380800034999999E-4</c:v>
                </c:pt>
                <c:pt idx="8306">
                  <c:v>1.1981499847E-4</c:v>
                </c:pt>
                <c:pt idx="8307">
                  <c:v>1.1310300033E-4</c:v>
                </c:pt>
                <c:pt idx="8308">
                  <c:v>1.0382400069000001E-4</c:v>
                </c:pt>
                <c:pt idx="8309">
                  <c:v>9.2189096903999996E-5</c:v>
                </c:pt>
                <c:pt idx="8310">
                  <c:v>7.8461402153999995E-5</c:v>
                </c:pt>
                <c:pt idx="8311">
                  <c:v>6.2952902225999995E-5</c:v>
                </c:pt>
                <c:pt idx="8312">
                  <c:v>4.6015600674E-5</c:v>
                </c:pt>
                <c:pt idx="8313">
                  <c:v>2.8033800845E-5</c:v>
                </c:pt>
                <c:pt idx="8314">
                  <c:v>9.4158503998000007E-6</c:v>
                </c:pt>
                <c:pt idx="8315">
                  <c:v>-9.4158503998000007E-6</c:v>
                </c:pt>
                <c:pt idx="8316">
                  <c:v>-2.8033800845E-5</c:v>
                </c:pt>
                <c:pt idx="8317">
                  <c:v>-4.6015600674E-5</c:v>
                </c:pt>
                <c:pt idx="8318">
                  <c:v>-6.2952902225999995E-5</c:v>
                </c:pt>
                <c:pt idx="8319">
                  <c:v>-7.8461402153999995E-5</c:v>
                </c:pt>
                <c:pt idx="8320">
                  <c:v>-9.2189096903999996E-5</c:v>
                </c:pt>
                <c:pt idx="8321">
                  <c:v>-1.0382400069000001E-4</c:v>
                </c:pt>
                <c:pt idx="8322">
                  <c:v>-1.1310300033E-4</c:v>
                </c:pt>
                <c:pt idx="8323">
                  <c:v>-1.1981499847E-4</c:v>
                </c:pt>
                <c:pt idx="8324">
                  <c:v>-1.2380800034999999E-4</c:v>
                </c:pt>
                <c:pt idx="8325">
                  <c:v>-1.2498999421999999E-4</c:v>
                </c:pt>
                <c:pt idx="8326">
                  <c:v>-1.2333599443000001E-4</c:v>
                </c:pt>
                <c:pt idx="8327">
                  <c:v>-1.4265799837000001E-4</c:v>
                </c:pt>
                <c:pt idx="8328">
                  <c:v>-1.3407600635999999E-4</c:v>
                </c:pt>
                <c:pt idx="8329">
                  <c:v>-1.2245100515000001E-4</c:v>
                </c:pt>
                <c:pt idx="8330">
                  <c:v>-1.0804599879000001E-4</c:v>
                </c:pt>
                <c:pt idx="8331">
                  <c:v>-9.1189496743000002E-5</c:v>
                </c:pt>
                <c:pt idx="8332">
                  <c:v>-7.2263101174E-5</c:v>
                </c:pt>
                <c:pt idx="8333">
                  <c:v>-5.1696399168999999E-5</c:v>
                </c:pt>
                <c:pt idx="8334">
                  <c:v>-2.9956499930000001E-5</c:v>
                </c:pt>
                <c:pt idx="8335">
                  <c:v>-7.5366501733000002E-6</c:v>
                </c:pt>
                <c:pt idx="8336">
                  <c:v>1.5054300093E-5</c:v>
                </c:pt>
                <c:pt idx="8337">
                  <c:v>3.7303499993999998E-5</c:v>
                </c:pt>
                <c:pt idx="8338">
                  <c:v>5.870610039E-5</c:v>
                </c:pt>
                <c:pt idx="8339">
                  <c:v>7.8776196459999994E-5</c:v>
                </c:pt>
                <c:pt idx="8340">
                  <c:v>9.7058400569999999E-5</c:v>
                </c:pt>
                <c:pt idx="8341">
                  <c:v>1.1313799769E-4</c:v>
                </c:pt>
                <c:pt idx="8342">
                  <c:v>1.2664899987000001E-4</c:v>
                </c:pt>
                <c:pt idx="8343">
                  <c:v>1.3728599878999999E-4</c:v>
                </c:pt>
                <c:pt idx="8344">
                  <c:v>1.4480699609999999E-4</c:v>
                </c:pt>
                <c:pt idx="8345">
                  <c:v>1.4904199633999999E-4</c:v>
                </c:pt>
                <c:pt idx="8346">
                  <c:v>1.4989300689E-4</c:v>
                </c:pt>
                <c:pt idx="8347">
                  <c:v>1.4734300203E-4</c:v>
                </c:pt>
                <c:pt idx="8348">
                  <c:v>1.4144899614999999E-4</c:v>
                </c:pt>
                <c:pt idx="8349">
                  <c:v>1.3234399376000001E-4</c:v>
                </c:pt>
                <c:pt idx="8350">
                  <c:v>1.2023500312E-4</c:v>
                </c:pt>
                <c:pt idx="8351">
                  <c:v>1.0539699724E-4</c:v>
                </c:pt>
                <c:pt idx="8352">
                  <c:v>1.0286200268E-4</c:v>
                </c:pt>
                <c:pt idx="8353">
                  <c:v>8.0426500062000006E-5</c:v>
                </c:pt>
                <c:pt idx="8354">
                  <c:v>5.6165099521999998E-5</c:v>
                </c:pt>
                <c:pt idx="8355">
                  <c:v>3.0628998502000001E-5</c:v>
                </c:pt>
                <c:pt idx="8356">
                  <c:v>4.3977702262000004E-6</c:v>
                </c:pt>
                <c:pt idx="8357">
                  <c:v>-2.1933299649000001E-5</c:v>
                </c:pt>
                <c:pt idx="8358">
                  <c:v>-4.7766599891000003E-5</c:v>
                </c:pt>
                <c:pt idx="8359">
                  <c:v>-7.2515700595000002E-5</c:v>
                </c:pt>
                <c:pt idx="8360">
                  <c:v>-9.5618997875000002E-5</c:v>
                </c:pt>
                <c:pt idx="8361">
                  <c:v>-1.1655200069E-4</c:v>
                </c:pt>
                <c:pt idx="8362">
                  <c:v>-1.3483999646E-4</c:v>
                </c:pt>
                <c:pt idx="8363">
                  <c:v>-1.5006700413999999E-4</c:v>
                </c:pt>
                <c:pt idx="8364">
                  <c:v>-1.6188899463E-4</c:v>
                </c:pt>
                <c:pt idx="8365">
                  <c:v>-1.7003600077999999E-4</c:v>
                </c:pt>
                <c:pt idx="8366">
                  <c:v>-1.7432299500999999E-4</c:v>
                </c:pt>
                <c:pt idx="8367">
                  <c:v>-1.7465499695000001E-4</c:v>
                </c:pt>
                <c:pt idx="8368">
                  <c:v>-1.7102199489999999E-4</c:v>
                </c:pt>
                <c:pt idx="8369">
                  <c:v>-1.6350799706000001E-4</c:v>
                </c:pt>
                <c:pt idx="8370">
                  <c:v>-1.5228199480999999E-4</c:v>
                </c:pt>
                <c:pt idx="8371">
                  <c:v>-1.3760000001999999E-4</c:v>
                </c:pt>
                <c:pt idx="8372">
                  <c:v>-1.1979600093999999E-4</c:v>
                </c:pt>
                <c:pt idx="8373">
                  <c:v>-9.9272103397999995E-5</c:v>
                </c:pt>
                <c:pt idx="8374">
                  <c:v>-7.6495300163999998E-5</c:v>
                </c:pt>
                <c:pt idx="8375">
                  <c:v>-5.1982300647000003E-5</c:v>
                </c:pt>
                <c:pt idx="8376">
                  <c:v>-2.6289499147E-5</c:v>
                </c:pt>
                <c:pt idx="8377">
                  <c:v>2.4053399584999998E-14</c:v>
                </c:pt>
                <c:pt idx="8378">
                  <c:v>3.0045099264999999E-5</c:v>
                </c:pt>
                <c:pt idx="8379">
                  <c:v>5.9408299421000002E-5</c:v>
                </c:pt>
                <c:pt idx="8380">
                  <c:v>8.7423199147000004E-5</c:v>
                </c:pt>
                <c:pt idx="8381">
                  <c:v>1.1345399980000001E-4</c:v>
                </c:pt>
                <c:pt idx="8382">
                  <c:v>1.3690900232000001E-4</c:v>
                </c:pt>
                <c:pt idx="8383">
                  <c:v>1.5725799312E-4</c:v>
                </c:pt>
                <c:pt idx="8384">
                  <c:v>1.7403700622000001E-4</c:v>
                </c:pt>
                <c:pt idx="8385">
                  <c:v>1.8686600378999999E-4</c:v>
                </c:pt>
                <c:pt idx="8386">
                  <c:v>1.9545400572999999E-4</c:v>
                </c:pt>
                <c:pt idx="8387">
                  <c:v>1.9960499776000001E-4</c:v>
                </c:pt>
                <c:pt idx="8388">
                  <c:v>1.9922699721000001E-4</c:v>
                </c:pt>
                <c:pt idx="8389">
                  <c:v>1.9432599947E-4</c:v>
                </c:pt>
                <c:pt idx="8390">
                  <c:v>1.8501500016999999E-4</c:v>
                </c:pt>
                <c:pt idx="8391">
                  <c:v>1.7150500207000001E-4</c:v>
                </c:pt>
                <c:pt idx="8392">
                  <c:v>1.5410300693E-4</c:v>
                </c:pt>
                <c:pt idx="8393">
                  <c:v>1.3320200378000001E-4</c:v>
                </c:pt>
                <c:pt idx="8394">
                  <c:v>1.0927899712E-4</c:v>
                </c:pt>
                <c:pt idx="8395">
                  <c:v>8.2875099905999999E-5</c:v>
                </c:pt>
                <c:pt idx="8396">
                  <c:v>5.4590400395999997E-5</c:v>
                </c:pt>
                <c:pt idx="8397">
                  <c:v>2.5066599846E-5</c:v>
                </c:pt>
                <c:pt idx="8398">
                  <c:v>-5.0260200624000003E-6</c:v>
                </c:pt>
                <c:pt idx="8399">
                  <c:v>-3.5004599339999998E-5</c:v>
                </c:pt>
                <c:pt idx="8400">
                  <c:v>-6.4188701799000006E-5</c:v>
                </c:pt>
                <c:pt idx="8401">
                  <c:v>-9.1916001110999997E-5</c:v>
                </c:pt>
                <c:pt idx="8402">
                  <c:v>-1.3225199655E-4</c:v>
                </c:pt>
                <c:pt idx="8403">
                  <c:v>-1.5809599426999999E-4</c:v>
                </c:pt>
                <c:pt idx="8404">
                  <c:v>-1.8035300309E-4</c:v>
                </c:pt>
                <c:pt idx="8405">
                  <c:v>-1.9851600517999999E-4</c:v>
                </c:pt>
                <c:pt idx="8406">
                  <c:v>-2.1217300673000001E-4</c:v>
                </c:pt>
                <c:pt idx="8407">
                  <c:v>-2.2101499781E-4</c:v>
                </c:pt>
                <c:pt idx="8408">
                  <c:v>-2.2483999783E-4</c:v>
                </c:pt>
                <c:pt idx="8409">
                  <c:v>-2.2356299451E-4</c:v>
                </c:pt>
                <c:pt idx="8410">
                  <c:v>-2.172109962E-4</c:v>
                </c:pt>
                <c:pt idx="8411">
                  <c:v>-2.0592899818E-4</c:v>
                </c:pt>
                <c:pt idx="8412">
                  <c:v>-1.8997400184E-4</c:v>
                </c:pt>
                <c:pt idx="8413">
                  <c:v>-1.6970699653E-4</c:v>
                </c:pt>
                <c:pt idx="8414">
                  <c:v>-1.4558799738999999E-4</c:v>
                </c:pt>
                <c:pt idx="8415">
                  <c:v>-1.1816399638E-4</c:v>
                </c:pt>
                <c:pt idx="8416">
                  <c:v>-8.8059103290999999E-5</c:v>
                </c:pt>
                <c:pt idx="8417">
                  <c:v>-5.5955199058999998E-5</c:v>
                </c:pt>
                <c:pt idx="8418">
                  <c:v>-2.2581400117000001E-5</c:v>
                </c:pt>
                <c:pt idx="8419">
                  <c:v>1.1305000044E-5</c:v>
                </c:pt>
                <c:pt idx="8420">
                  <c:v>4.4934698963000001E-5</c:v>
                </c:pt>
                <c:pt idx="8421">
                  <c:v>7.7544696978000001E-5</c:v>
                </c:pt>
                <c:pt idx="8422">
                  <c:v>1.0839499737E-4</c:v>
                </c:pt>
                <c:pt idx="8423">
                  <c:v>1.3678400136999999E-4</c:v>
                </c:pt>
                <c:pt idx="8424">
                  <c:v>1.620700059E-4</c:v>
                </c:pt>
                <c:pt idx="8425">
                  <c:v>1.8367600569000001E-4</c:v>
                </c:pt>
                <c:pt idx="8426">
                  <c:v>2.0111400227000001E-4</c:v>
                </c:pt>
                <c:pt idx="8427">
                  <c:v>2.3776400485E-4</c:v>
                </c:pt>
                <c:pt idx="8428">
                  <c:v>2.4667099932999998E-4</c:v>
                </c:pt>
                <c:pt idx="8429">
                  <c:v>2.4997998843999999E-4</c:v>
                </c:pt>
                <c:pt idx="8430">
                  <c:v>2.4761501117999998E-4</c:v>
                </c:pt>
                <c:pt idx="8431">
                  <c:v>2.3962999694E-4</c:v>
                </c:pt>
                <c:pt idx="8432">
                  <c:v>2.2620700474E-4</c:v>
                </c:pt>
                <c:pt idx="8433">
                  <c:v>2.0764900546000001E-4</c:v>
                </c:pt>
                <c:pt idx="8434">
                  <c:v>1.8437800463000001E-4</c:v>
                </c:pt>
                <c:pt idx="8435">
                  <c:v>1.5692299347999999E-4</c:v>
                </c:pt>
                <c:pt idx="8436">
                  <c:v>1.2590599363E-4</c:v>
                </c:pt>
                <c:pt idx="8437">
                  <c:v>9.2031099484000004E-5</c:v>
                </c:pt>
                <c:pt idx="8438">
                  <c:v>5.6067699915999999E-5</c:v>
                </c:pt>
                <c:pt idx="8439">
                  <c:v>1.8831700800000001E-5</c:v>
                </c:pt>
                <c:pt idx="8440">
                  <c:v>-1.8831700800000001E-5</c:v>
                </c:pt>
                <c:pt idx="8441">
                  <c:v>-5.6067699915999999E-5</c:v>
                </c:pt>
                <c:pt idx="8442">
                  <c:v>-9.2031099484000004E-5</c:v>
                </c:pt>
                <c:pt idx="8443">
                  <c:v>-1.2590599363E-4</c:v>
                </c:pt>
                <c:pt idx="8444">
                  <c:v>-1.5692299347999999E-4</c:v>
                </c:pt>
                <c:pt idx="8445">
                  <c:v>-1.8437800463000001E-4</c:v>
                </c:pt>
                <c:pt idx="8446">
                  <c:v>-2.0764900546000001E-4</c:v>
                </c:pt>
                <c:pt idx="8447">
                  <c:v>-2.2620700474E-4</c:v>
                </c:pt>
                <c:pt idx="8448">
                  <c:v>-2.3962999694E-4</c:v>
                </c:pt>
                <c:pt idx="8449">
                  <c:v>-2.4761501117999998E-4</c:v>
                </c:pt>
                <c:pt idx="8450">
                  <c:v>-2.4997998843999999E-4</c:v>
                </c:pt>
                <c:pt idx="8451">
                  <c:v>-2.4667099932999998E-4</c:v>
                </c:pt>
                <c:pt idx="8452">
                  <c:v>-2.6154099031999999E-4</c:v>
                </c:pt>
                <c:pt idx="8453">
                  <c:v>-2.4580600439000003E-4</c:v>
                </c:pt>
                <c:pt idx="8454">
                  <c:v>-2.2449299285999999E-4</c:v>
                </c:pt>
                <c:pt idx="8455">
                  <c:v>-1.9808500655999999E-4</c:v>
                </c:pt>
                <c:pt idx="8456">
                  <c:v>-1.6718100232999999E-4</c:v>
                </c:pt>
                <c:pt idx="8457">
                  <c:v>-1.3248200412000001E-4</c:v>
                </c:pt>
                <c:pt idx="8458">
                  <c:v>-9.4776798504999998E-5</c:v>
                </c:pt>
                <c:pt idx="8459">
                  <c:v>-5.4920201364000001E-5</c:v>
                </c:pt>
                <c:pt idx="8460">
                  <c:v>-1.3817199942E-5</c:v>
                </c:pt>
                <c:pt idx="8461">
                  <c:v>2.7599500754000001E-5</c:v>
                </c:pt>
                <c:pt idx="8462">
                  <c:v>6.8389701481999995E-5</c:v>
                </c:pt>
                <c:pt idx="8463">
                  <c:v>1.076280023E-4</c:v>
                </c:pt>
                <c:pt idx="8464">
                  <c:v>1.4442300017E-4</c:v>
                </c:pt>
                <c:pt idx="8465">
                  <c:v>1.7794000451000001E-4</c:v>
                </c:pt>
                <c:pt idx="8466">
                  <c:v>2.0741899789E-4</c:v>
                </c:pt>
                <c:pt idx="8467">
                  <c:v>2.3218999559E-4</c:v>
                </c:pt>
                <c:pt idx="8468">
                  <c:v>2.5169100263000002E-4</c:v>
                </c:pt>
                <c:pt idx="8469">
                  <c:v>2.6547999004999999E-4</c:v>
                </c:pt>
                <c:pt idx="8470">
                  <c:v>2.7324300027E-4</c:v>
                </c:pt>
                <c:pt idx="8471">
                  <c:v>2.7480500285E-4</c:v>
                </c:pt>
                <c:pt idx="8472">
                  <c:v>2.7012900682E-4</c:v>
                </c:pt>
                <c:pt idx="8473">
                  <c:v>2.5932199786999997E-4</c:v>
                </c:pt>
                <c:pt idx="8474">
                  <c:v>2.4263000523E-4</c:v>
                </c:pt>
                <c:pt idx="8475">
                  <c:v>2.2043100033999999E-4</c:v>
                </c:pt>
                <c:pt idx="8476">
                  <c:v>1.9322900333999999E-4</c:v>
                </c:pt>
                <c:pt idx="8477">
                  <c:v>1.7633600510000001E-4</c:v>
                </c:pt>
                <c:pt idx="8478">
                  <c:v>1.3787399803000001E-4</c:v>
                </c:pt>
                <c:pt idx="8479">
                  <c:v>9.6283103629999994E-5</c:v>
                </c:pt>
                <c:pt idx="8480">
                  <c:v>5.2506900828999999E-5</c:v>
                </c:pt>
                <c:pt idx="8481">
                  <c:v>7.5390298661999996E-6</c:v>
                </c:pt>
                <c:pt idx="8482">
                  <c:v>-3.7599998905E-5</c:v>
                </c:pt>
                <c:pt idx="8483">
                  <c:v>-8.1885598774999994E-5</c:v>
                </c:pt>
                <c:pt idx="8484">
                  <c:v>-1.2431299547000001E-4</c:v>
                </c:pt>
                <c:pt idx="8485">
                  <c:v>-1.6391799727E-4</c:v>
                </c:pt>
                <c:pt idx="8486">
                  <c:v>-1.9980399519999999E-4</c:v>
                </c:pt>
                <c:pt idx="8487">
                  <c:v>-2.3115400108999999E-4</c:v>
                </c:pt>
                <c:pt idx="8488">
                  <c:v>-2.5725801243000002E-4</c:v>
                </c:pt>
                <c:pt idx="8489">
                  <c:v>-2.7752300957000002E-4</c:v>
                </c:pt>
                <c:pt idx="8490">
                  <c:v>-2.9148999602000001E-4</c:v>
                </c:pt>
                <c:pt idx="8491">
                  <c:v>-2.9883999377000001E-4</c:v>
                </c:pt>
                <c:pt idx="8492">
                  <c:v>-2.9940801323000003E-4</c:v>
                </c:pt>
                <c:pt idx="8493">
                  <c:v>-2.9317999724000002E-4</c:v>
                </c:pt>
                <c:pt idx="8494">
                  <c:v>-2.8029899113000002E-4</c:v>
                </c:pt>
                <c:pt idx="8495">
                  <c:v>-2.6105498545999999E-4</c:v>
                </c:pt>
                <c:pt idx="8496">
                  <c:v>-2.3588699696E-4</c:v>
                </c:pt>
                <c:pt idx="8497">
                  <c:v>-2.0536400551999999E-4</c:v>
                </c:pt>
                <c:pt idx="8498">
                  <c:v>-1.7018099607E-4</c:v>
                </c:pt>
                <c:pt idx="8499">
                  <c:v>-1.3113500609E-4</c:v>
                </c:pt>
                <c:pt idx="8500">
                  <c:v>-8.9112501881999999E-5</c:v>
                </c:pt>
                <c:pt idx="8501">
                  <c:v>-4.5067699830000002E-5</c:v>
                </c:pt>
                <c:pt idx="8502">
                  <c:v>3.0179401051999999E-14</c:v>
                </c:pt>
                <c:pt idx="8503">
                  <c:v>4.1311999667000002E-5</c:v>
                </c:pt>
                <c:pt idx="8504">
                  <c:v>8.1686397606999995E-5</c:v>
                </c:pt>
                <c:pt idx="8505">
                  <c:v>1.2020699796E-4</c:v>
                </c:pt>
                <c:pt idx="8506">
                  <c:v>1.5599900507000001E-4</c:v>
                </c:pt>
                <c:pt idx="8507">
                  <c:v>1.8824999279000001E-4</c:v>
                </c:pt>
                <c:pt idx="8508">
                  <c:v>2.1622900385000001E-4</c:v>
                </c:pt>
                <c:pt idx="8509">
                  <c:v>2.3930100724E-4</c:v>
                </c:pt>
                <c:pt idx="8510">
                  <c:v>2.5693999486999999E-4</c:v>
                </c:pt>
                <c:pt idx="8511">
                  <c:v>2.6874899048999999E-4</c:v>
                </c:pt>
                <c:pt idx="8512">
                  <c:v>2.7445700834999998E-4</c:v>
                </c:pt>
                <c:pt idx="8513">
                  <c:v>2.7393701020999998E-4</c:v>
                </c:pt>
                <c:pt idx="8514">
                  <c:v>2.6719900779000001E-4</c:v>
                </c:pt>
                <c:pt idx="8515">
                  <c:v>2.5439599995000001E-4</c:v>
                </c:pt>
                <c:pt idx="8516">
                  <c:v>2.3581999994000001E-4</c:v>
                </c:pt>
                <c:pt idx="8517">
                  <c:v>2.1189100516E-4</c:v>
                </c:pt>
                <c:pt idx="8518">
                  <c:v>1.8315299531000001E-4</c:v>
                </c:pt>
                <c:pt idx="8519">
                  <c:v>1.5025799803E-4</c:v>
                </c:pt>
                <c:pt idx="8520">
                  <c:v>1.1395299953E-4</c:v>
                </c:pt>
                <c:pt idx="8521">
                  <c:v>7.5061798269999993E-5</c:v>
                </c:pt>
                <c:pt idx="8522">
                  <c:v>3.4466600481999999E-5</c:v>
                </c:pt>
                <c:pt idx="8523">
                  <c:v>-6.9107800299999997E-6</c:v>
                </c:pt>
                <c:pt idx="8524">
                  <c:v>-4.8131299991000002E-5</c:v>
                </c:pt>
                <c:pt idx="8525">
                  <c:v>-8.8259497716000002E-5</c:v>
                </c:pt>
                <c:pt idx="8526">
                  <c:v>-1.2638399494E-4</c:v>
                </c:pt>
                <c:pt idx="8527">
                  <c:v>-1.4694599668E-4</c:v>
                </c:pt>
                <c:pt idx="8528">
                  <c:v>-1.7566200404000001E-4</c:v>
                </c:pt>
                <c:pt idx="8529">
                  <c:v>-2.0039199444E-4</c:v>
                </c:pt>
                <c:pt idx="8530">
                  <c:v>-2.2057299792999999E-4</c:v>
                </c:pt>
                <c:pt idx="8531">
                  <c:v>-2.3574799706999999E-4</c:v>
                </c:pt>
                <c:pt idx="8532">
                  <c:v>-2.4557200959000002E-4</c:v>
                </c:pt>
                <c:pt idx="8533">
                  <c:v>-2.4982201285E-4</c:v>
                </c:pt>
                <c:pt idx="8534">
                  <c:v>-2.4840299739000002E-4</c:v>
                </c:pt>
                <c:pt idx="8535">
                  <c:v>-2.4134499836E-4</c:v>
                </c:pt>
                <c:pt idx="8536">
                  <c:v>-2.2880999312999999E-4</c:v>
                </c:pt>
                <c:pt idx="8537">
                  <c:v>-2.1108200599E-4</c:v>
                </c:pt>
                <c:pt idx="8538">
                  <c:v>-1.8856300449E-4</c:v>
                </c:pt>
                <c:pt idx="8539">
                  <c:v>-1.6176399367E-4</c:v>
                </c:pt>
                <c:pt idx="8540">
                  <c:v>-1.3129400031E-4</c:v>
                </c:pt>
                <c:pt idx="8541">
                  <c:v>-9.7843403636999995E-5</c:v>
                </c:pt>
                <c:pt idx="8542">
                  <c:v>-6.2172497563999998E-5</c:v>
                </c:pt>
                <c:pt idx="8543">
                  <c:v>-2.5090399503999999E-5</c:v>
                </c:pt>
                <c:pt idx="8544">
                  <c:v>1.2561100448000001E-5</c:v>
                </c:pt>
                <c:pt idx="8545">
                  <c:v>4.9927501094999999E-5</c:v>
                </c:pt>
                <c:pt idx="8546">
                  <c:v>8.6160696810000002E-5</c:v>
                </c:pt>
                <c:pt idx="8547">
                  <c:v>1.2043800233999999E-4</c:v>
                </c:pt>
                <c:pt idx="8548">
                  <c:v>1.5198299661000001E-4</c:v>
                </c:pt>
                <c:pt idx="8549">
                  <c:v>1.8007699690999999E-4</c:v>
                </c:pt>
                <c:pt idx="8550">
                  <c:v>2.0408499403999999E-4</c:v>
                </c:pt>
                <c:pt idx="8551">
                  <c:v>2.2345999605000001E-4</c:v>
                </c:pt>
                <c:pt idx="8552">
                  <c:v>2.1398799436E-4</c:v>
                </c:pt>
                <c:pt idx="8553">
                  <c:v>2.2200400417E-4</c:v>
                </c:pt>
                <c:pt idx="8554">
                  <c:v>2.2498199542E-4</c:v>
                </c:pt>
                <c:pt idx="8555">
                  <c:v>2.2285399609E-4</c:v>
                </c:pt>
                <c:pt idx="8556">
                  <c:v>2.1566699434E-4</c:v>
                </c:pt>
                <c:pt idx="8557">
                  <c:v>2.0358599431E-4</c:v>
                </c:pt>
                <c:pt idx="8558">
                  <c:v>1.8688400450999999E-4</c:v>
                </c:pt>
                <c:pt idx="8559">
                  <c:v>1.6594000044000001E-4</c:v>
                </c:pt>
                <c:pt idx="8560">
                  <c:v>1.4123099390000001E-4</c:v>
                </c:pt>
                <c:pt idx="8561">
                  <c:v>1.1331499990999999E-4</c:v>
                </c:pt>
                <c:pt idx="8562">
                  <c:v>8.2828002633000006E-5</c:v>
                </c:pt>
                <c:pt idx="8563">
                  <c:v>5.0460901547999999E-5</c:v>
                </c:pt>
                <c:pt idx="8564">
                  <c:v>1.6948499250999999E-5</c:v>
                </c:pt>
                <c:pt idx="8565">
                  <c:v>-1.6948499250999999E-5</c:v>
                </c:pt>
                <c:pt idx="8566">
                  <c:v>-5.0460901547999999E-5</c:v>
                </c:pt>
                <c:pt idx="8567">
                  <c:v>-8.2828002633000006E-5</c:v>
                </c:pt>
                <c:pt idx="8568">
                  <c:v>-1.1331499990999999E-4</c:v>
                </c:pt>
                <c:pt idx="8569">
                  <c:v>-1.4123099390000001E-4</c:v>
                </c:pt>
                <c:pt idx="8570">
                  <c:v>-1.6594000044000001E-4</c:v>
                </c:pt>
                <c:pt idx="8571">
                  <c:v>-1.8688400450999999E-4</c:v>
                </c:pt>
                <c:pt idx="8572">
                  <c:v>-2.0358599431E-4</c:v>
                </c:pt>
                <c:pt idx="8573">
                  <c:v>-2.1566699434E-4</c:v>
                </c:pt>
                <c:pt idx="8574">
                  <c:v>-2.2285399609E-4</c:v>
                </c:pt>
                <c:pt idx="8575">
                  <c:v>-2.2498199542E-4</c:v>
                </c:pt>
                <c:pt idx="8576">
                  <c:v>-2.2200400417E-4</c:v>
                </c:pt>
                <c:pt idx="8577">
                  <c:v>-1.9021099432999999E-4</c:v>
                </c:pt>
                <c:pt idx="8578">
                  <c:v>-1.7876799392999999E-4</c:v>
                </c:pt>
                <c:pt idx="8579">
                  <c:v>-1.6326800687000001E-4</c:v>
                </c:pt>
                <c:pt idx="8580">
                  <c:v>-1.4406199624999999E-4</c:v>
                </c:pt>
                <c:pt idx="8581">
                  <c:v>-1.2158600293E-4</c:v>
                </c:pt>
                <c:pt idx="8582">
                  <c:v>-9.6350697276999998E-5</c:v>
                </c:pt>
                <c:pt idx="8583">
                  <c:v>-6.8928602558999998E-5</c:v>
                </c:pt>
                <c:pt idx="8584">
                  <c:v>-3.9941998692999998E-5</c:v>
                </c:pt>
                <c:pt idx="8585">
                  <c:v>-1.0048899639999999E-5</c:v>
                </c:pt>
                <c:pt idx="8586">
                  <c:v>2.0072300686000001E-5</c:v>
                </c:pt>
                <c:pt idx="8587">
                  <c:v>4.9737998778999998E-5</c:v>
                </c:pt>
                <c:pt idx="8588">
                  <c:v>7.8274701082000007E-5</c:v>
                </c:pt>
                <c:pt idx="8589">
                  <c:v>1.0503499652000001E-4</c:v>
                </c:pt>
                <c:pt idx="8590">
                  <c:v>1.2941099703000001E-4</c:v>
                </c:pt>
                <c:pt idx="8591">
                  <c:v>1.5084999905E-4</c:v>
                </c:pt>
                <c:pt idx="8592">
                  <c:v>1.6886599769000001E-4</c:v>
                </c:pt>
                <c:pt idx="8593">
                  <c:v>1.8304800324000001E-4</c:v>
                </c:pt>
                <c:pt idx="8594">
                  <c:v>1.9307600450999999E-4</c:v>
                </c:pt>
                <c:pt idx="8595">
                  <c:v>1.987220021E-4</c:v>
                </c:pt>
                <c:pt idx="8596">
                  <c:v>1.9985799735999999E-4</c:v>
                </c:pt>
                <c:pt idx="8597">
                  <c:v>1.9645699648999999E-4</c:v>
                </c:pt>
                <c:pt idx="8598">
                  <c:v>1.8859800183999999E-4</c:v>
                </c:pt>
                <c:pt idx="8599">
                  <c:v>1.7645799380000001E-4</c:v>
                </c:pt>
                <c:pt idx="8600">
                  <c:v>1.6031299309999999E-4</c:v>
                </c:pt>
                <c:pt idx="8601">
                  <c:v>1.4052999904E-4</c:v>
                </c:pt>
                <c:pt idx="8602">
                  <c:v>1.0286200268E-4</c:v>
                </c:pt>
                <c:pt idx="8603">
                  <c:v>8.0426500062000006E-5</c:v>
                </c:pt>
                <c:pt idx="8604">
                  <c:v>5.6165099521999998E-5</c:v>
                </c:pt>
                <c:pt idx="8605">
                  <c:v>3.0628998502000001E-5</c:v>
                </c:pt>
                <c:pt idx="8606">
                  <c:v>4.3977702262000004E-6</c:v>
                </c:pt>
                <c:pt idx="8607">
                  <c:v>-2.1933299649000001E-5</c:v>
                </c:pt>
                <c:pt idx="8608">
                  <c:v>-4.7766599891000003E-5</c:v>
                </c:pt>
                <c:pt idx="8609">
                  <c:v>-7.2515700595000002E-5</c:v>
                </c:pt>
                <c:pt idx="8610">
                  <c:v>-9.5618997875000002E-5</c:v>
                </c:pt>
                <c:pt idx="8611">
                  <c:v>-1.1655200069E-4</c:v>
                </c:pt>
                <c:pt idx="8612">
                  <c:v>-1.3483999646E-4</c:v>
                </c:pt>
                <c:pt idx="8613">
                  <c:v>-1.5006700413999999E-4</c:v>
                </c:pt>
                <c:pt idx="8614">
                  <c:v>-1.6188899463E-4</c:v>
                </c:pt>
                <c:pt idx="8615">
                  <c:v>-1.7003600077999999E-4</c:v>
                </c:pt>
                <c:pt idx="8616">
                  <c:v>-1.7432299500999999E-4</c:v>
                </c:pt>
                <c:pt idx="8617">
                  <c:v>-1.7465499695000001E-4</c:v>
                </c:pt>
                <c:pt idx="8618">
                  <c:v>-1.7102199489999999E-4</c:v>
                </c:pt>
                <c:pt idx="8619">
                  <c:v>-1.6350799706000001E-4</c:v>
                </c:pt>
                <c:pt idx="8620">
                  <c:v>-1.5228199480999999E-4</c:v>
                </c:pt>
                <c:pt idx="8621">
                  <c:v>-1.3760000001999999E-4</c:v>
                </c:pt>
                <c:pt idx="8622">
                  <c:v>-1.1979600093999999E-4</c:v>
                </c:pt>
                <c:pt idx="8623">
                  <c:v>-9.9272103397999995E-5</c:v>
                </c:pt>
                <c:pt idx="8624">
                  <c:v>-7.6495300163999998E-5</c:v>
                </c:pt>
                <c:pt idx="8625">
                  <c:v>-5.1982300647000003E-5</c:v>
                </c:pt>
                <c:pt idx="8626">
                  <c:v>-2.6289499147E-5</c:v>
                </c:pt>
                <c:pt idx="8627">
                  <c:v>1.488290082E-14</c:v>
                </c:pt>
                <c:pt idx="8628">
                  <c:v>2.2533800802000001E-5</c:v>
                </c:pt>
                <c:pt idx="8629">
                  <c:v>4.4556200010000002E-5</c:v>
                </c:pt>
                <c:pt idx="8630">
                  <c:v>6.5567401180000005E-5</c:v>
                </c:pt>
                <c:pt idx="8631">
                  <c:v>8.5090301582000001E-5</c:v>
                </c:pt>
                <c:pt idx="8632">
                  <c:v>1.0268200276E-4</c:v>
                </c:pt>
                <c:pt idx="8633">
                  <c:v>1.1794299644E-4</c:v>
                </c:pt>
                <c:pt idx="8634">
                  <c:v>1.3052800204999999E-4</c:v>
                </c:pt>
                <c:pt idx="8635">
                  <c:v>1.4014900079999999E-4</c:v>
                </c:pt>
                <c:pt idx="8636">
                  <c:v>1.4658999862000001E-4</c:v>
                </c:pt>
                <c:pt idx="8637">
                  <c:v>1.4970400662E-4</c:v>
                </c:pt>
                <c:pt idx="8638">
                  <c:v>1.4941999688999999E-4</c:v>
                </c:pt>
                <c:pt idx="8639">
                  <c:v>1.4574499801000001E-4</c:v>
                </c:pt>
                <c:pt idx="8640">
                  <c:v>1.3876199955E-4</c:v>
                </c:pt>
                <c:pt idx="8641">
                  <c:v>1.2862900620999999E-4</c:v>
                </c:pt>
                <c:pt idx="8642">
                  <c:v>1.1557700054000001E-4</c:v>
                </c:pt>
                <c:pt idx="8643">
                  <c:v>9.9901801149999996E-5</c:v>
                </c:pt>
                <c:pt idx="8644">
                  <c:v>8.1959202362000006E-5</c:v>
                </c:pt>
                <c:pt idx="8645">
                  <c:v>6.2156301283000005E-5</c:v>
                </c:pt>
                <c:pt idx="8646">
                  <c:v>4.0942799387000003E-5</c:v>
                </c:pt>
                <c:pt idx="8647">
                  <c:v>1.8799999452E-5</c:v>
                </c:pt>
                <c:pt idx="8648">
                  <c:v>-3.7695099308999999E-6</c:v>
                </c:pt>
                <c:pt idx="8649">
                  <c:v>-2.6253499526999999E-5</c:v>
                </c:pt>
                <c:pt idx="8650">
                  <c:v>-4.8141500883999999E-5</c:v>
                </c:pt>
                <c:pt idx="8651">
                  <c:v>-6.8936999014000003E-5</c:v>
                </c:pt>
                <c:pt idx="8652">
                  <c:v>-7.3473202065000006E-5</c:v>
                </c:pt>
                <c:pt idx="8653">
                  <c:v>-8.7831198471000004E-5</c:v>
                </c:pt>
                <c:pt idx="8654">
                  <c:v>-1.0019599722E-4</c:v>
                </c:pt>
                <c:pt idx="8655">
                  <c:v>-1.1028599693E-4</c:v>
                </c:pt>
                <c:pt idx="8656">
                  <c:v>-1.1787399853000001E-4</c:v>
                </c:pt>
                <c:pt idx="8657">
                  <c:v>-1.2278600478999999E-4</c:v>
                </c:pt>
                <c:pt idx="8658">
                  <c:v>-1.2491100642000001E-4</c:v>
                </c:pt>
                <c:pt idx="8659">
                  <c:v>-1.2420100392999999E-4</c:v>
                </c:pt>
                <c:pt idx="8660">
                  <c:v>-1.2067300122E-4</c:v>
                </c:pt>
                <c:pt idx="8661">
                  <c:v>-1.1440499657E-4</c:v>
                </c:pt>
                <c:pt idx="8662">
                  <c:v>-1.0554100299E-4</c:v>
                </c:pt>
                <c:pt idx="8663">
                  <c:v>-9.4281400379000001E-5</c:v>
                </c:pt>
                <c:pt idx="8664">
                  <c:v>-8.0881996837000003E-5</c:v>
                </c:pt>
                <c:pt idx="8665">
                  <c:v>-6.5646796428999994E-5</c:v>
                </c:pt>
                <c:pt idx="8666">
                  <c:v>-4.8921701817999997E-5</c:v>
                </c:pt>
                <c:pt idx="8667">
                  <c:v>-3.1086201488999998E-5</c:v>
                </c:pt>
                <c:pt idx="8668">
                  <c:v>-1.2545199752E-5</c:v>
                </c:pt>
                <c:pt idx="8669">
                  <c:v>6.2805402194E-6</c:v>
                </c:pt>
                <c:pt idx="8670">
                  <c:v>2.4963699616000002E-5</c:v>
                </c:pt>
                <c:pt idx="8671">
                  <c:v>4.3080399336999999E-5</c:v>
                </c:pt>
                <c:pt idx="8672">
                  <c:v>6.0219201258999999E-5</c:v>
                </c:pt>
                <c:pt idx="8673">
                  <c:v>7.5991301856000005E-5</c:v>
                </c:pt>
                <c:pt idx="8674">
                  <c:v>9.0038600320000003E-5</c:v>
                </c:pt>
                <c:pt idx="8675">
                  <c:v>1.0204200225E-4</c:v>
                </c:pt>
                <c:pt idx="8676">
                  <c:v>1.1172999803000001E-4</c:v>
                </c:pt>
                <c:pt idx="8677">
                  <c:v>9.5105700893000002E-5</c:v>
                </c:pt>
                <c:pt idx="8678">
                  <c:v>9.8668599094000006E-5</c:v>
                </c:pt>
                <c:pt idx="8679">
                  <c:v>9.9992103060000002E-5</c:v>
                </c:pt>
                <c:pt idx="8680">
                  <c:v>9.9046097602999996E-5</c:v>
                </c:pt>
                <c:pt idx="8681">
                  <c:v>9.5852199592999995E-5</c:v>
                </c:pt>
                <c:pt idx="8682">
                  <c:v>9.0482702943999997E-5</c:v>
                </c:pt>
                <c:pt idx="8683">
                  <c:v>8.3059596363000004E-5</c:v>
                </c:pt>
                <c:pt idx="8684">
                  <c:v>7.3751296440999995E-5</c:v>
                </c:pt>
                <c:pt idx="8685">
                  <c:v>6.2769096984999995E-5</c:v>
                </c:pt>
                <c:pt idx="8686">
                  <c:v>5.0362301408000002E-5</c:v>
                </c:pt>
                <c:pt idx="8687">
                  <c:v>3.6812500183999998E-5</c:v>
                </c:pt>
                <c:pt idx="8688">
                  <c:v>2.2427100703E-5</c:v>
                </c:pt>
                <c:pt idx="8689">
                  <c:v>7.5326797742000002E-6</c:v>
                </c:pt>
                <c:pt idx="8690">
                  <c:v>-7.5326797742000002E-6</c:v>
                </c:pt>
                <c:pt idx="8691">
                  <c:v>-2.2427100703E-5</c:v>
                </c:pt>
                <c:pt idx="8692">
                  <c:v>-3.6812500183999998E-5</c:v>
                </c:pt>
                <c:pt idx="8693">
                  <c:v>-5.0362301408000002E-5</c:v>
                </c:pt>
                <c:pt idx="8694">
                  <c:v>-6.2769096984999995E-5</c:v>
                </c:pt>
                <c:pt idx="8695">
                  <c:v>-7.3751296440999995E-5</c:v>
                </c:pt>
                <c:pt idx="8696">
                  <c:v>-8.3059596363000004E-5</c:v>
                </c:pt>
                <c:pt idx="8697">
                  <c:v>-9.0482702943999997E-5</c:v>
                </c:pt>
                <c:pt idx="8698">
                  <c:v>-9.5852199592999995E-5</c:v>
                </c:pt>
                <c:pt idx="8699">
                  <c:v>-9.9046097602999996E-5</c:v>
                </c:pt>
                <c:pt idx="8700">
                  <c:v>-9.9992103060000002E-5</c:v>
                </c:pt>
                <c:pt idx="8701">
                  <c:v>-9.8668599094000006E-5</c:v>
                </c:pt>
                <c:pt idx="8702">
                  <c:v>-7.1329202909999994E-5</c:v>
                </c:pt>
                <c:pt idx="8703">
                  <c:v>-6.7038097767999999E-5</c:v>
                </c:pt>
                <c:pt idx="8704">
                  <c:v>-6.1225400713999997E-5</c:v>
                </c:pt>
                <c:pt idx="8705">
                  <c:v>-5.4023199481999998E-5</c:v>
                </c:pt>
                <c:pt idx="8706">
                  <c:v>-4.5594799302999999E-5</c:v>
                </c:pt>
                <c:pt idx="8707">
                  <c:v>-3.6131499655000002E-5</c:v>
                </c:pt>
                <c:pt idx="8708">
                  <c:v>-2.5848199583999999E-5</c:v>
                </c:pt>
                <c:pt idx="8709">
                  <c:v>-1.4978199943E-5</c:v>
                </c:pt>
                <c:pt idx="8710">
                  <c:v>-3.7683200843999999E-6</c:v>
                </c:pt>
                <c:pt idx="8711">
                  <c:v>7.5271300375000001E-6</c:v>
                </c:pt>
                <c:pt idx="8712">
                  <c:v>1.8651700883999999E-5</c:v>
                </c:pt>
                <c:pt idx="8713">
                  <c:v>2.9352999262999999E-5</c:v>
                </c:pt>
                <c:pt idx="8714">
                  <c:v>3.9388098229999997E-5</c:v>
                </c:pt>
                <c:pt idx="8715">
                  <c:v>4.8529200285E-5</c:v>
                </c:pt>
                <c:pt idx="8716">
                  <c:v>5.6568900618000002E-5</c:v>
                </c:pt>
                <c:pt idx="8717">
                  <c:v>6.3324601797000001E-5</c:v>
                </c:pt>
                <c:pt idx="8718">
                  <c:v>6.8643101258000004E-5</c:v>
                </c:pt>
                <c:pt idx="8719">
                  <c:v>7.2403599916000006E-5</c:v>
                </c:pt>
                <c:pt idx="8720">
                  <c:v>7.4520801717999996E-5</c:v>
                </c:pt>
                <c:pt idx="8721">
                  <c:v>7.4946699896999999E-5</c:v>
                </c:pt>
                <c:pt idx="8722">
                  <c:v>7.3671501013000001E-5</c:v>
                </c:pt>
                <c:pt idx="8723">
                  <c:v>7.0724301621999996E-5</c:v>
                </c:pt>
                <c:pt idx="8724">
                  <c:v>6.6171800427000004E-5</c:v>
                </c:pt>
                <c:pt idx="8725">
                  <c:v>6.0117501562000002E-5</c:v>
                </c:pt>
                <c:pt idx="8726">
                  <c:v>5.2698698710000003E-5</c:v>
                </c:pt>
                <c:pt idx="8727">
                  <c:v>2.9389300835000001E-5</c:v>
                </c:pt>
                <c:pt idx="8728">
                  <c:v>2.2979000277999999E-5</c:v>
                </c:pt>
                <c:pt idx="8729">
                  <c:v>1.6047199096999999E-5</c:v>
                </c:pt>
                <c:pt idx="8730">
                  <c:v>8.7511498349999996E-6</c:v>
                </c:pt>
                <c:pt idx="8731">
                  <c:v>1.2565000134E-6</c:v>
                </c:pt>
                <c:pt idx="8732">
                  <c:v>-6.2666599661000002E-6</c:v>
                </c:pt>
                <c:pt idx="8733">
                  <c:v>-1.3647600098999999E-5</c:v>
                </c:pt>
                <c:pt idx="8734">
                  <c:v>-2.0718800441999999E-5</c:v>
                </c:pt>
                <c:pt idx="8735">
                  <c:v>-2.7319700166000001E-5</c:v>
                </c:pt>
                <c:pt idx="8736">
                  <c:v>-3.3300599171000002E-5</c:v>
                </c:pt>
                <c:pt idx="8737">
                  <c:v>-3.8525700802000003E-5</c:v>
                </c:pt>
                <c:pt idx="8738">
                  <c:v>-4.287630145E-5</c:v>
                </c:pt>
                <c:pt idx="8739">
                  <c:v>-4.6253899200000002E-5</c:v>
                </c:pt>
                <c:pt idx="8740">
                  <c:v>-4.8581601732000003E-5</c:v>
                </c:pt>
                <c:pt idx="8741">
                  <c:v>-4.9806698370999997E-5</c:v>
                </c:pt>
                <c:pt idx="8742">
                  <c:v>-4.9901300372E-5</c:v>
                </c:pt>
                <c:pt idx="8743">
                  <c:v>-4.8863399570000001E-5</c:v>
                </c:pt>
                <c:pt idx="8744">
                  <c:v>-4.6716399083000002E-5</c:v>
                </c:pt>
                <c:pt idx="8745">
                  <c:v>-4.3509200622999997E-5</c:v>
                </c:pt>
                <c:pt idx="8746">
                  <c:v>-3.9314400055000002E-5</c:v>
                </c:pt>
                <c:pt idx="8747">
                  <c:v>-3.4227399738000001E-5</c:v>
                </c:pt>
                <c:pt idx="8748">
                  <c:v>-2.8363399906E-5</c:v>
                </c:pt>
                <c:pt idx="8749">
                  <c:v>-2.1855799787000001E-5</c:v>
                </c:pt>
                <c:pt idx="8750">
                  <c:v>-1.4852100320999999E-5</c:v>
                </c:pt>
                <c:pt idx="8751">
                  <c:v>-7.5112798185999999E-6</c:v>
                </c:pt>
                <c:pt idx="8752">
                  <c:v>6.6692401181000004E-15</c:v>
                </c:pt>
                <c:pt idx="8753">
                  <c:v>1.1266900401000001E-5</c:v>
                </c:pt>
                <c:pt idx="8754">
                  <c:v>2.2278100005000001E-5</c:v>
                </c:pt>
                <c:pt idx="8755">
                  <c:v>3.2783700590000002E-5</c:v>
                </c:pt>
                <c:pt idx="8756">
                  <c:v>4.2545201722999998E-5</c:v>
                </c:pt>
                <c:pt idx="8757">
                  <c:v>5.1341001380999998E-5</c:v>
                </c:pt>
                <c:pt idx="8758">
                  <c:v>5.8971600083000003E-5</c:v>
                </c:pt>
                <c:pt idx="8759">
                  <c:v>6.5263797296000002E-5</c:v>
                </c:pt>
                <c:pt idx="8760">
                  <c:v>7.0074696850000006E-5</c:v>
                </c:pt>
                <c:pt idx="8761">
                  <c:v>7.3295101174E-5</c:v>
                </c:pt>
                <c:pt idx="8762">
                  <c:v>7.4852003308E-5</c:v>
                </c:pt>
                <c:pt idx="8763">
                  <c:v>7.4709998443999996E-5</c:v>
                </c:pt>
                <c:pt idx="8764">
                  <c:v>7.2872397140999993E-5</c:v>
                </c:pt>
                <c:pt idx="8765">
                  <c:v>6.9380803325000003E-5</c:v>
                </c:pt>
                <c:pt idx="8766">
                  <c:v>6.4314503105999997E-5</c:v>
                </c:pt>
                <c:pt idx="8767">
                  <c:v>5.7788500271000003E-5</c:v>
                </c:pt>
                <c:pt idx="8768">
                  <c:v>4.9950900574999998E-5</c:v>
                </c:pt>
                <c:pt idx="8769">
                  <c:v>4.0979601181000003E-5</c:v>
                </c:pt>
                <c:pt idx="8770">
                  <c:v>3.1078201573000001E-5</c:v>
                </c:pt>
                <c:pt idx="8771">
                  <c:v>2.0471399693999998E-5</c:v>
                </c:pt>
                <c:pt idx="8772">
                  <c:v>9.3999897217000008E-6</c:v>
                </c:pt>
                <c:pt idx="8773">
                  <c:v>-1.8847599677E-6</c:v>
                </c:pt>
                <c:pt idx="8774">
                  <c:v>-1.3126699741000001E-5</c:v>
                </c:pt>
                <c:pt idx="8775">
                  <c:v>-2.4070799553999999E-5</c:v>
                </c:pt>
                <c:pt idx="8776">
                  <c:v>-3.4468499507000001E-5</c:v>
                </c:pt>
                <c:pt idx="8777">
                  <c:v>-5.8778499805999998E-5</c:v>
                </c:pt>
                <c:pt idx="8778">
                  <c:v>-7.0264999522000001E-5</c:v>
                </c:pt>
                <c:pt idx="8779">
                  <c:v>-8.0156700277999999E-5</c:v>
                </c:pt>
                <c:pt idx="8780">
                  <c:v>-8.8229098765000002E-5</c:v>
                </c:pt>
                <c:pt idx="8781">
                  <c:v>-9.4299102784000007E-5</c:v>
                </c:pt>
                <c:pt idx="8782">
                  <c:v>-9.8228701972E-5</c:v>
                </c:pt>
                <c:pt idx="8783">
                  <c:v>-9.9928896815999998E-5</c:v>
                </c:pt>
                <c:pt idx="8784">
                  <c:v>-9.9361102911999993E-5</c:v>
                </c:pt>
                <c:pt idx="8785">
                  <c:v>-9.6538198703999994E-5</c:v>
                </c:pt>
                <c:pt idx="8786">
                  <c:v>-9.1524103482000001E-5</c:v>
                </c:pt>
                <c:pt idx="8787">
                  <c:v>-8.4432802396000006E-5</c:v>
                </c:pt>
                <c:pt idx="8788">
                  <c:v>-7.5425101385999995E-5</c:v>
                </c:pt>
                <c:pt idx="8789">
                  <c:v>-6.4705600379999999E-5</c:v>
                </c:pt>
                <c:pt idx="8790">
                  <c:v>-5.2517498260999997E-5</c:v>
                </c:pt>
                <c:pt idx="8791">
                  <c:v>-3.9137401473000001E-5</c:v>
                </c:pt>
                <c:pt idx="8792">
                  <c:v>-2.4868999389999999E-5</c:v>
                </c:pt>
                <c:pt idx="8793">
                  <c:v>-1.0036200364999999E-5</c:v>
                </c:pt>
                <c:pt idx="8794">
                  <c:v>5.0244298108999997E-6</c:v>
                </c:pt>
                <c:pt idx="8795">
                  <c:v>1.9970999346999999E-5</c:v>
                </c:pt>
                <c:pt idx="8796">
                  <c:v>3.4464301279999999E-5</c:v>
                </c:pt>
                <c:pt idx="8797">
                  <c:v>4.8175399569999997E-5</c:v>
                </c:pt>
                <c:pt idx="8798">
                  <c:v>6.0793001467000003E-5</c:v>
                </c:pt>
                <c:pt idx="8799">
                  <c:v>7.2030903538999994E-5</c:v>
                </c:pt>
                <c:pt idx="8800">
                  <c:v>8.1633901572999995E-5</c:v>
                </c:pt>
                <c:pt idx="8801">
                  <c:v>8.9384098828000007E-5</c:v>
                </c:pt>
                <c:pt idx="8802">
                  <c:v>1.1888200243E-4</c:v>
                </c:pt>
                <c:pt idx="8803">
                  <c:v>1.2333599443000001E-4</c:v>
                </c:pt>
                <c:pt idx="8804">
                  <c:v>1.2498999421999999E-4</c:v>
                </c:pt>
                <c:pt idx="8805">
                  <c:v>1.2380800034999999E-4</c:v>
                </c:pt>
                <c:pt idx="8806">
                  <c:v>1.1981499847E-4</c:v>
                </c:pt>
                <c:pt idx="8807">
                  <c:v>1.1310300033E-4</c:v>
                </c:pt>
                <c:pt idx="8808">
                  <c:v>1.0382400069000001E-4</c:v>
                </c:pt>
                <c:pt idx="8809">
                  <c:v>9.2189096903999996E-5</c:v>
                </c:pt>
                <c:pt idx="8810">
                  <c:v>7.8461402153999995E-5</c:v>
                </c:pt>
                <c:pt idx="8811">
                  <c:v>6.2952902225999995E-5</c:v>
                </c:pt>
                <c:pt idx="8812">
                  <c:v>4.6015600674E-5</c:v>
                </c:pt>
                <c:pt idx="8813">
                  <c:v>2.8033800845E-5</c:v>
                </c:pt>
                <c:pt idx="8814">
                  <c:v>9.4158503998000007E-6</c:v>
                </c:pt>
                <c:pt idx="8815">
                  <c:v>-9.4158503998000007E-6</c:v>
                </c:pt>
                <c:pt idx="8816">
                  <c:v>-2.8033800845E-5</c:v>
                </c:pt>
                <c:pt idx="8817">
                  <c:v>-4.6015600674E-5</c:v>
                </c:pt>
                <c:pt idx="8818">
                  <c:v>-6.2952902225999995E-5</c:v>
                </c:pt>
                <c:pt idx="8819">
                  <c:v>-7.8461402153999995E-5</c:v>
                </c:pt>
                <c:pt idx="8820">
                  <c:v>-9.2189096903999996E-5</c:v>
                </c:pt>
                <c:pt idx="8821">
                  <c:v>-1.0382400069000001E-4</c:v>
                </c:pt>
                <c:pt idx="8822">
                  <c:v>-1.1310300033E-4</c:v>
                </c:pt>
                <c:pt idx="8823">
                  <c:v>-1.1981499847E-4</c:v>
                </c:pt>
                <c:pt idx="8824">
                  <c:v>-1.2380800034999999E-4</c:v>
                </c:pt>
                <c:pt idx="8825">
                  <c:v>-1.2498999421999999E-4</c:v>
                </c:pt>
                <c:pt idx="8826">
                  <c:v>-1.2333599443000001E-4</c:v>
                </c:pt>
                <c:pt idx="8827">
                  <c:v>-1.4265799837000001E-4</c:v>
                </c:pt>
                <c:pt idx="8828">
                  <c:v>-1.3407600635999999E-4</c:v>
                </c:pt>
                <c:pt idx="8829">
                  <c:v>-1.2245100515000001E-4</c:v>
                </c:pt>
                <c:pt idx="8830">
                  <c:v>-1.0804599879000001E-4</c:v>
                </c:pt>
                <c:pt idx="8831">
                  <c:v>-9.1189496743000002E-5</c:v>
                </c:pt>
                <c:pt idx="8832">
                  <c:v>-7.2263101174E-5</c:v>
                </c:pt>
                <c:pt idx="8833">
                  <c:v>-5.1696399168999999E-5</c:v>
                </c:pt>
                <c:pt idx="8834">
                  <c:v>-2.9956499930000001E-5</c:v>
                </c:pt>
                <c:pt idx="8835">
                  <c:v>-7.5366501733000002E-6</c:v>
                </c:pt>
                <c:pt idx="8836">
                  <c:v>1.5054300093E-5</c:v>
                </c:pt>
                <c:pt idx="8837">
                  <c:v>3.7303499993999998E-5</c:v>
                </c:pt>
                <c:pt idx="8838">
                  <c:v>5.870610039E-5</c:v>
                </c:pt>
                <c:pt idx="8839">
                  <c:v>7.8776196459999994E-5</c:v>
                </c:pt>
                <c:pt idx="8840">
                  <c:v>9.7058400569999999E-5</c:v>
                </c:pt>
                <c:pt idx="8841">
                  <c:v>1.1313799769E-4</c:v>
                </c:pt>
                <c:pt idx="8842">
                  <c:v>1.2664899987000001E-4</c:v>
                </c:pt>
                <c:pt idx="8843">
                  <c:v>1.3728599878999999E-4</c:v>
                </c:pt>
                <c:pt idx="8844">
                  <c:v>1.4480699609999999E-4</c:v>
                </c:pt>
                <c:pt idx="8845">
                  <c:v>1.4904199633999999E-4</c:v>
                </c:pt>
                <c:pt idx="8846">
                  <c:v>1.4989300689E-4</c:v>
                </c:pt>
                <c:pt idx="8847">
                  <c:v>1.4734300203E-4</c:v>
                </c:pt>
                <c:pt idx="8848">
                  <c:v>1.4144899614999999E-4</c:v>
                </c:pt>
                <c:pt idx="8849">
                  <c:v>1.3234399376000001E-4</c:v>
                </c:pt>
                <c:pt idx="8850">
                  <c:v>1.2023500312E-4</c:v>
                </c:pt>
                <c:pt idx="8851">
                  <c:v>1.0539699724E-4</c:v>
                </c:pt>
                <c:pt idx="8852">
                  <c:v>1.0286200268E-4</c:v>
                </c:pt>
                <c:pt idx="8853">
                  <c:v>8.0426500062000006E-5</c:v>
                </c:pt>
                <c:pt idx="8854">
                  <c:v>5.6165099521999998E-5</c:v>
                </c:pt>
                <c:pt idx="8855">
                  <c:v>3.0628998502000001E-5</c:v>
                </c:pt>
                <c:pt idx="8856">
                  <c:v>4.3977702262000004E-6</c:v>
                </c:pt>
                <c:pt idx="8857">
                  <c:v>-2.1933299649000001E-5</c:v>
                </c:pt>
                <c:pt idx="8858">
                  <c:v>-4.7766599891000003E-5</c:v>
                </c:pt>
                <c:pt idx="8859">
                  <c:v>-7.2515700595000002E-5</c:v>
                </c:pt>
                <c:pt idx="8860">
                  <c:v>-9.5618997875000002E-5</c:v>
                </c:pt>
                <c:pt idx="8861">
                  <c:v>-1.1655200069E-4</c:v>
                </c:pt>
                <c:pt idx="8862">
                  <c:v>-1.3483999646E-4</c:v>
                </c:pt>
                <c:pt idx="8863">
                  <c:v>-1.5006700413999999E-4</c:v>
                </c:pt>
                <c:pt idx="8864">
                  <c:v>-1.6188899463E-4</c:v>
                </c:pt>
                <c:pt idx="8865">
                  <c:v>-1.7003600077999999E-4</c:v>
                </c:pt>
                <c:pt idx="8866">
                  <c:v>-1.7432299500999999E-4</c:v>
                </c:pt>
                <c:pt idx="8867">
                  <c:v>-1.7465499695000001E-4</c:v>
                </c:pt>
                <c:pt idx="8868">
                  <c:v>-1.7102199489999999E-4</c:v>
                </c:pt>
                <c:pt idx="8869">
                  <c:v>-1.6350799706000001E-4</c:v>
                </c:pt>
                <c:pt idx="8870">
                  <c:v>-1.5228199480999999E-4</c:v>
                </c:pt>
                <c:pt idx="8871">
                  <c:v>-1.3760000001999999E-4</c:v>
                </c:pt>
                <c:pt idx="8872">
                  <c:v>-1.1979600093999999E-4</c:v>
                </c:pt>
                <c:pt idx="8873">
                  <c:v>-9.9272103397999995E-5</c:v>
                </c:pt>
                <c:pt idx="8874">
                  <c:v>-7.6495300163999998E-5</c:v>
                </c:pt>
                <c:pt idx="8875">
                  <c:v>-5.1982300647000003E-5</c:v>
                </c:pt>
                <c:pt idx="8876">
                  <c:v>-2.6289499147E-5</c:v>
                </c:pt>
                <c:pt idx="8877">
                  <c:v>1.5679799580999999E-14</c:v>
                </c:pt>
                <c:pt idx="8878">
                  <c:v>3.0045099264999999E-5</c:v>
                </c:pt>
                <c:pt idx="8879">
                  <c:v>5.9408299421000002E-5</c:v>
                </c:pt>
                <c:pt idx="8880">
                  <c:v>8.7423199147000004E-5</c:v>
                </c:pt>
                <c:pt idx="8881">
                  <c:v>1.1345399980000001E-4</c:v>
                </c:pt>
                <c:pt idx="8882">
                  <c:v>1.3690900232000001E-4</c:v>
                </c:pt>
                <c:pt idx="8883">
                  <c:v>1.5725799312E-4</c:v>
                </c:pt>
                <c:pt idx="8884">
                  <c:v>1.7403700622000001E-4</c:v>
                </c:pt>
                <c:pt idx="8885">
                  <c:v>1.8686600378999999E-4</c:v>
                </c:pt>
                <c:pt idx="8886">
                  <c:v>1.9545400572999999E-4</c:v>
                </c:pt>
                <c:pt idx="8887">
                  <c:v>1.9960499776000001E-4</c:v>
                </c:pt>
                <c:pt idx="8888">
                  <c:v>1.9922699721000001E-4</c:v>
                </c:pt>
                <c:pt idx="8889">
                  <c:v>1.9432599947E-4</c:v>
                </c:pt>
                <c:pt idx="8890">
                  <c:v>1.8501500016999999E-4</c:v>
                </c:pt>
                <c:pt idx="8891">
                  <c:v>1.7150500207000001E-4</c:v>
                </c:pt>
                <c:pt idx="8892">
                  <c:v>1.5410300693E-4</c:v>
                </c:pt>
                <c:pt idx="8893">
                  <c:v>1.3320200378000001E-4</c:v>
                </c:pt>
                <c:pt idx="8894">
                  <c:v>1.0927899712E-4</c:v>
                </c:pt>
                <c:pt idx="8895">
                  <c:v>8.2875099905999999E-5</c:v>
                </c:pt>
                <c:pt idx="8896">
                  <c:v>5.4590400395999997E-5</c:v>
                </c:pt>
                <c:pt idx="8897">
                  <c:v>2.5066599846E-5</c:v>
                </c:pt>
                <c:pt idx="8898">
                  <c:v>-5.0260200624000003E-6</c:v>
                </c:pt>
                <c:pt idx="8899">
                  <c:v>-3.5004599339999998E-5</c:v>
                </c:pt>
                <c:pt idx="8900">
                  <c:v>-6.4188701799000006E-5</c:v>
                </c:pt>
                <c:pt idx="8901">
                  <c:v>-9.1916001110999997E-5</c:v>
                </c:pt>
                <c:pt idx="8902">
                  <c:v>-1.3225199655E-4</c:v>
                </c:pt>
                <c:pt idx="8903">
                  <c:v>-1.5809599426999999E-4</c:v>
                </c:pt>
                <c:pt idx="8904">
                  <c:v>-1.8035300309E-4</c:v>
                </c:pt>
                <c:pt idx="8905">
                  <c:v>-1.9851600517999999E-4</c:v>
                </c:pt>
                <c:pt idx="8906">
                  <c:v>-2.1217300673000001E-4</c:v>
                </c:pt>
                <c:pt idx="8907">
                  <c:v>-2.2101499781E-4</c:v>
                </c:pt>
                <c:pt idx="8908">
                  <c:v>-2.2483999783E-4</c:v>
                </c:pt>
                <c:pt idx="8909">
                  <c:v>-2.2356299451E-4</c:v>
                </c:pt>
                <c:pt idx="8910">
                  <c:v>-2.172109962E-4</c:v>
                </c:pt>
                <c:pt idx="8911">
                  <c:v>-2.0592899818E-4</c:v>
                </c:pt>
                <c:pt idx="8912">
                  <c:v>-1.8997400184E-4</c:v>
                </c:pt>
                <c:pt idx="8913">
                  <c:v>-1.6970699653E-4</c:v>
                </c:pt>
                <c:pt idx="8914">
                  <c:v>-1.4558799738999999E-4</c:v>
                </c:pt>
                <c:pt idx="8915">
                  <c:v>-1.1816399638E-4</c:v>
                </c:pt>
                <c:pt idx="8916">
                  <c:v>-8.8059103290999999E-5</c:v>
                </c:pt>
                <c:pt idx="8917">
                  <c:v>-5.5955199058999998E-5</c:v>
                </c:pt>
                <c:pt idx="8918">
                  <c:v>-2.2581400117000001E-5</c:v>
                </c:pt>
                <c:pt idx="8919">
                  <c:v>1.1305000044E-5</c:v>
                </c:pt>
                <c:pt idx="8920">
                  <c:v>4.4934698963000001E-5</c:v>
                </c:pt>
                <c:pt idx="8921">
                  <c:v>7.7544696978000001E-5</c:v>
                </c:pt>
                <c:pt idx="8922">
                  <c:v>1.0839499737E-4</c:v>
                </c:pt>
                <c:pt idx="8923">
                  <c:v>1.3678400136999999E-4</c:v>
                </c:pt>
                <c:pt idx="8924">
                  <c:v>1.620700059E-4</c:v>
                </c:pt>
                <c:pt idx="8925">
                  <c:v>1.8367600569000001E-4</c:v>
                </c:pt>
                <c:pt idx="8926">
                  <c:v>2.0111400227000001E-4</c:v>
                </c:pt>
                <c:pt idx="8927">
                  <c:v>2.3776400485E-4</c:v>
                </c:pt>
                <c:pt idx="8928">
                  <c:v>2.4667099932999998E-4</c:v>
                </c:pt>
                <c:pt idx="8929">
                  <c:v>2.4997998843999999E-4</c:v>
                </c:pt>
                <c:pt idx="8930">
                  <c:v>2.4761501117999998E-4</c:v>
                </c:pt>
                <c:pt idx="8931">
                  <c:v>2.3962999694E-4</c:v>
                </c:pt>
                <c:pt idx="8932">
                  <c:v>2.2620700474E-4</c:v>
                </c:pt>
                <c:pt idx="8933">
                  <c:v>2.0764900546000001E-4</c:v>
                </c:pt>
                <c:pt idx="8934">
                  <c:v>1.8437800463000001E-4</c:v>
                </c:pt>
                <c:pt idx="8935">
                  <c:v>1.5692299347999999E-4</c:v>
                </c:pt>
                <c:pt idx="8936">
                  <c:v>1.2590599363E-4</c:v>
                </c:pt>
                <c:pt idx="8937">
                  <c:v>9.2031099484000004E-5</c:v>
                </c:pt>
                <c:pt idx="8938">
                  <c:v>5.6067699915999999E-5</c:v>
                </c:pt>
                <c:pt idx="8939">
                  <c:v>1.8831700800000001E-5</c:v>
                </c:pt>
                <c:pt idx="8940">
                  <c:v>-1.8831700800000001E-5</c:v>
                </c:pt>
                <c:pt idx="8941">
                  <c:v>-5.6067699915999999E-5</c:v>
                </c:pt>
                <c:pt idx="8942">
                  <c:v>-9.2031099484000004E-5</c:v>
                </c:pt>
                <c:pt idx="8943">
                  <c:v>-1.2590599363E-4</c:v>
                </c:pt>
                <c:pt idx="8944">
                  <c:v>-1.5692299347999999E-4</c:v>
                </c:pt>
                <c:pt idx="8945">
                  <c:v>-1.8437800463000001E-4</c:v>
                </c:pt>
                <c:pt idx="8946">
                  <c:v>-2.0764900546000001E-4</c:v>
                </c:pt>
                <c:pt idx="8947">
                  <c:v>-2.2620700474E-4</c:v>
                </c:pt>
                <c:pt idx="8948">
                  <c:v>-2.3962999694E-4</c:v>
                </c:pt>
                <c:pt idx="8949">
                  <c:v>-2.4761501117999998E-4</c:v>
                </c:pt>
                <c:pt idx="8950">
                  <c:v>-2.4997998843999999E-4</c:v>
                </c:pt>
                <c:pt idx="8951">
                  <c:v>-2.4667099932999998E-4</c:v>
                </c:pt>
                <c:pt idx="8952">
                  <c:v>-2.6154099031999999E-4</c:v>
                </c:pt>
                <c:pt idx="8953">
                  <c:v>-2.4580600439000003E-4</c:v>
                </c:pt>
                <c:pt idx="8954">
                  <c:v>-2.2449299285999999E-4</c:v>
                </c:pt>
                <c:pt idx="8955">
                  <c:v>-1.9808500655999999E-4</c:v>
                </c:pt>
                <c:pt idx="8956">
                  <c:v>-1.6718100232999999E-4</c:v>
                </c:pt>
                <c:pt idx="8957">
                  <c:v>-1.3248200412000001E-4</c:v>
                </c:pt>
                <c:pt idx="8958">
                  <c:v>-9.4776798504999998E-5</c:v>
                </c:pt>
                <c:pt idx="8959">
                  <c:v>-5.4920201364000001E-5</c:v>
                </c:pt>
                <c:pt idx="8960">
                  <c:v>-1.3817199942E-5</c:v>
                </c:pt>
                <c:pt idx="8961">
                  <c:v>2.7599500754000001E-5</c:v>
                </c:pt>
                <c:pt idx="8962">
                  <c:v>6.8389701481999995E-5</c:v>
                </c:pt>
                <c:pt idx="8963">
                  <c:v>1.076280023E-4</c:v>
                </c:pt>
                <c:pt idx="8964">
                  <c:v>1.4442300017E-4</c:v>
                </c:pt>
                <c:pt idx="8965">
                  <c:v>1.7794000451000001E-4</c:v>
                </c:pt>
                <c:pt idx="8966">
                  <c:v>2.0741899789E-4</c:v>
                </c:pt>
                <c:pt idx="8967">
                  <c:v>2.3218999559E-4</c:v>
                </c:pt>
                <c:pt idx="8968">
                  <c:v>2.5169100263000002E-4</c:v>
                </c:pt>
                <c:pt idx="8969">
                  <c:v>2.6547999004999999E-4</c:v>
                </c:pt>
                <c:pt idx="8970">
                  <c:v>2.7324300027E-4</c:v>
                </c:pt>
                <c:pt idx="8971">
                  <c:v>2.7480500285E-4</c:v>
                </c:pt>
                <c:pt idx="8972">
                  <c:v>2.7012900682E-4</c:v>
                </c:pt>
                <c:pt idx="8973">
                  <c:v>2.5932199786999997E-4</c:v>
                </c:pt>
                <c:pt idx="8974">
                  <c:v>2.4263000523E-4</c:v>
                </c:pt>
                <c:pt idx="8975">
                  <c:v>2.2043100033999999E-4</c:v>
                </c:pt>
                <c:pt idx="8976">
                  <c:v>1.9322900333999999E-4</c:v>
                </c:pt>
                <c:pt idx="8977">
                  <c:v>1.7633600510000001E-4</c:v>
                </c:pt>
                <c:pt idx="8978">
                  <c:v>1.3787399803000001E-4</c:v>
                </c:pt>
                <c:pt idx="8979">
                  <c:v>9.6283103629999994E-5</c:v>
                </c:pt>
                <c:pt idx="8980">
                  <c:v>5.2506900828999999E-5</c:v>
                </c:pt>
                <c:pt idx="8981">
                  <c:v>7.5390298661999996E-6</c:v>
                </c:pt>
                <c:pt idx="8982">
                  <c:v>-3.7599998905E-5</c:v>
                </c:pt>
                <c:pt idx="8983">
                  <c:v>-8.1885598774999994E-5</c:v>
                </c:pt>
                <c:pt idx="8984">
                  <c:v>-1.2431299547000001E-4</c:v>
                </c:pt>
                <c:pt idx="8985">
                  <c:v>-1.6391799727E-4</c:v>
                </c:pt>
                <c:pt idx="8986">
                  <c:v>-1.9980399519999999E-4</c:v>
                </c:pt>
                <c:pt idx="8987">
                  <c:v>-2.3115400108999999E-4</c:v>
                </c:pt>
                <c:pt idx="8988">
                  <c:v>-2.5725801243000002E-4</c:v>
                </c:pt>
                <c:pt idx="8989">
                  <c:v>-2.7752300957000002E-4</c:v>
                </c:pt>
                <c:pt idx="8990">
                  <c:v>-2.9148999602000001E-4</c:v>
                </c:pt>
                <c:pt idx="8991">
                  <c:v>-2.9883999377000001E-4</c:v>
                </c:pt>
                <c:pt idx="8992">
                  <c:v>-2.9940801323000003E-4</c:v>
                </c:pt>
                <c:pt idx="8993">
                  <c:v>-2.9317999724000002E-4</c:v>
                </c:pt>
                <c:pt idx="8994">
                  <c:v>-2.8029899113000002E-4</c:v>
                </c:pt>
                <c:pt idx="8995">
                  <c:v>-2.6105498545999999E-4</c:v>
                </c:pt>
                <c:pt idx="8996">
                  <c:v>-2.3588699696E-4</c:v>
                </c:pt>
                <c:pt idx="8997">
                  <c:v>-2.0536400551999999E-4</c:v>
                </c:pt>
                <c:pt idx="8998">
                  <c:v>-1.7018099607E-4</c:v>
                </c:pt>
                <c:pt idx="8999">
                  <c:v>-1.3113500609E-4</c:v>
                </c:pt>
                <c:pt idx="9000">
                  <c:v>-8.9112501881999999E-5</c:v>
                </c:pt>
                <c:pt idx="9001">
                  <c:v>-4.5067699830000002E-5</c:v>
                </c:pt>
                <c:pt idx="9002">
                  <c:v>1.8665599191000001E-14</c:v>
                </c:pt>
                <c:pt idx="9003">
                  <c:v>4.1311999667000002E-5</c:v>
                </c:pt>
                <c:pt idx="9004">
                  <c:v>8.1686397606999995E-5</c:v>
                </c:pt>
                <c:pt idx="9005">
                  <c:v>1.2020699796E-4</c:v>
                </c:pt>
                <c:pt idx="9006">
                  <c:v>1.5599900507000001E-4</c:v>
                </c:pt>
                <c:pt idx="9007">
                  <c:v>1.8824999279000001E-4</c:v>
                </c:pt>
                <c:pt idx="9008">
                  <c:v>2.1622900385000001E-4</c:v>
                </c:pt>
                <c:pt idx="9009">
                  <c:v>2.3930100724E-4</c:v>
                </c:pt>
                <c:pt idx="9010">
                  <c:v>2.5693999486999999E-4</c:v>
                </c:pt>
                <c:pt idx="9011">
                  <c:v>2.6874899048999999E-4</c:v>
                </c:pt>
                <c:pt idx="9012">
                  <c:v>2.7445700834999998E-4</c:v>
                </c:pt>
                <c:pt idx="9013">
                  <c:v>2.7393701020999998E-4</c:v>
                </c:pt>
                <c:pt idx="9014">
                  <c:v>2.6719900779000001E-4</c:v>
                </c:pt>
                <c:pt idx="9015">
                  <c:v>2.5439599995000001E-4</c:v>
                </c:pt>
                <c:pt idx="9016">
                  <c:v>2.3581999994000001E-4</c:v>
                </c:pt>
                <c:pt idx="9017">
                  <c:v>2.1189100516E-4</c:v>
                </c:pt>
                <c:pt idx="9018">
                  <c:v>1.8315299531000001E-4</c:v>
                </c:pt>
                <c:pt idx="9019">
                  <c:v>1.5025799803E-4</c:v>
                </c:pt>
                <c:pt idx="9020">
                  <c:v>1.1395299953E-4</c:v>
                </c:pt>
                <c:pt idx="9021">
                  <c:v>7.5061798269999993E-5</c:v>
                </c:pt>
                <c:pt idx="9022">
                  <c:v>3.4466600481999999E-5</c:v>
                </c:pt>
                <c:pt idx="9023">
                  <c:v>-6.9107800299999997E-6</c:v>
                </c:pt>
                <c:pt idx="9024">
                  <c:v>-4.8131299991000002E-5</c:v>
                </c:pt>
                <c:pt idx="9025">
                  <c:v>-8.8259497716000002E-5</c:v>
                </c:pt>
                <c:pt idx="9026">
                  <c:v>-1.2638399494E-4</c:v>
                </c:pt>
                <c:pt idx="9027">
                  <c:v>-1.4694599668E-4</c:v>
                </c:pt>
                <c:pt idx="9028">
                  <c:v>-1.7566200404000001E-4</c:v>
                </c:pt>
                <c:pt idx="9029">
                  <c:v>-2.0039199444E-4</c:v>
                </c:pt>
                <c:pt idx="9030">
                  <c:v>-2.2057299792999999E-4</c:v>
                </c:pt>
                <c:pt idx="9031">
                  <c:v>-2.3574799706999999E-4</c:v>
                </c:pt>
                <c:pt idx="9032">
                  <c:v>-2.4557200959000002E-4</c:v>
                </c:pt>
                <c:pt idx="9033">
                  <c:v>-2.4982201285E-4</c:v>
                </c:pt>
                <c:pt idx="9034">
                  <c:v>-2.4840299739000002E-4</c:v>
                </c:pt>
                <c:pt idx="9035">
                  <c:v>-2.4134499836E-4</c:v>
                </c:pt>
                <c:pt idx="9036">
                  <c:v>-2.2880999312999999E-4</c:v>
                </c:pt>
                <c:pt idx="9037">
                  <c:v>-2.1108200599E-4</c:v>
                </c:pt>
                <c:pt idx="9038">
                  <c:v>-1.8856300449E-4</c:v>
                </c:pt>
                <c:pt idx="9039">
                  <c:v>-1.6176399367E-4</c:v>
                </c:pt>
                <c:pt idx="9040">
                  <c:v>-1.3129400031E-4</c:v>
                </c:pt>
                <c:pt idx="9041">
                  <c:v>-9.7843403636999995E-5</c:v>
                </c:pt>
                <c:pt idx="9042">
                  <c:v>-6.2172497563999998E-5</c:v>
                </c:pt>
                <c:pt idx="9043">
                  <c:v>-2.5090399503999999E-5</c:v>
                </c:pt>
                <c:pt idx="9044">
                  <c:v>1.2561100448000001E-5</c:v>
                </c:pt>
                <c:pt idx="9045">
                  <c:v>4.9927501094999999E-5</c:v>
                </c:pt>
                <c:pt idx="9046">
                  <c:v>8.6160696810000002E-5</c:v>
                </c:pt>
                <c:pt idx="9047">
                  <c:v>1.2043800233999999E-4</c:v>
                </c:pt>
                <c:pt idx="9048">
                  <c:v>1.5198299661000001E-4</c:v>
                </c:pt>
                <c:pt idx="9049">
                  <c:v>1.8007699690999999E-4</c:v>
                </c:pt>
                <c:pt idx="9050">
                  <c:v>2.0408499403999999E-4</c:v>
                </c:pt>
                <c:pt idx="9051">
                  <c:v>2.2345999605000001E-4</c:v>
                </c:pt>
                <c:pt idx="9052">
                  <c:v>2.1398799436E-4</c:v>
                </c:pt>
                <c:pt idx="9053">
                  <c:v>2.2200400417E-4</c:v>
                </c:pt>
                <c:pt idx="9054">
                  <c:v>2.2498199542E-4</c:v>
                </c:pt>
                <c:pt idx="9055">
                  <c:v>2.2285399609E-4</c:v>
                </c:pt>
                <c:pt idx="9056">
                  <c:v>2.1566699434E-4</c:v>
                </c:pt>
                <c:pt idx="9057">
                  <c:v>2.0358599431E-4</c:v>
                </c:pt>
                <c:pt idx="9058">
                  <c:v>1.8688400450999999E-4</c:v>
                </c:pt>
                <c:pt idx="9059">
                  <c:v>1.6594000044000001E-4</c:v>
                </c:pt>
                <c:pt idx="9060">
                  <c:v>1.4123099390000001E-4</c:v>
                </c:pt>
                <c:pt idx="9061">
                  <c:v>1.1331499990999999E-4</c:v>
                </c:pt>
                <c:pt idx="9062">
                  <c:v>8.2828002633000006E-5</c:v>
                </c:pt>
                <c:pt idx="9063">
                  <c:v>5.0460901547999999E-5</c:v>
                </c:pt>
                <c:pt idx="9064">
                  <c:v>1.6948499250999999E-5</c:v>
                </c:pt>
                <c:pt idx="9065">
                  <c:v>-1.6948499250999999E-5</c:v>
                </c:pt>
                <c:pt idx="9066">
                  <c:v>-5.0460901547999999E-5</c:v>
                </c:pt>
                <c:pt idx="9067">
                  <c:v>-8.2828002633000006E-5</c:v>
                </c:pt>
                <c:pt idx="9068">
                  <c:v>-1.1331499990999999E-4</c:v>
                </c:pt>
                <c:pt idx="9069">
                  <c:v>-1.4123099390000001E-4</c:v>
                </c:pt>
                <c:pt idx="9070">
                  <c:v>-1.6594000044000001E-4</c:v>
                </c:pt>
                <c:pt idx="9071">
                  <c:v>-1.8688400450999999E-4</c:v>
                </c:pt>
                <c:pt idx="9072">
                  <c:v>-2.0358599431E-4</c:v>
                </c:pt>
                <c:pt idx="9073">
                  <c:v>-2.1566699434E-4</c:v>
                </c:pt>
                <c:pt idx="9074">
                  <c:v>-2.2285399609E-4</c:v>
                </c:pt>
                <c:pt idx="9075">
                  <c:v>-2.2498199542E-4</c:v>
                </c:pt>
                <c:pt idx="9076">
                  <c:v>-2.2200400417E-4</c:v>
                </c:pt>
                <c:pt idx="9077">
                  <c:v>-1.9021099432999999E-4</c:v>
                </c:pt>
                <c:pt idx="9078">
                  <c:v>-1.7876799392999999E-4</c:v>
                </c:pt>
                <c:pt idx="9079">
                  <c:v>-1.6326800687000001E-4</c:v>
                </c:pt>
                <c:pt idx="9080">
                  <c:v>-1.4406199624999999E-4</c:v>
                </c:pt>
                <c:pt idx="9081">
                  <c:v>-1.2158600293E-4</c:v>
                </c:pt>
                <c:pt idx="9082">
                  <c:v>-9.6350697276999998E-5</c:v>
                </c:pt>
                <c:pt idx="9083">
                  <c:v>-6.8928602558999998E-5</c:v>
                </c:pt>
                <c:pt idx="9084">
                  <c:v>-3.9941998692999998E-5</c:v>
                </c:pt>
                <c:pt idx="9085">
                  <c:v>-1.0048899639999999E-5</c:v>
                </c:pt>
                <c:pt idx="9086">
                  <c:v>2.0072300686000001E-5</c:v>
                </c:pt>
                <c:pt idx="9087">
                  <c:v>4.9737998778999998E-5</c:v>
                </c:pt>
                <c:pt idx="9088">
                  <c:v>7.8274701082000007E-5</c:v>
                </c:pt>
                <c:pt idx="9089">
                  <c:v>1.0503499652000001E-4</c:v>
                </c:pt>
                <c:pt idx="9090">
                  <c:v>1.2941099703000001E-4</c:v>
                </c:pt>
                <c:pt idx="9091">
                  <c:v>1.5084999905E-4</c:v>
                </c:pt>
                <c:pt idx="9092">
                  <c:v>1.6886599769000001E-4</c:v>
                </c:pt>
                <c:pt idx="9093">
                  <c:v>1.8304800324000001E-4</c:v>
                </c:pt>
                <c:pt idx="9094">
                  <c:v>1.9307600450999999E-4</c:v>
                </c:pt>
                <c:pt idx="9095">
                  <c:v>1.987220021E-4</c:v>
                </c:pt>
                <c:pt idx="9096">
                  <c:v>1.9985799735999999E-4</c:v>
                </c:pt>
                <c:pt idx="9097">
                  <c:v>1.9645699648999999E-4</c:v>
                </c:pt>
                <c:pt idx="9098">
                  <c:v>1.8859800183999999E-4</c:v>
                </c:pt>
                <c:pt idx="9099">
                  <c:v>1.7645799380000001E-4</c:v>
                </c:pt>
                <c:pt idx="9100">
                  <c:v>1.6031299309999999E-4</c:v>
                </c:pt>
                <c:pt idx="9101">
                  <c:v>1.4052999904E-4</c:v>
                </c:pt>
                <c:pt idx="9102">
                  <c:v>1.0286200268E-4</c:v>
                </c:pt>
                <c:pt idx="9103">
                  <c:v>8.0426500062000006E-5</c:v>
                </c:pt>
                <c:pt idx="9104">
                  <c:v>5.6165099521999998E-5</c:v>
                </c:pt>
                <c:pt idx="9105">
                  <c:v>3.0628998502000001E-5</c:v>
                </c:pt>
                <c:pt idx="9106">
                  <c:v>4.3977702262000004E-6</c:v>
                </c:pt>
                <c:pt idx="9107">
                  <c:v>-2.1933299649000001E-5</c:v>
                </c:pt>
                <c:pt idx="9108">
                  <c:v>-4.7766599891000003E-5</c:v>
                </c:pt>
                <c:pt idx="9109">
                  <c:v>-7.2515700595000002E-5</c:v>
                </c:pt>
                <c:pt idx="9110">
                  <c:v>-9.5618997875000002E-5</c:v>
                </c:pt>
                <c:pt idx="9111">
                  <c:v>-1.1655200069E-4</c:v>
                </c:pt>
                <c:pt idx="9112">
                  <c:v>-1.3483999646E-4</c:v>
                </c:pt>
                <c:pt idx="9113">
                  <c:v>-1.5006700413999999E-4</c:v>
                </c:pt>
                <c:pt idx="9114">
                  <c:v>-1.6188899463E-4</c:v>
                </c:pt>
                <c:pt idx="9115">
                  <c:v>-1.7003600077999999E-4</c:v>
                </c:pt>
                <c:pt idx="9116">
                  <c:v>-1.7432299500999999E-4</c:v>
                </c:pt>
                <c:pt idx="9117">
                  <c:v>-1.7465499695000001E-4</c:v>
                </c:pt>
                <c:pt idx="9118">
                  <c:v>-1.7102199489999999E-4</c:v>
                </c:pt>
                <c:pt idx="9119">
                  <c:v>-1.6350799706000001E-4</c:v>
                </c:pt>
                <c:pt idx="9120">
                  <c:v>-1.5228199480999999E-4</c:v>
                </c:pt>
                <c:pt idx="9121">
                  <c:v>-1.3760000001999999E-4</c:v>
                </c:pt>
                <c:pt idx="9122">
                  <c:v>-1.1979600093999999E-4</c:v>
                </c:pt>
                <c:pt idx="9123">
                  <c:v>-9.9272103397999995E-5</c:v>
                </c:pt>
                <c:pt idx="9124">
                  <c:v>-7.6495300163999998E-5</c:v>
                </c:pt>
                <c:pt idx="9125">
                  <c:v>-5.1982300647000003E-5</c:v>
                </c:pt>
                <c:pt idx="9126">
                  <c:v>-2.6289499147E-5</c:v>
                </c:pt>
                <c:pt idx="9127">
                  <c:v>8.6367697525999997E-15</c:v>
                </c:pt>
                <c:pt idx="9128">
                  <c:v>2.2533800802000001E-5</c:v>
                </c:pt>
                <c:pt idx="9129">
                  <c:v>4.4556200010000002E-5</c:v>
                </c:pt>
                <c:pt idx="9130">
                  <c:v>6.5567401180000005E-5</c:v>
                </c:pt>
                <c:pt idx="9131">
                  <c:v>8.5090301582000001E-5</c:v>
                </c:pt>
                <c:pt idx="9132">
                  <c:v>1.0268200276E-4</c:v>
                </c:pt>
                <c:pt idx="9133">
                  <c:v>1.1794299644E-4</c:v>
                </c:pt>
                <c:pt idx="9134">
                  <c:v>1.3052800204999999E-4</c:v>
                </c:pt>
                <c:pt idx="9135">
                  <c:v>1.4014900079999999E-4</c:v>
                </c:pt>
                <c:pt idx="9136">
                  <c:v>1.4658999862000001E-4</c:v>
                </c:pt>
                <c:pt idx="9137">
                  <c:v>1.4970400662E-4</c:v>
                </c:pt>
                <c:pt idx="9138">
                  <c:v>1.4941999688999999E-4</c:v>
                </c:pt>
                <c:pt idx="9139">
                  <c:v>1.4574499801000001E-4</c:v>
                </c:pt>
                <c:pt idx="9140">
                  <c:v>1.3876199955E-4</c:v>
                </c:pt>
                <c:pt idx="9141">
                  <c:v>1.2862900620999999E-4</c:v>
                </c:pt>
                <c:pt idx="9142">
                  <c:v>1.1557700054000001E-4</c:v>
                </c:pt>
                <c:pt idx="9143">
                  <c:v>9.9901801149999996E-5</c:v>
                </c:pt>
                <c:pt idx="9144">
                  <c:v>8.1959202362000006E-5</c:v>
                </c:pt>
                <c:pt idx="9145">
                  <c:v>6.2156301283000005E-5</c:v>
                </c:pt>
                <c:pt idx="9146">
                  <c:v>4.0942799387000003E-5</c:v>
                </c:pt>
                <c:pt idx="9147">
                  <c:v>1.8799999452E-5</c:v>
                </c:pt>
                <c:pt idx="9148">
                  <c:v>-3.7695099308999999E-6</c:v>
                </c:pt>
                <c:pt idx="9149">
                  <c:v>-2.6253499526999999E-5</c:v>
                </c:pt>
                <c:pt idx="9150">
                  <c:v>-4.8141500883999999E-5</c:v>
                </c:pt>
                <c:pt idx="9151">
                  <c:v>-6.8936999014000003E-5</c:v>
                </c:pt>
                <c:pt idx="9152">
                  <c:v>-7.3473202065000006E-5</c:v>
                </c:pt>
                <c:pt idx="9153">
                  <c:v>-8.7831198471000004E-5</c:v>
                </c:pt>
                <c:pt idx="9154">
                  <c:v>-1.0019599722E-4</c:v>
                </c:pt>
                <c:pt idx="9155">
                  <c:v>-1.1028599693E-4</c:v>
                </c:pt>
                <c:pt idx="9156">
                  <c:v>-1.1787399853000001E-4</c:v>
                </c:pt>
                <c:pt idx="9157">
                  <c:v>-1.2278600478999999E-4</c:v>
                </c:pt>
                <c:pt idx="9158">
                  <c:v>-1.2491100642000001E-4</c:v>
                </c:pt>
                <c:pt idx="9159">
                  <c:v>-1.2420100392999999E-4</c:v>
                </c:pt>
                <c:pt idx="9160">
                  <c:v>-1.2067300122E-4</c:v>
                </c:pt>
                <c:pt idx="9161">
                  <c:v>-1.1440499657E-4</c:v>
                </c:pt>
                <c:pt idx="9162">
                  <c:v>-1.0554100299E-4</c:v>
                </c:pt>
                <c:pt idx="9163">
                  <c:v>-9.4281400379000001E-5</c:v>
                </c:pt>
                <c:pt idx="9164">
                  <c:v>-8.0881996837000003E-5</c:v>
                </c:pt>
                <c:pt idx="9165">
                  <c:v>-6.5646796428999994E-5</c:v>
                </c:pt>
                <c:pt idx="9166">
                  <c:v>-4.8921701817999997E-5</c:v>
                </c:pt>
                <c:pt idx="9167">
                  <c:v>-3.1086201488999998E-5</c:v>
                </c:pt>
                <c:pt idx="9168">
                  <c:v>-1.2545199752E-5</c:v>
                </c:pt>
                <c:pt idx="9169">
                  <c:v>6.2805402194E-6</c:v>
                </c:pt>
                <c:pt idx="9170">
                  <c:v>2.4963699616000002E-5</c:v>
                </c:pt>
                <c:pt idx="9171">
                  <c:v>4.3080399336999999E-5</c:v>
                </c:pt>
                <c:pt idx="9172">
                  <c:v>6.0219201258999999E-5</c:v>
                </c:pt>
                <c:pt idx="9173">
                  <c:v>7.5991301856000005E-5</c:v>
                </c:pt>
                <c:pt idx="9174">
                  <c:v>9.0038600320000003E-5</c:v>
                </c:pt>
                <c:pt idx="9175">
                  <c:v>1.0204200225E-4</c:v>
                </c:pt>
                <c:pt idx="9176">
                  <c:v>1.1172999803000001E-4</c:v>
                </c:pt>
                <c:pt idx="9177">
                  <c:v>9.5105700893000002E-5</c:v>
                </c:pt>
                <c:pt idx="9178">
                  <c:v>9.8668599094000006E-5</c:v>
                </c:pt>
                <c:pt idx="9179">
                  <c:v>9.9992103060000002E-5</c:v>
                </c:pt>
                <c:pt idx="9180">
                  <c:v>9.9046097602999996E-5</c:v>
                </c:pt>
                <c:pt idx="9181">
                  <c:v>9.5852199592999995E-5</c:v>
                </c:pt>
                <c:pt idx="9182">
                  <c:v>9.0482702943999997E-5</c:v>
                </c:pt>
                <c:pt idx="9183">
                  <c:v>8.3059596363000004E-5</c:v>
                </c:pt>
                <c:pt idx="9184">
                  <c:v>7.3751296440999995E-5</c:v>
                </c:pt>
                <c:pt idx="9185">
                  <c:v>6.2769096984999995E-5</c:v>
                </c:pt>
                <c:pt idx="9186">
                  <c:v>5.0362301408000002E-5</c:v>
                </c:pt>
                <c:pt idx="9187">
                  <c:v>3.6812500183999998E-5</c:v>
                </c:pt>
                <c:pt idx="9188">
                  <c:v>2.2427100703E-5</c:v>
                </c:pt>
                <c:pt idx="9189">
                  <c:v>7.5326797742000002E-6</c:v>
                </c:pt>
                <c:pt idx="9190">
                  <c:v>-7.5326797742000002E-6</c:v>
                </c:pt>
                <c:pt idx="9191">
                  <c:v>-2.2427100703E-5</c:v>
                </c:pt>
                <c:pt idx="9192">
                  <c:v>-3.6812500183999998E-5</c:v>
                </c:pt>
                <c:pt idx="9193">
                  <c:v>-5.0362301408000002E-5</c:v>
                </c:pt>
                <c:pt idx="9194">
                  <c:v>-6.2769096984999995E-5</c:v>
                </c:pt>
                <c:pt idx="9195">
                  <c:v>-7.3751296440999995E-5</c:v>
                </c:pt>
                <c:pt idx="9196">
                  <c:v>-8.3059596363000004E-5</c:v>
                </c:pt>
                <c:pt idx="9197">
                  <c:v>-9.0482702943999997E-5</c:v>
                </c:pt>
                <c:pt idx="9198">
                  <c:v>-9.5852199592999995E-5</c:v>
                </c:pt>
                <c:pt idx="9199">
                  <c:v>-9.9046097602999996E-5</c:v>
                </c:pt>
                <c:pt idx="9200">
                  <c:v>-9.9992103060000002E-5</c:v>
                </c:pt>
                <c:pt idx="9201">
                  <c:v>-9.8668599094000006E-5</c:v>
                </c:pt>
                <c:pt idx="9202">
                  <c:v>-7.1329202909999994E-5</c:v>
                </c:pt>
                <c:pt idx="9203">
                  <c:v>-6.7038097767999999E-5</c:v>
                </c:pt>
                <c:pt idx="9204">
                  <c:v>-6.1225400713999997E-5</c:v>
                </c:pt>
                <c:pt idx="9205">
                  <c:v>-5.4023199481999998E-5</c:v>
                </c:pt>
                <c:pt idx="9206">
                  <c:v>-4.5594799302999999E-5</c:v>
                </c:pt>
                <c:pt idx="9207">
                  <c:v>-3.6131499655000002E-5</c:v>
                </c:pt>
                <c:pt idx="9208">
                  <c:v>-2.5848199583999999E-5</c:v>
                </c:pt>
                <c:pt idx="9209">
                  <c:v>-1.4978199943E-5</c:v>
                </c:pt>
                <c:pt idx="9210">
                  <c:v>-3.7683200843999999E-6</c:v>
                </c:pt>
                <c:pt idx="9211">
                  <c:v>7.5271300375000001E-6</c:v>
                </c:pt>
                <c:pt idx="9212">
                  <c:v>1.8651700883999999E-5</c:v>
                </c:pt>
                <c:pt idx="9213">
                  <c:v>2.9352999262999999E-5</c:v>
                </c:pt>
                <c:pt idx="9214">
                  <c:v>3.9388098229999997E-5</c:v>
                </c:pt>
                <c:pt idx="9215">
                  <c:v>4.8529200285E-5</c:v>
                </c:pt>
                <c:pt idx="9216">
                  <c:v>5.6568900618000002E-5</c:v>
                </c:pt>
                <c:pt idx="9217">
                  <c:v>6.3324601797000001E-5</c:v>
                </c:pt>
                <c:pt idx="9218">
                  <c:v>6.8643101258000004E-5</c:v>
                </c:pt>
                <c:pt idx="9219">
                  <c:v>7.2403599916000006E-5</c:v>
                </c:pt>
                <c:pt idx="9220">
                  <c:v>7.4520801717999996E-5</c:v>
                </c:pt>
                <c:pt idx="9221">
                  <c:v>7.4946699896999999E-5</c:v>
                </c:pt>
                <c:pt idx="9222">
                  <c:v>7.3671501013000001E-5</c:v>
                </c:pt>
                <c:pt idx="9223">
                  <c:v>7.0724301621999996E-5</c:v>
                </c:pt>
                <c:pt idx="9224">
                  <c:v>6.6171800427000004E-5</c:v>
                </c:pt>
                <c:pt idx="9225">
                  <c:v>6.0117501562000002E-5</c:v>
                </c:pt>
                <c:pt idx="9226">
                  <c:v>5.2698698710000003E-5</c:v>
                </c:pt>
                <c:pt idx="9227">
                  <c:v>2.9389300835000001E-5</c:v>
                </c:pt>
                <c:pt idx="9228">
                  <c:v>2.2979000277999999E-5</c:v>
                </c:pt>
                <c:pt idx="9229">
                  <c:v>1.6047199096999999E-5</c:v>
                </c:pt>
                <c:pt idx="9230">
                  <c:v>8.7511498349999996E-6</c:v>
                </c:pt>
                <c:pt idx="9231">
                  <c:v>1.2565000134E-6</c:v>
                </c:pt>
                <c:pt idx="9232">
                  <c:v>-6.2666599661000002E-6</c:v>
                </c:pt>
                <c:pt idx="9233">
                  <c:v>-1.3647600098999999E-5</c:v>
                </c:pt>
                <c:pt idx="9234">
                  <c:v>-2.0718800441999999E-5</c:v>
                </c:pt>
                <c:pt idx="9235">
                  <c:v>-2.7319700166000001E-5</c:v>
                </c:pt>
                <c:pt idx="9236">
                  <c:v>-3.3300599171000002E-5</c:v>
                </c:pt>
                <c:pt idx="9237">
                  <c:v>-3.8525700802000003E-5</c:v>
                </c:pt>
                <c:pt idx="9238">
                  <c:v>-4.287630145E-5</c:v>
                </c:pt>
                <c:pt idx="9239">
                  <c:v>-4.6253899200000002E-5</c:v>
                </c:pt>
                <c:pt idx="9240">
                  <c:v>-4.8581601732000003E-5</c:v>
                </c:pt>
                <c:pt idx="9241">
                  <c:v>-4.9806698370999997E-5</c:v>
                </c:pt>
                <c:pt idx="9242">
                  <c:v>-4.9901300372E-5</c:v>
                </c:pt>
                <c:pt idx="9243">
                  <c:v>-4.8863399570000001E-5</c:v>
                </c:pt>
                <c:pt idx="9244">
                  <c:v>-4.6716399083000002E-5</c:v>
                </c:pt>
                <c:pt idx="9245">
                  <c:v>-4.3509200622999997E-5</c:v>
                </c:pt>
                <c:pt idx="9246">
                  <c:v>-3.9314400055000002E-5</c:v>
                </c:pt>
                <c:pt idx="9247">
                  <c:v>-3.4227399738000001E-5</c:v>
                </c:pt>
                <c:pt idx="9248">
                  <c:v>-2.8363399906E-5</c:v>
                </c:pt>
                <c:pt idx="9249">
                  <c:v>-2.1855799787000001E-5</c:v>
                </c:pt>
                <c:pt idx="9250">
                  <c:v>-1.4852100320999999E-5</c:v>
                </c:pt>
                <c:pt idx="9251">
                  <c:v>-7.5112798185999999E-6</c:v>
                </c:pt>
                <c:pt idx="9252">
                  <c:v>3.5291000943E-15</c:v>
                </c:pt>
                <c:pt idx="9253">
                  <c:v>1.1266900401000001E-5</c:v>
                </c:pt>
                <c:pt idx="9254">
                  <c:v>2.2278100005000001E-5</c:v>
                </c:pt>
                <c:pt idx="9255">
                  <c:v>3.2783700590000002E-5</c:v>
                </c:pt>
                <c:pt idx="9256">
                  <c:v>4.2545201722999998E-5</c:v>
                </c:pt>
                <c:pt idx="9257">
                  <c:v>5.1341001380999998E-5</c:v>
                </c:pt>
                <c:pt idx="9258">
                  <c:v>5.8971600083000003E-5</c:v>
                </c:pt>
                <c:pt idx="9259">
                  <c:v>6.5263797296000002E-5</c:v>
                </c:pt>
                <c:pt idx="9260">
                  <c:v>7.0074696850000006E-5</c:v>
                </c:pt>
                <c:pt idx="9261">
                  <c:v>7.3295101174E-5</c:v>
                </c:pt>
                <c:pt idx="9262">
                  <c:v>7.4852003308E-5</c:v>
                </c:pt>
                <c:pt idx="9263">
                  <c:v>7.4709998443999996E-5</c:v>
                </c:pt>
                <c:pt idx="9264">
                  <c:v>7.2872397140999993E-5</c:v>
                </c:pt>
                <c:pt idx="9265">
                  <c:v>6.9380803325000003E-5</c:v>
                </c:pt>
                <c:pt idx="9266">
                  <c:v>6.4314503105999997E-5</c:v>
                </c:pt>
                <c:pt idx="9267">
                  <c:v>5.7788500271000003E-5</c:v>
                </c:pt>
                <c:pt idx="9268">
                  <c:v>4.9950900574999998E-5</c:v>
                </c:pt>
                <c:pt idx="9269">
                  <c:v>4.0979601181000003E-5</c:v>
                </c:pt>
                <c:pt idx="9270">
                  <c:v>3.1078201573000001E-5</c:v>
                </c:pt>
                <c:pt idx="9271">
                  <c:v>2.0471399693999998E-5</c:v>
                </c:pt>
                <c:pt idx="9272">
                  <c:v>9.3999897217000008E-6</c:v>
                </c:pt>
                <c:pt idx="9273">
                  <c:v>-1.8847599677E-6</c:v>
                </c:pt>
                <c:pt idx="9274">
                  <c:v>-1.3126699741000001E-5</c:v>
                </c:pt>
                <c:pt idx="9275">
                  <c:v>-2.4070799553999999E-5</c:v>
                </c:pt>
                <c:pt idx="9276">
                  <c:v>-3.4468499507000001E-5</c:v>
                </c:pt>
                <c:pt idx="9277">
                  <c:v>-5.8778499805999998E-5</c:v>
                </c:pt>
                <c:pt idx="9278">
                  <c:v>-7.0264999522000001E-5</c:v>
                </c:pt>
                <c:pt idx="9279">
                  <c:v>-8.0156700277999999E-5</c:v>
                </c:pt>
                <c:pt idx="9280">
                  <c:v>-8.8229098765000002E-5</c:v>
                </c:pt>
                <c:pt idx="9281">
                  <c:v>-9.4299102784000007E-5</c:v>
                </c:pt>
                <c:pt idx="9282">
                  <c:v>-9.8228701972E-5</c:v>
                </c:pt>
                <c:pt idx="9283">
                  <c:v>-9.9928896815999998E-5</c:v>
                </c:pt>
                <c:pt idx="9284">
                  <c:v>-9.9361102911999993E-5</c:v>
                </c:pt>
                <c:pt idx="9285">
                  <c:v>-9.6538198703999994E-5</c:v>
                </c:pt>
                <c:pt idx="9286">
                  <c:v>-9.1524103482000001E-5</c:v>
                </c:pt>
                <c:pt idx="9287">
                  <c:v>-8.4432802396000006E-5</c:v>
                </c:pt>
                <c:pt idx="9288">
                  <c:v>-7.5425101385999995E-5</c:v>
                </c:pt>
                <c:pt idx="9289">
                  <c:v>-6.4705600379999999E-5</c:v>
                </c:pt>
                <c:pt idx="9290">
                  <c:v>-5.2517498260999997E-5</c:v>
                </c:pt>
                <c:pt idx="9291">
                  <c:v>-3.9137401473000001E-5</c:v>
                </c:pt>
                <c:pt idx="9292">
                  <c:v>-2.4868999389999999E-5</c:v>
                </c:pt>
                <c:pt idx="9293">
                  <c:v>-1.0036200364999999E-5</c:v>
                </c:pt>
                <c:pt idx="9294">
                  <c:v>5.0244298108999997E-6</c:v>
                </c:pt>
                <c:pt idx="9295">
                  <c:v>1.9970999346999999E-5</c:v>
                </c:pt>
                <c:pt idx="9296">
                  <c:v>3.4464301279999999E-5</c:v>
                </c:pt>
                <c:pt idx="9297">
                  <c:v>4.8175399569999997E-5</c:v>
                </c:pt>
                <c:pt idx="9298">
                  <c:v>6.0793001467000003E-5</c:v>
                </c:pt>
                <c:pt idx="9299">
                  <c:v>7.2030903538999994E-5</c:v>
                </c:pt>
                <c:pt idx="9300">
                  <c:v>8.1633901572999995E-5</c:v>
                </c:pt>
                <c:pt idx="9301">
                  <c:v>8.9384098828000007E-5</c:v>
                </c:pt>
                <c:pt idx="9302">
                  <c:v>1.1888200243E-4</c:v>
                </c:pt>
                <c:pt idx="9303">
                  <c:v>1.2333599443000001E-4</c:v>
                </c:pt>
                <c:pt idx="9304">
                  <c:v>1.2498999421999999E-4</c:v>
                </c:pt>
                <c:pt idx="9305">
                  <c:v>1.2380800034999999E-4</c:v>
                </c:pt>
                <c:pt idx="9306">
                  <c:v>1.1981499847E-4</c:v>
                </c:pt>
                <c:pt idx="9307">
                  <c:v>1.1310300033E-4</c:v>
                </c:pt>
                <c:pt idx="9308">
                  <c:v>1.0382400069000001E-4</c:v>
                </c:pt>
                <c:pt idx="9309">
                  <c:v>9.2189096903999996E-5</c:v>
                </c:pt>
                <c:pt idx="9310">
                  <c:v>7.8461402153999995E-5</c:v>
                </c:pt>
                <c:pt idx="9311">
                  <c:v>6.2952902225999995E-5</c:v>
                </c:pt>
                <c:pt idx="9312">
                  <c:v>4.6015600674E-5</c:v>
                </c:pt>
                <c:pt idx="9313">
                  <c:v>2.8033800845E-5</c:v>
                </c:pt>
                <c:pt idx="9314">
                  <c:v>9.4158503998000007E-6</c:v>
                </c:pt>
                <c:pt idx="9315">
                  <c:v>-9.4158503998000007E-6</c:v>
                </c:pt>
                <c:pt idx="9316">
                  <c:v>-2.8033800845E-5</c:v>
                </c:pt>
                <c:pt idx="9317">
                  <c:v>-4.6015600674E-5</c:v>
                </c:pt>
                <c:pt idx="9318">
                  <c:v>-6.2952902225999995E-5</c:v>
                </c:pt>
                <c:pt idx="9319">
                  <c:v>-7.8461402153999995E-5</c:v>
                </c:pt>
                <c:pt idx="9320">
                  <c:v>-9.2189096903999996E-5</c:v>
                </c:pt>
                <c:pt idx="9321">
                  <c:v>-1.0382400069000001E-4</c:v>
                </c:pt>
                <c:pt idx="9322">
                  <c:v>-1.1310300033E-4</c:v>
                </c:pt>
                <c:pt idx="9323">
                  <c:v>-1.1981499847E-4</c:v>
                </c:pt>
                <c:pt idx="9324">
                  <c:v>-1.2380800034999999E-4</c:v>
                </c:pt>
                <c:pt idx="9325">
                  <c:v>-1.2498999421999999E-4</c:v>
                </c:pt>
                <c:pt idx="9326">
                  <c:v>-1.2333599443000001E-4</c:v>
                </c:pt>
                <c:pt idx="9327">
                  <c:v>-1.4265799837000001E-4</c:v>
                </c:pt>
                <c:pt idx="9328">
                  <c:v>-1.3407600635999999E-4</c:v>
                </c:pt>
                <c:pt idx="9329">
                  <c:v>-1.2245100515000001E-4</c:v>
                </c:pt>
                <c:pt idx="9330">
                  <c:v>-1.0804599879000001E-4</c:v>
                </c:pt>
                <c:pt idx="9331">
                  <c:v>-9.1189496743000002E-5</c:v>
                </c:pt>
                <c:pt idx="9332">
                  <c:v>-7.2263101174E-5</c:v>
                </c:pt>
                <c:pt idx="9333">
                  <c:v>-5.1696399168999999E-5</c:v>
                </c:pt>
                <c:pt idx="9334">
                  <c:v>-2.9956499930000001E-5</c:v>
                </c:pt>
                <c:pt idx="9335">
                  <c:v>-7.5366501733000002E-6</c:v>
                </c:pt>
                <c:pt idx="9336">
                  <c:v>1.5054300093E-5</c:v>
                </c:pt>
                <c:pt idx="9337">
                  <c:v>3.7303499993999998E-5</c:v>
                </c:pt>
                <c:pt idx="9338">
                  <c:v>5.870610039E-5</c:v>
                </c:pt>
                <c:pt idx="9339">
                  <c:v>7.8776196459999994E-5</c:v>
                </c:pt>
                <c:pt idx="9340">
                  <c:v>9.7058400569999999E-5</c:v>
                </c:pt>
                <c:pt idx="9341">
                  <c:v>1.1313799769E-4</c:v>
                </c:pt>
                <c:pt idx="9342">
                  <c:v>1.2664899987000001E-4</c:v>
                </c:pt>
                <c:pt idx="9343">
                  <c:v>1.3728599878999999E-4</c:v>
                </c:pt>
                <c:pt idx="9344">
                  <c:v>1.4480699609999999E-4</c:v>
                </c:pt>
                <c:pt idx="9345">
                  <c:v>1.4904199633999999E-4</c:v>
                </c:pt>
                <c:pt idx="9346">
                  <c:v>1.4989300689E-4</c:v>
                </c:pt>
                <c:pt idx="9347">
                  <c:v>1.4734300203E-4</c:v>
                </c:pt>
                <c:pt idx="9348">
                  <c:v>1.4144899614999999E-4</c:v>
                </c:pt>
                <c:pt idx="9349">
                  <c:v>1.3234399376000001E-4</c:v>
                </c:pt>
                <c:pt idx="9350">
                  <c:v>1.2023500312E-4</c:v>
                </c:pt>
                <c:pt idx="9351">
                  <c:v>1.0539699724E-4</c:v>
                </c:pt>
                <c:pt idx="9352">
                  <c:v>1.0286200268E-4</c:v>
                </c:pt>
                <c:pt idx="9353">
                  <c:v>8.0426500062000006E-5</c:v>
                </c:pt>
                <c:pt idx="9354">
                  <c:v>5.6165099521999998E-5</c:v>
                </c:pt>
                <c:pt idx="9355">
                  <c:v>3.0628998502000001E-5</c:v>
                </c:pt>
                <c:pt idx="9356">
                  <c:v>4.3977702262000004E-6</c:v>
                </c:pt>
                <c:pt idx="9357">
                  <c:v>-2.1933299649000001E-5</c:v>
                </c:pt>
                <c:pt idx="9358">
                  <c:v>-4.7766599891000003E-5</c:v>
                </c:pt>
                <c:pt idx="9359">
                  <c:v>-7.2515700595000002E-5</c:v>
                </c:pt>
                <c:pt idx="9360">
                  <c:v>-9.5618997875000002E-5</c:v>
                </c:pt>
                <c:pt idx="9361">
                  <c:v>-1.1655200069E-4</c:v>
                </c:pt>
                <c:pt idx="9362">
                  <c:v>-1.3483999646E-4</c:v>
                </c:pt>
                <c:pt idx="9363">
                  <c:v>-1.5006700413999999E-4</c:v>
                </c:pt>
                <c:pt idx="9364">
                  <c:v>-1.6188899463E-4</c:v>
                </c:pt>
                <c:pt idx="9365">
                  <c:v>-1.7003600077999999E-4</c:v>
                </c:pt>
                <c:pt idx="9366">
                  <c:v>-1.7432299500999999E-4</c:v>
                </c:pt>
                <c:pt idx="9367">
                  <c:v>-1.7465499695000001E-4</c:v>
                </c:pt>
                <c:pt idx="9368">
                  <c:v>-1.7102199489999999E-4</c:v>
                </c:pt>
                <c:pt idx="9369">
                  <c:v>-1.6350799706000001E-4</c:v>
                </c:pt>
                <c:pt idx="9370">
                  <c:v>-1.5228199480999999E-4</c:v>
                </c:pt>
                <c:pt idx="9371">
                  <c:v>-1.3760000001999999E-4</c:v>
                </c:pt>
                <c:pt idx="9372">
                  <c:v>-1.1979600093999999E-4</c:v>
                </c:pt>
                <c:pt idx="9373">
                  <c:v>-9.9272103397999995E-5</c:v>
                </c:pt>
                <c:pt idx="9374">
                  <c:v>-7.6495300163999998E-5</c:v>
                </c:pt>
                <c:pt idx="9375">
                  <c:v>-5.1982300647000003E-5</c:v>
                </c:pt>
                <c:pt idx="9376">
                  <c:v>-2.6289499147E-5</c:v>
                </c:pt>
                <c:pt idx="9377">
                  <c:v>7.3061496020999997E-15</c:v>
                </c:pt>
                <c:pt idx="9378">
                  <c:v>3.0045099264999999E-5</c:v>
                </c:pt>
                <c:pt idx="9379">
                  <c:v>5.9408299421000002E-5</c:v>
                </c:pt>
                <c:pt idx="9380">
                  <c:v>8.7423199147000004E-5</c:v>
                </c:pt>
                <c:pt idx="9381">
                  <c:v>1.1345399980000001E-4</c:v>
                </c:pt>
                <c:pt idx="9382">
                  <c:v>1.3690900232000001E-4</c:v>
                </c:pt>
                <c:pt idx="9383">
                  <c:v>1.5725799312E-4</c:v>
                </c:pt>
                <c:pt idx="9384">
                  <c:v>1.7403700622000001E-4</c:v>
                </c:pt>
                <c:pt idx="9385">
                  <c:v>1.8686600378999999E-4</c:v>
                </c:pt>
                <c:pt idx="9386">
                  <c:v>1.9545400572999999E-4</c:v>
                </c:pt>
                <c:pt idx="9387">
                  <c:v>1.9960499776000001E-4</c:v>
                </c:pt>
                <c:pt idx="9388">
                  <c:v>1.9922699721000001E-4</c:v>
                </c:pt>
                <c:pt idx="9389">
                  <c:v>1.9432599947E-4</c:v>
                </c:pt>
                <c:pt idx="9390">
                  <c:v>1.8501500016999999E-4</c:v>
                </c:pt>
                <c:pt idx="9391">
                  <c:v>1.7150500207000001E-4</c:v>
                </c:pt>
                <c:pt idx="9392">
                  <c:v>1.5410300693E-4</c:v>
                </c:pt>
                <c:pt idx="9393">
                  <c:v>1.3320200378000001E-4</c:v>
                </c:pt>
                <c:pt idx="9394">
                  <c:v>1.0927899712E-4</c:v>
                </c:pt>
                <c:pt idx="9395">
                  <c:v>8.2875099905999999E-5</c:v>
                </c:pt>
                <c:pt idx="9396">
                  <c:v>5.4590400395999997E-5</c:v>
                </c:pt>
                <c:pt idx="9397">
                  <c:v>2.5066599846E-5</c:v>
                </c:pt>
                <c:pt idx="9398">
                  <c:v>-5.0260200624000003E-6</c:v>
                </c:pt>
                <c:pt idx="9399">
                  <c:v>-3.5004599339999998E-5</c:v>
                </c:pt>
                <c:pt idx="9400">
                  <c:v>-6.4188701799000006E-5</c:v>
                </c:pt>
                <c:pt idx="9401">
                  <c:v>-9.1916001110999997E-5</c:v>
                </c:pt>
                <c:pt idx="9402">
                  <c:v>-1.3225199655E-4</c:v>
                </c:pt>
                <c:pt idx="9403">
                  <c:v>-1.5809599426999999E-4</c:v>
                </c:pt>
                <c:pt idx="9404">
                  <c:v>-1.8035300309E-4</c:v>
                </c:pt>
                <c:pt idx="9405">
                  <c:v>-1.9851600517999999E-4</c:v>
                </c:pt>
                <c:pt idx="9406">
                  <c:v>-2.1217300673000001E-4</c:v>
                </c:pt>
                <c:pt idx="9407">
                  <c:v>-2.2101499781E-4</c:v>
                </c:pt>
                <c:pt idx="9408">
                  <c:v>-2.2483999783E-4</c:v>
                </c:pt>
                <c:pt idx="9409">
                  <c:v>-2.2356299451E-4</c:v>
                </c:pt>
                <c:pt idx="9410">
                  <c:v>-2.172109962E-4</c:v>
                </c:pt>
                <c:pt idx="9411">
                  <c:v>-2.0592899818E-4</c:v>
                </c:pt>
                <c:pt idx="9412">
                  <c:v>-1.8997400184E-4</c:v>
                </c:pt>
                <c:pt idx="9413">
                  <c:v>-1.6970699653E-4</c:v>
                </c:pt>
                <c:pt idx="9414">
                  <c:v>-1.4558799738999999E-4</c:v>
                </c:pt>
                <c:pt idx="9415">
                  <c:v>-1.1816399638E-4</c:v>
                </c:pt>
                <c:pt idx="9416">
                  <c:v>-8.8059103290999999E-5</c:v>
                </c:pt>
                <c:pt idx="9417">
                  <c:v>-5.5955199058999998E-5</c:v>
                </c:pt>
                <c:pt idx="9418">
                  <c:v>-2.2581400117000001E-5</c:v>
                </c:pt>
                <c:pt idx="9419">
                  <c:v>1.1305000044E-5</c:v>
                </c:pt>
                <c:pt idx="9420">
                  <c:v>4.4934698963000001E-5</c:v>
                </c:pt>
                <c:pt idx="9421">
                  <c:v>7.7544696978000001E-5</c:v>
                </c:pt>
                <c:pt idx="9422">
                  <c:v>1.0839499737E-4</c:v>
                </c:pt>
                <c:pt idx="9423">
                  <c:v>1.3678400136999999E-4</c:v>
                </c:pt>
                <c:pt idx="9424">
                  <c:v>1.620700059E-4</c:v>
                </c:pt>
                <c:pt idx="9425">
                  <c:v>1.8367600569000001E-4</c:v>
                </c:pt>
                <c:pt idx="9426">
                  <c:v>2.0111400227000001E-4</c:v>
                </c:pt>
                <c:pt idx="9427">
                  <c:v>2.3776400485E-4</c:v>
                </c:pt>
                <c:pt idx="9428">
                  <c:v>2.4667099932999998E-4</c:v>
                </c:pt>
                <c:pt idx="9429">
                  <c:v>2.4997998843999999E-4</c:v>
                </c:pt>
                <c:pt idx="9430">
                  <c:v>2.4761501117999998E-4</c:v>
                </c:pt>
                <c:pt idx="9431">
                  <c:v>2.3962999694E-4</c:v>
                </c:pt>
                <c:pt idx="9432">
                  <c:v>2.2620700474E-4</c:v>
                </c:pt>
                <c:pt idx="9433">
                  <c:v>2.0764900546000001E-4</c:v>
                </c:pt>
                <c:pt idx="9434">
                  <c:v>1.8437800463000001E-4</c:v>
                </c:pt>
                <c:pt idx="9435">
                  <c:v>1.5692299347999999E-4</c:v>
                </c:pt>
                <c:pt idx="9436">
                  <c:v>1.2590599363E-4</c:v>
                </c:pt>
                <c:pt idx="9437">
                  <c:v>9.2031099484000004E-5</c:v>
                </c:pt>
                <c:pt idx="9438">
                  <c:v>5.6067699915999999E-5</c:v>
                </c:pt>
                <c:pt idx="9439">
                  <c:v>1.8831700800000001E-5</c:v>
                </c:pt>
                <c:pt idx="9440">
                  <c:v>-1.8831700800000001E-5</c:v>
                </c:pt>
                <c:pt idx="9441">
                  <c:v>-5.6067699915999999E-5</c:v>
                </c:pt>
                <c:pt idx="9442">
                  <c:v>-9.2031099484000004E-5</c:v>
                </c:pt>
                <c:pt idx="9443">
                  <c:v>-1.2590599363E-4</c:v>
                </c:pt>
                <c:pt idx="9444">
                  <c:v>-1.5692299347999999E-4</c:v>
                </c:pt>
                <c:pt idx="9445">
                  <c:v>-1.8437800463000001E-4</c:v>
                </c:pt>
                <c:pt idx="9446">
                  <c:v>-2.0764900546000001E-4</c:v>
                </c:pt>
                <c:pt idx="9447">
                  <c:v>-2.2620700474E-4</c:v>
                </c:pt>
                <c:pt idx="9448">
                  <c:v>-2.3962999694E-4</c:v>
                </c:pt>
                <c:pt idx="9449">
                  <c:v>-2.4761501117999998E-4</c:v>
                </c:pt>
                <c:pt idx="9450">
                  <c:v>-2.4997998843999999E-4</c:v>
                </c:pt>
                <c:pt idx="9451">
                  <c:v>-2.4667099932999998E-4</c:v>
                </c:pt>
                <c:pt idx="9452">
                  <c:v>-2.6154099031999999E-4</c:v>
                </c:pt>
                <c:pt idx="9453">
                  <c:v>-2.4580600439000003E-4</c:v>
                </c:pt>
                <c:pt idx="9454">
                  <c:v>-2.2449299285999999E-4</c:v>
                </c:pt>
                <c:pt idx="9455">
                  <c:v>-1.9808500655999999E-4</c:v>
                </c:pt>
                <c:pt idx="9456">
                  <c:v>-1.6718100232999999E-4</c:v>
                </c:pt>
                <c:pt idx="9457">
                  <c:v>-1.3248200412000001E-4</c:v>
                </c:pt>
                <c:pt idx="9458">
                  <c:v>-9.4776798504999998E-5</c:v>
                </c:pt>
                <c:pt idx="9459">
                  <c:v>-5.4920201364000001E-5</c:v>
                </c:pt>
                <c:pt idx="9460">
                  <c:v>-1.3817199942E-5</c:v>
                </c:pt>
                <c:pt idx="9461">
                  <c:v>2.7599500754000001E-5</c:v>
                </c:pt>
                <c:pt idx="9462">
                  <c:v>6.8389701481999995E-5</c:v>
                </c:pt>
                <c:pt idx="9463">
                  <c:v>1.076280023E-4</c:v>
                </c:pt>
                <c:pt idx="9464">
                  <c:v>1.4442300017E-4</c:v>
                </c:pt>
                <c:pt idx="9465">
                  <c:v>1.7794000451000001E-4</c:v>
                </c:pt>
                <c:pt idx="9466">
                  <c:v>2.0741899789E-4</c:v>
                </c:pt>
                <c:pt idx="9467">
                  <c:v>2.3218999559E-4</c:v>
                </c:pt>
                <c:pt idx="9468">
                  <c:v>2.5169100263000002E-4</c:v>
                </c:pt>
                <c:pt idx="9469">
                  <c:v>2.6547999004999999E-4</c:v>
                </c:pt>
                <c:pt idx="9470">
                  <c:v>2.7324300027E-4</c:v>
                </c:pt>
                <c:pt idx="9471">
                  <c:v>2.7480500285E-4</c:v>
                </c:pt>
                <c:pt idx="9472">
                  <c:v>2.7012900682E-4</c:v>
                </c:pt>
                <c:pt idx="9473">
                  <c:v>2.5932199786999997E-4</c:v>
                </c:pt>
                <c:pt idx="9474">
                  <c:v>2.4263000523E-4</c:v>
                </c:pt>
                <c:pt idx="9475">
                  <c:v>2.2043100033999999E-4</c:v>
                </c:pt>
                <c:pt idx="9476">
                  <c:v>1.9322900333999999E-4</c:v>
                </c:pt>
                <c:pt idx="9477">
                  <c:v>1.7633600510000001E-4</c:v>
                </c:pt>
                <c:pt idx="9478">
                  <c:v>1.3787399803000001E-4</c:v>
                </c:pt>
                <c:pt idx="9479">
                  <c:v>9.6283103629999994E-5</c:v>
                </c:pt>
                <c:pt idx="9480">
                  <c:v>5.2506900828999999E-5</c:v>
                </c:pt>
                <c:pt idx="9481">
                  <c:v>7.5390298661999996E-6</c:v>
                </c:pt>
                <c:pt idx="9482">
                  <c:v>-3.7599998905E-5</c:v>
                </c:pt>
                <c:pt idx="9483">
                  <c:v>-8.1885598774999994E-5</c:v>
                </c:pt>
                <c:pt idx="9484">
                  <c:v>-1.2431299547000001E-4</c:v>
                </c:pt>
                <c:pt idx="9485">
                  <c:v>-1.6391799727E-4</c:v>
                </c:pt>
                <c:pt idx="9486">
                  <c:v>-1.9980399519999999E-4</c:v>
                </c:pt>
                <c:pt idx="9487">
                  <c:v>-2.3115400108999999E-4</c:v>
                </c:pt>
                <c:pt idx="9488">
                  <c:v>-2.5725801243000002E-4</c:v>
                </c:pt>
                <c:pt idx="9489">
                  <c:v>-2.7752300957000002E-4</c:v>
                </c:pt>
                <c:pt idx="9490">
                  <c:v>-2.9148999602000001E-4</c:v>
                </c:pt>
                <c:pt idx="9491">
                  <c:v>-2.9883999377000001E-4</c:v>
                </c:pt>
                <c:pt idx="9492">
                  <c:v>-2.9940801323000003E-4</c:v>
                </c:pt>
                <c:pt idx="9493">
                  <c:v>-2.9317999724000002E-4</c:v>
                </c:pt>
                <c:pt idx="9494">
                  <c:v>-2.8029899113000002E-4</c:v>
                </c:pt>
                <c:pt idx="9495">
                  <c:v>-2.6105498545999999E-4</c:v>
                </c:pt>
                <c:pt idx="9496">
                  <c:v>-2.3588699696E-4</c:v>
                </c:pt>
                <c:pt idx="9497">
                  <c:v>-2.0536400551999999E-4</c:v>
                </c:pt>
                <c:pt idx="9498">
                  <c:v>-1.7018099607E-4</c:v>
                </c:pt>
                <c:pt idx="9499">
                  <c:v>-1.3113500609E-4</c:v>
                </c:pt>
                <c:pt idx="9500">
                  <c:v>-8.9112501881999999E-5</c:v>
                </c:pt>
                <c:pt idx="9501">
                  <c:v>-4.5067699830000002E-5</c:v>
                </c:pt>
                <c:pt idx="9502">
                  <c:v>7.2144701441000003E-15</c:v>
                </c:pt>
                <c:pt idx="9503">
                  <c:v>4.1311999667000002E-5</c:v>
                </c:pt>
                <c:pt idx="9504">
                  <c:v>8.1686397606999995E-5</c:v>
                </c:pt>
                <c:pt idx="9505">
                  <c:v>1.2020699796E-4</c:v>
                </c:pt>
                <c:pt idx="9506">
                  <c:v>1.5599900507000001E-4</c:v>
                </c:pt>
                <c:pt idx="9507">
                  <c:v>1.8824999279000001E-4</c:v>
                </c:pt>
                <c:pt idx="9508">
                  <c:v>2.1622900385000001E-4</c:v>
                </c:pt>
                <c:pt idx="9509">
                  <c:v>2.3930100724E-4</c:v>
                </c:pt>
                <c:pt idx="9510">
                  <c:v>2.5693999486999999E-4</c:v>
                </c:pt>
                <c:pt idx="9511">
                  <c:v>2.6874899048999999E-4</c:v>
                </c:pt>
                <c:pt idx="9512">
                  <c:v>2.7445700834999998E-4</c:v>
                </c:pt>
                <c:pt idx="9513">
                  <c:v>2.7393701020999998E-4</c:v>
                </c:pt>
                <c:pt idx="9514">
                  <c:v>2.6719900779000001E-4</c:v>
                </c:pt>
                <c:pt idx="9515">
                  <c:v>2.5439599995000001E-4</c:v>
                </c:pt>
                <c:pt idx="9516">
                  <c:v>2.3581999994000001E-4</c:v>
                </c:pt>
                <c:pt idx="9517">
                  <c:v>2.1189100516E-4</c:v>
                </c:pt>
                <c:pt idx="9518">
                  <c:v>1.8315299531000001E-4</c:v>
                </c:pt>
                <c:pt idx="9519">
                  <c:v>1.5025799803E-4</c:v>
                </c:pt>
                <c:pt idx="9520">
                  <c:v>1.1395299953E-4</c:v>
                </c:pt>
                <c:pt idx="9521">
                  <c:v>7.5061798269999993E-5</c:v>
                </c:pt>
                <c:pt idx="9522">
                  <c:v>3.4466600481999999E-5</c:v>
                </c:pt>
                <c:pt idx="9523">
                  <c:v>-6.9107800299999997E-6</c:v>
                </c:pt>
                <c:pt idx="9524">
                  <c:v>-4.8131299991000002E-5</c:v>
                </c:pt>
                <c:pt idx="9525">
                  <c:v>-8.8259497716000002E-5</c:v>
                </c:pt>
                <c:pt idx="9526">
                  <c:v>-1.2638399494E-4</c:v>
                </c:pt>
                <c:pt idx="9527">
                  <c:v>-1.4694599668E-4</c:v>
                </c:pt>
                <c:pt idx="9528">
                  <c:v>-1.7566200404000001E-4</c:v>
                </c:pt>
                <c:pt idx="9529">
                  <c:v>-2.0039199444E-4</c:v>
                </c:pt>
                <c:pt idx="9530">
                  <c:v>-2.2057299792999999E-4</c:v>
                </c:pt>
                <c:pt idx="9531">
                  <c:v>-2.3574799706999999E-4</c:v>
                </c:pt>
                <c:pt idx="9532">
                  <c:v>-2.4557200959000002E-4</c:v>
                </c:pt>
                <c:pt idx="9533">
                  <c:v>-2.4982201285E-4</c:v>
                </c:pt>
                <c:pt idx="9534">
                  <c:v>-2.4840299739000002E-4</c:v>
                </c:pt>
                <c:pt idx="9535">
                  <c:v>-2.4134499836E-4</c:v>
                </c:pt>
                <c:pt idx="9536">
                  <c:v>-2.2880999312999999E-4</c:v>
                </c:pt>
                <c:pt idx="9537">
                  <c:v>-2.1108200599E-4</c:v>
                </c:pt>
                <c:pt idx="9538">
                  <c:v>-1.8856300449E-4</c:v>
                </c:pt>
                <c:pt idx="9539">
                  <c:v>-1.6176399367E-4</c:v>
                </c:pt>
                <c:pt idx="9540">
                  <c:v>-1.3129400031E-4</c:v>
                </c:pt>
                <c:pt idx="9541">
                  <c:v>-9.7843403636999995E-5</c:v>
                </c:pt>
                <c:pt idx="9542">
                  <c:v>-6.2172497563999998E-5</c:v>
                </c:pt>
                <c:pt idx="9543">
                  <c:v>-2.5090399503999999E-5</c:v>
                </c:pt>
                <c:pt idx="9544">
                  <c:v>1.2561100448000001E-5</c:v>
                </c:pt>
                <c:pt idx="9545">
                  <c:v>4.9927501094999999E-5</c:v>
                </c:pt>
                <c:pt idx="9546">
                  <c:v>8.6160696810000002E-5</c:v>
                </c:pt>
                <c:pt idx="9547">
                  <c:v>1.2043800233999999E-4</c:v>
                </c:pt>
                <c:pt idx="9548">
                  <c:v>1.5198299661000001E-4</c:v>
                </c:pt>
                <c:pt idx="9549">
                  <c:v>1.8007699690999999E-4</c:v>
                </c:pt>
                <c:pt idx="9550">
                  <c:v>2.0408499403999999E-4</c:v>
                </c:pt>
                <c:pt idx="9551">
                  <c:v>2.2345999605000001E-4</c:v>
                </c:pt>
                <c:pt idx="9552">
                  <c:v>2.1398799436E-4</c:v>
                </c:pt>
                <c:pt idx="9553">
                  <c:v>2.2200400417E-4</c:v>
                </c:pt>
                <c:pt idx="9554">
                  <c:v>2.2498199542E-4</c:v>
                </c:pt>
                <c:pt idx="9555">
                  <c:v>2.2285399609E-4</c:v>
                </c:pt>
                <c:pt idx="9556">
                  <c:v>2.1566699434E-4</c:v>
                </c:pt>
                <c:pt idx="9557">
                  <c:v>2.0358599431E-4</c:v>
                </c:pt>
                <c:pt idx="9558">
                  <c:v>1.8688400450999999E-4</c:v>
                </c:pt>
                <c:pt idx="9559">
                  <c:v>1.6594000044000001E-4</c:v>
                </c:pt>
                <c:pt idx="9560">
                  <c:v>1.4123099390000001E-4</c:v>
                </c:pt>
                <c:pt idx="9561">
                  <c:v>1.1331499990999999E-4</c:v>
                </c:pt>
                <c:pt idx="9562">
                  <c:v>8.2828002633000006E-5</c:v>
                </c:pt>
                <c:pt idx="9563">
                  <c:v>5.0460901547999999E-5</c:v>
                </c:pt>
                <c:pt idx="9564">
                  <c:v>1.6948499250999999E-5</c:v>
                </c:pt>
                <c:pt idx="9565">
                  <c:v>-1.6948499250999999E-5</c:v>
                </c:pt>
                <c:pt idx="9566">
                  <c:v>-5.0460901547999999E-5</c:v>
                </c:pt>
                <c:pt idx="9567">
                  <c:v>-8.2828002633000006E-5</c:v>
                </c:pt>
                <c:pt idx="9568">
                  <c:v>-1.1331499990999999E-4</c:v>
                </c:pt>
                <c:pt idx="9569">
                  <c:v>-1.4123099390000001E-4</c:v>
                </c:pt>
                <c:pt idx="9570">
                  <c:v>-1.6594000044000001E-4</c:v>
                </c:pt>
                <c:pt idx="9571">
                  <c:v>-1.8688400450999999E-4</c:v>
                </c:pt>
                <c:pt idx="9572">
                  <c:v>-2.0358599431E-4</c:v>
                </c:pt>
                <c:pt idx="9573">
                  <c:v>-2.1566699434E-4</c:v>
                </c:pt>
                <c:pt idx="9574">
                  <c:v>-2.2285399609E-4</c:v>
                </c:pt>
                <c:pt idx="9575">
                  <c:v>-2.2498199542E-4</c:v>
                </c:pt>
                <c:pt idx="9576">
                  <c:v>-2.2200400417E-4</c:v>
                </c:pt>
                <c:pt idx="9577">
                  <c:v>-1.9021099432999999E-4</c:v>
                </c:pt>
                <c:pt idx="9578">
                  <c:v>-1.7876799392999999E-4</c:v>
                </c:pt>
                <c:pt idx="9579">
                  <c:v>-1.6326800687000001E-4</c:v>
                </c:pt>
                <c:pt idx="9580">
                  <c:v>-1.4406199624999999E-4</c:v>
                </c:pt>
                <c:pt idx="9581">
                  <c:v>-1.2158600293E-4</c:v>
                </c:pt>
                <c:pt idx="9582">
                  <c:v>-9.6350697276999998E-5</c:v>
                </c:pt>
                <c:pt idx="9583">
                  <c:v>-6.8928602558999998E-5</c:v>
                </c:pt>
                <c:pt idx="9584">
                  <c:v>-3.9941998692999998E-5</c:v>
                </c:pt>
                <c:pt idx="9585">
                  <c:v>-1.0048899639999999E-5</c:v>
                </c:pt>
                <c:pt idx="9586">
                  <c:v>2.0072300686000001E-5</c:v>
                </c:pt>
                <c:pt idx="9587">
                  <c:v>4.9737998778999998E-5</c:v>
                </c:pt>
                <c:pt idx="9588">
                  <c:v>7.8274701082000007E-5</c:v>
                </c:pt>
                <c:pt idx="9589">
                  <c:v>1.0503499652000001E-4</c:v>
                </c:pt>
                <c:pt idx="9590">
                  <c:v>1.2941099703000001E-4</c:v>
                </c:pt>
                <c:pt idx="9591">
                  <c:v>1.5084999905E-4</c:v>
                </c:pt>
                <c:pt idx="9592">
                  <c:v>1.6886599769000001E-4</c:v>
                </c:pt>
                <c:pt idx="9593">
                  <c:v>1.8304800324000001E-4</c:v>
                </c:pt>
                <c:pt idx="9594">
                  <c:v>1.9307600450999999E-4</c:v>
                </c:pt>
                <c:pt idx="9595">
                  <c:v>1.987220021E-4</c:v>
                </c:pt>
                <c:pt idx="9596">
                  <c:v>1.9985799735999999E-4</c:v>
                </c:pt>
                <c:pt idx="9597">
                  <c:v>1.9645699648999999E-4</c:v>
                </c:pt>
                <c:pt idx="9598">
                  <c:v>1.8859800183999999E-4</c:v>
                </c:pt>
                <c:pt idx="9599">
                  <c:v>1.7645799380000001E-4</c:v>
                </c:pt>
                <c:pt idx="9600">
                  <c:v>1.6031299309999999E-4</c:v>
                </c:pt>
                <c:pt idx="9601">
                  <c:v>1.4052999904E-4</c:v>
                </c:pt>
                <c:pt idx="9602">
                  <c:v>1.0286200268E-4</c:v>
                </c:pt>
                <c:pt idx="9603">
                  <c:v>8.0426500062000006E-5</c:v>
                </c:pt>
                <c:pt idx="9604">
                  <c:v>5.6165099521999998E-5</c:v>
                </c:pt>
                <c:pt idx="9605">
                  <c:v>3.0628998502000001E-5</c:v>
                </c:pt>
                <c:pt idx="9606">
                  <c:v>4.3977702262000004E-6</c:v>
                </c:pt>
                <c:pt idx="9607">
                  <c:v>-2.1933299649000001E-5</c:v>
                </c:pt>
                <c:pt idx="9608">
                  <c:v>-4.7766599891000003E-5</c:v>
                </c:pt>
                <c:pt idx="9609">
                  <c:v>-7.2515700595000002E-5</c:v>
                </c:pt>
                <c:pt idx="9610">
                  <c:v>-9.5618997875000002E-5</c:v>
                </c:pt>
                <c:pt idx="9611">
                  <c:v>-1.1655200069E-4</c:v>
                </c:pt>
                <c:pt idx="9612">
                  <c:v>-1.3483999646E-4</c:v>
                </c:pt>
                <c:pt idx="9613">
                  <c:v>-1.5006700413999999E-4</c:v>
                </c:pt>
                <c:pt idx="9614">
                  <c:v>-1.6188899463E-4</c:v>
                </c:pt>
                <c:pt idx="9615">
                  <c:v>-1.7003600077999999E-4</c:v>
                </c:pt>
                <c:pt idx="9616">
                  <c:v>-1.7432299500999999E-4</c:v>
                </c:pt>
                <c:pt idx="9617">
                  <c:v>-1.7465499695000001E-4</c:v>
                </c:pt>
                <c:pt idx="9618">
                  <c:v>-1.7102199489999999E-4</c:v>
                </c:pt>
                <c:pt idx="9619">
                  <c:v>-1.6350799706000001E-4</c:v>
                </c:pt>
                <c:pt idx="9620">
                  <c:v>-1.5228199480999999E-4</c:v>
                </c:pt>
                <c:pt idx="9621">
                  <c:v>-1.3760000001999999E-4</c:v>
                </c:pt>
                <c:pt idx="9622">
                  <c:v>-1.1979600093999999E-4</c:v>
                </c:pt>
                <c:pt idx="9623">
                  <c:v>-9.9272103397999995E-5</c:v>
                </c:pt>
                <c:pt idx="9624">
                  <c:v>-7.6495300163999998E-5</c:v>
                </c:pt>
                <c:pt idx="9625">
                  <c:v>-5.1982300647000003E-5</c:v>
                </c:pt>
                <c:pt idx="9626">
                  <c:v>-2.6289499147E-5</c:v>
                </c:pt>
                <c:pt idx="9627">
                  <c:v>2.3566099837000001E-15</c:v>
                </c:pt>
                <c:pt idx="9628">
                  <c:v>2.2533800802000001E-5</c:v>
                </c:pt>
                <c:pt idx="9629">
                  <c:v>4.4556200010000002E-5</c:v>
                </c:pt>
                <c:pt idx="9630">
                  <c:v>6.5567401180000005E-5</c:v>
                </c:pt>
                <c:pt idx="9631">
                  <c:v>8.5090301582000001E-5</c:v>
                </c:pt>
                <c:pt idx="9632">
                  <c:v>1.0268200276E-4</c:v>
                </c:pt>
                <c:pt idx="9633">
                  <c:v>1.1794299644E-4</c:v>
                </c:pt>
                <c:pt idx="9634">
                  <c:v>1.3052800204999999E-4</c:v>
                </c:pt>
                <c:pt idx="9635">
                  <c:v>1.4014900079999999E-4</c:v>
                </c:pt>
                <c:pt idx="9636">
                  <c:v>1.4658999862000001E-4</c:v>
                </c:pt>
                <c:pt idx="9637">
                  <c:v>1.4970400662E-4</c:v>
                </c:pt>
                <c:pt idx="9638">
                  <c:v>1.4941999688999999E-4</c:v>
                </c:pt>
                <c:pt idx="9639">
                  <c:v>1.4574499801000001E-4</c:v>
                </c:pt>
                <c:pt idx="9640">
                  <c:v>1.3876199955E-4</c:v>
                </c:pt>
                <c:pt idx="9641">
                  <c:v>1.2862900620999999E-4</c:v>
                </c:pt>
                <c:pt idx="9642">
                  <c:v>1.1557700054000001E-4</c:v>
                </c:pt>
                <c:pt idx="9643">
                  <c:v>9.9901801149999996E-5</c:v>
                </c:pt>
                <c:pt idx="9644">
                  <c:v>8.1959202362000006E-5</c:v>
                </c:pt>
                <c:pt idx="9645">
                  <c:v>6.2156301283000005E-5</c:v>
                </c:pt>
                <c:pt idx="9646">
                  <c:v>4.0942799387000003E-5</c:v>
                </c:pt>
                <c:pt idx="9647">
                  <c:v>1.8799999452E-5</c:v>
                </c:pt>
                <c:pt idx="9648">
                  <c:v>-3.7695099308999999E-6</c:v>
                </c:pt>
                <c:pt idx="9649">
                  <c:v>-2.6253499526999999E-5</c:v>
                </c:pt>
                <c:pt idx="9650">
                  <c:v>-4.8141500883999999E-5</c:v>
                </c:pt>
                <c:pt idx="9651">
                  <c:v>-6.8936999014000003E-5</c:v>
                </c:pt>
                <c:pt idx="9652">
                  <c:v>-7.3473202065000006E-5</c:v>
                </c:pt>
                <c:pt idx="9653">
                  <c:v>-8.7831198471000004E-5</c:v>
                </c:pt>
                <c:pt idx="9654">
                  <c:v>-1.0019599722E-4</c:v>
                </c:pt>
                <c:pt idx="9655">
                  <c:v>-1.1028599693E-4</c:v>
                </c:pt>
                <c:pt idx="9656">
                  <c:v>-1.1787399853000001E-4</c:v>
                </c:pt>
                <c:pt idx="9657">
                  <c:v>-1.2278600478999999E-4</c:v>
                </c:pt>
                <c:pt idx="9658">
                  <c:v>-1.2491100642000001E-4</c:v>
                </c:pt>
                <c:pt idx="9659">
                  <c:v>-1.2420100392999999E-4</c:v>
                </c:pt>
                <c:pt idx="9660">
                  <c:v>-1.2067300122E-4</c:v>
                </c:pt>
                <c:pt idx="9661">
                  <c:v>-1.1440499657E-4</c:v>
                </c:pt>
                <c:pt idx="9662">
                  <c:v>-1.0554100299E-4</c:v>
                </c:pt>
                <c:pt idx="9663">
                  <c:v>-9.4281400379000001E-5</c:v>
                </c:pt>
                <c:pt idx="9664">
                  <c:v>-8.0881996837000003E-5</c:v>
                </c:pt>
                <c:pt idx="9665">
                  <c:v>-6.5646796428999994E-5</c:v>
                </c:pt>
                <c:pt idx="9666">
                  <c:v>-4.8921701817999997E-5</c:v>
                </c:pt>
                <c:pt idx="9667">
                  <c:v>-3.1086201488999998E-5</c:v>
                </c:pt>
                <c:pt idx="9668">
                  <c:v>-1.2545199752E-5</c:v>
                </c:pt>
                <c:pt idx="9669">
                  <c:v>6.2805402194E-6</c:v>
                </c:pt>
                <c:pt idx="9670">
                  <c:v>2.4963699616000002E-5</c:v>
                </c:pt>
                <c:pt idx="9671">
                  <c:v>4.3080399336999999E-5</c:v>
                </c:pt>
                <c:pt idx="9672">
                  <c:v>6.0219201258999999E-5</c:v>
                </c:pt>
                <c:pt idx="9673">
                  <c:v>7.5991301856000005E-5</c:v>
                </c:pt>
                <c:pt idx="9674">
                  <c:v>9.0038600320000003E-5</c:v>
                </c:pt>
                <c:pt idx="9675">
                  <c:v>1.0204200225E-4</c:v>
                </c:pt>
                <c:pt idx="9676">
                  <c:v>1.1172999803000001E-4</c:v>
                </c:pt>
                <c:pt idx="9677">
                  <c:v>9.5105700893000002E-5</c:v>
                </c:pt>
                <c:pt idx="9678">
                  <c:v>9.8668599094000006E-5</c:v>
                </c:pt>
                <c:pt idx="9679">
                  <c:v>9.9992103060000002E-5</c:v>
                </c:pt>
                <c:pt idx="9680">
                  <c:v>9.9046097602999996E-5</c:v>
                </c:pt>
                <c:pt idx="9681">
                  <c:v>9.5852199592999995E-5</c:v>
                </c:pt>
                <c:pt idx="9682">
                  <c:v>9.0482702943999997E-5</c:v>
                </c:pt>
                <c:pt idx="9683">
                  <c:v>8.3059596363000004E-5</c:v>
                </c:pt>
                <c:pt idx="9684">
                  <c:v>7.3751296440999995E-5</c:v>
                </c:pt>
                <c:pt idx="9685">
                  <c:v>6.2769096984999995E-5</c:v>
                </c:pt>
                <c:pt idx="9686">
                  <c:v>5.0362301408000002E-5</c:v>
                </c:pt>
                <c:pt idx="9687">
                  <c:v>3.6812500183999998E-5</c:v>
                </c:pt>
                <c:pt idx="9688">
                  <c:v>2.2427100703E-5</c:v>
                </c:pt>
                <c:pt idx="9689">
                  <c:v>7.5326797742000002E-6</c:v>
                </c:pt>
                <c:pt idx="9690">
                  <c:v>-7.5326797742000002E-6</c:v>
                </c:pt>
                <c:pt idx="9691">
                  <c:v>-2.2427100703E-5</c:v>
                </c:pt>
                <c:pt idx="9692">
                  <c:v>-3.6812500183999998E-5</c:v>
                </c:pt>
                <c:pt idx="9693">
                  <c:v>-5.0362301408000002E-5</c:v>
                </c:pt>
                <c:pt idx="9694">
                  <c:v>-6.2769096984999995E-5</c:v>
                </c:pt>
                <c:pt idx="9695">
                  <c:v>-7.3751296440999995E-5</c:v>
                </c:pt>
                <c:pt idx="9696">
                  <c:v>-8.3059596363000004E-5</c:v>
                </c:pt>
                <c:pt idx="9697">
                  <c:v>-9.0482702943999997E-5</c:v>
                </c:pt>
                <c:pt idx="9698">
                  <c:v>-9.5852199592999995E-5</c:v>
                </c:pt>
                <c:pt idx="9699">
                  <c:v>-9.9046097602999996E-5</c:v>
                </c:pt>
                <c:pt idx="9700">
                  <c:v>-9.9992103060000002E-5</c:v>
                </c:pt>
                <c:pt idx="9701">
                  <c:v>-9.8668599094000006E-5</c:v>
                </c:pt>
                <c:pt idx="9702">
                  <c:v>-7.1329202909999994E-5</c:v>
                </c:pt>
                <c:pt idx="9703">
                  <c:v>-6.7038097767999999E-5</c:v>
                </c:pt>
                <c:pt idx="9704">
                  <c:v>-6.1225400713999997E-5</c:v>
                </c:pt>
                <c:pt idx="9705">
                  <c:v>-5.4023199481999998E-5</c:v>
                </c:pt>
                <c:pt idx="9706">
                  <c:v>-4.5594799302999999E-5</c:v>
                </c:pt>
                <c:pt idx="9707">
                  <c:v>-3.6131499655000002E-5</c:v>
                </c:pt>
                <c:pt idx="9708">
                  <c:v>-2.5848199583999999E-5</c:v>
                </c:pt>
                <c:pt idx="9709">
                  <c:v>-1.4978199943E-5</c:v>
                </c:pt>
                <c:pt idx="9710">
                  <c:v>-3.7683200843999999E-6</c:v>
                </c:pt>
                <c:pt idx="9711">
                  <c:v>7.5271300375000001E-6</c:v>
                </c:pt>
                <c:pt idx="9712">
                  <c:v>1.8651700883999999E-5</c:v>
                </c:pt>
                <c:pt idx="9713">
                  <c:v>2.9352999262999999E-5</c:v>
                </c:pt>
                <c:pt idx="9714">
                  <c:v>3.9388098229999997E-5</c:v>
                </c:pt>
                <c:pt idx="9715">
                  <c:v>4.8529200285E-5</c:v>
                </c:pt>
                <c:pt idx="9716">
                  <c:v>5.6568900618000002E-5</c:v>
                </c:pt>
                <c:pt idx="9717">
                  <c:v>6.3324601797000001E-5</c:v>
                </c:pt>
                <c:pt idx="9718">
                  <c:v>6.8643101258000004E-5</c:v>
                </c:pt>
                <c:pt idx="9719">
                  <c:v>7.2403599916000006E-5</c:v>
                </c:pt>
                <c:pt idx="9720">
                  <c:v>7.4520801717999996E-5</c:v>
                </c:pt>
                <c:pt idx="9721">
                  <c:v>7.4946699896999999E-5</c:v>
                </c:pt>
                <c:pt idx="9722">
                  <c:v>7.3671501013000001E-5</c:v>
                </c:pt>
                <c:pt idx="9723">
                  <c:v>7.0724301621999996E-5</c:v>
                </c:pt>
                <c:pt idx="9724">
                  <c:v>6.6171800427000004E-5</c:v>
                </c:pt>
                <c:pt idx="9725">
                  <c:v>6.0117501562000002E-5</c:v>
                </c:pt>
                <c:pt idx="9726">
                  <c:v>5.2698698710000003E-5</c:v>
                </c:pt>
                <c:pt idx="9727">
                  <c:v>2.9389300835000001E-5</c:v>
                </c:pt>
                <c:pt idx="9728">
                  <c:v>2.2979000277999999E-5</c:v>
                </c:pt>
                <c:pt idx="9729">
                  <c:v>1.6047199096999999E-5</c:v>
                </c:pt>
                <c:pt idx="9730">
                  <c:v>8.7511498349999996E-6</c:v>
                </c:pt>
                <c:pt idx="9731">
                  <c:v>1.2565000134E-6</c:v>
                </c:pt>
                <c:pt idx="9732">
                  <c:v>-6.2666599661000002E-6</c:v>
                </c:pt>
                <c:pt idx="9733">
                  <c:v>-1.3647600098999999E-5</c:v>
                </c:pt>
                <c:pt idx="9734">
                  <c:v>-2.0718800441999999E-5</c:v>
                </c:pt>
                <c:pt idx="9735">
                  <c:v>-2.7319700166000001E-5</c:v>
                </c:pt>
                <c:pt idx="9736">
                  <c:v>-3.3300599171000002E-5</c:v>
                </c:pt>
                <c:pt idx="9737">
                  <c:v>-3.8525700802000003E-5</c:v>
                </c:pt>
                <c:pt idx="9738">
                  <c:v>-4.287630145E-5</c:v>
                </c:pt>
                <c:pt idx="9739">
                  <c:v>-4.6253899200000002E-5</c:v>
                </c:pt>
                <c:pt idx="9740">
                  <c:v>-4.8581601732000003E-5</c:v>
                </c:pt>
                <c:pt idx="9741">
                  <c:v>-4.9806698370999997E-5</c:v>
                </c:pt>
                <c:pt idx="9742">
                  <c:v>-4.9901300372E-5</c:v>
                </c:pt>
                <c:pt idx="9743">
                  <c:v>-4.8863399570000001E-5</c:v>
                </c:pt>
                <c:pt idx="9744">
                  <c:v>-4.6716399083000002E-5</c:v>
                </c:pt>
                <c:pt idx="9745">
                  <c:v>-4.3509200622999997E-5</c:v>
                </c:pt>
                <c:pt idx="9746">
                  <c:v>-3.9314400055000002E-5</c:v>
                </c:pt>
                <c:pt idx="9747">
                  <c:v>-3.4227399738000001E-5</c:v>
                </c:pt>
                <c:pt idx="9748">
                  <c:v>-2.8363399906E-5</c:v>
                </c:pt>
                <c:pt idx="9749">
                  <c:v>-2.1855799787000001E-5</c:v>
                </c:pt>
                <c:pt idx="9750">
                  <c:v>-1.4852100320999999E-5</c:v>
                </c:pt>
                <c:pt idx="9751">
                  <c:v>-7.5112798185999999E-6</c:v>
                </c:pt>
                <c:pt idx="9752">
                  <c:v>3.8902799193000002E-16</c:v>
                </c:pt>
                <c:pt idx="9753">
                  <c:v>1.1266900401000001E-5</c:v>
                </c:pt>
                <c:pt idx="9754">
                  <c:v>2.2278100005000001E-5</c:v>
                </c:pt>
                <c:pt idx="9755">
                  <c:v>3.2783700590000002E-5</c:v>
                </c:pt>
                <c:pt idx="9756">
                  <c:v>4.2545201722999998E-5</c:v>
                </c:pt>
                <c:pt idx="9757">
                  <c:v>5.1341001380999998E-5</c:v>
                </c:pt>
                <c:pt idx="9758">
                  <c:v>5.8971600083000003E-5</c:v>
                </c:pt>
                <c:pt idx="9759">
                  <c:v>6.5263797296000002E-5</c:v>
                </c:pt>
                <c:pt idx="9760">
                  <c:v>7.0074696850000006E-5</c:v>
                </c:pt>
                <c:pt idx="9761">
                  <c:v>7.3295101174E-5</c:v>
                </c:pt>
                <c:pt idx="9762">
                  <c:v>7.4852003308E-5</c:v>
                </c:pt>
                <c:pt idx="9763">
                  <c:v>7.4709998443999996E-5</c:v>
                </c:pt>
                <c:pt idx="9764">
                  <c:v>7.2872397140999993E-5</c:v>
                </c:pt>
                <c:pt idx="9765">
                  <c:v>6.9380803325000003E-5</c:v>
                </c:pt>
                <c:pt idx="9766">
                  <c:v>6.4314503105999997E-5</c:v>
                </c:pt>
                <c:pt idx="9767">
                  <c:v>5.7788500271000003E-5</c:v>
                </c:pt>
                <c:pt idx="9768">
                  <c:v>4.9950900574999998E-5</c:v>
                </c:pt>
                <c:pt idx="9769">
                  <c:v>4.0979601181000003E-5</c:v>
                </c:pt>
                <c:pt idx="9770">
                  <c:v>3.1078201573000001E-5</c:v>
                </c:pt>
                <c:pt idx="9771">
                  <c:v>2.0471399693999998E-5</c:v>
                </c:pt>
                <c:pt idx="9772">
                  <c:v>9.3999897217000008E-6</c:v>
                </c:pt>
                <c:pt idx="9773">
                  <c:v>-1.8847599677E-6</c:v>
                </c:pt>
                <c:pt idx="9774">
                  <c:v>-1.3126699741000001E-5</c:v>
                </c:pt>
                <c:pt idx="9775">
                  <c:v>-2.4070799553999999E-5</c:v>
                </c:pt>
                <c:pt idx="9776">
                  <c:v>-3.4468499507000001E-5</c:v>
                </c:pt>
                <c:pt idx="9777">
                  <c:v>-5.8778499805999998E-5</c:v>
                </c:pt>
                <c:pt idx="9778">
                  <c:v>-7.0264999522000001E-5</c:v>
                </c:pt>
                <c:pt idx="9779">
                  <c:v>-8.0156700277999999E-5</c:v>
                </c:pt>
                <c:pt idx="9780">
                  <c:v>-8.8229098765000002E-5</c:v>
                </c:pt>
                <c:pt idx="9781">
                  <c:v>-9.4299102784000007E-5</c:v>
                </c:pt>
                <c:pt idx="9782">
                  <c:v>-9.8228701972E-5</c:v>
                </c:pt>
                <c:pt idx="9783">
                  <c:v>-9.9928896815999998E-5</c:v>
                </c:pt>
                <c:pt idx="9784">
                  <c:v>-9.9361102911999993E-5</c:v>
                </c:pt>
                <c:pt idx="9785">
                  <c:v>-9.6538198703999994E-5</c:v>
                </c:pt>
                <c:pt idx="9786">
                  <c:v>-9.1524103482000001E-5</c:v>
                </c:pt>
                <c:pt idx="9787">
                  <c:v>-8.4432802396000006E-5</c:v>
                </c:pt>
                <c:pt idx="9788">
                  <c:v>-7.5425101385999995E-5</c:v>
                </c:pt>
                <c:pt idx="9789">
                  <c:v>-6.4705600379999999E-5</c:v>
                </c:pt>
                <c:pt idx="9790">
                  <c:v>-5.2517498260999997E-5</c:v>
                </c:pt>
                <c:pt idx="9791">
                  <c:v>-3.9137401473000001E-5</c:v>
                </c:pt>
                <c:pt idx="9792">
                  <c:v>-2.4868999389999999E-5</c:v>
                </c:pt>
                <c:pt idx="9793">
                  <c:v>-1.0036200364999999E-5</c:v>
                </c:pt>
                <c:pt idx="9794">
                  <c:v>5.0244298108999997E-6</c:v>
                </c:pt>
                <c:pt idx="9795">
                  <c:v>1.9970999346999999E-5</c:v>
                </c:pt>
                <c:pt idx="9796">
                  <c:v>3.4464301279999999E-5</c:v>
                </c:pt>
                <c:pt idx="9797">
                  <c:v>4.8175399569999997E-5</c:v>
                </c:pt>
                <c:pt idx="9798">
                  <c:v>6.0793001467000003E-5</c:v>
                </c:pt>
                <c:pt idx="9799">
                  <c:v>7.2030903538999994E-5</c:v>
                </c:pt>
                <c:pt idx="9800">
                  <c:v>8.1633901572999995E-5</c:v>
                </c:pt>
                <c:pt idx="9801">
                  <c:v>8.9384098828000007E-5</c:v>
                </c:pt>
                <c:pt idx="9802">
                  <c:v>1.1888200243E-4</c:v>
                </c:pt>
                <c:pt idx="9803">
                  <c:v>1.2333599443000001E-4</c:v>
                </c:pt>
                <c:pt idx="9804">
                  <c:v>1.2498999421999999E-4</c:v>
                </c:pt>
                <c:pt idx="9805">
                  <c:v>1.2380800034999999E-4</c:v>
                </c:pt>
                <c:pt idx="9806">
                  <c:v>1.1981499847E-4</c:v>
                </c:pt>
                <c:pt idx="9807">
                  <c:v>1.1310300033E-4</c:v>
                </c:pt>
                <c:pt idx="9808">
                  <c:v>1.0382400069000001E-4</c:v>
                </c:pt>
                <c:pt idx="9809">
                  <c:v>9.2189096903999996E-5</c:v>
                </c:pt>
                <c:pt idx="9810">
                  <c:v>7.8461402153999995E-5</c:v>
                </c:pt>
                <c:pt idx="9811">
                  <c:v>6.2952902225999995E-5</c:v>
                </c:pt>
                <c:pt idx="9812">
                  <c:v>4.6015600674E-5</c:v>
                </c:pt>
                <c:pt idx="9813">
                  <c:v>2.8033800845E-5</c:v>
                </c:pt>
                <c:pt idx="9814">
                  <c:v>9.4158503998000007E-6</c:v>
                </c:pt>
                <c:pt idx="9815">
                  <c:v>-9.4158503998000007E-6</c:v>
                </c:pt>
                <c:pt idx="9816">
                  <c:v>-2.8033800845E-5</c:v>
                </c:pt>
                <c:pt idx="9817">
                  <c:v>-4.6015600674E-5</c:v>
                </c:pt>
                <c:pt idx="9818">
                  <c:v>-6.2952902225999995E-5</c:v>
                </c:pt>
                <c:pt idx="9819">
                  <c:v>-7.8461402153999995E-5</c:v>
                </c:pt>
                <c:pt idx="9820">
                  <c:v>-9.2189096903999996E-5</c:v>
                </c:pt>
                <c:pt idx="9821">
                  <c:v>-1.0382400069000001E-4</c:v>
                </c:pt>
                <c:pt idx="9822">
                  <c:v>-1.1310300033E-4</c:v>
                </c:pt>
                <c:pt idx="9823">
                  <c:v>-1.1981499847E-4</c:v>
                </c:pt>
                <c:pt idx="9824">
                  <c:v>-1.2380800034999999E-4</c:v>
                </c:pt>
                <c:pt idx="9825">
                  <c:v>-1.2498999421999999E-4</c:v>
                </c:pt>
                <c:pt idx="9826">
                  <c:v>-1.2333599443000001E-4</c:v>
                </c:pt>
                <c:pt idx="9827">
                  <c:v>-1.4265799837000001E-4</c:v>
                </c:pt>
                <c:pt idx="9828">
                  <c:v>-1.3407600635999999E-4</c:v>
                </c:pt>
                <c:pt idx="9829">
                  <c:v>-1.2245100515000001E-4</c:v>
                </c:pt>
                <c:pt idx="9830">
                  <c:v>-1.0804599879000001E-4</c:v>
                </c:pt>
                <c:pt idx="9831">
                  <c:v>-9.1189496743000002E-5</c:v>
                </c:pt>
                <c:pt idx="9832">
                  <c:v>-7.2263101174E-5</c:v>
                </c:pt>
                <c:pt idx="9833">
                  <c:v>-5.1696399168999999E-5</c:v>
                </c:pt>
                <c:pt idx="9834">
                  <c:v>-2.9956499930000001E-5</c:v>
                </c:pt>
                <c:pt idx="9835">
                  <c:v>-7.5366501733000002E-6</c:v>
                </c:pt>
                <c:pt idx="9836">
                  <c:v>1.5054300093E-5</c:v>
                </c:pt>
                <c:pt idx="9837">
                  <c:v>3.7303499993999998E-5</c:v>
                </c:pt>
                <c:pt idx="9838">
                  <c:v>5.870610039E-5</c:v>
                </c:pt>
                <c:pt idx="9839">
                  <c:v>7.8776196459999994E-5</c:v>
                </c:pt>
                <c:pt idx="9840">
                  <c:v>9.7058400569999999E-5</c:v>
                </c:pt>
                <c:pt idx="9841">
                  <c:v>1.1313799769E-4</c:v>
                </c:pt>
                <c:pt idx="9842">
                  <c:v>1.2664899987000001E-4</c:v>
                </c:pt>
                <c:pt idx="9843">
                  <c:v>1.3728599878999999E-4</c:v>
                </c:pt>
                <c:pt idx="9844">
                  <c:v>1.4480699609999999E-4</c:v>
                </c:pt>
                <c:pt idx="9845">
                  <c:v>1.4904199633999999E-4</c:v>
                </c:pt>
                <c:pt idx="9846">
                  <c:v>1.4989300689E-4</c:v>
                </c:pt>
                <c:pt idx="9847">
                  <c:v>1.4734300203E-4</c:v>
                </c:pt>
                <c:pt idx="9848">
                  <c:v>1.4144899614999999E-4</c:v>
                </c:pt>
                <c:pt idx="9849">
                  <c:v>1.3234399376000001E-4</c:v>
                </c:pt>
                <c:pt idx="9850">
                  <c:v>1.2023500312E-4</c:v>
                </c:pt>
                <c:pt idx="9851">
                  <c:v>1.0539699724E-4</c:v>
                </c:pt>
                <c:pt idx="9852">
                  <c:v>1.0286200268E-4</c:v>
                </c:pt>
                <c:pt idx="9853">
                  <c:v>8.0426500062000006E-5</c:v>
                </c:pt>
                <c:pt idx="9854">
                  <c:v>5.6165099521999998E-5</c:v>
                </c:pt>
                <c:pt idx="9855">
                  <c:v>3.0628998502000001E-5</c:v>
                </c:pt>
                <c:pt idx="9856">
                  <c:v>4.3977702262000004E-6</c:v>
                </c:pt>
                <c:pt idx="9857">
                  <c:v>-2.1933299649000001E-5</c:v>
                </c:pt>
                <c:pt idx="9858">
                  <c:v>-4.7766599891000003E-5</c:v>
                </c:pt>
                <c:pt idx="9859">
                  <c:v>-7.2515700595000002E-5</c:v>
                </c:pt>
                <c:pt idx="9860">
                  <c:v>-9.5618997875000002E-5</c:v>
                </c:pt>
                <c:pt idx="9861">
                  <c:v>-1.1655200069E-4</c:v>
                </c:pt>
                <c:pt idx="9862">
                  <c:v>-1.3483999646E-4</c:v>
                </c:pt>
                <c:pt idx="9863">
                  <c:v>-1.5006700413999999E-4</c:v>
                </c:pt>
                <c:pt idx="9864">
                  <c:v>-1.6188899463E-4</c:v>
                </c:pt>
                <c:pt idx="9865">
                  <c:v>-1.7003600077999999E-4</c:v>
                </c:pt>
                <c:pt idx="9866">
                  <c:v>-1.7432299500999999E-4</c:v>
                </c:pt>
                <c:pt idx="9867">
                  <c:v>-1.7465499695000001E-4</c:v>
                </c:pt>
                <c:pt idx="9868">
                  <c:v>-1.7102199489999999E-4</c:v>
                </c:pt>
                <c:pt idx="9869">
                  <c:v>-1.6350799706000001E-4</c:v>
                </c:pt>
                <c:pt idx="9870">
                  <c:v>-1.5228199480999999E-4</c:v>
                </c:pt>
                <c:pt idx="9871">
                  <c:v>-1.3760000001999999E-4</c:v>
                </c:pt>
                <c:pt idx="9872">
                  <c:v>-1.1979600093999999E-4</c:v>
                </c:pt>
                <c:pt idx="9873">
                  <c:v>-9.9272103397999995E-5</c:v>
                </c:pt>
                <c:pt idx="9874">
                  <c:v>-7.6495300163999998E-5</c:v>
                </c:pt>
                <c:pt idx="9875">
                  <c:v>-5.1982300647000003E-5</c:v>
                </c:pt>
                <c:pt idx="9876">
                  <c:v>-2.6289499147E-5</c:v>
                </c:pt>
                <c:pt idx="9877">
                  <c:v>-1.0219799792000001E-15</c:v>
                </c:pt>
                <c:pt idx="9878">
                  <c:v>3.0045099264999999E-5</c:v>
                </c:pt>
                <c:pt idx="9879">
                  <c:v>5.9408299421000002E-5</c:v>
                </c:pt>
                <c:pt idx="9880">
                  <c:v>8.7423199147000004E-5</c:v>
                </c:pt>
                <c:pt idx="9881">
                  <c:v>1.1345399980000001E-4</c:v>
                </c:pt>
                <c:pt idx="9882">
                  <c:v>1.3690900232000001E-4</c:v>
                </c:pt>
                <c:pt idx="9883">
                  <c:v>1.5725799312E-4</c:v>
                </c:pt>
                <c:pt idx="9884">
                  <c:v>1.7403700622000001E-4</c:v>
                </c:pt>
                <c:pt idx="9885">
                  <c:v>1.8686600378999999E-4</c:v>
                </c:pt>
                <c:pt idx="9886">
                  <c:v>1.9545400572999999E-4</c:v>
                </c:pt>
                <c:pt idx="9887">
                  <c:v>1.9960499776000001E-4</c:v>
                </c:pt>
                <c:pt idx="9888">
                  <c:v>1.9922699721000001E-4</c:v>
                </c:pt>
                <c:pt idx="9889">
                  <c:v>1.9432599947E-4</c:v>
                </c:pt>
                <c:pt idx="9890">
                  <c:v>1.8501500016999999E-4</c:v>
                </c:pt>
                <c:pt idx="9891">
                  <c:v>1.7150500207000001E-4</c:v>
                </c:pt>
                <c:pt idx="9892">
                  <c:v>1.5410300693E-4</c:v>
                </c:pt>
                <c:pt idx="9893">
                  <c:v>1.3320200378000001E-4</c:v>
                </c:pt>
                <c:pt idx="9894">
                  <c:v>1.0927899712E-4</c:v>
                </c:pt>
                <c:pt idx="9895">
                  <c:v>8.2875099905999999E-5</c:v>
                </c:pt>
                <c:pt idx="9896">
                  <c:v>5.4590400395999997E-5</c:v>
                </c:pt>
                <c:pt idx="9897">
                  <c:v>2.5066599846E-5</c:v>
                </c:pt>
                <c:pt idx="9898">
                  <c:v>-5.0260200624000003E-6</c:v>
                </c:pt>
                <c:pt idx="9899">
                  <c:v>-3.5004599339999998E-5</c:v>
                </c:pt>
                <c:pt idx="9900">
                  <c:v>-6.4188701799000006E-5</c:v>
                </c:pt>
                <c:pt idx="9901">
                  <c:v>-9.1916001110999997E-5</c:v>
                </c:pt>
                <c:pt idx="9902">
                  <c:v>-1.3225199655E-4</c:v>
                </c:pt>
                <c:pt idx="9903">
                  <c:v>-1.5809599426999999E-4</c:v>
                </c:pt>
                <c:pt idx="9904">
                  <c:v>-1.8035300309E-4</c:v>
                </c:pt>
                <c:pt idx="9905">
                  <c:v>-1.9851600517999999E-4</c:v>
                </c:pt>
                <c:pt idx="9906">
                  <c:v>-2.1217300673000001E-4</c:v>
                </c:pt>
                <c:pt idx="9907">
                  <c:v>-2.2101499781E-4</c:v>
                </c:pt>
                <c:pt idx="9908">
                  <c:v>-2.2483999783E-4</c:v>
                </c:pt>
                <c:pt idx="9909">
                  <c:v>-2.2356299451E-4</c:v>
                </c:pt>
                <c:pt idx="9910">
                  <c:v>-2.172109962E-4</c:v>
                </c:pt>
                <c:pt idx="9911">
                  <c:v>-2.0592899818E-4</c:v>
                </c:pt>
                <c:pt idx="9912">
                  <c:v>-1.8997400184E-4</c:v>
                </c:pt>
                <c:pt idx="9913">
                  <c:v>-1.6970699653E-4</c:v>
                </c:pt>
                <c:pt idx="9914">
                  <c:v>-1.4558799738999999E-4</c:v>
                </c:pt>
                <c:pt idx="9915">
                  <c:v>-1.1816399638E-4</c:v>
                </c:pt>
                <c:pt idx="9916">
                  <c:v>-8.8059103290999999E-5</c:v>
                </c:pt>
                <c:pt idx="9917">
                  <c:v>-5.5955199058999998E-5</c:v>
                </c:pt>
                <c:pt idx="9918">
                  <c:v>-2.2581400117000001E-5</c:v>
                </c:pt>
                <c:pt idx="9919">
                  <c:v>1.1305000044E-5</c:v>
                </c:pt>
                <c:pt idx="9920">
                  <c:v>4.4934698963000001E-5</c:v>
                </c:pt>
                <c:pt idx="9921">
                  <c:v>7.7544696978000001E-5</c:v>
                </c:pt>
                <c:pt idx="9922">
                  <c:v>1.0839499737E-4</c:v>
                </c:pt>
                <c:pt idx="9923">
                  <c:v>1.3678400136999999E-4</c:v>
                </c:pt>
                <c:pt idx="9924">
                  <c:v>1.620700059E-4</c:v>
                </c:pt>
                <c:pt idx="9925">
                  <c:v>1.8367600569000001E-4</c:v>
                </c:pt>
                <c:pt idx="9926">
                  <c:v>2.0111400227000001E-4</c:v>
                </c:pt>
                <c:pt idx="9927">
                  <c:v>2.3776400485E-4</c:v>
                </c:pt>
                <c:pt idx="9928">
                  <c:v>2.4667099932999998E-4</c:v>
                </c:pt>
                <c:pt idx="9929">
                  <c:v>2.4997998843999999E-4</c:v>
                </c:pt>
                <c:pt idx="9930">
                  <c:v>2.4761501117999998E-4</c:v>
                </c:pt>
                <c:pt idx="9931">
                  <c:v>2.3962999694E-4</c:v>
                </c:pt>
                <c:pt idx="9932">
                  <c:v>2.2620700474E-4</c:v>
                </c:pt>
                <c:pt idx="9933">
                  <c:v>2.0764900546000001E-4</c:v>
                </c:pt>
                <c:pt idx="9934">
                  <c:v>1.8437800463000001E-4</c:v>
                </c:pt>
                <c:pt idx="9935">
                  <c:v>1.5692299347999999E-4</c:v>
                </c:pt>
                <c:pt idx="9936">
                  <c:v>1.2590599363E-4</c:v>
                </c:pt>
                <c:pt idx="9937">
                  <c:v>9.2031099484000004E-5</c:v>
                </c:pt>
                <c:pt idx="9938">
                  <c:v>5.6067699915999999E-5</c:v>
                </c:pt>
                <c:pt idx="9939">
                  <c:v>1.8831700800000001E-5</c:v>
                </c:pt>
                <c:pt idx="9940">
                  <c:v>-1.8831700800000001E-5</c:v>
                </c:pt>
                <c:pt idx="9941">
                  <c:v>-5.6067699915999999E-5</c:v>
                </c:pt>
                <c:pt idx="9942">
                  <c:v>-9.2031099484000004E-5</c:v>
                </c:pt>
                <c:pt idx="9943">
                  <c:v>-1.2590599363E-4</c:v>
                </c:pt>
                <c:pt idx="9944">
                  <c:v>-1.5692299347999999E-4</c:v>
                </c:pt>
                <c:pt idx="9945">
                  <c:v>-1.8437800463000001E-4</c:v>
                </c:pt>
                <c:pt idx="9946">
                  <c:v>-2.0764900546000001E-4</c:v>
                </c:pt>
                <c:pt idx="9947">
                  <c:v>-2.2620700474E-4</c:v>
                </c:pt>
                <c:pt idx="9948">
                  <c:v>-2.3962999694E-4</c:v>
                </c:pt>
                <c:pt idx="9949">
                  <c:v>-2.4761501117999998E-4</c:v>
                </c:pt>
                <c:pt idx="9950">
                  <c:v>-2.4997998843999999E-4</c:v>
                </c:pt>
                <c:pt idx="9951">
                  <c:v>-2.4667099932999998E-4</c:v>
                </c:pt>
                <c:pt idx="9952">
                  <c:v>-2.6154099031999999E-4</c:v>
                </c:pt>
                <c:pt idx="9953">
                  <c:v>-2.4580600439000003E-4</c:v>
                </c:pt>
                <c:pt idx="9954">
                  <c:v>-2.2449299285999999E-4</c:v>
                </c:pt>
                <c:pt idx="9955">
                  <c:v>-1.9808500655999999E-4</c:v>
                </c:pt>
                <c:pt idx="9956">
                  <c:v>-1.6718100232999999E-4</c:v>
                </c:pt>
                <c:pt idx="9957">
                  <c:v>-1.3248200412000001E-4</c:v>
                </c:pt>
                <c:pt idx="9958">
                  <c:v>-9.4776798504999998E-5</c:v>
                </c:pt>
                <c:pt idx="9959">
                  <c:v>-5.4920201364000001E-5</c:v>
                </c:pt>
                <c:pt idx="9960">
                  <c:v>-1.3817199942E-5</c:v>
                </c:pt>
                <c:pt idx="9961">
                  <c:v>2.7599500754000001E-5</c:v>
                </c:pt>
                <c:pt idx="9962">
                  <c:v>6.8389701481999995E-5</c:v>
                </c:pt>
                <c:pt idx="9963">
                  <c:v>1.076280023E-4</c:v>
                </c:pt>
                <c:pt idx="9964">
                  <c:v>1.4442300017E-4</c:v>
                </c:pt>
                <c:pt idx="9965">
                  <c:v>1.7794000451000001E-4</c:v>
                </c:pt>
                <c:pt idx="9966">
                  <c:v>2.0741899789E-4</c:v>
                </c:pt>
                <c:pt idx="9967">
                  <c:v>2.3218999559E-4</c:v>
                </c:pt>
                <c:pt idx="9968">
                  <c:v>2.5169100263000002E-4</c:v>
                </c:pt>
                <c:pt idx="9969">
                  <c:v>2.6547999004999999E-4</c:v>
                </c:pt>
                <c:pt idx="9970">
                  <c:v>2.7324300027E-4</c:v>
                </c:pt>
                <c:pt idx="9971">
                  <c:v>2.7480500285E-4</c:v>
                </c:pt>
                <c:pt idx="9972">
                  <c:v>2.7012900682E-4</c:v>
                </c:pt>
                <c:pt idx="9973">
                  <c:v>2.5932199786999997E-4</c:v>
                </c:pt>
                <c:pt idx="9974">
                  <c:v>2.4263000523E-4</c:v>
                </c:pt>
                <c:pt idx="9975">
                  <c:v>2.2043100033999999E-4</c:v>
                </c:pt>
                <c:pt idx="9976">
                  <c:v>1.9322900333999999E-4</c:v>
                </c:pt>
                <c:pt idx="9977">
                  <c:v>1.7633600510000001E-4</c:v>
                </c:pt>
                <c:pt idx="9978">
                  <c:v>1.3787399803000001E-4</c:v>
                </c:pt>
                <c:pt idx="9979">
                  <c:v>9.6283103629999994E-5</c:v>
                </c:pt>
                <c:pt idx="9980">
                  <c:v>5.2506900828999999E-5</c:v>
                </c:pt>
                <c:pt idx="9981">
                  <c:v>7.5390298661999996E-6</c:v>
                </c:pt>
                <c:pt idx="9982">
                  <c:v>-3.7599998905E-5</c:v>
                </c:pt>
                <c:pt idx="9983">
                  <c:v>-8.1885598774999994E-5</c:v>
                </c:pt>
                <c:pt idx="9984">
                  <c:v>-1.2431299547000001E-4</c:v>
                </c:pt>
                <c:pt idx="9985">
                  <c:v>-1.6391799727E-4</c:v>
                </c:pt>
                <c:pt idx="9986">
                  <c:v>-1.9980399519999999E-4</c:v>
                </c:pt>
                <c:pt idx="9987">
                  <c:v>-2.3115400108999999E-4</c:v>
                </c:pt>
                <c:pt idx="9988">
                  <c:v>-2.5725801243000002E-4</c:v>
                </c:pt>
                <c:pt idx="9989">
                  <c:v>-2.7752300957000002E-4</c:v>
                </c:pt>
                <c:pt idx="9990">
                  <c:v>-2.9148999602000001E-4</c:v>
                </c:pt>
                <c:pt idx="9991">
                  <c:v>-2.9883999377000001E-4</c:v>
                </c:pt>
                <c:pt idx="9992">
                  <c:v>-2.9940801323000003E-4</c:v>
                </c:pt>
                <c:pt idx="9993">
                  <c:v>-2.9317999724000002E-4</c:v>
                </c:pt>
                <c:pt idx="9994">
                  <c:v>-2.8029899113000002E-4</c:v>
                </c:pt>
                <c:pt idx="9995">
                  <c:v>-2.6105498545999999E-4</c:v>
                </c:pt>
                <c:pt idx="9996">
                  <c:v>-2.3588699696E-4</c:v>
                </c:pt>
                <c:pt idx="9997">
                  <c:v>-2.0536400551999999E-4</c:v>
                </c:pt>
                <c:pt idx="9998">
                  <c:v>-1.7018099607E-4</c:v>
                </c:pt>
                <c:pt idx="9999">
                  <c:v>-1.3113500609E-4</c:v>
                </c:pt>
                <c:pt idx="10000">
                  <c:v>-8.9112501881999999E-5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44544"/>
        <c:axId val="402139056"/>
      </c:scatterChart>
      <c:valAx>
        <c:axId val="40214454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39056"/>
        <c:crosses val="autoZero"/>
        <c:crossBetween val="midCat"/>
        <c:majorUnit val="0.5"/>
      </c:valAx>
      <c:valAx>
        <c:axId val="402139056"/>
        <c:scaling>
          <c:orientation val="minMax"/>
          <c:max val="4.0000000000000013E-4"/>
          <c:min val="-4.0000000000000013E-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X</a:t>
                </a:r>
                <a:r>
                  <a:rPr lang="en-AU" baseline="0"/>
                  <a:t> Displacement(m)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454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X DISPLACEMENT(m)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'S4'!$V$1</c:f>
              <c:strCache>
                <c:ptCount val="1"/>
                <c:pt idx="0">
                  <c:v>XDISP(m)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'S4'!$A$2:$A$10002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'S4'!$V$2:$V$10002</c:f>
              <c:numCache>
                <c:formatCode>0.00E+00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7.5112801278000004E-4</c:v>
                </c:pt>
                <c:pt idx="4">
                  <c:v>1.4852100284999999E-3</c:v>
                </c:pt>
                <c:pt idx="5">
                  <c:v>2.1855800877999998E-3</c:v>
                </c:pt>
                <c:pt idx="6">
                  <c:v>2.8363401070000001E-3</c:v>
                </c:pt>
                <c:pt idx="7">
                  <c:v>3.4227399155000002E-3</c:v>
                </c:pt>
                <c:pt idx="8">
                  <c:v>3.9314399472999998E-3</c:v>
                </c:pt>
                <c:pt idx="9">
                  <c:v>4.3509202077999997E-3</c:v>
                </c:pt>
                <c:pt idx="10">
                  <c:v>4.6716402284999996E-3</c:v>
                </c:pt>
                <c:pt idx="11">
                  <c:v>4.8863398843000004E-3</c:v>
                </c:pt>
                <c:pt idx="12">
                  <c:v>4.9901301972999999E-3</c:v>
                </c:pt>
                <c:pt idx="13">
                  <c:v>4.9806698224999996E-3</c:v>
                </c:pt>
                <c:pt idx="14">
                  <c:v>4.8581599257999999E-3</c:v>
                </c:pt>
                <c:pt idx="15">
                  <c:v>4.6253898180999998E-3</c:v>
                </c:pt>
                <c:pt idx="16">
                  <c:v>4.2876298538999996E-3</c:v>
                </c:pt>
                <c:pt idx="17">
                  <c:v>3.8525699638E-3</c:v>
                </c:pt>
                <c:pt idx="18">
                  <c:v>3.3300600479999999E-3</c:v>
                </c:pt>
                <c:pt idx="19">
                  <c:v>2.7319700457E-3</c:v>
                </c:pt>
                <c:pt idx="20">
                  <c:v>2.0718800370000002E-3</c:v>
                </c:pt>
                <c:pt idx="21">
                  <c:v>1.3647599844E-3</c:v>
                </c:pt>
                <c:pt idx="22">
                  <c:v>6.2666600570000005E-4</c:v>
                </c:pt>
                <c:pt idx="23">
                  <c:v>-1.2564999633E-4</c:v>
                </c:pt>
                <c:pt idx="24">
                  <c:v>-8.7511498714000003E-4</c:v>
                </c:pt>
                <c:pt idx="25">
                  <c:v>-1.6047200188E-3</c:v>
                </c:pt>
                <c:pt idx="26">
                  <c:v>-2.2978999185999998E-3</c:v>
                </c:pt>
                <c:pt idx="27">
                  <c:v>-2.9389299452000001E-3</c:v>
                </c:pt>
                <c:pt idx="28">
                  <c:v>-3.5132500342999998E-3</c:v>
                </c:pt>
                <c:pt idx="29">
                  <c:v>-4.0078298189E-3</c:v>
                </c:pt>
                <c:pt idx="30">
                  <c:v>-4.4114599003999997E-3</c:v>
                </c:pt>
                <c:pt idx="31">
                  <c:v>-4.7149499878000002E-3</c:v>
                </c:pt>
                <c:pt idx="32">
                  <c:v>-4.9114399590000002E-3</c:v>
                </c:pt>
                <c:pt idx="33">
                  <c:v>-4.9964501522000004E-3</c:v>
                </c:pt>
                <c:pt idx="34">
                  <c:v>-4.9680601805000002E-3</c:v>
                </c:pt>
                <c:pt idx="35">
                  <c:v>-4.8269098625000001E-3</c:v>
                </c:pt>
                <c:pt idx="36">
                  <c:v>-4.5762099326000002E-3</c:v>
                </c:pt>
                <c:pt idx="37">
                  <c:v>-4.2216400615999999E-3</c:v>
                </c:pt>
                <c:pt idx="38">
                  <c:v>-3.7712599151E-3</c:v>
                </c:pt>
                <c:pt idx="39">
                  <c:v>-3.2352800481000002E-3</c:v>
                </c:pt>
                <c:pt idx="40">
                  <c:v>-2.6258700526999999E-3</c:v>
                </c:pt>
                <c:pt idx="41">
                  <c:v>-1.9568700809000001E-3</c:v>
                </c:pt>
                <c:pt idx="42">
                  <c:v>-1.2434499804000001E-3</c:v>
                </c:pt>
                <c:pt idx="43">
                  <c:v>-5.0180900142999998E-4</c:v>
                </c:pt>
                <c:pt idx="44">
                  <c:v>2.5122199439999999E-4</c:v>
                </c:pt>
                <c:pt idx="45">
                  <c:v>9.9854997824999994E-4</c:v>
                </c:pt>
                <c:pt idx="46">
                  <c:v>1.7232099780999999E-3</c:v>
                </c:pt>
                <c:pt idx="47">
                  <c:v>2.4087699130000001E-3</c:v>
                </c:pt>
                <c:pt idx="48">
                  <c:v>3.0396499205000002E-3</c:v>
                </c:pt>
                <c:pt idx="49">
                  <c:v>3.6015498918000001E-3</c:v>
                </c:pt>
                <c:pt idx="50">
                  <c:v>4.0816999971999999E-3</c:v>
                </c:pt>
                <c:pt idx="51">
                  <c:v>4.4692098162999998E-3</c:v>
                </c:pt>
                <c:pt idx="52">
                  <c:v>4.7077299096000003E-3</c:v>
                </c:pt>
                <c:pt idx="53">
                  <c:v>4.8841000535000002E-3</c:v>
                </c:pt>
                <c:pt idx="54">
                  <c:v>4.9496102147000001E-3</c:v>
                </c:pt>
                <c:pt idx="55">
                  <c:v>4.9027800559999996E-3</c:v>
                </c:pt>
                <c:pt idx="56">
                  <c:v>4.7446801326999997E-3</c:v>
                </c:pt>
                <c:pt idx="57">
                  <c:v>4.4788899830999996E-3</c:v>
                </c:pt>
                <c:pt idx="58">
                  <c:v>4.1114501655E-3</c:v>
                </c:pt>
                <c:pt idx="59">
                  <c:v>3.6506899633E-3</c:v>
                </c:pt>
                <c:pt idx="60">
                  <c:v>3.1070699914999998E-3</c:v>
                </c:pt>
                <c:pt idx="61">
                  <c:v>2.4929300415999999E-3</c:v>
                </c:pt>
                <c:pt idx="62">
                  <c:v>1.8222200451E-3</c:v>
                </c:pt>
                <c:pt idx="63">
                  <c:v>1.1101400014E-3</c:v>
                </c:pt>
                <c:pt idx="64">
                  <c:v>3.7286800215999998E-4</c:v>
                </c:pt>
                <c:pt idx="65">
                  <c:v>-3.7286800215999998E-4</c:v>
                </c:pt>
                <c:pt idx="66">
                  <c:v>-1.1101400014E-3</c:v>
                </c:pt>
                <c:pt idx="67">
                  <c:v>-1.8222200451E-3</c:v>
                </c:pt>
                <c:pt idx="68">
                  <c:v>-2.4929300415999999E-3</c:v>
                </c:pt>
                <c:pt idx="69">
                  <c:v>-3.1070699914999998E-3</c:v>
                </c:pt>
                <c:pt idx="70">
                  <c:v>-3.6506899633E-3</c:v>
                </c:pt>
                <c:pt idx="71">
                  <c:v>-4.1114501655E-3</c:v>
                </c:pt>
                <c:pt idx="72">
                  <c:v>-4.4788899830999996E-3</c:v>
                </c:pt>
                <c:pt idx="73">
                  <c:v>-4.7446801326999997E-3</c:v>
                </c:pt>
                <c:pt idx="74">
                  <c:v>-4.9027800559999996E-3</c:v>
                </c:pt>
                <c:pt idx="75">
                  <c:v>-4.9496102147000001E-3</c:v>
                </c:pt>
                <c:pt idx="76">
                  <c:v>-4.8841000535000002E-3</c:v>
                </c:pt>
                <c:pt idx="77">
                  <c:v>-4.6601798384999999E-3</c:v>
                </c:pt>
                <c:pt idx="78">
                  <c:v>-4.3798200786000002E-3</c:v>
                </c:pt>
                <c:pt idx="79">
                  <c:v>-4.0000597945999998E-3</c:v>
                </c:pt>
                <c:pt idx="80">
                  <c:v>-3.5295099950999999E-3</c:v>
                </c:pt>
                <c:pt idx="81">
                  <c:v>-2.9788599350000001E-3</c:v>
                </c:pt>
                <c:pt idx="82">
                  <c:v>-2.3605900350999998E-3</c:v>
                </c:pt>
                <c:pt idx="83">
                  <c:v>-1.6887499951E-3</c:v>
                </c:pt>
                <c:pt idx="84">
                  <c:v>-9.7857904620000003E-4</c:v>
                </c:pt>
                <c:pt idx="85">
                  <c:v>-2.4619701435E-4</c:v>
                </c:pt>
                <c:pt idx="86">
                  <c:v>4.9177202163E-4</c:v>
                </c:pt>
                <c:pt idx="87">
                  <c:v>1.2185799424000001E-3</c:v>
                </c:pt>
                <c:pt idx="88">
                  <c:v>1.9177299691000001E-3</c:v>
                </c:pt>
                <c:pt idx="89">
                  <c:v>2.5733599905000001E-3</c:v>
                </c:pt>
                <c:pt idx="90">
                  <c:v>3.1705698930000002E-3</c:v>
                </c:pt>
                <c:pt idx="91">
                  <c:v>3.6958300042999998E-3</c:v>
                </c:pt>
                <c:pt idx="92">
                  <c:v>4.1372100822999998E-3</c:v>
                </c:pt>
                <c:pt idx="93">
                  <c:v>4.4846800156E-3</c:v>
                </c:pt>
                <c:pt idx="94">
                  <c:v>4.7303698957000002E-3</c:v>
                </c:pt>
                <c:pt idx="95">
                  <c:v>4.8687001689999999E-3</c:v>
                </c:pt>
                <c:pt idx="96">
                  <c:v>4.8965201712999999E-3</c:v>
                </c:pt>
                <c:pt idx="97">
                  <c:v>4.8132101074000004E-3</c:v>
                </c:pt>
                <c:pt idx="98">
                  <c:v>4.6206498519000003E-3</c:v>
                </c:pt>
                <c:pt idx="99">
                  <c:v>4.3232301249999999E-3</c:v>
                </c:pt>
                <c:pt idx="100">
                  <c:v>3.9276801981000002E-3</c:v>
                </c:pt>
                <c:pt idx="101">
                  <c:v>3.4429801162000001E-3</c:v>
                </c:pt>
                <c:pt idx="102">
                  <c:v>2.8507600072999999E-3</c:v>
                </c:pt>
                <c:pt idx="103">
                  <c:v>2.2289599291999999E-3</c:v>
                </c:pt>
                <c:pt idx="104">
                  <c:v>1.5565799549E-3</c:v>
                </c:pt>
                <c:pt idx="105">
                  <c:v>8.4886199328999996E-4</c:v>
                </c:pt>
                <c:pt idx="106">
                  <c:v>1.2188099936000001E-4</c:v>
                </c:pt>
                <c:pt idx="107">
                  <c:v>-6.0786597895999995E-4</c:v>
                </c:pt>
                <c:pt idx="108">
                  <c:v>-1.3238199754000001E-3</c:v>
                </c:pt>
                <c:pt idx="109">
                  <c:v>-2.0097200758999998E-3</c:v>
                </c:pt>
                <c:pt idx="110">
                  <c:v>-2.6500099338999999E-3</c:v>
                </c:pt>
                <c:pt idx="111">
                  <c:v>-3.2301601021999999E-3</c:v>
                </c:pt>
                <c:pt idx="112">
                  <c:v>-3.7369900382999998E-3</c:v>
                </c:pt>
                <c:pt idx="113">
                  <c:v>-4.1589997709000001E-3</c:v>
                </c:pt>
                <c:pt idx="114">
                  <c:v>-4.4866199604999997E-3</c:v>
                </c:pt>
                <c:pt idx="115">
                  <c:v>-4.7124098054999999E-3</c:v>
                </c:pt>
                <c:pt idx="116">
                  <c:v>-4.8312498256999998E-3</c:v>
                </c:pt>
                <c:pt idx="117">
                  <c:v>-4.8404298722999999E-3</c:v>
                </c:pt>
                <c:pt idx="118">
                  <c:v>-4.7397501767000002E-3</c:v>
                </c:pt>
                <c:pt idx="119">
                  <c:v>-4.5314999296999997E-3</c:v>
                </c:pt>
                <c:pt idx="120">
                  <c:v>-4.2203902267E-3</c:v>
                </c:pt>
                <c:pt idx="121">
                  <c:v>-3.8135000505000001E-3</c:v>
                </c:pt>
                <c:pt idx="122">
                  <c:v>-3.3200499602000001E-3</c:v>
                </c:pt>
                <c:pt idx="123">
                  <c:v>-2.7512500527999998E-3</c:v>
                </c:pt>
                <c:pt idx="124">
                  <c:v>-2.1200100890999998E-3</c:v>
                </c:pt>
                <c:pt idx="125">
                  <c:v>-1.4406499685999999E-3</c:v>
                </c:pt>
                <c:pt idx="126">
                  <c:v>-7.285940228E-4</c:v>
                </c:pt>
                <c:pt idx="127">
                  <c:v>6.4726902784999997E-17</c:v>
                </c:pt>
                <c:pt idx="128">
                  <c:v>7.2108302265000001E-4</c:v>
                </c:pt>
                <c:pt idx="129">
                  <c:v>1.4258000301E-3</c:v>
                </c:pt>
                <c:pt idx="130">
                  <c:v>2.0981600973999999E-3</c:v>
                </c:pt>
                <c:pt idx="131">
                  <c:v>2.7228901163E-3</c:v>
                </c:pt>
                <c:pt idx="132">
                  <c:v>3.2858299090999998E-3</c:v>
                </c:pt>
                <c:pt idx="133">
                  <c:v>3.7741800769999999E-3</c:v>
                </c:pt>
                <c:pt idx="134">
                  <c:v>4.1768797673000001E-3</c:v>
                </c:pt>
                <c:pt idx="135">
                  <c:v>4.4847801328E-3</c:v>
                </c:pt>
                <c:pt idx="136">
                  <c:v>4.6908902004000001E-3</c:v>
                </c:pt>
                <c:pt idx="137">
                  <c:v>4.7905300744000004E-3</c:v>
                </c:pt>
                <c:pt idx="138">
                  <c:v>4.7814399004000004E-3</c:v>
                </c:pt>
                <c:pt idx="139">
                  <c:v>4.6638301574E-3</c:v>
                </c:pt>
                <c:pt idx="140">
                  <c:v>4.4403700158000001E-3</c:v>
                </c:pt>
                <c:pt idx="141">
                  <c:v>4.1161300613999996E-3</c:v>
                </c:pt>
                <c:pt idx="142">
                  <c:v>3.6984600592000001E-3</c:v>
                </c:pt>
                <c:pt idx="143">
                  <c:v>3.1968599651000002E-3</c:v>
                </c:pt>
                <c:pt idx="144">
                  <c:v>2.6226900518000001E-3</c:v>
                </c:pt>
                <c:pt idx="145">
                  <c:v>1.9890000112E-3</c:v>
                </c:pt>
                <c:pt idx="146">
                  <c:v>1.3101700460999999E-3</c:v>
                </c:pt>
                <c:pt idx="147">
                  <c:v>6.0159998246999997E-4</c:v>
                </c:pt>
                <c:pt idx="148">
                  <c:v>-1.2062399765000001E-4</c:v>
                </c:pt>
                <c:pt idx="149">
                  <c:v>-8.4011099534000001E-4</c:v>
                </c:pt>
                <c:pt idx="150">
                  <c:v>-1.5405300073E-3</c:v>
                </c:pt>
                <c:pt idx="151">
                  <c:v>-2.2059800103000002E-3</c:v>
                </c:pt>
                <c:pt idx="152">
                  <c:v>-2.7919800485999998E-3</c:v>
                </c:pt>
                <c:pt idx="153">
                  <c:v>-3.3375900239000001E-3</c:v>
                </c:pt>
                <c:pt idx="154">
                  <c:v>-3.8074399345000001E-3</c:v>
                </c:pt>
                <c:pt idx="155">
                  <c:v>-4.1908798738999999E-3</c:v>
                </c:pt>
                <c:pt idx="156">
                  <c:v>-4.4792098924999997E-3</c:v>
                </c:pt>
                <c:pt idx="157">
                  <c:v>-4.6658599748999998E-3</c:v>
                </c:pt>
                <c:pt idx="158">
                  <c:v>-4.7466200776000002E-3</c:v>
                </c:pt>
                <c:pt idx="159">
                  <c:v>-4.7196499072000003E-3</c:v>
                </c:pt>
                <c:pt idx="160">
                  <c:v>-4.5855599455999997E-3</c:v>
                </c:pt>
                <c:pt idx="161">
                  <c:v>-4.3473998084999996E-3</c:v>
                </c:pt>
                <c:pt idx="162">
                  <c:v>-4.0105599910000003E-3</c:v>
                </c:pt>
                <c:pt idx="163">
                  <c:v>-3.5826899111000001E-3</c:v>
                </c:pt>
                <c:pt idx="164">
                  <c:v>-3.0735200270999999E-3</c:v>
                </c:pt>
                <c:pt idx="165">
                  <c:v>-2.4945801124E-3</c:v>
                </c:pt>
                <c:pt idx="166">
                  <c:v>-1.8590199761E-3</c:v>
                </c:pt>
                <c:pt idx="167">
                  <c:v>-1.1812800076000001E-3</c:v>
                </c:pt>
                <c:pt idx="168">
                  <c:v>-4.7671800712000001E-4</c:v>
                </c:pt>
                <c:pt idx="169">
                  <c:v>2.3866099946E-4</c:v>
                </c:pt>
                <c:pt idx="170">
                  <c:v>9.4862200785000004E-4</c:v>
                </c:pt>
                <c:pt idx="171">
                  <c:v>1.6370499507000001E-3</c:v>
                </c:pt>
                <c:pt idx="172">
                  <c:v>2.2883301135000001E-3</c:v>
                </c:pt>
                <c:pt idx="173">
                  <c:v>2.8876699506999999E-3</c:v>
                </c:pt>
                <c:pt idx="174">
                  <c:v>3.4214700572000002E-3</c:v>
                </c:pt>
                <c:pt idx="175">
                  <c:v>3.8776099682E-3</c:v>
                </c:pt>
                <c:pt idx="176">
                  <c:v>4.2457501404000002E-3</c:v>
                </c:pt>
                <c:pt idx="177">
                  <c:v>4.4699697755E-3</c:v>
                </c:pt>
                <c:pt idx="178">
                  <c:v>4.6374201774999997E-3</c:v>
                </c:pt>
                <c:pt idx="179">
                  <c:v>4.6996301971000002E-3</c:v>
                </c:pt>
                <c:pt idx="180">
                  <c:v>4.6551697887000001E-3</c:v>
                </c:pt>
                <c:pt idx="181">
                  <c:v>4.5050499029000001E-3</c:v>
                </c:pt>
                <c:pt idx="182">
                  <c:v>4.2526898905999996E-3</c:v>
                </c:pt>
                <c:pt idx="183">
                  <c:v>3.9037999231E-3</c:v>
                </c:pt>
                <c:pt idx="184">
                  <c:v>3.4663099796E-3</c:v>
                </c:pt>
                <c:pt idx="185">
                  <c:v>2.9501500538999998E-3</c:v>
                </c:pt>
                <c:pt idx="186">
                  <c:v>2.3670298979000001E-3</c:v>
                </c:pt>
                <c:pt idx="187">
                  <c:v>1.7301900079E-3</c:v>
                </c:pt>
                <c:pt idx="188">
                  <c:v>1.0540699586000001E-3</c:v>
                </c:pt>
                <c:pt idx="189">
                  <c:v>3.5403599031000001E-4</c:v>
                </c:pt>
                <c:pt idx="190">
                  <c:v>-3.5403599031000001E-4</c:v>
                </c:pt>
                <c:pt idx="191">
                  <c:v>-1.0540699586000001E-3</c:v>
                </c:pt>
                <c:pt idx="192">
                  <c:v>-1.7301900079E-3</c:v>
                </c:pt>
                <c:pt idx="193">
                  <c:v>-2.3670298979000001E-3</c:v>
                </c:pt>
                <c:pt idx="194">
                  <c:v>-2.9501500538999998E-3</c:v>
                </c:pt>
                <c:pt idx="195">
                  <c:v>-3.4663099796E-3</c:v>
                </c:pt>
                <c:pt idx="196">
                  <c:v>-3.9037999231E-3</c:v>
                </c:pt>
                <c:pt idx="197">
                  <c:v>-4.2526898905999996E-3</c:v>
                </c:pt>
                <c:pt idx="198">
                  <c:v>-4.5050499029000001E-3</c:v>
                </c:pt>
                <c:pt idx="199">
                  <c:v>-4.6551697887000001E-3</c:v>
                </c:pt>
                <c:pt idx="200">
                  <c:v>-4.6996301971000002E-3</c:v>
                </c:pt>
                <c:pt idx="201">
                  <c:v>-4.6374201774999997E-3</c:v>
                </c:pt>
                <c:pt idx="202">
                  <c:v>-4.4224099255999998E-3</c:v>
                </c:pt>
                <c:pt idx="203">
                  <c:v>-4.1563599370000003E-3</c:v>
                </c:pt>
                <c:pt idx="204">
                  <c:v>-3.7959800102000001E-3</c:v>
                </c:pt>
                <c:pt idx="205">
                  <c:v>-3.3494399395E-3</c:v>
                </c:pt>
                <c:pt idx="206">
                  <c:v>-2.8268799650999999E-3</c:v>
                </c:pt>
                <c:pt idx="207">
                  <c:v>-2.2401500028E-3</c:v>
                </c:pt>
                <c:pt idx="208">
                  <c:v>-1.6025899677E-3</c:v>
                </c:pt>
                <c:pt idx="209">
                  <c:v>-9.2865101759999997E-4</c:v>
                </c:pt>
                <c:pt idx="210">
                  <c:v>-2.3363600485E-4</c:v>
                </c:pt>
                <c:pt idx="211">
                  <c:v>4.6668198775E-4</c:v>
                </c:pt>
                <c:pt idx="212">
                  <c:v>1.1564099696000001E-3</c:v>
                </c:pt>
                <c:pt idx="213">
                  <c:v>1.8198899925E-3</c:v>
                </c:pt>
                <c:pt idx="214">
                  <c:v>2.4420600384E-3</c:v>
                </c:pt>
                <c:pt idx="215">
                  <c:v>3.0088101048000001E-3</c:v>
                </c:pt>
                <c:pt idx="216">
                  <c:v>3.5072700121000001E-3</c:v>
                </c:pt>
                <c:pt idx="217">
                  <c:v>3.9261202327999997E-3</c:v>
                </c:pt>
                <c:pt idx="218">
                  <c:v>4.2558698915000004E-3</c:v>
                </c:pt>
                <c:pt idx="219">
                  <c:v>4.4890199787999997E-3</c:v>
                </c:pt>
                <c:pt idx="220">
                  <c:v>4.6202898956999999E-3</c:v>
                </c:pt>
                <c:pt idx="221">
                  <c:v>4.6466998756000003E-3</c:v>
                </c:pt>
                <c:pt idx="222">
                  <c:v>4.5676399021999997E-3</c:v>
                </c:pt>
                <c:pt idx="223">
                  <c:v>4.3849102221000004E-3</c:v>
                </c:pt>
                <c:pt idx="224">
                  <c:v>4.1026500985E-3</c:v>
                </c:pt>
                <c:pt idx="225">
                  <c:v>3.7272900809000001E-3</c:v>
                </c:pt>
                <c:pt idx="226">
                  <c:v>3.2673201058E-3</c:v>
                </c:pt>
                <c:pt idx="227">
                  <c:v>2.7038101107E-3</c:v>
                </c:pt>
                <c:pt idx="228">
                  <c:v>2.1140701136999999E-3</c:v>
                </c:pt>
                <c:pt idx="229">
                  <c:v>1.4763399959E-3</c:v>
                </c:pt>
                <c:pt idx="230">
                  <c:v>8.0510601400999996E-4</c:v>
                </c:pt>
                <c:pt idx="231">
                  <c:v>1.1559799896E-4</c:v>
                </c:pt>
                <c:pt idx="232">
                  <c:v>-5.7653302792000003E-4</c:v>
                </c:pt>
                <c:pt idx="233">
                  <c:v>-1.2555799912999999E-3</c:v>
                </c:pt>
                <c:pt idx="234">
                  <c:v>-1.9061299972E-3</c:v>
                </c:pt>
                <c:pt idx="235">
                  <c:v>-2.5134100579000001E-3</c:v>
                </c:pt>
                <c:pt idx="236">
                  <c:v>-3.0636501032999999E-3</c:v>
                </c:pt>
                <c:pt idx="237">
                  <c:v>-3.5443599335999998E-3</c:v>
                </c:pt>
                <c:pt idx="238">
                  <c:v>-3.9446200243999996E-3</c:v>
                </c:pt>
                <c:pt idx="239">
                  <c:v>-4.2553599924000001E-3</c:v>
                </c:pt>
                <c:pt idx="240">
                  <c:v>-4.4695101677999999E-3</c:v>
                </c:pt>
                <c:pt idx="241">
                  <c:v>-4.5822099783000003E-3</c:v>
                </c:pt>
                <c:pt idx="242">
                  <c:v>-4.5909201726000003E-3</c:v>
                </c:pt>
                <c:pt idx="243">
                  <c:v>-4.4954298064000002E-3</c:v>
                </c:pt>
                <c:pt idx="244">
                  <c:v>-4.2979097924999996E-3</c:v>
                </c:pt>
                <c:pt idx="245">
                  <c:v>-4.0028500370999998E-3</c:v>
                </c:pt>
                <c:pt idx="246">
                  <c:v>-3.6169299856000001E-3</c:v>
                </c:pt>
                <c:pt idx="247">
                  <c:v>-3.1489199026999998E-3</c:v>
                </c:pt>
                <c:pt idx="248">
                  <c:v>-2.6094398927000001E-3</c:v>
                </c:pt>
                <c:pt idx="249">
                  <c:v>-2.0107300951999999E-3</c:v>
                </c:pt>
                <c:pt idx="250">
                  <c:v>-1.3663900318E-3</c:v>
                </c:pt>
                <c:pt idx="251">
                  <c:v>-6.9103797432000004E-4</c:v>
                </c:pt>
                <c:pt idx="252">
                  <c:v>1.2262300101E-16</c:v>
                </c:pt>
                <c:pt idx="253">
                  <c:v>6.8352598464E-4</c:v>
                </c:pt>
                <c:pt idx="254">
                  <c:v>1.3515399769E-3</c:v>
                </c:pt>
                <c:pt idx="255">
                  <c:v>1.9888801035E-3</c:v>
                </c:pt>
                <c:pt idx="256">
                  <c:v>2.5810699444000001E-3</c:v>
                </c:pt>
                <c:pt idx="257">
                  <c:v>3.1146900727999998E-3</c:v>
                </c:pt>
                <c:pt idx="258">
                  <c:v>3.5776100121E-3</c:v>
                </c:pt>
                <c:pt idx="259">
                  <c:v>3.9593400434000002E-3</c:v>
                </c:pt>
                <c:pt idx="260">
                  <c:v>4.2511997743999996E-3</c:v>
                </c:pt>
                <c:pt idx="261">
                  <c:v>4.4465698301999999E-3</c:v>
                </c:pt>
                <c:pt idx="262">
                  <c:v>4.5410199090999996E-3</c:v>
                </c:pt>
                <c:pt idx="263">
                  <c:v>4.5324098318999997E-3</c:v>
                </c:pt>
                <c:pt idx="264">
                  <c:v>4.4209198094999997E-3</c:v>
                </c:pt>
                <c:pt idx="265">
                  <c:v>4.2090998030999997E-3</c:v>
                </c:pt>
                <c:pt idx="266">
                  <c:v>3.9017500822000001E-3</c:v>
                </c:pt>
                <c:pt idx="267">
                  <c:v>3.5058399662E-3</c:v>
                </c:pt>
                <c:pt idx="268">
                  <c:v>3.0303499660999998E-3</c:v>
                </c:pt>
                <c:pt idx="269">
                  <c:v>2.4860899430000001E-3</c:v>
                </c:pt>
                <c:pt idx="270">
                  <c:v>1.8854100489999999E-3</c:v>
                </c:pt>
                <c:pt idx="271">
                  <c:v>1.2419299455E-3</c:v>
                </c:pt>
                <c:pt idx="272">
                  <c:v>5.7026598369999996E-4</c:v>
                </c:pt>
                <c:pt idx="273">
                  <c:v>-1.1434200132E-4</c:v>
                </c:pt>
                <c:pt idx="274">
                  <c:v>-7.9635501606000001E-4</c:v>
                </c:pt>
                <c:pt idx="275">
                  <c:v>-1.4602900483E-3</c:v>
                </c:pt>
                <c:pt idx="276">
                  <c:v>-2.0910899620999999E-3</c:v>
                </c:pt>
                <c:pt idx="277">
                  <c:v>-2.6450299192000001E-3</c:v>
                </c:pt>
                <c:pt idx="278">
                  <c:v>-3.1619200016999999E-3</c:v>
                </c:pt>
                <c:pt idx="279">
                  <c:v>-3.6070500501000002E-3</c:v>
                </c:pt>
                <c:pt idx="280">
                  <c:v>-3.970310092E-3</c:v>
                </c:pt>
                <c:pt idx="281">
                  <c:v>-4.2434600181999998E-3</c:v>
                </c:pt>
                <c:pt idx="282">
                  <c:v>-4.4202897697999998E-3</c:v>
                </c:pt>
                <c:pt idx="283">
                  <c:v>-4.4967997818999997E-3</c:v>
                </c:pt>
                <c:pt idx="284">
                  <c:v>-4.4712498784000004E-3</c:v>
                </c:pt>
                <c:pt idx="285">
                  <c:v>-4.3442198074999999E-3</c:v>
                </c:pt>
                <c:pt idx="286">
                  <c:v>-4.1185901500000004E-3</c:v>
                </c:pt>
                <c:pt idx="287">
                  <c:v>-3.7994799203999998E-3</c:v>
                </c:pt>
                <c:pt idx="288">
                  <c:v>-3.3941299189E-3</c:v>
                </c:pt>
                <c:pt idx="289">
                  <c:v>-2.9117499944000002E-3</c:v>
                </c:pt>
                <c:pt idx="290">
                  <c:v>-2.3632899392000001E-3</c:v>
                </c:pt>
                <c:pt idx="291">
                  <c:v>-1.7611799993999999E-3</c:v>
                </c:pt>
                <c:pt idx="292">
                  <c:v>-1.1191000231E-3</c:v>
                </c:pt>
                <c:pt idx="293">
                  <c:v>-4.5162800234000003E-4</c:v>
                </c:pt>
                <c:pt idx="294">
                  <c:v>2.2609900043000001E-4</c:v>
                </c:pt>
                <c:pt idx="295">
                  <c:v>8.9869502699E-4</c:v>
                </c:pt>
                <c:pt idx="296">
                  <c:v>1.5508900397000001E-3</c:v>
                </c:pt>
                <c:pt idx="297">
                  <c:v>2.1678900811999999E-3</c:v>
                </c:pt>
                <c:pt idx="298">
                  <c:v>2.7356899809E-3</c:v>
                </c:pt>
                <c:pt idx="299">
                  <c:v>3.2413899899E-3</c:v>
                </c:pt>
                <c:pt idx="300">
                  <c:v>3.6735299508999998E-3</c:v>
                </c:pt>
                <c:pt idx="301">
                  <c:v>4.0222899988000002E-3</c:v>
                </c:pt>
                <c:pt idx="302">
                  <c:v>4.2321998626E-3</c:v>
                </c:pt>
                <c:pt idx="303">
                  <c:v>4.3907500802999998E-3</c:v>
                </c:pt>
                <c:pt idx="304">
                  <c:v>4.4496501796000001E-3</c:v>
                </c:pt>
                <c:pt idx="305">
                  <c:v>4.4075502083000002E-3</c:v>
                </c:pt>
                <c:pt idx="306">
                  <c:v>4.2654201387999999E-3</c:v>
                </c:pt>
                <c:pt idx="307">
                  <c:v>4.0264800191E-3</c:v>
                </c:pt>
                <c:pt idx="308">
                  <c:v>3.6961499136E-3</c:v>
                </c:pt>
                <c:pt idx="309">
                  <c:v>3.2819299958999999E-3</c:v>
                </c:pt>
                <c:pt idx="310">
                  <c:v>2.7932301164000002E-3</c:v>
                </c:pt>
                <c:pt idx="311">
                  <c:v>2.2411199751999999E-3</c:v>
                </c:pt>
                <c:pt idx="312">
                  <c:v>1.6381499590000001E-3</c:v>
                </c:pt>
                <c:pt idx="313">
                  <c:v>9.9800503812999997E-4</c:v>
                </c:pt>
                <c:pt idx="314">
                  <c:v>3.3520400756999999E-4</c:v>
                </c:pt>
                <c:pt idx="315">
                  <c:v>-3.3520400756999999E-4</c:v>
                </c:pt>
                <c:pt idx="316">
                  <c:v>-9.9800503812999997E-4</c:v>
                </c:pt>
                <c:pt idx="317">
                  <c:v>-1.6381499590000001E-3</c:v>
                </c:pt>
                <c:pt idx="318">
                  <c:v>-2.2411199751999999E-3</c:v>
                </c:pt>
                <c:pt idx="319">
                  <c:v>-2.7932301164000002E-3</c:v>
                </c:pt>
                <c:pt idx="320">
                  <c:v>-3.2819299958999999E-3</c:v>
                </c:pt>
                <c:pt idx="321">
                  <c:v>-3.6961499136E-3</c:v>
                </c:pt>
                <c:pt idx="322">
                  <c:v>-4.0264800191E-3</c:v>
                </c:pt>
                <c:pt idx="323">
                  <c:v>-4.2654201387999999E-3</c:v>
                </c:pt>
                <c:pt idx="324">
                  <c:v>-4.4075502083000002E-3</c:v>
                </c:pt>
                <c:pt idx="325">
                  <c:v>-4.4496501796000001E-3</c:v>
                </c:pt>
                <c:pt idx="326">
                  <c:v>-4.3907500802999998E-3</c:v>
                </c:pt>
                <c:pt idx="327">
                  <c:v>-4.1846497916000003E-3</c:v>
                </c:pt>
                <c:pt idx="328">
                  <c:v>-3.9328997955000002E-3</c:v>
                </c:pt>
                <c:pt idx="329">
                  <c:v>-3.5918899812000002E-3</c:v>
                </c:pt>
                <c:pt idx="330">
                  <c:v>-3.1693601049000001E-3</c:v>
                </c:pt>
                <c:pt idx="331">
                  <c:v>-2.6748899835999998E-3</c:v>
                </c:pt>
                <c:pt idx="332">
                  <c:v>-2.1197199820999998E-3</c:v>
                </c:pt>
                <c:pt idx="333">
                  <c:v>-1.5164300567E-3</c:v>
                </c:pt>
                <c:pt idx="334">
                  <c:v>-8.7872397852999996E-4</c:v>
                </c:pt>
                <c:pt idx="335">
                  <c:v>-2.2107499534999999E-4</c:v>
                </c:pt>
                <c:pt idx="336">
                  <c:v>4.4159201206999998E-4</c:v>
                </c:pt>
                <c:pt idx="337">
                  <c:v>1.0942399967E-3</c:v>
                </c:pt>
                <c:pt idx="338">
                  <c:v>1.7220400041000001E-3</c:v>
                </c:pt>
                <c:pt idx="339">
                  <c:v>2.3107700981000001E-3</c:v>
                </c:pt>
                <c:pt idx="340">
                  <c:v>2.8470500838000002E-3</c:v>
                </c:pt>
                <c:pt idx="341">
                  <c:v>3.3187100198000001E-3</c:v>
                </c:pt>
                <c:pt idx="342">
                  <c:v>3.7150399293999999E-3</c:v>
                </c:pt>
                <c:pt idx="343">
                  <c:v>4.0270597673999998E-3</c:v>
                </c:pt>
                <c:pt idx="344">
                  <c:v>4.2476798407999998E-3</c:v>
                </c:pt>
                <c:pt idx="345">
                  <c:v>4.3718898669E-3</c:v>
                </c:pt>
                <c:pt idx="346">
                  <c:v>4.3968698010000001E-3</c:v>
                </c:pt>
                <c:pt idx="347">
                  <c:v>4.3220599182E-3</c:v>
                </c:pt>
                <c:pt idx="348">
                  <c:v>4.1491598822E-3</c:v>
                </c:pt>
                <c:pt idx="349">
                  <c:v>3.8820800837E-3</c:v>
                </c:pt>
                <c:pt idx="350">
                  <c:v>3.5268899518999999E-3</c:v>
                </c:pt>
                <c:pt idx="351">
                  <c:v>3.0916600953999999E-3</c:v>
                </c:pt>
                <c:pt idx="352">
                  <c:v>2.5568699930000002E-3</c:v>
                </c:pt>
                <c:pt idx="353">
                  <c:v>1.9991700537999998E-3</c:v>
                </c:pt>
                <c:pt idx="354">
                  <c:v>1.3961000368000001E-3</c:v>
                </c:pt>
                <c:pt idx="355">
                  <c:v>7.6134997653000002E-4</c:v>
                </c:pt>
                <c:pt idx="356">
                  <c:v>1.0931600264E-4</c:v>
                </c:pt>
                <c:pt idx="357">
                  <c:v>-5.4520001867999995E-4</c:v>
                </c:pt>
                <c:pt idx="358">
                  <c:v>-1.1873400072E-3</c:v>
                </c:pt>
                <c:pt idx="359">
                  <c:v>-1.8025300233000001E-3</c:v>
                </c:pt>
                <c:pt idx="360">
                  <c:v>-2.3768199608E-3</c:v>
                </c:pt>
                <c:pt idx="361">
                  <c:v>-2.8971501160000002E-3</c:v>
                </c:pt>
                <c:pt idx="362">
                  <c:v>-3.3517300617E-3</c:v>
                </c:pt>
                <c:pt idx="363">
                  <c:v>-3.7302400450999998E-3</c:v>
                </c:pt>
                <c:pt idx="364">
                  <c:v>-4.0240897796999997E-3</c:v>
                </c:pt>
                <c:pt idx="365">
                  <c:v>-4.2265998200000003E-3</c:v>
                </c:pt>
                <c:pt idx="366">
                  <c:v>-4.3331799096999997E-3</c:v>
                </c:pt>
                <c:pt idx="367">
                  <c:v>-4.3414197862000001E-3</c:v>
                </c:pt>
                <c:pt idx="368">
                  <c:v>-4.2511201464000004E-3</c:v>
                </c:pt>
                <c:pt idx="369">
                  <c:v>-4.0643298998000003E-3</c:v>
                </c:pt>
                <c:pt idx="370">
                  <c:v>-3.7853000685999999E-3</c:v>
                </c:pt>
                <c:pt idx="371">
                  <c:v>-3.4203499089999999E-3</c:v>
                </c:pt>
                <c:pt idx="372">
                  <c:v>-2.9777800663999998E-3</c:v>
                </c:pt>
                <c:pt idx="373">
                  <c:v>-2.4676199536999999E-3</c:v>
                </c:pt>
                <c:pt idx="374">
                  <c:v>-1.9014499849E-3</c:v>
                </c:pt>
                <c:pt idx="375">
                  <c:v>-1.2921299784999999E-3</c:v>
                </c:pt>
                <c:pt idx="376">
                  <c:v>-6.5348099452E-4</c:v>
                </c:pt>
                <c:pt idx="377">
                  <c:v>1.7292999505000001E-16</c:v>
                </c:pt>
                <c:pt idx="378">
                  <c:v>6.4596999437E-4</c:v>
                </c:pt>
                <c:pt idx="379">
                  <c:v>1.2772800400999999E-3</c:v>
                </c:pt>
                <c:pt idx="380">
                  <c:v>1.8795999931E-3</c:v>
                </c:pt>
                <c:pt idx="381">
                  <c:v>2.4392600171000002E-3</c:v>
                </c:pt>
                <c:pt idx="382">
                  <c:v>2.9435500037E-3</c:v>
                </c:pt>
                <c:pt idx="383">
                  <c:v>3.3810399472999999E-3</c:v>
                </c:pt>
                <c:pt idx="384">
                  <c:v>3.7417900748999999E-3</c:v>
                </c:pt>
                <c:pt idx="385">
                  <c:v>4.0176101028999997E-3</c:v>
                </c:pt>
                <c:pt idx="386">
                  <c:v>4.2022499256000002E-3</c:v>
                </c:pt>
                <c:pt idx="387">
                  <c:v>4.2915102094000001E-3</c:v>
                </c:pt>
                <c:pt idx="388">
                  <c:v>4.2833699845000002E-3</c:v>
                </c:pt>
                <c:pt idx="389">
                  <c:v>4.1780201717999997E-3</c:v>
                </c:pt>
                <c:pt idx="390">
                  <c:v>3.9778300561000004E-3</c:v>
                </c:pt>
                <c:pt idx="391">
                  <c:v>3.6873600911000001E-3</c:v>
                </c:pt>
                <c:pt idx="392">
                  <c:v>3.3132100943000001E-3</c:v>
                </c:pt>
                <c:pt idx="393">
                  <c:v>2.8638499789E-3</c:v>
                </c:pt>
                <c:pt idx="394">
                  <c:v>2.3495000787000001E-3</c:v>
                </c:pt>
                <c:pt idx="395">
                  <c:v>1.7818099586E-3</c:v>
                </c:pt>
                <c:pt idx="396">
                  <c:v>1.1736899614000001E-3</c:v>
                </c:pt>
                <c:pt idx="397">
                  <c:v>5.3893297444999996E-4</c:v>
                </c:pt>
                <c:pt idx="398">
                  <c:v>-1.0805900092E-4</c:v>
                </c:pt>
                <c:pt idx="399">
                  <c:v>-7.5259897857999996E-4</c:v>
                </c:pt>
                <c:pt idx="400">
                  <c:v>-1.3800599845000001E-3</c:v>
                </c:pt>
                <c:pt idx="401">
                  <c:v>-1.9761899020999999E-3</c:v>
                </c:pt>
                <c:pt idx="402">
                  <c:v>-2.4980900343999999E-3</c:v>
                </c:pt>
                <c:pt idx="403">
                  <c:v>-2.9862599913000002E-3</c:v>
                </c:pt>
                <c:pt idx="404">
                  <c:v>-3.4066599327999998E-3</c:v>
                </c:pt>
                <c:pt idx="405">
                  <c:v>-3.7497400772E-3</c:v>
                </c:pt>
                <c:pt idx="406">
                  <c:v>-4.0077101438999998E-3</c:v>
                </c:pt>
                <c:pt idx="407">
                  <c:v>-4.1747200303000002E-3</c:v>
                </c:pt>
                <c:pt idx="408">
                  <c:v>-4.2469799519000003E-3</c:v>
                </c:pt>
                <c:pt idx="409">
                  <c:v>-4.2228498495999996E-3</c:v>
                </c:pt>
                <c:pt idx="410">
                  <c:v>-4.1028698906000003E-3</c:v>
                </c:pt>
                <c:pt idx="411">
                  <c:v>-3.8897700142E-3</c:v>
                </c:pt>
                <c:pt idx="412">
                  <c:v>-3.5883900709000002E-3</c:v>
                </c:pt>
                <c:pt idx="413">
                  <c:v>-3.2055699266E-3</c:v>
                </c:pt>
                <c:pt idx="414">
                  <c:v>-2.7499899733999999E-3</c:v>
                </c:pt>
                <c:pt idx="415">
                  <c:v>-2.2319899871999999E-3</c:v>
                </c:pt>
                <c:pt idx="416">
                  <c:v>-1.6633400228000001E-3</c:v>
                </c:pt>
                <c:pt idx="417">
                  <c:v>-1.0569300503E-3</c:v>
                </c:pt>
                <c:pt idx="418">
                  <c:v>-4.2653700801999997E-4</c:v>
                </c:pt>
                <c:pt idx="419">
                  <c:v>2.1353800548000001E-4</c:v>
                </c:pt>
                <c:pt idx="420">
                  <c:v>8.4876699839000005E-4</c:v>
                </c:pt>
                <c:pt idx="421">
                  <c:v>1.4647300121999999E-3</c:v>
                </c:pt>
                <c:pt idx="422">
                  <c:v>2.0474500488000002E-3</c:v>
                </c:pt>
                <c:pt idx="423">
                  <c:v>2.5836999993999999E-3</c:v>
                </c:pt>
                <c:pt idx="424">
                  <c:v>3.0613099224999999E-3</c:v>
                </c:pt>
                <c:pt idx="425">
                  <c:v>3.4694399218999999E-3</c:v>
                </c:pt>
                <c:pt idx="426">
                  <c:v>3.7988300900999999E-3</c:v>
                </c:pt>
                <c:pt idx="427">
                  <c:v>3.9944401942E-3</c:v>
                </c:pt>
                <c:pt idx="428">
                  <c:v>4.1440799831999999E-3</c:v>
                </c:pt>
                <c:pt idx="429">
                  <c:v>4.1996701621000001E-3</c:v>
                </c:pt>
                <c:pt idx="430">
                  <c:v>4.1599399409999998E-3</c:v>
                </c:pt>
                <c:pt idx="431">
                  <c:v>4.0257899091000002E-3</c:v>
                </c:pt>
                <c:pt idx="432">
                  <c:v>3.8002699147999999E-3</c:v>
                </c:pt>
                <c:pt idx="433">
                  <c:v>3.4884999041000001E-3</c:v>
                </c:pt>
                <c:pt idx="434">
                  <c:v>3.0975600239000001E-3</c:v>
                </c:pt>
                <c:pt idx="435">
                  <c:v>2.6362999341999998E-3</c:v>
                </c:pt>
                <c:pt idx="436">
                  <c:v>2.1152200642999999E-3</c:v>
                </c:pt>
                <c:pt idx="437">
                  <c:v>1.5461200382999999E-3</c:v>
                </c:pt>
                <c:pt idx="438">
                  <c:v>9.4193697441000005E-4</c:v>
                </c:pt>
                <c:pt idx="439">
                  <c:v>3.1637301436000001E-4</c:v>
                </c:pt>
                <c:pt idx="440">
                  <c:v>-3.1637301436000001E-4</c:v>
                </c:pt>
                <c:pt idx="441">
                  <c:v>-9.4193697441000005E-4</c:v>
                </c:pt>
                <c:pt idx="442">
                  <c:v>-1.5461200382999999E-3</c:v>
                </c:pt>
                <c:pt idx="443">
                  <c:v>-2.1152200642999999E-3</c:v>
                </c:pt>
                <c:pt idx="444">
                  <c:v>-2.6362999341999998E-3</c:v>
                </c:pt>
                <c:pt idx="445">
                  <c:v>-3.0975600239000001E-3</c:v>
                </c:pt>
                <c:pt idx="446">
                  <c:v>-3.4884999041000001E-3</c:v>
                </c:pt>
                <c:pt idx="447">
                  <c:v>-3.8002699147999999E-3</c:v>
                </c:pt>
                <c:pt idx="448">
                  <c:v>-4.0257899091000002E-3</c:v>
                </c:pt>
                <c:pt idx="449">
                  <c:v>-4.1599399409999998E-3</c:v>
                </c:pt>
                <c:pt idx="450">
                  <c:v>-4.1996701621000001E-3</c:v>
                </c:pt>
                <c:pt idx="451">
                  <c:v>-4.1440799831999999E-3</c:v>
                </c:pt>
                <c:pt idx="452">
                  <c:v>-3.9468798786000004E-3</c:v>
                </c:pt>
                <c:pt idx="453">
                  <c:v>-3.7094398867E-3</c:v>
                </c:pt>
                <c:pt idx="454">
                  <c:v>-3.3878099639000001E-3</c:v>
                </c:pt>
                <c:pt idx="455">
                  <c:v>-2.9892800375999999E-3</c:v>
                </c:pt>
                <c:pt idx="456">
                  <c:v>-2.5229100137999999E-3</c:v>
                </c:pt>
                <c:pt idx="457">
                  <c:v>-1.9992799498E-3</c:v>
                </c:pt>
                <c:pt idx="458">
                  <c:v>-1.4302700292E-3</c:v>
                </c:pt>
                <c:pt idx="459">
                  <c:v>-8.2879600813999998E-4</c:v>
                </c:pt>
                <c:pt idx="460">
                  <c:v>-2.0851400041E-4</c:v>
                </c:pt>
                <c:pt idx="461">
                  <c:v>4.1650098865000002E-4</c:v>
                </c:pt>
                <c:pt idx="462">
                  <c:v>1.0320600121999999E-3</c:v>
                </c:pt>
                <c:pt idx="463">
                  <c:v>1.6242000273999999E-3</c:v>
                </c:pt>
                <c:pt idx="464">
                  <c:v>2.1794699131999998E-3</c:v>
                </c:pt>
                <c:pt idx="465">
                  <c:v>2.6852800511000001E-3</c:v>
                </c:pt>
                <c:pt idx="466">
                  <c:v>3.1301400159000001E-3</c:v>
                </c:pt>
                <c:pt idx="467">
                  <c:v>3.5039600916000001E-3</c:v>
                </c:pt>
                <c:pt idx="468">
                  <c:v>3.798250109E-3</c:v>
                </c:pt>
                <c:pt idx="469">
                  <c:v>4.0063299239000002E-3</c:v>
                </c:pt>
                <c:pt idx="470">
                  <c:v>4.1234898381000001E-3</c:v>
                </c:pt>
                <c:pt idx="471">
                  <c:v>4.1470499709E-3</c:v>
                </c:pt>
                <c:pt idx="472">
                  <c:v>4.0764901787000004E-3</c:v>
                </c:pt>
                <c:pt idx="473">
                  <c:v>3.9134100079999999E-3</c:v>
                </c:pt>
                <c:pt idx="474">
                  <c:v>3.6615100689000001E-3</c:v>
                </c:pt>
                <c:pt idx="475">
                  <c:v>3.3265000675E-3</c:v>
                </c:pt>
                <c:pt idx="476">
                  <c:v>2.9160000849999998E-3</c:v>
                </c:pt>
                <c:pt idx="477">
                  <c:v>2.4099200963999998E-3</c:v>
                </c:pt>
                <c:pt idx="478">
                  <c:v>1.8842800055000001E-3</c:v>
                </c:pt>
                <c:pt idx="479">
                  <c:v>1.3158699729999999E-3</c:v>
                </c:pt>
                <c:pt idx="480">
                  <c:v>7.1759498678000005E-4</c:v>
                </c:pt>
                <c:pt idx="481">
                  <c:v>1.0303300223E-4</c:v>
                </c:pt>
                <c:pt idx="482">
                  <c:v>-5.1386601990000003E-4</c:v>
                </c:pt>
                <c:pt idx="483">
                  <c:v>-1.1191000231E-3</c:v>
                </c:pt>
                <c:pt idx="484">
                  <c:v>-1.6989399446E-3</c:v>
                </c:pt>
                <c:pt idx="485">
                  <c:v>-2.2402200848000002E-3</c:v>
                </c:pt>
                <c:pt idx="486">
                  <c:v>-2.7306498959999998E-3</c:v>
                </c:pt>
                <c:pt idx="487">
                  <c:v>-3.1590999569999999E-3</c:v>
                </c:pt>
                <c:pt idx="488">
                  <c:v>-3.5158600658E-3</c:v>
                </c:pt>
                <c:pt idx="489">
                  <c:v>-3.7928200327E-3</c:v>
                </c:pt>
                <c:pt idx="490">
                  <c:v>-3.9836899376999996E-3</c:v>
                </c:pt>
                <c:pt idx="491">
                  <c:v>-4.0841498411999999E-3</c:v>
                </c:pt>
                <c:pt idx="492">
                  <c:v>-4.0919100866000004E-3</c:v>
                </c:pt>
                <c:pt idx="493">
                  <c:v>-4.0067997761000004E-3</c:v>
                </c:pt>
                <c:pt idx="494">
                  <c:v>-3.8307500072000001E-3</c:v>
                </c:pt>
                <c:pt idx="495">
                  <c:v>-3.5677501000000002E-3</c:v>
                </c:pt>
                <c:pt idx="496">
                  <c:v>-3.223780077E-3</c:v>
                </c:pt>
                <c:pt idx="497">
                  <c:v>-2.8066399973000001E-3</c:v>
                </c:pt>
                <c:pt idx="498">
                  <c:v>-2.3258000147000002E-3</c:v>
                </c:pt>
                <c:pt idx="499">
                  <c:v>-1.7921699909E-3</c:v>
                </c:pt>
                <c:pt idx="500">
                  <c:v>-1.2178700417E-3</c:v>
                </c:pt>
                <c:pt idx="501">
                  <c:v>-6.1592500423999998E-4</c:v>
                </c:pt>
                <c:pt idx="502">
                  <c:v>2.173829988E-16</c:v>
                </c:pt>
                <c:pt idx="503">
                  <c:v>6.0841400408999998E-4</c:v>
                </c:pt>
                <c:pt idx="504">
                  <c:v>1.2030199868999999E-3</c:v>
                </c:pt>
                <c:pt idx="505">
                  <c:v>1.7703199992000001E-3</c:v>
                </c:pt>
                <c:pt idx="506">
                  <c:v>2.2974400781E-3</c:v>
                </c:pt>
                <c:pt idx="507">
                  <c:v>2.7724199463000001E-3</c:v>
                </c:pt>
                <c:pt idx="508">
                  <c:v>3.1844701152000002E-3</c:v>
                </c:pt>
                <c:pt idx="509">
                  <c:v>3.5242401063000002E-3</c:v>
                </c:pt>
                <c:pt idx="510">
                  <c:v>3.7840299773999999E-3</c:v>
                </c:pt>
                <c:pt idx="511">
                  <c:v>3.9579397999000001E-3</c:v>
                </c:pt>
                <c:pt idx="512">
                  <c:v>4.0420098229999998E-3</c:v>
                </c:pt>
                <c:pt idx="513">
                  <c:v>4.0343399160000003E-3</c:v>
                </c:pt>
                <c:pt idx="514">
                  <c:v>3.9351098239000003E-3</c:v>
                </c:pt>
                <c:pt idx="515">
                  <c:v>3.7465600763000001E-3</c:v>
                </c:pt>
                <c:pt idx="516">
                  <c:v>3.4729801117999999E-3</c:v>
                </c:pt>
                <c:pt idx="517">
                  <c:v>3.1205799896000001E-3</c:v>
                </c:pt>
                <c:pt idx="518">
                  <c:v>2.6973499916E-3</c:v>
                </c:pt>
                <c:pt idx="519">
                  <c:v>2.2128999699000001E-3</c:v>
                </c:pt>
                <c:pt idx="520">
                  <c:v>1.6782199963999999E-3</c:v>
                </c:pt>
                <c:pt idx="521">
                  <c:v>1.105459989E-3</c:v>
                </c:pt>
                <c:pt idx="522">
                  <c:v>5.0760002341000005E-4</c:v>
                </c:pt>
                <c:pt idx="523">
                  <c:v>-1.0177699732999999E-4</c:v>
                </c:pt>
                <c:pt idx="524">
                  <c:v>-7.0884299929999995E-4</c:v>
                </c:pt>
                <c:pt idx="525">
                  <c:v>-1.2998200255E-3</c:v>
                </c:pt>
                <c:pt idx="526">
                  <c:v>-1.8612999702000001E-3</c:v>
                </c:pt>
                <c:pt idx="527">
                  <c:v>-2.3511399048999999E-3</c:v>
                </c:pt>
                <c:pt idx="528">
                  <c:v>-2.8105999809000001E-3</c:v>
                </c:pt>
                <c:pt idx="529">
                  <c:v>-3.2062700483999999E-3</c:v>
                </c:pt>
                <c:pt idx="530">
                  <c:v>-3.5291600507000001E-3</c:v>
                </c:pt>
                <c:pt idx="531">
                  <c:v>-3.7719600368000001E-3</c:v>
                </c:pt>
                <c:pt idx="532">
                  <c:v>-3.9291498251000003E-3</c:v>
                </c:pt>
                <c:pt idx="533">
                  <c:v>-3.9971601218000002E-3</c:v>
                </c:pt>
                <c:pt idx="534">
                  <c:v>-3.9744498207999997E-3</c:v>
                </c:pt>
                <c:pt idx="535">
                  <c:v>-3.8615299854000001E-3</c:v>
                </c:pt>
                <c:pt idx="536">
                  <c:v>-3.6609598900999999E-3</c:v>
                </c:pt>
                <c:pt idx="537">
                  <c:v>-3.3773100004E-3</c:v>
                </c:pt>
                <c:pt idx="538">
                  <c:v>-3.0170099343999998E-3</c:v>
                </c:pt>
                <c:pt idx="539">
                  <c:v>-2.5882199407000002E-3</c:v>
                </c:pt>
                <c:pt idx="540">
                  <c:v>-2.1007000469E-3</c:v>
                </c:pt>
                <c:pt idx="541">
                  <c:v>-1.5654900344000001E-3</c:v>
                </c:pt>
                <c:pt idx="542">
                  <c:v>-9.9475996102999995E-4</c:v>
                </c:pt>
                <c:pt idx="543">
                  <c:v>-4.0144700323999999E-4</c:v>
                </c:pt>
                <c:pt idx="544">
                  <c:v>2.0097699598000001E-4</c:v>
                </c:pt>
                <c:pt idx="545">
                  <c:v>7.9884001751999998E-4</c:v>
                </c:pt>
                <c:pt idx="546">
                  <c:v>1.3785699848000001E-3</c:v>
                </c:pt>
                <c:pt idx="547">
                  <c:v>1.9270100165E-3</c:v>
                </c:pt>
                <c:pt idx="548">
                  <c:v>2.4317200296E-3</c:v>
                </c:pt>
                <c:pt idx="549">
                  <c:v>2.8812400997000002E-3</c:v>
                </c:pt>
                <c:pt idx="550">
                  <c:v>3.2653599046000002E-3</c:v>
                </c:pt>
                <c:pt idx="551">
                  <c:v>3.5753699485E-3</c:v>
                </c:pt>
                <c:pt idx="552">
                  <c:v>3.7566700485000002E-3</c:v>
                </c:pt>
                <c:pt idx="553">
                  <c:v>3.8974098860999999E-3</c:v>
                </c:pt>
                <c:pt idx="554">
                  <c:v>3.9496901445000001E-3</c:v>
                </c:pt>
                <c:pt idx="555">
                  <c:v>3.9123198948999996E-3</c:v>
                </c:pt>
                <c:pt idx="556">
                  <c:v>3.7861599121E-3</c:v>
                </c:pt>
                <c:pt idx="557">
                  <c:v>3.5740700550000002E-3</c:v>
                </c:pt>
                <c:pt idx="558">
                  <c:v>3.2808498944999999E-3</c:v>
                </c:pt>
                <c:pt idx="559">
                  <c:v>2.9131800402E-3</c:v>
                </c:pt>
                <c:pt idx="560">
                  <c:v>2.4793799967000002E-3</c:v>
                </c:pt>
                <c:pt idx="561">
                  <c:v>1.9893099088E-3</c:v>
                </c:pt>
                <c:pt idx="562">
                  <c:v>1.4540900011E-3</c:v>
                </c:pt>
                <c:pt idx="563">
                  <c:v>8.8587001665000004E-4</c:v>
                </c:pt>
                <c:pt idx="564">
                  <c:v>2.9754100250999998E-4</c:v>
                </c:pt>
                <c:pt idx="565">
                  <c:v>-2.9754100250999998E-4</c:v>
                </c:pt>
                <c:pt idx="566">
                  <c:v>-8.8587001665000004E-4</c:v>
                </c:pt>
                <c:pt idx="567">
                  <c:v>-1.4540900011E-3</c:v>
                </c:pt>
                <c:pt idx="568">
                  <c:v>-1.9893099088E-3</c:v>
                </c:pt>
                <c:pt idx="569">
                  <c:v>-2.4793799967000002E-3</c:v>
                </c:pt>
                <c:pt idx="570">
                  <c:v>-2.9131800402E-3</c:v>
                </c:pt>
                <c:pt idx="571">
                  <c:v>-3.2808498944999999E-3</c:v>
                </c:pt>
                <c:pt idx="572">
                  <c:v>-3.5740700550000002E-3</c:v>
                </c:pt>
                <c:pt idx="573">
                  <c:v>-3.7861599121E-3</c:v>
                </c:pt>
                <c:pt idx="574">
                  <c:v>-3.9123198948999996E-3</c:v>
                </c:pt>
                <c:pt idx="575">
                  <c:v>-3.9496901445000001E-3</c:v>
                </c:pt>
                <c:pt idx="576">
                  <c:v>-3.8974098860999999E-3</c:v>
                </c:pt>
                <c:pt idx="577">
                  <c:v>-3.7091199774000002E-3</c:v>
                </c:pt>
                <c:pt idx="578">
                  <c:v>-3.4859799780000002E-3</c:v>
                </c:pt>
                <c:pt idx="579">
                  <c:v>-3.1837199349000001E-3</c:v>
                </c:pt>
                <c:pt idx="580">
                  <c:v>-2.8092099819000001E-3</c:v>
                </c:pt>
                <c:pt idx="581">
                  <c:v>-2.3709300440000001E-3</c:v>
                </c:pt>
                <c:pt idx="582">
                  <c:v>-1.8788400339000001E-3</c:v>
                </c:pt>
                <c:pt idx="583">
                  <c:v>-1.3441100018E-3</c:v>
                </c:pt>
                <c:pt idx="584">
                  <c:v>-7.7886902727000002E-4</c:v>
                </c:pt>
                <c:pt idx="585">
                  <c:v>-1.9595300546E-4</c:v>
                </c:pt>
                <c:pt idx="586">
                  <c:v>3.9141101297E-4</c:v>
                </c:pt>
                <c:pt idx="587">
                  <c:v>9.6989102893999999E-4</c:v>
                </c:pt>
                <c:pt idx="588">
                  <c:v>1.5263600508000001E-3</c:v>
                </c:pt>
                <c:pt idx="589">
                  <c:v>2.0481799728999999E-3</c:v>
                </c:pt>
                <c:pt idx="590">
                  <c:v>2.5235200301000002E-3</c:v>
                </c:pt>
                <c:pt idx="591">
                  <c:v>2.9415800236000001E-3</c:v>
                </c:pt>
                <c:pt idx="592">
                  <c:v>3.2928800210000001E-3</c:v>
                </c:pt>
                <c:pt idx="593">
                  <c:v>3.5694399848999999E-3</c:v>
                </c:pt>
                <c:pt idx="594">
                  <c:v>3.7649900187000001E-3</c:v>
                </c:pt>
                <c:pt idx="595">
                  <c:v>3.8750800304000002E-3</c:v>
                </c:pt>
                <c:pt idx="596">
                  <c:v>3.8972299080000002E-3</c:v>
                </c:pt>
                <c:pt idx="597">
                  <c:v>3.8309199736E-3</c:v>
                </c:pt>
                <c:pt idx="598">
                  <c:v>3.6776599008999998E-3</c:v>
                </c:pt>
                <c:pt idx="599">
                  <c:v>3.4409400541000001E-3</c:v>
                </c:pt>
                <c:pt idx="600">
                  <c:v>3.1261099502E-3</c:v>
                </c:pt>
                <c:pt idx="601">
                  <c:v>2.7403300628E-3</c:v>
                </c:pt>
                <c:pt idx="602">
                  <c:v>2.2629699670000001E-3</c:v>
                </c:pt>
                <c:pt idx="603">
                  <c:v>1.7693799455000001E-3</c:v>
                </c:pt>
                <c:pt idx="604">
                  <c:v>1.2356300140000001E-3</c:v>
                </c:pt>
                <c:pt idx="605">
                  <c:v>6.7383900750000005E-4</c:v>
                </c:pt>
                <c:pt idx="606">
                  <c:v>9.6750896772999996E-5</c:v>
                </c:pt>
                <c:pt idx="607">
                  <c:v>-4.8253301064999998E-4</c:v>
                </c:pt>
                <c:pt idx="608">
                  <c:v>-1.0508600390000001E-3</c:v>
                </c:pt>
                <c:pt idx="609">
                  <c:v>-1.5953499823999999E-3</c:v>
                </c:pt>
                <c:pt idx="610">
                  <c:v>-2.1036199760000002E-3</c:v>
                </c:pt>
                <c:pt idx="611">
                  <c:v>-2.5641499087000002E-3</c:v>
                </c:pt>
                <c:pt idx="612">
                  <c:v>-2.9664800967999999E-3</c:v>
                </c:pt>
                <c:pt idx="613">
                  <c:v>-3.3014800865000002E-3</c:v>
                </c:pt>
                <c:pt idx="614">
                  <c:v>-3.5615500528000002E-3</c:v>
                </c:pt>
                <c:pt idx="615">
                  <c:v>-3.7407800555E-3</c:v>
                </c:pt>
                <c:pt idx="616">
                  <c:v>-3.8351099937999999E-3</c:v>
                </c:pt>
                <c:pt idx="617">
                  <c:v>-3.8423999213000001E-3</c:v>
                </c:pt>
                <c:pt idx="618">
                  <c:v>-3.7624801043E-3</c:v>
                </c:pt>
                <c:pt idx="619">
                  <c:v>-3.5971701145E-3</c:v>
                </c:pt>
                <c:pt idx="620">
                  <c:v>-3.3502099104E-3</c:v>
                </c:pt>
                <c:pt idx="621">
                  <c:v>-3.0272100121000001E-3</c:v>
                </c:pt>
                <c:pt idx="622">
                  <c:v>-2.6355099399000001E-3</c:v>
                </c:pt>
                <c:pt idx="623">
                  <c:v>-2.1839900873999998E-3</c:v>
                </c:pt>
                <c:pt idx="624">
                  <c:v>-1.6829000086999999E-3</c:v>
                </c:pt>
                <c:pt idx="625">
                  <c:v>-1.1436099885E-3</c:v>
                </c:pt>
                <c:pt idx="626">
                  <c:v>-5.7836901396999998E-4</c:v>
                </c:pt>
                <c:pt idx="627">
                  <c:v>2.2822500728999998E-16</c:v>
                </c:pt>
                <c:pt idx="628">
                  <c:v>5.7085702429000005E-4</c:v>
                </c:pt>
                <c:pt idx="629">
                  <c:v>1.1287600501E-3</c:v>
                </c:pt>
                <c:pt idx="630">
                  <c:v>1.6610400052999999E-3</c:v>
                </c:pt>
                <c:pt idx="631">
                  <c:v>2.1556199063E-3</c:v>
                </c:pt>
                <c:pt idx="632">
                  <c:v>2.6012801100000001E-3</c:v>
                </c:pt>
                <c:pt idx="633">
                  <c:v>2.9879000504000001E-3</c:v>
                </c:pt>
                <c:pt idx="634">
                  <c:v>3.3066999166999999E-3</c:v>
                </c:pt>
                <c:pt idx="635">
                  <c:v>3.5504500847000002E-3</c:v>
                </c:pt>
                <c:pt idx="636">
                  <c:v>3.7136198953E-3</c:v>
                </c:pt>
                <c:pt idx="637">
                  <c:v>3.7924998906E-3</c:v>
                </c:pt>
                <c:pt idx="638">
                  <c:v>3.7853100802999998E-3</c:v>
                </c:pt>
                <c:pt idx="639">
                  <c:v>3.6921999416999998E-3</c:v>
                </c:pt>
                <c:pt idx="640">
                  <c:v>3.5152900963999999E-3</c:v>
                </c:pt>
                <c:pt idx="641">
                  <c:v>3.2585998996999999E-3</c:v>
                </c:pt>
                <c:pt idx="642">
                  <c:v>2.9279498849000001E-3</c:v>
                </c:pt>
                <c:pt idx="643">
                  <c:v>2.5308500044000002E-3</c:v>
                </c:pt>
                <c:pt idx="644">
                  <c:v>2.0763000938999999E-3</c:v>
                </c:pt>
                <c:pt idx="645">
                  <c:v>1.5746300342000001E-3</c:v>
                </c:pt>
                <c:pt idx="646">
                  <c:v>1.0372200049E-3</c:v>
                </c:pt>
                <c:pt idx="647">
                  <c:v>4.7626599552999998E-4</c:v>
                </c:pt>
                <c:pt idx="648">
                  <c:v>-9.5494397100999995E-5</c:v>
                </c:pt>
                <c:pt idx="649">
                  <c:v>-6.6508800954999999E-4</c:v>
                </c:pt>
                <c:pt idx="650">
                  <c:v>-1.2195899617000001E-3</c:v>
                </c:pt>
                <c:pt idx="651">
                  <c:v>-1.7464000265999999E-3</c:v>
                </c:pt>
                <c:pt idx="652">
                  <c:v>-2.2041900083E-3</c:v>
                </c:pt>
                <c:pt idx="653">
                  <c:v>-2.6349399704000001E-3</c:v>
                </c:pt>
                <c:pt idx="654">
                  <c:v>-3.0058799311999999E-3</c:v>
                </c:pt>
                <c:pt idx="655">
                  <c:v>-3.3085900359000001E-3</c:v>
                </c:pt>
                <c:pt idx="656">
                  <c:v>-3.5362099296999999E-3</c:v>
                </c:pt>
                <c:pt idx="657">
                  <c:v>-3.6835800855999998E-3</c:v>
                </c:pt>
                <c:pt idx="658">
                  <c:v>-3.7473400588999999E-3</c:v>
                </c:pt>
                <c:pt idx="659">
                  <c:v>-3.7260400131000002E-3</c:v>
                </c:pt>
                <c:pt idx="660">
                  <c:v>-3.6201800685000001E-3</c:v>
                </c:pt>
                <c:pt idx="661">
                  <c:v>-3.4321499988E-3</c:v>
                </c:pt>
                <c:pt idx="662">
                  <c:v>-3.1662299298E-3</c:v>
                </c:pt>
                <c:pt idx="663">
                  <c:v>-2.8284399304999998E-3</c:v>
                </c:pt>
                <c:pt idx="664">
                  <c:v>-2.4264599196999999E-3</c:v>
                </c:pt>
                <c:pt idx="665">
                  <c:v>-1.9694000947999999E-3</c:v>
                </c:pt>
                <c:pt idx="666">
                  <c:v>-1.4676500577E-3</c:v>
                </c:pt>
                <c:pt idx="667">
                  <c:v>-9.3258701963000001E-4</c:v>
                </c:pt>
                <c:pt idx="668">
                  <c:v>-3.7635600893000002E-4</c:v>
                </c:pt>
                <c:pt idx="669">
                  <c:v>1.8841600103999999E-4</c:v>
                </c:pt>
                <c:pt idx="670">
                  <c:v>7.4891198892000003E-4</c:v>
                </c:pt>
                <c:pt idx="671">
                  <c:v>1.2924099574E-3</c:v>
                </c:pt>
                <c:pt idx="672">
                  <c:v>1.8065799959000001E-3</c:v>
                </c:pt>
                <c:pt idx="673">
                  <c:v>2.2797400596999999E-3</c:v>
                </c:pt>
                <c:pt idx="674">
                  <c:v>2.7011600323000001E-3</c:v>
                </c:pt>
                <c:pt idx="675">
                  <c:v>3.0612701084E-3</c:v>
                </c:pt>
                <c:pt idx="676">
                  <c:v>3.3519100398000001E-3</c:v>
                </c:pt>
                <c:pt idx="677">
                  <c:v>3.5189099143999999E-3</c:v>
                </c:pt>
                <c:pt idx="678">
                  <c:v>3.6507400218000001E-3</c:v>
                </c:pt>
                <c:pt idx="679">
                  <c:v>3.6997098941E-3</c:v>
                </c:pt>
                <c:pt idx="680">
                  <c:v>3.6647100932999999E-3</c:v>
                </c:pt>
                <c:pt idx="681">
                  <c:v>3.5465299152000001E-3</c:v>
                </c:pt>
                <c:pt idx="682">
                  <c:v>3.3478599507E-3</c:v>
                </c:pt>
                <c:pt idx="683">
                  <c:v>3.0731998849999999E-3</c:v>
                </c:pt>
                <c:pt idx="684">
                  <c:v>2.7288000565E-3</c:v>
                </c:pt>
                <c:pt idx="685">
                  <c:v>2.3224600591000002E-3</c:v>
                </c:pt>
                <c:pt idx="686">
                  <c:v>1.8634099978999999E-3</c:v>
                </c:pt>
                <c:pt idx="687">
                  <c:v>1.3620599639000001E-3</c:v>
                </c:pt>
                <c:pt idx="688">
                  <c:v>8.2980201113999998E-4</c:v>
                </c:pt>
                <c:pt idx="689">
                  <c:v>2.7870899066000001E-4</c:v>
                </c:pt>
                <c:pt idx="690">
                  <c:v>-2.7870899066000001E-4</c:v>
                </c:pt>
                <c:pt idx="691">
                  <c:v>-8.2980201113999998E-4</c:v>
                </c:pt>
                <c:pt idx="692">
                  <c:v>-1.3620599639000001E-3</c:v>
                </c:pt>
                <c:pt idx="693">
                  <c:v>-1.8634099978999999E-3</c:v>
                </c:pt>
                <c:pt idx="694">
                  <c:v>-2.3224600591000002E-3</c:v>
                </c:pt>
                <c:pt idx="695">
                  <c:v>-2.7288000565E-3</c:v>
                </c:pt>
                <c:pt idx="696">
                  <c:v>-3.0731998849999999E-3</c:v>
                </c:pt>
                <c:pt idx="697">
                  <c:v>-3.3478599507E-3</c:v>
                </c:pt>
                <c:pt idx="698">
                  <c:v>-3.5465299152000001E-3</c:v>
                </c:pt>
                <c:pt idx="699">
                  <c:v>-3.6647100932999999E-3</c:v>
                </c:pt>
                <c:pt idx="700">
                  <c:v>-3.6997098941E-3</c:v>
                </c:pt>
                <c:pt idx="701">
                  <c:v>-3.6507400218000001E-3</c:v>
                </c:pt>
                <c:pt idx="702">
                  <c:v>-3.4713600762E-3</c:v>
                </c:pt>
                <c:pt idx="703">
                  <c:v>-3.2625200692999999E-3</c:v>
                </c:pt>
                <c:pt idx="704">
                  <c:v>-2.9796399176E-3</c:v>
                </c:pt>
                <c:pt idx="705">
                  <c:v>-2.6291299145999999E-3</c:v>
                </c:pt>
                <c:pt idx="706">
                  <c:v>-2.2189500741999998E-3</c:v>
                </c:pt>
                <c:pt idx="707">
                  <c:v>-1.7584000016000001E-3</c:v>
                </c:pt>
                <c:pt idx="708">
                  <c:v>-1.2579499744000001E-3</c:v>
                </c:pt>
                <c:pt idx="709">
                  <c:v>-7.2894099866999996E-4</c:v>
                </c:pt>
                <c:pt idx="710">
                  <c:v>-1.8339199596E-4</c:v>
                </c:pt>
                <c:pt idx="711">
                  <c:v>3.6631998954999998E-4</c:v>
                </c:pt>
                <c:pt idx="712">
                  <c:v>9.0771797113000003E-4</c:v>
                </c:pt>
                <c:pt idx="713">
                  <c:v>1.428509946E-3</c:v>
                </c:pt>
                <c:pt idx="714">
                  <c:v>1.9168900326E-3</c:v>
                </c:pt>
                <c:pt idx="715">
                  <c:v>2.3617499974000001E-3</c:v>
                </c:pt>
                <c:pt idx="716">
                  <c:v>2.7530200313999999E-3</c:v>
                </c:pt>
                <c:pt idx="717">
                  <c:v>3.0817999505E-3</c:v>
                </c:pt>
                <c:pt idx="718">
                  <c:v>3.3406300936E-3</c:v>
                </c:pt>
                <c:pt idx="719">
                  <c:v>3.5236401018E-3</c:v>
                </c:pt>
                <c:pt idx="720">
                  <c:v>3.6266800015999998E-3</c:v>
                </c:pt>
                <c:pt idx="721">
                  <c:v>3.6474100779999999E-3</c:v>
                </c:pt>
                <c:pt idx="722">
                  <c:v>3.5853500011999999E-3</c:v>
                </c:pt>
                <c:pt idx="723">
                  <c:v>3.4419200383000001E-3</c:v>
                </c:pt>
                <c:pt idx="724">
                  <c:v>3.2203600276000002E-3</c:v>
                </c:pt>
                <c:pt idx="725">
                  <c:v>2.9257200658000001E-3</c:v>
                </c:pt>
                <c:pt idx="726">
                  <c:v>2.5646700523999999E-3</c:v>
                </c:pt>
                <c:pt idx="727">
                  <c:v>2.1160300821000001E-3</c:v>
                </c:pt>
                <c:pt idx="728">
                  <c:v>1.6544900136E-3</c:v>
                </c:pt>
                <c:pt idx="729">
                  <c:v>1.1553999501999999E-3</c:v>
                </c:pt>
                <c:pt idx="730">
                  <c:v>6.3008302822999997E-4</c:v>
                </c:pt>
                <c:pt idx="731">
                  <c:v>9.0468296547999998E-5</c:v>
                </c:pt>
                <c:pt idx="732">
                  <c:v>-4.5120000141000001E-4</c:v>
                </c:pt>
                <c:pt idx="733">
                  <c:v>-9.8262703978000006E-4</c:v>
                </c:pt>
                <c:pt idx="734">
                  <c:v>-1.4917500083999999E-3</c:v>
                </c:pt>
                <c:pt idx="735">
                  <c:v>-1.9670200999999999E-3</c:v>
                </c:pt>
                <c:pt idx="736">
                  <c:v>-2.3976399098000001E-3</c:v>
                </c:pt>
                <c:pt idx="737">
                  <c:v>-2.7738499920999999E-3</c:v>
                </c:pt>
                <c:pt idx="738">
                  <c:v>-3.0871001071999999E-3</c:v>
                </c:pt>
                <c:pt idx="739">
                  <c:v>-3.3302800729999998E-3</c:v>
                </c:pt>
                <c:pt idx="740">
                  <c:v>-3.4978699405000002E-3</c:v>
                </c:pt>
                <c:pt idx="741">
                  <c:v>-3.5860799253000001E-3</c:v>
                </c:pt>
                <c:pt idx="742">
                  <c:v>-3.5929000005000002E-3</c:v>
                </c:pt>
                <c:pt idx="743">
                  <c:v>-3.5181699785999999E-3</c:v>
                </c:pt>
                <c:pt idx="744">
                  <c:v>-3.3635799772999998E-3</c:v>
                </c:pt>
                <c:pt idx="745">
                  <c:v>-3.1326599419000001E-3</c:v>
                </c:pt>
                <c:pt idx="746">
                  <c:v>-2.8306399472000001E-3</c:v>
                </c:pt>
                <c:pt idx="747">
                  <c:v>-2.4643701036000001E-3</c:v>
                </c:pt>
                <c:pt idx="748">
                  <c:v>-2.0421699155E-3</c:v>
                </c:pt>
                <c:pt idx="749">
                  <c:v>-1.5736200148E-3</c:v>
                </c:pt>
                <c:pt idx="750">
                  <c:v>-1.0693500516999999E-3</c:v>
                </c:pt>
                <c:pt idx="751">
                  <c:v>-5.4081197595000005E-4</c:v>
                </c:pt>
                <c:pt idx="752">
                  <c:v>2.8612100626000001E-16</c:v>
                </c:pt>
                <c:pt idx="753">
                  <c:v>5.3330097580000005E-4</c:v>
                </c:pt>
                <c:pt idx="754">
                  <c:v>1.0544999967999999E-3</c:v>
                </c:pt>
                <c:pt idx="755">
                  <c:v>1.5517600114E-3</c:v>
                </c:pt>
                <c:pt idx="756">
                  <c:v>2.0137999671999999E-3</c:v>
                </c:pt>
                <c:pt idx="757">
                  <c:v>2.4301400408E-3</c:v>
                </c:pt>
                <c:pt idx="758">
                  <c:v>2.7913199737999998E-3</c:v>
                </c:pt>
                <c:pt idx="759">
                  <c:v>3.0891499482000001E-3</c:v>
                </c:pt>
                <c:pt idx="760">
                  <c:v>3.3168699591999999E-3</c:v>
                </c:pt>
                <c:pt idx="761">
                  <c:v>3.4692999906999998E-3</c:v>
                </c:pt>
                <c:pt idx="762">
                  <c:v>3.5429899580999998E-3</c:v>
                </c:pt>
                <c:pt idx="763">
                  <c:v>3.5362700000000002E-3</c:v>
                </c:pt>
                <c:pt idx="764">
                  <c:v>3.4492900594999998E-3</c:v>
                </c:pt>
                <c:pt idx="765">
                  <c:v>3.2840198836999999E-3</c:v>
                </c:pt>
                <c:pt idx="766">
                  <c:v>3.0442199204000001E-3</c:v>
                </c:pt>
                <c:pt idx="767">
                  <c:v>2.7353200129999998E-3</c:v>
                </c:pt>
                <c:pt idx="768">
                  <c:v>2.3643400053999998E-3</c:v>
                </c:pt>
                <c:pt idx="769">
                  <c:v>1.9396999851000001E-3</c:v>
                </c:pt>
                <c:pt idx="770">
                  <c:v>1.4710299438E-3</c:v>
                </c:pt>
                <c:pt idx="771">
                  <c:v>9.6897897311000003E-4</c:v>
                </c:pt>
                <c:pt idx="772">
                  <c:v>4.4493298627999999E-4</c:v>
                </c:pt>
                <c:pt idx="773">
                  <c:v>-8.9211796875999998E-5</c:v>
                </c:pt>
                <c:pt idx="774">
                  <c:v>-6.2133197207000005E-4</c:v>
                </c:pt>
                <c:pt idx="775">
                  <c:v>-1.1393500026E-3</c:v>
                </c:pt>
                <c:pt idx="776">
                  <c:v>-1.6315099783E-3</c:v>
                </c:pt>
                <c:pt idx="777">
                  <c:v>-2.0572498906000001E-3</c:v>
                </c:pt>
                <c:pt idx="778">
                  <c:v>-2.4592699483000002E-3</c:v>
                </c:pt>
                <c:pt idx="779">
                  <c:v>-2.8054800349999998E-3</c:v>
                </c:pt>
                <c:pt idx="780">
                  <c:v>-3.0880200211000001E-3</c:v>
                </c:pt>
                <c:pt idx="781">
                  <c:v>-3.3004700672000001E-3</c:v>
                </c:pt>
                <c:pt idx="782">
                  <c:v>-3.4380101133E-3</c:v>
                </c:pt>
                <c:pt idx="783">
                  <c:v>-3.4975099842999998E-3</c:v>
                </c:pt>
                <c:pt idx="784">
                  <c:v>-3.4776399842999998E-3</c:v>
                </c:pt>
                <c:pt idx="785">
                  <c:v>-3.3788399305000002E-3</c:v>
                </c:pt>
                <c:pt idx="786">
                  <c:v>-3.2033401075999999E-3</c:v>
                </c:pt>
                <c:pt idx="787">
                  <c:v>-2.9551500920000002E-3</c:v>
                </c:pt>
                <c:pt idx="788">
                  <c:v>-2.6398799381999998E-3</c:v>
                </c:pt>
                <c:pt idx="789">
                  <c:v>-2.2646998987000001E-3</c:v>
                </c:pt>
                <c:pt idx="790">
                  <c:v>-1.8381100380999999E-3</c:v>
                </c:pt>
                <c:pt idx="791">
                  <c:v>-1.3698099647E-3</c:v>
                </c:pt>
                <c:pt idx="792">
                  <c:v>-8.7041500955999996E-4</c:v>
                </c:pt>
                <c:pt idx="793">
                  <c:v>-3.5126600414999999E-4</c:v>
                </c:pt>
                <c:pt idx="794">
                  <c:v>1.7585500608999999E-4</c:v>
                </c:pt>
                <c:pt idx="795">
                  <c:v>6.9898500805999999E-4</c:v>
                </c:pt>
                <c:pt idx="796">
                  <c:v>1.2062500464E-3</c:v>
                </c:pt>
                <c:pt idx="797">
                  <c:v>1.6861399636E-3</c:v>
                </c:pt>
                <c:pt idx="798">
                  <c:v>2.1277600899E-3</c:v>
                </c:pt>
                <c:pt idx="799">
                  <c:v>2.5210799649E-3</c:v>
                </c:pt>
                <c:pt idx="800">
                  <c:v>2.8571900912000001E-3</c:v>
                </c:pt>
                <c:pt idx="801">
                  <c:v>3.1284398864999999E-3</c:v>
                </c:pt>
                <c:pt idx="802">
                  <c:v>3.2811400014999999E-3</c:v>
                </c:pt>
                <c:pt idx="803">
                  <c:v>3.4040699247000002E-3</c:v>
                </c:pt>
                <c:pt idx="804">
                  <c:v>3.4497301094000002E-3</c:v>
                </c:pt>
                <c:pt idx="805">
                  <c:v>3.4170900472000002E-3</c:v>
                </c:pt>
                <c:pt idx="806">
                  <c:v>3.3068999181999998E-3</c:v>
                </c:pt>
                <c:pt idx="807">
                  <c:v>3.1216500792999998E-3</c:v>
                </c:pt>
                <c:pt idx="808">
                  <c:v>2.8655598871E-3</c:v>
                </c:pt>
                <c:pt idx="809">
                  <c:v>2.5444200727999999E-3</c:v>
                </c:pt>
                <c:pt idx="810">
                  <c:v>2.1655398887000001E-3</c:v>
                </c:pt>
                <c:pt idx="811">
                  <c:v>1.7374999588000001E-3</c:v>
                </c:pt>
                <c:pt idx="812">
                  <c:v>1.2700300431E-3</c:v>
                </c:pt>
                <c:pt idx="813">
                  <c:v>7.7373400563000004E-4</c:v>
                </c:pt>
                <c:pt idx="814">
                  <c:v>2.5987700791999999E-4</c:v>
                </c:pt>
                <c:pt idx="815">
                  <c:v>-2.5987700791999999E-4</c:v>
                </c:pt>
                <c:pt idx="816">
                  <c:v>-7.7373400563000004E-4</c:v>
                </c:pt>
                <c:pt idx="817">
                  <c:v>-1.2700300431E-3</c:v>
                </c:pt>
                <c:pt idx="818">
                  <c:v>-1.7374999588000001E-3</c:v>
                </c:pt>
                <c:pt idx="819">
                  <c:v>-2.1655398887000001E-3</c:v>
                </c:pt>
                <c:pt idx="820">
                  <c:v>-2.5444200727999999E-3</c:v>
                </c:pt>
                <c:pt idx="821">
                  <c:v>-2.8655598871E-3</c:v>
                </c:pt>
                <c:pt idx="822">
                  <c:v>-3.1216500792999998E-3</c:v>
                </c:pt>
                <c:pt idx="823">
                  <c:v>-3.3068999181999998E-3</c:v>
                </c:pt>
                <c:pt idx="824">
                  <c:v>-3.4170900472000002E-3</c:v>
                </c:pt>
                <c:pt idx="825">
                  <c:v>-3.4497301094000002E-3</c:v>
                </c:pt>
                <c:pt idx="826">
                  <c:v>-3.4040699247000002E-3</c:v>
                </c:pt>
                <c:pt idx="827">
                  <c:v>-3.2335899304999998E-3</c:v>
                </c:pt>
                <c:pt idx="828">
                  <c:v>-3.0390599276999999E-3</c:v>
                </c:pt>
                <c:pt idx="829">
                  <c:v>-2.7755498886E-3</c:v>
                </c:pt>
                <c:pt idx="830">
                  <c:v>-2.44905008E-3</c:v>
                </c:pt>
                <c:pt idx="831">
                  <c:v>-2.0669600926000002E-3</c:v>
                </c:pt>
                <c:pt idx="832">
                  <c:v>-1.6379599692E-3</c:v>
                </c:pt>
                <c:pt idx="833">
                  <c:v>-1.171789947E-3</c:v>
                </c:pt>
                <c:pt idx="834">
                  <c:v>-6.7901401781000003E-4</c:v>
                </c:pt>
                <c:pt idx="835">
                  <c:v>-1.7083100101E-4</c:v>
                </c:pt>
                <c:pt idx="836">
                  <c:v>3.4123001387000002E-4</c:v>
                </c:pt>
                <c:pt idx="837">
                  <c:v>8.4554601926000003E-4</c:v>
                </c:pt>
                <c:pt idx="838">
                  <c:v>1.3306699692999999E-3</c:v>
                </c:pt>
                <c:pt idx="839">
                  <c:v>1.7855899641000001E-3</c:v>
                </c:pt>
                <c:pt idx="840">
                  <c:v>2.1999899764000002E-3</c:v>
                </c:pt>
                <c:pt idx="841">
                  <c:v>2.5644500274E-3</c:v>
                </c:pt>
                <c:pt idx="842">
                  <c:v>2.8707101009999999E-3</c:v>
                </c:pt>
                <c:pt idx="843">
                  <c:v>3.1118199694999999E-3</c:v>
                </c:pt>
                <c:pt idx="844">
                  <c:v>3.2822999638000001E-3</c:v>
                </c:pt>
                <c:pt idx="845">
                  <c:v>3.3782799727999999E-3</c:v>
                </c:pt>
                <c:pt idx="846">
                  <c:v>3.3975800034000002E-3</c:v>
                </c:pt>
                <c:pt idx="847">
                  <c:v>3.3397800289000001E-3</c:v>
                </c:pt>
                <c:pt idx="848">
                  <c:v>3.2061699312E-3</c:v>
                </c:pt>
                <c:pt idx="849">
                  <c:v>2.9997900127999998E-3</c:v>
                </c:pt>
                <c:pt idx="850">
                  <c:v>2.7253299486000001E-3</c:v>
                </c:pt>
                <c:pt idx="851">
                  <c:v>2.3890100419999998E-3</c:v>
                </c:pt>
                <c:pt idx="852">
                  <c:v>1.9690799526999999E-3</c:v>
                </c:pt>
                <c:pt idx="853">
                  <c:v>1.5395899536E-3</c:v>
                </c:pt>
                <c:pt idx="854">
                  <c:v>1.0751599911999999E-3</c:v>
                </c:pt>
                <c:pt idx="855">
                  <c:v>5.8632699073999999E-4</c:v>
                </c:pt>
                <c:pt idx="856">
                  <c:v>8.4185798186999996E-5</c:v>
                </c:pt>
                <c:pt idx="857">
                  <c:v>-4.1986600263000003E-4</c:v>
                </c:pt>
                <c:pt idx="858">
                  <c:v>-9.1438897653000001E-4</c:v>
                </c:pt>
                <c:pt idx="859">
                  <c:v>-1.3881600462E-3</c:v>
                </c:pt>
                <c:pt idx="860">
                  <c:v>-1.8304199911999999E-3</c:v>
                </c:pt>
                <c:pt idx="861">
                  <c:v>-2.2311399225E-3</c:v>
                </c:pt>
                <c:pt idx="862">
                  <c:v>-2.5812198873999999E-3</c:v>
                </c:pt>
                <c:pt idx="863">
                  <c:v>-2.8727101161999998E-3</c:v>
                </c:pt>
                <c:pt idx="864">
                  <c:v>-3.0990100931000001E-3</c:v>
                </c:pt>
                <c:pt idx="865">
                  <c:v>-3.25497007E-3</c:v>
                </c:pt>
                <c:pt idx="866">
                  <c:v>-3.3370500896E-3</c:v>
                </c:pt>
                <c:pt idx="867">
                  <c:v>-3.3433900680000001E-3</c:v>
                </c:pt>
                <c:pt idx="868">
                  <c:v>-3.2738500740000002E-3</c:v>
                </c:pt>
                <c:pt idx="869">
                  <c:v>-3.1300000846000002E-3</c:v>
                </c:pt>
                <c:pt idx="870">
                  <c:v>-2.9151199851000001E-3</c:v>
                </c:pt>
                <c:pt idx="871">
                  <c:v>-2.6340701151999998E-3</c:v>
                </c:pt>
                <c:pt idx="872">
                  <c:v>-2.2932300344E-3</c:v>
                </c:pt>
                <c:pt idx="873">
                  <c:v>-1.9003499765E-3</c:v>
                </c:pt>
                <c:pt idx="874">
                  <c:v>-1.4643400209E-3</c:v>
                </c:pt>
                <c:pt idx="875">
                  <c:v>-9.9508895073000003E-4</c:v>
                </c:pt>
                <c:pt idx="876">
                  <c:v>-5.0325598567999995E-4</c:v>
                </c:pt>
                <c:pt idx="877">
                  <c:v>2.8698799742000001E-16</c:v>
                </c:pt>
                <c:pt idx="878">
                  <c:v>4.9574399600000002E-4</c:v>
                </c:pt>
                <c:pt idx="879">
                  <c:v>9.8023703322000001E-4</c:v>
                </c:pt>
                <c:pt idx="880">
                  <c:v>1.4424800174E-3</c:v>
                </c:pt>
                <c:pt idx="881">
                  <c:v>1.8719900399E-3</c:v>
                </c:pt>
                <c:pt idx="882">
                  <c:v>2.2590099834000001E-3</c:v>
                </c:pt>
                <c:pt idx="883">
                  <c:v>2.5947499088999999E-3</c:v>
                </c:pt>
                <c:pt idx="884">
                  <c:v>2.8716099914000001E-3</c:v>
                </c:pt>
                <c:pt idx="885">
                  <c:v>3.0832900666000001E-3</c:v>
                </c:pt>
                <c:pt idx="886">
                  <c:v>3.2249800861000001E-3</c:v>
                </c:pt>
                <c:pt idx="887">
                  <c:v>3.2934900372999999E-3</c:v>
                </c:pt>
                <c:pt idx="888">
                  <c:v>3.2872399314999999E-3</c:v>
                </c:pt>
                <c:pt idx="889">
                  <c:v>3.2063799445E-3</c:v>
                </c:pt>
                <c:pt idx="890">
                  <c:v>3.0527499039E-3</c:v>
                </c:pt>
                <c:pt idx="891">
                  <c:v>2.8298399410999998E-3</c:v>
                </c:pt>
                <c:pt idx="892">
                  <c:v>2.5426899083000002E-3</c:v>
                </c:pt>
                <c:pt idx="893">
                  <c:v>2.1978400182000001E-3</c:v>
                </c:pt>
                <c:pt idx="894">
                  <c:v>1.8030999927E-3</c:v>
                </c:pt>
                <c:pt idx="895">
                  <c:v>1.3674399815E-3</c:v>
                </c:pt>
                <c:pt idx="896">
                  <c:v>9.0074102627E-4</c:v>
                </c:pt>
                <c:pt idx="897">
                  <c:v>4.1360000613999999E-4</c:v>
                </c:pt>
                <c:pt idx="898">
                  <c:v>-8.2929298514999996E-5</c:v>
                </c:pt>
                <c:pt idx="899">
                  <c:v>-5.7757599279000004E-4</c:v>
                </c:pt>
                <c:pt idx="900">
                  <c:v>-1.0591100436E-3</c:v>
                </c:pt>
                <c:pt idx="901">
                  <c:v>-1.5166100347000001E-3</c:v>
                </c:pt>
                <c:pt idx="902">
                  <c:v>-1.9102999941000001E-3</c:v>
                </c:pt>
                <c:pt idx="903">
                  <c:v>-2.2836099379000001E-3</c:v>
                </c:pt>
                <c:pt idx="904">
                  <c:v>-2.6050899178000002E-3</c:v>
                </c:pt>
                <c:pt idx="905">
                  <c:v>-2.8674500063000001E-3</c:v>
                </c:pt>
                <c:pt idx="906">
                  <c:v>-3.0647199601E-3</c:v>
                </c:pt>
                <c:pt idx="907">
                  <c:v>-3.1924298963999999E-3</c:v>
                </c:pt>
                <c:pt idx="908">
                  <c:v>-3.2476899213999999E-3</c:v>
                </c:pt>
                <c:pt idx="909">
                  <c:v>-3.2292399554999999E-3</c:v>
                </c:pt>
                <c:pt idx="910">
                  <c:v>-3.1374900136000002E-3</c:v>
                </c:pt>
                <c:pt idx="911">
                  <c:v>-2.9745299834999998E-3</c:v>
                </c:pt>
                <c:pt idx="912">
                  <c:v>-2.7440700214000002E-3</c:v>
                </c:pt>
                <c:pt idx="913">
                  <c:v>-2.4513199460000001E-3</c:v>
                </c:pt>
                <c:pt idx="914">
                  <c:v>-2.1029300988000001E-3</c:v>
                </c:pt>
                <c:pt idx="915">
                  <c:v>-1.7068199813000001E-3</c:v>
                </c:pt>
                <c:pt idx="916">
                  <c:v>-1.2719599763000001E-3</c:v>
                </c:pt>
                <c:pt idx="917">
                  <c:v>-8.0824200994999995E-4</c:v>
                </c:pt>
                <c:pt idx="918">
                  <c:v>-3.2617599936000003E-4</c:v>
                </c:pt>
                <c:pt idx="919">
                  <c:v>1.6329399658999999E-4</c:v>
                </c:pt>
                <c:pt idx="920">
                  <c:v>6.4905697946000005E-4</c:v>
                </c:pt>
                <c:pt idx="921">
                  <c:v>1.1200900189999999E-3</c:v>
                </c:pt>
                <c:pt idx="922">
                  <c:v>1.5657000476000001E-3</c:v>
                </c:pt>
                <c:pt idx="923">
                  <c:v>1.9757701083999999E-3</c:v>
                </c:pt>
                <c:pt idx="924">
                  <c:v>2.3409998975999998E-3</c:v>
                </c:pt>
                <c:pt idx="925">
                  <c:v>2.6531000622000002E-3</c:v>
                </c:pt>
                <c:pt idx="926">
                  <c:v>2.9049799778000001E-3</c:v>
                </c:pt>
                <c:pt idx="927">
                  <c:v>3.0433801003000001E-3</c:v>
                </c:pt>
                <c:pt idx="928">
                  <c:v>3.1574000604E-3</c:v>
                </c:pt>
                <c:pt idx="929">
                  <c:v>3.1997500919000001E-3</c:v>
                </c:pt>
                <c:pt idx="930">
                  <c:v>3.1694800127E-3</c:v>
                </c:pt>
                <c:pt idx="931">
                  <c:v>3.0672699212999999E-3</c:v>
                </c:pt>
                <c:pt idx="932">
                  <c:v>2.8954499866999999E-3</c:v>
                </c:pt>
                <c:pt idx="933">
                  <c:v>2.6579101104000002E-3</c:v>
                </c:pt>
                <c:pt idx="934">
                  <c:v>2.3600400890999998E-3</c:v>
                </c:pt>
                <c:pt idx="935">
                  <c:v>2.0086099393999998E-3</c:v>
                </c:pt>
                <c:pt idx="936">
                  <c:v>1.6115900362E-3</c:v>
                </c:pt>
                <c:pt idx="937">
                  <c:v>1.1780000058999999E-3</c:v>
                </c:pt>
                <c:pt idx="938">
                  <c:v>7.1766600013000001E-4</c:v>
                </c:pt>
                <c:pt idx="939">
                  <c:v>2.4104600015999999E-4</c:v>
                </c:pt>
                <c:pt idx="940">
                  <c:v>-2.4104600015999999E-4</c:v>
                </c:pt>
                <c:pt idx="941">
                  <c:v>-7.1766600013000001E-4</c:v>
                </c:pt>
                <c:pt idx="942">
                  <c:v>-1.1780000058999999E-3</c:v>
                </c:pt>
                <c:pt idx="943">
                  <c:v>-1.6115900362E-3</c:v>
                </c:pt>
                <c:pt idx="944">
                  <c:v>-2.0086099393999998E-3</c:v>
                </c:pt>
                <c:pt idx="945">
                  <c:v>-2.3600400890999998E-3</c:v>
                </c:pt>
                <c:pt idx="946">
                  <c:v>-2.6579101104000002E-3</c:v>
                </c:pt>
                <c:pt idx="947">
                  <c:v>-2.8954499866999999E-3</c:v>
                </c:pt>
                <c:pt idx="948">
                  <c:v>-3.0672699212999999E-3</c:v>
                </c:pt>
                <c:pt idx="949">
                  <c:v>-3.1694800127E-3</c:v>
                </c:pt>
                <c:pt idx="950">
                  <c:v>-3.1997500919000001E-3</c:v>
                </c:pt>
                <c:pt idx="951">
                  <c:v>-3.1574000604E-3</c:v>
                </c:pt>
                <c:pt idx="952">
                  <c:v>-2.9958300292000002E-3</c:v>
                </c:pt>
                <c:pt idx="953">
                  <c:v>-2.8156000189000002E-3</c:v>
                </c:pt>
                <c:pt idx="954">
                  <c:v>-2.5714701041999999E-3</c:v>
                </c:pt>
                <c:pt idx="955">
                  <c:v>-2.2689700126999998E-3</c:v>
                </c:pt>
                <c:pt idx="956">
                  <c:v>-1.9149800064E-3</c:v>
                </c:pt>
                <c:pt idx="957">
                  <c:v>-1.5175200532999999E-3</c:v>
                </c:pt>
                <c:pt idx="958">
                  <c:v>-1.085630036E-3</c:v>
                </c:pt>
                <c:pt idx="959">
                  <c:v>-6.2908598919999995E-4</c:v>
                </c:pt>
                <c:pt idx="960">
                  <c:v>-1.5827000607000001E-4</c:v>
                </c:pt>
                <c:pt idx="961">
                  <c:v>3.1613899045999997E-4</c:v>
                </c:pt>
                <c:pt idx="962">
                  <c:v>7.8337301966000005E-4</c:v>
                </c:pt>
                <c:pt idx="963">
                  <c:v>1.2328299927000001E-3</c:v>
                </c:pt>
                <c:pt idx="964">
                  <c:v>1.6543000238E-3</c:v>
                </c:pt>
                <c:pt idx="965">
                  <c:v>2.0382299553999999E-3</c:v>
                </c:pt>
                <c:pt idx="966">
                  <c:v>2.3758900351999999E-3</c:v>
                </c:pt>
                <c:pt idx="967">
                  <c:v>2.6596300303999999E-3</c:v>
                </c:pt>
                <c:pt idx="968">
                  <c:v>2.8830100781999999E-3</c:v>
                </c:pt>
                <c:pt idx="969">
                  <c:v>3.0409500469000001E-3</c:v>
                </c:pt>
                <c:pt idx="970">
                  <c:v>3.129879944E-3</c:v>
                </c:pt>
                <c:pt idx="971">
                  <c:v>3.1477599404999999E-3</c:v>
                </c:pt>
                <c:pt idx="972">
                  <c:v>3.0942000449E-3</c:v>
                </c:pt>
                <c:pt idx="973">
                  <c:v>2.9704200569999999E-3</c:v>
                </c:pt>
                <c:pt idx="974">
                  <c:v>2.7792199979999998E-3</c:v>
                </c:pt>
                <c:pt idx="975">
                  <c:v>2.5249400642000002E-3</c:v>
                </c:pt>
                <c:pt idx="976">
                  <c:v>2.2133500314999999E-3</c:v>
                </c:pt>
                <c:pt idx="977">
                  <c:v>1.8221300561E-3</c:v>
                </c:pt>
                <c:pt idx="978">
                  <c:v>1.4247000217E-3</c:v>
                </c:pt>
                <c:pt idx="979">
                  <c:v>9.9492503795999996E-4</c:v>
                </c:pt>
                <c:pt idx="980">
                  <c:v>5.4257101147000002E-4</c:v>
                </c:pt>
                <c:pt idx="981">
                  <c:v>7.7903299824999995E-5</c:v>
                </c:pt>
                <c:pt idx="982">
                  <c:v>-3.8853299337999998E-4</c:v>
                </c:pt>
                <c:pt idx="983">
                  <c:v>-8.4615097148000001E-4</c:v>
                </c:pt>
                <c:pt idx="984">
                  <c:v>-1.2845599557999999E-3</c:v>
                </c:pt>
                <c:pt idx="985">
                  <c:v>-1.6938199988E-3</c:v>
                </c:pt>
                <c:pt idx="986">
                  <c:v>-2.0646399352999998E-3</c:v>
                </c:pt>
                <c:pt idx="987">
                  <c:v>-2.3885900155000001E-3</c:v>
                </c:pt>
                <c:pt idx="988">
                  <c:v>-2.6583299040999998E-3</c:v>
                </c:pt>
                <c:pt idx="989">
                  <c:v>-2.8677401133000002E-3</c:v>
                </c:pt>
                <c:pt idx="990">
                  <c:v>-3.0120599548999999E-3</c:v>
                </c:pt>
                <c:pt idx="991">
                  <c:v>-3.0880100093999998E-3</c:v>
                </c:pt>
                <c:pt idx="992">
                  <c:v>-3.0938799027000002E-3</c:v>
                </c:pt>
                <c:pt idx="993">
                  <c:v>-3.0295299365999998E-3</c:v>
                </c:pt>
                <c:pt idx="994">
                  <c:v>-2.8964199590999998E-3</c:v>
                </c:pt>
                <c:pt idx="995">
                  <c:v>-2.6975700165999998E-3</c:v>
                </c:pt>
                <c:pt idx="996">
                  <c:v>-2.4374900386E-3</c:v>
                </c:pt>
                <c:pt idx="997">
                  <c:v>-2.1220999770000001E-3</c:v>
                </c:pt>
                <c:pt idx="998">
                  <c:v>-1.7585300375E-3</c:v>
                </c:pt>
                <c:pt idx="999">
                  <c:v>-1.3550600270000001E-3</c:v>
                </c:pt>
                <c:pt idx="1000">
                  <c:v>-9.2082901391999999E-4</c:v>
                </c:pt>
                <c:pt idx="1001">
                  <c:v>-4.6569900586999999E-4</c:v>
                </c:pt>
                <c:pt idx="1002">
                  <c:v>3.2770000075000002E-16</c:v>
                </c:pt>
                <c:pt idx="1003">
                  <c:v>4.5818800571999999E-4</c:v>
                </c:pt>
                <c:pt idx="1004">
                  <c:v>9.0597697999000003E-4</c:v>
                </c:pt>
                <c:pt idx="1005">
                  <c:v>1.3332000235E-3</c:v>
                </c:pt>
                <c:pt idx="1006">
                  <c:v>1.7301699844999999E-3</c:v>
                </c:pt>
                <c:pt idx="1007">
                  <c:v>2.0878699142E-3</c:v>
                </c:pt>
                <c:pt idx="1008">
                  <c:v>2.3981800769E-3</c:v>
                </c:pt>
                <c:pt idx="1009">
                  <c:v>2.6540600228999998E-3</c:v>
                </c:pt>
                <c:pt idx="1010">
                  <c:v>2.8496999293999999E-3</c:v>
                </c:pt>
                <c:pt idx="1011">
                  <c:v>2.9806699604E-3</c:v>
                </c:pt>
                <c:pt idx="1012">
                  <c:v>3.0439801047999998E-3</c:v>
                </c:pt>
                <c:pt idx="1013">
                  <c:v>3.0382100957999998E-3</c:v>
                </c:pt>
                <c:pt idx="1014">
                  <c:v>2.9634800739999998E-3</c:v>
                </c:pt>
                <c:pt idx="1015">
                  <c:v>2.8214899357000001E-3</c:v>
                </c:pt>
                <c:pt idx="1016">
                  <c:v>2.6154599618E-3</c:v>
                </c:pt>
                <c:pt idx="1017">
                  <c:v>2.3500700480999998E-3</c:v>
                </c:pt>
                <c:pt idx="1018">
                  <c:v>2.0313400309999998E-3</c:v>
                </c:pt>
                <c:pt idx="1019">
                  <c:v>1.6665000003000001E-3</c:v>
                </c:pt>
                <c:pt idx="1020">
                  <c:v>1.2638500192999999E-3</c:v>
                </c:pt>
                <c:pt idx="1021">
                  <c:v>8.3250302123000003E-4</c:v>
                </c:pt>
                <c:pt idx="1022">
                  <c:v>3.8226600736000001E-4</c:v>
                </c:pt>
                <c:pt idx="1023">
                  <c:v>-7.6646800152999994E-5</c:v>
                </c:pt>
                <c:pt idx="1024">
                  <c:v>-5.3382001351999996E-4</c:v>
                </c:pt>
                <c:pt idx="1025">
                  <c:v>-9.7887800074999997E-4</c:v>
                </c:pt>
                <c:pt idx="1026">
                  <c:v>-1.4017199865E-3</c:v>
                </c:pt>
                <c:pt idx="1027">
                  <c:v>-1.7633599927999999E-3</c:v>
                </c:pt>
                <c:pt idx="1028">
                  <c:v>-2.1079499274000001E-3</c:v>
                </c:pt>
                <c:pt idx="1029">
                  <c:v>-2.4047000333999998E-3</c:v>
                </c:pt>
                <c:pt idx="1030">
                  <c:v>-2.6468699797999999E-3</c:v>
                </c:pt>
                <c:pt idx="1031">
                  <c:v>-2.8289700858E-3</c:v>
                </c:pt>
                <c:pt idx="1032">
                  <c:v>-2.9468599241000001E-3</c:v>
                </c:pt>
                <c:pt idx="1033">
                  <c:v>-2.9978700912999998E-3</c:v>
                </c:pt>
                <c:pt idx="1034">
                  <c:v>-2.9808299150000002E-3</c:v>
                </c:pt>
                <c:pt idx="1035">
                  <c:v>-2.8961400967000002E-3</c:v>
                </c:pt>
                <c:pt idx="1036">
                  <c:v>-2.7457200921999999E-3</c:v>
                </c:pt>
                <c:pt idx="1037">
                  <c:v>-2.5329799390999999E-3</c:v>
                </c:pt>
                <c:pt idx="1038">
                  <c:v>-2.2627499419999998E-3</c:v>
                </c:pt>
                <c:pt idx="1039">
                  <c:v>-1.9411699613999999E-3</c:v>
                </c:pt>
                <c:pt idx="1040">
                  <c:v>-1.5755200293000001E-3</c:v>
                </c:pt>
                <c:pt idx="1041">
                  <c:v>-1.1741199995999999E-3</c:v>
                </c:pt>
                <c:pt idx="1042">
                  <c:v>-7.4606999988000001E-4</c:v>
                </c:pt>
                <c:pt idx="1043">
                  <c:v>-3.0108500505E-4</c:v>
                </c:pt>
                <c:pt idx="1044">
                  <c:v>1.5073300165E-4</c:v>
                </c:pt>
                <c:pt idx="1045">
                  <c:v>5.9912999858999997E-4</c:v>
                </c:pt>
                <c:pt idx="1046">
                  <c:v>1.0339299915E-3</c:v>
                </c:pt>
                <c:pt idx="1047">
                  <c:v>1.4452600153000001E-3</c:v>
                </c:pt>
                <c:pt idx="1048">
                  <c:v>1.8237900221999999E-3</c:v>
                </c:pt>
                <c:pt idx="1049">
                  <c:v>2.1609300748000001E-3</c:v>
                </c:pt>
                <c:pt idx="1050">
                  <c:v>2.4490200449000001E-3</c:v>
                </c:pt>
                <c:pt idx="1051">
                  <c:v>2.6815200689999999E-3</c:v>
                </c:pt>
                <c:pt idx="1052">
                  <c:v>2.8056199661999999E-3</c:v>
                </c:pt>
                <c:pt idx="1053">
                  <c:v>2.9107199516000002E-3</c:v>
                </c:pt>
                <c:pt idx="1054">
                  <c:v>2.9497700743000002E-3</c:v>
                </c:pt>
                <c:pt idx="1055">
                  <c:v>2.9218599665999999E-3</c:v>
                </c:pt>
                <c:pt idx="1056">
                  <c:v>2.8276399244E-3</c:v>
                </c:pt>
                <c:pt idx="1057">
                  <c:v>2.6692401152E-3</c:v>
                </c:pt>
                <c:pt idx="1058">
                  <c:v>2.4502601008999998E-3</c:v>
                </c:pt>
                <c:pt idx="1059">
                  <c:v>2.1756601054000002E-3</c:v>
                </c:pt>
                <c:pt idx="1060">
                  <c:v>1.8516900018000001E-3</c:v>
                </c:pt>
                <c:pt idx="1061">
                  <c:v>1.4856900088E-3</c:v>
                </c:pt>
                <c:pt idx="1062">
                  <c:v>1.0859699687E-3</c:v>
                </c:pt>
                <c:pt idx="1063">
                  <c:v>6.6159898415E-4</c:v>
                </c:pt>
                <c:pt idx="1064">
                  <c:v>2.2221400286000001E-4</c:v>
                </c:pt>
                <c:pt idx="1065">
                  <c:v>-2.2221400286000001E-4</c:v>
                </c:pt>
                <c:pt idx="1066">
                  <c:v>-6.6159898415E-4</c:v>
                </c:pt>
                <c:pt idx="1067">
                  <c:v>-1.0859699687E-3</c:v>
                </c:pt>
                <c:pt idx="1068">
                  <c:v>-1.4856900088E-3</c:v>
                </c:pt>
                <c:pt idx="1069">
                  <c:v>-1.8516900018000001E-3</c:v>
                </c:pt>
                <c:pt idx="1070">
                  <c:v>-2.1756601054000002E-3</c:v>
                </c:pt>
                <c:pt idx="1071">
                  <c:v>-2.4502601008999998E-3</c:v>
                </c:pt>
                <c:pt idx="1072">
                  <c:v>-2.6692401152E-3</c:v>
                </c:pt>
                <c:pt idx="1073">
                  <c:v>-2.8276399244E-3</c:v>
                </c:pt>
                <c:pt idx="1074">
                  <c:v>-2.9218599665999999E-3</c:v>
                </c:pt>
                <c:pt idx="1075">
                  <c:v>-2.9497700743000002E-3</c:v>
                </c:pt>
                <c:pt idx="1076">
                  <c:v>-2.9107199516000002E-3</c:v>
                </c:pt>
                <c:pt idx="1077">
                  <c:v>-2.7580601163000001E-3</c:v>
                </c:pt>
                <c:pt idx="1078">
                  <c:v>-2.5921401101999999E-3</c:v>
                </c:pt>
                <c:pt idx="1079">
                  <c:v>-2.3673800752E-3</c:v>
                </c:pt>
                <c:pt idx="1080">
                  <c:v>-2.088899957E-3</c:v>
                </c:pt>
                <c:pt idx="1081">
                  <c:v>-1.7630000366E-3</c:v>
                </c:pt>
                <c:pt idx="1082">
                  <c:v>-1.3970900327E-3</c:v>
                </c:pt>
                <c:pt idx="1083">
                  <c:v>-9.9946395494000004E-4</c:v>
                </c:pt>
                <c:pt idx="1084">
                  <c:v>-5.7915900834000001E-4</c:v>
                </c:pt>
                <c:pt idx="1085">
                  <c:v>-1.4570899657000001E-4</c:v>
                </c:pt>
                <c:pt idx="1086">
                  <c:v>2.9104898567000002E-4</c:v>
                </c:pt>
                <c:pt idx="1087">
                  <c:v>7.2120100957999997E-4</c:v>
                </c:pt>
                <c:pt idx="1088">
                  <c:v>1.1349800043000001E-3</c:v>
                </c:pt>
                <c:pt idx="1089">
                  <c:v>1.5230099671E-3</c:v>
                </c:pt>
                <c:pt idx="1090">
                  <c:v>1.8764600391000001E-3</c:v>
                </c:pt>
                <c:pt idx="1091">
                  <c:v>2.1873300428999999E-3</c:v>
                </c:pt>
                <c:pt idx="1092">
                  <c:v>2.4485499597999998E-3</c:v>
                </c:pt>
                <c:pt idx="1093">
                  <c:v>2.6541999540999998E-3</c:v>
                </c:pt>
                <c:pt idx="1094">
                  <c:v>2.7996099087999999E-3</c:v>
                </c:pt>
                <c:pt idx="1095">
                  <c:v>2.8814699034999999E-3</c:v>
                </c:pt>
                <c:pt idx="1096">
                  <c:v>2.8979401103999998E-3</c:v>
                </c:pt>
                <c:pt idx="1097">
                  <c:v>2.8486300724999999E-3</c:v>
                </c:pt>
                <c:pt idx="1098">
                  <c:v>2.7346699499000001E-3</c:v>
                </c:pt>
                <c:pt idx="1099">
                  <c:v>2.5586399714999999E-3</c:v>
                </c:pt>
                <c:pt idx="1100">
                  <c:v>2.3245399351999999E-3</c:v>
                </c:pt>
                <c:pt idx="1101">
                  <c:v>2.0376800093999999E-3</c:v>
                </c:pt>
                <c:pt idx="1102">
                  <c:v>1.6751900548000001E-3</c:v>
                </c:pt>
                <c:pt idx="1103">
                  <c:v>1.3097999617E-3</c:v>
                </c:pt>
                <c:pt idx="1104">
                  <c:v>9.1468897881000005E-4</c:v>
                </c:pt>
                <c:pt idx="1105">
                  <c:v>4.9881602171999995E-4</c:v>
                </c:pt>
                <c:pt idx="1106">
                  <c:v>7.1620801464000007E-5</c:v>
                </c:pt>
                <c:pt idx="1107">
                  <c:v>-3.5720001323999998E-4</c:v>
                </c:pt>
                <c:pt idx="1108">
                  <c:v>-7.7791302465000001E-4</c:v>
                </c:pt>
                <c:pt idx="1109">
                  <c:v>-1.1809699936E-3</c:v>
                </c:pt>
                <c:pt idx="1110">
                  <c:v>-1.5572200064000001E-3</c:v>
                </c:pt>
                <c:pt idx="1111">
                  <c:v>-1.8981300527E-3</c:v>
                </c:pt>
                <c:pt idx="1112">
                  <c:v>-2.1959599108E-3</c:v>
                </c:pt>
                <c:pt idx="1113">
                  <c:v>-2.4439499248E-3</c:v>
                </c:pt>
                <c:pt idx="1114">
                  <c:v>-2.6364699006000002E-3</c:v>
                </c:pt>
                <c:pt idx="1115">
                  <c:v>-2.7691500726999998E-3</c:v>
                </c:pt>
                <c:pt idx="1116">
                  <c:v>-2.8389799409E-3</c:v>
                </c:pt>
                <c:pt idx="1117">
                  <c:v>-2.8443799820000002E-3</c:v>
                </c:pt>
                <c:pt idx="1118">
                  <c:v>-2.7852100320000001E-3</c:v>
                </c:pt>
                <c:pt idx="1119">
                  <c:v>-2.6628400665E-3</c:v>
                </c:pt>
                <c:pt idx="1120">
                  <c:v>-2.4800200481E-3</c:v>
                </c:pt>
                <c:pt idx="1121">
                  <c:v>-2.2409199737E-3</c:v>
                </c:pt>
                <c:pt idx="1122">
                  <c:v>-1.9509600243E-3</c:v>
                </c:pt>
                <c:pt idx="1123">
                  <c:v>-1.6167199937999999E-3</c:v>
                </c:pt>
                <c:pt idx="1124">
                  <c:v>-1.2457800331000001E-3</c:v>
                </c:pt>
                <c:pt idx="1125">
                  <c:v>-8.4656901889999998E-4</c:v>
                </c:pt>
                <c:pt idx="1126">
                  <c:v>-4.2814298648999999E-4</c:v>
                </c:pt>
                <c:pt idx="1127">
                  <c:v>-5.5298601019000002E-15</c:v>
                </c:pt>
                <c:pt idx="1128">
                  <c:v>4.2063198634E-4</c:v>
                </c:pt>
                <c:pt idx="1129">
                  <c:v>8.3171599545000001E-4</c:v>
                </c:pt>
                <c:pt idx="1130">
                  <c:v>1.2239200296000001E-3</c:v>
                </c:pt>
                <c:pt idx="1131">
                  <c:v>1.5883500454999999E-3</c:v>
                </c:pt>
                <c:pt idx="1132">
                  <c:v>1.9167299615000001E-3</c:v>
                </c:pt>
                <c:pt idx="1133">
                  <c:v>2.2016100120000001E-3</c:v>
                </c:pt>
                <c:pt idx="1134">
                  <c:v>2.4365100543999999E-3</c:v>
                </c:pt>
                <c:pt idx="1135">
                  <c:v>2.6161200366999998E-3</c:v>
                </c:pt>
                <c:pt idx="1136">
                  <c:v>2.7363500557999998E-3</c:v>
                </c:pt>
                <c:pt idx="1137">
                  <c:v>2.7944699394999999E-3</c:v>
                </c:pt>
                <c:pt idx="1138">
                  <c:v>2.7891700156000001E-3</c:v>
                </c:pt>
                <c:pt idx="1139">
                  <c:v>2.7205699589000001E-3</c:v>
                </c:pt>
                <c:pt idx="1140">
                  <c:v>2.5902199559000002E-3</c:v>
                </c:pt>
                <c:pt idx="1141">
                  <c:v>2.4010699707999999E-3</c:v>
                </c:pt>
                <c:pt idx="1142">
                  <c:v>2.1574399434000002E-3</c:v>
                </c:pt>
                <c:pt idx="1143">
                  <c:v>1.8648300319999999E-3</c:v>
                </c:pt>
                <c:pt idx="1144">
                  <c:v>1.5299000078999999E-3</c:v>
                </c:pt>
                <c:pt idx="1145">
                  <c:v>1.1602500454E-3</c:v>
                </c:pt>
                <c:pt idx="1146">
                  <c:v>7.6426501619000005E-4</c:v>
                </c:pt>
                <c:pt idx="1147">
                  <c:v>3.5093299811999999E-4</c:v>
                </c:pt>
                <c:pt idx="1148">
                  <c:v>-7.0364301791000006E-5</c:v>
                </c:pt>
                <c:pt idx="1149">
                  <c:v>-4.9006502377E-4</c:v>
                </c:pt>
                <c:pt idx="1150">
                  <c:v>-8.9864199981000003E-4</c:v>
                </c:pt>
                <c:pt idx="1151">
                  <c:v>-1.2868200428999999E-3</c:v>
                </c:pt>
                <c:pt idx="1152">
                  <c:v>-1.6164099798000001E-3</c:v>
                </c:pt>
                <c:pt idx="1153">
                  <c:v>-1.9322900333999999E-3</c:v>
                </c:pt>
                <c:pt idx="1154">
                  <c:v>-2.2043099160999999E-3</c:v>
                </c:pt>
                <c:pt idx="1155">
                  <c:v>-2.4262999649999999E-3</c:v>
                </c:pt>
                <c:pt idx="1156">
                  <c:v>-2.5932199786999999E-3</c:v>
                </c:pt>
                <c:pt idx="1157">
                  <c:v>-2.7012899517999999E-3</c:v>
                </c:pt>
                <c:pt idx="1158">
                  <c:v>-2.7480500284999998E-3</c:v>
                </c:pt>
                <c:pt idx="1159">
                  <c:v>-2.7324298861999999E-3</c:v>
                </c:pt>
                <c:pt idx="1160">
                  <c:v>-2.6547999586999998E-3</c:v>
                </c:pt>
                <c:pt idx="1161">
                  <c:v>-2.5169099680999998E-3</c:v>
                </c:pt>
                <c:pt idx="1162">
                  <c:v>-2.3219001013999999E-3</c:v>
                </c:pt>
                <c:pt idx="1163">
                  <c:v>-2.0741899498000001E-3</c:v>
                </c:pt>
                <c:pt idx="1164">
                  <c:v>-1.7794000450999999E-3</c:v>
                </c:pt>
                <c:pt idx="1165">
                  <c:v>-1.4442299725E-3</c:v>
                </c:pt>
                <c:pt idx="1166">
                  <c:v>-1.0762800229999999E-3</c:v>
                </c:pt>
                <c:pt idx="1167">
                  <c:v>-6.8389700026999999E-4</c:v>
                </c:pt>
                <c:pt idx="1168">
                  <c:v>-2.7599500027000002E-4</c:v>
                </c:pt>
                <c:pt idx="1169">
                  <c:v>1.381720067E-4</c:v>
                </c:pt>
                <c:pt idx="1170">
                  <c:v>5.492020282E-4</c:v>
                </c:pt>
                <c:pt idx="1171">
                  <c:v>9.4776798504999998E-4</c:v>
                </c:pt>
                <c:pt idx="1172">
                  <c:v>1.3248199830000001E-3</c:v>
                </c:pt>
                <c:pt idx="1173">
                  <c:v>1.6718100524000001E-3</c:v>
                </c:pt>
                <c:pt idx="1174">
                  <c:v>1.9808500074E-3</c:v>
                </c:pt>
                <c:pt idx="1175">
                  <c:v>2.2449300159000001E-3</c:v>
                </c:pt>
                <c:pt idx="1176">
                  <c:v>2.4580599274E-3</c:v>
                </c:pt>
                <c:pt idx="1177">
                  <c:v>2.5678500532999998E-3</c:v>
                </c:pt>
                <c:pt idx="1178">
                  <c:v>2.6640500873E-3</c:v>
                </c:pt>
                <c:pt idx="1179">
                  <c:v>2.6997900568000001E-3</c:v>
                </c:pt>
                <c:pt idx="1180">
                  <c:v>2.6742499322E-3</c:v>
                </c:pt>
                <c:pt idx="1181">
                  <c:v>2.5880099274000002E-3</c:v>
                </c:pt>
                <c:pt idx="1182">
                  <c:v>2.4430300109000002E-3</c:v>
                </c:pt>
                <c:pt idx="1183">
                  <c:v>2.2426100913E-3</c:v>
                </c:pt>
                <c:pt idx="1184">
                  <c:v>1.9912899006000002E-3</c:v>
                </c:pt>
                <c:pt idx="1185">
                  <c:v>1.6947699478E-3</c:v>
                </c:pt>
                <c:pt idx="1186">
                  <c:v>1.3597799698000001E-3</c:v>
                </c:pt>
                <c:pt idx="1187">
                  <c:v>9.9393597337999991E-4</c:v>
                </c:pt>
                <c:pt idx="1188">
                  <c:v>6.0553097864999997E-4</c:v>
                </c:pt>
                <c:pt idx="1189">
                  <c:v>2.0338200557E-4</c:v>
                </c:pt>
                <c:pt idx="1190">
                  <c:v>-2.0338200557E-4</c:v>
                </c:pt>
                <c:pt idx="1191">
                  <c:v>-6.0553097864999997E-4</c:v>
                </c:pt>
                <c:pt idx="1192">
                  <c:v>-9.9393597337999991E-4</c:v>
                </c:pt>
                <c:pt idx="1193">
                  <c:v>-1.3597799698000001E-3</c:v>
                </c:pt>
                <c:pt idx="1194">
                  <c:v>-1.6947699478E-3</c:v>
                </c:pt>
                <c:pt idx="1195">
                  <c:v>-1.9912899006000002E-3</c:v>
                </c:pt>
                <c:pt idx="1196">
                  <c:v>-2.2426100913E-3</c:v>
                </c:pt>
                <c:pt idx="1197">
                  <c:v>-2.4430300109000002E-3</c:v>
                </c:pt>
                <c:pt idx="1198">
                  <c:v>-2.5880099274000002E-3</c:v>
                </c:pt>
                <c:pt idx="1199">
                  <c:v>-2.6742499322E-3</c:v>
                </c:pt>
                <c:pt idx="1200">
                  <c:v>-2.6997900568000001E-3</c:v>
                </c:pt>
                <c:pt idx="1201">
                  <c:v>-2.6640500873E-3</c:v>
                </c:pt>
                <c:pt idx="1202">
                  <c:v>-2.5202999823000002E-3</c:v>
                </c:pt>
                <c:pt idx="1203">
                  <c:v>-2.3686799686E-3</c:v>
                </c:pt>
                <c:pt idx="1204">
                  <c:v>-2.1633000578999998E-3</c:v>
                </c:pt>
                <c:pt idx="1205">
                  <c:v>-1.9088200060999999E-3</c:v>
                </c:pt>
                <c:pt idx="1206">
                  <c:v>-1.6110199504E-3</c:v>
                </c:pt>
                <c:pt idx="1207">
                  <c:v>-1.2766500004E-3</c:v>
                </c:pt>
                <c:pt idx="1208">
                  <c:v>-9.1330398572999998E-4</c:v>
                </c:pt>
                <c:pt idx="1209">
                  <c:v>-5.2923097973999996E-4</c:v>
                </c:pt>
                <c:pt idx="1210">
                  <c:v>-1.3314699753999999E-4</c:v>
                </c:pt>
                <c:pt idx="1211">
                  <c:v>2.6595900999E-4</c:v>
                </c:pt>
                <c:pt idx="1212">
                  <c:v>6.5902800997999999E-4</c:v>
                </c:pt>
                <c:pt idx="1213">
                  <c:v>1.0371400276E-3</c:v>
                </c:pt>
                <c:pt idx="1214">
                  <c:v>1.3917100149999999E-3</c:v>
                </c:pt>
                <c:pt idx="1215">
                  <c:v>1.7147000181E-3</c:v>
                </c:pt>
                <c:pt idx="1216">
                  <c:v>1.9987700507000002E-3</c:v>
                </c:pt>
                <c:pt idx="1217">
                  <c:v>2.2374698891999998E-3</c:v>
                </c:pt>
                <c:pt idx="1218">
                  <c:v>2.4253900628999998E-3</c:v>
                </c:pt>
                <c:pt idx="1219">
                  <c:v>2.5582599918999999E-3</c:v>
                </c:pt>
                <c:pt idx="1220">
                  <c:v>2.6330701075000002E-3</c:v>
                </c:pt>
                <c:pt idx="1221">
                  <c:v>2.6481200474999999E-3</c:v>
                </c:pt>
                <c:pt idx="1222">
                  <c:v>2.6030601002000001E-3</c:v>
                </c:pt>
                <c:pt idx="1223">
                  <c:v>2.4989200756000002E-3</c:v>
                </c:pt>
                <c:pt idx="1224">
                  <c:v>2.3380699566999999E-3</c:v>
                </c:pt>
                <c:pt idx="1225">
                  <c:v>2.1241500508000001E-3</c:v>
                </c:pt>
                <c:pt idx="1226">
                  <c:v>1.862019999E-3</c:v>
                </c:pt>
                <c:pt idx="1227">
                  <c:v>1.5282400418E-3</c:v>
                </c:pt>
                <c:pt idx="1228">
                  <c:v>1.1949100299E-3</c:v>
                </c:pt>
                <c:pt idx="1229">
                  <c:v>8.3445297786999999E-4</c:v>
                </c:pt>
                <c:pt idx="1230">
                  <c:v>4.5506001334000003E-4</c:v>
                </c:pt>
                <c:pt idx="1231">
                  <c:v>6.5338201238999996E-5</c:v>
                </c:pt>
                <c:pt idx="1232">
                  <c:v>-3.2586601446E-4</c:v>
                </c:pt>
                <c:pt idx="1233">
                  <c:v>-7.0967501961000004E-4</c:v>
                </c:pt>
                <c:pt idx="1234">
                  <c:v>-1.0773800313000001E-3</c:v>
                </c:pt>
                <c:pt idx="1235">
                  <c:v>-1.4206300257000001E-3</c:v>
                </c:pt>
                <c:pt idx="1236">
                  <c:v>-1.7316299490999999E-3</c:v>
                </c:pt>
                <c:pt idx="1237">
                  <c:v>-2.0033300389000002E-3</c:v>
                </c:pt>
                <c:pt idx="1238">
                  <c:v>-2.2295699455000002E-3</c:v>
                </c:pt>
                <c:pt idx="1239">
                  <c:v>-2.4051999207999998E-3</c:v>
                </c:pt>
                <c:pt idx="1240">
                  <c:v>-2.5262399577E-3</c:v>
                </c:pt>
                <c:pt idx="1241">
                  <c:v>-2.5899501051999999E-3</c:v>
                </c:pt>
                <c:pt idx="1242">
                  <c:v>-2.5948700495E-3</c:v>
                </c:pt>
                <c:pt idx="1243">
                  <c:v>-2.5408999063E-3</c:v>
                </c:pt>
                <c:pt idx="1244">
                  <c:v>-2.4292599410000002E-3</c:v>
                </c:pt>
                <c:pt idx="1245">
                  <c:v>-2.2624800913E-3</c:v>
                </c:pt>
                <c:pt idx="1246">
                  <c:v>-2.0443499088000001E-3</c:v>
                </c:pt>
                <c:pt idx="1247">
                  <c:v>-1.7798199550999999E-3</c:v>
                </c:pt>
                <c:pt idx="1248">
                  <c:v>-1.4749000547000001E-3</c:v>
                </c:pt>
                <c:pt idx="1249">
                  <c:v>-1.1365000391000001E-3</c:v>
                </c:pt>
                <c:pt idx="1250">
                  <c:v>-7.7230797614999999E-4</c:v>
                </c:pt>
                <c:pt idx="1251">
                  <c:v>-3.9058699622E-4</c:v>
                </c:pt>
                <c:pt idx="1252">
                  <c:v>-1.0345900128E-14</c:v>
                </c:pt>
                <c:pt idx="1253">
                  <c:v>3.8307500654000001E-4</c:v>
                </c:pt>
                <c:pt idx="1254">
                  <c:v>7.5745600043E-4</c:v>
                </c:pt>
                <c:pt idx="1255">
                  <c:v>1.1146500474E-3</c:v>
                </c:pt>
                <c:pt idx="1256">
                  <c:v>1.4465400018000001E-3</c:v>
                </c:pt>
                <c:pt idx="1257">
                  <c:v>1.7456000205000001E-3</c:v>
                </c:pt>
                <c:pt idx="1258">
                  <c:v>2.0050399471000001E-3</c:v>
                </c:pt>
                <c:pt idx="1259">
                  <c:v>2.2189700975999999E-3</c:v>
                </c:pt>
                <c:pt idx="1260">
                  <c:v>2.3825399111999999E-3</c:v>
                </c:pt>
                <c:pt idx="1261">
                  <c:v>2.4920299183999999E-3</c:v>
                </c:pt>
                <c:pt idx="1262">
                  <c:v>2.5449700187999999E-3</c:v>
                </c:pt>
                <c:pt idx="1263">
                  <c:v>2.5401399470999998E-3</c:v>
                </c:pt>
                <c:pt idx="1264">
                  <c:v>2.4776600767000001E-3</c:v>
                </c:pt>
                <c:pt idx="1265">
                  <c:v>2.3589499759999999E-3</c:v>
                </c:pt>
                <c:pt idx="1266">
                  <c:v>2.1866899915000001E-3</c:v>
                </c:pt>
                <c:pt idx="1267">
                  <c:v>1.9648100714999999E-3</c:v>
                </c:pt>
                <c:pt idx="1268">
                  <c:v>1.6983300447000001E-3</c:v>
                </c:pt>
                <c:pt idx="1269">
                  <c:v>1.3933100272000001E-3</c:v>
                </c:pt>
                <c:pt idx="1270">
                  <c:v>1.0566599666999999E-3</c:v>
                </c:pt>
                <c:pt idx="1271">
                  <c:v>6.9602701114000005E-4</c:v>
                </c:pt>
                <c:pt idx="1272">
                  <c:v>3.1959998886999999E-4</c:v>
                </c:pt>
                <c:pt idx="1273">
                  <c:v>-6.4081701565999995E-5</c:v>
                </c:pt>
                <c:pt idx="1274">
                  <c:v>-4.4630898628000002E-4</c:v>
                </c:pt>
                <c:pt idx="1275">
                  <c:v>-8.1840599886999997E-4</c:v>
                </c:pt>
                <c:pt idx="1276">
                  <c:v>-1.1719299946E-3</c:v>
                </c:pt>
                <c:pt idx="1277">
                  <c:v>-1.4694599668000001E-3</c:v>
                </c:pt>
                <c:pt idx="1278">
                  <c:v>-1.7566200113E-3</c:v>
                </c:pt>
                <c:pt idx="1279">
                  <c:v>-2.0039200317E-3</c:v>
                </c:pt>
                <c:pt idx="1280">
                  <c:v>-2.2057299501999999E-3</c:v>
                </c:pt>
                <c:pt idx="1281">
                  <c:v>-2.3574801162E-3</c:v>
                </c:pt>
                <c:pt idx="1282">
                  <c:v>-2.4557199795000001E-3</c:v>
                </c:pt>
                <c:pt idx="1283">
                  <c:v>-2.4982199537999998E-3</c:v>
                </c:pt>
                <c:pt idx="1284">
                  <c:v>-2.4840300903E-3</c:v>
                </c:pt>
                <c:pt idx="1285">
                  <c:v>-2.4134500417999998E-3</c:v>
                </c:pt>
                <c:pt idx="1286">
                  <c:v>-2.2881000767999999E-3</c:v>
                </c:pt>
                <c:pt idx="1287">
                  <c:v>-2.1108200307999999E-3</c:v>
                </c:pt>
                <c:pt idx="1288">
                  <c:v>-1.8856299575000001E-3</c:v>
                </c:pt>
                <c:pt idx="1289">
                  <c:v>-1.6176400241E-3</c:v>
                </c:pt>
                <c:pt idx="1290">
                  <c:v>-1.3129400321999999E-3</c:v>
                </c:pt>
                <c:pt idx="1291">
                  <c:v>-9.7843399271000005E-4</c:v>
                </c:pt>
                <c:pt idx="1292">
                  <c:v>-6.2172499020000005E-4</c:v>
                </c:pt>
                <c:pt idx="1293">
                  <c:v>-2.5090400595000002E-4</c:v>
                </c:pt>
                <c:pt idx="1294">
                  <c:v>1.256109972E-4</c:v>
                </c:pt>
                <c:pt idx="1295">
                  <c:v>4.9927498911999995E-4</c:v>
                </c:pt>
                <c:pt idx="1296">
                  <c:v>8.6160702630999999E-4</c:v>
                </c:pt>
                <c:pt idx="1297">
                  <c:v>1.2043799507000001E-3</c:v>
                </c:pt>
                <c:pt idx="1298">
                  <c:v>1.5198299661E-3</c:v>
                </c:pt>
                <c:pt idx="1299">
                  <c:v>1.8007700564000001E-3</c:v>
                </c:pt>
                <c:pt idx="1300">
                  <c:v>2.0408499986E-3</c:v>
                </c:pt>
                <c:pt idx="1301">
                  <c:v>2.2346000187000001E-3</c:v>
                </c:pt>
                <c:pt idx="1302">
                  <c:v>2.3300899192999999E-3</c:v>
                </c:pt>
                <c:pt idx="1303">
                  <c:v>2.4173799902E-3</c:v>
                </c:pt>
                <c:pt idx="1304">
                  <c:v>2.4498100393000001E-3</c:v>
                </c:pt>
                <c:pt idx="1305">
                  <c:v>2.426629886E-3</c:v>
                </c:pt>
                <c:pt idx="1306">
                  <c:v>2.3483799304999998E-3</c:v>
                </c:pt>
                <c:pt idx="1307">
                  <c:v>2.2168299182999999E-3</c:v>
                </c:pt>
                <c:pt idx="1308">
                  <c:v>2.0349600818000001E-3</c:v>
                </c:pt>
                <c:pt idx="1309">
                  <c:v>1.8069100333E-3</c:v>
                </c:pt>
                <c:pt idx="1310">
                  <c:v>1.5378399985E-3</c:v>
                </c:pt>
                <c:pt idx="1311">
                  <c:v>1.2338799424000001E-3</c:v>
                </c:pt>
                <c:pt idx="1312">
                  <c:v>9.0190500486999996E-4</c:v>
                </c:pt>
                <c:pt idx="1313">
                  <c:v>5.4946297314000002E-4</c:v>
                </c:pt>
                <c:pt idx="1314">
                  <c:v>1.845509978E-4</c:v>
                </c:pt>
                <c:pt idx="1315">
                  <c:v>-1.845509978E-4</c:v>
                </c:pt>
                <c:pt idx="1316">
                  <c:v>-5.4946297314000002E-4</c:v>
                </c:pt>
                <c:pt idx="1317">
                  <c:v>-9.0190500486999996E-4</c:v>
                </c:pt>
                <c:pt idx="1318">
                  <c:v>-1.2338799424000001E-3</c:v>
                </c:pt>
                <c:pt idx="1319">
                  <c:v>-1.5378399985E-3</c:v>
                </c:pt>
                <c:pt idx="1320">
                  <c:v>-1.8069100333E-3</c:v>
                </c:pt>
                <c:pt idx="1321">
                  <c:v>-2.0349600818000001E-3</c:v>
                </c:pt>
                <c:pt idx="1322">
                  <c:v>-2.2168299182999999E-3</c:v>
                </c:pt>
                <c:pt idx="1323">
                  <c:v>-2.3483799304999998E-3</c:v>
                </c:pt>
                <c:pt idx="1324">
                  <c:v>-2.426629886E-3</c:v>
                </c:pt>
                <c:pt idx="1325">
                  <c:v>-2.4498100393000001E-3</c:v>
                </c:pt>
                <c:pt idx="1326">
                  <c:v>-2.4173799902E-3</c:v>
                </c:pt>
                <c:pt idx="1327">
                  <c:v>-2.2825400811E-3</c:v>
                </c:pt>
                <c:pt idx="1328">
                  <c:v>-2.1452200599000001E-3</c:v>
                </c:pt>
                <c:pt idx="1329">
                  <c:v>-1.9592100288999999E-3</c:v>
                </c:pt>
                <c:pt idx="1330">
                  <c:v>-1.7287400551E-3</c:v>
                </c:pt>
                <c:pt idx="1331">
                  <c:v>-1.4590299688E-3</c:v>
                </c:pt>
                <c:pt idx="1332">
                  <c:v>-1.1562099680000001E-3</c:v>
                </c:pt>
                <c:pt idx="1333">
                  <c:v>-8.2714302697999996E-4</c:v>
                </c:pt>
                <c:pt idx="1334">
                  <c:v>-4.7930399886999999E-4</c:v>
                </c:pt>
                <c:pt idx="1335">
                  <c:v>-1.2058600259000001E-4</c:v>
                </c:pt>
                <c:pt idx="1336">
                  <c:v>2.4086800113E-4</c:v>
                </c:pt>
                <c:pt idx="1337">
                  <c:v>5.9685599990000001E-4</c:v>
                </c:pt>
                <c:pt idx="1338">
                  <c:v>9.3929702416000003E-4</c:v>
                </c:pt>
                <c:pt idx="1339">
                  <c:v>1.2604199582999999E-3</c:v>
                </c:pt>
                <c:pt idx="1340">
                  <c:v>1.5529299853E-3</c:v>
                </c:pt>
                <c:pt idx="1341">
                  <c:v>1.8102000467000001E-3</c:v>
                </c:pt>
                <c:pt idx="1342">
                  <c:v>2.0263900514999999E-3</c:v>
                </c:pt>
                <c:pt idx="1343">
                  <c:v>2.1965799388000001E-3</c:v>
                </c:pt>
                <c:pt idx="1344">
                  <c:v>2.3169200867000001E-3</c:v>
                </c:pt>
                <c:pt idx="1345">
                  <c:v>2.3846700788000001E-3</c:v>
                </c:pt>
                <c:pt idx="1346">
                  <c:v>2.3982899729000002E-3</c:v>
                </c:pt>
                <c:pt idx="1347">
                  <c:v>2.3574898951000001E-3</c:v>
                </c:pt>
                <c:pt idx="1348">
                  <c:v>2.2631799801999999E-3</c:v>
                </c:pt>
                <c:pt idx="1349">
                  <c:v>2.1174999419999998E-3</c:v>
                </c:pt>
                <c:pt idx="1350">
                  <c:v>1.9237600500000001E-3</c:v>
                </c:pt>
                <c:pt idx="1351">
                  <c:v>1.6863599885000001E-3</c:v>
                </c:pt>
                <c:pt idx="1352">
                  <c:v>1.3813000405000001E-3</c:v>
                </c:pt>
                <c:pt idx="1353">
                  <c:v>1.0800099699E-3</c:v>
                </c:pt>
                <c:pt idx="1354">
                  <c:v>7.5421697693000005E-4</c:v>
                </c:pt>
                <c:pt idx="1355">
                  <c:v>4.1130400496E-4</c:v>
                </c:pt>
                <c:pt idx="1356">
                  <c:v>5.9055699238999997E-5</c:v>
                </c:pt>
                <c:pt idx="1357">
                  <c:v>-2.9453300521999998E-4</c:v>
                </c:pt>
                <c:pt idx="1358">
                  <c:v>-6.4143701456000003E-4</c:v>
                </c:pt>
                <c:pt idx="1359">
                  <c:v>-9.7378302598000004E-4</c:v>
                </c:pt>
                <c:pt idx="1360">
                  <c:v>-1.2840300332999999E-3</c:v>
                </c:pt>
                <c:pt idx="1361">
                  <c:v>-1.5651299618000001E-3</c:v>
                </c:pt>
                <c:pt idx="1362">
                  <c:v>-1.8107099459E-3</c:v>
                </c:pt>
                <c:pt idx="1363">
                  <c:v>-2.0151899661999999E-3</c:v>
                </c:pt>
                <c:pt idx="1364">
                  <c:v>-2.1739299409000001E-3</c:v>
                </c:pt>
                <c:pt idx="1365">
                  <c:v>-2.2833300754000001E-3</c:v>
                </c:pt>
                <c:pt idx="1366">
                  <c:v>-2.3409100248999999E-3</c:v>
                </c:pt>
                <c:pt idx="1367">
                  <c:v>-2.3453598842000001E-3</c:v>
                </c:pt>
                <c:pt idx="1368">
                  <c:v>-2.2965800016999998E-3</c:v>
                </c:pt>
                <c:pt idx="1369">
                  <c:v>-2.1956700366000002E-3</c:v>
                </c:pt>
                <c:pt idx="1370">
                  <c:v>-2.0449298899999999E-3</c:v>
                </c:pt>
                <c:pt idx="1371">
                  <c:v>-1.8477799603999999E-3</c:v>
                </c:pt>
                <c:pt idx="1372">
                  <c:v>-1.6086900141000001E-3</c:v>
                </c:pt>
                <c:pt idx="1373">
                  <c:v>-1.3330799993E-3</c:v>
                </c:pt>
                <c:pt idx="1374">
                  <c:v>-1.0272200451999999E-3</c:v>
                </c:pt>
                <c:pt idx="1375">
                  <c:v>-6.9804798112999998E-4</c:v>
                </c:pt>
                <c:pt idx="1376">
                  <c:v>-3.5302998731000002E-4</c:v>
                </c:pt>
                <c:pt idx="1377">
                  <c:v>-1.4121700262E-14</c:v>
                </c:pt>
                <c:pt idx="1378">
                  <c:v>3.4551898716000002E-4</c:v>
                </c:pt>
                <c:pt idx="1379">
                  <c:v>6.8319600540999999E-4</c:v>
                </c:pt>
                <c:pt idx="1380">
                  <c:v>1.0053700535E-3</c:v>
                </c:pt>
                <c:pt idx="1381">
                  <c:v>1.3047199462999999E-3</c:v>
                </c:pt>
                <c:pt idx="1382">
                  <c:v>1.5744599514000001E-3</c:v>
                </c:pt>
                <c:pt idx="1383">
                  <c:v>1.8084599869E-3</c:v>
                </c:pt>
                <c:pt idx="1384">
                  <c:v>2.0014198962999999E-3</c:v>
                </c:pt>
                <c:pt idx="1385">
                  <c:v>2.1489600184999998E-3</c:v>
                </c:pt>
                <c:pt idx="1386">
                  <c:v>2.2477200255E-3</c:v>
                </c:pt>
                <c:pt idx="1387">
                  <c:v>2.2954600863000002E-3</c:v>
                </c:pt>
                <c:pt idx="1388">
                  <c:v>2.2911101114000002E-3</c:v>
                </c:pt>
                <c:pt idx="1389">
                  <c:v>2.2347499616E-3</c:v>
                </c:pt>
                <c:pt idx="1390">
                  <c:v>2.1276799962E-3</c:v>
                </c:pt>
                <c:pt idx="1391">
                  <c:v>1.9723100121999998E-3</c:v>
                </c:pt>
                <c:pt idx="1392">
                  <c:v>1.7721799667999999E-3</c:v>
                </c:pt>
                <c:pt idx="1393">
                  <c:v>1.5318300575000001E-3</c:v>
                </c:pt>
                <c:pt idx="1394">
                  <c:v>1.2567100348E-3</c:v>
                </c:pt>
                <c:pt idx="1395">
                  <c:v>9.5306400907999998E-4</c:v>
                </c:pt>
                <c:pt idx="1396">
                  <c:v>6.2778900609999997E-4</c:v>
                </c:pt>
                <c:pt idx="1397">
                  <c:v>2.8826599009000001E-4</c:v>
                </c:pt>
                <c:pt idx="1398">
                  <c:v>-5.7799199566999997E-5</c:v>
                </c:pt>
                <c:pt idx="1399">
                  <c:v>-4.0255300701E-4</c:v>
                </c:pt>
                <c:pt idx="1400">
                  <c:v>-7.3816999793000003E-4</c:v>
                </c:pt>
                <c:pt idx="1401">
                  <c:v>-1.057030051E-3</c:v>
                </c:pt>
                <c:pt idx="1402">
                  <c:v>-1.3225199654999999E-3</c:v>
                </c:pt>
                <c:pt idx="1403">
                  <c:v>-1.5809600009000001E-3</c:v>
                </c:pt>
                <c:pt idx="1404">
                  <c:v>-1.8035300309E-3</c:v>
                </c:pt>
                <c:pt idx="1405">
                  <c:v>-1.9851599353999999E-3</c:v>
                </c:pt>
                <c:pt idx="1406">
                  <c:v>-2.1217300090999999E-3</c:v>
                </c:pt>
                <c:pt idx="1407">
                  <c:v>-2.2101500071999998E-3</c:v>
                </c:pt>
                <c:pt idx="1408">
                  <c:v>-2.2483998909999998E-3</c:v>
                </c:pt>
                <c:pt idx="1409">
                  <c:v>-2.2356300615000001E-3</c:v>
                </c:pt>
                <c:pt idx="1410">
                  <c:v>-2.1721099037999999E-3</c:v>
                </c:pt>
                <c:pt idx="1411">
                  <c:v>-2.0592899526999998E-3</c:v>
                </c:pt>
                <c:pt idx="1412">
                  <c:v>-1.8997399601999999E-3</c:v>
                </c:pt>
                <c:pt idx="1413">
                  <c:v>-1.6970699652999999E-3</c:v>
                </c:pt>
                <c:pt idx="1414">
                  <c:v>-1.4558800030000001E-3</c:v>
                </c:pt>
                <c:pt idx="1415">
                  <c:v>-1.1816399638E-3</c:v>
                </c:pt>
                <c:pt idx="1416">
                  <c:v>-8.8059098924999995E-4</c:v>
                </c:pt>
                <c:pt idx="1417">
                  <c:v>-5.5955199059000004E-4</c:v>
                </c:pt>
                <c:pt idx="1418">
                  <c:v>-2.2581400117000001E-4</c:v>
                </c:pt>
                <c:pt idx="1419">
                  <c:v>1.1305000226E-4</c:v>
                </c:pt>
                <c:pt idx="1420">
                  <c:v>4.4934698963000001E-4</c:v>
                </c:pt>
                <c:pt idx="1421">
                  <c:v>7.7544699888999996E-4</c:v>
                </c:pt>
                <c:pt idx="1422">
                  <c:v>1.0839500463999999E-3</c:v>
                </c:pt>
                <c:pt idx="1423">
                  <c:v>1.3678399846000001E-3</c:v>
                </c:pt>
                <c:pt idx="1424">
                  <c:v>1.6207000007999999E-3</c:v>
                </c:pt>
                <c:pt idx="1425">
                  <c:v>1.8367599696E-3</c:v>
                </c:pt>
                <c:pt idx="1426">
                  <c:v>2.0111401099999998E-3</c:v>
                </c:pt>
                <c:pt idx="1427">
                  <c:v>2.0923200063E-3</c:v>
                </c:pt>
                <c:pt idx="1428">
                  <c:v>2.1707098931E-3</c:v>
                </c:pt>
                <c:pt idx="1429">
                  <c:v>2.1998300217000001E-3</c:v>
                </c:pt>
                <c:pt idx="1430">
                  <c:v>2.1790200843999998E-3</c:v>
                </c:pt>
                <c:pt idx="1431">
                  <c:v>2.1087499335E-3</c:v>
                </c:pt>
                <c:pt idx="1432">
                  <c:v>1.9906200469000002E-3</c:v>
                </c:pt>
                <c:pt idx="1433">
                  <c:v>1.8273099558E-3</c:v>
                </c:pt>
                <c:pt idx="1434">
                  <c:v>1.6225300496E-3</c:v>
                </c:pt>
                <c:pt idx="1435">
                  <c:v>1.3809199444999999E-3</c:v>
                </c:pt>
                <c:pt idx="1436">
                  <c:v>1.1079700198E-3</c:v>
                </c:pt>
                <c:pt idx="1437">
                  <c:v>8.0987397814E-4</c:v>
                </c:pt>
                <c:pt idx="1438">
                  <c:v>4.9339601536999998E-4</c:v>
                </c:pt>
                <c:pt idx="1439">
                  <c:v>1.6571900050999999E-4</c:v>
                </c:pt>
                <c:pt idx="1440">
                  <c:v>-1.6571900050999999E-4</c:v>
                </c:pt>
                <c:pt idx="1441">
                  <c:v>-4.9339601536999998E-4</c:v>
                </c:pt>
                <c:pt idx="1442">
                  <c:v>-8.0987397814E-4</c:v>
                </c:pt>
                <c:pt idx="1443">
                  <c:v>-1.1079700198E-3</c:v>
                </c:pt>
                <c:pt idx="1444">
                  <c:v>-1.3809199444999999E-3</c:v>
                </c:pt>
                <c:pt idx="1445">
                  <c:v>-1.6225300496E-3</c:v>
                </c:pt>
                <c:pt idx="1446">
                  <c:v>-1.8273099558E-3</c:v>
                </c:pt>
                <c:pt idx="1447">
                  <c:v>-1.9906200469000002E-3</c:v>
                </c:pt>
                <c:pt idx="1448">
                  <c:v>-2.1087499335E-3</c:v>
                </c:pt>
                <c:pt idx="1449">
                  <c:v>-2.1790200843999998E-3</c:v>
                </c:pt>
                <c:pt idx="1450">
                  <c:v>-2.1998300217000001E-3</c:v>
                </c:pt>
                <c:pt idx="1451">
                  <c:v>-2.1707098931E-3</c:v>
                </c:pt>
                <c:pt idx="1452">
                  <c:v>-2.0447699352999999E-3</c:v>
                </c:pt>
                <c:pt idx="1453">
                  <c:v>-1.9217600347E-3</c:v>
                </c:pt>
                <c:pt idx="1454">
                  <c:v>-1.7551300116E-3</c:v>
                </c:pt>
                <c:pt idx="1455">
                  <c:v>-1.5486599877000001E-3</c:v>
                </c:pt>
                <c:pt idx="1456">
                  <c:v>-1.3070499989999999E-3</c:v>
                </c:pt>
                <c:pt idx="1457">
                  <c:v>-1.0357700521E-3</c:v>
                </c:pt>
                <c:pt idx="1458">
                  <c:v>-7.4098201003E-4</c:v>
                </c:pt>
                <c:pt idx="1459">
                  <c:v>-4.2937599937000002E-4</c:v>
                </c:pt>
                <c:pt idx="1460">
                  <c:v>-1.0802500036999999E-4</c:v>
                </c:pt>
                <c:pt idx="1461">
                  <c:v>2.1577799635000001E-4</c:v>
                </c:pt>
                <c:pt idx="1462">
                  <c:v>5.3468300030000003E-4</c:v>
                </c:pt>
                <c:pt idx="1463">
                  <c:v>8.4145297296000002E-4</c:v>
                </c:pt>
                <c:pt idx="1464">
                  <c:v>1.1291300178999999E-3</c:v>
                </c:pt>
                <c:pt idx="1465">
                  <c:v>1.3911699642999999E-3</c:v>
                </c:pt>
                <c:pt idx="1466">
                  <c:v>1.6216400544999999E-3</c:v>
                </c:pt>
                <c:pt idx="1467">
                  <c:v>1.8153099809000001E-3</c:v>
                </c:pt>
                <c:pt idx="1468">
                  <c:v>1.9677700474999998E-3</c:v>
                </c:pt>
                <c:pt idx="1469">
                  <c:v>2.0755699369999999E-3</c:v>
                </c:pt>
                <c:pt idx="1470">
                  <c:v>2.1362600382000001E-3</c:v>
                </c:pt>
                <c:pt idx="1471">
                  <c:v>2.1484699099999999E-3</c:v>
                </c:pt>
                <c:pt idx="1472">
                  <c:v>2.1119199227999999E-3</c:v>
                </c:pt>
                <c:pt idx="1473">
                  <c:v>2.0274301060000002E-3</c:v>
                </c:pt>
                <c:pt idx="1474">
                  <c:v>1.8969300435999999E-3</c:v>
                </c:pt>
                <c:pt idx="1475">
                  <c:v>1.7233700491E-3</c:v>
                </c:pt>
                <c:pt idx="1476">
                  <c:v>1.5106999781E-3</c:v>
                </c:pt>
                <c:pt idx="1477">
                  <c:v>1.2343500275000001E-3</c:v>
                </c:pt>
                <c:pt idx="1478">
                  <c:v>9.6511800075000005E-4</c:v>
                </c:pt>
                <c:pt idx="1479">
                  <c:v>6.7398202373000001E-4</c:v>
                </c:pt>
                <c:pt idx="1480">
                  <c:v>3.6754799658000002E-4</c:v>
                </c:pt>
                <c:pt idx="1481">
                  <c:v>5.2773200878000002E-5</c:v>
                </c:pt>
                <c:pt idx="1482">
                  <c:v>-2.6319999596999998E-4</c:v>
                </c:pt>
                <c:pt idx="1483">
                  <c:v>-5.7319900951999995E-4</c:v>
                </c:pt>
                <c:pt idx="1484">
                  <c:v>-8.7018898920999998E-4</c:v>
                </c:pt>
                <c:pt idx="1485">
                  <c:v>-1.1474300409E-3</c:v>
                </c:pt>
                <c:pt idx="1486">
                  <c:v>-1.3986199629E-3</c:v>
                </c:pt>
                <c:pt idx="1487">
                  <c:v>-1.6180799576000001E-3</c:v>
                </c:pt>
                <c:pt idx="1488">
                  <c:v>-1.8008099869000001E-3</c:v>
                </c:pt>
                <c:pt idx="1489">
                  <c:v>-1.9426599610999999E-3</c:v>
                </c:pt>
                <c:pt idx="1490">
                  <c:v>-2.0404299721000002E-3</c:v>
                </c:pt>
                <c:pt idx="1491">
                  <c:v>-2.0918799564E-3</c:v>
                </c:pt>
                <c:pt idx="1492">
                  <c:v>-2.0958599633999998E-3</c:v>
                </c:pt>
                <c:pt idx="1493">
                  <c:v>-2.0522600971000001E-3</c:v>
                </c:pt>
                <c:pt idx="1494">
                  <c:v>-1.9620899110999999E-3</c:v>
                </c:pt>
                <c:pt idx="1495">
                  <c:v>-1.8273900496E-3</c:v>
                </c:pt>
                <c:pt idx="1496">
                  <c:v>-1.6512100119E-3</c:v>
                </c:pt>
                <c:pt idx="1497">
                  <c:v>-1.4375499449999999E-3</c:v>
                </c:pt>
                <c:pt idx="1498">
                  <c:v>-1.1912599438999999E-3</c:v>
                </c:pt>
                <c:pt idx="1499">
                  <c:v>-9.1794301988999997E-4</c:v>
                </c:pt>
                <c:pt idx="1500">
                  <c:v>-6.2378699658000004E-4</c:v>
                </c:pt>
                <c:pt idx="1501">
                  <c:v>-3.1547399702999999E-4</c:v>
                </c:pt>
                <c:pt idx="1502">
                  <c:v>-1.6855599897E-14</c:v>
                </c:pt>
                <c:pt idx="1503">
                  <c:v>3.0796200735000001E-4</c:v>
                </c:pt>
                <c:pt idx="1504">
                  <c:v>6.0893502086000004E-4</c:v>
                </c:pt>
                <c:pt idx="1505">
                  <c:v>8.9608697453999995E-4</c:v>
                </c:pt>
                <c:pt idx="1506">
                  <c:v>1.1629000072999999E-3</c:v>
                </c:pt>
                <c:pt idx="1507">
                  <c:v>1.4033199986000001E-3</c:v>
                </c:pt>
                <c:pt idx="1508">
                  <c:v>1.6118900385E-3</c:v>
                </c:pt>
                <c:pt idx="1509">
                  <c:v>1.7838800559E-3</c:v>
                </c:pt>
                <c:pt idx="1510">
                  <c:v>1.9153699977E-3</c:v>
                </c:pt>
                <c:pt idx="1511">
                  <c:v>2.0033998881000001E-3</c:v>
                </c:pt>
                <c:pt idx="1512">
                  <c:v>2.0459499209999998E-3</c:v>
                </c:pt>
                <c:pt idx="1513">
                  <c:v>2.0420700312E-3</c:v>
                </c:pt>
                <c:pt idx="1514">
                  <c:v>1.9918500910999998E-3</c:v>
                </c:pt>
                <c:pt idx="1515">
                  <c:v>1.8964100163E-3</c:v>
                </c:pt>
                <c:pt idx="1516">
                  <c:v>1.7579300329E-3</c:v>
                </c:pt>
                <c:pt idx="1517">
                  <c:v>1.5795499785E-3</c:v>
                </c:pt>
                <c:pt idx="1518">
                  <c:v>1.3653199421E-3</c:v>
                </c:pt>
                <c:pt idx="1519">
                  <c:v>1.1201100424000001E-3</c:v>
                </c:pt>
                <c:pt idx="1520">
                  <c:v>8.4946997231000003E-4</c:v>
                </c:pt>
                <c:pt idx="1521">
                  <c:v>5.5955100106E-4</c:v>
                </c:pt>
                <c:pt idx="1522">
                  <c:v>2.5693300995000001E-4</c:v>
                </c:pt>
                <c:pt idx="1523">
                  <c:v>-5.1516701205000002E-5</c:v>
                </c:pt>
                <c:pt idx="1524">
                  <c:v>-3.5879699863000002E-4</c:v>
                </c:pt>
                <c:pt idx="1525">
                  <c:v>-6.5793399698999997E-4</c:v>
                </c:pt>
                <c:pt idx="1526">
                  <c:v>-9.4213901320000005E-4</c:v>
                </c:pt>
                <c:pt idx="1527">
                  <c:v>-1.1755699525000001E-3</c:v>
                </c:pt>
                <c:pt idx="1528">
                  <c:v>-1.4052999903999999E-3</c:v>
                </c:pt>
                <c:pt idx="1529">
                  <c:v>-1.6031300183000001E-3</c:v>
                </c:pt>
                <c:pt idx="1530">
                  <c:v>-1.7645800252999999E-3</c:v>
                </c:pt>
                <c:pt idx="1531">
                  <c:v>-1.8859800184E-3</c:v>
                </c:pt>
                <c:pt idx="1532">
                  <c:v>-1.9645700230999999E-3</c:v>
                </c:pt>
                <c:pt idx="1533">
                  <c:v>-1.9985800609000001E-3</c:v>
                </c:pt>
                <c:pt idx="1534">
                  <c:v>-1.987220021E-3</c:v>
                </c:pt>
                <c:pt idx="1535">
                  <c:v>-1.9307599869000001E-3</c:v>
                </c:pt>
                <c:pt idx="1536">
                  <c:v>-1.8304799451000001E-3</c:v>
                </c:pt>
                <c:pt idx="1537">
                  <c:v>-1.688660006E-3</c:v>
                </c:pt>
                <c:pt idx="1538">
                  <c:v>-1.5084999613000001E-3</c:v>
                </c:pt>
                <c:pt idx="1539">
                  <c:v>-1.2941099703E-3</c:v>
                </c:pt>
                <c:pt idx="1540">
                  <c:v>-1.0503500234000001E-3</c:v>
                </c:pt>
                <c:pt idx="1541">
                  <c:v>-7.8274699626000002E-4</c:v>
                </c:pt>
                <c:pt idx="1542">
                  <c:v>-4.9737998051999999E-4</c:v>
                </c:pt>
                <c:pt idx="1543">
                  <c:v>-2.0072300685999999E-4</c:v>
                </c:pt>
                <c:pt idx="1544">
                  <c:v>1.0048900003E-4</c:v>
                </c:pt>
                <c:pt idx="1545">
                  <c:v>3.9942000875999999E-4</c:v>
                </c:pt>
                <c:pt idx="1546">
                  <c:v>6.8928598192999997E-4</c:v>
                </c:pt>
                <c:pt idx="1547">
                  <c:v>9.6350698731999999E-4</c:v>
                </c:pt>
                <c:pt idx="1548">
                  <c:v>1.2158600148E-3</c:v>
                </c:pt>
                <c:pt idx="1549">
                  <c:v>1.4406200497999999E-3</c:v>
                </c:pt>
                <c:pt idx="1550">
                  <c:v>1.6326799523000001E-3</c:v>
                </c:pt>
                <c:pt idx="1551">
                  <c:v>1.7876799684000001E-3</c:v>
                </c:pt>
                <c:pt idx="1552">
                  <c:v>1.8545599887000001E-3</c:v>
                </c:pt>
                <c:pt idx="1553">
                  <c:v>1.9240400288000001E-3</c:v>
                </c:pt>
                <c:pt idx="1554">
                  <c:v>1.9498500042000001E-3</c:v>
                </c:pt>
                <c:pt idx="1555">
                  <c:v>1.9314000383000001E-3</c:v>
                </c:pt>
                <c:pt idx="1556">
                  <c:v>1.8691200529999999E-3</c:v>
                </c:pt>
                <c:pt idx="1557">
                  <c:v>1.7644099426E-3</c:v>
                </c:pt>
                <c:pt idx="1558">
                  <c:v>1.6196599463E-3</c:v>
                </c:pt>
                <c:pt idx="1559">
                  <c:v>1.4381499495E-3</c:v>
                </c:pt>
                <c:pt idx="1560">
                  <c:v>1.2240000068999999E-3</c:v>
                </c:pt>
                <c:pt idx="1561">
                  <c:v>9.8206498659999999E-4</c:v>
                </c:pt>
                <c:pt idx="1562">
                  <c:v>7.1784300962000002E-4</c:v>
                </c:pt>
                <c:pt idx="1563">
                  <c:v>4.3732800987000001E-4</c:v>
                </c:pt>
                <c:pt idx="1564">
                  <c:v>1.4688700321000001E-4</c:v>
                </c:pt>
                <c:pt idx="1565">
                  <c:v>-1.4688700321000001E-4</c:v>
                </c:pt>
                <c:pt idx="1566">
                  <c:v>-4.3732800987000001E-4</c:v>
                </c:pt>
                <c:pt idx="1567">
                  <c:v>-7.1784300962000002E-4</c:v>
                </c:pt>
                <c:pt idx="1568">
                  <c:v>-9.8206498659999999E-4</c:v>
                </c:pt>
                <c:pt idx="1569">
                  <c:v>-1.2240000068999999E-3</c:v>
                </c:pt>
                <c:pt idx="1570">
                  <c:v>-1.4381499495E-3</c:v>
                </c:pt>
                <c:pt idx="1571">
                  <c:v>-1.6196599463E-3</c:v>
                </c:pt>
                <c:pt idx="1572">
                  <c:v>-1.7644099426E-3</c:v>
                </c:pt>
                <c:pt idx="1573">
                  <c:v>-1.8691200529999999E-3</c:v>
                </c:pt>
                <c:pt idx="1574">
                  <c:v>-1.9314000383000001E-3</c:v>
                </c:pt>
                <c:pt idx="1575">
                  <c:v>-1.9498500042000001E-3</c:v>
                </c:pt>
                <c:pt idx="1576">
                  <c:v>-1.9240400288000001E-3</c:v>
                </c:pt>
                <c:pt idx="1577">
                  <c:v>-1.8070100340999999E-3</c:v>
                </c:pt>
                <c:pt idx="1578">
                  <c:v>-1.6983000096000001E-3</c:v>
                </c:pt>
                <c:pt idx="1579">
                  <c:v>-1.5510399826E-3</c:v>
                </c:pt>
                <c:pt idx="1580">
                  <c:v>-1.3685900485000001E-3</c:v>
                </c:pt>
                <c:pt idx="1581">
                  <c:v>-1.1550700292000001E-3</c:v>
                </c:pt>
                <c:pt idx="1582">
                  <c:v>-9.1533199883999999E-4</c:v>
                </c:pt>
                <c:pt idx="1583">
                  <c:v>-6.5482198260999997E-4</c:v>
                </c:pt>
                <c:pt idx="1584">
                  <c:v>-3.7944898941E-4</c:v>
                </c:pt>
                <c:pt idx="1585">
                  <c:v>-9.5464201877E-5</c:v>
                </c:pt>
                <c:pt idx="1586">
                  <c:v>1.9068700202999999E-4</c:v>
                </c:pt>
                <c:pt idx="1587">
                  <c:v>4.7251099022000001E-4</c:v>
                </c:pt>
                <c:pt idx="1588">
                  <c:v>7.4361002771E-4</c:v>
                </c:pt>
                <c:pt idx="1589">
                  <c:v>9.9783204496000006E-4</c:v>
                </c:pt>
                <c:pt idx="1590">
                  <c:v>1.2294099433000001E-3</c:v>
                </c:pt>
                <c:pt idx="1591">
                  <c:v>1.4330799458999999E-3</c:v>
                </c:pt>
                <c:pt idx="1592">
                  <c:v>1.6042200149999999E-3</c:v>
                </c:pt>
                <c:pt idx="1593">
                  <c:v>1.7389600398E-3</c:v>
                </c:pt>
                <c:pt idx="1594">
                  <c:v>1.8342300318E-3</c:v>
                </c:pt>
                <c:pt idx="1595">
                  <c:v>1.8878600094E-3</c:v>
                </c:pt>
                <c:pt idx="1596">
                  <c:v>1.8986499636E-3</c:v>
                </c:pt>
                <c:pt idx="1597">
                  <c:v>1.8663499504E-3</c:v>
                </c:pt>
                <c:pt idx="1598">
                  <c:v>1.7916799989000001E-3</c:v>
                </c:pt>
                <c:pt idx="1599">
                  <c:v>1.6763500171000001E-3</c:v>
                </c:pt>
                <c:pt idx="1600">
                  <c:v>1.5229800483E-3</c:v>
                </c:pt>
                <c:pt idx="1601">
                  <c:v>1.335029956E-3</c:v>
                </c:pt>
                <c:pt idx="1602">
                  <c:v>1.0874000145E-3</c:v>
                </c:pt>
                <c:pt idx="1603">
                  <c:v>8.5022300481999997E-4</c:v>
                </c:pt>
                <c:pt idx="1604">
                  <c:v>5.9374602278999995E-4</c:v>
                </c:pt>
                <c:pt idx="1605">
                  <c:v>3.2379300683000001E-4</c:v>
                </c:pt>
                <c:pt idx="1606">
                  <c:v>4.6490698877999997E-5</c:v>
                </c:pt>
                <c:pt idx="1607">
                  <c:v>-2.3186599719E-4</c:v>
                </c:pt>
                <c:pt idx="1608">
                  <c:v>-5.0496100447999998E-4</c:v>
                </c:pt>
                <c:pt idx="1609">
                  <c:v>-7.6659501064999999E-4</c:v>
                </c:pt>
                <c:pt idx="1610">
                  <c:v>-1.0108300484999999E-3</c:v>
                </c:pt>
                <c:pt idx="1611">
                  <c:v>-1.2321199755999999E-3</c:v>
                </c:pt>
                <c:pt idx="1612">
                  <c:v>-1.4254499692000001E-3</c:v>
                </c:pt>
                <c:pt idx="1613">
                  <c:v>-1.5864199959E-3</c:v>
                </c:pt>
                <c:pt idx="1614">
                  <c:v>-1.7113899811999999E-3</c:v>
                </c:pt>
                <c:pt idx="1615">
                  <c:v>-1.7975199735E-3</c:v>
                </c:pt>
                <c:pt idx="1616">
                  <c:v>-1.8428500043000001E-3</c:v>
                </c:pt>
                <c:pt idx="1617">
                  <c:v>-1.846350031E-3</c:v>
                </c:pt>
                <c:pt idx="1618">
                  <c:v>-1.8079499714E-3</c:v>
                </c:pt>
                <c:pt idx="1619">
                  <c:v>-1.7285100184E-3</c:v>
                </c:pt>
                <c:pt idx="1620">
                  <c:v>-1.6098399647000001E-3</c:v>
                </c:pt>
                <c:pt idx="1621">
                  <c:v>-1.4546300516999999E-3</c:v>
                </c:pt>
                <c:pt idx="1622">
                  <c:v>-1.2664099921999999E-3</c:v>
                </c:pt>
                <c:pt idx="1623">
                  <c:v>-1.0494500166E-3</c:v>
                </c:pt>
                <c:pt idx="1624">
                  <c:v>-8.0866401548999997E-4</c:v>
                </c:pt>
                <c:pt idx="1625">
                  <c:v>-5.4952700156999995E-4</c:v>
                </c:pt>
                <c:pt idx="1626">
                  <c:v>-2.7791698812999998E-4</c:v>
                </c:pt>
                <c:pt idx="1627">
                  <c:v>-1.8497500419999999E-14</c:v>
                </c:pt>
                <c:pt idx="1628">
                  <c:v>2.7040598797999999E-4</c:v>
                </c:pt>
                <c:pt idx="1629">
                  <c:v>5.3467502584999996E-4</c:v>
                </c:pt>
                <c:pt idx="1630">
                  <c:v>7.8680802835000003E-4</c:v>
                </c:pt>
                <c:pt idx="1631">
                  <c:v>1.0210799519000001E-3</c:v>
                </c:pt>
                <c:pt idx="1632">
                  <c:v>1.2321800459E-3</c:v>
                </c:pt>
                <c:pt idx="1633">
                  <c:v>1.4153199736000001E-3</c:v>
                </c:pt>
                <c:pt idx="1634">
                  <c:v>1.566329971E-3</c:v>
                </c:pt>
                <c:pt idx="1635">
                  <c:v>1.6817899887000001E-3</c:v>
                </c:pt>
                <c:pt idx="1636">
                  <c:v>1.7590799835E-3</c:v>
                </c:pt>
                <c:pt idx="1637">
                  <c:v>1.7964500003E-3</c:v>
                </c:pt>
                <c:pt idx="1638">
                  <c:v>1.7930399626000001E-3</c:v>
                </c:pt>
                <c:pt idx="1639">
                  <c:v>1.7489399761E-3</c:v>
                </c:pt>
                <c:pt idx="1640">
                  <c:v>1.6651400364999999E-3</c:v>
                </c:pt>
                <c:pt idx="1641">
                  <c:v>1.5435500536E-3</c:v>
                </c:pt>
                <c:pt idx="1642">
                  <c:v>1.3869199902E-3</c:v>
                </c:pt>
                <c:pt idx="1643">
                  <c:v>1.1988199549000001E-3</c:v>
                </c:pt>
                <c:pt idx="1644">
                  <c:v>9.8351004998999993E-4</c:v>
                </c:pt>
                <c:pt idx="1645">
                  <c:v>7.4587599374000002E-4</c:v>
                </c:pt>
                <c:pt idx="1646">
                  <c:v>4.9131299602000003E-4</c:v>
                </c:pt>
                <c:pt idx="1647">
                  <c:v>2.2560000069999999E-4</c:v>
                </c:pt>
                <c:pt idx="1648">
                  <c:v>-4.5234199205999997E-5</c:v>
                </c:pt>
                <c:pt idx="1649">
                  <c:v>-3.1504200888E-4</c:v>
                </c:pt>
                <c:pt idx="1650">
                  <c:v>-5.7769799605000003E-4</c:v>
                </c:pt>
                <c:pt idx="1651">
                  <c:v>-8.2724401726999997E-4</c:v>
                </c:pt>
                <c:pt idx="1652">
                  <c:v>-1.0286200559E-3</c:v>
                </c:pt>
                <c:pt idx="1653">
                  <c:v>-1.22963998E-3</c:v>
                </c:pt>
                <c:pt idx="1654">
                  <c:v>-1.4027400174999999E-3</c:v>
                </c:pt>
                <c:pt idx="1655">
                  <c:v>-1.5440100104999999E-3</c:v>
                </c:pt>
                <c:pt idx="1656">
                  <c:v>-1.6502300277E-3</c:v>
                </c:pt>
                <c:pt idx="1657">
                  <c:v>-1.7190000508000001E-3</c:v>
                </c:pt>
                <c:pt idx="1658">
                  <c:v>-1.748759998E-3</c:v>
                </c:pt>
                <c:pt idx="1659">
                  <c:v>-1.7388199922000001E-3</c:v>
                </c:pt>
                <c:pt idx="1660">
                  <c:v>-1.6894199653E-3</c:v>
                </c:pt>
                <c:pt idx="1661">
                  <c:v>-1.6016700538E-3</c:v>
                </c:pt>
                <c:pt idx="1662">
                  <c:v>-1.4775700401999999E-3</c:v>
                </c:pt>
                <c:pt idx="1663">
                  <c:v>-1.3199399690999999E-3</c:v>
                </c:pt>
                <c:pt idx="1664">
                  <c:v>-1.1323499493000001E-3</c:v>
                </c:pt>
                <c:pt idx="1665">
                  <c:v>-9.1905600856999998E-4</c:v>
                </c:pt>
                <c:pt idx="1666">
                  <c:v>-6.8490399280999995E-4</c:v>
                </c:pt>
                <c:pt idx="1667">
                  <c:v>-4.3520701001E-4</c:v>
                </c:pt>
                <c:pt idx="1668">
                  <c:v>-1.7563300207E-4</c:v>
                </c:pt>
                <c:pt idx="1669">
                  <c:v>8.7927597633E-5</c:v>
                </c:pt>
                <c:pt idx="1670">
                  <c:v>3.4949200926000001E-4</c:v>
                </c:pt>
                <c:pt idx="1671">
                  <c:v>6.0312502318999998E-4</c:v>
                </c:pt>
                <c:pt idx="1672">
                  <c:v>8.4306899225000003E-4</c:v>
                </c:pt>
                <c:pt idx="1673">
                  <c:v>1.0638800449999999E-3</c:v>
                </c:pt>
                <c:pt idx="1674">
                  <c:v>1.2605399825E-3</c:v>
                </c:pt>
                <c:pt idx="1675">
                  <c:v>1.4285900397E-3</c:v>
                </c:pt>
                <c:pt idx="1676">
                  <c:v>1.5642199432E-3</c:v>
                </c:pt>
                <c:pt idx="1677">
                  <c:v>1.6167999711E-3</c:v>
                </c:pt>
                <c:pt idx="1678">
                  <c:v>1.6773700481E-3</c:v>
                </c:pt>
                <c:pt idx="1679">
                  <c:v>1.6998699866E-3</c:v>
                </c:pt>
                <c:pt idx="1680">
                  <c:v>1.6837799921999999E-3</c:v>
                </c:pt>
                <c:pt idx="1681">
                  <c:v>1.6294900561E-3</c:v>
                </c:pt>
                <c:pt idx="1682">
                  <c:v>1.5382099664E-3</c:v>
                </c:pt>
                <c:pt idx="1683">
                  <c:v>1.4120100532E-3</c:v>
                </c:pt>
                <c:pt idx="1684">
                  <c:v>1.2537699657999999E-3</c:v>
                </c:pt>
                <c:pt idx="1685">
                  <c:v>1.0670799529000001E-3</c:v>
                </c:pt>
                <c:pt idx="1686">
                  <c:v>8.5615902208000005E-4</c:v>
                </c:pt>
                <c:pt idx="1687">
                  <c:v>6.2581198289999999E-4</c:v>
                </c:pt>
                <c:pt idx="1688">
                  <c:v>3.8126000436000001E-4</c:v>
                </c:pt>
                <c:pt idx="1689">
                  <c:v>1.2805599545000001E-4</c:v>
                </c:pt>
                <c:pt idx="1690">
                  <c:v>-1.2805599545000001E-4</c:v>
                </c:pt>
                <c:pt idx="1691">
                  <c:v>-3.8126000436000001E-4</c:v>
                </c:pt>
                <c:pt idx="1692">
                  <c:v>-6.2581198289999999E-4</c:v>
                </c:pt>
                <c:pt idx="1693">
                  <c:v>-8.5615902208000005E-4</c:v>
                </c:pt>
                <c:pt idx="1694">
                  <c:v>-1.0670799529000001E-3</c:v>
                </c:pt>
                <c:pt idx="1695">
                  <c:v>-1.2537699657999999E-3</c:v>
                </c:pt>
                <c:pt idx="1696">
                  <c:v>-1.4120100532E-3</c:v>
                </c:pt>
                <c:pt idx="1697">
                  <c:v>-1.5382099664E-3</c:v>
                </c:pt>
                <c:pt idx="1698">
                  <c:v>-1.6294900561E-3</c:v>
                </c:pt>
                <c:pt idx="1699">
                  <c:v>-1.6837799921999999E-3</c:v>
                </c:pt>
                <c:pt idx="1700">
                  <c:v>-1.6998699866E-3</c:v>
                </c:pt>
                <c:pt idx="1701">
                  <c:v>-1.6773700481E-3</c:v>
                </c:pt>
                <c:pt idx="1702">
                  <c:v>-1.5692400048E-3</c:v>
                </c:pt>
                <c:pt idx="1703">
                  <c:v>-1.4748399844E-3</c:v>
                </c:pt>
                <c:pt idx="1704">
                  <c:v>-1.3469599653000001E-3</c:v>
                </c:pt>
                <c:pt idx="1705">
                  <c:v>-1.1885099811E-3</c:v>
                </c:pt>
                <c:pt idx="1706">
                  <c:v>-1.0030800476999999E-3</c:v>
                </c:pt>
                <c:pt idx="1707">
                  <c:v>-7.9489400377000003E-4</c:v>
                </c:pt>
                <c:pt idx="1708">
                  <c:v>-5.6866102385999995E-4</c:v>
                </c:pt>
                <c:pt idx="1709">
                  <c:v>-3.2952098990999998E-4</c:v>
                </c:pt>
                <c:pt idx="1710">
                  <c:v>-8.2903097791000004E-5</c:v>
                </c:pt>
                <c:pt idx="1711">
                  <c:v>1.6559699725E-4</c:v>
                </c:pt>
                <c:pt idx="1712">
                  <c:v>4.1033799062000002E-4</c:v>
                </c:pt>
                <c:pt idx="1713">
                  <c:v>6.4576702425000001E-4</c:v>
                </c:pt>
                <c:pt idx="1714">
                  <c:v>8.6653797189000003E-4</c:v>
                </c:pt>
                <c:pt idx="1715">
                  <c:v>1.067640027E-3</c:v>
                </c:pt>
                <c:pt idx="1716">
                  <c:v>1.2445099419E-3</c:v>
                </c:pt>
                <c:pt idx="1717">
                  <c:v>1.3931399444000001E-3</c:v>
                </c:pt>
                <c:pt idx="1718">
                  <c:v>1.5101500321E-3</c:v>
                </c:pt>
                <c:pt idx="1719">
                  <c:v>1.5928799985000001E-3</c:v>
                </c:pt>
                <c:pt idx="1720">
                  <c:v>1.6394599807E-3</c:v>
                </c:pt>
                <c:pt idx="1721">
                  <c:v>1.6488300171E-3</c:v>
                </c:pt>
                <c:pt idx="1722">
                  <c:v>1.6207699663999999E-3</c:v>
                </c:pt>
                <c:pt idx="1723">
                  <c:v>1.5559300082E-3</c:v>
                </c:pt>
                <c:pt idx="1724">
                  <c:v>1.4557800023000001E-3</c:v>
                </c:pt>
                <c:pt idx="1725">
                  <c:v>1.3225900475E-3</c:v>
                </c:pt>
                <c:pt idx="1726">
                  <c:v>1.1593699455000001E-3</c:v>
                </c:pt>
                <c:pt idx="1727">
                  <c:v>9.4045599690000003E-4</c:v>
                </c:pt>
                <c:pt idx="1728">
                  <c:v>7.3532800889E-4</c:v>
                </c:pt>
                <c:pt idx="1729">
                  <c:v>5.1351002185000001E-4</c:v>
                </c:pt>
                <c:pt idx="1730">
                  <c:v>2.8003699844999998E-4</c:v>
                </c:pt>
                <c:pt idx="1731">
                  <c:v>4.0208200517000002E-5</c:v>
                </c:pt>
                <c:pt idx="1732">
                  <c:v>-2.0053300249999999E-4</c:v>
                </c:pt>
                <c:pt idx="1733">
                  <c:v>-4.3672299944000001E-4</c:v>
                </c:pt>
                <c:pt idx="1734">
                  <c:v>-6.6300097387000001E-4</c:v>
                </c:pt>
                <c:pt idx="1735">
                  <c:v>-8.7423098738999999E-4</c:v>
                </c:pt>
                <c:pt idx="1736">
                  <c:v>-1.0656199883999999E-3</c:v>
                </c:pt>
                <c:pt idx="1737">
                  <c:v>-1.2328199808999999E-3</c:v>
                </c:pt>
                <c:pt idx="1738">
                  <c:v>-1.3720400166E-3</c:v>
                </c:pt>
                <c:pt idx="1739">
                  <c:v>-1.4801200014E-3</c:v>
                </c:pt>
                <c:pt idx="1740">
                  <c:v>-1.5546099748E-3</c:v>
                </c:pt>
                <c:pt idx="1741">
                  <c:v>-1.5938100405E-3</c:v>
                </c:pt>
                <c:pt idx="1742">
                  <c:v>-1.5968399820999999E-3</c:v>
                </c:pt>
                <c:pt idx="1743">
                  <c:v>-1.5636299504E-3</c:v>
                </c:pt>
                <c:pt idx="1744">
                  <c:v>-1.4949300094000001E-3</c:v>
                </c:pt>
                <c:pt idx="1745">
                  <c:v>-1.3922899960999999E-3</c:v>
                </c:pt>
                <c:pt idx="1746">
                  <c:v>-1.2580599869E-3</c:v>
                </c:pt>
                <c:pt idx="1747">
                  <c:v>-1.0952800512000001E-3</c:v>
                </c:pt>
                <c:pt idx="1748">
                  <c:v>-9.0763001936000002E-4</c:v>
                </c:pt>
                <c:pt idx="1749">
                  <c:v>-6.993850111E-4</c:v>
                </c:pt>
                <c:pt idx="1750">
                  <c:v>-4.7526700654999999E-4</c:v>
                </c:pt>
                <c:pt idx="1751">
                  <c:v>-2.4036099785000001E-4</c:v>
                </c:pt>
                <c:pt idx="1752">
                  <c:v>-1.9200400547000001E-14</c:v>
                </c:pt>
                <c:pt idx="1753">
                  <c:v>2.3284999769999999E-4</c:v>
                </c:pt>
                <c:pt idx="1754">
                  <c:v>4.6041401219999999E-4</c:v>
                </c:pt>
                <c:pt idx="1755">
                  <c:v>6.7752902395999996E-4</c:v>
                </c:pt>
                <c:pt idx="1756">
                  <c:v>8.7926699780000003E-4</c:v>
                </c:pt>
                <c:pt idx="1757">
                  <c:v>1.0610499885000001E-3</c:v>
                </c:pt>
                <c:pt idx="1758">
                  <c:v>1.2187500251E-3</c:v>
                </c:pt>
                <c:pt idx="1759">
                  <c:v>1.3487800024000001E-3</c:v>
                </c:pt>
                <c:pt idx="1760">
                  <c:v>1.4482099796000001E-3</c:v>
                </c:pt>
                <c:pt idx="1761">
                  <c:v>1.5147699742E-3</c:v>
                </c:pt>
                <c:pt idx="1762">
                  <c:v>1.5469399514E-3</c:v>
                </c:pt>
                <c:pt idx="1763">
                  <c:v>1.5440100104999999E-3</c:v>
                </c:pt>
                <c:pt idx="1764">
                  <c:v>1.5060299775000001E-3</c:v>
                </c:pt>
                <c:pt idx="1765">
                  <c:v>1.4338700565999999E-3</c:v>
                </c:pt>
                <c:pt idx="1766">
                  <c:v>1.3291699579E-3</c:v>
                </c:pt>
                <c:pt idx="1767">
                  <c:v>1.1943000136E-3</c:v>
                </c:pt>
                <c:pt idx="1768">
                  <c:v>1.0323199676E-3</c:v>
                </c:pt>
                <c:pt idx="1769">
                  <c:v>8.4691098890999998E-4</c:v>
                </c:pt>
                <c:pt idx="1770">
                  <c:v>6.4228201518000004E-4</c:v>
                </c:pt>
                <c:pt idx="1771">
                  <c:v>4.2307600961000001E-4</c:v>
                </c:pt>
                <c:pt idx="1772">
                  <c:v>1.9426700601000001E-4</c:v>
                </c:pt>
                <c:pt idx="1773">
                  <c:v>-3.8951598980999999E-5</c:v>
                </c:pt>
                <c:pt idx="1774">
                  <c:v>-2.7128600049999998E-4</c:v>
                </c:pt>
                <c:pt idx="1775">
                  <c:v>-4.9746298464000002E-4</c:v>
                </c:pt>
                <c:pt idx="1776">
                  <c:v>-7.1234902134E-4</c:v>
                </c:pt>
                <c:pt idx="1777">
                  <c:v>-8.8167801732000003E-4</c:v>
                </c:pt>
                <c:pt idx="1778">
                  <c:v>-1.0539699579000001E-3</c:v>
                </c:pt>
                <c:pt idx="1779">
                  <c:v>-1.2023500166999999E-3</c:v>
                </c:pt>
                <c:pt idx="1780">
                  <c:v>-1.3234399958E-3</c:v>
                </c:pt>
                <c:pt idx="1781">
                  <c:v>-1.4144900488000001E-3</c:v>
                </c:pt>
                <c:pt idx="1782">
                  <c:v>-1.4734299621E-3</c:v>
                </c:pt>
                <c:pt idx="1783">
                  <c:v>-1.4989300398E-3</c:v>
                </c:pt>
                <c:pt idx="1784">
                  <c:v>-1.4904199634E-3</c:v>
                </c:pt>
                <c:pt idx="1785">
                  <c:v>-1.4480700484E-3</c:v>
                </c:pt>
                <c:pt idx="1786">
                  <c:v>-1.3728600461E-3</c:v>
                </c:pt>
                <c:pt idx="1787">
                  <c:v>-1.2664899696000001E-3</c:v>
                </c:pt>
                <c:pt idx="1788">
                  <c:v>-1.1313799769E-3</c:v>
                </c:pt>
                <c:pt idx="1789">
                  <c:v>-9.7058399114999998E-4</c:v>
                </c:pt>
                <c:pt idx="1790">
                  <c:v>-7.8776199371000002E-4</c:v>
                </c:pt>
                <c:pt idx="1791">
                  <c:v>-5.8706098934999996E-4</c:v>
                </c:pt>
                <c:pt idx="1792">
                  <c:v>-3.7303499994E-4</c:v>
                </c:pt>
                <c:pt idx="1793">
                  <c:v>-1.5054299729E-4</c:v>
                </c:pt>
                <c:pt idx="1794">
                  <c:v>7.5366500822999998E-5</c:v>
                </c:pt>
                <c:pt idx="1795">
                  <c:v>2.995649993E-4</c:v>
                </c:pt>
                <c:pt idx="1796">
                  <c:v>5.1696400624000002E-4</c:v>
                </c:pt>
                <c:pt idx="1797">
                  <c:v>7.2263099718999999E-4</c:v>
                </c:pt>
                <c:pt idx="1798">
                  <c:v>9.1189501109000004E-4</c:v>
                </c:pt>
                <c:pt idx="1799">
                  <c:v>1.0804600315E-3</c:v>
                </c:pt>
                <c:pt idx="1800">
                  <c:v>1.2245100224000001E-3</c:v>
                </c:pt>
                <c:pt idx="1801">
                  <c:v>1.3407600344999999E-3</c:v>
                </c:pt>
                <c:pt idx="1802">
                  <c:v>1.3790300582E-3</c:v>
                </c:pt>
                <c:pt idx="1803">
                  <c:v>1.4306900557E-3</c:v>
                </c:pt>
                <c:pt idx="1804">
                  <c:v>1.4498899690999999E-3</c:v>
                </c:pt>
                <c:pt idx="1805">
                  <c:v>1.4361699577E-3</c:v>
                </c:pt>
                <c:pt idx="1806">
                  <c:v>1.3898599426999999E-3</c:v>
                </c:pt>
                <c:pt idx="1807">
                  <c:v>1.3119999785000001E-3</c:v>
                </c:pt>
                <c:pt idx="1808">
                  <c:v>1.2043600435999999E-3</c:v>
                </c:pt>
                <c:pt idx="1809">
                  <c:v>1.0693899821000001E-3</c:v>
                </c:pt>
                <c:pt idx="1810">
                  <c:v>9.1015198267999997E-4</c:v>
                </c:pt>
                <c:pt idx="1811">
                  <c:v>7.3025398887999996E-4</c:v>
                </c:pt>
                <c:pt idx="1812">
                  <c:v>5.3378101438E-4</c:v>
                </c:pt>
                <c:pt idx="1813">
                  <c:v>3.2519298838E-4</c:v>
                </c:pt>
                <c:pt idx="1814">
                  <c:v>1.0922399815E-4</c:v>
                </c:pt>
                <c:pt idx="1815">
                  <c:v>-1.0922399815E-4</c:v>
                </c:pt>
                <c:pt idx="1816">
                  <c:v>-3.2519298838E-4</c:v>
                </c:pt>
                <c:pt idx="1817">
                  <c:v>-5.3378101438E-4</c:v>
                </c:pt>
                <c:pt idx="1818">
                  <c:v>-7.3025398887999996E-4</c:v>
                </c:pt>
                <c:pt idx="1819">
                  <c:v>-9.1015198267999997E-4</c:v>
                </c:pt>
                <c:pt idx="1820">
                  <c:v>-1.0693899821000001E-3</c:v>
                </c:pt>
                <c:pt idx="1821">
                  <c:v>-1.2043600435999999E-3</c:v>
                </c:pt>
                <c:pt idx="1822">
                  <c:v>-1.3119999785000001E-3</c:v>
                </c:pt>
                <c:pt idx="1823">
                  <c:v>-1.3898599426999999E-3</c:v>
                </c:pt>
                <c:pt idx="1824">
                  <c:v>-1.4361699577E-3</c:v>
                </c:pt>
                <c:pt idx="1825">
                  <c:v>-1.4498899690999999E-3</c:v>
                </c:pt>
                <c:pt idx="1826">
                  <c:v>-1.4306900557E-3</c:v>
                </c:pt>
                <c:pt idx="1827">
                  <c:v>-1.3314799871E-3</c:v>
                </c:pt>
                <c:pt idx="1828">
                  <c:v>-1.2513799593000001E-3</c:v>
                </c:pt>
                <c:pt idx="1829">
                  <c:v>-1.1428700527E-3</c:v>
                </c:pt>
                <c:pt idx="1830">
                  <c:v>-1.0084300302000001E-3</c:v>
                </c:pt>
                <c:pt idx="1831">
                  <c:v>-8.5110199870999995E-4</c:v>
                </c:pt>
                <c:pt idx="1832">
                  <c:v>-6.7445501917999995E-4</c:v>
                </c:pt>
                <c:pt idx="1833">
                  <c:v>-4.8250000690999999E-4</c:v>
                </c:pt>
                <c:pt idx="1834">
                  <c:v>-2.7959400904000001E-4</c:v>
                </c:pt>
                <c:pt idx="1835">
                  <c:v>-7.0342000981000002E-5</c:v>
                </c:pt>
                <c:pt idx="1836">
                  <c:v>1.4050600294000001E-4</c:v>
                </c:pt>
                <c:pt idx="1837">
                  <c:v>3.4816600964000002E-4</c:v>
                </c:pt>
                <c:pt idx="1838">
                  <c:v>5.4792297306000004E-4</c:v>
                </c:pt>
                <c:pt idx="1839">
                  <c:v>7.3524401523000001E-4</c:v>
                </c:pt>
                <c:pt idx="1840">
                  <c:v>9.0587802696999995E-4</c:v>
                </c:pt>
                <c:pt idx="1841">
                  <c:v>1.0559499497000001E-3</c:v>
                </c:pt>
                <c:pt idx="1842">
                  <c:v>1.1820599902E-3</c:v>
                </c:pt>
                <c:pt idx="1843">
                  <c:v>1.2813400244E-3</c:v>
                </c:pt>
                <c:pt idx="1844">
                  <c:v>1.3515299652E-3</c:v>
                </c:pt>
                <c:pt idx="1845">
                  <c:v>1.3910599519000001E-3</c:v>
                </c:pt>
                <c:pt idx="1846">
                  <c:v>1.3990099541999999E-3</c:v>
                </c:pt>
                <c:pt idx="1847">
                  <c:v>1.3751999940999999E-3</c:v>
                </c:pt>
                <c:pt idx="1848">
                  <c:v>1.3201900292E-3</c:v>
                </c:pt>
                <c:pt idx="1849">
                  <c:v>1.2352099875000001E-3</c:v>
                </c:pt>
                <c:pt idx="1850">
                  <c:v>1.1221900348999999E-3</c:v>
                </c:pt>
                <c:pt idx="1851">
                  <c:v>9.8371005151000009E-4</c:v>
                </c:pt>
                <c:pt idx="1852">
                  <c:v>7.9351000022E-4</c:v>
                </c:pt>
                <c:pt idx="1853">
                  <c:v>6.2043301295E-4</c:v>
                </c:pt>
                <c:pt idx="1854">
                  <c:v>4.3327399180000001E-4</c:v>
                </c:pt>
                <c:pt idx="1855">
                  <c:v>2.3628100461999999E-4</c:v>
                </c:pt>
                <c:pt idx="1856">
                  <c:v>3.3925600291999998E-5</c:v>
                </c:pt>
                <c:pt idx="1857">
                  <c:v>-1.6919999324999999E-4</c:v>
                </c:pt>
                <c:pt idx="1858">
                  <c:v>-3.6848499439999998E-4</c:v>
                </c:pt>
                <c:pt idx="1859">
                  <c:v>-5.5940699531000003E-4</c:v>
                </c:pt>
                <c:pt idx="1860">
                  <c:v>-7.3763198452000002E-4</c:v>
                </c:pt>
                <c:pt idx="1861">
                  <c:v>-8.9911598479000001E-4</c:v>
                </c:pt>
                <c:pt idx="1862">
                  <c:v>-1.0401899926E-3</c:v>
                </c:pt>
                <c:pt idx="1863">
                  <c:v>-1.1576600372999999E-3</c:v>
                </c:pt>
                <c:pt idx="1864">
                  <c:v>-1.2488500215E-3</c:v>
                </c:pt>
                <c:pt idx="1865">
                  <c:v>-1.3116999761999999E-3</c:v>
                </c:pt>
                <c:pt idx="1866">
                  <c:v>-1.344779972E-3</c:v>
                </c:pt>
                <c:pt idx="1867">
                  <c:v>-1.3473399449E-3</c:v>
                </c:pt>
                <c:pt idx="1868">
                  <c:v>-1.3193100458E-3</c:v>
                </c:pt>
                <c:pt idx="1869">
                  <c:v>-1.2613399886E-3</c:v>
                </c:pt>
                <c:pt idx="1870">
                  <c:v>-1.1747500394E-3</c:v>
                </c:pt>
                <c:pt idx="1871">
                  <c:v>-1.0614900384E-3</c:v>
                </c:pt>
                <c:pt idx="1872">
                  <c:v>-9.2413899256000003E-4</c:v>
                </c:pt>
                <c:pt idx="1873">
                  <c:v>-7.6581299072000001E-4</c:v>
                </c:pt>
                <c:pt idx="1874">
                  <c:v>-5.9010600671000003E-4</c:v>
                </c:pt>
                <c:pt idx="1875">
                  <c:v>-4.0100599290000003E-4</c:v>
                </c:pt>
                <c:pt idx="1876">
                  <c:v>-2.0280499302E-4</c:v>
                </c:pt>
                <c:pt idx="1877">
                  <c:v>-1.8774100722999999E-14</c:v>
                </c:pt>
                <c:pt idx="1878">
                  <c:v>1.9529300333999999E-4</c:v>
                </c:pt>
                <c:pt idx="1879">
                  <c:v>3.8615398806999998E-4</c:v>
                </c:pt>
                <c:pt idx="1880">
                  <c:v>5.6825001956999999E-4</c:v>
                </c:pt>
                <c:pt idx="1881">
                  <c:v>7.3745002736999999E-4</c:v>
                </c:pt>
                <c:pt idx="1882">
                  <c:v>8.8991102530000001E-4</c:v>
                </c:pt>
                <c:pt idx="1883">
                  <c:v>1.0221699486000001E-3</c:v>
                </c:pt>
                <c:pt idx="1884">
                  <c:v>1.1312400456999999E-3</c:v>
                </c:pt>
                <c:pt idx="1885">
                  <c:v>1.2146299705000001E-3</c:v>
                </c:pt>
                <c:pt idx="1886">
                  <c:v>1.2704499531999999E-3</c:v>
                </c:pt>
                <c:pt idx="1887">
                  <c:v>1.2974300189000001E-3</c:v>
                </c:pt>
                <c:pt idx="1888">
                  <c:v>1.2949700467000001E-3</c:v>
                </c:pt>
                <c:pt idx="1889">
                  <c:v>1.2631199788000001E-3</c:v>
                </c:pt>
                <c:pt idx="1890">
                  <c:v>1.2025999603999999E-3</c:v>
                </c:pt>
                <c:pt idx="1891">
                  <c:v>1.1147799668999999E-3</c:v>
                </c:pt>
                <c:pt idx="1892">
                  <c:v>1.0016700253E-3</c:v>
                </c:pt>
                <c:pt idx="1893">
                  <c:v>8.6581497453000001E-4</c:v>
                </c:pt>
                <c:pt idx="1894">
                  <c:v>7.1031297557000005E-4</c:v>
                </c:pt>
                <c:pt idx="1895">
                  <c:v>5.3868797840999998E-4</c:v>
                </c:pt>
                <c:pt idx="1896">
                  <c:v>3.5483800456999998E-4</c:v>
                </c:pt>
                <c:pt idx="1897">
                  <c:v>1.6293300723E-4</c:v>
                </c:pt>
                <c:pt idx="1898">
                  <c:v>-3.2669100618999998E-5</c:v>
                </c:pt>
                <c:pt idx="1899">
                  <c:v>-2.2753000667000001E-4</c:v>
                </c:pt>
                <c:pt idx="1900">
                  <c:v>-4.1722701279999999E-4</c:v>
                </c:pt>
                <c:pt idx="1901">
                  <c:v>-5.9745402541000003E-4</c:v>
                </c:pt>
                <c:pt idx="1902">
                  <c:v>-7.3473202065000003E-4</c:v>
                </c:pt>
                <c:pt idx="1903">
                  <c:v>-8.7831198470999996E-4</c:v>
                </c:pt>
                <c:pt idx="1904">
                  <c:v>-1.0019600158999999E-3</c:v>
                </c:pt>
                <c:pt idx="1905">
                  <c:v>-1.1028599692999999E-3</c:v>
                </c:pt>
                <c:pt idx="1906">
                  <c:v>-1.1787400581E-3</c:v>
                </c:pt>
                <c:pt idx="1907">
                  <c:v>-1.2278599897000001E-3</c:v>
                </c:pt>
                <c:pt idx="1908">
                  <c:v>-1.2491099768999999E-3</c:v>
                </c:pt>
                <c:pt idx="1909">
                  <c:v>-1.2420100393000001E-3</c:v>
                </c:pt>
                <c:pt idx="1910">
                  <c:v>-1.2067300268E-3</c:v>
                </c:pt>
                <c:pt idx="1911">
                  <c:v>-1.1440500383999999E-3</c:v>
                </c:pt>
                <c:pt idx="1912">
                  <c:v>-1.0554100154E-3</c:v>
                </c:pt>
                <c:pt idx="1913">
                  <c:v>-9.4281398923999995E-4</c:v>
                </c:pt>
                <c:pt idx="1914">
                  <c:v>-8.0882001202999996E-4</c:v>
                </c:pt>
                <c:pt idx="1915">
                  <c:v>-6.5646797884000004E-4</c:v>
                </c:pt>
                <c:pt idx="1916">
                  <c:v>-4.8921699636000004E-4</c:v>
                </c:pt>
                <c:pt idx="1917">
                  <c:v>-3.1086200032999999E-4</c:v>
                </c:pt>
                <c:pt idx="1918">
                  <c:v>-1.2545200298E-4</c:v>
                </c:pt>
                <c:pt idx="1919">
                  <c:v>6.2805396738000002E-5</c:v>
                </c:pt>
                <c:pt idx="1920">
                  <c:v>2.4963699980000003E-4</c:v>
                </c:pt>
                <c:pt idx="1921">
                  <c:v>4.3080400792000001E-4</c:v>
                </c:pt>
                <c:pt idx="1922">
                  <c:v>6.0219201258999999E-4</c:v>
                </c:pt>
                <c:pt idx="1923">
                  <c:v>7.5991300399999996E-4</c:v>
                </c:pt>
                <c:pt idx="1924">
                  <c:v>9.0038601775000002E-4</c:v>
                </c:pt>
                <c:pt idx="1925">
                  <c:v>1.0204199933999999E-3</c:v>
                </c:pt>
                <c:pt idx="1926">
                  <c:v>1.1173000094E-3</c:v>
                </c:pt>
                <c:pt idx="1927">
                  <c:v>1.1412700405000001E-3</c:v>
                </c:pt>
                <c:pt idx="1928">
                  <c:v>1.1840199586000001E-3</c:v>
                </c:pt>
                <c:pt idx="1929">
                  <c:v>1.1999099515E-3</c:v>
                </c:pt>
                <c:pt idx="1930">
                  <c:v>1.1885500279999999E-3</c:v>
                </c:pt>
                <c:pt idx="1931">
                  <c:v>1.1502299458E-3</c:v>
                </c:pt>
                <c:pt idx="1932">
                  <c:v>1.0857899906E-3</c:v>
                </c:pt>
                <c:pt idx="1933">
                  <c:v>9.9671503994999992E-4</c:v>
                </c:pt>
                <c:pt idx="1934">
                  <c:v>8.8501599384000005E-4</c:v>
                </c:pt>
                <c:pt idx="1935">
                  <c:v>7.5323000783000002E-4</c:v>
                </c:pt>
                <c:pt idx="1936">
                  <c:v>6.0434802434999998E-4</c:v>
                </c:pt>
                <c:pt idx="1937">
                  <c:v>4.4174899812999998E-4</c:v>
                </c:pt>
                <c:pt idx="1938">
                  <c:v>2.6912501198E-4</c:v>
                </c:pt>
                <c:pt idx="1939">
                  <c:v>9.0392197308000001E-5</c:v>
                </c:pt>
                <c:pt idx="1940">
                  <c:v>-9.0392197308000001E-5</c:v>
                </c:pt>
                <c:pt idx="1941">
                  <c:v>-2.6912501198E-4</c:v>
                </c:pt>
                <c:pt idx="1942">
                  <c:v>-4.4174899812999998E-4</c:v>
                </c:pt>
                <c:pt idx="1943">
                  <c:v>-6.0434802434999998E-4</c:v>
                </c:pt>
                <c:pt idx="1944">
                  <c:v>-7.5323000783000002E-4</c:v>
                </c:pt>
                <c:pt idx="1945">
                  <c:v>-8.8501599384000005E-4</c:v>
                </c:pt>
                <c:pt idx="1946">
                  <c:v>-9.9671503994999992E-4</c:v>
                </c:pt>
                <c:pt idx="1947">
                  <c:v>-1.0857899906E-3</c:v>
                </c:pt>
                <c:pt idx="1948">
                  <c:v>-1.1502299458E-3</c:v>
                </c:pt>
                <c:pt idx="1949">
                  <c:v>-1.1885500279999999E-3</c:v>
                </c:pt>
                <c:pt idx="1950">
                  <c:v>-1.1999099515E-3</c:v>
                </c:pt>
                <c:pt idx="1951">
                  <c:v>-1.1840199586000001E-3</c:v>
                </c:pt>
                <c:pt idx="1952">
                  <c:v>-1.0937099577999999E-3</c:v>
                </c:pt>
                <c:pt idx="1953">
                  <c:v>-1.0279200505000001E-3</c:v>
                </c:pt>
                <c:pt idx="1954">
                  <c:v>-9.3878997723000003E-4</c:v>
                </c:pt>
                <c:pt idx="1955">
                  <c:v>-8.2835502690000004E-4</c:v>
                </c:pt>
                <c:pt idx="1956">
                  <c:v>-6.9911999161999998E-4</c:v>
                </c:pt>
                <c:pt idx="1957">
                  <c:v>-5.5401702410999999E-4</c:v>
                </c:pt>
                <c:pt idx="1958">
                  <c:v>-3.9633898995999997E-4</c:v>
                </c:pt>
                <c:pt idx="1959">
                  <c:v>-2.2966599499E-4</c:v>
                </c:pt>
                <c:pt idx="1960">
                  <c:v>-5.7780998759000002E-5</c:v>
                </c:pt>
                <c:pt idx="1961">
                  <c:v>1.1541599815E-4</c:v>
                </c:pt>
                <c:pt idx="1962">
                  <c:v>2.8599301003999998E-4</c:v>
                </c:pt>
                <c:pt idx="1963">
                  <c:v>4.5007999870000002E-4</c:v>
                </c:pt>
                <c:pt idx="1964">
                  <c:v>6.0395098989999999E-4</c:v>
                </c:pt>
                <c:pt idx="1965">
                  <c:v>7.4411398963999996E-4</c:v>
                </c:pt>
                <c:pt idx="1966">
                  <c:v>8.6738902609999997E-4</c:v>
                </c:pt>
                <c:pt idx="1967">
                  <c:v>9.7097700926999995E-4</c:v>
                </c:pt>
                <c:pt idx="1968">
                  <c:v>1.0525300168000001E-3</c:v>
                </c:pt>
                <c:pt idx="1969">
                  <c:v>1.1101899435999999E-3</c:v>
                </c:pt>
                <c:pt idx="1970">
                  <c:v>1.1426500278E-3</c:v>
                </c:pt>
                <c:pt idx="1971">
                  <c:v>1.1491799960000001E-3</c:v>
                </c:pt>
                <c:pt idx="1972">
                  <c:v>1.1296300217999999E-3</c:v>
                </c:pt>
                <c:pt idx="1973">
                  <c:v>1.0844400384999999E-3</c:v>
                </c:pt>
                <c:pt idx="1974">
                  <c:v>1.014629961E-3</c:v>
                </c:pt>
                <c:pt idx="1975">
                  <c:v>9.2180201317999995E-4</c:v>
                </c:pt>
                <c:pt idx="1976">
                  <c:v>8.0804701428999995E-4</c:v>
                </c:pt>
                <c:pt idx="1977">
                  <c:v>6.4656400355E-4</c:v>
                </c:pt>
                <c:pt idx="1978">
                  <c:v>5.0553801702000003E-4</c:v>
                </c:pt>
                <c:pt idx="1979">
                  <c:v>3.5303799086000001E-4</c:v>
                </c:pt>
                <c:pt idx="1980">
                  <c:v>1.9252499623999999E-4</c:v>
                </c:pt>
                <c:pt idx="1981">
                  <c:v>2.7643100111000001E-5</c:v>
                </c:pt>
                <c:pt idx="1982">
                  <c:v>-1.3786699856000001E-4</c:v>
                </c:pt>
                <c:pt idx="1983">
                  <c:v>-3.0024698934999998E-4</c:v>
                </c:pt>
                <c:pt idx="1984">
                  <c:v>-4.5581298763999999E-4</c:v>
                </c:pt>
                <c:pt idx="1985">
                  <c:v>-6.0103397117999998E-4</c:v>
                </c:pt>
                <c:pt idx="1986">
                  <c:v>-7.3261302895999999E-4</c:v>
                </c:pt>
                <c:pt idx="1987">
                  <c:v>-8.4756501018999999E-4</c:v>
                </c:pt>
                <c:pt idx="1988">
                  <c:v>-9.4327901024000003E-4</c:v>
                </c:pt>
                <c:pt idx="1989">
                  <c:v>-1.0175800416999999E-3</c:v>
                </c:pt>
                <c:pt idx="1990">
                  <c:v>-1.0687899776E-3</c:v>
                </c:pt>
                <c:pt idx="1991">
                  <c:v>-1.0957500199E-3</c:v>
                </c:pt>
                <c:pt idx="1992">
                  <c:v>-1.0978300124E-3</c:v>
                </c:pt>
                <c:pt idx="1993">
                  <c:v>-1.0749900248E-3</c:v>
                </c:pt>
                <c:pt idx="1994">
                  <c:v>-1.0277599795E-3</c:v>
                </c:pt>
                <c:pt idx="1995">
                  <c:v>-9.5720199169999998E-4</c:v>
                </c:pt>
                <c:pt idx="1996">
                  <c:v>-8.6491700495000003E-4</c:v>
                </c:pt>
                <c:pt idx="1997">
                  <c:v>-7.5300200841999995E-4</c:v>
                </c:pt>
                <c:pt idx="1998">
                  <c:v>-6.2399602028999997E-4</c:v>
                </c:pt>
                <c:pt idx="1999">
                  <c:v>-4.8082700232000001E-4</c:v>
                </c:pt>
                <c:pt idx="2000">
                  <c:v>-3.2674599788000002E-4</c:v>
                </c:pt>
                <c:pt idx="2001">
                  <c:v>-1.6524799867000001E-4</c:v>
                </c:pt>
                <c:pt idx="2002">
                  <c:v>-1.7320500706000001E-14</c:v>
                </c:pt>
                <c:pt idx="2003">
                  <c:v>1.5773699852000001E-4</c:v>
                </c:pt>
                <c:pt idx="2004">
                  <c:v>3.1189399306E-4</c:v>
                </c:pt>
                <c:pt idx="2005">
                  <c:v>4.5897200471E-4</c:v>
                </c:pt>
                <c:pt idx="2006">
                  <c:v>5.9563200920999997E-4</c:v>
                </c:pt>
                <c:pt idx="2007">
                  <c:v>7.1877398294999996E-4</c:v>
                </c:pt>
                <c:pt idx="2008">
                  <c:v>8.2560302689999997E-4</c:v>
                </c:pt>
                <c:pt idx="2009">
                  <c:v>9.1369298752000004E-4</c:v>
                </c:pt>
                <c:pt idx="2010">
                  <c:v>9.8104495554999995E-4</c:v>
                </c:pt>
                <c:pt idx="2011">
                  <c:v>1.0261300486E-3</c:v>
                </c:pt>
                <c:pt idx="2012">
                  <c:v>1.0479299816999999E-3</c:v>
                </c:pt>
                <c:pt idx="2013">
                  <c:v>1.0459399782E-3</c:v>
                </c:pt>
                <c:pt idx="2014">
                  <c:v>1.0202099801999999E-3</c:v>
                </c:pt>
                <c:pt idx="2015">
                  <c:v>9.7133102827000003E-4</c:v>
                </c:pt>
                <c:pt idx="2016">
                  <c:v>9.0040301438000004E-4</c:v>
                </c:pt>
                <c:pt idx="2017">
                  <c:v>8.0903898925000005E-4</c:v>
                </c:pt>
                <c:pt idx="2018">
                  <c:v>6.9931201869999999E-4</c:v>
                </c:pt>
                <c:pt idx="2019">
                  <c:v>5.7371397269999997E-4</c:v>
                </c:pt>
                <c:pt idx="2020">
                  <c:v>4.3509399984000002E-4</c:v>
                </c:pt>
                <c:pt idx="2021">
                  <c:v>2.8659999953000001E-4</c:v>
                </c:pt>
                <c:pt idx="2022">
                  <c:v>1.3159999799000001E-4</c:v>
                </c:pt>
                <c:pt idx="2023">
                  <c:v>-2.6386600439000001E-5</c:v>
                </c:pt>
                <c:pt idx="2024">
                  <c:v>-1.8377399829000001E-4</c:v>
                </c:pt>
                <c:pt idx="2025">
                  <c:v>-3.3699101185999999E-4</c:v>
                </c:pt>
                <c:pt idx="2026">
                  <c:v>-4.8255900037000001E-4</c:v>
                </c:pt>
                <c:pt idx="2027">
                  <c:v>-5.8778497622999999E-4</c:v>
                </c:pt>
                <c:pt idx="2028">
                  <c:v>-7.0264999522000001E-4</c:v>
                </c:pt>
                <c:pt idx="2029">
                  <c:v>-8.0156698822999998E-4</c:v>
                </c:pt>
                <c:pt idx="2030">
                  <c:v>-8.8229100219999995E-4</c:v>
                </c:pt>
                <c:pt idx="2031">
                  <c:v>-9.4299099873999999E-4</c:v>
                </c:pt>
                <c:pt idx="2032">
                  <c:v>-9.8228699062000006E-4</c:v>
                </c:pt>
                <c:pt idx="2033">
                  <c:v>-9.9928898271000005E-4</c:v>
                </c:pt>
                <c:pt idx="2034">
                  <c:v>-9.9361094179999999E-4</c:v>
                </c:pt>
                <c:pt idx="2035">
                  <c:v>-9.6538197248999995E-4</c:v>
                </c:pt>
                <c:pt idx="2036">
                  <c:v>-9.1524102026999999E-4</c:v>
                </c:pt>
                <c:pt idx="2037">
                  <c:v>-8.4432802395999998E-4</c:v>
                </c:pt>
                <c:pt idx="2038">
                  <c:v>-7.5425102840999999E-4</c:v>
                </c:pt>
                <c:pt idx="2039">
                  <c:v>-6.4705597469999997E-4</c:v>
                </c:pt>
                <c:pt idx="2040">
                  <c:v>-5.2517501171999998E-4</c:v>
                </c:pt>
                <c:pt idx="2041">
                  <c:v>-3.9137399289999999E-4</c:v>
                </c:pt>
                <c:pt idx="2042">
                  <c:v>-2.4868999025999999E-4</c:v>
                </c:pt>
                <c:pt idx="2043">
                  <c:v>-1.0036199819E-4</c:v>
                </c:pt>
                <c:pt idx="2044">
                  <c:v>5.0244299928E-5</c:v>
                </c:pt>
                <c:pt idx="2045">
                  <c:v>1.9971000437999999E-4</c:v>
                </c:pt>
                <c:pt idx="2046">
                  <c:v>3.4464299097E-4</c:v>
                </c:pt>
                <c:pt idx="2047">
                  <c:v>4.8175398842E-4</c:v>
                </c:pt>
                <c:pt idx="2048">
                  <c:v>6.0793000738999998E-4</c:v>
                </c:pt>
                <c:pt idx="2049">
                  <c:v>7.2030897718000002E-4</c:v>
                </c:pt>
                <c:pt idx="2050">
                  <c:v>8.1633898662E-4</c:v>
                </c:pt>
                <c:pt idx="2051">
                  <c:v>8.9384097372999997E-4</c:v>
                </c:pt>
                <c:pt idx="2052">
                  <c:v>9.0350402752000002E-4</c:v>
                </c:pt>
                <c:pt idx="2053">
                  <c:v>9.3735201517000004E-4</c:v>
                </c:pt>
                <c:pt idx="2054">
                  <c:v>9.4992498634000001E-4</c:v>
                </c:pt>
                <c:pt idx="2055">
                  <c:v>9.4093801453999995E-4</c:v>
                </c:pt>
                <c:pt idx="2056">
                  <c:v>9.1059599072000001E-4</c:v>
                </c:pt>
                <c:pt idx="2057">
                  <c:v>8.5958599810999998E-4</c:v>
                </c:pt>
                <c:pt idx="2058">
                  <c:v>7.8906601992999998E-4</c:v>
                </c:pt>
                <c:pt idx="2059">
                  <c:v>7.0063699968000005E-4</c:v>
                </c:pt>
                <c:pt idx="2060">
                  <c:v>5.9630698524000005E-4</c:v>
                </c:pt>
                <c:pt idx="2061">
                  <c:v>4.7844200162000002E-4</c:v>
                </c:pt>
                <c:pt idx="2062">
                  <c:v>3.4971800050999998E-4</c:v>
                </c:pt>
                <c:pt idx="2063">
                  <c:v>2.1305700648E-4</c:v>
                </c:pt>
                <c:pt idx="2064">
                  <c:v>7.1560498326999998E-5</c:v>
                </c:pt>
                <c:pt idx="2065">
                  <c:v>-7.1560498326999998E-5</c:v>
                </c:pt>
                <c:pt idx="2066">
                  <c:v>-2.1305700648E-4</c:v>
                </c:pt>
                <c:pt idx="2067">
                  <c:v>-3.4971800050999998E-4</c:v>
                </c:pt>
                <c:pt idx="2068">
                  <c:v>-4.7844200162000002E-4</c:v>
                </c:pt>
                <c:pt idx="2069">
                  <c:v>-5.9630698524000005E-4</c:v>
                </c:pt>
                <c:pt idx="2070">
                  <c:v>-7.0063699968000005E-4</c:v>
                </c:pt>
                <c:pt idx="2071">
                  <c:v>-7.8906601992999998E-4</c:v>
                </c:pt>
                <c:pt idx="2072">
                  <c:v>-8.5958599810999998E-4</c:v>
                </c:pt>
                <c:pt idx="2073">
                  <c:v>-9.1059599072000001E-4</c:v>
                </c:pt>
                <c:pt idx="2074">
                  <c:v>-9.4093801453999995E-4</c:v>
                </c:pt>
                <c:pt idx="2075">
                  <c:v>-9.4992498634000001E-4</c:v>
                </c:pt>
                <c:pt idx="2076">
                  <c:v>-9.3735201517000004E-4</c:v>
                </c:pt>
                <c:pt idx="2077">
                  <c:v>-8.5595098790000005E-4</c:v>
                </c:pt>
                <c:pt idx="2078">
                  <c:v>-8.0445699859000002E-4</c:v>
                </c:pt>
                <c:pt idx="2079">
                  <c:v>-7.3470501228999996E-4</c:v>
                </c:pt>
                <c:pt idx="2080">
                  <c:v>-6.4827798633000004E-4</c:v>
                </c:pt>
                <c:pt idx="2081">
                  <c:v>-5.4713699501E-4</c:v>
                </c:pt>
                <c:pt idx="2082">
                  <c:v>-4.3357801041999999E-4</c:v>
                </c:pt>
                <c:pt idx="2083">
                  <c:v>-3.1017899164000002E-4</c:v>
                </c:pt>
                <c:pt idx="2084">
                  <c:v>-1.7973899958E-4</c:v>
                </c:pt>
                <c:pt idx="2085">
                  <c:v>-4.5219898311000003E-5</c:v>
                </c:pt>
                <c:pt idx="2086">
                  <c:v>9.0325498604000007E-5</c:v>
                </c:pt>
                <c:pt idx="2087">
                  <c:v>2.2382099996000001E-4</c:v>
                </c:pt>
                <c:pt idx="2088">
                  <c:v>3.5223600570999998E-4</c:v>
                </c:pt>
                <c:pt idx="2089">
                  <c:v>4.7265700414E-4</c:v>
                </c:pt>
                <c:pt idx="2090">
                  <c:v>5.8235001052000005E-4</c:v>
                </c:pt>
                <c:pt idx="2091">
                  <c:v>6.7882600706000004E-4</c:v>
                </c:pt>
                <c:pt idx="2092">
                  <c:v>7.5989501784E-4</c:v>
                </c:pt>
                <c:pt idx="2093">
                  <c:v>8.2371698226999998E-4</c:v>
                </c:pt>
                <c:pt idx="2094">
                  <c:v>8.6884299526000005E-4</c:v>
                </c:pt>
                <c:pt idx="2095">
                  <c:v>8.9424999895999996E-4</c:v>
                </c:pt>
                <c:pt idx="2096">
                  <c:v>8.9936098084000002E-4</c:v>
                </c:pt>
                <c:pt idx="2097">
                  <c:v>8.8405900169E-4</c:v>
                </c:pt>
                <c:pt idx="2098">
                  <c:v>8.4869097918000003E-4</c:v>
                </c:pt>
                <c:pt idx="2099">
                  <c:v>7.9406198346999998E-4</c:v>
                </c:pt>
                <c:pt idx="2100">
                  <c:v>7.2140997508999996E-4</c:v>
                </c:pt>
                <c:pt idx="2101">
                  <c:v>6.3238502480000001E-4</c:v>
                </c:pt>
                <c:pt idx="2102">
                  <c:v>4.9961701734000004E-4</c:v>
                </c:pt>
                <c:pt idx="2103">
                  <c:v>3.9064299198999998E-4</c:v>
                </c:pt>
                <c:pt idx="2104">
                  <c:v>2.7280198992000001E-4</c:v>
                </c:pt>
                <c:pt idx="2105">
                  <c:v>1.4877000649E-4</c:v>
                </c:pt>
                <c:pt idx="2106">
                  <c:v>2.1360599931000002E-5</c:v>
                </c:pt>
                <c:pt idx="2107">
                  <c:v>-1.0653299978E-4</c:v>
                </c:pt>
                <c:pt idx="2108">
                  <c:v>-2.3200899885999999E-4</c:v>
                </c:pt>
                <c:pt idx="2109">
                  <c:v>-3.5221900906999998E-4</c:v>
                </c:pt>
                <c:pt idx="2110">
                  <c:v>-4.6443499740999998E-4</c:v>
                </c:pt>
                <c:pt idx="2111">
                  <c:v>-5.6611001492000001E-4</c:v>
                </c:pt>
                <c:pt idx="2112">
                  <c:v>-6.5493601140999996E-4</c:v>
                </c:pt>
                <c:pt idx="2113">
                  <c:v>-7.2889798321000001E-4</c:v>
                </c:pt>
                <c:pt idx="2114">
                  <c:v>-7.8631599898999999E-4</c:v>
                </c:pt>
                <c:pt idx="2115">
                  <c:v>-8.2588702206999999E-4</c:v>
                </c:pt>
                <c:pt idx="2116">
                  <c:v>-8.4671401419000002E-4</c:v>
                </c:pt>
                <c:pt idx="2117">
                  <c:v>-8.4832299035000002E-4</c:v>
                </c:pt>
                <c:pt idx="2118">
                  <c:v>-8.3067797822999998E-4</c:v>
                </c:pt>
                <c:pt idx="2119">
                  <c:v>-7.9418002861000002E-4</c:v>
                </c:pt>
                <c:pt idx="2120">
                  <c:v>-7.3965598131000003E-4</c:v>
                </c:pt>
                <c:pt idx="2121">
                  <c:v>-6.6834501922000003E-4</c:v>
                </c:pt>
                <c:pt idx="2122">
                  <c:v>-5.8186502429000001E-4</c:v>
                </c:pt>
                <c:pt idx="2123">
                  <c:v>-4.8217899165999998E-4</c:v>
                </c:pt>
                <c:pt idx="2124">
                  <c:v>-3.7154799792999999E-4</c:v>
                </c:pt>
                <c:pt idx="2125">
                  <c:v>-2.5248501333000002E-4</c:v>
                </c:pt>
                <c:pt idx="2126">
                  <c:v>-1.2769199384E-4</c:v>
                </c:pt>
                <c:pt idx="2127">
                  <c:v>-1.4839800394999999E-14</c:v>
                </c:pt>
                <c:pt idx="2128">
                  <c:v>1.2017999688000001E-4</c:v>
                </c:pt>
                <c:pt idx="2129">
                  <c:v>2.3763299395999999E-4</c:v>
                </c:pt>
                <c:pt idx="2130">
                  <c:v>3.4969300031999998E-4</c:v>
                </c:pt>
                <c:pt idx="2131">
                  <c:v>4.5381500968000001E-4</c:v>
                </c:pt>
                <c:pt idx="2132">
                  <c:v>5.4763798834999995E-4</c:v>
                </c:pt>
                <c:pt idx="2133">
                  <c:v>6.2903098296E-4</c:v>
                </c:pt>
                <c:pt idx="2134">
                  <c:v>6.9614697712999999E-4</c:v>
                </c:pt>
                <c:pt idx="2135">
                  <c:v>7.4746302562000001E-4</c:v>
                </c:pt>
                <c:pt idx="2136">
                  <c:v>7.8181398566999996E-4</c:v>
                </c:pt>
                <c:pt idx="2137">
                  <c:v>7.9842098056999997E-4</c:v>
                </c:pt>
                <c:pt idx="2138">
                  <c:v>7.9690699930999999E-4</c:v>
                </c:pt>
                <c:pt idx="2139">
                  <c:v>7.7730498741999997E-4</c:v>
                </c:pt>
                <c:pt idx="2140">
                  <c:v>7.4006197974000004E-4</c:v>
                </c:pt>
                <c:pt idx="2141">
                  <c:v>6.8602099781999999E-4</c:v>
                </c:pt>
                <c:pt idx="2142">
                  <c:v>6.1641097999999995E-4</c:v>
                </c:pt>
                <c:pt idx="2143">
                  <c:v>5.3280900464999998E-4</c:v>
                </c:pt>
                <c:pt idx="2144">
                  <c:v>4.3711499892999997E-4</c:v>
                </c:pt>
                <c:pt idx="2145">
                  <c:v>3.3149999216999999E-4</c:v>
                </c:pt>
                <c:pt idx="2146">
                  <c:v>2.1836199448000001E-4</c:v>
                </c:pt>
                <c:pt idx="2147">
                  <c:v>1.0026700328999999E-4</c:v>
                </c:pt>
                <c:pt idx="2148">
                  <c:v>-2.0104100258000001E-5</c:v>
                </c:pt>
                <c:pt idx="2149">
                  <c:v>-1.4001800446E-4</c:v>
                </c:pt>
                <c:pt idx="2150">
                  <c:v>-2.5675501091999999E-4</c:v>
                </c:pt>
                <c:pt idx="2151">
                  <c:v>-3.6766400443999999E-4</c:v>
                </c:pt>
                <c:pt idx="2152">
                  <c:v>-4.4083900866000002E-4</c:v>
                </c:pt>
                <c:pt idx="2153">
                  <c:v>-5.2698701620000003E-4</c:v>
                </c:pt>
                <c:pt idx="2154">
                  <c:v>-6.0117500834000004E-4</c:v>
                </c:pt>
                <c:pt idx="2155">
                  <c:v>-6.6171801881999997E-4</c:v>
                </c:pt>
                <c:pt idx="2156">
                  <c:v>-7.0724298711999996E-4</c:v>
                </c:pt>
                <c:pt idx="2157">
                  <c:v>-7.3671498103000004E-4</c:v>
                </c:pt>
                <c:pt idx="2158">
                  <c:v>-7.4946699896999999E-4</c:v>
                </c:pt>
                <c:pt idx="2159">
                  <c:v>-7.4520800262999998E-4</c:v>
                </c:pt>
                <c:pt idx="2160">
                  <c:v>-7.2403601370999999E-4</c:v>
                </c:pt>
                <c:pt idx="2161">
                  <c:v>-6.8643101258000002E-4</c:v>
                </c:pt>
                <c:pt idx="2162">
                  <c:v>-6.3324597431000003E-4</c:v>
                </c:pt>
                <c:pt idx="2163">
                  <c:v>-5.656889989E-4</c:v>
                </c:pt>
                <c:pt idx="2164">
                  <c:v>-4.8529199556999997E-4</c:v>
                </c:pt>
                <c:pt idx="2165">
                  <c:v>-3.9388099685E-4</c:v>
                </c:pt>
                <c:pt idx="2166">
                  <c:v>-2.9352999991000002E-4</c:v>
                </c:pt>
                <c:pt idx="2167">
                  <c:v>-1.8651700519999999E-4</c:v>
                </c:pt>
                <c:pt idx="2168">
                  <c:v>-7.5271302193999999E-5</c:v>
                </c:pt>
                <c:pt idx="2169">
                  <c:v>3.7683199480000001E-5</c:v>
                </c:pt>
                <c:pt idx="2170">
                  <c:v>1.4978200487999999E-4</c:v>
                </c:pt>
                <c:pt idx="2171">
                  <c:v>2.5848200312000001E-4</c:v>
                </c:pt>
                <c:pt idx="2172">
                  <c:v>3.6131500382999998E-4</c:v>
                </c:pt>
                <c:pt idx="2173">
                  <c:v>4.5594800030999998E-4</c:v>
                </c:pt>
                <c:pt idx="2174">
                  <c:v>5.4023199481999999E-4</c:v>
                </c:pt>
                <c:pt idx="2175">
                  <c:v>6.1225402168999996E-4</c:v>
                </c:pt>
                <c:pt idx="2176">
                  <c:v>6.7038100678000001E-4</c:v>
                </c:pt>
                <c:pt idx="2177">
                  <c:v>6.6573999356000005E-4</c:v>
                </c:pt>
                <c:pt idx="2178">
                  <c:v>6.9067999721000005E-4</c:v>
                </c:pt>
                <c:pt idx="2179">
                  <c:v>6.9994502701000003E-4</c:v>
                </c:pt>
                <c:pt idx="2180">
                  <c:v>6.9332297425999995E-4</c:v>
                </c:pt>
                <c:pt idx="2181">
                  <c:v>6.7096500425000002E-4</c:v>
                </c:pt>
                <c:pt idx="2182">
                  <c:v>6.3337897881999997E-4</c:v>
                </c:pt>
                <c:pt idx="2183">
                  <c:v>5.8141699991999995E-4</c:v>
                </c:pt>
                <c:pt idx="2184">
                  <c:v>5.1625899504999999E-4</c:v>
                </c:pt>
                <c:pt idx="2185">
                  <c:v>4.3938399175999998E-4</c:v>
                </c:pt>
                <c:pt idx="2186">
                  <c:v>3.5253600799000002E-4</c:v>
                </c:pt>
                <c:pt idx="2187">
                  <c:v>2.5768700289000002E-4</c:v>
                </c:pt>
                <c:pt idx="2188">
                  <c:v>1.5699000505E-4</c:v>
                </c:pt>
                <c:pt idx="2189">
                  <c:v>5.2728799346000002E-5</c:v>
                </c:pt>
                <c:pt idx="2190">
                  <c:v>-5.2728799346000002E-5</c:v>
                </c:pt>
                <c:pt idx="2191">
                  <c:v>-1.5699000505E-4</c:v>
                </c:pt>
                <c:pt idx="2192">
                  <c:v>-2.5768700289000002E-4</c:v>
                </c:pt>
                <c:pt idx="2193">
                  <c:v>-3.5253600799000002E-4</c:v>
                </c:pt>
                <c:pt idx="2194">
                  <c:v>-4.3938399175999998E-4</c:v>
                </c:pt>
                <c:pt idx="2195">
                  <c:v>-5.1625899504999999E-4</c:v>
                </c:pt>
                <c:pt idx="2196">
                  <c:v>-5.8141699991999995E-4</c:v>
                </c:pt>
                <c:pt idx="2197">
                  <c:v>-6.3337897881999997E-4</c:v>
                </c:pt>
                <c:pt idx="2198">
                  <c:v>-6.7096500425000002E-4</c:v>
                </c:pt>
                <c:pt idx="2199">
                  <c:v>-6.9332297425999995E-4</c:v>
                </c:pt>
                <c:pt idx="2200">
                  <c:v>-6.9994502701000003E-4</c:v>
                </c:pt>
                <c:pt idx="2201">
                  <c:v>-6.9067999721000005E-4</c:v>
                </c:pt>
                <c:pt idx="2202">
                  <c:v>-6.1818701215000005E-4</c:v>
                </c:pt>
                <c:pt idx="2203">
                  <c:v>-5.8099697344000001E-4</c:v>
                </c:pt>
                <c:pt idx="2204">
                  <c:v>-5.3062097867999998E-4</c:v>
                </c:pt>
                <c:pt idx="2205">
                  <c:v>-4.6820100397000001E-4</c:v>
                </c:pt>
                <c:pt idx="2206">
                  <c:v>-3.9515498793000001E-4</c:v>
                </c:pt>
                <c:pt idx="2207">
                  <c:v>-3.1313998625E-4</c:v>
                </c:pt>
                <c:pt idx="2208">
                  <c:v>-2.2401800379000001E-4</c:v>
                </c:pt>
                <c:pt idx="2209">
                  <c:v>-1.2981100007999999E-4</c:v>
                </c:pt>
                <c:pt idx="2210">
                  <c:v>-3.2658801501000001E-5</c:v>
                </c:pt>
                <c:pt idx="2211">
                  <c:v>6.5235100918999999E-5</c:v>
                </c:pt>
                <c:pt idx="2212">
                  <c:v>1.6164800036E-4</c:v>
                </c:pt>
                <c:pt idx="2213">
                  <c:v>2.5439300224999999E-4</c:v>
                </c:pt>
                <c:pt idx="2214">
                  <c:v>3.4136400791E-4</c:v>
                </c:pt>
                <c:pt idx="2215">
                  <c:v>4.2058600228999998E-4</c:v>
                </c:pt>
                <c:pt idx="2216">
                  <c:v>4.9026298802000001E-4</c:v>
                </c:pt>
                <c:pt idx="2217">
                  <c:v>5.4881302640000002E-4</c:v>
                </c:pt>
                <c:pt idx="2218">
                  <c:v>5.9490697458000001E-4</c:v>
                </c:pt>
                <c:pt idx="2219">
                  <c:v>6.2749802601000002E-4</c:v>
                </c:pt>
                <c:pt idx="2220">
                  <c:v>6.4584700157999998E-4</c:v>
                </c:pt>
                <c:pt idx="2221">
                  <c:v>6.4953800756E-4</c:v>
                </c:pt>
                <c:pt idx="2222">
                  <c:v>6.3848699209999998E-4</c:v>
                </c:pt>
                <c:pt idx="2223">
                  <c:v>6.1294401530000001E-4</c:v>
                </c:pt>
                <c:pt idx="2224">
                  <c:v>5.7348900009E-4</c:v>
                </c:pt>
                <c:pt idx="2225">
                  <c:v>5.2101898472999995E-4</c:v>
                </c:pt>
                <c:pt idx="2226">
                  <c:v>4.5672198757999998E-4</c:v>
                </c:pt>
                <c:pt idx="2227">
                  <c:v>3.5267099155999998E-4</c:v>
                </c:pt>
                <c:pt idx="2228">
                  <c:v>2.7574799606000001E-4</c:v>
                </c:pt>
                <c:pt idx="2229">
                  <c:v>1.9256600352999999E-4</c:v>
                </c:pt>
                <c:pt idx="2230">
                  <c:v>1.0501399811E-4</c:v>
                </c:pt>
                <c:pt idx="2231">
                  <c:v>1.507809975E-5</c:v>
                </c:pt>
                <c:pt idx="2232">
                  <c:v>-7.5199903221999996E-5</c:v>
                </c:pt>
                <c:pt idx="2233">
                  <c:v>-1.6377099381999999E-4</c:v>
                </c:pt>
                <c:pt idx="2234">
                  <c:v>-2.486250014E-4</c:v>
                </c:pt>
                <c:pt idx="2235">
                  <c:v>-3.2783701317000001E-4</c:v>
                </c:pt>
                <c:pt idx="2236">
                  <c:v>-3.9960700086999999E-4</c:v>
                </c:pt>
                <c:pt idx="2237">
                  <c:v>-4.6230800217E-4</c:v>
                </c:pt>
                <c:pt idx="2238">
                  <c:v>-5.1451602485000001E-4</c:v>
                </c:pt>
                <c:pt idx="2239">
                  <c:v>-5.5504601914000003E-4</c:v>
                </c:pt>
                <c:pt idx="2240">
                  <c:v>-5.8297900249999995E-4</c:v>
                </c:pt>
                <c:pt idx="2241">
                  <c:v>-5.9767998755000005E-4</c:v>
                </c:pt>
                <c:pt idx="2242">
                  <c:v>-5.9881602646999997E-4</c:v>
                </c:pt>
                <c:pt idx="2243">
                  <c:v>-5.8636098401999999E-4</c:v>
                </c:pt>
                <c:pt idx="2244">
                  <c:v>-5.6059699273E-4</c:v>
                </c:pt>
                <c:pt idx="2245">
                  <c:v>-5.2210997091999998E-4</c:v>
                </c:pt>
                <c:pt idx="2246">
                  <c:v>-4.7177300439000001E-4</c:v>
                </c:pt>
                <c:pt idx="2247">
                  <c:v>-4.1072801105000001E-4</c:v>
                </c:pt>
                <c:pt idx="2248">
                  <c:v>-3.4036100259999998E-4</c:v>
                </c:pt>
                <c:pt idx="2249">
                  <c:v>-2.6226899354000002E-4</c:v>
                </c:pt>
                <c:pt idx="2250">
                  <c:v>-1.7822500376E-4</c:v>
                </c:pt>
                <c:pt idx="2251">
                  <c:v>-9.0135399660000004E-5</c:v>
                </c:pt>
                <c:pt idx="2252">
                  <c:v>-1.136320025E-14</c:v>
                </c:pt>
                <c:pt idx="2253">
                  <c:v>8.2624101195999999E-5</c:v>
                </c:pt>
                <c:pt idx="2254">
                  <c:v>1.6337299894000001E-4</c:v>
                </c:pt>
                <c:pt idx="2255">
                  <c:v>2.4041399593000001E-4</c:v>
                </c:pt>
                <c:pt idx="2256">
                  <c:v>3.1199801015E-4</c:v>
                </c:pt>
                <c:pt idx="2257">
                  <c:v>3.7650100420999998E-4</c:v>
                </c:pt>
                <c:pt idx="2258">
                  <c:v>4.3245899723999998E-4</c:v>
                </c:pt>
                <c:pt idx="2259">
                  <c:v>4.7860099584999999E-4</c:v>
                </c:pt>
                <c:pt idx="2260">
                  <c:v>5.1388097927000003E-4</c:v>
                </c:pt>
                <c:pt idx="2261">
                  <c:v>5.3749699145999997E-4</c:v>
                </c:pt>
                <c:pt idx="2262">
                  <c:v>5.4891500621999996E-4</c:v>
                </c:pt>
                <c:pt idx="2263">
                  <c:v>5.4787297267000002E-4</c:v>
                </c:pt>
                <c:pt idx="2264">
                  <c:v>5.3439702606000001E-4</c:v>
                </c:pt>
                <c:pt idx="2265">
                  <c:v>5.0879199988999998E-4</c:v>
                </c:pt>
                <c:pt idx="2266">
                  <c:v>4.7163999989E-4</c:v>
                </c:pt>
                <c:pt idx="2267">
                  <c:v>4.2378201032999997E-4</c:v>
                </c:pt>
                <c:pt idx="2268">
                  <c:v>3.6630700924E-4</c:v>
                </c:pt>
                <c:pt idx="2269">
                  <c:v>3.0051698558999999E-4</c:v>
                </c:pt>
                <c:pt idx="2270">
                  <c:v>2.2790700313999999E-4</c:v>
                </c:pt>
                <c:pt idx="2271">
                  <c:v>1.5012400399E-4</c:v>
                </c:pt>
                <c:pt idx="2272">
                  <c:v>6.8933302827999993E-5</c:v>
                </c:pt>
                <c:pt idx="2273">
                  <c:v>-1.3821600078E-5</c:v>
                </c:pt>
                <c:pt idx="2274">
                  <c:v>-9.6262701844999999E-5</c:v>
                </c:pt>
                <c:pt idx="2275">
                  <c:v>-1.7651899543E-4</c:v>
                </c:pt>
                <c:pt idx="2276">
                  <c:v>-2.5276900851000002E-4</c:v>
                </c:pt>
                <c:pt idx="2277">
                  <c:v>-2.9389301199000002E-4</c:v>
                </c:pt>
                <c:pt idx="2278">
                  <c:v>-3.5132499761000001E-4</c:v>
                </c:pt>
                <c:pt idx="2279">
                  <c:v>-4.0078299935000002E-4</c:v>
                </c:pt>
                <c:pt idx="2280">
                  <c:v>-4.4114599585999998E-4</c:v>
                </c:pt>
                <c:pt idx="2281">
                  <c:v>-4.7149500460000001E-4</c:v>
                </c:pt>
                <c:pt idx="2282">
                  <c:v>-4.9114401918000004E-4</c:v>
                </c:pt>
                <c:pt idx="2283">
                  <c:v>-4.9964501522000002E-4</c:v>
                </c:pt>
                <c:pt idx="2284">
                  <c:v>-4.9680599477E-4</c:v>
                </c:pt>
                <c:pt idx="2285">
                  <c:v>-4.8269098624999999E-4</c:v>
                </c:pt>
                <c:pt idx="2286">
                  <c:v>-4.5762100490000002E-4</c:v>
                </c:pt>
                <c:pt idx="2287">
                  <c:v>-4.2216401197999999E-4</c:v>
                </c:pt>
                <c:pt idx="2288">
                  <c:v>-3.7712600897000002E-4</c:v>
                </c:pt>
                <c:pt idx="2289">
                  <c:v>-3.2352798734999998E-4</c:v>
                </c:pt>
                <c:pt idx="2290">
                  <c:v>-2.6258701109000001E-4</c:v>
                </c:pt>
                <c:pt idx="2291">
                  <c:v>-1.9568699645E-4</c:v>
                </c:pt>
                <c:pt idx="2292">
                  <c:v>-1.2434499513E-4</c:v>
                </c:pt>
                <c:pt idx="2293">
                  <c:v>-5.0180900871000001E-5</c:v>
                </c:pt>
                <c:pt idx="2294">
                  <c:v>2.5122200896000001E-5</c:v>
                </c:pt>
                <c:pt idx="2295">
                  <c:v>9.9855002189999997E-5</c:v>
                </c:pt>
                <c:pt idx="2296">
                  <c:v>1.7232100072000001E-4</c:v>
                </c:pt>
                <c:pt idx="2297">
                  <c:v>2.4087699421E-4</c:v>
                </c:pt>
                <c:pt idx="2298">
                  <c:v>3.039650037E-4</c:v>
                </c:pt>
                <c:pt idx="2299">
                  <c:v>3.6015501246000002E-4</c:v>
                </c:pt>
                <c:pt idx="2300">
                  <c:v>4.0816998807999998E-4</c:v>
                </c:pt>
                <c:pt idx="2301">
                  <c:v>4.4692101072999998E-4</c:v>
                </c:pt>
                <c:pt idx="2302">
                  <c:v>4.2797499917999999E-4</c:v>
                </c:pt>
                <c:pt idx="2303">
                  <c:v>4.4400899786999998E-4</c:v>
                </c:pt>
                <c:pt idx="2304">
                  <c:v>4.4996399083000003E-4</c:v>
                </c:pt>
                <c:pt idx="2305">
                  <c:v>4.4570799217999999E-4</c:v>
                </c:pt>
                <c:pt idx="2306">
                  <c:v>4.3133500731000002E-4</c:v>
                </c:pt>
                <c:pt idx="2307">
                  <c:v>4.0717198862999998E-4</c:v>
                </c:pt>
                <c:pt idx="2308">
                  <c:v>3.7376800901000001E-4</c:v>
                </c:pt>
                <c:pt idx="2309">
                  <c:v>3.3188099041999997E-4</c:v>
                </c:pt>
                <c:pt idx="2310">
                  <c:v>2.8246099828000001E-4</c:v>
                </c:pt>
                <c:pt idx="2311">
                  <c:v>2.2662999981999999E-4</c:v>
                </c:pt>
                <c:pt idx="2312">
                  <c:v>1.6565600527000001E-4</c:v>
                </c:pt>
                <c:pt idx="2313">
                  <c:v>1.0092199955E-4</c:v>
                </c:pt>
                <c:pt idx="2314">
                  <c:v>3.3897100366E-5</c:v>
                </c:pt>
                <c:pt idx="2315">
                  <c:v>-3.3897100366E-5</c:v>
                </c:pt>
                <c:pt idx="2316">
                  <c:v>-1.0092199955E-4</c:v>
                </c:pt>
                <c:pt idx="2317">
                  <c:v>-1.6565600527000001E-4</c:v>
                </c:pt>
                <c:pt idx="2318">
                  <c:v>-2.2662999981999999E-4</c:v>
                </c:pt>
                <c:pt idx="2319">
                  <c:v>-2.8246099828000001E-4</c:v>
                </c:pt>
                <c:pt idx="2320">
                  <c:v>-3.3188099041999997E-4</c:v>
                </c:pt>
                <c:pt idx="2321">
                  <c:v>-3.7376800901000001E-4</c:v>
                </c:pt>
                <c:pt idx="2322">
                  <c:v>-4.0717198862999998E-4</c:v>
                </c:pt>
                <c:pt idx="2323">
                  <c:v>-4.3133500731000002E-4</c:v>
                </c:pt>
                <c:pt idx="2324">
                  <c:v>-4.4570799217999999E-4</c:v>
                </c:pt>
                <c:pt idx="2325">
                  <c:v>-4.4996399083000003E-4</c:v>
                </c:pt>
                <c:pt idx="2326">
                  <c:v>-4.4400899786999998E-4</c:v>
                </c:pt>
                <c:pt idx="2327">
                  <c:v>-3.8042300729999997E-4</c:v>
                </c:pt>
                <c:pt idx="2328">
                  <c:v>-3.5753700649E-4</c:v>
                </c:pt>
                <c:pt idx="2329">
                  <c:v>-3.2653601374000002E-4</c:v>
                </c:pt>
                <c:pt idx="2330">
                  <c:v>-2.8812399249999998E-4</c:v>
                </c:pt>
                <c:pt idx="2331">
                  <c:v>-2.4317200587000001E-4</c:v>
                </c:pt>
                <c:pt idx="2332">
                  <c:v>-1.9270100165E-4</c:v>
                </c:pt>
                <c:pt idx="2333">
                  <c:v>-1.3785700139E-4</c:v>
                </c:pt>
                <c:pt idx="2334">
                  <c:v>-7.9883997386999997E-5</c:v>
                </c:pt>
                <c:pt idx="2335">
                  <c:v>-2.0097699235000001E-5</c:v>
                </c:pt>
                <c:pt idx="2336">
                  <c:v>4.0144699597000001E-5</c:v>
                </c:pt>
                <c:pt idx="2337">
                  <c:v>9.9475997557999996E-5</c:v>
                </c:pt>
                <c:pt idx="2338">
                  <c:v>1.5654899471E-4</c:v>
                </c:pt>
                <c:pt idx="2339">
                  <c:v>2.1006999304999999E-4</c:v>
                </c:pt>
                <c:pt idx="2340">
                  <c:v>2.5882199406999999E-4</c:v>
                </c:pt>
                <c:pt idx="2341">
                  <c:v>3.0170098762000001E-4</c:v>
                </c:pt>
                <c:pt idx="2342">
                  <c:v>3.3773100586000001E-4</c:v>
                </c:pt>
                <c:pt idx="2343">
                  <c:v>3.6609600646999999E-4</c:v>
                </c:pt>
                <c:pt idx="2344">
                  <c:v>3.8615299853999999E-4</c:v>
                </c:pt>
                <c:pt idx="2345">
                  <c:v>3.9744499372E-4</c:v>
                </c:pt>
                <c:pt idx="2346">
                  <c:v>3.9971599471999998E-4</c:v>
                </c:pt>
                <c:pt idx="2347">
                  <c:v>3.9291501162000002E-4</c:v>
                </c:pt>
                <c:pt idx="2348">
                  <c:v>3.7719600367999999E-4</c:v>
                </c:pt>
                <c:pt idx="2349">
                  <c:v>3.5291598761E-4</c:v>
                </c:pt>
                <c:pt idx="2350">
                  <c:v>3.2062700484000002E-4</c:v>
                </c:pt>
                <c:pt idx="2351">
                  <c:v>2.8105999808999998E-4</c:v>
                </c:pt>
                <c:pt idx="2352">
                  <c:v>2.0572499488000001E-4</c:v>
                </c:pt>
                <c:pt idx="2353">
                  <c:v>1.6085300012000001E-4</c:v>
                </c:pt>
                <c:pt idx="2354">
                  <c:v>1.1233000259E-4</c:v>
                </c:pt>
                <c:pt idx="2355">
                  <c:v>6.1258098866999997E-5</c:v>
                </c:pt>
                <c:pt idx="2356">
                  <c:v>8.7955304479999994E-6</c:v>
                </c:pt>
                <c:pt idx="2357">
                  <c:v>-4.3866599299000003E-5</c:v>
                </c:pt>
                <c:pt idx="2358">
                  <c:v>-9.5533199782999993E-5</c:v>
                </c:pt>
                <c:pt idx="2359">
                  <c:v>-1.4503099374E-4</c:v>
                </c:pt>
                <c:pt idx="2360">
                  <c:v>-1.9123799575E-4</c:v>
                </c:pt>
                <c:pt idx="2361">
                  <c:v>-2.3310400137999999E-4</c:v>
                </c:pt>
                <c:pt idx="2362">
                  <c:v>-2.6967999292999998E-4</c:v>
                </c:pt>
                <c:pt idx="2363">
                  <c:v>-3.0013400827999997E-4</c:v>
                </c:pt>
                <c:pt idx="2364">
                  <c:v>-3.2377699971999999E-4</c:v>
                </c:pt>
                <c:pt idx="2365">
                  <c:v>-3.4007101202999999E-4</c:v>
                </c:pt>
                <c:pt idx="2366">
                  <c:v>-3.4864700864999998E-4</c:v>
                </c:pt>
                <c:pt idx="2367">
                  <c:v>-3.4930900438000001E-4</c:v>
                </c:pt>
                <c:pt idx="2368">
                  <c:v>-3.4204398979999998E-4</c:v>
                </c:pt>
                <c:pt idx="2369">
                  <c:v>-3.2701500458999998E-4</c:v>
                </c:pt>
                <c:pt idx="2370">
                  <c:v>-3.0456398963000001E-4</c:v>
                </c:pt>
                <c:pt idx="2371">
                  <c:v>-2.7520098955999999E-4</c:v>
                </c:pt>
                <c:pt idx="2372">
                  <c:v>-2.3959099780999999E-4</c:v>
                </c:pt>
                <c:pt idx="2373">
                  <c:v>-1.9854400307E-4</c:v>
                </c:pt>
                <c:pt idx="2374">
                  <c:v>-1.5299099322999999E-4</c:v>
                </c:pt>
                <c:pt idx="2375">
                  <c:v>-1.0396500147E-4</c:v>
                </c:pt>
                <c:pt idx="2376">
                  <c:v>-5.2578998293E-5</c:v>
                </c:pt>
                <c:pt idx="2377">
                  <c:v>-6.8141301858999997E-15</c:v>
                </c:pt>
                <c:pt idx="2378">
                  <c:v>4.5067699830000002E-5</c:v>
                </c:pt>
                <c:pt idx="2379">
                  <c:v>8.9112501881999999E-5</c:v>
                </c:pt>
                <c:pt idx="2380">
                  <c:v>1.3113500609E-4</c:v>
                </c:pt>
                <c:pt idx="2381">
                  <c:v>1.7018099607E-4</c:v>
                </c:pt>
                <c:pt idx="2382">
                  <c:v>2.0536400551999999E-4</c:v>
                </c:pt>
                <c:pt idx="2383">
                  <c:v>2.3588699696E-4</c:v>
                </c:pt>
                <c:pt idx="2384">
                  <c:v>2.6105498545999999E-4</c:v>
                </c:pt>
                <c:pt idx="2385">
                  <c:v>2.8029899113000002E-4</c:v>
                </c:pt>
                <c:pt idx="2386">
                  <c:v>2.9317999724000002E-4</c:v>
                </c:pt>
                <c:pt idx="2387">
                  <c:v>2.9940801323000003E-4</c:v>
                </c:pt>
                <c:pt idx="2388">
                  <c:v>2.9883999377000001E-4</c:v>
                </c:pt>
                <c:pt idx="2389">
                  <c:v>2.9148999602000001E-4</c:v>
                </c:pt>
                <c:pt idx="2390">
                  <c:v>2.7752300957000002E-4</c:v>
                </c:pt>
                <c:pt idx="2391">
                  <c:v>2.5725801243000002E-4</c:v>
                </c:pt>
                <c:pt idx="2392">
                  <c:v>2.3115400108999999E-4</c:v>
                </c:pt>
                <c:pt idx="2393">
                  <c:v>1.9980399519999999E-4</c:v>
                </c:pt>
                <c:pt idx="2394">
                  <c:v>1.6391799727E-4</c:v>
                </c:pt>
                <c:pt idx="2395">
                  <c:v>1.2431299547000001E-4</c:v>
                </c:pt>
                <c:pt idx="2396">
                  <c:v>8.1885598774999994E-5</c:v>
                </c:pt>
                <c:pt idx="2397">
                  <c:v>3.7599998905E-5</c:v>
                </c:pt>
                <c:pt idx="2398">
                  <c:v>-7.5390298661999996E-6</c:v>
                </c:pt>
                <c:pt idx="2399">
                  <c:v>-5.2506900828999999E-5</c:v>
                </c:pt>
                <c:pt idx="2400">
                  <c:v>-9.6283103629999994E-5</c:v>
                </c:pt>
                <c:pt idx="2401">
                  <c:v>-1.3787399803000001E-4</c:v>
                </c:pt>
                <c:pt idx="2402">
                  <c:v>-1.4694599668E-4</c:v>
                </c:pt>
                <c:pt idx="2403">
                  <c:v>-1.7566200404000001E-4</c:v>
                </c:pt>
                <c:pt idx="2404">
                  <c:v>-2.0039199444E-4</c:v>
                </c:pt>
                <c:pt idx="2405">
                  <c:v>-2.2057299792999999E-4</c:v>
                </c:pt>
                <c:pt idx="2406">
                  <c:v>-2.3574799706999999E-4</c:v>
                </c:pt>
                <c:pt idx="2407">
                  <c:v>-2.4557200959000002E-4</c:v>
                </c:pt>
                <c:pt idx="2408">
                  <c:v>-2.4982201285E-4</c:v>
                </c:pt>
                <c:pt idx="2409">
                  <c:v>-2.4840299739000002E-4</c:v>
                </c:pt>
                <c:pt idx="2410">
                  <c:v>-2.4134499836E-4</c:v>
                </c:pt>
                <c:pt idx="2411">
                  <c:v>-2.2880999312999999E-4</c:v>
                </c:pt>
                <c:pt idx="2412">
                  <c:v>-2.1108200599E-4</c:v>
                </c:pt>
                <c:pt idx="2413">
                  <c:v>-1.8856300449E-4</c:v>
                </c:pt>
                <c:pt idx="2414">
                  <c:v>-1.6176399367E-4</c:v>
                </c:pt>
                <c:pt idx="2415">
                  <c:v>-1.3129400031E-4</c:v>
                </c:pt>
                <c:pt idx="2416">
                  <c:v>-9.7843403636999995E-5</c:v>
                </c:pt>
                <c:pt idx="2417">
                  <c:v>-6.2172497563999998E-5</c:v>
                </c:pt>
                <c:pt idx="2418">
                  <c:v>-2.5090399503999999E-5</c:v>
                </c:pt>
                <c:pt idx="2419">
                  <c:v>1.2561100448000001E-5</c:v>
                </c:pt>
                <c:pt idx="2420">
                  <c:v>4.9927501094999999E-5</c:v>
                </c:pt>
                <c:pt idx="2421">
                  <c:v>8.6160696810000002E-5</c:v>
                </c:pt>
                <c:pt idx="2422">
                  <c:v>1.2043800233999999E-4</c:v>
                </c:pt>
                <c:pt idx="2423">
                  <c:v>1.5198299661000001E-4</c:v>
                </c:pt>
                <c:pt idx="2424">
                  <c:v>1.8007699690999999E-4</c:v>
                </c:pt>
                <c:pt idx="2425">
                  <c:v>2.0408499403999999E-4</c:v>
                </c:pt>
                <c:pt idx="2426">
                  <c:v>2.2345999605000001E-4</c:v>
                </c:pt>
                <c:pt idx="2427">
                  <c:v>1.9021099432999999E-4</c:v>
                </c:pt>
                <c:pt idx="2428">
                  <c:v>1.9733699445999999E-4</c:v>
                </c:pt>
                <c:pt idx="2429">
                  <c:v>1.9998400239000001E-4</c:v>
                </c:pt>
                <c:pt idx="2430">
                  <c:v>1.9809200603000001E-4</c:v>
                </c:pt>
                <c:pt idx="2431">
                  <c:v>1.9170400627999999E-4</c:v>
                </c:pt>
                <c:pt idx="2432">
                  <c:v>1.8096499844000001E-4</c:v>
                </c:pt>
                <c:pt idx="2433">
                  <c:v>1.6611900355E-4</c:v>
                </c:pt>
                <c:pt idx="2434">
                  <c:v>1.4750300033E-4</c:v>
                </c:pt>
                <c:pt idx="2435">
                  <c:v>1.2553800479999999E-4</c:v>
                </c:pt>
                <c:pt idx="2436">
                  <c:v>1.0072500298999999E-4</c:v>
                </c:pt>
                <c:pt idx="2437">
                  <c:v>7.3624898505000001E-5</c:v>
                </c:pt>
                <c:pt idx="2438">
                  <c:v>4.4854201405999999E-5</c:v>
                </c:pt>
                <c:pt idx="2439">
                  <c:v>1.5065399565999999E-5</c:v>
                </c:pt>
                <c:pt idx="2440">
                  <c:v>-1.5065399565999999E-5</c:v>
                </c:pt>
                <c:pt idx="2441">
                  <c:v>-4.4854201405999999E-5</c:v>
                </c:pt>
                <c:pt idx="2442">
                  <c:v>-7.3624898505000001E-5</c:v>
                </c:pt>
                <c:pt idx="2443">
                  <c:v>-1.0072500298999999E-4</c:v>
                </c:pt>
                <c:pt idx="2444">
                  <c:v>-1.2553800479999999E-4</c:v>
                </c:pt>
                <c:pt idx="2445">
                  <c:v>-1.4750300033E-4</c:v>
                </c:pt>
                <c:pt idx="2446">
                  <c:v>-1.6611900355E-4</c:v>
                </c:pt>
                <c:pt idx="2447">
                  <c:v>-1.8096499844000001E-4</c:v>
                </c:pt>
                <c:pt idx="2448">
                  <c:v>-1.9170400627999999E-4</c:v>
                </c:pt>
                <c:pt idx="2449">
                  <c:v>-1.9809200603000001E-4</c:v>
                </c:pt>
                <c:pt idx="2450">
                  <c:v>-1.9998400239000001E-4</c:v>
                </c:pt>
                <c:pt idx="2451">
                  <c:v>-1.9733699445999999E-4</c:v>
                </c:pt>
                <c:pt idx="2452">
                  <c:v>-1.4265799837000001E-4</c:v>
                </c:pt>
                <c:pt idx="2453">
                  <c:v>-1.3407600635999999E-4</c:v>
                </c:pt>
                <c:pt idx="2454">
                  <c:v>-1.2245100515000001E-4</c:v>
                </c:pt>
                <c:pt idx="2455">
                  <c:v>-1.0804599879000001E-4</c:v>
                </c:pt>
                <c:pt idx="2456">
                  <c:v>-9.1189496743000002E-5</c:v>
                </c:pt>
                <c:pt idx="2457">
                  <c:v>-7.2263101174E-5</c:v>
                </c:pt>
                <c:pt idx="2458">
                  <c:v>-5.1696399168999999E-5</c:v>
                </c:pt>
                <c:pt idx="2459">
                  <c:v>-2.9956499930000001E-5</c:v>
                </c:pt>
                <c:pt idx="2460">
                  <c:v>-7.5366501733000002E-6</c:v>
                </c:pt>
                <c:pt idx="2461">
                  <c:v>1.5054300093E-5</c:v>
                </c:pt>
                <c:pt idx="2462">
                  <c:v>3.7303499993999998E-5</c:v>
                </c:pt>
                <c:pt idx="2463">
                  <c:v>5.870610039E-5</c:v>
                </c:pt>
                <c:pt idx="2464">
                  <c:v>7.8776196459999994E-5</c:v>
                </c:pt>
                <c:pt idx="2465">
                  <c:v>9.7058400569999999E-5</c:v>
                </c:pt>
                <c:pt idx="2466">
                  <c:v>1.1313799769E-4</c:v>
                </c:pt>
                <c:pt idx="2467">
                  <c:v>1.2664899987000001E-4</c:v>
                </c:pt>
                <c:pt idx="2468">
                  <c:v>1.3728599878999999E-4</c:v>
                </c:pt>
                <c:pt idx="2469">
                  <c:v>1.4480699609999999E-4</c:v>
                </c:pt>
                <c:pt idx="2470">
                  <c:v>1.4904199633999999E-4</c:v>
                </c:pt>
                <c:pt idx="2471">
                  <c:v>1.4989300689E-4</c:v>
                </c:pt>
                <c:pt idx="2472">
                  <c:v>1.4734300203E-4</c:v>
                </c:pt>
                <c:pt idx="2473">
                  <c:v>1.4144899614999999E-4</c:v>
                </c:pt>
                <c:pt idx="2474">
                  <c:v>1.3234399376000001E-4</c:v>
                </c:pt>
                <c:pt idx="2475">
                  <c:v>1.2023500312E-4</c:v>
                </c:pt>
                <c:pt idx="2476">
                  <c:v>1.0539699724E-4</c:v>
                </c:pt>
                <c:pt idx="2477">
                  <c:v>5.8778499805999998E-5</c:v>
                </c:pt>
                <c:pt idx="2478">
                  <c:v>4.5958000554999998E-5</c:v>
                </c:pt>
                <c:pt idx="2479">
                  <c:v>3.2094398192999998E-5</c:v>
                </c:pt>
                <c:pt idx="2480">
                  <c:v>1.7502299669999999E-5</c:v>
                </c:pt>
                <c:pt idx="2481">
                  <c:v>2.5130100312000001E-6</c:v>
                </c:pt>
                <c:pt idx="2482">
                  <c:v>-1.2533299923E-5</c:v>
                </c:pt>
                <c:pt idx="2483">
                  <c:v>-2.7295200197999998E-5</c:v>
                </c:pt>
                <c:pt idx="2484">
                  <c:v>-4.1437600884999997E-5</c:v>
                </c:pt>
                <c:pt idx="2485">
                  <c:v>-5.4639400332000002E-5</c:v>
                </c:pt>
                <c:pt idx="2486">
                  <c:v>-6.6601198341000004E-5</c:v>
                </c:pt>
                <c:pt idx="2487">
                  <c:v>-7.7051299740999997E-5</c:v>
                </c:pt>
                <c:pt idx="2488">
                  <c:v>-8.5752697487000002E-5</c:v>
                </c:pt>
                <c:pt idx="2489">
                  <c:v>-9.2507696535999994E-5</c:v>
                </c:pt>
                <c:pt idx="2490">
                  <c:v>-9.7163203463000006E-5</c:v>
                </c:pt>
                <c:pt idx="2491">
                  <c:v>-9.9613396741999994E-5</c:v>
                </c:pt>
                <c:pt idx="2492">
                  <c:v>-9.9802702606999996E-5</c:v>
                </c:pt>
                <c:pt idx="2493">
                  <c:v>-9.7726799140000002E-5</c:v>
                </c:pt>
                <c:pt idx="2494">
                  <c:v>-9.3432900030000001E-5</c:v>
                </c:pt>
                <c:pt idx="2495">
                  <c:v>-8.7018401245999994E-5</c:v>
                </c:pt>
                <c:pt idx="2496">
                  <c:v>-7.8628800111000004E-5</c:v>
                </c:pt>
                <c:pt idx="2497">
                  <c:v>-6.8454697612000006E-5</c:v>
                </c:pt>
                <c:pt idx="2498">
                  <c:v>-5.6726901675999997E-5</c:v>
                </c:pt>
                <c:pt idx="2499">
                  <c:v>-4.3711599574000002E-5</c:v>
                </c:pt>
                <c:pt idx="2500">
                  <c:v>-2.9704200641999999E-5</c:v>
                </c:pt>
                <c:pt idx="2501">
                  <c:v>-1.5022599655E-5</c:v>
                </c:pt>
                <c:pt idx="2502">
                  <c:v>-1.2378199619E-15</c:v>
                </c:pt>
                <c:pt idx="2503">
                  <c:v>7.5112798185999999E-6</c:v>
                </c:pt>
                <c:pt idx="2504">
                  <c:v>1.4852100320999999E-5</c:v>
                </c:pt>
                <c:pt idx="2505">
                  <c:v>2.1855799787000001E-5</c:v>
                </c:pt>
                <c:pt idx="2506">
                  <c:v>2.8363399906E-5</c:v>
                </c:pt>
                <c:pt idx="2507">
                  <c:v>3.4227399738000001E-5</c:v>
                </c:pt>
                <c:pt idx="2508">
                  <c:v>3.9314400055000002E-5</c:v>
                </c:pt>
                <c:pt idx="2509">
                  <c:v>4.3509200622999997E-5</c:v>
                </c:pt>
                <c:pt idx="2510">
                  <c:v>4.6716399083000002E-5</c:v>
                </c:pt>
                <c:pt idx="2511">
                  <c:v>4.8863399570000001E-5</c:v>
                </c:pt>
                <c:pt idx="2512">
                  <c:v>4.9901300372E-5</c:v>
                </c:pt>
                <c:pt idx="2513">
                  <c:v>4.9806698370999997E-5</c:v>
                </c:pt>
                <c:pt idx="2514">
                  <c:v>4.8581601732000003E-5</c:v>
                </c:pt>
                <c:pt idx="2515">
                  <c:v>4.6253899200000002E-5</c:v>
                </c:pt>
                <c:pt idx="2516">
                  <c:v>4.287630145E-5</c:v>
                </c:pt>
                <c:pt idx="2517">
                  <c:v>3.8525700802000003E-5</c:v>
                </c:pt>
                <c:pt idx="2518">
                  <c:v>3.3300599171000002E-5</c:v>
                </c:pt>
                <c:pt idx="2519">
                  <c:v>2.7319700166000001E-5</c:v>
                </c:pt>
                <c:pt idx="2520">
                  <c:v>2.0718800441999999E-5</c:v>
                </c:pt>
                <c:pt idx="2521">
                  <c:v>1.3647600098999999E-5</c:v>
                </c:pt>
                <c:pt idx="2522">
                  <c:v>6.2666599661000002E-6</c:v>
                </c:pt>
                <c:pt idx="2523">
                  <c:v>-1.2565000134E-6</c:v>
                </c:pt>
                <c:pt idx="2524">
                  <c:v>-8.7511498349999996E-6</c:v>
                </c:pt>
                <c:pt idx="2525">
                  <c:v>-1.6047199096999999E-5</c:v>
                </c:pt>
                <c:pt idx="2526">
                  <c:v>-2.2979000277999999E-5</c:v>
                </c:pt>
                <c:pt idx="2527">
                  <c:v>-9.249599784E-19</c:v>
                </c:pt>
                <c:pt idx="2528">
                  <c:v>-1.2378599669000001E-18</c:v>
                </c:pt>
                <c:pt idx="2529">
                  <c:v>-1.5073100189000001E-18</c:v>
                </c:pt>
                <c:pt idx="2530">
                  <c:v>-1.7272099876999999E-18</c:v>
                </c:pt>
                <c:pt idx="2531">
                  <c:v>-1.8925600834000001E-18</c:v>
                </c:pt>
                <c:pt idx="2532">
                  <c:v>-1.999610076E-18</c:v>
                </c:pt>
                <c:pt idx="2533">
                  <c:v>-2.0459199894E-18</c:v>
                </c:pt>
                <c:pt idx="2534">
                  <c:v>-2.0304500575E-18</c:v>
                </c:pt>
                <c:pt idx="2535">
                  <c:v>-1.9535499711000001E-18</c:v>
                </c:pt>
                <c:pt idx="2536">
                  <c:v>-1.8169700442999999E-18</c:v>
                </c:pt>
                <c:pt idx="2537">
                  <c:v>-1.6238000033999999E-18</c:v>
                </c:pt>
                <c:pt idx="2538">
                  <c:v>-1.3784199766000001E-18</c:v>
                </c:pt>
                <c:pt idx="2539">
                  <c:v>-1.0864200505E-18</c:v>
                </c:pt>
                <c:pt idx="2540">
                  <c:v>-7.5440500377000004E-19</c:v>
                </c:pt>
                <c:pt idx="2541">
                  <c:v>-3.8992298874000001E-19</c:v>
                </c:pt>
                <c:pt idx="2542">
                  <c:v>-1.2445499791E-21</c:v>
                </c:pt>
                <c:pt idx="2543">
                  <c:v>4.0280999739999998E-19</c:v>
                </c:pt>
                <c:pt idx="2544">
                  <c:v>8.1306999698000004E-19</c:v>
                </c:pt>
                <c:pt idx="2545">
                  <c:v>1.2202200301E-18</c:v>
                </c:pt>
                <c:pt idx="2546">
                  <c:v>1.6150300277999999E-18</c:v>
                </c:pt>
                <c:pt idx="2547">
                  <c:v>1.9885299916999998E-18</c:v>
                </c:pt>
                <c:pt idx="2548">
                  <c:v>2.3322400798000001E-18</c:v>
                </c:pt>
                <c:pt idx="2549">
                  <c:v>2.638359979E-18</c:v>
                </c:pt>
                <c:pt idx="2550">
                  <c:v>2.8999599836E-18</c:v>
                </c:pt>
                <c:pt idx="2551">
                  <c:v>3.1110800505999999E-18</c:v>
                </c:pt>
                <c:pt idx="2552">
                  <c:v>6.7620102220999996E-19</c:v>
                </c:pt>
                <c:pt idx="2553">
                  <c:v>6.7620102220999996E-19</c:v>
                </c:pt>
                <c:pt idx="2554">
                  <c:v>6.7620102220999996E-19</c:v>
                </c:pt>
                <c:pt idx="2555">
                  <c:v>6.7620102220999996E-19</c:v>
                </c:pt>
                <c:pt idx="2556">
                  <c:v>6.7620102220999996E-19</c:v>
                </c:pt>
                <c:pt idx="2557">
                  <c:v>6.7620102220999996E-19</c:v>
                </c:pt>
                <c:pt idx="2558">
                  <c:v>6.7620102220999996E-19</c:v>
                </c:pt>
                <c:pt idx="2559">
                  <c:v>6.7620102220999996E-19</c:v>
                </c:pt>
                <c:pt idx="2560">
                  <c:v>6.7620102220999996E-19</c:v>
                </c:pt>
                <c:pt idx="2561">
                  <c:v>6.7620102220999996E-19</c:v>
                </c:pt>
                <c:pt idx="2562">
                  <c:v>6.7620102220999996E-19</c:v>
                </c:pt>
                <c:pt idx="2563">
                  <c:v>6.7620102220999996E-19</c:v>
                </c:pt>
                <c:pt idx="2564">
                  <c:v>6.7620102220999996E-19</c:v>
                </c:pt>
                <c:pt idx="2565">
                  <c:v>6.7620102220999996E-19</c:v>
                </c:pt>
                <c:pt idx="2566">
                  <c:v>6.7620102220999996E-19</c:v>
                </c:pt>
                <c:pt idx="2567">
                  <c:v>6.7620102220999996E-19</c:v>
                </c:pt>
                <c:pt idx="2568">
                  <c:v>6.7620102220999996E-19</c:v>
                </c:pt>
                <c:pt idx="2569">
                  <c:v>6.7620102220999996E-19</c:v>
                </c:pt>
                <c:pt idx="2570">
                  <c:v>6.7620102220999996E-19</c:v>
                </c:pt>
                <c:pt idx="2571">
                  <c:v>6.7620102220999996E-19</c:v>
                </c:pt>
                <c:pt idx="2572">
                  <c:v>6.7620102220999996E-19</c:v>
                </c:pt>
                <c:pt idx="2573">
                  <c:v>6.7620102220999996E-19</c:v>
                </c:pt>
                <c:pt idx="2574">
                  <c:v>6.7620102220999996E-19</c:v>
                </c:pt>
                <c:pt idx="2575">
                  <c:v>6.7620102220999996E-19</c:v>
                </c:pt>
                <c:pt idx="2576">
                  <c:v>6.7620102220999996E-19</c:v>
                </c:pt>
                <c:pt idx="2577">
                  <c:v>-4.7552799515000003E-5</c:v>
                </c:pt>
                <c:pt idx="2578">
                  <c:v>-4.4692100346000001E-5</c:v>
                </c:pt>
                <c:pt idx="2579">
                  <c:v>-4.0817001718000002E-5</c:v>
                </c:pt>
                <c:pt idx="2580">
                  <c:v>-3.6015499062999998E-5</c:v>
                </c:pt>
                <c:pt idx="2581">
                  <c:v>-3.0396500733000001E-5</c:v>
                </c:pt>
                <c:pt idx="2582">
                  <c:v>-2.4087699784999998E-5</c:v>
                </c:pt>
                <c:pt idx="2583">
                  <c:v>-1.7232099708000002E-5</c:v>
                </c:pt>
                <c:pt idx="2584">
                  <c:v>-9.9854996732999999E-6</c:v>
                </c:pt>
                <c:pt idx="2585">
                  <c:v>-2.5122199077000001E-6</c:v>
                </c:pt>
                <c:pt idx="2586">
                  <c:v>5.0180901780999999E-6</c:v>
                </c:pt>
                <c:pt idx="2587">
                  <c:v>1.2434499695E-5</c:v>
                </c:pt>
                <c:pt idx="2588">
                  <c:v>1.9568700736E-5</c:v>
                </c:pt>
                <c:pt idx="2589">
                  <c:v>2.6258700017999999E-5</c:v>
                </c:pt>
                <c:pt idx="2590">
                  <c:v>3.235280019E-5</c:v>
                </c:pt>
                <c:pt idx="2591">
                  <c:v>3.7712601625000002E-5</c:v>
                </c:pt>
                <c:pt idx="2592">
                  <c:v>4.2216401198000003E-5</c:v>
                </c:pt>
                <c:pt idx="2593">
                  <c:v>4.5762099035000002E-5</c:v>
                </c:pt>
                <c:pt idx="2594">
                  <c:v>4.8269099351999997E-5</c:v>
                </c:pt>
                <c:pt idx="2595">
                  <c:v>4.9680598749999998E-5</c:v>
                </c:pt>
                <c:pt idx="2596">
                  <c:v>4.9964499339999997E-5</c:v>
                </c:pt>
                <c:pt idx="2597">
                  <c:v>4.9114398280000002E-5</c:v>
                </c:pt>
                <c:pt idx="2598">
                  <c:v>4.7149500459999998E-5</c:v>
                </c:pt>
                <c:pt idx="2599">
                  <c:v>4.4114600313999999E-5</c:v>
                </c:pt>
                <c:pt idx="2600">
                  <c:v>4.0078299207000002E-5</c:v>
                </c:pt>
                <c:pt idx="2601">
                  <c:v>3.5132499761000001E-5</c:v>
                </c:pt>
                <c:pt idx="2602">
                  <c:v>5.8778499805999998E-5</c:v>
                </c:pt>
                <c:pt idx="2603">
                  <c:v>4.5958000554999998E-5</c:v>
                </c:pt>
                <c:pt idx="2604">
                  <c:v>3.2094398192999998E-5</c:v>
                </c:pt>
                <c:pt idx="2605">
                  <c:v>1.7502299669999999E-5</c:v>
                </c:pt>
                <c:pt idx="2606">
                  <c:v>2.5130100312000001E-6</c:v>
                </c:pt>
                <c:pt idx="2607">
                  <c:v>-1.2533299923E-5</c:v>
                </c:pt>
                <c:pt idx="2608">
                  <c:v>-2.7295200197999998E-5</c:v>
                </c:pt>
                <c:pt idx="2609">
                  <c:v>-4.1437600884999997E-5</c:v>
                </c:pt>
                <c:pt idx="2610">
                  <c:v>-5.4639400332000002E-5</c:v>
                </c:pt>
                <c:pt idx="2611">
                  <c:v>-6.6601198341000004E-5</c:v>
                </c:pt>
                <c:pt idx="2612">
                  <c:v>-7.7051299740999997E-5</c:v>
                </c:pt>
                <c:pt idx="2613">
                  <c:v>-8.5752697487000002E-5</c:v>
                </c:pt>
                <c:pt idx="2614">
                  <c:v>-9.2507696535999994E-5</c:v>
                </c:pt>
                <c:pt idx="2615">
                  <c:v>-9.7163203463000006E-5</c:v>
                </c:pt>
                <c:pt idx="2616">
                  <c:v>-9.9613396741999994E-5</c:v>
                </c:pt>
                <c:pt idx="2617">
                  <c:v>-9.9802702606999996E-5</c:v>
                </c:pt>
                <c:pt idx="2618">
                  <c:v>-9.7726799140000002E-5</c:v>
                </c:pt>
                <c:pt idx="2619">
                  <c:v>-9.3432900030000001E-5</c:v>
                </c:pt>
                <c:pt idx="2620">
                  <c:v>-8.7018401245999994E-5</c:v>
                </c:pt>
                <c:pt idx="2621">
                  <c:v>-7.8628800111000004E-5</c:v>
                </c:pt>
                <c:pt idx="2622">
                  <c:v>-6.8454697612000006E-5</c:v>
                </c:pt>
                <c:pt idx="2623">
                  <c:v>-5.6726901675999997E-5</c:v>
                </c:pt>
                <c:pt idx="2624">
                  <c:v>-4.3711599574000002E-5</c:v>
                </c:pt>
                <c:pt idx="2625">
                  <c:v>-2.9704200641999999E-5</c:v>
                </c:pt>
                <c:pt idx="2626">
                  <c:v>-1.5022599655E-5</c:v>
                </c:pt>
                <c:pt idx="2627">
                  <c:v>-4.0314799940000003E-15</c:v>
                </c:pt>
                <c:pt idx="2628">
                  <c:v>2.2533800802000001E-5</c:v>
                </c:pt>
                <c:pt idx="2629">
                  <c:v>4.4556200010000002E-5</c:v>
                </c:pt>
                <c:pt idx="2630">
                  <c:v>6.5567401180000005E-5</c:v>
                </c:pt>
                <c:pt idx="2631">
                  <c:v>8.5090301582000001E-5</c:v>
                </c:pt>
                <c:pt idx="2632">
                  <c:v>1.0268200276E-4</c:v>
                </c:pt>
                <c:pt idx="2633">
                  <c:v>1.1794299644E-4</c:v>
                </c:pt>
                <c:pt idx="2634">
                  <c:v>1.3052800204999999E-4</c:v>
                </c:pt>
                <c:pt idx="2635">
                  <c:v>1.4014900079999999E-4</c:v>
                </c:pt>
                <c:pt idx="2636">
                  <c:v>1.4658999862000001E-4</c:v>
                </c:pt>
                <c:pt idx="2637">
                  <c:v>1.4970400662E-4</c:v>
                </c:pt>
                <c:pt idx="2638">
                  <c:v>1.4941999688999999E-4</c:v>
                </c:pt>
                <c:pt idx="2639">
                  <c:v>1.4574499801000001E-4</c:v>
                </c:pt>
                <c:pt idx="2640">
                  <c:v>1.3876199955E-4</c:v>
                </c:pt>
                <c:pt idx="2641">
                  <c:v>1.2862900620999999E-4</c:v>
                </c:pt>
                <c:pt idx="2642">
                  <c:v>1.1557700054000001E-4</c:v>
                </c:pt>
                <c:pt idx="2643">
                  <c:v>9.9901801149999996E-5</c:v>
                </c:pt>
                <c:pt idx="2644">
                  <c:v>8.1959202362000006E-5</c:v>
                </c:pt>
                <c:pt idx="2645">
                  <c:v>6.2156301283000005E-5</c:v>
                </c:pt>
                <c:pt idx="2646">
                  <c:v>4.0942799387000003E-5</c:v>
                </c:pt>
                <c:pt idx="2647">
                  <c:v>1.8799999452E-5</c:v>
                </c:pt>
                <c:pt idx="2648">
                  <c:v>-3.7695099308999999E-6</c:v>
                </c:pt>
                <c:pt idx="2649">
                  <c:v>-2.6253499526999999E-5</c:v>
                </c:pt>
                <c:pt idx="2650">
                  <c:v>-4.8141500883999999E-5</c:v>
                </c:pt>
                <c:pt idx="2651">
                  <c:v>-6.8936999014000003E-5</c:v>
                </c:pt>
                <c:pt idx="2652">
                  <c:v>-1.1755699961E-4</c:v>
                </c:pt>
                <c:pt idx="2653">
                  <c:v>-1.4052999904E-4</c:v>
                </c:pt>
                <c:pt idx="2654">
                  <c:v>-1.6031299309999999E-4</c:v>
                </c:pt>
                <c:pt idx="2655">
                  <c:v>-1.7645799380000001E-4</c:v>
                </c:pt>
                <c:pt idx="2656">
                  <c:v>-1.8859800183999999E-4</c:v>
                </c:pt>
                <c:pt idx="2657">
                  <c:v>-1.9645699648999999E-4</c:v>
                </c:pt>
                <c:pt idx="2658">
                  <c:v>-1.9985799735999999E-4</c:v>
                </c:pt>
                <c:pt idx="2659">
                  <c:v>-1.987220021E-4</c:v>
                </c:pt>
                <c:pt idx="2660">
                  <c:v>-1.9307600450999999E-4</c:v>
                </c:pt>
                <c:pt idx="2661">
                  <c:v>-1.8304800324000001E-4</c:v>
                </c:pt>
                <c:pt idx="2662">
                  <c:v>-1.6886599769000001E-4</c:v>
                </c:pt>
                <c:pt idx="2663">
                  <c:v>-1.5084999905E-4</c:v>
                </c:pt>
                <c:pt idx="2664">
                  <c:v>-1.2941099703000001E-4</c:v>
                </c:pt>
                <c:pt idx="2665">
                  <c:v>-1.0503499652000001E-4</c:v>
                </c:pt>
                <c:pt idx="2666">
                  <c:v>-7.8274701082000007E-5</c:v>
                </c:pt>
                <c:pt idx="2667">
                  <c:v>-4.9737998778999998E-5</c:v>
                </c:pt>
                <c:pt idx="2668">
                  <c:v>-2.0072300686000001E-5</c:v>
                </c:pt>
                <c:pt idx="2669">
                  <c:v>1.0048899639999999E-5</c:v>
                </c:pt>
                <c:pt idx="2670">
                  <c:v>3.9941998692999998E-5</c:v>
                </c:pt>
                <c:pt idx="2671">
                  <c:v>6.8928602558999998E-5</c:v>
                </c:pt>
                <c:pt idx="2672">
                  <c:v>9.6350697276999998E-5</c:v>
                </c:pt>
                <c:pt idx="2673">
                  <c:v>1.2158600293E-4</c:v>
                </c:pt>
                <c:pt idx="2674">
                  <c:v>1.4406199624999999E-4</c:v>
                </c:pt>
                <c:pt idx="2675">
                  <c:v>1.6326800687000001E-4</c:v>
                </c:pt>
                <c:pt idx="2676">
                  <c:v>1.7876799392999999E-4</c:v>
                </c:pt>
                <c:pt idx="2677">
                  <c:v>2.3776400485E-4</c:v>
                </c:pt>
                <c:pt idx="2678">
                  <c:v>2.4667099932999998E-4</c:v>
                </c:pt>
                <c:pt idx="2679">
                  <c:v>2.4997998843999999E-4</c:v>
                </c:pt>
                <c:pt idx="2680">
                  <c:v>2.4761501117999998E-4</c:v>
                </c:pt>
                <c:pt idx="2681">
                  <c:v>2.3962999694E-4</c:v>
                </c:pt>
                <c:pt idx="2682">
                  <c:v>2.2620700474E-4</c:v>
                </c:pt>
                <c:pt idx="2683">
                  <c:v>2.0764900546000001E-4</c:v>
                </c:pt>
                <c:pt idx="2684">
                  <c:v>1.8437800463000001E-4</c:v>
                </c:pt>
                <c:pt idx="2685">
                  <c:v>1.5692299347999999E-4</c:v>
                </c:pt>
                <c:pt idx="2686">
                  <c:v>1.2590599363E-4</c:v>
                </c:pt>
                <c:pt idx="2687">
                  <c:v>9.2031099484000004E-5</c:v>
                </c:pt>
                <c:pt idx="2688">
                  <c:v>5.6067699915999999E-5</c:v>
                </c:pt>
                <c:pt idx="2689">
                  <c:v>1.8831700800000001E-5</c:v>
                </c:pt>
                <c:pt idx="2690">
                  <c:v>-1.8831700800000001E-5</c:v>
                </c:pt>
                <c:pt idx="2691">
                  <c:v>-5.6067699915999999E-5</c:v>
                </c:pt>
                <c:pt idx="2692">
                  <c:v>-9.2031099484000004E-5</c:v>
                </c:pt>
                <c:pt idx="2693">
                  <c:v>-1.2590599363E-4</c:v>
                </c:pt>
                <c:pt idx="2694">
                  <c:v>-1.5692299347999999E-4</c:v>
                </c:pt>
                <c:pt idx="2695">
                  <c:v>-1.8437800463000001E-4</c:v>
                </c:pt>
                <c:pt idx="2696">
                  <c:v>-2.0764900546000001E-4</c:v>
                </c:pt>
                <c:pt idx="2697">
                  <c:v>-2.2620700474E-4</c:v>
                </c:pt>
                <c:pt idx="2698">
                  <c:v>-2.3962999694E-4</c:v>
                </c:pt>
                <c:pt idx="2699">
                  <c:v>-2.4761501117999998E-4</c:v>
                </c:pt>
                <c:pt idx="2700">
                  <c:v>-2.4997998843999999E-4</c:v>
                </c:pt>
                <c:pt idx="2701">
                  <c:v>-2.4667099932999998E-4</c:v>
                </c:pt>
                <c:pt idx="2702">
                  <c:v>-2.8531698626000002E-4</c:v>
                </c:pt>
                <c:pt idx="2703">
                  <c:v>-2.6815201271999998E-4</c:v>
                </c:pt>
                <c:pt idx="2704">
                  <c:v>-2.4490201031E-4</c:v>
                </c:pt>
                <c:pt idx="2705">
                  <c:v>-2.1609300165000001E-4</c:v>
                </c:pt>
                <c:pt idx="2706">
                  <c:v>-1.8237899349000001E-4</c:v>
                </c:pt>
                <c:pt idx="2707">
                  <c:v>-1.4452599862000001E-4</c:v>
                </c:pt>
                <c:pt idx="2708">
                  <c:v>-1.0339300206E-4</c:v>
                </c:pt>
                <c:pt idx="2709">
                  <c:v>-5.9912999859000003E-5</c:v>
                </c:pt>
                <c:pt idx="2710">
                  <c:v>-1.5073300347E-5</c:v>
                </c:pt>
                <c:pt idx="2711">
                  <c:v>3.0108500140999999E-5</c:v>
                </c:pt>
                <c:pt idx="2712">
                  <c:v>7.4606999987999995E-5</c:v>
                </c:pt>
                <c:pt idx="2713">
                  <c:v>1.1741199704999999E-4</c:v>
                </c:pt>
                <c:pt idx="2714">
                  <c:v>1.5755200001999999E-4</c:v>
                </c:pt>
                <c:pt idx="2715">
                  <c:v>1.9411700486999999E-4</c:v>
                </c:pt>
                <c:pt idx="2716">
                  <c:v>2.2627500583999999E-4</c:v>
                </c:pt>
                <c:pt idx="2717">
                  <c:v>2.5329799972999999E-4</c:v>
                </c:pt>
                <c:pt idx="2718">
                  <c:v>2.7457199757999998E-4</c:v>
                </c:pt>
                <c:pt idx="2719">
                  <c:v>2.8961399221000001E-4</c:v>
                </c:pt>
                <c:pt idx="2720">
                  <c:v>2.9808300314000002E-4</c:v>
                </c:pt>
                <c:pt idx="2721">
                  <c:v>2.9978700330999999E-4</c:v>
                </c:pt>
                <c:pt idx="2722">
                  <c:v>2.9468600404999998E-4</c:v>
                </c:pt>
                <c:pt idx="2723">
                  <c:v>2.8289700276000002E-4</c:v>
                </c:pt>
                <c:pt idx="2724">
                  <c:v>2.6468699798E-4</c:v>
                </c:pt>
                <c:pt idx="2725">
                  <c:v>2.4047000625000001E-4</c:v>
                </c:pt>
                <c:pt idx="2726">
                  <c:v>2.1079499857000001E-4</c:v>
                </c:pt>
                <c:pt idx="2727">
                  <c:v>2.0572499488000001E-4</c:v>
                </c:pt>
                <c:pt idx="2728">
                  <c:v>1.6085300012000001E-4</c:v>
                </c:pt>
                <c:pt idx="2729">
                  <c:v>1.1233000259E-4</c:v>
                </c:pt>
                <c:pt idx="2730">
                  <c:v>6.1258098866999997E-5</c:v>
                </c:pt>
                <c:pt idx="2731">
                  <c:v>8.7955304479999994E-6</c:v>
                </c:pt>
                <c:pt idx="2732">
                  <c:v>-4.3866599299000003E-5</c:v>
                </c:pt>
                <c:pt idx="2733">
                  <c:v>-9.5533199782999993E-5</c:v>
                </c:pt>
                <c:pt idx="2734">
                  <c:v>-1.4503099374E-4</c:v>
                </c:pt>
                <c:pt idx="2735">
                  <c:v>-1.9123799575E-4</c:v>
                </c:pt>
                <c:pt idx="2736">
                  <c:v>-2.3310400137999999E-4</c:v>
                </c:pt>
                <c:pt idx="2737">
                  <c:v>-2.6967999292999998E-4</c:v>
                </c:pt>
                <c:pt idx="2738">
                  <c:v>-3.0013400827999997E-4</c:v>
                </c:pt>
                <c:pt idx="2739">
                  <c:v>-3.2377699971999999E-4</c:v>
                </c:pt>
                <c:pt idx="2740">
                  <c:v>-3.4007101202999999E-4</c:v>
                </c:pt>
                <c:pt idx="2741">
                  <c:v>-3.4864700864999998E-4</c:v>
                </c:pt>
                <c:pt idx="2742">
                  <c:v>-3.4930900438000001E-4</c:v>
                </c:pt>
                <c:pt idx="2743">
                  <c:v>-3.4204398979999998E-4</c:v>
                </c:pt>
                <c:pt idx="2744">
                  <c:v>-3.2701500458999998E-4</c:v>
                </c:pt>
                <c:pt idx="2745">
                  <c:v>-3.0456398963000001E-4</c:v>
                </c:pt>
                <c:pt idx="2746">
                  <c:v>-2.7520098955999999E-4</c:v>
                </c:pt>
                <c:pt idx="2747">
                  <c:v>-2.3959099780999999E-4</c:v>
                </c:pt>
                <c:pt idx="2748">
                  <c:v>-1.9854400307E-4</c:v>
                </c:pt>
                <c:pt idx="2749">
                  <c:v>-1.5299099322999999E-4</c:v>
                </c:pt>
                <c:pt idx="2750">
                  <c:v>-1.0396500147E-4</c:v>
                </c:pt>
                <c:pt idx="2751">
                  <c:v>-5.2578998293E-5</c:v>
                </c:pt>
                <c:pt idx="2752">
                  <c:v>-1.1573399946E-14</c:v>
                </c:pt>
                <c:pt idx="2753">
                  <c:v>6.0090198530999998E-5</c:v>
                </c:pt>
                <c:pt idx="2754">
                  <c:v>1.1881699901999999E-4</c:v>
                </c:pt>
                <c:pt idx="2755">
                  <c:v>1.7484600539000001E-4</c:v>
                </c:pt>
                <c:pt idx="2756">
                  <c:v>2.2690799960000001E-4</c:v>
                </c:pt>
                <c:pt idx="2757">
                  <c:v>2.7381899417000001E-4</c:v>
                </c:pt>
                <c:pt idx="2758">
                  <c:v>3.1451499672E-4</c:v>
                </c:pt>
                <c:pt idx="2759">
                  <c:v>3.4807401244000001E-4</c:v>
                </c:pt>
                <c:pt idx="2760">
                  <c:v>3.7373200757000001E-4</c:v>
                </c:pt>
                <c:pt idx="2761">
                  <c:v>3.9090699283000002E-4</c:v>
                </c:pt>
                <c:pt idx="2762">
                  <c:v>3.9921101416000001E-4</c:v>
                </c:pt>
                <c:pt idx="2763">
                  <c:v>3.9845300488999997E-4</c:v>
                </c:pt>
                <c:pt idx="2764">
                  <c:v>3.8865298848000002E-4</c:v>
                </c:pt>
                <c:pt idx="2765">
                  <c:v>3.7003098987000002E-4</c:v>
                </c:pt>
                <c:pt idx="2766">
                  <c:v>3.4301099367E-4</c:v>
                </c:pt>
                <c:pt idx="2767">
                  <c:v>3.0820499524000002E-4</c:v>
                </c:pt>
                <c:pt idx="2768">
                  <c:v>2.6640499709000001E-4</c:v>
                </c:pt>
                <c:pt idx="2769">
                  <c:v>2.1855799423000001E-4</c:v>
                </c:pt>
                <c:pt idx="2770">
                  <c:v>1.6574999609000001E-4</c:v>
                </c:pt>
                <c:pt idx="2771">
                  <c:v>1.0918099724E-4</c:v>
                </c:pt>
                <c:pt idx="2772">
                  <c:v>5.0133301556000002E-5</c:v>
                </c:pt>
                <c:pt idx="2773">
                  <c:v>-1.0052000107E-5</c:v>
                </c:pt>
                <c:pt idx="2774">
                  <c:v>-7.0009198679999997E-5</c:v>
                </c:pt>
                <c:pt idx="2775">
                  <c:v>-1.2837699614E-4</c:v>
                </c:pt>
                <c:pt idx="2776">
                  <c:v>-1.8383200221999999E-4</c:v>
                </c:pt>
                <c:pt idx="2777">
                  <c:v>-2.0572499488000001E-4</c:v>
                </c:pt>
                <c:pt idx="2778">
                  <c:v>-2.4592698901000003E-4</c:v>
                </c:pt>
                <c:pt idx="2779">
                  <c:v>-2.8054800350000002E-4</c:v>
                </c:pt>
                <c:pt idx="2780">
                  <c:v>-3.0880200211E-4</c:v>
                </c:pt>
                <c:pt idx="2781">
                  <c:v>-3.3004701254E-4</c:v>
                </c:pt>
                <c:pt idx="2782">
                  <c:v>-3.4380098805000001E-4</c:v>
                </c:pt>
                <c:pt idx="2783">
                  <c:v>-3.4975100425000002E-4</c:v>
                </c:pt>
                <c:pt idx="2784">
                  <c:v>-3.4776399842999998E-4</c:v>
                </c:pt>
                <c:pt idx="2785">
                  <c:v>-3.3788400469000001E-4</c:v>
                </c:pt>
                <c:pt idx="2786">
                  <c:v>-3.2033398746999999E-4</c:v>
                </c:pt>
                <c:pt idx="2787">
                  <c:v>-2.9551499756000002E-4</c:v>
                </c:pt>
                <c:pt idx="2788">
                  <c:v>-2.6398801127999999E-4</c:v>
                </c:pt>
                <c:pt idx="2789">
                  <c:v>-2.2647000150999999E-4</c:v>
                </c:pt>
                <c:pt idx="2790">
                  <c:v>-1.8381100381000001E-4</c:v>
                </c:pt>
                <c:pt idx="2791">
                  <c:v>-1.3698100520000001E-4</c:v>
                </c:pt>
                <c:pt idx="2792">
                  <c:v>-8.7041502411000005E-5</c:v>
                </c:pt>
                <c:pt idx="2793">
                  <c:v>-3.5126598959000001E-5</c:v>
                </c:pt>
                <c:pt idx="2794">
                  <c:v>1.7585500245E-5</c:v>
                </c:pt>
                <c:pt idx="2795">
                  <c:v>6.9898502261000003E-5</c:v>
                </c:pt>
                <c:pt idx="2796">
                  <c:v>1.2062500173E-4</c:v>
                </c:pt>
                <c:pt idx="2797">
                  <c:v>1.6861400218E-4</c:v>
                </c:pt>
                <c:pt idx="2798">
                  <c:v>2.1277599444E-4</c:v>
                </c:pt>
                <c:pt idx="2799">
                  <c:v>2.5210800230999998E-4</c:v>
                </c:pt>
                <c:pt idx="2800">
                  <c:v>2.8571899747000001E-4</c:v>
                </c:pt>
                <c:pt idx="2801">
                  <c:v>3.1284400029000001E-4</c:v>
                </c:pt>
                <c:pt idx="2802">
                  <c:v>2.8531698626000002E-4</c:v>
                </c:pt>
                <c:pt idx="2803">
                  <c:v>2.9600600827999997E-4</c:v>
                </c:pt>
                <c:pt idx="2804">
                  <c:v>2.9997600359000002E-4</c:v>
                </c:pt>
                <c:pt idx="2805">
                  <c:v>2.9713800177000001E-4</c:v>
                </c:pt>
                <c:pt idx="2806">
                  <c:v>2.8755699168000001E-4</c:v>
                </c:pt>
                <c:pt idx="2807">
                  <c:v>2.7144799241999998E-4</c:v>
                </c:pt>
                <c:pt idx="2808">
                  <c:v>2.4917899282E-4</c:v>
                </c:pt>
                <c:pt idx="2809">
                  <c:v>2.2125399846000001E-4</c:v>
                </c:pt>
                <c:pt idx="2810">
                  <c:v>1.8830700719E-4</c:v>
                </c:pt>
                <c:pt idx="2811">
                  <c:v>1.5108700609E-4</c:v>
                </c:pt>
                <c:pt idx="2812">
                  <c:v>1.1043700215E-4</c:v>
                </c:pt>
                <c:pt idx="2813">
                  <c:v>6.7281202063999994E-5</c:v>
                </c:pt>
                <c:pt idx="2814">
                  <c:v>2.2598000214E-5</c:v>
                </c:pt>
                <c:pt idx="2815">
                  <c:v>-2.2598000214E-5</c:v>
                </c:pt>
                <c:pt idx="2816">
                  <c:v>-6.7281202063999994E-5</c:v>
                </c:pt>
                <c:pt idx="2817">
                  <c:v>-1.1043700215E-4</c:v>
                </c:pt>
                <c:pt idx="2818">
                  <c:v>-1.5108700609E-4</c:v>
                </c:pt>
                <c:pt idx="2819">
                  <c:v>-1.8830700719E-4</c:v>
                </c:pt>
                <c:pt idx="2820">
                  <c:v>-2.2125399846000001E-4</c:v>
                </c:pt>
                <c:pt idx="2821">
                  <c:v>-2.4917899282E-4</c:v>
                </c:pt>
                <c:pt idx="2822">
                  <c:v>-2.7144799241999998E-4</c:v>
                </c:pt>
                <c:pt idx="2823">
                  <c:v>-2.8755699168000001E-4</c:v>
                </c:pt>
                <c:pt idx="2824">
                  <c:v>-2.9713800177000001E-4</c:v>
                </c:pt>
                <c:pt idx="2825">
                  <c:v>-2.9997600359000002E-4</c:v>
                </c:pt>
                <c:pt idx="2826">
                  <c:v>-2.9600600827999997E-4</c:v>
                </c:pt>
                <c:pt idx="2827">
                  <c:v>-2.3776400485E-4</c:v>
                </c:pt>
                <c:pt idx="2828">
                  <c:v>-2.2345999605000001E-4</c:v>
                </c:pt>
                <c:pt idx="2829">
                  <c:v>-2.0408499403999999E-4</c:v>
                </c:pt>
                <c:pt idx="2830">
                  <c:v>-1.8007699690999999E-4</c:v>
                </c:pt>
                <c:pt idx="2831">
                  <c:v>-1.5198299661000001E-4</c:v>
                </c:pt>
                <c:pt idx="2832">
                  <c:v>-1.2043800233999999E-4</c:v>
                </c:pt>
                <c:pt idx="2833">
                  <c:v>-8.6160696810000002E-5</c:v>
                </c:pt>
                <c:pt idx="2834">
                  <c:v>-4.9927501094999999E-5</c:v>
                </c:pt>
                <c:pt idx="2835">
                  <c:v>-1.2561100448000001E-5</c:v>
                </c:pt>
                <c:pt idx="2836">
                  <c:v>2.5090399503999999E-5</c:v>
                </c:pt>
                <c:pt idx="2837">
                  <c:v>6.2172497563999998E-5</c:v>
                </c:pt>
                <c:pt idx="2838">
                  <c:v>9.7843403636999995E-5</c:v>
                </c:pt>
                <c:pt idx="2839">
                  <c:v>1.3129400031E-4</c:v>
                </c:pt>
                <c:pt idx="2840">
                  <c:v>1.6176399367E-4</c:v>
                </c:pt>
                <c:pt idx="2841">
                  <c:v>1.8856300449E-4</c:v>
                </c:pt>
                <c:pt idx="2842">
                  <c:v>2.1108200599E-4</c:v>
                </c:pt>
                <c:pt idx="2843">
                  <c:v>2.2880999312999999E-4</c:v>
                </c:pt>
                <c:pt idx="2844">
                  <c:v>2.4134499836E-4</c:v>
                </c:pt>
                <c:pt idx="2845">
                  <c:v>2.4840299739000002E-4</c:v>
                </c:pt>
                <c:pt idx="2846">
                  <c:v>2.4982201285E-4</c:v>
                </c:pt>
                <c:pt idx="2847">
                  <c:v>2.4557200959000002E-4</c:v>
                </c:pt>
                <c:pt idx="2848">
                  <c:v>2.3574799706999999E-4</c:v>
                </c:pt>
                <c:pt idx="2849">
                  <c:v>2.2057299792999999E-4</c:v>
                </c:pt>
                <c:pt idx="2850">
                  <c:v>2.0039199444E-4</c:v>
                </c:pt>
                <c:pt idx="2851">
                  <c:v>1.7566200404000001E-4</c:v>
                </c:pt>
                <c:pt idx="2852">
                  <c:v>1.1755699961E-4</c:v>
                </c:pt>
                <c:pt idx="2853">
                  <c:v>9.1916001110999997E-5</c:v>
                </c:pt>
                <c:pt idx="2854">
                  <c:v>6.4188701799000006E-5</c:v>
                </c:pt>
                <c:pt idx="2855">
                  <c:v>3.5004599339999998E-5</c:v>
                </c:pt>
                <c:pt idx="2856">
                  <c:v>5.0260200624000003E-6</c:v>
                </c:pt>
                <c:pt idx="2857">
                  <c:v>-2.5066599846E-5</c:v>
                </c:pt>
                <c:pt idx="2858">
                  <c:v>-5.4590400395999997E-5</c:v>
                </c:pt>
                <c:pt idx="2859">
                  <c:v>-8.2875099905999999E-5</c:v>
                </c:pt>
                <c:pt idx="2860">
                  <c:v>-1.0927899712E-4</c:v>
                </c:pt>
                <c:pt idx="2861">
                  <c:v>-1.3320200378000001E-4</c:v>
                </c:pt>
                <c:pt idx="2862">
                  <c:v>-1.5410300693E-4</c:v>
                </c:pt>
                <c:pt idx="2863">
                  <c:v>-1.7150500207000001E-4</c:v>
                </c:pt>
                <c:pt idx="2864">
                  <c:v>-1.8501500016999999E-4</c:v>
                </c:pt>
                <c:pt idx="2865">
                  <c:v>-1.9432599947E-4</c:v>
                </c:pt>
                <c:pt idx="2866">
                  <c:v>-1.9922699721000001E-4</c:v>
                </c:pt>
                <c:pt idx="2867">
                  <c:v>-1.9960499776000001E-4</c:v>
                </c:pt>
                <c:pt idx="2868">
                  <c:v>-1.9545400572999999E-4</c:v>
                </c:pt>
                <c:pt idx="2869">
                  <c:v>-1.8686600378999999E-4</c:v>
                </c:pt>
                <c:pt idx="2870">
                  <c:v>-1.7403700622000001E-4</c:v>
                </c:pt>
                <c:pt idx="2871">
                  <c:v>-1.5725799312E-4</c:v>
                </c:pt>
                <c:pt idx="2872">
                  <c:v>-1.3690900232000001E-4</c:v>
                </c:pt>
                <c:pt idx="2873">
                  <c:v>-1.1345399980000001E-4</c:v>
                </c:pt>
                <c:pt idx="2874">
                  <c:v>-8.7423199147000004E-5</c:v>
                </c:pt>
                <c:pt idx="2875">
                  <c:v>-5.9408299421000002E-5</c:v>
                </c:pt>
                <c:pt idx="2876">
                  <c:v>-3.0045099264999999E-5</c:v>
                </c:pt>
                <c:pt idx="2877">
                  <c:v>-4.6562498017999999E-15</c:v>
                </c:pt>
                <c:pt idx="2878">
                  <c:v>2.2533800802000001E-5</c:v>
                </c:pt>
                <c:pt idx="2879">
                  <c:v>4.4556200010000002E-5</c:v>
                </c:pt>
                <c:pt idx="2880">
                  <c:v>6.5567401180000005E-5</c:v>
                </c:pt>
                <c:pt idx="2881">
                  <c:v>8.5090301582000001E-5</c:v>
                </c:pt>
                <c:pt idx="2882">
                  <c:v>1.0268200276E-4</c:v>
                </c:pt>
                <c:pt idx="2883">
                  <c:v>1.1794299644E-4</c:v>
                </c:pt>
                <c:pt idx="2884">
                  <c:v>1.3052800204999999E-4</c:v>
                </c:pt>
                <c:pt idx="2885">
                  <c:v>1.4014900079999999E-4</c:v>
                </c:pt>
                <c:pt idx="2886">
                  <c:v>1.4658999862000001E-4</c:v>
                </c:pt>
                <c:pt idx="2887">
                  <c:v>1.4970400662E-4</c:v>
                </c:pt>
                <c:pt idx="2888">
                  <c:v>1.4941999688999999E-4</c:v>
                </c:pt>
                <c:pt idx="2889">
                  <c:v>1.4574499801000001E-4</c:v>
                </c:pt>
                <c:pt idx="2890">
                  <c:v>1.3876199955E-4</c:v>
                </c:pt>
                <c:pt idx="2891">
                  <c:v>1.2862900620999999E-4</c:v>
                </c:pt>
                <c:pt idx="2892">
                  <c:v>1.1557700054000001E-4</c:v>
                </c:pt>
                <c:pt idx="2893">
                  <c:v>9.9901801149999996E-5</c:v>
                </c:pt>
                <c:pt idx="2894">
                  <c:v>8.1959202362000006E-5</c:v>
                </c:pt>
                <c:pt idx="2895">
                  <c:v>6.2156301283000005E-5</c:v>
                </c:pt>
                <c:pt idx="2896">
                  <c:v>4.0942799387000003E-5</c:v>
                </c:pt>
                <c:pt idx="2897">
                  <c:v>1.8799999452E-5</c:v>
                </c:pt>
                <c:pt idx="2898">
                  <c:v>-3.7695099308999999E-6</c:v>
                </c:pt>
                <c:pt idx="2899">
                  <c:v>-2.6253499526999999E-5</c:v>
                </c:pt>
                <c:pt idx="2900">
                  <c:v>-4.8141500883999999E-5</c:v>
                </c:pt>
                <c:pt idx="2901">
                  <c:v>-6.8936999014000003E-5</c:v>
                </c:pt>
                <c:pt idx="2902">
                  <c:v>-5.8778499805999998E-5</c:v>
                </c:pt>
                <c:pt idx="2903">
                  <c:v>-7.0264999522000001E-5</c:v>
                </c:pt>
                <c:pt idx="2904">
                  <c:v>-8.0156700277999999E-5</c:v>
                </c:pt>
                <c:pt idx="2905">
                  <c:v>-8.8229098765000002E-5</c:v>
                </c:pt>
                <c:pt idx="2906">
                  <c:v>-9.4299102784000007E-5</c:v>
                </c:pt>
                <c:pt idx="2907">
                  <c:v>-9.8228701972E-5</c:v>
                </c:pt>
                <c:pt idx="2908">
                  <c:v>-9.9928896815999998E-5</c:v>
                </c:pt>
                <c:pt idx="2909">
                  <c:v>-9.9361102911999993E-5</c:v>
                </c:pt>
                <c:pt idx="2910">
                  <c:v>-9.6538198703999994E-5</c:v>
                </c:pt>
                <c:pt idx="2911">
                  <c:v>-9.1524103482000001E-5</c:v>
                </c:pt>
                <c:pt idx="2912">
                  <c:v>-8.4432802396000006E-5</c:v>
                </c:pt>
                <c:pt idx="2913">
                  <c:v>-7.5425101385999995E-5</c:v>
                </c:pt>
                <c:pt idx="2914">
                  <c:v>-6.4705600379999999E-5</c:v>
                </c:pt>
                <c:pt idx="2915">
                  <c:v>-5.2517498260999997E-5</c:v>
                </c:pt>
                <c:pt idx="2916">
                  <c:v>-3.9137401473000001E-5</c:v>
                </c:pt>
                <c:pt idx="2917">
                  <c:v>-2.4868999389999999E-5</c:v>
                </c:pt>
                <c:pt idx="2918">
                  <c:v>-1.0036200364999999E-5</c:v>
                </c:pt>
                <c:pt idx="2919">
                  <c:v>5.0244298108999997E-6</c:v>
                </c:pt>
                <c:pt idx="2920">
                  <c:v>1.9970999346999999E-5</c:v>
                </c:pt>
                <c:pt idx="2921">
                  <c:v>3.4464301279999999E-5</c:v>
                </c:pt>
                <c:pt idx="2922">
                  <c:v>4.8175399569999997E-5</c:v>
                </c:pt>
                <c:pt idx="2923">
                  <c:v>6.0793001467000003E-5</c:v>
                </c:pt>
                <c:pt idx="2924">
                  <c:v>7.2030903538999994E-5</c:v>
                </c:pt>
                <c:pt idx="2925">
                  <c:v>8.1633901572999995E-5</c:v>
                </c:pt>
                <c:pt idx="2926">
                  <c:v>8.9384098828000007E-5</c:v>
                </c:pt>
                <c:pt idx="2927">
                  <c:v>4.7552799515000003E-5</c:v>
                </c:pt>
                <c:pt idx="2928">
                  <c:v>4.9334299547000003E-5</c:v>
                </c:pt>
                <c:pt idx="2929">
                  <c:v>4.9996098824000002E-5</c:v>
                </c:pt>
                <c:pt idx="2930">
                  <c:v>4.9523099733000003E-5</c:v>
                </c:pt>
                <c:pt idx="2931">
                  <c:v>4.7926099795999997E-5</c:v>
                </c:pt>
                <c:pt idx="2932">
                  <c:v>4.5241398766E-5</c:v>
                </c:pt>
                <c:pt idx="2933">
                  <c:v>4.1529798182000002E-5</c:v>
                </c:pt>
                <c:pt idx="2934">
                  <c:v>3.6875699152000002E-5</c:v>
                </c:pt>
                <c:pt idx="2935">
                  <c:v>3.1384599424000002E-5</c:v>
                </c:pt>
                <c:pt idx="2936">
                  <c:v>2.5181199817000001E-5</c:v>
                </c:pt>
                <c:pt idx="2937">
                  <c:v>1.8406199160000001E-5</c:v>
                </c:pt>
                <c:pt idx="2938">
                  <c:v>1.1213500328999999E-5</c:v>
                </c:pt>
                <c:pt idx="2939">
                  <c:v>3.7663398871000001E-6</c:v>
                </c:pt>
                <c:pt idx="2940">
                  <c:v>-3.7663398871000001E-6</c:v>
                </c:pt>
                <c:pt idx="2941">
                  <c:v>-1.1213500328999999E-5</c:v>
                </c:pt>
                <c:pt idx="2942">
                  <c:v>-1.8406199160000001E-5</c:v>
                </c:pt>
                <c:pt idx="2943">
                  <c:v>-2.5181199817000001E-5</c:v>
                </c:pt>
                <c:pt idx="2944">
                  <c:v>-3.1384599424000002E-5</c:v>
                </c:pt>
                <c:pt idx="2945">
                  <c:v>-3.6875699152000002E-5</c:v>
                </c:pt>
                <c:pt idx="2946">
                  <c:v>-4.1529798182000002E-5</c:v>
                </c:pt>
                <c:pt idx="2947">
                  <c:v>-4.5241398766E-5</c:v>
                </c:pt>
                <c:pt idx="2948">
                  <c:v>-4.7926099795999997E-5</c:v>
                </c:pt>
                <c:pt idx="2949">
                  <c:v>-4.9523099733000003E-5</c:v>
                </c:pt>
                <c:pt idx="2950">
                  <c:v>-4.9996098824000002E-5</c:v>
                </c:pt>
                <c:pt idx="2951">
                  <c:v>-4.9334299547000003E-5</c:v>
                </c:pt>
                <c:pt idx="2952">
                  <c:v>6.7762599591000001E-19</c:v>
                </c:pt>
                <c:pt idx="2953">
                  <c:v>6.7840199471999996E-19</c:v>
                </c:pt>
                <c:pt idx="2954">
                  <c:v>6.7945199711000004E-19</c:v>
                </c:pt>
                <c:pt idx="2955">
                  <c:v>6.8075397940000005E-19</c:v>
                </c:pt>
                <c:pt idx="2956">
                  <c:v>6.8227702570000003E-19</c:v>
                </c:pt>
                <c:pt idx="2957">
                  <c:v>6.8398701481999998E-19</c:v>
                </c:pt>
                <c:pt idx="2958">
                  <c:v>6.8584501756999997E-19</c:v>
                </c:pt>
                <c:pt idx="2959">
                  <c:v>6.8780900284000003E-19</c:v>
                </c:pt>
                <c:pt idx="2960">
                  <c:v>6.8983497496E-19</c:v>
                </c:pt>
                <c:pt idx="2961">
                  <c:v>6.9187599142000003E-19</c:v>
                </c:pt>
                <c:pt idx="2962">
                  <c:v>6.9388598860999996E-19</c:v>
                </c:pt>
                <c:pt idx="2963">
                  <c:v>6.9581998857999997E-19</c:v>
                </c:pt>
                <c:pt idx="2964">
                  <c:v>6.9763301339000003E-19</c:v>
                </c:pt>
                <c:pt idx="2965">
                  <c:v>6.9928499646999999E-19</c:v>
                </c:pt>
                <c:pt idx="2966">
                  <c:v>7.0073799090999998E-19</c:v>
                </c:pt>
                <c:pt idx="2967">
                  <c:v>7.0195797892000005E-19</c:v>
                </c:pt>
                <c:pt idx="2968">
                  <c:v>7.0291900769000003E-19</c:v>
                </c:pt>
                <c:pt idx="2969">
                  <c:v>7.0359900186000003E-19</c:v>
                </c:pt>
                <c:pt idx="2970">
                  <c:v>7.0398198648E-19</c:v>
                </c:pt>
                <c:pt idx="2971">
                  <c:v>7.0405798370000002E-19</c:v>
                </c:pt>
                <c:pt idx="2972">
                  <c:v>7.0382797578999996E-19</c:v>
                </c:pt>
                <c:pt idx="2973">
                  <c:v>7.0329501298000003E-19</c:v>
                </c:pt>
                <c:pt idx="2974">
                  <c:v>7.0247300225000002E-19</c:v>
                </c:pt>
                <c:pt idx="2975">
                  <c:v>7.0137900418999996E-19</c:v>
                </c:pt>
                <c:pt idx="2976">
                  <c:v>7.0003798931999996E-19</c:v>
                </c:pt>
                <c:pt idx="2977">
                  <c:v>6.9051600310000004E-19</c:v>
                </c:pt>
                <c:pt idx="2978">
                  <c:v>6.9051600310000004E-19</c:v>
                </c:pt>
                <c:pt idx="2979">
                  <c:v>6.9051600310000004E-19</c:v>
                </c:pt>
                <c:pt idx="2980">
                  <c:v>6.9051600310000004E-19</c:v>
                </c:pt>
                <c:pt idx="2981">
                  <c:v>6.9051600310000004E-19</c:v>
                </c:pt>
                <c:pt idx="2982">
                  <c:v>6.9051600310000004E-19</c:v>
                </c:pt>
                <c:pt idx="2983">
                  <c:v>6.9051600310000004E-19</c:v>
                </c:pt>
                <c:pt idx="2984">
                  <c:v>6.9051600310000004E-19</c:v>
                </c:pt>
                <c:pt idx="2985">
                  <c:v>6.9051600310000004E-19</c:v>
                </c:pt>
                <c:pt idx="2986">
                  <c:v>6.9051600310000004E-19</c:v>
                </c:pt>
                <c:pt idx="2987">
                  <c:v>6.9051600310000004E-19</c:v>
                </c:pt>
                <c:pt idx="2988">
                  <c:v>6.9051600310000004E-19</c:v>
                </c:pt>
                <c:pt idx="2989">
                  <c:v>6.9051600310000004E-19</c:v>
                </c:pt>
                <c:pt idx="2990">
                  <c:v>6.9051600310000004E-19</c:v>
                </c:pt>
                <c:pt idx="2991">
                  <c:v>6.9051600310000004E-19</c:v>
                </c:pt>
                <c:pt idx="2992">
                  <c:v>6.9051600310000004E-19</c:v>
                </c:pt>
                <c:pt idx="2993">
                  <c:v>6.9051600310000004E-19</c:v>
                </c:pt>
                <c:pt idx="2994">
                  <c:v>6.9051600310000004E-19</c:v>
                </c:pt>
                <c:pt idx="2995">
                  <c:v>6.9051600310000004E-19</c:v>
                </c:pt>
                <c:pt idx="2996">
                  <c:v>6.9051600310000004E-19</c:v>
                </c:pt>
                <c:pt idx="2997">
                  <c:v>6.9051600310000004E-19</c:v>
                </c:pt>
                <c:pt idx="2998">
                  <c:v>6.9051600310000004E-19</c:v>
                </c:pt>
                <c:pt idx="2999">
                  <c:v>6.9051600310000004E-19</c:v>
                </c:pt>
                <c:pt idx="3000">
                  <c:v>6.9051600310000004E-19</c:v>
                </c:pt>
                <c:pt idx="3001">
                  <c:v>6.9051600310000004E-19</c:v>
                </c:pt>
                <c:pt idx="3002">
                  <c:v>-1.6543299908E-15</c:v>
                </c:pt>
                <c:pt idx="3003">
                  <c:v>7.5112798185999999E-6</c:v>
                </c:pt>
                <c:pt idx="3004">
                  <c:v>1.4852100320999999E-5</c:v>
                </c:pt>
                <c:pt idx="3005">
                  <c:v>2.1855799787000001E-5</c:v>
                </c:pt>
                <c:pt idx="3006">
                  <c:v>2.8363399906E-5</c:v>
                </c:pt>
                <c:pt idx="3007">
                  <c:v>3.4227399738000001E-5</c:v>
                </c:pt>
                <c:pt idx="3008">
                  <c:v>3.9314400055000002E-5</c:v>
                </c:pt>
                <c:pt idx="3009">
                  <c:v>4.3509200622999997E-5</c:v>
                </c:pt>
                <c:pt idx="3010">
                  <c:v>4.6716399083000002E-5</c:v>
                </c:pt>
                <c:pt idx="3011">
                  <c:v>4.8863399570000001E-5</c:v>
                </c:pt>
                <c:pt idx="3012">
                  <c:v>4.9901300372E-5</c:v>
                </c:pt>
                <c:pt idx="3013">
                  <c:v>4.9806698370999997E-5</c:v>
                </c:pt>
                <c:pt idx="3014">
                  <c:v>4.8581601732000003E-5</c:v>
                </c:pt>
                <c:pt idx="3015">
                  <c:v>4.6253899200000002E-5</c:v>
                </c:pt>
                <c:pt idx="3016">
                  <c:v>4.287630145E-5</c:v>
                </c:pt>
                <c:pt idx="3017">
                  <c:v>3.8525700802000003E-5</c:v>
                </c:pt>
                <c:pt idx="3018">
                  <c:v>3.3300599171000002E-5</c:v>
                </c:pt>
                <c:pt idx="3019">
                  <c:v>2.7319700166000001E-5</c:v>
                </c:pt>
                <c:pt idx="3020">
                  <c:v>2.0718800441999999E-5</c:v>
                </c:pt>
                <c:pt idx="3021">
                  <c:v>1.3647600098999999E-5</c:v>
                </c:pt>
                <c:pt idx="3022">
                  <c:v>6.2666599661000002E-6</c:v>
                </c:pt>
                <c:pt idx="3023">
                  <c:v>-1.2565000134E-6</c:v>
                </c:pt>
                <c:pt idx="3024">
                  <c:v>-8.7511498349999996E-6</c:v>
                </c:pt>
                <c:pt idx="3025">
                  <c:v>-1.6047199096999999E-5</c:v>
                </c:pt>
                <c:pt idx="3026">
                  <c:v>-2.2979000277999999E-5</c:v>
                </c:pt>
                <c:pt idx="3027">
                  <c:v>-5.8778499805999998E-5</c:v>
                </c:pt>
                <c:pt idx="3028">
                  <c:v>-7.0264999522000001E-5</c:v>
                </c:pt>
                <c:pt idx="3029">
                  <c:v>-8.0156700277999999E-5</c:v>
                </c:pt>
                <c:pt idx="3030">
                  <c:v>-8.8229098765000002E-5</c:v>
                </c:pt>
                <c:pt idx="3031">
                  <c:v>-9.4299102784000007E-5</c:v>
                </c:pt>
                <c:pt idx="3032">
                  <c:v>-9.8228701972E-5</c:v>
                </c:pt>
                <c:pt idx="3033">
                  <c:v>-9.9928896815999998E-5</c:v>
                </c:pt>
                <c:pt idx="3034">
                  <c:v>-9.9361102911999993E-5</c:v>
                </c:pt>
                <c:pt idx="3035">
                  <c:v>-9.6538198703999994E-5</c:v>
                </c:pt>
                <c:pt idx="3036">
                  <c:v>-9.1524103482000001E-5</c:v>
                </c:pt>
                <c:pt idx="3037">
                  <c:v>-8.4432802396000006E-5</c:v>
                </c:pt>
                <c:pt idx="3038">
                  <c:v>-7.5425101385999995E-5</c:v>
                </c:pt>
                <c:pt idx="3039">
                  <c:v>-6.4705600379999999E-5</c:v>
                </c:pt>
                <c:pt idx="3040">
                  <c:v>-5.2517498260999997E-5</c:v>
                </c:pt>
                <c:pt idx="3041">
                  <c:v>-3.9137401473000001E-5</c:v>
                </c:pt>
                <c:pt idx="3042">
                  <c:v>-2.4868999389999999E-5</c:v>
                </c:pt>
                <c:pt idx="3043">
                  <c:v>-1.0036200364999999E-5</c:v>
                </c:pt>
                <c:pt idx="3044">
                  <c:v>5.0244298108999997E-6</c:v>
                </c:pt>
                <c:pt idx="3045">
                  <c:v>1.9970999346999999E-5</c:v>
                </c:pt>
                <c:pt idx="3046">
                  <c:v>3.4464301279999999E-5</c:v>
                </c:pt>
                <c:pt idx="3047">
                  <c:v>4.8175399569999997E-5</c:v>
                </c:pt>
                <c:pt idx="3048">
                  <c:v>6.0793001467000003E-5</c:v>
                </c:pt>
                <c:pt idx="3049">
                  <c:v>7.2030903538999994E-5</c:v>
                </c:pt>
                <c:pt idx="3050">
                  <c:v>8.1633901572999995E-5</c:v>
                </c:pt>
                <c:pt idx="3051">
                  <c:v>8.9384098828000007E-5</c:v>
                </c:pt>
                <c:pt idx="3052">
                  <c:v>1.4265799837000001E-4</c:v>
                </c:pt>
                <c:pt idx="3053">
                  <c:v>1.4800300413999999E-4</c:v>
                </c:pt>
                <c:pt idx="3054">
                  <c:v>1.4998800178999999E-4</c:v>
                </c:pt>
                <c:pt idx="3055">
                  <c:v>1.4856900087999999E-4</c:v>
                </c:pt>
                <c:pt idx="3056">
                  <c:v>1.4377800107E-4</c:v>
                </c:pt>
                <c:pt idx="3057">
                  <c:v>1.3572399620999999E-4</c:v>
                </c:pt>
                <c:pt idx="3058">
                  <c:v>1.2458900163999999E-4</c:v>
                </c:pt>
                <c:pt idx="3059">
                  <c:v>1.1062699923000001E-4</c:v>
                </c:pt>
                <c:pt idx="3060">
                  <c:v>9.4153700047000001E-5</c:v>
                </c:pt>
                <c:pt idx="3061">
                  <c:v>7.5543503044000001E-5</c:v>
                </c:pt>
                <c:pt idx="3062">
                  <c:v>5.5218701164000002E-5</c:v>
                </c:pt>
                <c:pt idx="3063">
                  <c:v>3.3640601031999997E-5</c:v>
                </c:pt>
                <c:pt idx="3064">
                  <c:v>1.1299000107E-5</c:v>
                </c:pt>
                <c:pt idx="3065">
                  <c:v>-1.1299000107E-5</c:v>
                </c:pt>
                <c:pt idx="3066">
                  <c:v>-3.3640601031999997E-5</c:v>
                </c:pt>
                <c:pt idx="3067">
                  <c:v>-5.5218701164000002E-5</c:v>
                </c:pt>
                <c:pt idx="3068">
                  <c:v>-7.5543503044000001E-5</c:v>
                </c:pt>
                <c:pt idx="3069">
                  <c:v>-9.4153700047000001E-5</c:v>
                </c:pt>
                <c:pt idx="3070">
                  <c:v>-1.1062699923000001E-4</c:v>
                </c:pt>
                <c:pt idx="3071">
                  <c:v>-1.2458900163999999E-4</c:v>
                </c:pt>
                <c:pt idx="3072">
                  <c:v>-1.3572399620999999E-4</c:v>
                </c:pt>
                <c:pt idx="3073">
                  <c:v>-1.4377800107E-4</c:v>
                </c:pt>
                <c:pt idx="3074">
                  <c:v>-1.4856900087999999E-4</c:v>
                </c:pt>
                <c:pt idx="3075">
                  <c:v>-1.4998800178999999E-4</c:v>
                </c:pt>
                <c:pt idx="3076">
                  <c:v>-1.4800300413999999E-4</c:v>
                </c:pt>
                <c:pt idx="3077">
                  <c:v>-1.9021099432999999E-4</c:v>
                </c:pt>
                <c:pt idx="3078">
                  <c:v>-1.7876799392999999E-4</c:v>
                </c:pt>
                <c:pt idx="3079">
                  <c:v>-1.6326800687000001E-4</c:v>
                </c:pt>
                <c:pt idx="3080">
                  <c:v>-1.4406199624999999E-4</c:v>
                </c:pt>
                <c:pt idx="3081">
                  <c:v>-1.2158600293E-4</c:v>
                </c:pt>
                <c:pt idx="3082">
                  <c:v>-9.6350697276999998E-5</c:v>
                </c:pt>
                <c:pt idx="3083">
                  <c:v>-6.8928602558999998E-5</c:v>
                </c:pt>
                <c:pt idx="3084">
                  <c:v>-3.9941998692999998E-5</c:v>
                </c:pt>
                <c:pt idx="3085">
                  <c:v>-1.0048899639999999E-5</c:v>
                </c:pt>
                <c:pt idx="3086">
                  <c:v>2.0072300686000001E-5</c:v>
                </c:pt>
                <c:pt idx="3087">
                  <c:v>4.9737998778999998E-5</c:v>
                </c:pt>
                <c:pt idx="3088">
                  <c:v>7.8274701082000007E-5</c:v>
                </c:pt>
                <c:pt idx="3089">
                  <c:v>1.0503499652000001E-4</c:v>
                </c:pt>
                <c:pt idx="3090">
                  <c:v>1.2941099703000001E-4</c:v>
                </c:pt>
                <c:pt idx="3091">
                  <c:v>1.5084999905E-4</c:v>
                </c:pt>
                <c:pt idx="3092">
                  <c:v>1.6886599769000001E-4</c:v>
                </c:pt>
                <c:pt idx="3093">
                  <c:v>1.8304800324000001E-4</c:v>
                </c:pt>
                <c:pt idx="3094">
                  <c:v>1.9307600450999999E-4</c:v>
                </c:pt>
                <c:pt idx="3095">
                  <c:v>1.987220021E-4</c:v>
                </c:pt>
                <c:pt idx="3096">
                  <c:v>1.9985799735999999E-4</c:v>
                </c:pt>
                <c:pt idx="3097">
                  <c:v>1.9645699648999999E-4</c:v>
                </c:pt>
                <c:pt idx="3098">
                  <c:v>1.8859800183999999E-4</c:v>
                </c:pt>
                <c:pt idx="3099">
                  <c:v>1.7645799380000001E-4</c:v>
                </c:pt>
                <c:pt idx="3100">
                  <c:v>1.6031299309999999E-4</c:v>
                </c:pt>
                <c:pt idx="3101">
                  <c:v>1.4052999904E-4</c:v>
                </c:pt>
                <c:pt idx="3102">
                  <c:v>1.4694599668E-4</c:v>
                </c:pt>
                <c:pt idx="3103">
                  <c:v>1.1489500321E-4</c:v>
                </c:pt>
                <c:pt idx="3104">
                  <c:v>8.0235899077000004E-5</c:v>
                </c:pt>
                <c:pt idx="3105">
                  <c:v>4.3755801016E-5</c:v>
                </c:pt>
                <c:pt idx="3106">
                  <c:v>6.2825201894000001E-6</c:v>
                </c:pt>
                <c:pt idx="3107">
                  <c:v>-3.1333300284999997E-5</c:v>
                </c:pt>
                <c:pt idx="3108">
                  <c:v>-6.8237997765999993E-5</c:v>
                </c:pt>
                <c:pt idx="3109">
                  <c:v>-1.0359400039E-4</c:v>
                </c:pt>
                <c:pt idx="3110">
                  <c:v>-1.3659900287E-4</c:v>
                </c:pt>
                <c:pt idx="3111">
                  <c:v>-1.6650299949E-4</c:v>
                </c:pt>
                <c:pt idx="3112">
                  <c:v>-1.9262799469E-4</c:v>
                </c:pt>
                <c:pt idx="3113">
                  <c:v>-2.1438200200999999E-4</c:v>
                </c:pt>
                <c:pt idx="3114">
                  <c:v>-2.3126900487E-4</c:v>
                </c:pt>
                <c:pt idx="3115">
                  <c:v>-2.4290800502E-4</c:v>
                </c:pt>
                <c:pt idx="3116">
                  <c:v>-2.4903300799999998E-4</c:v>
                </c:pt>
                <c:pt idx="3117">
                  <c:v>-2.4950699298999999E-4</c:v>
                </c:pt>
                <c:pt idx="3118">
                  <c:v>-2.4431699420999998E-4</c:v>
                </c:pt>
                <c:pt idx="3119">
                  <c:v>-2.3358200269E-4</c:v>
                </c:pt>
                <c:pt idx="3120">
                  <c:v>-2.1754599584000001E-4</c:v>
                </c:pt>
                <c:pt idx="3121">
                  <c:v>-1.9657200028000001E-4</c:v>
                </c:pt>
                <c:pt idx="3122">
                  <c:v>-1.7113699869000001E-4</c:v>
                </c:pt>
                <c:pt idx="3123">
                  <c:v>-1.4181699953000001E-4</c:v>
                </c:pt>
                <c:pt idx="3124">
                  <c:v>-1.0927899712E-4</c:v>
                </c:pt>
                <c:pt idx="3125">
                  <c:v>-7.4260402471000006E-5</c:v>
                </c:pt>
                <c:pt idx="3126">
                  <c:v>-3.7556401366999997E-5</c:v>
                </c:pt>
                <c:pt idx="3127">
                  <c:v>-1.0545799904E-14</c:v>
                </c:pt>
                <c:pt idx="3128">
                  <c:v>4.5067699830000002E-5</c:v>
                </c:pt>
                <c:pt idx="3129">
                  <c:v>8.9112501881999999E-5</c:v>
                </c:pt>
                <c:pt idx="3130">
                  <c:v>1.3113500609E-4</c:v>
                </c:pt>
                <c:pt idx="3131">
                  <c:v>1.7018099607E-4</c:v>
                </c:pt>
                <c:pt idx="3132">
                  <c:v>2.0536400551999999E-4</c:v>
                </c:pt>
                <c:pt idx="3133">
                  <c:v>2.3588699696E-4</c:v>
                </c:pt>
                <c:pt idx="3134">
                  <c:v>2.6105498545999999E-4</c:v>
                </c:pt>
                <c:pt idx="3135">
                  <c:v>2.8029899113000002E-4</c:v>
                </c:pt>
                <c:pt idx="3136">
                  <c:v>2.9317999724000002E-4</c:v>
                </c:pt>
                <c:pt idx="3137">
                  <c:v>2.9940801323000003E-4</c:v>
                </c:pt>
                <c:pt idx="3138">
                  <c:v>2.9883999377000001E-4</c:v>
                </c:pt>
                <c:pt idx="3139">
                  <c:v>2.9148999602000001E-4</c:v>
                </c:pt>
                <c:pt idx="3140">
                  <c:v>2.7752300957000002E-4</c:v>
                </c:pt>
                <c:pt idx="3141">
                  <c:v>2.5725801243000002E-4</c:v>
                </c:pt>
                <c:pt idx="3142">
                  <c:v>2.3115400108999999E-4</c:v>
                </c:pt>
                <c:pt idx="3143">
                  <c:v>1.9980399519999999E-4</c:v>
                </c:pt>
                <c:pt idx="3144">
                  <c:v>1.6391799727E-4</c:v>
                </c:pt>
                <c:pt idx="3145">
                  <c:v>1.2431299547000001E-4</c:v>
                </c:pt>
                <c:pt idx="3146">
                  <c:v>8.1885598774999994E-5</c:v>
                </c:pt>
                <c:pt idx="3147">
                  <c:v>3.7599998905E-5</c:v>
                </c:pt>
                <c:pt idx="3148">
                  <c:v>-7.5390298661999996E-6</c:v>
                </c:pt>
                <c:pt idx="3149">
                  <c:v>-5.2506900828999999E-5</c:v>
                </c:pt>
                <c:pt idx="3150">
                  <c:v>-9.6283103629999994E-5</c:v>
                </c:pt>
                <c:pt idx="3151">
                  <c:v>-1.3787399803000001E-4</c:v>
                </c:pt>
                <c:pt idx="3152">
                  <c:v>-2.0572499488000001E-4</c:v>
                </c:pt>
                <c:pt idx="3153">
                  <c:v>-2.4592698901000003E-4</c:v>
                </c:pt>
                <c:pt idx="3154">
                  <c:v>-2.8054800350000002E-4</c:v>
                </c:pt>
                <c:pt idx="3155">
                  <c:v>-3.0880200211E-4</c:v>
                </c:pt>
                <c:pt idx="3156">
                  <c:v>-3.3004701254E-4</c:v>
                </c:pt>
                <c:pt idx="3157">
                  <c:v>-3.4380098805000001E-4</c:v>
                </c:pt>
                <c:pt idx="3158">
                  <c:v>-3.4975100425000002E-4</c:v>
                </c:pt>
                <c:pt idx="3159">
                  <c:v>-3.4776399842999998E-4</c:v>
                </c:pt>
                <c:pt idx="3160">
                  <c:v>-3.3788400469000001E-4</c:v>
                </c:pt>
                <c:pt idx="3161">
                  <c:v>-3.2033398746999999E-4</c:v>
                </c:pt>
                <c:pt idx="3162">
                  <c:v>-2.9551499756000002E-4</c:v>
                </c:pt>
                <c:pt idx="3163">
                  <c:v>-2.6398801127999999E-4</c:v>
                </c:pt>
                <c:pt idx="3164">
                  <c:v>-2.2647000150999999E-4</c:v>
                </c:pt>
                <c:pt idx="3165">
                  <c:v>-1.8381100381000001E-4</c:v>
                </c:pt>
                <c:pt idx="3166">
                  <c:v>-1.3698100520000001E-4</c:v>
                </c:pt>
                <c:pt idx="3167">
                  <c:v>-8.7041502411000005E-5</c:v>
                </c:pt>
                <c:pt idx="3168">
                  <c:v>-3.5126598959000001E-5</c:v>
                </c:pt>
                <c:pt idx="3169">
                  <c:v>1.7585500245E-5</c:v>
                </c:pt>
                <c:pt idx="3170">
                  <c:v>6.9898502261000003E-5</c:v>
                </c:pt>
                <c:pt idx="3171">
                  <c:v>1.2062500173E-4</c:v>
                </c:pt>
                <c:pt idx="3172">
                  <c:v>1.6861400218E-4</c:v>
                </c:pt>
                <c:pt idx="3173">
                  <c:v>2.1277599444E-4</c:v>
                </c:pt>
                <c:pt idx="3174">
                  <c:v>2.5210800230999998E-4</c:v>
                </c:pt>
                <c:pt idx="3175">
                  <c:v>2.8571899747000001E-4</c:v>
                </c:pt>
                <c:pt idx="3176">
                  <c:v>3.1284400029000001E-4</c:v>
                </c:pt>
                <c:pt idx="3177">
                  <c:v>3.8042300729999997E-4</c:v>
                </c:pt>
                <c:pt idx="3178">
                  <c:v>3.9467398891999999E-4</c:v>
                </c:pt>
                <c:pt idx="3179">
                  <c:v>3.9996800479E-4</c:v>
                </c:pt>
                <c:pt idx="3180">
                  <c:v>3.9618500159000001E-4</c:v>
                </c:pt>
                <c:pt idx="3181">
                  <c:v>3.834090021E-4</c:v>
                </c:pt>
                <c:pt idx="3182">
                  <c:v>3.6193098639999998E-4</c:v>
                </c:pt>
                <c:pt idx="3183">
                  <c:v>3.322380071E-4</c:v>
                </c:pt>
                <c:pt idx="3184">
                  <c:v>2.9500501113999999E-4</c:v>
                </c:pt>
                <c:pt idx="3185">
                  <c:v>2.5107699911999998E-4</c:v>
                </c:pt>
                <c:pt idx="3186">
                  <c:v>2.0144900190999999E-4</c:v>
                </c:pt>
                <c:pt idx="3187">
                  <c:v>1.4725000074E-4</c:v>
                </c:pt>
                <c:pt idx="3188">
                  <c:v>8.9708300948000003E-5</c:v>
                </c:pt>
                <c:pt idx="3189">
                  <c:v>3.0130700906999999E-5</c:v>
                </c:pt>
                <c:pt idx="3190">
                  <c:v>-3.0130700906999999E-5</c:v>
                </c:pt>
                <c:pt idx="3191">
                  <c:v>-8.9708300948000003E-5</c:v>
                </c:pt>
                <c:pt idx="3192">
                  <c:v>-1.4725000074E-4</c:v>
                </c:pt>
                <c:pt idx="3193">
                  <c:v>-2.0144900190999999E-4</c:v>
                </c:pt>
                <c:pt idx="3194">
                  <c:v>-2.5107699911999998E-4</c:v>
                </c:pt>
                <c:pt idx="3195">
                  <c:v>-2.9500501113999999E-4</c:v>
                </c:pt>
                <c:pt idx="3196">
                  <c:v>-3.322380071E-4</c:v>
                </c:pt>
                <c:pt idx="3197">
                  <c:v>-3.6193098639999998E-4</c:v>
                </c:pt>
                <c:pt idx="3198">
                  <c:v>-3.834090021E-4</c:v>
                </c:pt>
                <c:pt idx="3199">
                  <c:v>-3.9618500159000001E-4</c:v>
                </c:pt>
                <c:pt idx="3200">
                  <c:v>-3.9996800479E-4</c:v>
                </c:pt>
                <c:pt idx="3201">
                  <c:v>-3.9467398891999999E-4</c:v>
                </c:pt>
                <c:pt idx="3202">
                  <c:v>-4.2797499917999999E-4</c:v>
                </c:pt>
                <c:pt idx="3203">
                  <c:v>-4.0222899405999998E-4</c:v>
                </c:pt>
                <c:pt idx="3204">
                  <c:v>-3.6735300091E-4</c:v>
                </c:pt>
                <c:pt idx="3205">
                  <c:v>-3.2413899316000001E-4</c:v>
                </c:pt>
                <c:pt idx="3206">
                  <c:v>-2.7356899227000002E-4</c:v>
                </c:pt>
                <c:pt idx="3207">
                  <c:v>-2.1678900520999999E-4</c:v>
                </c:pt>
                <c:pt idx="3208">
                  <c:v>-1.5508900105E-4</c:v>
                </c:pt>
                <c:pt idx="3209">
                  <c:v>-8.9869499788999997E-5</c:v>
                </c:pt>
                <c:pt idx="3210">
                  <c:v>-2.2609900042999999E-5</c:v>
                </c:pt>
                <c:pt idx="3211">
                  <c:v>4.5162800234000001E-5</c:v>
                </c:pt>
                <c:pt idx="3212">
                  <c:v>1.1190999794000001E-4</c:v>
                </c:pt>
                <c:pt idx="3213">
                  <c:v>1.7611800286000001E-4</c:v>
                </c:pt>
                <c:pt idx="3214">
                  <c:v>2.3632899683E-4</c:v>
                </c:pt>
                <c:pt idx="3215">
                  <c:v>2.9117500526000003E-4</c:v>
                </c:pt>
                <c:pt idx="3216">
                  <c:v>3.3941300353000002E-4</c:v>
                </c:pt>
                <c:pt idx="3217">
                  <c:v>3.7994800368E-4</c:v>
                </c:pt>
                <c:pt idx="3218">
                  <c:v>4.1185898590000001E-4</c:v>
                </c:pt>
                <c:pt idx="3219">
                  <c:v>4.3442199240000001E-4</c:v>
                </c:pt>
                <c:pt idx="3220">
                  <c:v>4.4712499947999998E-4</c:v>
                </c:pt>
                <c:pt idx="3221">
                  <c:v>4.4967999564999998E-4</c:v>
                </c:pt>
                <c:pt idx="3222">
                  <c:v>4.4202900607999998E-4</c:v>
                </c:pt>
                <c:pt idx="3223">
                  <c:v>4.2434601346000002E-4</c:v>
                </c:pt>
                <c:pt idx="3224">
                  <c:v>3.9703099172999997E-4</c:v>
                </c:pt>
                <c:pt idx="3225">
                  <c:v>3.6070498754000002E-4</c:v>
                </c:pt>
                <c:pt idx="3226">
                  <c:v>3.1619198853E-4</c:v>
                </c:pt>
                <c:pt idx="3227">
                  <c:v>2.3511399921999999E-4</c:v>
                </c:pt>
                <c:pt idx="3228">
                  <c:v>1.8383200221999999E-4</c:v>
                </c:pt>
                <c:pt idx="3229">
                  <c:v>1.2837699614E-4</c:v>
                </c:pt>
                <c:pt idx="3230">
                  <c:v>7.0009198679999997E-5</c:v>
                </c:pt>
                <c:pt idx="3231">
                  <c:v>1.0052000107E-5</c:v>
                </c:pt>
                <c:pt idx="3232">
                  <c:v>-5.0133301556000002E-5</c:v>
                </c:pt>
                <c:pt idx="3233">
                  <c:v>-1.0918099724E-4</c:v>
                </c:pt>
                <c:pt idx="3234">
                  <c:v>-1.6574999609000001E-4</c:v>
                </c:pt>
                <c:pt idx="3235">
                  <c:v>-2.1855799423000001E-4</c:v>
                </c:pt>
                <c:pt idx="3236">
                  <c:v>-2.6640499709000001E-4</c:v>
                </c:pt>
                <c:pt idx="3237">
                  <c:v>-3.0820499524000002E-4</c:v>
                </c:pt>
                <c:pt idx="3238">
                  <c:v>-3.4301099367E-4</c:v>
                </c:pt>
                <c:pt idx="3239">
                  <c:v>-3.7003098987000002E-4</c:v>
                </c:pt>
                <c:pt idx="3240">
                  <c:v>-3.8865298848000002E-4</c:v>
                </c:pt>
                <c:pt idx="3241">
                  <c:v>-3.9845300488999997E-4</c:v>
                </c:pt>
                <c:pt idx="3242">
                  <c:v>-3.9921101416000001E-4</c:v>
                </c:pt>
                <c:pt idx="3243">
                  <c:v>-3.9090699283000002E-4</c:v>
                </c:pt>
                <c:pt idx="3244">
                  <c:v>-3.7373200757000001E-4</c:v>
                </c:pt>
                <c:pt idx="3245">
                  <c:v>-3.4807401244000001E-4</c:v>
                </c:pt>
                <c:pt idx="3246">
                  <c:v>-3.1451499672E-4</c:v>
                </c:pt>
                <c:pt idx="3247">
                  <c:v>-2.7381899417000001E-4</c:v>
                </c:pt>
                <c:pt idx="3248">
                  <c:v>-2.2690799960000001E-4</c:v>
                </c:pt>
                <c:pt idx="3249">
                  <c:v>-1.7484600539000001E-4</c:v>
                </c:pt>
                <c:pt idx="3250">
                  <c:v>-1.1881699901999999E-4</c:v>
                </c:pt>
                <c:pt idx="3251">
                  <c:v>-6.0090198530999998E-5</c:v>
                </c:pt>
                <c:pt idx="3252">
                  <c:v>-1.3042399870000001E-14</c:v>
                </c:pt>
                <c:pt idx="3253">
                  <c:v>5.2578998293E-5</c:v>
                </c:pt>
                <c:pt idx="3254">
                  <c:v>1.0396500147E-4</c:v>
                </c:pt>
                <c:pt idx="3255">
                  <c:v>1.5299099322999999E-4</c:v>
                </c:pt>
                <c:pt idx="3256">
                  <c:v>1.9854400307E-4</c:v>
                </c:pt>
                <c:pt idx="3257">
                  <c:v>2.3959099780999999E-4</c:v>
                </c:pt>
                <c:pt idx="3258">
                  <c:v>2.7520098955999999E-4</c:v>
                </c:pt>
                <c:pt idx="3259">
                  <c:v>3.0456398963000001E-4</c:v>
                </c:pt>
                <c:pt idx="3260">
                  <c:v>3.2701500458999998E-4</c:v>
                </c:pt>
                <c:pt idx="3261">
                  <c:v>3.4204398979999998E-4</c:v>
                </c:pt>
                <c:pt idx="3262">
                  <c:v>3.4930900438000001E-4</c:v>
                </c:pt>
                <c:pt idx="3263">
                  <c:v>3.4864700864999998E-4</c:v>
                </c:pt>
                <c:pt idx="3264">
                  <c:v>3.4007101202999999E-4</c:v>
                </c:pt>
                <c:pt idx="3265">
                  <c:v>3.2377699971999999E-4</c:v>
                </c:pt>
                <c:pt idx="3266">
                  <c:v>3.0013400827999997E-4</c:v>
                </c:pt>
                <c:pt idx="3267">
                  <c:v>2.6967999292999998E-4</c:v>
                </c:pt>
                <c:pt idx="3268">
                  <c:v>2.3310400137999999E-4</c:v>
                </c:pt>
                <c:pt idx="3269">
                  <c:v>1.9123799575E-4</c:v>
                </c:pt>
                <c:pt idx="3270">
                  <c:v>1.4503099374E-4</c:v>
                </c:pt>
                <c:pt idx="3271">
                  <c:v>9.5533199782999993E-5</c:v>
                </c:pt>
                <c:pt idx="3272">
                  <c:v>4.3866599299000003E-5</c:v>
                </c:pt>
                <c:pt idx="3273">
                  <c:v>-8.7955304479999994E-6</c:v>
                </c:pt>
                <c:pt idx="3274">
                  <c:v>-6.1258098866999997E-5</c:v>
                </c:pt>
                <c:pt idx="3275">
                  <c:v>-1.1233000259E-4</c:v>
                </c:pt>
                <c:pt idx="3276">
                  <c:v>-1.6085300012000001E-4</c:v>
                </c:pt>
                <c:pt idx="3277">
                  <c:v>-1.7633600510000001E-4</c:v>
                </c:pt>
                <c:pt idx="3278">
                  <c:v>-2.1079499857000001E-4</c:v>
                </c:pt>
                <c:pt idx="3279">
                  <c:v>-2.4047000625000001E-4</c:v>
                </c:pt>
                <c:pt idx="3280">
                  <c:v>-2.6468699798E-4</c:v>
                </c:pt>
                <c:pt idx="3281">
                  <c:v>-2.8289700276000002E-4</c:v>
                </c:pt>
                <c:pt idx="3282">
                  <c:v>-2.9468600404999998E-4</c:v>
                </c:pt>
                <c:pt idx="3283">
                  <c:v>-2.9978700330999999E-4</c:v>
                </c:pt>
                <c:pt idx="3284">
                  <c:v>-2.9808300314000002E-4</c:v>
                </c:pt>
                <c:pt idx="3285">
                  <c:v>-2.8961399221000001E-4</c:v>
                </c:pt>
                <c:pt idx="3286">
                  <c:v>-2.7457199757999998E-4</c:v>
                </c:pt>
                <c:pt idx="3287">
                  <c:v>-2.5329799972999999E-4</c:v>
                </c:pt>
                <c:pt idx="3288">
                  <c:v>-2.2627500583999999E-4</c:v>
                </c:pt>
                <c:pt idx="3289">
                  <c:v>-1.9411700486999999E-4</c:v>
                </c:pt>
                <c:pt idx="3290">
                  <c:v>-1.5755200001999999E-4</c:v>
                </c:pt>
                <c:pt idx="3291">
                  <c:v>-1.1741199704999999E-4</c:v>
                </c:pt>
                <c:pt idx="3292">
                  <c:v>-7.4606999987999995E-5</c:v>
                </c:pt>
                <c:pt idx="3293">
                  <c:v>-3.0108500140999999E-5</c:v>
                </c:pt>
                <c:pt idx="3294">
                  <c:v>1.5073300347E-5</c:v>
                </c:pt>
                <c:pt idx="3295">
                  <c:v>5.9912999859000003E-5</c:v>
                </c:pt>
                <c:pt idx="3296">
                  <c:v>1.0339300206E-4</c:v>
                </c:pt>
                <c:pt idx="3297">
                  <c:v>1.4452599862000001E-4</c:v>
                </c:pt>
                <c:pt idx="3298">
                  <c:v>1.8237899349000001E-4</c:v>
                </c:pt>
                <c:pt idx="3299">
                  <c:v>2.1609300165000001E-4</c:v>
                </c:pt>
                <c:pt idx="3300">
                  <c:v>2.4490201031E-4</c:v>
                </c:pt>
                <c:pt idx="3301">
                  <c:v>2.6815201271999998E-4</c:v>
                </c:pt>
                <c:pt idx="3302">
                  <c:v>2.3776400485E-4</c:v>
                </c:pt>
                <c:pt idx="3303">
                  <c:v>2.4667099932999998E-4</c:v>
                </c:pt>
                <c:pt idx="3304">
                  <c:v>2.4997998843999999E-4</c:v>
                </c:pt>
                <c:pt idx="3305">
                  <c:v>2.4761501117999998E-4</c:v>
                </c:pt>
                <c:pt idx="3306">
                  <c:v>2.3962999694E-4</c:v>
                </c:pt>
                <c:pt idx="3307">
                  <c:v>2.2620700474E-4</c:v>
                </c:pt>
                <c:pt idx="3308">
                  <c:v>2.0764900546000001E-4</c:v>
                </c:pt>
                <c:pt idx="3309">
                  <c:v>1.8437800463000001E-4</c:v>
                </c:pt>
                <c:pt idx="3310">
                  <c:v>1.5692299347999999E-4</c:v>
                </c:pt>
                <c:pt idx="3311">
                  <c:v>1.2590599363E-4</c:v>
                </c:pt>
                <c:pt idx="3312">
                  <c:v>9.2031099484000004E-5</c:v>
                </c:pt>
                <c:pt idx="3313">
                  <c:v>5.6067699915999999E-5</c:v>
                </c:pt>
                <c:pt idx="3314">
                  <c:v>1.8831700800000001E-5</c:v>
                </c:pt>
                <c:pt idx="3315">
                  <c:v>-1.8831700800000001E-5</c:v>
                </c:pt>
                <c:pt idx="3316">
                  <c:v>-5.6067699915999999E-5</c:v>
                </c:pt>
                <c:pt idx="3317">
                  <c:v>-9.2031099484000004E-5</c:v>
                </c:pt>
                <c:pt idx="3318">
                  <c:v>-1.2590599363E-4</c:v>
                </c:pt>
                <c:pt idx="3319">
                  <c:v>-1.5692299347999999E-4</c:v>
                </c:pt>
                <c:pt idx="3320">
                  <c:v>-1.8437800463000001E-4</c:v>
                </c:pt>
                <c:pt idx="3321">
                  <c:v>-2.0764900546000001E-4</c:v>
                </c:pt>
                <c:pt idx="3322">
                  <c:v>-2.2620700474E-4</c:v>
                </c:pt>
                <c:pt idx="3323">
                  <c:v>-2.3962999694E-4</c:v>
                </c:pt>
                <c:pt idx="3324">
                  <c:v>-2.4761501117999998E-4</c:v>
                </c:pt>
                <c:pt idx="3325">
                  <c:v>-2.4997998843999999E-4</c:v>
                </c:pt>
                <c:pt idx="3326">
                  <c:v>-2.4667099932999998E-4</c:v>
                </c:pt>
                <c:pt idx="3327">
                  <c:v>-1.9021099432999999E-4</c:v>
                </c:pt>
                <c:pt idx="3328">
                  <c:v>-1.7876799392999999E-4</c:v>
                </c:pt>
                <c:pt idx="3329">
                  <c:v>-1.6326800687000001E-4</c:v>
                </c:pt>
                <c:pt idx="3330">
                  <c:v>-1.4406199624999999E-4</c:v>
                </c:pt>
                <c:pt idx="3331">
                  <c:v>-1.2158600293E-4</c:v>
                </c:pt>
                <c:pt idx="3332">
                  <c:v>-9.6350697276999998E-5</c:v>
                </c:pt>
                <c:pt idx="3333">
                  <c:v>-6.8928602558999998E-5</c:v>
                </c:pt>
                <c:pt idx="3334">
                  <c:v>-3.9941998692999998E-5</c:v>
                </c:pt>
                <c:pt idx="3335">
                  <c:v>-1.0048899639999999E-5</c:v>
                </c:pt>
                <c:pt idx="3336">
                  <c:v>2.0072300686000001E-5</c:v>
                </c:pt>
                <c:pt idx="3337">
                  <c:v>4.9737998778999998E-5</c:v>
                </c:pt>
                <c:pt idx="3338">
                  <c:v>7.8274701082000007E-5</c:v>
                </c:pt>
                <c:pt idx="3339">
                  <c:v>1.0503499652000001E-4</c:v>
                </c:pt>
                <c:pt idx="3340">
                  <c:v>1.2941099703000001E-4</c:v>
                </c:pt>
                <c:pt idx="3341">
                  <c:v>1.5084999905E-4</c:v>
                </c:pt>
                <c:pt idx="3342">
                  <c:v>1.6886599769000001E-4</c:v>
                </c:pt>
                <c:pt idx="3343">
                  <c:v>1.8304800324000001E-4</c:v>
                </c:pt>
                <c:pt idx="3344">
                  <c:v>1.9307600450999999E-4</c:v>
                </c:pt>
                <c:pt idx="3345">
                  <c:v>1.987220021E-4</c:v>
                </c:pt>
                <c:pt idx="3346">
                  <c:v>1.9985799735999999E-4</c:v>
                </c:pt>
                <c:pt idx="3347">
                  <c:v>1.9645699648999999E-4</c:v>
                </c:pt>
                <c:pt idx="3348">
                  <c:v>1.8859800183999999E-4</c:v>
                </c:pt>
                <c:pt idx="3349">
                  <c:v>1.7645799380000001E-4</c:v>
                </c:pt>
                <c:pt idx="3350">
                  <c:v>1.6031299309999999E-4</c:v>
                </c:pt>
                <c:pt idx="3351">
                  <c:v>1.4052999904E-4</c:v>
                </c:pt>
                <c:pt idx="3352">
                  <c:v>8.8167798822000001E-5</c:v>
                </c:pt>
                <c:pt idx="3353">
                  <c:v>6.8936999014000003E-5</c:v>
                </c:pt>
                <c:pt idx="3354">
                  <c:v>4.8141500883999999E-5</c:v>
                </c:pt>
                <c:pt idx="3355">
                  <c:v>2.6253499526999999E-5</c:v>
                </c:pt>
                <c:pt idx="3356">
                  <c:v>3.7695099308999999E-6</c:v>
                </c:pt>
                <c:pt idx="3357">
                  <c:v>-1.8799999452E-5</c:v>
                </c:pt>
                <c:pt idx="3358">
                  <c:v>-4.0942799387000003E-5</c:v>
                </c:pt>
                <c:pt idx="3359">
                  <c:v>-6.2156301283000005E-5</c:v>
                </c:pt>
                <c:pt idx="3360">
                  <c:v>-8.1959202362000006E-5</c:v>
                </c:pt>
                <c:pt idx="3361">
                  <c:v>-9.9901801149999996E-5</c:v>
                </c:pt>
                <c:pt idx="3362">
                  <c:v>-1.1557700054000001E-4</c:v>
                </c:pt>
                <c:pt idx="3363">
                  <c:v>-1.2862900620999999E-4</c:v>
                </c:pt>
                <c:pt idx="3364">
                  <c:v>-1.3876199955E-4</c:v>
                </c:pt>
                <c:pt idx="3365">
                  <c:v>-1.4574499801000001E-4</c:v>
                </c:pt>
                <c:pt idx="3366">
                  <c:v>-1.4941999688999999E-4</c:v>
                </c:pt>
                <c:pt idx="3367">
                  <c:v>-1.4970400662E-4</c:v>
                </c:pt>
                <c:pt idx="3368">
                  <c:v>-1.4658999862000001E-4</c:v>
                </c:pt>
                <c:pt idx="3369">
                  <c:v>-1.4014900079999999E-4</c:v>
                </c:pt>
                <c:pt idx="3370">
                  <c:v>-1.3052800204999999E-4</c:v>
                </c:pt>
                <c:pt idx="3371">
                  <c:v>-1.1794299644E-4</c:v>
                </c:pt>
                <c:pt idx="3372">
                  <c:v>-1.0268200276E-4</c:v>
                </c:pt>
                <c:pt idx="3373">
                  <c:v>-8.5090301582000001E-5</c:v>
                </c:pt>
                <c:pt idx="3374">
                  <c:v>-6.5567401180000005E-5</c:v>
                </c:pt>
                <c:pt idx="3375">
                  <c:v>-4.4556200010000002E-5</c:v>
                </c:pt>
                <c:pt idx="3376">
                  <c:v>-2.2533800802000001E-5</c:v>
                </c:pt>
                <c:pt idx="3377">
                  <c:v>-3.9313399473000002E-15</c:v>
                </c:pt>
                <c:pt idx="3378">
                  <c:v>1.5022599655E-5</c:v>
                </c:pt>
                <c:pt idx="3379">
                  <c:v>2.9704200641999999E-5</c:v>
                </c:pt>
                <c:pt idx="3380">
                  <c:v>4.3711599574000002E-5</c:v>
                </c:pt>
                <c:pt idx="3381">
                  <c:v>5.6726901675999997E-5</c:v>
                </c:pt>
                <c:pt idx="3382">
                  <c:v>6.8454697612000006E-5</c:v>
                </c:pt>
                <c:pt idx="3383">
                  <c:v>7.8628800111000004E-5</c:v>
                </c:pt>
                <c:pt idx="3384">
                  <c:v>8.7018401245999994E-5</c:v>
                </c:pt>
                <c:pt idx="3385">
                  <c:v>9.3432900030000001E-5</c:v>
                </c:pt>
                <c:pt idx="3386">
                  <c:v>9.7726799140000002E-5</c:v>
                </c:pt>
                <c:pt idx="3387">
                  <c:v>9.9802702606999996E-5</c:v>
                </c:pt>
                <c:pt idx="3388">
                  <c:v>9.9613396741999994E-5</c:v>
                </c:pt>
                <c:pt idx="3389">
                  <c:v>9.7163203463000006E-5</c:v>
                </c:pt>
                <c:pt idx="3390">
                  <c:v>9.2507696535999994E-5</c:v>
                </c:pt>
                <c:pt idx="3391">
                  <c:v>8.5752697487000002E-5</c:v>
                </c:pt>
                <c:pt idx="3392">
                  <c:v>7.7051299740999997E-5</c:v>
                </c:pt>
                <c:pt idx="3393">
                  <c:v>6.6601198341000004E-5</c:v>
                </c:pt>
                <c:pt idx="3394">
                  <c:v>5.4639400332000002E-5</c:v>
                </c:pt>
                <c:pt idx="3395">
                  <c:v>4.1437600884999997E-5</c:v>
                </c:pt>
                <c:pt idx="3396">
                  <c:v>2.7295200197999998E-5</c:v>
                </c:pt>
                <c:pt idx="3397">
                  <c:v>1.2533299923E-5</c:v>
                </c:pt>
                <c:pt idx="3398">
                  <c:v>-2.5130100312000001E-6</c:v>
                </c:pt>
                <c:pt idx="3399">
                  <c:v>-1.7502299669999999E-5</c:v>
                </c:pt>
                <c:pt idx="3400">
                  <c:v>-3.2094398192999998E-5</c:v>
                </c:pt>
                <c:pt idx="3401">
                  <c:v>-4.5958000554999998E-5</c:v>
                </c:pt>
                <c:pt idx="3402">
                  <c:v>-2.9389300835000001E-5</c:v>
                </c:pt>
                <c:pt idx="3403">
                  <c:v>-3.5132499761000001E-5</c:v>
                </c:pt>
                <c:pt idx="3404">
                  <c:v>-4.0078299207000002E-5</c:v>
                </c:pt>
                <c:pt idx="3405">
                  <c:v>-4.4114600313999999E-5</c:v>
                </c:pt>
                <c:pt idx="3406">
                  <c:v>-4.7149500459999998E-5</c:v>
                </c:pt>
                <c:pt idx="3407">
                  <c:v>-4.9114398280000002E-5</c:v>
                </c:pt>
                <c:pt idx="3408">
                  <c:v>-4.9964499339999997E-5</c:v>
                </c:pt>
                <c:pt idx="3409">
                  <c:v>-4.9680598749999998E-5</c:v>
                </c:pt>
                <c:pt idx="3410">
                  <c:v>-4.8269099351999997E-5</c:v>
                </c:pt>
                <c:pt idx="3411">
                  <c:v>-4.5762099035000002E-5</c:v>
                </c:pt>
                <c:pt idx="3412">
                  <c:v>-4.2216401198000003E-5</c:v>
                </c:pt>
                <c:pt idx="3413">
                  <c:v>-3.7712601625000002E-5</c:v>
                </c:pt>
                <c:pt idx="3414">
                  <c:v>-3.235280019E-5</c:v>
                </c:pt>
                <c:pt idx="3415">
                  <c:v>-2.6258700017999999E-5</c:v>
                </c:pt>
                <c:pt idx="3416">
                  <c:v>-1.9568700736E-5</c:v>
                </c:pt>
                <c:pt idx="3417">
                  <c:v>-1.2434499695E-5</c:v>
                </c:pt>
                <c:pt idx="3418">
                  <c:v>-5.0180901780999999E-6</c:v>
                </c:pt>
                <c:pt idx="3419">
                  <c:v>2.5122199077000001E-6</c:v>
                </c:pt>
                <c:pt idx="3420">
                  <c:v>9.9854996732999999E-6</c:v>
                </c:pt>
                <c:pt idx="3421">
                  <c:v>1.7232099708000002E-5</c:v>
                </c:pt>
                <c:pt idx="3422">
                  <c:v>2.4087699784999998E-5</c:v>
                </c:pt>
                <c:pt idx="3423">
                  <c:v>3.0396500733000001E-5</c:v>
                </c:pt>
                <c:pt idx="3424">
                  <c:v>3.6015499062999998E-5</c:v>
                </c:pt>
                <c:pt idx="3425">
                  <c:v>4.0817001718000002E-5</c:v>
                </c:pt>
                <c:pt idx="3426">
                  <c:v>4.4692100346000001E-5</c:v>
                </c:pt>
                <c:pt idx="3427">
                  <c:v>6.8440298326999996E-19</c:v>
                </c:pt>
                <c:pt idx="3428">
                  <c:v>6.8488502277000002E-19</c:v>
                </c:pt>
                <c:pt idx="3429">
                  <c:v>6.8506498626000003E-19</c:v>
                </c:pt>
                <c:pt idx="3430">
                  <c:v>6.8493698006000002E-19</c:v>
                </c:pt>
                <c:pt idx="3431">
                  <c:v>6.8450400270999997E-19</c:v>
                </c:pt>
                <c:pt idx="3432">
                  <c:v>6.8377598037000001E-19</c:v>
                </c:pt>
                <c:pt idx="3433">
                  <c:v>6.8277002534999998E-19</c:v>
                </c:pt>
                <c:pt idx="3434">
                  <c:v>6.8150898850000001E-19</c:v>
                </c:pt>
                <c:pt idx="3435">
                  <c:v>6.8002001169999996E-19</c:v>
                </c:pt>
                <c:pt idx="3436">
                  <c:v>6.783390256E-19</c:v>
                </c:pt>
                <c:pt idx="3437">
                  <c:v>6.7650201256E-19</c:v>
                </c:pt>
                <c:pt idx="3438">
                  <c:v>6.7455301994000001E-19</c:v>
                </c:pt>
                <c:pt idx="3439">
                  <c:v>6.7253397546000003E-19</c:v>
                </c:pt>
                <c:pt idx="3440">
                  <c:v>6.7049301068999998E-19</c:v>
                </c:pt>
                <c:pt idx="3441">
                  <c:v>6.6847401791999999E-19</c:v>
                </c:pt>
                <c:pt idx="3442">
                  <c:v>6.6652399131999996E-19</c:v>
                </c:pt>
                <c:pt idx="3443">
                  <c:v>6.6468801225E-19</c:v>
                </c:pt>
                <c:pt idx="3444">
                  <c:v>6.6300697444999996E-19</c:v>
                </c:pt>
                <c:pt idx="3445">
                  <c:v>6.6151799765E-19</c:v>
                </c:pt>
                <c:pt idx="3446">
                  <c:v>6.6025701251000002E-19</c:v>
                </c:pt>
                <c:pt idx="3447">
                  <c:v>6.5925100578E-19</c:v>
                </c:pt>
                <c:pt idx="3448">
                  <c:v>6.5852298345000004E-19</c:v>
                </c:pt>
                <c:pt idx="3449">
                  <c:v>6.5809000609999999E-19</c:v>
                </c:pt>
                <c:pt idx="3450">
                  <c:v>6.5796199989999999E-19</c:v>
                </c:pt>
                <c:pt idx="3451">
                  <c:v>6.5814098110000003E-19</c:v>
                </c:pt>
                <c:pt idx="3452">
                  <c:v>6.7151297609000004E-19</c:v>
                </c:pt>
                <c:pt idx="3453">
                  <c:v>6.7151297609000004E-19</c:v>
                </c:pt>
                <c:pt idx="3454">
                  <c:v>6.7151297609000004E-19</c:v>
                </c:pt>
                <c:pt idx="3455">
                  <c:v>6.7151297609000004E-19</c:v>
                </c:pt>
                <c:pt idx="3456">
                  <c:v>6.7151297609000004E-19</c:v>
                </c:pt>
                <c:pt idx="3457">
                  <c:v>6.7151297609000004E-19</c:v>
                </c:pt>
                <c:pt idx="3458">
                  <c:v>6.7151297609000004E-19</c:v>
                </c:pt>
                <c:pt idx="3459">
                  <c:v>6.7151297609000004E-19</c:v>
                </c:pt>
                <c:pt idx="3460">
                  <c:v>6.7151297609000004E-19</c:v>
                </c:pt>
                <c:pt idx="3461">
                  <c:v>6.7151297609000004E-19</c:v>
                </c:pt>
                <c:pt idx="3462">
                  <c:v>6.7151297609000004E-19</c:v>
                </c:pt>
                <c:pt idx="3463">
                  <c:v>6.7151297609000004E-19</c:v>
                </c:pt>
                <c:pt idx="3464">
                  <c:v>6.7151297609000004E-19</c:v>
                </c:pt>
                <c:pt idx="3465">
                  <c:v>6.7151297609000004E-19</c:v>
                </c:pt>
                <c:pt idx="3466">
                  <c:v>6.7151297609000004E-19</c:v>
                </c:pt>
                <c:pt idx="3467">
                  <c:v>6.7151297609000004E-19</c:v>
                </c:pt>
                <c:pt idx="3468">
                  <c:v>6.7151297609000004E-19</c:v>
                </c:pt>
                <c:pt idx="3469">
                  <c:v>6.7151297609000004E-19</c:v>
                </c:pt>
                <c:pt idx="3470">
                  <c:v>6.7151297609000004E-19</c:v>
                </c:pt>
                <c:pt idx="3471">
                  <c:v>6.7151297609000004E-19</c:v>
                </c:pt>
                <c:pt idx="3472">
                  <c:v>6.7151297609000004E-19</c:v>
                </c:pt>
                <c:pt idx="3473">
                  <c:v>6.7151297609000004E-19</c:v>
                </c:pt>
                <c:pt idx="3474">
                  <c:v>6.7151297609000004E-19</c:v>
                </c:pt>
                <c:pt idx="3475">
                  <c:v>6.7151297609000004E-19</c:v>
                </c:pt>
                <c:pt idx="3476">
                  <c:v>6.7151297609000004E-19</c:v>
                </c:pt>
                <c:pt idx="3477">
                  <c:v>2.9389300835000001E-5</c:v>
                </c:pt>
                <c:pt idx="3478">
                  <c:v>2.2979000277999999E-5</c:v>
                </c:pt>
                <c:pt idx="3479">
                  <c:v>1.6047199096999999E-5</c:v>
                </c:pt>
                <c:pt idx="3480">
                  <c:v>8.7511498349999996E-6</c:v>
                </c:pt>
                <c:pt idx="3481">
                  <c:v>1.2565000134E-6</c:v>
                </c:pt>
                <c:pt idx="3482">
                  <c:v>-6.2666599661000002E-6</c:v>
                </c:pt>
                <c:pt idx="3483">
                  <c:v>-1.3647600098999999E-5</c:v>
                </c:pt>
                <c:pt idx="3484">
                  <c:v>-2.0718800441999999E-5</c:v>
                </c:pt>
                <c:pt idx="3485">
                  <c:v>-2.7319700166000001E-5</c:v>
                </c:pt>
                <c:pt idx="3486">
                  <c:v>-3.3300599171000002E-5</c:v>
                </c:pt>
                <c:pt idx="3487">
                  <c:v>-3.8525700802000003E-5</c:v>
                </c:pt>
                <c:pt idx="3488">
                  <c:v>-4.287630145E-5</c:v>
                </c:pt>
                <c:pt idx="3489">
                  <c:v>-4.6253899200000002E-5</c:v>
                </c:pt>
                <c:pt idx="3490">
                  <c:v>-4.8581601732000003E-5</c:v>
                </c:pt>
                <c:pt idx="3491">
                  <c:v>-4.9806698370999997E-5</c:v>
                </c:pt>
                <c:pt idx="3492">
                  <c:v>-4.9901300372E-5</c:v>
                </c:pt>
                <c:pt idx="3493">
                  <c:v>-4.8863399570000001E-5</c:v>
                </c:pt>
                <c:pt idx="3494">
                  <c:v>-4.6716399083000002E-5</c:v>
                </c:pt>
                <c:pt idx="3495">
                  <c:v>-4.3509200622999997E-5</c:v>
                </c:pt>
                <c:pt idx="3496">
                  <c:v>-3.9314400055000002E-5</c:v>
                </c:pt>
                <c:pt idx="3497">
                  <c:v>-3.4227399738000001E-5</c:v>
                </c:pt>
                <c:pt idx="3498">
                  <c:v>-2.8363399906E-5</c:v>
                </c:pt>
                <c:pt idx="3499">
                  <c:v>-2.1855799787000001E-5</c:v>
                </c:pt>
                <c:pt idx="3500">
                  <c:v>-1.4852100320999999E-5</c:v>
                </c:pt>
                <c:pt idx="3501">
                  <c:v>-7.5112798185999999E-6</c:v>
                </c:pt>
                <c:pt idx="3502">
                  <c:v>-4.1367399312999996E-15</c:v>
                </c:pt>
                <c:pt idx="3503">
                  <c:v>1.5022599655E-5</c:v>
                </c:pt>
                <c:pt idx="3504">
                  <c:v>2.9704200641999999E-5</c:v>
                </c:pt>
                <c:pt idx="3505">
                  <c:v>4.3711599574000002E-5</c:v>
                </c:pt>
                <c:pt idx="3506">
                  <c:v>5.6726901675999997E-5</c:v>
                </c:pt>
                <c:pt idx="3507">
                  <c:v>6.8454697612000006E-5</c:v>
                </c:pt>
                <c:pt idx="3508">
                  <c:v>7.8628800111000004E-5</c:v>
                </c:pt>
                <c:pt idx="3509">
                  <c:v>8.7018401245999994E-5</c:v>
                </c:pt>
                <c:pt idx="3510">
                  <c:v>9.3432900030000001E-5</c:v>
                </c:pt>
                <c:pt idx="3511">
                  <c:v>9.7726799140000002E-5</c:v>
                </c:pt>
                <c:pt idx="3512">
                  <c:v>9.9802702606999996E-5</c:v>
                </c:pt>
                <c:pt idx="3513">
                  <c:v>9.9613396741999994E-5</c:v>
                </c:pt>
                <c:pt idx="3514">
                  <c:v>9.7163203463000006E-5</c:v>
                </c:pt>
                <c:pt idx="3515">
                  <c:v>9.2507696535999994E-5</c:v>
                </c:pt>
                <c:pt idx="3516">
                  <c:v>8.5752697487000002E-5</c:v>
                </c:pt>
                <c:pt idx="3517">
                  <c:v>7.7051299740999997E-5</c:v>
                </c:pt>
                <c:pt idx="3518">
                  <c:v>6.6601198341000004E-5</c:v>
                </c:pt>
                <c:pt idx="3519">
                  <c:v>5.4639400332000002E-5</c:v>
                </c:pt>
                <c:pt idx="3520">
                  <c:v>4.1437600884999997E-5</c:v>
                </c:pt>
                <c:pt idx="3521">
                  <c:v>2.7295200197999998E-5</c:v>
                </c:pt>
                <c:pt idx="3522">
                  <c:v>1.2533299923E-5</c:v>
                </c:pt>
                <c:pt idx="3523">
                  <c:v>-2.5130100312000001E-6</c:v>
                </c:pt>
                <c:pt idx="3524">
                  <c:v>-1.7502299669999999E-5</c:v>
                </c:pt>
                <c:pt idx="3525">
                  <c:v>-3.2094398192999998E-5</c:v>
                </c:pt>
                <c:pt idx="3526">
                  <c:v>-4.5958000554999998E-5</c:v>
                </c:pt>
                <c:pt idx="3527">
                  <c:v>-8.8167798822000001E-5</c:v>
                </c:pt>
                <c:pt idx="3528">
                  <c:v>-1.0539699724E-4</c:v>
                </c:pt>
                <c:pt idx="3529">
                  <c:v>-1.2023500312E-4</c:v>
                </c:pt>
                <c:pt idx="3530">
                  <c:v>-1.3234399376000001E-4</c:v>
                </c:pt>
                <c:pt idx="3531">
                  <c:v>-1.4144899614999999E-4</c:v>
                </c:pt>
                <c:pt idx="3532">
                  <c:v>-1.4734300203E-4</c:v>
                </c:pt>
                <c:pt idx="3533">
                  <c:v>-1.4989300689E-4</c:v>
                </c:pt>
                <c:pt idx="3534">
                  <c:v>-1.4904199633999999E-4</c:v>
                </c:pt>
                <c:pt idx="3535">
                  <c:v>-1.4480699609999999E-4</c:v>
                </c:pt>
                <c:pt idx="3536">
                  <c:v>-1.3728599878999999E-4</c:v>
                </c:pt>
                <c:pt idx="3537">
                  <c:v>-1.2664899987000001E-4</c:v>
                </c:pt>
                <c:pt idx="3538">
                  <c:v>-1.1313799769E-4</c:v>
                </c:pt>
                <c:pt idx="3539">
                  <c:v>-9.7058400569999999E-5</c:v>
                </c:pt>
                <c:pt idx="3540">
                  <c:v>-7.8776196459999994E-5</c:v>
                </c:pt>
                <c:pt idx="3541">
                  <c:v>-5.870610039E-5</c:v>
                </c:pt>
                <c:pt idx="3542">
                  <c:v>-3.7303499993999998E-5</c:v>
                </c:pt>
                <c:pt idx="3543">
                  <c:v>-1.5054300093E-5</c:v>
                </c:pt>
                <c:pt idx="3544">
                  <c:v>7.5366501733000002E-6</c:v>
                </c:pt>
                <c:pt idx="3545">
                  <c:v>2.9956499930000001E-5</c:v>
                </c:pt>
                <c:pt idx="3546">
                  <c:v>5.1696399168999999E-5</c:v>
                </c:pt>
                <c:pt idx="3547">
                  <c:v>7.2263101174E-5</c:v>
                </c:pt>
                <c:pt idx="3548">
                  <c:v>9.1189496743000002E-5</c:v>
                </c:pt>
                <c:pt idx="3549">
                  <c:v>1.0804599879000001E-4</c:v>
                </c:pt>
                <c:pt idx="3550">
                  <c:v>1.2245100515000001E-4</c:v>
                </c:pt>
                <c:pt idx="3551">
                  <c:v>1.3407600635999999E-4</c:v>
                </c:pt>
                <c:pt idx="3552">
                  <c:v>1.9021099432999999E-4</c:v>
                </c:pt>
                <c:pt idx="3553">
                  <c:v>1.9733699445999999E-4</c:v>
                </c:pt>
                <c:pt idx="3554">
                  <c:v>1.9998400239000001E-4</c:v>
                </c:pt>
                <c:pt idx="3555">
                  <c:v>1.9809200603000001E-4</c:v>
                </c:pt>
                <c:pt idx="3556">
                  <c:v>1.9170400627999999E-4</c:v>
                </c:pt>
                <c:pt idx="3557">
                  <c:v>1.8096499844000001E-4</c:v>
                </c:pt>
                <c:pt idx="3558">
                  <c:v>1.6611900355E-4</c:v>
                </c:pt>
                <c:pt idx="3559">
                  <c:v>1.4750300033E-4</c:v>
                </c:pt>
                <c:pt idx="3560">
                  <c:v>1.2553800479999999E-4</c:v>
                </c:pt>
                <c:pt idx="3561">
                  <c:v>1.0072500298999999E-4</c:v>
                </c:pt>
                <c:pt idx="3562">
                  <c:v>7.3624898505000001E-5</c:v>
                </c:pt>
                <c:pt idx="3563">
                  <c:v>4.4854201405999999E-5</c:v>
                </c:pt>
                <c:pt idx="3564">
                  <c:v>1.5065399565999999E-5</c:v>
                </c:pt>
                <c:pt idx="3565">
                  <c:v>-1.5065399565999999E-5</c:v>
                </c:pt>
                <c:pt idx="3566">
                  <c:v>-4.4854201405999999E-5</c:v>
                </c:pt>
                <c:pt idx="3567">
                  <c:v>-7.3624898505000001E-5</c:v>
                </c:pt>
                <c:pt idx="3568">
                  <c:v>-1.0072500298999999E-4</c:v>
                </c:pt>
                <c:pt idx="3569">
                  <c:v>-1.2553800479999999E-4</c:v>
                </c:pt>
                <c:pt idx="3570">
                  <c:v>-1.4750300033E-4</c:v>
                </c:pt>
                <c:pt idx="3571">
                  <c:v>-1.6611900355E-4</c:v>
                </c:pt>
                <c:pt idx="3572">
                  <c:v>-1.8096499844000001E-4</c:v>
                </c:pt>
                <c:pt idx="3573">
                  <c:v>-1.9170400627999999E-4</c:v>
                </c:pt>
                <c:pt idx="3574">
                  <c:v>-1.9809200603000001E-4</c:v>
                </c:pt>
                <c:pt idx="3575">
                  <c:v>-1.9998400239000001E-4</c:v>
                </c:pt>
                <c:pt idx="3576">
                  <c:v>-1.9733699445999999E-4</c:v>
                </c:pt>
                <c:pt idx="3577">
                  <c:v>-2.3776400485E-4</c:v>
                </c:pt>
                <c:pt idx="3578">
                  <c:v>-2.2345999605000001E-4</c:v>
                </c:pt>
                <c:pt idx="3579">
                  <c:v>-2.0408499403999999E-4</c:v>
                </c:pt>
                <c:pt idx="3580">
                  <c:v>-1.8007699690999999E-4</c:v>
                </c:pt>
                <c:pt idx="3581">
                  <c:v>-1.5198299661000001E-4</c:v>
                </c:pt>
                <c:pt idx="3582">
                  <c:v>-1.2043800233999999E-4</c:v>
                </c:pt>
                <c:pt idx="3583">
                  <c:v>-8.6160696810000002E-5</c:v>
                </c:pt>
                <c:pt idx="3584">
                  <c:v>-4.9927501094999999E-5</c:v>
                </c:pt>
                <c:pt idx="3585">
                  <c:v>-1.2561100448000001E-5</c:v>
                </c:pt>
                <c:pt idx="3586">
                  <c:v>2.5090399503999999E-5</c:v>
                </c:pt>
                <c:pt idx="3587">
                  <c:v>6.2172497563999998E-5</c:v>
                </c:pt>
                <c:pt idx="3588">
                  <c:v>9.7843403636999995E-5</c:v>
                </c:pt>
                <c:pt idx="3589">
                  <c:v>1.3129400031E-4</c:v>
                </c:pt>
                <c:pt idx="3590">
                  <c:v>1.6176399367E-4</c:v>
                </c:pt>
                <c:pt idx="3591">
                  <c:v>1.8856300449E-4</c:v>
                </c:pt>
                <c:pt idx="3592">
                  <c:v>2.1108200599E-4</c:v>
                </c:pt>
                <c:pt idx="3593">
                  <c:v>2.2880999312999999E-4</c:v>
                </c:pt>
                <c:pt idx="3594">
                  <c:v>2.4134499836E-4</c:v>
                </c:pt>
                <c:pt idx="3595">
                  <c:v>2.4840299739000002E-4</c:v>
                </c:pt>
                <c:pt idx="3596">
                  <c:v>2.4982201285E-4</c:v>
                </c:pt>
                <c:pt idx="3597">
                  <c:v>2.4557200959000002E-4</c:v>
                </c:pt>
                <c:pt idx="3598">
                  <c:v>2.3574799706999999E-4</c:v>
                </c:pt>
                <c:pt idx="3599">
                  <c:v>2.2057299792999999E-4</c:v>
                </c:pt>
                <c:pt idx="3600">
                  <c:v>2.0039199444E-4</c:v>
                </c:pt>
                <c:pt idx="3601">
                  <c:v>1.7566200404000001E-4</c:v>
                </c:pt>
                <c:pt idx="3602">
                  <c:v>1.7633600510000001E-4</c:v>
                </c:pt>
                <c:pt idx="3603">
                  <c:v>1.3787399803000001E-4</c:v>
                </c:pt>
                <c:pt idx="3604">
                  <c:v>9.6283103629999994E-5</c:v>
                </c:pt>
                <c:pt idx="3605">
                  <c:v>5.2506900828999999E-5</c:v>
                </c:pt>
                <c:pt idx="3606">
                  <c:v>7.5390298661999996E-6</c:v>
                </c:pt>
                <c:pt idx="3607">
                  <c:v>-3.7599998905E-5</c:v>
                </c:pt>
                <c:pt idx="3608">
                  <c:v>-8.1885598774999994E-5</c:v>
                </c:pt>
                <c:pt idx="3609">
                  <c:v>-1.2431299547000001E-4</c:v>
                </c:pt>
                <c:pt idx="3610">
                  <c:v>-1.6391799727E-4</c:v>
                </c:pt>
                <c:pt idx="3611">
                  <c:v>-1.9980399519999999E-4</c:v>
                </c:pt>
                <c:pt idx="3612">
                  <c:v>-2.3115400108999999E-4</c:v>
                </c:pt>
                <c:pt idx="3613">
                  <c:v>-2.5725801243000002E-4</c:v>
                </c:pt>
                <c:pt idx="3614">
                  <c:v>-2.7752300957000002E-4</c:v>
                </c:pt>
                <c:pt idx="3615">
                  <c:v>-2.9148999602000001E-4</c:v>
                </c:pt>
                <c:pt idx="3616">
                  <c:v>-2.9883999377000001E-4</c:v>
                </c:pt>
                <c:pt idx="3617">
                  <c:v>-2.9940801323000003E-4</c:v>
                </c:pt>
                <c:pt idx="3618">
                  <c:v>-2.9317999724000002E-4</c:v>
                </c:pt>
                <c:pt idx="3619">
                  <c:v>-2.8029899113000002E-4</c:v>
                </c:pt>
                <c:pt idx="3620">
                  <c:v>-2.6105498545999999E-4</c:v>
                </c:pt>
                <c:pt idx="3621">
                  <c:v>-2.3588699696E-4</c:v>
                </c:pt>
                <c:pt idx="3622">
                  <c:v>-2.0536400551999999E-4</c:v>
                </c:pt>
                <c:pt idx="3623">
                  <c:v>-1.7018099607E-4</c:v>
                </c:pt>
                <c:pt idx="3624">
                  <c:v>-1.3113500609E-4</c:v>
                </c:pt>
                <c:pt idx="3625">
                  <c:v>-8.9112501881999999E-5</c:v>
                </c:pt>
                <c:pt idx="3626">
                  <c:v>-4.5067699830000002E-5</c:v>
                </c:pt>
                <c:pt idx="3627">
                  <c:v>-1.5219200004999998E-14</c:v>
                </c:pt>
                <c:pt idx="3628">
                  <c:v>5.2578998293E-5</c:v>
                </c:pt>
                <c:pt idx="3629">
                  <c:v>1.0396500147E-4</c:v>
                </c:pt>
                <c:pt idx="3630">
                  <c:v>1.5299099322999999E-4</c:v>
                </c:pt>
                <c:pt idx="3631">
                  <c:v>1.9854400307E-4</c:v>
                </c:pt>
                <c:pt idx="3632">
                  <c:v>2.3959099780999999E-4</c:v>
                </c:pt>
                <c:pt idx="3633">
                  <c:v>2.7520098955999999E-4</c:v>
                </c:pt>
                <c:pt idx="3634">
                  <c:v>3.0456398963000001E-4</c:v>
                </c:pt>
                <c:pt idx="3635">
                  <c:v>3.2701500458999998E-4</c:v>
                </c:pt>
                <c:pt idx="3636">
                  <c:v>3.4204398979999998E-4</c:v>
                </c:pt>
                <c:pt idx="3637">
                  <c:v>3.4930900438000001E-4</c:v>
                </c:pt>
                <c:pt idx="3638">
                  <c:v>3.4864700864999998E-4</c:v>
                </c:pt>
                <c:pt idx="3639">
                  <c:v>3.4007101202999999E-4</c:v>
                </c:pt>
                <c:pt idx="3640">
                  <c:v>3.2377699971999999E-4</c:v>
                </c:pt>
                <c:pt idx="3641">
                  <c:v>3.0013400827999997E-4</c:v>
                </c:pt>
                <c:pt idx="3642">
                  <c:v>2.6967999292999998E-4</c:v>
                </c:pt>
                <c:pt idx="3643">
                  <c:v>2.3310400137999999E-4</c:v>
                </c:pt>
                <c:pt idx="3644">
                  <c:v>1.9123799575E-4</c:v>
                </c:pt>
                <c:pt idx="3645">
                  <c:v>1.4503099374E-4</c:v>
                </c:pt>
                <c:pt idx="3646">
                  <c:v>9.5533199782999993E-5</c:v>
                </c:pt>
                <c:pt idx="3647">
                  <c:v>4.3866599299000003E-5</c:v>
                </c:pt>
                <c:pt idx="3648">
                  <c:v>-8.7955304479999994E-6</c:v>
                </c:pt>
                <c:pt idx="3649">
                  <c:v>-6.1258098866999997E-5</c:v>
                </c:pt>
                <c:pt idx="3650">
                  <c:v>-1.1233000259E-4</c:v>
                </c:pt>
                <c:pt idx="3651">
                  <c:v>-1.6085300012000001E-4</c:v>
                </c:pt>
                <c:pt idx="3652">
                  <c:v>-2.3511399921999999E-4</c:v>
                </c:pt>
                <c:pt idx="3653">
                  <c:v>-2.8105999808999998E-4</c:v>
                </c:pt>
                <c:pt idx="3654">
                  <c:v>-3.2062700484000002E-4</c:v>
                </c:pt>
                <c:pt idx="3655">
                  <c:v>-3.5291598761E-4</c:v>
                </c:pt>
                <c:pt idx="3656">
                  <c:v>-3.7719600367999999E-4</c:v>
                </c:pt>
                <c:pt idx="3657">
                  <c:v>-3.9291501162000002E-4</c:v>
                </c:pt>
                <c:pt idx="3658">
                  <c:v>-3.9971599471999998E-4</c:v>
                </c:pt>
                <c:pt idx="3659">
                  <c:v>-3.9744499372E-4</c:v>
                </c:pt>
                <c:pt idx="3660">
                  <c:v>-3.8615299853999999E-4</c:v>
                </c:pt>
                <c:pt idx="3661">
                  <c:v>-3.6609600646999999E-4</c:v>
                </c:pt>
                <c:pt idx="3662">
                  <c:v>-3.3773100586000001E-4</c:v>
                </c:pt>
                <c:pt idx="3663">
                  <c:v>-3.0170098762000001E-4</c:v>
                </c:pt>
                <c:pt idx="3664">
                  <c:v>-2.5882199406999999E-4</c:v>
                </c:pt>
                <c:pt idx="3665">
                  <c:v>-2.1006999304999999E-4</c:v>
                </c:pt>
                <c:pt idx="3666">
                  <c:v>-1.5654899471E-4</c:v>
                </c:pt>
                <c:pt idx="3667">
                  <c:v>-9.9475997557999996E-5</c:v>
                </c:pt>
                <c:pt idx="3668">
                  <c:v>-4.0144699597000001E-5</c:v>
                </c:pt>
                <c:pt idx="3669">
                  <c:v>2.0097699235000001E-5</c:v>
                </c:pt>
                <c:pt idx="3670">
                  <c:v>7.9883997386999997E-5</c:v>
                </c:pt>
                <c:pt idx="3671">
                  <c:v>1.3785700139E-4</c:v>
                </c:pt>
                <c:pt idx="3672">
                  <c:v>1.9270100165E-4</c:v>
                </c:pt>
                <c:pt idx="3673">
                  <c:v>2.4317200587000001E-4</c:v>
                </c:pt>
                <c:pt idx="3674">
                  <c:v>2.8812399249999998E-4</c:v>
                </c:pt>
                <c:pt idx="3675">
                  <c:v>3.2653601374000002E-4</c:v>
                </c:pt>
                <c:pt idx="3676">
                  <c:v>3.5753700649E-4</c:v>
                </c:pt>
                <c:pt idx="3677">
                  <c:v>3.3286999678000003E-4</c:v>
                </c:pt>
                <c:pt idx="3678">
                  <c:v>3.4533999860000001E-4</c:v>
                </c:pt>
                <c:pt idx="3679">
                  <c:v>3.4997198964000002E-4</c:v>
                </c:pt>
                <c:pt idx="3680">
                  <c:v>3.4666099235999999E-4</c:v>
                </c:pt>
                <c:pt idx="3681">
                  <c:v>3.3548299688999998E-4</c:v>
                </c:pt>
                <c:pt idx="3682">
                  <c:v>3.1668899464E-4</c:v>
                </c:pt>
                <c:pt idx="3683">
                  <c:v>2.9070899473000001E-4</c:v>
                </c:pt>
                <c:pt idx="3684">
                  <c:v>2.5812999229000001E-4</c:v>
                </c:pt>
                <c:pt idx="3685">
                  <c:v>2.1969199587999999E-4</c:v>
                </c:pt>
                <c:pt idx="3686">
                  <c:v>1.76268004E-4</c:v>
                </c:pt>
                <c:pt idx="3687">
                  <c:v>1.2884399621E-4</c:v>
                </c:pt>
                <c:pt idx="3688">
                  <c:v>7.8494798799999993E-5</c:v>
                </c:pt>
                <c:pt idx="3689">
                  <c:v>2.6364399673000001E-5</c:v>
                </c:pt>
                <c:pt idx="3690">
                  <c:v>-2.6364399673000001E-5</c:v>
                </c:pt>
                <c:pt idx="3691">
                  <c:v>-7.8494798799999993E-5</c:v>
                </c:pt>
                <c:pt idx="3692">
                  <c:v>-1.2884399621E-4</c:v>
                </c:pt>
                <c:pt idx="3693">
                  <c:v>-1.76268004E-4</c:v>
                </c:pt>
                <c:pt idx="3694">
                  <c:v>-2.1969199587999999E-4</c:v>
                </c:pt>
                <c:pt idx="3695">
                  <c:v>-2.5812999229000001E-4</c:v>
                </c:pt>
                <c:pt idx="3696">
                  <c:v>-2.9070899473000001E-4</c:v>
                </c:pt>
                <c:pt idx="3697">
                  <c:v>-3.1668899464E-4</c:v>
                </c:pt>
                <c:pt idx="3698">
                  <c:v>-3.3548299688999998E-4</c:v>
                </c:pt>
                <c:pt idx="3699">
                  <c:v>-3.4666099235999999E-4</c:v>
                </c:pt>
                <c:pt idx="3700">
                  <c:v>-3.4997198964000002E-4</c:v>
                </c:pt>
                <c:pt idx="3701">
                  <c:v>-3.4533999860000001E-4</c:v>
                </c:pt>
                <c:pt idx="3702">
                  <c:v>-2.8531698626000002E-4</c:v>
                </c:pt>
                <c:pt idx="3703">
                  <c:v>-2.6815201271999998E-4</c:v>
                </c:pt>
                <c:pt idx="3704">
                  <c:v>-2.4490201031E-4</c:v>
                </c:pt>
                <c:pt idx="3705">
                  <c:v>-2.1609300165000001E-4</c:v>
                </c:pt>
                <c:pt idx="3706">
                  <c:v>-1.8237899349000001E-4</c:v>
                </c:pt>
                <c:pt idx="3707">
                  <c:v>-1.4452599862000001E-4</c:v>
                </c:pt>
                <c:pt idx="3708">
                  <c:v>-1.0339300206E-4</c:v>
                </c:pt>
                <c:pt idx="3709">
                  <c:v>-5.9912999859000003E-5</c:v>
                </c:pt>
                <c:pt idx="3710">
                  <c:v>-1.5073300347E-5</c:v>
                </c:pt>
                <c:pt idx="3711">
                  <c:v>3.0108500140999999E-5</c:v>
                </c:pt>
                <c:pt idx="3712">
                  <c:v>7.4606999987999995E-5</c:v>
                </c:pt>
                <c:pt idx="3713">
                  <c:v>1.1741199704999999E-4</c:v>
                </c:pt>
                <c:pt idx="3714">
                  <c:v>1.5755200001999999E-4</c:v>
                </c:pt>
                <c:pt idx="3715">
                  <c:v>1.9411700486999999E-4</c:v>
                </c:pt>
                <c:pt idx="3716">
                  <c:v>2.2627500583999999E-4</c:v>
                </c:pt>
                <c:pt idx="3717">
                  <c:v>2.5329799972999999E-4</c:v>
                </c:pt>
                <c:pt idx="3718">
                  <c:v>2.7457199757999998E-4</c:v>
                </c:pt>
                <c:pt idx="3719">
                  <c:v>2.8961399221000001E-4</c:v>
                </c:pt>
                <c:pt idx="3720">
                  <c:v>2.9808300314000002E-4</c:v>
                </c:pt>
                <c:pt idx="3721">
                  <c:v>2.9978700330999999E-4</c:v>
                </c:pt>
                <c:pt idx="3722">
                  <c:v>2.9468600404999998E-4</c:v>
                </c:pt>
                <c:pt idx="3723">
                  <c:v>2.8289700276000002E-4</c:v>
                </c:pt>
                <c:pt idx="3724">
                  <c:v>2.6468699798E-4</c:v>
                </c:pt>
                <c:pt idx="3725">
                  <c:v>2.4047000625000001E-4</c:v>
                </c:pt>
                <c:pt idx="3726">
                  <c:v>2.1079499857000001E-4</c:v>
                </c:pt>
                <c:pt idx="3727">
                  <c:v>1.4694599668E-4</c:v>
                </c:pt>
                <c:pt idx="3728">
                  <c:v>1.1489500321E-4</c:v>
                </c:pt>
                <c:pt idx="3729">
                  <c:v>8.0235899077000004E-5</c:v>
                </c:pt>
                <c:pt idx="3730">
                  <c:v>4.3755801016E-5</c:v>
                </c:pt>
                <c:pt idx="3731">
                  <c:v>6.2825201894000001E-6</c:v>
                </c:pt>
                <c:pt idx="3732">
                  <c:v>-3.1333300284999997E-5</c:v>
                </c:pt>
                <c:pt idx="3733">
                  <c:v>-6.8237997765999993E-5</c:v>
                </c:pt>
                <c:pt idx="3734">
                  <c:v>-1.0359400039E-4</c:v>
                </c:pt>
                <c:pt idx="3735">
                  <c:v>-1.3659900287E-4</c:v>
                </c:pt>
                <c:pt idx="3736">
                  <c:v>-1.6650299949E-4</c:v>
                </c:pt>
                <c:pt idx="3737">
                  <c:v>-1.9262799469E-4</c:v>
                </c:pt>
                <c:pt idx="3738">
                  <c:v>-2.1438200200999999E-4</c:v>
                </c:pt>
                <c:pt idx="3739">
                  <c:v>-2.3126900487E-4</c:v>
                </c:pt>
                <c:pt idx="3740">
                  <c:v>-2.4290800502E-4</c:v>
                </c:pt>
                <c:pt idx="3741">
                  <c:v>-2.4903300799999998E-4</c:v>
                </c:pt>
                <c:pt idx="3742">
                  <c:v>-2.4950699298999999E-4</c:v>
                </c:pt>
                <c:pt idx="3743">
                  <c:v>-2.4431699420999998E-4</c:v>
                </c:pt>
                <c:pt idx="3744">
                  <c:v>-2.3358200269E-4</c:v>
                </c:pt>
                <c:pt idx="3745">
                  <c:v>-2.1754599584000001E-4</c:v>
                </c:pt>
                <c:pt idx="3746">
                  <c:v>-1.9657200028000001E-4</c:v>
                </c:pt>
                <c:pt idx="3747">
                  <c:v>-1.7113699869000001E-4</c:v>
                </c:pt>
                <c:pt idx="3748">
                  <c:v>-1.4181699953000001E-4</c:v>
                </c:pt>
                <c:pt idx="3749">
                  <c:v>-1.0927899712E-4</c:v>
                </c:pt>
                <c:pt idx="3750">
                  <c:v>-7.4260402471000006E-5</c:v>
                </c:pt>
                <c:pt idx="3751">
                  <c:v>-3.7556401366999997E-5</c:v>
                </c:pt>
                <c:pt idx="3752">
                  <c:v>-9.1187501342999996E-15</c:v>
                </c:pt>
                <c:pt idx="3753">
                  <c:v>3.0045099264999999E-5</c:v>
                </c:pt>
                <c:pt idx="3754">
                  <c:v>5.9408299421000002E-5</c:v>
                </c:pt>
                <c:pt idx="3755">
                  <c:v>8.7423199147000004E-5</c:v>
                </c:pt>
                <c:pt idx="3756">
                  <c:v>1.1345399980000001E-4</c:v>
                </c:pt>
                <c:pt idx="3757">
                  <c:v>1.3690900232000001E-4</c:v>
                </c:pt>
                <c:pt idx="3758">
                  <c:v>1.5725799312E-4</c:v>
                </c:pt>
                <c:pt idx="3759">
                  <c:v>1.7403700622000001E-4</c:v>
                </c:pt>
                <c:pt idx="3760">
                  <c:v>1.8686600378999999E-4</c:v>
                </c:pt>
                <c:pt idx="3761">
                  <c:v>1.9545400572999999E-4</c:v>
                </c:pt>
                <c:pt idx="3762">
                  <c:v>1.9960499776000001E-4</c:v>
                </c:pt>
                <c:pt idx="3763">
                  <c:v>1.9922699721000001E-4</c:v>
                </c:pt>
                <c:pt idx="3764">
                  <c:v>1.9432599947E-4</c:v>
                </c:pt>
                <c:pt idx="3765">
                  <c:v>1.8501500016999999E-4</c:v>
                </c:pt>
                <c:pt idx="3766">
                  <c:v>1.7150500207000001E-4</c:v>
                </c:pt>
                <c:pt idx="3767">
                  <c:v>1.5410300693E-4</c:v>
                </c:pt>
                <c:pt idx="3768">
                  <c:v>1.3320200378000001E-4</c:v>
                </c:pt>
                <c:pt idx="3769">
                  <c:v>1.0927899712E-4</c:v>
                </c:pt>
                <c:pt idx="3770">
                  <c:v>8.2875099905999999E-5</c:v>
                </c:pt>
                <c:pt idx="3771">
                  <c:v>5.4590400395999997E-5</c:v>
                </c:pt>
                <c:pt idx="3772">
                  <c:v>2.5066599846E-5</c:v>
                </c:pt>
                <c:pt idx="3773">
                  <c:v>-5.0260200624000003E-6</c:v>
                </c:pt>
                <c:pt idx="3774">
                  <c:v>-3.5004599339999998E-5</c:v>
                </c:pt>
                <c:pt idx="3775">
                  <c:v>-6.4188701799000006E-5</c:v>
                </c:pt>
                <c:pt idx="3776">
                  <c:v>-9.1916001110999997E-5</c:v>
                </c:pt>
                <c:pt idx="3777">
                  <c:v>-8.8167798822000001E-5</c:v>
                </c:pt>
                <c:pt idx="3778">
                  <c:v>-1.0539699724E-4</c:v>
                </c:pt>
                <c:pt idx="3779">
                  <c:v>-1.2023500312E-4</c:v>
                </c:pt>
                <c:pt idx="3780">
                  <c:v>-1.3234399376000001E-4</c:v>
                </c:pt>
                <c:pt idx="3781">
                  <c:v>-1.4144899614999999E-4</c:v>
                </c:pt>
                <c:pt idx="3782">
                  <c:v>-1.4734300203E-4</c:v>
                </c:pt>
                <c:pt idx="3783">
                  <c:v>-1.4989300689E-4</c:v>
                </c:pt>
                <c:pt idx="3784">
                  <c:v>-1.4904199633999999E-4</c:v>
                </c:pt>
                <c:pt idx="3785">
                  <c:v>-1.4480699609999999E-4</c:v>
                </c:pt>
                <c:pt idx="3786">
                  <c:v>-1.3728599878999999E-4</c:v>
                </c:pt>
                <c:pt idx="3787">
                  <c:v>-1.2664899987000001E-4</c:v>
                </c:pt>
                <c:pt idx="3788">
                  <c:v>-1.1313799769E-4</c:v>
                </c:pt>
                <c:pt idx="3789">
                  <c:v>-9.7058400569999999E-5</c:v>
                </c:pt>
                <c:pt idx="3790">
                  <c:v>-7.8776196459999994E-5</c:v>
                </c:pt>
                <c:pt idx="3791">
                  <c:v>-5.870610039E-5</c:v>
                </c:pt>
                <c:pt idx="3792">
                  <c:v>-3.7303499993999998E-5</c:v>
                </c:pt>
                <c:pt idx="3793">
                  <c:v>-1.5054300093E-5</c:v>
                </c:pt>
                <c:pt idx="3794">
                  <c:v>7.5366501733000002E-6</c:v>
                </c:pt>
                <c:pt idx="3795">
                  <c:v>2.9956499930000001E-5</c:v>
                </c:pt>
                <c:pt idx="3796">
                  <c:v>5.1696399168999999E-5</c:v>
                </c:pt>
                <c:pt idx="3797">
                  <c:v>7.2263101174E-5</c:v>
                </c:pt>
                <c:pt idx="3798">
                  <c:v>9.1189496743000002E-5</c:v>
                </c:pt>
                <c:pt idx="3799">
                  <c:v>1.0804599879000001E-4</c:v>
                </c:pt>
                <c:pt idx="3800">
                  <c:v>1.2245100515000001E-4</c:v>
                </c:pt>
                <c:pt idx="3801">
                  <c:v>1.3407600635999999E-4</c:v>
                </c:pt>
                <c:pt idx="3802">
                  <c:v>9.5105700893000002E-5</c:v>
                </c:pt>
                <c:pt idx="3803">
                  <c:v>9.8668599094000006E-5</c:v>
                </c:pt>
                <c:pt idx="3804">
                  <c:v>9.9992103060000002E-5</c:v>
                </c:pt>
                <c:pt idx="3805">
                  <c:v>9.9046097602999996E-5</c:v>
                </c:pt>
                <c:pt idx="3806">
                  <c:v>9.5852199592999995E-5</c:v>
                </c:pt>
                <c:pt idx="3807">
                  <c:v>9.0482702943999997E-5</c:v>
                </c:pt>
                <c:pt idx="3808">
                  <c:v>8.3059596363000004E-5</c:v>
                </c:pt>
                <c:pt idx="3809">
                  <c:v>7.3751296440999995E-5</c:v>
                </c:pt>
                <c:pt idx="3810">
                  <c:v>6.2769096984999995E-5</c:v>
                </c:pt>
                <c:pt idx="3811">
                  <c:v>5.0362301408000002E-5</c:v>
                </c:pt>
                <c:pt idx="3812">
                  <c:v>3.6812500183999998E-5</c:v>
                </c:pt>
                <c:pt idx="3813">
                  <c:v>2.2427100703E-5</c:v>
                </c:pt>
                <c:pt idx="3814">
                  <c:v>7.5326797742000002E-6</c:v>
                </c:pt>
                <c:pt idx="3815">
                  <c:v>-7.5326797742000002E-6</c:v>
                </c:pt>
                <c:pt idx="3816">
                  <c:v>-2.2427100703E-5</c:v>
                </c:pt>
                <c:pt idx="3817">
                  <c:v>-3.6812500183999998E-5</c:v>
                </c:pt>
                <c:pt idx="3818">
                  <c:v>-5.0362301408000002E-5</c:v>
                </c:pt>
                <c:pt idx="3819">
                  <c:v>-6.2769096984999995E-5</c:v>
                </c:pt>
                <c:pt idx="3820">
                  <c:v>-7.3751296440999995E-5</c:v>
                </c:pt>
                <c:pt idx="3821">
                  <c:v>-8.3059596363000004E-5</c:v>
                </c:pt>
                <c:pt idx="3822">
                  <c:v>-9.0482702943999997E-5</c:v>
                </c:pt>
                <c:pt idx="3823">
                  <c:v>-9.5852199592999995E-5</c:v>
                </c:pt>
                <c:pt idx="3824">
                  <c:v>-9.9046097602999996E-5</c:v>
                </c:pt>
                <c:pt idx="3825">
                  <c:v>-9.9992103060000002E-5</c:v>
                </c:pt>
                <c:pt idx="3826">
                  <c:v>-9.8668599094000006E-5</c:v>
                </c:pt>
                <c:pt idx="3827">
                  <c:v>-4.7552799515000003E-5</c:v>
                </c:pt>
                <c:pt idx="3828">
                  <c:v>-4.4692100346000001E-5</c:v>
                </c:pt>
                <c:pt idx="3829">
                  <c:v>-4.0817001718000002E-5</c:v>
                </c:pt>
                <c:pt idx="3830">
                  <c:v>-3.6015499062999998E-5</c:v>
                </c:pt>
                <c:pt idx="3831">
                  <c:v>-3.0396500733000001E-5</c:v>
                </c:pt>
                <c:pt idx="3832">
                  <c:v>-2.4087699784999998E-5</c:v>
                </c:pt>
                <c:pt idx="3833">
                  <c:v>-1.7232099708000002E-5</c:v>
                </c:pt>
                <c:pt idx="3834">
                  <c:v>-9.9854996732999999E-6</c:v>
                </c:pt>
                <c:pt idx="3835">
                  <c:v>-2.5122199077000001E-6</c:v>
                </c:pt>
                <c:pt idx="3836">
                  <c:v>5.0180901780999999E-6</c:v>
                </c:pt>
                <c:pt idx="3837">
                  <c:v>1.2434499695E-5</c:v>
                </c:pt>
                <c:pt idx="3838">
                  <c:v>1.9568700736E-5</c:v>
                </c:pt>
                <c:pt idx="3839">
                  <c:v>2.6258700017999999E-5</c:v>
                </c:pt>
                <c:pt idx="3840">
                  <c:v>3.235280019E-5</c:v>
                </c:pt>
                <c:pt idx="3841">
                  <c:v>3.7712601625000002E-5</c:v>
                </c:pt>
                <c:pt idx="3842">
                  <c:v>4.2216401198000003E-5</c:v>
                </c:pt>
                <c:pt idx="3843">
                  <c:v>4.5762099035000002E-5</c:v>
                </c:pt>
                <c:pt idx="3844">
                  <c:v>4.8269099351999997E-5</c:v>
                </c:pt>
                <c:pt idx="3845">
                  <c:v>4.9680598749999998E-5</c:v>
                </c:pt>
                <c:pt idx="3846">
                  <c:v>4.9964499339999997E-5</c:v>
                </c:pt>
                <c:pt idx="3847">
                  <c:v>4.9114398280000002E-5</c:v>
                </c:pt>
                <c:pt idx="3848">
                  <c:v>4.7149500459999998E-5</c:v>
                </c:pt>
                <c:pt idx="3849">
                  <c:v>4.4114600313999999E-5</c:v>
                </c:pt>
                <c:pt idx="3850">
                  <c:v>4.0078299207000002E-5</c:v>
                </c:pt>
                <c:pt idx="3851">
                  <c:v>3.5132499761000001E-5</c:v>
                </c:pt>
                <c:pt idx="3852">
                  <c:v>5.2177198531999996E-19</c:v>
                </c:pt>
                <c:pt idx="3853">
                  <c:v>5.2003500943000001E-19</c:v>
                </c:pt>
                <c:pt idx="3854">
                  <c:v>5.1815601697000003E-19</c:v>
                </c:pt>
                <c:pt idx="3855">
                  <c:v>5.1617802132999995E-19</c:v>
                </c:pt>
                <c:pt idx="3856">
                  <c:v>5.1414698273000004E-19</c:v>
                </c:pt>
                <c:pt idx="3857">
                  <c:v>5.1210798252000002E-19</c:v>
                </c:pt>
                <c:pt idx="3858">
                  <c:v>5.1010698092000005E-19</c:v>
                </c:pt>
                <c:pt idx="3859">
                  <c:v>5.0818998985000001E-19</c:v>
                </c:pt>
                <c:pt idx="3860">
                  <c:v>5.0640100497999998E-19</c:v>
                </c:pt>
                <c:pt idx="3861">
                  <c:v>5.0477998947000003E-19</c:v>
                </c:pt>
                <c:pt idx="3862">
                  <c:v>5.0336401136000004E-19</c:v>
                </c:pt>
                <c:pt idx="3863">
                  <c:v>5.0218502048999999E-19</c:v>
                </c:pt>
                <c:pt idx="3864">
                  <c:v>5.0126902136000002E-19</c:v>
                </c:pt>
                <c:pt idx="3865">
                  <c:v>5.0063798594999997E-19</c:v>
                </c:pt>
                <c:pt idx="3866">
                  <c:v>5.0030597634000004E-19</c:v>
                </c:pt>
                <c:pt idx="3867">
                  <c:v>5.0028100582000004E-19</c:v>
                </c:pt>
                <c:pt idx="3868">
                  <c:v>5.0056198874000005E-19</c:v>
                </c:pt>
                <c:pt idx="3869">
                  <c:v>5.0114401368999997E-19</c:v>
                </c:pt>
                <c:pt idx="3870">
                  <c:v>5.0201301863000002E-19</c:v>
                </c:pt>
                <c:pt idx="3871">
                  <c:v>5.0314997838000001E-19</c:v>
                </c:pt>
                <c:pt idx="3872">
                  <c:v>5.0452899185999998E-19</c:v>
                </c:pt>
                <c:pt idx="3873">
                  <c:v>5.0611800580999997E-19</c:v>
                </c:pt>
                <c:pt idx="3874">
                  <c:v>5.0788202017000001E-19</c:v>
                </c:pt>
                <c:pt idx="3875">
                  <c:v>5.0978102006000001E-19</c:v>
                </c:pt>
                <c:pt idx="3876">
                  <c:v>5.1176997583999997E-19</c:v>
                </c:pt>
                <c:pt idx="3877">
                  <c:v>5.1380597752000005E-19</c:v>
                </c:pt>
                <c:pt idx="3878">
                  <c:v>5.1380597752000005E-19</c:v>
                </c:pt>
                <c:pt idx="3879">
                  <c:v>5.1380597752000005E-19</c:v>
                </c:pt>
                <c:pt idx="3880">
                  <c:v>5.1380597752000005E-19</c:v>
                </c:pt>
                <c:pt idx="3881">
                  <c:v>5.1380597752000005E-19</c:v>
                </c:pt>
                <c:pt idx="3882">
                  <c:v>5.1380597752000005E-19</c:v>
                </c:pt>
                <c:pt idx="3883">
                  <c:v>5.1380597752000005E-19</c:v>
                </c:pt>
                <c:pt idx="3884">
                  <c:v>5.1380597752000005E-19</c:v>
                </c:pt>
                <c:pt idx="3885">
                  <c:v>5.1380597752000005E-19</c:v>
                </c:pt>
                <c:pt idx="3886">
                  <c:v>5.1380597752000005E-19</c:v>
                </c:pt>
                <c:pt idx="3887">
                  <c:v>5.1380597752000005E-19</c:v>
                </c:pt>
                <c:pt idx="3888">
                  <c:v>5.1380597752000005E-19</c:v>
                </c:pt>
                <c:pt idx="3889">
                  <c:v>5.1380597752000005E-19</c:v>
                </c:pt>
                <c:pt idx="3890">
                  <c:v>5.1380597752000005E-19</c:v>
                </c:pt>
                <c:pt idx="3891">
                  <c:v>5.1380597752000005E-19</c:v>
                </c:pt>
                <c:pt idx="3892">
                  <c:v>5.1380597752000005E-19</c:v>
                </c:pt>
                <c:pt idx="3893">
                  <c:v>5.1380597752000005E-19</c:v>
                </c:pt>
                <c:pt idx="3894">
                  <c:v>5.1380597752000005E-19</c:v>
                </c:pt>
                <c:pt idx="3895">
                  <c:v>5.1380597752000005E-19</c:v>
                </c:pt>
                <c:pt idx="3896">
                  <c:v>5.1380597752000005E-19</c:v>
                </c:pt>
                <c:pt idx="3897">
                  <c:v>5.1380597752000005E-19</c:v>
                </c:pt>
                <c:pt idx="3898">
                  <c:v>5.1380597752000005E-19</c:v>
                </c:pt>
                <c:pt idx="3899">
                  <c:v>5.1380597752000005E-19</c:v>
                </c:pt>
                <c:pt idx="3900">
                  <c:v>5.1380597752000005E-19</c:v>
                </c:pt>
                <c:pt idx="3901">
                  <c:v>5.1380597752000005E-19</c:v>
                </c:pt>
                <c:pt idx="3902">
                  <c:v>-2.9389300835000001E-5</c:v>
                </c:pt>
                <c:pt idx="3903">
                  <c:v>-3.5132499761000001E-5</c:v>
                </c:pt>
                <c:pt idx="3904">
                  <c:v>-4.0078299207000002E-5</c:v>
                </c:pt>
                <c:pt idx="3905">
                  <c:v>-4.4114600313999999E-5</c:v>
                </c:pt>
                <c:pt idx="3906">
                  <c:v>-4.7149500459999998E-5</c:v>
                </c:pt>
                <c:pt idx="3907">
                  <c:v>-4.9114398280000002E-5</c:v>
                </c:pt>
                <c:pt idx="3908">
                  <c:v>-4.9964499339999997E-5</c:v>
                </c:pt>
                <c:pt idx="3909">
                  <c:v>-4.9680598749999998E-5</c:v>
                </c:pt>
                <c:pt idx="3910">
                  <c:v>-4.8269099351999997E-5</c:v>
                </c:pt>
                <c:pt idx="3911">
                  <c:v>-4.5762099035000002E-5</c:v>
                </c:pt>
                <c:pt idx="3912">
                  <c:v>-4.2216401198000003E-5</c:v>
                </c:pt>
                <c:pt idx="3913">
                  <c:v>-3.7712601625000002E-5</c:v>
                </c:pt>
                <c:pt idx="3914">
                  <c:v>-3.235280019E-5</c:v>
                </c:pt>
                <c:pt idx="3915">
                  <c:v>-2.6258700017999999E-5</c:v>
                </c:pt>
                <c:pt idx="3916">
                  <c:v>-1.9568700736E-5</c:v>
                </c:pt>
                <c:pt idx="3917">
                  <c:v>-1.2434499695E-5</c:v>
                </c:pt>
                <c:pt idx="3918">
                  <c:v>-5.0180901780999999E-6</c:v>
                </c:pt>
                <c:pt idx="3919">
                  <c:v>2.5122199077000001E-6</c:v>
                </c:pt>
                <c:pt idx="3920">
                  <c:v>9.9854996732999999E-6</c:v>
                </c:pt>
                <c:pt idx="3921">
                  <c:v>1.7232099708000002E-5</c:v>
                </c:pt>
                <c:pt idx="3922">
                  <c:v>2.4087699784999998E-5</c:v>
                </c:pt>
                <c:pt idx="3923">
                  <c:v>3.0396500733000001E-5</c:v>
                </c:pt>
                <c:pt idx="3924">
                  <c:v>3.6015499062999998E-5</c:v>
                </c:pt>
                <c:pt idx="3925">
                  <c:v>4.0817001718000002E-5</c:v>
                </c:pt>
                <c:pt idx="3926">
                  <c:v>4.4692100346000001E-5</c:v>
                </c:pt>
                <c:pt idx="3927">
                  <c:v>9.5105700893000002E-5</c:v>
                </c:pt>
                <c:pt idx="3928">
                  <c:v>9.8668599094000006E-5</c:v>
                </c:pt>
                <c:pt idx="3929">
                  <c:v>9.9992103060000002E-5</c:v>
                </c:pt>
                <c:pt idx="3930">
                  <c:v>9.9046097602999996E-5</c:v>
                </c:pt>
                <c:pt idx="3931">
                  <c:v>9.5852199592999995E-5</c:v>
                </c:pt>
                <c:pt idx="3932">
                  <c:v>9.0482702943999997E-5</c:v>
                </c:pt>
                <c:pt idx="3933">
                  <c:v>8.3059596363000004E-5</c:v>
                </c:pt>
                <c:pt idx="3934">
                  <c:v>7.3751296440999995E-5</c:v>
                </c:pt>
                <c:pt idx="3935">
                  <c:v>6.2769096984999995E-5</c:v>
                </c:pt>
                <c:pt idx="3936">
                  <c:v>5.0362301408000002E-5</c:v>
                </c:pt>
                <c:pt idx="3937">
                  <c:v>3.6812500183999998E-5</c:v>
                </c:pt>
                <c:pt idx="3938">
                  <c:v>2.2427100703E-5</c:v>
                </c:pt>
                <c:pt idx="3939">
                  <c:v>7.5326797742000002E-6</c:v>
                </c:pt>
                <c:pt idx="3940">
                  <c:v>-7.5326797742000002E-6</c:v>
                </c:pt>
                <c:pt idx="3941">
                  <c:v>-2.2427100703E-5</c:v>
                </c:pt>
                <c:pt idx="3942">
                  <c:v>-3.6812500183999998E-5</c:v>
                </c:pt>
                <c:pt idx="3943">
                  <c:v>-5.0362301408000002E-5</c:v>
                </c:pt>
                <c:pt idx="3944">
                  <c:v>-6.2769096984999995E-5</c:v>
                </c:pt>
                <c:pt idx="3945">
                  <c:v>-7.3751296440999995E-5</c:v>
                </c:pt>
                <c:pt idx="3946">
                  <c:v>-8.3059596363000004E-5</c:v>
                </c:pt>
                <c:pt idx="3947">
                  <c:v>-9.0482702943999997E-5</c:v>
                </c:pt>
                <c:pt idx="3948">
                  <c:v>-9.5852199592999995E-5</c:v>
                </c:pt>
                <c:pt idx="3949">
                  <c:v>-9.9046097602999996E-5</c:v>
                </c:pt>
                <c:pt idx="3950">
                  <c:v>-9.9992103060000002E-5</c:v>
                </c:pt>
                <c:pt idx="3951">
                  <c:v>-9.8668599094000006E-5</c:v>
                </c:pt>
                <c:pt idx="3952">
                  <c:v>-1.4265799837000001E-4</c:v>
                </c:pt>
                <c:pt idx="3953">
                  <c:v>-1.3407600635999999E-4</c:v>
                </c:pt>
                <c:pt idx="3954">
                  <c:v>-1.2245100515000001E-4</c:v>
                </c:pt>
                <c:pt idx="3955">
                  <c:v>-1.0804599879000001E-4</c:v>
                </c:pt>
                <c:pt idx="3956">
                  <c:v>-9.1189496743000002E-5</c:v>
                </c:pt>
                <c:pt idx="3957">
                  <c:v>-7.2263101174E-5</c:v>
                </c:pt>
                <c:pt idx="3958">
                  <c:v>-5.1696399168999999E-5</c:v>
                </c:pt>
                <c:pt idx="3959">
                  <c:v>-2.9956499930000001E-5</c:v>
                </c:pt>
                <c:pt idx="3960">
                  <c:v>-7.5366501733000002E-6</c:v>
                </c:pt>
                <c:pt idx="3961">
                  <c:v>1.5054300093E-5</c:v>
                </c:pt>
                <c:pt idx="3962">
                  <c:v>3.7303499993999998E-5</c:v>
                </c:pt>
                <c:pt idx="3963">
                  <c:v>5.870610039E-5</c:v>
                </c:pt>
                <c:pt idx="3964">
                  <c:v>7.8776196459999994E-5</c:v>
                </c:pt>
                <c:pt idx="3965">
                  <c:v>9.7058400569999999E-5</c:v>
                </c:pt>
                <c:pt idx="3966">
                  <c:v>1.1313799769E-4</c:v>
                </c:pt>
                <c:pt idx="3967">
                  <c:v>1.2664899987000001E-4</c:v>
                </c:pt>
                <c:pt idx="3968">
                  <c:v>1.3728599878999999E-4</c:v>
                </c:pt>
                <c:pt idx="3969">
                  <c:v>1.4480699609999999E-4</c:v>
                </c:pt>
                <c:pt idx="3970">
                  <c:v>1.4904199633999999E-4</c:v>
                </c:pt>
                <c:pt idx="3971">
                  <c:v>1.4989300689E-4</c:v>
                </c:pt>
                <c:pt idx="3972">
                  <c:v>1.4734300203E-4</c:v>
                </c:pt>
                <c:pt idx="3973">
                  <c:v>1.4144899614999999E-4</c:v>
                </c:pt>
                <c:pt idx="3974">
                  <c:v>1.3234399376000001E-4</c:v>
                </c:pt>
                <c:pt idx="3975">
                  <c:v>1.2023500312E-4</c:v>
                </c:pt>
                <c:pt idx="3976">
                  <c:v>1.0539699724E-4</c:v>
                </c:pt>
                <c:pt idx="3977">
                  <c:v>1.1755699961E-4</c:v>
                </c:pt>
                <c:pt idx="3978">
                  <c:v>9.1916001110999997E-5</c:v>
                </c:pt>
                <c:pt idx="3979">
                  <c:v>6.4188701799000006E-5</c:v>
                </c:pt>
                <c:pt idx="3980">
                  <c:v>3.5004599339999998E-5</c:v>
                </c:pt>
                <c:pt idx="3981">
                  <c:v>5.0260200624000003E-6</c:v>
                </c:pt>
                <c:pt idx="3982">
                  <c:v>-2.5066599846E-5</c:v>
                </c:pt>
                <c:pt idx="3983">
                  <c:v>-5.4590400395999997E-5</c:v>
                </c:pt>
                <c:pt idx="3984">
                  <c:v>-8.2875099905999999E-5</c:v>
                </c:pt>
                <c:pt idx="3985">
                  <c:v>-1.0927899712E-4</c:v>
                </c:pt>
                <c:pt idx="3986">
                  <c:v>-1.3320200378000001E-4</c:v>
                </c:pt>
                <c:pt idx="3987">
                  <c:v>-1.5410300693E-4</c:v>
                </c:pt>
                <c:pt idx="3988">
                  <c:v>-1.7150500207000001E-4</c:v>
                </c:pt>
                <c:pt idx="3989">
                  <c:v>-1.8501500016999999E-4</c:v>
                </c:pt>
                <c:pt idx="3990">
                  <c:v>-1.9432599947E-4</c:v>
                </c:pt>
                <c:pt idx="3991">
                  <c:v>-1.9922699721000001E-4</c:v>
                </c:pt>
                <c:pt idx="3992">
                  <c:v>-1.9960499776000001E-4</c:v>
                </c:pt>
                <c:pt idx="3993">
                  <c:v>-1.9545400572999999E-4</c:v>
                </c:pt>
                <c:pt idx="3994">
                  <c:v>-1.8686600378999999E-4</c:v>
                </c:pt>
                <c:pt idx="3995">
                  <c:v>-1.7403700622000001E-4</c:v>
                </c:pt>
                <c:pt idx="3996">
                  <c:v>-1.5725799312E-4</c:v>
                </c:pt>
                <c:pt idx="3997">
                  <c:v>-1.3690900232000001E-4</c:v>
                </c:pt>
                <c:pt idx="3998">
                  <c:v>-1.1345399980000001E-4</c:v>
                </c:pt>
                <c:pt idx="3999">
                  <c:v>-8.7423199147000004E-5</c:v>
                </c:pt>
                <c:pt idx="4000">
                  <c:v>-5.9408299421000002E-5</c:v>
                </c:pt>
                <c:pt idx="4001">
                  <c:v>-3.0045099264999999E-5</c:v>
                </c:pt>
                <c:pt idx="4002">
                  <c:v>-1.2425699745000001E-14</c:v>
                </c:pt>
                <c:pt idx="4003">
                  <c:v>3.7556401366999997E-5</c:v>
                </c:pt>
                <c:pt idx="4004">
                  <c:v>7.4260402471000006E-5</c:v>
                </c:pt>
                <c:pt idx="4005">
                  <c:v>1.0927899712E-4</c:v>
                </c:pt>
                <c:pt idx="4006">
                  <c:v>1.4181699953000001E-4</c:v>
                </c:pt>
                <c:pt idx="4007">
                  <c:v>1.7113699869000001E-4</c:v>
                </c:pt>
                <c:pt idx="4008">
                  <c:v>1.9657200028000001E-4</c:v>
                </c:pt>
                <c:pt idx="4009">
                  <c:v>2.1754599584000001E-4</c:v>
                </c:pt>
                <c:pt idx="4010">
                  <c:v>2.3358200269E-4</c:v>
                </c:pt>
                <c:pt idx="4011">
                  <c:v>2.4431699420999998E-4</c:v>
                </c:pt>
                <c:pt idx="4012">
                  <c:v>2.4950699298999999E-4</c:v>
                </c:pt>
                <c:pt idx="4013">
                  <c:v>2.4903300799999998E-4</c:v>
                </c:pt>
                <c:pt idx="4014">
                  <c:v>2.4290800502E-4</c:v>
                </c:pt>
                <c:pt idx="4015">
                  <c:v>2.3126900487E-4</c:v>
                </c:pt>
                <c:pt idx="4016">
                  <c:v>2.1438200200999999E-4</c:v>
                </c:pt>
                <c:pt idx="4017">
                  <c:v>1.9262799469E-4</c:v>
                </c:pt>
                <c:pt idx="4018">
                  <c:v>1.6650299949E-4</c:v>
                </c:pt>
                <c:pt idx="4019">
                  <c:v>1.3659900287E-4</c:v>
                </c:pt>
                <c:pt idx="4020">
                  <c:v>1.0359400039E-4</c:v>
                </c:pt>
                <c:pt idx="4021">
                  <c:v>6.8237997765999993E-5</c:v>
                </c:pt>
                <c:pt idx="4022">
                  <c:v>3.1333300284999997E-5</c:v>
                </c:pt>
                <c:pt idx="4023">
                  <c:v>-6.2825201894000001E-6</c:v>
                </c:pt>
                <c:pt idx="4024">
                  <c:v>-4.3755801016E-5</c:v>
                </c:pt>
                <c:pt idx="4025">
                  <c:v>-8.0235899077000004E-5</c:v>
                </c:pt>
                <c:pt idx="4026">
                  <c:v>-1.1489500321E-4</c:v>
                </c:pt>
                <c:pt idx="4027">
                  <c:v>-1.7633600510000001E-4</c:v>
                </c:pt>
                <c:pt idx="4028">
                  <c:v>-2.1079499857000001E-4</c:v>
                </c:pt>
                <c:pt idx="4029">
                  <c:v>-2.4047000625000001E-4</c:v>
                </c:pt>
                <c:pt idx="4030">
                  <c:v>-2.6468699798E-4</c:v>
                </c:pt>
                <c:pt idx="4031">
                  <c:v>-2.8289700276000002E-4</c:v>
                </c:pt>
                <c:pt idx="4032">
                  <c:v>-2.9468600404999998E-4</c:v>
                </c:pt>
                <c:pt idx="4033">
                  <c:v>-2.9978700330999999E-4</c:v>
                </c:pt>
                <c:pt idx="4034">
                  <c:v>-2.9808300314000002E-4</c:v>
                </c:pt>
                <c:pt idx="4035">
                  <c:v>-2.8961399221000001E-4</c:v>
                </c:pt>
                <c:pt idx="4036">
                  <c:v>-2.7457199757999998E-4</c:v>
                </c:pt>
                <c:pt idx="4037">
                  <c:v>-2.5329799972999999E-4</c:v>
                </c:pt>
                <c:pt idx="4038">
                  <c:v>-2.2627500583999999E-4</c:v>
                </c:pt>
                <c:pt idx="4039">
                  <c:v>-1.9411700486999999E-4</c:v>
                </c:pt>
                <c:pt idx="4040">
                  <c:v>-1.5755200001999999E-4</c:v>
                </c:pt>
                <c:pt idx="4041">
                  <c:v>-1.1741199704999999E-4</c:v>
                </c:pt>
                <c:pt idx="4042">
                  <c:v>-7.4606999987999995E-5</c:v>
                </c:pt>
                <c:pt idx="4043">
                  <c:v>-3.0108500140999999E-5</c:v>
                </c:pt>
                <c:pt idx="4044">
                  <c:v>1.5073300347E-5</c:v>
                </c:pt>
                <c:pt idx="4045">
                  <c:v>5.9912999859000003E-5</c:v>
                </c:pt>
                <c:pt idx="4046">
                  <c:v>1.0339300206E-4</c:v>
                </c:pt>
                <c:pt idx="4047">
                  <c:v>1.4452599862000001E-4</c:v>
                </c:pt>
                <c:pt idx="4048">
                  <c:v>1.8237899349000001E-4</c:v>
                </c:pt>
                <c:pt idx="4049">
                  <c:v>2.1609300165000001E-4</c:v>
                </c:pt>
                <c:pt idx="4050">
                  <c:v>2.4490201031E-4</c:v>
                </c:pt>
                <c:pt idx="4051">
                  <c:v>2.6815201271999998E-4</c:v>
                </c:pt>
                <c:pt idx="4052">
                  <c:v>3.3286999678000003E-4</c:v>
                </c:pt>
                <c:pt idx="4053">
                  <c:v>3.4533999860000001E-4</c:v>
                </c:pt>
                <c:pt idx="4054">
                  <c:v>3.4997198964000002E-4</c:v>
                </c:pt>
                <c:pt idx="4055">
                  <c:v>3.4666099235999999E-4</c:v>
                </c:pt>
                <c:pt idx="4056">
                  <c:v>3.3548299688999998E-4</c:v>
                </c:pt>
                <c:pt idx="4057">
                  <c:v>3.1668899464E-4</c:v>
                </c:pt>
                <c:pt idx="4058">
                  <c:v>2.9070899473000001E-4</c:v>
                </c:pt>
                <c:pt idx="4059">
                  <c:v>2.5812999229000001E-4</c:v>
                </c:pt>
                <c:pt idx="4060">
                  <c:v>2.1969199587999999E-4</c:v>
                </c:pt>
                <c:pt idx="4061">
                  <c:v>1.76268004E-4</c:v>
                </c:pt>
                <c:pt idx="4062">
                  <c:v>1.2884399621E-4</c:v>
                </c:pt>
                <c:pt idx="4063">
                  <c:v>7.8494798799999993E-5</c:v>
                </c:pt>
                <c:pt idx="4064">
                  <c:v>2.6364399673000001E-5</c:v>
                </c:pt>
                <c:pt idx="4065">
                  <c:v>-2.6364399673000001E-5</c:v>
                </c:pt>
                <c:pt idx="4066">
                  <c:v>-7.8494798799999993E-5</c:v>
                </c:pt>
                <c:pt idx="4067">
                  <c:v>-1.2884399621E-4</c:v>
                </c:pt>
                <c:pt idx="4068">
                  <c:v>-1.76268004E-4</c:v>
                </c:pt>
                <c:pt idx="4069">
                  <c:v>-2.1969199587999999E-4</c:v>
                </c:pt>
                <c:pt idx="4070">
                  <c:v>-2.5812999229000001E-4</c:v>
                </c:pt>
                <c:pt idx="4071">
                  <c:v>-2.9070899473000001E-4</c:v>
                </c:pt>
                <c:pt idx="4072">
                  <c:v>-3.1668899464E-4</c:v>
                </c:pt>
                <c:pt idx="4073">
                  <c:v>-3.3548299688999998E-4</c:v>
                </c:pt>
                <c:pt idx="4074">
                  <c:v>-3.4666099235999999E-4</c:v>
                </c:pt>
                <c:pt idx="4075">
                  <c:v>-3.4997198964000002E-4</c:v>
                </c:pt>
                <c:pt idx="4076">
                  <c:v>-3.4533999860000001E-4</c:v>
                </c:pt>
                <c:pt idx="4077">
                  <c:v>-3.8042300729999997E-4</c:v>
                </c:pt>
                <c:pt idx="4078">
                  <c:v>-3.5753700649E-4</c:v>
                </c:pt>
                <c:pt idx="4079">
                  <c:v>-3.2653601374000002E-4</c:v>
                </c:pt>
                <c:pt idx="4080">
                  <c:v>-2.8812399249999998E-4</c:v>
                </c:pt>
                <c:pt idx="4081">
                  <c:v>-2.4317200587000001E-4</c:v>
                </c:pt>
                <c:pt idx="4082">
                  <c:v>-1.9270100165E-4</c:v>
                </c:pt>
                <c:pt idx="4083">
                  <c:v>-1.3785700139E-4</c:v>
                </c:pt>
                <c:pt idx="4084">
                  <c:v>-7.9883997386999997E-5</c:v>
                </c:pt>
                <c:pt idx="4085">
                  <c:v>-2.0097699235000001E-5</c:v>
                </c:pt>
                <c:pt idx="4086">
                  <c:v>4.0144699597000001E-5</c:v>
                </c:pt>
                <c:pt idx="4087">
                  <c:v>9.9475997557999996E-5</c:v>
                </c:pt>
                <c:pt idx="4088">
                  <c:v>1.5654899471E-4</c:v>
                </c:pt>
                <c:pt idx="4089">
                  <c:v>2.1006999304999999E-4</c:v>
                </c:pt>
                <c:pt idx="4090">
                  <c:v>2.5882199406999999E-4</c:v>
                </c:pt>
                <c:pt idx="4091">
                  <c:v>3.0170098762000001E-4</c:v>
                </c:pt>
                <c:pt idx="4092">
                  <c:v>3.3773100586000001E-4</c:v>
                </c:pt>
                <c:pt idx="4093">
                  <c:v>3.6609600646999999E-4</c:v>
                </c:pt>
                <c:pt idx="4094">
                  <c:v>3.8615299853999999E-4</c:v>
                </c:pt>
                <c:pt idx="4095">
                  <c:v>3.9744499372E-4</c:v>
                </c:pt>
                <c:pt idx="4096">
                  <c:v>3.9971599471999998E-4</c:v>
                </c:pt>
                <c:pt idx="4097">
                  <c:v>3.9291501162000002E-4</c:v>
                </c:pt>
                <c:pt idx="4098">
                  <c:v>3.7719600367999999E-4</c:v>
                </c:pt>
                <c:pt idx="4099">
                  <c:v>3.5291598761E-4</c:v>
                </c:pt>
                <c:pt idx="4100">
                  <c:v>3.2062700484000002E-4</c:v>
                </c:pt>
                <c:pt idx="4101">
                  <c:v>2.8105999808999998E-4</c:v>
                </c:pt>
                <c:pt idx="4102">
                  <c:v>2.6450300355999998E-4</c:v>
                </c:pt>
                <c:pt idx="4103">
                  <c:v>2.0681100432E-4</c:v>
                </c:pt>
                <c:pt idx="4104">
                  <c:v>1.4442499378000001E-4</c:v>
                </c:pt>
                <c:pt idx="4105">
                  <c:v>7.8760400356000005E-5</c:v>
                </c:pt>
                <c:pt idx="4106">
                  <c:v>1.1308499779E-5</c:v>
                </c:pt>
                <c:pt idx="4107">
                  <c:v>-5.6400000175999998E-5</c:v>
                </c:pt>
                <c:pt idx="4108">
                  <c:v>-1.2282800161999999E-4</c:v>
                </c:pt>
                <c:pt idx="4109">
                  <c:v>-1.8646899843999999E-4</c:v>
                </c:pt>
                <c:pt idx="4110">
                  <c:v>-2.4587698862999998E-4</c:v>
                </c:pt>
                <c:pt idx="4111">
                  <c:v>-2.9970498872E-4</c:v>
                </c:pt>
                <c:pt idx="4112">
                  <c:v>-3.4673098707999999E-4</c:v>
                </c:pt>
                <c:pt idx="4113">
                  <c:v>-3.8588698952999998E-4</c:v>
                </c:pt>
                <c:pt idx="4114">
                  <c:v>-4.1628500912000002E-4</c:v>
                </c:pt>
                <c:pt idx="4115">
                  <c:v>-4.3723400449E-4</c:v>
                </c:pt>
                <c:pt idx="4116">
                  <c:v>-4.4825999066E-4</c:v>
                </c:pt>
                <c:pt idx="4117">
                  <c:v>-4.4911200530000001E-4</c:v>
                </c:pt>
                <c:pt idx="4118">
                  <c:v>-4.3977101449999998E-4</c:v>
                </c:pt>
                <c:pt idx="4119">
                  <c:v>-4.2044799193000001E-4</c:v>
                </c:pt>
                <c:pt idx="4120">
                  <c:v>-3.9158298749999998E-4</c:v>
                </c:pt>
                <c:pt idx="4121">
                  <c:v>-3.5382999340000001E-4</c:v>
                </c:pt>
                <c:pt idx="4122">
                  <c:v>-3.0804600101E-4</c:v>
                </c:pt>
                <c:pt idx="4123">
                  <c:v>-2.5527100660999998E-4</c:v>
                </c:pt>
                <c:pt idx="4124">
                  <c:v>-1.9670200708999999E-4</c:v>
                </c:pt>
                <c:pt idx="4125">
                  <c:v>-1.3366900384000001E-4</c:v>
                </c:pt>
                <c:pt idx="4126">
                  <c:v>-6.7601496993999996E-5</c:v>
                </c:pt>
                <c:pt idx="4127">
                  <c:v>-1.7360699194999999E-14</c:v>
                </c:pt>
                <c:pt idx="4128">
                  <c:v>6.0090198530999998E-5</c:v>
                </c:pt>
                <c:pt idx="4129">
                  <c:v>1.1881699901999999E-4</c:v>
                </c:pt>
                <c:pt idx="4130">
                  <c:v>1.7484600539000001E-4</c:v>
                </c:pt>
                <c:pt idx="4131">
                  <c:v>2.2690799960000001E-4</c:v>
                </c:pt>
                <c:pt idx="4132">
                  <c:v>2.7381899417000001E-4</c:v>
                </c:pt>
                <c:pt idx="4133">
                  <c:v>3.1451499672E-4</c:v>
                </c:pt>
                <c:pt idx="4134">
                  <c:v>3.4807401244000001E-4</c:v>
                </c:pt>
                <c:pt idx="4135">
                  <c:v>3.7373200757000001E-4</c:v>
                </c:pt>
                <c:pt idx="4136">
                  <c:v>3.9090699283000002E-4</c:v>
                </c:pt>
                <c:pt idx="4137">
                  <c:v>3.9921101416000001E-4</c:v>
                </c:pt>
                <c:pt idx="4138">
                  <c:v>3.9845300488999997E-4</c:v>
                </c:pt>
                <c:pt idx="4139">
                  <c:v>3.8865298848000002E-4</c:v>
                </c:pt>
                <c:pt idx="4140">
                  <c:v>3.7003098987000002E-4</c:v>
                </c:pt>
                <c:pt idx="4141">
                  <c:v>3.4301099367E-4</c:v>
                </c:pt>
                <c:pt idx="4142">
                  <c:v>3.0820499524000002E-4</c:v>
                </c:pt>
                <c:pt idx="4143">
                  <c:v>2.6640499709000001E-4</c:v>
                </c:pt>
                <c:pt idx="4144">
                  <c:v>2.1855799423000001E-4</c:v>
                </c:pt>
                <c:pt idx="4145">
                  <c:v>1.6574999609000001E-4</c:v>
                </c:pt>
                <c:pt idx="4146">
                  <c:v>1.0918099724E-4</c:v>
                </c:pt>
                <c:pt idx="4147">
                  <c:v>5.0133301556000002E-5</c:v>
                </c:pt>
                <c:pt idx="4148">
                  <c:v>-1.0052000107E-5</c:v>
                </c:pt>
                <c:pt idx="4149">
                  <c:v>-7.0009198679999997E-5</c:v>
                </c:pt>
                <c:pt idx="4150">
                  <c:v>-1.2837699614E-4</c:v>
                </c:pt>
                <c:pt idx="4151">
                  <c:v>-1.8383200221999999E-4</c:v>
                </c:pt>
                <c:pt idx="4152">
                  <c:v>-2.0572499488000001E-4</c:v>
                </c:pt>
                <c:pt idx="4153">
                  <c:v>-2.4592698901000003E-4</c:v>
                </c:pt>
                <c:pt idx="4154">
                  <c:v>-2.8054800350000002E-4</c:v>
                </c:pt>
                <c:pt idx="4155">
                  <c:v>-3.0880200211E-4</c:v>
                </c:pt>
                <c:pt idx="4156">
                  <c:v>-3.3004701254E-4</c:v>
                </c:pt>
                <c:pt idx="4157">
                  <c:v>-3.4380098805000001E-4</c:v>
                </c:pt>
                <c:pt idx="4158">
                  <c:v>-3.4975100425000002E-4</c:v>
                </c:pt>
                <c:pt idx="4159">
                  <c:v>-3.4776399842999998E-4</c:v>
                </c:pt>
                <c:pt idx="4160">
                  <c:v>-3.3788400469000001E-4</c:v>
                </c:pt>
                <c:pt idx="4161">
                  <c:v>-3.2033398746999999E-4</c:v>
                </c:pt>
                <c:pt idx="4162">
                  <c:v>-2.9551499756000002E-4</c:v>
                </c:pt>
                <c:pt idx="4163">
                  <c:v>-2.6398801127999999E-4</c:v>
                </c:pt>
                <c:pt idx="4164">
                  <c:v>-2.2647000150999999E-4</c:v>
                </c:pt>
                <c:pt idx="4165">
                  <c:v>-1.8381100381000001E-4</c:v>
                </c:pt>
                <c:pt idx="4166">
                  <c:v>-1.3698100520000001E-4</c:v>
                </c:pt>
                <c:pt idx="4167">
                  <c:v>-8.7041502411000005E-5</c:v>
                </c:pt>
                <c:pt idx="4168">
                  <c:v>-3.5126598959000001E-5</c:v>
                </c:pt>
                <c:pt idx="4169">
                  <c:v>1.7585500245E-5</c:v>
                </c:pt>
                <c:pt idx="4170">
                  <c:v>6.9898502261000003E-5</c:v>
                </c:pt>
                <c:pt idx="4171">
                  <c:v>1.2062500173E-4</c:v>
                </c:pt>
                <c:pt idx="4172">
                  <c:v>1.6861400218E-4</c:v>
                </c:pt>
                <c:pt idx="4173">
                  <c:v>2.1277599444E-4</c:v>
                </c:pt>
                <c:pt idx="4174">
                  <c:v>2.5210800230999998E-4</c:v>
                </c:pt>
                <c:pt idx="4175">
                  <c:v>2.8571899747000001E-4</c:v>
                </c:pt>
                <c:pt idx="4176">
                  <c:v>3.1284400029000001E-4</c:v>
                </c:pt>
                <c:pt idx="4177">
                  <c:v>2.8531698626000002E-4</c:v>
                </c:pt>
                <c:pt idx="4178">
                  <c:v>2.9600600827999997E-4</c:v>
                </c:pt>
                <c:pt idx="4179">
                  <c:v>2.9997600359000002E-4</c:v>
                </c:pt>
                <c:pt idx="4180">
                  <c:v>2.9713800177000001E-4</c:v>
                </c:pt>
                <c:pt idx="4181">
                  <c:v>2.8755699168000001E-4</c:v>
                </c:pt>
                <c:pt idx="4182">
                  <c:v>2.7144799241999998E-4</c:v>
                </c:pt>
                <c:pt idx="4183">
                  <c:v>2.4917899282E-4</c:v>
                </c:pt>
                <c:pt idx="4184">
                  <c:v>2.2125399846000001E-4</c:v>
                </c:pt>
                <c:pt idx="4185">
                  <c:v>1.8830700719E-4</c:v>
                </c:pt>
                <c:pt idx="4186">
                  <c:v>1.5108700609E-4</c:v>
                </c:pt>
                <c:pt idx="4187">
                  <c:v>1.1043700215E-4</c:v>
                </c:pt>
                <c:pt idx="4188">
                  <c:v>6.7281202063999994E-5</c:v>
                </c:pt>
                <c:pt idx="4189">
                  <c:v>2.2598000214E-5</c:v>
                </c:pt>
                <c:pt idx="4190">
                  <c:v>-2.2598000214E-5</c:v>
                </c:pt>
                <c:pt idx="4191">
                  <c:v>-6.7281202063999994E-5</c:v>
                </c:pt>
                <c:pt idx="4192">
                  <c:v>-1.1043700215E-4</c:v>
                </c:pt>
                <c:pt idx="4193">
                  <c:v>-1.5108700609E-4</c:v>
                </c:pt>
                <c:pt idx="4194">
                  <c:v>-1.8830700719E-4</c:v>
                </c:pt>
                <c:pt idx="4195">
                  <c:v>-2.2125399846000001E-4</c:v>
                </c:pt>
                <c:pt idx="4196">
                  <c:v>-2.4917899282E-4</c:v>
                </c:pt>
                <c:pt idx="4197">
                  <c:v>-2.7144799241999998E-4</c:v>
                </c:pt>
                <c:pt idx="4198">
                  <c:v>-2.8755699168000001E-4</c:v>
                </c:pt>
                <c:pt idx="4199">
                  <c:v>-2.9713800177000001E-4</c:v>
                </c:pt>
                <c:pt idx="4200">
                  <c:v>-2.9997600359000002E-4</c:v>
                </c:pt>
                <c:pt idx="4201">
                  <c:v>-2.9600600827999997E-4</c:v>
                </c:pt>
                <c:pt idx="4202">
                  <c:v>-2.3776400485E-4</c:v>
                </c:pt>
                <c:pt idx="4203">
                  <c:v>-2.2345999605000001E-4</c:v>
                </c:pt>
                <c:pt idx="4204">
                  <c:v>-2.0408499403999999E-4</c:v>
                </c:pt>
                <c:pt idx="4205">
                  <c:v>-1.8007699690999999E-4</c:v>
                </c:pt>
                <c:pt idx="4206">
                  <c:v>-1.5198299661000001E-4</c:v>
                </c:pt>
                <c:pt idx="4207">
                  <c:v>-1.2043800233999999E-4</c:v>
                </c:pt>
                <c:pt idx="4208">
                  <c:v>-8.6160696810000002E-5</c:v>
                </c:pt>
                <c:pt idx="4209">
                  <c:v>-4.9927501094999999E-5</c:v>
                </c:pt>
                <c:pt idx="4210">
                  <c:v>-1.2561100448000001E-5</c:v>
                </c:pt>
                <c:pt idx="4211">
                  <c:v>2.5090399503999999E-5</c:v>
                </c:pt>
                <c:pt idx="4212">
                  <c:v>6.2172497563999998E-5</c:v>
                </c:pt>
                <c:pt idx="4213">
                  <c:v>9.7843403636999995E-5</c:v>
                </c:pt>
                <c:pt idx="4214">
                  <c:v>1.3129400031E-4</c:v>
                </c:pt>
                <c:pt idx="4215">
                  <c:v>1.6176399367E-4</c:v>
                </c:pt>
                <c:pt idx="4216">
                  <c:v>1.8856300449E-4</c:v>
                </c:pt>
                <c:pt idx="4217">
                  <c:v>2.1108200599E-4</c:v>
                </c:pt>
                <c:pt idx="4218">
                  <c:v>2.2880999312999999E-4</c:v>
                </c:pt>
                <c:pt idx="4219">
                  <c:v>2.4134499836E-4</c:v>
                </c:pt>
                <c:pt idx="4220">
                  <c:v>2.4840299739000002E-4</c:v>
                </c:pt>
                <c:pt idx="4221">
                  <c:v>2.4982201285E-4</c:v>
                </c:pt>
                <c:pt idx="4222">
                  <c:v>2.4557200959000002E-4</c:v>
                </c:pt>
                <c:pt idx="4223">
                  <c:v>2.3574799706999999E-4</c:v>
                </c:pt>
                <c:pt idx="4224">
                  <c:v>2.2057299792999999E-4</c:v>
                </c:pt>
                <c:pt idx="4225">
                  <c:v>2.0039199444E-4</c:v>
                </c:pt>
                <c:pt idx="4226">
                  <c:v>1.7566200404000001E-4</c:v>
                </c:pt>
                <c:pt idx="4227">
                  <c:v>1.1755699961E-4</c:v>
                </c:pt>
                <c:pt idx="4228">
                  <c:v>9.1916001110999997E-5</c:v>
                </c:pt>
                <c:pt idx="4229">
                  <c:v>6.4188701799000006E-5</c:v>
                </c:pt>
                <c:pt idx="4230">
                  <c:v>3.5004599339999998E-5</c:v>
                </c:pt>
                <c:pt idx="4231">
                  <c:v>5.0260200624000003E-6</c:v>
                </c:pt>
                <c:pt idx="4232">
                  <c:v>-2.5066599846E-5</c:v>
                </c:pt>
                <c:pt idx="4233">
                  <c:v>-5.4590400395999997E-5</c:v>
                </c:pt>
                <c:pt idx="4234">
                  <c:v>-8.2875099905999999E-5</c:v>
                </c:pt>
                <c:pt idx="4235">
                  <c:v>-1.0927899712E-4</c:v>
                </c:pt>
                <c:pt idx="4236">
                  <c:v>-1.3320200378000001E-4</c:v>
                </c:pt>
                <c:pt idx="4237">
                  <c:v>-1.5410300693E-4</c:v>
                </c:pt>
                <c:pt idx="4238">
                  <c:v>-1.7150500207000001E-4</c:v>
                </c:pt>
                <c:pt idx="4239">
                  <c:v>-1.8501500016999999E-4</c:v>
                </c:pt>
                <c:pt idx="4240">
                  <c:v>-1.9432599947E-4</c:v>
                </c:pt>
                <c:pt idx="4241">
                  <c:v>-1.9922699721000001E-4</c:v>
                </c:pt>
                <c:pt idx="4242">
                  <c:v>-1.9960499776000001E-4</c:v>
                </c:pt>
                <c:pt idx="4243">
                  <c:v>-1.9545400572999999E-4</c:v>
                </c:pt>
                <c:pt idx="4244">
                  <c:v>-1.8686600378999999E-4</c:v>
                </c:pt>
                <c:pt idx="4245">
                  <c:v>-1.7403700622000001E-4</c:v>
                </c:pt>
                <c:pt idx="4246">
                  <c:v>-1.5725799312E-4</c:v>
                </c:pt>
                <c:pt idx="4247">
                  <c:v>-1.3690900232000001E-4</c:v>
                </c:pt>
                <c:pt idx="4248">
                  <c:v>-1.1345399980000001E-4</c:v>
                </c:pt>
                <c:pt idx="4249">
                  <c:v>-8.7423199147000004E-5</c:v>
                </c:pt>
                <c:pt idx="4250">
                  <c:v>-5.9408299421000002E-5</c:v>
                </c:pt>
                <c:pt idx="4251">
                  <c:v>-3.0045099264999999E-5</c:v>
                </c:pt>
                <c:pt idx="4252">
                  <c:v>-5.5647299071999998E-15</c:v>
                </c:pt>
                <c:pt idx="4253">
                  <c:v>2.2533800802000001E-5</c:v>
                </c:pt>
                <c:pt idx="4254">
                  <c:v>4.4556200010000002E-5</c:v>
                </c:pt>
                <c:pt idx="4255">
                  <c:v>6.5567401180000005E-5</c:v>
                </c:pt>
                <c:pt idx="4256">
                  <c:v>8.5090301582000001E-5</c:v>
                </c:pt>
                <c:pt idx="4257">
                  <c:v>1.0268200276E-4</c:v>
                </c:pt>
                <c:pt idx="4258">
                  <c:v>1.1794299644E-4</c:v>
                </c:pt>
                <c:pt idx="4259">
                  <c:v>1.3052800204999999E-4</c:v>
                </c:pt>
                <c:pt idx="4260">
                  <c:v>1.4014900079999999E-4</c:v>
                </c:pt>
                <c:pt idx="4261">
                  <c:v>1.4658999862000001E-4</c:v>
                </c:pt>
                <c:pt idx="4262">
                  <c:v>1.4970400662E-4</c:v>
                </c:pt>
                <c:pt idx="4263">
                  <c:v>1.4941999688999999E-4</c:v>
                </c:pt>
                <c:pt idx="4264">
                  <c:v>1.4574499801000001E-4</c:v>
                </c:pt>
                <c:pt idx="4265">
                  <c:v>1.3876199955E-4</c:v>
                </c:pt>
                <c:pt idx="4266">
                  <c:v>1.2862900620999999E-4</c:v>
                </c:pt>
                <c:pt idx="4267">
                  <c:v>1.1557700054000001E-4</c:v>
                </c:pt>
                <c:pt idx="4268">
                  <c:v>9.9901801149999996E-5</c:v>
                </c:pt>
                <c:pt idx="4269">
                  <c:v>8.1959202362000006E-5</c:v>
                </c:pt>
                <c:pt idx="4270">
                  <c:v>6.2156301283000005E-5</c:v>
                </c:pt>
                <c:pt idx="4271">
                  <c:v>4.0942799387000003E-5</c:v>
                </c:pt>
                <c:pt idx="4272">
                  <c:v>1.8799999452E-5</c:v>
                </c:pt>
                <c:pt idx="4273">
                  <c:v>-3.7695099308999999E-6</c:v>
                </c:pt>
                <c:pt idx="4274">
                  <c:v>-2.6253499526999999E-5</c:v>
                </c:pt>
                <c:pt idx="4275">
                  <c:v>-4.8141500883999999E-5</c:v>
                </c:pt>
                <c:pt idx="4276">
                  <c:v>-6.8936999014000003E-5</c:v>
                </c:pt>
                <c:pt idx="4277">
                  <c:v>-5.8778499805999998E-5</c:v>
                </c:pt>
                <c:pt idx="4278">
                  <c:v>-7.0264999522000001E-5</c:v>
                </c:pt>
                <c:pt idx="4279">
                  <c:v>-8.0156700277999999E-5</c:v>
                </c:pt>
                <c:pt idx="4280">
                  <c:v>-8.8229098765000002E-5</c:v>
                </c:pt>
                <c:pt idx="4281">
                  <c:v>-9.4299102784000007E-5</c:v>
                </c:pt>
                <c:pt idx="4282">
                  <c:v>-9.8228701972E-5</c:v>
                </c:pt>
                <c:pt idx="4283">
                  <c:v>-9.9928896815999998E-5</c:v>
                </c:pt>
                <c:pt idx="4284">
                  <c:v>-9.9361102911999993E-5</c:v>
                </c:pt>
                <c:pt idx="4285">
                  <c:v>-9.6538198703999994E-5</c:v>
                </c:pt>
                <c:pt idx="4286">
                  <c:v>-9.1524103482000001E-5</c:v>
                </c:pt>
                <c:pt idx="4287">
                  <c:v>-8.4432802396000006E-5</c:v>
                </c:pt>
                <c:pt idx="4288">
                  <c:v>-7.5425101385999995E-5</c:v>
                </c:pt>
                <c:pt idx="4289">
                  <c:v>-6.4705600379999999E-5</c:v>
                </c:pt>
                <c:pt idx="4290">
                  <c:v>-5.2517498260999997E-5</c:v>
                </c:pt>
                <c:pt idx="4291">
                  <c:v>-3.9137401473000001E-5</c:v>
                </c:pt>
                <c:pt idx="4292">
                  <c:v>-2.4868999389999999E-5</c:v>
                </c:pt>
                <c:pt idx="4293">
                  <c:v>-1.0036200364999999E-5</c:v>
                </c:pt>
                <c:pt idx="4294">
                  <c:v>5.0244298108999997E-6</c:v>
                </c:pt>
                <c:pt idx="4295">
                  <c:v>1.9970999346999999E-5</c:v>
                </c:pt>
                <c:pt idx="4296">
                  <c:v>3.4464301279999999E-5</c:v>
                </c:pt>
                <c:pt idx="4297">
                  <c:v>4.8175399569999997E-5</c:v>
                </c:pt>
                <c:pt idx="4298">
                  <c:v>6.0793001467000003E-5</c:v>
                </c:pt>
                <c:pt idx="4299">
                  <c:v>7.2030903538999994E-5</c:v>
                </c:pt>
                <c:pt idx="4300">
                  <c:v>8.1633901572999995E-5</c:v>
                </c:pt>
                <c:pt idx="4301">
                  <c:v>8.9384098828000007E-5</c:v>
                </c:pt>
                <c:pt idx="4302">
                  <c:v>4.7552799515000003E-5</c:v>
                </c:pt>
                <c:pt idx="4303">
                  <c:v>4.9334299547000003E-5</c:v>
                </c:pt>
                <c:pt idx="4304">
                  <c:v>4.9996098824000002E-5</c:v>
                </c:pt>
                <c:pt idx="4305">
                  <c:v>4.9523099733000003E-5</c:v>
                </c:pt>
                <c:pt idx="4306">
                  <c:v>4.7926099795999997E-5</c:v>
                </c:pt>
                <c:pt idx="4307">
                  <c:v>4.5241398766E-5</c:v>
                </c:pt>
                <c:pt idx="4308">
                  <c:v>4.1529798182000002E-5</c:v>
                </c:pt>
                <c:pt idx="4309">
                  <c:v>3.6875699152000002E-5</c:v>
                </c:pt>
                <c:pt idx="4310">
                  <c:v>3.1384599424000002E-5</c:v>
                </c:pt>
                <c:pt idx="4311">
                  <c:v>2.5181199817000001E-5</c:v>
                </c:pt>
                <c:pt idx="4312">
                  <c:v>1.8406199160000001E-5</c:v>
                </c:pt>
                <c:pt idx="4313">
                  <c:v>1.1213500328999999E-5</c:v>
                </c:pt>
                <c:pt idx="4314">
                  <c:v>3.7663398871000001E-6</c:v>
                </c:pt>
                <c:pt idx="4315">
                  <c:v>-3.7663398871000001E-6</c:v>
                </c:pt>
                <c:pt idx="4316">
                  <c:v>-1.1213500328999999E-5</c:v>
                </c:pt>
                <c:pt idx="4317">
                  <c:v>-1.8406199160000001E-5</c:v>
                </c:pt>
                <c:pt idx="4318">
                  <c:v>-2.5181199817000001E-5</c:v>
                </c:pt>
                <c:pt idx="4319">
                  <c:v>-3.1384599424000002E-5</c:v>
                </c:pt>
                <c:pt idx="4320">
                  <c:v>-3.6875699152000002E-5</c:v>
                </c:pt>
                <c:pt idx="4321">
                  <c:v>-4.1529798182000002E-5</c:v>
                </c:pt>
                <c:pt idx="4322">
                  <c:v>-4.5241398766E-5</c:v>
                </c:pt>
                <c:pt idx="4323">
                  <c:v>-4.7926099795999997E-5</c:v>
                </c:pt>
                <c:pt idx="4324">
                  <c:v>-4.9523099733000003E-5</c:v>
                </c:pt>
                <c:pt idx="4325">
                  <c:v>-4.9996098824000002E-5</c:v>
                </c:pt>
                <c:pt idx="4326">
                  <c:v>-4.9334299547000003E-5</c:v>
                </c:pt>
                <c:pt idx="4327">
                  <c:v>3.9979999053999999E-19</c:v>
                </c:pt>
                <c:pt idx="4328">
                  <c:v>4.0057500707999998E-19</c:v>
                </c:pt>
                <c:pt idx="4329">
                  <c:v>4.0162500947000002E-19</c:v>
                </c:pt>
                <c:pt idx="4330">
                  <c:v>4.0292699175000002E-19</c:v>
                </c:pt>
                <c:pt idx="4331">
                  <c:v>4.0445001221000001E-19</c:v>
                </c:pt>
                <c:pt idx="4332">
                  <c:v>4.0616000133000002E-19</c:v>
                </c:pt>
                <c:pt idx="4333">
                  <c:v>4.0801800408E-19</c:v>
                </c:pt>
                <c:pt idx="4334">
                  <c:v>4.0998198935000002E-19</c:v>
                </c:pt>
                <c:pt idx="4335">
                  <c:v>4.1200798731000002E-19</c:v>
                </c:pt>
                <c:pt idx="4336">
                  <c:v>4.1404900378000001E-19</c:v>
                </c:pt>
                <c:pt idx="4337">
                  <c:v>4.1605900096999999E-19</c:v>
                </c:pt>
                <c:pt idx="4338">
                  <c:v>4.1799300094E-19</c:v>
                </c:pt>
                <c:pt idx="4339">
                  <c:v>4.1980599989000001E-19</c:v>
                </c:pt>
                <c:pt idx="4340">
                  <c:v>4.2145800882000001E-19</c:v>
                </c:pt>
                <c:pt idx="4341">
                  <c:v>4.2291100327000001E-19</c:v>
                </c:pt>
                <c:pt idx="4342">
                  <c:v>4.2413199940000002E-19</c:v>
                </c:pt>
                <c:pt idx="4343">
                  <c:v>4.2509300233000002E-19</c:v>
                </c:pt>
                <c:pt idx="4344">
                  <c:v>4.2577198836000001E-19</c:v>
                </c:pt>
                <c:pt idx="4345">
                  <c:v>4.2615499883999998E-19</c:v>
                </c:pt>
                <c:pt idx="4346">
                  <c:v>4.2623200418E-19</c:v>
                </c:pt>
                <c:pt idx="4347">
                  <c:v>4.2600098814999998E-19</c:v>
                </c:pt>
                <c:pt idx="4348">
                  <c:v>4.2546900761000002E-19</c:v>
                </c:pt>
                <c:pt idx="4349">
                  <c:v>4.2464598875E-19</c:v>
                </c:pt>
                <c:pt idx="4350">
                  <c:v>4.2355199068999999E-19</c:v>
                </c:pt>
                <c:pt idx="4351">
                  <c:v>4.2221100166999998E-19</c:v>
                </c:pt>
                <c:pt idx="4352">
                  <c:v>4.1268898960000002E-19</c:v>
                </c:pt>
                <c:pt idx="4353">
                  <c:v>4.1268898960000002E-19</c:v>
                </c:pt>
                <c:pt idx="4354">
                  <c:v>4.1268898960000002E-19</c:v>
                </c:pt>
                <c:pt idx="4355">
                  <c:v>4.1268898960000002E-19</c:v>
                </c:pt>
                <c:pt idx="4356">
                  <c:v>4.1268898960000002E-19</c:v>
                </c:pt>
                <c:pt idx="4357">
                  <c:v>4.1268898960000002E-19</c:v>
                </c:pt>
                <c:pt idx="4358">
                  <c:v>4.1268898960000002E-19</c:v>
                </c:pt>
                <c:pt idx="4359">
                  <c:v>4.1268898960000002E-19</c:v>
                </c:pt>
                <c:pt idx="4360">
                  <c:v>4.1268898960000002E-19</c:v>
                </c:pt>
                <c:pt idx="4361">
                  <c:v>4.1268898960000002E-19</c:v>
                </c:pt>
                <c:pt idx="4362">
                  <c:v>4.1268898960000002E-19</c:v>
                </c:pt>
                <c:pt idx="4363">
                  <c:v>4.1268898960000002E-19</c:v>
                </c:pt>
                <c:pt idx="4364">
                  <c:v>4.1268898960000002E-19</c:v>
                </c:pt>
                <c:pt idx="4365">
                  <c:v>4.1268898960000002E-19</c:v>
                </c:pt>
                <c:pt idx="4366">
                  <c:v>4.1268898960000002E-19</c:v>
                </c:pt>
                <c:pt idx="4367">
                  <c:v>4.1268898960000002E-19</c:v>
                </c:pt>
                <c:pt idx="4368">
                  <c:v>4.1268898960000002E-19</c:v>
                </c:pt>
                <c:pt idx="4369">
                  <c:v>4.1268898960000002E-19</c:v>
                </c:pt>
                <c:pt idx="4370">
                  <c:v>4.1268898960000002E-19</c:v>
                </c:pt>
                <c:pt idx="4371">
                  <c:v>4.1268898960000002E-19</c:v>
                </c:pt>
                <c:pt idx="4372">
                  <c:v>4.1268898960000002E-19</c:v>
                </c:pt>
                <c:pt idx="4373">
                  <c:v>4.1268898960000002E-19</c:v>
                </c:pt>
                <c:pt idx="4374">
                  <c:v>4.1268898960000002E-19</c:v>
                </c:pt>
                <c:pt idx="4375">
                  <c:v>4.1268898960000002E-19</c:v>
                </c:pt>
                <c:pt idx="4376">
                  <c:v>4.1268898960000002E-19</c:v>
                </c:pt>
                <c:pt idx="4377">
                  <c:v>4.1268898960000002E-19</c:v>
                </c:pt>
                <c:pt idx="4378">
                  <c:v>4.1268898960000002E-19</c:v>
                </c:pt>
                <c:pt idx="4379">
                  <c:v>4.1268898960000002E-19</c:v>
                </c:pt>
                <c:pt idx="4380">
                  <c:v>4.1268898960000002E-19</c:v>
                </c:pt>
                <c:pt idx="4381">
                  <c:v>4.1268898960000002E-19</c:v>
                </c:pt>
                <c:pt idx="4382">
                  <c:v>4.1268898960000002E-19</c:v>
                </c:pt>
                <c:pt idx="4383">
                  <c:v>4.1268898960000002E-19</c:v>
                </c:pt>
                <c:pt idx="4384">
                  <c:v>4.1268898960000002E-19</c:v>
                </c:pt>
                <c:pt idx="4385">
                  <c:v>4.1268898960000002E-19</c:v>
                </c:pt>
                <c:pt idx="4386">
                  <c:v>4.1268898960000002E-19</c:v>
                </c:pt>
                <c:pt idx="4387">
                  <c:v>4.1268898960000002E-19</c:v>
                </c:pt>
                <c:pt idx="4388">
                  <c:v>4.1268898960000002E-19</c:v>
                </c:pt>
                <c:pt idx="4389">
                  <c:v>4.1268898960000002E-19</c:v>
                </c:pt>
                <c:pt idx="4390">
                  <c:v>4.1268898960000002E-19</c:v>
                </c:pt>
                <c:pt idx="4391">
                  <c:v>4.1268898960000002E-19</c:v>
                </c:pt>
                <c:pt idx="4392">
                  <c:v>4.1268898960000002E-19</c:v>
                </c:pt>
                <c:pt idx="4393">
                  <c:v>4.1268898960000002E-19</c:v>
                </c:pt>
                <c:pt idx="4394">
                  <c:v>4.1268898960000002E-19</c:v>
                </c:pt>
                <c:pt idx="4395">
                  <c:v>4.1268898960000002E-19</c:v>
                </c:pt>
                <c:pt idx="4396">
                  <c:v>4.1268898960000002E-19</c:v>
                </c:pt>
                <c:pt idx="4397">
                  <c:v>4.1268898960000002E-19</c:v>
                </c:pt>
                <c:pt idx="4398">
                  <c:v>4.1268898960000002E-19</c:v>
                </c:pt>
                <c:pt idx="4399">
                  <c:v>4.1268898960000002E-19</c:v>
                </c:pt>
                <c:pt idx="4400">
                  <c:v>4.1268898960000002E-19</c:v>
                </c:pt>
                <c:pt idx="4401">
                  <c:v>4.1268898960000002E-19</c:v>
                </c:pt>
                <c:pt idx="4402">
                  <c:v>-2.9389300835000001E-5</c:v>
                </c:pt>
                <c:pt idx="4403">
                  <c:v>-3.5132499761000001E-5</c:v>
                </c:pt>
                <c:pt idx="4404">
                  <c:v>-4.0078299207000002E-5</c:v>
                </c:pt>
                <c:pt idx="4405">
                  <c:v>-4.4114600313999999E-5</c:v>
                </c:pt>
                <c:pt idx="4406">
                  <c:v>-4.7149500459999998E-5</c:v>
                </c:pt>
                <c:pt idx="4407">
                  <c:v>-4.9114398280000002E-5</c:v>
                </c:pt>
                <c:pt idx="4408">
                  <c:v>-4.9964499339999997E-5</c:v>
                </c:pt>
                <c:pt idx="4409">
                  <c:v>-4.9680598749999998E-5</c:v>
                </c:pt>
                <c:pt idx="4410">
                  <c:v>-4.8269099351999997E-5</c:v>
                </c:pt>
                <c:pt idx="4411">
                  <c:v>-4.5762099035000002E-5</c:v>
                </c:pt>
                <c:pt idx="4412">
                  <c:v>-4.2216401198000003E-5</c:v>
                </c:pt>
                <c:pt idx="4413">
                  <c:v>-3.7712601625000002E-5</c:v>
                </c:pt>
                <c:pt idx="4414">
                  <c:v>-3.235280019E-5</c:v>
                </c:pt>
                <c:pt idx="4415">
                  <c:v>-2.6258700017999999E-5</c:v>
                </c:pt>
                <c:pt idx="4416">
                  <c:v>-1.9568700736E-5</c:v>
                </c:pt>
                <c:pt idx="4417">
                  <c:v>-1.2434499695E-5</c:v>
                </c:pt>
                <c:pt idx="4418">
                  <c:v>-5.0180901780999999E-6</c:v>
                </c:pt>
                <c:pt idx="4419">
                  <c:v>2.5122199077000001E-6</c:v>
                </c:pt>
                <c:pt idx="4420">
                  <c:v>9.9854996732999999E-6</c:v>
                </c:pt>
                <c:pt idx="4421">
                  <c:v>1.7232099708000002E-5</c:v>
                </c:pt>
                <c:pt idx="4422">
                  <c:v>2.4087699784999998E-5</c:v>
                </c:pt>
                <c:pt idx="4423">
                  <c:v>3.0396500733000001E-5</c:v>
                </c:pt>
                <c:pt idx="4424">
                  <c:v>3.6015499062999998E-5</c:v>
                </c:pt>
                <c:pt idx="4425">
                  <c:v>4.0817001718000002E-5</c:v>
                </c:pt>
                <c:pt idx="4426">
                  <c:v>4.4692100346000001E-5</c:v>
                </c:pt>
                <c:pt idx="4427">
                  <c:v>9.5105700893000002E-5</c:v>
                </c:pt>
                <c:pt idx="4428">
                  <c:v>9.8668599094000006E-5</c:v>
                </c:pt>
                <c:pt idx="4429">
                  <c:v>9.9992103060000002E-5</c:v>
                </c:pt>
                <c:pt idx="4430">
                  <c:v>9.9046097602999996E-5</c:v>
                </c:pt>
                <c:pt idx="4431">
                  <c:v>9.5852199592999995E-5</c:v>
                </c:pt>
                <c:pt idx="4432">
                  <c:v>9.0482702943999997E-5</c:v>
                </c:pt>
                <c:pt idx="4433">
                  <c:v>8.3059596363000004E-5</c:v>
                </c:pt>
                <c:pt idx="4434">
                  <c:v>7.3751296440999995E-5</c:v>
                </c:pt>
                <c:pt idx="4435">
                  <c:v>6.2769096984999995E-5</c:v>
                </c:pt>
                <c:pt idx="4436">
                  <c:v>5.0362301408000002E-5</c:v>
                </c:pt>
                <c:pt idx="4437">
                  <c:v>3.6812500183999998E-5</c:v>
                </c:pt>
                <c:pt idx="4438">
                  <c:v>2.2427100703E-5</c:v>
                </c:pt>
                <c:pt idx="4439">
                  <c:v>7.5326797742000002E-6</c:v>
                </c:pt>
                <c:pt idx="4440">
                  <c:v>-7.5326797742000002E-6</c:v>
                </c:pt>
                <c:pt idx="4441">
                  <c:v>-2.2427100703E-5</c:v>
                </c:pt>
                <c:pt idx="4442">
                  <c:v>-3.6812500183999998E-5</c:v>
                </c:pt>
                <c:pt idx="4443">
                  <c:v>-5.0362301408000002E-5</c:v>
                </c:pt>
                <c:pt idx="4444">
                  <c:v>-6.2769096984999995E-5</c:v>
                </c:pt>
                <c:pt idx="4445">
                  <c:v>-7.3751296440999995E-5</c:v>
                </c:pt>
                <c:pt idx="4446">
                  <c:v>-8.3059596363000004E-5</c:v>
                </c:pt>
                <c:pt idx="4447">
                  <c:v>-9.0482702943999997E-5</c:v>
                </c:pt>
                <c:pt idx="4448">
                  <c:v>-9.5852199592999995E-5</c:v>
                </c:pt>
                <c:pt idx="4449">
                  <c:v>-9.9046097602999996E-5</c:v>
                </c:pt>
                <c:pt idx="4450">
                  <c:v>-9.9992103060000002E-5</c:v>
                </c:pt>
                <c:pt idx="4451">
                  <c:v>-9.8668599094000006E-5</c:v>
                </c:pt>
                <c:pt idx="4452">
                  <c:v>-1.4265799837000001E-4</c:v>
                </c:pt>
                <c:pt idx="4453">
                  <c:v>-1.3407600635999999E-4</c:v>
                </c:pt>
                <c:pt idx="4454">
                  <c:v>-1.2245100515000001E-4</c:v>
                </c:pt>
                <c:pt idx="4455">
                  <c:v>-1.0804599879000001E-4</c:v>
                </c:pt>
                <c:pt idx="4456">
                  <c:v>-9.1189496743000002E-5</c:v>
                </c:pt>
                <c:pt idx="4457">
                  <c:v>-7.2263101174E-5</c:v>
                </c:pt>
                <c:pt idx="4458">
                  <c:v>-5.1696399168999999E-5</c:v>
                </c:pt>
                <c:pt idx="4459">
                  <c:v>-2.9956499930000001E-5</c:v>
                </c:pt>
                <c:pt idx="4460">
                  <c:v>-7.5366501733000002E-6</c:v>
                </c:pt>
                <c:pt idx="4461">
                  <c:v>1.5054300093E-5</c:v>
                </c:pt>
                <c:pt idx="4462">
                  <c:v>3.7303499993999998E-5</c:v>
                </c:pt>
                <c:pt idx="4463">
                  <c:v>5.870610039E-5</c:v>
                </c:pt>
                <c:pt idx="4464">
                  <c:v>7.8776196459999994E-5</c:v>
                </c:pt>
                <c:pt idx="4465">
                  <c:v>9.7058400569999999E-5</c:v>
                </c:pt>
                <c:pt idx="4466">
                  <c:v>1.1313799769E-4</c:v>
                </c:pt>
                <c:pt idx="4467">
                  <c:v>1.2664899987000001E-4</c:v>
                </c:pt>
                <c:pt idx="4468">
                  <c:v>1.3728599878999999E-4</c:v>
                </c:pt>
                <c:pt idx="4469">
                  <c:v>1.4480699609999999E-4</c:v>
                </c:pt>
                <c:pt idx="4470">
                  <c:v>1.4904199633999999E-4</c:v>
                </c:pt>
                <c:pt idx="4471">
                  <c:v>1.4989300689E-4</c:v>
                </c:pt>
                <c:pt idx="4472">
                  <c:v>1.4734300203E-4</c:v>
                </c:pt>
                <c:pt idx="4473">
                  <c:v>1.4144899614999999E-4</c:v>
                </c:pt>
                <c:pt idx="4474">
                  <c:v>1.3234399376000001E-4</c:v>
                </c:pt>
                <c:pt idx="4475">
                  <c:v>1.2023500312E-4</c:v>
                </c:pt>
                <c:pt idx="4476">
                  <c:v>1.0539699724E-4</c:v>
                </c:pt>
                <c:pt idx="4477">
                  <c:v>1.1755699961E-4</c:v>
                </c:pt>
                <c:pt idx="4478">
                  <c:v>9.1916001110999997E-5</c:v>
                </c:pt>
                <c:pt idx="4479">
                  <c:v>6.4188701799000006E-5</c:v>
                </c:pt>
                <c:pt idx="4480">
                  <c:v>3.5004599339999998E-5</c:v>
                </c:pt>
                <c:pt idx="4481">
                  <c:v>5.0260200624000003E-6</c:v>
                </c:pt>
                <c:pt idx="4482">
                  <c:v>-2.5066599846E-5</c:v>
                </c:pt>
                <c:pt idx="4483">
                  <c:v>-5.4590400395999997E-5</c:v>
                </c:pt>
                <c:pt idx="4484">
                  <c:v>-8.2875099905999999E-5</c:v>
                </c:pt>
                <c:pt idx="4485">
                  <c:v>-1.0927899712E-4</c:v>
                </c:pt>
                <c:pt idx="4486">
                  <c:v>-1.3320200378000001E-4</c:v>
                </c:pt>
                <c:pt idx="4487">
                  <c:v>-1.5410300693E-4</c:v>
                </c:pt>
                <c:pt idx="4488">
                  <c:v>-1.7150500207000001E-4</c:v>
                </c:pt>
                <c:pt idx="4489">
                  <c:v>-1.8501500016999999E-4</c:v>
                </c:pt>
                <c:pt idx="4490">
                  <c:v>-1.9432599947E-4</c:v>
                </c:pt>
                <c:pt idx="4491">
                  <c:v>-1.9922699721000001E-4</c:v>
                </c:pt>
                <c:pt idx="4492">
                  <c:v>-1.9960499776000001E-4</c:v>
                </c:pt>
                <c:pt idx="4493">
                  <c:v>-1.9545400572999999E-4</c:v>
                </c:pt>
                <c:pt idx="4494">
                  <c:v>-1.8686600378999999E-4</c:v>
                </c:pt>
                <c:pt idx="4495">
                  <c:v>-1.7403700622000001E-4</c:v>
                </c:pt>
                <c:pt idx="4496">
                  <c:v>-1.5725799312E-4</c:v>
                </c:pt>
                <c:pt idx="4497">
                  <c:v>-1.3690900232000001E-4</c:v>
                </c:pt>
                <c:pt idx="4498">
                  <c:v>-1.1345399980000001E-4</c:v>
                </c:pt>
                <c:pt idx="4499">
                  <c:v>-8.7423199147000004E-5</c:v>
                </c:pt>
                <c:pt idx="4500">
                  <c:v>-5.9408299421000002E-5</c:v>
                </c:pt>
                <c:pt idx="4501">
                  <c:v>-3.0045099264999999E-5</c:v>
                </c:pt>
                <c:pt idx="4502">
                  <c:v>-6.1239499527999999E-15</c:v>
                </c:pt>
                <c:pt idx="4503">
                  <c:v>3.7556401366999997E-5</c:v>
                </c:pt>
                <c:pt idx="4504">
                  <c:v>7.4260402471000006E-5</c:v>
                </c:pt>
                <c:pt idx="4505">
                  <c:v>1.0927899712E-4</c:v>
                </c:pt>
                <c:pt idx="4506">
                  <c:v>1.4181699953000001E-4</c:v>
                </c:pt>
                <c:pt idx="4507">
                  <c:v>1.7113699869000001E-4</c:v>
                </c:pt>
                <c:pt idx="4508">
                  <c:v>1.9657200028000001E-4</c:v>
                </c:pt>
                <c:pt idx="4509">
                  <c:v>2.1754599584000001E-4</c:v>
                </c:pt>
                <c:pt idx="4510">
                  <c:v>2.3358200269E-4</c:v>
                </c:pt>
                <c:pt idx="4511">
                  <c:v>2.4431699420999998E-4</c:v>
                </c:pt>
                <c:pt idx="4512">
                  <c:v>2.4950699298999999E-4</c:v>
                </c:pt>
                <c:pt idx="4513">
                  <c:v>2.4903300799999998E-4</c:v>
                </c:pt>
                <c:pt idx="4514">
                  <c:v>2.4290800502E-4</c:v>
                </c:pt>
                <c:pt idx="4515">
                  <c:v>2.3126900487E-4</c:v>
                </c:pt>
                <c:pt idx="4516">
                  <c:v>2.1438200200999999E-4</c:v>
                </c:pt>
                <c:pt idx="4517">
                  <c:v>1.9262799469E-4</c:v>
                </c:pt>
                <c:pt idx="4518">
                  <c:v>1.6650299949E-4</c:v>
                </c:pt>
                <c:pt idx="4519">
                  <c:v>1.3659900287E-4</c:v>
                </c:pt>
                <c:pt idx="4520">
                  <c:v>1.0359400039E-4</c:v>
                </c:pt>
                <c:pt idx="4521">
                  <c:v>6.8237997765999993E-5</c:v>
                </c:pt>
                <c:pt idx="4522">
                  <c:v>3.1333300284999997E-5</c:v>
                </c:pt>
                <c:pt idx="4523">
                  <c:v>-6.2825201894000001E-6</c:v>
                </c:pt>
                <c:pt idx="4524">
                  <c:v>-4.3755801016E-5</c:v>
                </c:pt>
                <c:pt idx="4525">
                  <c:v>-8.0235899077000004E-5</c:v>
                </c:pt>
                <c:pt idx="4526">
                  <c:v>-1.1489500321E-4</c:v>
                </c:pt>
                <c:pt idx="4527">
                  <c:v>-1.7633600510000001E-4</c:v>
                </c:pt>
                <c:pt idx="4528">
                  <c:v>-2.1079499857000001E-4</c:v>
                </c:pt>
                <c:pt idx="4529">
                  <c:v>-2.4047000625000001E-4</c:v>
                </c:pt>
                <c:pt idx="4530">
                  <c:v>-2.6468699798E-4</c:v>
                </c:pt>
                <c:pt idx="4531">
                  <c:v>-2.8289700276000002E-4</c:v>
                </c:pt>
                <c:pt idx="4532">
                  <c:v>-2.9468600404999998E-4</c:v>
                </c:pt>
                <c:pt idx="4533">
                  <c:v>-2.9978700330999999E-4</c:v>
                </c:pt>
                <c:pt idx="4534">
                  <c:v>-2.9808300314000002E-4</c:v>
                </c:pt>
                <c:pt idx="4535">
                  <c:v>-2.8961399221000001E-4</c:v>
                </c:pt>
                <c:pt idx="4536">
                  <c:v>-2.7457199757999998E-4</c:v>
                </c:pt>
                <c:pt idx="4537">
                  <c:v>-2.5329799972999999E-4</c:v>
                </c:pt>
                <c:pt idx="4538">
                  <c:v>-2.2627500583999999E-4</c:v>
                </c:pt>
                <c:pt idx="4539">
                  <c:v>-1.9411700486999999E-4</c:v>
                </c:pt>
                <c:pt idx="4540">
                  <c:v>-1.5755200001999999E-4</c:v>
                </c:pt>
                <c:pt idx="4541">
                  <c:v>-1.1741199704999999E-4</c:v>
                </c:pt>
                <c:pt idx="4542">
                  <c:v>-7.4606999987999995E-5</c:v>
                </c:pt>
                <c:pt idx="4543">
                  <c:v>-3.0108500140999999E-5</c:v>
                </c:pt>
                <c:pt idx="4544">
                  <c:v>1.5073300347E-5</c:v>
                </c:pt>
                <c:pt idx="4545">
                  <c:v>5.9912999859000003E-5</c:v>
                </c:pt>
                <c:pt idx="4546">
                  <c:v>1.0339300206E-4</c:v>
                </c:pt>
                <c:pt idx="4547">
                  <c:v>1.4452599862000001E-4</c:v>
                </c:pt>
                <c:pt idx="4548">
                  <c:v>1.8237899349000001E-4</c:v>
                </c:pt>
                <c:pt idx="4549">
                  <c:v>2.1609300165000001E-4</c:v>
                </c:pt>
                <c:pt idx="4550">
                  <c:v>2.4490201031E-4</c:v>
                </c:pt>
                <c:pt idx="4551">
                  <c:v>2.6815201271999998E-4</c:v>
                </c:pt>
                <c:pt idx="4552">
                  <c:v>3.3286999678000003E-4</c:v>
                </c:pt>
                <c:pt idx="4553">
                  <c:v>3.4533999860000001E-4</c:v>
                </c:pt>
                <c:pt idx="4554">
                  <c:v>3.4997198964000002E-4</c:v>
                </c:pt>
                <c:pt idx="4555">
                  <c:v>3.4666099235999999E-4</c:v>
                </c:pt>
                <c:pt idx="4556">
                  <c:v>3.3548299688999998E-4</c:v>
                </c:pt>
                <c:pt idx="4557">
                  <c:v>3.1668899464E-4</c:v>
                </c:pt>
                <c:pt idx="4558">
                  <c:v>2.9070899473000001E-4</c:v>
                </c:pt>
                <c:pt idx="4559">
                  <c:v>2.5812999229000001E-4</c:v>
                </c:pt>
                <c:pt idx="4560">
                  <c:v>2.1969199587999999E-4</c:v>
                </c:pt>
                <c:pt idx="4561">
                  <c:v>1.76268004E-4</c:v>
                </c:pt>
                <c:pt idx="4562">
                  <c:v>1.2884399621E-4</c:v>
                </c:pt>
                <c:pt idx="4563">
                  <c:v>7.8494798799999993E-5</c:v>
                </c:pt>
                <c:pt idx="4564">
                  <c:v>2.6364399673000001E-5</c:v>
                </c:pt>
                <c:pt idx="4565">
                  <c:v>-2.6364399673000001E-5</c:v>
                </c:pt>
                <c:pt idx="4566">
                  <c:v>-7.8494798799999993E-5</c:v>
                </c:pt>
                <c:pt idx="4567">
                  <c:v>-1.2884399621E-4</c:v>
                </c:pt>
                <c:pt idx="4568">
                  <c:v>-1.76268004E-4</c:v>
                </c:pt>
                <c:pt idx="4569">
                  <c:v>-2.1969199587999999E-4</c:v>
                </c:pt>
                <c:pt idx="4570">
                  <c:v>-2.5812999229000001E-4</c:v>
                </c:pt>
                <c:pt idx="4571">
                  <c:v>-2.9070899473000001E-4</c:v>
                </c:pt>
                <c:pt idx="4572">
                  <c:v>-3.1668899464E-4</c:v>
                </c:pt>
                <c:pt idx="4573">
                  <c:v>-3.3548299688999998E-4</c:v>
                </c:pt>
                <c:pt idx="4574">
                  <c:v>-3.4666099235999999E-4</c:v>
                </c:pt>
                <c:pt idx="4575">
                  <c:v>-3.4997198964000002E-4</c:v>
                </c:pt>
                <c:pt idx="4576">
                  <c:v>-3.4533999860000001E-4</c:v>
                </c:pt>
                <c:pt idx="4577">
                  <c:v>-3.8042300729999997E-4</c:v>
                </c:pt>
                <c:pt idx="4578">
                  <c:v>-3.5753700649E-4</c:v>
                </c:pt>
                <c:pt idx="4579">
                  <c:v>-3.2653601374000002E-4</c:v>
                </c:pt>
                <c:pt idx="4580">
                  <c:v>-2.8812399249999998E-4</c:v>
                </c:pt>
                <c:pt idx="4581">
                  <c:v>-2.4317200587000001E-4</c:v>
                </c:pt>
                <c:pt idx="4582">
                  <c:v>-1.9270100165E-4</c:v>
                </c:pt>
                <c:pt idx="4583">
                  <c:v>-1.3785700139E-4</c:v>
                </c:pt>
                <c:pt idx="4584">
                  <c:v>-7.9883997386999997E-5</c:v>
                </c:pt>
                <c:pt idx="4585">
                  <c:v>-2.0097699235000001E-5</c:v>
                </c:pt>
                <c:pt idx="4586">
                  <c:v>4.0144699597000001E-5</c:v>
                </c:pt>
                <c:pt idx="4587">
                  <c:v>9.9475997557999996E-5</c:v>
                </c:pt>
                <c:pt idx="4588">
                  <c:v>1.5654899471E-4</c:v>
                </c:pt>
                <c:pt idx="4589">
                  <c:v>2.1006999304999999E-4</c:v>
                </c:pt>
                <c:pt idx="4590">
                  <c:v>2.5882199406999999E-4</c:v>
                </c:pt>
                <c:pt idx="4591">
                  <c:v>3.0170098762000001E-4</c:v>
                </c:pt>
                <c:pt idx="4592">
                  <c:v>3.3773100586000001E-4</c:v>
                </c:pt>
                <c:pt idx="4593">
                  <c:v>3.6609600646999999E-4</c:v>
                </c:pt>
                <c:pt idx="4594">
                  <c:v>3.8615299853999999E-4</c:v>
                </c:pt>
                <c:pt idx="4595">
                  <c:v>3.9744499372E-4</c:v>
                </c:pt>
                <c:pt idx="4596">
                  <c:v>3.9971599471999998E-4</c:v>
                </c:pt>
                <c:pt idx="4597">
                  <c:v>3.9291501162000002E-4</c:v>
                </c:pt>
                <c:pt idx="4598">
                  <c:v>3.7719600367999999E-4</c:v>
                </c:pt>
                <c:pt idx="4599">
                  <c:v>3.5291598761E-4</c:v>
                </c:pt>
                <c:pt idx="4600">
                  <c:v>3.2062700484000002E-4</c:v>
                </c:pt>
                <c:pt idx="4601">
                  <c:v>2.8105999808999998E-4</c:v>
                </c:pt>
                <c:pt idx="4602">
                  <c:v>2.6450300355999998E-4</c:v>
                </c:pt>
                <c:pt idx="4603">
                  <c:v>2.0681100432E-4</c:v>
                </c:pt>
                <c:pt idx="4604">
                  <c:v>1.4442499378000001E-4</c:v>
                </c:pt>
                <c:pt idx="4605">
                  <c:v>7.8760400356000005E-5</c:v>
                </c:pt>
                <c:pt idx="4606">
                  <c:v>1.1308499779E-5</c:v>
                </c:pt>
                <c:pt idx="4607">
                  <c:v>-5.6400000175999998E-5</c:v>
                </c:pt>
                <c:pt idx="4608">
                  <c:v>-1.2282800161999999E-4</c:v>
                </c:pt>
                <c:pt idx="4609">
                  <c:v>-1.8646899843999999E-4</c:v>
                </c:pt>
                <c:pt idx="4610">
                  <c:v>-2.4587698862999998E-4</c:v>
                </c:pt>
                <c:pt idx="4611">
                  <c:v>-2.9970498872E-4</c:v>
                </c:pt>
                <c:pt idx="4612">
                  <c:v>-3.4673098707999999E-4</c:v>
                </c:pt>
                <c:pt idx="4613">
                  <c:v>-3.8588698952999998E-4</c:v>
                </c:pt>
                <c:pt idx="4614">
                  <c:v>-4.1628500912000002E-4</c:v>
                </c:pt>
                <c:pt idx="4615">
                  <c:v>-4.3723400449E-4</c:v>
                </c:pt>
                <c:pt idx="4616">
                  <c:v>-4.4825999066E-4</c:v>
                </c:pt>
                <c:pt idx="4617">
                  <c:v>-4.4911200530000001E-4</c:v>
                </c:pt>
                <c:pt idx="4618">
                  <c:v>-4.3977101449999998E-4</c:v>
                </c:pt>
                <c:pt idx="4619">
                  <c:v>-4.2044799193000001E-4</c:v>
                </c:pt>
                <c:pt idx="4620">
                  <c:v>-3.9158298749999998E-4</c:v>
                </c:pt>
                <c:pt idx="4621">
                  <c:v>-3.5382999340000001E-4</c:v>
                </c:pt>
                <c:pt idx="4622">
                  <c:v>-3.0804600101E-4</c:v>
                </c:pt>
                <c:pt idx="4623">
                  <c:v>-2.5527100660999998E-4</c:v>
                </c:pt>
                <c:pt idx="4624">
                  <c:v>-1.9670200708999999E-4</c:v>
                </c:pt>
                <c:pt idx="4625">
                  <c:v>-1.3366900384000001E-4</c:v>
                </c:pt>
                <c:pt idx="4626">
                  <c:v>-6.7601496993999996E-5</c:v>
                </c:pt>
                <c:pt idx="4627">
                  <c:v>-7.2778197382000005E-15</c:v>
                </c:pt>
                <c:pt idx="4628">
                  <c:v>6.0090198530999998E-5</c:v>
                </c:pt>
                <c:pt idx="4629">
                  <c:v>1.1881699901999999E-4</c:v>
                </c:pt>
                <c:pt idx="4630">
                  <c:v>1.7484600539000001E-4</c:v>
                </c:pt>
                <c:pt idx="4631">
                  <c:v>2.2690799960000001E-4</c:v>
                </c:pt>
                <c:pt idx="4632">
                  <c:v>2.7381899417000001E-4</c:v>
                </c:pt>
                <c:pt idx="4633">
                  <c:v>3.1451499672E-4</c:v>
                </c:pt>
                <c:pt idx="4634">
                  <c:v>3.4807401244000001E-4</c:v>
                </c:pt>
                <c:pt idx="4635">
                  <c:v>3.7373200757000001E-4</c:v>
                </c:pt>
                <c:pt idx="4636">
                  <c:v>3.9090699283000002E-4</c:v>
                </c:pt>
                <c:pt idx="4637">
                  <c:v>3.9921101416000001E-4</c:v>
                </c:pt>
                <c:pt idx="4638">
                  <c:v>3.9845300488999997E-4</c:v>
                </c:pt>
                <c:pt idx="4639">
                  <c:v>3.8865298848000002E-4</c:v>
                </c:pt>
                <c:pt idx="4640">
                  <c:v>3.7003098987000002E-4</c:v>
                </c:pt>
                <c:pt idx="4641">
                  <c:v>3.4301099367E-4</c:v>
                </c:pt>
                <c:pt idx="4642">
                  <c:v>3.0820499524000002E-4</c:v>
                </c:pt>
                <c:pt idx="4643">
                  <c:v>2.6640499709000001E-4</c:v>
                </c:pt>
                <c:pt idx="4644">
                  <c:v>2.1855799423000001E-4</c:v>
                </c:pt>
                <c:pt idx="4645">
                  <c:v>1.6574999609000001E-4</c:v>
                </c:pt>
                <c:pt idx="4646">
                  <c:v>1.0918099724E-4</c:v>
                </c:pt>
                <c:pt idx="4647">
                  <c:v>5.0133301556000002E-5</c:v>
                </c:pt>
                <c:pt idx="4648">
                  <c:v>-1.0052000107E-5</c:v>
                </c:pt>
                <c:pt idx="4649">
                  <c:v>-7.0009198679999997E-5</c:v>
                </c:pt>
                <c:pt idx="4650">
                  <c:v>-1.2837699614E-4</c:v>
                </c:pt>
                <c:pt idx="4651">
                  <c:v>-1.8383200221999999E-4</c:v>
                </c:pt>
                <c:pt idx="4652">
                  <c:v>-2.0572499488000001E-4</c:v>
                </c:pt>
                <c:pt idx="4653">
                  <c:v>-2.4592698901000003E-4</c:v>
                </c:pt>
                <c:pt idx="4654">
                  <c:v>-2.8054800350000002E-4</c:v>
                </c:pt>
                <c:pt idx="4655">
                  <c:v>-3.0880200211E-4</c:v>
                </c:pt>
                <c:pt idx="4656">
                  <c:v>-3.3004701254E-4</c:v>
                </c:pt>
                <c:pt idx="4657">
                  <c:v>-3.4380098805000001E-4</c:v>
                </c:pt>
                <c:pt idx="4658">
                  <c:v>-3.4975100425000002E-4</c:v>
                </c:pt>
                <c:pt idx="4659">
                  <c:v>-3.4776399842999998E-4</c:v>
                </c:pt>
                <c:pt idx="4660">
                  <c:v>-3.3788400469000001E-4</c:v>
                </c:pt>
                <c:pt idx="4661">
                  <c:v>-3.2033398746999999E-4</c:v>
                </c:pt>
                <c:pt idx="4662">
                  <c:v>-2.9551499756000002E-4</c:v>
                </c:pt>
                <c:pt idx="4663">
                  <c:v>-2.6398801127999999E-4</c:v>
                </c:pt>
                <c:pt idx="4664">
                  <c:v>-2.2647000150999999E-4</c:v>
                </c:pt>
                <c:pt idx="4665">
                  <c:v>-1.8381100381000001E-4</c:v>
                </c:pt>
                <c:pt idx="4666">
                  <c:v>-1.3698100520000001E-4</c:v>
                </c:pt>
                <c:pt idx="4667">
                  <c:v>-8.7041502411000005E-5</c:v>
                </c:pt>
                <c:pt idx="4668">
                  <c:v>-3.5126598959000001E-5</c:v>
                </c:pt>
                <c:pt idx="4669">
                  <c:v>1.7585500245E-5</c:v>
                </c:pt>
                <c:pt idx="4670">
                  <c:v>6.9898502261000003E-5</c:v>
                </c:pt>
                <c:pt idx="4671">
                  <c:v>1.2062500173E-4</c:v>
                </c:pt>
                <c:pt idx="4672">
                  <c:v>1.6861400218E-4</c:v>
                </c:pt>
                <c:pt idx="4673">
                  <c:v>2.1277599444E-4</c:v>
                </c:pt>
                <c:pt idx="4674">
                  <c:v>2.5210800230999998E-4</c:v>
                </c:pt>
                <c:pt idx="4675">
                  <c:v>2.8571899747000001E-4</c:v>
                </c:pt>
                <c:pt idx="4676">
                  <c:v>3.1284400029000001E-4</c:v>
                </c:pt>
                <c:pt idx="4677">
                  <c:v>2.8531698626000002E-4</c:v>
                </c:pt>
                <c:pt idx="4678">
                  <c:v>2.9600600827999997E-4</c:v>
                </c:pt>
                <c:pt idx="4679">
                  <c:v>2.9997600359000002E-4</c:v>
                </c:pt>
                <c:pt idx="4680">
                  <c:v>2.9713800177000001E-4</c:v>
                </c:pt>
                <c:pt idx="4681">
                  <c:v>2.8755699168000001E-4</c:v>
                </c:pt>
                <c:pt idx="4682">
                  <c:v>2.7144799241999998E-4</c:v>
                </c:pt>
                <c:pt idx="4683">
                  <c:v>2.4917899282E-4</c:v>
                </c:pt>
                <c:pt idx="4684">
                  <c:v>2.2125399846000001E-4</c:v>
                </c:pt>
                <c:pt idx="4685">
                  <c:v>1.8830700719E-4</c:v>
                </c:pt>
                <c:pt idx="4686">
                  <c:v>1.5108700609E-4</c:v>
                </c:pt>
                <c:pt idx="4687">
                  <c:v>1.1043700215E-4</c:v>
                </c:pt>
                <c:pt idx="4688">
                  <c:v>6.7281202063999994E-5</c:v>
                </c:pt>
                <c:pt idx="4689">
                  <c:v>2.2598000214E-5</c:v>
                </c:pt>
                <c:pt idx="4690">
                  <c:v>-2.2598000214E-5</c:v>
                </c:pt>
                <c:pt idx="4691">
                  <c:v>-6.7281202063999994E-5</c:v>
                </c:pt>
                <c:pt idx="4692">
                  <c:v>-1.1043700215E-4</c:v>
                </c:pt>
                <c:pt idx="4693">
                  <c:v>-1.5108700609E-4</c:v>
                </c:pt>
                <c:pt idx="4694">
                  <c:v>-1.8830700719E-4</c:v>
                </c:pt>
                <c:pt idx="4695">
                  <c:v>-2.2125399846000001E-4</c:v>
                </c:pt>
                <c:pt idx="4696">
                  <c:v>-2.4917899282E-4</c:v>
                </c:pt>
                <c:pt idx="4697">
                  <c:v>-2.7144799241999998E-4</c:v>
                </c:pt>
                <c:pt idx="4698">
                  <c:v>-2.8755699168000001E-4</c:v>
                </c:pt>
                <c:pt idx="4699">
                  <c:v>-2.9713800177000001E-4</c:v>
                </c:pt>
                <c:pt idx="4700">
                  <c:v>-2.9997600359000002E-4</c:v>
                </c:pt>
                <c:pt idx="4701">
                  <c:v>-2.9600600827999997E-4</c:v>
                </c:pt>
                <c:pt idx="4702">
                  <c:v>-2.3776400485E-4</c:v>
                </c:pt>
                <c:pt idx="4703">
                  <c:v>-2.2345999605000001E-4</c:v>
                </c:pt>
                <c:pt idx="4704">
                  <c:v>-2.0408499403999999E-4</c:v>
                </c:pt>
                <c:pt idx="4705">
                  <c:v>-1.8007699690999999E-4</c:v>
                </c:pt>
                <c:pt idx="4706">
                  <c:v>-1.5198299661000001E-4</c:v>
                </c:pt>
                <c:pt idx="4707">
                  <c:v>-1.2043800233999999E-4</c:v>
                </c:pt>
                <c:pt idx="4708">
                  <c:v>-8.6160696810000002E-5</c:v>
                </c:pt>
                <c:pt idx="4709">
                  <c:v>-4.9927501094999999E-5</c:v>
                </c:pt>
                <c:pt idx="4710">
                  <c:v>-1.2561100448000001E-5</c:v>
                </c:pt>
                <c:pt idx="4711">
                  <c:v>2.5090399503999999E-5</c:v>
                </c:pt>
                <c:pt idx="4712">
                  <c:v>6.2172497563999998E-5</c:v>
                </c:pt>
                <c:pt idx="4713">
                  <c:v>9.7843403636999995E-5</c:v>
                </c:pt>
                <c:pt idx="4714">
                  <c:v>1.3129400031E-4</c:v>
                </c:pt>
                <c:pt idx="4715">
                  <c:v>1.6176399367E-4</c:v>
                </c:pt>
                <c:pt idx="4716">
                  <c:v>1.8856300449E-4</c:v>
                </c:pt>
                <c:pt idx="4717">
                  <c:v>2.1108200599E-4</c:v>
                </c:pt>
                <c:pt idx="4718">
                  <c:v>2.2880999312999999E-4</c:v>
                </c:pt>
                <c:pt idx="4719">
                  <c:v>2.4134499836E-4</c:v>
                </c:pt>
                <c:pt idx="4720">
                  <c:v>2.4840299739000002E-4</c:v>
                </c:pt>
                <c:pt idx="4721">
                  <c:v>2.4982201285E-4</c:v>
                </c:pt>
                <c:pt idx="4722">
                  <c:v>2.4557200959000002E-4</c:v>
                </c:pt>
                <c:pt idx="4723">
                  <c:v>2.3574799706999999E-4</c:v>
                </c:pt>
                <c:pt idx="4724">
                  <c:v>2.2057299792999999E-4</c:v>
                </c:pt>
                <c:pt idx="4725">
                  <c:v>2.0039199444E-4</c:v>
                </c:pt>
                <c:pt idx="4726">
                  <c:v>1.7566200404000001E-4</c:v>
                </c:pt>
                <c:pt idx="4727">
                  <c:v>1.1755699961E-4</c:v>
                </c:pt>
                <c:pt idx="4728">
                  <c:v>9.1916001110999997E-5</c:v>
                </c:pt>
                <c:pt idx="4729">
                  <c:v>6.4188701799000006E-5</c:v>
                </c:pt>
                <c:pt idx="4730">
                  <c:v>3.5004599339999998E-5</c:v>
                </c:pt>
                <c:pt idx="4731">
                  <c:v>5.0260200624000003E-6</c:v>
                </c:pt>
                <c:pt idx="4732">
                  <c:v>-2.5066599846E-5</c:v>
                </c:pt>
                <c:pt idx="4733">
                  <c:v>-5.4590400395999997E-5</c:v>
                </c:pt>
                <c:pt idx="4734">
                  <c:v>-8.2875099905999999E-5</c:v>
                </c:pt>
                <c:pt idx="4735">
                  <c:v>-1.0927899712E-4</c:v>
                </c:pt>
                <c:pt idx="4736">
                  <c:v>-1.3320200378000001E-4</c:v>
                </c:pt>
                <c:pt idx="4737">
                  <c:v>-1.5410300693E-4</c:v>
                </c:pt>
                <c:pt idx="4738">
                  <c:v>-1.7150500207000001E-4</c:v>
                </c:pt>
                <c:pt idx="4739">
                  <c:v>-1.8501500016999999E-4</c:v>
                </c:pt>
                <c:pt idx="4740">
                  <c:v>-1.9432599947E-4</c:v>
                </c:pt>
                <c:pt idx="4741">
                  <c:v>-1.9922699721000001E-4</c:v>
                </c:pt>
                <c:pt idx="4742">
                  <c:v>-1.9960499776000001E-4</c:v>
                </c:pt>
                <c:pt idx="4743">
                  <c:v>-1.9545400572999999E-4</c:v>
                </c:pt>
                <c:pt idx="4744">
                  <c:v>-1.8686600378999999E-4</c:v>
                </c:pt>
                <c:pt idx="4745">
                  <c:v>-1.7403700622000001E-4</c:v>
                </c:pt>
                <c:pt idx="4746">
                  <c:v>-1.5725799312E-4</c:v>
                </c:pt>
                <c:pt idx="4747">
                  <c:v>-1.3690900232000001E-4</c:v>
                </c:pt>
                <c:pt idx="4748">
                  <c:v>-1.1345399980000001E-4</c:v>
                </c:pt>
                <c:pt idx="4749">
                  <c:v>-8.7423199147000004E-5</c:v>
                </c:pt>
                <c:pt idx="4750">
                  <c:v>-5.9408299421000002E-5</c:v>
                </c:pt>
                <c:pt idx="4751">
                  <c:v>-3.0045099264999999E-5</c:v>
                </c:pt>
                <c:pt idx="4752">
                  <c:v>-1.7836099824999998E-15</c:v>
                </c:pt>
                <c:pt idx="4753">
                  <c:v>2.2533800802000001E-5</c:v>
                </c:pt>
                <c:pt idx="4754">
                  <c:v>4.4556200010000002E-5</c:v>
                </c:pt>
                <c:pt idx="4755">
                  <c:v>6.5567401180000005E-5</c:v>
                </c:pt>
                <c:pt idx="4756">
                  <c:v>8.5090301582000001E-5</c:v>
                </c:pt>
                <c:pt idx="4757">
                  <c:v>1.0268200276E-4</c:v>
                </c:pt>
                <c:pt idx="4758">
                  <c:v>1.1794299644E-4</c:v>
                </c:pt>
                <c:pt idx="4759">
                  <c:v>1.3052800204999999E-4</c:v>
                </c:pt>
                <c:pt idx="4760">
                  <c:v>1.4014900079999999E-4</c:v>
                </c:pt>
                <c:pt idx="4761">
                  <c:v>1.4658999862000001E-4</c:v>
                </c:pt>
                <c:pt idx="4762">
                  <c:v>1.4970400662E-4</c:v>
                </c:pt>
                <c:pt idx="4763">
                  <c:v>1.4941999688999999E-4</c:v>
                </c:pt>
                <c:pt idx="4764">
                  <c:v>1.4574499801000001E-4</c:v>
                </c:pt>
                <c:pt idx="4765">
                  <c:v>1.3876199955E-4</c:v>
                </c:pt>
                <c:pt idx="4766">
                  <c:v>1.2862900620999999E-4</c:v>
                </c:pt>
                <c:pt idx="4767">
                  <c:v>1.1557700054000001E-4</c:v>
                </c:pt>
                <c:pt idx="4768">
                  <c:v>9.9901801149999996E-5</c:v>
                </c:pt>
                <c:pt idx="4769">
                  <c:v>8.1959202362000006E-5</c:v>
                </c:pt>
                <c:pt idx="4770">
                  <c:v>6.2156301283000005E-5</c:v>
                </c:pt>
                <c:pt idx="4771">
                  <c:v>4.0942799387000003E-5</c:v>
                </c:pt>
                <c:pt idx="4772">
                  <c:v>1.8799999452E-5</c:v>
                </c:pt>
                <c:pt idx="4773">
                  <c:v>-3.7695099308999999E-6</c:v>
                </c:pt>
                <c:pt idx="4774">
                  <c:v>-2.6253499526999999E-5</c:v>
                </c:pt>
                <c:pt idx="4775">
                  <c:v>-4.8141500883999999E-5</c:v>
                </c:pt>
                <c:pt idx="4776">
                  <c:v>-6.8936999014000003E-5</c:v>
                </c:pt>
                <c:pt idx="4777">
                  <c:v>-5.8778499805999998E-5</c:v>
                </c:pt>
                <c:pt idx="4778">
                  <c:v>-7.0264999522000001E-5</c:v>
                </c:pt>
                <c:pt idx="4779">
                  <c:v>-8.0156700277999999E-5</c:v>
                </c:pt>
                <c:pt idx="4780">
                  <c:v>-8.8229098765000002E-5</c:v>
                </c:pt>
                <c:pt idx="4781">
                  <c:v>-9.4299102784000007E-5</c:v>
                </c:pt>
                <c:pt idx="4782">
                  <c:v>-9.8228701972E-5</c:v>
                </c:pt>
                <c:pt idx="4783">
                  <c:v>-9.9928896815999998E-5</c:v>
                </c:pt>
                <c:pt idx="4784">
                  <c:v>-9.9361102911999993E-5</c:v>
                </c:pt>
                <c:pt idx="4785">
                  <c:v>-9.6538198703999994E-5</c:v>
                </c:pt>
                <c:pt idx="4786">
                  <c:v>-9.1524103482000001E-5</c:v>
                </c:pt>
                <c:pt idx="4787">
                  <c:v>-8.4432802396000006E-5</c:v>
                </c:pt>
                <c:pt idx="4788">
                  <c:v>-7.5425101385999995E-5</c:v>
                </c:pt>
                <c:pt idx="4789">
                  <c:v>-6.4705600379999999E-5</c:v>
                </c:pt>
                <c:pt idx="4790">
                  <c:v>-5.2517498260999997E-5</c:v>
                </c:pt>
                <c:pt idx="4791">
                  <c:v>-3.9137401473000001E-5</c:v>
                </c:pt>
                <c:pt idx="4792">
                  <c:v>-2.4868999389999999E-5</c:v>
                </c:pt>
                <c:pt idx="4793">
                  <c:v>-1.0036200364999999E-5</c:v>
                </c:pt>
                <c:pt idx="4794">
                  <c:v>5.0244298108999997E-6</c:v>
                </c:pt>
                <c:pt idx="4795">
                  <c:v>1.9970999346999999E-5</c:v>
                </c:pt>
                <c:pt idx="4796">
                  <c:v>3.4464301279999999E-5</c:v>
                </c:pt>
                <c:pt idx="4797">
                  <c:v>4.8175399569999997E-5</c:v>
                </c:pt>
                <c:pt idx="4798">
                  <c:v>6.0793001467000003E-5</c:v>
                </c:pt>
                <c:pt idx="4799">
                  <c:v>7.2030903538999994E-5</c:v>
                </c:pt>
                <c:pt idx="4800">
                  <c:v>8.1633901572999995E-5</c:v>
                </c:pt>
                <c:pt idx="4801">
                  <c:v>8.9384098828000007E-5</c:v>
                </c:pt>
                <c:pt idx="4802">
                  <c:v>4.7552799515000003E-5</c:v>
                </c:pt>
                <c:pt idx="4803">
                  <c:v>4.9334299547000003E-5</c:v>
                </c:pt>
                <c:pt idx="4804">
                  <c:v>4.9996098824000002E-5</c:v>
                </c:pt>
                <c:pt idx="4805">
                  <c:v>4.9523099733000003E-5</c:v>
                </c:pt>
                <c:pt idx="4806">
                  <c:v>4.7926099795999997E-5</c:v>
                </c:pt>
                <c:pt idx="4807">
                  <c:v>4.5241398766E-5</c:v>
                </c:pt>
                <c:pt idx="4808">
                  <c:v>4.1529798182000002E-5</c:v>
                </c:pt>
                <c:pt idx="4809">
                  <c:v>3.6875699152000002E-5</c:v>
                </c:pt>
                <c:pt idx="4810">
                  <c:v>3.1384599424000002E-5</c:v>
                </c:pt>
                <c:pt idx="4811">
                  <c:v>2.5181199817000001E-5</c:v>
                </c:pt>
                <c:pt idx="4812">
                  <c:v>1.8406199160000001E-5</c:v>
                </c:pt>
                <c:pt idx="4813">
                  <c:v>1.1213500328999999E-5</c:v>
                </c:pt>
                <c:pt idx="4814">
                  <c:v>3.7663398871000001E-6</c:v>
                </c:pt>
                <c:pt idx="4815">
                  <c:v>-3.7663398871000001E-6</c:v>
                </c:pt>
                <c:pt idx="4816">
                  <c:v>-1.1213500328999999E-5</c:v>
                </c:pt>
                <c:pt idx="4817">
                  <c:v>-1.8406199160000001E-5</c:v>
                </c:pt>
                <c:pt idx="4818">
                  <c:v>-2.5181199817000001E-5</c:v>
                </c:pt>
                <c:pt idx="4819">
                  <c:v>-3.1384599424000002E-5</c:v>
                </c:pt>
                <c:pt idx="4820">
                  <c:v>-3.6875699152000002E-5</c:v>
                </c:pt>
                <c:pt idx="4821">
                  <c:v>-4.1529798182000002E-5</c:v>
                </c:pt>
                <c:pt idx="4822">
                  <c:v>-4.5241398766E-5</c:v>
                </c:pt>
                <c:pt idx="4823">
                  <c:v>-4.7926099795999997E-5</c:v>
                </c:pt>
                <c:pt idx="4824">
                  <c:v>-4.9523099733000003E-5</c:v>
                </c:pt>
                <c:pt idx="4825">
                  <c:v>-4.9996098824000002E-5</c:v>
                </c:pt>
                <c:pt idx="4826">
                  <c:v>-4.9334299547000003E-5</c:v>
                </c:pt>
                <c:pt idx="4827">
                  <c:v>5.0144402175999995E-19</c:v>
                </c:pt>
                <c:pt idx="4828">
                  <c:v>5.0221898659999996E-19</c:v>
                </c:pt>
                <c:pt idx="4829">
                  <c:v>5.0326898899000005E-19</c:v>
                </c:pt>
                <c:pt idx="4830">
                  <c:v>5.0457102297000003E-19</c:v>
                </c:pt>
                <c:pt idx="4831">
                  <c:v>5.0609401758000003E-19</c:v>
                </c:pt>
                <c:pt idx="4832">
                  <c:v>5.0780400669999999E-19</c:v>
                </c:pt>
                <c:pt idx="4833">
                  <c:v>5.0966200944999997E-19</c:v>
                </c:pt>
                <c:pt idx="4834">
                  <c:v>5.1162599472000004E-19</c:v>
                </c:pt>
                <c:pt idx="4835">
                  <c:v>5.1365201852999999E-19</c:v>
                </c:pt>
                <c:pt idx="4836">
                  <c:v>5.1569298330000003E-19</c:v>
                </c:pt>
                <c:pt idx="4837">
                  <c:v>5.1770298048999997E-19</c:v>
                </c:pt>
                <c:pt idx="4838">
                  <c:v>5.1963698045999998E-19</c:v>
                </c:pt>
                <c:pt idx="4839">
                  <c:v>5.2145000526000003E-19</c:v>
                </c:pt>
                <c:pt idx="4840">
                  <c:v>5.2310198833999999E-19</c:v>
                </c:pt>
                <c:pt idx="4841">
                  <c:v>5.2455498278999999E-19</c:v>
                </c:pt>
                <c:pt idx="4842">
                  <c:v>5.2577600476999999E-19</c:v>
                </c:pt>
                <c:pt idx="4843">
                  <c:v>5.2673698185E-19</c:v>
                </c:pt>
                <c:pt idx="4844">
                  <c:v>5.2741599373000003E-19</c:v>
                </c:pt>
                <c:pt idx="4845">
                  <c:v>5.2779897836000001E-19</c:v>
                </c:pt>
                <c:pt idx="4846">
                  <c:v>5.2787600954999997E-19</c:v>
                </c:pt>
                <c:pt idx="4847">
                  <c:v>5.2764501936000004E-19</c:v>
                </c:pt>
                <c:pt idx="4848">
                  <c:v>5.2711298712999999E-19</c:v>
                </c:pt>
                <c:pt idx="4849">
                  <c:v>5.2628999412000002E-19</c:v>
                </c:pt>
                <c:pt idx="4850">
                  <c:v>5.2519599605999996E-19</c:v>
                </c:pt>
                <c:pt idx="4851">
                  <c:v>5.2385498118999996E-19</c:v>
                </c:pt>
                <c:pt idx="4852">
                  <c:v>5.1433299497000004E-19</c:v>
                </c:pt>
                <c:pt idx="4853">
                  <c:v>5.1433299497000004E-19</c:v>
                </c:pt>
                <c:pt idx="4854">
                  <c:v>5.1433299497000004E-19</c:v>
                </c:pt>
                <c:pt idx="4855">
                  <c:v>5.1433299497000004E-19</c:v>
                </c:pt>
                <c:pt idx="4856">
                  <c:v>5.1433299497000004E-19</c:v>
                </c:pt>
                <c:pt idx="4857">
                  <c:v>5.1433299497000004E-19</c:v>
                </c:pt>
                <c:pt idx="4858">
                  <c:v>5.1433299497000004E-19</c:v>
                </c:pt>
                <c:pt idx="4859">
                  <c:v>5.1433299497000004E-19</c:v>
                </c:pt>
                <c:pt idx="4860">
                  <c:v>5.1433299497000004E-19</c:v>
                </c:pt>
                <c:pt idx="4861">
                  <c:v>5.1433299497000004E-19</c:v>
                </c:pt>
                <c:pt idx="4862">
                  <c:v>5.1433299497000004E-19</c:v>
                </c:pt>
                <c:pt idx="4863">
                  <c:v>5.1433299497000004E-19</c:v>
                </c:pt>
                <c:pt idx="4864">
                  <c:v>5.1433299497000004E-19</c:v>
                </c:pt>
                <c:pt idx="4865">
                  <c:v>5.1433299497000004E-19</c:v>
                </c:pt>
                <c:pt idx="4866">
                  <c:v>5.1433299497000004E-19</c:v>
                </c:pt>
                <c:pt idx="4867">
                  <c:v>5.1433299497000004E-19</c:v>
                </c:pt>
                <c:pt idx="4868">
                  <c:v>5.1433299497000004E-19</c:v>
                </c:pt>
                <c:pt idx="4869">
                  <c:v>5.1433299497000004E-19</c:v>
                </c:pt>
                <c:pt idx="4870">
                  <c:v>5.1433299497000004E-19</c:v>
                </c:pt>
                <c:pt idx="4871">
                  <c:v>5.1433299497000004E-19</c:v>
                </c:pt>
                <c:pt idx="4872">
                  <c:v>5.1433299497000004E-19</c:v>
                </c:pt>
                <c:pt idx="4873">
                  <c:v>5.1433299497000004E-19</c:v>
                </c:pt>
                <c:pt idx="4874">
                  <c:v>5.1433299497000004E-19</c:v>
                </c:pt>
                <c:pt idx="4875">
                  <c:v>5.1433299497000004E-19</c:v>
                </c:pt>
                <c:pt idx="4876">
                  <c:v>5.1433299497000004E-19</c:v>
                </c:pt>
                <c:pt idx="4877">
                  <c:v>-2.8477999428000001E-16</c:v>
                </c:pt>
                <c:pt idx="4878">
                  <c:v>7.5112798185999999E-6</c:v>
                </c:pt>
                <c:pt idx="4879">
                  <c:v>1.4852100320999999E-5</c:v>
                </c:pt>
                <c:pt idx="4880">
                  <c:v>2.1855799787000001E-5</c:v>
                </c:pt>
                <c:pt idx="4881">
                  <c:v>2.8363399906E-5</c:v>
                </c:pt>
                <c:pt idx="4882">
                  <c:v>3.4227399738000001E-5</c:v>
                </c:pt>
                <c:pt idx="4883">
                  <c:v>3.9314400055000002E-5</c:v>
                </c:pt>
                <c:pt idx="4884">
                  <c:v>4.3509200622999997E-5</c:v>
                </c:pt>
                <c:pt idx="4885">
                  <c:v>4.6716399083000002E-5</c:v>
                </c:pt>
                <c:pt idx="4886">
                  <c:v>4.8863399570000001E-5</c:v>
                </c:pt>
                <c:pt idx="4887">
                  <c:v>4.9901300372E-5</c:v>
                </c:pt>
                <c:pt idx="4888">
                  <c:v>4.9806698370999997E-5</c:v>
                </c:pt>
                <c:pt idx="4889">
                  <c:v>4.8581601732000003E-5</c:v>
                </c:pt>
                <c:pt idx="4890">
                  <c:v>4.6253899200000002E-5</c:v>
                </c:pt>
                <c:pt idx="4891">
                  <c:v>4.287630145E-5</c:v>
                </c:pt>
                <c:pt idx="4892">
                  <c:v>3.8525700802000003E-5</c:v>
                </c:pt>
                <c:pt idx="4893">
                  <c:v>3.3300599171000002E-5</c:v>
                </c:pt>
                <c:pt idx="4894">
                  <c:v>2.7319700166000001E-5</c:v>
                </c:pt>
                <c:pt idx="4895">
                  <c:v>2.0718800441999999E-5</c:v>
                </c:pt>
                <c:pt idx="4896">
                  <c:v>1.3647600098999999E-5</c:v>
                </c:pt>
                <c:pt idx="4897">
                  <c:v>6.2666599661000002E-6</c:v>
                </c:pt>
                <c:pt idx="4898">
                  <c:v>-1.2565000134E-6</c:v>
                </c:pt>
                <c:pt idx="4899">
                  <c:v>-8.7511498349999996E-6</c:v>
                </c:pt>
                <c:pt idx="4900">
                  <c:v>-1.6047199096999999E-5</c:v>
                </c:pt>
                <c:pt idx="4901">
                  <c:v>-2.2979000277999999E-5</c:v>
                </c:pt>
                <c:pt idx="4902">
                  <c:v>-5.8778499805999998E-5</c:v>
                </c:pt>
                <c:pt idx="4903">
                  <c:v>-7.0264999522000001E-5</c:v>
                </c:pt>
                <c:pt idx="4904">
                  <c:v>-8.0156700277999999E-5</c:v>
                </c:pt>
                <c:pt idx="4905">
                  <c:v>-8.8229098765000002E-5</c:v>
                </c:pt>
                <c:pt idx="4906">
                  <c:v>-9.4299102784000007E-5</c:v>
                </c:pt>
                <c:pt idx="4907">
                  <c:v>-9.8228701972E-5</c:v>
                </c:pt>
                <c:pt idx="4908">
                  <c:v>-9.9928896815999998E-5</c:v>
                </c:pt>
                <c:pt idx="4909">
                  <c:v>-9.9361102911999993E-5</c:v>
                </c:pt>
                <c:pt idx="4910">
                  <c:v>-9.6538198703999994E-5</c:v>
                </c:pt>
                <c:pt idx="4911">
                  <c:v>-9.1524103482000001E-5</c:v>
                </c:pt>
                <c:pt idx="4912">
                  <c:v>-8.4432802396000006E-5</c:v>
                </c:pt>
                <c:pt idx="4913">
                  <c:v>-7.5425101385999995E-5</c:v>
                </c:pt>
                <c:pt idx="4914">
                  <c:v>-6.4705600379999999E-5</c:v>
                </c:pt>
                <c:pt idx="4915">
                  <c:v>-5.2517498260999997E-5</c:v>
                </c:pt>
                <c:pt idx="4916">
                  <c:v>-3.9137401473000001E-5</c:v>
                </c:pt>
                <c:pt idx="4917">
                  <c:v>-2.4868999389999999E-5</c:v>
                </c:pt>
                <c:pt idx="4918">
                  <c:v>-1.0036200364999999E-5</c:v>
                </c:pt>
                <c:pt idx="4919">
                  <c:v>5.0244298108999997E-6</c:v>
                </c:pt>
                <c:pt idx="4920">
                  <c:v>1.9970999346999999E-5</c:v>
                </c:pt>
                <c:pt idx="4921">
                  <c:v>3.4464301279999999E-5</c:v>
                </c:pt>
                <c:pt idx="4922">
                  <c:v>4.8175399569999997E-5</c:v>
                </c:pt>
                <c:pt idx="4923">
                  <c:v>6.0793001467000003E-5</c:v>
                </c:pt>
                <c:pt idx="4924">
                  <c:v>7.2030903538999994E-5</c:v>
                </c:pt>
                <c:pt idx="4925">
                  <c:v>8.1633901572999995E-5</c:v>
                </c:pt>
                <c:pt idx="4926">
                  <c:v>8.9384098828000007E-5</c:v>
                </c:pt>
                <c:pt idx="4927">
                  <c:v>1.4265799837000001E-4</c:v>
                </c:pt>
                <c:pt idx="4928">
                  <c:v>1.4800300413999999E-4</c:v>
                </c:pt>
                <c:pt idx="4929">
                  <c:v>1.4998800178999999E-4</c:v>
                </c:pt>
                <c:pt idx="4930">
                  <c:v>1.4856900087999999E-4</c:v>
                </c:pt>
                <c:pt idx="4931">
                  <c:v>1.4377800107E-4</c:v>
                </c:pt>
                <c:pt idx="4932">
                  <c:v>1.3572399620999999E-4</c:v>
                </c:pt>
                <c:pt idx="4933">
                  <c:v>1.2458900163999999E-4</c:v>
                </c:pt>
                <c:pt idx="4934">
                  <c:v>1.1062699923000001E-4</c:v>
                </c:pt>
                <c:pt idx="4935">
                  <c:v>9.4153700047000001E-5</c:v>
                </c:pt>
                <c:pt idx="4936">
                  <c:v>7.5543503044000001E-5</c:v>
                </c:pt>
                <c:pt idx="4937">
                  <c:v>5.5218701164000002E-5</c:v>
                </c:pt>
                <c:pt idx="4938">
                  <c:v>3.3640601031999997E-5</c:v>
                </c:pt>
                <c:pt idx="4939">
                  <c:v>1.1299000107E-5</c:v>
                </c:pt>
                <c:pt idx="4940">
                  <c:v>-1.1299000107E-5</c:v>
                </c:pt>
                <c:pt idx="4941">
                  <c:v>-3.3640601031999997E-5</c:v>
                </c:pt>
                <c:pt idx="4942">
                  <c:v>-5.5218701164000002E-5</c:v>
                </c:pt>
                <c:pt idx="4943">
                  <c:v>-7.5543503044000001E-5</c:v>
                </c:pt>
                <c:pt idx="4944">
                  <c:v>-9.4153700047000001E-5</c:v>
                </c:pt>
                <c:pt idx="4945">
                  <c:v>-1.1062699923000001E-4</c:v>
                </c:pt>
                <c:pt idx="4946">
                  <c:v>-1.2458900163999999E-4</c:v>
                </c:pt>
                <c:pt idx="4947">
                  <c:v>-1.3572399620999999E-4</c:v>
                </c:pt>
                <c:pt idx="4948">
                  <c:v>-1.4377800107E-4</c:v>
                </c:pt>
                <c:pt idx="4949">
                  <c:v>-1.4856900087999999E-4</c:v>
                </c:pt>
                <c:pt idx="4950">
                  <c:v>-1.4998800178999999E-4</c:v>
                </c:pt>
                <c:pt idx="4951">
                  <c:v>-1.4800300413999999E-4</c:v>
                </c:pt>
                <c:pt idx="4952">
                  <c:v>-1.9021099432999999E-4</c:v>
                </c:pt>
                <c:pt idx="4953">
                  <c:v>-1.7876799392999999E-4</c:v>
                </c:pt>
                <c:pt idx="4954">
                  <c:v>-1.6326800687000001E-4</c:v>
                </c:pt>
                <c:pt idx="4955">
                  <c:v>-1.4406199624999999E-4</c:v>
                </c:pt>
                <c:pt idx="4956">
                  <c:v>-1.2158600293E-4</c:v>
                </c:pt>
                <c:pt idx="4957">
                  <c:v>-9.6350697276999998E-5</c:v>
                </c:pt>
                <c:pt idx="4958">
                  <c:v>-6.8928602558999998E-5</c:v>
                </c:pt>
                <c:pt idx="4959">
                  <c:v>-3.9941998692999998E-5</c:v>
                </c:pt>
                <c:pt idx="4960">
                  <c:v>-1.0048899639999999E-5</c:v>
                </c:pt>
                <c:pt idx="4961">
                  <c:v>2.0072300686000001E-5</c:v>
                </c:pt>
                <c:pt idx="4962">
                  <c:v>4.9737998778999998E-5</c:v>
                </c:pt>
                <c:pt idx="4963">
                  <c:v>7.8274701082000007E-5</c:v>
                </c:pt>
                <c:pt idx="4964">
                  <c:v>1.0503499652000001E-4</c:v>
                </c:pt>
                <c:pt idx="4965">
                  <c:v>1.2941099703000001E-4</c:v>
                </c:pt>
                <c:pt idx="4966">
                  <c:v>1.5084999905E-4</c:v>
                </c:pt>
                <c:pt idx="4967">
                  <c:v>1.6886599769000001E-4</c:v>
                </c:pt>
                <c:pt idx="4968">
                  <c:v>1.8304800324000001E-4</c:v>
                </c:pt>
                <c:pt idx="4969">
                  <c:v>1.9307600450999999E-4</c:v>
                </c:pt>
                <c:pt idx="4970">
                  <c:v>1.987220021E-4</c:v>
                </c:pt>
                <c:pt idx="4971">
                  <c:v>1.9985799735999999E-4</c:v>
                </c:pt>
                <c:pt idx="4972">
                  <c:v>1.9645699648999999E-4</c:v>
                </c:pt>
                <c:pt idx="4973">
                  <c:v>1.8859800183999999E-4</c:v>
                </c:pt>
                <c:pt idx="4974">
                  <c:v>1.7645799380000001E-4</c:v>
                </c:pt>
                <c:pt idx="4975">
                  <c:v>1.6031299309999999E-4</c:v>
                </c:pt>
                <c:pt idx="4976">
                  <c:v>1.4052999904E-4</c:v>
                </c:pt>
                <c:pt idx="4977">
                  <c:v>1.4694599668E-4</c:v>
                </c:pt>
                <c:pt idx="4978">
                  <c:v>1.1489500321E-4</c:v>
                </c:pt>
                <c:pt idx="4979">
                  <c:v>8.0235899077000004E-5</c:v>
                </c:pt>
                <c:pt idx="4980">
                  <c:v>4.3755801016E-5</c:v>
                </c:pt>
                <c:pt idx="4981">
                  <c:v>6.2825201894000001E-6</c:v>
                </c:pt>
                <c:pt idx="4982">
                  <c:v>-3.1333300284999997E-5</c:v>
                </c:pt>
                <c:pt idx="4983">
                  <c:v>-6.8237997765999993E-5</c:v>
                </c:pt>
                <c:pt idx="4984">
                  <c:v>-1.0359400039E-4</c:v>
                </c:pt>
                <c:pt idx="4985">
                  <c:v>-1.3659900287E-4</c:v>
                </c:pt>
                <c:pt idx="4986">
                  <c:v>-1.6650299949E-4</c:v>
                </c:pt>
                <c:pt idx="4987">
                  <c:v>-1.9262799469E-4</c:v>
                </c:pt>
                <c:pt idx="4988">
                  <c:v>-2.1438200200999999E-4</c:v>
                </c:pt>
                <c:pt idx="4989">
                  <c:v>-2.3126900487E-4</c:v>
                </c:pt>
                <c:pt idx="4990">
                  <c:v>-2.4290800502E-4</c:v>
                </c:pt>
                <c:pt idx="4991">
                  <c:v>-2.4903300799999998E-4</c:v>
                </c:pt>
                <c:pt idx="4992">
                  <c:v>-2.4950699298999999E-4</c:v>
                </c:pt>
                <c:pt idx="4993">
                  <c:v>-2.4431699420999998E-4</c:v>
                </c:pt>
                <c:pt idx="4994">
                  <c:v>-2.3358200269E-4</c:v>
                </c:pt>
                <c:pt idx="4995">
                  <c:v>-2.1754599584000001E-4</c:v>
                </c:pt>
                <c:pt idx="4996">
                  <c:v>-1.9657200028000001E-4</c:v>
                </c:pt>
                <c:pt idx="4997">
                  <c:v>-1.7113699869000001E-4</c:v>
                </c:pt>
                <c:pt idx="4998">
                  <c:v>-1.4181699953000001E-4</c:v>
                </c:pt>
                <c:pt idx="4999">
                  <c:v>-1.0927899712E-4</c:v>
                </c:pt>
                <c:pt idx="5000">
                  <c:v>-7.4260402471000006E-5</c:v>
                </c:pt>
                <c:pt idx="5001">
                  <c:v>-3.7556401366999997E-5</c:v>
                </c:pt>
                <c:pt idx="5002">
                  <c:v>1.7925300335999999E-16</c:v>
                </c:pt>
                <c:pt idx="5003">
                  <c:v>4.5067699830000002E-5</c:v>
                </c:pt>
                <c:pt idx="5004">
                  <c:v>8.9112501881999999E-5</c:v>
                </c:pt>
                <c:pt idx="5005">
                  <c:v>1.3113500609E-4</c:v>
                </c:pt>
                <c:pt idx="5006">
                  <c:v>1.7018099607E-4</c:v>
                </c:pt>
                <c:pt idx="5007">
                  <c:v>2.0536400551999999E-4</c:v>
                </c:pt>
                <c:pt idx="5008">
                  <c:v>2.3588699696E-4</c:v>
                </c:pt>
                <c:pt idx="5009">
                  <c:v>2.6105498545999999E-4</c:v>
                </c:pt>
                <c:pt idx="5010">
                  <c:v>2.8029899113000002E-4</c:v>
                </c:pt>
                <c:pt idx="5011">
                  <c:v>2.9317999724000002E-4</c:v>
                </c:pt>
                <c:pt idx="5012">
                  <c:v>2.9940801323000003E-4</c:v>
                </c:pt>
                <c:pt idx="5013">
                  <c:v>2.9883999377000001E-4</c:v>
                </c:pt>
                <c:pt idx="5014">
                  <c:v>2.9148999602000001E-4</c:v>
                </c:pt>
                <c:pt idx="5015">
                  <c:v>2.7752300957000002E-4</c:v>
                </c:pt>
                <c:pt idx="5016">
                  <c:v>2.5725801243000002E-4</c:v>
                </c:pt>
                <c:pt idx="5017">
                  <c:v>2.3115400108999999E-4</c:v>
                </c:pt>
                <c:pt idx="5018">
                  <c:v>1.9980399519999999E-4</c:v>
                </c:pt>
                <c:pt idx="5019">
                  <c:v>1.6391799727E-4</c:v>
                </c:pt>
                <c:pt idx="5020">
                  <c:v>1.2431299547000001E-4</c:v>
                </c:pt>
                <c:pt idx="5021">
                  <c:v>8.1885598774999994E-5</c:v>
                </c:pt>
                <c:pt idx="5022">
                  <c:v>3.7599998905E-5</c:v>
                </c:pt>
                <c:pt idx="5023">
                  <c:v>-7.5390298661999996E-6</c:v>
                </c:pt>
                <c:pt idx="5024">
                  <c:v>-5.2506900828999999E-5</c:v>
                </c:pt>
                <c:pt idx="5025">
                  <c:v>-9.6283103629999994E-5</c:v>
                </c:pt>
                <c:pt idx="5026">
                  <c:v>-1.3787399803000001E-4</c:v>
                </c:pt>
                <c:pt idx="5027">
                  <c:v>-2.0572499488000001E-4</c:v>
                </c:pt>
                <c:pt idx="5028">
                  <c:v>-2.4592698901000003E-4</c:v>
                </c:pt>
                <c:pt idx="5029">
                  <c:v>-2.8054800350000002E-4</c:v>
                </c:pt>
                <c:pt idx="5030">
                  <c:v>-3.0880200211E-4</c:v>
                </c:pt>
                <c:pt idx="5031">
                  <c:v>-3.3004701254E-4</c:v>
                </c:pt>
                <c:pt idx="5032">
                  <c:v>-3.4380098805000001E-4</c:v>
                </c:pt>
                <c:pt idx="5033">
                  <c:v>-3.4975100425000002E-4</c:v>
                </c:pt>
                <c:pt idx="5034">
                  <c:v>-3.4776399842999998E-4</c:v>
                </c:pt>
                <c:pt idx="5035">
                  <c:v>-3.3788400469000001E-4</c:v>
                </c:pt>
                <c:pt idx="5036">
                  <c:v>-3.2033398746999999E-4</c:v>
                </c:pt>
                <c:pt idx="5037">
                  <c:v>-2.9551499756000002E-4</c:v>
                </c:pt>
                <c:pt idx="5038">
                  <c:v>-2.6398801127999999E-4</c:v>
                </c:pt>
                <c:pt idx="5039">
                  <c:v>-2.2647000150999999E-4</c:v>
                </c:pt>
                <c:pt idx="5040">
                  <c:v>-1.8381100381000001E-4</c:v>
                </c:pt>
                <c:pt idx="5041">
                  <c:v>-1.3698100520000001E-4</c:v>
                </c:pt>
                <c:pt idx="5042">
                  <c:v>-8.7041502411000005E-5</c:v>
                </c:pt>
                <c:pt idx="5043">
                  <c:v>-3.5126598959000001E-5</c:v>
                </c:pt>
                <c:pt idx="5044">
                  <c:v>1.7585500245E-5</c:v>
                </c:pt>
                <c:pt idx="5045">
                  <c:v>6.9898502261000003E-5</c:v>
                </c:pt>
                <c:pt idx="5046">
                  <c:v>1.2062500173E-4</c:v>
                </c:pt>
                <c:pt idx="5047">
                  <c:v>1.6861400218E-4</c:v>
                </c:pt>
                <c:pt idx="5048">
                  <c:v>2.1277599444E-4</c:v>
                </c:pt>
                <c:pt idx="5049">
                  <c:v>2.5210800230999998E-4</c:v>
                </c:pt>
                <c:pt idx="5050">
                  <c:v>2.8571899747000001E-4</c:v>
                </c:pt>
                <c:pt idx="5051">
                  <c:v>3.1284400029000001E-4</c:v>
                </c:pt>
                <c:pt idx="5052">
                  <c:v>3.8042300729999997E-4</c:v>
                </c:pt>
                <c:pt idx="5053">
                  <c:v>3.9467398891999999E-4</c:v>
                </c:pt>
                <c:pt idx="5054">
                  <c:v>3.9996800479E-4</c:v>
                </c:pt>
                <c:pt idx="5055">
                  <c:v>3.9618500159000001E-4</c:v>
                </c:pt>
                <c:pt idx="5056">
                  <c:v>3.834090021E-4</c:v>
                </c:pt>
                <c:pt idx="5057">
                  <c:v>3.6193098639999998E-4</c:v>
                </c:pt>
                <c:pt idx="5058">
                  <c:v>3.322380071E-4</c:v>
                </c:pt>
                <c:pt idx="5059">
                  <c:v>2.9500501113999999E-4</c:v>
                </c:pt>
                <c:pt idx="5060">
                  <c:v>2.5107699911999998E-4</c:v>
                </c:pt>
                <c:pt idx="5061">
                  <c:v>2.0144900190999999E-4</c:v>
                </c:pt>
                <c:pt idx="5062">
                  <c:v>1.4725000074E-4</c:v>
                </c:pt>
                <c:pt idx="5063">
                  <c:v>8.9708300948000003E-5</c:v>
                </c:pt>
                <c:pt idx="5064">
                  <c:v>3.0130700906999999E-5</c:v>
                </c:pt>
                <c:pt idx="5065">
                  <c:v>-3.0130700906999999E-5</c:v>
                </c:pt>
                <c:pt idx="5066">
                  <c:v>-8.9708300948000003E-5</c:v>
                </c:pt>
                <c:pt idx="5067">
                  <c:v>-1.4725000074E-4</c:v>
                </c:pt>
                <c:pt idx="5068">
                  <c:v>-2.0144900190999999E-4</c:v>
                </c:pt>
                <c:pt idx="5069">
                  <c:v>-2.5107699911999998E-4</c:v>
                </c:pt>
                <c:pt idx="5070">
                  <c:v>-2.9500501113999999E-4</c:v>
                </c:pt>
                <c:pt idx="5071">
                  <c:v>-3.322380071E-4</c:v>
                </c:pt>
                <c:pt idx="5072">
                  <c:v>-3.6193098639999998E-4</c:v>
                </c:pt>
                <c:pt idx="5073">
                  <c:v>-3.834090021E-4</c:v>
                </c:pt>
                <c:pt idx="5074">
                  <c:v>-3.9618500159000001E-4</c:v>
                </c:pt>
                <c:pt idx="5075">
                  <c:v>-3.9996800479E-4</c:v>
                </c:pt>
                <c:pt idx="5076">
                  <c:v>-3.9467398891999999E-4</c:v>
                </c:pt>
                <c:pt idx="5077">
                  <c:v>-4.2797499917999999E-4</c:v>
                </c:pt>
                <c:pt idx="5078">
                  <c:v>-4.0222899405999998E-4</c:v>
                </c:pt>
                <c:pt idx="5079">
                  <c:v>-3.6735300091E-4</c:v>
                </c:pt>
                <c:pt idx="5080">
                  <c:v>-3.2413899316000001E-4</c:v>
                </c:pt>
                <c:pt idx="5081">
                  <c:v>-2.7356899227000002E-4</c:v>
                </c:pt>
                <c:pt idx="5082">
                  <c:v>-2.1678900520999999E-4</c:v>
                </c:pt>
                <c:pt idx="5083">
                  <c:v>-1.5508900105E-4</c:v>
                </c:pt>
                <c:pt idx="5084">
                  <c:v>-8.9869499788999997E-5</c:v>
                </c:pt>
                <c:pt idx="5085">
                  <c:v>-2.2609900042999999E-5</c:v>
                </c:pt>
                <c:pt idx="5086">
                  <c:v>4.5162800234000001E-5</c:v>
                </c:pt>
                <c:pt idx="5087">
                  <c:v>1.1190999794000001E-4</c:v>
                </c:pt>
                <c:pt idx="5088">
                  <c:v>1.7611800286000001E-4</c:v>
                </c:pt>
                <c:pt idx="5089">
                  <c:v>2.3632899683E-4</c:v>
                </c:pt>
                <c:pt idx="5090">
                  <c:v>2.9117500526000003E-4</c:v>
                </c:pt>
                <c:pt idx="5091">
                  <c:v>3.3941300353000002E-4</c:v>
                </c:pt>
                <c:pt idx="5092">
                  <c:v>3.7994800368E-4</c:v>
                </c:pt>
                <c:pt idx="5093">
                  <c:v>4.1185898590000001E-4</c:v>
                </c:pt>
                <c:pt idx="5094">
                  <c:v>4.3442199240000001E-4</c:v>
                </c:pt>
                <c:pt idx="5095">
                  <c:v>4.4712499947999998E-4</c:v>
                </c:pt>
                <c:pt idx="5096">
                  <c:v>4.4967999564999998E-4</c:v>
                </c:pt>
                <c:pt idx="5097">
                  <c:v>4.4202900607999998E-4</c:v>
                </c:pt>
                <c:pt idx="5098">
                  <c:v>4.2434601346000002E-4</c:v>
                </c:pt>
                <c:pt idx="5099">
                  <c:v>3.9703099172999997E-4</c:v>
                </c:pt>
                <c:pt idx="5100">
                  <c:v>3.6070498754000002E-4</c:v>
                </c:pt>
                <c:pt idx="5101">
                  <c:v>3.1619198853E-4</c:v>
                </c:pt>
                <c:pt idx="5102">
                  <c:v>2.3511399921999999E-4</c:v>
                </c:pt>
                <c:pt idx="5103">
                  <c:v>1.8383200221999999E-4</c:v>
                </c:pt>
                <c:pt idx="5104">
                  <c:v>1.2837699614E-4</c:v>
                </c:pt>
                <c:pt idx="5105">
                  <c:v>7.0009198679999997E-5</c:v>
                </c:pt>
                <c:pt idx="5106">
                  <c:v>1.0052000107E-5</c:v>
                </c:pt>
                <c:pt idx="5107">
                  <c:v>-5.0133301556000002E-5</c:v>
                </c:pt>
                <c:pt idx="5108">
                  <c:v>-1.0918099724E-4</c:v>
                </c:pt>
                <c:pt idx="5109">
                  <c:v>-1.6574999609000001E-4</c:v>
                </c:pt>
                <c:pt idx="5110">
                  <c:v>-2.1855799423000001E-4</c:v>
                </c:pt>
                <c:pt idx="5111">
                  <c:v>-2.6640499709000001E-4</c:v>
                </c:pt>
                <c:pt idx="5112">
                  <c:v>-3.0820499524000002E-4</c:v>
                </c:pt>
                <c:pt idx="5113">
                  <c:v>-3.4301099367E-4</c:v>
                </c:pt>
                <c:pt idx="5114">
                  <c:v>-3.7003098987000002E-4</c:v>
                </c:pt>
                <c:pt idx="5115">
                  <c:v>-3.8865298848000002E-4</c:v>
                </c:pt>
                <c:pt idx="5116">
                  <c:v>-3.9845300488999997E-4</c:v>
                </c:pt>
                <c:pt idx="5117">
                  <c:v>-3.9921101416000001E-4</c:v>
                </c:pt>
                <c:pt idx="5118">
                  <c:v>-3.9090699283000002E-4</c:v>
                </c:pt>
                <c:pt idx="5119">
                  <c:v>-3.7373200757000001E-4</c:v>
                </c:pt>
                <c:pt idx="5120">
                  <c:v>-3.4807401244000001E-4</c:v>
                </c:pt>
                <c:pt idx="5121">
                  <c:v>-3.1451499672E-4</c:v>
                </c:pt>
                <c:pt idx="5122">
                  <c:v>-2.7381899417000001E-4</c:v>
                </c:pt>
                <c:pt idx="5123">
                  <c:v>-2.2690799960000001E-4</c:v>
                </c:pt>
                <c:pt idx="5124">
                  <c:v>-1.7484600539000001E-4</c:v>
                </c:pt>
                <c:pt idx="5125">
                  <c:v>-1.1881699901999999E-4</c:v>
                </c:pt>
                <c:pt idx="5126">
                  <c:v>-6.0090198530999998E-5</c:v>
                </c:pt>
                <c:pt idx="5127">
                  <c:v>2.4146800214000001E-15</c:v>
                </c:pt>
                <c:pt idx="5128">
                  <c:v>5.2578998293E-5</c:v>
                </c:pt>
                <c:pt idx="5129">
                  <c:v>1.0396500147E-4</c:v>
                </c:pt>
                <c:pt idx="5130">
                  <c:v>1.5299099322999999E-4</c:v>
                </c:pt>
                <c:pt idx="5131">
                  <c:v>1.9854400307E-4</c:v>
                </c:pt>
                <c:pt idx="5132">
                  <c:v>2.3959099780999999E-4</c:v>
                </c:pt>
                <c:pt idx="5133">
                  <c:v>2.7520098955999999E-4</c:v>
                </c:pt>
                <c:pt idx="5134">
                  <c:v>3.0456398963000001E-4</c:v>
                </c:pt>
                <c:pt idx="5135">
                  <c:v>3.2701500458999998E-4</c:v>
                </c:pt>
                <c:pt idx="5136">
                  <c:v>3.4204398979999998E-4</c:v>
                </c:pt>
                <c:pt idx="5137">
                  <c:v>3.4930900438000001E-4</c:v>
                </c:pt>
                <c:pt idx="5138">
                  <c:v>3.4864700864999998E-4</c:v>
                </c:pt>
                <c:pt idx="5139">
                  <c:v>3.4007101202999999E-4</c:v>
                </c:pt>
                <c:pt idx="5140">
                  <c:v>3.2377699971999999E-4</c:v>
                </c:pt>
                <c:pt idx="5141">
                  <c:v>3.0013400827999997E-4</c:v>
                </c:pt>
                <c:pt idx="5142">
                  <c:v>2.6967999292999998E-4</c:v>
                </c:pt>
                <c:pt idx="5143">
                  <c:v>2.3310400137999999E-4</c:v>
                </c:pt>
                <c:pt idx="5144">
                  <c:v>1.9123799575E-4</c:v>
                </c:pt>
                <c:pt idx="5145">
                  <c:v>1.4503099374E-4</c:v>
                </c:pt>
                <c:pt idx="5146">
                  <c:v>9.5533199782999993E-5</c:v>
                </c:pt>
                <c:pt idx="5147">
                  <c:v>4.3866599299000003E-5</c:v>
                </c:pt>
                <c:pt idx="5148">
                  <c:v>-8.7955304479999994E-6</c:v>
                </c:pt>
                <c:pt idx="5149">
                  <c:v>-6.1258098866999997E-5</c:v>
                </c:pt>
                <c:pt idx="5150">
                  <c:v>-1.1233000259E-4</c:v>
                </c:pt>
                <c:pt idx="5151">
                  <c:v>-1.6085300012000001E-4</c:v>
                </c:pt>
                <c:pt idx="5152">
                  <c:v>-1.7633600510000001E-4</c:v>
                </c:pt>
                <c:pt idx="5153">
                  <c:v>-2.1079499857000001E-4</c:v>
                </c:pt>
                <c:pt idx="5154">
                  <c:v>-2.4047000625000001E-4</c:v>
                </c:pt>
                <c:pt idx="5155">
                  <c:v>-2.6468699798E-4</c:v>
                </c:pt>
                <c:pt idx="5156">
                  <c:v>-2.8289700276000002E-4</c:v>
                </c:pt>
                <c:pt idx="5157">
                  <c:v>-2.9468600404999998E-4</c:v>
                </c:pt>
                <c:pt idx="5158">
                  <c:v>-2.9978700330999999E-4</c:v>
                </c:pt>
                <c:pt idx="5159">
                  <c:v>-2.9808300314000002E-4</c:v>
                </c:pt>
                <c:pt idx="5160">
                  <c:v>-2.8961399221000001E-4</c:v>
                </c:pt>
                <c:pt idx="5161">
                  <c:v>-2.7457199757999998E-4</c:v>
                </c:pt>
                <c:pt idx="5162">
                  <c:v>-2.5329799972999999E-4</c:v>
                </c:pt>
                <c:pt idx="5163">
                  <c:v>-2.2627500583999999E-4</c:v>
                </c:pt>
                <c:pt idx="5164">
                  <c:v>-1.9411700486999999E-4</c:v>
                </c:pt>
                <c:pt idx="5165">
                  <c:v>-1.5755200001999999E-4</c:v>
                </c:pt>
                <c:pt idx="5166">
                  <c:v>-1.1741199704999999E-4</c:v>
                </c:pt>
                <c:pt idx="5167">
                  <c:v>-7.4606999987999995E-5</c:v>
                </c:pt>
                <c:pt idx="5168">
                  <c:v>-3.0108500140999999E-5</c:v>
                </c:pt>
                <c:pt idx="5169">
                  <c:v>1.5073300347E-5</c:v>
                </c:pt>
                <c:pt idx="5170">
                  <c:v>5.9912999859000003E-5</c:v>
                </c:pt>
                <c:pt idx="5171">
                  <c:v>1.0339300206E-4</c:v>
                </c:pt>
                <c:pt idx="5172">
                  <c:v>1.4452599862000001E-4</c:v>
                </c:pt>
                <c:pt idx="5173">
                  <c:v>1.8237899349000001E-4</c:v>
                </c:pt>
                <c:pt idx="5174">
                  <c:v>2.1609300165000001E-4</c:v>
                </c:pt>
                <c:pt idx="5175">
                  <c:v>2.4490201031E-4</c:v>
                </c:pt>
                <c:pt idx="5176">
                  <c:v>2.6815201271999998E-4</c:v>
                </c:pt>
                <c:pt idx="5177">
                  <c:v>2.3776400485E-4</c:v>
                </c:pt>
                <c:pt idx="5178">
                  <c:v>2.4667099932999998E-4</c:v>
                </c:pt>
                <c:pt idx="5179">
                  <c:v>2.4997998843999999E-4</c:v>
                </c:pt>
                <c:pt idx="5180">
                  <c:v>2.4761501117999998E-4</c:v>
                </c:pt>
                <c:pt idx="5181">
                  <c:v>2.3962999694E-4</c:v>
                </c:pt>
                <c:pt idx="5182">
                  <c:v>2.2620700474E-4</c:v>
                </c:pt>
                <c:pt idx="5183">
                  <c:v>2.0764900546000001E-4</c:v>
                </c:pt>
                <c:pt idx="5184">
                  <c:v>1.8437800463000001E-4</c:v>
                </c:pt>
                <c:pt idx="5185">
                  <c:v>1.5692299347999999E-4</c:v>
                </c:pt>
                <c:pt idx="5186">
                  <c:v>1.2590599363E-4</c:v>
                </c:pt>
                <c:pt idx="5187">
                  <c:v>9.2031099484000004E-5</c:v>
                </c:pt>
                <c:pt idx="5188">
                  <c:v>5.6067699915999999E-5</c:v>
                </c:pt>
                <c:pt idx="5189">
                  <c:v>1.8831700800000001E-5</c:v>
                </c:pt>
                <c:pt idx="5190">
                  <c:v>-1.8831700800000001E-5</c:v>
                </c:pt>
                <c:pt idx="5191">
                  <c:v>-5.6067699915999999E-5</c:v>
                </c:pt>
                <c:pt idx="5192">
                  <c:v>-9.2031099484000004E-5</c:v>
                </c:pt>
                <c:pt idx="5193">
                  <c:v>-1.2590599363E-4</c:v>
                </c:pt>
                <c:pt idx="5194">
                  <c:v>-1.5692299347999999E-4</c:v>
                </c:pt>
                <c:pt idx="5195">
                  <c:v>-1.8437800463000001E-4</c:v>
                </c:pt>
                <c:pt idx="5196">
                  <c:v>-2.0764900546000001E-4</c:v>
                </c:pt>
                <c:pt idx="5197">
                  <c:v>-2.2620700474E-4</c:v>
                </c:pt>
                <c:pt idx="5198">
                  <c:v>-2.3962999694E-4</c:v>
                </c:pt>
                <c:pt idx="5199">
                  <c:v>-2.4761501117999998E-4</c:v>
                </c:pt>
                <c:pt idx="5200">
                  <c:v>-2.4997998843999999E-4</c:v>
                </c:pt>
                <c:pt idx="5201">
                  <c:v>-2.4667099932999998E-4</c:v>
                </c:pt>
                <c:pt idx="5202">
                  <c:v>-1.9021099432999999E-4</c:v>
                </c:pt>
                <c:pt idx="5203">
                  <c:v>-1.7876799392999999E-4</c:v>
                </c:pt>
                <c:pt idx="5204">
                  <c:v>-1.6326800687000001E-4</c:v>
                </c:pt>
                <c:pt idx="5205">
                  <c:v>-1.4406199624999999E-4</c:v>
                </c:pt>
                <c:pt idx="5206">
                  <c:v>-1.2158600293E-4</c:v>
                </c:pt>
                <c:pt idx="5207">
                  <c:v>-9.6350697276999998E-5</c:v>
                </c:pt>
                <c:pt idx="5208">
                  <c:v>-6.8928602558999998E-5</c:v>
                </c:pt>
                <c:pt idx="5209">
                  <c:v>-3.9941998692999998E-5</c:v>
                </c:pt>
                <c:pt idx="5210">
                  <c:v>-1.0048899639999999E-5</c:v>
                </c:pt>
                <c:pt idx="5211">
                  <c:v>2.0072300686000001E-5</c:v>
                </c:pt>
                <c:pt idx="5212">
                  <c:v>4.9737998778999998E-5</c:v>
                </c:pt>
                <c:pt idx="5213">
                  <c:v>7.8274701082000007E-5</c:v>
                </c:pt>
                <c:pt idx="5214">
                  <c:v>1.0503499652000001E-4</c:v>
                </c:pt>
                <c:pt idx="5215">
                  <c:v>1.2941099703000001E-4</c:v>
                </c:pt>
                <c:pt idx="5216">
                  <c:v>1.5084999905E-4</c:v>
                </c:pt>
                <c:pt idx="5217">
                  <c:v>1.6886599769000001E-4</c:v>
                </c:pt>
                <c:pt idx="5218">
                  <c:v>1.8304800324000001E-4</c:v>
                </c:pt>
                <c:pt idx="5219">
                  <c:v>1.9307600450999999E-4</c:v>
                </c:pt>
                <c:pt idx="5220">
                  <c:v>1.987220021E-4</c:v>
                </c:pt>
                <c:pt idx="5221">
                  <c:v>1.9985799735999999E-4</c:v>
                </c:pt>
                <c:pt idx="5222">
                  <c:v>1.9645699648999999E-4</c:v>
                </c:pt>
                <c:pt idx="5223">
                  <c:v>1.8859800183999999E-4</c:v>
                </c:pt>
                <c:pt idx="5224">
                  <c:v>1.7645799380000001E-4</c:v>
                </c:pt>
                <c:pt idx="5225">
                  <c:v>1.6031299309999999E-4</c:v>
                </c:pt>
                <c:pt idx="5226">
                  <c:v>1.4052999904E-4</c:v>
                </c:pt>
                <c:pt idx="5227">
                  <c:v>8.8167798822000001E-5</c:v>
                </c:pt>
                <c:pt idx="5228">
                  <c:v>6.8936999014000003E-5</c:v>
                </c:pt>
                <c:pt idx="5229">
                  <c:v>4.8141500883999999E-5</c:v>
                </c:pt>
                <c:pt idx="5230">
                  <c:v>2.6253499526999999E-5</c:v>
                </c:pt>
                <c:pt idx="5231">
                  <c:v>3.7695099308999999E-6</c:v>
                </c:pt>
                <c:pt idx="5232">
                  <c:v>-1.8799999452E-5</c:v>
                </c:pt>
                <c:pt idx="5233">
                  <c:v>-4.0942799387000003E-5</c:v>
                </c:pt>
                <c:pt idx="5234">
                  <c:v>-6.2156301283000005E-5</c:v>
                </c:pt>
                <c:pt idx="5235">
                  <c:v>-8.1959202362000006E-5</c:v>
                </c:pt>
                <c:pt idx="5236">
                  <c:v>-9.9901801149999996E-5</c:v>
                </c:pt>
                <c:pt idx="5237">
                  <c:v>-1.1557700054000001E-4</c:v>
                </c:pt>
                <c:pt idx="5238">
                  <c:v>-1.2862900620999999E-4</c:v>
                </c:pt>
                <c:pt idx="5239">
                  <c:v>-1.3876199955E-4</c:v>
                </c:pt>
                <c:pt idx="5240">
                  <c:v>-1.4574499801000001E-4</c:v>
                </c:pt>
                <c:pt idx="5241">
                  <c:v>-1.4941999688999999E-4</c:v>
                </c:pt>
                <c:pt idx="5242">
                  <c:v>-1.4970400662E-4</c:v>
                </c:pt>
                <c:pt idx="5243">
                  <c:v>-1.4658999862000001E-4</c:v>
                </c:pt>
                <c:pt idx="5244">
                  <c:v>-1.4014900079999999E-4</c:v>
                </c:pt>
                <c:pt idx="5245">
                  <c:v>-1.3052800204999999E-4</c:v>
                </c:pt>
                <c:pt idx="5246">
                  <c:v>-1.1794299644E-4</c:v>
                </c:pt>
                <c:pt idx="5247">
                  <c:v>-1.0268200276E-4</c:v>
                </c:pt>
                <c:pt idx="5248">
                  <c:v>-8.5090301582000001E-5</c:v>
                </c:pt>
                <c:pt idx="5249">
                  <c:v>-6.5567401180000005E-5</c:v>
                </c:pt>
                <c:pt idx="5250">
                  <c:v>-4.4556200010000002E-5</c:v>
                </c:pt>
                <c:pt idx="5251">
                  <c:v>-2.2533800802000001E-5</c:v>
                </c:pt>
                <c:pt idx="5252">
                  <c:v>1.3204800014E-15</c:v>
                </c:pt>
                <c:pt idx="5253">
                  <c:v>1.5022599655E-5</c:v>
                </c:pt>
                <c:pt idx="5254">
                  <c:v>2.9704200641999999E-5</c:v>
                </c:pt>
                <c:pt idx="5255">
                  <c:v>4.3711599574000002E-5</c:v>
                </c:pt>
                <c:pt idx="5256">
                  <c:v>5.6726901675999997E-5</c:v>
                </c:pt>
                <c:pt idx="5257">
                  <c:v>6.8454697612000006E-5</c:v>
                </c:pt>
                <c:pt idx="5258">
                  <c:v>7.8628800111000004E-5</c:v>
                </c:pt>
                <c:pt idx="5259">
                  <c:v>8.7018401245999994E-5</c:v>
                </c:pt>
                <c:pt idx="5260">
                  <c:v>9.3432900030000001E-5</c:v>
                </c:pt>
                <c:pt idx="5261">
                  <c:v>9.7726799140000002E-5</c:v>
                </c:pt>
                <c:pt idx="5262">
                  <c:v>9.9802702606999996E-5</c:v>
                </c:pt>
                <c:pt idx="5263">
                  <c:v>9.9613396741999994E-5</c:v>
                </c:pt>
                <c:pt idx="5264">
                  <c:v>9.7163203463000006E-5</c:v>
                </c:pt>
                <c:pt idx="5265">
                  <c:v>9.2507696535999994E-5</c:v>
                </c:pt>
                <c:pt idx="5266">
                  <c:v>8.5752697487000002E-5</c:v>
                </c:pt>
                <c:pt idx="5267">
                  <c:v>7.7051299740999997E-5</c:v>
                </c:pt>
                <c:pt idx="5268">
                  <c:v>6.6601198341000004E-5</c:v>
                </c:pt>
                <c:pt idx="5269">
                  <c:v>5.4639400332000002E-5</c:v>
                </c:pt>
                <c:pt idx="5270">
                  <c:v>4.1437600884999997E-5</c:v>
                </c:pt>
                <c:pt idx="5271">
                  <c:v>2.7295200197999998E-5</c:v>
                </c:pt>
                <c:pt idx="5272">
                  <c:v>1.2533299923E-5</c:v>
                </c:pt>
                <c:pt idx="5273">
                  <c:v>-2.5130100312000001E-6</c:v>
                </c:pt>
                <c:pt idx="5274">
                  <c:v>-1.7502299669999999E-5</c:v>
                </c:pt>
                <c:pt idx="5275">
                  <c:v>-3.2094398192999998E-5</c:v>
                </c:pt>
                <c:pt idx="5276">
                  <c:v>-4.5958000554999998E-5</c:v>
                </c:pt>
                <c:pt idx="5277">
                  <c:v>-2.9389300835000001E-5</c:v>
                </c:pt>
                <c:pt idx="5278">
                  <c:v>-3.5132499761000001E-5</c:v>
                </c:pt>
                <c:pt idx="5279">
                  <c:v>-4.0078299207000002E-5</c:v>
                </c:pt>
                <c:pt idx="5280">
                  <c:v>-4.4114600313999999E-5</c:v>
                </c:pt>
                <c:pt idx="5281">
                  <c:v>-4.7149500459999998E-5</c:v>
                </c:pt>
                <c:pt idx="5282">
                  <c:v>-4.9114398280000002E-5</c:v>
                </c:pt>
                <c:pt idx="5283">
                  <c:v>-4.9964499339999997E-5</c:v>
                </c:pt>
                <c:pt idx="5284">
                  <c:v>-4.9680598749999998E-5</c:v>
                </c:pt>
                <c:pt idx="5285">
                  <c:v>-4.8269099351999997E-5</c:v>
                </c:pt>
                <c:pt idx="5286">
                  <c:v>-4.5762099035000002E-5</c:v>
                </c:pt>
                <c:pt idx="5287">
                  <c:v>-4.2216401198000003E-5</c:v>
                </c:pt>
                <c:pt idx="5288">
                  <c:v>-3.7712601625000002E-5</c:v>
                </c:pt>
                <c:pt idx="5289">
                  <c:v>-3.235280019E-5</c:v>
                </c:pt>
                <c:pt idx="5290">
                  <c:v>-2.6258700017999999E-5</c:v>
                </c:pt>
                <c:pt idx="5291">
                  <c:v>-1.9568700736E-5</c:v>
                </c:pt>
                <c:pt idx="5292">
                  <c:v>-1.2434499695E-5</c:v>
                </c:pt>
                <c:pt idx="5293">
                  <c:v>-5.0180901780999999E-6</c:v>
                </c:pt>
                <c:pt idx="5294">
                  <c:v>2.5122199077000001E-6</c:v>
                </c:pt>
                <c:pt idx="5295">
                  <c:v>9.9854996732999999E-6</c:v>
                </c:pt>
                <c:pt idx="5296">
                  <c:v>1.7232099708000002E-5</c:v>
                </c:pt>
                <c:pt idx="5297">
                  <c:v>2.4087699784999998E-5</c:v>
                </c:pt>
                <c:pt idx="5298">
                  <c:v>3.0396500733000001E-5</c:v>
                </c:pt>
                <c:pt idx="5299">
                  <c:v>3.6015499062999998E-5</c:v>
                </c:pt>
                <c:pt idx="5300">
                  <c:v>4.0817001718000002E-5</c:v>
                </c:pt>
                <c:pt idx="5301">
                  <c:v>4.4692100346000001E-5</c:v>
                </c:pt>
                <c:pt idx="5302">
                  <c:v>5.3532497776000001E-19</c:v>
                </c:pt>
                <c:pt idx="5303">
                  <c:v>5.3580799954000003E-19</c:v>
                </c:pt>
                <c:pt idx="5304">
                  <c:v>5.3598698074999998E-19</c:v>
                </c:pt>
                <c:pt idx="5305">
                  <c:v>5.3585897454999997E-19</c:v>
                </c:pt>
                <c:pt idx="5306">
                  <c:v>5.3542599719000001E-19</c:v>
                </c:pt>
                <c:pt idx="5307">
                  <c:v>5.3469797485999995E-19</c:v>
                </c:pt>
                <c:pt idx="5308">
                  <c:v>5.3369201983000001E-19</c:v>
                </c:pt>
                <c:pt idx="5309">
                  <c:v>5.3243098298999995E-19</c:v>
                </c:pt>
                <c:pt idx="5310">
                  <c:v>5.3094200619E-19</c:v>
                </c:pt>
                <c:pt idx="5311">
                  <c:v>5.2926102009000004E-19</c:v>
                </c:pt>
                <c:pt idx="5312">
                  <c:v>5.2742498932E-19</c:v>
                </c:pt>
                <c:pt idx="5313">
                  <c:v>5.2547501441999995E-19</c:v>
                </c:pt>
                <c:pt idx="5314">
                  <c:v>5.2345602164999996E-19</c:v>
                </c:pt>
                <c:pt idx="5315">
                  <c:v>5.2141500518000002E-19</c:v>
                </c:pt>
                <c:pt idx="5316">
                  <c:v>5.1939601240000002E-19</c:v>
                </c:pt>
                <c:pt idx="5317">
                  <c:v>5.1744701978000004E-19</c:v>
                </c:pt>
                <c:pt idx="5318">
                  <c:v>5.1561000674000004E-19</c:v>
                </c:pt>
                <c:pt idx="5319">
                  <c:v>5.1392902063999998E-19</c:v>
                </c:pt>
                <c:pt idx="5320">
                  <c:v>5.1243999214000005E-19</c:v>
                </c:pt>
                <c:pt idx="5321">
                  <c:v>5.1117900698999996E-19</c:v>
                </c:pt>
                <c:pt idx="5322">
                  <c:v>5.1017300027000004E-19</c:v>
                </c:pt>
                <c:pt idx="5323">
                  <c:v>5.0944497793999999E-19</c:v>
                </c:pt>
                <c:pt idx="5324">
                  <c:v>5.0901200058000003E-19</c:v>
                </c:pt>
                <c:pt idx="5325">
                  <c:v>5.0888399438000002E-19</c:v>
                </c:pt>
                <c:pt idx="5326">
                  <c:v>5.0906400957000001E-19</c:v>
                </c:pt>
                <c:pt idx="5327">
                  <c:v>5.2243600455000002E-19</c:v>
                </c:pt>
                <c:pt idx="5328">
                  <c:v>5.2243600455000002E-19</c:v>
                </c:pt>
                <c:pt idx="5329">
                  <c:v>5.2243600455000002E-19</c:v>
                </c:pt>
                <c:pt idx="5330">
                  <c:v>5.2243600455000002E-19</c:v>
                </c:pt>
                <c:pt idx="5331">
                  <c:v>5.2243600455000002E-19</c:v>
                </c:pt>
                <c:pt idx="5332">
                  <c:v>5.2243600455000002E-19</c:v>
                </c:pt>
                <c:pt idx="5333">
                  <c:v>5.2243600455000002E-19</c:v>
                </c:pt>
                <c:pt idx="5334">
                  <c:v>5.2243600455000002E-19</c:v>
                </c:pt>
                <c:pt idx="5335">
                  <c:v>5.2243600455000002E-19</c:v>
                </c:pt>
                <c:pt idx="5336">
                  <c:v>5.2243600455000002E-19</c:v>
                </c:pt>
                <c:pt idx="5337">
                  <c:v>5.2243600455000002E-19</c:v>
                </c:pt>
                <c:pt idx="5338">
                  <c:v>5.2243600455000002E-19</c:v>
                </c:pt>
                <c:pt idx="5339">
                  <c:v>5.2243600455000002E-19</c:v>
                </c:pt>
                <c:pt idx="5340">
                  <c:v>5.2243600455000002E-19</c:v>
                </c:pt>
                <c:pt idx="5341">
                  <c:v>5.2243600455000002E-19</c:v>
                </c:pt>
                <c:pt idx="5342">
                  <c:v>5.2243600455000002E-19</c:v>
                </c:pt>
                <c:pt idx="5343">
                  <c:v>5.2243600455000002E-19</c:v>
                </c:pt>
                <c:pt idx="5344">
                  <c:v>5.2243600455000002E-19</c:v>
                </c:pt>
                <c:pt idx="5345">
                  <c:v>5.2243600455000002E-19</c:v>
                </c:pt>
                <c:pt idx="5346">
                  <c:v>5.2243600455000002E-19</c:v>
                </c:pt>
                <c:pt idx="5347">
                  <c:v>5.2243600455000002E-19</c:v>
                </c:pt>
                <c:pt idx="5348">
                  <c:v>5.2243600455000002E-19</c:v>
                </c:pt>
                <c:pt idx="5349">
                  <c:v>5.2243600455000002E-19</c:v>
                </c:pt>
                <c:pt idx="5350">
                  <c:v>5.2243600455000002E-19</c:v>
                </c:pt>
                <c:pt idx="5351">
                  <c:v>5.2243600455000002E-19</c:v>
                </c:pt>
                <c:pt idx="5352">
                  <c:v>2.9389300835000001E-5</c:v>
                </c:pt>
                <c:pt idx="5353">
                  <c:v>2.2979000277999999E-5</c:v>
                </c:pt>
                <c:pt idx="5354">
                  <c:v>1.6047199096999999E-5</c:v>
                </c:pt>
                <c:pt idx="5355">
                  <c:v>8.7511498349999996E-6</c:v>
                </c:pt>
                <c:pt idx="5356">
                  <c:v>1.2565000134E-6</c:v>
                </c:pt>
                <c:pt idx="5357">
                  <c:v>-6.2666599661000002E-6</c:v>
                </c:pt>
                <c:pt idx="5358">
                  <c:v>-1.3647600098999999E-5</c:v>
                </c:pt>
                <c:pt idx="5359">
                  <c:v>-2.0718800441999999E-5</c:v>
                </c:pt>
                <c:pt idx="5360">
                  <c:v>-2.7319700166000001E-5</c:v>
                </c:pt>
                <c:pt idx="5361">
                  <c:v>-3.3300599171000002E-5</c:v>
                </c:pt>
                <c:pt idx="5362">
                  <c:v>-3.8525700802000003E-5</c:v>
                </c:pt>
                <c:pt idx="5363">
                  <c:v>-4.287630145E-5</c:v>
                </c:pt>
                <c:pt idx="5364">
                  <c:v>-4.6253899200000002E-5</c:v>
                </c:pt>
                <c:pt idx="5365">
                  <c:v>-4.8581601732000003E-5</c:v>
                </c:pt>
                <c:pt idx="5366">
                  <c:v>-4.9806698370999997E-5</c:v>
                </c:pt>
                <c:pt idx="5367">
                  <c:v>-4.9901300372E-5</c:v>
                </c:pt>
                <c:pt idx="5368">
                  <c:v>-4.8863399570000001E-5</c:v>
                </c:pt>
                <c:pt idx="5369">
                  <c:v>-4.6716399083000002E-5</c:v>
                </c:pt>
                <c:pt idx="5370">
                  <c:v>-4.3509200622999997E-5</c:v>
                </c:pt>
                <c:pt idx="5371">
                  <c:v>-3.9314400055000002E-5</c:v>
                </c:pt>
                <c:pt idx="5372">
                  <c:v>-3.4227399738000001E-5</c:v>
                </c:pt>
                <c:pt idx="5373">
                  <c:v>-2.8363399906E-5</c:v>
                </c:pt>
                <c:pt idx="5374">
                  <c:v>-2.1855799787000001E-5</c:v>
                </c:pt>
                <c:pt idx="5375">
                  <c:v>-1.4852100320999999E-5</c:v>
                </c:pt>
                <c:pt idx="5376">
                  <c:v>-7.5112798185999999E-6</c:v>
                </c:pt>
                <c:pt idx="5377">
                  <c:v>1.9506499619000001E-15</c:v>
                </c:pt>
                <c:pt idx="5378">
                  <c:v>1.5022599655E-5</c:v>
                </c:pt>
                <c:pt idx="5379">
                  <c:v>2.9704200641999999E-5</c:v>
                </c:pt>
                <c:pt idx="5380">
                  <c:v>4.3711599574000002E-5</c:v>
                </c:pt>
                <c:pt idx="5381">
                  <c:v>5.6726901675999997E-5</c:v>
                </c:pt>
                <c:pt idx="5382">
                  <c:v>6.8454697612000006E-5</c:v>
                </c:pt>
                <c:pt idx="5383">
                  <c:v>7.8628800111000004E-5</c:v>
                </c:pt>
                <c:pt idx="5384">
                  <c:v>8.7018401245999994E-5</c:v>
                </c:pt>
                <c:pt idx="5385">
                  <c:v>9.3432900030000001E-5</c:v>
                </c:pt>
                <c:pt idx="5386">
                  <c:v>9.7726799140000002E-5</c:v>
                </c:pt>
                <c:pt idx="5387">
                  <c:v>9.9802702606999996E-5</c:v>
                </c:pt>
                <c:pt idx="5388">
                  <c:v>9.9613396741999994E-5</c:v>
                </c:pt>
                <c:pt idx="5389">
                  <c:v>9.7163203463000006E-5</c:v>
                </c:pt>
                <c:pt idx="5390">
                  <c:v>9.2507696535999994E-5</c:v>
                </c:pt>
                <c:pt idx="5391">
                  <c:v>8.5752697487000002E-5</c:v>
                </c:pt>
                <c:pt idx="5392">
                  <c:v>7.7051299740999997E-5</c:v>
                </c:pt>
                <c:pt idx="5393">
                  <c:v>6.6601198341000004E-5</c:v>
                </c:pt>
                <c:pt idx="5394">
                  <c:v>5.4639400332000002E-5</c:v>
                </c:pt>
                <c:pt idx="5395">
                  <c:v>4.1437600884999997E-5</c:v>
                </c:pt>
                <c:pt idx="5396">
                  <c:v>2.7295200197999998E-5</c:v>
                </c:pt>
                <c:pt idx="5397">
                  <c:v>1.2533299923E-5</c:v>
                </c:pt>
                <c:pt idx="5398">
                  <c:v>-2.5130100312000001E-6</c:v>
                </c:pt>
                <c:pt idx="5399">
                  <c:v>-1.7502299669999999E-5</c:v>
                </c:pt>
                <c:pt idx="5400">
                  <c:v>-3.2094398192999998E-5</c:v>
                </c:pt>
                <c:pt idx="5401">
                  <c:v>-4.5958000554999998E-5</c:v>
                </c:pt>
                <c:pt idx="5402">
                  <c:v>-8.8167798822000001E-5</c:v>
                </c:pt>
                <c:pt idx="5403">
                  <c:v>-1.0539699724E-4</c:v>
                </c:pt>
                <c:pt idx="5404">
                  <c:v>-1.2023500312E-4</c:v>
                </c:pt>
                <c:pt idx="5405">
                  <c:v>-1.3234399376000001E-4</c:v>
                </c:pt>
                <c:pt idx="5406">
                  <c:v>-1.4144899614999999E-4</c:v>
                </c:pt>
                <c:pt idx="5407">
                  <c:v>-1.4734300203E-4</c:v>
                </c:pt>
                <c:pt idx="5408">
                  <c:v>-1.4989300689E-4</c:v>
                </c:pt>
                <c:pt idx="5409">
                  <c:v>-1.4904199633999999E-4</c:v>
                </c:pt>
                <c:pt idx="5410">
                  <c:v>-1.4480699609999999E-4</c:v>
                </c:pt>
                <c:pt idx="5411">
                  <c:v>-1.3728599878999999E-4</c:v>
                </c:pt>
                <c:pt idx="5412">
                  <c:v>-1.2664899987000001E-4</c:v>
                </c:pt>
                <c:pt idx="5413">
                  <c:v>-1.1313799769E-4</c:v>
                </c:pt>
                <c:pt idx="5414">
                  <c:v>-9.7058400569999999E-5</c:v>
                </c:pt>
                <c:pt idx="5415">
                  <c:v>-7.8776196459999994E-5</c:v>
                </c:pt>
                <c:pt idx="5416">
                  <c:v>-5.870610039E-5</c:v>
                </c:pt>
                <c:pt idx="5417">
                  <c:v>-3.7303499993999998E-5</c:v>
                </c:pt>
                <c:pt idx="5418">
                  <c:v>-1.5054300093E-5</c:v>
                </c:pt>
                <c:pt idx="5419">
                  <c:v>7.5366501733000002E-6</c:v>
                </c:pt>
                <c:pt idx="5420">
                  <c:v>2.9956499930000001E-5</c:v>
                </c:pt>
                <c:pt idx="5421">
                  <c:v>5.1696399168999999E-5</c:v>
                </c:pt>
                <c:pt idx="5422">
                  <c:v>7.2263101174E-5</c:v>
                </c:pt>
                <c:pt idx="5423">
                  <c:v>9.1189496743000002E-5</c:v>
                </c:pt>
                <c:pt idx="5424">
                  <c:v>1.0804599879000001E-4</c:v>
                </c:pt>
                <c:pt idx="5425">
                  <c:v>1.2245100515000001E-4</c:v>
                </c:pt>
                <c:pt idx="5426">
                  <c:v>1.3407600635999999E-4</c:v>
                </c:pt>
                <c:pt idx="5427">
                  <c:v>1.9021099432999999E-4</c:v>
                </c:pt>
                <c:pt idx="5428">
                  <c:v>1.9733699445999999E-4</c:v>
                </c:pt>
                <c:pt idx="5429">
                  <c:v>1.9998400239000001E-4</c:v>
                </c:pt>
                <c:pt idx="5430">
                  <c:v>1.9809200603000001E-4</c:v>
                </c:pt>
                <c:pt idx="5431">
                  <c:v>1.9170400627999999E-4</c:v>
                </c:pt>
                <c:pt idx="5432">
                  <c:v>1.8096499844000001E-4</c:v>
                </c:pt>
                <c:pt idx="5433">
                  <c:v>1.6611900355E-4</c:v>
                </c:pt>
                <c:pt idx="5434">
                  <c:v>1.4750300033E-4</c:v>
                </c:pt>
                <c:pt idx="5435">
                  <c:v>1.2553800479999999E-4</c:v>
                </c:pt>
                <c:pt idx="5436">
                  <c:v>1.0072500298999999E-4</c:v>
                </c:pt>
                <c:pt idx="5437">
                  <c:v>7.3624898505000001E-5</c:v>
                </c:pt>
                <c:pt idx="5438">
                  <c:v>4.4854201405999999E-5</c:v>
                </c:pt>
                <c:pt idx="5439">
                  <c:v>1.5065399565999999E-5</c:v>
                </c:pt>
                <c:pt idx="5440">
                  <c:v>-1.5065399565999999E-5</c:v>
                </c:pt>
                <c:pt idx="5441">
                  <c:v>-4.4854201405999999E-5</c:v>
                </c:pt>
                <c:pt idx="5442">
                  <c:v>-7.3624898505000001E-5</c:v>
                </c:pt>
                <c:pt idx="5443">
                  <c:v>-1.0072500298999999E-4</c:v>
                </c:pt>
                <c:pt idx="5444">
                  <c:v>-1.2553800479999999E-4</c:v>
                </c:pt>
                <c:pt idx="5445">
                  <c:v>-1.4750300033E-4</c:v>
                </c:pt>
                <c:pt idx="5446">
                  <c:v>-1.6611900355E-4</c:v>
                </c:pt>
                <c:pt idx="5447">
                  <c:v>-1.8096499844000001E-4</c:v>
                </c:pt>
                <c:pt idx="5448">
                  <c:v>-1.9170400627999999E-4</c:v>
                </c:pt>
                <c:pt idx="5449">
                  <c:v>-1.9809200603000001E-4</c:v>
                </c:pt>
                <c:pt idx="5450">
                  <c:v>-1.9998400239000001E-4</c:v>
                </c:pt>
                <c:pt idx="5451">
                  <c:v>-1.9733699445999999E-4</c:v>
                </c:pt>
                <c:pt idx="5452">
                  <c:v>-2.3776400485E-4</c:v>
                </c:pt>
                <c:pt idx="5453">
                  <c:v>-2.2345999605000001E-4</c:v>
                </c:pt>
                <c:pt idx="5454">
                  <c:v>-2.0408499403999999E-4</c:v>
                </c:pt>
                <c:pt idx="5455">
                  <c:v>-1.8007699690999999E-4</c:v>
                </c:pt>
                <c:pt idx="5456">
                  <c:v>-1.5198299661000001E-4</c:v>
                </c:pt>
                <c:pt idx="5457">
                  <c:v>-1.2043800233999999E-4</c:v>
                </c:pt>
                <c:pt idx="5458">
                  <c:v>-8.6160696810000002E-5</c:v>
                </c:pt>
                <c:pt idx="5459">
                  <c:v>-4.9927501094999999E-5</c:v>
                </c:pt>
                <c:pt idx="5460">
                  <c:v>-1.2561100448000001E-5</c:v>
                </c:pt>
                <c:pt idx="5461">
                  <c:v>2.5090399503999999E-5</c:v>
                </c:pt>
                <c:pt idx="5462">
                  <c:v>6.2172497563999998E-5</c:v>
                </c:pt>
                <c:pt idx="5463">
                  <c:v>9.7843403636999995E-5</c:v>
                </c:pt>
                <c:pt idx="5464">
                  <c:v>1.3129400031E-4</c:v>
                </c:pt>
                <c:pt idx="5465">
                  <c:v>1.6176399367E-4</c:v>
                </c:pt>
                <c:pt idx="5466">
                  <c:v>1.8856300449E-4</c:v>
                </c:pt>
                <c:pt idx="5467">
                  <c:v>2.1108200599E-4</c:v>
                </c:pt>
                <c:pt idx="5468">
                  <c:v>2.2880999312999999E-4</c:v>
                </c:pt>
                <c:pt idx="5469">
                  <c:v>2.4134499836E-4</c:v>
                </c:pt>
                <c:pt idx="5470">
                  <c:v>2.4840299739000002E-4</c:v>
                </c:pt>
                <c:pt idx="5471">
                  <c:v>2.4982201285E-4</c:v>
                </c:pt>
                <c:pt idx="5472">
                  <c:v>2.4557200959000002E-4</c:v>
                </c:pt>
                <c:pt idx="5473">
                  <c:v>2.3574799706999999E-4</c:v>
                </c:pt>
                <c:pt idx="5474">
                  <c:v>2.2057299792999999E-4</c:v>
                </c:pt>
                <c:pt idx="5475">
                  <c:v>2.0039199444E-4</c:v>
                </c:pt>
                <c:pt idx="5476">
                  <c:v>1.7566200404000001E-4</c:v>
                </c:pt>
                <c:pt idx="5477">
                  <c:v>1.7633600510000001E-4</c:v>
                </c:pt>
                <c:pt idx="5478">
                  <c:v>1.3787399803000001E-4</c:v>
                </c:pt>
                <c:pt idx="5479">
                  <c:v>9.6283103629999994E-5</c:v>
                </c:pt>
                <c:pt idx="5480">
                  <c:v>5.2506900828999999E-5</c:v>
                </c:pt>
                <c:pt idx="5481">
                  <c:v>7.5390298661999996E-6</c:v>
                </c:pt>
                <c:pt idx="5482">
                  <c:v>-3.7599998905E-5</c:v>
                </c:pt>
                <c:pt idx="5483">
                  <c:v>-8.1885598774999994E-5</c:v>
                </c:pt>
                <c:pt idx="5484">
                  <c:v>-1.2431299547000001E-4</c:v>
                </c:pt>
                <c:pt idx="5485">
                  <c:v>-1.6391799727E-4</c:v>
                </c:pt>
                <c:pt idx="5486">
                  <c:v>-1.9980399519999999E-4</c:v>
                </c:pt>
                <c:pt idx="5487">
                  <c:v>-2.3115400108999999E-4</c:v>
                </c:pt>
                <c:pt idx="5488">
                  <c:v>-2.5725801243000002E-4</c:v>
                </c:pt>
                <c:pt idx="5489">
                  <c:v>-2.7752300957000002E-4</c:v>
                </c:pt>
                <c:pt idx="5490">
                  <c:v>-2.9148999602000001E-4</c:v>
                </c:pt>
                <c:pt idx="5491">
                  <c:v>-2.9883999377000001E-4</c:v>
                </c:pt>
                <c:pt idx="5492">
                  <c:v>-2.9940801323000003E-4</c:v>
                </c:pt>
                <c:pt idx="5493">
                  <c:v>-2.9317999724000002E-4</c:v>
                </c:pt>
                <c:pt idx="5494">
                  <c:v>-2.8029899113000002E-4</c:v>
                </c:pt>
                <c:pt idx="5495">
                  <c:v>-2.6105498545999999E-4</c:v>
                </c:pt>
                <c:pt idx="5496">
                  <c:v>-2.3588699696E-4</c:v>
                </c:pt>
                <c:pt idx="5497">
                  <c:v>-2.0536400551999999E-4</c:v>
                </c:pt>
                <c:pt idx="5498">
                  <c:v>-1.7018099607E-4</c:v>
                </c:pt>
                <c:pt idx="5499">
                  <c:v>-1.3113500609E-4</c:v>
                </c:pt>
                <c:pt idx="5500">
                  <c:v>-8.9112501881999999E-5</c:v>
                </c:pt>
                <c:pt idx="5501">
                  <c:v>-4.5067699830000002E-5</c:v>
                </c:pt>
                <c:pt idx="5502">
                  <c:v>9.0315895969999996E-15</c:v>
                </c:pt>
                <c:pt idx="5503">
                  <c:v>5.2578998293E-5</c:v>
                </c:pt>
                <c:pt idx="5504">
                  <c:v>1.0396500147E-4</c:v>
                </c:pt>
                <c:pt idx="5505">
                  <c:v>1.5299099322999999E-4</c:v>
                </c:pt>
                <c:pt idx="5506">
                  <c:v>1.9854400307E-4</c:v>
                </c:pt>
                <c:pt idx="5507">
                  <c:v>2.3959099780999999E-4</c:v>
                </c:pt>
                <c:pt idx="5508">
                  <c:v>2.7520098955999999E-4</c:v>
                </c:pt>
                <c:pt idx="5509">
                  <c:v>3.0456398963000001E-4</c:v>
                </c:pt>
                <c:pt idx="5510">
                  <c:v>3.2701500458999998E-4</c:v>
                </c:pt>
                <c:pt idx="5511">
                  <c:v>3.4204398979999998E-4</c:v>
                </c:pt>
                <c:pt idx="5512">
                  <c:v>3.4930900438000001E-4</c:v>
                </c:pt>
                <c:pt idx="5513">
                  <c:v>3.4864700864999998E-4</c:v>
                </c:pt>
                <c:pt idx="5514">
                  <c:v>3.4007101202999999E-4</c:v>
                </c:pt>
                <c:pt idx="5515">
                  <c:v>3.2377699971999999E-4</c:v>
                </c:pt>
                <c:pt idx="5516">
                  <c:v>3.0013400827999997E-4</c:v>
                </c:pt>
                <c:pt idx="5517">
                  <c:v>2.6967999292999998E-4</c:v>
                </c:pt>
                <c:pt idx="5518">
                  <c:v>2.3310400137999999E-4</c:v>
                </c:pt>
                <c:pt idx="5519">
                  <c:v>1.9123799575E-4</c:v>
                </c:pt>
                <c:pt idx="5520">
                  <c:v>1.4503099374E-4</c:v>
                </c:pt>
                <c:pt idx="5521">
                  <c:v>9.5533199782999993E-5</c:v>
                </c:pt>
                <c:pt idx="5522">
                  <c:v>4.3866599299000003E-5</c:v>
                </c:pt>
                <c:pt idx="5523">
                  <c:v>-8.7955304479999994E-6</c:v>
                </c:pt>
                <c:pt idx="5524">
                  <c:v>-6.1258098866999997E-5</c:v>
                </c:pt>
                <c:pt idx="5525">
                  <c:v>-1.1233000259E-4</c:v>
                </c:pt>
                <c:pt idx="5526">
                  <c:v>-1.6085300012000001E-4</c:v>
                </c:pt>
                <c:pt idx="5527">
                  <c:v>-2.3511399921999999E-4</c:v>
                </c:pt>
                <c:pt idx="5528">
                  <c:v>-2.8105999808999998E-4</c:v>
                </c:pt>
                <c:pt idx="5529">
                  <c:v>-3.2062700484000002E-4</c:v>
                </c:pt>
                <c:pt idx="5530">
                  <c:v>-3.5291598761E-4</c:v>
                </c:pt>
                <c:pt idx="5531">
                  <c:v>-3.7719600367999999E-4</c:v>
                </c:pt>
                <c:pt idx="5532">
                  <c:v>-3.9291501162000002E-4</c:v>
                </c:pt>
                <c:pt idx="5533">
                  <c:v>-3.9971599471999998E-4</c:v>
                </c:pt>
                <c:pt idx="5534">
                  <c:v>-3.9744499372E-4</c:v>
                </c:pt>
                <c:pt idx="5535">
                  <c:v>-3.8615299853999999E-4</c:v>
                </c:pt>
                <c:pt idx="5536">
                  <c:v>-3.6609600646999999E-4</c:v>
                </c:pt>
                <c:pt idx="5537">
                  <c:v>-3.3773100586000001E-4</c:v>
                </c:pt>
                <c:pt idx="5538">
                  <c:v>-3.0170098762000001E-4</c:v>
                </c:pt>
                <c:pt idx="5539">
                  <c:v>-2.5882199406999999E-4</c:v>
                </c:pt>
                <c:pt idx="5540">
                  <c:v>-2.1006999304999999E-4</c:v>
                </c:pt>
                <c:pt idx="5541">
                  <c:v>-1.5654899471E-4</c:v>
                </c:pt>
                <c:pt idx="5542">
                  <c:v>-9.9475997557999996E-5</c:v>
                </c:pt>
                <c:pt idx="5543">
                  <c:v>-4.0144699597000001E-5</c:v>
                </c:pt>
                <c:pt idx="5544">
                  <c:v>2.0097699235000001E-5</c:v>
                </c:pt>
                <c:pt idx="5545">
                  <c:v>7.9883997386999997E-5</c:v>
                </c:pt>
                <c:pt idx="5546">
                  <c:v>1.3785700139E-4</c:v>
                </c:pt>
                <c:pt idx="5547">
                  <c:v>1.9270100165E-4</c:v>
                </c:pt>
                <c:pt idx="5548">
                  <c:v>2.4317200587000001E-4</c:v>
                </c:pt>
                <c:pt idx="5549">
                  <c:v>2.8812399249999998E-4</c:v>
                </c:pt>
                <c:pt idx="5550">
                  <c:v>3.2653601374000002E-4</c:v>
                </c:pt>
                <c:pt idx="5551">
                  <c:v>3.5753700649E-4</c:v>
                </c:pt>
                <c:pt idx="5552">
                  <c:v>3.3286999678000003E-4</c:v>
                </c:pt>
                <c:pt idx="5553">
                  <c:v>3.4533999860000001E-4</c:v>
                </c:pt>
                <c:pt idx="5554">
                  <c:v>3.4997198964000002E-4</c:v>
                </c:pt>
                <c:pt idx="5555">
                  <c:v>3.4666099235999999E-4</c:v>
                </c:pt>
                <c:pt idx="5556">
                  <c:v>3.3548299688999998E-4</c:v>
                </c:pt>
                <c:pt idx="5557">
                  <c:v>3.1668899464E-4</c:v>
                </c:pt>
                <c:pt idx="5558">
                  <c:v>2.9070899473000001E-4</c:v>
                </c:pt>
                <c:pt idx="5559">
                  <c:v>2.5812999229000001E-4</c:v>
                </c:pt>
                <c:pt idx="5560">
                  <c:v>2.1969199587999999E-4</c:v>
                </c:pt>
                <c:pt idx="5561">
                  <c:v>1.76268004E-4</c:v>
                </c:pt>
                <c:pt idx="5562">
                  <c:v>1.2884399621E-4</c:v>
                </c:pt>
                <c:pt idx="5563">
                  <c:v>7.8494798799999993E-5</c:v>
                </c:pt>
                <c:pt idx="5564">
                  <c:v>2.6364399673000001E-5</c:v>
                </c:pt>
                <c:pt idx="5565">
                  <c:v>-2.6364399673000001E-5</c:v>
                </c:pt>
                <c:pt idx="5566">
                  <c:v>-7.8494798799999993E-5</c:v>
                </c:pt>
                <c:pt idx="5567">
                  <c:v>-1.2884399621E-4</c:v>
                </c:pt>
                <c:pt idx="5568">
                  <c:v>-1.76268004E-4</c:v>
                </c:pt>
                <c:pt idx="5569">
                  <c:v>-2.1969199587999999E-4</c:v>
                </c:pt>
                <c:pt idx="5570">
                  <c:v>-2.5812999229000001E-4</c:v>
                </c:pt>
                <c:pt idx="5571">
                  <c:v>-2.9070899473000001E-4</c:v>
                </c:pt>
                <c:pt idx="5572">
                  <c:v>-3.1668899464E-4</c:v>
                </c:pt>
                <c:pt idx="5573">
                  <c:v>-3.3548299688999998E-4</c:v>
                </c:pt>
                <c:pt idx="5574">
                  <c:v>-3.4666099235999999E-4</c:v>
                </c:pt>
                <c:pt idx="5575">
                  <c:v>-3.4997198964000002E-4</c:v>
                </c:pt>
                <c:pt idx="5576">
                  <c:v>-3.4533999860000001E-4</c:v>
                </c:pt>
                <c:pt idx="5577">
                  <c:v>-2.8531698626000002E-4</c:v>
                </c:pt>
                <c:pt idx="5578">
                  <c:v>-2.6815201271999998E-4</c:v>
                </c:pt>
                <c:pt idx="5579">
                  <c:v>-2.4490201031E-4</c:v>
                </c:pt>
                <c:pt idx="5580">
                  <c:v>-2.1609300165000001E-4</c:v>
                </c:pt>
                <c:pt idx="5581">
                  <c:v>-1.8237899349000001E-4</c:v>
                </c:pt>
                <c:pt idx="5582">
                  <c:v>-1.4452599862000001E-4</c:v>
                </c:pt>
                <c:pt idx="5583">
                  <c:v>-1.0339300206E-4</c:v>
                </c:pt>
                <c:pt idx="5584">
                  <c:v>-5.9912999859000003E-5</c:v>
                </c:pt>
                <c:pt idx="5585">
                  <c:v>-1.5073300347E-5</c:v>
                </c:pt>
                <c:pt idx="5586">
                  <c:v>3.0108500140999999E-5</c:v>
                </c:pt>
                <c:pt idx="5587">
                  <c:v>7.4606999987999995E-5</c:v>
                </c:pt>
                <c:pt idx="5588">
                  <c:v>1.1741199704999999E-4</c:v>
                </c:pt>
                <c:pt idx="5589">
                  <c:v>1.5755200001999999E-4</c:v>
                </c:pt>
                <c:pt idx="5590">
                  <c:v>1.9411700486999999E-4</c:v>
                </c:pt>
                <c:pt idx="5591">
                  <c:v>2.2627500583999999E-4</c:v>
                </c:pt>
                <c:pt idx="5592">
                  <c:v>2.5329799972999999E-4</c:v>
                </c:pt>
                <c:pt idx="5593">
                  <c:v>2.7457199757999998E-4</c:v>
                </c:pt>
                <c:pt idx="5594">
                  <c:v>2.8961399221000001E-4</c:v>
                </c:pt>
                <c:pt idx="5595">
                  <c:v>2.9808300314000002E-4</c:v>
                </c:pt>
                <c:pt idx="5596">
                  <c:v>2.9978700330999999E-4</c:v>
                </c:pt>
                <c:pt idx="5597">
                  <c:v>2.9468600404999998E-4</c:v>
                </c:pt>
                <c:pt idx="5598">
                  <c:v>2.8289700276000002E-4</c:v>
                </c:pt>
                <c:pt idx="5599">
                  <c:v>2.6468699798E-4</c:v>
                </c:pt>
                <c:pt idx="5600">
                  <c:v>2.4047000625000001E-4</c:v>
                </c:pt>
                <c:pt idx="5601">
                  <c:v>2.1079499857000001E-4</c:v>
                </c:pt>
                <c:pt idx="5602">
                  <c:v>1.4694599668E-4</c:v>
                </c:pt>
                <c:pt idx="5603">
                  <c:v>1.1489500321E-4</c:v>
                </c:pt>
                <c:pt idx="5604">
                  <c:v>8.0235899077000004E-5</c:v>
                </c:pt>
                <c:pt idx="5605">
                  <c:v>4.3755801016E-5</c:v>
                </c:pt>
                <c:pt idx="5606">
                  <c:v>6.2825201894000001E-6</c:v>
                </c:pt>
                <c:pt idx="5607">
                  <c:v>-3.1333300284999997E-5</c:v>
                </c:pt>
                <c:pt idx="5608">
                  <c:v>-6.8237997765999993E-5</c:v>
                </c:pt>
                <c:pt idx="5609">
                  <c:v>-1.0359400039E-4</c:v>
                </c:pt>
                <c:pt idx="5610">
                  <c:v>-1.3659900287E-4</c:v>
                </c:pt>
                <c:pt idx="5611">
                  <c:v>-1.6650299949E-4</c:v>
                </c:pt>
                <c:pt idx="5612">
                  <c:v>-1.9262799469E-4</c:v>
                </c:pt>
                <c:pt idx="5613">
                  <c:v>-2.1438200200999999E-4</c:v>
                </c:pt>
                <c:pt idx="5614">
                  <c:v>-2.3126900487E-4</c:v>
                </c:pt>
                <c:pt idx="5615">
                  <c:v>-2.4290800502E-4</c:v>
                </c:pt>
                <c:pt idx="5616">
                  <c:v>-2.4903300799999998E-4</c:v>
                </c:pt>
                <c:pt idx="5617">
                  <c:v>-2.4950699298999999E-4</c:v>
                </c:pt>
                <c:pt idx="5618">
                  <c:v>-2.4431699420999998E-4</c:v>
                </c:pt>
                <c:pt idx="5619">
                  <c:v>-2.3358200269E-4</c:v>
                </c:pt>
                <c:pt idx="5620">
                  <c:v>-2.1754599584000001E-4</c:v>
                </c:pt>
                <c:pt idx="5621">
                  <c:v>-1.9657200028000001E-4</c:v>
                </c:pt>
                <c:pt idx="5622">
                  <c:v>-1.7113699869000001E-4</c:v>
                </c:pt>
                <c:pt idx="5623">
                  <c:v>-1.4181699953000001E-4</c:v>
                </c:pt>
                <c:pt idx="5624">
                  <c:v>-1.0927899712E-4</c:v>
                </c:pt>
                <c:pt idx="5625">
                  <c:v>-7.4260402471000006E-5</c:v>
                </c:pt>
                <c:pt idx="5626">
                  <c:v>-3.7556401366999997E-5</c:v>
                </c:pt>
                <c:pt idx="5627">
                  <c:v>6.4214999216999999E-15</c:v>
                </c:pt>
                <c:pt idx="5628">
                  <c:v>3.0045099264999999E-5</c:v>
                </c:pt>
                <c:pt idx="5629">
                  <c:v>5.9408299421000002E-5</c:v>
                </c:pt>
                <c:pt idx="5630">
                  <c:v>8.7423199147000004E-5</c:v>
                </c:pt>
                <c:pt idx="5631">
                  <c:v>1.1345399980000001E-4</c:v>
                </c:pt>
                <c:pt idx="5632">
                  <c:v>1.3690900232000001E-4</c:v>
                </c:pt>
                <c:pt idx="5633">
                  <c:v>1.5725799312E-4</c:v>
                </c:pt>
                <c:pt idx="5634">
                  <c:v>1.7403700622000001E-4</c:v>
                </c:pt>
                <c:pt idx="5635">
                  <c:v>1.8686600378999999E-4</c:v>
                </c:pt>
                <c:pt idx="5636">
                  <c:v>1.9545400572999999E-4</c:v>
                </c:pt>
                <c:pt idx="5637">
                  <c:v>1.9960499776000001E-4</c:v>
                </c:pt>
                <c:pt idx="5638">
                  <c:v>1.9922699721000001E-4</c:v>
                </c:pt>
                <c:pt idx="5639">
                  <c:v>1.9432599947E-4</c:v>
                </c:pt>
                <c:pt idx="5640">
                  <c:v>1.8501500016999999E-4</c:v>
                </c:pt>
                <c:pt idx="5641">
                  <c:v>1.7150500207000001E-4</c:v>
                </c:pt>
                <c:pt idx="5642">
                  <c:v>1.5410300693E-4</c:v>
                </c:pt>
                <c:pt idx="5643">
                  <c:v>1.3320200378000001E-4</c:v>
                </c:pt>
                <c:pt idx="5644">
                  <c:v>1.0927899712E-4</c:v>
                </c:pt>
                <c:pt idx="5645">
                  <c:v>8.2875099905999999E-5</c:v>
                </c:pt>
                <c:pt idx="5646">
                  <c:v>5.4590400395999997E-5</c:v>
                </c:pt>
                <c:pt idx="5647">
                  <c:v>2.5066599846E-5</c:v>
                </c:pt>
                <c:pt idx="5648">
                  <c:v>-5.0260200624000003E-6</c:v>
                </c:pt>
                <c:pt idx="5649">
                  <c:v>-3.5004599339999998E-5</c:v>
                </c:pt>
                <c:pt idx="5650">
                  <c:v>-6.4188701799000006E-5</c:v>
                </c:pt>
                <c:pt idx="5651">
                  <c:v>-9.1916001110999997E-5</c:v>
                </c:pt>
                <c:pt idx="5652">
                  <c:v>-8.8167798822000001E-5</c:v>
                </c:pt>
                <c:pt idx="5653">
                  <c:v>-1.0539699724E-4</c:v>
                </c:pt>
                <c:pt idx="5654">
                  <c:v>-1.2023500312E-4</c:v>
                </c:pt>
                <c:pt idx="5655">
                  <c:v>-1.3234399376000001E-4</c:v>
                </c:pt>
                <c:pt idx="5656">
                  <c:v>-1.4144899614999999E-4</c:v>
                </c:pt>
                <c:pt idx="5657">
                  <c:v>-1.4734300203E-4</c:v>
                </c:pt>
                <c:pt idx="5658">
                  <c:v>-1.4989300689E-4</c:v>
                </c:pt>
                <c:pt idx="5659">
                  <c:v>-1.4904199633999999E-4</c:v>
                </c:pt>
                <c:pt idx="5660">
                  <c:v>-1.4480699609999999E-4</c:v>
                </c:pt>
                <c:pt idx="5661">
                  <c:v>-1.3728599878999999E-4</c:v>
                </c:pt>
                <c:pt idx="5662">
                  <c:v>-1.2664899987000001E-4</c:v>
                </c:pt>
                <c:pt idx="5663">
                  <c:v>-1.1313799769E-4</c:v>
                </c:pt>
                <c:pt idx="5664">
                  <c:v>-9.7058400569999999E-5</c:v>
                </c:pt>
                <c:pt idx="5665">
                  <c:v>-7.8776196459999994E-5</c:v>
                </c:pt>
                <c:pt idx="5666">
                  <c:v>-5.870610039E-5</c:v>
                </c:pt>
                <c:pt idx="5667">
                  <c:v>-3.7303499993999998E-5</c:v>
                </c:pt>
                <c:pt idx="5668">
                  <c:v>-1.5054300093E-5</c:v>
                </c:pt>
                <c:pt idx="5669">
                  <c:v>7.5366501733000002E-6</c:v>
                </c:pt>
                <c:pt idx="5670">
                  <c:v>2.9956499930000001E-5</c:v>
                </c:pt>
                <c:pt idx="5671">
                  <c:v>5.1696399168999999E-5</c:v>
                </c:pt>
                <c:pt idx="5672">
                  <c:v>7.2263101174E-5</c:v>
                </c:pt>
                <c:pt idx="5673">
                  <c:v>9.1189496743000002E-5</c:v>
                </c:pt>
                <c:pt idx="5674">
                  <c:v>1.0804599879000001E-4</c:v>
                </c:pt>
                <c:pt idx="5675">
                  <c:v>1.2245100515000001E-4</c:v>
                </c:pt>
                <c:pt idx="5676">
                  <c:v>1.3407600635999999E-4</c:v>
                </c:pt>
                <c:pt idx="5677">
                  <c:v>9.5105700893000002E-5</c:v>
                </c:pt>
                <c:pt idx="5678">
                  <c:v>9.8668599094000006E-5</c:v>
                </c:pt>
                <c:pt idx="5679">
                  <c:v>9.9992103060000002E-5</c:v>
                </c:pt>
                <c:pt idx="5680">
                  <c:v>9.9046097602999996E-5</c:v>
                </c:pt>
                <c:pt idx="5681">
                  <c:v>9.5852199592999995E-5</c:v>
                </c:pt>
                <c:pt idx="5682">
                  <c:v>9.0482702943999997E-5</c:v>
                </c:pt>
                <c:pt idx="5683">
                  <c:v>8.3059596363000004E-5</c:v>
                </c:pt>
                <c:pt idx="5684">
                  <c:v>7.3751296440999995E-5</c:v>
                </c:pt>
                <c:pt idx="5685">
                  <c:v>6.2769096984999995E-5</c:v>
                </c:pt>
                <c:pt idx="5686">
                  <c:v>5.0362301408000002E-5</c:v>
                </c:pt>
                <c:pt idx="5687">
                  <c:v>3.6812500183999998E-5</c:v>
                </c:pt>
                <c:pt idx="5688">
                  <c:v>2.2427100703E-5</c:v>
                </c:pt>
                <c:pt idx="5689">
                  <c:v>7.5326797742000002E-6</c:v>
                </c:pt>
                <c:pt idx="5690">
                  <c:v>-7.5326797742000002E-6</c:v>
                </c:pt>
                <c:pt idx="5691">
                  <c:v>-2.2427100703E-5</c:v>
                </c:pt>
                <c:pt idx="5692">
                  <c:v>-3.6812500183999998E-5</c:v>
                </c:pt>
                <c:pt idx="5693">
                  <c:v>-5.0362301408000002E-5</c:v>
                </c:pt>
                <c:pt idx="5694">
                  <c:v>-6.2769096984999995E-5</c:v>
                </c:pt>
                <c:pt idx="5695">
                  <c:v>-7.3751296440999995E-5</c:v>
                </c:pt>
                <c:pt idx="5696">
                  <c:v>-8.3059596363000004E-5</c:v>
                </c:pt>
                <c:pt idx="5697">
                  <c:v>-9.0482702943999997E-5</c:v>
                </c:pt>
                <c:pt idx="5698">
                  <c:v>-9.5852199592999995E-5</c:v>
                </c:pt>
                <c:pt idx="5699">
                  <c:v>-9.9046097602999996E-5</c:v>
                </c:pt>
                <c:pt idx="5700">
                  <c:v>-9.9992103060000002E-5</c:v>
                </c:pt>
                <c:pt idx="5701">
                  <c:v>-9.8668599094000006E-5</c:v>
                </c:pt>
                <c:pt idx="5702">
                  <c:v>-4.7552799515000003E-5</c:v>
                </c:pt>
                <c:pt idx="5703">
                  <c:v>-4.4692100346000001E-5</c:v>
                </c:pt>
                <c:pt idx="5704">
                  <c:v>-4.0817001718000002E-5</c:v>
                </c:pt>
                <c:pt idx="5705">
                  <c:v>-3.6015499062999998E-5</c:v>
                </c:pt>
                <c:pt idx="5706">
                  <c:v>-3.0396500733000001E-5</c:v>
                </c:pt>
                <c:pt idx="5707">
                  <c:v>-2.4087699784999998E-5</c:v>
                </c:pt>
                <c:pt idx="5708">
                  <c:v>-1.7232099708000002E-5</c:v>
                </c:pt>
                <c:pt idx="5709">
                  <c:v>-9.9854996732999999E-6</c:v>
                </c:pt>
                <c:pt idx="5710">
                  <c:v>-2.5122199077000001E-6</c:v>
                </c:pt>
                <c:pt idx="5711">
                  <c:v>5.0180901780999999E-6</c:v>
                </c:pt>
                <c:pt idx="5712">
                  <c:v>1.2434499695E-5</c:v>
                </c:pt>
                <c:pt idx="5713">
                  <c:v>1.9568700736E-5</c:v>
                </c:pt>
                <c:pt idx="5714">
                  <c:v>2.6258700017999999E-5</c:v>
                </c:pt>
                <c:pt idx="5715">
                  <c:v>3.235280019E-5</c:v>
                </c:pt>
                <c:pt idx="5716">
                  <c:v>3.7712601625000002E-5</c:v>
                </c:pt>
                <c:pt idx="5717">
                  <c:v>4.2216401198000003E-5</c:v>
                </c:pt>
                <c:pt idx="5718">
                  <c:v>4.5762099035000002E-5</c:v>
                </c:pt>
                <c:pt idx="5719">
                  <c:v>4.8269099351999997E-5</c:v>
                </c:pt>
                <c:pt idx="5720">
                  <c:v>4.9680598749999998E-5</c:v>
                </c:pt>
                <c:pt idx="5721">
                  <c:v>4.9964499339999997E-5</c:v>
                </c:pt>
                <c:pt idx="5722">
                  <c:v>4.9114398280000002E-5</c:v>
                </c:pt>
                <c:pt idx="5723">
                  <c:v>4.7149500459999998E-5</c:v>
                </c:pt>
                <c:pt idx="5724">
                  <c:v>4.4114600313999999E-5</c:v>
                </c:pt>
                <c:pt idx="5725">
                  <c:v>4.0078299207000002E-5</c:v>
                </c:pt>
                <c:pt idx="5726">
                  <c:v>3.5132499761000001E-5</c:v>
                </c:pt>
                <c:pt idx="5727">
                  <c:v>5.8275897789999999E-19</c:v>
                </c:pt>
                <c:pt idx="5728">
                  <c:v>5.8102101973999999E-19</c:v>
                </c:pt>
                <c:pt idx="5729">
                  <c:v>5.7914197558000003E-19</c:v>
                </c:pt>
                <c:pt idx="5730">
                  <c:v>5.7716501390999998E-19</c:v>
                </c:pt>
                <c:pt idx="5731">
                  <c:v>5.7513299304000002E-19</c:v>
                </c:pt>
                <c:pt idx="5732">
                  <c:v>5.7309399282999999E-19</c:v>
                </c:pt>
                <c:pt idx="5733">
                  <c:v>5.7109402520999997E-19</c:v>
                </c:pt>
                <c:pt idx="5734">
                  <c:v>5.6917698243999995E-19</c:v>
                </c:pt>
                <c:pt idx="5735">
                  <c:v>5.6738799757000002E-19</c:v>
                </c:pt>
                <c:pt idx="5736">
                  <c:v>5.6576698205999997E-19</c:v>
                </c:pt>
                <c:pt idx="5737">
                  <c:v>5.6435002167000002E-19</c:v>
                </c:pt>
                <c:pt idx="5738">
                  <c:v>5.6317097910999999E-19</c:v>
                </c:pt>
                <c:pt idx="5739">
                  <c:v>5.6225601394999996E-19</c:v>
                </c:pt>
                <c:pt idx="5740">
                  <c:v>5.6162497854E-19</c:v>
                </c:pt>
                <c:pt idx="5741">
                  <c:v>5.6129302061999996E-19</c:v>
                </c:pt>
                <c:pt idx="5742">
                  <c:v>5.6126701613000001E-19</c:v>
                </c:pt>
                <c:pt idx="5743">
                  <c:v>5.6154799905000003E-19</c:v>
                </c:pt>
                <c:pt idx="5744">
                  <c:v>5.6213002400000005E-19</c:v>
                </c:pt>
                <c:pt idx="5745">
                  <c:v>5.6300001120999995E-19</c:v>
                </c:pt>
                <c:pt idx="5746">
                  <c:v>5.6413598868999999E-19</c:v>
                </c:pt>
                <c:pt idx="5747">
                  <c:v>5.6551500216999996E-19</c:v>
                </c:pt>
                <c:pt idx="5748">
                  <c:v>5.6710499840000001E-19</c:v>
                </c:pt>
                <c:pt idx="5749">
                  <c:v>5.6886901276000004E-19</c:v>
                </c:pt>
                <c:pt idx="5750">
                  <c:v>5.7076697867000001E-19</c:v>
                </c:pt>
                <c:pt idx="5751">
                  <c:v>5.7275702012999999E-19</c:v>
                </c:pt>
                <c:pt idx="5752">
                  <c:v>5.7479302180999997E-19</c:v>
                </c:pt>
                <c:pt idx="5753">
                  <c:v>5.7479302180999997E-19</c:v>
                </c:pt>
                <c:pt idx="5754">
                  <c:v>5.7479302180999997E-19</c:v>
                </c:pt>
                <c:pt idx="5755">
                  <c:v>5.7479302180999997E-19</c:v>
                </c:pt>
                <c:pt idx="5756">
                  <c:v>5.7479302180999997E-19</c:v>
                </c:pt>
                <c:pt idx="5757">
                  <c:v>5.7479302180999997E-19</c:v>
                </c:pt>
                <c:pt idx="5758">
                  <c:v>5.7479302180999997E-19</c:v>
                </c:pt>
                <c:pt idx="5759">
                  <c:v>5.7479302180999997E-19</c:v>
                </c:pt>
                <c:pt idx="5760">
                  <c:v>5.7479302180999997E-19</c:v>
                </c:pt>
                <c:pt idx="5761">
                  <c:v>5.7479302180999997E-19</c:v>
                </c:pt>
                <c:pt idx="5762">
                  <c:v>5.7479302180999997E-19</c:v>
                </c:pt>
                <c:pt idx="5763">
                  <c:v>5.7479302180999997E-19</c:v>
                </c:pt>
                <c:pt idx="5764">
                  <c:v>5.7479302180999997E-19</c:v>
                </c:pt>
                <c:pt idx="5765">
                  <c:v>5.7479302180999997E-19</c:v>
                </c:pt>
                <c:pt idx="5766">
                  <c:v>5.7479302180999997E-19</c:v>
                </c:pt>
                <c:pt idx="5767">
                  <c:v>5.7479302180999997E-19</c:v>
                </c:pt>
                <c:pt idx="5768">
                  <c:v>5.7479302180999997E-19</c:v>
                </c:pt>
                <c:pt idx="5769">
                  <c:v>5.7479302180999997E-19</c:v>
                </c:pt>
                <c:pt idx="5770">
                  <c:v>5.7479302180999997E-19</c:v>
                </c:pt>
                <c:pt idx="5771">
                  <c:v>5.7479302180999997E-19</c:v>
                </c:pt>
                <c:pt idx="5772">
                  <c:v>5.7479302180999997E-19</c:v>
                </c:pt>
                <c:pt idx="5773">
                  <c:v>5.7479302180999997E-19</c:v>
                </c:pt>
                <c:pt idx="5774">
                  <c:v>5.7479302180999997E-19</c:v>
                </c:pt>
                <c:pt idx="5775">
                  <c:v>5.7479302180999997E-19</c:v>
                </c:pt>
                <c:pt idx="5776">
                  <c:v>5.7479302180999997E-19</c:v>
                </c:pt>
                <c:pt idx="5777">
                  <c:v>-2.9389300835000001E-5</c:v>
                </c:pt>
                <c:pt idx="5778">
                  <c:v>-3.5132499761000001E-5</c:v>
                </c:pt>
                <c:pt idx="5779">
                  <c:v>-4.0078299207000002E-5</c:v>
                </c:pt>
                <c:pt idx="5780">
                  <c:v>-4.4114600313999999E-5</c:v>
                </c:pt>
                <c:pt idx="5781">
                  <c:v>-4.7149500459999998E-5</c:v>
                </c:pt>
                <c:pt idx="5782">
                  <c:v>-4.9114398280000002E-5</c:v>
                </c:pt>
                <c:pt idx="5783">
                  <c:v>-4.9964499339999997E-5</c:v>
                </c:pt>
                <c:pt idx="5784">
                  <c:v>-4.9680598749999998E-5</c:v>
                </c:pt>
                <c:pt idx="5785">
                  <c:v>-4.8269099351999997E-5</c:v>
                </c:pt>
                <c:pt idx="5786">
                  <c:v>-4.5762099035000002E-5</c:v>
                </c:pt>
                <c:pt idx="5787">
                  <c:v>-4.2216401198000003E-5</c:v>
                </c:pt>
                <c:pt idx="5788">
                  <c:v>-3.7712601625000002E-5</c:v>
                </c:pt>
                <c:pt idx="5789">
                  <c:v>-3.235280019E-5</c:v>
                </c:pt>
                <c:pt idx="5790">
                  <c:v>-2.6258700017999999E-5</c:v>
                </c:pt>
                <c:pt idx="5791">
                  <c:v>-1.9568700736E-5</c:v>
                </c:pt>
                <c:pt idx="5792">
                  <c:v>-1.2434499695E-5</c:v>
                </c:pt>
                <c:pt idx="5793">
                  <c:v>-5.0180901780999999E-6</c:v>
                </c:pt>
                <c:pt idx="5794">
                  <c:v>2.5122199077000001E-6</c:v>
                </c:pt>
                <c:pt idx="5795">
                  <c:v>9.9854996732999999E-6</c:v>
                </c:pt>
                <c:pt idx="5796">
                  <c:v>1.7232099708000002E-5</c:v>
                </c:pt>
                <c:pt idx="5797">
                  <c:v>2.4087699784999998E-5</c:v>
                </c:pt>
                <c:pt idx="5798">
                  <c:v>3.0396500733000001E-5</c:v>
                </c:pt>
                <c:pt idx="5799">
                  <c:v>3.6015499062999998E-5</c:v>
                </c:pt>
                <c:pt idx="5800">
                  <c:v>4.0817001718000002E-5</c:v>
                </c:pt>
                <c:pt idx="5801">
                  <c:v>4.4692100346000001E-5</c:v>
                </c:pt>
                <c:pt idx="5802">
                  <c:v>9.5105700893000002E-5</c:v>
                </c:pt>
                <c:pt idx="5803">
                  <c:v>9.8668599094000006E-5</c:v>
                </c:pt>
                <c:pt idx="5804">
                  <c:v>9.9992103060000002E-5</c:v>
                </c:pt>
                <c:pt idx="5805">
                  <c:v>9.9046097602999996E-5</c:v>
                </c:pt>
                <c:pt idx="5806">
                  <c:v>9.5852199592999995E-5</c:v>
                </c:pt>
                <c:pt idx="5807">
                  <c:v>9.0482702943999997E-5</c:v>
                </c:pt>
                <c:pt idx="5808">
                  <c:v>8.3059596363000004E-5</c:v>
                </c:pt>
                <c:pt idx="5809">
                  <c:v>7.3751296440999995E-5</c:v>
                </c:pt>
                <c:pt idx="5810">
                  <c:v>6.2769096984999995E-5</c:v>
                </c:pt>
                <c:pt idx="5811">
                  <c:v>5.0362301408000002E-5</c:v>
                </c:pt>
                <c:pt idx="5812">
                  <c:v>3.6812500183999998E-5</c:v>
                </c:pt>
                <c:pt idx="5813">
                  <c:v>2.2427100703E-5</c:v>
                </c:pt>
                <c:pt idx="5814">
                  <c:v>7.5326797742000002E-6</c:v>
                </c:pt>
                <c:pt idx="5815">
                  <c:v>-7.5326797742000002E-6</c:v>
                </c:pt>
                <c:pt idx="5816">
                  <c:v>-2.2427100703E-5</c:v>
                </c:pt>
                <c:pt idx="5817">
                  <c:v>-3.6812500183999998E-5</c:v>
                </c:pt>
                <c:pt idx="5818">
                  <c:v>-5.0362301408000002E-5</c:v>
                </c:pt>
                <c:pt idx="5819">
                  <c:v>-6.2769096984999995E-5</c:v>
                </c:pt>
                <c:pt idx="5820">
                  <c:v>-7.3751296440999995E-5</c:v>
                </c:pt>
                <c:pt idx="5821">
                  <c:v>-8.3059596363000004E-5</c:v>
                </c:pt>
                <c:pt idx="5822">
                  <c:v>-9.0482702943999997E-5</c:v>
                </c:pt>
                <c:pt idx="5823">
                  <c:v>-9.5852199592999995E-5</c:v>
                </c:pt>
                <c:pt idx="5824">
                  <c:v>-9.9046097602999996E-5</c:v>
                </c:pt>
                <c:pt idx="5825">
                  <c:v>-9.9992103060000002E-5</c:v>
                </c:pt>
                <c:pt idx="5826">
                  <c:v>-9.8668599094000006E-5</c:v>
                </c:pt>
                <c:pt idx="5827">
                  <c:v>-1.4265799837000001E-4</c:v>
                </c:pt>
                <c:pt idx="5828">
                  <c:v>-1.3407600635999999E-4</c:v>
                </c:pt>
                <c:pt idx="5829">
                  <c:v>-1.2245100515000001E-4</c:v>
                </c:pt>
                <c:pt idx="5830">
                  <c:v>-1.0804599879000001E-4</c:v>
                </c:pt>
                <c:pt idx="5831">
                  <c:v>-9.1189496743000002E-5</c:v>
                </c:pt>
                <c:pt idx="5832">
                  <c:v>-7.2263101174E-5</c:v>
                </c:pt>
                <c:pt idx="5833">
                  <c:v>-5.1696399168999999E-5</c:v>
                </c:pt>
                <c:pt idx="5834">
                  <c:v>-2.9956499930000001E-5</c:v>
                </c:pt>
                <c:pt idx="5835">
                  <c:v>-7.5366501733000002E-6</c:v>
                </c:pt>
                <c:pt idx="5836">
                  <c:v>1.5054300093E-5</c:v>
                </c:pt>
                <c:pt idx="5837">
                  <c:v>3.7303499993999998E-5</c:v>
                </c:pt>
                <c:pt idx="5838">
                  <c:v>5.870610039E-5</c:v>
                </c:pt>
                <c:pt idx="5839">
                  <c:v>7.8776196459999994E-5</c:v>
                </c:pt>
                <c:pt idx="5840">
                  <c:v>9.7058400569999999E-5</c:v>
                </c:pt>
                <c:pt idx="5841">
                  <c:v>1.1313799769E-4</c:v>
                </c:pt>
                <c:pt idx="5842">
                  <c:v>1.2664899987000001E-4</c:v>
                </c:pt>
                <c:pt idx="5843">
                  <c:v>1.3728599878999999E-4</c:v>
                </c:pt>
                <c:pt idx="5844">
                  <c:v>1.4480699609999999E-4</c:v>
                </c:pt>
                <c:pt idx="5845">
                  <c:v>1.4904199633999999E-4</c:v>
                </c:pt>
                <c:pt idx="5846">
                  <c:v>1.4989300689E-4</c:v>
                </c:pt>
                <c:pt idx="5847">
                  <c:v>1.4734300203E-4</c:v>
                </c:pt>
                <c:pt idx="5848">
                  <c:v>1.4144899614999999E-4</c:v>
                </c:pt>
                <c:pt idx="5849">
                  <c:v>1.3234399376000001E-4</c:v>
                </c:pt>
                <c:pt idx="5850">
                  <c:v>1.2023500312E-4</c:v>
                </c:pt>
                <c:pt idx="5851">
                  <c:v>1.0539699724E-4</c:v>
                </c:pt>
                <c:pt idx="5852">
                  <c:v>1.1755699961E-4</c:v>
                </c:pt>
                <c:pt idx="5853">
                  <c:v>9.1916001110999997E-5</c:v>
                </c:pt>
                <c:pt idx="5854">
                  <c:v>6.4188701799000006E-5</c:v>
                </c:pt>
                <c:pt idx="5855">
                  <c:v>3.5004599339999998E-5</c:v>
                </c:pt>
                <c:pt idx="5856">
                  <c:v>5.0260200624000003E-6</c:v>
                </c:pt>
                <c:pt idx="5857">
                  <c:v>-2.5066599846E-5</c:v>
                </c:pt>
                <c:pt idx="5858">
                  <c:v>-5.4590400395999997E-5</c:v>
                </c:pt>
                <c:pt idx="5859">
                  <c:v>-8.2875099905999999E-5</c:v>
                </c:pt>
                <c:pt idx="5860">
                  <c:v>-1.0927899712E-4</c:v>
                </c:pt>
                <c:pt idx="5861">
                  <c:v>-1.3320200378000001E-4</c:v>
                </c:pt>
                <c:pt idx="5862">
                  <c:v>-1.5410300693E-4</c:v>
                </c:pt>
                <c:pt idx="5863">
                  <c:v>-1.7150500207000001E-4</c:v>
                </c:pt>
                <c:pt idx="5864">
                  <c:v>-1.8501500016999999E-4</c:v>
                </c:pt>
                <c:pt idx="5865">
                  <c:v>-1.9432599947E-4</c:v>
                </c:pt>
                <c:pt idx="5866">
                  <c:v>-1.9922699721000001E-4</c:v>
                </c:pt>
                <c:pt idx="5867">
                  <c:v>-1.9960499776000001E-4</c:v>
                </c:pt>
                <c:pt idx="5868">
                  <c:v>-1.9545400572999999E-4</c:v>
                </c:pt>
                <c:pt idx="5869">
                  <c:v>-1.8686600378999999E-4</c:v>
                </c:pt>
                <c:pt idx="5870">
                  <c:v>-1.7403700622000001E-4</c:v>
                </c:pt>
                <c:pt idx="5871">
                  <c:v>-1.5725799312E-4</c:v>
                </c:pt>
                <c:pt idx="5872">
                  <c:v>-1.3690900232000001E-4</c:v>
                </c:pt>
                <c:pt idx="5873">
                  <c:v>-1.1345399980000001E-4</c:v>
                </c:pt>
                <c:pt idx="5874">
                  <c:v>-8.7423199147000004E-5</c:v>
                </c:pt>
                <c:pt idx="5875">
                  <c:v>-5.9408299421000002E-5</c:v>
                </c:pt>
                <c:pt idx="5876">
                  <c:v>-3.0045099264999999E-5</c:v>
                </c:pt>
                <c:pt idx="5877">
                  <c:v>1.1177600085E-14</c:v>
                </c:pt>
                <c:pt idx="5878">
                  <c:v>3.7556401366999997E-5</c:v>
                </c:pt>
                <c:pt idx="5879">
                  <c:v>7.4260402471000006E-5</c:v>
                </c:pt>
                <c:pt idx="5880">
                  <c:v>1.0927899712E-4</c:v>
                </c:pt>
                <c:pt idx="5881">
                  <c:v>1.4181699953000001E-4</c:v>
                </c:pt>
                <c:pt idx="5882">
                  <c:v>1.7113699869000001E-4</c:v>
                </c:pt>
                <c:pt idx="5883">
                  <c:v>1.9657200028000001E-4</c:v>
                </c:pt>
                <c:pt idx="5884">
                  <c:v>2.1754599584000001E-4</c:v>
                </c:pt>
                <c:pt idx="5885">
                  <c:v>2.3358200269E-4</c:v>
                </c:pt>
                <c:pt idx="5886">
                  <c:v>2.4431699420999998E-4</c:v>
                </c:pt>
                <c:pt idx="5887">
                  <c:v>2.4950699298999999E-4</c:v>
                </c:pt>
                <c:pt idx="5888">
                  <c:v>2.4903300799999998E-4</c:v>
                </c:pt>
                <c:pt idx="5889">
                  <c:v>2.4290800502E-4</c:v>
                </c:pt>
                <c:pt idx="5890">
                  <c:v>2.3126900487E-4</c:v>
                </c:pt>
                <c:pt idx="5891">
                  <c:v>2.1438200200999999E-4</c:v>
                </c:pt>
                <c:pt idx="5892">
                  <c:v>1.9262799469E-4</c:v>
                </c:pt>
                <c:pt idx="5893">
                  <c:v>1.6650299949E-4</c:v>
                </c:pt>
                <c:pt idx="5894">
                  <c:v>1.3659900287E-4</c:v>
                </c:pt>
                <c:pt idx="5895">
                  <c:v>1.0359400039E-4</c:v>
                </c:pt>
                <c:pt idx="5896">
                  <c:v>6.8237997765999993E-5</c:v>
                </c:pt>
                <c:pt idx="5897">
                  <c:v>3.1333300284999997E-5</c:v>
                </c:pt>
                <c:pt idx="5898">
                  <c:v>-6.2825201894000001E-6</c:v>
                </c:pt>
                <c:pt idx="5899">
                  <c:v>-4.3755801016E-5</c:v>
                </c:pt>
                <c:pt idx="5900">
                  <c:v>-8.0235899077000004E-5</c:v>
                </c:pt>
                <c:pt idx="5901">
                  <c:v>-1.1489500321E-4</c:v>
                </c:pt>
                <c:pt idx="5902">
                  <c:v>-1.7633600510000001E-4</c:v>
                </c:pt>
                <c:pt idx="5903">
                  <c:v>-2.1079499857000001E-4</c:v>
                </c:pt>
                <c:pt idx="5904">
                  <c:v>-2.4047000625000001E-4</c:v>
                </c:pt>
                <c:pt idx="5905">
                  <c:v>-2.6468699798E-4</c:v>
                </c:pt>
                <c:pt idx="5906">
                  <c:v>-2.8289700276000002E-4</c:v>
                </c:pt>
                <c:pt idx="5907">
                  <c:v>-2.9468600404999998E-4</c:v>
                </c:pt>
                <c:pt idx="5908">
                  <c:v>-2.9978700330999999E-4</c:v>
                </c:pt>
                <c:pt idx="5909">
                  <c:v>-2.9808300314000002E-4</c:v>
                </c:pt>
                <c:pt idx="5910">
                  <c:v>-2.8961399221000001E-4</c:v>
                </c:pt>
                <c:pt idx="5911">
                  <c:v>-2.7457199757999998E-4</c:v>
                </c:pt>
                <c:pt idx="5912">
                  <c:v>-2.5329799972999999E-4</c:v>
                </c:pt>
                <c:pt idx="5913">
                  <c:v>-2.2627500583999999E-4</c:v>
                </c:pt>
                <c:pt idx="5914">
                  <c:v>-1.9411700486999999E-4</c:v>
                </c:pt>
                <c:pt idx="5915">
                  <c:v>-1.5755200001999999E-4</c:v>
                </c:pt>
                <c:pt idx="5916">
                  <c:v>-1.1741199704999999E-4</c:v>
                </c:pt>
                <c:pt idx="5917">
                  <c:v>-7.4606999987999995E-5</c:v>
                </c:pt>
                <c:pt idx="5918">
                  <c:v>-3.0108500140999999E-5</c:v>
                </c:pt>
                <c:pt idx="5919">
                  <c:v>1.5073300347E-5</c:v>
                </c:pt>
                <c:pt idx="5920">
                  <c:v>5.9912999859000003E-5</c:v>
                </c:pt>
                <c:pt idx="5921">
                  <c:v>1.0339300206E-4</c:v>
                </c:pt>
                <c:pt idx="5922">
                  <c:v>1.4452599862000001E-4</c:v>
                </c:pt>
                <c:pt idx="5923">
                  <c:v>1.8237899349000001E-4</c:v>
                </c:pt>
                <c:pt idx="5924">
                  <c:v>2.1609300165000001E-4</c:v>
                </c:pt>
                <c:pt idx="5925">
                  <c:v>2.4490201031E-4</c:v>
                </c:pt>
                <c:pt idx="5926">
                  <c:v>2.6815201271999998E-4</c:v>
                </c:pt>
                <c:pt idx="5927">
                  <c:v>3.3286999678000003E-4</c:v>
                </c:pt>
                <c:pt idx="5928">
                  <c:v>3.4533999860000001E-4</c:v>
                </c:pt>
                <c:pt idx="5929">
                  <c:v>3.4997198964000002E-4</c:v>
                </c:pt>
                <c:pt idx="5930">
                  <c:v>3.4666099235999999E-4</c:v>
                </c:pt>
                <c:pt idx="5931">
                  <c:v>3.3548299688999998E-4</c:v>
                </c:pt>
                <c:pt idx="5932">
                  <c:v>3.1668899464E-4</c:v>
                </c:pt>
                <c:pt idx="5933">
                  <c:v>2.9070899473000001E-4</c:v>
                </c:pt>
                <c:pt idx="5934">
                  <c:v>2.5812999229000001E-4</c:v>
                </c:pt>
                <c:pt idx="5935">
                  <c:v>2.1969199587999999E-4</c:v>
                </c:pt>
                <c:pt idx="5936">
                  <c:v>1.76268004E-4</c:v>
                </c:pt>
                <c:pt idx="5937">
                  <c:v>1.2884399621E-4</c:v>
                </c:pt>
                <c:pt idx="5938">
                  <c:v>7.8494798799999993E-5</c:v>
                </c:pt>
                <c:pt idx="5939">
                  <c:v>2.6364399673000001E-5</c:v>
                </c:pt>
                <c:pt idx="5940">
                  <c:v>-2.6364399673000001E-5</c:v>
                </c:pt>
                <c:pt idx="5941">
                  <c:v>-7.8494798799999993E-5</c:v>
                </c:pt>
                <c:pt idx="5942">
                  <c:v>-1.2884399621E-4</c:v>
                </c:pt>
                <c:pt idx="5943">
                  <c:v>-1.76268004E-4</c:v>
                </c:pt>
                <c:pt idx="5944">
                  <c:v>-2.1969199587999999E-4</c:v>
                </c:pt>
                <c:pt idx="5945">
                  <c:v>-2.5812999229000001E-4</c:v>
                </c:pt>
                <c:pt idx="5946">
                  <c:v>-2.9070899473000001E-4</c:v>
                </c:pt>
                <c:pt idx="5947">
                  <c:v>-3.1668899464E-4</c:v>
                </c:pt>
                <c:pt idx="5948">
                  <c:v>-3.3548299688999998E-4</c:v>
                </c:pt>
                <c:pt idx="5949">
                  <c:v>-3.4666099235999999E-4</c:v>
                </c:pt>
                <c:pt idx="5950">
                  <c:v>-3.4997198964000002E-4</c:v>
                </c:pt>
                <c:pt idx="5951">
                  <c:v>-3.4533999860000001E-4</c:v>
                </c:pt>
                <c:pt idx="5952">
                  <c:v>-3.8042300729999997E-4</c:v>
                </c:pt>
                <c:pt idx="5953">
                  <c:v>-3.5753700649E-4</c:v>
                </c:pt>
                <c:pt idx="5954">
                  <c:v>-3.2653601374000002E-4</c:v>
                </c:pt>
                <c:pt idx="5955">
                  <c:v>-2.8812399249999998E-4</c:v>
                </c:pt>
                <c:pt idx="5956">
                  <c:v>-2.4317200587000001E-4</c:v>
                </c:pt>
                <c:pt idx="5957">
                  <c:v>-1.9270100165E-4</c:v>
                </c:pt>
                <c:pt idx="5958">
                  <c:v>-1.3785700139E-4</c:v>
                </c:pt>
                <c:pt idx="5959">
                  <c:v>-7.9883997386999997E-5</c:v>
                </c:pt>
                <c:pt idx="5960">
                  <c:v>-2.0097699235000001E-5</c:v>
                </c:pt>
                <c:pt idx="5961">
                  <c:v>4.0144699597000001E-5</c:v>
                </c:pt>
                <c:pt idx="5962">
                  <c:v>9.9475997557999996E-5</c:v>
                </c:pt>
                <c:pt idx="5963">
                  <c:v>1.5654899471E-4</c:v>
                </c:pt>
                <c:pt idx="5964">
                  <c:v>2.1006999304999999E-4</c:v>
                </c:pt>
                <c:pt idx="5965">
                  <c:v>2.5882199406999999E-4</c:v>
                </c:pt>
                <c:pt idx="5966">
                  <c:v>3.0170098762000001E-4</c:v>
                </c:pt>
                <c:pt idx="5967">
                  <c:v>3.3773100586000001E-4</c:v>
                </c:pt>
                <c:pt idx="5968">
                  <c:v>3.6609600646999999E-4</c:v>
                </c:pt>
                <c:pt idx="5969">
                  <c:v>3.8615299853999999E-4</c:v>
                </c:pt>
                <c:pt idx="5970">
                  <c:v>3.9744499372E-4</c:v>
                </c:pt>
                <c:pt idx="5971">
                  <c:v>3.9971599471999998E-4</c:v>
                </c:pt>
                <c:pt idx="5972">
                  <c:v>3.9291501162000002E-4</c:v>
                </c:pt>
                <c:pt idx="5973">
                  <c:v>3.7719600367999999E-4</c:v>
                </c:pt>
                <c:pt idx="5974">
                  <c:v>3.5291598761E-4</c:v>
                </c:pt>
                <c:pt idx="5975">
                  <c:v>3.2062700484000002E-4</c:v>
                </c:pt>
                <c:pt idx="5976">
                  <c:v>2.8105999808999998E-4</c:v>
                </c:pt>
                <c:pt idx="5977">
                  <c:v>2.6450300355999998E-4</c:v>
                </c:pt>
                <c:pt idx="5978">
                  <c:v>2.0681100432E-4</c:v>
                </c:pt>
                <c:pt idx="5979">
                  <c:v>1.4442499378000001E-4</c:v>
                </c:pt>
                <c:pt idx="5980">
                  <c:v>7.8760400356000005E-5</c:v>
                </c:pt>
                <c:pt idx="5981">
                  <c:v>1.1308499779E-5</c:v>
                </c:pt>
                <c:pt idx="5982">
                  <c:v>-5.6400000175999998E-5</c:v>
                </c:pt>
                <c:pt idx="5983">
                  <c:v>-1.2282800161999999E-4</c:v>
                </c:pt>
                <c:pt idx="5984">
                  <c:v>-1.8646899843999999E-4</c:v>
                </c:pt>
                <c:pt idx="5985">
                  <c:v>-2.4587698862999998E-4</c:v>
                </c:pt>
                <c:pt idx="5986">
                  <c:v>-2.9970498872E-4</c:v>
                </c:pt>
                <c:pt idx="5987">
                  <c:v>-3.4673098707999999E-4</c:v>
                </c:pt>
                <c:pt idx="5988">
                  <c:v>-3.8588698952999998E-4</c:v>
                </c:pt>
                <c:pt idx="5989">
                  <c:v>-4.1628500912000002E-4</c:v>
                </c:pt>
                <c:pt idx="5990">
                  <c:v>-4.3723400449E-4</c:v>
                </c:pt>
                <c:pt idx="5991">
                  <c:v>-4.4825999066E-4</c:v>
                </c:pt>
                <c:pt idx="5992">
                  <c:v>-4.4911200530000001E-4</c:v>
                </c:pt>
                <c:pt idx="5993">
                  <c:v>-4.3977101449999998E-4</c:v>
                </c:pt>
                <c:pt idx="5994">
                  <c:v>-4.2044799193000001E-4</c:v>
                </c:pt>
                <c:pt idx="5995">
                  <c:v>-3.9158298749999998E-4</c:v>
                </c:pt>
                <c:pt idx="5996">
                  <c:v>-3.5382999340000001E-4</c:v>
                </c:pt>
                <c:pt idx="5997">
                  <c:v>-3.0804600101E-4</c:v>
                </c:pt>
                <c:pt idx="5998">
                  <c:v>-2.5527100660999998E-4</c:v>
                </c:pt>
                <c:pt idx="5999">
                  <c:v>-1.9670200708999999E-4</c:v>
                </c:pt>
                <c:pt idx="6000">
                  <c:v>-1.3366900384000001E-4</c:v>
                </c:pt>
                <c:pt idx="6001">
                  <c:v>-6.7601496993999996E-5</c:v>
                </c:pt>
                <c:pt idx="6002">
                  <c:v>2.0404500232999999E-14</c:v>
                </c:pt>
                <c:pt idx="6003">
                  <c:v>6.0090198530999998E-5</c:v>
                </c:pt>
                <c:pt idx="6004">
                  <c:v>1.1881699901999999E-4</c:v>
                </c:pt>
                <c:pt idx="6005">
                  <c:v>1.7484600539000001E-4</c:v>
                </c:pt>
                <c:pt idx="6006">
                  <c:v>2.2690799960000001E-4</c:v>
                </c:pt>
                <c:pt idx="6007">
                  <c:v>2.7381899417000001E-4</c:v>
                </c:pt>
                <c:pt idx="6008">
                  <c:v>3.1451499672E-4</c:v>
                </c:pt>
                <c:pt idx="6009">
                  <c:v>3.4807401244000001E-4</c:v>
                </c:pt>
                <c:pt idx="6010">
                  <c:v>3.7373200757000001E-4</c:v>
                </c:pt>
                <c:pt idx="6011">
                  <c:v>3.9090699283000002E-4</c:v>
                </c:pt>
                <c:pt idx="6012">
                  <c:v>3.9921101416000001E-4</c:v>
                </c:pt>
                <c:pt idx="6013">
                  <c:v>3.9845300488999997E-4</c:v>
                </c:pt>
                <c:pt idx="6014">
                  <c:v>3.8865298848000002E-4</c:v>
                </c:pt>
                <c:pt idx="6015">
                  <c:v>3.7003098987000002E-4</c:v>
                </c:pt>
                <c:pt idx="6016">
                  <c:v>3.4301099367E-4</c:v>
                </c:pt>
                <c:pt idx="6017">
                  <c:v>3.0820499524000002E-4</c:v>
                </c:pt>
                <c:pt idx="6018">
                  <c:v>2.6640499709000001E-4</c:v>
                </c:pt>
                <c:pt idx="6019">
                  <c:v>2.1855799423000001E-4</c:v>
                </c:pt>
                <c:pt idx="6020">
                  <c:v>1.6574999609000001E-4</c:v>
                </c:pt>
                <c:pt idx="6021">
                  <c:v>1.0918099724E-4</c:v>
                </c:pt>
                <c:pt idx="6022">
                  <c:v>5.0133301556000002E-5</c:v>
                </c:pt>
                <c:pt idx="6023">
                  <c:v>-1.0052000107E-5</c:v>
                </c:pt>
                <c:pt idx="6024">
                  <c:v>-7.0009198679999997E-5</c:v>
                </c:pt>
                <c:pt idx="6025">
                  <c:v>-1.2837699614E-4</c:v>
                </c:pt>
                <c:pt idx="6026">
                  <c:v>-1.8383200221999999E-4</c:v>
                </c:pt>
                <c:pt idx="6027">
                  <c:v>-2.0572499488000001E-4</c:v>
                </c:pt>
                <c:pt idx="6028">
                  <c:v>-2.4592698901000003E-4</c:v>
                </c:pt>
                <c:pt idx="6029">
                  <c:v>-2.8054800350000002E-4</c:v>
                </c:pt>
                <c:pt idx="6030">
                  <c:v>-3.0880200211E-4</c:v>
                </c:pt>
                <c:pt idx="6031">
                  <c:v>-3.3004701254E-4</c:v>
                </c:pt>
                <c:pt idx="6032">
                  <c:v>-3.4380098805000001E-4</c:v>
                </c:pt>
                <c:pt idx="6033">
                  <c:v>-3.4975100425000002E-4</c:v>
                </c:pt>
                <c:pt idx="6034">
                  <c:v>-3.4776399842999998E-4</c:v>
                </c:pt>
                <c:pt idx="6035">
                  <c:v>-3.3788400469000001E-4</c:v>
                </c:pt>
                <c:pt idx="6036">
                  <c:v>-3.2033398746999999E-4</c:v>
                </c:pt>
                <c:pt idx="6037">
                  <c:v>-2.9551499756000002E-4</c:v>
                </c:pt>
                <c:pt idx="6038">
                  <c:v>-2.6398801127999999E-4</c:v>
                </c:pt>
                <c:pt idx="6039">
                  <c:v>-2.2647000150999999E-4</c:v>
                </c:pt>
                <c:pt idx="6040">
                  <c:v>-1.8381100381000001E-4</c:v>
                </c:pt>
                <c:pt idx="6041">
                  <c:v>-1.3698100520000001E-4</c:v>
                </c:pt>
                <c:pt idx="6042">
                  <c:v>-8.7041502411000005E-5</c:v>
                </c:pt>
                <c:pt idx="6043">
                  <c:v>-3.5126598959000001E-5</c:v>
                </c:pt>
                <c:pt idx="6044">
                  <c:v>1.7585500245E-5</c:v>
                </c:pt>
                <c:pt idx="6045">
                  <c:v>6.9898502261000003E-5</c:v>
                </c:pt>
                <c:pt idx="6046">
                  <c:v>1.2062500173E-4</c:v>
                </c:pt>
                <c:pt idx="6047">
                  <c:v>1.6861400218E-4</c:v>
                </c:pt>
                <c:pt idx="6048">
                  <c:v>2.1277599444E-4</c:v>
                </c:pt>
                <c:pt idx="6049">
                  <c:v>2.5210800230999998E-4</c:v>
                </c:pt>
                <c:pt idx="6050">
                  <c:v>2.8571899747000001E-4</c:v>
                </c:pt>
                <c:pt idx="6051">
                  <c:v>3.1284400029000001E-4</c:v>
                </c:pt>
                <c:pt idx="6052">
                  <c:v>2.8531698626000002E-4</c:v>
                </c:pt>
                <c:pt idx="6053">
                  <c:v>2.9600600827999997E-4</c:v>
                </c:pt>
                <c:pt idx="6054">
                  <c:v>2.9997600359000002E-4</c:v>
                </c:pt>
                <c:pt idx="6055">
                  <c:v>2.9713800177000001E-4</c:v>
                </c:pt>
                <c:pt idx="6056">
                  <c:v>2.8755699168000001E-4</c:v>
                </c:pt>
                <c:pt idx="6057">
                  <c:v>2.7144799241999998E-4</c:v>
                </c:pt>
                <c:pt idx="6058">
                  <c:v>2.4917899282E-4</c:v>
                </c:pt>
                <c:pt idx="6059">
                  <c:v>2.2125399846000001E-4</c:v>
                </c:pt>
                <c:pt idx="6060">
                  <c:v>1.8830700719E-4</c:v>
                </c:pt>
                <c:pt idx="6061">
                  <c:v>1.5108700609E-4</c:v>
                </c:pt>
                <c:pt idx="6062">
                  <c:v>1.1043700215E-4</c:v>
                </c:pt>
                <c:pt idx="6063">
                  <c:v>6.7281202063999994E-5</c:v>
                </c:pt>
                <c:pt idx="6064">
                  <c:v>2.2598000214E-5</c:v>
                </c:pt>
                <c:pt idx="6065">
                  <c:v>-2.2598000214E-5</c:v>
                </c:pt>
                <c:pt idx="6066">
                  <c:v>-6.7281202063999994E-5</c:v>
                </c:pt>
                <c:pt idx="6067">
                  <c:v>-1.1043700215E-4</c:v>
                </c:pt>
                <c:pt idx="6068">
                  <c:v>-1.5108700609E-4</c:v>
                </c:pt>
                <c:pt idx="6069">
                  <c:v>-1.8830700719E-4</c:v>
                </c:pt>
                <c:pt idx="6070">
                  <c:v>-2.2125399846000001E-4</c:v>
                </c:pt>
                <c:pt idx="6071">
                  <c:v>-2.4917899282E-4</c:v>
                </c:pt>
                <c:pt idx="6072">
                  <c:v>-2.7144799241999998E-4</c:v>
                </c:pt>
                <c:pt idx="6073">
                  <c:v>-2.8755699168000001E-4</c:v>
                </c:pt>
                <c:pt idx="6074">
                  <c:v>-2.9713800177000001E-4</c:v>
                </c:pt>
                <c:pt idx="6075">
                  <c:v>-2.9997600359000002E-4</c:v>
                </c:pt>
                <c:pt idx="6076">
                  <c:v>-2.9600600827999997E-4</c:v>
                </c:pt>
                <c:pt idx="6077">
                  <c:v>-2.3776400485E-4</c:v>
                </c:pt>
                <c:pt idx="6078">
                  <c:v>-2.2345999605000001E-4</c:v>
                </c:pt>
                <c:pt idx="6079">
                  <c:v>-2.0408499403999999E-4</c:v>
                </c:pt>
                <c:pt idx="6080">
                  <c:v>-1.8007699690999999E-4</c:v>
                </c:pt>
                <c:pt idx="6081">
                  <c:v>-1.5198299661000001E-4</c:v>
                </c:pt>
                <c:pt idx="6082">
                  <c:v>-1.2043800233999999E-4</c:v>
                </c:pt>
                <c:pt idx="6083">
                  <c:v>-8.6160696810000002E-5</c:v>
                </c:pt>
                <c:pt idx="6084">
                  <c:v>-4.9927501094999999E-5</c:v>
                </c:pt>
                <c:pt idx="6085">
                  <c:v>-1.2561100448000001E-5</c:v>
                </c:pt>
                <c:pt idx="6086">
                  <c:v>2.5090399503999999E-5</c:v>
                </c:pt>
                <c:pt idx="6087">
                  <c:v>6.2172497563999998E-5</c:v>
                </c:pt>
                <c:pt idx="6088">
                  <c:v>9.7843403636999995E-5</c:v>
                </c:pt>
                <c:pt idx="6089">
                  <c:v>1.3129400031E-4</c:v>
                </c:pt>
                <c:pt idx="6090">
                  <c:v>1.6176399367E-4</c:v>
                </c:pt>
                <c:pt idx="6091">
                  <c:v>1.8856300449E-4</c:v>
                </c:pt>
                <c:pt idx="6092">
                  <c:v>2.1108200599E-4</c:v>
                </c:pt>
                <c:pt idx="6093">
                  <c:v>2.2880999312999999E-4</c:v>
                </c:pt>
                <c:pt idx="6094">
                  <c:v>2.4134499836E-4</c:v>
                </c:pt>
                <c:pt idx="6095">
                  <c:v>2.4840299739000002E-4</c:v>
                </c:pt>
                <c:pt idx="6096">
                  <c:v>2.4982201285E-4</c:v>
                </c:pt>
                <c:pt idx="6097">
                  <c:v>2.4557200959000002E-4</c:v>
                </c:pt>
                <c:pt idx="6098">
                  <c:v>2.3574799706999999E-4</c:v>
                </c:pt>
                <c:pt idx="6099">
                  <c:v>2.2057299792999999E-4</c:v>
                </c:pt>
                <c:pt idx="6100">
                  <c:v>2.0039199444E-4</c:v>
                </c:pt>
                <c:pt idx="6101">
                  <c:v>1.7566200404000001E-4</c:v>
                </c:pt>
                <c:pt idx="6102">
                  <c:v>1.1755699961E-4</c:v>
                </c:pt>
                <c:pt idx="6103">
                  <c:v>9.1916001110999997E-5</c:v>
                </c:pt>
                <c:pt idx="6104">
                  <c:v>6.4188701799000006E-5</c:v>
                </c:pt>
                <c:pt idx="6105">
                  <c:v>3.5004599339999998E-5</c:v>
                </c:pt>
                <c:pt idx="6106">
                  <c:v>5.0260200624000003E-6</c:v>
                </c:pt>
                <c:pt idx="6107">
                  <c:v>-2.5066599846E-5</c:v>
                </c:pt>
                <c:pt idx="6108">
                  <c:v>-5.4590400395999997E-5</c:v>
                </c:pt>
                <c:pt idx="6109">
                  <c:v>-8.2875099905999999E-5</c:v>
                </c:pt>
                <c:pt idx="6110">
                  <c:v>-1.0927899712E-4</c:v>
                </c:pt>
                <c:pt idx="6111">
                  <c:v>-1.3320200378000001E-4</c:v>
                </c:pt>
                <c:pt idx="6112">
                  <c:v>-1.5410300693E-4</c:v>
                </c:pt>
                <c:pt idx="6113">
                  <c:v>-1.7150500207000001E-4</c:v>
                </c:pt>
                <c:pt idx="6114">
                  <c:v>-1.8501500016999999E-4</c:v>
                </c:pt>
                <c:pt idx="6115">
                  <c:v>-1.9432599947E-4</c:v>
                </c:pt>
                <c:pt idx="6116">
                  <c:v>-1.9922699721000001E-4</c:v>
                </c:pt>
                <c:pt idx="6117">
                  <c:v>-1.9960499776000001E-4</c:v>
                </c:pt>
                <c:pt idx="6118">
                  <c:v>-1.9545400572999999E-4</c:v>
                </c:pt>
                <c:pt idx="6119">
                  <c:v>-1.8686600378999999E-4</c:v>
                </c:pt>
                <c:pt idx="6120">
                  <c:v>-1.7403700622000001E-4</c:v>
                </c:pt>
                <c:pt idx="6121">
                  <c:v>-1.5725799312E-4</c:v>
                </c:pt>
                <c:pt idx="6122">
                  <c:v>-1.3690900232000001E-4</c:v>
                </c:pt>
                <c:pt idx="6123">
                  <c:v>-1.1345399980000001E-4</c:v>
                </c:pt>
                <c:pt idx="6124">
                  <c:v>-8.7423199147000004E-5</c:v>
                </c:pt>
                <c:pt idx="6125">
                  <c:v>-5.9408299421000002E-5</c:v>
                </c:pt>
                <c:pt idx="6126">
                  <c:v>-3.0045099264999999E-5</c:v>
                </c:pt>
                <c:pt idx="6127">
                  <c:v>8.5972404189999997E-15</c:v>
                </c:pt>
                <c:pt idx="6128">
                  <c:v>2.2533800802000001E-5</c:v>
                </c:pt>
                <c:pt idx="6129">
                  <c:v>4.4556200010000002E-5</c:v>
                </c:pt>
                <c:pt idx="6130">
                  <c:v>6.5567401180000005E-5</c:v>
                </c:pt>
                <c:pt idx="6131">
                  <c:v>8.5090301582000001E-5</c:v>
                </c:pt>
                <c:pt idx="6132">
                  <c:v>1.0268200276E-4</c:v>
                </c:pt>
                <c:pt idx="6133">
                  <c:v>1.1794299644E-4</c:v>
                </c:pt>
                <c:pt idx="6134">
                  <c:v>1.3052800204999999E-4</c:v>
                </c:pt>
                <c:pt idx="6135">
                  <c:v>1.4014900079999999E-4</c:v>
                </c:pt>
                <c:pt idx="6136">
                  <c:v>1.4658999862000001E-4</c:v>
                </c:pt>
                <c:pt idx="6137">
                  <c:v>1.4970400662E-4</c:v>
                </c:pt>
                <c:pt idx="6138">
                  <c:v>1.4941999688999999E-4</c:v>
                </c:pt>
                <c:pt idx="6139">
                  <c:v>1.4574499801000001E-4</c:v>
                </c:pt>
                <c:pt idx="6140">
                  <c:v>1.3876199955E-4</c:v>
                </c:pt>
                <c:pt idx="6141">
                  <c:v>1.2862900620999999E-4</c:v>
                </c:pt>
                <c:pt idx="6142">
                  <c:v>1.1557700054000001E-4</c:v>
                </c:pt>
                <c:pt idx="6143">
                  <c:v>9.9901801149999996E-5</c:v>
                </c:pt>
                <c:pt idx="6144">
                  <c:v>8.1959202362000006E-5</c:v>
                </c:pt>
                <c:pt idx="6145">
                  <c:v>6.2156301283000005E-5</c:v>
                </c:pt>
                <c:pt idx="6146">
                  <c:v>4.0942799387000003E-5</c:v>
                </c:pt>
                <c:pt idx="6147">
                  <c:v>1.8799999452E-5</c:v>
                </c:pt>
                <c:pt idx="6148">
                  <c:v>-3.7695099308999999E-6</c:v>
                </c:pt>
                <c:pt idx="6149">
                  <c:v>-2.6253499526999999E-5</c:v>
                </c:pt>
                <c:pt idx="6150">
                  <c:v>-4.8141500883999999E-5</c:v>
                </c:pt>
                <c:pt idx="6151">
                  <c:v>-6.8936999014000003E-5</c:v>
                </c:pt>
                <c:pt idx="6152">
                  <c:v>-5.8778499805999998E-5</c:v>
                </c:pt>
                <c:pt idx="6153">
                  <c:v>-7.0264999522000001E-5</c:v>
                </c:pt>
                <c:pt idx="6154">
                  <c:v>-8.0156700277999999E-5</c:v>
                </c:pt>
                <c:pt idx="6155">
                  <c:v>-8.8229098765000002E-5</c:v>
                </c:pt>
                <c:pt idx="6156">
                  <c:v>-9.4299102784000007E-5</c:v>
                </c:pt>
                <c:pt idx="6157">
                  <c:v>-9.8228701972E-5</c:v>
                </c:pt>
                <c:pt idx="6158">
                  <c:v>-9.9928896815999998E-5</c:v>
                </c:pt>
                <c:pt idx="6159">
                  <c:v>-9.9361102911999993E-5</c:v>
                </c:pt>
                <c:pt idx="6160">
                  <c:v>-9.6538198703999994E-5</c:v>
                </c:pt>
                <c:pt idx="6161">
                  <c:v>-9.1524103482000001E-5</c:v>
                </c:pt>
                <c:pt idx="6162">
                  <c:v>-8.4432802396000006E-5</c:v>
                </c:pt>
                <c:pt idx="6163">
                  <c:v>-7.5425101385999995E-5</c:v>
                </c:pt>
                <c:pt idx="6164">
                  <c:v>-6.4705600379999999E-5</c:v>
                </c:pt>
                <c:pt idx="6165">
                  <c:v>-5.2517498260999997E-5</c:v>
                </c:pt>
                <c:pt idx="6166">
                  <c:v>-3.9137401473000001E-5</c:v>
                </c:pt>
                <c:pt idx="6167">
                  <c:v>-2.4868999389999999E-5</c:v>
                </c:pt>
                <c:pt idx="6168">
                  <c:v>-1.0036200364999999E-5</c:v>
                </c:pt>
                <c:pt idx="6169">
                  <c:v>5.0244298108999997E-6</c:v>
                </c:pt>
                <c:pt idx="6170">
                  <c:v>1.9970999346999999E-5</c:v>
                </c:pt>
                <c:pt idx="6171">
                  <c:v>3.4464301279999999E-5</c:v>
                </c:pt>
                <c:pt idx="6172">
                  <c:v>4.8175399569999997E-5</c:v>
                </c:pt>
                <c:pt idx="6173">
                  <c:v>6.0793001467000003E-5</c:v>
                </c:pt>
                <c:pt idx="6174">
                  <c:v>7.2030903538999994E-5</c:v>
                </c:pt>
                <c:pt idx="6175">
                  <c:v>8.1633901572999995E-5</c:v>
                </c:pt>
                <c:pt idx="6176">
                  <c:v>8.9384098828000007E-5</c:v>
                </c:pt>
                <c:pt idx="6177">
                  <c:v>4.7552799515000003E-5</c:v>
                </c:pt>
                <c:pt idx="6178">
                  <c:v>4.9334299547000003E-5</c:v>
                </c:pt>
                <c:pt idx="6179">
                  <c:v>4.9996098824000002E-5</c:v>
                </c:pt>
                <c:pt idx="6180">
                  <c:v>4.9523099733000003E-5</c:v>
                </c:pt>
                <c:pt idx="6181">
                  <c:v>4.7926099795999997E-5</c:v>
                </c:pt>
                <c:pt idx="6182">
                  <c:v>4.5241398766E-5</c:v>
                </c:pt>
                <c:pt idx="6183">
                  <c:v>4.1529798182000002E-5</c:v>
                </c:pt>
                <c:pt idx="6184">
                  <c:v>3.6875699152000002E-5</c:v>
                </c:pt>
                <c:pt idx="6185">
                  <c:v>3.1384599424000002E-5</c:v>
                </c:pt>
                <c:pt idx="6186">
                  <c:v>2.5181199817000001E-5</c:v>
                </c:pt>
                <c:pt idx="6187">
                  <c:v>1.8406199160000001E-5</c:v>
                </c:pt>
                <c:pt idx="6188">
                  <c:v>1.1213500328999999E-5</c:v>
                </c:pt>
                <c:pt idx="6189">
                  <c:v>3.7663398871000001E-6</c:v>
                </c:pt>
                <c:pt idx="6190">
                  <c:v>-3.7663398871000001E-6</c:v>
                </c:pt>
                <c:pt idx="6191">
                  <c:v>-1.1213500328999999E-5</c:v>
                </c:pt>
                <c:pt idx="6192">
                  <c:v>-1.8406199160000001E-5</c:v>
                </c:pt>
                <c:pt idx="6193">
                  <c:v>-2.5181199817000001E-5</c:v>
                </c:pt>
                <c:pt idx="6194">
                  <c:v>-3.1384599424000002E-5</c:v>
                </c:pt>
                <c:pt idx="6195">
                  <c:v>-3.6875699152000002E-5</c:v>
                </c:pt>
                <c:pt idx="6196">
                  <c:v>-4.1529798182000002E-5</c:v>
                </c:pt>
                <c:pt idx="6197">
                  <c:v>-4.5241398766E-5</c:v>
                </c:pt>
                <c:pt idx="6198">
                  <c:v>-4.7926099795999997E-5</c:v>
                </c:pt>
                <c:pt idx="6199">
                  <c:v>-4.9523099733000003E-5</c:v>
                </c:pt>
                <c:pt idx="6200">
                  <c:v>-4.9996098824000002E-5</c:v>
                </c:pt>
                <c:pt idx="6201">
                  <c:v>-4.9334299547000003E-5</c:v>
                </c:pt>
                <c:pt idx="6202">
                  <c:v>4.6756198008999998E-19</c:v>
                </c:pt>
                <c:pt idx="6203">
                  <c:v>4.6833797890000002E-19</c:v>
                </c:pt>
                <c:pt idx="6204">
                  <c:v>4.6938798129000001E-19</c:v>
                </c:pt>
                <c:pt idx="6205">
                  <c:v>4.7068898129999996E-19</c:v>
                </c:pt>
                <c:pt idx="6206">
                  <c:v>4.7221197589999996E-19</c:v>
                </c:pt>
                <c:pt idx="6207">
                  <c:v>4.7392201671999999E-19</c:v>
                </c:pt>
                <c:pt idx="6208">
                  <c:v>4.7578100175000003E-19</c:v>
                </c:pt>
                <c:pt idx="6209">
                  <c:v>4.7774498702E-19</c:v>
                </c:pt>
                <c:pt idx="6210">
                  <c:v>4.7976997686000001E-19</c:v>
                </c:pt>
                <c:pt idx="6211">
                  <c:v>4.818119756E-19</c:v>
                </c:pt>
                <c:pt idx="6212">
                  <c:v>4.8382202449000001E-19</c:v>
                </c:pt>
                <c:pt idx="6213">
                  <c:v>4.8575602446000002E-19</c:v>
                </c:pt>
                <c:pt idx="6214">
                  <c:v>4.8756899757E-19</c:v>
                </c:pt>
                <c:pt idx="6215">
                  <c:v>4.8922098064999996E-19</c:v>
                </c:pt>
                <c:pt idx="6216">
                  <c:v>4.9067299280999999E-19</c:v>
                </c:pt>
                <c:pt idx="6217">
                  <c:v>4.918940148E-19</c:v>
                </c:pt>
                <c:pt idx="6218">
                  <c:v>4.9285499187E-19</c:v>
                </c:pt>
                <c:pt idx="6219">
                  <c:v>4.9353498602999999E-19</c:v>
                </c:pt>
                <c:pt idx="6220">
                  <c:v>4.9391698838000001E-19</c:v>
                </c:pt>
                <c:pt idx="6221">
                  <c:v>4.9399401957999998E-19</c:v>
                </c:pt>
                <c:pt idx="6222">
                  <c:v>4.9376401167000001E-19</c:v>
                </c:pt>
                <c:pt idx="6223">
                  <c:v>4.9323099716E-19</c:v>
                </c:pt>
                <c:pt idx="6224">
                  <c:v>4.9240898642999999E-19</c:v>
                </c:pt>
                <c:pt idx="6225">
                  <c:v>4.9131498837000002E-19</c:v>
                </c:pt>
                <c:pt idx="6226">
                  <c:v>4.8997402520000001E-19</c:v>
                </c:pt>
                <c:pt idx="6227">
                  <c:v>4.8045100500000005E-19</c:v>
                </c:pt>
                <c:pt idx="6228">
                  <c:v>4.8045100500000005E-19</c:v>
                </c:pt>
                <c:pt idx="6229">
                  <c:v>4.8045100500000005E-19</c:v>
                </c:pt>
                <c:pt idx="6230">
                  <c:v>4.8045100500000005E-19</c:v>
                </c:pt>
                <c:pt idx="6231">
                  <c:v>4.8045100500000005E-19</c:v>
                </c:pt>
                <c:pt idx="6232">
                  <c:v>4.8045100500000005E-19</c:v>
                </c:pt>
                <c:pt idx="6233">
                  <c:v>4.8045100500000005E-19</c:v>
                </c:pt>
                <c:pt idx="6234">
                  <c:v>4.8045100500000005E-19</c:v>
                </c:pt>
                <c:pt idx="6235">
                  <c:v>4.8045100500000005E-19</c:v>
                </c:pt>
                <c:pt idx="6236">
                  <c:v>4.8045100500000005E-19</c:v>
                </c:pt>
                <c:pt idx="6237">
                  <c:v>4.8045100500000005E-19</c:v>
                </c:pt>
                <c:pt idx="6238">
                  <c:v>4.8045100500000005E-19</c:v>
                </c:pt>
                <c:pt idx="6239">
                  <c:v>4.8045100500000005E-19</c:v>
                </c:pt>
                <c:pt idx="6240">
                  <c:v>4.8045100500000005E-19</c:v>
                </c:pt>
                <c:pt idx="6241">
                  <c:v>4.8045100500000005E-19</c:v>
                </c:pt>
                <c:pt idx="6242">
                  <c:v>4.8045100500000005E-19</c:v>
                </c:pt>
                <c:pt idx="6243">
                  <c:v>4.8045100500000005E-19</c:v>
                </c:pt>
                <c:pt idx="6244">
                  <c:v>4.8045100500000005E-19</c:v>
                </c:pt>
                <c:pt idx="6245">
                  <c:v>4.8045100500000005E-19</c:v>
                </c:pt>
                <c:pt idx="6246">
                  <c:v>4.8045100500000005E-19</c:v>
                </c:pt>
                <c:pt idx="6247">
                  <c:v>4.8045100500000005E-19</c:v>
                </c:pt>
                <c:pt idx="6248">
                  <c:v>4.8045100500000005E-19</c:v>
                </c:pt>
                <c:pt idx="6249">
                  <c:v>4.8045100500000005E-19</c:v>
                </c:pt>
                <c:pt idx="6250">
                  <c:v>4.8045100500000005E-19</c:v>
                </c:pt>
                <c:pt idx="6251">
                  <c:v>4.8045100500000005E-19</c:v>
                </c:pt>
                <c:pt idx="6252">
                  <c:v>3.1811599236000001E-15</c:v>
                </c:pt>
                <c:pt idx="6253">
                  <c:v>7.5112798185999999E-6</c:v>
                </c:pt>
                <c:pt idx="6254">
                  <c:v>1.4852100320999999E-5</c:v>
                </c:pt>
                <c:pt idx="6255">
                  <c:v>2.1855799787000001E-5</c:v>
                </c:pt>
                <c:pt idx="6256">
                  <c:v>2.8363399906E-5</c:v>
                </c:pt>
                <c:pt idx="6257">
                  <c:v>3.4227399738000001E-5</c:v>
                </c:pt>
                <c:pt idx="6258">
                  <c:v>3.9314400055000002E-5</c:v>
                </c:pt>
                <c:pt idx="6259">
                  <c:v>4.3509200622999997E-5</c:v>
                </c:pt>
                <c:pt idx="6260">
                  <c:v>4.6716399083000002E-5</c:v>
                </c:pt>
                <c:pt idx="6261">
                  <c:v>4.8863399570000001E-5</c:v>
                </c:pt>
                <c:pt idx="6262">
                  <c:v>4.9901300372E-5</c:v>
                </c:pt>
                <c:pt idx="6263">
                  <c:v>4.9806698370999997E-5</c:v>
                </c:pt>
                <c:pt idx="6264">
                  <c:v>4.8581601732000003E-5</c:v>
                </c:pt>
                <c:pt idx="6265">
                  <c:v>4.6253899200000002E-5</c:v>
                </c:pt>
                <c:pt idx="6266">
                  <c:v>4.287630145E-5</c:v>
                </c:pt>
                <c:pt idx="6267">
                  <c:v>3.8525700802000003E-5</c:v>
                </c:pt>
                <c:pt idx="6268">
                  <c:v>3.3300599171000002E-5</c:v>
                </c:pt>
                <c:pt idx="6269">
                  <c:v>2.7319700166000001E-5</c:v>
                </c:pt>
                <c:pt idx="6270">
                  <c:v>2.0718800441999999E-5</c:v>
                </c:pt>
                <c:pt idx="6271">
                  <c:v>1.3647600098999999E-5</c:v>
                </c:pt>
                <c:pt idx="6272">
                  <c:v>6.2666599661000002E-6</c:v>
                </c:pt>
                <c:pt idx="6273">
                  <c:v>-1.2565000134E-6</c:v>
                </c:pt>
                <c:pt idx="6274">
                  <c:v>-8.7511498349999996E-6</c:v>
                </c:pt>
                <c:pt idx="6275">
                  <c:v>-1.6047199096999999E-5</c:v>
                </c:pt>
                <c:pt idx="6276">
                  <c:v>-2.2979000277999999E-5</c:v>
                </c:pt>
                <c:pt idx="6277">
                  <c:v>-5.8778499805999998E-5</c:v>
                </c:pt>
                <c:pt idx="6278">
                  <c:v>-7.0264999522000001E-5</c:v>
                </c:pt>
                <c:pt idx="6279">
                  <c:v>-8.0156700277999999E-5</c:v>
                </c:pt>
                <c:pt idx="6280">
                  <c:v>-8.8229098765000002E-5</c:v>
                </c:pt>
                <c:pt idx="6281">
                  <c:v>-9.4299102784000007E-5</c:v>
                </c:pt>
                <c:pt idx="6282">
                  <c:v>-9.8228701972E-5</c:v>
                </c:pt>
                <c:pt idx="6283">
                  <c:v>-9.9928896815999998E-5</c:v>
                </c:pt>
                <c:pt idx="6284">
                  <c:v>-9.9361102911999993E-5</c:v>
                </c:pt>
                <c:pt idx="6285">
                  <c:v>-9.6538198703999994E-5</c:v>
                </c:pt>
                <c:pt idx="6286">
                  <c:v>-9.1524103482000001E-5</c:v>
                </c:pt>
                <c:pt idx="6287">
                  <c:v>-8.4432802396000006E-5</c:v>
                </c:pt>
                <c:pt idx="6288">
                  <c:v>-7.5425101385999995E-5</c:v>
                </c:pt>
                <c:pt idx="6289">
                  <c:v>-6.4705600379999999E-5</c:v>
                </c:pt>
                <c:pt idx="6290">
                  <c:v>-5.2517498260999997E-5</c:v>
                </c:pt>
                <c:pt idx="6291">
                  <c:v>-3.9137401473000001E-5</c:v>
                </c:pt>
                <c:pt idx="6292">
                  <c:v>-2.4868999389999999E-5</c:v>
                </c:pt>
                <c:pt idx="6293">
                  <c:v>-1.0036200364999999E-5</c:v>
                </c:pt>
                <c:pt idx="6294">
                  <c:v>5.0244298108999997E-6</c:v>
                </c:pt>
                <c:pt idx="6295">
                  <c:v>1.9970999346999999E-5</c:v>
                </c:pt>
                <c:pt idx="6296">
                  <c:v>3.4464301279999999E-5</c:v>
                </c:pt>
                <c:pt idx="6297">
                  <c:v>4.8175399569999997E-5</c:v>
                </c:pt>
                <c:pt idx="6298">
                  <c:v>6.0793001467000003E-5</c:v>
                </c:pt>
                <c:pt idx="6299">
                  <c:v>7.2030903538999994E-5</c:v>
                </c:pt>
                <c:pt idx="6300">
                  <c:v>8.1633901572999995E-5</c:v>
                </c:pt>
                <c:pt idx="6301">
                  <c:v>8.9384098828000007E-5</c:v>
                </c:pt>
                <c:pt idx="6302">
                  <c:v>1.4265799837000001E-4</c:v>
                </c:pt>
                <c:pt idx="6303">
                  <c:v>1.4800300413999999E-4</c:v>
                </c:pt>
                <c:pt idx="6304">
                  <c:v>1.4998800178999999E-4</c:v>
                </c:pt>
                <c:pt idx="6305">
                  <c:v>1.4856900087999999E-4</c:v>
                </c:pt>
                <c:pt idx="6306">
                  <c:v>1.4377800107E-4</c:v>
                </c:pt>
                <c:pt idx="6307">
                  <c:v>1.3572399620999999E-4</c:v>
                </c:pt>
                <c:pt idx="6308">
                  <c:v>1.2458900163999999E-4</c:v>
                </c:pt>
                <c:pt idx="6309">
                  <c:v>1.1062699923000001E-4</c:v>
                </c:pt>
                <c:pt idx="6310">
                  <c:v>9.4153700047000001E-5</c:v>
                </c:pt>
                <c:pt idx="6311">
                  <c:v>7.5543503044000001E-5</c:v>
                </c:pt>
                <c:pt idx="6312">
                  <c:v>5.5218701164000002E-5</c:v>
                </c:pt>
                <c:pt idx="6313">
                  <c:v>3.3640601031999997E-5</c:v>
                </c:pt>
                <c:pt idx="6314">
                  <c:v>1.1299000107E-5</c:v>
                </c:pt>
                <c:pt idx="6315">
                  <c:v>-1.1299000107E-5</c:v>
                </c:pt>
                <c:pt idx="6316">
                  <c:v>-3.3640601031999997E-5</c:v>
                </c:pt>
                <c:pt idx="6317">
                  <c:v>-5.5218701164000002E-5</c:v>
                </c:pt>
                <c:pt idx="6318">
                  <c:v>-7.5543503044000001E-5</c:v>
                </c:pt>
                <c:pt idx="6319">
                  <c:v>-9.4153700047000001E-5</c:v>
                </c:pt>
                <c:pt idx="6320">
                  <c:v>-1.1062699923000001E-4</c:v>
                </c:pt>
                <c:pt idx="6321">
                  <c:v>-1.2458900163999999E-4</c:v>
                </c:pt>
                <c:pt idx="6322">
                  <c:v>-1.3572399620999999E-4</c:v>
                </c:pt>
                <c:pt idx="6323">
                  <c:v>-1.4377800107E-4</c:v>
                </c:pt>
                <c:pt idx="6324">
                  <c:v>-1.4856900087999999E-4</c:v>
                </c:pt>
                <c:pt idx="6325">
                  <c:v>-1.4998800178999999E-4</c:v>
                </c:pt>
                <c:pt idx="6326">
                  <c:v>-1.4800300413999999E-4</c:v>
                </c:pt>
                <c:pt idx="6327">
                  <c:v>-1.9021099432999999E-4</c:v>
                </c:pt>
                <c:pt idx="6328">
                  <c:v>-1.7876799392999999E-4</c:v>
                </c:pt>
                <c:pt idx="6329">
                  <c:v>-1.6326800687000001E-4</c:v>
                </c:pt>
                <c:pt idx="6330">
                  <c:v>-1.4406199624999999E-4</c:v>
                </c:pt>
                <c:pt idx="6331">
                  <c:v>-1.2158600293E-4</c:v>
                </c:pt>
                <c:pt idx="6332">
                  <c:v>-9.6350697276999998E-5</c:v>
                </c:pt>
                <c:pt idx="6333">
                  <c:v>-6.8928602558999998E-5</c:v>
                </c:pt>
                <c:pt idx="6334">
                  <c:v>-3.9941998692999998E-5</c:v>
                </c:pt>
                <c:pt idx="6335">
                  <c:v>-1.0048899639999999E-5</c:v>
                </c:pt>
                <c:pt idx="6336">
                  <c:v>2.0072300686000001E-5</c:v>
                </c:pt>
                <c:pt idx="6337">
                  <c:v>4.9737998778999998E-5</c:v>
                </c:pt>
                <c:pt idx="6338">
                  <c:v>7.8274701082000007E-5</c:v>
                </c:pt>
                <c:pt idx="6339">
                  <c:v>1.0503499652000001E-4</c:v>
                </c:pt>
                <c:pt idx="6340">
                  <c:v>1.2941099703000001E-4</c:v>
                </c:pt>
                <c:pt idx="6341">
                  <c:v>1.5084999905E-4</c:v>
                </c:pt>
                <c:pt idx="6342">
                  <c:v>1.6886599769000001E-4</c:v>
                </c:pt>
                <c:pt idx="6343">
                  <c:v>1.8304800324000001E-4</c:v>
                </c:pt>
                <c:pt idx="6344">
                  <c:v>1.9307600450999999E-4</c:v>
                </c:pt>
                <c:pt idx="6345">
                  <c:v>1.987220021E-4</c:v>
                </c:pt>
                <c:pt idx="6346">
                  <c:v>1.9985799735999999E-4</c:v>
                </c:pt>
                <c:pt idx="6347">
                  <c:v>1.9645699648999999E-4</c:v>
                </c:pt>
                <c:pt idx="6348">
                  <c:v>1.8859800183999999E-4</c:v>
                </c:pt>
                <c:pt idx="6349">
                  <c:v>1.7645799380000001E-4</c:v>
                </c:pt>
                <c:pt idx="6350">
                  <c:v>1.6031299309999999E-4</c:v>
                </c:pt>
                <c:pt idx="6351">
                  <c:v>1.4052999904E-4</c:v>
                </c:pt>
                <c:pt idx="6352">
                  <c:v>1.4694599668E-4</c:v>
                </c:pt>
                <c:pt idx="6353">
                  <c:v>1.1489500321E-4</c:v>
                </c:pt>
                <c:pt idx="6354">
                  <c:v>8.0235899077000004E-5</c:v>
                </c:pt>
                <c:pt idx="6355">
                  <c:v>4.3755801016E-5</c:v>
                </c:pt>
                <c:pt idx="6356">
                  <c:v>6.2825201894000001E-6</c:v>
                </c:pt>
                <c:pt idx="6357">
                  <c:v>-3.1333300284999997E-5</c:v>
                </c:pt>
                <c:pt idx="6358">
                  <c:v>-6.8237997765999993E-5</c:v>
                </c:pt>
                <c:pt idx="6359">
                  <c:v>-1.0359400039E-4</c:v>
                </c:pt>
                <c:pt idx="6360">
                  <c:v>-1.3659900287E-4</c:v>
                </c:pt>
                <c:pt idx="6361">
                  <c:v>-1.6650299949E-4</c:v>
                </c:pt>
                <c:pt idx="6362">
                  <c:v>-1.9262799469E-4</c:v>
                </c:pt>
                <c:pt idx="6363">
                  <c:v>-2.1438200200999999E-4</c:v>
                </c:pt>
                <c:pt idx="6364">
                  <c:v>-2.3126900487E-4</c:v>
                </c:pt>
                <c:pt idx="6365">
                  <c:v>-2.4290800502E-4</c:v>
                </c:pt>
                <c:pt idx="6366">
                  <c:v>-2.4903300799999998E-4</c:v>
                </c:pt>
                <c:pt idx="6367">
                  <c:v>-2.4950699298999999E-4</c:v>
                </c:pt>
                <c:pt idx="6368">
                  <c:v>-2.4431699420999998E-4</c:v>
                </c:pt>
                <c:pt idx="6369">
                  <c:v>-2.3358200269E-4</c:v>
                </c:pt>
                <c:pt idx="6370">
                  <c:v>-2.1754599584000001E-4</c:v>
                </c:pt>
                <c:pt idx="6371">
                  <c:v>-1.9657200028000001E-4</c:v>
                </c:pt>
                <c:pt idx="6372">
                  <c:v>-1.7113699869000001E-4</c:v>
                </c:pt>
                <c:pt idx="6373">
                  <c:v>-1.4181699953000001E-4</c:v>
                </c:pt>
                <c:pt idx="6374">
                  <c:v>-1.0927899712E-4</c:v>
                </c:pt>
                <c:pt idx="6375">
                  <c:v>-7.4260402471000006E-5</c:v>
                </c:pt>
                <c:pt idx="6376">
                  <c:v>-3.7556401366999997E-5</c:v>
                </c:pt>
                <c:pt idx="6377">
                  <c:v>2.0975100589999999E-14</c:v>
                </c:pt>
                <c:pt idx="6378">
                  <c:v>4.5067699830000002E-5</c:v>
                </c:pt>
                <c:pt idx="6379">
                  <c:v>8.9112501881999999E-5</c:v>
                </c:pt>
                <c:pt idx="6380">
                  <c:v>1.3113500609E-4</c:v>
                </c:pt>
                <c:pt idx="6381">
                  <c:v>1.7018099607E-4</c:v>
                </c:pt>
                <c:pt idx="6382">
                  <c:v>2.0536400551999999E-4</c:v>
                </c:pt>
                <c:pt idx="6383">
                  <c:v>2.3588699696E-4</c:v>
                </c:pt>
                <c:pt idx="6384">
                  <c:v>2.6105498545999999E-4</c:v>
                </c:pt>
                <c:pt idx="6385">
                  <c:v>2.8029899113000002E-4</c:v>
                </c:pt>
                <c:pt idx="6386">
                  <c:v>2.9317999724000002E-4</c:v>
                </c:pt>
                <c:pt idx="6387">
                  <c:v>2.9940801323000003E-4</c:v>
                </c:pt>
                <c:pt idx="6388">
                  <c:v>2.9883999377000001E-4</c:v>
                </c:pt>
                <c:pt idx="6389">
                  <c:v>2.9148999602000001E-4</c:v>
                </c:pt>
                <c:pt idx="6390">
                  <c:v>2.7752300957000002E-4</c:v>
                </c:pt>
                <c:pt idx="6391">
                  <c:v>2.5725801243000002E-4</c:v>
                </c:pt>
                <c:pt idx="6392">
                  <c:v>2.3115400108999999E-4</c:v>
                </c:pt>
                <c:pt idx="6393">
                  <c:v>1.9980399519999999E-4</c:v>
                </c:pt>
                <c:pt idx="6394">
                  <c:v>1.6391799727E-4</c:v>
                </c:pt>
                <c:pt idx="6395">
                  <c:v>1.2431299547000001E-4</c:v>
                </c:pt>
                <c:pt idx="6396">
                  <c:v>8.1885598774999994E-5</c:v>
                </c:pt>
                <c:pt idx="6397">
                  <c:v>3.7599998905E-5</c:v>
                </c:pt>
                <c:pt idx="6398">
                  <c:v>-7.5390298661999996E-6</c:v>
                </c:pt>
                <c:pt idx="6399">
                  <c:v>-5.2506900828999999E-5</c:v>
                </c:pt>
                <c:pt idx="6400">
                  <c:v>-9.6283103629999994E-5</c:v>
                </c:pt>
                <c:pt idx="6401">
                  <c:v>-1.3787399803000001E-4</c:v>
                </c:pt>
                <c:pt idx="6402">
                  <c:v>-2.0572499488000001E-4</c:v>
                </c:pt>
                <c:pt idx="6403">
                  <c:v>-2.4592698901000003E-4</c:v>
                </c:pt>
                <c:pt idx="6404">
                  <c:v>-2.8054800350000002E-4</c:v>
                </c:pt>
                <c:pt idx="6405">
                  <c:v>-3.0880200211E-4</c:v>
                </c:pt>
                <c:pt idx="6406">
                  <c:v>-3.3004701254E-4</c:v>
                </c:pt>
                <c:pt idx="6407">
                  <c:v>-3.4380098805000001E-4</c:v>
                </c:pt>
                <c:pt idx="6408">
                  <c:v>-3.4975100425000002E-4</c:v>
                </c:pt>
                <c:pt idx="6409">
                  <c:v>-3.4776399842999998E-4</c:v>
                </c:pt>
                <c:pt idx="6410">
                  <c:v>-3.3788400469000001E-4</c:v>
                </c:pt>
                <c:pt idx="6411">
                  <c:v>-3.2033398746999999E-4</c:v>
                </c:pt>
                <c:pt idx="6412">
                  <c:v>-2.9551499756000002E-4</c:v>
                </c:pt>
                <c:pt idx="6413">
                  <c:v>-2.6398801127999999E-4</c:v>
                </c:pt>
                <c:pt idx="6414">
                  <c:v>-2.2647000150999999E-4</c:v>
                </c:pt>
                <c:pt idx="6415">
                  <c:v>-1.8381100381000001E-4</c:v>
                </c:pt>
                <c:pt idx="6416">
                  <c:v>-1.3698100520000001E-4</c:v>
                </c:pt>
                <c:pt idx="6417">
                  <c:v>-8.7041502411000005E-5</c:v>
                </c:pt>
                <c:pt idx="6418">
                  <c:v>-3.5126598959000001E-5</c:v>
                </c:pt>
                <c:pt idx="6419">
                  <c:v>1.7585500245E-5</c:v>
                </c:pt>
                <c:pt idx="6420">
                  <c:v>6.9898502261000003E-5</c:v>
                </c:pt>
                <c:pt idx="6421">
                  <c:v>1.2062500173E-4</c:v>
                </c:pt>
                <c:pt idx="6422">
                  <c:v>1.6861400218E-4</c:v>
                </c:pt>
                <c:pt idx="6423">
                  <c:v>2.1277599444E-4</c:v>
                </c:pt>
                <c:pt idx="6424">
                  <c:v>2.5210800230999998E-4</c:v>
                </c:pt>
                <c:pt idx="6425">
                  <c:v>2.8571899747000001E-4</c:v>
                </c:pt>
                <c:pt idx="6426">
                  <c:v>3.1284400029000001E-4</c:v>
                </c:pt>
                <c:pt idx="6427">
                  <c:v>3.8042300729999997E-4</c:v>
                </c:pt>
                <c:pt idx="6428">
                  <c:v>3.9467398891999999E-4</c:v>
                </c:pt>
                <c:pt idx="6429">
                  <c:v>3.9996800479E-4</c:v>
                </c:pt>
                <c:pt idx="6430">
                  <c:v>3.9618500159000001E-4</c:v>
                </c:pt>
                <c:pt idx="6431">
                  <c:v>3.834090021E-4</c:v>
                </c:pt>
                <c:pt idx="6432">
                  <c:v>3.6193098639999998E-4</c:v>
                </c:pt>
                <c:pt idx="6433">
                  <c:v>3.322380071E-4</c:v>
                </c:pt>
                <c:pt idx="6434">
                  <c:v>2.9500501113999999E-4</c:v>
                </c:pt>
                <c:pt idx="6435">
                  <c:v>2.5107699911999998E-4</c:v>
                </c:pt>
                <c:pt idx="6436">
                  <c:v>2.0144900190999999E-4</c:v>
                </c:pt>
                <c:pt idx="6437">
                  <c:v>1.4725000074E-4</c:v>
                </c:pt>
                <c:pt idx="6438">
                  <c:v>8.9708300948000003E-5</c:v>
                </c:pt>
                <c:pt idx="6439">
                  <c:v>3.0130700906999999E-5</c:v>
                </c:pt>
                <c:pt idx="6440">
                  <c:v>-3.0130700906999999E-5</c:v>
                </c:pt>
                <c:pt idx="6441">
                  <c:v>-8.9708300948000003E-5</c:v>
                </c:pt>
                <c:pt idx="6442">
                  <c:v>-1.4725000074E-4</c:v>
                </c:pt>
                <c:pt idx="6443">
                  <c:v>-2.0144900190999999E-4</c:v>
                </c:pt>
                <c:pt idx="6444">
                  <c:v>-2.5107699911999998E-4</c:v>
                </c:pt>
                <c:pt idx="6445">
                  <c:v>-2.9500501113999999E-4</c:v>
                </c:pt>
                <c:pt idx="6446">
                  <c:v>-3.322380071E-4</c:v>
                </c:pt>
                <c:pt idx="6447">
                  <c:v>-3.6193098639999998E-4</c:v>
                </c:pt>
                <c:pt idx="6448">
                  <c:v>-3.834090021E-4</c:v>
                </c:pt>
                <c:pt idx="6449">
                  <c:v>-3.9618500159000001E-4</c:v>
                </c:pt>
                <c:pt idx="6450">
                  <c:v>-3.9996800479E-4</c:v>
                </c:pt>
                <c:pt idx="6451">
                  <c:v>-3.9467398891999999E-4</c:v>
                </c:pt>
                <c:pt idx="6452">
                  <c:v>-4.2797499917999999E-4</c:v>
                </c:pt>
                <c:pt idx="6453">
                  <c:v>-4.0222899405999998E-4</c:v>
                </c:pt>
                <c:pt idx="6454">
                  <c:v>-3.6735300091E-4</c:v>
                </c:pt>
                <c:pt idx="6455">
                  <c:v>-3.2413899316000001E-4</c:v>
                </c:pt>
                <c:pt idx="6456">
                  <c:v>-2.7356899227000002E-4</c:v>
                </c:pt>
                <c:pt idx="6457">
                  <c:v>-2.1678900520999999E-4</c:v>
                </c:pt>
                <c:pt idx="6458">
                  <c:v>-1.5508900105E-4</c:v>
                </c:pt>
                <c:pt idx="6459">
                  <c:v>-8.9869499788999997E-5</c:v>
                </c:pt>
                <c:pt idx="6460">
                  <c:v>-2.2609900042999999E-5</c:v>
                </c:pt>
                <c:pt idx="6461">
                  <c:v>4.5162800234000001E-5</c:v>
                </c:pt>
                <c:pt idx="6462">
                  <c:v>1.1190999794000001E-4</c:v>
                </c:pt>
                <c:pt idx="6463">
                  <c:v>1.7611800286000001E-4</c:v>
                </c:pt>
                <c:pt idx="6464">
                  <c:v>2.3632899683E-4</c:v>
                </c:pt>
                <c:pt idx="6465">
                  <c:v>2.9117500526000003E-4</c:v>
                </c:pt>
                <c:pt idx="6466">
                  <c:v>3.3941300353000002E-4</c:v>
                </c:pt>
                <c:pt idx="6467">
                  <c:v>3.7994800368E-4</c:v>
                </c:pt>
                <c:pt idx="6468">
                  <c:v>4.1185898590000001E-4</c:v>
                </c:pt>
                <c:pt idx="6469">
                  <c:v>4.3442199240000001E-4</c:v>
                </c:pt>
                <c:pt idx="6470">
                  <c:v>4.4712499947999998E-4</c:v>
                </c:pt>
                <c:pt idx="6471">
                  <c:v>4.4967999564999998E-4</c:v>
                </c:pt>
                <c:pt idx="6472">
                  <c:v>4.4202900607999998E-4</c:v>
                </c:pt>
                <c:pt idx="6473">
                  <c:v>4.2434601346000002E-4</c:v>
                </c:pt>
                <c:pt idx="6474">
                  <c:v>3.9703099172999997E-4</c:v>
                </c:pt>
                <c:pt idx="6475">
                  <c:v>3.6070498754000002E-4</c:v>
                </c:pt>
                <c:pt idx="6476">
                  <c:v>3.1619198853E-4</c:v>
                </c:pt>
                <c:pt idx="6477">
                  <c:v>2.3511399921999999E-4</c:v>
                </c:pt>
                <c:pt idx="6478">
                  <c:v>1.8383200221999999E-4</c:v>
                </c:pt>
                <c:pt idx="6479">
                  <c:v>1.2837699614E-4</c:v>
                </c:pt>
                <c:pt idx="6480">
                  <c:v>7.0009198679999997E-5</c:v>
                </c:pt>
                <c:pt idx="6481">
                  <c:v>1.0052000107E-5</c:v>
                </c:pt>
                <c:pt idx="6482">
                  <c:v>-5.0133301556000002E-5</c:v>
                </c:pt>
                <c:pt idx="6483">
                  <c:v>-1.0918099724E-4</c:v>
                </c:pt>
                <c:pt idx="6484">
                  <c:v>-1.6574999609000001E-4</c:v>
                </c:pt>
                <c:pt idx="6485">
                  <c:v>-2.1855799423000001E-4</c:v>
                </c:pt>
                <c:pt idx="6486">
                  <c:v>-2.6640499709000001E-4</c:v>
                </c:pt>
                <c:pt idx="6487">
                  <c:v>-3.0820499524000002E-4</c:v>
                </c:pt>
                <c:pt idx="6488">
                  <c:v>-3.4301099367E-4</c:v>
                </c:pt>
                <c:pt idx="6489">
                  <c:v>-3.7003098987000002E-4</c:v>
                </c:pt>
                <c:pt idx="6490">
                  <c:v>-3.8865298848000002E-4</c:v>
                </c:pt>
                <c:pt idx="6491">
                  <c:v>-3.9845300488999997E-4</c:v>
                </c:pt>
                <c:pt idx="6492">
                  <c:v>-3.9921101416000001E-4</c:v>
                </c:pt>
                <c:pt idx="6493">
                  <c:v>-3.9090699283000002E-4</c:v>
                </c:pt>
                <c:pt idx="6494">
                  <c:v>-3.7373200757000001E-4</c:v>
                </c:pt>
                <c:pt idx="6495">
                  <c:v>-3.4807401244000001E-4</c:v>
                </c:pt>
                <c:pt idx="6496">
                  <c:v>-3.1451499672E-4</c:v>
                </c:pt>
                <c:pt idx="6497">
                  <c:v>-2.7381899417000001E-4</c:v>
                </c:pt>
                <c:pt idx="6498">
                  <c:v>-2.2690799960000001E-4</c:v>
                </c:pt>
                <c:pt idx="6499">
                  <c:v>-1.7484600539000001E-4</c:v>
                </c:pt>
                <c:pt idx="6500">
                  <c:v>-1.1881699901999999E-4</c:v>
                </c:pt>
                <c:pt idx="6501">
                  <c:v>-6.0090198530999998E-5</c:v>
                </c:pt>
                <c:pt idx="6502">
                  <c:v>2.6676499687E-14</c:v>
                </c:pt>
                <c:pt idx="6503">
                  <c:v>5.2578998293E-5</c:v>
                </c:pt>
                <c:pt idx="6504">
                  <c:v>1.0396500147E-4</c:v>
                </c:pt>
                <c:pt idx="6505">
                  <c:v>1.5299099322999999E-4</c:v>
                </c:pt>
                <c:pt idx="6506">
                  <c:v>1.9854400307E-4</c:v>
                </c:pt>
                <c:pt idx="6507">
                  <c:v>2.3959099780999999E-4</c:v>
                </c:pt>
                <c:pt idx="6508">
                  <c:v>2.7520098955999999E-4</c:v>
                </c:pt>
                <c:pt idx="6509">
                  <c:v>3.0456398963000001E-4</c:v>
                </c:pt>
                <c:pt idx="6510">
                  <c:v>3.2701500458999998E-4</c:v>
                </c:pt>
                <c:pt idx="6511">
                  <c:v>3.4204398979999998E-4</c:v>
                </c:pt>
                <c:pt idx="6512">
                  <c:v>3.4930900438000001E-4</c:v>
                </c:pt>
                <c:pt idx="6513">
                  <c:v>3.4864700864999998E-4</c:v>
                </c:pt>
                <c:pt idx="6514">
                  <c:v>3.4007101202999999E-4</c:v>
                </c:pt>
                <c:pt idx="6515">
                  <c:v>3.2377699971999999E-4</c:v>
                </c:pt>
                <c:pt idx="6516">
                  <c:v>3.0013400827999997E-4</c:v>
                </c:pt>
                <c:pt idx="6517">
                  <c:v>2.6967999292999998E-4</c:v>
                </c:pt>
                <c:pt idx="6518">
                  <c:v>2.3310400137999999E-4</c:v>
                </c:pt>
                <c:pt idx="6519">
                  <c:v>1.9123799575E-4</c:v>
                </c:pt>
                <c:pt idx="6520">
                  <c:v>1.4503099374E-4</c:v>
                </c:pt>
                <c:pt idx="6521">
                  <c:v>9.5533199782999993E-5</c:v>
                </c:pt>
                <c:pt idx="6522">
                  <c:v>4.3866599299000003E-5</c:v>
                </c:pt>
                <c:pt idx="6523">
                  <c:v>-8.7955304479999994E-6</c:v>
                </c:pt>
                <c:pt idx="6524">
                  <c:v>-6.1258098866999997E-5</c:v>
                </c:pt>
                <c:pt idx="6525">
                  <c:v>-1.1233000259E-4</c:v>
                </c:pt>
                <c:pt idx="6526">
                  <c:v>-1.6085300012000001E-4</c:v>
                </c:pt>
                <c:pt idx="6527">
                  <c:v>-1.7633600510000001E-4</c:v>
                </c:pt>
                <c:pt idx="6528">
                  <c:v>-2.1079499857000001E-4</c:v>
                </c:pt>
                <c:pt idx="6529">
                  <c:v>-2.4047000625000001E-4</c:v>
                </c:pt>
                <c:pt idx="6530">
                  <c:v>-2.6468699798E-4</c:v>
                </c:pt>
                <c:pt idx="6531">
                  <c:v>-2.8289700276000002E-4</c:v>
                </c:pt>
                <c:pt idx="6532">
                  <c:v>-2.9468600404999998E-4</c:v>
                </c:pt>
                <c:pt idx="6533">
                  <c:v>-2.9978700330999999E-4</c:v>
                </c:pt>
                <c:pt idx="6534">
                  <c:v>-2.9808300314000002E-4</c:v>
                </c:pt>
                <c:pt idx="6535">
                  <c:v>-2.8961399221000001E-4</c:v>
                </c:pt>
                <c:pt idx="6536">
                  <c:v>-2.7457199757999998E-4</c:v>
                </c:pt>
                <c:pt idx="6537">
                  <c:v>-2.5329799972999999E-4</c:v>
                </c:pt>
                <c:pt idx="6538">
                  <c:v>-2.2627500583999999E-4</c:v>
                </c:pt>
                <c:pt idx="6539">
                  <c:v>-1.9411700486999999E-4</c:v>
                </c:pt>
                <c:pt idx="6540">
                  <c:v>-1.5755200001999999E-4</c:v>
                </c:pt>
                <c:pt idx="6541">
                  <c:v>-1.1741199704999999E-4</c:v>
                </c:pt>
                <c:pt idx="6542">
                  <c:v>-7.4606999987999995E-5</c:v>
                </c:pt>
                <c:pt idx="6543">
                  <c:v>-3.0108500140999999E-5</c:v>
                </c:pt>
                <c:pt idx="6544">
                  <c:v>1.5073300347E-5</c:v>
                </c:pt>
                <c:pt idx="6545">
                  <c:v>5.9912999859000003E-5</c:v>
                </c:pt>
                <c:pt idx="6546">
                  <c:v>1.0339300206E-4</c:v>
                </c:pt>
                <c:pt idx="6547">
                  <c:v>1.4452599862000001E-4</c:v>
                </c:pt>
                <c:pt idx="6548">
                  <c:v>1.8237899349000001E-4</c:v>
                </c:pt>
                <c:pt idx="6549">
                  <c:v>2.1609300165000001E-4</c:v>
                </c:pt>
                <c:pt idx="6550">
                  <c:v>2.4490201031E-4</c:v>
                </c:pt>
                <c:pt idx="6551">
                  <c:v>2.6815201271999998E-4</c:v>
                </c:pt>
                <c:pt idx="6552">
                  <c:v>2.3776400485E-4</c:v>
                </c:pt>
                <c:pt idx="6553">
                  <c:v>2.4667099932999998E-4</c:v>
                </c:pt>
                <c:pt idx="6554">
                  <c:v>2.4997998843999999E-4</c:v>
                </c:pt>
                <c:pt idx="6555">
                  <c:v>2.4761501117999998E-4</c:v>
                </c:pt>
                <c:pt idx="6556">
                  <c:v>2.3962999694E-4</c:v>
                </c:pt>
                <c:pt idx="6557">
                  <c:v>2.2620700474E-4</c:v>
                </c:pt>
                <c:pt idx="6558">
                  <c:v>2.0764900546000001E-4</c:v>
                </c:pt>
                <c:pt idx="6559">
                  <c:v>1.8437800463000001E-4</c:v>
                </c:pt>
                <c:pt idx="6560">
                  <c:v>1.5692299347999999E-4</c:v>
                </c:pt>
                <c:pt idx="6561">
                  <c:v>1.2590599363E-4</c:v>
                </c:pt>
                <c:pt idx="6562">
                  <c:v>9.2031099484000004E-5</c:v>
                </c:pt>
                <c:pt idx="6563">
                  <c:v>5.6067699915999999E-5</c:v>
                </c:pt>
                <c:pt idx="6564">
                  <c:v>1.8831700800000001E-5</c:v>
                </c:pt>
                <c:pt idx="6565">
                  <c:v>-1.8831700800000001E-5</c:v>
                </c:pt>
                <c:pt idx="6566">
                  <c:v>-5.6067699915999999E-5</c:v>
                </c:pt>
                <c:pt idx="6567">
                  <c:v>-9.2031099484000004E-5</c:v>
                </c:pt>
                <c:pt idx="6568">
                  <c:v>-1.2590599363E-4</c:v>
                </c:pt>
                <c:pt idx="6569">
                  <c:v>-1.5692299347999999E-4</c:v>
                </c:pt>
                <c:pt idx="6570">
                  <c:v>-1.8437800463000001E-4</c:v>
                </c:pt>
                <c:pt idx="6571">
                  <c:v>-2.0764900546000001E-4</c:v>
                </c:pt>
                <c:pt idx="6572">
                  <c:v>-2.2620700474E-4</c:v>
                </c:pt>
                <c:pt idx="6573">
                  <c:v>-2.3962999694E-4</c:v>
                </c:pt>
                <c:pt idx="6574">
                  <c:v>-2.4761501117999998E-4</c:v>
                </c:pt>
                <c:pt idx="6575">
                  <c:v>-2.4997998843999999E-4</c:v>
                </c:pt>
                <c:pt idx="6576">
                  <c:v>-2.4667099932999998E-4</c:v>
                </c:pt>
                <c:pt idx="6577">
                  <c:v>-1.9021099432999999E-4</c:v>
                </c:pt>
                <c:pt idx="6578">
                  <c:v>-1.7876799392999999E-4</c:v>
                </c:pt>
                <c:pt idx="6579">
                  <c:v>-1.6326800687000001E-4</c:v>
                </c:pt>
                <c:pt idx="6580">
                  <c:v>-1.4406199624999999E-4</c:v>
                </c:pt>
                <c:pt idx="6581">
                  <c:v>-1.2158600293E-4</c:v>
                </c:pt>
                <c:pt idx="6582">
                  <c:v>-9.6350697276999998E-5</c:v>
                </c:pt>
                <c:pt idx="6583">
                  <c:v>-6.8928602558999998E-5</c:v>
                </c:pt>
                <c:pt idx="6584">
                  <c:v>-3.9941998692999998E-5</c:v>
                </c:pt>
                <c:pt idx="6585">
                  <c:v>-1.0048899639999999E-5</c:v>
                </c:pt>
                <c:pt idx="6586">
                  <c:v>2.0072300686000001E-5</c:v>
                </c:pt>
                <c:pt idx="6587">
                  <c:v>4.9737998778999998E-5</c:v>
                </c:pt>
                <c:pt idx="6588">
                  <c:v>7.8274701082000007E-5</c:v>
                </c:pt>
                <c:pt idx="6589">
                  <c:v>1.0503499652000001E-4</c:v>
                </c:pt>
                <c:pt idx="6590">
                  <c:v>1.2941099703000001E-4</c:v>
                </c:pt>
                <c:pt idx="6591">
                  <c:v>1.5084999905E-4</c:v>
                </c:pt>
                <c:pt idx="6592">
                  <c:v>1.6886599769000001E-4</c:v>
                </c:pt>
                <c:pt idx="6593">
                  <c:v>1.8304800324000001E-4</c:v>
                </c:pt>
                <c:pt idx="6594">
                  <c:v>1.9307600450999999E-4</c:v>
                </c:pt>
                <c:pt idx="6595">
                  <c:v>1.987220021E-4</c:v>
                </c:pt>
                <c:pt idx="6596">
                  <c:v>1.9985799735999999E-4</c:v>
                </c:pt>
                <c:pt idx="6597">
                  <c:v>1.9645699648999999E-4</c:v>
                </c:pt>
                <c:pt idx="6598">
                  <c:v>1.8859800183999999E-4</c:v>
                </c:pt>
                <c:pt idx="6599">
                  <c:v>1.7645799380000001E-4</c:v>
                </c:pt>
                <c:pt idx="6600">
                  <c:v>1.6031299309999999E-4</c:v>
                </c:pt>
                <c:pt idx="6601">
                  <c:v>1.4052999904E-4</c:v>
                </c:pt>
                <c:pt idx="6602">
                  <c:v>8.8167798822000001E-5</c:v>
                </c:pt>
                <c:pt idx="6603">
                  <c:v>6.8936999014000003E-5</c:v>
                </c:pt>
                <c:pt idx="6604">
                  <c:v>4.8141500883999999E-5</c:v>
                </c:pt>
                <c:pt idx="6605">
                  <c:v>2.6253499526999999E-5</c:v>
                </c:pt>
                <c:pt idx="6606">
                  <c:v>3.7695099308999999E-6</c:v>
                </c:pt>
                <c:pt idx="6607">
                  <c:v>-1.8799999452E-5</c:v>
                </c:pt>
                <c:pt idx="6608">
                  <c:v>-4.0942799387000003E-5</c:v>
                </c:pt>
                <c:pt idx="6609">
                  <c:v>-6.2156301283000005E-5</c:v>
                </c:pt>
                <c:pt idx="6610">
                  <c:v>-8.1959202362000006E-5</c:v>
                </c:pt>
                <c:pt idx="6611">
                  <c:v>-9.9901801149999996E-5</c:v>
                </c:pt>
                <c:pt idx="6612">
                  <c:v>-1.1557700054000001E-4</c:v>
                </c:pt>
                <c:pt idx="6613">
                  <c:v>-1.2862900620999999E-4</c:v>
                </c:pt>
                <c:pt idx="6614">
                  <c:v>-1.3876199955E-4</c:v>
                </c:pt>
                <c:pt idx="6615">
                  <c:v>-1.4574499801000001E-4</c:v>
                </c:pt>
                <c:pt idx="6616">
                  <c:v>-1.4941999688999999E-4</c:v>
                </c:pt>
                <c:pt idx="6617">
                  <c:v>-1.4970400662E-4</c:v>
                </c:pt>
                <c:pt idx="6618">
                  <c:v>-1.4658999862000001E-4</c:v>
                </c:pt>
                <c:pt idx="6619">
                  <c:v>-1.4014900079999999E-4</c:v>
                </c:pt>
                <c:pt idx="6620">
                  <c:v>-1.3052800204999999E-4</c:v>
                </c:pt>
                <c:pt idx="6621">
                  <c:v>-1.1794299644E-4</c:v>
                </c:pt>
                <c:pt idx="6622">
                  <c:v>-1.0268200276E-4</c:v>
                </c:pt>
                <c:pt idx="6623">
                  <c:v>-8.5090301582000001E-5</c:v>
                </c:pt>
                <c:pt idx="6624">
                  <c:v>-6.5567401180000005E-5</c:v>
                </c:pt>
                <c:pt idx="6625">
                  <c:v>-4.4556200010000002E-5</c:v>
                </c:pt>
                <c:pt idx="6626">
                  <c:v>-2.2533800802000001E-5</c:v>
                </c:pt>
                <c:pt idx="6627">
                  <c:v>8.2522803219999998E-15</c:v>
                </c:pt>
                <c:pt idx="6628">
                  <c:v>1.5022599655E-5</c:v>
                </c:pt>
                <c:pt idx="6629">
                  <c:v>2.9704200641999999E-5</c:v>
                </c:pt>
                <c:pt idx="6630">
                  <c:v>4.3711599574000002E-5</c:v>
                </c:pt>
                <c:pt idx="6631">
                  <c:v>5.6726901675999997E-5</c:v>
                </c:pt>
                <c:pt idx="6632">
                  <c:v>6.8454697612000006E-5</c:v>
                </c:pt>
                <c:pt idx="6633">
                  <c:v>7.8628800111000004E-5</c:v>
                </c:pt>
                <c:pt idx="6634">
                  <c:v>8.7018401245999994E-5</c:v>
                </c:pt>
                <c:pt idx="6635">
                  <c:v>9.3432900030000001E-5</c:v>
                </c:pt>
                <c:pt idx="6636">
                  <c:v>9.7726799140000002E-5</c:v>
                </c:pt>
                <c:pt idx="6637">
                  <c:v>9.9802702606999996E-5</c:v>
                </c:pt>
                <c:pt idx="6638">
                  <c:v>9.9613396741999994E-5</c:v>
                </c:pt>
                <c:pt idx="6639">
                  <c:v>9.7163203463000006E-5</c:v>
                </c:pt>
                <c:pt idx="6640">
                  <c:v>9.2507696535999994E-5</c:v>
                </c:pt>
                <c:pt idx="6641">
                  <c:v>8.5752697487000002E-5</c:v>
                </c:pt>
                <c:pt idx="6642">
                  <c:v>7.7051299740999997E-5</c:v>
                </c:pt>
                <c:pt idx="6643">
                  <c:v>6.6601198341000004E-5</c:v>
                </c:pt>
                <c:pt idx="6644">
                  <c:v>5.4639400332000002E-5</c:v>
                </c:pt>
                <c:pt idx="6645">
                  <c:v>4.1437600884999997E-5</c:v>
                </c:pt>
                <c:pt idx="6646">
                  <c:v>2.7295200197999998E-5</c:v>
                </c:pt>
                <c:pt idx="6647">
                  <c:v>1.2533299923E-5</c:v>
                </c:pt>
                <c:pt idx="6648">
                  <c:v>-2.5130100312000001E-6</c:v>
                </c:pt>
                <c:pt idx="6649">
                  <c:v>-1.7502299669999999E-5</c:v>
                </c:pt>
                <c:pt idx="6650">
                  <c:v>-3.2094398192999998E-5</c:v>
                </c:pt>
                <c:pt idx="6651">
                  <c:v>-4.5958000554999998E-5</c:v>
                </c:pt>
                <c:pt idx="6652">
                  <c:v>-2.9389300835000001E-5</c:v>
                </c:pt>
                <c:pt idx="6653">
                  <c:v>-3.5132499761000001E-5</c:v>
                </c:pt>
                <c:pt idx="6654">
                  <c:v>-4.0078299207000002E-5</c:v>
                </c:pt>
                <c:pt idx="6655">
                  <c:v>-4.4114600313999999E-5</c:v>
                </c:pt>
                <c:pt idx="6656">
                  <c:v>-4.7149500459999998E-5</c:v>
                </c:pt>
                <c:pt idx="6657">
                  <c:v>-4.9114398280000002E-5</c:v>
                </c:pt>
                <c:pt idx="6658">
                  <c:v>-4.9964499339999997E-5</c:v>
                </c:pt>
                <c:pt idx="6659">
                  <c:v>-4.9680598749999998E-5</c:v>
                </c:pt>
                <c:pt idx="6660">
                  <c:v>-4.8269099351999997E-5</c:v>
                </c:pt>
                <c:pt idx="6661">
                  <c:v>-4.5762099035000002E-5</c:v>
                </c:pt>
                <c:pt idx="6662">
                  <c:v>-4.2216401198000003E-5</c:v>
                </c:pt>
                <c:pt idx="6663">
                  <c:v>-3.7712601625000002E-5</c:v>
                </c:pt>
                <c:pt idx="6664">
                  <c:v>-3.235280019E-5</c:v>
                </c:pt>
                <c:pt idx="6665">
                  <c:v>-2.6258700017999999E-5</c:v>
                </c:pt>
                <c:pt idx="6666">
                  <c:v>-1.9568700736E-5</c:v>
                </c:pt>
                <c:pt idx="6667">
                  <c:v>-1.2434499695E-5</c:v>
                </c:pt>
                <c:pt idx="6668">
                  <c:v>-5.0180901780999999E-6</c:v>
                </c:pt>
                <c:pt idx="6669">
                  <c:v>2.5122199077000001E-6</c:v>
                </c:pt>
                <c:pt idx="6670">
                  <c:v>9.9854996732999999E-6</c:v>
                </c:pt>
                <c:pt idx="6671">
                  <c:v>1.7232099708000002E-5</c:v>
                </c:pt>
                <c:pt idx="6672">
                  <c:v>2.4087699784999998E-5</c:v>
                </c:pt>
                <c:pt idx="6673">
                  <c:v>3.0396500733000001E-5</c:v>
                </c:pt>
                <c:pt idx="6674">
                  <c:v>3.6015499062999998E-5</c:v>
                </c:pt>
                <c:pt idx="6675">
                  <c:v>4.0817001718000002E-5</c:v>
                </c:pt>
                <c:pt idx="6676">
                  <c:v>4.4692100346000001E-5</c:v>
                </c:pt>
                <c:pt idx="6677">
                  <c:v>3.9302300317999999E-19</c:v>
                </c:pt>
                <c:pt idx="6678">
                  <c:v>3.9350599911000001E-19</c:v>
                </c:pt>
                <c:pt idx="6679">
                  <c:v>3.9368598844000001E-19</c:v>
                </c:pt>
                <c:pt idx="6680">
                  <c:v>3.9355699997E-19</c:v>
                </c:pt>
                <c:pt idx="6681">
                  <c:v>3.9312399677000001E-19</c:v>
                </c:pt>
                <c:pt idx="6682">
                  <c:v>3.9239700839999998E-19</c:v>
                </c:pt>
                <c:pt idx="6683">
                  <c:v>3.9139100168000001E-19</c:v>
                </c:pt>
                <c:pt idx="6684">
                  <c:v>3.9012900840999998E-19</c:v>
                </c:pt>
                <c:pt idx="6685">
                  <c:v>3.8864098804E-19</c:v>
                </c:pt>
                <c:pt idx="6686">
                  <c:v>3.8695899380999999E-19</c:v>
                </c:pt>
                <c:pt idx="6687">
                  <c:v>3.8512298888999999E-19</c:v>
                </c:pt>
                <c:pt idx="6688">
                  <c:v>3.8317399627E-19</c:v>
                </c:pt>
                <c:pt idx="6689">
                  <c:v>3.8115500349E-19</c:v>
                </c:pt>
                <c:pt idx="6690">
                  <c:v>3.7911300475000001E-19</c:v>
                </c:pt>
                <c:pt idx="6691">
                  <c:v>3.7709499425000002E-19</c:v>
                </c:pt>
                <c:pt idx="6692">
                  <c:v>3.7514499350999999E-19</c:v>
                </c:pt>
                <c:pt idx="6693">
                  <c:v>3.7330898858999999E-19</c:v>
                </c:pt>
                <c:pt idx="6694">
                  <c:v>3.7162699435999998E-19</c:v>
                </c:pt>
                <c:pt idx="6695">
                  <c:v>3.7013899983999999E-19</c:v>
                </c:pt>
                <c:pt idx="6696">
                  <c:v>3.6887700657000001E-19</c:v>
                </c:pt>
                <c:pt idx="6697">
                  <c:v>3.6787099983999999E-19</c:v>
                </c:pt>
                <c:pt idx="6698">
                  <c:v>3.6714401148000001E-19</c:v>
                </c:pt>
                <c:pt idx="6699">
                  <c:v>3.6671100828000002E-19</c:v>
                </c:pt>
                <c:pt idx="6700">
                  <c:v>3.6658300208000001E-19</c:v>
                </c:pt>
                <c:pt idx="6701">
                  <c:v>3.6676200914E-19</c:v>
                </c:pt>
                <c:pt idx="6702">
                  <c:v>3.8013400412000001E-19</c:v>
                </c:pt>
                <c:pt idx="6703">
                  <c:v>3.8013400412000001E-19</c:v>
                </c:pt>
                <c:pt idx="6704">
                  <c:v>3.8013400412000001E-19</c:v>
                </c:pt>
                <c:pt idx="6705">
                  <c:v>3.8013400412000001E-19</c:v>
                </c:pt>
                <c:pt idx="6706">
                  <c:v>3.8013400412000001E-19</c:v>
                </c:pt>
                <c:pt idx="6707">
                  <c:v>3.8013400412000001E-19</c:v>
                </c:pt>
                <c:pt idx="6708">
                  <c:v>3.8013400412000001E-19</c:v>
                </c:pt>
                <c:pt idx="6709">
                  <c:v>3.8013400412000001E-19</c:v>
                </c:pt>
                <c:pt idx="6710">
                  <c:v>3.8013400412000001E-19</c:v>
                </c:pt>
                <c:pt idx="6711">
                  <c:v>3.8013400412000001E-19</c:v>
                </c:pt>
                <c:pt idx="6712">
                  <c:v>3.8013400412000001E-19</c:v>
                </c:pt>
                <c:pt idx="6713">
                  <c:v>3.8013400412000001E-19</c:v>
                </c:pt>
                <c:pt idx="6714">
                  <c:v>3.8013400412000001E-19</c:v>
                </c:pt>
                <c:pt idx="6715">
                  <c:v>3.8013400412000001E-19</c:v>
                </c:pt>
                <c:pt idx="6716">
                  <c:v>3.8013400412000001E-19</c:v>
                </c:pt>
                <c:pt idx="6717">
                  <c:v>3.8013400412000001E-19</c:v>
                </c:pt>
                <c:pt idx="6718">
                  <c:v>3.8013400412000001E-19</c:v>
                </c:pt>
                <c:pt idx="6719">
                  <c:v>3.8013400412000001E-19</c:v>
                </c:pt>
                <c:pt idx="6720">
                  <c:v>3.8013400412000001E-19</c:v>
                </c:pt>
                <c:pt idx="6721">
                  <c:v>3.8013400412000001E-19</c:v>
                </c:pt>
                <c:pt idx="6722">
                  <c:v>3.8013400412000001E-19</c:v>
                </c:pt>
                <c:pt idx="6723">
                  <c:v>3.8013400412000001E-19</c:v>
                </c:pt>
                <c:pt idx="6724">
                  <c:v>3.8013400412000001E-19</c:v>
                </c:pt>
                <c:pt idx="6725">
                  <c:v>3.8013400412000001E-19</c:v>
                </c:pt>
                <c:pt idx="6726">
                  <c:v>3.8013400412000001E-19</c:v>
                </c:pt>
                <c:pt idx="6727">
                  <c:v>2.9389300835000001E-5</c:v>
                </c:pt>
                <c:pt idx="6728">
                  <c:v>2.2979000277999999E-5</c:v>
                </c:pt>
                <c:pt idx="6729">
                  <c:v>1.6047199096999999E-5</c:v>
                </c:pt>
                <c:pt idx="6730">
                  <c:v>8.7511498349999996E-6</c:v>
                </c:pt>
                <c:pt idx="6731">
                  <c:v>1.2565000134E-6</c:v>
                </c:pt>
                <c:pt idx="6732">
                  <c:v>-6.2666599661000002E-6</c:v>
                </c:pt>
                <c:pt idx="6733">
                  <c:v>-1.3647600098999999E-5</c:v>
                </c:pt>
                <c:pt idx="6734">
                  <c:v>-2.0718800441999999E-5</c:v>
                </c:pt>
                <c:pt idx="6735">
                  <c:v>-2.7319700166000001E-5</c:v>
                </c:pt>
                <c:pt idx="6736">
                  <c:v>-3.3300599171000002E-5</c:v>
                </c:pt>
                <c:pt idx="6737">
                  <c:v>-3.8525700802000003E-5</c:v>
                </c:pt>
                <c:pt idx="6738">
                  <c:v>-4.287630145E-5</c:v>
                </c:pt>
                <c:pt idx="6739">
                  <c:v>-4.6253899200000002E-5</c:v>
                </c:pt>
                <c:pt idx="6740">
                  <c:v>-4.8581601732000003E-5</c:v>
                </c:pt>
                <c:pt idx="6741">
                  <c:v>-4.9806698370999997E-5</c:v>
                </c:pt>
                <c:pt idx="6742">
                  <c:v>-4.9901300372E-5</c:v>
                </c:pt>
                <c:pt idx="6743">
                  <c:v>-4.8863399570000001E-5</c:v>
                </c:pt>
                <c:pt idx="6744">
                  <c:v>-4.6716399083000002E-5</c:v>
                </c:pt>
                <c:pt idx="6745">
                  <c:v>-4.3509200622999997E-5</c:v>
                </c:pt>
                <c:pt idx="6746">
                  <c:v>-3.9314400055000002E-5</c:v>
                </c:pt>
                <c:pt idx="6747">
                  <c:v>-3.4227399738000001E-5</c:v>
                </c:pt>
                <c:pt idx="6748">
                  <c:v>-2.8363399906E-5</c:v>
                </c:pt>
                <c:pt idx="6749">
                  <c:v>-2.1855799787000001E-5</c:v>
                </c:pt>
                <c:pt idx="6750">
                  <c:v>-1.4852100320999999E-5</c:v>
                </c:pt>
                <c:pt idx="6751">
                  <c:v>-7.5112798185999999E-6</c:v>
                </c:pt>
                <c:pt idx="6752">
                  <c:v>8.8710802415999998E-15</c:v>
                </c:pt>
                <c:pt idx="6753">
                  <c:v>1.5022599655E-5</c:v>
                </c:pt>
                <c:pt idx="6754">
                  <c:v>2.9704200641999999E-5</c:v>
                </c:pt>
                <c:pt idx="6755">
                  <c:v>4.3711599574000002E-5</c:v>
                </c:pt>
                <c:pt idx="6756">
                  <c:v>5.6726901675999997E-5</c:v>
                </c:pt>
                <c:pt idx="6757">
                  <c:v>6.8454697612000006E-5</c:v>
                </c:pt>
                <c:pt idx="6758">
                  <c:v>7.8628800111000004E-5</c:v>
                </c:pt>
                <c:pt idx="6759">
                  <c:v>8.7018401245999994E-5</c:v>
                </c:pt>
                <c:pt idx="6760">
                  <c:v>9.3432900030000001E-5</c:v>
                </c:pt>
                <c:pt idx="6761">
                  <c:v>9.7726799140000002E-5</c:v>
                </c:pt>
                <c:pt idx="6762">
                  <c:v>9.9802702606999996E-5</c:v>
                </c:pt>
                <c:pt idx="6763">
                  <c:v>9.9613396741999994E-5</c:v>
                </c:pt>
                <c:pt idx="6764">
                  <c:v>9.7163203463000006E-5</c:v>
                </c:pt>
                <c:pt idx="6765">
                  <c:v>9.2507696535999994E-5</c:v>
                </c:pt>
                <c:pt idx="6766">
                  <c:v>8.5752697487000002E-5</c:v>
                </c:pt>
                <c:pt idx="6767">
                  <c:v>7.7051299740999997E-5</c:v>
                </c:pt>
                <c:pt idx="6768">
                  <c:v>6.6601198341000004E-5</c:v>
                </c:pt>
                <c:pt idx="6769">
                  <c:v>5.4639400332000002E-5</c:v>
                </c:pt>
                <c:pt idx="6770">
                  <c:v>4.1437600884999997E-5</c:v>
                </c:pt>
                <c:pt idx="6771">
                  <c:v>2.7295200197999998E-5</c:v>
                </c:pt>
                <c:pt idx="6772">
                  <c:v>1.2533299923E-5</c:v>
                </c:pt>
                <c:pt idx="6773">
                  <c:v>-2.5130100312000001E-6</c:v>
                </c:pt>
                <c:pt idx="6774">
                  <c:v>-1.7502299669999999E-5</c:v>
                </c:pt>
                <c:pt idx="6775">
                  <c:v>-3.2094398192999998E-5</c:v>
                </c:pt>
                <c:pt idx="6776">
                  <c:v>-4.5958000554999998E-5</c:v>
                </c:pt>
                <c:pt idx="6777">
                  <c:v>-8.8167798822000001E-5</c:v>
                </c:pt>
                <c:pt idx="6778">
                  <c:v>-1.0539699724E-4</c:v>
                </c:pt>
                <c:pt idx="6779">
                  <c:v>-1.2023500312E-4</c:v>
                </c:pt>
                <c:pt idx="6780">
                  <c:v>-1.3234399376000001E-4</c:v>
                </c:pt>
                <c:pt idx="6781">
                  <c:v>-1.4144899614999999E-4</c:v>
                </c:pt>
                <c:pt idx="6782">
                  <c:v>-1.4734300203E-4</c:v>
                </c:pt>
                <c:pt idx="6783">
                  <c:v>-1.4989300689E-4</c:v>
                </c:pt>
                <c:pt idx="6784">
                  <c:v>-1.4904199633999999E-4</c:v>
                </c:pt>
                <c:pt idx="6785">
                  <c:v>-1.4480699609999999E-4</c:v>
                </c:pt>
                <c:pt idx="6786">
                  <c:v>-1.3728599878999999E-4</c:v>
                </c:pt>
                <c:pt idx="6787">
                  <c:v>-1.2664899987000001E-4</c:v>
                </c:pt>
                <c:pt idx="6788">
                  <c:v>-1.1313799769E-4</c:v>
                </c:pt>
                <c:pt idx="6789">
                  <c:v>-9.7058400569999999E-5</c:v>
                </c:pt>
                <c:pt idx="6790">
                  <c:v>-7.8776196459999994E-5</c:v>
                </c:pt>
                <c:pt idx="6791">
                  <c:v>-5.870610039E-5</c:v>
                </c:pt>
                <c:pt idx="6792">
                  <c:v>-3.7303499993999998E-5</c:v>
                </c:pt>
                <c:pt idx="6793">
                  <c:v>-1.5054300093E-5</c:v>
                </c:pt>
                <c:pt idx="6794">
                  <c:v>7.5366501733000002E-6</c:v>
                </c:pt>
                <c:pt idx="6795">
                  <c:v>2.9956499930000001E-5</c:v>
                </c:pt>
                <c:pt idx="6796">
                  <c:v>5.1696399168999999E-5</c:v>
                </c:pt>
                <c:pt idx="6797">
                  <c:v>7.2263101174E-5</c:v>
                </c:pt>
                <c:pt idx="6798">
                  <c:v>9.1189496743000002E-5</c:v>
                </c:pt>
                <c:pt idx="6799">
                  <c:v>1.0804599879000001E-4</c:v>
                </c:pt>
                <c:pt idx="6800">
                  <c:v>1.2245100515000001E-4</c:v>
                </c:pt>
                <c:pt idx="6801">
                  <c:v>1.3407600635999999E-4</c:v>
                </c:pt>
                <c:pt idx="6802">
                  <c:v>1.9021099432999999E-4</c:v>
                </c:pt>
                <c:pt idx="6803">
                  <c:v>1.9733699445999999E-4</c:v>
                </c:pt>
                <c:pt idx="6804">
                  <c:v>1.9998400239000001E-4</c:v>
                </c:pt>
                <c:pt idx="6805">
                  <c:v>1.9809200603000001E-4</c:v>
                </c:pt>
                <c:pt idx="6806">
                  <c:v>1.9170400627999999E-4</c:v>
                </c:pt>
                <c:pt idx="6807">
                  <c:v>1.8096499844000001E-4</c:v>
                </c:pt>
                <c:pt idx="6808">
                  <c:v>1.6611900355E-4</c:v>
                </c:pt>
                <c:pt idx="6809">
                  <c:v>1.4750300033E-4</c:v>
                </c:pt>
                <c:pt idx="6810">
                  <c:v>1.2553800479999999E-4</c:v>
                </c:pt>
                <c:pt idx="6811">
                  <c:v>1.0072500298999999E-4</c:v>
                </c:pt>
                <c:pt idx="6812">
                  <c:v>7.3624898505000001E-5</c:v>
                </c:pt>
                <c:pt idx="6813">
                  <c:v>4.4854201405999999E-5</c:v>
                </c:pt>
                <c:pt idx="6814">
                  <c:v>1.5065399565999999E-5</c:v>
                </c:pt>
                <c:pt idx="6815">
                  <c:v>-1.5065399565999999E-5</c:v>
                </c:pt>
                <c:pt idx="6816">
                  <c:v>-4.4854201405999999E-5</c:v>
                </c:pt>
                <c:pt idx="6817">
                  <c:v>-7.3624898505000001E-5</c:v>
                </c:pt>
                <c:pt idx="6818">
                  <c:v>-1.0072500298999999E-4</c:v>
                </c:pt>
                <c:pt idx="6819">
                  <c:v>-1.2553800479999999E-4</c:v>
                </c:pt>
                <c:pt idx="6820">
                  <c:v>-1.4750300033E-4</c:v>
                </c:pt>
                <c:pt idx="6821">
                  <c:v>-1.6611900355E-4</c:v>
                </c:pt>
                <c:pt idx="6822">
                  <c:v>-1.8096499844000001E-4</c:v>
                </c:pt>
                <c:pt idx="6823">
                  <c:v>-1.9170400627999999E-4</c:v>
                </c:pt>
                <c:pt idx="6824">
                  <c:v>-1.9809200603000001E-4</c:v>
                </c:pt>
                <c:pt idx="6825">
                  <c:v>-1.9998400239000001E-4</c:v>
                </c:pt>
                <c:pt idx="6826">
                  <c:v>-1.9733699445999999E-4</c:v>
                </c:pt>
                <c:pt idx="6827">
                  <c:v>-2.3776400485E-4</c:v>
                </c:pt>
                <c:pt idx="6828">
                  <c:v>-2.2345999605000001E-4</c:v>
                </c:pt>
                <c:pt idx="6829">
                  <c:v>-2.0408499403999999E-4</c:v>
                </c:pt>
                <c:pt idx="6830">
                  <c:v>-1.8007699690999999E-4</c:v>
                </c:pt>
                <c:pt idx="6831">
                  <c:v>-1.5198299661000001E-4</c:v>
                </c:pt>
                <c:pt idx="6832">
                  <c:v>-1.2043800233999999E-4</c:v>
                </c:pt>
                <c:pt idx="6833">
                  <c:v>-8.6160696810000002E-5</c:v>
                </c:pt>
                <c:pt idx="6834">
                  <c:v>-4.9927501094999999E-5</c:v>
                </c:pt>
                <c:pt idx="6835">
                  <c:v>-1.2561100448000001E-5</c:v>
                </c:pt>
                <c:pt idx="6836">
                  <c:v>2.5090399503999999E-5</c:v>
                </c:pt>
                <c:pt idx="6837">
                  <c:v>6.2172497563999998E-5</c:v>
                </c:pt>
                <c:pt idx="6838">
                  <c:v>9.7843403636999995E-5</c:v>
                </c:pt>
                <c:pt idx="6839">
                  <c:v>1.3129400031E-4</c:v>
                </c:pt>
                <c:pt idx="6840">
                  <c:v>1.6176399367E-4</c:v>
                </c:pt>
                <c:pt idx="6841">
                  <c:v>1.8856300449E-4</c:v>
                </c:pt>
                <c:pt idx="6842">
                  <c:v>2.1108200599E-4</c:v>
                </c:pt>
                <c:pt idx="6843">
                  <c:v>2.2880999312999999E-4</c:v>
                </c:pt>
                <c:pt idx="6844">
                  <c:v>2.4134499836E-4</c:v>
                </c:pt>
                <c:pt idx="6845">
                  <c:v>2.4840299739000002E-4</c:v>
                </c:pt>
                <c:pt idx="6846">
                  <c:v>2.4982201285E-4</c:v>
                </c:pt>
                <c:pt idx="6847">
                  <c:v>2.4557200959000002E-4</c:v>
                </c:pt>
                <c:pt idx="6848">
                  <c:v>2.3574799706999999E-4</c:v>
                </c:pt>
                <c:pt idx="6849">
                  <c:v>2.2057299792999999E-4</c:v>
                </c:pt>
                <c:pt idx="6850">
                  <c:v>2.0039199444E-4</c:v>
                </c:pt>
                <c:pt idx="6851">
                  <c:v>1.7566200404000001E-4</c:v>
                </c:pt>
                <c:pt idx="6852">
                  <c:v>1.7633600510000001E-4</c:v>
                </c:pt>
                <c:pt idx="6853">
                  <c:v>1.3787399803000001E-4</c:v>
                </c:pt>
                <c:pt idx="6854">
                  <c:v>9.6283103629999994E-5</c:v>
                </c:pt>
                <c:pt idx="6855">
                  <c:v>5.2506900828999999E-5</c:v>
                </c:pt>
                <c:pt idx="6856">
                  <c:v>7.5390298661999996E-6</c:v>
                </c:pt>
                <c:pt idx="6857">
                  <c:v>-3.7599998905E-5</c:v>
                </c:pt>
                <c:pt idx="6858">
                  <c:v>-8.1885598774999994E-5</c:v>
                </c:pt>
                <c:pt idx="6859">
                  <c:v>-1.2431299547000001E-4</c:v>
                </c:pt>
                <c:pt idx="6860">
                  <c:v>-1.6391799727E-4</c:v>
                </c:pt>
                <c:pt idx="6861">
                  <c:v>-1.9980399519999999E-4</c:v>
                </c:pt>
                <c:pt idx="6862">
                  <c:v>-2.3115400108999999E-4</c:v>
                </c:pt>
                <c:pt idx="6863">
                  <c:v>-2.5725801243000002E-4</c:v>
                </c:pt>
                <c:pt idx="6864">
                  <c:v>-2.7752300957000002E-4</c:v>
                </c:pt>
                <c:pt idx="6865">
                  <c:v>-2.9148999602000001E-4</c:v>
                </c:pt>
                <c:pt idx="6866">
                  <c:v>-2.9883999377000001E-4</c:v>
                </c:pt>
                <c:pt idx="6867">
                  <c:v>-2.9940801323000003E-4</c:v>
                </c:pt>
                <c:pt idx="6868">
                  <c:v>-2.9317999724000002E-4</c:v>
                </c:pt>
                <c:pt idx="6869">
                  <c:v>-2.8029899113000002E-4</c:v>
                </c:pt>
                <c:pt idx="6870">
                  <c:v>-2.6105498545999999E-4</c:v>
                </c:pt>
                <c:pt idx="6871">
                  <c:v>-2.3588699696E-4</c:v>
                </c:pt>
                <c:pt idx="6872">
                  <c:v>-2.0536400551999999E-4</c:v>
                </c:pt>
                <c:pt idx="6873">
                  <c:v>-1.7018099607E-4</c:v>
                </c:pt>
                <c:pt idx="6874">
                  <c:v>-1.3113500609E-4</c:v>
                </c:pt>
                <c:pt idx="6875">
                  <c:v>-8.9112501881999999E-5</c:v>
                </c:pt>
                <c:pt idx="6876">
                  <c:v>-4.5067699830000002E-5</c:v>
                </c:pt>
                <c:pt idx="6877">
                  <c:v>3.3293300841999997E-14</c:v>
                </c:pt>
                <c:pt idx="6878">
                  <c:v>5.2578998293E-5</c:v>
                </c:pt>
                <c:pt idx="6879">
                  <c:v>1.0396500147E-4</c:v>
                </c:pt>
                <c:pt idx="6880">
                  <c:v>1.5299099322999999E-4</c:v>
                </c:pt>
                <c:pt idx="6881">
                  <c:v>1.9854400307E-4</c:v>
                </c:pt>
                <c:pt idx="6882">
                  <c:v>2.3959099780999999E-4</c:v>
                </c:pt>
                <c:pt idx="6883">
                  <c:v>2.7520098955999999E-4</c:v>
                </c:pt>
                <c:pt idx="6884">
                  <c:v>3.0456398963000001E-4</c:v>
                </c:pt>
                <c:pt idx="6885">
                  <c:v>3.2701500458999998E-4</c:v>
                </c:pt>
                <c:pt idx="6886">
                  <c:v>3.4204398979999998E-4</c:v>
                </c:pt>
                <c:pt idx="6887">
                  <c:v>3.4930900438000001E-4</c:v>
                </c:pt>
                <c:pt idx="6888">
                  <c:v>3.4864700864999998E-4</c:v>
                </c:pt>
                <c:pt idx="6889">
                  <c:v>3.4007101202999999E-4</c:v>
                </c:pt>
                <c:pt idx="6890">
                  <c:v>3.2377699971999999E-4</c:v>
                </c:pt>
                <c:pt idx="6891">
                  <c:v>3.0013400827999997E-4</c:v>
                </c:pt>
                <c:pt idx="6892">
                  <c:v>2.6967999292999998E-4</c:v>
                </c:pt>
                <c:pt idx="6893">
                  <c:v>2.3310400137999999E-4</c:v>
                </c:pt>
                <c:pt idx="6894">
                  <c:v>1.9123799575E-4</c:v>
                </c:pt>
                <c:pt idx="6895">
                  <c:v>1.4503099374E-4</c:v>
                </c:pt>
                <c:pt idx="6896">
                  <c:v>9.5533199782999993E-5</c:v>
                </c:pt>
                <c:pt idx="6897">
                  <c:v>4.3866599299000003E-5</c:v>
                </c:pt>
                <c:pt idx="6898">
                  <c:v>-8.7955304479999994E-6</c:v>
                </c:pt>
                <c:pt idx="6899">
                  <c:v>-6.1258098866999997E-5</c:v>
                </c:pt>
                <c:pt idx="6900">
                  <c:v>-1.1233000259E-4</c:v>
                </c:pt>
                <c:pt idx="6901">
                  <c:v>-1.6085300012000001E-4</c:v>
                </c:pt>
                <c:pt idx="6902">
                  <c:v>-2.3511399921999999E-4</c:v>
                </c:pt>
                <c:pt idx="6903">
                  <c:v>-2.8105999808999998E-4</c:v>
                </c:pt>
                <c:pt idx="6904">
                  <c:v>-3.2062700484000002E-4</c:v>
                </c:pt>
                <c:pt idx="6905">
                  <c:v>-3.5291598761E-4</c:v>
                </c:pt>
                <c:pt idx="6906">
                  <c:v>-3.7719600367999999E-4</c:v>
                </c:pt>
                <c:pt idx="6907">
                  <c:v>-3.9291501162000002E-4</c:v>
                </c:pt>
                <c:pt idx="6908">
                  <c:v>-3.9971599471999998E-4</c:v>
                </c:pt>
                <c:pt idx="6909">
                  <c:v>-3.9744499372E-4</c:v>
                </c:pt>
                <c:pt idx="6910">
                  <c:v>-3.8615299853999999E-4</c:v>
                </c:pt>
                <c:pt idx="6911">
                  <c:v>-3.6609600646999999E-4</c:v>
                </c:pt>
                <c:pt idx="6912">
                  <c:v>-3.3773100586000001E-4</c:v>
                </c:pt>
                <c:pt idx="6913">
                  <c:v>-3.0170098762000001E-4</c:v>
                </c:pt>
                <c:pt idx="6914">
                  <c:v>-2.5882199406999999E-4</c:v>
                </c:pt>
                <c:pt idx="6915">
                  <c:v>-2.1006999304999999E-4</c:v>
                </c:pt>
                <c:pt idx="6916">
                  <c:v>-1.5654899471E-4</c:v>
                </c:pt>
                <c:pt idx="6917">
                  <c:v>-9.9475997557999996E-5</c:v>
                </c:pt>
                <c:pt idx="6918">
                  <c:v>-4.0144699597000001E-5</c:v>
                </c:pt>
                <c:pt idx="6919">
                  <c:v>2.0097699235000001E-5</c:v>
                </c:pt>
                <c:pt idx="6920">
                  <c:v>7.9883997386999997E-5</c:v>
                </c:pt>
                <c:pt idx="6921">
                  <c:v>1.3785700139E-4</c:v>
                </c:pt>
                <c:pt idx="6922">
                  <c:v>1.9270100165E-4</c:v>
                </c:pt>
                <c:pt idx="6923">
                  <c:v>2.4317200587000001E-4</c:v>
                </c:pt>
                <c:pt idx="6924">
                  <c:v>2.8812399249999998E-4</c:v>
                </c:pt>
                <c:pt idx="6925">
                  <c:v>3.2653601374000002E-4</c:v>
                </c:pt>
                <c:pt idx="6926">
                  <c:v>3.5753700649E-4</c:v>
                </c:pt>
                <c:pt idx="6927">
                  <c:v>3.3286999678000003E-4</c:v>
                </c:pt>
                <c:pt idx="6928">
                  <c:v>3.4533999860000001E-4</c:v>
                </c:pt>
                <c:pt idx="6929">
                  <c:v>3.4997198964000002E-4</c:v>
                </c:pt>
                <c:pt idx="6930">
                  <c:v>3.4666099235999999E-4</c:v>
                </c:pt>
                <c:pt idx="6931">
                  <c:v>3.3548299688999998E-4</c:v>
                </c:pt>
                <c:pt idx="6932">
                  <c:v>3.1668899464E-4</c:v>
                </c:pt>
                <c:pt idx="6933">
                  <c:v>2.9070899473000001E-4</c:v>
                </c:pt>
                <c:pt idx="6934">
                  <c:v>2.5812999229000001E-4</c:v>
                </c:pt>
                <c:pt idx="6935">
                  <c:v>2.1969199587999999E-4</c:v>
                </c:pt>
                <c:pt idx="6936">
                  <c:v>1.76268004E-4</c:v>
                </c:pt>
                <c:pt idx="6937">
                  <c:v>1.2884399621E-4</c:v>
                </c:pt>
                <c:pt idx="6938">
                  <c:v>7.8494798799999993E-5</c:v>
                </c:pt>
                <c:pt idx="6939">
                  <c:v>2.6364399673000001E-5</c:v>
                </c:pt>
                <c:pt idx="6940">
                  <c:v>-2.6364399673000001E-5</c:v>
                </c:pt>
                <c:pt idx="6941">
                  <c:v>-7.8494798799999993E-5</c:v>
                </c:pt>
                <c:pt idx="6942">
                  <c:v>-1.2884399621E-4</c:v>
                </c:pt>
                <c:pt idx="6943">
                  <c:v>-1.76268004E-4</c:v>
                </c:pt>
                <c:pt idx="6944">
                  <c:v>-2.1969199587999999E-4</c:v>
                </c:pt>
                <c:pt idx="6945">
                  <c:v>-2.5812999229000001E-4</c:v>
                </c:pt>
                <c:pt idx="6946">
                  <c:v>-2.9070899473000001E-4</c:v>
                </c:pt>
                <c:pt idx="6947">
                  <c:v>-3.1668899464E-4</c:v>
                </c:pt>
                <c:pt idx="6948">
                  <c:v>-3.3548299688999998E-4</c:v>
                </c:pt>
                <c:pt idx="6949">
                  <c:v>-3.4666099235999999E-4</c:v>
                </c:pt>
                <c:pt idx="6950">
                  <c:v>-3.4997198964000002E-4</c:v>
                </c:pt>
                <c:pt idx="6951">
                  <c:v>-3.4533999860000001E-4</c:v>
                </c:pt>
                <c:pt idx="6952">
                  <c:v>-2.8531698626000002E-4</c:v>
                </c:pt>
                <c:pt idx="6953">
                  <c:v>-2.6815201271999998E-4</c:v>
                </c:pt>
                <c:pt idx="6954">
                  <c:v>-2.4490201031E-4</c:v>
                </c:pt>
                <c:pt idx="6955">
                  <c:v>-2.1609300165000001E-4</c:v>
                </c:pt>
                <c:pt idx="6956">
                  <c:v>-1.8237899349000001E-4</c:v>
                </c:pt>
                <c:pt idx="6957">
                  <c:v>-1.4452599862000001E-4</c:v>
                </c:pt>
                <c:pt idx="6958">
                  <c:v>-1.0339300206E-4</c:v>
                </c:pt>
                <c:pt idx="6959">
                  <c:v>-5.9912999859000003E-5</c:v>
                </c:pt>
                <c:pt idx="6960">
                  <c:v>-1.5073300347E-5</c:v>
                </c:pt>
                <c:pt idx="6961">
                  <c:v>3.0108500140999999E-5</c:v>
                </c:pt>
                <c:pt idx="6962">
                  <c:v>7.4606999987999995E-5</c:v>
                </c:pt>
                <c:pt idx="6963">
                  <c:v>1.1741199704999999E-4</c:v>
                </c:pt>
                <c:pt idx="6964">
                  <c:v>1.5755200001999999E-4</c:v>
                </c:pt>
                <c:pt idx="6965">
                  <c:v>1.9411700486999999E-4</c:v>
                </c:pt>
                <c:pt idx="6966">
                  <c:v>2.2627500583999999E-4</c:v>
                </c:pt>
                <c:pt idx="6967">
                  <c:v>2.5329799972999999E-4</c:v>
                </c:pt>
                <c:pt idx="6968">
                  <c:v>2.7457199757999998E-4</c:v>
                </c:pt>
                <c:pt idx="6969">
                  <c:v>2.8961399221000001E-4</c:v>
                </c:pt>
                <c:pt idx="6970">
                  <c:v>2.9808300314000002E-4</c:v>
                </c:pt>
                <c:pt idx="6971">
                  <c:v>2.9978700330999999E-4</c:v>
                </c:pt>
                <c:pt idx="6972">
                  <c:v>2.9468600404999998E-4</c:v>
                </c:pt>
                <c:pt idx="6973">
                  <c:v>2.8289700276000002E-4</c:v>
                </c:pt>
                <c:pt idx="6974">
                  <c:v>2.6468699798E-4</c:v>
                </c:pt>
                <c:pt idx="6975">
                  <c:v>2.4047000625000001E-4</c:v>
                </c:pt>
                <c:pt idx="6976">
                  <c:v>2.1079499857000001E-4</c:v>
                </c:pt>
                <c:pt idx="6977">
                  <c:v>1.4694599668E-4</c:v>
                </c:pt>
                <c:pt idx="6978">
                  <c:v>1.1489500321E-4</c:v>
                </c:pt>
                <c:pt idx="6979">
                  <c:v>8.0235899077000004E-5</c:v>
                </c:pt>
                <c:pt idx="6980">
                  <c:v>4.3755801016E-5</c:v>
                </c:pt>
                <c:pt idx="6981">
                  <c:v>6.2825201894000001E-6</c:v>
                </c:pt>
                <c:pt idx="6982">
                  <c:v>-3.1333300284999997E-5</c:v>
                </c:pt>
                <c:pt idx="6983">
                  <c:v>-6.8237997765999993E-5</c:v>
                </c:pt>
                <c:pt idx="6984">
                  <c:v>-1.0359400039E-4</c:v>
                </c:pt>
                <c:pt idx="6985">
                  <c:v>-1.3659900287E-4</c:v>
                </c:pt>
                <c:pt idx="6986">
                  <c:v>-1.6650299949E-4</c:v>
                </c:pt>
                <c:pt idx="6987">
                  <c:v>-1.9262799469E-4</c:v>
                </c:pt>
                <c:pt idx="6988">
                  <c:v>-2.1438200200999999E-4</c:v>
                </c:pt>
                <c:pt idx="6989">
                  <c:v>-2.3126900487E-4</c:v>
                </c:pt>
                <c:pt idx="6990">
                  <c:v>-2.4290800502E-4</c:v>
                </c:pt>
                <c:pt idx="6991">
                  <c:v>-2.4903300799999998E-4</c:v>
                </c:pt>
                <c:pt idx="6992">
                  <c:v>-2.4950699298999999E-4</c:v>
                </c:pt>
                <c:pt idx="6993">
                  <c:v>-2.4431699420999998E-4</c:v>
                </c:pt>
                <c:pt idx="6994">
                  <c:v>-2.3358200269E-4</c:v>
                </c:pt>
                <c:pt idx="6995">
                  <c:v>-2.1754599584000001E-4</c:v>
                </c:pt>
                <c:pt idx="6996">
                  <c:v>-1.9657200028000001E-4</c:v>
                </c:pt>
                <c:pt idx="6997">
                  <c:v>-1.7113699869000001E-4</c:v>
                </c:pt>
                <c:pt idx="6998">
                  <c:v>-1.4181699953000001E-4</c:v>
                </c:pt>
                <c:pt idx="6999">
                  <c:v>-1.0927899712E-4</c:v>
                </c:pt>
                <c:pt idx="7000">
                  <c:v>-7.4260402471000006E-5</c:v>
                </c:pt>
                <c:pt idx="7001">
                  <c:v>-3.7556401366999997E-5</c:v>
                </c:pt>
                <c:pt idx="7002">
                  <c:v>2.0285300674000001E-14</c:v>
                </c:pt>
                <c:pt idx="7003">
                  <c:v>3.0045099264999999E-5</c:v>
                </c:pt>
                <c:pt idx="7004">
                  <c:v>5.9408299421000002E-5</c:v>
                </c:pt>
                <c:pt idx="7005">
                  <c:v>8.7423199147000004E-5</c:v>
                </c:pt>
                <c:pt idx="7006">
                  <c:v>1.1345399980000001E-4</c:v>
                </c:pt>
                <c:pt idx="7007">
                  <c:v>1.3690900232000001E-4</c:v>
                </c:pt>
                <c:pt idx="7008">
                  <c:v>1.5725799312E-4</c:v>
                </c:pt>
                <c:pt idx="7009">
                  <c:v>1.7403700622000001E-4</c:v>
                </c:pt>
                <c:pt idx="7010">
                  <c:v>1.8686600378999999E-4</c:v>
                </c:pt>
                <c:pt idx="7011">
                  <c:v>1.9545400572999999E-4</c:v>
                </c:pt>
                <c:pt idx="7012">
                  <c:v>1.9960499776000001E-4</c:v>
                </c:pt>
                <c:pt idx="7013">
                  <c:v>1.9922699721000001E-4</c:v>
                </c:pt>
                <c:pt idx="7014">
                  <c:v>1.9432599947E-4</c:v>
                </c:pt>
                <c:pt idx="7015">
                  <c:v>1.8501500016999999E-4</c:v>
                </c:pt>
                <c:pt idx="7016">
                  <c:v>1.7150500207000001E-4</c:v>
                </c:pt>
                <c:pt idx="7017">
                  <c:v>1.5410300693E-4</c:v>
                </c:pt>
                <c:pt idx="7018">
                  <c:v>1.3320200378000001E-4</c:v>
                </c:pt>
                <c:pt idx="7019">
                  <c:v>1.0927899712E-4</c:v>
                </c:pt>
                <c:pt idx="7020">
                  <c:v>8.2875099905999999E-5</c:v>
                </c:pt>
                <c:pt idx="7021">
                  <c:v>5.4590400395999997E-5</c:v>
                </c:pt>
                <c:pt idx="7022">
                  <c:v>2.5066599846E-5</c:v>
                </c:pt>
                <c:pt idx="7023">
                  <c:v>-5.0260200624000003E-6</c:v>
                </c:pt>
                <c:pt idx="7024">
                  <c:v>-3.5004599339999998E-5</c:v>
                </c:pt>
                <c:pt idx="7025">
                  <c:v>-6.4188701799000006E-5</c:v>
                </c:pt>
                <c:pt idx="7026">
                  <c:v>-9.1916001110999997E-5</c:v>
                </c:pt>
                <c:pt idx="7027">
                  <c:v>-8.8167798822000001E-5</c:v>
                </c:pt>
                <c:pt idx="7028">
                  <c:v>-1.0539699724E-4</c:v>
                </c:pt>
                <c:pt idx="7029">
                  <c:v>-1.2023500312E-4</c:v>
                </c:pt>
                <c:pt idx="7030">
                  <c:v>-1.3234399376000001E-4</c:v>
                </c:pt>
                <c:pt idx="7031">
                  <c:v>-1.4144899614999999E-4</c:v>
                </c:pt>
                <c:pt idx="7032">
                  <c:v>-1.4734300203E-4</c:v>
                </c:pt>
                <c:pt idx="7033">
                  <c:v>-1.4989300689E-4</c:v>
                </c:pt>
                <c:pt idx="7034">
                  <c:v>-1.4904199633999999E-4</c:v>
                </c:pt>
                <c:pt idx="7035">
                  <c:v>-1.4480699609999999E-4</c:v>
                </c:pt>
                <c:pt idx="7036">
                  <c:v>-1.3728599878999999E-4</c:v>
                </c:pt>
                <c:pt idx="7037">
                  <c:v>-1.2664899987000001E-4</c:v>
                </c:pt>
                <c:pt idx="7038">
                  <c:v>-1.1313799769E-4</c:v>
                </c:pt>
                <c:pt idx="7039">
                  <c:v>-9.7058400569999999E-5</c:v>
                </c:pt>
                <c:pt idx="7040">
                  <c:v>-7.8776196459999994E-5</c:v>
                </c:pt>
                <c:pt idx="7041">
                  <c:v>-5.870610039E-5</c:v>
                </c:pt>
                <c:pt idx="7042">
                  <c:v>-3.7303499993999998E-5</c:v>
                </c:pt>
                <c:pt idx="7043">
                  <c:v>-1.5054300093E-5</c:v>
                </c:pt>
                <c:pt idx="7044">
                  <c:v>7.5366501733000002E-6</c:v>
                </c:pt>
                <c:pt idx="7045">
                  <c:v>2.9956499930000001E-5</c:v>
                </c:pt>
                <c:pt idx="7046">
                  <c:v>5.1696399168999999E-5</c:v>
                </c:pt>
                <c:pt idx="7047">
                  <c:v>7.2263101174E-5</c:v>
                </c:pt>
                <c:pt idx="7048">
                  <c:v>9.1189496743000002E-5</c:v>
                </c:pt>
                <c:pt idx="7049">
                  <c:v>1.0804599879000001E-4</c:v>
                </c:pt>
                <c:pt idx="7050">
                  <c:v>1.2245100515000001E-4</c:v>
                </c:pt>
                <c:pt idx="7051">
                  <c:v>1.3407600635999999E-4</c:v>
                </c:pt>
                <c:pt idx="7052">
                  <c:v>9.5105700893000002E-5</c:v>
                </c:pt>
                <c:pt idx="7053">
                  <c:v>9.8668599094000006E-5</c:v>
                </c:pt>
                <c:pt idx="7054">
                  <c:v>9.9992103060000002E-5</c:v>
                </c:pt>
                <c:pt idx="7055">
                  <c:v>9.9046097602999996E-5</c:v>
                </c:pt>
                <c:pt idx="7056">
                  <c:v>9.5852199592999995E-5</c:v>
                </c:pt>
                <c:pt idx="7057">
                  <c:v>9.0482702943999997E-5</c:v>
                </c:pt>
                <c:pt idx="7058">
                  <c:v>8.3059596363000004E-5</c:v>
                </c:pt>
                <c:pt idx="7059">
                  <c:v>7.3751296440999995E-5</c:v>
                </c:pt>
                <c:pt idx="7060">
                  <c:v>6.2769096984999995E-5</c:v>
                </c:pt>
                <c:pt idx="7061">
                  <c:v>5.0362301408000002E-5</c:v>
                </c:pt>
                <c:pt idx="7062">
                  <c:v>3.6812500183999998E-5</c:v>
                </c:pt>
                <c:pt idx="7063">
                  <c:v>2.2427100703E-5</c:v>
                </c:pt>
                <c:pt idx="7064">
                  <c:v>7.5326797742000002E-6</c:v>
                </c:pt>
                <c:pt idx="7065">
                  <c:v>-7.5326797742000002E-6</c:v>
                </c:pt>
                <c:pt idx="7066">
                  <c:v>-2.2427100703E-5</c:v>
                </c:pt>
                <c:pt idx="7067">
                  <c:v>-3.6812500183999998E-5</c:v>
                </c:pt>
                <c:pt idx="7068">
                  <c:v>-5.0362301408000002E-5</c:v>
                </c:pt>
                <c:pt idx="7069">
                  <c:v>-6.2769096984999995E-5</c:v>
                </c:pt>
                <c:pt idx="7070">
                  <c:v>-7.3751296440999995E-5</c:v>
                </c:pt>
                <c:pt idx="7071">
                  <c:v>-8.3059596363000004E-5</c:v>
                </c:pt>
                <c:pt idx="7072">
                  <c:v>-9.0482702943999997E-5</c:v>
                </c:pt>
                <c:pt idx="7073">
                  <c:v>-9.5852199592999995E-5</c:v>
                </c:pt>
                <c:pt idx="7074">
                  <c:v>-9.9046097602999996E-5</c:v>
                </c:pt>
                <c:pt idx="7075">
                  <c:v>-9.9992103060000002E-5</c:v>
                </c:pt>
                <c:pt idx="7076">
                  <c:v>-9.8668599094000006E-5</c:v>
                </c:pt>
                <c:pt idx="7077">
                  <c:v>-4.7552799515000003E-5</c:v>
                </c:pt>
                <c:pt idx="7078">
                  <c:v>-4.4692100346000001E-5</c:v>
                </c:pt>
                <c:pt idx="7079">
                  <c:v>-4.0817001718000002E-5</c:v>
                </c:pt>
                <c:pt idx="7080">
                  <c:v>-3.6015499062999998E-5</c:v>
                </c:pt>
                <c:pt idx="7081">
                  <c:v>-3.0396500733000001E-5</c:v>
                </c:pt>
                <c:pt idx="7082">
                  <c:v>-2.4087699784999998E-5</c:v>
                </c:pt>
                <c:pt idx="7083">
                  <c:v>-1.7232099708000002E-5</c:v>
                </c:pt>
                <c:pt idx="7084">
                  <c:v>-9.9854996732999999E-6</c:v>
                </c:pt>
                <c:pt idx="7085">
                  <c:v>-2.5122199077000001E-6</c:v>
                </c:pt>
                <c:pt idx="7086">
                  <c:v>5.0180901780999999E-6</c:v>
                </c:pt>
                <c:pt idx="7087">
                  <c:v>1.2434499695E-5</c:v>
                </c:pt>
                <c:pt idx="7088">
                  <c:v>1.9568700736E-5</c:v>
                </c:pt>
                <c:pt idx="7089">
                  <c:v>2.6258700017999999E-5</c:v>
                </c:pt>
                <c:pt idx="7090">
                  <c:v>3.235280019E-5</c:v>
                </c:pt>
                <c:pt idx="7091">
                  <c:v>3.7712601625000002E-5</c:v>
                </c:pt>
                <c:pt idx="7092">
                  <c:v>4.2216401198000003E-5</c:v>
                </c:pt>
                <c:pt idx="7093">
                  <c:v>4.5762099035000002E-5</c:v>
                </c:pt>
                <c:pt idx="7094">
                  <c:v>4.8269099351999997E-5</c:v>
                </c:pt>
                <c:pt idx="7095">
                  <c:v>4.9680598749999998E-5</c:v>
                </c:pt>
                <c:pt idx="7096">
                  <c:v>4.9964499339999997E-5</c:v>
                </c:pt>
                <c:pt idx="7097">
                  <c:v>4.9114398280000002E-5</c:v>
                </c:pt>
                <c:pt idx="7098">
                  <c:v>4.7149500459999998E-5</c:v>
                </c:pt>
                <c:pt idx="7099">
                  <c:v>4.4114600313999999E-5</c:v>
                </c:pt>
                <c:pt idx="7100">
                  <c:v>4.0078299207000002E-5</c:v>
                </c:pt>
                <c:pt idx="7101">
                  <c:v>3.5132499761000001E-5</c:v>
                </c:pt>
                <c:pt idx="7102">
                  <c:v>4.1335200070999998E-19</c:v>
                </c:pt>
                <c:pt idx="7103">
                  <c:v>4.1161499896999999E-19</c:v>
                </c:pt>
                <c:pt idx="7104">
                  <c:v>4.0973600651000001E-19</c:v>
                </c:pt>
                <c:pt idx="7105">
                  <c:v>4.0775801086999998E-19</c:v>
                </c:pt>
                <c:pt idx="7106">
                  <c:v>4.0572699813000002E-19</c:v>
                </c:pt>
                <c:pt idx="7107">
                  <c:v>4.0368799791999999E-19</c:v>
                </c:pt>
                <c:pt idx="7108">
                  <c:v>4.0168699631999998E-19</c:v>
                </c:pt>
                <c:pt idx="7109">
                  <c:v>3.9977000524999999E-19</c:v>
                </c:pt>
                <c:pt idx="7110">
                  <c:v>3.9798099453000002E-19</c:v>
                </c:pt>
                <c:pt idx="7111">
                  <c:v>3.9636000487E-19</c:v>
                </c:pt>
                <c:pt idx="7112">
                  <c:v>3.9494400090999998E-19</c:v>
                </c:pt>
                <c:pt idx="7113">
                  <c:v>3.9376400191999998E-19</c:v>
                </c:pt>
                <c:pt idx="7114">
                  <c:v>3.9284901091E-19</c:v>
                </c:pt>
                <c:pt idx="7115">
                  <c:v>3.9221800134999999E-19</c:v>
                </c:pt>
                <c:pt idx="7116">
                  <c:v>3.9188599173000001E-19</c:v>
                </c:pt>
                <c:pt idx="7117">
                  <c:v>3.9185998724000002E-19</c:v>
                </c:pt>
                <c:pt idx="7118">
                  <c:v>3.9214200413000002E-19</c:v>
                </c:pt>
                <c:pt idx="7119">
                  <c:v>3.9272400324000001E-19</c:v>
                </c:pt>
                <c:pt idx="7120">
                  <c:v>3.9359300817E-19</c:v>
                </c:pt>
                <c:pt idx="7121">
                  <c:v>3.9472999376999998E-19</c:v>
                </c:pt>
                <c:pt idx="7122">
                  <c:v>3.9610900725E-19</c:v>
                </c:pt>
                <c:pt idx="7123">
                  <c:v>3.9769799536000001E-19</c:v>
                </c:pt>
                <c:pt idx="7124">
                  <c:v>3.9946200971999999E-19</c:v>
                </c:pt>
                <c:pt idx="7125">
                  <c:v>4.0136000148E-19</c:v>
                </c:pt>
                <c:pt idx="7126">
                  <c:v>4.0334999124E-19</c:v>
                </c:pt>
                <c:pt idx="7127">
                  <c:v>4.0538599291999998E-19</c:v>
                </c:pt>
                <c:pt idx="7128">
                  <c:v>4.0538599291999998E-19</c:v>
                </c:pt>
                <c:pt idx="7129">
                  <c:v>4.0538599291999998E-19</c:v>
                </c:pt>
                <c:pt idx="7130">
                  <c:v>4.0538599291999998E-19</c:v>
                </c:pt>
                <c:pt idx="7131">
                  <c:v>4.0538599291999998E-19</c:v>
                </c:pt>
                <c:pt idx="7132">
                  <c:v>4.0538599291999998E-19</c:v>
                </c:pt>
                <c:pt idx="7133">
                  <c:v>4.0538599291999998E-19</c:v>
                </c:pt>
                <c:pt idx="7134">
                  <c:v>4.0538599291999998E-19</c:v>
                </c:pt>
                <c:pt idx="7135">
                  <c:v>4.0538599291999998E-19</c:v>
                </c:pt>
                <c:pt idx="7136">
                  <c:v>4.0538599291999998E-19</c:v>
                </c:pt>
                <c:pt idx="7137">
                  <c:v>4.0538599291999998E-19</c:v>
                </c:pt>
                <c:pt idx="7138">
                  <c:v>4.0538599291999998E-19</c:v>
                </c:pt>
                <c:pt idx="7139">
                  <c:v>4.0538599291999998E-19</c:v>
                </c:pt>
                <c:pt idx="7140">
                  <c:v>4.0538599291999998E-19</c:v>
                </c:pt>
                <c:pt idx="7141">
                  <c:v>4.0538599291999998E-19</c:v>
                </c:pt>
                <c:pt idx="7142">
                  <c:v>4.0538599291999998E-19</c:v>
                </c:pt>
                <c:pt idx="7143">
                  <c:v>4.0538599291999998E-19</c:v>
                </c:pt>
                <c:pt idx="7144">
                  <c:v>4.0538599291999998E-19</c:v>
                </c:pt>
                <c:pt idx="7145">
                  <c:v>4.0538599291999998E-19</c:v>
                </c:pt>
                <c:pt idx="7146">
                  <c:v>4.0538599291999998E-19</c:v>
                </c:pt>
                <c:pt idx="7147">
                  <c:v>4.0538599291999998E-19</c:v>
                </c:pt>
                <c:pt idx="7148">
                  <c:v>4.0538599291999998E-19</c:v>
                </c:pt>
                <c:pt idx="7149">
                  <c:v>4.0538599291999998E-19</c:v>
                </c:pt>
                <c:pt idx="7150">
                  <c:v>4.0538599291999998E-19</c:v>
                </c:pt>
                <c:pt idx="7151">
                  <c:v>4.0538599291999998E-19</c:v>
                </c:pt>
                <c:pt idx="7152">
                  <c:v>-2.9389300835000001E-5</c:v>
                </c:pt>
                <c:pt idx="7153">
                  <c:v>-3.5132499761000001E-5</c:v>
                </c:pt>
                <c:pt idx="7154">
                  <c:v>-4.0078299207000002E-5</c:v>
                </c:pt>
                <c:pt idx="7155">
                  <c:v>-4.4114600313999999E-5</c:v>
                </c:pt>
                <c:pt idx="7156">
                  <c:v>-4.7149500459999998E-5</c:v>
                </c:pt>
                <c:pt idx="7157">
                  <c:v>-4.9114398280000002E-5</c:v>
                </c:pt>
                <c:pt idx="7158">
                  <c:v>-4.9964499339999997E-5</c:v>
                </c:pt>
                <c:pt idx="7159">
                  <c:v>-4.9680598749999998E-5</c:v>
                </c:pt>
                <c:pt idx="7160">
                  <c:v>-4.8269099351999997E-5</c:v>
                </c:pt>
                <c:pt idx="7161">
                  <c:v>-4.5762099035000002E-5</c:v>
                </c:pt>
                <c:pt idx="7162">
                  <c:v>-4.2216401198000003E-5</c:v>
                </c:pt>
                <c:pt idx="7163">
                  <c:v>-3.7712601625000002E-5</c:v>
                </c:pt>
                <c:pt idx="7164">
                  <c:v>-3.235280019E-5</c:v>
                </c:pt>
                <c:pt idx="7165">
                  <c:v>-2.6258700017999999E-5</c:v>
                </c:pt>
                <c:pt idx="7166">
                  <c:v>-1.9568700736E-5</c:v>
                </c:pt>
                <c:pt idx="7167">
                  <c:v>-1.2434499695E-5</c:v>
                </c:pt>
                <c:pt idx="7168">
                  <c:v>-5.0180901780999999E-6</c:v>
                </c:pt>
                <c:pt idx="7169">
                  <c:v>2.5122199077000001E-6</c:v>
                </c:pt>
                <c:pt idx="7170">
                  <c:v>9.9854996732999999E-6</c:v>
                </c:pt>
                <c:pt idx="7171">
                  <c:v>1.7232099708000002E-5</c:v>
                </c:pt>
                <c:pt idx="7172">
                  <c:v>2.4087699784999998E-5</c:v>
                </c:pt>
                <c:pt idx="7173">
                  <c:v>3.0396500733000001E-5</c:v>
                </c:pt>
                <c:pt idx="7174">
                  <c:v>3.6015499062999998E-5</c:v>
                </c:pt>
                <c:pt idx="7175">
                  <c:v>4.0817001718000002E-5</c:v>
                </c:pt>
                <c:pt idx="7176">
                  <c:v>4.4692100346000001E-5</c:v>
                </c:pt>
                <c:pt idx="7177">
                  <c:v>9.5105700893000002E-5</c:v>
                </c:pt>
                <c:pt idx="7178">
                  <c:v>9.8668599094000006E-5</c:v>
                </c:pt>
                <c:pt idx="7179">
                  <c:v>9.9992103060000002E-5</c:v>
                </c:pt>
                <c:pt idx="7180">
                  <c:v>9.9046097602999996E-5</c:v>
                </c:pt>
                <c:pt idx="7181">
                  <c:v>9.5852199592999995E-5</c:v>
                </c:pt>
                <c:pt idx="7182">
                  <c:v>9.0482702943999997E-5</c:v>
                </c:pt>
                <c:pt idx="7183">
                  <c:v>8.3059596363000004E-5</c:v>
                </c:pt>
                <c:pt idx="7184">
                  <c:v>7.3751296440999995E-5</c:v>
                </c:pt>
                <c:pt idx="7185">
                  <c:v>6.2769096984999995E-5</c:v>
                </c:pt>
                <c:pt idx="7186">
                  <c:v>5.0362301408000002E-5</c:v>
                </c:pt>
                <c:pt idx="7187">
                  <c:v>3.6812500183999998E-5</c:v>
                </c:pt>
                <c:pt idx="7188">
                  <c:v>2.2427100703E-5</c:v>
                </c:pt>
                <c:pt idx="7189">
                  <c:v>7.5326797742000002E-6</c:v>
                </c:pt>
                <c:pt idx="7190">
                  <c:v>-7.5326797742000002E-6</c:v>
                </c:pt>
                <c:pt idx="7191">
                  <c:v>-2.2427100703E-5</c:v>
                </c:pt>
                <c:pt idx="7192">
                  <c:v>-3.6812500183999998E-5</c:v>
                </c:pt>
                <c:pt idx="7193">
                  <c:v>-5.0362301408000002E-5</c:v>
                </c:pt>
                <c:pt idx="7194">
                  <c:v>-6.2769096984999995E-5</c:v>
                </c:pt>
                <c:pt idx="7195">
                  <c:v>-7.3751296440999995E-5</c:v>
                </c:pt>
                <c:pt idx="7196">
                  <c:v>-8.3059596363000004E-5</c:v>
                </c:pt>
                <c:pt idx="7197">
                  <c:v>-9.0482702943999997E-5</c:v>
                </c:pt>
                <c:pt idx="7198">
                  <c:v>-9.5852199592999995E-5</c:v>
                </c:pt>
                <c:pt idx="7199">
                  <c:v>-9.9046097602999996E-5</c:v>
                </c:pt>
                <c:pt idx="7200">
                  <c:v>-9.9992103060000002E-5</c:v>
                </c:pt>
                <c:pt idx="7201">
                  <c:v>-9.8668599094000006E-5</c:v>
                </c:pt>
                <c:pt idx="7202">
                  <c:v>-1.4265799837000001E-4</c:v>
                </c:pt>
                <c:pt idx="7203">
                  <c:v>-1.3407600635999999E-4</c:v>
                </c:pt>
                <c:pt idx="7204">
                  <c:v>-1.2245100515000001E-4</c:v>
                </c:pt>
                <c:pt idx="7205">
                  <c:v>-1.0804599879000001E-4</c:v>
                </c:pt>
                <c:pt idx="7206">
                  <c:v>-9.1189496743000002E-5</c:v>
                </c:pt>
                <c:pt idx="7207">
                  <c:v>-7.2263101174E-5</c:v>
                </c:pt>
                <c:pt idx="7208">
                  <c:v>-5.1696399168999999E-5</c:v>
                </c:pt>
                <c:pt idx="7209">
                  <c:v>-2.9956499930000001E-5</c:v>
                </c:pt>
                <c:pt idx="7210">
                  <c:v>-7.5366501733000002E-6</c:v>
                </c:pt>
                <c:pt idx="7211">
                  <c:v>1.5054300093E-5</c:v>
                </c:pt>
                <c:pt idx="7212">
                  <c:v>3.7303499993999998E-5</c:v>
                </c:pt>
                <c:pt idx="7213">
                  <c:v>5.870610039E-5</c:v>
                </c:pt>
                <c:pt idx="7214">
                  <c:v>7.8776196459999994E-5</c:v>
                </c:pt>
                <c:pt idx="7215">
                  <c:v>9.7058400569999999E-5</c:v>
                </c:pt>
                <c:pt idx="7216">
                  <c:v>1.1313799769E-4</c:v>
                </c:pt>
                <c:pt idx="7217">
                  <c:v>1.2664899987000001E-4</c:v>
                </c:pt>
                <c:pt idx="7218">
                  <c:v>1.3728599878999999E-4</c:v>
                </c:pt>
                <c:pt idx="7219">
                  <c:v>1.4480699609999999E-4</c:v>
                </c:pt>
                <c:pt idx="7220">
                  <c:v>1.4904199633999999E-4</c:v>
                </c:pt>
                <c:pt idx="7221">
                  <c:v>1.4989300689E-4</c:v>
                </c:pt>
                <c:pt idx="7222">
                  <c:v>1.4734300203E-4</c:v>
                </c:pt>
                <c:pt idx="7223">
                  <c:v>1.4144899614999999E-4</c:v>
                </c:pt>
                <c:pt idx="7224">
                  <c:v>1.3234399376000001E-4</c:v>
                </c:pt>
                <c:pt idx="7225">
                  <c:v>1.2023500312E-4</c:v>
                </c:pt>
                <c:pt idx="7226">
                  <c:v>1.0539699724E-4</c:v>
                </c:pt>
                <c:pt idx="7227">
                  <c:v>1.1755699961E-4</c:v>
                </c:pt>
                <c:pt idx="7228">
                  <c:v>9.1916001110999997E-5</c:v>
                </c:pt>
                <c:pt idx="7229">
                  <c:v>6.4188701799000006E-5</c:v>
                </c:pt>
                <c:pt idx="7230">
                  <c:v>3.5004599339999998E-5</c:v>
                </c:pt>
                <c:pt idx="7231">
                  <c:v>5.0260200624000003E-6</c:v>
                </c:pt>
                <c:pt idx="7232">
                  <c:v>-2.5066599846E-5</c:v>
                </c:pt>
                <c:pt idx="7233">
                  <c:v>-5.4590400395999997E-5</c:v>
                </c:pt>
                <c:pt idx="7234">
                  <c:v>-8.2875099905999999E-5</c:v>
                </c:pt>
                <c:pt idx="7235">
                  <c:v>-1.0927899712E-4</c:v>
                </c:pt>
                <c:pt idx="7236">
                  <c:v>-1.3320200378000001E-4</c:v>
                </c:pt>
                <c:pt idx="7237">
                  <c:v>-1.5410300693E-4</c:v>
                </c:pt>
                <c:pt idx="7238">
                  <c:v>-1.7150500207000001E-4</c:v>
                </c:pt>
                <c:pt idx="7239">
                  <c:v>-1.8501500016999999E-4</c:v>
                </c:pt>
                <c:pt idx="7240">
                  <c:v>-1.9432599947E-4</c:v>
                </c:pt>
                <c:pt idx="7241">
                  <c:v>-1.9922699721000001E-4</c:v>
                </c:pt>
                <c:pt idx="7242">
                  <c:v>-1.9960499776000001E-4</c:v>
                </c:pt>
                <c:pt idx="7243">
                  <c:v>-1.9545400572999999E-4</c:v>
                </c:pt>
                <c:pt idx="7244">
                  <c:v>-1.8686600378999999E-4</c:v>
                </c:pt>
                <c:pt idx="7245">
                  <c:v>-1.7403700622000001E-4</c:v>
                </c:pt>
                <c:pt idx="7246">
                  <c:v>-1.5725799312E-4</c:v>
                </c:pt>
                <c:pt idx="7247">
                  <c:v>-1.3690900232000001E-4</c:v>
                </c:pt>
                <c:pt idx="7248">
                  <c:v>-1.1345399980000001E-4</c:v>
                </c:pt>
                <c:pt idx="7249">
                  <c:v>-8.7423199147000004E-5</c:v>
                </c:pt>
                <c:pt idx="7250">
                  <c:v>-5.9408299421000002E-5</c:v>
                </c:pt>
                <c:pt idx="7251">
                  <c:v>-3.0045099264999999E-5</c:v>
                </c:pt>
                <c:pt idx="7252">
                  <c:v>2.8507398670999998E-14</c:v>
                </c:pt>
                <c:pt idx="7253">
                  <c:v>3.7556401366999997E-5</c:v>
                </c:pt>
                <c:pt idx="7254">
                  <c:v>7.4260402471000006E-5</c:v>
                </c:pt>
                <c:pt idx="7255">
                  <c:v>1.0927899712E-4</c:v>
                </c:pt>
                <c:pt idx="7256">
                  <c:v>1.4181699953000001E-4</c:v>
                </c:pt>
                <c:pt idx="7257">
                  <c:v>1.7113699869000001E-4</c:v>
                </c:pt>
                <c:pt idx="7258">
                  <c:v>1.9657200028000001E-4</c:v>
                </c:pt>
                <c:pt idx="7259">
                  <c:v>2.1754599584000001E-4</c:v>
                </c:pt>
                <c:pt idx="7260">
                  <c:v>2.3358200269E-4</c:v>
                </c:pt>
                <c:pt idx="7261">
                  <c:v>2.4431699420999998E-4</c:v>
                </c:pt>
                <c:pt idx="7262">
                  <c:v>2.4950699298999999E-4</c:v>
                </c:pt>
                <c:pt idx="7263">
                  <c:v>2.4903300799999998E-4</c:v>
                </c:pt>
                <c:pt idx="7264">
                  <c:v>2.4290800502E-4</c:v>
                </c:pt>
                <c:pt idx="7265">
                  <c:v>2.3126900487E-4</c:v>
                </c:pt>
                <c:pt idx="7266">
                  <c:v>2.1438200200999999E-4</c:v>
                </c:pt>
                <c:pt idx="7267">
                  <c:v>1.9262799469E-4</c:v>
                </c:pt>
                <c:pt idx="7268">
                  <c:v>1.6650299949E-4</c:v>
                </c:pt>
                <c:pt idx="7269">
                  <c:v>1.3659900287E-4</c:v>
                </c:pt>
                <c:pt idx="7270">
                  <c:v>1.0359400039E-4</c:v>
                </c:pt>
                <c:pt idx="7271">
                  <c:v>6.8237997765999993E-5</c:v>
                </c:pt>
                <c:pt idx="7272">
                  <c:v>3.1333300284999997E-5</c:v>
                </c:pt>
                <c:pt idx="7273">
                  <c:v>-6.2825201894000001E-6</c:v>
                </c:pt>
                <c:pt idx="7274">
                  <c:v>-4.3755801016E-5</c:v>
                </c:pt>
                <c:pt idx="7275">
                  <c:v>-8.0235899077000004E-5</c:v>
                </c:pt>
                <c:pt idx="7276">
                  <c:v>-1.1489500321E-4</c:v>
                </c:pt>
                <c:pt idx="7277">
                  <c:v>-1.7633600510000001E-4</c:v>
                </c:pt>
                <c:pt idx="7278">
                  <c:v>-2.1079499857000001E-4</c:v>
                </c:pt>
                <c:pt idx="7279">
                  <c:v>-2.4047000625000001E-4</c:v>
                </c:pt>
                <c:pt idx="7280">
                  <c:v>-2.6468699798E-4</c:v>
                </c:pt>
                <c:pt idx="7281">
                  <c:v>-2.8289700276000002E-4</c:v>
                </c:pt>
                <c:pt idx="7282">
                  <c:v>-2.9468600404999998E-4</c:v>
                </c:pt>
                <c:pt idx="7283">
                  <c:v>-2.9978700330999999E-4</c:v>
                </c:pt>
                <c:pt idx="7284">
                  <c:v>-2.9808300314000002E-4</c:v>
                </c:pt>
                <c:pt idx="7285">
                  <c:v>-2.8961399221000001E-4</c:v>
                </c:pt>
                <c:pt idx="7286">
                  <c:v>-2.7457199757999998E-4</c:v>
                </c:pt>
                <c:pt idx="7287">
                  <c:v>-2.5329799972999999E-4</c:v>
                </c:pt>
                <c:pt idx="7288">
                  <c:v>-2.2627500583999999E-4</c:v>
                </c:pt>
                <c:pt idx="7289">
                  <c:v>-1.9411700486999999E-4</c:v>
                </c:pt>
                <c:pt idx="7290">
                  <c:v>-1.5755200001999999E-4</c:v>
                </c:pt>
                <c:pt idx="7291">
                  <c:v>-1.1741199704999999E-4</c:v>
                </c:pt>
                <c:pt idx="7292">
                  <c:v>-7.4606999987999995E-5</c:v>
                </c:pt>
                <c:pt idx="7293">
                  <c:v>-3.0108500140999999E-5</c:v>
                </c:pt>
                <c:pt idx="7294">
                  <c:v>1.5073300347E-5</c:v>
                </c:pt>
                <c:pt idx="7295">
                  <c:v>5.9912999859000003E-5</c:v>
                </c:pt>
                <c:pt idx="7296">
                  <c:v>1.0339300206E-4</c:v>
                </c:pt>
                <c:pt idx="7297">
                  <c:v>1.4452599862000001E-4</c:v>
                </c:pt>
                <c:pt idx="7298">
                  <c:v>1.8237899349000001E-4</c:v>
                </c:pt>
                <c:pt idx="7299">
                  <c:v>2.1609300165000001E-4</c:v>
                </c:pt>
                <c:pt idx="7300">
                  <c:v>2.4490201031E-4</c:v>
                </c:pt>
                <c:pt idx="7301">
                  <c:v>2.6815201271999998E-4</c:v>
                </c:pt>
                <c:pt idx="7302">
                  <c:v>3.3286999678000003E-4</c:v>
                </c:pt>
                <c:pt idx="7303">
                  <c:v>3.4533999860000001E-4</c:v>
                </c:pt>
                <c:pt idx="7304">
                  <c:v>3.4997198964000002E-4</c:v>
                </c:pt>
                <c:pt idx="7305">
                  <c:v>3.4666099235999999E-4</c:v>
                </c:pt>
                <c:pt idx="7306">
                  <c:v>3.3548299688999998E-4</c:v>
                </c:pt>
                <c:pt idx="7307">
                  <c:v>3.1668899464E-4</c:v>
                </c:pt>
                <c:pt idx="7308">
                  <c:v>2.9070899473000001E-4</c:v>
                </c:pt>
                <c:pt idx="7309">
                  <c:v>2.5812999229000001E-4</c:v>
                </c:pt>
                <c:pt idx="7310">
                  <c:v>2.1969199587999999E-4</c:v>
                </c:pt>
                <c:pt idx="7311">
                  <c:v>1.76268004E-4</c:v>
                </c:pt>
                <c:pt idx="7312">
                  <c:v>1.2884399621E-4</c:v>
                </c:pt>
                <c:pt idx="7313">
                  <c:v>7.8494798799999993E-5</c:v>
                </c:pt>
                <c:pt idx="7314">
                  <c:v>2.6364399673000001E-5</c:v>
                </c:pt>
                <c:pt idx="7315">
                  <c:v>-2.6364399673000001E-5</c:v>
                </c:pt>
                <c:pt idx="7316">
                  <c:v>-7.8494798799999993E-5</c:v>
                </c:pt>
                <c:pt idx="7317">
                  <c:v>-1.2884399621E-4</c:v>
                </c:pt>
                <c:pt idx="7318">
                  <c:v>-1.76268004E-4</c:v>
                </c:pt>
                <c:pt idx="7319">
                  <c:v>-2.1969199587999999E-4</c:v>
                </c:pt>
                <c:pt idx="7320">
                  <c:v>-2.5812999229000001E-4</c:v>
                </c:pt>
                <c:pt idx="7321">
                  <c:v>-2.9070899473000001E-4</c:v>
                </c:pt>
                <c:pt idx="7322">
                  <c:v>-3.1668899464E-4</c:v>
                </c:pt>
                <c:pt idx="7323">
                  <c:v>-3.3548299688999998E-4</c:v>
                </c:pt>
                <c:pt idx="7324">
                  <c:v>-3.4666099235999999E-4</c:v>
                </c:pt>
                <c:pt idx="7325">
                  <c:v>-3.4997198964000002E-4</c:v>
                </c:pt>
                <c:pt idx="7326">
                  <c:v>-3.4533999860000001E-4</c:v>
                </c:pt>
                <c:pt idx="7327">
                  <c:v>-3.8042300729999997E-4</c:v>
                </c:pt>
                <c:pt idx="7328">
                  <c:v>-3.5753700649E-4</c:v>
                </c:pt>
                <c:pt idx="7329">
                  <c:v>-3.2653601374000002E-4</c:v>
                </c:pt>
                <c:pt idx="7330">
                  <c:v>-2.8812399249999998E-4</c:v>
                </c:pt>
                <c:pt idx="7331">
                  <c:v>-2.4317200587000001E-4</c:v>
                </c:pt>
                <c:pt idx="7332">
                  <c:v>-1.9270100165E-4</c:v>
                </c:pt>
                <c:pt idx="7333">
                  <c:v>-1.3785700139E-4</c:v>
                </c:pt>
                <c:pt idx="7334">
                  <c:v>-7.9883997386999997E-5</c:v>
                </c:pt>
                <c:pt idx="7335">
                  <c:v>-2.0097699235000001E-5</c:v>
                </c:pt>
                <c:pt idx="7336">
                  <c:v>4.0144699597000001E-5</c:v>
                </c:pt>
                <c:pt idx="7337">
                  <c:v>9.9475997557999996E-5</c:v>
                </c:pt>
                <c:pt idx="7338">
                  <c:v>1.5654899471E-4</c:v>
                </c:pt>
                <c:pt idx="7339">
                  <c:v>2.1006999304999999E-4</c:v>
                </c:pt>
                <c:pt idx="7340">
                  <c:v>2.5882199406999999E-4</c:v>
                </c:pt>
                <c:pt idx="7341">
                  <c:v>3.0170098762000001E-4</c:v>
                </c:pt>
                <c:pt idx="7342">
                  <c:v>3.3773100586000001E-4</c:v>
                </c:pt>
                <c:pt idx="7343">
                  <c:v>3.6609600646999999E-4</c:v>
                </c:pt>
                <c:pt idx="7344">
                  <c:v>3.8615299853999999E-4</c:v>
                </c:pt>
                <c:pt idx="7345">
                  <c:v>3.9744499372E-4</c:v>
                </c:pt>
                <c:pt idx="7346">
                  <c:v>3.9971599471999998E-4</c:v>
                </c:pt>
                <c:pt idx="7347">
                  <c:v>3.9291501162000002E-4</c:v>
                </c:pt>
                <c:pt idx="7348">
                  <c:v>3.7719600367999999E-4</c:v>
                </c:pt>
                <c:pt idx="7349">
                  <c:v>3.5291598761E-4</c:v>
                </c:pt>
                <c:pt idx="7350">
                  <c:v>3.2062700484000002E-4</c:v>
                </c:pt>
                <c:pt idx="7351">
                  <c:v>2.8105999808999998E-4</c:v>
                </c:pt>
                <c:pt idx="7352">
                  <c:v>2.6450300355999998E-4</c:v>
                </c:pt>
                <c:pt idx="7353">
                  <c:v>2.0681100432E-4</c:v>
                </c:pt>
                <c:pt idx="7354">
                  <c:v>1.4442499378000001E-4</c:v>
                </c:pt>
                <c:pt idx="7355">
                  <c:v>7.8760400356000005E-5</c:v>
                </c:pt>
                <c:pt idx="7356">
                  <c:v>1.1308499779E-5</c:v>
                </c:pt>
                <c:pt idx="7357">
                  <c:v>-5.6400000175999998E-5</c:v>
                </c:pt>
                <c:pt idx="7358">
                  <c:v>-1.2282800161999999E-4</c:v>
                </c:pt>
                <c:pt idx="7359">
                  <c:v>-1.8646899843999999E-4</c:v>
                </c:pt>
                <c:pt idx="7360">
                  <c:v>-2.4587698862999998E-4</c:v>
                </c:pt>
                <c:pt idx="7361">
                  <c:v>-2.9970498872E-4</c:v>
                </c:pt>
                <c:pt idx="7362">
                  <c:v>-3.4673098707999999E-4</c:v>
                </c:pt>
                <c:pt idx="7363">
                  <c:v>-3.8588698952999998E-4</c:v>
                </c:pt>
                <c:pt idx="7364">
                  <c:v>-4.1628500912000002E-4</c:v>
                </c:pt>
                <c:pt idx="7365">
                  <c:v>-4.3723400449E-4</c:v>
                </c:pt>
                <c:pt idx="7366">
                  <c:v>-4.4825999066E-4</c:v>
                </c:pt>
                <c:pt idx="7367">
                  <c:v>-4.4911200530000001E-4</c:v>
                </c:pt>
                <c:pt idx="7368">
                  <c:v>-4.3977101449999998E-4</c:v>
                </c:pt>
                <c:pt idx="7369">
                  <c:v>-4.2044799193000001E-4</c:v>
                </c:pt>
                <c:pt idx="7370">
                  <c:v>-3.9158298749999998E-4</c:v>
                </c:pt>
                <c:pt idx="7371">
                  <c:v>-3.5382999340000001E-4</c:v>
                </c:pt>
                <c:pt idx="7372">
                  <c:v>-3.0804600101E-4</c:v>
                </c:pt>
                <c:pt idx="7373">
                  <c:v>-2.5527100660999998E-4</c:v>
                </c:pt>
                <c:pt idx="7374">
                  <c:v>-1.9670200708999999E-4</c:v>
                </c:pt>
                <c:pt idx="7375">
                  <c:v>-1.3366900384000001E-4</c:v>
                </c:pt>
                <c:pt idx="7376">
                  <c:v>-6.7601496993999996E-5</c:v>
                </c:pt>
                <c:pt idx="7377">
                  <c:v>4.8132301637999999E-14</c:v>
                </c:pt>
                <c:pt idx="7378">
                  <c:v>6.0090198530999998E-5</c:v>
                </c:pt>
                <c:pt idx="7379">
                  <c:v>1.1881699901999999E-4</c:v>
                </c:pt>
                <c:pt idx="7380">
                  <c:v>1.7484600539000001E-4</c:v>
                </c:pt>
                <c:pt idx="7381">
                  <c:v>2.2690799960000001E-4</c:v>
                </c:pt>
                <c:pt idx="7382">
                  <c:v>2.7381899417000001E-4</c:v>
                </c:pt>
                <c:pt idx="7383">
                  <c:v>3.1451499672E-4</c:v>
                </c:pt>
                <c:pt idx="7384">
                  <c:v>3.4807401244000001E-4</c:v>
                </c:pt>
                <c:pt idx="7385">
                  <c:v>3.7373200757000001E-4</c:v>
                </c:pt>
                <c:pt idx="7386">
                  <c:v>3.9090699283000002E-4</c:v>
                </c:pt>
                <c:pt idx="7387">
                  <c:v>3.9921101416000001E-4</c:v>
                </c:pt>
                <c:pt idx="7388">
                  <c:v>3.9845300488999997E-4</c:v>
                </c:pt>
                <c:pt idx="7389">
                  <c:v>3.8865298848000002E-4</c:v>
                </c:pt>
                <c:pt idx="7390">
                  <c:v>3.7003098987000002E-4</c:v>
                </c:pt>
                <c:pt idx="7391">
                  <c:v>3.4301099367E-4</c:v>
                </c:pt>
                <c:pt idx="7392">
                  <c:v>3.0820499524000002E-4</c:v>
                </c:pt>
                <c:pt idx="7393">
                  <c:v>2.6640499709000001E-4</c:v>
                </c:pt>
                <c:pt idx="7394">
                  <c:v>2.1855799423000001E-4</c:v>
                </c:pt>
                <c:pt idx="7395">
                  <c:v>1.6574999609000001E-4</c:v>
                </c:pt>
                <c:pt idx="7396">
                  <c:v>1.0918099724E-4</c:v>
                </c:pt>
                <c:pt idx="7397">
                  <c:v>5.0133301556000002E-5</c:v>
                </c:pt>
                <c:pt idx="7398">
                  <c:v>-1.0052000107E-5</c:v>
                </c:pt>
                <c:pt idx="7399">
                  <c:v>-7.0009198679999997E-5</c:v>
                </c:pt>
                <c:pt idx="7400">
                  <c:v>-1.2837699614E-4</c:v>
                </c:pt>
                <c:pt idx="7401">
                  <c:v>-1.8383200221999999E-4</c:v>
                </c:pt>
                <c:pt idx="7402">
                  <c:v>-2.0572499488000001E-4</c:v>
                </c:pt>
                <c:pt idx="7403">
                  <c:v>-2.4592698901000003E-4</c:v>
                </c:pt>
                <c:pt idx="7404">
                  <c:v>-2.8054800350000002E-4</c:v>
                </c:pt>
                <c:pt idx="7405">
                  <c:v>-3.0880200211E-4</c:v>
                </c:pt>
                <c:pt idx="7406">
                  <c:v>-3.3004701254E-4</c:v>
                </c:pt>
                <c:pt idx="7407">
                  <c:v>-3.4380098805000001E-4</c:v>
                </c:pt>
                <c:pt idx="7408">
                  <c:v>-3.4975100425000002E-4</c:v>
                </c:pt>
                <c:pt idx="7409">
                  <c:v>-3.4776399842999998E-4</c:v>
                </c:pt>
                <c:pt idx="7410">
                  <c:v>-3.3788400469000001E-4</c:v>
                </c:pt>
                <c:pt idx="7411">
                  <c:v>-3.2033398746999999E-4</c:v>
                </c:pt>
                <c:pt idx="7412">
                  <c:v>-2.9551499756000002E-4</c:v>
                </c:pt>
                <c:pt idx="7413">
                  <c:v>-2.6398801127999999E-4</c:v>
                </c:pt>
                <c:pt idx="7414">
                  <c:v>-2.2647000150999999E-4</c:v>
                </c:pt>
                <c:pt idx="7415">
                  <c:v>-1.8381100381000001E-4</c:v>
                </c:pt>
                <c:pt idx="7416">
                  <c:v>-1.3698100520000001E-4</c:v>
                </c:pt>
                <c:pt idx="7417">
                  <c:v>-8.7041502411000005E-5</c:v>
                </c:pt>
                <c:pt idx="7418">
                  <c:v>-3.5126598959000001E-5</c:v>
                </c:pt>
                <c:pt idx="7419">
                  <c:v>1.7585500245E-5</c:v>
                </c:pt>
                <c:pt idx="7420">
                  <c:v>6.9898502261000003E-5</c:v>
                </c:pt>
                <c:pt idx="7421">
                  <c:v>1.2062500173E-4</c:v>
                </c:pt>
                <c:pt idx="7422">
                  <c:v>1.6861400218E-4</c:v>
                </c:pt>
                <c:pt idx="7423">
                  <c:v>2.1277599444E-4</c:v>
                </c:pt>
                <c:pt idx="7424">
                  <c:v>2.5210800230999998E-4</c:v>
                </c:pt>
                <c:pt idx="7425">
                  <c:v>2.8571899747000001E-4</c:v>
                </c:pt>
                <c:pt idx="7426">
                  <c:v>3.1284400029000001E-4</c:v>
                </c:pt>
                <c:pt idx="7427">
                  <c:v>2.8531698626000002E-4</c:v>
                </c:pt>
                <c:pt idx="7428">
                  <c:v>2.9600600827999997E-4</c:v>
                </c:pt>
                <c:pt idx="7429">
                  <c:v>2.9997600359000002E-4</c:v>
                </c:pt>
                <c:pt idx="7430">
                  <c:v>2.9713800177000001E-4</c:v>
                </c:pt>
                <c:pt idx="7431">
                  <c:v>2.8755699168000001E-4</c:v>
                </c:pt>
                <c:pt idx="7432">
                  <c:v>2.7144799241999998E-4</c:v>
                </c:pt>
                <c:pt idx="7433">
                  <c:v>2.4917899282E-4</c:v>
                </c:pt>
                <c:pt idx="7434">
                  <c:v>2.2125399846000001E-4</c:v>
                </c:pt>
                <c:pt idx="7435">
                  <c:v>1.8830700719E-4</c:v>
                </c:pt>
                <c:pt idx="7436">
                  <c:v>1.5108700609E-4</c:v>
                </c:pt>
                <c:pt idx="7437">
                  <c:v>1.1043700215E-4</c:v>
                </c:pt>
                <c:pt idx="7438">
                  <c:v>6.7281202063999994E-5</c:v>
                </c:pt>
                <c:pt idx="7439">
                  <c:v>2.2598000214E-5</c:v>
                </c:pt>
                <c:pt idx="7440">
                  <c:v>-2.2598000214E-5</c:v>
                </c:pt>
                <c:pt idx="7441">
                  <c:v>-6.7281202063999994E-5</c:v>
                </c:pt>
                <c:pt idx="7442">
                  <c:v>-1.1043700215E-4</c:v>
                </c:pt>
                <c:pt idx="7443">
                  <c:v>-1.5108700609E-4</c:v>
                </c:pt>
                <c:pt idx="7444">
                  <c:v>-1.8830700719E-4</c:v>
                </c:pt>
                <c:pt idx="7445">
                  <c:v>-2.2125399846000001E-4</c:v>
                </c:pt>
                <c:pt idx="7446">
                  <c:v>-2.4917899282E-4</c:v>
                </c:pt>
                <c:pt idx="7447">
                  <c:v>-2.7144799241999998E-4</c:v>
                </c:pt>
                <c:pt idx="7448">
                  <c:v>-2.8755699168000001E-4</c:v>
                </c:pt>
                <c:pt idx="7449">
                  <c:v>-2.9713800177000001E-4</c:v>
                </c:pt>
                <c:pt idx="7450">
                  <c:v>-2.9997600359000002E-4</c:v>
                </c:pt>
                <c:pt idx="7451">
                  <c:v>-2.9600600827999997E-4</c:v>
                </c:pt>
                <c:pt idx="7452">
                  <c:v>-2.3776400485E-4</c:v>
                </c:pt>
                <c:pt idx="7453">
                  <c:v>-2.2345999605000001E-4</c:v>
                </c:pt>
                <c:pt idx="7454">
                  <c:v>-2.0408499403999999E-4</c:v>
                </c:pt>
                <c:pt idx="7455">
                  <c:v>-1.8007699690999999E-4</c:v>
                </c:pt>
                <c:pt idx="7456">
                  <c:v>-1.5198299661000001E-4</c:v>
                </c:pt>
                <c:pt idx="7457">
                  <c:v>-1.2043800233999999E-4</c:v>
                </c:pt>
                <c:pt idx="7458">
                  <c:v>-8.6160696810000002E-5</c:v>
                </c:pt>
                <c:pt idx="7459">
                  <c:v>-4.9927501094999999E-5</c:v>
                </c:pt>
                <c:pt idx="7460">
                  <c:v>-1.2561100448000001E-5</c:v>
                </c:pt>
                <c:pt idx="7461">
                  <c:v>2.5090399503999999E-5</c:v>
                </c:pt>
                <c:pt idx="7462">
                  <c:v>6.2172497563999998E-5</c:v>
                </c:pt>
                <c:pt idx="7463">
                  <c:v>9.7843403636999995E-5</c:v>
                </c:pt>
                <c:pt idx="7464">
                  <c:v>1.3129400031E-4</c:v>
                </c:pt>
                <c:pt idx="7465">
                  <c:v>1.6176399367E-4</c:v>
                </c:pt>
                <c:pt idx="7466">
                  <c:v>1.8856300449E-4</c:v>
                </c:pt>
                <c:pt idx="7467">
                  <c:v>2.1108200599E-4</c:v>
                </c:pt>
                <c:pt idx="7468">
                  <c:v>2.2880999312999999E-4</c:v>
                </c:pt>
                <c:pt idx="7469">
                  <c:v>2.4134499836E-4</c:v>
                </c:pt>
                <c:pt idx="7470">
                  <c:v>2.4840299739000002E-4</c:v>
                </c:pt>
                <c:pt idx="7471">
                  <c:v>2.4982201285E-4</c:v>
                </c:pt>
                <c:pt idx="7472">
                  <c:v>2.4557200959000002E-4</c:v>
                </c:pt>
                <c:pt idx="7473">
                  <c:v>2.3574799706999999E-4</c:v>
                </c:pt>
                <c:pt idx="7474">
                  <c:v>2.2057299792999999E-4</c:v>
                </c:pt>
                <c:pt idx="7475">
                  <c:v>2.0039199444E-4</c:v>
                </c:pt>
                <c:pt idx="7476">
                  <c:v>1.7566200404000001E-4</c:v>
                </c:pt>
                <c:pt idx="7477">
                  <c:v>1.1755699961E-4</c:v>
                </c:pt>
                <c:pt idx="7478">
                  <c:v>9.1916001110999997E-5</c:v>
                </c:pt>
                <c:pt idx="7479">
                  <c:v>6.4188701799000006E-5</c:v>
                </c:pt>
                <c:pt idx="7480">
                  <c:v>3.5004599339999998E-5</c:v>
                </c:pt>
                <c:pt idx="7481">
                  <c:v>5.0260200624000003E-6</c:v>
                </c:pt>
                <c:pt idx="7482">
                  <c:v>-2.5066599846E-5</c:v>
                </c:pt>
                <c:pt idx="7483">
                  <c:v>-5.4590400395999997E-5</c:v>
                </c:pt>
                <c:pt idx="7484">
                  <c:v>-8.2875099905999999E-5</c:v>
                </c:pt>
                <c:pt idx="7485">
                  <c:v>-1.0927899712E-4</c:v>
                </c:pt>
                <c:pt idx="7486">
                  <c:v>-1.3320200378000001E-4</c:v>
                </c:pt>
                <c:pt idx="7487">
                  <c:v>-1.5410300693E-4</c:v>
                </c:pt>
                <c:pt idx="7488">
                  <c:v>-1.7150500207000001E-4</c:v>
                </c:pt>
                <c:pt idx="7489">
                  <c:v>-1.8501500016999999E-4</c:v>
                </c:pt>
                <c:pt idx="7490">
                  <c:v>-1.9432599947E-4</c:v>
                </c:pt>
                <c:pt idx="7491">
                  <c:v>-1.9922699721000001E-4</c:v>
                </c:pt>
                <c:pt idx="7492">
                  <c:v>-1.9960499776000001E-4</c:v>
                </c:pt>
                <c:pt idx="7493">
                  <c:v>-1.9545400572999999E-4</c:v>
                </c:pt>
                <c:pt idx="7494">
                  <c:v>-1.8686600378999999E-4</c:v>
                </c:pt>
                <c:pt idx="7495">
                  <c:v>-1.7403700622000001E-4</c:v>
                </c:pt>
                <c:pt idx="7496">
                  <c:v>-1.5725799312E-4</c:v>
                </c:pt>
                <c:pt idx="7497">
                  <c:v>-1.3690900232000001E-4</c:v>
                </c:pt>
                <c:pt idx="7498">
                  <c:v>-1.1345399980000001E-4</c:v>
                </c:pt>
                <c:pt idx="7499">
                  <c:v>-8.7423199147000004E-5</c:v>
                </c:pt>
                <c:pt idx="7500">
                  <c:v>-5.9408299421000002E-5</c:v>
                </c:pt>
                <c:pt idx="7501">
                  <c:v>-3.0045099264999999E-5</c:v>
                </c:pt>
                <c:pt idx="7502">
                  <c:v>1.8995200039E-14</c:v>
                </c:pt>
                <c:pt idx="7503">
                  <c:v>2.2533800802000001E-5</c:v>
                </c:pt>
                <c:pt idx="7504">
                  <c:v>4.4556200010000002E-5</c:v>
                </c:pt>
                <c:pt idx="7505">
                  <c:v>6.5567401180000005E-5</c:v>
                </c:pt>
                <c:pt idx="7506">
                  <c:v>8.5090301582000001E-5</c:v>
                </c:pt>
                <c:pt idx="7507">
                  <c:v>1.0268200276E-4</c:v>
                </c:pt>
                <c:pt idx="7508">
                  <c:v>1.1794299644E-4</c:v>
                </c:pt>
                <c:pt idx="7509">
                  <c:v>1.3052800204999999E-4</c:v>
                </c:pt>
                <c:pt idx="7510">
                  <c:v>1.4014900079999999E-4</c:v>
                </c:pt>
                <c:pt idx="7511">
                  <c:v>1.4658999862000001E-4</c:v>
                </c:pt>
                <c:pt idx="7512">
                  <c:v>1.4970400662E-4</c:v>
                </c:pt>
                <c:pt idx="7513">
                  <c:v>1.4941999688999999E-4</c:v>
                </c:pt>
                <c:pt idx="7514">
                  <c:v>1.4574499801000001E-4</c:v>
                </c:pt>
                <c:pt idx="7515">
                  <c:v>1.3876199955E-4</c:v>
                </c:pt>
                <c:pt idx="7516">
                  <c:v>1.2862900620999999E-4</c:v>
                </c:pt>
                <c:pt idx="7517">
                  <c:v>1.1557700054000001E-4</c:v>
                </c:pt>
                <c:pt idx="7518">
                  <c:v>9.9901801149999996E-5</c:v>
                </c:pt>
                <c:pt idx="7519">
                  <c:v>8.1959202362000006E-5</c:v>
                </c:pt>
                <c:pt idx="7520">
                  <c:v>6.2156301283000005E-5</c:v>
                </c:pt>
                <c:pt idx="7521">
                  <c:v>4.0942799387000003E-5</c:v>
                </c:pt>
                <c:pt idx="7522">
                  <c:v>1.8799999452E-5</c:v>
                </c:pt>
                <c:pt idx="7523">
                  <c:v>-3.7695099308999999E-6</c:v>
                </c:pt>
                <c:pt idx="7524">
                  <c:v>-2.6253499526999999E-5</c:v>
                </c:pt>
                <c:pt idx="7525">
                  <c:v>-4.8141500883999999E-5</c:v>
                </c:pt>
                <c:pt idx="7526">
                  <c:v>-6.8936999014000003E-5</c:v>
                </c:pt>
                <c:pt idx="7527">
                  <c:v>-5.8778499805999998E-5</c:v>
                </c:pt>
                <c:pt idx="7528">
                  <c:v>-7.0264999522000001E-5</c:v>
                </c:pt>
                <c:pt idx="7529">
                  <c:v>-8.0156700277999999E-5</c:v>
                </c:pt>
                <c:pt idx="7530">
                  <c:v>-8.8229098765000002E-5</c:v>
                </c:pt>
                <c:pt idx="7531">
                  <c:v>-9.4299102784000007E-5</c:v>
                </c:pt>
                <c:pt idx="7532">
                  <c:v>-9.8228701972E-5</c:v>
                </c:pt>
                <c:pt idx="7533">
                  <c:v>-9.9928896815999998E-5</c:v>
                </c:pt>
                <c:pt idx="7534">
                  <c:v>-9.9361102911999993E-5</c:v>
                </c:pt>
                <c:pt idx="7535">
                  <c:v>-9.6538198703999994E-5</c:v>
                </c:pt>
                <c:pt idx="7536">
                  <c:v>-9.1524103482000001E-5</c:v>
                </c:pt>
                <c:pt idx="7537">
                  <c:v>-8.4432802396000006E-5</c:v>
                </c:pt>
                <c:pt idx="7538">
                  <c:v>-7.5425101385999995E-5</c:v>
                </c:pt>
                <c:pt idx="7539">
                  <c:v>-6.4705600379999999E-5</c:v>
                </c:pt>
                <c:pt idx="7540">
                  <c:v>-5.2517498260999997E-5</c:v>
                </c:pt>
                <c:pt idx="7541">
                  <c:v>-3.9137401473000001E-5</c:v>
                </c:pt>
                <c:pt idx="7542">
                  <c:v>-2.4868999389999999E-5</c:v>
                </c:pt>
                <c:pt idx="7543">
                  <c:v>-1.0036200364999999E-5</c:v>
                </c:pt>
                <c:pt idx="7544">
                  <c:v>5.0244298108999997E-6</c:v>
                </c:pt>
                <c:pt idx="7545">
                  <c:v>1.9970999346999999E-5</c:v>
                </c:pt>
                <c:pt idx="7546">
                  <c:v>3.4464301279999999E-5</c:v>
                </c:pt>
                <c:pt idx="7547">
                  <c:v>4.8175399569999997E-5</c:v>
                </c:pt>
                <c:pt idx="7548">
                  <c:v>6.0793001467000003E-5</c:v>
                </c:pt>
                <c:pt idx="7549">
                  <c:v>7.2030903538999994E-5</c:v>
                </c:pt>
                <c:pt idx="7550">
                  <c:v>8.1633901572999995E-5</c:v>
                </c:pt>
                <c:pt idx="7551">
                  <c:v>8.9384098828000007E-5</c:v>
                </c:pt>
                <c:pt idx="7552">
                  <c:v>4.7552799515000003E-5</c:v>
                </c:pt>
                <c:pt idx="7553">
                  <c:v>4.9334299547000003E-5</c:v>
                </c:pt>
                <c:pt idx="7554">
                  <c:v>4.9996098824000002E-5</c:v>
                </c:pt>
                <c:pt idx="7555">
                  <c:v>4.9523099733000003E-5</c:v>
                </c:pt>
                <c:pt idx="7556">
                  <c:v>4.7926099795999997E-5</c:v>
                </c:pt>
                <c:pt idx="7557">
                  <c:v>4.5241398766E-5</c:v>
                </c:pt>
                <c:pt idx="7558">
                  <c:v>4.1529798182000002E-5</c:v>
                </c:pt>
                <c:pt idx="7559">
                  <c:v>3.6875699152000002E-5</c:v>
                </c:pt>
                <c:pt idx="7560">
                  <c:v>3.1384599424000002E-5</c:v>
                </c:pt>
                <c:pt idx="7561">
                  <c:v>2.5181199817000001E-5</c:v>
                </c:pt>
                <c:pt idx="7562">
                  <c:v>1.8406199160000001E-5</c:v>
                </c:pt>
                <c:pt idx="7563">
                  <c:v>1.1213500328999999E-5</c:v>
                </c:pt>
                <c:pt idx="7564">
                  <c:v>3.7663398871000001E-6</c:v>
                </c:pt>
                <c:pt idx="7565">
                  <c:v>-3.7663398871000001E-6</c:v>
                </c:pt>
                <c:pt idx="7566">
                  <c:v>-1.1213500328999999E-5</c:v>
                </c:pt>
                <c:pt idx="7567">
                  <c:v>-1.8406199160000001E-5</c:v>
                </c:pt>
                <c:pt idx="7568">
                  <c:v>-2.5181199817000001E-5</c:v>
                </c:pt>
                <c:pt idx="7569">
                  <c:v>-3.1384599424000002E-5</c:v>
                </c:pt>
                <c:pt idx="7570">
                  <c:v>-3.6875699152000002E-5</c:v>
                </c:pt>
                <c:pt idx="7571">
                  <c:v>-4.1529798182000002E-5</c:v>
                </c:pt>
                <c:pt idx="7572">
                  <c:v>-4.5241398766E-5</c:v>
                </c:pt>
                <c:pt idx="7573">
                  <c:v>-4.7926099795999997E-5</c:v>
                </c:pt>
                <c:pt idx="7574">
                  <c:v>-4.9523099733000003E-5</c:v>
                </c:pt>
                <c:pt idx="7575">
                  <c:v>-4.9996098824000002E-5</c:v>
                </c:pt>
                <c:pt idx="7576">
                  <c:v>-4.9334299547000003E-5</c:v>
                </c:pt>
                <c:pt idx="7577">
                  <c:v>4.4723298256000003E-19</c:v>
                </c:pt>
                <c:pt idx="7578">
                  <c:v>4.4800898136999998E-19</c:v>
                </c:pt>
                <c:pt idx="7579">
                  <c:v>4.4905898375999997E-19</c:v>
                </c:pt>
                <c:pt idx="7580">
                  <c:v>4.5036101774999995E-19</c:v>
                </c:pt>
                <c:pt idx="7581">
                  <c:v>4.5188401235000005E-19</c:v>
                </c:pt>
                <c:pt idx="7582">
                  <c:v>4.5359400147E-19</c:v>
                </c:pt>
                <c:pt idx="7583">
                  <c:v>4.5545200421999999E-19</c:v>
                </c:pt>
                <c:pt idx="7584">
                  <c:v>4.5741598948999996E-19</c:v>
                </c:pt>
                <c:pt idx="7585">
                  <c:v>4.594420133E-19</c:v>
                </c:pt>
                <c:pt idx="7586">
                  <c:v>4.6148297807000005E-19</c:v>
                </c:pt>
                <c:pt idx="7587">
                  <c:v>4.6349297525999998E-19</c:v>
                </c:pt>
                <c:pt idx="7588">
                  <c:v>4.6542697522999999E-19</c:v>
                </c:pt>
                <c:pt idx="7589">
                  <c:v>4.6724000003999995E-19</c:v>
                </c:pt>
                <c:pt idx="7590">
                  <c:v>4.6889198312000001E-19</c:v>
                </c:pt>
                <c:pt idx="7591">
                  <c:v>4.7034497756E-19</c:v>
                </c:pt>
                <c:pt idx="7592">
                  <c:v>4.7156501726999995E-19</c:v>
                </c:pt>
                <c:pt idx="7593">
                  <c:v>4.7252599433999995E-19</c:v>
                </c:pt>
                <c:pt idx="7594">
                  <c:v>4.7320598850999995E-19</c:v>
                </c:pt>
                <c:pt idx="7595">
                  <c:v>4.7358902483E-19</c:v>
                </c:pt>
                <c:pt idx="7596">
                  <c:v>4.7366600431999998E-19</c:v>
                </c:pt>
                <c:pt idx="7597">
                  <c:v>4.7343501413999996E-19</c:v>
                </c:pt>
                <c:pt idx="7598">
                  <c:v>4.7290298191000002E-19</c:v>
                </c:pt>
                <c:pt idx="7599">
                  <c:v>4.7207998890000004E-19</c:v>
                </c:pt>
                <c:pt idx="7600">
                  <c:v>4.7098599083999998E-19</c:v>
                </c:pt>
                <c:pt idx="7601">
                  <c:v>4.6964497596999998E-19</c:v>
                </c:pt>
                <c:pt idx="7602">
                  <c:v>4.6012298973999996E-19</c:v>
                </c:pt>
                <c:pt idx="7603">
                  <c:v>4.6012298973999996E-19</c:v>
                </c:pt>
                <c:pt idx="7604">
                  <c:v>4.6012298973999996E-19</c:v>
                </c:pt>
                <c:pt idx="7605">
                  <c:v>4.6012298973999996E-19</c:v>
                </c:pt>
                <c:pt idx="7606">
                  <c:v>4.6012298973999996E-19</c:v>
                </c:pt>
                <c:pt idx="7607">
                  <c:v>4.6012298973999996E-19</c:v>
                </c:pt>
                <c:pt idx="7608">
                  <c:v>4.6012298973999996E-19</c:v>
                </c:pt>
                <c:pt idx="7609">
                  <c:v>4.6012298973999996E-19</c:v>
                </c:pt>
                <c:pt idx="7610">
                  <c:v>4.6012298973999996E-19</c:v>
                </c:pt>
                <c:pt idx="7611">
                  <c:v>4.6012298973999996E-19</c:v>
                </c:pt>
                <c:pt idx="7612">
                  <c:v>4.6012298973999996E-19</c:v>
                </c:pt>
                <c:pt idx="7613">
                  <c:v>4.6012298973999996E-19</c:v>
                </c:pt>
                <c:pt idx="7614">
                  <c:v>4.6012298973999996E-19</c:v>
                </c:pt>
                <c:pt idx="7615">
                  <c:v>4.6012298973999996E-19</c:v>
                </c:pt>
                <c:pt idx="7616">
                  <c:v>4.6012298973999996E-19</c:v>
                </c:pt>
                <c:pt idx="7617">
                  <c:v>4.6012298973999996E-19</c:v>
                </c:pt>
                <c:pt idx="7618">
                  <c:v>4.6012298973999996E-19</c:v>
                </c:pt>
                <c:pt idx="7619">
                  <c:v>4.6012298973999996E-19</c:v>
                </c:pt>
                <c:pt idx="7620">
                  <c:v>4.6012298973999996E-19</c:v>
                </c:pt>
                <c:pt idx="7621">
                  <c:v>4.6012298973999996E-19</c:v>
                </c:pt>
                <c:pt idx="7622">
                  <c:v>4.6012298973999996E-19</c:v>
                </c:pt>
                <c:pt idx="7623">
                  <c:v>4.6012298973999996E-19</c:v>
                </c:pt>
                <c:pt idx="7624">
                  <c:v>4.6012298973999996E-19</c:v>
                </c:pt>
                <c:pt idx="7625">
                  <c:v>4.6012298973999996E-19</c:v>
                </c:pt>
                <c:pt idx="7626">
                  <c:v>4.6012298973999996E-19</c:v>
                </c:pt>
                <c:pt idx="7627">
                  <c:v>6.6357501294000001E-15</c:v>
                </c:pt>
                <c:pt idx="7628">
                  <c:v>7.5112798185999999E-6</c:v>
                </c:pt>
                <c:pt idx="7629">
                  <c:v>1.4852100320999999E-5</c:v>
                </c:pt>
                <c:pt idx="7630">
                  <c:v>2.1855799787000001E-5</c:v>
                </c:pt>
                <c:pt idx="7631">
                  <c:v>2.8363399906E-5</c:v>
                </c:pt>
                <c:pt idx="7632">
                  <c:v>3.4227399738000001E-5</c:v>
                </c:pt>
                <c:pt idx="7633">
                  <c:v>3.9314400055000002E-5</c:v>
                </c:pt>
                <c:pt idx="7634">
                  <c:v>4.3509200622999997E-5</c:v>
                </c:pt>
                <c:pt idx="7635">
                  <c:v>4.6716399083000002E-5</c:v>
                </c:pt>
                <c:pt idx="7636">
                  <c:v>4.8863399570000001E-5</c:v>
                </c:pt>
                <c:pt idx="7637">
                  <c:v>4.9901300372E-5</c:v>
                </c:pt>
                <c:pt idx="7638">
                  <c:v>4.9806698370999997E-5</c:v>
                </c:pt>
                <c:pt idx="7639">
                  <c:v>4.8581601732000003E-5</c:v>
                </c:pt>
                <c:pt idx="7640">
                  <c:v>4.6253899200000002E-5</c:v>
                </c:pt>
                <c:pt idx="7641">
                  <c:v>4.287630145E-5</c:v>
                </c:pt>
                <c:pt idx="7642">
                  <c:v>3.8525700802000003E-5</c:v>
                </c:pt>
                <c:pt idx="7643">
                  <c:v>3.3300599171000002E-5</c:v>
                </c:pt>
                <c:pt idx="7644">
                  <c:v>2.7319700166000001E-5</c:v>
                </c:pt>
                <c:pt idx="7645">
                  <c:v>2.0718800441999999E-5</c:v>
                </c:pt>
                <c:pt idx="7646">
                  <c:v>1.3647600098999999E-5</c:v>
                </c:pt>
                <c:pt idx="7647">
                  <c:v>6.2666599661000002E-6</c:v>
                </c:pt>
                <c:pt idx="7648">
                  <c:v>-1.2565000134E-6</c:v>
                </c:pt>
                <c:pt idx="7649">
                  <c:v>-8.7511498349999996E-6</c:v>
                </c:pt>
                <c:pt idx="7650">
                  <c:v>-1.6047199096999999E-5</c:v>
                </c:pt>
                <c:pt idx="7651">
                  <c:v>-2.2979000277999999E-5</c:v>
                </c:pt>
                <c:pt idx="7652">
                  <c:v>-5.8778499805999998E-5</c:v>
                </c:pt>
                <c:pt idx="7653">
                  <c:v>-7.0264999522000001E-5</c:v>
                </c:pt>
                <c:pt idx="7654">
                  <c:v>-8.0156700277999999E-5</c:v>
                </c:pt>
                <c:pt idx="7655">
                  <c:v>-8.8229098765000002E-5</c:v>
                </c:pt>
                <c:pt idx="7656">
                  <c:v>-9.4299102784000007E-5</c:v>
                </c:pt>
                <c:pt idx="7657">
                  <c:v>-9.8228701972E-5</c:v>
                </c:pt>
                <c:pt idx="7658">
                  <c:v>-9.9928896815999998E-5</c:v>
                </c:pt>
                <c:pt idx="7659">
                  <c:v>-9.9361102911999993E-5</c:v>
                </c:pt>
                <c:pt idx="7660">
                  <c:v>-9.6538198703999994E-5</c:v>
                </c:pt>
                <c:pt idx="7661">
                  <c:v>-9.1524103482000001E-5</c:v>
                </c:pt>
                <c:pt idx="7662">
                  <c:v>-8.4432802396000006E-5</c:v>
                </c:pt>
                <c:pt idx="7663">
                  <c:v>-7.5425101385999995E-5</c:v>
                </c:pt>
                <c:pt idx="7664">
                  <c:v>-6.4705600379999999E-5</c:v>
                </c:pt>
                <c:pt idx="7665">
                  <c:v>-5.2517498260999997E-5</c:v>
                </c:pt>
                <c:pt idx="7666">
                  <c:v>-3.9137401473000001E-5</c:v>
                </c:pt>
                <c:pt idx="7667">
                  <c:v>-2.4868999389999999E-5</c:v>
                </c:pt>
                <c:pt idx="7668">
                  <c:v>-1.0036200364999999E-5</c:v>
                </c:pt>
                <c:pt idx="7669">
                  <c:v>5.0244298108999997E-6</c:v>
                </c:pt>
                <c:pt idx="7670">
                  <c:v>1.9970999346999999E-5</c:v>
                </c:pt>
                <c:pt idx="7671">
                  <c:v>3.4464301279999999E-5</c:v>
                </c:pt>
                <c:pt idx="7672">
                  <c:v>4.8175399569999997E-5</c:v>
                </c:pt>
                <c:pt idx="7673">
                  <c:v>6.0793001467000003E-5</c:v>
                </c:pt>
                <c:pt idx="7674">
                  <c:v>7.2030903538999994E-5</c:v>
                </c:pt>
                <c:pt idx="7675">
                  <c:v>8.1633901572999995E-5</c:v>
                </c:pt>
                <c:pt idx="7676">
                  <c:v>8.9384098828000007E-5</c:v>
                </c:pt>
                <c:pt idx="7677">
                  <c:v>1.4265799837000001E-4</c:v>
                </c:pt>
                <c:pt idx="7678">
                  <c:v>1.4800300413999999E-4</c:v>
                </c:pt>
                <c:pt idx="7679">
                  <c:v>1.4998800178999999E-4</c:v>
                </c:pt>
                <c:pt idx="7680">
                  <c:v>1.4856900087999999E-4</c:v>
                </c:pt>
                <c:pt idx="7681">
                  <c:v>1.4377800107E-4</c:v>
                </c:pt>
                <c:pt idx="7682">
                  <c:v>1.3572399620999999E-4</c:v>
                </c:pt>
                <c:pt idx="7683">
                  <c:v>1.2458900163999999E-4</c:v>
                </c:pt>
                <c:pt idx="7684">
                  <c:v>1.1062699923000001E-4</c:v>
                </c:pt>
                <c:pt idx="7685">
                  <c:v>9.4153700047000001E-5</c:v>
                </c:pt>
                <c:pt idx="7686">
                  <c:v>7.5543503044000001E-5</c:v>
                </c:pt>
                <c:pt idx="7687">
                  <c:v>5.5218701164000002E-5</c:v>
                </c:pt>
                <c:pt idx="7688">
                  <c:v>3.3640601031999997E-5</c:v>
                </c:pt>
                <c:pt idx="7689">
                  <c:v>1.1299000107E-5</c:v>
                </c:pt>
                <c:pt idx="7690">
                  <c:v>-1.1299000107E-5</c:v>
                </c:pt>
                <c:pt idx="7691">
                  <c:v>-3.3640601031999997E-5</c:v>
                </c:pt>
                <c:pt idx="7692">
                  <c:v>-5.5218701164000002E-5</c:v>
                </c:pt>
                <c:pt idx="7693">
                  <c:v>-7.5543503044000001E-5</c:v>
                </c:pt>
                <c:pt idx="7694">
                  <c:v>-9.4153700047000001E-5</c:v>
                </c:pt>
                <c:pt idx="7695">
                  <c:v>-1.1062699923000001E-4</c:v>
                </c:pt>
                <c:pt idx="7696">
                  <c:v>-1.2458900163999999E-4</c:v>
                </c:pt>
                <c:pt idx="7697">
                  <c:v>-1.3572399620999999E-4</c:v>
                </c:pt>
                <c:pt idx="7698">
                  <c:v>-1.4377800107E-4</c:v>
                </c:pt>
                <c:pt idx="7699">
                  <c:v>-1.4856900087999999E-4</c:v>
                </c:pt>
                <c:pt idx="7700">
                  <c:v>-1.4998800178999999E-4</c:v>
                </c:pt>
                <c:pt idx="7701">
                  <c:v>-1.4800300413999999E-4</c:v>
                </c:pt>
                <c:pt idx="7702">
                  <c:v>-1.9021099432999999E-4</c:v>
                </c:pt>
                <c:pt idx="7703">
                  <c:v>-1.7876799392999999E-4</c:v>
                </c:pt>
                <c:pt idx="7704">
                  <c:v>-1.6326800687000001E-4</c:v>
                </c:pt>
                <c:pt idx="7705">
                  <c:v>-1.4406199624999999E-4</c:v>
                </c:pt>
                <c:pt idx="7706">
                  <c:v>-1.2158600293E-4</c:v>
                </c:pt>
                <c:pt idx="7707">
                  <c:v>-9.6350697276999998E-5</c:v>
                </c:pt>
                <c:pt idx="7708">
                  <c:v>-6.8928602558999998E-5</c:v>
                </c:pt>
                <c:pt idx="7709">
                  <c:v>-3.9941998692999998E-5</c:v>
                </c:pt>
                <c:pt idx="7710">
                  <c:v>-1.0048899639999999E-5</c:v>
                </c:pt>
                <c:pt idx="7711">
                  <c:v>2.0072300686000001E-5</c:v>
                </c:pt>
                <c:pt idx="7712">
                  <c:v>4.9737998778999998E-5</c:v>
                </c:pt>
                <c:pt idx="7713">
                  <c:v>7.8274701082000007E-5</c:v>
                </c:pt>
                <c:pt idx="7714">
                  <c:v>1.0503499652000001E-4</c:v>
                </c:pt>
                <c:pt idx="7715">
                  <c:v>1.2941099703000001E-4</c:v>
                </c:pt>
                <c:pt idx="7716">
                  <c:v>1.5084999905E-4</c:v>
                </c:pt>
                <c:pt idx="7717">
                  <c:v>1.6886599769000001E-4</c:v>
                </c:pt>
                <c:pt idx="7718">
                  <c:v>1.8304800324000001E-4</c:v>
                </c:pt>
                <c:pt idx="7719">
                  <c:v>1.9307600450999999E-4</c:v>
                </c:pt>
                <c:pt idx="7720">
                  <c:v>1.987220021E-4</c:v>
                </c:pt>
                <c:pt idx="7721">
                  <c:v>1.9985799735999999E-4</c:v>
                </c:pt>
                <c:pt idx="7722">
                  <c:v>1.9645699648999999E-4</c:v>
                </c:pt>
                <c:pt idx="7723">
                  <c:v>1.8859800183999999E-4</c:v>
                </c:pt>
                <c:pt idx="7724">
                  <c:v>1.7645799380000001E-4</c:v>
                </c:pt>
                <c:pt idx="7725">
                  <c:v>1.6031299309999999E-4</c:v>
                </c:pt>
                <c:pt idx="7726">
                  <c:v>1.4052999904E-4</c:v>
                </c:pt>
                <c:pt idx="7727">
                  <c:v>1.4694599668E-4</c:v>
                </c:pt>
                <c:pt idx="7728">
                  <c:v>1.1489500321E-4</c:v>
                </c:pt>
                <c:pt idx="7729">
                  <c:v>8.0235899077000004E-5</c:v>
                </c:pt>
                <c:pt idx="7730">
                  <c:v>4.3755801016E-5</c:v>
                </c:pt>
                <c:pt idx="7731">
                  <c:v>6.2825201894000001E-6</c:v>
                </c:pt>
                <c:pt idx="7732">
                  <c:v>-3.1333300284999997E-5</c:v>
                </c:pt>
                <c:pt idx="7733">
                  <c:v>-6.8237997765999993E-5</c:v>
                </c:pt>
                <c:pt idx="7734">
                  <c:v>-1.0359400039E-4</c:v>
                </c:pt>
                <c:pt idx="7735">
                  <c:v>-1.3659900287E-4</c:v>
                </c:pt>
                <c:pt idx="7736">
                  <c:v>-1.6650299949E-4</c:v>
                </c:pt>
                <c:pt idx="7737">
                  <c:v>-1.9262799469E-4</c:v>
                </c:pt>
                <c:pt idx="7738">
                  <c:v>-2.1438200200999999E-4</c:v>
                </c:pt>
                <c:pt idx="7739">
                  <c:v>-2.3126900487E-4</c:v>
                </c:pt>
                <c:pt idx="7740">
                  <c:v>-2.4290800502E-4</c:v>
                </c:pt>
                <c:pt idx="7741">
                  <c:v>-2.4903300799999998E-4</c:v>
                </c:pt>
                <c:pt idx="7742">
                  <c:v>-2.4950699298999999E-4</c:v>
                </c:pt>
                <c:pt idx="7743">
                  <c:v>-2.4431699420999998E-4</c:v>
                </c:pt>
                <c:pt idx="7744">
                  <c:v>-2.3358200269E-4</c:v>
                </c:pt>
                <c:pt idx="7745">
                  <c:v>-2.1754599584000001E-4</c:v>
                </c:pt>
                <c:pt idx="7746">
                  <c:v>-1.9657200028000001E-4</c:v>
                </c:pt>
                <c:pt idx="7747">
                  <c:v>-1.7113699869000001E-4</c:v>
                </c:pt>
                <c:pt idx="7748">
                  <c:v>-1.4181699953000001E-4</c:v>
                </c:pt>
                <c:pt idx="7749">
                  <c:v>-1.0927899712E-4</c:v>
                </c:pt>
                <c:pt idx="7750">
                  <c:v>-7.4260402471000006E-5</c:v>
                </c:pt>
                <c:pt idx="7751">
                  <c:v>-3.7556401366999997E-5</c:v>
                </c:pt>
                <c:pt idx="7752">
                  <c:v>4.1702701541000002E-14</c:v>
                </c:pt>
                <c:pt idx="7753">
                  <c:v>4.5067699830000002E-5</c:v>
                </c:pt>
                <c:pt idx="7754">
                  <c:v>8.9112501881999999E-5</c:v>
                </c:pt>
                <c:pt idx="7755">
                  <c:v>1.3113500609E-4</c:v>
                </c:pt>
                <c:pt idx="7756">
                  <c:v>1.7018099607E-4</c:v>
                </c:pt>
                <c:pt idx="7757">
                  <c:v>2.0536400551999999E-4</c:v>
                </c:pt>
                <c:pt idx="7758">
                  <c:v>2.3588699696E-4</c:v>
                </c:pt>
                <c:pt idx="7759">
                  <c:v>2.6105498545999999E-4</c:v>
                </c:pt>
                <c:pt idx="7760">
                  <c:v>2.8029899113000002E-4</c:v>
                </c:pt>
                <c:pt idx="7761">
                  <c:v>2.9317999724000002E-4</c:v>
                </c:pt>
                <c:pt idx="7762">
                  <c:v>2.9940801323000003E-4</c:v>
                </c:pt>
                <c:pt idx="7763">
                  <c:v>2.9883999377000001E-4</c:v>
                </c:pt>
                <c:pt idx="7764">
                  <c:v>2.9148999602000001E-4</c:v>
                </c:pt>
                <c:pt idx="7765">
                  <c:v>2.7752300957000002E-4</c:v>
                </c:pt>
                <c:pt idx="7766">
                  <c:v>2.5725801243000002E-4</c:v>
                </c:pt>
                <c:pt idx="7767">
                  <c:v>2.3115400108999999E-4</c:v>
                </c:pt>
                <c:pt idx="7768">
                  <c:v>1.9980399519999999E-4</c:v>
                </c:pt>
                <c:pt idx="7769">
                  <c:v>1.6391799727E-4</c:v>
                </c:pt>
                <c:pt idx="7770">
                  <c:v>1.2431299547000001E-4</c:v>
                </c:pt>
                <c:pt idx="7771">
                  <c:v>8.1885598774999994E-5</c:v>
                </c:pt>
                <c:pt idx="7772">
                  <c:v>3.7599998905E-5</c:v>
                </c:pt>
                <c:pt idx="7773">
                  <c:v>-7.5390298661999996E-6</c:v>
                </c:pt>
                <c:pt idx="7774">
                  <c:v>-5.2506900828999999E-5</c:v>
                </c:pt>
                <c:pt idx="7775">
                  <c:v>-9.6283103629999994E-5</c:v>
                </c:pt>
                <c:pt idx="7776">
                  <c:v>-1.3787399803000001E-4</c:v>
                </c:pt>
                <c:pt idx="7777">
                  <c:v>-2.0572499488000001E-4</c:v>
                </c:pt>
                <c:pt idx="7778">
                  <c:v>-2.4592698901000003E-4</c:v>
                </c:pt>
                <c:pt idx="7779">
                  <c:v>-2.8054800350000002E-4</c:v>
                </c:pt>
                <c:pt idx="7780">
                  <c:v>-3.0880200211E-4</c:v>
                </c:pt>
                <c:pt idx="7781">
                  <c:v>-3.3004701254E-4</c:v>
                </c:pt>
                <c:pt idx="7782">
                  <c:v>-3.4380098805000001E-4</c:v>
                </c:pt>
                <c:pt idx="7783">
                  <c:v>-3.4975100425000002E-4</c:v>
                </c:pt>
                <c:pt idx="7784">
                  <c:v>-3.4776399842999998E-4</c:v>
                </c:pt>
                <c:pt idx="7785">
                  <c:v>-3.3788400469000001E-4</c:v>
                </c:pt>
                <c:pt idx="7786">
                  <c:v>-3.2033398746999999E-4</c:v>
                </c:pt>
                <c:pt idx="7787">
                  <c:v>-2.9551499756000002E-4</c:v>
                </c:pt>
                <c:pt idx="7788">
                  <c:v>-2.6398801127999999E-4</c:v>
                </c:pt>
                <c:pt idx="7789">
                  <c:v>-2.2647000150999999E-4</c:v>
                </c:pt>
                <c:pt idx="7790">
                  <c:v>-1.8381100381000001E-4</c:v>
                </c:pt>
                <c:pt idx="7791">
                  <c:v>-1.3698100520000001E-4</c:v>
                </c:pt>
                <c:pt idx="7792">
                  <c:v>-8.7041502411000005E-5</c:v>
                </c:pt>
                <c:pt idx="7793">
                  <c:v>-3.5126598959000001E-5</c:v>
                </c:pt>
                <c:pt idx="7794">
                  <c:v>1.7585500245E-5</c:v>
                </c:pt>
                <c:pt idx="7795">
                  <c:v>6.9898502261000003E-5</c:v>
                </c:pt>
                <c:pt idx="7796">
                  <c:v>1.2062500173E-4</c:v>
                </c:pt>
                <c:pt idx="7797">
                  <c:v>1.6861400218E-4</c:v>
                </c:pt>
                <c:pt idx="7798">
                  <c:v>2.1277599444E-4</c:v>
                </c:pt>
                <c:pt idx="7799">
                  <c:v>2.5210800230999998E-4</c:v>
                </c:pt>
                <c:pt idx="7800">
                  <c:v>2.8571899747000001E-4</c:v>
                </c:pt>
                <c:pt idx="7801">
                  <c:v>3.1284400029000001E-4</c:v>
                </c:pt>
                <c:pt idx="7802">
                  <c:v>3.8042300729999997E-4</c:v>
                </c:pt>
                <c:pt idx="7803">
                  <c:v>3.9467398891999999E-4</c:v>
                </c:pt>
                <c:pt idx="7804">
                  <c:v>3.9996800479E-4</c:v>
                </c:pt>
                <c:pt idx="7805">
                  <c:v>3.9618500159000001E-4</c:v>
                </c:pt>
                <c:pt idx="7806">
                  <c:v>3.834090021E-4</c:v>
                </c:pt>
                <c:pt idx="7807">
                  <c:v>3.6193098639999998E-4</c:v>
                </c:pt>
                <c:pt idx="7808">
                  <c:v>3.322380071E-4</c:v>
                </c:pt>
                <c:pt idx="7809">
                  <c:v>2.9500501113999999E-4</c:v>
                </c:pt>
                <c:pt idx="7810">
                  <c:v>2.5107699911999998E-4</c:v>
                </c:pt>
                <c:pt idx="7811">
                  <c:v>2.0144900190999999E-4</c:v>
                </c:pt>
                <c:pt idx="7812">
                  <c:v>1.4725000074E-4</c:v>
                </c:pt>
                <c:pt idx="7813">
                  <c:v>8.9708300948000003E-5</c:v>
                </c:pt>
                <c:pt idx="7814">
                  <c:v>3.0130700906999999E-5</c:v>
                </c:pt>
                <c:pt idx="7815">
                  <c:v>-3.0130700906999999E-5</c:v>
                </c:pt>
                <c:pt idx="7816">
                  <c:v>-8.9708300948000003E-5</c:v>
                </c:pt>
                <c:pt idx="7817">
                  <c:v>-1.4725000074E-4</c:v>
                </c:pt>
                <c:pt idx="7818">
                  <c:v>-2.0144900190999999E-4</c:v>
                </c:pt>
                <c:pt idx="7819">
                  <c:v>-2.5107699911999998E-4</c:v>
                </c:pt>
                <c:pt idx="7820">
                  <c:v>-2.9500501113999999E-4</c:v>
                </c:pt>
                <c:pt idx="7821">
                  <c:v>-3.322380071E-4</c:v>
                </c:pt>
                <c:pt idx="7822">
                  <c:v>-3.6193098639999998E-4</c:v>
                </c:pt>
                <c:pt idx="7823">
                  <c:v>-3.834090021E-4</c:v>
                </c:pt>
                <c:pt idx="7824">
                  <c:v>-3.9618500159000001E-4</c:v>
                </c:pt>
                <c:pt idx="7825">
                  <c:v>-3.9996800479E-4</c:v>
                </c:pt>
                <c:pt idx="7826">
                  <c:v>-3.9467398891999999E-4</c:v>
                </c:pt>
                <c:pt idx="7827">
                  <c:v>-4.2797499917999999E-4</c:v>
                </c:pt>
                <c:pt idx="7828">
                  <c:v>-4.0222899405999998E-4</c:v>
                </c:pt>
                <c:pt idx="7829">
                  <c:v>-3.6735300091E-4</c:v>
                </c:pt>
                <c:pt idx="7830">
                  <c:v>-3.2413899316000001E-4</c:v>
                </c:pt>
                <c:pt idx="7831">
                  <c:v>-2.7356899227000002E-4</c:v>
                </c:pt>
                <c:pt idx="7832">
                  <c:v>-2.1678900520999999E-4</c:v>
                </c:pt>
                <c:pt idx="7833">
                  <c:v>-1.5508900105E-4</c:v>
                </c:pt>
                <c:pt idx="7834">
                  <c:v>-8.9869499788999997E-5</c:v>
                </c:pt>
                <c:pt idx="7835">
                  <c:v>-2.2609900042999999E-5</c:v>
                </c:pt>
                <c:pt idx="7836">
                  <c:v>4.5162800234000001E-5</c:v>
                </c:pt>
                <c:pt idx="7837">
                  <c:v>1.1190999794000001E-4</c:v>
                </c:pt>
                <c:pt idx="7838">
                  <c:v>1.7611800286000001E-4</c:v>
                </c:pt>
                <c:pt idx="7839">
                  <c:v>2.3632899683E-4</c:v>
                </c:pt>
                <c:pt idx="7840">
                  <c:v>2.9117500526000003E-4</c:v>
                </c:pt>
                <c:pt idx="7841">
                  <c:v>3.3941300353000002E-4</c:v>
                </c:pt>
                <c:pt idx="7842">
                  <c:v>3.7994800368E-4</c:v>
                </c:pt>
                <c:pt idx="7843">
                  <c:v>4.1185898590000001E-4</c:v>
                </c:pt>
                <c:pt idx="7844">
                  <c:v>4.3442199240000001E-4</c:v>
                </c:pt>
                <c:pt idx="7845">
                  <c:v>4.4712499947999998E-4</c:v>
                </c:pt>
                <c:pt idx="7846">
                  <c:v>4.4967999564999998E-4</c:v>
                </c:pt>
                <c:pt idx="7847">
                  <c:v>4.4202900607999998E-4</c:v>
                </c:pt>
                <c:pt idx="7848">
                  <c:v>4.2434601346000002E-4</c:v>
                </c:pt>
                <c:pt idx="7849">
                  <c:v>3.9703099172999997E-4</c:v>
                </c:pt>
                <c:pt idx="7850">
                  <c:v>3.6070498754000002E-4</c:v>
                </c:pt>
                <c:pt idx="7851">
                  <c:v>3.1619198853E-4</c:v>
                </c:pt>
                <c:pt idx="7852">
                  <c:v>2.3511399921999999E-4</c:v>
                </c:pt>
                <c:pt idx="7853">
                  <c:v>1.8383200221999999E-4</c:v>
                </c:pt>
                <c:pt idx="7854">
                  <c:v>1.2837699614E-4</c:v>
                </c:pt>
                <c:pt idx="7855">
                  <c:v>7.0009198679999997E-5</c:v>
                </c:pt>
                <c:pt idx="7856">
                  <c:v>1.0052000107E-5</c:v>
                </c:pt>
                <c:pt idx="7857">
                  <c:v>-5.0133301556000002E-5</c:v>
                </c:pt>
                <c:pt idx="7858">
                  <c:v>-1.0918099724E-4</c:v>
                </c:pt>
                <c:pt idx="7859">
                  <c:v>-1.6574999609000001E-4</c:v>
                </c:pt>
                <c:pt idx="7860">
                  <c:v>-2.1855799423000001E-4</c:v>
                </c:pt>
                <c:pt idx="7861">
                  <c:v>-2.6640499709000001E-4</c:v>
                </c:pt>
                <c:pt idx="7862">
                  <c:v>-3.0820499524000002E-4</c:v>
                </c:pt>
                <c:pt idx="7863">
                  <c:v>-3.4301099367E-4</c:v>
                </c:pt>
                <c:pt idx="7864">
                  <c:v>-3.7003098987000002E-4</c:v>
                </c:pt>
                <c:pt idx="7865">
                  <c:v>-3.8865298848000002E-4</c:v>
                </c:pt>
                <c:pt idx="7866">
                  <c:v>-3.9845300488999997E-4</c:v>
                </c:pt>
                <c:pt idx="7867">
                  <c:v>-3.9921101416000001E-4</c:v>
                </c:pt>
                <c:pt idx="7868">
                  <c:v>-3.9090699283000002E-4</c:v>
                </c:pt>
                <c:pt idx="7869">
                  <c:v>-3.7373200757000001E-4</c:v>
                </c:pt>
                <c:pt idx="7870">
                  <c:v>-3.4807401244000001E-4</c:v>
                </c:pt>
                <c:pt idx="7871">
                  <c:v>-3.1451499672E-4</c:v>
                </c:pt>
                <c:pt idx="7872">
                  <c:v>-2.7381899417000001E-4</c:v>
                </c:pt>
                <c:pt idx="7873">
                  <c:v>-2.2690799960000001E-4</c:v>
                </c:pt>
                <c:pt idx="7874">
                  <c:v>-1.7484600539000001E-4</c:v>
                </c:pt>
                <c:pt idx="7875">
                  <c:v>-1.1881699901999999E-4</c:v>
                </c:pt>
                <c:pt idx="7876">
                  <c:v>-6.0090198530999998E-5</c:v>
                </c:pt>
                <c:pt idx="7877">
                  <c:v>5.0858700796E-14</c:v>
                </c:pt>
                <c:pt idx="7878">
                  <c:v>5.2578998293E-5</c:v>
                </c:pt>
                <c:pt idx="7879">
                  <c:v>1.0396500147E-4</c:v>
                </c:pt>
                <c:pt idx="7880">
                  <c:v>1.5299099322999999E-4</c:v>
                </c:pt>
                <c:pt idx="7881">
                  <c:v>1.9854400307E-4</c:v>
                </c:pt>
                <c:pt idx="7882">
                  <c:v>2.3959099780999999E-4</c:v>
                </c:pt>
                <c:pt idx="7883">
                  <c:v>2.7520098955999999E-4</c:v>
                </c:pt>
                <c:pt idx="7884">
                  <c:v>3.0456398963000001E-4</c:v>
                </c:pt>
                <c:pt idx="7885">
                  <c:v>3.2701500458999998E-4</c:v>
                </c:pt>
                <c:pt idx="7886">
                  <c:v>3.4204398979999998E-4</c:v>
                </c:pt>
                <c:pt idx="7887">
                  <c:v>3.4930900438000001E-4</c:v>
                </c:pt>
                <c:pt idx="7888">
                  <c:v>3.4864700864999998E-4</c:v>
                </c:pt>
                <c:pt idx="7889">
                  <c:v>3.4007101202999999E-4</c:v>
                </c:pt>
                <c:pt idx="7890">
                  <c:v>3.2377699971999999E-4</c:v>
                </c:pt>
                <c:pt idx="7891">
                  <c:v>3.0013400827999997E-4</c:v>
                </c:pt>
                <c:pt idx="7892">
                  <c:v>2.6967999292999998E-4</c:v>
                </c:pt>
                <c:pt idx="7893">
                  <c:v>2.3310400137999999E-4</c:v>
                </c:pt>
                <c:pt idx="7894">
                  <c:v>1.9123799575E-4</c:v>
                </c:pt>
                <c:pt idx="7895">
                  <c:v>1.4503099374E-4</c:v>
                </c:pt>
                <c:pt idx="7896">
                  <c:v>9.5533199782999993E-5</c:v>
                </c:pt>
                <c:pt idx="7897">
                  <c:v>4.3866599299000003E-5</c:v>
                </c:pt>
                <c:pt idx="7898">
                  <c:v>-8.7955304479999994E-6</c:v>
                </c:pt>
                <c:pt idx="7899">
                  <c:v>-6.1258098866999997E-5</c:v>
                </c:pt>
                <c:pt idx="7900">
                  <c:v>-1.1233000259E-4</c:v>
                </c:pt>
                <c:pt idx="7901">
                  <c:v>-1.6085300012000001E-4</c:v>
                </c:pt>
                <c:pt idx="7902">
                  <c:v>-1.7633600510000001E-4</c:v>
                </c:pt>
                <c:pt idx="7903">
                  <c:v>-2.1079499857000001E-4</c:v>
                </c:pt>
                <c:pt idx="7904">
                  <c:v>-2.4047000625000001E-4</c:v>
                </c:pt>
                <c:pt idx="7905">
                  <c:v>-2.6468699798E-4</c:v>
                </c:pt>
                <c:pt idx="7906">
                  <c:v>-2.8289700276000002E-4</c:v>
                </c:pt>
                <c:pt idx="7907">
                  <c:v>-2.9468600404999998E-4</c:v>
                </c:pt>
                <c:pt idx="7908">
                  <c:v>-2.9978700330999999E-4</c:v>
                </c:pt>
                <c:pt idx="7909">
                  <c:v>-2.9808300314000002E-4</c:v>
                </c:pt>
                <c:pt idx="7910">
                  <c:v>-2.8961399221000001E-4</c:v>
                </c:pt>
                <c:pt idx="7911">
                  <c:v>-2.7457199757999998E-4</c:v>
                </c:pt>
                <c:pt idx="7912">
                  <c:v>-2.5329799972999999E-4</c:v>
                </c:pt>
                <c:pt idx="7913">
                  <c:v>-2.2627500583999999E-4</c:v>
                </c:pt>
                <c:pt idx="7914">
                  <c:v>-1.9411700486999999E-4</c:v>
                </c:pt>
                <c:pt idx="7915">
                  <c:v>-1.5755200001999999E-4</c:v>
                </c:pt>
                <c:pt idx="7916">
                  <c:v>-1.1741199704999999E-4</c:v>
                </c:pt>
                <c:pt idx="7917">
                  <c:v>-7.4606999987999995E-5</c:v>
                </c:pt>
                <c:pt idx="7918">
                  <c:v>-3.0108500140999999E-5</c:v>
                </c:pt>
                <c:pt idx="7919">
                  <c:v>1.5073300347E-5</c:v>
                </c:pt>
                <c:pt idx="7920">
                  <c:v>5.9912999859000003E-5</c:v>
                </c:pt>
                <c:pt idx="7921">
                  <c:v>1.0339300206E-4</c:v>
                </c:pt>
                <c:pt idx="7922">
                  <c:v>1.4452599862000001E-4</c:v>
                </c:pt>
                <c:pt idx="7923">
                  <c:v>1.8237899349000001E-4</c:v>
                </c:pt>
                <c:pt idx="7924">
                  <c:v>2.1609300165000001E-4</c:v>
                </c:pt>
                <c:pt idx="7925">
                  <c:v>2.4490201031E-4</c:v>
                </c:pt>
                <c:pt idx="7926">
                  <c:v>2.6815201271999998E-4</c:v>
                </c:pt>
                <c:pt idx="7927">
                  <c:v>2.3776400485E-4</c:v>
                </c:pt>
                <c:pt idx="7928">
                  <c:v>2.4667099932999998E-4</c:v>
                </c:pt>
                <c:pt idx="7929">
                  <c:v>2.4997998843999999E-4</c:v>
                </c:pt>
                <c:pt idx="7930">
                  <c:v>2.4761501117999998E-4</c:v>
                </c:pt>
                <c:pt idx="7931">
                  <c:v>2.3962999694E-4</c:v>
                </c:pt>
                <c:pt idx="7932">
                  <c:v>2.2620700474E-4</c:v>
                </c:pt>
                <c:pt idx="7933">
                  <c:v>2.0764900546000001E-4</c:v>
                </c:pt>
                <c:pt idx="7934">
                  <c:v>1.8437800463000001E-4</c:v>
                </c:pt>
                <c:pt idx="7935">
                  <c:v>1.5692299347999999E-4</c:v>
                </c:pt>
                <c:pt idx="7936">
                  <c:v>1.2590599363E-4</c:v>
                </c:pt>
                <c:pt idx="7937">
                  <c:v>9.2031099484000004E-5</c:v>
                </c:pt>
                <c:pt idx="7938">
                  <c:v>5.6067699915999999E-5</c:v>
                </c:pt>
                <c:pt idx="7939">
                  <c:v>1.8831700800000001E-5</c:v>
                </c:pt>
                <c:pt idx="7940">
                  <c:v>-1.8831700800000001E-5</c:v>
                </c:pt>
                <c:pt idx="7941">
                  <c:v>-5.6067699915999999E-5</c:v>
                </c:pt>
                <c:pt idx="7942">
                  <c:v>-9.2031099484000004E-5</c:v>
                </c:pt>
                <c:pt idx="7943">
                  <c:v>-1.2590599363E-4</c:v>
                </c:pt>
                <c:pt idx="7944">
                  <c:v>-1.5692299347999999E-4</c:v>
                </c:pt>
                <c:pt idx="7945">
                  <c:v>-1.8437800463000001E-4</c:v>
                </c:pt>
                <c:pt idx="7946">
                  <c:v>-2.0764900546000001E-4</c:v>
                </c:pt>
                <c:pt idx="7947">
                  <c:v>-2.2620700474E-4</c:v>
                </c:pt>
                <c:pt idx="7948">
                  <c:v>-2.3962999694E-4</c:v>
                </c:pt>
                <c:pt idx="7949">
                  <c:v>-2.4761501117999998E-4</c:v>
                </c:pt>
                <c:pt idx="7950">
                  <c:v>-2.4997998843999999E-4</c:v>
                </c:pt>
                <c:pt idx="7951">
                  <c:v>-2.4667099932999998E-4</c:v>
                </c:pt>
                <c:pt idx="7952">
                  <c:v>-1.9021099432999999E-4</c:v>
                </c:pt>
                <c:pt idx="7953">
                  <c:v>-1.7876799392999999E-4</c:v>
                </c:pt>
                <c:pt idx="7954">
                  <c:v>-1.6326800687000001E-4</c:v>
                </c:pt>
                <c:pt idx="7955">
                  <c:v>-1.4406199624999999E-4</c:v>
                </c:pt>
                <c:pt idx="7956">
                  <c:v>-1.2158600293E-4</c:v>
                </c:pt>
                <c:pt idx="7957">
                  <c:v>-9.6350697276999998E-5</c:v>
                </c:pt>
                <c:pt idx="7958">
                  <c:v>-6.8928602558999998E-5</c:v>
                </c:pt>
                <c:pt idx="7959">
                  <c:v>-3.9941998692999998E-5</c:v>
                </c:pt>
                <c:pt idx="7960">
                  <c:v>-1.0048899639999999E-5</c:v>
                </c:pt>
                <c:pt idx="7961">
                  <c:v>2.0072300686000001E-5</c:v>
                </c:pt>
                <c:pt idx="7962">
                  <c:v>4.9737998778999998E-5</c:v>
                </c:pt>
                <c:pt idx="7963">
                  <c:v>7.8274701082000007E-5</c:v>
                </c:pt>
                <c:pt idx="7964">
                  <c:v>1.0503499652000001E-4</c:v>
                </c:pt>
                <c:pt idx="7965">
                  <c:v>1.2941099703000001E-4</c:v>
                </c:pt>
                <c:pt idx="7966">
                  <c:v>1.5084999905E-4</c:v>
                </c:pt>
                <c:pt idx="7967">
                  <c:v>1.6886599769000001E-4</c:v>
                </c:pt>
                <c:pt idx="7968">
                  <c:v>1.8304800324000001E-4</c:v>
                </c:pt>
                <c:pt idx="7969">
                  <c:v>1.9307600450999999E-4</c:v>
                </c:pt>
                <c:pt idx="7970">
                  <c:v>1.987220021E-4</c:v>
                </c:pt>
                <c:pt idx="7971">
                  <c:v>1.9985799735999999E-4</c:v>
                </c:pt>
                <c:pt idx="7972">
                  <c:v>1.9645699648999999E-4</c:v>
                </c:pt>
                <c:pt idx="7973">
                  <c:v>1.8859800183999999E-4</c:v>
                </c:pt>
                <c:pt idx="7974">
                  <c:v>1.7645799380000001E-4</c:v>
                </c:pt>
                <c:pt idx="7975">
                  <c:v>1.6031299309999999E-4</c:v>
                </c:pt>
                <c:pt idx="7976">
                  <c:v>1.4052999904E-4</c:v>
                </c:pt>
                <c:pt idx="7977">
                  <c:v>8.8167798822000001E-5</c:v>
                </c:pt>
                <c:pt idx="7978">
                  <c:v>6.8936999014000003E-5</c:v>
                </c:pt>
                <c:pt idx="7979">
                  <c:v>4.8141500883999999E-5</c:v>
                </c:pt>
                <c:pt idx="7980">
                  <c:v>2.6253499526999999E-5</c:v>
                </c:pt>
                <c:pt idx="7981">
                  <c:v>3.7695099308999999E-6</c:v>
                </c:pt>
                <c:pt idx="7982">
                  <c:v>-1.8799999452E-5</c:v>
                </c:pt>
                <c:pt idx="7983">
                  <c:v>-4.0942799387000003E-5</c:v>
                </c:pt>
                <c:pt idx="7984">
                  <c:v>-6.2156301283000005E-5</c:v>
                </c:pt>
                <c:pt idx="7985">
                  <c:v>-8.1959202362000006E-5</c:v>
                </c:pt>
                <c:pt idx="7986">
                  <c:v>-9.9901801149999996E-5</c:v>
                </c:pt>
                <c:pt idx="7987">
                  <c:v>-1.1557700054000001E-4</c:v>
                </c:pt>
                <c:pt idx="7988">
                  <c:v>-1.2862900620999999E-4</c:v>
                </c:pt>
                <c:pt idx="7989">
                  <c:v>-1.3876199955E-4</c:v>
                </c:pt>
                <c:pt idx="7990">
                  <c:v>-1.4574499801000001E-4</c:v>
                </c:pt>
                <c:pt idx="7991">
                  <c:v>-1.4941999688999999E-4</c:v>
                </c:pt>
                <c:pt idx="7992">
                  <c:v>-1.4970400662E-4</c:v>
                </c:pt>
                <c:pt idx="7993">
                  <c:v>-1.4658999862000001E-4</c:v>
                </c:pt>
                <c:pt idx="7994">
                  <c:v>-1.4014900079999999E-4</c:v>
                </c:pt>
                <c:pt idx="7995">
                  <c:v>-1.3052800204999999E-4</c:v>
                </c:pt>
                <c:pt idx="7996">
                  <c:v>-1.1794299644E-4</c:v>
                </c:pt>
                <c:pt idx="7997">
                  <c:v>-1.0268200276E-4</c:v>
                </c:pt>
                <c:pt idx="7998">
                  <c:v>-8.5090301582000001E-5</c:v>
                </c:pt>
                <c:pt idx="7999">
                  <c:v>-6.5567401180000005E-5</c:v>
                </c:pt>
                <c:pt idx="8000">
                  <c:v>-4.4556200010000002E-5</c:v>
                </c:pt>
                <c:pt idx="8001">
                  <c:v>-2.2533800802000001E-5</c:v>
                </c:pt>
                <c:pt idx="8002">
                  <c:v>1.5161600071E-14</c:v>
                </c:pt>
                <c:pt idx="8003">
                  <c:v>1.5022599655E-5</c:v>
                </c:pt>
                <c:pt idx="8004">
                  <c:v>2.9704200641999999E-5</c:v>
                </c:pt>
                <c:pt idx="8005">
                  <c:v>4.3711599574000002E-5</c:v>
                </c:pt>
                <c:pt idx="8006">
                  <c:v>5.6726901675999997E-5</c:v>
                </c:pt>
                <c:pt idx="8007">
                  <c:v>6.8454697612000006E-5</c:v>
                </c:pt>
                <c:pt idx="8008">
                  <c:v>7.8628800111000004E-5</c:v>
                </c:pt>
                <c:pt idx="8009">
                  <c:v>8.7018401245999994E-5</c:v>
                </c:pt>
                <c:pt idx="8010">
                  <c:v>9.3432900030000001E-5</c:v>
                </c:pt>
                <c:pt idx="8011">
                  <c:v>9.7726799140000002E-5</c:v>
                </c:pt>
                <c:pt idx="8012">
                  <c:v>9.9802702606999996E-5</c:v>
                </c:pt>
                <c:pt idx="8013">
                  <c:v>9.9613396741999994E-5</c:v>
                </c:pt>
                <c:pt idx="8014">
                  <c:v>9.7163203463000006E-5</c:v>
                </c:pt>
                <c:pt idx="8015">
                  <c:v>9.2507696535999994E-5</c:v>
                </c:pt>
                <c:pt idx="8016">
                  <c:v>8.5752697487000002E-5</c:v>
                </c:pt>
                <c:pt idx="8017">
                  <c:v>7.7051299740999997E-5</c:v>
                </c:pt>
                <c:pt idx="8018">
                  <c:v>6.6601198341000004E-5</c:v>
                </c:pt>
                <c:pt idx="8019">
                  <c:v>5.4639400332000002E-5</c:v>
                </c:pt>
                <c:pt idx="8020">
                  <c:v>4.1437600884999997E-5</c:v>
                </c:pt>
                <c:pt idx="8021">
                  <c:v>2.7295200197999998E-5</c:v>
                </c:pt>
                <c:pt idx="8022">
                  <c:v>1.2533299923E-5</c:v>
                </c:pt>
                <c:pt idx="8023">
                  <c:v>-2.5130100312000001E-6</c:v>
                </c:pt>
                <c:pt idx="8024">
                  <c:v>-1.7502299669999999E-5</c:v>
                </c:pt>
                <c:pt idx="8025">
                  <c:v>-3.2094398192999998E-5</c:v>
                </c:pt>
                <c:pt idx="8026">
                  <c:v>-4.5958000554999998E-5</c:v>
                </c:pt>
                <c:pt idx="8027">
                  <c:v>-2.9389300835000001E-5</c:v>
                </c:pt>
                <c:pt idx="8028">
                  <c:v>-3.5132499761000001E-5</c:v>
                </c:pt>
                <c:pt idx="8029">
                  <c:v>-4.0078299207000002E-5</c:v>
                </c:pt>
                <c:pt idx="8030">
                  <c:v>-4.4114600313999999E-5</c:v>
                </c:pt>
                <c:pt idx="8031">
                  <c:v>-4.7149500459999998E-5</c:v>
                </c:pt>
                <c:pt idx="8032">
                  <c:v>-4.9114398280000002E-5</c:v>
                </c:pt>
                <c:pt idx="8033">
                  <c:v>-4.9964499339999997E-5</c:v>
                </c:pt>
                <c:pt idx="8034">
                  <c:v>-4.9680598749999998E-5</c:v>
                </c:pt>
                <c:pt idx="8035">
                  <c:v>-4.8269099351999997E-5</c:v>
                </c:pt>
                <c:pt idx="8036">
                  <c:v>-4.5762099035000002E-5</c:v>
                </c:pt>
                <c:pt idx="8037">
                  <c:v>-4.2216401198000003E-5</c:v>
                </c:pt>
                <c:pt idx="8038">
                  <c:v>-3.7712601625000002E-5</c:v>
                </c:pt>
                <c:pt idx="8039">
                  <c:v>-3.235280019E-5</c:v>
                </c:pt>
                <c:pt idx="8040">
                  <c:v>-2.6258700017999999E-5</c:v>
                </c:pt>
                <c:pt idx="8041">
                  <c:v>-1.9568700736E-5</c:v>
                </c:pt>
                <c:pt idx="8042">
                  <c:v>-1.2434499695E-5</c:v>
                </c:pt>
                <c:pt idx="8043">
                  <c:v>-5.0180901780999999E-6</c:v>
                </c:pt>
                <c:pt idx="8044">
                  <c:v>2.5122199077000001E-6</c:v>
                </c:pt>
                <c:pt idx="8045">
                  <c:v>9.9854996732999999E-6</c:v>
                </c:pt>
                <c:pt idx="8046">
                  <c:v>1.7232099708000002E-5</c:v>
                </c:pt>
                <c:pt idx="8047">
                  <c:v>2.4087699784999998E-5</c:v>
                </c:pt>
                <c:pt idx="8048">
                  <c:v>3.0396500733000001E-5</c:v>
                </c:pt>
                <c:pt idx="8049">
                  <c:v>3.6015499062999998E-5</c:v>
                </c:pt>
                <c:pt idx="8050">
                  <c:v>4.0817001718000002E-5</c:v>
                </c:pt>
                <c:pt idx="8051">
                  <c:v>4.4692100346000001E-5</c:v>
                </c:pt>
                <c:pt idx="8052">
                  <c:v>4.6078597500999998E-19</c:v>
                </c:pt>
                <c:pt idx="8053">
                  <c:v>4.6126899678E-19</c:v>
                </c:pt>
                <c:pt idx="8054">
                  <c:v>4.6144797799000004E-19</c:v>
                </c:pt>
                <c:pt idx="8055">
                  <c:v>4.6132002349000002E-19</c:v>
                </c:pt>
                <c:pt idx="8056">
                  <c:v>4.6088699443999999E-19</c:v>
                </c:pt>
                <c:pt idx="8057">
                  <c:v>4.601590238E-19</c:v>
                </c:pt>
                <c:pt idx="8058">
                  <c:v>4.5915301707999999E-19</c:v>
                </c:pt>
                <c:pt idx="8059">
                  <c:v>4.5789198023000002E-19</c:v>
                </c:pt>
                <c:pt idx="8060">
                  <c:v>4.5640398571000003E-19</c:v>
                </c:pt>
                <c:pt idx="8061">
                  <c:v>4.5472201733000001E-19</c:v>
                </c:pt>
                <c:pt idx="8062">
                  <c:v>4.5288598655999997E-19</c:v>
                </c:pt>
                <c:pt idx="8063">
                  <c:v>4.5093601167000002E-19</c:v>
                </c:pt>
                <c:pt idx="8064">
                  <c:v>4.4891800116999999E-19</c:v>
                </c:pt>
                <c:pt idx="8065">
                  <c:v>4.4687600243E-19</c:v>
                </c:pt>
                <c:pt idx="8066">
                  <c:v>4.4485700965E-19</c:v>
                </c:pt>
                <c:pt idx="8067">
                  <c:v>4.4290801703000001E-19</c:v>
                </c:pt>
                <c:pt idx="8068">
                  <c:v>4.4107100398000001E-19</c:v>
                </c:pt>
                <c:pt idx="8069">
                  <c:v>4.3939001787999995E-19</c:v>
                </c:pt>
                <c:pt idx="8070">
                  <c:v>4.3790202335999996E-19</c:v>
                </c:pt>
                <c:pt idx="8071">
                  <c:v>4.3664000424000004E-19</c:v>
                </c:pt>
                <c:pt idx="8072">
                  <c:v>4.3563399752000002E-19</c:v>
                </c:pt>
                <c:pt idx="8073">
                  <c:v>4.3490597517999996E-19</c:v>
                </c:pt>
                <c:pt idx="8074">
                  <c:v>4.3447299783E-19</c:v>
                </c:pt>
                <c:pt idx="8075">
                  <c:v>4.3434499163E-19</c:v>
                </c:pt>
                <c:pt idx="8076">
                  <c:v>4.3452500680999998E-19</c:v>
                </c:pt>
                <c:pt idx="8077">
                  <c:v>4.4789700179999999E-19</c:v>
                </c:pt>
                <c:pt idx="8078">
                  <c:v>4.4789700179999999E-19</c:v>
                </c:pt>
                <c:pt idx="8079">
                  <c:v>4.4789700179999999E-19</c:v>
                </c:pt>
                <c:pt idx="8080">
                  <c:v>4.4789700179999999E-19</c:v>
                </c:pt>
                <c:pt idx="8081">
                  <c:v>4.4789700179999999E-19</c:v>
                </c:pt>
                <c:pt idx="8082">
                  <c:v>4.4789700179999999E-19</c:v>
                </c:pt>
                <c:pt idx="8083">
                  <c:v>4.4789700179999999E-19</c:v>
                </c:pt>
                <c:pt idx="8084">
                  <c:v>4.4789700179999999E-19</c:v>
                </c:pt>
                <c:pt idx="8085">
                  <c:v>4.4789700179999999E-19</c:v>
                </c:pt>
                <c:pt idx="8086">
                  <c:v>4.4789700179999999E-19</c:v>
                </c:pt>
                <c:pt idx="8087">
                  <c:v>4.4789700179999999E-19</c:v>
                </c:pt>
                <c:pt idx="8088">
                  <c:v>4.4789700179999999E-19</c:v>
                </c:pt>
                <c:pt idx="8089">
                  <c:v>4.4789700179999999E-19</c:v>
                </c:pt>
                <c:pt idx="8090">
                  <c:v>4.4789700179999999E-19</c:v>
                </c:pt>
                <c:pt idx="8091">
                  <c:v>4.4789700179999999E-19</c:v>
                </c:pt>
                <c:pt idx="8092">
                  <c:v>4.4789700179999999E-19</c:v>
                </c:pt>
                <c:pt idx="8093">
                  <c:v>4.4789700179999999E-19</c:v>
                </c:pt>
                <c:pt idx="8094">
                  <c:v>4.4789700179999999E-19</c:v>
                </c:pt>
                <c:pt idx="8095">
                  <c:v>4.4789700179999999E-19</c:v>
                </c:pt>
                <c:pt idx="8096">
                  <c:v>4.4789700179999999E-19</c:v>
                </c:pt>
                <c:pt idx="8097">
                  <c:v>4.4789700179999999E-19</c:v>
                </c:pt>
                <c:pt idx="8098">
                  <c:v>4.4789700179999999E-19</c:v>
                </c:pt>
                <c:pt idx="8099">
                  <c:v>4.4789700179999999E-19</c:v>
                </c:pt>
                <c:pt idx="8100">
                  <c:v>4.4789700179999999E-19</c:v>
                </c:pt>
                <c:pt idx="8101">
                  <c:v>4.4789700179999999E-19</c:v>
                </c:pt>
                <c:pt idx="8102">
                  <c:v>2.9389300835000001E-5</c:v>
                </c:pt>
                <c:pt idx="8103">
                  <c:v>2.2979000277999999E-5</c:v>
                </c:pt>
                <c:pt idx="8104">
                  <c:v>1.6047199096999999E-5</c:v>
                </c:pt>
                <c:pt idx="8105">
                  <c:v>8.7511498349999996E-6</c:v>
                </c:pt>
                <c:pt idx="8106">
                  <c:v>1.2565000134E-6</c:v>
                </c:pt>
                <c:pt idx="8107">
                  <c:v>-6.2666599661000002E-6</c:v>
                </c:pt>
                <c:pt idx="8108">
                  <c:v>-1.3647600098999999E-5</c:v>
                </c:pt>
                <c:pt idx="8109">
                  <c:v>-2.0718800441999999E-5</c:v>
                </c:pt>
                <c:pt idx="8110">
                  <c:v>-2.7319700166000001E-5</c:v>
                </c:pt>
                <c:pt idx="8111">
                  <c:v>-3.3300599171000002E-5</c:v>
                </c:pt>
                <c:pt idx="8112">
                  <c:v>-3.8525700802000003E-5</c:v>
                </c:pt>
                <c:pt idx="8113">
                  <c:v>-4.287630145E-5</c:v>
                </c:pt>
                <c:pt idx="8114">
                  <c:v>-4.6253899200000002E-5</c:v>
                </c:pt>
                <c:pt idx="8115">
                  <c:v>-4.8581601732000003E-5</c:v>
                </c:pt>
                <c:pt idx="8116">
                  <c:v>-4.9806698370999997E-5</c:v>
                </c:pt>
                <c:pt idx="8117">
                  <c:v>-4.9901300372E-5</c:v>
                </c:pt>
                <c:pt idx="8118">
                  <c:v>-4.8863399570000001E-5</c:v>
                </c:pt>
                <c:pt idx="8119">
                  <c:v>-4.6716399083000002E-5</c:v>
                </c:pt>
                <c:pt idx="8120">
                  <c:v>-4.3509200622999997E-5</c:v>
                </c:pt>
                <c:pt idx="8121">
                  <c:v>-3.9314400055000002E-5</c:v>
                </c:pt>
                <c:pt idx="8122">
                  <c:v>-3.4227399738000001E-5</c:v>
                </c:pt>
                <c:pt idx="8123">
                  <c:v>-2.8363399906E-5</c:v>
                </c:pt>
                <c:pt idx="8124">
                  <c:v>-2.1855799787000001E-5</c:v>
                </c:pt>
                <c:pt idx="8125">
                  <c:v>-1.4852100320999999E-5</c:v>
                </c:pt>
                <c:pt idx="8126">
                  <c:v>-7.5112798185999999E-6</c:v>
                </c:pt>
                <c:pt idx="8127">
                  <c:v>1.410919975E-14</c:v>
                </c:pt>
                <c:pt idx="8128">
                  <c:v>1.5022599655E-5</c:v>
                </c:pt>
                <c:pt idx="8129">
                  <c:v>2.9704200641999999E-5</c:v>
                </c:pt>
                <c:pt idx="8130">
                  <c:v>4.3711599574000002E-5</c:v>
                </c:pt>
                <c:pt idx="8131">
                  <c:v>5.6726901675999997E-5</c:v>
                </c:pt>
                <c:pt idx="8132">
                  <c:v>6.8454697612000006E-5</c:v>
                </c:pt>
                <c:pt idx="8133">
                  <c:v>7.8628800111000004E-5</c:v>
                </c:pt>
                <c:pt idx="8134">
                  <c:v>8.7018401245999994E-5</c:v>
                </c:pt>
                <c:pt idx="8135">
                  <c:v>9.3432900030000001E-5</c:v>
                </c:pt>
                <c:pt idx="8136">
                  <c:v>9.7726799140000002E-5</c:v>
                </c:pt>
                <c:pt idx="8137">
                  <c:v>9.9802702606999996E-5</c:v>
                </c:pt>
                <c:pt idx="8138">
                  <c:v>9.9613396741999994E-5</c:v>
                </c:pt>
                <c:pt idx="8139">
                  <c:v>9.7163203463000006E-5</c:v>
                </c:pt>
                <c:pt idx="8140">
                  <c:v>9.2507696535999994E-5</c:v>
                </c:pt>
                <c:pt idx="8141">
                  <c:v>8.5752697487000002E-5</c:v>
                </c:pt>
                <c:pt idx="8142">
                  <c:v>7.7051299740999997E-5</c:v>
                </c:pt>
                <c:pt idx="8143">
                  <c:v>6.6601198341000004E-5</c:v>
                </c:pt>
                <c:pt idx="8144">
                  <c:v>5.4639400332000002E-5</c:v>
                </c:pt>
                <c:pt idx="8145">
                  <c:v>4.1437600884999997E-5</c:v>
                </c:pt>
                <c:pt idx="8146">
                  <c:v>2.7295200197999998E-5</c:v>
                </c:pt>
                <c:pt idx="8147">
                  <c:v>1.2533299923E-5</c:v>
                </c:pt>
                <c:pt idx="8148">
                  <c:v>-2.5130100312000001E-6</c:v>
                </c:pt>
                <c:pt idx="8149">
                  <c:v>-1.7502299669999999E-5</c:v>
                </c:pt>
                <c:pt idx="8150">
                  <c:v>-3.2094398192999998E-5</c:v>
                </c:pt>
                <c:pt idx="8151">
                  <c:v>-4.5958000554999998E-5</c:v>
                </c:pt>
                <c:pt idx="8152">
                  <c:v>-8.8167798822000001E-5</c:v>
                </c:pt>
                <c:pt idx="8153">
                  <c:v>-1.0539699724E-4</c:v>
                </c:pt>
                <c:pt idx="8154">
                  <c:v>-1.2023500312E-4</c:v>
                </c:pt>
                <c:pt idx="8155">
                  <c:v>-1.3234399376000001E-4</c:v>
                </c:pt>
                <c:pt idx="8156">
                  <c:v>-1.4144899614999999E-4</c:v>
                </c:pt>
                <c:pt idx="8157">
                  <c:v>-1.4734300203E-4</c:v>
                </c:pt>
                <c:pt idx="8158">
                  <c:v>-1.4989300689E-4</c:v>
                </c:pt>
                <c:pt idx="8159">
                  <c:v>-1.4904199633999999E-4</c:v>
                </c:pt>
                <c:pt idx="8160">
                  <c:v>-1.4480699609999999E-4</c:v>
                </c:pt>
                <c:pt idx="8161">
                  <c:v>-1.3728599878999999E-4</c:v>
                </c:pt>
                <c:pt idx="8162">
                  <c:v>-1.2664899987000001E-4</c:v>
                </c:pt>
                <c:pt idx="8163">
                  <c:v>-1.1313799769E-4</c:v>
                </c:pt>
                <c:pt idx="8164">
                  <c:v>-9.7058400569999999E-5</c:v>
                </c:pt>
                <c:pt idx="8165">
                  <c:v>-7.8776196459999994E-5</c:v>
                </c:pt>
                <c:pt idx="8166">
                  <c:v>-5.870610039E-5</c:v>
                </c:pt>
                <c:pt idx="8167">
                  <c:v>-3.7303499993999998E-5</c:v>
                </c:pt>
                <c:pt idx="8168">
                  <c:v>-1.5054300093E-5</c:v>
                </c:pt>
                <c:pt idx="8169">
                  <c:v>7.5366501733000002E-6</c:v>
                </c:pt>
                <c:pt idx="8170">
                  <c:v>2.9956499930000001E-5</c:v>
                </c:pt>
                <c:pt idx="8171">
                  <c:v>5.1696399168999999E-5</c:v>
                </c:pt>
                <c:pt idx="8172">
                  <c:v>7.2263101174E-5</c:v>
                </c:pt>
                <c:pt idx="8173">
                  <c:v>9.1189496743000002E-5</c:v>
                </c:pt>
                <c:pt idx="8174">
                  <c:v>1.0804599879000001E-4</c:v>
                </c:pt>
                <c:pt idx="8175">
                  <c:v>1.2245100515000001E-4</c:v>
                </c:pt>
                <c:pt idx="8176">
                  <c:v>1.3407600635999999E-4</c:v>
                </c:pt>
                <c:pt idx="8177">
                  <c:v>1.9021099432999999E-4</c:v>
                </c:pt>
                <c:pt idx="8178">
                  <c:v>1.9733699445999999E-4</c:v>
                </c:pt>
                <c:pt idx="8179">
                  <c:v>1.9998400239000001E-4</c:v>
                </c:pt>
                <c:pt idx="8180">
                  <c:v>1.9809200603000001E-4</c:v>
                </c:pt>
                <c:pt idx="8181">
                  <c:v>1.9170400627999999E-4</c:v>
                </c:pt>
                <c:pt idx="8182">
                  <c:v>1.8096499844000001E-4</c:v>
                </c:pt>
                <c:pt idx="8183">
                  <c:v>1.6611900355E-4</c:v>
                </c:pt>
                <c:pt idx="8184">
                  <c:v>1.4750300033E-4</c:v>
                </c:pt>
                <c:pt idx="8185">
                  <c:v>1.2553800479999999E-4</c:v>
                </c:pt>
                <c:pt idx="8186">
                  <c:v>1.0072500298999999E-4</c:v>
                </c:pt>
                <c:pt idx="8187">
                  <c:v>7.3624898505000001E-5</c:v>
                </c:pt>
                <c:pt idx="8188">
                  <c:v>4.4854201405999999E-5</c:v>
                </c:pt>
                <c:pt idx="8189">
                  <c:v>1.5065399565999999E-5</c:v>
                </c:pt>
                <c:pt idx="8190">
                  <c:v>-1.5065399565999999E-5</c:v>
                </c:pt>
                <c:pt idx="8191">
                  <c:v>-4.4854201405999999E-5</c:v>
                </c:pt>
                <c:pt idx="8192">
                  <c:v>-7.3624898505000001E-5</c:v>
                </c:pt>
                <c:pt idx="8193">
                  <c:v>-1.0072500298999999E-4</c:v>
                </c:pt>
                <c:pt idx="8194">
                  <c:v>-1.2553800479999999E-4</c:v>
                </c:pt>
                <c:pt idx="8195">
                  <c:v>-1.4750300033E-4</c:v>
                </c:pt>
                <c:pt idx="8196">
                  <c:v>-1.6611900355E-4</c:v>
                </c:pt>
                <c:pt idx="8197">
                  <c:v>-1.8096499844000001E-4</c:v>
                </c:pt>
                <c:pt idx="8198">
                  <c:v>-1.9170400627999999E-4</c:v>
                </c:pt>
                <c:pt idx="8199">
                  <c:v>-1.9809200603000001E-4</c:v>
                </c:pt>
                <c:pt idx="8200">
                  <c:v>-1.9998400239000001E-4</c:v>
                </c:pt>
                <c:pt idx="8201">
                  <c:v>-1.9733699445999999E-4</c:v>
                </c:pt>
                <c:pt idx="8202">
                  <c:v>-2.3776400485E-4</c:v>
                </c:pt>
                <c:pt idx="8203">
                  <c:v>-2.2345999605000001E-4</c:v>
                </c:pt>
                <c:pt idx="8204">
                  <c:v>-2.0408499403999999E-4</c:v>
                </c:pt>
                <c:pt idx="8205">
                  <c:v>-1.8007699690999999E-4</c:v>
                </c:pt>
                <c:pt idx="8206">
                  <c:v>-1.5198299661000001E-4</c:v>
                </c:pt>
                <c:pt idx="8207">
                  <c:v>-1.2043800233999999E-4</c:v>
                </c:pt>
                <c:pt idx="8208">
                  <c:v>-8.6160696810000002E-5</c:v>
                </c:pt>
                <c:pt idx="8209">
                  <c:v>-4.9927501094999999E-5</c:v>
                </c:pt>
                <c:pt idx="8210">
                  <c:v>-1.2561100448000001E-5</c:v>
                </c:pt>
                <c:pt idx="8211">
                  <c:v>2.5090399503999999E-5</c:v>
                </c:pt>
                <c:pt idx="8212">
                  <c:v>6.2172497563999998E-5</c:v>
                </c:pt>
                <c:pt idx="8213">
                  <c:v>9.7843403636999995E-5</c:v>
                </c:pt>
                <c:pt idx="8214">
                  <c:v>1.3129400031E-4</c:v>
                </c:pt>
                <c:pt idx="8215">
                  <c:v>1.6176399367E-4</c:v>
                </c:pt>
                <c:pt idx="8216">
                  <c:v>1.8856300449E-4</c:v>
                </c:pt>
                <c:pt idx="8217">
                  <c:v>2.1108200599E-4</c:v>
                </c:pt>
                <c:pt idx="8218">
                  <c:v>2.2880999312999999E-4</c:v>
                </c:pt>
                <c:pt idx="8219">
                  <c:v>2.4134499836E-4</c:v>
                </c:pt>
                <c:pt idx="8220">
                  <c:v>2.4840299739000002E-4</c:v>
                </c:pt>
                <c:pt idx="8221">
                  <c:v>2.4982201285E-4</c:v>
                </c:pt>
                <c:pt idx="8222">
                  <c:v>2.4557200959000002E-4</c:v>
                </c:pt>
                <c:pt idx="8223">
                  <c:v>2.3574799706999999E-4</c:v>
                </c:pt>
                <c:pt idx="8224">
                  <c:v>2.2057299792999999E-4</c:v>
                </c:pt>
                <c:pt idx="8225">
                  <c:v>2.0039199444E-4</c:v>
                </c:pt>
                <c:pt idx="8226">
                  <c:v>1.7566200404000001E-4</c:v>
                </c:pt>
                <c:pt idx="8227">
                  <c:v>1.7633600510000001E-4</c:v>
                </c:pt>
                <c:pt idx="8228">
                  <c:v>1.3787399803000001E-4</c:v>
                </c:pt>
                <c:pt idx="8229">
                  <c:v>9.6283103629999994E-5</c:v>
                </c:pt>
                <c:pt idx="8230">
                  <c:v>5.2506900828999999E-5</c:v>
                </c:pt>
                <c:pt idx="8231">
                  <c:v>7.5390298661999996E-6</c:v>
                </c:pt>
                <c:pt idx="8232">
                  <c:v>-3.7599998905E-5</c:v>
                </c:pt>
                <c:pt idx="8233">
                  <c:v>-8.1885598774999994E-5</c:v>
                </c:pt>
                <c:pt idx="8234">
                  <c:v>-1.2431299547000001E-4</c:v>
                </c:pt>
                <c:pt idx="8235">
                  <c:v>-1.6391799727E-4</c:v>
                </c:pt>
                <c:pt idx="8236">
                  <c:v>-1.9980399519999999E-4</c:v>
                </c:pt>
                <c:pt idx="8237">
                  <c:v>-2.3115400108999999E-4</c:v>
                </c:pt>
                <c:pt idx="8238">
                  <c:v>-2.5725801243000002E-4</c:v>
                </c:pt>
                <c:pt idx="8239">
                  <c:v>-2.7752300957000002E-4</c:v>
                </c:pt>
                <c:pt idx="8240">
                  <c:v>-2.9148999602000001E-4</c:v>
                </c:pt>
                <c:pt idx="8241">
                  <c:v>-2.9883999377000001E-4</c:v>
                </c:pt>
                <c:pt idx="8242">
                  <c:v>-2.9940801323000003E-4</c:v>
                </c:pt>
                <c:pt idx="8243">
                  <c:v>-2.9317999724000002E-4</c:v>
                </c:pt>
                <c:pt idx="8244">
                  <c:v>-2.8029899113000002E-4</c:v>
                </c:pt>
                <c:pt idx="8245">
                  <c:v>-2.6105498545999999E-4</c:v>
                </c:pt>
                <c:pt idx="8246">
                  <c:v>-2.3588699696E-4</c:v>
                </c:pt>
                <c:pt idx="8247">
                  <c:v>-2.0536400551999999E-4</c:v>
                </c:pt>
                <c:pt idx="8248">
                  <c:v>-1.7018099607E-4</c:v>
                </c:pt>
                <c:pt idx="8249">
                  <c:v>-1.3113500609E-4</c:v>
                </c:pt>
                <c:pt idx="8250">
                  <c:v>-8.9112501881999999E-5</c:v>
                </c:pt>
                <c:pt idx="8251">
                  <c:v>-4.5067699830000002E-5</c:v>
                </c:pt>
                <c:pt idx="8252">
                  <c:v>4.5697600298999999E-14</c:v>
                </c:pt>
                <c:pt idx="8253">
                  <c:v>5.2578998293E-5</c:v>
                </c:pt>
                <c:pt idx="8254">
                  <c:v>1.0396500147E-4</c:v>
                </c:pt>
                <c:pt idx="8255">
                  <c:v>1.5299099322999999E-4</c:v>
                </c:pt>
                <c:pt idx="8256">
                  <c:v>1.9854400307E-4</c:v>
                </c:pt>
                <c:pt idx="8257">
                  <c:v>2.3959099780999999E-4</c:v>
                </c:pt>
                <c:pt idx="8258">
                  <c:v>2.7520098955999999E-4</c:v>
                </c:pt>
                <c:pt idx="8259">
                  <c:v>3.0456398963000001E-4</c:v>
                </c:pt>
                <c:pt idx="8260">
                  <c:v>3.2701500458999998E-4</c:v>
                </c:pt>
                <c:pt idx="8261">
                  <c:v>3.4204398979999998E-4</c:v>
                </c:pt>
                <c:pt idx="8262">
                  <c:v>3.4930900438000001E-4</c:v>
                </c:pt>
                <c:pt idx="8263">
                  <c:v>3.4864700864999998E-4</c:v>
                </c:pt>
                <c:pt idx="8264">
                  <c:v>3.4007101202999999E-4</c:v>
                </c:pt>
                <c:pt idx="8265">
                  <c:v>3.2377699971999999E-4</c:v>
                </c:pt>
                <c:pt idx="8266">
                  <c:v>3.0013400827999997E-4</c:v>
                </c:pt>
                <c:pt idx="8267">
                  <c:v>2.6967999292999998E-4</c:v>
                </c:pt>
                <c:pt idx="8268">
                  <c:v>2.3310400137999999E-4</c:v>
                </c:pt>
                <c:pt idx="8269">
                  <c:v>1.9123799575E-4</c:v>
                </c:pt>
                <c:pt idx="8270">
                  <c:v>1.4503099374E-4</c:v>
                </c:pt>
                <c:pt idx="8271">
                  <c:v>9.5533199782999993E-5</c:v>
                </c:pt>
                <c:pt idx="8272">
                  <c:v>4.3866599299000003E-5</c:v>
                </c:pt>
                <c:pt idx="8273">
                  <c:v>-8.7955304479999994E-6</c:v>
                </c:pt>
                <c:pt idx="8274">
                  <c:v>-6.1258098866999997E-5</c:v>
                </c:pt>
                <c:pt idx="8275">
                  <c:v>-1.1233000259E-4</c:v>
                </c:pt>
                <c:pt idx="8276">
                  <c:v>-1.6085300012000001E-4</c:v>
                </c:pt>
                <c:pt idx="8277">
                  <c:v>-2.3511399921999999E-4</c:v>
                </c:pt>
                <c:pt idx="8278">
                  <c:v>-2.8105999808999998E-4</c:v>
                </c:pt>
                <c:pt idx="8279">
                  <c:v>-3.2062700484000002E-4</c:v>
                </c:pt>
                <c:pt idx="8280">
                  <c:v>-3.5291598761E-4</c:v>
                </c:pt>
                <c:pt idx="8281">
                  <c:v>-3.7719600367999999E-4</c:v>
                </c:pt>
                <c:pt idx="8282">
                  <c:v>-3.9291501162000002E-4</c:v>
                </c:pt>
                <c:pt idx="8283">
                  <c:v>-3.9971599471999998E-4</c:v>
                </c:pt>
                <c:pt idx="8284">
                  <c:v>-3.9744499372E-4</c:v>
                </c:pt>
                <c:pt idx="8285">
                  <c:v>-3.8615299853999999E-4</c:v>
                </c:pt>
                <c:pt idx="8286">
                  <c:v>-3.6609600646999999E-4</c:v>
                </c:pt>
                <c:pt idx="8287">
                  <c:v>-3.3773100586000001E-4</c:v>
                </c:pt>
                <c:pt idx="8288">
                  <c:v>-3.0170098762000001E-4</c:v>
                </c:pt>
                <c:pt idx="8289">
                  <c:v>-2.5882199406999999E-4</c:v>
                </c:pt>
                <c:pt idx="8290">
                  <c:v>-2.1006999304999999E-4</c:v>
                </c:pt>
                <c:pt idx="8291">
                  <c:v>-1.5654899471E-4</c:v>
                </c:pt>
                <c:pt idx="8292">
                  <c:v>-9.9475997557999996E-5</c:v>
                </c:pt>
                <c:pt idx="8293">
                  <c:v>-4.0144699597000001E-5</c:v>
                </c:pt>
                <c:pt idx="8294">
                  <c:v>2.0097699235000001E-5</c:v>
                </c:pt>
                <c:pt idx="8295">
                  <c:v>7.9883997386999997E-5</c:v>
                </c:pt>
                <c:pt idx="8296">
                  <c:v>1.3785700139E-4</c:v>
                </c:pt>
                <c:pt idx="8297">
                  <c:v>1.9270100165E-4</c:v>
                </c:pt>
                <c:pt idx="8298">
                  <c:v>2.4317200587000001E-4</c:v>
                </c:pt>
                <c:pt idx="8299">
                  <c:v>2.8812399249999998E-4</c:v>
                </c:pt>
                <c:pt idx="8300">
                  <c:v>3.2653601374000002E-4</c:v>
                </c:pt>
                <c:pt idx="8301">
                  <c:v>3.5753700649E-4</c:v>
                </c:pt>
                <c:pt idx="8302">
                  <c:v>3.3286999678000003E-4</c:v>
                </c:pt>
                <c:pt idx="8303">
                  <c:v>3.4533999860000001E-4</c:v>
                </c:pt>
                <c:pt idx="8304">
                  <c:v>3.4997198964000002E-4</c:v>
                </c:pt>
                <c:pt idx="8305">
                  <c:v>3.4666099235999999E-4</c:v>
                </c:pt>
                <c:pt idx="8306">
                  <c:v>3.3548299688999998E-4</c:v>
                </c:pt>
                <c:pt idx="8307">
                  <c:v>3.1668899464E-4</c:v>
                </c:pt>
                <c:pt idx="8308">
                  <c:v>2.9070899473000001E-4</c:v>
                </c:pt>
                <c:pt idx="8309">
                  <c:v>2.5812999229000001E-4</c:v>
                </c:pt>
                <c:pt idx="8310">
                  <c:v>2.1969199587999999E-4</c:v>
                </c:pt>
                <c:pt idx="8311">
                  <c:v>1.76268004E-4</c:v>
                </c:pt>
                <c:pt idx="8312">
                  <c:v>1.2884399621E-4</c:v>
                </c:pt>
                <c:pt idx="8313">
                  <c:v>7.8494798799999993E-5</c:v>
                </c:pt>
                <c:pt idx="8314">
                  <c:v>2.6364399673000001E-5</c:v>
                </c:pt>
                <c:pt idx="8315">
                  <c:v>-2.6364399673000001E-5</c:v>
                </c:pt>
                <c:pt idx="8316">
                  <c:v>-7.8494798799999993E-5</c:v>
                </c:pt>
                <c:pt idx="8317">
                  <c:v>-1.2884399621E-4</c:v>
                </c:pt>
                <c:pt idx="8318">
                  <c:v>-1.76268004E-4</c:v>
                </c:pt>
                <c:pt idx="8319">
                  <c:v>-2.1969199587999999E-4</c:v>
                </c:pt>
                <c:pt idx="8320">
                  <c:v>-2.5812999229000001E-4</c:v>
                </c:pt>
                <c:pt idx="8321">
                  <c:v>-2.9070899473000001E-4</c:v>
                </c:pt>
                <c:pt idx="8322">
                  <c:v>-3.1668899464E-4</c:v>
                </c:pt>
                <c:pt idx="8323">
                  <c:v>-3.3548299688999998E-4</c:v>
                </c:pt>
                <c:pt idx="8324">
                  <c:v>-3.4666099235999999E-4</c:v>
                </c:pt>
                <c:pt idx="8325">
                  <c:v>-3.4997198964000002E-4</c:v>
                </c:pt>
                <c:pt idx="8326">
                  <c:v>-3.4533999860000001E-4</c:v>
                </c:pt>
                <c:pt idx="8327">
                  <c:v>-2.8531698626000002E-4</c:v>
                </c:pt>
                <c:pt idx="8328">
                  <c:v>-2.6815201271999998E-4</c:v>
                </c:pt>
                <c:pt idx="8329">
                  <c:v>-2.4490201031E-4</c:v>
                </c:pt>
                <c:pt idx="8330">
                  <c:v>-2.1609300165000001E-4</c:v>
                </c:pt>
                <c:pt idx="8331">
                  <c:v>-1.8237899349000001E-4</c:v>
                </c:pt>
                <c:pt idx="8332">
                  <c:v>-1.4452599862000001E-4</c:v>
                </c:pt>
                <c:pt idx="8333">
                  <c:v>-1.0339300206E-4</c:v>
                </c:pt>
                <c:pt idx="8334">
                  <c:v>-5.9912999859000003E-5</c:v>
                </c:pt>
                <c:pt idx="8335">
                  <c:v>-1.5073300347E-5</c:v>
                </c:pt>
                <c:pt idx="8336">
                  <c:v>3.0108500140999999E-5</c:v>
                </c:pt>
                <c:pt idx="8337">
                  <c:v>7.4606999987999995E-5</c:v>
                </c:pt>
                <c:pt idx="8338">
                  <c:v>1.1741199704999999E-4</c:v>
                </c:pt>
                <c:pt idx="8339">
                  <c:v>1.5755200001999999E-4</c:v>
                </c:pt>
                <c:pt idx="8340">
                  <c:v>1.9411700486999999E-4</c:v>
                </c:pt>
                <c:pt idx="8341">
                  <c:v>2.2627500583999999E-4</c:v>
                </c:pt>
                <c:pt idx="8342">
                  <c:v>2.5329799972999999E-4</c:v>
                </c:pt>
                <c:pt idx="8343">
                  <c:v>2.7457199757999998E-4</c:v>
                </c:pt>
                <c:pt idx="8344">
                  <c:v>2.8961399221000001E-4</c:v>
                </c:pt>
                <c:pt idx="8345">
                  <c:v>2.9808300314000002E-4</c:v>
                </c:pt>
                <c:pt idx="8346">
                  <c:v>2.9978700330999999E-4</c:v>
                </c:pt>
                <c:pt idx="8347">
                  <c:v>2.9468600404999998E-4</c:v>
                </c:pt>
                <c:pt idx="8348">
                  <c:v>2.8289700276000002E-4</c:v>
                </c:pt>
                <c:pt idx="8349">
                  <c:v>2.6468699798E-4</c:v>
                </c:pt>
                <c:pt idx="8350">
                  <c:v>2.4047000625000001E-4</c:v>
                </c:pt>
                <c:pt idx="8351">
                  <c:v>2.1079499857000001E-4</c:v>
                </c:pt>
                <c:pt idx="8352">
                  <c:v>1.4694599668E-4</c:v>
                </c:pt>
                <c:pt idx="8353">
                  <c:v>1.1489500321E-4</c:v>
                </c:pt>
                <c:pt idx="8354">
                  <c:v>8.0235899077000004E-5</c:v>
                </c:pt>
                <c:pt idx="8355">
                  <c:v>4.3755801016E-5</c:v>
                </c:pt>
                <c:pt idx="8356">
                  <c:v>6.2825201894000001E-6</c:v>
                </c:pt>
                <c:pt idx="8357">
                  <c:v>-3.1333300284999997E-5</c:v>
                </c:pt>
                <c:pt idx="8358">
                  <c:v>-6.8237997765999993E-5</c:v>
                </c:pt>
                <c:pt idx="8359">
                  <c:v>-1.0359400039E-4</c:v>
                </c:pt>
                <c:pt idx="8360">
                  <c:v>-1.3659900287E-4</c:v>
                </c:pt>
                <c:pt idx="8361">
                  <c:v>-1.6650299949E-4</c:v>
                </c:pt>
                <c:pt idx="8362">
                  <c:v>-1.9262799469E-4</c:v>
                </c:pt>
                <c:pt idx="8363">
                  <c:v>-2.1438200200999999E-4</c:v>
                </c:pt>
                <c:pt idx="8364">
                  <c:v>-2.3126900487E-4</c:v>
                </c:pt>
                <c:pt idx="8365">
                  <c:v>-2.4290800502E-4</c:v>
                </c:pt>
                <c:pt idx="8366">
                  <c:v>-2.4903300799999998E-4</c:v>
                </c:pt>
                <c:pt idx="8367">
                  <c:v>-2.4950699298999999E-4</c:v>
                </c:pt>
                <c:pt idx="8368">
                  <c:v>-2.4431699420999998E-4</c:v>
                </c:pt>
                <c:pt idx="8369">
                  <c:v>-2.3358200269E-4</c:v>
                </c:pt>
                <c:pt idx="8370">
                  <c:v>-2.1754599584000001E-4</c:v>
                </c:pt>
                <c:pt idx="8371">
                  <c:v>-1.9657200028000001E-4</c:v>
                </c:pt>
                <c:pt idx="8372">
                  <c:v>-1.7113699869000001E-4</c:v>
                </c:pt>
                <c:pt idx="8373">
                  <c:v>-1.4181699953000001E-4</c:v>
                </c:pt>
                <c:pt idx="8374">
                  <c:v>-1.0927899712E-4</c:v>
                </c:pt>
                <c:pt idx="8375">
                  <c:v>-7.4260402471000006E-5</c:v>
                </c:pt>
                <c:pt idx="8376">
                  <c:v>-3.7556401366999997E-5</c:v>
                </c:pt>
                <c:pt idx="8377">
                  <c:v>2.4053799384999999E-14</c:v>
                </c:pt>
                <c:pt idx="8378">
                  <c:v>3.0045099264999999E-5</c:v>
                </c:pt>
                <c:pt idx="8379">
                  <c:v>5.9408299421000002E-5</c:v>
                </c:pt>
                <c:pt idx="8380">
                  <c:v>8.7423199147000004E-5</c:v>
                </c:pt>
                <c:pt idx="8381">
                  <c:v>1.1345399980000001E-4</c:v>
                </c:pt>
                <c:pt idx="8382">
                  <c:v>1.3690900232000001E-4</c:v>
                </c:pt>
                <c:pt idx="8383">
                  <c:v>1.5725799312E-4</c:v>
                </c:pt>
                <c:pt idx="8384">
                  <c:v>1.7403700622000001E-4</c:v>
                </c:pt>
                <c:pt idx="8385">
                  <c:v>1.8686600378999999E-4</c:v>
                </c:pt>
                <c:pt idx="8386">
                  <c:v>1.9545400572999999E-4</c:v>
                </c:pt>
                <c:pt idx="8387">
                  <c:v>1.9960499776000001E-4</c:v>
                </c:pt>
                <c:pt idx="8388">
                  <c:v>1.9922699721000001E-4</c:v>
                </c:pt>
                <c:pt idx="8389">
                  <c:v>1.9432599947E-4</c:v>
                </c:pt>
                <c:pt idx="8390">
                  <c:v>1.8501500016999999E-4</c:v>
                </c:pt>
                <c:pt idx="8391">
                  <c:v>1.7150500207000001E-4</c:v>
                </c:pt>
                <c:pt idx="8392">
                  <c:v>1.5410300693E-4</c:v>
                </c:pt>
                <c:pt idx="8393">
                  <c:v>1.3320200378000001E-4</c:v>
                </c:pt>
                <c:pt idx="8394">
                  <c:v>1.0927899712E-4</c:v>
                </c:pt>
                <c:pt idx="8395">
                  <c:v>8.2875099905999999E-5</c:v>
                </c:pt>
                <c:pt idx="8396">
                  <c:v>5.4590400395999997E-5</c:v>
                </c:pt>
                <c:pt idx="8397">
                  <c:v>2.5066599846E-5</c:v>
                </c:pt>
                <c:pt idx="8398">
                  <c:v>-5.0260200624000003E-6</c:v>
                </c:pt>
                <c:pt idx="8399">
                  <c:v>-3.5004599339999998E-5</c:v>
                </c:pt>
                <c:pt idx="8400">
                  <c:v>-6.4188701799000006E-5</c:v>
                </c:pt>
                <c:pt idx="8401">
                  <c:v>-9.1916001110999997E-5</c:v>
                </c:pt>
                <c:pt idx="8402">
                  <c:v>-8.8167798822000001E-5</c:v>
                </c:pt>
                <c:pt idx="8403">
                  <c:v>-1.0539699724E-4</c:v>
                </c:pt>
                <c:pt idx="8404">
                  <c:v>-1.2023500312E-4</c:v>
                </c:pt>
                <c:pt idx="8405">
                  <c:v>-1.3234399376000001E-4</c:v>
                </c:pt>
                <c:pt idx="8406">
                  <c:v>-1.4144899614999999E-4</c:v>
                </c:pt>
                <c:pt idx="8407">
                  <c:v>-1.4734300203E-4</c:v>
                </c:pt>
                <c:pt idx="8408">
                  <c:v>-1.4989300689E-4</c:v>
                </c:pt>
                <c:pt idx="8409">
                  <c:v>-1.4904199633999999E-4</c:v>
                </c:pt>
                <c:pt idx="8410">
                  <c:v>-1.4480699609999999E-4</c:v>
                </c:pt>
                <c:pt idx="8411">
                  <c:v>-1.3728599878999999E-4</c:v>
                </c:pt>
                <c:pt idx="8412">
                  <c:v>-1.2664899987000001E-4</c:v>
                </c:pt>
                <c:pt idx="8413">
                  <c:v>-1.1313799769E-4</c:v>
                </c:pt>
                <c:pt idx="8414">
                  <c:v>-9.7058400569999999E-5</c:v>
                </c:pt>
                <c:pt idx="8415">
                  <c:v>-7.8776196459999994E-5</c:v>
                </c:pt>
                <c:pt idx="8416">
                  <c:v>-5.870610039E-5</c:v>
                </c:pt>
                <c:pt idx="8417">
                  <c:v>-3.7303499993999998E-5</c:v>
                </c:pt>
                <c:pt idx="8418">
                  <c:v>-1.5054300093E-5</c:v>
                </c:pt>
                <c:pt idx="8419">
                  <c:v>7.5366501733000002E-6</c:v>
                </c:pt>
                <c:pt idx="8420">
                  <c:v>2.9956499930000001E-5</c:v>
                </c:pt>
                <c:pt idx="8421">
                  <c:v>5.1696399168999999E-5</c:v>
                </c:pt>
                <c:pt idx="8422">
                  <c:v>7.2263101174E-5</c:v>
                </c:pt>
                <c:pt idx="8423">
                  <c:v>9.1189496743000002E-5</c:v>
                </c:pt>
                <c:pt idx="8424">
                  <c:v>1.0804599879000001E-4</c:v>
                </c:pt>
                <c:pt idx="8425">
                  <c:v>1.2245100515000001E-4</c:v>
                </c:pt>
                <c:pt idx="8426">
                  <c:v>1.3407600635999999E-4</c:v>
                </c:pt>
                <c:pt idx="8427">
                  <c:v>9.5105700893000002E-5</c:v>
                </c:pt>
                <c:pt idx="8428">
                  <c:v>9.8668599094000006E-5</c:v>
                </c:pt>
                <c:pt idx="8429">
                  <c:v>9.9992103060000002E-5</c:v>
                </c:pt>
                <c:pt idx="8430">
                  <c:v>9.9046097602999996E-5</c:v>
                </c:pt>
                <c:pt idx="8431">
                  <c:v>9.5852199592999995E-5</c:v>
                </c:pt>
                <c:pt idx="8432">
                  <c:v>9.0482702943999997E-5</c:v>
                </c:pt>
                <c:pt idx="8433">
                  <c:v>8.3059596363000004E-5</c:v>
                </c:pt>
                <c:pt idx="8434">
                  <c:v>7.3751296440999995E-5</c:v>
                </c:pt>
                <c:pt idx="8435">
                  <c:v>6.2769096984999995E-5</c:v>
                </c:pt>
                <c:pt idx="8436">
                  <c:v>5.0362301408000002E-5</c:v>
                </c:pt>
                <c:pt idx="8437">
                  <c:v>3.6812500183999998E-5</c:v>
                </c:pt>
                <c:pt idx="8438">
                  <c:v>2.2427100703E-5</c:v>
                </c:pt>
                <c:pt idx="8439">
                  <c:v>7.5326797742000002E-6</c:v>
                </c:pt>
                <c:pt idx="8440">
                  <c:v>-7.5326797742000002E-6</c:v>
                </c:pt>
                <c:pt idx="8441">
                  <c:v>-2.2427100703E-5</c:v>
                </c:pt>
                <c:pt idx="8442">
                  <c:v>-3.6812500183999998E-5</c:v>
                </c:pt>
                <c:pt idx="8443">
                  <c:v>-5.0362301408000002E-5</c:v>
                </c:pt>
                <c:pt idx="8444">
                  <c:v>-6.2769096984999995E-5</c:v>
                </c:pt>
                <c:pt idx="8445">
                  <c:v>-7.3751296440999995E-5</c:v>
                </c:pt>
                <c:pt idx="8446">
                  <c:v>-8.3059596363000004E-5</c:v>
                </c:pt>
                <c:pt idx="8447">
                  <c:v>-9.0482702943999997E-5</c:v>
                </c:pt>
                <c:pt idx="8448">
                  <c:v>-9.5852199592999995E-5</c:v>
                </c:pt>
                <c:pt idx="8449">
                  <c:v>-9.9046097602999996E-5</c:v>
                </c:pt>
                <c:pt idx="8450">
                  <c:v>-9.9992103060000002E-5</c:v>
                </c:pt>
                <c:pt idx="8451">
                  <c:v>-9.8668599094000006E-5</c:v>
                </c:pt>
                <c:pt idx="8452">
                  <c:v>-4.7552799515000003E-5</c:v>
                </c:pt>
                <c:pt idx="8453">
                  <c:v>-4.4692100346000001E-5</c:v>
                </c:pt>
                <c:pt idx="8454">
                  <c:v>-4.0817001718000002E-5</c:v>
                </c:pt>
                <c:pt idx="8455">
                  <c:v>-3.6015499062999998E-5</c:v>
                </c:pt>
                <c:pt idx="8456">
                  <c:v>-3.0396500733000001E-5</c:v>
                </c:pt>
                <c:pt idx="8457">
                  <c:v>-2.4087699784999998E-5</c:v>
                </c:pt>
                <c:pt idx="8458">
                  <c:v>-1.7232099708000002E-5</c:v>
                </c:pt>
                <c:pt idx="8459">
                  <c:v>-9.9854996732999999E-6</c:v>
                </c:pt>
                <c:pt idx="8460">
                  <c:v>-2.5122199077000001E-6</c:v>
                </c:pt>
                <c:pt idx="8461">
                  <c:v>5.0180901780999999E-6</c:v>
                </c:pt>
                <c:pt idx="8462">
                  <c:v>1.2434499695E-5</c:v>
                </c:pt>
                <c:pt idx="8463">
                  <c:v>1.9568700736E-5</c:v>
                </c:pt>
                <c:pt idx="8464">
                  <c:v>2.6258700017999999E-5</c:v>
                </c:pt>
                <c:pt idx="8465">
                  <c:v>3.235280019E-5</c:v>
                </c:pt>
                <c:pt idx="8466">
                  <c:v>3.7712601625000002E-5</c:v>
                </c:pt>
                <c:pt idx="8467">
                  <c:v>4.2216401198000003E-5</c:v>
                </c:pt>
                <c:pt idx="8468">
                  <c:v>4.5762099035000002E-5</c:v>
                </c:pt>
                <c:pt idx="8469">
                  <c:v>4.8269099351999997E-5</c:v>
                </c:pt>
                <c:pt idx="8470">
                  <c:v>4.9680598749999998E-5</c:v>
                </c:pt>
                <c:pt idx="8471">
                  <c:v>4.9964499339999997E-5</c:v>
                </c:pt>
                <c:pt idx="8472">
                  <c:v>4.9114398280000002E-5</c:v>
                </c:pt>
                <c:pt idx="8473">
                  <c:v>4.7149500459999998E-5</c:v>
                </c:pt>
                <c:pt idx="8474">
                  <c:v>4.4114600313999999E-5</c:v>
                </c:pt>
                <c:pt idx="8475">
                  <c:v>4.0078299207000002E-5</c:v>
                </c:pt>
                <c:pt idx="8476">
                  <c:v>3.5132499761000001E-5</c:v>
                </c:pt>
                <c:pt idx="8477">
                  <c:v>4.1335200070999998E-19</c:v>
                </c:pt>
                <c:pt idx="8478">
                  <c:v>4.1161499896999999E-19</c:v>
                </c:pt>
                <c:pt idx="8479">
                  <c:v>4.0973600651000001E-19</c:v>
                </c:pt>
                <c:pt idx="8480">
                  <c:v>4.0775801086999998E-19</c:v>
                </c:pt>
                <c:pt idx="8481">
                  <c:v>4.0572699813000002E-19</c:v>
                </c:pt>
                <c:pt idx="8482">
                  <c:v>4.0368799791999999E-19</c:v>
                </c:pt>
                <c:pt idx="8483">
                  <c:v>4.0168699631999998E-19</c:v>
                </c:pt>
                <c:pt idx="8484">
                  <c:v>3.9977000524999999E-19</c:v>
                </c:pt>
                <c:pt idx="8485">
                  <c:v>3.9798099453000002E-19</c:v>
                </c:pt>
                <c:pt idx="8486">
                  <c:v>3.9636000487E-19</c:v>
                </c:pt>
                <c:pt idx="8487">
                  <c:v>3.9494400090999998E-19</c:v>
                </c:pt>
                <c:pt idx="8488">
                  <c:v>3.9376400191999998E-19</c:v>
                </c:pt>
                <c:pt idx="8489">
                  <c:v>3.9284901091E-19</c:v>
                </c:pt>
                <c:pt idx="8490">
                  <c:v>3.9221800134999999E-19</c:v>
                </c:pt>
                <c:pt idx="8491">
                  <c:v>3.9188599173000001E-19</c:v>
                </c:pt>
                <c:pt idx="8492">
                  <c:v>3.9185998724000002E-19</c:v>
                </c:pt>
                <c:pt idx="8493">
                  <c:v>3.9214200413000002E-19</c:v>
                </c:pt>
                <c:pt idx="8494">
                  <c:v>3.9272400324000001E-19</c:v>
                </c:pt>
                <c:pt idx="8495">
                  <c:v>3.9359300817E-19</c:v>
                </c:pt>
                <c:pt idx="8496">
                  <c:v>3.9472999376999998E-19</c:v>
                </c:pt>
                <c:pt idx="8497">
                  <c:v>3.9610900725E-19</c:v>
                </c:pt>
                <c:pt idx="8498">
                  <c:v>3.9769799536000001E-19</c:v>
                </c:pt>
                <c:pt idx="8499">
                  <c:v>3.9946200971999999E-19</c:v>
                </c:pt>
                <c:pt idx="8500">
                  <c:v>4.0136000148E-19</c:v>
                </c:pt>
                <c:pt idx="8501">
                  <c:v>4.0334999124E-19</c:v>
                </c:pt>
                <c:pt idx="8502">
                  <c:v>4.0538599291999998E-19</c:v>
                </c:pt>
                <c:pt idx="8503">
                  <c:v>4.0538599291999998E-19</c:v>
                </c:pt>
                <c:pt idx="8504">
                  <c:v>4.0538599291999998E-19</c:v>
                </c:pt>
                <c:pt idx="8505">
                  <c:v>4.0538599291999998E-19</c:v>
                </c:pt>
                <c:pt idx="8506">
                  <c:v>4.0538599291999998E-19</c:v>
                </c:pt>
                <c:pt idx="8507">
                  <c:v>4.0538599291999998E-19</c:v>
                </c:pt>
                <c:pt idx="8508">
                  <c:v>4.0538599291999998E-19</c:v>
                </c:pt>
                <c:pt idx="8509">
                  <c:v>4.0538599291999998E-19</c:v>
                </c:pt>
                <c:pt idx="8510">
                  <c:v>4.0538599291999998E-19</c:v>
                </c:pt>
                <c:pt idx="8511">
                  <c:v>4.0538599291999998E-19</c:v>
                </c:pt>
                <c:pt idx="8512">
                  <c:v>4.0538599291999998E-19</c:v>
                </c:pt>
                <c:pt idx="8513">
                  <c:v>4.0538599291999998E-19</c:v>
                </c:pt>
                <c:pt idx="8514">
                  <c:v>4.0538599291999998E-19</c:v>
                </c:pt>
                <c:pt idx="8515">
                  <c:v>4.0538599291999998E-19</c:v>
                </c:pt>
                <c:pt idx="8516">
                  <c:v>4.0538599291999998E-19</c:v>
                </c:pt>
                <c:pt idx="8517">
                  <c:v>4.0538599291999998E-19</c:v>
                </c:pt>
                <c:pt idx="8518">
                  <c:v>4.0538599291999998E-19</c:v>
                </c:pt>
                <c:pt idx="8519">
                  <c:v>4.0538599291999998E-19</c:v>
                </c:pt>
                <c:pt idx="8520">
                  <c:v>4.0538599291999998E-19</c:v>
                </c:pt>
                <c:pt idx="8521">
                  <c:v>4.0538599291999998E-19</c:v>
                </c:pt>
                <c:pt idx="8522">
                  <c:v>4.0538599291999998E-19</c:v>
                </c:pt>
                <c:pt idx="8523">
                  <c:v>4.0538599291999998E-19</c:v>
                </c:pt>
                <c:pt idx="8524">
                  <c:v>4.0538599291999998E-19</c:v>
                </c:pt>
                <c:pt idx="8525">
                  <c:v>4.0538599291999998E-19</c:v>
                </c:pt>
                <c:pt idx="8526">
                  <c:v>4.0538599291999998E-19</c:v>
                </c:pt>
                <c:pt idx="8527">
                  <c:v>-2.9389300835000001E-5</c:v>
                </c:pt>
                <c:pt idx="8528">
                  <c:v>-3.5132499761000001E-5</c:v>
                </c:pt>
                <c:pt idx="8529">
                  <c:v>-4.0078299207000002E-5</c:v>
                </c:pt>
                <c:pt idx="8530">
                  <c:v>-4.4114600313999999E-5</c:v>
                </c:pt>
                <c:pt idx="8531">
                  <c:v>-4.7149500459999998E-5</c:v>
                </c:pt>
                <c:pt idx="8532">
                  <c:v>-4.9114398280000002E-5</c:v>
                </c:pt>
                <c:pt idx="8533">
                  <c:v>-4.9964499339999997E-5</c:v>
                </c:pt>
                <c:pt idx="8534">
                  <c:v>-4.9680598749999998E-5</c:v>
                </c:pt>
                <c:pt idx="8535">
                  <c:v>-4.8269099351999997E-5</c:v>
                </c:pt>
                <c:pt idx="8536">
                  <c:v>-4.5762099035000002E-5</c:v>
                </c:pt>
                <c:pt idx="8537">
                  <c:v>-4.2216401198000003E-5</c:v>
                </c:pt>
                <c:pt idx="8538">
                  <c:v>-3.7712601625000002E-5</c:v>
                </c:pt>
                <c:pt idx="8539">
                  <c:v>-3.235280019E-5</c:v>
                </c:pt>
                <c:pt idx="8540">
                  <c:v>-2.6258700017999999E-5</c:v>
                </c:pt>
                <c:pt idx="8541">
                  <c:v>-1.9568700736E-5</c:v>
                </c:pt>
                <c:pt idx="8542">
                  <c:v>-1.2434499695E-5</c:v>
                </c:pt>
                <c:pt idx="8543">
                  <c:v>-5.0180901780999999E-6</c:v>
                </c:pt>
                <c:pt idx="8544">
                  <c:v>2.5122199077000001E-6</c:v>
                </c:pt>
                <c:pt idx="8545">
                  <c:v>9.9854996732999999E-6</c:v>
                </c:pt>
                <c:pt idx="8546">
                  <c:v>1.7232099708000002E-5</c:v>
                </c:pt>
                <c:pt idx="8547">
                  <c:v>2.4087699784999998E-5</c:v>
                </c:pt>
                <c:pt idx="8548">
                  <c:v>3.0396500733000001E-5</c:v>
                </c:pt>
                <c:pt idx="8549">
                  <c:v>3.6015499062999998E-5</c:v>
                </c:pt>
                <c:pt idx="8550">
                  <c:v>4.0817001718000002E-5</c:v>
                </c:pt>
                <c:pt idx="8551">
                  <c:v>4.4692100346000001E-5</c:v>
                </c:pt>
                <c:pt idx="8552">
                  <c:v>9.5105700893000002E-5</c:v>
                </c:pt>
                <c:pt idx="8553">
                  <c:v>9.8668599094000006E-5</c:v>
                </c:pt>
                <c:pt idx="8554">
                  <c:v>9.9992103060000002E-5</c:v>
                </c:pt>
                <c:pt idx="8555">
                  <c:v>9.9046097602999996E-5</c:v>
                </c:pt>
                <c:pt idx="8556">
                  <c:v>9.5852199592999995E-5</c:v>
                </c:pt>
                <c:pt idx="8557">
                  <c:v>9.0482702943999997E-5</c:v>
                </c:pt>
                <c:pt idx="8558">
                  <c:v>8.3059596363000004E-5</c:v>
                </c:pt>
                <c:pt idx="8559">
                  <c:v>7.3751296440999995E-5</c:v>
                </c:pt>
                <c:pt idx="8560">
                  <c:v>6.2769096984999995E-5</c:v>
                </c:pt>
                <c:pt idx="8561">
                  <c:v>5.0362301408000002E-5</c:v>
                </c:pt>
                <c:pt idx="8562">
                  <c:v>3.6812500183999998E-5</c:v>
                </c:pt>
                <c:pt idx="8563">
                  <c:v>2.2427100703E-5</c:v>
                </c:pt>
                <c:pt idx="8564">
                  <c:v>7.5326797742000002E-6</c:v>
                </c:pt>
                <c:pt idx="8565">
                  <c:v>-7.5326797742000002E-6</c:v>
                </c:pt>
                <c:pt idx="8566">
                  <c:v>-2.2427100703E-5</c:v>
                </c:pt>
                <c:pt idx="8567">
                  <c:v>-3.6812500183999998E-5</c:v>
                </c:pt>
                <c:pt idx="8568">
                  <c:v>-5.0362301408000002E-5</c:v>
                </c:pt>
                <c:pt idx="8569">
                  <c:v>-6.2769096984999995E-5</c:v>
                </c:pt>
                <c:pt idx="8570">
                  <c:v>-7.3751296440999995E-5</c:v>
                </c:pt>
                <c:pt idx="8571">
                  <c:v>-8.3059596363000004E-5</c:v>
                </c:pt>
                <c:pt idx="8572">
                  <c:v>-9.0482702943999997E-5</c:v>
                </c:pt>
                <c:pt idx="8573">
                  <c:v>-9.5852199592999995E-5</c:v>
                </c:pt>
                <c:pt idx="8574">
                  <c:v>-9.9046097602999996E-5</c:v>
                </c:pt>
                <c:pt idx="8575">
                  <c:v>-9.9992103060000002E-5</c:v>
                </c:pt>
                <c:pt idx="8576">
                  <c:v>-9.8668599094000006E-5</c:v>
                </c:pt>
                <c:pt idx="8577">
                  <c:v>-1.4265799837000001E-4</c:v>
                </c:pt>
                <c:pt idx="8578">
                  <c:v>-1.3407600635999999E-4</c:v>
                </c:pt>
                <c:pt idx="8579">
                  <c:v>-1.2245100515000001E-4</c:v>
                </c:pt>
                <c:pt idx="8580">
                  <c:v>-1.0804599879000001E-4</c:v>
                </c:pt>
                <c:pt idx="8581">
                  <c:v>-9.1189496743000002E-5</c:v>
                </c:pt>
                <c:pt idx="8582">
                  <c:v>-7.2263101174E-5</c:v>
                </c:pt>
                <c:pt idx="8583">
                  <c:v>-5.1696399168999999E-5</c:v>
                </c:pt>
                <c:pt idx="8584">
                  <c:v>-2.9956499930000001E-5</c:v>
                </c:pt>
                <c:pt idx="8585">
                  <c:v>-7.5366501733000002E-6</c:v>
                </c:pt>
                <c:pt idx="8586">
                  <c:v>1.5054300093E-5</c:v>
                </c:pt>
                <c:pt idx="8587">
                  <c:v>3.7303499993999998E-5</c:v>
                </c:pt>
                <c:pt idx="8588">
                  <c:v>5.870610039E-5</c:v>
                </c:pt>
                <c:pt idx="8589">
                  <c:v>7.8776196459999994E-5</c:v>
                </c:pt>
                <c:pt idx="8590">
                  <c:v>9.7058400569999999E-5</c:v>
                </c:pt>
                <c:pt idx="8591">
                  <c:v>1.1313799769E-4</c:v>
                </c:pt>
                <c:pt idx="8592">
                  <c:v>1.2664899987000001E-4</c:v>
                </c:pt>
                <c:pt idx="8593">
                  <c:v>1.3728599878999999E-4</c:v>
                </c:pt>
                <c:pt idx="8594">
                  <c:v>1.4480699609999999E-4</c:v>
                </c:pt>
                <c:pt idx="8595">
                  <c:v>1.4904199633999999E-4</c:v>
                </c:pt>
                <c:pt idx="8596">
                  <c:v>1.4989300689E-4</c:v>
                </c:pt>
                <c:pt idx="8597">
                  <c:v>1.4734300203E-4</c:v>
                </c:pt>
                <c:pt idx="8598">
                  <c:v>1.4144899614999999E-4</c:v>
                </c:pt>
                <c:pt idx="8599">
                  <c:v>1.3234399376000001E-4</c:v>
                </c:pt>
                <c:pt idx="8600">
                  <c:v>1.2023500312E-4</c:v>
                </c:pt>
                <c:pt idx="8601">
                  <c:v>1.0539699724E-4</c:v>
                </c:pt>
                <c:pt idx="8602">
                  <c:v>1.1755699961E-4</c:v>
                </c:pt>
                <c:pt idx="8603">
                  <c:v>9.1916001110999997E-5</c:v>
                </c:pt>
                <c:pt idx="8604">
                  <c:v>6.4188701799000006E-5</c:v>
                </c:pt>
                <c:pt idx="8605">
                  <c:v>3.5004599339999998E-5</c:v>
                </c:pt>
                <c:pt idx="8606">
                  <c:v>5.0260200624000003E-6</c:v>
                </c:pt>
                <c:pt idx="8607">
                  <c:v>-2.5066599846E-5</c:v>
                </c:pt>
                <c:pt idx="8608">
                  <c:v>-5.4590400395999997E-5</c:v>
                </c:pt>
                <c:pt idx="8609">
                  <c:v>-8.2875099905999999E-5</c:v>
                </c:pt>
                <c:pt idx="8610">
                  <c:v>-1.0927899712E-4</c:v>
                </c:pt>
                <c:pt idx="8611">
                  <c:v>-1.3320200378000001E-4</c:v>
                </c:pt>
                <c:pt idx="8612">
                  <c:v>-1.5410300693E-4</c:v>
                </c:pt>
                <c:pt idx="8613">
                  <c:v>-1.7150500207000001E-4</c:v>
                </c:pt>
                <c:pt idx="8614">
                  <c:v>-1.8501500016999999E-4</c:v>
                </c:pt>
                <c:pt idx="8615">
                  <c:v>-1.9432599947E-4</c:v>
                </c:pt>
                <c:pt idx="8616">
                  <c:v>-1.9922699721000001E-4</c:v>
                </c:pt>
                <c:pt idx="8617">
                  <c:v>-1.9960499776000001E-4</c:v>
                </c:pt>
                <c:pt idx="8618">
                  <c:v>-1.9545400572999999E-4</c:v>
                </c:pt>
                <c:pt idx="8619">
                  <c:v>-1.8686600378999999E-4</c:v>
                </c:pt>
                <c:pt idx="8620">
                  <c:v>-1.7403700622000001E-4</c:v>
                </c:pt>
                <c:pt idx="8621">
                  <c:v>-1.5725799312E-4</c:v>
                </c:pt>
                <c:pt idx="8622">
                  <c:v>-1.3690900232000001E-4</c:v>
                </c:pt>
                <c:pt idx="8623">
                  <c:v>-1.1345399980000001E-4</c:v>
                </c:pt>
                <c:pt idx="8624">
                  <c:v>-8.7423199147000004E-5</c:v>
                </c:pt>
                <c:pt idx="8625">
                  <c:v>-5.9408299421000002E-5</c:v>
                </c:pt>
                <c:pt idx="8626">
                  <c:v>-3.0045099264999999E-5</c:v>
                </c:pt>
                <c:pt idx="8627">
                  <c:v>2.4805200618000001E-14</c:v>
                </c:pt>
                <c:pt idx="8628">
                  <c:v>3.7556401366999997E-5</c:v>
                </c:pt>
                <c:pt idx="8629">
                  <c:v>7.4260402471000006E-5</c:v>
                </c:pt>
                <c:pt idx="8630">
                  <c:v>1.0927899712E-4</c:v>
                </c:pt>
                <c:pt idx="8631">
                  <c:v>1.4181699953000001E-4</c:v>
                </c:pt>
                <c:pt idx="8632">
                  <c:v>1.7113699869000001E-4</c:v>
                </c:pt>
                <c:pt idx="8633">
                  <c:v>1.9657200028000001E-4</c:v>
                </c:pt>
                <c:pt idx="8634">
                  <c:v>2.1754599584000001E-4</c:v>
                </c:pt>
                <c:pt idx="8635">
                  <c:v>2.3358200269E-4</c:v>
                </c:pt>
                <c:pt idx="8636">
                  <c:v>2.4431699420999998E-4</c:v>
                </c:pt>
                <c:pt idx="8637">
                  <c:v>2.4950699298999999E-4</c:v>
                </c:pt>
                <c:pt idx="8638">
                  <c:v>2.4903300799999998E-4</c:v>
                </c:pt>
                <c:pt idx="8639">
                  <c:v>2.4290800502E-4</c:v>
                </c:pt>
                <c:pt idx="8640">
                  <c:v>2.3126900487E-4</c:v>
                </c:pt>
                <c:pt idx="8641">
                  <c:v>2.1438200200999999E-4</c:v>
                </c:pt>
                <c:pt idx="8642">
                  <c:v>1.9262799469E-4</c:v>
                </c:pt>
                <c:pt idx="8643">
                  <c:v>1.6650299949E-4</c:v>
                </c:pt>
                <c:pt idx="8644">
                  <c:v>1.3659900287E-4</c:v>
                </c:pt>
                <c:pt idx="8645">
                  <c:v>1.0359400039E-4</c:v>
                </c:pt>
                <c:pt idx="8646">
                  <c:v>6.8237997765999993E-5</c:v>
                </c:pt>
                <c:pt idx="8647">
                  <c:v>3.1333300284999997E-5</c:v>
                </c:pt>
                <c:pt idx="8648">
                  <c:v>-6.2825201894000001E-6</c:v>
                </c:pt>
                <c:pt idx="8649">
                  <c:v>-4.3755801016E-5</c:v>
                </c:pt>
                <c:pt idx="8650">
                  <c:v>-8.0235899077000004E-5</c:v>
                </c:pt>
                <c:pt idx="8651">
                  <c:v>-1.1489500321E-4</c:v>
                </c:pt>
                <c:pt idx="8652">
                  <c:v>-1.7633600510000001E-4</c:v>
                </c:pt>
                <c:pt idx="8653">
                  <c:v>-2.1079499857000001E-4</c:v>
                </c:pt>
                <c:pt idx="8654">
                  <c:v>-2.4047000625000001E-4</c:v>
                </c:pt>
                <c:pt idx="8655">
                  <c:v>-2.6468699798E-4</c:v>
                </c:pt>
                <c:pt idx="8656">
                  <c:v>-2.8289700276000002E-4</c:v>
                </c:pt>
                <c:pt idx="8657">
                  <c:v>-2.9468600404999998E-4</c:v>
                </c:pt>
                <c:pt idx="8658">
                  <c:v>-2.9978700330999999E-4</c:v>
                </c:pt>
                <c:pt idx="8659">
                  <c:v>-2.9808300314000002E-4</c:v>
                </c:pt>
                <c:pt idx="8660">
                  <c:v>-2.8961399221000001E-4</c:v>
                </c:pt>
                <c:pt idx="8661">
                  <c:v>-2.7457199757999998E-4</c:v>
                </c:pt>
                <c:pt idx="8662">
                  <c:v>-2.5329799972999999E-4</c:v>
                </c:pt>
                <c:pt idx="8663">
                  <c:v>-2.2627500583999999E-4</c:v>
                </c:pt>
                <c:pt idx="8664">
                  <c:v>-1.9411700486999999E-4</c:v>
                </c:pt>
                <c:pt idx="8665">
                  <c:v>-1.5755200001999999E-4</c:v>
                </c:pt>
                <c:pt idx="8666">
                  <c:v>-1.1741199704999999E-4</c:v>
                </c:pt>
                <c:pt idx="8667">
                  <c:v>-7.4606999987999995E-5</c:v>
                </c:pt>
                <c:pt idx="8668">
                  <c:v>-3.0108500140999999E-5</c:v>
                </c:pt>
                <c:pt idx="8669">
                  <c:v>1.5073300347E-5</c:v>
                </c:pt>
                <c:pt idx="8670">
                  <c:v>5.9912999859000003E-5</c:v>
                </c:pt>
                <c:pt idx="8671">
                  <c:v>1.0339300206E-4</c:v>
                </c:pt>
                <c:pt idx="8672">
                  <c:v>1.4452599862000001E-4</c:v>
                </c:pt>
                <c:pt idx="8673">
                  <c:v>1.8237899349000001E-4</c:v>
                </c:pt>
                <c:pt idx="8674">
                  <c:v>2.1609300165000001E-4</c:v>
                </c:pt>
                <c:pt idx="8675">
                  <c:v>2.4490201031E-4</c:v>
                </c:pt>
                <c:pt idx="8676">
                  <c:v>2.6815201271999998E-4</c:v>
                </c:pt>
                <c:pt idx="8677">
                  <c:v>3.3286999678000003E-4</c:v>
                </c:pt>
                <c:pt idx="8678">
                  <c:v>3.4533999860000001E-4</c:v>
                </c:pt>
                <c:pt idx="8679">
                  <c:v>3.4997198964000002E-4</c:v>
                </c:pt>
                <c:pt idx="8680">
                  <c:v>3.4666099235999999E-4</c:v>
                </c:pt>
                <c:pt idx="8681">
                  <c:v>3.3548299688999998E-4</c:v>
                </c:pt>
                <c:pt idx="8682">
                  <c:v>3.1668899464E-4</c:v>
                </c:pt>
                <c:pt idx="8683">
                  <c:v>2.9070899473000001E-4</c:v>
                </c:pt>
                <c:pt idx="8684">
                  <c:v>2.5812999229000001E-4</c:v>
                </c:pt>
                <c:pt idx="8685">
                  <c:v>2.1969199587999999E-4</c:v>
                </c:pt>
                <c:pt idx="8686">
                  <c:v>1.76268004E-4</c:v>
                </c:pt>
                <c:pt idx="8687">
                  <c:v>1.2884399621E-4</c:v>
                </c:pt>
                <c:pt idx="8688">
                  <c:v>7.8494798799999993E-5</c:v>
                </c:pt>
                <c:pt idx="8689">
                  <c:v>2.6364399673000001E-5</c:v>
                </c:pt>
                <c:pt idx="8690">
                  <c:v>-2.6364399673000001E-5</c:v>
                </c:pt>
                <c:pt idx="8691">
                  <c:v>-7.8494798799999993E-5</c:v>
                </c:pt>
                <c:pt idx="8692">
                  <c:v>-1.2884399621E-4</c:v>
                </c:pt>
                <c:pt idx="8693">
                  <c:v>-1.76268004E-4</c:v>
                </c:pt>
                <c:pt idx="8694">
                  <c:v>-2.1969199587999999E-4</c:v>
                </c:pt>
                <c:pt idx="8695">
                  <c:v>-2.5812999229000001E-4</c:v>
                </c:pt>
                <c:pt idx="8696">
                  <c:v>-2.9070899473000001E-4</c:v>
                </c:pt>
                <c:pt idx="8697">
                  <c:v>-3.1668899464E-4</c:v>
                </c:pt>
                <c:pt idx="8698">
                  <c:v>-3.3548299688999998E-4</c:v>
                </c:pt>
                <c:pt idx="8699">
                  <c:v>-3.4666099235999999E-4</c:v>
                </c:pt>
                <c:pt idx="8700">
                  <c:v>-3.4997198964000002E-4</c:v>
                </c:pt>
                <c:pt idx="8701">
                  <c:v>-3.4533999860000001E-4</c:v>
                </c:pt>
                <c:pt idx="8702">
                  <c:v>-3.8042300729999997E-4</c:v>
                </c:pt>
                <c:pt idx="8703">
                  <c:v>-3.5753700649E-4</c:v>
                </c:pt>
                <c:pt idx="8704">
                  <c:v>-3.2653601374000002E-4</c:v>
                </c:pt>
                <c:pt idx="8705">
                  <c:v>-2.8812399249999998E-4</c:v>
                </c:pt>
                <c:pt idx="8706">
                  <c:v>-2.4317200587000001E-4</c:v>
                </c:pt>
                <c:pt idx="8707">
                  <c:v>-1.9270100165E-4</c:v>
                </c:pt>
                <c:pt idx="8708">
                  <c:v>-1.3785700139E-4</c:v>
                </c:pt>
                <c:pt idx="8709">
                  <c:v>-7.9883997386999997E-5</c:v>
                </c:pt>
                <c:pt idx="8710">
                  <c:v>-2.0097699235000001E-5</c:v>
                </c:pt>
                <c:pt idx="8711">
                  <c:v>4.0144699597000001E-5</c:v>
                </c:pt>
                <c:pt idx="8712">
                  <c:v>9.9475997557999996E-5</c:v>
                </c:pt>
                <c:pt idx="8713">
                  <c:v>1.5654899471E-4</c:v>
                </c:pt>
                <c:pt idx="8714">
                  <c:v>2.1006999304999999E-4</c:v>
                </c:pt>
                <c:pt idx="8715">
                  <c:v>2.5882199406999999E-4</c:v>
                </c:pt>
                <c:pt idx="8716">
                  <c:v>3.0170098762000001E-4</c:v>
                </c:pt>
                <c:pt idx="8717">
                  <c:v>3.3773100586000001E-4</c:v>
                </c:pt>
                <c:pt idx="8718">
                  <c:v>3.6609600646999999E-4</c:v>
                </c:pt>
                <c:pt idx="8719">
                  <c:v>3.8615299853999999E-4</c:v>
                </c:pt>
                <c:pt idx="8720">
                  <c:v>3.9744499372E-4</c:v>
                </c:pt>
                <c:pt idx="8721">
                  <c:v>3.9971599471999998E-4</c:v>
                </c:pt>
                <c:pt idx="8722">
                  <c:v>3.9291501162000002E-4</c:v>
                </c:pt>
                <c:pt idx="8723">
                  <c:v>3.7719600367999999E-4</c:v>
                </c:pt>
                <c:pt idx="8724">
                  <c:v>3.5291598761E-4</c:v>
                </c:pt>
                <c:pt idx="8725">
                  <c:v>3.2062700484000002E-4</c:v>
                </c:pt>
                <c:pt idx="8726">
                  <c:v>2.8105999808999998E-4</c:v>
                </c:pt>
                <c:pt idx="8727">
                  <c:v>2.6450300355999998E-4</c:v>
                </c:pt>
                <c:pt idx="8728">
                  <c:v>2.0681100432E-4</c:v>
                </c:pt>
                <c:pt idx="8729">
                  <c:v>1.4442499378000001E-4</c:v>
                </c:pt>
                <c:pt idx="8730">
                  <c:v>7.8760400356000005E-5</c:v>
                </c:pt>
                <c:pt idx="8731">
                  <c:v>1.1308499779E-5</c:v>
                </c:pt>
                <c:pt idx="8732">
                  <c:v>-5.6400000175999998E-5</c:v>
                </c:pt>
                <c:pt idx="8733">
                  <c:v>-1.2282800161999999E-4</c:v>
                </c:pt>
                <c:pt idx="8734">
                  <c:v>-1.8646899843999999E-4</c:v>
                </c:pt>
                <c:pt idx="8735">
                  <c:v>-2.4587698862999998E-4</c:v>
                </c:pt>
                <c:pt idx="8736">
                  <c:v>-2.9970498872E-4</c:v>
                </c:pt>
                <c:pt idx="8737">
                  <c:v>-3.4673098707999999E-4</c:v>
                </c:pt>
                <c:pt idx="8738">
                  <c:v>-3.8588698952999998E-4</c:v>
                </c:pt>
                <c:pt idx="8739">
                  <c:v>-4.1628500912000002E-4</c:v>
                </c:pt>
                <c:pt idx="8740">
                  <c:v>-4.3723400449E-4</c:v>
                </c:pt>
                <c:pt idx="8741">
                  <c:v>-4.4825999066E-4</c:v>
                </c:pt>
                <c:pt idx="8742">
                  <c:v>-4.4911200530000001E-4</c:v>
                </c:pt>
                <c:pt idx="8743">
                  <c:v>-4.3977101449999998E-4</c:v>
                </c:pt>
                <c:pt idx="8744">
                  <c:v>-4.2044799193000001E-4</c:v>
                </c:pt>
                <c:pt idx="8745">
                  <c:v>-3.9158298749999998E-4</c:v>
                </c:pt>
                <c:pt idx="8746">
                  <c:v>-3.5382999340000001E-4</c:v>
                </c:pt>
                <c:pt idx="8747">
                  <c:v>-3.0804600101E-4</c:v>
                </c:pt>
                <c:pt idx="8748">
                  <c:v>-2.5527100660999998E-4</c:v>
                </c:pt>
                <c:pt idx="8749">
                  <c:v>-1.9670200708999999E-4</c:v>
                </c:pt>
                <c:pt idx="8750">
                  <c:v>-1.3366900384000001E-4</c:v>
                </c:pt>
                <c:pt idx="8751">
                  <c:v>-6.7601496993999996E-5</c:v>
                </c:pt>
                <c:pt idx="8752">
                  <c:v>3.5569498600000002E-14</c:v>
                </c:pt>
                <c:pt idx="8753">
                  <c:v>6.0090198530999998E-5</c:v>
                </c:pt>
                <c:pt idx="8754">
                  <c:v>1.1881699901999999E-4</c:v>
                </c:pt>
                <c:pt idx="8755">
                  <c:v>1.7484600539000001E-4</c:v>
                </c:pt>
                <c:pt idx="8756">
                  <c:v>2.2690799960000001E-4</c:v>
                </c:pt>
                <c:pt idx="8757">
                  <c:v>2.7381899417000001E-4</c:v>
                </c:pt>
                <c:pt idx="8758">
                  <c:v>3.1451499672E-4</c:v>
                </c:pt>
                <c:pt idx="8759">
                  <c:v>3.4807401244000001E-4</c:v>
                </c:pt>
                <c:pt idx="8760">
                  <c:v>3.7373200757000001E-4</c:v>
                </c:pt>
                <c:pt idx="8761">
                  <c:v>3.9090699283000002E-4</c:v>
                </c:pt>
                <c:pt idx="8762">
                  <c:v>3.9921101416000001E-4</c:v>
                </c:pt>
                <c:pt idx="8763">
                  <c:v>3.9845300488999997E-4</c:v>
                </c:pt>
                <c:pt idx="8764">
                  <c:v>3.8865298848000002E-4</c:v>
                </c:pt>
                <c:pt idx="8765">
                  <c:v>3.7003098987000002E-4</c:v>
                </c:pt>
                <c:pt idx="8766">
                  <c:v>3.4301099367E-4</c:v>
                </c:pt>
                <c:pt idx="8767">
                  <c:v>3.0820499524000002E-4</c:v>
                </c:pt>
                <c:pt idx="8768">
                  <c:v>2.6640499709000001E-4</c:v>
                </c:pt>
                <c:pt idx="8769">
                  <c:v>2.1855799423000001E-4</c:v>
                </c:pt>
                <c:pt idx="8770">
                  <c:v>1.6574999609000001E-4</c:v>
                </c:pt>
                <c:pt idx="8771">
                  <c:v>1.0918099724E-4</c:v>
                </c:pt>
                <c:pt idx="8772">
                  <c:v>5.0133301556000002E-5</c:v>
                </c:pt>
                <c:pt idx="8773">
                  <c:v>-1.0052000107E-5</c:v>
                </c:pt>
                <c:pt idx="8774">
                  <c:v>-7.0009198679999997E-5</c:v>
                </c:pt>
                <c:pt idx="8775">
                  <c:v>-1.2837699614E-4</c:v>
                </c:pt>
                <c:pt idx="8776">
                  <c:v>-1.8383200221999999E-4</c:v>
                </c:pt>
                <c:pt idx="8777">
                  <c:v>-2.0572499488000001E-4</c:v>
                </c:pt>
                <c:pt idx="8778">
                  <c:v>-2.4592698901000003E-4</c:v>
                </c:pt>
                <c:pt idx="8779">
                  <c:v>-2.8054800350000002E-4</c:v>
                </c:pt>
                <c:pt idx="8780">
                  <c:v>-3.0880200211E-4</c:v>
                </c:pt>
                <c:pt idx="8781">
                  <c:v>-3.3004701254E-4</c:v>
                </c:pt>
                <c:pt idx="8782">
                  <c:v>-3.4380098805000001E-4</c:v>
                </c:pt>
                <c:pt idx="8783">
                  <c:v>-3.4975100425000002E-4</c:v>
                </c:pt>
                <c:pt idx="8784">
                  <c:v>-3.4776399842999998E-4</c:v>
                </c:pt>
                <c:pt idx="8785">
                  <c:v>-3.3788400469000001E-4</c:v>
                </c:pt>
                <c:pt idx="8786">
                  <c:v>-3.2033398746999999E-4</c:v>
                </c:pt>
                <c:pt idx="8787">
                  <c:v>-2.9551499756000002E-4</c:v>
                </c:pt>
                <c:pt idx="8788">
                  <c:v>-2.6398801127999999E-4</c:v>
                </c:pt>
                <c:pt idx="8789">
                  <c:v>-2.2647000150999999E-4</c:v>
                </c:pt>
                <c:pt idx="8790">
                  <c:v>-1.8381100381000001E-4</c:v>
                </c:pt>
                <c:pt idx="8791">
                  <c:v>-1.3698100520000001E-4</c:v>
                </c:pt>
                <c:pt idx="8792">
                  <c:v>-8.7041502411000005E-5</c:v>
                </c:pt>
                <c:pt idx="8793">
                  <c:v>-3.5126598959000001E-5</c:v>
                </c:pt>
                <c:pt idx="8794">
                  <c:v>1.7585500245E-5</c:v>
                </c:pt>
                <c:pt idx="8795">
                  <c:v>6.9898502261000003E-5</c:v>
                </c:pt>
                <c:pt idx="8796">
                  <c:v>1.2062500173E-4</c:v>
                </c:pt>
                <c:pt idx="8797">
                  <c:v>1.6861400218E-4</c:v>
                </c:pt>
                <c:pt idx="8798">
                  <c:v>2.1277599444E-4</c:v>
                </c:pt>
                <c:pt idx="8799">
                  <c:v>2.5210800230999998E-4</c:v>
                </c:pt>
                <c:pt idx="8800">
                  <c:v>2.8571899747000001E-4</c:v>
                </c:pt>
                <c:pt idx="8801">
                  <c:v>3.1284400029000001E-4</c:v>
                </c:pt>
                <c:pt idx="8802">
                  <c:v>2.8531698626000002E-4</c:v>
                </c:pt>
                <c:pt idx="8803">
                  <c:v>2.9600600827999997E-4</c:v>
                </c:pt>
                <c:pt idx="8804">
                  <c:v>2.9997600359000002E-4</c:v>
                </c:pt>
                <c:pt idx="8805">
                  <c:v>2.9713800177000001E-4</c:v>
                </c:pt>
                <c:pt idx="8806">
                  <c:v>2.8755699168000001E-4</c:v>
                </c:pt>
                <c:pt idx="8807">
                  <c:v>2.7144799241999998E-4</c:v>
                </c:pt>
                <c:pt idx="8808">
                  <c:v>2.4917899282E-4</c:v>
                </c:pt>
                <c:pt idx="8809">
                  <c:v>2.2125399846000001E-4</c:v>
                </c:pt>
                <c:pt idx="8810">
                  <c:v>1.8830700719E-4</c:v>
                </c:pt>
                <c:pt idx="8811">
                  <c:v>1.5108700609E-4</c:v>
                </c:pt>
                <c:pt idx="8812">
                  <c:v>1.1043700215E-4</c:v>
                </c:pt>
                <c:pt idx="8813">
                  <c:v>6.7281202063999994E-5</c:v>
                </c:pt>
                <c:pt idx="8814">
                  <c:v>2.2598000214E-5</c:v>
                </c:pt>
                <c:pt idx="8815">
                  <c:v>-2.2598000214E-5</c:v>
                </c:pt>
                <c:pt idx="8816">
                  <c:v>-6.7281202063999994E-5</c:v>
                </c:pt>
                <c:pt idx="8817">
                  <c:v>-1.1043700215E-4</c:v>
                </c:pt>
                <c:pt idx="8818">
                  <c:v>-1.5108700609E-4</c:v>
                </c:pt>
                <c:pt idx="8819">
                  <c:v>-1.8830700719E-4</c:v>
                </c:pt>
                <c:pt idx="8820">
                  <c:v>-2.2125399846000001E-4</c:v>
                </c:pt>
                <c:pt idx="8821">
                  <c:v>-2.4917899282E-4</c:v>
                </c:pt>
                <c:pt idx="8822">
                  <c:v>-2.7144799241999998E-4</c:v>
                </c:pt>
                <c:pt idx="8823">
                  <c:v>-2.8755699168000001E-4</c:v>
                </c:pt>
                <c:pt idx="8824">
                  <c:v>-2.9713800177000001E-4</c:v>
                </c:pt>
                <c:pt idx="8825">
                  <c:v>-2.9997600359000002E-4</c:v>
                </c:pt>
                <c:pt idx="8826">
                  <c:v>-2.9600600827999997E-4</c:v>
                </c:pt>
                <c:pt idx="8827">
                  <c:v>-2.3776400485E-4</c:v>
                </c:pt>
                <c:pt idx="8828">
                  <c:v>-2.2345999605000001E-4</c:v>
                </c:pt>
                <c:pt idx="8829">
                  <c:v>-2.0408499403999999E-4</c:v>
                </c:pt>
                <c:pt idx="8830">
                  <c:v>-1.8007699690999999E-4</c:v>
                </c:pt>
                <c:pt idx="8831">
                  <c:v>-1.5198299661000001E-4</c:v>
                </c:pt>
                <c:pt idx="8832">
                  <c:v>-1.2043800233999999E-4</c:v>
                </c:pt>
                <c:pt idx="8833">
                  <c:v>-8.6160696810000002E-5</c:v>
                </c:pt>
                <c:pt idx="8834">
                  <c:v>-4.9927501094999999E-5</c:v>
                </c:pt>
                <c:pt idx="8835">
                  <c:v>-1.2561100448000001E-5</c:v>
                </c:pt>
                <c:pt idx="8836">
                  <c:v>2.5090399503999999E-5</c:v>
                </c:pt>
                <c:pt idx="8837">
                  <c:v>6.2172497563999998E-5</c:v>
                </c:pt>
                <c:pt idx="8838">
                  <c:v>9.7843403636999995E-5</c:v>
                </c:pt>
                <c:pt idx="8839">
                  <c:v>1.3129400031E-4</c:v>
                </c:pt>
                <c:pt idx="8840">
                  <c:v>1.6176399367E-4</c:v>
                </c:pt>
                <c:pt idx="8841">
                  <c:v>1.8856300449E-4</c:v>
                </c:pt>
                <c:pt idx="8842">
                  <c:v>2.1108200599E-4</c:v>
                </c:pt>
                <c:pt idx="8843">
                  <c:v>2.2880999312999999E-4</c:v>
                </c:pt>
                <c:pt idx="8844">
                  <c:v>2.4134499836E-4</c:v>
                </c:pt>
                <c:pt idx="8845">
                  <c:v>2.4840299739000002E-4</c:v>
                </c:pt>
                <c:pt idx="8846">
                  <c:v>2.4982201285E-4</c:v>
                </c:pt>
                <c:pt idx="8847">
                  <c:v>2.4557200959000002E-4</c:v>
                </c:pt>
                <c:pt idx="8848">
                  <c:v>2.3574799706999999E-4</c:v>
                </c:pt>
                <c:pt idx="8849">
                  <c:v>2.2057299792999999E-4</c:v>
                </c:pt>
                <c:pt idx="8850">
                  <c:v>2.0039199444E-4</c:v>
                </c:pt>
                <c:pt idx="8851">
                  <c:v>1.7566200404000001E-4</c:v>
                </c:pt>
                <c:pt idx="8852">
                  <c:v>1.1755699961E-4</c:v>
                </c:pt>
                <c:pt idx="8853">
                  <c:v>9.1916001110999997E-5</c:v>
                </c:pt>
                <c:pt idx="8854">
                  <c:v>6.4188701799000006E-5</c:v>
                </c:pt>
                <c:pt idx="8855">
                  <c:v>3.5004599339999998E-5</c:v>
                </c:pt>
                <c:pt idx="8856">
                  <c:v>5.0260200624000003E-6</c:v>
                </c:pt>
                <c:pt idx="8857">
                  <c:v>-2.5066599846E-5</c:v>
                </c:pt>
                <c:pt idx="8858">
                  <c:v>-5.4590400395999997E-5</c:v>
                </c:pt>
                <c:pt idx="8859">
                  <c:v>-8.2875099905999999E-5</c:v>
                </c:pt>
                <c:pt idx="8860">
                  <c:v>-1.0927899712E-4</c:v>
                </c:pt>
                <c:pt idx="8861">
                  <c:v>-1.3320200378000001E-4</c:v>
                </c:pt>
                <c:pt idx="8862">
                  <c:v>-1.5410300693E-4</c:v>
                </c:pt>
                <c:pt idx="8863">
                  <c:v>-1.7150500207000001E-4</c:v>
                </c:pt>
                <c:pt idx="8864">
                  <c:v>-1.8501500016999999E-4</c:v>
                </c:pt>
                <c:pt idx="8865">
                  <c:v>-1.9432599947E-4</c:v>
                </c:pt>
                <c:pt idx="8866">
                  <c:v>-1.9922699721000001E-4</c:v>
                </c:pt>
                <c:pt idx="8867">
                  <c:v>-1.9960499776000001E-4</c:v>
                </c:pt>
                <c:pt idx="8868">
                  <c:v>-1.9545400572999999E-4</c:v>
                </c:pt>
                <c:pt idx="8869">
                  <c:v>-1.8686600378999999E-4</c:v>
                </c:pt>
                <c:pt idx="8870">
                  <c:v>-1.7403700622000001E-4</c:v>
                </c:pt>
                <c:pt idx="8871">
                  <c:v>-1.5725799312E-4</c:v>
                </c:pt>
                <c:pt idx="8872">
                  <c:v>-1.3690900232000001E-4</c:v>
                </c:pt>
                <c:pt idx="8873">
                  <c:v>-1.1345399980000001E-4</c:v>
                </c:pt>
                <c:pt idx="8874">
                  <c:v>-8.7423199147000004E-5</c:v>
                </c:pt>
                <c:pt idx="8875">
                  <c:v>-5.9408299421000002E-5</c:v>
                </c:pt>
                <c:pt idx="8876">
                  <c:v>-3.0045099264999999E-5</c:v>
                </c:pt>
                <c:pt idx="8877">
                  <c:v>1.1760300307E-14</c:v>
                </c:pt>
                <c:pt idx="8878">
                  <c:v>2.2533800802000001E-5</c:v>
                </c:pt>
                <c:pt idx="8879">
                  <c:v>4.4556200010000002E-5</c:v>
                </c:pt>
                <c:pt idx="8880">
                  <c:v>6.5567401180000005E-5</c:v>
                </c:pt>
                <c:pt idx="8881">
                  <c:v>8.5090301582000001E-5</c:v>
                </c:pt>
                <c:pt idx="8882">
                  <c:v>1.0268200276E-4</c:v>
                </c:pt>
                <c:pt idx="8883">
                  <c:v>1.1794299644E-4</c:v>
                </c:pt>
                <c:pt idx="8884">
                  <c:v>1.3052800204999999E-4</c:v>
                </c:pt>
                <c:pt idx="8885">
                  <c:v>1.4014900079999999E-4</c:v>
                </c:pt>
                <c:pt idx="8886">
                  <c:v>1.4658999862000001E-4</c:v>
                </c:pt>
                <c:pt idx="8887">
                  <c:v>1.4970400662E-4</c:v>
                </c:pt>
                <c:pt idx="8888">
                  <c:v>1.4941999688999999E-4</c:v>
                </c:pt>
                <c:pt idx="8889">
                  <c:v>1.4574499801000001E-4</c:v>
                </c:pt>
                <c:pt idx="8890">
                  <c:v>1.3876199955E-4</c:v>
                </c:pt>
                <c:pt idx="8891">
                  <c:v>1.2862900620999999E-4</c:v>
                </c:pt>
                <c:pt idx="8892">
                  <c:v>1.1557700054000001E-4</c:v>
                </c:pt>
                <c:pt idx="8893">
                  <c:v>9.9901801149999996E-5</c:v>
                </c:pt>
                <c:pt idx="8894">
                  <c:v>8.1959202362000006E-5</c:v>
                </c:pt>
                <c:pt idx="8895">
                  <c:v>6.2156301283000005E-5</c:v>
                </c:pt>
                <c:pt idx="8896">
                  <c:v>4.0942799387000003E-5</c:v>
                </c:pt>
                <c:pt idx="8897">
                  <c:v>1.8799999452E-5</c:v>
                </c:pt>
                <c:pt idx="8898">
                  <c:v>-3.7695099308999999E-6</c:v>
                </c:pt>
                <c:pt idx="8899">
                  <c:v>-2.6253499526999999E-5</c:v>
                </c:pt>
                <c:pt idx="8900">
                  <c:v>-4.8141500883999999E-5</c:v>
                </c:pt>
                <c:pt idx="8901">
                  <c:v>-6.8936999014000003E-5</c:v>
                </c:pt>
                <c:pt idx="8902">
                  <c:v>-5.8778499805999998E-5</c:v>
                </c:pt>
                <c:pt idx="8903">
                  <c:v>-7.0264999522000001E-5</c:v>
                </c:pt>
                <c:pt idx="8904">
                  <c:v>-8.0156700277999999E-5</c:v>
                </c:pt>
                <c:pt idx="8905">
                  <c:v>-8.8229098765000002E-5</c:v>
                </c:pt>
                <c:pt idx="8906">
                  <c:v>-9.4299102784000007E-5</c:v>
                </c:pt>
                <c:pt idx="8907">
                  <c:v>-9.8228701972E-5</c:v>
                </c:pt>
                <c:pt idx="8908">
                  <c:v>-9.9928896815999998E-5</c:v>
                </c:pt>
                <c:pt idx="8909">
                  <c:v>-9.9361102911999993E-5</c:v>
                </c:pt>
                <c:pt idx="8910">
                  <c:v>-9.6538198703999994E-5</c:v>
                </c:pt>
                <c:pt idx="8911">
                  <c:v>-9.1524103482000001E-5</c:v>
                </c:pt>
                <c:pt idx="8912">
                  <c:v>-8.4432802396000006E-5</c:v>
                </c:pt>
                <c:pt idx="8913">
                  <c:v>-7.5425101385999995E-5</c:v>
                </c:pt>
                <c:pt idx="8914">
                  <c:v>-6.4705600379999999E-5</c:v>
                </c:pt>
                <c:pt idx="8915">
                  <c:v>-5.2517498260999997E-5</c:v>
                </c:pt>
                <c:pt idx="8916">
                  <c:v>-3.9137401473000001E-5</c:v>
                </c:pt>
                <c:pt idx="8917">
                  <c:v>-2.4868999389999999E-5</c:v>
                </c:pt>
                <c:pt idx="8918">
                  <c:v>-1.0036200364999999E-5</c:v>
                </c:pt>
                <c:pt idx="8919">
                  <c:v>5.0244298108999997E-6</c:v>
                </c:pt>
                <c:pt idx="8920">
                  <c:v>1.9970999346999999E-5</c:v>
                </c:pt>
                <c:pt idx="8921">
                  <c:v>3.4464301279999999E-5</c:v>
                </c:pt>
                <c:pt idx="8922">
                  <c:v>4.8175399569999997E-5</c:v>
                </c:pt>
                <c:pt idx="8923">
                  <c:v>6.0793001467000003E-5</c:v>
                </c:pt>
                <c:pt idx="8924">
                  <c:v>7.2030903538999994E-5</c:v>
                </c:pt>
                <c:pt idx="8925">
                  <c:v>8.1633901572999995E-5</c:v>
                </c:pt>
                <c:pt idx="8926">
                  <c:v>8.9384098828000007E-5</c:v>
                </c:pt>
                <c:pt idx="8927">
                  <c:v>4.7552799515000003E-5</c:v>
                </c:pt>
                <c:pt idx="8928">
                  <c:v>4.9334299547000003E-5</c:v>
                </c:pt>
                <c:pt idx="8929">
                  <c:v>4.9996098824000002E-5</c:v>
                </c:pt>
                <c:pt idx="8930">
                  <c:v>4.9523099733000003E-5</c:v>
                </c:pt>
                <c:pt idx="8931">
                  <c:v>4.7926099795999997E-5</c:v>
                </c:pt>
                <c:pt idx="8932">
                  <c:v>4.5241398766E-5</c:v>
                </c:pt>
                <c:pt idx="8933">
                  <c:v>4.1529798182000002E-5</c:v>
                </c:pt>
                <c:pt idx="8934">
                  <c:v>3.6875699152000002E-5</c:v>
                </c:pt>
                <c:pt idx="8935">
                  <c:v>3.1384599424000002E-5</c:v>
                </c:pt>
                <c:pt idx="8936">
                  <c:v>2.5181199817000001E-5</c:v>
                </c:pt>
                <c:pt idx="8937">
                  <c:v>1.8406199160000001E-5</c:v>
                </c:pt>
                <c:pt idx="8938">
                  <c:v>1.1213500328999999E-5</c:v>
                </c:pt>
                <c:pt idx="8939">
                  <c:v>3.7663398871000001E-6</c:v>
                </c:pt>
                <c:pt idx="8940">
                  <c:v>-3.7663398871000001E-6</c:v>
                </c:pt>
                <c:pt idx="8941">
                  <c:v>-1.1213500328999999E-5</c:v>
                </c:pt>
                <c:pt idx="8942">
                  <c:v>-1.8406199160000001E-5</c:v>
                </c:pt>
                <c:pt idx="8943">
                  <c:v>-2.5181199817000001E-5</c:v>
                </c:pt>
                <c:pt idx="8944">
                  <c:v>-3.1384599424000002E-5</c:v>
                </c:pt>
                <c:pt idx="8945">
                  <c:v>-3.6875699152000002E-5</c:v>
                </c:pt>
                <c:pt idx="8946">
                  <c:v>-4.1529798182000002E-5</c:v>
                </c:pt>
                <c:pt idx="8947">
                  <c:v>-4.5241398766E-5</c:v>
                </c:pt>
                <c:pt idx="8948">
                  <c:v>-4.7926099795999997E-5</c:v>
                </c:pt>
                <c:pt idx="8949">
                  <c:v>-4.9523099733000003E-5</c:v>
                </c:pt>
                <c:pt idx="8950">
                  <c:v>-4.9996098824000002E-5</c:v>
                </c:pt>
                <c:pt idx="8951">
                  <c:v>-4.9334299547000003E-5</c:v>
                </c:pt>
                <c:pt idx="8952">
                  <c:v>4.6756198008999998E-19</c:v>
                </c:pt>
                <c:pt idx="8953">
                  <c:v>4.6833797890000002E-19</c:v>
                </c:pt>
                <c:pt idx="8954">
                  <c:v>4.6938798129000001E-19</c:v>
                </c:pt>
                <c:pt idx="8955">
                  <c:v>4.7068898129999996E-19</c:v>
                </c:pt>
                <c:pt idx="8956">
                  <c:v>4.7221197589999996E-19</c:v>
                </c:pt>
                <c:pt idx="8957">
                  <c:v>4.7392201671999999E-19</c:v>
                </c:pt>
                <c:pt idx="8958">
                  <c:v>4.7578100175000003E-19</c:v>
                </c:pt>
                <c:pt idx="8959">
                  <c:v>4.7774498702E-19</c:v>
                </c:pt>
                <c:pt idx="8960">
                  <c:v>4.7976997686000001E-19</c:v>
                </c:pt>
                <c:pt idx="8961">
                  <c:v>4.818119756E-19</c:v>
                </c:pt>
                <c:pt idx="8962">
                  <c:v>4.8382202449000001E-19</c:v>
                </c:pt>
                <c:pt idx="8963">
                  <c:v>4.8575602446000002E-19</c:v>
                </c:pt>
                <c:pt idx="8964">
                  <c:v>4.8756899757E-19</c:v>
                </c:pt>
                <c:pt idx="8965">
                  <c:v>4.8922098064999996E-19</c:v>
                </c:pt>
                <c:pt idx="8966">
                  <c:v>4.9067299280999999E-19</c:v>
                </c:pt>
                <c:pt idx="8967">
                  <c:v>4.918940148E-19</c:v>
                </c:pt>
                <c:pt idx="8968">
                  <c:v>4.9285499187E-19</c:v>
                </c:pt>
                <c:pt idx="8969">
                  <c:v>4.9353498602999999E-19</c:v>
                </c:pt>
                <c:pt idx="8970">
                  <c:v>4.9391698838000001E-19</c:v>
                </c:pt>
                <c:pt idx="8971">
                  <c:v>4.9399401957999998E-19</c:v>
                </c:pt>
                <c:pt idx="8972">
                  <c:v>4.9376401167000001E-19</c:v>
                </c:pt>
                <c:pt idx="8973">
                  <c:v>4.9323099716E-19</c:v>
                </c:pt>
                <c:pt idx="8974">
                  <c:v>4.9240898642999999E-19</c:v>
                </c:pt>
                <c:pt idx="8975">
                  <c:v>4.9131498837000002E-19</c:v>
                </c:pt>
                <c:pt idx="8976">
                  <c:v>4.8997402520000001E-19</c:v>
                </c:pt>
                <c:pt idx="8977">
                  <c:v>4.8045100500000005E-19</c:v>
                </c:pt>
                <c:pt idx="8978">
                  <c:v>4.8045100500000005E-19</c:v>
                </c:pt>
                <c:pt idx="8979">
                  <c:v>4.8045100500000005E-19</c:v>
                </c:pt>
                <c:pt idx="8980">
                  <c:v>4.8045100500000005E-19</c:v>
                </c:pt>
                <c:pt idx="8981">
                  <c:v>4.8045100500000005E-19</c:v>
                </c:pt>
                <c:pt idx="8982">
                  <c:v>4.8045100500000005E-19</c:v>
                </c:pt>
                <c:pt idx="8983">
                  <c:v>4.8045100500000005E-19</c:v>
                </c:pt>
                <c:pt idx="8984">
                  <c:v>4.8045100500000005E-19</c:v>
                </c:pt>
                <c:pt idx="8985">
                  <c:v>4.8045100500000005E-19</c:v>
                </c:pt>
                <c:pt idx="8986">
                  <c:v>4.8045100500000005E-19</c:v>
                </c:pt>
                <c:pt idx="8987">
                  <c:v>4.8045100500000005E-19</c:v>
                </c:pt>
                <c:pt idx="8988">
                  <c:v>4.8045100500000005E-19</c:v>
                </c:pt>
                <c:pt idx="8989">
                  <c:v>4.8045100500000005E-19</c:v>
                </c:pt>
                <c:pt idx="8990">
                  <c:v>4.8045100500000005E-19</c:v>
                </c:pt>
                <c:pt idx="8991">
                  <c:v>4.8045100500000005E-19</c:v>
                </c:pt>
                <c:pt idx="8992">
                  <c:v>4.8045100500000005E-19</c:v>
                </c:pt>
                <c:pt idx="8993">
                  <c:v>4.8045100500000005E-19</c:v>
                </c:pt>
                <c:pt idx="8994">
                  <c:v>4.8045100500000005E-19</c:v>
                </c:pt>
                <c:pt idx="8995">
                  <c:v>4.8045100500000005E-19</c:v>
                </c:pt>
                <c:pt idx="8996">
                  <c:v>4.8045100500000005E-19</c:v>
                </c:pt>
                <c:pt idx="8997">
                  <c:v>4.8045100500000005E-19</c:v>
                </c:pt>
                <c:pt idx="8998">
                  <c:v>4.8045100500000005E-19</c:v>
                </c:pt>
                <c:pt idx="8999">
                  <c:v>4.8045100500000005E-19</c:v>
                </c:pt>
                <c:pt idx="9000">
                  <c:v>4.8045100500000005E-19</c:v>
                </c:pt>
                <c:pt idx="9001">
                  <c:v>4.8045100500000005E-19</c:v>
                </c:pt>
                <c:pt idx="9002">
                  <c:v>3.3942300026999998E-15</c:v>
                </c:pt>
                <c:pt idx="9003">
                  <c:v>7.5112798185999999E-6</c:v>
                </c:pt>
                <c:pt idx="9004">
                  <c:v>1.4852100320999999E-5</c:v>
                </c:pt>
                <c:pt idx="9005">
                  <c:v>2.1855799787000001E-5</c:v>
                </c:pt>
                <c:pt idx="9006">
                  <c:v>2.8363399906E-5</c:v>
                </c:pt>
                <c:pt idx="9007">
                  <c:v>3.4227399738000001E-5</c:v>
                </c:pt>
                <c:pt idx="9008">
                  <c:v>3.9314400055000002E-5</c:v>
                </c:pt>
                <c:pt idx="9009">
                  <c:v>4.3509200622999997E-5</c:v>
                </c:pt>
                <c:pt idx="9010">
                  <c:v>4.6716399083000002E-5</c:v>
                </c:pt>
                <c:pt idx="9011">
                  <c:v>4.8863399570000001E-5</c:v>
                </c:pt>
                <c:pt idx="9012">
                  <c:v>4.9901300372E-5</c:v>
                </c:pt>
                <c:pt idx="9013">
                  <c:v>4.9806698370999997E-5</c:v>
                </c:pt>
                <c:pt idx="9014">
                  <c:v>4.8581601732000003E-5</c:v>
                </c:pt>
                <c:pt idx="9015">
                  <c:v>4.6253899200000002E-5</c:v>
                </c:pt>
                <c:pt idx="9016">
                  <c:v>4.287630145E-5</c:v>
                </c:pt>
                <c:pt idx="9017">
                  <c:v>3.8525700802000003E-5</c:v>
                </c:pt>
                <c:pt idx="9018">
                  <c:v>3.3300599171000002E-5</c:v>
                </c:pt>
                <c:pt idx="9019">
                  <c:v>2.7319700166000001E-5</c:v>
                </c:pt>
                <c:pt idx="9020">
                  <c:v>2.0718800441999999E-5</c:v>
                </c:pt>
                <c:pt idx="9021">
                  <c:v>1.3647600098999999E-5</c:v>
                </c:pt>
                <c:pt idx="9022">
                  <c:v>6.2666599661000002E-6</c:v>
                </c:pt>
                <c:pt idx="9023">
                  <c:v>-1.2565000134E-6</c:v>
                </c:pt>
                <c:pt idx="9024">
                  <c:v>-8.7511498349999996E-6</c:v>
                </c:pt>
                <c:pt idx="9025">
                  <c:v>-1.6047199096999999E-5</c:v>
                </c:pt>
                <c:pt idx="9026">
                  <c:v>-2.2979000277999999E-5</c:v>
                </c:pt>
                <c:pt idx="9027">
                  <c:v>-5.8778499805999998E-5</c:v>
                </c:pt>
                <c:pt idx="9028">
                  <c:v>-7.0264999522000001E-5</c:v>
                </c:pt>
                <c:pt idx="9029">
                  <c:v>-8.0156700277999999E-5</c:v>
                </c:pt>
                <c:pt idx="9030">
                  <c:v>-8.8229098765000002E-5</c:v>
                </c:pt>
                <c:pt idx="9031">
                  <c:v>-9.4299102784000007E-5</c:v>
                </c:pt>
                <c:pt idx="9032">
                  <c:v>-9.8228701972E-5</c:v>
                </c:pt>
                <c:pt idx="9033">
                  <c:v>-9.9928896815999998E-5</c:v>
                </c:pt>
                <c:pt idx="9034">
                  <c:v>-9.9361102911999993E-5</c:v>
                </c:pt>
                <c:pt idx="9035">
                  <c:v>-9.6538198703999994E-5</c:v>
                </c:pt>
                <c:pt idx="9036">
                  <c:v>-9.1524103482000001E-5</c:v>
                </c:pt>
                <c:pt idx="9037">
                  <c:v>-8.4432802396000006E-5</c:v>
                </c:pt>
                <c:pt idx="9038">
                  <c:v>-7.5425101385999995E-5</c:v>
                </c:pt>
                <c:pt idx="9039">
                  <c:v>-6.4705600379999999E-5</c:v>
                </c:pt>
                <c:pt idx="9040">
                  <c:v>-5.2517498260999997E-5</c:v>
                </c:pt>
                <c:pt idx="9041">
                  <c:v>-3.9137401473000001E-5</c:v>
                </c:pt>
                <c:pt idx="9042">
                  <c:v>-2.4868999389999999E-5</c:v>
                </c:pt>
                <c:pt idx="9043">
                  <c:v>-1.0036200364999999E-5</c:v>
                </c:pt>
                <c:pt idx="9044">
                  <c:v>5.0244298108999997E-6</c:v>
                </c:pt>
                <c:pt idx="9045">
                  <c:v>1.9970999346999999E-5</c:v>
                </c:pt>
                <c:pt idx="9046">
                  <c:v>3.4464301279999999E-5</c:v>
                </c:pt>
                <c:pt idx="9047">
                  <c:v>4.8175399569999997E-5</c:v>
                </c:pt>
                <c:pt idx="9048">
                  <c:v>6.0793001467000003E-5</c:v>
                </c:pt>
                <c:pt idx="9049">
                  <c:v>7.2030903538999994E-5</c:v>
                </c:pt>
                <c:pt idx="9050">
                  <c:v>8.1633901572999995E-5</c:v>
                </c:pt>
                <c:pt idx="9051">
                  <c:v>8.9384098828000007E-5</c:v>
                </c:pt>
                <c:pt idx="9052">
                  <c:v>1.4265799837000001E-4</c:v>
                </c:pt>
                <c:pt idx="9053">
                  <c:v>1.4800300413999999E-4</c:v>
                </c:pt>
                <c:pt idx="9054">
                  <c:v>1.4998800178999999E-4</c:v>
                </c:pt>
                <c:pt idx="9055">
                  <c:v>1.4856900087999999E-4</c:v>
                </c:pt>
                <c:pt idx="9056">
                  <c:v>1.4377800107E-4</c:v>
                </c:pt>
                <c:pt idx="9057">
                  <c:v>1.3572399620999999E-4</c:v>
                </c:pt>
                <c:pt idx="9058">
                  <c:v>1.2458900163999999E-4</c:v>
                </c:pt>
                <c:pt idx="9059">
                  <c:v>1.1062699923000001E-4</c:v>
                </c:pt>
                <c:pt idx="9060">
                  <c:v>9.4153700047000001E-5</c:v>
                </c:pt>
                <c:pt idx="9061">
                  <c:v>7.5543503044000001E-5</c:v>
                </c:pt>
                <c:pt idx="9062">
                  <c:v>5.5218701164000002E-5</c:v>
                </c:pt>
                <c:pt idx="9063">
                  <c:v>3.3640601031999997E-5</c:v>
                </c:pt>
                <c:pt idx="9064">
                  <c:v>1.1299000107E-5</c:v>
                </c:pt>
                <c:pt idx="9065">
                  <c:v>-1.1299000107E-5</c:v>
                </c:pt>
                <c:pt idx="9066">
                  <c:v>-3.3640601031999997E-5</c:v>
                </c:pt>
                <c:pt idx="9067">
                  <c:v>-5.5218701164000002E-5</c:v>
                </c:pt>
                <c:pt idx="9068">
                  <c:v>-7.5543503044000001E-5</c:v>
                </c:pt>
                <c:pt idx="9069">
                  <c:v>-9.4153700047000001E-5</c:v>
                </c:pt>
                <c:pt idx="9070">
                  <c:v>-1.1062699923000001E-4</c:v>
                </c:pt>
                <c:pt idx="9071">
                  <c:v>-1.2458900163999999E-4</c:v>
                </c:pt>
                <c:pt idx="9072">
                  <c:v>-1.3572399620999999E-4</c:v>
                </c:pt>
                <c:pt idx="9073">
                  <c:v>-1.4377800107E-4</c:v>
                </c:pt>
                <c:pt idx="9074">
                  <c:v>-1.4856900087999999E-4</c:v>
                </c:pt>
                <c:pt idx="9075">
                  <c:v>-1.4998800178999999E-4</c:v>
                </c:pt>
                <c:pt idx="9076">
                  <c:v>-1.4800300413999999E-4</c:v>
                </c:pt>
                <c:pt idx="9077">
                  <c:v>-1.9021099432999999E-4</c:v>
                </c:pt>
                <c:pt idx="9078">
                  <c:v>-1.7876799392999999E-4</c:v>
                </c:pt>
                <c:pt idx="9079">
                  <c:v>-1.6326800687000001E-4</c:v>
                </c:pt>
                <c:pt idx="9080">
                  <c:v>-1.4406199624999999E-4</c:v>
                </c:pt>
                <c:pt idx="9081">
                  <c:v>-1.2158600293E-4</c:v>
                </c:pt>
                <c:pt idx="9082">
                  <c:v>-9.6350697276999998E-5</c:v>
                </c:pt>
                <c:pt idx="9083">
                  <c:v>-6.8928602558999998E-5</c:v>
                </c:pt>
                <c:pt idx="9084">
                  <c:v>-3.9941998692999998E-5</c:v>
                </c:pt>
                <c:pt idx="9085">
                  <c:v>-1.0048899639999999E-5</c:v>
                </c:pt>
                <c:pt idx="9086">
                  <c:v>2.0072300686000001E-5</c:v>
                </c:pt>
                <c:pt idx="9087">
                  <c:v>4.9737998778999998E-5</c:v>
                </c:pt>
                <c:pt idx="9088">
                  <c:v>7.8274701082000007E-5</c:v>
                </c:pt>
                <c:pt idx="9089">
                  <c:v>1.0503499652000001E-4</c:v>
                </c:pt>
                <c:pt idx="9090">
                  <c:v>1.2941099703000001E-4</c:v>
                </c:pt>
                <c:pt idx="9091">
                  <c:v>1.5084999905E-4</c:v>
                </c:pt>
                <c:pt idx="9092">
                  <c:v>1.6886599769000001E-4</c:v>
                </c:pt>
                <c:pt idx="9093">
                  <c:v>1.8304800324000001E-4</c:v>
                </c:pt>
                <c:pt idx="9094">
                  <c:v>1.9307600450999999E-4</c:v>
                </c:pt>
                <c:pt idx="9095">
                  <c:v>1.987220021E-4</c:v>
                </c:pt>
                <c:pt idx="9096">
                  <c:v>1.9985799735999999E-4</c:v>
                </c:pt>
                <c:pt idx="9097">
                  <c:v>1.9645699648999999E-4</c:v>
                </c:pt>
                <c:pt idx="9098">
                  <c:v>1.8859800183999999E-4</c:v>
                </c:pt>
                <c:pt idx="9099">
                  <c:v>1.7645799380000001E-4</c:v>
                </c:pt>
                <c:pt idx="9100">
                  <c:v>1.6031299309999999E-4</c:v>
                </c:pt>
                <c:pt idx="9101">
                  <c:v>1.4052999904E-4</c:v>
                </c:pt>
                <c:pt idx="9102">
                  <c:v>1.4694599668E-4</c:v>
                </c:pt>
                <c:pt idx="9103">
                  <c:v>1.1489500321E-4</c:v>
                </c:pt>
                <c:pt idx="9104">
                  <c:v>8.0235899077000004E-5</c:v>
                </c:pt>
                <c:pt idx="9105">
                  <c:v>4.3755801016E-5</c:v>
                </c:pt>
                <c:pt idx="9106">
                  <c:v>6.2825201894000001E-6</c:v>
                </c:pt>
                <c:pt idx="9107">
                  <c:v>-3.1333300284999997E-5</c:v>
                </c:pt>
                <c:pt idx="9108">
                  <c:v>-6.8237997765999993E-5</c:v>
                </c:pt>
                <c:pt idx="9109">
                  <c:v>-1.0359400039E-4</c:v>
                </c:pt>
                <c:pt idx="9110">
                  <c:v>-1.3659900287E-4</c:v>
                </c:pt>
                <c:pt idx="9111">
                  <c:v>-1.6650299949E-4</c:v>
                </c:pt>
                <c:pt idx="9112">
                  <c:v>-1.9262799469E-4</c:v>
                </c:pt>
                <c:pt idx="9113">
                  <c:v>-2.1438200200999999E-4</c:v>
                </c:pt>
                <c:pt idx="9114">
                  <c:v>-2.3126900487E-4</c:v>
                </c:pt>
                <c:pt idx="9115">
                  <c:v>-2.4290800502E-4</c:v>
                </c:pt>
                <c:pt idx="9116">
                  <c:v>-2.4903300799999998E-4</c:v>
                </c:pt>
                <c:pt idx="9117">
                  <c:v>-2.4950699298999999E-4</c:v>
                </c:pt>
                <c:pt idx="9118">
                  <c:v>-2.4431699420999998E-4</c:v>
                </c:pt>
                <c:pt idx="9119">
                  <c:v>-2.3358200269E-4</c:v>
                </c:pt>
                <c:pt idx="9120">
                  <c:v>-2.1754599584000001E-4</c:v>
                </c:pt>
                <c:pt idx="9121">
                  <c:v>-1.9657200028000001E-4</c:v>
                </c:pt>
                <c:pt idx="9122">
                  <c:v>-1.7113699869000001E-4</c:v>
                </c:pt>
                <c:pt idx="9123">
                  <c:v>-1.4181699953000001E-4</c:v>
                </c:pt>
                <c:pt idx="9124">
                  <c:v>-1.0927899712E-4</c:v>
                </c:pt>
                <c:pt idx="9125">
                  <c:v>-7.4260402471000006E-5</c:v>
                </c:pt>
                <c:pt idx="9126">
                  <c:v>-3.7556401366999997E-5</c:v>
                </c:pt>
                <c:pt idx="9127">
                  <c:v>1.7274000291000001E-14</c:v>
                </c:pt>
                <c:pt idx="9128">
                  <c:v>4.5067699830000002E-5</c:v>
                </c:pt>
                <c:pt idx="9129">
                  <c:v>8.9112501881999999E-5</c:v>
                </c:pt>
                <c:pt idx="9130">
                  <c:v>1.3113500609E-4</c:v>
                </c:pt>
                <c:pt idx="9131">
                  <c:v>1.7018099607E-4</c:v>
                </c:pt>
                <c:pt idx="9132">
                  <c:v>2.0536400551999999E-4</c:v>
                </c:pt>
                <c:pt idx="9133">
                  <c:v>2.3588699696E-4</c:v>
                </c:pt>
                <c:pt idx="9134">
                  <c:v>2.6105498545999999E-4</c:v>
                </c:pt>
                <c:pt idx="9135">
                  <c:v>2.8029899113000002E-4</c:v>
                </c:pt>
                <c:pt idx="9136">
                  <c:v>2.9317999724000002E-4</c:v>
                </c:pt>
                <c:pt idx="9137">
                  <c:v>2.9940801323000003E-4</c:v>
                </c:pt>
                <c:pt idx="9138">
                  <c:v>2.9883999377000001E-4</c:v>
                </c:pt>
                <c:pt idx="9139">
                  <c:v>2.9148999602000001E-4</c:v>
                </c:pt>
                <c:pt idx="9140">
                  <c:v>2.7752300957000002E-4</c:v>
                </c:pt>
                <c:pt idx="9141">
                  <c:v>2.5725801243000002E-4</c:v>
                </c:pt>
                <c:pt idx="9142">
                  <c:v>2.3115400108999999E-4</c:v>
                </c:pt>
                <c:pt idx="9143">
                  <c:v>1.9980399519999999E-4</c:v>
                </c:pt>
                <c:pt idx="9144">
                  <c:v>1.6391799727E-4</c:v>
                </c:pt>
                <c:pt idx="9145">
                  <c:v>1.2431299547000001E-4</c:v>
                </c:pt>
                <c:pt idx="9146">
                  <c:v>8.1885598774999994E-5</c:v>
                </c:pt>
                <c:pt idx="9147">
                  <c:v>3.7599998905E-5</c:v>
                </c:pt>
                <c:pt idx="9148">
                  <c:v>-7.5390298661999996E-6</c:v>
                </c:pt>
                <c:pt idx="9149">
                  <c:v>-5.2506900828999999E-5</c:v>
                </c:pt>
                <c:pt idx="9150">
                  <c:v>-9.6283103629999994E-5</c:v>
                </c:pt>
                <c:pt idx="9151">
                  <c:v>-1.3787399803000001E-4</c:v>
                </c:pt>
                <c:pt idx="9152">
                  <c:v>-2.0572499488000001E-4</c:v>
                </c:pt>
                <c:pt idx="9153">
                  <c:v>-2.4592698901000003E-4</c:v>
                </c:pt>
                <c:pt idx="9154">
                  <c:v>-2.8054800350000002E-4</c:v>
                </c:pt>
                <c:pt idx="9155">
                  <c:v>-3.0880200211E-4</c:v>
                </c:pt>
                <c:pt idx="9156">
                  <c:v>-3.3004701254E-4</c:v>
                </c:pt>
                <c:pt idx="9157">
                  <c:v>-3.4380098805000001E-4</c:v>
                </c:pt>
                <c:pt idx="9158">
                  <c:v>-3.4975100425000002E-4</c:v>
                </c:pt>
                <c:pt idx="9159">
                  <c:v>-3.4776399842999998E-4</c:v>
                </c:pt>
                <c:pt idx="9160">
                  <c:v>-3.3788400469000001E-4</c:v>
                </c:pt>
                <c:pt idx="9161">
                  <c:v>-3.2033398746999999E-4</c:v>
                </c:pt>
                <c:pt idx="9162">
                  <c:v>-2.9551499756000002E-4</c:v>
                </c:pt>
                <c:pt idx="9163">
                  <c:v>-2.6398801127999999E-4</c:v>
                </c:pt>
                <c:pt idx="9164">
                  <c:v>-2.2647000150999999E-4</c:v>
                </c:pt>
                <c:pt idx="9165">
                  <c:v>-1.8381100381000001E-4</c:v>
                </c:pt>
                <c:pt idx="9166">
                  <c:v>-1.3698100520000001E-4</c:v>
                </c:pt>
                <c:pt idx="9167">
                  <c:v>-8.7041502411000005E-5</c:v>
                </c:pt>
                <c:pt idx="9168">
                  <c:v>-3.5126598959000001E-5</c:v>
                </c:pt>
                <c:pt idx="9169">
                  <c:v>1.7585500245E-5</c:v>
                </c:pt>
                <c:pt idx="9170">
                  <c:v>6.9898502261000003E-5</c:v>
                </c:pt>
                <c:pt idx="9171">
                  <c:v>1.2062500173E-4</c:v>
                </c:pt>
                <c:pt idx="9172">
                  <c:v>1.6861400218E-4</c:v>
                </c:pt>
                <c:pt idx="9173">
                  <c:v>2.1277599444E-4</c:v>
                </c:pt>
                <c:pt idx="9174">
                  <c:v>2.5210800230999998E-4</c:v>
                </c:pt>
                <c:pt idx="9175">
                  <c:v>2.8571899747000001E-4</c:v>
                </c:pt>
                <c:pt idx="9176">
                  <c:v>3.1284400029000001E-4</c:v>
                </c:pt>
                <c:pt idx="9177">
                  <c:v>3.8042300729999997E-4</c:v>
                </c:pt>
                <c:pt idx="9178">
                  <c:v>3.9467398891999999E-4</c:v>
                </c:pt>
                <c:pt idx="9179">
                  <c:v>3.9996800479E-4</c:v>
                </c:pt>
                <c:pt idx="9180">
                  <c:v>3.9618500159000001E-4</c:v>
                </c:pt>
                <c:pt idx="9181">
                  <c:v>3.834090021E-4</c:v>
                </c:pt>
                <c:pt idx="9182">
                  <c:v>3.6193098639999998E-4</c:v>
                </c:pt>
                <c:pt idx="9183">
                  <c:v>3.322380071E-4</c:v>
                </c:pt>
                <c:pt idx="9184">
                  <c:v>2.9500501113999999E-4</c:v>
                </c:pt>
                <c:pt idx="9185">
                  <c:v>2.5107699911999998E-4</c:v>
                </c:pt>
                <c:pt idx="9186">
                  <c:v>2.0144900190999999E-4</c:v>
                </c:pt>
                <c:pt idx="9187">
                  <c:v>1.4725000074E-4</c:v>
                </c:pt>
                <c:pt idx="9188">
                  <c:v>8.9708300948000003E-5</c:v>
                </c:pt>
                <c:pt idx="9189">
                  <c:v>3.0130700906999999E-5</c:v>
                </c:pt>
                <c:pt idx="9190">
                  <c:v>-3.0130700906999999E-5</c:v>
                </c:pt>
                <c:pt idx="9191">
                  <c:v>-8.9708300948000003E-5</c:v>
                </c:pt>
                <c:pt idx="9192">
                  <c:v>-1.4725000074E-4</c:v>
                </c:pt>
                <c:pt idx="9193">
                  <c:v>-2.0144900190999999E-4</c:v>
                </c:pt>
                <c:pt idx="9194">
                  <c:v>-2.5107699911999998E-4</c:v>
                </c:pt>
                <c:pt idx="9195">
                  <c:v>-2.9500501113999999E-4</c:v>
                </c:pt>
                <c:pt idx="9196">
                  <c:v>-3.322380071E-4</c:v>
                </c:pt>
                <c:pt idx="9197">
                  <c:v>-3.6193098639999998E-4</c:v>
                </c:pt>
                <c:pt idx="9198">
                  <c:v>-3.834090021E-4</c:v>
                </c:pt>
                <c:pt idx="9199">
                  <c:v>-3.9618500159000001E-4</c:v>
                </c:pt>
                <c:pt idx="9200">
                  <c:v>-3.9996800479E-4</c:v>
                </c:pt>
                <c:pt idx="9201">
                  <c:v>-3.9467398891999999E-4</c:v>
                </c:pt>
                <c:pt idx="9202">
                  <c:v>-4.2797499917999999E-4</c:v>
                </c:pt>
                <c:pt idx="9203">
                  <c:v>-4.0222899405999998E-4</c:v>
                </c:pt>
                <c:pt idx="9204">
                  <c:v>-3.6735300091E-4</c:v>
                </c:pt>
                <c:pt idx="9205">
                  <c:v>-3.2413899316000001E-4</c:v>
                </c:pt>
                <c:pt idx="9206">
                  <c:v>-2.7356899227000002E-4</c:v>
                </c:pt>
                <c:pt idx="9207">
                  <c:v>-2.1678900520999999E-4</c:v>
                </c:pt>
                <c:pt idx="9208">
                  <c:v>-1.5508900105E-4</c:v>
                </c:pt>
                <c:pt idx="9209">
                  <c:v>-8.9869499788999997E-5</c:v>
                </c:pt>
                <c:pt idx="9210">
                  <c:v>-2.2609900042999999E-5</c:v>
                </c:pt>
                <c:pt idx="9211">
                  <c:v>4.5162800234000001E-5</c:v>
                </c:pt>
                <c:pt idx="9212">
                  <c:v>1.1190999794000001E-4</c:v>
                </c:pt>
                <c:pt idx="9213">
                  <c:v>1.7611800286000001E-4</c:v>
                </c:pt>
                <c:pt idx="9214">
                  <c:v>2.3632899683E-4</c:v>
                </c:pt>
                <c:pt idx="9215">
                  <c:v>2.9117500526000003E-4</c:v>
                </c:pt>
                <c:pt idx="9216">
                  <c:v>3.3941300353000002E-4</c:v>
                </c:pt>
                <c:pt idx="9217">
                  <c:v>3.7994800368E-4</c:v>
                </c:pt>
                <c:pt idx="9218">
                  <c:v>4.1185898590000001E-4</c:v>
                </c:pt>
                <c:pt idx="9219">
                  <c:v>4.3442199240000001E-4</c:v>
                </c:pt>
                <c:pt idx="9220">
                  <c:v>4.4712499947999998E-4</c:v>
                </c:pt>
                <c:pt idx="9221">
                  <c:v>4.4967999564999998E-4</c:v>
                </c:pt>
                <c:pt idx="9222">
                  <c:v>4.4202900607999998E-4</c:v>
                </c:pt>
                <c:pt idx="9223">
                  <c:v>4.2434601346000002E-4</c:v>
                </c:pt>
                <c:pt idx="9224">
                  <c:v>3.9703099172999997E-4</c:v>
                </c:pt>
                <c:pt idx="9225">
                  <c:v>3.6070498754000002E-4</c:v>
                </c:pt>
                <c:pt idx="9226">
                  <c:v>3.1619198853E-4</c:v>
                </c:pt>
                <c:pt idx="9227">
                  <c:v>2.3511399921999999E-4</c:v>
                </c:pt>
                <c:pt idx="9228">
                  <c:v>1.8383200221999999E-4</c:v>
                </c:pt>
                <c:pt idx="9229">
                  <c:v>1.2837699614E-4</c:v>
                </c:pt>
                <c:pt idx="9230">
                  <c:v>7.0009198679999997E-5</c:v>
                </c:pt>
                <c:pt idx="9231">
                  <c:v>1.0052000107E-5</c:v>
                </c:pt>
                <c:pt idx="9232">
                  <c:v>-5.0133301556000002E-5</c:v>
                </c:pt>
                <c:pt idx="9233">
                  <c:v>-1.0918099724E-4</c:v>
                </c:pt>
                <c:pt idx="9234">
                  <c:v>-1.6574999609000001E-4</c:v>
                </c:pt>
                <c:pt idx="9235">
                  <c:v>-2.1855799423000001E-4</c:v>
                </c:pt>
                <c:pt idx="9236">
                  <c:v>-2.6640499709000001E-4</c:v>
                </c:pt>
                <c:pt idx="9237">
                  <c:v>-3.0820499524000002E-4</c:v>
                </c:pt>
                <c:pt idx="9238">
                  <c:v>-3.4301099367E-4</c:v>
                </c:pt>
                <c:pt idx="9239">
                  <c:v>-3.7003098987000002E-4</c:v>
                </c:pt>
                <c:pt idx="9240">
                  <c:v>-3.8865298848000002E-4</c:v>
                </c:pt>
                <c:pt idx="9241">
                  <c:v>-3.9845300488999997E-4</c:v>
                </c:pt>
                <c:pt idx="9242">
                  <c:v>-3.9921101416000001E-4</c:v>
                </c:pt>
                <c:pt idx="9243">
                  <c:v>-3.9090699283000002E-4</c:v>
                </c:pt>
                <c:pt idx="9244">
                  <c:v>-3.7373200757000001E-4</c:v>
                </c:pt>
                <c:pt idx="9245">
                  <c:v>-3.4807401244000001E-4</c:v>
                </c:pt>
                <c:pt idx="9246">
                  <c:v>-3.1451499672E-4</c:v>
                </c:pt>
                <c:pt idx="9247">
                  <c:v>-2.7381899417000001E-4</c:v>
                </c:pt>
                <c:pt idx="9248">
                  <c:v>-2.2690799960000001E-4</c:v>
                </c:pt>
                <c:pt idx="9249">
                  <c:v>-1.7484600539000001E-4</c:v>
                </c:pt>
                <c:pt idx="9250">
                  <c:v>-1.1881699901999999E-4</c:v>
                </c:pt>
                <c:pt idx="9251">
                  <c:v>-6.0090198530999998E-5</c:v>
                </c:pt>
                <c:pt idx="9252">
                  <c:v>1.6469700156E-14</c:v>
                </c:pt>
                <c:pt idx="9253">
                  <c:v>5.2578998293E-5</c:v>
                </c:pt>
                <c:pt idx="9254">
                  <c:v>1.0396500147E-4</c:v>
                </c:pt>
                <c:pt idx="9255">
                  <c:v>1.5299099322999999E-4</c:v>
                </c:pt>
                <c:pt idx="9256">
                  <c:v>1.9854400307E-4</c:v>
                </c:pt>
                <c:pt idx="9257">
                  <c:v>2.3959099780999999E-4</c:v>
                </c:pt>
                <c:pt idx="9258">
                  <c:v>2.7520098955999999E-4</c:v>
                </c:pt>
                <c:pt idx="9259">
                  <c:v>3.0456398963000001E-4</c:v>
                </c:pt>
                <c:pt idx="9260">
                  <c:v>3.2701500458999998E-4</c:v>
                </c:pt>
                <c:pt idx="9261">
                  <c:v>3.4204398979999998E-4</c:v>
                </c:pt>
                <c:pt idx="9262">
                  <c:v>3.4930900438000001E-4</c:v>
                </c:pt>
                <c:pt idx="9263">
                  <c:v>3.4864700864999998E-4</c:v>
                </c:pt>
                <c:pt idx="9264">
                  <c:v>3.4007101202999999E-4</c:v>
                </c:pt>
                <c:pt idx="9265">
                  <c:v>3.2377699971999999E-4</c:v>
                </c:pt>
                <c:pt idx="9266">
                  <c:v>3.0013400827999997E-4</c:v>
                </c:pt>
                <c:pt idx="9267">
                  <c:v>2.6967999292999998E-4</c:v>
                </c:pt>
                <c:pt idx="9268">
                  <c:v>2.3310400137999999E-4</c:v>
                </c:pt>
                <c:pt idx="9269">
                  <c:v>1.9123799575E-4</c:v>
                </c:pt>
                <c:pt idx="9270">
                  <c:v>1.4503099374E-4</c:v>
                </c:pt>
                <c:pt idx="9271">
                  <c:v>9.5533199782999993E-5</c:v>
                </c:pt>
                <c:pt idx="9272">
                  <c:v>4.3866599299000003E-5</c:v>
                </c:pt>
                <c:pt idx="9273">
                  <c:v>-8.7955304479999994E-6</c:v>
                </c:pt>
                <c:pt idx="9274">
                  <c:v>-6.1258098866999997E-5</c:v>
                </c:pt>
                <c:pt idx="9275">
                  <c:v>-1.1233000259E-4</c:v>
                </c:pt>
                <c:pt idx="9276">
                  <c:v>-1.6085300012000001E-4</c:v>
                </c:pt>
                <c:pt idx="9277">
                  <c:v>-1.7633600510000001E-4</c:v>
                </c:pt>
                <c:pt idx="9278">
                  <c:v>-2.1079499857000001E-4</c:v>
                </c:pt>
                <c:pt idx="9279">
                  <c:v>-2.4047000625000001E-4</c:v>
                </c:pt>
                <c:pt idx="9280">
                  <c:v>-2.6468699798E-4</c:v>
                </c:pt>
                <c:pt idx="9281">
                  <c:v>-2.8289700276000002E-4</c:v>
                </c:pt>
                <c:pt idx="9282">
                  <c:v>-2.9468600404999998E-4</c:v>
                </c:pt>
                <c:pt idx="9283">
                  <c:v>-2.9978700330999999E-4</c:v>
                </c:pt>
                <c:pt idx="9284">
                  <c:v>-2.9808300314000002E-4</c:v>
                </c:pt>
                <c:pt idx="9285">
                  <c:v>-2.8961399221000001E-4</c:v>
                </c:pt>
                <c:pt idx="9286">
                  <c:v>-2.7457199757999998E-4</c:v>
                </c:pt>
                <c:pt idx="9287">
                  <c:v>-2.5329799972999999E-4</c:v>
                </c:pt>
                <c:pt idx="9288">
                  <c:v>-2.2627500583999999E-4</c:v>
                </c:pt>
                <c:pt idx="9289">
                  <c:v>-1.9411700486999999E-4</c:v>
                </c:pt>
                <c:pt idx="9290">
                  <c:v>-1.5755200001999999E-4</c:v>
                </c:pt>
                <c:pt idx="9291">
                  <c:v>-1.1741199704999999E-4</c:v>
                </c:pt>
                <c:pt idx="9292">
                  <c:v>-7.4606999987999995E-5</c:v>
                </c:pt>
                <c:pt idx="9293">
                  <c:v>-3.0108500140999999E-5</c:v>
                </c:pt>
                <c:pt idx="9294">
                  <c:v>1.5073300347E-5</c:v>
                </c:pt>
                <c:pt idx="9295">
                  <c:v>5.9912999859000003E-5</c:v>
                </c:pt>
                <c:pt idx="9296">
                  <c:v>1.0339300206E-4</c:v>
                </c:pt>
                <c:pt idx="9297">
                  <c:v>1.4452599862000001E-4</c:v>
                </c:pt>
                <c:pt idx="9298">
                  <c:v>1.8237899349000001E-4</c:v>
                </c:pt>
                <c:pt idx="9299">
                  <c:v>2.1609300165000001E-4</c:v>
                </c:pt>
                <c:pt idx="9300">
                  <c:v>2.4490201031E-4</c:v>
                </c:pt>
                <c:pt idx="9301">
                  <c:v>2.6815201271999998E-4</c:v>
                </c:pt>
                <c:pt idx="9302">
                  <c:v>2.3776400485E-4</c:v>
                </c:pt>
                <c:pt idx="9303">
                  <c:v>2.4667099932999998E-4</c:v>
                </c:pt>
                <c:pt idx="9304">
                  <c:v>2.4997998843999999E-4</c:v>
                </c:pt>
                <c:pt idx="9305">
                  <c:v>2.4761501117999998E-4</c:v>
                </c:pt>
                <c:pt idx="9306">
                  <c:v>2.3962999694E-4</c:v>
                </c:pt>
                <c:pt idx="9307">
                  <c:v>2.2620700474E-4</c:v>
                </c:pt>
                <c:pt idx="9308">
                  <c:v>2.0764900546000001E-4</c:v>
                </c:pt>
                <c:pt idx="9309">
                  <c:v>1.8437800463000001E-4</c:v>
                </c:pt>
                <c:pt idx="9310">
                  <c:v>1.5692299347999999E-4</c:v>
                </c:pt>
                <c:pt idx="9311">
                  <c:v>1.2590599363E-4</c:v>
                </c:pt>
                <c:pt idx="9312">
                  <c:v>9.2031099484000004E-5</c:v>
                </c:pt>
                <c:pt idx="9313">
                  <c:v>5.6067699915999999E-5</c:v>
                </c:pt>
                <c:pt idx="9314">
                  <c:v>1.8831700800000001E-5</c:v>
                </c:pt>
                <c:pt idx="9315">
                  <c:v>-1.8831700800000001E-5</c:v>
                </c:pt>
                <c:pt idx="9316">
                  <c:v>-5.6067699915999999E-5</c:v>
                </c:pt>
                <c:pt idx="9317">
                  <c:v>-9.2031099484000004E-5</c:v>
                </c:pt>
                <c:pt idx="9318">
                  <c:v>-1.2590599363E-4</c:v>
                </c:pt>
                <c:pt idx="9319">
                  <c:v>-1.5692299347999999E-4</c:v>
                </c:pt>
                <c:pt idx="9320">
                  <c:v>-1.8437800463000001E-4</c:v>
                </c:pt>
                <c:pt idx="9321">
                  <c:v>-2.0764900546000001E-4</c:v>
                </c:pt>
                <c:pt idx="9322">
                  <c:v>-2.2620700474E-4</c:v>
                </c:pt>
                <c:pt idx="9323">
                  <c:v>-2.3962999694E-4</c:v>
                </c:pt>
                <c:pt idx="9324">
                  <c:v>-2.4761501117999998E-4</c:v>
                </c:pt>
                <c:pt idx="9325">
                  <c:v>-2.4997998843999999E-4</c:v>
                </c:pt>
                <c:pt idx="9326">
                  <c:v>-2.4667099932999998E-4</c:v>
                </c:pt>
                <c:pt idx="9327">
                  <c:v>-1.9021099432999999E-4</c:v>
                </c:pt>
                <c:pt idx="9328">
                  <c:v>-1.7876799392999999E-4</c:v>
                </c:pt>
                <c:pt idx="9329">
                  <c:v>-1.6326800687000001E-4</c:v>
                </c:pt>
                <c:pt idx="9330">
                  <c:v>-1.4406199624999999E-4</c:v>
                </c:pt>
                <c:pt idx="9331">
                  <c:v>-1.2158600293E-4</c:v>
                </c:pt>
                <c:pt idx="9332">
                  <c:v>-9.6350697276999998E-5</c:v>
                </c:pt>
                <c:pt idx="9333">
                  <c:v>-6.8928602558999998E-5</c:v>
                </c:pt>
                <c:pt idx="9334">
                  <c:v>-3.9941998692999998E-5</c:v>
                </c:pt>
                <c:pt idx="9335">
                  <c:v>-1.0048899639999999E-5</c:v>
                </c:pt>
                <c:pt idx="9336">
                  <c:v>2.0072300686000001E-5</c:v>
                </c:pt>
                <c:pt idx="9337">
                  <c:v>4.9737998778999998E-5</c:v>
                </c:pt>
                <c:pt idx="9338">
                  <c:v>7.8274701082000007E-5</c:v>
                </c:pt>
                <c:pt idx="9339">
                  <c:v>1.0503499652000001E-4</c:v>
                </c:pt>
                <c:pt idx="9340">
                  <c:v>1.2941099703000001E-4</c:v>
                </c:pt>
                <c:pt idx="9341">
                  <c:v>1.5084999905E-4</c:v>
                </c:pt>
                <c:pt idx="9342">
                  <c:v>1.6886599769000001E-4</c:v>
                </c:pt>
                <c:pt idx="9343">
                  <c:v>1.8304800324000001E-4</c:v>
                </c:pt>
                <c:pt idx="9344">
                  <c:v>1.9307600450999999E-4</c:v>
                </c:pt>
                <c:pt idx="9345">
                  <c:v>1.987220021E-4</c:v>
                </c:pt>
                <c:pt idx="9346">
                  <c:v>1.9985799735999999E-4</c:v>
                </c:pt>
                <c:pt idx="9347">
                  <c:v>1.9645699648999999E-4</c:v>
                </c:pt>
                <c:pt idx="9348">
                  <c:v>1.8859800183999999E-4</c:v>
                </c:pt>
                <c:pt idx="9349">
                  <c:v>1.7645799380000001E-4</c:v>
                </c:pt>
                <c:pt idx="9350">
                  <c:v>1.6031299309999999E-4</c:v>
                </c:pt>
                <c:pt idx="9351">
                  <c:v>1.4052999904E-4</c:v>
                </c:pt>
                <c:pt idx="9352">
                  <c:v>8.8167798822000001E-5</c:v>
                </c:pt>
                <c:pt idx="9353">
                  <c:v>6.8936999014000003E-5</c:v>
                </c:pt>
                <c:pt idx="9354">
                  <c:v>4.8141500883999999E-5</c:v>
                </c:pt>
                <c:pt idx="9355">
                  <c:v>2.6253499526999999E-5</c:v>
                </c:pt>
                <c:pt idx="9356">
                  <c:v>3.7695099308999999E-6</c:v>
                </c:pt>
                <c:pt idx="9357">
                  <c:v>-1.8799999452E-5</c:v>
                </c:pt>
                <c:pt idx="9358">
                  <c:v>-4.0942799387000003E-5</c:v>
                </c:pt>
                <c:pt idx="9359">
                  <c:v>-6.2156301283000005E-5</c:v>
                </c:pt>
                <c:pt idx="9360">
                  <c:v>-8.1959202362000006E-5</c:v>
                </c:pt>
                <c:pt idx="9361">
                  <c:v>-9.9901801149999996E-5</c:v>
                </c:pt>
                <c:pt idx="9362">
                  <c:v>-1.1557700054000001E-4</c:v>
                </c:pt>
                <c:pt idx="9363">
                  <c:v>-1.2862900620999999E-4</c:v>
                </c:pt>
                <c:pt idx="9364">
                  <c:v>-1.3876199955E-4</c:v>
                </c:pt>
                <c:pt idx="9365">
                  <c:v>-1.4574499801000001E-4</c:v>
                </c:pt>
                <c:pt idx="9366">
                  <c:v>-1.4941999688999999E-4</c:v>
                </c:pt>
                <c:pt idx="9367">
                  <c:v>-1.4970400662E-4</c:v>
                </c:pt>
                <c:pt idx="9368">
                  <c:v>-1.4658999862000001E-4</c:v>
                </c:pt>
                <c:pt idx="9369">
                  <c:v>-1.4014900079999999E-4</c:v>
                </c:pt>
                <c:pt idx="9370">
                  <c:v>-1.3052800204999999E-4</c:v>
                </c:pt>
                <c:pt idx="9371">
                  <c:v>-1.1794299644E-4</c:v>
                </c:pt>
                <c:pt idx="9372">
                  <c:v>-1.0268200276E-4</c:v>
                </c:pt>
                <c:pt idx="9373">
                  <c:v>-8.5090301582000001E-5</c:v>
                </c:pt>
                <c:pt idx="9374">
                  <c:v>-6.5567401180000005E-5</c:v>
                </c:pt>
                <c:pt idx="9375">
                  <c:v>-4.4556200010000002E-5</c:v>
                </c:pt>
                <c:pt idx="9376">
                  <c:v>-2.2533800802000001E-5</c:v>
                </c:pt>
                <c:pt idx="9377">
                  <c:v>3.6536101259000002E-15</c:v>
                </c:pt>
                <c:pt idx="9378">
                  <c:v>1.5022599655E-5</c:v>
                </c:pt>
                <c:pt idx="9379">
                  <c:v>2.9704200641999999E-5</c:v>
                </c:pt>
                <c:pt idx="9380">
                  <c:v>4.3711599574000002E-5</c:v>
                </c:pt>
                <c:pt idx="9381">
                  <c:v>5.6726901675999997E-5</c:v>
                </c:pt>
                <c:pt idx="9382">
                  <c:v>6.8454697612000006E-5</c:v>
                </c:pt>
                <c:pt idx="9383">
                  <c:v>7.8628800111000004E-5</c:v>
                </c:pt>
                <c:pt idx="9384">
                  <c:v>8.7018401245999994E-5</c:v>
                </c:pt>
                <c:pt idx="9385">
                  <c:v>9.3432900030000001E-5</c:v>
                </c:pt>
                <c:pt idx="9386">
                  <c:v>9.7726799140000002E-5</c:v>
                </c:pt>
                <c:pt idx="9387">
                  <c:v>9.9802702606999996E-5</c:v>
                </c:pt>
                <c:pt idx="9388">
                  <c:v>9.9613396741999994E-5</c:v>
                </c:pt>
                <c:pt idx="9389">
                  <c:v>9.7163203463000006E-5</c:v>
                </c:pt>
                <c:pt idx="9390">
                  <c:v>9.2507696535999994E-5</c:v>
                </c:pt>
                <c:pt idx="9391">
                  <c:v>8.5752697487000002E-5</c:v>
                </c:pt>
                <c:pt idx="9392">
                  <c:v>7.7051299740999997E-5</c:v>
                </c:pt>
                <c:pt idx="9393">
                  <c:v>6.6601198341000004E-5</c:v>
                </c:pt>
                <c:pt idx="9394">
                  <c:v>5.4639400332000002E-5</c:v>
                </c:pt>
                <c:pt idx="9395">
                  <c:v>4.1437600884999997E-5</c:v>
                </c:pt>
                <c:pt idx="9396">
                  <c:v>2.7295200197999998E-5</c:v>
                </c:pt>
                <c:pt idx="9397">
                  <c:v>1.2533299923E-5</c:v>
                </c:pt>
                <c:pt idx="9398">
                  <c:v>-2.5130100312000001E-6</c:v>
                </c:pt>
                <c:pt idx="9399">
                  <c:v>-1.7502299669999999E-5</c:v>
                </c:pt>
                <c:pt idx="9400">
                  <c:v>-3.2094398192999998E-5</c:v>
                </c:pt>
                <c:pt idx="9401">
                  <c:v>-4.5958000554999998E-5</c:v>
                </c:pt>
                <c:pt idx="9402">
                  <c:v>-2.9389300835000001E-5</c:v>
                </c:pt>
                <c:pt idx="9403">
                  <c:v>-3.5132499761000001E-5</c:v>
                </c:pt>
                <c:pt idx="9404">
                  <c:v>-4.0078299207000002E-5</c:v>
                </c:pt>
                <c:pt idx="9405">
                  <c:v>-4.4114600313999999E-5</c:v>
                </c:pt>
                <c:pt idx="9406">
                  <c:v>-4.7149500459999998E-5</c:v>
                </c:pt>
                <c:pt idx="9407">
                  <c:v>-4.9114398280000002E-5</c:v>
                </c:pt>
                <c:pt idx="9408">
                  <c:v>-4.9964499339999997E-5</c:v>
                </c:pt>
                <c:pt idx="9409">
                  <c:v>-4.9680598749999998E-5</c:v>
                </c:pt>
                <c:pt idx="9410">
                  <c:v>-4.8269099351999997E-5</c:v>
                </c:pt>
                <c:pt idx="9411">
                  <c:v>-4.5762099035000002E-5</c:v>
                </c:pt>
                <c:pt idx="9412">
                  <c:v>-4.2216401198000003E-5</c:v>
                </c:pt>
                <c:pt idx="9413">
                  <c:v>-3.7712601625000002E-5</c:v>
                </c:pt>
                <c:pt idx="9414">
                  <c:v>-3.235280019E-5</c:v>
                </c:pt>
                <c:pt idx="9415">
                  <c:v>-2.6258700017999999E-5</c:v>
                </c:pt>
                <c:pt idx="9416">
                  <c:v>-1.9568700736E-5</c:v>
                </c:pt>
                <c:pt idx="9417">
                  <c:v>-1.2434499695E-5</c:v>
                </c:pt>
                <c:pt idx="9418">
                  <c:v>-5.0180901780999999E-6</c:v>
                </c:pt>
                <c:pt idx="9419">
                  <c:v>2.5122199077000001E-6</c:v>
                </c:pt>
                <c:pt idx="9420">
                  <c:v>9.9854996732999999E-6</c:v>
                </c:pt>
                <c:pt idx="9421">
                  <c:v>1.7232099708000002E-5</c:v>
                </c:pt>
                <c:pt idx="9422">
                  <c:v>2.4087699784999998E-5</c:v>
                </c:pt>
                <c:pt idx="9423">
                  <c:v>3.0396500733000001E-5</c:v>
                </c:pt>
                <c:pt idx="9424">
                  <c:v>3.6015499062999998E-5</c:v>
                </c:pt>
                <c:pt idx="9425">
                  <c:v>4.0817001718000002E-5</c:v>
                </c:pt>
                <c:pt idx="9426">
                  <c:v>4.4692100346000001E-5</c:v>
                </c:pt>
                <c:pt idx="9427">
                  <c:v>5.4887698793E-19</c:v>
                </c:pt>
                <c:pt idx="9428">
                  <c:v>5.4936000971000002E-19</c:v>
                </c:pt>
                <c:pt idx="9429">
                  <c:v>5.4954002489E-19</c:v>
                </c:pt>
                <c:pt idx="9430">
                  <c:v>5.4941098470999996E-19</c:v>
                </c:pt>
                <c:pt idx="9431">
                  <c:v>5.4897898963999996E-19</c:v>
                </c:pt>
                <c:pt idx="9432">
                  <c:v>5.4825101899999998E-19</c:v>
                </c:pt>
                <c:pt idx="9433">
                  <c:v>5.4724501227999997E-19</c:v>
                </c:pt>
                <c:pt idx="9434">
                  <c:v>5.4598299316000004E-19</c:v>
                </c:pt>
                <c:pt idx="9435">
                  <c:v>5.4449499863000004E-19</c:v>
                </c:pt>
                <c:pt idx="9436">
                  <c:v>5.4281297855999995E-19</c:v>
                </c:pt>
                <c:pt idx="9437">
                  <c:v>5.4097699948999999E-19</c:v>
                </c:pt>
                <c:pt idx="9438">
                  <c:v>5.3902800687E-19</c:v>
                </c:pt>
                <c:pt idx="9439">
                  <c:v>5.3700901409E-19</c:v>
                </c:pt>
                <c:pt idx="9440">
                  <c:v>5.3496701535000002E-19</c:v>
                </c:pt>
                <c:pt idx="9441">
                  <c:v>5.3294900484999998E-19</c:v>
                </c:pt>
                <c:pt idx="9442">
                  <c:v>5.3099897825000005E-19</c:v>
                </c:pt>
                <c:pt idx="9443">
                  <c:v>5.2916299918999999E-19</c:v>
                </c:pt>
                <c:pt idx="9444">
                  <c:v>5.2748097910999999E-19</c:v>
                </c:pt>
                <c:pt idx="9445">
                  <c:v>5.2599298457999999E-19</c:v>
                </c:pt>
                <c:pt idx="9446">
                  <c:v>5.2473101715999996E-19</c:v>
                </c:pt>
                <c:pt idx="9447">
                  <c:v>5.2372501044000004E-19</c:v>
                </c:pt>
                <c:pt idx="9448">
                  <c:v>5.2299802208000002E-19</c:v>
                </c:pt>
                <c:pt idx="9449">
                  <c:v>5.2256499302999998E-19</c:v>
                </c:pt>
                <c:pt idx="9450">
                  <c:v>5.2243698682999998E-19</c:v>
                </c:pt>
                <c:pt idx="9451">
                  <c:v>5.2261601973E-19</c:v>
                </c:pt>
                <c:pt idx="9452">
                  <c:v>5.3598801472000001E-19</c:v>
                </c:pt>
                <c:pt idx="9453">
                  <c:v>5.3598801472000001E-19</c:v>
                </c:pt>
                <c:pt idx="9454">
                  <c:v>5.3598801472000001E-19</c:v>
                </c:pt>
                <c:pt idx="9455">
                  <c:v>5.3598801472000001E-19</c:v>
                </c:pt>
                <c:pt idx="9456">
                  <c:v>5.3598801472000001E-19</c:v>
                </c:pt>
                <c:pt idx="9457">
                  <c:v>5.3598801472000001E-19</c:v>
                </c:pt>
                <c:pt idx="9458">
                  <c:v>5.3598801472000001E-19</c:v>
                </c:pt>
                <c:pt idx="9459">
                  <c:v>5.3598801472000001E-19</c:v>
                </c:pt>
                <c:pt idx="9460">
                  <c:v>5.3598801472000001E-19</c:v>
                </c:pt>
                <c:pt idx="9461">
                  <c:v>5.3598801472000001E-19</c:v>
                </c:pt>
                <c:pt idx="9462">
                  <c:v>5.3598801472000001E-19</c:v>
                </c:pt>
                <c:pt idx="9463">
                  <c:v>5.3598801472000001E-19</c:v>
                </c:pt>
                <c:pt idx="9464">
                  <c:v>5.3598801472000001E-19</c:v>
                </c:pt>
                <c:pt idx="9465">
                  <c:v>5.3598801472000001E-19</c:v>
                </c:pt>
                <c:pt idx="9466">
                  <c:v>5.3598801472000001E-19</c:v>
                </c:pt>
                <c:pt idx="9467">
                  <c:v>5.3598801472000001E-19</c:v>
                </c:pt>
                <c:pt idx="9468">
                  <c:v>5.3598801472000001E-19</c:v>
                </c:pt>
                <c:pt idx="9469">
                  <c:v>5.3598801472000001E-19</c:v>
                </c:pt>
                <c:pt idx="9470">
                  <c:v>5.3598801472000001E-19</c:v>
                </c:pt>
                <c:pt idx="9471">
                  <c:v>5.3598801472000001E-19</c:v>
                </c:pt>
                <c:pt idx="9472">
                  <c:v>5.3598801472000001E-19</c:v>
                </c:pt>
                <c:pt idx="9473">
                  <c:v>5.3598801472000001E-19</c:v>
                </c:pt>
                <c:pt idx="9474">
                  <c:v>5.3598801472000001E-19</c:v>
                </c:pt>
                <c:pt idx="9475">
                  <c:v>5.3598801472000001E-19</c:v>
                </c:pt>
                <c:pt idx="9476">
                  <c:v>5.3598801472000001E-19</c:v>
                </c:pt>
                <c:pt idx="9477">
                  <c:v>2.9389300835000001E-5</c:v>
                </c:pt>
                <c:pt idx="9478">
                  <c:v>2.2979000277999999E-5</c:v>
                </c:pt>
                <c:pt idx="9479">
                  <c:v>1.6047199096999999E-5</c:v>
                </c:pt>
                <c:pt idx="9480">
                  <c:v>8.7511498349999996E-6</c:v>
                </c:pt>
                <c:pt idx="9481">
                  <c:v>1.2565000134E-6</c:v>
                </c:pt>
                <c:pt idx="9482">
                  <c:v>-6.2666599661000002E-6</c:v>
                </c:pt>
                <c:pt idx="9483">
                  <c:v>-1.3647600098999999E-5</c:v>
                </c:pt>
                <c:pt idx="9484">
                  <c:v>-2.0718800441999999E-5</c:v>
                </c:pt>
                <c:pt idx="9485">
                  <c:v>-2.7319700166000001E-5</c:v>
                </c:pt>
                <c:pt idx="9486">
                  <c:v>-3.3300599171000002E-5</c:v>
                </c:pt>
                <c:pt idx="9487">
                  <c:v>-3.8525700802000003E-5</c:v>
                </c:pt>
                <c:pt idx="9488">
                  <c:v>-4.287630145E-5</c:v>
                </c:pt>
                <c:pt idx="9489">
                  <c:v>-4.6253899200000002E-5</c:v>
                </c:pt>
                <c:pt idx="9490">
                  <c:v>-4.8581601732000003E-5</c:v>
                </c:pt>
                <c:pt idx="9491">
                  <c:v>-4.9806698370999997E-5</c:v>
                </c:pt>
                <c:pt idx="9492">
                  <c:v>-4.9901300372E-5</c:v>
                </c:pt>
                <c:pt idx="9493">
                  <c:v>-4.8863399570000001E-5</c:v>
                </c:pt>
                <c:pt idx="9494">
                  <c:v>-4.6716399083000002E-5</c:v>
                </c:pt>
                <c:pt idx="9495">
                  <c:v>-4.3509200622999997E-5</c:v>
                </c:pt>
                <c:pt idx="9496">
                  <c:v>-3.9314400055000002E-5</c:v>
                </c:pt>
                <c:pt idx="9497">
                  <c:v>-3.4227399738000001E-5</c:v>
                </c:pt>
                <c:pt idx="9498">
                  <c:v>-2.8363399906E-5</c:v>
                </c:pt>
                <c:pt idx="9499">
                  <c:v>-2.1855799787000001E-5</c:v>
                </c:pt>
                <c:pt idx="9500">
                  <c:v>-1.4852100320999999E-5</c:v>
                </c:pt>
                <c:pt idx="9501">
                  <c:v>-7.5112798185999999E-6</c:v>
                </c:pt>
                <c:pt idx="9502">
                  <c:v>2.6239600516000002E-15</c:v>
                </c:pt>
                <c:pt idx="9503">
                  <c:v>1.5022599655E-5</c:v>
                </c:pt>
                <c:pt idx="9504">
                  <c:v>2.9704200641999999E-5</c:v>
                </c:pt>
                <c:pt idx="9505">
                  <c:v>4.3711599574000002E-5</c:v>
                </c:pt>
                <c:pt idx="9506">
                  <c:v>5.6726901675999997E-5</c:v>
                </c:pt>
                <c:pt idx="9507">
                  <c:v>6.8454697612000006E-5</c:v>
                </c:pt>
                <c:pt idx="9508">
                  <c:v>7.8628800111000004E-5</c:v>
                </c:pt>
                <c:pt idx="9509">
                  <c:v>8.7018401245999994E-5</c:v>
                </c:pt>
                <c:pt idx="9510">
                  <c:v>9.3432900030000001E-5</c:v>
                </c:pt>
                <c:pt idx="9511">
                  <c:v>9.7726799140000002E-5</c:v>
                </c:pt>
                <c:pt idx="9512">
                  <c:v>9.9802702606999996E-5</c:v>
                </c:pt>
                <c:pt idx="9513">
                  <c:v>9.9613396741999994E-5</c:v>
                </c:pt>
                <c:pt idx="9514">
                  <c:v>9.7163203463000006E-5</c:v>
                </c:pt>
                <c:pt idx="9515">
                  <c:v>9.2507696535999994E-5</c:v>
                </c:pt>
                <c:pt idx="9516">
                  <c:v>8.5752697487000002E-5</c:v>
                </c:pt>
                <c:pt idx="9517">
                  <c:v>7.7051299740999997E-5</c:v>
                </c:pt>
                <c:pt idx="9518">
                  <c:v>6.6601198341000004E-5</c:v>
                </c:pt>
                <c:pt idx="9519">
                  <c:v>5.4639400332000002E-5</c:v>
                </c:pt>
                <c:pt idx="9520">
                  <c:v>4.1437600884999997E-5</c:v>
                </c:pt>
                <c:pt idx="9521">
                  <c:v>2.7295200197999998E-5</c:v>
                </c:pt>
                <c:pt idx="9522">
                  <c:v>1.2533299923E-5</c:v>
                </c:pt>
                <c:pt idx="9523">
                  <c:v>-2.5130100312000001E-6</c:v>
                </c:pt>
                <c:pt idx="9524">
                  <c:v>-1.7502299669999999E-5</c:v>
                </c:pt>
                <c:pt idx="9525">
                  <c:v>-3.2094398192999998E-5</c:v>
                </c:pt>
                <c:pt idx="9526">
                  <c:v>-4.5958000554999998E-5</c:v>
                </c:pt>
                <c:pt idx="9527">
                  <c:v>-8.8167798822000001E-5</c:v>
                </c:pt>
                <c:pt idx="9528">
                  <c:v>-1.0539699724E-4</c:v>
                </c:pt>
                <c:pt idx="9529">
                  <c:v>-1.2023500312E-4</c:v>
                </c:pt>
                <c:pt idx="9530">
                  <c:v>-1.3234399376000001E-4</c:v>
                </c:pt>
                <c:pt idx="9531">
                  <c:v>-1.4144899614999999E-4</c:v>
                </c:pt>
                <c:pt idx="9532">
                  <c:v>-1.4734300203E-4</c:v>
                </c:pt>
                <c:pt idx="9533">
                  <c:v>-1.4989300689E-4</c:v>
                </c:pt>
                <c:pt idx="9534">
                  <c:v>-1.4904199633999999E-4</c:v>
                </c:pt>
                <c:pt idx="9535">
                  <c:v>-1.4480699609999999E-4</c:v>
                </c:pt>
                <c:pt idx="9536">
                  <c:v>-1.3728599878999999E-4</c:v>
                </c:pt>
                <c:pt idx="9537">
                  <c:v>-1.2664899987000001E-4</c:v>
                </c:pt>
                <c:pt idx="9538">
                  <c:v>-1.1313799769E-4</c:v>
                </c:pt>
                <c:pt idx="9539">
                  <c:v>-9.7058400569999999E-5</c:v>
                </c:pt>
                <c:pt idx="9540">
                  <c:v>-7.8776196459999994E-5</c:v>
                </c:pt>
                <c:pt idx="9541">
                  <c:v>-5.870610039E-5</c:v>
                </c:pt>
                <c:pt idx="9542">
                  <c:v>-3.7303499993999998E-5</c:v>
                </c:pt>
                <c:pt idx="9543">
                  <c:v>-1.5054300093E-5</c:v>
                </c:pt>
                <c:pt idx="9544">
                  <c:v>7.5366501733000002E-6</c:v>
                </c:pt>
                <c:pt idx="9545">
                  <c:v>2.9956499930000001E-5</c:v>
                </c:pt>
                <c:pt idx="9546">
                  <c:v>5.1696399168999999E-5</c:v>
                </c:pt>
                <c:pt idx="9547">
                  <c:v>7.2263101174E-5</c:v>
                </c:pt>
                <c:pt idx="9548">
                  <c:v>9.1189496743000002E-5</c:v>
                </c:pt>
                <c:pt idx="9549">
                  <c:v>1.0804599879000001E-4</c:v>
                </c:pt>
                <c:pt idx="9550">
                  <c:v>1.2245100515000001E-4</c:v>
                </c:pt>
                <c:pt idx="9551">
                  <c:v>1.3407600635999999E-4</c:v>
                </c:pt>
                <c:pt idx="9552">
                  <c:v>1.9021099432999999E-4</c:v>
                </c:pt>
                <c:pt idx="9553">
                  <c:v>1.9733699445999999E-4</c:v>
                </c:pt>
                <c:pt idx="9554">
                  <c:v>1.9998400239000001E-4</c:v>
                </c:pt>
                <c:pt idx="9555">
                  <c:v>1.9809200603000001E-4</c:v>
                </c:pt>
                <c:pt idx="9556">
                  <c:v>1.9170400627999999E-4</c:v>
                </c:pt>
                <c:pt idx="9557">
                  <c:v>1.8096499844000001E-4</c:v>
                </c:pt>
                <c:pt idx="9558">
                  <c:v>1.6611900355E-4</c:v>
                </c:pt>
                <c:pt idx="9559">
                  <c:v>1.4750300033E-4</c:v>
                </c:pt>
                <c:pt idx="9560">
                  <c:v>1.2553800479999999E-4</c:v>
                </c:pt>
                <c:pt idx="9561">
                  <c:v>1.0072500298999999E-4</c:v>
                </c:pt>
                <c:pt idx="9562">
                  <c:v>7.3624898505000001E-5</c:v>
                </c:pt>
                <c:pt idx="9563">
                  <c:v>4.4854201405999999E-5</c:v>
                </c:pt>
                <c:pt idx="9564">
                  <c:v>1.5065399565999999E-5</c:v>
                </c:pt>
                <c:pt idx="9565">
                  <c:v>-1.5065399565999999E-5</c:v>
                </c:pt>
                <c:pt idx="9566">
                  <c:v>-4.4854201405999999E-5</c:v>
                </c:pt>
                <c:pt idx="9567">
                  <c:v>-7.3624898505000001E-5</c:v>
                </c:pt>
                <c:pt idx="9568">
                  <c:v>-1.0072500298999999E-4</c:v>
                </c:pt>
                <c:pt idx="9569">
                  <c:v>-1.2553800479999999E-4</c:v>
                </c:pt>
                <c:pt idx="9570">
                  <c:v>-1.4750300033E-4</c:v>
                </c:pt>
                <c:pt idx="9571">
                  <c:v>-1.6611900355E-4</c:v>
                </c:pt>
                <c:pt idx="9572">
                  <c:v>-1.8096499844000001E-4</c:v>
                </c:pt>
                <c:pt idx="9573">
                  <c:v>-1.9170400627999999E-4</c:v>
                </c:pt>
                <c:pt idx="9574">
                  <c:v>-1.9809200603000001E-4</c:v>
                </c:pt>
                <c:pt idx="9575">
                  <c:v>-1.9998400239000001E-4</c:v>
                </c:pt>
                <c:pt idx="9576">
                  <c:v>-1.9733699445999999E-4</c:v>
                </c:pt>
                <c:pt idx="9577">
                  <c:v>-2.3776400485E-4</c:v>
                </c:pt>
                <c:pt idx="9578">
                  <c:v>-2.2345999605000001E-4</c:v>
                </c:pt>
                <c:pt idx="9579">
                  <c:v>-2.0408499403999999E-4</c:v>
                </c:pt>
                <c:pt idx="9580">
                  <c:v>-1.8007699690999999E-4</c:v>
                </c:pt>
                <c:pt idx="9581">
                  <c:v>-1.5198299661000001E-4</c:v>
                </c:pt>
                <c:pt idx="9582">
                  <c:v>-1.2043800233999999E-4</c:v>
                </c:pt>
                <c:pt idx="9583">
                  <c:v>-8.6160696810000002E-5</c:v>
                </c:pt>
                <c:pt idx="9584">
                  <c:v>-4.9927501094999999E-5</c:v>
                </c:pt>
                <c:pt idx="9585">
                  <c:v>-1.2561100448000001E-5</c:v>
                </c:pt>
                <c:pt idx="9586">
                  <c:v>2.5090399503999999E-5</c:v>
                </c:pt>
                <c:pt idx="9587">
                  <c:v>6.2172497563999998E-5</c:v>
                </c:pt>
                <c:pt idx="9588">
                  <c:v>9.7843403636999995E-5</c:v>
                </c:pt>
                <c:pt idx="9589">
                  <c:v>1.3129400031E-4</c:v>
                </c:pt>
                <c:pt idx="9590">
                  <c:v>1.6176399367E-4</c:v>
                </c:pt>
                <c:pt idx="9591">
                  <c:v>1.8856300449E-4</c:v>
                </c:pt>
                <c:pt idx="9592">
                  <c:v>2.1108200599E-4</c:v>
                </c:pt>
                <c:pt idx="9593">
                  <c:v>2.2880999312999999E-4</c:v>
                </c:pt>
                <c:pt idx="9594">
                  <c:v>2.4134499836E-4</c:v>
                </c:pt>
                <c:pt idx="9595">
                  <c:v>2.4840299739000002E-4</c:v>
                </c:pt>
                <c:pt idx="9596">
                  <c:v>2.4982201285E-4</c:v>
                </c:pt>
                <c:pt idx="9597">
                  <c:v>2.4557200959000002E-4</c:v>
                </c:pt>
                <c:pt idx="9598">
                  <c:v>2.3574799706999999E-4</c:v>
                </c:pt>
                <c:pt idx="9599">
                  <c:v>2.2057299792999999E-4</c:v>
                </c:pt>
                <c:pt idx="9600">
                  <c:v>2.0039199444E-4</c:v>
                </c:pt>
                <c:pt idx="9601">
                  <c:v>1.7566200404000001E-4</c:v>
                </c:pt>
                <c:pt idx="9602">
                  <c:v>1.7633600510000001E-4</c:v>
                </c:pt>
                <c:pt idx="9603">
                  <c:v>1.3787399803000001E-4</c:v>
                </c:pt>
                <c:pt idx="9604">
                  <c:v>9.6283103629999994E-5</c:v>
                </c:pt>
                <c:pt idx="9605">
                  <c:v>5.2506900828999999E-5</c:v>
                </c:pt>
                <c:pt idx="9606">
                  <c:v>7.5390298661999996E-6</c:v>
                </c:pt>
                <c:pt idx="9607">
                  <c:v>-3.7599998905E-5</c:v>
                </c:pt>
                <c:pt idx="9608">
                  <c:v>-8.1885598774999994E-5</c:v>
                </c:pt>
                <c:pt idx="9609">
                  <c:v>-1.2431299547000001E-4</c:v>
                </c:pt>
                <c:pt idx="9610">
                  <c:v>-1.6391799727E-4</c:v>
                </c:pt>
                <c:pt idx="9611">
                  <c:v>-1.9980399519999999E-4</c:v>
                </c:pt>
                <c:pt idx="9612">
                  <c:v>-2.3115400108999999E-4</c:v>
                </c:pt>
                <c:pt idx="9613">
                  <c:v>-2.5725801243000002E-4</c:v>
                </c:pt>
                <c:pt idx="9614">
                  <c:v>-2.7752300957000002E-4</c:v>
                </c:pt>
                <c:pt idx="9615">
                  <c:v>-2.9148999602000001E-4</c:v>
                </c:pt>
                <c:pt idx="9616">
                  <c:v>-2.9883999377000001E-4</c:v>
                </c:pt>
                <c:pt idx="9617">
                  <c:v>-2.9940801323000003E-4</c:v>
                </c:pt>
                <c:pt idx="9618">
                  <c:v>-2.9317999724000002E-4</c:v>
                </c:pt>
                <c:pt idx="9619">
                  <c:v>-2.8029899113000002E-4</c:v>
                </c:pt>
                <c:pt idx="9620">
                  <c:v>-2.6105498545999999E-4</c:v>
                </c:pt>
                <c:pt idx="9621">
                  <c:v>-2.3588699696E-4</c:v>
                </c:pt>
                <c:pt idx="9622">
                  <c:v>-2.0536400551999999E-4</c:v>
                </c:pt>
                <c:pt idx="9623">
                  <c:v>-1.7018099607E-4</c:v>
                </c:pt>
                <c:pt idx="9624">
                  <c:v>-1.3113500609E-4</c:v>
                </c:pt>
                <c:pt idx="9625">
                  <c:v>-8.9112501881999999E-5</c:v>
                </c:pt>
                <c:pt idx="9626">
                  <c:v>-4.5067699830000002E-5</c:v>
                </c:pt>
                <c:pt idx="9627">
                  <c:v>5.4991098412999997E-15</c:v>
                </c:pt>
                <c:pt idx="9628">
                  <c:v>5.2578998293E-5</c:v>
                </c:pt>
                <c:pt idx="9629">
                  <c:v>1.0396500147E-4</c:v>
                </c:pt>
                <c:pt idx="9630">
                  <c:v>1.5299099322999999E-4</c:v>
                </c:pt>
                <c:pt idx="9631">
                  <c:v>1.9854400307E-4</c:v>
                </c:pt>
                <c:pt idx="9632">
                  <c:v>2.3959099780999999E-4</c:v>
                </c:pt>
                <c:pt idx="9633">
                  <c:v>2.7520098955999999E-4</c:v>
                </c:pt>
                <c:pt idx="9634">
                  <c:v>3.0456398963000001E-4</c:v>
                </c:pt>
                <c:pt idx="9635">
                  <c:v>3.2701500458999998E-4</c:v>
                </c:pt>
                <c:pt idx="9636">
                  <c:v>3.4204398979999998E-4</c:v>
                </c:pt>
                <c:pt idx="9637">
                  <c:v>3.4930900438000001E-4</c:v>
                </c:pt>
                <c:pt idx="9638">
                  <c:v>3.4864700864999998E-4</c:v>
                </c:pt>
                <c:pt idx="9639">
                  <c:v>3.4007101202999999E-4</c:v>
                </c:pt>
                <c:pt idx="9640">
                  <c:v>3.2377699971999999E-4</c:v>
                </c:pt>
                <c:pt idx="9641">
                  <c:v>3.0013400827999997E-4</c:v>
                </c:pt>
                <c:pt idx="9642">
                  <c:v>2.6967999292999998E-4</c:v>
                </c:pt>
                <c:pt idx="9643">
                  <c:v>2.3310400137999999E-4</c:v>
                </c:pt>
                <c:pt idx="9644">
                  <c:v>1.9123799575E-4</c:v>
                </c:pt>
                <c:pt idx="9645">
                  <c:v>1.4503099374E-4</c:v>
                </c:pt>
                <c:pt idx="9646">
                  <c:v>9.5533199782999993E-5</c:v>
                </c:pt>
                <c:pt idx="9647">
                  <c:v>4.3866599299000003E-5</c:v>
                </c:pt>
                <c:pt idx="9648">
                  <c:v>-8.7955304479999994E-6</c:v>
                </c:pt>
                <c:pt idx="9649">
                  <c:v>-6.1258098866999997E-5</c:v>
                </c:pt>
                <c:pt idx="9650">
                  <c:v>-1.1233000259E-4</c:v>
                </c:pt>
                <c:pt idx="9651">
                  <c:v>-1.6085300012000001E-4</c:v>
                </c:pt>
                <c:pt idx="9652">
                  <c:v>-2.3511399921999999E-4</c:v>
                </c:pt>
                <c:pt idx="9653">
                  <c:v>-2.8105999808999998E-4</c:v>
                </c:pt>
                <c:pt idx="9654">
                  <c:v>-3.2062700484000002E-4</c:v>
                </c:pt>
                <c:pt idx="9655">
                  <c:v>-3.5291598761E-4</c:v>
                </c:pt>
                <c:pt idx="9656">
                  <c:v>-3.7719600367999999E-4</c:v>
                </c:pt>
                <c:pt idx="9657">
                  <c:v>-3.9291501162000002E-4</c:v>
                </c:pt>
                <c:pt idx="9658">
                  <c:v>-3.9971599471999998E-4</c:v>
                </c:pt>
                <c:pt idx="9659">
                  <c:v>-3.9744499372E-4</c:v>
                </c:pt>
                <c:pt idx="9660">
                  <c:v>-3.8615299853999999E-4</c:v>
                </c:pt>
                <c:pt idx="9661">
                  <c:v>-3.6609600646999999E-4</c:v>
                </c:pt>
                <c:pt idx="9662">
                  <c:v>-3.3773100586000001E-4</c:v>
                </c:pt>
                <c:pt idx="9663">
                  <c:v>-3.0170098762000001E-4</c:v>
                </c:pt>
                <c:pt idx="9664">
                  <c:v>-2.5882199406999999E-4</c:v>
                </c:pt>
                <c:pt idx="9665">
                  <c:v>-2.1006999304999999E-4</c:v>
                </c:pt>
                <c:pt idx="9666">
                  <c:v>-1.5654899471E-4</c:v>
                </c:pt>
                <c:pt idx="9667">
                  <c:v>-9.9475997557999996E-5</c:v>
                </c:pt>
                <c:pt idx="9668">
                  <c:v>-4.0144699597000001E-5</c:v>
                </c:pt>
                <c:pt idx="9669">
                  <c:v>2.0097699235000001E-5</c:v>
                </c:pt>
                <c:pt idx="9670">
                  <c:v>7.9883997386999997E-5</c:v>
                </c:pt>
                <c:pt idx="9671">
                  <c:v>1.3785700139E-4</c:v>
                </c:pt>
                <c:pt idx="9672">
                  <c:v>1.9270100165E-4</c:v>
                </c:pt>
                <c:pt idx="9673">
                  <c:v>2.4317200587000001E-4</c:v>
                </c:pt>
                <c:pt idx="9674">
                  <c:v>2.8812399249999998E-4</c:v>
                </c:pt>
                <c:pt idx="9675">
                  <c:v>3.2653601374000002E-4</c:v>
                </c:pt>
                <c:pt idx="9676">
                  <c:v>3.5753700649E-4</c:v>
                </c:pt>
                <c:pt idx="9677">
                  <c:v>3.3286999678000003E-4</c:v>
                </c:pt>
                <c:pt idx="9678">
                  <c:v>3.4533999860000001E-4</c:v>
                </c:pt>
                <c:pt idx="9679">
                  <c:v>3.4997198964000002E-4</c:v>
                </c:pt>
                <c:pt idx="9680">
                  <c:v>3.4666099235999999E-4</c:v>
                </c:pt>
                <c:pt idx="9681">
                  <c:v>3.3548299688999998E-4</c:v>
                </c:pt>
                <c:pt idx="9682">
                  <c:v>3.1668899464E-4</c:v>
                </c:pt>
                <c:pt idx="9683">
                  <c:v>2.9070899473000001E-4</c:v>
                </c:pt>
                <c:pt idx="9684">
                  <c:v>2.5812999229000001E-4</c:v>
                </c:pt>
                <c:pt idx="9685">
                  <c:v>2.1969199587999999E-4</c:v>
                </c:pt>
                <c:pt idx="9686">
                  <c:v>1.76268004E-4</c:v>
                </c:pt>
                <c:pt idx="9687">
                  <c:v>1.2884399621E-4</c:v>
                </c:pt>
                <c:pt idx="9688">
                  <c:v>7.8494798799999993E-5</c:v>
                </c:pt>
                <c:pt idx="9689">
                  <c:v>2.6364399673000001E-5</c:v>
                </c:pt>
                <c:pt idx="9690">
                  <c:v>-2.6364399673000001E-5</c:v>
                </c:pt>
                <c:pt idx="9691">
                  <c:v>-7.8494798799999993E-5</c:v>
                </c:pt>
                <c:pt idx="9692">
                  <c:v>-1.2884399621E-4</c:v>
                </c:pt>
                <c:pt idx="9693">
                  <c:v>-1.76268004E-4</c:v>
                </c:pt>
                <c:pt idx="9694">
                  <c:v>-2.1969199587999999E-4</c:v>
                </c:pt>
                <c:pt idx="9695">
                  <c:v>-2.5812999229000001E-4</c:v>
                </c:pt>
                <c:pt idx="9696">
                  <c:v>-2.9070899473000001E-4</c:v>
                </c:pt>
                <c:pt idx="9697">
                  <c:v>-3.1668899464E-4</c:v>
                </c:pt>
                <c:pt idx="9698">
                  <c:v>-3.3548299688999998E-4</c:v>
                </c:pt>
                <c:pt idx="9699">
                  <c:v>-3.4666099235999999E-4</c:v>
                </c:pt>
                <c:pt idx="9700">
                  <c:v>-3.4997198964000002E-4</c:v>
                </c:pt>
                <c:pt idx="9701">
                  <c:v>-3.4533999860000001E-4</c:v>
                </c:pt>
                <c:pt idx="9702">
                  <c:v>-2.8531698626000002E-4</c:v>
                </c:pt>
                <c:pt idx="9703">
                  <c:v>-2.6815201271999998E-4</c:v>
                </c:pt>
                <c:pt idx="9704">
                  <c:v>-2.4490201031E-4</c:v>
                </c:pt>
                <c:pt idx="9705">
                  <c:v>-2.1609300165000001E-4</c:v>
                </c:pt>
                <c:pt idx="9706">
                  <c:v>-1.8237899349000001E-4</c:v>
                </c:pt>
                <c:pt idx="9707">
                  <c:v>-1.4452599862000001E-4</c:v>
                </c:pt>
                <c:pt idx="9708">
                  <c:v>-1.0339300206E-4</c:v>
                </c:pt>
                <c:pt idx="9709">
                  <c:v>-5.9912999859000003E-5</c:v>
                </c:pt>
                <c:pt idx="9710">
                  <c:v>-1.5073300347E-5</c:v>
                </c:pt>
                <c:pt idx="9711">
                  <c:v>3.0108500140999999E-5</c:v>
                </c:pt>
                <c:pt idx="9712">
                  <c:v>7.4606999987999995E-5</c:v>
                </c:pt>
                <c:pt idx="9713">
                  <c:v>1.1741199704999999E-4</c:v>
                </c:pt>
                <c:pt idx="9714">
                  <c:v>1.5755200001999999E-4</c:v>
                </c:pt>
                <c:pt idx="9715">
                  <c:v>1.9411700486999999E-4</c:v>
                </c:pt>
                <c:pt idx="9716">
                  <c:v>2.2627500583999999E-4</c:v>
                </c:pt>
                <c:pt idx="9717">
                  <c:v>2.5329799972999999E-4</c:v>
                </c:pt>
                <c:pt idx="9718">
                  <c:v>2.7457199757999998E-4</c:v>
                </c:pt>
                <c:pt idx="9719">
                  <c:v>2.8961399221000001E-4</c:v>
                </c:pt>
                <c:pt idx="9720">
                  <c:v>2.9808300314000002E-4</c:v>
                </c:pt>
                <c:pt idx="9721">
                  <c:v>2.9978700330999999E-4</c:v>
                </c:pt>
                <c:pt idx="9722">
                  <c:v>2.9468600404999998E-4</c:v>
                </c:pt>
                <c:pt idx="9723">
                  <c:v>2.8289700276000002E-4</c:v>
                </c:pt>
                <c:pt idx="9724">
                  <c:v>2.6468699798E-4</c:v>
                </c:pt>
                <c:pt idx="9725">
                  <c:v>2.4047000625000001E-4</c:v>
                </c:pt>
                <c:pt idx="9726">
                  <c:v>2.1079499857000001E-4</c:v>
                </c:pt>
                <c:pt idx="9727">
                  <c:v>1.4694599668E-4</c:v>
                </c:pt>
                <c:pt idx="9728">
                  <c:v>1.1489500321E-4</c:v>
                </c:pt>
                <c:pt idx="9729">
                  <c:v>8.0235899077000004E-5</c:v>
                </c:pt>
                <c:pt idx="9730">
                  <c:v>4.3755801016E-5</c:v>
                </c:pt>
                <c:pt idx="9731">
                  <c:v>6.2825201894000001E-6</c:v>
                </c:pt>
                <c:pt idx="9732">
                  <c:v>-3.1333300284999997E-5</c:v>
                </c:pt>
                <c:pt idx="9733">
                  <c:v>-6.8237997765999993E-5</c:v>
                </c:pt>
                <c:pt idx="9734">
                  <c:v>-1.0359400039E-4</c:v>
                </c:pt>
                <c:pt idx="9735">
                  <c:v>-1.3659900287E-4</c:v>
                </c:pt>
                <c:pt idx="9736">
                  <c:v>-1.6650299949E-4</c:v>
                </c:pt>
                <c:pt idx="9737">
                  <c:v>-1.9262799469E-4</c:v>
                </c:pt>
                <c:pt idx="9738">
                  <c:v>-2.1438200200999999E-4</c:v>
                </c:pt>
                <c:pt idx="9739">
                  <c:v>-2.3126900487E-4</c:v>
                </c:pt>
                <c:pt idx="9740">
                  <c:v>-2.4290800502E-4</c:v>
                </c:pt>
                <c:pt idx="9741">
                  <c:v>-2.4903300799999998E-4</c:v>
                </c:pt>
                <c:pt idx="9742">
                  <c:v>-2.4950699298999999E-4</c:v>
                </c:pt>
                <c:pt idx="9743">
                  <c:v>-2.4431699420999998E-4</c:v>
                </c:pt>
                <c:pt idx="9744">
                  <c:v>-2.3358200269E-4</c:v>
                </c:pt>
                <c:pt idx="9745">
                  <c:v>-2.1754599584000001E-4</c:v>
                </c:pt>
                <c:pt idx="9746">
                  <c:v>-1.9657200028000001E-4</c:v>
                </c:pt>
                <c:pt idx="9747">
                  <c:v>-1.7113699869000001E-4</c:v>
                </c:pt>
                <c:pt idx="9748">
                  <c:v>-1.4181699953000001E-4</c:v>
                </c:pt>
                <c:pt idx="9749">
                  <c:v>-1.0927899712E-4</c:v>
                </c:pt>
                <c:pt idx="9750">
                  <c:v>-7.4260402471000006E-5</c:v>
                </c:pt>
                <c:pt idx="9751">
                  <c:v>-3.7556401366999997E-5</c:v>
                </c:pt>
                <c:pt idx="9752">
                  <c:v>1.0377800023999999E-15</c:v>
                </c:pt>
                <c:pt idx="9753">
                  <c:v>3.0045099264999999E-5</c:v>
                </c:pt>
                <c:pt idx="9754">
                  <c:v>5.9408299421000002E-5</c:v>
                </c:pt>
                <c:pt idx="9755">
                  <c:v>8.7423199147000004E-5</c:v>
                </c:pt>
                <c:pt idx="9756">
                  <c:v>1.1345399980000001E-4</c:v>
                </c:pt>
                <c:pt idx="9757">
                  <c:v>1.3690900232000001E-4</c:v>
                </c:pt>
                <c:pt idx="9758">
                  <c:v>1.5725799312E-4</c:v>
                </c:pt>
                <c:pt idx="9759">
                  <c:v>1.7403700622000001E-4</c:v>
                </c:pt>
                <c:pt idx="9760">
                  <c:v>1.8686600378999999E-4</c:v>
                </c:pt>
                <c:pt idx="9761">
                  <c:v>1.9545400572999999E-4</c:v>
                </c:pt>
                <c:pt idx="9762">
                  <c:v>1.9960499776000001E-4</c:v>
                </c:pt>
                <c:pt idx="9763">
                  <c:v>1.9922699721000001E-4</c:v>
                </c:pt>
                <c:pt idx="9764">
                  <c:v>1.9432599947E-4</c:v>
                </c:pt>
                <c:pt idx="9765">
                  <c:v>1.8501500016999999E-4</c:v>
                </c:pt>
                <c:pt idx="9766">
                  <c:v>1.7150500207000001E-4</c:v>
                </c:pt>
                <c:pt idx="9767">
                  <c:v>1.5410300693E-4</c:v>
                </c:pt>
                <c:pt idx="9768">
                  <c:v>1.3320200378000001E-4</c:v>
                </c:pt>
                <c:pt idx="9769">
                  <c:v>1.0927899712E-4</c:v>
                </c:pt>
                <c:pt idx="9770">
                  <c:v>8.2875099905999999E-5</c:v>
                </c:pt>
                <c:pt idx="9771">
                  <c:v>5.4590400395999997E-5</c:v>
                </c:pt>
                <c:pt idx="9772">
                  <c:v>2.5066599846E-5</c:v>
                </c:pt>
                <c:pt idx="9773">
                  <c:v>-5.0260200624000003E-6</c:v>
                </c:pt>
                <c:pt idx="9774">
                  <c:v>-3.5004599339999998E-5</c:v>
                </c:pt>
                <c:pt idx="9775">
                  <c:v>-6.4188701799000006E-5</c:v>
                </c:pt>
                <c:pt idx="9776">
                  <c:v>-9.1916001110999997E-5</c:v>
                </c:pt>
                <c:pt idx="9777">
                  <c:v>-8.8167798822000001E-5</c:v>
                </c:pt>
                <c:pt idx="9778">
                  <c:v>-1.0539699724E-4</c:v>
                </c:pt>
                <c:pt idx="9779">
                  <c:v>-1.2023500312E-4</c:v>
                </c:pt>
                <c:pt idx="9780">
                  <c:v>-1.3234399376000001E-4</c:v>
                </c:pt>
                <c:pt idx="9781">
                  <c:v>-1.4144899614999999E-4</c:v>
                </c:pt>
                <c:pt idx="9782">
                  <c:v>-1.4734300203E-4</c:v>
                </c:pt>
                <c:pt idx="9783">
                  <c:v>-1.4989300689E-4</c:v>
                </c:pt>
                <c:pt idx="9784">
                  <c:v>-1.4904199633999999E-4</c:v>
                </c:pt>
                <c:pt idx="9785">
                  <c:v>-1.4480699609999999E-4</c:v>
                </c:pt>
                <c:pt idx="9786">
                  <c:v>-1.3728599878999999E-4</c:v>
                </c:pt>
                <c:pt idx="9787">
                  <c:v>-1.2664899987000001E-4</c:v>
                </c:pt>
                <c:pt idx="9788">
                  <c:v>-1.1313799769E-4</c:v>
                </c:pt>
                <c:pt idx="9789">
                  <c:v>-9.7058400569999999E-5</c:v>
                </c:pt>
                <c:pt idx="9790">
                  <c:v>-7.8776196459999994E-5</c:v>
                </c:pt>
                <c:pt idx="9791">
                  <c:v>-5.870610039E-5</c:v>
                </c:pt>
                <c:pt idx="9792">
                  <c:v>-3.7303499993999998E-5</c:v>
                </c:pt>
                <c:pt idx="9793">
                  <c:v>-1.5054300093E-5</c:v>
                </c:pt>
                <c:pt idx="9794">
                  <c:v>7.5366501733000002E-6</c:v>
                </c:pt>
                <c:pt idx="9795">
                  <c:v>2.9956499930000001E-5</c:v>
                </c:pt>
                <c:pt idx="9796">
                  <c:v>5.1696399168999999E-5</c:v>
                </c:pt>
                <c:pt idx="9797">
                  <c:v>7.2263101174E-5</c:v>
                </c:pt>
                <c:pt idx="9798">
                  <c:v>9.1189496743000002E-5</c:v>
                </c:pt>
                <c:pt idx="9799">
                  <c:v>1.0804599879000001E-4</c:v>
                </c:pt>
                <c:pt idx="9800">
                  <c:v>1.2245100515000001E-4</c:v>
                </c:pt>
                <c:pt idx="9801">
                  <c:v>1.3407600635999999E-4</c:v>
                </c:pt>
                <c:pt idx="9802">
                  <c:v>9.5105700893000002E-5</c:v>
                </c:pt>
                <c:pt idx="9803">
                  <c:v>9.8668599094000006E-5</c:v>
                </c:pt>
                <c:pt idx="9804">
                  <c:v>9.9992103060000002E-5</c:v>
                </c:pt>
                <c:pt idx="9805">
                  <c:v>9.9046097602999996E-5</c:v>
                </c:pt>
                <c:pt idx="9806">
                  <c:v>9.5852199592999995E-5</c:v>
                </c:pt>
                <c:pt idx="9807">
                  <c:v>9.0482702943999997E-5</c:v>
                </c:pt>
                <c:pt idx="9808">
                  <c:v>8.3059596363000004E-5</c:v>
                </c:pt>
                <c:pt idx="9809">
                  <c:v>7.3751296440999995E-5</c:v>
                </c:pt>
                <c:pt idx="9810">
                  <c:v>6.2769096984999995E-5</c:v>
                </c:pt>
                <c:pt idx="9811">
                  <c:v>5.0362301408000002E-5</c:v>
                </c:pt>
                <c:pt idx="9812">
                  <c:v>3.6812500183999998E-5</c:v>
                </c:pt>
                <c:pt idx="9813">
                  <c:v>2.2427100703E-5</c:v>
                </c:pt>
                <c:pt idx="9814">
                  <c:v>7.5326797742000002E-6</c:v>
                </c:pt>
                <c:pt idx="9815">
                  <c:v>-7.5326797742000002E-6</c:v>
                </c:pt>
                <c:pt idx="9816">
                  <c:v>-2.2427100703E-5</c:v>
                </c:pt>
                <c:pt idx="9817">
                  <c:v>-3.6812500183999998E-5</c:v>
                </c:pt>
                <c:pt idx="9818">
                  <c:v>-5.0362301408000002E-5</c:v>
                </c:pt>
                <c:pt idx="9819">
                  <c:v>-6.2769096984999995E-5</c:v>
                </c:pt>
                <c:pt idx="9820">
                  <c:v>-7.3751296440999995E-5</c:v>
                </c:pt>
                <c:pt idx="9821">
                  <c:v>-8.3059596363000004E-5</c:v>
                </c:pt>
                <c:pt idx="9822">
                  <c:v>-9.0482702943999997E-5</c:v>
                </c:pt>
                <c:pt idx="9823">
                  <c:v>-9.5852199592999995E-5</c:v>
                </c:pt>
                <c:pt idx="9824">
                  <c:v>-9.9046097602999996E-5</c:v>
                </c:pt>
                <c:pt idx="9825">
                  <c:v>-9.9992103060000002E-5</c:v>
                </c:pt>
                <c:pt idx="9826">
                  <c:v>-9.8668599094000006E-5</c:v>
                </c:pt>
                <c:pt idx="9827">
                  <c:v>-4.7552799515000003E-5</c:v>
                </c:pt>
                <c:pt idx="9828">
                  <c:v>-4.4692100346000001E-5</c:v>
                </c:pt>
                <c:pt idx="9829">
                  <c:v>-4.0817001718000002E-5</c:v>
                </c:pt>
                <c:pt idx="9830">
                  <c:v>-3.6015499062999998E-5</c:v>
                </c:pt>
                <c:pt idx="9831">
                  <c:v>-3.0396500733000001E-5</c:v>
                </c:pt>
                <c:pt idx="9832">
                  <c:v>-2.4087699784999998E-5</c:v>
                </c:pt>
                <c:pt idx="9833">
                  <c:v>-1.7232099708000002E-5</c:v>
                </c:pt>
                <c:pt idx="9834">
                  <c:v>-9.9854996732999999E-6</c:v>
                </c:pt>
                <c:pt idx="9835">
                  <c:v>-2.5122199077000001E-6</c:v>
                </c:pt>
                <c:pt idx="9836">
                  <c:v>5.0180901780999999E-6</c:v>
                </c:pt>
                <c:pt idx="9837">
                  <c:v>1.2434499695E-5</c:v>
                </c:pt>
                <c:pt idx="9838">
                  <c:v>1.9568700736E-5</c:v>
                </c:pt>
                <c:pt idx="9839">
                  <c:v>2.6258700017999999E-5</c:v>
                </c:pt>
                <c:pt idx="9840">
                  <c:v>3.235280019E-5</c:v>
                </c:pt>
                <c:pt idx="9841">
                  <c:v>3.7712601625000002E-5</c:v>
                </c:pt>
                <c:pt idx="9842">
                  <c:v>4.2216401198000003E-5</c:v>
                </c:pt>
                <c:pt idx="9843">
                  <c:v>4.5762099035000002E-5</c:v>
                </c:pt>
                <c:pt idx="9844">
                  <c:v>4.8269099351999997E-5</c:v>
                </c:pt>
                <c:pt idx="9845">
                  <c:v>4.9680598749999998E-5</c:v>
                </c:pt>
                <c:pt idx="9846">
                  <c:v>4.9964499339999997E-5</c:v>
                </c:pt>
                <c:pt idx="9847">
                  <c:v>4.9114398280000002E-5</c:v>
                </c:pt>
                <c:pt idx="9848">
                  <c:v>4.7149500459999998E-5</c:v>
                </c:pt>
                <c:pt idx="9849">
                  <c:v>4.4114600313999999E-5</c:v>
                </c:pt>
                <c:pt idx="9850">
                  <c:v>4.0078299207000002E-5</c:v>
                </c:pt>
                <c:pt idx="9851">
                  <c:v>3.5132499761000001E-5</c:v>
                </c:pt>
                <c:pt idx="9852">
                  <c:v>4.9466698270000001E-19</c:v>
                </c:pt>
                <c:pt idx="9853">
                  <c:v>4.9293000680999996E-19</c:v>
                </c:pt>
                <c:pt idx="9854">
                  <c:v>4.9105101434999999E-19</c:v>
                </c:pt>
                <c:pt idx="9855">
                  <c:v>4.8907301871E-19</c:v>
                </c:pt>
                <c:pt idx="9856">
                  <c:v>4.8704198012000001E-19</c:v>
                </c:pt>
                <c:pt idx="9857">
                  <c:v>4.8500297990999998E-19</c:v>
                </c:pt>
                <c:pt idx="9858">
                  <c:v>4.8300197831000001E-19</c:v>
                </c:pt>
                <c:pt idx="9859">
                  <c:v>4.8108498723999997E-19</c:v>
                </c:pt>
                <c:pt idx="9860">
                  <c:v>4.7929600237000004E-19</c:v>
                </c:pt>
                <c:pt idx="9861">
                  <c:v>4.7767498685999999E-19</c:v>
                </c:pt>
                <c:pt idx="9862">
                  <c:v>4.7625900875E-19</c:v>
                </c:pt>
                <c:pt idx="9863">
                  <c:v>4.7508001787999995E-19</c:v>
                </c:pt>
                <c:pt idx="9864">
                  <c:v>4.7416401874999998E-19</c:v>
                </c:pt>
                <c:pt idx="9865">
                  <c:v>4.7353298334000003E-19</c:v>
                </c:pt>
                <c:pt idx="9866">
                  <c:v>4.7320102541999998E-19</c:v>
                </c:pt>
                <c:pt idx="9867">
                  <c:v>4.7317502093000004E-19</c:v>
                </c:pt>
                <c:pt idx="9868">
                  <c:v>4.7345698612E-19</c:v>
                </c:pt>
                <c:pt idx="9869">
                  <c:v>4.7403901108000003E-19</c:v>
                </c:pt>
                <c:pt idx="9870">
                  <c:v>4.7490801600999998E-19</c:v>
                </c:pt>
                <c:pt idx="9871">
                  <c:v>4.7604497575999997E-19</c:v>
                </c:pt>
                <c:pt idx="9872">
                  <c:v>4.7742398924000003E-19</c:v>
                </c:pt>
                <c:pt idx="9873">
                  <c:v>4.7901300320000003E-19</c:v>
                </c:pt>
                <c:pt idx="9874">
                  <c:v>4.8077701755999997E-19</c:v>
                </c:pt>
                <c:pt idx="9875">
                  <c:v>4.8267601744999997E-19</c:v>
                </c:pt>
                <c:pt idx="9876">
                  <c:v>4.8466502493000002E-19</c:v>
                </c:pt>
                <c:pt idx="9877">
                  <c:v>4.8670097491000001E-19</c:v>
                </c:pt>
                <c:pt idx="9878">
                  <c:v>4.8670097491000001E-19</c:v>
                </c:pt>
                <c:pt idx="9879">
                  <c:v>4.8670097491000001E-19</c:v>
                </c:pt>
                <c:pt idx="9880">
                  <c:v>4.8670097491000001E-19</c:v>
                </c:pt>
                <c:pt idx="9881">
                  <c:v>4.8670097491000001E-19</c:v>
                </c:pt>
                <c:pt idx="9882">
                  <c:v>4.8670097491000001E-19</c:v>
                </c:pt>
                <c:pt idx="9883">
                  <c:v>4.8670097491000001E-19</c:v>
                </c:pt>
                <c:pt idx="9884">
                  <c:v>4.8670097491000001E-19</c:v>
                </c:pt>
                <c:pt idx="9885">
                  <c:v>4.8670097491000001E-19</c:v>
                </c:pt>
                <c:pt idx="9886">
                  <c:v>4.8670097491000001E-19</c:v>
                </c:pt>
                <c:pt idx="9887">
                  <c:v>4.8670097491000001E-19</c:v>
                </c:pt>
                <c:pt idx="9888">
                  <c:v>4.8670097491000001E-19</c:v>
                </c:pt>
                <c:pt idx="9889">
                  <c:v>4.8670097491000001E-19</c:v>
                </c:pt>
                <c:pt idx="9890">
                  <c:v>4.8670097491000001E-19</c:v>
                </c:pt>
                <c:pt idx="9891">
                  <c:v>4.8670097491000001E-19</c:v>
                </c:pt>
                <c:pt idx="9892">
                  <c:v>4.8670097491000001E-19</c:v>
                </c:pt>
                <c:pt idx="9893">
                  <c:v>4.8670097491000001E-19</c:v>
                </c:pt>
                <c:pt idx="9894">
                  <c:v>4.8670097491000001E-19</c:v>
                </c:pt>
                <c:pt idx="9895">
                  <c:v>4.8670097491000001E-19</c:v>
                </c:pt>
                <c:pt idx="9896">
                  <c:v>4.8670097491000001E-19</c:v>
                </c:pt>
                <c:pt idx="9897">
                  <c:v>4.8670097491000001E-19</c:v>
                </c:pt>
                <c:pt idx="9898">
                  <c:v>4.8670097491000001E-19</c:v>
                </c:pt>
                <c:pt idx="9899">
                  <c:v>4.8670097491000001E-19</c:v>
                </c:pt>
                <c:pt idx="9900">
                  <c:v>4.8670097491000001E-19</c:v>
                </c:pt>
                <c:pt idx="9901">
                  <c:v>4.8670097491000001E-19</c:v>
                </c:pt>
                <c:pt idx="9902">
                  <c:v>-2.9389300835000001E-5</c:v>
                </c:pt>
                <c:pt idx="9903">
                  <c:v>-3.5132499761000001E-5</c:v>
                </c:pt>
                <c:pt idx="9904">
                  <c:v>-4.0078299207000002E-5</c:v>
                </c:pt>
                <c:pt idx="9905">
                  <c:v>-4.4114600313999999E-5</c:v>
                </c:pt>
                <c:pt idx="9906">
                  <c:v>-4.7149500459999998E-5</c:v>
                </c:pt>
                <c:pt idx="9907">
                  <c:v>-4.9114398280000002E-5</c:v>
                </c:pt>
                <c:pt idx="9908">
                  <c:v>-4.9964499339999997E-5</c:v>
                </c:pt>
                <c:pt idx="9909">
                  <c:v>-4.9680598749999998E-5</c:v>
                </c:pt>
                <c:pt idx="9910">
                  <c:v>-4.8269099351999997E-5</c:v>
                </c:pt>
                <c:pt idx="9911">
                  <c:v>-4.5762099035000002E-5</c:v>
                </c:pt>
                <c:pt idx="9912">
                  <c:v>-4.2216401198000003E-5</c:v>
                </c:pt>
                <c:pt idx="9913">
                  <c:v>-3.7712601625000002E-5</c:v>
                </c:pt>
                <c:pt idx="9914">
                  <c:v>-3.235280019E-5</c:v>
                </c:pt>
                <c:pt idx="9915">
                  <c:v>-2.6258700017999999E-5</c:v>
                </c:pt>
                <c:pt idx="9916">
                  <c:v>-1.9568700736E-5</c:v>
                </c:pt>
                <c:pt idx="9917">
                  <c:v>-1.2434499695E-5</c:v>
                </c:pt>
                <c:pt idx="9918">
                  <c:v>-5.0180901780999999E-6</c:v>
                </c:pt>
                <c:pt idx="9919">
                  <c:v>2.5122199077000001E-6</c:v>
                </c:pt>
                <c:pt idx="9920">
                  <c:v>9.9854996732999999E-6</c:v>
                </c:pt>
                <c:pt idx="9921">
                  <c:v>1.7232099708000002E-5</c:v>
                </c:pt>
                <c:pt idx="9922">
                  <c:v>2.4087699784999998E-5</c:v>
                </c:pt>
                <c:pt idx="9923">
                  <c:v>3.0396500733000001E-5</c:v>
                </c:pt>
                <c:pt idx="9924">
                  <c:v>3.6015499062999998E-5</c:v>
                </c:pt>
                <c:pt idx="9925">
                  <c:v>4.0817001718000002E-5</c:v>
                </c:pt>
                <c:pt idx="9926">
                  <c:v>4.4692100346000001E-5</c:v>
                </c:pt>
                <c:pt idx="9927">
                  <c:v>9.5105700893000002E-5</c:v>
                </c:pt>
                <c:pt idx="9928">
                  <c:v>9.8668599094000006E-5</c:v>
                </c:pt>
                <c:pt idx="9929">
                  <c:v>9.9992103060000002E-5</c:v>
                </c:pt>
                <c:pt idx="9930">
                  <c:v>9.9046097602999996E-5</c:v>
                </c:pt>
                <c:pt idx="9931">
                  <c:v>9.5852199592999995E-5</c:v>
                </c:pt>
                <c:pt idx="9932">
                  <c:v>9.0482702943999997E-5</c:v>
                </c:pt>
                <c:pt idx="9933">
                  <c:v>8.3059596363000004E-5</c:v>
                </c:pt>
                <c:pt idx="9934">
                  <c:v>7.3751296440999995E-5</c:v>
                </c:pt>
                <c:pt idx="9935">
                  <c:v>6.2769096984999995E-5</c:v>
                </c:pt>
                <c:pt idx="9936">
                  <c:v>5.0362301408000002E-5</c:v>
                </c:pt>
                <c:pt idx="9937">
                  <c:v>3.6812500183999998E-5</c:v>
                </c:pt>
                <c:pt idx="9938">
                  <c:v>2.2427100703E-5</c:v>
                </c:pt>
                <c:pt idx="9939">
                  <c:v>7.5326797742000002E-6</c:v>
                </c:pt>
                <c:pt idx="9940">
                  <c:v>-7.5326797742000002E-6</c:v>
                </c:pt>
                <c:pt idx="9941">
                  <c:v>-2.2427100703E-5</c:v>
                </c:pt>
                <c:pt idx="9942">
                  <c:v>-3.6812500183999998E-5</c:v>
                </c:pt>
                <c:pt idx="9943">
                  <c:v>-5.0362301408000002E-5</c:v>
                </c:pt>
                <c:pt idx="9944">
                  <c:v>-6.2769096984999995E-5</c:v>
                </c:pt>
                <c:pt idx="9945">
                  <c:v>-7.3751296440999995E-5</c:v>
                </c:pt>
                <c:pt idx="9946">
                  <c:v>-8.3059596363000004E-5</c:v>
                </c:pt>
                <c:pt idx="9947">
                  <c:v>-9.0482702943999997E-5</c:v>
                </c:pt>
                <c:pt idx="9948">
                  <c:v>-9.5852199592999995E-5</c:v>
                </c:pt>
                <c:pt idx="9949">
                  <c:v>-9.9046097602999996E-5</c:v>
                </c:pt>
                <c:pt idx="9950">
                  <c:v>-9.9992103060000002E-5</c:v>
                </c:pt>
                <c:pt idx="9951">
                  <c:v>-9.8668599094000006E-5</c:v>
                </c:pt>
                <c:pt idx="9952">
                  <c:v>-1.4265799837000001E-4</c:v>
                </c:pt>
                <c:pt idx="9953">
                  <c:v>-1.3407600635999999E-4</c:v>
                </c:pt>
                <c:pt idx="9954">
                  <c:v>-1.2245100515000001E-4</c:v>
                </c:pt>
                <c:pt idx="9955">
                  <c:v>-1.0804599879000001E-4</c:v>
                </c:pt>
                <c:pt idx="9956">
                  <c:v>-9.1189496743000002E-5</c:v>
                </c:pt>
                <c:pt idx="9957">
                  <c:v>-7.2263101174E-5</c:v>
                </c:pt>
                <c:pt idx="9958">
                  <c:v>-5.1696399168999999E-5</c:v>
                </c:pt>
                <c:pt idx="9959">
                  <c:v>-2.9956499930000001E-5</c:v>
                </c:pt>
                <c:pt idx="9960">
                  <c:v>-7.5366501733000002E-6</c:v>
                </c:pt>
                <c:pt idx="9961">
                  <c:v>1.5054300093E-5</c:v>
                </c:pt>
                <c:pt idx="9962">
                  <c:v>3.7303499993999998E-5</c:v>
                </c:pt>
                <c:pt idx="9963">
                  <c:v>5.870610039E-5</c:v>
                </c:pt>
                <c:pt idx="9964">
                  <c:v>7.8776196459999994E-5</c:v>
                </c:pt>
                <c:pt idx="9965">
                  <c:v>9.7058400569999999E-5</c:v>
                </c:pt>
                <c:pt idx="9966">
                  <c:v>1.1313799769E-4</c:v>
                </c:pt>
                <c:pt idx="9967">
                  <c:v>1.2664899987000001E-4</c:v>
                </c:pt>
                <c:pt idx="9968">
                  <c:v>1.3728599878999999E-4</c:v>
                </c:pt>
                <c:pt idx="9969">
                  <c:v>1.4480699609999999E-4</c:v>
                </c:pt>
                <c:pt idx="9970">
                  <c:v>1.4904199633999999E-4</c:v>
                </c:pt>
                <c:pt idx="9971">
                  <c:v>1.4989300689E-4</c:v>
                </c:pt>
                <c:pt idx="9972">
                  <c:v>1.4734300203E-4</c:v>
                </c:pt>
                <c:pt idx="9973">
                  <c:v>1.4144899614999999E-4</c:v>
                </c:pt>
                <c:pt idx="9974">
                  <c:v>1.3234399376000001E-4</c:v>
                </c:pt>
                <c:pt idx="9975">
                  <c:v>1.2023500312E-4</c:v>
                </c:pt>
                <c:pt idx="9976">
                  <c:v>1.0539699724E-4</c:v>
                </c:pt>
                <c:pt idx="9977">
                  <c:v>1.1755699961E-4</c:v>
                </c:pt>
                <c:pt idx="9978">
                  <c:v>9.1916001110999997E-5</c:v>
                </c:pt>
                <c:pt idx="9979">
                  <c:v>6.4188701799000006E-5</c:v>
                </c:pt>
                <c:pt idx="9980">
                  <c:v>3.5004599339999998E-5</c:v>
                </c:pt>
                <c:pt idx="9981">
                  <c:v>5.0260200624000003E-6</c:v>
                </c:pt>
                <c:pt idx="9982">
                  <c:v>-2.5066599846E-5</c:v>
                </c:pt>
                <c:pt idx="9983">
                  <c:v>-5.4590400395999997E-5</c:v>
                </c:pt>
                <c:pt idx="9984">
                  <c:v>-8.2875099905999999E-5</c:v>
                </c:pt>
                <c:pt idx="9985">
                  <c:v>-1.0927899712E-4</c:v>
                </c:pt>
                <c:pt idx="9986">
                  <c:v>-1.3320200378000001E-4</c:v>
                </c:pt>
                <c:pt idx="9987">
                  <c:v>-1.5410300693E-4</c:v>
                </c:pt>
                <c:pt idx="9988">
                  <c:v>-1.7150500207000001E-4</c:v>
                </c:pt>
                <c:pt idx="9989">
                  <c:v>-1.8501500016999999E-4</c:v>
                </c:pt>
                <c:pt idx="9990">
                  <c:v>-1.9432599947E-4</c:v>
                </c:pt>
                <c:pt idx="9991">
                  <c:v>-1.9922699721000001E-4</c:v>
                </c:pt>
                <c:pt idx="9992">
                  <c:v>-1.9960499776000001E-4</c:v>
                </c:pt>
                <c:pt idx="9993">
                  <c:v>-1.9545400572999999E-4</c:v>
                </c:pt>
                <c:pt idx="9994">
                  <c:v>-1.8686600378999999E-4</c:v>
                </c:pt>
                <c:pt idx="9995">
                  <c:v>-1.7403700622000001E-4</c:v>
                </c:pt>
                <c:pt idx="9996">
                  <c:v>-1.5725799312E-4</c:v>
                </c:pt>
                <c:pt idx="9997">
                  <c:v>-1.3690900232000001E-4</c:v>
                </c:pt>
                <c:pt idx="9998">
                  <c:v>-1.1345399980000001E-4</c:v>
                </c:pt>
                <c:pt idx="9999">
                  <c:v>-8.7423199147000004E-5</c:v>
                </c:pt>
                <c:pt idx="10000">
                  <c:v>-5.9408299421000002E-5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42192"/>
        <c:axId val="402141016"/>
      </c:scatterChart>
      <c:valAx>
        <c:axId val="40214219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1016"/>
        <c:crosses val="autoZero"/>
        <c:crossBetween val="midCat"/>
        <c:majorUnit val="0.5"/>
      </c:valAx>
      <c:valAx>
        <c:axId val="402141016"/>
        <c:scaling>
          <c:orientation val="minMax"/>
          <c:max val="5.000000000000001E-3"/>
          <c:min val="-5.000000000000001E-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X</a:t>
                </a:r>
                <a:r>
                  <a:rPr lang="en-AU" baseline="0"/>
                  <a:t> Displacement(m)</a:t>
                </a:r>
                <a:endParaRPr lang="en-AU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219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Sheet4!$AA$1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Sheet4!$A$2:$A$10002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Sheet4!$AA$2:$AA$10002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-5.6563E-5</c:v>
                </c:pt>
                <c:pt idx="26">
                  <c:v>-4.9762999999999999E-4</c:v>
                </c:pt>
                <c:pt idx="27">
                  <c:v>-2.0739E-3</c:v>
                </c:pt>
                <c:pt idx="28">
                  <c:v>-1.0314E-3</c:v>
                </c:pt>
                <c:pt idx="29">
                  <c:v>1.9162999999999999E-2</c:v>
                </c:pt>
                <c:pt idx="30">
                  <c:v>4.6847E-2</c:v>
                </c:pt>
                <c:pt idx="31">
                  <c:v>3.4261000000000001E-3</c:v>
                </c:pt>
                <c:pt idx="32">
                  <c:v>-8.2243999999999998E-2</c:v>
                </c:pt>
                <c:pt idx="33">
                  <c:v>-0.10204000000000001</c:v>
                </c:pt>
                <c:pt idx="34">
                  <c:v>0.12305000000000001</c:v>
                </c:pt>
                <c:pt idx="35">
                  <c:v>0.57333999999999996</c:v>
                </c:pt>
                <c:pt idx="36">
                  <c:v>1.4045E-2</c:v>
                </c:pt>
                <c:pt idx="37">
                  <c:v>-0.64229000000000003</c:v>
                </c:pt>
                <c:pt idx="38">
                  <c:v>0.38516</c:v>
                </c:pt>
                <c:pt idx="39">
                  <c:v>-8.1584000000000004E-2</c:v>
                </c:pt>
                <c:pt idx="40">
                  <c:v>0.24637000000000001</c:v>
                </c:pt>
                <c:pt idx="41">
                  <c:v>0.35171000000000002</c:v>
                </c:pt>
                <c:pt idx="42">
                  <c:v>-0.41736000000000001</c:v>
                </c:pt>
                <c:pt idx="43">
                  <c:v>4.6649999999999997E-2</c:v>
                </c:pt>
                <c:pt idx="44">
                  <c:v>1.4076E-2</c:v>
                </c:pt>
                <c:pt idx="45">
                  <c:v>0.35265000000000002</c:v>
                </c:pt>
                <c:pt idx="46">
                  <c:v>0.10753</c:v>
                </c:pt>
                <c:pt idx="47">
                  <c:v>-0.12956999999999999</c:v>
                </c:pt>
                <c:pt idx="48">
                  <c:v>3.2759999999999997E-2</c:v>
                </c:pt>
                <c:pt idx="49">
                  <c:v>-5.5869000000000002E-2</c:v>
                </c:pt>
                <c:pt idx="50">
                  <c:v>0.11862</c:v>
                </c:pt>
                <c:pt idx="51">
                  <c:v>-0.11962</c:v>
                </c:pt>
                <c:pt idx="52">
                  <c:v>0.16250000000000001</c:v>
                </c:pt>
                <c:pt idx="53">
                  <c:v>-0.13643</c:v>
                </c:pt>
                <c:pt idx="54">
                  <c:v>2.5492000000000001E-2</c:v>
                </c:pt>
                <c:pt idx="55">
                  <c:v>3.8530999999999999E-3</c:v>
                </c:pt>
                <c:pt idx="56">
                  <c:v>-0.28288000000000002</c:v>
                </c:pt>
                <c:pt idx="57">
                  <c:v>0.26859</c:v>
                </c:pt>
                <c:pt idx="58">
                  <c:v>-0.3876</c:v>
                </c:pt>
                <c:pt idx="59">
                  <c:v>-7.7024999999999996E-2</c:v>
                </c:pt>
                <c:pt idx="60">
                  <c:v>5.3031000000000002E-2</c:v>
                </c:pt>
                <c:pt idx="61">
                  <c:v>-0.33396999999999999</c:v>
                </c:pt>
                <c:pt idx="62">
                  <c:v>-5.5893000000000002E-3</c:v>
                </c:pt>
                <c:pt idx="63">
                  <c:v>-0.14021</c:v>
                </c:pt>
                <c:pt idx="64">
                  <c:v>-0.30545</c:v>
                </c:pt>
                <c:pt idx="65">
                  <c:v>0.11183</c:v>
                </c:pt>
                <c:pt idx="66">
                  <c:v>-0.24467</c:v>
                </c:pt>
                <c:pt idx="67">
                  <c:v>-0.17446</c:v>
                </c:pt>
                <c:pt idx="68">
                  <c:v>1.0368E-3</c:v>
                </c:pt>
                <c:pt idx="69">
                  <c:v>-0.26019999999999999</c:v>
                </c:pt>
                <c:pt idx="70">
                  <c:v>-1.1644E-2</c:v>
                </c:pt>
                <c:pt idx="71">
                  <c:v>-0.1351</c:v>
                </c:pt>
                <c:pt idx="72">
                  <c:v>-0.12175</c:v>
                </c:pt>
                <c:pt idx="73">
                  <c:v>4.5764000000000004E-3</c:v>
                </c:pt>
                <c:pt idx="74">
                  <c:v>-2.6013000000000001E-2</c:v>
                </c:pt>
                <c:pt idx="75">
                  <c:v>-0.11716</c:v>
                </c:pt>
                <c:pt idx="76">
                  <c:v>2.0195000000000001E-2</c:v>
                </c:pt>
                <c:pt idx="77">
                  <c:v>-4.1848999999999997E-2</c:v>
                </c:pt>
                <c:pt idx="78">
                  <c:v>-7.1370000000000003E-2</c:v>
                </c:pt>
                <c:pt idx="79">
                  <c:v>0.11666</c:v>
                </c:pt>
                <c:pt idx="80">
                  <c:v>0.10058</c:v>
                </c:pt>
                <c:pt idx="81">
                  <c:v>0.11947000000000001</c:v>
                </c:pt>
                <c:pt idx="82">
                  <c:v>9.1918E-2</c:v>
                </c:pt>
                <c:pt idx="83">
                  <c:v>-2.5579000000000001E-2</c:v>
                </c:pt>
                <c:pt idx="84">
                  <c:v>-8.1359000000000001E-2</c:v>
                </c:pt>
                <c:pt idx="85">
                  <c:v>-7.5645000000000004E-2</c:v>
                </c:pt>
                <c:pt idx="86">
                  <c:v>3.4018E-3</c:v>
                </c:pt>
                <c:pt idx="87">
                  <c:v>4.0377999999999997E-2</c:v>
                </c:pt>
                <c:pt idx="88">
                  <c:v>0.19875999999999999</c:v>
                </c:pt>
                <c:pt idx="89">
                  <c:v>0.192</c:v>
                </c:pt>
                <c:pt idx="90">
                  <c:v>0.19292999999999999</c:v>
                </c:pt>
                <c:pt idx="91">
                  <c:v>0.30131000000000002</c:v>
                </c:pt>
                <c:pt idx="92">
                  <c:v>0.23513000000000001</c:v>
                </c:pt>
                <c:pt idx="93">
                  <c:v>0.17165</c:v>
                </c:pt>
                <c:pt idx="94">
                  <c:v>0.18398999999999999</c:v>
                </c:pt>
                <c:pt idx="95">
                  <c:v>0.19137000000000001</c:v>
                </c:pt>
                <c:pt idx="96">
                  <c:v>0.15697</c:v>
                </c:pt>
                <c:pt idx="97">
                  <c:v>0.1792</c:v>
                </c:pt>
                <c:pt idx="98">
                  <c:v>0.24060000000000001</c:v>
                </c:pt>
                <c:pt idx="99">
                  <c:v>0.15695000000000001</c:v>
                </c:pt>
                <c:pt idx="100">
                  <c:v>5.0206000000000001E-2</c:v>
                </c:pt>
                <c:pt idx="101">
                  <c:v>5.6120999999999997E-2</c:v>
                </c:pt>
                <c:pt idx="102">
                  <c:v>4.4914000000000003E-2</c:v>
                </c:pt>
                <c:pt idx="103">
                  <c:v>4.2123000000000001E-2</c:v>
                </c:pt>
                <c:pt idx="104">
                  <c:v>-5.2903E-4</c:v>
                </c:pt>
                <c:pt idx="105">
                  <c:v>-3.2710999999999997E-2</c:v>
                </c:pt>
                <c:pt idx="106">
                  <c:v>-2.264E-2</c:v>
                </c:pt>
                <c:pt idx="107">
                  <c:v>-4.1258999999999997E-2</c:v>
                </c:pt>
                <c:pt idx="108">
                  <c:v>-2.5073000000000002E-2</c:v>
                </c:pt>
                <c:pt idx="109">
                  <c:v>7.9288999999999998E-4</c:v>
                </c:pt>
                <c:pt idx="110">
                  <c:v>1.9955000000000001E-2</c:v>
                </c:pt>
                <c:pt idx="111">
                  <c:v>-7.1812999999999998E-3</c:v>
                </c:pt>
                <c:pt idx="112">
                  <c:v>-4.2737999999999998E-2</c:v>
                </c:pt>
                <c:pt idx="113">
                  <c:v>7.8259999999999996E-3</c:v>
                </c:pt>
                <c:pt idx="114">
                  <c:v>3.0049E-3</c:v>
                </c:pt>
                <c:pt idx="115">
                  <c:v>-1.9338999999999999E-2</c:v>
                </c:pt>
                <c:pt idx="116">
                  <c:v>-5.8282E-2</c:v>
                </c:pt>
                <c:pt idx="117">
                  <c:v>-3.7122000000000002E-2</c:v>
                </c:pt>
                <c:pt idx="118">
                  <c:v>-1.5498E-2</c:v>
                </c:pt>
                <c:pt idx="119">
                  <c:v>-2.6162999999999999E-2</c:v>
                </c:pt>
                <c:pt idx="120">
                  <c:v>-7.8509999999999996E-2</c:v>
                </c:pt>
                <c:pt idx="121">
                  <c:v>-0.13461999999999999</c:v>
                </c:pt>
                <c:pt idx="122">
                  <c:v>-7.4967000000000006E-2</c:v>
                </c:pt>
                <c:pt idx="123">
                  <c:v>-4.0534000000000001E-2</c:v>
                </c:pt>
                <c:pt idx="124">
                  <c:v>-5.1871E-2</c:v>
                </c:pt>
                <c:pt idx="125">
                  <c:v>-0.11358</c:v>
                </c:pt>
                <c:pt idx="126">
                  <c:v>-9.7235000000000002E-2</c:v>
                </c:pt>
                <c:pt idx="127">
                  <c:v>-7.6231999999999994E-2</c:v>
                </c:pt>
                <c:pt idx="128">
                  <c:v>-5.5357999999999997E-2</c:v>
                </c:pt>
                <c:pt idx="129">
                  <c:v>-3.2343999999999998E-2</c:v>
                </c:pt>
                <c:pt idx="130">
                  <c:v>-1.5664999999999998E-2</c:v>
                </c:pt>
                <c:pt idx="131">
                  <c:v>-7.5752E-2</c:v>
                </c:pt>
                <c:pt idx="132">
                  <c:v>-7.9509999999999997E-2</c:v>
                </c:pt>
                <c:pt idx="133">
                  <c:v>1.2044E-3</c:v>
                </c:pt>
                <c:pt idx="134">
                  <c:v>2.0784E-2</c:v>
                </c:pt>
                <c:pt idx="135">
                  <c:v>-1.5827999999999998E-2</c:v>
                </c:pt>
                <c:pt idx="136">
                  <c:v>-5.6294999999999998E-2</c:v>
                </c:pt>
                <c:pt idx="137">
                  <c:v>-4.8286999999999997E-2</c:v>
                </c:pt>
                <c:pt idx="138">
                  <c:v>6.9173999999999998E-3</c:v>
                </c:pt>
                <c:pt idx="139">
                  <c:v>2.5486999999999999E-2</c:v>
                </c:pt>
                <c:pt idx="140">
                  <c:v>-1.4663000000000001E-2</c:v>
                </c:pt>
                <c:pt idx="141">
                  <c:v>-3.8699999999999998E-2</c:v>
                </c:pt>
                <c:pt idx="142">
                  <c:v>-2.4265999999999999E-2</c:v>
                </c:pt>
                <c:pt idx="143">
                  <c:v>5.0444000000000001E-3</c:v>
                </c:pt>
                <c:pt idx="144">
                  <c:v>-1.3186E-2</c:v>
                </c:pt>
                <c:pt idx="145">
                  <c:v>-5.3548999999999999E-2</c:v>
                </c:pt>
                <c:pt idx="146">
                  <c:v>-7.0802000000000004E-2</c:v>
                </c:pt>
                <c:pt idx="147">
                  <c:v>-2.3584000000000001E-2</c:v>
                </c:pt>
                <c:pt idx="148">
                  <c:v>-6.2266999999999999E-3</c:v>
                </c:pt>
                <c:pt idx="149">
                  <c:v>-4.9915000000000001E-2</c:v>
                </c:pt>
                <c:pt idx="150">
                  <c:v>-8.1866999999999995E-2</c:v>
                </c:pt>
                <c:pt idx="151">
                  <c:v>-4.6842000000000002E-2</c:v>
                </c:pt>
                <c:pt idx="152">
                  <c:v>-2.2426999999999999E-2</c:v>
                </c:pt>
                <c:pt idx="153">
                  <c:v>-1.3329000000000001E-2</c:v>
                </c:pt>
                <c:pt idx="154">
                  <c:v>-2.2955E-5</c:v>
                </c:pt>
                <c:pt idx="155">
                  <c:v>1.2061000000000001E-2</c:v>
                </c:pt>
                <c:pt idx="156">
                  <c:v>2.1212999999999999E-2</c:v>
                </c:pt>
                <c:pt idx="157">
                  <c:v>4.2351E-2</c:v>
                </c:pt>
                <c:pt idx="158">
                  <c:v>6.7240999999999995E-2</c:v>
                </c:pt>
                <c:pt idx="159">
                  <c:v>7.8764000000000001E-2</c:v>
                </c:pt>
                <c:pt idx="160">
                  <c:v>8.5075999999999999E-2</c:v>
                </c:pt>
                <c:pt idx="161">
                  <c:v>0.11650000000000001</c:v>
                </c:pt>
                <c:pt idx="162">
                  <c:v>0.11131000000000001</c:v>
                </c:pt>
                <c:pt idx="163">
                  <c:v>0.1105</c:v>
                </c:pt>
                <c:pt idx="164">
                  <c:v>9.2775999999999997E-2</c:v>
                </c:pt>
                <c:pt idx="165">
                  <c:v>0.10091</c:v>
                </c:pt>
                <c:pt idx="166">
                  <c:v>0.11169999999999999</c:v>
                </c:pt>
                <c:pt idx="167">
                  <c:v>0.12654000000000001</c:v>
                </c:pt>
                <c:pt idx="168">
                  <c:v>0.10324</c:v>
                </c:pt>
                <c:pt idx="169">
                  <c:v>8.3038000000000001E-2</c:v>
                </c:pt>
                <c:pt idx="170">
                  <c:v>9.4567999999999999E-2</c:v>
                </c:pt>
                <c:pt idx="171">
                  <c:v>0.14249000000000001</c:v>
                </c:pt>
                <c:pt idx="172">
                  <c:v>0.12833</c:v>
                </c:pt>
                <c:pt idx="173">
                  <c:v>7.6516000000000001E-2</c:v>
                </c:pt>
                <c:pt idx="174">
                  <c:v>5.8278000000000003E-2</c:v>
                </c:pt>
                <c:pt idx="175">
                  <c:v>0.10202</c:v>
                </c:pt>
                <c:pt idx="176">
                  <c:v>0.11074000000000001</c:v>
                </c:pt>
                <c:pt idx="177">
                  <c:v>6.2704999999999997E-2</c:v>
                </c:pt>
                <c:pt idx="178">
                  <c:v>1.4042E-3</c:v>
                </c:pt>
                <c:pt idx="179">
                  <c:v>-4.3305000000000001E-3</c:v>
                </c:pt>
                <c:pt idx="180">
                  <c:v>3.4861999999999997E-2</c:v>
                </c:pt>
                <c:pt idx="181">
                  <c:v>1.9365000000000001E-3</c:v>
                </c:pt>
                <c:pt idx="182">
                  <c:v>-6.8224999999999994E-2</c:v>
                </c:pt>
                <c:pt idx="183">
                  <c:v>-9.6700999999999995E-2</c:v>
                </c:pt>
                <c:pt idx="184">
                  <c:v>-6.3814999999999997E-2</c:v>
                </c:pt>
                <c:pt idx="185">
                  <c:v>-4.5845999999999998E-2</c:v>
                </c:pt>
                <c:pt idx="186">
                  <c:v>-9.9770999999999999E-2</c:v>
                </c:pt>
                <c:pt idx="187">
                  <c:v>-0.13188</c:v>
                </c:pt>
                <c:pt idx="188">
                  <c:v>-0.10774</c:v>
                </c:pt>
                <c:pt idx="189">
                  <c:v>-7.6907000000000003E-2</c:v>
                </c:pt>
                <c:pt idx="190">
                  <c:v>-9.8654000000000006E-2</c:v>
                </c:pt>
                <c:pt idx="191">
                  <c:v>-0.13447000000000001</c:v>
                </c:pt>
                <c:pt idx="192">
                  <c:v>-0.12232999999999999</c:v>
                </c:pt>
                <c:pt idx="193">
                  <c:v>-0.10947</c:v>
                </c:pt>
                <c:pt idx="194">
                  <c:v>-0.10050000000000001</c:v>
                </c:pt>
                <c:pt idx="195">
                  <c:v>-0.12881999999999999</c:v>
                </c:pt>
                <c:pt idx="196">
                  <c:v>-0.14677000000000001</c:v>
                </c:pt>
                <c:pt idx="197">
                  <c:v>-0.12898000000000001</c:v>
                </c:pt>
                <c:pt idx="198">
                  <c:v>-8.8122000000000006E-2</c:v>
                </c:pt>
                <c:pt idx="199">
                  <c:v>-8.5378999999999997E-2</c:v>
                </c:pt>
                <c:pt idx="200">
                  <c:v>-0.11511</c:v>
                </c:pt>
                <c:pt idx="201">
                  <c:v>-9.4937999999999995E-2</c:v>
                </c:pt>
                <c:pt idx="202">
                  <c:v>-5.2207000000000003E-2</c:v>
                </c:pt>
                <c:pt idx="203">
                  <c:v>-9.7438000000000004E-3</c:v>
                </c:pt>
                <c:pt idx="204">
                  <c:v>-1.3823E-2</c:v>
                </c:pt>
                <c:pt idx="205">
                  <c:v>-1.8162000000000001E-2</c:v>
                </c:pt>
                <c:pt idx="206">
                  <c:v>7.0641999999999996E-3</c:v>
                </c:pt>
                <c:pt idx="207">
                  <c:v>4.1262E-2</c:v>
                </c:pt>
                <c:pt idx="208">
                  <c:v>7.1747000000000005E-2</c:v>
                </c:pt>
                <c:pt idx="209">
                  <c:v>4.8295999999999999E-2</c:v>
                </c:pt>
                <c:pt idx="210">
                  <c:v>2.9214E-2</c:v>
                </c:pt>
                <c:pt idx="211">
                  <c:v>4.4657000000000002E-2</c:v>
                </c:pt>
                <c:pt idx="212">
                  <c:v>7.9505000000000006E-2</c:v>
                </c:pt>
                <c:pt idx="213">
                  <c:v>8.5034999999999999E-2</c:v>
                </c:pt>
                <c:pt idx="214">
                  <c:v>4.7435999999999999E-2</c:v>
                </c:pt>
                <c:pt idx="215">
                  <c:v>4.9363999999999998E-2</c:v>
                </c:pt>
                <c:pt idx="216">
                  <c:v>5.8727000000000001E-2</c:v>
                </c:pt>
                <c:pt idx="217">
                  <c:v>7.5695999999999999E-2</c:v>
                </c:pt>
                <c:pt idx="218">
                  <c:v>7.7116000000000004E-2</c:v>
                </c:pt>
                <c:pt idx="219">
                  <c:v>6.4684000000000005E-2</c:v>
                </c:pt>
                <c:pt idx="220">
                  <c:v>6.0072E-2</c:v>
                </c:pt>
                <c:pt idx="221">
                  <c:v>6.1376E-2</c:v>
                </c:pt>
                <c:pt idx="222">
                  <c:v>8.1588999999999995E-2</c:v>
                </c:pt>
                <c:pt idx="223">
                  <c:v>8.5165000000000005E-2</c:v>
                </c:pt>
                <c:pt idx="224">
                  <c:v>6.5629000000000007E-2</c:v>
                </c:pt>
                <c:pt idx="225">
                  <c:v>4.7840000000000001E-2</c:v>
                </c:pt>
                <c:pt idx="226">
                  <c:v>5.5916E-2</c:v>
                </c:pt>
                <c:pt idx="227">
                  <c:v>7.0618E-2</c:v>
                </c:pt>
                <c:pt idx="228">
                  <c:v>3.4769000000000001E-2</c:v>
                </c:pt>
                <c:pt idx="229">
                  <c:v>3.7092000000000002E-3</c:v>
                </c:pt>
                <c:pt idx="230">
                  <c:v>5.0508000000000003E-3</c:v>
                </c:pt>
                <c:pt idx="231">
                  <c:v>1.4132E-2</c:v>
                </c:pt>
                <c:pt idx="232">
                  <c:v>9.8238000000000006E-3</c:v>
                </c:pt>
                <c:pt idx="233">
                  <c:v>-2.1670999999999999E-2</c:v>
                </c:pt>
                <c:pt idx="234">
                  <c:v>-2.0073000000000001E-2</c:v>
                </c:pt>
                <c:pt idx="235">
                  <c:v>-1.6176000000000001E-3</c:v>
                </c:pt>
                <c:pt idx="236">
                  <c:v>1.6822E-2</c:v>
                </c:pt>
                <c:pt idx="237">
                  <c:v>3.7759E-3</c:v>
                </c:pt>
                <c:pt idx="238">
                  <c:v>2.6898999999999998E-3</c:v>
                </c:pt>
                <c:pt idx="239">
                  <c:v>2.3189999999999999E-2</c:v>
                </c:pt>
                <c:pt idx="240">
                  <c:v>3.6271999999999999E-2</c:v>
                </c:pt>
                <c:pt idx="241">
                  <c:v>2.7826E-2</c:v>
                </c:pt>
                <c:pt idx="242">
                  <c:v>1.6022999999999999E-2</c:v>
                </c:pt>
                <c:pt idx="243">
                  <c:v>8.1086999999999999E-3</c:v>
                </c:pt>
                <c:pt idx="244">
                  <c:v>2.3016000000000002E-2</c:v>
                </c:pt>
                <c:pt idx="245">
                  <c:v>1.193E-2</c:v>
                </c:pt>
                <c:pt idx="246">
                  <c:v>1.2895999999999999E-3</c:v>
                </c:pt>
                <c:pt idx="247">
                  <c:v>-1.9509E-3</c:v>
                </c:pt>
                <c:pt idx="248">
                  <c:v>4.1640000000000002E-3</c:v>
                </c:pt>
                <c:pt idx="249">
                  <c:v>8.8570999999999997E-3</c:v>
                </c:pt>
                <c:pt idx="250">
                  <c:v>8.6984000000000002E-3</c:v>
                </c:pt>
                <c:pt idx="251">
                  <c:v>5.3565000000000002E-3</c:v>
                </c:pt>
                <c:pt idx="252">
                  <c:v>4.8859000000000003E-3</c:v>
                </c:pt>
                <c:pt idx="253">
                  <c:v>1.9363999999999999E-2</c:v>
                </c:pt>
                <c:pt idx="254">
                  <c:v>3.6284999999999998E-2</c:v>
                </c:pt>
                <c:pt idx="255">
                  <c:v>2.2543000000000001E-2</c:v>
                </c:pt>
                <c:pt idx="256">
                  <c:v>1.8652E-3</c:v>
                </c:pt>
                <c:pt idx="257">
                  <c:v>4.6617000000000004E-3</c:v>
                </c:pt>
                <c:pt idx="258">
                  <c:v>1.2045E-2</c:v>
                </c:pt>
                <c:pt idx="259">
                  <c:v>7.6842000000000004E-3</c:v>
                </c:pt>
                <c:pt idx="260">
                  <c:v>-3.8996999999999997E-2</c:v>
                </c:pt>
                <c:pt idx="261">
                  <c:v>-5.4924000000000001E-2</c:v>
                </c:pt>
                <c:pt idx="262">
                  <c:v>-4.7324999999999999E-2</c:v>
                </c:pt>
                <c:pt idx="263">
                  <c:v>-4.1840000000000002E-2</c:v>
                </c:pt>
                <c:pt idx="264">
                  <c:v>-6.7305000000000004E-2</c:v>
                </c:pt>
                <c:pt idx="265">
                  <c:v>-0.10013</c:v>
                </c:pt>
                <c:pt idx="266">
                  <c:v>-9.0912000000000007E-2</c:v>
                </c:pt>
                <c:pt idx="267">
                  <c:v>-7.349E-2</c:v>
                </c:pt>
                <c:pt idx="268">
                  <c:v>-7.6194999999999999E-2</c:v>
                </c:pt>
                <c:pt idx="269">
                  <c:v>-9.4181000000000001E-2</c:v>
                </c:pt>
                <c:pt idx="270">
                  <c:v>-9.8909999999999998E-2</c:v>
                </c:pt>
                <c:pt idx="271">
                  <c:v>-8.5440000000000002E-2</c:v>
                </c:pt>
                <c:pt idx="272">
                  <c:v>-7.3042999999999997E-2</c:v>
                </c:pt>
                <c:pt idx="273">
                  <c:v>-9.0077000000000004E-2</c:v>
                </c:pt>
                <c:pt idx="274">
                  <c:v>-9.8641999999999994E-2</c:v>
                </c:pt>
                <c:pt idx="275">
                  <c:v>-9.0144000000000002E-2</c:v>
                </c:pt>
                <c:pt idx="276">
                  <c:v>-7.7632000000000007E-2</c:v>
                </c:pt>
                <c:pt idx="277">
                  <c:v>-8.4723999999999994E-2</c:v>
                </c:pt>
                <c:pt idx="278">
                  <c:v>-8.4554000000000004E-2</c:v>
                </c:pt>
                <c:pt idx="279">
                  <c:v>-7.3617000000000002E-2</c:v>
                </c:pt>
                <c:pt idx="280">
                  <c:v>-5.9554000000000003E-2</c:v>
                </c:pt>
                <c:pt idx="281">
                  <c:v>-4.6781000000000003E-2</c:v>
                </c:pt>
                <c:pt idx="282">
                  <c:v>-3.2121999999999998E-2</c:v>
                </c:pt>
                <c:pt idx="283">
                  <c:v>-1.2822999999999999E-2</c:v>
                </c:pt>
                <c:pt idx="284">
                  <c:v>8.9893999999999998E-3</c:v>
                </c:pt>
                <c:pt idx="285">
                  <c:v>2.8917000000000002E-2</c:v>
                </c:pt>
                <c:pt idx="286">
                  <c:v>4.1973999999999997E-2</c:v>
                </c:pt>
                <c:pt idx="287">
                  <c:v>5.9524000000000001E-2</c:v>
                </c:pt>
                <c:pt idx="288">
                  <c:v>7.2709999999999997E-2</c:v>
                </c:pt>
                <c:pt idx="289">
                  <c:v>9.0548000000000003E-2</c:v>
                </c:pt>
                <c:pt idx="290">
                  <c:v>9.5444000000000001E-2</c:v>
                </c:pt>
                <c:pt idx="291">
                  <c:v>9.7002000000000005E-2</c:v>
                </c:pt>
                <c:pt idx="292">
                  <c:v>0.10127</c:v>
                </c:pt>
                <c:pt idx="293">
                  <c:v>0.11244</c:v>
                </c:pt>
                <c:pt idx="294">
                  <c:v>0.11508</c:v>
                </c:pt>
                <c:pt idx="295">
                  <c:v>0.11525000000000001</c:v>
                </c:pt>
                <c:pt idx="296">
                  <c:v>0.10858</c:v>
                </c:pt>
                <c:pt idx="297">
                  <c:v>0.1177</c:v>
                </c:pt>
                <c:pt idx="298">
                  <c:v>0.12356</c:v>
                </c:pt>
                <c:pt idx="299">
                  <c:v>0.12242</c:v>
                </c:pt>
                <c:pt idx="300">
                  <c:v>0.10534</c:v>
                </c:pt>
                <c:pt idx="301">
                  <c:v>0.10854999999999999</c:v>
                </c:pt>
                <c:pt idx="302">
                  <c:v>0.10804</c:v>
                </c:pt>
                <c:pt idx="303">
                  <c:v>9.6287999999999999E-2</c:v>
                </c:pt>
                <c:pt idx="304">
                  <c:v>7.4061000000000002E-2</c:v>
                </c:pt>
                <c:pt idx="305">
                  <c:v>5.1768000000000002E-2</c:v>
                </c:pt>
                <c:pt idx="306">
                  <c:v>4.4207999999999997E-2</c:v>
                </c:pt>
                <c:pt idx="307">
                  <c:v>2.8775999999999999E-2</c:v>
                </c:pt>
                <c:pt idx="308">
                  <c:v>4.0530999999999996E-3</c:v>
                </c:pt>
                <c:pt idx="309">
                  <c:v>-1.6421000000000002E-2</c:v>
                </c:pt>
                <c:pt idx="310">
                  <c:v>-2.9301000000000001E-2</c:v>
                </c:pt>
                <c:pt idx="311">
                  <c:v>-3.5018000000000001E-2</c:v>
                </c:pt>
                <c:pt idx="312">
                  <c:v>-4.8217000000000003E-2</c:v>
                </c:pt>
                <c:pt idx="313">
                  <c:v>-5.7757999999999997E-2</c:v>
                </c:pt>
                <c:pt idx="314">
                  <c:v>-6.0798999999999999E-2</c:v>
                </c:pt>
                <c:pt idx="315">
                  <c:v>-6.3298999999999994E-2</c:v>
                </c:pt>
                <c:pt idx="316">
                  <c:v>-6.4131999999999995E-2</c:v>
                </c:pt>
                <c:pt idx="317">
                  <c:v>-7.3447999999999999E-2</c:v>
                </c:pt>
                <c:pt idx="318">
                  <c:v>-7.5724E-2</c:v>
                </c:pt>
                <c:pt idx="319">
                  <c:v>-7.3774000000000006E-2</c:v>
                </c:pt>
                <c:pt idx="320">
                  <c:v>-7.7808000000000002E-2</c:v>
                </c:pt>
                <c:pt idx="321">
                  <c:v>-8.4999000000000005E-2</c:v>
                </c:pt>
                <c:pt idx="322">
                  <c:v>-8.2750000000000004E-2</c:v>
                </c:pt>
                <c:pt idx="323">
                  <c:v>-7.9228999999999994E-2</c:v>
                </c:pt>
                <c:pt idx="324">
                  <c:v>-8.4958000000000006E-2</c:v>
                </c:pt>
                <c:pt idx="325">
                  <c:v>-8.3398E-2</c:v>
                </c:pt>
                <c:pt idx="326">
                  <c:v>-8.1569000000000003E-2</c:v>
                </c:pt>
                <c:pt idx="327">
                  <c:v>-7.1252999999999997E-2</c:v>
                </c:pt>
                <c:pt idx="328">
                  <c:v>-6.6681000000000004E-2</c:v>
                </c:pt>
                <c:pt idx="329">
                  <c:v>-5.5918000000000002E-2</c:v>
                </c:pt>
                <c:pt idx="330">
                  <c:v>-4.2757999999999997E-2</c:v>
                </c:pt>
                <c:pt idx="331">
                  <c:v>-3.0179999999999998E-2</c:v>
                </c:pt>
                <c:pt idx="332">
                  <c:v>-1.2231000000000001E-2</c:v>
                </c:pt>
                <c:pt idx="333">
                  <c:v>-1.1479000000000001E-3</c:v>
                </c:pt>
                <c:pt idx="334">
                  <c:v>-2.8936000000000001E-4</c:v>
                </c:pt>
                <c:pt idx="335">
                  <c:v>1.1724999999999999E-2</c:v>
                </c:pt>
                <c:pt idx="336">
                  <c:v>2.6394999999999998E-2</c:v>
                </c:pt>
                <c:pt idx="337">
                  <c:v>2.3387999999999999E-2</c:v>
                </c:pt>
                <c:pt idx="338">
                  <c:v>1.5348000000000001E-2</c:v>
                </c:pt>
                <c:pt idx="339">
                  <c:v>1.7517999999999999E-2</c:v>
                </c:pt>
                <c:pt idx="340">
                  <c:v>2.1454999999999998E-2</c:v>
                </c:pt>
                <c:pt idx="341">
                  <c:v>1.6591999999999999E-2</c:v>
                </c:pt>
                <c:pt idx="342">
                  <c:v>4.9283E-3</c:v>
                </c:pt>
                <c:pt idx="343">
                  <c:v>4.3388000000000003E-3</c:v>
                </c:pt>
                <c:pt idx="344">
                  <c:v>1.2195999999999999E-3</c:v>
                </c:pt>
                <c:pt idx="345">
                  <c:v>7.8343000000000006E-3</c:v>
                </c:pt>
                <c:pt idx="346">
                  <c:v>9.1112999999999993E-3</c:v>
                </c:pt>
                <c:pt idx="347">
                  <c:v>1.6038999999999999E-3</c:v>
                </c:pt>
                <c:pt idx="348">
                  <c:v>5.5404E-3</c:v>
                </c:pt>
                <c:pt idx="349">
                  <c:v>1.1098999999999999E-2</c:v>
                </c:pt>
                <c:pt idx="350">
                  <c:v>1.6531000000000001E-2</c:v>
                </c:pt>
                <c:pt idx="351">
                  <c:v>1.0468E-2</c:v>
                </c:pt>
                <c:pt idx="352">
                  <c:v>7.9920000000000008E-3</c:v>
                </c:pt>
                <c:pt idx="353">
                  <c:v>8.4832999999999992E-3</c:v>
                </c:pt>
                <c:pt idx="354">
                  <c:v>2.5566E-3</c:v>
                </c:pt>
                <c:pt idx="355">
                  <c:v>-6.1523999999999997E-3</c:v>
                </c:pt>
                <c:pt idx="356">
                  <c:v>-1.282E-2</c:v>
                </c:pt>
                <c:pt idx="357">
                  <c:v>-1.7787000000000001E-2</c:v>
                </c:pt>
                <c:pt idx="358">
                  <c:v>-2.3813000000000001E-2</c:v>
                </c:pt>
                <c:pt idx="359">
                  <c:v>-2.4264999999999998E-2</c:v>
                </c:pt>
                <c:pt idx="360">
                  <c:v>-2.0958999999999998E-2</c:v>
                </c:pt>
                <c:pt idx="361">
                  <c:v>-1.5835999999999999E-2</c:v>
                </c:pt>
                <c:pt idx="362">
                  <c:v>-6.5962E-3</c:v>
                </c:pt>
                <c:pt idx="363">
                  <c:v>2.1058000000000001E-3</c:v>
                </c:pt>
                <c:pt idx="364">
                  <c:v>1.5036000000000001E-2</c:v>
                </c:pt>
                <c:pt idx="365">
                  <c:v>2.8195000000000001E-2</c:v>
                </c:pt>
                <c:pt idx="366">
                  <c:v>4.4093E-2</c:v>
                </c:pt>
                <c:pt idx="367">
                  <c:v>5.2318999999999997E-2</c:v>
                </c:pt>
                <c:pt idx="368">
                  <c:v>6.0796000000000003E-2</c:v>
                </c:pt>
                <c:pt idx="369">
                  <c:v>6.9080000000000003E-2</c:v>
                </c:pt>
                <c:pt idx="370">
                  <c:v>7.0100999999999997E-2</c:v>
                </c:pt>
                <c:pt idx="371">
                  <c:v>7.0831000000000005E-2</c:v>
                </c:pt>
                <c:pt idx="372">
                  <c:v>7.5069999999999998E-2</c:v>
                </c:pt>
                <c:pt idx="373">
                  <c:v>7.1702000000000002E-2</c:v>
                </c:pt>
                <c:pt idx="374">
                  <c:v>6.8185999999999997E-2</c:v>
                </c:pt>
                <c:pt idx="375">
                  <c:v>6.9862999999999995E-2</c:v>
                </c:pt>
                <c:pt idx="376">
                  <c:v>7.2646000000000002E-2</c:v>
                </c:pt>
                <c:pt idx="377">
                  <c:v>7.4092000000000005E-2</c:v>
                </c:pt>
                <c:pt idx="378">
                  <c:v>7.2814000000000004E-2</c:v>
                </c:pt>
                <c:pt idx="379">
                  <c:v>7.1656999999999998E-2</c:v>
                </c:pt>
                <c:pt idx="380">
                  <c:v>7.3113999999999998E-2</c:v>
                </c:pt>
                <c:pt idx="381">
                  <c:v>7.7303999999999998E-2</c:v>
                </c:pt>
                <c:pt idx="382">
                  <c:v>6.7211000000000007E-2</c:v>
                </c:pt>
                <c:pt idx="383">
                  <c:v>5.9325000000000003E-2</c:v>
                </c:pt>
                <c:pt idx="384">
                  <c:v>4.6674E-2</c:v>
                </c:pt>
                <c:pt idx="385">
                  <c:v>3.7891000000000001E-2</c:v>
                </c:pt>
                <c:pt idx="386">
                  <c:v>1.7905999999999998E-2</c:v>
                </c:pt>
                <c:pt idx="387">
                  <c:v>-2.6324E-3</c:v>
                </c:pt>
                <c:pt idx="388">
                  <c:v>-1.9448E-2</c:v>
                </c:pt>
                <c:pt idx="389">
                  <c:v>-3.7123000000000003E-2</c:v>
                </c:pt>
                <c:pt idx="390">
                  <c:v>-5.6418999999999997E-2</c:v>
                </c:pt>
                <c:pt idx="391">
                  <c:v>-7.3117000000000001E-2</c:v>
                </c:pt>
                <c:pt idx="392">
                  <c:v>-8.5000999999999993E-2</c:v>
                </c:pt>
                <c:pt idx="393">
                  <c:v>-8.7631000000000001E-2</c:v>
                </c:pt>
                <c:pt idx="394">
                  <c:v>-9.4950999999999994E-2</c:v>
                </c:pt>
                <c:pt idx="395">
                  <c:v>-9.8159999999999997E-2</c:v>
                </c:pt>
                <c:pt idx="396">
                  <c:v>-0.10532999999999999</c:v>
                </c:pt>
                <c:pt idx="397">
                  <c:v>-0.10528999999999999</c:v>
                </c:pt>
                <c:pt idx="398">
                  <c:v>-0.1057</c:v>
                </c:pt>
                <c:pt idx="399">
                  <c:v>-0.10929</c:v>
                </c:pt>
                <c:pt idx="400">
                  <c:v>-0.11011</c:v>
                </c:pt>
                <c:pt idx="401">
                  <c:v>-0.11397</c:v>
                </c:pt>
                <c:pt idx="402">
                  <c:v>-0.11132</c:v>
                </c:pt>
                <c:pt idx="403">
                  <c:v>-0.10811</c:v>
                </c:pt>
                <c:pt idx="404">
                  <c:v>-0.10231999999999999</c:v>
                </c:pt>
                <c:pt idx="405">
                  <c:v>-0.10016</c:v>
                </c:pt>
                <c:pt idx="406">
                  <c:v>-9.5108999999999999E-2</c:v>
                </c:pt>
                <c:pt idx="407">
                  <c:v>-8.0559000000000006E-2</c:v>
                </c:pt>
                <c:pt idx="408">
                  <c:v>-6.5365000000000006E-2</c:v>
                </c:pt>
                <c:pt idx="409">
                  <c:v>-4.7830999999999999E-2</c:v>
                </c:pt>
                <c:pt idx="410">
                  <c:v>-3.4437000000000002E-2</c:v>
                </c:pt>
                <c:pt idx="411">
                  <c:v>-1.2390999999999999E-2</c:v>
                </c:pt>
                <c:pt idx="412">
                  <c:v>1.1335E-2</c:v>
                </c:pt>
                <c:pt idx="413">
                  <c:v>2.792E-2</c:v>
                </c:pt>
                <c:pt idx="414">
                  <c:v>4.1097000000000002E-2</c:v>
                </c:pt>
                <c:pt idx="415">
                  <c:v>5.0994999999999999E-2</c:v>
                </c:pt>
                <c:pt idx="416">
                  <c:v>6.5581E-2</c:v>
                </c:pt>
                <c:pt idx="417">
                  <c:v>7.6365000000000002E-2</c:v>
                </c:pt>
                <c:pt idx="418">
                  <c:v>7.6870999999999995E-2</c:v>
                </c:pt>
                <c:pt idx="419">
                  <c:v>7.5983999999999996E-2</c:v>
                </c:pt>
                <c:pt idx="420">
                  <c:v>8.233E-2</c:v>
                </c:pt>
                <c:pt idx="421">
                  <c:v>8.9596999999999996E-2</c:v>
                </c:pt>
                <c:pt idx="422">
                  <c:v>8.6917999999999995E-2</c:v>
                </c:pt>
                <c:pt idx="423">
                  <c:v>8.0959000000000003E-2</c:v>
                </c:pt>
                <c:pt idx="424">
                  <c:v>8.4161E-2</c:v>
                </c:pt>
                <c:pt idx="425">
                  <c:v>9.0574000000000002E-2</c:v>
                </c:pt>
                <c:pt idx="426">
                  <c:v>8.7125999999999995E-2</c:v>
                </c:pt>
                <c:pt idx="427">
                  <c:v>8.2229999999999998E-2</c:v>
                </c:pt>
                <c:pt idx="428">
                  <c:v>8.0001000000000003E-2</c:v>
                </c:pt>
                <c:pt idx="429">
                  <c:v>7.7720999999999998E-2</c:v>
                </c:pt>
                <c:pt idx="430">
                  <c:v>7.5993000000000005E-2</c:v>
                </c:pt>
                <c:pt idx="431">
                  <c:v>6.3615000000000005E-2</c:v>
                </c:pt>
                <c:pt idx="432">
                  <c:v>5.2236999999999999E-2</c:v>
                </c:pt>
                <c:pt idx="433">
                  <c:v>4.3095000000000001E-2</c:v>
                </c:pt>
                <c:pt idx="434">
                  <c:v>3.1668000000000002E-2</c:v>
                </c:pt>
                <c:pt idx="435">
                  <c:v>1.7003999999999998E-2</c:v>
                </c:pt>
                <c:pt idx="436">
                  <c:v>4.4130999999999999E-4</c:v>
                </c:pt>
                <c:pt idx="437">
                  <c:v>-8.5334999999999994E-3</c:v>
                </c:pt>
                <c:pt idx="438">
                  <c:v>-1.6102000000000002E-2</c:v>
                </c:pt>
                <c:pt idx="439">
                  <c:v>-2.24E-2</c:v>
                </c:pt>
                <c:pt idx="440">
                  <c:v>-2.7630999999999999E-2</c:v>
                </c:pt>
                <c:pt idx="441">
                  <c:v>-2.9954000000000001E-2</c:v>
                </c:pt>
                <c:pt idx="442">
                  <c:v>-2.8868999999999999E-2</c:v>
                </c:pt>
                <c:pt idx="443">
                  <c:v>-2.7552E-2</c:v>
                </c:pt>
                <c:pt idx="444">
                  <c:v>-2.6630000000000001E-2</c:v>
                </c:pt>
                <c:pt idx="445">
                  <c:v>-2.5744E-2</c:v>
                </c:pt>
                <c:pt idx="446">
                  <c:v>-2.1271999999999999E-2</c:v>
                </c:pt>
                <c:pt idx="447">
                  <c:v>-1.7597000000000002E-2</c:v>
                </c:pt>
                <c:pt idx="448">
                  <c:v>-1.6303000000000002E-2</c:v>
                </c:pt>
                <c:pt idx="449">
                  <c:v>-1.7419E-2</c:v>
                </c:pt>
                <c:pt idx="450">
                  <c:v>-1.5094E-2</c:v>
                </c:pt>
                <c:pt idx="451">
                  <c:v>-1.6018000000000001E-2</c:v>
                </c:pt>
                <c:pt idx="452">
                  <c:v>-1.6390999999999999E-2</c:v>
                </c:pt>
                <c:pt idx="453">
                  <c:v>-1.6202000000000001E-2</c:v>
                </c:pt>
                <c:pt idx="454">
                  <c:v>-1.9278E-2</c:v>
                </c:pt>
                <c:pt idx="455">
                  <c:v>-1.6088000000000002E-2</c:v>
                </c:pt>
                <c:pt idx="456">
                  <c:v>-9.6228000000000008E-3</c:v>
                </c:pt>
                <c:pt idx="457">
                  <c:v>-4.2167999999999997E-3</c:v>
                </c:pt>
                <c:pt idx="458">
                  <c:v>2.2918000000000001E-3</c:v>
                </c:pt>
                <c:pt idx="459">
                  <c:v>6.143E-3</c:v>
                </c:pt>
                <c:pt idx="460">
                  <c:v>1.5512E-2</c:v>
                </c:pt>
                <c:pt idx="461">
                  <c:v>1.7711999999999999E-2</c:v>
                </c:pt>
                <c:pt idx="462">
                  <c:v>1.9521E-2</c:v>
                </c:pt>
                <c:pt idx="463">
                  <c:v>1.8941E-2</c:v>
                </c:pt>
                <c:pt idx="464">
                  <c:v>1.8644000000000001E-2</c:v>
                </c:pt>
                <c:pt idx="465">
                  <c:v>1.6638E-2</c:v>
                </c:pt>
                <c:pt idx="466">
                  <c:v>4.8320000000000004E-3</c:v>
                </c:pt>
                <c:pt idx="467">
                  <c:v>-6.2445000000000001E-3</c:v>
                </c:pt>
                <c:pt idx="468">
                  <c:v>-1.6225E-2</c:v>
                </c:pt>
                <c:pt idx="469">
                  <c:v>-2.4674000000000001E-2</c:v>
                </c:pt>
                <c:pt idx="470">
                  <c:v>-3.3207E-2</c:v>
                </c:pt>
                <c:pt idx="471">
                  <c:v>-4.5263999999999999E-2</c:v>
                </c:pt>
                <c:pt idx="472">
                  <c:v>-4.9919999999999999E-2</c:v>
                </c:pt>
                <c:pt idx="473">
                  <c:v>-5.1194999999999997E-2</c:v>
                </c:pt>
                <c:pt idx="474">
                  <c:v>-5.3148000000000001E-2</c:v>
                </c:pt>
                <c:pt idx="475">
                  <c:v>-5.7338E-2</c:v>
                </c:pt>
                <c:pt idx="476">
                  <c:v>-5.7121999999999999E-2</c:v>
                </c:pt>
                <c:pt idx="477">
                  <c:v>-5.2302000000000001E-2</c:v>
                </c:pt>
                <c:pt idx="478">
                  <c:v>-5.3858000000000003E-2</c:v>
                </c:pt>
                <c:pt idx="479">
                  <c:v>-5.6372999999999999E-2</c:v>
                </c:pt>
                <c:pt idx="480">
                  <c:v>-5.7716000000000003E-2</c:v>
                </c:pt>
                <c:pt idx="481">
                  <c:v>-5.7992000000000002E-2</c:v>
                </c:pt>
                <c:pt idx="482">
                  <c:v>-5.8923999999999997E-2</c:v>
                </c:pt>
                <c:pt idx="483">
                  <c:v>-6.0539999999999997E-2</c:v>
                </c:pt>
                <c:pt idx="484">
                  <c:v>-6.2577999999999995E-2</c:v>
                </c:pt>
                <c:pt idx="485">
                  <c:v>-6.1938E-2</c:v>
                </c:pt>
                <c:pt idx="486">
                  <c:v>-5.5550000000000002E-2</c:v>
                </c:pt>
                <c:pt idx="487">
                  <c:v>-4.9258000000000003E-2</c:v>
                </c:pt>
                <c:pt idx="488">
                  <c:v>-4.0001000000000002E-2</c:v>
                </c:pt>
                <c:pt idx="489">
                  <c:v>-2.8239E-2</c:v>
                </c:pt>
                <c:pt idx="490">
                  <c:v>-1.2019E-2</c:v>
                </c:pt>
                <c:pt idx="491">
                  <c:v>5.5241999999999999E-3</c:v>
                </c:pt>
                <c:pt idx="492">
                  <c:v>2.1080999999999999E-2</c:v>
                </c:pt>
                <c:pt idx="493">
                  <c:v>3.8209E-2</c:v>
                </c:pt>
                <c:pt idx="494">
                  <c:v>5.3948000000000003E-2</c:v>
                </c:pt>
                <c:pt idx="495">
                  <c:v>6.6143999999999994E-2</c:v>
                </c:pt>
                <c:pt idx="496">
                  <c:v>7.6093999999999995E-2</c:v>
                </c:pt>
                <c:pt idx="497">
                  <c:v>8.0994999999999998E-2</c:v>
                </c:pt>
                <c:pt idx="498">
                  <c:v>8.8756000000000002E-2</c:v>
                </c:pt>
                <c:pt idx="499">
                  <c:v>9.1974E-2</c:v>
                </c:pt>
                <c:pt idx="500">
                  <c:v>9.2655000000000001E-2</c:v>
                </c:pt>
                <c:pt idx="501">
                  <c:v>9.4405000000000003E-2</c:v>
                </c:pt>
                <c:pt idx="502">
                  <c:v>9.6425999999999998E-2</c:v>
                </c:pt>
                <c:pt idx="503">
                  <c:v>9.8121E-2</c:v>
                </c:pt>
                <c:pt idx="504">
                  <c:v>9.8715999999999998E-2</c:v>
                </c:pt>
                <c:pt idx="505">
                  <c:v>9.7555000000000003E-2</c:v>
                </c:pt>
                <c:pt idx="506">
                  <c:v>9.9817000000000003E-2</c:v>
                </c:pt>
                <c:pt idx="507">
                  <c:v>9.7254999999999994E-2</c:v>
                </c:pt>
                <c:pt idx="508">
                  <c:v>9.1456999999999997E-2</c:v>
                </c:pt>
                <c:pt idx="509">
                  <c:v>8.4917000000000006E-2</c:v>
                </c:pt>
                <c:pt idx="510">
                  <c:v>7.7449000000000004E-2</c:v>
                </c:pt>
                <c:pt idx="511">
                  <c:v>6.5414E-2</c:v>
                </c:pt>
                <c:pt idx="512">
                  <c:v>5.0459999999999998E-2</c:v>
                </c:pt>
                <c:pt idx="513">
                  <c:v>3.3286999999999997E-2</c:v>
                </c:pt>
                <c:pt idx="514">
                  <c:v>1.874E-2</c:v>
                </c:pt>
                <c:pt idx="515">
                  <c:v>-1.194E-3</c:v>
                </c:pt>
                <c:pt idx="516">
                  <c:v>-2.0459999999999999E-2</c:v>
                </c:pt>
                <c:pt idx="517">
                  <c:v>-3.5768000000000001E-2</c:v>
                </c:pt>
                <c:pt idx="518">
                  <c:v>-4.5726000000000003E-2</c:v>
                </c:pt>
                <c:pt idx="519">
                  <c:v>-5.4536000000000001E-2</c:v>
                </c:pt>
                <c:pt idx="520">
                  <c:v>-6.4310999999999993E-2</c:v>
                </c:pt>
                <c:pt idx="521">
                  <c:v>-7.0879999999999999E-2</c:v>
                </c:pt>
                <c:pt idx="522">
                  <c:v>-7.5047000000000003E-2</c:v>
                </c:pt>
                <c:pt idx="523">
                  <c:v>-7.7556E-2</c:v>
                </c:pt>
                <c:pt idx="524">
                  <c:v>-8.2154000000000005E-2</c:v>
                </c:pt>
                <c:pt idx="525">
                  <c:v>-8.2561999999999997E-2</c:v>
                </c:pt>
                <c:pt idx="526">
                  <c:v>-8.2391000000000006E-2</c:v>
                </c:pt>
                <c:pt idx="527">
                  <c:v>-8.2857E-2</c:v>
                </c:pt>
                <c:pt idx="528">
                  <c:v>-8.3919999999999995E-2</c:v>
                </c:pt>
                <c:pt idx="529">
                  <c:v>-8.6400000000000005E-2</c:v>
                </c:pt>
                <c:pt idx="530">
                  <c:v>-8.4032999999999997E-2</c:v>
                </c:pt>
                <c:pt idx="531">
                  <c:v>-8.4423999999999999E-2</c:v>
                </c:pt>
                <c:pt idx="532">
                  <c:v>-8.2214999999999996E-2</c:v>
                </c:pt>
                <c:pt idx="533">
                  <c:v>-7.7243000000000006E-2</c:v>
                </c:pt>
                <c:pt idx="534">
                  <c:v>-6.9593000000000002E-2</c:v>
                </c:pt>
                <c:pt idx="535">
                  <c:v>-5.7110000000000001E-2</c:v>
                </c:pt>
                <c:pt idx="536">
                  <c:v>-4.7486E-2</c:v>
                </c:pt>
                <c:pt idx="537">
                  <c:v>-3.3672000000000001E-2</c:v>
                </c:pt>
                <c:pt idx="538">
                  <c:v>-1.8984000000000001E-2</c:v>
                </c:pt>
                <c:pt idx="539">
                  <c:v>-4.5729000000000004E-3</c:v>
                </c:pt>
                <c:pt idx="540">
                  <c:v>9.0075999999999993E-3</c:v>
                </c:pt>
                <c:pt idx="541">
                  <c:v>1.7111999999999999E-2</c:v>
                </c:pt>
                <c:pt idx="542">
                  <c:v>2.6606000000000001E-2</c:v>
                </c:pt>
                <c:pt idx="543">
                  <c:v>3.2863000000000003E-2</c:v>
                </c:pt>
                <c:pt idx="544">
                  <c:v>3.6970000000000003E-2</c:v>
                </c:pt>
                <c:pt idx="545">
                  <c:v>3.8313E-2</c:v>
                </c:pt>
                <c:pt idx="546">
                  <c:v>3.8968000000000003E-2</c:v>
                </c:pt>
                <c:pt idx="547">
                  <c:v>3.9419000000000003E-2</c:v>
                </c:pt>
                <c:pt idx="548">
                  <c:v>3.7891000000000001E-2</c:v>
                </c:pt>
                <c:pt idx="549">
                  <c:v>3.5246E-2</c:v>
                </c:pt>
                <c:pt idx="550">
                  <c:v>3.4221000000000001E-2</c:v>
                </c:pt>
                <c:pt idx="551">
                  <c:v>3.2494000000000002E-2</c:v>
                </c:pt>
                <c:pt idx="552">
                  <c:v>2.9267999999999999E-2</c:v>
                </c:pt>
                <c:pt idx="553">
                  <c:v>2.7653E-2</c:v>
                </c:pt>
                <c:pt idx="554">
                  <c:v>2.9631000000000001E-2</c:v>
                </c:pt>
                <c:pt idx="555">
                  <c:v>2.9349E-2</c:v>
                </c:pt>
                <c:pt idx="556">
                  <c:v>2.9749999999999999E-2</c:v>
                </c:pt>
                <c:pt idx="557">
                  <c:v>2.8018999999999999E-2</c:v>
                </c:pt>
                <c:pt idx="558">
                  <c:v>2.7403E-2</c:v>
                </c:pt>
                <c:pt idx="559">
                  <c:v>2.1484E-2</c:v>
                </c:pt>
                <c:pt idx="560">
                  <c:v>1.4397E-2</c:v>
                </c:pt>
                <c:pt idx="561">
                  <c:v>8.2801000000000003E-3</c:v>
                </c:pt>
                <c:pt idx="562">
                  <c:v>3.4204000000000001E-3</c:v>
                </c:pt>
                <c:pt idx="563">
                  <c:v>-1.9143000000000001E-3</c:v>
                </c:pt>
                <c:pt idx="564">
                  <c:v>-1.3580999999999999E-2</c:v>
                </c:pt>
                <c:pt idx="565">
                  <c:v>-1.9481999999999999E-2</c:v>
                </c:pt>
                <c:pt idx="566">
                  <c:v>-2.0116999999999999E-2</c:v>
                </c:pt>
                <c:pt idx="567">
                  <c:v>-2.0017E-2</c:v>
                </c:pt>
                <c:pt idx="568">
                  <c:v>-2.1418E-2</c:v>
                </c:pt>
                <c:pt idx="569">
                  <c:v>-2.0459000000000001E-2</c:v>
                </c:pt>
                <c:pt idx="570">
                  <c:v>-1.1117999999999999E-2</c:v>
                </c:pt>
                <c:pt idx="571">
                  <c:v>-1.9667999999999999E-3</c:v>
                </c:pt>
                <c:pt idx="572">
                  <c:v>5.3743999999999997E-3</c:v>
                </c:pt>
                <c:pt idx="573">
                  <c:v>1.2075000000000001E-2</c:v>
                </c:pt>
                <c:pt idx="574">
                  <c:v>2.0778999999999999E-2</c:v>
                </c:pt>
                <c:pt idx="575">
                  <c:v>3.0745000000000001E-2</c:v>
                </c:pt>
                <c:pt idx="576">
                  <c:v>3.4157E-2</c:v>
                </c:pt>
                <c:pt idx="577">
                  <c:v>3.5116000000000001E-2</c:v>
                </c:pt>
                <c:pt idx="578">
                  <c:v>3.6708999999999999E-2</c:v>
                </c:pt>
                <c:pt idx="579">
                  <c:v>4.0785000000000002E-2</c:v>
                </c:pt>
                <c:pt idx="580">
                  <c:v>4.1855000000000003E-2</c:v>
                </c:pt>
                <c:pt idx="581">
                  <c:v>4.0640000000000003E-2</c:v>
                </c:pt>
                <c:pt idx="582">
                  <c:v>4.0958000000000001E-2</c:v>
                </c:pt>
                <c:pt idx="583">
                  <c:v>4.2727000000000001E-2</c:v>
                </c:pt>
                <c:pt idx="584">
                  <c:v>4.4595999999999997E-2</c:v>
                </c:pt>
                <c:pt idx="585">
                  <c:v>4.7308000000000003E-2</c:v>
                </c:pt>
                <c:pt idx="586">
                  <c:v>5.1057999999999999E-2</c:v>
                </c:pt>
                <c:pt idx="587">
                  <c:v>5.1947E-2</c:v>
                </c:pt>
                <c:pt idx="588">
                  <c:v>5.3053000000000003E-2</c:v>
                </c:pt>
                <c:pt idx="589">
                  <c:v>5.2569999999999999E-2</c:v>
                </c:pt>
                <c:pt idx="590">
                  <c:v>4.9700000000000001E-2</c:v>
                </c:pt>
                <c:pt idx="591">
                  <c:v>4.5171000000000003E-2</c:v>
                </c:pt>
                <c:pt idx="592">
                  <c:v>3.2315000000000003E-2</c:v>
                </c:pt>
                <c:pt idx="593">
                  <c:v>1.9514E-2</c:v>
                </c:pt>
                <c:pt idx="594">
                  <c:v>6.7669000000000002E-3</c:v>
                </c:pt>
                <c:pt idx="595">
                  <c:v>-7.7676999999999998E-3</c:v>
                </c:pt>
                <c:pt idx="596">
                  <c:v>-2.2106000000000001E-2</c:v>
                </c:pt>
                <c:pt idx="597">
                  <c:v>-3.9352999999999999E-2</c:v>
                </c:pt>
                <c:pt idx="598">
                  <c:v>-5.1389999999999998E-2</c:v>
                </c:pt>
                <c:pt idx="599">
                  <c:v>-6.1087000000000002E-2</c:v>
                </c:pt>
                <c:pt idx="600">
                  <c:v>-6.9969000000000003E-2</c:v>
                </c:pt>
                <c:pt idx="601">
                  <c:v>-7.5943999999999998E-2</c:v>
                </c:pt>
                <c:pt idx="602">
                  <c:v>-8.2048999999999997E-2</c:v>
                </c:pt>
                <c:pt idx="603">
                  <c:v>-8.3986000000000005E-2</c:v>
                </c:pt>
                <c:pt idx="604">
                  <c:v>-8.5148000000000001E-2</c:v>
                </c:pt>
                <c:pt idx="605">
                  <c:v>-8.6717000000000002E-2</c:v>
                </c:pt>
                <c:pt idx="606">
                  <c:v>-8.6994000000000002E-2</c:v>
                </c:pt>
                <c:pt idx="607">
                  <c:v>-8.9187000000000002E-2</c:v>
                </c:pt>
                <c:pt idx="608">
                  <c:v>-9.1502E-2</c:v>
                </c:pt>
                <c:pt idx="609">
                  <c:v>-9.2343999999999996E-2</c:v>
                </c:pt>
                <c:pt idx="610">
                  <c:v>-9.2996999999999996E-2</c:v>
                </c:pt>
                <c:pt idx="611">
                  <c:v>-9.1215000000000004E-2</c:v>
                </c:pt>
                <c:pt idx="612">
                  <c:v>-8.8844000000000006E-2</c:v>
                </c:pt>
                <c:pt idx="613">
                  <c:v>-8.4668999999999994E-2</c:v>
                </c:pt>
                <c:pt idx="614">
                  <c:v>-7.5166999999999998E-2</c:v>
                </c:pt>
                <c:pt idx="615">
                  <c:v>-6.1749999999999999E-2</c:v>
                </c:pt>
                <c:pt idx="616">
                  <c:v>-4.5906000000000002E-2</c:v>
                </c:pt>
                <c:pt idx="617">
                  <c:v>-2.8736999999999999E-2</c:v>
                </c:pt>
                <c:pt idx="618">
                  <c:v>-1.4037000000000001E-2</c:v>
                </c:pt>
                <c:pt idx="619">
                  <c:v>4.4276999999999997E-3</c:v>
                </c:pt>
                <c:pt idx="620">
                  <c:v>2.0337000000000001E-2</c:v>
                </c:pt>
                <c:pt idx="621">
                  <c:v>3.6076999999999998E-2</c:v>
                </c:pt>
                <c:pt idx="622">
                  <c:v>4.9257000000000002E-2</c:v>
                </c:pt>
                <c:pt idx="623">
                  <c:v>6.0042999999999999E-2</c:v>
                </c:pt>
                <c:pt idx="624">
                  <c:v>6.9799E-2</c:v>
                </c:pt>
                <c:pt idx="625">
                  <c:v>7.5805999999999998E-2</c:v>
                </c:pt>
                <c:pt idx="626">
                  <c:v>8.0800999999999998E-2</c:v>
                </c:pt>
                <c:pt idx="627">
                  <c:v>8.4844000000000003E-2</c:v>
                </c:pt>
                <c:pt idx="628">
                  <c:v>8.7045999999999998E-2</c:v>
                </c:pt>
                <c:pt idx="629">
                  <c:v>8.6625999999999995E-2</c:v>
                </c:pt>
                <c:pt idx="630">
                  <c:v>8.7397000000000002E-2</c:v>
                </c:pt>
                <c:pt idx="631">
                  <c:v>8.8931999999999997E-2</c:v>
                </c:pt>
                <c:pt idx="632">
                  <c:v>9.0868000000000004E-2</c:v>
                </c:pt>
                <c:pt idx="633">
                  <c:v>9.1239000000000001E-2</c:v>
                </c:pt>
                <c:pt idx="634">
                  <c:v>8.6230000000000001E-2</c:v>
                </c:pt>
                <c:pt idx="635">
                  <c:v>8.1705E-2</c:v>
                </c:pt>
                <c:pt idx="636">
                  <c:v>7.6133000000000006E-2</c:v>
                </c:pt>
                <c:pt idx="637">
                  <c:v>7.0960999999999996E-2</c:v>
                </c:pt>
                <c:pt idx="638">
                  <c:v>6.1733000000000003E-2</c:v>
                </c:pt>
                <c:pt idx="639">
                  <c:v>4.9016999999999998E-2</c:v>
                </c:pt>
                <c:pt idx="640">
                  <c:v>3.8240999999999997E-2</c:v>
                </c:pt>
                <c:pt idx="641">
                  <c:v>2.6123E-2</c:v>
                </c:pt>
                <c:pt idx="642">
                  <c:v>1.4796E-2</c:v>
                </c:pt>
                <c:pt idx="643">
                  <c:v>-5.6709000000000002E-5</c:v>
                </c:pt>
                <c:pt idx="644">
                  <c:v>-1.4671999999999999E-2</c:v>
                </c:pt>
                <c:pt idx="645">
                  <c:v>-2.4892999999999998E-2</c:v>
                </c:pt>
                <c:pt idx="646">
                  <c:v>-3.3016999999999998E-2</c:v>
                </c:pt>
                <c:pt idx="647">
                  <c:v>-3.8488000000000001E-2</c:v>
                </c:pt>
                <c:pt idx="648">
                  <c:v>-4.5419000000000001E-2</c:v>
                </c:pt>
                <c:pt idx="649">
                  <c:v>-4.7516000000000003E-2</c:v>
                </c:pt>
                <c:pt idx="650">
                  <c:v>-4.8224000000000003E-2</c:v>
                </c:pt>
                <c:pt idx="651">
                  <c:v>-4.7736000000000001E-2</c:v>
                </c:pt>
                <c:pt idx="652">
                  <c:v>-4.8320000000000002E-2</c:v>
                </c:pt>
                <c:pt idx="653">
                  <c:v>-4.7286000000000002E-2</c:v>
                </c:pt>
                <c:pt idx="654">
                  <c:v>-4.3875999999999998E-2</c:v>
                </c:pt>
                <c:pt idx="655">
                  <c:v>-4.2018E-2</c:v>
                </c:pt>
                <c:pt idx="656">
                  <c:v>-3.9080999999999998E-2</c:v>
                </c:pt>
                <c:pt idx="657">
                  <c:v>-3.8785E-2</c:v>
                </c:pt>
                <c:pt idx="658">
                  <c:v>-3.7630999999999998E-2</c:v>
                </c:pt>
                <c:pt idx="659">
                  <c:v>-3.6262999999999997E-2</c:v>
                </c:pt>
                <c:pt idx="660">
                  <c:v>-3.4952999999999998E-2</c:v>
                </c:pt>
                <c:pt idx="661">
                  <c:v>-3.0641000000000002E-2</c:v>
                </c:pt>
                <c:pt idx="662">
                  <c:v>-2.6723E-2</c:v>
                </c:pt>
                <c:pt idx="663">
                  <c:v>-1.7755E-2</c:v>
                </c:pt>
                <c:pt idx="664">
                  <c:v>-1.0278000000000001E-2</c:v>
                </c:pt>
                <c:pt idx="665">
                  <c:v>-2.4775999999999999E-3</c:v>
                </c:pt>
                <c:pt idx="666">
                  <c:v>6.4800999999999999E-3</c:v>
                </c:pt>
                <c:pt idx="667">
                  <c:v>1.3386E-2</c:v>
                </c:pt>
                <c:pt idx="668">
                  <c:v>2.0060000000000001E-2</c:v>
                </c:pt>
                <c:pt idx="669">
                  <c:v>2.3713000000000001E-2</c:v>
                </c:pt>
                <c:pt idx="670">
                  <c:v>2.5909000000000001E-2</c:v>
                </c:pt>
                <c:pt idx="671">
                  <c:v>2.7719000000000001E-2</c:v>
                </c:pt>
                <c:pt idx="672">
                  <c:v>2.6849999999999999E-2</c:v>
                </c:pt>
                <c:pt idx="673">
                  <c:v>2.3179000000000002E-2</c:v>
                </c:pt>
                <c:pt idx="674">
                  <c:v>1.7305000000000001E-2</c:v>
                </c:pt>
                <c:pt idx="675">
                  <c:v>1.2239999999999999E-2</c:v>
                </c:pt>
                <c:pt idx="676">
                  <c:v>5.5205000000000002E-3</c:v>
                </c:pt>
                <c:pt idx="677">
                  <c:v>-2.7832E-3</c:v>
                </c:pt>
                <c:pt idx="678">
                  <c:v>-1.0182999999999999E-2</c:v>
                </c:pt>
                <c:pt idx="679">
                  <c:v>-1.6844999999999999E-2</c:v>
                </c:pt>
                <c:pt idx="680">
                  <c:v>-2.0264999999999998E-2</c:v>
                </c:pt>
                <c:pt idx="681">
                  <c:v>-2.3158999999999999E-2</c:v>
                </c:pt>
                <c:pt idx="682">
                  <c:v>-2.7508000000000001E-2</c:v>
                </c:pt>
                <c:pt idx="683">
                  <c:v>-2.9627000000000001E-2</c:v>
                </c:pt>
                <c:pt idx="684">
                  <c:v>-3.0179000000000001E-2</c:v>
                </c:pt>
                <c:pt idx="685">
                  <c:v>-3.0197999999999999E-2</c:v>
                </c:pt>
                <c:pt idx="686">
                  <c:v>-3.1333E-2</c:v>
                </c:pt>
                <c:pt idx="687">
                  <c:v>-3.4091999999999997E-2</c:v>
                </c:pt>
                <c:pt idx="688">
                  <c:v>-3.8233999999999997E-2</c:v>
                </c:pt>
                <c:pt idx="689">
                  <c:v>-4.2388000000000002E-2</c:v>
                </c:pt>
                <c:pt idx="690">
                  <c:v>-4.7300000000000002E-2</c:v>
                </c:pt>
                <c:pt idx="691">
                  <c:v>-4.8194000000000001E-2</c:v>
                </c:pt>
                <c:pt idx="692">
                  <c:v>-4.9639999999999997E-2</c:v>
                </c:pt>
                <c:pt idx="693">
                  <c:v>-4.8641999999999998E-2</c:v>
                </c:pt>
                <c:pt idx="694">
                  <c:v>-4.3716999999999999E-2</c:v>
                </c:pt>
                <c:pt idx="695">
                  <c:v>-3.8462000000000003E-2</c:v>
                </c:pt>
                <c:pt idx="696">
                  <c:v>-2.9092E-2</c:v>
                </c:pt>
                <c:pt idx="697">
                  <c:v>-2.0438999999999999E-2</c:v>
                </c:pt>
                <c:pt idx="698">
                  <c:v>-8.4796999999999997E-3</c:v>
                </c:pt>
                <c:pt idx="699">
                  <c:v>6.0815000000000001E-3</c:v>
                </c:pt>
                <c:pt idx="700">
                  <c:v>2.0434999999999998E-2</c:v>
                </c:pt>
                <c:pt idx="701">
                  <c:v>3.4590000000000003E-2</c:v>
                </c:pt>
                <c:pt idx="702">
                  <c:v>4.4926000000000001E-2</c:v>
                </c:pt>
                <c:pt idx="703">
                  <c:v>5.4285E-2</c:v>
                </c:pt>
                <c:pt idx="704">
                  <c:v>6.3710000000000003E-2</c:v>
                </c:pt>
                <c:pt idx="705">
                  <c:v>6.8328E-2</c:v>
                </c:pt>
                <c:pt idx="706">
                  <c:v>7.2052000000000005E-2</c:v>
                </c:pt>
                <c:pt idx="707">
                  <c:v>7.3821999999999999E-2</c:v>
                </c:pt>
                <c:pt idx="708">
                  <c:v>7.7552999999999997E-2</c:v>
                </c:pt>
                <c:pt idx="709">
                  <c:v>8.0590999999999996E-2</c:v>
                </c:pt>
                <c:pt idx="710">
                  <c:v>8.0244999999999997E-2</c:v>
                </c:pt>
                <c:pt idx="711">
                  <c:v>8.2572999999999994E-2</c:v>
                </c:pt>
                <c:pt idx="712">
                  <c:v>8.4901000000000004E-2</c:v>
                </c:pt>
                <c:pt idx="713">
                  <c:v>8.6097999999999994E-2</c:v>
                </c:pt>
                <c:pt idx="714">
                  <c:v>8.5958999999999994E-2</c:v>
                </c:pt>
                <c:pt idx="715">
                  <c:v>8.2214999999999996E-2</c:v>
                </c:pt>
                <c:pt idx="716">
                  <c:v>7.732E-2</c:v>
                </c:pt>
                <c:pt idx="717">
                  <c:v>6.9231000000000001E-2</c:v>
                </c:pt>
                <c:pt idx="718">
                  <c:v>5.9501999999999999E-2</c:v>
                </c:pt>
                <c:pt idx="719">
                  <c:v>4.8037999999999997E-2</c:v>
                </c:pt>
                <c:pt idx="720">
                  <c:v>3.3336999999999999E-2</c:v>
                </c:pt>
                <c:pt idx="721">
                  <c:v>1.7683999999999998E-2</c:v>
                </c:pt>
                <c:pt idx="722">
                  <c:v>1.5088E-3</c:v>
                </c:pt>
                <c:pt idx="723">
                  <c:v>-1.4768999999999999E-2</c:v>
                </c:pt>
                <c:pt idx="724">
                  <c:v>-2.9326999999999999E-2</c:v>
                </c:pt>
                <c:pt idx="725">
                  <c:v>-4.3588000000000002E-2</c:v>
                </c:pt>
                <c:pt idx="726">
                  <c:v>-5.5133000000000001E-2</c:v>
                </c:pt>
                <c:pt idx="727">
                  <c:v>-6.3496999999999998E-2</c:v>
                </c:pt>
                <c:pt idx="728">
                  <c:v>-7.0061999999999999E-2</c:v>
                </c:pt>
                <c:pt idx="729">
                  <c:v>-7.4984999999999996E-2</c:v>
                </c:pt>
                <c:pt idx="730">
                  <c:v>-7.9686999999999994E-2</c:v>
                </c:pt>
                <c:pt idx="731">
                  <c:v>-8.1711000000000006E-2</c:v>
                </c:pt>
                <c:pt idx="732">
                  <c:v>-8.4432999999999994E-2</c:v>
                </c:pt>
                <c:pt idx="733">
                  <c:v>-8.4512000000000004E-2</c:v>
                </c:pt>
                <c:pt idx="734">
                  <c:v>-8.6932999999999996E-2</c:v>
                </c:pt>
                <c:pt idx="735">
                  <c:v>-8.7995000000000004E-2</c:v>
                </c:pt>
                <c:pt idx="736">
                  <c:v>-8.7479000000000001E-2</c:v>
                </c:pt>
                <c:pt idx="737">
                  <c:v>-8.6841000000000002E-2</c:v>
                </c:pt>
                <c:pt idx="738">
                  <c:v>-8.3307999999999993E-2</c:v>
                </c:pt>
                <c:pt idx="739">
                  <c:v>-8.1018000000000007E-2</c:v>
                </c:pt>
                <c:pt idx="740">
                  <c:v>-7.3804999999999996E-2</c:v>
                </c:pt>
                <c:pt idx="741">
                  <c:v>-6.5182000000000004E-2</c:v>
                </c:pt>
                <c:pt idx="742">
                  <c:v>-5.4324999999999998E-2</c:v>
                </c:pt>
                <c:pt idx="743">
                  <c:v>-4.2264000000000003E-2</c:v>
                </c:pt>
                <c:pt idx="744">
                  <c:v>-3.1551999999999997E-2</c:v>
                </c:pt>
                <c:pt idx="745">
                  <c:v>-1.6067999999999999E-2</c:v>
                </c:pt>
                <c:pt idx="746">
                  <c:v>-1.5001999999999999E-3</c:v>
                </c:pt>
                <c:pt idx="747">
                  <c:v>1.3891000000000001E-2</c:v>
                </c:pt>
                <c:pt idx="748">
                  <c:v>2.5812000000000002E-2</c:v>
                </c:pt>
                <c:pt idx="749">
                  <c:v>3.4659000000000002E-2</c:v>
                </c:pt>
                <c:pt idx="750">
                  <c:v>4.4420000000000001E-2</c:v>
                </c:pt>
                <c:pt idx="751">
                  <c:v>4.9940999999999999E-2</c:v>
                </c:pt>
                <c:pt idx="752">
                  <c:v>5.4132E-2</c:v>
                </c:pt>
                <c:pt idx="753">
                  <c:v>5.4226000000000003E-2</c:v>
                </c:pt>
                <c:pt idx="754">
                  <c:v>5.5467000000000002E-2</c:v>
                </c:pt>
                <c:pt idx="755">
                  <c:v>5.7474999999999998E-2</c:v>
                </c:pt>
                <c:pt idx="756">
                  <c:v>5.7983E-2</c:v>
                </c:pt>
                <c:pt idx="757">
                  <c:v>5.6654999999999997E-2</c:v>
                </c:pt>
                <c:pt idx="758">
                  <c:v>5.2206000000000002E-2</c:v>
                </c:pt>
                <c:pt idx="759">
                  <c:v>4.9428E-2</c:v>
                </c:pt>
                <c:pt idx="760">
                  <c:v>4.7650999999999999E-2</c:v>
                </c:pt>
                <c:pt idx="761">
                  <c:v>4.6127000000000001E-2</c:v>
                </c:pt>
                <c:pt idx="762">
                  <c:v>4.3556999999999998E-2</c:v>
                </c:pt>
                <c:pt idx="763">
                  <c:v>3.9063000000000001E-2</c:v>
                </c:pt>
                <c:pt idx="764">
                  <c:v>3.5102000000000001E-2</c:v>
                </c:pt>
                <c:pt idx="765">
                  <c:v>2.9995999999999998E-2</c:v>
                </c:pt>
                <c:pt idx="766">
                  <c:v>2.4486000000000001E-2</c:v>
                </c:pt>
                <c:pt idx="767">
                  <c:v>1.8217000000000001E-2</c:v>
                </c:pt>
                <c:pt idx="768">
                  <c:v>1.0147E-2</c:v>
                </c:pt>
                <c:pt idx="769">
                  <c:v>1.9090000000000001E-3</c:v>
                </c:pt>
                <c:pt idx="770">
                  <c:v>-7.2258000000000001E-3</c:v>
                </c:pt>
                <c:pt idx="771">
                  <c:v>-1.4518E-2</c:v>
                </c:pt>
                <c:pt idx="772">
                  <c:v>-2.0691999999999999E-2</c:v>
                </c:pt>
                <c:pt idx="773">
                  <c:v>-2.5884000000000001E-2</c:v>
                </c:pt>
                <c:pt idx="774">
                  <c:v>-3.0488000000000001E-2</c:v>
                </c:pt>
                <c:pt idx="775">
                  <c:v>-3.1600999999999997E-2</c:v>
                </c:pt>
                <c:pt idx="776">
                  <c:v>-2.9440999999999998E-2</c:v>
                </c:pt>
                <c:pt idx="777">
                  <c:v>-2.7029000000000001E-2</c:v>
                </c:pt>
                <c:pt idx="778">
                  <c:v>-2.4013E-2</c:v>
                </c:pt>
                <c:pt idx="779">
                  <c:v>-1.9220000000000001E-2</c:v>
                </c:pt>
                <c:pt idx="780">
                  <c:v>-1.2836E-2</c:v>
                </c:pt>
                <c:pt idx="781">
                  <c:v>-5.8233E-3</c:v>
                </c:pt>
                <c:pt idx="782">
                  <c:v>-3.4754000000000002E-4</c:v>
                </c:pt>
                <c:pt idx="783">
                  <c:v>4.8818999999999998E-3</c:v>
                </c:pt>
                <c:pt idx="784">
                  <c:v>9.6241E-3</c:v>
                </c:pt>
                <c:pt idx="785">
                  <c:v>1.294E-2</c:v>
                </c:pt>
                <c:pt idx="786">
                  <c:v>1.5939999999999999E-2</c:v>
                </c:pt>
                <c:pt idx="787">
                  <c:v>1.6948000000000001E-2</c:v>
                </c:pt>
                <c:pt idx="788">
                  <c:v>1.8844E-2</c:v>
                </c:pt>
                <c:pt idx="789">
                  <c:v>2.1543E-2</c:v>
                </c:pt>
                <c:pt idx="790">
                  <c:v>2.4882000000000001E-2</c:v>
                </c:pt>
                <c:pt idx="791">
                  <c:v>3.0495000000000001E-2</c:v>
                </c:pt>
                <c:pt idx="792">
                  <c:v>3.4719E-2</c:v>
                </c:pt>
                <c:pt idx="793">
                  <c:v>3.7347999999999999E-2</c:v>
                </c:pt>
                <c:pt idx="794">
                  <c:v>3.9768999999999999E-2</c:v>
                </c:pt>
                <c:pt idx="795">
                  <c:v>4.1236000000000002E-2</c:v>
                </c:pt>
                <c:pt idx="796">
                  <c:v>4.3582000000000003E-2</c:v>
                </c:pt>
                <c:pt idx="797">
                  <c:v>4.3258999999999999E-2</c:v>
                </c:pt>
                <c:pt idx="798">
                  <c:v>4.0812000000000001E-2</c:v>
                </c:pt>
                <c:pt idx="799">
                  <c:v>3.5626999999999999E-2</c:v>
                </c:pt>
                <c:pt idx="800">
                  <c:v>2.5985000000000001E-2</c:v>
                </c:pt>
                <c:pt idx="801">
                  <c:v>1.6153000000000001E-2</c:v>
                </c:pt>
                <c:pt idx="802">
                  <c:v>4.6680999999999997E-3</c:v>
                </c:pt>
                <c:pt idx="803">
                  <c:v>-7.5180000000000004E-3</c:v>
                </c:pt>
                <c:pt idx="804">
                  <c:v>-1.9640999999999999E-2</c:v>
                </c:pt>
                <c:pt idx="805">
                  <c:v>-3.2112000000000002E-2</c:v>
                </c:pt>
                <c:pt idx="806">
                  <c:v>-4.0922E-2</c:v>
                </c:pt>
                <c:pt idx="807">
                  <c:v>-4.8298000000000001E-2</c:v>
                </c:pt>
                <c:pt idx="808">
                  <c:v>-5.4468000000000003E-2</c:v>
                </c:pt>
                <c:pt idx="809">
                  <c:v>-5.8937999999999997E-2</c:v>
                </c:pt>
                <c:pt idx="810">
                  <c:v>-6.2657000000000004E-2</c:v>
                </c:pt>
                <c:pt idx="811">
                  <c:v>-6.5232999999999999E-2</c:v>
                </c:pt>
                <c:pt idx="812">
                  <c:v>-6.6768999999999995E-2</c:v>
                </c:pt>
                <c:pt idx="813">
                  <c:v>-6.9275000000000003E-2</c:v>
                </c:pt>
                <c:pt idx="814">
                  <c:v>-7.1806999999999996E-2</c:v>
                </c:pt>
                <c:pt idx="815">
                  <c:v>-7.4335999999999999E-2</c:v>
                </c:pt>
                <c:pt idx="816">
                  <c:v>-7.5678999999999996E-2</c:v>
                </c:pt>
                <c:pt idx="817">
                  <c:v>-7.5299000000000005E-2</c:v>
                </c:pt>
                <c:pt idx="818">
                  <c:v>-7.4845999999999996E-2</c:v>
                </c:pt>
                <c:pt idx="819">
                  <c:v>-7.3995000000000005E-2</c:v>
                </c:pt>
                <c:pt idx="820">
                  <c:v>-7.0388999999999993E-2</c:v>
                </c:pt>
                <c:pt idx="821">
                  <c:v>-6.5484000000000001E-2</c:v>
                </c:pt>
                <c:pt idx="822">
                  <c:v>-5.5317999999999999E-2</c:v>
                </c:pt>
                <c:pt idx="823">
                  <c:v>-4.4795000000000001E-2</c:v>
                </c:pt>
                <c:pt idx="824">
                  <c:v>-3.1816999999999998E-2</c:v>
                </c:pt>
                <c:pt idx="825">
                  <c:v>-1.6864000000000001E-2</c:v>
                </c:pt>
                <c:pt idx="826">
                  <c:v>-1.9406E-3</c:v>
                </c:pt>
                <c:pt idx="827">
                  <c:v>1.5741999999999999E-2</c:v>
                </c:pt>
                <c:pt idx="828">
                  <c:v>2.9551000000000001E-2</c:v>
                </c:pt>
                <c:pt idx="829">
                  <c:v>4.215E-2</c:v>
                </c:pt>
                <c:pt idx="830">
                  <c:v>5.1741000000000002E-2</c:v>
                </c:pt>
                <c:pt idx="831">
                  <c:v>6.0274000000000001E-2</c:v>
                </c:pt>
                <c:pt idx="832">
                  <c:v>6.9001999999999994E-2</c:v>
                </c:pt>
                <c:pt idx="833">
                  <c:v>7.3931999999999998E-2</c:v>
                </c:pt>
                <c:pt idx="834">
                  <c:v>7.7931E-2</c:v>
                </c:pt>
                <c:pt idx="835">
                  <c:v>7.9937999999999995E-2</c:v>
                </c:pt>
                <c:pt idx="836">
                  <c:v>8.2511000000000001E-2</c:v>
                </c:pt>
                <c:pt idx="837">
                  <c:v>8.4790000000000004E-2</c:v>
                </c:pt>
                <c:pt idx="838">
                  <c:v>8.6704000000000003E-2</c:v>
                </c:pt>
                <c:pt idx="839">
                  <c:v>8.6291999999999994E-2</c:v>
                </c:pt>
                <c:pt idx="840">
                  <c:v>8.4036E-2</c:v>
                </c:pt>
                <c:pt idx="841">
                  <c:v>8.2098000000000004E-2</c:v>
                </c:pt>
                <c:pt idx="842">
                  <c:v>7.9159999999999994E-2</c:v>
                </c:pt>
                <c:pt idx="843">
                  <c:v>7.4911000000000005E-2</c:v>
                </c:pt>
                <c:pt idx="844">
                  <c:v>6.7011000000000001E-2</c:v>
                </c:pt>
                <c:pt idx="845">
                  <c:v>5.6637E-2</c:v>
                </c:pt>
                <c:pt idx="846">
                  <c:v>4.5331999999999997E-2</c:v>
                </c:pt>
                <c:pt idx="847">
                  <c:v>3.3598000000000003E-2</c:v>
                </c:pt>
                <c:pt idx="848">
                  <c:v>2.1751E-2</c:v>
                </c:pt>
                <c:pt idx="849">
                  <c:v>7.7067999999999998E-3</c:v>
                </c:pt>
                <c:pt idx="850">
                  <c:v>-5.3477000000000004E-3</c:v>
                </c:pt>
                <c:pt idx="851">
                  <c:v>-1.8120000000000001E-2</c:v>
                </c:pt>
                <c:pt idx="852">
                  <c:v>-2.8643999999999999E-2</c:v>
                </c:pt>
                <c:pt idx="853">
                  <c:v>-3.7352999999999997E-2</c:v>
                </c:pt>
                <c:pt idx="854">
                  <c:v>-4.4752E-2</c:v>
                </c:pt>
                <c:pt idx="855">
                  <c:v>-5.0781E-2</c:v>
                </c:pt>
                <c:pt idx="856">
                  <c:v>-5.6600999999999999E-2</c:v>
                </c:pt>
                <c:pt idx="857">
                  <c:v>-5.8813999999999998E-2</c:v>
                </c:pt>
                <c:pt idx="858">
                  <c:v>-6.0387000000000003E-2</c:v>
                </c:pt>
                <c:pt idx="859">
                  <c:v>-6.0396999999999999E-2</c:v>
                </c:pt>
                <c:pt idx="860">
                  <c:v>-6.0581999999999997E-2</c:v>
                </c:pt>
                <c:pt idx="861">
                  <c:v>-6.0644000000000003E-2</c:v>
                </c:pt>
                <c:pt idx="862">
                  <c:v>-5.8130000000000001E-2</c:v>
                </c:pt>
                <c:pt idx="863">
                  <c:v>-5.6225999999999998E-2</c:v>
                </c:pt>
                <c:pt idx="864">
                  <c:v>-5.4115000000000003E-2</c:v>
                </c:pt>
                <c:pt idx="865">
                  <c:v>-5.2111999999999999E-2</c:v>
                </c:pt>
                <c:pt idx="866">
                  <c:v>-4.8611000000000001E-2</c:v>
                </c:pt>
                <c:pt idx="867">
                  <c:v>-4.2792999999999998E-2</c:v>
                </c:pt>
                <c:pt idx="868">
                  <c:v>-3.5811000000000003E-2</c:v>
                </c:pt>
                <c:pt idx="869">
                  <c:v>-2.7848000000000001E-2</c:v>
                </c:pt>
                <c:pt idx="870">
                  <c:v>-2.0930000000000001E-2</c:v>
                </c:pt>
                <c:pt idx="871">
                  <c:v>-1.3001E-2</c:v>
                </c:pt>
                <c:pt idx="872">
                  <c:v>-4.5393999999999999E-3</c:v>
                </c:pt>
                <c:pt idx="873">
                  <c:v>5.5706999999999996E-3</c:v>
                </c:pt>
                <c:pt idx="874">
                  <c:v>1.4631E-2</c:v>
                </c:pt>
                <c:pt idx="875">
                  <c:v>2.2631999999999999E-2</c:v>
                </c:pt>
                <c:pt idx="876">
                  <c:v>2.9041000000000001E-2</c:v>
                </c:pt>
                <c:pt idx="877">
                  <c:v>3.4257000000000003E-2</c:v>
                </c:pt>
                <c:pt idx="878">
                  <c:v>3.9005999999999999E-2</c:v>
                </c:pt>
                <c:pt idx="879">
                  <c:v>4.0105000000000002E-2</c:v>
                </c:pt>
                <c:pt idx="880">
                  <c:v>3.8632E-2</c:v>
                </c:pt>
                <c:pt idx="881">
                  <c:v>3.5539000000000001E-2</c:v>
                </c:pt>
                <c:pt idx="882">
                  <c:v>3.2634000000000003E-2</c:v>
                </c:pt>
                <c:pt idx="883">
                  <c:v>2.9121999999999999E-2</c:v>
                </c:pt>
                <c:pt idx="884">
                  <c:v>2.3642E-2</c:v>
                </c:pt>
                <c:pt idx="885">
                  <c:v>1.7278000000000002E-2</c:v>
                </c:pt>
                <c:pt idx="886">
                  <c:v>1.1009E-2</c:v>
                </c:pt>
                <c:pt idx="887">
                  <c:v>5.4929000000000002E-3</c:v>
                </c:pt>
                <c:pt idx="888">
                  <c:v>1.3175000000000001E-3</c:v>
                </c:pt>
                <c:pt idx="889">
                  <c:v>-1.4551E-3</c:v>
                </c:pt>
                <c:pt idx="890">
                  <c:v>-4.6915000000000004E-3</c:v>
                </c:pt>
                <c:pt idx="891">
                  <c:v>-8.0058000000000004E-3</c:v>
                </c:pt>
                <c:pt idx="892">
                  <c:v>-1.2057E-2</c:v>
                </c:pt>
                <c:pt idx="893">
                  <c:v>-1.5674E-2</c:v>
                </c:pt>
                <c:pt idx="894">
                  <c:v>-1.8981999999999999E-2</c:v>
                </c:pt>
                <c:pt idx="895">
                  <c:v>-2.3434E-2</c:v>
                </c:pt>
                <c:pt idx="896">
                  <c:v>-2.7914999999999999E-2</c:v>
                </c:pt>
                <c:pt idx="897">
                  <c:v>-3.1923E-2</c:v>
                </c:pt>
                <c:pt idx="898">
                  <c:v>-3.6538000000000001E-2</c:v>
                </c:pt>
                <c:pt idx="899">
                  <c:v>-3.9379999999999998E-2</c:v>
                </c:pt>
                <c:pt idx="900">
                  <c:v>-4.2299000000000003E-2</c:v>
                </c:pt>
                <c:pt idx="901">
                  <c:v>-4.2741000000000001E-2</c:v>
                </c:pt>
                <c:pt idx="902">
                  <c:v>-4.0596E-2</c:v>
                </c:pt>
                <c:pt idx="903">
                  <c:v>-3.6842E-2</c:v>
                </c:pt>
                <c:pt idx="904">
                  <c:v>-2.9007999999999999E-2</c:v>
                </c:pt>
                <c:pt idx="905">
                  <c:v>-2.0642000000000001E-2</c:v>
                </c:pt>
                <c:pt idx="906">
                  <c:v>-1.0928999999999999E-2</c:v>
                </c:pt>
                <c:pt idx="907">
                  <c:v>-3.4602E-4</c:v>
                </c:pt>
                <c:pt idx="908">
                  <c:v>9.9475999999999992E-3</c:v>
                </c:pt>
                <c:pt idx="909">
                  <c:v>2.1330999999999999E-2</c:v>
                </c:pt>
                <c:pt idx="910">
                  <c:v>2.9721000000000001E-2</c:v>
                </c:pt>
                <c:pt idx="911">
                  <c:v>3.6942999999999997E-2</c:v>
                </c:pt>
                <c:pt idx="912">
                  <c:v>4.2731999999999999E-2</c:v>
                </c:pt>
                <c:pt idx="913">
                  <c:v>4.7948999999999999E-2</c:v>
                </c:pt>
                <c:pt idx="914">
                  <c:v>5.2930999999999999E-2</c:v>
                </c:pt>
                <c:pt idx="915">
                  <c:v>5.7113999999999998E-2</c:v>
                </c:pt>
                <c:pt idx="916">
                  <c:v>5.9671000000000002E-2</c:v>
                </c:pt>
                <c:pt idx="917">
                  <c:v>6.2011999999999998E-2</c:v>
                </c:pt>
                <c:pt idx="918">
                  <c:v>6.3937999999999995E-2</c:v>
                </c:pt>
                <c:pt idx="919">
                  <c:v>6.5977999999999995E-2</c:v>
                </c:pt>
                <c:pt idx="920">
                  <c:v>6.8317000000000003E-2</c:v>
                </c:pt>
                <c:pt idx="921">
                  <c:v>6.8106E-2</c:v>
                </c:pt>
                <c:pt idx="922">
                  <c:v>6.7770999999999998E-2</c:v>
                </c:pt>
                <c:pt idx="923">
                  <c:v>6.5236000000000002E-2</c:v>
                </c:pt>
                <c:pt idx="924">
                  <c:v>6.1577E-2</c:v>
                </c:pt>
                <c:pt idx="925">
                  <c:v>5.7088E-2</c:v>
                </c:pt>
                <c:pt idx="926">
                  <c:v>4.7584000000000001E-2</c:v>
                </c:pt>
                <c:pt idx="927">
                  <c:v>3.6394999999999997E-2</c:v>
                </c:pt>
                <c:pt idx="928">
                  <c:v>2.2783999999999999E-2</c:v>
                </c:pt>
                <c:pt idx="929">
                  <c:v>8.3003999999999994E-3</c:v>
                </c:pt>
                <c:pt idx="930">
                  <c:v>-5.1203999999999998E-3</c:v>
                </c:pt>
                <c:pt idx="931">
                  <c:v>-2.0129000000000001E-2</c:v>
                </c:pt>
                <c:pt idx="932">
                  <c:v>-3.1731000000000002E-2</c:v>
                </c:pt>
                <c:pt idx="933">
                  <c:v>-4.2381000000000002E-2</c:v>
                </c:pt>
                <c:pt idx="934">
                  <c:v>-5.1804000000000003E-2</c:v>
                </c:pt>
                <c:pt idx="935">
                  <c:v>-5.9081000000000002E-2</c:v>
                </c:pt>
                <c:pt idx="936">
                  <c:v>-6.5448000000000006E-2</c:v>
                </c:pt>
                <c:pt idx="937">
                  <c:v>-7.0211999999999997E-2</c:v>
                </c:pt>
                <c:pt idx="938">
                  <c:v>-7.4004E-2</c:v>
                </c:pt>
                <c:pt idx="939">
                  <c:v>-7.6756000000000005E-2</c:v>
                </c:pt>
                <c:pt idx="940">
                  <c:v>-7.8237000000000001E-2</c:v>
                </c:pt>
                <c:pt idx="941">
                  <c:v>-8.0217999999999998E-2</c:v>
                </c:pt>
                <c:pt idx="942">
                  <c:v>-8.2071000000000005E-2</c:v>
                </c:pt>
                <c:pt idx="943">
                  <c:v>-8.2517999999999994E-2</c:v>
                </c:pt>
                <c:pt idx="944">
                  <c:v>-8.1618999999999997E-2</c:v>
                </c:pt>
                <c:pt idx="945">
                  <c:v>-7.8751000000000002E-2</c:v>
                </c:pt>
                <c:pt idx="946">
                  <c:v>-7.4762999999999996E-2</c:v>
                </c:pt>
                <c:pt idx="947">
                  <c:v>-6.9345000000000004E-2</c:v>
                </c:pt>
                <c:pt idx="948">
                  <c:v>-6.114E-2</c:v>
                </c:pt>
                <c:pt idx="949">
                  <c:v>-5.2181999999999999E-2</c:v>
                </c:pt>
                <c:pt idx="950">
                  <c:v>-4.0759999999999998E-2</c:v>
                </c:pt>
                <c:pt idx="951">
                  <c:v>-2.9426000000000001E-2</c:v>
                </c:pt>
                <c:pt idx="952">
                  <c:v>-1.6188999999999999E-2</c:v>
                </c:pt>
                <c:pt idx="953">
                  <c:v>-1.5173999999999999E-3</c:v>
                </c:pt>
                <c:pt idx="954">
                  <c:v>1.1759E-2</c:v>
                </c:pt>
                <c:pt idx="955">
                  <c:v>2.5413000000000002E-2</c:v>
                </c:pt>
                <c:pt idx="956">
                  <c:v>3.6039000000000002E-2</c:v>
                </c:pt>
                <c:pt idx="957">
                  <c:v>4.5907000000000003E-2</c:v>
                </c:pt>
                <c:pt idx="958">
                  <c:v>5.3324999999999997E-2</c:v>
                </c:pt>
                <c:pt idx="959">
                  <c:v>5.8422000000000002E-2</c:v>
                </c:pt>
                <c:pt idx="960">
                  <c:v>6.3326999999999994E-2</c:v>
                </c:pt>
                <c:pt idx="961">
                  <c:v>6.5141000000000004E-2</c:v>
                </c:pt>
                <c:pt idx="962">
                  <c:v>6.7776000000000003E-2</c:v>
                </c:pt>
                <c:pt idx="963">
                  <c:v>6.8245E-2</c:v>
                </c:pt>
                <c:pt idx="964">
                  <c:v>6.8715999999999999E-2</c:v>
                </c:pt>
                <c:pt idx="965">
                  <c:v>6.8400000000000002E-2</c:v>
                </c:pt>
                <c:pt idx="966">
                  <c:v>6.5512000000000001E-2</c:v>
                </c:pt>
                <c:pt idx="967">
                  <c:v>6.2934000000000004E-2</c:v>
                </c:pt>
                <c:pt idx="968">
                  <c:v>5.7897999999999998E-2</c:v>
                </c:pt>
                <c:pt idx="969">
                  <c:v>5.3433000000000001E-2</c:v>
                </c:pt>
                <c:pt idx="970">
                  <c:v>4.7592000000000002E-2</c:v>
                </c:pt>
                <c:pt idx="971">
                  <c:v>4.0850999999999998E-2</c:v>
                </c:pt>
                <c:pt idx="972">
                  <c:v>3.388E-2</c:v>
                </c:pt>
                <c:pt idx="973">
                  <c:v>2.5714999999999998E-2</c:v>
                </c:pt>
                <c:pt idx="974">
                  <c:v>1.7255E-2</c:v>
                </c:pt>
                <c:pt idx="975">
                  <c:v>8.4793999999999998E-3</c:v>
                </c:pt>
                <c:pt idx="976">
                  <c:v>-3.5021999999999999E-4</c:v>
                </c:pt>
                <c:pt idx="977">
                  <c:v>-9.5119999999999996E-3</c:v>
                </c:pt>
                <c:pt idx="978">
                  <c:v>-1.8620000000000001E-2</c:v>
                </c:pt>
                <c:pt idx="979">
                  <c:v>-2.623E-2</c:v>
                </c:pt>
                <c:pt idx="980">
                  <c:v>-3.2634999999999997E-2</c:v>
                </c:pt>
                <c:pt idx="981">
                  <c:v>-3.7777999999999999E-2</c:v>
                </c:pt>
                <c:pt idx="982">
                  <c:v>-4.2202000000000003E-2</c:v>
                </c:pt>
                <c:pt idx="983">
                  <c:v>-4.4298999999999998E-2</c:v>
                </c:pt>
                <c:pt idx="984">
                  <c:v>-4.3628E-2</c:v>
                </c:pt>
                <c:pt idx="985">
                  <c:v>-4.1596000000000001E-2</c:v>
                </c:pt>
                <c:pt idx="986">
                  <c:v>-3.8887999999999999E-2</c:v>
                </c:pt>
                <c:pt idx="987">
                  <c:v>-3.5631000000000003E-2</c:v>
                </c:pt>
                <c:pt idx="988">
                  <c:v>-3.1597E-2</c:v>
                </c:pt>
                <c:pt idx="989">
                  <c:v>-2.6225999999999999E-2</c:v>
                </c:pt>
                <c:pt idx="990">
                  <c:v>-2.2053E-2</c:v>
                </c:pt>
                <c:pt idx="991">
                  <c:v>-1.7250999999999999E-2</c:v>
                </c:pt>
                <c:pt idx="992">
                  <c:v>-1.2222999999999999E-2</c:v>
                </c:pt>
                <c:pt idx="993">
                  <c:v>-6.8731E-3</c:v>
                </c:pt>
                <c:pt idx="994">
                  <c:v>-1.0453999999999999E-3</c:v>
                </c:pt>
                <c:pt idx="995">
                  <c:v>3.3922000000000002E-3</c:v>
                </c:pt>
                <c:pt idx="996">
                  <c:v>8.9984999999999996E-3</c:v>
                </c:pt>
                <c:pt idx="997">
                  <c:v>1.4893999999999999E-2</c:v>
                </c:pt>
                <c:pt idx="998">
                  <c:v>1.9948E-2</c:v>
                </c:pt>
                <c:pt idx="999">
                  <c:v>2.4923000000000001E-2</c:v>
                </c:pt>
                <c:pt idx="1000">
                  <c:v>2.8975999999999998E-2</c:v>
                </c:pt>
                <c:pt idx="1001">
                  <c:v>3.4604000000000003E-2</c:v>
                </c:pt>
                <c:pt idx="1002">
                  <c:v>3.9931000000000001E-2</c:v>
                </c:pt>
                <c:pt idx="1003">
                  <c:v>4.3256000000000003E-2</c:v>
                </c:pt>
                <c:pt idx="1004">
                  <c:v>4.4951999999999999E-2</c:v>
                </c:pt>
                <c:pt idx="1005">
                  <c:v>4.3869999999999999E-2</c:v>
                </c:pt>
                <c:pt idx="1006">
                  <c:v>4.2200000000000001E-2</c:v>
                </c:pt>
                <c:pt idx="1007">
                  <c:v>3.8462000000000003E-2</c:v>
                </c:pt>
                <c:pt idx="1008">
                  <c:v>3.1479E-2</c:v>
                </c:pt>
                <c:pt idx="1009">
                  <c:v>2.3536999999999999E-2</c:v>
                </c:pt>
                <c:pt idx="1010">
                  <c:v>1.4175999999999999E-2</c:v>
                </c:pt>
                <c:pt idx="1011">
                  <c:v>5.6113999999999999E-3</c:v>
                </c:pt>
                <c:pt idx="1012">
                  <c:v>-4.0312999999999998E-3</c:v>
                </c:pt>
                <c:pt idx="1013">
                  <c:v>-1.4362E-2</c:v>
                </c:pt>
                <c:pt idx="1014">
                  <c:v>-2.342E-2</c:v>
                </c:pt>
                <c:pt idx="1015">
                  <c:v>-3.0428E-2</c:v>
                </c:pt>
                <c:pt idx="1016">
                  <c:v>-3.56E-2</c:v>
                </c:pt>
                <c:pt idx="1017">
                  <c:v>-3.9410000000000001E-2</c:v>
                </c:pt>
                <c:pt idx="1018">
                  <c:v>-4.3040000000000002E-2</c:v>
                </c:pt>
                <c:pt idx="1019">
                  <c:v>-4.6912000000000002E-2</c:v>
                </c:pt>
                <c:pt idx="1020">
                  <c:v>-4.9923000000000002E-2</c:v>
                </c:pt>
                <c:pt idx="1021">
                  <c:v>-5.2985999999999998E-2</c:v>
                </c:pt>
                <c:pt idx="1022">
                  <c:v>-5.5856999999999997E-2</c:v>
                </c:pt>
                <c:pt idx="1023">
                  <c:v>-5.8767E-2</c:v>
                </c:pt>
                <c:pt idx="1024">
                  <c:v>-6.2057000000000001E-2</c:v>
                </c:pt>
                <c:pt idx="1025">
                  <c:v>-6.2738000000000002E-2</c:v>
                </c:pt>
                <c:pt idx="1026">
                  <c:v>-6.2902E-2</c:v>
                </c:pt>
                <c:pt idx="1027">
                  <c:v>-6.1579000000000002E-2</c:v>
                </c:pt>
                <c:pt idx="1028">
                  <c:v>-5.8651000000000002E-2</c:v>
                </c:pt>
                <c:pt idx="1029">
                  <c:v>-5.4385000000000003E-2</c:v>
                </c:pt>
                <c:pt idx="1030">
                  <c:v>-4.5685000000000003E-2</c:v>
                </c:pt>
                <c:pt idx="1031">
                  <c:v>-3.5581000000000002E-2</c:v>
                </c:pt>
                <c:pt idx="1032">
                  <c:v>-2.3536000000000001E-2</c:v>
                </c:pt>
                <c:pt idx="1033">
                  <c:v>-1.0597000000000001E-2</c:v>
                </c:pt>
                <c:pt idx="1034">
                  <c:v>1.8749000000000001E-3</c:v>
                </c:pt>
                <c:pt idx="1035">
                  <c:v>1.5800999999999999E-2</c:v>
                </c:pt>
                <c:pt idx="1036">
                  <c:v>2.7182000000000001E-2</c:v>
                </c:pt>
                <c:pt idx="1037">
                  <c:v>3.7895999999999999E-2</c:v>
                </c:pt>
                <c:pt idx="1038">
                  <c:v>4.6371999999999997E-2</c:v>
                </c:pt>
                <c:pt idx="1039">
                  <c:v>5.3788999999999997E-2</c:v>
                </c:pt>
                <c:pt idx="1040">
                  <c:v>6.0675E-2</c:v>
                </c:pt>
                <c:pt idx="1041">
                  <c:v>6.5595000000000001E-2</c:v>
                </c:pt>
                <c:pt idx="1042">
                  <c:v>6.9575999999999999E-2</c:v>
                </c:pt>
                <c:pt idx="1043">
                  <c:v>7.1978E-2</c:v>
                </c:pt>
                <c:pt idx="1044">
                  <c:v>7.4814000000000005E-2</c:v>
                </c:pt>
                <c:pt idx="1045">
                  <c:v>7.6951000000000006E-2</c:v>
                </c:pt>
                <c:pt idx="1046">
                  <c:v>7.8427999999999998E-2</c:v>
                </c:pt>
                <c:pt idx="1047">
                  <c:v>7.7926999999999996E-2</c:v>
                </c:pt>
                <c:pt idx="1048">
                  <c:v>7.6629000000000003E-2</c:v>
                </c:pt>
                <c:pt idx="1049">
                  <c:v>7.3858999999999994E-2</c:v>
                </c:pt>
                <c:pt idx="1050">
                  <c:v>6.9486999999999993E-2</c:v>
                </c:pt>
                <c:pt idx="1051">
                  <c:v>6.3086000000000003E-2</c:v>
                </c:pt>
                <c:pt idx="1052">
                  <c:v>5.3969999999999997E-2</c:v>
                </c:pt>
                <c:pt idx="1053">
                  <c:v>4.4269999999999997E-2</c:v>
                </c:pt>
                <c:pt idx="1054">
                  <c:v>3.3283E-2</c:v>
                </c:pt>
                <c:pt idx="1055">
                  <c:v>2.1593000000000001E-2</c:v>
                </c:pt>
                <c:pt idx="1056">
                  <c:v>8.7595999999999993E-3</c:v>
                </c:pt>
                <c:pt idx="1057">
                  <c:v>-4.4783999999999996E-3</c:v>
                </c:pt>
                <c:pt idx="1058">
                  <c:v>-1.6917999999999999E-2</c:v>
                </c:pt>
                <c:pt idx="1059">
                  <c:v>-2.9221E-2</c:v>
                </c:pt>
                <c:pt idx="1060">
                  <c:v>-3.8949999999999999E-2</c:v>
                </c:pt>
                <c:pt idx="1061">
                  <c:v>-4.6772000000000001E-2</c:v>
                </c:pt>
                <c:pt idx="1062">
                  <c:v>-5.3073000000000002E-2</c:v>
                </c:pt>
                <c:pt idx="1063">
                  <c:v>-5.8354999999999997E-2</c:v>
                </c:pt>
                <c:pt idx="1064">
                  <c:v>-6.2316999999999997E-2</c:v>
                </c:pt>
                <c:pt idx="1065">
                  <c:v>-6.4490000000000006E-2</c:v>
                </c:pt>
                <c:pt idx="1066">
                  <c:v>-6.5438999999999997E-2</c:v>
                </c:pt>
                <c:pt idx="1067">
                  <c:v>-6.6453999999999999E-2</c:v>
                </c:pt>
                <c:pt idx="1068">
                  <c:v>-6.7244999999999999E-2</c:v>
                </c:pt>
                <c:pt idx="1069">
                  <c:v>-6.7272999999999999E-2</c:v>
                </c:pt>
                <c:pt idx="1070">
                  <c:v>-6.5212999999999993E-2</c:v>
                </c:pt>
                <c:pt idx="1071">
                  <c:v>-6.1277999999999999E-2</c:v>
                </c:pt>
                <c:pt idx="1072">
                  <c:v>-5.7093999999999999E-2</c:v>
                </c:pt>
                <c:pt idx="1073">
                  <c:v>-5.2246000000000001E-2</c:v>
                </c:pt>
                <c:pt idx="1074">
                  <c:v>-4.6824999999999999E-2</c:v>
                </c:pt>
                <c:pt idx="1075">
                  <c:v>-4.0148000000000003E-2</c:v>
                </c:pt>
                <c:pt idx="1076">
                  <c:v>-3.1518999999999998E-2</c:v>
                </c:pt>
                <c:pt idx="1077">
                  <c:v>-2.2581E-2</c:v>
                </c:pt>
                <c:pt idx="1078">
                  <c:v>-1.2577E-2</c:v>
                </c:pt>
                <c:pt idx="1079">
                  <c:v>-2.7433000000000002E-3</c:v>
                </c:pt>
                <c:pt idx="1080">
                  <c:v>7.3496000000000004E-3</c:v>
                </c:pt>
                <c:pt idx="1081">
                  <c:v>1.9123999999999999E-2</c:v>
                </c:pt>
                <c:pt idx="1082">
                  <c:v>2.8718E-2</c:v>
                </c:pt>
                <c:pt idx="1083">
                  <c:v>3.6617999999999998E-2</c:v>
                </c:pt>
                <c:pt idx="1084">
                  <c:v>4.1831E-2</c:v>
                </c:pt>
                <c:pt idx="1085">
                  <c:v>4.6120000000000001E-2</c:v>
                </c:pt>
                <c:pt idx="1086">
                  <c:v>5.1042999999999998E-2</c:v>
                </c:pt>
                <c:pt idx="1087">
                  <c:v>5.2925E-2</c:v>
                </c:pt>
                <c:pt idx="1088">
                  <c:v>5.3373999999999998E-2</c:v>
                </c:pt>
                <c:pt idx="1089">
                  <c:v>5.1142E-2</c:v>
                </c:pt>
                <c:pt idx="1090">
                  <c:v>4.8717000000000003E-2</c:v>
                </c:pt>
                <c:pt idx="1091">
                  <c:v>4.5871000000000002E-2</c:v>
                </c:pt>
                <c:pt idx="1092">
                  <c:v>4.0606999999999997E-2</c:v>
                </c:pt>
                <c:pt idx="1093">
                  <c:v>3.4814999999999999E-2</c:v>
                </c:pt>
                <c:pt idx="1094">
                  <c:v>2.8289000000000002E-2</c:v>
                </c:pt>
                <c:pt idx="1095">
                  <c:v>2.2518E-2</c:v>
                </c:pt>
                <c:pt idx="1096">
                  <c:v>1.6601999999999999E-2</c:v>
                </c:pt>
                <c:pt idx="1097">
                  <c:v>1.0645999999999999E-2</c:v>
                </c:pt>
                <c:pt idx="1098">
                  <c:v>4.7575999999999998E-3</c:v>
                </c:pt>
                <c:pt idx="1099">
                  <c:v>-7.7696000000000004E-4</c:v>
                </c:pt>
                <c:pt idx="1100">
                  <c:v>-6.4060000000000002E-3</c:v>
                </c:pt>
                <c:pt idx="1101">
                  <c:v>-1.1599E-2</c:v>
                </c:pt>
                <c:pt idx="1102">
                  <c:v>-1.6666E-2</c:v>
                </c:pt>
                <c:pt idx="1103">
                  <c:v>-2.1987E-2</c:v>
                </c:pt>
                <c:pt idx="1104">
                  <c:v>-2.7855000000000001E-2</c:v>
                </c:pt>
                <c:pt idx="1105">
                  <c:v>-3.3974999999999998E-2</c:v>
                </c:pt>
                <c:pt idx="1106">
                  <c:v>-3.9171999999999998E-2</c:v>
                </c:pt>
                <c:pt idx="1107">
                  <c:v>-4.2667999999999998E-2</c:v>
                </c:pt>
                <c:pt idx="1108">
                  <c:v>-4.5186999999999998E-2</c:v>
                </c:pt>
                <c:pt idx="1109">
                  <c:v>-4.6068999999999999E-2</c:v>
                </c:pt>
                <c:pt idx="1110">
                  <c:v>-4.4974E-2</c:v>
                </c:pt>
                <c:pt idx="1111">
                  <c:v>-4.1450000000000001E-2</c:v>
                </c:pt>
                <c:pt idx="1112">
                  <c:v>-3.5458000000000003E-2</c:v>
                </c:pt>
                <c:pt idx="1113">
                  <c:v>-2.869E-2</c:v>
                </c:pt>
                <c:pt idx="1114">
                  <c:v>-2.1121999999999998E-2</c:v>
                </c:pt>
                <c:pt idx="1115">
                  <c:v>-1.2765E-2</c:v>
                </c:pt>
                <c:pt idx="1116">
                  <c:v>-4.4063000000000001E-3</c:v>
                </c:pt>
                <c:pt idx="1117">
                  <c:v>4.5608999999999997E-3</c:v>
                </c:pt>
                <c:pt idx="1118">
                  <c:v>1.2551E-2</c:v>
                </c:pt>
                <c:pt idx="1119">
                  <c:v>1.9525000000000001E-2</c:v>
                </c:pt>
                <c:pt idx="1120">
                  <c:v>2.5697000000000001E-2</c:v>
                </c:pt>
                <c:pt idx="1121">
                  <c:v>3.1900999999999999E-2</c:v>
                </c:pt>
                <c:pt idx="1122">
                  <c:v>3.7496000000000002E-2</c:v>
                </c:pt>
                <c:pt idx="1123">
                  <c:v>4.2446999999999999E-2</c:v>
                </c:pt>
                <c:pt idx="1124">
                  <c:v>4.5862E-2</c:v>
                </c:pt>
                <c:pt idx="1125">
                  <c:v>4.9364999999999999E-2</c:v>
                </c:pt>
                <c:pt idx="1126">
                  <c:v>5.2874999999999998E-2</c:v>
                </c:pt>
                <c:pt idx="1127">
                  <c:v>5.5902E-2</c:v>
                </c:pt>
                <c:pt idx="1128">
                  <c:v>5.8719E-2</c:v>
                </c:pt>
                <c:pt idx="1129">
                  <c:v>5.9423999999999998E-2</c:v>
                </c:pt>
                <c:pt idx="1130">
                  <c:v>6.0047999999999997E-2</c:v>
                </c:pt>
                <c:pt idx="1131">
                  <c:v>5.9257999999999998E-2</c:v>
                </c:pt>
                <c:pt idx="1132">
                  <c:v>5.5924000000000001E-2</c:v>
                </c:pt>
                <c:pt idx="1133">
                  <c:v>5.0674999999999998E-2</c:v>
                </c:pt>
                <c:pt idx="1134">
                  <c:v>4.1772999999999998E-2</c:v>
                </c:pt>
                <c:pt idx="1135">
                  <c:v>3.1923E-2</c:v>
                </c:pt>
                <c:pt idx="1136">
                  <c:v>2.0233000000000001E-2</c:v>
                </c:pt>
                <c:pt idx="1137">
                  <c:v>7.8327999999999991E-3</c:v>
                </c:pt>
                <c:pt idx="1138">
                  <c:v>-4.0397000000000002E-3</c:v>
                </c:pt>
                <c:pt idx="1139">
                  <c:v>-1.6431999999999999E-2</c:v>
                </c:pt>
                <c:pt idx="1140">
                  <c:v>-2.6615E-2</c:v>
                </c:pt>
                <c:pt idx="1141">
                  <c:v>-3.5971000000000003E-2</c:v>
                </c:pt>
                <c:pt idx="1142">
                  <c:v>-4.3797000000000003E-2</c:v>
                </c:pt>
                <c:pt idx="1143">
                  <c:v>-5.0111000000000003E-2</c:v>
                </c:pt>
                <c:pt idx="1144">
                  <c:v>-5.5544000000000003E-2</c:v>
                </c:pt>
                <c:pt idx="1145">
                  <c:v>-5.9653999999999999E-2</c:v>
                </c:pt>
                <c:pt idx="1146">
                  <c:v>-6.3350000000000004E-2</c:v>
                </c:pt>
                <c:pt idx="1147">
                  <c:v>-6.6457000000000002E-2</c:v>
                </c:pt>
                <c:pt idx="1148">
                  <c:v>-6.8962999999999997E-2</c:v>
                </c:pt>
                <c:pt idx="1149">
                  <c:v>-7.0961999999999997E-2</c:v>
                </c:pt>
                <c:pt idx="1150">
                  <c:v>-7.2233000000000006E-2</c:v>
                </c:pt>
                <c:pt idx="1151">
                  <c:v>-7.1934999999999999E-2</c:v>
                </c:pt>
                <c:pt idx="1152">
                  <c:v>-7.0759000000000002E-2</c:v>
                </c:pt>
                <c:pt idx="1153">
                  <c:v>-6.8044999999999994E-2</c:v>
                </c:pt>
                <c:pt idx="1154">
                  <c:v>-6.4394000000000007E-2</c:v>
                </c:pt>
                <c:pt idx="1155">
                  <c:v>-5.9256999999999997E-2</c:v>
                </c:pt>
                <c:pt idx="1156">
                  <c:v>-5.1825000000000003E-2</c:v>
                </c:pt>
                <c:pt idx="1157">
                  <c:v>-4.3131999999999997E-2</c:v>
                </c:pt>
                <c:pt idx="1158">
                  <c:v>-3.1977999999999999E-2</c:v>
                </c:pt>
                <c:pt idx="1159">
                  <c:v>-2.0303999999999999E-2</c:v>
                </c:pt>
                <c:pt idx="1160">
                  <c:v>-7.1843999999999996E-3</c:v>
                </c:pt>
                <c:pt idx="1161">
                  <c:v>5.8682999999999999E-3</c:v>
                </c:pt>
                <c:pt idx="1162">
                  <c:v>1.8325999999999999E-2</c:v>
                </c:pt>
                <c:pt idx="1163">
                  <c:v>3.0199E-2</c:v>
                </c:pt>
                <c:pt idx="1164">
                  <c:v>3.9889000000000001E-2</c:v>
                </c:pt>
                <c:pt idx="1165">
                  <c:v>4.8389000000000001E-2</c:v>
                </c:pt>
                <c:pt idx="1166">
                  <c:v>5.5175000000000002E-2</c:v>
                </c:pt>
                <c:pt idx="1167">
                  <c:v>6.0332999999999998E-2</c:v>
                </c:pt>
                <c:pt idx="1168">
                  <c:v>6.4440999999999998E-2</c:v>
                </c:pt>
                <c:pt idx="1169">
                  <c:v>6.7316000000000001E-2</c:v>
                </c:pt>
                <c:pt idx="1170">
                  <c:v>7.0025000000000004E-2</c:v>
                </c:pt>
                <c:pt idx="1171">
                  <c:v>7.1124000000000007E-2</c:v>
                </c:pt>
                <c:pt idx="1172">
                  <c:v>7.0943000000000006E-2</c:v>
                </c:pt>
                <c:pt idx="1173">
                  <c:v>6.9078000000000001E-2</c:v>
                </c:pt>
                <c:pt idx="1174">
                  <c:v>6.6294000000000006E-2</c:v>
                </c:pt>
                <c:pt idx="1175">
                  <c:v>6.2362000000000001E-2</c:v>
                </c:pt>
                <c:pt idx="1176">
                  <c:v>5.7647999999999998E-2</c:v>
                </c:pt>
                <c:pt idx="1177">
                  <c:v>5.1743999999999998E-2</c:v>
                </c:pt>
                <c:pt idx="1178">
                  <c:v>4.4527999999999998E-2</c:v>
                </c:pt>
                <c:pt idx="1179">
                  <c:v>3.6880000000000003E-2</c:v>
                </c:pt>
                <c:pt idx="1180">
                  <c:v>2.7799999999999998E-2</c:v>
                </c:pt>
                <c:pt idx="1181">
                  <c:v>1.8513999999999999E-2</c:v>
                </c:pt>
                <c:pt idx="1182">
                  <c:v>8.1597000000000006E-3</c:v>
                </c:pt>
                <c:pt idx="1183">
                  <c:v>-2.1004000000000001E-3</c:v>
                </c:pt>
                <c:pt idx="1184">
                  <c:v>-1.1245E-2</c:v>
                </c:pt>
                <c:pt idx="1185">
                  <c:v>-2.0919E-2</c:v>
                </c:pt>
                <c:pt idx="1186">
                  <c:v>-2.8393999999999999E-2</c:v>
                </c:pt>
                <c:pt idx="1187">
                  <c:v>-3.5798999999999997E-2</c:v>
                </c:pt>
                <c:pt idx="1188">
                  <c:v>-4.1428E-2</c:v>
                </c:pt>
                <c:pt idx="1189">
                  <c:v>-4.573E-2</c:v>
                </c:pt>
                <c:pt idx="1190">
                  <c:v>-4.9956E-2</c:v>
                </c:pt>
                <c:pt idx="1191">
                  <c:v>-5.1917999999999999E-2</c:v>
                </c:pt>
                <c:pt idx="1192">
                  <c:v>-5.3365999999999997E-2</c:v>
                </c:pt>
                <c:pt idx="1193">
                  <c:v>-5.2557E-2</c:v>
                </c:pt>
                <c:pt idx="1194">
                  <c:v>-5.0193000000000002E-2</c:v>
                </c:pt>
                <c:pt idx="1195">
                  <c:v>-4.7423E-2</c:v>
                </c:pt>
                <c:pt idx="1196">
                  <c:v>-4.2946999999999999E-2</c:v>
                </c:pt>
                <c:pt idx="1197">
                  <c:v>-3.8619000000000001E-2</c:v>
                </c:pt>
                <c:pt idx="1198">
                  <c:v>-3.3123E-2</c:v>
                </c:pt>
                <c:pt idx="1199">
                  <c:v>-2.69E-2</c:v>
                </c:pt>
                <c:pt idx="1200">
                  <c:v>-2.0979000000000001E-2</c:v>
                </c:pt>
                <c:pt idx="1201">
                  <c:v>-1.464E-2</c:v>
                </c:pt>
                <c:pt idx="1202">
                  <c:v>-8.6721000000000003E-3</c:v>
                </c:pt>
                <c:pt idx="1203">
                  <c:v>-2.1648000000000001E-3</c:v>
                </c:pt>
                <c:pt idx="1204">
                  <c:v>4.9744000000000003E-3</c:v>
                </c:pt>
                <c:pt idx="1205">
                  <c:v>1.2114E-2</c:v>
                </c:pt>
                <c:pt idx="1206">
                  <c:v>1.9954E-2</c:v>
                </c:pt>
                <c:pt idx="1207">
                  <c:v>2.7043999999999999E-2</c:v>
                </c:pt>
                <c:pt idx="1208">
                  <c:v>3.4039E-2</c:v>
                </c:pt>
                <c:pt idx="1209">
                  <c:v>4.0057000000000002E-2</c:v>
                </c:pt>
                <c:pt idx="1210">
                  <c:v>4.4833999999999999E-2</c:v>
                </c:pt>
                <c:pt idx="1211">
                  <c:v>4.8195000000000002E-2</c:v>
                </c:pt>
                <c:pt idx="1212">
                  <c:v>5.0055000000000002E-2</c:v>
                </c:pt>
                <c:pt idx="1213">
                  <c:v>5.0484000000000001E-2</c:v>
                </c:pt>
                <c:pt idx="1214">
                  <c:v>4.8647000000000003E-2</c:v>
                </c:pt>
                <c:pt idx="1215">
                  <c:v>4.5062999999999999E-2</c:v>
                </c:pt>
                <c:pt idx="1216">
                  <c:v>3.9751000000000002E-2</c:v>
                </c:pt>
                <c:pt idx="1217">
                  <c:v>3.3340000000000002E-2</c:v>
                </c:pt>
                <c:pt idx="1218">
                  <c:v>2.605E-2</c:v>
                </c:pt>
                <c:pt idx="1219">
                  <c:v>1.7935E-2</c:v>
                </c:pt>
                <c:pt idx="1220">
                  <c:v>9.5592999999999997E-3</c:v>
                </c:pt>
                <c:pt idx="1221">
                  <c:v>9.8036999999999994E-4</c:v>
                </c:pt>
                <c:pt idx="1222">
                  <c:v>-7.2464000000000001E-3</c:v>
                </c:pt>
                <c:pt idx="1223">
                  <c:v>-1.3917000000000001E-2</c:v>
                </c:pt>
                <c:pt idx="1224">
                  <c:v>-1.9900999999999999E-2</c:v>
                </c:pt>
                <c:pt idx="1225">
                  <c:v>-2.5387E-2</c:v>
                </c:pt>
                <c:pt idx="1226">
                  <c:v>-3.0584E-2</c:v>
                </c:pt>
                <c:pt idx="1227">
                  <c:v>-3.5879000000000001E-2</c:v>
                </c:pt>
                <c:pt idx="1228">
                  <c:v>-3.9599000000000002E-2</c:v>
                </c:pt>
                <c:pt idx="1229">
                  <c:v>-4.3784999999999998E-2</c:v>
                </c:pt>
                <c:pt idx="1230">
                  <c:v>-4.7254999999999998E-2</c:v>
                </c:pt>
                <c:pt idx="1231">
                  <c:v>-5.0625000000000003E-2</c:v>
                </c:pt>
                <c:pt idx="1232">
                  <c:v>-5.3870000000000001E-2</c:v>
                </c:pt>
                <c:pt idx="1233">
                  <c:v>-5.5482999999999998E-2</c:v>
                </c:pt>
                <c:pt idx="1234">
                  <c:v>-5.7171E-2</c:v>
                </c:pt>
                <c:pt idx="1235">
                  <c:v>-5.6582E-2</c:v>
                </c:pt>
                <c:pt idx="1236">
                  <c:v>-5.4161000000000001E-2</c:v>
                </c:pt>
                <c:pt idx="1237">
                  <c:v>-4.9762000000000001E-2</c:v>
                </c:pt>
                <c:pt idx="1238">
                  <c:v>-4.3054000000000002E-2</c:v>
                </c:pt>
                <c:pt idx="1239">
                  <c:v>-3.5191E-2</c:v>
                </c:pt>
                <c:pt idx="1240">
                  <c:v>-2.5328E-2</c:v>
                </c:pt>
                <c:pt idx="1241">
                  <c:v>-1.4246E-2</c:v>
                </c:pt>
                <c:pt idx="1242">
                  <c:v>-2.7174999999999999E-3</c:v>
                </c:pt>
                <c:pt idx="1243">
                  <c:v>8.6310999999999992E-3</c:v>
                </c:pt>
                <c:pt idx="1244">
                  <c:v>1.8488999999999998E-2</c:v>
                </c:pt>
                <c:pt idx="1245">
                  <c:v>2.8230999999999999E-2</c:v>
                </c:pt>
                <c:pt idx="1246">
                  <c:v>3.6724E-2</c:v>
                </c:pt>
                <c:pt idx="1247">
                  <c:v>4.4413000000000001E-2</c:v>
                </c:pt>
                <c:pt idx="1248">
                  <c:v>5.0798000000000003E-2</c:v>
                </c:pt>
                <c:pt idx="1249">
                  <c:v>5.5710000000000003E-2</c:v>
                </c:pt>
                <c:pt idx="1250">
                  <c:v>5.9756999999999998E-2</c:v>
                </c:pt>
                <c:pt idx="1251">
                  <c:v>6.2839000000000006E-2</c:v>
                </c:pt>
                <c:pt idx="1252">
                  <c:v>6.5808000000000005E-2</c:v>
                </c:pt>
                <c:pt idx="1253">
                  <c:v>6.7720000000000002E-2</c:v>
                </c:pt>
                <c:pt idx="1254">
                  <c:v>6.9387000000000004E-2</c:v>
                </c:pt>
                <c:pt idx="1255">
                  <c:v>6.9919999999999996E-2</c:v>
                </c:pt>
                <c:pt idx="1256">
                  <c:v>6.9607000000000002E-2</c:v>
                </c:pt>
                <c:pt idx="1257">
                  <c:v>6.7549999999999999E-2</c:v>
                </c:pt>
                <c:pt idx="1258">
                  <c:v>6.3200999999999993E-2</c:v>
                </c:pt>
                <c:pt idx="1259">
                  <c:v>5.7182999999999998E-2</c:v>
                </c:pt>
                <c:pt idx="1260">
                  <c:v>4.8514000000000002E-2</c:v>
                </c:pt>
                <c:pt idx="1261">
                  <c:v>3.8788999999999997E-2</c:v>
                </c:pt>
                <c:pt idx="1262">
                  <c:v>2.708E-2</c:v>
                </c:pt>
                <c:pt idx="1263">
                  <c:v>1.4808999999999999E-2</c:v>
                </c:pt>
                <c:pt idx="1264">
                  <c:v>2.3433999999999998E-3</c:v>
                </c:pt>
                <c:pt idx="1265">
                  <c:v>-9.9684000000000005E-3</c:v>
                </c:pt>
                <c:pt idx="1266">
                  <c:v>-2.0847999999999998E-2</c:v>
                </c:pt>
                <c:pt idx="1267">
                  <c:v>-3.0778E-2</c:v>
                </c:pt>
                <c:pt idx="1268">
                  <c:v>-3.8420999999999997E-2</c:v>
                </c:pt>
                <c:pt idx="1269">
                  <c:v>-4.5220999999999997E-2</c:v>
                </c:pt>
                <c:pt idx="1270">
                  <c:v>-5.0969E-2</c:v>
                </c:pt>
                <c:pt idx="1271">
                  <c:v>-5.5924000000000001E-2</c:v>
                </c:pt>
                <c:pt idx="1272">
                  <c:v>-5.9787E-2</c:v>
                </c:pt>
                <c:pt idx="1273">
                  <c:v>-6.2936000000000006E-2</c:v>
                </c:pt>
                <c:pt idx="1274">
                  <c:v>-6.5728999999999996E-2</c:v>
                </c:pt>
                <c:pt idx="1275">
                  <c:v>-6.8045999999999995E-2</c:v>
                </c:pt>
                <c:pt idx="1276">
                  <c:v>-6.9167999999999993E-2</c:v>
                </c:pt>
                <c:pt idx="1277">
                  <c:v>-6.8319000000000005E-2</c:v>
                </c:pt>
                <c:pt idx="1278">
                  <c:v>-6.6061999999999996E-2</c:v>
                </c:pt>
                <c:pt idx="1279">
                  <c:v>-6.2260000000000003E-2</c:v>
                </c:pt>
                <c:pt idx="1280">
                  <c:v>-5.8041000000000002E-2</c:v>
                </c:pt>
                <c:pt idx="1281">
                  <c:v>-5.2102999999999997E-2</c:v>
                </c:pt>
                <c:pt idx="1282">
                  <c:v>-4.5234999999999997E-2</c:v>
                </c:pt>
                <c:pt idx="1283">
                  <c:v>-3.7275000000000003E-2</c:v>
                </c:pt>
                <c:pt idx="1284">
                  <c:v>-2.7585999999999999E-2</c:v>
                </c:pt>
                <c:pt idx="1285">
                  <c:v>-1.7788999999999999E-2</c:v>
                </c:pt>
                <c:pt idx="1286">
                  <c:v>-6.5989000000000004E-3</c:v>
                </c:pt>
                <c:pt idx="1287">
                  <c:v>4.3807999999999998E-3</c:v>
                </c:pt>
                <c:pt idx="1288">
                  <c:v>1.5195999999999999E-2</c:v>
                </c:pt>
                <c:pt idx="1289">
                  <c:v>2.5378999999999999E-2</c:v>
                </c:pt>
                <c:pt idx="1290">
                  <c:v>3.3874000000000001E-2</c:v>
                </c:pt>
                <c:pt idx="1291">
                  <c:v>4.1761E-2</c:v>
                </c:pt>
                <c:pt idx="1292">
                  <c:v>4.8094999999999999E-2</c:v>
                </c:pt>
                <c:pt idx="1293">
                  <c:v>5.3053999999999997E-2</c:v>
                </c:pt>
                <c:pt idx="1294">
                  <c:v>5.7298000000000002E-2</c:v>
                </c:pt>
                <c:pt idx="1295">
                  <c:v>5.9364E-2</c:v>
                </c:pt>
                <c:pt idx="1296">
                  <c:v>6.0306999999999999E-2</c:v>
                </c:pt>
                <c:pt idx="1297">
                  <c:v>5.9499000000000003E-2</c:v>
                </c:pt>
                <c:pt idx="1298">
                  <c:v>5.7519000000000001E-2</c:v>
                </c:pt>
                <c:pt idx="1299">
                  <c:v>5.4516000000000002E-2</c:v>
                </c:pt>
                <c:pt idx="1300">
                  <c:v>4.9893E-2</c:v>
                </c:pt>
                <c:pt idx="1301">
                  <c:v>4.4304000000000003E-2</c:v>
                </c:pt>
                <c:pt idx="1302">
                  <c:v>3.7957999999999999E-2</c:v>
                </c:pt>
                <c:pt idx="1303">
                  <c:v>3.1766000000000003E-2</c:v>
                </c:pt>
                <c:pt idx="1304">
                  <c:v>2.5440999999999998E-2</c:v>
                </c:pt>
                <c:pt idx="1305">
                  <c:v>1.8773000000000001E-2</c:v>
                </c:pt>
                <c:pt idx="1306">
                  <c:v>1.128E-2</c:v>
                </c:pt>
                <c:pt idx="1307">
                  <c:v>3.9607000000000002E-3</c:v>
                </c:pt>
                <c:pt idx="1308">
                  <c:v>-3.604E-3</c:v>
                </c:pt>
                <c:pt idx="1309">
                  <c:v>-1.1440000000000001E-2</c:v>
                </c:pt>
                <c:pt idx="1310">
                  <c:v>-1.8896E-2</c:v>
                </c:pt>
                <c:pt idx="1311">
                  <c:v>-2.632E-2</c:v>
                </c:pt>
                <c:pt idx="1312">
                  <c:v>-3.2309999999999998E-2</c:v>
                </c:pt>
                <c:pt idx="1313">
                  <c:v>-3.7990999999999997E-2</c:v>
                </c:pt>
                <c:pt idx="1314">
                  <c:v>-4.2930999999999997E-2</c:v>
                </c:pt>
                <c:pt idx="1315">
                  <c:v>-4.6919000000000002E-2</c:v>
                </c:pt>
                <c:pt idx="1316">
                  <c:v>-5.0189999999999999E-2</c:v>
                </c:pt>
                <c:pt idx="1317">
                  <c:v>-5.1147999999999999E-2</c:v>
                </c:pt>
                <c:pt idx="1318">
                  <c:v>-5.0431999999999998E-2</c:v>
                </c:pt>
                <c:pt idx="1319">
                  <c:v>-4.7891999999999997E-2</c:v>
                </c:pt>
                <c:pt idx="1320">
                  <c:v>-4.3221999999999997E-2</c:v>
                </c:pt>
                <c:pt idx="1321">
                  <c:v>-3.7755999999999998E-2</c:v>
                </c:pt>
                <c:pt idx="1322">
                  <c:v>-3.0828999999999999E-2</c:v>
                </c:pt>
                <c:pt idx="1323">
                  <c:v>-2.3649E-2</c:v>
                </c:pt>
                <c:pt idx="1324">
                  <c:v>-1.6175999999999999E-2</c:v>
                </c:pt>
                <c:pt idx="1325">
                  <c:v>-8.1028999999999997E-3</c:v>
                </c:pt>
                <c:pt idx="1326">
                  <c:v>-5.9884999999999995E-4</c:v>
                </c:pt>
                <c:pt idx="1327">
                  <c:v>7.2506999999999997E-3</c:v>
                </c:pt>
                <c:pt idx="1328">
                  <c:v>1.4236E-2</c:v>
                </c:pt>
                <c:pt idx="1329">
                  <c:v>2.1055999999999998E-2</c:v>
                </c:pt>
                <c:pt idx="1330">
                  <c:v>2.7401999999999999E-2</c:v>
                </c:pt>
                <c:pt idx="1331">
                  <c:v>3.3187000000000001E-2</c:v>
                </c:pt>
                <c:pt idx="1332">
                  <c:v>3.8612E-2</c:v>
                </c:pt>
                <c:pt idx="1333">
                  <c:v>4.3555999999999997E-2</c:v>
                </c:pt>
                <c:pt idx="1334">
                  <c:v>4.8439000000000003E-2</c:v>
                </c:pt>
                <c:pt idx="1335">
                  <c:v>5.2735999999999998E-2</c:v>
                </c:pt>
                <c:pt idx="1336">
                  <c:v>5.6365999999999999E-2</c:v>
                </c:pt>
                <c:pt idx="1337">
                  <c:v>5.8694999999999997E-2</c:v>
                </c:pt>
                <c:pt idx="1338">
                  <c:v>5.9607E-2</c:v>
                </c:pt>
                <c:pt idx="1339">
                  <c:v>5.8805000000000003E-2</c:v>
                </c:pt>
                <c:pt idx="1340">
                  <c:v>5.5800000000000002E-2</c:v>
                </c:pt>
                <c:pt idx="1341">
                  <c:v>5.0427E-2</c:v>
                </c:pt>
                <c:pt idx="1342">
                  <c:v>4.3008999999999999E-2</c:v>
                </c:pt>
                <c:pt idx="1343">
                  <c:v>3.3981999999999998E-2</c:v>
                </c:pt>
                <c:pt idx="1344">
                  <c:v>2.3705E-2</c:v>
                </c:pt>
                <c:pt idx="1345">
                  <c:v>1.2708000000000001E-2</c:v>
                </c:pt>
                <c:pt idx="1346">
                  <c:v>1.5945E-3</c:v>
                </c:pt>
                <c:pt idx="1347">
                  <c:v>-8.8184000000000005E-3</c:v>
                </c:pt>
                <c:pt idx="1348">
                  <c:v>-1.8627000000000001E-2</c:v>
                </c:pt>
                <c:pt idx="1349">
                  <c:v>-2.7042E-2</c:v>
                </c:pt>
                <c:pt idx="1350">
                  <c:v>-3.4645000000000002E-2</c:v>
                </c:pt>
                <c:pt idx="1351">
                  <c:v>-4.1315999999999999E-2</c:v>
                </c:pt>
                <c:pt idx="1352">
                  <c:v>-4.6650999999999998E-2</c:v>
                </c:pt>
                <c:pt idx="1353">
                  <c:v>-5.1322E-2</c:v>
                </c:pt>
                <c:pt idx="1354">
                  <c:v>-5.4732000000000003E-2</c:v>
                </c:pt>
                <c:pt idx="1355">
                  <c:v>-5.8179000000000002E-2</c:v>
                </c:pt>
                <c:pt idx="1356">
                  <c:v>-6.1263999999999999E-2</c:v>
                </c:pt>
                <c:pt idx="1357">
                  <c:v>-6.3612000000000002E-2</c:v>
                </c:pt>
                <c:pt idx="1358">
                  <c:v>-6.5958000000000003E-2</c:v>
                </c:pt>
                <c:pt idx="1359">
                  <c:v>-6.6948999999999995E-2</c:v>
                </c:pt>
                <c:pt idx="1360">
                  <c:v>-6.7207000000000003E-2</c:v>
                </c:pt>
                <c:pt idx="1361">
                  <c:v>-6.5278000000000003E-2</c:v>
                </c:pt>
                <c:pt idx="1362">
                  <c:v>-6.1249999999999999E-2</c:v>
                </c:pt>
                <c:pt idx="1363">
                  <c:v>-5.5674000000000001E-2</c:v>
                </c:pt>
                <c:pt idx="1364">
                  <c:v>-4.7834000000000002E-2</c:v>
                </c:pt>
                <c:pt idx="1365">
                  <c:v>-3.8851999999999998E-2</c:v>
                </c:pt>
                <c:pt idx="1366">
                  <c:v>-2.7712000000000001E-2</c:v>
                </c:pt>
                <c:pt idx="1367">
                  <c:v>-1.5886000000000001E-2</c:v>
                </c:pt>
                <c:pt idx="1368">
                  <c:v>-3.7293999999999999E-3</c:v>
                </c:pt>
                <c:pt idx="1369">
                  <c:v>8.6394000000000002E-3</c:v>
                </c:pt>
                <c:pt idx="1370">
                  <c:v>1.9827000000000001E-2</c:v>
                </c:pt>
                <c:pt idx="1371">
                  <c:v>3.0502000000000001E-2</c:v>
                </c:pt>
                <c:pt idx="1372">
                  <c:v>3.9773000000000003E-2</c:v>
                </c:pt>
                <c:pt idx="1373">
                  <c:v>4.7656999999999998E-2</c:v>
                </c:pt>
                <c:pt idx="1374">
                  <c:v>5.4164999999999998E-2</c:v>
                </c:pt>
                <c:pt idx="1375">
                  <c:v>5.9327999999999999E-2</c:v>
                </c:pt>
                <c:pt idx="1376">
                  <c:v>6.3654000000000002E-2</c:v>
                </c:pt>
                <c:pt idx="1377">
                  <c:v>6.7005999999999996E-2</c:v>
                </c:pt>
                <c:pt idx="1378">
                  <c:v>6.9223000000000007E-2</c:v>
                </c:pt>
                <c:pt idx="1379">
                  <c:v>7.0812E-2</c:v>
                </c:pt>
                <c:pt idx="1380">
                  <c:v>7.1224999999999997E-2</c:v>
                </c:pt>
                <c:pt idx="1381">
                  <c:v>7.0688000000000001E-2</c:v>
                </c:pt>
                <c:pt idx="1382">
                  <c:v>6.8812999999999999E-2</c:v>
                </c:pt>
                <c:pt idx="1383">
                  <c:v>6.4392000000000005E-2</c:v>
                </c:pt>
                <c:pt idx="1384">
                  <c:v>5.8605999999999998E-2</c:v>
                </c:pt>
                <c:pt idx="1385">
                  <c:v>5.0856999999999999E-2</c:v>
                </c:pt>
                <c:pt idx="1386">
                  <c:v>4.2438999999999998E-2</c:v>
                </c:pt>
                <c:pt idx="1387">
                  <c:v>3.3695000000000003E-2</c:v>
                </c:pt>
                <c:pt idx="1388">
                  <c:v>2.3989E-2</c:v>
                </c:pt>
                <c:pt idx="1389">
                  <c:v>1.4456E-2</c:v>
                </c:pt>
                <c:pt idx="1390">
                  <c:v>3.6408E-3</c:v>
                </c:pt>
                <c:pt idx="1391">
                  <c:v>-6.8171999999999998E-3</c:v>
                </c:pt>
                <c:pt idx="1392">
                  <c:v>-1.6691000000000001E-2</c:v>
                </c:pt>
                <c:pt idx="1393">
                  <c:v>-2.6426999999999999E-2</c:v>
                </c:pt>
                <c:pt idx="1394">
                  <c:v>-3.4576000000000003E-2</c:v>
                </c:pt>
                <c:pt idx="1395">
                  <c:v>-4.2229999999999997E-2</c:v>
                </c:pt>
                <c:pt idx="1396">
                  <c:v>-4.7964E-2</c:v>
                </c:pt>
                <c:pt idx="1397">
                  <c:v>-5.2091999999999999E-2</c:v>
                </c:pt>
                <c:pt idx="1398">
                  <c:v>-5.5507000000000001E-2</c:v>
                </c:pt>
                <c:pt idx="1399">
                  <c:v>-5.7197999999999999E-2</c:v>
                </c:pt>
                <c:pt idx="1400">
                  <c:v>-5.8448E-2</c:v>
                </c:pt>
                <c:pt idx="1401">
                  <c:v>-5.8266999999999999E-2</c:v>
                </c:pt>
                <c:pt idx="1402">
                  <c:v>-5.6763000000000001E-2</c:v>
                </c:pt>
                <c:pt idx="1403">
                  <c:v>-5.4503999999999997E-2</c:v>
                </c:pt>
                <c:pt idx="1404">
                  <c:v>-5.0875999999999998E-2</c:v>
                </c:pt>
                <c:pt idx="1405">
                  <c:v>-4.6581999999999998E-2</c:v>
                </c:pt>
                <c:pt idx="1406">
                  <c:v>-4.1375000000000002E-2</c:v>
                </c:pt>
                <c:pt idx="1407">
                  <c:v>-3.4972000000000003E-2</c:v>
                </c:pt>
                <c:pt idx="1408">
                  <c:v>-2.7865999999999998E-2</c:v>
                </c:pt>
                <c:pt idx="1409">
                  <c:v>-1.9886000000000001E-2</c:v>
                </c:pt>
                <c:pt idx="1410">
                  <c:v>-1.171E-2</c:v>
                </c:pt>
                <c:pt idx="1411">
                  <c:v>-3.5937E-3</c:v>
                </c:pt>
                <c:pt idx="1412">
                  <c:v>5.3428E-3</c:v>
                </c:pt>
                <c:pt idx="1413">
                  <c:v>1.4113000000000001E-2</c:v>
                </c:pt>
                <c:pt idx="1414">
                  <c:v>2.2511E-2</c:v>
                </c:pt>
                <c:pt idx="1415">
                  <c:v>3.0179999999999998E-2</c:v>
                </c:pt>
                <c:pt idx="1416">
                  <c:v>3.6743999999999999E-2</c:v>
                </c:pt>
                <c:pt idx="1417">
                  <c:v>4.2791999999999997E-2</c:v>
                </c:pt>
                <c:pt idx="1418">
                  <c:v>4.8030999999999997E-2</c:v>
                </c:pt>
                <c:pt idx="1419">
                  <c:v>5.1783000000000003E-2</c:v>
                </c:pt>
                <c:pt idx="1420">
                  <c:v>5.4058000000000002E-2</c:v>
                </c:pt>
                <c:pt idx="1421">
                  <c:v>5.4767999999999997E-2</c:v>
                </c:pt>
                <c:pt idx="1422">
                  <c:v>5.4122999999999998E-2</c:v>
                </c:pt>
                <c:pt idx="1423">
                  <c:v>5.2491999999999997E-2</c:v>
                </c:pt>
                <c:pt idx="1424">
                  <c:v>4.8717000000000003E-2</c:v>
                </c:pt>
                <c:pt idx="1425">
                  <c:v>4.3615000000000001E-2</c:v>
                </c:pt>
                <c:pt idx="1426">
                  <c:v>3.6284999999999998E-2</c:v>
                </c:pt>
                <c:pt idx="1427">
                  <c:v>2.8159E-2</c:v>
                </c:pt>
                <c:pt idx="1428">
                  <c:v>2.0107E-2</c:v>
                </c:pt>
                <c:pt idx="1429">
                  <c:v>1.1945000000000001E-2</c:v>
                </c:pt>
                <c:pt idx="1430">
                  <c:v>4.5113999999999996E-3</c:v>
                </c:pt>
                <c:pt idx="1431">
                  <c:v>-2.9861000000000002E-3</c:v>
                </c:pt>
                <c:pt idx="1432">
                  <c:v>-9.7412999999999996E-3</c:v>
                </c:pt>
                <c:pt idx="1433">
                  <c:v>-1.6024E-2</c:v>
                </c:pt>
                <c:pt idx="1434">
                  <c:v>-2.2055999999999999E-2</c:v>
                </c:pt>
                <c:pt idx="1435">
                  <c:v>-2.7886999999999999E-2</c:v>
                </c:pt>
                <c:pt idx="1436">
                  <c:v>-3.3530999999999998E-2</c:v>
                </c:pt>
                <c:pt idx="1437">
                  <c:v>-3.8870000000000002E-2</c:v>
                </c:pt>
                <c:pt idx="1438">
                  <c:v>-4.3432999999999999E-2</c:v>
                </c:pt>
                <c:pt idx="1439">
                  <c:v>-4.7361E-2</c:v>
                </c:pt>
                <c:pt idx="1440">
                  <c:v>-5.0472000000000003E-2</c:v>
                </c:pt>
                <c:pt idx="1441">
                  <c:v>-5.2663000000000001E-2</c:v>
                </c:pt>
                <c:pt idx="1442">
                  <c:v>-5.4093000000000002E-2</c:v>
                </c:pt>
                <c:pt idx="1443">
                  <c:v>-5.3827E-2</c:v>
                </c:pt>
                <c:pt idx="1444">
                  <c:v>-5.2033000000000003E-2</c:v>
                </c:pt>
                <c:pt idx="1445">
                  <c:v>-4.7819E-2</c:v>
                </c:pt>
                <c:pt idx="1446">
                  <c:v>-4.2053E-2</c:v>
                </c:pt>
                <c:pt idx="1447">
                  <c:v>-3.4691E-2</c:v>
                </c:pt>
                <c:pt idx="1448">
                  <c:v>-2.5909999999999999E-2</c:v>
                </c:pt>
                <c:pt idx="1449">
                  <c:v>-1.6555E-2</c:v>
                </c:pt>
                <c:pt idx="1450">
                  <c:v>-6.6534000000000003E-3</c:v>
                </c:pt>
                <c:pt idx="1451">
                  <c:v>2.3795000000000001E-3</c:v>
                </c:pt>
                <c:pt idx="1452">
                  <c:v>1.1613E-2</c:v>
                </c:pt>
                <c:pt idx="1453">
                  <c:v>2.0065E-2</c:v>
                </c:pt>
                <c:pt idx="1454">
                  <c:v>2.8426E-2</c:v>
                </c:pt>
                <c:pt idx="1455">
                  <c:v>3.6051E-2</c:v>
                </c:pt>
                <c:pt idx="1456">
                  <c:v>4.2186000000000001E-2</c:v>
                </c:pt>
                <c:pt idx="1457">
                  <c:v>4.7959000000000002E-2</c:v>
                </c:pt>
                <c:pt idx="1458">
                  <c:v>5.2780000000000001E-2</c:v>
                </c:pt>
                <c:pt idx="1459">
                  <c:v>5.7445999999999997E-2</c:v>
                </c:pt>
                <c:pt idx="1460">
                  <c:v>6.1336000000000002E-2</c:v>
                </c:pt>
                <c:pt idx="1461">
                  <c:v>6.3796000000000005E-2</c:v>
                </c:pt>
                <c:pt idx="1462">
                  <c:v>6.5625000000000003E-2</c:v>
                </c:pt>
                <c:pt idx="1463">
                  <c:v>6.5776000000000001E-2</c:v>
                </c:pt>
                <c:pt idx="1464">
                  <c:v>6.5373000000000001E-2</c:v>
                </c:pt>
                <c:pt idx="1465">
                  <c:v>6.3120999999999997E-2</c:v>
                </c:pt>
                <c:pt idx="1466">
                  <c:v>5.8581000000000001E-2</c:v>
                </c:pt>
                <c:pt idx="1467">
                  <c:v>5.2477999999999997E-2</c:v>
                </c:pt>
                <c:pt idx="1468">
                  <c:v>4.3943000000000003E-2</c:v>
                </c:pt>
                <c:pt idx="1469">
                  <c:v>3.4643E-2</c:v>
                </c:pt>
                <c:pt idx="1470">
                  <c:v>2.3753E-2</c:v>
                </c:pt>
                <c:pt idx="1471">
                  <c:v>1.2345999999999999E-2</c:v>
                </c:pt>
                <c:pt idx="1472">
                  <c:v>9.4620999999999995E-4</c:v>
                </c:pt>
                <c:pt idx="1473">
                  <c:v>-1.0562999999999999E-2</c:v>
                </c:pt>
                <c:pt idx="1474">
                  <c:v>-2.0694000000000001E-2</c:v>
                </c:pt>
                <c:pt idx="1475">
                  <c:v>-3.0491000000000001E-2</c:v>
                </c:pt>
                <c:pt idx="1476">
                  <c:v>-3.8441000000000003E-2</c:v>
                </c:pt>
                <c:pt idx="1477">
                  <c:v>-4.5029E-2</c:v>
                </c:pt>
                <c:pt idx="1478">
                  <c:v>-5.0146000000000003E-2</c:v>
                </c:pt>
                <c:pt idx="1479">
                  <c:v>-5.4204000000000002E-2</c:v>
                </c:pt>
                <c:pt idx="1480">
                  <c:v>-5.806E-2</c:v>
                </c:pt>
                <c:pt idx="1481">
                  <c:v>-6.1323000000000003E-2</c:v>
                </c:pt>
                <c:pt idx="1482">
                  <c:v>-6.4270999999999995E-2</c:v>
                </c:pt>
                <c:pt idx="1483">
                  <c:v>-6.6649E-2</c:v>
                </c:pt>
                <c:pt idx="1484">
                  <c:v>-6.7804000000000003E-2</c:v>
                </c:pt>
                <c:pt idx="1485">
                  <c:v>-6.7657999999999996E-2</c:v>
                </c:pt>
                <c:pt idx="1486">
                  <c:v>-6.6239999999999993E-2</c:v>
                </c:pt>
                <c:pt idx="1487">
                  <c:v>-6.3189999999999996E-2</c:v>
                </c:pt>
                <c:pt idx="1488">
                  <c:v>-5.8971999999999997E-2</c:v>
                </c:pt>
                <c:pt idx="1489">
                  <c:v>-5.2665999999999998E-2</c:v>
                </c:pt>
                <c:pt idx="1490">
                  <c:v>-4.5145999999999999E-2</c:v>
                </c:pt>
                <c:pt idx="1491">
                  <c:v>-3.6061000000000003E-2</c:v>
                </c:pt>
                <c:pt idx="1492">
                  <c:v>-2.5499000000000001E-2</c:v>
                </c:pt>
                <c:pt idx="1493">
                  <c:v>-1.4416E-2</c:v>
                </c:pt>
                <c:pt idx="1494">
                  <c:v>-2.4164E-3</c:v>
                </c:pt>
                <c:pt idx="1495">
                  <c:v>9.0154999999999992E-3</c:v>
                </c:pt>
                <c:pt idx="1496">
                  <c:v>1.9696000000000002E-2</c:v>
                </c:pt>
                <c:pt idx="1497">
                  <c:v>2.9371000000000001E-2</c:v>
                </c:pt>
                <c:pt idx="1498">
                  <c:v>3.7610999999999999E-2</c:v>
                </c:pt>
                <c:pt idx="1499">
                  <c:v>4.4842E-2</c:v>
                </c:pt>
                <c:pt idx="1500">
                  <c:v>5.0791000000000003E-2</c:v>
                </c:pt>
                <c:pt idx="1501">
                  <c:v>5.5592999999999997E-2</c:v>
                </c:pt>
                <c:pt idx="1502">
                  <c:v>5.9461E-2</c:v>
                </c:pt>
                <c:pt idx="1503">
                  <c:v>6.2057000000000001E-2</c:v>
                </c:pt>
                <c:pt idx="1504">
                  <c:v>6.3884999999999997E-2</c:v>
                </c:pt>
                <c:pt idx="1505">
                  <c:v>6.4954999999999999E-2</c:v>
                </c:pt>
                <c:pt idx="1506">
                  <c:v>6.4574999999999994E-2</c:v>
                </c:pt>
                <c:pt idx="1507">
                  <c:v>6.2848000000000001E-2</c:v>
                </c:pt>
                <c:pt idx="1508">
                  <c:v>5.9084999999999999E-2</c:v>
                </c:pt>
                <c:pt idx="1509">
                  <c:v>5.3519999999999998E-2</c:v>
                </c:pt>
                <c:pt idx="1510">
                  <c:v>4.6845999999999999E-2</c:v>
                </c:pt>
                <c:pt idx="1511">
                  <c:v>3.8943999999999999E-2</c:v>
                </c:pt>
                <c:pt idx="1512">
                  <c:v>3.0612E-2</c:v>
                </c:pt>
                <c:pt idx="1513">
                  <c:v>2.2067E-2</c:v>
                </c:pt>
                <c:pt idx="1514">
                  <c:v>1.3514E-2</c:v>
                </c:pt>
                <c:pt idx="1515">
                  <c:v>5.5278999999999997E-3</c:v>
                </c:pt>
                <c:pt idx="1516">
                  <c:v>-2.8606999999999999E-3</c:v>
                </c:pt>
                <c:pt idx="1517">
                  <c:v>-1.1377E-2</c:v>
                </c:pt>
                <c:pt idx="1518">
                  <c:v>-1.9671000000000001E-2</c:v>
                </c:pt>
                <c:pt idx="1519">
                  <c:v>-2.7935999999999999E-2</c:v>
                </c:pt>
                <c:pt idx="1520">
                  <c:v>-3.4709999999999998E-2</c:v>
                </c:pt>
                <c:pt idx="1521">
                  <c:v>-4.0816999999999999E-2</c:v>
                </c:pt>
                <c:pt idx="1522">
                  <c:v>-4.5783999999999998E-2</c:v>
                </c:pt>
                <c:pt idx="1523">
                  <c:v>-4.9840000000000002E-2</c:v>
                </c:pt>
                <c:pt idx="1524">
                  <c:v>-5.3228999999999999E-2</c:v>
                </c:pt>
                <c:pt idx="1525">
                  <c:v>-5.4634000000000002E-2</c:v>
                </c:pt>
                <c:pt idx="1526">
                  <c:v>-5.4847E-2</c:v>
                </c:pt>
                <c:pt idx="1527">
                  <c:v>-5.3336000000000001E-2</c:v>
                </c:pt>
                <c:pt idx="1528">
                  <c:v>-5.0090999999999997E-2</c:v>
                </c:pt>
                <c:pt idx="1529">
                  <c:v>-4.5731000000000001E-2</c:v>
                </c:pt>
                <c:pt idx="1530">
                  <c:v>-3.9904000000000002E-2</c:v>
                </c:pt>
                <c:pt idx="1531">
                  <c:v>-3.3654000000000003E-2</c:v>
                </c:pt>
                <c:pt idx="1532">
                  <c:v>-2.6856000000000001E-2</c:v>
                </c:pt>
                <c:pt idx="1533">
                  <c:v>-1.9696999999999999E-2</c:v>
                </c:pt>
                <c:pt idx="1534">
                  <c:v>-1.2545000000000001E-2</c:v>
                </c:pt>
                <c:pt idx="1535">
                  <c:v>-4.8180999999999996E-3</c:v>
                </c:pt>
                <c:pt idx="1536">
                  <c:v>2.7999000000000001E-3</c:v>
                </c:pt>
                <c:pt idx="1537">
                  <c:v>1.0456E-2</c:v>
                </c:pt>
                <c:pt idx="1538">
                  <c:v>1.7947000000000001E-2</c:v>
                </c:pt>
                <c:pt idx="1539">
                  <c:v>2.5318E-2</c:v>
                </c:pt>
                <c:pt idx="1540">
                  <c:v>3.2514000000000001E-2</c:v>
                </c:pt>
                <c:pt idx="1541">
                  <c:v>3.9326E-2</c:v>
                </c:pt>
                <c:pt idx="1542">
                  <c:v>4.5372000000000003E-2</c:v>
                </c:pt>
                <c:pt idx="1543">
                  <c:v>5.0132000000000003E-2</c:v>
                </c:pt>
                <c:pt idx="1544">
                  <c:v>5.3621000000000002E-2</c:v>
                </c:pt>
                <c:pt idx="1545">
                  <c:v>5.5736000000000001E-2</c:v>
                </c:pt>
                <c:pt idx="1546">
                  <c:v>5.6954999999999999E-2</c:v>
                </c:pt>
                <c:pt idx="1547">
                  <c:v>5.6731999999999998E-2</c:v>
                </c:pt>
                <c:pt idx="1548">
                  <c:v>5.4962999999999998E-2</c:v>
                </c:pt>
                <c:pt idx="1549">
                  <c:v>5.1188999999999998E-2</c:v>
                </c:pt>
                <c:pt idx="1550">
                  <c:v>4.5157000000000003E-2</c:v>
                </c:pt>
                <c:pt idx="1551">
                  <c:v>3.7601999999999997E-2</c:v>
                </c:pt>
                <c:pt idx="1552">
                  <c:v>2.8548E-2</c:v>
                </c:pt>
                <c:pt idx="1553">
                  <c:v>1.873E-2</c:v>
                </c:pt>
                <c:pt idx="1554">
                  <c:v>8.6704999999999994E-3</c:v>
                </c:pt>
                <c:pt idx="1555">
                  <c:v>-8.5826000000000001E-4</c:v>
                </c:pt>
                <c:pt idx="1556">
                  <c:v>-9.4740999999999992E-3</c:v>
                </c:pt>
                <c:pt idx="1557">
                  <c:v>-1.7250999999999999E-2</c:v>
                </c:pt>
                <c:pt idx="1558">
                  <c:v>-2.4177000000000001E-2</c:v>
                </c:pt>
                <c:pt idx="1559">
                  <c:v>-3.0539E-2</c:v>
                </c:pt>
                <c:pt idx="1560">
                  <c:v>-3.6308E-2</c:v>
                </c:pt>
                <c:pt idx="1561">
                  <c:v>-4.1666000000000002E-2</c:v>
                </c:pt>
                <c:pt idx="1562">
                  <c:v>-4.6498999999999999E-2</c:v>
                </c:pt>
                <c:pt idx="1563">
                  <c:v>-5.1130000000000002E-2</c:v>
                </c:pt>
                <c:pt idx="1564">
                  <c:v>-5.5217000000000002E-2</c:v>
                </c:pt>
                <c:pt idx="1565">
                  <c:v>-5.8695999999999998E-2</c:v>
                </c:pt>
                <c:pt idx="1566">
                  <c:v>-6.1331999999999998E-2</c:v>
                </c:pt>
                <c:pt idx="1567">
                  <c:v>-6.2637999999999999E-2</c:v>
                </c:pt>
                <c:pt idx="1568">
                  <c:v>-6.2490999999999998E-2</c:v>
                </c:pt>
                <c:pt idx="1569">
                  <c:v>-6.0264999999999999E-2</c:v>
                </c:pt>
                <c:pt idx="1570">
                  <c:v>-5.6696999999999997E-2</c:v>
                </c:pt>
                <c:pt idx="1571">
                  <c:v>-5.1233000000000001E-2</c:v>
                </c:pt>
                <c:pt idx="1572">
                  <c:v>-4.4326999999999998E-2</c:v>
                </c:pt>
                <c:pt idx="1573">
                  <c:v>-3.5927000000000001E-2</c:v>
                </c:pt>
                <c:pt idx="1574">
                  <c:v>-2.6075000000000001E-2</c:v>
                </c:pt>
                <c:pt idx="1575">
                  <c:v>-1.5615E-2</c:v>
                </c:pt>
                <c:pt idx="1576">
                  <c:v>-4.1561000000000002E-3</c:v>
                </c:pt>
                <c:pt idx="1577">
                  <c:v>7.0692000000000003E-3</c:v>
                </c:pt>
                <c:pt idx="1578">
                  <c:v>1.8030999999999998E-2</c:v>
                </c:pt>
                <c:pt idx="1579">
                  <c:v>2.7872999999999998E-2</c:v>
                </c:pt>
                <c:pt idx="1580">
                  <c:v>3.6112999999999999E-2</c:v>
                </c:pt>
                <c:pt idx="1581">
                  <c:v>4.3945999999999999E-2</c:v>
                </c:pt>
                <c:pt idx="1582">
                  <c:v>5.0703999999999999E-2</c:v>
                </c:pt>
                <c:pt idx="1583">
                  <c:v>5.6841000000000003E-2</c:v>
                </c:pt>
                <c:pt idx="1584">
                  <c:v>6.1477999999999998E-2</c:v>
                </c:pt>
                <c:pt idx="1585">
                  <c:v>6.4934000000000006E-2</c:v>
                </c:pt>
                <c:pt idx="1586">
                  <c:v>6.7413000000000001E-2</c:v>
                </c:pt>
                <c:pt idx="1587">
                  <c:v>6.8826999999999999E-2</c:v>
                </c:pt>
                <c:pt idx="1588">
                  <c:v>6.9552000000000003E-2</c:v>
                </c:pt>
                <c:pt idx="1589">
                  <c:v>6.8892999999999996E-2</c:v>
                </c:pt>
                <c:pt idx="1590">
                  <c:v>6.6893999999999995E-2</c:v>
                </c:pt>
                <c:pt idx="1591">
                  <c:v>6.3105999999999995E-2</c:v>
                </c:pt>
                <c:pt idx="1592">
                  <c:v>5.7624000000000002E-2</c:v>
                </c:pt>
                <c:pt idx="1593">
                  <c:v>5.0333999999999997E-2</c:v>
                </c:pt>
                <c:pt idx="1594">
                  <c:v>4.1452999999999997E-2</c:v>
                </c:pt>
                <c:pt idx="1595">
                  <c:v>3.1546999999999999E-2</c:v>
                </c:pt>
                <c:pt idx="1596">
                  <c:v>2.094E-2</c:v>
                </c:pt>
                <c:pt idx="1597">
                  <c:v>1.0038999999999999E-2</c:v>
                </c:pt>
                <c:pt idx="1598">
                  <c:v>-6.7984999999999996E-4</c:v>
                </c:pt>
                <c:pt idx="1599">
                  <c:v>-1.1440000000000001E-2</c:v>
                </c:pt>
                <c:pt idx="1600">
                  <c:v>-2.1616E-2</c:v>
                </c:pt>
                <c:pt idx="1601">
                  <c:v>-3.0936999999999999E-2</c:v>
                </c:pt>
                <c:pt idx="1602">
                  <c:v>-3.8946000000000001E-2</c:v>
                </c:pt>
                <c:pt idx="1603">
                  <c:v>-4.5540999999999998E-2</c:v>
                </c:pt>
                <c:pt idx="1604">
                  <c:v>-5.1258999999999999E-2</c:v>
                </c:pt>
                <c:pt idx="1605">
                  <c:v>-5.5456999999999999E-2</c:v>
                </c:pt>
                <c:pt idx="1606">
                  <c:v>-5.8989E-2</c:v>
                </c:pt>
                <c:pt idx="1607">
                  <c:v>-6.1551000000000002E-2</c:v>
                </c:pt>
                <c:pt idx="1608">
                  <c:v>-6.3119999999999996E-2</c:v>
                </c:pt>
                <c:pt idx="1609">
                  <c:v>-6.3983999999999999E-2</c:v>
                </c:pt>
                <c:pt idx="1610">
                  <c:v>-6.3340999999999995E-2</c:v>
                </c:pt>
                <c:pt idx="1611">
                  <c:v>-6.1643000000000003E-2</c:v>
                </c:pt>
                <c:pt idx="1612">
                  <c:v>-5.8587E-2</c:v>
                </c:pt>
                <c:pt idx="1613">
                  <c:v>-5.3839999999999999E-2</c:v>
                </c:pt>
                <c:pt idx="1614">
                  <c:v>-4.8287999999999998E-2</c:v>
                </c:pt>
                <c:pt idx="1615">
                  <c:v>-4.1096000000000001E-2</c:v>
                </c:pt>
                <c:pt idx="1616">
                  <c:v>-3.3228000000000001E-2</c:v>
                </c:pt>
                <c:pt idx="1617">
                  <c:v>-2.4638E-2</c:v>
                </c:pt>
                <c:pt idx="1618">
                  <c:v>-1.4701000000000001E-2</c:v>
                </c:pt>
                <c:pt idx="1619">
                  <c:v>-4.8560000000000001E-3</c:v>
                </c:pt>
                <c:pt idx="1620">
                  <c:v>5.6448000000000002E-3</c:v>
                </c:pt>
                <c:pt idx="1621">
                  <c:v>1.5514999999999999E-2</c:v>
                </c:pt>
                <c:pt idx="1622">
                  <c:v>2.4760000000000001E-2</c:v>
                </c:pt>
                <c:pt idx="1623">
                  <c:v>3.3449E-2</c:v>
                </c:pt>
                <c:pt idx="1624">
                  <c:v>4.0243000000000001E-2</c:v>
                </c:pt>
                <c:pt idx="1625">
                  <c:v>4.6582999999999999E-2</c:v>
                </c:pt>
                <c:pt idx="1626">
                  <c:v>5.1580000000000001E-2</c:v>
                </c:pt>
                <c:pt idx="1627">
                  <c:v>5.5541E-2</c:v>
                </c:pt>
                <c:pt idx="1628">
                  <c:v>5.8715000000000003E-2</c:v>
                </c:pt>
                <c:pt idx="1629">
                  <c:v>6.0156000000000001E-2</c:v>
                </c:pt>
                <c:pt idx="1630">
                  <c:v>6.0472999999999999E-2</c:v>
                </c:pt>
                <c:pt idx="1631">
                  <c:v>5.9045E-2</c:v>
                </c:pt>
                <c:pt idx="1632">
                  <c:v>5.5867E-2</c:v>
                </c:pt>
                <c:pt idx="1633">
                  <c:v>5.1529999999999999E-2</c:v>
                </c:pt>
                <c:pt idx="1634">
                  <c:v>4.5509000000000001E-2</c:v>
                </c:pt>
                <c:pt idx="1635">
                  <c:v>3.8876000000000001E-2</c:v>
                </c:pt>
                <c:pt idx="1636">
                  <c:v>3.1461000000000003E-2</c:v>
                </c:pt>
                <c:pt idx="1637">
                  <c:v>2.3206000000000001E-2</c:v>
                </c:pt>
                <c:pt idx="1638">
                  <c:v>1.5212E-2</c:v>
                </c:pt>
                <c:pt idx="1639">
                  <c:v>6.8523999999999998E-3</c:v>
                </c:pt>
                <c:pt idx="1640">
                  <c:v>-7.1533000000000002E-4</c:v>
                </c:pt>
                <c:pt idx="1641">
                  <c:v>-8.3275999999999992E-3</c:v>
                </c:pt>
                <c:pt idx="1642">
                  <c:v>-1.5561999999999999E-2</c:v>
                </c:pt>
                <c:pt idx="1643">
                  <c:v>-2.2454999999999999E-2</c:v>
                </c:pt>
                <c:pt idx="1644">
                  <c:v>-2.9264999999999999E-2</c:v>
                </c:pt>
                <c:pt idx="1645">
                  <c:v>-3.5246E-2</c:v>
                </c:pt>
                <c:pt idx="1646">
                  <c:v>-4.0635999999999999E-2</c:v>
                </c:pt>
                <c:pt idx="1647">
                  <c:v>-4.5275000000000003E-2</c:v>
                </c:pt>
                <c:pt idx="1648">
                  <c:v>-4.9299999999999997E-2</c:v>
                </c:pt>
                <c:pt idx="1649">
                  <c:v>-5.2345999999999997E-2</c:v>
                </c:pt>
                <c:pt idx="1650">
                  <c:v>-5.4155000000000002E-2</c:v>
                </c:pt>
                <c:pt idx="1651">
                  <c:v>-5.4179999999999999E-2</c:v>
                </c:pt>
                <c:pt idx="1652">
                  <c:v>-5.2749999999999998E-2</c:v>
                </c:pt>
                <c:pt idx="1653">
                  <c:v>-4.9546E-2</c:v>
                </c:pt>
                <c:pt idx="1654">
                  <c:v>-4.4977000000000003E-2</c:v>
                </c:pt>
                <c:pt idx="1655">
                  <c:v>-3.8744000000000001E-2</c:v>
                </c:pt>
                <c:pt idx="1656">
                  <c:v>-3.1229E-2</c:v>
                </c:pt>
                <c:pt idx="1657">
                  <c:v>-2.3047999999999999E-2</c:v>
                </c:pt>
                <c:pt idx="1658">
                  <c:v>-1.4132E-2</c:v>
                </c:pt>
                <c:pt idx="1659">
                  <c:v>-5.3171E-3</c:v>
                </c:pt>
                <c:pt idx="1660">
                  <c:v>3.7004999999999998E-3</c:v>
                </c:pt>
                <c:pt idx="1661">
                  <c:v>1.2022E-2</c:v>
                </c:pt>
                <c:pt idx="1662">
                  <c:v>1.9956000000000002E-2</c:v>
                </c:pt>
                <c:pt idx="1663">
                  <c:v>2.6984999999999999E-2</c:v>
                </c:pt>
                <c:pt idx="1664">
                  <c:v>3.3204999999999998E-2</c:v>
                </c:pt>
                <c:pt idx="1665">
                  <c:v>3.9150999999999998E-2</c:v>
                </c:pt>
                <c:pt idx="1666">
                  <c:v>4.4352000000000003E-2</c:v>
                </c:pt>
                <c:pt idx="1667">
                  <c:v>4.9267999999999999E-2</c:v>
                </c:pt>
                <c:pt idx="1668">
                  <c:v>5.3261000000000003E-2</c:v>
                </c:pt>
                <c:pt idx="1669">
                  <c:v>5.663E-2</c:v>
                </c:pt>
                <c:pt idx="1670">
                  <c:v>5.9125999999999998E-2</c:v>
                </c:pt>
                <c:pt idx="1671">
                  <c:v>6.0421999999999997E-2</c:v>
                </c:pt>
                <c:pt idx="1672">
                  <c:v>6.0491999999999997E-2</c:v>
                </c:pt>
                <c:pt idx="1673">
                  <c:v>5.8625999999999998E-2</c:v>
                </c:pt>
                <c:pt idx="1674">
                  <c:v>5.5119000000000001E-2</c:v>
                </c:pt>
                <c:pt idx="1675">
                  <c:v>4.9480000000000003E-2</c:v>
                </c:pt>
                <c:pt idx="1676">
                  <c:v>4.1999000000000002E-2</c:v>
                </c:pt>
                <c:pt idx="1677">
                  <c:v>3.3006000000000001E-2</c:v>
                </c:pt>
                <c:pt idx="1678">
                  <c:v>2.2981000000000001E-2</c:v>
                </c:pt>
                <c:pt idx="1679">
                  <c:v>1.2844E-2</c:v>
                </c:pt>
                <c:pt idx="1680">
                  <c:v>2.4616E-3</c:v>
                </c:pt>
                <c:pt idx="1681">
                  <c:v>-7.4834000000000003E-3</c:v>
                </c:pt>
                <c:pt idx="1682">
                  <c:v>-1.6636000000000001E-2</c:v>
                </c:pt>
                <c:pt idx="1683">
                  <c:v>-2.5117E-2</c:v>
                </c:pt>
                <c:pt idx="1684">
                  <c:v>-3.2436E-2</c:v>
                </c:pt>
                <c:pt idx="1685">
                  <c:v>-3.9057000000000001E-2</c:v>
                </c:pt>
                <c:pt idx="1686">
                  <c:v>-4.446E-2</c:v>
                </c:pt>
                <c:pt idx="1687">
                  <c:v>-4.9273999999999998E-2</c:v>
                </c:pt>
                <c:pt idx="1688">
                  <c:v>-5.3449000000000003E-2</c:v>
                </c:pt>
                <c:pt idx="1689">
                  <c:v>-5.6922E-2</c:v>
                </c:pt>
                <c:pt idx="1690">
                  <c:v>-6.0026000000000003E-2</c:v>
                </c:pt>
                <c:pt idx="1691">
                  <c:v>-6.2276999999999999E-2</c:v>
                </c:pt>
                <c:pt idx="1692">
                  <c:v>-6.3687999999999995E-2</c:v>
                </c:pt>
                <c:pt idx="1693">
                  <c:v>-6.3551999999999997E-2</c:v>
                </c:pt>
                <c:pt idx="1694">
                  <c:v>-6.2044000000000002E-2</c:v>
                </c:pt>
                <c:pt idx="1695">
                  <c:v>-5.8923000000000003E-2</c:v>
                </c:pt>
                <c:pt idx="1696">
                  <c:v>-5.4387999999999999E-2</c:v>
                </c:pt>
                <c:pt idx="1697">
                  <c:v>-4.8105000000000002E-2</c:v>
                </c:pt>
                <c:pt idx="1698">
                  <c:v>-4.0204999999999998E-2</c:v>
                </c:pt>
                <c:pt idx="1699">
                  <c:v>-3.1008999999999998E-2</c:v>
                </c:pt>
                <c:pt idx="1700">
                  <c:v>-2.0990999999999999E-2</c:v>
                </c:pt>
                <c:pt idx="1701">
                  <c:v>-1.0600999999999999E-2</c:v>
                </c:pt>
                <c:pt idx="1702">
                  <c:v>3.8576000000000002E-4</c:v>
                </c:pt>
                <c:pt idx="1703">
                  <c:v>1.1115E-2</c:v>
                </c:pt>
                <c:pt idx="1704">
                  <c:v>2.1316999999999999E-2</c:v>
                </c:pt>
                <c:pt idx="1705">
                  <c:v>3.0610999999999999E-2</c:v>
                </c:pt>
                <c:pt idx="1706">
                  <c:v>3.9073999999999998E-2</c:v>
                </c:pt>
                <c:pt idx="1707">
                  <c:v>4.6273000000000002E-2</c:v>
                </c:pt>
                <c:pt idx="1708">
                  <c:v>5.2455000000000002E-2</c:v>
                </c:pt>
                <c:pt idx="1709">
                  <c:v>5.7206E-2</c:v>
                </c:pt>
                <c:pt idx="1710">
                  <c:v>6.0932E-2</c:v>
                </c:pt>
                <c:pt idx="1711">
                  <c:v>6.3760999999999998E-2</c:v>
                </c:pt>
                <c:pt idx="1712">
                  <c:v>6.5380999999999995E-2</c:v>
                </c:pt>
                <c:pt idx="1713">
                  <c:v>6.6295999999999994E-2</c:v>
                </c:pt>
                <c:pt idx="1714">
                  <c:v>6.5445000000000003E-2</c:v>
                </c:pt>
                <c:pt idx="1715">
                  <c:v>6.3539999999999999E-2</c:v>
                </c:pt>
                <c:pt idx="1716">
                  <c:v>6.0069999999999998E-2</c:v>
                </c:pt>
                <c:pt idx="1717">
                  <c:v>5.4876000000000001E-2</c:v>
                </c:pt>
                <c:pt idx="1718">
                  <c:v>4.8701000000000001E-2</c:v>
                </c:pt>
                <c:pt idx="1719">
                  <c:v>4.0676999999999998E-2</c:v>
                </c:pt>
                <c:pt idx="1720">
                  <c:v>3.1884000000000003E-2</c:v>
                </c:pt>
                <c:pt idx="1721">
                  <c:v>2.2377000000000001E-2</c:v>
                </c:pt>
                <c:pt idx="1722">
                  <c:v>1.2626999999999999E-2</c:v>
                </c:pt>
                <c:pt idx="1723">
                  <c:v>3.2510999999999998E-3</c:v>
                </c:pt>
                <c:pt idx="1724">
                  <c:v>-6.6439999999999997E-3</c:v>
                </c:pt>
                <c:pt idx="1725">
                  <c:v>-1.5939999999999999E-2</c:v>
                </c:pt>
                <c:pt idx="1726">
                  <c:v>-2.4590000000000001E-2</c:v>
                </c:pt>
                <c:pt idx="1727">
                  <c:v>-3.2600999999999998E-2</c:v>
                </c:pt>
                <c:pt idx="1728">
                  <c:v>-3.9308999999999997E-2</c:v>
                </c:pt>
                <c:pt idx="1729">
                  <c:v>-4.5533999999999998E-2</c:v>
                </c:pt>
                <c:pt idx="1730">
                  <c:v>-5.0677E-2</c:v>
                </c:pt>
                <c:pt idx="1731">
                  <c:v>-5.4921999999999999E-2</c:v>
                </c:pt>
                <c:pt idx="1732">
                  <c:v>-5.8261E-2</c:v>
                </c:pt>
                <c:pt idx="1733">
                  <c:v>-5.9905E-2</c:v>
                </c:pt>
                <c:pt idx="1734">
                  <c:v>-6.0654E-2</c:v>
                </c:pt>
                <c:pt idx="1735">
                  <c:v>-5.9970000000000002E-2</c:v>
                </c:pt>
                <c:pt idx="1736">
                  <c:v>-5.8157E-2</c:v>
                </c:pt>
                <c:pt idx="1737">
                  <c:v>-5.5021E-2</c:v>
                </c:pt>
                <c:pt idx="1738">
                  <c:v>-5.0257999999999997E-2</c:v>
                </c:pt>
                <c:pt idx="1739">
                  <c:v>-4.4211E-2</c:v>
                </c:pt>
                <c:pt idx="1740">
                  <c:v>-3.7053000000000003E-2</c:v>
                </c:pt>
                <c:pt idx="1741">
                  <c:v>-2.9083000000000001E-2</c:v>
                </c:pt>
                <c:pt idx="1742">
                  <c:v>-2.0659E-2</c:v>
                </c:pt>
                <c:pt idx="1743">
                  <c:v>-1.2E-2</c:v>
                </c:pt>
                <c:pt idx="1744">
                  <c:v>-3.5750999999999999E-3</c:v>
                </c:pt>
                <c:pt idx="1745">
                  <c:v>4.6037999999999999E-3</c:v>
                </c:pt>
                <c:pt idx="1746">
                  <c:v>1.2881E-2</c:v>
                </c:pt>
                <c:pt idx="1747">
                  <c:v>2.1118999999999999E-2</c:v>
                </c:pt>
                <c:pt idx="1748">
                  <c:v>2.9111999999999999E-2</c:v>
                </c:pt>
                <c:pt idx="1749">
                  <c:v>3.6740000000000002E-2</c:v>
                </c:pt>
                <c:pt idx="1750">
                  <c:v>4.3316E-2</c:v>
                </c:pt>
                <c:pt idx="1751">
                  <c:v>4.8757000000000002E-2</c:v>
                </c:pt>
                <c:pt idx="1752">
                  <c:v>5.2991000000000003E-2</c:v>
                </c:pt>
                <c:pt idx="1753">
                  <c:v>5.5881E-2</c:v>
                </c:pt>
                <c:pt idx="1754">
                  <c:v>5.7819000000000002E-2</c:v>
                </c:pt>
                <c:pt idx="1755">
                  <c:v>5.8094E-2</c:v>
                </c:pt>
                <c:pt idx="1756">
                  <c:v>5.7061000000000001E-2</c:v>
                </c:pt>
                <c:pt idx="1757">
                  <c:v>5.4150999999999998E-2</c:v>
                </c:pt>
                <c:pt idx="1758">
                  <c:v>4.9479000000000002E-2</c:v>
                </c:pt>
                <c:pt idx="1759">
                  <c:v>4.3367000000000003E-2</c:v>
                </c:pt>
                <c:pt idx="1760">
                  <c:v>3.5567000000000001E-2</c:v>
                </c:pt>
                <c:pt idx="1761">
                  <c:v>2.7059E-2</c:v>
                </c:pt>
                <c:pt idx="1762">
                  <c:v>1.8107999999999999E-2</c:v>
                </c:pt>
                <c:pt idx="1763">
                  <c:v>9.4424999999999995E-3</c:v>
                </c:pt>
                <c:pt idx="1764">
                  <c:v>1.0277999999999999E-3</c:v>
                </c:pt>
                <c:pt idx="1765">
                  <c:v>-7.2018000000000004E-3</c:v>
                </c:pt>
                <c:pt idx="1766">
                  <c:v>-1.4947999999999999E-2</c:v>
                </c:pt>
                <c:pt idx="1767">
                  <c:v>-2.2345E-2</c:v>
                </c:pt>
                <c:pt idx="1768">
                  <c:v>-2.9054E-2</c:v>
                </c:pt>
                <c:pt idx="1769">
                  <c:v>-3.5041000000000003E-2</c:v>
                </c:pt>
                <c:pt idx="1770">
                  <c:v>-4.0771000000000002E-2</c:v>
                </c:pt>
                <c:pt idx="1771">
                  <c:v>-4.6150999999999998E-2</c:v>
                </c:pt>
                <c:pt idx="1772">
                  <c:v>-5.1288E-2</c:v>
                </c:pt>
                <c:pt idx="1773">
                  <c:v>-5.5711999999999998E-2</c:v>
                </c:pt>
                <c:pt idx="1774">
                  <c:v>-5.901E-2</c:v>
                </c:pt>
                <c:pt idx="1775">
                  <c:v>-6.114E-2</c:v>
                </c:pt>
                <c:pt idx="1776">
                  <c:v>-6.1387999999999998E-2</c:v>
                </c:pt>
                <c:pt idx="1777">
                  <c:v>-5.9820999999999999E-2</c:v>
                </c:pt>
                <c:pt idx="1778">
                  <c:v>-5.6528000000000002E-2</c:v>
                </c:pt>
                <c:pt idx="1779">
                  <c:v>-5.1347999999999998E-2</c:v>
                </c:pt>
                <c:pt idx="1780">
                  <c:v>-4.4996000000000001E-2</c:v>
                </c:pt>
                <c:pt idx="1781">
                  <c:v>-3.7224E-2</c:v>
                </c:pt>
                <c:pt idx="1782">
                  <c:v>-2.8455999999999999E-2</c:v>
                </c:pt>
                <c:pt idx="1783">
                  <c:v>-1.8914E-2</c:v>
                </c:pt>
                <c:pt idx="1784">
                  <c:v>-8.8565999999999992E-3</c:v>
                </c:pt>
                <c:pt idx="1785">
                  <c:v>8.6855000000000005E-4</c:v>
                </c:pt>
                <c:pt idx="1786">
                  <c:v>1.0541E-2</c:v>
                </c:pt>
                <c:pt idx="1787">
                  <c:v>1.9376999999999998E-2</c:v>
                </c:pt>
                <c:pt idx="1788">
                  <c:v>2.7514E-2</c:v>
                </c:pt>
                <c:pt idx="1789">
                  <c:v>3.5005000000000001E-2</c:v>
                </c:pt>
                <c:pt idx="1790">
                  <c:v>4.1397000000000003E-2</c:v>
                </c:pt>
                <c:pt idx="1791">
                  <c:v>4.7225000000000003E-2</c:v>
                </c:pt>
                <c:pt idx="1792">
                  <c:v>5.2113E-2</c:v>
                </c:pt>
                <c:pt idx="1793">
                  <c:v>5.6602E-2</c:v>
                </c:pt>
                <c:pt idx="1794">
                  <c:v>6.0227999999999997E-2</c:v>
                </c:pt>
                <c:pt idx="1795">
                  <c:v>6.2902E-2</c:v>
                </c:pt>
                <c:pt idx="1796">
                  <c:v>6.4441999999999999E-2</c:v>
                </c:pt>
                <c:pt idx="1797">
                  <c:v>6.4340999999999995E-2</c:v>
                </c:pt>
                <c:pt idx="1798">
                  <c:v>6.2802999999999998E-2</c:v>
                </c:pt>
                <c:pt idx="1799">
                  <c:v>5.9114E-2</c:v>
                </c:pt>
                <c:pt idx="1800">
                  <c:v>5.3940000000000002E-2</c:v>
                </c:pt>
                <c:pt idx="1801">
                  <c:v>4.6653E-2</c:v>
                </c:pt>
                <c:pt idx="1802">
                  <c:v>3.8019999999999998E-2</c:v>
                </c:pt>
                <c:pt idx="1803">
                  <c:v>2.8257999999999998E-2</c:v>
                </c:pt>
                <c:pt idx="1804">
                  <c:v>1.7432E-2</c:v>
                </c:pt>
                <c:pt idx="1805">
                  <c:v>6.5840999999999998E-3</c:v>
                </c:pt>
                <c:pt idx="1806">
                  <c:v>-4.5697000000000003E-3</c:v>
                </c:pt>
                <c:pt idx="1807">
                  <c:v>-1.5124E-2</c:v>
                </c:pt>
                <c:pt idx="1808">
                  <c:v>-2.4886999999999999E-2</c:v>
                </c:pt>
                <c:pt idx="1809">
                  <c:v>-3.3348999999999997E-2</c:v>
                </c:pt>
                <c:pt idx="1810">
                  <c:v>-4.0587999999999999E-2</c:v>
                </c:pt>
                <c:pt idx="1811">
                  <c:v>-4.7009000000000002E-2</c:v>
                </c:pt>
                <c:pt idx="1812">
                  <c:v>-5.2607000000000001E-2</c:v>
                </c:pt>
                <c:pt idx="1813">
                  <c:v>-5.7229000000000002E-2</c:v>
                </c:pt>
                <c:pt idx="1814">
                  <c:v>-6.1251E-2</c:v>
                </c:pt>
                <c:pt idx="1815">
                  <c:v>-6.4216999999999996E-2</c:v>
                </c:pt>
                <c:pt idx="1816">
                  <c:v>-6.6199999999999995E-2</c:v>
                </c:pt>
                <c:pt idx="1817">
                  <c:v>-6.7058000000000006E-2</c:v>
                </c:pt>
                <c:pt idx="1818">
                  <c:v>-6.6448999999999994E-2</c:v>
                </c:pt>
                <c:pt idx="1819">
                  <c:v>-6.4755999999999994E-2</c:v>
                </c:pt>
                <c:pt idx="1820">
                  <c:v>-6.1527999999999999E-2</c:v>
                </c:pt>
                <c:pt idx="1821">
                  <c:v>-5.7207000000000001E-2</c:v>
                </c:pt>
                <c:pt idx="1822">
                  <c:v>-5.1448000000000001E-2</c:v>
                </c:pt>
                <c:pt idx="1823">
                  <c:v>-4.4341999999999999E-2</c:v>
                </c:pt>
                <c:pt idx="1824">
                  <c:v>-3.5853999999999997E-2</c:v>
                </c:pt>
                <c:pt idx="1825">
                  <c:v>-2.6162000000000001E-2</c:v>
                </c:pt>
                <c:pt idx="1826">
                  <c:v>-1.5599E-2</c:v>
                </c:pt>
                <c:pt idx="1827">
                  <c:v>-4.9427999999999998E-3</c:v>
                </c:pt>
                <c:pt idx="1828">
                  <c:v>5.7120000000000001E-3</c:v>
                </c:pt>
                <c:pt idx="1829">
                  <c:v>1.6187E-2</c:v>
                </c:pt>
                <c:pt idx="1830">
                  <c:v>2.6214999999999999E-2</c:v>
                </c:pt>
                <c:pt idx="1831">
                  <c:v>3.5446999999999999E-2</c:v>
                </c:pt>
                <c:pt idx="1832">
                  <c:v>4.3372000000000001E-2</c:v>
                </c:pt>
                <c:pt idx="1833">
                  <c:v>5.0266999999999999E-2</c:v>
                </c:pt>
                <c:pt idx="1834">
                  <c:v>5.5678999999999999E-2</c:v>
                </c:pt>
                <c:pt idx="1835">
                  <c:v>5.9709999999999999E-2</c:v>
                </c:pt>
                <c:pt idx="1836">
                  <c:v>6.2363000000000002E-2</c:v>
                </c:pt>
                <c:pt idx="1837">
                  <c:v>6.3756999999999994E-2</c:v>
                </c:pt>
                <c:pt idx="1838">
                  <c:v>6.3969999999999999E-2</c:v>
                </c:pt>
                <c:pt idx="1839">
                  <c:v>6.3094999999999998E-2</c:v>
                </c:pt>
                <c:pt idx="1840">
                  <c:v>6.0805999999999999E-2</c:v>
                </c:pt>
                <c:pt idx="1841">
                  <c:v>5.6766999999999998E-2</c:v>
                </c:pt>
                <c:pt idx="1842">
                  <c:v>5.1221000000000003E-2</c:v>
                </c:pt>
                <c:pt idx="1843">
                  <c:v>4.3958999999999998E-2</c:v>
                </c:pt>
                <c:pt idx="1844">
                  <c:v>3.5868999999999998E-2</c:v>
                </c:pt>
                <c:pt idx="1845">
                  <c:v>2.6986E-2</c:v>
                </c:pt>
                <c:pt idx="1846">
                  <c:v>1.7929E-2</c:v>
                </c:pt>
                <c:pt idx="1847">
                  <c:v>8.8669999999999999E-3</c:v>
                </c:pt>
                <c:pt idx="1848">
                  <c:v>-3.6391E-4</c:v>
                </c:pt>
                <c:pt idx="1849">
                  <c:v>-8.9420999999999997E-3</c:v>
                </c:pt>
                <c:pt idx="1850">
                  <c:v>-1.7493000000000002E-2</c:v>
                </c:pt>
                <c:pt idx="1851">
                  <c:v>-2.5701000000000002E-2</c:v>
                </c:pt>
                <c:pt idx="1852">
                  <c:v>-3.3308999999999998E-2</c:v>
                </c:pt>
                <c:pt idx="1853">
                  <c:v>-4.0481000000000003E-2</c:v>
                </c:pt>
                <c:pt idx="1854">
                  <c:v>-4.6538999999999997E-2</c:v>
                </c:pt>
                <c:pt idx="1855">
                  <c:v>-5.1882999999999999E-2</c:v>
                </c:pt>
                <c:pt idx="1856">
                  <c:v>-5.6127000000000003E-2</c:v>
                </c:pt>
                <c:pt idx="1857">
                  <c:v>-5.9090999999999998E-2</c:v>
                </c:pt>
                <c:pt idx="1858">
                  <c:v>-6.1293E-2</c:v>
                </c:pt>
                <c:pt idx="1859">
                  <c:v>-6.1665999999999999E-2</c:v>
                </c:pt>
                <c:pt idx="1860">
                  <c:v>-6.0854999999999999E-2</c:v>
                </c:pt>
                <c:pt idx="1861">
                  <c:v>-5.8181999999999998E-2</c:v>
                </c:pt>
                <c:pt idx="1862">
                  <c:v>-5.3638999999999999E-2</c:v>
                </c:pt>
                <c:pt idx="1863">
                  <c:v>-4.8022000000000002E-2</c:v>
                </c:pt>
                <c:pt idx="1864">
                  <c:v>-4.0737000000000002E-2</c:v>
                </c:pt>
                <c:pt idx="1865">
                  <c:v>-3.3126999999999997E-2</c:v>
                </c:pt>
                <c:pt idx="1866">
                  <c:v>-2.4441000000000001E-2</c:v>
                </c:pt>
                <c:pt idx="1867">
                  <c:v>-1.5664000000000001E-2</c:v>
                </c:pt>
                <c:pt idx="1868">
                  <c:v>-6.8526000000000004E-3</c:v>
                </c:pt>
                <c:pt idx="1869">
                  <c:v>2.0853999999999998E-3</c:v>
                </c:pt>
                <c:pt idx="1870">
                  <c:v>1.0536E-2</c:v>
                </c:pt>
                <c:pt idx="1871">
                  <c:v>1.8586999999999999E-2</c:v>
                </c:pt>
                <c:pt idx="1872">
                  <c:v>2.5968999999999999E-2</c:v>
                </c:pt>
                <c:pt idx="1873">
                  <c:v>3.2839E-2</c:v>
                </c:pt>
                <c:pt idx="1874">
                  <c:v>3.9400999999999999E-2</c:v>
                </c:pt>
                <c:pt idx="1875">
                  <c:v>4.5462000000000002E-2</c:v>
                </c:pt>
                <c:pt idx="1876">
                  <c:v>5.0854999999999997E-2</c:v>
                </c:pt>
                <c:pt idx="1877">
                  <c:v>5.5565999999999997E-2</c:v>
                </c:pt>
                <c:pt idx="1878">
                  <c:v>5.8638000000000003E-2</c:v>
                </c:pt>
                <c:pt idx="1879">
                  <c:v>6.0701999999999999E-2</c:v>
                </c:pt>
                <c:pt idx="1880">
                  <c:v>6.0859999999999997E-2</c:v>
                </c:pt>
                <c:pt idx="1881">
                  <c:v>5.9365000000000001E-2</c:v>
                </c:pt>
                <c:pt idx="1882">
                  <c:v>5.6210000000000003E-2</c:v>
                </c:pt>
                <c:pt idx="1883">
                  <c:v>5.0798000000000003E-2</c:v>
                </c:pt>
                <c:pt idx="1884">
                  <c:v>4.4123999999999997E-2</c:v>
                </c:pt>
                <c:pt idx="1885">
                  <c:v>3.5651000000000002E-2</c:v>
                </c:pt>
                <c:pt idx="1886">
                  <c:v>2.6367000000000002E-2</c:v>
                </c:pt>
                <c:pt idx="1887">
                  <c:v>1.6402E-2</c:v>
                </c:pt>
                <c:pt idx="1888">
                  <c:v>5.8551999999999996E-3</c:v>
                </c:pt>
                <c:pt idx="1889">
                  <c:v>-3.9360000000000003E-3</c:v>
                </c:pt>
                <c:pt idx="1890">
                  <c:v>-1.3303000000000001E-2</c:v>
                </c:pt>
                <c:pt idx="1891">
                  <c:v>-2.1586999999999999E-2</c:v>
                </c:pt>
                <c:pt idx="1892">
                  <c:v>-2.8766E-2</c:v>
                </c:pt>
                <c:pt idx="1893">
                  <c:v>-3.5227000000000001E-2</c:v>
                </c:pt>
                <c:pt idx="1894">
                  <c:v>-4.0658E-2</c:v>
                </c:pt>
                <c:pt idx="1895">
                  <c:v>-4.5698999999999997E-2</c:v>
                </c:pt>
                <c:pt idx="1896">
                  <c:v>-4.9977000000000001E-2</c:v>
                </c:pt>
                <c:pt idx="1897">
                  <c:v>-5.3797999999999999E-2</c:v>
                </c:pt>
                <c:pt idx="1898">
                  <c:v>-5.7355999999999997E-2</c:v>
                </c:pt>
                <c:pt idx="1899">
                  <c:v>-6.0082999999999998E-2</c:v>
                </c:pt>
                <c:pt idx="1900">
                  <c:v>-6.2109999999999999E-2</c:v>
                </c:pt>
                <c:pt idx="1901">
                  <c:v>-6.2668000000000001E-2</c:v>
                </c:pt>
                <c:pt idx="1902">
                  <c:v>-6.1747000000000003E-2</c:v>
                </c:pt>
                <c:pt idx="1903">
                  <c:v>-5.9039000000000001E-2</c:v>
                </c:pt>
                <c:pt idx="1904">
                  <c:v>-5.4586000000000003E-2</c:v>
                </c:pt>
                <c:pt idx="1905">
                  <c:v>-4.8323999999999999E-2</c:v>
                </c:pt>
                <c:pt idx="1906">
                  <c:v>-4.0415E-2</c:v>
                </c:pt>
                <c:pt idx="1907">
                  <c:v>-3.1364999999999997E-2</c:v>
                </c:pt>
                <c:pt idx="1908">
                  <c:v>-2.1371000000000001E-2</c:v>
                </c:pt>
                <c:pt idx="1909">
                  <c:v>-1.0998000000000001E-2</c:v>
                </c:pt>
                <c:pt idx="1910">
                  <c:v>-5.109E-4</c:v>
                </c:pt>
                <c:pt idx="1911">
                  <c:v>9.7383000000000001E-3</c:v>
                </c:pt>
                <c:pt idx="1912">
                  <c:v>1.9602000000000001E-2</c:v>
                </c:pt>
                <c:pt idx="1913">
                  <c:v>2.8590000000000001E-2</c:v>
                </c:pt>
                <c:pt idx="1914">
                  <c:v>3.6614000000000001E-2</c:v>
                </c:pt>
                <c:pt idx="1915">
                  <c:v>4.3674999999999999E-2</c:v>
                </c:pt>
                <c:pt idx="1916">
                  <c:v>4.9938999999999997E-2</c:v>
                </c:pt>
                <c:pt idx="1917">
                  <c:v>5.5071000000000002E-2</c:v>
                </c:pt>
                <c:pt idx="1918">
                  <c:v>5.9248000000000002E-2</c:v>
                </c:pt>
                <c:pt idx="1919">
                  <c:v>6.2433000000000002E-2</c:v>
                </c:pt>
                <c:pt idx="1920">
                  <c:v>6.4444000000000001E-2</c:v>
                </c:pt>
                <c:pt idx="1921">
                  <c:v>6.5680000000000002E-2</c:v>
                </c:pt>
                <c:pt idx="1922">
                  <c:v>6.5379000000000007E-2</c:v>
                </c:pt>
                <c:pt idx="1923">
                  <c:v>6.3813999999999996E-2</c:v>
                </c:pt>
                <c:pt idx="1924">
                  <c:v>6.0349E-2</c:v>
                </c:pt>
                <c:pt idx="1925">
                  <c:v>5.4962999999999998E-2</c:v>
                </c:pt>
                <c:pt idx="1926">
                  <c:v>4.7904000000000002E-2</c:v>
                </c:pt>
                <c:pt idx="1927">
                  <c:v>3.9202000000000001E-2</c:v>
                </c:pt>
                <c:pt idx="1928">
                  <c:v>2.9742000000000001E-2</c:v>
                </c:pt>
                <c:pt idx="1929">
                  <c:v>1.9556E-2</c:v>
                </c:pt>
                <c:pt idx="1930">
                  <c:v>9.0480999999999999E-3</c:v>
                </c:pt>
                <c:pt idx="1931">
                  <c:v>-1.2034999999999999E-3</c:v>
                </c:pt>
                <c:pt idx="1932">
                  <c:v>-1.1209E-2</c:v>
                </c:pt>
                <c:pt idx="1933">
                  <c:v>-2.0683E-2</c:v>
                </c:pt>
                <c:pt idx="1934">
                  <c:v>-2.9239000000000001E-2</c:v>
                </c:pt>
                <c:pt idx="1935">
                  <c:v>-3.6943999999999998E-2</c:v>
                </c:pt>
                <c:pt idx="1936">
                  <c:v>-4.3505000000000002E-2</c:v>
                </c:pt>
                <c:pt idx="1937">
                  <c:v>-4.9204999999999999E-2</c:v>
                </c:pt>
                <c:pt idx="1938">
                  <c:v>-5.3913999999999997E-2</c:v>
                </c:pt>
                <c:pt idx="1939">
                  <c:v>-5.7792999999999997E-2</c:v>
                </c:pt>
                <c:pt idx="1940">
                  <c:v>-6.1083999999999999E-2</c:v>
                </c:pt>
                <c:pt idx="1941">
                  <c:v>-6.3409999999999994E-2</c:v>
                </c:pt>
                <c:pt idx="1942">
                  <c:v>-6.4609E-2</c:v>
                </c:pt>
                <c:pt idx="1943">
                  <c:v>-6.4335000000000003E-2</c:v>
                </c:pt>
                <c:pt idx="1944">
                  <c:v>-6.2389E-2</c:v>
                </c:pt>
                <c:pt idx="1945">
                  <c:v>-5.9028999999999998E-2</c:v>
                </c:pt>
                <c:pt idx="1946">
                  <c:v>-5.4399999999999997E-2</c:v>
                </c:pt>
                <c:pt idx="1947">
                  <c:v>-4.8672E-2</c:v>
                </c:pt>
                <c:pt idx="1948">
                  <c:v>-4.1911999999999998E-2</c:v>
                </c:pt>
                <c:pt idx="1949">
                  <c:v>-3.4072999999999999E-2</c:v>
                </c:pt>
                <c:pt idx="1950">
                  <c:v>-2.5321E-2</c:v>
                </c:pt>
                <c:pt idx="1951">
                  <c:v>-1.575E-2</c:v>
                </c:pt>
                <c:pt idx="1952">
                  <c:v>-5.5989000000000004E-3</c:v>
                </c:pt>
                <c:pt idx="1953">
                  <c:v>4.6201999999999997E-3</c:v>
                </c:pt>
                <c:pt idx="1954">
                  <c:v>1.4935E-2</c:v>
                </c:pt>
                <c:pt idx="1955">
                  <c:v>2.4677000000000001E-2</c:v>
                </c:pt>
                <c:pt idx="1956">
                  <c:v>3.3309999999999999E-2</c:v>
                </c:pt>
                <c:pt idx="1957">
                  <c:v>4.1057999999999997E-2</c:v>
                </c:pt>
                <c:pt idx="1958">
                  <c:v>4.7566999999999998E-2</c:v>
                </c:pt>
                <c:pt idx="1959">
                  <c:v>5.3199000000000003E-2</c:v>
                </c:pt>
                <c:pt idx="1960">
                  <c:v>5.7699E-2</c:v>
                </c:pt>
                <c:pt idx="1961">
                  <c:v>6.1123999999999998E-2</c:v>
                </c:pt>
                <c:pt idx="1962">
                  <c:v>6.3561000000000006E-2</c:v>
                </c:pt>
                <c:pt idx="1963">
                  <c:v>6.4229999999999995E-2</c:v>
                </c:pt>
                <c:pt idx="1964">
                  <c:v>6.3533999999999993E-2</c:v>
                </c:pt>
                <c:pt idx="1965">
                  <c:v>6.0788000000000002E-2</c:v>
                </c:pt>
                <c:pt idx="1966">
                  <c:v>5.6411999999999997E-2</c:v>
                </c:pt>
                <c:pt idx="1967">
                  <c:v>5.0596000000000002E-2</c:v>
                </c:pt>
                <c:pt idx="1968">
                  <c:v>4.3319000000000003E-2</c:v>
                </c:pt>
                <c:pt idx="1969">
                  <c:v>3.5263000000000003E-2</c:v>
                </c:pt>
                <c:pt idx="1970">
                  <c:v>2.6280999999999999E-2</c:v>
                </c:pt>
                <c:pt idx="1971">
                  <c:v>1.7076000000000001E-2</c:v>
                </c:pt>
                <c:pt idx="1972">
                  <c:v>7.8008000000000001E-3</c:v>
                </c:pt>
                <c:pt idx="1973">
                  <c:v>-1.2998E-3</c:v>
                </c:pt>
                <c:pt idx="1974">
                  <c:v>-9.5732999999999999E-3</c:v>
                </c:pt>
                <c:pt idx="1975">
                  <c:v>-1.7409999999999998E-2</c:v>
                </c:pt>
                <c:pt idx="1976">
                  <c:v>-2.4693E-2</c:v>
                </c:pt>
                <c:pt idx="1977">
                  <c:v>-3.15E-2</c:v>
                </c:pt>
                <c:pt idx="1978">
                  <c:v>-3.8046000000000003E-2</c:v>
                </c:pt>
                <c:pt idx="1979">
                  <c:v>-4.4169E-2</c:v>
                </c:pt>
                <c:pt idx="1980">
                  <c:v>-4.9808999999999999E-2</c:v>
                </c:pt>
                <c:pt idx="1981">
                  <c:v>-5.4510000000000003E-2</c:v>
                </c:pt>
                <c:pt idx="1982">
                  <c:v>-5.7951999999999997E-2</c:v>
                </c:pt>
                <c:pt idx="1983">
                  <c:v>-6.0335E-2</c:v>
                </c:pt>
                <c:pt idx="1984">
                  <c:v>-6.1263999999999999E-2</c:v>
                </c:pt>
                <c:pt idx="1985">
                  <c:v>-6.0828E-2</c:v>
                </c:pt>
                <c:pt idx="1986">
                  <c:v>-5.8746E-2</c:v>
                </c:pt>
                <c:pt idx="1987">
                  <c:v>-5.4781999999999997E-2</c:v>
                </c:pt>
                <c:pt idx="1988">
                  <c:v>-4.9294999999999999E-2</c:v>
                </c:pt>
                <c:pt idx="1989">
                  <c:v>-4.2217999999999999E-2</c:v>
                </c:pt>
                <c:pt idx="1990">
                  <c:v>-3.4035999999999997E-2</c:v>
                </c:pt>
                <c:pt idx="1991">
                  <c:v>-2.4908E-2</c:v>
                </c:pt>
                <c:pt idx="1992">
                  <c:v>-1.5471E-2</c:v>
                </c:pt>
                <c:pt idx="1993">
                  <c:v>-5.9706999999999998E-3</c:v>
                </c:pt>
                <c:pt idx="1994">
                  <c:v>3.3314999999999998E-3</c:v>
                </c:pt>
                <c:pt idx="1995">
                  <c:v>1.2092E-2</c:v>
                </c:pt>
                <c:pt idx="1996">
                  <c:v>2.0272999999999999E-2</c:v>
                </c:pt>
                <c:pt idx="1997">
                  <c:v>2.7970999999999999E-2</c:v>
                </c:pt>
                <c:pt idx="1998">
                  <c:v>3.5256999999999997E-2</c:v>
                </c:pt>
                <c:pt idx="1999">
                  <c:v>4.1716999999999997E-2</c:v>
                </c:pt>
                <c:pt idx="2000">
                  <c:v>4.7594999999999998E-2</c:v>
                </c:pt>
                <c:pt idx="2001">
                  <c:v>5.2680999999999999E-2</c:v>
                </c:pt>
                <c:pt idx="2002">
                  <c:v>5.7084000000000003E-2</c:v>
                </c:pt>
                <c:pt idx="2003">
                  <c:v>6.0629000000000002E-2</c:v>
                </c:pt>
                <c:pt idx="2004">
                  <c:v>6.2825000000000006E-2</c:v>
                </c:pt>
                <c:pt idx="2005">
                  <c:v>6.3699000000000006E-2</c:v>
                </c:pt>
                <c:pt idx="2006">
                  <c:v>6.2706999999999999E-2</c:v>
                </c:pt>
                <c:pt idx="2007">
                  <c:v>5.9688999999999999E-2</c:v>
                </c:pt>
                <c:pt idx="2008">
                  <c:v>5.4899000000000003E-2</c:v>
                </c:pt>
                <c:pt idx="2009">
                  <c:v>4.7730000000000002E-2</c:v>
                </c:pt>
                <c:pt idx="2010">
                  <c:v>3.9343000000000003E-2</c:v>
                </c:pt>
                <c:pt idx="2011">
                  <c:v>2.9617000000000001E-2</c:v>
                </c:pt>
                <c:pt idx="2012">
                  <c:v>1.9363999999999999E-2</c:v>
                </c:pt>
                <c:pt idx="2013">
                  <c:v>9.1111999999999999E-3</c:v>
                </c:pt>
                <c:pt idx="2014">
                  <c:v>-1.1554E-3</c:v>
                </c:pt>
                <c:pt idx="2015">
                  <c:v>-1.0500000000000001E-2</c:v>
                </c:pt>
                <c:pt idx="2016">
                  <c:v>-1.9546999999999998E-2</c:v>
                </c:pt>
                <c:pt idx="2017">
                  <c:v>-2.7404999999999999E-2</c:v>
                </c:pt>
                <c:pt idx="2018">
                  <c:v>-3.4320999999999997E-2</c:v>
                </c:pt>
                <c:pt idx="2019">
                  <c:v>-4.0447999999999998E-2</c:v>
                </c:pt>
                <c:pt idx="2020">
                  <c:v>-4.5631999999999999E-2</c:v>
                </c:pt>
                <c:pt idx="2021">
                  <c:v>-5.0301999999999999E-2</c:v>
                </c:pt>
                <c:pt idx="2022">
                  <c:v>-5.4343000000000002E-2</c:v>
                </c:pt>
                <c:pt idx="2023">
                  <c:v>-5.7926999999999999E-2</c:v>
                </c:pt>
                <c:pt idx="2024">
                  <c:v>-6.0805999999999999E-2</c:v>
                </c:pt>
                <c:pt idx="2025">
                  <c:v>-6.2722E-2</c:v>
                </c:pt>
                <c:pt idx="2026">
                  <c:v>-6.3505000000000006E-2</c:v>
                </c:pt>
                <c:pt idx="2027">
                  <c:v>-6.2969999999999998E-2</c:v>
                </c:pt>
                <c:pt idx="2028">
                  <c:v>-6.0768999999999997E-2</c:v>
                </c:pt>
                <c:pt idx="2029">
                  <c:v>-5.6889000000000002E-2</c:v>
                </c:pt>
                <c:pt idx="2030">
                  <c:v>-5.1001999999999999E-2</c:v>
                </c:pt>
                <c:pt idx="2031">
                  <c:v>-4.3372000000000001E-2</c:v>
                </c:pt>
                <c:pt idx="2032">
                  <c:v>-3.4320999999999997E-2</c:v>
                </c:pt>
                <c:pt idx="2033">
                  <c:v>-2.4226000000000001E-2</c:v>
                </c:pt>
                <c:pt idx="2034">
                  <c:v>-1.3497E-2</c:v>
                </c:pt>
                <c:pt idx="2035">
                  <c:v>-2.2133000000000001E-3</c:v>
                </c:pt>
                <c:pt idx="2036">
                  <c:v>8.6537000000000003E-3</c:v>
                </c:pt>
                <c:pt idx="2037">
                  <c:v>1.9313E-2</c:v>
                </c:pt>
                <c:pt idx="2038">
                  <c:v>2.9003999999999999E-2</c:v>
                </c:pt>
                <c:pt idx="2039">
                  <c:v>3.7713000000000003E-2</c:v>
                </c:pt>
                <c:pt idx="2040">
                  <c:v>4.5135000000000002E-2</c:v>
                </c:pt>
                <c:pt idx="2041">
                  <c:v>5.1407000000000001E-2</c:v>
                </c:pt>
                <c:pt idx="2042">
                  <c:v>5.6840000000000002E-2</c:v>
                </c:pt>
                <c:pt idx="2043">
                  <c:v>6.0962000000000002E-2</c:v>
                </c:pt>
                <c:pt idx="2044">
                  <c:v>6.4306000000000002E-2</c:v>
                </c:pt>
                <c:pt idx="2045">
                  <c:v>6.6467999999999999E-2</c:v>
                </c:pt>
                <c:pt idx="2046">
                  <c:v>6.7537E-2</c:v>
                </c:pt>
                <c:pt idx="2047">
                  <c:v>6.7426E-2</c:v>
                </c:pt>
                <c:pt idx="2048">
                  <c:v>6.5757999999999997E-2</c:v>
                </c:pt>
                <c:pt idx="2049">
                  <c:v>6.2570000000000001E-2</c:v>
                </c:pt>
                <c:pt idx="2050">
                  <c:v>5.7779999999999998E-2</c:v>
                </c:pt>
                <c:pt idx="2051">
                  <c:v>5.1409999999999997E-2</c:v>
                </c:pt>
                <c:pt idx="2052">
                  <c:v>4.3868999999999998E-2</c:v>
                </c:pt>
                <c:pt idx="2053">
                  <c:v>3.4813999999999998E-2</c:v>
                </c:pt>
                <c:pt idx="2054">
                  <c:v>2.5087999999999999E-2</c:v>
                </c:pt>
                <c:pt idx="2055">
                  <c:v>1.4792E-2</c:v>
                </c:pt>
                <c:pt idx="2056">
                  <c:v>4.2050999999999998E-3</c:v>
                </c:pt>
                <c:pt idx="2057">
                  <c:v>-5.6949000000000001E-3</c:v>
                </c:pt>
                <c:pt idx="2058">
                  <c:v>-1.5207999999999999E-2</c:v>
                </c:pt>
                <c:pt idx="2059">
                  <c:v>-2.3604E-2</c:v>
                </c:pt>
                <c:pt idx="2060">
                  <c:v>-3.1312E-2</c:v>
                </c:pt>
                <c:pt idx="2061">
                  <c:v>-3.8045000000000002E-2</c:v>
                </c:pt>
                <c:pt idx="2062">
                  <c:v>-4.4012999999999997E-2</c:v>
                </c:pt>
                <c:pt idx="2063">
                  <c:v>-4.9487999999999997E-2</c:v>
                </c:pt>
                <c:pt idx="2064">
                  <c:v>-5.4143999999999998E-2</c:v>
                </c:pt>
                <c:pt idx="2065">
                  <c:v>-5.7924000000000003E-2</c:v>
                </c:pt>
                <c:pt idx="2066">
                  <c:v>-6.0547999999999998E-2</c:v>
                </c:pt>
                <c:pt idx="2067">
                  <c:v>-6.182E-2</c:v>
                </c:pt>
                <c:pt idx="2068">
                  <c:v>-6.1690000000000002E-2</c:v>
                </c:pt>
                <c:pt idx="2069">
                  <c:v>-5.9941000000000001E-2</c:v>
                </c:pt>
                <c:pt idx="2070">
                  <c:v>-5.6696999999999997E-2</c:v>
                </c:pt>
                <c:pt idx="2071">
                  <c:v>-5.2031000000000001E-2</c:v>
                </c:pt>
                <c:pt idx="2072">
                  <c:v>-4.6078000000000001E-2</c:v>
                </c:pt>
                <c:pt idx="2073">
                  <c:v>-3.9251000000000001E-2</c:v>
                </c:pt>
                <c:pt idx="2074">
                  <c:v>-3.1437E-2</c:v>
                </c:pt>
                <c:pt idx="2075">
                  <c:v>-2.3032E-2</c:v>
                </c:pt>
                <c:pt idx="2076">
                  <c:v>-1.4174000000000001E-2</c:v>
                </c:pt>
                <c:pt idx="2077">
                  <c:v>-5.0118000000000003E-3</c:v>
                </c:pt>
                <c:pt idx="2078">
                  <c:v>4.3829000000000003E-3</c:v>
                </c:pt>
                <c:pt idx="2079">
                  <c:v>1.3723000000000001E-2</c:v>
                </c:pt>
                <c:pt idx="2080">
                  <c:v>2.2689000000000001E-2</c:v>
                </c:pt>
                <c:pt idx="2081">
                  <c:v>3.1220000000000001E-2</c:v>
                </c:pt>
                <c:pt idx="2082">
                  <c:v>3.8857000000000003E-2</c:v>
                </c:pt>
                <c:pt idx="2083">
                  <c:v>4.5587999999999997E-2</c:v>
                </c:pt>
                <c:pt idx="2084">
                  <c:v>5.1150000000000001E-2</c:v>
                </c:pt>
                <c:pt idx="2085">
                  <c:v>5.5912000000000003E-2</c:v>
                </c:pt>
                <c:pt idx="2086">
                  <c:v>5.9414000000000002E-2</c:v>
                </c:pt>
                <c:pt idx="2087">
                  <c:v>6.1705000000000003E-2</c:v>
                </c:pt>
                <c:pt idx="2088">
                  <c:v>6.2718999999999997E-2</c:v>
                </c:pt>
                <c:pt idx="2089">
                  <c:v>6.2036000000000001E-2</c:v>
                </c:pt>
                <c:pt idx="2090">
                  <c:v>5.9902999999999998E-2</c:v>
                </c:pt>
                <c:pt idx="2091">
                  <c:v>5.5703000000000003E-2</c:v>
                </c:pt>
                <c:pt idx="2092">
                  <c:v>4.9883999999999998E-2</c:v>
                </c:pt>
                <c:pt idx="2093">
                  <c:v>4.2382999999999997E-2</c:v>
                </c:pt>
                <c:pt idx="2094">
                  <c:v>3.3938999999999997E-2</c:v>
                </c:pt>
                <c:pt idx="2095">
                  <c:v>2.5026E-2</c:v>
                </c:pt>
                <c:pt idx="2096">
                  <c:v>1.5772999999999999E-2</c:v>
                </c:pt>
                <c:pt idx="2097">
                  <c:v>6.8323000000000004E-3</c:v>
                </c:pt>
                <c:pt idx="2098">
                  <c:v>-1.6597000000000001E-3</c:v>
                </c:pt>
                <c:pt idx="2099">
                  <c:v>-9.6287999999999999E-3</c:v>
                </c:pt>
                <c:pt idx="2100">
                  <c:v>-1.6951000000000001E-2</c:v>
                </c:pt>
                <c:pt idx="2101">
                  <c:v>-2.3519000000000002E-2</c:v>
                </c:pt>
                <c:pt idx="2102">
                  <c:v>-2.9597999999999999E-2</c:v>
                </c:pt>
                <c:pt idx="2103">
                  <c:v>-3.4992000000000002E-2</c:v>
                </c:pt>
                <c:pt idx="2104">
                  <c:v>-4.0146000000000001E-2</c:v>
                </c:pt>
                <c:pt idx="2105">
                  <c:v>-4.4714999999999998E-2</c:v>
                </c:pt>
                <c:pt idx="2106">
                  <c:v>-4.9091000000000003E-2</c:v>
                </c:pt>
                <c:pt idx="2107">
                  <c:v>-5.3001E-2</c:v>
                </c:pt>
                <c:pt idx="2108">
                  <c:v>-5.5837999999999999E-2</c:v>
                </c:pt>
                <c:pt idx="2109">
                  <c:v>-5.7612999999999998E-2</c:v>
                </c:pt>
                <c:pt idx="2110">
                  <c:v>-5.7325000000000001E-2</c:v>
                </c:pt>
                <c:pt idx="2111">
                  <c:v>-5.5211999999999997E-2</c:v>
                </c:pt>
                <c:pt idx="2112">
                  <c:v>-5.1310000000000001E-2</c:v>
                </c:pt>
                <c:pt idx="2113">
                  <c:v>-4.555E-2</c:v>
                </c:pt>
                <c:pt idx="2114">
                  <c:v>-3.8822000000000002E-2</c:v>
                </c:pt>
                <c:pt idx="2115">
                  <c:v>-3.0908999999999999E-2</c:v>
                </c:pt>
                <c:pt idx="2116">
                  <c:v>-2.2273000000000001E-2</c:v>
                </c:pt>
                <c:pt idx="2117">
                  <c:v>-1.3061E-2</c:v>
                </c:pt>
                <c:pt idx="2118">
                  <c:v>-3.2956999999999999E-3</c:v>
                </c:pt>
                <c:pt idx="2119">
                  <c:v>6.2497999999999998E-3</c:v>
                </c:pt>
                <c:pt idx="2120">
                  <c:v>1.5775999999999998E-2</c:v>
                </c:pt>
                <c:pt idx="2121">
                  <c:v>2.4364E-2</c:v>
                </c:pt>
                <c:pt idx="2122">
                  <c:v>3.1844999999999998E-2</c:v>
                </c:pt>
                <c:pt idx="2123">
                  <c:v>3.8497999999999998E-2</c:v>
                </c:pt>
                <c:pt idx="2124">
                  <c:v>4.3982E-2</c:v>
                </c:pt>
                <c:pt idx="2125">
                  <c:v>4.8835000000000003E-2</c:v>
                </c:pt>
                <c:pt idx="2126">
                  <c:v>5.2946E-2</c:v>
                </c:pt>
                <c:pt idx="2127">
                  <c:v>5.6495999999999998E-2</c:v>
                </c:pt>
                <c:pt idx="2128">
                  <c:v>5.9544E-2</c:v>
                </c:pt>
                <c:pt idx="2129">
                  <c:v>6.1546999999999998E-2</c:v>
                </c:pt>
                <c:pt idx="2130">
                  <c:v>6.2477999999999999E-2</c:v>
                </c:pt>
                <c:pt idx="2131">
                  <c:v>6.1825999999999999E-2</c:v>
                </c:pt>
                <c:pt idx="2132">
                  <c:v>5.9325000000000003E-2</c:v>
                </c:pt>
                <c:pt idx="2133">
                  <c:v>5.4905000000000002E-2</c:v>
                </c:pt>
                <c:pt idx="2134">
                  <c:v>4.8411000000000003E-2</c:v>
                </c:pt>
                <c:pt idx="2135">
                  <c:v>4.0197999999999998E-2</c:v>
                </c:pt>
                <c:pt idx="2136">
                  <c:v>3.0816E-2</c:v>
                </c:pt>
                <c:pt idx="2137">
                  <c:v>2.0716999999999999E-2</c:v>
                </c:pt>
                <c:pt idx="2138">
                  <c:v>1.0410000000000001E-2</c:v>
                </c:pt>
                <c:pt idx="2139">
                  <c:v>3.2182000000000001E-4</c:v>
                </c:pt>
                <c:pt idx="2140">
                  <c:v>-9.0262999999999993E-3</c:v>
                </c:pt>
                <c:pt idx="2141">
                  <c:v>-1.7826000000000002E-2</c:v>
                </c:pt>
                <c:pt idx="2142">
                  <c:v>-2.5616E-2</c:v>
                </c:pt>
                <c:pt idx="2143">
                  <c:v>-3.2555000000000001E-2</c:v>
                </c:pt>
                <c:pt idx="2144">
                  <c:v>-3.8804999999999999E-2</c:v>
                </c:pt>
                <c:pt idx="2145">
                  <c:v>-4.4011000000000002E-2</c:v>
                </c:pt>
                <c:pt idx="2146">
                  <c:v>-4.8681000000000002E-2</c:v>
                </c:pt>
                <c:pt idx="2147">
                  <c:v>-5.2685000000000003E-2</c:v>
                </c:pt>
                <c:pt idx="2148">
                  <c:v>-5.6182000000000003E-2</c:v>
                </c:pt>
                <c:pt idx="2149">
                  <c:v>-5.9022999999999999E-2</c:v>
                </c:pt>
                <c:pt idx="2150">
                  <c:v>-6.0867999999999998E-2</c:v>
                </c:pt>
                <c:pt idx="2151">
                  <c:v>-6.1675000000000001E-2</c:v>
                </c:pt>
                <c:pt idx="2152">
                  <c:v>-6.0984999999999998E-2</c:v>
                </c:pt>
                <c:pt idx="2153">
                  <c:v>-5.8818000000000002E-2</c:v>
                </c:pt>
                <c:pt idx="2154">
                  <c:v>-5.5010999999999997E-2</c:v>
                </c:pt>
                <c:pt idx="2155">
                  <c:v>-4.9481999999999998E-2</c:v>
                </c:pt>
                <c:pt idx="2156">
                  <c:v>-4.2550999999999999E-2</c:v>
                </c:pt>
                <c:pt idx="2157">
                  <c:v>-3.4153999999999997E-2</c:v>
                </c:pt>
                <c:pt idx="2158">
                  <c:v>-2.4641E-2</c:v>
                </c:pt>
                <c:pt idx="2159">
                  <c:v>-1.4588E-2</c:v>
                </c:pt>
                <c:pt idx="2160">
                  <c:v>-4.0682000000000001E-3</c:v>
                </c:pt>
                <c:pt idx="2161">
                  <c:v>6.3203E-3</c:v>
                </c:pt>
                <c:pt idx="2162">
                  <c:v>1.6310999999999999E-2</c:v>
                </c:pt>
                <c:pt idx="2163">
                  <c:v>2.5496999999999999E-2</c:v>
                </c:pt>
                <c:pt idx="2164">
                  <c:v>3.3826000000000002E-2</c:v>
                </c:pt>
                <c:pt idx="2165">
                  <c:v>4.1447999999999999E-2</c:v>
                </c:pt>
                <c:pt idx="2166">
                  <c:v>4.7848000000000002E-2</c:v>
                </c:pt>
                <c:pt idx="2167">
                  <c:v>5.3388999999999999E-2</c:v>
                </c:pt>
                <c:pt idx="2168">
                  <c:v>5.7813999999999997E-2</c:v>
                </c:pt>
                <c:pt idx="2169">
                  <c:v>6.1338999999999998E-2</c:v>
                </c:pt>
                <c:pt idx="2170">
                  <c:v>6.3927999999999999E-2</c:v>
                </c:pt>
                <c:pt idx="2171">
                  <c:v>6.5300999999999998E-2</c:v>
                </c:pt>
                <c:pt idx="2172">
                  <c:v>6.5556000000000003E-2</c:v>
                </c:pt>
                <c:pt idx="2173">
                  <c:v>6.4218999999999998E-2</c:v>
                </c:pt>
                <c:pt idx="2174">
                  <c:v>6.1322000000000002E-2</c:v>
                </c:pt>
                <c:pt idx="2175">
                  <c:v>5.6783E-2</c:v>
                </c:pt>
                <c:pt idx="2176">
                  <c:v>5.0535999999999998E-2</c:v>
                </c:pt>
                <c:pt idx="2177">
                  <c:v>4.3264999999999998E-2</c:v>
                </c:pt>
                <c:pt idx="2178">
                  <c:v>3.4999000000000002E-2</c:v>
                </c:pt>
                <c:pt idx="2179">
                  <c:v>2.6180999999999999E-2</c:v>
                </c:pt>
                <c:pt idx="2180">
                  <c:v>1.7135999999999998E-2</c:v>
                </c:pt>
                <c:pt idx="2181">
                  <c:v>8.0569999999999999E-3</c:v>
                </c:pt>
                <c:pt idx="2182">
                  <c:v>-8.5902999999999999E-4</c:v>
                </c:pt>
                <c:pt idx="2183">
                  <c:v>-9.6066999999999993E-3</c:v>
                </c:pt>
                <c:pt idx="2184">
                  <c:v>-1.7891000000000001E-2</c:v>
                </c:pt>
                <c:pt idx="2185">
                  <c:v>-2.5689E-2</c:v>
                </c:pt>
                <c:pt idx="2186">
                  <c:v>-3.2874E-2</c:v>
                </c:pt>
                <c:pt idx="2187">
                  <c:v>-3.9215E-2</c:v>
                </c:pt>
                <c:pt idx="2188">
                  <c:v>-4.4520999999999998E-2</c:v>
                </c:pt>
                <c:pt idx="2189">
                  <c:v>-4.9131000000000001E-2</c:v>
                </c:pt>
                <c:pt idx="2190">
                  <c:v>-5.2754000000000002E-2</c:v>
                </c:pt>
                <c:pt idx="2191">
                  <c:v>-5.5557000000000002E-2</c:v>
                </c:pt>
                <c:pt idx="2192">
                  <c:v>-5.7260999999999999E-2</c:v>
                </c:pt>
                <c:pt idx="2193">
                  <c:v>-5.7569000000000002E-2</c:v>
                </c:pt>
                <c:pt idx="2194">
                  <c:v>-5.6491E-2</c:v>
                </c:pt>
                <c:pt idx="2195">
                  <c:v>-5.3561999999999999E-2</c:v>
                </c:pt>
                <c:pt idx="2196">
                  <c:v>-4.9216999999999997E-2</c:v>
                </c:pt>
                <c:pt idx="2197">
                  <c:v>-4.3268000000000001E-2</c:v>
                </c:pt>
                <c:pt idx="2198">
                  <c:v>-3.6236999999999998E-2</c:v>
                </c:pt>
                <c:pt idx="2199">
                  <c:v>-2.8433E-2</c:v>
                </c:pt>
                <c:pt idx="2200">
                  <c:v>-1.9980000000000001E-2</c:v>
                </c:pt>
                <c:pt idx="2201">
                  <c:v>-1.1157E-2</c:v>
                </c:pt>
                <c:pt idx="2202">
                  <c:v>-2.3689000000000002E-3</c:v>
                </c:pt>
                <c:pt idx="2203">
                  <c:v>6.3686999999999997E-3</c:v>
                </c:pt>
                <c:pt idx="2204">
                  <c:v>1.4644000000000001E-2</c:v>
                </c:pt>
                <c:pt idx="2205">
                  <c:v>2.2637999999999998E-2</c:v>
                </c:pt>
                <c:pt idx="2206">
                  <c:v>3.0032E-2</c:v>
                </c:pt>
                <c:pt idx="2207">
                  <c:v>3.6773E-2</c:v>
                </c:pt>
                <c:pt idx="2208">
                  <c:v>4.3262000000000002E-2</c:v>
                </c:pt>
                <c:pt idx="2209">
                  <c:v>4.8807999999999997E-2</c:v>
                </c:pt>
                <c:pt idx="2210">
                  <c:v>5.3719999999999997E-2</c:v>
                </c:pt>
                <c:pt idx="2211">
                  <c:v>5.7515999999999998E-2</c:v>
                </c:pt>
                <c:pt idx="2212">
                  <c:v>5.9972999999999999E-2</c:v>
                </c:pt>
                <c:pt idx="2213">
                  <c:v>6.1135000000000002E-2</c:v>
                </c:pt>
                <c:pt idx="2214">
                  <c:v>6.0551000000000001E-2</c:v>
                </c:pt>
                <c:pt idx="2215">
                  <c:v>5.8450000000000002E-2</c:v>
                </c:pt>
                <c:pt idx="2216">
                  <c:v>5.4538999999999997E-2</c:v>
                </c:pt>
                <c:pt idx="2217">
                  <c:v>4.8884999999999998E-2</c:v>
                </c:pt>
                <c:pt idx="2218">
                  <c:v>4.1860000000000001E-2</c:v>
                </c:pt>
                <c:pt idx="2219">
                  <c:v>3.3360000000000001E-2</c:v>
                </c:pt>
                <c:pt idx="2220">
                  <c:v>2.4219999999999998E-2</c:v>
                </c:pt>
                <c:pt idx="2221">
                  <c:v>1.4759E-2</c:v>
                </c:pt>
                <c:pt idx="2222">
                  <c:v>5.3026999999999996E-3</c:v>
                </c:pt>
                <c:pt idx="2223">
                  <c:v>-3.6113999999999999E-3</c:v>
                </c:pt>
                <c:pt idx="2224">
                  <c:v>-1.1958999999999999E-2</c:v>
                </c:pt>
                <c:pt idx="2225">
                  <c:v>-1.9491999999999999E-2</c:v>
                </c:pt>
                <c:pt idx="2226">
                  <c:v>-2.6450999999999999E-2</c:v>
                </c:pt>
                <c:pt idx="2227">
                  <c:v>-3.2854000000000001E-2</c:v>
                </c:pt>
                <c:pt idx="2228">
                  <c:v>-3.8572000000000002E-2</c:v>
                </c:pt>
                <c:pt idx="2229">
                  <c:v>-4.3878E-2</c:v>
                </c:pt>
                <c:pt idx="2230">
                  <c:v>-4.8617E-2</c:v>
                </c:pt>
                <c:pt idx="2231">
                  <c:v>-5.3036E-2</c:v>
                </c:pt>
                <c:pt idx="2232">
                  <c:v>-5.6587999999999999E-2</c:v>
                </c:pt>
                <c:pt idx="2233">
                  <c:v>-5.9333999999999998E-2</c:v>
                </c:pt>
                <c:pt idx="2234">
                  <c:v>-6.0712000000000002E-2</c:v>
                </c:pt>
                <c:pt idx="2235">
                  <c:v>-6.0625999999999999E-2</c:v>
                </c:pt>
                <c:pt idx="2236">
                  <c:v>-5.8791000000000003E-2</c:v>
                </c:pt>
                <c:pt idx="2237">
                  <c:v>-5.5014E-2</c:v>
                </c:pt>
                <c:pt idx="2238">
                  <c:v>-4.9411999999999998E-2</c:v>
                </c:pt>
                <c:pt idx="2239">
                  <c:v>-4.2056999999999997E-2</c:v>
                </c:pt>
                <c:pt idx="2240">
                  <c:v>-3.3498E-2</c:v>
                </c:pt>
                <c:pt idx="2241">
                  <c:v>-2.3918999999999999E-2</c:v>
                </c:pt>
                <c:pt idx="2242">
                  <c:v>-1.3580999999999999E-2</c:v>
                </c:pt>
                <c:pt idx="2243">
                  <c:v>-3.1694000000000002E-3</c:v>
                </c:pt>
                <c:pt idx="2244">
                  <c:v>7.1367999999999996E-3</c:v>
                </c:pt>
                <c:pt idx="2245">
                  <c:v>1.6993000000000001E-2</c:v>
                </c:pt>
                <c:pt idx="2246">
                  <c:v>2.5815000000000001E-2</c:v>
                </c:pt>
                <c:pt idx="2247">
                  <c:v>3.3776E-2</c:v>
                </c:pt>
                <c:pt idx="2248">
                  <c:v>4.061E-2</c:v>
                </c:pt>
                <c:pt idx="2249">
                  <c:v>4.6607999999999997E-2</c:v>
                </c:pt>
                <c:pt idx="2250">
                  <c:v>5.1781000000000001E-2</c:v>
                </c:pt>
                <c:pt idx="2251">
                  <c:v>5.6300999999999997E-2</c:v>
                </c:pt>
                <c:pt idx="2252">
                  <c:v>6.0381999999999998E-2</c:v>
                </c:pt>
                <c:pt idx="2253">
                  <c:v>6.3363000000000003E-2</c:v>
                </c:pt>
                <c:pt idx="2254">
                  <c:v>6.5584000000000003E-2</c:v>
                </c:pt>
                <c:pt idx="2255">
                  <c:v>6.6259999999999999E-2</c:v>
                </c:pt>
                <c:pt idx="2256">
                  <c:v>6.5522999999999998E-2</c:v>
                </c:pt>
                <c:pt idx="2257">
                  <c:v>6.2992999999999993E-2</c:v>
                </c:pt>
                <c:pt idx="2258">
                  <c:v>5.8547000000000002E-2</c:v>
                </c:pt>
                <c:pt idx="2259">
                  <c:v>5.2375999999999999E-2</c:v>
                </c:pt>
                <c:pt idx="2260">
                  <c:v>4.4491000000000003E-2</c:v>
                </c:pt>
                <c:pt idx="2261">
                  <c:v>3.5480999999999999E-2</c:v>
                </c:pt>
                <c:pt idx="2262">
                  <c:v>2.5492999999999998E-2</c:v>
                </c:pt>
                <c:pt idx="2263">
                  <c:v>1.5004999999999999E-2</c:v>
                </c:pt>
                <c:pt idx="2264">
                  <c:v>4.6090000000000002E-3</c:v>
                </c:pt>
                <c:pt idx="2265">
                  <c:v>-5.5954000000000004E-3</c:v>
                </c:pt>
                <c:pt idx="2266">
                  <c:v>-1.5322000000000001E-2</c:v>
                </c:pt>
                <c:pt idx="2267">
                  <c:v>-2.4500999999999998E-2</c:v>
                </c:pt>
                <c:pt idx="2268">
                  <c:v>-3.2812000000000001E-2</c:v>
                </c:pt>
                <c:pt idx="2269">
                  <c:v>-4.0082E-2</c:v>
                </c:pt>
                <c:pt idx="2270">
                  <c:v>-4.6591E-2</c:v>
                </c:pt>
                <c:pt idx="2271">
                  <c:v>-5.2069999999999998E-2</c:v>
                </c:pt>
                <c:pt idx="2272">
                  <c:v>-5.6818E-2</c:v>
                </c:pt>
                <c:pt idx="2273">
                  <c:v>-6.0879000000000003E-2</c:v>
                </c:pt>
                <c:pt idx="2274">
                  <c:v>-6.3944000000000001E-2</c:v>
                </c:pt>
                <c:pt idx="2275">
                  <c:v>-6.6048999999999997E-2</c:v>
                </c:pt>
                <c:pt idx="2276">
                  <c:v>-6.6602999999999996E-2</c:v>
                </c:pt>
                <c:pt idx="2277">
                  <c:v>-6.5793000000000004E-2</c:v>
                </c:pt>
                <c:pt idx="2278">
                  <c:v>-6.3315999999999997E-2</c:v>
                </c:pt>
                <c:pt idx="2279">
                  <c:v>-5.9264999999999998E-2</c:v>
                </c:pt>
                <c:pt idx="2280">
                  <c:v>-5.3809999999999997E-2</c:v>
                </c:pt>
                <c:pt idx="2281">
                  <c:v>-4.6751000000000001E-2</c:v>
                </c:pt>
                <c:pt idx="2282">
                  <c:v>-3.8713999999999998E-2</c:v>
                </c:pt>
                <c:pt idx="2283">
                  <c:v>-2.955E-2</c:v>
                </c:pt>
                <c:pt idx="2284">
                  <c:v>-1.9654999999999999E-2</c:v>
                </c:pt>
                <c:pt idx="2285">
                  <c:v>-9.1389999999999996E-3</c:v>
                </c:pt>
                <c:pt idx="2286">
                  <c:v>1.5288999999999999E-3</c:v>
                </c:pt>
                <c:pt idx="2287">
                  <c:v>1.1861E-2</c:v>
                </c:pt>
                <c:pt idx="2288">
                  <c:v>2.1711000000000001E-2</c:v>
                </c:pt>
                <c:pt idx="2289">
                  <c:v>3.0401999999999998E-2</c:v>
                </c:pt>
                <c:pt idx="2290">
                  <c:v>3.7892000000000002E-2</c:v>
                </c:pt>
                <c:pt idx="2291">
                  <c:v>4.4526000000000003E-2</c:v>
                </c:pt>
                <c:pt idx="2292">
                  <c:v>4.9877999999999999E-2</c:v>
                </c:pt>
                <c:pt idx="2293">
                  <c:v>5.4540999999999999E-2</c:v>
                </c:pt>
                <c:pt idx="2294">
                  <c:v>5.8090999999999997E-2</c:v>
                </c:pt>
                <c:pt idx="2295">
                  <c:v>6.0650000000000003E-2</c:v>
                </c:pt>
                <c:pt idx="2296">
                  <c:v>6.2122999999999998E-2</c:v>
                </c:pt>
                <c:pt idx="2297">
                  <c:v>6.2038999999999997E-2</c:v>
                </c:pt>
                <c:pt idx="2298">
                  <c:v>6.0756999999999999E-2</c:v>
                </c:pt>
                <c:pt idx="2299">
                  <c:v>5.7541000000000002E-2</c:v>
                </c:pt>
                <c:pt idx="2300">
                  <c:v>5.2852999999999997E-2</c:v>
                </c:pt>
                <c:pt idx="2301">
                  <c:v>4.6533999999999999E-2</c:v>
                </c:pt>
                <c:pt idx="2302">
                  <c:v>3.8780000000000002E-2</c:v>
                </c:pt>
                <c:pt idx="2303">
                  <c:v>3.0428E-2</c:v>
                </c:pt>
                <c:pt idx="2304">
                  <c:v>2.1496999999999999E-2</c:v>
                </c:pt>
                <c:pt idx="2305">
                  <c:v>1.2736000000000001E-2</c:v>
                </c:pt>
                <c:pt idx="2306">
                  <c:v>4.0704000000000001E-3</c:v>
                </c:pt>
                <c:pt idx="2307">
                  <c:v>-4.2348999999999998E-3</c:v>
                </c:pt>
                <c:pt idx="2308">
                  <c:v>-1.2281E-2</c:v>
                </c:pt>
                <c:pt idx="2309">
                  <c:v>-2.0333E-2</c:v>
                </c:pt>
                <c:pt idx="2310">
                  <c:v>-2.8084000000000001E-2</c:v>
                </c:pt>
                <c:pt idx="2311">
                  <c:v>-3.5297000000000002E-2</c:v>
                </c:pt>
                <c:pt idx="2312">
                  <c:v>-4.2025E-2</c:v>
                </c:pt>
                <c:pt idx="2313">
                  <c:v>-4.7799000000000001E-2</c:v>
                </c:pt>
                <c:pt idx="2314">
                  <c:v>-5.2630999999999997E-2</c:v>
                </c:pt>
                <c:pt idx="2315">
                  <c:v>-5.6438000000000002E-2</c:v>
                </c:pt>
                <c:pt idx="2316">
                  <c:v>-5.9013999999999997E-2</c:v>
                </c:pt>
                <c:pt idx="2317">
                  <c:v>-6.0486999999999999E-2</c:v>
                </c:pt>
                <c:pt idx="2318">
                  <c:v>-6.0284999999999998E-2</c:v>
                </c:pt>
                <c:pt idx="2319">
                  <c:v>-5.8563999999999998E-2</c:v>
                </c:pt>
                <c:pt idx="2320">
                  <c:v>-5.4972E-2</c:v>
                </c:pt>
                <c:pt idx="2321">
                  <c:v>-4.9595E-2</c:v>
                </c:pt>
                <c:pt idx="2322">
                  <c:v>-4.2664000000000001E-2</c:v>
                </c:pt>
                <c:pt idx="2323">
                  <c:v>-3.4192E-2</c:v>
                </c:pt>
                <c:pt idx="2324">
                  <c:v>-2.4930000000000001E-2</c:v>
                </c:pt>
                <c:pt idx="2325">
                  <c:v>-1.525E-2</c:v>
                </c:pt>
                <c:pt idx="2326">
                  <c:v>-5.5262999999999996E-3</c:v>
                </c:pt>
                <c:pt idx="2327">
                  <c:v>3.9236999999999996E-3</c:v>
                </c:pt>
                <c:pt idx="2328">
                  <c:v>1.2761E-2</c:v>
                </c:pt>
                <c:pt idx="2329">
                  <c:v>2.1031000000000001E-2</c:v>
                </c:pt>
                <c:pt idx="2330">
                  <c:v>2.8657999999999999E-2</c:v>
                </c:pt>
                <c:pt idx="2331">
                  <c:v>3.5547000000000002E-2</c:v>
                </c:pt>
                <c:pt idx="2332">
                  <c:v>4.1654999999999998E-2</c:v>
                </c:pt>
                <c:pt idx="2333">
                  <c:v>4.7144999999999999E-2</c:v>
                </c:pt>
                <c:pt idx="2334">
                  <c:v>5.1950000000000003E-2</c:v>
                </c:pt>
                <c:pt idx="2335">
                  <c:v>5.5995000000000003E-2</c:v>
                </c:pt>
                <c:pt idx="2336">
                  <c:v>5.9160999999999998E-2</c:v>
                </c:pt>
                <c:pt idx="2337">
                  <c:v>6.1253000000000002E-2</c:v>
                </c:pt>
                <c:pt idx="2338">
                  <c:v>6.1969999999999997E-2</c:v>
                </c:pt>
                <c:pt idx="2339">
                  <c:v>6.1303000000000003E-2</c:v>
                </c:pt>
                <c:pt idx="2340">
                  <c:v>5.8909000000000003E-2</c:v>
                </c:pt>
                <c:pt idx="2341">
                  <c:v>5.4633000000000001E-2</c:v>
                </c:pt>
                <c:pt idx="2342">
                  <c:v>4.8586999999999998E-2</c:v>
                </c:pt>
                <c:pt idx="2343">
                  <c:v>4.0800000000000003E-2</c:v>
                </c:pt>
                <c:pt idx="2344">
                  <c:v>3.1775999999999999E-2</c:v>
                </c:pt>
                <c:pt idx="2345">
                  <c:v>2.1963E-2</c:v>
                </c:pt>
                <c:pt idx="2346">
                  <c:v>1.1838E-2</c:v>
                </c:pt>
                <c:pt idx="2347">
                  <c:v>1.7174E-3</c:v>
                </c:pt>
                <c:pt idx="2348">
                  <c:v>-8.3055999999999998E-3</c:v>
                </c:pt>
                <c:pt idx="2349">
                  <c:v>-1.7614000000000001E-2</c:v>
                </c:pt>
                <c:pt idx="2350">
                  <c:v>-2.6252999999999999E-2</c:v>
                </c:pt>
                <c:pt idx="2351">
                  <c:v>-3.4086999999999999E-2</c:v>
                </c:pt>
                <c:pt idx="2352">
                  <c:v>-4.0844999999999999E-2</c:v>
                </c:pt>
                <c:pt idx="2353">
                  <c:v>-4.6822000000000003E-2</c:v>
                </c:pt>
                <c:pt idx="2354">
                  <c:v>-5.1976000000000001E-2</c:v>
                </c:pt>
                <c:pt idx="2355">
                  <c:v>-5.6570000000000002E-2</c:v>
                </c:pt>
                <c:pt idx="2356">
                  <c:v>-6.0456999999999997E-2</c:v>
                </c:pt>
                <c:pt idx="2357">
                  <c:v>-6.3487000000000002E-2</c:v>
                </c:pt>
                <c:pt idx="2358">
                  <c:v>-6.5665000000000001E-2</c:v>
                </c:pt>
                <c:pt idx="2359">
                  <c:v>-6.6477999999999995E-2</c:v>
                </c:pt>
                <c:pt idx="2360">
                  <c:v>-6.5898999999999999E-2</c:v>
                </c:pt>
                <c:pt idx="2361">
                  <c:v>-6.3551999999999997E-2</c:v>
                </c:pt>
                <c:pt idx="2362">
                  <c:v>-5.9316000000000001E-2</c:v>
                </c:pt>
                <c:pt idx="2363">
                  <c:v>-5.3383E-2</c:v>
                </c:pt>
                <c:pt idx="2364">
                  <c:v>-4.5710000000000001E-2</c:v>
                </c:pt>
                <c:pt idx="2365">
                  <c:v>-3.6748000000000003E-2</c:v>
                </c:pt>
                <c:pt idx="2366">
                  <c:v>-2.6497E-2</c:v>
                </c:pt>
                <c:pt idx="2367">
                  <c:v>-1.5656E-2</c:v>
                </c:pt>
                <c:pt idx="2368">
                  <c:v>-4.4865E-3</c:v>
                </c:pt>
                <c:pt idx="2369">
                  <c:v>6.7228000000000001E-3</c:v>
                </c:pt>
                <c:pt idx="2370">
                  <c:v>1.7229000000000001E-2</c:v>
                </c:pt>
                <c:pt idx="2371">
                  <c:v>2.6852999999999998E-2</c:v>
                </c:pt>
                <c:pt idx="2372">
                  <c:v>3.5439999999999999E-2</c:v>
                </c:pt>
                <c:pt idx="2373">
                  <c:v>4.2917999999999998E-2</c:v>
                </c:pt>
                <c:pt idx="2374">
                  <c:v>4.9334999999999997E-2</c:v>
                </c:pt>
                <c:pt idx="2375">
                  <c:v>5.4768999999999998E-2</c:v>
                </c:pt>
                <c:pt idx="2376">
                  <c:v>5.9415999999999997E-2</c:v>
                </c:pt>
                <c:pt idx="2377">
                  <c:v>6.3235E-2</c:v>
                </c:pt>
                <c:pt idx="2378">
                  <c:v>6.6056000000000004E-2</c:v>
                </c:pt>
                <c:pt idx="2379">
                  <c:v>6.7973000000000006E-2</c:v>
                </c:pt>
                <c:pt idx="2380">
                  <c:v>6.8533999999999998E-2</c:v>
                </c:pt>
                <c:pt idx="2381">
                  <c:v>6.7715999999999998E-2</c:v>
                </c:pt>
                <c:pt idx="2382">
                  <c:v>6.5295000000000006E-2</c:v>
                </c:pt>
                <c:pt idx="2383">
                  <c:v>6.1193999999999998E-2</c:v>
                </c:pt>
                <c:pt idx="2384">
                  <c:v>5.5472E-2</c:v>
                </c:pt>
                <c:pt idx="2385">
                  <c:v>4.8172E-2</c:v>
                </c:pt>
                <c:pt idx="2386">
                  <c:v>3.9595999999999999E-2</c:v>
                </c:pt>
                <c:pt idx="2387">
                  <c:v>2.9870000000000001E-2</c:v>
                </c:pt>
                <c:pt idx="2388">
                  <c:v>1.9685999999999999E-2</c:v>
                </c:pt>
                <c:pt idx="2389">
                  <c:v>9.4582999999999993E-3</c:v>
                </c:pt>
                <c:pt idx="2390">
                  <c:v>-6.5134000000000004E-4</c:v>
                </c:pt>
                <c:pt idx="2391">
                  <c:v>-1.0328E-2</c:v>
                </c:pt>
                <c:pt idx="2392">
                  <c:v>-1.9314999999999999E-2</c:v>
                </c:pt>
                <c:pt idx="2393">
                  <c:v>-2.7605000000000001E-2</c:v>
                </c:pt>
                <c:pt idx="2394">
                  <c:v>-3.5102000000000001E-2</c:v>
                </c:pt>
                <c:pt idx="2395">
                  <c:v>-4.2164E-2</c:v>
                </c:pt>
                <c:pt idx="2396">
                  <c:v>-4.8319000000000001E-2</c:v>
                </c:pt>
                <c:pt idx="2397">
                  <c:v>-5.3908999999999999E-2</c:v>
                </c:pt>
                <c:pt idx="2398">
                  <c:v>-5.8543999999999999E-2</c:v>
                </c:pt>
                <c:pt idx="2399">
                  <c:v>-6.2043000000000001E-2</c:v>
                </c:pt>
                <c:pt idx="2400">
                  <c:v>-6.4313999999999996E-2</c:v>
                </c:pt>
                <c:pt idx="2401">
                  <c:v>-6.4989000000000005E-2</c:v>
                </c:pt>
                <c:pt idx="2402">
                  <c:v>-6.4302999999999999E-2</c:v>
                </c:pt>
                <c:pt idx="2403">
                  <c:v>-6.1853999999999999E-2</c:v>
                </c:pt>
                <c:pt idx="2404">
                  <c:v>-5.7974999999999999E-2</c:v>
                </c:pt>
                <c:pt idx="2405">
                  <c:v>-5.2498000000000003E-2</c:v>
                </c:pt>
                <c:pt idx="2406">
                  <c:v>-4.5760000000000002E-2</c:v>
                </c:pt>
                <c:pt idx="2407">
                  <c:v>-3.8027999999999999E-2</c:v>
                </c:pt>
                <c:pt idx="2408">
                  <c:v>-2.9416000000000001E-2</c:v>
                </c:pt>
                <c:pt idx="2409">
                  <c:v>-2.0143999999999999E-2</c:v>
                </c:pt>
                <c:pt idx="2410">
                  <c:v>-1.0671999999999999E-2</c:v>
                </c:pt>
                <c:pt idx="2411">
                  <c:v>-1.0669E-3</c:v>
                </c:pt>
                <c:pt idx="2412">
                  <c:v>8.4054000000000004E-3</c:v>
                </c:pt>
                <c:pt idx="2413">
                  <c:v>1.7312999999999999E-2</c:v>
                </c:pt>
                <c:pt idx="2414">
                  <c:v>2.5635000000000002E-2</c:v>
                </c:pt>
                <c:pt idx="2415">
                  <c:v>3.2967000000000003E-2</c:v>
                </c:pt>
                <c:pt idx="2416">
                  <c:v>3.9659E-2</c:v>
                </c:pt>
                <c:pt idx="2417">
                  <c:v>4.5159999999999999E-2</c:v>
                </c:pt>
                <c:pt idx="2418">
                  <c:v>4.9879E-2</c:v>
                </c:pt>
                <c:pt idx="2419">
                  <c:v>5.3810999999999998E-2</c:v>
                </c:pt>
                <c:pt idx="2420">
                  <c:v>5.6748E-2</c:v>
                </c:pt>
                <c:pt idx="2421">
                  <c:v>5.8828999999999999E-2</c:v>
                </c:pt>
                <c:pt idx="2422">
                  <c:v>5.9424999999999999E-2</c:v>
                </c:pt>
                <c:pt idx="2423">
                  <c:v>5.8425999999999999E-2</c:v>
                </c:pt>
                <c:pt idx="2424">
                  <c:v>5.5511999999999999E-2</c:v>
                </c:pt>
                <c:pt idx="2425">
                  <c:v>5.074E-2</c:v>
                </c:pt>
                <c:pt idx="2426">
                  <c:v>4.4393000000000002E-2</c:v>
                </c:pt>
                <c:pt idx="2427">
                  <c:v>3.6701999999999999E-2</c:v>
                </c:pt>
                <c:pt idx="2428">
                  <c:v>2.8237000000000002E-2</c:v>
                </c:pt>
                <c:pt idx="2429">
                  <c:v>1.9480000000000001E-2</c:v>
                </c:pt>
                <c:pt idx="2430">
                  <c:v>1.0551E-2</c:v>
                </c:pt>
                <c:pt idx="2431">
                  <c:v>2.0958000000000001E-3</c:v>
                </c:pt>
                <c:pt idx="2432">
                  <c:v>-5.9271999999999997E-3</c:v>
                </c:pt>
                <c:pt idx="2433">
                  <c:v>-1.3586000000000001E-2</c:v>
                </c:pt>
                <c:pt idx="2434">
                  <c:v>-2.0808E-2</c:v>
                </c:pt>
                <c:pt idx="2435">
                  <c:v>-2.7688000000000001E-2</c:v>
                </c:pt>
                <c:pt idx="2436">
                  <c:v>-3.4114999999999999E-2</c:v>
                </c:pt>
                <c:pt idx="2437">
                  <c:v>-4.0169000000000003E-2</c:v>
                </c:pt>
                <c:pt idx="2438">
                  <c:v>-4.5845999999999998E-2</c:v>
                </c:pt>
                <c:pt idx="2439">
                  <c:v>-5.0826999999999997E-2</c:v>
                </c:pt>
                <c:pt idx="2440">
                  <c:v>-5.5012999999999999E-2</c:v>
                </c:pt>
                <c:pt idx="2441">
                  <c:v>-5.8155999999999999E-2</c:v>
                </c:pt>
                <c:pt idx="2442">
                  <c:v>-5.9749999999999998E-2</c:v>
                </c:pt>
                <c:pt idx="2443">
                  <c:v>-5.9804000000000003E-2</c:v>
                </c:pt>
                <c:pt idx="2444">
                  <c:v>-5.7930000000000002E-2</c:v>
                </c:pt>
                <c:pt idx="2445">
                  <c:v>-5.4213999999999998E-2</c:v>
                </c:pt>
                <c:pt idx="2446">
                  <c:v>-4.8876000000000003E-2</c:v>
                </c:pt>
                <c:pt idx="2447">
                  <c:v>-4.1930000000000002E-2</c:v>
                </c:pt>
                <c:pt idx="2448">
                  <c:v>-3.4041000000000002E-2</c:v>
                </c:pt>
                <c:pt idx="2449">
                  <c:v>-2.4951000000000001E-2</c:v>
                </c:pt>
                <c:pt idx="2450">
                  <c:v>-1.5568E-2</c:v>
                </c:pt>
                <c:pt idx="2451">
                  <c:v>-5.8000999999999999E-3</c:v>
                </c:pt>
                <c:pt idx="2452">
                  <c:v>4.0873000000000003E-3</c:v>
                </c:pt>
                <c:pt idx="2453">
                  <c:v>1.3414000000000001E-2</c:v>
                </c:pt>
                <c:pt idx="2454">
                  <c:v>2.2246999999999999E-2</c:v>
                </c:pt>
                <c:pt idx="2455">
                  <c:v>3.0126E-2</c:v>
                </c:pt>
                <c:pt idx="2456">
                  <c:v>3.7288000000000002E-2</c:v>
                </c:pt>
                <c:pt idx="2457">
                  <c:v>4.3550999999999999E-2</c:v>
                </c:pt>
                <c:pt idx="2458">
                  <c:v>4.9125000000000002E-2</c:v>
                </c:pt>
                <c:pt idx="2459">
                  <c:v>5.4199999999999998E-2</c:v>
                </c:pt>
                <c:pt idx="2460">
                  <c:v>5.8542999999999998E-2</c:v>
                </c:pt>
                <c:pt idx="2461">
                  <c:v>6.2072000000000002E-2</c:v>
                </c:pt>
                <c:pt idx="2462">
                  <c:v>6.4699000000000007E-2</c:v>
                </c:pt>
                <c:pt idx="2463">
                  <c:v>6.5942000000000001E-2</c:v>
                </c:pt>
                <c:pt idx="2464">
                  <c:v>6.5736000000000003E-2</c:v>
                </c:pt>
                <c:pt idx="2465">
                  <c:v>6.3541E-2</c:v>
                </c:pt>
                <c:pt idx="2466">
                  <c:v>5.9396999999999998E-2</c:v>
                </c:pt>
                <c:pt idx="2467">
                  <c:v>5.3206999999999997E-2</c:v>
                </c:pt>
                <c:pt idx="2468">
                  <c:v>4.5207999999999998E-2</c:v>
                </c:pt>
                <c:pt idx="2469">
                  <c:v>3.5972999999999998E-2</c:v>
                </c:pt>
                <c:pt idx="2470">
                  <c:v>2.5443E-2</c:v>
                </c:pt>
                <c:pt idx="2471">
                  <c:v>1.4767000000000001E-2</c:v>
                </c:pt>
                <c:pt idx="2472">
                  <c:v>3.8947999999999999E-3</c:v>
                </c:pt>
                <c:pt idx="2473">
                  <c:v>-6.6690999999999999E-3</c:v>
                </c:pt>
                <c:pt idx="2474">
                  <c:v>-1.6544E-2</c:v>
                </c:pt>
                <c:pt idx="2475">
                  <c:v>-2.572E-2</c:v>
                </c:pt>
                <c:pt idx="2476">
                  <c:v>-3.3917999999999997E-2</c:v>
                </c:pt>
                <c:pt idx="2477">
                  <c:v>-4.1384999999999998E-2</c:v>
                </c:pt>
                <c:pt idx="2478">
                  <c:v>-4.7735E-2</c:v>
                </c:pt>
                <c:pt idx="2479">
                  <c:v>-5.3346999999999999E-2</c:v>
                </c:pt>
                <c:pt idx="2480">
                  <c:v>-5.8180999999999997E-2</c:v>
                </c:pt>
                <c:pt idx="2481">
                  <c:v>-6.2246000000000003E-2</c:v>
                </c:pt>
                <c:pt idx="2482">
                  <c:v>-6.5467999999999998E-2</c:v>
                </c:pt>
                <c:pt idx="2483">
                  <c:v>-6.7718E-2</c:v>
                </c:pt>
                <c:pt idx="2484">
                  <c:v>-6.8796999999999997E-2</c:v>
                </c:pt>
                <c:pt idx="2485">
                  <c:v>-6.8512000000000003E-2</c:v>
                </c:pt>
                <c:pt idx="2486">
                  <c:v>-6.6628000000000007E-2</c:v>
                </c:pt>
                <c:pt idx="2487">
                  <c:v>-6.3045000000000004E-2</c:v>
                </c:pt>
                <c:pt idx="2488">
                  <c:v>-5.7697999999999999E-2</c:v>
                </c:pt>
                <c:pt idx="2489">
                  <c:v>-5.0702999999999998E-2</c:v>
                </c:pt>
                <c:pt idx="2490">
                  <c:v>-4.2283000000000001E-2</c:v>
                </c:pt>
                <c:pt idx="2491">
                  <c:v>-3.2421999999999999E-2</c:v>
                </c:pt>
                <c:pt idx="2492">
                  <c:v>-2.1987E-2</c:v>
                </c:pt>
                <c:pt idx="2493">
                  <c:v>-1.0881999999999999E-2</c:v>
                </c:pt>
                <c:pt idx="2494">
                  <c:v>1.4976E-4</c:v>
                </c:pt>
                <c:pt idx="2495">
                  <c:v>1.1128000000000001E-2</c:v>
                </c:pt>
                <c:pt idx="2496">
                  <c:v>2.1434000000000002E-2</c:v>
                </c:pt>
                <c:pt idx="2497">
                  <c:v>3.0893E-2</c:v>
                </c:pt>
                <c:pt idx="2498">
                  <c:v>3.9745000000000003E-2</c:v>
                </c:pt>
                <c:pt idx="2499">
                  <c:v>4.7376000000000001E-2</c:v>
                </c:pt>
                <c:pt idx="2500">
                  <c:v>5.4112E-2</c:v>
                </c:pt>
                <c:pt idx="2501">
                  <c:v>5.9748000000000002E-2</c:v>
                </c:pt>
                <c:pt idx="2502">
                  <c:v>6.4324000000000006E-2</c:v>
                </c:pt>
                <c:pt idx="2503">
                  <c:v>6.7863999999999994E-2</c:v>
                </c:pt>
                <c:pt idx="2504">
                  <c:v>7.0136000000000004E-2</c:v>
                </c:pt>
                <c:pt idx="2505">
                  <c:v>7.1191000000000004E-2</c:v>
                </c:pt>
                <c:pt idx="2506">
                  <c:v>7.0726999999999998E-2</c:v>
                </c:pt>
                <c:pt idx="2507">
                  <c:v>6.8465999999999999E-2</c:v>
                </c:pt>
                <c:pt idx="2508">
                  <c:v>6.4507999999999996E-2</c:v>
                </c:pt>
                <c:pt idx="2509">
                  <c:v>5.8455E-2</c:v>
                </c:pt>
                <c:pt idx="2510">
                  <c:v>5.0934E-2</c:v>
                </c:pt>
                <c:pt idx="2511">
                  <c:v>4.2050999999999998E-2</c:v>
                </c:pt>
                <c:pt idx="2512">
                  <c:v>3.2183999999999997E-2</c:v>
                </c:pt>
                <c:pt idx="2513">
                  <c:v>2.2169999999999999E-2</c:v>
                </c:pt>
                <c:pt idx="2514">
                  <c:v>1.1974E-2</c:v>
                </c:pt>
                <c:pt idx="2515">
                  <c:v>2.0300000000000001E-3</c:v>
                </c:pt>
                <c:pt idx="2516">
                  <c:v>-7.6295E-3</c:v>
                </c:pt>
                <c:pt idx="2517">
                  <c:v>-1.6712999999999999E-2</c:v>
                </c:pt>
                <c:pt idx="2518">
                  <c:v>-2.5225999999999998E-2</c:v>
                </c:pt>
                <c:pt idx="2519">
                  <c:v>-3.3027000000000001E-2</c:v>
                </c:pt>
                <c:pt idx="2520">
                  <c:v>-3.9808999999999997E-2</c:v>
                </c:pt>
                <c:pt idx="2521">
                  <c:v>-4.5772E-2</c:v>
                </c:pt>
                <c:pt idx="2522">
                  <c:v>-5.0777999999999997E-2</c:v>
                </c:pt>
                <c:pt idx="2523">
                  <c:v>-5.4878999999999997E-2</c:v>
                </c:pt>
                <c:pt idx="2524">
                  <c:v>-5.7886E-2</c:v>
                </c:pt>
                <c:pt idx="2525">
                  <c:v>-5.9813999999999999E-2</c:v>
                </c:pt>
                <c:pt idx="2526">
                  <c:v>-6.046E-2</c:v>
                </c:pt>
                <c:pt idx="2527">
                  <c:v>-5.9688999999999999E-2</c:v>
                </c:pt>
                <c:pt idx="2528">
                  <c:v>-5.7459999999999997E-2</c:v>
                </c:pt>
                <c:pt idx="2529">
                  <c:v>-5.3621000000000002E-2</c:v>
                </c:pt>
                <c:pt idx="2530">
                  <c:v>-4.8274999999999998E-2</c:v>
                </c:pt>
                <c:pt idx="2531">
                  <c:v>-4.1645000000000001E-2</c:v>
                </c:pt>
                <c:pt idx="2532">
                  <c:v>-3.3632000000000002E-2</c:v>
                </c:pt>
                <c:pt idx="2533">
                  <c:v>-2.4906999999999999E-2</c:v>
                </c:pt>
                <c:pt idx="2534">
                  <c:v>-1.5616E-2</c:v>
                </c:pt>
                <c:pt idx="2535">
                  <c:v>-6.0702999999999998E-3</c:v>
                </c:pt>
                <c:pt idx="2536">
                  <c:v>3.3029000000000001E-3</c:v>
                </c:pt>
                <c:pt idx="2537">
                  <c:v>1.2434000000000001E-2</c:v>
                </c:pt>
                <c:pt idx="2538">
                  <c:v>2.0920000000000001E-2</c:v>
                </c:pt>
                <c:pt idx="2539">
                  <c:v>2.8985E-2</c:v>
                </c:pt>
                <c:pt idx="2540">
                  <c:v>3.6528999999999999E-2</c:v>
                </c:pt>
                <c:pt idx="2541">
                  <c:v>4.3215000000000003E-2</c:v>
                </c:pt>
                <c:pt idx="2542">
                  <c:v>4.9361000000000002E-2</c:v>
                </c:pt>
                <c:pt idx="2543">
                  <c:v>5.4581999999999999E-2</c:v>
                </c:pt>
                <c:pt idx="2544">
                  <c:v>5.8878E-2</c:v>
                </c:pt>
                <c:pt idx="2545">
                  <c:v>6.1969000000000003E-2</c:v>
                </c:pt>
                <c:pt idx="2546">
                  <c:v>6.3517000000000004E-2</c:v>
                </c:pt>
                <c:pt idx="2547">
                  <c:v>6.3533999999999993E-2</c:v>
                </c:pt>
                <c:pt idx="2548">
                  <c:v>6.1524000000000002E-2</c:v>
                </c:pt>
                <c:pt idx="2549">
                  <c:v>5.7611999999999997E-2</c:v>
                </c:pt>
                <c:pt idx="2550">
                  <c:v>5.1667999999999999E-2</c:v>
                </c:pt>
                <c:pt idx="2551">
                  <c:v>4.3872000000000001E-2</c:v>
                </c:pt>
                <c:pt idx="2552">
                  <c:v>3.4832000000000002E-2</c:v>
                </c:pt>
                <c:pt idx="2553">
                  <c:v>2.4677000000000001E-2</c:v>
                </c:pt>
                <c:pt idx="2554">
                  <c:v>1.4108000000000001E-2</c:v>
                </c:pt>
                <c:pt idx="2555">
                  <c:v>3.7371000000000001E-3</c:v>
                </c:pt>
                <c:pt idx="2556">
                  <c:v>-6.1964999999999998E-3</c:v>
                </c:pt>
                <c:pt idx="2557">
                  <c:v>-1.5306999999999999E-2</c:v>
                </c:pt>
                <c:pt idx="2558">
                  <c:v>-2.3503E-2</c:v>
                </c:pt>
                <c:pt idx="2559">
                  <c:v>-3.0651000000000001E-2</c:v>
                </c:pt>
                <c:pt idx="2560">
                  <c:v>-3.703E-2</c:v>
                </c:pt>
                <c:pt idx="2561">
                  <c:v>-4.2634999999999999E-2</c:v>
                </c:pt>
                <c:pt idx="2562">
                  <c:v>-4.7625000000000001E-2</c:v>
                </c:pt>
                <c:pt idx="2563">
                  <c:v>-5.2322E-2</c:v>
                </c:pt>
                <c:pt idx="2564">
                  <c:v>-5.6522000000000003E-2</c:v>
                </c:pt>
                <c:pt idx="2565">
                  <c:v>-6.0131999999999998E-2</c:v>
                </c:pt>
                <c:pt idx="2566">
                  <c:v>-6.2949000000000005E-2</c:v>
                </c:pt>
                <c:pt idx="2567">
                  <c:v>-6.4407000000000006E-2</c:v>
                </c:pt>
                <c:pt idx="2568">
                  <c:v>-6.4320000000000002E-2</c:v>
                </c:pt>
                <c:pt idx="2569">
                  <c:v>-6.2376000000000001E-2</c:v>
                </c:pt>
                <c:pt idx="2570">
                  <c:v>-5.8520999999999997E-2</c:v>
                </c:pt>
                <c:pt idx="2571">
                  <c:v>-5.3022E-2</c:v>
                </c:pt>
                <c:pt idx="2572">
                  <c:v>-4.5860999999999999E-2</c:v>
                </c:pt>
                <c:pt idx="2573">
                  <c:v>-3.7432E-2</c:v>
                </c:pt>
                <c:pt idx="2574">
                  <c:v>-2.7684E-2</c:v>
                </c:pt>
                <c:pt idx="2575">
                  <c:v>-1.7264000000000002E-2</c:v>
                </c:pt>
                <c:pt idx="2576">
                  <c:v>-6.3642999999999998E-3</c:v>
                </c:pt>
                <c:pt idx="2577">
                  <c:v>4.5963000000000002E-3</c:v>
                </c:pt>
                <c:pt idx="2578">
                  <c:v>1.532E-2</c:v>
                </c:pt>
                <c:pt idx="2579">
                  <c:v>2.5173000000000001E-2</c:v>
                </c:pt>
                <c:pt idx="2580">
                  <c:v>3.4077999999999997E-2</c:v>
                </c:pt>
                <c:pt idx="2581">
                  <c:v>4.1964000000000001E-2</c:v>
                </c:pt>
                <c:pt idx="2582">
                  <c:v>4.8687000000000001E-2</c:v>
                </c:pt>
                <c:pt idx="2583">
                  <c:v>5.4479E-2</c:v>
                </c:pt>
                <c:pt idx="2584">
                  <c:v>5.9352000000000002E-2</c:v>
                </c:pt>
                <c:pt idx="2585">
                  <c:v>6.3551999999999997E-2</c:v>
                </c:pt>
                <c:pt idx="2586">
                  <c:v>6.6726999999999995E-2</c:v>
                </c:pt>
                <c:pt idx="2587">
                  <c:v>6.8937999999999999E-2</c:v>
                </c:pt>
                <c:pt idx="2588">
                  <c:v>6.9814000000000001E-2</c:v>
                </c:pt>
                <c:pt idx="2589">
                  <c:v>6.9153000000000006E-2</c:v>
                </c:pt>
                <c:pt idx="2590">
                  <c:v>6.6779000000000005E-2</c:v>
                </c:pt>
                <c:pt idx="2591">
                  <c:v>6.2498999999999999E-2</c:v>
                </c:pt>
                <c:pt idx="2592">
                  <c:v>5.6288999999999999E-2</c:v>
                </c:pt>
                <c:pt idx="2593">
                  <c:v>4.8357999999999998E-2</c:v>
                </c:pt>
                <c:pt idx="2594">
                  <c:v>3.8997999999999998E-2</c:v>
                </c:pt>
                <c:pt idx="2595">
                  <c:v>2.8573000000000001E-2</c:v>
                </c:pt>
                <c:pt idx="2596">
                  <c:v>1.7457E-2</c:v>
                </c:pt>
                <c:pt idx="2597">
                  <c:v>6.2713999999999999E-3</c:v>
                </c:pt>
                <c:pt idx="2598">
                  <c:v>-4.6211999999999998E-3</c:v>
                </c:pt>
                <c:pt idx="2599">
                  <c:v>-1.5117E-2</c:v>
                </c:pt>
                <c:pt idx="2600">
                  <c:v>-2.4614E-2</c:v>
                </c:pt>
                <c:pt idx="2601">
                  <c:v>-3.3131000000000001E-2</c:v>
                </c:pt>
                <c:pt idx="2602">
                  <c:v>-4.0717000000000003E-2</c:v>
                </c:pt>
                <c:pt idx="2603">
                  <c:v>-4.7174000000000001E-2</c:v>
                </c:pt>
                <c:pt idx="2604">
                  <c:v>-5.2781000000000002E-2</c:v>
                </c:pt>
                <c:pt idx="2605">
                  <c:v>-5.7598000000000003E-2</c:v>
                </c:pt>
                <c:pt idx="2606">
                  <c:v>-6.1608999999999997E-2</c:v>
                </c:pt>
                <c:pt idx="2607">
                  <c:v>-6.4832000000000001E-2</c:v>
                </c:pt>
                <c:pt idx="2608">
                  <c:v>-6.7091999999999999E-2</c:v>
                </c:pt>
                <c:pt idx="2609">
                  <c:v>-6.8219000000000002E-2</c:v>
                </c:pt>
                <c:pt idx="2610">
                  <c:v>-6.7996000000000001E-2</c:v>
                </c:pt>
                <c:pt idx="2611">
                  <c:v>-6.6199999999999995E-2</c:v>
                </c:pt>
                <c:pt idx="2612">
                  <c:v>-6.2805E-2</c:v>
                </c:pt>
                <c:pt idx="2613">
                  <c:v>-5.7762000000000001E-2</c:v>
                </c:pt>
                <c:pt idx="2614">
                  <c:v>-5.1307999999999999E-2</c:v>
                </c:pt>
                <c:pt idx="2615">
                  <c:v>-4.3549999999999998E-2</c:v>
                </c:pt>
                <c:pt idx="2616">
                  <c:v>-3.4698E-2</c:v>
                </c:pt>
                <c:pt idx="2617">
                  <c:v>-2.5243000000000002E-2</c:v>
                </c:pt>
                <c:pt idx="2618">
                  <c:v>-1.5284000000000001E-2</c:v>
                </c:pt>
                <c:pt idx="2619">
                  <c:v>-5.1123000000000002E-3</c:v>
                </c:pt>
                <c:pt idx="2620">
                  <c:v>4.9280000000000001E-3</c:v>
                </c:pt>
                <c:pt idx="2621">
                  <c:v>1.4492E-2</c:v>
                </c:pt>
                <c:pt idx="2622">
                  <c:v>2.3567000000000001E-2</c:v>
                </c:pt>
                <c:pt idx="2623">
                  <c:v>3.1912000000000003E-2</c:v>
                </c:pt>
                <c:pt idx="2624">
                  <c:v>3.9369000000000001E-2</c:v>
                </c:pt>
                <c:pt idx="2625">
                  <c:v>4.5873999999999998E-2</c:v>
                </c:pt>
                <c:pt idx="2626">
                  <c:v>5.1351000000000001E-2</c:v>
                </c:pt>
                <c:pt idx="2627">
                  <c:v>5.5863000000000003E-2</c:v>
                </c:pt>
                <c:pt idx="2628">
                  <c:v>5.9067000000000001E-2</c:v>
                </c:pt>
                <c:pt idx="2629">
                  <c:v>6.1092E-2</c:v>
                </c:pt>
                <c:pt idx="2630">
                  <c:v>6.1663000000000003E-2</c:v>
                </c:pt>
                <c:pt idx="2631">
                  <c:v>6.0782999999999997E-2</c:v>
                </c:pt>
                <c:pt idx="2632">
                  <c:v>5.8312999999999997E-2</c:v>
                </c:pt>
                <c:pt idx="2633">
                  <c:v>5.4287000000000002E-2</c:v>
                </c:pt>
                <c:pt idx="2634">
                  <c:v>4.8592999999999997E-2</c:v>
                </c:pt>
                <c:pt idx="2635">
                  <c:v>4.1645000000000001E-2</c:v>
                </c:pt>
                <c:pt idx="2636">
                  <c:v>3.3571999999999998E-2</c:v>
                </c:pt>
                <c:pt idx="2637">
                  <c:v>2.4822E-2</c:v>
                </c:pt>
                <c:pt idx="2638">
                  <c:v>1.5935000000000001E-2</c:v>
                </c:pt>
                <c:pt idx="2639">
                  <c:v>7.1081E-3</c:v>
                </c:pt>
                <c:pt idx="2640">
                  <c:v>-1.3584000000000001E-3</c:v>
                </c:pt>
                <c:pt idx="2641">
                  <c:v>-9.4372999999999992E-3</c:v>
                </c:pt>
                <c:pt idx="2642">
                  <c:v>-1.6820000000000002E-2</c:v>
                </c:pt>
                <c:pt idx="2643">
                  <c:v>-2.3900999999999999E-2</c:v>
                </c:pt>
                <c:pt idx="2644">
                  <c:v>-3.0324E-2</c:v>
                </c:pt>
                <c:pt idx="2645">
                  <c:v>-3.6220000000000002E-2</c:v>
                </c:pt>
                <c:pt idx="2646">
                  <c:v>-4.165E-2</c:v>
                </c:pt>
                <c:pt idx="2647">
                  <c:v>-4.6391000000000002E-2</c:v>
                </c:pt>
                <c:pt idx="2648">
                  <c:v>-5.0380000000000001E-2</c:v>
                </c:pt>
                <c:pt idx="2649">
                  <c:v>-5.3356000000000001E-2</c:v>
                </c:pt>
                <c:pt idx="2650">
                  <c:v>-5.5152E-2</c:v>
                </c:pt>
                <c:pt idx="2651">
                  <c:v>-5.5589E-2</c:v>
                </c:pt>
                <c:pt idx="2652">
                  <c:v>-5.4468999999999997E-2</c:v>
                </c:pt>
                <c:pt idx="2653">
                  <c:v>-5.1776000000000003E-2</c:v>
                </c:pt>
                <c:pt idx="2654">
                  <c:v>-4.7528000000000001E-2</c:v>
                </c:pt>
                <c:pt idx="2655">
                  <c:v>-4.1764999999999997E-2</c:v>
                </c:pt>
                <c:pt idx="2656">
                  <c:v>-3.4868999999999997E-2</c:v>
                </c:pt>
                <c:pt idx="2657">
                  <c:v>-2.6752000000000001E-2</c:v>
                </c:pt>
                <c:pt idx="2658">
                  <c:v>-1.8121999999999999E-2</c:v>
                </c:pt>
                <c:pt idx="2659">
                  <c:v>-9.0848999999999999E-3</c:v>
                </c:pt>
                <c:pt idx="2660">
                  <c:v>1.1349E-4</c:v>
                </c:pt>
                <c:pt idx="2661">
                  <c:v>9.1523999999999998E-3</c:v>
                </c:pt>
                <c:pt idx="2662">
                  <c:v>1.7777999999999999E-2</c:v>
                </c:pt>
                <c:pt idx="2663">
                  <c:v>2.5641000000000001E-2</c:v>
                </c:pt>
                <c:pt idx="2664">
                  <c:v>3.2840000000000001E-2</c:v>
                </c:pt>
                <c:pt idx="2665">
                  <c:v>3.9334000000000001E-2</c:v>
                </c:pt>
                <c:pt idx="2666">
                  <c:v>4.5118999999999999E-2</c:v>
                </c:pt>
                <c:pt idx="2667">
                  <c:v>5.0271999999999997E-2</c:v>
                </c:pt>
                <c:pt idx="2668">
                  <c:v>5.4830999999999998E-2</c:v>
                </c:pt>
                <c:pt idx="2669">
                  <c:v>5.8522999999999999E-2</c:v>
                </c:pt>
                <c:pt idx="2670">
                  <c:v>6.1261999999999997E-2</c:v>
                </c:pt>
                <c:pt idx="2671">
                  <c:v>6.2788999999999998E-2</c:v>
                </c:pt>
                <c:pt idx="2672">
                  <c:v>6.2801999999999997E-2</c:v>
                </c:pt>
                <c:pt idx="2673">
                  <c:v>6.1103999999999999E-2</c:v>
                </c:pt>
                <c:pt idx="2674">
                  <c:v>5.7376000000000003E-2</c:v>
                </c:pt>
                <c:pt idx="2675">
                  <c:v>5.1664000000000002E-2</c:v>
                </c:pt>
                <c:pt idx="2676">
                  <c:v>4.4109000000000002E-2</c:v>
                </c:pt>
                <c:pt idx="2677">
                  <c:v>3.5145000000000003E-2</c:v>
                </c:pt>
                <c:pt idx="2678">
                  <c:v>2.5163000000000001E-2</c:v>
                </c:pt>
                <c:pt idx="2679">
                  <c:v>1.4607E-2</c:v>
                </c:pt>
                <c:pt idx="2680">
                  <c:v>4.2097000000000002E-3</c:v>
                </c:pt>
                <c:pt idx="2681">
                  <c:v>-5.7092999999999996E-3</c:v>
                </c:pt>
                <c:pt idx="2682">
                  <c:v>-1.4999999999999999E-2</c:v>
                </c:pt>
                <c:pt idx="2683">
                  <c:v>-2.3231000000000002E-2</c:v>
                </c:pt>
                <c:pt idx="2684">
                  <c:v>-3.0540999999999999E-2</c:v>
                </c:pt>
                <c:pt idx="2685">
                  <c:v>-3.7043E-2</c:v>
                </c:pt>
                <c:pt idx="2686">
                  <c:v>-4.2839000000000002E-2</c:v>
                </c:pt>
                <c:pt idx="2687">
                  <c:v>-4.8140000000000002E-2</c:v>
                </c:pt>
                <c:pt idx="2688">
                  <c:v>-5.2790999999999998E-2</c:v>
                </c:pt>
                <c:pt idx="2689">
                  <c:v>-5.7095E-2</c:v>
                </c:pt>
                <c:pt idx="2690">
                  <c:v>-6.0678999999999997E-2</c:v>
                </c:pt>
                <c:pt idx="2691">
                  <c:v>-6.3369999999999996E-2</c:v>
                </c:pt>
                <c:pt idx="2692">
                  <c:v>-6.4917000000000002E-2</c:v>
                </c:pt>
                <c:pt idx="2693">
                  <c:v>-6.4864000000000005E-2</c:v>
                </c:pt>
                <c:pt idx="2694">
                  <c:v>-6.3321000000000002E-2</c:v>
                </c:pt>
                <c:pt idx="2695">
                  <c:v>-5.9908000000000003E-2</c:v>
                </c:pt>
                <c:pt idx="2696">
                  <c:v>-5.4898000000000002E-2</c:v>
                </c:pt>
                <c:pt idx="2697">
                  <c:v>-4.8177999999999999E-2</c:v>
                </c:pt>
                <c:pt idx="2698">
                  <c:v>-4.0066999999999998E-2</c:v>
                </c:pt>
                <c:pt idx="2699">
                  <c:v>-3.0807000000000001E-2</c:v>
                </c:pt>
                <c:pt idx="2700">
                  <c:v>-2.0507999999999998E-2</c:v>
                </c:pt>
                <c:pt idx="2701">
                  <c:v>-9.7873999999999999E-3</c:v>
                </c:pt>
                <c:pt idx="2702">
                  <c:v>1.0453000000000001E-3</c:v>
                </c:pt>
                <c:pt idx="2703">
                  <c:v>1.1778E-2</c:v>
                </c:pt>
                <c:pt idx="2704">
                  <c:v>2.2057E-2</c:v>
                </c:pt>
                <c:pt idx="2705">
                  <c:v>3.1494000000000001E-2</c:v>
                </c:pt>
                <c:pt idx="2706">
                  <c:v>4.0027E-2</c:v>
                </c:pt>
                <c:pt idx="2707">
                  <c:v>4.7524999999999998E-2</c:v>
                </c:pt>
                <c:pt idx="2708">
                  <c:v>5.4060999999999998E-2</c:v>
                </c:pt>
                <c:pt idx="2709">
                  <c:v>5.9464000000000003E-2</c:v>
                </c:pt>
                <c:pt idx="2710">
                  <c:v>6.4105999999999996E-2</c:v>
                </c:pt>
                <c:pt idx="2711">
                  <c:v>6.7671999999999996E-2</c:v>
                </c:pt>
                <c:pt idx="2712">
                  <c:v>7.0218000000000003E-2</c:v>
                </c:pt>
                <c:pt idx="2713">
                  <c:v>7.1649000000000004E-2</c:v>
                </c:pt>
                <c:pt idx="2714">
                  <c:v>7.1596000000000007E-2</c:v>
                </c:pt>
                <c:pt idx="2715">
                  <c:v>7.0016999999999996E-2</c:v>
                </c:pt>
                <c:pt idx="2716">
                  <c:v>6.6526000000000002E-2</c:v>
                </c:pt>
                <c:pt idx="2717">
                  <c:v>6.1105E-2</c:v>
                </c:pt>
                <c:pt idx="2718">
                  <c:v>5.3899000000000002E-2</c:v>
                </c:pt>
                <c:pt idx="2719">
                  <c:v>4.5147E-2</c:v>
                </c:pt>
                <c:pt idx="2720">
                  <c:v>3.5215999999999997E-2</c:v>
                </c:pt>
                <c:pt idx="2721">
                  <c:v>2.4653999999999999E-2</c:v>
                </c:pt>
                <c:pt idx="2722">
                  <c:v>1.3861E-2</c:v>
                </c:pt>
                <c:pt idx="2723">
                  <c:v>3.1056999999999999E-3</c:v>
                </c:pt>
                <c:pt idx="2724">
                  <c:v>-7.4368999999999998E-3</c:v>
                </c:pt>
                <c:pt idx="2725">
                  <c:v>-1.712E-2</c:v>
                </c:pt>
                <c:pt idx="2726">
                  <c:v>-2.6053E-2</c:v>
                </c:pt>
                <c:pt idx="2727">
                  <c:v>-3.3999000000000001E-2</c:v>
                </c:pt>
                <c:pt idx="2728">
                  <c:v>-4.0938000000000002E-2</c:v>
                </c:pt>
                <c:pt idx="2729">
                  <c:v>-4.6920999999999997E-2</c:v>
                </c:pt>
                <c:pt idx="2730">
                  <c:v>-5.2027999999999998E-2</c:v>
                </c:pt>
                <c:pt idx="2731">
                  <c:v>-5.6362000000000002E-2</c:v>
                </c:pt>
                <c:pt idx="2732">
                  <c:v>-5.9660999999999999E-2</c:v>
                </c:pt>
                <c:pt idx="2733">
                  <c:v>-6.2162000000000002E-2</c:v>
                </c:pt>
                <c:pt idx="2734">
                  <c:v>-6.3352000000000006E-2</c:v>
                </c:pt>
                <c:pt idx="2735">
                  <c:v>-6.3254000000000005E-2</c:v>
                </c:pt>
                <c:pt idx="2736">
                  <c:v>-6.1779000000000001E-2</c:v>
                </c:pt>
                <c:pt idx="2737">
                  <c:v>-5.8741000000000002E-2</c:v>
                </c:pt>
                <c:pt idx="2738">
                  <c:v>-5.4496999999999997E-2</c:v>
                </c:pt>
                <c:pt idx="2739">
                  <c:v>-4.8883000000000003E-2</c:v>
                </c:pt>
                <c:pt idx="2740">
                  <c:v>-4.2009999999999999E-2</c:v>
                </c:pt>
                <c:pt idx="2741">
                  <c:v>-3.4113999999999998E-2</c:v>
                </c:pt>
                <c:pt idx="2742">
                  <c:v>-2.5219999999999999E-2</c:v>
                </c:pt>
                <c:pt idx="2743">
                  <c:v>-1.5736E-2</c:v>
                </c:pt>
                <c:pt idx="2744">
                  <c:v>-5.7835999999999999E-3</c:v>
                </c:pt>
                <c:pt idx="2745">
                  <c:v>4.0623999999999999E-3</c:v>
                </c:pt>
                <c:pt idx="2746">
                  <c:v>1.3561E-2</c:v>
                </c:pt>
                <c:pt idx="2747">
                  <c:v>2.2800999999999998E-2</c:v>
                </c:pt>
                <c:pt idx="2748">
                  <c:v>3.1186999999999999E-2</c:v>
                </c:pt>
                <c:pt idx="2749">
                  <c:v>3.8891000000000002E-2</c:v>
                </c:pt>
                <c:pt idx="2750">
                  <c:v>4.5700999999999999E-2</c:v>
                </c:pt>
                <c:pt idx="2751">
                  <c:v>5.1554999999999997E-2</c:v>
                </c:pt>
                <c:pt idx="2752">
                  <c:v>5.6344999999999999E-2</c:v>
                </c:pt>
                <c:pt idx="2753">
                  <c:v>5.9811999999999997E-2</c:v>
                </c:pt>
                <c:pt idx="2754">
                  <c:v>6.2021E-2</c:v>
                </c:pt>
                <c:pt idx="2755">
                  <c:v>6.2548999999999993E-2</c:v>
                </c:pt>
                <c:pt idx="2756">
                  <c:v>6.1414999999999997E-2</c:v>
                </c:pt>
                <c:pt idx="2757">
                  <c:v>5.8517E-2</c:v>
                </c:pt>
                <c:pt idx="2758">
                  <c:v>5.3814000000000001E-2</c:v>
                </c:pt>
                <c:pt idx="2759">
                  <c:v>4.7648999999999997E-2</c:v>
                </c:pt>
                <c:pt idx="2760">
                  <c:v>4.0138E-2</c:v>
                </c:pt>
                <c:pt idx="2761">
                  <c:v>3.1623999999999999E-2</c:v>
                </c:pt>
                <c:pt idx="2762">
                  <c:v>2.2629E-2</c:v>
                </c:pt>
                <c:pt idx="2763">
                  <c:v>1.3469E-2</c:v>
                </c:pt>
                <c:pt idx="2764">
                  <c:v>4.4879999999999998E-3</c:v>
                </c:pt>
                <c:pt idx="2765">
                  <c:v>-4.2294999999999998E-3</c:v>
                </c:pt>
                <c:pt idx="2766">
                  <c:v>-1.2246E-2</c:v>
                </c:pt>
                <c:pt idx="2767">
                  <c:v>-1.9647999999999999E-2</c:v>
                </c:pt>
                <c:pt idx="2768">
                  <c:v>-2.6478999999999999E-2</c:v>
                </c:pt>
                <c:pt idx="2769">
                  <c:v>-3.2613000000000003E-2</c:v>
                </c:pt>
                <c:pt idx="2770">
                  <c:v>-3.8330000000000003E-2</c:v>
                </c:pt>
                <c:pt idx="2771">
                  <c:v>-4.3541999999999997E-2</c:v>
                </c:pt>
                <c:pt idx="2772">
                  <c:v>-4.8474000000000003E-2</c:v>
                </c:pt>
                <c:pt idx="2773">
                  <c:v>-5.2752E-2</c:v>
                </c:pt>
                <c:pt idx="2774">
                  <c:v>-5.6259000000000003E-2</c:v>
                </c:pt>
                <c:pt idx="2775">
                  <c:v>-5.8730999999999998E-2</c:v>
                </c:pt>
                <c:pt idx="2776">
                  <c:v>-5.9618999999999998E-2</c:v>
                </c:pt>
                <c:pt idx="2777">
                  <c:v>-5.8858000000000001E-2</c:v>
                </c:pt>
                <c:pt idx="2778">
                  <c:v>-5.6084000000000002E-2</c:v>
                </c:pt>
                <c:pt idx="2779">
                  <c:v>-5.1360999999999997E-2</c:v>
                </c:pt>
                <c:pt idx="2780">
                  <c:v>-4.4949000000000003E-2</c:v>
                </c:pt>
                <c:pt idx="2781">
                  <c:v>-3.7047999999999998E-2</c:v>
                </c:pt>
                <c:pt idx="2782">
                  <c:v>-2.801E-2</c:v>
                </c:pt>
                <c:pt idx="2783">
                  <c:v>-1.8262E-2</c:v>
                </c:pt>
                <c:pt idx="2784">
                  <c:v>-8.1245999999999992E-3</c:v>
                </c:pt>
                <c:pt idx="2785">
                  <c:v>1.9873999999999998E-3</c:v>
                </c:pt>
                <c:pt idx="2786">
                  <c:v>1.1949E-2</c:v>
                </c:pt>
                <c:pt idx="2787">
                  <c:v>2.1017999999999998E-2</c:v>
                </c:pt>
                <c:pt idx="2788">
                  <c:v>2.9343999999999999E-2</c:v>
                </c:pt>
                <c:pt idx="2789">
                  <c:v>3.6783000000000003E-2</c:v>
                </c:pt>
                <c:pt idx="2790">
                  <c:v>4.3484000000000002E-2</c:v>
                </c:pt>
                <c:pt idx="2791">
                  <c:v>4.9561000000000001E-2</c:v>
                </c:pt>
                <c:pt idx="2792">
                  <c:v>5.4848000000000001E-2</c:v>
                </c:pt>
                <c:pt idx="2793">
                  <c:v>5.9700000000000003E-2</c:v>
                </c:pt>
                <c:pt idx="2794">
                  <c:v>6.3588000000000006E-2</c:v>
                </c:pt>
                <c:pt idx="2795">
                  <c:v>6.6540000000000002E-2</c:v>
                </c:pt>
                <c:pt idx="2796">
                  <c:v>6.8293000000000006E-2</c:v>
                </c:pt>
                <c:pt idx="2797">
                  <c:v>6.8393999999999996E-2</c:v>
                </c:pt>
                <c:pt idx="2798">
                  <c:v>6.6814999999999999E-2</c:v>
                </c:pt>
                <c:pt idx="2799">
                  <c:v>6.3186000000000006E-2</c:v>
                </c:pt>
                <c:pt idx="2800">
                  <c:v>5.7557999999999998E-2</c:v>
                </c:pt>
                <c:pt idx="2801">
                  <c:v>5.0152000000000002E-2</c:v>
                </c:pt>
                <c:pt idx="2802">
                  <c:v>4.1154000000000003E-2</c:v>
                </c:pt>
                <c:pt idx="2803">
                  <c:v>3.1083E-2</c:v>
                </c:pt>
                <c:pt idx="2804">
                  <c:v>2.0284E-2</c:v>
                </c:pt>
                <c:pt idx="2805">
                  <c:v>9.4783000000000003E-3</c:v>
                </c:pt>
                <c:pt idx="2806">
                  <c:v>-9.2287999999999995E-4</c:v>
                </c:pt>
                <c:pt idx="2807">
                  <c:v>-1.0843999999999999E-2</c:v>
                </c:pt>
                <c:pt idx="2808">
                  <c:v>-2.0043999999999999E-2</c:v>
                </c:pt>
                <c:pt idx="2809">
                  <c:v>-2.8344000000000001E-2</c:v>
                </c:pt>
                <c:pt idx="2810">
                  <c:v>-3.5822E-2</c:v>
                </c:pt>
                <c:pt idx="2811">
                  <c:v>-4.2372E-2</c:v>
                </c:pt>
                <c:pt idx="2812">
                  <c:v>-4.8113999999999997E-2</c:v>
                </c:pt>
                <c:pt idx="2813">
                  <c:v>-5.2967E-2</c:v>
                </c:pt>
                <c:pt idx="2814">
                  <c:v>-5.7206E-2</c:v>
                </c:pt>
                <c:pt idx="2815">
                  <c:v>-6.0779E-2</c:v>
                </c:pt>
                <c:pt idx="2816">
                  <c:v>-6.3472000000000001E-2</c:v>
                </c:pt>
                <c:pt idx="2817">
                  <c:v>-6.5154000000000004E-2</c:v>
                </c:pt>
                <c:pt idx="2818">
                  <c:v>-6.5440999999999999E-2</c:v>
                </c:pt>
                <c:pt idx="2819">
                  <c:v>-6.4074000000000006E-2</c:v>
                </c:pt>
                <c:pt idx="2820">
                  <c:v>-6.0920000000000002E-2</c:v>
                </c:pt>
                <c:pt idx="2821">
                  <c:v>-5.5905999999999997E-2</c:v>
                </c:pt>
                <c:pt idx="2822">
                  <c:v>-4.9133999999999997E-2</c:v>
                </c:pt>
                <c:pt idx="2823">
                  <c:v>-4.0971E-2</c:v>
                </c:pt>
                <c:pt idx="2824">
                  <c:v>-3.1625E-2</c:v>
                </c:pt>
                <c:pt idx="2825">
                  <c:v>-2.1510999999999999E-2</c:v>
                </c:pt>
                <c:pt idx="2826">
                  <c:v>-1.0699999999999999E-2</c:v>
                </c:pt>
                <c:pt idx="2827">
                  <c:v>5.6518999999999999E-5</c:v>
                </c:pt>
                <c:pt idx="2828">
                  <c:v>1.0685999999999999E-2</c:v>
                </c:pt>
                <c:pt idx="2829">
                  <c:v>2.0872999999999999E-2</c:v>
                </c:pt>
                <c:pt idx="2830">
                  <c:v>3.0214999999999999E-2</c:v>
                </c:pt>
                <c:pt idx="2831">
                  <c:v>3.8646E-2</c:v>
                </c:pt>
                <c:pt idx="2832">
                  <c:v>4.6098E-2</c:v>
                </c:pt>
                <c:pt idx="2833">
                  <c:v>5.2664000000000002E-2</c:v>
                </c:pt>
                <c:pt idx="2834">
                  <c:v>5.8139999999999997E-2</c:v>
                </c:pt>
                <c:pt idx="2835">
                  <c:v>6.2708E-2</c:v>
                </c:pt>
                <c:pt idx="2836">
                  <c:v>6.6234000000000001E-2</c:v>
                </c:pt>
                <c:pt idx="2837">
                  <c:v>6.8653000000000006E-2</c:v>
                </c:pt>
                <c:pt idx="2838">
                  <c:v>6.9683999999999996E-2</c:v>
                </c:pt>
                <c:pt idx="2839">
                  <c:v>6.9249000000000005E-2</c:v>
                </c:pt>
                <c:pt idx="2840">
                  <c:v>6.7022999999999999E-2</c:v>
                </c:pt>
                <c:pt idx="2841">
                  <c:v>6.3020999999999994E-2</c:v>
                </c:pt>
                <c:pt idx="2842">
                  <c:v>5.7194000000000002E-2</c:v>
                </c:pt>
                <c:pt idx="2843">
                  <c:v>4.9612000000000003E-2</c:v>
                </c:pt>
                <c:pt idx="2844">
                  <c:v>4.0815999999999998E-2</c:v>
                </c:pt>
                <c:pt idx="2845">
                  <c:v>3.1112000000000001E-2</c:v>
                </c:pt>
                <c:pt idx="2846">
                  <c:v>2.1083000000000001E-2</c:v>
                </c:pt>
                <c:pt idx="2847">
                  <c:v>1.0881999999999999E-2</c:v>
                </c:pt>
                <c:pt idx="2848">
                  <c:v>1.1823000000000001E-3</c:v>
                </c:pt>
                <c:pt idx="2849">
                  <c:v>-8.1846999999999996E-3</c:v>
                </c:pt>
                <c:pt idx="2850">
                  <c:v>-1.7084999999999999E-2</c:v>
                </c:pt>
                <c:pt idx="2851">
                  <c:v>-2.5378000000000001E-2</c:v>
                </c:pt>
                <c:pt idx="2852">
                  <c:v>-3.3016999999999998E-2</c:v>
                </c:pt>
                <c:pt idx="2853">
                  <c:v>-3.9905999999999997E-2</c:v>
                </c:pt>
                <c:pt idx="2854">
                  <c:v>-4.6096999999999999E-2</c:v>
                </c:pt>
                <c:pt idx="2855">
                  <c:v>-5.1296000000000001E-2</c:v>
                </c:pt>
                <c:pt idx="2856">
                  <c:v>-5.5642999999999998E-2</c:v>
                </c:pt>
                <c:pt idx="2857">
                  <c:v>-5.8976000000000001E-2</c:v>
                </c:pt>
                <c:pt idx="2858">
                  <c:v>-6.1150000000000003E-2</c:v>
                </c:pt>
                <c:pt idx="2859">
                  <c:v>-6.1887999999999999E-2</c:v>
                </c:pt>
                <c:pt idx="2860">
                  <c:v>-6.1119E-2</c:v>
                </c:pt>
                <c:pt idx="2861">
                  <c:v>-5.8575000000000002E-2</c:v>
                </c:pt>
                <c:pt idx="2862">
                  <c:v>-5.4496000000000003E-2</c:v>
                </c:pt>
                <c:pt idx="2863">
                  <c:v>-4.8896000000000002E-2</c:v>
                </c:pt>
                <c:pt idx="2864">
                  <c:v>-4.1977E-2</c:v>
                </c:pt>
                <c:pt idx="2865">
                  <c:v>-3.4138000000000002E-2</c:v>
                </c:pt>
                <c:pt idx="2866">
                  <c:v>-2.5425E-2</c:v>
                </c:pt>
                <c:pt idx="2867">
                  <c:v>-1.6205000000000001E-2</c:v>
                </c:pt>
                <c:pt idx="2868">
                  <c:v>-6.3879000000000002E-3</c:v>
                </c:pt>
                <c:pt idx="2869">
                  <c:v>3.3322999999999998E-3</c:v>
                </c:pt>
                <c:pt idx="2870">
                  <c:v>1.2931E-2</c:v>
                </c:pt>
                <c:pt idx="2871">
                  <c:v>2.2169999999999999E-2</c:v>
                </c:pt>
                <c:pt idx="2872">
                  <c:v>3.0668000000000001E-2</c:v>
                </c:pt>
                <c:pt idx="2873">
                  <c:v>3.8450999999999999E-2</c:v>
                </c:pt>
                <c:pt idx="2874">
                  <c:v>4.5448000000000002E-2</c:v>
                </c:pt>
                <c:pt idx="2875">
                  <c:v>5.1712000000000001E-2</c:v>
                </c:pt>
                <c:pt idx="2876">
                  <c:v>5.7095E-2</c:v>
                </c:pt>
                <c:pt idx="2877">
                  <c:v>6.1518999999999997E-2</c:v>
                </c:pt>
                <c:pt idx="2878">
                  <c:v>6.4866999999999994E-2</c:v>
                </c:pt>
                <c:pt idx="2879">
                  <c:v>6.6823999999999995E-2</c:v>
                </c:pt>
                <c:pt idx="2880">
                  <c:v>6.7107E-2</c:v>
                </c:pt>
                <c:pt idx="2881">
                  <c:v>6.5719E-2</c:v>
                </c:pt>
                <c:pt idx="2882">
                  <c:v>6.2336999999999997E-2</c:v>
                </c:pt>
                <c:pt idx="2883">
                  <c:v>5.7332000000000001E-2</c:v>
                </c:pt>
                <c:pt idx="2884">
                  <c:v>5.0687999999999997E-2</c:v>
                </c:pt>
                <c:pt idx="2885">
                  <c:v>4.2660999999999998E-2</c:v>
                </c:pt>
                <c:pt idx="2886">
                  <c:v>3.3845E-2</c:v>
                </c:pt>
                <c:pt idx="2887">
                  <c:v>2.4434000000000001E-2</c:v>
                </c:pt>
                <c:pt idx="2888">
                  <c:v>1.4977000000000001E-2</c:v>
                </c:pt>
                <c:pt idx="2889">
                  <c:v>5.5063999999999998E-3</c:v>
                </c:pt>
                <c:pt idx="2890">
                  <c:v>-3.4602000000000001E-3</c:v>
                </c:pt>
                <c:pt idx="2891">
                  <c:v>-1.1943E-2</c:v>
                </c:pt>
                <c:pt idx="2892">
                  <c:v>-1.9913E-2</c:v>
                </c:pt>
                <c:pt idx="2893">
                  <c:v>-2.7319E-2</c:v>
                </c:pt>
                <c:pt idx="2894">
                  <c:v>-3.3966000000000003E-2</c:v>
                </c:pt>
                <c:pt idx="2895">
                  <c:v>-3.9969999999999999E-2</c:v>
                </c:pt>
                <c:pt idx="2896">
                  <c:v>-4.5265E-2</c:v>
                </c:pt>
                <c:pt idx="2897">
                  <c:v>-4.9949E-2</c:v>
                </c:pt>
                <c:pt idx="2898">
                  <c:v>-5.3859999999999998E-2</c:v>
                </c:pt>
                <c:pt idx="2899">
                  <c:v>-5.7027000000000001E-2</c:v>
                </c:pt>
                <c:pt idx="2900">
                  <c:v>-5.9251999999999999E-2</c:v>
                </c:pt>
                <c:pt idx="2901">
                  <c:v>-6.0099E-2</c:v>
                </c:pt>
                <c:pt idx="2902">
                  <c:v>-5.9504000000000001E-2</c:v>
                </c:pt>
                <c:pt idx="2903">
                  <c:v>-5.6980000000000003E-2</c:v>
                </c:pt>
                <c:pt idx="2904">
                  <c:v>-5.2618999999999999E-2</c:v>
                </c:pt>
                <c:pt idx="2905">
                  <c:v>-4.6463999999999998E-2</c:v>
                </c:pt>
                <c:pt idx="2906">
                  <c:v>-3.8814000000000001E-2</c:v>
                </c:pt>
                <c:pt idx="2907">
                  <c:v>-2.9888000000000001E-2</c:v>
                </c:pt>
                <c:pt idx="2908">
                  <c:v>-2.0223999999999999E-2</c:v>
                </c:pt>
                <c:pt idx="2909">
                  <c:v>-1.0134000000000001E-2</c:v>
                </c:pt>
                <c:pt idx="2910">
                  <c:v>7.1214E-5</c:v>
                </c:pt>
                <c:pt idx="2911">
                  <c:v>1.0120000000000001E-2</c:v>
                </c:pt>
                <c:pt idx="2912">
                  <c:v>1.9505999999999999E-2</c:v>
                </c:pt>
                <c:pt idx="2913">
                  <c:v>2.8039999999999999E-2</c:v>
                </c:pt>
                <c:pt idx="2914">
                  <c:v>3.5698000000000001E-2</c:v>
                </c:pt>
                <c:pt idx="2915">
                  <c:v>4.2472000000000003E-2</c:v>
                </c:pt>
                <c:pt idx="2916">
                  <c:v>4.8417000000000002E-2</c:v>
                </c:pt>
                <c:pt idx="2917">
                  <c:v>5.3677000000000002E-2</c:v>
                </c:pt>
                <c:pt idx="2918">
                  <c:v>5.8411999999999999E-2</c:v>
                </c:pt>
                <c:pt idx="2919">
                  <c:v>6.2412000000000002E-2</c:v>
                </c:pt>
                <c:pt idx="2920">
                  <c:v>6.5505999999999995E-2</c:v>
                </c:pt>
                <c:pt idx="2921">
                  <c:v>6.7391999999999994E-2</c:v>
                </c:pt>
                <c:pt idx="2922">
                  <c:v>6.7753999999999995E-2</c:v>
                </c:pt>
                <c:pt idx="2923">
                  <c:v>6.6348000000000004E-2</c:v>
                </c:pt>
                <c:pt idx="2924">
                  <c:v>6.3056000000000001E-2</c:v>
                </c:pt>
                <c:pt idx="2925">
                  <c:v>5.7937000000000002E-2</c:v>
                </c:pt>
                <c:pt idx="2926">
                  <c:v>5.0946999999999999E-2</c:v>
                </c:pt>
                <c:pt idx="2927">
                  <c:v>4.2702999999999998E-2</c:v>
                </c:pt>
                <c:pt idx="2928">
                  <c:v>3.3383000000000003E-2</c:v>
                </c:pt>
                <c:pt idx="2929">
                  <c:v>2.3479E-2</c:v>
                </c:pt>
                <c:pt idx="2930">
                  <c:v>1.3599999999999999E-2</c:v>
                </c:pt>
                <c:pt idx="2931">
                  <c:v>3.9528000000000002E-3</c:v>
                </c:pt>
                <c:pt idx="2932">
                  <c:v>-5.1380000000000002E-3</c:v>
                </c:pt>
                <c:pt idx="2933">
                  <c:v>-1.3837E-2</c:v>
                </c:pt>
                <c:pt idx="2934">
                  <c:v>-2.1732000000000001E-2</c:v>
                </c:pt>
                <c:pt idx="2935">
                  <c:v>-2.8985E-2</c:v>
                </c:pt>
                <c:pt idx="2936">
                  <c:v>-3.5637000000000002E-2</c:v>
                </c:pt>
                <c:pt idx="2937">
                  <c:v>-4.1440999999999999E-2</c:v>
                </c:pt>
                <c:pt idx="2938">
                  <c:v>-4.6577E-2</c:v>
                </c:pt>
                <c:pt idx="2939">
                  <c:v>-5.0917999999999998E-2</c:v>
                </c:pt>
                <c:pt idx="2940">
                  <c:v>-5.4462000000000003E-2</c:v>
                </c:pt>
                <c:pt idx="2941">
                  <c:v>-5.7089000000000001E-2</c:v>
                </c:pt>
                <c:pt idx="2942">
                  <c:v>-5.8534999999999997E-2</c:v>
                </c:pt>
                <c:pt idx="2943">
                  <c:v>-5.8776000000000002E-2</c:v>
                </c:pt>
                <c:pt idx="2944">
                  <c:v>-5.7422000000000001E-2</c:v>
                </c:pt>
                <c:pt idx="2945">
                  <c:v>-5.4463999999999999E-2</c:v>
                </c:pt>
                <c:pt idx="2946">
                  <c:v>-4.9854999999999997E-2</c:v>
                </c:pt>
                <c:pt idx="2947">
                  <c:v>-4.3514999999999998E-2</c:v>
                </c:pt>
                <c:pt idx="2948">
                  <c:v>-3.5934000000000001E-2</c:v>
                </c:pt>
                <c:pt idx="2949">
                  <c:v>-2.7091E-2</c:v>
                </c:pt>
                <c:pt idx="2950">
                  <c:v>-1.7485000000000001E-2</c:v>
                </c:pt>
                <c:pt idx="2951">
                  <c:v>-7.1995000000000002E-3</c:v>
                </c:pt>
                <c:pt idx="2952">
                  <c:v>3.0829E-3</c:v>
                </c:pt>
                <c:pt idx="2953">
                  <c:v>1.3101E-2</c:v>
                </c:pt>
                <c:pt idx="2954">
                  <c:v>2.2707999999999999E-2</c:v>
                </c:pt>
                <c:pt idx="2955">
                  <c:v>3.1333E-2</c:v>
                </c:pt>
                <c:pt idx="2956">
                  <c:v>3.9038000000000003E-2</c:v>
                </c:pt>
                <c:pt idx="2957">
                  <c:v>4.5766000000000001E-2</c:v>
                </c:pt>
                <c:pt idx="2958">
                  <c:v>5.1665000000000003E-2</c:v>
                </c:pt>
                <c:pt idx="2959">
                  <c:v>5.6737000000000003E-2</c:v>
                </c:pt>
                <c:pt idx="2960">
                  <c:v>6.0988000000000001E-2</c:v>
                </c:pt>
                <c:pt idx="2961">
                  <c:v>6.4394999999999994E-2</c:v>
                </c:pt>
                <c:pt idx="2962">
                  <c:v>6.6646999999999998E-2</c:v>
                </c:pt>
                <c:pt idx="2963">
                  <c:v>6.7489999999999994E-2</c:v>
                </c:pt>
                <c:pt idx="2964">
                  <c:v>6.6852999999999996E-2</c:v>
                </c:pt>
                <c:pt idx="2965">
                  <c:v>6.4357999999999999E-2</c:v>
                </c:pt>
                <c:pt idx="2966">
                  <c:v>6.0205000000000002E-2</c:v>
                </c:pt>
                <c:pt idx="2967">
                  <c:v>5.4287000000000002E-2</c:v>
                </c:pt>
                <c:pt idx="2968">
                  <c:v>4.6844999999999998E-2</c:v>
                </c:pt>
                <c:pt idx="2969">
                  <c:v>3.8115999999999997E-2</c:v>
                </c:pt>
                <c:pt idx="2970">
                  <c:v>2.8542000000000001E-2</c:v>
                </c:pt>
                <c:pt idx="2971">
                  <c:v>1.8665000000000001E-2</c:v>
                </c:pt>
                <c:pt idx="2972">
                  <c:v>8.5331999999999995E-3</c:v>
                </c:pt>
                <c:pt idx="2973">
                  <c:v>-1.1107000000000001E-3</c:v>
                </c:pt>
                <c:pt idx="2974">
                  <c:v>-1.0262E-2</c:v>
                </c:pt>
                <c:pt idx="2975">
                  <c:v>-1.8785E-2</c:v>
                </c:pt>
                <c:pt idx="2976">
                  <c:v>-2.6644999999999999E-2</c:v>
                </c:pt>
                <c:pt idx="2977">
                  <c:v>-3.3794999999999999E-2</c:v>
                </c:pt>
                <c:pt idx="2978">
                  <c:v>-4.0230000000000002E-2</c:v>
                </c:pt>
                <c:pt idx="2979">
                  <c:v>-4.6079000000000002E-2</c:v>
                </c:pt>
                <c:pt idx="2980">
                  <c:v>-5.1171000000000001E-2</c:v>
                </c:pt>
                <c:pt idx="2981">
                  <c:v>-5.5392999999999998E-2</c:v>
                </c:pt>
                <c:pt idx="2982">
                  <c:v>-5.8715000000000003E-2</c:v>
                </c:pt>
                <c:pt idx="2983">
                  <c:v>-6.0863E-2</c:v>
                </c:pt>
                <c:pt idx="2984">
                  <c:v>-6.1609999999999998E-2</c:v>
                </c:pt>
                <c:pt idx="2985">
                  <c:v>-6.0844000000000002E-2</c:v>
                </c:pt>
                <c:pt idx="2986">
                  <c:v>-5.8236999999999997E-2</c:v>
                </c:pt>
                <c:pt idx="2987">
                  <c:v>-5.4031999999999997E-2</c:v>
                </c:pt>
                <c:pt idx="2988">
                  <c:v>-4.8105000000000002E-2</c:v>
                </c:pt>
                <c:pt idx="2989">
                  <c:v>-4.0835000000000003E-2</c:v>
                </c:pt>
                <c:pt idx="2990">
                  <c:v>-3.2327000000000002E-2</c:v>
                </c:pt>
                <c:pt idx="2991">
                  <c:v>-2.3042E-2</c:v>
                </c:pt>
                <c:pt idx="2992">
                  <c:v>-1.3299E-2</c:v>
                </c:pt>
                <c:pt idx="2993">
                  <c:v>-3.0890000000000002E-3</c:v>
                </c:pt>
                <c:pt idx="2994">
                  <c:v>6.9366000000000002E-3</c:v>
                </c:pt>
                <c:pt idx="2995">
                  <c:v>1.6726000000000001E-2</c:v>
                </c:pt>
                <c:pt idx="2996">
                  <c:v>2.6019E-2</c:v>
                </c:pt>
                <c:pt idx="2997">
                  <c:v>3.4684E-2</c:v>
                </c:pt>
                <c:pt idx="2998">
                  <c:v>4.2437999999999997E-2</c:v>
                </c:pt>
                <c:pt idx="2999">
                  <c:v>4.9363999999999998E-2</c:v>
                </c:pt>
                <c:pt idx="3000">
                  <c:v>5.5548E-2</c:v>
                </c:pt>
                <c:pt idx="3001">
                  <c:v>6.0970999999999997E-2</c:v>
                </c:pt>
                <c:pt idx="3002">
                  <c:v>6.5528000000000003E-2</c:v>
                </c:pt>
                <c:pt idx="3003">
                  <c:v>6.9167999999999993E-2</c:v>
                </c:pt>
                <c:pt idx="3004">
                  <c:v>7.1524000000000004E-2</c:v>
                </c:pt>
                <c:pt idx="3005">
                  <c:v>7.2245000000000004E-2</c:v>
                </c:pt>
                <c:pt idx="3006">
                  <c:v>7.1118000000000001E-2</c:v>
                </c:pt>
                <c:pt idx="3007">
                  <c:v>6.7803000000000002E-2</c:v>
                </c:pt>
                <c:pt idx="3008">
                  <c:v>6.2502000000000002E-2</c:v>
                </c:pt>
                <c:pt idx="3009">
                  <c:v>5.5166E-2</c:v>
                </c:pt>
                <c:pt idx="3010">
                  <c:v>4.6300000000000001E-2</c:v>
                </c:pt>
                <c:pt idx="3011">
                  <c:v>3.6072E-2</c:v>
                </c:pt>
                <c:pt idx="3012">
                  <c:v>2.5364999999999999E-2</c:v>
                </c:pt>
                <c:pt idx="3013">
                  <c:v>1.448E-2</c:v>
                </c:pt>
                <c:pt idx="3014">
                  <c:v>3.7464E-3</c:v>
                </c:pt>
                <c:pt idx="3015">
                  <c:v>-6.2471999999999996E-3</c:v>
                </c:pt>
                <c:pt idx="3016">
                  <c:v>-1.5585999999999999E-2</c:v>
                </c:pt>
                <c:pt idx="3017">
                  <c:v>-2.4133999999999999E-2</c:v>
                </c:pt>
                <c:pt idx="3018">
                  <c:v>-3.1896000000000001E-2</c:v>
                </c:pt>
                <c:pt idx="3019">
                  <c:v>-3.8844999999999998E-2</c:v>
                </c:pt>
                <c:pt idx="3020">
                  <c:v>-4.5182E-2</c:v>
                </c:pt>
                <c:pt idx="3021">
                  <c:v>-5.0974999999999999E-2</c:v>
                </c:pt>
                <c:pt idx="3022">
                  <c:v>-5.6120000000000003E-2</c:v>
                </c:pt>
                <c:pt idx="3023">
                  <c:v>-6.0671999999999997E-2</c:v>
                </c:pt>
                <c:pt idx="3024">
                  <c:v>-6.4503000000000005E-2</c:v>
                </c:pt>
                <c:pt idx="3025">
                  <c:v>-6.7293000000000006E-2</c:v>
                </c:pt>
                <c:pt idx="3026">
                  <c:v>-6.8844000000000002E-2</c:v>
                </c:pt>
                <c:pt idx="3027">
                  <c:v>-6.8778000000000006E-2</c:v>
                </c:pt>
                <c:pt idx="3028">
                  <c:v>-6.6889000000000004E-2</c:v>
                </c:pt>
                <c:pt idx="3029">
                  <c:v>-6.3092999999999996E-2</c:v>
                </c:pt>
                <c:pt idx="3030">
                  <c:v>-5.7252999999999998E-2</c:v>
                </c:pt>
                <c:pt idx="3031">
                  <c:v>-4.9935E-2</c:v>
                </c:pt>
                <c:pt idx="3032">
                  <c:v>-4.1170999999999999E-2</c:v>
                </c:pt>
                <c:pt idx="3033">
                  <c:v>-3.1583E-2</c:v>
                </c:pt>
                <c:pt idx="3034">
                  <c:v>-2.1257999999999999E-2</c:v>
                </c:pt>
                <c:pt idx="3035">
                  <c:v>-1.0826000000000001E-2</c:v>
                </c:pt>
                <c:pt idx="3036">
                  <c:v>-5.3551E-4</c:v>
                </c:pt>
                <c:pt idx="3037">
                  <c:v>9.4820000000000008E-3</c:v>
                </c:pt>
                <c:pt idx="3038">
                  <c:v>1.8890000000000001E-2</c:v>
                </c:pt>
                <c:pt idx="3039">
                  <c:v>2.742E-2</c:v>
                </c:pt>
                <c:pt idx="3040">
                  <c:v>3.4973999999999998E-2</c:v>
                </c:pt>
                <c:pt idx="3041">
                  <c:v>4.1635999999999999E-2</c:v>
                </c:pt>
                <c:pt idx="3042">
                  <c:v>4.7343000000000003E-2</c:v>
                </c:pt>
                <c:pt idx="3043">
                  <c:v>5.2234000000000003E-2</c:v>
                </c:pt>
                <c:pt idx="3044">
                  <c:v>5.6283E-2</c:v>
                </c:pt>
                <c:pt idx="3045">
                  <c:v>5.9497000000000001E-2</c:v>
                </c:pt>
                <c:pt idx="3046">
                  <c:v>6.1434000000000002E-2</c:v>
                </c:pt>
                <c:pt idx="3047">
                  <c:v>6.2025999999999998E-2</c:v>
                </c:pt>
                <c:pt idx="3048">
                  <c:v>6.0832999999999998E-2</c:v>
                </c:pt>
                <c:pt idx="3049">
                  <c:v>5.7772999999999998E-2</c:v>
                </c:pt>
                <c:pt idx="3050">
                  <c:v>5.2902999999999999E-2</c:v>
                </c:pt>
                <c:pt idx="3051">
                  <c:v>4.6309000000000003E-2</c:v>
                </c:pt>
                <c:pt idx="3052">
                  <c:v>3.8469999999999997E-2</c:v>
                </c:pt>
                <c:pt idx="3053">
                  <c:v>2.9756999999999999E-2</c:v>
                </c:pt>
                <c:pt idx="3054">
                  <c:v>2.0686E-2</c:v>
                </c:pt>
                <c:pt idx="3055">
                  <c:v>1.1441E-2</c:v>
                </c:pt>
                <c:pt idx="3056">
                  <c:v>2.2380999999999998E-3</c:v>
                </c:pt>
                <c:pt idx="3057">
                  <c:v>-6.5519000000000003E-3</c:v>
                </c:pt>
                <c:pt idx="3058">
                  <c:v>-1.4959E-2</c:v>
                </c:pt>
                <c:pt idx="3059">
                  <c:v>-2.2957999999999999E-2</c:v>
                </c:pt>
                <c:pt idx="3060">
                  <c:v>-3.0356000000000001E-2</c:v>
                </c:pt>
                <c:pt idx="3061">
                  <c:v>-3.7163000000000002E-2</c:v>
                </c:pt>
                <c:pt idx="3062">
                  <c:v>-4.3439999999999999E-2</c:v>
                </c:pt>
                <c:pt idx="3063">
                  <c:v>-4.8941999999999999E-2</c:v>
                </c:pt>
                <c:pt idx="3064">
                  <c:v>-5.3733999999999997E-2</c:v>
                </c:pt>
                <c:pt idx="3065">
                  <c:v>-5.7563000000000003E-2</c:v>
                </c:pt>
                <c:pt idx="3066">
                  <c:v>-6.0409999999999998E-2</c:v>
                </c:pt>
                <c:pt idx="3067">
                  <c:v>-6.1829000000000002E-2</c:v>
                </c:pt>
                <c:pt idx="3068">
                  <c:v>-6.1809000000000003E-2</c:v>
                </c:pt>
                <c:pt idx="3069">
                  <c:v>-6.0109000000000003E-2</c:v>
                </c:pt>
                <c:pt idx="3070">
                  <c:v>-5.6660000000000002E-2</c:v>
                </c:pt>
                <c:pt idx="3071">
                  <c:v>-5.1611999999999998E-2</c:v>
                </c:pt>
                <c:pt idx="3072">
                  <c:v>-4.4975000000000001E-2</c:v>
                </c:pt>
                <c:pt idx="3073">
                  <c:v>-3.7043E-2</c:v>
                </c:pt>
                <c:pt idx="3074">
                  <c:v>-2.8149E-2</c:v>
                </c:pt>
                <c:pt idx="3075">
                  <c:v>-1.8714000000000001E-2</c:v>
                </c:pt>
                <c:pt idx="3076">
                  <c:v>-8.9601000000000004E-3</c:v>
                </c:pt>
                <c:pt idx="3077">
                  <c:v>8.0780999999999995E-4</c:v>
                </c:pt>
                <c:pt idx="3078">
                  <c:v>1.0167000000000001E-2</c:v>
                </c:pt>
                <c:pt idx="3079">
                  <c:v>1.8983E-2</c:v>
                </c:pt>
                <c:pt idx="3080">
                  <c:v>2.7151000000000002E-2</c:v>
                </c:pt>
                <c:pt idx="3081">
                  <c:v>3.4672000000000001E-2</c:v>
                </c:pt>
                <c:pt idx="3082">
                  <c:v>4.1357999999999999E-2</c:v>
                </c:pt>
                <c:pt idx="3083">
                  <c:v>4.7361E-2</c:v>
                </c:pt>
                <c:pt idx="3084">
                  <c:v>5.2678999999999997E-2</c:v>
                </c:pt>
                <c:pt idx="3085">
                  <c:v>5.7202000000000003E-2</c:v>
                </c:pt>
                <c:pt idx="3086">
                  <c:v>6.0720000000000003E-2</c:v>
                </c:pt>
                <c:pt idx="3087">
                  <c:v>6.3136999999999999E-2</c:v>
                </c:pt>
                <c:pt idx="3088">
                  <c:v>6.4065999999999998E-2</c:v>
                </c:pt>
                <c:pt idx="3089">
                  <c:v>6.3370999999999997E-2</c:v>
                </c:pt>
                <c:pt idx="3090">
                  <c:v>6.0801000000000001E-2</c:v>
                </c:pt>
                <c:pt idx="3091">
                  <c:v>5.6257000000000001E-2</c:v>
                </c:pt>
                <c:pt idx="3092">
                  <c:v>4.9894000000000001E-2</c:v>
                </c:pt>
                <c:pt idx="3093">
                  <c:v>4.1834000000000003E-2</c:v>
                </c:pt>
                <c:pt idx="3094">
                  <c:v>3.2514000000000001E-2</c:v>
                </c:pt>
                <c:pt idx="3095">
                  <c:v>2.2166000000000002E-2</c:v>
                </c:pt>
                <c:pt idx="3096">
                  <c:v>1.1599999999999999E-2</c:v>
                </c:pt>
                <c:pt idx="3097">
                  <c:v>1.0296999999999999E-3</c:v>
                </c:pt>
                <c:pt idx="3098">
                  <c:v>-9.2666999999999992E-3</c:v>
                </c:pt>
                <c:pt idx="3099">
                  <c:v>-1.8873999999999998E-2</c:v>
                </c:pt>
                <c:pt idx="3100">
                  <c:v>-2.7754999999999998E-2</c:v>
                </c:pt>
                <c:pt idx="3101">
                  <c:v>-3.5938999999999999E-2</c:v>
                </c:pt>
                <c:pt idx="3102">
                  <c:v>-4.3466999999999999E-2</c:v>
                </c:pt>
                <c:pt idx="3103">
                  <c:v>-5.0257000000000003E-2</c:v>
                </c:pt>
                <c:pt idx="3104">
                  <c:v>-5.6342999999999997E-2</c:v>
                </c:pt>
                <c:pt idx="3105">
                  <c:v>-6.1725000000000002E-2</c:v>
                </c:pt>
                <c:pt idx="3106">
                  <c:v>-6.6210000000000005E-2</c:v>
                </c:pt>
                <c:pt idx="3107">
                  <c:v>-6.9633E-2</c:v>
                </c:pt>
                <c:pt idx="3108">
                  <c:v>-7.1970000000000006E-2</c:v>
                </c:pt>
                <c:pt idx="3109">
                  <c:v>-7.2904999999999998E-2</c:v>
                </c:pt>
                <c:pt idx="3110">
                  <c:v>-7.2353000000000001E-2</c:v>
                </c:pt>
                <c:pt idx="3111">
                  <c:v>-7.0113999999999996E-2</c:v>
                </c:pt>
                <c:pt idx="3112">
                  <c:v>-6.6059999999999994E-2</c:v>
                </c:pt>
                <c:pt idx="3113">
                  <c:v>-6.0292999999999999E-2</c:v>
                </c:pt>
                <c:pt idx="3114">
                  <c:v>-5.2846999999999998E-2</c:v>
                </c:pt>
                <c:pt idx="3115">
                  <c:v>-4.3929000000000003E-2</c:v>
                </c:pt>
                <c:pt idx="3116">
                  <c:v>-3.3789E-2</c:v>
                </c:pt>
                <c:pt idx="3117">
                  <c:v>-2.3019999999999999E-2</c:v>
                </c:pt>
                <c:pt idx="3118">
                  <c:v>-1.2009000000000001E-2</c:v>
                </c:pt>
                <c:pt idx="3119">
                  <c:v>-9.7643000000000003E-4</c:v>
                </c:pt>
                <c:pt idx="3120">
                  <c:v>9.5919000000000004E-3</c:v>
                </c:pt>
                <c:pt idx="3121">
                  <c:v>1.9463000000000001E-2</c:v>
                </c:pt>
                <c:pt idx="3122">
                  <c:v>2.8715000000000001E-2</c:v>
                </c:pt>
                <c:pt idx="3123">
                  <c:v>3.7082999999999998E-2</c:v>
                </c:pt>
                <c:pt idx="3124">
                  <c:v>4.4518000000000002E-2</c:v>
                </c:pt>
                <c:pt idx="3125">
                  <c:v>5.1017E-2</c:v>
                </c:pt>
                <c:pt idx="3126">
                  <c:v>5.6620999999999998E-2</c:v>
                </c:pt>
                <c:pt idx="3127">
                  <c:v>6.1317999999999998E-2</c:v>
                </c:pt>
                <c:pt idx="3128">
                  <c:v>6.4911999999999997E-2</c:v>
                </c:pt>
                <c:pt idx="3129">
                  <c:v>6.7428000000000002E-2</c:v>
                </c:pt>
                <c:pt idx="3130">
                  <c:v>6.8524000000000002E-2</c:v>
                </c:pt>
                <c:pt idx="3131">
                  <c:v>6.7965999999999999E-2</c:v>
                </c:pt>
                <c:pt idx="3132">
                  <c:v>6.5601000000000007E-2</c:v>
                </c:pt>
                <c:pt idx="3133">
                  <c:v>6.1289000000000003E-2</c:v>
                </c:pt>
                <c:pt idx="3134">
                  <c:v>5.5063000000000001E-2</c:v>
                </c:pt>
                <c:pt idx="3135">
                  <c:v>4.7358999999999998E-2</c:v>
                </c:pt>
                <c:pt idx="3136">
                  <c:v>3.841E-2</c:v>
                </c:pt>
                <c:pt idx="3137">
                  <c:v>2.8674000000000002E-2</c:v>
                </c:pt>
                <c:pt idx="3138">
                  <c:v>1.8651999999999998E-2</c:v>
                </c:pt>
                <c:pt idx="3139">
                  <c:v>8.6333999999999994E-3</c:v>
                </c:pt>
                <c:pt idx="3140">
                  <c:v>-1.1413E-3</c:v>
                </c:pt>
                <c:pt idx="3141">
                  <c:v>-1.0704E-2</c:v>
                </c:pt>
                <c:pt idx="3142">
                  <c:v>-1.9521E-2</c:v>
                </c:pt>
                <c:pt idx="3143">
                  <c:v>-2.7777E-2</c:v>
                </c:pt>
                <c:pt idx="3144">
                  <c:v>-3.5214000000000002E-2</c:v>
                </c:pt>
                <c:pt idx="3145">
                  <c:v>-4.2012000000000001E-2</c:v>
                </c:pt>
                <c:pt idx="3146">
                  <c:v>-4.8009999999999997E-2</c:v>
                </c:pt>
                <c:pt idx="3147">
                  <c:v>-5.3280000000000001E-2</c:v>
                </c:pt>
                <c:pt idx="3148">
                  <c:v>-5.7924999999999997E-2</c:v>
                </c:pt>
                <c:pt idx="3149">
                  <c:v>-6.1608000000000003E-2</c:v>
                </c:pt>
                <c:pt idx="3150">
                  <c:v>-6.4237000000000002E-2</c:v>
                </c:pt>
                <c:pt idx="3151">
                  <c:v>-6.5528000000000003E-2</c:v>
                </c:pt>
                <c:pt idx="3152">
                  <c:v>-6.5212000000000006E-2</c:v>
                </c:pt>
                <c:pt idx="3153">
                  <c:v>-6.3186999999999993E-2</c:v>
                </c:pt>
                <c:pt idx="3154">
                  <c:v>-5.9387000000000002E-2</c:v>
                </c:pt>
                <c:pt idx="3155">
                  <c:v>-5.3859999999999998E-2</c:v>
                </c:pt>
                <c:pt idx="3156">
                  <c:v>-4.6951E-2</c:v>
                </c:pt>
                <c:pt idx="3157">
                  <c:v>-3.8808000000000002E-2</c:v>
                </c:pt>
                <c:pt idx="3158">
                  <c:v>-2.9724E-2</c:v>
                </c:pt>
                <c:pt idx="3159">
                  <c:v>-2.0131E-2</c:v>
                </c:pt>
                <c:pt idx="3160">
                  <c:v>-1.0401000000000001E-2</c:v>
                </c:pt>
                <c:pt idx="3161">
                  <c:v>-7.6588000000000003E-4</c:v>
                </c:pt>
                <c:pt idx="3162">
                  <c:v>8.5380000000000005E-3</c:v>
                </c:pt>
                <c:pt idx="3163">
                  <c:v>1.7101000000000002E-2</c:v>
                </c:pt>
                <c:pt idx="3164">
                  <c:v>2.4985E-2</c:v>
                </c:pt>
                <c:pt idx="3165">
                  <c:v>3.2108999999999999E-2</c:v>
                </c:pt>
                <c:pt idx="3166">
                  <c:v>3.8434999999999997E-2</c:v>
                </c:pt>
                <c:pt idx="3167">
                  <c:v>4.3880000000000002E-2</c:v>
                </c:pt>
                <c:pt idx="3168">
                  <c:v>4.8508999999999997E-2</c:v>
                </c:pt>
                <c:pt idx="3169">
                  <c:v>5.2186999999999997E-2</c:v>
                </c:pt>
                <c:pt idx="3170">
                  <c:v>5.4697999999999997E-2</c:v>
                </c:pt>
                <c:pt idx="3171">
                  <c:v>5.5933999999999998E-2</c:v>
                </c:pt>
                <c:pt idx="3172">
                  <c:v>5.5627999999999997E-2</c:v>
                </c:pt>
                <c:pt idx="3173">
                  <c:v>5.3665999999999998E-2</c:v>
                </c:pt>
                <c:pt idx="3174">
                  <c:v>4.9933999999999999E-2</c:v>
                </c:pt>
                <c:pt idx="3175">
                  <c:v>4.4456000000000002E-2</c:v>
                </c:pt>
                <c:pt idx="3176">
                  <c:v>3.7338000000000003E-2</c:v>
                </c:pt>
                <c:pt idx="3177">
                  <c:v>2.8989000000000001E-2</c:v>
                </c:pt>
                <c:pt idx="3178">
                  <c:v>1.9755000000000002E-2</c:v>
                </c:pt>
                <c:pt idx="3179">
                  <c:v>1.0085999999999999E-2</c:v>
                </c:pt>
                <c:pt idx="3180">
                  <c:v>1.8786000000000001E-4</c:v>
                </c:pt>
                <c:pt idx="3181">
                  <c:v>-9.2572000000000002E-3</c:v>
                </c:pt>
                <c:pt idx="3182">
                  <c:v>-1.8325000000000001E-2</c:v>
                </c:pt>
                <c:pt idx="3183">
                  <c:v>-2.6816E-2</c:v>
                </c:pt>
                <c:pt idx="3184">
                  <c:v>-3.4588000000000001E-2</c:v>
                </c:pt>
                <c:pt idx="3185">
                  <c:v>-4.1666000000000002E-2</c:v>
                </c:pt>
                <c:pt idx="3186">
                  <c:v>-4.8016000000000003E-2</c:v>
                </c:pt>
                <c:pt idx="3187">
                  <c:v>-5.3865000000000003E-2</c:v>
                </c:pt>
                <c:pt idx="3188">
                  <c:v>-5.8927E-2</c:v>
                </c:pt>
                <c:pt idx="3189">
                  <c:v>-6.3407000000000005E-2</c:v>
                </c:pt>
                <c:pt idx="3190">
                  <c:v>-6.7041000000000003E-2</c:v>
                </c:pt>
                <c:pt idx="3191">
                  <c:v>-6.9566000000000003E-2</c:v>
                </c:pt>
                <c:pt idx="3192">
                  <c:v>-7.0696999999999996E-2</c:v>
                </c:pt>
                <c:pt idx="3193">
                  <c:v>-7.0125000000000007E-2</c:v>
                </c:pt>
                <c:pt idx="3194">
                  <c:v>-6.7656999999999995E-2</c:v>
                </c:pt>
                <c:pt idx="3195">
                  <c:v>-6.3246999999999998E-2</c:v>
                </c:pt>
                <c:pt idx="3196">
                  <c:v>-5.6939999999999998E-2</c:v>
                </c:pt>
                <c:pt idx="3197">
                  <c:v>-4.8850999999999999E-2</c:v>
                </c:pt>
                <c:pt idx="3198">
                  <c:v>-3.9389E-2</c:v>
                </c:pt>
                <c:pt idx="3199">
                  <c:v>-2.8881E-2</c:v>
                </c:pt>
                <c:pt idx="3200">
                  <c:v>-1.7722999999999999E-2</c:v>
                </c:pt>
                <c:pt idx="3201">
                  <c:v>-6.1656000000000002E-3</c:v>
                </c:pt>
                <c:pt idx="3202">
                  <c:v>5.0195999999999999E-3</c:v>
                </c:pt>
                <c:pt idx="3203">
                  <c:v>1.5772999999999999E-2</c:v>
                </c:pt>
                <c:pt idx="3204">
                  <c:v>2.5779E-2</c:v>
                </c:pt>
                <c:pt idx="3205">
                  <c:v>3.4807999999999999E-2</c:v>
                </c:pt>
                <c:pt idx="3206">
                  <c:v>4.2789000000000001E-2</c:v>
                </c:pt>
                <c:pt idx="3207">
                  <c:v>4.9856999999999999E-2</c:v>
                </c:pt>
                <c:pt idx="3208">
                  <c:v>5.5895E-2</c:v>
                </c:pt>
                <c:pt idx="3209">
                  <c:v>6.0954000000000001E-2</c:v>
                </c:pt>
                <c:pt idx="3210">
                  <c:v>6.5226000000000006E-2</c:v>
                </c:pt>
                <c:pt idx="3211">
                  <c:v>6.8443000000000004E-2</c:v>
                </c:pt>
                <c:pt idx="3212">
                  <c:v>7.0692000000000005E-2</c:v>
                </c:pt>
                <c:pt idx="3213">
                  <c:v>7.1697999999999998E-2</c:v>
                </c:pt>
                <c:pt idx="3214">
                  <c:v>7.1239999999999998E-2</c:v>
                </c:pt>
                <c:pt idx="3215">
                  <c:v>6.9074999999999998E-2</c:v>
                </c:pt>
                <c:pt idx="3216">
                  <c:v>6.4989000000000005E-2</c:v>
                </c:pt>
                <c:pt idx="3217">
                  <c:v>5.8889999999999998E-2</c:v>
                </c:pt>
                <c:pt idx="3218">
                  <c:v>5.1078999999999999E-2</c:v>
                </c:pt>
                <c:pt idx="3219">
                  <c:v>4.1778999999999997E-2</c:v>
                </c:pt>
                <c:pt idx="3220">
                  <c:v>3.1519999999999999E-2</c:v>
                </c:pt>
                <c:pt idx="3221">
                  <c:v>2.0517000000000001E-2</c:v>
                </c:pt>
                <c:pt idx="3222">
                  <c:v>9.5280999999999994E-3</c:v>
                </c:pt>
                <c:pt idx="3223">
                  <c:v>-1.2895000000000001E-3</c:v>
                </c:pt>
                <c:pt idx="3224">
                  <c:v>-1.1783999999999999E-2</c:v>
                </c:pt>
                <c:pt idx="3225">
                  <c:v>-2.1704000000000001E-2</c:v>
                </c:pt>
                <c:pt idx="3226">
                  <c:v>-3.0901000000000001E-2</c:v>
                </c:pt>
                <c:pt idx="3227">
                  <c:v>-3.9125E-2</c:v>
                </c:pt>
                <c:pt idx="3228">
                  <c:v>-4.6621999999999997E-2</c:v>
                </c:pt>
                <c:pt idx="3229">
                  <c:v>-5.3093000000000001E-2</c:v>
                </c:pt>
                <c:pt idx="3230">
                  <c:v>-5.867E-2</c:v>
                </c:pt>
                <c:pt idx="3231">
                  <c:v>-6.3445000000000001E-2</c:v>
                </c:pt>
                <c:pt idx="3232">
                  <c:v>-6.7213999999999996E-2</c:v>
                </c:pt>
                <c:pt idx="3233">
                  <c:v>-6.9904999999999995E-2</c:v>
                </c:pt>
                <c:pt idx="3234">
                  <c:v>-7.1201E-2</c:v>
                </c:pt>
                <c:pt idx="3235">
                  <c:v>-7.0968000000000003E-2</c:v>
                </c:pt>
                <c:pt idx="3236">
                  <c:v>-6.9025000000000003E-2</c:v>
                </c:pt>
                <c:pt idx="3237">
                  <c:v>-6.5368999999999997E-2</c:v>
                </c:pt>
                <c:pt idx="3238">
                  <c:v>-6.0058E-2</c:v>
                </c:pt>
                <c:pt idx="3239">
                  <c:v>-5.3242999999999999E-2</c:v>
                </c:pt>
                <c:pt idx="3240">
                  <c:v>-4.5245E-2</c:v>
                </c:pt>
                <c:pt idx="3241">
                  <c:v>-3.6353999999999997E-2</c:v>
                </c:pt>
                <c:pt idx="3242">
                  <c:v>-2.665E-2</c:v>
                </c:pt>
                <c:pt idx="3243">
                  <c:v>-1.6650000000000002E-2</c:v>
                </c:pt>
                <c:pt idx="3244">
                  <c:v>-6.5614999999999996E-3</c:v>
                </c:pt>
                <c:pt idx="3245">
                  <c:v>3.5628000000000001E-3</c:v>
                </c:pt>
                <c:pt idx="3246">
                  <c:v>1.3046E-2</c:v>
                </c:pt>
                <c:pt idx="3247">
                  <c:v>2.1950999999999998E-2</c:v>
                </c:pt>
                <c:pt idx="3248">
                  <c:v>3.0034999999999999E-2</c:v>
                </c:pt>
                <c:pt idx="3249">
                  <c:v>3.7158999999999998E-2</c:v>
                </c:pt>
                <c:pt idx="3250">
                  <c:v>4.3334999999999999E-2</c:v>
                </c:pt>
                <c:pt idx="3251">
                  <c:v>4.8658E-2</c:v>
                </c:pt>
                <c:pt idx="3252">
                  <c:v>5.2984999999999997E-2</c:v>
                </c:pt>
                <c:pt idx="3253">
                  <c:v>5.6281999999999999E-2</c:v>
                </c:pt>
                <c:pt idx="3254">
                  <c:v>5.849E-2</c:v>
                </c:pt>
                <c:pt idx="3255">
                  <c:v>5.9406E-2</c:v>
                </c:pt>
                <c:pt idx="3256">
                  <c:v>5.8916000000000003E-2</c:v>
                </c:pt>
                <c:pt idx="3257">
                  <c:v>5.6802999999999999E-2</c:v>
                </c:pt>
                <c:pt idx="3258">
                  <c:v>5.3016000000000001E-2</c:v>
                </c:pt>
                <c:pt idx="3259">
                  <c:v>4.7573999999999998E-2</c:v>
                </c:pt>
                <c:pt idx="3260">
                  <c:v>4.0710999999999997E-2</c:v>
                </c:pt>
                <c:pt idx="3261">
                  <c:v>3.2718999999999998E-2</c:v>
                </c:pt>
                <c:pt idx="3262">
                  <c:v>2.3994000000000001E-2</c:v>
                </c:pt>
                <c:pt idx="3263">
                  <c:v>1.5179E-2</c:v>
                </c:pt>
                <c:pt idx="3264">
                  <c:v>6.5528000000000001E-3</c:v>
                </c:pt>
                <c:pt idx="3265">
                  <c:v>-1.7792000000000001E-3</c:v>
                </c:pt>
                <c:pt idx="3266">
                  <c:v>-9.5321999999999994E-3</c:v>
                </c:pt>
                <c:pt idx="3267">
                  <c:v>-1.6785999999999999E-2</c:v>
                </c:pt>
                <c:pt idx="3268">
                  <c:v>-2.3581000000000001E-2</c:v>
                </c:pt>
                <c:pt idx="3269">
                  <c:v>-2.9922000000000001E-2</c:v>
                </c:pt>
                <c:pt idx="3270">
                  <c:v>-3.5768000000000001E-2</c:v>
                </c:pt>
                <c:pt idx="3271">
                  <c:v>-4.0979000000000002E-2</c:v>
                </c:pt>
                <c:pt idx="3272">
                  <c:v>-4.5633E-2</c:v>
                </c:pt>
                <c:pt idx="3273">
                  <c:v>-4.9464000000000001E-2</c:v>
                </c:pt>
                <c:pt idx="3274">
                  <c:v>-5.2288000000000001E-2</c:v>
                </c:pt>
                <c:pt idx="3275">
                  <c:v>-5.3924E-2</c:v>
                </c:pt>
                <c:pt idx="3276">
                  <c:v>-5.4117999999999999E-2</c:v>
                </c:pt>
                <c:pt idx="3277">
                  <c:v>-5.2819999999999999E-2</c:v>
                </c:pt>
                <c:pt idx="3278">
                  <c:v>-4.9821999999999998E-2</c:v>
                </c:pt>
                <c:pt idx="3279">
                  <c:v>-4.5282000000000003E-2</c:v>
                </c:pt>
                <c:pt idx="3280">
                  <c:v>-3.9143999999999998E-2</c:v>
                </c:pt>
                <c:pt idx="3281">
                  <c:v>-3.1856000000000002E-2</c:v>
                </c:pt>
                <c:pt idx="3282">
                  <c:v>-2.3614E-2</c:v>
                </c:pt>
                <c:pt idx="3283">
                  <c:v>-1.4671E-2</c:v>
                </c:pt>
                <c:pt idx="3284">
                  <c:v>-5.5393999999999999E-3</c:v>
                </c:pt>
                <c:pt idx="3285">
                  <c:v>3.5174E-3</c:v>
                </c:pt>
                <c:pt idx="3286">
                  <c:v>1.2395E-2</c:v>
                </c:pt>
                <c:pt idx="3287">
                  <c:v>2.0604000000000001E-2</c:v>
                </c:pt>
                <c:pt idx="3288">
                  <c:v>2.8154999999999999E-2</c:v>
                </c:pt>
                <c:pt idx="3289">
                  <c:v>3.4985000000000002E-2</c:v>
                </c:pt>
                <c:pt idx="3290">
                  <c:v>4.1091000000000003E-2</c:v>
                </c:pt>
                <c:pt idx="3291">
                  <c:v>4.6489999999999997E-2</c:v>
                </c:pt>
                <c:pt idx="3292">
                  <c:v>5.1117000000000003E-2</c:v>
                </c:pt>
                <c:pt idx="3293">
                  <c:v>5.5183999999999997E-2</c:v>
                </c:pt>
                <c:pt idx="3294">
                  <c:v>5.8342999999999999E-2</c:v>
                </c:pt>
                <c:pt idx="3295">
                  <c:v>6.0564E-2</c:v>
                </c:pt>
                <c:pt idx="3296">
                  <c:v>6.1551000000000002E-2</c:v>
                </c:pt>
                <c:pt idx="3297">
                  <c:v>6.0997999999999997E-2</c:v>
                </c:pt>
                <c:pt idx="3298">
                  <c:v>5.8753E-2</c:v>
                </c:pt>
                <c:pt idx="3299">
                  <c:v>5.4571000000000001E-2</c:v>
                </c:pt>
                <c:pt idx="3300">
                  <c:v>4.8418000000000003E-2</c:v>
                </c:pt>
                <c:pt idx="3301">
                  <c:v>4.0481000000000003E-2</c:v>
                </c:pt>
                <c:pt idx="3302">
                  <c:v>3.1064000000000001E-2</c:v>
                </c:pt>
                <c:pt idx="3303">
                  <c:v>2.0445999999999999E-2</c:v>
                </c:pt>
                <c:pt idx="3304">
                  <c:v>9.5008000000000002E-3</c:v>
                </c:pt>
                <c:pt idx="3305">
                  <c:v>-1.408E-3</c:v>
                </c:pt>
                <c:pt idx="3306">
                  <c:v>-1.1755E-2</c:v>
                </c:pt>
                <c:pt idx="3307">
                  <c:v>-2.1416999999999999E-2</c:v>
                </c:pt>
                <c:pt idx="3308">
                  <c:v>-2.9960000000000001E-2</c:v>
                </c:pt>
                <c:pt idx="3309">
                  <c:v>-3.7517000000000002E-2</c:v>
                </c:pt>
                <c:pt idx="3310">
                  <c:v>-4.4245E-2</c:v>
                </c:pt>
                <c:pt idx="3311">
                  <c:v>-5.0076000000000002E-2</c:v>
                </c:pt>
                <c:pt idx="3312">
                  <c:v>-5.5302999999999998E-2</c:v>
                </c:pt>
                <c:pt idx="3313">
                  <c:v>-5.9949000000000002E-2</c:v>
                </c:pt>
                <c:pt idx="3314">
                  <c:v>-6.3991999999999993E-2</c:v>
                </c:pt>
                <c:pt idx="3315">
                  <c:v>-6.7264000000000004E-2</c:v>
                </c:pt>
                <c:pt idx="3316">
                  <c:v>-6.9650000000000004E-2</c:v>
                </c:pt>
                <c:pt idx="3317">
                  <c:v>-7.0842000000000002E-2</c:v>
                </c:pt>
                <c:pt idx="3318">
                  <c:v>-7.0601999999999998E-2</c:v>
                </c:pt>
                <c:pt idx="3319">
                  <c:v>-6.8750000000000006E-2</c:v>
                </c:pt>
                <c:pt idx="3320">
                  <c:v>-6.5154000000000004E-2</c:v>
                </c:pt>
                <c:pt idx="3321">
                  <c:v>-5.9744999999999999E-2</c:v>
                </c:pt>
                <c:pt idx="3322">
                  <c:v>-5.2678000000000003E-2</c:v>
                </c:pt>
                <c:pt idx="3323">
                  <c:v>-4.4110000000000003E-2</c:v>
                </c:pt>
                <c:pt idx="3324">
                  <c:v>-3.4139999999999997E-2</c:v>
                </c:pt>
                <c:pt idx="3325">
                  <c:v>-2.3363999999999999E-2</c:v>
                </c:pt>
                <c:pt idx="3326">
                  <c:v>-1.2012999999999999E-2</c:v>
                </c:pt>
                <c:pt idx="3327">
                  <c:v>-5.329E-4</c:v>
                </c:pt>
                <c:pt idx="3328">
                  <c:v>1.0874999999999999E-2</c:v>
                </c:pt>
                <c:pt idx="3329">
                  <c:v>2.1514999999999999E-2</c:v>
                </c:pt>
                <c:pt idx="3330">
                  <c:v>3.1337999999999998E-2</c:v>
                </c:pt>
                <c:pt idx="3331">
                  <c:v>4.0218999999999998E-2</c:v>
                </c:pt>
                <c:pt idx="3332">
                  <c:v>4.7951000000000001E-2</c:v>
                </c:pt>
                <c:pt idx="3333">
                  <c:v>5.4684000000000003E-2</c:v>
                </c:pt>
                <c:pt idx="3334">
                  <c:v>6.0511000000000002E-2</c:v>
                </c:pt>
                <c:pt idx="3335">
                  <c:v>6.5401000000000001E-2</c:v>
                </c:pt>
                <c:pt idx="3336">
                  <c:v>6.9306999999999994E-2</c:v>
                </c:pt>
                <c:pt idx="3337">
                  <c:v>7.2173000000000001E-2</c:v>
                </c:pt>
                <c:pt idx="3338">
                  <c:v>7.3729000000000003E-2</c:v>
                </c:pt>
                <c:pt idx="3339">
                  <c:v>7.3773000000000005E-2</c:v>
                </c:pt>
                <c:pt idx="3340">
                  <c:v>7.2070999999999996E-2</c:v>
                </c:pt>
                <c:pt idx="3341">
                  <c:v>6.8501000000000006E-2</c:v>
                </c:pt>
                <c:pt idx="3342">
                  <c:v>6.3063999999999995E-2</c:v>
                </c:pt>
                <c:pt idx="3343">
                  <c:v>5.5899999999999998E-2</c:v>
                </c:pt>
                <c:pt idx="3344">
                  <c:v>4.7233999999999998E-2</c:v>
                </c:pt>
                <c:pt idx="3345">
                  <c:v>3.73E-2</c:v>
                </c:pt>
                <c:pt idx="3346">
                  <c:v>2.6800999999999998E-2</c:v>
                </c:pt>
                <c:pt idx="3347">
                  <c:v>1.5941E-2</c:v>
                </c:pt>
                <c:pt idx="3348">
                  <c:v>5.1739999999999998E-3</c:v>
                </c:pt>
                <c:pt idx="3349">
                  <c:v>-5.4549000000000004E-3</c:v>
                </c:pt>
                <c:pt idx="3350">
                  <c:v>-1.5354E-2</c:v>
                </c:pt>
                <c:pt idx="3351">
                  <c:v>-2.4531000000000001E-2</c:v>
                </c:pt>
                <c:pt idx="3352">
                  <c:v>-3.2856000000000003E-2</c:v>
                </c:pt>
                <c:pt idx="3353">
                  <c:v>-4.0328000000000003E-2</c:v>
                </c:pt>
                <c:pt idx="3354">
                  <c:v>-4.6804999999999999E-2</c:v>
                </c:pt>
                <c:pt idx="3355">
                  <c:v>-5.2387999999999997E-2</c:v>
                </c:pt>
                <c:pt idx="3356">
                  <c:v>-5.7112999999999997E-2</c:v>
                </c:pt>
                <c:pt idx="3357">
                  <c:v>-6.0866000000000003E-2</c:v>
                </c:pt>
                <c:pt idx="3358">
                  <c:v>-6.3572000000000004E-2</c:v>
                </c:pt>
                <c:pt idx="3359">
                  <c:v>-6.5082000000000001E-2</c:v>
                </c:pt>
                <c:pt idx="3360">
                  <c:v>-6.5287999999999999E-2</c:v>
                </c:pt>
                <c:pt idx="3361">
                  <c:v>-6.3967999999999997E-2</c:v>
                </c:pt>
                <c:pt idx="3362">
                  <c:v>-6.1258E-2</c:v>
                </c:pt>
                <c:pt idx="3363">
                  <c:v>-5.7034000000000001E-2</c:v>
                </c:pt>
                <c:pt idx="3364">
                  <c:v>-5.1649E-2</c:v>
                </c:pt>
                <c:pt idx="3365">
                  <c:v>-4.5211000000000001E-2</c:v>
                </c:pt>
                <c:pt idx="3366">
                  <c:v>-3.7869E-2</c:v>
                </c:pt>
                <c:pt idx="3367">
                  <c:v>-2.9805999999999999E-2</c:v>
                </c:pt>
                <c:pt idx="3368">
                  <c:v>-2.1263000000000001E-2</c:v>
                </c:pt>
                <c:pt idx="3369">
                  <c:v>-1.2409999999999999E-2</c:v>
                </c:pt>
                <c:pt idx="3370">
                  <c:v>-3.3793E-3</c:v>
                </c:pt>
                <c:pt idx="3371">
                  <c:v>5.7480999999999999E-3</c:v>
                </c:pt>
                <c:pt idx="3372">
                  <c:v>1.448E-2</c:v>
                </c:pt>
                <c:pt idx="3373">
                  <c:v>2.2765000000000001E-2</c:v>
                </c:pt>
                <c:pt idx="3374">
                  <c:v>3.0466E-2</c:v>
                </c:pt>
                <c:pt idx="3375">
                  <c:v>3.7221999999999998E-2</c:v>
                </c:pt>
                <c:pt idx="3376">
                  <c:v>4.3119999999999999E-2</c:v>
                </c:pt>
                <c:pt idx="3377">
                  <c:v>4.7902E-2</c:v>
                </c:pt>
                <c:pt idx="3378">
                  <c:v>5.1646999999999998E-2</c:v>
                </c:pt>
                <c:pt idx="3379">
                  <c:v>5.3983999999999997E-2</c:v>
                </c:pt>
                <c:pt idx="3380">
                  <c:v>5.4797999999999999E-2</c:v>
                </c:pt>
                <c:pt idx="3381">
                  <c:v>5.3927000000000003E-2</c:v>
                </c:pt>
                <c:pt idx="3382">
                  <c:v>5.1101000000000001E-2</c:v>
                </c:pt>
                <c:pt idx="3383">
                  <c:v>4.6460000000000001E-2</c:v>
                </c:pt>
                <c:pt idx="3384">
                  <c:v>3.9953000000000002E-2</c:v>
                </c:pt>
                <c:pt idx="3385">
                  <c:v>3.1899999999999998E-2</c:v>
                </c:pt>
                <c:pt idx="3386">
                  <c:v>2.2891999999999999E-2</c:v>
                </c:pt>
                <c:pt idx="3387">
                  <c:v>1.3356E-2</c:v>
                </c:pt>
                <c:pt idx="3388">
                  <c:v>3.8506999999999999E-3</c:v>
                </c:pt>
                <c:pt idx="3389">
                  <c:v>-5.3895999999999996E-3</c:v>
                </c:pt>
                <c:pt idx="3390">
                  <c:v>-1.3852E-2</c:v>
                </c:pt>
                <c:pt idx="3391">
                  <c:v>-2.1526E-2</c:v>
                </c:pt>
                <c:pt idx="3392">
                  <c:v>-2.8524000000000001E-2</c:v>
                </c:pt>
                <c:pt idx="3393">
                  <c:v>-3.4676999999999999E-2</c:v>
                </c:pt>
                <c:pt idx="3394">
                  <c:v>-4.0222000000000001E-2</c:v>
                </c:pt>
                <c:pt idx="3395">
                  <c:v>-4.5317999999999997E-2</c:v>
                </c:pt>
                <c:pt idx="3396">
                  <c:v>-4.9868999999999997E-2</c:v>
                </c:pt>
                <c:pt idx="3397">
                  <c:v>-5.4064000000000001E-2</c:v>
                </c:pt>
                <c:pt idx="3398">
                  <c:v>-5.7646000000000003E-2</c:v>
                </c:pt>
                <c:pt idx="3399">
                  <c:v>-6.0610999999999998E-2</c:v>
                </c:pt>
                <c:pt idx="3400">
                  <c:v>-6.2465E-2</c:v>
                </c:pt>
                <c:pt idx="3401">
                  <c:v>-6.3020000000000007E-2</c:v>
                </c:pt>
                <c:pt idx="3402">
                  <c:v>-6.1963999999999998E-2</c:v>
                </c:pt>
                <c:pt idx="3403">
                  <c:v>-5.9072E-2</c:v>
                </c:pt>
                <c:pt idx="3404">
                  <c:v>-5.4392000000000003E-2</c:v>
                </c:pt>
                <c:pt idx="3405">
                  <c:v>-4.7767999999999998E-2</c:v>
                </c:pt>
                <c:pt idx="3406">
                  <c:v>-3.9715E-2</c:v>
                </c:pt>
                <c:pt idx="3407">
                  <c:v>-3.0362E-2</c:v>
                </c:pt>
                <c:pt idx="3408">
                  <c:v>-2.0171000000000001E-2</c:v>
                </c:pt>
                <c:pt idx="3409">
                  <c:v>-9.3782999999999991E-3</c:v>
                </c:pt>
                <c:pt idx="3410">
                  <c:v>1.3709E-3</c:v>
                </c:pt>
                <c:pt idx="3411">
                  <c:v>1.1839000000000001E-2</c:v>
                </c:pt>
                <c:pt idx="3412">
                  <c:v>2.1878999999999999E-2</c:v>
                </c:pt>
                <c:pt idx="3413">
                  <c:v>3.1057999999999999E-2</c:v>
                </c:pt>
                <c:pt idx="3414">
                  <c:v>3.9387999999999999E-2</c:v>
                </c:pt>
                <c:pt idx="3415">
                  <c:v>4.6870000000000002E-2</c:v>
                </c:pt>
                <c:pt idx="3416">
                  <c:v>5.3557E-2</c:v>
                </c:pt>
                <c:pt idx="3417">
                  <c:v>5.9312999999999998E-2</c:v>
                </c:pt>
                <c:pt idx="3418">
                  <c:v>6.4211000000000004E-2</c:v>
                </c:pt>
                <c:pt idx="3419">
                  <c:v>6.8098000000000006E-2</c:v>
                </c:pt>
                <c:pt idx="3420">
                  <c:v>7.0858000000000004E-2</c:v>
                </c:pt>
                <c:pt idx="3421">
                  <c:v>7.2156999999999999E-2</c:v>
                </c:pt>
                <c:pt idx="3422">
                  <c:v>7.1915999999999994E-2</c:v>
                </c:pt>
                <c:pt idx="3423">
                  <c:v>6.9750999999999994E-2</c:v>
                </c:pt>
                <c:pt idx="3424">
                  <c:v>6.5559999999999993E-2</c:v>
                </c:pt>
                <c:pt idx="3425">
                  <c:v>5.9281E-2</c:v>
                </c:pt>
                <c:pt idx="3426">
                  <c:v>5.0871E-2</c:v>
                </c:pt>
                <c:pt idx="3427">
                  <c:v>4.0603E-2</c:v>
                </c:pt>
                <c:pt idx="3428">
                  <c:v>2.9033E-2</c:v>
                </c:pt>
                <c:pt idx="3429">
                  <c:v>1.6743000000000001E-2</c:v>
                </c:pt>
                <c:pt idx="3430">
                  <c:v>4.1539000000000003E-3</c:v>
                </c:pt>
                <c:pt idx="3431">
                  <c:v>-7.8714000000000006E-3</c:v>
                </c:pt>
                <c:pt idx="3432">
                  <c:v>-1.9056E-2</c:v>
                </c:pt>
                <c:pt idx="3433">
                  <c:v>-2.9283E-2</c:v>
                </c:pt>
                <c:pt idx="3434">
                  <c:v>-3.8247999999999997E-2</c:v>
                </c:pt>
                <c:pt idx="3435">
                  <c:v>-4.6072000000000002E-2</c:v>
                </c:pt>
                <c:pt idx="3436">
                  <c:v>-5.3009000000000001E-2</c:v>
                </c:pt>
                <c:pt idx="3437">
                  <c:v>-5.8961E-2</c:v>
                </c:pt>
                <c:pt idx="3438">
                  <c:v>-6.4167000000000002E-2</c:v>
                </c:pt>
                <c:pt idx="3439">
                  <c:v>-6.8652000000000005E-2</c:v>
                </c:pt>
                <c:pt idx="3440">
                  <c:v>-7.2349999999999998E-2</c:v>
                </c:pt>
                <c:pt idx="3441">
                  <c:v>-7.5134000000000006E-2</c:v>
                </c:pt>
                <c:pt idx="3442">
                  <c:v>-7.6690999999999995E-2</c:v>
                </c:pt>
                <c:pt idx="3443">
                  <c:v>-7.6961000000000002E-2</c:v>
                </c:pt>
                <c:pt idx="3444">
                  <c:v>-7.5577000000000005E-2</c:v>
                </c:pt>
                <c:pt idx="3445">
                  <c:v>-7.2526999999999994E-2</c:v>
                </c:pt>
                <c:pt idx="3446">
                  <c:v>-6.7674999999999999E-2</c:v>
                </c:pt>
                <c:pt idx="3447">
                  <c:v>-6.0968000000000001E-2</c:v>
                </c:pt>
                <c:pt idx="3448">
                  <c:v>-5.2732000000000001E-2</c:v>
                </c:pt>
                <c:pt idx="3449">
                  <c:v>-4.3027999999999997E-2</c:v>
                </c:pt>
                <c:pt idx="3450">
                  <c:v>-3.2141000000000003E-2</c:v>
                </c:pt>
                <c:pt idx="3451">
                  <c:v>-2.0535000000000001E-2</c:v>
                </c:pt>
                <c:pt idx="3452">
                  <c:v>-8.5763999999999996E-3</c:v>
                </c:pt>
                <c:pt idx="3453">
                  <c:v>3.4569000000000002E-3</c:v>
                </c:pt>
                <c:pt idx="3454">
                  <c:v>1.5262E-2</c:v>
                </c:pt>
                <c:pt idx="3455">
                  <c:v>2.6241E-2</c:v>
                </c:pt>
                <c:pt idx="3456">
                  <c:v>3.6250999999999999E-2</c:v>
                </c:pt>
                <c:pt idx="3457">
                  <c:v>4.5253000000000002E-2</c:v>
                </c:pt>
                <c:pt idx="3458">
                  <c:v>5.2949999999999997E-2</c:v>
                </c:pt>
                <c:pt idx="3459">
                  <c:v>5.9511000000000001E-2</c:v>
                </c:pt>
                <c:pt idx="3460">
                  <c:v>6.4916000000000001E-2</c:v>
                </c:pt>
                <c:pt idx="3461">
                  <c:v>6.9205000000000003E-2</c:v>
                </c:pt>
                <c:pt idx="3462">
                  <c:v>7.2225999999999999E-2</c:v>
                </c:pt>
                <c:pt idx="3463">
                  <c:v>7.3799000000000003E-2</c:v>
                </c:pt>
                <c:pt idx="3464">
                  <c:v>7.3887999999999995E-2</c:v>
                </c:pt>
                <c:pt idx="3465">
                  <c:v>7.2099999999999997E-2</c:v>
                </c:pt>
                <c:pt idx="3466">
                  <c:v>6.8552000000000002E-2</c:v>
                </c:pt>
                <c:pt idx="3467">
                  <c:v>6.3091999999999995E-2</c:v>
                </c:pt>
                <c:pt idx="3468">
                  <c:v>5.5855000000000002E-2</c:v>
                </c:pt>
                <c:pt idx="3469">
                  <c:v>4.7321000000000002E-2</c:v>
                </c:pt>
                <c:pt idx="3470">
                  <c:v>3.7728999999999999E-2</c:v>
                </c:pt>
                <c:pt idx="3471">
                  <c:v>2.7657000000000001E-2</c:v>
                </c:pt>
                <c:pt idx="3472">
                  <c:v>1.7247999999999999E-2</c:v>
                </c:pt>
                <c:pt idx="3473">
                  <c:v>7.2062999999999997E-3</c:v>
                </c:pt>
                <c:pt idx="3474">
                  <c:v>-2.4223999999999999E-3</c:v>
                </c:pt>
                <c:pt idx="3475">
                  <c:v>-1.1450999999999999E-2</c:v>
                </c:pt>
                <c:pt idx="3476">
                  <c:v>-1.9882E-2</c:v>
                </c:pt>
                <c:pt idx="3477">
                  <c:v>-2.7489E-2</c:v>
                </c:pt>
                <c:pt idx="3478">
                  <c:v>-3.4383999999999998E-2</c:v>
                </c:pt>
                <c:pt idx="3479">
                  <c:v>-4.0605000000000002E-2</c:v>
                </c:pt>
                <c:pt idx="3480">
                  <c:v>-4.6078000000000001E-2</c:v>
                </c:pt>
                <c:pt idx="3481">
                  <c:v>-5.0722000000000003E-2</c:v>
                </c:pt>
                <c:pt idx="3482">
                  <c:v>-5.4450999999999999E-2</c:v>
                </c:pt>
                <c:pt idx="3483">
                  <c:v>-5.7058999999999999E-2</c:v>
                </c:pt>
                <c:pt idx="3484">
                  <c:v>-5.8202999999999998E-2</c:v>
                </c:pt>
                <c:pt idx="3485">
                  <c:v>-5.7842999999999999E-2</c:v>
                </c:pt>
                <c:pt idx="3486">
                  <c:v>-5.5758000000000002E-2</c:v>
                </c:pt>
                <c:pt idx="3487">
                  <c:v>-5.2106E-2</c:v>
                </c:pt>
                <c:pt idx="3488">
                  <c:v>-4.7009000000000002E-2</c:v>
                </c:pt>
                <c:pt idx="3489">
                  <c:v>-4.0743000000000001E-2</c:v>
                </c:pt>
                <c:pt idx="3490">
                  <c:v>-3.3413999999999999E-2</c:v>
                </c:pt>
                <c:pt idx="3491">
                  <c:v>-2.5406000000000001E-2</c:v>
                </c:pt>
                <c:pt idx="3492">
                  <c:v>-1.6874E-2</c:v>
                </c:pt>
                <c:pt idx="3493">
                  <c:v>-7.9880999999999997E-3</c:v>
                </c:pt>
                <c:pt idx="3494">
                  <c:v>1.0926E-3</c:v>
                </c:pt>
                <c:pt idx="3495">
                  <c:v>9.9640000000000006E-3</c:v>
                </c:pt>
                <c:pt idx="3496">
                  <c:v>1.8481999999999998E-2</c:v>
                </c:pt>
                <c:pt idx="3497">
                  <c:v>2.6616999999999998E-2</c:v>
                </c:pt>
                <c:pt idx="3498">
                  <c:v>3.3995999999999998E-2</c:v>
                </c:pt>
                <c:pt idx="3499">
                  <c:v>4.0757000000000002E-2</c:v>
                </c:pt>
                <c:pt idx="3500">
                  <c:v>4.6761999999999998E-2</c:v>
                </c:pt>
                <c:pt idx="3501">
                  <c:v>5.2080000000000001E-2</c:v>
                </c:pt>
                <c:pt idx="3502">
                  <c:v>5.6363000000000003E-2</c:v>
                </c:pt>
                <c:pt idx="3503">
                  <c:v>5.9458999999999998E-2</c:v>
                </c:pt>
                <c:pt idx="3504">
                  <c:v>6.1103999999999999E-2</c:v>
                </c:pt>
                <c:pt idx="3505">
                  <c:v>6.0977000000000003E-2</c:v>
                </c:pt>
                <c:pt idx="3506">
                  <c:v>5.8992999999999997E-2</c:v>
                </c:pt>
                <c:pt idx="3507">
                  <c:v>5.5036000000000002E-2</c:v>
                </c:pt>
                <c:pt idx="3508">
                  <c:v>4.9154999999999997E-2</c:v>
                </c:pt>
                <c:pt idx="3509">
                  <c:v>4.1589000000000001E-2</c:v>
                </c:pt>
                <c:pt idx="3510">
                  <c:v>3.2675000000000003E-2</c:v>
                </c:pt>
                <c:pt idx="3511">
                  <c:v>2.2610000000000002E-2</c:v>
                </c:pt>
                <c:pt idx="3512">
                  <c:v>1.222E-2</c:v>
                </c:pt>
                <c:pt idx="3513">
                  <c:v>1.8240000000000001E-3</c:v>
                </c:pt>
                <c:pt idx="3514">
                  <c:v>-8.0846000000000008E-3</c:v>
                </c:pt>
                <c:pt idx="3515">
                  <c:v>-1.7277000000000001E-2</c:v>
                </c:pt>
                <c:pt idx="3516">
                  <c:v>-2.5409999999999999E-2</c:v>
                </c:pt>
                <c:pt idx="3517">
                  <c:v>-3.2496999999999998E-2</c:v>
                </c:pt>
                <c:pt idx="3518">
                  <c:v>-3.8751000000000001E-2</c:v>
                </c:pt>
                <c:pt idx="3519">
                  <c:v>-4.4282000000000002E-2</c:v>
                </c:pt>
                <c:pt idx="3520">
                  <c:v>-4.9217999999999998E-2</c:v>
                </c:pt>
                <c:pt idx="3521">
                  <c:v>-5.3675E-2</c:v>
                </c:pt>
                <c:pt idx="3522">
                  <c:v>-5.7723999999999998E-2</c:v>
                </c:pt>
                <c:pt idx="3523">
                  <c:v>-6.1156000000000002E-2</c:v>
                </c:pt>
                <c:pt idx="3524">
                  <c:v>-6.3806000000000002E-2</c:v>
                </c:pt>
                <c:pt idx="3525">
                  <c:v>-6.5370999999999999E-2</c:v>
                </c:pt>
                <c:pt idx="3526">
                  <c:v>-6.5559000000000006E-2</c:v>
                </c:pt>
                <c:pt idx="3527">
                  <c:v>-6.4065999999999998E-2</c:v>
                </c:pt>
                <c:pt idx="3528">
                  <c:v>-6.0728999999999998E-2</c:v>
                </c:pt>
                <c:pt idx="3529">
                  <c:v>-5.5504999999999999E-2</c:v>
                </c:pt>
                <c:pt idx="3530">
                  <c:v>-4.8325E-2</c:v>
                </c:pt>
                <c:pt idx="3531">
                  <c:v>-3.9647000000000002E-2</c:v>
                </c:pt>
                <c:pt idx="3532">
                  <c:v>-2.9602E-2</c:v>
                </c:pt>
                <c:pt idx="3533">
                  <c:v>-1.8539E-2</c:v>
                </c:pt>
                <c:pt idx="3534">
                  <c:v>-7.0435999999999997E-3</c:v>
                </c:pt>
                <c:pt idx="3535">
                  <c:v>4.5312E-3</c:v>
                </c:pt>
                <c:pt idx="3536">
                  <c:v>1.5800000000000002E-2</c:v>
                </c:pt>
                <c:pt idx="3537">
                  <c:v>2.6529E-2</c:v>
                </c:pt>
                <c:pt idx="3538">
                  <c:v>3.6165999999999997E-2</c:v>
                </c:pt>
                <c:pt idx="3539">
                  <c:v>4.4720999999999997E-2</c:v>
                </c:pt>
                <c:pt idx="3540">
                  <c:v>5.2184000000000001E-2</c:v>
                </c:pt>
                <c:pt idx="3541">
                  <c:v>5.8507000000000003E-2</c:v>
                </c:pt>
                <c:pt idx="3542">
                  <c:v>6.3866999999999993E-2</c:v>
                </c:pt>
                <c:pt idx="3543">
                  <c:v>6.8412000000000001E-2</c:v>
                </c:pt>
                <c:pt idx="3544">
                  <c:v>7.2174000000000002E-2</c:v>
                </c:pt>
                <c:pt idx="3545">
                  <c:v>7.4971999999999997E-2</c:v>
                </c:pt>
                <c:pt idx="3546">
                  <c:v>7.6585E-2</c:v>
                </c:pt>
                <c:pt idx="3547">
                  <c:v>7.6704999999999995E-2</c:v>
                </c:pt>
                <c:pt idx="3548">
                  <c:v>7.4954999999999994E-2</c:v>
                </c:pt>
                <c:pt idx="3549">
                  <c:v>7.1164000000000005E-2</c:v>
                </c:pt>
                <c:pt idx="3550">
                  <c:v>6.5217999999999998E-2</c:v>
                </c:pt>
                <c:pt idx="3551">
                  <c:v>5.7173000000000002E-2</c:v>
                </c:pt>
                <c:pt idx="3552">
                  <c:v>4.7539999999999999E-2</c:v>
                </c:pt>
                <c:pt idx="3553">
                  <c:v>3.6644999999999997E-2</c:v>
                </c:pt>
                <c:pt idx="3554">
                  <c:v>2.5066000000000001E-2</c:v>
                </c:pt>
                <c:pt idx="3555">
                  <c:v>1.3049E-2</c:v>
                </c:pt>
                <c:pt idx="3556">
                  <c:v>1.4197999999999999E-3</c:v>
                </c:pt>
                <c:pt idx="3557">
                  <c:v>-9.7079000000000002E-3</c:v>
                </c:pt>
                <c:pt idx="3558">
                  <c:v>-2.0111E-2</c:v>
                </c:pt>
                <c:pt idx="3559">
                  <c:v>-2.9404E-2</c:v>
                </c:pt>
                <c:pt idx="3560">
                  <c:v>-3.7665999999999998E-2</c:v>
                </c:pt>
                <c:pt idx="3561">
                  <c:v>-4.4874999999999998E-2</c:v>
                </c:pt>
                <c:pt idx="3562">
                  <c:v>-5.1240000000000001E-2</c:v>
                </c:pt>
                <c:pt idx="3563">
                  <c:v>-5.6683999999999998E-2</c:v>
                </c:pt>
                <c:pt idx="3564">
                  <c:v>-6.1367999999999999E-2</c:v>
                </c:pt>
                <c:pt idx="3565">
                  <c:v>-6.5291000000000002E-2</c:v>
                </c:pt>
                <c:pt idx="3566">
                  <c:v>-6.8251999999999993E-2</c:v>
                </c:pt>
                <c:pt idx="3567">
                  <c:v>-7.0080000000000003E-2</c:v>
                </c:pt>
                <c:pt idx="3568">
                  <c:v>-7.0618E-2</c:v>
                </c:pt>
                <c:pt idx="3569">
                  <c:v>-6.9615999999999997E-2</c:v>
                </c:pt>
                <c:pt idx="3570">
                  <c:v>-6.7090999999999998E-2</c:v>
                </c:pt>
                <c:pt idx="3571">
                  <c:v>-6.2959000000000001E-2</c:v>
                </c:pt>
                <c:pt idx="3572">
                  <c:v>-5.7343999999999999E-2</c:v>
                </c:pt>
                <c:pt idx="3573">
                  <c:v>-5.0262000000000001E-2</c:v>
                </c:pt>
                <c:pt idx="3574">
                  <c:v>-4.2040000000000001E-2</c:v>
                </c:pt>
                <c:pt idx="3575">
                  <c:v>-3.2853E-2</c:v>
                </c:pt>
                <c:pt idx="3576">
                  <c:v>-2.2721999999999999E-2</c:v>
                </c:pt>
                <c:pt idx="3577">
                  <c:v>-1.2258E-2</c:v>
                </c:pt>
                <c:pt idx="3578">
                  <c:v>-1.5726E-3</c:v>
                </c:pt>
                <c:pt idx="3579">
                  <c:v>8.9157999999999998E-3</c:v>
                </c:pt>
                <c:pt idx="3580">
                  <c:v>1.9033000000000001E-2</c:v>
                </c:pt>
                <c:pt idx="3581">
                  <c:v>2.8250999999999998E-2</c:v>
                </c:pt>
                <c:pt idx="3582">
                  <c:v>3.6540000000000003E-2</c:v>
                </c:pt>
                <c:pt idx="3583">
                  <c:v>4.3804999999999997E-2</c:v>
                </c:pt>
                <c:pt idx="3584">
                  <c:v>5.0092999999999999E-2</c:v>
                </c:pt>
                <c:pt idx="3585">
                  <c:v>5.5230000000000001E-2</c:v>
                </c:pt>
                <c:pt idx="3586">
                  <c:v>5.9232E-2</c:v>
                </c:pt>
                <c:pt idx="3587">
                  <c:v>6.2060999999999998E-2</c:v>
                </c:pt>
                <c:pt idx="3588">
                  <c:v>6.3492999999999994E-2</c:v>
                </c:pt>
                <c:pt idx="3589">
                  <c:v>6.3473000000000002E-2</c:v>
                </c:pt>
                <c:pt idx="3590">
                  <c:v>6.1825999999999999E-2</c:v>
                </c:pt>
                <c:pt idx="3591">
                  <c:v>5.8486999999999997E-2</c:v>
                </c:pt>
                <c:pt idx="3592">
                  <c:v>5.3524000000000002E-2</c:v>
                </c:pt>
                <c:pt idx="3593">
                  <c:v>4.7120000000000002E-2</c:v>
                </c:pt>
                <c:pt idx="3594">
                  <c:v>3.9515000000000002E-2</c:v>
                </c:pt>
                <c:pt idx="3595">
                  <c:v>3.1015999999999998E-2</c:v>
                </c:pt>
                <c:pt idx="3596">
                  <c:v>2.2169999999999999E-2</c:v>
                </c:pt>
                <c:pt idx="3597">
                  <c:v>1.3278E-2</c:v>
                </c:pt>
                <c:pt idx="3598">
                  <c:v>4.5000999999999999E-3</c:v>
                </c:pt>
                <c:pt idx="3599">
                  <c:v>-3.8283000000000002E-3</c:v>
                </c:pt>
                <c:pt idx="3600">
                  <c:v>-1.1665999999999999E-2</c:v>
                </c:pt>
                <c:pt idx="3601">
                  <c:v>-1.9109000000000001E-2</c:v>
                </c:pt>
                <c:pt idx="3602">
                  <c:v>-2.6123E-2</c:v>
                </c:pt>
                <c:pt idx="3603">
                  <c:v>-3.2652E-2</c:v>
                </c:pt>
                <c:pt idx="3604">
                  <c:v>-3.8651999999999999E-2</c:v>
                </c:pt>
                <c:pt idx="3605">
                  <c:v>-4.4136000000000002E-2</c:v>
                </c:pt>
                <c:pt idx="3606">
                  <c:v>-4.8814000000000003E-2</c:v>
                </c:pt>
                <c:pt idx="3607">
                  <c:v>-5.2519000000000003E-2</c:v>
                </c:pt>
                <c:pt idx="3608">
                  <c:v>-5.5106000000000002E-2</c:v>
                </c:pt>
                <c:pt idx="3609">
                  <c:v>-5.6259000000000003E-2</c:v>
                </c:pt>
                <c:pt idx="3610">
                  <c:v>-5.5879999999999999E-2</c:v>
                </c:pt>
                <c:pt idx="3611">
                  <c:v>-5.3872000000000003E-2</c:v>
                </c:pt>
                <c:pt idx="3612">
                  <c:v>-5.0161999999999998E-2</c:v>
                </c:pt>
                <c:pt idx="3613">
                  <c:v>-4.4928000000000003E-2</c:v>
                </c:pt>
                <c:pt idx="3614">
                  <c:v>-3.8374999999999999E-2</c:v>
                </c:pt>
                <c:pt idx="3615">
                  <c:v>-3.0710000000000001E-2</c:v>
                </c:pt>
                <c:pt idx="3616">
                  <c:v>-2.2311999999999999E-2</c:v>
                </c:pt>
                <c:pt idx="3617">
                  <c:v>-1.3551000000000001E-2</c:v>
                </c:pt>
                <c:pt idx="3618">
                  <c:v>-4.7607999999999999E-3</c:v>
                </c:pt>
                <c:pt idx="3619">
                  <c:v>3.9069999999999999E-3</c:v>
                </c:pt>
                <c:pt idx="3620">
                  <c:v>1.2408000000000001E-2</c:v>
                </c:pt>
                <c:pt idx="3621">
                  <c:v>2.0323000000000001E-2</c:v>
                </c:pt>
                <c:pt idx="3622">
                  <c:v>2.7831999999999999E-2</c:v>
                </c:pt>
                <c:pt idx="3623">
                  <c:v>3.4770000000000002E-2</c:v>
                </c:pt>
                <c:pt idx="3624">
                  <c:v>4.1104000000000002E-2</c:v>
                </c:pt>
                <c:pt idx="3625">
                  <c:v>4.6797999999999999E-2</c:v>
                </c:pt>
                <c:pt idx="3626">
                  <c:v>5.1845000000000002E-2</c:v>
                </c:pt>
                <c:pt idx="3627">
                  <c:v>5.6202000000000002E-2</c:v>
                </c:pt>
                <c:pt idx="3628">
                  <c:v>5.9534999999999998E-2</c:v>
                </c:pt>
                <c:pt idx="3629">
                  <c:v>6.1677000000000003E-2</c:v>
                </c:pt>
                <c:pt idx="3630">
                  <c:v>6.2309000000000003E-2</c:v>
                </c:pt>
                <c:pt idx="3631">
                  <c:v>6.1116999999999998E-2</c:v>
                </c:pt>
                <c:pt idx="3632">
                  <c:v>5.7958999999999997E-2</c:v>
                </c:pt>
                <c:pt idx="3633">
                  <c:v>5.2739000000000001E-2</c:v>
                </c:pt>
                <c:pt idx="3634">
                  <c:v>4.5476000000000003E-2</c:v>
                </c:pt>
                <c:pt idx="3635">
                  <c:v>3.6665000000000003E-2</c:v>
                </c:pt>
                <c:pt idx="3636">
                  <c:v>2.6563E-2</c:v>
                </c:pt>
                <c:pt idx="3637">
                  <c:v>1.5691E-2</c:v>
                </c:pt>
                <c:pt idx="3638">
                  <c:v>4.6851000000000002E-3</c:v>
                </c:pt>
                <c:pt idx="3639">
                  <c:v>-5.9544999999999997E-3</c:v>
                </c:pt>
                <c:pt idx="3640">
                  <c:v>-1.5942000000000001E-2</c:v>
                </c:pt>
                <c:pt idx="3641">
                  <c:v>-2.5106E-2</c:v>
                </c:pt>
                <c:pt idx="3642">
                  <c:v>-3.3097000000000001E-2</c:v>
                </c:pt>
                <c:pt idx="3643">
                  <c:v>-4.0166E-2</c:v>
                </c:pt>
                <c:pt idx="3644">
                  <c:v>-4.6385999999999997E-2</c:v>
                </c:pt>
                <c:pt idx="3645">
                  <c:v>-5.1914000000000002E-2</c:v>
                </c:pt>
                <c:pt idx="3646">
                  <c:v>-5.6862000000000003E-2</c:v>
                </c:pt>
                <c:pt idx="3647">
                  <c:v>-6.1359999999999998E-2</c:v>
                </c:pt>
                <c:pt idx="3648">
                  <c:v>-6.5351000000000006E-2</c:v>
                </c:pt>
                <c:pt idx="3649">
                  <c:v>-6.8541000000000005E-2</c:v>
                </c:pt>
                <c:pt idx="3650">
                  <c:v>-7.0710999999999996E-2</c:v>
                </c:pt>
                <c:pt idx="3651">
                  <c:v>-7.1530999999999997E-2</c:v>
                </c:pt>
                <c:pt idx="3652">
                  <c:v>-7.0668999999999996E-2</c:v>
                </c:pt>
                <c:pt idx="3653">
                  <c:v>-6.7985000000000004E-2</c:v>
                </c:pt>
                <c:pt idx="3654">
                  <c:v>-6.3330999999999998E-2</c:v>
                </c:pt>
                <c:pt idx="3655">
                  <c:v>-5.6703000000000003E-2</c:v>
                </c:pt>
                <c:pt idx="3656">
                  <c:v>-4.8403000000000002E-2</c:v>
                </c:pt>
                <c:pt idx="3657">
                  <c:v>-3.8584E-2</c:v>
                </c:pt>
                <c:pt idx="3658">
                  <c:v>-2.7548E-2</c:v>
                </c:pt>
                <c:pt idx="3659">
                  <c:v>-1.5805E-2</c:v>
                </c:pt>
                <c:pt idx="3660">
                  <c:v>-3.8430999999999999E-3</c:v>
                </c:pt>
                <c:pt idx="3661">
                  <c:v>8.0654999999999998E-3</c:v>
                </c:pt>
                <c:pt idx="3662">
                  <c:v>1.9515999999999999E-2</c:v>
                </c:pt>
                <c:pt idx="3663">
                  <c:v>2.9975999999999999E-2</c:v>
                </c:pt>
                <c:pt idx="3664">
                  <c:v>3.9410000000000001E-2</c:v>
                </c:pt>
                <c:pt idx="3665">
                  <c:v>4.7765000000000002E-2</c:v>
                </c:pt>
                <c:pt idx="3666">
                  <c:v>5.5029000000000002E-2</c:v>
                </c:pt>
                <c:pt idx="3667">
                  <c:v>6.1296999999999997E-2</c:v>
                </c:pt>
                <c:pt idx="3668">
                  <c:v>6.6819000000000003E-2</c:v>
                </c:pt>
                <c:pt idx="3669">
                  <c:v>7.1411000000000002E-2</c:v>
                </c:pt>
                <c:pt idx="3670">
                  <c:v>7.5053999999999996E-2</c:v>
                </c:pt>
                <c:pt idx="3671">
                  <c:v>7.7502000000000001E-2</c:v>
                </c:pt>
                <c:pt idx="3672">
                  <c:v>7.8472E-2</c:v>
                </c:pt>
                <c:pt idx="3673">
                  <c:v>7.7616000000000004E-2</c:v>
                </c:pt>
                <c:pt idx="3674">
                  <c:v>7.4782000000000001E-2</c:v>
                </c:pt>
                <c:pt idx="3675">
                  <c:v>6.9823999999999997E-2</c:v>
                </c:pt>
                <c:pt idx="3676">
                  <c:v>6.2791E-2</c:v>
                </c:pt>
                <c:pt idx="3677">
                  <c:v>5.4067999999999998E-2</c:v>
                </c:pt>
                <c:pt idx="3678">
                  <c:v>4.3957999999999997E-2</c:v>
                </c:pt>
                <c:pt idx="3679">
                  <c:v>3.2856000000000003E-2</c:v>
                </c:pt>
                <c:pt idx="3680">
                  <c:v>2.1375000000000002E-2</c:v>
                </c:pt>
                <c:pt idx="3681">
                  <c:v>9.9424000000000005E-3</c:v>
                </c:pt>
                <c:pt idx="3682">
                  <c:v>-1.2643000000000001E-3</c:v>
                </c:pt>
                <c:pt idx="3683">
                  <c:v>-1.1963E-2</c:v>
                </c:pt>
                <c:pt idx="3684">
                  <c:v>-2.1815000000000001E-2</c:v>
                </c:pt>
                <c:pt idx="3685">
                  <c:v>-3.0787999999999999E-2</c:v>
                </c:pt>
                <c:pt idx="3686">
                  <c:v>-3.8880999999999999E-2</c:v>
                </c:pt>
                <c:pt idx="3687">
                  <c:v>-4.5961000000000002E-2</c:v>
                </c:pt>
                <c:pt idx="3688">
                  <c:v>-5.2047999999999997E-2</c:v>
                </c:pt>
                <c:pt idx="3689">
                  <c:v>-5.7231999999999998E-2</c:v>
                </c:pt>
                <c:pt idx="3690">
                  <c:v>-6.1440000000000002E-2</c:v>
                </c:pt>
                <c:pt idx="3691">
                  <c:v>-6.4555000000000001E-2</c:v>
                </c:pt>
                <c:pt idx="3692">
                  <c:v>-6.6456000000000001E-2</c:v>
                </c:pt>
                <c:pt idx="3693">
                  <c:v>-6.7040000000000002E-2</c:v>
                </c:pt>
                <c:pt idx="3694">
                  <c:v>-6.6123000000000001E-2</c:v>
                </c:pt>
                <c:pt idx="3695">
                  <c:v>-6.3688999999999996E-2</c:v>
                </c:pt>
                <c:pt idx="3696">
                  <c:v>-5.9693999999999997E-2</c:v>
                </c:pt>
                <c:pt idx="3697">
                  <c:v>-5.4169000000000002E-2</c:v>
                </c:pt>
                <c:pt idx="3698">
                  <c:v>-4.7349000000000002E-2</c:v>
                </c:pt>
                <c:pt idx="3699">
                  <c:v>-3.9389E-2</c:v>
                </c:pt>
                <c:pt idx="3700">
                  <c:v>-3.0488000000000001E-2</c:v>
                </c:pt>
                <c:pt idx="3701">
                  <c:v>-2.0736000000000001E-2</c:v>
                </c:pt>
                <c:pt idx="3702">
                  <c:v>-1.0684000000000001E-2</c:v>
                </c:pt>
                <c:pt idx="3703">
                  <c:v>-4.0325000000000002E-4</c:v>
                </c:pt>
                <c:pt idx="3704">
                  <c:v>9.809E-3</c:v>
                </c:pt>
                <c:pt idx="3705">
                  <c:v>1.9543000000000001E-2</c:v>
                </c:pt>
                <c:pt idx="3706">
                  <c:v>2.8570999999999999E-2</c:v>
                </c:pt>
                <c:pt idx="3707">
                  <c:v>3.6790999999999997E-2</c:v>
                </c:pt>
                <c:pt idx="3708">
                  <c:v>4.4155E-2</c:v>
                </c:pt>
                <c:pt idx="3709">
                  <c:v>5.0427E-2</c:v>
                </c:pt>
                <c:pt idx="3710">
                  <c:v>5.5709000000000002E-2</c:v>
                </c:pt>
                <c:pt idx="3711">
                  <c:v>5.9866999999999997E-2</c:v>
                </c:pt>
                <c:pt idx="3712">
                  <c:v>6.2730999999999995E-2</c:v>
                </c:pt>
                <c:pt idx="3713">
                  <c:v>6.4083000000000001E-2</c:v>
                </c:pt>
                <c:pt idx="3714">
                  <c:v>6.3751000000000002E-2</c:v>
                </c:pt>
                <c:pt idx="3715">
                  <c:v>6.1530000000000001E-2</c:v>
                </c:pt>
                <c:pt idx="3716">
                  <c:v>5.7444000000000002E-2</c:v>
                </c:pt>
                <c:pt idx="3717">
                  <c:v>5.1582999999999997E-2</c:v>
                </c:pt>
                <c:pt idx="3718">
                  <c:v>4.4255999999999997E-2</c:v>
                </c:pt>
                <c:pt idx="3719">
                  <c:v>3.5688999999999999E-2</c:v>
                </c:pt>
                <c:pt idx="3720">
                  <c:v>2.6620999999999999E-2</c:v>
                </c:pt>
                <c:pt idx="3721">
                  <c:v>1.7321E-2</c:v>
                </c:pt>
                <c:pt idx="3722">
                  <c:v>8.0759999999999998E-3</c:v>
                </c:pt>
                <c:pt idx="3723">
                  <c:v>-6.5678000000000004E-4</c:v>
                </c:pt>
                <c:pt idx="3724">
                  <c:v>-8.9385000000000003E-3</c:v>
                </c:pt>
                <c:pt idx="3725">
                  <c:v>-1.6638E-2</c:v>
                </c:pt>
                <c:pt idx="3726">
                  <c:v>-2.3980999999999999E-2</c:v>
                </c:pt>
                <c:pt idx="3727">
                  <c:v>-3.0692000000000001E-2</c:v>
                </c:pt>
                <c:pt idx="3728">
                  <c:v>-3.6971999999999998E-2</c:v>
                </c:pt>
                <c:pt idx="3729">
                  <c:v>-4.2737999999999998E-2</c:v>
                </c:pt>
                <c:pt idx="3730">
                  <c:v>-4.7980000000000002E-2</c:v>
                </c:pt>
                <c:pt idx="3731">
                  <c:v>-5.2434000000000001E-2</c:v>
                </c:pt>
                <c:pt idx="3732">
                  <c:v>-5.5890000000000002E-2</c:v>
                </c:pt>
                <c:pt idx="3733">
                  <c:v>-5.8124000000000002E-2</c:v>
                </c:pt>
                <c:pt idx="3734">
                  <c:v>-5.8784000000000003E-2</c:v>
                </c:pt>
                <c:pt idx="3735">
                  <c:v>-5.7721000000000001E-2</c:v>
                </c:pt>
                <c:pt idx="3736">
                  <c:v>-5.4810999999999999E-2</c:v>
                </c:pt>
                <c:pt idx="3737">
                  <c:v>-5.0069000000000002E-2</c:v>
                </c:pt>
                <c:pt idx="3738">
                  <c:v>-4.3712000000000001E-2</c:v>
                </c:pt>
                <c:pt idx="3739">
                  <c:v>-3.6033000000000003E-2</c:v>
                </c:pt>
                <c:pt idx="3740">
                  <c:v>-2.7269999999999999E-2</c:v>
                </c:pt>
                <c:pt idx="3741">
                  <c:v>-1.7708999999999999E-2</c:v>
                </c:pt>
                <c:pt idx="3742">
                  <c:v>-7.8700999999999997E-3</c:v>
                </c:pt>
                <c:pt idx="3743">
                  <c:v>2.0395999999999999E-3</c:v>
                </c:pt>
                <c:pt idx="3744">
                  <c:v>1.1846000000000001E-2</c:v>
                </c:pt>
                <c:pt idx="3745">
                  <c:v>2.1134E-2</c:v>
                </c:pt>
                <c:pt idx="3746">
                  <c:v>2.9808999999999999E-2</c:v>
                </c:pt>
                <c:pt idx="3747">
                  <c:v>3.7916999999999999E-2</c:v>
                </c:pt>
                <c:pt idx="3748">
                  <c:v>4.5187999999999999E-2</c:v>
                </c:pt>
                <c:pt idx="3749">
                  <c:v>5.1769999999999997E-2</c:v>
                </c:pt>
                <c:pt idx="3750">
                  <c:v>5.7639000000000003E-2</c:v>
                </c:pt>
                <c:pt idx="3751">
                  <c:v>6.2864000000000003E-2</c:v>
                </c:pt>
                <c:pt idx="3752">
                  <c:v>6.7160999999999998E-2</c:v>
                </c:pt>
                <c:pt idx="3753">
                  <c:v>7.0421999999999998E-2</c:v>
                </c:pt>
                <c:pt idx="3754">
                  <c:v>7.2330000000000005E-2</c:v>
                </c:pt>
                <c:pt idx="3755">
                  <c:v>7.2525000000000006E-2</c:v>
                </c:pt>
                <c:pt idx="3756">
                  <c:v>7.0764999999999995E-2</c:v>
                </c:pt>
                <c:pt idx="3757">
                  <c:v>6.6834000000000005E-2</c:v>
                </c:pt>
                <c:pt idx="3758">
                  <c:v>6.0637000000000003E-2</c:v>
                </c:pt>
                <c:pt idx="3759">
                  <c:v>5.2402999999999998E-2</c:v>
                </c:pt>
                <c:pt idx="3760">
                  <c:v>4.2422000000000001E-2</c:v>
                </c:pt>
                <c:pt idx="3761">
                  <c:v>3.1112000000000001E-2</c:v>
                </c:pt>
                <c:pt idx="3762">
                  <c:v>1.8915999999999999E-2</c:v>
                </c:pt>
                <c:pt idx="3763">
                  <c:v>6.6682E-3</c:v>
                </c:pt>
                <c:pt idx="3764">
                  <c:v>-5.2084000000000002E-3</c:v>
                </c:pt>
                <c:pt idx="3765">
                  <c:v>-1.6448000000000001E-2</c:v>
                </c:pt>
                <c:pt idx="3766">
                  <c:v>-2.6481999999999999E-2</c:v>
                </c:pt>
                <c:pt idx="3767">
                  <c:v>-3.5354999999999998E-2</c:v>
                </c:pt>
                <c:pt idx="3768">
                  <c:v>-4.3049999999999998E-2</c:v>
                </c:pt>
                <c:pt idx="3769">
                  <c:v>-4.9769000000000001E-2</c:v>
                </c:pt>
                <c:pt idx="3770">
                  <c:v>-5.5531999999999998E-2</c:v>
                </c:pt>
                <c:pt idx="3771">
                  <c:v>-6.0513999999999998E-2</c:v>
                </c:pt>
                <c:pt idx="3772">
                  <c:v>-6.4932000000000004E-2</c:v>
                </c:pt>
                <c:pt idx="3773">
                  <c:v>-6.8581000000000003E-2</c:v>
                </c:pt>
                <c:pt idx="3774">
                  <c:v>-7.152E-2</c:v>
                </c:pt>
                <c:pt idx="3775">
                  <c:v>-7.3484999999999995E-2</c:v>
                </c:pt>
                <c:pt idx="3776">
                  <c:v>-7.4293999999999999E-2</c:v>
                </c:pt>
                <c:pt idx="3777">
                  <c:v>-7.3636999999999994E-2</c:v>
                </c:pt>
                <c:pt idx="3778">
                  <c:v>-7.1296999999999999E-2</c:v>
                </c:pt>
                <c:pt idx="3779">
                  <c:v>-6.7073999999999995E-2</c:v>
                </c:pt>
                <c:pt idx="3780">
                  <c:v>-6.0965999999999999E-2</c:v>
                </c:pt>
                <c:pt idx="3781">
                  <c:v>-5.3060000000000003E-2</c:v>
                </c:pt>
                <c:pt idx="3782">
                  <c:v>-4.3507999999999998E-2</c:v>
                </c:pt>
                <c:pt idx="3783">
                  <c:v>-3.2541E-2</c:v>
                </c:pt>
                <c:pt idx="3784">
                  <c:v>-2.0785000000000001E-2</c:v>
                </c:pt>
                <c:pt idx="3785">
                  <c:v>-8.5755999999999992E-3</c:v>
                </c:pt>
                <c:pt idx="3786">
                  <c:v>3.8100999999999999E-3</c:v>
                </c:pt>
                <c:pt idx="3787">
                  <c:v>1.5605000000000001E-2</c:v>
                </c:pt>
                <c:pt idx="3788">
                  <c:v>2.6637999999999998E-2</c:v>
                </c:pt>
                <c:pt idx="3789">
                  <c:v>3.6547000000000003E-2</c:v>
                </c:pt>
                <c:pt idx="3790">
                  <c:v>4.5318999999999998E-2</c:v>
                </c:pt>
                <c:pt idx="3791">
                  <c:v>5.2669000000000001E-2</c:v>
                </c:pt>
                <c:pt idx="3792">
                  <c:v>5.8772999999999999E-2</c:v>
                </c:pt>
                <c:pt idx="3793">
                  <c:v>6.3836000000000004E-2</c:v>
                </c:pt>
                <c:pt idx="3794">
                  <c:v>6.7733000000000002E-2</c:v>
                </c:pt>
                <c:pt idx="3795">
                  <c:v>7.0637000000000005E-2</c:v>
                </c:pt>
                <c:pt idx="3796">
                  <c:v>7.2320999999999996E-2</c:v>
                </c:pt>
                <c:pt idx="3797">
                  <c:v>7.2679999999999995E-2</c:v>
                </c:pt>
                <c:pt idx="3798">
                  <c:v>7.1401999999999993E-2</c:v>
                </c:pt>
                <c:pt idx="3799">
                  <c:v>6.8338999999999997E-2</c:v>
                </c:pt>
                <c:pt idx="3800">
                  <c:v>6.3418000000000002E-2</c:v>
                </c:pt>
                <c:pt idx="3801">
                  <c:v>5.6596E-2</c:v>
                </c:pt>
                <c:pt idx="3802">
                  <c:v>4.8318E-2</c:v>
                </c:pt>
                <c:pt idx="3803">
                  <c:v>3.8850000000000003E-2</c:v>
                </c:pt>
                <c:pt idx="3804">
                  <c:v>2.8518999999999999E-2</c:v>
                </c:pt>
                <c:pt idx="3805">
                  <c:v>1.7978999999999998E-2</c:v>
                </c:pt>
                <c:pt idx="3806">
                  <c:v>7.4529000000000001E-3</c:v>
                </c:pt>
                <c:pt idx="3807">
                  <c:v>-2.8018000000000001E-3</c:v>
                </c:pt>
                <c:pt idx="3808">
                  <c:v>-1.2643E-2</c:v>
                </c:pt>
                <c:pt idx="3809">
                  <c:v>-2.1779E-2</c:v>
                </c:pt>
                <c:pt idx="3810">
                  <c:v>-3.0117999999999999E-2</c:v>
                </c:pt>
                <c:pt idx="3811">
                  <c:v>-3.7686999999999998E-2</c:v>
                </c:pt>
                <c:pt idx="3812">
                  <c:v>-4.4450000000000003E-2</c:v>
                </c:pt>
                <c:pt idx="3813">
                  <c:v>-5.0243000000000003E-2</c:v>
                </c:pt>
                <c:pt idx="3814">
                  <c:v>-5.5094999999999998E-2</c:v>
                </c:pt>
                <c:pt idx="3815">
                  <c:v>-5.8852000000000002E-2</c:v>
                </c:pt>
                <c:pt idx="3816">
                  <c:v>-6.1492999999999999E-2</c:v>
                </c:pt>
                <c:pt idx="3817">
                  <c:v>-6.2711000000000003E-2</c:v>
                </c:pt>
                <c:pt idx="3818">
                  <c:v>-6.2533000000000005E-2</c:v>
                </c:pt>
                <c:pt idx="3819">
                  <c:v>-6.0811999999999998E-2</c:v>
                </c:pt>
                <c:pt idx="3820">
                  <c:v>-5.7676999999999999E-2</c:v>
                </c:pt>
                <c:pt idx="3821">
                  <c:v>-5.3206000000000003E-2</c:v>
                </c:pt>
                <c:pt idx="3822">
                  <c:v>-4.7558999999999997E-2</c:v>
                </c:pt>
                <c:pt idx="3823">
                  <c:v>-4.0811E-2</c:v>
                </c:pt>
                <c:pt idx="3824">
                  <c:v>-3.3300999999999997E-2</c:v>
                </c:pt>
                <c:pt idx="3825">
                  <c:v>-2.5086000000000001E-2</c:v>
                </c:pt>
                <c:pt idx="3826">
                  <c:v>-1.6352999999999999E-2</c:v>
                </c:pt>
                <c:pt idx="3827">
                  <c:v>-7.1681000000000002E-3</c:v>
                </c:pt>
                <c:pt idx="3828">
                  <c:v>2.0598999999999999E-3</c:v>
                </c:pt>
                <c:pt idx="3829">
                  <c:v>1.1135000000000001E-2</c:v>
                </c:pt>
                <c:pt idx="3830">
                  <c:v>1.9990000000000001E-2</c:v>
                </c:pt>
                <c:pt idx="3831">
                  <c:v>2.809E-2</c:v>
                </c:pt>
                <c:pt idx="3832">
                  <c:v>3.5501999999999999E-2</c:v>
                </c:pt>
                <c:pt idx="3833">
                  <c:v>4.2048000000000002E-2</c:v>
                </c:pt>
                <c:pt idx="3834">
                  <c:v>4.7820000000000001E-2</c:v>
                </c:pt>
                <c:pt idx="3835">
                  <c:v>5.2585E-2</c:v>
                </c:pt>
                <c:pt idx="3836">
                  <c:v>5.6300000000000003E-2</c:v>
                </c:pt>
                <c:pt idx="3837">
                  <c:v>5.8819999999999997E-2</c:v>
                </c:pt>
                <c:pt idx="3838">
                  <c:v>5.978E-2</c:v>
                </c:pt>
                <c:pt idx="3839">
                  <c:v>5.9041999999999997E-2</c:v>
                </c:pt>
                <c:pt idx="3840">
                  <c:v>5.6318E-2</c:v>
                </c:pt>
                <c:pt idx="3841">
                  <c:v>5.1577999999999999E-2</c:v>
                </c:pt>
                <c:pt idx="3842">
                  <c:v>4.4941000000000002E-2</c:v>
                </c:pt>
                <c:pt idx="3843">
                  <c:v>3.6748000000000003E-2</c:v>
                </c:pt>
                <c:pt idx="3844">
                  <c:v>2.7397000000000001E-2</c:v>
                </c:pt>
                <c:pt idx="3845">
                  <c:v>1.7357000000000001E-2</c:v>
                </c:pt>
                <c:pt idx="3846">
                  <c:v>7.4120000000000002E-3</c:v>
                </c:pt>
                <c:pt idx="3847">
                  <c:v>-2.1354E-3</c:v>
                </c:pt>
                <c:pt idx="3848">
                  <c:v>-1.0947999999999999E-2</c:v>
                </c:pt>
                <c:pt idx="3849">
                  <c:v>-1.9040999999999999E-2</c:v>
                </c:pt>
                <c:pt idx="3850">
                  <c:v>-2.6211999999999999E-2</c:v>
                </c:pt>
                <c:pt idx="3851">
                  <c:v>-3.2698999999999999E-2</c:v>
                </c:pt>
                <c:pt idx="3852">
                  <c:v>-3.8667E-2</c:v>
                </c:pt>
                <c:pt idx="3853">
                  <c:v>-4.4165000000000003E-2</c:v>
                </c:pt>
                <c:pt idx="3854">
                  <c:v>-4.9244000000000003E-2</c:v>
                </c:pt>
                <c:pt idx="3855">
                  <c:v>-5.3971999999999999E-2</c:v>
                </c:pt>
                <c:pt idx="3856">
                  <c:v>-5.8167999999999997E-2</c:v>
                </c:pt>
                <c:pt idx="3857">
                  <c:v>-6.1589999999999999E-2</c:v>
                </c:pt>
                <c:pt idx="3858">
                  <c:v>-6.3959000000000002E-2</c:v>
                </c:pt>
                <c:pt idx="3859">
                  <c:v>-6.4963999999999994E-2</c:v>
                </c:pt>
                <c:pt idx="3860">
                  <c:v>-6.4351000000000005E-2</c:v>
                </c:pt>
                <c:pt idx="3861">
                  <c:v>-6.1851000000000003E-2</c:v>
                </c:pt>
                <c:pt idx="3862">
                  <c:v>-5.7501999999999998E-2</c:v>
                </c:pt>
                <c:pt idx="3863">
                  <c:v>-5.1152999999999997E-2</c:v>
                </c:pt>
                <c:pt idx="3864">
                  <c:v>-4.3249000000000003E-2</c:v>
                </c:pt>
                <c:pt idx="3865">
                  <c:v>-3.3977E-2</c:v>
                </c:pt>
                <c:pt idx="3866">
                  <c:v>-2.3754999999999998E-2</c:v>
                </c:pt>
                <c:pt idx="3867">
                  <c:v>-1.2874E-2</c:v>
                </c:pt>
                <c:pt idx="3868">
                  <c:v>-1.9857E-3</c:v>
                </c:pt>
                <c:pt idx="3869">
                  <c:v>8.6765000000000002E-3</c:v>
                </c:pt>
                <c:pt idx="3870">
                  <c:v>1.8904000000000001E-2</c:v>
                </c:pt>
                <c:pt idx="3871">
                  <c:v>2.8242E-2</c:v>
                </c:pt>
                <c:pt idx="3872">
                  <c:v>3.6635000000000001E-2</c:v>
                </c:pt>
                <c:pt idx="3873">
                  <c:v>4.4112999999999999E-2</c:v>
                </c:pt>
                <c:pt idx="3874">
                  <c:v>5.0585999999999999E-2</c:v>
                </c:pt>
                <c:pt idx="3875">
                  <c:v>5.6186E-2</c:v>
                </c:pt>
                <c:pt idx="3876">
                  <c:v>6.1137999999999998E-2</c:v>
                </c:pt>
                <c:pt idx="3877">
                  <c:v>6.5367999999999996E-2</c:v>
                </c:pt>
                <c:pt idx="3878">
                  <c:v>6.8801000000000001E-2</c:v>
                </c:pt>
                <c:pt idx="3879">
                  <c:v>7.1129999999999999E-2</c:v>
                </c:pt>
                <c:pt idx="3880">
                  <c:v>7.2054000000000007E-2</c:v>
                </c:pt>
                <c:pt idx="3881">
                  <c:v>7.1182999999999996E-2</c:v>
                </c:pt>
                <c:pt idx="3882">
                  <c:v>6.8155999999999994E-2</c:v>
                </c:pt>
                <c:pt idx="3883">
                  <c:v>6.2912999999999997E-2</c:v>
                </c:pt>
                <c:pt idx="3884">
                  <c:v>5.5272000000000002E-2</c:v>
                </c:pt>
                <c:pt idx="3885">
                  <c:v>4.5789999999999997E-2</c:v>
                </c:pt>
                <c:pt idx="3886">
                  <c:v>3.4778999999999997E-2</c:v>
                </c:pt>
                <c:pt idx="3887">
                  <c:v>2.2873000000000001E-2</c:v>
                </c:pt>
                <c:pt idx="3888">
                  <c:v>1.0514000000000001E-2</c:v>
                </c:pt>
                <c:pt idx="3889">
                  <c:v>-1.4411000000000001E-3</c:v>
                </c:pt>
                <c:pt idx="3890">
                  <c:v>-1.2716999999999999E-2</c:v>
                </c:pt>
                <c:pt idx="3891">
                  <c:v>-2.3004E-2</c:v>
                </c:pt>
                <c:pt idx="3892">
                  <c:v>-3.2285000000000001E-2</c:v>
                </c:pt>
                <c:pt idx="3893">
                  <c:v>-4.0280999999999997E-2</c:v>
                </c:pt>
                <c:pt idx="3894">
                  <c:v>-4.7224000000000002E-2</c:v>
                </c:pt>
                <c:pt idx="3895">
                  <c:v>-5.3331999999999997E-2</c:v>
                </c:pt>
                <c:pt idx="3896">
                  <c:v>-5.8569000000000003E-2</c:v>
                </c:pt>
                <c:pt idx="3897">
                  <c:v>-6.3205999999999998E-2</c:v>
                </c:pt>
                <c:pt idx="3898">
                  <c:v>-6.7129999999999995E-2</c:v>
                </c:pt>
                <c:pt idx="3899">
                  <c:v>-7.0404999999999995E-2</c:v>
                </c:pt>
                <c:pt idx="3900">
                  <c:v>-7.2634000000000004E-2</c:v>
                </c:pt>
                <c:pt idx="3901">
                  <c:v>-7.3717000000000005E-2</c:v>
                </c:pt>
                <c:pt idx="3902">
                  <c:v>-7.3355000000000004E-2</c:v>
                </c:pt>
                <c:pt idx="3903">
                  <c:v>-7.1355000000000002E-2</c:v>
                </c:pt>
                <c:pt idx="3904">
                  <c:v>-6.7653000000000005E-2</c:v>
                </c:pt>
                <c:pt idx="3905">
                  <c:v>-6.2114000000000003E-2</c:v>
                </c:pt>
                <c:pt idx="3906">
                  <c:v>-5.4800000000000001E-2</c:v>
                </c:pt>
                <c:pt idx="3907">
                  <c:v>-4.5963999999999998E-2</c:v>
                </c:pt>
                <c:pt idx="3908">
                  <c:v>-3.5879000000000001E-2</c:v>
                </c:pt>
                <c:pt idx="3909">
                  <c:v>-2.4851000000000002E-2</c:v>
                </c:pt>
                <c:pt idx="3910">
                  <c:v>-1.316E-2</c:v>
                </c:pt>
                <c:pt idx="3911">
                  <c:v>-1.4893E-3</c:v>
                </c:pt>
                <c:pt idx="3912">
                  <c:v>9.8969999999999995E-3</c:v>
                </c:pt>
                <c:pt idx="3913">
                  <c:v>2.0811E-2</c:v>
                </c:pt>
                <c:pt idx="3914">
                  <c:v>3.0699000000000001E-2</c:v>
                </c:pt>
                <c:pt idx="3915">
                  <c:v>3.9605000000000001E-2</c:v>
                </c:pt>
                <c:pt idx="3916">
                  <c:v>4.743E-2</c:v>
                </c:pt>
                <c:pt idx="3917">
                  <c:v>5.4258000000000001E-2</c:v>
                </c:pt>
                <c:pt idx="3918">
                  <c:v>5.9969000000000001E-2</c:v>
                </c:pt>
                <c:pt idx="3919">
                  <c:v>6.4516000000000004E-2</c:v>
                </c:pt>
                <c:pt idx="3920">
                  <c:v>6.7920999999999995E-2</c:v>
                </c:pt>
                <c:pt idx="3921">
                  <c:v>6.9920999999999997E-2</c:v>
                </c:pt>
                <c:pt idx="3922">
                  <c:v>7.0392999999999997E-2</c:v>
                </c:pt>
                <c:pt idx="3923">
                  <c:v>6.9131999999999999E-2</c:v>
                </c:pt>
                <c:pt idx="3924">
                  <c:v>6.5989999999999993E-2</c:v>
                </c:pt>
                <c:pt idx="3925">
                  <c:v>6.1025000000000003E-2</c:v>
                </c:pt>
                <c:pt idx="3926">
                  <c:v>5.4269999999999999E-2</c:v>
                </c:pt>
                <c:pt idx="3927">
                  <c:v>4.6010000000000002E-2</c:v>
                </c:pt>
                <c:pt idx="3928">
                  <c:v>3.6454E-2</c:v>
                </c:pt>
                <c:pt idx="3929">
                  <c:v>2.6298999999999999E-2</c:v>
                </c:pt>
                <c:pt idx="3930">
                  <c:v>1.5862999999999999E-2</c:v>
                </c:pt>
                <c:pt idx="3931">
                  <c:v>5.4278E-3</c:v>
                </c:pt>
                <c:pt idx="3932">
                  <c:v>-4.5072000000000003E-3</c:v>
                </c:pt>
                <c:pt idx="3933">
                  <c:v>-1.3868999999999999E-2</c:v>
                </c:pt>
                <c:pt idx="3934">
                  <c:v>-2.2626E-2</c:v>
                </c:pt>
                <c:pt idx="3935">
                  <c:v>-3.0779999999999998E-2</c:v>
                </c:pt>
                <c:pt idx="3936">
                  <c:v>-3.8193999999999999E-2</c:v>
                </c:pt>
                <c:pt idx="3937">
                  <c:v>-4.4902999999999998E-2</c:v>
                </c:pt>
                <c:pt idx="3938">
                  <c:v>-5.0943000000000002E-2</c:v>
                </c:pt>
                <c:pt idx="3939">
                  <c:v>-5.6072999999999998E-2</c:v>
                </c:pt>
                <c:pt idx="3940">
                  <c:v>-6.0199000000000003E-2</c:v>
                </c:pt>
                <c:pt idx="3941">
                  <c:v>-6.3184000000000004E-2</c:v>
                </c:pt>
                <c:pt idx="3942">
                  <c:v>-6.4794000000000004E-2</c:v>
                </c:pt>
                <c:pt idx="3943">
                  <c:v>-6.4899999999999999E-2</c:v>
                </c:pt>
                <c:pt idx="3944">
                  <c:v>-6.3321000000000002E-2</c:v>
                </c:pt>
                <c:pt idx="3945">
                  <c:v>-6.0068999999999997E-2</c:v>
                </c:pt>
                <c:pt idx="3946">
                  <c:v>-5.5234999999999999E-2</c:v>
                </c:pt>
                <c:pt idx="3947">
                  <c:v>-4.9015000000000003E-2</c:v>
                </c:pt>
                <c:pt idx="3948">
                  <c:v>-4.1661999999999998E-2</c:v>
                </c:pt>
                <c:pt idx="3949">
                  <c:v>-3.3369999999999997E-2</c:v>
                </c:pt>
                <c:pt idx="3950">
                  <c:v>-2.4641E-2</c:v>
                </c:pt>
                <c:pt idx="3951">
                  <c:v>-1.5572000000000001E-2</c:v>
                </c:pt>
                <c:pt idx="3952">
                  <c:v>-6.3860000000000002E-3</c:v>
                </c:pt>
                <c:pt idx="3953">
                  <c:v>2.9304000000000001E-3</c:v>
                </c:pt>
                <c:pt idx="3954">
                  <c:v>1.1979999999999999E-2</c:v>
                </c:pt>
                <c:pt idx="3955">
                  <c:v>2.0757999999999999E-2</c:v>
                </c:pt>
                <c:pt idx="3956">
                  <c:v>2.9193E-2</c:v>
                </c:pt>
                <c:pt idx="3957">
                  <c:v>3.6998000000000003E-2</c:v>
                </c:pt>
                <c:pt idx="3958">
                  <c:v>4.4136000000000002E-2</c:v>
                </c:pt>
                <c:pt idx="3959">
                  <c:v>5.0562000000000003E-2</c:v>
                </c:pt>
                <c:pt idx="3960">
                  <c:v>5.6141999999999997E-2</c:v>
                </c:pt>
                <c:pt idx="3961">
                  <c:v>6.0585E-2</c:v>
                </c:pt>
                <c:pt idx="3962">
                  <c:v>6.3673999999999994E-2</c:v>
                </c:pt>
                <c:pt idx="3963">
                  <c:v>6.5072000000000005E-2</c:v>
                </c:pt>
                <c:pt idx="3964">
                  <c:v>6.4513000000000001E-2</c:v>
                </c:pt>
                <c:pt idx="3965">
                  <c:v>6.1710000000000001E-2</c:v>
                </c:pt>
                <c:pt idx="3966">
                  <c:v>5.6695000000000002E-2</c:v>
                </c:pt>
                <c:pt idx="3967">
                  <c:v>4.9521999999999997E-2</c:v>
                </c:pt>
                <c:pt idx="3968">
                  <c:v>4.0480000000000002E-2</c:v>
                </c:pt>
                <c:pt idx="3969">
                  <c:v>3.0252000000000001E-2</c:v>
                </c:pt>
                <c:pt idx="3970">
                  <c:v>1.9345999999999999E-2</c:v>
                </c:pt>
                <c:pt idx="3971">
                  <c:v>8.2290000000000002E-3</c:v>
                </c:pt>
                <c:pt idx="3972">
                  <c:v>-2.3487999999999998E-3</c:v>
                </c:pt>
                <c:pt idx="3973">
                  <c:v>-1.2149999999999999E-2</c:v>
                </c:pt>
                <c:pt idx="3974">
                  <c:v>-2.1009E-2</c:v>
                </c:pt>
                <c:pt idx="3975">
                  <c:v>-2.8986999999999999E-2</c:v>
                </c:pt>
                <c:pt idx="3976">
                  <c:v>-3.6006000000000003E-2</c:v>
                </c:pt>
                <c:pt idx="3977">
                  <c:v>-4.2304000000000001E-2</c:v>
                </c:pt>
                <c:pt idx="3978">
                  <c:v>-4.8161000000000002E-2</c:v>
                </c:pt>
                <c:pt idx="3979">
                  <c:v>-5.3496000000000002E-2</c:v>
                </c:pt>
                <c:pt idx="3980">
                  <c:v>-5.8473999999999998E-2</c:v>
                </c:pt>
                <c:pt idx="3981">
                  <c:v>-6.2988000000000002E-2</c:v>
                </c:pt>
                <c:pt idx="3982">
                  <c:v>-6.6772999999999999E-2</c:v>
                </c:pt>
                <c:pt idx="3983">
                  <c:v>-6.9546999999999998E-2</c:v>
                </c:pt>
                <c:pt idx="3984">
                  <c:v>-7.0987999999999996E-2</c:v>
                </c:pt>
                <c:pt idx="3985">
                  <c:v>-7.0772000000000002E-2</c:v>
                </c:pt>
                <c:pt idx="3986">
                  <c:v>-6.8654000000000007E-2</c:v>
                </c:pt>
                <c:pt idx="3987">
                  <c:v>-6.4576999999999996E-2</c:v>
                </c:pt>
                <c:pt idx="3988">
                  <c:v>-5.8457000000000002E-2</c:v>
                </c:pt>
                <c:pt idx="3989">
                  <c:v>-5.0681999999999998E-2</c:v>
                </c:pt>
                <c:pt idx="3990">
                  <c:v>-4.1431999999999997E-2</c:v>
                </c:pt>
                <c:pt idx="3991">
                  <c:v>-3.1136E-2</c:v>
                </c:pt>
                <c:pt idx="3992">
                  <c:v>-1.9977999999999999E-2</c:v>
                </c:pt>
                <c:pt idx="3993">
                  <c:v>-8.6704E-3</c:v>
                </c:pt>
                <c:pt idx="3994">
                  <c:v>2.6053999999999999E-3</c:v>
                </c:pt>
                <c:pt idx="3995">
                  <c:v>1.3611E-2</c:v>
                </c:pt>
                <c:pt idx="3996">
                  <c:v>2.3796999999999999E-2</c:v>
                </c:pt>
                <c:pt idx="3997">
                  <c:v>3.3097000000000001E-2</c:v>
                </c:pt>
                <c:pt idx="3998">
                  <c:v>4.1335999999999998E-2</c:v>
                </c:pt>
                <c:pt idx="3999">
                  <c:v>4.8619999999999997E-2</c:v>
                </c:pt>
                <c:pt idx="4000">
                  <c:v>5.4769999999999999E-2</c:v>
                </c:pt>
                <c:pt idx="4001">
                  <c:v>5.9995E-2</c:v>
                </c:pt>
                <c:pt idx="4002">
                  <c:v>6.4314999999999997E-2</c:v>
                </c:pt>
                <c:pt idx="4003">
                  <c:v>6.7608000000000001E-2</c:v>
                </c:pt>
                <c:pt idx="4004">
                  <c:v>6.9705000000000003E-2</c:v>
                </c:pt>
                <c:pt idx="4005">
                  <c:v>7.0383000000000001E-2</c:v>
                </c:pt>
                <c:pt idx="4006">
                  <c:v>6.9265999999999994E-2</c:v>
                </c:pt>
                <c:pt idx="4007">
                  <c:v>6.6140000000000004E-2</c:v>
                </c:pt>
                <c:pt idx="4008">
                  <c:v>6.0832999999999998E-2</c:v>
                </c:pt>
                <c:pt idx="4009">
                  <c:v>5.3267000000000002E-2</c:v>
                </c:pt>
                <c:pt idx="4010">
                  <c:v>4.3892E-2</c:v>
                </c:pt>
                <c:pt idx="4011">
                  <c:v>3.2986000000000001E-2</c:v>
                </c:pt>
                <c:pt idx="4012">
                  <c:v>2.1176E-2</c:v>
                </c:pt>
                <c:pt idx="4013">
                  <c:v>8.7931999999999993E-3</c:v>
                </c:pt>
                <c:pt idx="4014">
                  <c:v>-3.2521E-3</c:v>
                </c:pt>
                <c:pt idx="4015">
                  <c:v>-1.4753E-2</c:v>
                </c:pt>
                <c:pt idx="4016">
                  <c:v>-2.5463E-2</c:v>
                </c:pt>
                <c:pt idx="4017">
                  <c:v>-3.4993999999999997E-2</c:v>
                </c:pt>
                <c:pt idx="4018">
                  <c:v>-4.3436000000000002E-2</c:v>
                </c:pt>
                <c:pt idx="4019">
                  <c:v>-5.0798000000000003E-2</c:v>
                </c:pt>
                <c:pt idx="4020">
                  <c:v>-5.7307999999999998E-2</c:v>
                </c:pt>
                <c:pt idx="4021">
                  <c:v>-6.2867000000000006E-2</c:v>
                </c:pt>
                <c:pt idx="4022">
                  <c:v>-6.7667000000000005E-2</c:v>
                </c:pt>
                <c:pt idx="4023">
                  <c:v>-7.1690000000000004E-2</c:v>
                </c:pt>
                <c:pt idx="4024">
                  <c:v>-7.4773999999999993E-2</c:v>
                </c:pt>
                <c:pt idx="4025">
                  <c:v>-7.6757000000000006E-2</c:v>
                </c:pt>
                <c:pt idx="4026">
                  <c:v>-7.7461000000000002E-2</c:v>
                </c:pt>
                <c:pt idx="4027">
                  <c:v>-7.6600000000000001E-2</c:v>
                </c:pt>
                <c:pt idx="4028">
                  <c:v>-7.4089000000000002E-2</c:v>
                </c:pt>
                <c:pt idx="4029">
                  <c:v>-6.9778999999999994E-2</c:v>
                </c:pt>
                <c:pt idx="4030">
                  <c:v>-6.3656000000000004E-2</c:v>
                </c:pt>
                <c:pt idx="4031">
                  <c:v>-5.5968999999999998E-2</c:v>
                </c:pt>
                <c:pt idx="4032">
                  <c:v>-4.6850000000000003E-2</c:v>
                </c:pt>
                <c:pt idx="4033">
                  <c:v>-3.6637999999999997E-2</c:v>
                </c:pt>
                <c:pt idx="4034">
                  <c:v>-2.5426000000000001E-2</c:v>
                </c:pt>
                <c:pt idx="4035">
                  <c:v>-1.3918E-2</c:v>
                </c:pt>
                <c:pt idx="4036">
                  <c:v>-2.2030999999999999E-3</c:v>
                </c:pt>
                <c:pt idx="4037">
                  <c:v>9.4111000000000004E-3</c:v>
                </c:pt>
                <c:pt idx="4038">
                  <c:v>2.0402E-2</c:v>
                </c:pt>
                <c:pt idx="4039">
                  <c:v>3.0592999999999999E-2</c:v>
                </c:pt>
                <c:pt idx="4040">
                  <c:v>3.9759999999999997E-2</c:v>
                </c:pt>
                <c:pt idx="4041">
                  <c:v>4.7895E-2</c:v>
                </c:pt>
                <c:pt idx="4042">
                  <c:v>5.4711000000000003E-2</c:v>
                </c:pt>
                <c:pt idx="4043">
                  <c:v>6.0317000000000003E-2</c:v>
                </c:pt>
                <c:pt idx="4044">
                  <c:v>6.4716999999999997E-2</c:v>
                </c:pt>
                <c:pt idx="4045">
                  <c:v>6.7738000000000007E-2</c:v>
                </c:pt>
                <c:pt idx="4046">
                  <c:v>6.9310999999999998E-2</c:v>
                </c:pt>
                <c:pt idx="4047">
                  <c:v>6.9315000000000002E-2</c:v>
                </c:pt>
                <c:pt idx="4048">
                  <c:v>6.7519999999999997E-2</c:v>
                </c:pt>
                <c:pt idx="4049">
                  <c:v>6.3989000000000004E-2</c:v>
                </c:pt>
                <c:pt idx="4050">
                  <c:v>5.8620999999999999E-2</c:v>
                </c:pt>
                <c:pt idx="4051">
                  <c:v>5.1593E-2</c:v>
                </c:pt>
                <c:pt idx="4052">
                  <c:v>4.3251999999999999E-2</c:v>
                </c:pt>
                <c:pt idx="4053">
                  <c:v>3.3895000000000002E-2</c:v>
                </c:pt>
                <c:pt idx="4054">
                  <c:v>2.3942999999999999E-2</c:v>
                </c:pt>
                <c:pt idx="4055">
                  <c:v>1.3554999999999999E-2</c:v>
                </c:pt>
                <c:pt idx="4056">
                  <c:v>3.4093000000000001E-3</c:v>
                </c:pt>
                <c:pt idx="4057">
                  <c:v>-6.5046000000000001E-3</c:v>
                </c:pt>
                <c:pt idx="4058">
                  <c:v>-1.5896E-2</c:v>
                </c:pt>
                <c:pt idx="4059">
                  <c:v>-2.4827999999999999E-2</c:v>
                </c:pt>
                <c:pt idx="4060">
                  <c:v>-3.2980000000000002E-2</c:v>
                </c:pt>
                <c:pt idx="4061">
                  <c:v>-4.0434999999999999E-2</c:v>
                </c:pt>
                <c:pt idx="4062">
                  <c:v>-4.7260000000000003E-2</c:v>
                </c:pt>
                <c:pt idx="4063">
                  <c:v>-5.3260000000000002E-2</c:v>
                </c:pt>
                <c:pt idx="4064">
                  <c:v>-5.8438999999999998E-2</c:v>
                </c:pt>
                <c:pt idx="4065">
                  <c:v>-6.2664999999999998E-2</c:v>
                </c:pt>
                <c:pt idx="4066">
                  <c:v>-6.5765000000000004E-2</c:v>
                </c:pt>
                <c:pt idx="4067">
                  <c:v>-6.7415000000000003E-2</c:v>
                </c:pt>
                <c:pt idx="4068">
                  <c:v>-6.7484000000000002E-2</c:v>
                </c:pt>
                <c:pt idx="4069">
                  <c:v>-6.5740000000000007E-2</c:v>
                </c:pt>
                <c:pt idx="4070">
                  <c:v>-6.2177000000000003E-2</c:v>
                </c:pt>
                <c:pt idx="4071">
                  <c:v>-5.6847000000000002E-2</c:v>
                </c:pt>
                <c:pt idx="4072">
                  <c:v>-5.0029999999999998E-2</c:v>
                </c:pt>
                <c:pt idx="4073">
                  <c:v>-4.1847000000000002E-2</c:v>
                </c:pt>
                <c:pt idx="4074">
                  <c:v>-3.2877000000000003E-2</c:v>
                </c:pt>
                <c:pt idx="4075">
                  <c:v>-2.3386000000000001E-2</c:v>
                </c:pt>
                <c:pt idx="4076">
                  <c:v>-1.3639999999999999E-2</c:v>
                </c:pt>
                <c:pt idx="4077">
                  <c:v>-3.8631E-3</c:v>
                </c:pt>
                <c:pt idx="4078">
                  <c:v>5.5906999999999997E-3</c:v>
                </c:pt>
                <c:pt idx="4079">
                  <c:v>1.4585000000000001E-2</c:v>
                </c:pt>
                <c:pt idx="4080">
                  <c:v>2.3154000000000001E-2</c:v>
                </c:pt>
                <c:pt idx="4081">
                  <c:v>3.0962E-2</c:v>
                </c:pt>
                <c:pt idx="4082">
                  <c:v>3.8098E-2</c:v>
                </c:pt>
                <c:pt idx="4083">
                  <c:v>4.4498000000000003E-2</c:v>
                </c:pt>
                <c:pt idx="4084">
                  <c:v>5.0209999999999998E-2</c:v>
                </c:pt>
                <c:pt idx="4085">
                  <c:v>5.5001000000000001E-2</c:v>
                </c:pt>
                <c:pt idx="4086">
                  <c:v>5.8816E-2</c:v>
                </c:pt>
                <c:pt idx="4087">
                  <c:v>6.1455000000000003E-2</c:v>
                </c:pt>
                <c:pt idx="4088">
                  <c:v>6.2602000000000005E-2</c:v>
                </c:pt>
                <c:pt idx="4089">
                  <c:v>6.2045999999999997E-2</c:v>
                </c:pt>
                <c:pt idx="4090">
                  <c:v>5.9549999999999999E-2</c:v>
                </c:pt>
                <c:pt idx="4091">
                  <c:v>5.5003000000000003E-2</c:v>
                </c:pt>
                <c:pt idx="4092">
                  <c:v>4.8501000000000002E-2</c:v>
                </c:pt>
                <c:pt idx="4093">
                  <c:v>4.0325E-2</c:v>
                </c:pt>
                <c:pt idx="4094">
                  <c:v>3.0667E-2</c:v>
                </c:pt>
                <c:pt idx="4095">
                  <c:v>2.0364E-2</c:v>
                </c:pt>
                <c:pt idx="4096">
                  <c:v>9.8095999999999999E-3</c:v>
                </c:pt>
                <c:pt idx="4097">
                  <c:v>-4.4771999999999998E-4</c:v>
                </c:pt>
                <c:pt idx="4098">
                  <c:v>-1.0133E-2</c:v>
                </c:pt>
                <c:pt idx="4099">
                  <c:v>-1.8828000000000001E-2</c:v>
                </c:pt>
                <c:pt idx="4100">
                  <c:v>-2.6529E-2</c:v>
                </c:pt>
                <c:pt idx="4101">
                  <c:v>-3.3480000000000003E-2</c:v>
                </c:pt>
                <c:pt idx="4102">
                  <c:v>-3.9569E-2</c:v>
                </c:pt>
                <c:pt idx="4103">
                  <c:v>-4.5127E-2</c:v>
                </c:pt>
                <c:pt idx="4104">
                  <c:v>-5.0213000000000001E-2</c:v>
                </c:pt>
                <c:pt idx="4105">
                  <c:v>-5.4946000000000002E-2</c:v>
                </c:pt>
                <c:pt idx="4106">
                  <c:v>-5.91E-2</c:v>
                </c:pt>
                <c:pt idx="4107">
                  <c:v>-6.2526999999999999E-2</c:v>
                </c:pt>
                <c:pt idx="4108">
                  <c:v>-6.4925999999999998E-2</c:v>
                </c:pt>
                <c:pt idx="4109">
                  <c:v>-6.5904000000000004E-2</c:v>
                </c:pt>
                <c:pt idx="4110">
                  <c:v>-6.5176999999999999E-2</c:v>
                </c:pt>
                <c:pt idx="4111">
                  <c:v>-6.2534999999999993E-2</c:v>
                </c:pt>
                <c:pt idx="4112">
                  <c:v>-5.7848999999999998E-2</c:v>
                </c:pt>
                <c:pt idx="4113">
                  <c:v>-5.1262000000000002E-2</c:v>
                </c:pt>
                <c:pt idx="4114">
                  <c:v>-4.2995999999999999E-2</c:v>
                </c:pt>
                <c:pt idx="4115">
                  <c:v>-3.3159000000000001E-2</c:v>
                </c:pt>
                <c:pt idx="4116">
                  <c:v>-2.2459E-2</c:v>
                </c:pt>
                <c:pt idx="4117">
                  <c:v>-1.1113E-2</c:v>
                </c:pt>
                <c:pt idx="4118">
                  <c:v>3.8519999999999998E-4</c:v>
                </c:pt>
                <c:pt idx="4119">
                  <c:v>1.1797E-2</c:v>
                </c:pt>
                <c:pt idx="4120">
                  <c:v>2.2488999999999999E-2</c:v>
                </c:pt>
                <c:pt idx="4121">
                  <c:v>3.2257000000000001E-2</c:v>
                </c:pt>
                <c:pt idx="4122">
                  <c:v>4.1041000000000001E-2</c:v>
                </c:pt>
                <c:pt idx="4123">
                  <c:v>4.8473000000000002E-2</c:v>
                </c:pt>
                <c:pt idx="4124">
                  <c:v>5.4754999999999998E-2</c:v>
                </c:pt>
                <c:pt idx="4125">
                  <c:v>5.9969000000000001E-2</c:v>
                </c:pt>
                <c:pt idx="4126">
                  <c:v>6.4151E-2</c:v>
                </c:pt>
                <c:pt idx="4127">
                  <c:v>6.7420999999999995E-2</c:v>
                </c:pt>
                <c:pt idx="4128">
                  <c:v>6.9789000000000004E-2</c:v>
                </c:pt>
                <c:pt idx="4129">
                  <c:v>7.1135000000000004E-2</c:v>
                </c:pt>
                <c:pt idx="4130">
                  <c:v>7.1250999999999995E-2</c:v>
                </c:pt>
                <c:pt idx="4131">
                  <c:v>6.9882E-2</c:v>
                </c:pt>
                <c:pt idx="4132">
                  <c:v>6.6776000000000002E-2</c:v>
                </c:pt>
                <c:pt idx="4133">
                  <c:v>6.1835000000000001E-2</c:v>
                </c:pt>
                <c:pt idx="4134">
                  <c:v>5.5050000000000002E-2</c:v>
                </c:pt>
                <c:pt idx="4135">
                  <c:v>4.6625E-2</c:v>
                </c:pt>
                <c:pt idx="4136">
                  <c:v>3.6755000000000003E-2</c:v>
                </c:pt>
                <c:pt idx="4137">
                  <c:v>2.6207000000000001E-2</c:v>
                </c:pt>
                <c:pt idx="4138">
                  <c:v>1.5266E-2</c:v>
                </c:pt>
                <c:pt idx="4139">
                  <c:v>4.3287999999999998E-3</c:v>
                </c:pt>
                <c:pt idx="4140">
                  <c:v>-6.1085999999999996E-3</c:v>
                </c:pt>
                <c:pt idx="4141">
                  <c:v>-1.5913E-2</c:v>
                </c:pt>
                <c:pt idx="4142">
                  <c:v>-2.4976999999999999E-2</c:v>
                </c:pt>
                <c:pt idx="4143">
                  <c:v>-3.3357999999999999E-2</c:v>
                </c:pt>
                <c:pt idx="4144">
                  <c:v>-4.0813000000000002E-2</c:v>
                </c:pt>
                <c:pt idx="4145">
                  <c:v>-4.7516999999999997E-2</c:v>
                </c:pt>
                <c:pt idx="4146">
                  <c:v>-5.3491999999999998E-2</c:v>
                </c:pt>
                <c:pt idx="4147">
                  <c:v>-5.8608E-2</c:v>
                </c:pt>
                <c:pt idx="4148">
                  <c:v>-6.2816999999999998E-2</c:v>
                </c:pt>
                <c:pt idx="4149">
                  <c:v>-6.5966999999999998E-2</c:v>
                </c:pt>
                <c:pt idx="4150">
                  <c:v>-6.7854999999999999E-2</c:v>
                </c:pt>
                <c:pt idx="4151">
                  <c:v>-6.8236000000000005E-2</c:v>
                </c:pt>
                <c:pt idx="4152">
                  <c:v>-6.694E-2</c:v>
                </c:pt>
                <c:pt idx="4153">
                  <c:v>-6.3874E-2</c:v>
                </c:pt>
                <c:pt idx="4154">
                  <c:v>-5.9041000000000003E-2</c:v>
                </c:pt>
                <c:pt idx="4155">
                  <c:v>-5.2560000000000003E-2</c:v>
                </c:pt>
                <c:pt idx="4156">
                  <c:v>-4.4547000000000003E-2</c:v>
                </c:pt>
                <c:pt idx="4157">
                  <c:v>-3.5110000000000002E-2</c:v>
                </c:pt>
                <c:pt idx="4158">
                  <c:v>-2.4785000000000001E-2</c:v>
                </c:pt>
                <c:pt idx="4159">
                  <c:v>-1.3717999999999999E-2</c:v>
                </c:pt>
                <c:pt idx="4160">
                  <c:v>-2.2391999999999998E-3</c:v>
                </c:pt>
                <c:pt idx="4161">
                  <c:v>9.0886000000000005E-3</c:v>
                </c:pt>
                <c:pt idx="4162">
                  <c:v>1.9928999999999999E-2</c:v>
                </c:pt>
                <c:pt idx="4163">
                  <c:v>2.9995999999999998E-2</c:v>
                </c:pt>
                <c:pt idx="4164">
                  <c:v>3.9123999999999999E-2</c:v>
                </c:pt>
                <c:pt idx="4165">
                  <c:v>4.6973000000000001E-2</c:v>
                </c:pt>
                <c:pt idx="4166">
                  <c:v>5.3664000000000003E-2</c:v>
                </c:pt>
                <c:pt idx="4167">
                  <c:v>5.9304000000000003E-2</c:v>
                </c:pt>
                <c:pt idx="4168">
                  <c:v>6.3854999999999995E-2</c:v>
                </c:pt>
                <c:pt idx="4169">
                  <c:v>6.7405000000000007E-2</c:v>
                </c:pt>
                <c:pt idx="4170">
                  <c:v>6.9928000000000004E-2</c:v>
                </c:pt>
                <c:pt idx="4171">
                  <c:v>7.1284E-2</c:v>
                </c:pt>
                <c:pt idx="4172">
                  <c:v>7.1290000000000006E-2</c:v>
                </c:pt>
                <c:pt idx="4173">
                  <c:v>6.9736000000000006E-2</c:v>
                </c:pt>
                <c:pt idx="4174">
                  <c:v>6.6484000000000001E-2</c:v>
                </c:pt>
                <c:pt idx="4175">
                  <c:v>6.1510000000000002E-2</c:v>
                </c:pt>
                <c:pt idx="4176">
                  <c:v>5.4949999999999999E-2</c:v>
                </c:pt>
                <c:pt idx="4177">
                  <c:v>4.7018999999999998E-2</c:v>
                </c:pt>
                <c:pt idx="4178">
                  <c:v>3.8009000000000001E-2</c:v>
                </c:pt>
                <c:pt idx="4179">
                  <c:v>2.8559000000000001E-2</c:v>
                </c:pt>
                <c:pt idx="4180">
                  <c:v>1.8918000000000001E-2</c:v>
                </c:pt>
                <c:pt idx="4181">
                  <c:v>9.3042000000000003E-3</c:v>
                </c:pt>
                <c:pt idx="4182">
                  <c:v>3.9570000000000002E-5</c:v>
                </c:pt>
                <c:pt idx="4183">
                  <c:v>-8.8492999999999992E-3</c:v>
                </c:pt>
                <c:pt idx="4184">
                  <c:v>-1.7382000000000002E-2</c:v>
                </c:pt>
                <c:pt idx="4185">
                  <c:v>-2.5562000000000001E-2</c:v>
                </c:pt>
                <c:pt idx="4186">
                  <c:v>-3.3196999999999997E-2</c:v>
                </c:pt>
                <c:pt idx="4187">
                  <c:v>-4.0263E-2</c:v>
                </c:pt>
                <c:pt idx="4188">
                  <c:v>-4.6745000000000002E-2</c:v>
                </c:pt>
                <c:pt idx="4189">
                  <c:v>-5.2329000000000001E-2</c:v>
                </c:pt>
                <c:pt idx="4190">
                  <c:v>-5.6876000000000003E-2</c:v>
                </c:pt>
                <c:pt idx="4191">
                  <c:v>-6.0176E-2</c:v>
                </c:pt>
                <c:pt idx="4192">
                  <c:v>-6.1962999999999997E-2</c:v>
                </c:pt>
                <c:pt idx="4193">
                  <c:v>-6.2E-2</c:v>
                </c:pt>
                <c:pt idx="4194">
                  <c:v>-6.0130999999999997E-2</c:v>
                </c:pt>
                <c:pt idx="4195">
                  <c:v>-5.6337999999999999E-2</c:v>
                </c:pt>
                <c:pt idx="4196">
                  <c:v>-5.0582000000000002E-2</c:v>
                </c:pt>
                <c:pt idx="4197">
                  <c:v>-4.3243999999999998E-2</c:v>
                </c:pt>
                <c:pt idx="4198">
                  <c:v>-3.4527000000000002E-2</c:v>
                </c:pt>
                <c:pt idx="4199">
                  <c:v>-2.4854999999999999E-2</c:v>
                </c:pt>
                <c:pt idx="4200">
                  <c:v>-1.4456E-2</c:v>
                </c:pt>
                <c:pt idx="4201">
                  <c:v>-4.0052999999999998E-3</c:v>
                </c:pt>
                <c:pt idx="4202">
                  <c:v>6.2782999999999997E-3</c:v>
                </c:pt>
                <c:pt idx="4203">
                  <c:v>1.6216999999999999E-2</c:v>
                </c:pt>
                <c:pt idx="4204">
                  <c:v>2.5314E-2</c:v>
                </c:pt>
                <c:pt idx="4205">
                  <c:v>3.3626999999999997E-2</c:v>
                </c:pt>
                <c:pt idx="4206">
                  <c:v>4.1041000000000001E-2</c:v>
                </c:pt>
                <c:pt idx="4207">
                  <c:v>4.7766999999999997E-2</c:v>
                </c:pt>
                <c:pt idx="4208">
                  <c:v>5.3673999999999999E-2</c:v>
                </c:pt>
                <c:pt idx="4209">
                  <c:v>5.8951000000000003E-2</c:v>
                </c:pt>
                <c:pt idx="4210">
                  <c:v>6.3589999999999994E-2</c:v>
                </c:pt>
                <c:pt idx="4211">
                  <c:v>6.7353999999999997E-2</c:v>
                </c:pt>
                <c:pt idx="4212">
                  <c:v>7.0058999999999996E-2</c:v>
                </c:pt>
                <c:pt idx="4213">
                  <c:v>7.1406999999999998E-2</c:v>
                </c:pt>
                <c:pt idx="4214">
                  <c:v>7.1104000000000001E-2</c:v>
                </c:pt>
                <c:pt idx="4215">
                  <c:v>6.8908999999999998E-2</c:v>
                </c:pt>
                <c:pt idx="4216">
                  <c:v>6.4730999999999997E-2</c:v>
                </c:pt>
                <c:pt idx="4217">
                  <c:v>5.8451999999999997E-2</c:v>
                </c:pt>
                <c:pt idx="4218">
                  <c:v>5.0465999999999997E-2</c:v>
                </c:pt>
                <c:pt idx="4219">
                  <c:v>4.0999000000000001E-2</c:v>
                </c:pt>
                <c:pt idx="4220">
                  <c:v>3.0581000000000001E-2</c:v>
                </c:pt>
                <c:pt idx="4221">
                  <c:v>1.9524E-2</c:v>
                </c:pt>
                <c:pt idx="4222">
                  <c:v>8.6012999999999992E-3</c:v>
                </c:pt>
                <c:pt idx="4223">
                  <c:v>-2.0016999999999999E-3</c:v>
                </c:pt>
                <c:pt idx="4224">
                  <c:v>-1.2135E-2</c:v>
                </c:pt>
                <c:pt idx="4225">
                  <c:v>-2.1413000000000001E-2</c:v>
                </c:pt>
                <c:pt idx="4226">
                  <c:v>-2.9936000000000001E-2</c:v>
                </c:pt>
                <c:pt idx="4227">
                  <c:v>-3.764E-2</c:v>
                </c:pt>
                <c:pt idx="4228">
                  <c:v>-4.4698000000000002E-2</c:v>
                </c:pt>
                <c:pt idx="4229">
                  <c:v>-5.0902000000000003E-2</c:v>
                </c:pt>
                <c:pt idx="4230">
                  <c:v>-5.6411999999999997E-2</c:v>
                </c:pt>
                <c:pt idx="4231">
                  <c:v>-6.1114000000000002E-2</c:v>
                </c:pt>
                <c:pt idx="4232">
                  <c:v>-6.4972000000000002E-2</c:v>
                </c:pt>
                <c:pt idx="4233">
                  <c:v>-6.7658999999999997E-2</c:v>
                </c:pt>
                <c:pt idx="4234">
                  <c:v>-6.8990999999999997E-2</c:v>
                </c:pt>
                <c:pt idx="4235">
                  <c:v>-6.8709000000000006E-2</c:v>
                </c:pt>
                <c:pt idx="4236">
                  <c:v>-6.6596000000000002E-2</c:v>
                </c:pt>
                <c:pt idx="4237">
                  <c:v>-6.2570000000000001E-2</c:v>
                </c:pt>
                <c:pt idx="4238">
                  <c:v>-5.6602E-2</c:v>
                </c:pt>
                <c:pt idx="4239">
                  <c:v>-4.8764000000000002E-2</c:v>
                </c:pt>
                <c:pt idx="4240">
                  <c:v>-3.9442999999999999E-2</c:v>
                </c:pt>
                <c:pt idx="4241">
                  <c:v>-2.8948999999999999E-2</c:v>
                </c:pt>
                <c:pt idx="4242">
                  <c:v>-1.7624999999999998E-2</c:v>
                </c:pt>
                <c:pt idx="4243">
                  <c:v>-5.8106E-3</c:v>
                </c:pt>
                <c:pt idx="4244">
                  <c:v>5.8485999999999998E-3</c:v>
                </c:pt>
                <c:pt idx="4245">
                  <c:v>1.7049000000000002E-2</c:v>
                </c:pt>
                <c:pt idx="4246">
                  <c:v>2.7621E-2</c:v>
                </c:pt>
                <c:pt idx="4247">
                  <c:v>3.7067999999999997E-2</c:v>
                </c:pt>
                <c:pt idx="4248">
                  <c:v>4.5402999999999999E-2</c:v>
                </c:pt>
                <c:pt idx="4249">
                  <c:v>5.2657000000000002E-2</c:v>
                </c:pt>
                <c:pt idx="4250">
                  <c:v>5.8902000000000003E-2</c:v>
                </c:pt>
                <c:pt idx="4251">
                  <c:v>6.4158999999999994E-2</c:v>
                </c:pt>
                <c:pt idx="4252">
                  <c:v>6.8454000000000001E-2</c:v>
                </c:pt>
                <c:pt idx="4253">
                  <c:v>7.1861999999999995E-2</c:v>
                </c:pt>
                <c:pt idx="4254">
                  <c:v>7.4112999999999998E-2</c:v>
                </c:pt>
                <c:pt idx="4255">
                  <c:v>7.5101000000000001E-2</c:v>
                </c:pt>
                <c:pt idx="4256">
                  <c:v>7.4568999999999996E-2</c:v>
                </c:pt>
                <c:pt idx="4257">
                  <c:v>7.2270000000000001E-2</c:v>
                </c:pt>
                <c:pt idx="4258">
                  <c:v>6.8107000000000001E-2</c:v>
                </c:pt>
                <c:pt idx="4259">
                  <c:v>6.2023000000000002E-2</c:v>
                </c:pt>
                <c:pt idx="4260">
                  <c:v>5.4095999999999998E-2</c:v>
                </c:pt>
                <c:pt idx="4261">
                  <c:v>4.4778999999999999E-2</c:v>
                </c:pt>
                <c:pt idx="4262">
                  <c:v>3.4457000000000002E-2</c:v>
                </c:pt>
                <c:pt idx="4263">
                  <c:v>2.3539999999999998E-2</c:v>
                </c:pt>
                <c:pt idx="4264">
                  <c:v>1.2362E-2</c:v>
                </c:pt>
                <c:pt idx="4265">
                  <c:v>1.4607999999999999E-3</c:v>
                </c:pt>
                <c:pt idx="4266">
                  <c:v>-9.0024000000000007E-3</c:v>
                </c:pt>
                <c:pt idx="4267">
                  <c:v>-1.9057999999999999E-2</c:v>
                </c:pt>
                <c:pt idx="4268">
                  <c:v>-2.8330999999999999E-2</c:v>
                </c:pt>
                <c:pt idx="4269">
                  <c:v>-3.6936999999999998E-2</c:v>
                </c:pt>
                <c:pt idx="4270">
                  <c:v>-4.4824999999999997E-2</c:v>
                </c:pt>
                <c:pt idx="4271">
                  <c:v>-5.2013999999999998E-2</c:v>
                </c:pt>
                <c:pt idx="4272">
                  <c:v>-5.8310000000000001E-2</c:v>
                </c:pt>
                <c:pt idx="4273">
                  <c:v>-6.3586000000000004E-2</c:v>
                </c:pt>
                <c:pt idx="4274">
                  <c:v>-6.7794999999999994E-2</c:v>
                </c:pt>
                <c:pt idx="4275">
                  <c:v>-7.0511000000000004E-2</c:v>
                </c:pt>
                <c:pt idx="4276">
                  <c:v>-7.1660000000000001E-2</c:v>
                </c:pt>
                <c:pt idx="4277">
                  <c:v>-7.1002999999999997E-2</c:v>
                </c:pt>
                <c:pt idx="4278">
                  <c:v>-6.8446999999999994E-2</c:v>
                </c:pt>
                <c:pt idx="4279">
                  <c:v>-6.4099000000000003E-2</c:v>
                </c:pt>
                <c:pt idx="4280">
                  <c:v>-5.8105999999999998E-2</c:v>
                </c:pt>
                <c:pt idx="4281">
                  <c:v>-5.0660999999999998E-2</c:v>
                </c:pt>
                <c:pt idx="4282">
                  <c:v>-4.2212E-2</c:v>
                </c:pt>
                <c:pt idx="4283">
                  <c:v>-3.3022000000000003E-2</c:v>
                </c:pt>
                <c:pt idx="4284">
                  <c:v>-2.3326E-2</c:v>
                </c:pt>
                <c:pt idx="4285">
                  <c:v>-1.3265000000000001E-2</c:v>
                </c:pt>
                <c:pt idx="4286">
                  <c:v>-3.2583999999999998E-3</c:v>
                </c:pt>
                <c:pt idx="4287">
                  <c:v>6.5585000000000001E-3</c:v>
                </c:pt>
                <c:pt idx="4288">
                  <c:v>1.6147999999999999E-2</c:v>
                </c:pt>
                <c:pt idx="4289">
                  <c:v>2.5010999999999999E-2</c:v>
                </c:pt>
                <c:pt idx="4290">
                  <c:v>3.3195000000000002E-2</c:v>
                </c:pt>
                <c:pt idx="4291">
                  <c:v>4.0526E-2</c:v>
                </c:pt>
                <c:pt idx="4292">
                  <c:v>4.7051000000000003E-2</c:v>
                </c:pt>
                <c:pt idx="4293">
                  <c:v>5.2574000000000003E-2</c:v>
                </c:pt>
                <c:pt idx="4294">
                  <c:v>5.7024999999999999E-2</c:v>
                </c:pt>
                <c:pt idx="4295">
                  <c:v>6.037E-2</c:v>
                </c:pt>
                <c:pt idx="4296">
                  <c:v>6.2327E-2</c:v>
                </c:pt>
                <c:pt idx="4297">
                  <c:v>6.2742999999999993E-2</c:v>
                </c:pt>
                <c:pt idx="4298">
                  <c:v>6.1391000000000001E-2</c:v>
                </c:pt>
                <c:pt idx="4299">
                  <c:v>5.8137000000000001E-2</c:v>
                </c:pt>
                <c:pt idx="4300">
                  <c:v>5.3058000000000001E-2</c:v>
                </c:pt>
                <c:pt idx="4301">
                  <c:v>4.6260000000000003E-2</c:v>
                </c:pt>
                <c:pt idx="4302">
                  <c:v>3.8065000000000002E-2</c:v>
                </c:pt>
                <c:pt idx="4303">
                  <c:v>2.8766E-2</c:v>
                </c:pt>
                <c:pt idx="4304">
                  <c:v>1.9040000000000001E-2</c:v>
                </c:pt>
                <c:pt idx="4305">
                  <c:v>9.2321E-3</c:v>
                </c:pt>
                <c:pt idx="4306">
                  <c:v>-4.4082000000000002E-4</c:v>
                </c:pt>
                <c:pt idx="4307">
                  <c:v>-9.5149999999999992E-3</c:v>
                </c:pt>
                <c:pt idx="4308">
                  <c:v>-1.7979999999999999E-2</c:v>
                </c:pt>
                <c:pt idx="4309">
                  <c:v>-2.5891999999999998E-2</c:v>
                </c:pt>
                <c:pt idx="4310">
                  <c:v>-3.3265000000000003E-2</c:v>
                </c:pt>
                <c:pt idx="4311">
                  <c:v>-4.0097000000000001E-2</c:v>
                </c:pt>
                <c:pt idx="4312">
                  <c:v>-4.6412000000000002E-2</c:v>
                </c:pt>
                <c:pt idx="4313">
                  <c:v>-5.2304000000000003E-2</c:v>
                </c:pt>
                <c:pt idx="4314">
                  <c:v>-5.7511E-2</c:v>
                </c:pt>
                <c:pt idx="4315">
                  <c:v>-6.1864000000000002E-2</c:v>
                </c:pt>
                <c:pt idx="4316">
                  <c:v>-6.5144999999999995E-2</c:v>
                </c:pt>
                <c:pt idx="4317">
                  <c:v>-6.6859000000000002E-2</c:v>
                </c:pt>
                <c:pt idx="4318">
                  <c:v>-6.6794000000000006E-2</c:v>
                </c:pt>
                <c:pt idx="4319">
                  <c:v>-6.4657000000000006E-2</c:v>
                </c:pt>
                <c:pt idx="4320">
                  <c:v>-6.0324999999999997E-2</c:v>
                </c:pt>
                <c:pt idx="4321">
                  <c:v>-5.3955000000000003E-2</c:v>
                </c:pt>
                <c:pt idx="4322">
                  <c:v>-4.5761000000000003E-2</c:v>
                </c:pt>
                <c:pt idx="4323">
                  <c:v>-3.6098999999999999E-2</c:v>
                </c:pt>
                <c:pt idx="4324">
                  <c:v>-2.5309000000000002E-2</c:v>
                </c:pt>
                <c:pt idx="4325">
                  <c:v>-1.4079E-2</c:v>
                </c:pt>
                <c:pt idx="4326">
                  <c:v>-2.7629999999999998E-3</c:v>
                </c:pt>
                <c:pt idx="4327">
                  <c:v>8.4121000000000005E-3</c:v>
                </c:pt>
                <c:pt idx="4328">
                  <c:v>1.8856000000000001E-2</c:v>
                </c:pt>
                <c:pt idx="4329">
                  <c:v>2.8448999999999999E-2</c:v>
                </c:pt>
                <c:pt idx="4330">
                  <c:v>3.7081000000000003E-2</c:v>
                </c:pt>
                <c:pt idx="4331">
                  <c:v>4.4717E-2</c:v>
                </c:pt>
                <c:pt idx="4332">
                  <c:v>5.1304000000000002E-2</c:v>
                </c:pt>
                <c:pt idx="4333">
                  <c:v>5.6947999999999999E-2</c:v>
                </c:pt>
                <c:pt idx="4334">
                  <c:v>6.1874999999999999E-2</c:v>
                </c:pt>
                <c:pt idx="4335">
                  <c:v>6.5951999999999997E-2</c:v>
                </c:pt>
                <c:pt idx="4336">
                  <c:v>6.9191000000000003E-2</c:v>
                </c:pt>
                <c:pt idx="4337">
                  <c:v>7.1393999999999999E-2</c:v>
                </c:pt>
                <c:pt idx="4338">
                  <c:v>7.2241E-2</c:v>
                </c:pt>
                <c:pt idx="4339">
                  <c:v>7.1423E-2</c:v>
                </c:pt>
                <c:pt idx="4340">
                  <c:v>6.8610000000000004E-2</c:v>
                </c:pt>
                <c:pt idx="4341">
                  <c:v>6.3607999999999998E-2</c:v>
                </c:pt>
                <c:pt idx="4342">
                  <c:v>5.6489999999999999E-2</c:v>
                </c:pt>
                <c:pt idx="4343">
                  <c:v>4.7439000000000002E-2</c:v>
                </c:pt>
                <c:pt idx="4344">
                  <c:v>3.6804000000000003E-2</c:v>
                </c:pt>
                <c:pt idx="4345">
                  <c:v>2.4958000000000001E-2</c:v>
                </c:pt>
                <c:pt idx="4346">
                  <c:v>1.2699999999999999E-2</c:v>
                </c:pt>
                <c:pt idx="4347">
                  <c:v>4.4129E-4</c:v>
                </c:pt>
                <c:pt idx="4348">
                  <c:v>-1.1558000000000001E-2</c:v>
                </c:pt>
                <c:pt idx="4349">
                  <c:v>-2.2672999999999999E-2</c:v>
                </c:pt>
                <c:pt idx="4350">
                  <c:v>-3.2872999999999999E-2</c:v>
                </c:pt>
                <c:pt idx="4351">
                  <c:v>-4.2082000000000001E-2</c:v>
                </c:pt>
                <c:pt idx="4352">
                  <c:v>-5.0369999999999998E-2</c:v>
                </c:pt>
                <c:pt idx="4353">
                  <c:v>-5.7658000000000001E-2</c:v>
                </c:pt>
                <c:pt idx="4354">
                  <c:v>-6.4048999999999995E-2</c:v>
                </c:pt>
                <c:pt idx="4355">
                  <c:v>-6.9694000000000006E-2</c:v>
                </c:pt>
                <c:pt idx="4356">
                  <c:v>-7.4324000000000001E-2</c:v>
                </c:pt>
                <c:pt idx="4357">
                  <c:v>-7.7891000000000002E-2</c:v>
                </c:pt>
                <c:pt idx="4358">
                  <c:v>-8.0124000000000001E-2</c:v>
                </c:pt>
                <c:pt idx="4359">
                  <c:v>-8.0770999999999996E-2</c:v>
                </c:pt>
                <c:pt idx="4360">
                  <c:v>-7.9582E-2</c:v>
                </c:pt>
                <c:pt idx="4361">
                  <c:v>-7.6420000000000002E-2</c:v>
                </c:pt>
                <c:pt idx="4362">
                  <c:v>-7.1197999999999997E-2</c:v>
                </c:pt>
                <c:pt idx="4363">
                  <c:v>-6.4089999999999994E-2</c:v>
                </c:pt>
                <c:pt idx="4364">
                  <c:v>-5.5254999999999999E-2</c:v>
                </c:pt>
                <c:pt idx="4365">
                  <c:v>-4.4927000000000002E-2</c:v>
                </c:pt>
                <c:pt idx="4366">
                  <c:v>-3.3319000000000001E-2</c:v>
                </c:pt>
                <c:pt idx="4367">
                  <c:v>-2.1035000000000002E-2</c:v>
                </c:pt>
                <c:pt idx="4368">
                  <c:v>-8.3750000000000005E-3</c:v>
                </c:pt>
                <c:pt idx="4369">
                  <c:v>4.3176999999999998E-3</c:v>
                </c:pt>
                <c:pt idx="4370">
                  <c:v>1.6763E-2</c:v>
                </c:pt>
                <c:pt idx="4371">
                  <c:v>2.8384E-2</c:v>
                </c:pt>
                <c:pt idx="4372">
                  <c:v>3.9040999999999999E-2</c:v>
                </c:pt>
                <c:pt idx="4373">
                  <c:v>4.8693E-2</c:v>
                </c:pt>
                <c:pt idx="4374">
                  <c:v>5.7050999999999998E-2</c:v>
                </c:pt>
                <c:pt idx="4375">
                  <c:v>6.4213999999999993E-2</c:v>
                </c:pt>
                <c:pt idx="4376">
                  <c:v>7.0254999999999998E-2</c:v>
                </c:pt>
                <c:pt idx="4377">
                  <c:v>7.5172000000000003E-2</c:v>
                </c:pt>
                <c:pt idx="4378">
                  <c:v>7.8882999999999995E-2</c:v>
                </c:pt>
                <c:pt idx="4379">
                  <c:v>8.1272999999999998E-2</c:v>
                </c:pt>
                <c:pt idx="4380">
                  <c:v>8.2237000000000005E-2</c:v>
                </c:pt>
                <c:pt idx="4381">
                  <c:v>8.1507999999999997E-2</c:v>
                </c:pt>
                <c:pt idx="4382">
                  <c:v>7.8942999999999999E-2</c:v>
                </c:pt>
                <c:pt idx="4383">
                  <c:v>7.4439000000000005E-2</c:v>
                </c:pt>
                <c:pt idx="4384">
                  <c:v>6.7909999999999998E-2</c:v>
                </c:pt>
                <c:pt idx="4385">
                  <c:v>5.9709999999999999E-2</c:v>
                </c:pt>
                <c:pt idx="4386">
                  <c:v>5.0069000000000002E-2</c:v>
                </c:pt>
                <c:pt idx="4387">
                  <c:v>3.9296999999999999E-2</c:v>
                </c:pt>
                <c:pt idx="4388">
                  <c:v>2.8058E-2</c:v>
                </c:pt>
                <c:pt idx="4389">
                  <c:v>1.6652E-2</c:v>
                </c:pt>
                <c:pt idx="4390">
                  <c:v>5.2391E-3</c:v>
                </c:pt>
                <c:pt idx="4391">
                  <c:v>-5.6468000000000004E-3</c:v>
                </c:pt>
                <c:pt idx="4392">
                  <c:v>-1.6015000000000001E-2</c:v>
                </c:pt>
                <c:pt idx="4393">
                  <c:v>-2.5673000000000001E-2</c:v>
                </c:pt>
                <c:pt idx="4394">
                  <c:v>-3.4685000000000001E-2</c:v>
                </c:pt>
                <c:pt idx="4395">
                  <c:v>-4.2729000000000003E-2</c:v>
                </c:pt>
                <c:pt idx="4396">
                  <c:v>-4.9880000000000001E-2</c:v>
                </c:pt>
                <c:pt idx="4397">
                  <c:v>-5.6143999999999999E-2</c:v>
                </c:pt>
                <c:pt idx="4398">
                  <c:v>-6.1214999999999999E-2</c:v>
                </c:pt>
                <c:pt idx="4399">
                  <c:v>-6.5073000000000006E-2</c:v>
                </c:pt>
                <c:pt idx="4400">
                  <c:v>-6.7447999999999994E-2</c:v>
                </c:pt>
                <c:pt idx="4401">
                  <c:v>-6.8246000000000001E-2</c:v>
                </c:pt>
                <c:pt idx="4402">
                  <c:v>-6.7297999999999997E-2</c:v>
                </c:pt>
                <c:pt idx="4403">
                  <c:v>-6.4669000000000004E-2</c:v>
                </c:pt>
                <c:pt idx="4404">
                  <c:v>-6.0394999999999997E-2</c:v>
                </c:pt>
                <c:pt idx="4405">
                  <c:v>-5.4788000000000003E-2</c:v>
                </c:pt>
                <c:pt idx="4406">
                  <c:v>-4.8042000000000001E-2</c:v>
                </c:pt>
                <c:pt idx="4407">
                  <c:v>-4.0383000000000002E-2</c:v>
                </c:pt>
                <c:pt idx="4408">
                  <c:v>-3.1914999999999999E-2</c:v>
                </c:pt>
                <c:pt idx="4409">
                  <c:v>-2.3002999999999999E-2</c:v>
                </c:pt>
                <c:pt idx="4410">
                  <c:v>-1.3731E-2</c:v>
                </c:pt>
                <c:pt idx="4411">
                  <c:v>-4.2550000000000001E-3</c:v>
                </c:pt>
                <c:pt idx="4412">
                  <c:v>5.2864000000000001E-3</c:v>
                </c:pt>
                <c:pt idx="4413">
                  <c:v>1.4505000000000001E-2</c:v>
                </c:pt>
                <c:pt idx="4414">
                  <c:v>2.3224999999999999E-2</c:v>
                </c:pt>
                <c:pt idx="4415">
                  <c:v>3.1419000000000002E-2</c:v>
                </c:pt>
                <c:pt idx="4416">
                  <c:v>3.8713999999999998E-2</c:v>
                </c:pt>
                <c:pt idx="4417">
                  <c:v>4.5143999999999997E-2</c:v>
                </c:pt>
                <c:pt idx="4418">
                  <c:v>5.0599999999999999E-2</c:v>
                </c:pt>
                <c:pt idx="4419">
                  <c:v>5.4998999999999999E-2</c:v>
                </c:pt>
                <c:pt idx="4420">
                  <c:v>5.8096000000000002E-2</c:v>
                </c:pt>
                <c:pt idx="4421">
                  <c:v>5.9714999999999997E-2</c:v>
                </c:pt>
                <c:pt idx="4422">
                  <c:v>5.9709999999999999E-2</c:v>
                </c:pt>
                <c:pt idx="4423">
                  <c:v>5.7870999999999999E-2</c:v>
                </c:pt>
                <c:pt idx="4424">
                  <c:v>5.4210000000000001E-2</c:v>
                </c:pt>
                <c:pt idx="4425">
                  <c:v>4.8735000000000001E-2</c:v>
                </c:pt>
                <c:pt idx="4426">
                  <c:v>4.1614999999999999E-2</c:v>
                </c:pt>
                <c:pt idx="4427">
                  <c:v>3.3325E-2</c:v>
                </c:pt>
                <c:pt idx="4428">
                  <c:v>2.4278000000000001E-2</c:v>
                </c:pt>
                <c:pt idx="4429">
                  <c:v>1.4944000000000001E-2</c:v>
                </c:pt>
                <c:pt idx="4430">
                  <c:v>5.6616000000000001E-3</c:v>
                </c:pt>
                <c:pt idx="4431">
                  <c:v>-3.0129000000000002E-3</c:v>
                </c:pt>
                <c:pt idx="4432">
                  <c:v>-1.1046E-2</c:v>
                </c:pt>
                <c:pt idx="4433">
                  <c:v>-1.8440000000000002E-2</c:v>
                </c:pt>
                <c:pt idx="4434">
                  <c:v>-2.5122999999999999E-2</c:v>
                </c:pt>
                <c:pt idx="4435">
                  <c:v>-3.1238999999999999E-2</c:v>
                </c:pt>
                <c:pt idx="4436">
                  <c:v>-3.6955000000000002E-2</c:v>
                </c:pt>
                <c:pt idx="4437">
                  <c:v>-4.2341999999999998E-2</c:v>
                </c:pt>
                <c:pt idx="4438">
                  <c:v>-4.7330999999999998E-2</c:v>
                </c:pt>
                <c:pt idx="4439">
                  <c:v>-5.1820999999999999E-2</c:v>
                </c:pt>
                <c:pt idx="4440">
                  <c:v>-5.5662999999999997E-2</c:v>
                </c:pt>
                <c:pt idx="4441">
                  <c:v>-5.8417999999999998E-2</c:v>
                </c:pt>
                <c:pt idx="4442">
                  <c:v>-5.9775000000000002E-2</c:v>
                </c:pt>
                <c:pt idx="4443">
                  <c:v>-5.9430999999999998E-2</c:v>
                </c:pt>
                <c:pt idx="4444">
                  <c:v>-5.7065999999999999E-2</c:v>
                </c:pt>
                <c:pt idx="4445">
                  <c:v>-5.2722999999999999E-2</c:v>
                </c:pt>
                <c:pt idx="4446">
                  <c:v>-4.6375E-2</c:v>
                </c:pt>
                <c:pt idx="4447">
                  <c:v>-3.8324999999999998E-2</c:v>
                </c:pt>
                <c:pt idx="4448">
                  <c:v>-2.8716999999999999E-2</c:v>
                </c:pt>
                <c:pt idx="4449">
                  <c:v>-1.8238999999999998E-2</c:v>
                </c:pt>
                <c:pt idx="4450">
                  <c:v>-7.2100000000000003E-3</c:v>
                </c:pt>
                <c:pt idx="4451">
                  <c:v>4.0523E-3</c:v>
                </c:pt>
                <c:pt idx="4452">
                  <c:v>1.4864E-2</c:v>
                </c:pt>
                <c:pt idx="4453">
                  <c:v>2.5023E-2</c:v>
                </c:pt>
                <c:pt idx="4454">
                  <c:v>3.4237999999999998E-2</c:v>
                </c:pt>
                <c:pt idx="4455">
                  <c:v>4.2477000000000001E-2</c:v>
                </c:pt>
                <c:pt idx="4456">
                  <c:v>4.9458000000000002E-2</c:v>
                </c:pt>
                <c:pt idx="4457">
                  <c:v>5.5381E-2</c:v>
                </c:pt>
                <c:pt idx="4458">
                  <c:v>6.0367999999999998E-2</c:v>
                </c:pt>
                <c:pt idx="4459">
                  <c:v>6.4478999999999995E-2</c:v>
                </c:pt>
                <c:pt idx="4460">
                  <c:v>6.7787E-2</c:v>
                </c:pt>
                <c:pt idx="4461">
                  <c:v>7.0317000000000005E-2</c:v>
                </c:pt>
                <c:pt idx="4462">
                  <c:v>7.1863999999999997E-2</c:v>
                </c:pt>
                <c:pt idx="4463">
                  <c:v>7.2159000000000001E-2</c:v>
                </c:pt>
                <c:pt idx="4464">
                  <c:v>7.0892999999999998E-2</c:v>
                </c:pt>
                <c:pt idx="4465">
                  <c:v>6.7705000000000001E-2</c:v>
                </c:pt>
                <c:pt idx="4466">
                  <c:v>6.2511999999999998E-2</c:v>
                </c:pt>
                <c:pt idx="4467">
                  <c:v>5.5197999999999997E-2</c:v>
                </c:pt>
                <c:pt idx="4468">
                  <c:v>4.6010000000000002E-2</c:v>
                </c:pt>
                <c:pt idx="4469">
                  <c:v>3.5104999999999997E-2</c:v>
                </c:pt>
                <c:pt idx="4470">
                  <c:v>2.3318999999999999E-2</c:v>
                </c:pt>
                <c:pt idx="4471">
                  <c:v>1.1034E-2</c:v>
                </c:pt>
                <c:pt idx="4472">
                  <c:v>-1.33E-3</c:v>
                </c:pt>
                <c:pt idx="4473">
                  <c:v>-1.3087E-2</c:v>
                </c:pt>
                <c:pt idx="4474">
                  <c:v>-2.409E-2</c:v>
                </c:pt>
                <c:pt idx="4475">
                  <c:v>-3.4154999999999998E-2</c:v>
                </c:pt>
                <c:pt idx="4476">
                  <c:v>-4.3332000000000002E-2</c:v>
                </c:pt>
                <c:pt idx="4477">
                  <c:v>-5.1392E-2</c:v>
                </c:pt>
                <c:pt idx="4478">
                  <c:v>-5.8519000000000002E-2</c:v>
                </c:pt>
                <c:pt idx="4479">
                  <c:v>-6.4810999999999994E-2</c:v>
                </c:pt>
                <c:pt idx="4480">
                  <c:v>-7.0194999999999994E-2</c:v>
                </c:pt>
                <c:pt idx="4481">
                  <c:v>-7.4653999999999998E-2</c:v>
                </c:pt>
                <c:pt idx="4482">
                  <c:v>-7.8132999999999994E-2</c:v>
                </c:pt>
                <c:pt idx="4483">
                  <c:v>-8.0396999999999996E-2</c:v>
                </c:pt>
                <c:pt idx="4484">
                  <c:v>-8.1234000000000001E-2</c:v>
                </c:pt>
                <c:pt idx="4485">
                  <c:v>-8.0413999999999999E-2</c:v>
                </c:pt>
                <c:pt idx="4486">
                  <c:v>-7.7752000000000002E-2</c:v>
                </c:pt>
                <c:pt idx="4487">
                  <c:v>-7.3199E-2</c:v>
                </c:pt>
                <c:pt idx="4488">
                  <c:v>-6.6680000000000003E-2</c:v>
                </c:pt>
                <c:pt idx="4489">
                  <c:v>-5.8208999999999997E-2</c:v>
                </c:pt>
                <c:pt idx="4490">
                  <c:v>-4.8080999999999999E-2</c:v>
                </c:pt>
                <c:pt idx="4491">
                  <c:v>-3.6586E-2</c:v>
                </c:pt>
                <c:pt idx="4492">
                  <c:v>-2.4035000000000001E-2</c:v>
                </c:pt>
                <c:pt idx="4493">
                  <c:v>-1.0812E-2</c:v>
                </c:pt>
                <c:pt idx="4494">
                  <c:v>2.3142000000000002E-3</c:v>
                </c:pt>
                <c:pt idx="4495">
                  <c:v>1.4984000000000001E-2</c:v>
                </c:pt>
                <c:pt idx="4496">
                  <c:v>2.6919999999999999E-2</c:v>
                </c:pt>
                <c:pt idx="4497">
                  <c:v>3.7546999999999997E-2</c:v>
                </c:pt>
                <c:pt idx="4498">
                  <c:v>4.6865999999999998E-2</c:v>
                </c:pt>
                <c:pt idx="4499">
                  <c:v>5.4980000000000001E-2</c:v>
                </c:pt>
                <c:pt idx="4500">
                  <c:v>6.1783999999999999E-2</c:v>
                </c:pt>
                <c:pt idx="4501">
                  <c:v>6.7554000000000003E-2</c:v>
                </c:pt>
                <c:pt idx="4502">
                  <c:v>7.2400999999999993E-2</c:v>
                </c:pt>
                <c:pt idx="4503">
                  <c:v>7.6269000000000003E-2</c:v>
                </c:pt>
                <c:pt idx="4504">
                  <c:v>7.9060000000000005E-2</c:v>
                </c:pt>
                <c:pt idx="4505">
                  <c:v>8.0640000000000003E-2</c:v>
                </c:pt>
                <c:pt idx="4506">
                  <c:v>8.0644999999999994E-2</c:v>
                </c:pt>
                <c:pt idx="4507">
                  <c:v>7.8925999999999996E-2</c:v>
                </c:pt>
                <c:pt idx="4508">
                  <c:v>7.5281000000000001E-2</c:v>
                </c:pt>
                <c:pt idx="4509">
                  <c:v>6.9599999999999995E-2</c:v>
                </c:pt>
                <c:pt idx="4510">
                  <c:v>6.2184999999999997E-2</c:v>
                </c:pt>
                <c:pt idx="4511">
                  <c:v>5.3225000000000001E-2</c:v>
                </c:pt>
                <c:pt idx="4512">
                  <c:v>4.3189999999999999E-2</c:v>
                </c:pt>
                <c:pt idx="4513">
                  <c:v>3.2315999999999998E-2</c:v>
                </c:pt>
                <c:pt idx="4514">
                  <c:v>2.1318E-2</c:v>
                </c:pt>
                <c:pt idx="4515">
                  <c:v>1.0303E-2</c:v>
                </c:pt>
                <c:pt idx="4516">
                  <c:v>-5.8133999999999996E-4</c:v>
                </c:pt>
                <c:pt idx="4517">
                  <c:v>-1.0956E-2</c:v>
                </c:pt>
                <c:pt idx="4518">
                  <c:v>-2.0782999999999999E-2</c:v>
                </c:pt>
                <c:pt idx="4519">
                  <c:v>-2.9926999999999999E-2</c:v>
                </c:pt>
                <c:pt idx="4520">
                  <c:v>-3.8390000000000001E-2</c:v>
                </c:pt>
                <c:pt idx="4521">
                  <c:v>-4.5857000000000002E-2</c:v>
                </c:pt>
                <c:pt idx="4522">
                  <c:v>-5.2345000000000003E-2</c:v>
                </c:pt>
                <c:pt idx="4523">
                  <c:v>-5.7733E-2</c:v>
                </c:pt>
                <c:pt idx="4524">
                  <c:v>-6.1933000000000002E-2</c:v>
                </c:pt>
                <c:pt idx="4525">
                  <c:v>-6.4667000000000002E-2</c:v>
                </c:pt>
                <c:pt idx="4526">
                  <c:v>-6.5884999999999999E-2</c:v>
                </c:pt>
                <c:pt idx="4527">
                  <c:v>-6.5430000000000002E-2</c:v>
                </c:pt>
                <c:pt idx="4528">
                  <c:v>-6.3371999999999998E-2</c:v>
                </c:pt>
                <c:pt idx="4529">
                  <c:v>-5.9742999999999997E-2</c:v>
                </c:pt>
                <c:pt idx="4530">
                  <c:v>-5.4781999999999997E-2</c:v>
                </c:pt>
                <c:pt idx="4531">
                  <c:v>-4.8590000000000001E-2</c:v>
                </c:pt>
                <c:pt idx="4532">
                  <c:v>-4.1542999999999997E-2</c:v>
                </c:pt>
                <c:pt idx="4533">
                  <c:v>-3.3790000000000001E-2</c:v>
                </c:pt>
                <c:pt idx="4534">
                  <c:v>-2.5440999999999998E-2</c:v>
                </c:pt>
                <c:pt idx="4535">
                  <c:v>-1.6622000000000001E-2</c:v>
                </c:pt>
                <c:pt idx="4536">
                  <c:v>-7.6287999999999998E-3</c:v>
                </c:pt>
                <c:pt idx="4537">
                  <c:v>1.3757999999999999E-3</c:v>
                </c:pt>
                <c:pt idx="4538">
                  <c:v>1.0336E-2</c:v>
                </c:pt>
                <c:pt idx="4539">
                  <c:v>1.882E-2</c:v>
                </c:pt>
                <c:pt idx="4540">
                  <c:v>2.6775E-2</c:v>
                </c:pt>
                <c:pt idx="4541">
                  <c:v>3.4151000000000001E-2</c:v>
                </c:pt>
                <c:pt idx="4542">
                  <c:v>4.0663999999999999E-2</c:v>
                </c:pt>
                <c:pt idx="4543">
                  <c:v>4.6267000000000003E-2</c:v>
                </c:pt>
                <c:pt idx="4544">
                  <c:v>5.0824000000000001E-2</c:v>
                </c:pt>
                <c:pt idx="4545">
                  <c:v>5.4156000000000003E-2</c:v>
                </c:pt>
                <c:pt idx="4546">
                  <c:v>5.5989999999999998E-2</c:v>
                </c:pt>
                <c:pt idx="4547">
                  <c:v>5.6196999999999997E-2</c:v>
                </c:pt>
                <c:pt idx="4548">
                  <c:v>5.4579999999999997E-2</c:v>
                </c:pt>
                <c:pt idx="4549">
                  <c:v>5.1091999999999999E-2</c:v>
                </c:pt>
                <c:pt idx="4550">
                  <c:v>4.5768000000000003E-2</c:v>
                </c:pt>
                <c:pt idx="4551">
                  <c:v>3.8859999999999999E-2</c:v>
                </c:pt>
                <c:pt idx="4552">
                  <c:v>3.0540000000000001E-2</c:v>
                </c:pt>
                <c:pt idx="4553">
                  <c:v>2.1510999999999999E-2</c:v>
                </c:pt>
                <c:pt idx="4554">
                  <c:v>1.2194E-2</c:v>
                </c:pt>
                <c:pt idx="4555">
                  <c:v>3.0263E-3</c:v>
                </c:pt>
                <c:pt idx="4556">
                  <c:v>-5.7000999999999996E-3</c:v>
                </c:pt>
                <c:pt idx="4557">
                  <c:v>-1.3675E-2</c:v>
                </c:pt>
                <c:pt idx="4558">
                  <c:v>-2.0943E-2</c:v>
                </c:pt>
                <c:pt idx="4559">
                  <c:v>-2.7636000000000001E-2</c:v>
                </c:pt>
                <c:pt idx="4560">
                  <c:v>-3.3929000000000001E-2</c:v>
                </c:pt>
                <c:pt idx="4561">
                  <c:v>-3.9815000000000003E-2</c:v>
                </c:pt>
                <c:pt idx="4562">
                  <c:v>-4.5402999999999999E-2</c:v>
                </c:pt>
                <c:pt idx="4563">
                  <c:v>-5.0734000000000001E-2</c:v>
                </c:pt>
                <c:pt idx="4564">
                  <c:v>-5.5516999999999997E-2</c:v>
                </c:pt>
                <c:pt idx="4565">
                  <c:v>-5.9603999999999997E-2</c:v>
                </c:pt>
                <c:pt idx="4566">
                  <c:v>-6.2660999999999994E-2</c:v>
                </c:pt>
                <c:pt idx="4567">
                  <c:v>-6.4272999999999997E-2</c:v>
                </c:pt>
                <c:pt idx="4568">
                  <c:v>-6.4127000000000003E-2</c:v>
                </c:pt>
                <c:pt idx="4569">
                  <c:v>-6.1929999999999999E-2</c:v>
                </c:pt>
                <c:pt idx="4570">
                  <c:v>-5.7536999999999998E-2</c:v>
                </c:pt>
                <c:pt idx="4571">
                  <c:v>-5.1020999999999997E-2</c:v>
                </c:pt>
                <c:pt idx="4572">
                  <c:v>-4.2647999999999998E-2</c:v>
                </c:pt>
                <c:pt idx="4573">
                  <c:v>-3.2711999999999998E-2</c:v>
                </c:pt>
                <c:pt idx="4574">
                  <c:v>-2.1610000000000001E-2</c:v>
                </c:pt>
                <c:pt idx="4575">
                  <c:v>-1.0070000000000001E-2</c:v>
                </c:pt>
                <c:pt idx="4576">
                  <c:v>1.5380999999999999E-3</c:v>
                </c:pt>
                <c:pt idx="4577">
                  <c:v>1.2907E-2</c:v>
                </c:pt>
                <c:pt idx="4578">
                  <c:v>2.3465E-2</c:v>
                </c:pt>
                <c:pt idx="4579">
                  <c:v>3.3084000000000002E-2</c:v>
                </c:pt>
                <c:pt idx="4580">
                  <c:v>4.1660999999999997E-2</c:v>
                </c:pt>
                <c:pt idx="4581">
                  <c:v>4.9241E-2</c:v>
                </c:pt>
                <c:pt idx="4582">
                  <c:v>5.5728E-2</c:v>
                </c:pt>
                <c:pt idx="4583">
                  <c:v>6.1310000000000003E-2</c:v>
                </c:pt>
                <c:pt idx="4584">
                  <c:v>6.6169000000000006E-2</c:v>
                </c:pt>
                <c:pt idx="4585">
                  <c:v>7.0185999999999998E-2</c:v>
                </c:pt>
                <c:pt idx="4586">
                  <c:v>7.3386000000000007E-2</c:v>
                </c:pt>
                <c:pt idx="4587">
                  <c:v>7.5508000000000006E-2</c:v>
                </c:pt>
                <c:pt idx="4588">
                  <c:v>7.6294000000000001E-2</c:v>
                </c:pt>
                <c:pt idx="4589">
                  <c:v>7.5323000000000001E-2</c:v>
                </c:pt>
                <c:pt idx="4590">
                  <c:v>7.2298000000000001E-2</c:v>
                </c:pt>
                <c:pt idx="4591">
                  <c:v>6.6932000000000005E-2</c:v>
                </c:pt>
                <c:pt idx="4592">
                  <c:v>5.9274E-2</c:v>
                </c:pt>
                <c:pt idx="4593">
                  <c:v>4.9529999999999998E-2</c:v>
                </c:pt>
                <c:pt idx="4594">
                  <c:v>3.8033999999999998E-2</c:v>
                </c:pt>
                <c:pt idx="4595">
                  <c:v>2.5277999999999998E-2</c:v>
                </c:pt>
                <c:pt idx="4596">
                  <c:v>1.2119E-2</c:v>
                </c:pt>
                <c:pt idx="4597">
                  <c:v>-9.5812000000000002E-4</c:v>
                </c:pt>
                <c:pt idx="4598">
                  <c:v>-1.3663E-2</c:v>
                </c:pt>
                <c:pt idx="4599">
                  <c:v>-2.5371000000000001E-2</c:v>
                </c:pt>
                <c:pt idx="4600">
                  <c:v>-3.6061000000000003E-2</c:v>
                </c:pt>
                <c:pt idx="4601">
                  <c:v>-4.5692999999999998E-2</c:v>
                </c:pt>
                <c:pt idx="4602">
                  <c:v>-5.4385999999999997E-2</c:v>
                </c:pt>
                <c:pt idx="4603">
                  <c:v>-6.2051000000000002E-2</c:v>
                </c:pt>
                <c:pt idx="4604">
                  <c:v>-6.8871000000000002E-2</c:v>
                </c:pt>
                <c:pt idx="4605">
                  <c:v>-7.4994000000000005E-2</c:v>
                </c:pt>
                <c:pt idx="4606">
                  <c:v>-8.0204999999999999E-2</c:v>
                </c:pt>
                <c:pt idx="4607">
                  <c:v>-8.4484000000000004E-2</c:v>
                </c:pt>
                <c:pt idx="4608">
                  <c:v>-8.7531999999999999E-2</c:v>
                </c:pt>
                <c:pt idx="4609">
                  <c:v>-8.9136000000000007E-2</c:v>
                </c:pt>
                <c:pt idx="4610">
                  <c:v>-8.8909000000000002E-2</c:v>
                </c:pt>
                <c:pt idx="4611">
                  <c:v>-8.6674000000000001E-2</c:v>
                </c:pt>
                <c:pt idx="4612">
                  <c:v>-8.2225999999999994E-2</c:v>
                </c:pt>
                <c:pt idx="4613">
                  <c:v>-7.5637999999999997E-2</c:v>
                </c:pt>
                <c:pt idx="4614">
                  <c:v>-6.7011000000000001E-2</c:v>
                </c:pt>
                <c:pt idx="4615">
                  <c:v>-5.6529999999999997E-2</c:v>
                </c:pt>
                <c:pt idx="4616">
                  <c:v>-4.4436000000000003E-2</c:v>
                </c:pt>
                <c:pt idx="4617">
                  <c:v>-3.1359999999999999E-2</c:v>
                </c:pt>
                <c:pt idx="4618">
                  <c:v>-1.7698999999999999E-2</c:v>
                </c:pt>
                <c:pt idx="4619">
                  <c:v>-3.7196E-3</c:v>
                </c:pt>
                <c:pt idx="4620">
                  <c:v>9.7152000000000002E-3</c:v>
                </c:pt>
                <c:pt idx="4621">
                  <c:v>2.2377000000000001E-2</c:v>
                </c:pt>
                <c:pt idx="4622">
                  <c:v>3.3893E-2</c:v>
                </c:pt>
                <c:pt idx="4623">
                  <c:v>4.4163000000000001E-2</c:v>
                </c:pt>
                <c:pt idx="4624">
                  <c:v>5.2892000000000002E-2</c:v>
                </c:pt>
                <c:pt idx="4625">
                  <c:v>6.0234000000000003E-2</c:v>
                </c:pt>
                <c:pt idx="4626">
                  <c:v>6.6381999999999997E-2</c:v>
                </c:pt>
                <c:pt idx="4627">
                  <c:v>7.1274000000000004E-2</c:v>
                </c:pt>
                <c:pt idx="4628">
                  <c:v>7.5061000000000003E-2</c:v>
                </c:pt>
                <c:pt idx="4629">
                  <c:v>7.7654000000000001E-2</c:v>
                </c:pt>
                <c:pt idx="4630">
                  <c:v>7.8966999999999996E-2</c:v>
                </c:pt>
                <c:pt idx="4631">
                  <c:v>7.8713000000000005E-2</c:v>
                </c:pt>
                <c:pt idx="4632">
                  <c:v>7.6774999999999996E-2</c:v>
                </c:pt>
                <c:pt idx="4633">
                  <c:v>7.2972999999999996E-2</c:v>
                </c:pt>
                <c:pt idx="4634">
                  <c:v>6.7269999999999996E-2</c:v>
                </c:pt>
                <c:pt idx="4635">
                  <c:v>5.9936000000000003E-2</c:v>
                </c:pt>
                <c:pt idx="4636">
                  <c:v>5.1202999999999999E-2</c:v>
                </c:pt>
                <c:pt idx="4637">
                  <c:v>4.1345E-2</c:v>
                </c:pt>
                <c:pt idx="4638">
                  <c:v>3.0918000000000001E-2</c:v>
                </c:pt>
                <c:pt idx="4639">
                  <c:v>2.017E-2</c:v>
                </c:pt>
                <c:pt idx="4640">
                  <c:v>9.2271999999999996E-3</c:v>
                </c:pt>
                <c:pt idx="4641">
                  <c:v>-1.7880000000000001E-3</c:v>
                </c:pt>
                <c:pt idx="4642">
                  <c:v>-1.2515999999999999E-2</c:v>
                </c:pt>
                <c:pt idx="4643">
                  <c:v>-2.2831000000000001E-2</c:v>
                </c:pt>
                <c:pt idx="4644">
                  <c:v>-3.2640000000000002E-2</c:v>
                </c:pt>
                <c:pt idx="4645">
                  <c:v>-4.1487999999999997E-2</c:v>
                </c:pt>
                <c:pt idx="4646">
                  <c:v>-4.9305000000000002E-2</c:v>
                </c:pt>
                <c:pt idx="4647">
                  <c:v>-5.5953999999999997E-2</c:v>
                </c:pt>
                <c:pt idx="4648">
                  <c:v>-6.1348E-2</c:v>
                </c:pt>
                <c:pt idx="4649">
                  <c:v>-6.5245999999999998E-2</c:v>
                </c:pt>
                <c:pt idx="4650">
                  <c:v>-6.7558999999999994E-2</c:v>
                </c:pt>
                <c:pt idx="4651">
                  <c:v>-6.8199999999999997E-2</c:v>
                </c:pt>
                <c:pt idx="4652">
                  <c:v>-6.7021999999999998E-2</c:v>
                </c:pt>
                <c:pt idx="4653">
                  <c:v>-6.4133999999999997E-2</c:v>
                </c:pt>
                <c:pt idx="4654">
                  <c:v>-5.9602000000000002E-2</c:v>
                </c:pt>
                <c:pt idx="4655">
                  <c:v>-5.3654E-2</c:v>
                </c:pt>
                <c:pt idx="4656">
                  <c:v>-4.6684000000000003E-2</c:v>
                </c:pt>
                <c:pt idx="4657">
                  <c:v>-3.8959000000000001E-2</c:v>
                </c:pt>
                <c:pt idx="4658">
                  <c:v>-3.0724000000000001E-2</c:v>
                </c:pt>
                <c:pt idx="4659">
                  <c:v>-2.2044999999999999E-2</c:v>
                </c:pt>
                <c:pt idx="4660">
                  <c:v>-1.3295E-2</c:v>
                </c:pt>
                <c:pt idx="4661">
                  <c:v>-4.4260000000000002E-3</c:v>
                </c:pt>
                <c:pt idx="4662">
                  <c:v>4.3601000000000004E-3</c:v>
                </c:pt>
                <c:pt idx="4663">
                  <c:v>1.3094E-2</c:v>
                </c:pt>
                <c:pt idx="4664">
                  <c:v>2.1343000000000001E-2</c:v>
                </c:pt>
                <c:pt idx="4665">
                  <c:v>2.9124000000000001E-2</c:v>
                </c:pt>
                <c:pt idx="4666">
                  <c:v>3.6352000000000002E-2</c:v>
                </c:pt>
                <c:pt idx="4667">
                  <c:v>4.2763000000000002E-2</c:v>
                </c:pt>
                <c:pt idx="4668">
                  <c:v>4.8280000000000003E-2</c:v>
                </c:pt>
                <c:pt idx="4669">
                  <c:v>5.2704000000000001E-2</c:v>
                </c:pt>
                <c:pt idx="4670">
                  <c:v>5.5833000000000001E-2</c:v>
                </c:pt>
                <c:pt idx="4671">
                  <c:v>5.7300999999999998E-2</c:v>
                </c:pt>
                <c:pt idx="4672">
                  <c:v>5.6963E-2</c:v>
                </c:pt>
                <c:pt idx="4673">
                  <c:v>5.4577000000000001E-2</c:v>
                </c:pt>
                <c:pt idx="4674">
                  <c:v>5.0208000000000003E-2</c:v>
                </c:pt>
                <c:pt idx="4675">
                  <c:v>4.3895000000000003E-2</c:v>
                </c:pt>
                <c:pt idx="4676">
                  <c:v>3.5956000000000002E-2</c:v>
                </c:pt>
                <c:pt idx="4677">
                  <c:v>2.6648999999999999E-2</c:v>
                </c:pt>
                <c:pt idx="4678">
                  <c:v>1.6771000000000001E-2</c:v>
                </c:pt>
                <c:pt idx="4679">
                  <c:v>6.7432999999999998E-3</c:v>
                </c:pt>
                <c:pt idx="4680">
                  <c:v>-2.9248999999999998E-3</c:v>
                </c:pt>
                <c:pt idx="4681">
                  <c:v>-1.1986999999999999E-2</c:v>
                </c:pt>
                <c:pt idx="4682">
                  <c:v>-2.0098999999999999E-2</c:v>
                </c:pt>
                <c:pt idx="4683">
                  <c:v>-2.7352000000000001E-2</c:v>
                </c:pt>
                <c:pt idx="4684">
                  <c:v>-3.4006000000000002E-2</c:v>
                </c:pt>
                <c:pt idx="4685">
                  <c:v>-4.002E-2</c:v>
                </c:pt>
                <c:pt idx="4686">
                  <c:v>-4.5696000000000001E-2</c:v>
                </c:pt>
                <c:pt idx="4687">
                  <c:v>-5.1055000000000003E-2</c:v>
                </c:pt>
                <c:pt idx="4688">
                  <c:v>-5.6193E-2</c:v>
                </c:pt>
                <c:pt idx="4689">
                  <c:v>-6.0819999999999999E-2</c:v>
                </c:pt>
                <c:pt idx="4690">
                  <c:v>-6.4743999999999996E-2</c:v>
                </c:pt>
                <c:pt idx="4691">
                  <c:v>-6.7629999999999996E-2</c:v>
                </c:pt>
                <c:pt idx="4692">
                  <c:v>-6.898E-2</c:v>
                </c:pt>
                <c:pt idx="4693">
                  <c:v>-6.8473000000000006E-2</c:v>
                </c:pt>
                <c:pt idx="4694">
                  <c:v>-6.5809999999999994E-2</c:v>
                </c:pt>
                <c:pt idx="4695">
                  <c:v>-6.0835E-2</c:v>
                </c:pt>
                <c:pt idx="4696">
                  <c:v>-5.3711000000000002E-2</c:v>
                </c:pt>
                <c:pt idx="4697">
                  <c:v>-4.4687999999999999E-2</c:v>
                </c:pt>
                <c:pt idx="4698">
                  <c:v>-3.4122E-2</c:v>
                </c:pt>
                <c:pt idx="4699">
                  <c:v>-2.2422999999999998E-2</c:v>
                </c:pt>
                <c:pt idx="4700">
                  <c:v>-1.0335E-2</c:v>
                </c:pt>
                <c:pt idx="4701">
                  <c:v>1.7159E-3</c:v>
                </c:pt>
                <c:pt idx="4702">
                  <c:v>1.3462999999999999E-2</c:v>
                </c:pt>
                <c:pt idx="4703">
                  <c:v>2.4249E-2</c:v>
                </c:pt>
                <c:pt idx="4704">
                  <c:v>3.3966000000000003E-2</c:v>
                </c:pt>
                <c:pt idx="4705">
                  <c:v>4.2512000000000001E-2</c:v>
                </c:pt>
                <c:pt idx="4706">
                  <c:v>4.9896999999999997E-2</c:v>
                </c:pt>
                <c:pt idx="4707">
                  <c:v>5.6108999999999999E-2</c:v>
                </c:pt>
                <c:pt idx="4708">
                  <c:v>6.1303999999999997E-2</c:v>
                </c:pt>
                <c:pt idx="4709">
                  <c:v>6.5734000000000001E-2</c:v>
                </c:pt>
                <c:pt idx="4710">
                  <c:v>6.9315000000000002E-2</c:v>
                </c:pt>
                <c:pt idx="4711">
                  <c:v>7.2095999999999993E-2</c:v>
                </c:pt>
                <c:pt idx="4712">
                  <c:v>7.3901999999999995E-2</c:v>
                </c:pt>
                <c:pt idx="4713">
                  <c:v>7.4421000000000001E-2</c:v>
                </c:pt>
                <c:pt idx="4714">
                  <c:v>7.3358999999999994E-2</c:v>
                </c:pt>
                <c:pt idx="4715">
                  <c:v>7.0389999999999994E-2</c:v>
                </c:pt>
                <c:pt idx="4716">
                  <c:v>6.5234E-2</c:v>
                </c:pt>
                <c:pt idx="4717">
                  <c:v>5.7930000000000002E-2</c:v>
                </c:pt>
                <c:pt idx="4718">
                  <c:v>4.8592000000000003E-2</c:v>
                </c:pt>
                <c:pt idx="4719">
                  <c:v>3.7398000000000001E-2</c:v>
                </c:pt>
                <c:pt idx="4720">
                  <c:v>2.5156000000000001E-2</c:v>
                </c:pt>
                <c:pt idx="4721">
                  <c:v>1.2278000000000001E-2</c:v>
                </c:pt>
                <c:pt idx="4722">
                  <c:v>-6.1499999999999999E-4</c:v>
                </c:pt>
                <c:pt idx="4723">
                  <c:v>-1.3236E-2</c:v>
                </c:pt>
                <c:pt idx="4724">
                  <c:v>-2.4868000000000001E-2</c:v>
                </c:pt>
                <c:pt idx="4725">
                  <c:v>-3.5479999999999998E-2</c:v>
                </c:pt>
                <c:pt idx="4726">
                  <c:v>-4.5060999999999997E-2</c:v>
                </c:pt>
                <c:pt idx="4727">
                  <c:v>-5.3378000000000002E-2</c:v>
                </c:pt>
                <c:pt idx="4728">
                  <c:v>-6.0679999999999998E-2</c:v>
                </c:pt>
                <c:pt idx="4729">
                  <c:v>-6.7008999999999999E-2</c:v>
                </c:pt>
                <c:pt idx="4730">
                  <c:v>-7.2581000000000007E-2</c:v>
                </c:pt>
                <c:pt idx="4731">
                  <c:v>-7.7214000000000005E-2</c:v>
                </c:pt>
                <c:pt idx="4732">
                  <c:v>-8.0938999999999997E-2</c:v>
                </c:pt>
                <c:pt idx="4733">
                  <c:v>-8.3523E-2</c:v>
                </c:pt>
                <c:pt idx="4734">
                  <c:v>-8.4739999999999996E-2</c:v>
                </c:pt>
                <c:pt idx="4735">
                  <c:v>-8.4302000000000002E-2</c:v>
                </c:pt>
                <c:pt idx="4736">
                  <c:v>-8.2034999999999997E-2</c:v>
                </c:pt>
                <c:pt idx="4737">
                  <c:v>-7.7765000000000001E-2</c:v>
                </c:pt>
                <c:pt idx="4738">
                  <c:v>-7.1580000000000005E-2</c:v>
                </c:pt>
                <c:pt idx="4739">
                  <c:v>-6.3520999999999994E-2</c:v>
                </c:pt>
                <c:pt idx="4740">
                  <c:v>-5.3749999999999999E-2</c:v>
                </c:pt>
                <c:pt idx="4741">
                  <c:v>-4.2402000000000002E-2</c:v>
                </c:pt>
                <c:pt idx="4742">
                  <c:v>-3.0040000000000001E-2</c:v>
                </c:pt>
                <c:pt idx="4743">
                  <c:v>-1.6993999999999999E-2</c:v>
                </c:pt>
                <c:pt idx="4744">
                  <c:v>-3.5092999999999999E-3</c:v>
                </c:pt>
                <c:pt idx="4745">
                  <c:v>9.5291999999999998E-3</c:v>
                </c:pt>
                <c:pt idx="4746">
                  <c:v>2.1842E-2</c:v>
                </c:pt>
                <c:pt idx="4747">
                  <c:v>3.2958000000000001E-2</c:v>
                </c:pt>
                <c:pt idx="4748">
                  <c:v>4.2722999999999997E-2</c:v>
                </c:pt>
                <c:pt idx="4749">
                  <c:v>5.0810000000000001E-2</c:v>
                </c:pt>
                <c:pt idx="4750">
                  <c:v>5.7359E-2</c:v>
                </c:pt>
                <c:pt idx="4751">
                  <c:v>6.2573000000000004E-2</c:v>
                </c:pt>
                <c:pt idx="4752">
                  <c:v>6.6615999999999995E-2</c:v>
                </c:pt>
                <c:pt idx="4753">
                  <c:v>6.9559999999999997E-2</c:v>
                </c:pt>
                <c:pt idx="4754">
                  <c:v>7.1432999999999996E-2</c:v>
                </c:pt>
                <c:pt idx="4755">
                  <c:v>7.2191000000000005E-2</c:v>
                </c:pt>
                <c:pt idx="4756">
                  <c:v>7.1620000000000003E-2</c:v>
                </c:pt>
                <c:pt idx="4757">
                  <c:v>6.9583000000000006E-2</c:v>
                </c:pt>
                <c:pt idx="4758">
                  <c:v>6.5949999999999995E-2</c:v>
                </c:pt>
                <c:pt idx="4759">
                  <c:v>6.0651999999999998E-2</c:v>
                </c:pt>
                <c:pt idx="4760">
                  <c:v>5.3925000000000001E-2</c:v>
                </c:pt>
                <c:pt idx="4761">
                  <c:v>4.5964999999999999E-2</c:v>
                </c:pt>
                <c:pt idx="4762">
                  <c:v>3.6974E-2</c:v>
                </c:pt>
                <c:pt idx="4763">
                  <c:v>2.7486E-2</c:v>
                </c:pt>
                <c:pt idx="4764">
                  <c:v>1.77E-2</c:v>
                </c:pt>
                <c:pt idx="4765">
                  <c:v>7.7669000000000002E-3</c:v>
                </c:pt>
                <c:pt idx="4766">
                  <c:v>-2.2326999999999998E-3</c:v>
                </c:pt>
                <c:pt idx="4767">
                  <c:v>-1.2019E-2</c:v>
                </c:pt>
                <c:pt idx="4768">
                  <c:v>-2.1514999999999999E-2</c:v>
                </c:pt>
                <c:pt idx="4769">
                  <c:v>-3.0720999999999998E-2</c:v>
                </c:pt>
                <c:pt idx="4770">
                  <c:v>-3.9190000000000003E-2</c:v>
                </c:pt>
                <c:pt idx="4771">
                  <c:v>-4.6849000000000002E-2</c:v>
                </c:pt>
                <c:pt idx="4772">
                  <c:v>-5.3547999999999998E-2</c:v>
                </c:pt>
                <c:pt idx="4773">
                  <c:v>-5.8878E-2</c:v>
                </c:pt>
                <c:pt idx="4774">
                  <c:v>-6.2741000000000005E-2</c:v>
                </c:pt>
                <c:pt idx="4775">
                  <c:v>-6.4901E-2</c:v>
                </c:pt>
                <c:pt idx="4776">
                  <c:v>-6.5277000000000002E-2</c:v>
                </c:pt>
                <c:pt idx="4777">
                  <c:v>-6.3772999999999996E-2</c:v>
                </c:pt>
                <c:pt idx="4778">
                  <c:v>-6.0502E-2</c:v>
                </c:pt>
                <c:pt idx="4779">
                  <c:v>-5.5545999999999998E-2</c:v>
                </c:pt>
                <c:pt idx="4780">
                  <c:v>-4.9301999999999999E-2</c:v>
                </c:pt>
                <c:pt idx="4781">
                  <c:v>-4.2019000000000001E-2</c:v>
                </c:pt>
                <c:pt idx="4782">
                  <c:v>-3.4035000000000003E-2</c:v>
                </c:pt>
                <c:pt idx="4783">
                  <c:v>-2.5513000000000001E-2</c:v>
                </c:pt>
                <c:pt idx="4784">
                  <c:v>-1.6892999999999998E-2</c:v>
                </c:pt>
                <c:pt idx="4785">
                  <c:v>-8.2337E-3</c:v>
                </c:pt>
                <c:pt idx="4786">
                  <c:v>3.4605999999999998E-4</c:v>
                </c:pt>
                <c:pt idx="4787">
                  <c:v>8.7957999999999995E-3</c:v>
                </c:pt>
                <c:pt idx="4788">
                  <c:v>1.6861999999999999E-2</c:v>
                </c:pt>
                <c:pt idx="4789">
                  <c:v>2.4466999999999999E-2</c:v>
                </c:pt>
                <c:pt idx="4790">
                  <c:v>3.1687E-2</c:v>
                </c:pt>
                <c:pt idx="4791">
                  <c:v>3.8234999999999998E-2</c:v>
                </c:pt>
                <c:pt idx="4792">
                  <c:v>4.4179999999999997E-2</c:v>
                </c:pt>
                <c:pt idx="4793">
                  <c:v>4.9405999999999999E-2</c:v>
                </c:pt>
                <c:pt idx="4794">
                  <c:v>5.3801000000000002E-2</c:v>
                </c:pt>
                <c:pt idx="4795">
                  <c:v>5.7054000000000001E-2</c:v>
                </c:pt>
                <c:pt idx="4796">
                  <c:v>5.8931999999999998E-2</c:v>
                </c:pt>
                <c:pt idx="4797">
                  <c:v>5.9205000000000001E-2</c:v>
                </c:pt>
                <c:pt idx="4798">
                  <c:v>5.7631000000000002E-2</c:v>
                </c:pt>
                <c:pt idx="4799">
                  <c:v>5.4141000000000002E-2</c:v>
                </c:pt>
                <c:pt idx="4800">
                  <c:v>4.8753999999999999E-2</c:v>
                </c:pt>
                <c:pt idx="4801">
                  <c:v>4.1600999999999999E-2</c:v>
                </c:pt>
                <c:pt idx="4802">
                  <c:v>3.3189999999999997E-2</c:v>
                </c:pt>
                <c:pt idx="4803">
                  <c:v>2.3980000000000001E-2</c:v>
                </c:pt>
                <c:pt idx="4804">
                  <c:v>1.4345999999999999E-2</c:v>
                </c:pt>
                <c:pt idx="4805">
                  <c:v>5.0558000000000001E-3</c:v>
                </c:pt>
                <c:pt idx="4806">
                  <c:v>-3.6897000000000002E-3</c:v>
                </c:pt>
                <c:pt idx="4807">
                  <c:v>-1.1684E-2</c:v>
                </c:pt>
                <c:pt idx="4808">
                  <c:v>-1.8983E-2</c:v>
                </c:pt>
                <c:pt idx="4809">
                  <c:v>-2.5537000000000001E-2</c:v>
                </c:pt>
                <c:pt idx="4810">
                  <c:v>-3.1524999999999997E-2</c:v>
                </c:pt>
                <c:pt idx="4811">
                  <c:v>-3.7231E-2</c:v>
                </c:pt>
                <c:pt idx="4812">
                  <c:v>-4.2528999999999997E-2</c:v>
                </c:pt>
                <c:pt idx="4813">
                  <c:v>-4.7560999999999999E-2</c:v>
                </c:pt>
                <c:pt idx="4814">
                  <c:v>-5.2163000000000001E-2</c:v>
                </c:pt>
                <c:pt idx="4815">
                  <c:v>-5.6177999999999999E-2</c:v>
                </c:pt>
                <c:pt idx="4816">
                  <c:v>-5.9182999999999999E-2</c:v>
                </c:pt>
                <c:pt idx="4817">
                  <c:v>-6.0839999999999998E-2</c:v>
                </c:pt>
                <c:pt idx="4818">
                  <c:v>-6.0786E-2</c:v>
                </c:pt>
                <c:pt idx="4819">
                  <c:v>-5.8703999999999999E-2</c:v>
                </c:pt>
                <c:pt idx="4820">
                  <c:v>-5.4448000000000003E-2</c:v>
                </c:pt>
                <c:pt idx="4821">
                  <c:v>-4.7997999999999999E-2</c:v>
                </c:pt>
                <c:pt idx="4822">
                  <c:v>-3.9442999999999999E-2</c:v>
                </c:pt>
                <c:pt idx="4823">
                  <c:v>-2.9305999999999999E-2</c:v>
                </c:pt>
                <c:pt idx="4824">
                  <c:v>-1.8027000000000001E-2</c:v>
                </c:pt>
                <c:pt idx="4825">
                  <c:v>-6.1117999999999997E-3</c:v>
                </c:pt>
                <c:pt idx="4826">
                  <c:v>5.9620000000000003E-3</c:v>
                </c:pt>
                <c:pt idx="4827">
                  <c:v>1.7454999999999998E-2</c:v>
                </c:pt>
                <c:pt idx="4828">
                  <c:v>2.8067999999999999E-2</c:v>
                </c:pt>
                <c:pt idx="4829">
                  <c:v>3.7648000000000001E-2</c:v>
                </c:pt>
                <c:pt idx="4830">
                  <c:v>4.5851000000000003E-2</c:v>
                </c:pt>
                <c:pt idx="4831">
                  <c:v>5.2807E-2</c:v>
                </c:pt>
                <c:pt idx="4832">
                  <c:v>5.8761000000000001E-2</c:v>
                </c:pt>
                <c:pt idx="4833">
                  <c:v>6.3725000000000004E-2</c:v>
                </c:pt>
                <c:pt idx="4834">
                  <c:v>6.8028000000000005E-2</c:v>
                </c:pt>
                <c:pt idx="4835">
                  <c:v>7.1735999999999994E-2</c:v>
                </c:pt>
                <c:pt idx="4836">
                  <c:v>7.4763999999999997E-2</c:v>
                </c:pt>
                <c:pt idx="4837">
                  <c:v>7.6935000000000003E-2</c:v>
                </c:pt>
                <c:pt idx="4838">
                  <c:v>7.7961000000000003E-2</c:v>
                </c:pt>
                <c:pt idx="4839">
                  <c:v>7.7428999999999998E-2</c:v>
                </c:pt>
                <c:pt idx="4840">
                  <c:v>7.5020000000000003E-2</c:v>
                </c:pt>
                <c:pt idx="4841">
                  <c:v>7.0413000000000003E-2</c:v>
                </c:pt>
                <c:pt idx="4842">
                  <c:v>6.3629000000000005E-2</c:v>
                </c:pt>
                <c:pt idx="4843">
                  <c:v>5.4768999999999998E-2</c:v>
                </c:pt>
                <c:pt idx="4844">
                  <c:v>4.4141E-2</c:v>
                </c:pt>
                <c:pt idx="4845">
                  <c:v>3.2119000000000002E-2</c:v>
                </c:pt>
                <c:pt idx="4846">
                  <c:v>1.9494999999999998E-2</c:v>
                </c:pt>
                <c:pt idx="4847">
                  <c:v>6.7483999999999999E-3</c:v>
                </c:pt>
                <c:pt idx="4848">
                  <c:v>-5.8479999999999999E-3</c:v>
                </c:pt>
                <c:pt idx="4849">
                  <c:v>-1.7552000000000002E-2</c:v>
                </c:pt>
                <c:pt idx="4850">
                  <c:v>-2.8282999999999999E-2</c:v>
                </c:pt>
                <c:pt idx="4851">
                  <c:v>-3.7865000000000003E-2</c:v>
                </c:pt>
                <c:pt idx="4852">
                  <c:v>-4.6362E-2</c:v>
                </c:pt>
                <c:pt idx="4853">
                  <c:v>-5.3664000000000003E-2</c:v>
                </c:pt>
                <c:pt idx="4854">
                  <c:v>-5.9964999999999997E-2</c:v>
                </c:pt>
                <c:pt idx="4855">
                  <c:v>-6.5490000000000007E-2</c:v>
                </c:pt>
                <c:pt idx="4856">
                  <c:v>-7.0086999999999997E-2</c:v>
                </c:pt>
                <c:pt idx="4857">
                  <c:v>-7.3809E-2</c:v>
                </c:pt>
                <c:pt idx="4858">
                  <c:v>-7.6425000000000007E-2</c:v>
                </c:pt>
                <c:pt idx="4859">
                  <c:v>-7.7741000000000005E-2</c:v>
                </c:pt>
                <c:pt idx="4860">
                  <c:v>-7.7426999999999996E-2</c:v>
                </c:pt>
                <c:pt idx="4861">
                  <c:v>-7.5323000000000001E-2</c:v>
                </c:pt>
                <c:pt idx="4862">
                  <c:v>-7.1267999999999998E-2</c:v>
                </c:pt>
                <c:pt idx="4863">
                  <c:v>-6.5143999999999994E-2</c:v>
                </c:pt>
                <c:pt idx="4864">
                  <c:v>-5.7155999999999998E-2</c:v>
                </c:pt>
                <c:pt idx="4865">
                  <c:v>-4.7396000000000001E-2</c:v>
                </c:pt>
                <c:pt idx="4866">
                  <c:v>-3.6031000000000001E-2</c:v>
                </c:pt>
                <c:pt idx="4867">
                  <c:v>-2.3650999999999998E-2</c:v>
                </c:pt>
                <c:pt idx="4868">
                  <c:v>-1.0612E-2</c:v>
                </c:pt>
                <c:pt idx="4869">
                  <c:v>2.6762999999999999E-3</c:v>
                </c:pt>
                <c:pt idx="4870">
                  <c:v>1.585E-2</c:v>
                </c:pt>
                <c:pt idx="4871">
                  <c:v>2.8228E-2</c:v>
                </c:pt>
                <c:pt idx="4872">
                  <c:v>3.9580999999999998E-2</c:v>
                </c:pt>
                <c:pt idx="4873">
                  <c:v>4.9820999999999997E-2</c:v>
                </c:pt>
                <c:pt idx="4874">
                  <c:v>5.8562000000000003E-2</c:v>
                </c:pt>
                <c:pt idx="4875">
                  <c:v>6.5903000000000003E-2</c:v>
                </c:pt>
                <c:pt idx="4876">
                  <c:v>7.1942000000000006E-2</c:v>
                </c:pt>
                <c:pt idx="4877">
                  <c:v>7.6550000000000007E-2</c:v>
                </c:pt>
                <c:pt idx="4878">
                  <c:v>7.9866000000000006E-2</c:v>
                </c:pt>
                <c:pt idx="4879">
                  <c:v>8.1806000000000004E-2</c:v>
                </c:pt>
                <c:pt idx="4880">
                  <c:v>8.2363000000000006E-2</c:v>
                </c:pt>
                <c:pt idx="4881">
                  <c:v>8.1351000000000007E-2</c:v>
                </c:pt>
                <c:pt idx="4882">
                  <c:v>7.8710000000000002E-2</c:v>
                </c:pt>
                <c:pt idx="4883">
                  <c:v>7.4299000000000004E-2</c:v>
                </c:pt>
                <c:pt idx="4884">
                  <c:v>6.8273E-2</c:v>
                </c:pt>
                <c:pt idx="4885">
                  <c:v>6.0755000000000003E-2</c:v>
                </c:pt>
                <c:pt idx="4886">
                  <c:v>5.2014999999999999E-2</c:v>
                </c:pt>
                <c:pt idx="4887">
                  <c:v>4.2275E-2</c:v>
                </c:pt>
                <c:pt idx="4888">
                  <c:v>3.2059999999999998E-2</c:v>
                </c:pt>
                <c:pt idx="4889">
                  <c:v>2.1543E-2</c:v>
                </c:pt>
                <c:pt idx="4890">
                  <c:v>1.0739E-2</c:v>
                </c:pt>
                <c:pt idx="4891">
                  <c:v>7.3781000000000004E-5</c:v>
                </c:pt>
                <c:pt idx="4892">
                  <c:v>-1.0500000000000001E-2</c:v>
                </c:pt>
                <c:pt idx="4893">
                  <c:v>-2.0781000000000001E-2</c:v>
                </c:pt>
                <c:pt idx="4894">
                  <c:v>-3.0762999999999999E-2</c:v>
                </c:pt>
                <c:pt idx="4895">
                  <c:v>-3.9978E-2</c:v>
                </c:pt>
                <c:pt idx="4896">
                  <c:v>-4.8402000000000001E-2</c:v>
                </c:pt>
                <c:pt idx="4897">
                  <c:v>-5.5909E-2</c:v>
                </c:pt>
                <c:pt idx="4898">
                  <c:v>-6.2101999999999997E-2</c:v>
                </c:pt>
                <c:pt idx="4899">
                  <c:v>-6.6872000000000001E-2</c:v>
                </c:pt>
                <c:pt idx="4900">
                  <c:v>-6.9941000000000003E-2</c:v>
                </c:pt>
                <c:pt idx="4901">
                  <c:v>-7.1151000000000006E-2</c:v>
                </c:pt>
                <c:pt idx="4902">
                  <c:v>-7.0279999999999995E-2</c:v>
                </c:pt>
                <c:pt idx="4903">
                  <c:v>-6.7391000000000006E-2</c:v>
                </c:pt>
                <c:pt idx="4904">
                  <c:v>-6.2493E-2</c:v>
                </c:pt>
                <c:pt idx="4905">
                  <c:v>-5.6001000000000002E-2</c:v>
                </c:pt>
                <c:pt idx="4906">
                  <c:v>-4.8204999999999998E-2</c:v>
                </c:pt>
                <c:pt idx="4907">
                  <c:v>-3.9507E-2</c:v>
                </c:pt>
                <c:pt idx="4908">
                  <c:v>-3.0144000000000001E-2</c:v>
                </c:pt>
                <c:pt idx="4909">
                  <c:v>-2.0611999999999998E-2</c:v>
                </c:pt>
                <c:pt idx="4910">
                  <c:v>-1.1022000000000001E-2</c:v>
                </c:pt>
                <c:pt idx="4911">
                  <c:v>-1.3914999999999999E-3</c:v>
                </c:pt>
                <c:pt idx="4912">
                  <c:v>7.9010999999999994E-3</c:v>
                </c:pt>
                <c:pt idx="4913">
                  <c:v>1.6889999999999999E-2</c:v>
                </c:pt>
                <c:pt idx="4914">
                  <c:v>2.5531999999999999E-2</c:v>
                </c:pt>
                <c:pt idx="4915">
                  <c:v>3.3583000000000002E-2</c:v>
                </c:pt>
                <c:pt idx="4916">
                  <c:v>4.1033E-2</c:v>
                </c:pt>
                <c:pt idx="4917">
                  <c:v>4.7853E-2</c:v>
                </c:pt>
                <c:pt idx="4918">
                  <c:v>5.3957999999999999E-2</c:v>
                </c:pt>
                <c:pt idx="4919">
                  <c:v>5.9064999999999999E-2</c:v>
                </c:pt>
                <c:pt idx="4920">
                  <c:v>6.2989000000000003E-2</c:v>
                </c:pt>
                <c:pt idx="4921">
                  <c:v>6.5473000000000003E-2</c:v>
                </c:pt>
                <c:pt idx="4922">
                  <c:v>6.6178000000000001E-2</c:v>
                </c:pt>
                <c:pt idx="4923">
                  <c:v>6.4863000000000004E-2</c:v>
                </c:pt>
                <c:pt idx="4924">
                  <c:v>6.1447000000000002E-2</c:v>
                </c:pt>
                <c:pt idx="4925">
                  <c:v>5.5810999999999999E-2</c:v>
                </c:pt>
                <c:pt idx="4926">
                  <c:v>4.8364999999999998E-2</c:v>
                </c:pt>
                <c:pt idx="4927">
                  <c:v>3.9396E-2</c:v>
                </c:pt>
                <c:pt idx="4928">
                  <c:v>2.9340999999999999E-2</c:v>
                </c:pt>
                <c:pt idx="4929">
                  <c:v>1.8974000000000001E-2</c:v>
                </c:pt>
                <c:pt idx="4930">
                  <c:v>8.6888E-3</c:v>
                </c:pt>
                <c:pt idx="4931">
                  <c:v>-1.1404E-3</c:v>
                </c:pt>
                <c:pt idx="4932">
                  <c:v>-1.0415000000000001E-2</c:v>
                </c:pt>
                <c:pt idx="4933">
                  <c:v>-1.8834E-2</c:v>
                </c:pt>
                <c:pt idx="4934">
                  <c:v>-2.656E-2</c:v>
                </c:pt>
                <c:pt idx="4935">
                  <c:v>-3.3744000000000003E-2</c:v>
                </c:pt>
                <c:pt idx="4936">
                  <c:v>-4.0342999999999997E-2</c:v>
                </c:pt>
                <c:pt idx="4937">
                  <c:v>-4.6474000000000001E-2</c:v>
                </c:pt>
                <c:pt idx="4938">
                  <c:v>-5.2185000000000002E-2</c:v>
                </c:pt>
                <c:pt idx="4939">
                  <c:v>-5.7376000000000003E-2</c:v>
                </c:pt>
                <c:pt idx="4940">
                  <c:v>-6.1766000000000001E-2</c:v>
                </c:pt>
                <c:pt idx="4941">
                  <c:v>-6.5074999999999994E-2</c:v>
                </c:pt>
                <c:pt idx="4942">
                  <c:v>-6.6976999999999995E-2</c:v>
                </c:pt>
                <c:pt idx="4943">
                  <c:v>-6.7113000000000006E-2</c:v>
                </c:pt>
                <c:pt idx="4944">
                  <c:v>-6.5195000000000003E-2</c:v>
                </c:pt>
                <c:pt idx="4945">
                  <c:v>-6.1128000000000002E-2</c:v>
                </c:pt>
                <c:pt idx="4946">
                  <c:v>-5.4795999999999997E-2</c:v>
                </c:pt>
                <c:pt idx="4947">
                  <c:v>-4.6593000000000002E-2</c:v>
                </c:pt>
                <c:pt idx="4948">
                  <c:v>-3.6735999999999998E-2</c:v>
                </c:pt>
                <c:pt idx="4949">
                  <c:v>-2.5717E-2</c:v>
                </c:pt>
                <c:pt idx="4950">
                  <c:v>-1.3857E-2</c:v>
                </c:pt>
                <c:pt idx="4951">
                  <c:v>-1.9551999999999998E-3</c:v>
                </c:pt>
                <c:pt idx="4952">
                  <c:v>9.6856000000000008E-3</c:v>
                </c:pt>
                <c:pt idx="4953">
                  <c:v>2.0794E-2</c:v>
                </c:pt>
                <c:pt idx="4954">
                  <c:v>3.0831999999999998E-2</c:v>
                </c:pt>
                <c:pt idx="4955">
                  <c:v>3.9778000000000001E-2</c:v>
                </c:pt>
                <c:pt idx="4956">
                  <c:v>4.7646000000000001E-2</c:v>
                </c:pt>
                <c:pt idx="4957">
                  <c:v>5.4323000000000003E-2</c:v>
                </c:pt>
                <c:pt idx="4958">
                  <c:v>6.0002E-2</c:v>
                </c:pt>
                <c:pt idx="4959">
                  <c:v>6.4871999999999999E-2</c:v>
                </c:pt>
                <c:pt idx="4960">
                  <c:v>6.8847000000000005E-2</c:v>
                </c:pt>
                <c:pt idx="4961">
                  <c:v>7.1996000000000004E-2</c:v>
                </c:pt>
                <c:pt idx="4962">
                  <c:v>7.4087E-2</c:v>
                </c:pt>
                <c:pt idx="4963">
                  <c:v>7.4899999999999994E-2</c:v>
                </c:pt>
                <c:pt idx="4964">
                  <c:v>7.4027999999999997E-2</c:v>
                </c:pt>
                <c:pt idx="4965">
                  <c:v>7.1185999999999999E-2</c:v>
                </c:pt>
                <c:pt idx="4966">
                  <c:v>6.6071000000000005E-2</c:v>
                </c:pt>
                <c:pt idx="4967">
                  <c:v>5.8737999999999999E-2</c:v>
                </c:pt>
                <c:pt idx="4968">
                  <c:v>4.9360000000000001E-2</c:v>
                </c:pt>
                <c:pt idx="4969">
                  <c:v>3.8278E-2</c:v>
                </c:pt>
                <c:pt idx="4970">
                  <c:v>2.5930000000000002E-2</c:v>
                </c:pt>
                <c:pt idx="4971">
                  <c:v>1.3146E-2</c:v>
                </c:pt>
                <c:pt idx="4972">
                  <c:v>3.5817999999999999E-4</c:v>
                </c:pt>
                <c:pt idx="4973">
                  <c:v>-1.2173E-2</c:v>
                </c:pt>
                <c:pt idx="4974">
                  <c:v>-2.3819E-2</c:v>
                </c:pt>
                <c:pt idx="4975">
                  <c:v>-3.4542000000000003E-2</c:v>
                </c:pt>
                <c:pt idx="4976">
                  <c:v>-4.4209999999999999E-2</c:v>
                </c:pt>
                <c:pt idx="4977">
                  <c:v>-5.2894999999999998E-2</c:v>
                </c:pt>
                <c:pt idx="4978">
                  <c:v>-6.0394000000000003E-2</c:v>
                </c:pt>
                <c:pt idx="4979">
                  <c:v>-6.6879999999999995E-2</c:v>
                </c:pt>
                <c:pt idx="4980">
                  <c:v>-7.2395000000000001E-2</c:v>
                </c:pt>
                <c:pt idx="4981">
                  <c:v>-7.6954999999999996E-2</c:v>
                </c:pt>
                <c:pt idx="4982">
                  <c:v>-8.0417000000000002E-2</c:v>
                </c:pt>
                <c:pt idx="4983">
                  <c:v>-8.2616999999999996E-2</c:v>
                </c:pt>
                <c:pt idx="4984">
                  <c:v>-8.3417000000000005E-2</c:v>
                </c:pt>
                <c:pt idx="4985">
                  <c:v>-8.2524E-2</c:v>
                </c:pt>
                <c:pt idx="4986">
                  <c:v>-7.9843999999999998E-2</c:v>
                </c:pt>
                <c:pt idx="4987">
                  <c:v>-7.5261999999999996E-2</c:v>
                </c:pt>
                <c:pt idx="4988">
                  <c:v>-6.8707000000000004E-2</c:v>
                </c:pt>
                <c:pt idx="4989">
                  <c:v>-6.0439E-2</c:v>
                </c:pt>
                <c:pt idx="4990">
                  <c:v>-5.0550999999999999E-2</c:v>
                </c:pt>
                <c:pt idx="4991">
                  <c:v>-3.9344999999999998E-2</c:v>
                </c:pt>
                <c:pt idx="4992">
                  <c:v>-2.6970000000000001E-2</c:v>
                </c:pt>
                <c:pt idx="4993">
                  <c:v>-1.4148000000000001E-2</c:v>
                </c:pt>
                <c:pt idx="4994">
                  <c:v>-1.1283E-3</c:v>
                </c:pt>
                <c:pt idx="4995">
                  <c:v>1.1771999999999999E-2</c:v>
                </c:pt>
                <c:pt idx="4996">
                  <c:v>2.3876999999999999E-2</c:v>
                </c:pt>
                <c:pt idx="4997">
                  <c:v>3.4970000000000001E-2</c:v>
                </c:pt>
                <c:pt idx="4998">
                  <c:v>4.4956000000000003E-2</c:v>
                </c:pt>
                <c:pt idx="4999">
                  <c:v>5.3449000000000003E-2</c:v>
                </c:pt>
                <c:pt idx="5000">
                  <c:v>6.0587000000000002E-2</c:v>
                </c:pt>
                <c:pt idx="5001">
                  <c:v>6.6392999999999994E-2</c:v>
                </c:pt>
                <c:pt idx="5002">
                  <c:v>7.0935999999999999E-2</c:v>
                </c:pt>
                <c:pt idx="5003">
                  <c:v>7.4117000000000002E-2</c:v>
                </c:pt>
                <c:pt idx="5004">
                  <c:v>7.5859999999999997E-2</c:v>
                </c:pt>
                <c:pt idx="5005">
                  <c:v>7.6069999999999999E-2</c:v>
                </c:pt>
                <c:pt idx="5006">
                  <c:v>7.4513999999999997E-2</c:v>
                </c:pt>
                <c:pt idx="5007">
                  <c:v>7.1135000000000004E-2</c:v>
                </c:pt>
                <c:pt idx="5008">
                  <c:v>6.5870999999999999E-2</c:v>
                </c:pt>
                <c:pt idx="5009">
                  <c:v>5.8792999999999998E-2</c:v>
                </c:pt>
                <c:pt idx="5010">
                  <c:v>5.0326000000000003E-2</c:v>
                </c:pt>
                <c:pt idx="5011">
                  <c:v>4.0800000000000003E-2</c:v>
                </c:pt>
                <c:pt idx="5012">
                  <c:v>3.0523999999999999E-2</c:v>
                </c:pt>
                <c:pt idx="5013">
                  <c:v>2.0102999999999999E-2</c:v>
                </c:pt>
                <c:pt idx="5014">
                  <c:v>9.7260000000000003E-3</c:v>
                </c:pt>
                <c:pt idx="5015">
                  <c:v>-5.8631000000000004E-4</c:v>
                </c:pt>
                <c:pt idx="5016">
                  <c:v>-1.0474000000000001E-2</c:v>
                </c:pt>
                <c:pt idx="5017">
                  <c:v>-2.0048E-2</c:v>
                </c:pt>
                <c:pt idx="5018">
                  <c:v>-2.9215000000000001E-2</c:v>
                </c:pt>
                <c:pt idx="5019">
                  <c:v>-3.8052000000000002E-2</c:v>
                </c:pt>
                <c:pt idx="5020">
                  <c:v>-4.6225000000000002E-2</c:v>
                </c:pt>
                <c:pt idx="5021">
                  <c:v>-5.3748999999999998E-2</c:v>
                </c:pt>
                <c:pt idx="5022">
                  <c:v>-6.0498000000000003E-2</c:v>
                </c:pt>
                <c:pt idx="5023">
                  <c:v>-6.6087999999999994E-2</c:v>
                </c:pt>
                <c:pt idx="5024">
                  <c:v>-7.0315000000000003E-2</c:v>
                </c:pt>
                <c:pt idx="5025">
                  <c:v>-7.2881000000000001E-2</c:v>
                </c:pt>
                <c:pt idx="5026">
                  <c:v>-7.3567999999999995E-2</c:v>
                </c:pt>
                <c:pt idx="5027">
                  <c:v>-7.2177000000000005E-2</c:v>
                </c:pt>
                <c:pt idx="5028">
                  <c:v>-6.8776000000000004E-2</c:v>
                </c:pt>
                <c:pt idx="5029">
                  <c:v>-6.3340999999999995E-2</c:v>
                </c:pt>
                <c:pt idx="5030">
                  <c:v>-5.6288999999999999E-2</c:v>
                </c:pt>
                <c:pt idx="5031">
                  <c:v>-4.7803999999999999E-2</c:v>
                </c:pt>
                <c:pt idx="5032">
                  <c:v>-3.8258E-2</c:v>
                </c:pt>
                <c:pt idx="5033">
                  <c:v>-2.7852999999999999E-2</c:v>
                </c:pt>
                <c:pt idx="5034">
                  <c:v>-1.7187000000000001E-2</c:v>
                </c:pt>
                <c:pt idx="5035">
                  <c:v>-6.4936000000000004E-3</c:v>
                </c:pt>
                <c:pt idx="5036">
                  <c:v>4.0613000000000003E-3</c:v>
                </c:pt>
                <c:pt idx="5037">
                  <c:v>1.3936E-2</c:v>
                </c:pt>
                <c:pt idx="5038">
                  <c:v>2.3092999999999999E-2</c:v>
                </c:pt>
                <c:pt idx="5039">
                  <c:v>3.1394999999999999E-2</c:v>
                </c:pt>
                <c:pt idx="5040">
                  <c:v>3.8945E-2</c:v>
                </c:pt>
                <c:pt idx="5041">
                  <c:v>4.5585000000000001E-2</c:v>
                </c:pt>
                <c:pt idx="5042">
                  <c:v>5.1532000000000001E-2</c:v>
                </c:pt>
                <c:pt idx="5043">
                  <c:v>5.6815999999999998E-2</c:v>
                </c:pt>
                <c:pt idx="5044">
                  <c:v>6.1275999999999997E-2</c:v>
                </c:pt>
                <c:pt idx="5045">
                  <c:v>6.4731999999999998E-2</c:v>
                </c:pt>
                <c:pt idx="5046">
                  <c:v>6.6889000000000004E-2</c:v>
                </c:pt>
                <c:pt idx="5047">
                  <c:v>6.7408999999999997E-2</c:v>
                </c:pt>
                <c:pt idx="5048">
                  <c:v>6.5964999999999996E-2</c:v>
                </c:pt>
                <c:pt idx="5049">
                  <c:v>6.2433000000000002E-2</c:v>
                </c:pt>
                <c:pt idx="5050">
                  <c:v>5.6767999999999999E-2</c:v>
                </c:pt>
                <c:pt idx="5051">
                  <c:v>4.9146000000000002E-2</c:v>
                </c:pt>
                <c:pt idx="5052">
                  <c:v>4.0071000000000002E-2</c:v>
                </c:pt>
                <c:pt idx="5053">
                  <c:v>3.0044000000000001E-2</c:v>
                </c:pt>
                <c:pt idx="5054">
                  <c:v>1.9449000000000001E-2</c:v>
                </c:pt>
                <c:pt idx="5055">
                  <c:v>9.0475999999999994E-3</c:v>
                </c:pt>
                <c:pt idx="5056">
                  <c:v>-9.2088999999999995E-4</c:v>
                </c:pt>
                <c:pt idx="5057">
                  <c:v>-1.0241E-2</c:v>
                </c:pt>
                <c:pt idx="5058">
                  <c:v>-1.8898999999999999E-2</c:v>
                </c:pt>
                <c:pt idx="5059">
                  <c:v>-2.6714999999999999E-2</c:v>
                </c:pt>
                <c:pt idx="5060">
                  <c:v>-3.3814999999999998E-2</c:v>
                </c:pt>
                <c:pt idx="5061">
                  <c:v>-4.0368000000000001E-2</c:v>
                </c:pt>
                <c:pt idx="5062">
                  <c:v>-4.6254999999999998E-2</c:v>
                </c:pt>
                <c:pt idx="5063">
                  <c:v>-5.1602000000000002E-2</c:v>
                </c:pt>
                <c:pt idx="5064">
                  <c:v>-5.6300999999999997E-2</c:v>
                </c:pt>
                <c:pt idx="5065">
                  <c:v>-6.0287E-2</c:v>
                </c:pt>
                <c:pt idx="5066">
                  <c:v>-6.3169000000000003E-2</c:v>
                </c:pt>
                <c:pt idx="5067">
                  <c:v>-6.4746999999999999E-2</c:v>
                </c:pt>
                <c:pt idx="5068">
                  <c:v>-6.4682000000000003E-2</c:v>
                </c:pt>
                <c:pt idx="5069">
                  <c:v>-6.2734999999999999E-2</c:v>
                </c:pt>
                <c:pt idx="5070">
                  <c:v>-5.8783000000000002E-2</c:v>
                </c:pt>
                <c:pt idx="5071">
                  <c:v>-5.2773E-2</c:v>
                </c:pt>
                <c:pt idx="5072">
                  <c:v>-4.4783999999999997E-2</c:v>
                </c:pt>
                <c:pt idx="5073">
                  <c:v>-3.5209999999999998E-2</c:v>
                </c:pt>
                <c:pt idx="5074">
                  <c:v>-2.4420000000000001E-2</c:v>
                </c:pt>
                <c:pt idx="5075">
                  <c:v>-1.2822E-2</c:v>
                </c:pt>
                <c:pt idx="5076">
                  <c:v>-8.1506999999999999E-4</c:v>
                </c:pt>
                <c:pt idx="5077">
                  <c:v>1.0895E-2</c:v>
                </c:pt>
                <c:pt idx="5078">
                  <c:v>2.2023999999999998E-2</c:v>
                </c:pt>
                <c:pt idx="5079">
                  <c:v>3.2379999999999999E-2</c:v>
                </c:pt>
                <c:pt idx="5080">
                  <c:v>4.1519E-2</c:v>
                </c:pt>
                <c:pt idx="5081">
                  <c:v>4.9478000000000001E-2</c:v>
                </c:pt>
                <c:pt idx="5082">
                  <c:v>5.6305000000000001E-2</c:v>
                </c:pt>
                <c:pt idx="5083">
                  <c:v>6.2161000000000001E-2</c:v>
                </c:pt>
                <c:pt idx="5084">
                  <c:v>6.7076999999999998E-2</c:v>
                </c:pt>
                <c:pt idx="5085">
                  <c:v>7.1165999999999993E-2</c:v>
                </c:pt>
                <c:pt idx="5086">
                  <c:v>7.4482999999999994E-2</c:v>
                </c:pt>
                <c:pt idx="5087">
                  <c:v>7.6735999999999999E-2</c:v>
                </c:pt>
                <c:pt idx="5088">
                  <c:v>7.7769000000000005E-2</c:v>
                </c:pt>
                <c:pt idx="5089">
                  <c:v>7.7212000000000003E-2</c:v>
                </c:pt>
                <c:pt idx="5090">
                  <c:v>7.4830999999999995E-2</c:v>
                </c:pt>
                <c:pt idx="5091">
                  <c:v>7.0442000000000005E-2</c:v>
                </c:pt>
                <c:pt idx="5092">
                  <c:v>6.4033000000000007E-2</c:v>
                </c:pt>
                <c:pt idx="5093">
                  <c:v>5.5703999999999997E-2</c:v>
                </c:pt>
                <c:pt idx="5094">
                  <c:v>4.5962000000000003E-2</c:v>
                </c:pt>
                <c:pt idx="5095">
                  <c:v>3.5222999999999997E-2</c:v>
                </c:pt>
                <c:pt idx="5096">
                  <c:v>2.3758999999999999E-2</c:v>
                </c:pt>
                <c:pt idx="5097">
                  <c:v>1.2289E-2</c:v>
                </c:pt>
                <c:pt idx="5098">
                  <c:v>9.4695999999999995E-4</c:v>
                </c:pt>
                <c:pt idx="5099">
                  <c:v>-1.0130999999999999E-2</c:v>
                </c:pt>
                <c:pt idx="5100">
                  <c:v>-2.0535000000000001E-2</c:v>
                </c:pt>
                <c:pt idx="5101">
                  <c:v>-3.0224000000000001E-2</c:v>
                </c:pt>
                <c:pt idx="5102">
                  <c:v>-3.9201E-2</c:v>
                </c:pt>
                <c:pt idx="5103">
                  <c:v>-4.7170999999999998E-2</c:v>
                </c:pt>
                <c:pt idx="5104">
                  <c:v>-5.4178999999999998E-2</c:v>
                </c:pt>
                <c:pt idx="5105">
                  <c:v>-6.021E-2</c:v>
                </c:pt>
                <c:pt idx="5106">
                  <c:v>-6.5216999999999997E-2</c:v>
                </c:pt>
                <c:pt idx="5107">
                  <c:v>-6.9028999999999993E-2</c:v>
                </c:pt>
                <c:pt idx="5108">
                  <c:v>-7.1527999999999994E-2</c:v>
                </c:pt>
                <c:pt idx="5109">
                  <c:v>-7.2595999999999994E-2</c:v>
                </c:pt>
                <c:pt idx="5110">
                  <c:v>-7.2026999999999994E-2</c:v>
                </c:pt>
                <c:pt idx="5111">
                  <c:v>-6.9779999999999995E-2</c:v>
                </c:pt>
                <c:pt idx="5112">
                  <c:v>-6.5728999999999996E-2</c:v>
                </c:pt>
                <c:pt idx="5113">
                  <c:v>-6.0055999999999998E-2</c:v>
                </c:pt>
                <c:pt idx="5114">
                  <c:v>-5.2833999999999999E-2</c:v>
                </c:pt>
                <c:pt idx="5115">
                  <c:v>-4.4262000000000003E-2</c:v>
                </c:pt>
                <c:pt idx="5116">
                  <c:v>-3.4494999999999998E-2</c:v>
                </c:pt>
                <c:pt idx="5117">
                  <c:v>-2.4022999999999999E-2</c:v>
                </c:pt>
                <c:pt idx="5118">
                  <c:v>-1.3098E-2</c:v>
                </c:pt>
                <c:pt idx="5119">
                  <c:v>-1.9941E-3</c:v>
                </c:pt>
                <c:pt idx="5120">
                  <c:v>9.0483000000000004E-3</c:v>
                </c:pt>
                <c:pt idx="5121">
                  <c:v>1.9532999999999998E-2</c:v>
                </c:pt>
                <c:pt idx="5122">
                  <c:v>2.9318E-2</c:v>
                </c:pt>
                <c:pt idx="5123">
                  <c:v>3.8378000000000002E-2</c:v>
                </c:pt>
                <c:pt idx="5124">
                  <c:v>4.6411000000000001E-2</c:v>
                </c:pt>
                <c:pt idx="5125">
                  <c:v>5.3510000000000002E-2</c:v>
                </c:pt>
                <c:pt idx="5126">
                  <c:v>5.9680999999999998E-2</c:v>
                </c:pt>
                <c:pt idx="5127">
                  <c:v>6.4904000000000003E-2</c:v>
                </c:pt>
                <c:pt idx="5128">
                  <c:v>6.8958000000000005E-2</c:v>
                </c:pt>
                <c:pt idx="5129">
                  <c:v>7.1693999999999994E-2</c:v>
                </c:pt>
                <c:pt idx="5130">
                  <c:v>7.2900999999999994E-2</c:v>
                </c:pt>
                <c:pt idx="5131">
                  <c:v>7.2289000000000006E-2</c:v>
                </c:pt>
                <c:pt idx="5132">
                  <c:v>6.9726999999999997E-2</c:v>
                </c:pt>
                <c:pt idx="5133">
                  <c:v>6.5118999999999996E-2</c:v>
                </c:pt>
                <c:pt idx="5134">
                  <c:v>5.8534999999999997E-2</c:v>
                </c:pt>
                <c:pt idx="5135">
                  <c:v>5.0396999999999997E-2</c:v>
                </c:pt>
                <c:pt idx="5136">
                  <c:v>4.1121999999999999E-2</c:v>
                </c:pt>
                <c:pt idx="5137">
                  <c:v>3.1215E-2</c:v>
                </c:pt>
                <c:pt idx="5138">
                  <c:v>2.1028999999999999E-2</c:v>
                </c:pt>
                <c:pt idx="5139">
                  <c:v>1.1179E-2</c:v>
                </c:pt>
                <c:pt idx="5140">
                  <c:v>1.7064999999999999E-3</c:v>
                </c:pt>
                <c:pt idx="5141">
                  <c:v>-7.3857000000000003E-3</c:v>
                </c:pt>
                <c:pt idx="5142">
                  <c:v>-1.5945000000000001E-2</c:v>
                </c:pt>
                <c:pt idx="5143">
                  <c:v>-2.4073000000000001E-2</c:v>
                </c:pt>
                <c:pt idx="5144">
                  <c:v>-3.1854E-2</c:v>
                </c:pt>
                <c:pt idx="5145">
                  <c:v>-3.9329000000000003E-2</c:v>
                </c:pt>
                <c:pt idx="5146">
                  <c:v>-4.6290999999999999E-2</c:v>
                </c:pt>
                <c:pt idx="5147">
                  <c:v>-5.2686999999999998E-2</c:v>
                </c:pt>
                <c:pt idx="5148">
                  <c:v>-5.8303000000000001E-2</c:v>
                </c:pt>
                <c:pt idx="5149">
                  <c:v>-6.2905000000000003E-2</c:v>
                </c:pt>
                <c:pt idx="5150">
                  <c:v>-6.6045000000000006E-2</c:v>
                </c:pt>
                <c:pt idx="5151">
                  <c:v>-6.7491999999999996E-2</c:v>
                </c:pt>
                <c:pt idx="5152">
                  <c:v>-6.6962999999999995E-2</c:v>
                </c:pt>
                <c:pt idx="5153">
                  <c:v>-6.4384999999999998E-2</c:v>
                </c:pt>
                <c:pt idx="5154">
                  <c:v>-5.9759E-2</c:v>
                </c:pt>
                <c:pt idx="5155">
                  <c:v>-5.3303999999999997E-2</c:v>
                </c:pt>
                <c:pt idx="5156">
                  <c:v>-4.5168E-2</c:v>
                </c:pt>
                <c:pt idx="5157">
                  <c:v>-3.5968E-2</c:v>
                </c:pt>
                <c:pt idx="5158">
                  <c:v>-2.5981000000000001E-2</c:v>
                </c:pt>
                <c:pt idx="5159">
                  <c:v>-1.5498E-2</c:v>
                </c:pt>
                <c:pt idx="5160">
                  <c:v>-5.1221000000000001E-3</c:v>
                </c:pt>
                <c:pt idx="5161">
                  <c:v>4.9681999999999999E-3</c:v>
                </c:pt>
                <c:pt idx="5162">
                  <c:v>1.4593E-2</c:v>
                </c:pt>
                <c:pt idx="5163">
                  <c:v>2.3373000000000001E-2</c:v>
                </c:pt>
                <c:pt idx="5164">
                  <c:v>3.1271E-2</c:v>
                </c:pt>
                <c:pt idx="5165">
                  <c:v>3.8399999999999997E-2</c:v>
                </c:pt>
                <c:pt idx="5166">
                  <c:v>4.4597999999999999E-2</c:v>
                </c:pt>
                <c:pt idx="5167">
                  <c:v>5.0056000000000003E-2</c:v>
                </c:pt>
                <c:pt idx="5168">
                  <c:v>5.4774000000000003E-2</c:v>
                </c:pt>
                <c:pt idx="5169">
                  <c:v>5.8747000000000001E-2</c:v>
                </c:pt>
                <c:pt idx="5170">
                  <c:v>6.1702E-2</c:v>
                </c:pt>
                <c:pt idx="5171">
                  <c:v>6.3432000000000002E-2</c:v>
                </c:pt>
                <c:pt idx="5172">
                  <c:v>6.3626000000000002E-2</c:v>
                </c:pt>
                <c:pt idx="5173">
                  <c:v>6.1985999999999999E-2</c:v>
                </c:pt>
                <c:pt idx="5174">
                  <c:v>5.8328999999999999E-2</c:v>
                </c:pt>
                <c:pt idx="5175">
                  <c:v>5.2505999999999997E-2</c:v>
                </c:pt>
                <c:pt idx="5176">
                  <c:v>4.4814E-2</c:v>
                </c:pt>
                <c:pt idx="5177">
                  <c:v>3.5497000000000001E-2</c:v>
                </c:pt>
                <c:pt idx="5178">
                  <c:v>2.5069999999999999E-2</c:v>
                </c:pt>
                <c:pt idx="5179">
                  <c:v>1.3892E-2</c:v>
                </c:pt>
                <c:pt idx="5180">
                  <c:v>2.7986E-3</c:v>
                </c:pt>
                <c:pt idx="5181">
                  <c:v>-7.9591000000000002E-3</c:v>
                </c:pt>
                <c:pt idx="5182">
                  <c:v>-1.8176000000000001E-2</c:v>
                </c:pt>
                <c:pt idx="5183">
                  <c:v>-2.7456999999999999E-2</c:v>
                </c:pt>
                <c:pt idx="5184">
                  <c:v>-3.5883999999999999E-2</c:v>
                </c:pt>
                <c:pt idx="5185">
                  <c:v>-4.3455000000000001E-2</c:v>
                </c:pt>
                <c:pt idx="5186">
                  <c:v>-5.0375999999999997E-2</c:v>
                </c:pt>
                <c:pt idx="5187">
                  <c:v>-5.6516999999999998E-2</c:v>
                </c:pt>
                <c:pt idx="5188">
                  <c:v>-6.2050000000000001E-2</c:v>
                </c:pt>
                <c:pt idx="5189">
                  <c:v>-6.6945000000000005E-2</c:v>
                </c:pt>
                <c:pt idx="5190">
                  <c:v>-7.0956000000000005E-2</c:v>
                </c:pt>
                <c:pt idx="5191">
                  <c:v>-7.3868000000000003E-2</c:v>
                </c:pt>
                <c:pt idx="5192">
                  <c:v>-7.5384999999999994E-2</c:v>
                </c:pt>
                <c:pt idx="5193">
                  <c:v>-7.5162000000000007E-2</c:v>
                </c:pt>
                <c:pt idx="5194">
                  <c:v>-7.2956999999999994E-2</c:v>
                </c:pt>
                <c:pt idx="5195">
                  <c:v>-6.8623000000000003E-2</c:v>
                </c:pt>
                <c:pt idx="5196">
                  <c:v>-6.2155000000000002E-2</c:v>
                </c:pt>
                <c:pt idx="5197">
                  <c:v>-5.3595999999999998E-2</c:v>
                </c:pt>
                <c:pt idx="5198">
                  <c:v>-4.3409999999999997E-2</c:v>
                </c:pt>
                <c:pt idx="5199">
                  <c:v>-3.1933000000000003E-2</c:v>
                </c:pt>
                <c:pt idx="5200">
                  <c:v>-1.9425000000000001E-2</c:v>
                </c:pt>
                <c:pt idx="5201">
                  <c:v>-6.7165000000000002E-3</c:v>
                </c:pt>
                <c:pt idx="5202">
                  <c:v>5.9261000000000001E-3</c:v>
                </c:pt>
                <c:pt idx="5203">
                  <c:v>1.8169000000000001E-2</c:v>
                </c:pt>
                <c:pt idx="5204">
                  <c:v>2.9419000000000001E-2</c:v>
                </c:pt>
                <c:pt idx="5205">
                  <c:v>3.9569E-2</c:v>
                </c:pt>
                <c:pt idx="5206">
                  <c:v>4.8495999999999997E-2</c:v>
                </c:pt>
                <c:pt idx="5207">
                  <c:v>5.6306000000000002E-2</c:v>
                </c:pt>
                <c:pt idx="5208">
                  <c:v>6.2866000000000005E-2</c:v>
                </c:pt>
                <c:pt idx="5209">
                  <c:v>6.8418000000000007E-2</c:v>
                </c:pt>
                <c:pt idx="5210">
                  <c:v>7.3027999999999996E-2</c:v>
                </c:pt>
                <c:pt idx="5211">
                  <c:v>7.6599E-2</c:v>
                </c:pt>
                <c:pt idx="5212">
                  <c:v>7.9029000000000002E-2</c:v>
                </c:pt>
                <c:pt idx="5213">
                  <c:v>8.0113000000000004E-2</c:v>
                </c:pt>
                <c:pt idx="5214">
                  <c:v>7.9543000000000003E-2</c:v>
                </c:pt>
                <c:pt idx="5215">
                  <c:v>7.7092999999999995E-2</c:v>
                </c:pt>
                <c:pt idx="5216">
                  <c:v>7.2567000000000006E-2</c:v>
                </c:pt>
                <c:pt idx="5217">
                  <c:v>6.5967999999999999E-2</c:v>
                </c:pt>
                <c:pt idx="5218">
                  <c:v>5.7332000000000001E-2</c:v>
                </c:pt>
                <c:pt idx="5219">
                  <c:v>4.7218000000000003E-2</c:v>
                </c:pt>
                <c:pt idx="5220">
                  <c:v>3.6017E-2</c:v>
                </c:pt>
                <c:pt idx="5221">
                  <c:v>2.4060000000000002E-2</c:v>
                </c:pt>
                <c:pt idx="5222">
                  <c:v>1.2125E-2</c:v>
                </c:pt>
                <c:pt idx="5223">
                  <c:v>3.5219E-4</c:v>
                </c:pt>
                <c:pt idx="5224">
                  <c:v>-1.0957E-2</c:v>
                </c:pt>
                <c:pt idx="5225">
                  <c:v>-2.1819000000000002E-2</c:v>
                </c:pt>
                <c:pt idx="5226">
                  <c:v>-3.1822000000000003E-2</c:v>
                </c:pt>
                <c:pt idx="5227">
                  <c:v>-4.1029000000000003E-2</c:v>
                </c:pt>
                <c:pt idx="5228">
                  <c:v>-4.9479000000000002E-2</c:v>
                </c:pt>
                <c:pt idx="5229">
                  <c:v>-5.6920999999999999E-2</c:v>
                </c:pt>
                <c:pt idx="5230">
                  <c:v>-6.3445000000000001E-2</c:v>
                </c:pt>
                <c:pt idx="5231">
                  <c:v>-6.8947999999999995E-2</c:v>
                </c:pt>
                <c:pt idx="5232">
                  <c:v>-7.3360999999999996E-2</c:v>
                </c:pt>
                <c:pt idx="5233">
                  <c:v>-7.6349E-2</c:v>
                </c:pt>
                <c:pt idx="5234">
                  <c:v>-7.7746999999999997E-2</c:v>
                </c:pt>
                <c:pt idx="5235">
                  <c:v>-7.7273999999999995E-2</c:v>
                </c:pt>
                <c:pt idx="5236">
                  <c:v>-7.4809E-2</c:v>
                </c:pt>
                <c:pt idx="5237">
                  <c:v>-7.0286000000000001E-2</c:v>
                </c:pt>
                <c:pt idx="5238">
                  <c:v>-6.3852999999999993E-2</c:v>
                </c:pt>
                <c:pt idx="5239">
                  <c:v>-5.5606999999999997E-2</c:v>
                </c:pt>
                <c:pt idx="5240">
                  <c:v>-4.6081999999999998E-2</c:v>
                </c:pt>
                <c:pt idx="5241">
                  <c:v>-3.5534999999999997E-2</c:v>
                </c:pt>
                <c:pt idx="5242">
                  <c:v>-2.4295000000000001E-2</c:v>
                </c:pt>
                <c:pt idx="5243">
                  <c:v>-1.2588999999999999E-2</c:v>
                </c:pt>
                <c:pt idx="5244">
                  <c:v>-9.5695000000000003E-4</c:v>
                </c:pt>
                <c:pt idx="5245">
                  <c:v>1.0389000000000001E-2</c:v>
                </c:pt>
                <c:pt idx="5246">
                  <c:v>2.1359E-2</c:v>
                </c:pt>
                <c:pt idx="5247">
                  <c:v>3.1425000000000002E-2</c:v>
                </c:pt>
                <c:pt idx="5248">
                  <c:v>4.0622999999999999E-2</c:v>
                </c:pt>
                <c:pt idx="5249">
                  <c:v>4.8864999999999999E-2</c:v>
                </c:pt>
                <c:pt idx="5250">
                  <c:v>5.6232999999999998E-2</c:v>
                </c:pt>
                <c:pt idx="5251">
                  <c:v>6.2550999999999995E-2</c:v>
                </c:pt>
                <c:pt idx="5252">
                  <c:v>6.7843000000000001E-2</c:v>
                </c:pt>
                <c:pt idx="5253">
                  <c:v>7.1988999999999997E-2</c:v>
                </c:pt>
                <c:pt idx="5254">
                  <c:v>7.4777999999999997E-2</c:v>
                </c:pt>
                <c:pt idx="5255">
                  <c:v>7.5913999999999995E-2</c:v>
                </c:pt>
                <c:pt idx="5256">
                  <c:v>7.5162000000000007E-2</c:v>
                </c:pt>
                <c:pt idx="5257">
                  <c:v>7.2346999999999995E-2</c:v>
                </c:pt>
                <c:pt idx="5258">
                  <c:v>6.7463999999999996E-2</c:v>
                </c:pt>
                <c:pt idx="5259">
                  <c:v>6.0684000000000002E-2</c:v>
                </c:pt>
                <c:pt idx="5260">
                  <c:v>5.2290999999999997E-2</c:v>
                </c:pt>
                <c:pt idx="5261">
                  <c:v>4.2668999999999999E-2</c:v>
                </c:pt>
                <c:pt idx="5262">
                  <c:v>3.2530999999999997E-2</c:v>
                </c:pt>
                <c:pt idx="5263">
                  <c:v>2.2239999999999999E-2</c:v>
                </c:pt>
                <c:pt idx="5264">
                  <c:v>1.2017999999999999E-2</c:v>
                </c:pt>
                <c:pt idx="5265">
                  <c:v>2.2778999999999998E-3</c:v>
                </c:pt>
                <c:pt idx="5266">
                  <c:v>-6.9845999999999997E-3</c:v>
                </c:pt>
                <c:pt idx="5267">
                  <c:v>-1.5810000000000001E-2</c:v>
                </c:pt>
                <c:pt idx="5268">
                  <c:v>-2.4237999999999999E-2</c:v>
                </c:pt>
                <c:pt idx="5269">
                  <c:v>-3.2125000000000001E-2</c:v>
                </c:pt>
                <c:pt idx="5270">
                  <c:v>-3.9502000000000002E-2</c:v>
                </c:pt>
                <c:pt idx="5271">
                  <c:v>-4.6421999999999998E-2</c:v>
                </c:pt>
                <c:pt idx="5272">
                  <c:v>-5.2590999999999999E-2</c:v>
                </c:pt>
                <c:pt idx="5273">
                  <c:v>-5.7914E-2</c:v>
                </c:pt>
                <c:pt idx="5274">
                  <c:v>-6.2182000000000001E-2</c:v>
                </c:pt>
                <c:pt idx="5275">
                  <c:v>-6.4980999999999997E-2</c:v>
                </c:pt>
                <c:pt idx="5276">
                  <c:v>-6.6096000000000002E-2</c:v>
                </c:pt>
                <c:pt idx="5277">
                  <c:v>-6.5270999999999996E-2</c:v>
                </c:pt>
                <c:pt idx="5278">
                  <c:v>-6.2373999999999999E-2</c:v>
                </c:pt>
                <c:pt idx="5279">
                  <c:v>-5.7473999999999997E-2</c:v>
                </c:pt>
                <c:pt idx="5280">
                  <c:v>-5.0762000000000002E-2</c:v>
                </c:pt>
                <c:pt idx="5281">
                  <c:v>-4.2386E-2</c:v>
                </c:pt>
                <c:pt idx="5282">
                  <c:v>-3.2964E-2</c:v>
                </c:pt>
                <c:pt idx="5283">
                  <c:v>-2.2766999999999999E-2</c:v>
                </c:pt>
                <c:pt idx="5284">
                  <c:v>-1.222E-2</c:v>
                </c:pt>
                <c:pt idx="5285">
                  <c:v>-1.5417E-3</c:v>
                </c:pt>
                <c:pt idx="5286">
                  <c:v>8.6990999999999995E-3</c:v>
                </c:pt>
                <c:pt idx="5287">
                  <c:v>1.8348E-2</c:v>
                </c:pt>
                <c:pt idx="5288">
                  <c:v>2.7333E-2</c:v>
                </c:pt>
                <c:pt idx="5289">
                  <c:v>3.5284999999999997E-2</c:v>
                </c:pt>
                <c:pt idx="5290">
                  <c:v>4.2313000000000003E-2</c:v>
                </c:pt>
                <c:pt idx="5291">
                  <c:v>4.8405999999999998E-2</c:v>
                </c:pt>
                <c:pt idx="5292">
                  <c:v>5.3728999999999999E-2</c:v>
                </c:pt>
                <c:pt idx="5293">
                  <c:v>5.8139000000000003E-2</c:v>
                </c:pt>
                <c:pt idx="5294">
                  <c:v>6.1690000000000002E-2</c:v>
                </c:pt>
                <c:pt idx="5295">
                  <c:v>6.4236000000000001E-2</c:v>
                </c:pt>
                <c:pt idx="5296">
                  <c:v>6.5493999999999997E-2</c:v>
                </c:pt>
                <c:pt idx="5297">
                  <c:v>6.5228999999999995E-2</c:v>
                </c:pt>
                <c:pt idx="5298">
                  <c:v>6.3174999999999995E-2</c:v>
                </c:pt>
                <c:pt idx="5299">
                  <c:v>5.9115000000000001E-2</c:v>
                </c:pt>
                <c:pt idx="5300">
                  <c:v>5.3094000000000002E-2</c:v>
                </c:pt>
                <c:pt idx="5301">
                  <c:v>4.5261999999999997E-2</c:v>
                </c:pt>
                <c:pt idx="5302">
                  <c:v>3.5811999999999997E-2</c:v>
                </c:pt>
                <c:pt idx="5303">
                  <c:v>2.5478000000000001E-2</c:v>
                </c:pt>
                <c:pt idx="5304">
                  <c:v>1.4631E-2</c:v>
                </c:pt>
                <c:pt idx="5305">
                  <c:v>3.7883999999999999E-3</c:v>
                </c:pt>
                <c:pt idx="5306">
                  <c:v>-6.8628999999999999E-3</c:v>
                </c:pt>
                <c:pt idx="5307">
                  <c:v>-1.6827000000000002E-2</c:v>
                </c:pt>
                <c:pt idx="5308">
                  <c:v>-2.6126E-2</c:v>
                </c:pt>
                <c:pt idx="5309">
                  <c:v>-3.4827999999999998E-2</c:v>
                </c:pt>
                <c:pt idx="5310">
                  <c:v>-4.2707000000000002E-2</c:v>
                </c:pt>
                <c:pt idx="5311">
                  <c:v>-4.9921E-2</c:v>
                </c:pt>
                <c:pt idx="5312">
                  <c:v>-5.6514000000000002E-2</c:v>
                </c:pt>
                <c:pt idx="5313">
                  <c:v>-6.2364999999999997E-2</c:v>
                </c:pt>
                <c:pt idx="5314">
                  <c:v>-6.7426E-2</c:v>
                </c:pt>
                <c:pt idx="5315">
                  <c:v>-7.1584999999999996E-2</c:v>
                </c:pt>
                <c:pt idx="5316">
                  <c:v>-7.4601000000000001E-2</c:v>
                </c:pt>
                <c:pt idx="5317">
                  <c:v>-7.6152999999999998E-2</c:v>
                </c:pt>
                <c:pt idx="5318">
                  <c:v>-7.5994000000000006E-2</c:v>
                </c:pt>
                <c:pt idx="5319">
                  <c:v>-7.3912000000000005E-2</c:v>
                </c:pt>
                <c:pt idx="5320">
                  <c:v>-6.9731000000000001E-2</c:v>
                </c:pt>
                <c:pt idx="5321">
                  <c:v>-6.3552999999999998E-2</c:v>
                </c:pt>
                <c:pt idx="5322">
                  <c:v>-5.5503999999999998E-2</c:v>
                </c:pt>
                <c:pt idx="5323">
                  <c:v>-4.5709E-2</c:v>
                </c:pt>
                <c:pt idx="5324">
                  <c:v>-3.4803000000000001E-2</c:v>
                </c:pt>
                <c:pt idx="5325">
                  <c:v>-2.3074999999999998E-2</c:v>
                </c:pt>
                <c:pt idx="5326">
                  <c:v>-1.1025999999999999E-2</c:v>
                </c:pt>
                <c:pt idx="5327">
                  <c:v>1.0878999999999999E-3</c:v>
                </c:pt>
                <c:pt idx="5328">
                  <c:v>1.2543E-2</c:v>
                </c:pt>
                <c:pt idx="5329">
                  <c:v>2.3196000000000001E-2</c:v>
                </c:pt>
                <c:pt idx="5330">
                  <c:v>3.2906999999999999E-2</c:v>
                </c:pt>
                <c:pt idx="5331">
                  <c:v>4.1348999999999997E-2</c:v>
                </c:pt>
                <c:pt idx="5332">
                  <c:v>4.8654999999999997E-2</c:v>
                </c:pt>
                <c:pt idx="5333">
                  <c:v>5.4952000000000001E-2</c:v>
                </c:pt>
                <c:pt idx="5334">
                  <c:v>6.0225000000000001E-2</c:v>
                </c:pt>
                <c:pt idx="5335">
                  <c:v>6.4566999999999999E-2</c:v>
                </c:pt>
                <c:pt idx="5336">
                  <c:v>6.7969000000000002E-2</c:v>
                </c:pt>
                <c:pt idx="5337">
                  <c:v>7.0258000000000001E-2</c:v>
                </c:pt>
                <c:pt idx="5338">
                  <c:v>7.1185999999999999E-2</c:v>
                </c:pt>
                <c:pt idx="5339">
                  <c:v>7.0484000000000005E-2</c:v>
                </c:pt>
                <c:pt idx="5340">
                  <c:v>6.7902000000000004E-2</c:v>
                </c:pt>
                <c:pt idx="5341">
                  <c:v>6.3350000000000004E-2</c:v>
                </c:pt>
                <c:pt idx="5342">
                  <c:v>5.6839000000000001E-2</c:v>
                </c:pt>
                <c:pt idx="5343">
                  <c:v>4.8569000000000001E-2</c:v>
                </c:pt>
                <c:pt idx="5344">
                  <c:v>3.8760999999999997E-2</c:v>
                </c:pt>
                <c:pt idx="5345">
                  <c:v>2.8108000000000001E-2</c:v>
                </c:pt>
                <c:pt idx="5346">
                  <c:v>1.6917999999999999E-2</c:v>
                </c:pt>
                <c:pt idx="5347">
                  <c:v>5.4679999999999998E-3</c:v>
                </c:pt>
                <c:pt idx="5348">
                  <c:v>-5.7140999999999997E-3</c:v>
                </c:pt>
                <c:pt idx="5349">
                  <c:v>-1.6506E-2</c:v>
                </c:pt>
                <c:pt idx="5350">
                  <c:v>-2.6801999999999999E-2</c:v>
                </c:pt>
                <c:pt idx="5351">
                  <c:v>-3.6539000000000002E-2</c:v>
                </c:pt>
                <c:pt idx="5352">
                  <c:v>-4.5442000000000003E-2</c:v>
                </c:pt>
                <c:pt idx="5353">
                  <c:v>-5.3553999999999997E-2</c:v>
                </c:pt>
                <c:pt idx="5354">
                  <c:v>-6.0926000000000001E-2</c:v>
                </c:pt>
                <c:pt idx="5355">
                  <c:v>-6.7349000000000006E-2</c:v>
                </c:pt>
                <c:pt idx="5356">
                  <c:v>-7.2803999999999994E-2</c:v>
                </c:pt>
                <c:pt idx="5357">
                  <c:v>-7.7157000000000003E-2</c:v>
                </c:pt>
                <c:pt idx="5358">
                  <c:v>-8.0184000000000005E-2</c:v>
                </c:pt>
                <c:pt idx="5359">
                  <c:v>-8.1612000000000004E-2</c:v>
                </c:pt>
                <c:pt idx="5360">
                  <c:v>-8.1221000000000002E-2</c:v>
                </c:pt>
                <c:pt idx="5361">
                  <c:v>-7.8907000000000005E-2</c:v>
                </c:pt>
                <c:pt idx="5362">
                  <c:v>-7.4534000000000003E-2</c:v>
                </c:pt>
                <c:pt idx="5363">
                  <c:v>-6.8302000000000002E-2</c:v>
                </c:pt>
                <c:pt idx="5364">
                  <c:v>-6.0342E-2</c:v>
                </c:pt>
                <c:pt idx="5365">
                  <c:v>-5.0802E-2</c:v>
                </c:pt>
                <c:pt idx="5366">
                  <c:v>-4.0245000000000003E-2</c:v>
                </c:pt>
                <c:pt idx="5367">
                  <c:v>-2.8929E-2</c:v>
                </c:pt>
                <c:pt idx="5368">
                  <c:v>-1.7274000000000001E-2</c:v>
                </c:pt>
                <c:pt idx="5369">
                  <c:v>-5.5231000000000004E-3</c:v>
                </c:pt>
                <c:pt idx="5370">
                  <c:v>5.6446999999999999E-3</c:v>
                </c:pt>
                <c:pt idx="5371">
                  <c:v>1.6091000000000001E-2</c:v>
                </c:pt>
                <c:pt idx="5372">
                  <c:v>2.5558000000000001E-2</c:v>
                </c:pt>
                <c:pt idx="5373">
                  <c:v>3.4084999999999997E-2</c:v>
                </c:pt>
                <c:pt idx="5374">
                  <c:v>4.1454999999999999E-2</c:v>
                </c:pt>
                <c:pt idx="5375">
                  <c:v>4.7879999999999999E-2</c:v>
                </c:pt>
                <c:pt idx="5376">
                  <c:v>5.3463999999999998E-2</c:v>
                </c:pt>
                <c:pt idx="5377">
                  <c:v>5.8076000000000003E-2</c:v>
                </c:pt>
                <c:pt idx="5378">
                  <c:v>6.1674E-2</c:v>
                </c:pt>
                <c:pt idx="5379">
                  <c:v>6.4030000000000004E-2</c:v>
                </c:pt>
                <c:pt idx="5380">
                  <c:v>6.4912999999999998E-2</c:v>
                </c:pt>
                <c:pt idx="5381">
                  <c:v>6.3997999999999999E-2</c:v>
                </c:pt>
                <c:pt idx="5382">
                  <c:v>6.1159999999999999E-2</c:v>
                </c:pt>
                <c:pt idx="5383">
                  <c:v>5.6217999999999997E-2</c:v>
                </c:pt>
                <c:pt idx="5384">
                  <c:v>4.9435E-2</c:v>
                </c:pt>
                <c:pt idx="5385">
                  <c:v>4.1029000000000003E-2</c:v>
                </c:pt>
                <c:pt idx="5386">
                  <c:v>3.1453000000000002E-2</c:v>
                </c:pt>
                <c:pt idx="5387">
                  <c:v>2.1063999999999999E-2</c:v>
                </c:pt>
                <c:pt idx="5388">
                  <c:v>1.0573000000000001E-2</c:v>
                </c:pt>
                <c:pt idx="5389">
                  <c:v>2.0342E-4</c:v>
                </c:pt>
                <c:pt idx="5390">
                  <c:v>-9.8352000000000005E-3</c:v>
                </c:pt>
                <c:pt idx="5391">
                  <c:v>-1.9533999999999999E-2</c:v>
                </c:pt>
                <c:pt idx="5392">
                  <c:v>-2.8639999999999999E-2</c:v>
                </c:pt>
                <c:pt idx="5393">
                  <c:v>-3.7212000000000002E-2</c:v>
                </c:pt>
                <c:pt idx="5394">
                  <c:v>-4.5352999999999997E-2</c:v>
                </c:pt>
                <c:pt idx="5395">
                  <c:v>-5.2786E-2</c:v>
                </c:pt>
                <c:pt idx="5396">
                  <c:v>-5.9583999999999998E-2</c:v>
                </c:pt>
                <c:pt idx="5397">
                  <c:v>-6.5578999999999998E-2</c:v>
                </c:pt>
                <c:pt idx="5398">
                  <c:v>-7.0680000000000007E-2</c:v>
                </c:pt>
                <c:pt idx="5399">
                  <c:v>-7.4509000000000006E-2</c:v>
                </c:pt>
                <c:pt idx="5400">
                  <c:v>-7.6858999999999997E-2</c:v>
                </c:pt>
                <c:pt idx="5401">
                  <c:v>-7.7470999999999998E-2</c:v>
                </c:pt>
                <c:pt idx="5402">
                  <c:v>-7.6085E-2</c:v>
                </c:pt>
                <c:pt idx="5403">
                  <c:v>-7.2638999999999995E-2</c:v>
                </c:pt>
                <c:pt idx="5404">
                  <c:v>-6.7108000000000001E-2</c:v>
                </c:pt>
                <c:pt idx="5405">
                  <c:v>-5.9594000000000001E-2</c:v>
                </c:pt>
                <c:pt idx="5406">
                  <c:v>-5.0521000000000003E-2</c:v>
                </c:pt>
                <c:pt idx="5407">
                  <c:v>-4.0215000000000001E-2</c:v>
                </c:pt>
                <c:pt idx="5408">
                  <c:v>-2.9062999999999999E-2</c:v>
                </c:pt>
                <c:pt idx="5409">
                  <c:v>-1.7371999999999999E-2</c:v>
                </c:pt>
                <c:pt idx="5410">
                  <c:v>-5.7904999999999996E-3</c:v>
                </c:pt>
                <c:pt idx="5411">
                  <c:v>5.4551000000000001E-3</c:v>
                </c:pt>
                <c:pt idx="5412">
                  <c:v>1.6199000000000002E-2</c:v>
                </c:pt>
                <c:pt idx="5413">
                  <c:v>2.597E-2</c:v>
                </c:pt>
                <c:pt idx="5414">
                  <c:v>3.4757999999999997E-2</c:v>
                </c:pt>
                <c:pt idx="5415">
                  <c:v>4.2559E-2</c:v>
                </c:pt>
                <c:pt idx="5416">
                  <c:v>4.9467999999999998E-2</c:v>
                </c:pt>
                <c:pt idx="5417">
                  <c:v>5.5454000000000003E-2</c:v>
                </c:pt>
                <c:pt idx="5418">
                  <c:v>6.0596999999999998E-2</c:v>
                </c:pt>
                <c:pt idx="5419">
                  <c:v>6.4949999999999994E-2</c:v>
                </c:pt>
                <c:pt idx="5420">
                  <c:v>6.8201999999999999E-2</c:v>
                </c:pt>
                <c:pt idx="5421">
                  <c:v>7.0181999999999994E-2</c:v>
                </c:pt>
                <c:pt idx="5422">
                  <c:v>7.0564000000000002E-2</c:v>
                </c:pt>
                <c:pt idx="5423">
                  <c:v>6.9015000000000007E-2</c:v>
                </c:pt>
                <c:pt idx="5424">
                  <c:v>6.5374000000000002E-2</c:v>
                </c:pt>
                <c:pt idx="5425">
                  <c:v>5.9540999999999997E-2</c:v>
                </c:pt>
                <c:pt idx="5426">
                  <c:v>5.1693999999999997E-2</c:v>
                </c:pt>
                <c:pt idx="5427">
                  <c:v>4.2009999999999999E-2</c:v>
                </c:pt>
                <c:pt idx="5428">
                  <c:v>3.1241999999999999E-2</c:v>
                </c:pt>
                <c:pt idx="5429">
                  <c:v>1.9799000000000001E-2</c:v>
                </c:pt>
                <c:pt idx="5430">
                  <c:v>8.0865999999999993E-3</c:v>
                </c:pt>
                <c:pt idx="5431">
                  <c:v>-3.2512999999999999E-3</c:v>
                </c:pt>
                <c:pt idx="5432">
                  <c:v>-1.4052E-2</c:v>
                </c:pt>
                <c:pt idx="5433">
                  <c:v>-2.418E-2</c:v>
                </c:pt>
                <c:pt idx="5434">
                  <c:v>-3.3649999999999999E-2</c:v>
                </c:pt>
                <c:pt idx="5435">
                  <c:v>-4.2229000000000003E-2</c:v>
                </c:pt>
                <c:pt idx="5436">
                  <c:v>-5.0051999999999999E-2</c:v>
                </c:pt>
                <c:pt idx="5437">
                  <c:v>-5.7197999999999999E-2</c:v>
                </c:pt>
                <c:pt idx="5438">
                  <c:v>-6.3531000000000004E-2</c:v>
                </c:pt>
                <c:pt idx="5439">
                  <c:v>-6.9029999999999994E-2</c:v>
                </c:pt>
                <c:pt idx="5440">
                  <c:v>-7.3597999999999997E-2</c:v>
                </c:pt>
                <c:pt idx="5441">
                  <c:v>-7.6985999999999999E-2</c:v>
                </c:pt>
                <c:pt idx="5442">
                  <c:v>-7.8881999999999994E-2</c:v>
                </c:pt>
                <c:pt idx="5443">
                  <c:v>-7.9017000000000004E-2</c:v>
                </c:pt>
                <c:pt idx="5444">
                  <c:v>-7.7196000000000001E-2</c:v>
                </c:pt>
                <c:pt idx="5445">
                  <c:v>-7.3244000000000004E-2</c:v>
                </c:pt>
                <c:pt idx="5446">
                  <c:v>-6.7267999999999994E-2</c:v>
                </c:pt>
                <c:pt idx="5447">
                  <c:v>-5.9415999999999997E-2</c:v>
                </c:pt>
                <c:pt idx="5448">
                  <c:v>-4.9806999999999997E-2</c:v>
                </c:pt>
                <c:pt idx="5449">
                  <c:v>-3.9059999999999997E-2</c:v>
                </c:pt>
                <c:pt idx="5450">
                  <c:v>-2.7432999999999999E-2</c:v>
                </c:pt>
                <c:pt idx="5451">
                  <c:v>-1.5225000000000001E-2</c:v>
                </c:pt>
                <c:pt idx="5452">
                  <c:v>-3.0853E-3</c:v>
                </c:pt>
                <c:pt idx="5453">
                  <c:v>8.7355000000000002E-3</c:v>
                </c:pt>
                <c:pt idx="5454">
                  <c:v>1.9955000000000001E-2</c:v>
                </c:pt>
                <c:pt idx="5455">
                  <c:v>3.0422000000000001E-2</c:v>
                </c:pt>
                <c:pt idx="5456">
                  <c:v>3.9775999999999999E-2</c:v>
                </c:pt>
                <c:pt idx="5457">
                  <c:v>4.8075E-2</c:v>
                </c:pt>
                <c:pt idx="5458">
                  <c:v>5.543E-2</c:v>
                </c:pt>
                <c:pt idx="5459">
                  <c:v>6.1726000000000003E-2</c:v>
                </c:pt>
                <c:pt idx="5460">
                  <c:v>6.7033999999999996E-2</c:v>
                </c:pt>
                <c:pt idx="5461">
                  <c:v>7.1332000000000007E-2</c:v>
                </c:pt>
                <c:pt idx="5462">
                  <c:v>7.4438000000000004E-2</c:v>
                </c:pt>
                <c:pt idx="5463">
                  <c:v>7.6100000000000001E-2</c:v>
                </c:pt>
                <c:pt idx="5464">
                  <c:v>7.6046000000000002E-2</c:v>
                </c:pt>
                <c:pt idx="5465">
                  <c:v>7.4041999999999997E-2</c:v>
                </c:pt>
                <c:pt idx="5466">
                  <c:v>6.9948999999999997E-2</c:v>
                </c:pt>
                <c:pt idx="5467">
                  <c:v>6.3770999999999994E-2</c:v>
                </c:pt>
                <c:pt idx="5468">
                  <c:v>5.5698999999999999E-2</c:v>
                </c:pt>
                <c:pt idx="5469">
                  <c:v>4.5948999999999997E-2</c:v>
                </c:pt>
                <c:pt idx="5470">
                  <c:v>3.5262000000000002E-2</c:v>
                </c:pt>
                <c:pt idx="5471">
                  <c:v>2.4008000000000002E-2</c:v>
                </c:pt>
                <c:pt idx="5472">
                  <c:v>1.2522999999999999E-2</c:v>
                </c:pt>
                <c:pt idx="5473">
                  <c:v>1.3864000000000001E-3</c:v>
                </c:pt>
                <c:pt idx="5474">
                  <c:v>-9.2861999999999997E-3</c:v>
                </c:pt>
                <c:pt idx="5475">
                  <c:v>-1.9392E-2</c:v>
                </c:pt>
                <c:pt idx="5476">
                  <c:v>-2.8903999999999999E-2</c:v>
                </c:pt>
                <c:pt idx="5477">
                  <c:v>-3.7583999999999999E-2</c:v>
                </c:pt>
                <c:pt idx="5478">
                  <c:v>-4.5490999999999997E-2</c:v>
                </c:pt>
                <c:pt idx="5479">
                  <c:v>-5.2614000000000001E-2</c:v>
                </c:pt>
                <c:pt idx="5480">
                  <c:v>-5.8968E-2</c:v>
                </c:pt>
                <c:pt idx="5481">
                  <c:v>-6.4299999999999996E-2</c:v>
                </c:pt>
                <c:pt idx="5482">
                  <c:v>-6.8539000000000003E-2</c:v>
                </c:pt>
                <c:pt idx="5483">
                  <c:v>-7.1441000000000004E-2</c:v>
                </c:pt>
                <c:pt idx="5484">
                  <c:v>-7.2723999999999997E-2</c:v>
                </c:pt>
                <c:pt idx="5485">
                  <c:v>-7.2139999999999996E-2</c:v>
                </c:pt>
                <c:pt idx="5486">
                  <c:v>-6.9593000000000002E-2</c:v>
                </c:pt>
                <c:pt idx="5487">
                  <c:v>-6.4951999999999996E-2</c:v>
                </c:pt>
                <c:pt idx="5488">
                  <c:v>-5.8465999999999997E-2</c:v>
                </c:pt>
                <c:pt idx="5489">
                  <c:v>-5.0309E-2</c:v>
                </c:pt>
                <c:pt idx="5490">
                  <c:v>-4.0675000000000003E-2</c:v>
                </c:pt>
                <c:pt idx="5491">
                  <c:v>-3.0138999999999999E-2</c:v>
                </c:pt>
                <c:pt idx="5492">
                  <c:v>-1.8942000000000001E-2</c:v>
                </c:pt>
                <c:pt idx="5493">
                  <c:v>-7.3071999999999998E-3</c:v>
                </c:pt>
                <c:pt idx="5494">
                  <c:v>4.1869000000000003E-3</c:v>
                </c:pt>
                <c:pt idx="5495">
                  <c:v>1.5347E-2</c:v>
                </c:pt>
                <c:pt idx="5496">
                  <c:v>2.5944999999999999E-2</c:v>
                </c:pt>
                <c:pt idx="5497">
                  <c:v>3.5836E-2</c:v>
                </c:pt>
                <c:pt idx="5498">
                  <c:v>4.4703E-2</c:v>
                </c:pt>
                <c:pt idx="5499">
                  <c:v>5.2567999999999997E-2</c:v>
                </c:pt>
                <c:pt idx="5500">
                  <c:v>5.9531000000000001E-2</c:v>
                </c:pt>
                <c:pt idx="5501">
                  <c:v>6.5401000000000001E-2</c:v>
                </c:pt>
                <c:pt idx="5502">
                  <c:v>7.0232000000000003E-2</c:v>
                </c:pt>
                <c:pt idx="5503">
                  <c:v>7.3909000000000002E-2</c:v>
                </c:pt>
                <c:pt idx="5504">
                  <c:v>7.6245999999999994E-2</c:v>
                </c:pt>
                <c:pt idx="5505">
                  <c:v>7.6977000000000004E-2</c:v>
                </c:pt>
                <c:pt idx="5506">
                  <c:v>7.5861999999999999E-2</c:v>
                </c:pt>
                <c:pt idx="5507">
                  <c:v>7.2711999999999999E-2</c:v>
                </c:pt>
                <c:pt idx="5508">
                  <c:v>6.7485000000000003E-2</c:v>
                </c:pt>
                <c:pt idx="5509">
                  <c:v>6.0311999999999998E-2</c:v>
                </c:pt>
                <c:pt idx="5510">
                  <c:v>5.1450000000000003E-2</c:v>
                </c:pt>
                <c:pt idx="5511">
                  <c:v>4.1230999999999997E-2</c:v>
                </c:pt>
                <c:pt idx="5512">
                  <c:v>3.0394000000000001E-2</c:v>
                </c:pt>
                <c:pt idx="5513">
                  <c:v>1.9321999999999999E-2</c:v>
                </c:pt>
                <c:pt idx="5514">
                  <c:v>8.2695000000000008E-3</c:v>
                </c:pt>
                <c:pt idx="5515">
                  <c:v>-2.2534E-3</c:v>
                </c:pt>
                <c:pt idx="5516">
                  <c:v>-1.2231000000000001E-2</c:v>
                </c:pt>
                <c:pt idx="5517">
                  <c:v>-2.1635000000000001E-2</c:v>
                </c:pt>
                <c:pt idx="5518">
                  <c:v>-3.0522000000000001E-2</c:v>
                </c:pt>
                <c:pt idx="5519">
                  <c:v>-3.8706999999999998E-2</c:v>
                </c:pt>
                <c:pt idx="5520">
                  <c:v>-4.6249999999999999E-2</c:v>
                </c:pt>
                <c:pt idx="5521">
                  <c:v>-5.3222999999999999E-2</c:v>
                </c:pt>
                <c:pt idx="5522">
                  <c:v>-5.9317000000000002E-2</c:v>
                </c:pt>
                <c:pt idx="5523">
                  <c:v>-6.4478999999999995E-2</c:v>
                </c:pt>
                <c:pt idx="5524">
                  <c:v>-6.8429000000000004E-2</c:v>
                </c:pt>
                <c:pt idx="5525">
                  <c:v>-7.0896000000000001E-2</c:v>
                </c:pt>
                <c:pt idx="5526">
                  <c:v>-7.1528999999999995E-2</c:v>
                </c:pt>
                <c:pt idx="5527">
                  <c:v>-7.0119000000000001E-2</c:v>
                </c:pt>
                <c:pt idx="5528">
                  <c:v>-6.6578999999999999E-2</c:v>
                </c:pt>
                <c:pt idx="5529">
                  <c:v>-6.0822000000000001E-2</c:v>
                </c:pt>
                <c:pt idx="5530">
                  <c:v>-5.3198000000000002E-2</c:v>
                </c:pt>
                <c:pt idx="5531">
                  <c:v>-4.3900000000000002E-2</c:v>
                </c:pt>
                <c:pt idx="5532">
                  <c:v>-3.3223000000000003E-2</c:v>
                </c:pt>
                <c:pt idx="5533">
                  <c:v>-2.1786E-2</c:v>
                </c:pt>
                <c:pt idx="5534">
                  <c:v>-9.9171999999999993E-3</c:v>
                </c:pt>
                <c:pt idx="5535">
                  <c:v>2.0038E-3</c:v>
                </c:pt>
                <c:pt idx="5536">
                  <c:v>1.3754000000000001E-2</c:v>
                </c:pt>
                <c:pt idx="5537">
                  <c:v>2.4750000000000001E-2</c:v>
                </c:pt>
                <c:pt idx="5538">
                  <c:v>3.4911999999999999E-2</c:v>
                </c:pt>
                <c:pt idx="5539">
                  <c:v>4.4176E-2</c:v>
                </c:pt>
                <c:pt idx="5540">
                  <c:v>5.2308E-2</c:v>
                </c:pt>
                <c:pt idx="5541">
                  <c:v>5.9406E-2</c:v>
                </c:pt>
                <c:pt idx="5542">
                  <c:v>6.5562999999999996E-2</c:v>
                </c:pt>
                <c:pt idx="5543">
                  <c:v>7.0831000000000005E-2</c:v>
                </c:pt>
                <c:pt idx="5544">
                  <c:v>7.5079999999999994E-2</c:v>
                </c:pt>
                <c:pt idx="5545">
                  <c:v>7.8209000000000001E-2</c:v>
                </c:pt>
                <c:pt idx="5546">
                  <c:v>8.004E-2</c:v>
                </c:pt>
                <c:pt idx="5547">
                  <c:v>8.0240000000000006E-2</c:v>
                </c:pt>
                <c:pt idx="5548">
                  <c:v>7.8588000000000005E-2</c:v>
                </c:pt>
                <c:pt idx="5549">
                  <c:v>7.4900999999999995E-2</c:v>
                </c:pt>
                <c:pt idx="5550">
                  <c:v>6.9033999999999998E-2</c:v>
                </c:pt>
                <c:pt idx="5551">
                  <c:v>6.1282000000000003E-2</c:v>
                </c:pt>
                <c:pt idx="5552">
                  <c:v>5.1871E-2</c:v>
                </c:pt>
                <c:pt idx="5553">
                  <c:v>4.1165E-2</c:v>
                </c:pt>
                <c:pt idx="5554">
                  <c:v>2.9894E-2</c:v>
                </c:pt>
                <c:pt idx="5555">
                  <c:v>1.8457999999999999E-2</c:v>
                </c:pt>
                <c:pt idx="5556">
                  <c:v>7.2145000000000004E-3</c:v>
                </c:pt>
                <c:pt idx="5557">
                  <c:v>-3.6744E-3</c:v>
                </c:pt>
                <c:pt idx="5558">
                  <c:v>-1.3809E-2</c:v>
                </c:pt>
                <c:pt idx="5559">
                  <c:v>-2.3227000000000001E-2</c:v>
                </c:pt>
                <c:pt idx="5560">
                  <c:v>-3.1989999999999998E-2</c:v>
                </c:pt>
                <c:pt idx="5561">
                  <c:v>-3.9888E-2</c:v>
                </c:pt>
                <c:pt idx="5562">
                  <c:v>-4.7014E-2</c:v>
                </c:pt>
                <c:pt idx="5563">
                  <c:v>-5.3428999999999997E-2</c:v>
                </c:pt>
                <c:pt idx="5564">
                  <c:v>-5.8880000000000002E-2</c:v>
                </c:pt>
                <c:pt idx="5565">
                  <c:v>-6.3333E-2</c:v>
                </c:pt>
                <c:pt idx="5566">
                  <c:v>-6.6527000000000003E-2</c:v>
                </c:pt>
                <c:pt idx="5567">
                  <c:v>-6.8251999999999993E-2</c:v>
                </c:pt>
                <c:pt idx="5568">
                  <c:v>-6.8178000000000002E-2</c:v>
                </c:pt>
                <c:pt idx="5569">
                  <c:v>-6.6181000000000004E-2</c:v>
                </c:pt>
                <c:pt idx="5570">
                  <c:v>-6.2111E-2</c:v>
                </c:pt>
                <c:pt idx="5571">
                  <c:v>-5.6126000000000002E-2</c:v>
                </c:pt>
                <c:pt idx="5572">
                  <c:v>-4.8369000000000002E-2</c:v>
                </c:pt>
                <c:pt idx="5573">
                  <c:v>-3.9088999999999999E-2</c:v>
                </c:pt>
                <c:pt idx="5574">
                  <c:v>-2.8528000000000001E-2</c:v>
                </c:pt>
                <c:pt idx="5575">
                  <c:v>-1.7260000000000001E-2</c:v>
                </c:pt>
                <c:pt idx="5576">
                  <c:v>-5.5954000000000004E-3</c:v>
                </c:pt>
                <c:pt idx="5577">
                  <c:v>6.2471000000000002E-3</c:v>
                </c:pt>
                <c:pt idx="5578">
                  <c:v>1.7586999999999998E-2</c:v>
                </c:pt>
                <c:pt idx="5579">
                  <c:v>2.8281000000000001E-2</c:v>
                </c:pt>
                <c:pt idx="5580">
                  <c:v>3.8046999999999997E-2</c:v>
                </c:pt>
                <c:pt idx="5581">
                  <c:v>4.6862000000000001E-2</c:v>
                </c:pt>
                <c:pt idx="5582">
                  <c:v>5.4472E-2</c:v>
                </c:pt>
                <c:pt idx="5583">
                  <c:v>6.1031000000000002E-2</c:v>
                </c:pt>
                <c:pt idx="5584">
                  <c:v>6.6669000000000006E-2</c:v>
                </c:pt>
                <c:pt idx="5585">
                  <c:v>7.1263000000000007E-2</c:v>
                </c:pt>
                <c:pt idx="5586">
                  <c:v>7.4842000000000006E-2</c:v>
                </c:pt>
                <c:pt idx="5587">
                  <c:v>7.7204999999999996E-2</c:v>
                </c:pt>
                <c:pt idx="5588">
                  <c:v>7.8153E-2</c:v>
                </c:pt>
                <c:pt idx="5589">
                  <c:v>7.7354999999999993E-2</c:v>
                </c:pt>
                <c:pt idx="5590">
                  <c:v>7.4642E-2</c:v>
                </c:pt>
                <c:pt idx="5591">
                  <c:v>6.9858000000000003E-2</c:v>
                </c:pt>
                <c:pt idx="5592">
                  <c:v>6.2973000000000001E-2</c:v>
                </c:pt>
                <c:pt idx="5593">
                  <c:v>5.4352999999999999E-2</c:v>
                </c:pt>
                <c:pt idx="5594">
                  <c:v>4.4325999999999997E-2</c:v>
                </c:pt>
                <c:pt idx="5595">
                  <c:v>3.3259999999999998E-2</c:v>
                </c:pt>
                <c:pt idx="5596">
                  <c:v>2.1906999999999999E-2</c:v>
                </c:pt>
                <c:pt idx="5597">
                  <c:v>1.0603E-2</c:v>
                </c:pt>
                <c:pt idx="5598">
                  <c:v>-3.7918000000000001E-4</c:v>
                </c:pt>
                <c:pt idx="5599">
                  <c:v>-1.0932000000000001E-2</c:v>
                </c:pt>
                <c:pt idx="5600">
                  <c:v>-2.0729999999999998E-2</c:v>
                </c:pt>
                <c:pt idx="5601">
                  <c:v>-2.9805000000000002E-2</c:v>
                </c:pt>
                <c:pt idx="5602">
                  <c:v>-3.8248999999999998E-2</c:v>
                </c:pt>
                <c:pt idx="5603">
                  <c:v>-4.5810999999999998E-2</c:v>
                </c:pt>
                <c:pt idx="5604">
                  <c:v>-5.2597999999999999E-2</c:v>
                </c:pt>
                <c:pt idx="5605">
                  <c:v>-5.8562000000000003E-2</c:v>
                </c:pt>
                <c:pt idx="5606">
                  <c:v>-6.3659999999999994E-2</c:v>
                </c:pt>
                <c:pt idx="5607">
                  <c:v>-6.7621000000000001E-2</c:v>
                </c:pt>
                <c:pt idx="5608">
                  <c:v>-7.0263999999999993E-2</c:v>
                </c:pt>
                <c:pt idx="5609">
                  <c:v>-7.1365999999999999E-2</c:v>
                </c:pt>
                <c:pt idx="5610">
                  <c:v>-7.0644999999999999E-2</c:v>
                </c:pt>
                <c:pt idx="5611">
                  <c:v>-6.8003999999999995E-2</c:v>
                </c:pt>
                <c:pt idx="5612">
                  <c:v>-6.3385999999999998E-2</c:v>
                </c:pt>
                <c:pt idx="5613">
                  <c:v>-5.6839000000000001E-2</c:v>
                </c:pt>
                <c:pt idx="5614">
                  <c:v>-4.8684999999999999E-2</c:v>
                </c:pt>
                <c:pt idx="5615">
                  <c:v>-3.9188000000000001E-2</c:v>
                </c:pt>
                <c:pt idx="5616">
                  <c:v>-2.853E-2</c:v>
                </c:pt>
                <c:pt idx="5617">
                  <c:v>-1.7321E-2</c:v>
                </c:pt>
                <c:pt idx="5618">
                  <c:v>-5.8187999999999998E-3</c:v>
                </c:pt>
                <c:pt idx="5619">
                  <c:v>5.6547999999999998E-3</c:v>
                </c:pt>
                <c:pt idx="5620">
                  <c:v>1.6858999999999999E-2</c:v>
                </c:pt>
                <c:pt idx="5621">
                  <c:v>2.7283000000000002E-2</c:v>
                </c:pt>
                <c:pt idx="5622">
                  <c:v>3.6804000000000003E-2</c:v>
                </c:pt>
                <c:pt idx="5623">
                  <c:v>4.5429999999999998E-2</c:v>
                </c:pt>
                <c:pt idx="5624">
                  <c:v>5.2897E-2</c:v>
                </c:pt>
                <c:pt idx="5625">
                  <c:v>5.9359000000000002E-2</c:v>
                </c:pt>
                <c:pt idx="5626">
                  <c:v>6.4874000000000001E-2</c:v>
                </c:pt>
                <c:pt idx="5627">
                  <c:v>6.9301000000000001E-2</c:v>
                </c:pt>
                <c:pt idx="5628">
                  <c:v>7.2582999999999995E-2</c:v>
                </c:pt>
                <c:pt idx="5629">
                  <c:v>7.4542999999999998E-2</c:v>
                </c:pt>
                <c:pt idx="5630">
                  <c:v>7.4900999999999995E-2</c:v>
                </c:pt>
                <c:pt idx="5631">
                  <c:v>7.3441999999999993E-2</c:v>
                </c:pt>
                <c:pt idx="5632">
                  <c:v>6.9973999999999995E-2</c:v>
                </c:pt>
                <c:pt idx="5633">
                  <c:v>6.4504000000000006E-2</c:v>
                </c:pt>
                <c:pt idx="5634">
                  <c:v>5.7181000000000003E-2</c:v>
                </c:pt>
                <c:pt idx="5635">
                  <c:v>4.8150999999999999E-2</c:v>
                </c:pt>
                <c:pt idx="5636">
                  <c:v>3.8120000000000001E-2</c:v>
                </c:pt>
                <c:pt idx="5637">
                  <c:v>2.7458E-2</c:v>
                </c:pt>
                <c:pt idx="5638">
                  <c:v>1.6664000000000002E-2</c:v>
                </c:pt>
                <c:pt idx="5639">
                  <c:v>5.9360999999999997E-3</c:v>
                </c:pt>
                <c:pt idx="5640">
                  <c:v>-4.2680000000000001E-3</c:v>
                </c:pt>
                <c:pt idx="5641">
                  <c:v>-1.3972999999999999E-2</c:v>
                </c:pt>
                <c:pt idx="5642">
                  <c:v>-2.3296999999999998E-2</c:v>
                </c:pt>
                <c:pt idx="5643">
                  <c:v>-3.1977999999999999E-2</c:v>
                </c:pt>
                <c:pt idx="5644">
                  <c:v>-4.0153000000000001E-2</c:v>
                </c:pt>
                <c:pt idx="5645">
                  <c:v>-4.7740999999999999E-2</c:v>
                </c:pt>
                <c:pt idx="5646">
                  <c:v>-5.4783999999999999E-2</c:v>
                </c:pt>
                <c:pt idx="5647">
                  <c:v>-6.0963000000000003E-2</c:v>
                </c:pt>
                <c:pt idx="5648">
                  <c:v>-6.6198000000000007E-2</c:v>
                </c:pt>
                <c:pt idx="5649">
                  <c:v>-7.0261000000000004E-2</c:v>
                </c:pt>
                <c:pt idx="5650">
                  <c:v>-7.2783E-2</c:v>
                </c:pt>
                <c:pt idx="5651">
                  <c:v>-7.3523000000000005E-2</c:v>
                </c:pt>
                <c:pt idx="5652">
                  <c:v>-7.2259000000000004E-2</c:v>
                </c:pt>
                <c:pt idx="5653">
                  <c:v>-6.8822999999999995E-2</c:v>
                </c:pt>
                <c:pt idx="5654">
                  <c:v>-6.3288999999999998E-2</c:v>
                </c:pt>
                <c:pt idx="5655">
                  <c:v>-5.5818E-2</c:v>
                </c:pt>
                <c:pt idx="5656">
                  <c:v>-4.6528E-2</c:v>
                </c:pt>
                <c:pt idx="5657">
                  <c:v>-3.6063999999999999E-2</c:v>
                </c:pt>
                <c:pt idx="5658">
                  <c:v>-2.4698000000000001E-2</c:v>
                </c:pt>
                <c:pt idx="5659">
                  <c:v>-1.2775E-2</c:v>
                </c:pt>
                <c:pt idx="5660">
                  <c:v>-9.6190000000000002E-4</c:v>
                </c:pt>
                <c:pt idx="5661">
                  <c:v>1.0486000000000001E-2</c:v>
                </c:pt>
                <c:pt idx="5662">
                  <c:v>2.1375000000000002E-2</c:v>
                </c:pt>
                <c:pt idx="5663">
                  <c:v>3.1234999999999999E-2</c:v>
                </c:pt>
                <c:pt idx="5664">
                  <c:v>4.0046999999999999E-2</c:v>
                </c:pt>
                <c:pt idx="5665">
                  <c:v>4.7911000000000002E-2</c:v>
                </c:pt>
                <c:pt idx="5666">
                  <c:v>5.4689000000000002E-2</c:v>
                </c:pt>
                <c:pt idx="5667">
                  <c:v>6.0609000000000003E-2</c:v>
                </c:pt>
                <c:pt idx="5668">
                  <c:v>6.5756999999999996E-2</c:v>
                </c:pt>
                <c:pt idx="5669">
                  <c:v>7.0004999999999998E-2</c:v>
                </c:pt>
                <c:pt idx="5670">
                  <c:v>7.3220999999999994E-2</c:v>
                </c:pt>
                <c:pt idx="5671">
                  <c:v>7.5175000000000006E-2</c:v>
                </c:pt>
                <c:pt idx="5672">
                  <c:v>7.5473999999999999E-2</c:v>
                </c:pt>
                <c:pt idx="5673">
                  <c:v>7.3877999999999999E-2</c:v>
                </c:pt>
                <c:pt idx="5674">
                  <c:v>7.0094000000000004E-2</c:v>
                </c:pt>
                <c:pt idx="5675">
                  <c:v>6.4172000000000007E-2</c:v>
                </c:pt>
                <c:pt idx="5676">
                  <c:v>5.6245999999999997E-2</c:v>
                </c:pt>
                <c:pt idx="5677">
                  <c:v>4.6507E-2</c:v>
                </c:pt>
                <c:pt idx="5678">
                  <c:v>3.5727000000000002E-2</c:v>
                </c:pt>
                <c:pt idx="5679">
                  <c:v>2.4289000000000002E-2</c:v>
                </c:pt>
                <c:pt idx="5680">
                  <c:v>1.2743000000000001E-2</c:v>
                </c:pt>
                <c:pt idx="5681">
                  <c:v>1.2921E-3</c:v>
                </c:pt>
                <c:pt idx="5682">
                  <c:v>-9.5016000000000007E-3</c:v>
                </c:pt>
                <c:pt idx="5683">
                  <c:v>-1.9630999999999999E-2</c:v>
                </c:pt>
                <c:pt idx="5684">
                  <c:v>-2.9114000000000001E-2</c:v>
                </c:pt>
                <c:pt idx="5685">
                  <c:v>-3.7705000000000002E-2</c:v>
                </c:pt>
                <c:pt idx="5686">
                  <c:v>-4.5510000000000002E-2</c:v>
                </c:pt>
                <c:pt idx="5687">
                  <c:v>-5.2519000000000003E-2</c:v>
                </c:pt>
                <c:pt idx="5688">
                  <c:v>-5.8802E-2</c:v>
                </c:pt>
                <c:pt idx="5689">
                  <c:v>-6.4105999999999996E-2</c:v>
                </c:pt>
                <c:pt idx="5690">
                  <c:v>-6.8402000000000004E-2</c:v>
                </c:pt>
                <c:pt idx="5691">
                  <c:v>-7.1473999999999996E-2</c:v>
                </c:pt>
                <c:pt idx="5692">
                  <c:v>-7.3027999999999996E-2</c:v>
                </c:pt>
                <c:pt idx="5693">
                  <c:v>-7.2829000000000005E-2</c:v>
                </c:pt>
                <c:pt idx="5694">
                  <c:v>-7.0719000000000004E-2</c:v>
                </c:pt>
                <c:pt idx="5695">
                  <c:v>-6.6521999999999998E-2</c:v>
                </c:pt>
                <c:pt idx="5696">
                  <c:v>-6.0381999999999998E-2</c:v>
                </c:pt>
                <c:pt idx="5697">
                  <c:v>-5.2402999999999998E-2</c:v>
                </c:pt>
                <c:pt idx="5698">
                  <c:v>-4.2821999999999999E-2</c:v>
                </c:pt>
                <c:pt idx="5699">
                  <c:v>-3.1854E-2</c:v>
                </c:pt>
                <c:pt idx="5700">
                  <c:v>-2.0104E-2</c:v>
                </c:pt>
                <c:pt idx="5701">
                  <c:v>-7.9074000000000002E-3</c:v>
                </c:pt>
                <c:pt idx="5702">
                  <c:v>4.5117999999999998E-3</c:v>
                </c:pt>
                <c:pt idx="5703">
                  <c:v>1.6417000000000001E-2</c:v>
                </c:pt>
                <c:pt idx="5704">
                  <c:v>2.7651999999999999E-2</c:v>
                </c:pt>
                <c:pt idx="5705">
                  <c:v>3.7923999999999999E-2</c:v>
                </c:pt>
                <c:pt idx="5706">
                  <c:v>4.7199999999999999E-2</c:v>
                </c:pt>
                <c:pt idx="5707">
                  <c:v>5.5223000000000001E-2</c:v>
                </c:pt>
                <c:pt idx="5708">
                  <c:v>6.2147000000000001E-2</c:v>
                </c:pt>
                <c:pt idx="5709">
                  <c:v>6.8123000000000003E-2</c:v>
                </c:pt>
                <c:pt idx="5710">
                  <c:v>7.3023000000000005E-2</c:v>
                </c:pt>
                <c:pt idx="5711">
                  <c:v>7.6870999999999995E-2</c:v>
                </c:pt>
                <c:pt idx="5712">
                  <c:v>7.9475000000000004E-2</c:v>
                </c:pt>
                <c:pt idx="5713">
                  <c:v>8.0621999999999999E-2</c:v>
                </c:pt>
                <c:pt idx="5714">
                  <c:v>7.9968999999999998E-2</c:v>
                </c:pt>
                <c:pt idx="5715">
                  <c:v>7.7323000000000003E-2</c:v>
                </c:pt>
                <c:pt idx="5716">
                  <c:v>7.2439000000000003E-2</c:v>
                </c:pt>
                <c:pt idx="5717">
                  <c:v>6.5466999999999997E-2</c:v>
                </c:pt>
                <c:pt idx="5718">
                  <c:v>5.6552999999999999E-2</c:v>
                </c:pt>
                <c:pt idx="5719">
                  <c:v>4.6113000000000001E-2</c:v>
                </c:pt>
                <c:pt idx="5720">
                  <c:v>3.4521999999999997E-2</c:v>
                </c:pt>
                <c:pt idx="5721">
                  <c:v>2.2578000000000001E-2</c:v>
                </c:pt>
                <c:pt idx="5722">
                  <c:v>1.0638E-2</c:v>
                </c:pt>
                <c:pt idx="5723">
                  <c:v>-1.1289E-3</c:v>
                </c:pt>
                <c:pt idx="5724">
                  <c:v>-1.2192E-2</c:v>
                </c:pt>
                <c:pt idx="5725">
                  <c:v>-2.2599000000000001E-2</c:v>
                </c:pt>
                <c:pt idx="5726">
                  <c:v>-3.2332E-2</c:v>
                </c:pt>
                <c:pt idx="5727">
                  <c:v>-4.1141999999999998E-2</c:v>
                </c:pt>
                <c:pt idx="5728">
                  <c:v>-4.9089000000000001E-2</c:v>
                </c:pt>
                <c:pt idx="5729">
                  <c:v>-5.6250000000000001E-2</c:v>
                </c:pt>
                <c:pt idx="5730">
                  <c:v>-6.2425000000000001E-2</c:v>
                </c:pt>
                <c:pt idx="5731">
                  <c:v>-6.7632999999999999E-2</c:v>
                </c:pt>
                <c:pt idx="5732">
                  <c:v>-7.1743000000000001E-2</c:v>
                </c:pt>
                <c:pt idx="5733">
                  <c:v>-7.4559E-2</c:v>
                </c:pt>
                <c:pt idx="5734">
                  <c:v>-7.5776999999999997E-2</c:v>
                </c:pt>
                <c:pt idx="5735">
                  <c:v>-7.5184000000000001E-2</c:v>
                </c:pt>
                <c:pt idx="5736">
                  <c:v>-7.2588E-2</c:v>
                </c:pt>
                <c:pt idx="5737">
                  <c:v>-6.7958000000000005E-2</c:v>
                </c:pt>
                <c:pt idx="5738">
                  <c:v>-6.1395999999999999E-2</c:v>
                </c:pt>
                <c:pt idx="5739">
                  <c:v>-5.2941000000000002E-2</c:v>
                </c:pt>
                <c:pt idx="5740">
                  <c:v>-4.3116000000000002E-2</c:v>
                </c:pt>
                <c:pt idx="5741">
                  <c:v>-3.2150999999999999E-2</c:v>
                </c:pt>
                <c:pt idx="5742">
                  <c:v>-2.0424999999999999E-2</c:v>
                </c:pt>
                <c:pt idx="5743">
                  <c:v>-8.1773000000000002E-3</c:v>
                </c:pt>
                <c:pt idx="5744">
                  <c:v>3.9510999999999999E-3</c:v>
                </c:pt>
                <c:pt idx="5745">
                  <c:v>1.5730000000000001E-2</c:v>
                </c:pt>
                <c:pt idx="5746">
                  <c:v>2.7019000000000001E-2</c:v>
                </c:pt>
                <c:pt idx="5747">
                  <c:v>3.7296999999999997E-2</c:v>
                </c:pt>
                <c:pt idx="5748">
                  <c:v>4.6599000000000002E-2</c:v>
                </c:pt>
                <c:pt idx="5749">
                  <c:v>5.4854E-2</c:v>
                </c:pt>
                <c:pt idx="5750">
                  <c:v>6.2200999999999999E-2</c:v>
                </c:pt>
                <c:pt idx="5751">
                  <c:v>6.8450999999999998E-2</c:v>
                </c:pt>
                <c:pt idx="5752">
                  <c:v>7.3665999999999995E-2</c:v>
                </c:pt>
                <c:pt idx="5753">
                  <c:v>7.7727000000000004E-2</c:v>
                </c:pt>
                <c:pt idx="5754">
                  <c:v>8.0305000000000001E-2</c:v>
                </c:pt>
                <c:pt idx="5755">
                  <c:v>8.1188999999999997E-2</c:v>
                </c:pt>
                <c:pt idx="5756">
                  <c:v>8.0112000000000003E-2</c:v>
                </c:pt>
                <c:pt idx="5757">
                  <c:v>7.6869000000000007E-2</c:v>
                </c:pt>
                <c:pt idx="5758">
                  <c:v>7.1467000000000003E-2</c:v>
                </c:pt>
                <c:pt idx="5759">
                  <c:v>6.4058000000000004E-2</c:v>
                </c:pt>
                <c:pt idx="5760">
                  <c:v>5.4807000000000002E-2</c:v>
                </c:pt>
                <c:pt idx="5761">
                  <c:v>4.4441000000000001E-2</c:v>
                </c:pt>
                <c:pt idx="5762">
                  <c:v>3.3362000000000003E-2</c:v>
                </c:pt>
                <c:pt idx="5763">
                  <c:v>2.2096999999999999E-2</c:v>
                </c:pt>
                <c:pt idx="5764">
                  <c:v>1.0888999999999999E-2</c:v>
                </c:pt>
                <c:pt idx="5765">
                  <c:v>2.5647000000000002E-4</c:v>
                </c:pt>
                <c:pt idx="5766">
                  <c:v>-9.8034000000000003E-3</c:v>
                </c:pt>
                <c:pt idx="5767">
                  <c:v>-1.9369999999999998E-2</c:v>
                </c:pt>
                <c:pt idx="5768">
                  <c:v>-2.8191000000000001E-2</c:v>
                </c:pt>
                <c:pt idx="5769">
                  <c:v>-3.6419E-2</c:v>
                </c:pt>
                <c:pt idx="5770">
                  <c:v>-4.4027999999999998E-2</c:v>
                </c:pt>
                <c:pt idx="5771">
                  <c:v>-5.1110999999999997E-2</c:v>
                </c:pt>
                <c:pt idx="5772">
                  <c:v>-5.7404999999999998E-2</c:v>
                </c:pt>
                <c:pt idx="5773">
                  <c:v>-6.2867000000000006E-2</c:v>
                </c:pt>
                <c:pt idx="5774">
                  <c:v>-6.7270999999999997E-2</c:v>
                </c:pt>
                <c:pt idx="5775">
                  <c:v>-7.0213999999999999E-2</c:v>
                </c:pt>
                <c:pt idx="5776">
                  <c:v>-7.1429999999999993E-2</c:v>
                </c:pt>
                <c:pt idx="5777">
                  <c:v>-7.0644999999999999E-2</c:v>
                </c:pt>
                <c:pt idx="5778">
                  <c:v>-6.7663000000000001E-2</c:v>
                </c:pt>
                <c:pt idx="5779">
                  <c:v>-6.2542E-2</c:v>
                </c:pt>
                <c:pt idx="5780">
                  <c:v>-5.5424000000000001E-2</c:v>
                </c:pt>
                <c:pt idx="5781">
                  <c:v>-4.657E-2</c:v>
                </c:pt>
                <c:pt idx="5782">
                  <c:v>-3.6267000000000001E-2</c:v>
                </c:pt>
                <c:pt idx="5783">
                  <c:v>-2.5152999999999998E-2</c:v>
                </c:pt>
                <c:pt idx="5784">
                  <c:v>-1.3591000000000001E-2</c:v>
                </c:pt>
                <c:pt idx="5785">
                  <c:v>-1.8243999999999999E-3</c:v>
                </c:pt>
                <c:pt idx="5786">
                  <c:v>9.4801999999999994E-3</c:v>
                </c:pt>
                <c:pt idx="5787">
                  <c:v>2.0174999999999998E-2</c:v>
                </c:pt>
                <c:pt idx="5788">
                  <c:v>3.0027999999999999E-2</c:v>
                </c:pt>
                <c:pt idx="5789">
                  <c:v>3.9E-2</c:v>
                </c:pt>
                <c:pt idx="5790">
                  <c:v>4.6851999999999998E-2</c:v>
                </c:pt>
                <c:pt idx="5791">
                  <c:v>5.3712000000000003E-2</c:v>
                </c:pt>
                <c:pt idx="5792">
                  <c:v>5.9742999999999997E-2</c:v>
                </c:pt>
                <c:pt idx="5793">
                  <c:v>6.4792000000000002E-2</c:v>
                </c:pt>
                <c:pt idx="5794">
                  <c:v>6.8913000000000002E-2</c:v>
                </c:pt>
                <c:pt idx="5795">
                  <c:v>7.1899000000000005E-2</c:v>
                </c:pt>
                <c:pt idx="5796">
                  <c:v>7.3536000000000004E-2</c:v>
                </c:pt>
                <c:pt idx="5797">
                  <c:v>7.3468000000000006E-2</c:v>
                </c:pt>
                <c:pt idx="5798">
                  <c:v>7.1473999999999996E-2</c:v>
                </c:pt>
                <c:pt idx="5799">
                  <c:v>6.7375000000000004E-2</c:v>
                </c:pt>
                <c:pt idx="5800">
                  <c:v>6.1066000000000002E-2</c:v>
                </c:pt>
                <c:pt idx="5801">
                  <c:v>5.2873999999999997E-2</c:v>
                </c:pt>
                <c:pt idx="5802">
                  <c:v>4.3075000000000002E-2</c:v>
                </c:pt>
                <c:pt idx="5803">
                  <c:v>3.2041E-2</c:v>
                </c:pt>
                <c:pt idx="5804">
                  <c:v>2.0545999999999998E-2</c:v>
                </c:pt>
                <c:pt idx="5805">
                  <c:v>8.9846000000000006E-3</c:v>
                </c:pt>
                <c:pt idx="5806">
                  <c:v>-2.3050000000000002E-3</c:v>
                </c:pt>
                <c:pt idx="5807">
                  <c:v>-1.3150999999999999E-2</c:v>
                </c:pt>
                <c:pt idx="5808">
                  <c:v>-2.3191E-2</c:v>
                </c:pt>
                <c:pt idx="5809">
                  <c:v>-3.2451000000000001E-2</c:v>
                </c:pt>
                <c:pt idx="5810">
                  <c:v>-4.1017999999999999E-2</c:v>
                </c:pt>
                <c:pt idx="5811">
                  <c:v>-4.8696000000000003E-2</c:v>
                </c:pt>
                <c:pt idx="5812">
                  <c:v>-5.5605000000000002E-2</c:v>
                </c:pt>
                <c:pt idx="5813">
                  <c:v>-6.1772000000000001E-2</c:v>
                </c:pt>
                <c:pt idx="5814">
                  <c:v>-6.7174999999999999E-2</c:v>
                </c:pt>
                <c:pt idx="5815">
                  <c:v>-7.1575E-2</c:v>
                </c:pt>
                <c:pt idx="5816">
                  <c:v>-7.4763999999999997E-2</c:v>
                </c:pt>
                <c:pt idx="5817">
                  <c:v>-7.6478000000000004E-2</c:v>
                </c:pt>
                <c:pt idx="5818">
                  <c:v>-7.6336000000000001E-2</c:v>
                </c:pt>
                <c:pt idx="5819">
                  <c:v>-7.4146000000000004E-2</c:v>
                </c:pt>
                <c:pt idx="5820">
                  <c:v>-6.9772000000000001E-2</c:v>
                </c:pt>
                <c:pt idx="5821">
                  <c:v>-6.3175999999999996E-2</c:v>
                </c:pt>
                <c:pt idx="5822">
                  <c:v>-5.4688000000000001E-2</c:v>
                </c:pt>
                <c:pt idx="5823">
                  <c:v>-4.4560000000000002E-2</c:v>
                </c:pt>
                <c:pt idx="5824">
                  <c:v>-3.3063000000000002E-2</c:v>
                </c:pt>
                <c:pt idx="5825">
                  <c:v>-2.0896999999999999E-2</c:v>
                </c:pt>
                <c:pt idx="5826">
                  <c:v>-8.4060999999999997E-3</c:v>
                </c:pt>
                <c:pt idx="5827">
                  <c:v>4.0211999999999999E-3</c:v>
                </c:pt>
                <c:pt idx="5828">
                  <c:v>1.6109999999999999E-2</c:v>
                </c:pt>
                <c:pt idx="5829">
                  <c:v>2.7296000000000001E-2</c:v>
                </c:pt>
                <c:pt idx="5830">
                  <c:v>3.7448000000000002E-2</c:v>
                </c:pt>
                <c:pt idx="5831">
                  <c:v>4.6566999999999997E-2</c:v>
                </c:pt>
                <c:pt idx="5832">
                  <c:v>5.4386999999999998E-2</c:v>
                </c:pt>
                <c:pt idx="5833">
                  <c:v>6.1103999999999999E-2</c:v>
                </c:pt>
                <c:pt idx="5834">
                  <c:v>6.6859000000000002E-2</c:v>
                </c:pt>
                <c:pt idx="5835">
                  <c:v>7.1559999999999999E-2</c:v>
                </c:pt>
                <c:pt idx="5836">
                  <c:v>7.5257000000000004E-2</c:v>
                </c:pt>
                <c:pt idx="5837">
                  <c:v>7.7771999999999994E-2</c:v>
                </c:pt>
                <c:pt idx="5838">
                  <c:v>7.8903000000000001E-2</c:v>
                </c:pt>
                <c:pt idx="5839">
                  <c:v>7.8299999999999995E-2</c:v>
                </c:pt>
                <c:pt idx="5840">
                  <c:v>7.5753000000000001E-2</c:v>
                </c:pt>
                <c:pt idx="5841">
                  <c:v>7.0996000000000004E-2</c:v>
                </c:pt>
                <c:pt idx="5842">
                  <c:v>6.4140000000000003E-2</c:v>
                </c:pt>
                <c:pt idx="5843">
                  <c:v>5.5309999999999998E-2</c:v>
                </c:pt>
                <c:pt idx="5844">
                  <c:v>4.4895999999999998E-2</c:v>
                </c:pt>
                <c:pt idx="5845">
                  <c:v>3.3237000000000003E-2</c:v>
                </c:pt>
                <c:pt idx="5846">
                  <c:v>2.1146999999999999E-2</c:v>
                </c:pt>
                <c:pt idx="5847">
                  <c:v>8.9736999999999994E-3</c:v>
                </c:pt>
                <c:pt idx="5848">
                  <c:v>-2.9499999999999999E-3</c:v>
                </c:pt>
                <c:pt idx="5849">
                  <c:v>-1.4486000000000001E-2</c:v>
                </c:pt>
                <c:pt idx="5850">
                  <c:v>-2.5239999999999999E-2</c:v>
                </c:pt>
                <c:pt idx="5851">
                  <c:v>-3.5210999999999999E-2</c:v>
                </c:pt>
                <c:pt idx="5852">
                  <c:v>-4.4481E-2</c:v>
                </c:pt>
                <c:pt idx="5853">
                  <c:v>-5.2748999999999997E-2</c:v>
                </c:pt>
                <c:pt idx="5854">
                  <c:v>-6.0143000000000002E-2</c:v>
                </c:pt>
                <c:pt idx="5855">
                  <c:v>-6.6601999999999995E-2</c:v>
                </c:pt>
                <c:pt idx="5856">
                  <c:v>-7.2109999999999994E-2</c:v>
                </c:pt>
                <c:pt idx="5857">
                  <c:v>-7.6385999999999996E-2</c:v>
                </c:pt>
                <c:pt idx="5858">
                  <c:v>-7.9269000000000006E-2</c:v>
                </c:pt>
                <c:pt idx="5859">
                  <c:v>-8.0538999999999999E-2</c:v>
                </c:pt>
                <c:pt idx="5860">
                  <c:v>-7.9910999999999996E-2</c:v>
                </c:pt>
                <c:pt idx="5861">
                  <c:v>-7.7306E-2</c:v>
                </c:pt>
                <c:pt idx="5862">
                  <c:v>-7.2669999999999998E-2</c:v>
                </c:pt>
                <c:pt idx="5863">
                  <c:v>-6.6055000000000003E-2</c:v>
                </c:pt>
                <c:pt idx="5864">
                  <c:v>-5.781E-2</c:v>
                </c:pt>
                <c:pt idx="5865">
                  <c:v>-4.8188000000000002E-2</c:v>
                </c:pt>
                <c:pt idx="5866">
                  <c:v>-3.7379000000000003E-2</c:v>
                </c:pt>
                <c:pt idx="5867">
                  <c:v>-2.6005E-2</c:v>
                </c:pt>
                <c:pt idx="5868">
                  <c:v>-1.4277E-2</c:v>
                </c:pt>
                <c:pt idx="5869">
                  <c:v>-2.3896E-3</c:v>
                </c:pt>
                <c:pt idx="5870">
                  <c:v>9.0626000000000005E-3</c:v>
                </c:pt>
                <c:pt idx="5871">
                  <c:v>1.9966999999999999E-2</c:v>
                </c:pt>
                <c:pt idx="5872">
                  <c:v>3.0075999999999999E-2</c:v>
                </c:pt>
                <c:pt idx="5873">
                  <c:v>3.9389E-2</c:v>
                </c:pt>
                <c:pt idx="5874">
                  <c:v>4.7599000000000002E-2</c:v>
                </c:pt>
                <c:pt idx="5875">
                  <c:v>5.4856000000000002E-2</c:v>
                </c:pt>
                <c:pt idx="5876">
                  <c:v>6.1182E-2</c:v>
                </c:pt>
                <c:pt idx="5877">
                  <c:v>6.6399E-2</c:v>
                </c:pt>
                <c:pt idx="5878">
                  <c:v>7.0422999999999999E-2</c:v>
                </c:pt>
                <c:pt idx="5879">
                  <c:v>7.3043999999999998E-2</c:v>
                </c:pt>
                <c:pt idx="5880">
                  <c:v>7.4010000000000006E-2</c:v>
                </c:pt>
                <c:pt idx="5881">
                  <c:v>7.3029999999999998E-2</c:v>
                </c:pt>
                <c:pt idx="5882">
                  <c:v>6.9980000000000001E-2</c:v>
                </c:pt>
                <c:pt idx="5883">
                  <c:v>6.4690999999999999E-2</c:v>
                </c:pt>
                <c:pt idx="5884">
                  <c:v>5.7436000000000001E-2</c:v>
                </c:pt>
                <c:pt idx="5885">
                  <c:v>4.8452000000000002E-2</c:v>
                </c:pt>
                <c:pt idx="5886">
                  <c:v>3.8223E-2</c:v>
                </c:pt>
                <c:pt idx="5887">
                  <c:v>2.7143E-2</c:v>
                </c:pt>
                <c:pt idx="5888">
                  <c:v>1.6015000000000001E-2</c:v>
                </c:pt>
                <c:pt idx="5889">
                  <c:v>5.0901000000000002E-3</c:v>
                </c:pt>
                <c:pt idx="5890">
                  <c:v>-5.4875000000000002E-3</c:v>
                </c:pt>
                <c:pt idx="5891">
                  <c:v>-1.5377E-2</c:v>
                </c:pt>
                <c:pt idx="5892">
                  <c:v>-2.4679E-2</c:v>
                </c:pt>
                <c:pt idx="5893">
                  <c:v>-3.3376999999999997E-2</c:v>
                </c:pt>
                <c:pt idx="5894">
                  <c:v>-4.1605000000000003E-2</c:v>
                </c:pt>
                <c:pt idx="5895">
                  <c:v>-4.9118000000000002E-2</c:v>
                </c:pt>
                <c:pt idx="5896">
                  <c:v>-5.5997999999999999E-2</c:v>
                </c:pt>
                <c:pt idx="5897">
                  <c:v>-6.2175000000000001E-2</c:v>
                </c:pt>
                <c:pt idx="5898">
                  <c:v>-6.7360000000000003E-2</c:v>
                </c:pt>
                <c:pt idx="5899">
                  <c:v>-7.1361999999999995E-2</c:v>
                </c:pt>
                <c:pt idx="5900">
                  <c:v>-7.3926000000000006E-2</c:v>
                </c:pt>
                <c:pt idx="5901">
                  <c:v>-7.4763999999999997E-2</c:v>
                </c:pt>
                <c:pt idx="5902">
                  <c:v>-7.3635000000000006E-2</c:v>
                </c:pt>
                <c:pt idx="5903">
                  <c:v>-7.0456000000000005E-2</c:v>
                </c:pt>
                <c:pt idx="5904">
                  <c:v>-6.5221000000000001E-2</c:v>
                </c:pt>
                <c:pt idx="5905">
                  <c:v>-5.8002999999999999E-2</c:v>
                </c:pt>
                <c:pt idx="5906">
                  <c:v>-4.9208000000000002E-2</c:v>
                </c:pt>
                <c:pt idx="5907">
                  <c:v>-3.9136999999999998E-2</c:v>
                </c:pt>
                <c:pt idx="5908">
                  <c:v>-2.8031E-2</c:v>
                </c:pt>
                <c:pt idx="5909">
                  <c:v>-1.6586E-2</c:v>
                </c:pt>
                <c:pt idx="5910">
                  <c:v>-5.0435000000000002E-3</c:v>
                </c:pt>
                <c:pt idx="5911">
                  <c:v>6.2138999999999996E-3</c:v>
                </c:pt>
                <c:pt idx="5912">
                  <c:v>1.7031999999999999E-2</c:v>
                </c:pt>
                <c:pt idx="5913">
                  <c:v>2.6901000000000001E-2</c:v>
                </c:pt>
                <c:pt idx="5914">
                  <c:v>3.5818000000000003E-2</c:v>
                </c:pt>
                <c:pt idx="5915">
                  <c:v>4.3836E-2</c:v>
                </c:pt>
                <c:pt idx="5916">
                  <c:v>5.0784000000000003E-2</c:v>
                </c:pt>
                <c:pt idx="5917">
                  <c:v>5.6860000000000001E-2</c:v>
                </c:pt>
                <c:pt idx="5918">
                  <c:v>6.2051000000000002E-2</c:v>
                </c:pt>
                <c:pt idx="5919">
                  <c:v>6.6368999999999997E-2</c:v>
                </c:pt>
                <c:pt idx="5920">
                  <c:v>6.9491999999999998E-2</c:v>
                </c:pt>
                <c:pt idx="5921">
                  <c:v>7.1233000000000005E-2</c:v>
                </c:pt>
                <c:pt idx="5922">
                  <c:v>7.1231000000000003E-2</c:v>
                </c:pt>
                <c:pt idx="5923">
                  <c:v>6.9210999999999995E-2</c:v>
                </c:pt>
                <c:pt idx="5924">
                  <c:v>6.4988000000000004E-2</c:v>
                </c:pt>
                <c:pt idx="5925">
                  <c:v>5.8535999999999998E-2</c:v>
                </c:pt>
                <c:pt idx="5926">
                  <c:v>4.9933999999999999E-2</c:v>
                </c:pt>
                <c:pt idx="5927">
                  <c:v>3.9747999999999999E-2</c:v>
                </c:pt>
                <c:pt idx="5928">
                  <c:v>2.8431000000000001E-2</c:v>
                </c:pt>
                <c:pt idx="5929">
                  <c:v>1.6393999999999999E-2</c:v>
                </c:pt>
                <c:pt idx="5930">
                  <c:v>4.4703E-3</c:v>
                </c:pt>
                <c:pt idx="5931">
                  <c:v>-7.1062E-3</c:v>
                </c:pt>
                <c:pt idx="5932">
                  <c:v>-1.8044000000000001E-2</c:v>
                </c:pt>
                <c:pt idx="5933">
                  <c:v>-2.8357E-2</c:v>
                </c:pt>
                <c:pt idx="5934">
                  <c:v>-3.7741999999999998E-2</c:v>
                </c:pt>
                <c:pt idx="5935">
                  <c:v>-4.6345999999999998E-2</c:v>
                </c:pt>
                <c:pt idx="5936">
                  <c:v>-5.4280000000000002E-2</c:v>
                </c:pt>
                <c:pt idx="5937">
                  <c:v>-6.1391000000000001E-2</c:v>
                </c:pt>
                <c:pt idx="5938">
                  <c:v>-6.7779000000000006E-2</c:v>
                </c:pt>
                <c:pt idx="5939">
                  <c:v>-7.3417999999999997E-2</c:v>
                </c:pt>
                <c:pt idx="5940">
                  <c:v>-7.8048000000000006E-2</c:v>
                </c:pt>
                <c:pt idx="5941">
                  <c:v>-8.1460000000000005E-2</c:v>
                </c:pt>
                <c:pt idx="5942">
                  <c:v>-8.3391999999999994E-2</c:v>
                </c:pt>
                <c:pt idx="5943">
                  <c:v>-8.3490999999999996E-2</c:v>
                </c:pt>
                <c:pt idx="5944">
                  <c:v>-8.1537999999999999E-2</c:v>
                </c:pt>
                <c:pt idx="5945">
                  <c:v>-7.7397999999999995E-2</c:v>
                </c:pt>
                <c:pt idx="5946">
                  <c:v>-7.0994000000000002E-2</c:v>
                </c:pt>
                <c:pt idx="5947">
                  <c:v>-6.2616000000000005E-2</c:v>
                </c:pt>
                <c:pt idx="5948">
                  <c:v>-5.2484000000000003E-2</c:v>
                </c:pt>
                <c:pt idx="5949">
                  <c:v>-4.0973000000000002E-2</c:v>
                </c:pt>
                <c:pt idx="5950">
                  <c:v>-2.8365999999999999E-2</c:v>
                </c:pt>
                <c:pt idx="5951">
                  <c:v>-1.5436999999999999E-2</c:v>
                </c:pt>
                <c:pt idx="5952">
                  <c:v>-2.4759999999999999E-3</c:v>
                </c:pt>
                <c:pt idx="5953">
                  <c:v>1.0071999999999999E-2</c:v>
                </c:pt>
                <c:pt idx="5954">
                  <c:v>2.2016000000000001E-2</c:v>
                </c:pt>
                <c:pt idx="5955">
                  <c:v>3.2770000000000001E-2</c:v>
                </c:pt>
                <c:pt idx="5956">
                  <c:v>4.2354000000000003E-2</c:v>
                </c:pt>
                <c:pt idx="5957">
                  <c:v>5.0802E-2</c:v>
                </c:pt>
                <c:pt idx="5958">
                  <c:v>5.8001999999999998E-2</c:v>
                </c:pt>
                <c:pt idx="5959">
                  <c:v>6.4144000000000007E-2</c:v>
                </c:pt>
                <c:pt idx="5960">
                  <c:v>6.9281999999999996E-2</c:v>
                </c:pt>
                <c:pt idx="5961">
                  <c:v>7.3436000000000001E-2</c:v>
                </c:pt>
                <c:pt idx="5962">
                  <c:v>7.6340000000000005E-2</c:v>
                </c:pt>
                <c:pt idx="5963">
                  <c:v>7.7836000000000002E-2</c:v>
                </c:pt>
                <c:pt idx="5964">
                  <c:v>7.7595999999999998E-2</c:v>
                </c:pt>
                <c:pt idx="5965">
                  <c:v>7.5396000000000005E-2</c:v>
                </c:pt>
                <c:pt idx="5966">
                  <c:v>7.1042999999999995E-2</c:v>
                </c:pt>
                <c:pt idx="5967">
                  <c:v>6.4558000000000004E-2</c:v>
                </c:pt>
                <c:pt idx="5968">
                  <c:v>5.5989999999999998E-2</c:v>
                </c:pt>
                <c:pt idx="5969">
                  <c:v>4.5922999999999999E-2</c:v>
                </c:pt>
                <c:pt idx="5970">
                  <c:v>3.4741000000000001E-2</c:v>
                </c:pt>
                <c:pt idx="5971">
                  <c:v>2.282E-2</c:v>
                </c:pt>
                <c:pt idx="5972">
                  <c:v>1.0899000000000001E-2</c:v>
                </c:pt>
                <c:pt idx="5973">
                  <c:v>-8.2441999999999997E-4</c:v>
                </c:pt>
                <c:pt idx="5974">
                  <c:v>-1.21E-2</c:v>
                </c:pt>
                <c:pt idx="5975">
                  <c:v>-2.2918000000000001E-2</c:v>
                </c:pt>
                <c:pt idx="5976">
                  <c:v>-3.2894E-2</c:v>
                </c:pt>
                <c:pt idx="5977">
                  <c:v>-4.2131000000000002E-2</c:v>
                </c:pt>
                <c:pt idx="5978">
                  <c:v>-5.0554000000000002E-2</c:v>
                </c:pt>
                <c:pt idx="5979">
                  <c:v>-5.8257000000000003E-2</c:v>
                </c:pt>
                <c:pt idx="5980">
                  <c:v>-6.4995999999999998E-2</c:v>
                </c:pt>
                <c:pt idx="5981">
                  <c:v>-7.0780999999999997E-2</c:v>
                </c:pt>
                <c:pt idx="5982">
                  <c:v>-7.5478000000000003E-2</c:v>
                </c:pt>
                <c:pt idx="5983">
                  <c:v>-7.8718999999999997E-2</c:v>
                </c:pt>
                <c:pt idx="5984">
                  <c:v>-8.0295000000000005E-2</c:v>
                </c:pt>
                <c:pt idx="5985">
                  <c:v>-7.9924999999999996E-2</c:v>
                </c:pt>
                <c:pt idx="5986">
                  <c:v>-7.7421000000000004E-2</c:v>
                </c:pt>
                <c:pt idx="5987">
                  <c:v>-7.2766999999999998E-2</c:v>
                </c:pt>
                <c:pt idx="5988">
                  <c:v>-6.6081000000000001E-2</c:v>
                </c:pt>
                <c:pt idx="5989">
                  <c:v>-5.7452000000000003E-2</c:v>
                </c:pt>
                <c:pt idx="5990">
                  <c:v>-4.7434999999999998E-2</c:v>
                </c:pt>
                <c:pt idx="5991">
                  <c:v>-3.6288000000000001E-2</c:v>
                </c:pt>
                <c:pt idx="5992">
                  <c:v>-2.4419E-2</c:v>
                </c:pt>
                <c:pt idx="5993">
                  <c:v>-1.2059E-2</c:v>
                </c:pt>
                <c:pt idx="5994">
                  <c:v>1.3422999999999999E-4</c:v>
                </c:pt>
                <c:pt idx="5995">
                  <c:v>1.1958999999999999E-2</c:v>
                </c:pt>
                <c:pt idx="5996">
                  <c:v>2.3251999999999998E-2</c:v>
                </c:pt>
                <c:pt idx="5997">
                  <c:v>3.3501999999999997E-2</c:v>
                </c:pt>
                <c:pt idx="5998">
                  <c:v>4.2736000000000003E-2</c:v>
                </c:pt>
                <c:pt idx="5999">
                  <c:v>5.0888999999999997E-2</c:v>
                </c:pt>
                <c:pt idx="6000">
                  <c:v>5.8105999999999998E-2</c:v>
                </c:pt>
                <c:pt idx="6001">
                  <c:v>6.4223000000000002E-2</c:v>
                </c:pt>
                <c:pt idx="6002">
                  <c:v>6.9333000000000006E-2</c:v>
                </c:pt>
                <c:pt idx="6003">
                  <c:v>7.3338E-2</c:v>
                </c:pt>
                <c:pt idx="6004">
                  <c:v>7.5949000000000003E-2</c:v>
                </c:pt>
                <c:pt idx="6005">
                  <c:v>7.6948000000000003E-2</c:v>
                </c:pt>
                <c:pt idx="6006">
                  <c:v>7.6067999999999997E-2</c:v>
                </c:pt>
                <c:pt idx="6007">
                  <c:v>7.3074E-2</c:v>
                </c:pt>
                <c:pt idx="6008">
                  <c:v>6.7946000000000006E-2</c:v>
                </c:pt>
                <c:pt idx="6009">
                  <c:v>6.0802000000000002E-2</c:v>
                </c:pt>
                <c:pt idx="6010">
                  <c:v>5.1791999999999998E-2</c:v>
                </c:pt>
                <c:pt idx="6011">
                  <c:v>4.1614999999999999E-2</c:v>
                </c:pt>
                <c:pt idx="6012">
                  <c:v>3.0668000000000001E-2</c:v>
                </c:pt>
                <c:pt idx="6013">
                  <c:v>1.9476E-2</c:v>
                </c:pt>
                <c:pt idx="6014">
                  <c:v>8.2795999999999998E-3</c:v>
                </c:pt>
                <c:pt idx="6015">
                  <c:v>-2.3882E-3</c:v>
                </c:pt>
                <c:pt idx="6016">
                  <c:v>-1.2541999999999999E-2</c:v>
                </c:pt>
                <c:pt idx="6017">
                  <c:v>-2.2238999999999998E-2</c:v>
                </c:pt>
                <c:pt idx="6018">
                  <c:v>-3.1230999999999998E-2</c:v>
                </c:pt>
                <c:pt idx="6019">
                  <c:v>-3.9635999999999998E-2</c:v>
                </c:pt>
                <c:pt idx="6020">
                  <c:v>-4.7403000000000001E-2</c:v>
                </c:pt>
                <c:pt idx="6021">
                  <c:v>-5.4584000000000001E-2</c:v>
                </c:pt>
                <c:pt idx="6022">
                  <c:v>-6.0871000000000001E-2</c:v>
                </c:pt>
                <c:pt idx="6023">
                  <c:v>-6.6202999999999998E-2</c:v>
                </c:pt>
                <c:pt idx="6024">
                  <c:v>-7.0334999999999995E-2</c:v>
                </c:pt>
                <c:pt idx="6025">
                  <c:v>-7.2900000000000006E-2</c:v>
                </c:pt>
                <c:pt idx="6026">
                  <c:v>-7.3635999999999993E-2</c:v>
                </c:pt>
                <c:pt idx="6027">
                  <c:v>-7.2329000000000004E-2</c:v>
                </c:pt>
                <c:pt idx="6028">
                  <c:v>-6.8814E-2</c:v>
                </c:pt>
                <c:pt idx="6029">
                  <c:v>-6.3210000000000002E-2</c:v>
                </c:pt>
                <c:pt idx="6030">
                  <c:v>-5.5695000000000001E-2</c:v>
                </c:pt>
                <c:pt idx="6031">
                  <c:v>-4.6556E-2</c:v>
                </c:pt>
                <c:pt idx="6032">
                  <c:v>-3.6086E-2</c:v>
                </c:pt>
                <c:pt idx="6033">
                  <c:v>-2.4906999999999999E-2</c:v>
                </c:pt>
                <c:pt idx="6034">
                  <c:v>-1.3343000000000001E-2</c:v>
                </c:pt>
                <c:pt idx="6035">
                  <c:v>-1.5858000000000001E-3</c:v>
                </c:pt>
                <c:pt idx="6036">
                  <c:v>9.7391999999999999E-3</c:v>
                </c:pt>
                <c:pt idx="6037">
                  <c:v>2.052E-2</c:v>
                </c:pt>
                <c:pt idx="6038">
                  <c:v>3.0634999999999999E-2</c:v>
                </c:pt>
                <c:pt idx="6039">
                  <c:v>3.9711999999999997E-2</c:v>
                </c:pt>
                <c:pt idx="6040">
                  <c:v>4.7827000000000001E-2</c:v>
                </c:pt>
                <c:pt idx="6041">
                  <c:v>5.5065000000000003E-2</c:v>
                </c:pt>
                <c:pt idx="6042">
                  <c:v>6.132E-2</c:v>
                </c:pt>
                <c:pt idx="6043">
                  <c:v>6.6669000000000006E-2</c:v>
                </c:pt>
                <c:pt idx="6044">
                  <c:v>7.1055999999999994E-2</c:v>
                </c:pt>
                <c:pt idx="6045">
                  <c:v>7.4288000000000007E-2</c:v>
                </c:pt>
                <c:pt idx="6046">
                  <c:v>7.6051999999999995E-2</c:v>
                </c:pt>
                <c:pt idx="6047">
                  <c:v>7.6050000000000006E-2</c:v>
                </c:pt>
                <c:pt idx="6048">
                  <c:v>7.3997999999999994E-2</c:v>
                </c:pt>
                <c:pt idx="6049">
                  <c:v>6.9747000000000003E-2</c:v>
                </c:pt>
                <c:pt idx="6050">
                  <c:v>6.3289999999999999E-2</c:v>
                </c:pt>
                <c:pt idx="6051">
                  <c:v>5.4816999999999998E-2</c:v>
                </c:pt>
                <c:pt idx="6052">
                  <c:v>4.4587000000000002E-2</c:v>
                </c:pt>
                <c:pt idx="6053">
                  <c:v>3.3383999999999997E-2</c:v>
                </c:pt>
                <c:pt idx="6054">
                  <c:v>2.1647E-2</c:v>
                </c:pt>
                <c:pt idx="6055">
                  <c:v>9.7879000000000004E-3</c:v>
                </c:pt>
                <c:pt idx="6056">
                  <c:v>-1.5602999999999999E-3</c:v>
                </c:pt>
                <c:pt idx="6057">
                  <c:v>-1.226E-2</c:v>
                </c:pt>
                <c:pt idx="6058">
                  <c:v>-2.2225999999999999E-2</c:v>
                </c:pt>
                <c:pt idx="6059">
                  <c:v>-3.1512999999999999E-2</c:v>
                </c:pt>
                <c:pt idx="6060">
                  <c:v>-3.9940999999999997E-2</c:v>
                </c:pt>
                <c:pt idx="6061">
                  <c:v>-4.7647000000000002E-2</c:v>
                </c:pt>
                <c:pt idx="6062">
                  <c:v>-5.4762999999999999E-2</c:v>
                </c:pt>
                <c:pt idx="6063">
                  <c:v>-6.1114000000000002E-2</c:v>
                </c:pt>
                <c:pt idx="6064">
                  <c:v>-6.6709000000000004E-2</c:v>
                </c:pt>
                <c:pt idx="6065">
                  <c:v>-7.1398000000000003E-2</c:v>
                </c:pt>
                <c:pt idx="6066">
                  <c:v>-7.4924000000000004E-2</c:v>
                </c:pt>
                <c:pt idx="6067">
                  <c:v>-7.6923000000000005E-2</c:v>
                </c:pt>
                <c:pt idx="6068">
                  <c:v>-7.7086000000000002E-2</c:v>
                </c:pt>
                <c:pt idx="6069">
                  <c:v>-7.5169E-2</c:v>
                </c:pt>
                <c:pt idx="6070">
                  <c:v>-7.1043999999999996E-2</c:v>
                </c:pt>
                <c:pt idx="6071">
                  <c:v>-6.4750000000000002E-2</c:v>
                </c:pt>
                <c:pt idx="6072">
                  <c:v>-5.6426999999999998E-2</c:v>
                </c:pt>
                <c:pt idx="6073">
                  <c:v>-4.6254000000000003E-2</c:v>
                </c:pt>
                <c:pt idx="6074">
                  <c:v>-3.4872E-2</c:v>
                </c:pt>
                <c:pt idx="6075">
                  <c:v>-2.2610999999999999E-2</c:v>
                </c:pt>
                <c:pt idx="6076">
                  <c:v>-9.9726999999999993E-3</c:v>
                </c:pt>
                <c:pt idx="6077">
                  <c:v>2.7637E-3</c:v>
                </c:pt>
                <c:pt idx="6078">
                  <c:v>1.4847000000000001E-2</c:v>
                </c:pt>
                <c:pt idx="6079">
                  <c:v>2.6116E-2</c:v>
                </c:pt>
                <c:pt idx="6080">
                  <c:v>3.6406000000000001E-2</c:v>
                </c:pt>
                <c:pt idx="6081">
                  <c:v>4.5374999999999999E-2</c:v>
                </c:pt>
                <c:pt idx="6082">
                  <c:v>5.3124999999999999E-2</c:v>
                </c:pt>
                <c:pt idx="6083">
                  <c:v>5.9838000000000002E-2</c:v>
                </c:pt>
                <c:pt idx="6084">
                  <c:v>6.5447000000000005E-2</c:v>
                </c:pt>
                <c:pt idx="6085">
                  <c:v>7.0102999999999999E-2</c:v>
                </c:pt>
                <c:pt idx="6086">
                  <c:v>7.3749999999999996E-2</c:v>
                </c:pt>
                <c:pt idx="6087">
                  <c:v>7.6230999999999993E-2</c:v>
                </c:pt>
                <c:pt idx="6088">
                  <c:v>7.7252000000000001E-2</c:v>
                </c:pt>
                <c:pt idx="6089">
                  <c:v>7.6521000000000006E-2</c:v>
                </c:pt>
                <c:pt idx="6090">
                  <c:v>7.3774000000000006E-2</c:v>
                </c:pt>
                <c:pt idx="6091">
                  <c:v>6.8889000000000006E-2</c:v>
                </c:pt>
                <c:pt idx="6092">
                  <c:v>6.1905000000000002E-2</c:v>
                </c:pt>
                <c:pt idx="6093">
                  <c:v>5.2892000000000002E-2</c:v>
                </c:pt>
                <c:pt idx="6094">
                  <c:v>4.2495999999999999E-2</c:v>
                </c:pt>
                <c:pt idx="6095">
                  <c:v>3.1119999999999998E-2</c:v>
                </c:pt>
                <c:pt idx="6096">
                  <c:v>1.9288E-2</c:v>
                </c:pt>
                <c:pt idx="6097">
                  <c:v>7.3385999999999998E-3</c:v>
                </c:pt>
                <c:pt idx="6098">
                  <c:v>-4.1291000000000001E-3</c:v>
                </c:pt>
                <c:pt idx="6099">
                  <c:v>-1.5008000000000001E-2</c:v>
                </c:pt>
                <c:pt idx="6100">
                  <c:v>-2.5191000000000002E-2</c:v>
                </c:pt>
                <c:pt idx="6101">
                  <c:v>-3.4691E-2</c:v>
                </c:pt>
                <c:pt idx="6102">
                  <c:v>-4.3298000000000003E-2</c:v>
                </c:pt>
                <c:pt idx="6103">
                  <c:v>-5.1110000000000003E-2</c:v>
                </c:pt>
                <c:pt idx="6104">
                  <c:v>-5.8243999999999997E-2</c:v>
                </c:pt>
                <c:pt idx="6105">
                  <c:v>-6.4490000000000006E-2</c:v>
                </c:pt>
                <c:pt idx="6106">
                  <c:v>-6.9859000000000004E-2</c:v>
                </c:pt>
                <c:pt idx="6107">
                  <c:v>-7.4138999999999997E-2</c:v>
                </c:pt>
                <c:pt idx="6108">
                  <c:v>-7.7081999999999998E-2</c:v>
                </c:pt>
                <c:pt idx="6109">
                  <c:v>-7.8301999999999997E-2</c:v>
                </c:pt>
                <c:pt idx="6110">
                  <c:v>-7.7536999999999995E-2</c:v>
                </c:pt>
                <c:pt idx="6111">
                  <c:v>-7.4575000000000002E-2</c:v>
                </c:pt>
                <c:pt idx="6112">
                  <c:v>-6.9395999999999999E-2</c:v>
                </c:pt>
                <c:pt idx="6113">
                  <c:v>-6.2119000000000001E-2</c:v>
                </c:pt>
                <c:pt idx="6114">
                  <c:v>-5.2935999999999997E-2</c:v>
                </c:pt>
                <c:pt idx="6115">
                  <c:v>-4.2092999999999998E-2</c:v>
                </c:pt>
                <c:pt idx="6116">
                  <c:v>-3.0225999999999999E-2</c:v>
                </c:pt>
                <c:pt idx="6117">
                  <c:v>-1.7680999999999999E-2</c:v>
                </c:pt>
                <c:pt idx="6118">
                  <c:v>-4.7396000000000001E-3</c:v>
                </c:pt>
                <c:pt idx="6119">
                  <c:v>7.8730999999999992E-3</c:v>
                </c:pt>
                <c:pt idx="6120">
                  <c:v>1.9921000000000001E-2</c:v>
                </c:pt>
                <c:pt idx="6121">
                  <c:v>3.1112999999999998E-2</c:v>
                </c:pt>
                <c:pt idx="6122">
                  <c:v>4.1329999999999999E-2</c:v>
                </c:pt>
                <c:pt idx="6123">
                  <c:v>5.0268E-2</c:v>
                </c:pt>
                <c:pt idx="6124">
                  <c:v>5.8047000000000001E-2</c:v>
                </c:pt>
                <c:pt idx="6125">
                  <c:v>6.4852000000000007E-2</c:v>
                </c:pt>
                <c:pt idx="6126">
                  <c:v>7.0574999999999999E-2</c:v>
                </c:pt>
                <c:pt idx="6127">
                  <c:v>7.5319999999999998E-2</c:v>
                </c:pt>
                <c:pt idx="6128">
                  <c:v>7.8978999999999994E-2</c:v>
                </c:pt>
                <c:pt idx="6129">
                  <c:v>8.1263000000000002E-2</c:v>
                </c:pt>
                <c:pt idx="6130">
                  <c:v>8.1915000000000002E-2</c:v>
                </c:pt>
                <c:pt idx="6131">
                  <c:v>8.0658999999999995E-2</c:v>
                </c:pt>
                <c:pt idx="6132">
                  <c:v>7.7227000000000004E-2</c:v>
                </c:pt>
                <c:pt idx="6133">
                  <c:v>7.1604000000000001E-2</c:v>
                </c:pt>
                <c:pt idx="6134">
                  <c:v>6.3896999999999995E-2</c:v>
                </c:pt>
                <c:pt idx="6135">
                  <c:v>5.4252000000000002E-2</c:v>
                </c:pt>
                <c:pt idx="6136">
                  <c:v>4.3399E-2</c:v>
                </c:pt>
                <c:pt idx="6137">
                  <c:v>3.1726999999999998E-2</c:v>
                </c:pt>
                <c:pt idx="6138">
                  <c:v>1.9768999999999998E-2</c:v>
                </c:pt>
                <c:pt idx="6139">
                  <c:v>7.7527000000000004E-3</c:v>
                </c:pt>
                <c:pt idx="6140">
                  <c:v>-3.7631000000000001E-3</c:v>
                </c:pt>
                <c:pt idx="6141">
                  <c:v>-1.4768999999999999E-2</c:v>
                </c:pt>
                <c:pt idx="6142">
                  <c:v>-2.5288999999999999E-2</c:v>
                </c:pt>
                <c:pt idx="6143">
                  <c:v>-3.5001999999999998E-2</c:v>
                </c:pt>
                <c:pt idx="6144">
                  <c:v>-4.3993999999999998E-2</c:v>
                </c:pt>
                <c:pt idx="6145">
                  <c:v>-5.2198000000000001E-2</c:v>
                </c:pt>
                <c:pt idx="6146">
                  <c:v>-5.9666999999999998E-2</c:v>
                </c:pt>
                <c:pt idx="6147">
                  <c:v>-6.6120999999999999E-2</c:v>
                </c:pt>
                <c:pt idx="6148">
                  <c:v>-7.1535000000000001E-2</c:v>
                </c:pt>
                <c:pt idx="6149">
                  <c:v>-7.5707999999999998E-2</c:v>
                </c:pt>
                <c:pt idx="6150">
                  <c:v>-7.8308000000000003E-2</c:v>
                </c:pt>
                <c:pt idx="6151">
                  <c:v>-7.9091999999999996E-2</c:v>
                </c:pt>
                <c:pt idx="6152">
                  <c:v>-7.7871999999999997E-2</c:v>
                </c:pt>
                <c:pt idx="6153">
                  <c:v>-7.4477000000000002E-2</c:v>
                </c:pt>
                <c:pt idx="6154">
                  <c:v>-6.9022E-2</c:v>
                </c:pt>
                <c:pt idx="6155">
                  <c:v>-6.1662000000000002E-2</c:v>
                </c:pt>
                <c:pt idx="6156">
                  <c:v>-5.2539000000000002E-2</c:v>
                </c:pt>
                <c:pt idx="6157">
                  <c:v>-4.2247E-2</c:v>
                </c:pt>
                <c:pt idx="6158">
                  <c:v>-3.1029999999999999E-2</c:v>
                </c:pt>
                <c:pt idx="6159">
                  <c:v>-1.9302E-2</c:v>
                </c:pt>
                <c:pt idx="6160">
                  <c:v>-7.2443000000000004E-3</c:v>
                </c:pt>
                <c:pt idx="6161">
                  <c:v>4.4962999999999999E-3</c:v>
                </c:pt>
                <c:pt idx="6162">
                  <c:v>1.5785E-2</c:v>
                </c:pt>
                <c:pt idx="6163">
                  <c:v>2.648E-2</c:v>
                </c:pt>
                <c:pt idx="6164">
                  <c:v>3.6160999999999999E-2</c:v>
                </c:pt>
                <c:pt idx="6165">
                  <c:v>4.4884E-2</c:v>
                </c:pt>
                <c:pt idx="6166">
                  <c:v>5.2660999999999999E-2</c:v>
                </c:pt>
                <c:pt idx="6167">
                  <c:v>5.9611999999999998E-2</c:v>
                </c:pt>
                <c:pt idx="6168">
                  <c:v>6.5571000000000004E-2</c:v>
                </c:pt>
                <c:pt idx="6169">
                  <c:v>7.0552000000000004E-2</c:v>
                </c:pt>
                <c:pt idx="6170">
                  <c:v>7.4364E-2</c:v>
                </c:pt>
                <c:pt idx="6171">
                  <c:v>7.6661999999999994E-2</c:v>
                </c:pt>
                <c:pt idx="6172">
                  <c:v>7.7143000000000003E-2</c:v>
                </c:pt>
                <c:pt idx="6173">
                  <c:v>7.5560000000000002E-2</c:v>
                </c:pt>
                <c:pt idx="6174">
                  <c:v>7.1651000000000006E-2</c:v>
                </c:pt>
                <c:pt idx="6175">
                  <c:v>6.5530000000000005E-2</c:v>
                </c:pt>
                <c:pt idx="6176">
                  <c:v>5.7373E-2</c:v>
                </c:pt>
                <c:pt idx="6177">
                  <c:v>4.7593999999999997E-2</c:v>
                </c:pt>
                <c:pt idx="6178">
                  <c:v>3.6630000000000003E-2</c:v>
                </c:pt>
                <c:pt idx="6179">
                  <c:v>2.5301000000000001E-2</c:v>
                </c:pt>
                <c:pt idx="6180">
                  <c:v>1.4019999999999999E-2</c:v>
                </c:pt>
                <c:pt idx="6181">
                  <c:v>2.9795999999999998E-3</c:v>
                </c:pt>
                <c:pt idx="6182">
                  <c:v>-7.3403000000000001E-3</c:v>
                </c:pt>
                <c:pt idx="6183">
                  <c:v>-1.7042999999999999E-2</c:v>
                </c:pt>
                <c:pt idx="6184">
                  <c:v>-2.6216E-2</c:v>
                </c:pt>
                <c:pt idx="6185">
                  <c:v>-3.4701999999999997E-2</c:v>
                </c:pt>
                <c:pt idx="6186">
                  <c:v>-4.2633999999999998E-2</c:v>
                </c:pt>
                <c:pt idx="6187">
                  <c:v>-5.0022999999999998E-2</c:v>
                </c:pt>
                <c:pt idx="6188">
                  <c:v>-5.6898999999999998E-2</c:v>
                </c:pt>
                <c:pt idx="6189">
                  <c:v>-6.2978000000000006E-2</c:v>
                </c:pt>
                <c:pt idx="6190">
                  <c:v>-6.8154000000000006E-2</c:v>
                </c:pt>
                <c:pt idx="6191">
                  <c:v>-7.2161000000000003E-2</c:v>
                </c:pt>
                <c:pt idx="6192">
                  <c:v>-7.4603000000000003E-2</c:v>
                </c:pt>
                <c:pt idx="6193">
                  <c:v>-7.5193999999999997E-2</c:v>
                </c:pt>
                <c:pt idx="6194">
                  <c:v>-7.3723999999999998E-2</c:v>
                </c:pt>
                <c:pt idx="6195">
                  <c:v>-6.9986999999999994E-2</c:v>
                </c:pt>
                <c:pt idx="6196">
                  <c:v>-6.4130000000000006E-2</c:v>
                </c:pt>
                <c:pt idx="6197">
                  <c:v>-5.6269E-2</c:v>
                </c:pt>
                <c:pt idx="6198">
                  <c:v>-4.6601999999999998E-2</c:v>
                </c:pt>
                <c:pt idx="6199">
                  <c:v>-3.5753E-2</c:v>
                </c:pt>
                <c:pt idx="6200">
                  <c:v>-2.4077999999999999E-2</c:v>
                </c:pt>
                <c:pt idx="6201">
                  <c:v>-1.2057999999999999E-2</c:v>
                </c:pt>
                <c:pt idx="6202">
                  <c:v>2.0497E-5</c:v>
                </c:pt>
                <c:pt idx="6203">
                  <c:v>1.1447000000000001E-2</c:v>
                </c:pt>
                <c:pt idx="6204">
                  <c:v>2.2081E-2</c:v>
                </c:pt>
                <c:pt idx="6205">
                  <c:v>3.1774999999999998E-2</c:v>
                </c:pt>
                <c:pt idx="6206">
                  <c:v>4.0237000000000002E-2</c:v>
                </c:pt>
                <c:pt idx="6207">
                  <c:v>4.7579999999999997E-2</c:v>
                </c:pt>
                <c:pt idx="6208">
                  <c:v>5.3927999999999997E-2</c:v>
                </c:pt>
                <c:pt idx="6209">
                  <c:v>5.944E-2</c:v>
                </c:pt>
                <c:pt idx="6210">
                  <c:v>6.4052999999999999E-2</c:v>
                </c:pt>
                <c:pt idx="6211">
                  <c:v>6.7766000000000007E-2</c:v>
                </c:pt>
                <c:pt idx="6212">
                  <c:v>7.041E-2</c:v>
                </c:pt>
                <c:pt idx="6213">
                  <c:v>7.1645E-2</c:v>
                </c:pt>
                <c:pt idx="6214">
                  <c:v>7.1166999999999994E-2</c:v>
                </c:pt>
                <c:pt idx="6215">
                  <c:v>6.8724999999999994E-2</c:v>
                </c:pt>
                <c:pt idx="6216">
                  <c:v>6.4057000000000003E-2</c:v>
                </c:pt>
                <c:pt idx="6217">
                  <c:v>5.7333000000000002E-2</c:v>
                </c:pt>
                <c:pt idx="6218">
                  <c:v>4.8710999999999997E-2</c:v>
                </c:pt>
                <c:pt idx="6219">
                  <c:v>3.8516000000000002E-2</c:v>
                </c:pt>
                <c:pt idx="6220">
                  <c:v>2.7491000000000002E-2</c:v>
                </c:pt>
                <c:pt idx="6221">
                  <c:v>1.6067000000000001E-2</c:v>
                </c:pt>
                <c:pt idx="6222">
                  <c:v>4.6787E-3</c:v>
                </c:pt>
                <c:pt idx="6223">
                  <c:v>-6.5009999999999998E-3</c:v>
                </c:pt>
                <c:pt idx="6224">
                  <c:v>-1.7013E-2</c:v>
                </c:pt>
                <c:pt idx="6225">
                  <c:v>-2.6915000000000001E-2</c:v>
                </c:pt>
                <c:pt idx="6226">
                  <c:v>-3.6222999999999998E-2</c:v>
                </c:pt>
                <c:pt idx="6227">
                  <c:v>-4.4734999999999997E-2</c:v>
                </c:pt>
                <c:pt idx="6228">
                  <c:v>-5.2509E-2</c:v>
                </c:pt>
                <c:pt idx="6229">
                  <c:v>-5.9624999999999997E-2</c:v>
                </c:pt>
                <c:pt idx="6230">
                  <c:v>-6.5835000000000005E-2</c:v>
                </c:pt>
                <c:pt idx="6231">
                  <c:v>-7.1119000000000002E-2</c:v>
                </c:pt>
                <c:pt idx="6232">
                  <c:v>-7.5306999999999999E-2</c:v>
                </c:pt>
                <c:pt idx="6233">
                  <c:v>-7.8051999999999996E-2</c:v>
                </c:pt>
                <c:pt idx="6234">
                  <c:v>-7.9113000000000003E-2</c:v>
                </c:pt>
                <c:pt idx="6235">
                  <c:v>-7.8222E-2</c:v>
                </c:pt>
                <c:pt idx="6236">
                  <c:v>-7.5174000000000005E-2</c:v>
                </c:pt>
                <c:pt idx="6237">
                  <c:v>-6.9963999999999998E-2</c:v>
                </c:pt>
                <c:pt idx="6238">
                  <c:v>-6.2690999999999997E-2</c:v>
                </c:pt>
                <c:pt idx="6239">
                  <c:v>-5.3423999999999999E-2</c:v>
                </c:pt>
                <c:pt idx="6240">
                  <c:v>-4.2752999999999999E-2</c:v>
                </c:pt>
                <c:pt idx="6241">
                  <c:v>-3.0963999999999998E-2</c:v>
                </c:pt>
                <c:pt idx="6242">
                  <c:v>-1.8530000000000001E-2</c:v>
                </c:pt>
                <c:pt idx="6243">
                  <c:v>-5.7352999999999996E-3</c:v>
                </c:pt>
                <c:pt idx="6244">
                  <c:v>6.6836999999999999E-3</c:v>
                </c:pt>
                <c:pt idx="6245">
                  <c:v>1.8519000000000001E-2</c:v>
                </c:pt>
                <c:pt idx="6246">
                  <c:v>2.9607000000000001E-2</c:v>
                </c:pt>
                <c:pt idx="6247">
                  <c:v>3.9489000000000003E-2</c:v>
                </c:pt>
                <c:pt idx="6248">
                  <c:v>4.8257000000000001E-2</c:v>
                </c:pt>
                <c:pt idx="6249">
                  <c:v>5.5911000000000002E-2</c:v>
                </c:pt>
                <c:pt idx="6250">
                  <c:v>6.2646999999999994E-2</c:v>
                </c:pt>
                <c:pt idx="6251">
                  <c:v>6.8351999999999996E-2</c:v>
                </c:pt>
                <c:pt idx="6252">
                  <c:v>7.3131000000000002E-2</c:v>
                </c:pt>
                <c:pt idx="6253">
                  <c:v>7.6863000000000001E-2</c:v>
                </c:pt>
                <c:pt idx="6254">
                  <c:v>7.9244999999999996E-2</c:v>
                </c:pt>
                <c:pt idx="6255">
                  <c:v>8.0004000000000006E-2</c:v>
                </c:pt>
                <c:pt idx="6256">
                  <c:v>7.8840999999999994E-2</c:v>
                </c:pt>
                <c:pt idx="6257">
                  <c:v>7.5464000000000003E-2</c:v>
                </c:pt>
                <c:pt idx="6258">
                  <c:v>6.9847999999999993E-2</c:v>
                </c:pt>
                <c:pt idx="6259">
                  <c:v>6.2082999999999999E-2</c:v>
                </c:pt>
                <c:pt idx="6260">
                  <c:v>5.2449000000000003E-2</c:v>
                </c:pt>
                <c:pt idx="6261">
                  <c:v>4.1307000000000003E-2</c:v>
                </c:pt>
                <c:pt idx="6262">
                  <c:v>2.9429E-2</c:v>
                </c:pt>
                <c:pt idx="6263">
                  <c:v>1.7239999999999998E-2</c:v>
                </c:pt>
                <c:pt idx="6264">
                  <c:v>4.9782000000000003E-3</c:v>
                </c:pt>
                <c:pt idx="6265">
                  <c:v>-6.7616999999999998E-3</c:v>
                </c:pt>
                <c:pt idx="6266">
                  <c:v>-1.7971000000000001E-2</c:v>
                </c:pt>
                <c:pt idx="6267">
                  <c:v>-2.8534E-2</c:v>
                </c:pt>
                <c:pt idx="6268">
                  <c:v>-3.8494E-2</c:v>
                </c:pt>
                <c:pt idx="6269">
                  <c:v>-4.7577000000000001E-2</c:v>
                </c:pt>
                <c:pt idx="6270">
                  <c:v>-5.5853E-2</c:v>
                </c:pt>
                <c:pt idx="6271">
                  <c:v>-6.3397999999999996E-2</c:v>
                </c:pt>
                <c:pt idx="6272">
                  <c:v>-6.9928000000000004E-2</c:v>
                </c:pt>
                <c:pt idx="6273">
                  <c:v>-7.5439000000000006E-2</c:v>
                </c:pt>
                <c:pt idx="6274">
                  <c:v>-7.9726000000000005E-2</c:v>
                </c:pt>
                <c:pt idx="6275">
                  <c:v>-8.2442000000000001E-2</c:v>
                </c:pt>
                <c:pt idx="6276">
                  <c:v>-8.3339999999999997E-2</c:v>
                </c:pt>
                <c:pt idx="6277">
                  <c:v>-8.2215999999999997E-2</c:v>
                </c:pt>
                <c:pt idx="6278">
                  <c:v>-7.8886999999999999E-2</c:v>
                </c:pt>
                <c:pt idx="6279">
                  <c:v>-7.3463000000000001E-2</c:v>
                </c:pt>
                <c:pt idx="6280">
                  <c:v>-6.6087000000000007E-2</c:v>
                </c:pt>
                <c:pt idx="6281">
                  <c:v>-5.6904999999999997E-2</c:v>
                </c:pt>
                <c:pt idx="6282">
                  <c:v>-4.6498999999999999E-2</c:v>
                </c:pt>
                <c:pt idx="6283">
                  <c:v>-3.5125999999999998E-2</c:v>
                </c:pt>
                <c:pt idx="6284">
                  <c:v>-2.3203000000000001E-2</c:v>
                </c:pt>
                <c:pt idx="6285">
                  <c:v>-1.0926999999999999E-2</c:v>
                </c:pt>
                <c:pt idx="6286">
                  <c:v>1.0254000000000001E-3</c:v>
                </c:pt>
                <c:pt idx="6287">
                  <c:v>1.2515E-2</c:v>
                </c:pt>
                <c:pt idx="6288">
                  <c:v>2.3376999999999998E-2</c:v>
                </c:pt>
                <c:pt idx="6289">
                  <c:v>3.3203999999999997E-2</c:v>
                </c:pt>
                <c:pt idx="6290">
                  <c:v>4.2042999999999997E-2</c:v>
                </c:pt>
                <c:pt idx="6291">
                  <c:v>4.9895000000000002E-2</c:v>
                </c:pt>
                <c:pt idx="6292">
                  <c:v>5.6890999999999997E-2</c:v>
                </c:pt>
                <c:pt idx="6293">
                  <c:v>6.2845999999999999E-2</c:v>
                </c:pt>
                <c:pt idx="6294">
                  <c:v>6.7791000000000004E-2</c:v>
                </c:pt>
                <c:pt idx="6295">
                  <c:v>7.1540999999999993E-2</c:v>
                </c:pt>
                <c:pt idx="6296">
                  <c:v>7.3760000000000006E-2</c:v>
                </c:pt>
                <c:pt idx="6297">
                  <c:v>7.4156E-2</c:v>
                </c:pt>
                <c:pt idx="6298">
                  <c:v>7.2482000000000005E-2</c:v>
                </c:pt>
                <c:pt idx="6299">
                  <c:v>6.8475999999999995E-2</c:v>
                </c:pt>
                <c:pt idx="6300">
                  <c:v>6.2245000000000002E-2</c:v>
                </c:pt>
                <c:pt idx="6301">
                  <c:v>5.3940000000000002E-2</c:v>
                </c:pt>
                <c:pt idx="6302">
                  <c:v>4.3964000000000003E-2</c:v>
                </c:pt>
                <c:pt idx="6303">
                  <c:v>3.2716000000000002E-2</c:v>
                </c:pt>
                <c:pt idx="6304">
                  <c:v>2.1035000000000002E-2</c:v>
                </c:pt>
                <c:pt idx="6305">
                  <c:v>9.3361999999999994E-3</c:v>
                </c:pt>
                <c:pt idx="6306">
                  <c:v>-2.1488000000000002E-3</c:v>
                </c:pt>
                <c:pt idx="6307">
                  <c:v>-1.2884E-2</c:v>
                </c:pt>
                <c:pt idx="6308">
                  <c:v>-2.2926999999999999E-2</c:v>
                </c:pt>
                <c:pt idx="6309">
                  <c:v>-3.2210000000000003E-2</c:v>
                </c:pt>
                <c:pt idx="6310">
                  <c:v>-4.0890999999999997E-2</c:v>
                </c:pt>
                <c:pt idx="6311">
                  <c:v>-4.8770000000000001E-2</c:v>
                </c:pt>
                <c:pt idx="6312">
                  <c:v>-5.5995999999999997E-2</c:v>
                </c:pt>
                <c:pt idx="6313">
                  <c:v>-6.2634999999999996E-2</c:v>
                </c:pt>
                <c:pt idx="6314">
                  <c:v>-6.8432000000000007E-2</c:v>
                </c:pt>
                <c:pt idx="6315">
                  <c:v>-7.3307999999999998E-2</c:v>
                </c:pt>
                <c:pt idx="6316">
                  <c:v>-7.6961000000000002E-2</c:v>
                </c:pt>
                <c:pt idx="6317">
                  <c:v>-7.9096E-2</c:v>
                </c:pt>
                <c:pt idx="6318">
                  <c:v>-7.9307000000000002E-2</c:v>
                </c:pt>
                <c:pt idx="6319">
                  <c:v>-7.7396999999999994E-2</c:v>
                </c:pt>
                <c:pt idx="6320">
                  <c:v>-7.3150999999999994E-2</c:v>
                </c:pt>
                <c:pt idx="6321">
                  <c:v>-6.6728999999999997E-2</c:v>
                </c:pt>
                <c:pt idx="6322">
                  <c:v>-5.8254E-2</c:v>
                </c:pt>
                <c:pt idx="6323">
                  <c:v>-4.8065999999999998E-2</c:v>
                </c:pt>
                <c:pt idx="6324">
                  <c:v>-3.6422000000000003E-2</c:v>
                </c:pt>
                <c:pt idx="6325">
                  <c:v>-2.4063999999999999E-2</c:v>
                </c:pt>
                <c:pt idx="6326">
                  <c:v>-1.1344999999999999E-2</c:v>
                </c:pt>
                <c:pt idx="6327">
                  <c:v>1.4433E-3</c:v>
                </c:pt>
                <c:pt idx="6328">
                  <c:v>1.3573E-2</c:v>
                </c:pt>
                <c:pt idx="6329">
                  <c:v>2.4886999999999999E-2</c:v>
                </c:pt>
                <c:pt idx="6330">
                  <c:v>3.5111000000000003E-2</c:v>
                </c:pt>
                <c:pt idx="6331">
                  <c:v>4.4254000000000002E-2</c:v>
                </c:pt>
                <c:pt idx="6332">
                  <c:v>5.2059000000000001E-2</c:v>
                </c:pt>
                <c:pt idx="6333">
                  <c:v>5.8742000000000003E-2</c:v>
                </c:pt>
                <c:pt idx="6334">
                  <c:v>6.4440999999999998E-2</c:v>
                </c:pt>
                <c:pt idx="6335">
                  <c:v>6.9081000000000004E-2</c:v>
                </c:pt>
                <c:pt idx="6336">
                  <c:v>7.2682999999999998E-2</c:v>
                </c:pt>
                <c:pt idx="6337">
                  <c:v>7.5066999999999995E-2</c:v>
                </c:pt>
                <c:pt idx="6338">
                  <c:v>7.5991000000000003E-2</c:v>
                </c:pt>
                <c:pt idx="6339">
                  <c:v>7.5106999999999993E-2</c:v>
                </c:pt>
                <c:pt idx="6340">
                  <c:v>7.2184999999999999E-2</c:v>
                </c:pt>
                <c:pt idx="6341">
                  <c:v>6.6976999999999995E-2</c:v>
                </c:pt>
                <c:pt idx="6342">
                  <c:v>5.9644000000000003E-2</c:v>
                </c:pt>
                <c:pt idx="6343">
                  <c:v>5.0331000000000001E-2</c:v>
                </c:pt>
                <c:pt idx="6344">
                  <c:v>3.9483999999999998E-2</c:v>
                </c:pt>
                <c:pt idx="6345">
                  <c:v>2.7455E-2</c:v>
                </c:pt>
                <c:pt idx="6346">
                  <c:v>1.5100000000000001E-2</c:v>
                </c:pt>
                <c:pt idx="6347">
                  <c:v>2.7420000000000001E-3</c:v>
                </c:pt>
                <c:pt idx="6348">
                  <c:v>-9.4015999999999995E-3</c:v>
                </c:pt>
                <c:pt idx="6349">
                  <c:v>-2.0815E-2</c:v>
                </c:pt>
                <c:pt idx="6350">
                  <c:v>-3.1524999999999997E-2</c:v>
                </c:pt>
                <c:pt idx="6351">
                  <c:v>-4.1418000000000003E-2</c:v>
                </c:pt>
                <c:pt idx="6352">
                  <c:v>-5.0591999999999998E-2</c:v>
                </c:pt>
                <c:pt idx="6353">
                  <c:v>-5.8779999999999999E-2</c:v>
                </c:pt>
                <c:pt idx="6354">
                  <c:v>-6.6112000000000004E-2</c:v>
                </c:pt>
                <c:pt idx="6355">
                  <c:v>-7.2596999999999995E-2</c:v>
                </c:pt>
                <c:pt idx="6356">
                  <c:v>-7.8004000000000004E-2</c:v>
                </c:pt>
                <c:pt idx="6357">
                  <c:v>-8.2224000000000005E-2</c:v>
                </c:pt>
                <c:pt idx="6358">
                  <c:v>-8.5008E-2</c:v>
                </c:pt>
                <c:pt idx="6359">
                  <c:v>-8.6062E-2</c:v>
                </c:pt>
                <c:pt idx="6360">
                  <c:v>-8.5089999999999999E-2</c:v>
                </c:pt>
                <c:pt idx="6361">
                  <c:v>-8.1937999999999997E-2</c:v>
                </c:pt>
                <c:pt idx="6362">
                  <c:v>-7.6470999999999997E-2</c:v>
                </c:pt>
                <c:pt idx="6363">
                  <c:v>-6.8935999999999997E-2</c:v>
                </c:pt>
                <c:pt idx="6364">
                  <c:v>-5.9477000000000002E-2</c:v>
                </c:pt>
                <c:pt idx="6365">
                  <c:v>-4.8468999999999998E-2</c:v>
                </c:pt>
                <c:pt idx="6366">
                  <c:v>-3.6128E-2</c:v>
                </c:pt>
                <c:pt idx="6367">
                  <c:v>-2.3210000000000001E-2</c:v>
                </c:pt>
                <c:pt idx="6368">
                  <c:v>-9.9863E-3</c:v>
                </c:pt>
                <c:pt idx="6369">
                  <c:v>3.2604999999999999E-3</c:v>
                </c:pt>
                <c:pt idx="6370">
                  <c:v>1.5855000000000001E-2</c:v>
                </c:pt>
                <c:pt idx="6371">
                  <c:v>2.7633000000000001E-2</c:v>
                </c:pt>
                <c:pt idx="6372">
                  <c:v>3.8470999999999998E-2</c:v>
                </c:pt>
                <c:pt idx="6373">
                  <c:v>4.8022000000000002E-2</c:v>
                </c:pt>
                <c:pt idx="6374">
                  <c:v>5.6375000000000001E-2</c:v>
                </c:pt>
                <c:pt idx="6375">
                  <c:v>6.3696000000000003E-2</c:v>
                </c:pt>
                <c:pt idx="6376">
                  <c:v>6.9847000000000006E-2</c:v>
                </c:pt>
                <c:pt idx="6377">
                  <c:v>7.4947E-2</c:v>
                </c:pt>
                <c:pt idx="6378">
                  <c:v>7.8881999999999994E-2</c:v>
                </c:pt>
                <c:pt idx="6379">
                  <c:v>8.1507999999999997E-2</c:v>
                </c:pt>
                <c:pt idx="6380">
                  <c:v>8.2496E-2</c:v>
                </c:pt>
                <c:pt idx="6381">
                  <c:v>8.1634999999999999E-2</c:v>
                </c:pt>
                <c:pt idx="6382">
                  <c:v>7.8671000000000005E-2</c:v>
                </c:pt>
                <c:pt idx="6383">
                  <c:v>7.3591000000000004E-2</c:v>
                </c:pt>
                <c:pt idx="6384">
                  <c:v>6.6485000000000002E-2</c:v>
                </c:pt>
                <c:pt idx="6385">
                  <c:v>5.7597000000000002E-2</c:v>
                </c:pt>
                <c:pt idx="6386">
                  <c:v>4.7246999999999997E-2</c:v>
                </c:pt>
                <c:pt idx="6387">
                  <c:v>3.6142000000000001E-2</c:v>
                </c:pt>
                <c:pt idx="6388">
                  <c:v>2.4652E-2</c:v>
                </c:pt>
                <c:pt idx="6389">
                  <c:v>1.2987E-2</c:v>
                </c:pt>
                <c:pt idx="6390">
                  <c:v>1.7011000000000001E-3</c:v>
                </c:pt>
                <c:pt idx="6391">
                  <c:v>-9.2075000000000004E-3</c:v>
                </c:pt>
                <c:pt idx="6392">
                  <c:v>-1.9605999999999998E-2</c:v>
                </c:pt>
                <c:pt idx="6393">
                  <c:v>-2.9523000000000001E-2</c:v>
                </c:pt>
                <c:pt idx="6394">
                  <c:v>-3.8647000000000001E-2</c:v>
                </c:pt>
                <c:pt idx="6395">
                  <c:v>-4.7007E-2</c:v>
                </c:pt>
                <c:pt idx="6396">
                  <c:v>-5.4640000000000001E-2</c:v>
                </c:pt>
                <c:pt idx="6397">
                  <c:v>-6.1238000000000001E-2</c:v>
                </c:pt>
                <c:pt idx="6398">
                  <c:v>-6.6767000000000007E-2</c:v>
                </c:pt>
                <c:pt idx="6399">
                  <c:v>-7.0985000000000006E-2</c:v>
                </c:pt>
                <c:pt idx="6400">
                  <c:v>-7.3678999999999994E-2</c:v>
                </c:pt>
                <c:pt idx="6401">
                  <c:v>-7.4508000000000005E-2</c:v>
                </c:pt>
                <c:pt idx="6402">
                  <c:v>-7.3344999999999994E-2</c:v>
                </c:pt>
                <c:pt idx="6403">
                  <c:v>-7.0097000000000007E-2</c:v>
                </c:pt>
                <c:pt idx="6404">
                  <c:v>-6.4765000000000003E-2</c:v>
                </c:pt>
                <c:pt idx="6405">
                  <c:v>-5.7672000000000001E-2</c:v>
                </c:pt>
                <c:pt idx="6406">
                  <c:v>-4.9070999999999997E-2</c:v>
                </c:pt>
                <c:pt idx="6407">
                  <c:v>-3.9215E-2</c:v>
                </c:pt>
                <c:pt idx="6408">
                  <c:v>-2.8693E-2</c:v>
                </c:pt>
                <c:pt idx="6409">
                  <c:v>-1.7769E-2</c:v>
                </c:pt>
                <c:pt idx="6410">
                  <c:v>-6.5948999999999999E-3</c:v>
                </c:pt>
                <c:pt idx="6411">
                  <c:v>4.2652000000000002E-3</c:v>
                </c:pt>
                <c:pt idx="6412">
                  <c:v>1.4735E-2</c:v>
                </c:pt>
                <c:pt idx="6413">
                  <c:v>2.4590999999999998E-2</c:v>
                </c:pt>
                <c:pt idx="6414">
                  <c:v>3.3824E-2</c:v>
                </c:pt>
                <c:pt idx="6415">
                  <c:v>4.2122E-2</c:v>
                </c:pt>
                <c:pt idx="6416">
                  <c:v>4.9586999999999999E-2</c:v>
                </c:pt>
                <c:pt idx="6417">
                  <c:v>5.6288999999999999E-2</c:v>
                </c:pt>
                <c:pt idx="6418">
                  <c:v>6.2016000000000002E-2</c:v>
                </c:pt>
                <c:pt idx="6419">
                  <c:v>6.6756999999999997E-2</c:v>
                </c:pt>
                <c:pt idx="6420">
                  <c:v>7.0317000000000005E-2</c:v>
                </c:pt>
                <c:pt idx="6421">
                  <c:v>7.2369000000000003E-2</c:v>
                </c:pt>
                <c:pt idx="6422">
                  <c:v>7.2648000000000004E-2</c:v>
                </c:pt>
                <c:pt idx="6423">
                  <c:v>7.0935999999999999E-2</c:v>
                </c:pt>
                <c:pt idx="6424">
                  <c:v>6.7003999999999994E-2</c:v>
                </c:pt>
                <c:pt idx="6425">
                  <c:v>6.0976000000000002E-2</c:v>
                </c:pt>
                <c:pt idx="6426">
                  <c:v>5.3005999999999998E-2</c:v>
                </c:pt>
                <c:pt idx="6427">
                  <c:v>4.3374000000000003E-2</c:v>
                </c:pt>
                <c:pt idx="6428">
                  <c:v>3.2827000000000002E-2</c:v>
                </c:pt>
                <c:pt idx="6429">
                  <c:v>2.1818000000000001E-2</c:v>
                </c:pt>
                <c:pt idx="6430">
                  <c:v>1.0867999999999999E-2</c:v>
                </c:pt>
                <c:pt idx="6431">
                  <c:v>2.1604999999999999E-4</c:v>
                </c:pt>
                <c:pt idx="6432">
                  <c:v>-9.6304000000000008E-3</c:v>
                </c:pt>
                <c:pt idx="6433">
                  <c:v>-1.8731000000000001E-2</c:v>
                </c:pt>
                <c:pt idx="6434">
                  <c:v>-2.7134999999999999E-2</c:v>
                </c:pt>
                <c:pt idx="6435">
                  <c:v>-3.4723999999999998E-2</c:v>
                </c:pt>
                <c:pt idx="6436">
                  <c:v>-4.1639000000000002E-2</c:v>
                </c:pt>
                <c:pt idx="6437">
                  <c:v>-4.7957E-2</c:v>
                </c:pt>
                <c:pt idx="6438">
                  <c:v>-5.3747999999999997E-2</c:v>
                </c:pt>
                <c:pt idx="6439">
                  <c:v>-5.8805999999999997E-2</c:v>
                </c:pt>
                <c:pt idx="6440">
                  <c:v>-6.3030000000000003E-2</c:v>
                </c:pt>
                <c:pt idx="6441">
                  <c:v>-6.6159999999999997E-2</c:v>
                </c:pt>
                <c:pt idx="6442">
                  <c:v>-6.7807999999999993E-2</c:v>
                </c:pt>
                <c:pt idx="6443">
                  <c:v>-6.7668000000000006E-2</c:v>
                </c:pt>
                <c:pt idx="6444">
                  <c:v>-6.5521999999999997E-2</c:v>
                </c:pt>
                <c:pt idx="6445">
                  <c:v>-6.1150000000000003E-2</c:v>
                </c:pt>
                <c:pt idx="6446">
                  <c:v>-5.4709000000000001E-2</c:v>
                </c:pt>
                <c:pt idx="6447">
                  <c:v>-4.6311999999999999E-2</c:v>
                </c:pt>
                <c:pt idx="6448">
                  <c:v>-3.6156000000000001E-2</c:v>
                </c:pt>
                <c:pt idx="6449">
                  <c:v>-2.4871999999999998E-2</c:v>
                </c:pt>
                <c:pt idx="6450">
                  <c:v>-1.2810999999999999E-2</c:v>
                </c:pt>
                <c:pt idx="6451">
                  <c:v>-4.3564E-4</c:v>
                </c:pt>
                <c:pt idx="6452">
                  <c:v>1.1949E-2</c:v>
                </c:pt>
                <c:pt idx="6453">
                  <c:v>2.3633999999999999E-2</c:v>
                </c:pt>
                <c:pt idx="6454">
                  <c:v>3.4479000000000003E-2</c:v>
                </c:pt>
                <c:pt idx="6455">
                  <c:v>4.4330000000000001E-2</c:v>
                </c:pt>
                <c:pt idx="6456">
                  <c:v>5.289E-2</c:v>
                </c:pt>
                <c:pt idx="6457">
                  <c:v>6.0259E-2</c:v>
                </c:pt>
                <c:pt idx="6458">
                  <c:v>6.6543000000000005E-2</c:v>
                </c:pt>
                <c:pt idx="6459">
                  <c:v>7.1869000000000002E-2</c:v>
                </c:pt>
                <c:pt idx="6460">
                  <c:v>7.6177999999999996E-2</c:v>
                </c:pt>
                <c:pt idx="6461">
                  <c:v>7.9461000000000004E-2</c:v>
                </c:pt>
                <c:pt idx="6462">
                  <c:v>8.1557000000000004E-2</c:v>
                </c:pt>
                <c:pt idx="6463">
                  <c:v>8.2156000000000007E-2</c:v>
                </c:pt>
                <c:pt idx="6464">
                  <c:v>8.0959000000000003E-2</c:v>
                </c:pt>
                <c:pt idx="6465">
                  <c:v>7.7707999999999999E-2</c:v>
                </c:pt>
                <c:pt idx="6466">
                  <c:v>7.2126999999999997E-2</c:v>
                </c:pt>
                <c:pt idx="6467">
                  <c:v>6.4384999999999998E-2</c:v>
                </c:pt>
                <c:pt idx="6468">
                  <c:v>5.4632E-2</c:v>
                </c:pt>
                <c:pt idx="6469">
                  <c:v>4.3189999999999999E-2</c:v>
                </c:pt>
                <c:pt idx="6470">
                  <c:v>3.0868E-2</c:v>
                </c:pt>
                <c:pt idx="6471">
                  <c:v>1.8144E-2</c:v>
                </c:pt>
                <c:pt idx="6472">
                  <c:v>5.5110999999999997E-3</c:v>
                </c:pt>
                <c:pt idx="6473">
                  <c:v>-6.7916000000000001E-3</c:v>
                </c:pt>
                <c:pt idx="6474">
                  <c:v>-1.8235000000000001E-2</c:v>
                </c:pt>
                <c:pt idx="6475">
                  <c:v>-2.8839E-2</c:v>
                </c:pt>
                <c:pt idx="6476">
                  <c:v>-3.8649999999999997E-2</c:v>
                </c:pt>
                <c:pt idx="6477">
                  <c:v>-4.7470999999999999E-2</c:v>
                </c:pt>
                <c:pt idx="6478">
                  <c:v>-5.5435999999999999E-2</c:v>
                </c:pt>
                <c:pt idx="6479">
                  <c:v>-6.2632999999999994E-2</c:v>
                </c:pt>
                <c:pt idx="6480">
                  <c:v>-6.9108000000000003E-2</c:v>
                </c:pt>
                <c:pt idx="6481">
                  <c:v>-7.4662000000000006E-2</c:v>
                </c:pt>
                <c:pt idx="6482">
                  <c:v>-7.9158000000000006E-2</c:v>
                </c:pt>
                <c:pt idx="6483">
                  <c:v>-8.2363000000000006E-2</c:v>
                </c:pt>
                <c:pt idx="6484">
                  <c:v>-8.3868999999999999E-2</c:v>
                </c:pt>
                <c:pt idx="6485">
                  <c:v>-8.3405000000000007E-2</c:v>
                </c:pt>
                <c:pt idx="6486">
                  <c:v>-8.0767000000000005E-2</c:v>
                </c:pt>
                <c:pt idx="6487">
                  <c:v>-7.5764999999999999E-2</c:v>
                </c:pt>
                <c:pt idx="6488">
                  <c:v>-6.8579000000000001E-2</c:v>
                </c:pt>
                <c:pt idx="6489">
                  <c:v>-5.9320999999999999E-2</c:v>
                </c:pt>
                <c:pt idx="6490">
                  <c:v>-4.8180000000000001E-2</c:v>
                </c:pt>
                <c:pt idx="6491">
                  <c:v>-3.5788E-2</c:v>
                </c:pt>
                <c:pt idx="6492">
                  <c:v>-2.2513999999999999E-2</c:v>
                </c:pt>
                <c:pt idx="6493">
                  <c:v>-8.8220999999999994E-3</c:v>
                </c:pt>
                <c:pt idx="6494">
                  <c:v>4.9353000000000001E-3</c:v>
                </c:pt>
                <c:pt idx="6495">
                  <c:v>1.8005E-2</c:v>
                </c:pt>
                <c:pt idx="6496">
                  <c:v>3.0182E-2</c:v>
                </c:pt>
                <c:pt idx="6497">
                  <c:v>4.1322999999999999E-2</c:v>
                </c:pt>
                <c:pt idx="6498">
                  <c:v>5.1064999999999999E-2</c:v>
                </c:pt>
                <c:pt idx="6499">
                  <c:v>5.953E-2</c:v>
                </c:pt>
                <c:pt idx="6500">
                  <c:v>6.6903000000000004E-2</c:v>
                </c:pt>
                <c:pt idx="6501">
                  <c:v>7.3075000000000001E-2</c:v>
                </c:pt>
                <c:pt idx="6502">
                  <c:v>7.8199000000000005E-2</c:v>
                </c:pt>
                <c:pt idx="6503">
                  <c:v>8.2173999999999997E-2</c:v>
                </c:pt>
                <c:pt idx="6504">
                  <c:v>8.4875999999999993E-2</c:v>
                </c:pt>
                <c:pt idx="6505">
                  <c:v>8.5962999999999998E-2</c:v>
                </c:pt>
                <c:pt idx="6506">
                  <c:v>8.5209999999999994E-2</c:v>
                </c:pt>
                <c:pt idx="6507">
                  <c:v>8.2332000000000002E-2</c:v>
                </c:pt>
                <c:pt idx="6508">
                  <c:v>7.7287999999999996E-2</c:v>
                </c:pt>
                <c:pt idx="6509">
                  <c:v>7.0153999999999994E-2</c:v>
                </c:pt>
                <c:pt idx="6510">
                  <c:v>6.1199999999999997E-2</c:v>
                </c:pt>
                <c:pt idx="6511">
                  <c:v>5.0771999999999998E-2</c:v>
                </c:pt>
                <c:pt idx="6512">
                  <c:v>3.9595999999999999E-2</c:v>
                </c:pt>
                <c:pt idx="6513">
                  <c:v>2.8041E-2</c:v>
                </c:pt>
                <c:pt idx="6514">
                  <c:v>1.6277E-2</c:v>
                </c:pt>
                <c:pt idx="6515">
                  <c:v>4.8069999999999996E-3</c:v>
                </c:pt>
                <c:pt idx="6516">
                  <c:v>-6.3975000000000004E-3</c:v>
                </c:pt>
                <c:pt idx="6517">
                  <c:v>-1.7212999999999999E-2</c:v>
                </c:pt>
                <c:pt idx="6518">
                  <c:v>-2.7656E-2</c:v>
                </c:pt>
                <c:pt idx="6519">
                  <c:v>-3.7357000000000001E-2</c:v>
                </c:pt>
                <c:pt idx="6520">
                  <c:v>-4.6322000000000002E-2</c:v>
                </c:pt>
                <c:pt idx="6521">
                  <c:v>-5.4540999999999999E-2</c:v>
                </c:pt>
                <c:pt idx="6522">
                  <c:v>-6.1678999999999998E-2</c:v>
                </c:pt>
                <c:pt idx="6523">
                  <c:v>-6.7694000000000004E-2</c:v>
                </c:pt>
                <c:pt idx="6524">
                  <c:v>-7.2339000000000001E-2</c:v>
                </c:pt>
                <c:pt idx="6525">
                  <c:v>-7.5423000000000004E-2</c:v>
                </c:pt>
                <c:pt idx="6526">
                  <c:v>-7.6588000000000003E-2</c:v>
                </c:pt>
                <c:pt idx="6527">
                  <c:v>-7.5716000000000006E-2</c:v>
                </c:pt>
                <c:pt idx="6528">
                  <c:v>-7.2641999999999998E-2</c:v>
                </c:pt>
                <c:pt idx="6529">
                  <c:v>-6.7491999999999996E-2</c:v>
                </c:pt>
                <c:pt idx="6530">
                  <c:v>-6.0412E-2</c:v>
                </c:pt>
                <c:pt idx="6531">
                  <c:v>-5.1686999999999997E-2</c:v>
                </c:pt>
                <c:pt idx="6532">
                  <c:v>-4.1569000000000002E-2</c:v>
                </c:pt>
                <c:pt idx="6533">
                  <c:v>-3.0672999999999999E-2</c:v>
                </c:pt>
                <c:pt idx="6534">
                  <c:v>-1.9302E-2</c:v>
                </c:pt>
                <c:pt idx="6535">
                  <c:v>-7.7884E-3</c:v>
                </c:pt>
                <c:pt idx="6536">
                  <c:v>3.643E-3</c:v>
                </c:pt>
                <c:pt idx="6537">
                  <c:v>1.4477E-2</c:v>
                </c:pt>
                <c:pt idx="6538">
                  <c:v>2.4611999999999998E-2</c:v>
                </c:pt>
                <c:pt idx="6539">
                  <c:v>3.4029999999999998E-2</c:v>
                </c:pt>
                <c:pt idx="6540">
                  <c:v>4.2457000000000002E-2</c:v>
                </c:pt>
                <c:pt idx="6541">
                  <c:v>5.0030999999999999E-2</c:v>
                </c:pt>
                <c:pt idx="6542">
                  <c:v>5.6778000000000002E-2</c:v>
                </c:pt>
                <c:pt idx="6543">
                  <c:v>6.2742000000000006E-2</c:v>
                </c:pt>
                <c:pt idx="6544">
                  <c:v>6.7673999999999998E-2</c:v>
                </c:pt>
                <c:pt idx="6545">
                  <c:v>7.1411000000000002E-2</c:v>
                </c:pt>
                <c:pt idx="6546">
                  <c:v>7.3699000000000001E-2</c:v>
                </c:pt>
                <c:pt idx="6547">
                  <c:v>7.4134000000000005E-2</c:v>
                </c:pt>
                <c:pt idx="6548">
                  <c:v>7.2509000000000004E-2</c:v>
                </c:pt>
                <c:pt idx="6549">
                  <c:v>6.8569000000000005E-2</c:v>
                </c:pt>
                <c:pt idx="6550">
                  <c:v>6.2445000000000001E-2</c:v>
                </c:pt>
                <c:pt idx="6551">
                  <c:v>5.4311999999999999E-2</c:v>
                </c:pt>
                <c:pt idx="6552">
                  <c:v>4.4603999999999998E-2</c:v>
                </c:pt>
                <c:pt idx="6553">
                  <c:v>3.3746999999999999E-2</c:v>
                </c:pt>
                <c:pt idx="6554">
                  <c:v>2.257E-2</c:v>
                </c:pt>
                <c:pt idx="6555">
                  <c:v>1.1453E-2</c:v>
                </c:pt>
                <c:pt idx="6556">
                  <c:v>5.8982000000000001E-4</c:v>
                </c:pt>
                <c:pt idx="6557">
                  <c:v>-9.5689999999999994E-3</c:v>
                </c:pt>
                <c:pt idx="6558">
                  <c:v>-1.9120999999999999E-2</c:v>
                </c:pt>
                <c:pt idx="6559">
                  <c:v>-2.8049999999999999E-2</c:v>
                </c:pt>
                <c:pt idx="6560">
                  <c:v>-3.6505999999999997E-2</c:v>
                </c:pt>
                <c:pt idx="6561">
                  <c:v>-4.4291999999999998E-2</c:v>
                </c:pt>
                <c:pt idx="6562">
                  <c:v>-5.1525000000000001E-2</c:v>
                </c:pt>
                <c:pt idx="6563">
                  <c:v>-5.8201999999999997E-2</c:v>
                </c:pt>
                <c:pt idx="6564">
                  <c:v>-6.4038999999999999E-2</c:v>
                </c:pt>
                <c:pt idx="6565">
                  <c:v>-6.8885000000000002E-2</c:v>
                </c:pt>
                <c:pt idx="6566">
                  <c:v>-7.2463E-2</c:v>
                </c:pt>
                <c:pt idx="6567">
                  <c:v>-7.4355000000000004E-2</c:v>
                </c:pt>
                <c:pt idx="6568">
                  <c:v>-7.4274000000000007E-2</c:v>
                </c:pt>
                <c:pt idx="6569">
                  <c:v>-7.2029999999999997E-2</c:v>
                </c:pt>
                <c:pt idx="6570">
                  <c:v>-6.7421999999999996E-2</c:v>
                </c:pt>
                <c:pt idx="6571">
                  <c:v>-6.0668E-2</c:v>
                </c:pt>
                <c:pt idx="6572">
                  <c:v>-5.1935000000000002E-2</c:v>
                </c:pt>
                <c:pt idx="6573">
                  <c:v>-4.1610000000000001E-2</c:v>
                </c:pt>
                <c:pt idx="6574">
                  <c:v>-2.9996999999999999E-2</c:v>
                </c:pt>
                <c:pt idx="6575">
                  <c:v>-1.7867999999999998E-2</c:v>
                </c:pt>
                <c:pt idx="6576">
                  <c:v>-5.5617000000000002E-3</c:v>
                </c:pt>
                <c:pt idx="6577">
                  <c:v>6.6562000000000001E-3</c:v>
                </c:pt>
                <c:pt idx="6578">
                  <c:v>1.8151E-2</c:v>
                </c:pt>
                <c:pt idx="6579">
                  <c:v>2.8835E-2</c:v>
                </c:pt>
                <c:pt idx="6580">
                  <c:v>3.8537000000000002E-2</c:v>
                </c:pt>
                <c:pt idx="6581">
                  <c:v>4.7315999999999997E-2</c:v>
                </c:pt>
                <c:pt idx="6582">
                  <c:v>5.4975000000000003E-2</c:v>
                </c:pt>
                <c:pt idx="6583">
                  <c:v>6.173E-2</c:v>
                </c:pt>
                <c:pt idx="6584">
                  <c:v>6.7678000000000002E-2</c:v>
                </c:pt>
                <c:pt idx="6585">
                  <c:v>7.2702000000000003E-2</c:v>
                </c:pt>
                <c:pt idx="6586">
                  <c:v>7.6719999999999997E-2</c:v>
                </c:pt>
                <c:pt idx="6587">
                  <c:v>7.9500000000000001E-2</c:v>
                </c:pt>
                <c:pt idx="6588">
                  <c:v>8.0702999999999997E-2</c:v>
                </c:pt>
                <c:pt idx="6589">
                  <c:v>7.9922999999999994E-2</c:v>
                </c:pt>
                <c:pt idx="6590">
                  <c:v>7.689E-2</c:v>
                </c:pt>
                <c:pt idx="6591">
                  <c:v>7.1318999999999994E-2</c:v>
                </c:pt>
                <c:pt idx="6592">
                  <c:v>6.3407000000000005E-2</c:v>
                </c:pt>
                <c:pt idx="6593">
                  <c:v>5.3344000000000003E-2</c:v>
                </c:pt>
                <c:pt idx="6594">
                  <c:v>4.1645000000000001E-2</c:v>
                </c:pt>
                <c:pt idx="6595">
                  <c:v>2.8740999999999999E-2</c:v>
                </c:pt>
                <c:pt idx="6596">
                  <c:v>1.5576E-2</c:v>
                </c:pt>
                <c:pt idx="6597">
                  <c:v>2.5225999999999998E-3</c:v>
                </c:pt>
                <c:pt idx="6598">
                  <c:v>-1.0156999999999999E-2</c:v>
                </c:pt>
                <c:pt idx="6599">
                  <c:v>-2.1901E-2</c:v>
                </c:pt>
                <c:pt idx="6600">
                  <c:v>-3.2718999999999998E-2</c:v>
                </c:pt>
                <c:pt idx="6601">
                  <c:v>-4.2543999999999998E-2</c:v>
                </c:pt>
                <c:pt idx="6602">
                  <c:v>-5.1499000000000003E-2</c:v>
                </c:pt>
                <c:pt idx="6603">
                  <c:v>-5.9416999999999998E-2</c:v>
                </c:pt>
                <c:pt idx="6604">
                  <c:v>-6.6503999999999994E-2</c:v>
                </c:pt>
                <c:pt idx="6605">
                  <c:v>-7.2829000000000005E-2</c:v>
                </c:pt>
                <c:pt idx="6606">
                  <c:v>-7.8219999999999998E-2</c:v>
                </c:pt>
                <c:pt idx="6607">
                  <c:v>-8.2557000000000005E-2</c:v>
                </c:pt>
                <c:pt idx="6608">
                  <c:v>-8.5602999999999999E-2</c:v>
                </c:pt>
                <c:pt idx="6609">
                  <c:v>-8.7035000000000001E-2</c:v>
                </c:pt>
                <c:pt idx="6610">
                  <c:v>-8.6527999999999994E-2</c:v>
                </c:pt>
                <c:pt idx="6611">
                  <c:v>-8.3902000000000004E-2</c:v>
                </c:pt>
                <c:pt idx="6612">
                  <c:v>-7.8983999999999999E-2</c:v>
                </c:pt>
                <c:pt idx="6613">
                  <c:v>-7.1954000000000004E-2</c:v>
                </c:pt>
                <c:pt idx="6614">
                  <c:v>-6.2907000000000005E-2</c:v>
                </c:pt>
                <c:pt idx="6615">
                  <c:v>-5.2145999999999998E-2</c:v>
                </c:pt>
                <c:pt idx="6616">
                  <c:v>-3.986E-2</c:v>
                </c:pt>
                <c:pt idx="6617">
                  <c:v>-2.6790000000000001E-2</c:v>
                </c:pt>
                <c:pt idx="6618">
                  <c:v>-1.3232000000000001E-2</c:v>
                </c:pt>
                <c:pt idx="6619">
                  <c:v>4.9032999999999998E-4</c:v>
                </c:pt>
                <c:pt idx="6620">
                  <c:v>1.3631000000000001E-2</c:v>
                </c:pt>
                <c:pt idx="6621">
                  <c:v>2.5957999999999998E-2</c:v>
                </c:pt>
                <c:pt idx="6622">
                  <c:v>3.7304999999999998E-2</c:v>
                </c:pt>
                <c:pt idx="6623">
                  <c:v>4.7240999999999998E-2</c:v>
                </c:pt>
                <c:pt idx="6624">
                  <c:v>5.586E-2</c:v>
                </c:pt>
                <c:pt idx="6625">
                  <c:v>6.3310000000000005E-2</c:v>
                </c:pt>
                <c:pt idx="6626">
                  <c:v>6.9474999999999995E-2</c:v>
                </c:pt>
                <c:pt idx="6627">
                  <c:v>7.4504000000000001E-2</c:v>
                </c:pt>
                <c:pt idx="6628">
                  <c:v>7.8338000000000005E-2</c:v>
                </c:pt>
                <c:pt idx="6629">
                  <c:v>8.0737000000000003E-2</c:v>
                </c:pt>
                <c:pt idx="6630">
                  <c:v>8.1461000000000006E-2</c:v>
                </c:pt>
                <c:pt idx="6631">
                  <c:v>8.0246999999999999E-2</c:v>
                </c:pt>
                <c:pt idx="6632">
                  <c:v>7.6788999999999996E-2</c:v>
                </c:pt>
                <c:pt idx="6633">
                  <c:v>7.1076E-2</c:v>
                </c:pt>
                <c:pt idx="6634">
                  <c:v>6.3189999999999996E-2</c:v>
                </c:pt>
                <c:pt idx="6635">
                  <c:v>5.3310000000000003E-2</c:v>
                </c:pt>
                <c:pt idx="6636">
                  <c:v>4.2179000000000001E-2</c:v>
                </c:pt>
                <c:pt idx="6637">
                  <c:v>3.022E-2</c:v>
                </c:pt>
                <c:pt idx="6638">
                  <c:v>1.7982999999999999E-2</c:v>
                </c:pt>
                <c:pt idx="6639">
                  <c:v>5.7006000000000001E-3</c:v>
                </c:pt>
                <c:pt idx="6640">
                  <c:v>-6.0473999999999997E-3</c:v>
                </c:pt>
                <c:pt idx="6641">
                  <c:v>-1.7274000000000001E-2</c:v>
                </c:pt>
                <c:pt idx="6642">
                  <c:v>-2.7984999999999999E-2</c:v>
                </c:pt>
                <c:pt idx="6643">
                  <c:v>-3.7885000000000002E-2</c:v>
                </c:pt>
                <c:pt idx="6644">
                  <c:v>-4.7043000000000001E-2</c:v>
                </c:pt>
                <c:pt idx="6645">
                  <c:v>-5.5407999999999999E-2</c:v>
                </c:pt>
                <c:pt idx="6646">
                  <c:v>-6.3018000000000005E-2</c:v>
                </c:pt>
                <c:pt idx="6647">
                  <c:v>-6.9582000000000005E-2</c:v>
                </c:pt>
                <c:pt idx="6648">
                  <c:v>-7.5045000000000001E-2</c:v>
                </c:pt>
                <c:pt idx="6649">
                  <c:v>-7.9204999999999998E-2</c:v>
                </c:pt>
                <c:pt idx="6650">
                  <c:v>-8.1725999999999993E-2</c:v>
                </c:pt>
                <c:pt idx="6651">
                  <c:v>-8.2383999999999999E-2</c:v>
                </c:pt>
                <c:pt idx="6652">
                  <c:v>-8.1030000000000005E-2</c:v>
                </c:pt>
                <c:pt idx="6653">
                  <c:v>-7.7510999999999997E-2</c:v>
                </c:pt>
                <c:pt idx="6654">
                  <c:v>-7.1985999999999994E-2</c:v>
                </c:pt>
                <c:pt idx="6655">
                  <c:v>-6.4588000000000007E-2</c:v>
                </c:pt>
                <c:pt idx="6656">
                  <c:v>-5.5474000000000002E-2</c:v>
                </c:pt>
                <c:pt idx="6657">
                  <c:v>-4.5194999999999999E-2</c:v>
                </c:pt>
                <c:pt idx="6658">
                  <c:v>-3.3994999999999997E-2</c:v>
                </c:pt>
                <c:pt idx="6659">
                  <c:v>-2.2251E-2</c:v>
                </c:pt>
                <c:pt idx="6660">
                  <c:v>-1.014E-2</c:v>
                </c:pt>
                <c:pt idx="6661">
                  <c:v>1.7067E-3</c:v>
                </c:pt>
                <c:pt idx="6662">
                  <c:v>1.3164E-2</c:v>
                </c:pt>
                <c:pt idx="6663">
                  <c:v>2.4070000000000001E-2</c:v>
                </c:pt>
                <c:pt idx="6664">
                  <c:v>3.4001000000000003E-2</c:v>
                </c:pt>
                <c:pt idx="6665">
                  <c:v>4.2952999999999998E-2</c:v>
                </c:pt>
                <c:pt idx="6666">
                  <c:v>5.0996E-2</c:v>
                </c:pt>
                <c:pt idx="6667">
                  <c:v>5.7938000000000003E-2</c:v>
                </c:pt>
                <c:pt idx="6668">
                  <c:v>6.3866000000000006E-2</c:v>
                </c:pt>
                <c:pt idx="6669">
                  <c:v>6.8697999999999995E-2</c:v>
                </c:pt>
                <c:pt idx="6670">
                  <c:v>7.2263999999999995E-2</c:v>
                </c:pt>
                <c:pt idx="6671">
                  <c:v>7.4224999999999999E-2</c:v>
                </c:pt>
                <c:pt idx="6672">
                  <c:v>7.4300000000000005E-2</c:v>
                </c:pt>
                <c:pt idx="6673">
                  <c:v>7.2207999999999994E-2</c:v>
                </c:pt>
                <c:pt idx="6674">
                  <c:v>6.7806000000000005E-2</c:v>
                </c:pt>
                <c:pt idx="6675">
                  <c:v>6.1133E-2</c:v>
                </c:pt>
                <c:pt idx="6676">
                  <c:v>5.2398E-2</c:v>
                </c:pt>
                <c:pt idx="6677">
                  <c:v>4.1931000000000003E-2</c:v>
                </c:pt>
                <c:pt idx="6678">
                  <c:v>3.0549E-2</c:v>
                </c:pt>
                <c:pt idx="6679">
                  <c:v>1.8749999999999999E-2</c:v>
                </c:pt>
                <c:pt idx="6680">
                  <c:v>6.9414999999999998E-3</c:v>
                </c:pt>
                <c:pt idx="6681">
                  <c:v>-4.2316999999999997E-3</c:v>
                </c:pt>
                <c:pt idx="6682">
                  <c:v>-1.4674E-2</c:v>
                </c:pt>
                <c:pt idx="6683">
                  <c:v>-2.4337999999999999E-2</c:v>
                </c:pt>
                <c:pt idx="6684">
                  <c:v>-3.3311E-2</c:v>
                </c:pt>
                <c:pt idx="6685">
                  <c:v>-4.1473000000000003E-2</c:v>
                </c:pt>
                <c:pt idx="6686">
                  <c:v>-4.8973000000000003E-2</c:v>
                </c:pt>
                <c:pt idx="6687">
                  <c:v>-5.5953999999999997E-2</c:v>
                </c:pt>
                <c:pt idx="6688">
                  <c:v>-6.2222E-2</c:v>
                </c:pt>
                <c:pt idx="6689">
                  <c:v>-6.7770999999999998E-2</c:v>
                </c:pt>
                <c:pt idx="6690">
                  <c:v>-7.2382000000000002E-2</c:v>
                </c:pt>
                <c:pt idx="6691">
                  <c:v>-7.5784000000000004E-2</c:v>
                </c:pt>
                <c:pt idx="6692">
                  <c:v>-7.7556E-2</c:v>
                </c:pt>
                <c:pt idx="6693">
                  <c:v>-7.7401999999999999E-2</c:v>
                </c:pt>
                <c:pt idx="6694">
                  <c:v>-7.5065999999999994E-2</c:v>
                </c:pt>
                <c:pt idx="6695">
                  <c:v>-7.0472999999999994E-2</c:v>
                </c:pt>
                <c:pt idx="6696">
                  <c:v>-6.3691999999999999E-2</c:v>
                </c:pt>
                <c:pt idx="6697">
                  <c:v>-5.4908999999999999E-2</c:v>
                </c:pt>
                <c:pt idx="6698">
                  <c:v>-4.4366999999999997E-2</c:v>
                </c:pt>
                <c:pt idx="6699">
                  <c:v>-3.2735E-2</c:v>
                </c:pt>
                <c:pt idx="6700">
                  <c:v>-2.0399E-2</c:v>
                </c:pt>
                <c:pt idx="6701">
                  <c:v>-7.6724000000000002E-3</c:v>
                </c:pt>
                <c:pt idx="6702">
                  <c:v>4.7209000000000001E-3</c:v>
                </c:pt>
                <c:pt idx="6703">
                  <c:v>1.6567999999999999E-2</c:v>
                </c:pt>
                <c:pt idx="6704">
                  <c:v>2.7734000000000002E-2</c:v>
                </c:pt>
                <c:pt idx="6705">
                  <c:v>3.7747999999999997E-2</c:v>
                </c:pt>
                <c:pt idx="6706">
                  <c:v>4.6700999999999999E-2</c:v>
                </c:pt>
                <c:pt idx="6707">
                  <c:v>5.4663000000000003E-2</c:v>
                </c:pt>
                <c:pt idx="6708">
                  <c:v>6.1560999999999998E-2</c:v>
                </c:pt>
                <c:pt idx="6709">
                  <c:v>6.7551E-2</c:v>
                </c:pt>
                <c:pt idx="6710">
                  <c:v>7.2656999999999999E-2</c:v>
                </c:pt>
                <c:pt idx="6711">
                  <c:v>7.6795000000000002E-2</c:v>
                </c:pt>
                <c:pt idx="6712">
                  <c:v>7.9638E-2</c:v>
                </c:pt>
                <c:pt idx="6713">
                  <c:v>8.0895999999999996E-2</c:v>
                </c:pt>
                <c:pt idx="6714">
                  <c:v>8.0170000000000005E-2</c:v>
                </c:pt>
                <c:pt idx="6715">
                  <c:v>7.7171000000000003E-2</c:v>
                </c:pt>
                <c:pt idx="6716">
                  <c:v>7.1709999999999996E-2</c:v>
                </c:pt>
                <c:pt idx="6717">
                  <c:v>6.3732999999999998E-2</c:v>
                </c:pt>
                <c:pt idx="6718">
                  <c:v>5.3671999999999997E-2</c:v>
                </c:pt>
                <c:pt idx="6719">
                  <c:v>4.1951000000000002E-2</c:v>
                </c:pt>
                <c:pt idx="6720">
                  <c:v>2.9153999999999999E-2</c:v>
                </c:pt>
                <c:pt idx="6721">
                  <c:v>1.5806000000000001E-2</c:v>
                </c:pt>
                <c:pt idx="6722">
                  <c:v>2.7707000000000001E-3</c:v>
                </c:pt>
                <c:pt idx="6723">
                  <c:v>-9.6387999999999995E-3</c:v>
                </c:pt>
                <c:pt idx="6724">
                  <c:v>-2.1260000000000001E-2</c:v>
                </c:pt>
                <c:pt idx="6725">
                  <c:v>-3.1673E-2</c:v>
                </c:pt>
                <c:pt idx="6726">
                  <c:v>-4.0968999999999998E-2</c:v>
                </c:pt>
                <c:pt idx="6727">
                  <c:v>-4.9224999999999998E-2</c:v>
                </c:pt>
                <c:pt idx="6728">
                  <c:v>-5.6619000000000003E-2</c:v>
                </c:pt>
                <c:pt idx="6729">
                  <c:v>-6.3129000000000005E-2</c:v>
                </c:pt>
                <c:pt idx="6730">
                  <c:v>-6.8901000000000004E-2</c:v>
                </c:pt>
                <c:pt idx="6731">
                  <c:v>-7.3970999999999995E-2</c:v>
                </c:pt>
                <c:pt idx="6732">
                  <c:v>-7.8029000000000001E-2</c:v>
                </c:pt>
                <c:pt idx="6733">
                  <c:v>-8.0879000000000006E-2</c:v>
                </c:pt>
                <c:pt idx="6734">
                  <c:v>-8.2170000000000007E-2</c:v>
                </c:pt>
                <c:pt idx="6735">
                  <c:v>-8.1573000000000007E-2</c:v>
                </c:pt>
                <c:pt idx="6736">
                  <c:v>-7.8885999999999998E-2</c:v>
                </c:pt>
                <c:pt idx="6737">
                  <c:v>-7.4014999999999997E-2</c:v>
                </c:pt>
                <c:pt idx="6738">
                  <c:v>-6.6920999999999994E-2</c:v>
                </c:pt>
                <c:pt idx="6739">
                  <c:v>-5.7929000000000001E-2</c:v>
                </c:pt>
                <c:pt idx="6740">
                  <c:v>-4.7275999999999999E-2</c:v>
                </c:pt>
                <c:pt idx="6741">
                  <c:v>-3.5153999999999998E-2</c:v>
                </c:pt>
                <c:pt idx="6742">
                  <c:v>-2.2294999999999999E-2</c:v>
                </c:pt>
                <c:pt idx="6743">
                  <c:v>-8.9683999999999996E-3</c:v>
                </c:pt>
                <c:pt idx="6744">
                  <c:v>4.3598999999999999E-3</c:v>
                </c:pt>
                <c:pt idx="6745">
                  <c:v>1.7437999999999999E-2</c:v>
                </c:pt>
                <c:pt idx="6746">
                  <c:v>2.9574E-2</c:v>
                </c:pt>
                <c:pt idx="6747">
                  <c:v>4.0624E-2</c:v>
                </c:pt>
                <c:pt idx="6748">
                  <c:v>5.0507999999999997E-2</c:v>
                </c:pt>
                <c:pt idx="6749">
                  <c:v>5.8927E-2</c:v>
                </c:pt>
                <c:pt idx="6750">
                  <c:v>6.6035999999999997E-2</c:v>
                </c:pt>
                <c:pt idx="6751">
                  <c:v>7.1924000000000002E-2</c:v>
                </c:pt>
                <c:pt idx="6752">
                  <c:v>7.6503000000000002E-2</c:v>
                </c:pt>
                <c:pt idx="6753">
                  <c:v>7.9766000000000004E-2</c:v>
                </c:pt>
                <c:pt idx="6754">
                  <c:v>8.1614999999999993E-2</c:v>
                </c:pt>
                <c:pt idx="6755">
                  <c:v>8.1777000000000002E-2</c:v>
                </c:pt>
                <c:pt idx="6756">
                  <c:v>8.0065999999999998E-2</c:v>
                </c:pt>
                <c:pt idx="6757">
                  <c:v>7.6283000000000004E-2</c:v>
                </c:pt>
                <c:pt idx="6758">
                  <c:v>7.0268999999999998E-2</c:v>
                </c:pt>
                <c:pt idx="6759">
                  <c:v>6.2245000000000002E-2</c:v>
                </c:pt>
                <c:pt idx="6760">
                  <c:v>5.2433E-2</c:v>
                </c:pt>
                <c:pt idx="6761">
                  <c:v>4.113E-2</c:v>
                </c:pt>
                <c:pt idx="6762">
                  <c:v>2.9107999999999998E-2</c:v>
                </c:pt>
                <c:pt idx="6763">
                  <c:v>1.6764999999999999E-2</c:v>
                </c:pt>
                <c:pt idx="6764">
                  <c:v>4.3416000000000001E-3</c:v>
                </c:pt>
                <c:pt idx="6765">
                  <c:v>-7.5437999999999998E-3</c:v>
                </c:pt>
                <c:pt idx="6766">
                  <c:v>-1.8879E-2</c:v>
                </c:pt>
                <c:pt idx="6767">
                  <c:v>-2.9530000000000001E-2</c:v>
                </c:pt>
                <c:pt idx="6768">
                  <c:v>-3.9539999999999999E-2</c:v>
                </c:pt>
                <c:pt idx="6769">
                  <c:v>-4.863E-2</c:v>
                </c:pt>
                <c:pt idx="6770">
                  <c:v>-5.6899999999999999E-2</c:v>
                </c:pt>
                <c:pt idx="6771">
                  <c:v>-6.4397999999999997E-2</c:v>
                </c:pt>
                <c:pt idx="6772">
                  <c:v>-7.0873000000000005E-2</c:v>
                </c:pt>
                <c:pt idx="6773">
                  <c:v>-7.6270000000000004E-2</c:v>
                </c:pt>
                <c:pt idx="6774">
                  <c:v>-8.0331E-2</c:v>
                </c:pt>
                <c:pt idx="6775">
                  <c:v>-8.2806000000000005E-2</c:v>
                </c:pt>
                <c:pt idx="6776">
                  <c:v>-8.3327999999999999E-2</c:v>
                </c:pt>
                <c:pt idx="6777">
                  <c:v>-8.1757999999999997E-2</c:v>
                </c:pt>
                <c:pt idx="6778">
                  <c:v>-7.7937999999999993E-2</c:v>
                </c:pt>
                <c:pt idx="6779">
                  <c:v>-7.2052000000000005E-2</c:v>
                </c:pt>
                <c:pt idx="6780">
                  <c:v>-6.4262E-2</c:v>
                </c:pt>
                <c:pt idx="6781">
                  <c:v>-5.4893999999999998E-2</c:v>
                </c:pt>
                <c:pt idx="6782">
                  <c:v>-4.4183E-2</c:v>
                </c:pt>
                <c:pt idx="6783">
                  <c:v>-3.2752000000000003E-2</c:v>
                </c:pt>
                <c:pt idx="6784">
                  <c:v>-2.0847000000000001E-2</c:v>
                </c:pt>
                <c:pt idx="6785">
                  <c:v>-8.6209000000000008E-3</c:v>
                </c:pt>
                <c:pt idx="6786">
                  <c:v>3.3175000000000001E-3</c:v>
                </c:pt>
                <c:pt idx="6787">
                  <c:v>1.4865E-2</c:v>
                </c:pt>
                <c:pt idx="6788">
                  <c:v>2.5770000000000001E-2</c:v>
                </c:pt>
                <c:pt idx="6789">
                  <c:v>3.5989E-2</c:v>
                </c:pt>
                <c:pt idx="6790">
                  <c:v>4.5150999999999997E-2</c:v>
                </c:pt>
                <c:pt idx="6791">
                  <c:v>5.3348E-2</c:v>
                </c:pt>
                <c:pt idx="6792">
                  <c:v>6.0618999999999999E-2</c:v>
                </c:pt>
                <c:pt idx="6793">
                  <c:v>6.6739999999999994E-2</c:v>
                </c:pt>
                <c:pt idx="6794">
                  <c:v>7.1689000000000003E-2</c:v>
                </c:pt>
                <c:pt idx="6795">
                  <c:v>7.5259999999999994E-2</c:v>
                </c:pt>
                <c:pt idx="6796">
                  <c:v>7.7223E-2</c:v>
                </c:pt>
                <c:pt idx="6797">
                  <c:v>7.7242000000000005E-2</c:v>
                </c:pt>
                <c:pt idx="6798">
                  <c:v>7.5137999999999996E-2</c:v>
                </c:pt>
                <c:pt idx="6799">
                  <c:v>7.0671999999999999E-2</c:v>
                </c:pt>
                <c:pt idx="6800">
                  <c:v>6.3993999999999995E-2</c:v>
                </c:pt>
                <c:pt idx="6801">
                  <c:v>5.525E-2</c:v>
                </c:pt>
                <c:pt idx="6802">
                  <c:v>4.4864000000000001E-2</c:v>
                </c:pt>
                <c:pt idx="6803">
                  <c:v>3.3223999999999997E-2</c:v>
                </c:pt>
                <c:pt idx="6804">
                  <c:v>2.1208000000000001E-2</c:v>
                </c:pt>
                <c:pt idx="6805">
                  <c:v>9.2160000000000002E-3</c:v>
                </c:pt>
                <c:pt idx="6806">
                  <c:v>-2.4949999999999998E-3</c:v>
                </c:pt>
                <c:pt idx="6807">
                  <c:v>-1.3406E-2</c:v>
                </c:pt>
                <c:pt idx="6808">
                  <c:v>-2.3591000000000001E-2</c:v>
                </c:pt>
                <c:pt idx="6809">
                  <c:v>-3.3035000000000002E-2</c:v>
                </c:pt>
                <c:pt idx="6810">
                  <c:v>-4.1923000000000002E-2</c:v>
                </c:pt>
                <c:pt idx="6811">
                  <c:v>-5.0083000000000003E-2</c:v>
                </c:pt>
                <c:pt idx="6812">
                  <c:v>-5.7687000000000002E-2</c:v>
                </c:pt>
                <c:pt idx="6813">
                  <c:v>-6.4769999999999994E-2</c:v>
                </c:pt>
                <c:pt idx="6814">
                  <c:v>-7.1054000000000006E-2</c:v>
                </c:pt>
                <c:pt idx="6815">
                  <c:v>-7.6388999999999999E-2</c:v>
                </c:pt>
                <c:pt idx="6816">
                  <c:v>-8.0444000000000002E-2</c:v>
                </c:pt>
                <c:pt idx="6817">
                  <c:v>-8.2868999999999998E-2</c:v>
                </c:pt>
                <c:pt idx="6818">
                  <c:v>-8.3250000000000005E-2</c:v>
                </c:pt>
                <c:pt idx="6819">
                  <c:v>-8.1390000000000004E-2</c:v>
                </c:pt>
                <c:pt idx="6820">
                  <c:v>-7.7102000000000004E-2</c:v>
                </c:pt>
                <c:pt idx="6821">
                  <c:v>-7.0572999999999997E-2</c:v>
                </c:pt>
                <c:pt idx="6822">
                  <c:v>-6.1962000000000003E-2</c:v>
                </c:pt>
                <c:pt idx="6823">
                  <c:v>-5.1652999999999998E-2</c:v>
                </c:pt>
                <c:pt idx="6824">
                  <c:v>-3.9905999999999997E-2</c:v>
                </c:pt>
                <c:pt idx="6825">
                  <c:v>-2.7484999999999999E-2</c:v>
                </c:pt>
                <c:pt idx="6826">
                  <c:v>-1.4694E-2</c:v>
                </c:pt>
                <c:pt idx="6827">
                  <c:v>-1.8098999999999999E-3</c:v>
                </c:pt>
                <c:pt idx="6828">
                  <c:v>1.0489999999999999E-2</c:v>
                </c:pt>
                <c:pt idx="6829">
                  <c:v>2.2051999999999999E-2</c:v>
                </c:pt>
                <c:pt idx="6830">
                  <c:v>3.2625000000000001E-2</c:v>
                </c:pt>
                <c:pt idx="6831">
                  <c:v>4.2201000000000002E-2</c:v>
                </c:pt>
                <c:pt idx="6832">
                  <c:v>5.0500999999999997E-2</c:v>
                </c:pt>
                <c:pt idx="6833">
                  <c:v>5.7724999999999999E-2</c:v>
                </c:pt>
                <c:pt idx="6834">
                  <c:v>6.3987000000000002E-2</c:v>
                </c:pt>
                <c:pt idx="6835">
                  <c:v>6.9194000000000006E-2</c:v>
                </c:pt>
                <c:pt idx="6836">
                  <c:v>7.3344999999999994E-2</c:v>
                </c:pt>
                <c:pt idx="6837">
                  <c:v>7.6279E-2</c:v>
                </c:pt>
                <c:pt idx="6838">
                  <c:v>7.7723E-2</c:v>
                </c:pt>
                <c:pt idx="6839">
                  <c:v>7.7326000000000006E-2</c:v>
                </c:pt>
                <c:pt idx="6840">
                  <c:v>7.4822E-2</c:v>
                </c:pt>
                <c:pt idx="6841">
                  <c:v>6.9940000000000002E-2</c:v>
                </c:pt>
                <c:pt idx="6842">
                  <c:v>6.2791E-2</c:v>
                </c:pt>
                <c:pt idx="6843">
                  <c:v>5.3504000000000003E-2</c:v>
                </c:pt>
                <c:pt idx="6844">
                  <c:v>4.2502999999999999E-2</c:v>
                </c:pt>
                <c:pt idx="6845">
                  <c:v>3.0152000000000002E-2</c:v>
                </c:pt>
                <c:pt idx="6846">
                  <c:v>1.736E-2</c:v>
                </c:pt>
                <c:pt idx="6847">
                  <c:v>4.4967999999999996E-3</c:v>
                </c:pt>
                <c:pt idx="6848">
                  <c:v>-8.1467999999999992E-3</c:v>
                </c:pt>
                <c:pt idx="6849">
                  <c:v>-2.0005999999999999E-2</c:v>
                </c:pt>
                <c:pt idx="6850">
                  <c:v>-3.1060999999999998E-2</c:v>
                </c:pt>
                <c:pt idx="6851">
                  <c:v>-4.1223999999999997E-2</c:v>
                </c:pt>
                <c:pt idx="6852">
                  <c:v>-5.058E-2</c:v>
                </c:pt>
                <c:pt idx="6853">
                  <c:v>-5.8900000000000001E-2</c:v>
                </c:pt>
                <c:pt idx="6854">
                  <c:v>-6.6336999999999993E-2</c:v>
                </c:pt>
                <c:pt idx="6855">
                  <c:v>-7.2925000000000004E-2</c:v>
                </c:pt>
                <c:pt idx="6856">
                  <c:v>-7.8455999999999998E-2</c:v>
                </c:pt>
                <c:pt idx="6857">
                  <c:v>-8.2823999999999995E-2</c:v>
                </c:pt>
                <c:pt idx="6858">
                  <c:v>-8.5807999999999995E-2</c:v>
                </c:pt>
                <c:pt idx="6859">
                  <c:v>-8.7111999999999995E-2</c:v>
                </c:pt>
                <c:pt idx="6860">
                  <c:v>-8.6449999999999999E-2</c:v>
                </c:pt>
                <c:pt idx="6861">
                  <c:v>-8.3671999999999996E-2</c:v>
                </c:pt>
                <c:pt idx="6862">
                  <c:v>-7.8657000000000005E-2</c:v>
                </c:pt>
                <c:pt idx="6863">
                  <c:v>-7.1591000000000002E-2</c:v>
                </c:pt>
                <c:pt idx="6864">
                  <c:v>-6.2621999999999997E-2</c:v>
                </c:pt>
                <c:pt idx="6865">
                  <c:v>-5.2039000000000002E-2</c:v>
                </c:pt>
                <c:pt idx="6866">
                  <c:v>-4.0002000000000003E-2</c:v>
                </c:pt>
                <c:pt idx="6867">
                  <c:v>-2.7193999999999999E-2</c:v>
                </c:pt>
                <c:pt idx="6868">
                  <c:v>-1.384E-2</c:v>
                </c:pt>
                <c:pt idx="6869">
                  <c:v>-2.1835999999999999E-4</c:v>
                </c:pt>
                <c:pt idx="6870">
                  <c:v>1.2961E-2</c:v>
                </c:pt>
                <c:pt idx="6871">
                  <c:v>2.5451000000000001E-2</c:v>
                </c:pt>
                <c:pt idx="6872">
                  <c:v>3.6935999999999997E-2</c:v>
                </c:pt>
                <c:pt idx="6873">
                  <c:v>4.7310999999999999E-2</c:v>
                </c:pt>
                <c:pt idx="6874">
                  <c:v>5.6246999999999998E-2</c:v>
                </c:pt>
                <c:pt idx="6875">
                  <c:v>6.3894000000000006E-2</c:v>
                </c:pt>
                <c:pt idx="6876">
                  <c:v>7.0351999999999998E-2</c:v>
                </c:pt>
                <c:pt idx="6877">
                  <c:v>7.5523000000000007E-2</c:v>
                </c:pt>
                <c:pt idx="6878">
                  <c:v>7.9408999999999993E-2</c:v>
                </c:pt>
                <c:pt idx="6879">
                  <c:v>8.1904000000000005E-2</c:v>
                </c:pt>
                <c:pt idx="6880">
                  <c:v>8.2691000000000001E-2</c:v>
                </c:pt>
                <c:pt idx="6881">
                  <c:v>8.1573999999999994E-2</c:v>
                </c:pt>
                <c:pt idx="6882">
                  <c:v>7.8319E-2</c:v>
                </c:pt>
                <c:pt idx="6883">
                  <c:v>7.2753999999999999E-2</c:v>
                </c:pt>
                <c:pt idx="6884">
                  <c:v>6.5077999999999997E-2</c:v>
                </c:pt>
                <c:pt idx="6885">
                  <c:v>5.5496999999999998E-2</c:v>
                </c:pt>
                <c:pt idx="6886">
                  <c:v>4.4309000000000001E-2</c:v>
                </c:pt>
                <c:pt idx="6887">
                  <c:v>3.2286000000000002E-2</c:v>
                </c:pt>
                <c:pt idx="6888">
                  <c:v>1.9845999999999999E-2</c:v>
                </c:pt>
                <c:pt idx="6889">
                  <c:v>7.2529999999999999E-3</c:v>
                </c:pt>
                <c:pt idx="6890">
                  <c:v>-4.8685999999999998E-3</c:v>
                </c:pt>
                <c:pt idx="6891">
                  <c:v>-1.6517E-2</c:v>
                </c:pt>
                <c:pt idx="6892">
                  <c:v>-2.7570000000000001E-2</c:v>
                </c:pt>
                <c:pt idx="6893">
                  <c:v>-3.8106000000000001E-2</c:v>
                </c:pt>
                <c:pt idx="6894">
                  <c:v>-4.7805E-2</c:v>
                </c:pt>
                <c:pt idx="6895">
                  <c:v>-5.6736000000000002E-2</c:v>
                </c:pt>
                <c:pt idx="6896">
                  <c:v>-6.4896999999999996E-2</c:v>
                </c:pt>
                <c:pt idx="6897">
                  <c:v>-7.1965000000000001E-2</c:v>
                </c:pt>
                <c:pt idx="6898">
                  <c:v>-7.7873999999999999E-2</c:v>
                </c:pt>
                <c:pt idx="6899">
                  <c:v>-8.2416000000000003E-2</c:v>
                </c:pt>
                <c:pt idx="6900">
                  <c:v>-8.5238999999999995E-2</c:v>
                </c:pt>
                <c:pt idx="6901">
                  <c:v>-8.6120000000000002E-2</c:v>
                </c:pt>
                <c:pt idx="6902">
                  <c:v>-8.4893999999999997E-2</c:v>
                </c:pt>
                <c:pt idx="6903">
                  <c:v>-8.1430000000000002E-2</c:v>
                </c:pt>
                <c:pt idx="6904">
                  <c:v>-7.5897999999999993E-2</c:v>
                </c:pt>
                <c:pt idx="6905">
                  <c:v>-6.8451999999999999E-2</c:v>
                </c:pt>
                <c:pt idx="6906">
                  <c:v>-5.9297999999999997E-2</c:v>
                </c:pt>
                <c:pt idx="6907">
                  <c:v>-4.8972000000000002E-2</c:v>
                </c:pt>
                <c:pt idx="6908">
                  <c:v>-3.7725000000000002E-2</c:v>
                </c:pt>
                <c:pt idx="6909">
                  <c:v>-2.5894E-2</c:v>
                </c:pt>
                <c:pt idx="6910">
                  <c:v>-1.3629E-2</c:v>
                </c:pt>
                <c:pt idx="6911">
                  <c:v>-1.5449999999999999E-3</c:v>
                </c:pt>
                <c:pt idx="6912">
                  <c:v>1.023E-2</c:v>
                </c:pt>
                <c:pt idx="6913">
                  <c:v>2.1527999999999999E-2</c:v>
                </c:pt>
                <c:pt idx="6914">
                  <c:v>3.1896000000000001E-2</c:v>
                </c:pt>
                <c:pt idx="6915">
                  <c:v>4.1313999999999997E-2</c:v>
                </c:pt>
                <c:pt idx="6916">
                  <c:v>4.9743999999999997E-2</c:v>
                </c:pt>
                <c:pt idx="6917">
                  <c:v>5.7249000000000001E-2</c:v>
                </c:pt>
                <c:pt idx="6918">
                  <c:v>6.3653000000000001E-2</c:v>
                </c:pt>
                <c:pt idx="6919">
                  <c:v>6.8968000000000002E-2</c:v>
                </c:pt>
                <c:pt idx="6920">
                  <c:v>7.3053999999999994E-2</c:v>
                </c:pt>
                <c:pt idx="6921">
                  <c:v>7.5568999999999997E-2</c:v>
                </c:pt>
                <c:pt idx="6922">
                  <c:v>7.6248999999999997E-2</c:v>
                </c:pt>
                <c:pt idx="6923">
                  <c:v>7.4846999999999997E-2</c:v>
                </c:pt>
                <c:pt idx="6924">
                  <c:v>7.1115999999999999E-2</c:v>
                </c:pt>
                <c:pt idx="6925">
                  <c:v>6.5162999999999999E-2</c:v>
                </c:pt>
                <c:pt idx="6926">
                  <c:v>5.7138000000000001E-2</c:v>
                </c:pt>
                <c:pt idx="6927">
                  <c:v>4.7322999999999997E-2</c:v>
                </c:pt>
                <c:pt idx="6928">
                  <c:v>3.6457999999999997E-2</c:v>
                </c:pt>
                <c:pt idx="6929">
                  <c:v>2.5014999999999999E-2</c:v>
                </c:pt>
                <c:pt idx="6930">
                  <c:v>1.3376000000000001E-2</c:v>
                </c:pt>
                <c:pt idx="6931">
                  <c:v>2.2147E-3</c:v>
                </c:pt>
                <c:pt idx="6932">
                  <c:v>-8.3578000000000003E-3</c:v>
                </c:pt>
                <c:pt idx="6933">
                  <c:v>-1.8370999999999998E-2</c:v>
                </c:pt>
                <c:pt idx="6934">
                  <c:v>-2.7559E-2</c:v>
                </c:pt>
                <c:pt idx="6935">
                  <c:v>-3.6112999999999999E-2</c:v>
                </c:pt>
                <c:pt idx="6936">
                  <c:v>-4.4134E-2</c:v>
                </c:pt>
                <c:pt idx="6937">
                  <c:v>-5.1471999999999997E-2</c:v>
                </c:pt>
                <c:pt idx="6938">
                  <c:v>-5.8152000000000002E-2</c:v>
                </c:pt>
                <c:pt idx="6939">
                  <c:v>-6.4063999999999996E-2</c:v>
                </c:pt>
                <c:pt idx="6940">
                  <c:v>-6.9029999999999994E-2</c:v>
                </c:pt>
                <c:pt idx="6941">
                  <c:v>-7.2647000000000003E-2</c:v>
                </c:pt>
                <c:pt idx="6942">
                  <c:v>-7.4658000000000002E-2</c:v>
                </c:pt>
                <c:pt idx="6943">
                  <c:v>-7.4742000000000003E-2</c:v>
                </c:pt>
                <c:pt idx="6944">
                  <c:v>-7.2693999999999995E-2</c:v>
                </c:pt>
                <c:pt idx="6945">
                  <c:v>-6.8432999999999994E-2</c:v>
                </c:pt>
                <c:pt idx="6946">
                  <c:v>-6.2038000000000003E-2</c:v>
                </c:pt>
                <c:pt idx="6947">
                  <c:v>-5.3572000000000002E-2</c:v>
                </c:pt>
                <c:pt idx="6948">
                  <c:v>-4.3582999999999997E-2</c:v>
                </c:pt>
                <c:pt idx="6949">
                  <c:v>-3.2349999999999997E-2</c:v>
                </c:pt>
                <c:pt idx="6950">
                  <c:v>-2.0185000000000002E-2</c:v>
                </c:pt>
                <c:pt idx="6951">
                  <c:v>-7.8139999999999998E-3</c:v>
                </c:pt>
                <c:pt idx="6952">
                  <c:v>4.4717000000000003E-3</c:v>
                </c:pt>
                <c:pt idx="6953">
                  <c:v>1.6289000000000001E-2</c:v>
                </c:pt>
                <c:pt idx="6954">
                  <c:v>2.7446000000000002E-2</c:v>
                </c:pt>
                <c:pt idx="6955">
                  <c:v>3.7442000000000003E-2</c:v>
                </c:pt>
                <c:pt idx="6956">
                  <c:v>4.6293000000000001E-2</c:v>
                </c:pt>
                <c:pt idx="6957">
                  <c:v>5.4045000000000003E-2</c:v>
                </c:pt>
                <c:pt idx="6958">
                  <c:v>6.0623999999999997E-2</c:v>
                </c:pt>
                <c:pt idx="6959">
                  <c:v>6.6192000000000001E-2</c:v>
                </c:pt>
                <c:pt idx="6960">
                  <c:v>7.0835999999999996E-2</c:v>
                </c:pt>
                <c:pt idx="6961">
                  <c:v>7.4526999999999996E-2</c:v>
                </c:pt>
                <c:pt idx="6962">
                  <c:v>7.7019000000000004E-2</c:v>
                </c:pt>
                <c:pt idx="6963">
                  <c:v>7.8073000000000004E-2</c:v>
                </c:pt>
                <c:pt idx="6964">
                  <c:v>7.7345999999999998E-2</c:v>
                </c:pt>
                <c:pt idx="6965">
                  <c:v>7.4556999999999998E-2</c:v>
                </c:pt>
                <c:pt idx="6966">
                  <c:v>6.9514000000000006E-2</c:v>
                </c:pt>
                <c:pt idx="6967">
                  <c:v>6.2225000000000003E-2</c:v>
                </c:pt>
                <c:pt idx="6968">
                  <c:v>5.2750999999999999E-2</c:v>
                </c:pt>
                <c:pt idx="6969">
                  <c:v>4.1736000000000002E-2</c:v>
                </c:pt>
                <c:pt idx="6970">
                  <c:v>2.9596000000000001E-2</c:v>
                </c:pt>
                <c:pt idx="6971">
                  <c:v>1.6782999999999999E-2</c:v>
                </c:pt>
                <c:pt idx="6972">
                  <c:v>4.1224E-3</c:v>
                </c:pt>
                <c:pt idx="6973">
                  <c:v>-8.0973E-3</c:v>
                </c:pt>
                <c:pt idx="6974">
                  <c:v>-1.9597E-2</c:v>
                </c:pt>
                <c:pt idx="6975">
                  <c:v>-3.0311000000000001E-2</c:v>
                </c:pt>
                <c:pt idx="6976">
                  <c:v>-3.9928999999999999E-2</c:v>
                </c:pt>
                <c:pt idx="6977">
                  <c:v>-4.8578000000000003E-2</c:v>
                </c:pt>
                <c:pt idx="6978">
                  <c:v>-5.6363000000000003E-2</c:v>
                </c:pt>
                <c:pt idx="6979">
                  <c:v>-6.3167000000000001E-2</c:v>
                </c:pt>
                <c:pt idx="6980">
                  <c:v>-6.9054000000000004E-2</c:v>
                </c:pt>
                <c:pt idx="6981">
                  <c:v>-7.4021000000000003E-2</c:v>
                </c:pt>
                <c:pt idx="6982">
                  <c:v>-7.7747999999999998E-2</c:v>
                </c:pt>
                <c:pt idx="6983">
                  <c:v>-8.0068E-2</c:v>
                </c:pt>
                <c:pt idx="6984">
                  <c:v>-8.0671000000000007E-2</c:v>
                </c:pt>
                <c:pt idx="6985">
                  <c:v>-7.9294000000000003E-2</c:v>
                </c:pt>
                <c:pt idx="6986">
                  <c:v>-7.5799000000000005E-2</c:v>
                </c:pt>
                <c:pt idx="6987">
                  <c:v>-7.0151000000000005E-2</c:v>
                </c:pt>
                <c:pt idx="6988">
                  <c:v>-6.2347E-2</c:v>
                </c:pt>
                <c:pt idx="6989">
                  <c:v>-5.2768000000000002E-2</c:v>
                </c:pt>
                <c:pt idx="6990">
                  <c:v>-4.1646000000000002E-2</c:v>
                </c:pt>
                <c:pt idx="6991">
                  <c:v>-2.9319999999999999E-2</c:v>
                </c:pt>
                <c:pt idx="6992">
                  <c:v>-1.6053999999999999E-2</c:v>
                </c:pt>
                <c:pt idx="6993">
                  <c:v>-2.555E-3</c:v>
                </c:pt>
                <c:pt idx="6994">
                  <c:v>1.0886E-2</c:v>
                </c:pt>
                <c:pt idx="6995">
                  <c:v>2.4038E-2</c:v>
                </c:pt>
                <c:pt idx="6996">
                  <c:v>3.6209999999999999E-2</c:v>
                </c:pt>
                <c:pt idx="6997">
                  <c:v>4.7288999999999998E-2</c:v>
                </c:pt>
                <c:pt idx="6998">
                  <c:v>5.7195000000000003E-2</c:v>
                </c:pt>
                <c:pt idx="6999">
                  <c:v>6.5639000000000003E-2</c:v>
                </c:pt>
                <c:pt idx="7000">
                  <c:v>7.2781999999999999E-2</c:v>
                </c:pt>
                <c:pt idx="7001">
                  <c:v>7.8673000000000007E-2</c:v>
                </c:pt>
                <c:pt idx="7002">
                  <c:v>8.3409999999999998E-2</c:v>
                </c:pt>
                <c:pt idx="7003">
                  <c:v>8.6803000000000005E-2</c:v>
                </c:pt>
                <c:pt idx="7004">
                  <c:v>8.8787000000000005E-2</c:v>
                </c:pt>
                <c:pt idx="7005">
                  <c:v>8.9089000000000002E-2</c:v>
                </c:pt>
                <c:pt idx="7006">
                  <c:v>8.7454000000000004E-2</c:v>
                </c:pt>
                <c:pt idx="7007">
                  <c:v>8.3654999999999993E-2</c:v>
                </c:pt>
                <c:pt idx="7008">
                  <c:v>7.7591999999999994E-2</c:v>
                </c:pt>
                <c:pt idx="7009">
                  <c:v>6.9213999999999998E-2</c:v>
                </c:pt>
                <c:pt idx="7010">
                  <c:v>5.8992000000000003E-2</c:v>
                </c:pt>
                <c:pt idx="7011">
                  <c:v>4.7295999999999998E-2</c:v>
                </c:pt>
                <c:pt idx="7012">
                  <c:v>3.4506000000000002E-2</c:v>
                </c:pt>
                <c:pt idx="7013">
                  <c:v>2.1503999999999999E-2</c:v>
                </c:pt>
                <c:pt idx="7014">
                  <c:v>8.6017999999999997E-3</c:v>
                </c:pt>
                <c:pt idx="7015">
                  <c:v>-3.8341E-3</c:v>
                </c:pt>
                <c:pt idx="7016">
                  <c:v>-1.5739E-2</c:v>
                </c:pt>
                <c:pt idx="7017">
                  <c:v>-2.6685E-2</c:v>
                </c:pt>
                <c:pt idx="7018">
                  <c:v>-3.6784999999999998E-2</c:v>
                </c:pt>
                <c:pt idx="7019">
                  <c:v>-4.6107000000000002E-2</c:v>
                </c:pt>
                <c:pt idx="7020">
                  <c:v>-5.4459E-2</c:v>
                </c:pt>
                <c:pt idx="7021">
                  <c:v>-6.1941000000000003E-2</c:v>
                </c:pt>
                <c:pt idx="7022">
                  <c:v>-6.8562999999999999E-2</c:v>
                </c:pt>
                <c:pt idx="7023">
                  <c:v>-7.4038000000000007E-2</c:v>
                </c:pt>
                <c:pt idx="7024">
                  <c:v>-7.8200000000000006E-2</c:v>
                </c:pt>
                <c:pt idx="7025">
                  <c:v>-8.0783999999999995E-2</c:v>
                </c:pt>
                <c:pt idx="7026">
                  <c:v>-8.1487000000000004E-2</c:v>
                </c:pt>
                <c:pt idx="7027">
                  <c:v>-8.0102000000000007E-2</c:v>
                </c:pt>
                <c:pt idx="7028">
                  <c:v>-7.6532000000000003E-2</c:v>
                </c:pt>
                <c:pt idx="7029">
                  <c:v>-7.0760000000000003E-2</c:v>
                </c:pt>
                <c:pt idx="7030">
                  <c:v>-6.3075999999999993E-2</c:v>
                </c:pt>
                <c:pt idx="7031">
                  <c:v>-5.3710000000000001E-2</c:v>
                </c:pt>
                <c:pt idx="7032">
                  <c:v>-4.2993000000000003E-2</c:v>
                </c:pt>
                <c:pt idx="7033">
                  <c:v>-3.1154000000000001E-2</c:v>
                </c:pt>
                <c:pt idx="7034">
                  <c:v>-1.8856999999999999E-2</c:v>
                </c:pt>
                <c:pt idx="7035">
                  <c:v>-6.3213999999999996E-3</c:v>
                </c:pt>
                <c:pt idx="7036">
                  <c:v>6.2389999999999998E-3</c:v>
                </c:pt>
                <c:pt idx="7037">
                  <c:v>1.8214999999999999E-2</c:v>
                </c:pt>
                <c:pt idx="7038">
                  <c:v>2.945E-2</c:v>
                </c:pt>
                <c:pt idx="7039">
                  <c:v>3.9761999999999999E-2</c:v>
                </c:pt>
                <c:pt idx="7040">
                  <c:v>4.9085999999999998E-2</c:v>
                </c:pt>
                <c:pt idx="7041">
                  <c:v>5.7195000000000003E-2</c:v>
                </c:pt>
                <c:pt idx="7042">
                  <c:v>6.4185000000000006E-2</c:v>
                </c:pt>
                <c:pt idx="7043">
                  <c:v>7.0128999999999997E-2</c:v>
                </c:pt>
                <c:pt idx="7044">
                  <c:v>7.4825000000000003E-2</c:v>
                </c:pt>
                <c:pt idx="7045">
                  <c:v>7.8200000000000006E-2</c:v>
                </c:pt>
                <c:pt idx="7046">
                  <c:v>8.0046999999999993E-2</c:v>
                </c:pt>
                <c:pt idx="7047">
                  <c:v>8.0074000000000006E-2</c:v>
                </c:pt>
                <c:pt idx="7048">
                  <c:v>7.8051999999999996E-2</c:v>
                </c:pt>
                <c:pt idx="7049">
                  <c:v>7.3804999999999996E-2</c:v>
                </c:pt>
                <c:pt idx="7050">
                  <c:v>6.7254999999999995E-2</c:v>
                </c:pt>
                <c:pt idx="7051">
                  <c:v>5.8710999999999999E-2</c:v>
                </c:pt>
                <c:pt idx="7052">
                  <c:v>4.8510999999999999E-2</c:v>
                </c:pt>
                <c:pt idx="7053">
                  <c:v>3.7171000000000003E-2</c:v>
                </c:pt>
                <c:pt idx="7054">
                  <c:v>2.5149999999999999E-2</c:v>
                </c:pt>
                <c:pt idx="7055">
                  <c:v>1.3271E-2</c:v>
                </c:pt>
                <c:pt idx="7056">
                  <c:v>1.7991000000000001E-3</c:v>
                </c:pt>
                <c:pt idx="7057">
                  <c:v>-9.1363999999999994E-3</c:v>
                </c:pt>
                <c:pt idx="7058">
                  <c:v>-1.9189999999999999E-2</c:v>
                </c:pt>
                <c:pt idx="7059">
                  <c:v>-2.8472000000000001E-2</c:v>
                </c:pt>
                <c:pt idx="7060">
                  <c:v>-3.7046999999999997E-2</c:v>
                </c:pt>
                <c:pt idx="7061">
                  <c:v>-4.5046999999999997E-2</c:v>
                </c:pt>
                <c:pt idx="7062">
                  <c:v>-5.2351000000000002E-2</c:v>
                </c:pt>
                <c:pt idx="7063">
                  <c:v>-5.9015999999999999E-2</c:v>
                </c:pt>
                <c:pt idx="7064">
                  <c:v>-6.5012E-2</c:v>
                </c:pt>
                <c:pt idx="7065">
                  <c:v>-6.9958999999999993E-2</c:v>
                </c:pt>
                <c:pt idx="7066">
                  <c:v>-7.3634000000000005E-2</c:v>
                </c:pt>
                <c:pt idx="7067">
                  <c:v>-7.5689999999999993E-2</c:v>
                </c:pt>
                <c:pt idx="7068">
                  <c:v>-7.5796000000000002E-2</c:v>
                </c:pt>
                <c:pt idx="7069">
                  <c:v>-7.3742000000000002E-2</c:v>
                </c:pt>
                <c:pt idx="7070">
                  <c:v>-6.9435999999999998E-2</c:v>
                </c:pt>
                <c:pt idx="7071">
                  <c:v>-6.2882999999999994E-2</c:v>
                </c:pt>
                <c:pt idx="7072">
                  <c:v>-5.4427999999999997E-2</c:v>
                </c:pt>
                <c:pt idx="7073">
                  <c:v>-4.4367999999999998E-2</c:v>
                </c:pt>
                <c:pt idx="7074">
                  <c:v>-3.3093999999999998E-2</c:v>
                </c:pt>
                <c:pt idx="7075">
                  <c:v>-2.0920999999999999E-2</c:v>
                </c:pt>
                <c:pt idx="7076">
                  <c:v>-8.5468000000000002E-3</c:v>
                </c:pt>
                <c:pt idx="7077">
                  <c:v>3.7656E-3</c:v>
                </c:pt>
                <c:pt idx="7078">
                  <c:v>1.5810999999999999E-2</c:v>
                </c:pt>
                <c:pt idx="7079">
                  <c:v>2.7008000000000001E-2</c:v>
                </c:pt>
                <c:pt idx="7080">
                  <c:v>3.7260000000000001E-2</c:v>
                </c:pt>
                <c:pt idx="7081">
                  <c:v>4.6434000000000003E-2</c:v>
                </c:pt>
                <c:pt idx="7082">
                  <c:v>5.4552000000000003E-2</c:v>
                </c:pt>
                <c:pt idx="7083">
                  <c:v>6.1481000000000001E-2</c:v>
                </c:pt>
                <c:pt idx="7084">
                  <c:v>6.7358000000000001E-2</c:v>
                </c:pt>
                <c:pt idx="7085">
                  <c:v>7.2285000000000002E-2</c:v>
                </c:pt>
                <c:pt idx="7086">
                  <c:v>7.6060000000000003E-2</c:v>
                </c:pt>
                <c:pt idx="7087">
                  <c:v>7.8599000000000002E-2</c:v>
                </c:pt>
                <c:pt idx="7088">
                  <c:v>7.9625000000000001E-2</c:v>
                </c:pt>
                <c:pt idx="7089">
                  <c:v>7.8810000000000005E-2</c:v>
                </c:pt>
                <c:pt idx="7090">
                  <c:v>7.5887999999999997E-2</c:v>
                </c:pt>
                <c:pt idx="7091">
                  <c:v>7.0674000000000001E-2</c:v>
                </c:pt>
                <c:pt idx="7092">
                  <c:v>6.3075000000000006E-2</c:v>
                </c:pt>
                <c:pt idx="7093">
                  <c:v>5.3466E-2</c:v>
                </c:pt>
                <c:pt idx="7094">
                  <c:v>4.2222000000000003E-2</c:v>
                </c:pt>
                <c:pt idx="7095">
                  <c:v>2.9744E-2</c:v>
                </c:pt>
                <c:pt idx="7096">
                  <c:v>1.6962999999999999E-2</c:v>
                </c:pt>
                <c:pt idx="7097">
                  <c:v>4.2637999999999999E-3</c:v>
                </c:pt>
                <c:pt idx="7098">
                  <c:v>-7.9290000000000003E-3</c:v>
                </c:pt>
                <c:pt idx="7099">
                  <c:v>-1.9507E-2</c:v>
                </c:pt>
                <c:pt idx="7100">
                  <c:v>-3.0062999999999999E-2</c:v>
                </c:pt>
                <c:pt idx="7101">
                  <c:v>-3.9719999999999998E-2</c:v>
                </c:pt>
                <c:pt idx="7102">
                  <c:v>-4.8605000000000002E-2</c:v>
                </c:pt>
                <c:pt idx="7103">
                  <c:v>-5.6565999999999998E-2</c:v>
                </c:pt>
                <c:pt idx="7104">
                  <c:v>-6.3773999999999997E-2</c:v>
                </c:pt>
                <c:pt idx="7105">
                  <c:v>-7.0199999999999999E-2</c:v>
                </c:pt>
                <c:pt idx="7106">
                  <c:v>-7.5818999999999998E-2</c:v>
                </c:pt>
                <c:pt idx="7107">
                  <c:v>-8.0263000000000001E-2</c:v>
                </c:pt>
                <c:pt idx="7108">
                  <c:v>-8.3347000000000004E-2</c:v>
                </c:pt>
                <c:pt idx="7109">
                  <c:v>-8.473E-2</c:v>
                </c:pt>
                <c:pt idx="7110">
                  <c:v>-8.4121000000000001E-2</c:v>
                </c:pt>
                <c:pt idx="7111">
                  <c:v>-8.1351999999999994E-2</c:v>
                </c:pt>
                <c:pt idx="7112">
                  <c:v>-7.6368000000000005E-2</c:v>
                </c:pt>
                <c:pt idx="7113">
                  <c:v>-6.9164000000000003E-2</c:v>
                </c:pt>
                <c:pt idx="7114">
                  <c:v>-6.0116000000000003E-2</c:v>
                </c:pt>
                <c:pt idx="7115">
                  <c:v>-4.9487000000000003E-2</c:v>
                </c:pt>
                <c:pt idx="7116">
                  <c:v>-3.7495000000000001E-2</c:v>
                </c:pt>
                <c:pt idx="7117">
                  <c:v>-2.4853E-2</c:v>
                </c:pt>
                <c:pt idx="7118">
                  <c:v>-1.1802999999999999E-2</c:v>
                </c:pt>
                <c:pt idx="7119">
                  <c:v>1.2486000000000001E-3</c:v>
                </c:pt>
                <c:pt idx="7120">
                  <c:v>1.4107E-2</c:v>
                </c:pt>
                <c:pt idx="7121">
                  <c:v>2.6116E-2</c:v>
                </c:pt>
                <c:pt idx="7122">
                  <c:v>3.7182E-2</c:v>
                </c:pt>
                <c:pt idx="7123">
                  <c:v>4.7231000000000002E-2</c:v>
                </c:pt>
                <c:pt idx="7124">
                  <c:v>5.5958000000000001E-2</c:v>
                </c:pt>
                <c:pt idx="7125">
                  <c:v>6.3504000000000005E-2</c:v>
                </c:pt>
                <c:pt idx="7126">
                  <c:v>6.9963999999999998E-2</c:v>
                </c:pt>
                <c:pt idx="7127">
                  <c:v>7.5199000000000002E-2</c:v>
                </c:pt>
                <c:pt idx="7128">
                  <c:v>7.9196000000000003E-2</c:v>
                </c:pt>
                <c:pt idx="7129">
                  <c:v>8.1796999999999995E-2</c:v>
                </c:pt>
                <c:pt idx="7130">
                  <c:v>8.2724000000000006E-2</c:v>
                </c:pt>
                <c:pt idx="7131">
                  <c:v>8.1692000000000001E-2</c:v>
                </c:pt>
                <c:pt idx="7132">
                  <c:v>7.8454999999999997E-2</c:v>
                </c:pt>
                <c:pt idx="7133">
                  <c:v>7.2831000000000007E-2</c:v>
                </c:pt>
                <c:pt idx="7134">
                  <c:v>6.5009999999999998E-2</c:v>
                </c:pt>
                <c:pt idx="7135">
                  <c:v>5.5225999999999997E-2</c:v>
                </c:pt>
                <c:pt idx="7136">
                  <c:v>4.3815E-2</c:v>
                </c:pt>
                <c:pt idx="7137">
                  <c:v>3.1627000000000002E-2</c:v>
                </c:pt>
                <c:pt idx="7138">
                  <c:v>1.9122E-2</c:v>
                </c:pt>
                <c:pt idx="7139">
                  <c:v>6.7660000000000003E-3</c:v>
                </c:pt>
                <c:pt idx="7140">
                  <c:v>-5.2300999999999997E-3</c:v>
                </c:pt>
                <c:pt idx="7141">
                  <c:v>-1.6428000000000002E-2</c:v>
                </c:pt>
                <c:pt idx="7142">
                  <c:v>-2.6872E-2</c:v>
                </c:pt>
                <c:pt idx="7143">
                  <c:v>-3.6684000000000001E-2</c:v>
                </c:pt>
                <c:pt idx="7144">
                  <c:v>-4.5636000000000003E-2</c:v>
                </c:pt>
                <c:pt idx="7145">
                  <c:v>-5.3874999999999999E-2</c:v>
                </c:pt>
                <c:pt idx="7146">
                  <c:v>-6.1374999999999999E-2</c:v>
                </c:pt>
                <c:pt idx="7147">
                  <c:v>-6.8128999999999995E-2</c:v>
                </c:pt>
                <c:pt idx="7148">
                  <c:v>-7.3802999999999994E-2</c:v>
                </c:pt>
                <c:pt idx="7149">
                  <c:v>-7.8208E-2</c:v>
                </c:pt>
                <c:pt idx="7150">
                  <c:v>-8.1072000000000005E-2</c:v>
                </c:pt>
                <c:pt idx="7151">
                  <c:v>-8.2005999999999996E-2</c:v>
                </c:pt>
                <c:pt idx="7152">
                  <c:v>-8.0842999999999998E-2</c:v>
                </c:pt>
                <c:pt idx="7153">
                  <c:v>-7.7451000000000006E-2</c:v>
                </c:pt>
                <c:pt idx="7154">
                  <c:v>-7.1808999999999998E-2</c:v>
                </c:pt>
                <c:pt idx="7155">
                  <c:v>-6.4208000000000001E-2</c:v>
                </c:pt>
                <c:pt idx="7156">
                  <c:v>-5.4912999999999997E-2</c:v>
                </c:pt>
                <c:pt idx="7157">
                  <c:v>-4.4152999999999998E-2</c:v>
                </c:pt>
                <c:pt idx="7158">
                  <c:v>-3.2582E-2</c:v>
                </c:pt>
                <c:pt idx="7159">
                  <c:v>-2.0465000000000001E-2</c:v>
                </c:pt>
                <c:pt idx="7160">
                  <c:v>-8.1381000000000005E-3</c:v>
                </c:pt>
                <c:pt idx="7161">
                  <c:v>4.2125000000000001E-3</c:v>
                </c:pt>
                <c:pt idx="7162">
                  <c:v>1.6028000000000001E-2</c:v>
                </c:pt>
                <c:pt idx="7163">
                  <c:v>2.7168999999999999E-2</c:v>
                </c:pt>
                <c:pt idx="7164">
                  <c:v>3.7567000000000003E-2</c:v>
                </c:pt>
                <c:pt idx="7165">
                  <c:v>4.6830999999999998E-2</c:v>
                </c:pt>
                <c:pt idx="7166">
                  <c:v>5.5042000000000001E-2</c:v>
                </c:pt>
                <c:pt idx="7167">
                  <c:v>6.2253000000000003E-2</c:v>
                </c:pt>
                <c:pt idx="7168">
                  <c:v>6.8290000000000003E-2</c:v>
                </c:pt>
                <c:pt idx="7169">
                  <c:v>7.3160000000000003E-2</c:v>
                </c:pt>
                <c:pt idx="7170">
                  <c:v>7.6745999999999995E-2</c:v>
                </c:pt>
                <c:pt idx="7171">
                  <c:v>7.8724000000000002E-2</c:v>
                </c:pt>
                <c:pt idx="7172">
                  <c:v>7.8848000000000001E-2</c:v>
                </c:pt>
                <c:pt idx="7173">
                  <c:v>7.6852000000000004E-2</c:v>
                </c:pt>
                <c:pt idx="7174">
                  <c:v>7.2456999999999994E-2</c:v>
                </c:pt>
                <c:pt idx="7175">
                  <c:v>6.5754000000000007E-2</c:v>
                </c:pt>
                <c:pt idx="7176">
                  <c:v>5.6860000000000001E-2</c:v>
                </c:pt>
                <c:pt idx="7177">
                  <c:v>4.6064000000000001E-2</c:v>
                </c:pt>
                <c:pt idx="7178">
                  <c:v>3.4160999999999997E-2</c:v>
                </c:pt>
                <c:pt idx="7179">
                  <c:v>2.1686E-2</c:v>
                </c:pt>
                <c:pt idx="7180">
                  <c:v>9.2119000000000003E-3</c:v>
                </c:pt>
                <c:pt idx="7181">
                  <c:v>-2.9399000000000001E-3</c:v>
                </c:pt>
                <c:pt idx="7182">
                  <c:v>-1.4204E-2</c:v>
                </c:pt>
                <c:pt idx="7183">
                  <c:v>-2.4612999999999999E-2</c:v>
                </c:pt>
                <c:pt idx="7184">
                  <c:v>-3.4249000000000002E-2</c:v>
                </c:pt>
                <c:pt idx="7185">
                  <c:v>-4.2966999999999998E-2</c:v>
                </c:pt>
                <c:pt idx="7186">
                  <c:v>-5.0942000000000001E-2</c:v>
                </c:pt>
                <c:pt idx="7187">
                  <c:v>-5.8258999999999998E-2</c:v>
                </c:pt>
                <c:pt idx="7188">
                  <c:v>-6.4971000000000001E-2</c:v>
                </c:pt>
                <c:pt idx="7189">
                  <c:v>-7.0844000000000004E-2</c:v>
                </c:pt>
                <c:pt idx="7190">
                  <c:v>-7.5728000000000004E-2</c:v>
                </c:pt>
                <c:pt idx="7191">
                  <c:v>-7.9352000000000006E-2</c:v>
                </c:pt>
                <c:pt idx="7192">
                  <c:v>-8.1263000000000002E-2</c:v>
                </c:pt>
                <c:pt idx="7193">
                  <c:v>-8.1182000000000004E-2</c:v>
                </c:pt>
                <c:pt idx="7194">
                  <c:v>-7.8872999999999999E-2</c:v>
                </c:pt>
                <c:pt idx="7195">
                  <c:v>-7.4159000000000003E-2</c:v>
                </c:pt>
                <c:pt idx="7196">
                  <c:v>-6.7226999999999995E-2</c:v>
                </c:pt>
                <c:pt idx="7197">
                  <c:v>-5.8229999999999997E-2</c:v>
                </c:pt>
                <c:pt idx="7198">
                  <c:v>-4.7391000000000003E-2</c:v>
                </c:pt>
                <c:pt idx="7199">
                  <c:v>-3.5355999999999999E-2</c:v>
                </c:pt>
                <c:pt idx="7200">
                  <c:v>-2.2483E-2</c:v>
                </c:pt>
                <c:pt idx="7201">
                  <c:v>-9.1949000000000006E-3</c:v>
                </c:pt>
                <c:pt idx="7202">
                  <c:v>4.2294000000000003E-3</c:v>
                </c:pt>
                <c:pt idx="7203">
                  <c:v>1.7103E-2</c:v>
                </c:pt>
                <c:pt idx="7204">
                  <c:v>2.9245E-2</c:v>
                </c:pt>
                <c:pt idx="7205">
                  <c:v>4.0515000000000002E-2</c:v>
                </c:pt>
                <c:pt idx="7206">
                  <c:v>5.0484000000000001E-2</c:v>
                </c:pt>
                <c:pt idx="7207">
                  <c:v>5.9202999999999999E-2</c:v>
                </c:pt>
                <c:pt idx="7208">
                  <c:v>6.6791000000000003E-2</c:v>
                </c:pt>
                <c:pt idx="7209">
                  <c:v>7.3108000000000006E-2</c:v>
                </c:pt>
                <c:pt idx="7210">
                  <c:v>7.8296000000000004E-2</c:v>
                </c:pt>
                <c:pt idx="7211">
                  <c:v>8.2289000000000001E-2</c:v>
                </c:pt>
                <c:pt idx="7212">
                  <c:v>8.4963999999999998E-2</c:v>
                </c:pt>
                <c:pt idx="7213">
                  <c:v>8.5986999999999994E-2</c:v>
                </c:pt>
                <c:pt idx="7214">
                  <c:v>8.5102999999999998E-2</c:v>
                </c:pt>
                <c:pt idx="7215">
                  <c:v>8.1963999999999995E-2</c:v>
                </c:pt>
                <c:pt idx="7216">
                  <c:v>7.6466000000000006E-2</c:v>
                </c:pt>
                <c:pt idx="7217">
                  <c:v>6.8586999999999995E-2</c:v>
                </c:pt>
                <c:pt idx="7218">
                  <c:v>5.8409999999999997E-2</c:v>
                </c:pt>
                <c:pt idx="7219">
                  <c:v>4.6627000000000002E-2</c:v>
                </c:pt>
                <c:pt idx="7220">
                  <c:v>3.3695000000000003E-2</c:v>
                </c:pt>
                <c:pt idx="7221">
                  <c:v>2.0271000000000001E-2</c:v>
                </c:pt>
                <c:pt idx="7222">
                  <c:v>6.7422999999999997E-3</c:v>
                </c:pt>
                <c:pt idx="7223">
                  <c:v>-6.1105999999999999E-3</c:v>
                </c:pt>
                <c:pt idx="7224">
                  <c:v>-1.8183000000000001E-2</c:v>
                </c:pt>
                <c:pt idx="7225">
                  <c:v>-2.9434999999999999E-2</c:v>
                </c:pt>
                <c:pt idx="7226">
                  <c:v>-3.9552999999999998E-2</c:v>
                </c:pt>
                <c:pt idx="7227">
                  <c:v>-4.8682999999999997E-2</c:v>
                </c:pt>
                <c:pt idx="7228">
                  <c:v>-5.6870999999999998E-2</c:v>
                </c:pt>
                <c:pt idx="7229">
                  <c:v>-6.4259999999999998E-2</c:v>
                </c:pt>
                <c:pt idx="7230">
                  <c:v>-7.0673E-2</c:v>
                </c:pt>
                <c:pt idx="7231">
                  <c:v>-7.6141E-2</c:v>
                </c:pt>
                <c:pt idx="7232">
                  <c:v>-8.0502000000000004E-2</c:v>
                </c:pt>
                <c:pt idx="7233">
                  <c:v>-8.3388000000000004E-2</c:v>
                </c:pt>
                <c:pt idx="7234">
                  <c:v>-8.4526000000000004E-2</c:v>
                </c:pt>
                <c:pt idx="7235">
                  <c:v>-8.3654000000000006E-2</c:v>
                </c:pt>
                <c:pt idx="7236">
                  <c:v>-8.0521999999999996E-2</c:v>
                </c:pt>
                <c:pt idx="7237">
                  <c:v>-7.5173000000000004E-2</c:v>
                </c:pt>
                <c:pt idx="7238">
                  <c:v>-6.7669999999999994E-2</c:v>
                </c:pt>
                <c:pt idx="7239">
                  <c:v>-5.8117000000000002E-2</c:v>
                </c:pt>
                <c:pt idx="7240">
                  <c:v>-4.7063000000000001E-2</c:v>
                </c:pt>
                <c:pt idx="7241">
                  <c:v>-3.4768E-2</c:v>
                </c:pt>
                <c:pt idx="7242">
                  <c:v>-2.1655000000000001E-2</c:v>
                </c:pt>
                <c:pt idx="7243">
                  <c:v>-7.9444000000000008E-3</c:v>
                </c:pt>
                <c:pt idx="7244">
                  <c:v>5.6150999999999996E-3</c:v>
                </c:pt>
                <c:pt idx="7245">
                  <c:v>1.882E-2</c:v>
                </c:pt>
                <c:pt idx="7246">
                  <c:v>3.1434999999999998E-2</c:v>
                </c:pt>
                <c:pt idx="7247">
                  <c:v>4.2892E-2</c:v>
                </c:pt>
                <c:pt idx="7248">
                  <c:v>5.3133E-2</c:v>
                </c:pt>
                <c:pt idx="7249">
                  <c:v>6.2172999999999999E-2</c:v>
                </c:pt>
                <c:pt idx="7250">
                  <c:v>6.9806999999999994E-2</c:v>
                </c:pt>
                <c:pt idx="7251">
                  <c:v>7.6173000000000005E-2</c:v>
                </c:pt>
                <c:pt idx="7252">
                  <c:v>8.1279000000000004E-2</c:v>
                </c:pt>
                <c:pt idx="7253">
                  <c:v>8.5072999999999996E-2</c:v>
                </c:pt>
                <c:pt idx="7254">
                  <c:v>8.7301000000000004E-2</c:v>
                </c:pt>
                <c:pt idx="7255">
                  <c:v>8.7746000000000005E-2</c:v>
                </c:pt>
                <c:pt idx="7256">
                  <c:v>8.6123000000000005E-2</c:v>
                </c:pt>
                <c:pt idx="7257">
                  <c:v>8.2219E-2</c:v>
                </c:pt>
                <c:pt idx="7258">
                  <c:v>7.5957999999999998E-2</c:v>
                </c:pt>
                <c:pt idx="7259">
                  <c:v>6.7419000000000007E-2</c:v>
                </c:pt>
                <c:pt idx="7260">
                  <c:v>5.679E-2</c:v>
                </c:pt>
                <c:pt idx="7261">
                  <c:v>4.4810999999999997E-2</c:v>
                </c:pt>
                <c:pt idx="7262">
                  <c:v>3.1961999999999997E-2</c:v>
                </c:pt>
                <c:pt idx="7263">
                  <c:v>1.8686999999999999E-2</c:v>
                </c:pt>
                <c:pt idx="7264">
                  <c:v>5.7749000000000003E-3</c:v>
                </c:pt>
                <c:pt idx="7265">
                  <c:v>-6.5642000000000001E-3</c:v>
                </c:pt>
                <c:pt idx="7266">
                  <c:v>-1.8148000000000001E-2</c:v>
                </c:pt>
                <c:pt idx="7267">
                  <c:v>-2.8969999999999999E-2</c:v>
                </c:pt>
                <c:pt idx="7268">
                  <c:v>-3.8767000000000003E-2</c:v>
                </c:pt>
                <c:pt idx="7269">
                  <c:v>-4.7666E-2</c:v>
                </c:pt>
                <c:pt idx="7270">
                  <c:v>-5.5806000000000001E-2</c:v>
                </c:pt>
                <c:pt idx="7271">
                  <c:v>-6.3013E-2</c:v>
                </c:pt>
                <c:pt idx="7272">
                  <c:v>-6.9353999999999999E-2</c:v>
                </c:pt>
                <c:pt idx="7273">
                  <c:v>-7.4748999999999996E-2</c:v>
                </c:pt>
                <c:pt idx="7274">
                  <c:v>-7.8831999999999999E-2</c:v>
                </c:pt>
                <c:pt idx="7275">
                  <c:v>-8.1366999999999995E-2</c:v>
                </c:pt>
                <c:pt idx="7276">
                  <c:v>-8.2027000000000003E-2</c:v>
                </c:pt>
                <c:pt idx="7277">
                  <c:v>-8.0553E-2</c:v>
                </c:pt>
                <c:pt idx="7278">
                  <c:v>-7.6831999999999998E-2</c:v>
                </c:pt>
                <c:pt idx="7279">
                  <c:v>-7.0916000000000007E-2</c:v>
                </c:pt>
                <c:pt idx="7280">
                  <c:v>-6.2851000000000004E-2</c:v>
                </c:pt>
                <c:pt idx="7281">
                  <c:v>-5.3141000000000001E-2</c:v>
                </c:pt>
                <c:pt idx="7282">
                  <c:v>-4.2053E-2</c:v>
                </c:pt>
                <c:pt idx="7283">
                  <c:v>-2.9991E-2</c:v>
                </c:pt>
                <c:pt idx="7284">
                  <c:v>-1.7193E-2</c:v>
                </c:pt>
                <c:pt idx="7285">
                  <c:v>-4.3271999999999998E-3</c:v>
                </c:pt>
                <c:pt idx="7286">
                  <c:v>8.3879000000000002E-3</c:v>
                </c:pt>
                <c:pt idx="7287">
                  <c:v>2.0784E-2</c:v>
                </c:pt>
                <c:pt idx="7288">
                  <c:v>3.2260999999999998E-2</c:v>
                </c:pt>
                <c:pt idx="7289">
                  <c:v>4.2766999999999999E-2</c:v>
                </c:pt>
                <c:pt idx="7290">
                  <c:v>5.2151000000000003E-2</c:v>
                </c:pt>
                <c:pt idx="7291">
                  <c:v>6.0483000000000002E-2</c:v>
                </c:pt>
                <c:pt idx="7292">
                  <c:v>6.7566000000000001E-2</c:v>
                </c:pt>
                <c:pt idx="7293">
                  <c:v>7.3523000000000005E-2</c:v>
                </c:pt>
                <c:pt idx="7294">
                  <c:v>7.8330999999999998E-2</c:v>
                </c:pt>
                <c:pt idx="7295">
                  <c:v>8.1725999999999993E-2</c:v>
                </c:pt>
                <c:pt idx="7296">
                  <c:v>8.3532999999999996E-2</c:v>
                </c:pt>
                <c:pt idx="7297">
                  <c:v>8.3463999999999997E-2</c:v>
                </c:pt>
                <c:pt idx="7298">
                  <c:v>8.1220000000000001E-2</c:v>
                </c:pt>
                <c:pt idx="7299">
                  <c:v>7.6680999999999999E-2</c:v>
                </c:pt>
                <c:pt idx="7300">
                  <c:v>6.9850999999999996E-2</c:v>
                </c:pt>
                <c:pt idx="7301">
                  <c:v>6.0802000000000002E-2</c:v>
                </c:pt>
                <c:pt idx="7302">
                  <c:v>5.0179000000000001E-2</c:v>
                </c:pt>
                <c:pt idx="7303">
                  <c:v>3.8408999999999999E-2</c:v>
                </c:pt>
                <c:pt idx="7304">
                  <c:v>2.6103999999999999E-2</c:v>
                </c:pt>
                <c:pt idx="7305">
                  <c:v>1.3637E-2</c:v>
                </c:pt>
                <c:pt idx="7306">
                  <c:v>1.7044E-3</c:v>
                </c:pt>
                <c:pt idx="7307">
                  <c:v>-9.5998999999999998E-3</c:v>
                </c:pt>
                <c:pt idx="7308">
                  <c:v>-2.0279999999999999E-2</c:v>
                </c:pt>
                <c:pt idx="7309">
                  <c:v>-3.0055999999999999E-2</c:v>
                </c:pt>
                <c:pt idx="7310">
                  <c:v>-3.9091000000000001E-2</c:v>
                </c:pt>
                <c:pt idx="7311">
                  <c:v>-4.7493E-2</c:v>
                </c:pt>
                <c:pt idx="7312">
                  <c:v>-5.5125E-2</c:v>
                </c:pt>
                <c:pt idx="7313">
                  <c:v>-6.2050000000000001E-2</c:v>
                </c:pt>
                <c:pt idx="7314">
                  <c:v>-6.8192000000000003E-2</c:v>
                </c:pt>
                <c:pt idx="7315">
                  <c:v>-7.3390999999999998E-2</c:v>
                </c:pt>
                <c:pt idx="7316">
                  <c:v>-7.7244999999999994E-2</c:v>
                </c:pt>
                <c:pt idx="7317">
                  <c:v>-7.9476000000000005E-2</c:v>
                </c:pt>
                <c:pt idx="7318">
                  <c:v>-7.9766000000000004E-2</c:v>
                </c:pt>
                <c:pt idx="7319">
                  <c:v>-7.7876000000000001E-2</c:v>
                </c:pt>
                <c:pt idx="7320">
                  <c:v>-7.3727000000000001E-2</c:v>
                </c:pt>
                <c:pt idx="7321">
                  <c:v>-6.7391000000000006E-2</c:v>
                </c:pt>
                <c:pt idx="7322">
                  <c:v>-5.8958999999999998E-2</c:v>
                </c:pt>
                <c:pt idx="7323">
                  <c:v>-4.8981999999999998E-2</c:v>
                </c:pt>
                <c:pt idx="7324">
                  <c:v>-3.7756999999999999E-2</c:v>
                </c:pt>
                <c:pt idx="7325">
                  <c:v>-2.5593999999999999E-2</c:v>
                </c:pt>
                <c:pt idx="7326">
                  <c:v>-1.3174E-2</c:v>
                </c:pt>
                <c:pt idx="7327">
                  <c:v>-7.5964000000000001E-4</c:v>
                </c:pt>
                <c:pt idx="7328">
                  <c:v>1.132E-2</c:v>
                </c:pt>
                <c:pt idx="7329">
                  <c:v>2.2887000000000001E-2</c:v>
                </c:pt>
                <c:pt idx="7330">
                  <c:v>3.3432000000000003E-2</c:v>
                </c:pt>
                <c:pt idx="7331">
                  <c:v>4.2944000000000003E-2</c:v>
                </c:pt>
                <c:pt idx="7332">
                  <c:v>5.1443999999999997E-2</c:v>
                </c:pt>
                <c:pt idx="7333">
                  <c:v>5.8772999999999999E-2</c:v>
                </c:pt>
                <c:pt idx="7334">
                  <c:v>6.5067E-2</c:v>
                </c:pt>
                <c:pt idx="7335">
                  <c:v>7.0358000000000004E-2</c:v>
                </c:pt>
                <c:pt idx="7336">
                  <c:v>7.4586E-2</c:v>
                </c:pt>
                <c:pt idx="7337">
                  <c:v>7.7479999999999993E-2</c:v>
                </c:pt>
                <c:pt idx="7338">
                  <c:v>7.8795000000000004E-2</c:v>
                </c:pt>
                <c:pt idx="7339">
                  <c:v>7.8209000000000001E-2</c:v>
                </c:pt>
                <c:pt idx="7340">
                  <c:v>7.5450000000000003E-2</c:v>
                </c:pt>
                <c:pt idx="7341">
                  <c:v>7.0383000000000001E-2</c:v>
                </c:pt>
                <c:pt idx="7342">
                  <c:v>6.3050999999999996E-2</c:v>
                </c:pt>
                <c:pt idx="7343">
                  <c:v>5.3580999999999997E-2</c:v>
                </c:pt>
                <c:pt idx="7344">
                  <c:v>4.2664000000000001E-2</c:v>
                </c:pt>
                <c:pt idx="7345">
                  <c:v>3.0748999999999999E-2</c:v>
                </c:pt>
                <c:pt idx="7346">
                  <c:v>1.8293E-2</c:v>
                </c:pt>
                <c:pt idx="7347">
                  <c:v>6.0705000000000004E-3</c:v>
                </c:pt>
                <c:pt idx="7348">
                  <c:v>-5.6740999999999996E-3</c:v>
                </c:pt>
                <c:pt idx="7349">
                  <c:v>-1.6746E-2</c:v>
                </c:pt>
                <c:pt idx="7350">
                  <c:v>-2.7137000000000001E-2</c:v>
                </c:pt>
                <c:pt idx="7351">
                  <c:v>-3.6588000000000002E-2</c:v>
                </c:pt>
                <c:pt idx="7352">
                  <c:v>-4.5241999999999997E-2</c:v>
                </c:pt>
                <c:pt idx="7353">
                  <c:v>-5.3226000000000002E-2</c:v>
                </c:pt>
                <c:pt idx="7354">
                  <c:v>-6.0387999999999997E-2</c:v>
                </c:pt>
                <c:pt idx="7355">
                  <c:v>-6.6789000000000001E-2</c:v>
                </c:pt>
                <c:pt idx="7356">
                  <c:v>-7.2384000000000004E-2</c:v>
                </c:pt>
                <c:pt idx="7357">
                  <c:v>-7.6799999999999993E-2</c:v>
                </c:pt>
                <c:pt idx="7358">
                  <c:v>-7.9830999999999999E-2</c:v>
                </c:pt>
                <c:pt idx="7359">
                  <c:v>-8.1132999999999997E-2</c:v>
                </c:pt>
                <c:pt idx="7360">
                  <c:v>-8.0412999999999998E-2</c:v>
                </c:pt>
                <c:pt idx="7361">
                  <c:v>-7.7480999999999994E-2</c:v>
                </c:pt>
                <c:pt idx="7362">
                  <c:v>-7.2302000000000005E-2</c:v>
                </c:pt>
                <c:pt idx="7363">
                  <c:v>-6.4854999999999996E-2</c:v>
                </c:pt>
                <c:pt idx="7364">
                  <c:v>-5.5543000000000002E-2</c:v>
                </c:pt>
                <c:pt idx="7365">
                  <c:v>-4.4631999999999998E-2</c:v>
                </c:pt>
                <c:pt idx="7366">
                  <c:v>-3.2521000000000001E-2</c:v>
                </c:pt>
                <c:pt idx="7367">
                  <c:v>-1.9519000000000002E-2</c:v>
                </c:pt>
                <c:pt idx="7368">
                  <c:v>-6.3623999999999998E-3</c:v>
                </c:pt>
                <c:pt idx="7369">
                  <c:v>6.6503999999999999E-3</c:v>
                </c:pt>
                <c:pt idx="7370">
                  <c:v>1.9300000000000001E-2</c:v>
                </c:pt>
                <c:pt idx="7371">
                  <c:v>3.0948E-2</c:v>
                </c:pt>
                <c:pt idx="7372">
                  <c:v>4.1531999999999999E-2</c:v>
                </c:pt>
                <c:pt idx="7373">
                  <c:v>5.0922000000000002E-2</c:v>
                </c:pt>
                <c:pt idx="7374">
                  <c:v>5.9211E-2</c:v>
                </c:pt>
                <c:pt idx="7375">
                  <c:v>6.6270999999999997E-2</c:v>
                </c:pt>
                <c:pt idx="7376">
                  <c:v>7.2276000000000007E-2</c:v>
                </c:pt>
                <c:pt idx="7377">
                  <c:v>7.7284000000000005E-2</c:v>
                </c:pt>
                <c:pt idx="7378">
                  <c:v>8.1058000000000005E-2</c:v>
                </c:pt>
                <c:pt idx="7379">
                  <c:v>8.3457000000000003E-2</c:v>
                </c:pt>
                <c:pt idx="7380">
                  <c:v>8.4142999999999996E-2</c:v>
                </c:pt>
                <c:pt idx="7381">
                  <c:v>8.2794000000000006E-2</c:v>
                </c:pt>
                <c:pt idx="7382">
                  <c:v>7.9153000000000001E-2</c:v>
                </c:pt>
                <c:pt idx="7383">
                  <c:v>7.3125999999999997E-2</c:v>
                </c:pt>
                <c:pt idx="7384">
                  <c:v>6.4689999999999998E-2</c:v>
                </c:pt>
                <c:pt idx="7385">
                  <c:v>5.4378000000000003E-2</c:v>
                </c:pt>
                <c:pt idx="7386">
                  <c:v>4.2599999999999999E-2</c:v>
                </c:pt>
                <c:pt idx="7387">
                  <c:v>2.9798999999999999E-2</c:v>
                </c:pt>
                <c:pt idx="7388">
                  <c:v>1.6851000000000001E-2</c:v>
                </c:pt>
                <c:pt idx="7389">
                  <c:v>4.0553999999999998E-3</c:v>
                </c:pt>
                <c:pt idx="7390">
                  <c:v>-8.2573000000000004E-3</c:v>
                </c:pt>
                <c:pt idx="7391">
                  <c:v>-2.0048E-2</c:v>
                </c:pt>
                <c:pt idx="7392">
                  <c:v>-3.0934E-2</c:v>
                </c:pt>
                <c:pt idx="7393">
                  <c:v>-4.1021000000000002E-2</c:v>
                </c:pt>
                <c:pt idx="7394">
                  <c:v>-5.0379E-2</c:v>
                </c:pt>
                <c:pt idx="7395">
                  <c:v>-5.8800999999999999E-2</c:v>
                </c:pt>
                <c:pt idx="7396">
                  <c:v>-6.6364000000000006E-2</c:v>
                </c:pt>
                <c:pt idx="7397">
                  <c:v>-7.3009000000000004E-2</c:v>
                </c:pt>
                <c:pt idx="7398">
                  <c:v>-7.8645999999999994E-2</c:v>
                </c:pt>
                <c:pt idx="7399">
                  <c:v>-8.2915000000000003E-2</c:v>
                </c:pt>
                <c:pt idx="7400">
                  <c:v>-8.5613999999999996E-2</c:v>
                </c:pt>
                <c:pt idx="7401">
                  <c:v>-8.6435999999999999E-2</c:v>
                </c:pt>
                <c:pt idx="7402">
                  <c:v>-8.5142999999999996E-2</c:v>
                </c:pt>
                <c:pt idx="7403">
                  <c:v>-8.1608E-2</c:v>
                </c:pt>
                <c:pt idx="7404">
                  <c:v>-7.5859999999999997E-2</c:v>
                </c:pt>
                <c:pt idx="7405">
                  <c:v>-6.7916000000000004E-2</c:v>
                </c:pt>
                <c:pt idx="7406">
                  <c:v>-5.8242000000000002E-2</c:v>
                </c:pt>
                <c:pt idx="7407">
                  <c:v>-4.7074999999999999E-2</c:v>
                </c:pt>
                <c:pt idx="7408">
                  <c:v>-3.4665000000000001E-2</c:v>
                </c:pt>
                <c:pt idx="7409">
                  <c:v>-2.1697000000000001E-2</c:v>
                </c:pt>
                <c:pt idx="7410">
                  <c:v>-8.4343999999999999E-3</c:v>
                </c:pt>
                <c:pt idx="7411">
                  <c:v>4.8831999999999999E-3</c:v>
                </c:pt>
                <c:pt idx="7412">
                  <c:v>1.7587999999999999E-2</c:v>
                </c:pt>
                <c:pt idx="7413">
                  <c:v>2.9506000000000001E-2</c:v>
                </c:pt>
                <c:pt idx="7414">
                  <c:v>4.0423000000000001E-2</c:v>
                </c:pt>
                <c:pt idx="7415">
                  <c:v>5.0299999999999997E-2</c:v>
                </c:pt>
                <c:pt idx="7416">
                  <c:v>5.8904999999999999E-2</c:v>
                </c:pt>
                <c:pt idx="7417">
                  <c:v>6.6375000000000003E-2</c:v>
                </c:pt>
                <c:pt idx="7418">
                  <c:v>7.2822999999999999E-2</c:v>
                </c:pt>
                <c:pt idx="7419">
                  <c:v>7.8038999999999997E-2</c:v>
                </c:pt>
                <c:pt idx="7420">
                  <c:v>8.1962999999999994E-2</c:v>
                </c:pt>
                <c:pt idx="7421">
                  <c:v>8.4347000000000005E-2</c:v>
                </c:pt>
                <c:pt idx="7422">
                  <c:v>8.4884000000000001E-2</c:v>
                </c:pt>
                <c:pt idx="7423">
                  <c:v>8.3280000000000007E-2</c:v>
                </c:pt>
                <c:pt idx="7424">
                  <c:v>7.9346E-2</c:v>
                </c:pt>
                <c:pt idx="7425">
                  <c:v>7.2981000000000004E-2</c:v>
                </c:pt>
                <c:pt idx="7426">
                  <c:v>6.4501000000000003E-2</c:v>
                </c:pt>
                <c:pt idx="7427">
                  <c:v>5.4258000000000001E-2</c:v>
                </c:pt>
                <c:pt idx="7428">
                  <c:v>4.2775000000000001E-2</c:v>
                </c:pt>
                <c:pt idx="7429">
                  <c:v>3.0512000000000001E-2</c:v>
                </c:pt>
                <c:pt idx="7430">
                  <c:v>1.8263000000000001E-2</c:v>
                </c:pt>
                <c:pt idx="7431">
                  <c:v>6.2836999999999997E-3</c:v>
                </c:pt>
                <c:pt idx="7432">
                  <c:v>-5.3369999999999997E-3</c:v>
                </c:pt>
                <c:pt idx="7433">
                  <c:v>-1.6215E-2</c:v>
                </c:pt>
                <c:pt idx="7434">
                  <c:v>-2.6450000000000001E-2</c:v>
                </c:pt>
                <c:pt idx="7435">
                  <c:v>-3.6040999999999997E-2</c:v>
                </c:pt>
                <c:pt idx="7436">
                  <c:v>-4.5065000000000001E-2</c:v>
                </c:pt>
                <c:pt idx="7437">
                  <c:v>-5.3310000000000003E-2</c:v>
                </c:pt>
                <c:pt idx="7438">
                  <c:v>-6.0791999999999999E-2</c:v>
                </c:pt>
                <c:pt idx="7439">
                  <c:v>-6.7472000000000004E-2</c:v>
                </c:pt>
                <c:pt idx="7440">
                  <c:v>-7.2951000000000002E-2</c:v>
                </c:pt>
                <c:pt idx="7441">
                  <c:v>-7.7041999999999999E-2</c:v>
                </c:pt>
                <c:pt idx="7442">
                  <c:v>-7.9434000000000005E-2</c:v>
                </c:pt>
                <c:pt idx="7443">
                  <c:v>-7.9786999999999997E-2</c:v>
                </c:pt>
                <c:pt idx="7444">
                  <c:v>-7.7948000000000003E-2</c:v>
                </c:pt>
                <c:pt idx="7445">
                  <c:v>-7.3849999999999999E-2</c:v>
                </c:pt>
                <c:pt idx="7446">
                  <c:v>-6.7501000000000005E-2</c:v>
                </c:pt>
                <c:pt idx="7447">
                  <c:v>-5.9255000000000002E-2</c:v>
                </c:pt>
                <c:pt idx="7448">
                  <c:v>-4.9385999999999999E-2</c:v>
                </c:pt>
                <c:pt idx="7449">
                  <c:v>-3.8120000000000001E-2</c:v>
                </c:pt>
                <c:pt idx="7450">
                  <c:v>-2.6152000000000002E-2</c:v>
                </c:pt>
                <c:pt idx="7451">
                  <c:v>-1.3745E-2</c:v>
                </c:pt>
                <c:pt idx="7452">
                  <c:v>-1.3029999999999999E-3</c:v>
                </c:pt>
                <c:pt idx="7453">
                  <c:v>1.0978999999999999E-2</c:v>
                </c:pt>
                <c:pt idx="7454">
                  <c:v>2.2495000000000001E-2</c:v>
                </c:pt>
                <c:pt idx="7455">
                  <c:v>3.3155999999999998E-2</c:v>
                </c:pt>
                <c:pt idx="7456">
                  <c:v>4.2916999999999997E-2</c:v>
                </c:pt>
                <c:pt idx="7457">
                  <c:v>5.1487999999999999E-2</c:v>
                </c:pt>
                <c:pt idx="7458">
                  <c:v>5.9017E-2</c:v>
                </c:pt>
                <c:pt idx="7459">
                  <c:v>6.5527000000000002E-2</c:v>
                </c:pt>
                <c:pt idx="7460">
                  <c:v>7.109E-2</c:v>
                </c:pt>
                <c:pt idx="7461">
                  <c:v>7.5449000000000002E-2</c:v>
                </c:pt>
                <c:pt idx="7462">
                  <c:v>7.8482999999999997E-2</c:v>
                </c:pt>
                <c:pt idx="7463">
                  <c:v>7.9885999999999999E-2</c:v>
                </c:pt>
                <c:pt idx="7464">
                  <c:v>7.9310000000000005E-2</c:v>
                </c:pt>
                <c:pt idx="7465">
                  <c:v>7.6491000000000003E-2</c:v>
                </c:pt>
                <c:pt idx="7466">
                  <c:v>7.1215000000000001E-2</c:v>
                </c:pt>
                <c:pt idx="7467">
                  <c:v>6.3646999999999995E-2</c:v>
                </c:pt>
                <c:pt idx="7468">
                  <c:v>5.4014E-2</c:v>
                </c:pt>
                <c:pt idx="7469">
                  <c:v>4.2802E-2</c:v>
                </c:pt>
                <c:pt idx="7470">
                  <c:v>3.0453999999999998E-2</c:v>
                </c:pt>
                <c:pt idx="7471">
                  <c:v>1.7899000000000002E-2</c:v>
                </c:pt>
                <c:pt idx="7472">
                  <c:v>5.5005999999999996E-3</c:v>
                </c:pt>
                <c:pt idx="7473">
                  <c:v>-6.4824000000000001E-3</c:v>
                </c:pt>
                <c:pt idx="7474">
                  <c:v>-1.7575E-2</c:v>
                </c:pt>
                <c:pt idx="7475">
                  <c:v>-2.7820999999999999E-2</c:v>
                </c:pt>
                <c:pt idx="7476">
                  <c:v>-3.7231E-2</c:v>
                </c:pt>
                <c:pt idx="7477">
                  <c:v>-4.5925000000000001E-2</c:v>
                </c:pt>
                <c:pt idx="7478">
                  <c:v>-5.3756999999999999E-2</c:v>
                </c:pt>
                <c:pt idx="7479">
                  <c:v>-6.0860999999999998E-2</c:v>
                </c:pt>
                <c:pt idx="7480">
                  <c:v>-6.7268999999999995E-2</c:v>
                </c:pt>
                <c:pt idx="7481">
                  <c:v>-7.2727E-2</c:v>
                </c:pt>
                <c:pt idx="7482">
                  <c:v>-7.7071000000000001E-2</c:v>
                </c:pt>
                <c:pt idx="7483">
                  <c:v>-8.0016000000000004E-2</c:v>
                </c:pt>
                <c:pt idx="7484">
                  <c:v>-8.1201999999999996E-2</c:v>
                </c:pt>
                <c:pt idx="7485">
                  <c:v>-8.0312999999999996E-2</c:v>
                </c:pt>
                <c:pt idx="7486">
                  <c:v>-7.7157000000000003E-2</c:v>
                </c:pt>
                <c:pt idx="7487">
                  <c:v>-7.1604000000000001E-2</c:v>
                </c:pt>
                <c:pt idx="7488">
                  <c:v>-6.3865000000000005E-2</c:v>
                </c:pt>
                <c:pt idx="7489">
                  <c:v>-5.4130999999999999E-2</c:v>
                </c:pt>
                <c:pt idx="7490">
                  <c:v>-4.2597999999999997E-2</c:v>
                </c:pt>
                <c:pt idx="7491">
                  <c:v>-2.9961999999999999E-2</c:v>
                </c:pt>
                <c:pt idx="7492">
                  <c:v>-1.6573999999999998E-2</c:v>
                </c:pt>
                <c:pt idx="7493">
                  <c:v>-2.8903000000000002E-3</c:v>
                </c:pt>
                <c:pt idx="7494">
                  <c:v>1.0768E-2</c:v>
                </c:pt>
                <c:pt idx="7495">
                  <c:v>2.3685999999999999E-2</c:v>
                </c:pt>
                <c:pt idx="7496">
                  <c:v>3.5656E-2</c:v>
                </c:pt>
                <c:pt idx="7497">
                  <c:v>4.6568999999999999E-2</c:v>
                </c:pt>
                <c:pt idx="7498">
                  <c:v>5.6016999999999997E-2</c:v>
                </c:pt>
                <c:pt idx="7499">
                  <c:v>6.4144999999999994E-2</c:v>
                </c:pt>
                <c:pt idx="7500">
                  <c:v>7.1015999999999996E-2</c:v>
                </c:pt>
                <c:pt idx="7501">
                  <c:v>7.6784000000000005E-2</c:v>
                </c:pt>
                <c:pt idx="7502">
                  <c:v>8.1350000000000006E-2</c:v>
                </c:pt>
                <c:pt idx="7503">
                  <c:v>8.4706000000000004E-2</c:v>
                </c:pt>
                <c:pt idx="7504">
                  <c:v>8.6687E-2</c:v>
                </c:pt>
                <c:pt idx="7505">
                  <c:v>8.6934999999999998E-2</c:v>
                </c:pt>
                <c:pt idx="7506">
                  <c:v>8.5190000000000002E-2</c:v>
                </c:pt>
                <c:pt idx="7507">
                  <c:v>8.1162999999999999E-2</c:v>
                </c:pt>
                <c:pt idx="7508">
                  <c:v>7.4661000000000005E-2</c:v>
                </c:pt>
                <c:pt idx="7509">
                  <c:v>6.5904000000000004E-2</c:v>
                </c:pt>
                <c:pt idx="7510">
                  <c:v>5.5155000000000003E-2</c:v>
                </c:pt>
                <c:pt idx="7511">
                  <c:v>4.2754E-2</c:v>
                </c:pt>
                <c:pt idx="7512">
                  <c:v>2.9597999999999999E-2</c:v>
                </c:pt>
                <c:pt idx="7513">
                  <c:v>1.6135E-2</c:v>
                </c:pt>
                <c:pt idx="7514">
                  <c:v>2.8379999999999998E-3</c:v>
                </c:pt>
                <c:pt idx="7515">
                  <c:v>-1.0096000000000001E-2</c:v>
                </c:pt>
                <c:pt idx="7516">
                  <c:v>-2.2166999999999999E-2</c:v>
                </c:pt>
                <c:pt idx="7517">
                  <c:v>-3.3398999999999998E-2</c:v>
                </c:pt>
                <c:pt idx="7518">
                  <c:v>-4.3872000000000001E-2</c:v>
                </c:pt>
                <c:pt idx="7519">
                  <c:v>-5.3302000000000002E-2</c:v>
                </c:pt>
                <c:pt idx="7520">
                  <c:v>-6.1846999999999999E-2</c:v>
                </c:pt>
                <c:pt idx="7521">
                  <c:v>-6.9573999999999997E-2</c:v>
                </c:pt>
                <c:pt idx="7522">
                  <c:v>-7.6262999999999997E-2</c:v>
                </c:pt>
                <c:pt idx="7523">
                  <c:v>-8.1863000000000005E-2</c:v>
                </c:pt>
                <c:pt idx="7524">
                  <c:v>-8.6134000000000002E-2</c:v>
                </c:pt>
                <c:pt idx="7525">
                  <c:v>-8.8799000000000003E-2</c:v>
                </c:pt>
                <c:pt idx="7526">
                  <c:v>-8.9470999999999995E-2</c:v>
                </c:pt>
                <c:pt idx="7527">
                  <c:v>-8.7957999999999995E-2</c:v>
                </c:pt>
                <c:pt idx="7528">
                  <c:v>-8.4057999999999994E-2</c:v>
                </c:pt>
                <c:pt idx="7529">
                  <c:v>-7.7904000000000001E-2</c:v>
                </c:pt>
                <c:pt idx="7530">
                  <c:v>-6.9608000000000003E-2</c:v>
                </c:pt>
                <c:pt idx="7531">
                  <c:v>-5.9471999999999997E-2</c:v>
                </c:pt>
                <c:pt idx="7532">
                  <c:v>-4.7697000000000003E-2</c:v>
                </c:pt>
                <c:pt idx="7533">
                  <c:v>-3.4986999999999997E-2</c:v>
                </c:pt>
                <c:pt idx="7534">
                  <c:v>-2.1628999999999999E-2</c:v>
                </c:pt>
                <c:pt idx="7535">
                  <c:v>-7.8858999999999995E-3</c:v>
                </c:pt>
                <c:pt idx="7536">
                  <c:v>5.5236E-3</c:v>
                </c:pt>
                <c:pt idx="7537">
                  <c:v>1.8405999999999999E-2</c:v>
                </c:pt>
                <c:pt idx="7538">
                  <c:v>3.0578999999999999E-2</c:v>
                </c:pt>
                <c:pt idx="7539">
                  <c:v>4.1549999999999997E-2</c:v>
                </c:pt>
                <c:pt idx="7540">
                  <c:v>5.1325000000000003E-2</c:v>
                </c:pt>
                <c:pt idx="7541">
                  <c:v>5.9896999999999999E-2</c:v>
                </c:pt>
                <c:pt idx="7542">
                  <c:v>6.7354999999999998E-2</c:v>
                </c:pt>
                <c:pt idx="7543">
                  <c:v>7.3567999999999995E-2</c:v>
                </c:pt>
                <c:pt idx="7544">
                  <c:v>7.8574000000000005E-2</c:v>
                </c:pt>
                <c:pt idx="7545">
                  <c:v>8.2296999999999995E-2</c:v>
                </c:pt>
                <c:pt idx="7546">
                  <c:v>8.4428000000000003E-2</c:v>
                </c:pt>
                <c:pt idx="7547">
                  <c:v>8.4745000000000001E-2</c:v>
                </c:pt>
                <c:pt idx="7548">
                  <c:v>8.2998000000000002E-2</c:v>
                </c:pt>
                <c:pt idx="7549">
                  <c:v>7.8925999999999996E-2</c:v>
                </c:pt>
                <c:pt idx="7550">
                  <c:v>7.2609999999999994E-2</c:v>
                </c:pt>
                <c:pt idx="7551">
                  <c:v>6.4172999999999994E-2</c:v>
                </c:pt>
                <c:pt idx="7552">
                  <c:v>5.3879999999999997E-2</c:v>
                </c:pt>
                <c:pt idx="7553">
                  <c:v>4.2478000000000002E-2</c:v>
                </c:pt>
                <c:pt idx="7554">
                  <c:v>3.0439999999999998E-2</c:v>
                </c:pt>
                <c:pt idx="7555">
                  <c:v>1.8249000000000001E-2</c:v>
                </c:pt>
                <c:pt idx="7556">
                  <c:v>6.1453000000000002E-3</c:v>
                </c:pt>
                <c:pt idx="7557">
                  <c:v>-5.3660000000000001E-3</c:v>
                </c:pt>
                <c:pt idx="7558">
                  <c:v>-1.6305E-2</c:v>
                </c:pt>
                <c:pt idx="7559">
                  <c:v>-2.6734000000000001E-2</c:v>
                </c:pt>
                <c:pt idx="7560">
                  <c:v>-3.6374999999999998E-2</c:v>
                </c:pt>
                <c:pt idx="7561">
                  <c:v>-4.5322000000000001E-2</c:v>
                </c:pt>
                <c:pt idx="7562">
                  <c:v>-5.3563E-2</c:v>
                </c:pt>
                <c:pt idx="7563">
                  <c:v>-6.1108000000000003E-2</c:v>
                </c:pt>
                <c:pt idx="7564">
                  <c:v>-6.7682999999999993E-2</c:v>
                </c:pt>
                <c:pt idx="7565">
                  <c:v>-7.3154999999999998E-2</c:v>
                </c:pt>
                <c:pt idx="7566">
                  <c:v>-7.7296000000000004E-2</c:v>
                </c:pt>
                <c:pt idx="7567">
                  <c:v>-7.9666000000000001E-2</c:v>
                </c:pt>
                <c:pt idx="7568">
                  <c:v>-8.0030000000000004E-2</c:v>
                </c:pt>
                <c:pt idx="7569">
                  <c:v>-7.8136999999999998E-2</c:v>
                </c:pt>
                <c:pt idx="7570">
                  <c:v>-7.3959999999999998E-2</c:v>
                </c:pt>
                <c:pt idx="7571">
                  <c:v>-6.7585000000000006E-2</c:v>
                </c:pt>
                <c:pt idx="7572">
                  <c:v>-5.9237999999999999E-2</c:v>
                </c:pt>
                <c:pt idx="7573">
                  <c:v>-4.9156999999999999E-2</c:v>
                </c:pt>
                <c:pt idx="7574">
                  <c:v>-3.7976999999999997E-2</c:v>
                </c:pt>
                <c:pt idx="7575">
                  <c:v>-2.6037000000000001E-2</c:v>
                </c:pt>
                <c:pt idx="7576">
                  <c:v>-1.3586000000000001E-2</c:v>
                </c:pt>
                <c:pt idx="7577">
                  <c:v>-1.3075999999999999E-3</c:v>
                </c:pt>
                <c:pt idx="7578">
                  <c:v>1.0625000000000001E-2</c:v>
                </c:pt>
                <c:pt idx="7579">
                  <c:v>2.1911E-2</c:v>
                </c:pt>
                <c:pt idx="7580">
                  <c:v>3.2447999999999998E-2</c:v>
                </c:pt>
                <c:pt idx="7581">
                  <c:v>4.1840000000000002E-2</c:v>
                </c:pt>
                <c:pt idx="7582">
                  <c:v>5.0153999999999997E-2</c:v>
                </c:pt>
                <c:pt idx="7583">
                  <c:v>5.7488999999999998E-2</c:v>
                </c:pt>
                <c:pt idx="7584">
                  <c:v>6.3694000000000001E-2</c:v>
                </c:pt>
                <c:pt idx="7585">
                  <c:v>6.8870000000000001E-2</c:v>
                </c:pt>
                <c:pt idx="7586">
                  <c:v>7.2950000000000001E-2</c:v>
                </c:pt>
                <c:pt idx="7587">
                  <c:v>7.5675000000000006E-2</c:v>
                </c:pt>
                <c:pt idx="7588">
                  <c:v>7.6814999999999994E-2</c:v>
                </c:pt>
                <c:pt idx="7589">
                  <c:v>7.6076000000000005E-2</c:v>
                </c:pt>
                <c:pt idx="7590">
                  <c:v>7.3196999999999998E-2</c:v>
                </c:pt>
                <c:pt idx="7591">
                  <c:v>6.8046999999999996E-2</c:v>
                </c:pt>
                <c:pt idx="7592">
                  <c:v>6.0655000000000001E-2</c:v>
                </c:pt>
                <c:pt idx="7593">
                  <c:v>5.1152999999999997E-2</c:v>
                </c:pt>
                <c:pt idx="7594">
                  <c:v>4.0225999999999998E-2</c:v>
                </c:pt>
                <c:pt idx="7595">
                  <c:v>2.8333000000000001E-2</c:v>
                </c:pt>
                <c:pt idx="7596">
                  <c:v>1.5927E-2</c:v>
                </c:pt>
                <c:pt idx="7597">
                  <c:v>3.7680999999999999E-3</c:v>
                </c:pt>
                <c:pt idx="7598">
                  <c:v>-7.9267000000000001E-3</c:v>
                </c:pt>
                <c:pt idx="7599">
                  <c:v>-1.898E-2</c:v>
                </c:pt>
                <c:pt idx="7600">
                  <c:v>-2.9402000000000001E-2</c:v>
                </c:pt>
                <c:pt idx="7601">
                  <c:v>-3.8934999999999997E-2</c:v>
                </c:pt>
                <c:pt idx="7602">
                  <c:v>-4.7703000000000002E-2</c:v>
                </c:pt>
                <c:pt idx="7603">
                  <c:v>-5.5825E-2</c:v>
                </c:pt>
                <c:pt idx="7604">
                  <c:v>-6.3117999999999994E-2</c:v>
                </c:pt>
                <c:pt idx="7605">
                  <c:v>-6.9627999999999995E-2</c:v>
                </c:pt>
                <c:pt idx="7606">
                  <c:v>-7.5230000000000005E-2</c:v>
                </c:pt>
                <c:pt idx="7607">
                  <c:v>-7.9716999999999996E-2</c:v>
                </c:pt>
                <c:pt idx="7608">
                  <c:v>-8.2671999999999995E-2</c:v>
                </c:pt>
                <c:pt idx="7609">
                  <c:v>-8.3792000000000005E-2</c:v>
                </c:pt>
                <c:pt idx="7610">
                  <c:v>-8.2766999999999993E-2</c:v>
                </c:pt>
                <c:pt idx="7611">
                  <c:v>-7.9405000000000003E-2</c:v>
                </c:pt>
                <c:pt idx="7612">
                  <c:v>-7.3682999999999998E-2</c:v>
                </c:pt>
                <c:pt idx="7613">
                  <c:v>-6.5595000000000001E-2</c:v>
                </c:pt>
                <c:pt idx="7614">
                  <c:v>-5.5607999999999998E-2</c:v>
                </c:pt>
                <c:pt idx="7615">
                  <c:v>-4.4018000000000002E-2</c:v>
                </c:pt>
                <c:pt idx="7616">
                  <c:v>-3.1274000000000003E-2</c:v>
                </c:pt>
                <c:pt idx="7617">
                  <c:v>-1.7698999999999999E-2</c:v>
                </c:pt>
                <c:pt idx="7618">
                  <c:v>-4.0715999999999999E-3</c:v>
                </c:pt>
                <c:pt idx="7619">
                  <c:v>9.3060999999999994E-3</c:v>
                </c:pt>
                <c:pt idx="7620">
                  <c:v>2.2238000000000001E-2</c:v>
                </c:pt>
                <c:pt idx="7621">
                  <c:v>3.4086999999999999E-2</c:v>
                </c:pt>
                <c:pt idx="7622">
                  <c:v>4.4823000000000002E-2</c:v>
                </c:pt>
                <c:pt idx="7623">
                  <c:v>5.4334E-2</c:v>
                </c:pt>
                <c:pt idx="7624">
                  <c:v>6.2727000000000005E-2</c:v>
                </c:pt>
                <c:pt idx="7625">
                  <c:v>6.9863999999999996E-2</c:v>
                </c:pt>
                <c:pt idx="7626">
                  <c:v>7.5920000000000001E-2</c:v>
                </c:pt>
                <c:pt idx="7627">
                  <c:v>8.0938999999999997E-2</c:v>
                </c:pt>
                <c:pt idx="7628">
                  <c:v>8.4691000000000002E-2</c:v>
                </c:pt>
                <c:pt idx="7629">
                  <c:v>8.7030999999999997E-2</c:v>
                </c:pt>
                <c:pt idx="7630">
                  <c:v>8.7650000000000006E-2</c:v>
                </c:pt>
                <c:pt idx="7631">
                  <c:v>8.6226999999999998E-2</c:v>
                </c:pt>
                <c:pt idx="7632">
                  <c:v>8.2517999999999994E-2</c:v>
                </c:pt>
                <c:pt idx="7633">
                  <c:v>7.6430999999999999E-2</c:v>
                </c:pt>
                <c:pt idx="7634">
                  <c:v>6.7931000000000005E-2</c:v>
                </c:pt>
                <c:pt idx="7635">
                  <c:v>5.7549000000000003E-2</c:v>
                </c:pt>
                <c:pt idx="7636">
                  <c:v>4.5679999999999998E-2</c:v>
                </c:pt>
                <c:pt idx="7637">
                  <c:v>3.2752000000000003E-2</c:v>
                </c:pt>
                <c:pt idx="7638">
                  <c:v>1.9611E-2</c:v>
                </c:pt>
                <c:pt idx="7639">
                  <c:v>6.5424999999999997E-3</c:v>
                </c:pt>
                <c:pt idx="7640">
                  <c:v>-6.1441000000000004E-3</c:v>
                </c:pt>
                <c:pt idx="7641">
                  <c:v>-1.8405999999999999E-2</c:v>
                </c:pt>
                <c:pt idx="7642">
                  <c:v>-2.981E-2</c:v>
                </c:pt>
                <c:pt idx="7643">
                  <c:v>-4.0432000000000003E-2</c:v>
                </c:pt>
                <c:pt idx="7644">
                  <c:v>-5.0305999999999997E-2</c:v>
                </c:pt>
                <c:pt idx="7645">
                  <c:v>-5.919E-2</c:v>
                </c:pt>
                <c:pt idx="7646">
                  <c:v>-6.7160999999999998E-2</c:v>
                </c:pt>
                <c:pt idx="7647">
                  <c:v>-7.4167999999999998E-2</c:v>
                </c:pt>
                <c:pt idx="7648">
                  <c:v>-8.0126000000000003E-2</c:v>
                </c:pt>
                <c:pt idx="7649">
                  <c:v>-8.4681999999999993E-2</c:v>
                </c:pt>
                <c:pt idx="7650">
                  <c:v>-8.7614999999999998E-2</c:v>
                </c:pt>
                <c:pt idx="7651">
                  <c:v>-8.8608999999999993E-2</c:v>
                </c:pt>
                <c:pt idx="7652">
                  <c:v>-8.7390999999999996E-2</c:v>
                </c:pt>
                <c:pt idx="7653">
                  <c:v>-8.3821000000000007E-2</c:v>
                </c:pt>
                <c:pt idx="7654">
                  <c:v>-7.7923000000000006E-2</c:v>
                </c:pt>
                <c:pt idx="7655">
                  <c:v>-6.9723999999999994E-2</c:v>
                </c:pt>
                <c:pt idx="7656">
                  <c:v>-5.9730999999999999E-2</c:v>
                </c:pt>
                <c:pt idx="7657">
                  <c:v>-4.8212999999999999E-2</c:v>
                </c:pt>
                <c:pt idx="7658">
                  <c:v>-3.5458999999999997E-2</c:v>
                </c:pt>
                <c:pt idx="7659">
                  <c:v>-2.2199E-2</c:v>
                </c:pt>
                <c:pt idx="7660">
                  <c:v>-8.7206000000000002E-3</c:v>
                </c:pt>
                <c:pt idx="7661">
                  <c:v>4.7238999999999996E-3</c:v>
                </c:pt>
                <c:pt idx="7662">
                  <c:v>1.7457E-2</c:v>
                </c:pt>
                <c:pt idx="7663">
                  <c:v>2.9326999999999999E-2</c:v>
                </c:pt>
                <c:pt idx="7664">
                  <c:v>4.0136999999999999E-2</c:v>
                </c:pt>
                <c:pt idx="7665">
                  <c:v>4.9882000000000003E-2</c:v>
                </c:pt>
                <c:pt idx="7666">
                  <c:v>5.8356999999999999E-2</c:v>
                </c:pt>
                <c:pt idx="7667">
                  <c:v>6.5711000000000006E-2</c:v>
                </c:pt>
                <c:pt idx="7668">
                  <c:v>7.2059999999999999E-2</c:v>
                </c:pt>
                <c:pt idx="7669">
                  <c:v>7.7182000000000001E-2</c:v>
                </c:pt>
                <c:pt idx="7670">
                  <c:v>8.1013000000000002E-2</c:v>
                </c:pt>
                <c:pt idx="7671">
                  <c:v>8.3294999999999994E-2</c:v>
                </c:pt>
                <c:pt idx="7672">
                  <c:v>8.3735000000000004E-2</c:v>
                </c:pt>
                <c:pt idx="7673">
                  <c:v>8.2048999999999997E-2</c:v>
                </c:pt>
                <c:pt idx="7674">
                  <c:v>7.8075000000000006E-2</c:v>
                </c:pt>
                <c:pt idx="7675">
                  <c:v>7.1734000000000006E-2</c:v>
                </c:pt>
                <c:pt idx="7676">
                  <c:v>6.3364000000000004E-2</c:v>
                </c:pt>
                <c:pt idx="7677">
                  <c:v>5.3324999999999997E-2</c:v>
                </c:pt>
                <c:pt idx="7678">
                  <c:v>4.1982999999999999E-2</c:v>
                </c:pt>
                <c:pt idx="7679">
                  <c:v>3.0169999999999999E-2</c:v>
                </c:pt>
                <c:pt idx="7680">
                  <c:v>1.8200000000000001E-2</c:v>
                </c:pt>
                <c:pt idx="7681">
                  <c:v>6.4075E-3</c:v>
                </c:pt>
                <c:pt idx="7682">
                  <c:v>-5.1526999999999996E-3</c:v>
                </c:pt>
                <c:pt idx="7683">
                  <c:v>-1.6091000000000001E-2</c:v>
                </c:pt>
                <c:pt idx="7684">
                  <c:v>-2.6466E-2</c:v>
                </c:pt>
                <c:pt idx="7685">
                  <c:v>-3.6323000000000001E-2</c:v>
                </c:pt>
                <c:pt idx="7686">
                  <c:v>-4.5358999999999997E-2</c:v>
                </c:pt>
                <c:pt idx="7687">
                  <c:v>-5.3643000000000003E-2</c:v>
                </c:pt>
                <c:pt idx="7688">
                  <c:v>-6.1068999999999998E-2</c:v>
                </c:pt>
                <c:pt idx="7689">
                  <c:v>-6.7587999999999995E-2</c:v>
                </c:pt>
                <c:pt idx="7690">
                  <c:v>-7.2819999999999996E-2</c:v>
                </c:pt>
                <c:pt idx="7691">
                  <c:v>-7.6591999999999993E-2</c:v>
                </c:pt>
                <c:pt idx="7692">
                  <c:v>-7.8581999999999999E-2</c:v>
                </c:pt>
                <c:pt idx="7693">
                  <c:v>-7.8476000000000004E-2</c:v>
                </c:pt>
                <c:pt idx="7694">
                  <c:v>-7.6102000000000003E-2</c:v>
                </c:pt>
                <c:pt idx="7695">
                  <c:v>-7.1407999999999999E-2</c:v>
                </c:pt>
                <c:pt idx="7696">
                  <c:v>-6.4411999999999997E-2</c:v>
                </c:pt>
                <c:pt idx="7697">
                  <c:v>-5.5524999999999998E-2</c:v>
                </c:pt>
                <c:pt idx="7698">
                  <c:v>-4.5054999999999998E-2</c:v>
                </c:pt>
                <c:pt idx="7699">
                  <c:v>-3.3267999999999999E-2</c:v>
                </c:pt>
                <c:pt idx="7700">
                  <c:v>-2.0910999999999999E-2</c:v>
                </c:pt>
                <c:pt idx="7701">
                  <c:v>-8.2549000000000008E-3</c:v>
                </c:pt>
                <c:pt idx="7702">
                  <c:v>4.4402E-3</c:v>
                </c:pt>
                <c:pt idx="7703">
                  <c:v>1.6552000000000001E-2</c:v>
                </c:pt>
                <c:pt idx="7704">
                  <c:v>2.794E-2</c:v>
                </c:pt>
                <c:pt idx="7705">
                  <c:v>3.8406999999999997E-2</c:v>
                </c:pt>
                <c:pt idx="7706">
                  <c:v>4.7947999999999998E-2</c:v>
                </c:pt>
                <c:pt idx="7707">
                  <c:v>5.6327000000000002E-2</c:v>
                </c:pt>
                <c:pt idx="7708">
                  <c:v>6.3717999999999997E-2</c:v>
                </c:pt>
                <c:pt idx="7709">
                  <c:v>7.0232000000000003E-2</c:v>
                </c:pt>
                <c:pt idx="7710">
                  <c:v>7.5708999999999999E-2</c:v>
                </c:pt>
                <c:pt idx="7711">
                  <c:v>8.0074000000000006E-2</c:v>
                </c:pt>
                <c:pt idx="7712">
                  <c:v>8.3115999999999995E-2</c:v>
                </c:pt>
                <c:pt idx="7713">
                  <c:v>8.4402000000000005E-2</c:v>
                </c:pt>
                <c:pt idx="7714">
                  <c:v>8.3642999999999995E-2</c:v>
                </c:pt>
                <c:pt idx="7715">
                  <c:v>8.0532999999999993E-2</c:v>
                </c:pt>
                <c:pt idx="7716">
                  <c:v>7.4865000000000001E-2</c:v>
                </c:pt>
                <c:pt idx="7717">
                  <c:v>6.6829E-2</c:v>
                </c:pt>
                <c:pt idx="7718">
                  <c:v>5.6680000000000001E-2</c:v>
                </c:pt>
                <c:pt idx="7719">
                  <c:v>4.4782000000000002E-2</c:v>
                </c:pt>
                <c:pt idx="7720">
                  <c:v>3.2024999999999998E-2</c:v>
                </c:pt>
                <c:pt idx="7721">
                  <c:v>1.8904000000000001E-2</c:v>
                </c:pt>
                <c:pt idx="7722">
                  <c:v>5.9097000000000004E-3</c:v>
                </c:pt>
                <c:pt idx="7723">
                  <c:v>-6.7203000000000002E-3</c:v>
                </c:pt>
                <c:pt idx="7724">
                  <c:v>-1.8492000000000001E-2</c:v>
                </c:pt>
                <c:pt idx="7725">
                  <c:v>-2.9419000000000001E-2</c:v>
                </c:pt>
                <c:pt idx="7726">
                  <c:v>-3.9576E-2</c:v>
                </c:pt>
                <c:pt idx="7727">
                  <c:v>-4.8701000000000001E-2</c:v>
                </c:pt>
                <c:pt idx="7728">
                  <c:v>-5.6939999999999998E-2</c:v>
                </c:pt>
                <c:pt idx="7729">
                  <c:v>-6.4382999999999996E-2</c:v>
                </c:pt>
                <c:pt idx="7730">
                  <c:v>-7.0835999999999996E-2</c:v>
                </c:pt>
                <c:pt idx="7731">
                  <c:v>-7.6307E-2</c:v>
                </c:pt>
                <c:pt idx="7732">
                  <c:v>-8.0599000000000004E-2</c:v>
                </c:pt>
                <c:pt idx="7733">
                  <c:v>-8.3474000000000007E-2</c:v>
                </c:pt>
                <c:pt idx="7734">
                  <c:v>-8.4531999999999996E-2</c:v>
                </c:pt>
                <c:pt idx="7735">
                  <c:v>-8.3542000000000005E-2</c:v>
                </c:pt>
                <c:pt idx="7736">
                  <c:v>-8.0231999999999998E-2</c:v>
                </c:pt>
                <c:pt idx="7737">
                  <c:v>-7.4638999999999997E-2</c:v>
                </c:pt>
                <c:pt idx="7738">
                  <c:v>-6.6808999999999993E-2</c:v>
                </c:pt>
                <c:pt idx="7739">
                  <c:v>-5.6975999999999999E-2</c:v>
                </c:pt>
                <c:pt idx="7740">
                  <c:v>-4.5319999999999999E-2</c:v>
                </c:pt>
                <c:pt idx="7741">
                  <c:v>-3.2523000000000003E-2</c:v>
                </c:pt>
                <c:pt idx="7742">
                  <c:v>-1.8915000000000001E-2</c:v>
                </c:pt>
                <c:pt idx="7743">
                  <c:v>-4.7837000000000001E-3</c:v>
                </c:pt>
                <c:pt idx="7744">
                  <c:v>9.0682999999999996E-3</c:v>
                </c:pt>
                <c:pt idx="7745">
                  <c:v>2.2402999999999999E-2</c:v>
                </c:pt>
                <c:pt idx="7746">
                  <c:v>3.4839000000000002E-2</c:v>
                </c:pt>
                <c:pt idx="7747">
                  <c:v>4.6268999999999998E-2</c:v>
                </c:pt>
                <c:pt idx="7748">
                  <c:v>5.6281999999999999E-2</c:v>
                </c:pt>
                <c:pt idx="7749">
                  <c:v>6.5031000000000005E-2</c:v>
                </c:pt>
                <c:pt idx="7750">
                  <c:v>7.2668999999999997E-2</c:v>
                </c:pt>
                <c:pt idx="7751">
                  <c:v>7.9101000000000005E-2</c:v>
                </c:pt>
                <c:pt idx="7752">
                  <c:v>8.4407999999999997E-2</c:v>
                </c:pt>
                <c:pt idx="7753">
                  <c:v>8.8496000000000005E-2</c:v>
                </c:pt>
                <c:pt idx="7754">
                  <c:v>9.1012999999999997E-2</c:v>
                </c:pt>
                <c:pt idx="7755">
                  <c:v>9.1667999999999999E-2</c:v>
                </c:pt>
                <c:pt idx="7756">
                  <c:v>9.0135000000000007E-2</c:v>
                </c:pt>
                <c:pt idx="7757">
                  <c:v>8.6076E-2</c:v>
                </c:pt>
                <c:pt idx="7758">
                  <c:v>7.9510999999999998E-2</c:v>
                </c:pt>
                <c:pt idx="7759">
                  <c:v>7.0519999999999999E-2</c:v>
                </c:pt>
                <c:pt idx="7760">
                  <c:v>5.9352000000000002E-2</c:v>
                </c:pt>
                <c:pt idx="7761">
                  <c:v>4.6810999999999998E-2</c:v>
                </c:pt>
                <c:pt idx="7762">
                  <c:v>3.3426999999999998E-2</c:v>
                </c:pt>
                <c:pt idx="7763">
                  <c:v>1.9789000000000001E-2</c:v>
                </c:pt>
                <c:pt idx="7764">
                  <c:v>6.215E-3</c:v>
                </c:pt>
                <c:pt idx="7765">
                  <c:v>-6.6511000000000001E-3</c:v>
                </c:pt>
                <c:pt idx="7766">
                  <c:v>-1.8787000000000002E-2</c:v>
                </c:pt>
                <c:pt idx="7767">
                  <c:v>-3.0197999999999999E-2</c:v>
                </c:pt>
                <c:pt idx="7768">
                  <c:v>-4.0576000000000001E-2</c:v>
                </c:pt>
                <c:pt idx="7769">
                  <c:v>-5.0023999999999999E-2</c:v>
                </c:pt>
                <c:pt idx="7770">
                  <c:v>-5.8657000000000001E-2</c:v>
                </c:pt>
                <c:pt idx="7771">
                  <c:v>-6.6250000000000003E-2</c:v>
                </c:pt>
                <c:pt idx="7772">
                  <c:v>-7.2876999999999997E-2</c:v>
                </c:pt>
                <c:pt idx="7773">
                  <c:v>-7.8404000000000001E-2</c:v>
                </c:pt>
                <c:pt idx="7774">
                  <c:v>-8.2663E-2</c:v>
                </c:pt>
                <c:pt idx="7775">
                  <c:v>-8.5271E-2</c:v>
                </c:pt>
                <c:pt idx="7776">
                  <c:v>-8.5994000000000001E-2</c:v>
                </c:pt>
                <c:pt idx="7777">
                  <c:v>-8.4572999999999995E-2</c:v>
                </c:pt>
                <c:pt idx="7778">
                  <c:v>-8.0902000000000002E-2</c:v>
                </c:pt>
                <c:pt idx="7779">
                  <c:v>-7.4998999999999996E-2</c:v>
                </c:pt>
                <c:pt idx="7780">
                  <c:v>-6.6975999999999994E-2</c:v>
                </c:pt>
                <c:pt idx="7781">
                  <c:v>-5.6966000000000003E-2</c:v>
                </c:pt>
                <c:pt idx="7782">
                  <c:v>-4.5506999999999999E-2</c:v>
                </c:pt>
                <c:pt idx="7783">
                  <c:v>-3.2887E-2</c:v>
                </c:pt>
                <c:pt idx="7784">
                  <c:v>-1.9349000000000002E-2</c:v>
                </c:pt>
                <c:pt idx="7785">
                  <c:v>-5.6559999999999996E-3</c:v>
                </c:pt>
                <c:pt idx="7786">
                  <c:v>7.9243000000000004E-3</c:v>
                </c:pt>
                <c:pt idx="7787">
                  <c:v>2.1135999999999999E-2</c:v>
                </c:pt>
                <c:pt idx="7788">
                  <c:v>3.3322999999999998E-2</c:v>
                </c:pt>
                <c:pt idx="7789">
                  <c:v>4.4415000000000003E-2</c:v>
                </c:pt>
                <c:pt idx="7790">
                  <c:v>5.4281000000000003E-2</c:v>
                </c:pt>
                <c:pt idx="7791">
                  <c:v>6.3037999999999997E-2</c:v>
                </c:pt>
                <c:pt idx="7792">
                  <c:v>7.0530999999999996E-2</c:v>
                </c:pt>
                <c:pt idx="7793">
                  <c:v>7.6923000000000005E-2</c:v>
                </c:pt>
                <c:pt idx="7794">
                  <c:v>8.2196000000000005E-2</c:v>
                </c:pt>
                <c:pt idx="7795">
                  <c:v>8.6057999999999996E-2</c:v>
                </c:pt>
                <c:pt idx="7796">
                  <c:v>8.8285000000000002E-2</c:v>
                </c:pt>
                <c:pt idx="7797">
                  <c:v>8.8540999999999995E-2</c:v>
                </c:pt>
                <c:pt idx="7798">
                  <c:v>8.6506E-2</c:v>
                </c:pt>
                <c:pt idx="7799">
                  <c:v>8.2003999999999994E-2</c:v>
                </c:pt>
                <c:pt idx="7800">
                  <c:v>7.5032000000000001E-2</c:v>
                </c:pt>
                <c:pt idx="7801">
                  <c:v>6.5679000000000001E-2</c:v>
                </c:pt>
                <c:pt idx="7802">
                  <c:v>5.4626000000000001E-2</c:v>
                </c:pt>
                <c:pt idx="7803">
                  <c:v>4.2347000000000003E-2</c:v>
                </c:pt>
                <c:pt idx="7804">
                  <c:v>2.9336000000000001E-2</c:v>
                </c:pt>
                <c:pt idx="7805">
                  <c:v>1.6427000000000001E-2</c:v>
                </c:pt>
                <c:pt idx="7806">
                  <c:v>3.8823999999999998E-3</c:v>
                </c:pt>
                <c:pt idx="7807">
                  <c:v>-8.2138999999999997E-3</c:v>
                </c:pt>
                <c:pt idx="7808">
                  <c:v>-1.9453000000000002E-2</c:v>
                </c:pt>
                <c:pt idx="7809">
                  <c:v>-2.9929000000000001E-2</c:v>
                </c:pt>
                <c:pt idx="7810">
                  <c:v>-3.9620000000000002E-2</c:v>
                </c:pt>
                <c:pt idx="7811">
                  <c:v>-4.8604000000000001E-2</c:v>
                </c:pt>
                <c:pt idx="7812">
                  <c:v>-5.6663999999999999E-2</c:v>
                </c:pt>
                <c:pt idx="7813">
                  <c:v>-6.3850000000000004E-2</c:v>
                </c:pt>
                <c:pt idx="7814">
                  <c:v>-7.0150000000000004E-2</c:v>
                </c:pt>
                <c:pt idx="7815">
                  <c:v>-7.5217000000000006E-2</c:v>
                </c:pt>
                <c:pt idx="7816">
                  <c:v>-7.8896999999999995E-2</c:v>
                </c:pt>
                <c:pt idx="7817">
                  <c:v>-8.0886E-2</c:v>
                </c:pt>
                <c:pt idx="7818">
                  <c:v>-8.0917000000000003E-2</c:v>
                </c:pt>
                <c:pt idx="7819">
                  <c:v>-7.8794000000000003E-2</c:v>
                </c:pt>
                <c:pt idx="7820">
                  <c:v>-7.4477000000000002E-2</c:v>
                </c:pt>
                <c:pt idx="7821">
                  <c:v>-6.7954000000000001E-2</c:v>
                </c:pt>
                <c:pt idx="7822">
                  <c:v>-5.9575999999999997E-2</c:v>
                </c:pt>
                <c:pt idx="7823">
                  <c:v>-4.9579999999999999E-2</c:v>
                </c:pt>
                <c:pt idx="7824">
                  <c:v>-3.8165999999999999E-2</c:v>
                </c:pt>
                <c:pt idx="7825">
                  <c:v>-2.5998E-2</c:v>
                </c:pt>
                <c:pt idx="7826">
                  <c:v>-1.3313E-2</c:v>
                </c:pt>
                <c:pt idx="7827">
                  <c:v>-5.0403000000000004E-4</c:v>
                </c:pt>
                <c:pt idx="7828">
                  <c:v>1.2248999999999999E-2</c:v>
                </c:pt>
                <c:pt idx="7829">
                  <c:v>2.4299000000000001E-2</c:v>
                </c:pt>
                <c:pt idx="7830">
                  <c:v>3.5533000000000002E-2</c:v>
                </c:pt>
                <c:pt idx="7831">
                  <c:v>4.5879999999999997E-2</c:v>
                </c:pt>
                <c:pt idx="7832">
                  <c:v>5.5014E-2</c:v>
                </c:pt>
                <c:pt idx="7833">
                  <c:v>6.3066999999999998E-2</c:v>
                </c:pt>
                <c:pt idx="7834">
                  <c:v>7.0066000000000003E-2</c:v>
                </c:pt>
                <c:pt idx="7835">
                  <c:v>7.6057E-2</c:v>
                </c:pt>
                <c:pt idx="7836">
                  <c:v>8.0756999999999995E-2</c:v>
                </c:pt>
                <c:pt idx="7837">
                  <c:v>8.4010000000000001E-2</c:v>
                </c:pt>
                <c:pt idx="7838">
                  <c:v>8.5464999999999999E-2</c:v>
                </c:pt>
                <c:pt idx="7839">
                  <c:v>8.4753999999999996E-2</c:v>
                </c:pt>
                <c:pt idx="7840">
                  <c:v>8.1612000000000004E-2</c:v>
                </c:pt>
                <c:pt idx="7841">
                  <c:v>7.5844999999999996E-2</c:v>
                </c:pt>
                <c:pt idx="7842">
                  <c:v>6.7657999999999996E-2</c:v>
                </c:pt>
                <c:pt idx="7843">
                  <c:v>5.7336999999999999E-2</c:v>
                </c:pt>
                <c:pt idx="7844">
                  <c:v>4.5414000000000003E-2</c:v>
                </c:pt>
                <c:pt idx="7845">
                  <c:v>3.2384999999999997E-2</c:v>
                </c:pt>
                <c:pt idx="7846">
                  <c:v>1.9216E-2</c:v>
                </c:pt>
                <c:pt idx="7847">
                  <c:v>6.2957999999999998E-3</c:v>
                </c:pt>
                <c:pt idx="7848">
                  <c:v>-6.1224000000000001E-3</c:v>
                </c:pt>
                <c:pt idx="7849">
                  <c:v>-1.7566999999999999E-2</c:v>
                </c:pt>
                <c:pt idx="7850">
                  <c:v>-2.8091000000000001E-2</c:v>
                </c:pt>
                <c:pt idx="7851">
                  <c:v>-3.7831999999999998E-2</c:v>
                </c:pt>
                <c:pt idx="7852">
                  <c:v>-4.6601999999999998E-2</c:v>
                </c:pt>
                <c:pt idx="7853">
                  <c:v>-5.4593999999999997E-2</c:v>
                </c:pt>
                <c:pt idx="7854">
                  <c:v>-6.1843000000000002E-2</c:v>
                </c:pt>
                <c:pt idx="7855">
                  <c:v>-6.8400000000000002E-2</c:v>
                </c:pt>
                <c:pt idx="7856">
                  <c:v>-7.3999999999999996E-2</c:v>
                </c:pt>
                <c:pt idx="7857">
                  <c:v>-7.8488000000000002E-2</c:v>
                </c:pt>
                <c:pt idx="7858">
                  <c:v>-8.1601999999999994E-2</c:v>
                </c:pt>
                <c:pt idx="7859">
                  <c:v>-8.2924999999999999E-2</c:v>
                </c:pt>
                <c:pt idx="7860">
                  <c:v>-8.2235000000000003E-2</c:v>
                </c:pt>
                <c:pt idx="7861">
                  <c:v>-7.9335000000000003E-2</c:v>
                </c:pt>
                <c:pt idx="7862">
                  <c:v>-7.4138999999999997E-2</c:v>
                </c:pt>
                <c:pt idx="7863">
                  <c:v>-6.6838999999999996E-2</c:v>
                </c:pt>
                <c:pt idx="7864">
                  <c:v>-5.7627999999999999E-2</c:v>
                </c:pt>
                <c:pt idx="7865">
                  <c:v>-4.6678999999999998E-2</c:v>
                </c:pt>
                <c:pt idx="7866">
                  <c:v>-3.4634999999999999E-2</c:v>
                </c:pt>
                <c:pt idx="7867">
                  <c:v>-2.1794000000000001E-2</c:v>
                </c:pt>
                <c:pt idx="7868">
                  <c:v>-8.4071000000000007E-3</c:v>
                </c:pt>
                <c:pt idx="7869">
                  <c:v>4.7987000000000004E-3</c:v>
                </c:pt>
                <c:pt idx="7870">
                  <c:v>1.7621000000000001E-2</c:v>
                </c:pt>
                <c:pt idx="7871">
                  <c:v>2.971E-2</c:v>
                </c:pt>
                <c:pt idx="7872">
                  <c:v>4.0947999999999998E-2</c:v>
                </c:pt>
                <c:pt idx="7873">
                  <c:v>5.0897999999999999E-2</c:v>
                </c:pt>
                <c:pt idx="7874">
                  <c:v>5.9670000000000001E-2</c:v>
                </c:pt>
                <c:pt idx="7875">
                  <c:v>6.7350999999999994E-2</c:v>
                </c:pt>
                <c:pt idx="7876">
                  <c:v>7.3815000000000006E-2</c:v>
                </c:pt>
                <c:pt idx="7877">
                  <c:v>7.9120999999999997E-2</c:v>
                </c:pt>
                <c:pt idx="7878">
                  <c:v>8.3173999999999998E-2</c:v>
                </c:pt>
                <c:pt idx="7879">
                  <c:v>8.5630999999999999E-2</c:v>
                </c:pt>
                <c:pt idx="7880">
                  <c:v>8.6211999999999997E-2</c:v>
                </c:pt>
                <c:pt idx="7881">
                  <c:v>8.4603999999999999E-2</c:v>
                </c:pt>
                <c:pt idx="7882">
                  <c:v>8.0472000000000002E-2</c:v>
                </c:pt>
                <c:pt idx="7883">
                  <c:v>7.3830999999999994E-2</c:v>
                </c:pt>
                <c:pt idx="7884">
                  <c:v>6.4760999999999999E-2</c:v>
                </c:pt>
                <c:pt idx="7885">
                  <c:v>5.3495000000000001E-2</c:v>
                </c:pt>
                <c:pt idx="7886">
                  <c:v>4.0844999999999999E-2</c:v>
                </c:pt>
                <c:pt idx="7887">
                  <c:v>2.7363999999999999E-2</c:v>
                </c:pt>
                <c:pt idx="7888">
                  <c:v>1.3681E-2</c:v>
                </c:pt>
                <c:pt idx="7889">
                  <c:v>1.7436E-4</c:v>
                </c:pt>
                <c:pt idx="7890">
                  <c:v>-1.2482E-2</c:v>
                </c:pt>
                <c:pt idx="7891">
                  <c:v>-2.426E-2</c:v>
                </c:pt>
                <c:pt idx="7892">
                  <c:v>-3.5195999999999998E-2</c:v>
                </c:pt>
                <c:pt idx="7893">
                  <c:v>-4.5055999999999999E-2</c:v>
                </c:pt>
                <c:pt idx="7894">
                  <c:v>-5.3998999999999998E-2</c:v>
                </c:pt>
                <c:pt idx="7895">
                  <c:v>-6.2192999999999998E-2</c:v>
                </c:pt>
                <c:pt idx="7896">
                  <c:v>-6.9455000000000003E-2</c:v>
                </c:pt>
                <c:pt idx="7897">
                  <c:v>-7.5869000000000006E-2</c:v>
                </c:pt>
                <c:pt idx="7898">
                  <c:v>-8.1287999999999999E-2</c:v>
                </c:pt>
                <c:pt idx="7899">
                  <c:v>-8.5523000000000002E-2</c:v>
                </c:pt>
                <c:pt idx="7900">
                  <c:v>-8.8164000000000006E-2</c:v>
                </c:pt>
                <c:pt idx="7901">
                  <c:v>-8.8956999999999994E-2</c:v>
                </c:pt>
                <c:pt idx="7902">
                  <c:v>-8.763E-2</c:v>
                </c:pt>
                <c:pt idx="7903">
                  <c:v>-8.4072999999999995E-2</c:v>
                </c:pt>
                <c:pt idx="7904">
                  <c:v>-7.8301999999999997E-2</c:v>
                </c:pt>
                <c:pt idx="7905">
                  <c:v>-7.0435999999999999E-2</c:v>
                </c:pt>
                <c:pt idx="7906">
                  <c:v>-6.0608000000000002E-2</c:v>
                </c:pt>
                <c:pt idx="7907">
                  <c:v>-4.9350999999999999E-2</c:v>
                </c:pt>
                <c:pt idx="7908">
                  <c:v>-3.6937999999999999E-2</c:v>
                </c:pt>
                <c:pt idx="7909">
                  <c:v>-2.3574000000000001E-2</c:v>
                </c:pt>
                <c:pt idx="7910">
                  <c:v>-9.9830000000000006E-3</c:v>
                </c:pt>
                <c:pt idx="7911">
                  <c:v>3.6032999999999998E-3</c:v>
                </c:pt>
                <c:pt idx="7912">
                  <c:v>1.6938000000000002E-2</c:v>
                </c:pt>
                <c:pt idx="7913">
                  <c:v>2.9350000000000001E-2</c:v>
                </c:pt>
                <c:pt idx="7914">
                  <c:v>4.0721E-2</c:v>
                </c:pt>
                <c:pt idx="7915">
                  <c:v>5.0865E-2</c:v>
                </c:pt>
                <c:pt idx="7916">
                  <c:v>5.9836E-2</c:v>
                </c:pt>
                <c:pt idx="7917">
                  <c:v>6.7420999999999995E-2</c:v>
                </c:pt>
                <c:pt idx="7918">
                  <c:v>7.3769000000000001E-2</c:v>
                </c:pt>
                <c:pt idx="7919">
                  <c:v>7.8871999999999998E-2</c:v>
                </c:pt>
                <c:pt idx="7920">
                  <c:v>8.2491999999999996E-2</c:v>
                </c:pt>
                <c:pt idx="7921">
                  <c:v>8.4454000000000001E-2</c:v>
                </c:pt>
                <c:pt idx="7922">
                  <c:v>8.4474999999999995E-2</c:v>
                </c:pt>
                <c:pt idx="7923">
                  <c:v>8.2281000000000007E-2</c:v>
                </c:pt>
                <c:pt idx="7924">
                  <c:v>7.7705999999999997E-2</c:v>
                </c:pt>
                <c:pt idx="7925">
                  <c:v>7.0735000000000006E-2</c:v>
                </c:pt>
                <c:pt idx="7926">
                  <c:v>6.1426000000000001E-2</c:v>
                </c:pt>
                <c:pt idx="7927">
                  <c:v>5.0403999999999997E-2</c:v>
                </c:pt>
                <c:pt idx="7928">
                  <c:v>3.8101000000000003E-2</c:v>
                </c:pt>
                <c:pt idx="7929">
                  <c:v>2.4982000000000001E-2</c:v>
                </c:pt>
                <c:pt idx="7930">
                  <c:v>1.1886000000000001E-2</c:v>
                </c:pt>
                <c:pt idx="7931">
                  <c:v>-8.9815000000000001E-4</c:v>
                </c:pt>
                <c:pt idx="7932">
                  <c:v>-1.3125E-2</c:v>
                </c:pt>
                <c:pt idx="7933">
                  <c:v>-2.4778999999999999E-2</c:v>
                </c:pt>
                <c:pt idx="7934">
                  <c:v>-3.5545E-2</c:v>
                </c:pt>
                <c:pt idx="7935">
                  <c:v>-4.5548999999999999E-2</c:v>
                </c:pt>
                <c:pt idx="7936">
                  <c:v>-5.4889E-2</c:v>
                </c:pt>
                <c:pt idx="7937">
                  <c:v>-6.3342999999999997E-2</c:v>
                </c:pt>
                <c:pt idx="7938">
                  <c:v>-7.0960999999999996E-2</c:v>
                </c:pt>
                <c:pt idx="7939">
                  <c:v>-7.7716999999999994E-2</c:v>
                </c:pt>
                <c:pt idx="7940">
                  <c:v>-8.3227999999999996E-2</c:v>
                </c:pt>
                <c:pt idx="7941">
                  <c:v>-8.7322999999999998E-2</c:v>
                </c:pt>
                <c:pt idx="7942">
                  <c:v>-8.9677999999999994E-2</c:v>
                </c:pt>
                <c:pt idx="7943">
                  <c:v>-9.0019000000000002E-2</c:v>
                </c:pt>
                <c:pt idx="7944">
                  <c:v>-8.8135000000000005E-2</c:v>
                </c:pt>
                <c:pt idx="7945">
                  <c:v>-8.3990999999999996E-2</c:v>
                </c:pt>
                <c:pt idx="7946">
                  <c:v>-7.7576000000000006E-2</c:v>
                </c:pt>
                <c:pt idx="7947">
                  <c:v>-6.9263000000000005E-2</c:v>
                </c:pt>
                <c:pt idx="7948">
                  <c:v>-5.9295E-2</c:v>
                </c:pt>
                <c:pt idx="7949">
                  <c:v>-4.8015000000000002E-2</c:v>
                </c:pt>
                <c:pt idx="7950">
                  <c:v>-3.5667999999999998E-2</c:v>
                </c:pt>
                <c:pt idx="7951">
                  <c:v>-2.2889E-2</c:v>
                </c:pt>
                <c:pt idx="7952">
                  <c:v>-9.9238E-3</c:v>
                </c:pt>
                <c:pt idx="7953">
                  <c:v>3.0406000000000001E-3</c:v>
                </c:pt>
                <c:pt idx="7954">
                  <c:v>1.5344E-2</c:v>
                </c:pt>
                <c:pt idx="7955">
                  <c:v>2.6859999999999998E-2</c:v>
                </c:pt>
                <c:pt idx="7956">
                  <c:v>3.7482000000000001E-2</c:v>
                </c:pt>
                <c:pt idx="7957">
                  <c:v>4.6862000000000001E-2</c:v>
                </c:pt>
                <c:pt idx="7958">
                  <c:v>5.5107000000000003E-2</c:v>
                </c:pt>
                <c:pt idx="7959">
                  <c:v>6.2230000000000001E-2</c:v>
                </c:pt>
                <c:pt idx="7960">
                  <c:v>6.8287E-2</c:v>
                </c:pt>
                <c:pt idx="7961">
                  <c:v>7.3024000000000006E-2</c:v>
                </c:pt>
                <c:pt idx="7962">
                  <c:v>7.6333999999999999E-2</c:v>
                </c:pt>
                <c:pt idx="7963">
                  <c:v>7.7933000000000002E-2</c:v>
                </c:pt>
                <c:pt idx="7964">
                  <c:v>7.7503000000000002E-2</c:v>
                </c:pt>
                <c:pt idx="7965">
                  <c:v>7.4806999999999998E-2</c:v>
                </c:pt>
                <c:pt idx="7966">
                  <c:v>6.9734000000000004E-2</c:v>
                </c:pt>
                <c:pt idx="7967">
                  <c:v>6.2225999999999997E-2</c:v>
                </c:pt>
                <c:pt idx="7968">
                  <c:v>5.2734000000000003E-2</c:v>
                </c:pt>
                <c:pt idx="7969">
                  <c:v>4.1638000000000001E-2</c:v>
                </c:pt>
                <c:pt idx="7970">
                  <c:v>2.9375999999999999E-2</c:v>
                </c:pt>
                <c:pt idx="7971">
                  <c:v>1.685E-2</c:v>
                </c:pt>
                <c:pt idx="7972">
                  <c:v>4.4367E-3</c:v>
                </c:pt>
                <c:pt idx="7973">
                  <c:v>-7.6115999999999996E-3</c:v>
                </c:pt>
                <c:pt idx="7974">
                  <c:v>-1.8824E-2</c:v>
                </c:pt>
                <c:pt idx="7975">
                  <c:v>-2.9253000000000001E-2</c:v>
                </c:pt>
                <c:pt idx="7976">
                  <c:v>-3.8925000000000001E-2</c:v>
                </c:pt>
                <c:pt idx="7977">
                  <c:v>-4.7966000000000002E-2</c:v>
                </c:pt>
                <c:pt idx="7978">
                  <c:v>-5.6224000000000003E-2</c:v>
                </c:pt>
                <c:pt idx="7979">
                  <c:v>-6.3806000000000002E-2</c:v>
                </c:pt>
                <c:pt idx="7980">
                  <c:v>-7.0735000000000006E-2</c:v>
                </c:pt>
                <c:pt idx="7981">
                  <c:v>-7.6693999999999998E-2</c:v>
                </c:pt>
                <c:pt idx="7982">
                  <c:v>-8.1508999999999998E-2</c:v>
                </c:pt>
                <c:pt idx="7983">
                  <c:v>-8.4858000000000003E-2</c:v>
                </c:pt>
                <c:pt idx="7984">
                  <c:v>-8.6366999999999999E-2</c:v>
                </c:pt>
                <c:pt idx="7985">
                  <c:v>-8.5706000000000004E-2</c:v>
                </c:pt>
                <c:pt idx="7986">
                  <c:v>-8.2682000000000005E-2</c:v>
                </c:pt>
                <c:pt idx="7987">
                  <c:v>-7.7188000000000007E-2</c:v>
                </c:pt>
                <c:pt idx="7988">
                  <c:v>-6.9455000000000003E-2</c:v>
                </c:pt>
                <c:pt idx="7989">
                  <c:v>-5.9711E-2</c:v>
                </c:pt>
                <c:pt idx="7990">
                  <c:v>-4.8176999999999998E-2</c:v>
                </c:pt>
                <c:pt idx="7991">
                  <c:v>-3.5574000000000001E-2</c:v>
                </c:pt>
                <c:pt idx="7992">
                  <c:v>-2.2235000000000001E-2</c:v>
                </c:pt>
                <c:pt idx="7993">
                  <c:v>-8.6151999999999999E-3</c:v>
                </c:pt>
                <c:pt idx="7994">
                  <c:v>5.0028E-3</c:v>
                </c:pt>
                <c:pt idx="7995">
                  <c:v>1.7916000000000001E-2</c:v>
                </c:pt>
                <c:pt idx="7996">
                  <c:v>2.9937999999999999E-2</c:v>
                </c:pt>
                <c:pt idx="7997">
                  <c:v>4.0965000000000001E-2</c:v>
                </c:pt>
                <c:pt idx="7998">
                  <c:v>5.0597000000000003E-2</c:v>
                </c:pt>
                <c:pt idx="7999">
                  <c:v>5.8980999999999999E-2</c:v>
                </c:pt>
                <c:pt idx="8000">
                  <c:v>6.6245999999999999E-2</c:v>
                </c:pt>
                <c:pt idx="8001">
                  <c:v>7.2311E-2</c:v>
                </c:pt>
                <c:pt idx="8002">
                  <c:v>7.7266000000000001E-2</c:v>
                </c:pt>
                <c:pt idx="8003">
                  <c:v>8.1006999999999996E-2</c:v>
                </c:pt>
                <c:pt idx="8004">
                  <c:v>8.3326999999999998E-2</c:v>
                </c:pt>
                <c:pt idx="8005">
                  <c:v>8.3852999999999997E-2</c:v>
                </c:pt>
                <c:pt idx="8006">
                  <c:v>8.2303000000000001E-2</c:v>
                </c:pt>
                <c:pt idx="8007">
                  <c:v>7.8340999999999994E-2</c:v>
                </c:pt>
                <c:pt idx="8008">
                  <c:v>7.1955000000000005E-2</c:v>
                </c:pt>
                <c:pt idx="8009">
                  <c:v>6.3186000000000006E-2</c:v>
                </c:pt>
                <c:pt idx="8010">
                  <c:v>5.2232000000000001E-2</c:v>
                </c:pt>
                <c:pt idx="8011">
                  <c:v>3.9845999999999999E-2</c:v>
                </c:pt>
                <c:pt idx="8012">
                  <c:v>2.6551999999999999E-2</c:v>
                </c:pt>
                <c:pt idx="8013">
                  <c:v>1.2952E-2</c:v>
                </c:pt>
                <c:pt idx="8014">
                  <c:v>-5.8732000000000001E-4</c:v>
                </c:pt>
                <c:pt idx="8015">
                  <c:v>-1.3393E-2</c:v>
                </c:pt>
                <c:pt idx="8016">
                  <c:v>-2.5420000000000002E-2</c:v>
                </c:pt>
                <c:pt idx="8017">
                  <c:v>-3.6683E-2</c:v>
                </c:pt>
                <c:pt idx="8018">
                  <c:v>-4.6900999999999998E-2</c:v>
                </c:pt>
                <c:pt idx="8019">
                  <c:v>-5.6197999999999998E-2</c:v>
                </c:pt>
                <c:pt idx="8020">
                  <c:v>-6.4702999999999997E-2</c:v>
                </c:pt>
                <c:pt idx="8021">
                  <c:v>-7.22E-2</c:v>
                </c:pt>
                <c:pt idx="8022">
                  <c:v>-7.8764000000000001E-2</c:v>
                </c:pt>
                <c:pt idx="8023">
                  <c:v>-8.4238999999999994E-2</c:v>
                </c:pt>
                <c:pt idx="8024">
                  <c:v>-8.8433999999999999E-2</c:v>
                </c:pt>
                <c:pt idx="8025">
                  <c:v>-9.0927999999999995E-2</c:v>
                </c:pt>
                <c:pt idx="8026">
                  <c:v>-9.1447000000000001E-2</c:v>
                </c:pt>
                <c:pt idx="8027">
                  <c:v>-8.9682999999999999E-2</c:v>
                </c:pt>
                <c:pt idx="8028">
                  <c:v>-8.5519999999999999E-2</c:v>
                </c:pt>
                <c:pt idx="8029">
                  <c:v>-7.8966999999999996E-2</c:v>
                </c:pt>
                <c:pt idx="8030">
                  <c:v>-7.0167999999999994E-2</c:v>
                </c:pt>
                <c:pt idx="8031">
                  <c:v>-5.9286999999999999E-2</c:v>
                </c:pt>
                <c:pt idx="8032">
                  <c:v>-4.6931E-2</c:v>
                </c:pt>
                <c:pt idx="8033">
                  <c:v>-3.3425999999999997E-2</c:v>
                </c:pt>
                <c:pt idx="8034">
                  <c:v>-1.9028E-2</c:v>
                </c:pt>
                <c:pt idx="8035">
                  <c:v>-4.5424000000000003E-3</c:v>
                </c:pt>
                <c:pt idx="8036">
                  <c:v>9.7622999999999998E-3</c:v>
                </c:pt>
                <c:pt idx="8037">
                  <c:v>2.3612999999999999E-2</c:v>
                </c:pt>
                <c:pt idx="8038">
                  <c:v>3.6317000000000002E-2</c:v>
                </c:pt>
                <c:pt idx="8039">
                  <c:v>4.7787000000000003E-2</c:v>
                </c:pt>
                <c:pt idx="8040">
                  <c:v>5.7875000000000003E-2</c:v>
                </c:pt>
                <c:pt idx="8041">
                  <c:v>6.6677E-2</c:v>
                </c:pt>
                <c:pt idx="8042">
                  <c:v>7.4038999999999994E-2</c:v>
                </c:pt>
                <c:pt idx="8043">
                  <c:v>8.0152000000000001E-2</c:v>
                </c:pt>
                <c:pt idx="8044">
                  <c:v>8.5045999999999997E-2</c:v>
                </c:pt>
                <c:pt idx="8045">
                  <c:v>8.8517999999999999E-2</c:v>
                </c:pt>
                <c:pt idx="8046">
                  <c:v>9.0407000000000001E-2</c:v>
                </c:pt>
                <c:pt idx="8047">
                  <c:v>9.0440999999999994E-2</c:v>
                </c:pt>
                <c:pt idx="8048">
                  <c:v>8.8331000000000007E-2</c:v>
                </c:pt>
                <c:pt idx="8049">
                  <c:v>8.3893999999999996E-2</c:v>
                </c:pt>
                <c:pt idx="8050">
                  <c:v>7.7086000000000002E-2</c:v>
                </c:pt>
                <c:pt idx="8051">
                  <c:v>6.7943000000000003E-2</c:v>
                </c:pt>
                <c:pt idx="8052">
                  <c:v>5.7065999999999999E-2</c:v>
                </c:pt>
                <c:pt idx="8053">
                  <c:v>4.4886000000000002E-2</c:v>
                </c:pt>
                <c:pt idx="8054">
                  <c:v>3.1861E-2</c:v>
                </c:pt>
                <c:pt idx="8055">
                  <c:v>1.8818999999999999E-2</c:v>
                </c:pt>
                <c:pt idx="8056">
                  <c:v>6.0282000000000001E-3</c:v>
                </c:pt>
                <c:pt idx="8057">
                  <c:v>-6.4206000000000003E-3</c:v>
                </c:pt>
                <c:pt idx="8058">
                  <c:v>-1.8100000000000002E-2</c:v>
                </c:pt>
                <c:pt idx="8059">
                  <c:v>-2.9111999999999999E-2</c:v>
                </c:pt>
                <c:pt idx="8060">
                  <c:v>-3.9412999999999997E-2</c:v>
                </c:pt>
                <c:pt idx="8061">
                  <c:v>-4.9088E-2</c:v>
                </c:pt>
                <c:pt idx="8062">
                  <c:v>-5.7880000000000001E-2</c:v>
                </c:pt>
                <c:pt idx="8063">
                  <c:v>-6.5827999999999998E-2</c:v>
                </c:pt>
                <c:pt idx="8064">
                  <c:v>-7.2885000000000005E-2</c:v>
                </c:pt>
                <c:pt idx="8065">
                  <c:v>-7.8652E-2</c:v>
                </c:pt>
                <c:pt idx="8066">
                  <c:v>-8.2929000000000003E-2</c:v>
                </c:pt>
                <c:pt idx="8067">
                  <c:v>-8.5363999999999995E-2</c:v>
                </c:pt>
                <c:pt idx="8068">
                  <c:v>-8.5602999999999999E-2</c:v>
                </c:pt>
                <c:pt idx="8069">
                  <c:v>-8.3452999999999999E-2</c:v>
                </c:pt>
                <c:pt idx="8070">
                  <c:v>-7.8872999999999999E-2</c:v>
                </c:pt>
                <c:pt idx="8071">
                  <c:v>-7.1879999999999999E-2</c:v>
                </c:pt>
                <c:pt idx="8072">
                  <c:v>-6.2909000000000007E-2</c:v>
                </c:pt>
                <c:pt idx="8073">
                  <c:v>-5.2269000000000003E-2</c:v>
                </c:pt>
                <c:pt idx="8074">
                  <c:v>-4.0232999999999998E-2</c:v>
                </c:pt>
                <c:pt idx="8075">
                  <c:v>-2.7535E-2</c:v>
                </c:pt>
                <c:pt idx="8076">
                  <c:v>-1.4448000000000001E-2</c:v>
                </c:pt>
                <c:pt idx="8077">
                  <c:v>-1.3803999999999999E-3</c:v>
                </c:pt>
                <c:pt idx="8078">
                  <c:v>1.1478E-2</c:v>
                </c:pt>
                <c:pt idx="8079">
                  <c:v>2.3501000000000001E-2</c:v>
                </c:pt>
                <c:pt idx="8080">
                  <c:v>3.4604000000000003E-2</c:v>
                </c:pt>
                <c:pt idx="8081">
                  <c:v>4.4738E-2</c:v>
                </c:pt>
                <c:pt idx="8082">
                  <c:v>5.3619E-2</c:v>
                </c:pt>
                <c:pt idx="8083">
                  <c:v>6.1379000000000003E-2</c:v>
                </c:pt>
                <c:pt idx="8084">
                  <c:v>6.8134E-2</c:v>
                </c:pt>
                <c:pt idx="8085">
                  <c:v>7.3723999999999998E-2</c:v>
                </c:pt>
                <c:pt idx="8086">
                  <c:v>7.8130000000000005E-2</c:v>
                </c:pt>
                <c:pt idx="8087">
                  <c:v>8.1170999999999993E-2</c:v>
                </c:pt>
                <c:pt idx="8088">
                  <c:v>8.2558999999999994E-2</c:v>
                </c:pt>
                <c:pt idx="8089">
                  <c:v>8.1975999999999993E-2</c:v>
                </c:pt>
                <c:pt idx="8090">
                  <c:v>7.9168000000000002E-2</c:v>
                </c:pt>
                <c:pt idx="8091">
                  <c:v>7.3930999999999997E-2</c:v>
                </c:pt>
                <c:pt idx="8092">
                  <c:v>6.6415000000000002E-2</c:v>
                </c:pt>
                <c:pt idx="8093">
                  <c:v>5.6847000000000002E-2</c:v>
                </c:pt>
                <c:pt idx="8094">
                  <c:v>4.5552000000000002E-2</c:v>
                </c:pt>
                <c:pt idx="8095">
                  <c:v>3.3397000000000003E-2</c:v>
                </c:pt>
                <c:pt idx="8096">
                  <c:v>2.0871000000000001E-2</c:v>
                </c:pt>
                <c:pt idx="8097">
                  <c:v>8.4763000000000008E-3</c:v>
                </c:pt>
                <c:pt idx="8098">
                  <c:v>-3.5653999999999998E-3</c:v>
                </c:pt>
                <c:pt idx="8099">
                  <c:v>-1.4803999999999999E-2</c:v>
                </c:pt>
                <c:pt idx="8100">
                  <c:v>-2.5298000000000001E-2</c:v>
                </c:pt>
                <c:pt idx="8101">
                  <c:v>-3.5166000000000003E-2</c:v>
                </c:pt>
                <c:pt idx="8102">
                  <c:v>-4.4177000000000001E-2</c:v>
                </c:pt>
                <c:pt idx="8103">
                  <c:v>-5.2479999999999999E-2</c:v>
                </c:pt>
                <c:pt idx="8104">
                  <c:v>-6.0054000000000003E-2</c:v>
                </c:pt>
                <c:pt idx="8105">
                  <c:v>-6.6921999999999995E-2</c:v>
                </c:pt>
                <c:pt idx="8106">
                  <c:v>-7.2765999999999997E-2</c:v>
                </c:pt>
                <c:pt idx="8107">
                  <c:v>-7.7414999999999998E-2</c:v>
                </c:pt>
                <c:pt idx="8108">
                  <c:v>-8.0568000000000001E-2</c:v>
                </c:pt>
                <c:pt idx="8109">
                  <c:v>-8.1767999999999993E-2</c:v>
                </c:pt>
                <c:pt idx="8110">
                  <c:v>-8.0763000000000001E-2</c:v>
                </c:pt>
                <c:pt idx="8111">
                  <c:v>-7.7297000000000005E-2</c:v>
                </c:pt>
                <c:pt idx="8112">
                  <c:v>-7.1444999999999995E-2</c:v>
                </c:pt>
                <c:pt idx="8113">
                  <c:v>-6.3320000000000001E-2</c:v>
                </c:pt>
                <c:pt idx="8114">
                  <c:v>-5.3233000000000003E-2</c:v>
                </c:pt>
                <c:pt idx="8115">
                  <c:v>-4.1424999999999997E-2</c:v>
                </c:pt>
                <c:pt idx="8116">
                  <c:v>-2.8636999999999999E-2</c:v>
                </c:pt>
                <c:pt idx="8117">
                  <c:v>-1.5206000000000001E-2</c:v>
                </c:pt>
                <c:pt idx="8118">
                  <c:v>-1.4381000000000001E-3</c:v>
                </c:pt>
                <c:pt idx="8119">
                  <c:v>1.191E-2</c:v>
                </c:pt>
                <c:pt idx="8120">
                  <c:v>2.4627E-2</c:v>
                </c:pt>
                <c:pt idx="8121">
                  <c:v>3.6506999999999998E-2</c:v>
                </c:pt>
                <c:pt idx="8122">
                  <c:v>4.7065999999999997E-2</c:v>
                </c:pt>
                <c:pt idx="8123">
                  <c:v>5.6318E-2</c:v>
                </c:pt>
                <c:pt idx="8124">
                  <c:v>6.4276E-2</c:v>
                </c:pt>
                <c:pt idx="8125">
                  <c:v>7.1067000000000005E-2</c:v>
                </c:pt>
                <c:pt idx="8126">
                  <c:v>7.6623999999999998E-2</c:v>
                </c:pt>
                <c:pt idx="8127">
                  <c:v>8.1039E-2</c:v>
                </c:pt>
                <c:pt idx="8128">
                  <c:v>8.4261000000000003E-2</c:v>
                </c:pt>
                <c:pt idx="8129">
                  <c:v>8.6013000000000006E-2</c:v>
                </c:pt>
                <c:pt idx="8130">
                  <c:v>8.6054000000000005E-2</c:v>
                </c:pt>
                <c:pt idx="8131">
                  <c:v>8.4084999999999993E-2</c:v>
                </c:pt>
                <c:pt idx="8132">
                  <c:v>7.9778000000000002E-2</c:v>
                </c:pt>
                <c:pt idx="8133">
                  <c:v>7.3108000000000006E-2</c:v>
                </c:pt>
                <c:pt idx="8134">
                  <c:v>6.4102000000000006E-2</c:v>
                </c:pt>
                <c:pt idx="8135">
                  <c:v>5.2942000000000003E-2</c:v>
                </c:pt>
                <c:pt idx="8136">
                  <c:v>4.0377999999999997E-2</c:v>
                </c:pt>
                <c:pt idx="8137">
                  <c:v>2.6927E-2</c:v>
                </c:pt>
                <c:pt idx="8138">
                  <c:v>1.3028E-2</c:v>
                </c:pt>
                <c:pt idx="8139">
                  <c:v>-4.8515E-4</c:v>
                </c:pt>
                <c:pt idx="8140">
                  <c:v>-1.3434E-2</c:v>
                </c:pt>
                <c:pt idx="8141">
                  <c:v>-2.5607999999999999E-2</c:v>
                </c:pt>
                <c:pt idx="8142">
                  <c:v>-3.703E-2</c:v>
                </c:pt>
                <c:pt idx="8143">
                  <c:v>-4.7407999999999999E-2</c:v>
                </c:pt>
                <c:pt idx="8144">
                  <c:v>-5.6862000000000003E-2</c:v>
                </c:pt>
                <c:pt idx="8145">
                  <c:v>-6.5523999999999999E-2</c:v>
                </c:pt>
                <c:pt idx="8146">
                  <c:v>-7.3169999999999999E-2</c:v>
                </c:pt>
                <c:pt idx="8147">
                  <c:v>-7.9858999999999999E-2</c:v>
                </c:pt>
                <c:pt idx="8148">
                  <c:v>-8.5408999999999999E-2</c:v>
                </c:pt>
                <c:pt idx="8149">
                  <c:v>-8.9604000000000003E-2</c:v>
                </c:pt>
                <c:pt idx="8150">
                  <c:v>-9.1991000000000003E-2</c:v>
                </c:pt>
                <c:pt idx="8151">
                  <c:v>-9.2295000000000002E-2</c:v>
                </c:pt>
                <c:pt idx="8152">
                  <c:v>-9.0213000000000002E-2</c:v>
                </c:pt>
                <c:pt idx="8153">
                  <c:v>-8.5667999999999994E-2</c:v>
                </c:pt>
                <c:pt idx="8154">
                  <c:v>-7.8698000000000004E-2</c:v>
                </c:pt>
                <c:pt idx="8155">
                  <c:v>-6.9364999999999996E-2</c:v>
                </c:pt>
                <c:pt idx="8156">
                  <c:v>-5.8214000000000002E-2</c:v>
                </c:pt>
                <c:pt idx="8157">
                  <c:v>-4.5527999999999999E-2</c:v>
                </c:pt>
                <c:pt idx="8158">
                  <c:v>-3.1772000000000002E-2</c:v>
                </c:pt>
                <c:pt idx="8159">
                  <c:v>-1.7226999999999999E-2</c:v>
                </c:pt>
                <c:pt idx="8160">
                  <c:v>-2.7136999999999999E-3</c:v>
                </c:pt>
                <c:pt idx="8161">
                  <c:v>1.1504E-2</c:v>
                </c:pt>
                <c:pt idx="8162">
                  <c:v>2.5180000000000001E-2</c:v>
                </c:pt>
                <c:pt idx="8163">
                  <c:v>3.7673999999999999E-2</c:v>
                </c:pt>
                <c:pt idx="8164">
                  <c:v>4.8938000000000002E-2</c:v>
                </c:pt>
                <c:pt idx="8165">
                  <c:v>5.8980999999999999E-2</c:v>
                </c:pt>
                <c:pt idx="8166">
                  <c:v>6.7595000000000002E-2</c:v>
                </c:pt>
                <c:pt idx="8167">
                  <c:v>7.4969999999999995E-2</c:v>
                </c:pt>
                <c:pt idx="8168">
                  <c:v>8.1253000000000006E-2</c:v>
                </c:pt>
                <c:pt idx="8169">
                  <c:v>8.6268999999999998E-2</c:v>
                </c:pt>
                <c:pt idx="8170">
                  <c:v>8.9992000000000003E-2</c:v>
                </c:pt>
                <c:pt idx="8171">
                  <c:v>9.2184000000000002E-2</c:v>
                </c:pt>
                <c:pt idx="8172">
                  <c:v>9.2494999999999994E-2</c:v>
                </c:pt>
                <c:pt idx="8173">
                  <c:v>9.0629000000000001E-2</c:v>
                </c:pt>
                <c:pt idx="8174">
                  <c:v>8.6278999999999995E-2</c:v>
                </c:pt>
                <c:pt idx="8175">
                  <c:v>7.9457E-2</c:v>
                </c:pt>
                <c:pt idx="8176">
                  <c:v>7.0254999999999998E-2</c:v>
                </c:pt>
                <c:pt idx="8177">
                  <c:v>5.9050999999999999E-2</c:v>
                </c:pt>
                <c:pt idx="8178">
                  <c:v>4.6227999999999998E-2</c:v>
                </c:pt>
                <c:pt idx="8179">
                  <c:v>3.2735E-2</c:v>
                </c:pt>
                <c:pt idx="8180">
                  <c:v>1.8997E-2</c:v>
                </c:pt>
                <c:pt idx="8181">
                  <c:v>5.3298E-3</c:v>
                </c:pt>
                <c:pt idx="8182">
                  <c:v>-7.6562000000000002E-3</c:v>
                </c:pt>
                <c:pt idx="8183">
                  <c:v>-1.9928000000000001E-2</c:v>
                </c:pt>
                <c:pt idx="8184">
                  <c:v>-3.1526999999999999E-2</c:v>
                </c:pt>
                <c:pt idx="8185">
                  <c:v>-4.2111999999999997E-2</c:v>
                </c:pt>
                <c:pt idx="8186">
                  <c:v>-5.1805999999999998E-2</c:v>
                </c:pt>
                <c:pt idx="8187">
                  <c:v>-6.0597999999999999E-2</c:v>
                </c:pt>
                <c:pt idx="8188">
                  <c:v>-6.8541000000000005E-2</c:v>
                </c:pt>
                <c:pt idx="8189">
                  <c:v>-7.5375999999999999E-2</c:v>
                </c:pt>
                <c:pt idx="8190">
                  <c:v>-8.1018000000000007E-2</c:v>
                </c:pt>
                <c:pt idx="8191">
                  <c:v>-8.5250000000000006E-2</c:v>
                </c:pt>
                <c:pt idx="8192">
                  <c:v>-8.7639999999999996E-2</c:v>
                </c:pt>
                <c:pt idx="8193">
                  <c:v>-8.7959999999999997E-2</c:v>
                </c:pt>
                <c:pt idx="8194">
                  <c:v>-8.5986000000000007E-2</c:v>
                </c:pt>
                <c:pt idx="8195">
                  <c:v>-8.1595000000000001E-2</c:v>
                </c:pt>
                <c:pt idx="8196">
                  <c:v>-7.4959999999999999E-2</c:v>
                </c:pt>
                <c:pt idx="8197">
                  <c:v>-6.6257999999999997E-2</c:v>
                </c:pt>
                <c:pt idx="8198">
                  <c:v>-5.5663999999999998E-2</c:v>
                </c:pt>
                <c:pt idx="8199">
                  <c:v>-4.3788000000000001E-2</c:v>
                </c:pt>
                <c:pt idx="8200">
                  <c:v>-3.0925000000000001E-2</c:v>
                </c:pt>
                <c:pt idx="8201">
                  <c:v>-1.7319999999999999E-2</c:v>
                </c:pt>
                <c:pt idx="8202">
                  <c:v>-3.7212999999999999E-3</c:v>
                </c:pt>
                <c:pt idx="8203">
                  <c:v>9.6351000000000006E-3</c:v>
                </c:pt>
                <c:pt idx="8204">
                  <c:v>2.2346999999999999E-2</c:v>
                </c:pt>
                <c:pt idx="8205">
                  <c:v>3.4255000000000001E-2</c:v>
                </c:pt>
                <c:pt idx="8206">
                  <c:v>4.4851000000000002E-2</c:v>
                </c:pt>
                <c:pt idx="8207">
                  <c:v>5.4185999999999998E-2</c:v>
                </c:pt>
                <c:pt idx="8208">
                  <c:v>6.2354E-2</c:v>
                </c:pt>
                <c:pt idx="8209">
                  <c:v>6.9219000000000003E-2</c:v>
                </c:pt>
                <c:pt idx="8210">
                  <c:v>7.4906E-2</c:v>
                </c:pt>
                <c:pt idx="8211">
                  <c:v>7.9412999999999997E-2</c:v>
                </c:pt>
                <c:pt idx="8212">
                  <c:v>8.2492999999999997E-2</c:v>
                </c:pt>
                <c:pt idx="8213">
                  <c:v>8.3957000000000004E-2</c:v>
                </c:pt>
                <c:pt idx="8214">
                  <c:v>8.3541000000000004E-2</c:v>
                </c:pt>
                <c:pt idx="8215">
                  <c:v>8.0916000000000002E-2</c:v>
                </c:pt>
                <c:pt idx="8216">
                  <c:v>7.5989000000000001E-2</c:v>
                </c:pt>
                <c:pt idx="8217">
                  <c:v>6.8723000000000006E-2</c:v>
                </c:pt>
                <c:pt idx="8218">
                  <c:v>5.9226000000000001E-2</c:v>
                </c:pt>
                <c:pt idx="8219">
                  <c:v>4.8140000000000002E-2</c:v>
                </c:pt>
                <c:pt idx="8220">
                  <c:v>3.5942000000000002E-2</c:v>
                </c:pt>
                <c:pt idx="8221">
                  <c:v>2.3238000000000002E-2</c:v>
                </c:pt>
                <c:pt idx="8222">
                  <c:v>1.0402E-2</c:v>
                </c:pt>
                <c:pt idx="8223">
                  <c:v>-1.8763E-3</c:v>
                </c:pt>
                <c:pt idx="8224">
                  <c:v>-1.3533E-2</c:v>
                </c:pt>
                <c:pt idx="8225">
                  <c:v>-2.4560999999999999E-2</c:v>
                </c:pt>
                <c:pt idx="8226">
                  <c:v>-3.4674999999999997E-2</c:v>
                </c:pt>
                <c:pt idx="8227">
                  <c:v>-4.3978999999999997E-2</c:v>
                </c:pt>
                <c:pt idx="8228">
                  <c:v>-5.2581999999999997E-2</c:v>
                </c:pt>
                <c:pt idx="8229">
                  <c:v>-6.0261000000000002E-2</c:v>
                </c:pt>
                <c:pt idx="8230">
                  <c:v>-6.7073999999999995E-2</c:v>
                </c:pt>
                <c:pt idx="8231">
                  <c:v>-7.2874999999999995E-2</c:v>
                </c:pt>
                <c:pt idx="8232">
                  <c:v>-7.7477000000000004E-2</c:v>
                </c:pt>
                <c:pt idx="8233">
                  <c:v>-8.0463999999999994E-2</c:v>
                </c:pt>
                <c:pt idx="8234">
                  <c:v>-8.1559999999999994E-2</c:v>
                </c:pt>
                <c:pt idx="8235">
                  <c:v>-8.0471000000000001E-2</c:v>
                </c:pt>
                <c:pt idx="8236">
                  <c:v>-7.7044000000000001E-2</c:v>
                </c:pt>
                <c:pt idx="8237">
                  <c:v>-7.1284E-2</c:v>
                </c:pt>
                <c:pt idx="8238">
                  <c:v>-6.3212000000000004E-2</c:v>
                </c:pt>
                <c:pt idx="8239">
                  <c:v>-5.3317999999999997E-2</c:v>
                </c:pt>
                <c:pt idx="8240">
                  <c:v>-4.1882000000000003E-2</c:v>
                </c:pt>
                <c:pt idx="8241">
                  <c:v>-2.9347000000000002E-2</c:v>
                </c:pt>
                <c:pt idx="8242">
                  <c:v>-1.5991999999999999E-2</c:v>
                </c:pt>
                <c:pt idx="8243">
                  <c:v>-2.5636999999999999E-3</c:v>
                </c:pt>
                <c:pt idx="8244">
                  <c:v>1.0692E-2</c:v>
                </c:pt>
                <c:pt idx="8245">
                  <c:v>2.3571000000000002E-2</c:v>
                </c:pt>
                <c:pt idx="8246">
                  <c:v>3.5465000000000003E-2</c:v>
                </c:pt>
                <c:pt idx="8247">
                  <c:v>4.6317999999999998E-2</c:v>
                </c:pt>
                <c:pt idx="8248">
                  <c:v>5.6106000000000003E-2</c:v>
                </c:pt>
                <c:pt idx="8249">
                  <c:v>6.4593999999999999E-2</c:v>
                </c:pt>
                <c:pt idx="8250">
                  <c:v>7.1931999999999996E-2</c:v>
                </c:pt>
                <c:pt idx="8251">
                  <c:v>7.8176999999999996E-2</c:v>
                </c:pt>
                <c:pt idx="8252">
                  <c:v>8.3356E-2</c:v>
                </c:pt>
                <c:pt idx="8253">
                  <c:v>8.7239999999999998E-2</c:v>
                </c:pt>
                <c:pt idx="8254">
                  <c:v>8.9675000000000005E-2</c:v>
                </c:pt>
                <c:pt idx="8255">
                  <c:v>9.0369000000000005E-2</c:v>
                </c:pt>
                <c:pt idx="8256">
                  <c:v>8.899E-2</c:v>
                </c:pt>
                <c:pt idx="8257">
                  <c:v>8.5297999999999999E-2</c:v>
                </c:pt>
                <c:pt idx="8258">
                  <c:v>7.9097000000000001E-2</c:v>
                </c:pt>
                <c:pt idx="8259">
                  <c:v>7.0595000000000005E-2</c:v>
                </c:pt>
                <c:pt idx="8260">
                  <c:v>6.0052000000000001E-2</c:v>
                </c:pt>
                <c:pt idx="8261">
                  <c:v>4.7952000000000002E-2</c:v>
                </c:pt>
                <c:pt idx="8262">
                  <c:v>3.4758999999999998E-2</c:v>
                </c:pt>
                <c:pt idx="8263">
                  <c:v>2.1375999999999999E-2</c:v>
                </c:pt>
                <c:pt idx="8264">
                  <c:v>8.1693000000000009E-3</c:v>
                </c:pt>
                <c:pt idx="8265">
                  <c:v>-4.6630999999999999E-3</c:v>
                </c:pt>
                <c:pt idx="8266">
                  <c:v>-1.6608000000000001E-2</c:v>
                </c:pt>
                <c:pt idx="8267">
                  <c:v>-2.7713999999999999E-2</c:v>
                </c:pt>
                <c:pt idx="8268">
                  <c:v>-3.7948000000000003E-2</c:v>
                </c:pt>
                <c:pt idx="8269">
                  <c:v>-4.7404000000000002E-2</c:v>
                </c:pt>
                <c:pt idx="8270">
                  <c:v>-5.5896000000000001E-2</c:v>
                </c:pt>
                <c:pt idx="8271">
                  <c:v>-6.3525999999999999E-2</c:v>
                </c:pt>
                <c:pt idx="8272">
                  <c:v>-7.0332000000000006E-2</c:v>
                </c:pt>
                <c:pt idx="8273">
                  <c:v>-7.5992000000000004E-2</c:v>
                </c:pt>
                <c:pt idx="8274">
                  <c:v>-8.0365000000000006E-2</c:v>
                </c:pt>
                <c:pt idx="8275">
                  <c:v>-8.3139000000000005E-2</c:v>
                </c:pt>
                <c:pt idx="8276">
                  <c:v>-8.3927000000000002E-2</c:v>
                </c:pt>
                <c:pt idx="8277">
                  <c:v>-8.2508999999999999E-2</c:v>
                </c:pt>
                <c:pt idx="8278">
                  <c:v>-7.8751000000000002E-2</c:v>
                </c:pt>
                <c:pt idx="8279">
                  <c:v>-7.2597999999999996E-2</c:v>
                </c:pt>
                <c:pt idx="8280">
                  <c:v>-6.4365000000000006E-2</c:v>
                </c:pt>
                <c:pt idx="8281">
                  <c:v>-5.4307000000000001E-2</c:v>
                </c:pt>
                <c:pt idx="8282">
                  <c:v>-4.2654999999999998E-2</c:v>
                </c:pt>
                <c:pt idx="8283">
                  <c:v>-3.0126E-2</c:v>
                </c:pt>
                <c:pt idx="8284">
                  <c:v>-1.6988E-2</c:v>
                </c:pt>
                <c:pt idx="8285">
                  <c:v>-3.5043000000000001E-3</c:v>
                </c:pt>
                <c:pt idx="8286">
                  <c:v>9.6559999999999997E-3</c:v>
                </c:pt>
                <c:pt idx="8287">
                  <c:v>2.2301999999999999E-2</c:v>
                </c:pt>
                <c:pt idx="8288">
                  <c:v>3.4151000000000001E-2</c:v>
                </c:pt>
                <c:pt idx="8289">
                  <c:v>4.5108000000000002E-2</c:v>
                </c:pt>
                <c:pt idx="8290">
                  <c:v>5.4796999999999998E-2</c:v>
                </c:pt>
                <c:pt idx="8291">
                  <c:v>6.3331999999999999E-2</c:v>
                </c:pt>
                <c:pt idx="8292">
                  <c:v>7.0810999999999999E-2</c:v>
                </c:pt>
                <c:pt idx="8293">
                  <c:v>7.7091999999999994E-2</c:v>
                </c:pt>
                <c:pt idx="8294">
                  <c:v>8.2207000000000002E-2</c:v>
                </c:pt>
                <c:pt idx="8295">
                  <c:v>8.6060999999999999E-2</c:v>
                </c:pt>
                <c:pt idx="8296">
                  <c:v>8.8306999999999997E-2</c:v>
                </c:pt>
                <c:pt idx="8297">
                  <c:v>8.8705999999999993E-2</c:v>
                </c:pt>
                <c:pt idx="8298">
                  <c:v>8.6943999999999994E-2</c:v>
                </c:pt>
                <c:pt idx="8299">
                  <c:v>8.2739999999999994E-2</c:v>
                </c:pt>
                <c:pt idx="8300">
                  <c:v>7.6127E-2</c:v>
                </c:pt>
                <c:pt idx="8301">
                  <c:v>6.7229999999999998E-2</c:v>
                </c:pt>
                <c:pt idx="8302">
                  <c:v>5.6297E-2</c:v>
                </c:pt>
                <c:pt idx="8303">
                  <c:v>4.4135000000000001E-2</c:v>
                </c:pt>
                <c:pt idx="8304">
                  <c:v>3.1260000000000003E-2</c:v>
                </c:pt>
                <c:pt idx="8305">
                  <c:v>1.8083999999999999E-2</c:v>
                </c:pt>
                <c:pt idx="8306">
                  <c:v>5.3892000000000002E-3</c:v>
                </c:pt>
                <c:pt idx="8307">
                  <c:v>-6.6896999999999998E-3</c:v>
                </c:pt>
                <c:pt idx="8308">
                  <c:v>-1.7961999999999999E-2</c:v>
                </c:pt>
                <c:pt idx="8309">
                  <c:v>-2.8478E-2</c:v>
                </c:pt>
                <c:pt idx="8310">
                  <c:v>-3.7966E-2</c:v>
                </c:pt>
                <c:pt idx="8311">
                  <c:v>-4.6587999999999997E-2</c:v>
                </c:pt>
                <c:pt idx="8312">
                  <c:v>-5.4472E-2</c:v>
                </c:pt>
                <c:pt idx="8313">
                  <c:v>-6.1441999999999997E-2</c:v>
                </c:pt>
                <c:pt idx="8314">
                  <c:v>-6.7541000000000004E-2</c:v>
                </c:pt>
                <c:pt idx="8315">
                  <c:v>-7.2638999999999995E-2</c:v>
                </c:pt>
                <c:pt idx="8316">
                  <c:v>-7.6355000000000006E-2</c:v>
                </c:pt>
                <c:pt idx="8317">
                  <c:v>-7.8418000000000002E-2</c:v>
                </c:pt>
                <c:pt idx="8318">
                  <c:v>-7.8534000000000007E-2</c:v>
                </c:pt>
                <c:pt idx="8319">
                  <c:v>-7.6426999999999995E-2</c:v>
                </c:pt>
                <c:pt idx="8320">
                  <c:v>-7.2069999999999995E-2</c:v>
                </c:pt>
                <c:pt idx="8321">
                  <c:v>-6.5520999999999996E-2</c:v>
                </c:pt>
                <c:pt idx="8322">
                  <c:v>-5.6883000000000003E-2</c:v>
                </c:pt>
                <c:pt idx="8323">
                  <c:v>-4.6668000000000001E-2</c:v>
                </c:pt>
                <c:pt idx="8324">
                  <c:v>-3.5179000000000002E-2</c:v>
                </c:pt>
                <c:pt idx="8325">
                  <c:v>-2.2665000000000001E-2</c:v>
                </c:pt>
                <c:pt idx="8326">
                  <c:v>-9.8119999999999995E-3</c:v>
                </c:pt>
                <c:pt idx="8327">
                  <c:v>3.1313999999999999E-3</c:v>
                </c:pt>
                <c:pt idx="8328">
                  <c:v>1.583E-2</c:v>
                </c:pt>
                <c:pt idx="8329">
                  <c:v>2.8084000000000001E-2</c:v>
                </c:pt>
                <c:pt idx="8330">
                  <c:v>3.9348000000000001E-2</c:v>
                </c:pt>
                <c:pt idx="8331">
                  <c:v>4.9564999999999998E-2</c:v>
                </c:pt>
                <c:pt idx="8332">
                  <c:v>5.8747000000000001E-2</c:v>
                </c:pt>
                <c:pt idx="8333">
                  <c:v>6.6655000000000006E-2</c:v>
                </c:pt>
                <c:pt idx="8334">
                  <c:v>7.3419999999999999E-2</c:v>
                </c:pt>
                <c:pt idx="8335">
                  <c:v>7.9079999999999998E-2</c:v>
                </c:pt>
                <c:pt idx="8336">
                  <c:v>8.3403000000000005E-2</c:v>
                </c:pt>
                <c:pt idx="8337">
                  <c:v>8.6279999999999996E-2</c:v>
                </c:pt>
                <c:pt idx="8338">
                  <c:v>8.7424000000000002E-2</c:v>
                </c:pt>
                <c:pt idx="8339">
                  <c:v>8.6521000000000001E-2</c:v>
                </c:pt>
                <c:pt idx="8340">
                  <c:v>8.3312999999999998E-2</c:v>
                </c:pt>
                <c:pt idx="8341">
                  <c:v>7.7671000000000004E-2</c:v>
                </c:pt>
                <c:pt idx="8342">
                  <c:v>6.9525000000000003E-2</c:v>
                </c:pt>
                <c:pt idx="8343">
                  <c:v>5.9359000000000002E-2</c:v>
                </c:pt>
                <c:pt idx="8344">
                  <c:v>4.7553999999999999E-2</c:v>
                </c:pt>
                <c:pt idx="8345">
                  <c:v>3.4722999999999997E-2</c:v>
                </c:pt>
                <c:pt idx="8346">
                  <c:v>2.1333999999999999E-2</c:v>
                </c:pt>
                <c:pt idx="8347">
                  <c:v>8.2248000000000009E-3</c:v>
                </c:pt>
                <c:pt idx="8348">
                  <c:v>-4.3626999999999997E-3</c:v>
                </c:pt>
                <c:pt idx="8349">
                  <c:v>-1.6331999999999999E-2</c:v>
                </c:pt>
                <c:pt idx="8350">
                  <c:v>-2.7278E-2</c:v>
                </c:pt>
                <c:pt idx="8351">
                  <c:v>-3.7315000000000001E-2</c:v>
                </c:pt>
                <c:pt idx="8352">
                  <c:v>-4.6545000000000003E-2</c:v>
                </c:pt>
                <c:pt idx="8353">
                  <c:v>-5.4808999999999997E-2</c:v>
                </c:pt>
                <c:pt idx="8354">
                  <c:v>-6.2243E-2</c:v>
                </c:pt>
                <c:pt idx="8355">
                  <c:v>-6.8843000000000001E-2</c:v>
                </c:pt>
                <c:pt idx="8356">
                  <c:v>-7.4563000000000004E-2</c:v>
                </c:pt>
                <c:pt idx="8357">
                  <c:v>-7.9057000000000002E-2</c:v>
                </c:pt>
                <c:pt idx="8358">
                  <c:v>-8.2096000000000002E-2</c:v>
                </c:pt>
                <c:pt idx="8359">
                  <c:v>-8.3340999999999998E-2</c:v>
                </c:pt>
                <c:pt idx="8360">
                  <c:v>-8.2468E-2</c:v>
                </c:pt>
                <c:pt idx="8361">
                  <c:v>-7.9300999999999996E-2</c:v>
                </c:pt>
                <c:pt idx="8362">
                  <c:v>-7.3732000000000006E-2</c:v>
                </c:pt>
                <c:pt idx="8363">
                  <c:v>-6.5997E-2</c:v>
                </c:pt>
                <c:pt idx="8364">
                  <c:v>-5.6315999999999998E-2</c:v>
                </c:pt>
                <c:pt idx="8365">
                  <c:v>-4.5026999999999998E-2</c:v>
                </c:pt>
                <c:pt idx="8366">
                  <c:v>-3.2398999999999997E-2</c:v>
                </c:pt>
                <c:pt idx="8367">
                  <c:v>-1.9132E-2</c:v>
                </c:pt>
                <c:pt idx="8368">
                  <c:v>-5.4929000000000002E-3</c:v>
                </c:pt>
                <c:pt idx="8369">
                  <c:v>8.3012999999999993E-3</c:v>
                </c:pt>
                <c:pt idx="8370">
                  <c:v>2.1569999999999999E-2</c:v>
                </c:pt>
                <c:pt idx="8371">
                  <c:v>3.4140999999999998E-2</c:v>
                </c:pt>
                <c:pt idx="8372">
                  <c:v>4.5886999999999997E-2</c:v>
                </c:pt>
                <c:pt idx="8373">
                  <c:v>5.6342999999999997E-2</c:v>
                </c:pt>
                <c:pt idx="8374">
                  <c:v>6.5596000000000002E-2</c:v>
                </c:pt>
                <c:pt idx="8375">
                  <c:v>7.3633000000000004E-2</c:v>
                </c:pt>
                <c:pt idx="8376">
                  <c:v>8.0558000000000005E-2</c:v>
                </c:pt>
                <c:pt idx="8377">
                  <c:v>8.6154999999999995E-2</c:v>
                </c:pt>
                <c:pt idx="8378">
                  <c:v>9.0380000000000002E-2</c:v>
                </c:pt>
                <c:pt idx="8379">
                  <c:v>9.3001E-2</c:v>
                </c:pt>
                <c:pt idx="8380">
                  <c:v>9.3642000000000003E-2</c:v>
                </c:pt>
                <c:pt idx="8381">
                  <c:v>9.2023999999999995E-2</c:v>
                </c:pt>
                <c:pt idx="8382">
                  <c:v>8.7840000000000001E-2</c:v>
                </c:pt>
                <c:pt idx="8383">
                  <c:v>8.1116999999999995E-2</c:v>
                </c:pt>
                <c:pt idx="8384">
                  <c:v>7.1956000000000006E-2</c:v>
                </c:pt>
                <c:pt idx="8385">
                  <c:v>6.0742999999999998E-2</c:v>
                </c:pt>
                <c:pt idx="8386">
                  <c:v>4.786E-2</c:v>
                </c:pt>
                <c:pt idx="8387">
                  <c:v>3.4264000000000003E-2</c:v>
                </c:pt>
                <c:pt idx="8388">
                  <c:v>2.0403999999999999E-2</c:v>
                </c:pt>
                <c:pt idx="8389">
                  <c:v>6.6227999999999999E-3</c:v>
                </c:pt>
                <c:pt idx="8390">
                  <c:v>-6.4266000000000002E-3</c:v>
                </c:pt>
                <c:pt idx="8391">
                  <c:v>-1.8695E-2</c:v>
                </c:pt>
                <c:pt idx="8392">
                  <c:v>-3.0072999999999999E-2</c:v>
                </c:pt>
                <c:pt idx="8393">
                  <c:v>-4.0629999999999999E-2</c:v>
                </c:pt>
                <c:pt idx="8394">
                  <c:v>-5.0111999999999997E-2</c:v>
                </c:pt>
                <c:pt idx="8395">
                  <c:v>-5.8680999999999997E-2</c:v>
                </c:pt>
                <c:pt idx="8396">
                  <c:v>-6.6428000000000001E-2</c:v>
                </c:pt>
                <c:pt idx="8397">
                  <c:v>-7.3153999999999997E-2</c:v>
                </c:pt>
                <c:pt idx="8398">
                  <c:v>-7.8817999999999999E-2</c:v>
                </c:pt>
                <c:pt idx="8399">
                  <c:v>-8.3249000000000004E-2</c:v>
                </c:pt>
                <c:pt idx="8400">
                  <c:v>-8.6025000000000004E-2</c:v>
                </c:pt>
                <c:pt idx="8401">
                  <c:v>-8.6898000000000003E-2</c:v>
                </c:pt>
                <c:pt idx="8402">
                  <c:v>-8.5600999999999997E-2</c:v>
                </c:pt>
                <c:pt idx="8403">
                  <c:v>-8.1946000000000005E-2</c:v>
                </c:pt>
                <c:pt idx="8404">
                  <c:v>-7.6036000000000006E-2</c:v>
                </c:pt>
                <c:pt idx="8405">
                  <c:v>-6.8002999999999994E-2</c:v>
                </c:pt>
                <c:pt idx="8406">
                  <c:v>-5.8007999999999997E-2</c:v>
                </c:pt>
                <c:pt idx="8407">
                  <c:v>-4.6625E-2</c:v>
                </c:pt>
                <c:pt idx="8408">
                  <c:v>-3.4143E-2</c:v>
                </c:pt>
                <c:pt idx="8409">
                  <c:v>-2.0767999999999998E-2</c:v>
                </c:pt>
                <c:pt idx="8410">
                  <c:v>-7.2074000000000001E-3</c:v>
                </c:pt>
                <c:pt idx="8411">
                  <c:v>6.3337000000000003E-3</c:v>
                </c:pt>
                <c:pt idx="8412">
                  <c:v>1.9477000000000001E-2</c:v>
                </c:pt>
                <c:pt idx="8413">
                  <c:v>3.2036000000000002E-2</c:v>
                </c:pt>
                <c:pt idx="8414">
                  <c:v>4.3444999999999998E-2</c:v>
                </c:pt>
                <c:pt idx="8415">
                  <c:v>5.3691999999999997E-2</c:v>
                </c:pt>
                <c:pt idx="8416">
                  <c:v>6.2827999999999995E-2</c:v>
                </c:pt>
                <c:pt idx="8417">
                  <c:v>7.0640999999999995E-2</c:v>
                </c:pt>
                <c:pt idx="8418">
                  <c:v>7.7253000000000002E-2</c:v>
                </c:pt>
                <c:pt idx="8419">
                  <c:v>8.2627000000000006E-2</c:v>
                </c:pt>
                <c:pt idx="8420">
                  <c:v>8.6459999999999995E-2</c:v>
                </c:pt>
                <c:pt idx="8421">
                  <c:v>8.8528999999999997E-2</c:v>
                </c:pt>
                <c:pt idx="8422">
                  <c:v>8.8526999999999995E-2</c:v>
                </c:pt>
                <c:pt idx="8423">
                  <c:v>8.6110000000000006E-2</c:v>
                </c:pt>
                <c:pt idx="8424">
                  <c:v>8.1170999999999993E-2</c:v>
                </c:pt>
                <c:pt idx="8425">
                  <c:v>7.3693999999999996E-2</c:v>
                </c:pt>
                <c:pt idx="8426">
                  <c:v>6.3788999999999998E-2</c:v>
                </c:pt>
                <c:pt idx="8427">
                  <c:v>5.2138999999999998E-2</c:v>
                </c:pt>
                <c:pt idx="8428">
                  <c:v>3.9230000000000001E-2</c:v>
                </c:pt>
                <c:pt idx="8429">
                  <c:v>2.5558000000000001E-2</c:v>
                </c:pt>
                <c:pt idx="8430">
                  <c:v>1.2015E-2</c:v>
                </c:pt>
                <c:pt idx="8431">
                  <c:v>-1.0965E-3</c:v>
                </c:pt>
                <c:pt idx="8432">
                  <c:v>-1.3507999999999999E-2</c:v>
                </c:pt>
                <c:pt idx="8433">
                  <c:v>-2.5184000000000002E-2</c:v>
                </c:pt>
                <c:pt idx="8434">
                  <c:v>-3.5809000000000001E-2</c:v>
                </c:pt>
                <c:pt idx="8435">
                  <c:v>-4.5509000000000001E-2</c:v>
                </c:pt>
                <c:pt idx="8436">
                  <c:v>-5.4420000000000003E-2</c:v>
                </c:pt>
                <c:pt idx="8437">
                  <c:v>-6.2370000000000002E-2</c:v>
                </c:pt>
                <c:pt idx="8438">
                  <c:v>-6.9472000000000006E-2</c:v>
                </c:pt>
                <c:pt idx="8439">
                  <c:v>-7.5731000000000007E-2</c:v>
                </c:pt>
                <c:pt idx="8440">
                  <c:v>-8.0822000000000005E-2</c:v>
                </c:pt>
                <c:pt idx="8441">
                  <c:v>-8.4564E-2</c:v>
                </c:pt>
                <c:pt idx="8442">
                  <c:v>-8.6615999999999999E-2</c:v>
                </c:pt>
                <c:pt idx="8443">
                  <c:v>-8.6660000000000001E-2</c:v>
                </c:pt>
                <c:pt idx="8444">
                  <c:v>-8.4440000000000001E-2</c:v>
                </c:pt>
                <c:pt idx="8445">
                  <c:v>-7.9887E-2</c:v>
                </c:pt>
                <c:pt idx="8446">
                  <c:v>-7.2956999999999994E-2</c:v>
                </c:pt>
                <c:pt idx="8447">
                  <c:v>-6.4033999999999994E-2</c:v>
                </c:pt>
                <c:pt idx="8448">
                  <c:v>-5.3369E-2</c:v>
                </c:pt>
                <c:pt idx="8449">
                  <c:v>-4.1355999999999997E-2</c:v>
                </c:pt>
                <c:pt idx="8450">
                  <c:v>-2.8254999999999999E-2</c:v>
                </c:pt>
                <c:pt idx="8451">
                  <c:v>-1.4774000000000001E-2</c:v>
                </c:pt>
                <c:pt idx="8452">
                  <c:v>-1.1624999999999999E-3</c:v>
                </c:pt>
                <c:pt idx="8453">
                  <c:v>1.238E-2</c:v>
                </c:pt>
                <c:pt idx="8454">
                  <c:v>2.5176E-2</c:v>
                </c:pt>
                <c:pt idx="8455">
                  <c:v>3.7102000000000003E-2</c:v>
                </c:pt>
                <c:pt idx="8456">
                  <c:v>4.8051000000000003E-2</c:v>
                </c:pt>
                <c:pt idx="8457">
                  <c:v>5.7673000000000002E-2</c:v>
                </c:pt>
                <c:pt idx="8458">
                  <c:v>6.6082000000000002E-2</c:v>
                </c:pt>
                <c:pt idx="8459">
                  <c:v>7.3312000000000002E-2</c:v>
                </c:pt>
                <c:pt idx="8460">
                  <c:v>7.9416E-2</c:v>
                </c:pt>
                <c:pt idx="8461">
                  <c:v>8.4143999999999997E-2</c:v>
                </c:pt>
                <c:pt idx="8462">
                  <c:v>8.7357000000000004E-2</c:v>
                </c:pt>
                <c:pt idx="8463">
                  <c:v>8.8747000000000006E-2</c:v>
                </c:pt>
                <c:pt idx="8464">
                  <c:v>8.7961999999999999E-2</c:v>
                </c:pt>
                <c:pt idx="8465">
                  <c:v>8.4745000000000001E-2</c:v>
                </c:pt>
                <c:pt idx="8466">
                  <c:v>7.8896999999999995E-2</c:v>
                </c:pt>
                <c:pt idx="8467">
                  <c:v>7.0609000000000005E-2</c:v>
                </c:pt>
                <c:pt idx="8468">
                  <c:v>6.0139999999999999E-2</c:v>
                </c:pt>
                <c:pt idx="8469">
                  <c:v>4.7978E-2</c:v>
                </c:pt>
                <c:pt idx="8470">
                  <c:v>3.4590999999999997E-2</c:v>
                </c:pt>
                <c:pt idx="8471">
                  <c:v>2.0922E-2</c:v>
                </c:pt>
                <c:pt idx="8472">
                  <c:v>7.3645000000000004E-3</c:v>
                </c:pt>
                <c:pt idx="8473">
                  <c:v>-5.8323000000000003E-3</c:v>
                </c:pt>
                <c:pt idx="8474">
                  <c:v>-1.8121000000000002E-2</c:v>
                </c:pt>
                <c:pt idx="8475">
                  <c:v>-2.9522E-2</c:v>
                </c:pt>
                <c:pt idx="8476">
                  <c:v>-4.0115999999999999E-2</c:v>
                </c:pt>
                <c:pt idx="8477">
                  <c:v>-4.9640999999999998E-2</c:v>
                </c:pt>
                <c:pt idx="8478">
                  <c:v>-5.8271999999999997E-2</c:v>
                </c:pt>
                <c:pt idx="8479">
                  <c:v>-6.6020999999999996E-2</c:v>
                </c:pt>
                <c:pt idx="8480">
                  <c:v>-7.2963E-2</c:v>
                </c:pt>
                <c:pt idx="8481">
                  <c:v>-7.8827999999999995E-2</c:v>
                </c:pt>
                <c:pt idx="8482">
                  <c:v>-8.3507999999999999E-2</c:v>
                </c:pt>
                <c:pt idx="8483">
                  <c:v>-8.6735999999999994E-2</c:v>
                </c:pt>
                <c:pt idx="8484">
                  <c:v>-8.8105000000000003E-2</c:v>
                </c:pt>
                <c:pt idx="8485">
                  <c:v>-8.7383000000000002E-2</c:v>
                </c:pt>
                <c:pt idx="8486">
                  <c:v>-8.4332000000000004E-2</c:v>
                </c:pt>
                <c:pt idx="8487">
                  <c:v>-7.8999E-2</c:v>
                </c:pt>
                <c:pt idx="8488">
                  <c:v>-7.1471999999999994E-2</c:v>
                </c:pt>
                <c:pt idx="8489">
                  <c:v>-6.2017999999999997E-2</c:v>
                </c:pt>
                <c:pt idx="8490">
                  <c:v>-5.0828999999999999E-2</c:v>
                </c:pt>
                <c:pt idx="8491">
                  <c:v>-3.8573999999999997E-2</c:v>
                </c:pt>
                <c:pt idx="8492">
                  <c:v>-2.5516E-2</c:v>
                </c:pt>
                <c:pt idx="8493">
                  <c:v>-1.1880999999999999E-2</c:v>
                </c:pt>
                <c:pt idx="8494">
                  <c:v>1.6535E-3</c:v>
                </c:pt>
                <c:pt idx="8495">
                  <c:v>1.4891E-2</c:v>
                </c:pt>
                <c:pt idx="8496">
                  <c:v>2.7640000000000001E-2</c:v>
                </c:pt>
                <c:pt idx="8497">
                  <c:v>3.9317999999999999E-2</c:v>
                </c:pt>
                <c:pt idx="8498">
                  <c:v>4.9870999999999999E-2</c:v>
                </c:pt>
                <c:pt idx="8499">
                  <c:v>5.9221000000000003E-2</c:v>
                </c:pt>
                <c:pt idx="8500">
                  <c:v>6.7432000000000006E-2</c:v>
                </c:pt>
                <c:pt idx="8501">
                  <c:v>7.4343000000000006E-2</c:v>
                </c:pt>
                <c:pt idx="8502">
                  <c:v>8.0001000000000003E-2</c:v>
                </c:pt>
                <c:pt idx="8503">
                  <c:v>8.4325999999999998E-2</c:v>
                </c:pt>
                <c:pt idx="8504">
                  <c:v>8.6971000000000007E-2</c:v>
                </c:pt>
                <c:pt idx="8505">
                  <c:v>8.7703000000000003E-2</c:v>
                </c:pt>
                <c:pt idx="8506">
                  <c:v>8.6188000000000001E-2</c:v>
                </c:pt>
                <c:pt idx="8507">
                  <c:v>8.2239000000000007E-2</c:v>
                </c:pt>
                <c:pt idx="8508">
                  <c:v>7.5788999999999995E-2</c:v>
                </c:pt>
                <c:pt idx="8509">
                  <c:v>6.6973000000000005E-2</c:v>
                </c:pt>
                <c:pt idx="8510">
                  <c:v>5.6025999999999999E-2</c:v>
                </c:pt>
                <c:pt idx="8511">
                  <c:v>4.3736999999999998E-2</c:v>
                </c:pt>
                <c:pt idx="8512">
                  <c:v>3.0634000000000002E-2</c:v>
                </c:pt>
                <c:pt idx="8513">
                  <c:v>1.7149000000000001E-2</c:v>
                </c:pt>
                <c:pt idx="8514">
                  <c:v>4.1016999999999998E-3</c:v>
                </c:pt>
                <c:pt idx="8515">
                  <c:v>-8.3476999999999996E-3</c:v>
                </c:pt>
                <c:pt idx="8516">
                  <c:v>-2.0007E-2</c:v>
                </c:pt>
                <c:pt idx="8517">
                  <c:v>-3.0922999999999999E-2</c:v>
                </c:pt>
                <c:pt idx="8518">
                  <c:v>-4.0822999999999998E-2</c:v>
                </c:pt>
                <c:pt idx="8519">
                  <c:v>-4.9854999999999997E-2</c:v>
                </c:pt>
                <c:pt idx="8520">
                  <c:v>-5.8146999999999997E-2</c:v>
                </c:pt>
                <c:pt idx="8521">
                  <c:v>-6.5503000000000006E-2</c:v>
                </c:pt>
                <c:pt idx="8522">
                  <c:v>-7.1983000000000005E-2</c:v>
                </c:pt>
                <c:pt idx="8523">
                  <c:v>-7.7474000000000001E-2</c:v>
                </c:pt>
                <c:pt idx="8524">
                  <c:v>-8.1604999999999997E-2</c:v>
                </c:pt>
                <c:pt idx="8525">
                  <c:v>-8.4109000000000003E-2</c:v>
                </c:pt>
                <c:pt idx="8526">
                  <c:v>-8.4671999999999997E-2</c:v>
                </c:pt>
                <c:pt idx="8527">
                  <c:v>-8.2996E-2</c:v>
                </c:pt>
                <c:pt idx="8528">
                  <c:v>-7.9000000000000001E-2</c:v>
                </c:pt>
                <c:pt idx="8529">
                  <c:v>-7.2711999999999999E-2</c:v>
                </c:pt>
                <c:pt idx="8530">
                  <c:v>-6.4208000000000001E-2</c:v>
                </c:pt>
                <c:pt idx="8531">
                  <c:v>-5.4004000000000003E-2</c:v>
                </c:pt>
                <c:pt idx="8532">
                  <c:v>-4.2391999999999999E-2</c:v>
                </c:pt>
                <c:pt idx="8533">
                  <c:v>-2.9642999999999999E-2</c:v>
                </c:pt>
                <c:pt idx="8534">
                  <c:v>-1.6445999999999999E-2</c:v>
                </c:pt>
                <c:pt idx="8535">
                  <c:v>-3.0479999999999999E-3</c:v>
                </c:pt>
                <c:pt idx="8536">
                  <c:v>1.0366999999999999E-2</c:v>
                </c:pt>
                <c:pt idx="8537">
                  <c:v>2.3141999999999999E-2</c:v>
                </c:pt>
                <c:pt idx="8538">
                  <c:v>3.5153999999999998E-2</c:v>
                </c:pt>
                <c:pt idx="8539">
                  <c:v>4.6170000000000003E-2</c:v>
                </c:pt>
                <c:pt idx="8540">
                  <c:v>5.6174000000000002E-2</c:v>
                </c:pt>
                <c:pt idx="8541">
                  <c:v>6.4899999999999999E-2</c:v>
                </c:pt>
                <c:pt idx="8542">
                  <c:v>7.2484000000000007E-2</c:v>
                </c:pt>
                <c:pt idx="8543">
                  <c:v>7.9004000000000005E-2</c:v>
                </c:pt>
                <c:pt idx="8544">
                  <c:v>8.4219000000000002E-2</c:v>
                </c:pt>
                <c:pt idx="8545">
                  <c:v>8.8036000000000003E-2</c:v>
                </c:pt>
                <c:pt idx="8546">
                  <c:v>9.0164999999999995E-2</c:v>
                </c:pt>
                <c:pt idx="8547">
                  <c:v>9.0222999999999998E-2</c:v>
                </c:pt>
                <c:pt idx="8548">
                  <c:v>8.7905999999999998E-2</c:v>
                </c:pt>
                <c:pt idx="8549">
                  <c:v>8.301E-2</c:v>
                </c:pt>
                <c:pt idx="8550">
                  <c:v>7.5392000000000001E-2</c:v>
                </c:pt>
                <c:pt idx="8551">
                  <c:v>6.5448000000000006E-2</c:v>
                </c:pt>
                <c:pt idx="8552">
                  <c:v>5.3553999999999997E-2</c:v>
                </c:pt>
                <c:pt idx="8553">
                  <c:v>4.0169999999999997E-2</c:v>
                </c:pt>
                <c:pt idx="8554">
                  <c:v>2.6301999999999999E-2</c:v>
                </c:pt>
                <c:pt idx="8555">
                  <c:v>1.2418E-2</c:v>
                </c:pt>
                <c:pt idx="8556">
                  <c:v>-1.1452999999999999E-3</c:v>
                </c:pt>
                <c:pt idx="8557">
                  <c:v>-1.3776E-2</c:v>
                </c:pt>
                <c:pt idx="8558">
                  <c:v>-2.5465999999999999E-2</c:v>
                </c:pt>
                <c:pt idx="8559">
                  <c:v>-3.6179000000000003E-2</c:v>
                </c:pt>
                <c:pt idx="8560">
                  <c:v>-4.6026999999999998E-2</c:v>
                </c:pt>
                <c:pt idx="8561">
                  <c:v>-5.4843999999999997E-2</c:v>
                </c:pt>
                <c:pt idx="8562">
                  <c:v>-6.2802999999999998E-2</c:v>
                </c:pt>
                <c:pt idx="8563">
                  <c:v>-7.0009000000000002E-2</c:v>
                </c:pt>
                <c:pt idx="8564">
                  <c:v>-7.6240000000000002E-2</c:v>
                </c:pt>
                <c:pt idx="8565">
                  <c:v>-8.1406999999999993E-2</c:v>
                </c:pt>
                <c:pt idx="8566">
                  <c:v>-8.5282999999999998E-2</c:v>
                </c:pt>
                <c:pt idx="8567">
                  <c:v>-8.7431999999999996E-2</c:v>
                </c:pt>
                <c:pt idx="8568">
                  <c:v>-8.7599999999999997E-2</c:v>
                </c:pt>
                <c:pt idx="8569">
                  <c:v>-8.5539000000000004E-2</c:v>
                </c:pt>
                <c:pt idx="8570">
                  <c:v>-8.1101000000000006E-2</c:v>
                </c:pt>
                <c:pt idx="8571">
                  <c:v>-7.4431999999999998E-2</c:v>
                </c:pt>
                <c:pt idx="8572">
                  <c:v>-6.5690999999999999E-2</c:v>
                </c:pt>
                <c:pt idx="8573">
                  <c:v>-5.5037999999999997E-2</c:v>
                </c:pt>
                <c:pt idx="8574">
                  <c:v>-4.3103000000000002E-2</c:v>
                </c:pt>
                <c:pt idx="8575">
                  <c:v>-3.0148999999999999E-2</c:v>
                </c:pt>
                <c:pt idx="8576">
                  <c:v>-1.6404999999999999E-2</c:v>
                </c:pt>
                <c:pt idx="8577">
                  <c:v>-2.5847000000000001E-3</c:v>
                </c:pt>
                <c:pt idx="8578">
                  <c:v>1.1107000000000001E-2</c:v>
                </c:pt>
                <c:pt idx="8579">
                  <c:v>2.4289000000000002E-2</c:v>
                </c:pt>
                <c:pt idx="8580">
                  <c:v>3.6789000000000002E-2</c:v>
                </c:pt>
                <c:pt idx="8581">
                  <c:v>4.8051999999999997E-2</c:v>
                </c:pt>
                <c:pt idx="8582">
                  <c:v>5.8099999999999999E-2</c:v>
                </c:pt>
                <c:pt idx="8583">
                  <c:v>6.6973000000000005E-2</c:v>
                </c:pt>
                <c:pt idx="8584">
                  <c:v>7.4481000000000006E-2</c:v>
                </c:pt>
                <c:pt idx="8585">
                  <c:v>8.0714999999999995E-2</c:v>
                </c:pt>
                <c:pt idx="8586">
                  <c:v>8.5642999999999997E-2</c:v>
                </c:pt>
                <c:pt idx="8587">
                  <c:v>8.8964000000000001E-2</c:v>
                </c:pt>
                <c:pt idx="8588">
                  <c:v>9.0466000000000005E-2</c:v>
                </c:pt>
                <c:pt idx="8589">
                  <c:v>8.9829999999999993E-2</c:v>
                </c:pt>
                <c:pt idx="8590">
                  <c:v>8.6781999999999998E-2</c:v>
                </c:pt>
                <c:pt idx="8591">
                  <c:v>8.1190999999999999E-2</c:v>
                </c:pt>
                <c:pt idx="8592">
                  <c:v>7.3086999999999999E-2</c:v>
                </c:pt>
                <c:pt idx="8593">
                  <c:v>6.2622999999999998E-2</c:v>
                </c:pt>
                <c:pt idx="8594">
                  <c:v>5.0527000000000002E-2</c:v>
                </c:pt>
                <c:pt idx="8595">
                  <c:v>3.7318999999999998E-2</c:v>
                </c:pt>
                <c:pt idx="8596">
                  <c:v>2.3466000000000001E-2</c:v>
                </c:pt>
                <c:pt idx="8597">
                  <c:v>9.8606000000000006E-3</c:v>
                </c:pt>
                <c:pt idx="8598">
                  <c:v>-3.2634999999999999E-3</c:v>
                </c:pt>
                <c:pt idx="8599">
                  <c:v>-1.5667E-2</c:v>
                </c:pt>
                <c:pt idx="8600">
                  <c:v>-2.7352999999999999E-2</c:v>
                </c:pt>
                <c:pt idx="8601">
                  <c:v>-3.8011999999999997E-2</c:v>
                </c:pt>
                <c:pt idx="8602">
                  <c:v>-4.7781999999999998E-2</c:v>
                </c:pt>
                <c:pt idx="8603">
                  <c:v>-5.6800999999999997E-2</c:v>
                </c:pt>
                <c:pt idx="8604">
                  <c:v>-6.4856999999999998E-2</c:v>
                </c:pt>
                <c:pt idx="8605">
                  <c:v>-7.2043999999999997E-2</c:v>
                </c:pt>
                <c:pt idx="8606">
                  <c:v>-7.8293000000000001E-2</c:v>
                </c:pt>
                <c:pt idx="8607">
                  <c:v>-8.3236000000000004E-2</c:v>
                </c:pt>
                <c:pt idx="8608">
                  <c:v>-8.6640999999999996E-2</c:v>
                </c:pt>
                <c:pt idx="8609">
                  <c:v>-8.8181999999999996E-2</c:v>
                </c:pt>
                <c:pt idx="8610">
                  <c:v>-8.7548000000000001E-2</c:v>
                </c:pt>
                <c:pt idx="8611">
                  <c:v>-8.4597000000000006E-2</c:v>
                </c:pt>
                <c:pt idx="8612">
                  <c:v>-7.9318E-2</c:v>
                </c:pt>
                <c:pt idx="8613">
                  <c:v>-7.1720000000000006E-2</c:v>
                </c:pt>
                <c:pt idx="8614">
                  <c:v>-6.2231000000000002E-2</c:v>
                </c:pt>
                <c:pt idx="8615">
                  <c:v>-5.1091999999999999E-2</c:v>
                </c:pt>
                <c:pt idx="8616">
                  <c:v>-3.8528E-2</c:v>
                </c:pt>
                <c:pt idx="8617">
                  <c:v>-2.5214E-2</c:v>
                </c:pt>
                <c:pt idx="8618">
                  <c:v>-1.1424E-2</c:v>
                </c:pt>
                <c:pt idx="8619">
                  <c:v>2.4547000000000002E-3</c:v>
                </c:pt>
                <c:pt idx="8620">
                  <c:v>1.6174000000000001E-2</c:v>
                </c:pt>
                <c:pt idx="8621">
                  <c:v>2.9038000000000001E-2</c:v>
                </c:pt>
                <c:pt idx="8622">
                  <c:v>4.0898999999999998E-2</c:v>
                </c:pt>
                <c:pt idx="8623">
                  <c:v>5.1652000000000003E-2</c:v>
                </c:pt>
                <c:pt idx="8624">
                  <c:v>6.0963999999999997E-2</c:v>
                </c:pt>
                <c:pt idx="8625">
                  <c:v>6.8959000000000006E-2</c:v>
                </c:pt>
                <c:pt idx="8626">
                  <c:v>7.5759999999999994E-2</c:v>
                </c:pt>
                <c:pt idx="8627">
                  <c:v>8.1192E-2</c:v>
                </c:pt>
                <c:pt idx="8628">
                  <c:v>8.5259000000000001E-2</c:v>
                </c:pt>
                <c:pt idx="8629">
                  <c:v>8.7759000000000004E-2</c:v>
                </c:pt>
                <c:pt idx="8630">
                  <c:v>8.8341000000000003E-2</c:v>
                </c:pt>
                <c:pt idx="8631">
                  <c:v>8.6719000000000004E-2</c:v>
                </c:pt>
                <c:pt idx="8632">
                  <c:v>8.2629999999999995E-2</c:v>
                </c:pt>
                <c:pt idx="8633">
                  <c:v>7.5874999999999998E-2</c:v>
                </c:pt>
                <c:pt idx="8634">
                  <c:v>6.6727999999999996E-2</c:v>
                </c:pt>
                <c:pt idx="8635">
                  <c:v>5.5488000000000003E-2</c:v>
                </c:pt>
                <c:pt idx="8636">
                  <c:v>4.2542999999999997E-2</c:v>
                </c:pt>
                <c:pt idx="8637">
                  <c:v>2.8885999999999998E-2</c:v>
                </c:pt>
                <c:pt idx="8638">
                  <c:v>1.5003000000000001E-2</c:v>
                </c:pt>
                <c:pt idx="8639">
                  <c:v>1.2759E-3</c:v>
                </c:pt>
                <c:pt idx="8640">
                  <c:v>-1.1641E-2</c:v>
                </c:pt>
                <c:pt idx="8641">
                  <c:v>-2.3715E-2</c:v>
                </c:pt>
                <c:pt idx="8642">
                  <c:v>-3.4881000000000002E-2</c:v>
                </c:pt>
                <c:pt idx="8643">
                  <c:v>-4.5251E-2</c:v>
                </c:pt>
                <c:pt idx="8644">
                  <c:v>-5.4600000000000003E-2</c:v>
                </c:pt>
                <c:pt idx="8645">
                  <c:v>-6.3084000000000001E-2</c:v>
                </c:pt>
                <c:pt idx="8646">
                  <c:v>-7.0773000000000003E-2</c:v>
                </c:pt>
                <c:pt idx="8647">
                  <c:v>-7.7427999999999997E-2</c:v>
                </c:pt>
                <c:pt idx="8648">
                  <c:v>-8.2971000000000003E-2</c:v>
                </c:pt>
                <c:pt idx="8649">
                  <c:v>-8.7192000000000006E-2</c:v>
                </c:pt>
                <c:pt idx="8650">
                  <c:v>-8.9654999999999999E-2</c:v>
                </c:pt>
                <c:pt idx="8651">
                  <c:v>-9.0109999999999996E-2</c:v>
                </c:pt>
                <c:pt idx="8652">
                  <c:v>-8.8297E-2</c:v>
                </c:pt>
                <c:pt idx="8653">
                  <c:v>-8.4038000000000002E-2</c:v>
                </c:pt>
                <c:pt idx="8654">
                  <c:v>-7.7459E-2</c:v>
                </c:pt>
                <c:pt idx="8655">
                  <c:v>-6.8695000000000006E-2</c:v>
                </c:pt>
                <c:pt idx="8656">
                  <c:v>-5.7902000000000002E-2</c:v>
                </c:pt>
                <c:pt idx="8657">
                  <c:v>-4.5698000000000003E-2</c:v>
                </c:pt>
                <c:pt idx="8658">
                  <c:v>-3.2379999999999999E-2</c:v>
                </c:pt>
                <c:pt idx="8659">
                  <c:v>-1.8186999999999998E-2</c:v>
                </c:pt>
                <c:pt idx="8660">
                  <c:v>-3.8839E-3</c:v>
                </c:pt>
                <c:pt idx="8661">
                  <c:v>1.0304000000000001E-2</c:v>
                </c:pt>
                <c:pt idx="8662">
                  <c:v>2.4126999999999999E-2</c:v>
                </c:pt>
                <c:pt idx="8663">
                  <c:v>3.6926E-2</c:v>
                </c:pt>
                <c:pt idx="8664">
                  <c:v>4.8585000000000003E-2</c:v>
                </c:pt>
                <c:pt idx="8665">
                  <c:v>5.8958999999999998E-2</c:v>
                </c:pt>
                <c:pt idx="8666">
                  <c:v>6.8112000000000006E-2</c:v>
                </c:pt>
                <c:pt idx="8667">
                  <c:v>7.5871999999999995E-2</c:v>
                </c:pt>
                <c:pt idx="8668">
                  <c:v>8.2405000000000006E-2</c:v>
                </c:pt>
                <c:pt idx="8669">
                  <c:v>8.7729000000000001E-2</c:v>
                </c:pt>
                <c:pt idx="8670">
                  <c:v>9.1576000000000005E-2</c:v>
                </c:pt>
                <c:pt idx="8671">
                  <c:v>9.3732999999999997E-2</c:v>
                </c:pt>
                <c:pt idx="8672">
                  <c:v>9.3857999999999997E-2</c:v>
                </c:pt>
                <c:pt idx="8673">
                  <c:v>9.1591000000000006E-2</c:v>
                </c:pt>
                <c:pt idx="8674">
                  <c:v>8.6720000000000005E-2</c:v>
                </c:pt>
                <c:pt idx="8675">
                  <c:v>7.9079999999999998E-2</c:v>
                </c:pt>
                <c:pt idx="8676">
                  <c:v>6.9047999999999998E-2</c:v>
                </c:pt>
                <c:pt idx="8677">
                  <c:v>5.6981999999999998E-2</c:v>
                </c:pt>
                <c:pt idx="8678">
                  <c:v>4.3501999999999999E-2</c:v>
                </c:pt>
                <c:pt idx="8679">
                  <c:v>2.9132999999999999E-2</c:v>
                </c:pt>
                <c:pt idx="8680">
                  <c:v>1.4843E-2</c:v>
                </c:pt>
                <c:pt idx="8681">
                  <c:v>9.6573999999999998E-4</c:v>
                </c:pt>
                <c:pt idx="8682">
                  <c:v>-1.2351000000000001E-2</c:v>
                </c:pt>
                <c:pt idx="8683">
                  <c:v>-2.4622999999999999E-2</c:v>
                </c:pt>
                <c:pt idx="8684">
                  <c:v>-3.5962000000000001E-2</c:v>
                </c:pt>
                <c:pt idx="8685">
                  <c:v>-4.6466E-2</c:v>
                </c:pt>
                <c:pt idx="8686">
                  <c:v>-5.5916E-2</c:v>
                </c:pt>
                <c:pt idx="8687">
                  <c:v>-6.4452999999999996E-2</c:v>
                </c:pt>
                <c:pt idx="8688">
                  <c:v>-7.2077000000000002E-2</c:v>
                </c:pt>
                <c:pt idx="8689">
                  <c:v>-7.8782000000000005E-2</c:v>
                </c:pt>
                <c:pt idx="8690">
                  <c:v>-8.4239999999999995E-2</c:v>
                </c:pt>
                <c:pt idx="8691">
                  <c:v>-8.8289999999999993E-2</c:v>
                </c:pt>
                <c:pt idx="8692">
                  <c:v>-9.0631000000000003E-2</c:v>
                </c:pt>
                <c:pt idx="8693">
                  <c:v>-9.0931999999999999E-2</c:v>
                </c:pt>
                <c:pt idx="8694">
                  <c:v>-8.9011000000000007E-2</c:v>
                </c:pt>
                <c:pt idx="8695">
                  <c:v>-8.4733000000000003E-2</c:v>
                </c:pt>
                <c:pt idx="8696">
                  <c:v>-7.8238000000000002E-2</c:v>
                </c:pt>
                <c:pt idx="8697">
                  <c:v>-6.9674E-2</c:v>
                </c:pt>
                <c:pt idx="8698">
                  <c:v>-5.9298999999999998E-2</c:v>
                </c:pt>
                <c:pt idx="8699">
                  <c:v>-4.7301000000000003E-2</c:v>
                </c:pt>
                <c:pt idx="8700">
                  <c:v>-3.4329999999999999E-2</c:v>
                </c:pt>
                <c:pt idx="8701">
                  <c:v>-2.0643000000000002E-2</c:v>
                </c:pt>
                <c:pt idx="8702">
                  <c:v>-6.4913999999999996E-3</c:v>
                </c:pt>
                <c:pt idx="8703">
                  <c:v>7.3867000000000004E-3</c:v>
                </c:pt>
                <c:pt idx="8704">
                  <c:v>2.0730999999999999E-2</c:v>
                </c:pt>
                <c:pt idx="8705">
                  <c:v>3.3329999999999999E-2</c:v>
                </c:pt>
                <c:pt idx="8706">
                  <c:v>4.4615000000000002E-2</c:v>
                </c:pt>
                <c:pt idx="8707">
                  <c:v>5.4607000000000003E-2</c:v>
                </c:pt>
                <c:pt idx="8708">
                  <c:v>6.3274999999999998E-2</c:v>
                </c:pt>
                <c:pt idx="8709">
                  <c:v>7.0750999999999994E-2</c:v>
                </c:pt>
                <c:pt idx="8710">
                  <c:v>7.6872999999999997E-2</c:v>
                </c:pt>
                <c:pt idx="8711">
                  <c:v>8.1675999999999999E-2</c:v>
                </c:pt>
                <c:pt idx="8712">
                  <c:v>8.5005999999999998E-2</c:v>
                </c:pt>
                <c:pt idx="8713">
                  <c:v>8.6502999999999997E-2</c:v>
                </c:pt>
                <c:pt idx="8714">
                  <c:v>8.5902999999999993E-2</c:v>
                </c:pt>
                <c:pt idx="8715">
                  <c:v>8.2869999999999999E-2</c:v>
                </c:pt>
                <c:pt idx="8716">
                  <c:v>7.7334E-2</c:v>
                </c:pt>
                <c:pt idx="8717">
                  <c:v>6.9308999999999996E-2</c:v>
                </c:pt>
                <c:pt idx="8718">
                  <c:v>5.9093E-2</c:v>
                </c:pt>
                <c:pt idx="8719">
                  <c:v>4.7025999999999998E-2</c:v>
                </c:pt>
                <c:pt idx="8720">
                  <c:v>3.4053E-2</c:v>
                </c:pt>
                <c:pt idx="8721">
                  <c:v>2.0694000000000001E-2</c:v>
                </c:pt>
                <c:pt idx="8722">
                  <c:v>7.3695999999999996E-3</c:v>
                </c:pt>
                <c:pt idx="8723">
                  <c:v>-5.2221999999999998E-3</c:v>
                </c:pt>
                <c:pt idx="8724">
                  <c:v>-1.7035000000000002E-2</c:v>
                </c:pt>
                <c:pt idx="8725">
                  <c:v>-2.8115999999999999E-2</c:v>
                </c:pt>
                <c:pt idx="8726">
                  <c:v>-3.8225000000000002E-2</c:v>
                </c:pt>
                <c:pt idx="8727">
                  <c:v>-4.7518999999999999E-2</c:v>
                </c:pt>
                <c:pt idx="8728">
                  <c:v>-5.6042000000000002E-2</c:v>
                </c:pt>
                <c:pt idx="8729">
                  <c:v>-6.3872999999999999E-2</c:v>
                </c:pt>
                <c:pt idx="8730">
                  <c:v>-7.0788000000000004E-2</c:v>
                </c:pt>
                <c:pt idx="8731">
                  <c:v>-7.6729000000000006E-2</c:v>
                </c:pt>
                <c:pt idx="8732">
                  <c:v>-8.1518999999999994E-2</c:v>
                </c:pt>
                <c:pt idx="8733">
                  <c:v>-8.4724999999999995E-2</c:v>
                </c:pt>
                <c:pt idx="8734">
                  <c:v>-8.6079000000000003E-2</c:v>
                </c:pt>
                <c:pt idx="8735">
                  <c:v>-8.5272000000000001E-2</c:v>
                </c:pt>
                <c:pt idx="8736">
                  <c:v>-8.2136000000000001E-2</c:v>
                </c:pt>
                <c:pt idx="8737">
                  <c:v>-7.6647999999999994E-2</c:v>
                </c:pt>
                <c:pt idx="8738">
                  <c:v>-6.8912000000000001E-2</c:v>
                </c:pt>
                <c:pt idx="8739">
                  <c:v>-5.9059E-2</c:v>
                </c:pt>
                <c:pt idx="8740">
                  <c:v>-4.7646000000000001E-2</c:v>
                </c:pt>
                <c:pt idx="8741">
                  <c:v>-3.4986000000000003E-2</c:v>
                </c:pt>
                <c:pt idx="8742">
                  <c:v>-2.1335E-2</c:v>
                </c:pt>
                <c:pt idx="8743">
                  <c:v>-7.4675999999999996E-3</c:v>
                </c:pt>
                <c:pt idx="8744">
                  <c:v>6.3461999999999998E-3</c:v>
                </c:pt>
                <c:pt idx="8745">
                  <c:v>1.9841000000000001E-2</c:v>
                </c:pt>
                <c:pt idx="8746">
                  <c:v>3.2332E-2</c:v>
                </c:pt>
                <c:pt idx="8747">
                  <c:v>4.3697E-2</c:v>
                </c:pt>
                <c:pt idx="8748">
                  <c:v>5.3761999999999997E-2</c:v>
                </c:pt>
                <c:pt idx="8749">
                  <c:v>6.2590000000000007E-2</c:v>
                </c:pt>
                <c:pt idx="8750">
                  <c:v>7.0021E-2</c:v>
                </c:pt>
                <c:pt idx="8751">
                  <c:v>7.6252E-2</c:v>
                </c:pt>
                <c:pt idx="8752">
                  <c:v>8.1338999999999995E-2</c:v>
                </c:pt>
                <c:pt idx="8753">
                  <c:v>8.5070999999999994E-2</c:v>
                </c:pt>
                <c:pt idx="8754">
                  <c:v>8.7277999999999994E-2</c:v>
                </c:pt>
                <c:pt idx="8755">
                  <c:v>8.7646000000000002E-2</c:v>
                </c:pt>
                <c:pt idx="8756">
                  <c:v>8.5822999999999997E-2</c:v>
                </c:pt>
                <c:pt idx="8757">
                  <c:v>8.1560999999999995E-2</c:v>
                </c:pt>
                <c:pt idx="8758">
                  <c:v>7.4751999999999999E-2</c:v>
                </c:pt>
                <c:pt idx="8759">
                  <c:v>6.5379999999999994E-2</c:v>
                </c:pt>
                <c:pt idx="8760">
                  <c:v>5.4031999999999997E-2</c:v>
                </c:pt>
                <c:pt idx="8761">
                  <c:v>4.1169999999999998E-2</c:v>
                </c:pt>
                <c:pt idx="8762">
                  <c:v>2.7316E-2</c:v>
                </c:pt>
                <c:pt idx="8763">
                  <c:v>1.3436999999999999E-2</c:v>
                </c:pt>
                <c:pt idx="8764">
                  <c:v>-9.6013000000000004E-5</c:v>
                </c:pt>
                <c:pt idx="8765">
                  <c:v>-1.311E-2</c:v>
                </c:pt>
                <c:pt idx="8766">
                  <c:v>-2.5124E-2</c:v>
                </c:pt>
                <c:pt idx="8767">
                  <c:v>-3.6246E-2</c:v>
                </c:pt>
                <c:pt idx="8768">
                  <c:v>-4.6470999999999998E-2</c:v>
                </c:pt>
                <c:pt idx="8769">
                  <c:v>-5.5923E-2</c:v>
                </c:pt>
                <c:pt idx="8770">
                  <c:v>-6.4402000000000001E-2</c:v>
                </c:pt>
                <c:pt idx="8771">
                  <c:v>-7.2007000000000002E-2</c:v>
                </c:pt>
                <c:pt idx="8772">
                  <c:v>-7.8746999999999998E-2</c:v>
                </c:pt>
                <c:pt idx="8773">
                  <c:v>-8.4296999999999997E-2</c:v>
                </c:pt>
                <c:pt idx="8774">
                  <c:v>-8.8498999999999994E-2</c:v>
                </c:pt>
                <c:pt idx="8775">
                  <c:v>-9.1038999999999995E-2</c:v>
                </c:pt>
                <c:pt idx="8776">
                  <c:v>-9.1539999999999996E-2</c:v>
                </c:pt>
                <c:pt idx="8777">
                  <c:v>-8.9768000000000001E-2</c:v>
                </c:pt>
                <c:pt idx="8778">
                  <c:v>-8.5591E-2</c:v>
                </c:pt>
                <c:pt idx="8779">
                  <c:v>-7.8923999999999994E-2</c:v>
                </c:pt>
                <c:pt idx="8780">
                  <c:v>-7.0086999999999997E-2</c:v>
                </c:pt>
                <c:pt idx="8781">
                  <c:v>-5.9299999999999999E-2</c:v>
                </c:pt>
                <c:pt idx="8782">
                  <c:v>-4.6779000000000001E-2</c:v>
                </c:pt>
                <c:pt idx="8783">
                  <c:v>-3.3250000000000002E-2</c:v>
                </c:pt>
                <c:pt idx="8784">
                  <c:v>-1.9012999999999999E-2</c:v>
                </c:pt>
                <c:pt idx="8785">
                  <c:v>-4.3606000000000001E-3</c:v>
                </c:pt>
                <c:pt idx="8786">
                  <c:v>9.9419999999999994E-3</c:v>
                </c:pt>
                <c:pt idx="8787">
                  <c:v>2.3644999999999999E-2</c:v>
                </c:pt>
                <c:pt idx="8788">
                  <c:v>3.6415000000000003E-2</c:v>
                </c:pt>
                <c:pt idx="8789">
                  <c:v>4.8121999999999998E-2</c:v>
                </c:pt>
                <c:pt idx="8790">
                  <c:v>5.8377999999999999E-2</c:v>
                </c:pt>
                <c:pt idx="8791">
                  <c:v>6.7322000000000007E-2</c:v>
                </c:pt>
                <c:pt idx="8792">
                  <c:v>7.5104000000000004E-2</c:v>
                </c:pt>
                <c:pt idx="8793">
                  <c:v>8.1600000000000006E-2</c:v>
                </c:pt>
                <c:pt idx="8794">
                  <c:v>8.6868000000000001E-2</c:v>
                </c:pt>
                <c:pt idx="8795">
                  <c:v>9.0798000000000004E-2</c:v>
                </c:pt>
                <c:pt idx="8796">
                  <c:v>9.3017000000000002E-2</c:v>
                </c:pt>
                <c:pt idx="8797">
                  <c:v>9.3258999999999995E-2</c:v>
                </c:pt>
                <c:pt idx="8798">
                  <c:v>9.1185000000000002E-2</c:v>
                </c:pt>
                <c:pt idx="8799">
                  <c:v>8.6508000000000002E-2</c:v>
                </c:pt>
                <c:pt idx="8800">
                  <c:v>7.9269999999999993E-2</c:v>
                </c:pt>
                <c:pt idx="8801">
                  <c:v>6.9623000000000004E-2</c:v>
                </c:pt>
                <c:pt idx="8802">
                  <c:v>5.7835999999999999E-2</c:v>
                </c:pt>
                <c:pt idx="8803">
                  <c:v>4.4794E-2</c:v>
                </c:pt>
                <c:pt idx="8804">
                  <c:v>3.1040999999999999E-2</c:v>
                </c:pt>
                <c:pt idx="8805">
                  <c:v>1.7014000000000001E-2</c:v>
                </c:pt>
                <c:pt idx="8806">
                  <c:v>3.5016000000000001E-3</c:v>
                </c:pt>
                <c:pt idx="8807">
                  <c:v>-9.3933999999999997E-3</c:v>
                </c:pt>
                <c:pt idx="8808">
                  <c:v>-2.1513000000000001E-2</c:v>
                </c:pt>
                <c:pt idx="8809">
                  <c:v>-3.2932999999999997E-2</c:v>
                </c:pt>
                <c:pt idx="8810">
                  <c:v>-4.3340999999999998E-2</c:v>
                </c:pt>
                <c:pt idx="8811">
                  <c:v>-5.2874999999999998E-2</c:v>
                </c:pt>
                <c:pt idx="8812">
                  <c:v>-6.1610999999999999E-2</c:v>
                </c:pt>
                <c:pt idx="8813">
                  <c:v>-6.9320999999999994E-2</c:v>
                </c:pt>
                <c:pt idx="8814">
                  <c:v>-7.6019000000000003E-2</c:v>
                </c:pt>
                <c:pt idx="8815">
                  <c:v>-8.1587000000000007E-2</c:v>
                </c:pt>
                <c:pt idx="8816">
                  <c:v>-8.5633000000000001E-2</c:v>
                </c:pt>
                <c:pt idx="8817">
                  <c:v>-8.7908E-2</c:v>
                </c:pt>
                <c:pt idx="8818">
                  <c:v>-8.8120000000000004E-2</c:v>
                </c:pt>
                <c:pt idx="8819">
                  <c:v>-8.5997000000000004E-2</c:v>
                </c:pt>
                <c:pt idx="8820">
                  <c:v>-8.1532999999999994E-2</c:v>
                </c:pt>
                <c:pt idx="8821">
                  <c:v>-7.4781E-2</c:v>
                </c:pt>
                <c:pt idx="8822">
                  <c:v>-6.5855999999999998E-2</c:v>
                </c:pt>
                <c:pt idx="8823">
                  <c:v>-5.5278000000000001E-2</c:v>
                </c:pt>
                <c:pt idx="8824">
                  <c:v>-4.3333000000000003E-2</c:v>
                </c:pt>
                <c:pt idx="8825">
                  <c:v>-3.0256999999999999E-2</c:v>
                </c:pt>
                <c:pt idx="8826">
                  <c:v>-1.6760000000000001E-2</c:v>
                </c:pt>
                <c:pt idx="8827">
                  <c:v>-3.0926999999999999E-3</c:v>
                </c:pt>
                <c:pt idx="8828">
                  <c:v>1.0522E-2</c:v>
                </c:pt>
                <c:pt idx="8829">
                  <c:v>2.3394999999999999E-2</c:v>
                </c:pt>
                <c:pt idx="8830">
                  <c:v>3.5396999999999998E-2</c:v>
                </c:pt>
                <c:pt idx="8831">
                  <c:v>4.6304999999999999E-2</c:v>
                </c:pt>
                <c:pt idx="8832">
                  <c:v>5.6141000000000003E-2</c:v>
                </c:pt>
                <c:pt idx="8833">
                  <c:v>6.4652000000000001E-2</c:v>
                </c:pt>
                <c:pt idx="8834">
                  <c:v>7.1986999999999995E-2</c:v>
                </c:pt>
                <c:pt idx="8835">
                  <c:v>7.8182000000000001E-2</c:v>
                </c:pt>
                <c:pt idx="8836">
                  <c:v>8.2986000000000004E-2</c:v>
                </c:pt>
                <c:pt idx="8837">
                  <c:v>8.6260000000000003E-2</c:v>
                </c:pt>
                <c:pt idx="8838">
                  <c:v>8.7717000000000003E-2</c:v>
                </c:pt>
                <c:pt idx="8839">
                  <c:v>8.7002999999999997E-2</c:v>
                </c:pt>
                <c:pt idx="8840">
                  <c:v>8.3866999999999997E-2</c:v>
                </c:pt>
                <c:pt idx="8841">
                  <c:v>7.8173999999999993E-2</c:v>
                </c:pt>
                <c:pt idx="8842">
                  <c:v>6.9856000000000001E-2</c:v>
                </c:pt>
                <c:pt idx="8843">
                  <c:v>5.9419E-2</c:v>
                </c:pt>
                <c:pt idx="8844">
                  <c:v>4.7280000000000003E-2</c:v>
                </c:pt>
                <c:pt idx="8845">
                  <c:v>3.3943000000000001E-2</c:v>
                </c:pt>
                <c:pt idx="8846">
                  <c:v>2.0368000000000001E-2</c:v>
                </c:pt>
                <c:pt idx="8847">
                  <c:v>6.9601000000000003E-3</c:v>
                </c:pt>
                <c:pt idx="8848">
                  <c:v>-6.0625999999999996E-3</c:v>
                </c:pt>
                <c:pt idx="8849">
                  <c:v>-1.8193000000000001E-2</c:v>
                </c:pt>
                <c:pt idx="8850">
                  <c:v>-2.9495E-2</c:v>
                </c:pt>
                <c:pt idx="8851">
                  <c:v>-4.0065000000000003E-2</c:v>
                </c:pt>
                <c:pt idx="8852">
                  <c:v>-4.9640999999999998E-2</c:v>
                </c:pt>
                <c:pt idx="8853">
                  <c:v>-5.8361999999999997E-2</c:v>
                </c:pt>
                <c:pt idx="8854">
                  <c:v>-6.6206000000000001E-2</c:v>
                </c:pt>
                <c:pt idx="8855">
                  <c:v>-7.3210999999999998E-2</c:v>
                </c:pt>
                <c:pt idx="8856">
                  <c:v>-7.9075000000000006E-2</c:v>
                </c:pt>
                <c:pt idx="8857">
                  <c:v>-8.3682999999999994E-2</c:v>
                </c:pt>
                <c:pt idx="8858">
                  <c:v>-8.6745000000000003E-2</c:v>
                </c:pt>
                <c:pt idx="8859">
                  <c:v>-8.7850999999999999E-2</c:v>
                </c:pt>
                <c:pt idx="8860">
                  <c:v>-8.6753999999999998E-2</c:v>
                </c:pt>
                <c:pt idx="8861">
                  <c:v>-8.3210000000000006E-2</c:v>
                </c:pt>
                <c:pt idx="8862">
                  <c:v>-7.7288999999999997E-2</c:v>
                </c:pt>
                <c:pt idx="8863">
                  <c:v>-6.9093000000000002E-2</c:v>
                </c:pt>
                <c:pt idx="8864">
                  <c:v>-5.8903999999999998E-2</c:v>
                </c:pt>
                <c:pt idx="8865">
                  <c:v>-4.6919000000000002E-2</c:v>
                </c:pt>
                <c:pt idx="8866">
                  <c:v>-3.3839000000000001E-2</c:v>
                </c:pt>
                <c:pt idx="8867">
                  <c:v>-1.9942999999999999E-2</c:v>
                </c:pt>
                <c:pt idx="8868">
                  <c:v>-5.5055E-3</c:v>
                </c:pt>
                <c:pt idx="8869">
                  <c:v>8.7129000000000009E-3</c:v>
                </c:pt>
                <c:pt idx="8870">
                  <c:v>2.2467999999999998E-2</c:v>
                </c:pt>
                <c:pt idx="8871">
                  <c:v>3.5541999999999997E-2</c:v>
                </c:pt>
                <c:pt idx="8872">
                  <c:v>4.734E-2</c:v>
                </c:pt>
                <c:pt idx="8873">
                  <c:v>5.7845000000000001E-2</c:v>
                </c:pt>
                <c:pt idx="8874">
                  <c:v>6.7002000000000006E-2</c:v>
                </c:pt>
                <c:pt idx="8875">
                  <c:v>7.4906E-2</c:v>
                </c:pt>
                <c:pt idx="8876">
                  <c:v>8.1420000000000006E-2</c:v>
                </c:pt>
                <c:pt idx="8877">
                  <c:v>8.6608000000000004E-2</c:v>
                </c:pt>
                <c:pt idx="8878">
                  <c:v>9.0400999999999995E-2</c:v>
                </c:pt>
                <c:pt idx="8879">
                  <c:v>9.2478000000000005E-2</c:v>
                </c:pt>
                <c:pt idx="8880">
                  <c:v>9.2614000000000002E-2</c:v>
                </c:pt>
                <c:pt idx="8881">
                  <c:v>9.0464000000000003E-2</c:v>
                </c:pt>
                <c:pt idx="8882">
                  <c:v>8.5847999999999994E-2</c:v>
                </c:pt>
                <c:pt idx="8883">
                  <c:v>7.8669000000000003E-2</c:v>
                </c:pt>
                <c:pt idx="8884">
                  <c:v>6.9053000000000003E-2</c:v>
                </c:pt>
                <c:pt idx="8885">
                  <c:v>5.7215000000000002E-2</c:v>
                </c:pt>
                <c:pt idx="8886">
                  <c:v>4.3982E-2</c:v>
                </c:pt>
                <c:pt idx="8887">
                  <c:v>2.989E-2</c:v>
                </c:pt>
                <c:pt idx="8888">
                  <c:v>1.5377999999999999E-2</c:v>
                </c:pt>
                <c:pt idx="8889">
                  <c:v>1.3009E-3</c:v>
                </c:pt>
                <c:pt idx="8890">
                  <c:v>-1.2193000000000001E-2</c:v>
                </c:pt>
                <c:pt idx="8891">
                  <c:v>-2.5047E-2</c:v>
                </c:pt>
                <c:pt idx="8892">
                  <c:v>-3.6867999999999998E-2</c:v>
                </c:pt>
                <c:pt idx="8893">
                  <c:v>-4.7749E-2</c:v>
                </c:pt>
                <c:pt idx="8894">
                  <c:v>-5.7660000000000003E-2</c:v>
                </c:pt>
                <c:pt idx="8895">
                  <c:v>-6.6684999999999994E-2</c:v>
                </c:pt>
                <c:pt idx="8896">
                  <c:v>-7.4588000000000002E-2</c:v>
                </c:pt>
                <c:pt idx="8897">
                  <c:v>-8.1421999999999994E-2</c:v>
                </c:pt>
                <c:pt idx="8898">
                  <c:v>-8.7094000000000005E-2</c:v>
                </c:pt>
                <c:pt idx="8899">
                  <c:v>-9.1241000000000003E-2</c:v>
                </c:pt>
                <c:pt idx="8900">
                  <c:v>-9.3613000000000002E-2</c:v>
                </c:pt>
                <c:pt idx="8901">
                  <c:v>-9.3893000000000004E-2</c:v>
                </c:pt>
                <c:pt idx="8902">
                  <c:v>-9.1809000000000002E-2</c:v>
                </c:pt>
                <c:pt idx="8903">
                  <c:v>-8.7275000000000005E-2</c:v>
                </c:pt>
                <c:pt idx="8904">
                  <c:v>-8.0238000000000004E-2</c:v>
                </c:pt>
                <c:pt idx="8905">
                  <c:v>-7.1066000000000004E-2</c:v>
                </c:pt>
                <c:pt idx="8906">
                  <c:v>-5.9997000000000002E-2</c:v>
                </c:pt>
                <c:pt idx="8907">
                  <c:v>-4.7399999999999998E-2</c:v>
                </c:pt>
                <c:pt idx="8908">
                  <c:v>-3.3520000000000001E-2</c:v>
                </c:pt>
                <c:pt idx="8909">
                  <c:v>-1.9098E-2</c:v>
                </c:pt>
                <c:pt idx="8910">
                  <c:v>-4.4194000000000004E-3</c:v>
                </c:pt>
                <c:pt idx="8911">
                  <c:v>1.0267E-2</c:v>
                </c:pt>
                <c:pt idx="8912">
                  <c:v>2.4192999999999999E-2</c:v>
                </c:pt>
                <c:pt idx="8913">
                  <c:v>3.7189E-2</c:v>
                </c:pt>
                <c:pt idx="8914">
                  <c:v>4.9114999999999999E-2</c:v>
                </c:pt>
                <c:pt idx="8915">
                  <c:v>5.9568000000000003E-2</c:v>
                </c:pt>
                <c:pt idx="8916">
                  <c:v>6.8665000000000004E-2</c:v>
                </c:pt>
                <c:pt idx="8917">
                  <c:v>7.6449000000000003E-2</c:v>
                </c:pt>
                <c:pt idx="8918">
                  <c:v>8.3017999999999995E-2</c:v>
                </c:pt>
                <c:pt idx="8919">
                  <c:v>8.8164000000000006E-2</c:v>
                </c:pt>
                <c:pt idx="8920">
                  <c:v>9.1823000000000002E-2</c:v>
                </c:pt>
                <c:pt idx="8921">
                  <c:v>9.3739000000000003E-2</c:v>
                </c:pt>
                <c:pt idx="8922">
                  <c:v>9.3567999999999998E-2</c:v>
                </c:pt>
                <c:pt idx="8923">
                  <c:v>9.1033000000000003E-2</c:v>
                </c:pt>
                <c:pt idx="8924">
                  <c:v>8.5873000000000005E-2</c:v>
                </c:pt>
                <c:pt idx="8925">
                  <c:v>7.8162999999999996E-2</c:v>
                </c:pt>
                <c:pt idx="8926">
                  <c:v>6.8061999999999998E-2</c:v>
                </c:pt>
                <c:pt idx="8927">
                  <c:v>5.5988999999999997E-2</c:v>
                </c:pt>
                <c:pt idx="8928">
                  <c:v>4.2377999999999999E-2</c:v>
                </c:pt>
                <c:pt idx="8929">
                  <c:v>2.8215E-2</c:v>
                </c:pt>
                <c:pt idx="8930">
                  <c:v>1.3960999999999999E-2</c:v>
                </c:pt>
                <c:pt idx="8931">
                  <c:v>-6.8893999999999995E-5</c:v>
                </c:pt>
                <c:pt idx="8932">
                  <c:v>-1.3254E-2</c:v>
                </c:pt>
                <c:pt idx="8933">
                  <c:v>-2.5579999999999999E-2</c:v>
                </c:pt>
                <c:pt idx="8934">
                  <c:v>-3.7110999999999998E-2</c:v>
                </c:pt>
                <c:pt idx="8935">
                  <c:v>-4.7530000000000003E-2</c:v>
                </c:pt>
                <c:pt idx="8936">
                  <c:v>-5.6987000000000003E-2</c:v>
                </c:pt>
                <c:pt idx="8937">
                  <c:v>-6.5478999999999996E-2</c:v>
                </c:pt>
                <c:pt idx="8938">
                  <c:v>-7.3085999999999998E-2</c:v>
                </c:pt>
                <c:pt idx="8939">
                  <c:v>-7.9550999999999997E-2</c:v>
                </c:pt>
                <c:pt idx="8940">
                  <c:v>-8.48E-2</c:v>
                </c:pt>
                <c:pt idx="8941">
                  <c:v>-8.8596999999999995E-2</c:v>
                </c:pt>
                <c:pt idx="8942">
                  <c:v>-9.0521000000000004E-2</c:v>
                </c:pt>
                <c:pt idx="8943">
                  <c:v>-9.0326000000000004E-2</c:v>
                </c:pt>
                <c:pt idx="8944">
                  <c:v>-8.7755E-2</c:v>
                </c:pt>
                <c:pt idx="8945">
                  <c:v>-8.2829E-2</c:v>
                </c:pt>
                <c:pt idx="8946">
                  <c:v>-7.5631000000000004E-2</c:v>
                </c:pt>
                <c:pt idx="8947">
                  <c:v>-6.6409999999999997E-2</c:v>
                </c:pt>
                <c:pt idx="8948">
                  <c:v>-5.5333E-2</c:v>
                </c:pt>
                <c:pt idx="8949">
                  <c:v>-4.3029999999999999E-2</c:v>
                </c:pt>
                <c:pt idx="8950">
                  <c:v>-2.9748E-2</c:v>
                </c:pt>
                <c:pt idx="8951">
                  <c:v>-1.5710999999999999E-2</c:v>
                </c:pt>
                <c:pt idx="8952">
                  <c:v>-1.6456000000000001E-3</c:v>
                </c:pt>
                <c:pt idx="8953">
                  <c:v>1.221E-2</c:v>
                </c:pt>
                <c:pt idx="8954">
                  <c:v>2.5614999999999999E-2</c:v>
                </c:pt>
                <c:pt idx="8955">
                  <c:v>3.7930999999999999E-2</c:v>
                </c:pt>
                <c:pt idx="8956">
                  <c:v>4.9071999999999998E-2</c:v>
                </c:pt>
                <c:pt idx="8957">
                  <c:v>5.9043999999999999E-2</c:v>
                </c:pt>
                <c:pt idx="8958">
                  <c:v>6.7587999999999995E-2</c:v>
                </c:pt>
                <c:pt idx="8959">
                  <c:v>7.4869000000000005E-2</c:v>
                </c:pt>
                <c:pt idx="8960">
                  <c:v>8.0881999999999996E-2</c:v>
                </c:pt>
                <c:pt idx="8961">
                  <c:v>8.5601999999999998E-2</c:v>
                </c:pt>
                <c:pt idx="8962">
                  <c:v>8.8729000000000002E-2</c:v>
                </c:pt>
                <c:pt idx="8963">
                  <c:v>9.0062000000000003E-2</c:v>
                </c:pt>
                <c:pt idx="8964">
                  <c:v>8.9274000000000006E-2</c:v>
                </c:pt>
                <c:pt idx="8965">
                  <c:v>8.6099999999999996E-2</c:v>
                </c:pt>
                <c:pt idx="8966">
                  <c:v>8.0390000000000003E-2</c:v>
                </c:pt>
                <c:pt idx="8967">
                  <c:v>7.2040999999999994E-2</c:v>
                </c:pt>
                <c:pt idx="8968">
                  <c:v>6.1511999999999997E-2</c:v>
                </c:pt>
                <c:pt idx="8969">
                  <c:v>4.9175999999999997E-2</c:v>
                </c:pt>
                <c:pt idx="8970">
                  <c:v>3.5504000000000001E-2</c:v>
                </c:pt>
                <c:pt idx="8971">
                  <c:v>2.1471000000000001E-2</c:v>
                </c:pt>
                <c:pt idx="8972">
                  <c:v>7.5189000000000002E-3</c:v>
                </c:pt>
                <c:pt idx="8973">
                  <c:v>-5.9299000000000001E-3</c:v>
                </c:pt>
                <c:pt idx="8974">
                  <c:v>-1.8754E-2</c:v>
                </c:pt>
                <c:pt idx="8975">
                  <c:v>-3.0519999999999999E-2</c:v>
                </c:pt>
                <c:pt idx="8976">
                  <c:v>-4.1333000000000002E-2</c:v>
                </c:pt>
                <c:pt idx="8977">
                  <c:v>-5.1285999999999998E-2</c:v>
                </c:pt>
                <c:pt idx="8978">
                  <c:v>-6.0169E-2</c:v>
                </c:pt>
                <c:pt idx="8979">
                  <c:v>-6.8098000000000006E-2</c:v>
                </c:pt>
                <c:pt idx="8980">
                  <c:v>-7.5134999999999993E-2</c:v>
                </c:pt>
                <c:pt idx="8981">
                  <c:v>-8.1004000000000007E-2</c:v>
                </c:pt>
                <c:pt idx="8982">
                  <c:v>-8.5605000000000001E-2</c:v>
                </c:pt>
                <c:pt idx="8983">
                  <c:v>-8.8647000000000004E-2</c:v>
                </c:pt>
                <c:pt idx="8984">
                  <c:v>-8.9840000000000003E-2</c:v>
                </c:pt>
                <c:pt idx="8985">
                  <c:v>-8.8893E-2</c:v>
                </c:pt>
                <c:pt idx="8986">
                  <c:v>-8.5697999999999996E-2</c:v>
                </c:pt>
                <c:pt idx="8987">
                  <c:v>-8.0191999999999999E-2</c:v>
                </c:pt>
                <c:pt idx="8988">
                  <c:v>-7.2647000000000003E-2</c:v>
                </c:pt>
                <c:pt idx="8989">
                  <c:v>-6.3261999999999999E-2</c:v>
                </c:pt>
                <c:pt idx="8990">
                  <c:v>-5.2185000000000002E-2</c:v>
                </c:pt>
                <c:pt idx="8991">
                  <c:v>-4.0015000000000002E-2</c:v>
                </c:pt>
                <c:pt idx="8992">
                  <c:v>-2.6950999999999999E-2</c:v>
                </c:pt>
                <c:pt idx="8993">
                  <c:v>-1.3346999999999999E-2</c:v>
                </c:pt>
                <c:pt idx="8994">
                  <c:v>5.9091000000000005E-4</c:v>
                </c:pt>
                <c:pt idx="8995">
                  <c:v>1.4142E-2</c:v>
                </c:pt>
                <c:pt idx="8996">
                  <c:v>2.7088999999999998E-2</c:v>
                </c:pt>
                <c:pt idx="8997">
                  <c:v>3.9230000000000001E-2</c:v>
                </c:pt>
                <c:pt idx="8998">
                  <c:v>5.0049000000000003E-2</c:v>
                </c:pt>
                <c:pt idx="8999">
                  <c:v>5.9582999999999997E-2</c:v>
                </c:pt>
                <c:pt idx="9000">
                  <c:v>6.7889000000000005E-2</c:v>
                </c:pt>
                <c:pt idx="9001">
                  <c:v>7.4799000000000004E-2</c:v>
                </c:pt>
                <c:pt idx="9002">
                  <c:v>8.0382999999999996E-2</c:v>
                </c:pt>
                <c:pt idx="9003">
                  <c:v>8.4594000000000003E-2</c:v>
                </c:pt>
                <c:pt idx="9004">
                  <c:v>8.7132000000000001E-2</c:v>
                </c:pt>
                <c:pt idx="9005">
                  <c:v>8.7811E-2</c:v>
                </c:pt>
                <c:pt idx="9006">
                  <c:v>8.6351999999999998E-2</c:v>
                </c:pt>
                <c:pt idx="9007">
                  <c:v>8.2482E-2</c:v>
                </c:pt>
                <c:pt idx="9008">
                  <c:v>7.6197000000000001E-2</c:v>
                </c:pt>
                <c:pt idx="9009">
                  <c:v>6.7561999999999997E-2</c:v>
                </c:pt>
                <c:pt idx="9010">
                  <c:v>5.6763000000000001E-2</c:v>
                </c:pt>
                <c:pt idx="9011">
                  <c:v>4.4558E-2</c:v>
                </c:pt>
                <c:pt idx="9012">
                  <c:v>3.1467000000000002E-2</c:v>
                </c:pt>
                <c:pt idx="9013">
                  <c:v>1.7947999999999999E-2</c:v>
                </c:pt>
                <c:pt idx="9014">
                  <c:v>4.8494999999999996E-3</c:v>
                </c:pt>
                <c:pt idx="9015">
                  <c:v>-7.6521999999999996E-3</c:v>
                </c:pt>
                <c:pt idx="9016">
                  <c:v>-1.9363999999999999E-2</c:v>
                </c:pt>
                <c:pt idx="9017">
                  <c:v>-3.0358E-2</c:v>
                </c:pt>
                <c:pt idx="9018">
                  <c:v>-4.0377000000000003E-2</c:v>
                </c:pt>
                <c:pt idx="9019">
                  <c:v>-4.9584999999999997E-2</c:v>
                </c:pt>
                <c:pt idx="9020">
                  <c:v>-5.8097000000000003E-2</c:v>
                </c:pt>
                <c:pt idx="9021">
                  <c:v>-6.5698999999999994E-2</c:v>
                </c:pt>
                <c:pt idx="9022">
                  <c:v>-7.2414000000000006E-2</c:v>
                </c:pt>
                <c:pt idx="9023">
                  <c:v>-7.8120999999999996E-2</c:v>
                </c:pt>
                <c:pt idx="9024">
                  <c:v>-8.2427E-2</c:v>
                </c:pt>
                <c:pt idx="9025">
                  <c:v>-8.5065000000000002E-2</c:v>
                </c:pt>
                <c:pt idx="9026">
                  <c:v>-8.5735000000000006E-2</c:v>
                </c:pt>
                <c:pt idx="9027">
                  <c:v>-8.4170999999999996E-2</c:v>
                </c:pt>
                <c:pt idx="9028">
                  <c:v>-8.0309000000000005E-2</c:v>
                </c:pt>
                <c:pt idx="9029">
                  <c:v>-7.4184E-2</c:v>
                </c:pt>
                <c:pt idx="9030">
                  <c:v>-6.5878000000000006E-2</c:v>
                </c:pt>
                <c:pt idx="9031">
                  <c:v>-5.5879999999999999E-2</c:v>
                </c:pt>
                <c:pt idx="9032">
                  <c:v>-4.4447E-2</c:v>
                </c:pt>
                <c:pt idx="9033">
                  <c:v>-3.1812E-2</c:v>
                </c:pt>
                <c:pt idx="9034">
                  <c:v>-1.8661000000000001E-2</c:v>
                </c:pt>
                <c:pt idx="9035">
                  <c:v>-5.2360000000000002E-3</c:v>
                </c:pt>
                <c:pt idx="9036">
                  <c:v>8.2450000000000006E-3</c:v>
                </c:pt>
                <c:pt idx="9037">
                  <c:v>2.1097000000000001E-2</c:v>
                </c:pt>
                <c:pt idx="9038">
                  <c:v>3.3174000000000002E-2</c:v>
                </c:pt>
                <c:pt idx="9039">
                  <c:v>4.4223999999999999E-2</c:v>
                </c:pt>
                <c:pt idx="9040">
                  <c:v>5.4225000000000002E-2</c:v>
                </c:pt>
                <c:pt idx="9041">
                  <c:v>6.2900999999999999E-2</c:v>
                </c:pt>
                <c:pt idx="9042">
                  <c:v>7.0397000000000001E-2</c:v>
                </c:pt>
                <c:pt idx="9043">
                  <c:v>7.6795000000000002E-2</c:v>
                </c:pt>
                <c:pt idx="9044">
                  <c:v>8.1883999999999998E-2</c:v>
                </c:pt>
                <c:pt idx="9045">
                  <c:v>8.5587999999999997E-2</c:v>
                </c:pt>
                <c:pt idx="9046">
                  <c:v>8.7651999999999994E-2</c:v>
                </c:pt>
                <c:pt idx="9047">
                  <c:v>8.7715000000000001E-2</c:v>
                </c:pt>
                <c:pt idx="9048">
                  <c:v>8.5494000000000001E-2</c:v>
                </c:pt>
                <c:pt idx="9049">
                  <c:v>8.0718999999999999E-2</c:v>
                </c:pt>
                <c:pt idx="9050">
                  <c:v>7.3449E-2</c:v>
                </c:pt>
                <c:pt idx="9051">
                  <c:v>6.3843999999999998E-2</c:v>
                </c:pt>
                <c:pt idx="9052">
                  <c:v>5.2316000000000001E-2</c:v>
                </c:pt>
                <c:pt idx="9053">
                  <c:v>3.9314000000000002E-2</c:v>
                </c:pt>
                <c:pt idx="9054">
                  <c:v>2.5815999999999999E-2</c:v>
                </c:pt>
                <c:pt idx="9055">
                  <c:v>1.23E-2</c:v>
                </c:pt>
                <c:pt idx="9056">
                  <c:v>-9.0258000000000005E-4</c:v>
                </c:pt>
                <c:pt idx="9057">
                  <c:v>-1.3186E-2</c:v>
                </c:pt>
                <c:pt idx="9058">
                  <c:v>-2.4555E-2</c:v>
                </c:pt>
                <c:pt idx="9059">
                  <c:v>-3.5098999999999998E-2</c:v>
                </c:pt>
                <c:pt idx="9060">
                  <c:v>-4.4581999999999997E-2</c:v>
                </c:pt>
                <c:pt idx="9061">
                  <c:v>-5.3192999999999997E-2</c:v>
                </c:pt>
                <c:pt idx="9062">
                  <c:v>-6.0964999999999998E-2</c:v>
                </c:pt>
                <c:pt idx="9063">
                  <c:v>-6.7988000000000007E-2</c:v>
                </c:pt>
                <c:pt idx="9064">
                  <c:v>-7.4012999999999995E-2</c:v>
                </c:pt>
                <c:pt idx="9065">
                  <c:v>-7.8944E-2</c:v>
                </c:pt>
                <c:pt idx="9066">
                  <c:v>-8.2529000000000005E-2</c:v>
                </c:pt>
                <c:pt idx="9067">
                  <c:v>-8.4345000000000003E-2</c:v>
                </c:pt>
                <c:pt idx="9068">
                  <c:v>-8.4127999999999994E-2</c:v>
                </c:pt>
                <c:pt idx="9069">
                  <c:v>-8.1590999999999997E-2</c:v>
                </c:pt>
                <c:pt idx="9070">
                  <c:v>-7.6712000000000002E-2</c:v>
                </c:pt>
                <c:pt idx="9071">
                  <c:v>-6.9518999999999997E-2</c:v>
                </c:pt>
                <c:pt idx="9072">
                  <c:v>-6.0217E-2</c:v>
                </c:pt>
                <c:pt idx="9073">
                  <c:v>-4.8948999999999999E-2</c:v>
                </c:pt>
                <c:pt idx="9074">
                  <c:v>-3.6367999999999998E-2</c:v>
                </c:pt>
                <c:pt idx="9075">
                  <c:v>-2.2761E-2</c:v>
                </c:pt>
                <c:pt idx="9076">
                  <c:v>-8.4058999999999991E-3</c:v>
                </c:pt>
                <c:pt idx="9077">
                  <c:v>5.9167999999999998E-3</c:v>
                </c:pt>
                <c:pt idx="9078">
                  <c:v>1.9942000000000001E-2</c:v>
                </c:pt>
                <c:pt idx="9079">
                  <c:v>3.3424000000000002E-2</c:v>
                </c:pt>
                <c:pt idx="9080">
                  <c:v>4.5732000000000002E-2</c:v>
                </c:pt>
                <c:pt idx="9081">
                  <c:v>5.6807999999999997E-2</c:v>
                </c:pt>
                <c:pt idx="9082">
                  <c:v>6.6685999999999995E-2</c:v>
                </c:pt>
                <c:pt idx="9083">
                  <c:v>7.5142E-2</c:v>
                </c:pt>
                <c:pt idx="9084">
                  <c:v>8.2368999999999998E-2</c:v>
                </c:pt>
                <c:pt idx="9085">
                  <c:v>8.8376999999999997E-2</c:v>
                </c:pt>
                <c:pt idx="9086">
                  <c:v>9.3140000000000001E-2</c:v>
                </c:pt>
                <c:pt idx="9087">
                  <c:v>9.6336000000000005E-2</c:v>
                </c:pt>
                <c:pt idx="9088">
                  <c:v>9.7723000000000004E-2</c:v>
                </c:pt>
                <c:pt idx="9089">
                  <c:v>9.6923999999999996E-2</c:v>
                </c:pt>
                <c:pt idx="9090">
                  <c:v>9.3629000000000004E-2</c:v>
                </c:pt>
                <c:pt idx="9091">
                  <c:v>8.7653999999999996E-2</c:v>
                </c:pt>
                <c:pt idx="9092">
                  <c:v>7.8881999999999994E-2</c:v>
                </c:pt>
                <c:pt idx="9093">
                  <c:v>6.7798999999999998E-2</c:v>
                </c:pt>
                <c:pt idx="9094">
                  <c:v>5.4810999999999999E-2</c:v>
                </c:pt>
                <c:pt idx="9095">
                  <c:v>4.0591000000000002E-2</c:v>
                </c:pt>
                <c:pt idx="9096">
                  <c:v>2.5652999999999999E-2</c:v>
                </c:pt>
                <c:pt idx="9097">
                  <c:v>1.0975E-2</c:v>
                </c:pt>
                <c:pt idx="9098">
                  <c:v>-3.1627999999999999E-3</c:v>
                </c:pt>
                <c:pt idx="9099">
                  <c:v>-1.6611999999999998E-2</c:v>
                </c:pt>
                <c:pt idx="9100">
                  <c:v>-2.8892000000000001E-2</c:v>
                </c:pt>
                <c:pt idx="9101">
                  <c:v>-4.0091000000000002E-2</c:v>
                </c:pt>
                <c:pt idx="9102">
                  <c:v>-5.0299000000000003E-2</c:v>
                </c:pt>
                <c:pt idx="9103">
                  <c:v>-5.9317000000000002E-2</c:v>
                </c:pt>
                <c:pt idx="9104">
                  <c:v>-6.7305000000000004E-2</c:v>
                </c:pt>
                <c:pt idx="9105">
                  <c:v>-7.4292999999999998E-2</c:v>
                </c:pt>
                <c:pt idx="9106">
                  <c:v>-8.0266000000000004E-2</c:v>
                </c:pt>
                <c:pt idx="9107">
                  <c:v>-8.4929000000000004E-2</c:v>
                </c:pt>
                <c:pt idx="9108">
                  <c:v>-8.8089000000000001E-2</c:v>
                </c:pt>
                <c:pt idx="9109">
                  <c:v>-8.9443999999999996E-2</c:v>
                </c:pt>
                <c:pt idx="9110">
                  <c:v>-8.8677000000000006E-2</c:v>
                </c:pt>
                <c:pt idx="9111">
                  <c:v>-8.5642999999999997E-2</c:v>
                </c:pt>
                <c:pt idx="9112">
                  <c:v>-8.0213000000000007E-2</c:v>
                </c:pt>
                <c:pt idx="9113">
                  <c:v>-7.2602E-2</c:v>
                </c:pt>
                <c:pt idx="9114">
                  <c:v>-6.2954999999999997E-2</c:v>
                </c:pt>
                <c:pt idx="9115">
                  <c:v>-5.1375999999999998E-2</c:v>
                </c:pt>
                <c:pt idx="9116">
                  <c:v>-3.8478999999999999E-2</c:v>
                </c:pt>
                <c:pt idx="9117">
                  <c:v>-2.4494999999999999E-2</c:v>
                </c:pt>
                <c:pt idx="9118">
                  <c:v>-9.8484999999999996E-3</c:v>
                </c:pt>
                <c:pt idx="9119">
                  <c:v>5.1998000000000001E-3</c:v>
                </c:pt>
                <c:pt idx="9120">
                  <c:v>1.9831999999999999E-2</c:v>
                </c:pt>
                <c:pt idx="9121">
                  <c:v>3.3797000000000001E-2</c:v>
                </c:pt>
                <c:pt idx="9122">
                  <c:v>4.6877000000000002E-2</c:v>
                </c:pt>
                <c:pt idx="9123">
                  <c:v>5.8520000000000003E-2</c:v>
                </c:pt>
                <c:pt idx="9124">
                  <c:v>6.8775000000000003E-2</c:v>
                </c:pt>
                <c:pt idx="9125">
                  <c:v>7.7717999999999995E-2</c:v>
                </c:pt>
                <c:pt idx="9126">
                  <c:v>8.5163000000000003E-2</c:v>
                </c:pt>
                <c:pt idx="9127">
                  <c:v>9.1184000000000001E-2</c:v>
                </c:pt>
                <c:pt idx="9128">
                  <c:v>9.5669000000000004E-2</c:v>
                </c:pt>
                <c:pt idx="9129">
                  <c:v>9.8405999999999993E-2</c:v>
                </c:pt>
                <c:pt idx="9130">
                  <c:v>9.9047999999999997E-2</c:v>
                </c:pt>
                <c:pt idx="9131">
                  <c:v>9.7322000000000006E-2</c:v>
                </c:pt>
                <c:pt idx="9132">
                  <c:v>9.2934000000000003E-2</c:v>
                </c:pt>
                <c:pt idx="9133">
                  <c:v>8.5900000000000004E-2</c:v>
                </c:pt>
                <c:pt idx="9134">
                  <c:v>7.6333999999999999E-2</c:v>
                </c:pt>
                <c:pt idx="9135">
                  <c:v>6.4478999999999995E-2</c:v>
                </c:pt>
                <c:pt idx="9136">
                  <c:v>5.1204E-2</c:v>
                </c:pt>
                <c:pt idx="9137">
                  <c:v>3.7074999999999997E-2</c:v>
                </c:pt>
                <c:pt idx="9138">
                  <c:v>2.2564000000000001E-2</c:v>
                </c:pt>
                <c:pt idx="9139">
                  <c:v>8.5289000000000007E-3</c:v>
                </c:pt>
                <c:pt idx="9140">
                  <c:v>-4.8877E-3</c:v>
                </c:pt>
                <c:pt idx="9141">
                  <c:v>-1.7503999999999999E-2</c:v>
                </c:pt>
                <c:pt idx="9142">
                  <c:v>-2.9385999999999999E-2</c:v>
                </c:pt>
                <c:pt idx="9143">
                  <c:v>-4.0217999999999997E-2</c:v>
                </c:pt>
                <c:pt idx="9144">
                  <c:v>-5.0136E-2</c:v>
                </c:pt>
                <c:pt idx="9145">
                  <c:v>-5.9235999999999997E-2</c:v>
                </c:pt>
                <c:pt idx="9146">
                  <c:v>-6.7294000000000007E-2</c:v>
                </c:pt>
                <c:pt idx="9147">
                  <c:v>-7.4364E-2</c:v>
                </c:pt>
                <c:pt idx="9148">
                  <c:v>-8.0359E-2</c:v>
                </c:pt>
                <c:pt idx="9149">
                  <c:v>-8.4903000000000006E-2</c:v>
                </c:pt>
                <c:pt idx="9150">
                  <c:v>-8.7749999999999995E-2</c:v>
                </c:pt>
                <c:pt idx="9151">
                  <c:v>-8.8586999999999999E-2</c:v>
                </c:pt>
                <c:pt idx="9152">
                  <c:v>-8.7117E-2</c:v>
                </c:pt>
                <c:pt idx="9153">
                  <c:v>-8.3260000000000001E-2</c:v>
                </c:pt>
                <c:pt idx="9154">
                  <c:v>-7.7035999999999993E-2</c:v>
                </c:pt>
                <c:pt idx="9155">
                  <c:v>-6.8518999999999997E-2</c:v>
                </c:pt>
                <c:pt idx="9156">
                  <c:v>-5.8191E-2</c:v>
                </c:pt>
                <c:pt idx="9157">
                  <c:v>-4.6317999999999998E-2</c:v>
                </c:pt>
                <c:pt idx="9158">
                  <c:v>-3.3123E-2</c:v>
                </c:pt>
                <c:pt idx="9159">
                  <c:v>-1.9299E-2</c:v>
                </c:pt>
                <c:pt idx="9160">
                  <c:v>-5.0946999999999997E-3</c:v>
                </c:pt>
                <c:pt idx="9161">
                  <c:v>9.2767000000000006E-3</c:v>
                </c:pt>
                <c:pt idx="9162">
                  <c:v>2.3081000000000001E-2</c:v>
                </c:pt>
                <c:pt idx="9163">
                  <c:v>3.6143000000000002E-2</c:v>
                </c:pt>
                <c:pt idx="9164">
                  <c:v>4.8163999999999998E-2</c:v>
                </c:pt>
                <c:pt idx="9165">
                  <c:v>5.9090999999999998E-2</c:v>
                </c:pt>
                <c:pt idx="9166">
                  <c:v>6.8590999999999999E-2</c:v>
                </c:pt>
                <c:pt idx="9167">
                  <c:v>7.6800999999999994E-2</c:v>
                </c:pt>
                <c:pt idx="9168">
                  <c:v>8.3784999999999998E-2</c:v>
                </c:pt>
                <c:pt idx="9169">
                  <c:v>8.9297000000000001E-2</c:v>
                </c:pt>
                <c:pt idx="9170">
                  <c:v>9.3243999999999994E-2</c:v>
                </c:pt>
                <c:pt idx="9171">
                  <c:v>9.5351000000000005E-2</c:v>
                </c:pt>
                <c:pt idx="9172">
                  <c:v>9.5249E-2</c:v>
                </c:pt>
                <c:pt idx="9173">
                  <c:v>9.2665999999999998E-2</c:v>
                </c:pt>
                <c:pt idx="9174">
                  <c:v>8.7433999999999998E-2</c:v>
                </c:pt>
                <c:pt idx="9175">
                  <c:v>7.9444000000000001E-2</c:v>
                </c:pt>
                <c:pt idx="9176">
                  <c:v>6.9145999999999999E-2</c:v>
                </c:pt>
                <c:pt idx="9177">
                  <c:v>5.6938000000000002E-2</c:v>
                </c:pt>
                <c:pt idx="9178">
                  <c:v>4.3303000000000001E-2</c:v>
                </c:pt>
                <c:pt idx="9179">
                  <c:v>2.9245E-2</c:v>
                </c:pt>
                <c:pt idx="9180">
                  <c:v>1.5213000000000001E-2</c:v>
                </c:pt>
                <c:pt idx="9181">
                  <c:v>1.4896E-3</c:v>
                </c:pt>
                <c:pt idx="9182">
                  <c:v>-1.1351999999999999E-2</c:v>
                </c:pt>
                <c:pt idx="9183">
                  <c:v>-2.3352000000000001E-2</c:v>
                </c:pt>
                <c:pt idx="9184">
                  <c:v>-3.4483E-2</c:v>
                </c:pt>
                <c:pt idx="9185">
                  <c:v>-4.4845999999999997E-2</c:v>
                </c:pt>
                <c:pt idx="9186">
                  <c:v>-5.4220999999999998E-2</c:v>
                </c:pt>
                <c:pt idx="9187">
                  <c:v>-6.2725000000000003E-2</c:v>
                </c:pt>
                <c:pt idx="9188">
                  <c:v>-7.0418999999999995E-2</c:v>
                </c:pt>
                <c:pt idx="9189">
                  <c:v>-7.7011999999999997E-2</c:v>
                </c:pt>
                <c:pt idx="9190">
                  <c:v>-8.2401000000000002E-2</c:v>
                </c:pt>
                <c:pt idx="9191">
                  <c:v>-8.6328000000000002E-2</c:v>
                </c:pt>
                <c:pt idx="9192">
                  <c:v>-8.8360999999999995E-2</c:v>
                </c:pt>
                <c:pt idx="9193">
                  <c:v>-8.8248999999999994E-2</c:v>
                </c:pt>
                <c:pt idx="9194">
                  <c:v>-8.5730000000000001E-2</c:v>
                </c:pt>
                <c:pt idx="9195">
                  <c:v>-8.0811999999999995E-2</c:v>
                </c:pt>
                <c:pt idx="9196">
                  <c:v>-7.3570999999999998E-2</c:v>
                </c:pt>
                <c:pt idx="9197">
                  <c:v>-6.4264000000000002E-2</c:v>
                </c:pt>
                <c:pt idx="9198">
                  <c:v>-5.3086000000000001E-2</c:v>
                </c:pt>
                <c:pt idx="9199">
                  <c:v>-4.0709000000000002E-2</c:v>
                </c:pt>
                <c:pt idx="9200">
                  <c:v>-2.7413E-2</c:v>
                </c:pt>
                <c:pt idx="9201">
                  <c:v>-1.3434E-2</c:v>
                </c:pt>
                <c:pt idx="9202">
                  <c:v>5.2873999999999998E-4</c:v>
                </c:pt>
                <c:pt idx="9203">
                  <c:v>1.4279999999999999E-2</c:v>
                </c:pt>
                <c:pt idx="9204">
                  <c:v>2.7635E-2</c:v>
                </c:pt>
                <c:pt idx="9205">
                  <c:v>3.9996999999999998E-2</c:v>
                </c:pt>
                <c:pt idx="9206">
                  <c:v>5.1303000000000001E-2</c:v>
                </c:pt>
                <c:pt idx="9207">
                  <c:v>6.1455000000000003E-2</c:v>
                </c:pt>
                <c:pt idx="9208">
                  <c:v>7.0514999999999994E-2</c:v>
                </c:pt>
                <c:pt idx="9209">
                  <c:v>7.8294000000000002E-2</c:v>
                </c:pt>
                <c:pt idx="9210">
                  <c:v>8.4859000000000004E-2</c:v>
                </c:pt>
                <c:pt idx="9211">
                  <c:v>9.0135999999999994E-2</c:v>
                </c:pt>
                <c:pt idx="9212">
                  <c:v>9.3740000000000004E-2</c:v>
                </c:pt>
                <c:pt idx="9213">
                  <c:v>9.5406000000000005E-2</c:v>
                </c:pt>
                <c:pt idx="9214">
                  <c:v>9.4742999999999994E-2</c:v>
                </c:pt>
                <c:pt idx="9215">
                  <c:v>9.1461000000000001E-2</c:v>
                </c:pt>
                <c:pt idx="9216">
                  <c:v>8.5414000000000004E-2</c:v>
                </c:pt>
                <c:pt idx="9217">
                  <c:v>7.6538999999999996E-2</c:v>
                </c:pt>
                <c:pt idx="9218">
                  <c:v>6.5369999999999998E-2</c:v>
                </c:pt>
                <c:pt idx="9219">
                  <c:v>5.2350000000000001E-2</c:v>
                </c:pt>
                <c:pt idx="9220">
                  <c:v>3.8177000000000003E-2</c:v>
                </c:pt>
                <c:pt idx="9221">
                  <c:v>2.3383000000000001E-2</c:v>
                </c:pt>
                <c:pt idx="9222">
                  <c:v>8.9476999999999994E-3</c:v>
                </c:pt>
                <c:pt idx="9223">
                  <c:v>-4.8532000000000002E-3</c:v>
                </c:pt>
                <c:pt idx="9224">
                  <c:v>-1.7885999999999999E-2</c:v>
                </c:pt>
                <c:pt idx="9225">
                  <c:v>-2.9721999999999998E-2</c:v>
                </c:pt>
                <c:pt idx="9226">
                  <c:v>-4.0488000000000003E-2</c:v>
                </c:pt>
                <c:pt idx="9227">
                  <c:v>-5.0316E-2</c:v>
                </c:pt>
                <c:pt idx="9228">
                  <c:v>-5.9042999999999998E-2</c:v>
                </c:pt>
                <c:pt idx="9229">
                  <c:v>-6.6837999999999995E-2</c:v>
                </c:pt>
                <c:pt idx="9230">
                  <c:v>-7.3793999999999998E-2</c:v>
                </c:pt>
                <c:pt idx="9231">
                  <c:v>-7.9656000000000005E-2</c:v>
                </c:pt>
                <c:pt idx="9232">
                  <c:v>-8.4329000000000001E-2</c:v>
                </c:pt>
                <c:pt idx="9233">
                  <c:v>-8.7516999999999998E-2</c:v>
                </c:pt>
                <c:pt idx="9234">
                  <c:v>-8.8911000000000004E-2</c:v>
                </c:pt>
                <c:pt idx="9235">
                  <c:v>-8.8187000000000001E-2</c:v>
                </c:pt>
                <c:pt idx="9236">
                  <c:v>-8.5206000000000004E-2</c:v>
                </c:pt>
                <c:pt idx="9237">
                  <c:v>-7.986E-2</c:v>
                </c:pt>
                <c:pt idx="9238">
                  <c:v>-7.2386000000000006E-2</c:v>
                </c:pt>
                <c:pt idx="9239">
                  <c:v>-6.2965999999999994E-2</c:v>
                </c:pt>
                <c:pt idx="9240">
                  <c:v>-5.1756999999999997E-2</c:v>
                </c:pt>
                <c:pt idx="9241">
                  <c:v>-3.9377000000000002E-2</c:v>
                </c:pt>
                <c:pt idx="9242">
                  <c:v>-2.6057E-2</c:v>
                </c:pt>
                <c:pt idx="9243">
                  <c:v>-1.2179000000000001E-2</c:v>
                </c:pt>
                <c:pt idx="9244">
                  <c:v>2.0493E-3</c:v>
                </c:pt>
                <c:pt idx="9245">
                  <c:v>1.5893000000000001E-2</c:v>
                </c:pt>
                <c:pt idx="9246">
                  <c:v>2.9142000000000001E-2</c:v>
                </c:pt>
                <c:pt idx="9247">
                  <c:v>4.1589000000000001E-2</c:v>
                </c:pt>
                <c:pt idx="9248">
                  <c:v>5.2699999999999997E-2</c:v>
                </c:pt>
                <c:pt idx="9249">
                  <c:v>6.2493E-2</c:v>
                </c:pt>
                <c:pt idx="9250">
                  <c:v>7.1022000000000002E-2</c:v>
                </c:pt>
                <c:pt idx="9251">
                  <c:v>7.8091999999999995E-2</c:v>
                </c:pt>
                <c:pt idx="9252">
                  <c:v>8.3765999999999993E-2</c:v>
                </c:pt>
                <c:pt idx="9253">
                  <c:v>8.7973999999999997E-2</c:v>
                </c:pt>
                <c:pt idx="9254">
                  <c:v>9.0387999999999996E-2</c:v>
                </c:pt>
                <c:pt idx="9255">
                  <c:v>9.0792999999999999E-2</c:v>
                </c:pt>
                <c:pt idx="9256">
                  <c:v>8.8876999999999998E-2</c:v>
                </c:pt>
                <c:pt idx="9257">
                  <c:v>8.4348999999999993E-2</c:v>
                </c:pt>
                <c:pt idx="9258">
                  <c:v>7.7224000000000001E-2</c:v>
                </c:pt>
                <c:pt idx="9259">
                  <c:v>6.7598000000000005E-2</c:v>
                </c:pt>
                <c:pt idx="9260">
                  <c:v>5.5691999999999998E-2</c:v>
                </c:pt>
                <c:pt idx="9261">
                  <c:v>4.2354999999999997E-2</c:v>
                </c:pt>
                <c:pt idx="9262">
                  <c:v>2.8147999999999999E-2</c:v>
                </c:pt>
                <c:pt idx="9263">
                  <c:v>1.3561999999999999E-2</c:v>
                </c:pt>
                <c:pt idx="9264">
                  <c:v>-5.0151999999999998E-4</c:v>
                </c:pt>
                <c:pt idx="9265">
                  <c:v>-1.3856E-2</c:v>
                </c:pt>
                <c:pt idx="9266">
                  <c:v>-2.6290000000000001E-2</c:v>
                </c:pt>
                <c:pt idx="9267">
                  <c:v>-3.7865000000000003E-2</c:v>
                </c:pt>
                <c:pt idx="9268">
                  <c:v>-4.8294999999999998E-2</c:v>
                </c:pt>
                <c:pt idx="9269">
                  <c:v>-5.7756000000000002E-2</c:v>
                </c:pt>
                <c:pt idx="9270">
                  <c:v>-6.6380999999999996E-2</c:v>
                </c:pt>
                <c:pt idx="9271">
                  <c:v>-7.3987999999999998E-2</c:v>
                </c:pt>
                <c:pt idx="9272">
                  <c:v>-8.0634999999999998E-2</c:v>
                </c:pt>
                <c:pt idx="9273">
                  <c:v>-8.6223999999999995E-2</c:v>
                </c:pt>
                <c:pt idx="9274">
                  <c:v>-9.0375999999999998E-2</c:v>
                </c:pt>
                <c:pt idx="9275">
                  <c:v>-9.2826000000000006E-2</c:v>
                </c:pt>
                <c:pt idx="9276">
                  <c:v>-9.3248999999999999E-2</c:v>
                </c:pt>
                <c:pt idx="9277">
                  <c:v>-9.1384999999999994E-2</c:v>
                </c:pt>
                <c:pt idx="9278">
                  <c:v>-8.7170999999999998E-2</c:v>
                </c:pt>
                <c:pt idx="9279">
                  <c:v>-8.0664E-2</c:v>
                </c:pt>
                <c:pt idx="9280">
                  <c:v>-7.1956999999999993E-2</c:v>
                </c:pt>
                <c:pt idx="9281">
                  <c:v>-6.1553999999999998E-2</c:v>
                </c:pt>
                <c:pt idx="9282">
                  <c:v>-4.9703999999999998E-2</c:v>
                </c:pt>
                <c:pt idx="9283">
                  <c:v>-3.6602000000000003E-2</c:v>
                </c:pt>
                <c:pt idx="9284">
                  <c:v>-2.2896E-2</c:v>
                </c:pt>
                <c:pt idx="9285">
                  <c:v>-8.7857999999999999E-3</c:v>
                </c:pt>
                <c:pt idx="9286">
                  <c:v>5.5468999999999996E-3</c:v>
                </c:pt>
                <c:pt idx="9287">
                  <c:v>1.9383000000000001E-2</c:v>
                </c:pt>
                <c:pt idx="9288">
                  <c:v>3.2536000000000002E-2</c:v>
                </c:pt>
                <c:pt idx="9289">
                  <c:v>4.4816000000000002E-2</c:v>
                </c:pt>
                <c:pt idx="9290">
                  <c:v>5.5725999999999998E-2</c:v>
                </c:pt>
                <c:pt idx="9291">
                  <c:v>6.5292000000000003E-2</c:v>
                </c:pt>
                <c:pt idx="9292">
                  <c:v>7.3486999999999997E-2</c:v>
                </c:pt>
                <c:pt idx="9293">
                  <c:v>8.0361000000000002E-2</c:v>
                </c:pt>
                <c:pt idx="9294">
                  <c:v>8.5694999999999993E-2</c:v>
                </c:pt>
                <c:pt idx="9295">
                  <c:v>8.9437000000000003E-2</c:v>
                </c:pt>
                <c:pt idx="9296">
                  <c:v>9.1367000000000004E-2</c:v>
                </c:pt>
                <c:pt idx="9297">
                  <c:v>9.1167999999999999E-2</c:v>
                </c:pt>
                <c:pt idx="9298">
                  <c:v>8.8591000000000003E-2</c:v>
                </c:pt>
                <c:pt idx="9299">
                  <c:v>8.3381999999999998E-2</c:v>
                </c:pt>
                <c:pt idx="9300">
                  <c:v>7.5630000000000003E-2</c:v>
                </c:pt>
                <c:pt idx="9301">
                  <c:v>6.5500000000000003E-2</c:v>
                </c:pt>
                <c:pt idx="9302">
                  <c:v>5.3258E-2</c:v>
                </c:pt>
                <c:pt idx="9303">
                  <c:v>3.9808999999999997E-2</c:v>
                </c:pt>
                <c:pt idx="9304">
                  <c:v>2.5694999999999999E-2</c:v>
                </c:pt>
                <c:pt idx="9305">
                  <c:v>1.1554E-2</c:v>
                </c:pt>
                <c:pt idx="9306">
                  <c:v>-2.2791E-3</c:v>
                </c:pt>
                <c:pt idx="9307">
                  <c:v>-1.5181E-2</c:v>
                </c:pt>
                <c:pt idx="9308">
                  <c:v>-2.7172000000000002E-2</c:v>
                </c:pt>
                <c:pt idx="9309">
                  <c:v>-3.8360999999999999E-2</c:v>
                </c:pt>
                <c:pt idx="9310">
                  <c:v>-4.8509999999999998E-2</c:v>
                </c:pt>
                <c:pt idx="9311">
                  <c:v>-5.7818000000000001E-2</c:v>
                </c:pt>
                <c:pt idx="9312">
                  <c:v>-6.6402000000000003E-2</c:v>
                </c:pt>
                <c:pt idx="9313">
                  <c:v>-7.4050000000000005E-2</c:v>
                </c:pt>
                <c:pt idx="9314">
                  <c:v>-8.0742999999999995E-2</c:v>
                </c:pt>
                <c:pt idx="9315">
                  <c:v>-8.6318000000000006E-2</c:v>
                </c:pt>
                <c:pt idx="9316">
                  <c:v>-9.0313000000000004E-2</c:v>
                </c:pt>
                <c:pt idx="9317">
                  <c:v>-9.2441999999999996E-2</c:v>
                </c:pt>
                <c:pt idx="9318">
                  <c:v>-9.2391000000000001E-2</c:v>
                </c:pt>
                <c:pt idx="9319">
                  <c:v>-8.9906E-2</c:v>
                </c:pt>
                <c:pt idx="9320">
                  <c:v>-8.5012000000000004E-2</c:v>
                </c:pt>
                <c:pt idx="9321">
                  <c:v>-7.7808000000000002E-2</c:v>
                </c:pt>
                <c:pt idx="9322">
                  <c:v>-6.8448999999999996E-2</c:v>
                </c:pt>
                <c:pt idx="9323">
                  <c:v>-5.7515999999999998E-2</c:v>
                </c:pt>
                <c:pt idx="9324">
                  <c:v>-4.5312999999999999E-2</c:v>
                </c:pt>
                <c:pt idx="9325">
                  <c:v>-3.2070000000000001E-2</c:v>
                </c:pt>
                <c:pt idx="9326">
                  <c:v>-1.8481000000000001E-2</c:v>
                </c:pt>
                <c:pt idx="9327">
                  <c:v>-4.7333000000000002E-3</c:v>
                </c:pt>
                <c:pt idx="9328">
                  <c:v>8.9849000000000005E-3</c:v>
                </c:pt>
                <c:pt idx="9329">
                  <c:v>2.2024999999999999E-2</c:v>
                </c:pt>
                <c:pt idx="9330">
                  <c:v>3.4262000000000001E-2</c:v>
                </c:pt>
                <c:pt idx="9331">
                  <c:v>4.5587000000000003E-2</c:v>
                </c:pt>
                <c:pt idx="9332">
                  <c:v>5.5613000000000003E-2</c:v>
                </c:pt>
                <c:pt idx="9333">
                  <c:v>6.4424999999999996E-2</c:v>
                </c:pt>
                <c:pt idx="9334">
                  <c:v>7.2025000000000006E-2</c:v>
                </c:pt>
                <c:pt idx="9335">
                  <c:v>7.8440999999999997E-2</c:v>
                </c:pt>
                <c:pt idx="9336">
                  <c:v>8.3426E-2</c:v>
                </c:pt>
                <c:pt idx="9337">
                  <c:v>8.6847999999999995E-2</c:v>
                </c:pt>
                <c:pt idx="9338">
                  <c:v>8.8428000000000007E-2</c:v>
                </c:pt>
                <c:pt idx="9339">
                  <c:v>8.7792999999999996E-2</c:v>
                </c:pt>
                <c:pt idx="9340">
                  <c:v>8.4681000000000006E-2</c:v>
                </c:pt>
                <c:pt idx="9341">
                  <c:v>7.8838000000000005E-2</c:v>
                </c:pt>
                <c:pt idx="9342">
                  <c:v>7.0416999999999993E-2</c:v>
                </c:pt>
                <c:pt idx="9343">
                  <c:v>5.9639999999999999E-2</c:v>
                </c:pt>
                <c:pt idx="9344">
                  <c:v>4.6834000000000001E-2</c:v>
                </c:pt>
                <c:pt idx="9345">
                  <c:v>3.2978E-2</c:v>
                </c:pt>
                <c:pt idx="9346">
                  <c:v>1.8644000000000001E-2</c:v>
                </c:pt>
                <c:pt idx="9347">
                  <c:v>4.4925E-3</c:v>
                </c:pt>
                <c:pt idx="9348">
                  <c:v>-9.1455000000000009E-3</c:v>
                </c:pt>
                <c:pt idx="9349">
                  <c:v>-2.1642000000000002E-2</c:v>
                </c:pt>
                <c:pt idx="9350">
                  <c:v>-3.3035000000000002E-2</c:v>
                </c:pt>
                <c:pt idx="9351">
                  <c:v>-4.3429000000000002E-2</c:v>
                </c:pt>
                <c:pt idx="9352">
                  <c:v>-5.2648E-2</c:v>
                </c:pt>
                <c:pt idx="9353">
                  <c:v>-6.0919000000000001E-2</c:v>
                </c:pt>
                <c:pt idx="9354">
                  <c:v>-6.8392999999999995E-2</c:v>
                </c:pt>
                <c:pt idx="9355">
                  <c:v>-7.4915999999999996E-2</c:v>
                </c:pt>
                <c:pt idx="9356">
                  <c:v>-8.0477999999999994E-2</c:v>
                </c:pt>
                <c:pt idx="9357">
                  <c:v>-8.4903000000000006E-2</c:v>
                </c:pt>
                <c:pt idx="9358">
                  <c:v>-8.7759000000000004E-2</c:v>
                </c:pt>
                <c:pt idx="9359">
                  <c:v>-8.8770000000000002E-2</c:v>
                </c:pt>
                <c:pt idx="9360">
                  <c:v>-8.7635000000000005E-2</c:v>
                </c:pt>
                <c:pt idx="9361">
                  <c:v>-8.4129999999999996E-2</c:v>
                </c:pt>
                <c:pt idx="9362">
                  <c:v>-7.8308000000000003E-2</c:v>
                </c:pt>
                <c:pt idx="9363">
                  <c:v>-7.0264999999999994E-2</c:v>
                </c:pt>
                <c:pt idx="9364">
                  <c:v>-6.0116000000000003E-2</c:v>
                </c:pt>
                <c:pt idx="9365">
                  <c:v>-4.8419999999999998E-2</c:v>
                </c:pt>
                <c:pt idx="9366">
                  <c:v>-3.5451999999999997E-2</c:v>
                </c:pt>
                <c:pt idx="9367">
                  <c:v>-2.1432E-2</c:v>
                </c:pt>
                <c:pt idx="9368">
                  <c:v>-7.1066999999999996E-3</c:v>
                </c:pt>
                <c:pt idx="9369">
                  <c:v>7.2854E-3</c:v>
                </c:pt>
                <c:pt idx="9370">
                  <c:v>2.1481E-2</c:v>
                </c:pt>
                <c:pt idx="9371">
                  <c:v>3.4758999999999998E-2</c:v>
                </c:pt>
                <c:pt idx="9372">
                  <c:v>4.6960000000000002E-2</c:v>
                </c:pt>
                <c:pt idx="9373">
                  <c:v>5.7979000000000003E-2</c:v>
                </c:pt>
                <c:pt idx="9374">
                  <c:v>6.7447999999999994E-2</c:v>
                </c:pt>
                <c:pt idx="9375">
                  <c:v>7.5491000000000003E-2</c:v>
                </c:pt>
                <c:pt idx="9376">
                  <c:v>8.2198999999999994E-2</c:v>
                </c:pt>
                <c:pt idx="9377">
                  <c:v>8.7399000000000004E-2</c:v>
                </c:pt>
                <c:pt idx="9378">
                  <c:v>9.1092999999999993E-2</c:v>
                </c:pt>
                <c:pt idx="9379">
                  <c:v>9.3082999999999999E-2</c:v>
                </c:pt>
                <c:pt idx="9380">
                  <c:v>9.3094999999999997E-2</c:v>
                </c:pt>
                <c:pt idx="9381">
                  <c:v>9.0819999999999998E-2</c:v>
                </c:pt>
                <c:pt idx="9382">
                  <c:v>8.6031999999999997E-2</c:v>
                </c:pt>
                <c:pt idx="9383">
                  <c:v>7.8512999999999999E-2</c:v>
                </c:pt>
                <c:pt idx="9384">
                  <c:v>6.8541000000000005E-2</c:v>
                </c:pt>
                <c:pt idx="9385">
                  <c:v>5.6383000000000003E-2</c:v>
                </c:pt>
                <c:pt idx="9386">
                  <c:v>4.2423000000000002E-2</c:v>
                </c:pt>
                <c:pt idx="9387">
                  <c:v>2.7681999999999998E-2</c:v>
                </c:pt>
                <c:pt idx="9388">
                  <c:v>1.2692999999999999E-2</c:v>
                </c:pt>
                <c:pt idx="9389">
                  <c:v>-2.1161000000000001E-3</c:v>
                </c:pt>
                <c:pt idx="9390">
                  <c:v>-1.5994000000000001E-2</c:v>
                </c:pt>
                <c:pt idx="9391">
                  <c:v>-2.8864999999999998E-2</c:v>
                </c:pt>
                <c:pt idx="9392">
                  <c:v>-4.0635999999999999E-2</c:v>
                </c:pt>
                <c:pt idx="9393">
                  <c:v>-5.1395999999999997E-2</c:v>
                </c:pt>
                <c:pt idx="9394">
                  <c:v>-6.0939E-2</c:v>
                </c:pt>
                <c:pt idx="9395">
                  <c:v>-6.9446999999999995E-2</c:v>
                </c:pt>
                <c:pt idx="9396">
                  <c:v>-7.7047000000000004E-2</c:v>
                </c:pt>
                <c:pt idx="9397">
                  <c:v>-8.3539000000000002E-2</c:v>
                </c:pt>
                <c:pt idx="9398">
                  <c:v>-8.8886999999999994E-2</c:v>
                </c:pt>
                <c:pt idx="9399">
                  <c:v>-9.2886999999999997E-2</c:v>
                </c:pt>
                <c:pt idx="9400">
                  <c:v>-9.5119999999999996E-2</c:v>
                </c:pt>
                <c:pt idx="9401">
                  <c:v>-9.5324000000000006E-2</c:v>
                </c:pt>
                <c:pt idx="9402">
                  <c:v>-9.3199000000000004E-2</c:v>
                </c:pt>
                <c:pt idx="9403">
                  <c:v>-8.8687000000000002E-2</c:v>
                </c:pt>
                <c:pt idx="9404">
                  <c:v>-8.1798999999999997E-2</c:v>
                </c:pt>
                <c:pt idx="9405">
                  <c:v>-7.2716000000000003E-2</c:v>
                </c:pt>
                <c:pt idx="9406">
                  <c:v>-6.1564000000000001E-2</c:v>
                </c:pt>
                <c:pt idx="9407">
                  <c:v>-4.8946999999999997E-2</c:v>
                </c:pt>
                <c:pt idx="9408">
                  <c:v>-3.5112999999999998E-2</c:v>
                </c:pt>
                <c:pt idx="9409">
                  <c:v>-2.0271000000000001E-2</c:v>
                </c:pt>
                <c:pt idx="9410">
                  <c:v>-5.1685999999999998E-3</c:v>
                </c:pt>
                <c:pt idx="9411">
                  <c:v>9.9504999999999993E-3</c:v>
                </c:pt>
                <c:pt idx="9412">
                  <c:v>2.4816999999999999E-2</c:v>
                </c:pt>
                <c:pt idx="9413">
                  <c:v>3.8704000000000002E-2</c:v>
                </c:pt>
                <c:pt idx="9414">
                  <c:v>5.1441000000000001E-2</c:v>
                </c:pt>
                <c:pt idx="9415">
                  <c:v>6.2948000000000004E-2</c:v>
                </c:pt>
                <c:pt idx="9416">
                  <c:v>7.2847999999999996E-2</c:v>
                </c:pt>
                <c:pt idx="9417">
                  <c:v>8.1268000000000007E-2</c:v>
                </c:pt>
                <c:pt idx="9418">
                  <c:v>8.8204000000000005E-2</c:v>
                </c:pt>
                <c:pt idx="9419">
                  <c:v>9.3672000000000005E-2</c:v>
                </c:pt>
                <c:pt idx="9420">
                  <c:v>9.7422999999999996E-2</c:v>
                </c:pt>
                <c:pt idx="9421">
                  <c:v>9.9326999999999999E-2</c:v>
                </c:pt>
                <c:pt idx="9422">
                  <c:v>9.9116999999999997E-2</c:v>
                </c:pt>
                <c:pt idx="9423">
                  <c:v>9.6529000000000004E-2</c:v>
                </c:pt>
                <c:pt idx="9424">
                  <c:v>9.1403999999999999E-2</c:v>
                </c:pt>
                <c:pt idx="9425">
                  <c:v>8.3599999999999994E-2</c:v>
                </c:pt>
                <c:pt idx="9426">
                  <c:v>7.3499999999999996E-2</c:v>
                </c:pt>
                <c:pt idx="9427">
                  <c:v>6.1436999999999999E-2</c:v>
                </c:pt>
                <c:pt idx="9428">
                  <c:v>4.7849000000000003E-2</c:v>
                </c:pt>
                <c:pt idx="9429">
                  <c:v>3.3716999999999997E-2</c:v>
                </c:pt>
                <c:pt idx="9430">
                  <c:v>1.9508000000000001E-2</c:v>
                </c:pt>
                <c:pt idx="9431">
                  <c:v>5.6804999999999998E-3</c:v>
                </c:pt>
                <c:pt idx="9432">
                  <c:v>-7.6347000000000003E-3</c:v>
                </c:pt>
                <c:pt idx="9433">
                  <c:v>-1.9987999999999999E-2</c:v>
                </c:pt>
                <c:pt idx="9434">
                  <c:v>-3.1497999999999998E-2</c:v>
                </c:pt>
                <c:pt idx="9435">
                  <c:v>-4.2264999999999997E-2</c:v>
                </c:pt>
                <c:pt idx="9436">
                  <c:v>-5.2049999999999999E-2</c:v>
                </c:pt>
                <c:pt idx="9437">
                  <c:v>-6.0971999999999998E-2</c:v>
                </c:pt>
                <c:pt idx="9438">
                  <c:v>-6.9096000000000005E-2</c:v>
                </c:pt>
                <c:pt idx="9439">
                  <c:v>-7.6117000000000004E-2</c:v>
                </c:pt>
                <c:pt idx="9440">
                  <c:v>-8.1934000000000007E-2</c:v>
                </c:pt>
                <c:pt idx="9441">
                  <c:v>-8.6279999999999996E-2</c:v>
                </c:pt>
                <c:pt idx="9442">
                  <c:v>-8.8697999999999999E-2</c:v>
                </c:pt>
                <c:pt idx="9443">
                  <c:v>-8.8915999999999995E-2</c:v>
                </c:pt>
                <c:pt idx="9444">
                  <c:v>-8.6704000000000003E-2</c:v>
                </c:pt>
                <c:pt idx="9445">
                  <c:v>-8.1931000000000004E-2</c:v>
                </c:pt>
                <c:pt idx="9446">
                  <c:v>-7.4813000000000004E-2</c:v>
                </c:pt>
                <c:pt idx="9447">
                  <c:v>-6.5587999999999994E-2</c:v>
                </c:pt>
                <c:pt idx="9448">
                  <c:v>-5.4477999999999999E-2</c:v>
                </c:pt>
                <c:pt idx="9449">
                  <c:v>-4.2168999999999998E-2</c:v>
                </c:pt>
                <c:pt idx="9450">
                  <c:v>-2.8944000000000001E-2</c:v>
                </c:pt>
                <c:pt idx="9451">
                  <c:v>-1.504E-2</c:v>
                </c:pt>
                <c:pt idx="9452">
                  <c:v>-1.1501E-3</c:v>
                </c:pt>
                <c:pt idx="9453">
                  <c:v>1.2522999999999999E-2</c:v>
                </c:pt>
                <c:pt idx="9454">
                  <c:v>2.5638000000000001E-2</c:v>
                </c:pt>
                <c:pt idx="9455">
                  <c:v>3.8038000000000002E-2</c:v>
                </c:pt>
                <c:pt idx="9456">
                  <c:v>4.9214000000000001E-2</c:v>
                </c:pt>
                <c:pt idx="9457">
                  <c:v>5.9211E-2</c:v>
                </c:pt>
                <c:pt idx="9458">
                  <c:v>6.8088999999999997E-2</c:v>
                </c:pt>
                <c:pt idx="9459">
                  <c:v>7.5660000000000005E-2</c:v>
                </c:pt>
                <c:pt idx="9460">
                  <c:v>8.1994999999999998E-2</c:v>
                </c:pt>
                <c:pt idx="9461">
                  <c:v>8.7041999999999994E-2</c:v>
                </c:pt>
                <c:pt idx="9462">
                  <c:v>9.0456999999999996E-2</c:v>
                </c:pt>
                <c:pt idx="9463">
                  <c:v>9.2021000000000006E-2</c:v>
                </c:pt>
                <c:pt idx="9464">
                  <c:v>9.1383000000000006E-2</c:v>
                </c:pt>
                <c:pt idx="9465">
                  <c:v>8.8277999999999995E-2</c:v>
                </c:pt>
                <c:pt idx="9466">
                  <c:v>8.2555000000000003E-2</c:v>
                </c:pt>
                <c:pt idx="9467">
                  <c:v>7.4143000000000001E-2</c:v>
                </c:pt>
                <c:pt idx="9468">
                  <c:v>6.3528000000000001E-2</c:v>
                </c:pt>
                <c:pt idx="9469">
                  <c:v>5.1128E-2</c:v>
                </c:pt>
                <c:pt idx="9470">
                  <c:v>3.7608999999999997E-2</c:v>
                </c:pt>
                <c:pt idx="9471">
                  <c:v>2.3479E-2</c:v>
                </c:pt>
                <c:pt idx="9472">
                  <c:v>9.6728000000000005E-3</c:v>
                </c:pt>
                <c:pt idx="9473">
                  <c:v>-3.5634999999999998E-3</c:v>
                </c:pt>
                <c:pt idx="9474">
                  <c:v>-1.6121E-2</c:v>
                </c:pt>
                <c:pt idx="9475">
                  <c:v>-2.7602000000000002E-2</c:v>
                </c:pt>
                <c:pt idx="9476">
                  <c:v>-3.8127000000000001E-2</c:v>
                </c:pt>
                <c:pt idx="9477">
                  <c:v>-4.7819E-2</c:v>
                </c:pt>
                <c:pt idx="9478">
                  <c:v>-5.6483999999999999E-2</c:v>
                </c:pt>
                <c:pt idx="9479">
                  <c:v>-6.4266000000000004E-2</c:v>
                </c:pt>
                <c:pt idx="9480">
                  <c:v>-7.1232000000000004E-2</c:v>
                </c:pt>
                <c:pt idx="9481">
                  <c:v>-7.7106999999999995E-2</c:v>
                </c:pt>
                <c:pt idx="9482">
                  <c:v>-8.1772999999999998E-2</c:v>
                </c:pt>
                <c:pt idx="9483">
                  <c:v>-8.4913000000000002E-2</c:v>
                </c:pt>
                <c:pt idx="9484">
                  <c:v>-8.6189000000000002E-2</c:v>
                </c:pt>
                <c:pt idx="9485">
                  <c:v>-8.5238999999999995E-2</c:v>
                </c:pt>
                <c:pt idx="9486">
                  <c:v>-8.1891000000000005E-2</c:v>
                </c:pt>
                <c:pt idx="9487">
                  <c:v>-7.6011999999999996E-2</c:v>
                </c:pt>
                <c:pt idx="9488">
                  <c:v>-6.7859000000000003E-2</c:v>
                </c:pt>
                <c:pt idx="9489">
                  <c:v>-5.765E-2</c:v>
                </c:pt>
                <c:pt idx="9490">
                  <c:v>-4.5603999999999999E-2</c:v>
                </c:pt>
                <c:pt idx="9491">
                  <c:v>-3.2428999999999999E-2</c:v>
                </c:pt>
                <c:pt idx="9492">
                  <c:v>-1.8426000000000001E-2</c:v>
                </c:pt>
                <c:pt idx="9493">
                  <c:v>-4.0334999999999998E-3</c:v>
                </c:pt>
                <c:pt idx="9494">
                  <c:v>1.0513E-2</c:v>
                </c:pt>
                <c:pt idx="9495">
                  <c:v>2.4461E-2</c:v>
                </c:pt>
                <c:pt idx="9496">
                  <c:v>3.7629999999999997E-2</c:v>
                </c:pt>
                <c:pt idx="9497">
                  <c:v>4.9849999999999998E-2</c:v>
                </c:pt>
                <c:pt idx="9498">
                  <c:v>6.0652999999999999E-2</c:v>
                </c:pt>
                <c:pt idx="9499">
                  <c:v>7.0108000000000004E-2</c:v>
                </c:pt>
                <c:pt idx="9500">
                  <c:v>7.8308000000000003E-2</c:v>
                </c:pt>
                <c:pt idx="9501">
                  <c:v>8.5084999999999994E-2</c:v>
                </c:pt>
                <c:pt idx="9502">
                  <c:v>9.0503E-2</c:v>
                </c:pt>
                <c:pt idx="9503">
                  <c:v>9.4479999999999995E-2</c:v>
                </c:pt>
                <c:pt idx="9504">
                  <c:v>9.6682000000000004E-2</c:v>
                </c:pt>
                <c:pt idx="9505">
                  <c:v>9.6874000000000002E-2</c:v>
                </c:pt>
                <c:pt idx="9506">
                  <c:v>9.4698000000000004E-2</c:v>
                </c:pt>
                <c:pt idx="9507">
                  <c:v>8.9971999999999996E-2</c:v>
                </c:pt>
                <c:pt idx="9508">
                  <c:v>8.2591999999999999E-2</c:v>
                </c:pt>
                <c:pt idx="9509">
                  <c:v>7.2694999999999996E-2</c:v>
                </c:pt>
                <c:pt idx="9510">
                  <c:v>6.0498000000000003E-2</c:v>
                </c:pt>
                <c:pt idx="9511">
                  <c:v>4.6861E-2</c:v>
                </c:pt>
                <c:pt idx="9512">
                  <c:v>3.2322999999999998E-2</c:v>
                </c:pt>
                <c:pt idx="9513">
                  <c:v>1.7349E-2</c:v>
                </c:pt>
                <c:pt idx="9514">
                  <c:v>2.8077000000000002E-3</c:v>
                </c:pt>
                <c:pt idx="9515">
                  <c:v>-1.1142000000000001E-2</c:v>
                </c:pt>
                <c:pt idx="9516">
                  <c:v>-2.4444E-2</c:v>
                </c:pt>
                <c:pt idx="9517">
                  <c:v>-3.6693999999999997E-2</c:v>
                </c:pt>
                <c:pt idx="9518">
                  <c:v>-4.7983999999999999E-2</c:v>
                </c:pt>
                <c:pt idx="9519">
                  <c:v>-5.8411999999999999E-2</c:v>
                </c:pt>
                <c:pt idx="9520">
                  <c:v>-6.7721000000000003E-2</c:v>
                </c:pt>
                <c:pt idx="9521">
                  <c:v>-7.6032000000000002E-2</c:v>
                </c:pt>
                <c:pt idx="9522">
                  <c:v>-8.3290000000000003E-2</c:v>
                </c:pt>
                <c:pt idx="9523">
                  <c:v>-8.9418999999999998E-2</c:v>
                </c:pt>
                <c:pt idx="9524">
                  <c:v>-9.4042000000000001E-2</c:v>
                </c:pt>
                <c:pt idx="9525">
                  <c:v>-9.6907999999999994E-2</c:v>
                </c:pt>
                <c:pt idx="9526">
                  <c:v>-9.7672999999999996E-2</c:v>
                </c:pt>
                <c:pt idx="9527">
                  <c:v>-9.6032999999999993E-2</c:v>
                </c:pt>
                <c:pt idx="9528">
                  <c:v>-9.1868000000000005E-2</c:v>
                </c:pt>
                <c:pt idx="9529">
                  <c:v>-8.5097000000000006E-2</c:v>
                </c:pt>
                <c:pt idx="9530">
                  <c:v>-7.6076000000000005E-2</c:v>
                </c:pt>
                <c:pt idx="9531">
                  <c:v>-6.5044000000000005E-2</c:v>
                </c:pt>
                <c:pt idx="9532">
                  <c:v>-5.2222999999999999E-2</c:v>
                </c:pt>
                <c:pt idx="9533">
                  <c:v>-3.8323999999999997E-2</c:v>
                </c:pt>
                <c:pt idx="9534">
                  <c:v>-2.3626000000000001E-2</c:v>
                </c:pt>
                <c:pt idx="9535">
                  <c:v>-8.5463999999999991E-3</c:v>
                </c:pt>
                <c:pt idx="9536">
                  <c:v>6.6670999999999996E-3</c:v>
                </c:pt>
                <c:pt idx="9537">
                  <c:v>2.1229000000000001E-2</c:v>
                </c:pt>
                <c:pt idx="9538">
                  <c:v>3.4944000000000003E-2</c:v>
                </c:pt>
                <c:pt idx="9539">
                  <c:v>4.7639000000000001E-2</c:v>
                </c:pt>
                <c:pt idx="9540">
                  <c:v>5.8846000000000002E-2</c:v>
                </c:pt>
                <c:pt idx="9541">
                  <c:v>6.8654999999999994E-2</c:v>
                </c:pt>
                <c:pt idx="9542">
                  <c:v>7.7181E-2</c:v>
                </c:pt>
                <c:pt idx="9543">
                  <c:v>8.4237999999999993E-2</c:v>
                </c:pt>
                <c:pt idx="9544">
                  <c:v>8.9890999999999999E-2</c:v>
                </c:pt>
                <c:pt idx="9545">
                  <c:v>9.4024999999999997E-2</c:v>
                </c:pt>
                <c:pt idx="9546">
                  <c:v>9.6303E-2</c:v>
                </c:pt>
                <c:pt idx="9547">
                  <c:v>9.6488000000000004E-2</c:v>
                </c:pt>
                <c:pt idx="9548">
                  <c:v>9.425E-2</c:v>
                </c:pt>
                <c:pt idx="9549">
                  <c:v>8.9455999999999994E-2</c:v>
                </c:pt>
                <c:pt idx="9550">
                  <c:v>8.2070000000000004E-2</c:v>
                </c:pt>
                <c:pt idx="9551">
                  <c:v>7.2307999999999997E-2</c:v>
                </c:pt>
                <c:pt idx="9552">
                  <c:v>6.0443999999999998E-2</c:v>
                </c:pt>
                <c:pt idx="9553">
                  <c:v>4.7359999999999999E-2</c:v>
                </c:pt>
                <c:pt idx="9554">
                  <c:v>3.3551999999999998E-2</c:v>
                </c:pt>
                <c:pt idx="9555">
                  <c:v>1.9415000000000002E-2</c:v>
                </c:pt>
                <c:pt idx="9556">
                  <c:v>5.6756000000000003E-3</c:v>
                </c:pt>
                <c:pt idx="9557">
                  <c:v>-7.5944000000000003E-3</c:v>
                </c:pt>
                <c:pt idx="9558">
                  <c:v>-2.0409E-2</c:v>
                </c:pt>
                <c:pt idx="9559">
                  <c:v>-3.2392999999999998E-2</c:v>
                </c:pt>
                <c:pt idx="9560">
                  <c:v>-4.3616000000000002E-2</c:v>
                </c:pt>
                <c:pt idx="9561">
                  <c:v>-5.4135000000000003E-2</c:v>
                </c:pt>
                <c:pt idx="9562">
                  <c:v>-6.3617999999999994E-2</c:v>
                </c:pt>
                <c:pt idx="9563">
                  <c:v>-7.2116E-2</c:v>
                </c:pt>
                <c:pt idx="9564">
                  <c:v>-7.9490000000000005E-2</c:v>
                </c:pt>
                <c:pt idx="9565">
                  <c:v>-8.5601999999999998E-2</c:v>
                </c:pt>
                <c:pt idx="9566">
                  <c:v>-9.0021000000000004E-2</c:v>
                </c:pt>
                <c:pt idx="9567">
                  <c:v>-9.2505000000000004E-2</c:v>
                </c:pt>
                <c:pt idx="9568">
                  <c:v>-9.2732999999999996E-2</c:v>
                </c:pt>
                <c:pt idx="9569">
                  <c:v>-9.0489E-2</c:v>
                </c:pt>
                <c:pt idx="9570">
                  <c:v>-8.5736999999999994E-2</c:v>
                </c:pt>
                <c:pt idx="9571">
                  <c:v>-7.8492999999999993E-2</c:v>
                </c:pt>
                <c:pt idx="9572">
                  <c:v>-6.9209000000000007E-2</c:v>
                </c:pt>
                <c:pt idx="9573">
                  <c:v>-5.8179000000000002E-2</c:v>
                </c:pt>
                <c:pt idx="9574">
                  <c:v>-4.5673999999999999E-2</c:v>
                </c:pt>
                <c:pt idx="9575">
                  <c:v>-3.2392999999999998E-2</c:v>
                </c:pt>
                <c:pt idx="9576">
                  <c:v>-1.8605E-2</c:v>
                </c:pt>
                <c:pt idx="9577">
                  <c:v>-4.6738999999999999E-3</c:v>
                </c:pt>
                <c:pt idx="9578">
                  <c:v>9.1962999999999993E-3</c:v>
                </c:pt>
                <c:pt idx="9579">
                  <c:v>2.2334E-2</c:v>
                </c:pt>
                <c:pt idx="9580">
                  <c:v>3.4611999999999997E-2</c:v>
                </c:pt>
                <c:pt idx="9581">
                  <c:v>4.5933000000000002E-2</c:v>
                </c:pt>
                <c:pt idx="9582">
                  <c:v>5.5933999999999998E-2</c:v>
                </c:pt>
                <c:pt idx="9583">
                  <c:v>6.4735000000000001E-2</c:v>
                </c:pt>
                <c:pt idx="9584">
                  <c:v>7.2445999999999997E-2</c:v>
                </c:pt>
                <c:pt idx="9585">
                  <c:v>7.8857999999999998E-2</c:v>
                </c:pt>
                <c:pt idx="9586">
                  <c:v>8.3957000000000004E-2</c:v>
                </c:pt>
                <c:pt idx="9587">
                  <c:v>8.7531999999999999E-2</c:v>
                </c:pt>
                <c:pt idx="9588">
                  <c:v>8.9187000000000002E-2</c:v>
                </c:pt>
                <c:pt idx="9589">
                  <c:v>8.8625999999999996E-2</c:v>
                </c:pt>
                <c:pt idx="9590">
                  <c:v>8.5565000000000002E-2</c:v>
                </c:pt>
                <c:pt idx="9591">
                  <c:v>7.9765000000000003E-2</c:v>
                </c:pt>
                <c:pt idx="9592">
                  <c:v>7.1415000000000006E-2</c:v>
                </c:pt>
                <c:pt idx="9593">
                  <c:v>6.0768000000000003E-2</c:v>
                </c:pt>
                <c:pt idx="9594">
                  <c:v>4.8186E-2</c:v>
                </c:pt>
                <c:pt idx="9595">
                  <c:v>3.4637000000000001E-2</c:v>
                </c:pt>
                <c:pt idx="9596">
                  <c:v>2.0645E-2</c:v>
                </c:pt>
                <c:pt idx="9597">
                  <c:v>6.6223999999999996E-3</c:v>
                </c:pt>
                <c:pt idx="9598">
                  <c:v>-6.7269000000000001E-3</c:v>
                </c:pt>
                <c:pt idx="9599">
                  <c:v>-1.9344E-2</c:v>
                </c:pt>
                <c:pt idx="9600">
                  <c:v>-3.1273000000000002E-2</c:v>
                </c:pt>
                <c:pt idx="9601">
                  <c:v>-4.2190999999999999E-2</c:v>
                </c:pt>
                <c:pt idx="9602">
                  <c:v>-5.2227000000000003E-2</c:v>
                </c:pt>
                <c:pt idx="9603">
                  <c:v>-6.1369E-2</c:v>
                </c:pt>
                <c:pt idx="9604">
                  <c:v>-6.9682999999999995E-2</c:v>
                </c:pt>
                <c:pt idx="9605">
                  <c:v>-7.6919000000000001E-2</c:v>
                </c:pt>
                <c:pt idx="9606">
                  <c:v>-8.3038000000000001E-2</c:v>
                </c:pt>
                <c:pt idx="9607">
                  <c:v>-8.7873000000000007E-2</c:v>
                </c:pt>
                <c:pt idx="9608">
                  <c:v>-9.0993000000000004E-2</c:v>
                </c:pt>
                <c:pt idx="9609">
                  <c:v>-9.214E-2</c:v>
                </c:pt>
                <c:pt idx="9610">
                  <c:v>-9.0982999999999994E-2</c:v>
                </c:pt>
                <c:pt idx="9611">
                  <c:v>-8.7378999999999998E-2</c:v>
                </c:pt>
                <c:pt idx="9612">
                  <c:v>-8.1304000000000001E-2</c:v>
                </c:pt>
                <c:pt idx="9613">
                  <c:v>-7.2800000000000004E-2</c:v>
                </c:pt>
                <c:pt idx="9614">
                  <c:v>-6.2355000000000001E-2</c:v>
                </c:pt>
                <c:pt idx="9615">
                  <c:v>-5.0263000000000002E-2</c:v>
                </c:pt>
                <c:pt idx="9616">
                  <c:v>-3.6957999999999998E-2</c:v>
                </c:pt>
                <c:pt idx="9617">
                  <c:v>-2.2700999999999999E-2</c:v>
                </c:pt>
                <c:pt idx="9618">
                  <c:v>-8.2664999999999995E-3</c:v>
                </c:pt>
                <c:pt idx="9619">
                  <c:v>6.1060999999999997E-3</c:v>
                </c:pt>
                <c:pt idx="9620">
                  <c:v>2.0174000000000001E-2</c:v>
                </c:pt>
                <c:pt idx="9621">
                  <c:v>3.3260999999999999E-2</c:v>
                </c:pt>
                <c:pt idx="9622">
                  <c:v>4.5247000000000002E-2</c:v>
                </c:pt>
                <c:pt idx="9623">
                  <c:v>5.6082E-2</c:v>
                </c:pt>
                <c:pt idx="9624">
                  <c:v>6.5457000000000001E-2</c:v>
                </c:pt>
                <c:pt idx="9625">
                  <c:v>7.3538999999999993E-2</c:v>
                </c:pt>
                <c:pt idx="9626">
                  <c:v>8.0449999999999994E-2</c:v>
                </c:pt>
                <c:pt idx="9627">
                  <c:v>8.6003999999999997E-2</c:v>
                </c:pt>
                <c:pt idx="9628">
                  <c:v>9.0160000000000004E-2</c:v>
                </c:pt>
                <c:pt idx="9629">
                  <c:v>9.2674999999999993E-2</c:v>
                </c:pt>
                <c:pt idx="9630">
                  <c:v>9.3162999999999996E-2</c:v>
                </c:pt>
                <c:pt idx="9631">
                  <c:v>9.1306999999999999E-2</c:v>
                </c:pt>
                <c:pt idx="9632">
                  <c:v>8.6846999999999994E-2</c:v>
                </c:pt>
                <c:pt idx="9633">
                  <c:v>7.9563999999999996E-2</c:v>
                </c:pt>
                <c:pt idx="9634">
                  <c:v>6.9762000000000005E-2</c:v>
                </c:pt>
                <c:pt idx="9635">
                  <c:v>5.7745999999999999E-2</c:v>
                </c:pt>
                <c:pt idx="9636">
                  <c:v>4.3943000000000003E-2</c:v>
                </c:pt>
                <c:pt idx="9637">
                  <c:v>2.9381999999999998E-2</c:v>
                </c:pt>
                <c:pt idx="9638">
                  <c:v>1.4585000000000001E-2</c:v>
                </c:pt>
                <c:pt idx="9639">
                  <c:v>-6.3761000000000002E-5</c:v>
                </c:pt>
                <c:pt idx="9640">
                  <c:v>-1.3863E-2</c:v>
                </c:pt>
                <c:pt idx="9641">
                  <c:v>-2.6773000000000002E-2</c:v>
                </c:pt>
                <c:pt idx="9642">
                  <c:v>-3.8843999999999997E-2</c:v>
                </c:pt>
                <c:pt idx="9643">
                  <c:v>-4.9756000000000002E-2</c:v>
                </c:pt>
                <c:pt idx="9644">
                  <c:v>-5.9672000000000003E-2</c:v>
                </c:pt>
                <c:pt idx="9645">
                  <c:v>-6.8607000000000001E-2</c:v>
                </c:pt>
                <c:pt idx="9646">
                  <c:v>-7.6660000000000006E-2</c:v>
                </c:pt>
                <c:pt idx="9647">
                  <c:v>-8.3590999999999999E-2</c:v>
                </c:pt>
                <c:pt idx="9648">
                  <c:v>-8.9354000000000003E-2</c:v>
                </c:pt>
                <c:pt idx="9649">
                  <c:v>-9.3743000000000007E-2</c:v>
                </c:pt>
                <c:pt idx="9650">
                  <c:v>-9.6328999999999998E-2</c:v>
                </c:pt>
                <c:pt idx="9651">
                  <c:v>-9.6845000000000001E-2</c:v>
                </c:pt>
                <c:pt idx="9652">
                  <c:v>-9.4980999999999996E-2</c:v>
                </c:pt>
                <c:pt idx="9653">
                  <c:v>-9.0660000000000004E-2</c:v>
                </c:pt>
                <c:pt idx="9654">
                  <c:v>-8.3887000000000003E-2</c:v>
                </c:pt>
                <c:pt idx="9655">
                  <c:v>-7.4719999999999995E-2</c:v>
                </c:pt>
                <c:pt idx="9656">
                  <c:v>-6.3642000000000004E-2</c:v>
                </c:pt>
                <c:pt idx="9657">
                  <c:v>-5.0931999999999998E-2</c:v>
                </c:pt>
                <c:pt idx="9658">
                  <c:v>-3.6996000000000001E-2</c:v>
                </c:pt>
                <c:pt idx="9659">
                  <c:v>-2.2103000000000001E-2</c:v>
                </c:pt>
                <c:pt idx="9660">
                  <c:v>-7.0642999999999999E-3</c:v>
                </c:pt>
                <c:pt idx="9661">
                  <c:v>7.8396000000000004E-3</c:v>
                </c:pt>
                <c:pt idx="9662">
                  <c:v>2.2331E-2</c:v>
                </c:pt>
                <c:pt idx="9663">
                  <c:v>3.5691000000000001E-2</c:v>
                </c:pt>
                <c:pt idx="9664">
                  <c:v>4.7796999999999999E-2</c:v>
                </c:pt>
                <c:pt idx="9665">
                  <c:v>5.8617000000000002E-2</c:v>
                </c:pt>
                <c:pt idx="9666">
                  <c:v>6.7862000000000006E-2</c:v>
                </c:pt>
                <c:pt idx="9667">
                  <c:v>7.5731000000000007E-2</c:v>
                </c:pt>
                <c:pt idx="9668">
                  <c:v>8.2341999999999999E-2</c:v>
                </c:pt>
                <c:pt idx="9669">
                  <c:v>8.7530999999999998E-2</c:v>
                </c:pt>
                <c:pt idx="9670">
                  <c:v>9.1243000000000005E-2</c:v>
                </c:pt>
                <c:pt idx="9671">
                  <c:v>9.3232999999999996E-2</c:v>
                </c:pt>
                <c:pt idx="9672">
                  <c:v>9.3167E-2</c:v>
                </c:pt>
                <c:pt idx="9673">
                  <c:v>9.0718999999999994E-2</c:v>
                </c:pt>
                <c:pt idx="9674">
                  <c:v>8.5676000000000002E-2</c:v>
                </c:pt>
                <c:pt idx="9675">
                  <c:v>7.7875E-2</c:v>
                </c:pt>
                <c:pt idx="9676">
                  <c:v>6.7699999999999996E-2</c:v>
                </c:pt>
                <c:pt idx="9677">
                  <c:v>5.5504999999999999E-2</c:v>
                </c:pt>
                <c:pt idx="9678">
                  <c:v>4.1753999999999999E-2</c:v>
                </c:pt>
                <c:pt idx="9679">
                  <c:v>2.7442999999999999E-2</c:v>
                </c:pt>
                <c:pt idx="9680">
                  <c:v>1.3032999999999999E-2</c:v>
                </c:pt>
                <c:pt idx="9681">
                  <c:v>-1.1919000000000001E-3</c:v>
                </c:pt>
                <c:pt idx="9682">
                  <c:v>-1.4619E-2</c:v>
                </c:pt>
                <c:pt idx="9683">
                  <c:v>-2.7265000000000001E-2</c:v>
                </c:pt>
                <c:pt idx="9684">
                  <c:v>-3.9058000000000002E-2</c:v>
                </c:pt>
                <c:pt idx="9685">
                  <c:v>-5.0068000000000001E-2</c:v>
                </c:pt>
                <c:pt idx="9686">
                  <c:v>-6.0019000000000003E-2</c:v>
                </c:pt>
                <c:pt idx="9687">
                  <c:v>-6.9009000000000001E-2</c:v>
                </c:pt>
                <c:pt idx="9688">
                  <c:v>-7.7089000000000005E-2</c:v>
                </c:pt>
                <c:pt idx="9689">
                  <c:v>-8.3946999999999994E-2</c:v>
                </c:pt>
                <c:pt idx="9690">
                  <c:v>-8.9498999999999995E-2</c:v>
                </c:pt>
                <c:pt idx="9691">
                  <c:v>-9.3496999999999997E-2</c:v>
                </c:pt>
                <c:pt idx="9692">
                  <c:v>-9.5522999999999997E-2</c:v>
                </c:pt>
                <c:pt idx="9693">
                  <c:v>-9.5347000000000001E-2</c:v>
                </c:pt>
                <c:pt idx="9694">
                  <c:v>-9.2729000000000006E-2</c:v>
                </c:pt>
                <c:pt idx="9695">
                  <c:v>-8.7683999999999998E-2</c:v>
                </c:pt>
                <c:pt idx="9696">
                  <c:v>-8.0313999999999997E-2</c:v>
                </c:pt>
                <c:pt idx="9697">
                  <c:v>-7.0732000000000003E-2</c:v>
                </c:pt>
                <c:pt idx="9698">
                  <c:v>-5.9482E-2</c:v>
                </c:pt>
                <c:pt idx="9699">
                  <c:v>-4.6857000000000003E-2</c:v>
                </c:pt>
                <c:pt idx="9700">
                  <c:v>-3.3237999999999997E-2</c:v>
                </c:pt>
                <c:pt idx="9701">
                  <c:v>-1.8873000000000001E-2</c:v>
                </c:pt>
                <c:pt idx="9702">
                  <c:v>-4.4910000000000002E-3</c:v>
                </c:pt>
                <c:pt idx="9703">
                  <c:v>9.6685999999999994E-3</c:v>
                </c:pt>
                <c:pt idx="9704">
                  <c:v>2.3382E-2</c:v>
                </c:pt>
                <c:pt idx="9705">
                  <c:v>3.5991000000000002E-2</c:v>
                </c:pt>
                <c:pt idx="9706">
                  <c:v>4.7419000000000003E-2</c:v>
                </c:pt>
                <c:pt idx="9707">
                  <c:v>5.7658000000000001E-2</c:v>
                </c:pt>
                <c:pt idx="9708">
                  <c:v>6.6453999999999999E-2</c:v>
                </c:pt>
                <c:pt idx="9709">
                  <c:v>7.3979000000000003E-2</c:v>
                </c:pt>
                <c:pt idx="9710">
                  <c:v>8.0300999999999997E-2</c:v>
                </c:pt>
                <c:pt idx="9711">
                  <c:v>8.5196999999999995E-2</c:v>
                </c:pt>
                <c:pt idx="9712">
                  <c:v>8.8539000000000007E-2</c:v>
                </c:pt>
                <c:pt idx="9713">
                  <c:v>9.0054999999999996E-2</c:v>
                </c:pt>
                <c:pt idx="9714">
                  <c:v>8.9360999999999996E-2</c:v>
                </c:pt>
                <c:pt idx="9715">
                  <c:v>8.6190000000000003E-2</c:v>
                </c:pt>
                <c:pt idx="9716">
                  <c:v>8.0377000000000004E-2</c:v>
                </c:pt>
                <c:pt idx="9717">
                  <c:v>7.1833999999999995E-2</c:v>
                </c:pt>
                <c:pt idx="9718">
                  <c:v>6.1058000000000001E-2</c:v>
                </c:pt>
                <c:pt idx="9719">
                  <c:v>4.8474999999999997E-2</c:v>
                </c:pt>
                <c:pt idx="9720">
                  <c:v>3.4585999999999999E-2</c:v>
                </c:pt>
                <c:pt idx="9721">
                  <c:v>2.0397999999999999E-2</c:v>
                </c:pt>
                <c:pt idx="9722">
                  <c:v>6.3480999999999997E-3</c:v>
                </c:pt>
                <c:pt idx="9723">
                  <c:v>-7.3331999999999998E-3</c:v>
                </c:pt>
                <c:pt idx="9724">
                  <c:v>-2.0084000000000001E-2</c:v>
                </c:pt>
                <c:pt idx="9725">
                  <c:v>-3.1979E-2</c:v>
                </c:pt>
                <c:pt idx="9726">
                  <c:v>-4.3110999999999997E-2</c:v>
                </c:pt>
                <c:pt idx="9727">
                  <c:v>-5.3224E-2</c:v>
                </c:pt>
                <c:pt idx="9728">
                  <c:v>-6.2462999999999998E-2</c:v>
                </c:pt>
                <c:pt idx="9729">
                  <c:v>-7.0818999999999993E-2</c:v>
                </c:pt>
                <c:pt idx="9730">
                  <c:v>-7.8321000000000002E-2</c:v>
                </c:pt>
                <c:pt idx="9731">
                  <c:v>-8.4645999999999999E-2</c:v>
                </c:pt>
                <c:pt idx="9732">
                  <c:v>-8.9651999999999996E-2</c:v>
                </c:pt>
                <c:pt idx="9733">
                  <c:v>-9.3035999999999994E-2</c:v>
                </c:pt>
                <c:pt idx="9734">
                  <c:v>-9.4385999999999998E-2</c:v>
                </c:pt>
                <c:pt idx="9735">
                  <c:v>-9.3453999999999995E-2</c:v>
                </c:pt>
                <c:pt idx="9736">
                  <c:v>-9.0033000000000002E-2</c:v>
                </c:pt>
                <c:pt idx="9737">
                  <c:v>-8.4189E-2</c:v>
                </c:pt>
                <c:pt idx="9738">
                  <c:v>-7.6053999999999997E-2</c:v>
                </c:pt>
                <c:pt idx="9739">
                  <c:v>-6.5773999999999999E-2</c:v>
                </c:pt>
                <c:pt idx="9740">
                  <c:v>-5.3955000000000003E-2</c:v>
                </c:pt>
                <c:pt idx="9741">
                  <c:v>-4.0904999999999997E-2</c:v>
                </c:pt>
                <c:pt idx="9742">
                  <c:v>-2.7043000000000001E-2</c:v>
                </c:pt>
                <c:pt idx="9743">
                  <c:v>-1.2631E-2</c:v>
                </c:pt>
                <c:pt idx="9744">
                  <c:v>1.5912999999999999E-3</c:v>
                </c:pt>
                <c:pt idx="9745">
                  <c:v>1.5389999999999999E-2</c:v>
                </c:pt>
                <c:pt idx="9746">
                  <c:v>2.8569000000000001E-2</c:v>
                </c:pt>
                <c:pt idx="9747">
                  <c:v>4.0529999999999997E-2</c:v>
                </c:pt>
                <c:pt idx="9748">
                  <c:v>5.1262000000000002E-2</c:v>
                </c:pt>
                <c:pt idx="9749">
                  <c:v>6.0801000000000001E-2</c:v>
                </c:pt>
                <c:pt idx="9750">
                  <c:v>6.8950999999999998E-2</c:v>
                </c:pt>
                <c:pt idx="9751">
                  <c:v>7.5863E-2</c:v>
                </c:pt>
                <c:pt idx="9752">
                  <c:v>8.1568000000000002E-2</c:v>
                </c:pt>
                <c:pt idx="9753">
                  <c:v>8.5797999999999999E-2</c:v>
                </c:pt>
                <c:pt idx="9754">
                  <c:v>8.8368000000000002E-2</c:v>
                </c:pt>
                <c:pt idx="9755">
                  <c:v>8.8949E-2</c:v>
                </c:pt>
                <c:pt idx="9756">
                  <c:v>8.7147000000000002E-2</c:v>
                </c:pt>
                <c:pt idx="9757">
                  <c:v>8.2739999999999994E-2</c:v>
                </c:pt>
                <c:pt idx="9758">
                  <c:v>7.5601000000000002E-2</c:v>
                </c:pt>
                <c:pt idx="9759">
                  <c:v>6.5731999999999999E-2</c:v>
                </c:pt>
                <c:pt idx="9760">
                  <c:v>5.3742999999999999E-2</c:v>
                </c:pt>
                <c:pt idx="9761">
                  <c:v>4.0131E-2</c:v>
                </c:pt>
                <c:pt idx="9762">
                  <c:v>2.5441999999999999E-2</c:v>
                </c:pt>
                <c:pt idx="9763">
                  <c:v>1.0713E-2</c:v>
                </c:pt>
                <c:pt idx="9764">
                  <c:v>-3.6508999999999999E-3</c:v>
                </c:pt>
                <c:pt idx="9765">
                  <c:v>-1.7425E-2</c:v>
                </c:pt>
                <c:pt idx="9766">
                  <c:v>-3.0074E-2</c:v>
                </c:pt>
                <c:pt idx="9767">
                  <c:v>-4.1687000000000002E-2</c:v>
                </c:pt>
                <c:pt idx="9768">
                  <c:v>-5.2248000000000003E-2</c:v>
                </c:pt>
                <c:pt idx="9769">
                  <c:v>-6.1911000000000001E-2</c:v>
                </c:pt>
                <c:pt idx="9770">
                  <c:v>-7.0495000000000002E-2</c:v>
                </c:pt>
                <c:pt idx="9771">
                  <c:v>-7.8159999999999993E-2</c:v>
                </c:pt>
                <c:pt idx="9772">
                  <c:v>-8.4939000000000001E-2</c:v>
                </c:pt>
                <c:pt idx="9773">
                  <c:v>-9.0537000000000006E-2</c:v>
                </c:pt>
                <c:pt idx="9774">
                  <c:v>-9.4781000000000004E-2</c:v>
                </c:pt>
                <c:pt idx="9775">
                  <c:v>-9.7345000000000001E-2</c:v>
                </c:pt>
                <c:pt idx="9776">
                  <c:v>-9.7812999999999997E-2</c:v>
                </c:pt>
                <c:pt idx="9777">
                  <c:v>-9.5923999999999995E-2</c:v>
                </c:pt>
                <c:pt idx="9778">
                  <c:v>-9.1455999999999996E-2</c:v>
                </c:pt>
                <c:pt idx="9779">
                  <c:v>-8.4495000000000001E-2</c:v>
                </c:pt>
                <c:pt idx="9780">
                  <c:v>-7.5161000000000006E-2</c:v>
                </c:pt>
                <c:pt idx="9781">
                  <c:v>-6.3575000000000007E-2</c:v>
                </c:pt>
                <c:pt idx="9782">
                  <c:v>-5.0389999999999997E-2</c:v>
                </c:pt>
                <c:pt idx="9783">
                  <c:v>-3.5917999999999999E-2</c:v>
                </c:pt>
                <c:pt idx="9784">
                  <c:v>-2.0639000000000001E-2</c:v>
                </c:pt>
                <c:pt idx="9785">
                  <c:v>-4.8650999999999998E-3</c:v>
                </c:pt>
                <c:pt idx="9786">
                  <c:v>1.0541E-2</c:v>
                </c:pt>
                <c:pt idx="9787">
                  <c:v>2.5287E-2</c:v>
                </c:pt>
                <c:pt idx="9788">
                  <c:v>3.9122999999999998E-2</c:v>
                </c:pt>
                <c:pt idx="9789">
                  <c:v>5.1417999999999998E-2</c:v>
                </c:pt>
                <c:pt idx="9790">
                  <c:v>6.2191000000000003E-2</c:v>
                </c:pt>
                <c:pt idx="9791">
                  <c:v>7.1515999999999996E-2</c:v>
                </c:pt>
                <c:pt idx="9792">
                  <c:v>7.9256999999999994E-2</c:v>
                </c:pt>
                <c:pt idx="9793">
                  <c:v>8.5598999999999995E-2</c:v>
                </c:pt>
                <c:pt idx="9794">
                  <c:v>9.0603000000000003E-2</c:v>
                </c:pt>
                <c:pt idx="9795">
                  <c:v>9.4034999999999994E-2</c:v>
                </c:pt>
                <c:pt idx="9796">
                  <c:v>9.5731999999999998E-2</c:v>
                </c:pt>
                <c:pt idx="9797">
                  <c:v>9.5380000000000006E-2</c:v>
                </c:pt>
                <c:pt idx="9798">
                  <c:v>9.2605999999999994E-2</c:v>
                </c:pt>
                <c:pt idx="9799">
                  <c:v>8.7236999999999995E-2</c:v>
                </c:pt>
                <c:pt idx="9800">
                  <c:v>7.9181000000000001E-2</c:v>
                </c:pt>
                <c:pt idx="9801">
                  <c:v>6.8473000000000006E-2</c:v>
                </c:pt>
                <c:pt idx="9802">
                  <c:v>5.5766000000000003E-2</c:v>
                </c:pt>
                <c:pt idx="9803">
                  <c:v>4.1557999999999998E-2</c:v>
                </c:pt>
                <c:pt idx="9804">
                  <c:v>2.6339000000000001E-2</c:v>
                </c:pt>
                <c:pt idx="9805">
                  <c:v>1.1110999999999999E-2</c:v>
                </c:pt>
                <c:pt idx="9806">
                  <c:v>-3.8113000000000001E-3</c:v>
                </c:pt>
                <c:pt idx="9807">
                  <c:v>-1.8256000000000001E-2</c:v>
                </c:pt>
                <c:pt idx="9808">
                  <c:v>-3.1688000000000001E-2</c:v>
                </c:pt>
                <c:pt idx="9809">
                  <c:v>-4.4164000000000002E-2</c:v>
                </c:pt>
                <c:pt idx="9810">
                  <c:v>-5.561E-2</c:v>
                </c:pt>
                <c:pt idx="9811">
                  <c:v>-6.6114000000000006E-2</c:v>
                </c:pt>
                <c:pt idx="9812">
                  <c:v>-7.5408000000000003E-2</c:v>
                </c:pt>
                <c:pt idx="9813">
                  <c:v>-8.3606E-2</c:v>
                </c:pt>
                <c:pt idx="9814">
                  <c:v>-9.0693999999999997E-2</c:v>
                </c:pt>
                <c:pt idx="9815">
                  <c:v>-9.6339999999999995E-2</c:v>
                </c:pt>
                <c:pt idx="9816">
                  <c:v>-0.10034999999999999</c:v>
                </c:pt>
                <c:pt idx="9817">
                  <c:v>-0.10242</c:v>
                </c:pt>
                <c:pt idx="9818">
                  <c:v>-0.10217</c:v>
                </c:pt>
                <c:pt idx="9819">
                  <c:v>-9.9435999999999997E-2</c:v>
                </c:pt>
                <c:pt idx="9820">
                  <c:v>-9.4069E-2</c:v>
                </c:pt>
                <c:pt idx="9821">
                  <c:v>-8.6305999999999994E-2</c:v>
                </c:pt>
                <c:pt idx="9822">
                  <c:v>-7.6353000000000004E-2</c:v>
                </c:pt>
                <c:pt idx="9823">
                  <c:v>-6.4390000000000003E-2</c:v>
                </c:pt>
                <c:pt idx="9824">
                  <c:v>-5.1085999999999999E-2</c:v>
                </c:pt>
                <c:pt idx="9825">
                  <c:v>-3.6687999999999998E-2</c:v>
                </c:pt>
                <c:pt idx="9826">
                  <c:v>-2.1597999999999999E-2</c:v>
                </c:pt>
                <c:pt idx="9827">
                  <c:v>-6.0266E-3</c:v>
                </c:pt>
                <c:pt idx="9828">
                  <c:v>9.2309999999999996E-3</c:v>
                </c:pt>
                <c:pt idx="9829">
                  <c:v>2.3935999999999999E-2</c:v>
                </c:pt>
                <c:pt idx="9830">
                  <c:v>3.7856000000000001E-2</c:v>
                </c:pt>
                <c:pt idx="9831">
                  <c:v>5.0373000000000001E-2</c:v>
                </c:pt>
                <c:pt idx="9832">
                  <c:v>6.1492999999999999E-2</c:v>
                </c:pt>
                <c:pt idx="9833">
                  <c:v>7.1273000000000003E-2</c:v>
                </c:pt>
                <c:pt idx="9834">
                  <c:v>7.9506999999999994E-2</c:v>
                </c:pt>
                <c:pt idx="9835">
                  <c:v>8.6317000000000005E-2</c:v>
                </c:pt>
                <c:pt idx="9836">
                  <c:v>9.1700000000000004E-2</c:v>
                </c:pt>
                <c:pt idx="9837">
                  <c:v>9.5361000000000001E-2</c:v>
                </c:pt>
                <c:pt idx="9838">
                  <c:v>9.7129999999999994E-2</c:v>
                </c:pt>
                <c:pt idx="9839">
                  <c:v>9.6685999999999994E-2</c:v>
                </c:pt>
                <c:pt idx="9840">
                  <c:v>9.3775999999999998E-2</c:v>
                </c:pt>
                <c:pt idx="9841">
                  <c:v>8.8246000000000005E-2</c:v>
                </c:pt>
                <c:pt idx="9842">
                  <c:v>8.0124000000000001E-2</c:v>
                </c:pt>
                <c:pt idx="9843">
                  <c:v>6.9527000000000005E-2</c:v>
                </c:pt>
                <c:pt idx="9844">
                  <c:v>5.7171E-2</c:v>
                </c:pt>
                <c:pt idx="9845">
                  <c:v>4.3566000000000001E-2</c:v>
                </c:pt>
                <c:pt idx="9846">
                  <c:v>2.9183000000000001E-2</c:v>
                </c:pt>
                <c:pt idx="9847">
                  <c:v>1.4937000000000001E-2</c:v>
                </c:pt>
                <c:pt idx="9848">
                  <c:v>1.0640999999999999E-3</c:v>
                </c:pt>
                <c:pt idx="9849">
                  <c:v>-1.2326999999999999E-2</c:v>
                </c:pt>
                <c:pt idx="9850">
                  <c:v>-2.4797E-2</c:v>
                </c:pt>
                <c:pt idx="9851">
                  <c:v>-3.6429999999999997E-2</c:v>
                </c:pt>
                <c:pt idx="9852">
                  <c:v>-4.7309999999999998E-2</c:v>
                </c:pt>
                <c:pt idx="9853">
                  <c:v>-5.7155999999999998E-2</c:v>
                </c:pt>
                <c:pt idx="9854">
                  <c:v>-6.6075999999999996E-2</c:v>
                </c:pt>
                <c:pt idx="9855">
                  <c:v>-7.4096999999999996E-2</c:v>
                </c:pt>
                <c:pt idx="9856">
                  <c:v>-8.0886E-2</c:v>
                </c:pt>
                <c:pt idx="9857">
                  <c:v>-8.6316000000000004E-2</c:v>
                </c:pt>
                <c:pt idx="9858">
                  <c:v>-9.0065000000000006E-2</c:v>
                </c:pt>
                <c:pt idx="9859">
                  <c:v>-9.1794000000000001E-2</c:v>
                </c:pt>
                <c:pt idx="9860">
                  <c:v>-9.1165999999999997E-2</c:v>
                </c:pt>
                <c:pt idx="9861">
                  <c:v>-8.8054999999999994E-2</c:v>
                </c:pt>
                <c:pt idx="9862">
                  <c:v>-8.2385E-2</c:v>
                </c:pt>
                <c:pt idx="9863">
                  <c:v>-7.4485999999999997E-2</c:v>
                </c:pt>
                <c:pt idx="9864">
                  <c:v>-6.4621999999999999E-2</c:v>
                </c:pt>
                <c:pt idx="9865">
                  <c:v>-5.3043E-2</c:v>
                </c:pt>
                <c:pt idx="9866">
                  <c:v>-4.0441999999999999E-2</c:v>
                </c:pt>
                <c:pt idx="9867">
                  <c:v>-2.7071999999999999E-2</c:v>
                </c:pt>
                <c:pt idx="9868">
                  <c:v>-1.3132E-2</c:v>
                </c:pt>
                <c:pt idx="9869">
                  <c:v>7.0029999999999995E-4</c:v>
                </c:pt>
                <c:pt idx="9870">
                  <c:v>1.4234E-2</c:v>
                </c:pt>
                <c:pt idx="9871">
                  <c:v>2.7133999999999998E-2</c:v>
                </c:pt>
                <c:pt idx="9872">
                  <c:v>3.9230000000000001E-2</c:v>
                </c:pt>
                <c:pt idx="9873">
                  <c:v>5.0039E-2</c:v>
                </c:pt>
                <c:pt idx="9874">
                  <c:v>5.9589999999999997E-2</c:v>
                </c:pt>
                <c:pt idx="9875">
                  <c:v>6.7946000000000006E-2</c:v>
                </c:pt>
                <c:pt idx="9876">
                  <c:v>7.4899999999999994E-2</c:v>
                </c:pt>
                <c:pt idx="9877">
                  <c:v>8.0503000000000005E-2</c:v>
                </c:pt>
                <c:pt idx="9878">
                  <c:v>8.4663000000000002E-2</c:v>
                </c:pt>
                <c:pt idx="9879">
                  <c:v>8.7054999999999993E-2</c:v>
                </c:pt>
                <c:pt idx="9880">
                  <c:v>8.7466000000000002E-2</c:v>
                </c:pt>
                <c:pt idx="9881">
                  <c:v>8.5567000000000004E-2</c:v>
                </c:pt>
                <c:pt idx="9882">
                  <c:v>8.1198999999999993E-2</c:v>
                </c:pt>
                <c:pt idx="9883">
                  <c:v>7.4279999999999999E-2</c:v>
                </c:pt>
                <c:pt idx="9884">
                  <c:v>6.4838999999999994E-2</c:v>
                </c:pt>
                <c:pt idx="9885">
                  <c:v>5.3461000000000002E-2</c:v>
                </c:pt>
                <c:pt idx="9886">
                  <c:v>4.0611000000000001E-2</c:v>
                </c:pt>
                <c:pt idx="9887">
                  <c:v>2.6943000000000002E-2</c:v>
                </c:pt>
                <c:pt idx="9888">
                  <c:v>1.2937000000000001E-2</c:v>
                </c:pt>
                <c:pt idx="9889">
                  <c:v>-5.5354999999999998E-4</c:v>
                </c:pt>
                <c:pt idx="9890">
                  <c:v>-1.3349E-2</c:v>
                </c:pt>
                <c:pt idx="9891">
                  <c:v>-2.5389999999999999E-2</c:v>
                </c:pt>
                <c:pt idx="9892">
                  <c:v>-3.6337000000000001E-2</c:v>
                </c:pt>
                <c:pt idx="9893">
                  <c:v>-4.6325999999999999E-2</c:v>
                </c:pt>
                <c:pt idx="9894">
                  <c:v>-5.5502999999999997E-2</c:v>
                </c:pt>
                <c:pt idx="9895">
                  <c:v>-6.3689999999999997E-2</c:v>
                </c:pt>
                <c:pt idx="9896">
                  <c:v>-7.1024000000000004E-2</c:v>
                </c:pt>
                <c:pt idx="9897">
                  <c:v>-7.7514E-2</c:v>
                </c:pt>
                <c:pt idx="9898">
                  <c:v>-8.2837999999999995E-2</c:v>
                </c:pt>
                <c:pt idx="9899">
                  <c:v>-8.6798E-2</c:v>
                </c:pt>
                <c:pt idx="9900">
                  <c:v>-8.9035000000000003E-2</c:v>
                </c:pt>
                <c:pt idx="9901">
                  <c:v>-8.9117000000000002E-2</c:v>
                </c:pt>
                <c:pt idx="9902">
                  <c:v>-8.6789000000000005E-2</c:v>
                </c:pt>
                <c:pt idx="9903">
                  <c:v>-8.1908999999999996E-2</c:v>
                </c:pt>
                <c:pt idx="9904">
                  <c:v>-7.4409000000000003E-2</c:v>
                </c:pt>
                <c:pt idx="9905">
                  <c:v>-6.4685000000000006E-2</c:v>
                </c:pt>
                <c:pt idx="9906">
                  <c:v>-5.3013999999999999E-2</c:v>
                </c:pt>
                <c:pt idx="9907">
                  <c:v>-3.9685999999999999E-2</c:v>
                </c:pt>
                <c:pt idx="9908">
                  <c:v>-2.5471000000000001E-2</c:v>
                </c:pt>
                <c:pt idx="9909">
                  <c:v>-1.0707E-2</c:v>
                </c:pt>
                <c:pt idx="9910">
                  <c:v>4.3295E-3</c:v>
                </c:pt>
                <c:pt idx="9911">
                  <c:v>1.8853999999999999E-2</c:v>
                </c:pt>
                <c:pt idx="9912">
                  <c:v>3.2634999999999997E-2</c:v>
                </c:pt>
                <c:pt idx="9913">
                  <c:v>4.5483000000000003E-2</c:v>
                </c:pt>
                <c:pt idx="9914">
                  <c:v>5.6845E-2</c:v>
                </c:pt>
                <c:pt idx="9915">
                  <c:v>6.6763000000000003E-2</c:v>
                </c:pt>
                <c:pt idx="9916">
                  <c:v>7.5310000000000002E-2</c:v>
                </c:pt>
                <c:pt idx="9917">
                  <c:v>8.2352999999999996E-2</c:v>
                </c:pt>
                <c:pt idx="9918">
                  <c:v>8.8042999999999996E-2</c:v>
                </c:pt>
                <c:pt idx="9919">
                  <c:v>9.2413999999999996E-2</c:v>
                </c:pt>
                <c:pt idx="9920">
                  <c:v>9.5235E-2</c:v>
                </c:pt>
                <c:pt idx="9921">
                  <c:v>9.6343999999999999E-2</c:v>
                </c:pt>
                <c:pt idx="9922">
                  <c:v>9.5426999999999998E-2</c:v>
                </c:pt>
                <c:pt idx="9923">
                  <c:v>9.2205999999999996E-2</c:v>
                </c:pt>
                <c:pt idx="9924">
                  <c:v>8.6477999999999999E-2</c:v>
                </c:pt>
                <c:pt idx="9925">
                  <c:v>7.8188999999999995E-2</c:v>
                </c:pt>
                <c:pt idx="9926">
                  <c:v>6.7377000000000006E-2</c:v>
                </c:pt>
                <c:pt idx="9927">
                  <c:v>5.4683000000000002E-2</c:v>
                </c:pt>
                <c:pt idx="9928">
                  <c:v>4.0575E-2</c:v>
                </c:pt>
                <c:pt idx="9929">
                  <c:v>2.5517999999999999E-2</c:v>
                </c:pt>
                <c:pt idx="9930">
                  <c:v>1.0493000000000001E-2</c:v>
                </c:pt>
                <c:pt idx="9931">
                  <c:v>-4.1783000000000002E-3</c:v>
                </c:pt>
                <c:pt idx="9932">
                  <c:v>-1.8301000000000001E-2</c:v>
                </c:pt>
                <c:pt idx="9933">
                  <c:v>-3.1326E-2</c:v>
                </c:pt>
                <c:pt idx="9934">
                  <c:v>-4.3300999999999999E-2</c:v>
                </c:pt>
                <c:pt idx="9935">
                  <c:v>-5.4290999999999999E-2</c:v>
                </c:pt>
                <c:pt idx="9936">
                  <c:v>-6.4052999999999999E-2</c:v>
                </c:pt>
                <c:pt idx="9937">
                  <c:v>-7.2752999999999998E-2</c:v>
                </c:pt>
                <c:pt idx="9938">
                  <c:v>-8.0415E-2</c:v>
                </c:pt>
                <c:pt idx="9939">
                  <c:v>-8.7044999999999997E-2</c:v>
                </c:pt>
                <c:pt idx="9940">
                  <c:v>-9.2330999999999996E-2</c:v>
                </c:pt>
                <c:pt idx="9941">
                  <c:v>-9.6049999999999996E-2</c:v>
                </c:pt>
                <c:pt idx="9942">
                  <c:v>-9.7858000000000001E-2</c:v>
                </c:pt>
                <c:pt idx="9943">
                  <c:v>-9.7370999999999999E-2</c:v>
                </c:pt>
                <c:pt idx="9944">
                  <c:v>-9.4386999999999999E-2</c:v>
                </c:pt>
                <c:pt idx="9945">
                  <c:v>-8.8755000000000001E-2</c:v>
                </c:pt>
                <c:pt idx="9946">
                  <c:v>-8.0703999999999998E-2</c:v>
                </c:pt>
                <c:pt idx="9947">
                  <c:v>-7.0430999999999994E-2</c:v>
                </c:pt>
                <c:pt idx="9948">
                  <c:v>-5.8123000000000001E-2</c:v>
                </c:pt>
                <c:pt idx="9949">
                  <c:v>-4.4478999999999998E-2</c:v>
                </c:pt>
                <c:pt idx="9950">
                  <c:v>-2.9786E-2</c:v>
                </c:pt>
                <c:pt idx="9951">
                  <c:v>-1.4316000000000001E-2</c:v>
                </c:pt>
                <c:pt idx="9952">
                  <c:v>1.1318999999999999E-3</c:v>
                </c:pt>
                <c:pt idx="9953">
                  <c:v>1.6274E-2</c:v>
                </c:pt>
                <c:pt idx="9954">
                  <c:v>3.0682999999999998E-2</c:v>
                </c:pt>
                <c:pt idx="9955">
                  <c:v>4.4156000000000001E-2</c:v>
                </c:pt>
                <c:pt idx="9956">
                  <c:v>5.6127000000000003E-2</c:v>
                </c:pt>
                <c:pt idx="9957">
                  <c:v>6.6645999999999997E-2</c:v>
                </c:pt>
                <c:pt idx="9958">
                  <c:v>7.5811000000000003E-2</c:v>
                </c:pt>
                <c:pt idx="9959">
                  <c:v>8.3460999999999994E-2</c:v>
                </c:pt>
                <c:pt idx="9960">
                  <c:v>8.9741000000000001E-2</c:v>
                </c:pt>
                <c:pt idx="9961">
                  <c:v>9.4660999999999995E-2</c:v>
                </c:pt>
                <c:pt idx="9962">
                  <c:v>9.7945000000000004E-2</c:v>
                </c:pt>
                <c:pt idx="9963">
                  <c:v>9.9423999999999998E-2</c:v>
                </c:pt>
                <c:pt idx="9964">
                  <c:v>9.8770999999999998E-2</c:v>
                </c:pt>
                <c:pt idx="9965">
                  <c:v>9.5721000000000001E-2</c:v>
                </c:pt>
                <c:pt idx="9966">
                  <c:v>9.0098999999999999E-2</c:v>
                </c:pt>
                <c:pt idx="9967">
                  <c:v>8.1792000000000004E-2</c:v>
                </c:pt>
                <c:pt idx="9968">
                  <c:v>7.1222999999999995E-2</c:v>
                </c:pt>
                <c:pt idx="9969">
                  <c:v>5.8754000000000001E-2</c:v>
                </c:pt>
                <c:pt idx="9970">
                  <c:v>4.4824000000000003E-2</c:v>
                </c:pt>
                <c:pt idx="9971">
                  <c:v>3.04E-2</c:v>
                </c:pt>
                <c:pt idx="9972">
                  <c:v>1.5907999999999999E-2</c:v>
                </c:pt>
                <c:pt idx="9973">
                  <c:v>1.7721E-3</c:v>
                </c:pt>
                <c:pt idx="9974">
                  <c:v>-1.1863E-2</c:v>
                </c:pt>
                <c:pt idx="9975">
                  <c:v>-2.4510000000000001E-2</c:v>
                </c:pt>
                <c:pt idx="9976">
                  <c:v>-3.6218E-2</c:v>
                </c:pt>
                <c:pt idx="9977">
                  <c:v>-4.7058999999999997E-2</c:v>
                </c:pt>
                <c:pt idx="9978">
                  <c:v>-5.6766999999999998E-2</c:v>
                </c:pt>
                <c:pt idx="9979">
                  <c:v>-6.5481999999999999E-2</c:v>
                </c:pt>
                <c:pt idx="9980">
                  <c:v>-7.3261999999999994E-2</c:v>
                </c:pt>
                <c:pt idx="9981">
                  <c:v>-7.9815999999999998E-2</c:v>
                </c:pt>
                <c:pt idx="9982">
                  <c:v>-8.5027000000000005E-2</c:v>
                </c:pt>
                <c:pt idx="9983">
                  <c:v>-8.8600999999999999E-2</c:v>
                </c:pt>
                <c:pt idx="9984">
                  <c:v>-9.0123999999999996E-2</c:v>
                </c:pt>
                <c:pt idx="9985">
                  <c:v>-8.9349999999999999E-2</c:v>
                </c:pt>
                <c:pt idx="9986">
                  <c:v>-8.6078000000000002E-2</c:v>
                </c:pt>
                <c:pt idx="9987">
                  <c:v>-8.0390000000000003E-2</c:v>
                </c:pt>
                <c:pt idx="9988">
                  <c:v>-7.2440000000000004E-2</c:v>
                </c:pt>
                <c:pt idx="9989">
                  <c:v>-6.2517000000000003E-2</c:v>
                </c:pt>
                <c:pt idx="9990">
                  <c:v>-5.0835999999999999E-2</c:v>
                </c:pt>
                <c:pt idx="9991">
                  <c:v>-3.8044000000000001E-2</c:v>
                </c:pt>
                <c:pt idx="9992">
                  <c:v>-2.4386000000000001E-2</c:v>
                </c:pt>
                <c:pt idx="9993">
                  <c:v>-1.0074E-2</c:v>
                </c:pt>
                <c:pt idx="9994">
                  <c:v>4.1900000000000001E-3</c:v>
                </c:pt>
                <c:pt idx="9995">
                  <c:v>1.8165000000000001E-2</c:v>
                </c:pt>
                <c:pt idx="9996">
                  <c:v>3.1628000000000003E-2</c:v>
                </c:pt>
                <c:pt idx="9997">
                  <c:v>4.3931999999999999E-2</c:v>
                </c:pt>
                <c:pt idx="9998">
                  <c:v>5.5019999999999999E-2</c:v>
                </c:pt>
                <c:pt idx="9999">
                  <c:v>6.4889000000000002E-2</c:v>
                </c:pt>
                <c:pt idx="10000">
                  <c:v>7.3298000000000002E-2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2143760"/>
        <c:axId val="402142584"/>
      </c:scatterChart>
      <c:valAx>
        <c:axId val="402143760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2584"/>
        <c:crosses val="autoZero"/>
        <c:crossBetween val="midCat"/>
        <c:majorUnit val="0.5"/>
      </c:valAx>
      <c:valAx>
        <c:axId val="402142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214376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Sheet2!$D$2:$D$10002</c:f>
              <c:numCache>
                <c:formatCode>0.0000E+00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-1.4871E-4</c:v>
                </c:pt>
                <c:pt idx="28">
                  <c:v>-1.0524E-3</c:v>
                </c:pt>
                <c:pt idx="29">
                  <c:v>-2.9499000000000001E-3</c:v>
                </c:pt>
                <c:pt idx="30">
                  <c:v>4.2859999999999999E-3</c:v>
                </c:pt>
                <c:pt idx="31">
                  <c:v>3.7263999999999999E-2</c:v>
                </c:pt>
                <c:pt idx="32">
                  <c:v>4.2906E-2</c:v>
                </c:pt>
                <c:pt idx="33">
                  <c:v>-4.2437000000000002E-2</c:v>
                </c:pt>
                <c:pt idx="34">
                  <c:v>-0.10707999999999999</c:v>
                </c:pt>
                <c:pt idx="35">
                  <c:v>-6.2972E-2</c:v>
                </c:pt>
                <c:pt idx="36">
                  <c:v>0.37289</c:v>
                </c:pt>
                <c:pt idx="37">
                  <c:v>0.55484</c:v>
                </c:pt>
                <c:pt idx="38">
                  <c:v>-0.59826999999999997</c:v>
                </c:pt>
                <c:pt idx="39">
                  <c:v>-0.22126000000000001</c:v>
                </c:pt>
                <c:pt idx="40">
                  <c:v>0.52436000000000005</c:v>
                </c:pt>
                <c:pt idx="41">
                  <c:v>-0.43207000000000001</c:v>
                </c:pt>
                <c:pt idx="42">
                  <c:v>0.87890999999999997</c:v>
                </c:pt>
                <c:pt idx="43">
                  <c:v>-0.43625000000000003</c:v>
                </c:pt>
                <c:pt idx="44">
                  <c:v>4.6591000000000002E-3</c:v>
                </c:pt>
                <c:pt idx="45">
                  <c:v>-0.17177000000000001</c:v>
                </c:pt>
                <c:pt idx="46">
                  <c:v>0.40521000000000001</c:v>
                </c:pt>
                <c:pt idx="47">
                  <c:v>8.2064999999999999E-2</c:v>
                </c:pt>
                <c:pt idx="48">
                  <c:v>0.18698999999999999</c:v>
                </c:pt>
                <c:pt idx="49">
                  <c:v>-0.38773999999999997</c:v>
                </c:pt>
                <c:pt idx="50">
                  <c:v>0.37291999999999997</c:v>
                </c:pt>
                <c:pt idx="51">
                  <c:v>-0.32286999999999999</c:v>
                </c:pt>
                <c:pt idx="52">
                  <c:v>0.28188999999999997</c:v>
                </c:pt>
                <c:pt idx="53">
                  <c:v>-0.12787999999999999</c:v>
                </c:pt>
                <c:pt idx="54">
                  <c:v>-6.3555E-2</c:v>
                </c:pt>
                <c:pt idx="55">
                  <c:v>0.30129</c:v>
                </c:pt>
                <c:pt idx="56">
                  <c:v>-0.51749999999999996</c:v>
                </c:pt>
                <c:pt idx="57">
                  <c:v>0.42346</c:v>
                </c:pt>
                <c:pt idx="58">
                  <c:v>-0.34297</c:v>
                </c:pt>
                <c:pt idx="59">
                  <c:v>-0.31703999999999999</c:v>
                </c:pt>
                <c:pt idx="60">
                  <c:v>0.34366999999999998</c:v>
                </c:pt>
                <c:pt idx="61">
                  <c:v>-0.86783999999999994</c:v>
                </c:pt>
                <c:pt idx="62">
                  <c:v>0.42797000000000002</c:v>
                </c:pt>
                <c:pt idx="63">
                  <c:v>-0.21651999999999999</c:v>
                </c:pt>
                <c:pt idx="64">
                  <c:v>-0.68711</c:v>
                </c:pt>
                <c:pt idx="65">
                  <c:v>0.36629</c:v>
                </c:pt>
                <c:pt idx="66">
                  <c:v>-0.41577999999999998</c:v>
                </c:pt>
                <c:pt idx="67">
                  <c:v>-0.25775999999999999</c:v>
                </c:pt>
                <c:pt idx="68">
                  <c:v>0.30897999999999998</c:v>
                </c:pt>
                <c:pt idx="69">
                  <c:v>-0.36990000000000001</c:v>
                </c:pt>
                <c:pt idx="70">
                  <c:v>5.8453000000000003E-3</c:v>
                </c:pt>
                <c:pt idx="71">
                  <c:v>5.0042000000000003E-2</c:v>
                </c:pt>
                <c:pt idx="72">
                  <c:v>-0.36553000000000002</c:v>
                </c:pt>
                <c:pt idx="73">
                  <c:v>-0.22108</c:v>
                </c:pt>
                <c:pt idx="74">
                  <c:v>-0.19794</c:v>
                </c:pt>
                <c:pt idx="75">
                  <c:v>-0.34154000000000001</c:v>
                </c:pt>
                <c:pt idx="76">
                  <c:v>0.29614000000000001</c:v>
                </c:pt>
                <c:pt idx="77">
                  <c:v>0.19808999999999999</c:v>
                </c:pt>
                <c:pt idx="78">
                  <c:v>0.49241000000000001</c:v>
                </c:pt>
                <c:pt idx="79">
                  <c:v>0.69886999999999999</c:v>
                </c:pt>
                <c:pt idx="80">
                  <c:v>0.47614000000000001</c:v>
                </c:pt>
                <c:pt idx="81">
                  <c:v>0.36314999999999997</c:v>
                </c:pt>
                <c:pt idx="82">
                  <c:v>0.56469000000000003</c:v>
                </c:pt>
                <c:pt idx="83">
                  <c:v>0.95777000000000001</c:v>
                </c:pt>
                <c:pt idx="84">
                  <c:v>1.5314000000000001</c:v>
                </c:pt>
                <c:pt idx="85">
                  <c:v>1.8067</c:v>
                </c:pt>
                <c:pt idx="86">
                  <c:v>1.9632000000000001</c:v>
                </c:pt>
                <c:pt idx="87">
                  <c:v>1.7921</c:v>
                </c:pt>
                <c:pt idx="88">
                  <c:v>8.9984999999999996E-2</c:v>
                </c:pt>
                <c:pt idx="89">
                  <c:v>-1.6140000000000001</c:v>
                </c:pt>
                <c:pt idx="90">
                  <c:v>-1.9481999999999999</c:v>
                </c:pt>
                <c:pt idx="91">
                  <c:v>-3.9721000000000002</c:v>
                </c:pt>
                <c:pt idx="92">
                  <c:v>-3.0455999999999999</c:v>
                </c:pt>
                <c:pt idx="93">
                  <c:v>-4.5552999999999999</c:v>
                </c:pt>
                <c:pt idx="94">
                  <c:v>-3.6406999999999998</c:v>
                </c:pt>
                <c:pt idx="95">
                  <c:v>-3.9908000000000001</c:v>
                </c:pt>
                <c:pt idx="96">
                  <c:v>-3.1206999999999998</c:v>
                </c:pt>
                <c:pt idx="97">
                  <c:v>-2.7126000000000001</c:v>
                </c:pt>
                <c:pt idx="98">
                  <c:v>-1.7585999999999999</c:v>
                </c:pt>
                <c:pt idx="99">
                  <c:v>-2.2317999999999998</c:v>
                </c:pt>
                <c:pt idx="100">
                  <c:v>-0.33729999999999999</c:v>
                </c:pt>
                <c:pt idx="101">
                  <c:v>0.39262000000000002</c:v>
                </c:pt>
                <c:pt idx="102">
                  <c:v>2.3405</c:v>
                </c:pt>
                <c:pt idx="103">
                  <c:v>2.7584</c:v>
                </c:pt>
                <c:pt idx="104">
                  <c:v>3.51</c:v>
                </c:pt>
                <c:pt idx="105">
                  <c:v>5.2523999999999997</c:v>
                </c:pt>
                <c:pt idx="106">
                  <c:v>4.9673999999999996</c:v>
                </c:pt>
                <c:pt idx="107">
                  <c:v>6.3781999999999996</c:v>
                </c:pt>
                <c:pt idx="108">
                  <c:v>6.2645999999999997</c:v>
                </c:pt>
                <c:pt idx="109">
                  <c:v>5.9919000000000002</c:v>
                </c:pt>
                <c:pt idx="110">
                  <c:v>7.2267999999999999</c:v>
                </c:pt>
                <c:pt idx="111">
                  <c:v>5.1416000000000004</c:v>
                </c:pt>
                <c:pt idx="112">
                  <c:v>5.2507000000000001</c:v>
                </c:pt>
                <c:pt idx="113">
                  <c:v>5.48</c:v>
                </c:pt>
                <c:pt idx="114">
                  <c:v>3.8963999999999999</c:v>
                </c:pt>
                <c:pt idx="115">
                  <c:v>3.0891999999999999</c:v>
                </c:pt>
                <c:pt idx="116">
                  <c:v>2.7951999999999999</c:v>
                </c:pt>
                <c:pt idx="117">
                  <c:v>-0.48615000000000003</c:v>
                </c:pt>
                <c:pt idx="118">
                  <c:v>0.46679999999999999</c:v>
                </c:pt>
                <c:pt idx="119">
                  <c:v>-2.3243</c:v>
                </c:pt>
                <c:pt idx="120">
                  <c:v>-3.15</c:v>
                </c:pt>
                <c:pt idx="121">
                  <c:v>-4.7218999999999998</c:v>
                </c:pt>
                <c:pt idx="122">
                  <c:v>-5.6044999999999998</c:v>
                </c:pt>
                <c:pt idx="123">
                  <c:v>-7.0308999999999999</c:v>
                </c:pt>
                <c:pt idx="124">
                  <c:v>-7.5096999999999996</c:v>
                </c:pt>
                <c:pt idx="125">
                  <c:v>-9.7141000000000002</c:v>
                </c:pt>
                <c:pt idx="126">
                  <c:v>-8.3909000000000002</c:v>
                </c:pt>
                <c:pt idx="127">
                  <c:v>-9.4740000000000002</c:v>
                </c:pt>
                <c:pt idx="128">
                  <c:v>-9.1024999999999991</c:v>
                </c:pt>
                <c:pt idx="129">
                  <c:v>-8.5010999999999992</c:v>
                </c:pt>
                <c:pt idx="130">
                  <c:v>-8.4136000000000006</c:v>
                </c:pt>
                <c:pt idx="131">
                  <c:v>-6.4833999999999996</c:v>
                </c:pt>
                <c:pt idx="132">
                  <c:v>-6.5141999999999998</c:v>
                </c:pt>
                <c:pt idx="133">
                  <c:v>-4.7131999999999996</c:v>
                </c:pt>
                <c:pt idx="134">
                  <c:v>-2.7543000000000002</c:v>
                </c:pt>
                <c:pt idx="135">
                  <c:v>-2.5905999999999998</c:v>
                </c:pt>
                <c:pt idx="136">
                  <c:v>1.3594999999999999</c:v>
                </c:pt>
                <c:pt idx="137">
                  <c:v>2.5806</c:v>
                </c:pt>
                <c:pt idx="138">
                  <c:v>3.8071999999999999</c:v>
                </c:pt>
                <c:pt idx="139">
                  <c:v>5.8891999999999998</c:v>
                </c:pt>
                <c:pt idx="140">
                  <c:v>6.2169999999999996</c:v>
                </c:pt>
                <c:pt idx="141">
                  <c:v>6.6957000000000004</c:v>
                </c:pt>
                <c:pt idx="142">
                  <c:v>8.9398999999999997</c:v>
                </c:pt>
                <c:pt idx="143">
                  <c:v>7.6525999999999996</c:v>
                </c:pt>
                <c:pt idx="144">
                  <c:v>8.9883000000000006</c:v>
                </c:pt>
                <c:pt idx="145">
                  <c:v>8.2091999999999992</c:v>
                </c:pt>
                <c:pt idx="146">
                  <c:v>8.2082999999999995</c:v>
                </c:pt>
                <c:pt idx="147">
                  <c:v>8.4735999999999994</c:v>
                </c:pt>
                <c:pt idx="148">
                  <c:v>7.6680999999999999</c:v>
                </c:pt>
                <c:pt idx="149">
                  <c:v>6.0202</c:v>
                </c:pt>
                <c:pt idx="150">
                  <c:v>6.2872000000000003</c:v>
                </c:pt>
                <c:pt idx="151">
                  <c:v>4.7845000000000004</c:v>
                </c:pt>
                <c:pt idx="152">
                  <c:v>4.2859999999999996</c:v>
                </c:pt>
                <c:pt idx="153">
                  <c:v>3.0066000000000002</c:v>
                </c:pt>
                <c:pt idx="154">
                  <c:v>1.3783000000000001</c:v>
                </c:pt>
                <c:pt idx="155">
                  <c:v>0.77600999999999998</c:v>
                </c:pt>
                <c:pt idx="156">
                  <c:v>-0.84528000000000003</c:v>
                </c:pt>
                <c:pt idx="157">
                  <c:v>-0.88219999999999998</c:v>
                </c:pt>
                <c:pt idx="158">
                  <c:v>-2.1295999999999999</c:v>
                </c:pt>
                <c:pt idx="159">
                  <c:v>-3.3500999999999999</c:v>
                </c:pt>
                <c:pt idx="160">
                  <c:v>-3.7608000000000001</c:v>
                </c:pt>
                <c:pt idx="161">
                  <c:v>-6.4523000000000001</c:v>
                </c:pt>
                <c:pt idx="162">
                  <c:v>-6.5894000000000004</c:v>
                </c:pt>
                <c:pt idx="163">
                  <c:v>-7.0210999999999997</c:v>
                </c:pt>
                <c:pt idx="164">
                  <c:v>-8.0530000000000008</c:v>
                </c:pt>
                <c:pt idx="165">
                  <c:v>-7.3814000000000002</c:v>
                </c:pt>
                <c:pt idx="166">
                  <c:v>-8.0272000000000006</c:v>
                </c:pt>
                <c:pt idx="167">
                  <c:v>-7.4593999999999996</c:v>
                </c:pt>
                <c:pt idx="168">
                  <c:v>-6.3464</c:v>
                </c:pt>
                <c:pt idx="169">
                  <c:v>-6.6200999999999999</c:v>
                </c:pt>
                <c:pt idx="170">
                  <c:v>-5.6921999999999997</c:v>
                </c:pt>
                <c:pt idx="171">
                  <c:v>-4.8562000000000003</c:v>
                </c:pt>
                <c:pt idx="172">
                  <c:v>-4.3945999999999996</c:v>
                </c:pt>
                <c:pt idx="173">
                  <c:v>-3.4796999999999998</c:v>
                </c:pt>
                <c:pt idx="174">
                  <c:v>-1.92</c:v>
                </c:pt>
                <c:pt idx="175">
                  <c:v>-1.1747000000000001</c:v>
                </c:pt>
                <c:pt idx="176">
                  <c:v>0.11534</c:v>
                </c:pt>
                <c:pt idx="177">
                  <c:v>0.72258999999999995</c:v>
                </c:pt>
                <c:pt idx="178">
                  <c:v>1.7783</c:v>
                </c:pt>
                <c:pt idx="179">
                  <c:v>3.101</c:v>
                </c:pt>
                <c:pt idx="180">
                  <c:v>3.9744000000000002</c:v>
                </c:pt>
                <c:pt idx="181">
                  <c:v>4.1257000000000001</c:v>
                </c:pt>
                <c:pt idx="182">
                  <c:v>4.4798999999999998</c:v>
                </c:pt>
                <c:pt idx="183">
                  <c:v>5.3446999999999996</c:v>
                </c:pt>
                <c:pt idx="184">
                  <c:v>6.1584000000000003</c:v>
                </c:pt>
                <c:pt idx="185">
                  <c:v>6.2686999999999999</c:v>
                </c:pt>
                <c:pt idx="186">
                  <c:v>6.7911000000000001</c:v>
                </c:pt>
                <c:pt idx="187">
                  <c:v>6.4318999999999997</c:v>
                </c:pt>
                <c:pt idx="188">
                  <c:v>7.3445999999999998</c:v>
                </c:pt>
                <c:pt idx="189">
                  <c:v>6.8369999999999997</c:v>
                </c:pt>
                <c:pt idx="190">
                  <c:v>5.3860000000000001</c:v>
                </c:pt>
                <c:pt idx="191">
                  <c:v>5.7493999999999996</c:v>
                </c:pt>
                <c:pt idx="192">
                  <c:v>4.1519000000000004</c:v>
                </c:pt>
                <c:pt idx="193">
                  <c:v>3.6196000000000002</c:v>
                </c:pt>
                <c:pt idx="194">
                  <c:v>2.6509999999999998</c:v>
                </c:pt>
                <c:pt idx="195">
                  <c:v>2.1299000000000001</c:v>
                </c:pt>
                <c:pt idx="196">
                  <c:v>0.82508000000000004</c:v>
                </c:pt>
                <c:pt idx="197">
                  <c:v>0.22359000000000001</c:v>
                </c:pt>
                <c:pt idx="198">
                  <c:v>-1.0405</c:v>
                </c:pt>
                <c:pt idx="199">
                  <c:v>-1.7456</c:v>
                </c:pt>
                <c:pt idx="200">
                  <c:v>-3.1642999999999999</c:v>
                </c:pt>
                <c:pt idx="201">
                  <c:v>-3.3073999999999999</c:v>
                </c:pt>
                <c:pt idx="202">
                  <c:v>-4.1783999999999999</c:v>
                </c:pt>
                <c:pt idx="203">
                  <c:v>-4.8269000000000002</c:v>
                </c:pt>
                <c:pt idx="204">
                  <c:v>-5.1856999999999998</c:v>
                </c:pt>
                <c:pt idx="205">
                  <c:v>-6.1193999999999997</c:v>
                </c:pt>
                <c:pt idx="206">
                  <c:v>-5.4467999999999996</c:v>
                </c:pt>
                <c:pt idx="207">
                  <c:v>-6.2107999999999999</c:v>
                </c:pt>
                <c:pt idx="208">
                  <c:v>-5.9158999999999997</c:v>
                </c:pt>
                <c:pt idx="209">
                  <c:v>-5.8708</c:v>
                </c:pt>
                <c:pt idx="210">
                  <c:v>-6.5716000000000001</c:v>
                </c:pt>
                <c:pt idx="211">
                  <c:v>-4.9866999999999999</c:v>
                </c:pt>
                <c:pt idx="212">
                  <c:v>-3.9735</c:v>
                </c:pt>
                <c:pt idx="213">
                  <c:v>-4.6321000000000003</c:v>
                </c:pt>
                <c:pt idx="214">
                  <c:v>-3.6669</c:v>
                </c:pt>
                <c:pt idx="215">
                  <c:v>-2.2122999999999999</c:v>
                </c:pt>
                <c:pt idx="216">
                  <c:v>-2.0710999999999999</c:v>
                </c:pt>
                <c:pt idx="217">
                  <c:v>0.58779999999999999</c:v>
                </c:pt>
                <c:pt idx="218">
                  <c:v>-0.36804999999999999</c:v>
                </c:pt>
                <c:pt idx="219">
                  <c:v>1.1982999999999999</c:v>
                </c:pt>
                <c:pt idx="220">
                  <c:v>1.4807999999999999</c:v>
                </c:pt>
                <c:pt idx="221">
                  <c:v>2.6848999999999998</c:v>
                </c:pt>
                <c:pt idx="222">
                  <c:v>3.2970000000000002</c:v>
                </c:pt>
                <c:pt idx="223">
                  <c:v>4.2367999999999997</c:v>
                </c:pt>
                <c:pt idx="224">
                  <c:v>3.6877</c:v>
                </c:pt>
                <c:pt idx="225">
                  <c:v>5.5103999999999997</c:v>
                </c:pt>
                <c:pt idx="226">
                  <c:v>4.8826999999999998</c:v>
                </c:pt>
                <c:pt idx="227">
                  <c:v>5.3173000000000004</c:v>
                </c:pt>
                <c:pt idx="228">
                  <c:v>5.0815999999999999</c:v>
                </c:pt>
                <c:pt idx="229">
                  <c:v>4.9573</c:v>
                </c:pt>
                <c:pt idx="230">
                  <c:v>5.8193999999999999</c:v>
                </c:pt>
                <c:pt idx="231">
                  <c:v>4.0965999999999996</c:v>
                </c:pt>
                <c:pt idx="232">
                  <c:v>4.7477</c:v>
                </c:pt>
                <c:pt idx="233">
                  <c:v>4.1497999999999999</c:v>
                </c:pt>
                <c:pt idx="234">
                  <c:v>3.4853000000000001</c:v>
                </c:pt>
                <c:pt idx="235">
                  <c:v>4.0617999999999999</c:v>
                </c:pt>
                <c:pt idx="236">
                  <c:v>1.1323000000000001</c:v>
                </c:pt>
                <c:pt idx="237">
                  <c:v>0.62209999999999999</c:v>
                </c:pt>
                <c:pt idx="238">
                  <c:v>0.86231999999999998</c:v>
                </c:pt>
                <c:pt idx="239">
                  <c:v>-0.44561000000000001</c:v>
                </c:pt>
                <c:pt idx="240">
                  <c:v>-1.1459999999999999</c:v>
                </c:pt>
                <c:pt idx="241">
                  <c:v>-1.345</c:v>
                </c:pt>
                <c:pt idx="242">
                  <c:v>-3.7604000000000002</c:v>
                </c:pt>
                <c:pt idx="243">
                  <c:v>-1.8652</c:v>
                </c:pt>
                <c:pt idx="244">
                  <c:v>-3.444</c:v>
                </c:pt>
                <c:pt idx="245">
                  <c:v>-3.5455999999999999</c:v>
                </c:pt>
                <c:pt idx="246">
                  <c:v>-4.3700999999999999</c:v>
                </c:pt>
                <c:pt idx="247">
                  <c:v>-4.2918000000000003</c:v>
                </c:pt>
                <c:pt idx="248">
                  <c:v>-4.6486999999999998</c:v>
                </c:pt>
                <c:pt idx="249">
                  <c:v>-3.7431000000000001</c:v>
                </c:pt>
                <c:pt idx="250">
                  <c:v>-5.0537999999999998</c:v>
                </c:pt>
                <c:pt idx="251">
                  <c:v>-3.7921</c:v>
                </c:pt>
                <c:pt idx="252">
                  <c:v>-4.2032999999999996</c:v>
                </c:pt>
                <c:pt idx="253">
                  <c:v>-3.4906999999999999</c:v>
                </c:pt>
                <c:pt idx="254">
                  <c:v>-2.6381999999999999</c:v>
                </c:pt>
                <c:pt idx="255">
                  <c:v>-3.3252999999999999</c:v>
                </c:pt>
                <c:pt idx="256">
                  <c:v>-1.7661</c:v>
                </c:pt>
                <c:pt idx="257">
                  <c:v>-2.3014000000000001</c:v>
                </c:pt>
                <c:pt idx="258">
                  <c:v>-1.2672000000000001</c:v>
                </c:pt>
                <c:pt idx="259">
                  <c:v>-0.60758999999999996</c:v>
                </c:pt>
                <c:pt idx="260">
                  <c:v>-1.2436</c:v>
                </c:pt>
                <c:pt idx="261">
                  <c:v>1.9791000000000001</c:v>
                </c:pt>
                <c:pt idx="262">
                  <c:v>2.0853999999999999</c:v>
                </c:pt>
                <c:pt idx="263">
                  <c:v>2.1930999999999998</c:v>
                </c:pt>
                <c:pt idx="264">
                  <c:v>3.1924999999999999</c:v>
                </c:pt>
                <c:pt idx="265">
                  <c:v>2.9394999999999998</c:v>
                </c:pt>
                <c:pt idx="266">
                  <c:v>3.4422000000000001</c:v>
                </c:pt>
                <c:pt idx="267">
                  <c:v>4.8579999999999997</c:v>
                </c:pt>
                <c:pt idx="268">
                  <c:v>2.8780999999999999</c:v>
                </c:pt>
                <c:pt idx="269">
                  <c:v>3.7204000000000002</c:v>
                </c:pt>
                <c:pt idx="270">
                  <c:v>3.6067</c:v>
                </c:pt>
                <c:pt idx="271">
                  <c:v>3.7323</c:v>
                </c:pt>
                <c:pt idx="272">
                  <c:v>3.6442999999999999</c:v>
                </c:pt>
                <c:pt idx="273">
                  <c:v>3.1707999999999998</c:v>
                </c:pt>
                <c:pt idx="274">
                  <c:v>2.1263999999999998</c:v>
                </c:pt>
                <c:pt idx="275">
                  <c:v>2.9918999999999998</c:v>
                </c:pt>
                <c:pt idx="276">
                  <c:v>1.6998</c:v>
                </c:pt>
                <c:pt idx="277">
                  <c:v>1.6594</c:v>
                </c:pt>
                <c:pt idx="278">
                  <c:v>0.90976000000000001</c:v>
                </c:pt>
                <c:pt idx="279">
                  <c:v>0.1429</c:v>
                </c:pt>
                <c:pt idx="280">
                  <c:v>0.41298000000000001</c:v>
                </c:pt>
                <c:pt idx="281">
                  <c:v>-0.64839999999999998</c:v>
                </c:pt>
                <c:pt idx="282">
                  <c:v>-0.30464999999999998</c:v>
                </c:pt>
                <c:pt idx="283">
                  <c:v>-1.1051</c:v>
                </c:pt>
                <c:pt idx="284">
                  <c:v>-1.7486999999999999</c:v>
                </c:pt>
                <c:pt idx="285">
                  <c:v>-1.3338000000000001</c:v>
                </c:pt>
                <c:pt idx="286">
                  <c:v>-3.5287000000000002</c:v>
                </c:pt>
                <c:pt idx="287">
                  <c:v>-3.3713000000000002</c:v>
                </c:pt>
                <c:pt idx="288">
                  <c:v>-3.5895000000000001</c:v>
                </c:pt>
                <c:pt idx="289">
                  <c:v>-4.1108000000000002</c:v>
                </c:pt>
                <c:pt idx="290">
                  <c:v>-3.1646999999999998</c:v>
                </c:pt>
                <c:pt idx="291">
                  <c:v>-3.7717999999999998</c:v>
                </c:pt>
                <c:pt idx="292">
                  <c:v>-3.4891999999999999</c:v>
                </c:pt>
                <c:pt idx="293">
                  <c:v>-2.2179000000000002</c:v>
                </c:pt>
                <c:pt idx="294">
                  <c:v>-2.5526</c:v>
                </c:pt>
                <c:pt idx="295">
                  <c:v>-2.4026000000000001</c:v>
                </c:pt>
                <c:pt idx="296">
                  <c:v>-1.7173</c:v>
                </c:pt>
                <c:pt idx="297">
                  <c:v>-1.5764</c:v>
                </c:pt>
                <c:pt idx="298">
                  <c:v>-1.0397000000000001</c:v>
                </c:pt>
                <c:pt idx="299">
                  <c:v>-0.32745999999999997</c:v>
                </c:pt>
                <c:pt idx="300">
                  <c:v>-0.16732</c:v>
                </c:pt>
                <c:pt idx="301">
                  <c:v>0.41472999999999999</c:v>
                </c:pt>
                <c:pt idx="302">
                  <c:v>0.55545999999999995</c:v>
                </c:pt>
                <c:pt idx="303">
                  <c:v>1.0949</c:v>
                </c:pt>
                <c:pt idx="304">
                  <c:v>1.6298999999999999</c:v>
                </c:pt>
                <c:pt idx="305">
                  <c:v>1.7383</c:v>
                </c:pt>
                <c:pt idx="306">
                  <c:v>1.7685</c:v>
                </c:pt>
                <c:pt idx="307">
                  <c:v>1.8604000000000001</c:v>
                </c:pt>
                <c:pt idx="308">
                  <c:v>2.1316999999999999</c:v>
                </c:pt>
                <c:pt idx="309">
                  <c:v>2.3237000000000001</c:v>
                </c:pt>
                <c:pt idx="310">
                  <c:v>2.6036000000000001</c:v>
                </c:pt>
                <c:pt idx="311">
                  <c:v>3.1089000000000002</c:v>
                </c:pt>
                <c:pt idx="312">
                  <c:v>2.5390000000000001</c:v>
                </c:pt>
                <c:pt idx="313">
                  <c:v>3.3081</c:v>
                </c:pt>
                <c:pt idx="314">
                  <c:v>3.1331000000000002</c:v>
                </c:pt>
                <c:pt idx="315">
                  <c:v>1.7456</c:v>
                </c:pt>
                <c:pt idx="316">
                  <c:v>2.4481999999999999</c:v>
                </c:pt>
                <c:pt idx="317">
                  <c:v>1.1431</c:v>
                </c:pt>
                <c:pt idx="318">
                  <c:v>1.2184999999999999</c:v>
                </c:pt>
                <c:pt idx="319">
                  <c:v>0.53969</c:v>
                </c:pt>
                <c:pt idx="320">
                  <c:v>0.59687000000000001</c:v>
                </c:pt>
                <c:pt idx="321">
                  <c:v>-3.3842999999999998E-2</c:v>
                </c:pt>
                <c:pt idx="322">
                  <c:v>-0.1109</c:v>
                </c:pt>
                <c:pt idx="323">
                  <c:v>-0.78666000000000003</c:v>
                </c:pt>
                <c:pt idx="324">
                  <c:v>-0.81310000000000004</c:v>
                </c:pt>
                <c:pt idx="325">
                  <c:v>-1.6861999999999999</c:v>
                </c:pt>
                <c:pt idx="326">
                  <c:v>-1.3412999999999999</c:v>
                </c:pt>
                <c:pt idx="327">
                  <c:v>-1.6305000000000001</c:v>
                </c:pt>
                <c:pt idx="328">
                  <c:v>-1.7670999999999999</c:v>
                </c:pt>
                <c:pt idx="329">
                  <c:v>-1.9540999999999999</c:v>
                </c:pt>
                <c:pt idx="330">
                  <c:v>-2.3041999999999998</c:v>
                </c:pt>
                <c:pt idx="331">
                  <c:v>-1.4424999999999999</c:v>
                </c:pt>
                <c:pt idx="332">
                  <c:v>-2.0171999999999999</c:v>
                </c:pt>
                <c:pt idx="333">
                  <c:v>-2.0809000000000002</c:v>
                </c:pt>
                <c:pt idx="334">
                  <c:v>-1.6422000000000001</c:v>
                </c:pt>
                <c:pt idx="335">
                  <c:v>-2.1463000000000001</c:v>
                </c:pt>
                <c:pt idx="336">
                  <c:v>-0.98814999999999997</c:v>
                </c:pt>
                <c:pt idx="337">
                  <c:v>-1.6085</c:v>
                </c:pt>
                <c:pt idx="338">
                  <c:v>-1.4166000000000001</c:v>
                </c:pt>
                <c:pt idx="339">
                  <c:v>-0.48666999999999999</c:v>
                </c:pt>
                <c:pt idx="340">
                  <c:v>-0.54783999999999999</c:v>
                </c:pt>
                <c:pt idx="341">
                  <c:v>0.10287</c:v>
                </c:pt>
                <c:pt idx="342">
                  <c:v>0.50327999999999995</c:v>
                </c:pt>
                <c:pt idx="343">
                  <c:v>0.1769</c:v>
                </c:pt>
                <c:pt idx="344">
                  <c:v>0.85355999999999999</c:v>
                </c:pt>
                <c:pt idx="345">
                  <c:v>0.99270000000000003</c:v>
                </c:pt>
                <c:pt idx="346">
                  <c:v>0.89181999999999995</c:v>
                </c:pt>
                <c:pt idx="347">
                  <c:v>1.1186</c:v>
                </c:pt>
                <c:pt idx="348">
                  <c:v>1.1910000000000001</c:v>
                </c:pt>
                <c:pt idx="349">
                  <c:v>1.3177000000000001</c:v>
                </c:pt>
                <c:pt idx="350">
                  <c:v>1.6384000000000001</c:v>
                </c:pt>
                <c:pt idx="351">
                  <c:v>1.2899</c:v>
                </c:pt>
                <c:pt idx="352">
                  <c:v>1.2258</c:v>
                </c:pt>
                <c:pt idx="353">
                  <c:v>1.2183999999999999</c:v>
                </c:pt>
                <c:pt idx="354">
                  <c:v>1.0306</c:v>
                </c:pt>
                <c:pt idx="355">
                  <c:v>0.94896000000000003</c:v>
                </c:pt>
                <c:pt idx="356">
                  <c:v>0.83711000000000002</c:v>
                </c:pt>
                <c:pt idx="357">
                  <c:v>0.70269999999999999</c:v>
                </c:pt>
                <c:pt idx="358">
                  <c:v>0.75022999999999995</c:v>
                </c:pt>
                <c:pt idx="359">
                  <c:v>0.70881000000000005</c:v>
                </c:pt>
                <c:pt idx="360">
                  <c:v>0.42048000000000002</c:v>
                </c:pt>
                <c:pt idx="361">
                  <c:v>-0.26465</c:v>
                </c:pt>
                <c:pt idx="362">
                  <c:v>-0.53264999999999996</c:v>
                </c:pt>
                <c:pt idx="363">
                  <c:v>-0.67225000000000001</c:v>
                </c:pt>
                <c:pt idx="364">
                  <c:v>-0.69547999999999999</c:v>
                </c:pt>
                <c:pt idx="365">
                  <c:v>-0.89824000000000004</c:v>
                </c:pt>
                <c:pt idx="366">
                  <c:v>-1.2712000000000001</c:v>
                </c:pt>
                <c:pt idx="367">
                  <c:v>-1.0439000000000001</c:v>
                </c:pt>
                <c:pt idx="368">
                  <c:v>-0.77417999999999998</c:v>
                </c:pt>
                <c:pt idx="369">
                  <c:v>-0.78932000000000002</c:v>
                </c:pt>
                <c:pt idx="370">
                  <c:v>-0.92927999999999999</c:v>
                </c:pt>
                <c:pt idx="371">
                  <c:v>-0.91156000000000004</c:v>
                </c:pt>
                <c:pt idx="372">
                  <c:v>-0.68513999999999997</c:v>
                </c:pt>
                <c:pt idx="373">
                  <c:v>-0.51654999999999995</c:v>
                </c:pt>
                <c:pt idx="374">
                  <c:v>-0.37561</c:v>
                </c:pt>
                <c:pt idx="375">
                  <c:v>-0.29971999999999999</c:v>
                </c:pt>
                <c:pt idx="376">
                  <c:v>-0.20127999999999999</c:v>
                </c:pt>
                <c:pt idx="377">
                  <c:v>9.8052E-2</c:v>
                </c:pt>
                <c:pt idx="378">
                  <c:v>0.25042999999999999</c:v>
                </c:pt>
                <c:pt idx="379">
                  <c:v>0.23805000000000001</c:v>
                </c:pt>
                <c:pt idx="380">
                  <c:v>0.21976999999999999</c:v>
                </c:pt>
                <c:pt idx="381">
                  <c:v>0.35544999999999999</c:v>
                </c:pt>
                <c:pt idx="382">
                  <c:v>0.47506999999999999</c:v>
                </c:pt>
                <c:pt idx="383">
                  <c:v>0.55979000000000001</c:v>
                </c:pt>
                <c:pt idx="384">
                  <c:v>0.38479999999999998</c:v>
                </c:pt>
                <c:pt idx="385">
                  <c:v>0.33102999999999999</c:v>
                </c:pt>
                <c:pt idx="386">
                  <c:v>0.48512</c:v>
                </c:pt>
                <c:pt idx="387">
                  <c:v>0.57808000000000004</c:v>
                </c:pt>
                <c:pt idx="388">
                  <c:v>0.42377999999999999</c:v>
                </c:pt>
                <c:pt idx="389">
                  <c:v>0.18581</c:v>
                </c:pt>
                <c:pt idx="390">
                  <c:v>0.19571</c:v>
                </c:pt>
                <c:pt idx="391">
                  <c:v>0.30858999999999998</c:v>
                </c:pt>
                <c:pt idx="392">
                  <c:v>0.21027999999999999</c:v>
                </c:pt>
                <c:pt idx="393">
                  <c:v>-1.2387E-2</c:v>
                </c:pt>
                <c:pt idx="394">
                  <c:v>-0.12225</c:v>
                </c:pt>
                <c:pt idx="395">
                  <c:v>-1.6330000000000001E-2</c:v>
                </c:pt>
                <c:pt idx="396">
                  <c:v>1.6903000000000001E-2</c:v>
                </c:pt>
                <c:pt idx="397">
                  <c:v>-0.12589</c:v>
                </c:pt>
                <c:pt idx="398">
                  <c:v>-0.35242000000000001</c:v>
                </c:pt>
                <c:pt idx="399">
                  <c:v>-0.32801999999999998</c:v>
                </c:pt>
                <c:pt idx="400">
                  <c:v>-0.10555</c:v>
                </c:pt>
                <c:pt idx="401">
                  <c:v>-4.2234000000000001E-2</c:v>
                </c:pt>
                <c:pt idx="402">
                  <c:v>-0.19105</c:v>
                </c:pt>
                <c:pt idx="403">
                  <c:v>-0.33689000000000002</c:v>
                </c:pt>
                <c:pt idx="404">
                  <c:v>-0.24301</c:v>
                </c:pt>
                <c:pt idx="405">
                  <c:v>2.7997999999999999E-2</c:v>
                </c:pt>
                <c:pt idx="406">
                  <c:v>0.14204</c:v>
                </c:pt>
                <c:pt idx="407">
                  <c:v>3.7361999999999999E-2</c:v>
                </c:pt>
                <c:pt idx="408">
                  <c:v>-0.17194000000000001</c:v>
                </c:pt>
                <c:pt idx="409">
                  <c:v>4.5346999999999998E-2</c:v>
                </c:pt>
                <c:pt idx="410">
                  <c:v>0.28921999999999998</c:v>
                </c:pt>
                <c:pt idx="411">
                  <c:v>0.31548999999999999</c:v>
                </c:pt>
                <c:pt idx="412">
                  <c:v>5.4101999999999997E-2</c:v>
                </c:pt>
                <c:pt idx="413">
                  <c:v>1.8906000000000001E-3</c:v>
                </c:pt>
                <c:pt idx="414">
                  <c:v>0.20122999999999999</c:v>
                </c:pt>
                <c:pt idx="415">
                  <c:v>0.29053000000000001</c:v>
                </c:pt>
                <c:pt idx="416">
                  <c:v>0.13763</c:v>
                </c:pt>
                <c:pt idx="417">
                  <c:v>-3.1551999999999997E-2</c:v>
                </c:pt>
                <c:pt idx="418">
                  <c:v>-8.5495999999999992E-3</c:v>
                </c:pt>
                <c:pt idx="419">
                  <c:v>0.10201</c:v>
                </c:pt>
                <c:pt idx="420">
                  <c:v>7.2246000000000005E-2</c:v>
                </c:pt>
                <c:pt idx="421">
                  <c:v>-5.1914000000000002E-2</c:v>
                </c:pt>
                <c:pt idx="422">
                  <c:v>-0.15991</c:v>
                </c:pt>
                <c:pt idx="423">
                  <c:v>-0.10407</c:v>
                </c:pt>
                <c:pt idx="424">
                  <c:v>-1.4618000000000001E-2</c:v>
                </c:pt>
                <c:pt idx="425">
                  <c:v>-4.6141000000000001E-2</c:v>
                </c:pt>
                <c:pt idx="426">
                  <c:v>-0.20594999999999999</c:v>
                </c:pt>
                <c:pt idx="427">
                  <c:v>-0.20391999999999999</c:v>
                </c:pt>
                <c:pt idx="428">
                  <c:v>-5.6043999999999997E-2</c:v>
                </c:pt>
                <c:pt idx="429">
                  <c:v>-3.9202000000000001E-2</c:v>
                </c:pt>
                <c:pt idx="430">
                  <c:v>-0.18595999999999999</c:v>
                </c:pt>
                <c:pt idx="431">
                  <c:v>-0.19162999999999999</c:v>
                </c:pt>
                <c:pt idx="432">
                  <c:v>-9.7540000000000002E-2</c:v>
                </c:pt>
                <c:pt idx="433">
                  <c:v>2.0847999999999998E-2</c:v>
                </c:pt>
                <c:pt idx="434">
                  <c:v>-0.10031</c:v>
                </c:pt>
                <c:pt idx="435">
                  <c:v>-0.23325000000000001</c:v>
                </c:pt>
                <c:pt idx="436">
                  <c:v>-0.22167999999999999</c:v>
                </c:pt>
                <c:pt idx="437">
                  <c:v>-1.1122999999999999E-2</c:v>
                </c:pt>
                <c:pt idx="438">
                  <c:v>1.8353000000000001E-2</c:v>
                </c:pt>
                <c:pt idx="439">
                  <c:v>-0.14409</c:v>
                </c:pt>
                <c:pt idx="440">
                  <c:v>-0.20954</c:v>
                </c:pt>
                <c:pt idx="441">
                  <c:v>-8.0201999999999996E-2</c:v>
                </c:pt>
                <c:pt idx="442">
                  <c:v>6.8072999999999995E-2</c:v>
                </c:pt>
                <c:pt idx="443">
                  <c:v>-1.2578000000000001E-3</c:v>
                </c:pt>
                <c:pt idx="444">
                  <c:v>-9.6765000000000004E-2</c:v>
                </c:pt>
                <c:pt idx="445">
                  <c:v>-5.0316E-2</c:v>
                </c:pt>
                <c:pt idx="446">
                  <c:v>3.3154000000000003E-2</c:v>
                </c:pt>
                <c:pt idx="447">
                  <c:v>7.0544999999999997E-2</c:v>
                </c:pt>
                <c:pt idx="448">
                  <c:v>4.9590000000000002E-2</c:v>
                </c:pt>
                <c:pt idx="449">
                  <c:v>1.1284000000000001E-2</c:v>
                </c:pt>
                <c:pt idx="450">
                  <c:v>1.3788E-2</c:v>
                </c:pt>
                <c:pt idx="451">
                  <c:v>9.2450000000000004E-2</c:v>
                </c:pt>
                <c:pt idx="452">
                  <c:v>0.11969</c:v>
                </c:pt>
                <c:pt idx="453">
                  <c:v>3.7068999999999998E-2</c:v>
                </c:pt>
                <c:pt idx="454">
                  <c:v>3.7654E-2</c:v>
                </c:pt>
                <c:pt idx="455">
                  <c:v>9.2797000000000004E-2</c:v>
                </c:pt>
                <c:pt idx="456">
                  <c:v>0.12812000000000001</c:v>
                </c:pt>
                <c:pt idx="457">
                  <c:v>8.8200000000000001E-2</c:v>
                </c:pt>
                <c:pt idx="458">
                  <c:v>4.6600000000000003E-2</c:v>
                </c:pt>
                <c:pt idx="459">
                  <c:v>8.0465999999999996E-2</c:v>
                </c:pt>
                <c:pt idx="460">
                  <c:v>0.13091</c:v>
                </c:pt>
                <c:pt idx="461">
                  <c:v>0.12841</c:v>
                </c:pt>
                <c:pt idx="462">
                  <c:v>7.7120999999999995E-2</c:v>
                </c:pt>
                <c:pt idx="463">
                  <c:v>4.3450000000000003E-2</c:v>
                </c:pt>
                <c:pt idx="464">
                  <c:v>8.5092000000000001E-2</c:v>
                </c:pt>
                <c:pt idx="465">
                  <c:v>0.124</c:v>
                </c:pt>
                <c:pt idx="466">
                  <c:v>0.11523</c:v>
                </c:pt>
                <c:pt idx="467">
                  <c:v>-8.3221000000000007E-3</c:v>
                </c:pt>
                <c:pt idx="468">
                  <c:v>1.6445000000000001E-2</c:v>
                </c:pt>
                <c:pt idx="469">
                  <c:v>0.11974</c:v>
                </c:pt>
                <c:pt idx="470">
                  <c:v>0.11083</c:v>
                </c:pt>
                <c:pt idx="471">
                  <c:v>1.1212E-2</c:v>
                </c:pt>
                <c:pt idx="472">
                  <c:v>-1.8608E-2</c:v>
                </c:pt>
                <c:pt idx="473">
                  <c:v>3.5081000000000001E-2</c:v>
                </c:pt>
                <c:pt idx="474">
                  <c:v>5.8000000000000003E-2</c:v>
                </c:pt>
                <c:pt idx="475">
                  <c:v>4.9827999999999997E-2</c:v>
                </c:pt>
                <c:pt idx="476">
                  <c:v>-7.9200999999999994E-3</c:v>
                </c:pt>
                <c:pt idx="477">
                  <c:v>-2.0853E-2</c:v>
                </c:pt>
                <c:pt idx="478">
                  <c:v>1.357E-2</c:v>
                </c:pt>
                <c:pt idx="479">
                  <c:v>1.3093E-2</c:v>
                </c:pt>
                <c:pt idx="480">
                  <c:v>-1.6331999999999999E-2</c:v>
                </c:pt>
                <c:pt idx="481">
                  <c:v>-6.0488E-2</c:v>
                </c:pt>
                <c:pt idx="482">
                  <c:v>-3.7699999999999997E-2</c:v>
                </c:pt>
                <c:pt idx="483">
                  <c:v>-1.5079E-2</c:v>
                </c:pt>
                <c:pt idx="484">
                  <c:v>-3.1334000000000001E-2</c:v>
                </c:pt>
                <c:pt idx="485">
                  <c:v>-3.9106000000000002E-2</c:v>
                </c:pt>
                <c:pt idx="486">
                  <c:v>-1.5663E-2</c:v>
                </c:pt>
                <c:pt idx="487">
                  <c:v>-1.8585999999999998E-2</c:v>
                </c:pt>
                <c:pt idx="488">
                  <c:v>-4.9643E-2</c:v>
                </c:pt>
                <c:pt idx="489">
                  <c:v>-4.2875999999999997E-2</c:v>
                </c:pt>
                <c:pt idx="490">
                  <c:v>-1.2101000000000001E-2</c:v>
                </c:pt>
                <c:pt idx="491">
                  <c:v>-1.9935999999999999E-2</c:v>
                </c:pt>
                <c:pt idx="492">
                  <c:v>-5.9002999999999998E-3</c:v>
                </c:pt>
                <c:pt idx="493">
                  <c:v>-5.7296E-2</c:v>
                </c:pt>
                <c:pt idx="494">
                  <c:v>-6.7100999999999994E-2</c:v>
                </c:pt>
                <c:pt idx="495">
                  <c:v>-3.3666000000000001E-2</c:v>
                </c:pt>
                <c:pt idx="496">
                  <c:v>1.6178000000000001E-2</c:v>
                </c:pt>
                <c:pt idx="497">
                  <c:v>-4.0412999999999998E-2</c:v>
                </c:pt>
                <c:pt idx="498">
                  <c:v>-0.10421999999999999</c:v>
                </c:pt>
                <c:pt idx="499">
                  <c:v>-5.4598000000000001E-2</c:v>
                </c:pt>
                <c:pt idx="500">
                  <c:v>8.8532999999999997E-3</c:v>
                </c:pt>
                <c:pt idx="501">
                  <c:v>-1.5381000000000001E-2</c:v>
                </c:pt>
                <c:pt idx="502">
                  <c:v>-8.7614999999999998E-2</c:v>
                </c:pt>
                <c:pt idx="503">
                  <c:v>-6.8148E-2</c:v>
                </c:pt>
                <c:pt idx="504">
                  <c:v>-6.5580999999999999E-3</c:v>
                </c:pt>
                <c:pt idx="505">
                  <c:v>-2.8985999999999999E-3</c:v>
                </c:pt>
                <c:pt idx="506">
                  <c:v>-5.6732999999999999E-2</c:v>
                </c:pt>
                <c:pt idx="507">
                  <c:v>-5.9845000000000002E-2</c:v>
                </c:pt>
                <c:pt idx="508">
                  <c:v>-3.7139999999999999E-2</c:v>
                </c:pt>
                <c:pt idx="509">
                  <c:v>2.9581E-3</c:v>
                </c:pt>
                <c:pt idx="510">
                  <c:v>-3.3780999999999999E-2</c:v>
                </c:pt>
                <c:pt idx="511">
                  <c:v>-6.3128000000000004E-2</c:v>
                </c:pt>
                <c:pt idx="512">
                  <c:v>-3.9778000000000001E-2</c:v>
                </c:pt>
                <c:pt idx="513">
                  <c:v>-1.7124E-2</c:v>
                </c:pt>
                <c:pt idx="514">
                  <c:v>-1.9233E-2</c:v>
                </c:pt>
                <c:pt idx="515">
                  <c:v>-6.6863000000000006E-2</c:v>
                </c:pt>
                <c:pt idx="516">
                  <c:v>-4.4774000000000001E-2</c:v>
                </c:pt>
                <c:pt idx="517">
                  <c:v>-2.4516E-2</c:v>
                </c:pt>
                <c:pt idx="518">
                  <c:v>-1.1623E-2</c:v>
                </c:pt>
                <c:pt idx="519">
                  <c:v>-3.8899000000000003E-2</c:v>
                </c:pt>
                <c:pt idx="520">
                  <c:v>-3.9205999999999998E-2</c:v>
                </c:pt>
                <c:pt idx="521">
                  <c:v>-1.5671999999999998E-2</c:v>
                </c:pt>
                <c:pt idx="522">
                  <c:v>1.1132E-2</c:v>
                </c:pt>
                <c:pt idx="523">
                  <c:v>1.1350000000000001E-2</c:v>
                </c:pt>
                <c:pt idx="524">
                  <c:v>-6.3930999999999997E-3</c:v>
                </c:pt>
                <c:pt idx="525">
                  <c:v>-1.4201E-2</c:v>
                </c:pt>
                <c:pt idx="526">
                  <c:v>1.5997999999999998E-2</c:v>
                </c:pt>
                <c:pt idx="527">
                  <c:v>4.1202000000000003E-2</c:v>
                </c:pt>
                <c:pt idx="528">
                  <c:v>1.1214E-2</c:v>
                </c:pt>
                <c:pt idx="529">
                  <c:v>-1.5384E-2</c:v>
                </c:pt>
                <c:pt idx="530">
                  <c:v>7.5085999999999998E-3</c:v>
                </c:pt>
                <c:pt idx="531">
                  <c:v>3.7828000000000001E-2</c:v>
                </c:pt>
                <c:pt idx="532">
                  <c:v>2.8643999999999999E-2</c:v>
                </c:pt>
                <c:pt idx="533">
                  <c:v>4.7320000000000001E-3</c:v>
                </c:pt>
                <c:pt idx="534">
                  <c:v>2.2488E-4</c:v>
                </c:pt>
                <c:pt idx="535">
                  <c:v>4.9222000000000002E-2</c:v>
                </c:pt>
                <c:pt idx="536">
                  <c:v>7.1543999999999996E-2</c:v>
                </c:pt>
                <c:pt idx="537">
                  <c:v>5.1999999999999998E-2</c:v>
                </c:pt>
                <c:pt idx="538">
                  <c:v>4.4450000000000003E-2</c:v>
                </c:pt>
                <c:pt idx="539">
                  <c:v>7.6242000000000004E-2</c:v>
                </c:pt>
                <c:pt idx="540">
                  <c:v>0.10432</c:v>
                </c:pt>
                <c:pt idx="541">
                  <c:v>8.9922000000000002E-2</c:v>
                </c:pt>
                <c:pt idx="542">
                  <c:v>4.0409E-2</c:v>
                </c:pt>
                <c:pt idx="543">
                  <c:v>5.8105999999999998E-2</c:v>
                </c:pt>
                <c:pt idx="544">
                  <c:v>9.4732999999999998E-2</c:v>
                </c:pt>
                <c:pt idx="545">
                  <c:v>8.5199999999999998E-2</c:v>
                </c:pt>
                <c:pt idx="546">
                  <c:v>3.8947000000000002E-2</c:v>
                </c:pt>
                <c:pt idx="547">
                  <c:v>3.9654000000000002E-2</c:v>
                </c:pt>
                <c:pt idx="548">
                  <c:v>7.6405000000000001E-2</c:v>
                </c:pt>
                <c:pt idx="549">
                  <c:v>6.5319000000000002E-2</c:v>
                </c:pt>
                <c:pt idx="550">
                  <c:v>5.8472000000000003E-2</c:v>
                </c:pt>
                <c:pt idx="551">
                  <c:v>3.9870000000000003E-2</c:v>
                </c:pt>
                <c:pt idx="552">
                  <c:v>6.2051000000000002E-2</c:v>
                </c:pt>
                <c:pt idx="553">
                  <c:v>6.9439000000000001E-2</c:v>
                </c:pt>
                <c:pt idx="554">
                  <c:v>4.6464999999999999E-2</c:v>
                </c:pt>
                <c:pt idx="555">
                  <c:v>2.9242000000000001E-2</c:v>
                </c:pt>
                <c:pt idx="556">
                  <c:v>3.1480000000000001E-2</c:v>
                </c:pt>
                <c:pt idx="557">
                  <c:v>3.8089999999999999E-2</c:v>
                </c:pt>
                <c:pt idx="558">
                  <c:v>1.2716E-2</c:v>
                </c:pt>
                <c:pt idx="559">
                  <c:v>-3.5162000000000001E-3</c:v>
                </c:pt>
                <c:pt idx="560">
                  <c:v>-1.6394999999999999E-3</c:v>
                </c:pt>
                <c:pt idx="561">
                  <c:v>-8.2723999999999992E-3</c:v>
                </c:pt>
                <c:pt idx="562">
                  <c:v>-1.7013E-2</c:v>
                </c:pt>
                <c:pt idx="563">
                  <c:v>-4.6899999999999997E-2</c:v>
                </c:pt>
                <c:pt idx="564">
                  <c:v>-4.0960999999999997E-2</c:v>
                </c:pt>
                <c:pt idx="565">
                  <c:v>-1.9661000000000001E-2</c:v>
                </c:pt>
                <c:pt idx="566">
                  <c:v>-3.5959999999999999E-2</c:v>
                </c:pt>
                <c:pt idx="567">
                  <c:v>-3.4493000000000003E-2</c:v>
                </c:pt>
                <c:pt idx="568">
                  <c:v>-6.5360000000000001E-2</c:v>
                </c:pt>
                <c:pt idx="569">
                  <c:v>-5.3666999999999999E-2</c:v>
                </c:pt>
                <c:pt idx="570">
                  <c:v>-3.6393000000000002E-2</c:v>
                </c:pt>
                <c:pt idx="571">
                  <c:v>-4.9745999999999999E-2</c:v>
                </c:pt>
                <c:pt idx="572">
                  <c:v>-6.7094000000000001E-2</c:v>
                </c:pt>
                <c:pt idx="573">
                  <c:v>-8.7906999999999999E-2</c:v>
                </c:pt>
                <c:pt idx="574">
                  <c:v>-4.9255E-2</c:v>
                </c:pt>
                <c:pt idx="575">
                  <c:v>-6.1845999999999998E-2</c:v>
                </c:pt>
                <c:pt idx="576">
                  <c:v>-7.0399000000000003E-2</c:v>
                </c:pt>
                <c:pt idx="577">
                  <c:v>-8.7040999999999993E-2</c:v>
                </c:pt>
                <c:pt idx="578">
                  <c:v>-8.2126000000000005E-2</c:v>
                </c:pt>
                <c:pt idx="579">
                  <c:v>-6.0601000000000002E-2</c:v>
                </c:pt>
                <c:pt idx="580">
                  <c:v>-6.1921999999999998E-2</c:v>
                </c:pt>
                <c:pt idx="581">
                  <c:v>-6.4827999999999997E-2</c:v>
                </c:pt>
                <c:pt idx="582">
                  <c:v>-5.9048999999999997E-2</c:v>
                </c:pt>
                <c:pt idx="583">
                  <c:v>-5.0882999999999998E-2</c:v>
                </c:pt>
                <c:pt idx="584">
                  <c:v>-3.4151000000000001E-2</c:v>
                </c:pt>
                <c:pt idx="585">
                  <c:v>-4.1251000000000003E-2</c:v>
                </c:pt>
                <c:pt idx="586">
                  <c:v>-3.8538000000000003E-2</c:v>
                </c:pt>
                <c:pt idx="587">
                  <c:v>-3.6998000000000003E-2</c:v>
                </c:pt>
                <c:pt idx="588">
                  <c:v>-2.2797000000000001E-2</c:v>
                </c:pt>
                <c:pt idx="589">
                  <c:v>-2.0079E-2</c:v>
                </c:pt>
                <c:pt idx="590">
                  <c:v>-3.9699999999999999E-2</c:v>
                </c:pt>
                <c:pt idx="591">
                  <c:v>-2.1814E-2</c:v>
                </c:pt>
                <c:pt idx="592">
                  <c:v>-1.5851000000000001E-2</c:v>
                </c:pt>
                <c:pt idx="593">
                  <c:v>-4.3376999999999999E-3</c:v>
                </c:pt>
                <c:pt idx="594">
                  <c:v>-1.4312E-2</c:v>
                </c:pt>
                <c:pt idx="595">
                  <c:v>-1.1464E-2</c:v>
                </c:pt>
                <c:pt idx="596">
                  <c:v>9.1559999999999992E-3</c:v>
                </c:pt>
                <c:pt idx="597">
                  <c:v>1.0649E-2</c:v>
                </c:pt>
                <c:pt idx="598">
                  <c:v>2.0233000000000001E-2</c:v>
                </c:pt>
                <c:pt idx="599">
                  <c:v>2.8134000000000002E-3</c:v>
                </c:pt>
                <c:pt idx="600">
                  <c:v>2.1972999999999999E-2</c:v>
                </c:pt>
                <c:pt idx="601">
                  <c:v>3.0152999999999999E-2</c:v>
                </c:pt>
                <c:pt idx="602">
                  <c:v>3.1558999999999997E-2</c:v>
                </c:pt>
                <c:pt idx="603">
                  <c:v>1.9724999999999999E-2</c:v>
                </c:pt>
                <c:pt idx="604">
                  <c:v>1.704E-2</c:v>
                </c:pt>
                <c:pt idx="605">
                  <c:v>3.1663999999999998E-2</c:v>
                </c:pt>
                <c:pt idx="606">
                  <c:v>3.4856999999999999E-2</c:v>
                </c:pt>
                <c:pt idx="607">
                  <c:v>2.2179000000000001E-2</c:v>
                </c:pt>
                <c:pt idx="608">
                  <c:v>3.4379E-2</c:v>
                </c:pt>
                <c:pt idx="609">
                  <c:v>3.7796000000000003E-2</c:v>
                </c:pt>
                <c:pt idx="610">
                  <c:v>4.8627999999999998E-2</c:v>
                </c:pt>
                <c:pt idx="611">
                  <c:v>4.2582000000000002E-2</c:v>
                </c:pt>
                <c:pt idx="612">
                  <c:v>4.6550000000000001E-2</c:v>
                </c:pt>
                <c:pt idx="613">
                  <c:v>5.3333999999999999E-2</c:v>
                </c:pt>
                <c:pt idx="614">
                  <c:v>5.4697000000000003E-2</c:v>
                </c:pt>
                <c:pt idx="615">
                  <c:v>5.9339000000000003E-2</c:v>
                </c:pt>
                <c:pt idx="616">
                  <c:v>4.0011999999999999E-2</c:v>
                </c:pt>
                <c:pt idx="617">
                  <c:v>5.2489000000000001E-2</c:v>
                </c:pt>
                <c:pt idx="618">
                  <c:v>5.9173999999999997E-2</c:v>
                </c:pt>
                <c:pt idx="619">
                  <c:v>5.0618999999999997E-2</c:v>
                </c:pt>
                <c:pt idx="620">
                  <c:v>3.7399000000000002E-2</c:v>
                </c:pt>
                <c:pt idx="621">
                  <c:v>3.8676000000000002E-2</c:v>
                </c:pt>
                <c:pt idx="622">
                  <c:v>5.3768000000000003E-2</c:v>
                </c:pt>
                <c:pt idx="623">
                  <c:v>4.0495000000000003E-2</c:v>
                </c:pt>
                <c:pt idx="624">
                  <c:v>3.2036000000000002E-2</c:v>
                </c:pt>
                <c:pt idx="625">
                  <c:v>3.3574E-2</c:v>
                </c:pt>
                <c:pt idx="626">
                  <c:v>3.5263000000000003E-2</c:v>
                </c:pt>
                <c:pt idx="627">
                  <c:v>3.5335999999999999E-2</c:v>
                </c:pt>
                <c:pt idx="628">
                  <c:v>3.0041999999999999E-2</c:v>
                </c:pt>
                <c:pt idx="629">
                  <c:v>2.4341000000000002E-2</c:v>
                </c:pt>
                <c:pt idx="630">
                  <c:v>2.6551000000000002E-2</c:v>
                </c:pt>
                <c:pt idx="631">
                  <c:v>2.1087999999999999E-2</c:v>
                </c:pt>
                <c:pt idx="632">
                  <c:v>2.3154000000000001E-2</c:v>
                </c:pt>
                <c:pt idx="633">
                  <c:v>1.1788E-2</c:v>
                </c:pt>
                <c:pt idx="634">
                  <c:v>1.5351999999999999E-2</c:v>
                </c:pt>
                <c:pt idx="635">
                  <c:v>1.1148999999999999E-2</c:v>
                </c:pt>
                <c:pt idx="636">
                  <c:v>2.3024E-3</c:v>
                </c:pt>
                <c:pt idx="637">
                  <c:v>-2.4851999999999999E-3</c:v>
                </c:pt>
                <c:pt idx="638">
                  <c:v>-1.6077000000000001E-3</c:v>
                </c:pt>
                <c:pt idx="639">
                  <c:v>-8.4545999999999996E-3</c:v>
                </c:pt>
                <c:pt idx="640">
                  <c:v>-1.3946999999999999E-2</c:v>
                </c:pt>
                <c:pt idx="641">
                  <c:v>-1.5048000000000001E-2</c:v>
                </c:pt>
                <c:pt idx="642">
                  <c:v>-1.3755E-2</c:v>
                </c:pt>
                <c:pt idx="643">
                  <c:v>-1.9153E-2</c:v>
                </c:pt>
                <c:pt idx="644">
                  <c:v>-2.1266E-2</c:v>
                </c:pt>
                <c:pt idx="645">
                  <c:v>-2.827E-2</c:v>
                </c:pt>
                <c:pt idx="646">
                  <c:v>-3.4936000000000002E-2</c:v>
                </c:pt>
                <c:pt idx="647">
                  <c:v>-4.1207000000000001E-2</c:v>
                </c:pt>
                <c:pt idx="648">
                  <c:v>-3.7407000000000003E-2</c:v>
                </c:pt>
                <c:pt idx="649">
                  <c:v>-3.5536999999999999E-2</c:v>
                </c:pt>
                <c:pt idx="650">
                  <c:v>-4.6259000000000002E-2</c:v>
                </c:pt>
                <c:pt idx="651">
                  <c:v>-4.9768E-2</c:v>
                </c:pt>
                <c:pt idx="652">
                  <c:v>-6.1922999999999999E-2</c:v>
                </c:pt>
                <c:pt idx="653">
                  <c:v>-4.5228999999999998E-2</c:v>
                </c:pt>
                <c:pt idx="654">
                  <c:v>-5.0561000000000002E-2</c:v>
                </c:pt>
                <c:pt idx="655">
                  <c:v>-6.1850000000000002E-2</c:v>
                </c:pt>
                <c:pt idx="656">
                  <c:v>-6.9333000000000006E-2</c:v>
                </c:pt>
                <c:pt idx="657">
                  <c:v>-5.8581000000000001E-2</c:v>
                </c:pt>
                <c:pt idx="658">
                  <c:v>-5.1839000000000003E-2</c:v>
                </c:pt>
                <c:pt idx="659">
                  <c:v>-5.7583000000000002E-2</c:v>
                </c:pt>
                <c:pt idx="660">
                  <c:v>-6.5102999999999994E-2</c:v>
                </c:pt>
                <c:pt idx="661">
                  <c:v>-5.67E-2</c:v>
                </c:pt>
                <c:pt idx="662">
                  <c:v>-5.2894999999999998E-2</c:v>
                </c:pt>
                <c:pt idx="663">
                  <c:v>-5.0788E-2</c:v>
                </c:pt>
                <c:pt idx="664">
                  <c:v>-4.9253999999999999E-2</c:v>
                </c:pt>
                <c:pt idx="665">
                  <c:v>-4.7284E-2</c:v>
                </c:pt>
                <c:pt idx="666">
                  <c:v>-3.9163000000000003E-2</c:v>
                </c:pt>
                <c:pt idx="667">
                  <c:v>-4.0176999999999997E-2</c:v>
                </c:pt>
                <c:pt idx="668">
                  <c:v>-3.3724999999999998E-2</c:v>
                </c:pt>
                <c:pt idx="669">
                  <c:v>-2.989E-2</c:v>
                </c:pt>
                <c:pt idx="670">
                  <c:v>-2.0108999999999998E-2</c:v>
                </c:pt>
                <c:pt idx="671">
                  <c:v>-1.374E-2</c:v>
                </c:pt>
                <c:pt idx="672">
                  <c:v>-1.5755000000000002E-2</c:v>
                </c:pt>
                <c:pt idx="673">
                  <c:v>-1.0758E-2</c:v>
                </c:pt>
                <c:pt idx="674">
                  <c:v>-4.6369999999999996E-3</c:v>
                </c:pt>
                <c:pt idx="675">
                  <c:v>9.2460000000000007E-3</c:v>
                </c:pt>
                <c:pt idx="676">
                  <c:v>1.0906000000000001E-2</c:v>
                </c:pt>
                <c:pt idx="677">
                  <c:v>1.7405E-2</c:v>
                </c:pt>
                <c:pt idx="678">
                  <c:v>1.7562000000000001E-2</c:v>
                </c:pt>
                <c:pt idx="679">
                  <c:v>3.1803999999999999E-2</c:v>
                </c:pt>
                <c:pt idx="680">
                  <c:v>4.0210999999999997E-2</c:v>
                </c:pt>
                <c:pt idx="681">
                  <c:v>3.9718000000000003E-2</c:v>
                </c:pt>
                <c:pt idx="682">
                  <c:v>3.8048999999999999E-2</c:v>
                </c:pt>
                <c:pt idx="683">
                  <c:v>4.5755999999999998E-2</c:v>
                </c:pt>
                <c:pt idx="684">
                  <c:v>5.2553999999999997E-2</c:v>
                </c:pt>
                <c:pt idx="685">
                  <c:v>5.5072999999999997E-2</c:v>
                </c:pt>
                <c:pt idx="686">
                  <c:v>5.0924999999999998E-2</c:v>
                </c:pt>
                <c:pt idx="687">
                  <c:v>5.8048000000000002E-2</c:v>
                </c:pt>
                <c:pt idx="688">
                  <c:v>5.9191000000000001E-2</c:v>
                </c:pt>
                <c:pt idx="689">
                  <c:v>6.0163000000000001E-2</c:v>
                </c:pt>
                <c:pt idx="690">
                  <c:v>6.1473E-2</c:v>
                </c:pt>
                <c:pt idx="691">
                  <c:v>5.6874000000000001E-2</c:v>
                </c:pt>
                <c:pt idx="692">
                  <c:v>6.3957E-2</c:v>
                </c:pt>
                <c:pt idx="693">
                  <c:v>5.9526000000000003E-2</c:v>
                </c:pt>
                <c:pt idx="694">
                  <c:v>5.9684000000000001E-2</c:v>
                </c:pt>
                <c:pt idx="695">
                  <c:v>5.0462E-2</c:v>
                </c:pt>
                <c:pt idx="696">
                  <c:v>5.1185000000000001E-2</c:v>
                </c:pt>
                <c:pt idx="697">
                  <c:v>5.6718999999999999E-2</c:v>
                </c:pt>
                <c:pt idx="698">
                  <c:v>5.0297000000000001E-2</c:v>
                </c:pt>
                <c:pt idx="699">
                  <c:v>3.8632E-2</c:v>
                </c:pt>
                <c:pt idx="700">
                  <c:v>3.3001000000000003E-2</c:v>
                </c:pt>
                <c:pt idx="701">
                  <c:v>3.6753000000000001E-2</c:v>
                </c:pt>
                <c:pt idx="702">
                  <c:v>3.7087000000000002E-2</c:v>
                </c:pt>
                <c:pt idx="703">
                  <c:v>2.9433999999999998E-2</c:v>
                </c:pt>
                <c:pt idx="704">
                  <c:v>1.1254E-2</c:v>
                </c:pt>
                <c:pt idx="705">
                  <c:v>1.4E-2</c:v>
                </c:pt>
                <c:pt idx="706">
                  <c:v>1.9164E-2</c:v>
                </c:pt>
                <c:pt idx="707">
                  <c:v>1.4635E-2</c:v>
                </c:pt>
                <c:pt idx="708">
                  <c:v>-7.5975000000000001E-4</c:v>
                </c:pt>
                <c:pt idx="709">
                  <c:v>-9.5899999999999996E-3</c:v>
                </c:pt>
                <c:pt idx="710">
                  <c:v>6.7860000000000001E-4</c:v>
                </c:pt>
                <c:pt idx="711">
                  <c:v>9.0221000000000002E-5</c:v>
                </c:pt>
                <c:pt idx="712">
                  <c:v>-1.1495999999999999E-2</c:v>
                </c:pt>
                <c:pt idx="713">
                  <c:v>-2.1052000000000001E-2</c:v>
                </c:pt>
                <c:pt idx="714">
                  <c:v>-1.7238E-2</c:v>
                </c:pt>
                <c:pt idx="715">
                  <c:v>-9.2388999999999995E-3</c:v>
                </c:pt>
                <c:pt idx="716">
                  <c:v>-2.0625999999999999E-2</c:v>
                </c:pt>
                <c:pt idx="717">
                  <c:v>-3.2679E-2</c:v>
                </c:pt>
                <c:pt idx="718">
                  <c:v>-2.4964E-2</c:v>
                </c:pt>
                <c:pt idx="719">
                  <c:v>-2.4445999999999999E-2</c:v>
                </c:pt>
                <c:pt idx="720">
                  <c:v>-2.3910000000000001E-2</c:v>
                </c:pt>
                <c:pt idx="721">
                  <c:v>-3.3145000000000001E-2</c:v>
                </c:pt>
                <c:pt idx="722">
                  <c:v>-4.0367E-2</c:v>
                </c:pt>
                <c:pt idx="723">
                  <c:v>-2.8670999999999999E-2</c:v>
                </c:pt>
                <c:pt idx="724">
                  <c:v>-2.9397E-2</c:v>
                </c:pt>
                <c:pt idx="725">
                  <c:v>-3.4939999999999999E-2</c:v>
                </c:pt>
                <c:pt idx="726">
                  <c:v>-4.3425999999999999E-2</c:v>
                </c:pt>
                <c:pt idx="727">
                  <c:v>-3.8461000000000002E-2</c:v>
                </c:pt>
                <c:pt idx="728">
                  <c:v>-2.8847000000000001E-2</c:v>
                </c:pt>
                <c:pt idx="729">
                  <c:v>-3.3638000000000001E-2</c:v>
                </c:pt>
                <c:pt idx="730">
                  <c:v>-4.5194999999999999E-2</c:v>
                </c:pt>
                <c:pt idx="731">
                  <c:v>-4.5386000000000003E-2</c:v>
                </c:pt>
                <c:pt idx="732">
                  <c:v>-3.6495E-2</c:v>
                </c:pt>
                <c:pt idx="733">
                  <c:v>-3.2432999999999997E-2</c:v>
                </c:pt>
                <c:pt idx="734">
                  <c:v>-4.4062999999999998E-2</c:v>
                </c:pt>
                <c:pt idx="735">
                  <c:v>-4.6379999999999998E-2</c:v>
                </c:pt>
                <c:pt idx="736">
                  <c:v>-4.0504999999999999E-2</c:v>
                </c:pt>
                <c:pt idx="737">
                  <c:v>-3.5823000000000001E-2</c:v>
                </c:pt>
                <c:pt idx="738">
                  <c:v>-3.5947E-2</c:v>
                </c:pt>
                <c:pt idx="739">
                  <c:v>-4.0611000000000001E-2</c:v>
                </c:pt>
                <c:pt idx="740">
                  <c:v>-3.8138999999999999E-2</c:v>
                </c:pt>
                <c:pt idx="741">
                  <c:v>-3.2037999999999997E-2</c:v>
                </c:pt>
                <c:pt idx="742">
                  <c:v>-3.2801999999999998E-2</c:v>
                </c:pt>
                <c:pt idx="743">
                  <c:v>-3.6660999999999999E-2</c:v>
                </c:pt>
                <c:pt idx="744">
                  <c:v>-3.5459999999999998E-2</c:v>
                </c:pt>
                <c:pt idx="745">
                  <c:v>-2.9794999999999999E-2</c:v>
                </c:pt>
                <c:pt idx="746">
                  <c:v>-2.7030999999999999E-2</c:v>
                </c:pt>
                <c:pt idx="747">
                  <c:v>-1.9435999999999998E-2</c:v>
                </c:pt>
                <c:pt idx="748">
                  <c:v>-2.4403000000000001E-2</c:v>
                </c:pt>
                <c:pt idx="749">
                  <c:v>-1.7639999999999999E-2</c:v>
                </c:pt>
                <c:pt idx="750">
                  <c:v>-1.2500000000000001E-2</c:v>
                </c:pt>
                <c:pt idx="751">
                  <c:v>-5.5427000000000002E-3</c:v>
                </c:pt>
                <c:pt idx="752">
                  <c:v>-7.0473000000000003E-3</c:v>
                </c:pt>
                <c:pt idx="753">
                  <c:v>-4.8085999999999997E-3</c:v>
                </c:pt>
                <c:pt idx="754">
                  <c:v>2.2144999999999999E-3</c:v>
                </c:pt>
                <c:pt idx="755">
                  <c:v>1.4414E-2</c:v>
                </c:pt>
                <c:pt idx="756">
                  <c:v>1.5958E-2</c:v>
                </c:pt>
                <c:pt idx="757">
                  <c:v>1.5571E-2</c:v>
                </c:pt>
                <c:pt idx="758">
                  <c:v>2.6473E-2</c:v>
                </c:pt>
                <c:pt idx="759">
                  <c:v>3.7665999999999998E-2</c:v>
                </c:pt>
                <c:pt idx="760">
                  <c:v>3.8110999999999999E-2</c:v>
                </c:pt>
                <c:pt idx="761">
                  <c:v>3.1982999999999998E-2</c:v>
                </c:pt>
                <c:pt idx="762">
                  <c:v>3.9967999999999997E-2</c:v>
                </c:pt>
                <c:pt idx="763">
                  <c:v>5.2658000000000003E-2</c:v>
                </c:pt>
                <c:pt idx="764">
                  <c:v>5.2685000000000003E-2</c:v>
                </c:pt>
                <c:pt idx="765">
                  <c:v>5.1076000000000003E-2</c:v>
                </c:pt>
                <c:pt idx="766">
                  <c:v>5.4454000000000002E-2</c:v>
                </c:pt>
                <c:pt idx="767">
                  <c:v>6.3298999999999994E-2</c:v>
                </c:pt>
                <c:pt idx="768">
                  <c:v>7.0414000000000004E-2</c:v>
                </c:pt>
                <c:pt idx="769">
                  <c:v>6.4787999999999998E-2</c:v>
                </c:pt>
                <c:pt idx="770">
                  <c:v>6.2873999999999999E-2</c:v>
                </c:pt>
                <c:pt idx="771">
                  <c:v>6.3410999999999995E-2</c:v>
                </c:pt>
                <c:pt idx="772">
                  <c:v>6.3291E-2</c:v>
                </c:pt>
                <c:pt idx="773">
                  <c:v>6.5304000000000001E-2</c:v>
                </c:pt>
                <c:pt idx="774">
                  <c:v>6.0514999999999999E-2</c:v>
                </c:pt>
                <c:pt idx="775">
                  <c:v>5.6621999999999999E-2</c:v>
                </c:pt>
                <c:pt idx="776">
                  <c:v>5.5773999999999997E-2</c:v>
                </c:pt>
                <c:pt idx="777">
                  <c:v>5.2485999999999998E-2</c:v>
                </c:pt>
                <c:pt idx="778">
                  <c:v>4.7150999999999998E-2</c:v>
                </c:pt>
                <c:pt idx="779">
                  <c:v>3.8813E-2</c:v>
                </c:pt>
                <c:pt idx="780">
                  <c:v>3.2067999999999999E-2</c:v>
                </c:pt>
                <c:pt idx="781">
                  <c:v>2.7570999999999998E-2</c:v>
                </c:pt>
                <c:pt idx="782">
                  <c:v>2.3342999999999999E-2</c:v>
                </c:pt>
                <c:pt idx="783">
                  <c:v>1.4597000000000001E-2</c:v>
                </c:pt>
                <c:pt idx="784">
                  <c:v>5.9122999999999997E-3</c:v>
                </c:pt>
                <c:pt idx="785">
                  <c:v>5.3232000000000002E-3</c:v>
                </c:pt>
                <c:pt idx="786">
                  <c:v>2.1933E-3</c:v>
                </c:pt>
                <c:pt idx="787">
                  <c:v>-4.2288999999999998E-3</c:v>
                </c:pt>
                <c:pt idx="788">
                  <c:v>-1.6922E-2</c:v>
                </c:pt>
                <c:pt idx="789">
                  <c:v>-1.6865000000000002E-2</c:v>
                </c:pt>
                <c:pt idx="790">
                  <c:v>-2.0424000000000001E-2</c:v>
                </c:pt>
                <c:pt idx="791">
                  <c:v>-2.9807E-2</c:v>
                </c:pt>
                <c:pt idx="792">
                  <c:v>-3.8143000000000003E-2</c:v>
                </c:pt>
                <c:pt idx="793">
                  <c:v>-4.0316999999999999E-2</c:v>
                </c:pt>
                <c:pt idx="794">
                  <c:v>-3.3876000000000003E-2</c:v>
                </c:pt>
                <c:pt idx="795">
                  <c:v>-3.9513E-2</c:v>
                </c:pt>
                <c:pt idx="796">
                  <c:v>-4.7577000000000001E-2</c:v>
                </c:pt>
                <c:pt idx="797">
                  <c:v>-5.0248000000000001E-2</c:v>
                </c:pt>
                <c:pt idx="798">
                  <c:v>-5.0571999999999999E-2</c:v>
                </c:pt>
                <c:pt idx="799">
                  <c:v>-4.3512000000000002E-2</c:v>
                </c:pt>
                <c:pt idx="800">
                  <c:v>-4.8821999999999997E-2</c:v>
                </c:pt>
                <c:pt idx="801">
                  <c:v>-4.9751999999999998E-2</c:v>
                </c:pt>
                <c:pt idx="802">
                  <c:v>-4.8202000000000002E-2</c:v>
                </c:pt>
                <c:pt idx="803">
                  <c:v>-4.2916999999999997E-2</c:v>
                </c:pt>
                <c:pt idx="804">
                  <c:v>-3.9236E-2</c:v>
                </c:pt>
                <c:pt idx="805">
                  <c:v>-4.3776000000000002E-2</c:v>
                </c:pt>
                <c:pt idx="806">
                  <c:v>-4.0015000000000002E-2</c:v>
                </c:pt>
                <c:pt idx="807">
                  <c:v>-3.7719000000000003E-2</c:v>
                </c:pt>
                <c:pt idx="808">
                  <c:v>-3.2113999999999997E-2</c:v>
                </c:pt>
                <c:pt idx="809">
                  <c:v>-2.8958000000000001E-2</c:v>
                </c:pt>
                <c:pt idx="810">
                  <c:v>-3.2073999999999998E-2</c:v>
                </c:pt>
                <c:pt idx="811">
                  <c:v>-2.7112000000000001E-2</c:v>
                </c:pt>
                <c:pt idx="812">
                  <c:v>-2.8198999999999998E-2</c:v>
                </c:pt>
                <c:pt idx="813">
                  <c:v>-2.0809999999999999E-2</c:v>
                </c:pt>
                <c:pt idx="814">
                  <c:v>-2.4056000000000001E-2</c:v>
                </c:pt>
                <c:pt idx="815">
                  <c:v>-2.0216000000000001E-2</c:v>
                </c:pt>
                <c:pt idx="816">
                  <c:v>-1.9109999999999999E-2</c:v>
                </c:pt>
                <c:pt idx="817">
                  <c:v>-1.2914E-2</c:v>
                </c:pt>
                <c:pt idx="818">
                  <c:v>-1.3816E-2</c:v>
                </c:pt>
                <c:pt idx="819">
                  <c:v>-1.5626000000000001E-2</c:v>
                </c:pt>
                <c:pt idx="820">
                  <c:v>-1.3495E-2</c:v>
                </c:pt>
                <c:pt idx="821">
                  <c:v>-8.8450000000000004E-3</c:v>
                </c:pt>
                <c:pt idx="822">
                  <c:v>-1.0123999999999999E-2</c:v>
                </c:pt>
                <c:pt idx="823">
                  <c:v>-8.6622999999999995E-3</c:v>
                </c:pt>
                <c:pt idx="824">
                  <c:v>-1.0744E-2</c:v>
                </c:pt>
                <c:pt idx="825">
                  <c:v>-7.0860999999999997E-3</c:v>
                </c:pt>
                <c:pt idx="826">
                  <c:v>-4.9037999999999998E-3</c:v>
                </c:pt>
                <c:pt idx="827">
                  <c:v>-7.8435999999999992E-3</c:v>
                </c:pt>
                <c:pt idx="828">
                  <c:v>-4.3306000000000004E-3</c:v>
                </c:pt>
                <c:pt idx="829">
                  <c:v>-6.7007000000000004E-3</c:v>
                </c:pt>
                <c:pt idx="830">
                  <c:v>2.2385E-3</c:v>
                </c:pt>
                <c:pt idx="831">
                  <c:v>1.8537E-3</c:v>
                </c:pt>
                <c:pt idx="832">
                  <c:v>-8.1545000000000001E-4</c:v>
                </c:pt>
                <c:pt idx="833">
                  <c:v>5.4457000000000004E-3</c:v>
                </c:pt>
                <c:pt idx="834">
                  <c:v>5.9236999999999996E-3</c:v>
                </c:pt>
                <c:pt idx="835">
                  <c:v>1.6823000000000001E-2</c:v>
                </c:pt>
                <c:pt idx="836">
                  <c:v>1.2189999999999999E-2</c:v>
                </c:pt>
                <c:pt idx="837">
                  <c:v>1.8123E-2</c:v>
                </c:pt>
                <c:pt idx="838">
                  <c:v>2.6754E-2</c:v>
                </c:pt>
                <c:pt idx="839">
                  <c:v>2.6398000000000001E-2</c:v>
                </c:pt>
                <c:pt idx="840">
                  <c:v>2.8611000000000001E-2</c:v>
                </c:pt>
                <c:pt idx="841">
                  <c:v>3.2323999999999999E-2</c:v>
                </c:pt>
                <c:pt idx="842">
                  <c:v>3.3696999999999998E-2</c:v>
                </c:pt>
                <c:pt idx="843">
                  <c:v>4.4312999999999998E-2</c:v>
                </c:pt>
                <c:pt idx="844">
                  <c:v>4.6761999999999998E-2</c:v>
                </c:pt>
                <c:pt idx="845">
                  <c:v>5.2025000000000002E-2</c:v>
                </c:pt>
                <c:pt idx="846">
                  <c:v>5.1147999999999999E-2</c:v>
                </c:pt>
                <c:pt idx="847">
                  <c:v>5.3100000000000001E-2</c:v>
                </c:pt>
                <c:pt idx="848">
                  <c:v>5.4774999999999997E-2</c:v>
                </c:pt>
                <c:pt idx="849">
                  <c:v>5.7923000000000002E-2</c:v>
                </c:pt>
                <c:pt idx="850">
                  <c:v>5.9532000000000002E-2</c:v>
                </c:pt>
                <c:pt idx="851">
                  <c:v>5.9693999999999997E-2</c:v>
                </c:pt>
                <c:pt idx="852">
                  <c:v>5.9040000000000002E-2</c:v>
                </c:pt>
                <c:pt idx="853">
                  <c:v>5.5587999999999999E-2</c:v>
                </c:pt>
                <c:pt idx="854">
                  <c:v>6.0213000000000003E-2</c:v>
                </c:pt>
                <c:pt idx="855">
                  <c:v>5.2464999999999998E-2</c:v>
                </c:pt>
                <c:pt idx="856">
                  <c:v>5.1614E-2</c:v>
                </c:pt>
                <c:pt idx="857">
                  <c:v>4.4450999999999997E-2</c:v>
                </c:pt>
                <c:pt idx="858">
                  <c:v>3.9113000000000002E-2</c:v>
                </c:pt>
                <c:pt idx="859">
                  <c:v>3.8197000000000002E-2</c:v>
                </c:pt>
                <c:pt idx="860">
                  <c:v>2.5895999999999999E-2</c:v>
                </c:pt>
                <c:pt idx="861">
                  <c:v>2.8448999999999999E-2</c:v>
                </c:pt>
                <c:pt idx="862">
                  <c:v>1.6379999999999999E-2</c:v>
                </c:pt>
                <c:pt idx="863">
                  <c:v>7.4985E-3</c:v>
                </c:pt>
                <c:pt idx="864">
                  <c:v>1.0139E-2</c:v>
                </c:pt>
                <c:pt idx="865">
                  <c:v>-5.6141999999999997E-4</c:v>
                </c:pt>
                <c:pt idx="866">
                  <c:v>-8.8121999999999992E-3</c:v>
                </c:pt>
                <c:pt idx="867">
                  <c:v>-1.8733E-2</c:v>
                </c:pt>
                <c:pt idx="868">
                  <c:v>-3.0512000000000001E-2</c:v>
                </c:pt>
                <c:pt idx="869">
                  <c:v>-2.8944000000000001E-2</c:v>
                </c:pt>
                <c:pt idx="870">
                  <c:v>-3.5479999999999998E-2</c:v>
                </c:pt>
                <c:pt idx="871">
                  <c:v>-3.9278E-2</c:v>
                </c:pt>
                <c:pt idx="872">
                  <c:v>-4.8519E-2</c:v>
                </c:pt>
                <c:pt idx="873">
                  <c:v>-5.1704E-2</c:v>
                </c:pt>
                <c:pt idx="874">
                  <c:v>-5.2777999999999999E-2</c:v>
                </c:pt>
                <c:pt idx="875">
                  <c:v>-5.9929000000000003E-2</c:v>
                </c:pt>
                <c:pt idx="876">
                  <c:v>-6.3177999999999998E-2</c:v>
                </c:pt>
                <c:pt idx="877">
                  <c:v>-6.5101999999999993E-2</c:v>
                </c:pt>
                <c:pt idx="878">
                  <c:v>-6.0603999999999998E-2</c:v>
                </c:pt>
                <c:pt idx="879">
                  <c:v>-6.2170999999999997E-2</c:v>
                </c:pt>
                <c:pt idx="880">
                  <c:v>-6.1067000000000003E-2</c:v>
                </c:pt>
                <c:pt idx="881">
                  <c:v>-5.7785999999999997E-2</c:v>
                </c:pt>
                <c:pt idx="882">
                  <c:v>-5.5483999999999999E-2</c:v>
                </c:pt>
                <c:pt idx="883">
                  <c:v>-5.4641000000000002E-2</c:v>
                </c:pt>
                <c:pt idx="884">
                  <c:v>-5.2344000000000002E-2</c:v>
                </c:pt>
                <c:pt idx="885">
                  <c:v>-4.2566E-2</c:v>
                </c:pt>
                <c:pt idx="886">
                  <c:v>-4.1835999999999998E-2</c:v>
                </c:pt>
                <c:pt idx="887">
                  <c:v>-3.9843000000000003E-2</c:v>
                </c:pt>
                <c:pt idx="888">
                  <c:v>-3.4488999999999999E-2</c:v>
                </c:pt>
                <c:pt idx="889">
                  <c:v>-3.5147999999999999E-2</c:v>
                </c:pt>
                <c:pt idx="890">
                  <c:v>-2.3626999999999999E-2</c:v>
                </c:pt>
                <c:pt idx="891">
                  <c:v>-1.5955E-2</c:v>
                </c:pt>
                <c:pt idx="892">
                  <c:v>-1.1535E-2</c:v>
                </c:pt>
                <c:pt idx="893">
                  <c:v>-6.7999000000000002E-3</c:v>
                </c:pt>
                <c:pt idx="894">
                  <c:v>-9.1888999999999998E-3</c:v>
                </c:pt>
                <c:pt idx="895">
                  <c:v>5.7446999999999999E-4</c:v>
                </c:pt>
                <c:pt idx="896">
                  <c:v>4.4656000000000001E-3</c:v>
                </c:pt>
                <c:pt idx="897">
                  <c:v>5.7949999999999998E-3</c:v>
                </c:pt>
                <c:pt idx="898">
                  <c:v>4.9950999999999997E-3</c:v>
                </c:pt>
                <c:pt idx="899">
                  <c:v>1.0961E-2</c:v>
                </c:pt>
                <c:pt idx="900">
                  <c:v>1.7756000000000001E-2</c:v>
                </c:pt>
                <c:pt idx="901">
                  <c:v>1.7458000000000001E-2</c:v>
                </c:pt>
                <c:pt idx="902">
                  <c:v>1.5618999999999999E-2</c:v>
                </c:pt>
                <c:pt idx="903">
                  <c:v>1.3252999999999999E-2</c:v>
                </c:pt>
                <c:pt idx="904">
                  <c:v>1.5232000000000001E-2</c:v>
                </c:pt>
                <c:pt idx="905">
                  <c:v>1.6014E-2</c:v>
                </c:pt>
                <c:pt idx="906">
                  <c:v>1.5317000000000001E-2</c:v>
                </c:pt>
                <c:pt idx="907">
                  <c:v>1.3269E-2</c:v>
                </c:pt>
                <c:pt idx="908">
                  <c:v>1.3918E-2</c:v>
                </c:pt>
                <c:pt idx="909">
                  <c:v>1.2800000000000001E-2</c:v>
                </c:pt>
                <c:pt idx="910">
                  <c:v>1.175E-2</c:v>
                </c:pt>
                <c:pt idx="911">
                  <c:v>1.2818E-2</c:v>
                </c:pt>
                <c:pt idx="912">
                  <c:v>1.4529E-2</c:v>
                </c:pt>
                <c:pt idx="913">
                  <c:v>1.3494000000000001E-2</c:v>
                </c:pt>
                <c:pt idx="914">
                  <c:v>1.7028999999999999E-2</c:v>
                </c:pt>
                <c:pt idx="915">
                  <c:v>1.0617E-2</c:v>
                </c:pt>
                <c:pt idx="916">
                  <c:v>1.2902E-2</c:v>
                </c:pt>
                <c:pt idx="917">
                  <c:v>1.5486E-2</c:v>
                </c:pt>
                <c:pt idx="918">
                  <c:v>1.643E-2</c:v>
                </c:pt>
                <c:pt idx="919">
                  <c:v>1.8088E-2</c:v>
                </c:pt>
                <c:pt idx="920">
                  <c:v>1.6909E-2</c:v>
                </c:pt>
                <c:pt idx="921">
                  <c:v>2.1597000000000002E-2</c:v>
                </c:pt>
                <c:pt idx="922">
                  <c:v>2.6879E-2</c:v>
                </c:pt>
                <c:pt idx="923">
                  <c:v>2.6051999999999999E-2</c:v>
                </c:pt>
                <c:pt idx="924">
                  <c:v>2.6210000000000001E-2</c:v>
                </c:pt>
                <c:pt idx="925">
                  <c:v>2.6731000000000001E-2</c:v>
                </c:pt>
                <c:pt idx="926">
                  <c:v>3.3759999999999998E-2</c:v>
                </c:pt>
                <c:pt idx="927">
                  <c:v>3.9398000000000002E-2</c:v>
                </c:pt>
                <c:pt idx="928">
                  <c:v>3.9377000000000002E-2</c:v>
                </c:pt>
                <c:pt idx="929">
                  <c:v>4.1397999999999997E-2</c:v>
                </c:pt>
                <c:pt idx="930">
                  <c:v>4.0883999999999997E-2</c:v>
                </c:pt>
                <c:pt idx="931">
                  <c:v>4.6983999999999998E-2</c:v>
                </c:pt>
                <c:pt idx="932">
                  <c:v>4.6198000000000003E-2</c:v>
                </c:pt>
                <c:pt idx="933">
                  <c:v>4.3199000000000001E-2</c:v>
                </c:pt>
                <c:pt idx="934">
                  <c:v>4.6372999999999998E-2</c:v>
                </c:pt>
                <c:pt idx="935">
                  <c:v>4.3194999999999997E-2</c:v>
                </c:pt>
                <c:pt idx="936">
                  <c:v>4.4797999999999998E-2</c:v>
                </c:pt>
                <c:pt idx="937">
                  <c:v>3.5298999999999997E-2</c:v>
                </c:pt>
                <c:pt idx="938">
                  <c:v>3.3869999999999997E-2</c:v>
                </c:pt>
                <c:pt idx="939">
                  <c:v>2.9397E-2</c:v>
                </c:pt>
                <c:pt idx="940">
                  <c:v>2.9441999999999999E-2</c:v>
                </c:pt>
                <c:pt idx="941">
                  <c:v>2.2329999999999999E-2</c:v>
                </c:pt>
                <c:pt idx="942">
                  <c:v>1.7611999999999999E-2</c:v>
                </c:pt>
                <c:pt idx="943">
                  <c:v>1.2267999999999999E-2</c:v>
                </c:pt>
                <c:pt idx="944">
                  <c:v>3.3227E-3</c:v>
                </c:pt>
                <c:pt idx="945">
                  <c:v>-4.2605000000000004E-3</c:v>
                </c:pt>
                <c:pt idx="946">
                  <c:v>-8.8918000000000001E-3</c:v>
                </c:pt>
                <c:pt idx="947">
                  <c:v>-1.7706E-2</c:v>
                </c:pt>
                <c:pt idx="948">
                  <c:v>-2.1342E-2</c:v>
                </c:pt>
                <c:pt idx="949">
                  <c:v>-2.7571999999999999E-2</c:v>
                </c:pt>
                <c:pt idx="950">
                  <c:v>-3.3612000000000003E-2</c:v>
                </c:pt>
                <c:pt idx="951">
                  <c:v>-4.2450000000000002E-2</c:v>
                </c:pt>
                <c:pt idx="952">
                  <c:v>-5.1275000000000001E-2</c:v>
                </c:pt>
                <c:pt idx="953">
                  <c:v>-5.3033999999999998E-2</c:v>
                </c:pt>
                <c:pt idx="954">
                  <c:v>-5.9227000000000002E-2</c:v>
                </c:pt>
                <c:pt idx="955">
                  <c:v>-6.4521999999999996E-2</c:v>
                </c:pt>
                <c:pt idx="956">
                  <c:v>-6.8663000000000002E-2</c:v>
                </c:pt>
                <c:pt idx="957">
                  <c:v>-6.5976999999999994E-2</c:v>
                </c:pt>
                <c:pt idx="958">
                  <c:v>-6.9619E-2</c:v>
                </c:pt>
                <c:pt idx="959">
                  <c:v>-7.3197999999999999E-2</c:v>
                </c:pt>
                <c:pt idx="960">
                  <c:v>-7.0041000000000006E-2</c:v>
                </c:pt>
                <c:pt idx="961">
                  <c:v>-6.7267999999999994E-2</c:v>
                </c:pt>
                <c:pt idx="962">
                  <c:v>-6.4188999999999996E-2</c:v>
                </c:pt>
                <c:pt idx="963">
                  <c:v>-6.2641000000000002E-2</c:v>
                </c:pt>
                <c:pt idx="964">
                  <c:v>-5.9007999999999998E-2</c:v>
                </c:pt>
                <c:pt idx="965">
                  <c:v>-5.6346E-2</c:v>
                </c:pt>
                <c:pt idx="966">
                  <c:v>-4.6640000000000001E-2</c:v>
                </c:pt>
                <c:pt idx="967">
                  <c:v>-4.3935000000000002E-2</c:v>
                </c:pt>
                <c:pt idx="968">
                  <c:v>-3.6212000000000001E-2</c:v>
                </c:pt>
                <c:pt idx="969">
                  <c:v>-2.8437E-2</c:v>
                </c:pt>
                <c:pt idx="970">
                  <c:v>-2.1267000000000001E-2</c:v>
                </c:pt>
                <c:pt idx="971">
                  <c:v>-1.5011999999999999E-2</c:v>
                </c:pt>
                <c:pt idx="972">
                  <c:v>-8.3817000000000006E-3</c:v>
                </c:pt>
                <c:pt idx="973">
                  <c:v>-5.9572000000000002E-3</c:v>
                </c:pt>
                <c:pt idx="974">
                  <c:v>4.7968000000000004E-3</c:v>
                </c:pt>
                <c:pt idx="975">
                  <c:v>8.8503000000000002E-3</c:v>
                </c:pt>
                <c:pt idx="976">
                  <c:v>1.6589E-2</c:v>
                </c:pt>
                <c:pt idx="977">
                  <c:v>2.223E-2</c:v>
                </c:pt>
                <c:pt idx="978">
                  <c:v>2.4374E-2</c:v>
                </c:pt>
                <c:pt idx="979">
                  <c:v>3.3502999999999998E-2</c:v>
                </c:pt>
                <c:pt idx="980">
                  <c:v>3.2704999999999998E-2</c:v>
                </c:pt>
                <c:pt idx="981">
                  <c:v>3.6823000000000002E-2</c:v>
                </c:pt>
                <c:pt idx="982">
                  <c:v>3.6311999999999997E-2</c:v>
                </c:pt>
                <c:pt idx="983">
                  <c:v>3.8112E-2</c:v>
                </c:pt>
                <c:pt idx="984">
                  <c:v>4.2395000000000002E-2</c:v>
                </c:pt>
                <c:pt idx="985">
                  <c:v>3.5941000000000001E-2</c:v>
                </c:pt>
                <c:pt idx="986">
                  <c:v>4.0585999999999997E-2</c:v>
                </c:pt>
                <c:pt idx="987">
                  <c:v>3.9780999999999997E-2</c:v>
                </c:pt>
                <c:pt idx="988">
                  <c:v>3.6345000000000002E-2</c:v>
                </c:pt>
                <c:pt idx="989">
                  <c:v>3.7053000000000003E-2</c:v>
                </c:pt>
                <c:pt idx="990">
                  <c:v>3.1293000000000001E-2</c:v>
                </c:pt>
                <c:pt idx="991">
                  <c:v>2.7807999999999999E-2</c:v>
                </c:pt>
                <c:pt idx="992">
                  <c:v>2.9266E-2</c:v>
                </c:pt>
                <c:pt idx="993">
                  <c:v>2.104E-2</c:v>
                </c:pt>
                <c:pt idx="994">
                  <c:v>1.9882E-2</c:v>
                </c:pt>
                <c:pt idx="995">
                  <c:v>1.5125E-2</c:v>
                </c:pt>
                <c:pt idx="996">
                  <c:v>1.6291E-2</c:v>
                </c:pt>
                <c:pt idx="997">
                  <c:v>1.4912E-2</c:v>
                </c:pt>
                <c:pt idx="998">
                  <c:v>1.3427E-2</c:v>
                </c:pt>
                <c:pt idx="999">
                  <c:v>9.3991999999999999E-3</c:v>
                </c:pt>
                <c:pt idx="1000">
                  <c:v>1.1708E-2</c:v>
                </c:pt>
                <c:pt idx="1001">
                  <c:v>7.8235000000000006E-3</c:v>
                </c:pt>
                <c:pt idx="1002">
                  <c:v>7.3067999999999996E-3</c:v>
                </c:pt>
                <c:pt idx="1003">
                  <c:v>6.3688E-3</c:v>
                </c:pt>
                <c:pt idx="1004">
                  <c:v>8.2021000000000004E-3</c:v>
                </c:pt>
                <c:pt idx="1005">
                  <c:v>1.0404E-2</c:v>
                </c:pt>
                <c:pt idx="1006">
                  <c:v>1.0293E-2</c:v>
                </c:pt>
                <c:pt idx="1007">
                  <c:v>1.3390000000000001E-2</c:v>
                </c:pt>
                <c:pt idx="1008">
                  <c:v>1.5764E-2</c:v>
                </c:pt>
                <c:pt idx="1009">
                  <c:v>1.6625999999999998E-2</c:v>
                </c:pt>
                <c:pt idx="1010">
                  <c:v>2.0840999999999998E-2</c:v>
                </c:pt>
                <c:pt idx="1011">
                  <c:v>1.9570000000000001E-2</c:v>
                </c:pt>
                <c:pt idx="1012">
                  <c:v>2.0750000000000001E-2</c:v>
                </c:pt>
                <c:pt idx="1013">
                  <c:v>2.4457E-2</c:v>
                </c:pt>
                <c:pt idx="1014">
                  <c:v>2.3476E-2</c:v>
                </c:pt>
                <c:pt idx="1015">
                  <c:v>2.6332999999999999E-2</c:v>
                </c:pt>
                <c:pt idx="1016">
                  <c:v>2.5505E-2</c:v>
                </c:pt>
                <c:pt idx="1017">
                  <c:v>2.2225999999999999E-2</c:v>
                </c:pt>
                <c:pt idx="1018">
                  <c:v>2.9506999999999999E-2</c:v>
                </c:pt>
                <c:pt idx="1019">
                  <c:v>2.7060000000000001E-2</c:v>
                </c:pt>
                <c:pt idx="1020">
                  <c:v>2.3241000000000001E-2</c:v>
                </c:pt>
                <c:pt idx="1021">
                  <c:v>1.9866000000000002E-2</c:v>
                </c:pt>
                <c:pt idx="1022">
                  <c:v>1.5589E-2</c:v>
                </c:pt>
                <c:pt idx="1023">
                  <c:v>1.1797E-2</c:v>
                </c:pt>
                <c:pt idx="1024">
                  <c:v>7.9457E-3</c:v>
                </c:pt>
                <c:pt idx="1025">
                  <c:v>1.7745E-3</c:v>
                </c:pt>
                <c:pt idx="1026">
                  <c:v>-2.7805999999999998E-3</c:v>
                </c:pt>
                <c:pt idx="1027">
                  <c:v>-9.3554999999999992E-3</c:v>
                </c:pt>
                <c:pt idx="1028">
                  <c:v>-1.2151E-2</c:v>
                </c:pt>
                <c:pt idx="1029">
                  <c:v>-1.9677E-2</c:v>
                </c:pt>
                <c:pt idx="1030">
                  <c:v>-2.8722000000000001E-2</c:v>
                </c:pt>
                <c:pt idx="1031">
                  <c:v>-3.5576999999999998E-2</c:v>
                </c:pt>
                <c:pt idx="1032">
                  <c:v>-4.0155999999999997E-2</c:v>
                </c:pt>
                <c:pt idx="1033">
                  <c:v>-4.5850000000000002E-2</c:v>
                </c:pt>
                <c:pt idx="1034">
                  <c:v>-5.2915999999999998E-2</c:v>
                </c:pt>
                <c:pt idx="1035">
                  <c:v>-5.9554999999999997E-2</c:v>
                </c:pt>
                <c:pt idx="1036">
                  <c:v>-5.8389000000000003E-2</c:v>
                </c:pt>
                <c:pt idx="1037">
                  <c:v>-6.114E-2</c:v>
                </c:pt>
                <c:pt idx="1038">
                  <c:v>-6.4939999999999998E-2</c:v>
                </c:pt>
                <c:pt idx="1039">
                  <c:v>-6.5240999999999993E-2</c:v>
                </c:pt>
                <c:pt idx="1040">
                  <c:v>-7.0625999999999994E-2</c:v>
                </c:pt>
                <c:pt idx="1041">
                  <c:v>-6.8229999999999999E-2</c:v>
                </c:pt>
                <c:pt idx="1042">
                  <c:v>-6.8708000000000005E-2</c:v>
                </c:pt>
                <c:pt idx="1043">
                  <c:v>-6.7540000000000003E-2</c:v>
                </c:pt>
                <c:pt idx="1044">
                  <c:v>-6.5331E-2</c:v>
                </c:pt>
                <c:pt idx="1045">
                  <c:v>-6.0831000000000003E-2</c:v>
                </c:pt>
                <c:pt idx="1046">
                  <c:v>-5.5042000000000001E-2</c:v>
                </c:pt>
                <c:pt idx="1047">
                  <c:v>-4.6942999999999999E-2</c:v>
                </c:pt>
                <c:pt idx="1048">
                  <c:v>-4.1897999999999998E-2</c:v>
                </c:pt>
                <c:pt idx="1049">
                  <c:v>-3.7324999999999997E-2</c:v>
                </c:pt>
                <c:pt idx="1050">
                  <c:v>-2.8381E-2</c:v>
                </c:pt>
                <c:pt idx="1051">
                  <c:v>-1.9613999999999999E-2</c:v>
                </c:pt>
                <c:pt idx="1052">
                  <c:v>-1.2602E-2</c:v>
                </c:pt>
                <c:pt idx="1053">
                  <c:v>-7.5256000000000003E-3</c:v>
                </c:pt>
                <c:pt idx="1054">
                  <c:v>3.6914999999999999E-3</c:v>
                </c:pt>
                <c:pt idx="1055">
                  <c:v>1.4524E-2</c:v>
                </c:pt>
                <c:pt idx="1056">
                  <c:v>2.2835999999999999E-2</c:v>
                </c:pt>
                <c:pt idx="1057">
                  <c:v>2.8739000000000001E-2</c:v>
                </c:pt>
                <c:pt idx="1058">
                  <c:v>3.5831000000000002E-2</c:v>
                </c:pt>
                <c:pt idx="1059">
                  <c:v>4.3584999999999999E-2</c:v>
                </c:pt>
                <c:pt idx="1060">
                  <c:v>4.8676999999999998E-2</c:v>
                </c:pt>
                <c:pt idx="1061">
                  <c:v>4.9334999999999997E-2</c:v>
                </c:pt>
                <c:pt idx="1062">
                  <c:v>5.4386999999999998E-2</c:v>
                </c:pt>
                <c:pt idx="1063">
                  <c:v>5.4366999999999999E-2</c:v>
                </c:pt>
                <c:pt idx="1064">
                  <c:v>5.8527999999999997E-2</c:v>
                </c:pt>
                <c:pt idx="1065">
                  <c:v>6.1797999999999999E-2</c:v>
                </c:pt>
                <c:pt idx="1066">
                  <c:v>5.9858000000000001E-2</c:v>
                </c:pt>
                <c:pt idx="1067">
                  <c:v>6.2399999999999997E-2</c:v>
                </c:pt>
                <c:pt idx="1068">
                  <c:v>6.0122000000000002E-2</c:v>
                </c:pt>
                <c:pt idx="1069">
                  <c:v>5.9154999999999999E-2</c:v>
                </c:pt>
                <c:pt idx="1070">
                  <c:v>5.2131999999999998E-2</c:v>
                </c:pt>
                <c:pt idx="1071">
                  <c:v>4.6625E-2</c:v>
                </c:pt>
                <c:pt idx="1072">
                  <c:v>4.4181999999999999E-2</c:v>
                </c:pt>
                <c:pt idx="1073">
                  <c:v>3.9940999999999997E-2</c:v>
                </c:pt>
                <c:pt idx="1074">
                  <c:v>3.5511000000000001E-2</c:v>
                </c:pt>
                <c:pt idx="1075">
                  <c:v>2.9982000000000002E-2</c:v>
                </c:pt>
                <c:pt idx="1076">
                  <c:v>2.2605E-2</c:v>
                </c:pt>
                <c:pt idx="1077">
                  <c:v>1.9300000000000001E-2</c:v>
                </c:pt>
                <c:pt idx="1078">
                  <c:v>1.5093000000000001E-2</c:v>
                </c:pt>
                <c:pt idx="1079">
                  <c:v>8.5118999999999993E-3</c:v>
                </c:pt>
                <c:pt idx="1080">
                  <c:v>1.6693999999999999E-3</c:v>
                </c:pt>
                <c:pt idx="1081">
                  <c:v>-4.8434000000000003E-3</c:v>
                </c:pt>
                <c:pt idx="1082">
                  <c:v>-1.5624E-3</c:v>
                </c:pt>
                <c:pt idx="1083">
                  <c:v>-5.6880999999999998E-3</c:v>
                </c:pt>
                <c:pt idx="1084">
                  <c:v>-8.9963000000000005E-3</c:v>
                </c:pt>
                <c:pt idx="1085">
                  <c:v>-1.1275E-2</c:v>
                </c:pt>
                <c:pt idx="1086">
                  <c:v>-1.2055E-2</c:v>
                </c:pt>
                <c:pt idx="1087">
                  <c:v>-1.094E-2</c:v>
                </c:pt>
                <c:pt idx="1088">
                  <c:v>-1.1270000000000001E-2</c:v>
                </c:pt>
                <c:pt idx="1089">
                  <c:v>-1.0433E-2</c:v>
                </c:pt>
                <c:pt idx="1090">
                  <c:v>-1.1095000000000001E-2</c:v>
                </c:pt>
                <c:pt idx="1091">
                  <c:v>-6.8436E-3</c:v>
                </c:pt>
                <c:pt idx="1092">
                  <c:v>-9.1549000000000005E-3</c:v>
                </c:pt>
                <c:pt idx="1093">
                  <c:v>-3.7644000000000002E-3</c:v>
                </c:pt>
                <c:pt idx="1094">
                  <c:v>-3.5978999999999998E-3</c:v>
                </c:pt>
                <c:pt idx="1095">
                  <c:v>-7.7750000000000006E-5</c:v>
                </c:pt>
                <c:pt idx="1096">
                  <c:v>2.1917999999999998E-3</c:v>
                </c:pt>
                <c:pt idx="1097">
                  <c:v>5.3340999999999996E-3</c:v>
                </c:pt>
                <c:pt idx="1098">
                  <c:v>6.1148000000000001E-3</c:v>
                </c:pt>
                <c:pt idx="1099">
                  <c:v>7.6344999999999998E-3</c:v>
                </c:pt>
                <c:pt idx="1100">
                  <c:v>6.6847E-3</c:v>
                </c:pt>
                <c:pt idx="1101">
                  <c:v>8.9663999999999994E-3</c:v>
                </c:pt>
                <c:pt idx="1102">
                  <c:v>7.2654E-3</c:v>
                </c:pt>
                <c:pt idx="1103">
                  <c:v>8.6721999999999997E-3</c:v>
                </c:pt>
                <c:pt idx="1104">
                  <c:v>8.6925000000000006E-3</c:v>
                </c:pt>
                <c:pt idx="1105">
                  <c:v>8.0818999999999995E-3</c:v>
                </c:pt>
                <c:pt idx="1106">
                  <c:v>4.3496999999999997E-3</c:v>
                </c:pt>
                <c:pt idx="1107">
                  <c:v>-3.9653999999999997E-5</c:v>
                </c:pt>
                <c:pt idx="1108">
                  <c:v>-2.6010999999999999E-3</c:v>
                </c:pt>
                <c:pt idx="1109">
                  <c:v>-5.8098999999999998E-3</c:v>
                </c:pt>
                <c:pt idx="1110">
                  <c:v>-1.4435E-2</c:v>
                </c:pt>
                <c:pt idx="1111">
                  <c:v>-1.7339E-2</c:v>
                </c:pt>
                <c:pt idx="1112">
                  <c:v>-2.2190999999999999E-2</c:v>
                </c:pt>
                <c:pt idx="1113">
                  <c:v>-2.6758000000000001E-2</c:v>
                </c:pt>
                <c:pt idx="1114">
                  <c:v>-3.2483999999999999E-2</c:v>
                </c:pt>
                <c:pt idx="1115">
                  <c:v>-3.6588000000000002E-2</c:v>
                </c:pt>
                <c:pt idx="1116">
                  <c:v>-4.4443999999999997E-2</c:v>
                </c:pt>
                <c:pt idx="1117">
                  <c:v>-4.4434000000000001E-2</c:v>
                </c:pt>
                <c:pt idx="1118">
                  <c:v>-5.1885000000000001E-2</c:v>
                </c:pt>
                <c:pt idx="1119">
                  <c:v>-5.4011999999999998E-2</c:v>
                </c:pt>
                <c:pt idx="1120">
                  <c:v>-5.7407E-2</c:v>
                </c:pt>
                <c:pt idx="1121">
                  <c:v>-6.2253000000000003E-2</c:v>
                </c:pt>
                <c:pt idx="1122">
                  <c:v>-6.0663000000000002E-2</c:v>
                </c:pt>
                <c:pt idx="1123">
                  <c:v>-5.9586E-2</c:v>
                </c:pt>
                <c:pt idx="1124">
                  <c:v>-6.0395999999999998E-2</c:v>
                </c:pt>
                <c:pt idx="1125">
                  <c:v>-5.4126000000000001E-2</c:v>
                </c:pt>
                <c:pt idx="1126">
                  <c:v>-5.3165999999999998E-2</c:v>
                </c:pt>
                <c:pt idx="1127">
                  <c:v>-4.9269E-2</c:v>
                </c:pt>
                <c:pt idx="1128">
                  <c:v>-4.6682000000000001E-2</c:v>
                </c:pt>
                <c:pt idx="1129">
                  <c:v>-4.2193000000000001E-2</c:v>
                </c:pt>
                <c:pt idx="1130">
                  <c:v>-3.0970999999999999E-2</c:v>
                </c:pt>
                <c:pt idx="1131">
                  <c:v>-2.9515E-2</c:v>
                </c:pt>
                <c:pt idx="1132">
                  <c:v>-1.9143E-2</c:v>
                </c:pt>
                <c:pt idx="1133">
                  <c:v>-8.9175000000000001E-3</c:v>
                </c:pt>
                <c:pt idx="1134">
                  <c:v>2.3591000000000001E-4</c:v>
                </c:pt>
                <c:pt idx="1135">
                  <c:v>1.2305E-2</c:v>
                </c:pt>
                <c:pt idx="1136">
                  <c:v>1.32E-2</c:v>
                </c:pt>
                <c:pt idx="1137">
                  <c:v>2.3719E-2</c:v>
                </c:pt>
                <c:pt idx="1138">
                  <c:v>3.1695000000000001E-2</c:v>
                </c:pt>
                <c:pt idx="1139">
                  <c:v>4.0358999999999999E-2</c:v>
                </c:pt>
                <c:pt idx="1140">
                  <c:v>4.7357999999999997E-2</c:v>
                </c:pt>
                <c:pt idx="1141">
                  <c:v>5.2528999999999999E-2</c:v>
                </c:pt>
                <c:pt idx="1142">
                  <c:v>5.8153999999999997E-2</c:v>
                </c:pt>
                <c:pt idx="1143">
                  <c:v>6.7933999999999994E-2</c:v>
                </c:pt>
                <c:pt idx="1144">
                  <c:v>7.2369000000000003E-2</c:v>
                </c:pt>
                <c:pt idx="1145">
                  <c:v>7.0997000000000005E-2</c:v>
                </c:pt>
                <c:pt idx="1146">
                  <c:v>7.4662000000000006E-2</c:v>
                </c:pt>
                <c:pt idx="1147">
                  <c:v>7.5716000000000006E-2</c:v>
                </c:pt>
                <c:pt idx="1148">
                  <c:v>7.5646000000000005E-2</c:v>
                </c:pt>
                <c:pt idx="1149">
                  <c:v>7.3320999999999997E-2</c:v>
                </c:pt>
                <c:pt idx="1150">
                  <c:v>6.5827999999999998E-2</c:v>
                </c:pt>
                <c:pt idx="1151">
                  <c:v>6.5588999999999995E-2</c:v>
                </c:pt>
                <c:pt idx="1152">
                  <c:v>6.1608000000000003E-2</c:v>
                </c:pt>
                <c:pt idx="1153">
                  <c:v>5.765E-2</c:v>
                </c:pt>
                <c:pt idx="1154">
                  <c:v>5.2623000000000003E-2</c:v>
                </c:pt>
                <c:pt idx="1155">
                  <c:v>4.3001999999999999E-2</c:v>
                </c:pt>
                <c:pt idx="1156">
                  <c:v>3.7913000000000002E-2</c:v>
                </c:pt>
                <c:pt idx="1157">
                  <c:v>2.8969000000000002E-2</c:v>
                </c:pt>
                <c:pt idx="1158">
                  <c:v>2.0263E-2</c:v>
                </c:pt>
                <c:pt idx="1159">
                  <c:v>1.0694E-2</c:v>
                </c:pt>
                <c:pt idx="1160">
                  <c:v>2.0000000000000002E-5</c:v>
                </c:pt>
                <c:pt idx="1161">
                  <c:v>-1.4744999999999999E-3</c:v>
                </c:pt>
                <c:pt idx="1162">
                  <c:v>-8.9338000000000004E-3</c:v>
                </c:pt>
                <c:pt idx="1163">
                  <c:v>-1.5854E-2</c:v>
                </c:pt>
                <c:pt idx="1164">
                  <c:v>-2.2027999999999999E-2</c:v>
                </c:pt>
                <c:pt idx="1165">
                  <c:v>-2.6334E-2</c:v>
                </c:pt>
                <c:pt idx="1166">
                  <c:v>-2.9852E-2</c:v>
                </c:pt>
                <c:pt idx="1167">
                  <c:v>-3.4499000000000002E-2</c:v>
                </c:pt>
                <c:pt idx="1168">
                  <c:v>-4.1184999999999999E-2</c:v>
                </c:pt>
                <c:pt idx="1169">
                  <c:v>-3.9756E-2</c:v>
                </c:pt>
                <c:pt idx="1170">
                  <c:v>-3.9745999999999997E-2</c:v>
                </c:pt>
                <c:pt idx="1171">
                  <c:v>-4.0988999999999998E-2</c:v>
                </c:pt>
                <c:pt idx="1172">
                  <c:v>-3.9778000000000001E-2</c:v>
                </c:pt>
                <c:pt idx="1173">
                  <c:v>-3.6216999999999999E-2</c:v>
                </c:pt>
                <c:pt idx="1174">
                  <c:v>-3.4472000000000003E-2</c:v>
                </c:pt>
                <c:pt idx="1175">
                  <c:v>-2.9742000000000001E-2</c:v>
                </c:pt>
                <c:pt idx="1176">
                  <c:v>-2.8107E-2</c:v>
                </c:pt>
                <c:pt idx="1177">
                  <c:v>-2.3866999999999999E-2</c:v>
                </c:pt>
                <c:pt idx="1178">
                  <c:v>-2.0527E-2</c:v>
                </c:pt>
                <c:pt idx="1179">
                  <c:v>-1.6157999999999999E-2</c:v>
                </c:pt>
                <c:pt idx="1180">
                  <c:v>-8.5758999999999991E-3</c:v>
                </c:pt>
                <c:pt idx="1181">
                  <c:v>-7.4958000000000004E-3</c:v>
                </c:pt>
                <c:pt idx="1182">
                  <c:v>-2.9058E-3</c:v>
                </c:pt>
                <c:pt idx="1183">
                  <c:v>1.5062999999999999E-3</c:v>
                </c:pt>
                <c:pt idx="1184">
                  <c:v>6.0708999999999997E-3</c:v>
                </c:pt>
                <c:pt idx="1185">
                  <c:v>7.9734000000000003E-3</c:v>
                </c:pt>
                <c:pt idx="1186">
                  <c:v>5.4462E-3</c:v>
                </c:pt>
                <c:pt idx="1187">
                  <c:v>8.6893000000000005E-3</c:v>
                </c:pt>
                <c:pt idx="1188">
                  <c:v>5.1542000000000003E-3</c:v>
                </c:pt>
                <c:pt idx="1189">
                  <c:v>6.5726999999999999E-3</c:v>
                </c:pt>
                <c:pt idx="1190">
                  <c:v>9.0860000000000003E-3</c:v>
                </c:pt>
                <c:pt idx="1191">
                  <c:v>2.7661000000000001E-3</c:v>
                </c:pt>
                <c:pt idx="1192">
                  <c:v>1.9419999999999999E-3</c:v>
                </c:pt>
                <c:pt idx="1193">
                  <c:v>-1.6475000000000001E-3</c:v>
                </c:pt>
                <c:pt idx="1194">
                  <c:v>-4.2427999999999997E-3</c:v>
                </c:pt>
                <c:pt idx="1195">
                  <c:v>-7.9386000000000005E-3</c:v>
                </c:pt>
                <c:pt idx="1196">
                  <c:v>-1.3649E-2</c:v>
                </c:pt>
                <c:pt idx="1197">
                  <c:v>-1.7145000000000001E-2</c:v>
                </c:pt>
                <c:pt idx="1198">
                  <c:v>-2.2001E-2</c:v>
                </c:pt>
                <c:pt idx="1199">
                  <c:v>-2.7711E-2</c:v>
                </c:pt>
                <c:pt idx="1200">
                  <c:v>-2.9871000000000002E-2</c:v>
                </c:pt>
                <c:pt idx="1201">
                  <c:v>-3.5414000000000001E-2</c:v>
                </c:pt>
                <c:pt idx="1202">
                  <c:v>-3.7982000000000002E-2</c:v>
                </c:pt>
                <c:pt idx="1203">
                  <c:v>-4.1473999999999997E-2</c:v>
                </c:pt>
                <c:pt idx="1204">
                  <c:v>-4.2439999999999999E-2</c:v>
                </c:pt>
                <c:pt idx="1205">
                  <c:v>-4.3194999999999997E-2</c:v>
                </c:pt>
                <c:pt idx="1206">
                  <c:v>-4.6267000000000003E-2</c:v>
                </c:pt>
                <c:pt idx="1207">
                  <c:v>-4.4519999999999997E-2</c:v>
                </c:pt>
                <c:pt idx="1208">
                  <c:v>-4.1279000000000003E-2</c:v>
                </c:pt>
                <c:pt idx="1209">
                  <c:v>-4.0328999999999997E-2</c:v>
                </c:pt>
                <c:pt idx="1210">
                  <c:v>-3.5423000000000003E-2</c:v>
                </c:pt>
                <c:pt idx="1211">
                  <c:v>-3.3277000000000001E-2</c:v>
                </c:pt>
                <c:pt idx="1212">
                  <c:v>-2.5103E-2</c:v>
                </c:pt>
                <c:pt idx="1213">
                  <c:v>-1.8615E-2</c:v>
                </c:pt>
                <c:pt idx="1214">
                  <c:v>-1.2881999999999999E-2</c:v>
                </c:pt>
                <c:pt idx="1215">
                  <c:v>-7.4577999999999997E-3</c:v>
                </c:pt>
                <c:pt idx="1216">
                  <c:v>4.4676999999999998E-3</c:v>
                </c:pt>
                <c:pt idx="1217">
                  <c:v>7.0258999999999999E-3</c:v>
                </c:pt>
                <c:pt idx="1218">
                  <c:v>1.8379E-2</c:v>
                </c:pt>
                <c:pt idx="1219">
                  <c:v>2.4858000000000002E-2</c:v>
                </c:pt>
                <c:pt idx="1220">
                  <c:v>3.4180000000000002E-2</c:v>
                </c:pt>
                <c:pt idx="1221">
                  <c:v>4.3545E-2</c:v>
                </c:pt>
                <c:pt idx="1222">
                  <c:v>5.0520000000000002E-2</c:v>
                </c:pt>
                <c:pt idx="1223">
                  <c:v>5.9395999999999997E-2</c:v>
                </c:pt>
                <c:pt idx="1224">
                  <c:v>6.4251000000000003E-2</c:v>
                </c:pt>
                <c:pt idx="1225">
                  <c:v>6.8934999999999996E-2</c:v>
                </c:pt>
                <c:pt idx="1226">
                  <c:v>7.5486999999999999E-2</c:v>
                </c:pt>
                <c:pt idx="1227">
                  <c:v>7.6393000000000003E-2</c:v>
                </c:pt>
                <c:pt idx="1228">
                  <c:v>7.6748999999999998E-2</c:v>
                </c:pt>
                <c:pt idx="1229">
                  <c:v>7.6205999999999996E-2</c:v>
                </c:pt>
                <c:pt idx="1230">
                  <c:v>7.5386999999999996E-2</c:v>
                </c:pt>
                <c:pt idx="1231">
                  <c:v>7.7847E-2</c:v>
                </c:pt>
                <c:pt idx="1232">
                  <c:v>6.9865999999999998E-2</c:v>
                </c:pt>
                <c:pt idx="1233">
                  <c:v>6.8956000000000003E-2</c:v>
                </c:pt>
                <c:pt idx="1234">
                  <c:v>6.2792000000000001E-2</c:v>
                </c:pt>
                <c:pt idx="1235">
                  <c:v>5.5041E-2</c:v>
                </c:pt>
                <c:pt idx="1236">
                  <c:v>4.9317E-2</c:v>
                </c:pt>
                <c:pt idx="1237">
                  <c:v>3.968E-2</c:v>
                </c:pt>
                <c:pt idx="1238">
                  <c:v>3.1466000000000001E-2</c:v>
                </c:pt>
                <c:pt idx="1239">
                  <c:v>2.0375999999999998E-2</c:v>
                </c:pt>
                <c:pt idx="1240">
                  <c:v>1.3115999999999999E-2</c:v>
                </c:pt>
                <c:pt idx="1241">
                  <c:v>1.1088000000000001E-3</c:v>
                </c:pt>
                <c:pt idx="1242">
                  <c:v>-4.4939999999999997E-3</c:v>
                </c:pt>
                <c:pt idx="1243">
                  <c:v>-1.5960999999999999E-2</c:v>
                </c:pt>
                <c:pt idx="1244">
                  <c:v>-2.3258999999999998E-2</c:v>
                </c:pt>
                <c:pt idx="1245">
                  <c:v>-3.0755999999999999E-2</c:v>
                </c:pt>
                <c:pt idx="1246">
                  <c:v>-4.0402E-2</c:v>
                </c:pt>
                <c:pt idx="1247">
                  <c:v>-4.4461000000000001E-2</c:v>
                </c:pt>
                <c:pt idx="1248">
                  <c:v>-5.1449000000000002E-2</c:v>
                </c:pt>
                <c:pt idx="1249">
                  <c:v>-5.7445000000000003E-2</c:v>
                </c:pt>
                <c:pt idx="1250">
                  <c:v>-5.7901000000000001E-2</c:v>
                </c:pt>
                <c:pt idx="1251">
                  <c:v>-6.0388999999999998E-2</c:v>
                </c:pt>
                <c:pt idx="1252">
                  <c:v>-6.0406000000000001E-2</c:v>
                </c:pt>
                <c:pt idx="1253">
                  <c:v>-6.1783999999999999E-2</c:v>
                </c:pt>
                <c:pt idx="1254">
                  <c:v>-6.1190000000000001E-2</c:v>
                </c:pt>
                <c:pt idx="1255">
                  <c:v>-5.4628000000000003E-2</c:v>
                </c:pt>
                <c:pt idx="1256">
                  <c:v>-5.6571000000000003E-2</c:v>
                </c:pt>
                <c:pt idx="1257">
                  <c:v>-5.0403000000000003E-2</c:v>
                </c:pt>
                <c:pt idx="1258">
                  <c:v>-4.6524000000000003E-2</c:v>
                </c:pt>
                <c:pt idx="1259">
                  <c:v>-3.9157999999999998E-2</c:v>
                </c:pt>
                <c:pt idx="1260">
                  <c:v>-2.8686E-2</c:v>
                </c:pt>
                <c:pt idx="1261">
                  <c:v>-2.8767000000000001E-2</c:v>
                </c:pt>
                <c:pt idx="1262">
                  <c:v>-1.9243E-2</c:v>
                </c:pt>
                <c:pt idx="1263">
                  <c:v>-1.4284E-2</c:v>
                </c:pt>
                <c:pt idx="1264">
                  <c:v>-7.2395000000000003E-3</c:v>
                </c:pt>
                <c:pt idx="1265">
                  <c:v>-2.5338999999999998E-4</c:v>
                </c:pt>
                <c:pt idx="1266">
                  <c:v>3.7935999999999998E-3</c:v>
                </c:pt>
                <c:pt idx="1267">
                  <c:v>5.4418000000000001E-3</c:v>
                </c:pt>
                <c:pt idx="1268">
                  <c:v>1.3403999999999999E-2</c:v>
                </c:pt>
                <c:pt idx="1269">
                  <c:v>1.7436E-2</c:v>
                </c:pt>
                <c:pt idx="1270">
                  <c:v>2.1259E-2</c:v>
                </c:pt>
                <c:pt idx="1271">
                  <c:v>2.1495E-2</c:v>
                </c:pt>
                <c:pt idx="1272">
                  <c:v>2.5118000000000001E-2</c:v>
                </c:pt>
                <c:pt idx="1273">
                  <c:v>2.4757999999999999E-2</c:v>
                </c:pt>
                <c:pt idx="1274">
                  <c:v>2.6102E-2</c:v>
                </c:pt>
                <c:pt idx="1275">
                  <c:v>1.7978999999999998E-2</c:v>
                </c:pt>
                <c:pt idx="1276">
                  <c:v>1.7517999999999999E-2</c:v>
                </c:pt>
                <c:pt idx="1277">
                  <c:v>1.2971999999999999E-2</c:v>
                </c:pt>
                <c:pt idx="1278">
                  <c:v>8.7711000000000004E-3</c:v>
                </c:pt>
                <c:pt idx="1279">
                  <c:v>4.0410999999999997E-3</c:v>
                </c:pt>
                <c:pt idx="1280">
                  <c:v>-1.2593999999999999E-3</c:v>
                </c:pt>
                <c:pt idx="1281">
                  <c:v>-2.4808999999999999E-3</c:v>
                </c:pt>
                <c:pt idx="1282">
                  <c:v>-8.4227999999999994E-3</c:v>
                </c:pt>
                <c:pt idx="1283">
                  <c:v>-1.3733E-2</c:v>
                </c:pt>
                <c:pt idx="1284">
                  <c:v>-1.8831000000000001E-2</c:v>
                </c:pt>
                <c:pt idx="1285">
                  <c:v>-2.5989999999999999E-2</c:v>
                </c:pt>
                <c:pt idx="1286">
                  <c:v>-2.5731E-2</c:v>
                </c:pt>
                <c:pt idx="1287">
                  <c:v>-2.9402999999999999E-2</c:v>
                </c:pt>
                <c:pt idx="1288">
                  <c:v>-3.1153E-2</c:v>
                </c:pt>
                <c:pt idx="1289">
                  <c:v>-3.3780999999999999E-2</c:v>
                </c:pt>
                <c:pt idx="1290">
                  <c:v>-3.6387000000000003E-2</c:v>
                </c:pt>
                <c:pt idx="1291">
                  <c:v>-3.1144999999999999E-2</c:v>
                </c:pt>
                <c:pt idx="1292">
                  <c:v>-3.0762999999999999E-2</c:v>
                </c:pt>
                <c:pt idx="1293">
                  <c:v>-3.0585999999999999E-2</c:v>
                </c:pt>
                <c:pt idx="1294">
                  <c:v>-2.3546000000000001E-2</c:v>
                </c:pt>
                <c:pt idx="1295">
                  <c:v>-1.9001000000000001E-2</c:v>
                </c:pt>
                <c:pt idx="1296">
                  <c:v>-1.5218000000000001E-2</c:v>
                </c:pt>
                <c:pt idx="1297">
                  <c:v>-1.0891E-2</c:v>
                </c:pt>
                <c:pt idx="1298">
                  <c:v>-2.1543999999999999E-3</c:v>
                </c:pt>
                <c:pt idx="1299">
                  <c:v>3.6733E-3</c:v>
                </c:pt>
                <c:pt idx="1300">
                  <c:v>1.2955E-2</c:v>
                </c:pt>
                <c:pt idx="1301">
                  <c:v>1.9671000000000001E-2</c:v>
                </c:pt>
                <c:pt idx="1302">
                  <c:v>2.7532000000000001E-2</c:v>
                </c:pt>
                <c:pt idx="1303">
                  <c:v>3.5699000000000002E-2</c:v>
                </c:pt>
                <c:pt idx="1304">
                  <c:v>4.215E-2</c:v>
                </c:pt>
                <c:pt idx="1305">
                  <c:v>4.9586999999999999E-2</c:v>
                </c:pt>
                <c:pt idx="1306">
                  <c:v>5.4856000000000002E-2</c:v>
                </c:pt>
                <c:pt idx="1307">
                  <c:v>6.0248999999999997E-2</c:v>
                </c:pt>
                <c:pt idx="1308">
                  <c:v>6.7655000000000007E-2</c:v>
                </c:pt>
                <c:pt idx="1309">
                  <c:v>7.0318000000000006E-2</c:v>
                </c:pt>
                <c:pt idx="1310">
                  <c:v>7.1195999999999995E-2</c:v>
                </c:pt>
                <c:pt idx="1311">
                  <c:v>7.1320999999999996E-2</c:v>
                </c:pt>
                <c:pt idx="1312">
                  <c:v>7.2498999999999994E-2</c:v>
                </c:pt>
                <c:pt idx="1313">
                  <c:v>7.1346000000000007E-2</c:v>
                </c:pt>
                <c:pt idx="1314">
                  <c:v>6.4764000000000002E-2</c:v>
                </c:pt>
                <c:pt idx="1315">
                  <c:v>6.5249000000000001E-2</c:v>
                </c:pt>
                <c:pt idx="1316">
                  <c:v>5.756E-2</c:v>
                </c:pt>
                <c:pt idx="1317">
                  <c:v>5.4468000000000003E-2</c:v>
                </c:pt>
                <c:pt idx="1318">
                  <c:v>4.3657000000000001E-2</c:v>
                </c:pt>
                <c:pt idx="1319">
                  <c:v>3.5740000000000001E-2</c:v>
                </c:pt>
                <c:pt idx="1320">
                  <c:v>2.7406E-2</c:v>
                </c:pt>
                <c:pt idx="1321">
                  <c:v>1.9598000000000001E-2</c:v>
                </c:pt>
                <c:pt idx="1322">
                  <c:v>1.0218E-2</c:v>
                </c:pt>
                <c:pt idx="1323">
                  <c:v>4.2367000000000001E-4</c:v>
                </c:pt>
                <c:pt idx="1324">
                  <c:v>-1.0857E-2</c:v>
                </c:pt>
                <c:pt idx="1325">
                  <c:v>-2.0910999999999999E-2</c:v>
                </c:pt>
                <c:pt idx="1326">
                  <c:v>-2.9833999999999999E-2</c:v>
                </c:pt>
                <c:pt idx="1327">
                  <c:v>-3.9910000000000001E-2</c:v>
                </c:pt>
                <c:pt idx="1328">
                  <c:v>-4.9109E-2</c:v>
                </c:pt>
                <c:pt idx="1329">
                  <c:v>-5.7347000000000002E-2</c:v>
                </c:pt>
                <c:pt idx="1330">
                  <c:v>-5.9382999999999998E-2</c:v>
                </c:pt>
                <c:pt idx="1331">
                  <c:v>-6.6259999999999999E-2</c:v>
                </c:pt>
                <c:pt idx="1332">
                  <c:v>-7.0536000000000001E-2</c:v>
                </c:pt>
                <c:pt idx="1333">
                  <c:v>-7.5132000000000004E-2</c:v>
                </c:pt>
                <c:pt idx="1334">
                  <c:v>-7.4803999999999995E-2</c:v>
                </c:pt>
                <c:pt idx="1335">
                  <c:v>-7.4133000000000004E-2</c:v>
                </c:pt>
                <c:pt idx="1336">
                  <c:v>-7.5540999999999997E-2</c:v>
                </c:pt>
                <c:pt idx="1337">
                  <c:v>-7.4106000000000005E-2</c:v>
                </c:pt>
                <c:pt idx="1338">
                  <c:v>-6.5828999999999999E-2</c:v>
                </c:pt>
                <c:pt idx="1339">
                  <c:v>-6.1214999999999999E-2</c:v>
                </c:pt>
                <c:pt idx="1340">
                  <c:v>-5.7370999999999998E-2</c:v>
                </c:pt>
                <c:pt idx="1341">
                  <c:v>-4.7820000000000001E-2</c:v>
                </c:pt>
                <c:pt idx="1342">
                  <c:v>-4.3920000000000001E-2</c:v>
                </c:pt>
                <c:pt idx="1343">
                  <c:v>-3.3305000000000001E-2</c:v>
                </c:pt>
                <c:pt idx="1344">
                  <c:v>-2.6653E-2</c:v>
                </c:pt>
                <c:pt idx="1345">
                  <c:v>-1.8754E-2</c:v>
                </c:pt>
                <c:pt idx="1346">
                  <c:v>-1.0000999999999999E-2</c:v>
                </c:pt>
                <c:pt idx="1347">
                  <c:v>-2.5228E-3</c:v>
                </c:pt>
                <c:pt idx="1348">
                  <c:v>6.0518999999999998E-3</c:v>
                </c:pt>
                <c:pt idx="1349">
                  <c:v>1.3426E-2</c:v>
                </c:pt>
                <c:pt idx="1350">
                  <c:v>1.8249000000000001E-2</c:v>
                </c:pt>
                <c:pt idx="1351">
                  <c:v>2.7608000000000001E-2</c:v>
                </c:pt>
                <c:pt idx="1352">
                  <c:v>3.1643999999999999E-2</c:v>
                </c:pt>
                <c:pt idx="1353">
                  <c:v>3.2878999999999999E-2</c:v>
                </c:pt>
                <c:pt idx="1354">
                  <c:v>3.7616999999999998E-2</c:v>
                </c:pt>
                <c:pt idx="1355">
                  <c:v>3.6833999999999999E-2</c:v>
                </c:pt>
                <c:pt idx="1356">
                  <c:v>4.2437999999999997E-2</c:v>
                </c:pt>
                <c:pt idx="1357">
                  <c:v>3.7483000000000002E-2</c:v>
                </c:pt>
                <c:pt idx="1358">
                  <c:v>3.7547999999999998E-2</c:v>
                </c:pt>
                <c:pt idx="1359">
                  <c:v>3.7359999999999997E-2</c:v>
                </c:pt>
                <c:pt idx="1360">
                  <c:v>3.0426000000000002E-2</c:v>
                </c:pt>
                <c:pt idx="1361">
                  <c:v>3.0682999999999998E-2</c:v>
                </c:pt>
                <c:pt idx="1362">
                  <c:v>2.4625999999999999E-2</c:v>
                </c:pt>
                <c:pt idx="1363">
                  <c:v>1.8117000000000001E-2</c:v>
                </c:pt>
                <c:pt idx="1364">
                  <c:v>1.2815999999999999E-2</c:v>
                </c:pt>
                <c:pt idx="1365">
                  <c:v>7.2826999999999996E-3</c:v>
                </c:pt>
                <c:pt idx="1366">
                  <c:v>1.0935999999999999E-3</c:v>
                </c:pt>
                <c:pt idx="1367">
                  <c:v>-1.7428999999999999E-3</c:v>
                </c:pt>
                <c:pt idx="1368">
                  <c:v>-1.2132E-2</c:v>
                </c:pt>
                <c:pt idx="1369">
                  <c:v>-1.3516E-2</c:v>
                </c:pt>
                <c:pt idx="1370">
                  <c:v>-1.8318000000000001E-2</c:v>
                </c:pt>
                <c:pt idx="1371">
                  <c:v>-2.2613999999999999E-2</c:v>
                </c:pt>
                <c:pt idx="1372">
                  <c:v>-2.7102000000000001E-2</c:v>
                </c:pt>
                <c:pt idx="1373">
                  <c:v>-2.6324E-2</c:v>
                </c:pt>
                <c:pt idx="1374">
                  <c:v>-3.0141999999999999E-2</c:v>
                </c:pt>
                <c:pt idx="1375">
                  <c:v>-2.8284E-2</c:v>
                </c:pt>
                <c:pt idx="1376">
                  <c:v>-3.0861E-2</c:v>
                </c:pt>
                <c:pt idx="1377">
                  <c:v>-2.4681000000000002E-2</c:v>
                </c:pt>
                <c:pt idx="1378">
                  <c:v>-2.2429000000000001E-2</c:v>
                </c:pt>
                <c:pt idx="1379">
                  <c:v>-1.9400000000000001E-2</c:v>
                </c:pt>
                <c:pt idx="1380">
                  <c:v>-1.3193E-2</c:v>
                </c:pt>
                <c:pt idx="1381">
                  <c:v>-7.5935999999999998E-3</c:v>
                </c:pt>
                <c:pt idx="1382">
                  <c:v>2.0000000000000002E-5</c:v>
                </c:pt>
                <c:pt idx="1383">
                  <c:v>6.7853000000000002E-3</c:v>
                </c:pt>
                <c:pt idx="1384">
                  <c:v>1.2225E-2</c:v>
                </c:pt>
                <c:pt idx="1385">
                  <c:v>2.2377000000000001E-2</c:v>
                </c:pt>
                <c:pt idx="1386">
                  <c:v>2.3969000000000001E-2</c:v>
                </c:pt>
                <c:pt idx="1387">
                  <c:v>3.2112000000000002E-2</c:v>
                </c:pt>
                <c:pt idx="1388">
                  <c:v>4.1021000000000002E-2</c:v>
                </c:pt>
                <c:pt idx="1389">
                  <c:v>4.5178999999999997E-2</c:v>
                </c:pt>
                <c:pt idx="1390">
                  <c:v>5.2989000000000001E-2</c:v>
                </c:pt>
                <c:pt idx="1391">
                  <c:v>5.8215999999999997E-2</c:v>
                </c:pt>
                <c:pt idx="1392">
                  <c:v>6.0631999999999998E-2</c:v>
                </c:pt>
                <c:pt idx="1393">
                  <c:v>6.4768999999999993E-2</c:v>
                </c:pt>
                <c:pt idx="1394">
                  <c:v>6.3909999999999995E-2</c:v>
                </c:pt>
                <c:pt idx="1395">
                  <c:v>6.4546999999999993E-2</c:v>
                </c:pt>
                <c:pt idx="1396">
                  <c:v>6.4574999999999994E-2</c:v>
                </c:pt>
                <c:pt idx="1397">
                  <c:v>5.851E-2</c:v>
                </c:pt>
                <c:pt idx="1398">
                  <c:v>5.6381000000000001E-2</c:v>
                </c:pt>
                <c:pt idx="1399">
                  <c:v>5.2927000000000002E-2</c:v>
                </c:pt>
                <c:pt idx="1400">
                  <c:v>4.2069000000000002E-2</c:v>
                </c:pt>
                <c:pt idx="1401">
                  <c:v>3.8172999999999999E-2</c:v>
                </c:pt>
                <c:pt idx="1402">
                  <c:v>2.9387E-2</c:v>
                </c:pt>
                <c:pt idx="1403">
                  <c:v>2.1079000000000001E-2</c:v>
                </c:pt>
                <c:pt idx="1404">
                  <c:v>9.7333000000000003E-3</c:v>
                </c:pt>
                <c:pt idx="1405">
                  <c:v>-1.4117999999999999E-3</c:v>
                </c:pt>
                <c:pt idx="1406">
                  <c:v>-9.4681999999999995E-3</c:v>
                </c:pt>
                <c:pt idx="1407">
                  <c:v>-2.1420000000000002E-2</c:v>
                </c:pt>
                <c:pt idx="1408">
                  <c:v>-3.0353999999999999E-2</c:v>
                </c:pt>
                <c:pt idx="1409">
                  <c:v>-3.9759000000000003E-2</c:v>
                </c:pt>
                <c:pt idx="1410">
                  <c:v>-5.0598999999999998E-2</c:v>
                </c:pt>
                <c:pt idx="1411">
                  <c:v>-5.5268999999999999E-2</c:v>
                </c:pt>
                <c:pt idx="1412">
                  <c:v>-6.3457E-2</c:v>
                </c:pt>
                <c:pt idx="1413">
                  <c:v>-6.9901000000000005E-2</c:v>
                </c:pt>
                <c:pt idx="1414">
                  <c:v>-7.5516E-2</c:v>
                </c:pt>
                <c:pt idx="1415">
                  <c:v>-8.2113000000000005E-2</c:v>
                </c:pt>
                <c:pt idx="1416">
                  <c:v>-7.9543000000000003E-2</c:v>
                </c:pt>
                <c:pt idx="1417">
                  <c:v>-8.3059999999999995E-2</c:v>
                </c:pt>
                <c:pt idx="1418">
                  <c:v>-8.4809999999999997E-2</c:v>
                </c:pt>
                <c:pt idx="1419">
                  <c:v>-8.3354999999999999E-2</c:v>
                </c:pt>
                <c:pt idx="1420">
                  <c:v>-7.6003000000000001E-2</c:v>
                </c:pt>
                <c:pt idx="1421">
                  <c:v>-7.3178000000000007E-2</c:v>
                </c:pt>
                <c:pt idx="1422">
                  <c:v>-6.8328E-2</c:v>
                </c:pt>
                <c:pt idx="1423">
                  <c:v>-6.2038000000000003E-2</c:v>
                </c:pt>
                <c:pt idx="1424">
                  <c:v>-5.2159999999999998E-2</c:v>
                </c:pt>
                <c:pt idx="1425">
                  <c:v>-4.2789000000000001E-2</c:v>
                </c:pt>
                <c:pt idx="1426">
                  <c:v>-3.3552999999999999E-2</c:v>
                </c:pt>
                <c:pt idx="1427">
                  <c:v>-2.2811999999999999E-2</c:v>
                </c:pt>
                <c:pt idx="1428">
                  <c:v>-1.3193E-2</c:v>
                </c:pt>
                <c:pt idx="1429">
                  <c:v>-2.771E-3</c:v>
                </c:pt>
                <c:pt idx="1430">
                  <c:v>6.6657000000000001E-3</c:v>
                </c:pt>
                <c:pt idx="1431">
                  <c:v>1.8568000000000001E-2</c:v>
                </c:pt>
                <c:pt idx="1432">
                  <c:v>2.4937999999999998E-2</c:v>
                </c:pt>
                <c:pt idx="1433">
                  <c:v>3.4391999999999999E-2</c:v>
                </c:pt>
                <c:pt idx="1434">
                  <c:v>4.2717999999999999E-2</c:v>
                </c:pt>
                <c:pt idx="1435">
                  <c:v>4.9478000000000001E-2</c:v>
                </c:pt>
                <c:pt idx="1436">
                  <c:v>5.2221999999999998E-2</c:v>
                </c:pt>
                <c:pt idx="1437">
                  <c:v>5.6959000000000003E-2</c:v>
                </c:pt>
                <c:pt idx="1438">
                  <c:v>5.8833000000000003E-2</c:v>
                </c:pt>
                <c:pt idx="1439">
                  <c:v>6.0647E-2</c:v>
                </c:pt>
                <c:pt idx="1440">
                  <c:v>5.9762999999999997E-2</c:v>
                </c:pt>
                <c:pt idx="1441">
                  <c:v>5.8918999999999999E-2</c:v>
                </c:pt>
                <c:pt idx="1442">
                  <c:v>5.9333999999999998E-2</c:v>
                </c:pt>
                <c:pt idx="1443">
                  <c:v>5.5055E-2</c:v>
                </c:pt>
                <c:pt idx="1444">
                  <c:v>4.7823999999999998E-2</c:v>
                </c:pt>
                <c:pt idx="1445">
                  <c:v>4.1529999999999997E-2</c:v>
                </c:pt>
                <c:pt idx="1446">
                  <c:v>3.6770999999999998E-2</c:v>
                </c:pt>
                <c:pt idx="1447">
                  <c:v>2.8572E-2</c:v>
                </c:pt>
                <c:pt idx="1448">
                  <c:v>2.0898E-2</c:v>
                </c:pt>
                <c:pt idx="1449">
                  <c:v>1.2874E-2</c:v>
                </c:pt>
                <c:pt idx="1450">
                  <c:v>6.1558000000000003E-3</c:v>
                </c:pt>
                <c:pt idx="1451">
                  <c:v>-2.1622999999999998E-3</c:v>
                </c:pt>
                <c:pt idx="1452">
                  <c:v>-8.5906999999999997E-3</c:v>
                </c:pt>
                <c:pt idx="1453">
                  <c:v>-1.5956999999999999E-2</c:v>
                </c:pt>
                <c:pt idx="1454">
                  <c:v>-2.3533999999999999E-2</c:v>
                </c:pt>
                <c:pt idx="1455">
                  <c:v>-2.3716000000000001E-2</c:v>
                </c:pt>
                <c:pt idx="1456">
                  <c:v>-3.0242999999999999E-2</c:v>
                </c:pt>
                <c:pt idx="1457">
                  <c:v>-3.2613000000000003E-2</c:v>
                </c:pt>
                <c:pt idx="1458">
                  <c:v>-3.5915000000000002E-2</c:v>
                </c:pt>
                <c:pt idx="1459">
                  <c:v>-3.3064000000000003E-2</c:v>
                </c:pt>
                <c:pt idx="1460">
                  <c:v>-3.2170999999999998E-2</c:v>
                </c:pt>
                <c:pt idx="1461">
                  <c:v>-3.2841000000000002E-2</c:v>
                </c:pt>
                <c:pt idx="1462">
                  <c:v>-3.0564000000000001E-2</c:v>
                </c:pt>
                <c:pt idx="1463">
                  <c:v>-2.2342999999999998E-2</c:v>
                </c:pt>
                <c:pt idx="1464">
                  <c:v>-1.8551000000000002E-2</c:v>
                </c:pt>
                <c:pt idx="1465">
                  <c:v>-1.6285000000000001E-2</c:v>
                </c:pt>
                <c:pt idx="1466">
                  <c:v>-8.1540999999999992E-3</c:v>
                </c:pt>
                <c:pt idx="1467">
                  <c:v>-3.6657E-3</c:v>
                </c:pt>
                <c:pt idx="1468">
                  <c:v>6.8294999999999996E-3</c:v>
                </c:pt>
                <c:pt idx="1469">
                  <c:v>1.3167999999999999E-2</c:v>
                </c:pt>
                <c:pt idx="1470">
                  <c:v>2.1676000000000001E-2</c:v>
                </c:pt>
                <c:pt idx="1471">
                  <c:v>2.742E-2</c:v>
                </c:pt>
                <c:pt idx="1472">
                  <c:v>3.5130000000000002E-2</c:v>
                </c:pt>
                <c:pt idx="1473">
                  <c:v>4.0897999999999997E-2</c:v>
                </c:pt>
                <c:pt idx="1474">
                  <c:v>4.7965000000000001E-2</c:v>
                </c:pt>
                <c:pt idx="1475">
                  <c:v>4.7335000000000002E-2</c:v>
                </c:pt>
                <c:pt idx="1476">
                  <c:v>5.2617999999999998E-2</c:v>
                </c:pt>
                <c:pt idx="1477">
                  <c:v>5.6030999999999997E-2</c:v>
                </c:pt>
                <c:pt idx="1478">
                  <c:v>5.7541000000000002E-2</c:v>
                </c:pt>
                <c:pt idx="1479">
                  <c:v>5.4588999999999999E-2</c:v>
                </c:pt>
                <c:pt idx="1480">
                  <c:v>5.1320999999999999E-2</c:v>
                </c:pt>
                <c:pt idx="1481">
                  <c:v>5.1998999999999997E-2</c:v>
                </c:pt>
                <c:pt idx="1482">
                  <c:v>4.7167000000000001E-2</c:v>
                </c:pt>
                <c:pt idx="1483">
                  <c:v>3.8047999999999998E-2</c:v>
                </c:pt>
                <c:pt idx="1484">
                  <c:v>3.3438000000000002E-2</c:v>
                </c:pt>
                <c:pt idx="1485">
                  <c:v>2.2428E-2</c:v>
                </c:pt>
                <c:pt idx="1486">
                  <c:v>1.891E-2</c:v>
                </c:pt>
                <c:pt idx="1487">
                  <c:v>6.2865000000000004E-3</c:v>
                </c:pt>
                <c:pt idx="1488">
                  <c:v>-5.5158999999999998E-3</c:v>
                </c:pt>
                <c:pt idx="1489">
                  <c:v>-1.4728E-2</c:v>
                </c:pt>
                <c:pt idx="1490">
                  <c:v>-2.5883E-2</c:v>
                </c:pt>
                <c:pt idx="1491">
                  <c:v>-3.6631999999999998E-2</c:v>
                </c:pt>
                <c:pt idx="1492">
                  <c:v>-4.3256000000000003E-2</c:v>
                </c:pt>
                <c:pt idx="1493">
                  <c:v>-5.6752999999999998E-2</c:v>
                </c:pt>
                <c:pt idx="1494">
                  <c:v>-6.3160999999999995E-2</c:v>
                </c:pt>
                <c:pt idx="1495">
                  <c:v>-6.9233000000000003E-2</c:v>
                </c:pt>
                <c:pt idx="1496">
                  <c:v>-7.5133000000000005E-2</c:v>
                </c:pt>
                <c:pt idx="1497">
                  <c:v>-8.1213999999999995E-2</c:v>
                </c:pt>
                <c:pt idx="1498">
                  <c:v>-8.5560999999999998E-2</c:v>
                </c:pt>
                <c:pt idx="1499">
                  <c:v>-8.5140999999999994E-2</c:v>
                </c:pt>
                <c:pt idx="1500">
                  <c:v>-8.5044999999999996E-2</c:v>
                </c:pt>
                <c:pt idx="1501">
                  <c:v>-8.7010000000000004E-2</c:v>
                </c:pt>
                <c:pt idx="1502">
                  <c:v>-8.5588999999999998E-2</c:v>
                </c:pt>
                <c:pt idx="1503">
                  <c:v>-7.7723E-2</c:v>
                </c:pt>
                <c:pt idx="1504">
                  <c:v>-7.2794999999999999E-2</c:v>
                </c:pt>
                <c:pt idx="1505">
                  <c:v>-6.4644999999999994E-2</c:v>
                </c:pt>
                <c:pt idx="1506">
                  <c:v>-5.4017000000000003E-2</c:v>
                </c:pt>
                <c:pt idx="1507">
                  <c:v>-4.3635E-2</c:v>
                </c:pt>
                <c:pt idx="1508">
                  <c:v>-3.3367000000000001E-2</c:v>
                </c:pt>
                <c:pt idx="1509">
                  <c:v>-2.3764E-2</c:v>
                </c:pt>
                <c:pt idx="1510">
                  <c:v>-1.0232E-2</c:v>
                </c:pt>
                <c:pt idx="1511">
                  <c:v>-3.2326999999999998E-3</c:v>
                </c:pt>
                <c:pt idx="1512">
                  <c:v>8.7217000000000006E-3</c:v>
                </c:pt>
                <c:pt idx="1513">
                  <c:v>2.1079000000000001E-2</c:v>
                </c:pt>
                <c:pt idx="1514">
                  <c:v>2.8628000000000001E-2</c:v>
                </c:pt>
                <c:pt idx="1515">
                  <c:v>4.0323999999999999E-2</c:v>
                </c:pt>
                <c:pt idx="1516">
                  <c:v>5.1300999999999999E-2</c:v>
                </c:pt>
                <c:pt idx="1517">
                  <c:v>5.7759999999999999E-2</c:v>
                </c:pt>
                <c:pt idx="1518">
                  <c:v>6.6170000000000007E-2</c:v>
                </c:pt>
                <c:pt idx="1519">
                  <c:v>7.0171999999999998E-2</c:v>
                </c:pt>
                <c:pt idx="1520">
                  <c:v>7.5344999999999995E-2</c:v>
                </c:pt>
                <c:pt idx="1521">
                  <c:v>7.9648999999999998E-2</c:v>
                </c:pt>
                <c:pt idx="1522">
                  <c:v>7.5906000000000001E-2</c:v>
                </c:pt>
                <c:pt idx="1523">
                  <c:v>7.7398999999999996E-2</c:v>
                </c:pt>
                <c:pt idx="1524">
                  <c:v>7.6973E-2</c:v>
                </c:pt>
                <c:pt idx="1525">
                  <c:v>7.2863999999999998E-2</c:v>
                </c:pt>
                <c:pt idx="1526">
                  <c:v>6.6792000000000004E-2</c:v>
                </c:pt>
                <c:pt idx="1527">
                  <c:v>5.9760000000000001E-2</c:v>
                </c:pt>
                <c:pt idx="1528">
                  <c:v>5.3582999999999999E-2</c:v>
                </c:pt>
                <c:pt idx="1529">
                  <c:v>4.5620000000000001E-2</c:v>
                </c:pt>
                <c:pt idx="1530">
                  <c:v>3.5351E-2</c:v>
                </c:pt>
                <c:pt idx="1531">
                  <c:v>2.7226E-2</c:v>
                </c:pt>
                <c:pt idx="1532">
                  <c:v>1.7146000000000002E-2</c:v>
                </c:pt>
                <c:pt idx="1533">
                  <c:v>6.9950000000000003E-3</c:v>
                </c:pt>
                <c:pt idx="1534">
                  <c:v>-3.3055999999999998E-4</c:v>
                </c:pt>
                <c:pt idx="1535">
                  <c:v>-1.1592E-2</c:v>
                </c:pt>
                <c:pt idx="1536">
                  <c:v>-1.7860000000000001E-2</c:v>
                </c:pt>
                <c:pt idx="1537">
                  <c:v>-2.8173E-2</c:v>
                </c:pt>
                <c:pt idx="1538">
                  <c:v>-3.2320000000000002E-2</c:v>
                </c:pt>
                <c:pt idx="1539">
                  <c:v>-3.7304999999999998E-2</c:v>
                </c:pt>
                <c:pt idx="1540">
                  <c:v>-4.5347999999999999E-2</c:v>
                </c:pt>
                <c:pt idx="1541">
                  <c:v>-4.8223000000000002E-2</c:v>
                </c:pt>
                <c:pt idx="1542">
                  <c:v>-4.6001E-2</c:v>
                </c:pt>
                <c:pt idx="1543">
                  <c:v>-4.9465000000000002E-2</c:v>
                </c:pt>
                <c:pt idx="1544">
                  <c:v>-4.777E-2</c:v>
                </c:pt>
                <c:pt idx="1545">
                  <c:v>-4.6919000000000002E-2</c:v>
                </c:pt>
                <c:pt idx="1546">
                  <c:v>-4.1223999999999997E-2</c:v>
                </c:pt>
                <c:pt idx="1547">
                  <c:v>-3.6521999999999999E-2</c:v>
                </c:pt>
                <c:pt idx="1548">
                  <c:v>-3.2093999999999998E-2</c:v>
                </c:pt>
                <c:pt idx="1549">
                  <c:v>-2.5436E-2</c:v>
                </c:pt>
                <c:pt idx="1550">
                  <c:v>-1.6149E-2</c:v>
                </c:pt>
                <c:pt idx="1551">
                  <c:v>-9.6325999999999998E-3</c:v>
                </c:pt>
                <c:pt idx="1552">
                  <c:v>2.0551E-4</c:v>
                </c:pt>
                <c:pt idx="1553">
                  <c:v>8.2251000000000008E-3</c:v>
                </c:pt>
                <c:pt idx="1554">
                  <c:v>1.6334000000000001E-2</c:v>
                </c:pt>
                <c:pt idx="1555">
                  <c:v>2.281E-2</c:v>
                </c:pt>
                <c:pt idx="1556">
                  <c:v>3.0433999999999999E-2</c:v>
                </c:pt>
                <c:pt idx="1557">
                  <c:v>3.8503999999999997E-2</c:v>
                </c:pt>
                <c:pt idx="1558">
                  <c:v>4.1070000000000002E-2</c:v>
                </c:pt>
                <c:pt idx="1559">
                  <c:v>4.6953000000000002E-2</c:v>
                </c:pt>
                <c:pt idx="1560">
                  <c:v>5.0896999999999998E-2</c:v>
                </c:pt>
                <c:pt idx="1561">
                  <c:v>4.8341000000000002E-2</c:v>
                </c:pt>
                <c:pt idx="1562">
                  <c:v>5.1059E-2</c:v>
                </c:pt>
                <c:pt idx="1563">
                  <c:v>4.8734E-2</c:v>
                </c:pt>
                <c:pt idx="1564">
                  <c:v>4.6762999999999999E-2</c:v>
                </c:pt>
                <c:pt idx="1565">
                  <c:v>4.0557999999999997E-2</c:v>
                </c:pt>
                <c:pt idx="1566">
                  <c:v>3.5035999999999998E-2</c:v>
                </c:pt>
                <c:pt idx="1567">
                  <c:v>3.2490999999999999E-2</c:v>
                </c:pt>
                <c:pt idx="1568">
                  <c:v>2.5593999999999999E-2</c:v>
                </c:pt>
                <c:pt idx="1569">
                  <c:v>1.6442999999999999E-2</c:v>
                </c:pt>
                <c:pt idx="1570">
                  <c:v>6.4529000000000001E-3</c:v>
                </c:pt>
                <c:pt idx="1571">
                  <c:v>-1.3158E-3</c:v>
                </c:pt>
                <c:pt idx="1572">
                  <c:v>-1.2333999999999999E-2</c:v>
                </c:pt>
                <c:pt idx="1573">
                  <c:v>-2.2065999999999999E-2</c:v>
                </c:pt>
                <c:pt idx="1574">
                  <c:v>-3.2343999999999998E-2</c:v>
                </c:pt>
                <c:pt idx="1575">
                  <c:v>-4.1317E-2</c:v>
                </c:pt>
                <c:pt idx="1576">
                  <c:v>-5.1507999999999998E-2</c:v>
                </c:pt>
                <c:pt idx="1577">
                  <c:v>-5.8261E-2</c:v>
                </c:pt>
                <c:pt idx="1578">
                  <c:v>-6.5453999999999998E-2</c:v>
                </c:pt>
                <c:pt idx="1579">
                  <c:v>-7.2451000000000002E-2</c:v>
                </c:pt>
                <c:pt idx="1580">
                  <c:v>-7.6107999999999995E-2</c:v>
                </c:pt>
                <c:pt idx="1581">
                  <c:v>-7.8170000000000003E-2</c:v>
                </c:pt>
                <c:pt idx="1582">
                  <c:v>-7.9798999999999995E-2</c:v>
                </c:pt>
                <c:pt idx="1583">
                  <c:v>-8.1384999999999999E-2</c:v>
                </c:pt>
                <c:pt idx="1584">
                  <c:v>-8.1931000000000004E-2</c:v>
                </c:pt>
                <c:pt idx="1585">
                  <c:v>-7.2650000000000006E-2</c:v>
                </c:pt>
                <c:pt idx="1586">
                  <c:v>-7.1848999999999996E-2</c:v>
                </c:pt>
                <c:pt idx="1587">
                  <c:v>-6.6527000000000003E-2</c:v>
                </c:pt>
                <c:pt idx="1588">
                  <c:v>-5.8220000000000001E-2</c:v>
                </c:pt>
                <c:pt idx="1589">
                  <c:v>-4.7459000000000001E-2</c:v>
                </c:pt>
                <c:pt idx="1590">
                  <c:v>-4.0051999999999997E-2</c:v>
                </c:pt>
                <c:pt idx="1591">
                  <c:v>-2.8310999999999999E-2</c:v>
                </c:pt>
                <c:pt idx="1592">
                  <c:v>-2.1315000000000001E-2</c:v>
                </c:pt>
                <c:pt idx="1593">
                  <c:v>-5.2100999999999996E-3</c:v>
                </c:pt>
                <c:pt idx="1594">
                  <c:v>4.7596000000000001E-3</c:v>
                </c:pt>
                <c:pt idx="1595">
                  <c:v>1.9498999999999999E-2</c:v>
                </c:pt>
                <c:pt idx="1596">
                  <c:v>3.1315000000000003E-2</c:v>
                </c:pt>
                <c:pt idx="1597">
                  <c:v>4.1708000000000002E-2</c:v>
                </c:pt>
                <c:pt idx="1598">
                  <c:v>5.2019000000000003E-2</c:v>
                </c:pt>
                <c:pt idx="1599">
                  <c:v>6.2449999999999999E-2</c:v>
                </c:pt>
                <c:pt idx="1600">
                  <c:v>7.0541000000000006E-2</c:v>
                </c:pt>
                <c:pt idx="1601">
                  <c:v>7.5715000000000005E-2</c:v>
                </c:pt>
                <c:pt idx="1602">
                  <c:v>8.1719E-2</c:v>
                </c:pt>
                <c:pt idx="1603">
                  <c:v>8.6622000000000005E-2</c:v>
                </c:pt>
                <c:pt idx="1604">
                  <c:v>9.0694999999999998E-2</c:v>
                </c:pt>
                <c:pt idx="1605">
                  <c:v>8.5653999999999994E-2</c:v>
                </c:pt>
                <c:pt idx="1606">
                  <c:v>8.7079000000000004E-2</c:v>
                </c:pt>
                <c:pt idx="1607">
                  <c:v>8.3954000000000001E-2</c:v>
                </c:pt>
                <c:pt idx="1608">
                  <c:v>8.1086000000000005E-2</c:v>
                </c:pt>
                <c:pt idx="1609">
                  <c:v>7.3546E-2</c:v>
                </c:pt>
                <c:pt idx="1610">
                  <c:v>6.4894999999999994E-2</c:v>
                </c:pt>
                <c:pt idx="1611">
                  <c:v>6.1374999999999999E-2</c:v>
                </c:pt>
                <c:pt idx="1612">
                  <c:v>4.9161999999999997E-2</c:v>
                </c:pt>
                <c:pt idx="1613">
                  <c:v>3.6917999999999999E-2</c:v>
                </c:pt>
                <c:pt idx="1614">
                  <c:v>2.8376999999999999E-2</c:v>
                </c:pt>
                <c:pt idx="1615">
                  <c:v>1.7253000000000001E-2</c:v>
                </c:pt>
                <c:pt idx="1616">
                  <c:v>5.2871999999999997E-3</c:v>
                </c:pt>
                <c:pt idx="1617">
                  <c:v>-1.8175999999999999E-3</c:v>
                </c:pt>
                <c:pt idx="1618">
                  <c:v>-1.7738E-2</c:v>
                </c:pt>
                <c:pt idx="1619">
                  <c:v>-2.5364999999999999E-2</c:v>
                </c:pt>
                <c:pt idx="1620">
                  <c:v>-3.3597000000000002E-2</c:v>
                </c:pt>
                <c:pt idx="1621">
                  <c:v>-4.2653000000000003E-2</c:v>
                </c:pt>
                <c:pt idx="1622">
                  <c:v>-4.9257000000000002E-2</c:v>
                </c:pt>
                <c:pt idx="1623">
                  <c:v>-5.5438000000000001E-2</c:v>
                </c:pt>
                <c:pt idx="1624">
                  <c:v>-5.6925000000000003E-2</c:v>
                </c:pt>
                <c:pt idx="1625">
                  <c:v>-5.9152999999999997E-2</c:v>
                </c:pt>
                <c:pt idx="1626">
                  <c:v>-6.5028000000000002E-2</c:v>
                </c:pt>
                <c:pt idx="1627">
                  <c:v>-6.4845E-2</c:v>
                </c:pt>
                <c:pt idx="1628">
                  <c:v>-6.0176E-2</c:v>
                </c:pt>
                <c:pt idx="1629">
                  <c:v>-5.8339000000000002E-2</c:v>
                </c:pt>
                <c:pt idx="1630">
                  <c:v>-5.2234999999999997E-2</c:v>
                </c:pt>
                <c:pt idx="1631">
                  <c:v>-4.9183999999999999E-2</c:v>
                </c:pt>
                <c:pt idx="1632">
                  <c:v>-3.7662000000000001E-2</c:v>
                </c:pt>
                <c:pt idx="1633">
                  <c:v>-3.1803999999999999E-2</c:v>
                </c:pt>
                <c:pt idx="1634">
                  <c:v>-2.4618000000000001E-2</c:v>
                </c:pt>
                <c:pt idx="1635">
                  <c:v>-1.3206000000000001E-2</c:v>
                </c:pt>
                <c:pt idx="1636">
                  <c:v>-8.7705000000000005E-3</c:v>
                </c:pt>
                <c:pt idx="1637">
                  <c:v>2.5972E-3</c:v>
                </c:pt>
                <c:pt idx="1638">
                  <c:v>1.2088E-2</c:v>
                </c:pt>
                <c:pt idx="1639">
                  <c:v>2.0635000000000001E-2</c:v>
                </c:pt>
                <c:pt idx="1640">
                  <c:v>2.6398999999999999E-2</c:v>
                </c:pt>
                <c:pt idx="1641">
                  <c:v>3.3675999999999998E-2</c:v>
                </c:pt>
                <c:pt idx="1642">
                  <c:v>3.8814000000000001E-2</c:v>
                </c:pt>
                <c:pt idx="1643">
                  <c:v>4.8601999999999999E-2</c:v>
                </c:pt>
                <c:pt idx="1644">
                  <c:v>4.7451E-2</c:v>
                </c:pt>
                <c:pt idx="1645">
                  <c:v>5.0743999999999997E-2</c:v>
                </c:pt>
                <c:pt idx="1646">
                  <c:v>5.2606E-2</c:v>
                </c:pt>
                <c:pt idx="1647">
                  <c:v>5.2248999999999997E-2</c:v>
                </c:pt>
                <c:pt idx="1648">
                  <c:v>4.5613000000000001E-2</c:v>
                </c:pt>
                <c:pt idx="1649">
                  <c:v>4.4995E-2</c:v>
                </c:pt>
                <c:pt idx="1650">
                  <c:v>3.8892000000000003E-2</c:v>
                </c:pt>
                <c:pt idx="1651">
                  <c:v>3.5133999999999999E-2</c:v>
                </c:pt>
                <c:pt idx="1652">
                  <c:v>2.3730000000000001E-2</c:v>
                </c:pt>
                <c:pt idx="1653">
                  <c:v>1.6194E-2</c:v>
                </c:pt>
                <c:pt idx="1654">
                  <c:v>8.0399000000000009E-3</c:v>
                </c:pt>
                <c:pt idx="1655">
                  <c:v>-3.3119E-3</c:v>
                </c:pt>
                <c:pt idx="1656">
                  <c:v>-1.4055E-2</c:v>
                </c:pt>
                <c:pt idx="1657">
                  <c:v>-2.4346E-2</c:v>
                </c:pt>
                <c:pt idx="1658">
                  <c:v>-3.3813999999999997E-2</c:v>
                </c:pt>
                <c:pt idx="1659">
                  <c:v>-4.3569999999999998E-2</c:v>
                </c:pt>
                <c:pt idx="1660">
                  <c:v>-5.2270999999999998E-2</c:v>
                </c:pt>
                <c:pt idx="1661">
                  <c:v>-5.7327000000000003E-2</c:v>
                </c:pt>
                <c:pt idx="1662">
                  <c:v>-6.4892000000000005E-2</c:v>
                </c:pt>
                <c:pt idx="1663">
                  <c:v>-7.1231000000000003E-2</c:v>
                </c:pt>
                <c:pt idx="1664">
                  <c:v>-7.0610999999999993E-2</c:v>
                </c:pt>
                <c:pt idx="1665">
                  <c:v>-7.5359999999999996E-2</c:v>
                </c:pt>
                <c:pt idx="1666">
                  <c:v>-7.6946000000000001E-2</c:v>
                </c:pt>
                <c:pt idx="1667">
                  <c:v>-7.0935999999999999E-2</c:v>
                </c:pt>
                <c:pt idx="1668">
                  <c:v>-7.3064000000000004E-2</c:v>
                </c:pt>
                <c:pt idx="1669">
                  <c:v>-6.9832000000000005E-2</c:v>
                </c:pt>
                <c:pt idx="1670">
                  <c:v>-6.4257999999999996E-2</c:v>
                </c:pt>
                <c:pt idx="1671">
                  <c:v>-5.4350000000000002E-2</c:v>
                </c:pt>
                <c:pt idx="1672">
                  <c:v>-4.4821E-2</c:v>
                </c:pt>
                <c:pt idx="1673">
                  <c:v>-3.6717E-2</c:v>
                </c:pt>
                <c:pt idx="1674">
                  <c:v>-2.7175000000000001E-2</c:v>
                </c:pt>
                <c:pt idx="1675">
                  <c:v>-1.3571E-2</c:v>
                </c:pt>
                <c:pt idx="1676">
                  <c:v>-2.1518000000000002E-3</c:v>
                </c:pt>
                <c:pt idx="1677">
                  <c:v>1.0836E-2</c:v>
                </c:pt>
                <c:pt idx="1678">
                  <c:v>2.2689999999999998E-2</c:v>
                </c:pt>
                <c:pt idx="1679">
                  <c:v>3.3932999999999998E-2</c:v>
                </c:pt>
                <c:pt idx="1680">
                  <c:v>4.6247999999999997E-2</c:v>
                </c:pt>
                <c:pt idx="1681">
                  <c:v>5.8646999999999998E-2</c:v>
                </c:pt>
                <c:pt idx="1682">
                  <c:v>6.9074999999999998E-2</c:v>
                </c:pt>
                <c:pt idx="1683">
                  <c:v>7.4425000000000005E-2</c:v>
                </c:pt>
                <c:pt idx="1684">
                  <c:v>8.2615999999999995E-2</c:v>
                </c:pt>
                <c:pt idx="1685">
                  <c:v>9.0232000000000007E-2</c:v>
                </c:pt>
                <c:pt idx="1686">
                  <c:v>9.4583E-2</c:v>
                </c:pt>
                <c:pt idx="1687">
                  <c:v>9.3926999999999997E-2</c:v>
                </c:pt>
                <c:pt idx="1688">
                  <c:v>9.3843999999999997E-2</c:v>
                </c:pt>
                <c:pt idx="1689">
                  <c:v>9.3779000000000001E-2</c:v>
                </c:pt>
                <c:pt idx="1690">
                  <c:v>9.4101000000000004E-2</c:v>
                </c:pt>
                <c:pt idx="1691">
                  <c:v>8.2675999999999999E-2</c:v>
                </c:pt>
                <c:pt idx="1692">
                  <c:v>8.0035999999999996E-2</c:v>
                </c:pt>
                <c:pt idx="1693">
                  <c:v>7.2272000000000003E-2</c:v>
                </c:pt>
                <c:pt idx="1694">
                  <c:v>6.5170000000000006E-2</c:v>
                </c:pt>
                <c:pt idx="1695">
                  <c:v>5.1114E-2</c:v>
                </c:pt>
                <c:pt idx="1696">
                  <c:v>4.1098000000000003E-2</c:v>
                </c:pt>
                <c:pt idx="1697">
                  <c:v>2.7886000000000001E-2</c:v>
                </c:pt>
                <c:pt idx="1698">
                  <c:v>1.6070999999999998E-2</c:v>
                </c:pt>
                <c:pt idx="1699">
                  <c:v>3.2331999999999999E-3</c:v>
                </c:pt>
                <c:pt idx="1700">
                  <c:v>-8.5202999999999997E-3</c:v>
                </c:pt>
                <c:pt idx="1701">
                  <c:v>-2.2647E-2</c:v>
                </c:pt>
                <c:pt idx="1702">
                  <c:v>-3.6200000000000003E-2</c:v>
                </c:pt>
                <c:pt idx="1703">
                  <c:v>-4.4489000000000001E-2</c:v>
                </c:pt>
                <c:pt idx="1704">
                  <c:v>-5.5715000000000001E-2</c:v>
                </c:pt>
                <c:pt idx="1705">
                  <c:v>-6.2989000000000003E-2</c:v>
                </c:pt>
                <c:pt idx="1706">
                  <c:v>-7.3675000000000004E-2</c:v>
                </c:pt>
                <c:pt idx="1707">
                  <c:v>-7.3540999999999995E-2</c:v>
                </c:pt>
                <c:pt idx="1708">
                  <c:v>-7.8202999999999995E-2</c:v>
                </c:pt>
                <c:pt idx="1709">
                  <c:v>-8.1622E-2</c:v>
                </c:pt>
                <c:pt idx="1710">
                  <c:v>-8.1603999999999996E-2</c:v>
                </c:pt>
                <c:pt idx="1711">
                  <c:v>-7.8586000000000003E-2</c:v>
                </c:pt>
                <c:pt idx="1712">
                  <c:v>-7.6264999999999999E-2</c:v>
                </c:pt>
                <c:pt idx="1713">
                  <c:v>-7.0441000000000004E-2</c:v>
                </c:pt>
                <c:pt idx="1714">
                  <c:v>-6.4749000000000001E-2</c:v>
                </c:pt>
                <c:pt idx="1715">
                  <c:v>-5.5821000000000003E-2</c:v>
                </c:pt>
                <c:pt idx="1716">
                  <c:v>-4.5650000000000003E-2</c:v>
                </c:pt>
                <c:pt idx="1717">
                  <c:v>-4.0614999999999998E-2</c:v>
                </c:pt>
                <c:pt idx="1718">
                  <c:v>-2.6079999999999999E-2</c:v>
                </c:pt>
                <c:pt idx="1719">
                  <c:v>-1.6827000000000002E-2</c:v>
                </c:pt>
                <c:pt idx="1720">
                  <c:v>-5.1193000000000002E-3</c:v>
                </c:pt>
                <c:pt idx="1721">
                  <c:v>5.8479999999999999E-3</c:v>
                </c:pt>
                <c:pt idx="1722">
                  <c:v>1.4069E-2</c:v>
                </c:pt>
                <c:pt idx="1723">
                  <c:v>2.3769999999999999E-2</c:v>
                </c:pt>
                <c:pt idx="1724">
                  <c:v>3.4462E-2</c:v>
                </c:pt>
                <c:pt idx="1725">
                  <c:v>4.0191999999999999E-2</c:v>
                </c:pt>
                <c:pt idx="1726">
                  <c:v>4.5354999999999999E-2</c:v>
                </c:pt>
                <c:pt idx="1727">
                  <c:v>5.1124999999999997E-2</c:v>
                </c:pt>
                <c:pt idx="1728">
                  <c:v>5.6001000000000002E-2</c:v>
                </c:pt>
                <c:pt idx="1729">
                  <c:v>5.9923999999999998E-2</c:v>
                </c:pt>
                <c:pt idx="1730">
                  <c:v>5.4045000000000003E-2</c:v>
                </c:pt>
                <c:pt idx="1731">
                  <c:v>5.6383999999999997E-2</c:v>
                </c:pt>
                <c:pt idx="1732">
                  <c:v>5.2818999999999998E-2</c:v>
                </c:pt>
                <c:pt idx="1733">
                  <c:v>5.0102000000000001E-2</c:v>
                </c:pt>
                <c:pt idx="1734">
                  <c:v>4.1440999999999999E-2</c:v>
                </c:pt>
                <c:pt idx="1735">
                  <c:v>3.3371999999999999E-2</c:v>
                </c:pt>
                <c:pt idx="1736">
                  <c:v>3.0193000000000001E-2</c:v>
                </c:pt>
                <c:pt idx="1737">
                  <c:v>2.0990999999999999E-2</c:v>
                </c:pt>
                <c:pt idx="1738">
                  <c:v>7.7793999999999997E-3</c:v>
                </c:pt>
                <c:pt idx="1739">
                  <c:v>-1.6278E-3</c:v>
                </c:pt>
                <c:pt idx="1740">
                  <c:v>-1.1041E-2</c:v>
                </c:pt>
                <c:pt idx="1741">
                  <c:v>-2.2815999999999999E-2</c:v>
                </c:pt>
                <c:pt idx="1742">
                  <c:v>-2.6776999999999999E-2</c:v>
                </c:pt>
                <c:pt idx="1743">
                  <c:v>-4.1229000000000002E-2</c:v>
                </c:pt>
                <c:pt idx="1744">
                  <c:v>-4.8594999999999999E-2</c:v>
                </c:pt>
                <c:pt idx="1745">
                  <c:v>-5.8180999999999997E-2</c:v>
                </c:pt>
                <c:pt idx="1746">
                  <c:v>-6.0942000000000003E-2</c:v>
                </c:pt>
                <c:pt idx="1747">
                  <c:v>-6.5838999999999995E-2</c:v>
                </c:pt>
                <c:pt idx="1748">
                  <c:v>-7.0251999999999995E-2</c:v>
                </c:pt>
                <c:pt idx="1749">
                  <c:v>-7.4817999999999996E-2</c:v>
                </c:pt>
                <c:pt idx="1750">
                  <c:v>-6.7124000000000003E-2</c:v>
                </c:pt>
                <c:pt idx="1751">
                  <c:v>-6.9047999999999998E-2</c:v>
                </c:pt>
                <c:pt idx="1752">
                  <c:v>-6.5015000000000003E-2</c:v>
                </c:pt>
                <c:pt idx="1753">
                  <c:v>-6.1807000000000001E-2</c:v>
                </c:pt>
                <c:pt idx="1754">
                  <c:v>-5.1792999999999999E-2</c:v>
                </c:pt>
                <c:pt idx="1755">
                  <c:v>-4.1898999999999999E-2</c:v>
                </c:pt>
                <c:pt idx="1756">
                  <c:v>-3.5158000000000002E-2</c:v>
                </c:pt>
                <c:pt idx="1757">
                  <c:v>-2.2669999999999999E-2</c:v>
                </c:pt>
                <c:pt idx="1758">
                  <c:v>-9.6968999999999996E-3</c:v>
                </c:pt>
                <c:pt idx="1759">
                  <c:v>1.0028999999999999E-3</c:v>
                </c:pt>
                <c:pt idx="1760">
                  <c:v>1.6740000000000001E-2</c:v>
                </c:pt>
                <c:pt idx="1761">
                  <c:v>2.4118000000000001E-2</c:v>
                </c:pt>
                <c:pt idx="1762">
                  <c:v>3.7905000000000001E-2</c:v>
                </c:pt>
                <c:pt idx="1763">
                  <c:v>5.0035999999999997E-2</c:v>
                </c:pt>
                <c:pt idx="1764">
                  <c:v>6.0499999999999998E-2</c:v>
                </c:pt>
                <c:pt idx="1765">
                  <c:v>7.3734999999999995E-2</c:v>
                </c:pt>
                <c:pt idx="1766">
                  <c:v>7.8723000000000001E-2</c:v>
                </c:pt>
                <c:pt idx="1767">
                  <c:v>8.4763000000000005E-2</c:v>
                </c:pt>
                <c:pt idx="1768">
                  <c:v>9.5375000000000001E-2</c:v>
                </c:pt>
                <c:pt idx="1769">
                  <c:v>9.9697999999999995E-2</c:v>
                </c:pt>
                <c:pt idx="1770">
                  <c:v>9.8414000000000001E-2</c:v>
                </c:pt>
                <c:pt idx="1771">
                  <c:v>9.8466999999999999E-2</c:v>
                </c:pt>
                <c:pt idx="1772">
                  <c:v>9.7091999999999998E-2</c:v>
                </c:pt>
                <c:pt idx="1773">
                  <c:v>8.7697999999999998E-2</c:v>
                </c:pt>
                <c:pt idx="1774">
                  <c:v>8.4978999999999999E-2</c:v>
                </c:pt>
                <c:pt idx="1775">
                  <c:v>7.7266000000000001E-2</c:v>
                </c:pt>
                <c:pt idx="1776">
                  <c:v>7.0439000000000002E-2</c:v>
                </c:pt>
                <c:pt idx="1777">
                  <c:v>5.6409000000000001E-2</c:v>
                </c:pt>
                <c:pt idx="1778">
                  <c:v>4.6568999999999999E-2</c:v>
                </c:pt>
                <c:pt idx="1779">
                  <c:v>3.5631000000000003E-2</c:v>
                </c:pt>
                <c:pt idx="1780">
                  <c:v>2.1655000000000001E-2</c:v>
                </c:pt>
                <c:pt idx="1781">
                  <c:v>8.0377999999999995E-3</c:v>
                </c:pt>
                <c:pt idx="1782">
                  <c:v>-7.6765999999999996E-3</c:v>
                </c:pt>
                <c:pt idx="1783">
                  <c:v>-2.0625000000000001E-2</c:v>
                </c:pt>
                <c:pt idx="1784">
                  <c:v>-3.4236000000000003E-2</c:v>
                </c:pt>
                <c:pt idx="1785">
                  <c:v>-4.6933999999999997E-2</c:v>
                </c:pt>
                <c:pt idx="1786">
                  <c:v>-5.5510999999999998E-2</c:v>
                </c:pt>
                <c:pt idx="1787">
                  <c:v>-6.8844000000000002E-2</c:v>
                </c:pt>
                <c:pt idx="1788">
                  <c:v>-7.7535999999999994E-2</c:v>
                </c:pt>
                <c:pt idx="1789">
                  <c:v>-8.0694000000000002E-2</c:v>
                </c:pt>
                <c:pt idx="1790">
                  <c:v>-8.9550000000000005E-2</c:v>
                </c:pt>
                <c:pt idx="1791">
                  <c:v>-9.3422000000000005E-2</c:v>
                </c:pt>
                <c:pt idx="1792">
                  <c:v>-9.7383999999999998E-2</c:v>
                </c:pt>
                <c:pt idx="1793">
                  <c:v>-9.4474000000000002E-2</c:v>
                </c:pt>
                <c:pt idx="1794">
                  <c:v>-9.3757999999999994E-2</c:v>
                </c:pt>
                <c:pt idx="1795">
                  <c:v>-9.0412000000000006E-2</c:v>
                </c:pt>
                <c:pt idx="1796">
                  <c:v>-8.5948999999999998E-2</c:v>
                </c:pt>
                <c:pt idx="1797">
                  <c:v>-7.4081999999999995E-2</c:v>
                </c:pt>
                <c:pt idx="1798">
                  <c:v>-6.6894999999999996E-2</c:v>
                </c:pt>
                <c:pt idx="1799">
                  <c:v>-5.8922000000000002E-2</c:v>
                </c:pt>
                <c:pt idx="1800">
                  <c:v>-4.829E-2</c:v>
                </c:pt>
                <c:pt idx="1801">
                  <c:v>-3.5542999999999998E-2</c:v>
                </c:pt>
                <c:pt idx="1802">
                  <c:v>-2.3408000000000002E-2</c:v>
                </c:pt>
                <c:pt idx="1803">
                  <c:v>-1.0302E-2</c:v>
                </c:pt>
                <c:pt idx="1804">
                  <c:v>2.4683000000000001E-3</c:v>
                </c:pt>
                <c:pt idx="1805">
                  <c:v>1.3931000000000001E-2</c:v>
                </c:pt>
                <c:pt idx="1806">
                  <c:v>2.6991999999999999E-2</c:v>
                </c:pt>
                <c:pt idx="1807">
                  <c:v>3.7893000000000003E-2</c:v>
                </c:pt>
                <c:pt idx="1808">
                  <c:v>4.8584000000000002E-2</c:v>
                </c:pt>
                <c:pt idx="1809">
                  <c:v>5.2144000000000003E-2</c:v>
                </c:pt>
                <c:pt idx="1810">
                  <c:v>6.0949999999999997E-2</c:v>
                </c:pt>
                <c:pt idx="1811">
                  <c:v>6.5725000000000006E-2</c:v>
                </c:pt>
                <c:pt idx="1812">
                  <c:v>7.1864999999999998E-2</c:v>
                </c:pt>
                <c:pt idx="1813">
                  <c:v>6.7381999999999997E-2</c:v>
                </c:pt>
                <c:pt idx="1814">
                  <c:v>6.8213999999999997E-2</c:v>
                </c:pt>
                <c:pt idx="1815">
                  <c:v>7.0267999999999997E-2</c:v>
                </c:pt>
                <c:pt idx="1816">
                  <c:v>6.5516000000000005E-2</c:v>
                </c:pt>
                <c:pt idx="1817">
                  <c:v>5.8867999999999997E-2</c:v>
                </c:pt>
                <c:pt idx="1818">
                  <c:v>5.2292999999999999E-2</c:v>
                </c:pt>
                <c:pt idx="1819">
                  <c:v>4.5899000000000002E-2</c:v>
                </c:pt>
                <c:pt idx="1820">
                  <c:v>3.6138000000000003E-2</c:v>
                </c:pt>
                <c:pt idx="1821">
                  <c:v>2.4958000000000001E-2</c:v>
                </c:pt>
                <c:pt idx="1822">
                  <c:v>1.4566000000000001E-2</c:v>
                </c:pt>
                <c:pt idx="1823">
                  <c:v>4.7326E-3</c:v>
                </c:pt>
                <c:pt idx="1824">
                  <c:v>-6.5585000000000001E-3</c:v>
                </c:pt>
                <c:pt idx="1825">
                  <c:v>-1.6934999999999999E-2</c:v>
                </c:pt>
                <c:pt idx="1826">
                  <c:v>-2.8251999999999999E-2</c:v>
                </c:pt>
                <c:pt idx="1827">
                  <c:v>-3.8726999999999998E-2</c:v>
                </c:pt>
                <c:pt idx="1828">
                  <c:v>-4.4020999999999998E-2</c:v>
                </c:pt>
                <c:pt idx="1829">
                  <c:v>-5.2693999999999998E-2</c:v>
                </c:pt>
                <c:pt idx="1830">
                  <c:v>-5.8434E-2</c:v>
                </c:pt>
                <c:pt idx="1831">
                  <c:v>-6.5046000000000007E-2</c:v>
                </c:pt>
                <c:pt idx="1832">
                  <c:v>-6.1669000000000002E-2</c:v>
                </c:pt>
                <c:pt idx="1833">
                  <c:v>-6.4651E-2</c:v>
                </c:pt>
                <c:pt idx="1834">
                  <c:v>-6.4875000000000002E-2</c:v>
                </c:pt>
                <c:pt idx="1835">
                  <c:v>-6.2511999999999998E-2</c:v>
                </c:pt>
                <c:pt idx="1836">
                  <c:v>-5.5925000000000002E-2</c:v>
                </c:pt>
                <c:pt idx="1837">
                  <c:v>-5.1674999999999999E-2</c:v>
                </c:pt>
                <c:pt idx="1838">
                  <c:v>-4.4728999999999998E-2</c:v>
                </c:pt>
                <c:pt idx="1839">
                  <c:v>-3.7716E-2</c:v>
                </c:pt>
                <c:pt idx="1840">
                  <c:v>-2.6814000000000001E-2</c:v>
                </c:pt>
                <c:pt idx="1841">
                  <c:v>-1.4879E-2</c:v>
                </c:pt>
                <c:pt idx="1842">
                  <c:v>-7.3111000000000001E-3</c:v>
                </c:pt>
                <c:pt idx="1843">
                  <c:v>7.4244000000000003E-3</c:v>
                </c:pt>
                <c:pt idx="1844">
                  <c:v>1.8269000000000001E-2</c:v>
                </c:pt>
                <c:pt idx="1845">
                  <c:v>3.1758000000000002E-2</c:v>
                </c:pt>
                <c:pt idx="1846">
                  <c:v>4.2722000000000003E-2</c:v>
                </c:pt>
                <c:pt idx="1847">
                  <c:v>5.4748999999999999E-2</c:v>
                </c:pt>
                <c:pt idx="1848">
                  <c:v>6.0981E-2</c:v>
                </c:pt>
                <c:pt idx="1849">
                  <c:v>7.2474999999999998E-2</c:v>
                </c:pt>
                <c:pt idx="1850">
                  <c:v>7.8712000000000004E-2</c:v>
                </c:pt>
                <c:pt idx="1851">
                  <c:v>8.8774000000000006E-2</c:v>
                </c:pt>
                <c:pt idx="1852">
                  <c:v>8.7748000000000007E-2</c:v>
                </c:pt>
                <c:pt idx="1853">
                  <c:v>9.1098999999999999E-2</c:v>
                </c:pt>
                <c:pt idx="1854">
                  <c:v>9.3470999999999999E-2</c:v>
                </c:pt>
                <c:pt idx="1855">
                  <c:v>9.0803999999999996E-2</c:v>
                </c:pt>
                <c:pt idx="1856">
                  <c:v>8.5724999999999996E-2</c:v>
                </c:pt>
                <c:pt idx="1857">
                  <c:v>7.9651E-2</c:v>
                </c:pt>
                <c:pt idx="1858">
                  <c:v>7.4619000000000005E-2</c:v>
                </c:pt>
                <c:pt idx="1859">
                  <c:v>6.7185999999999996E-2</c:v>
                </c:pt>
                <c:pt idx="1860">
                  <c:v>5.0138000000000002E-2</c:v>
                </c:pt>
                <c:pt idx="1861">
                  <c:v>4.3992000000000003E-2</c:v>
                </c:pt>
                <c:pt idx="1862">
                  <c:v>3.0228000000000001E-2</c:v>
                </c:pt>
                <c:pt idx="1863">
                  <c:v>1.6041E-2</c:v>
                </c:pt>
                <c:pt idx="1864">
                  <c:v>1.266E-3</c:v>
                </c:pt>
                <c:pt idx="1865">
                  <c:v>-1.2099E-2</c:v>
                </c:pt>
                <c:pt idx="1866">
                  <c:v>-2.7335999999999999E-2</c:v>
                </c:pt>
                <c:pt idx="1867">
                  <c:v>-3.8683000000000002E-2</c:v>
                </c:pt>
                <c:pt idx="1868">
                  <c:v>-5.4453000000000001E-2</c:v>
                </c:pt>
                <c:pt idx="1869">
                  <c:v>-6.5448000000000006E-2</c:v>
                </c:pt>
                <c:pt idx="1870">
                  <c:v>-7.7899999999999997E-2</c:v>
                </c:pt>
                <c:pt idx="1871">
                  <c:v>-8.8361999999999996E-2</c:v>
                </c:pt>
                <c:pt idx="1872">
                  <c:v>-9.1864000000000001E-2</c:v>
                </c:pt>
                <c:pt idx="1873">
                  <c:v>-9.7997000000000001E-2</c:v>
                </c:pt>
                <c:pt idx="1874">
                  <c:v>-0.10594000000000001</c:v>
                </c:pt>
                <c:pt idx="1875">
                  <c:v>-0.10714</c:v>
                </c:pt>
                <c:pt idx="1876">
                  <c:v>-0.10432</c:v>
                </c:pt>
                <c:pt idx="1877">
                  <c:v>-0.10198</c:v>
                </c:pt>
                <c:pt idx="1878">
                  <c:v>-9.8326999999999998E-2</c:v>
                </c:pt>
                <c:pt idx="1879">
                  <c:v>-8.8360999999999995E-2</c:v>
                </c:pt>
                <c:pt idx="1880">
                  <c:v>-7.9274999999999998E-2</c:v>
                </c:pt>
                <c:pt idx="1881">
                  <c:v>-7.3404999999999998E-2</c:v>
                </c:pt>
                <c:pt idx="1882">
                  <c:v>-6.1268999999999997E-2</c:v>
                </c:pt>
                <c:pt idx="1883">
                  <c:v>-4.7056000000000001E-2</c:v>
                </c:pt>
                <c:pt idx="1884">
                  <c:v>-3.5496E-2</c:v>
                </c:pt>
                <c:pt idx="1885">
                  <c:v>-1.9212E-2</c:v>
                </c:pt>
                <c:pt idx="1886">
                  <c:v>-1.0671999999999999E-2</c:v>
                </c:pt>
                <c:pt idx="1887">
                  <c:v>3.8617E-3</c:v>
                </c:pt>
                <c:pt idx="1888">
                  <c:v>1.9268E-2</c:v>
                </c:pt>
                <c:pt idx="1889">
                  <c:v>3.1302999999999997E-2</c:v>
                </c:pt>
                <c:pt idx="1890">
                  <c:v>4.4863E-2</c:v>
                </c:pt>
                <c:pt idx="1891">
                  <c:v>5.2750999999999999E-2</c:v>
                </c:pt>
                <c:pt idx="1892">
                  <c:v>6.1083999999999999E-2</c:v>
                </c:pt>
                <c:pt idx="1893">
                  <c:v>7.5826000000000005E-2</c:v>
                </c:pt>
                <c:pt idx="1894">
                  <c:v>8.1424999999999997E-2</c:v>
                </c:pt>
                <c:pt idx="1895">
                  <c:v>8.1498000000000001E-2</c:v>
                </c:pt>
                <c:pt idx="1896">
                  <c:v>8.5928000000000004E-2</c:v>
                </c:pt>
                <c:pt idx="1897">
                  <c:v>8.7254999999999999E-2</c:v>
                </c:pt>
                <c:pt idx="1898">
                  <c:v>8.8538000000000006E-2</c:v>
                </c:pt>
                <c:pt idx="1899">
                  <c:v>8.1992999999999996E-2</c:v>
                </c:pt>
                <c:pt idx="1900">
                  <c:v>7.6524999999999996E-2</c:v>
                </c:pt>
                <c:pt idx="1901">
                  <c:v>7.2470000000000007E-2</c:v>
                </c:pt>
                <c:pt idx="1902">
                  <c:v>6.3787999999999997E-2</c:v>
                </c:pt>
                <c:pt idx="1903">
                  <c:v>5.1818000000000003E-2</c:v>
                </c:pt>
                <c:pt idx="1904">
                  <c:v>4.2555999999999997E-2</c:v>
                </c:pt>
                <c:pt idx="1905">
                  <c:v>2.9537999999999998E-2</c:v>
                </c:pt>
                <c:pt idx="1906">
                  <c:v>1.8651000000000001E-2</c:v>
                </c:pt>
                <c:pt idx="1907">
                  <c:v>4.7892999999999998E-3</c:v>
                </c:pt>
                <c:pt idx="1908">
                  <c:v>-6.7185999999999999E-3</c:v>
                </c:pt>
                <c:pt idx="1909">
                  <c:v>-1.8887000000000001E-2</c:v>
                </c:pt>
                <c:pt idx="1910">
                  <c:v>-3.3818000000000001E-2</c:v>
                </c:pt>
                <c:pt idx="1911">
                  <c:v>-3.7331999999999997E-2</c:v>
                </c:pt>
                <c:pt idx="1912">
                  <c:v>-4.9586999999999999E-2</c:v>
                </c:pt>
                <c:pt idx="1913">
                  <c:v>-5.7804000000000001E-2</c:v>
                </c:pt>
                <c:pt idx="1914">
                  <c:v>-6.5672999999999995E-2</c:v>
                </c:pt>
                <c:pt idx="1915">
                  <c:v>-6.7983000000000002E-2</c:v>
                </c:pt>
                <c:pt idx="1916">
                  <c:v>-7.1228E-2</c:v>
                </c:pt>
                <c:pt idx="1917">
                  <c:v>-7.3660000000000003E-2</c:v>
                </c:pt>
                <c:pt idx="1918">
                  <c:v>-7.6189000000000007E-2</c:v>
                </c:pt>
                <c:pt idx="1919">
                  <c:v>-6.7588999999999996E-2</c:v>
                </c:pt>
                <c:pt idx="1920">
                  <c:v>-6.3634999999999997E-2</c:v>
                </c:pt>
                <c:pt idx="1921">
                  <c:v>-5.8632999999999998E-2</c:v>
                </c:pt>
                <c:pt idx="1922">
                  <c:v>-5.0680999999999997E-2</c:v>
                </c:pt>
                <c:pt idx="1923">
                  <c:v>-3.8297999999999999E-2</c:v>
                </c:pt>
                <c:pt idx="1924">
                  <c:v>-2.9492000000000001E-2</c:v>
                </c:pt>
                <c:pt idx="1925">
                  <c:v>-1.8763999999999999E-2</c:v>
                </c:pt>
                <c:pt idx="1926">
                  <c:v>-6.1510999999999996E-3</c:v>
                </c:pt>
                <c:pt idx="1927">
                  <c:v>7.5174999999999999E-3</c:v>
                </c:pt>
                <c:pt idx="1928">
                  <c:v>1.9761000000000001E-2</c:v>
                </c:pt>
                <c:pt idx="1929">
                  <c:v>3.1881E-2</c:v>
                </c:pt>
                <c:pt idx="1930">
                  <c:v>4.4943999999999998E-2</c:v>
                </c:pt>
                <c:pt idx="1931">
                  <c:v>5.5239000000000003E-2</c:v>
                </c:pt>
                <c:pt idx="1932">
                  <c:v>6.4684000000000005E-2</c:v>
                </c:pt>
                <c:pt idx="1933">
                  <c:v>7.4939000000000006E-2</c:v>
                </c:pt>
                <c:pt idx="1934">
                  <c:v>7.6838000000000004E-2</c:v>
                </c:pt>
                <c:pt idx="1935">
                  <c:v>8.3918999999999994E-2</c:v>
                </c:pt>
                <c:pt idx="1936">
                  <c:v>8.7737999999999997E-2</c:v>
                </c:pt>
                <c:pt idx="1937">
                  <c:v>9.0054999999999996E-2</c:v>
                </c:pt>
                <c:pt idx="1938">
                  <c:v>8.3002000000000006E-2</c:v>
                </c:pt>
                <c:pt idx="1939">
                  <c:v>8.2060999999999995E-2</c:v>
                </c:pt>
                <c:pt idx="1940">
                  <c:v>8.0853999999999995E-2</c:v>
                </c:pt>
                <c:pt idx="1941">
                  <c:v>7.3752999999999999E-2</c:v>
                </c:pt>
                <c:pt idx="1942">
                  <c:v>6.2793000000000002E-2</c:v>
                </c:pt>
                <c:pt idx="1943">
                  <c:v>5.2631999999999998E-2</c:v>
                </c:pt>
                <c:pt idx="1944">
                  <c:v>4.2734000000000001E-2</c:v>
                </c:pt>
                <c:pt idx="1945">
                  <c:v>2.9516000000000001E-2</c:v>
                </c:pt>
                <c:pt idx="1946">
                  <c:v>1.4822999999999999E-2</c:v>
                </c:pt>
                <c:pt idx="1947">
                  <c:v>7.3941999999999996E-4</c:v>
                </c:pt>
                <c:pt idx="1948">
                  <c:v>-1.2662E-2</c:v>
                </c:pt>
                <c:pt idx="1949">
                  <c:v>-2.7699999999999999E-2</c:v>
                </c:pt>
                <c:pt idx="1950">
                  <c:v>-3.9076E-2</c:v>
                </c:pt>
                <c:pt idx="1951">
                  <c:v>-5.4934999999999998E-2</c:v>
                </c:pt>
                <c:pt idx="1952">
                  <c:v>-6.8241999999999997E-2</c:v>
                </c:pt>
                <c:pt idx="1953">
                  <c:v>-8.0769999999999995E-2</c:v>
                </c:pt>
                <c:pt idx="1954">
                  <c:v>-8.6668999999999996E-2</c:v>
                </c:pt>
                <c:pt idx="1955">
                  <c:v>-9.3824000000000005E-2</c:v>
                </c:pt>
                <c:pt idx="1956">
                  <c:v>-0.10363</c:v>
                </c:pt>
                <c:pt idx="1957">
                  <c:v>-0.10761</c:v>
                </c:pt>
                <c:pt idx="1958">
                  <c:v>-0.10453999999999999</c:v>
                </c:pt>
                <c:pt idx="1959">
                  <c:v>-0.10566</c:v>
                </c:pt>
                <c:pt idx="1960">
                  <c:v>-0.10333000000000001</c:v>
                </c:pt>
                <c:pt idx="1961">
                  <c:v>-0.10303</c:v>
                </c:pt>
                <c:pt idx="1962">
                  <c:v>-9.1831999999999997E-2</c:v>
                </c:pt>
                <c:pt idx="1963">
                  <c:v>-8.2863999999999993E-2</c:v>
                </c:pt>
                <c:pt idx="1964">
                  <c:v>-7.4125999999999997E-2</c:v>
                </c:pt>
                <c:pt idx="1965">
                  <c:v>-6.4774999999999999E-2</c:v>
                </c:pt>
                <c:pt idx="1966">
                  <c:v>-4.6981000000000002E-2</c:v>
                </c:pt>
                <c:pt idx="1967">
                  <c:v>-3.7413000000000002E-2</c:v>
                </c:pt>
                <c:pt idx="1968">
                  <c:v>-1.8768E-2</c:v>
                </c:pt>
                <c:pt idx="1969">
                  <c:v>-4.9551999999999999E-3</c:v>
                </c:pt>
                <c:pt idx="1970">
                  <c:v>1.2211E-2</c:v>
                </c:pt>
                <c:pt idx="1971">
                  <c:v>2.6676999999999999E-2</c:v>
                </c:pt>
                <c:pt idx="1972">
                  <c:v>4.1411000000000003E-2</c:v>
                </c:pt>
                <c:pt idx="1973">
                  <c:v>5.5440000000000003E-2</c:v>
                </c:pt>
                <c:pt idx="1974">
                  <c:v>6.5669000000000005E-2</c:v>
                </c:pt>
                <c:pt idx="1975">
                  <c:v>7.5159000000000004E-2</c:v>
                </c:pt>
                <c:pt idx="1976">
                  <c:v>8.7512999999999994E-2</c:v>
                </c:pt>
                <c:pt idx="1977">
                  <c:v>9.6326999999999996E-2</c:v>
                </c:pt>
                <c:pt idx="1978">
                  <c:v>9.6754999999999994E-2</c:v>
                </c:pt>
                <c:pt idx="1979">
                  <c:v>0.10141</c:v>
                </c:pt>
                <c:pt idx="1980">
                  <c:v>0.10105</c:v>
                </c:pt>
                <c:pt idx="1981">
                  <c:v>0.10367</c:v>
                </c:pt>
                <c:pt idx="1982">
                  <c:v>9.2630000000000004E-2</c:v>
                </c:pt>
                <c:pt idx="1983">
                  <c:v>8.8714000000000001E-2</c:v>
                </c:pt>
                <c:pt idx="1984">
                  <c:v>8.3072999999999994E-2</c:v>
                </c:pt>
                <c:pt idx="1985">
                  <c:v>6.6955000000000001E-2</c:v>
                </c:pt>
                <c:pt idx="1986">
                  <c:v>6.2508999999999995E-2</c:v>
                </c:pt>
                <c:pt idx="1987">
                  <c:v>5.1182999999999999E-2</c:v>
                </c:pt>
                <c:pt idx="1988">
                  <c:v>3.7222999999999999E-2</c:v>
                </c:pt>
                <c:pt idx="1989">
                  <c:v>2.3959000000000001E-2</c:v>
                </c:pt>
                <c:pt idx="1990">
                  <c:v>1.043E-2</c:v>
                </c:pt>
                <c:pt idx="1991">
                  <c:v>-4.1529999999999996E-3</c:v>
                </c:pt>
                <c:pt idx="1992">
                  <c:v>-1.4095999999999999E-2</c:v>
                </c:pt>
                <c:pt idx="1993">
                  <c:v>-2.9883E-2</c:v>
                </c:pt>
                <c:pt idx="1994">
                  <c:v>-4.1182000000000003E-2</c:v>
                </c:pt>
                <c:pt idx="1995">
                  <c:v>-5.4274000000000003E-2</c:v>
                </c:pt>
                <c:pt idx="1996">
                  <c:v>-6.3875000000000001E-2</c:v>
                </c:pt>
                <c:pt idx="1997">
                  <c:v>-6.7257999999999998E-2</c:v>
                </c:pt>
                <c:pt idx="1998">
                  <c:v>-7.4295E-2</c:v>
                </c:pt>
                <c:pt idx="1999">
                  <c:v>-8.2197999999999993E-2</c:v>
                </c:pt>
                <c:pt idx="2000">
                  <c:v>-8.3382999999999999E-2</c:v>
                </c:pt>
                <c:pt idx="2001">
                  <c:v>-7.9911999999999997E-2</c:v>
                </c:pt>
                <c:pt idx="2002">
                  <c:v>-7.9034999999999994E-2</c:v>
                </c:pt>
                <c:pt idx="2003">
                  <c:v>-7.6617000000000005E-2</c:v>
                </c:pt>
                <c:pt idx="2004">
                  <c:v>-7.2833999999999996E-2</c:v>
                </c:pt>
                <c:pt idx="2005">
                  <c:v>-5.8501999999999998E-2</c:v>
                </c:pt>
                <c:pt idx="2006">
                  <c:v>-5.2047999999999997E-2</c:v>
                </c:pt>
                <c:pt idx="2007">
                  <c:v>-4.0181000000000001E-2</c:v>
                </c:pt>
                <c:pt idx="2008">
                  <c:v>-2.9734E-2</c:v>
                </c:pt>
                <c:pt idx="2009">
                  <c:v>-1.6063000000000001E-2</c:v>
                </c:pt>
                <c:pt idx="2010">
                  <c:v>-1.2558000000000001E-3</c:v>
                </c:pt>
                <c:pt idx="2011">
                  <c:v>6.7257999999999997E-3</c:v>
                </c:pt>
                <c:pt idx="2012">
                  <c:v>2.0986000000000001E-2</c:v>
                </c:pt>
                <c:pt idx="2013">
                  <c:v>3.2205999999999999E-2</c:v>
                </c:pt>
                <c:pt idx="2014">
                  <c:v>4.3557999999999999E-2</c:v>
                </c:pt>
                <c:pt idx="2015">
                  <c:v>5.6436E-2</c:v>
                </c:pt>
                <c:pt idx="2016">
                  <c:v>6.8373000000000003E-2</c:v>
                </c:pt>
                <c:pt idx="2017">
                  <c:v>6.9899000000000003E-2</c:v>
                </c:pt>
                <c:pt idx="2018">
                  <c:v>8.2072000000000006E-2</c:v>
                </c:pt>
                <c:pt idx="2019">
                  <c:v>8.5986000000000007E-2</c:v>
                </c:pt>
                <c:pt idx="2020">
                  <c:v>9.0256000000000003E-2</c:v>
                </c:pt>
                <c:pt idx="2021">
                  <c:v>8.4959000000000007E-2</c:v>
                </c:pt>
                <c:pt idx="2022">
                  <c:v>8.4053000000000003E-2</c:v>
                </c:pt>
                <c:pt idx="2023">
                  <c:v>8.1090999999999996E-2</c:v>
                </c:pt>
                <c:pt idx="2024">
                  <c:v>7.8446000000000002E-2</c:v>
                </c:pt>
                <c:pt idx="2025">
                  <c:v>6.4000000000000001E-2</c:v>
                </c:pt>
                <c:pt idx="2026">
                  <c:v>5.7397999999999998E-2</c:v>
                </c:pt>
                <c:pt idx="2027">
                  <c:v>4.6552999999999997E-2</c:v>
                </c:pt>
                <c:pt idx="2028">
                  <c:v>3.4442E-2</c:v>
                </c:pt>
                <c:pt idx="2029">
                  <c:v>1.9095000000000001E-2</c:v>
                </c:pt>
                <c:pt idx="2030">
                  <c:v>3.5216000000000002E-3</c:v>
                </c:pt>
                <c:pt idx="2031">
                  <c:v>-1.0023000000000001E-2</c:v>
                </c:pt>
                <c:pt idx="2032">
                  <c:v>-2.7227999999999999E-2</c:v>
                </c:pt>
                <c:pt idx="2033">
                  <c:v>-4.0696999999999997E-2</c:v>
                </c:pt>
                <c:pt idx="2034">
                  <c:v>-5.3248999999999998E-2</c:v>
                </c:pt>
                <c:pt idx="2035">
                  <c:v>-6.8351999999999996E-2</c:v>
                </c:pt>
                <c:pt idx="2036">
                  <c:v>-7.2329000000000004E-2</c:v>
                </c:pt>
                <c:pt idx="2037">
                  <c:v>-8.5167999999999994E-2</c:v>
                </c:pt>
                <c:pt idx="2038">
                  <c:v>-9.2924000000000007E-2</c:v>
                </c:pt>
                <c:pt idx="2039">
                  <c:v>-0.10026</c:v>
                </c:pt>
                <c:pt idx="2040">
                  <c:v>-0.10106</c:v>
                </c:pt>
                <c:pt idx="2041">
                  <c:v>-0.10448</c:v>
                </c:pt>
                <c:pt idx="2042">
                  <c:v>-0.10649</c:v>
                </c:pt>
                <c:pt idx="2043">
                  <c:v>-0.10743</c:v>
                </c:pt>
                <c:pt idx="2044">
                  <c:v>-9.6724000000000004E-2</c:v>
                </c:pt>
                <c:pt idx="2045">
                  <c:v>-9.1499999999999998E-2</c:v>
                </c:pt>
                <c:pt idx="2046">
                  <c:v>-8.4372000000000003E-2</c:v>
                </c:pt>
                <c:pt idx="2047">
                  <c:v>-7.4467000000000005E-2</c:v>
                </c:pt>
                <c:pt idx="2048">
                  <c:v>-5.951E-2</c:v>
                </c:pt>
                <c:pt idx="2049">
                  <c:v>-4.7174000000000001E-2</c:v>
                </c:pt>
                <c:pt idx="2050">
                  <c:v>-3.3987999999999997E-2</c:v>
                </c:pt>
                <c:pt idx="2051">
                  <c:v>-1.9210999999999999E-2</c:v>
                </c:pt>
                <c:pt idx="2052">
                  <c:v>-2.0544999999999999E-3</c:v>
                </c:pt>
                <c:pt idx="2053">
                  <c:v>1.3587999999999999E-2</c:v>
                </c:pt>
                <c:pt idx="2054">
                  <c:v>3.0023000000000001E-2</c:v>
                </c:pt>
                <c:pt idx="2055">
                  <c:v>4.5668E-2</c:v>
                </c:pt>
                <c:pt idx="2056">
                  <c:v>5.7946999999999999E-2</c:v>
                </c:pt>
                <c:pt idx="2057">
                  <c:v>7.2349999999999998E-2</c:v>
                </c:pt>
                <c:pt idx="2058">
                  <c:v>8.4401000000000004E-2</c:v>
                </c:pt>
                <c:pt idx="2059">
                  <c:v>9.5100000000000004E-2</c:v>
                </c:pt>
                <c:pt idx="2060">
                  <c:v>9.7452999999999998E-2</c:v>
                </c:pt>
                <c:pt idx="2061">
                  <c:v>0.10334</c:v>
                </c:pt>
                <c:pt idx="2062">
                  <c:v>0.10986</c:v>
                </c:pt>
                <c:pt idx="2063">
                  <c:v>0.1111</c:v>
                </c:pt>
                <c:pt idx="2064">
                  <c:v>0.10471</c:v>
                </c:pt>
                <c:pt idx="2065">
                  <c:v>0.10462</c:v>
                </c:pt>
                <c:pt idx="2066">
                  <c:v>9.8930000000000004E-2</c:v>
                </c:pt>
                <c:pt idx="2067">
                  <c:v>9.5280000000000004E-2</c:v>
                </c:pt>
                <c:pt idx="2068">
                  <c:v>8.0782000000000007E-2</c:v>
                </c:pt>
                <c:pt idx="2069">
                  <c:v>7.2002999999999998E-2</c:v>
                </c:pt>
                <c:pt idx="2070">
                  <c:v>5.8335999999999999E-2</c:v>
                </c:pt>
                <c:pt idx="2071">
                  <c:v>4.6378999999999997E-2</c:v>
                </c:pt>
                <c:pt idx="2072">
                  <c:v>2.9221E-2</c:v>
                </c:pt>
                <c:pt idx="2073">
                  <c:v>1.558E-2</c:v>
                </c:pt>
                <c:pt idx="2074">
                  <c:v>-2.2860999999999999E-4</c:v>
                </c:pt>
                <c:pt idx="2075">
                  <c:v>-1.499E-2</c:v>
                </c:pt>
                <c:pt idx="2076">
                  <c:v>-2.8625000000000001E-2</c:v>
                </c:pt>
                <c:pt idx="2077">
                  <c:v>-4.3376999999999999E-2</c:v>
                </c:pt>
                <c:pt idx="2078">
                  <c:v>-5.6340000000000001E-2</c:v>
                </c:pt>
                <c:pt idx="2079">
                  <c:v>-6.9904999999999995E-2</c:v>
                </c:pt>
                <c:pt idx="2080">
                  <c:v>-7.4179999999999996E-2</c:v>
                </c:pt>
                <c:pt idx="2081">
                  <c:v>-8.5414000000000004E-2</c:v>
                </c:pt>
                <c:pt idx="2082">
                  <c:v>-9.1342000000000007E-2</c:v>
                </c:pt>
                <c:pt idx="2083">
                  <c:v>-8.8697999999999999E-2</c:v>
                </c:pt>
                <c:pt idx="2084">
                  <c:v>-9.1836000000000001E-2</c:v>
                </c:pt>
                <c:pt idx="2085">
                  <c:v>-9.0341000000000005E-2</c:v>
                </c:pt>
                <c:pt idx="2086">
                  <c:v>-9.0604000000000004E-2</c:v>
                </c:pt>
                <c:pt idx="2087">
                  <c:v>-8.0341999999999997E-2</c:v>
                </c:pt>
                <c:pt idx="2088">
                  <c:v>-7.2849999999999998E-2</c:v>
                </c:pt>
                <c:pt idx="2089">
                  <c:v>-6.6208000000000003E-2</c:v>
                </c:pt>
                <c:pt idx="2090">
                  <c:v>-5.8171E-2</c:v>
                </c:pt>
                <c:pt idx="2091">
                  <c:v>-4.1068E-2</c:v>
                </c:pt>
                <c:pt idx="2092">
                  <c:v>-3.3023999999999998E-2</c:v>
                </c:pt>
                <c:pt idx="2093">
                  <c:v>-1.635E-2</c:v>
                </c:pt>
                <c:pt idx="2094">
                  <c:v>-4.5595000000000002E-3</c:v>
                </c:pt>
                <c:pt idx="2095">
                  <c:v>1.0765E-2</c:v>
                </c:pt>
                <c:pt idx="2096">
                  <c:v>2.4489E-2</c:v>
                </c:pt>
                <c:pt idx="2097">
                  <c:v>3.7828000000000001E-2</c:v>
                </c:pt>
                <c:pt idx="2098">
                  <c:v>4.9702000000000003E-2</c:v>
                </c:pt>
                <c:pt idx="2099">
                  <c:v>5.8365E-2</c:v>
                </c:pt>
                <c:pt idx="2100">
                  <c:v>6.6978999999999997E-2</c:v>
                </c:pt>
                <c:pt idx="2101">
                  <c:v>7.7975000000000003E-2</c:v>
                </c:pt>
                <c:pt idx="2102">
                  <c:v>8.3948999999999996E-2</c:v>
                </c:pt>
                <c:pt idx="2103">
                  <c:v>8.2415000000000002E-2</c:v>
                </c:pt>
                <c:pt idx="2104">
                  <c:v>8.7238999999999997E-2</c:v>
                </c:pt>
                <c:pt idx="2105">
                  <c:v>8.6970000000000006E-2</c:v>
                </c:pt>
                <c:pt idx="2106">
                  <c:v>8.8890999999999998E-2</c:v>
                </c:pt>
                <c:pt idx="2107">
                  <c:v>7.6384999999999995E-2</c:v>
                </c:pt>
                <c:pt idx="2108">
                  <c:v>7.1265999999999996E-2</c:v>
                </c:pt>
                <c:pt idx="2109">
                  <c:v>6.3908000000000006E-2</c:v>
                </c:pt>
                <c:pt idx="2110">
                  <c:v>5.1546000000000002E-2</c:v>
                </c:pt>
                <c:pt idx="2111">
                  <c:v>4.0124E-2</c:v>
                </c:pt>
                <c:pt idx="2112">
                  <c:v>2.7667000000000001E-2</c:v>
                </c:pt>
                <c:pt idx="2113">
                  <c:v>1.29E-2</c:v>
                </c:pt>
                <c:pt idx="2114">
                  <c:v>3.0346000000000003E-4</c:v>
                </c:pt>
                <c:pt idx="2115">
                  <c:v>-1.3741E-2</c:v>
                </c:pt>
                <c:pt idx="2116">
                  <c:v>-2.9850999999999999E-2</c:v>
                </c:pt>
                <c:pt idx="2117">
                  <c:v>-4.1096000000000001E-2</c:v>
                </c:pt>
                <c:pt idx="2118">
                  <c:v>-6.1190000000000001E-2</c:v>
                </c:pt>
                <c:pt idx="2119">
                  <c:v>-6.8295999999999996E-2</c:v>
                </c:pt>
                <c:pt idx="2120">
                  <c:v>-8.1916000000000003E-2</c:v>
                </c:pt>
                <c:pt idx="2121">
                  <c:v>-9.1287999999999994E-2</c:v>
                </c:pt>
                <c:pt idx="2122">
                  <c:v>-0.10020999999999999</c:v>
                </c:pt>
                <c:pt idx="2123">
                  <c:v>-9.9526000000000003E-2</c:v>
                </c:pt>
                <c:pt idx="2124">
                  <c:v>-0.10559</c:v>
                </c:pt>
                <c:pt idx="2125">
                  <c:v>-0.10537000000000001</c:v>
                </c:pt>
                <c:pt idx="2126">
                  <c:v>-0.10809000000000001</c:v>
                </c:pt>
                <c:pt idx="2127">
                  <c:v>-9.7472000000000003E-2</c:v>
                </c:pt>
                <c:pt idx="2128">
                  <c:v>-9.3583E-2</c:v>
                </c:pt>
                <c:pt idx="2129">
                  <c:v>-8.7736999999999996E-2</c:v>
                </c:pt>
                <c:pt idx="2130">
                  <c:v>-7.6156000000000001E-2</c:v>
                </c:pt>
                <c:pt idx="2131">
                  <c:v>-6.1851999999999997E-2</c:v>
                </c:pt>
                <c:pt idx="2132">
                  <c:v>-4.5970999999999998E-2</c:v>
                </c:pt>
                <c:pt idx="2133">
                  <c:v>-3.2355000000000002E-2</c:v>
                </c:pt>
                <c:pt idx="2134">
                  <c:v>-1.474E-2</c:v>
                </c:pt>
                <c:pt idx="2135">
                  <c:v>4.3704E-3</c:v>
                </c:pt>
                <c:pt idx="2136">
                  <c:v>1.3977E-2</c:v>
                </c:pt>
                <c:pt idx="2137">
                  <c:v>3.2231999999999997E-2</c:v>
                </c:pt>
                <c:pt idx="2138">
                  <c:v>4.5633E-2</c:v>
                </c:pt>
                <c:pt idx="2139">
                  <c:v>6.0666999999999999E-2</c:v>
                </c:pt>
                <c:pt idx="2140">
                  <c:v>7.5982999999999995E-2</c:v>
                </c:pt>
                <c:pt idx="2141">
                  <c:v>8.8563000000000003E-2</c:v>
                </c:pt>
                <c:pt idx="2142">
                  <c:v>9.2814999999999995E-2</c:v>
                </c:pt>
                <c:pt idx="2143">
                  <c:v>0.10753</c:v>
                </c:pt>
                <c:pt idx="2144">
                  <c:v>0.11322</c:v>
                </c:pt>
                <c:pt idx="2145">
                  <c:v>0.11922000000000001</c:v>
                </c:pt>
                <c:pt idx="2146">
                  <c:v>0.11443</c:v>
                </c:pt>
                <c:pt idx="2147">
                  <c:v>0.11488</c:v>
                </c:pt>
                <c:pt idx="2148">
                  <c:v>0.11358</c:v>
                </c:pt>
                <c:pt idx="2149">
                  <c:v>0.11029</c:v>
                </c:pt>
                <c:pt idx="2150">
                  <c:v>9.5213000000000006E-2</c:v>
                </c:pt>
                <c:pt idx="2151">
                  <c:v>8.8162000000000004E-2</c:v>
                </c:pt>
                <c:pt idx="2152">
                  <c:v>7.6725000000000002E-2</c:v>
                </c:pt>
                <c:pt idx="2153">
                  <c:v>6.4826999999999996E-2</c:v>
                </c:pt>
                <c:pt idx="2154">
                  <c:v>4.8340000000000001E-2</c:v>
                </c:pt>
                <c:pt idx="2155">
                  <c:v>3.1701E-2</c:v>
                </c:pt>
                <c:pt idx="2156">
                  <c:v>1.6166E-2</c:v>
                </c:pt>
                <c:pt idx="2157">
                  <c:v>-1.8801E-3</c:v>
                </c:pt>
                <c:pt idx="2158">
                  <c:v>-1.7576000000000001E-2</c:v>
                </c:pt>
                <c:pt idx="2159">
                  <c:v>-3.3478000000000001E-2</c:v>
                </c:pt>
                <c:pt idx="2160">
                  <c:v>-5.1375999999999998E-2</c:v>
                </c:pt>
                <c:pt idx="2161">
                  <c:v>-6.2782000000000004E-2</c:v>
                </c:pt>
                <c:pt idx="2162">
                  <c:v>-7.1868000000000001E-2</c:v>
                </c:pt>
                <c:pt idx="2163">
                  <c:v>-8.3486000000000005E-2</c:v>
                </c:pt>
                <c:pt idx="2164">
                  <c:v>-9.3997999999999998E-2</c:v>
                </c:pt>
                <c:pt idx="2165">
                  <c:v>-0.10487</c:v>
                </c:pt>
                <c:pt idx="2166">
                  <c:v>-0.10267</c:v>
                </c:pt>
                <c:pt idx="2167">
                  <c:v>-0.10642</c:v>
                </c:pt>
                <c:pt idx="2168">
                  <c:v>-0.11061</c:v>
                </c:pt>
                <c:pt idx="2169">
                  <c:v>-0.10875</c:v>
                </c:pt>
                <c:pt idx="2170">
                  <c:v>-9.7557000000000005E-2</c:v>
                </c:pt>
                <c:pt idx="2171">
                  <c:v>-9.2284000000000005E-2</c:v>
                </c:pt>
                <c:pt idx="2172">
                  <c:v>-8.2613000000000006E-2</c:v>
                </c:pt>
                <c:pt idx="2173">
                  <c:v>-7.3424000000000003E-2</c:v>
                </c:pt>
                <c:pt idx="2174">
                  <c:v>-5.7021000000000002E-2</c:v>
                </c:pt>
                <c:pt idx="2175">
                  <c:v>-4.3333000000000003E-2</c:v>
                </c:pt>
                <c:pt idx="2176">
                  <c:v>-2.9413999999999999E-2</c:v>
                </c:pt>
                <c:pt idx="2177">
                  <c:v>-1.3065E-2</c:v>
                </c:pt>
                <c:pt idx="2178">
                  <c:v>1.8717E-3</c:v>
                </c:pt>
                <c:pt idx="2179">
                  <c:v>1.7378000000000001E-2</c:v>
                </c:pt>
                <c:pt idx="2180">
                  <c:v>3.2926999999999998E-2</c:v>
                </c:pt>
                <c:pt idx="2181">
                  <c:v>4.5218000000000001E-2</c:v>
                </c:pt>
                <c:pt idx="2182">
                  <c:v>5.9972999999999999E-2</c:v>
                </c:pt>
                <c:pt idx="2183">
                  <c:v>7.1944999999999995E-2</c:v>
                </c:pt>
                <c:pt idx="2184">
                  <c:v>8.2599000000000006E-2</c:v>
                </c:pt>
                <c:pt idx="2185">
                  <c:v>8.4176000000000001E-2</c:v>
                </c:pt>
                <c:pt idx="2186">
                  <c:v>9.0526999999999996E-2</c:v>
                </c:pt>
                <c:pt idx="2187">
                  <c:v>9.5010999999999998E-2</c:v>
                </c:pt>
                <c:pt idx="2188">
                  <c:v>9.5243999999999995E-2</c:v>
                </c:pt>
                <c:pt idx="2189">
                  <c:v>8.7550000000000003E-2</c:v>
                </c:pt>
                <c:pt idx="2190">
                  <c:v>8.7891999999999998E-2</c:v>
                </c:pt>
                <c:pt idx="2191">
                  <c:v>8.2216999999999998E-2</c:v>
                </c:pt>
                <c:pt idx="2192">
                  <c:v>7.7549000000000007E-2</c:v>
                </c:pt>
                <c:pt idx="2193">
                  <c:v>6.2155000000000002E-2</c:v>
                </c:pt>
                <c:pt idx="2194">
                  <c:v>5.2787000000000001E-2</c:v>
                </c:pt>
                <c:pt idx="2195">
                  <c:v>3.8736E-2</c:v>
                </c:pt>
                <c:pt idx="2196">
                  <c:v>2.6325000000000001E-2</c:v>
                </c:pt>
                <c:pt idx="2197">
                  <c:v>8.6326000000000007E-3</c:v>
                </c:pt>
                <c:pt idx="2198">
                  <c:v>-6.1038999999999998E-3</c:v>
                </c:pt>
                <c:pt idx="2199">
                  <c:v>-2.1142999999999999E-2</c:v>
                </c:pt>
                <c:pt idx="2200">
                  <c:v>-3.5663E-2</c:v>
                </c:pt>
                <c:pt idx="2201">
                  <c:v>-4.8792000000000002E-2</c:v>
                </c:pt>
                <c:pt idx="2202">
                  <c:v>-6.2935000000000005E-2</c:v>
                </c:pt>
                <c:pt idx="2203">
                  <c:v>-7.5735999999999998E-2</c:v>
                </c:pt>
                <c:pt idx="2204">
                  <c:v>-8.6674000000000001E-2</c:v>
                </c:pt>
                <c:pt idx="2205">
                  <c:v>-8.9326000000000003E-2</c:v>
                </c:pt>
                <c:pt idx="2206">
                  <c:v>-9.9822999999999995E-2</c:v>
                </c:pt>
                <c:pt idx="2207">
                  <c:v>-0.10460999999999999</c:v>
                </c:pt>
                <c:pt idx="2208">
                  <c:v>-0.10826</c:v>
                </c:pt>
                <c:pt idx="2209">
                  <c:v>-0.10098</c:v>
                </c:pt>
                <c:pt idx="2210">
                  <c:v>-9.7948999999999994E-2</c:v>
                </c:pt>
                <c:pt idx="2211">
                  <c:v>-9.5921000000000006E-2</c:v>
                </c:pt>
                <c:pt idx="2212">
                  <c:v>-8.9535000000000003E-2</c:v>
                </c:pt>
                <c:pt idx="2213">
                  <c:v>-7.1899000000000005E-2</c:v>
                </c:pt>
                <c:pt idx="2214">
                  <c:v>-6.2635999999999997E-2</c:v>
                </c:pt>
                <c:pt idx="2215">
                  <c:v>-5.2261000000000002E-2</c:v>
                </c:pt>
                <c:pt idx="2216">
                  <c:v>-3.6636000000000002E-2</c:v>
                </c:pt>
                <c:pt idx="2217">
                  <c:v>-2.2526999999999998E-2</c:v>
                </c:pt>
                <c:pt idx="2218">
                  <c:v>-3.418E-3</c:v>
                </c:pt>
                <c:pt idx="2219">
                  <c:v>1.1370999999999999E-2</c:v>
                </c:pt>
                <c:pt idx="2220">
                  <c:v>3.0637000000000001E-2</c:v>
                </c:pt>
                <c:pt idx="2221">
                  <c:v>4.5148000000000001E-2</c:v>
                </c:pt>
                <c:pt idx="2222">
                  <c:v>6.2130999999999999E-2</c:v>
                </c:pt>
                <c:pt idx="2223">
                  <c:v>7.5976000000000002E-2</c:v>
                </c:pt>
                <c:pt idx="2224">
                  <c:v>9.2187000000000005E-2</c:v>
                </c:pt>
                <c:pt idx="2225">
                  <c:v>9.6587000000000006E-2</c:v>
                </c:pt>
                <c:pt idx="2226">
                  <c:v>0.10908</c:v>
                </c:pt>
                <c:pt idx="2227">
                  <c:v>0.11600000000000001</c:v>
                </c:pt>
                <c:pt idx="2228">
                  <c:v>0.12225999999999999</c:v>
                </c:pt>
                <c:pt idx="2229">
                  <c:v>0.1188</c:v>
                </c:pt>
                <c:pt idx="2230">
                  <c:v>0.1182</c:v>
                </c:pt>
                <c:pt idx="2231">
                  <c:v>0.11945</c:v>
                </c:pt>
                <c:pt idx="2232">
                  <c:v>0.10512000000000001</c:v>
                </c:pt>
                <c:pt idx="2233">
                  <c:v>9.9187999999999998E-2</c:v>
                </c:pt>
                <c:pt idx="2234">
                  <c:v>9.0620000000000006E-2</c:v>
                </c:pt>
                <c:pt idx="2235">
                  <c:v>7.6978000000000005E-2</c:v>
                </c:pt>
                <c:pt idx="2236">
                  <c:v>6.2978999999999993E-2</c:v>
                </c:pt>
                <c:pt idx="2237">
                  <c:v>4.7876000000000002E-2</c:v>
                </c:pt>
                <c:pt idx="2238">
                  <c:v>3.0335999999999998E-2</c:v>
                </c:pt>
                <c:pt idx="2239">
                  <c:v>1.4499E-2</c:v>
                </c:pt>
                <c:pt idx="2240">
                  <c:v>-2.4789E-3</c:v>
                </c:pt>
                <c:pt idx="2241">
                  <c:v>-2.1853000000000001E-2</c:v>
                </c:pt>
                <c:pt idx="2242">
                  <c:v>-3.4390999999999998E-2</c:v>
                </c:pt>
                <c:pt idx="2243">
                  <c:v>-5.5916E-2</c:v>
                </c:pt>
                <c:pt idx="2244">
                  <c:v>-6.4971000000000001E-2</c:v>
                </c:pt>
                <c:pt idx="2245">
                  <c:v>-8.1124000000000002E-2</c:v>
                </c:pt>
                <c:pt idx="2246">
                  <c:v>-9.3745999999999996E-2</c:v>
                </c:pt>
                <c:pt idx="2247">
                  <c:v>-0.10442</c:v>
                </c:pt>
                <c:pt idx="2248">
                  <c:v>-0.10582</c:v>
                </c:pt>
                <c:pt idx="2249">
                  <c:v>-0.11494</c:v>
                </c:pt>
                <c:pt idx="2250">
                  <c:v>-0.11650000000000001</c:v>
                </c:pt>
                <c:pt idx="2251">
                  <c:v>-0.12023</c:v>
                </c:pt>
                <c:pt idx="2252">
                  <c:v>-0.10970000000000001</c:v>
                </c:pt>
                <c:pt idx="2253">
                  <c:v>-0.10700999999999999</c:v>
                </c:pt>
                <c:pt idx="2254">
                  <c:v>-0.10222000000000001</c:v>
                </c:pt>
                <c:pt idx="2255">
                  <c:v>-9.1873999999999997E-2</c:v>
                </c:pt>
                <c:pt idx="2256">
                  <c:v>-7.8349000000000002E-2</c:v>
                </c:pt>
                <c:pt idx="2257">
                  <c:v>-6.3809000000000005E-2</c:v>
                </c:pt>
                <c:pt idx="2258">
                  <c:v>-5.0889999999999998E-2</c:v>
                </c:pt>
                <c:pt idx="2259">
                  <c:v>-3.6491000000000003E-2</c:v>
                </c:pt>
                <c:pt idx="2260">
                  <c:v>-1.6330000000000001E-2</c:v>
                </c:pt>
                <c:pt idx="2261">
                  <c:v>-5.0905000000000004E-3</c:v>
                </c:pt>
                <c:pt idx="2262">
                  <c:v>1.3592999999999999E-2</c:v>
                </c:pt>
                <c:pt idx="2263">
                  <c:v>3.0868E-2</c:v>
                </c:pt>
                <c:pt idx="2264">
                  <c:v>4.2347000000000003E-2</c:v>
                </c:pt>
                <c:pt idx="2265">
                  <c:v>5.8048000000000002E-2</c:v>
                </c:pt>
                <c:pt idx="2266">
                  <c:v>7.2214E-2</c:v>
                </c:pt>
                <c:pt idx="2267">
                  <c:v>8.2316E-2</c:v>
                </c:pt>
                <c:pt idx="2268">
                  <c:v>8.9910000000000004E-2</c:v>
                </c:pt>
                <c:pt idx="2269">
                  <c:v>9.6540000000000001E-2</c:v>
                </c:pt>
                <c:pt idx="2270">
                  <c:v>0.10267</c:v>
                </c:pt>
                <c:pt idx="2271">
                  <c:v>0.10736999999999999</c:v>
                </c:pt>
                <c:pt idx="2272">
                  <c:v>9.9904000000000007E-2</c:v>
                </c:pt>
                <c:pt idx="2273">
                  <c:v>9.8935999999999996E-2</c:v>
                </c:pt>
                <c:pt idx="2274">
                  <c:v>9.6617999999999996E-2</c:v>
                </c:pt>
                <c:pt idx="2275">
                  <c:v>8.8089000000000001E-2</c:v>
                </c:pt>
                <c:pt idx="2276">
                  <c:v>7.4742000000000003E-2</c:v>
                </c:pt>
                <c:pt idx="2277">
                  <c:v>6.2759999999999996E-2</c:v>
                </c:pt>
                <c:pt idx="2278">
                  <c:v>5.1575000000000003E-2</c:v>
                </c:pt>
                <c:pt idx="2279">
                  <c:v>3.8056E-2</c:v>
                </c:pt>
                <c:pt idx="2280">
                  <c:v>1.9094E-2</c:v>
                </c:pt>
                <c:pt idx="2281">
                  <c:v>4.9385000000000002E-3</c:v>
                </c:pt>
                <c:pt idx="2282">
                  <c:v>-1.3129E-2</c:v>
                </c:pt>
                <c:pt idx="2283">
                  <c:v>-2.7133000000000001E-2</c:v>
                </c:pt>
                <c:pt idx="2284">
                  <c:v>-4.3683E-2</c:v>
                </c:pt>
                <c:pt idx="2285">
                  <c:v>-5.9629000000000001E-2</c:v>
                </c:pt>
                <c:pt idx="2286">
                  <c:v>-7.0420999999999997E-2</c:v>
                </c:pt>
                <c:pt idx="2287">
                  <c:v>-7.8613000000000002E-2</c:v>
                </c:pt>
                <c:pt idx="2288">
                  <c:v>-8.8468000000000005E-2</c:v>
                </c:pt>
                <c:pt idx="2289">
                  <c:v>-9.7011E-2</c:v>
                </c:pt>
                <c:pt idx="2290">
                  <c:v>-0.10392999999999999</c:v>
                </c:pt>
                <c:pt idx="2291">
                  <c:v>-9.9374000000000004E-2</c:v>
                </c:pt>
                <c:pt idx="2292">
                  <c:v>-0.10227</c:v>
                </c:pt>
                <c:pt idx="2293">
                  <c:v>-0.10365000000000001</c:v>
                </c:pt>
                <c:pt idx="2294">
                  <c:v>-0.10087</c:v>
                </c:pt>
                <c:pt idx="2295">
                  <c:v>-8.7204000000000004E-2</c:v>
                </c:pt>
                <c:pt idx="2296">
                  <c:v>-8.0203999999999998E-2</c:v>
                </c:pt>
                <c:pt idx="2297">
                  <c:v>-7.0502999999999996E-2</c:v>
                </c:pt>
                <c:pt idx="2298">
                  <c:v>-5.8513999999999997E-2</c:v>
                </c:pt>
                <c:pt idx="2299">
                  <c:v>-4.0627000000000003E-2</c:v>
                </c:pt>
                <c:pt idx="2300">
                  <c:v>-2.5073000000000002E-2</c:v>
                </c:pt>
                <c:pt idx="2301">
                  <c:v>-9.3123000000000008E-3</c:v>
                </c:pt>
                <c:pt idx="2302">
                  <c:v>7.2562E-3</c:v>
                </c:pt>
                <c:pt idx="2303">
                  <c:v>2.3739E-2</c:v>
                </c:pt>
                <c:pt idx="2304">
                  <c:v>4.0157999999999999E-2</c:v>
                </c:pt>
                <c:pt idx="2305">
                  <c:v>5.7023999999999998E-2</c:v>
                </c:pt>
                <c:pt idx="2306">
                  <c:v>7.3352000000000001E-2</c:v>
                </c:pt>
                <c:pt idx="2307">
                  <c:v>8.3496000000000001E-2</c:v>
                </c:pt>
                <c:pt idx="2308">
                  <c:v>9.7001000000000004E-2</c:v>
                </c:pt>
                <c:pt idx="2309">
                  <c:v>0.10847999999999999</c:v>
                </c:pt>
                <c:pt idx="2310">
                  <c:v>0.11839</c:v>
                </c:pt>
                <c:pt idx="2311">
                  <c:v>0.11549</c:v>
                </c:pt>
                <c:pt idx="2312">
                  <c:v>0.1208</c:v>
                </c:pt>
                <c:pt idx="2313">
                  <c:v>0.12087000000000001</c:v>
                </c:pt>
                <c:pt idx="2314">
                  <c:v>0.11996</c:v>
                </c:pt>
                <c:pt idx="2315">
                  <c:v>0.11045000000000001</c:v>
                </c:pt>
                <c:pt idx="2316">
                  <c:v>0.10273</c:v>
                </c:pt>
                <c:pt idx="2317">
                  <c:v>9.7128000000000006E-2</c:v>
                </c:pt>
                <c:pt idx="2318">
                  <c:v>8.5679000000000005E-2</c:v>
                </c:pt>
                <c:pt idx="2319">
                  <c:v>6.7807999999999993E-2</c:v>
                </c:pt>
                <c:pt idx="2320">
                  <c:v>5.2206000000000002E-2</c:v>
                </c:pt>
                <c:pt idx="2321">
                  <c:v>3.6243999999999998E-2</c:v>
                </c:pt>
                <c:pt idx="2322">
                  <c:v>1.7749000000000001E-2</c:v>
                </c:pt>
                <c:pt idx="2323">
                  <c:v>-1.0425E-3</c:v>
                </c:pt>
                <c:pt idx="2324">
                  <c:v>-2.0353E-2</c:v>
                </c:pt>
                <c:pt idx="2325">
                  <c:v>-3.6393000000000002E-2</c:v>
                </c:pt>
                <c:pt idx="2326">
                  <c:v>-5.6252000000000003E-2</c:v>
                </c:pt>
                <c:pt idx="2327">
                  <c:v>-6.8633E-2</c:v>
                </c:pt>
                <c:pt idx="2328">
                  <c:v>-8.4595000000000004E-2</c:v>
                </c:pt>
                <c:pt idx="2329">
                  <c:v>-9.8739999999999994E-2</c:v>
                </c:pt>
                <c:pt idx="2330">
                  <c:v>-0.11074000000000001</c:v>
                </c:pt>
                <c:pt idx="2331">
                  <c:v>-0.11567</c:v>
                </c:pt>
                <c:pt idx="2332">
                  <c:v>-0.12142</c:v>
                </c:pt>
                <c:pt idx="2333">
                  <c:v>-0.12705</c:v>
                </c:pt>
                <c:pt idx="2334">
                  <c:v>-0.1206</c:v>
                </c:pt>
                <c:pt idx="2335">
                  <c:v>-0.11953999999999999</c:v>
                </c:pt>
                <c:pt idx="2336">
                  <c:v>-0.11867</c:v>
                </c:pt>
                <c:pt idx="2337">
                  <c:v>-0.11312999999999999</c:v>
                </c:pt>
                <c:pt idx="2338">
                  <c:v>-9.5832000000000001E-2</c:v>
                </c:pt>
                <c:pt idx="2339">
                  <c:v>-8.6539000000000005E-2</c:v>
                </c:pt>
                <c:pt idx="2340">
                  <c:v>-7.5900999999999996E-2</c:v>
                </c:pt>
                <c:pt idx="2341">
                  <c:v>-5.9616000000000002E-2</c:v>
                </c:pt>
                <c:pt idx="2342">
                  <c:v>-4.4667999999999999E-2</c:v>
                </c:pt>
                <c:pt idx="2343">
                  <c:v>-2.4731E-2</c:v>
                </c:pt>
                <c:pt idx="2344">
                  <c:v>-9.7266999999999996E-3</c:v>
                </c:pt>
                <c:pt idx="2345">
                  <c:v>9.3120000000000008E-3</c:v>
                </c:pt>
                <c:pt idx="2346">
                  <c:v>2.4438999999999999E-2</c:v>
                </c:pt>
                <c:pt idx="2347">
                  <c:v>4.3274E-2</c:v>
                </c:pt>
                <c:pt idx="2348">
                  <c:v>5.8423000000000003E-2</c:v>
                </c:pt>
                <c:pt idx="2349">
                  <c:v>7.5361999999999998E-2</c:v>
                </c:pt>
                <c:pt idx="2350">
                  <c:v>8.0307000000000003E-2</c:v>
                </c:pt>
                <c:pt idx="2351">
                  <c:v>9.4769000000000006E-2</c:v>
                </c:pt>
                <c:pt idx="2352">
                  <c:v>0.1037</c:v>
                </c:pt>
                <c:pt idx="2353">
                  <c:v>0.11104</c:v>
                </c:pt>
                <c:pt idx="2354">
                  <c:v>0.1081</c:v>
                </c:pt>
                <c:pt idx="2355">
                  <c:v>0.10892</c:v>
                </c:pt>
                <c:pt idx="2356">
                  <c:v>0.11166</c:v>
                </c:pt>
                <c:pt idx="2357">
                  <c:v>0.10661</c:v>
                </c:pt>
                <c:pt idx="2358">
                  <c:v>9.4435000000000005E-2</c:v>
                </c:pt>
                <c:pt idx="2359">
                  <c:v>8.7530999999999998E-2</c:v>
                </c:pt>
                <c:pt idx="2360">
                  <c:v>7.5465000000000004E-2</c:v>
                </c:pt>
                <c:pt idx="2361">
                  <c:v>6.8265000000000006E-2</c:v>
                </c:pt>
                <c:pt idx="2362">
                  <c:v>4.9474999999999998E-2</c:v>
                </c:pt>
                <c:pt idx="2363">
                  <c:v>3.2999000000000001E-2</c:v>
                </c:pt>
                <c:pt idx="2364">
                  <c:v>1.7113E-2</c:v>
                </c:pt>
                <c:pt idx="2365">
                  <c:v>1.0654000000000001E-4</c:v>
                </c:pt>
                <c:pt idx="2366">
                  <c:v>-1.7308E-2</c:v>
                </c:pt>
                <c:pt idx="2367">
                  <c:v>-2.9760999999999999E-2</c:v>
                </c:pt>
                <c:pt idx="2368">
                  <c:v>-5.0790000000000002E-2</c:v>
                </c:pt>
                <c:pt idx="2369">
                  <c:v>-6.4251000000000003E-2</c:v>
                </c:pt>
                <c:pt idx="2370">
                  <c:v>-7.4109999999999995E-2</c:v>
                </c:pt>
                <c:pt idx="2371">
                  <c:v>-8.6417999999999995E-2</c:v>
                </c:pt>
                <c:pt idx="2372">
                  <c:v>-9.6647999999999998E-2</c:v>
                </c:pt>
                <c:pt idx="2373">
                  <c:v>-0.1056</c:v>
                </c:pt>
                <c:pt idx="2374">
                  <c:v>-0.10566</c:v>
                </c:pt>
                <c:pt idx="2375">
                  <c:v>-0.10667</c:v>
                </c:pt>
                <c:pt idx="2376">
                  <c:v>-0.10967</c:v>
                </c:pt>
                <c:pt idx="2377">
                  <c:v>-0.10663</c:v>
                </c:pt>
                <c:pt idx="2378">
                  <c:v>-9.4333E-2</c:v>
                </c:pt>
                <c:pt idx="2379">
                  <c:v>-8.8249999999999995E-2</c:v>
                </c:pt>
                <c:pt idx="2380">
                  <c:v>-7.6879000000000003E-2</c:v>
                </c:pt>
                <c:pt idx="2381">
                  <c:v>-6.6706000000000001E-2</c:v>
                </c:pt>
                <c:pt idx="2382">
                  <c:v>-4.5891000000000001E-2</c:v>
                </c:pt>
                <c:pt idx="2383">
                  <c:v>-3.2057000000000002E-2</c:v>
                </c:pt>
                <c:pt idx="2384">
                  <c:v>-1.7089E-2</c:v>
                </c:pt>
                <c:pt idx="2385">
                  <c:v>3.1884000000000001E-3</c:v>
                </c:pt>
                <c:pt idx="2386">
                  <c:v>1.729E-2</c:v>
                </c:pt>
                <c:pt idx="2387">
                  <c:v>3.4868000000000003E-2</c:v>
                </c:pt>
                <c:pt idx="2388">
                  <c:v>5.3808000000000002E-2</c:v>
                </c:pt>
                <c:pt idx="2389">
                  <c:v>6.5211000000000005E-2</c:v>
                </c:pt>
                <c:pt idx="2390">
                  <c:v>8.1781000000000006E-2</c:v>
                </c:pt>
                <c:pt idx="2391">
                  <c:v>9.5685000000000006E-2</c:v>
                </c:pt>
                <c:pt idx="2392">
                  <c:v>0.10360999999999999</c:v>
                </c:pt>
                <c:pt idx="2393">
                  <c:v>0.11073</c:v>
                </c:pt>
                <c:pt idx="2394">
                  <c:v>0.11717</c:v>
                </c:pt>
                <c:pt idx="2395">
                  <c:v>0.1227</c:v>
                </c:pt>
                <c:pt idx="2396">
                  <c:v>0.12559000000000001</c:v>
                </c:pt>
                <c:pt idx="2397">
                  <c:v>0.11592</c:v>
                </c:pt>
                <c:pt idx="2398">
                  <c:v>0.11319</c:v>
                </c:pt>
                <c:pt idx="2399">
                  <c:v>0.1096</c:v>
                </c:pt>
                <c:pt idx="2400">
                  <c:v>9.8652000000000004E-2</c:v>
                </c:pt>
                <c:pt idx="2401">
                  <c:v>8.2339999999999997E-2</c:v>
                </c:pt>
                <c:pt idx="2402">
                  <c:v>6.8634000000000001E-2</c:v>
                </c:pt>
                <c:pt idx="2403">
                  <c:v>5.4199999999999998E-2</c:v>
                </c:pt>
                <c:pt idx="2404">
                  <c:v>3.8906999999999997E-2</c:v>
                </c:pt>
                <c:pt idx="2405">
                  <c:v>1.6983999999999999E-2</c:v>
                </c:pt>
                <c:pt idx="2406">
                  <c:v>-5.7536999999999996E-4</c:v>
                </c:pt>
                <c:pt idx="2407">
                  <c:v>-2.1194999999999999E-2</c:v>
                </c:pt>
                <c:pt idx="2408">
                  <c:v>-3.9315999999999997E-2</c:v>
                </c:pt>
                <c:pt idx="2409">
                  <c:v>-5.4725999999999997E-2</c:v>
                </c:pt>
                <c:pt idx="2410">
                  <c:v>-7.4162000000000006E-2</c:v>
                </c:pt>
                <c:pt idx="2411">
                  <c:v>-8.7472999999999995E-2</c:v>
                </c:pt>
                <c:pt idx="2412">
                  <c:v>-0.10452</c:v>
                </c:pt>
                <c:pt idx="2413">
                  <c:v>-0.10947</c:v>
                </c:pt>
                <c:pt idx="2414">
                  <c:v>-0.11992999999999999</c:v>
                </c:pt>
                <c:pt idx="2415">
                  <c:v>-0.13064000000000001</c:v>
                </c:pt>
                <c:pt idx="2416">
                  <c:v>-0.13577</c:v>
                </c:pt>
                <c:pt idx="2417">
                  <c:v>-0.12973000000000001</c:v>
                </c:pt>
                <c:pt idx="2418">
                  <c:v>-0.13244</c:v>
                </c:pt>
                <c:pt idx="2419">
                  <c:v>-0.12948000000000001</c:v>
                </c:pt>
                <c:pt idx="2420">
                  <c:v>-0.12422</c:v>
                </c:pt>
                <c:pt idx="2421">
                  <c:v>-0.10879999999999999</c:v>
                </c:pt>
                <c:pt idx="2422">
                  <c:v>-9.7316E-2</c:v>
                </c:pt>
                <c:pt idx="2423">
                  <c:v>-8.4441000000000002E-2</c:v>
                </c:pt>
                <c:pt idx="2424">
                  <c:v>-6.9587999999999997E-2</c:v>
                </c:pt>
                <c:pt idx="2425">
                  <c:v>-4.8287999999999998E-2</c:v>
                </c:pt>
                <c:pt idx="2426">
                  <c:v>-3.0393E-2</c:v>
                </c:pt>
                <c:pt idx="2427">
                  <c:v>-1.1417999999999999E-2</c:v>
                </c:pt>
                <c:pt idx="2428">
                  <c:v>8.6178000000000001E-3</c:v>
                </c:pt>
                <c:pt idx="2429">
                  <c:v>2.6131999999999999E-2</c:v>
                </c:pt>
                <c:pt idx="2430">
                  <c:v>4.5630999999999998E-2</c:v>
                </c:pt>
                <c:pt idx="2431">
                  <c:v>6.4223000000000002E-2</c:v>
                </c:pt>
                <c:pt idx="2432">
                  <c:v>8.2521999999999998E-2</c:v>
                </c:pt>
                <c:pt idx="2433">
                  <c:v>9.1622999999999996E-2</c:v>
                </c:pt>
                <c:pt idx="2434">
                  <c:v>0.10409</c:v>
                </c:pt>
                <c:pt idx="2435">
                  <c:v>0.11569</c:v>
                </c:pt>
                <c:pt idx="2436">
                  <c:v>0.12447</c:v>
                </c:pt>
                <c:pt idx="2437">
                  <c:v>0.12321</c:v>
                </c:pt>
                <c:pt idx="2438">
                  <c:v>0.12453</c:v>
                </c:pt>
                <c:pt idx="2439">
                  <c:v>0.12489</c:v>
                </c:pt>
                <c:pt idx="2440">
                  <c:v>0.11551</c:v>
                </c:pt>
                <c:pt idx="2441">
                  <c:v>0.10899</c:v>
                </c:pt>
                <c:pt idx="2442">
                  <c:v>0.10326</c:v>
                </c:pt>
                <c:pt idx="2443">
                  <c:v>9.2400999999999997E-2</c:v>
                </c:pt>
                <c:pt idx="2444">
                  <c:v>7.4685000000000001E-2</c:v>
                </c:pt>
                <c:pt idx="2445">
                  <c:v>6.0269000000000003E-2</c:v>
                </c:pt>
                <c:pt idx="2446">
                  <c:v>4.6203000000000001E-2</c:v>
                </c:pt>
                <c:pt idx="2447">
                  <c:v>2.8937999999999998E-2</c:v>
                </c:pt>
                <c:pt idx="2448">
                  <c:v>1.1613E-2</c:v>
                </c:pt>
                <c:pt idx="2449">
                  <c:v>-7.9182000000000002E-3</c:v>
                </c:pt>
                <c:pt idx="2450">
                  <c:v>-2.3984999999999999E-2</c:v>
                </c:pt>
                <c:pt idx="2451">
                  <c:v>-4.3200000000000002E-2</c:v>
                </c:pt>
                <c:pt idx="2452">
                  <c:v>-5.5553999999999999E-2</c:v>
                </c:pt>
                <c:pt idx="2453">
                  <c:v>-7.2036000000000003E-2</c:v>
                </c:pt>
                <c:pt idx="2454">
                  <c:v>-8.6227999999999999E-2</c:v>
                </c:pt>
                <c:pt idx="2455">
                  <c:v>-9.7031999999999993E-2</c:v>
                </c:pt>
                <c:pt idx="2456">
                  <c:v>-0.10083</c:v>
                </c:pt>
                <c:pt idx="2457">
                  <c:v>-0.10749</c:v>
                </c:pt>
                <c:pt idx="2458">
                  <c:v>-0.11314</c:v>
                </c:pt>
                <c:pt idx="2459">
                  <c:v>-0.11570999999999999</c:v>
                </c:pt>
                <c:pt idx="2460">
                  <c:v>-0.10489</c:v>
                </c:pt>
                <c:pt idx="2461">
                  <c:v>-0.10442</c:v>
                </c:pt>
                <c:pt idx="2462">
                  <c:v>-9.9380999999999997E-2</c:v>
                </c:pt>
                <c:pt idx="2463">
                  <c:v>-8.8967000000000004E-2</c:v>
                </c:pt>
                <c:pt idx="2464">
                  <c:v>-7.2120000000000004E-2</c:v>
                </c:pt>
                <c:pt idx="2465">
                  <c:v>-6.0783999999999998E-2</c:v>
                </c:pt>
                <c:pt idx="2466">
                  <c:v>-4.3961E-2</c:v>
                </c:pt>
                <c:pt idx="2467">
                  <c:v>-3.1379999999999998E-2</c:v>
                </c:pt>
                <c:pt idx="2468">
                  <c:v>-8.8556999999999993E-3</c:v>
                </c:pt>
                <c:pt idx="2469">
                  <c:v>6.0609000000000001E-3</c:v>
                </c:pt>
                <c:pt idx="2470">
                  <c:v>2.5507999999999999E-2</c:v>
                </c:pt>
                <c:pt idx="2471">
                  <c:v>4.2791000000000003E-2</c:v>
                </c:pt>
                <c:pt idx="2472">
                  <c:v>5.7161999999999998E-2</c:v>
                </c:pt>
                <c:pt idx="2473">
                  <c:v>7.2228000000000001E-2</c:v>
                </c:pt>
                <c:pt idx="2474">
                  <c:v>8.9202000000000004E-2</c:v>
                </c:pt>
                <c:pt idx="2475">
                  <c:v>0.10025000000000001</c:v>
                </c:pt>
                <c:pt idx="2476">
                  <c:v>0.1065</c:v>
                </c:pt>
                <c:pt idx="2477">
                  <c:v>0.11472</c:v>
                </c:pt>
                <c:pt idx="2478">
                  <c:v>0.12034</c:v>
                </c:pt>
                <c:pt idx="2479">
                  <c:v>0.12517</c:v>
                </c:pt>
                <c:pt idx="2480">
                  <c:v>0.11427</c:v>
                </c:pt>
                <c:pt idx="2481">
                  <c:v>0.11515</c:v>
                </c:pt>
                <c:pt idx="2482">
                  <c:v>0.10753</c:v>
                </c:pt>
                <c:pt idx="2483">
                  <c:v>0.10012</c:v>
                </c:pt>
                <c:pt idx="2484">
                  <c:v>8.2991999999999996E-2</c:v>
                </c:pt>
                <c:pt idx="2485">
                  <c:v>6.8248000000000003E-2</c:v>
                </c:pt>
                <c:pt idx="2486">
                  <c:v>5.9265999999999999E-2</c:v>
                </c:pt>
                <c:pt idx="2487">
                  <c:v>4.1364999999999999E-2</c:v>
                </c:pt>
                <c:pt idx="2488">
                  <c:v>1.8591E-2</c:v>
                </c:pt>
                <c:pt idx="2489">
                  <c:v>1.2857000000000001E-3</c:v>
                </c:pt>
                <c:pt idx="2490">
                  <c:v>-1.7940000000000001E-2</c:v>
                </c:pt>
                <c:pt idx="2491">
                  <c:v>-3.9291E-2</c:v>
                </c:pt>
                <c:pt idx="2492">
                  <c:v>-5.3376E-2</c:v>
                </c:pt>
                <c:pt idx="2493">
                  <c:v>-7.4777999999999997E-2</c:v>
                </c:pt>
                <c:pt idx="2494">
                  <c:v>-8.9755000000000001E-2</c:v>
                </c:pt>
                <c:pt idx="2495">
                  <c:v>-9.9798999999999999E-2</c:v>
                </c:pt>
                <c:pt idx="2496">
                  <c:v>-0.11269999999999999</c:v>
                </c:pt>
                <c:pt idx="2497">
                  <c:v>-0.1246</c:v>
                </c:pt>
                <c:pt idx="2498">
                  <c:v>-0.13156000000000001</c:v>
                </c:pt>
                <c:pt idx="2499">
                  <c:v>-0.13145999999999999</c:v>
                </c:pt>
                <c:pt idx="2500">
                  <c:v>-0.13278000000000001</c:v>
                </c:pt>
                <c:pt idx="2501">
                  <c:v>-0.13483999999999999</c:v>
                </c:pt>
                <c:pt idx="2502">
                  <c:v>-0.13175999999999999</c:v>
                </c:pt>
                <c:pt idx="2503">
                  <c:v>-0.11776</c:v>
                </c:pt>
                <c:pt idx="2504">
                  <c:v>-0.11083</c:v>
                </c:pt>
                <c:pt idx="2505">
                  <c:v>-9.8351999999999995E-2</c:v>
                </c:pt>
                <c:pt idx="2506">
                  <c:v>-8.6865999999999999E-2</c:v>
                </c:pt>
                <c:pt idx="2507">
                  <c:v>-6.3728999999999994E-2</c:v>
                </c:pt>
                <c:pt idx="2508">
                  <c:v>-4.7587999999999998E-2</c:v>
                </c:pt>
                <c:pt idx="2509">
                  <c:v>-2.9651E-2</c:v>
                </c:pt>
                <c:pt idx="2510">
                  <c:v>-8.1919999999999996E-3</c:v>
                </c:pt>
                <c:pt idx="2511">
                  <c:v>6.5018999999999997E-3</c:v>
                </c:pt>
                <c:pt idx="2512">
                  <c:v>2.7647000000000001E-2</c:v>
                </c:pt>
                <c:pt idx="2513">
                  <c:v>4.8238000000000003E-2</c:v>
                </c:pt>
                <c:pt idx="2514">
                  <c:v>6.6749000000000003E-2</c:v>
                </c:pt>
                <c:pt idx="2515">
                  <c:v>8.0715999999999996E-2</c:v>
                </c:pt>
                <c:pt idx="2516">
                  <c:v>9.7205E-2</c:v>
                </c:pt>
                <c:pt idx="2517">
                  <c:v>0.10970000000000001</c:v>
                </c:pt>
                <c:pt idx="2518">
                  <c:v>0.12669</c:v>
                </c:pt>
                <c:pt idx="2519">
                  <c:v>0.12470000000000001</c:v>
                </c:pt>
                <c:pt idx="2520">
                  <c:v>0.13192000000000001</c:v>
                </c:pt>
                <c:pt idx="2521">
                  <c:v>0.13594000000000001</c:v>
                </c:pt>
                <c:pt idx="2522">
                  <c:v>0.13783000000000001</c:v>
                </c:pt>
                <c:pt idx="2523">
                  <c:v>0.12745000000000001</c:v>
                </c:pt>
                <c:pt idx="2524">
                  <c:v>0.12515000000000001</c:v>
                </c:pt>
                <c:pt idx="2525">
                  <c:v>0.11636000000000001</c:v>
                </c:pt>
                <c:pt idx="2526">
                  <c:v>0.10803</c:v>
                </c:pt>
                <c:pt idx="2527">
                  <c:v>8.8527999999999996E-2</c:v>
                </c:pt>
                <c:pt idx="2528">
                  <c:v>7.3941999999999994E-2</c:v>
                </c:pt>
                <c:pt idx="2529">
                  <c:v>5.7804000000000001E-2</c:v>
                </c:pt>
                <c:pt idx="2530">
                  <c:v>3.7497999999999997E-2</c:v>
                </c:pt>
                <c:pt idx="2531">
                  <c:v>1.7239000000000001E-2</c:v>
                </c:pt>
                <c:pt idx="2532">
                  <c:v>-3.9234999999999999E-3</c:v>
                </c:pt>
                <c:pt idx="2533">
                  <c:v>-2.2714999999999999E-2</c:v>
                </c:pt>
                <c:pt idx="2534">
                  <c:v>-4.2308999999999999E-2</c:v>
                </c:pt>
                <c:pt idx="2535">
                  <c:v>-5.8382999999999997E-2</c:v>
                </c:pt>
                <c:pt idx="2536">
                  <c:v>-7.1735999999999994E-2</c:v>
                </c:pt>
                <c:pt idx="2537">
                  <c:v>-8.8590000000000002E-2</c:v>
                </c:pt>
                <c:pt idx="2538">
                  <c:v>-0.10346</c:v>
                </c:pt>
                <c:pt idx="2539">
                  <c:v>-0.10697</c:v>
                </c:pt>
                <c:pt idx="2540">
                  <c:v>-0.11788999999999999</c:v>
                </c:pt>
                <c:pt idx="2541">
                  <c:v>-0.12361</c:v>
                </c:pt>
                <c:pt idx="2542">
                  <c:v>-0.12756000000000001</c:v>
                </c:pt>
                <c:pt idx="2543">
                  <c:v>-0.12153</c:v>
                </c:pt>
                <c:pt idx="2544">
                  <c:v>-0.11785</c:v>
                </c:pt>
                <c:pt idx="2545">
                  <c:v>-0.11255</c:v>
                </c:pt>
                <c:pt idx="2546">
                  <c:v>-9.6733E-2</c:v>
                </c:pt>
                <c:pt idx="2547">
                  <c:v>-8.6513999999999994E-2</c:v>
                </c:pt>
                <c:pt idx="2548">
                  <c:v>-7.5886999999999996E-2</c:v>
                </c:pt>
                <c:pt idx="2549">
                  <c:v>-6.1532000000000003E-2</c:v>
                </c:pt>
                <c:pt idx="2550">
                  <c:v>-4.1512E-2</c:v>
                </c:pt>
                <c:pt idx="2551">
                  <c:v>-2.4039000000000001E-2</c:v>
                </c:pt>
                <c:pt idx="2552">
                  <c:v>-5.8051999999999999E-3</c:v>
                </c:pt>
                <c:pt idx="2553">
                  <c:v>1.2330000000000001E-2</c:v>
                </c:pt>
                <c:pt idx="2554">
                  <c:v>2.9269E-2</c:v>
                </c:pt>
                <c:pt idx="2555">
                  <c:v>4.8319000000000001E-2</c:v>
                </c:pt>
                <c:pt idx="2556">
                  <c:v>6.5767999999999993E-2</c:v>
                </c:pt>
                <c:pt idx="2557">
                  <c:v>8.1684999999999994E-2</c:v>
                </c:pt>
                <c:pt idx="2558">
                  <c:v>8.8918999999999998E-2</c:v>
                </c:pt>
                <c:pt idx="2559">
                  <c:v>0.10183</c:v>
                </c:pt>
                <c:pt idx="2560">
                  <c:v>0.11241</c:v>
                </c:pt>
                <c:pt idx="2561">
                  <c:v>0.11953999999999999</c:v>
                </c:pt>
                <c:pt idx="2562">
                  <c:v>0.11656999999999999</c:v>
                </c:pt>
                <c:pt idx="2563">
                  <c:v>0.11792999999999999</c:v>
                </c:pt>
                <c:pt idx="2564">
                  <c:v>0.11844</c:v>
                </c:pt>
                <c:pt idx="2565">
                  <c:v>0.11687</c:v>
                </c:pt>
                <c:pt idx="2566">
                  <c:v>9.9893999999999997E-2</c:v>
                </c:pt>
                <c:pt idx="2567">
                  <c:v>9.2553999999999997E-2</c:v>
                </c:pt>
                <c:pt idx="2568">
                  <c:v>8.0310000000000006E-2</c:v>
                </c:pt>
                <c:pt idx="2569">
                  <c:v>6.7341999999999999E-2</c:v>
                </c:pt>
                <c:pt idx="2570">
                  <c:v>4.5377000000000001E-2</c:v>
                </c:pt>
                <c:pt idx="2571">
                  <c:v>3.0013999999999999E-2</c:v>
                </c:pt>
                <c:pt idx="2572">
                  <c:v>1.0606000000000001E-2</c:v>
                </c:pt>
                <c:pt idx="2573">
                  <c:v>-7.4237000000000001E-3</c:v>
                </c:pt>
                <c:pt idx="2574">
                  <c:v>-2.6981000000000002E-2</c:v>
                </c:pt>
                <c:pt idx="2575">
                  <c:v>-4.4609999999999997E-2</c:v>
                </c:pt>
                <c:pt idx="2576">
                  <c:v>-6.5003000000000005E-2</c:v>
                </c:pt>
                <c:pt idx="2577">
                  <c:v>-8.3540000000000003E-2</c:v>
                </c:pt>
                <c:pt idx="2578">
                  <c:v>-9.4091999999999995E-2</c:v>
                </c:pt>
                <c:pt idx="2579">
                  <c:v>-0.10836999999999999</c:v>
                </c:pt>
                <c:pt idx="2580">
                  <c:v>-0.11998</c:v>
                </c:pt>
                <c:pt idx="2581">
                  <c:v>-0.13203999999999999</c:v>
                </c:pt>
                <c:pt idx="2582">
                  <c:v>-0.12926000000000001</c:v>
                </c:pt>
                <c:pt idx="2583">
                  <c:v>-0.13421</c:v>
                </c:pt>
                <c:pt idx="2584">
                  <c:v>-0.13482</c:v>
                </c:pt>
                <c:pt idx="2585">
                  <c:v>-0.13281999999999999</c:v>
                </c:pt>
                <c:pt idx="2586">
                  <c:v>-0.12089</c:v>
                </c:pt>
                <c:pt idx="2587">
                  <c:v>-0.11437</c:v>
                </c:pt>
                <c:pt idx="2588">
                  <c:v>-0.10201</c:v>
                </c:pt>
                <c:pt idx="2589">
                  <c:v>-8.9261999999999994E-2</c:v>
                </c:pt>
                <c:pt idx="2590">
                  <c:v>-6.9490999999999997E-2</c:v>
                </c:pt>
                <c:pt idx="2591">
                  <c:v>-5.0347999999999997E-2</c:v>
                </c:pt>
                <c:pt idx="2592">
                  <c:v>-3.5839999999999997E-2</c:v>
                </c:pt>
                <c:pt idx="2593">
                  <c:v>-1.1187000000000001E-2</c:v>
                </c:pt>
                <c:pt idx="2594">
                  <c:v>8.5345000000000004E-3</c:v>
                </c:pt>
                <c:pt idx="2595">
                  <c:v>3.0054000000000001E-2</c:v>
                </c:pt>
                <c:pt idx="2596">
                  <c:v>4.9678E-2</c:v>
                </c:pt>
                <c:pt idx="2597">
                  <c:v>7.0968000000000003E-2</c:v>
                </c:pt>
                <c:pt idx="2598">
                  <c:v>8.4573999999999996E-2</c:v>
                </c:pt>
                <c:pt idx="2599">
                  <c:v>0.10203</c:v>
                </c:pt>
                <c:pt idx="2600">
                  <c:v>0.11512</c:v>
                </c:pt>
                <c:pt idx="2601">
                  <c:v>0.12178</c:v>
                </c:pt>
                <c:pt idx="2602">
                  <c:v>0.13184000000000001</c:v>
                </c:pt>
                <c:pt idx="2603">
                  <c:v>0.14043</c:v>
                </c:pt>
                <c:pt idx="2604">
                  <c:v>0.14479</c:v>
                </c:pt>
                <c:pt idx="2605">
                  <c:v>0.13555</c:v>
                </c:pt>
                <c:pt idx="2606">
                  <c:v>0.13780999999999999</c:v>
                </c:pt>
                <c:pt idx="2607">
                  <c:v>0.13067999999999999</c:v>
                </c:pt>
                <c:pt idx="2608">
                  <c:v>0.12451</c:v>
                </c:pt>
                <c:pt idx="2609">
                  <c:v>0.10653</c:v>
                </c:pt>
                <c:pt idx="2610">
                  <c:v>9.1267000000000001E-2</c:v>
                </c:pt>
                <c:pt idx="2611">
                  <c:v>8.1464999999999996E-2</c:v>
                </c:pt>
                <c:pt idx="2612">
                  <c:v>6.3675999999999996E-2</c:v>
                </c:pt>
                <c:pt idx="2613">
                  <c:v>4.0148000000000003E-2</c:v>
                </c:pt>
                <c:pt idx="2614">
                  <c:v>2.2071E-2</c:v>
                </c:pt>
                <c:pt idx="2615">
                  <c:v>1.5284000000000001E-3</c:v>
                </c:pt>
                <c:pt idx="2616">
                  <c:v>-2.0094999999999998E-2</c:v>
                </c:pt>
                <c:pt idx="2617">
                  <c:v>-3.4190999999999999E-2</c:v>
                </c:pt>
                <c:pt idx="2618">
                  <c:v>-5.9610000000000003E-2</c:v>
                </c:pt>
                <c:pt idx="2619">
                  <c:v>-7.6288999999999996E-2</c:v>
                </c:pt>
                <c:pt idx="2620">
                  <c:v>-9.5574000000000006E-2</c:v>
                </c:pt>
                <c:pt idx="2621">
                  <c:v>-0.10267999999999999</c:v>
                </c:pt>
                <c:pt idx="2622">
                  <c:v>-0.11588</c:v>
                </c:pt>
                <c:pt idx="2623">
                  <c:v>-0.12648000000000001</c:v>
                </c:pt>
                <c:pt idx="2624">
                  <c:v>-0.13699</c:v>
                </c:pt>
                <c:pt idx="2625">
                  <c:v>-0.12895999999999999</c:v>
                </c:pt>
                <c:pt idx="2626">
                  <c:v>-0.13316</c:v>
                </c:pt>
                <c:pt idx="2627">
                  <c:v>-0.13106999999999999</c:v>
                </c:pt>
                <c:pt idx="2628">
                  <c:v>-0.12820000000000001</c:v>
                </c:pt>
                <c:pt idx="2629">
                  <c:v>-0.11371000000000001</c:v>
                </c:pt>
                <c:pt idx="2630">
                  <c:v>-0.10213999999999999</c:v>
                </c:pt>
                <c:pt idx="2631">
                  <c:v>-9.1880000000000003E-2</c:v>
                </c:pt>
                <c:pt idx="2632">
                  <c:v>-7.4444999999999997E-2</c:v>
                </c:pt>
                <c:pt idx="2633">
                  <c:v>-5.4193999999999999E-2</c:v>
                </c:pt>
                <c:pt idx="2634">
                  <c:v>-3.6526999999999997E-2</c:v>
                </c:pt>
                <c:pt idx="2635">
                  <c:v>-1.4355E-2</c:v>
                </c:pt>
                <c:pt idx="2636">
                  <c:v>1.088E-3</c:v>
                </c:pt>
                <c:pt idx="2637">
                  <c:v>2.1519E-2</c:v>
                </c:pt>
                <c:pt idx="2638">
                  <c:v>4.1864999999999999E-2</c:v>
                </c:pt>
                <c:pt idx="2639">
                  <c:v>5.9409000000000003E-2</c:v>
                </c:pt>
                <c:pt idx="2640">
                  <c:v>7.9600000000000004E-2</c:v>
                </c:pt>
                <c:pt idx="2641">
                  <c:v>8.9946999999999999E-2</c:v>
                </c:pt>
                <c:pt idx="2642">
                  <c:v>0.10194</c:v>
                </c:pt>
                <c:pt idx="2643">
                  <c:v>0.11849999999999999</c:v>
                </c:pt>
                <c:pt idx="2644">
                  <c:v>0.12703999999999999</c:v>
                </c:pt>
                <c:pt idx="2645">
                  <c:v>0.12499</c:v>
                </c:pt>
                <c:pt idx="2646">
                  <c:v>0.12792000000000001</c:v>
                </c:pt>
                <c:pt idx="2647">
                  <c:v>0.12837000000000001</c:v>
                </c:pt>
                <c:pt idx="2648">
                  <c:v>0.12609000000000001</c:v>
                </c:pt>
                <c:pt idx="2649">
                  <c:v>0.11321000000000001</c:v>
                </c:pt>
                <c:pt idx="2650">
                  <c:v>0.10303</c:v>
                </c:pt>
                <c:pt idx="2651">
                  <c:v>9.3625E-2</c:v>
                </c:pt>
                <c:pt idx="2652">
                  <c:v>7.8924999999999995E-2</c:v>
                </c:pt>
                <c:pt idx="2653">
                  <c:v>5.7665000000000001E-2</c:v>
                </c:pt>
                <c:pt idx="2654">
                  <c:v>4.2487999999999998E-2</c:v>
                </c:pt>
                <c:pt idx="2655">
                  <c:v>2.1416000000000001E-2</c:v>
                </c:pt>
                <c:pt idx="2656">
                  <c:v>1.3058E-3</c:v>
                </c:pt>
                <c:pt idx="2657">
                  <c:v>-2.0896000000000001E-2</c:v>
                </c:pt>
                <c:pt idx="2658">
                  <c:v>-3.9850999999999998E-2</c:v>
                </c:pt>
                <c:pt idx="2659">
                  <c:v>-5.8235000000000002E-2</c:v>
                </c:pt>
                <c:pt idx="2660">
                  <c:v>-7.4412000000000006E-2</c:v>
                </c:pt>
                <c:pt idx="2661">
                  <c:v>-8.8744000000000003E-2</c:v>
                </c:pt>
                <c:pt idx="2662">
                  <c:v>-0.10477</c:v>
                </c:pt>
                <c:pt idx="2663">
                  <c:v>-0.11735</c:v>
                </c:pt>
                <c:pt idx="2664">
                  <c:v>-0.11917999999999999</c:v>
                </c:pt>
                <c:pt idx="2665">
                  <c:v>-0.13011</c:v>
                </c:pt>
                <c:pt idx="2666">
                  <c:v>-0.13542000000000001</c:v>
                </c:pt>
                <c:pt idx="2667">
                  <c:v>-0.13738</c:v>
                </c:pt>
                <c:pt idx="2668">
                  <c:v>-0.12917999999999999</c:v>
                </c:pt>
                <c:pt idx="2669">
                  <c:v>-0.12496</c:v>
                </c:pt>
                <c:pt idx="2670">
                  <c:v>-0.11854000000000001</c:v>
                </c:pt>
                <c:pt idx="2671">
                  <c:v>-0.10972999999999999</c:v>
                </c:pt>
                <c:pt idx="2672">
                  <c:v>-8.9087E-2</c:v>
                </c:pt>
                <c:pt idx="2673">
                  <c:v>-7.5382000000000005E-2</c:v>
                </c:pt>
                <c:pt idx="2674">
                  <c:v>-5.9041000000000003E-2</c:v>
                </c:pt>
                <c:pt idx="2675">
                  <c:v>-4.0514000000000001E-2</c:v>
                </c:pt>
                <c:pt idx="2676">
                  <c:v>-1.7878000000000002E-2</c:v>
                </c:pt>
                <c:pt idx="2677">
                  <c:v>2.7347999999999999E-3</c:v>
                </c:pt>
                <c:pt idx="2678">
                  <c:v>2.4126999999999999E-2</c:v>
                </c:pt>
                <c:pt idx="2679">
                  <c:v>4.5386999999999997E-2</c:v>
                </c:pt>
                <c:pt idx="2680">
                  <c:v>6.3002000000000002E-2</c:v>
                </c:pt>
                <c:pt idx="2681">
                  <c:v>8.2844000000000001E-2</c:v>
                </c:pt>
                <c:pt idx="2682">
                  <c:v>0.10188</c:v>
                </c:pt>
                <c:pt idx="2683">
                  <c:v>0.11888</c:v>
                </c:pt>
                <c:pt idx="2684">
                  <c:v>0.12509999999999999</c:v>
                </c:pt>
                <c:pt idx="2685">
                  <c:v>0.13678000000000001</c:v>
                </c:pt>
                <c:pt idx="2686">
                  <c:v>0.14480000000000001</c:v>
                </c:pt>
                <c:pt idx="2687">
                  <c:v>0.15237000000000001</c:v>
                </c:pt>
                <c:pt idx="2688">
                  <c:v>0.14294000000000001</c:v>
                </c:pt>
                <c:pt idx="2689">
                  <c:v>0.14272000000000001</c:v>
                </c:pt>
                <c:pt idx="2690">
                  <c:v>0.14029</c:v>
                </c:pt>
                <c:pt idx="2691">
                  <c:v>0.13119</c:v>
                </c:pt>
                <c:pt idx="2692">
                  <c:v>0.11423</c:v>
                </c:pt>
                <c:pt idx="2693">
                  <c:v>0.10098</c:v>
                </c:pt>
                <c:pt idx="2694">
                  <c:v>8.6000999999999994E-2</c:v>
                </c:pt>
                <c:pt idx="2695">
                  <c:v>6.6974000000000006E-2</c:v>
                </c:pt>
                <c:pt idx="2696">
                  <c:v>4.4278999999999999E-2</c:v>
                </c:pt>
                <c:pt idx="2697">
                  <c:v>2.3574000000000001E-2</c:v>
                </c:pt>
                <c:pt idx="2698">
                  <c:v>3.5999999999999999E-3</c:v>
                </c:pt>
                <c:pt idx="2699">
                  <c:v>-2.0369999999999999E-2</c:v>
                </c:pt>
                <c:pt idx="2700">
                  <c:v>-3.8829000000000002E-2</c:v>
                </c:pt>
                <c:pt idx="2701">
                  <c:v>-6.0907999999999997E-2</c:v>
                </c:pt>
                <c:pt idx="2702">
                  <c:v>-8.0282000000000006E-2</c:v>
                </c:pt>
                <c:pt idx="2703">
                  <c:v>-0.10068000000000001</c:v>
                </c:pt>
                <c:pt idx="2704">
                  <c:v>-0.11012</c:v>
                </c:pt>
                <c:pt idx="2705">
                  <c:v>-0.12297</c:v>
                </c:pt>
                <c:pt idx="2706">
                  <c:v>-0.13658000000000001</c:v>
                </c:pt>
                <c:pt idx="2707">
                  <c:v>-0.13399</c:v>
                </c:pt>
                <c:pt idx="2708">
                  <c:v>-0.14133000000000001</c:v>
                </c:pt>
                <c:pt idx="2709">
                  <c:v>-0.14344000000000001</c:v>
                </c:pt>
                <c:pt idx="2710">
                  <c:v>-0.14197000000000001</c:v>
                </c:pt>
                <c:pt idx="2711">
                  <c:v>-0.13037000000000001</c:v>
                </c:pt>
                <c:pt idx="2712">
                  <c:v>-0.12479999999999999</c:v>
                </c:pt>
                <c:pt idx="2713">
                  <c:v>-0.11375</c:v>
                </c:pt>
                <c:pt idx="2714">
                  <c:v>-0.1019</c:v>
                </c:pt>
                <c:pt idx="2715">
                  <c:v>-8.2297999999999996E-2</c:v>
                </c:pt>
                <c:pt idx="2716">
                  <c:v>-6.3693E-2</c:v>
                </c:pt>
                <c:pt idx="2717">
                  <c:v>-4.8323999999999999E-2</c:v>
                </c:pt>
                <c:pt idx="2718">
                  <c:v>-2.546E-2</c:v>
                </c:pt>
                <c:pt idx="2719">
                  <c:v>-5.5030000000000001E-3</c:v>
                </c:pt>
                <c:pt idx="2720">
                  <c:v>1.7918E-2</c:v>
                </c:pt>
                <c:pt idx="2721">
                  <c:v>3.7754000000000003E-2</c:v>
                </c:pt>
                <c:pt idx="2722">
                  <c:v>5.9166999999999997E-2</c:v>
                </c:pt>
                <c:pt idx="2723">
                  <c:v>7.1570999999999996E-2</c:v>
                </c:pt>
                <c:pt idx="2724">
                  <c:v>9.1156000000000001E-2</c:v>
                </c:pt>
                <c:pt idx="2725">
                  <c:v>0.10469000000000001</c:v>
                </c:pt>
                <c:pt idx="2726">
                  <c:v>0.12039999999999999</c:v>
                </c:pt>
                <c:pt idx="2727">
                  <c:v>0.12053</c:v>
                </c:pt>
                <c:pt idx="2728">
                  <c:v>0.12906999999999999</c:v>
                </c:pt>
                <c:pt idx="2729">
                  <c:v>0.13499</c:v>
                </c:pt>
                <c:pt idx="2730">
                  <c:v>0.13580999999999999</c:v>
                </c:pt>
                <c:pt idx="2731">
                  <c:v>0.12719</c:v>
                </c:pt>
                <c:pt idx="2732">
                  <c:v>0.12092</c:v>
                </c:pt>
                <c:pt idx="2733">
                  <c:v>0.11459</c:v>
                </c:pt>
                <c:pt idx="2734">
                  <c:v>0.10514</c:v>
                </c:pt>
                <c:pt idx="2735">
                  <c:v>8.2799999999999999E-2</c:v>
                </c:pt>
                <c:pt idx="2736">
                  <c:v>7.2478000000000001E-2</c:v>
                </c:pt>
                <c:pt idx="2737">
                  <c:v>5.5073999999999998E-2</c:v>
                </c:pt>
                <c:pt idx="2738">
                  <c:v>3.4541000000000002E-2</c:v>
                </c:pt>
                <c:pt idx="2739">
                  <c:v>1.3927E-2</c:v>
                </c:pt>
                <c:pt idx="2740">
                  <c:v>-5.9473E-3</c:v>
                </c:pt>
                <c:pt idx="2741">
                  <c:v>-2.8892999999999999E-2</c:v>
                </c:pt>
                <c:pt idx="2742">
                  <c:v>-4.6337999999999997E-2</c:v>
                </c:pt>
                <c:pt idx="2743">
                  <c:v>-6.7500000000000004E-2</c:v>
                </c:pt>
                <c:pt idx="2744">
                  <c:v>-8.3951999999999999E-2</c:v>
                </c:pt>
                <c:pt idx="2745">
                  <c:v>-0.10163999999999999</c:v>
                </c:pt>
                <c:pt idx="2746">
                  <c:v>-0.11717</c:v>
                </c:pt>
                <c:pt idx="2747">
                  <c:v>-0.12094000000000001</c:v>
                </c:pt>
                <c:pt idx="2748">
                  <c:v>-0.1303</c:v>
                </c:pt>
                <c:pt idx="2749">
                  <c:v>-0.13874</c:v>
                </c:pt>
                <c:pt idx="2750">
                  <c:v>-0.14011999999999999</c:v>
                </c:pt>
                <c:pt idx="2751">
                  <c:v>-0.13303999999999999</c:v>
                </c:pt>
                <c:pt idx="2752">
                  <c:v>-0.12898999999999999</c:v>
                </c:pt>
                <c:pt idx="2753">
                  <c:v>-0.12411999999999999</c:v>
                </c:pt>
                <c:pt idx="2754">
                  <c:v>-0.1157</c:v>
                </c:pt>
                <c:pt idx="2755">
                  <c:v>-9.3620999999999996E-2</c:v>
                </c:pt>
                <c:pt idx="2756">
                  <c:v>-8.1904000000000005E-2</c:v>
                </c:pt>
                <c:pt idx="2757">
                  <c:v>-6.3015000000000002E-2</c:v>
                </c:pt>
                <c:pt idx="2758">
                  <c:v>-4.4979999999999999E-2</c:v>
                </c:pt>
                <c:pt idx="2759">
                  <c:v>-2.1364999999999999E-2</c:v>
                </c:pt>
                <c:pt idx="2760">
                  <c:v>2.2708E-4</c:v>
                </c:pt>
                <c:pt idx="2761">
                  <c:v>1.7482000000000001E-2</c:v>
                </c:pt>
                <c:pt idx="2762">
                  <c:v>3.8413999999999997E-2</c:v>
                </c:pt>
                <c:pt idx="2763">
                  <c:v>6.0484000000000003E-2</c:v>
                </c:pt>
                <c:pt idx="2764">
                  <c:v>7.9541000000000001E-2</c:v>
                </c:pt>
                <c:pt idx="2765">
                  <c:v>9.8180000000000003E-2</c:v>
                </c:pt>
                <c:pt idx="2766">
                  <c:v>0.1089</c:v>
                </c:pt>
                <c:pt idx="2767">
                  <c:v>0.12196</c:v>
                </c:pt>
                <c:pt idx="2768">
                  <c:v>0.13802</c:v>
                </c:pt>
                <c:pt idx="2769">
                  <c:v>0.14585999999999999</c:v>
                </c:pt>
                <c:pt idx="2770">
                  <c:v>0.14285999999999999</c:v>
                </c:pt>
                <c:pt idx="2771">
                  <c:v>0.14674000000000001</c:v>
                </c:pt>
                <c:pt idx="2772">
                  <c:v>0.14718999999999999</c:v>
                </c:pt>
                <c:pt idx="2773">
                  <c:v>0.14355000000000001</c:v>
                </c:pt>
                <c:pt idx="2774">
                  <c:v>0.12911</c:v>
                </c:pt>
                <c:pt idx="2775">
                  <c:v>0.11799999999999999</c:v>
                </c:pt>
                <c:pt idx="2776">
                  <c:v>0.10712000000000001</c:v>
                </c:pt>
                <c:pt idx="2777">
                  <c:v>9.0929999999999997E-2</c:v>
                </c:pt>
                <c:pt idx="2778">
                  <c:v>6.7965999999999999E-2</c:v>
                </c:pt>
                <c:pt idx="2779">
                  <c:v>4.9685E-2</c:v>
                </c:pt>
                <c:pt idx="2780">
                  <c:v>2.7203000000000001E-2</c:v>
                </c:pt>
                <c:pt idx="2781">
                  <c:v>6.8634999999999998E-3</c:v>
                </c:pt>
                <c:pt idx="2782">
                  <c:v>-1.7239999999999998E-2</c:v>
                </c:pt>
                <c:pt idx="2783">
                  <c:v>-3.8329000000000002E-2</c:v>
                </c:pt>
                <c:pt idx="2784">
                  <c:v>-6.0274000000000001E-2</c:v>
                </c:pt>
                <c:pt idx="2785">
                  <c:v>-8.3025000000000002E-2</c:v>
                </c:pt>
                <c:pt idx="2786">
                  <c:v>-9.2205999999999996E-2</c:v>
                </c:pt>
                <c:pt idx="2787">
                  <c:v>-0.11073</c:v>
                </c:pt>
                <c:pt idx="2788">
                  <c:v>-0.12594</c:v>
                </c:pt>
                <c:pt idx="2789">
                  <c:v>-0.13988</c:v>
                </c:pt>
                <c:pt idx="2790">
                  <c:v>-0.14205999999999999</c:v>
                </c:pt>
                <c:pt idx="2791">
                  <c:v>-0.14865</c:v>
                </c:pt>
                <c:pt idx="2792">
                  <c:v>-0.15279000000000001</c:v>
                </c:pt>
                <c:pt idx="2793">
                  <c:v>-0.15648000000000001</c:v>
                </c:pt>
                <c:pt idx="2794">
                  <c:v>-0.14258000000000001</c:v>
                </c:pt>
                <c:pt idx="2795">
                  <c:v>-0.13586999999999999</c:v>
                </c:pt>
                <c:pt idx="2796">
                  <c:v>-0.12658</c:v>
                </c:pt>
                <c:pt idx="2797">
                  <c:v>-0.11343</c:v>
                </c:pt>
                <c:pt idx="2798">
                  <c:v>-9.1631000000000004E-2</c:v>
                </c:pt>
                <c:pt idx="2799">
                  <c:v>-7.5342999999999993E-2</c:v>
                </c:pt>
                <c:pt idx="2800">
                  <c:v>-5.5437E-2</c:v>
                </c:pt>
                <c:pt idx="2801">
                  <c:v>-3.4242000000000002E-2</c:v>
                </c:pt>
                <c:pt idx="2802">
                  <c:v>-1.0238000000000001E-2</c:v>
                </c:pt>
                <c:pt idx="2803">
                  <c:v>1.1768000000000001E-2</c:v>
                </c:pt>
                <c:pt idx="2804">
                  <c:v>3.3225999999999999E-2</c:v>
                </c:pt>
                <c:pt idx="2805">
                  <c:v>5.7627999999999999E-2</c:v>
                </c:pt>
                <c:pt idx="2806">
                  <c:v>7.4116000000000001E-2</c:v>
                </c:pt>
                <c:pt idx="2807">
                  <c:v>9.3436000000000005E-2</c:v>
                </c:pt>
                <c:pt idx="2808">
                  <c:v>0.11031000000000001</c:v>
                </c:pt>
                <c:pt idx="2809">
                  <c:v>0.12655</c:v>
                </c:pt>
                <c:pt idx="2810">
                  <c:v>0.13013</c:v>
                </c:pt>
                <c:pt idx="2811">
                  <c:v>0.13775000000000001</c:v>
                </c:pt>
                <c:pt idx="2812">
                  <c:v>0.14524000000000001</c:v>
                </c:pt>
                <c:pt idx="2813">
                  <c:v>0.14724000000000001</c:v>
                </c:pt>
                <c:pt idx="2814">
                  <c:v>0.13719999999999999</c:v>
                </c:pt>
                <c:pt idx="2815">
                  <c:v>0.13611999999999999</c:v>
                </c:pt>
                <c:pt idx="2816">
                  <c:v>0.12794</c:v>
                </c:pt>
                <c:pt idx="2817">
                  <c:v>0.11143</c:v>
                </c:pt>
                <c:pt idx="2818">
                  <c:v>9.9038000000000001E-2</c:v>
                </c:pt>
                <c:pt idx="2819">
                  <c:v>8.5386000000000004E-2</c:v>
                </c:pt>
                <c:pt idx="2820">
                  <c:v>6.7250000000000004E-2</c:v>
                </c:pt>
                <c:pt idx="2821">
                  <c:v>4.4760000000000001E-2</c:v>
                </c:pt>
                <c:pt idx="2822">
                  <c:v>2.4018999999999999E-2</c:v>
                </c:pt>
                <c:pt idx="2823">
                  <c:v>4.3201000000000003E-3</c:v>
                </c:pt>
                <c:pt idx="2824">
                  <c:v>-1.7350999999999998E-2</c:v>
                </c:pt>
                <c:pt idx="2825">
                  <c:v>-3.5171000000000001E-2</c:v>
                </c:pt>
                <c:pt idx="2826">
                  <c:v>-5.8524E-2</c:v>
                </c:pt>
                <c:pt idx="2827">
                  <c:v>-7.7770000000000006E-2</c:v>
                </c:pt>
                <c:pt idx="2828">
                  <c:v>-9.6780000000000005E-2</c:v>
                </c:pt>
                <c:pt idx="2829">
                  <c:v>-0.10536</c:v>
                </c:pt>
                <c:pt idx="2830">
                  <c:v>-0.11934</c:v>
                </c:pt>
                <c:pt idx="2831">
                  <c:v>-0.13364999999999999</c:v>
                </c:pt>
                <c:pt idx="2832">
                  <c:v>-0.1411</c:v>
                </c:pt>
                <c:pt idx="2833">
                  <c:v>-0.13578999999999999</c:v>
                </c:pt>
                <c:pt idx="2834">
                  <c:v>-0.13839000000000001</c:v>
                </c:pt>
                <c:pt idx="2835">
                  <c:v>-0.13617000000000001</c:v>
                </c:pt>
                <c:pt idx="2836">
                  <c:v>-0.13441</c:v>
                </c:pt>
                <c:pt idx="2837">
                  <c:v>-0.11743000000000001</c:v>
                </c:pt>
                <c:pt idx="2838">
                  <c:v>-0.10485999999999999</c:v>
                </c:pt>
                <c:pt idx="2839">
                  <c:v>-9.2725000000000002E-2</c:v>
                </c:pt>
                <c:pt idx="2840">
                  <c:v>-7.8126000000000001E-2</c:v>
                </c:pt>
                <c:pt idx="2841">
                  <c:v>-5.2907999999999997E-2</c:v>
                </c:pt>
                <c:pt idx="2842">
                  <c:v>-3.7324999999999997E-2</c:v>
                </c:pt>
                <c:pt idx="2843">
                  <c:v>-1.2663000000000001E-2</c:v>
                </c:pt>
                <c:pt idx="2844">
                  <c:v>7.7168999999999996E-3</c:v>
                </c:pt>
                <c:pt idx="2845">
                  <c:v>3.0457000000000001E-2</c:v>
                </c:pt>
                <c:pt idx="2846">
                  <c:v>5.0674999999999998E-2</c:v>
                </c:pt>
                <c:pt idx="2847">
                  <c:v>7.2711999999999999E-2</c:v>
                </c:pt>
                <c:pt idx="2848">
                  <c:v>9.2480999999999994E-2</c:v>
                </c:pt>
                <c:pt idx="2849">
                  <c:v>0.10603</c:v>
                </c:pt>
                <c:pt idx="2850">
                  <c:v>0.11971999999999999</c:v>
                </c:pt>
                <c:pt idx="2851">
                  <c:v>0.13628999999999999</c:v>
                </c:pt>
                <c:pt idx="2852">
                  <c:v>0.14671000000000001</c:v>
                </c:pt>
                <c:pt idx="2853">
                  <c:v>0.14504</c:v>
                </c:pt>
                <c:pt idx="2854">
                  <c:v>0.15079000000000001</c:v>
                </c:pt>
                <c:pt idx="2855">
                  <c:v>0.14913000000000001</c:v>
                </c:pt>
                <c:pt idx="2856">
                  <c:v>0.15015999999999999</c:v>
                </c:pt>
                <c:pt idx="2857">
                  <c:v>0.13148000000000001</c:v>
                </c:pt>
                <c:pt idx="2858">
                  <c:v>0.12378</c:v>
                </c:pt>
                <c:pt idx="2859">
                  <c:v>0.11241</c:v>
                </c:pt>
                <c:pt idx="2860">
                  <c:v>9.4867999999999994E-2</c:v>
                </c:pt>
                <c:pt idx="2861">
                  <c:v>7.5578000000000006E-2</c:v>
                </c:pt>
                <c:pt idx="2862">
                  <c:v>5.6291000000000001E-2</c:v>
                </c:pt>
                <c:pt idx="2863">
                  <c:v>3.4209000000000003E-2</c:v>
                </c:pt>
                <c:pt idx="2864">
                  <c:v>1.1668E-2</c:v>
                </c:pt>
                <c:pt idx="2865">
                  <c:v>-1.1531E-2</c:v>
                </c:pt>
                <c:pt idx="2866">
                  <c:v>-3.5372000000000001E-2</c:v>
                </c:pt>
                <c:pt idx="2867">
                  <c:v>-5.4628999999999997E-2</c:v>
                </c:pt>
                <c:pt idx="2868">
                  <c:v>-8.2860000000000003E-2</c:v>
                </c:pt>
                <c:pt idx="2869">
                  <c:v>-9.6661999999999998E-2</c:v>
                </c:pt>
                <c:pt idx="2870">
                  <c:v>-0.11504</c:v>
                </c:pt>
                <c:pt idx="2871">
                  <c:v>-0.13177</c:v>
                </c:pt>
                <c:pt idx="2872">
                  <c:v>-0.13602</c:v>
                </c:pt>
                <c:pt idx="2873">
                  <c:v>-0.14713999999999999</c:v>
                </c:pt>
                <c:pt idx="2874">
                  <c:v>-0.15765999999999999</c:v>
                </c:pt>
                <c:pt idx="2875">
                  <c:v>-0.15786</c:v>
                </c:pt>
                <c:pt idx="2876">
                  <c:v>-0.15114</c:v>
                </c:pt>
                <c:pt idx="2877">
                  <c:v>-0.14829000000000001</c:v>
                </c:pt>
                <c:pt idx="2878">
                  <c:v>-0.14247000000000001</c:v>
                </c:pt>
                <c:pt idx="2879">
                  <c:v>-0.13497000000000001</c:v>
                </c:pt>
                <c:pt idx="2880">
                  <c:v>-0.1118</c:v>
                </c:pt>
                <c:pt idx="2881">
                  <c:v>-9.9329000000000001E-2</c:v>
                </c:pt>
                <c:pt idx="2882">
                  <c:v>-8.0302999999999999E-2</c:v>
                </c:pt>
                <c:pt idx="2883">
                  <c:v>-6.1581999999999998E-2</c:v>
                </c:pt>
                <c:pt idx="2884">
                  <c:v>-3.7803999999999997E-2</c:v>
                </c:pt>
                <c:pt idx="2885">
                  <c:v>-1.3467E-2</c:v>
                </c:pt>
                <c:pt idx="2886">
                  <c:v>5.0417999999999999E-3</c:v>
                </c:pt>
                <c:pt idx="2887">
                  <c:v>2.9242000000000001E-2</c:v>
                </c:pt>
                <c:pt idx="2888">
                  <c:v>4.9644000000000001E-2</c:v>
                </c:pt>
                <c:pt idx="2889">
                  <c:v>7.0907999999999999E-2</c:v>
                </c:pt>
                <c:pt idx="2890">
                  <c:v>9.3010999999999996E-2</c:v>
                </c:pt>
                <c:pt idx="2891">
                  <c:v>0.11262999999999999</c:v>
                </c:pt>
                <c:pt idx="2892">
                  <c:v>0.11831</c:v>
                </c:pt>
                <c:pt idx="2893">
                  <c:v>0.13652</c:v>
                </c:pt>
                <c:pt idx="2894">
                  <c:v>0.14599000000000001</c:v>
                </c:pt>
                <c:pt idx="2895">
                  <c:v>0.15551000000000001</c:v>
                </c:pt>
                <c:pt idx="2896">
                  <c:v>0.14821999999999999</c:v>
                </c:pt>
                <c:pt idx="2897">
                  <c:v>0.14918000000000001</c:v>
                </c:pt>
                <c:pt idx="2898">
                  <c:v>0.14707000000000001</c:v>
                </c:pt>
                <c:pt idx="2899">
                  <c:v>0.14413000000000001</c:v>
                </c:pt>
                <c:pt idx="2900">
                  <c:v>0.12411999999999999</c:v>
                </c:pt>
                <c:pt idx="2901">
                  <c:v>0.11441</c:v>
                </c:pt>
                <c:pt idx="2902">
                  <c:v>9.8308999999999994E-2</c:v>
                </c:pt>
                <c:pt idx="2903">
                  <c:v>8.1011E-2</c:v>
                </c:pt>
                <c:pt idx="2904">
                  <c:v>5.7600999999999999E-2</c:v>
                </c:pt>
                <c:pt idx="2905">
                  <c:v>3.4787999999999999E-2</c:v>
                </c:pt>
                <c:pt idx="2906">
                  <c:v>1.312E-2</c:v>
                </c:pt>
                <c:pt idx="2907">
                  <c:v>-1.2324E-2</c:v>
                </c:pt>
                <c:pt idx="2908">
                  <c:v>-3.3202000000000002E-2</c:v>
                </c:pt>
                <c:pt idx="2909">
                  <c:v>-5.5135999999999998E-2</c:v>
                </c:pt>
                <c:pt idx="2910">
                  <c:v>-7.7341999999999994E-2</c:v>
                </c:pt>
                <c:pt idx="2911">
                  <c:v>-9.5328999999999997E-2</c:v>
                </c:pt>
                <c:pt idx="2912">
                  <c:v>-0.10754</c:v>
                </c:pt>
                <c:pt idx="2913">
                  <c:v>-0.12250999999999999</c:v>
                </c:pt>
                <c:pt idx="2914">
                  <c:v>-0.13500999999999999</c:v>
                </c:pt>
                <c:pt idx="2915">
                  <c:v>-0.14802999999999999</c:v>
                </c:pt>
                <c:pt idx="2916">
                  <c:v>-0.14358000000000001</c:v>
                </c:pt>
                <c:pt idx="2917">
                  <c:v>-0.14676</c:v>
                </c:pt>
                <c:pt idx="2918">
                  <c:v>-0.14968999999999999</c:v>
                </c:pt>
                <c:pt idx="2919">
                  <c:v>-0.14560999999999999</c:v>
                </c:pt>
                <c:pt idx="2920">
                  <c:v>-0.12848000000000001</c:v>
                </c:pt>
                <c:pt idx="2921">
                  <c:v>-0.11874</c:v>
                </c:pt>
                <c:pt idx="2922">
                  <c:v>-0.10494000000000001</c:v>
                </c:pt>
                <c:pt idx="2923">
                  <c:v>-8.1899E-2</c:v>
                </c:pt>
                <c:pt idx="2924">
                  <c:v>-6.4771999999999996E-2</c:v>
                </c:pt>
                <c:pt idx="2925">
                  <c:v>-4.5818999999999999E-2</c:v>
                </c:pt>
                <c:pt idx="2926">
                  <c:v>-2.4119999999999999E-2</c:v>
                </c:pt>
                <c:pt idx="2927">
                  <c:v>-3.6353999999999998E-4</c:v>
                </c:pt>
                <c:pt idx="2928">
                  <c:v>2.2589999999999999E-2</c:v>
                </c:pt>
                <c:pt idx="2929">
                  <c:v>4.4296000000000002E-2</c:v>
                </c:pt>
                <c:pt idx="2930">
                  <c:v>6.6427E-2</c:v>
                </c:pt>
                <c:pt idx="2931">
                  <c:v>8.3275000000000002E-2</c:v>
                </c:pt>
                <c:pt idx="2932">
                  <c:v>0.10421999999999999</c:v>
                </c:pt>
                <c:pt idx="2933">
                  <c:v>0.12073</c:v>
                </c:pt>
                <c:pt idx="2934">
                  <c:v>0.13561999999999999</c:v>
                </c:pt>
                <c:pt idx="2935">
                  <c:v>0.13803000000000001</c:v>
                </c:pt>
                <c:pt idx="2936">
                  <c:v>0.14680000000000001</c:v>
                </c:pt>
                <c:pt idx="2937">
                  <c:v>0.15432999999999999</c:v>
                </c:pt>
                <c:pt idx="2938">
                  <c:v>0.15454999999999999</c:v>
                </c:pt>
                <c:pt idx="2939">
                  <c:v>0.14226</c:v>
                </c:pt>
                <c:pt idx="2940">
                  <c:v>0.14026</c:v>
                </c:pt>
                <c:pt idx="2941">
                  <c:v>0.13114000000000001</c:v>
                </c:pt>
                <c:pt idx="2942">
                  <c:v>0.12293</c:v>
                </c:pt>
                <c:pt idx="2943">
                  <c:v>0.10017</c:v>
                </c:pt>
                <c:pt idx="2944">
                  <c:v>8.4139000000000005E-2</c:v>
                </c:pt>
                <c:pt idx="2945">
                  <c:v>6.4398999999999998E-2</c:v>
                </c:pt>
                <c:pt idx="2946">
                  <c:v>4.4211E-2</c:v>
                </c:pt>
                <c:pt idx="2947">
                  <c:v>1.8232000000000002E-2</c:v>
                </c:pt>
                <c:pt idx="2948">
                  <c:v>-3.6567000000000001E-3</c:v>
                </c:pt>
                <c:pt idx="2949">
                  <c:v>-2.8774000000000001E-2</c:v>
                </c:pt>
                <c:pt idx="2950">
                  <c:v>-5.1378E-2</c:v>
                </c:pt>
                <c:pt idx="2951">
                  <c:v>-7.1332000000000007E-2</c:v>
                </c:pt>
                <c:pt idx="2952">
                  <c:v>-9.1871999999999995E-2</c:v>
                </c:pt>
                <c:pt idx="2953">
                  <c:v>-0.11274000000000001</c:v>
                </c:pt>
                <c:pt idx="2954">
                  <c:v>-0.13188</c:v>
                </c:pt>
                <c:pt idx="2955">
                  <c:v>-0.13755000000000001</c:v>
                </c:pt>
                <c:pt idx="2956">
                  <c:v>-0.15192</c:v>
                </c:pt>
                <c:pt idx="2957">
                  <c:v>-0.16014</c:v>
                </c:pt>
                <c:pt idx="2958">
                  <c:v>-0.16655</c:v>
                </c:pt>
                <c:pt idx="2959">
                  <c:v>-0.15773999999999999</c:v>
                </c:pt>
                <c:pt idx="2960">
                  <c:v>-0.15543000000000001</c:v>
                </c:pt>
                <c:pt idx="2961">
                  <c:v>-0.15142</c:v>
                </c:pt>
                <c:pt idx="2962">
                  <c:v>-0.14396</c:v>
                </c:pt>
                <c:pt idx="2963">
                  <c:v>-0.12007</c:v>
                </c:pt>
                <c:pt idx="2964">
                  <c:v>-0.10675999999999999</c:v>
                </c:pt>
                <c:pt idx="2965">
                  <c:v>-9.1028999999999999E-2</c:v>
                </c:pt>
                <c:pt idx="2966">
                  <c:v>-6.8465999999999999E-2</c:v>
                </c:pt>
                <c:pt idx="2967">
                  <c:v>-4.6420000000000003E-2</c:v>
                </c:pt>
                <c:pt idx="2968">
                  <c:v>-2.0341999999999999E-2</c:v>
                </c:pt>
                <c:pt idx="2969">
                  <c:v>1.1191E-3</c:v>
                </c:pt>
                <c:pt idx="2970">
                  <c:v>2.8528999999999999E-2</c:v>
                </c:pt>
                <c:pt idx="2971">
                  <c:v>4.9459000000000003E-2</c:v>
                </c:pt>
                <c:pt idx="2972">
                  <c:v>7.2420999999999999E-2</c:v>
                </c:pt>
                <c:pt idx="2973">
                  <c:v>9.3363000000000002E-2</c:v>
                </c:pt>
                <c:pt idx="2974">
                  <c:v>0.11647</c:v>
                </c:pt>
                <c:pt idx="2975">
                  <c:v>0.12389</c:v>
                </c:pt>
                <c:pt idx="2976">
                  <c:v>0.13991000000000001</c:v>
                </c:pt>
                <c:pt idx="2977">
                  <c:v>0.15159</c:v>
                </c:pt>
                <c:pt idx="2978">
                  <c:v>0.14993999999999999</c:v>
                </c:pt>
                <c:pt idx="2979">
                  <c:v>0.15736</c:v>
                </c:pt>
                <c:pt idx="2980">
                  <c:v>0.15848000000000001</c:v>
                </c:pt>
                <c:pt idx="2981">
                  <c:v>0.15840000000000001</c:v>
                </c:pt>
                <c:pt idx="2982">
                  <c:v>0.14057</c:v>
                </c:pt>
                <c:pt idx="2983">
                  <c:v>0.13355</c:v>
                </c:pt>
                <c:pt idx="2984">
                  <c:v>0.12195</c:v>
                </c:pt>
                <c:pt idx="2985">
                  <c:v>0.10575</c:v>
                </c:pt>
                <c:pt idx="2986">
                  <c:v>8.5720000000000005E-2</c:v>
                </c:pt>
                <c:pt idx="2987">
                  <c:v>6.5770999999999996E-2</c:v>
                </c:pt>
                <c:pt idx="2988">
                  <c:v>4.3936999999999997E-2</c:v>
                </c:pt>
                <c:pt idx="2989">
                  <c:v>2.2377999999999999E-2</c:v>
                </c:pt>
                <c:pt idx="2990">
                  <c:v>-9.9799000000000003E-4</c:v>
                </c:pt>
                <c:pt idx="2991">
                  <c:v>-2.5701999999999999E-2</c:v>
                </c:pt>
                <c:pt idx="2992">
                  <c:v>-4.5894999999999998E-2</c:v>
                </c:pt>
                <c:pt idx="2993">
                  <c:v>-7.2738999999999998E-2</c:v>
                </c:pt>
                <c:pt idx="2994">
                  <c:v>-8.5453000000000001E-2</c:v>
                </c:pt>
                <c:pt idx="2995">
                  <c:v>-0.10673000000000001</c:v>
                </c:pt>
                <c:pt idx="2996">
                  <c:v>-0.12379999999999999</c:v>
                </c:pt>
                <c:pt idx="2997">
                  <c:v>-0.13935</c:v>
                </c:pt>
                <c:pt idx="2998">
                  <c:v>-0.13943</c:v>
                </c:pt>
                <c:pt idx="2999">
                  <c:v>-0.15006</c:v>
                </c:pt>
                <c:pt idx="3000">
                  <c:v>-0.15242</c:v>
                </c:pt>
                <c:pt idx="3001">
                  <c:v>-0.15722</c:v>
                </c:pt>
                <c:pt idx="3002">
                  <c:v>-0.14208999999999999</c:v>
                </c:pt>
                <c:pt idx="3003">
                  <c:v>-0.13739000000000001</c:v>
                </c:pt>
                <c:pt idx="3004">
                  <c:v>-0.12970999999999999</c:v>
                </c:pt>
                <c:pt idx="3005">
                  <c:v>-0.11582000000000001</c:v>
                </c:pt>
                <c:pt idx="3006">
                  <c:v>-9.5266000000000003E-2</c:v>
                </c:pt>
                <c:pt idx="3007">
                  <c:v>-7.5664999999999996E-2</c:v>
                </c:pt>
                <c:pt idx="3008">
                  <c:v>-5.6424000000000002E-2</c:v>
                </c:pt>
                <c:pt idx="3009">
                  <c:v>-3.4870999999999999E-2</c:v>
                </c:pt>
                <c:pt idx="3010">
                  <c:v>-7.6873000000000002E-3</c:v>
                </c:pt>
                <c:pt idx="3011">
                  <c:v>1.0451E-2</c:v>
                </c:pt>
                <c:pt idx="3012">
                  <c:v>3.5446999999999999E-2</c:v>
                </c:pt>
                <c:pt idx="3013">
                  <c:v>6.0004000000000002E-2</c:v>
                </c:pt>
                <c:pt idx="3014">
                  <c:v>7.6827000000000006E-2</c:v>
                </c:pt>
                <c:pt idx="3015">
                  <c:v>9.8944000000000004E-2</c:v>
                </c:pt>
                <c:pt idx="3016">
                  <c:v>0.11674</c:v>
                </c:pt>
                <c:pt idx="3017">
                  <c:v>0.13250999999999999</c:v>
                </c:pt>
                <c:pt idx="3018">
                  <c:v>0.14094999999999999</c:v>
                </c:pt>
                <c:pt idx="3019">
                  <c:v>0.14978</c:v>
                </c:pt>
                <c:pt idx="3020">
                  <c:v>0.15817000000000001</c:v>
                </c:pt>
                <c:pt idx="3021">
                  <c:v>0.16247</c:v>
                </c:pt>
                <c:pt idx="3022">
                  <c:v>0.15125</c:v>
                </c:pt>
                <c:pt idx="3023">
                  <c:v>0.14726</c:v>
                </c:pt>
                <c:pt idx="3024">
                  <c:v>0.14216000000000001</c:v>
                </c:pt>
                <c:pt idx="3025">
                  <c:v>0.12916</c:v>
                </c:pt>
                <c:pt idx="3026">
                  <c:v>0.10792</c:v>
                </c:pt>
                <c:pt idx="3027">
                  <c:v>9.0607999999999994E-2</c:v>
                </c:pt>
                <c:pt idx="3028">
                  <c:v>7.2013999999999995E-2</c:v>
                </c:pt>
                <c:pt idx="3029">
                  <c:v>5.1038E-2</c:v>
                </c:pt>
                <c:pt idx="3030">
                  <c:v>2.2308999999999999E-2</c:v>
                </c:pt>
                <c:pt idx="3031">
                  <c:v>1.5265000000000001E-3</c:v>
                </c:pt>
                <c:pt idx="3032">
                  <c:v>-2.5062000000000001E-2</c:v>
                </c:pt>
                <c:pt idx="3033">
                  <c:v>-4.6100000000000002E-2</c:v>
                </c:pt>
                <c:pt idx="3034">
                  <c:v>-6.9549E-2</c:v>
                </c:pt>
                <c:pt idx="3035">
                  <c:v>-9.3197000000000002E-2</c:v>
                </c:pt>
                <c:pt idx="3036">
                  <c:v>-0.10929</c:v>
                </c:pt>
                <c:pt idx="3037">
                  <c:v>-0.12198000000000001</c:v>
                </c:pt>
                <c:pt idx="3038">
                  <c:v>-0.13899</c:v>
                </c:pt>
                <c:pt idx="3039">
                  <c:v>-0.15121000000000001</c:v>
                </c:pt>
                <c:pt idx="3040">
                  <c:v>-0.16359000000000001</c:v>
                </c:pt>
                <c:pt idx="3041">
                  <c:v>-0.15775</c:v>
                </c:pt>
                <c:pt idx="3042">
                  <c:v>-0.16134000000000001</c:v>
                </c:pt>
                <c:pt idx="3043">
                  <c:v>-0.16461000000000001</c:v>
                </c:pt>
                <c:pt idx="3044">
                  <c:v>-0.15933</c:v>
                </c:pt>
                <c:pt idx="3045">
                  <c:v>-0.14119000000000001</c:v>
                </c:pt>
                <c:pt idx="3046">
                  <c:v>-0.13102</c:v>
                </c:pt>
                <c:pt idx="3047">
                  <c:v>-0.11645999999999999</c:v>
                </c:pt>
                <c:pt idx="3048">
                  <c:v>-0.10020999999999999</c:v>
                </c:pt>
                <c:pt idx="3049">
                  <c:v>-7.4527999999999997E-2</c:v>
                </c:pt>
                <c:pt idx="3050">
                  <c:v>-5.2506999999999998E-2</c:v>
                </c:pt>
                <c:pt idx="3051">
                  <c:v>-2.9420000000000002E-2</c:v>
                </c:pt>
                <c:pt idx="3052">
                  <c:v>-5.1051999999999998E-3</c:v>
                </c:pt>
                <c:pt idx="3053">
                  <c:v>1.9147999999999998E-2</c:v>
                </c:pt>
                <c:pt idx="3054">
                  <c:v>4.2809E-2</c:v>
                </c:pt>
                <c:pt idx="3055">
                  <c:v>6.8426000000000001E-2</c:v>
                </c:pt>
                <c:pt idx="3056">
                  <c:v>9.3150999999999998E-2</c:v>
                </c:pt>
                <c:pt idx="3057">
                  <c:v>0.10785</c:v>
                </c:pt>
                <c:pt idx="3058">
                  <c:v>0.12637000000000001</c:v>
                </c:pt>
                <c:pt idx="3059">
                  <c:v>0.14382</c:v>
                </c:pt>
                <c:pt idx="3060">
                  <c:v>0.15908</c:v>
                </c:pt>
                <c:pt idx="3061">
                  <c:v>0.15834000000000001</c:v>
                </c:pt>
                <c:pt idx="3062">
                  <c:v>0.16675000000000001</c:v>
                </c:pt>
                <c:pt idx="3063">
                  <c:v>0.1686</c:v>
                </c:pt>
                <c:pt idx="3064">
                  <c:v>0.1694</c:v>
                </c:pt>
                <c:pt idx="3065">
                  <c:v>0.15579999999999999</c:v>
                </c:pt>
                <c:pt idx="3066">
                  <c:v>0.14662</c:v>
                </c:pt>
                <c:pt idx="3067">
                  <c:v>0.13714000000000001</c:v>
                </c:pt>
                <c:pt idx="3068">
                  <c:v>0.12231</c:v>
                </c:pt>
                <c:pt idx="3069">
                  <c:v>9.7889000000000004E-2</c:v>
                </c:pt>
                <c:pt idx="3070">
                  <c:v>7.8117000000000006E-2</c:v>
                </c:pt>
                <c:pt idx="3071">
                  <c:v>5.7197999999999999E-2</c:v>
                </c:pt>
                <c:pt idx="3072">
                  <c:v>3.2128999999999998E-2</c:v>
                </c:pt>
                <c:pt idx="3073">
                  <c:v>6.7705999999999999E-3</c:v>
                </c:pt>
                <c:pt idx="3074">
                  <c:v>-1.8522E-2</c:v>
                </c:pt>
                <c:pt idx="3075">
                  <c:v>-4.1438999999999997E-2</c:v>
                </c:pt>
                <c:pt idx="3076">
                  <c:v>-6.8655999999999995E-2</c:v>
                </c:pt>
                <c:pt idx="3077">
                  <c:v>-8.5346000000000005E-2</c:v>
                </c:pt>
                <c:pt idx="3078">
                  <c:v>-0.10625999999999999</c:v>
                </c:pt>
                <c:pt idx="3079">
                  <c:v>-0.12506</c:v>
                </c:pt>
                <c:pt idx="3080">
                  <c:v>-0.14271</c:v>
                </c:pt>
                <c:pt idx="3081">
                  <c:v>-0.14781</c:v>
                </c:pt>
                <c:pt idx="3082">
                  <c:v>-0.15633</c:v>
                </c:pt>
                <c:pt idx="3083">
                  <c:v>-0.16306000000000001</c:v>
                </c:pt>
                <c:pt idx="3084">
                  <c:v>-0.15368000000000001</c:v>
                </c:pt>
                <c:pt idx="3085">
                  <c:v>-0.15304999999999999</c:v>
                </c:pt>
                <c:pt idx="3086">
                  <c:v>-0.15071000000000001</c:v>
                </c:pt>
                <c:pt idx="3087">
                  <c:v>-0.14330000000000001</c:v>
                </c:pt>
                <c:pt idx="3088">
                  <c:v>-0.11946</c:v>
                </c:pt>
                <c:pt idx="3089">
                  <c:v>-0.10657</c:v>
                </c:pt>
                <c:pt idx="3090">
                  <c:v>-9.1406000000000001E-2</c:v>
                </c:pt>
                <c:pt idx="3091">
                  <c:v>-6.9815000000000002E-2</c:v>
                </c:pt>
                <c:pt idx="3092">
                  <c:v>-4.7433999999999997E-2</c:v>
                </c:pt>
                <c:pt idx="3093">
                  <c:v>-2.1229999999999999E-2</c:v>
                </c:pt>
                <c:pt idx="3094">
                  <c:v>5.4681E-4</c:v>
                </c:pt>
                <c:pt idx="3095">
                  <c:v>2.5284000000000001E-2</c:v>
                </c:pt>
                <c:pt idx="3096">
                  <c:v>4.5787000000000001E-2</c:v>
                </c:pt>
                <c:pt idx="3097">
                  <c:v>7.0558999999999997E-2</c:v>
                </c:pt>
                <c:pt idx="3098">
                  <c:v>9.1611999999999999E-2</c:v>
                </c:pt>
                <c:pt idx="3099">
                  <c:v>0.11396000000000001</c:v>
                </c:pt>
                <c:pt idx="3100">
                  <c:v>0.11978</c:v>
                </c:pt>
                <c:pt idx="3101">
                  <c:v>0.13800999999999999</c:v>
                </c:pt>
                <c:pt idx="3102">
                  <c:v>0.14981</c:v>
                </c:pt>
                <c:pt idx="3103">
                  <c:v>0.15981999999999999</c:v>
                </c:pt>
                <c:pt idx="3104">
                  <c:v>0.15364</c:v>
                </c:pt>
                <c:pt idx="3105">
                  <c:v>0.15393000000000001</c:v>
                </c:pt>
                <c:pt idx="3106">
                  <c:v>0.15497</c:v>
                </c:pt>
                <c:pt idx="3107">
                  <c:v>0.14767</c:v>
                </c:pt>
                <c:pt idx="3108">
                  <c:v>0.12841</c:v>
                </c:pt>
                <c:pt idx="3109">
                  <c:v>0.11665</c:v>
                </c:pt>
                <c:pt idx="3110">
                  <c:v>9.8901000000000003E-2</c:v>
                </c:pt>
                <c:pt idx="3111">
                  <c:v>8.5281999999999997E-2</c:v>
                </c:pt>
                <c:pt idx="3112">
                  <c:v>5.8692000000000001E-2</c:v>
                </c:pt>
                <c:pt idx="3113">
                  <c:v>3.4791000000000002E-2</c:v>
                </c:pt>
                <c:pt idx="3114">
                  <c:v>1.1875999999999999E-2</c:v>
                </c:pt>
                <c:pt idx="3115">
                  <c:v>-1.3467E-2</c:v>
                </c:pt>
                <c:pt idx="3116">
                  <c:v>-3.8206999999999998E-2</c:v>
                </c:pt>
                <c:pt idx="3117">
                  <c:v>-5.8423000000000003E-2</c:v>
                </c:pt>
                <c:pt idx="3118">
                  <c:v>-8.7086999999999998E-2</c:v>
                </c:pt>
                <c:pt idx="3119">
                  <c:v>-0.10715</c:v>
                </c:pt>
                <c:pt idx="3120">
                  <c:v>-0.12109</c:v>
                </c:pt>
                <c:pt idx="3121">
                  <c:v>-0.13855999999999999</c:v>
                </c:pt>
                <c:pt idx="3122">
                  <c:v>-0.15301999999999999</c:v>
                </c:pt>
                <c:pt idx="3123">
                  <c:v>-0.16550999999999999</c:v>
                </c:pt>
                <c:pt idx="3124">
                  <c:v>-0.16414999999999999</c:v>
                </c:pt>
                <c:pt idx="3125">
                  <c:v>-0.16589999999999999</c:v>
                </c:pt>
                <c:pt idx="3126">
                  <c:v>-0.16880999999999999</c:v>
                </c:pt>
                <c:pt idx="3127">
                  <c:v>-0.16442000000000001</c:v>
                </c:pt>
                <c:pt idx="3128">
                  <c:v>-0.14707000000000001</c:v>
                </c:pt>
                <c:pt idx="3129">
                  <c:v>-0.13769999999999999</c:v>
                </c:pt>
                <c:pt idx="3130">
                  <c:v>-0.12228</c:v>
                </c:pt>
                <c:pt idx="3131">
                  <c:v>-0.10657</c:v>
                </c:pt>
                <c:pt idx="3132">
                  <c:v>-7.7155000000000001E-2</c:v>
                </c:pt>
                <c:pt idx="3133">
                  <c:v>-5.6376999999999997E-2</c:v>
                </c:pt>
                <c:pt idx="3134">
                  <c:v>-3.3154999999999997E-2</c:v>
                </c:pt>
                <c:pt idx="3135">
                  <c:v>-4.8364999999999997E-3</c:v>
                </c:pt>
                <c:pt idx="3136">
                  <c:v>1.7405E-2</c:v>
                </c:pt>
                <c:pt idx="3137">
                  <c:v>4.1808999999999999E-2</c:v>
                </c:pt>
                <c:pt idx="3138">
                  <c:v>6.8867999999999999E-2</c:v>
                </c:pt>
                <c:pt idx="3139">
                  <c:v>8.6438000000000001E-2</c:v>
                </c:pt>
                <c:pt idx="3140">
                  <c:v>0.11089</c:v>
                </c:pt>
                <c:pt idx="3141">
                  <c:v>0.13175000000000001</c:v>
                </c:pt>
                <c:pt idx="3142">
                  <c:v>0.14581</c:v>
                </c:pt>
                <c:pt idx="3143">
                  <c:v>0.15533</c:v>
                </c:pt>
                <c:pt idx="3144">
                  <c:v>0.16608999999999999</c:v>
                </c:pt>
                <c:pt idx="3145">
                  <c:v>0.17427000000000001</c:v>
                </c:pt>
                <c:pt idx="3146">
                  <c:v>0.17915</c:v>
                </c:pt>
                <c:pt idx="3147">
                  <c:v>0.16746</c:v>
                </c:pt>
                <c:pt idx="3148">
                  <c:v>0.16461000000000001</c:v>
                </c:pt>
                <c:pt idx="3149">
                  <c:v>0.16031000000000001</c:v>
                </c:pt>
                <c:pt idx="3150">
                  <c:v>0.14666000000000001</c:v>
                </c:pt>
                <c:pt idx="3151">
                  <c:v>0.12461</c:v>
                </c:pt>
                <c:pt idx="3152">
                  <c:v>0.10675999999999999</c:v>
                </c:pt>
                <c:pt idx="3153">
                  <c:v>8.7131E-2</c:v>
                </c:pt>
                <c:pt idx="3154">
                  <c:v>6.6224000000000005E-2</c:v>
                </c:pt>
                <c:pt idx="3155">
                  <c:v>3.6981E-2</c:v>
                </c:pt>
                <c:pt idx="3156">
                  <c:v>1.2754E-2</c:v>
                </c:pt>
                <c:pt idx="3157">
                  <c:v>-1.5188E-2</c:v>
                </c:pt>
                <c:pt idx="3158">
                  <c:v>-4.0320000000000002E-2</c:v>
                </c:pt>
                <c:pt idx="3159">
                  <c:v>-6.1670999999999997E-2</c:v>
                </c:pt>
                <c:pt idx="3160">
                  <c:v>-8.6933999999999997E-2</c:v>
                </c:pt>
                <c:pt idx="3161">
                  <c:v>-0.10647</c:v>
                </c:pt>
                <c:pt idx="3162">
                  <c:v>-0.12869</c:v>
                </c:pt>
                <c:pt idx="3163">
                  <c:v>-0.13586000000000001</c:v>
                </c:pt>
                <c:pt idx="3164">
                  <c:v>-0.15032999999999999</c:v>
                </c:pt>
                <c:pt idx="3165">
                  <c:v>-0.16514999999999999</c:v>
                </c:pt>
                <c:pt idx="3166">
                  <c:v>-0.17398</c:v>
                </c:pt>
                <c:pt idx="3167">
                  <c:v>-0.16622000000000001</c:v>
                </c:pt>
                <c:pt idx="3168">
                  <c:v>-0.1699</c:v>
                </c:pt>
                <c:pt idx="3169">
                  <c:v>-0.16577</c:v>
                </c:pt>
                <c:pt idx="3170">
                  <c:v>-0.15945999999999999</c:v>
                </c:pt>
                <c:pt idx="3171">
                  <c:v>-0.13841000000000001</c:v>
                </c:pt>
                <c:pt idx="3172">
                  <c:v>-0.12386</c:v>
                </c:pt>
                <c:pt idx="3173">
                  <c:v>-0.10678</c:v>
                </c:pt>
                <c:pt idx="3174">
                  <c:v>-8.6972999999999995E-2</c:v>
                </c:pt>
                <c:pt idx="3175">
                  <c:v>-5.8859000000000002E-2</c:v>
                </c:pt>
                <c:pt idx="3176">
                  <c:v>-3.5292999999999998E-2</c:v>
                </c:pt>
                <c:pt idx="3177">
                  <c:v>-1.0149E-2</c:v>
                </c:pt>
                <c:pt idx="3178">
                  <c:v>1.6458E-2</c:v>
                </c:pt>
                <c:pt idx="3179">
                  <c:v>3.9738000000000002E-2</c:v>
                </c:pt>
                <c:pt idx="3180">
                  <c:v>6.5119999999999997E-2</c:v>
                </c:pt>
                <c:pt idx="3181">
                  <c:v>8.9222999999999997E-2</c:v>
                </c:pt>
                <c:pt idx="3182">
                  <c:v>0.11368</c:v>
                </c:pt>
                <c:pt idx="3183">
                  <c:v>0.12439</c:v>
                </c:pt>
                <c:pt idx="3184">
                  <c:v>0.14063999999999999</c:v>
                </c:pt>
                <c:pt idx="3185">
                  <c:v>0.15437999999999999</c:v>
                </c:pt>
                <c:pt idx="3186">
                  <c:v>0.16536000000000001</c:v>
                </c:pt>
                <c:pt idx="3187">
                  <c:v>0.16155</c:v>
                </c:pt>
                <c:pt idx="3188">
                  <c:v>0.16261999999999999</c:v>
                </c:pt>
                <c:pt idx="3189">
                  <c:v>0.16258</c:v>
                </c:pt>
                <c:pt idx="3190">
                  <c:v>0.14779999999999999</c:v>
                </c:pt>
                <c:pt idx="3191">
                  <c:v>0.13935</c:v>
                </c:pt>
                <c:pt idx="3192">
                  <c:v>0.13009999999999999</c:v>
                </c:pt>
                <c:pt idx="3193">
                  <c:v>0.11462</c:v>
                </c:pt>
                <c:pt idx="3194">
                  <c:v>8.9171E-2</c:v>
                </c:pt>
                <c:pt idx="3195">
                  <c:v>6.8644999999999998E-2</c:v>
                </c:pt>
                <c:pt idx="3196">
                  <c:v>4.7985E-2</c:v>
                </c:pt>
                <c:pt idx="3197">
                  <c:v>2.3803999999999999E-2</c:v>
                </c:pt>
                <c:pt idx="3198">
                  <c:v>-1.513E-3</c:v>
                </c:pt>
                <c:pt idx="3199">
                  <c:v>-2.8077000000000001E-2</c:v>
                </c:pt>
                <c:pt idx="3200">
                  <c:v>-5.1230999999999999E-2</c:v>
                </c:pt>
                <c:pt idx="3201">
                  <c:v>-7.6620999999999995E-2</c:v>
                </c:pt>
                <c:pt idx="3202">
                  <c:v>-9.3134999999999996E-2</c:v>
                </c:pt>
                <c:pt idx="3203">
                  <c:v>-0.11554</c:v>
                </c:pt>
                <c:pt idx="3204">
                  <c:v>-0.13450000000000001</c:v>
                </c:pt>
                <c:pt idx="3205">
                  <c:v>-0.15001</c:v>
                </c:pt>
                <c:pt idx="3206">
                  <c:v>-0.15353</c:v>
                </c:pt>
                <c:pt idx="3207">
                  <c:v>-0.16286</c:v>
                </c:pt>
                <c:pt idx="3208">
                  <c:v>-0.16947000000000001</c:v>
                </c:pt>
                <c:pt idx="3209">
                  <c:v>-0.17205999999999999</c:v>
                </c:pt>
                <c:pt idx="3210">
                  <c:v>-0.15606</c:v>
                </c:pt>
                <c:pt idx="3211">
                  <c:v>-0.15306</c:v>
                </c:pt>
                <c:pt idx="3212">
                  <c:v>-0.14449000000000001</c:v>
                </c:pt>
                <c:pt idx="3213">
                  <c:v>-0.12984999999999999</c:v>
                </c:pt>
                <c:pt idx="3214">
                  <c:v>-0.10556</c:v>
                </c:pt>
                <c:pt idx="3215">
                  <c:v>-8.8149000000000005E-2</c:v>
                </c:pt>
                <c:pt idx="3216">
                  <c:v>-6.4964999999999995E-2</c:v>
                </c:pt>
                <c:pt idx="3217">
                  <c:v>-4.4477000000000003E-2</c:v>
                </c:pt>
                <c:pt idx="3218">
                  <c:v>-1.3716000000000001E-2</c:v>
                </c:pt>
                <c:pt idx="3219">
                  <c:v>9.4739000000000004E-3</c:v>
                </c:pt>
                <c:pt idx="3220">
                  <c:v>3.7146999999999999E-2</c:v>
                </c:pt>
                <c:pt idx="3221">
                  <c:v>6.2792000000000001E-2</c:v>
                </c:pt>
                <c:pt idx="3222">
                  <c:v>8.3849000000000007E-2</c:v>
                </c:pt>
                <c:pt idx="3223">
                  <c:v>0.10596</c:v>
                </c:pt>
                <c:pt idx="3224">
                  <c:v>0.12995999999999999</c:v>
                </c:pt>
                <c:pt idx="3225">
                  <c:v>0.14707999999999999</c:v>
                </c:pt>
                <c:pt idx="3226">
                  <c:v>0.15570000000000001</c:v>
                </c:pt>
                <c:pt idx="3227">
                  <c:v>0.16814999999999999</c:v>
                </c:pt>
                <c:pt idx="3228">
                  <c:v>0.1769</c:v>
                </c:pt>
                <c:pt idx="3229">
                  <c:v>0.18415999999999999</c:v>
                </c:pt>
                <c:pt idx="3230">
                  <c:v>0.1714</c:v>
                </c:pt>
                <c:pt idx="3231">
                  <c:v>0.17208000000000001</c:v>
                </c:pt>
                <c:pt idx="3232">
                  <c:v>0.16370999999999999</c:v>
                </c:pt>
                <c:pt idx="3233">
                  <c:v>0.15359999999999999</c:v>
                </c:pt>
                <c:pt idx="3234">
                  <c:v>0.12995000000000001</c:v>
                </c:pt>
                <c:pt idx="3235">
                  <c:v>0.11063000000000001</c:v>
                </c:pt>
                <c:pt idx="3236">
                  <c:v>9.5665E-2</c:v>
                </c:pt>
                <c:pt idx="3237">
                  <c:v>7.1664000000000005E-2</c:v>
                </c:pt>
                <c:pt idx="3238">
                  <c:v>4.0712999999999999E-2</c:v>
                </c:pt>
                <c:pt idx="3239">
                  <c:v>1.7076999999999998E-2</c:v>
                </c:pt>
                <c:pt idx="3240">
                  <c:v>-9.4266000000000003E-3</c:v>
                </c:pt>
                <c:pt idx="3241">
                  <c:v>-3.8564000000000001E-2</c:v>
                </c:pt>
                <c:pt idx="3242">
                  <c:v>-5.9410999999999999E-2</c:v>
                </c:pt>
                <c:pt idx="3243">
                  <c:v>-8.7679999999999994E-2</c:v>
                </c:pt>
                <c:pt idx="3244">
                  <c:v>-0.11003</c:v>
                </c:pt>
                <c:pt idx="3245">
                  <c:v>-0.12427000000000001</c:v>
                </c:pt>
                <c:pt idx="3246">
                  <c:v>-0.14351</c:v>
                </c:pt>
                <c:pt idx="3247">
                  <c:v>-0.16042999999999999</c:v>
                </c:pt>
                <c:pt idx="3248">
                  <c:v>-0.17127999999999999</c:v>
                </c:pt>
                <c:pt idx="3249">
                  <c:v>-0.17124</c:v>
                </c:pt>
                <c:pt idx="3250">
                  <c:v>-0.17499000000000001</c:v>
                </c:pt>
                <c:pt idx="3251">
                  <c:v>-0.17832000000000001</c:v>
                </c:pt>
                <c:pt idx="3252">
                  <c:v>-0.17516000000000001</c:v>
                </c:pt>
                <c:pt idx="3253">
                  <c:v>-0.15759000000000001</c:v>
                </c:pt>
                <c:pt idx="3254">
                  <c:v>-0.1487</c:v>
                </c:pt>
                <c:pt idx="3255">
                  <c:v>-0.1343</c:v>
                </c:pt>
                <c:pt idx="3256">
                  <c:v>-0.11903</c:v>
                </c:pt>
                <c:pt idx="3257">
                  <c:v>-8.9578000000000005E-2</c:v>
                </c:pt>
                <c:pt idx="3258">
                  <c:v>-6.8588999999999997E-2</c:v>
                </c:pt>
                <c:pt idx="3259">
                  <c:v>-4.4221999999999997E-2</c:v>
                </c:pt>
                <c:pt idx="3260">
                  <c:v>-1.6778999999999999E-2</c:v>
                </c:pt>
                <c:pt idx="3261">
                  <c:v>4.9623000000000002E-3</c:v>
                </c:pt>
                <c:pt idx="3262">
                  <c:v>3.2191999999999998E-2</c:v>
                </c:pt>
                <c:pt idx="3263">
                  <c:v>5.9133999999999999E-2</c:v>
                </c:pt>
                <c:pt idx="3264">
                  <c:v>8.3294999999999994E-2</c:v>
                </c:pt>
                <c:pt idx="3265">
                  <c:v>0.10073</c:v>
                </c:pt>
                <c:pt idx="3266">
                  <c:v>0.12209</c:v>
                </c:pt>
                <c:pt idx="3267">
                  <c:v>0.13936999999999999</c:v>
                </c:pt>
                <c:pt idx="3268">
                  <c:v>0.16059000000000001</c:v>
                </c:pt>
                <c:pt idx="3269">
                  <c:v>0.15861</c:v>
                </c:pt>
                <c:pt idx="3270">
                  <c:v>0.16808999999999999</c:v>
                </c:pt>
                <c:pt idx="3271">
                  <c:v>0.17349999999999999</c:v>
                </c:pt>
                <c:pt idx="3272">
                  <c:v>0.1759</c:v>
                </c:pt>
                <c:pt idx="3273">
                  <c:v>0.16075</c:v>
                </c:pt>
                <c:pt idx="3274">
                  <c:v>0.15662000000000001</c:v>
                </c:pt>
                <c:pt idx="3275">
                  <c:v>0.14396</c:v>
                </c:pt>
                <c:pt idx="3276">
                  <c:v>0.13203000000000001</c:v>
                </c:pt>
                <c:pt idx="3277">
                  <c:v>0.10505</c:v>
                </c:pt>
                <c:pt idx="3278">
                  <c:v>8.5670999999999997E-2</c:v>
                </c:pt>
                <c:pt idx="3279">
                  <c:v>6.3798999999999995E-2</c:v>
                </c:pt>
                <c:pt idx="3280">
                  <c:v>3.7222999999999999E-2</c:v>
                </c:pt>
                <c:pt idx="3281">
                  <c:v>1.0373E-2</c:v>
                </c:pt>
                <c:pt idx="3282">
                  <c:v>-1.7693E-2</c:v>
                </c:pt>
                <c:pt idx="3283">
                  <c:v>-4.2561000000000002E-2</c:v>
                </c:pt>
                <c:pt idx="3284">
                  <c:v>-6.9829000000000002E-2</c:v>
                </c:pt>
                <c:pt idx="3285">
                  <c:v>-9.0683E-2</c:v>
                </c:pt>
                <c:pt idx="3286">
                  <c:v>-0.10986</c:v>
                </c:pt>
                <c:pt idx="3287">
                  <c:v>-0.13123000000000001</c:v>
                </c:pt>
                <c:pt idx="3288">
                  <c:v>-0.15017</c:v>
                </c:pt>
                <c:pt idx="3289">
                  <c:v>-0.15361</c:v>
                </c:pt>
                <c:pt idx="3290">
                  <c:v>-0.16625999999999999</c:v>
                </c:pt>
                <c:pt idx="3291">
                  <c:v>-0.17315</c:v>
                </c:pt>
                <c:pt idx="3292">
                  <c:v>-0.17751</c:v>
                </c:pt>
                <c:pt idx="3293">
                  <c:v>-0.1673</c:v>
                </c:pt>
                <c:pt idx="3294">
                  <c:v>-0.16187000000000001</c:v>
                </c:pt>
                <c:pt idx="3295">
                  <c:v>-0.15376000000000001</c:v>
                </c:pt>
                <c:pt idx="3296">
                  <c:v>-0.13074</c:v>
                </c:pt>
                <c:pt idx="3297">
                  <c:v>-0.11600000000000001</c:v>
                </c:pt>
                <c:pt idx="3298">
                  <c:v>-9.9330000000000002E-2</c:v>
                </c:pt>
                <c:pt idx="3299">
                  <c:v>-7.8518000000000004E-2</c:v>
                </c:pt>
                <c:pt idx="3300">
                  <c:v>-4.9388000000000001E-2</c:v>
                </c:pt>
                <c:pt idx="3301">
                  <c:v>-2.4731E-2</c:v>
                </c:pt>
                <c:pt idx="3302">
                  <c:v>9.5224999999999997E-4</c:v>
                </c:pt>
                <c:pt idx="3303">
                  <c:v>2.6689000000000001E-2</c:v>
                </c:pt>
                <c:pt idx="3304">
                  <c:v>5.0514000000000003E-2</c:v>
                </c:pt>
                <c:pt idx="3305">
                  <c:v>7.7786999999999995E-2</c:v>
                </c:pt>
                <c:pt idx="3306">
                  <c:v>0.10181</c:v>
                </c:pt>
                <c:pt idx="3307">
                  <c:v>0.12476</c:v>
                </c:pt>
                <c:pt idx="3308">
                  <c:v>0.13547999999999999</c:v>
                </c:pt>
                <c:pt idx="3309">
                  <c:v>0.15397</c:v>
                </c:pt>
                <c:pt idx="3310">
                  <c:v>0.16886999999999999</c:v>
                </c:pt>
                <c:pt idx="3311">
                  <c:v>0.17854999999999999</c:v>
                </c:pt>
                <c:pt idx="3312">
                  <c:v>0.17357</c:v>
                </c:pt>
                <c:pt idx="3313">
                  <c:v>0.17549000000000001</c:v>
                </c:pt>
                <c:pt idx="3314">
                  <c:v>0.17538000000000001</c:v>
                </c:pt>
                <c:pt idx="3315">
                  <c:v>0.17276</c:v>
                </c:pt>
                <c:pt idx="3316">
                  <c:v>0.15004999999999999</c:v>
                </c:pt>
                <c:pt idx="3317">
                  <c:v>0.13968</c:v>
                </c:pt>
                <c:pt idx="3318">
                  <c:v>0.1235</c:v>
                </c:pt>
                <c:pt idx="3319">
                  <c:v>0.10503999999999999</c:v>
                </c:pt>
                <c:pt idx="3320">
                  <c:v>7.5604000000000005E-2</c:v>
                </c:pt>
                <c:pt idx="3321">
                  <c:v>5.2687999999999999E-2</c:v>
                </c:pt>
                <c:pt idx="3322">
                  <c:v>2.5982000000000002E-2</c:v>
                </c:pt>
                <c:pt idx="3323">
                  <c:v>-6.6474999999999998E-4</c:v>
                </c:pt>
                <c:pt idx="3324">
                  <c:v>-2.8194E-2</c:v>
                </c:pt>
                <c:pt idx="3325">
                  <c:v>-5.3489000000000002E-2</c:v>
                </c:pt>
                <c:pt idx="3326">
                  <c:v>-8.2187999999999997E-2</c:v>
                </c:pt>
                <c:pt idx="3327">
                  <c:v>-0.10811</c:v>
                </c:pt>
                <c:pt idx="3328">
                  <c:v>-0.12408</c:v>
                </c:pt>
                <c:pt idx="3329">
                  <c:v>-0.14460000000000001</c:v>
                </c:pt>
                <c:pt idx="3330">
                  <c:v>-0.16227</c:v>
                </c:pt>
                <c:pt idx="3331">
                  <c:v>-0.17942</c:v>
                </c:pt>
                <c:pt idx="3332">
                  <c:v>-0.17743999999999999</c:v>
                </c:pt>
                <c:pt idx="3333">
                  <c:v>-0.18523000000000001</c:v>
                </c:pt>
                <c:pt idx="3334">
                  <c:v>-0.18723000000000001</c:v>
                </c:pt>
                <c:pt idx="3335">
                  <c:v>-0.18548999999999999</c:v>
                </c:pt>
                <c:pt idx="3336">
                  <c:v>-0.16925999999999999</c:v>
                </c:pt>
                <c:pt idx="3337">
                  <c:v>-0.16072</c:v>
                </c:pt>
                <c:pt idx="3338">
                  <c:v>-0.14518</c:v>
                </c:pt>
                <c:pt idx="3339">
                  <c:v>-0.12851000000000001</c:v>
                </c:pt>
                <c:pt idx="3340">
                  <c:v>-0.10152</c:v>
                </c:pt>
                <c:pt idx="3341">
                  <c:v>-7.7596999999999999E-2</c:v>
                </c:pt>
                <c:pt idx="3342">
                  <c:v>-5.7221000000000001E-2</c:v>
                </c:pt>
                <c:pt idx="3343">
                  <c:v>-2.6057E-2</c:v>
                </c:pt>
                <c:pt idx="3344">
                  <c:v>7.4255000000000002E-4</c:v>
                </c:pt>
                <c:pt idx="3345">
                  <c:v>2.8989000000000001E-2</c:v>
                </c:pt>
                <c:pt idx="3346">
                  <c:v>5.5607999999999998E-2</c:v>
                </c:pt>
                <c:pt idx="3347">
                  <c:v>8.4279000000000007E-2</c:v>
                </c:pt>
                <c:pt idx="3348">
                  <c:v>0.10313</c:v>
                </c:pt>
                <c:pt idx="3349">
                  <c:v>0.12608</c:v>
                </c:pt>
                <c:pt idx="3350">
                  <c:v>0.14471999999999999</c:v>
                </c:pt>
                <c:pt idx="3351">
                  <c:v>0.15293000000000001</c:v>
                </c:pt>
                <c:pt idx="3352">
                  <c:v>0.1668</c:v>
                </c:pt>
                <c:pt idx="3353">
                  <c:v>0.17856</c:v>
                </c:pt>
                <c:pt idx="3354">
                  <c:v>0.18390999999999999</c:v>
                </c:pt>
                <c:pt idx="3355">
                  <c:v>0.17235</c:v>
                </c:pt>
                <c:pt idx="3356">
                  <c:v>0.17443</c:v>
                </c:pt>
                <c:pt idx="3357">
                  <c:v>0.16613</c:v>
                </c:pt>
                <c:pt idx="3358">
                  <c:v>0.15806000000000001</c:v>
                </c:pt>
                <c:pt idx="3359">
                  <c:v>0.13408999999999999</c:v>
                </c:pt>
                <c:pt idx="3360">
                  <c:v>0.11506</c:v>
                </c:pt>
                <c:pt idx="3361">
                  <c:v>0.1008</c:v>
                </c:pt>
                <c:pt idx="3362">
                  <c:v>7.7547000000000005E-2</c:v>
                </c:pt>
                <c:pt idx="3363">
                  <c:v>4.6743E-2</c:v>
                </c:pt>
                <c:pt idx="3364">
                  <c:v>2.2339999999999999E-2</c:v>
                </c:pt>
                <c:pt idx="3365">
                  <c:v>-5.0343999999999996E-3</c:v>
                </c:pt>
                <c:pt idx="3366">
                  <c:v>-3.2883999999999997E-2</c:v>
                </c:pt>
                <c:pt idx="3367">
                  <c:v>-5.2503000000000001E-2</c:v>
                </c:pt>
                <c:pt idx="3368">
                  <c:v>-8.3549999999999999E-2</c:v>
                </c:pt>
                <c:pt idx="3369">
                  <c:v>-0.106</c:v>
                </c:pt>
                <c:pt idx="3370">
                  <c:v>-0.13009000000000001</c:v>
                </c:pt>
                <c:pt idx="3371">
                  <c:v>-0.13905999999999999</c:v>
                </c:pt>
                <c:pt idx="3372">
                  <c:v>-0.15581</c:v>
                </c:pt>
                <c:pt idx="3373">
                  <c:v>-0.16911000000000001</c:v>
                </c:pt>
                <c:pt idx="3374">
                  <c:v>-0.18165999999999999</c:v>
                </c:pt>
                <c:pt idx="3375">
                  <c:v>-0.17019999999999999</c:v>
                </c:pt>
                <c:pt idx="3376">
                  <c:v>-0.17438000000000001</c:v>
                </c:pt>
                <c:pt idx="3377">
                  <c:v>-0.17079</c:v>
                </c:pt>
                <c:pt idx="3378">
                  <c:v>-0.16625999999999999</c:v>
                </c:pt>
                <c:pt idx="3379">
                  <c:v>-0.1454</c:v>
                </c:pt>
                <c:pt idx="3380">
                  <c:v>-0.12994</c:v>
                </c:pt>
                <c:pt idx="3381">
                  <c:v>-0.11445</c:v>
                </c:pt>
                <c:pt idx="3382">
                  <c:v>-9.1038999999999995E-2</c:v>
                </c:pt>
                <c:pt idx="3383">
                  <c:v>-6.2634999999999996E-2</c:v>
                </c:pt>
                <c:pt idx="3384">
                  <c:v>-3.7881999999999999E-2</c:v>
                </c:pt>
                <c:pt idx="3385">
                  <c:v>-8.4121999999999999E-3</c:v>
                </c:pt>
                <c:pt idx="3386">
                  <c:v>1.4833000000000001E-2</c:v>
                </c:pt>
                <c:pt idx="3387">
                  <c:v>4.2187000000000002E-2</c:v>
                </c:pt>
                <c:pt idx="3388">
                  <c:v>7.0083000000000006E-2</c:v>
                </c:pt>
                <c:pt idx="3389">
                  <c:v>9.4042000000000001E-2</c:v>
                </c:pt>
                <c:pt idx="3390">
                  <c:v>0.12138</c:v>
                </c:pt>
                <c:pt idx="3391">
                  <c:v>0.13488</c:v>
                </c:pt>
                <c:pt idx="3392">
                  <c:v>0.15173</c:v>
                </c:pt>
                <c:pt idx="3393">
                  <c:v>0.17185</c:v>
                </c:pt>
                <c:pt idx="3394">
                  <c:v>0.18339</c:v>
                </c:pt>
                <c:pt idx="3395">
                  <c:v>0.17987</c:v>
                </c:pt>
                <c:pt idx="3396">
                  <c:v>0.18323999999999999</c:v>
                </c:pt>
                <c:pt idx="3397">
                  <c:v>0.18375</c:v>
                </c:pt>
                <c:pt idx="3398">
                  <c:v>0.17984</c:v>
                </c:pt>
                <c:pt idx="3399">
                  <c:v>0.1613</c:v>
                </c:pt>
                <c:pt idx="3400">
                  <c:v>0.14704</c:v>
                </c:pt>
                <c:pt idx="3401">
                  <c:v>0.13289000000000001</c:v>
                </c:pt>
                <c:pt idx="3402">
                  <c:v>0.10324</c:v>
                </c:pt>
                <c:pt idx="3403">
                  <c:v>8.2200999999999996E-2</c:v>
                </c:pt>
                <c:pt idx="3404">
                  <c:v>6.0351000000000002E-2</c:v>
                </c:pt>
                <c:pt idx="3405">
                  <c:v>3.1771000000000001E-2</c:v>
                </c:pt>
                <c:pt idx="3406">
                  <c:v>3.5932E-3</c:v>
                </c:pt>
                <c:pt idx="3407">
                  <c:v>-2.6561999999999999E-2</c:v>
                </c:pt>
                <c:pt idx="3408">
                  <c:v>-5.3034999999999999E-2</c:v>
                </c:pt>
                <c:pt idx="3409">
                  <c:v>-7.9163999999999998E-2</c:v>
                </c:pt>
                <c:pt idx="3410">
                  <c:v>-0.10126</c:v>
                </c:pt>
                <c:pt idx="3411">
                  <c:v>-0.12318999999999999</c:v>
                </c:pt>
                <c:pt idx="3412">
                  <c:v>-0.14521000000000001</c:v>
                </c:pt>
                <c:pt idx="3413">
                  <c:v>-0.16352</c:v>
                </c:pt>
                <c:pt idx="3414">
                  <c:v>-0.16691</c:v>
                </c:pt>
                <c:pt idx="3415">
                  <c:v>-0.18174000000000001</c:v>
                </c:pt>
                <c:pt idx="3416">
                  <c:v>-0.18967999999999999</c:v>
                </c:pt>
                <c:pt idx="3417">
                  <c:v>-0.19292000000000001</c:v>
                </c:pt>
                <c:pt idx="3418">
                  <c:v>-0.18135000000000001</c:v>
                </c:pt>
                <c:pt idx="3419">
                  <c:v>-0.17655000000000001</c:v>
                </c:pt>
                <c:pt idx="3420">
                  <c:v>-0.16841999999999999</c:v>
                </c:pt>
                <c:pt idx="3421">
                  <c:v>-0.15676999999999999</c:v>
                </c:pt>
                <c:pt idx="3422">
                  <c:v>-0.12989999999999999</c:v>
                </c:pt>
                <c:pt idx="3423">
                  <c:v>-0.11117</c:v>
                </c:pt>
                <c:pt idx="3424">
                  <c:v>-8.9804999999999996E-2</c:v>
                </c:pt>
                <c:pt idx="3425">
                  <c:v>-6.4631999999999995E-2</c:v>
                </c:pt>
                <c:pt idx="3426">
                  <c:v>-3.4452999999999998E-2</c:v>
                </c:pt>
                <c:pt idx="3427">
                  <c:v>-6.5626E-3</c:v>
                </c:pt>
                <c:pt idx="3428">
                  <c:v>2.2447000000000002E-2</c:v>
                </c:pt>
                <c:pt idx="3429">
                  <c:v>5.1043999999999999E-2</c:v>
                </c:pt>
                <c:pt idx="3430">
                  <c:v>7.4836E-2</c:v>
                </c:pt>
                <c:pt idx="3431">
                  <c:v>0.10087</c:v>
                </c:pt>
                <c:pt idx="3432">
                  <c:v>0.12658</c:v>
                </c:pt>
                <c:pt idx="3433">
                  <c:v>0.14951999999999999</c:v>
                </c:pt>
                <c:pt idx="3434">
                  <c:v>0.15831999999999999</c:v>
                </c:pt>
                <c:pt idx="3435">
                  <c:v>0.17419999999999999</c:v>
                </c:pt>
                <c:pt idx="3436">
                  <c:v>0.18582000000000001</c:v>
                </c:pt>
                <c:pt idx="3437">
                  <c:v>0.19544</c:v>
                </c:pt>
                <c:pt idx="3438">
                  <c:v>0.18423999999999999</c:v>
                </c:pt>
                <c:pt idx="3439">
                  <c:v>0.18472</c:v>
                </c:pt>
                <c:pt idx="3440">
                  <c:v>0.18057999999999999</c:v>
                </c:pt>
                <c:pt idx="3441">
                  <c:v>0.17068</c:v>
                </c:pt>
                <c:pt idx="3442">
                  <c:v>0.14773</c:v>
                </c:pt>
                <c:pt idx="3443">
                  <c:v>0.13136999999999999</c:v>
                </c:pt>
                <c:pt idx="3444">
                  <c:v>0.1124</c:v>
                </c:pt>
                <c:pt idx="3445">
                  <c:v>8.7817000000000006E-2</c:v>
                </c:pt>
                <c:pt idx="3446">
                  <c:v>5.7972000000000003E-2</c:v>
                </c:pt>
                <c:pt idx="3447">
                  <c:v>3.0960999999999999E-2</c:v>
                </c:pt>
                <c:pt idx="3448">
                  <c:v>4.7551E-3</c:v>
                </c:pt>
                <c:pt idx="3449">
                  <c:v>-2.6325000000000001E-2</c:v>
                </c:pt>
                <c:pt idx="3450">
                  <c:v>-5.0715000000000003E-2</c:v>
                </c:pt>
                <c:pt idx="3451">
                  <c:v>-7.8717999999999996E-2</c:v>
                </c:pt>
                <c:pt idx="3452">
                  <c:v>-0.10421</c:v>
                </c:pt>
                <c:pt idx="3453">
                  <c:v>-0.11974</c:v>
                </c:pt>
                <c:pt idx="3454">
                  <c:v>-0.14277000000000001</c:v>
                </c:pt>
                <c:pt idx="3455">
                  <c:v>-0.15883</c:v>
                </c:pt>
                <c:pt idx="3456">
                  <c:v>-0.17630999999999999</c:v>
                </c:pt>
                <c:pt idx="3457">
                  <c:v>-0.17280999999999999</c:v>
                </c:pt>
                <c:pt idx="3458">
                  <c:v>-0.18104999999999999</c:v>
                </c:pt>
                <c:pt idx="3459">
                  <c:v>-0.18518000000000001</c:v>
                </c:pt>
                <c:pt idx="3460">
                  <c:v>-0.18101999999999999</c:v>
                </c:pt>
                <c:pt idx="3461">
                  <c:v>-0.16517999999999999</c:v>
                </c:pt>
                <c:pt idx="3462">
                  <c:v>-0.15709999999999999</c:v>
                </c:pt>
                <c:pt idx="3463">
                  <c:v>-0.14107</c:v>
                </c:pt>
                <c:pt idx="3464">
                  <c:v>-0.12601000000000001</c:v>
                </c:pt>
                <c:pt idx="3465">
                  <c:v>-9.8140000000000005E-2</c:v>
                </c:pt>
                <c:pt idx="3466">
                  <c:v>-7.3284000000000002E-2</c:v>
                </c:pt>
                <c:pt idx="3467">
                  <c:v>-5.2928999999999997E-2</c:v>
                </c:pt>
                <c:pt idx="3468">
                  <c:v>-2.2780000000000002E-2</c:v>
                </c:pt>
                <c:pt idx="3469">
                  <c:v>3.9778000000000001E-3</c:v>
                </c:pt>
                <c:pt idx="3470">
                  <c:v>3.3162999999999998E-2</c:v>
                </c:pt>
                <c:pt idx="3471">
                  <c:v>6.0679999999999998E-2</c:v>
                </c:pt>
                <c:pt idx="3472">
                  <c:v>8.7390999999999996E-2</c:v>
                </c:pt>
                <c:pt idx="3473">
                  <c:v>0.10428999999999999</c:v>
                </c:pt>
                <c:pt idx="3474">
                  <c:v>0.12975999999999999</c:v>
                </c:pt>
                <c:pt idx="3475">
                  <c:v>0.14798</c:v>
                </c:pt>
                <c:pt idx="3476">
                  <c:v>0.16872999999999999</c:v>
                </c:pt>
                <c:pt idx="3477">
                  <c:v>0.16900000000000001</c:v>
                </c:pt>
                <c:pt idx="3478">
                  <c:v>0.18010999999999999</c:v>
                </c:pt>
                <c:pt idx="3479">
                  <c:v>0.18751999999999999</c:v>
                </c:pt>
                <c:pt idx="3480">
                  <c:v>0.18884000000000001</c:v>
                </c:pt>
                <c:pt idx="3481">
                  <c:v>0.17483000000000001</c:v>
                </c:pt>
                <c:pt idx="3482">
                  <c:v>0.16614999999999999</c:v>
                </c:pt>
                <c:pt idx="3483">
                  <c:v>0.15637000000000001</c:v>
                </c:pt>
                <c:pt idx="3484">
                  <c:v>0.14288000000000001</c:v>
                </c:pt>
                <c:pt idx="3485">
                  <c:v>0.11312</c:v>
                </c:pt>
                <c:pt idx="3486">
                  <c:v>9.7331000000000001E-2</c:v>
                </c:pt>
                <c:pt idx="3487">
                  <c:v>7.2983999999999993E-2</c:v>
                </c:pt>
                <c:pt idx="3488">
                  <c:v>4.5041999999999999E-2</c:v>
                </c:pt>
                <c:pt idx="3489">
                  <c:v>1.5956000000000001E-2</c:v>
                </c:pt>
                <c:pt idx="3490">
                  <c:v>-1.2847000000000001E-2</c:v>
                </c:pt>
                <c:pt idx="3491">
                  <c:v>-4.2493000000000003E-2</c:v>
                </c:pt>
                <c:pt idx="3492">
                  <c:v>-6.8897E-2</c:v>
                </c:pt>
                <c:pt idx="3493">
                  <c:v>-9.5685999999999993E-2</c:v>
                </c:pt>
                <c:pt idx="3494">
                  <c:v>-0.11891</c:v>
                </c:pt>
                <c:pt idx="3495">
                  <c:v>-0.14269999999999999</c:v>
                </c:pt>
                <c:pt idx="3496">
                  <c:v>-0.16374</c:v>
                </c:pt>
                <c:pt idx="3497">
                  <c:v>-0.17007</c:v>
                </c:pt>
                <c:pt idx="3498">
                  <c:v>-0.18257000000000001</c:v>
                </c:pt>
                <c:pt idx="3499">
                  <c:v>-0.1946</c:v>
                </c:pt>
                <c:pt idx="3500">
                  <c:v>-0.19772999999999999</c:v>
                </c:pt>
                <c:pt idx="3501">
                  <c:v>-0.18775</c:v>
                </c:pt>
                <c:pt idx="3502">
                  <c:v>-0.18265999999999999</c:v>
                </c:pt>
                <c:pt idx="3503">
                  <c:v>-0.17607999999999999</c:v>
                </c:pt>
                <c:pt idx="3504">
                  <c:v>-0.1653</c:v>
                </c:pt>
                <c:pt idx="3505">
                  <c:v>-0.13611999999999999</c:v>
                </c:pt>
                <c:pt idx="3506">
                  <c:v>-0.1203</c:v>
                </c:pt>
                <c:pt idx="3507">
                  <c:v>-9.5232999999999998E-2</c:v>
                </c:pt>
                <c:pt idx="3508">
                  <c:v>-6.5262000000000001E-2</c:v>
                </c:pt>
                <c:pt idx="3509">
                  <c:v>-3.9598000000000001E-2</c:v>
                </c:pt>
                <c:pt idx="3510">
                  <c:v>-1.0194E-2</c:v>
                </c:pt>
                <c:pt idx="3511">
                  <c:v>1.3459E-2</c:v>
                </c:pt>
                <c:pt idx="3512">
                  <c:v>4.2103000000000002E-2</c:v>
                </c:pt>
                <c:pt idx="3513">
                  <c:v>7.2461999999999999E-2</c:v>
                </c:pt>
                <c:pt idx="3514">
                  <c:v>9.7678000000000001E-2</c:v>
                </c:pt>
                <c:pt idx="3515">
                  <c:v>0.12442</c:v>
                </c:pt>
                <c:pt idx="3516">
                  <c:v>0.13868</c:v>
                </c:pt>
                <c:pt idx="3517">
                  <c:v>0.15769</c:v>
                </c:pt>
                <c:pt idx="3518">
                  <c:v>0.17921000000000001</c:v>
                </c:pt>
                <c:pt idx="3519">
                  <c:v>0.18972</c:v>
                </c:pt>
                <c:pt idx="3520">
                  <c:v>0.18636</c:v>
                </c:pt>
                <c:pt idx="3521">
                  <c:v>0.19231000000000001</c:v>
                </c:pt>
                <c:pt idx="3522">
                  <c:v>0.19358</c:v>
                </c:pt>
                <c:pt idx="3523">
                  <c:v>0.18984999999999999</c:v>
                </c:pt>
                <c:pt idx="3524">
                  <c:v>0.17055000000000001</c:v>
                </c:pt>
                <c:pt idx="3525">
                  <c:v>0.15690000000000001</c:v>
                </c:pt>
                <c:pt idx="3526">
                  <c:v>0.14337</c:v>
                </c:pt>
                <c:pt idx="3527">
                  <c:v>0.12345</c:v>
                </c:pt>
                <c:pt idx="3528">
                  <c:v>9.3730999999999995E-2</c:v>
                </c:pt>
                <c:pt idx="3529">
                  <c:v>7.0193000000000005E-2</c:v>
                </c:pt>
                <c:pt idx="3530">
                  <c:v>4.1513000000000001E-2</c:v>
                </c:pt>
                <c:pt idx="3531">
                  <c:v>1.4390999999999999E-2</c:v>
                </c:pt>
                <c:pt idx="3532">
                  <c:v>-1.6060999999999999E-2</c:v>
                </c:pt>
                <c:pt idx="3533">
                  <c:v>-4.3700999999999997E-2</c:v>
                </c:pt>
                <c:pt idx="3534">
                  <c:v>-7.2791999999999996E-2</c:v>
                </c:pt>
                <c:pt idx="3535">
                  <c:v>-0.10264</c:v>
                </c:pt>
                <c:pt idx="3536">
                  <c:v>-0.11679</c:v>
                </c:pt>
                <c:pt idx="3537">
                  <c:v>-0.14063000000000001</c:v>
                </c:pt>
                <c:pt idx="3538">
                  <c:v>-0.16108</c:v>
                </c:pt>
                <c:pt idx="3539">
                  <c:v>-0.17888000000000001</c:v>
                </c:pt>
                <c:pt idx="3540">
                  <c:v>-0.18117</c:v>
                </c:pt>
                <c:pt idx="3541">
                  <c:v>-0.18920999999999999</c:v>
                </c:pt>
                <c:pt idx="3542">
                  <c:v>-0.19403999999999999</c:v>
                </c:pt>
                <c:pt idx="3543">
                  <c:v>-0.19738</c:v>
                </c:pt>
                <c:pt idx="3544">
                  <c:v>-0.17868000000000001</c:v>
                </c:pt>
                <c:pt idx="3545">
                  <c:v>-0.1711</c:v>
                </c:pt>
                <c:pt idx="3546">
                  <c:v>-0.15767999999999999</c:v>
                </c:pt>
                <c:pt idx="3547">
                  <c:v>-0.14116000000000001</c:v>
                </c:pt>
                <c:pt idx="3548">
                  <c:v>-0.11147</c:v>
                </c:pt>
                <c:pt idx="3549">
                  <c:v>-8.9789999999999995E-2</c:v>
                </c:pt>
                <c:pt idx="3550">
                  <c:v>-6.4194000000000001E-2</c:v>
                </c:pt>
                <c:pt idx="3551">
                  <c:v>-3.5333000000000003E-2</c:v>
                </c:pt>
                <c:pt idx="3552">
                  <c:v>-4.6341999999999998E-3</c:v>
                </c:pt>
                <c:pt idx="3553">
                  <c:v>2.3817000000000001E-2</c:v>
                </c:pt>
                <c:pt idx="3554">
                  <c:v>5.1586E-2</c:v>
                </c:pt>
                <c:pt idx="3555">
                  <c:v>8.3054000000000003E-2</c:v>
                </c:pt>
                <c:pt idx="3556">
                  <c:v>0.10444000000000001</c:v>
                </c:pt>
                <c:pt idx="3557">
                  <c:v>0.12912999999999999</c:v>
                </c:pt>
                <c:pt idx="3558">
                  <c:v>0.15098</c:v>
                </c:pt>
                <c:pt idx="3559">
                  <c:v>0.15845999999999999</c:v>
                </c:pt>
                <c:pt idx="3560">
                  <c:v>0.17607999999999999</c:v>
                </c:pt>
                <c:pt idx="3561">
                  <c:v>0.18576999999999999</c:v>
                </c:pt>
                <c:pt idx="3562">
                  <c:v>0.19511999999999999</c:v>
                </c:pt>
                <c:pt idx="3563">
                  <c:v>0.18215999999999999</c:v>
                </c:pt>
                <c:pt idx="3564">
                  <c:v>0.18287999999999999</c:v>
                </c:pt>
                <c:pt idx="3565">
                  <c:v>0.18088000000000001</c:v>
                </c:pt>
                <c:pt idx="3566">
                  <c:v>0.16869000000000001</c:v>
                </c:pt>
                <c:pt idx="3567">
                  <c:v>0.14557</c:v>
                </c:pt>
                <c:pt idx="3568">
                  <c:v>0.12870000000000001</c:v>
                </c:pt>
                <c:pt idx="3569">
                  <c:v>0.10847</c:v>
                </c:pt>
                <c:pt idx="3570">
                  <c:v>8.5383000000000001E-2</c:v>
                </c:pt>
                <c:pt idx="3571">
                  <c:v>5.4275999999999998E-2</c:v>
                </c:pt>
                <c:pt idx="3572">
                  <c:v>2.5617000000000001E-2</c:v>
                </c:pt>
                <c:pt idx="3573">
                  <c:v>-1.2373E-3</c:v>
                </c:pt>
                <c:pt idx="3574">
                  <c:v>-3.1530000000000002E-2</c:v>
                </c:pt>
                <c:pt idx="3575">
                  <c:v>-5.6133000000000002E-2</c:v>
                </c:pt>
                <c:pt idx="3576">
                  <c:v>-8.6282999999999999E-2</c:v>
                </c:pt>
                <c:pt idx="3577">
                  <c:v>-0.11357</c:v>
                </c:pt>
                <c:pt idx="3578">
                  <c:v>-0.13866999999999999</c:v>
                </c:pt>
                <c:pt idx="3579">
                  <c:v>-0.15013000000000001</c:v>
                </c:pt>
                <c:pt idx="3580">
                  <c:v>-0.16924</c:v>
                </c:pt>
                <c:pt idx="3581">
                  <c:v>-0.18690999999999999</c:v>
                </c:pt>
                <c:pt idx="3582">
                  <c:v>-0.19789000000000001</c:v>
                </c:pt>
                <c:pt idx="3583">
                  <c:v>-0.19072</c:v>
                </c:pt>
                <c:pt idx="3584">
                  <c:v>-0.19388</c:v>
                </c:pt>
                <c:pt idx="3585">
                  <c:v>-0.19120000000000001</c:v>
                </c:pt>
                <c:pt idx="3586">
                  <c:v>-0.18779000000000001</c:v>
                </c:pt>
                <c:pt idx="3587">
                  <c:v>-0.16431000000000001</c:v>
                </c:pt>
                <c:pt idx="3588">
                  <c:v>-0.14801</c:v>
                </c:pt>
                <c:pt idx="3589">
                  <c:v>-0.13124</c:v>
                </c:pt>
                <c:pt idx="3590">
                  <c:v>-0.1113</c:v>
                </c:pt>
                <c:pt idx="3591">
                  <c:v>-7.8292E-2</c:v>
                </c:pt>
                <c:pt idx="3592">
                  <c:v>-5.5793000000000002E-2</c:v>
                </c:pt>
                <c:pt idx="3593">
                  <c:v>-2.3826E-2</c:v>
                </c:pt>
                <c:pt idx="3594">
                  <c:v>4.5196999999999998E-3</c:v>
                </c:pt>
                <c:pt idx="3595">
                  <c:v>3.4951000000000003E-2</c:v>
                </c:pt>
                <c:pt idx="3596">
                  <c:v>6.4519999999999994E-2</c:v>
                </c:pt>
                <c:pt idx="3597">
                  <c:v>9.3252000000000002E-2</c:v>
                </c:pt>
                <c:pt idx="3598">
                  <c:v>0.12102</c:v>
                </c:pt>
                <c:pt idx="3599">
                  <c:v>0.13911000000000001</c:v>
                </c:pt>
                <c:pt idx="3600">
                  <c:v>0.15876999999999999</c:v>
                </c:pt>
                <c:pt idx="3601">
                  <c:v>0.17977000000000001</c:v>
                </c:pt>
                <c:pt idx="3602">
                  <c:v>0.19466</c:v>
                </c:pt>
                <c:pt idx="3603">
                  <c:v>0.19325000000000001</c:v>
                </c:pt>
                <c:pt idx="3604">
                  <c:v>0.20035</c:v>
                </c:pt>
                <c:pt idx="3605">
                  <c:v>0.20138</c:v>
                </c:pt>
                <c:pt idx="3606">
                  <c:v>0.20183999999999999</c:v>
                </c:pt>
                <c:pt idx="3607">
                  <c:v>0.17924999999999999</c:v>
                </c:pt>
                <c:pt idx="3608">
                  <c:v>0.16841999999999999</c:v>
                </c:pt>
                <c:pt idx="3609">
                  <c:v>0.15387000000000001</c:v>
                </c:pt>
                <c:pt idx="3610">
                  <c:v>0.13225999999999999</c:v>
                </c:pt>
                <c:pt idx="3611">
                  <c:v>0.10476000000000001</c:v>
                </c:pt>
                <c:pt idx="3612">
                  <c:v>8.0907999999999994E-2</c:v>
                </c:pt>
                <c:pt idx="3613">
                  <c:v>5.076E-2</c:v>
                </c:pt>
                <c:pt idx="3614">
                  <c:v>2.0704E-2</c:v>
                </c:pt>
                <c:pt idx="3615">
                  <c:v>-9.1216000000000005E-3</c:v>
                </c:pt>
                <c:pt idx="3616">
                  <c:v>-3.9505999999999999E-2</c:v>
                </c:pt>
                <c:pt idx="3617">
                  <c:v>-6.4779000000000003E-2</c:v>
                </c:pt>
                <c:pt idx="3618">
                  <c:v>-9.2648999999999995E-2</c:v>
                </c:pt>
                <c:pt idx="3619">
                  <c:v>-0.11806999999999999</c:v>
                </c:pt>
                <c:pt idx="3620">
                  <c:v>-0.14249999999999999</c:v>
                </c:pt>
                <c:pt idx="3621">
                  <c:v>-0.16342999999999999</c:v>
                </c:pt>
                <c:pt idx="3622">
                  <c:v>-0.16997999999999999</c:v>
                </c:pt>
                <c:pt idx="3623">
                  <c:v>-0.18468000000000001</c:v>
                </c:pt>
                <c:pt idx="3624">
                  <c:v>-0.19775999999999999</c:v>
                </c:pt>
                <c:pt idx="3625">
                  <c:v>-0.19996</c:v>
                </c:pt>
                <c:pt idx="3626">
                  <c:v>-0.18995000000000001</c:v>
                </c:pt>
                <c:pt idx="3627">
                  <c:v>-0.18687999999999999</c:v>
                </c:pt>
                <c:pt idx="3628">
                  <c:v>-0.18079999999999999</c:v>
                </c:pt>
                <c:pt idx="3629">
                  <c:v>-0.17021</c:v>
                </c:pt>
                <c:pt idx="3630">
                  <c:v>-0.14124</c:v>
                </c:pt>
                <c:pt idx="3631">
                  <c:v>-0.12471</c:v>
                </c:pt>
                <c:pt idx="3632">
                  <c:v>-0.10019</c:v>
                </c:pt>
                <c:pt idx="3633">
                  <c:v>-7.6133999999999993E-2</c:v>
                </c:pt>
                <c:pt idx="3634">
                  <c:v>-4.4287E-2</c:v>
                </c:pt>
                <c:pt idx="3635">
                  <c:v>-1.3481E-2</c:v>
                </c:pt>
                <c:pt idx="3636">
                  <c:v>1.1986999999999999E-2</c:v>
                </c:pt>
                <c:pt idx="3637">
                  <c:v>4.3138999999999997E-2</c:v>
                </c:pt>
                <c:pt idx="3638">
                  <c:v>6.9100999999999996E-2</c:v>
                </c:pt>
                <c:pt idx="3639">
                  <c:v>9.5491999999999994E-2</c:v>
                </c:pt>
                <c:pt idx="3640">
                  <c:v>0.12402000000000001</c:v>
                </c:pt>
                <c:pt idx="3641">
                  <c:v>0.14938000000000001</c:v>
                </c:pt>
                <c:pt idx="3642">
                  <c:v>0.15683</c:v>
                </c:pt>
                <c:pt idx="3643">
                  <c:v>0.17859</c:v>
                </c:pt>
                <c:pt idx="3644">
                  <c:v>0.19078000000000001</c:v>
                </c:pt>
                <c:pt idx="3645">
                  <c:v>0.20244000000000001</c:v>
                </c:pt>
                <c:pt idx="3646">
                  <c:v>0.19312000000000001</c:v>
                </c:pt>
                <c:pt idx="3647">
                  <c:v>0.19370999999999999</c:v>
                </c:pt>
                <c:pt idx="3648">
                  <c:v>0.18959000000000001</c:v>
                </c:pt>
                <c:pt idx="3649">
                  <c:v>0.18332000000000001</c:v>
                </c:pt>
                <c:pt idx="3650">
                  <c:v>0.1555</c:v>
                </c:pt>
                <c:pt idx="3651">
                  <c:v>0.14144999999999999</c:v>
                </c:pt>
                <c:pt idx="3652">
                  <c:v>0.1193</c:v>
                </c:pt>
                <c:pt idx="3653">
                  <c:v>9.6277000000000001E-2</c:v>
                </c:pt>
                <c:pt idx="3654">
                  <c:v>6.4145999999999995E-2</c:v>
                </c:pt>
                <c:pt idx="3655">
                  <c:v>3.5001999999999998E-2</c:v>
                </c:pt>
                <c:pt idx="3656">
                  <c:v>7.0987000000000003E-3</c:v>
                </c:pt>
                <c:pt idx="3657">
                  <c:v>-2.7296000000000001E-2</c:v>
                </c:pt>
                <c:pt idx="3658">
                  <c:v>-5.4667E-2</c:v>
                </c:pt>
                <c:pt idx="3659">
                  <c:v>-8.3294000000000007E-2</c:v>
                </c:pt>
                <c:pt idx="3660">
                  <c:v>-0.11222</c:v>
                </c:pt>
                <c:pt idx="3661">
                  <c:v>-0.13714999999999999</c:v>
                </c:pt>
                <c:pt idx="3662">
                  <c:v>-0.15221000000000001</c:v>
                </c:pt>
                <c:pt idx="3663">
                  <c:v>-0.17126</c:v>
                </c:pt>
                <c:pt idx="3664">
                  <c:v>-0.1875</c:v>
                </c:pt>
                <c:pt idx="3665">
                  <c:v>-0.18808</c:v>
                </c:pt>
                <c:pt idx="3666">
                  <c:v>-0.19772000000000001</c:v>
                </c:pt>
                <c:pt idx="3667">
                  <c:v>-0.20077999999999999</c:v>
                </c:pt>
                <c:pt idx="3668">
                  <c:v>-0.20322000000000001</c:v>
                </c:pt>
                <c:pt idx="3669">
                  <c:v>-0.18214</c:v>
                </c:pt>
                <c:pt idx="3670">
                  <c:v>-0.17366999999999999</c:v>
                </c:pt>
                <c:pt idx="3671">
                  <c:v>-0.16114999999999999</c:v>
                </c:pt>
                <c:pt idx="3672">
                  <c:v>-0.14233999999999999</c:v>
                </c:pt>
                <c:pt idx="3673">
                  <c:v>-0.11189</c:v>
                </c:pt>
                <c:pt idx="3674">
                  <c:v>-8.8775999999999994E-2</c:v>
                </c:pt>
                <c:pt idx="3675">
                  <c:v>-6.1682000000000001E-2</c:v>
                </c:pt>
                <c:pt idx="3676">
                  <c:v>-3.4317E-2</c:v>
                </c:pt>
                <c:pt idx="3677">
                  <c:v>-2.0592000000000002E-3</c:v>
                </c:pt>
                <c:pt idx="3678">
                  <c:v>2.8995E-2</c:v>
                </c:pt>
                <c:pt idx="3679">
                  <c:v>5.7978000000000002E-2</c:v>
                </c:pt>
                <c:pt idx="3680">
                  <c:v>8.8557999999999998E-2</c:v>
                </c:pt>
                <c:pt idx="3681">
                  <c:v>0.11005</c:v>
                </c:pt>
                <c:pt idx="3682">
                  <c:v>0.13736999999999999</c:v>
                </c:pt>
                <c:pt idx="3683">
                  <c:v>0.16120000000000001</c:v>
                </c:pt>
                <c:pt idx="3684">
                  <c:v>0.18151999999999999</c:v>
                </c:pt>
                <c:pt idx="3685">
                  <c:v>0.18454999999999999</c:v>
                </c:pt>
                <c:pt idx="3686">
                  <c:v>0.19702</c:v>
                </c:pt>
                <c:pt idx="3687">
                  <c:v>0.20669999999999999</c:v>
                </c:pt>
                <c:pt idx="3688">
                  <c:v>0.20960000000000001</c:v>
                </c:pt>
                <c:pt idx="3689">
                  <c:v>0.19436999999999999</c:v>
                </c:pt>
                <c:pt idx="3690">
                  <c:v>0.19148999999999999</c:v>
                </c:pt>
                <c:pt idx="3691">
                  <c:v>0.18057999999999999</c:v>
                </c:pt>
                <c:pt idx="3692">
                  <c:v>0.16869000000000001</c:v>
                </c:pt>
                <c:pt idx="3693">
                  <c:v>0.13866000000000001</c:v>
                </c:pt>
                <c:pt idx="3694">
                  <c:v>0.11783</c:v>
                </c:pt>
                <c:pt idx="3695">
                  <c:v>9.2439999999999994E-2</c:v>
                </c:pt>
                <c:pt idx="3696">
                  <c:v>6.5518000000000007E-2</c:v>
                </c:pt>
                <c:pt idx="3697">
                  <c:v>3.2279000000000002E-2</c:v>
                </c:pt>
                <c:pt idx="3698">
                  <c:v>3.4751999999999999E-3</c:v>
                </c:pt>
                <c:pt idx="3699">
                  <c:v>-2.8642000000000001E-2</c:v>
                </c:pt>
                <c:pt idx="3700">
                  <c:v>-5.8596000000000002E-2</c:v>
                </c:pt>
                <c:pt idx="3701">
                  <c:v>-8.5186999999999999E-2</c:v>
                </c:pt>
                <c:pt idx="3702">
                  <c:v>-0.11376</c:v>
                </c:pt>
                <c:pt idx="3703">
                  <c:v>-0.13941000000000001</c:v>
                </c:pt>
                <c:pt idx="3704">
                  <c:v>-0.16446</c:v>
                </c:pt>
                <c:pt idx="3705">
                  <c:v>-0.17218</c:v>
                </c:pt>
                <c:pt idx="3706">
                  <c:v>-0.19081999999999999</c:v>
                </c:pt>
                <c:pt idx="3707">
                  <c:v>-0.20191999999999999</c:v>
                </c:pt>
                <c:pt idx="3708">
                  <c:v>-0.21035999999999999</c:v>
                </c:pt>
                <c:pt idx="3709">
                  <c:v>-0.19968</c:v>
                </c:pt>
                <c:pt idx="3710">
                  <c:v>-0.19675000000000001</c:v>
                </c:pt>
                <c:pt idx="3711">
                  <c:v>-0.19372</c:v>
                </c:pt>
                <c:pt idx="3712">
                  <c:v>-0.18332999999999999</c:v>
                </c:pt>
                <c:pt idx="3713">
                  <c:v>-0.15397</c:v>
                </c:pt>
                <c:pt idx="3714">
                  <c:v>-0.13669000000000001</c:v>
                </c:pt>
                <c:pt idx="3715">
                  <c:v>-0.11587</c:v>
                </c:pt>
                <c:pt idx="3716">
                  <c:v>-8.8477E-2</c:v>
                </c:pt>
                <c:pt idx="3717">
                  <c:v>-5.7727000000000001E-2</c:v>
                </c:pt>
                <c:pt idx="3718">
                  <c:v>-2.7494999999999999E-2</c:v>
                </c:pt>
                <c:pt idx="3719">
                  <c:v>2.1158000000000001E-3</c:v>
                </c:pt>
                <c:pt idx="3720">
                  <c:v>3.2195000000000001E-2</c:v>
                </c:pt>
                <c:pt idx="3721">
                  <c:v>6.1989000000000002E-2</c:v>
                </c:pt>
                <c:pt idx="3722">
                  <c:v>9.1506000000000004E-2</c:v>
                </c:pt>
                <c:pt idx="3723">
                  <c:v>0.11716</c:v>
                </c:pt>
                <c:pt idx="3724">
                  <c:v>0.13597000000000001</c:v>
                </c:pt>
                <c:pt idx="3725">
                  <c:v>0.15714</c:v>
                </c:pt>
                <c:pt idx="3726">
                  <c:v>0.17760999999999999</c:v>
                </c:pt>
                <c:pt idx="3727">
                  <c:v>0.19203000000000001</c:v>
                </c:pt>
                <c:pt idx="3728">
                  <c:v>0.18976999999999999</c:v>
                </c:pt>
                <c:pt idx="3729">
                  <c:v>0.19786000000000001</c:v>
                </c:pt>
                <c:pt idx="3730">
                  <c:v>0.19928999999999999</c:v>
                </c:pt>
                <c:pt idx="3731">
                  <c:v>0.19850000000000001</c:v>
                </c:pt>
                <c:pt idx="3732">
                  <c:v>0.17573</c:v>
                </c:pt>
                <c:pt idx="3733">
                  <c:v>0.16597999999999999</c:v>
                </c:pt>
                <c:pt idx="3734">
                  <c:v>0.1512</c:v>
                </c:pt>
                <c:pt idx="3735">
                  <c:v>0.12995999999999999</c:v>
                </c:pt>
                <c:pt idx="3736">
                  <c:v>0.10287</c:v>
                </c:pt>
                <c:pt idx="3737">
                  <c:v>7.7885999999999997E-2</c:v>
                </c:pt>
                <c:pt idx="3738">
                  <c:v>4.8572999999999998E-2</c:v>
                </c:pt>
                <c:pt idx="3739">
                  <c:v>2.0884E-2</c:v>
                </c:pt>
                <c:pt idx="3740">
                  <c:v>-1.0281E-2</c:v>
                </c:pt>
                <c:pt idx="3741">
                  <c:v>-4.1479000000000002E-2</c:v>
                </c:pt>
                <c:pt idx="3742">
                  <c:v>-6.8866999999999998E-2</c:v>
                </c:pt>
                <c:pt idx="3743">
                  <c:v>-0.1032</c:v>
                </c:pt>
                <c:pt idx="3744">
                  <c:v>-0.11967</c:v>
                </c:pt>
                <c:pt idx="3745">
                  <c:v>-0.14524000000000001</c:v>
                </c:pt>
                <c:pt idx="3746">
                  <c:v>-0.16757</c:v>
                </c:pt>
                <c:pt idx="3747">
                  <c:v>-0.18814</c:v>
                </c:pt>
                <c:pt idx="3748">
                  <c:v>-0.18873000000000001</c:v>
                </c:pt>
                <c:pt idx="3749">
                  <c:v>-0.20172000000000001</c:v>
                </c:pt>
                <c:pt idx="3750">
                  <c:v>-0.20501</c:v>
                </c:pt>
                <c:pt idx="3751">
                  <c:v>-0.21007000000000001</c:v>
                </c:pt>
                <c:pt idx="3752">
                  <c:v>-0.19048000000000001</c:v>
                </c:pt>
                <c:pt idx="3753">
                  <c:v>-0.18329000000000001</c:v>
                </c:pt>
                <c:pt idx="3754">
                  <c:v>-0.17122000000000001</c:v>
                </c:pt>
                <c:pt idx="3755">
                  <c:v>-0.15264</c:v>
                </c:pt>
                <c:pt idx="3756">
                  <c:v>-0.12357</c:v>
                </c:pt>
                <c:pt idx="3757">
                  <c:v>-9.8160999999999998E-2</c:v>
                </c:pt>
                <c:pt idx="3758">
                  <c:v>-7.2376999999999997E-2</c:v>
                </c:pt>
                <c:pt idx="3759">
                  <c:v>-4.3006000000000003E-2</c:v>
                </c:pt>
                <c:pt idx="3760">
                  <c:v>-7.0562999999999997E-3</c:v>
                </c:pt>
                <c:pt idx="3761">
                  <c:v>1.8865E-2</c:v>
                </c:pt>
                <c:pt idx="3762">
                  <c:v>5.0687999999999997E-2</c:v>
                </c:pt>
                <c:pt idx="3763">
                  <c:v>8.4938E-2</c:v>
                </c:pt>
                <c:pt idx="3764">
                  <c:v>0.1075</c:v>
                </c:pt>
                <c:pt idx="3765">
                  <c:v>0.13578999999999999</c:v>
                </c:pt>
                <c:pt idx="3766">
                  <c:v>0.16034999999999999</c:v>
                </c:pt>
                <c:pt idx="3767">
                  <c:v>0.18210999999999999</c:v>
                </c:pt>
                <c:pt idx="3768">
                  <c:v>0.192</c:v>
                </c:pt>
                <c:pt idx="3769">
                  <c:v>0.20318</c:v>
                </c:pt>
                <c:pt idx="3770">
                  <c:v>0.21357999999999999</c:v>
                </c:pt>
                <c:pt idx="3771">
                  <c:v>0.20257</c:v>
                </c:pt>
                <c:pt idx="3772">
                  <c:v>0.20504</c:v>
                </c:pt>
                <c:pt idx="3773">
                  <c:v>0.20044000000000001</c:v>
                </c:pt>
                <c:pt idx="3774">
                  <c:v>0.19374</c:v>
                </c:pt>
                <c:pt idx="3775">
                  <c:v>0.16453999999999999</c:v>
                </c:pt>
                <c:pt idx="3776">
                  <c:v>0.14976999999999999</c:v>
                </c:pt>
                <c:pt idx="3777">
                  <c:v>0.12856000000000001</c:v>
                </c:pt>
                <c:pt idx="3778">
                  <c:v>0.10426000000000001</c:v>
                </c:pt>
                <c:pt idx="3779">
                  <c:v>7.1085999999999996E-2</c:v>
                </c:pt>
                <c:pt idx="3780">
                  <c:v>3.9784E-2</c:v>
                </c:pt>
                <c:pt idx="3781">
                  <c:v>1.0248E-2</c:v>
                </c:pt>
                <c:pt idx="3782">
                  <c:v>-2.2515E-2</c:v>
                </c:pt>
                <c:pt idx="3783">
                  <c:v>-5.1316000000000001E-2</c:v>
                </c:pt>
                <c:pt idx="3784">
                  <c:v>-8.3142999999999995E-2</c:v>
                </c:pt>
                <c:pt idx="3785">
                  <c:v>-0.11373999999999999</c:v>
                </c:pt>
                <c:pt idx="3786">
                  <c:v>-0.13808999999999999</c:v>
                </c:pt>
                <c:pt idx="3787">
                  <c:v>-0.15337000000000001</c:v>
                </c:pt>
                <c:pt idx="3788">
                  <c:v>-0.17565</c:v>
                </c:pt>
                <c:pt idx="3789">
                  <c:v>-0.19433</c:v>
                </c:pt>
                <c:pt idx="3790">
                  <c:v>-0.21079999999999999</c:v>
                </c:pt>
                <c:pt idx="3791">
                  <c:v>-0.20419000000000001</c:v>
                </c:pt>
                <c:pt idx="3792">
                  <c:v>-0.20949999999999999</c:v>
                </c:pt>
                <c:pt idx="3793">
                  <c:v>-0.21271000000000001</c:v>
                </c:pt>
                <c:pt idx="3794">
                  <c:v>-0.20768</c:v>
                </c:pt>
                <c:pt idx="3795">
                  <c:v>-0.18432999999999999</c:v>
                </c:pt>
                <c:pt idx="3796">
                  <c:v>-0.17138</c:v>
                </c:pt>
                <c:pt idx="3797">
                  <c:v>-0.15357999999999999</c:v>
                </c:pt>
                <c:pt idx="3798">
                  <c:v>-0.13245000000000001</c:v>
                </c:pt>
                <c:pt idx="3799">
                  <c:v>-9.9820000000000006E-2</c:v>
                </c:pt>
                <c:pt idx="3800">
                  <c:v>-7.2339000000000001E-2</c:v>
                </c:pt>
                <c:pt idx="3801">
                  <c:v>-4.2762000000000001E-2</c:v>
                </c:pt>
                <c:pt idx="3802">
                  <c:v>-1.0581999999999999E-2</c:v>
                </c:pt>
                <c:pt idx="3803">
                  <c:v>2.0589E-2</c:v>
                </c:pt>
                <c:pt idx="3804">
                  <c:v>5.108E-2</c:v>
                </c:pt>
                <c:pt idx="3805">
                  <c:v>8.3374000000000004E-2</c:v>
                </c:pt>
                <c:pt idx="3806">
                  <c:v>0.11426</c:v>
                </c:pt>
                <c:pt idx="3807">
                  <c:v>0.13406999999999999</c:v>
                </c:pt>
                <c:pt idx="3808">
                  <c:v>0.15912999999999999</c:v>
                </c:pt>
                <c:pt idx="3809">
                  <c:v>0.17960000000000001</c:v>
                </c:pt>
                <c:pt idx="3810">
                  <c:v>0.19883999999999999</c:v>
                </c:pt>
                <c:pt idx="3811">
                  <c:v>0.19725999999999999</c:v>
                </c:pt>
                <c:pt idx="3812">
                  <c:v>0.20759</c:v>
                </c:pt>
                <c:pt idx="3813">
                  <c:v>0.21007000000000001</c:v>
                </c:pt>
                <c:pt idx="3814">
                  <c:v>0.20996000000000001</c:v>
                </c:pt>
                <c:pt idx="3815">
                  <c:v>0.19217000000000001</c:v>
                </c:pt>
                <c:pt idx="3816">
                  <c:v>0.18063000000000001</c:v>
                </c:pt>
                <c:pt idx="3817">
                  <c:v>0.16889000000000001</c:v>
                </c:pt>
                <c:pt idx="3818">
                  <c:v>0.14906</c:v>
                </c:pt>
                <c:pt idx="3819">
                  <c:v>0.11715</c:v>
                </c:pt>
                <c:pt idx="3820">
                  <c:v>9.1733999999999996E-2</c:v>
                </c:pt>
                <c:pt idx="3821">
                  <c:v>6.4562999999999995E-2</c:v>
                </c:pt>
                <c:pt idx="3822">
                  <c:v>3.0818000000000002E-2</c:v>
                </c:pt>
                <c:pt idx="3823">
                  <c:v>-1.5375999999999999E-4</c:v>
                </c:pt>
                <c:pt idx="3824">
                  <c:v>-3.0120999999999998E-2</c:v>
                </c:pt>
                <c:pt idx="3825">
                  <c:v>-6.1584E-2</c:v>
                </c:pt>
                <c:pt idx="3826">
                  <c:v>-8.7534000000000001E-2</c:v>
                </c:pt>
                <c:pt idx="3827">
                  <c:v>-0.11658</c:v>
                </c:pt>
                <c:pt idx="3828">
                  <c:v>-0.14351</c:v>
                </c:pt>
                <c:pt idx="3829">
                  <c:v>-0.16541</c:v>
                </c:pt>
                <c:pt idx="3830">
                  <c:v>-0.17351</c:v>
                </c:pt>
                <c:pt idx="3831">
                  <c:v>-0.19312000000000001</c:v>
                </c:pt>
                <c:pt idx="3832">
                  <c:v>-0.20327000000000001</c:v>
                </c:pt>
                <c:pt idx="3833">
                  <c:v>-0.21146999999999999</c:v>
                </c:pt>
                <c:pt idx="3834">
                  <c:v>-0.19944000000000001</c:v>
                </c:pt>
                <c:pt idx="3835">
                  <c:v>-0.1968</c:v>
                </c:pt>
                <c:pt idx="3836">
                  <c:v>-0.19370999999999999</c:v>
                </c:pt>
                <c:pt idx="3837">
                  <c:v>-0.18207999999999999</c:v>
                </c:pt>
                <c:pt idx="3838">
                  <c:v>-0.15193999999999999</c:v>
                </c:pt>
                <c:pt idx="3839">
                  <c:v>-0.13455</c:v>
                </c:pt>
                <c:pt idx="3840">
                  <c:v>-0.11254</c:v>
                </c:pt>
                <c:pt idx="3841">
                  <c:v>-8.5150000000000003E-2</c:v>
                </c:pt>
                <c:pt idx="3842">
                  <c:v>-5.4321000000000001E-2</c:v>
                </c:pt>
                <c:pt idx="3843">
                  <c:v>-2.1044E-2</c:v>
                </c:pt>
                <c:pt idx="3844">
                  <c:v>8.7940999999999991E-3</c:v>
                </c:pt>
                <c:pt idx="3845">
                  <c:v>4.1817E-2</c:v>
                </c:pt>
                <c:pt idx="3846">
                  <c:v>6.9141999999999995E-2</c:v>
                </c:pt>
                <c:pt idx="3847">
                  <c:v>9.9608000000000002E-2</c:v>
                </c:pt>
                <c:pt idx="3848">
                  <c:v>0.12828000000000001</c:v>
                </c:pt>
                <c:pt idx="3849">
                  <c:v>0.15729000000000001</c:v>
                </c:pt>
                <c:pt idx="3850">
                  <c:v>0.16574</c:v>
                </c:pt>
                <c:pt idx="3851">
                  <c:v>0.18767</c:v>
                </c:pt>
                <c:pt idx="3852">
                  <c:v>0.20311000000000001</c:v>
                </c:pt>
                <c:pt idx="3853">
                  <c:v>0.21711</c:v>
                </c:pt>
                <c:pt idx="3854">
                  <c:v>0.20930000000000001</c:v>
                </c:pt>
                <c:pt idx="3855">
                  <c:v>0.21026</c:v>
                </c:pt>
                <c:pt idx="3856">
                  <c:v>0.21004</c:v>
                </c:pt>
                <c:pt idx="3857">
                  <c:v>0.20094000000000001</c:v>
                </c:pt>
                <c:pt idx="3858">
                  <c:v>0.17538999999999999</c:v>
                </c:pt>
                <c:pt idx="3859">
                  <c:v>0.15951000000000001</c:v>
                </c:pt>
                <c:pt idx="3860">
                  <c:v>0.13541</c:v>
                </c:pt>
                <c:pt idx="3861">
                  <c:v>0.11559</c:v>
                </c:pt>
                <c:pt idx="3862">
                  <c:v>7.9989000000000005E-2</c:v>
                </c:pt>
                <c:pt idx="3863">
                  <c:v>4.8776E-2</c:v>
                </c:pt>
                <c:pt idx="3864">
                  <c:v>1.9401999999999999E-2</c:v>
                </c:pt>
                <c:pt idx="3865">
                  <c:v>-1.4958000000000001E-2</c:v>
                </c:pt>
                <c:pt idx="3866">
                  <c:v>-4.7607999999999998E-2</c:v>
                </c:pt>
                <c:pt idx="3867">
                  <c:v>-7.6359999999999997E-2</c:v>
                </c:pt>
                <c:pt idx="3868">
                  <c:v>-0.11137</c:v>
                </c:pt>
                <c:pt idx="3869">
                  <c:v>-0.14077000000000001</c:v>
                </c:pt>
                <c:pt idx="3870">
                  <c:v>-0.15866</c:v>
                </c:pt>
                <c:pt idx="3871">
                  <c:v>-0.18038000000000001</c:v>
                </c:pt>
                <c:pt idx="3872">
                  <c:v>-0.20016999999999999</c:v>
                </c:pt>
                <c:pt idx="3873">
                  <c:v>-0.21623999999999999</c:v>
                </c:pt>
                <c:pt idx="3874">
                  <c:v>-0.21540000000000001</c:v>
                </c:pt>
                <c:pt idx="3875">
                  <c:v>-0.21731</c:v>
                </c:pt>
                <c:pt idx="3876">
                  <c:v>-0.22184000000000001</c:v>
                </c:pt>
                <c:pt idx="3877">
                  <c:v>-0.20072000000000001</c:v>
                </c:pt>
                <c:pt idx="3878">
                  <c:v>-0.19467999999999999</c:v>
                </c:pt>
                <c:pt idx="3879">
                  <c:v>-0.18389</c:v>
                </c:pt>
                <c:pt idx="3880">
                  <c:v>-0.16350000000000001</c:v>
                </c:pt>
                <c:pt idx="3881">
                  <c:v>-0.13361999999999999</c:v>
                </c:pt>
                <c:pt idx="3882">
                  <c:v>-0.10693</c:v>
                </c:pt>
                <c:pt idx="3883">
                  <c:v>-8.0551999999999999E-2</c:v>
                </c:pt>
                <c:pt idx="3884">
                  <c:v>-5.1855999999999999E-2</c:v>
                </c:pt>
                <c:pt idx="3885">
                  <c:v>-1.4644000000000001E-2</c:v>
                </c:pt>
                <c:pt idx="3886">
                  <c:v>1.3703E-2</c:v>
                </c:pt>
                <c:pt idx="3887">
                  <c:v>4.5587000000000003E-2</c:v>
                </c:pt>
                <c:pt idx="3888">
                  <c:v>7.8497999999999998E-2</c:v>
                </c:pt>
                <c:pt idx="3889">
                  <c:v>0.10155</c:v>
                </c:pt>
                <c:pt idx="3890">
                  <c:v>0.13284000000000001</c:v>
                </c:pt>
                <c:pt idx="3891">
                  <c:v>0.15970000000000001</c:v>
                </c:pt>
                <c:pt idx="3892">
                  <c:v>0.18024000000000001</c:v>
                </c:pt>
                <c:pt idx="3893">
                  <c:v>0.19009999999999999</c:v>
                </c:pt>
                <c:pt idx="3894">
                  <c:v>0.20416000000000001</c:v>
                </c:pt>
                <c:pt idx="3895">
                  <c:v>0.21629000000000001</c:v>
                </c:pt>
                <c:pt idx="3896">
                  <c:v>0.22234000000000001</c:v>
                </c:pt>
                <c:pt idx="3897">
                  <c:v>0.20754</c:v>
                </c:pt>
                <c:pt idx="3898">
                  <c:v>0.20380000000000001</c:v>
                </c:pt>
                <c:pt idx="3899">
                  <c:v>0.19775000000000001</c:v>
                </c:pt>
                <c:pt idx="3900">
                  <c:v>0.18278</c:v>
                </c:pt>
                <c:pt idx="3901">
                  <c:v>0.15426999999999999</c:v>
                </c:pt>
                <c:pt idx="3902">
                  <c:v>0.13217000000000001</c:v>
                </c:pt>
                <c:pt idx="3903">
                  <c:v>0.10804999999999999</c:v>
                </c:pt>
                <c:pt idx="3904">
                  <c:v>8.0986000000000002E-2</c:v>
                </c:pt>
                <c:pt idx="3905">
                  <c:v>4.5057E-2</c:v>
                </c:pt>
                <c:pt idx="3906">
                  <c:v>1.5538E-2</c:v>
                </c:pt>
                <c:pt idx="3907">
                  <c:v>-1.9174E-2</c:v>
                </c:pt>
                <c:pt idx="3908">
                  <c:v>-5.2033000000000003E-2</c:v>
                </c:pt>
                <c:pt idx="3909">
                  <c:v>-7.9398999999999997E-2</c:v>
                </c:pt>
                <c:pt idx="3910">
                  <c:v>-0.11097</c:v>
                </c:pt>
                <c:pt idx="3911">
                  <c:v>-0.13655</c:v>
                </c:pt>
                <c:pt idx="3912">
                  <c:v>-0.16416</c:v>
                </c:pt>
                <c:pt idx="3913">
                  <c:v>-0.17466999999999999</c:v>
                </c:pt>
                <c:pt idx="3914">
                  <c:v>-0.19361999999999999</c:v>
                </c:pt>
                <c:pt idx="3915">
                  <c:v>-0.20873</c:v>
                </c:pt>
                <c:pt idx="3916">
                  <c:v>-0.21929000000000001</c:v>
                </c:pt>
                <c:pt idx="3917">
                  <c:v>-0.20809</c:v>
                </c:pt>
                <c:pt idx="3918">
                  <c:v>-0.21110999999999999</c:v>
                </c:pt>
                <c:pt idx="3919">
                  <c:v>-0.20513000000000001</c:v>
                </c:pt>
                <c:pt idx="3920">
                  <c:v>-0.19500999999999999</c:v>
                </c:pt>
                <c:pt idx="3921">
                  <c:v>-0.16708000000000001</c:v>
                </c:pt>
                <c:pt idx="3922">
                  <c:v>-0.14802000000000001</c:v>
                </c:pt>
                <c:pt idx="3923">
                  <c:v>-0.12684999999999999</c:v>
                </c:pt>
                <c:pt idx="3924">
                  <c:v>-0.10043000000000001</c:v>
                </c:pt>
                <c:pt idx="3925">
                  <c:v>-6.4532000000000006E-2</c:v>
                </c:pt>
                <c:pt idx="3926">
                  <c:v>-3.4944999999999997E-2</c:v>
                </c:pt>
                <c:pt idx="3927">
                  <c:v>-2.5040000000000001E-3</c:v>
                </c:pt>
                <c:pt idx="3928">
                  <c:v>2.8882000000000001E-2</c:v>
                </c:pt>
                <c:pt idx="3929">
                  <c:v>6.1844000000000003E-2</c:v>
                </c:pt>
                <c:pt idx="3930">
                  <c:v>9.1469999999999996E-2</c:v>
                </c:pt>
                <c:pt idx="3931">
                  <c:v>0.12300999999999999</c:v>
                </c:pt>
                <c:pt idx="3932">
                  <c:v>0.14122000000000001</c:v>
                </c:pt>
                <c:pt idx="3933">
                  <c:v>0.16636000000000001</c:v>
                </c:pt>
                <c:pt idx="3934">
                  <c:v>0.18826999999999999</c:v>
                </c:pt>
                <c:pt idx="3935">
                  <c:v>0.20363000000000001</c:v>
                </c:pt>
                <c:pt idx="3936">
                  <c:v>0.20211000000000001</c:v>
                </c:pt>
                <c:pt idx="3937">
                  <c:v>0.21299000000000001</c:v>
                </c:pt>
                <c:pt idx="3938">
                  <c:v>0.21407999999999999</c:v>
                </c:pt>
                <c:pt idx="3939">
                  <c:v>0.21389</c:v>
                </c:pt>
                <c:pt idx="3940">
                  <c:v>0.19420999999999999</c:v>
                </c:pt>
                <c:pt idx="3941">
                  <c:v>0.18218000000000001</c:v>
                </c:pt>
                <c:pt idx="3942">
                  <c:v>0.17025000000000001</c:v>
                </c:pt>
                <c:pt idx="3943">
                  <c:v>0.14957000000000001</c:v>
                </c:pt>
                <c:pt idx="3944">
                  <c:v>0.11649</c:v>
                </c:pt>
                <c:pt idx="3945">
                  <c:v>8.9936000000000002E-2</c:v>
                </c:pt>
                <c:pt idx="3946">
                  <c:v>6.0978999999999998E-2</c:v>
                </c:pt>
                <c:pt idx="3947">
                  <c:v>3.0072999999999999E-2</c:v>
                </c:pt>
                <c:pt idx="3948">
                  <c:v>-2.9819E-3</c:v>
                </c:pt>
                <c:pt idx="3949">
                  <c:v>-3.6615000000000002E-2</c:v>
                </c:pt>
                <c:pt idx="3950">
                  <c:v>-6.8335000000000007E-2</c:v>
                </c:pt>
                <c:pt idx="3951">
                  <c:v>-0.10188999999999999</c:v>
                </c:pt>
                <c:pt idx="3952">
                  <c:v>-0.12385</c:v>
                </c:pt>
                <c:pt idx="3953">
                  <c:v>-0.15156</c:v>
                </c:pt>
                <c:pt idx="3954">
                  <c:v>-0.17718</c:v>
                </c:pt>
                <c:pt idx="3955">
                  <c:v>-0.19922999999999999</c:v>
                </c:pt>
                <c:pt idx="3956">
                  <c:v>-0.20321</c:v>
                </c:pt>
                <c:pt idx="3957">
                  <c:v>-0.21486</c:v>
                </c:pt>
                <c:pt idx="3958">
                  <c:v>-0.22353000000000001</c:v>
                </c:pt>
                <c:pt idx="3959">
                  <c:v>-0.22869999999999999</c:v>
                </c:pt>
                <c:pt idx="3960">
                  <c:v>-0.21002000000000001</c:v>
                </c:pt>
                <c:pt idx="3961">
                  <c:v>-0.20621999999999999</c:v>
                </c:pt>
                <c:pt idx="3962">
                  <c:v>-0.19472</c:v>
                </c:pt>
                <c:pt idx="3963">
                  <c:v>-0.17651</c:v>
                </c:pt>
                <c:pt idx="3964">
                  <c:v>-0.14532999999999999</c:v>
                </c:pt>
                <c:pt idx="3965">
                  <c:v>-0.12246</c:v>
                </c:pt>
                <c:pt idx="3966">
                  <c:v>-9.2599000000000001E-2</c:v>
                </c:pt>
                <c:pt idx="3967">
                  <c:v>-6.5115999999999993E-2</c:v>
                </c:pt>
                <c:pt idx="3968">
                  <c:v>-2.5839000000000001E-2</c:v>
                </c:pt>
                <c:pt idx="3969">
                  <c:v>5.3350999999999997E-3</c:v>
                </c:pt>
                <c:pt idx="3970">
                  <c:v>3.9300000000000002E-2</c:v>
                </c:pt>
                <c:pt idx="3971">
                  <c:v>7.4152999999999997E-2</c:v>
                </c:pt>
                <c:pt idx="3972">
                  <c:v>0.10163</c:v>
                </c:pt>
                <c:pt idx="3973">
                  <c:v>0.13113</c:v>
                </c:pt>
                <c:pt idx="3974">
                  <c:v>0.16045000000000001</c:v>
                </c:pt>
                <c:pt idx="3975">
                  <c:v>0.18490000000000001</c:v>
                </c:pt>
                <c:pt idx="3976">
                  <c:v>0.19559000000000001</c:v>
                </c:pt>
                <c:pt idx="3977">
                  <c:v>0.21038000000000001</c:v>
                </c:pt>
                <c:pt idx="3978">
                  <c:v>0.22364999999999999</c:v>
                </c:pt>
                <c:pt idx="3979">
                  <c:v>0.23247000000000001</c:v>
                </c:pt>
                <c:pt idx="3980">
                  <c:v>0.21795999999999999</c:v>
                </c:pt>
                <c:pt idx="3981">
                  <c:v>0.21718999999999999</c:v>
                </c:pt>
                <c:pt idx="3982">
                  <c:v>0.20760999999999999</c:v>
                </c:pt>
                <c:pt idx="3983">
                  <c:v>0.1807</c:v>
                </c:pt>
                <c:pt idx="3984">
                  <c:v>0.16550000000000001</c:v>
                </c:pt>
                <c:pt idx="3985">
                  <c:v>0.14369000000000001</c:v>
                </c:pt>
                <c:pt idx="3986">
                  <c:v>0.12293999999999999</c:v>
                </c:pt>
                <c:pt idx="3987">
                  <c:v>8.7416999999999995E-2</c:v>
                </c:pt>
                <c:pt idx="3988">
                  <c:v>5.5634999999999997E-2</c:v>
                </c:pt>
                <c:pt idx="3989">
                  <c:v>2.6127999999999998E-2</c:v>
                </c:pt>
                <c:pt idx="3990">
                  <c:v>-5.9839999999999997E-3</c:v>
                </c:pt>
                <c:pt idx="3991">
                  <c:v>-3.918E-2</c:v>
                </c:pt>
                <c:pt idx="3992">
                  <c:v>-6.9869000000000001E-2</c:v>
                </c:pt>
                <c:pt idx="3993">
                  <c:v>-0.10534</c:v>
                </c:pt>
                <c:pt idx="3994">
                  <c:v>-0.13288</c:v>
                </c:pt>
                <c:pt idx="3995">
                  <c:v>-0.15082999999999999</c:v>
                </c:pt>
                <c:pt idx="3996">
                  <c:v>-0.17558000000000001</c:v>
                </c:pt>
                <c:pt idx="3997">
                  <c:v>-0.19708000000000001</c:v>
                </c:pt>
                <c:pt idx="3998">
                  <c:v>-0.21228</c:v>
                </c:pt>
                <c:pt idx="3999">
                  <c:v>-0.21026</c:v>
                </c:pt>
                <c:pt idx="4000">
                  <c:v>-0.21490000000000001</c:v>
                </c:pt>
                <c:pt idx="4001">
                  <c:v>-0.22037000000000001</c:v>
                </c:pt>
                <c:pt idx="4002">
                  <c:v>-0.21659</c:v>
                </c:pt>
                <c:pt idx="4003">
                  <c:v>-0.19420000000000001</c:v>
                </c:pt>
                <c:pt idx="4004">
                  <c:v>-0.18260999999999999</c:v>
                </c:pt>
                <c:pt idx="4005">
                  <c:v>-0.16397999999999999</c:v>
                </c:pt>
                <c:pt idx="4006">
                  <c:v>-0.14527000000000001</c:v>
                </c:pt>
                <c:pt idx="4007">
                  <c:v>-0.10828</c:v>
                </c:pt>
                <c:pt idx="4008">
                  <c:v>-8.1453999999999999E-2</c:v>
                </c:pt>
                <c:pt idx="4009">
                  <c:v>-5.0997000000000001E-2</c:v>
                </c:pt>
                <c:pt idx="4010">
                  <c:v>-1.5983000000000001E-2</c:v>
                </c:pt>
                <c:pt idx="4011">
                  <c:v>1.2517E-2</c:v>
                </c:pt>
                <c:pt idx="4012">
                  <c:v>4.5594999999999997E-2</c:v>
                </c:pt>
                <c:pt idx="4013">
                  <c:v>8.0052999999999999E-2</c:v>
                </c:pt>
                <c:pt idx="4014">
                  <c:v>0.11181000000000001</c:v>
                </c:pt>
                <c:pt idx="4015">
                  <c:v>0.13413</c:v>
                </c:pt>
                <c:pt idx="4016">
                  <c:v>0.16084999999999999</c:v>
                </c:pt>
                <c:pt idx="4017">
                  <c:v>0.18285000000000001</c:v>
                </c:pt>
                <c:pt idx="4018">
                  <c:v>0.20782</c:v>
                </c:pt>
                <c:pt idx="4019">
                  <c:v>0.20676</c:v>
                </c:pt>
                <c:pt idx="4020">
                  <c:v>0.219</c:v>
                </c:pt>
                <c:pt idx="4021">
                  <c:v>0.22301000000000001</c:v>
                </c:pt>
                <c:pt idx="4022">
                  <c:v>0.22520999999999999</c:v>
                </c:pt>
                <c:pt idx="4023">
                  <c:v>0.20422999999999999</c:v>
                </c:pt>
                <c:pt idx="4024">
                  <c:v>0.19742000000000001</c:v>
                </c:pt>
                <c:pt idx="4025">
                  <c:v>0.18104999999999999</c:v>
                </c:pt>
                <c:pt idx="4026">
                  <c:v>0.16345000000000001</c:v>
                </c:pt>
                <c:pt idx="4027">
                  <c:v>0.12825</c:v>
                </c:pt>
                <c:pt idx="4028">
                  <c:v>0.10292999999999999</c:v>
                </c:pt>
                <c:pt idx="4029">
                  <c:v>7.5429999999999997E-2</c:v>
                </c:pt>
                <c:pt idx="4030">
                  <c:v>4.0293000000000002E-2</c:v>
                </c:pt>
                <c:pt idx="4031">
                  <c:v>5.6327E-3</c:v>
                </c:pt>
                <c:pt idx="4032">
                  <c:v>-2.9139999999999999E-2</c:v>
                </c:pt>
                <c:pt idx="4033">
                  <c:v>-6.2045000000000003E-2</c:v>
                </c:pt>
                <c:pt idx="4034">
                  <c:v>-8.9574000000000001E-2</c:v>
                </c:pt>
                <c:pt idx="4035">
                  <c:v>-0.12404</c:v>
                </c:pt>
                <c:pt idx="4036">
                  <c:v>-0.14713999999999999</c:v>
                </c:pt>
                <c:pt idx="4037">
                  <c:v>-0.17558000000000001</c:v>
                </c:pt>
                <c:pt idx="4038">
                  <c:v>-0.18434</c:v>
                </c:pt>
                <c:pt idx="4039">
                  <c:v>-0.20385</c:v>
                </c:pt>
                <c:pt idx="4040">
                  <c:v>-0.2213</c:v>
                </c:pt>
                <c:pt idx="4041">
                  <c:v>-0.22792999999999999</c:v>
                </c:pt>
                <c:pt idx="4042">
                  <c:v>-0.21697</c:v>
                </c:pt>
                <c:pt idx="4043">
                  <c:v>-0.22045999999999999</c:v>
                </c:pt>
                <c:pt idx="4044">
                  <c:v>-0.21315000000000001</c:v>
                </c:pt>
                <c:pt idx="4045">
                  <c:v>-0.20369000000000001</c:v>
                </c:pt>
                <c:pt idx="4046">
                  <c:v>-0.17399000000000001</c:v>
                </c:pt>
                <c:pt idx="4047">
                  <c:v>-0.1542</c:v>
                </c:pt>
                <c:pt idx="4048">
                  <c:v>-0.13244</c:v>
                </c:pt>
                <c:pt idx="4049">
                  <c:v>-0.10561</c:v>
                </c:pt>
                <c:pt idx="4050">
                  <c:v>-6.8498000000000003E-2</c:v>
                </c:pt>
                <c:pt idx="4051">
                  <c:v>-3.7116000000000003E-2</c:v>
                </c:pt>
                <c:pt idx="4052">
                  <c:v>-2.673E-3</c:v>
                </c:pt>
                <c:pt idx="4053">
                  <c:v>3.0601E-2</c:v>
                </c:pt>
                <c:pt idx="4054">
                  <c:v>6.0850000000000001E-2</c:v>
                </c:pt>
                <c:pt idx="4055">
                  <c:v>9.5216999999999996E-2</c:v>
                </c:pt>
                <c:pt idx="4056">
                  <c:v>0.12778999999999999</c:v>
                </c:pt>
                <c:pt idx="4057">
                  <c:v>0.15834000000000001</c:v>
                </c:pt>
                <c:pt idx="4058">
                  <c:v>0.17255999999999999</c:v>
                </c:pt>
                <c:pt idx="4059">
                  <c:v>0.19520999999999999</c:v>
                </c:pt>
                <c:pt idx="4060">
                  <c:v>0.21468000000000001</c:v>
                </c:pt>
                <c:pt idx="4061">
                  <c:v>0.22925000000000001</c:v>
                </c:pt>
                <c:pt idx="4062">
                  <c:v>0.22237000000000001</c:v>
                </c:pt>
                <c:pt idx="4063">
                  <c:v>0.22511</c:v>
                </c:pt>
                <c:pt idx="4064">
                  <c:v>0.22533</c:v>
                </c:pt>
                <c:pt idx="4065">
                  <c:v>0.22311</c:v>
                </c:pt>
                <c:pt idx="4066">
                  <c:v>0.19605</c:v>
                </c:pt>
                <c:pt idx="4067">
                  <c:v>0.18326000000000001</c:v>
                </c:pt>
                <c:pt idx="4068">
                  <c:v>0.16255</c:v>
                </c:pt>
                <c:pt idx="4069">
                  <c:v>0.13855999999999999</c:v>
                </c:pt>
                <c:pt idx="4070">
                  <c:v>0.10141</c:v>
                </c:pt>
                <c:pt idx="4071">
                  <c:v>7.1027000000000007E-2</c:v>
                </c:pt>
                <c:pt idx="4072">
                  <c:v>3.7383E-2</c:v>
                </c:pt>
                <c:pt idx="4073">
                  <c:v>2.7809000000000002E-3</c:v>
                </c:pt>
                <c:pt idx="4074">
                  <c:v>-3.2425000000000002E-2</c:v>
                </c:pt>
                <c:pt idx="4075">
                  <c:v>-6.5516000000000005E-2</c:v>
                </c:pt>
                <c:pt idx="4076">
                  <c:v>-9.9598000000000006E-2</c:v>
                </c:pt>
                <c:pt idx="4077">
                  <c:v>-0.13284000000000001</c:v>
                </c:pt>
                <c:pt idx="4078">
                  <c:v>-0.15293000000000001</c:v>
                </c:pt>
                <c:pt idx="4079">
                  <c:v>-0.17881</c:v>
                </c:pt>
                <c:pt idx="4080">
                  <c:v>-0.20061999999999999</c:v>
                </c:pt>
                <c:pt idx="4081">
                  <c:v>-0.22262000000000001</c:v>
                </c:pt>
                <c:pt idx="4082">
                  <c:v>-0.22008</c:v>
                </c:pt>
                <c:pt idx="4083">
                  <c:v>-0.22796</c:v>
                </c:pt>
                <c:pt idx="4084">
                  <c:v>-0.23227</c:v>
                </c:pt>
                <c:pt idx="4085">
                  <c:v>-0.21192</c:v>
                </c:pt>
                <c:pt idx="4086">
                  <c:v>-0.20931</c:v>
                </c:pt>
                <c:pt idx="4087">
                  <c:v>-0.19785</c:v>
                </c:pt>
                <c:pt idx="4088">
                  <c:v>-0.17879</c:v>
                </c:pt>
                <c:pt idx="4089">
                  <c:v>-0.14643999999999999</c:v>
                </c:pt>
                <c:pt idx="4090">
                  <c:v>-0.12379999999999999</c:v>
                </c:pt>
                <c:pt idx="4091">
                  <c:v>-9.5527000000000001E-2</c:v>
                </c:pt>
                <c:pt idx="4092">
                  <c:v>-6.7859000000000003E-2</c:v>
                </c:pt>
                <c:pt idx="4093">
                  <c:v>-2.8323999999999998E-2</c:v>
                </c:pt>
                <c:pt idx="4094">
                  <c:v>4.2509000000000002E-3</c:v>
                </c:pt>
                <c:pt idx="4095">
                  <c:v>3.8478999999999999E-2</c:v>
                </c:pt>
                <c:pt idx="4096">
                  <c:v>7.1055999999999994E-2</c:v>
                </c:pt>
                <c:pt idx="4097">
                  <c:v>9.8461000000000007E-2</c:v>
                </c:pt>
                <c:pt idx="4098">
                  <c:v>0.12975</c:v>
                </c:pt>
                <c:pt idx="4099">
                  <c:v>0.15933</c:v>
                </c:pt>
                <c:pt idx="4100">
                  <c:v>0.18135999999999999</c:v>
                </c:pt>
                <c:pt idx="4101">
                  <c:v>0.19148000000000001</c:v>
                </c:pt>
                <c:pt idx="4102">
                  <c:v>0.2089</c:v>
                </c:pt>
                <c:pt idx="4103">
                  <c:v>0.22313</c:v>
                </c:pt>
                <c:pt idx="4104">
                  <c:v>0.23100999999999999</c:v>
                </c:pt>
                <c:pt idx="4105">
                  <c:v>0.21532000000000001</c:v>
                </c:pt>
                <c:pt idx="4106">
                  <c:v>0.216</c:v>
                </c:pt>
                <c:pt idx="4107">
                  <c:v>0.20705999999999999</c:v>
                </c:pt>
                <c:pt idx="4108">
                  <c:v>0.19545999999999999</c:v>
                </c:pt>
                <c:pt idx="4109">
                  <c:v>0.16475999999999999</c:v>
                </c:pt>
                <c:pt idx="4110">
                  <c:v>0.14099999999999999</c:v>
                </c:pt>
                <c:pt idx="4111">
                  <c:v>0.12023</c:v>
                </c:pt>
                <c:pt idx="4112">
                  <c:v>9.1678999999999997E-2</c:v>
                </c:pt>
                <c:pt idx="4113">
                  <c:v>5.3085E-2</c:v>
                </c:pt>
                <c:pt idx="4114">
                  <c:v>2.2511E-2</c:v>
                </c:pt>
                <c:pt idx="4115">
                  <c:v>-1.2161E-2</c:v>
                </c:pt>
                <c:pt idx="4116">
                  <c:v>-4.829E-2</c:v>
                </c:pt>
                <c:pt idx="4117">
                  <c:v>-7.4413000000000007E-2</c:v>
                </c:pt>
                <c:pt idx="4118">
                  <c:v>-0.11096</c:v>
                </c:pt>
                <c:pt idx="4119">
                  <c:v>-0.14043</c:v>
                </c:pt>
                <c:pt idx="4120">
                  <c:v>-0.17088</c:v>
                </c:pt>
                <c:pt idx="4121">
                  <c:v>-0.18315999999999999</c:v>
                </c:pt>
                <c:pt idx="4122">
                  <c:v>-0.20523</c:v>
                </c:pt>
                <c:pt idx="4123">
                  <c:v>-0.21990000000000001</c:v>
                </c:pt>
                <c:pt idx="4124">
                  <c:v>-0.23598</c:v>
                </c:pt>
                <c:pt idx="4125">
                  <c:v>-0.22272</c:v>
                </c:pt>
                <c:pt idx="4126">
                  <c:v>-0.22719</c:v>
                </c:pt>
                <c:pt idx="4127">
                  <c:v>-0.22153</c:v>
                </c:pt>
                <c:pt idx="4128">
                  <c:v>-0.21332000000000001</c:v>
                </c:pt>
                <c:pt idx="4129">
                  <c:v>-0.18551000000000001</c:v>
                </c:pt>
                <c:pt idx="4130">
                  <c:v>-0.16503000000000001</c:v>
                </c:pt>
                <c:pt idx="4131">
                  <c:v>-0.14502000000000001</c:v>
                </c:pt>
                <c:pt idx="4132">
                  <c:v>-0.11445</c:v>
                </c:pt>
                <c:pt idx="4133">
                  <c:v>-7.7371999999999996E-2</c:v>
                </c:pt>
                <c:pt idx="4134">
                  <c:v>-4.6336000000000002E-2</c:v>
                </c:pt>
                <c:pt idx="4135">
                  <c:v>-1.034E-2</c:v>
                </c:pt>
                <c:pt idx="4136">
                  <c:v>2.1198999999999999E-2</c:v>
                </c:pt>
                <c:pt idx="4137">
                  <c:v>5.6537999999999998E-2</c:v>
                </c:pt>
                <c:pt idx="4138">
                  <c:v>8.9065000000000005E-2</c:v>
                </c:pt>
                <c:pt idx="4139">
                  <c:v>0.12184</c:v>
                </c:pt>
                <c:pt idx="4140">
                  <c:v>0.14371</c:v>
                </c:pt>
                <c:pt idx="4141">
                  <c:v>0.17230999999999999</c:v>
                </c:pt>
                <c:pt idx="4142">
                  <c:v>0.19481000000000001</c:v>
                </c:pt>
                <c:pt idx="4143">
                  <c:v>0.21737999999999999</c:v>
                </c:pt>
                <c:pt idx="4144">
                  <c:v>0.21657999999999999</c:v>
                </c:pt>
                <c:pt idx="4145">
                  <c:v>0.22986999999999999</c:v>
                </c:pt>
                <c:pt idx="4146">
                  <c:v>0.23452999999999999</c:v>
                </c:pt>
                <c:pt idx="4147">
                  <c:v>0.23580000000000001</c:v>
                </c:pt>
                <c:pt idx="4148">
                  <c:v>0.21389</c:v>
                </c:pt>
                <c:pt idx="4149">
                  <c:v>0.20635999999999999</c:v>
                </c:pt>
                <c:pt idx="4150">
                  <c:v>0.19064999999999999</c:v>
                </c:pt>
                <c:pt idx="4151">
                  <c:v>0.17208999999999999</c:v>
                </c:pt>
                <c:pt idx="4152">
                  <c:v>0.13555</c:v>
                </c:pt>
                <c:pt idx="4153">
                  <c:v>0.10979999999999999</c:v>
                </c:pt>
                <c:pt idx="4154">
                  <c:v>8.0333000000000002E-2</c:v>
                </c:pt>
                <c:pt idx="4155">
                  <c:v>4.6893999999999998E-2</c:v>
                </c:pt>
                <c:pt idx="4156">
                  <c:v>1.1332E-2</c:v>
                </c:pt>
                <c:pt idx="4157">
                  <c:v>-2.5901E-2</c:v>
                </c:pt>
                <c:pt idx="4158">
                  <c:v>-6.0241999999999997E-2</c:v>
                </c:pt>
                <c:pt idx="4159">
                  <c:v>-9.4566999999999998E-2</c:v>
                </c:pt>
                <c:pt idx="4160">
                  <c:v>-0.1215</c:v>
                </c:pt>
                <c:pt idx="4161">
                  <c:v>-0.14868000000000001</c:v>
                </c:pt>
                <c:pt idx="4162">
                  <c:v>-0.17838000000000001</c:v>
                </c:pt>
                <c:pt idx="4163">
                  <c:v>-0.20271</c:v>
                </c:pt>
                <c:pt idx="4164">
                  <c:v>-0.20615</c:v>
                </c:pt>
                <c:pt idx="4165">
                  <c:v>-0.22378000000000001</c:v>
                </c:pt>
                <c:pt idx="4166">
                  <c:v>-0.23432</c:v>
                </c:pt>
                <c:pt idx="4167">
                  <c:v>-0.24132999999999999</c:v>
                </c:pt>
                <c:pt idx="4168">
                  <c:v>-0.22717999999999999</c:v>
                </c:pt>
                <c:pt idx="4169">
                  <c:v>-0.22195000000000001</c:v>
                </c:pt>
                <c:pt idx="4170">
                  <c:v>-0.21221999999999999</c:v>
                </c:pt>
                <c:pt idx="4171">
                  <c:v>-0.19741</c:v>
                </c:pt>
                <c:pt idx="4172">
                  <c:v>-0.16400999999999999</c:v>
                </c:pt>
                <c:pt idx="4173">
                  <c:v>-0.13982</c:v>
                </c:pt>
                <c:pt idx="4174">
                  <c:v>-0.11224000000000001</c:v>
                </c:pt>
                <c:pt idx="4175">
                  <c:v>-7.9975000000000004E-2</c:v>
                </c:pt>
                <c:pt idx="4176">
                  <c:v>-4.1586999999999999E-2</c:v>
                </c:pt>
                <c:pt idx="4177">
                  <c:v>-6.3820999999999999E-3</c:v>
                </c:pt>
                <c:pt idx="4178">
                  <c:v>2.8209999999999999E-2</c:v>
                </c:pt>
                <c:pt idx="4179">
                  <c:v>6.4555000000000001E-2</c:v>
                </c:pt>
                <c:pt idx="4180">
                  <c:v>9.4758999999999996E-2</c:v>
                </c:pt>
                <c:pt idx="4181">
                  <c:v>0.12792000000000001</c:v>
                </c:pt>
                <c:pt idx="4182">
                  <c:v>0.15858</c:v>
                </c:pt>
                <c:pt idx="4183">
                  <c:v>0.18754999999999999</c:v>
                </c:pt>
                <c:pt idx="4184">
                  <c:v>0.19783000000000001</c:v>
                </c:pt>
                <c:pt idx="4185">
                  <c:v>0.21604999999999999</c:v>
                </c:pt>
                <c:pt idx="4186">
                  <c:v>0.23021</c:v>
                </c:pt>
                <c:pt idx="4187">
                  <c:v>0.24187</c:v>
                </c:pt>
                <c:pt idx="4188">
                  <c:v>0.22792000000000001</c:v>
                </c:pt>
                <c:pt idx="4189">
                  <c:v>0.22645000000000001</c:v>
                </c:pt>
                <c:pt idx="4190">
                  <c:v>0.22233</c:v>
                </c:pt>
                <c:pt idx="4191">
                  <c:v>0.19333</c:v>
                </c:pt>
                <c:pt idx="4192">
                  <c:v>0.18053</c:v>
                </c:pt>
                <c:pt idx="4193">
                  <c:v>0.16045000000000001</c:v>
                </c:pt>
                <c:pt idx="4194">
                  <c:v>0.13555</c:v>
                </c:pt>
                <c:pt idx="4195">
                  <c:v>9.7750000000000004E-2</c:v>
                </c:pt>
                <c:pt idx="4196">
                  <c:v>6.7463999999999996E-2</c:v>
                </c:pt>
                <c:pt idx="4197">
                  <c:v>3.4888000000000002E-2</c:v>
                </c:pt>
                <c:pt idx="4198">
                  <c:v>1.3691E-3</c:v>
                </c:pt>
                <c:pt idx="4199">
                  <c:v>-3.4083000000000002E-2</c:v>
                </c:pt>
                <c:pt idx="4200">
                  <c:v>-6.8783999999999998E-2</c:v>
                </c:pt>
                <c:pt idx="4201">
                  <c:v>-0.10291</c:v>
                </c:pt>
                <c:pt idx="4202">
                  <c:v>-0.13406999999999999</c:v>
                </c:pt>
                <c:pt idx="4203">
                  <c:v>-0.15371000000000001</c:v>
                </c:pt>
                <c:pt idx="4204">
                  <c:v>-0.18142</c:v>
                </c:pt>
                <c:pt idx="4205">
                  <c:v>-0.20394000000000001</c:v>
                </c:pt>
                <c:pt idx="4206">
                  <c:v>-0.2238</c:v>
                </c:pt>
                <c:pt idx="4207">
                  <c:v>-0.22034000000000001</c:v>
                </c:pt>
                <c:pt idx="4208">
                  <c:v>-0.23008000000000001</c:v>
                </c:pt>
                <c:pt idx="4209">
                  <c:v>-0.23488000000000001</c:v>
                </c:pt>
                <c:pt idx="4210">
                  <c:v>-0.23172999999999999</c:v>
                </c:pt>
                <c:pt idx="4211">
                  <c:v>-0.21023</c:v>
                </c:pt>
                <c:pt idx="4212">
                  <c:v>-0.19885</c:v>
                </c:pt>
                <c:pt idx="4213">
                  <c:v>-0.17999000000000001</c:v>
                </c:pt>
                <c:pt idx="4214">
                  <c:v>-0.15970000000000001</c:v>
                </c:pt>
                <c:pt idx="4215">
                  <c:v>-0.12441000000000001</c:v>
                </c:pt>
                <c:pt idx="4216">
                  <c:v>-9.4726000000000005E-2</c:v>
                </c:pt>
                <c:pt idx="4217">
                  <c:v>-6.6132999999999997E-2</c:v>
                </c:pt>
                <c:pt idx="4218">
                  <c:v>-2.8819000000000001E-2</c:v>
                </c:pt>
                <c:pt idx="4219">
                  <c:v>5.9005999999999998E-3</c:v>
                </c:pt>
                <c:pt idx="4220">
                  <c:v>4.1402000000000001E-2</c:v>
                </c:pt>
                <c:pt idx="4221">
                  <c:v>7.6599E-2</c:v>
                </c:pt>
                <c:pt idx="4222">
                  <c:v>0.11273</c:v>
                </c:pt>
                <c:pt idx="4223">
                  <c:v>0.1361</c:v>
                </c:pt>
                <c:pt idx="4224">
                  <c:v>0.1673</c:v>
                </c:pt>
                <c:pt idx="4225">
                  <c:v>0.19144</c:v>
                </c:pt>
                <c:pt idx="4226">
                  <c:v>0.21715999999999999</c:v>
                </c:pt>
                <c:pt idx="4227">
                  <c:v>0.21886</c:v>
                </c:pt>
                <c:pt idx="4228">
                  <c:v>0.23363999999999999</c:v>
                </c:pt>
                <c:pt idx="4229">
                  <c:v>0.24007999999999999</c:v>
                </c:pt>
                <c:pt idx="4230">
                  <c:v>0.24257999999999999</c:v>
                </c:pt>
                <c:pt idx="4231">
                  <c:v>0.22461</c:v>
                </c:pt>
                <c:pt idx="4232">
                  <c:v>0.21540000000000001</c:v>
                </c:pt>
                <c:pt idx="4233">
                  <c:v>0.20268</c:v>
                </c:pt>
                <c:pt idx="4234">
                  <c:v>0.18387000000000001</c:v>
                </c:pt>
                <c:pt idx="4235">
                  <c:v>0.14602999999999999</c:v>
                </c:pt>
                <c:pt idx="4236">
                  <c:v>0.12404</c:v>
                </c:pt>
                <c:pt idx="4237">
                  <c:v>9.4744999999999996E-2</c:v>
                </c:pt>
                <c:pt idx="4238">
                  <c:v>5.7942E-2</c:v>
                </c:pt>
                <c:pt idx="4239">
                  <c:v>2.0707E-2</c:v>
                </c:pt>
                <c:pt idx="4240">
                  <c:v>-1.4338E-2</c:v>
                </c:pt>
                <c:pt idx="4241">
                  <c:v>-5.1052E-2</c:v>
                </c:pt>
                <c:pt idx="4242">
                  <c:v>-7.8080999999999998E-2</c:v>
                </c:pt>
                <c:pt idx="4243">
                  <c:v>-0.11841</c:v>
                </c:pt>
                <c:pt idx="4244">
                  <c:v>-0.14552000000000001</c:v>
                </c:pt>
                <c:pt idx="4245">
                  <c:v>-0.17695</c:v>
                </c:pt>
                <c:pt idx="4246">
                  <c:v>-0.18790999999999999</c:v>
                </c:pt>
                <c:pt idx="4247">
                  <c:v>-0.21115</c:v>
                </c:pt>
                <c:pt idx="4248">
                  <c:v>-0.22875000000000001</c:v>
                </c:pt>
                <c:pt idx="4249">
                  <c:v>-0.24143000000000001</c:v>
                </c:pt>
                <c:pt idx="4250">
                  <c:v>-0.22917000000000001</c:v>
                </c:pt>
                <c:pt idx="4251">
                  <c:v>-0.23522000000000001</c:v>
                </c:pt>
                <c:pt idx="4252">
                  <c:v>-0.22921</c:v>
                </c:pt>
                <c:pt idx="4253">
                  <c:v>-0.22231999999999999</c:v>
                </c:pt>
                <c:pt idx="4254">
                  <c:v>-0.19317000000000001</c:v>
                </c:pt>
                <c:pt idx="4255">
                  <c:v>-0.17254</c:v>
                </c:pt>
                <c:pt idx="4256">
                  <c:v>-0.15293000000000001</c:v>
                </c:pt>
                <c:pt idx="4257">
                  <c:v>-0.12275</c:v>
                </c:pt>
                <c:pt idx="4258">
                  <c:v>-8.5417999999999994E-2</c:v>
                </c:pt>
                <c:pt idx="4259">
                  <c:v>-5.3249999999999999E-2</c:v>
                </c:pt>
                <c:pt idx="4260">
                  <c:v>-1.5421000000000001E-2</c:v>
                </c:pt>
                <c:pt idx="4261">
                  <c:v>1.5089999999999999E-2</c:v>
                </c:pt>
                <c:pt idx="4262">
                  <c:v>4.9401E-2</c:v>
                </c:pt>
                <c:pt idx="4263">
                  <c:v>8.6193000000000006E-2</c:v>
                </c:pt>
                <c:pt idx="4264">
                  <c:v>0.11921</c:v>
                </c:pt>
                <c:pt idx="4265">
                  <c:v>0.15290999999999999</c:v>
                </c:pt>
                <c:pt idx="4266">
                  <c:v>0.16991999999999999</c:v>
                </c:pt>
                <c:pt idx="4267">
                  <c:v>0.19273999999999999</c:v>
                </c:pt>
                <c:pt idx="4268">
                  <c:v>0.21929000000000001</c:v>
                </c:pt>
                <c:pt idx="4269">
                  <c:v>0.2351</c:v>
                </c:pt>
                <c:pt idx="4270">
                  <c:v>0.22969999999999999</c:v>
                </c:pt>
                <c:pt idx="4271">
                  <c:v>0.23591000000000001</c:v>
                </c:pt>
                <c:pt idx="4272">
                  <c:v>0.23783000000000001</c:v>
                </c:pt>
                <c:pt idx="4273">
                  <c:v>0.2349</c:v>
                </c:pt>
                <c:pt idx="4274">
                  <c:v>0.21134</c:v>
                </c:pt>
                <c:pt idx="4275">
                  <c:v>0.19497</c:v>
                </c:pt>
                <c:pt idx="4276">
                  <c:v>0.17702000000000001</c:v>
                </c:pt>
                <c:pt idx="4277">
                  <c:v>0.15160999999999999</c:v>
                </c:pt>
                <c:pt idx="4278">
                  <c:v>0.11443</c:v>
                </c:pt>
                <c:pt idx="4279">
                  <c:v>8.3829000000000001E-2</c:v>
                </c:pt>
                <c:pt idx="4280">
                  <c:v>4.8245999999999997E-2</c:v>
                </c:pt>
                <c:pt idx="4281">
                  <c:v>1.2857E-2</c:v>
                </c:pt>
                <c:pt idx="4282">
                  <c:v>-2.5786E-2</c:v>
                </c:pt>
                <c:pt idx="4283">
                  <c:v>-6.1095999999999998E-2</c:v>
                </c:pt>
                <c:pt idx="4284">
                  <c:v>-9.5731999999999998E-2</c:v>
                </c:pt>
                <c:pt idx="4285">
                  <c:v>-0.13320000000000001</c:v>
                </c:pt>
                <c:pt idx="4286">
                  <c:v>-0.15243999999999999</c:v>
                </c:pt>
                <c:pt idx="4287">
                  <c:v>-0.18176</c:v>
                </c:pt>
                <c:pt idx="4288">
                  <c:v>-0.20608000000000001</c:v>
                </c:pt>
                <c:pt idx="4289">
                  <c:v>-0.22805</c:v>
                </c:pt>
                <c:pt idx="4290">
                  <c:v>-0.2298</c:v>
                </c:pt>
                <c:pt idx="4291">
                  <c:v>-0.23845</c:v>
                </c:pt>
                <c:pt idx="4292">
                  <c:v>-0.24364</c:v>
                </c:pt>
                <c:pt idx="4293">
                  <c:v>-0.22755</c:v>
                </c:pt>
                <c:pt idx="4294">
                  <c:v>-0.22301000000000001</c:v>
                </c:pt>
                <c:pt idx="4295">
                  <c:v>-0.21209</c:v>
                </c:pt>
                <c:pt idx="4296">
                  <c:v>-0.19595000000000001</c:v>
                </c:pt>
                <c:pt idx="4297">
                  <c:v>-0.16097</c:v>
                </c:pt>
                <c:pt idx="4298">
                  <c:v>-0.13713</c:v>
                </c:pt>
                <c:pt idx="4299">
                  <c:v>-0.11071</c:v>
                </c:pt>
                <c:pt idx="4300">
                  <c:v>-7.7674000000000007E-2</c:v>
                </c:pt>
                <c:pt idx="4301">
                  <c:v>-3.8906000000000003E-2</c:v>
                </c:pt>
                <c:pt idx="4302">
                  <c:v>-2.2736000000000002E-3</c:v>
                </c:pt>
                <c:pt idx="4303">
                  <c:v>3.2709000000000002E-2</c:v>
                </c:pt>
                <c:pt idx="4304">
                  <c:v>6.7795999999999995E-2</c:v>
                </c:pt>
                <c:pt idx="4305">
                  <c:v>9.8556000000000005E-2</c:v>
                </c:pt>
                <c:pt idx="4306">
                  <c:v>0.1338</c:v>
                </c:pt>
                <c:pt idx="4307">
                  <c:v>0.16461000000000001</c:v>
                </c:pt>
                <c:pt idx="4308">
                  <c:v>0.19123000000000001</c:v>
                </c:pt>
                <c:pt idx="4309">
                  <c:v>0.20136999999999999</c:v>
                </c:pt>
                <c:pt idx="4310">
                  <c:v>0.22220999999999999</c:v>
                </c:pt>
                <c:pt idx="4311">
                  <c:v>0.23730999999999999</c:v>
                </c:pt>
                <c:pt idx="4312">
                  <c:v>0.24767</c:v>
                </c:pt>
                <c:pt idx="4313">
                  <c:v>0.23279</c:v>
                </c:pt>
                <c:pt idx="4314">
                  <c:v>0.23316999999999999</c:v>
                </c:pt>
                <c:pt idx="4315">
                  <c:v>0.22977</c:v>
                </c:pt>
                <c:pt idx="4316">
                  <c:v>0.21693999999999999</c:v>
                </c:pt>
                <c:pt idx="4317">
                  <c:v>0.18687999999999999</c:v>
                </c:pt>
                <c:pt idx="4318">
                  <c:v>0.16531999999999999</c:v>
                </c:pt>
                <c:pt idx="4319">
                  <c:v>0.14018</c:v>
                </c:pt>
                <c:pt idx="4320">
                  <c:v>0.11043</c:v>
                </c:pt>
                <c:pt idx="4321">
                  <c:v>7.1471000000000007E-2</c:v>
                </c:pt>
                <c:pt idx="4322">
                  <c:v>3.7141E-2</c:v>
                </c:pt>
                <c:pt idx="4323">
                  <c:v>8.8086999999999996E-4</c:v>
                </c:pt>
                <c:pt idx="4324">
                  <c:v>-3.7490000000000002E-2</c:v>
                </c:pt>
                <c:pt idx="4325">
                  <c:v>-6.9417999999999994E-2</c:v>
                </c:pt>
                <c:pt idx="4326">
                  <c:v>-0.10562000000000001</c:v>
                </c:pt>
                <c:pt idx="4327">
                  <c:v>-0.13991000000000001</c:v>
                </c:pt>
                <c:pt idx="4328">
                  <c:v>-0.17263999999999999</c:v>
                </c:pt>
                <c:pt idx="4329">
                  <c:v>-0.18828</c:v>
                </c:pt>
                <c:pt idx="4330">
                  <c:v>-0.21260999999999999</c:v>
                </c:pt>
                <c:pt idx="4331">
                  <c:v>-0.23238</c:v>
                </c:pt>
                <c:pt idx="4332">
                  <c:v>-0.24825</c:v>
                </c:pt>
                <c:pt idx="4333">
                  <c:v>-0.23984</c:v>
                </c:pt>
                <c:pt idx="4334">
                  <c:v>-0.24451999999999999</c:v>
                </c:pt>
                <c:pt idx="4335">
                  <c:v>-0.24082000000000001</c:v>
                </c:pt>
                <c:pt idx="4336">
                  <c:v>-0.23566999999999999</c:v>
                </c:pt>
                <c:pt idx="4337">
                  <c:v>-0.20741999999999999</c:v>
                </c:pt>
                <c:pt idx="4338">
                  <c:v>-0.18740999999999999</c:v>
                </c:pt>
                <c:pt idx="4339">
                  <c:v>-0.16653999999999999</c:v>
                </c:pt>
                <c:pt idx="4340">
                  <c:v>-0.13941999999999999</c:v>
                </c:pt>
                <c:pt idx="4341">
                  <c:v>-9.7973000000000005E-2</c:v>
                </c:pt>
                <c:pt idx="4342">
                  <c:v>-6.8824999999999997E-2</c:v>
                </c:pt>
                <c:pt idx="4343">
                  <c:v>-3.0979E-2</c:v>
                </c:pt>
                <c:pt idx="4344">
                  <c:v>4.8769E-3</c:v>
                </c:pt>
                <c:pt idx="4345">
                  <c:v>4.3942000000000002E-2</c:v>
                </c:pt>
                <c:pt idx="4346">
                  <c:v>7.7253000000000002E-2</c:v>
                </c:pt>
                <c:pt idx="4347">
                  <c:v>0.11439000000000001</c:v>
                </c:pt>
                <c:pt idx="4348">
                  <c:v>0.13725000000000001</c:v>
                </c:pt>
                <c:pt idx="4349">
                  <c:v>0.17068</c:v>
                </c:pt>
                <c:pt idx="4350">
                  <c:v>0.19570000000000001</c:v>
                </c:pt>
                <c:pt idx="4351">
                  <c:v>0.21945999999999999</c:v>
                </c:pt>
                <c:pt idx="4352">
                  <c:v>0.22164</c:v>
                </c:pt>
                <c:pt idx="4353">
                  <c:v>0.23765</c:v>
                </c:pt>
                <c:pt idx="4354">
                  <c:v>0.245</c:v>
                </c:pt>
                <c:pt idx="4355">
                  <c:v>0.24690999999999999</c:v>
                </c:pt>
                <c:pt idx="4356">
                  <c:v>0.22828000000000001</c:v>
                </c:pt>
                <c:pt idx="4357">
                  <c:v>0.21843000000000001</c:v>
                </c:pt>
                <c:pt idx="4358">
                  <c:v>0.20677999999999999</c:v>
                </c:pt>
                <c:pt idx="4359">
                  <c:v>0.18765999999999999</c:v>
                </c:pt>
                <c:pt idx="4360">
                  <c:v>0.14926</c:v>
                </c:pt>
                <c:pt idx="4361">
                  <c:v>0.12748999999999999</c:v>
                </c:pt>
                <c:pt idx="4362">
                  <c:v>9.6639000000000003E-2</c:v>
                </c:pt>
                <c:pt idx="4363">
                  <c:v>6.2267000000000003E-2</c:v>
                </c:pt>
                <c:pt idx="4364">
                  <c:v>2.5003999999999998E-2</c:v>
                </c:pt>
                <c:pt idx="4365">
                  <c:v>-1.1806000000000001E-2</c:v>
                </c:pt>
                <c:pt idx="4366">
                  <c:v>-4.9521000000000003E-2</c:v>
                </c:pt>
                <c:pt idx="4367">
                  <c:v>-8.2538E-2</c:v>
                </c:pt>
                <c:pt idx="4368">
                  <c:v>-0.11491999999999999</c:v>
                </c:pt>
                <c:pt idx="4369">
                  <c:v>-0.14555000000000001</c:v>
                </c:pt>
                <c:pt idx="4370">
                  <c:v>-0.17784</c:v>
                </c:pt>
                <c:pt idx="4371">
                  <c:v>-0.20468</c:v>
                </c:pt>
                <c:pt idx="4372">
                  <c:v>-0.21112</c:v>
                </c:pt>
                <c:pt idx="4373">
                  <c:v>-0.22836999999999999</c:v>
                </c:pt>
                <c:pt idx="4374">
                  <c:v>-0.24467</c:v>
                </c:pt>
                <c:pt idx="4375">
                  <c:v>-0.25076999999999999</c:v>
                </c:pt>
                <c:pt idx="4376">
                  <c:v>-0.23766999999999999</c:v>
                </c:pt>
                <c:pt idx="4377">
                  <c:v>-0.23316000000000001</c:v>
                </c:pt>
                <c:pt idx="4378">
                  <c:v>-0.22527</c:v>
                </c:pt>
                <c:pt idx="4379">
                  <c:v>-0.21157000000000001</c:v>
                </c:pt>
                <c:pt idx="4380">
                  <c:v>-0.17569000000000001</c:v>
                </c:pt>
                <c:pt idx="4381">
                  <c:v>-0.15345</c:v>
                </c:pt>
                <c:pt idx="4382">
                  <c:v>-0.12213</c:v>
                </c:pt>
                <c:pt idx="4383">
                  <c:v>-9.0953999999999993E-2</c:v>
                </c:pt>
                <c:pt idx="4384">
                  <c:v>-5.0493999999999997E-2</c:v>
                </c:pt>
                <c:pt idx="4385">
                  <c:v>-1.2052999999999999E-2</c:v>
                </c:pt>
                <c:pt idx="4386">
                  <c:v>1.9524E-2</c:v>
                </c:pt>
                <c:pt idx="4387">
                  <c:v>5.9648E-2</c:v>
                </c:pt>
                <c:pt idx="4388">
                  <c:v>9.3092999999999995E-2</c:v>
                </c:pt>
                <c:pt idx="4389">
                  <c:v>0.12701000000000001</c:v>
                </c:pt>
                <c:pt idx="4390">
                  <c:v>0.16095000000000001</c:v>
                </c:pt>
                <c:pt idx="4391">
                  <c:v>0.19303000000000001</c:v>
                </c:pt>
                <c:pt idx="4392">
                  <c:v>0.20318</c:v>
                </c:pt>
                <c:pt idx="4393">
                  <c:v>0.22786999999999999</c:v>
                </c:pt>
                <c:pt idx="4394">
                  <c:v>0.24274999999999999</c:v>
                </c:pt>
                <c:pt idx="4395">
                  <c:v>0.25636999999999999</c:v>
                </c:pt>
                <c:pt idx="4396">
                  <c:v>0.24482999999999999</c:v>
                </c:pt>
                <c:pt idx="4397">
                  <c:v>0.24418999999999999</c:v>
                </c:pt>
                <c:pt idx="4398">
                  <c:v>0.23918</c:v>
                </c:pt>
                <c:pt idx="4399">
                  <c:v>0.21329000000000001</c:v>
                </c:pt>
                <c:pt idx="4400">
                  <c:v>0.19658999999999999</c:v>
                </c:pt>
                <c:pt idx="4401">
                  <c:v>0.17926</c:v>
                </c:pt>
                <c:pt idx="4402">
                  <c:v>0.15164</c:v>
                </c:pt>
                <c:pt idx="4403">
                  <c:v>0.11337</c:v>
                </c:pt>
                <c:pt idx="4404">
                  <c:v>8.2181000000000004E-2</c:v>
                </c:pt>
                <c:pt idx="4405">
                  <c:v>4.6572000000000002E-2</c:v>
                </c:pt>
                <c:pt idx="4406">
                  <c:v>1.1629E-2</c:v>
                </c:pt>
                <c:pt idx="4407">
                  <c:v>-2.8426E-2</c:v>
                </c:pt>
                <c:pt idx="4408">
                  <c:v>-6.6314999999999999E-2</c:v>
                </c:pt>
                <c:pt idx="4409">
                  <c:v>-0.1012</c:v>
                </c:pt>
                <c:pt idx="4410">
                  <c:v>-0.13729</c:v>
                </c:pt>
                <c:pt idx="4411">
                  <c:v>-0.15648000000000001</c:v>
                </c:pt>
                <c:pt idx="4412">
                  <c:v>-0.18790999999999999</c:v>
                </c:pt>
                <c:pt idx="4413">
                  <c:v>-0.21367</c:v>
                </c:pt>
                <c:pt idx="4414">
                  <c:v>-0.23350000000000001</c:v>
                </c:pt>
                <c:pt idx="4415">
                  <c:v>-0.23482</c:v>
                </c:pt>
                <c:pt idx="4416">
                  <c:v>-0.24596000000000001</c:v>
                </c:pt>
                <c:pt idx="4417">
                  <c:v>-0.25205</c:v>
                </c:pt>
                <c:pt idx="4418">
                  <c:v>-0.25470999999999999</c:v>
                </c:pt>
                <c:pt idx="4419">
                  <c:v>-0.23019000000000001</c:v>
                </c:pt>
                <c:pt idx="4420">
                  <c:v>-0.21962000000000001</c:v>
                </c:pt>
                <c:pt idx="4421">
                  <c:v>-0.20399</c:v>
                </c:pt>
                <c:pt idx="4422">
                  <c:v>-0.18279999999999999</c:v>
                </c:pt>
                <c:pt idx="4423">
                  <c:v>-0.14477000000000001</c:v>
                </c:pt>
                <c:pt idx="4424">
                  <c:v>-0.11695</c:v>
                </c:pt>
                <c:pt idx="4425">
                  <c:v>-8.3166000000000004E-2</c:v>
                </c:pt>
                <c:pt idx="4426">
                  <c:v>-4.7812E-2</c:v>
                </c:pt>
                <c:pt idx="4427">
                  <c:v>-8.0975999999999999E-3</c:v>
                </c:pt>
                <c:pt idx="4428">
                  <c:v>2.8181999999999999E-2</c:v>
                </c:pt>
                <c:pt idx="4429">
                  <c:v>6.6049999999999998E-2</c:v>
                </c:pt>
                <c:pt idx="4430">
                  <c:v>0.10526000000000001</c:v>
                </c:pt>
                <c:pt idx="4431">
                  <c:v>0.1331</c:v>
                </c:pt>
                <c:pt idx="4432">
                  <c:v>0.16616</c:v>
                </c:pt>
                <c:pt idx="4433">
                  <c:v>0.19528000000000001</c:v>
                </c:pt>
                <c:pt idx="4434">
                  <c:v>0.22175</c:v>
                </c:pt>
                <c:pt idx="4435">
                  <c:v>0.2271</c:v>
                </c:pt>
                <c:pt idx="4436">
                  <c:v>0.24332000000000001</c:v>
                </c:pt>
                <c:pt idx="4437">
                  <c:v>0.25272</c:v>
                </c:pt>
                <c:pt idx="4438">
                  <c:v>0.25778000000000001</c:v>
                </c:pt>
                <c:pt idx="4439">
                  <c:v>0.23877000000000001</c:v>
                </c:pt>
                <c:pt idx="4440">
                  <c:v>0.23536000000000001</c:v>
                </c:pt>
                <c:pt idx="4441">
                  <c:v>0.22170000000000001</c:v>
                </c:pt>
                <c:pt idx="4442">
                  <c:v>0.20524000000000001</c:v>
                </c:pt>
                <c:pt idx="4443">
                  <c:v>0.16835</c:v>
                </c:pt>
                <c:pt idx="4444">
                  <c:v>0.1421</c:v>
                </c:pt>
                <c:pt idx="4445">
                  <c:v>0.11233</c:v>
                </c:pt>
                <c:pt idx="4446">
                  <c:v>7.7200000000000005E-2</c:v>
                </c:pt>
                <c:pt idx="4447">
                  <c:v>3.6225E-2</c:v>
                </c:pt>
                <c:pt idx="4448">
                  <c:v>5.6924000000000005E-4</c:v>
                </c:pt>
                <c:pt idx="4449">
                  <c:v>-3.7494E-2</c:v>
                </c:pt>
                <c:pt idx="4450">
                  <c:v>-6.9532999999999998E-2</c:v>
                </c:pt>
                <c:pt idx="4451">
                  <c:v>-0.10899</c:v>
                </c:pt>
                <c:pt idx="4452">
                  <c:v>-0.1404</c:v>
                </c:pt>
                <c:pt idx="4453">
                  <c:v>-0.17380999999999999</c:v>
                </c:pt>
                <c:pt idx="4454">
                  <c:v>-0.18781999999999999</c:v>
                </c:pt>
                <c:pt idx="4455">
                  <c:v>-0.21299000000000001</c:v>
                </c:pt>
                <c:pt idx="4456">
                  <c:v>-0.23533999999999999</c:v>
                </c:pt>
                <c:pt idx="4457">
                  <c:v>-0.24709999999999999</c:v>
                </c:pt>
                <c:pt idx="4458">
                  <c:v>-0.23907</c:v>
                </c:pt>
                <c:pt idx="4459">
                  <c:v>-0.24490999999999999</c:v>
                </c:pt>
                <c:pt idx="4460">
                  <c:v>-0.24031</c:v>
                </c:pt>
                <c:pt idx="4461">
                  <c:v>-0.23626</c:v>
                </c:pt>
                <c:pt idx="4462">
                  <c:v>-0.20654</c:v>
                </c:pt>
                <c:pt idx="4463">
                  <c:v>-0.18648999999999999</c:v>
                </c:pt>
                <c:pt idx="4464">
                  <c:v>-0.16644</c:v>
                </c:pt>
                <c:pt idx="4465">
                  <c:v>-0.13982</c:v>
                </c:pt>
                <c:pt idx="4466">
                  <c:v>-9.8374000000000003E-2</c:v>
                </c:pt>
                <c:pt idx="4467">
                  <c:v>-6.8311999999999998E-2</c:v>
                </c:pt>
                <c:pt idx="4468">
                  <c:v>-2.8823000000000001E-2</c:v>
                </c:pt>
                <c:pt idx="4469">
                  <c:v>6.1646000000000001E-3</c:v>
                </c:pt>
                <c:pt idx="4470">
                  <c:v>4.3027999999999997E-2</c:v>
                </c:pt>
                <c:pt idx="4471">
                  <c:v>8.0119999999999997E-2</c:v>
                </c:pt>
                <c:pt idx="4472">
                  <c:v>0.11702</c:v>
                </c:pt>
                <c:pt idx="4473">
                  <c:v>0.15106</c:v>
                </c:pt>
                <c:pt idx="4474">
                  <c:v>0.17255999999999999</c:v>
                </c:pt>
                <c:pt idx="4475">
                  <c:v>0.19744</c:v>
                </c:pt>
                <c:pt idx="4476">
                  <c:v>0.22470000000000001</c:v>
                </c:pt>
                <c:pt idx="4477">
                  <c:v>0.2437</c:v>
                </c:pt>
                <c:pt idx="4478">
                  <c:v>0.23968</c:v>
                </c:pt>
                <c:pt idx="4479">
                  <c:v>0.24809999999999999</c:v>
                </c:pt>
                <c:pt idx="4480">
                  <c:v>0.25009999999999999</c:v>
                </c:pt>
                <c:pt idx="4481">
                  <c:v>0.25112000000000001</c:v>
                </c:pt>
                <c:pt idx="4482">
                  <c:v>0.22377</c:v>
                </c:pt>
                <c:pt idx="4483">
                  <c:v>0.21082000000000001</c:v>
                </c:pt>
                <c:pt idx="4484">
                  <c:v>0.19203000000000001</c:v>
                </c:pt>
                <c:pt idx="4485">
                  <c:v>0.16552</c:v>
                </c:pt>
                <c:pt idx="4486">
                  <c:v>0.13047</c:v>
                </c:pt>
                <c:pt idx="4487">
                  <c:v>9.8213999999999996E-2</c:v>
                </c:pt>
                <c:pt idx="4488">
                  <c:v>6.0987E-2</c:v>
                </c:pt>
                <c:pt idx="4489">
                  <c:v>2.4421000000000002E-2</c:v>
                </c:pt>
                <c:pt idx="4490">
                  <c:v>-1.5472E-2</c:v>
                </c:pt>
                <c:pt idx="4491">
                  <c:v>-5.4709000000000001E-2</c:v>
                </c:pt>
                <c:pt idx="4492">
                  <c:v>-8.8594999999999993E-2</c:v>
                </c:pt>
                <c:pt idx="4493">
                  <c:v>-0.13192000000000001</c:v>
                </c:pt>
                <c:pt idx="4494">
                  <c:v>-0.15518000000000001</c:v>
                </c:pt>
                <c:pt idx="4495">
                  <c:v>-0.18711</c:v>
                </c:pt>
                <c:pt idx="4496">
                  <c:v>-0.21382999999999999</c:v>
                </c:pt>
                <c:pt idx="4497">
                  <c:v>-0.23948</c:v>
                </c:pt>
                <c:pt idx="4498">
                  <c:v>-0.24062</c:v>
                </c:pt>
                <c:pt idx="4499">
                  <c:v>-0.25503999999999999</c:v>
                </c:pt>
                <c:pt idx="4500">
                  <c:v>-0.25952999999999998</c:v>
                </c:pt>
                <c:pt idx="4501">
                  <c:v>-0.24465999999999999</c:v>
                </c:pt>
                <c:pt idx="4502">
                  <c:v>-0.24118000000000001</c:v>
                </c:pt>
                <c:pt idx="4503">
                  <c:v>-0.23211999999999999</c:v>
                </c:pt>
                <c:pt idx="4504">
                  <c:v>-0.21701999999999999</c:v>
                </c:pt>
                <c:pt idx="4505">
                  <c:v>-0.17935000000000001</c:v>
                </c:pt>
                <c:pt idx="4506">
                  <c:v>-0.15717</c:v>
                </c:pt>
                <c:pt idx="4507">
                  <c:v>-0.12719</c:v>
                </c:pt>
                <c:pt idx="4508">
                  <c:v>-9.4647999999999996E-2</c:v>
                </c:pt>
                <c:pt idx="4509">
                  <c:v>-5.3580000000000003E-2</c:v>
                </c:pt>
                <c:pt idx="4510">
                  <c:v>-1.3665999999999999E-2</c:v>
                </c:pt>
                <c:pt idx="4511">
                  <c:v>1.8547999999999999E-2</c:v>
                </c:pt>
                <c:pt idx="4512">
                  <c:v>5.6937000000000001E-2</c:v>
                </c:pt>
                <c:pt idx="4513">
                  <c:v>9.1119000000000006E-2</c:v>
                </c:pt>
                <c:pt idx="4514">
                  <c:v>0.12734000000000001</c:v>
                </c:pt>
                <c:pt idx="4515">
                  <c:v>0.16197</c:v>
                </c:pt>
                <c:pt idx="4516">
                  <c:v>0.19222</c:v>
                </c:pt>
                <c:pt idx="4517">
                  <c:v>0.20294999999999999</c:v>
                </c:pt>
                <c:pt idx="4518">
                  <c:v>0.23136000000000001</c:v>
                </c:pt>
                <c:pt idx="4519">
                  <c:v>0.24817</c:v>
                </c:pt>
                <c:pt idx="4520">
                  <c:v>0.26101999999999997</c:v>
                </c:pt>
                <c:pt idx="4521">
                  <c:v>0.24878</c:v>
                </c:pt>
                <c:pt idx="4522">
                  <c:v>0.25095000000000001</c:v>
                </c:pt>
                <c:pt idx="4523">
                  <c:v>0.24704000000000001</c:v>
                </c:pt>
                <c:pt idx="4524">
                  <c:v>0.2394</c:v>
                </c:pt>
                <c:pt idx="4525">
                  <c:v>0.20477999999999999</c:v>
                </c:pt>
                <c:pt idx="4526">
                  <c:v>0.18623000000000001</c:v>
                </c:pt>
                <c:pt idx="4527">
                  <c:v>0.15958</c:v>
                </c:pt>
                <c:pt idx="4528">
                  <c:v>0.13117999999999999</c:v>
                </c:pt>
                <c:pt idx="4529">
                  <c:v>9.0528999999999998E-2</c:v>
                </c:pt>
                <c:pt idx="4530">
                  <c:v>5.3985999999999999E-2</c:v>
                </c:pt>
                <c:pt idx="4531">
                  <c:v>1.6589E-2</c:v>
                </c:pt>
                <c:pt idx="4532">
                  <c:v>-2.4757000000000001E-2</c:v>
                </c:pt>
                <c:pt idx="4533">
                  <c:v>-5.9826999999999998E-2</c:v>
                </c:pt>
                <c:pt idx="4534">
                  <c:v>-9.6858E-2</c:v>
                </c:pt>
                <c:pt idx="4535">
                  <c:v>-0.13555</c:v>
                </c:pt>
                <c:pt idx="4536">
                  <c:v>-0.16732</c:v>
                </c:pt>
                <c:pt idx="4537">
                  <c:v>-0.18687000000000001</c:v>
                </c:pt>
                <c:pt idx="4538">
                  <c:v>-0.21428</c:v>
                </c:pt>
                <c:pt idx="4539">
                  <c:v>-0.23446</c:v>
                </c:pt>
                <c:pt idx="4540">
                  <c:v>-0.25629999999999997</c:v>
                </c:pt>
                <c:pt idx="4541">
                  <c:v>-0.24853</c:v>
                </c:pt>
                <c:pt idx="4542">
                  <c:v>-0.25490000000000002</c:v>
                </c:pt>
                <c:pt idx="4543">
                  <c:v>-0.25705</c:v>
                </c:pt>
                <c:pt idx="4544">
                  <c:v>-0.25030999999999998</c:v>
                </c:pt>
                <c:pt idx="4545">
                  <c:v>-0.22189</c:v>
                </c:pt>
                <c:pt idx="4546">
                  <c:v>-0.20505999999999999</c:v>
                </c:pt>
                <c:pt idx="4547">
                  <c:v>-0.18365999999999999</c:v>
                </c:pt>
                <c:pt idx="4548">
                  <c:v>-0.15584999999999999</c:v>
                </c:pt>
                <c:pt idx="4549">
                  <c:v>-0.11559</c:v>
                </c:pt>
                <c:pt idx="4550">
                  <c:v>-8.1698999999999994E-2</c:v>
                </c:pt>
                <c:pt idx="4551">
                  <c:v>-4.6086000000000002E-2</c:v>
                </c:pt>
                <c:pt idx="4552">
                  <c:v>-5.4946999999999999E-3</c:v>
                </c:pt>
                <c:pt idx="4553">
                  <c:v>3.4110000000000001E-2</c:v>
                </c:pt>
                <c:pt idx="4554">
                  <c:v>6.9526000000000004E-2</c:v>
                </c:pt>
                <c:pt idx="4555">
                  <c:v>0.10933</c:v>
                </c:pt>
                <c:pt idx="4556">
                  <c:v>0.1363</c:v>
                </c:pt>
                <c:pt idx="4557">
                  <c:v>0.17102999999999999</c:v>
                </c:pt>
                <c:pt idx="4558">
                  <c:v>0.20050999999999999</c:v>
                </c:pt>
                <c:pt idx="4559">
                  <c:v>0.22428000000000001</c:v>
                </c:pt>
                <c:pt idx="4560">
                  <c:v>0.22944999999999999</c:v>
                </c:pt>
                <c:pt idx="4561">
                  <c:v>0.24645</c:v>
                </c:pt>
                <c:pt idx="4562">
                  <c:v>0.25613999999999998</c:v>
                </c:pt>
                <c:pt idx="4563">
                  <c:v>0.25997999999999999</c:v>
                </c:pt>
                <c:pt idx="4564">
                  <c:v>0.23980000000000001</c:v>
                </c:pt>
                <c:pt idx="4565">
                  <c:v>0.23566999999999999</c:v>
                </c:pt>
                <c:pt idx="4566">
                  <c:v>0.22298999999999999</c:v>
                </c:pt>
                <c:pt idx="4567">
                  <c:v>0.20585999999999999</c:v>
                </c:pt>
                <c:pt idx="4568">
                  <c:v>0.16822000000000001</c:v>
                </c:pt>
                <c:pt idx="4569">
                  <c:v>0.14188000000000001</c:v>
                </c:pt>
                <c:pt idx="4570">
                  <c:v>0.11001</c:v>
                </c:pt>
                <c:pt idx="4571">
                  <c:v>7.6668E-2</c:v>
                </c:pt>
                <c:pt idx="4572">
                  <c:v>3.5014999999999998E-2</c:v>
                </c:pt>
                <c:pt idx="4573">
                  <c:v>-2.7954999999999998E-3</c:v>
                </c:pt>
                <c:pt idx="4574">
                  <c:v>-4.2146000000000003E-2</c:v>
                </c:pt>
                <c:pt idx="4575">
                  <c:v>-7.9521999999999995E-2</c:v>
                </c:pt>
                <c:pt idx="4576">
                  <c:v>-0.11179</c:v>
                </c:pt>
                <c:pt idx="4577">
                  <c:v>-0.14696000000000001</c:v>
                </c:pt>
                <c:pt idx="4578">
                  <c:v>-0.18123</c:v>
                </c:pt>
                <c:pt idx="4579">
                  <c:v>-0.21129999999999999</c:v>
                </c:pt>
                <c:pt idx="4580">
                  <c:v>-0.21939</c:v>
                </c:pt>
                <c:pt idx="4581">
                  <c:v>-0.24154</c:v>
                </c:pt>
                <c:pt idx="4582">
                  <c:v>-0.25725999999999999</c:v>
                </c:pt>
                <c:pt idx="4583">
                  <c:v>-0.26856000000000002</c:v>
                </c:pt>
                <c:pt idx="4584">
                  <c:v>-0.25419000000000003</c:v>
                </c:pt>
                <c:pt idx="4585">
                  <c:v>-0.25098999999999999</c:v>
                </c:pt>
                <c:pt idx="4586">
                  <c:v>-0.24579000000000001</c:v>
                </c:pt>
                <c:pt idx="4587">
                  <c:v>-0.23246</c:v>
                </c:pt>
                <c:pt idx="4588">
                  <c:v>-0.19539000000000001</c:v>
                </c:pt>
                <c:pt idx="4589">
                  <c:v>-0.17224</c:v>
                </c:pt>
                <c:pt idx="4590">
                  <c:v>-0.14398</c:v>
                </c:pt>
                <c:pt idx="4591">
                  <c:v>-0.10967</c:v>
                </c:pt>
                <c:pt idx="4592">
                  <c:v>-6.9472000000000006E-2</c:v>
                </c:pt>
                <c:pt idx="4593">
                  <c:v>-2.8666000000000001E-2</c:v>
                </c:pt>
                <c:pt idx="4594">
                  <c:v>8.2503000000000003E-3</c:v>
                </c:pt>
                <c:pt idx="4595">
                  <c:v>5.0969E-2</c:v>
                </c:pt>
                <c:pt idx="4596">
                  <c:v>8.6022000000000001E-2</c:v>
                </c:pt>
                <c:pt idx="4597">
                  <c:v>0.12431</c:v>
                </c:pt>
                <c:pt idx="4598">
                  <c:v>0.15894</c:v>
                </c:pt>
                <c:pt idx="4599">
                  <c:v>0.19608999999999999</c:v>
                </c:pt>
                <c:pt idx="4600">
                  <c:v>0.20896000000000001</c:v>
                </c:pt>
                <c:pt idx="4601">
                  <c:v>0.23497999999999999</c:v>
                </c:pt>
                <c:pt idx="4602">
                  <c:v>0.25381999999999999</c:v>
                </c:pt>
                <c:pt idx="4603">
                  <c:v>0.25002999999999997</c:v>
                </c:pt>
                <c:pt idx="4604">
                  <c:v>0.26151000000000002</c:v>
                </c:pt>
                <c:pt idx="4605">
                  <c:v>0.26143</c:v>
                </c:pt>
                <c:pt idx="4606">
                  <c:v>0.26068999999999998</c:v>
                </c:pt>
                <c:pt idx="4607">
                  <c:v>0.23111000000000001</c:v>
                </c:pt>
                <c:pt idx="4608">
                  <c:v>0.21792</c:v>
                </c:pt>
                <c:pt idx="4609">
                  <c:v>0.19983999999999999</c:v>
                </c:pt>
                <c:pt idx="4610">
                  <c:v>0.17088999999999999</c:v>
                </c:pt>
                <c:pt idx="4611">
                  <c:v>0.13472999999999999</c:v>
                </c:pt>
                <c:pt idx="4612">
                  <c:v>0.10206</c:v>
                </c:pt>
                <c:pt idx="4613">
                  <c:v>6.5156000000000006E-2</c:v>
                </c:pt>
                <c:pt idx="4614">
                  <c:v>2.9554E-2</c:v>
                </c:pt>
                <c:pt idx="4615">
                  <c:v>-1.1346999999999999E-2</c:v>
                </c:pt>
                <c:pt idx="4616">
                  <c:v>-5.2944999999999999E-2</c:v>
                </c:pt>
                <c:pt idx="4617">
                  <c:v>-8.6891999999999997E-2</c:v>
                </c:pt>
                <c:pt idx="4618">
                  <c:v>-0.1288</c:v>
                </c:pt>
                <c:pt idx="4619">
                  <c:v>-0.15223999999999999</c:v>
                </c:pt>
                <c:pt idx="4620">
                  <c:v>-0.18672</c:v>
                </c:pt>
                <c:pt idx="4621">
                  <c:v>-0.21543000000000001</c:v>
                </c:pt>
                <c:pt idx="4622">
                  <c:v>-0.23895</c:v>
                </c:pt>
                <c:pt idx="4623">
                  <c:v>-0.23988000000000001</c:v>
                </c:pt>
                <c:pt idx="4624">
                  <c:v>-0.25717000000000001</c:v>
                </c:pt>
                <c:pt idx="4625">
                  <c:v>-0.26290999999999998</c:v>
                </c:pt>
                <c:pt idx="4626">
                  <c:v>-0.26828999999999997</c:v>
                </c:pt>
                <c:pt idx="4627">
                  <c:v>-0.24398</c:v>
                </c:pt>
                <c:pt idx="4628">
                  <c:v>-0.23599999999999999</c:v>
                </c:pt>
                <c:pt idx="4629">
                  <c:v>-0.22195000000000001</c:v>
                </c:pt>
                <c:pt idx="4630">
                  <c:v>-0.2</c:v>
                </c:pt>
                <c:pt idx="4631">
                  <c:v>-0.16255</c:v>
                </c:pt>
                <c:pt idx="4632">
                  <c:v>-0.13148000000000001</c:v>
                </c:pt>
                <c:pt idx="4633">
                  <c:v>-9.8736000000000004E-2</c:v>
                </c:pt>
                <c:pt idx="4634">
                  <c:v>-6.2557000000000001E-2</c:v>
                </c:pt>
                <c:pt idx="4635">
                  <c:v>-1.8731999999999999E-2</c:v>
                </c:pt>
                <c:pt idx="4636">
                  <c:v>1.4452E-2</c:v>
                </c:pt>
                <c:pt idx="4637">
                  <c:v>5.5503999999999998E-2</c:v>
                </c:pt>
                <c:pt idx="4638">
                  <c:v>9.6480999999999997E-2</c:v>
                </c:pt>
                <c:pt idx="4639">
                  <c:v>0.12562999999999999</c:v>
                </c:pt>
                <c:pt idx="4640">
                  <c:v>0.16319</c:v>
                </c:pt>
                <c:pt idx="4641">
                  <c:v>0.19367999999999999</c:v>
                </c:pt>
                <c:pt idx="4642">
                  <c:v>0.22211</c:v>
                </c:pt>
                <c:pt idx="4643">
                  <c:v>0.23350000000000001</c:v>
                </c:pt>
                <c:pt idx="4644">
                  <c:v>0.25035000000000002</c:v>
                </c:pt>
                <c:pt idx="4645">
                  <c:v>0.26304</c:v>
                </c:pt>
                <c:pt idx="4646">
                  <c:v>0.27007999999999999</c:v>
                </c:pt>
                <c:pt idx="4647">
                  <c:v>0.25219999999999998</c:v>
                </c:pt>
                <c:pt idx="4648">
                  <c:v>0.24698000000000001</c:v>
                </c:pt>
                <c:pt idx="4649">
                  <c:v>0.23866999999999999</c:v>
                </c:pt>
                <c:pt idx="4650">
                  <c:v>0.21884999999999999</c:v>
                </c:pt>
                <c:pt idx="4651">
                  <c:v>0.18339</c:v>
                </c:pt>
                <c:pt idx="4652">
                  <c:v>0.15587999999999999</c:v>
                </c:pt>
                <c:pt idx="4653">
                  <c:v>0.12656999999999999</c:v>
                </c:pt>
                <c:pt idx="4654">
                  <c:v>8.4768999999999997E-2</c:v>
                </c:pt>
                <c:pt idx="4655">
                  <c:v>4.5839999999999999E-2</c:v>
                </c:pt>
                <c:pt idx="4656">
                  <c:v>1.0463E-2</c:v>
                </c:pt>
                <c:pt idx="4657">
                  <c:v>-3.2067999999999999E-2</c:v>
                </c:pt>
                <c:pt idx="4658">
                  <c:v>-6.7140000000000005E-2</c:v>
                </c:pt>
                <c:pt idx="4659">
                  <c:v>-0.10606</c:v>
                </c:pt>
                <c:pt idx="4660">
                  <c:v>-0.14426</c:v>
                </c:pt>
                <c:pt idx="4661">
                  <c:v>-0.17329</c:v>
                </c:pt>
                <c:pt idx="4662">
                  <c:v>-0.19264000000000001</c:v>
                </c:pt>
                <c:pt idx="4663">
                  <c:v>-0.22076000000000001</c:v>
                </c:pt>
                <c:pt idx="4664">
                  <c:v>-0.24087</c:v>
                </c:pt>
                <c:pt idx="4665">
                  <c:v>-0.26062999999999997</c:v>
                </c:pt>
                <c:pt idx="4666">
                  <c:v>-0.25174999999999997</c:v>
                </c:pt>
                <c:pt idx="4667">
                  <c:v>-0.25828000000000001</c:v>
                </c:pt>
                <c:pt idx="4668">
                  <c:v>-0.26150000000000001</c:v>
                </c:pt>
                <c:pt idx="4669">
                  <c:v>-0.25309999999999999</c:v>
                </c:pt>
                <c:pt idx="4670">
                  <c:v>-0.22309999999999999</c:v>
                </c:pt>
                <c:pt idx="4671">
                  <c:v>-0.20668</c:v>
                </c:pt>
                <c:pt idx="4672">
                  <c:v>-0.18371000000000001</c:v>
                </c:pt>
                <c:pt idx="4673">
                  <c:v>-0.15684999999999999</c:v>
                </c:pt>
                <c:pt idx="4674">
                  <c:v>-0.11565</c:v>
                </c:pt>
                <c:pt idx="4675">
                  <c:v>-8.0199000000000006E-2</c:v>
                </c:pt>
                <c:pt idx="4676">
                  <c:v>-4.3512000000000002E-2</c:v>
                </c:pt>
                <c:pt idx="4677">
                  <c:v>-4.0854000000000003E-3</c:v>
                </c:pt>
                <c:pt idx="4678">
                  <c:v>3.5012000000000001E-2</c:v>
                </c:pt>
                <c:pt idx="4679">
                  <c:v>7.4007000000000003E-2</c:v>
                </c:pt>
                <c:pt idx="4680">
                  <c:v>0.11438</c:v>
                </c:pt>
                <c:pt idx="4681">
                  <c:v>0.15259</c:v>
                </c:pt>
                <c:pt idx="4682">
                  <c:v>0.17509</c:v>
                </c:pt>
                <c:pt idx="4683">
                  <c:v>0.20496</c:v>
                </c:pt>
                <c:pt idx="4684">
                  <c:v>0.23311000000000001</c:v>
                </c:pt>
                <c:pt idx="4685">
                  <c:v>0.25673000000000001</c:v>
                </c:pt>
                <c:pt idx="4686">
                  <c:v>0.25467000000000001</c:v>
                </c:pt>
                <c:pt idx="4687">
                  <c:v>0.26652999999999999</c:v>
                </c:pt>
                <c:pt idx="4688">
                  <c:v>0.27071000000000001</c:v>
                </c:pt>
                <c:pt idx="4689">
                  <c:v>0.27043</c:v>
                </c:pt>
                <c:pt idx="4690">
                  <c:v>0.24693999999999999</c:v>
                </c:pt>
                <c:pt idx="4691">
                  <c:v>0.23235</c:v>
                </c:pt>
                <c:pt idx="4692">
                  <c:v>0.21432999999999999</c:v>
                </c:pt>
                <c:pt idx="4693">
                  <c:v>0.19048999999999999</c:v>
                </c:pt>
                <c:pt idx="4694">
                  <c:v>0.14871999999999999</c:v>
                </c:pt>
                <c:pt idx="4695">
                  <c:v>0.11563</c:v>
                </c:pt>
                <c:pt idx="4696">
                  <c:v>8.0721000000000001E-2</c:v>
                </c:pt>
                <c:pt idx="4697">
                  <c:v>4.0134000000000003E-2</c:v>
                </c:pt>
                <c:pt idx="4698">
                  <c:v>-1.6103000000000001E-3</c:v>
                </c:pt>
                <c:pt idx="4699">
                  <c:v>-4.2660999999999998E-2</c:v>
                </c:pt>
                <c:pt idx="4700">
                  <c:v>-8.1143000000000007E-2</c:v>
                </c:pt>
                <c:pt idx="4701">
                  <c:v>-0.12449</c:v>
                </c:pt>
                <c:pt idx="4702">
                  <c:v>-0.15234</c:v>
                </c:pt>
                <c:pt idx="4703">
                  <c:v>-0.18551000000000001</c:v>
                </c:pt>
                <c:pt idx="4704">
                  <c:v>-0.21609</c:v>
                </c:pt>
                <c:pt idx="4705">
                  <c:v>-0.22513</c:v>
                </c:pt>
                <c:pt idx="4706">
                  <c:v>-0.25097999999999998</c:v>
                </c:pt>
                <c:pt idx="4707">
                  <c:v>-0.26390000000000002</c:v>
                </c:pt>
                <c:pt idx="4708">
                  <c:v>-0.27450999999999998</c:v>
                </c:pt>
                <c:pt idx="4709">
                  <c:v>-0.25879000000000002</c:v>
                </c:pt>
                <c:pt idx="4710">
                  <c:v>-0.25659999999999999</c:v>
                </c:pt>
                <c:pt idx="4711">
                  <c:v>-0.25247000000000003</c:v>
                </c:pt>
                <c:pt idx="4712">
                  <c:v>-0.23666999999999999</c:v>
                </c:pt>
                <c:pt idx="4713">
                  <c:v>-0.19947999999999999</c:v>
                </c:pt>
                <c:pt idx="4714">
                  <c:v>-0.17701</c:v>
                </c:pt>
                <c:pt idx="4715">
                  <c:v>-0.14964</c:v>
                </c:pt>
                <c:pt idx="4716">
                  <c:v>-0.11612</c:v>
                </c:pt>
                <c:pt idx="4717">
                  <c:v>-7.5200000000000003E-2</c:v>
                </c:pt>
                <c:pt idx="4718">
                  <c:v>-3.2849000000000003E-2</c:v>
                </c:pt>
                <c:pt idx="4719">
                  <c:v>3.3211E-3</c:v>
                </c:pt>
                <c:pt idx="4720">
                  <c:v>4.4984000000000003E-2</c:v>
                </c:pt>
                <c:pt idx="4721">
                  <c:v>8.0254000000000006E-2</c:v>
                </c:pt>
                <c:pt idx="4722">
                  <c:v>0.12024</c:v>
                </c:pt>
                <c:pt idx="4723">
                  <c:v>0.15659999999999999</c:v>
                </c:pt>
                <c:pt idx="4724">
                  <c:v>0.19095000000000001</c:v>
                </c:pt>
                <c:pt idx="4725">
                  <c:v>0.20358000000000001</c:v>
                </c:pt>
                <c:pt idx="4726">
                  <c:v>0.23272000000000001</c:v>
                </c:pt>
                <c:pt idx="4727">
                  <c:v>0.25280999999999998</c:v>
                </c:pt>
                <c:pt idx="4728">
                  <c:v>0.26910000000000001</c:v>
                </c:pt>
                <c:pt idx="4729">
                  <c:v>0.25930999999999998</c:v>
                </c:pt>
                <c:pt idx="4730">
                  <c:v>0.26178000000000001</c:v>
                </c:pt>
                <c:pt idx="4731">
                  <c:v>0.26247999999999999</c:v>
                </c:pt>
                <c:pt idx="4732">
                  <c:v>0.25244</c:v>
                </c:pt>
                <c:pt idx="4733">
                  <c:v>0.21970000000000001</c:v>
                </c:pt>
                <c:pt idx="4734">
                  <c:v>0.20111000000000001</c:v>
                </c:pt>
                <c:pt idx="4735">
                  <c:v>0.17366999999999999</c:v>
                </c:pt>
                <c:pt idx="4736">
                  <c:v>0.14882999999999999</c:v>
                </c:pt>
                <c:pt idx="4737">
                  <c:v>0.1057</c:v>
                </c:pt>
                <c:pt idx="4738">
                  <c:v>6.8758E-2</c:v>
                </c:pt>
                <c:pt idx="4739">
                  <c:v>3.1126000000000001E-2</c:v>
                </c:pt>
                <c:pt idx="4740">
                  <c:v>-9.8983000000000005E-3</c:v>
                </c:pt>
                <c:pt idx="4741">
                  <c:v>-5.0251999999999998E-2</c:v>
                </c:pt>
                <c:pt idx="4742">
                  <c:v>-8.7926000000000004E-2</c:v>
                </c:pt>
                <c:pt idx="4743">
                  <c:v>-0.13025999999999999</c:v>
                </c:pt>
                <c:pt idx="4744">
                  <c:v>-0.16686999999999999</c:v>
                </c:pt>
                <c:pt idx="4745">
                  <c:v>-0.18920000000000001</c:v>
                </c:pt>
                <c:pt idx="4746">
                  <c:v>-0.21872</c:v>
                </c:pt>
                <c:pt idx="4747">
                  <c:v>-0.24293000000000001</c:v>
                </c:pt>
                <c:pt idx="4748">
                  <c:v>-0.26308999999999999</c:v>
                </c:pt>
                <c:pt idx="4749">
                  <c:v>-0.26101000000000002</c:v>
                </c:pt>
                <c:pt idx="4750">
                  <c:v>-0.26618000000000003</c:v>
                </c:pt>
                <c:pt idx="4751">
                  <c:v>-0.27139000000000002</c:v>
                </c:pt>
                <c:pt idx="4752">
                  <c:v>-0.26576</c:v>
                </c:pt>
                <c:pt idx="4753">
                  <c:v>-0.23754</c:v>
                </c:pt>
                <c:pt idx="4754">
                  <c:v>-0.22211</c:v>
                </c:pt>
                <c:pt idx="4755">
                  <c:v>-0.19924</c:v>
                </c:pt>
                <c:pt idx="4756">
                  <c:v>-0.16056999999999999</c:v>
                </c:pt>
                <c:pt idx="4757">
                  <c:v>-0.12758</c:v>
                </c:pt>
                <c:pt idx="4758">
                  <c:v>-9.5170000000000005E-2</c:v>
                </c:pt>
                <c:pt idx="4759">
                  <c:v>-5.7258999999999997E-2</c:v>
                </c:pt>
                <c:pt idx="4760">
                  <c:v>-1.2468E-2</c:v>
                </c:pt>
                <c:pt idx="4761">
                  <c:v>2.3057000000000001E-2</c:v>
                </c:pt>
                <c:pt idx="4762">
                  <c:v>6.3824000000000006E-2</c:v>
                </c:pt>
                <c:pt idx="4763">
                  <c:v>0.10339</c:v>
                </c:pt>
                <c:pt idx="4764">
                  <c:v>0.13267000000000001</c:v>
                </c:pt>
                <c:pt idx="4765">
                  <c:v>0.17119000000000001</c:v>
                </c:pt>
                <c:pt idx="4766">
                  <c:v>0.20213999999999999</c:v>
                </c:pt>
                <c:pt idx="4767">
                  <c:v>0.22864999999999999</c:v>
                </c:pt>
                <c:pt idx="4768">
                  <c:v>0.23963000000000001</c:v>
                </c:pt>
                <c:pt idx="4769">
                  <c:v>0.25755</c:v>
                </c:pt>
                <c:pt idx="4770">
                  <c:v>0.27156999999999998</c:v>
                </c:pt>
                <c:pt idx="4771">
                  <c:v>0.27728999999999998</c:v>
                </c:pt>
                <c:pt idx="4772">
                  <c:v>0.25822000000000001</c:v>
                </c:pt>
                <c:pt idx="4773">
                  <c:v>0.25413000000000002</c:v>
                </c:pt>
                <c:pt idx="4774">
                  <c:v>0.24493000000000001</c:v>
                </c:pt>
                <c:pt idx="4775">
                  <c:v>0.22556000000000001</c:v>
                </c:pt>
                <c:pt idx="4776">
                  <c:v>0.18933</c:v>
                </c:pt>
                <c:pt idx="4777">
                  <c:v>0.16111</c:v>
                </c:pt>
                <c:pt idx="4778">
                  <c:v>0.13075999999999999</c:v>
                </c:pt>
                <c:pt idx="4779">
                  <c:v>9.6444000000000002E-2</c:v>
                </c:pt>
                <c:pt idx="4780">
                  <c:v>5.0911999999999999E-2</c:v>
                </c:pt>
                <c:pt idx="4781">
                  <c:v>1.2168999999999999E-2</c:v>
                </c:pt>
                <c:pt idx="4782">
                  <c:v>-3.1376000000000001E-2</c:v>
                </c:pt>
                <c:pt idx="4783">
                  <c:v>-7.2314000000000003E-2</c:v>
                </c:pt>
                <c:pt idx="4784">
                  <c:v>-0.10588</c:v>
                </c:pt>
                <c:pt idx="4785">
                  <c:v>-0.14516000000000001</c:v>
                </c:pt>
                <c:pt idx="4786">
                  <c:v>-0.17896000000000001</c:v>
                </c:pt>
                <c:pt idx="4787">
                  <c:v>-0.21437</c:v>
                </c:pt>
                <c:pt idx="4788">
                  <c:v>-0.22683</c:v>
                </c:pt>
                <c:pt idx="4789">
                  <c:v>-0.24948000000000001</c:v>
                </c:pt>
                <c:pt idx="4790">
                  <c:v>-0.27067999999999998</c:v>
                </c:pt>
                <c:pt idx="4791">
                  <c:v>-0.28277999999999998</c:v>
                </c:pt>
                <c:pt idx="4792">
                  <c:v>-0.26957999999999999</c:v>
                </c:pt>
                <c:pt idx="4793">
                  <c:v>-0.27243000000000001</c:v>
                </c:pt>
                <c:pt idx="4794">
                  <c:v>-0.26365</c:v>
                </c:pt>
                <c:pt idx="4795">
                  <c:v>-0.25259999999999999</c:v>
                </c:pt>
                <c:pt idx="4796">
                  <c:v>-0.21681</c:v>
                </c:pt>
                <c:pt idx="4797">
                  <c:v>-0.19312000000000001</c:v>
                </c:pt>
                <c:pt idx="4798">
                  <c:v>-0.16505</c:v>
                </c:pt>
                <c:pt idx="4799">
                  <c:v>-0.13131000000000001</c:v>
                </c:pt>
                <c:pt idx="4800">
                  <c:v>-8.5599999999999996E-2</c:v>
                </c:pt>
                <c:pt idx="4801">
                  <c:v>-4.7E-2</c:v>
                </c:pt>
                <c:pt idx="4802">
                  <c:v>-6.4574000000000003E-3</c:v>
                </c:pt>
                <c:pt idx="4803">
                  <c:v>3.7690000000000001E-2</c:v>
                </c:pt>
                <c:pt idx="4804">
                  <c:v>7.7191999999999997E-2</c:v>
                </c:pt>
                <c:pt idx="4805">
                  <c:v>0.12058000000000001</c:v>
                </c:pt>
                <c:pt idx="4806">
                  <c:v>0.15669</c:v>
                </c:pt>
                <c:pt idx="4807">
                  <c:v>0.16814999999999999</c:v>
                </c:pt>
                <c:pt idx="4808">
                  <c:v>0.20305999999999999</c:v>
                </c:pt>
                <c:pt idx="4809">
                  <c:v>0.24041999999999999</c:v>
                </c:pt>
                <c:pt idx="4810">
                  <c:v>0.31835999999999998</c:v>
                </c:pt>
                <c:pt idx="4811">
                  <c:v>0.29421000000000003</c:v>
                </c:pt>
                <c:pt idx="4812">
                  <c:v>0.13153000000000001</c:v>
                </c:pt>
                <c:pt idx="4813">
                  <c:v>0.30781999999999998</c:v>
                </c:pt>
                <c:pt idx="4814">
                  <c:v>0.36930000000000002</c:v>
                </c:pt>
                <c:pt idx="4815">
                  <c:v>0.13922000000000001</c:v>
                </c:pt>
                <c:pt idx="4816">
                  <c:v>0.39945000000000003</c:v>
                </c:pt>
                <c:pt idx="4817">
                  <c:v>6.5043000000000004E-2</c:v>
                </c:pt>
                <c:pt idx="4818">
                  <c:v>0.24221000000000001</c:v>
                </c:pt>
                <c:pt idx="4819">
                  <c:v>0.12667</c:v>
                </c:pt>
                <c:pt idx="4820">
                  <c:v>0.19361999999999999</c:v>
                </c:pt>
                <c:pt idx="4821">
                  <c:v>5.1052E-2</c:v>
                </c:pt>
                <c:pt idx="4822">
                  <c:v>6.1494E-2</c:v>
                </c:pt>
                <c:pt idx="4823">
                  <c:v>-7.2863999999999998E-2</c:v>
                </c:pt>
                <c:pt idx="4824">
                  <c:v>5.2497000000000002E-2</c:v>
                </c:pt>
                <c:pt idx="4825">
                  <c:v>-0.16372999999999999</c:v>
                </c:pt>
                <c:pt idx="4826">
                  <c:v>-4.6426000000000002E-2</c:v>
                </c:pt>
                <c:pt idx="4827">
                  <c:v>-0.19641</c:v>
                </c:pt>
                <c:pt idx="4828">
                  <c:v>-0.17763999999999999</c:v>
                </c:pt>
                <c:pt idx="4829">
                  <c:v>-0.16586999999999999</c:v>
                </c:pt>
                <c:pt idx="4830">
                  <c:v>-0.35169</c:v>
                </c:pt>
                <c:pt idx="4831">
                  <c:v>-0.12719</c:v>
                </c:pt>
                <c:pt idx="4832">
                  <c:v>-0.36160999999999999</c:v>
                </c:pt>
                <c:pt idx="4833">
                  <c:v>-0.27857999999999999</c:v>
                </c:pt>
                <c:pt idx="4834">
                  <c:v>-0.20251</c:v>
                </c:pt>
                <c:pt idx="4835">
                  <c:v>-0.41775000000000001</c:v>
                </c:pt>
                <c:pt idx="4836">
                  <c:v>-9.5893000000000006E-2</c:v>
                </c:pt>
                <c:pt idx="4837">
                  <c:v>-0.31862000000000001</c:v>
                </c:pt>
                <c:pt idx="4838">
                  <c:v>-0.28573999999999999</c:v>
                </c:pt>
                <c:pt idx="4839">
                  <c:v>-5.3879000000000003E-2</c:v>
                </c:pt>
                <c:pt idx="4840">
                  <c:v>-0.24765999999999999</c:v>
                </c:pt>
                <c:pt idx="4841">
                  <c:v>-0.10872999999999999</c:v>
                </c:pt>
                <c:pt idx="4842">
                  <c:v>-4.4955000000000004E-3</c:v>
                </c:pt>
                <c:pt idx="4843">
                  <c:v>-0.12278</c:v>
                </c:pt>
                <c:pt idx="4844">
                  <c:v>4.8050000000000002E-2</c:v>
                </c:pt>
                <c:pt idx="4845">
                  <c:v>6.0254000000000002E-2</c:v>
                </c:pt>
                <c:pt idx="4846">
                  <c:v>2.9010999999999999E-2</c:v>
                </c:pt>
                <c:pt idx="4847">
                  <c:v>0.14141000000000001</c:v>
                </c:pt>
                <c:pt idx="4848">
                  <c:v>0.15536</c:v>
                </c:pt>
                <c:pt idx="4849">
                  <c:v>0.17069999999999999</c:v>
                </c:pt>
                <c:pt idx="4850">
                  <c:v>0.30691000000000002</c:v>
                </c:pt>
                <c:pt idx="4851">
                  <c:v>0.23419999999999999</c:v>
                </c:pt>
                <c:pt idx="4852">
                  <c:v>0.30030000000000001</c:v>
                </c:pt>
                <c:pt idx="4853">
                  <c:v>0.32056000000000001</c:v>
                </c:pt>
                <c:pt idx="4854">
                  <c:v>0.25730999999999998</c:v>
                </c:pt>
                <c:pt idx="4855">
                  <c:v>0.25900000000000001</c:v>
                </c:pt>
                <c:pt idx="4856">
                  <c:v>0.30263000000000001</c:v>
                </c:pt>
                <c:pt idx="4857">
                  <c:v>0.31805</c:v>
                </c:pt>
                <c:pt idx="4858">
                  <c:v>0.34210000000000002</c:v>
                </c:pt>
                <c:pt idx="4859">
                  <c:v>0.30896000000000001</c:v>
                </c:pt>
                <c:pt idx="4860">
                  <c:v>0.23294999999999999</c:v>
                </c:pt>
                <c:pt idx="4861">
                  <c:v>9.0315999999999994E-2</c:v>
                </c:pt>
                <c:pt idx="4862">
                  <c:v>1.0503000000000001E-3</c:v>
                </c:pt>
                <c:pt idx="4863">
                  <c:v>-0.1239</c:v>
                </c:pt>
                <c:pt idx="4864">
                  <c:v>-0.17308999999999999</c:v>
                </c:pt>
                <c:pt idx="4865">
                  <c:v>-0.18412999999999999</c:v>
                </c:pt>
                <c:pt idx="4866">
                  <c:v>-0.26754</c:v>
                </c:pt>
                <c:pt idx="4867">
                  <c:v>-0.24131</c:v>
                </c:pt>
                <c:pt idx="4868">
                  <c:v>-0.22486999999999999</c:v>
                </c:pt>
                <c:pt idx="4869">
                  <c:v>-0.24410000000000001</c:v>
                </c:pt>
                <c:pt idx="4870">
                  <c:v>-0.26595999999999997</c:v>
                </c:pt>
                <c:pt idx="4871">
                  <c:v>-0.25557000000000002</c:v>
                </c:pt>
                <c:pt idx="4872">
                  <c:v>-0.25022</c:v>
                </c:pt>
                <c:pt idx="4873">
                  <c:v>-0.25933</c:v>
                </c:pt>
                <c:pt idx="4874">
                  <c:v>-0.19</c:v>
                </c:pt>
                <c:pt idx="4875">
                  <c:v>-9.7507999999999997E-2</c:v>
                </c:pt>
                <c:pt idx="4876">
                  <c:v>-8.8644000000000001E-2</c:v>
                </c:pt>
                <c:pt idx="4877">
                  <c:v>-7.7660000000000007E-2</c:v>
                </c:pt>
                <c:pt idx="4878">
                  <c:v>-3.4722000000000003E-2</c:v>
                </c:pt>
                <c:pt idx="4879">
                  <c:v>5.3943999999999997E-3</c:v>
                </c:pt>
                <c:pt idx="4880">
                  <c:v>4.845E-2</c:v>
                </c:pt>
                <c:pt idx="4881">
                  <c:v>6.5953999999999999E-2</c:v>
                </c:pt>
                <c:pt idx="4882">
                  <c:v>8.8590000000000002E-2</c:v>
                </c:pt>
                <c:pt idx="4883">
                  <c:v>0.10241</c:v>
                </c:pt>
                <c:pt idx="4884">
                  <c:v>0.10743</c:v>
                </c:pt>
                <c:pt idx="4885">
                  <c:v>0.12305000000000001</c:v>
                </c:pt>
                <c:pt idx="4886">
                  <c:v>0.15351000000000001</c:v>
                </c:pt>
                <c:pt idx="4887">
                  <c:v>0.15393999999999999</c:v>
                </c:pt>
                <c:pt idx="4888">
                  <c:v>0.13752</c:v>
                </c:pt>
                <c:pt idx="4889">
                  <c:v>0.12634999999999999</c:v>
                </c:pt>
                <c:pt idx="4890">
                  <c:v>0.12559999999999999</c:v>
                </c:pt>
                <c:pt idx="4891">
                  <c:v>0.10416</c:v>
                </c:pt>
                <c:pt idx="4892">
                  <c:v>7.8576999999999994E-2</c:v>
                </c:pt>
                <c:pt idx="4893">
                  <c:v>3.7435000000000003E-2</c:v>
                </c:pt>
                <c:pt idx="4894">
                  <c:v>1.0448000000000001E-2</c:v>
                </c:pt>
                <c:pt idx="4895">
                  <c:v>1.8373E-2</c:v>
                </c:pt>
                <c:pt idx="4896">
                  <c:v>5.5753E-3</c:v>
                </c:pt>
                <c:pt idx="4897">
                  <c:v>-4.2618000000000003E-2</c:v>
                </c:pt>
                <c:pt idx="4898">
                  <c:v>-9.3401999999999999E-2</c:v>
                </c:pt>
                <c:pt idx="4899">
                  <c:v>-8.5109000000000004E-2</c:v>
                </c:pt>
                <c:pt idx="4900">
                  <c:v>-5.4907999999999998E-2</c:v>
                </c:pt>
                <c:pt idx="4901">
                  <c:v>-7.4416999999999997E-2</c:v>
                </c:pt>
                <c:pt idx="4902">
                  <c:v>-8.9440000000000006E-2</c:v>
                </c:pt>
                <c:pt idx="4903">
                  <c:v>-8.6305999999999994E-2</c:v>
                </c:pt>
                <c:pt idx="4904">
                  <c:v>-8.1462000000000007E-2</c:v>
                </c:pt>
                <c:pt idx="4905">
                  <c:v>-5.8686000000000002E-2</c:v>
                </c:pt>
                <c:pt idx="4906">
                  <c:v>-2.1007999999999999E-2</c:v>
                </c:pt>
                <c:pt idx="4907">
                  <c:v>1.7271000000000001E-3</c:v>
                </c:pt>
                <c:pt idx="4908">
                  <c:v>-2.3132E-2</c:v>
                </c:pt>
                <c:pt idx="4909">
                  <c:v>-1.1508000000000001E-2</c:v>
                </c:pt>
                <c:pt idx="4910">
                  <c:v>2.2734000000000001E-2</c:v>
                </c:pt>
                <c:pt idx="4911">
                  <c:v>6.0163000000000001E-2</c:v>
                </c:pt>
                <c:pt idx="4912">
                  <c:v>5.8146999999999997E-2</c:v>
                </c:pt>
                <c:pt idx="4913">
                  <c:v>2.8903999999999999E-2</c:v>
                </c:pt>
                <c:pt idx="4914">
                  <c:v>1.3658E-2</c:v>
                </c:pt>
                <c:pt idx="4915">
                  <c:v>4.1201000000000002E-2</c:v>
                </c:pt>
                <c:pt idx="4916">
                  <c:v>5.6278000000000002E-2</c:v>
                </c:pt>
                <c:pt idx="4917">
                  <c:v>3.3242000000000001E-2</c:v>
                </c:pt>
                <c:pt idx="4918">
                  <c:v>2.0222999999999999E-4</c:v>
                </c:pt>
                <c:pt idx="4919">
                  <c:v>2.0707000000000001E-4</c:v>
                </c:pt>
                <c:pt idx="4920">
                  <c:v>1.7745E-2</c:v>
                </c:pt>
                <c:pt idx="4921">
                  <c:v>1.5990999999999998E-2</c:v>
                </c:pt>
                <c:pt idx="4922">
                  <c:v>-2.4531000000000001E-2</c:v>
                </c:pt>
                <c:pt idx="4923">
                  <c:v>-3.6785999999999999E-2</c:v>
                </c:pt>
                <c:pt idx="4924">
                  <c:v>-1.9025E-2</c:v>
                </c:pt>
                <c:pt idx="4925">
                  <c:v>5.3952000000000002E-3</c:v>
                </c:pt>
                <c:pt idx="4926">
                  <c:v>-1.0333999999999999E-2</c:v>
                </c:pt>
                <c:pt idx="4927">
                  <c:v>-3.2414999999999999E-2</c:v>
                </c:pt>
                <c:pt idx="4928">
                  <c:v>-3.1268999999999998E-2</c:v>
                </c:pt>
                <c:pt idx="4929">
                  <c:v>-1.1101E-2</c:v>
                </c:pt>
                <c:pt idx="4930">
                  <c:v>-4.4216000000000004E-3</c:v>
                </c:pt>
                <c:pt idx="4931">
                  <c:v>1.1004000000000001E-3</c:v>
                </c:pt>
                <c:pt idx="4932">
                  <c:v>-6.5409999999999999E-3</c:v>
                </c:pt>
                <c:pt idx="4933">
                  <c:v>-7.3255000000000004E-3</c:v>
                </c:pt>
                <c:pt idx="4934">
                  <c:v>-1.0715E-3</c:v>
                </c:pt>
                <c:pt idx="4935">
                  <c:v>2.0314E-3</c:v>
                </c:pt>
                <c:pt idx="4936">
                  <c:v>-7.0983000000000001E-3</c:v>
                </c:pt>
                <c:pt idx="4937">
                  <c:v>-2.9145999999999998E-3</c:v>
                </c:pt>
                <c:pt idx="4938">
                  <c:v>4.0972999999999999E-3</c:v>
                </c:pt>
                <c:pt idx="4939">
                  <c:v>8.7644999999999997E-3</c:v>
                </c:pt>
                <c:pt idx="4940">
                  <c:v>5.2259999999999997E-3</c:v>
                </c:pt>
                <c:pt idx="4941">
                  <c:v>-4.5225999999999999E-3</c:v>
                </c:pt>
                <c:pt idx="4942">
                  <c:v>-4.712E-3</c:v>
                </c:pt>
                <c:pt idx="4943">
                  <c:v>2.0000000000000002E-5</c:v>
                </c:pt>
                <c:pt idx="4944">
                  <c:v>1.3635E-2</c:v>
                </c:pt>
                <c:pt idx="4945">
                  <c:v>1.0152E-2</c:v>
                </c:pt>
                <c:pt idx="4946">
                  <c:v>-7.8589999999999997E-3</c:v>
                </c:pt>
                <c:pt idx="4947">
                  <c:v>-2.2869000000000001E-3</c:v>
                </c:pt>
                <c:pt idx="4948">
                  <c:v>2.2713000000000001E-2</c:v>
                </c:pt>
                <c:pt idx="4949">
                  <c:v>2.1068E-2</c:v>
                </c:pt>
                <c:pt idx="4950">
                  <c:v>-3.4529E-4</c:v>
                </c:pt>
                <c:pt idx="4951">
                  <c:v>-1.0670000000000001E-2</c:v>
                </c:pt>
                <c:pt idx="4952">
                  <c:v>1.0116999999999999E-2</c:v>
                </c:pt>
                <c:pt idx="4953">
                  <c:v>2.1316999999999999E-2</c:v>
                </c:pt>
                <c:pt idx="4954">
                  <c:v>9.6865000000000007E-3</c:v>
                </c:pt>
                <c:pt idx="4955">
                  <c:v>-1.0403000000000001E-2</c:v>
                </c:pt>
                <c:pt idx="4956">
                  <c:v>-1.3013E-2</c:v>
                </c:pt>
                <c:pt idx="4957">
                  <c:v>5.7524999999999998E-3</c:v>
                </c:pt>
                <c:pt idx="4958">
                  <c:v>1.6383000000000002E-2</c:v>
                </c:pt>
                <c:pt idx="4959">
                  <c:v>-6.3305000000000002E-3</c:v>
                </c:pt>
                <c:pt idx="4960">
                  <c:v>-1.4862E-2</c:v>
                </c:pt>
                <c:pt idx="4961">
                  <c:v>-2.4188E-3</c:v>
                </c:pt>
                <c:pt idx="4962">
                  <c:v>1.7565999999999998E-2</c:v>
                </c:pt>
                <c:pt idx="4963">
                  <c:v>4.1929000000000003E-3</c:v>
                </c:pt>
                <c:pt idx="4964">
                  <c:v>-1.6268999999999999E-2</c:v>
                </c:pt>
                <c:pt idx="4965">
                  <c:v>-7.0803999999999997E-3</c:v>
                </c:pt>
                <c:pt idx="4966">
                  <c:v>1.4453000000000001E-2</c:v>
                </c:pt>
                <c:pt idx="4967">
                  <c:v>5.5713000000000004E-3</c:v>
                </c:pt>
                <c:pt idx="4968">
                  <c:v>-6.3254000000000001E-3</c:v>
                </c:pt>
                <c:pt idx="4969">
                  <c:v>-5.5371999999999999E-3</c:v>
                </c:pt>
                <c:pt idx="4970">
                  <c:v>6.5408000000000003E-3</c:v>
                </c:pt>
                <c:pt idx="4971">
                  <c:v>1.0655E-2</c:v>
                </c:pt>
                <c:pt idx="4972">
                  <c:v>-1.1907E-3</c:v>
                </c:pt>
                <c:pt idx="4973">
                  <c:v>-1.6355000000000001E-2</c:v>
                </c:pt>
                <c:pt idx="4974">
                  <c:v>-1.0559000000000001E-2</c:v>
                </c:pt>
                <c:pt idx="4975">
                  <c:v>7.5128E-3</c:v>
                </c:pt>
                <c:pt idx="4976">
                  <c:v>1.0604000000000001E-2</c:v>
                </c:pt>
                <c:pt idx="4977">
                  <c:v>-1.3306999999999999E-2</c:v>
                </c:pt>
                <c:pt idx="4978">
                  <c:v>-2.1072E-2</c:v>
                </c:pt>
                <c:pt idx="4979">
                  <c:v>-6.2569000000000001E-3</c:v>
                </c:pt>
                <c:pt idx="4980">
                  <c:v>5.7799000000000001E-3</c:v>
                </c:pt>
                <c:pt idx="4981">
                  <c:v>-5.8487000000000001E-3</c:v>
                </c:pt>
                <c:pt idx="4982">
                  <c:v>-1.6406E-2</c:v>
                </c:pt>
                <c:pt idx="4983">
                  <c:v>-1.9186000000000002E-2</c:v>
                </c:pt>
                <c:pt idx="4984">
                  <c:v>1.7152000000000001E-3</c:v>
                </c:pt>
                <c:pt idx="4985">
                  <c:v>8.4200999999999998E-3</c:v>
                </c:pt>
                <c:pt idx="4986">
                  <c:v>9.6799999999999994E-3</c:v>
                </c:pt>
                <c:pt idx="4987">
                  <c:v>-7.3429000000000003E-3</c:v>
                </c:pt>
                <c:pt idx="4988">
                  <c:v>-1.1148E-2</c:v>
                </c:pt>
                <c:pt idx="4989">
                  <c:v>1.4029E-2</c:v>
                </c:pt>
                <c:pt idx="4990">
                  <c:v>1.8728000000000002E-2</c:v>
                </c:pt>
                <c:pt idx="4991">
                  <c:v>5.6636999999999998E-3</c:v>
                </c:pt>
                <c:pt idx="4992">
                  <c:v>-2.3584000000000001E-3</c:v>
                </c:pt>
                <c:pt idx="4993">
                  <c:v>-2.0165999999999999E-3</c:v>
                </c:pt>
                <c:pt idx="4994">
                  <c:v>7.9772000000000003E-3</c:v>
                </c:pt>
                <c:pt idx="4995">
                  <c:v>7.7117000000000002E-3</c:v>
                </c:pt>
                <c:pt idx="4996">
                  <c:v>5.7473999999999997E-3</c:v>
                </c:pt>
                <c:pt idx="4997">
                  <c:v>-2.4271000000000002E-3</c:v>
                </c:pt>
                <c:pt idx="4998">
                  <c:v>-4.1265E-3</c:v>
                </c:pt>
                <c:pt idx="4999">
                  <c:v>5.5307000000000004E-3</c:v>
                </c:pt>
                <c:pt idx="5000">
                  <c:v>1.3672E-2</c:v>
                </c:pt>
                <c:pt idx="5001">
                  <c:v>-1.2662000000000001E-3</c:v>
                </c:pt>
                <c:pt idx="5002">
                  <c:v>-9.1064000000000006E-3</c:v>
                </c:pt>
                <c:pt idx="5003">
                  <c:v>1.9461999999999999E-3</c:v>
                </c:pt>
                <c:pt idx="5004">
                  <c:v>8.5205000000000003E-3</c:v>
                </c:pt>
                <c:pt idx="5005">
                  <c:v>1.274E-3</c:v>
                </c:pt>
                <c:pt idx="5006">
                  <c:v>-1.4579E-2</c:v>
                </c:pt>
                <c:pt idx="5007">
                  <c:v>-7.1704999999999998E-3</c:v>
                </c:pt>
                <c:pt idx="5008">
                  <c:v>4.4403999999999997E-3</c:v>
                </c:pt>
                <c:pt idx="5009">
                  <c:v>1.2623000000000001E-3</c:v>
                </c:pt>
                <c:pt idx="5010">
                  <c:v>-7.5763999999999996E-3</c:v>
                </c:pt>
                <c:pt idx="5011">
                  <c:v>-1.3283E-2</c:v>
                </c:pt>
                <c:pt idx="5012">
                  <c:v>1.3224000000000001E-3</c:v>
                </c:pt>
                <c:pt idx="5013">
                  <c:v>5.4377000000000002E-3</c:v>
                </c:pt>
                <c:pt idx="5014">
                  <c:v>-2.3514E-3</c:v>
                </c:pt>
                <c:pt idx="5015">
                  <c:v>-9.5718000000000001E-3</c:v>
                </c:pt>
                <c:pt idx="5016">
                  <c:v>-1.2312E-3</c:v>
                </c:pt>
                <c:pt idx="5017">
                  <c:v>4.8092999999999999E-3</c:v>
                </c:pt>
                <c:pt idx="5018">
                  <c:v>6.0181999999999996E-3</c:v>
                </c:pt>
                <c:pt idx="5019">
                  <c:v>-6.1593000000000004E-3</c:v>
                </c:pt>
                <c:pt idx="5020">
                  <c:v>-4.5598000000000001E-3</c:v>
                </c:pt>
                <c:pt idx="5021">
                  <c:v>4.6994999999999997E-3</c:v>
                </c:pt>
                <c:pt idx="5022">
                  <c:v>7.6693000000000004E-3</c:v>
                </c:pt>
                <c:pt idx="5023">
                  <c:v>2.627E-3</c:v>
                </c:pt>
                <c:pt idx="5024">
                  <c:v>-1.6796000000000001E-3</c:v>
                </c:pt>
                <c:pt idx="5025">
                  <c:v>4.8041000000000002E-4</c:v>
                </c:pt>
                <c:pt idx="5026">
                  <c:v>1.1424E-2</c:v>
                </c:pt>
                <c:pt idx="5027">
                  <c:v>1.0763999999999999E-2</c:v>
                </c:pt>
                <c:pt idx="5028">
                  <c:v>6.0386999999999995E-4</c:v>
                </c:pt>
                <c:pt idx="5029">
                  <c:v>-3.4299999999999999E-3</c:v>
                </c:pt>
                <c:pt idx="5030">
                  <c:v>3.4924000000000001E-3</c:v>
                </c:pt>
                <c:pt idx="5031">
                  <c:v>9.1689000000000007E-3</c:v>
                </c:pt>
                <c:pt idx="5032">
                  <c:v>1.1819000000000001E-3</c:v>
                </c:pt>
                <c:pt idx="5033">
                  <c:v>-1.2175999999999999E-2</c:v>
                </c:pt>
                <c:pt idx="5034">
                  <c:v>-9.1421999999999996E-3</c:v>
                </c:pt>
                <c:pt idx="5035">
                  <c:v>2.1741999999999998E-3</c:v>
                </c:pt>
                <c:pt idx="5036">
                  <c:v>6.2820000000000003E-3</c:v>
                </c:pt>
                <c:pt idx="5037">
                  <c:v>-4.8361000000000003E-3</c:v>
                </c:pt>
                <c:pt idx="5038">
                  <c:v>-1.1252E-2</c:v>
                </c:pt>
                <c:pt idx="5039">
                  <c:v>2.2737E-3</c:v>
                </c:pt>
                <c:pt idx="5040">
                  <c:v>9.6199000000000007E-3</c:v>
                </c:pt>
                <c:pt idx="5041">
                  <c:v>3.8546000000000001E-3</c:v>
                </c:pt>
                <c:pt idx="5042">
                  <c:v>-1.1103999999999999E-2</c:v>
                </c:pt>
                <c:pt idx="5043">
                  <c:v>-9.8136999999999999E-3</c:v>
                </c:pt>
                <c:pt idx="5044">
                  <c:v>5.7812999999999996E-3</c:v>
                </c:pt>
                <c:pt idx="5045">
                  <c:v>7.1285000000000003E-3</c:v>
                </c:pt>
                <c:pt idx="5046">
                  <c:v>-1.0241999999999999E-2</c:v>
                </c:pt>
                <c:pt idx="5047">
                  <c:v>-1.0323000000000001E-2</c:v>
                </c:pt>
                <c:pt idx="5048">
                  <c:v>-8.7083999999999995E-5</c:v>
                </c:pt>
                <c:pt idx="5049">
                  <c:v>5.0321000000000003E-3</c:v>
                </c:pt>
                <c:pt idx="5050">
                  <c:v>-1.8817E-3</c:v>
                </c:pt>
                <c:pt idx="5051">
                  <c:v>-7.6312000000000003E-3</c:v>
                </c:pt>
                <c:pt idx="5052">
                  <c:v>-4.2358000000000001E-4</c:v>
                </c:pt>
                <c:pt idx="5053">
                  <c:v>5.934E-3</c:v>
                </c:pt>
                <c:pt idx="5054">
                  <c:v>2.604E-3</c:v>
                </c:pt>
                <c:pt idx="5055">
                  <c:v>-2.3541E-3</c:v>
                </c:pt>
                <c:pt idx="5056">
                  <c:v>1.2219999999999999E-4</c:v>
                </c:pt>
                <c:pt idx="5057">
                  <c:v>5.5507000000000004E-3</c:v>
                </c:pt>
                <c:pt idx="5058">
                  <c:v>5.7989000000000001E-3</c:v>
                </c:pt>
                <c:pt idx="5059">
                  <c:v>1.0866000000000001E-3</c:v>
                </c:pt>
                <c:pt idx="5060">
                  <c:v>1.2746999999999999E-3</c:v>
                </c:pt>
                <c:pt idx="5061">
                  <c:v>3.5983999999999999E-3</c:v>
                </c:pt>
                <c:pt idx="5062">
                  <c:v>5.5224000000000002E-3</c:v>
                </c:pt>
                <c:pt idx="5063">
                  <c:v>1.477E-3</c:v>
                </c:pt>
                <c:pt idx="5064">
                  <c:v>2.1869999999999999E-5</c:v>
                </c:pt>
                <c:pt idx="5065">
                  <c:v>5.5335000000000002E-3</c:v>
                </c:pt>
                <c:pt idx="5066">
                  <c:v>4.0470000000000002E-3</c:v>
                </c:pt>
                <c:pt idx="5067">
                  <c:v>6.6324000000000001E-3</c:v>
                </c:pt>
                <c:pt idx="5068">
                  <c:v>3.6684E-4</c:v>
                </c:pt>
                <c:pt idx="5069">
                  <c:v>8.3929000000000002E-4</c:v>
                </c:pt>
                <c:pt idx="5070">
                  <c:v>3.4474000000000002E-3</c:v>
                </c:pt>
                <c:pt idx="5071">
                  <c:v>4.0542E-3</c:v>
                </c:pt>
                <c:pt idx="5072">
                  <c:v>-6.1994000000000003E-4</c:v>
                </c:pt>
                <c:pt idx="5073">
                  <c:v>-4.1495000000000004E-3</c:v>
                </c:pt>
                <c:pt idx="5074">
                  <c:v>-2.4770999999999999E-3</c:v>
                </c:pt>
                <c:pt idx="5075">
                  <c:v>2.7519000000000003E-4</c:v>
                </c:pt>
                <c:pt idx="5076">
                  <c:v>-1.292E-3</c:v>
                </c:pt>
                <c:pt idx="5077">
                  <c:v>-6.463E-3</c:v>
                </c:pt>
                <c:pt idx="5078">
                  <c:v>-9.606E-3</c:v>
                </c:pt>
                <c:pt idx="5079">
                  <c:v>-6.1124999999999999E-3</c:v>
                </c:pt>
                <c:pt idx="5080">
                  <c:v>-2.9632999999999999E-3</c:v>
                </c:pt>
                <c:pt idx="5081">
                  <c:v>-5.6779999999999999E-3</c:v>
                </c:pt>
                <c:pt idx="5082">
                  <c:v>-8.3677999999999999E-3</c:v>
                </c:pt>
                <c:pt idx="5083">
                  <c:v>-7.7625999999999997E-3</c:v>
                </c:pt>
                <c:pt idx="5084">
                  <c:v>-1.7535000000000001E-3</c:v>
                </c:pt>
                <c:pt idx="5085">
                  <c:v>2.8703000000000002E-4</c:v>
                </c:pt>
                <c:pt idx="5086">
                  <c:v>-4.3170999999999999E-3</c:v>
                </c:pt>
                <c:pt idx="5087">
                  <c:v>-6.1894000000000003E-3</c:v>
                </c:pt>
                <c:pt idx="5088">
                  <c:v>-1.1724999999999999E-3</c:v>
                </c:pt>
                <c:pt idx="5089">
                  <c:v>1.6651999999999999E-3</c:v>
                </c:pt>
                <c:pt idx="5090">
                  <c:v>-2.7458000000000001E-3</c:v>
                </c:pt>
                <c:pt idx="5091">
                  <c:v>-2.3343000000000001E-3</c:v>
                </c:pt>
                <c:pt idx="5092">
                  <c:v>-3.2713999999999998E-3</c:v>
                </c:pt>
                <c:pt idx="5093">
                  <c:v>2.9202E-3</c:v>
                </c:pt>
                <c:pt idx="5094">
                  <c:v>5.0336999999999995E-4</c:v>
                </c:pt>
                <c:pt idx="5095">
                  <c:v>1.1858999999999999E-3</c:v>
                </c:pt>
                <c:pt idx="5096">
                  <c:v>3.3270999999999999E-3</c:v>
                </c:pt>
                <c:pt idx="5097">
                  <c:v>5.9119000000000003E-3</c:v>
                </c:pt>
                <c:pt idx="5098">
                  <c:v>6.254E-3</c:v>
                </c:pt>
                <c:pt idx="5099">
                  <c:v>6.4812999999999997E-3</c:v>
                </c:pt>
                <c:pt idx="5100">
                  <c:v>4.9572000000000001E-3</c:v>
                </c:pt>
                <c:pt idx="5101">
                  <c:v>8.1843000000000003E-3</c:v>
                </c:pt>
                <c:pt idx="5102">
                  <c:v>6.9484999999999998E-3</c:v>
                </c:pt>
                <c:pt idx="5103">
                  <c:v>4.7831999999999996E-3</c:v>
                </c:pt>
                <c:pt idx="5104">
                  <c:v>3.7981999999999998E-3</c:v>
                </c:pt>
                <c:pt idx="5105">
                  <c:v>4.3206E-3</c:v>
                </c:pt>
                <c:pt idx="5106">
                  <c:v>6.0781000000000003E-3</c:v>
                </c:pt>
                <c:pt idx="5107">
                  <c:v>1.3449E-3</c:v>
                </c:pt>
                <c:pt idx="5108">
                  <c:v>2.7277E-3</c:v>
                </c:pt>
                <c:pt idx="5109">
                  <c:v>3.5301999999999998E-3</c:v>
                </c:pt>
                <c:pt idx="5110">
                  <c:v>1.7454E-3</c:v>
                </c:pt>
                <c:pt idx="5111">
                  <c:v>4.3379999999999998E-3</c:v>
                </c:pt>
                <c:pt idx="5112">
                  <c:v>3.8930000000000002E-3</c:v>
                </c:pt>
                <c:pt idx="5113">
                  <c:v>4.6471000000000004E-3</c:v>
                </c:pt>
                <c:pt idx="5114">
                  <c:v>4.0470999999999997E-3</c:v>
                </c:pt>
                <c:pt idx="5115">
                  <c:v>1.4414E-3</c:v>
                </c:pt>
                <c:pt idx="5116">
                  <c:v>-1.4254999999999999E-3</c:v>
                </c:pt>
                <c:pt idx="5117">
                  <c:v>2.624E-3</c:v>
                </c:pt>
                <c:pt idx="5118">
                  <c:v>-1.7296E-3</c:v>
                </c:pt>
                <c:pt idx="5119">
                  <c:v>-2.7060999999999999E-3</c:v>
                </c:pt>
                <c:pt idx="5120">
                  <c:v>-8.0137999999999997E-3</c:v>
                </c:pt>
                <c:pt idx="5121">
                  <c:v>-6.1900000000000002E-3</c:v>
                </c:pt>
                <c:pt idx="5122">
                  <c:v>-4.9319999999999998E-3</c:v>
                </c:pt>
                <c:pt idx="5123">
                  <c:v>-5.8417E-3</c:v>
                </c:pt>
                <c:pt idx="5124">
                  <c:v>-1.1162E-2</c:v>
                </c:pt>
                <c:pt idx="5125">
                  <c:v>-7.0737999999999999E-3</c:v>
                </c:pt>
                <c:pt idx="5126">
                  <c:v>-8.3338000000000006E-3</c:v>
                </c:pt>
                <c:pt idx="5127">
                  <c:v>-7.7299999999999999E-3</c:v>
                </c:pt>
                <c:pt idx="5128">
                  <c:v>-7.6004999999999996E-3</c:v>
                </c:pt>
                <c:pt idx="5129">
                  <c:v>-8.2486999999999994E-3</c:v>
                </c:pt>
                <c:pt idx="5130">
                  <c:v>-5.3311000000000001E-3</c:v>
                </c:pt>
                <c:pt idx="5131">
                  <c:v>-6.8719000000000002E-3</c:v>
                </c:pt>
                <c:pt idx="5132">
                  <c:v>-3.0192999999999999E-3</c:v>
                </c:pt>
                <c:pt idx="5133">
                  <c:v>-2.8874E-3</c:v>
                </c:pt>
                <c:pt idx="5134">
                  <c:v>-1.5869E-3</c:v>
                </c:pt>
                <c:pt idx="5135">
                  <c:v>1.8724E-3</c:v>
                </c:pt>
                <c:pt idx="5136">
                  <c:v>-2.2621999999999998E-3</c:v>
                </c:pt>
                <c:pt idx="5137">
                  <c:v>2.3011999999999999E-5</c:v>
                </c:pt>
                <c:pt idx="5138">
                  <c:v>2.4827999999999999E-3</c:v>
                </c:pt>
                <c:pt idx="5139">
                  <c:v>1.8081E-3</c:v>
                </c:pt>
                <c:pt idx="5140">
                  <c:v>4.8180000000000002E-3</c:v>
                </c:pt>
                <c:pt idx="5141">
                  <c:v>5.0650000000000001E-3</c:v>
                </c:pt>
                <c:pt idx="5142">
                  <c:v>5.4980999999999997E-3</c:v>
                </c:pt>
                <c:pt idx="5143">
                  <c:v>9.2554999999999998E-3</c:v>
                </c:pt>
                <c:pt idx="5144">
                  <c:v>8.0292999999999996E-3</c:v>
                </c:pt>
                <c:pt idx="5145">
                  <c:v>9.7319999999999993E-3</c:v>
                </c:pt>
                <c:pt idx="5146">
                  <c:v>9.5385999999999995E-3</c:v>
                </c:pt>
                <c:pt idx="5147">
                  <c:v>8.9224000000000005E-3</c:v>
                </c:pt>
                <c:pt idx="5148">
                  <c:v>8.0114999999999995E-3</c:v>
                </c:pt>
                <c:pt idx="5149">
                  <c:v>1.1884E-2</c:v>
                </c:pt>
                <c:pt idx="5150">
                  <c:v>7.9392999999999998E-3</c:v>
                </c:pt>
                <c:pt idx="5151">
                  <c:v>7.7577999999999996E-3</c:v>
                </c:pt>
                <c:pt idx="5152">
                  <c:v>3.8238E-3</c:v>
                </c:pt>
                <c:pt idx="5153">
                  <c:v>5.9483000000000001E-3</c:v>
                </c:pt>
                <c:pt idx="5154">
                  <c:v>6.3251000000000002E-3</c:v>
                </c:pt>
                <c:pt idx="5155">
                  <c:v>1.3442E-3</c:v>
                </c:pt>
                <c:pt idx="5156">
                  <c:v>-1.1318999999999999E-3</c:v>
                </c:pt>
                <c:pt idx="5157">
                  <c:v>-2.7187000000000001E-3</c:v>
                </c:pt>
                <c:pt idx="5158">
                  <c:v>-2.2463000000000001E-3</c:v>
                </c:pt>
                <c:pt idx="5159">
                  <c:v>-3.8882999999999999E-3</c:v>
                </c:pt>
                <c:pt idx="5160">
                  <c:v>-8.7705000000000005E-3</c:v>
                </c:pt>
                <c:pt idx="5161">
                  <c:v>-5.8127999999999999E-3</c:v>
                </c:pt>
                <c:pt idx="5162">
                  <c:v>-6.8228999999999998E-3</c:v>
                </c:pt>
                <c:pt idx="5163">
                  <c:v>-6.8779000000000002E-3</c:v>
                </c:pt>
                <c:pt idx="5164">
                  <c:v>-7.6793E-3</c:v>
                </c:pt>
                <c:pt idx="5165">
                  <c:v>-1.2123999999999999E-2</c:v>
                </c:pt>
                <c:pt idx="5166">
                  <c:v>-8.9114999999999993E-3</c:v>
                </c:pt>
                <c:pt idx="5167">
                  <c:v>-9.6845999999999998E-3</c:v>
                </c:pt>
                <c:pt idx="5168">
                  <c:v>-1.1617000000000001E-2</c:v>
                </c:pt>
                <c:pt idx="5169">
                  <c:v>-1.1142000000000001E-2</c:v>
                </c:pt>
                <c:pt idx="5170">
                  <c:v>-1.0037000000000001E-2</c:v>
                </c:pt>
                <c:pt idx="5171">
                  <c:v>-9.1214999999999994E-3</c:v>
                </c:pt>
                <c:pt idx="5172">
                  <c:v>-8.4744999999999994E-3</c:v>
                </c:pt>
                <c:pt idx="5173">
                  <c:v>-7.0254999999999996E-3</c:v>
                </c:pt>
                <c:pt idx="5174">
                  <c:v>-7.3293999999999998E-3</c:v>
                </c:pt>
                <c:pt idx="5175">
                  <c:v>-4.1979000000000001E-3</c:v>
                </c:pt>
                <c:pt idx="5176">
                  <c:v>-3.0620000000000001E-3</c:v>
                </c:pt>
                <c:pt idx="5177">
                  <c:v>-3.5521000000000001E-4</c:v>
                </c:pt>
                <c:pt idx="5178">
                  <c:v>1.2301E-3</c:v>
                </c:pt>
                <c:pt idx="5179">
                  <c:v>2.5755000000000001E-3</c:v>
                </c:pt>
                <c:pt idx="5180">
                  <c:v>4.3188000000000002E-3</c:v>
                </c:pt>
                <c:pt idx="5181">
                  <c:v>7.3207000000000003E-3</c:v>
                </c:pt>
                <c:pt idx="5182">
                  <c:v>9.2265000000000003E-3</c:v>
                </c:pt>
                <c:pt idx="5183">
                  <c:v>9.7304000000000002E-3</c:v>
                </c:pt>
                <c:pt idx="5184">
                  <c:v>9.8931999999999996E-3</c:v>
                </c:pt>
                <c:pt idx="5185">
                  <c:v>1.1582E-2</c:v>
                </c:pt>
                <c:pt idx="5186">
                  <c:v>1.2801E-2</c:v>
                </c:pt>
                <c:pt idx="5187">
                  <c:v>1.3618E-2</c:v>
                </c:pt>
                <c:pt idx="5188">
                  <c:v>9.4883999999999993E-3</c:v>
                </c:pt>
                <c:pt idx="5189">
                  <c:v>1.1242E-2</c:v>
                </c:pt>
                <c:pt idx="5190">
                  <c:v>1.5287E-2</c:v>
                </c:pt>
                <c:pt idx="5191">
                  <c:v>1.1407E-2</c:v>
                </c:pt>
                <c:pt idx="5192">
                  <c:v>1.1186E-2</c:v>
                </c:pt>
                <c:pt idx="5193">
                  <c:v>1.0141000000000001E-2</c:v>
                </c:pt>
                <c:pt idx="5194">
                  <c:v>1.0097E-2</c:v>
                </c:pt>
                <c:pt idx="5195">
                  <c:v>7.4701999999999998E-3</c:v>
                </c:pt>
                <c:pt idx="5196">
                  <c:v>5.2909000000000003E-3</c:v>
                </c:pt>
                <c:pt idx="5197">
                  <c:v>2.7970999999999998E-3</c:v>
                </c:pt>
                <c:pt idx="5198">
                  <c:v>2.0842999999999999E-3</c:v>
                </c:pt>
                <c:pt idx="5199">
                  <c:v>-5.4772000000000002E-4</c:v>
                </c:pt>
                <c:pt idx="5200">
                  <c:v>-2.0313000000000002E-3</c:v>
                </c:pt>
                <c:pt idx="5201">
                  <c:v>-5.6411999999999999E-3</c:v>
                </c:pt>
                <c:pt idx="5202">
                  <c:v>-6.1027E-3</c:v>
                </c:pt>
                <c:pt idx="5203">
                  <c:v>-7.3381999999999996E-3</c:v>
                </c:pt>
                <c:pt idx="5204">
                  <c:v>-1.0437999999999999E-2</c:v>
                </c:pt>
                <c:pt idx="5205">
                  <c:v>-1.1976000000000001E-2</c:v>
                </c:pt>
                <c:pt idx="5206">
                  <c:v>-1.3650000000000001E-2</c:v>
                </c:pt>
                <c:pt idx="5207">
                  <c:v>-1.2732E-2</c:v>
                </c:pt>
                <c:pt idx="5208">
                  <c:v>-1.3773000000000001E-2</c:v>
                </c:pt>
                <c:pt idx="5209">
                  <c:v>-1.6837999999999999E-2</c:v>
                </c:pt>
                <c:pt idx="5210">
                  <c:v>-1.3724E-2</c:v>
                </c:pt>
                <c:pt idx="5211">
                  <c:v>-1.3526E-2</c:v>
                </c:pt>
                <c:pt idx="5212">
                  <c:v>-1.3663E-2</c:v>
                </c:pt>
                <c:pt idx="5213">
                  <c:v>-1.2074E-2</c:v>
                </c:pt>
                <c:pt idx="5214">
                  <c:v>-1.1514999999999999E-2</c:v>
                </c:pt>
                <c:pt idx="5215">
                  <c:v>-9.3428999999999995E-3</c:v>
                </c:pt>
                <c:pt idx="5216">
                  <c:v>-5.7191999999999998E-3</c:v>
                </c:pt>
                <c:pt idx="5217">
                  <c:v>-8.3204999999999998E-3</c:v>
                </c:pt>
                <c:pt idx="5218">
                  <c:v>-2.9683999999999999E-3</c:v>
                </c:pt>
                <c:pt idx="5219">
                  <c:v>-1.9946999999999999E-3</c:v>
                </c:pt>
                <c:pt idx="5220">
                  <c:v>1.4946E-3</c:v>
                </c:pt>
                <c:pt idx="5221">
                  <c:v>2.4724999999999999E-3</c:v>
                </c:pt>
                <c:pt idx="5222">
                  <c:v>5.3020000000000003E-3</c:v>
                </c:pt>
                <c:pt idx="5223">
                  <c:v>6.5960000000000003E-3</c:v>
                </c:pt>
                <c:pt idx="5224">
                  <c:v>1.0407E-2</c:v>
                </c:pt>
                <c:pt idx="5225">
                  <c:v>9.2780999999999992E-3</c:v>
                </c:pt>
                <c:pt idx="5226">
                  <c:v>1.3401E-2</c:v>
                </c:pt>
                <c:pt idx="5227">
                  <c:v>1.2617E-2</c:v>
                </c:pt>
                <c:pt idx="5228">
                  <c:v>1.5563E-2</c:v>
                </c:pt>
                <c:pt idx="5229">
                  <c:v>1.5873000000000002E-2</c:v>
                </c:pt>
                <c:pt idx="5230">
                  <c:v>1.4204E-2</c:v>
                </c:pt>
                <c:pt idx="5231">
                  <c:v>1.5739E-2</c:v>
                </c:pt>
                <c:pt idx="5232">
                  <c:v>1.4333E-2</c:v>
                </c:pt>
                <c:pt idx="5233">
                  <c:v>1.4784E-2</c:v>
                </c:pt>
                <c:pt idx="5234">
                  <c:v>1.3465E-2</c:v>
                </c:pt>
                <c:pt idx="5235">
                  <c:v>8.1192999999999994E-3</c:v>
                </c:pt>
                <c:pt idx="5236">
                  <c:v>1.1277000000000001E-2</c:v>
                </c:pt>
                <c:pt idx="5237">
                  <c:v>9.2063000000000006E-3</c:v>
                </c:pt>
                <c:pt idx="5238">
                  <c:v>5.8291000000000003E-3</c:v>
                </c:pt>
                <c:pt idx="5239">
                  <c:v>4.006E-3</c:v>
                </c:pt>
                <c:pt idx="5240">
                  <c:v>1.5422000000000001E-3</c:v>
                </c:pt>
                <c:pt idx="5241">
                  <c:v>-1.9862999999999999E-3</c:v>
                </c:pt>
                <c:pt idx="5242">
                  <c:v>-1.6333000000000001E-3</c:v>
                </c:pt>
                <c:pt idx="5243">
                  <c:v>-7.0305000000000003E-3</c:v>
                </c:pt>
                <c:pt idx="5244">
                  <c:v>-8.6263999999999993E-3</c:v>
                </c:pt>
                <c:pt idx="5245">
                  <c:v>-1.1176999999999999E-2</c:v>
                </c:pt>
                <c:pt idx="5246">
                  <c:v>-1.3200999999999999E-2</c:v>
                </c:pt>
                <c:pt idx="5247">
                  <c:v>-1.3488999999999999E-2</c:v>
                </c:pt>
                <c:pt idx="5248">
                  <c:v>-1.4922E-2</c:v>
                </c:pt>
                <c:pt idx="5249">
                  <c:v>-1.8492000000000001E-2</c:v>
                </c:pt>
                <c:pt idx="5250">
                  <c:v>-1.5821000000000002E-2</c:v>
                </c:pt>
                <c:pt idx="5251">
                  <c:v>-1.7475999999999998E-2</c:v>
                </c:pt>
                <c:pt idx="5252">
                  <c:v>-1.6288E-2</c:v>
                </c:pt>
                <c:pt idx="5253">
                  <c:v>-1.7103E-2</c:v>
                </c:pt>
                <c:pt idx="5254">
                  <c:v>-1.6081000000000002E-2</c:v>
                </c:pt>
                <c:pt idx="5255">
                  <c:v>-1.1582E-2</c:v>
                </c:pt>
                <c:pt idx="5256">
                  <c:v>-1.2581999999999999E-2</c:v>
                </c:pt>
                <c:pt idx="5257">
                  <c:v>-9.0048999999999997E-3</c:v>
                </c:pt>
                <c:pt idx="5258">
                  <c:v>-6.5992000000000004E-3</c:v>
                </c:pt>
                <c:pt idx="5259">
                  <c:v>-4.0616000000000003E-3</c:v>
                </c:pt>
                <c:pt idx="5260">
                  <c:v>4.1634000000000002E-4</c:v>
                </c:pt>
                <c:pt idx="5261">
                  <c:v>-2.8536999999999998E-3</c:v>
                </c:pt>
                <c:pt idx="5262">
                  <c:v>1.1016000000000001E-3</c:v>
                </c:pt>
                <c:pt idx="5263">
                  <c:v>5.1741000000000001E-3</c:v>
                </c:pt>
                <c:pt idx="5264">
                  <c:v>6.3823999999999999E-3</c:v>
                </c:pt>
                <c:pt idx="5265">
                  <c:v>9.9050000000000006E-3</c:v>
                </c:pt>
                <c:pt idx="5266">
                  <c:v>1.1508000000000001E-2</c:v>
                </c:pt>
                <c:pt idx="5267">
                  <c:v>1.1672E-2</c:v>
                </c:pt>
                <c:pt idx="5268">
                  <c:v>1.8046E-2</c:v>
                </c:pt>
                <c:pt idx="5269">
                  <c:v>1.771E-2</c:v>
                </c:pt>
                <c:pt idx="5270">
                  <c:v>1.7638999999999998E-2</c:v>
                </c:pt>
                <c:pt idx="5271">
                  <c:v>1.8297999999999998E-2</c:v>
                </c:pt>
                <c:pt idx="5272">
                  <c:v>1.857E-2</c:v>
                </c:pt>
                <c:pt idx="5273">
                  <c:v>1.8262E-2</c:v>
                </c:pt>
                <c:pt idx="5274">
                  <c:v>1.8252000000000001E-2</c:v>
                </c:pt>
                <c:pt idx="5275">
                  <c:v>1.4458E-2</c:v>
                </c:pt>
                <c:pt idx="5276">
                  <c:v>1.5573E-2</c:v>
                </c:pt>
                <c:pt idx="5277">
                  <c:v>1.1797E-2</c:v>
                </c:pt>
                <c:pt idx="5278">
                  <c:v>9.6384999999999995E-3</c:v>
                </c:pt>
                <c:pt idx="5279">
                  <c:v>8.0881000000000008E-3</c:v>
                </c:pt>
                <c:pt idx="5280">
                  <c:v>3.9131000000000001E-3</c:v>
                </c:pt>
                <c:pt idx="5281">
                  <c:v>2.0097000000000001E-3</c:v>
                </c:pt>
                <c:pt idx="5282">
                  <c:v>-2.4650000000000002E-3</c:v>
                </c:pt>
                <c:pt idx="5283">
                  <c:v>-5.1478000000000001E-3</c:v>
                </c:pt>
                <c:pt idx="5284">
                  <c:v>-7.4523000000000002E-3</c:v>
                </c:pt>
                <c:pt idx="5285">
                  <c:v>-1.1401E-2</c:v>
                </c:pt>
                <c:pt idx="5286">
                  <c:v>-9.5153000000000008E-3</c:v>
                </c:pt>
                <c:pt idx="5287">
                  <c:v>-1.2836E-2</c:v>
                </c:pt>
                <c:pt idx="5288">
                  <c:v>-1.5594999999999999E-2</c:v>
                </c:pt>
                <c:pt idx="5289">
                  <c:v>-1.583E-2</c:v>
                </c:pt>
                <c:pt idx="5290">
                  <c:v>-1.7409000000000001E-2</c:v>
                </c:pt>
                <c:pt idx="5291">
                  <c:v>-1.8242999999999999E-2</c:v>
                </c:pt>
                <c:pt idx="5292">
                  <c:v>-1.9025E-2</c:v>
                </c:pt>
                <c:pt idx="5293">
                  <c:v>-2.1309000000000002E-2</c:v>
                </c:pt>
                <c:pt idx="5294">
                  <c:v>-1.7975000000000001E-2</c:v>
                </c:pt>
                <c:pt idx="5295">
                  <c:v>-1.7534000000000001E-2</c:v>
                </c:pt>
                <c:pt idx="5296">
                  <c:v>-1.7063999999999999E-2</c:v>
                </c:pt>
                <c:pt idx="5297">
                  <c:v>-1.5758000000000001E-2</c:v>
                </c:pt>
                <c:pt idx="5298">
                  <c:v>-1.2459E-2</c:v>
                </c:pt>
                <c:pt idx="5299">
                  <c:v>-1.0473E-2</c:v>
                </c:pt>
                <c:pt idx="5300">
                  <c:v>-7.3198999999999998E-3</c:v>
                </c:pt>
                <c:pt idx="5301">
                  <c:v>-4.7378000000000003E-3</c:v>
                </c:pt>
                <c:pt idx="5302">
                  <c:v>-8.0422999999999996E-4</c:v>
                </c:pt>
                <c:pt idx="5303">
                  <c:v>2.7631000000000001E-3</c:v>
                </c:pt>
                <c:pt idx="5304">
                  <c:v>5.2446999999999997E-3</c:v>
                </c:pt>
                <c:pt idx="5305">
                  <c:v>8.5231999999999999E-3</c:v>
                </c:pt>
                <c:pt idx="5306">
                  <c:v>1.1355000000000001E-2</c:v>
                </c:pt>
                <c:pt idx="5307">
                  <c:v>1.4614E-2</c:v>
                </c:pt>
                <c:pt idx="5308">
                  <c:v>1.7410999999999999E-2</c:v>
                </c:pt>
                <c:pt idx="5309">
                  <c:v>1.8723E-2</c:v>
                </c:pt>
                <c:pt idx="5310">
                  <c:v>1.9092999999999999E-2</c:v>
                </c:pt>
                <c:pt idx="5311">
                  <c:v>1.9578000000000002E-2</c:v>
                </c:pt>
                <c:pt idx="5312">
                  <c:v>2.1481E-2</c:v>
                </c:pt>
                <c:pt idx="5313">
                  <c:v>2.1000999999999999E-2</c:v>
                </c:pt>
                <c:pt idx="5314">
                  <c:v>1.8117000000000001E-2</c:v>
                </c:pt>
                <c:pt idx="5315">
                  <c:v>2.0115999999999998E-2</c:v>
                </c:pt>
                <c:pt idx="5316">
                  <c:v>1.7596000000000001E-2</c:v>
                </c:pt>
                <c:pt idx="5317">
                  <c:v>1.7079E-2</c:v>
                </c:pt>
                <c:pt idx="5318">
                  <c:v>1.4448000000000001E-2</c:v>
                </c:pt>
                <c:pt idx="5319">
                  <c:v>1.2451E-2</c:v>
                </c:pt>
                <c:pt idx="5320">
                  <c:v>9.5183999999999998E-3</c:v>
                </c:pt>
                <c:pt idx="5321">
                  <c:v>6.6870999999999996E-3</c:v>
                </c:pt>
                <c:pt idx="5322">
                  <c:v>3.7618999999999999E-3</c:v>
                </c:pt>
                <c:pt idx="5323">
                  <c:v>4.6167000000000002E-4</c:v>
                </c:pt>
                <c:pt idx="5324">
                  <c:v>-3.3262000000000001E-3</c:v>
                </c:pt>
                <c:pt idx="5325">
                  <c:v>-5.1086999999999999E-3</c:v>
                </c:pt>
                <c:pt idx="5326">
                  <c:v>-9.0308000000000003E-3</c:v>
                </c:pt>
                <c:pt idx="5327">
                  <c:v>-1.2475999999999999E-2</c:v>
                </c:pt>
                <c:pt idx="5328">
                  <c:v>-1.5910000000000001E-2</c:v>
                </c:pt>
                <c:pt idx="5329">
                  <c:v>-1.6893999999999999E-2</c:v>
                </c:pt>
                <c:pt idx="5330">
                  <c:v>-1.7831E-2</c:v>
                </c:pt>
                <c:pt idx="5331">
                  <c:v>-2.1752000000000001E-2</c:v>
                </c:pt>
                <c:pt idx="5332">
                  <c:v>-2.2964999999999999E-2</c:v>
                </c:pt>
                <c:pt idx="5333">
                  <c:v>-2.1774999999999999E-2</c:v>
                </c:pt>
                <c:pt idx="5334">
                  <c:v>-2.1944999999999999E-2</c:v>
                </c:pt>
                <c:pt idx="5335">
                  <c:v>-2.0753000000000001E-2</c:v>
                </c:pt>
                <c:pt idx="5336">
                  <c:v>-2.2856999999999999E-2</c:v>
                </c:pt>
                <c:pt idx="5337">
                  <c:v>-2.0306000000000001E-2</c:v>
                </c:pt>
                <c:pt idx="5338">
                  <c:v>-1.6060999999999999E-2</c:v>
                </c:pt>
                <c:pt idx="5339">
                  <c:v>-1.5008000000000001E-2</c:v>
                </c:pt>
                <c:pt idx="5340">
                  <c:v>-1.4758E-2</c:v>
                </c:pt>
                <c:pt idx="5341">
                  <c:v>-9.0276000000000002E-3</c:v>
                </c:pt>
                <c:pt idx="5342">
                  <c:v>-9.4555999999999998E-3</c:v>
                </c:pt>
                <c:pt idx="5343">
                  <c:v>-2.6484E-3</c:v>
                </c:pt>
                <c:pt idx="5344">
                  <c:v>-1.0560000000000001E-3</c:v>
                </c:pt>
                <c:pt idx="5345">
                  <c:v>3.2639000000000001E-3</c:v>
                </c:pt>
                <c:pt idx="5346">
                  <c:v>6.0108999999999996E-3</c:v>
                </c:pt>
                <c:pt idx="5347">
                  <c:v>9.4593999999999998E-3</c:v>
                </c:pt>
                <c:pt idx="5348">
                  <c:v>1.3084E-2</c:v>
                </c:pt>
                <c:pt idx="5349">
                  <c:v>1.5859000000000002E-2</c:v>
                </c:pt>
                <c:pt idx="5350">
                  <c:v>1.6263E-2</c:v>
                </c:pt>
                <c:pt idx="5351">
                  <c:v>2.0733000000000001E-2</c:v>
                </c:pt>
                <c:pt idx="5352">
                  <c:v>2.1668E-2</c:v>
                </c:pt>
                <c:pt idx="5353">
                  <c:v>2.2415999999999998E-2</c:v>
                </c:pt>
                <c:pt idx="5354">
                  <c:v>2.3833E-2</c:v>
                </c:pt>
                <c:pt idx="5355">
                  <c:v>2.2605E-2</c:v>
                </c:pt>
                <c:pt idx="5356">
                  <c:v>2.5071E-2</c:v>
                </c:pt>
                <c:pt idx="5357">
                  <c:v>2.1149999999999999E-2</c:v>
                </c:pt>
                <c:pt idx="5358">
                  <c:v>1.9989E-2</c:v>
                </c:pt>
                <c:pt idx="5359">
                  <c:v>1.8901999999999999E-2</c:v>
                </c:pt>
                <c:pt idx="5360">
                  <c:v>1.4416999999999999E-2</c:v>
                </c:pt>
                <c:pt idx="5361">
                  <c:v>1.5699000000000001E-2</c:v>
                </c:pt>
                <c:pt idx="5362">
                  <c:v>1.2074E-2</c:v>
                </c:pt>
                <c:pt idx="5363">
                  <c:v>6.6235E-3</c:v>
                </c:pt>
                <c:pt idx="5364">
                  <c:v>4.7394999999999998E-3</c:v>
                </c:pt>
                <c:pt idx="5365">
                  <c:v>1.1462E-3</c:v>
                </c:pt>
                <c:pt idx="5366">
                  <c:v>-2.9740999999999999E-3</c:v>
                </c:pt>
                <c:pt idx="5367">
                  <c:v>-4.1974999999999998E-3</c:v>
                </c:pt>
                <c:pt idx="5368">
                  <c:v>-1.1712E-2</c:v>
                </c:pt>
                <c:pt idx="5369">
                  <c:v>-1.2266000000000001E-2</c:v>
                </c:pt>
                <c:pt idx="5370">
                  <c:v>-1.5617000000000001E-2</c:v>
                </c:pt>
                <c:pt idx="5371">
                  <c:v>-1.8142999999999999E-2</c:v>
                </c:pt>
                <c:pt idx="5372">
                  <c:v>-1.9436999999999999E-2</c:v>
                </c:pt>
                <c:pt idx="5373">
                  <c:v>-2.1139999999999999E-2</c:v>
                </c:pt>
                <c:pt idx="5374">
                  <c:v>-2.3889000000000001E-2</c:v>
                </c:pt>
                <c:pt idx="5375">
                  <c:v>-2.2187999999999999E-2</c:v>
                </c:pt>
                <c:pt idx="5376">
                  <c:v>-2.3805E-2</c:v>
                </c:pt>
                <c:pt idx="5377">
                  <c:v>-2.2477E-2</c:v>
                </c:pt>
                <c:pt idx="5378">
                  <c:v>-2.2669999999999999E-2</c:v>
                </c:pt>
                <c:pt idx="5379">
                  <c:v>-2.1654E-2</c:v>
                </c:pt>
                <c:pt idx="5380">
                  <c:v>-1.7128999999999998E-2</c:v>
                </c:pt>
                <c:pt idx="5381">
                  <c:v>-1.6473000000000002E-2</c:v>
                </c:pt>
                <c:pt idx="5382">
                  <c:v>-1.2064E-2</c:v>
                </c:pt>
                <c:pt idx="5383">
                  <c:v>-9.5048000000000007E-3</c:v>
                </c:pt>
                <c:pt idx="5384">
                  <c:v>-6.3001999999999997E-3</c:v>
                </c:pt>
                <c:pt idx="5385">
                  <c:v>-2.4564999999999998E-4</c:v>
                </c:pt>
                <c:pt idx="5386">
                  <c:v>-1.8982999999999999E-3</c:v>
                </c:pt>
                <c:pt idx="5387">
                  <c:v>2.8165E-3</c:v>
                </c:pt>
                <c:pt idx="5388">
                  <c:v>6.5713999999999998E-3</c:v>
                </c:pt>
                <c:pt idx="5389">
                  <c:v>9.0048000000000003E-3</c:v>
                </c:pt>
                <c:pt idx="5390">
                  <c:v>1.3727E-2</c:v>
                </c:pt>
                <c:pt idx="5391">
                  <c:v>1.6959999999999999E-2</c:v>
                </c:pt>
                <c:pt idx="5392">
                  <c:v>1.6761999999999999E-2</c:v>
                </c:pt>
                <c:pt idx="5393">
                  <c:v>2.2447000000000002E-2</c:v>
                </c:pt>
                <c:pt idx="5394">
                  <c:v>2.2460000000000001E-2</c:v>
                </c:pt>
                <c:pt idx="5395">
                  <c:v>2.4636999999999999E-2</c:v>
                </c:pt>
                <c:pt idx="5396">
                  <c:v>2.3522000000000001E-2</c:v>
                </c:pt>
                <c:pt idx="5397">
                  <c:v>2.3730999999999999E-2</c:v>
                </c:pt>
                <c:pt idx="5398">
                  <c:v>2.3078000000000001E-2</c:v>
                </c:pt>
                <c:pt idx="5399">
                  <c:v>2.4351000000000001E-2</c:v>
                </c:pt>
                <c:pt idx="5400">
                  <c:v>1.9143E-2</c:v>
                </c:pt>
                <c:pt idx="5401">
                  <c:v>1.9137000000000001E-2</c:v>
                </c:pt>
                <c:pt idx="5402">
                  <c:v>1.5618999999999999E-2</c:v>
                </c:pt>
                <c:pt idx="5403">
                  <c:v>1.321E-2</c:v>
                </c:pt>
                <c:pt idx="5404">
                  <c:v>9.4234999999999996E-3</c:v>
                </c:pt>
                <c:pt idx="5405">
                  <c:v>4.4695999999999998E-3</c:v>
                </c:pt>
                <c:pt idx="5406">
                  <c:v>2.0165999999999999E-3</c:v>
                </c:pt>
                <c:pt idx="5407">
                  <c:v>-3.8744999999999999E-3</c:v>
                </c:pt>
                <c:pt idx="5408">
                  <c:v>-6.7064000000000004E-3</c:v>
                </c:pt>
                <c:pt idx="5409">
                  <c:v>-1.051E-2</c:v>
                </c:pt>
                <c:pt idx="5410">
                  <c:v>-1.5495999999999999E-2</c:v>
                </c:pt>
                <c:pt idx="5411">
                  <c:v>-1.5743E-2</c:v>
                </c:pt>
                <c:pt idx="5412">
                  <c:v>-1.8568999999999999E-2</c:v>
                </c:pt>
                <c:pt idx="5413">
                  <c:v>-2.0660000000000001E-2</c:v>
                </c:pt>
                <c:pt idx="5414">
                  <c:v>-2.2769000000000001E-2</c:v>
                </c:pt>
                <c:pt idx="5415">
                  <c:v>-2.7119000000000001E-2</c:v>
                </c:pt>
                <c:pt idx="5416">
                  <c:v>-2.5045999999999999E-2</c:v>
                </c:pt>
                <c:pt idx="5417">
                  <c:v>-2.5673999999999999E-2</c:v>
                </c:pt>
                <c:pt idx="5418">
                  <c:v>-2.7817000000000001E-2</c:v>
                </c:pt>
                <c:pt idx="5419">
                  <c:v>-2.5305999999999999E-2</c:v>
                </c:pt>
                <c:pt idx="5420">
                  <c:v>-2.3931999999999998E-2</c:v>
                </c:pt>
                <c:pt idx="5421">
                  <c:v>-2.2603999999999999E-2</c:v>
                </c:pt>
                <c:pt idx="5422">
                  <c:v>-1.9574999999999999E-2</c:v>
                </c:pt>
                <c:pt idx="5423">
                  <c:v>-1.6014E-2</c:v>
                </c:pt>
                <c:pt idx="5424">
                  <c:v>-1.3684E-2</c:v>
                </c:pt>
                <c:pt idx="5425">
                  <c:v>-9.2163999999999996E-3</c:v>
                </c:pt>
                <c:pt idx="5426">
                  <c:v>-5.8535000000000002E-3</c:v>
                </c:pt>
                <c:pt idx="5427">
                  <c:v>-4.4497999999999998E-4</c:v>
                </c:pt>
                <c:pt idx="5428">
                  <c:v>3.1767000000000002E-3</c:v>
                </c:pt>
                <c:pt idx="5429">
                  <c:v>7.4200999999999998E-3</c:v>
                </c:pt>
                <c:pt idx="5430">
                  <c:v>1.1743E-2</c:v>
                </c:pt>
                <c:pt idx="5431">
                  <c:v>1.5774E-2</c:v>
                </c:pt>
                <c:pt idx="5432">
                  <c:v>2.0346E-2</c:v>
                </c:pt>
                <c:pt idx="5433">
                  <c:v>2.2807999999999998E-2</c:v>
                </c:pt>
                <c:pt idx="5434">
                  <c:v>2.5930000000000002E-2</c:v>
                </c:pt>
                <c:pt idx="5435">
                  <c:v>2.6041999999999999E-2</c:v>
                </c:pt>
                <c:pt idx="5436">
                  <c:v>2.7963999999999999E-2</c:v>
                </c:pt>
                <c:pt idx="5437">
                  <c:v>2.9749000000000001E-2</c:v>
                </c:pt>
                <c:pt idx="5438">
                  <c:v>2.9066000000000002E-2</c:v>
                </c:pt>
                <c:pt idx="5439">
                  <c:v>2.7526999999999999E-2</c:v>
                </c:pt>
                <c:pt idx="5440">
                  <c:v>2.8989000000000001E-2</c:v>
                </c:pt>
                <c:pt idx="5441">
                  <c:v>2.614E-2</c:v>
                </c:pt>
                <c:pt idx="5442">
                  <c:v>2.6249999999999999E-2</c:v>
                </c:pt>
                <c:pt idx="5443">
                  <c:v>2.1621000000000001E-2</c:v>
                </c:pt>
                <c:pt idx="5444">
                  <c:v>1.9022000000000001E-2</c:v>
                </c:pt>
                <c:pt idx="5445">
                  <c:v>1.4817E-2</c:v>
                </c:pt>
                <c:pt idx="5446">
                  <c:v>1.1558000000000001E-2</c:v>
                </c:pt>
                <c:pt idx="5447">
                  <c:v>6.3055999999999997E-3</c:v>
                </c:pt>
                <c:pt idx="5448">
                  <c:v>2.6067E-3</c:v>
                </c:pt>
                <c:pt idx="5449">
                  <c:v>-2.4007999999999998E-3</c:v>
                </c:pt>
                <c:pt idx="5450">
                  <c:v>-6.3762999999999997E-3</c:v>
                </c:pt>
                <c:pt idx="5451">
                  <c:v>-1.1103E-2</c:v>
                </c:pt>
                <c:pt idx="5452">
                  <c:v>-1.5765000000000001E-2</c:v>
                </c:pt>
                <c:pt idx="5453">
                  <c:v>-1.9689000000000002E-2</c:v>
                </c:pt>
                <c:pt idx="5454">
                  <c:v>-2.3802E-2</c:v>
                </c:pt>
                <c:pt idx="5455">
                  <c:v>-2.4875000000000001E-2</c:v>
                </c:pt>
                <c:pt idx="5456">
                  <c:v>-2.9558999999999998E-2</c:v>
                </c:pt>
                <c:pt idx="5457">
                  <c:v>-3.0588000000000001E-2</c:v>
                </c:pt>
                <c:pt idx="5458">
                  <c:v>-3.2342999999999997E-2</c:v>
                </c:pt>
                <c:pt idx="5459">
                  <c:v>-3.1253000000000003E-2</c:v>
                </c:pt>
                <c:pt idx="5460">
                  <c:v>-2.9444999999999999E-2</c:v>
                </c:pt>
                <c:pt idx="5461">
                  <c:v>-3.1047000000000002E-2</c:v>
                </c:pt>
                <c:pt idx="5462">
                  <c:v>-2.9773999999999998E-2</c:v>
                </c:pt>
                <c:pt idx="5463">
                  <c:v>-2.4216999999999999E-2</c:v>
                </c:pt>
                <c:pt idx="5464">
                  <c:v>-2.2485999999999999E-2</c:v>
                </c:pt>
                <c:pt idx="5465">
                  <c:v>-2.1156999999999999E-2</c:v>
                </c:pt>
                <c:pt idx="5466">
                  <c:v>-1.5132E-2</c:v>
                </c:pt>
                <c:pt idx="5467">
                  <c:v>-1.3383000000000001E-2</c:v>
                </c:pt>
                <c:pt idx="5468">
                  <c:v>-6.2893000000000003E-3</c:v>
                </c:pt>
                <c:pt idx="5469">
                  <c:v>-3.1497999999999999E-3</c:v>
                </c:pt>
                <c:pt idx="5470">
                  <c:v>2.3804999999999998E-3</c:v>
                </c:pt>
                <c:pt idx="5471">
                  <c:v>6.8605000000000003E-3</c:v>
                </c:pt>
                <c:pt idx="5472">
                  <c:v>1.1403999999999999E-2</c:v>
                </c:pt>
                <c:pt idx="5473">
                  <c:v>1.4781000000000001E-2</c:v>
                </c:pt>
                <c:pt idx="5474">
                  <c:v>1.9651999999999999E-2</c:v>
                </c:pt>
                <c:pt idx="5475">
                  <c:v>2.1238E-2</c:v>
                </c:pt>
                <c:pt idx="5476">
                  <c:v>2.6994000000000001E-2</c:v>
                </c:pt>
                <c:pt idx="5477">
                  <c:v>2.8150000000000001E-2</c:v>
                </c:pt>
                <c:pt idx="5478">
                  <c:v>2.8392000000000001E-2</c:v>
                </c:pt>
                <c:pt idx="5479">
                  <c:v>3.1083E-2</c:v>
                </c:pt>
                <c:pt idx="5480">
                  <c:v>2.9987E-2</c:v>
                </c:pt>
                <c:pt idx="5481">
                  <c:v>3.2217000000000003E-2</c:v>
                </c:pt>
                <c:pt idx="5482">
                  <c:v>2.7306E-2</c:v>
                </c:pt>
                <c:pt idx="5483">
                  <c:v>2.6137000000000001E-2</c:v>
                </c:pt>
                <c:pt idx="5484">
                  <c:v>2.5481E-2</c:v>
                </c:pt>
                <c:pt idx="5485">
                  <c:v>1.9564000000000002E-2</c:v>
                </c:pt>
                <c:pt idx="5486">
                  <c:v>1.9338999999999999E-2</c:v>
                </c:pt>
                <c:pt idx="5487">
                  <c:v>1.5349E-2</c:v>
                </c:pt>
                <c:pt idx="5488">
                  <c:v>9.3665999999999992E-3</c:v>
                </c:pt>
                <c:pt idx="5489">
                  <c:v>6.4681000000000001E-3</c:v>
                </c:pt>
                <c:pt idx="5490">
                  <c:v>1.3755E-3</c:v>
                </c:pt>
                <c:pt idx="5491">
                  <c:v>-4.8666999999999998E-3</c:v>
                </c:pt>
                <c:pt idx="5492">
                  <c:v>-6.0330999999999996E-3</c:v>
                </c:pt>
                <c:pt idx="5493">
                  <c:v>-1.5207E-2</c:v>
                </c:pt>
                <c:pt idx="5494">
                  <c:v>-1.6198000000000001E-2</c:v>
                </c:pt>
                <c:pt idx="5495">
                  <c:v>-2.1427000000000002E-2</c:v>
                </c:pt>
                <c:pt idx="5496">
                  <c:v>-2.5038000000000001E-2</c:v>
                </c:pt>
                <c:pt idx="5497">
                  <c:v>-2.7899E-2</c:v>
                </c:pt>
                <c:pt idx="5498">
                  <c:v>-2.7858000000000001E-2</c:v>
                </c:pt>
                <c:pt idx="5499">
                  <c:v>-3.1875000000000001E-2</c:v>
                </c:pt>
                <c:pt idx="5500">
                  <c:v>-3.0370999999999999E-2</c:v>
                </c:pt>
                <c:pt idx="5501">
                  <c:v>-3.3420999999999999E-2</c:v>
                </c:pt>
                <c:pt idx="5502">
                  <c:v>-2.9083000000000001E-2</c:v>
                </c:pt>
                <c:pt idx="5503">
                  <c:v>-2.9048999999999998E-2</c:v>
                </c:pt>
                <c:pt idx="5504">
                  <c:v>-2.7910999999999998E-2</c:v>
                </c:pt>
                <c:pt idx="5505">
                  <c:v>-2.3765000000000001E-2</c:v>
                </c:pt>
                <c:pt idx="5506">
                  <c:v>-2.0677999999999998E-2</c:v>
                </c:pt>
                <c:pt idx="5507">
                  <c:v>-1.4626E-2</c:v>
                </c:pt>
                <c:pt idx="5508">
                  <c:v>-1.1161000000000001E-2</c:v>
                </c:pt>
                <c:pt idx="5509">
                  <c:v>-6.9362E-3</c:v>
                </c:pt>
                <c:pt idx="5510">
                  <c:v>6.0168000000000005E-4</c:v>
                </c:pt>
                <c:pt idx="5511">
                  <c:v>1.1668E-3</c:v>
                </c:pt>
                <c:pt idx="5512">
                  <c:v>6.6591999999999997E-3</c:v>
                </c:pt>
                <c:pt idx="5513">
                  <c:v>1.2839E-2</c:v>
                </c:pt>
                <c:pt idx="5514">
                  <c:v>1.5426E-2</c:v>
                </c:pt>
                <c:pt idx="5515">
                  <c:v>2.1524000000000001E-2</c:v>
                </c:pt>
                <c:pt idx="5516">
                  <c:v>2.5635000000000002E-2</c:v>
                </c:pt>
                <c:pt idx="5517">
                  <c:v>2.7258000000000001E-2</c:v>
                </c:pt>
                <c:pt idx="5518">
                  <c:v>3.2511999999999999E-2</c:v>
                </c:pt>
                <c:pt idx="5519">
                  <c:v>3.2379999999999999E-2</c:v>
                </c:pt>
                <c:pt idx="5520">
                  <c:v>3.4569000000000003E-2</c:v>
                </c:pt>
                <c:pt idx="5521">
                  <c:v>3.2994999999999997E-2</c:v>
                </c:pt>
                <c:pt idx="5522">
                  <c:v>3.2882000000000002E-2</c:v>
                </c:pt>
                <c:pt idx="5523">
                  <c:v>3.2370999999999997E-2</c:v>
                </c:pt>
                <c:pt idx="5524">
                  <c:v>3.2053999999999999E-2</c:v>
                </c:pt>
                <c:pt idx="5525">
                  <c:v>2.5836000000000001E-2</c:v>
                </c:pt>
                <c:pt idx="5526">
                  <c:v>2.4768999999999999E-2</c:v>
                </c:pt>
                <c:pt idx="5527">
                  <c:v>1.9966000000000001E-2</c:v>
                </c:pt>
                <c:pt idx="5528">
                  <c:v>1.6601000000000001E-2</c:v>
                </c:pt>
                <c:pt idx="5529">
                  <c:v>1.1499000000000001E-2</c:v>
                </c:pt>
                <c:pt idx="5530">
                  <c:v>5.3874999999999999E-3</c:v>
                </c:pt>
                <c:pt idx="5531">
                  <c:v>9.3030000000000001E-4</c:v>
                </c:pt>
                <c:pt idx="5532">
                  <c:v>-5.7786000000000001E-3</c:v>
                </c:pt>
                <c:pt idx="5533">
                  <c:v>-1.0524E-2</c:v>
                </c:pt>
                <c:pt idx="5534">
                  <c:v>-1.5817000000000001E-2</c:v>
                </c:pt>
                <c:pt idx="5535">
                  <c:v>-2.1901E-2</c:v>
                </c:pt>
                <c:pt idx="5536">
                  <c:v>-2.2875E-2</c:v>
                </c:pt>
                <c:pt idx="5537">
                  <c:v>-2.6141999999999999E-2</c:v>
                </c:pt>
                <c:pt idx="5538">
                  <c:v>-2.9953E-2</c:v>
                </c:pt>
                <c:pt idx="5539">
                  <c:v>-3.2414999999999999E-2</c:v>
                </c:pt>
                <c:pt idx="5540">
                  <c:v>-3.6943999999999998E-2</c:v>
                </c:pt>
                <c:pt idx="5541">
                  <c:v>-3.4708000000000003E-2</c:v>
                </c:pt>
                <c:pt idx="5542">
                  <c:v>-3.5594000000000001E-2</c:v>
                </c:pt>
                <c:pt idx="5543">
                  <c:v>-3.7996000000000002E-2</c:v>
                </c:pt>
                <c:pt idx="5544">
                  <c:v>-3.6477999999999997E-2</c:v>
                </c:pt>
                <c:pt idx="5545">
                  <c:v>-3.2409E-2</c:v>
                </c:pt>
                <c:pt idx="5546">
                  <c:v>-3.0334E-2</c:v>
                </c:pt>
                <c:pt idx="5547">
                  <c:v>-2.6804999999999999E-2</c:v>
                </c:pt>
                <c:pt idx="5548">
                  <c:v>-2.3571000000000002E-2</c:v>
                </c:pt>
                <c:pt idx="5549">
                  <c:v>-1.8714999999999999E-2</c:v>
                </c:pt>
                <c:pt idx="5550">
                  <c:v>-1.3044E-2</c:v>
                </c:pt>
                <c:pt idx="5551">
                  <c:v>-7.8869000000000005E-3</c:v>
                </c:pt>
                <c:pt idx="5552">
                  <c:v>-1.6339E-3</c:v>
                </c:pt>
                <c:pt idx="5553">
                  <c:v>3.2043000000000002E-3</c:v>
                </c:pt>
                <c:pt idx="5554">
                  <c:v>8.5915000000000002E-3</c:v>
                </c:pt>
                <c:pt idx="5555">
                  <c:v>1.4695E-2</c:v>
                </c:pt>
                <c:pt idx="5556">
                  <c:v>2.0934999999999999E-2</c:v>
                </c:pt>
                <c:pt idx="5557">
                  <c:v>2.4670000000000001E-2</c:v>
                </c:pt>
                <c:pt idx="5558">
                  <c:v>2.8888E-2</c:v>
                </c:pt>
                <c:pt idx="5559">
                  <c:v>3.2673000000000001E-2</c:v>
                </c:pt>
                <c:pt idx="5560">
                  <c:v>3.5879000000000001E-2</c:v>
                </c:pt>
                <c:pt idx="5561">
                  <c:v>3.5249000000000003E-2</c:v>
                </c:pt>
                <c:pt idx="5562">
                  <c:v>3.7565000000000001E-2</c:v>
                </c:pt>
                <c:pt idx="5563">
                  <c:v>3.6670000000000001E-2</c:v>
                </c:pt>
                <c:pt idx="5564">
                  <c:v>3.6943999999999998E-2</c:v>
                </c:pt>
                <c:pt idx="5565">
                  <c:v>3.5840999999999998E-2</c:v>
                </c:pt>
                <c:pt idx="5566">
                  <c:v>3.2371999999999998E-2</c:v>
                </c:pt>
                <c:pt idx="5567">
                  <c:v>3.2343999999999998E-2</c:v>
                </c:pt>
                <c:pt idx="5568">
                  <c:v>2.8042999999999998E-2</c:v>
                </c:pt>
                <c:pt idx="5569">
                  <c:v>2.2841E-2</c:v>
                </c:pt>
                <c:pt idx="5570">
                  <c:v>1.7552000000000002E-2</c:v>
                </c:pt>
                <c:pt idx="5571">
                  <c:v>1.3483E-2</c:v>
                </c:pt>
                <c:pt idx="5572">
                  <c:v>7.5452000000000002E-3</c:v>
                </c:pt>
                <c:pt idx="5573">
                  <c:v>2.2794999999999998E-3</c:v>
                </c:pt>
                <c:pt idx="5574">
                  <c:v>-3.4053E-3</c:v>
                </c:pt>
                <c:pt idx="5575">
                  <c:v>-8.4606000000000004E-3</c:v>
                </c:pt>
                <c:pt idx="5576">
                  <c:v>-1.4014E-2</c:v>
                </c:pt>
                <c:pt idx="5577">
                  <c:v>-1.8976E-2</c:v>
                </c:pt>
                <c:pt idx="5578">
                  <c:v>-2.4258999999999999E-2</c:v>
                </c:pt>
                <c:pt idx="5579">
                  <c:v>-2.8313000000000001E-2</c:v>
                </c:pt>
                <c:pt idx="5580">
                  <c:v>-2.9406999999999999E-2</c:v>
                </c:pt>
                <c:pt idx="5581">
                  <c:v>-3.4612999999999998E-2</c:v>
                </c:pt>
                <c:pt idx="5582">
                  <c:v>-3.5553000000000001E-2</c:v>
                </c:pt>
                <c:pt idx="5583">
                  <c:v>-3.7411E-2</c:v>
                </c:pt>
                <c:pt idx="5584">
                  <c:v>-3.5756999999999997E-2</c:v>
                </c:pt>
                <c:pt idx="5585">
                  <c:v>-3.4006000000000002E-2</c:v>
                </c:pt>
                <c:pt idx="5586">
                  <c:v>-3.5756999999999997E-2</c:v>
                </c:pt>
                <c:pt idx="5587">
                  <c:v>-3.3731999999999998E-2</c:v>
                </c:pt>
                <c:pt idx="5588">
                  <c:v>-2.7134999999999999E-2</c:v>
                </c:pt>
                <c:pt idx="5589">
                  <c:v>-2.4864000000000001E-2</c:v>
                </c:pt>
                <c:pt idx="5590">
                  <c:v>-2.2252000000000001E-2</c:v>
                </c:pt>
                <c:pt idx="5591">
                  <c:v>-1.5986E-2</c:v>
                </c:pt>
                <c:pt idx="5592">
                  <c:v>-1.3416000000000001E-2</c:v>
                </c:pt>
                <c:pt idx="5593">
                  <c:v>-4.7641999999999997E-3</c:v>
                </c:pt>
                <c:pt idx="5594">
                  <c:v>-1.1423E-3</c:v>
                </c:pt>
                <c:pt idx="5595">
                  <c:v>5.5478000000000003E-3</c:v>
                </c:pt>
                <c:pt idx="5596">
                  <c:v>9.5563000000000002E-3</c:v>
                </c:pt>
                <c:pt idx="5597">
                  <c:v>1.5365E-2</c:v>
                </c:pt>
                <c:pt idx="5598">
                  <c:v>2.0230999999999999E-2</c:v>
                </c:pt>
                <c:pt idx="5599">
                  <c:v>2.6355E-2</c:v>
                </c:pt>
                <c:pt idx="5600">
                  <c:v>2.6304000000000001E-2</c:v>
                </c:pt>
                <c:pt idx="5601">
                  <c:v>3.1933999999999997E-2</c:v>
                </c:pt>
                <c:pt idx="5602">
                  <c:v>3.4569999999999997E-2</c:v>
                </c:pt>
                <c:pt idx="5603">
                  <c:v>3.7814E-2</c:v>
                </c:pt>
                <c:pt idx="5604">
                  <c:v>3.6790999999999997E-2</c:v>
                </c:pt>
                <c:pt idx="5605">
                  <c:v>3.6007999999999998E-2</c:v>
                </c:pt>
                <c:pt idx="5606">
                  <c:v>3.7906000000000002E-2</c:v>
                </c:pt>
                <c:pt idx="5607">
                  <c:v>3.5394000000000002E-2</c:v>
                </c:pt>
                <c:pt idx="5608">
                  <c:v>3.1165999999999999E-2</c:v>
                </c:pt>
                <c:pt idx="5609">
                  <c:v>2.8898E-2</c:v>
                </c:pt>
                <c:pt idx="5610">
                  <c:v>2.2291999999999999E-2</c:v>
                </c:pt>
                <c:pt idx="5611">
                  <c:v>2.2591E-2</c:v>
                </c:pt>
                <c:pt idx="5612">
                  <c:v>1.5997000000000001E-2</c:v>
                </c:pt>
                <c:pt idx="5613">
                  <c:v>8.9587E-3</c:v>
                </c:pt>
                <c:pt idx="5614">
                  <c:v>4.5109E-3</c:v>
                </c:pt>
                <c:pt idx="5615">
                  <c:v>-1.8289999999999999E-3</c:v>
                </c:pt>
                <c:pt idx="5616">
                  <c:v>-8.4825999999999999E-3</c:v>
                </c:pt>
                <c:pt idx="5617">
                  <c:v>-1.0854000000000001E-2</c:v>
                </c:pt>
                <c:pt idx="5618">
                  <c:v>-2.0797E-2</c:v>
                </c:pt>
                <c:pt idx="5619">
                  <c:v>-2.4544E-2</c:v>
                </c:pt>
                <c:pt idx="5620">
                  <c:v>-2.8740999999999999E-2</c:v>
                </c:pt>
                <c:pt idx="5621">
                  <c:v>-3.2501000000000002E-2</c:v>
                </c:pt>
                <c:pt idx="5622">
                  <c:v>-3.6262999999999997E-2</c:v>
                </c:pt>
                <c:pt idx="5623">
                  <c:v>-3.5747000000000001E-2</c:v>
                </c:pt>
                <c:pt idx="5624">
                  <c:v>-4.0556000000000002E-2</c:v>
                </c:pt>
                <c:pt idx="5625">
                  <c:v>-3.8685999999999998E-2</c:v>
                </c:pt>
                <c:pt idx="5626">
                  <c:v>-4.1599999999999998E-2</c:v>
                </c:pt>
                <c:pt idx="5627">
                  <c:v>-3.6651000000000003E-2</c:v>
                </c:pt>
                <c:pt idx="5628">
                  <c:v>-3.6162E-2</c:v>
                </c:pt>
                <c:pt idx="5629">
                  <c:v>-3.4680000000000002E-2</c:v>
                </c:pt>
                <c:pt idx="5630">
                  <c:v>-2.9366E-2</c:v>
                </c:pt>
                <c:pt idx="5631">
                  <c:v>-2.563E-2</c:v>
                </c:pt>
                <c:pt idx="5632">
                  <c:v>-1.8971999999999999E-2</c:v>
                </c:pt>
                <c:pt idx="5633">
                  <c:v>-1.4165000000000001E-2</c:v>
                </c:pt>
                <c:pt idx="5634">
                  <c:v>-9.4263000000000003E-3</c:v>
                </c:pt>
                <c:pt idx="5635">
                  <c:v>-1.2814E-4</c:v>
                </c:pt>
                <c:pt idx="5636">
                  <c:v>6.2491000000000001E-4</c:v>
                </c:pt>
                <c:pt idx="5637">
                  <c:v>7.7907000000000002E-3</c:v>
                </c:pt>
                <c:pt idx="5638">
                  <c:v>1.4669E-2</c:v>
                </c:pt>
                <c:pt idx="5639">
                  <c:v>1.8098E-2</c:v>
                </c:pt>
                <c:pt idx="5640">
                  <c:v>2.5301000000000001E-2</c:v>
                </c:pt>
                <c:pt idx="5641">
                  <c:v>3.0370999999999999E-2</c:v>
                </c:pt>
                <c:pt idx="5642">
                  <c:v>3.3109E-2</c:v>
                </c:pt>
                <c:pt idx="5643">
                  <c:v>3.8505999999999999E-2</c:v>
                </c:pt>
                <c:pt idx="5644">
                  <c:v>4.0078000000000003E-2</c:v>
                </c:pt>
                <c:pt idx="5645">
                  <c:v>4.2749000000000002E-2</c:v>
                </c:pt>
                <c:pt idx="5646">
                  <c:v>4.3796000000000002E-2</c:v>
                </c:pt>
                <c:pt idx="5647">
                  <c:v>4.0835999999999997E-2</c:v>
                </c:pt>
                <c:pt idx="5648">
                  <c:v>4.0354000000000001E-2</c:v>
                </c:pt>
                <c:pt idx="5649">
                  <c:v>4.0762E-2</c:v>
                </c:pt>
                <c:pt idx="5650">
                  <c:v>3.5970000000000002E-2</c:v>
                </c:pt>
                <c:pt idx="5651">
                  <c:v>3.2055E-2</c:v>
                </c:pt>
                <c:pt idx="5652">
                  <c:v>2.6699000000000001E-2</c:v>
                </c:pt>
                <c:pt idx="5653">
                  <c:v>2.2898000000000002E-2</c:v>
                </c:pt>
                <c:pt idx="5654">
                  <c:v>1.8016999999999998E-2</c:v>
                </c:pt>
                <c:pt idx="5655">
                  <c:v>9.6703999999999991E-3</c:v>
                </c:pt>
                <c:pt idx="5656">
                  <c:v>4.3388999999999997E-3</c:v>
                </c:pt>
                <c:pt idx="5657">
                  <c:v>-3.8468999999999999E-3</c:v>
                </c:pt>
                <c:pt idx="5658">
                  <c:v>-9.6197000000000001E-3</c:v>
                </c:pt>
                <c:pt idx="5659">
                  <c:v>-1.4975E-2</c:v>
                </c:pt>
                <c:pt idx="5660">
                  <c:v>-2.2939999999999999E-2</c:v>
                </c:pt>
                <c:pt idx="5661">
                  <c:v>-2.5149000000000001E-2</c:v>
                </c:pt>
                <c:pt idx="5662">
                  <c:v>-3.1836999999999997E-2</c:v>
                </c:pt>
                <c:pt idx="5663">
                  <c:v>-3.3863999999999998E-2</c:v>
                </c:pt>
                <c:pt idx="5664">
                  <c:v>-3.7161E-2</c:v>
                </c:pt>
                <c:pt idx="5665">
                  <c:v>-4.2624000000000002E-2</c:v>
                </c:pt>
                <c:pt idx="5666">
                  <c:v>-4.3785999999999999E-2</c:v>
                </c:pt>
                <c:pt idx="5667">
                  <c:v>-4.2262000000000001E-2</c:v>
                </c:pt>
                <c:pt idx="5668">
                  <c:v>-4.4789000000000002E-2</c:v>
                </c:pt>
                <c:pt idx="5669">
                  <c:v>-4.3249000000000003E-2</c:v>
                </c:pt>
                <c:pt idx="5670">
                  <c:v>-4.1179E-2</c:v>
                </c:pt>
                <c:pt idx="5671">
                  <c:v>-3.6214000000000003E-2</c:v>
                </c:pt>
                <c:pt idx="5672">
                  <c:v>-3.2065000000000003E-2</c:v>
                </c:pt>
                <c:pt idx="5673">
                  <c:v>-2.8282000000000002E-2</c:v>
                </c:pt>
                <c:pt idx="5674">
                  <c:v>-2.2164E-2</c:v>
                </c:pt>
                <c:pt idx="5675">
                  <c:v>-1.5771E-2</c:v>
                </c:pt>
                <c:pt idx="5676">
                  <c:v>-1.0543E-2</c:v>
                </c:pt>
                <c:pt idx="5677">
                  <c:v>-2.9810000000000001E-3</c:v>
                </c:pt>
                <c:pt idx="5678">
                  <c:v>2.7731000000000001E-3</c:v>
                </c:pt>
                <c:pt idx="5679">
                  <c:v>9.3082000000000008E-3</c:v>
                </c:pt>
                <c:pt idx="5680">
                  <c:v>1.6403000000000001E-2</c:v>
                </c:pt>
                <c:pt idx="5681">
                  <c:v>2.2943000000000002E-2</c:v>
                </c:pt>
                <c:pt idx="5682">
                  <c:v>2.76E-2</c:v>
                </c:pt>
                <c:pt idx="5683">
                  <c:v>3.2684999999999999E-2</c:v>
                </c:pt>
                <c:pt idx="5684">
                  <c:v>3.7361999999999999E-2</c:v>
                </c:pt>
                <c:pt idx="5685">
                  <c:v>4.1103000000000001E-2</c:v>
                </c:pt>
                <c:pt idx="5686">
                  <c:v>4.0224999999999997E-2</c:v>
                </c:pt>
                <c:pt idx="5687">
                  <c:v>4.3217999999999999E-2</c:v>
                </c:pt>
                <c:pt idx="5688">
                  <c:v>4.2978000000000002E-2</c:v>
                </c:pt>
                <c:pt idx="5689">
                  <c:v>4.3034000000000003E-2</c:v>
                </c:pt>
                <c:pt idx="5690">
                  <c:v>4.1350999999999999E-2</c:v>
                </c:pt>
                <c:pt idx="5691">
                  <c:v>3.7636000000000003E-2</c:v>
                </c:pt>
                <c:pt idx="5692">
                  <c:v>3.6845000000000003E-2</c:v>
                </c:pt>
                <c:pt idx="5693">
                  <c:v>3.2461999999999998E-2</c:v>
                </c:pt>
                <c:pt idx="5694">
                  <c:v>2.6207000000000001E-2</c:v>
                </c:pt>
                <c:pt idx="5695">
                  <c:v>2.0383999999999999E-2</c:v>
                </c:pt>
                <c:pt idx="5696">
                  <c:v>1.5044999999999999E-2</c:v>
                </c:pt>
                <c:pt idx="5697">
                  <c:v>8.1779000000000001E-3</c:v>
                </c:pt>
                <c:pt idx="5698">
                  <c:v>2.0397000000000002E-3</c:v>
                </c:pt>
                <c:pt idx="5699">
                  <c:v>-5.4599999999999996E-3</c:v>
                </c:pt>
                <c:pt idx="5700">
                  <c:v>-1.0978E-2</c:v>
                </c:pt>
                <c:pt idx="5701">
                  <c:v>-1.9109000000000001E-2</c:v>
                </c:pt>
                <c:pt idx="5702">
                  <c:v>-2.3717999999999999E-2</c:v>
                </c:pt>
                <c:pt idx="5703">
                  <c:v>-2.9604999999999999E-2</c:v>
                </c:pt>
                <c:pt idx="5704">
                  <c:v>-3.5569000000000003E-2</c:v>
                </c:pt>
                <c:pt idx="5705">
                  <c:v>-3.9574999999999999E-2</c:v>
                </c:pt>
                <c:pt idx="5706">
                  <c:v>-4.2458999999999997E-2</c:v>
                </c:pt>
                <c:pt idx="5707">
                  <c:v>-4.4449000000000002E-2</c:v>
                </c:pt>
                <c:pt idx="5708">
                  <c:v>-4.6143000000000003E-2</c:v>
                </c:pt>
                <c:pt idx="5709">
                  <c:v>-4.7650999999999999E-2</c:v>
                </c:pt>
                <c:pt idx="5710">
                  <c:v>-4.2312000000000002E-2</c:v>
                </c:pt>
                <c:pt idx="5711">
                  <c:v>-4.3684000000000001E-2</c:v>
                </c:pt>
                <c:pt idx="5712">
                  <c:v>-4.1190999999999998E-2</c:v>
                </c:pt>
                <c:pt idx="5713">
                  <c:v>-3.6165000000000003E-2</c:v>
                </c:pt>
                <c:pt idx="5714">
                  <c:v>-3.0183000000000001E-2</c:v>
                </c:pt>
                <c:pt idx="5715">
                  <c:v>-2.6636E-2</c:v>
                </c:pt>
                <c:pt idx="5716">
                  <c:v>-1.9111E-2</c:v>
                </c:pt>
                <c:pt idx="5717">
                  <c:v>-1.6074000000000001E-2</c:v>
                </c:pt>
                <c:pt idx="5718">
                  <c:v>-5.3078999999999999E-3</c:v>
                </c:pt>
                <c:pt idx="5719">
                  <c:v>1.7140999999999999E-4</c:v>
                </c:pt>
                <c:pt idx="5720">
                  <c:v>8.3420999999999999E-3</c:v>
                </c:pt>
                <c:pt idx="5721">
                  <c:v>1.5467E-2</c:v>
                </c:pt>
                <c:pt idx="5722">
                  <c:v>2.1264000000000002E-2</c:v>
                </c:pt>
                <c:pt idx="5723">
                  <c:v>2.7125E-2</c:v>
                </c:pt>
                <c:pt idx="5724">
                  <c:v>3.4691E-2</c:v>
                </c:pt>
                <c:pt idx="5725">
                  <c:v>3.4928000000000001E-2</c:v>
                </c:pt>
                <c:pt idx="5726">
                  <c:v>4.2255000000000001E-2</c:v>
                </c:pt>
                <c:pt idx="5727">
                  <c:v>4.4415000000000003E-2</c:v>
                </c:pt>
                <c:pt idx="5728">
                  <c:v>4.8285000000000002E-2</c:v>
                </c:pt>
                <c:pt idx="5729">
                  <c:v>4.6809000000000003E-2</c:v>
                </c:pt>
                <c:pt idx="5730">
                  <c:v>4.6233000000000003E-2</c:v>
                </c:pt>
                <c:pt idx="5731">
                  <c:v>4.8506000000000001E-2</c:v>
                </c:pt>
                <c:pt idx="5732">
                  <c:v>4.4433E-2</c:v>
                </c:pt>
                <c:pt idx="5733">
                  <c:v>3.9418000000000002E-2</c:v>
                </c:pt>
                <c:pt idx="5734">
                  <c:v>3.6311999999999997E-2</c:v>
                </c:pt>
                <c:pt idx="5735">
                  <c:v>2.9264999999999999E-2</c:v>
                </c:pt>
                <c:pt idx="5736">
                  <c:v>2.8545999999999998E-2</c:v>
                </c:pt>
                <c:pt idx="5737">
                  <c:v>2.0093E-2</c:v>
                </c:pt>
                <c:pt idx="5738">
                  <c:v>1.17E-2</c:v>
                </c:pt>
                <c:pt idx="5739">
                  <c:v>6.0679999999999996E-3</c:v>
                </c:pt>
                <c:pt idx="5740">
                  <c:v>-8.9811999999999997E-4</c:v>
                </c:pt>
                <c:pt idx="5741">
                  <c:v>-9.2560999999999997E-3</c:v>
                </c:pt>
                <c:pt idx="5742">
                  <c:v>-1.3096999999999999E-2</c:v>
                </c:pt>
                <c:pt idx="5743">
                  <c:v>-2.4833000000000001E-2</c:v>
                </c:pt>
                <c:pt idx="5744">
                  <c:v>-2.9245E-2</c:v>
                </c:pt>
                <c:pt idx="5745">
                  <c:v>-3.3729000000000002E-2</c:v>
                </c:pt>
                <c:pt idx="5746">
                  <c:v>-3.9181000000000001E-2</c:v>
                </c:pt>
                <c:pt idx="5747">
                  <c:v>-4.3888999999999997E-2</c:v>
                </c:pt>
                <c:pt idx="5748">
                  <c:v>-4.7420999999999998E-2</c:v>
                </c:pt>
                <c:pt idx="5749">
                  <c:v>-4.8767999999999999E-2</c:v>
                </c:pt>
                <c:pt idx="5750">
                  <c:v>-4.7614999999999998E-2</c:v>
                </c:pt>
                <c:pt idx="5751">
                  <c:v>-5.0861999999999997E-2</c:v>
                </c:pt>
                <c:pt idx="5752">
                  <c:v>-4.9020000000000001E-2</c:v>
                </c:pt>
                <c:pt idx="5753">
                  <c:v>-4.4665999999999997E-2</c:v>
                </c:pt>
                <c:pt idx="5754">
                  <c:v>-4.2705E-2</c:v>
                </c:pt>
                <c:pt idx="5755">
                  <c:v>-3.7002E-2</c:v>
                </c:pt>
                <c:pt idx="5756">
                  <c:v>-3.4275E-2</c:v>
                </c:pt>
                <c:pt idx="5757">
                  <c:v>-2.4541E-2</c:v>
                </c:pt>
                <c:pt idx="5758">
                  <c:v>-1.9008000000000001E-2</c:v>
                </c:pt>
                <c:pt idx="5759">
                  <c:v>-1.2540000000000001E-2</c:v>
                </c:pt>
                <c:pt idx="5760">
                  <c:v>-2.4386999999999998E-3</c:v>
                </c:pt>
                <c:pt idx="5761">
                  <c:v>2.7771000000000002E-4</c:v>
                </c:pt>
                <c:pt idx="5762">
                  <c:v>8.8696000000000001E-3</c:v>
                </c:pt>
                <c:pt idx="5763">
                  <c:v>1.6958999999999998E-2</c:v>
                </c:pt>
                <c:pt idx="5764">
                  <c:v>2.3535E-2</c:v>
                </c:pt>
                <c:pt idx="5765">
                  <c:v>2.9706E-2</c:v>
                </c:pt>
                <c:pt idx="5766">
                  <c:v>3.5832999999999997E-2</c:v>
                </c:pt>
                <c:pt idx="5767">
                  <c:v>3.9204000000000003E-2</c:v>
                </c:pt>
                <c:pt idx="5768">
                  <c:v>4.8101999999999999E-2</c:v>
                </c:pt>
                <c:pt idx="5769">
                  <c:v>4.6813E-2</c:v>
                </c:pt>
                <c:pt idx="5770">
                  <c:v>4.9737000000000003E-2</c:v>
                </c:pt>
                <c:pt idx="5771">
                  <c:v>5.1230999999999999E-2</c:v>
                </c:pt>
                <c:pt idx="5772">
                  <c:v>5.1484000000000002E-2</c:v>
                </c:pt>
                <c:pt idx="5773">
                  <c:v>4.6806E-2</c:v>
                </c:pt>
                <c:pt idx="5774">
                  <c:v>4.6424E-2</c:v>
                </c:pt>
                <c:pt idx="5775">
                  <c:v>4.1050000000000003E-2</c:v>
                </c:pt>
                <c:pt idx="5776">
                  <c:v>3.5764999999999998E-2</c:v>
                </c:pt>
                <c:pt idx="5777">
                  <c:v>2.9822000000000001E-2</c:v>
                </c:pt>
                <c:pt idx="5778">
                  <c:v>2.4893999999999999E-2</c:v>
                </c:pt>
                <c:pt idx="5779">
                  <c:v>1.882E-2</c:v>
                </c:pt>
                <c:pt idx="5780">
                  <c:v>9.3986999999999994E-3</c:v>
                </c:pt>
                <c:pt idx="5781">
                  <c:v>2.7861000000000001E-3</c:v>
                </c:pt>
                <c:pt idx="5782">
                  <c:v>-6.0632999999999998E-3</c:v>
                </c:pt>
                <c:pt idx="5783">
                  <c:v>-1.3147000000000001E-2</c:v>
                </c:pt>
                <c:pt idx="5784">
                  <c:v>-1.9195E-2</c:v>
                </c:pt>
                <c:pt idx="5785">
                  <c:v>-2.8101999999999999E-2</c:v>
                </c:pt>
                <c:pt idx="5786">
                  <c:v>-3.0828000000000001E-2</c:v>
                </c:pt>
                <c:pt idx="5787">
                  <c:v>-3.7774000000000002E-2</c:v>
                </c:pt>
                <c:pt idx="5788">
                  <c:v>-3.993E-2</c:v>
                </c:pt>
                <c:pt idx="5789">
                  <c:v>-4.3898E-2</c:v>
                </c:pt>
                <c:pt idx="5790">
                  <c:v>-4.9606999999999998E-2</c:v>
                </c:pt>
                <c:pt idx="5791">
                  <c:v>-5.0441E-2</c:v>
                </c:pt>
                <c:pt idx="5792">
                  <c:v>-4.7869000000000002E-2</c:v>
                </c:pt>
                <c:pt idx="5793">
                  <c:v>-5.0377999999999999E-2</c:v>
                </c:pt>
                <c:pt idx="5794">
                  <c:v>-4.8677999999999999E-2</c:v>
                </c:pt>
                <c:pt idx="5795">
                  <c:v>-4.6318999999999999E-2</c:v>
                </c:pt>
                <c:pt idx="5796">
                  <c:v>-3.9965000000000001E-2</c:v>
                </c:pt>
                <c:pt idx="5797">
                  <c:v>-3.5362999999999999E-2</c:v>
                </c:pt>
                <c:pt idx="5798">
                  <c:v>-3.0467999999999999E-2</c:v>
                </c:pt>
                <c:pt idx="5799">
                  <c:v>-2.5359E-2</c:v>
                </c:pt>
                <c:pt idx="5800">
                  <c:v>-1.6226000000000001E-2</c:v>
                </c:pt>
                <c:pt idx="5801">
                  <c:v>-9.3185000000000004E-3</c:v>
                </c:pt>
                <c:pt idx="5802">
                  <c:v>-1.08E-3</c:v>
                </c:pt>
                <c:pt idx="5803">
                  <c:v>6.3921999999999998E-3</c:v>
                </c:pt>
                <c:pt idx="5804">
                  <c:v>1.2834999999999999E-2</c:v>
                </c:pt>
                <c:pt idx="5805">
                  <c:v>2.0775999999999999E-2</c:v>
                </c:pt>
                <c:pt idx="5806">
                  <c:v>2.9243000000000002E-2</c:v>
                </c:pt>
                <c:pt idx="5807">
                  <c:v>3.6552000000000001E-2</c:v>
                </c:pt>
                <c:pt idx="5808">
                  <c:v>3.9876000000000002E-2</c:v>
                </c:pt>
                <c:pt idx="5809">
                  <c:v>4.4741999999999997E-2</c:v>
                </c:pt>
                <c:pt idx="5810">
                  <c:v>4.9347000000000002E-2</c:v>
                </c:pt>
                <c:pt idx="5811">
                  <c:v>5.2116999999999997E-2</c:v>
                </c:pt>
                <c:pt idx="5812">
                  <c:v>5.1254000000000001E-2</c:v>
                </c:pt>
                <c:pt idx="5813">
                  <c:v>5.1032000000000001E-2</c:v>
                </c:pt>
                <c:pt idx="5814">
                  <c:v>5.0450000000000002E-2</c:v>
                </c:pt>
                <c:pt idx="5815">
                  <c:v>5.2005999999999997E-2</c:v>
                </c:pt>
                <c:pt idx="5816">
                  <c:v>4.3781E-2</c:v>
                </c:pt>
                <c:pt idx="5817">
                  <c:v>4.2327999999999998E-2</c:v>
                </c:pt>
                <c:pt idx="5818">
                  <c:v>3.6910999999999999E-2</c:v>
                </c:pt>
                <c:pt idx="5819">
                  <c:v>3.1399999999999997E-2</c:v>
                </c:pt>
                <c:pt idx="5820">
                  <c:v>2.2211000000000002E-2</c:v>
                </c:pt>
                <c:pt idx="5821">
                  <c:v>1.5611999999999999E-2</c:v>
                </c:pt>
                <c:pt idx="5822">
                  <c:v>7.705E-3</c:v>
                </c:pt>
                <c:pt idx="5823">
                  <c:v>-2.2792E-4</c:v>
                </c:pt>
                <c:pt idx="5824">
                  <c:v>-8.5625000000000007E-3</c:v>
                </c:pt>
                <c:pt idx="5825">
                  <c:v>-1.5327E-2</c:v>
                </c:pt>
                <c:pt idx="5826">
                  <c:v>-2.4143000000000001E-2</c:v>
                </c:pt>
                <c:pt idx="5827">
                  <c:v>-2.9391E-2</c:v>
                </c:pt>
                <c:pt idx="5828">
                  <c:v>-3.6734999999999997E-2</c:v>
                </c:pt>
                <c:pt idx="5829">
                  <c:v>-4.2222999999999997E-2</c:v>
                </c:pt>
                <c:pt idx="5830">
                  <c:v>-4.7024000000000003E-2</c:v>
                </c:pt>
                <c:pt idx="5831">
                  <c:v>-4.9464000000000001E-2</c:v>
                </c:pt>
                <c:pt idx="5832">
                  <c:v>-5.2172999999999997E-2</c:v>
                </c:pt>
                <c:pt idx="5833">
                  <c:v>-5.4441000000000003E-2</c:v>
                </c:pt>
                <c:pt idx="5834">
                  <c:v>-5.5303999999999999E-2</c:v>
                </c:pt>
                <c:pt idx="5835">
                  <c:v>-4.9575000000000001E-2</c:v>
                </c:pt>
                <c:pt idx="5836">
                  <c:v>-5.0636E-2</c:v>
                </c:pt>
                <c:pt idx="5837">
                  <c:v>-4.7889000000000001E-2</c:v>
                </c:pt>
                <c:pt idx="5838">
                  <c:v>-4.2397999999999998E-2</c:v>
                </c:pt>
                <c:pt idx="5839">
                  <c:v>-3.5213000000000001E-2</c:v>
                </c:pt>
                <c:pt idx="5840">
                  <c:v>-3.0661000000000001E-2</c:v>
                </c:pt>
                <c:pt idx="5841">
                  <c:v>-2.2447999999999999E-2</c:v>
                </c:pt>
                <c:pt idx="5842">
                  <c:v>-1.8433999999999999E-2</c:v>
                </c:pt>
                <c:pt idx="5843">
                  <c:v>-6.6159000000000001E-3</c:v>
                </c:pt>
                <c:pt idx="5844">
                  <c:v>-1.9971999999999999E-4</c:v>
                </c:pt>
                <c:pt idx="5845">
                  <c:v>9.2647000000000007E-3</c:v>
                </c:pt>
                <c:pt idx="5846">
                  <c:v>1.6771999999999999E-2</c:v>
                </c:pt>
                <c:pt idx="5847">
                  <c:v>2.3397999999999999E-2</c:v>
                </c:pt>
                <c:pt idx="5848">
                  <c:v>3.0332000000000001E-2</c:v>
                </c:pt>
                <c:pt idx="5849">
                  <c:v>3.8870000000000002E-2</c:v>
                </c:pt>
                <c:pt idx="5850">
                  <c:v>4.2555000000000003E-2</c:v>
                </c:pt>
                <c:pt idx="5851">
                  <c:v>4.6859999999999999E-2</c:v>
                </c:pt>
                <c:pt idx="5852">
                  <c:v>5.0229000000000003E-2</c:v>
                </c:pt>
                <c:pt idx="5853">
                  <c:v>5.4279000000000001E-2</c:v>
                </c:pt>
                <c:pt idx="5854">
                  <c:v>5.7041000000000001E-2</c:v>
                </c:pt>
                <c:pt idx="5855">
                  <c:v>5.1931999999999999E-2</c:v>
                </c:pt>
                <c:pt idx="5856">
                  <c:v>5.4288999999999997E-2</c:v>
                </c:pt>
                <c:pt idx="5857">
                  <c:v>5.0993999999999998E-2</c:v>
                </c:pt>
                <c:pt idx="5858">
                  <c:v>4.8585000000000003E-2</c:v>
                </c:pt>
                <c:pt idx="5859">
                  <c:v>4.1988999999999999E-2</c:v>
                </c:pt>
                <c:pt idx="5860">
                  <c:v>3.4207000000000001E-2</c:v>
                </c:pt>
                <c:pt idx="5861">
                  <c:v>3.3234E-2</c:v>
                </c:pt>
                <c:pt idx="5862">
                  <c:v>2.5676000000000001E-2</c:v>
                </c:pt>
                <c:pt idx="5863">
                  <c:v>1.4904000000000001E-2</c:v>
                </c:pt>
                <c:pt idx="5864">
                  <c:v>7.9089E-3</c:v>
                </c:pt>
                <c:pt idx="5865">
                  <c:v>-4.2365000000000002E-4</c:v>
                </c:pt>
                <c:pt idx="5866">
                  <c:v>-1.008E-2</c:v>
                </c:pt>
                <c:pt idx="5867">
                  <c:v>-1.43E-2</c:v>
                </c:pt>
                <c:pt idx="5868">
                  <c:v>-2.7244999999999998E-2</c:v>
                </c:pt>
                <c:pt idx="5869">
                  <c:v>-3.2599000000000003E-2</c:v>
                </c:pt>
                <c:pt idx="5870">
                  <c:v>-4.1109E-2</c:v>
                </c:pt>
                <c:pt idx="5871">
                  <c:v>-4.3930999999999998E-2</c:v>
                </c:pt>
                <c:pt idx="5872">
                  <c:v>-4.9481999999999998E-2</c:v>
                </c:pt>
                <c:pt idx="5873">
                  <c:v>-5.3502000000000001E-2</c:v>
                </c:pt>
                <c:pt idx="5874">
                  <c:v>-5.9005000000000002E-2</c:v>
                </c:pt>
                <c:pt idx="5875">
                  <c:v>-5.3911000000000001E-2</c:v>
                </c:pt>
                <c:pt idx="5876">
                  <c:v>-5.6845E-2</c:v>
                </c:pt>
                <c:pt idx="5877">
                  <c:v>-5.4762999999999999E-2</c:v>
                </c:pt>
                <c:pt idx="5878">
                  <c:v>-4.9617000000000001E-2</c:v>
                </c:pt>
                <c:pt idx="5879">
                  <c:v>-4.7453000000000002E-2</c:v>
                </c:pt>
                <c:pt idx="5880">
                  <c:v>-4.1369000000000003E-2</c:v>
                </c:pt>
                <c:pt idx="5881">
                  <c:v>-3.7902999999999999E-2</c:v>
                </c:pt>
                <c:pt idx="5882">
                  <c:v>-2.6949000000000001E-2</c:v>
                </c:pt>
                <c:pt idx="5883">
                  <c:v>-2.0423E-2</c:v>
                </c:pt>
                <c:pt idx="5884">
                  <c:v>-1.362E-2</c:v>
                </c:pt>
                <c:pt idx="5885">
                  <c:v>-2.8069000000000002E-3</c:v>
                </c:pt>
                <c:pt idx="5886">
                  <c:v>8.2173999999999995E-4</c:v>
                </c:pt>
                <c:pt idx="5887">
                  <c:v>1.056E-2</c:v>
                </c:pt>
                <c:pt idx="5888">
                  <c:v>1.9494999999999998E-2</c:v>
                </c:pt>
                <c:pt idx="5889">
                  <c:v>2.6342999999999998E-2</c:v>
                </c:pt>
                <c:pt idx="5890">
                  <c:v>3.3061E-2</c:v>
                </c:pt>
                <c:pt idx="5891">
                  <c:v>4.0287999999999997E-2</c:v>
                </c:pt>
                <c:pt idx="5892">
                  <c:v>4.4345999999999997E-2</c:v>
                </c:pt>
                <c:pt idx="5893">
                  <c:v>5.3657000000000003E-2</c:v>
                </c:pt>
                <c:pt idx="5894">
                  <c:v>5.2062999999999998E-2</c:v>
                </c:pt>
                <c:pt idx="5895">
                  <c:v>5.5822999999999998E-2</c:v>
                </c:pt>
                <c:pt idx="5896">
                  <c:v>5.7714000000000001E-2</c:v>
                </c:pt>
                <c:pt idx="5897">
                  <c:v>5.7964000000000002E-2</c:v>
                </c:pt>
                <c:pt idx="5898">
                  <c:v>5.2979999999999999E-2</c:v>
                </c:pt>
                <c:pt idx="5899">
                  <c:v>5.2646999999999999E-2</c:v>
                </c:pt>
                <c:pt idx="5900">
                  <c:v>4.7051999999999997E-2</c:v>
                </c:pt>
                <c:pt idx="5901">
                  <c:v>4.4484000000000003E-2</c:v>
                </c:pt>
                <c:pt idx="5902">
                  <c:v>3.4577999999999998E-2</c:v>
                </c:pt>
                <c:pt idx="5903">
                  <c:v>2.8882999999999999E-2</c:v>
                </c:pt>
                <c:pt idx="5904">
                  <c:v>2.1985000000000001E-2</c:v>
                </c:pt>
                <c:pt idx="5905">
                  <c:v>1.2371E-2</c:v>
                </c:pt>
                <c:pt idx="5906">
                  <c:v>4.3280999999999997E-3</c:v>
                </c:pt>
                <c:pt idx="5907">
                  <c:v>-6.0847999999999996E-3</c:v>
                </c:pt>
                <c:pt idx="5908">
                  <c:v>-1.4404999999999999E-2</c:v>
                </c:pt>
                <c:pt idx="5909">
                  <c:v>-2.3238000000000002E-2</c:v>
                </c:pt>
                <c:pt idx="5910">
                  <c:v>-3.1301000000000002E-2</c:v>
                </c:pt>
                <c:pt idx="5911">
                  <c:v>-3.5202999999999998E-2</c:v>
                </c:pt>
                <c:pt idx="5912">
                  <c:v>-4.3657000000000001E-2</c:v>
                </c:pt>
                <c:pt idx="5913">
                  <c:v>-4.9417000000000003E-2</c:v>
                </c:pt>
                <c:pt idx="5914">
                  <c:v>-5.0485000000000002E-2</c:v>
                </c:pt>
                <c:pt idx="5915">
                  <c:v>-5.7031999999999999E-2</c:v>
                </c:pt>
                <c:pt idx="5916">
                  <c:v>-5.8167000000000003E-2</c:v>
                </c:pt>
                <c:pt idx="5917">
                  <c:v>-6.0454000000000001E-2</c:v>
                </c:pt>
                <c:pt idx="5918">
                  <c:v>-5.8317000000000001E-2</c:v>
                </c:pt>
                <c:pt idx="5919">
                  <c:v>-5.6580999999999999E-2</c:v>
                </c:pt>
                <c:pt idx="5920">
                  <c:v>-5.3906999999999997E-2</c:v>
                </c:pt>
                <c:pt idx="5921">
                  <c:v>-5.0245999999999999E-2</c:v>
                </c:pt>
                <c:pt idx="5922">
                  <c:v>-4.1480999999999997E-2</c:v>
                </c:pt>
                <c:pt idx="5923">
                  <c:v>-3.5719000000000001E-2</c:v>
                </c:pt>
                <c:pt idx="5924">
                  <c:v>-2.9513000000000001E-2</c:v>
                </c:pt>
                <c:pt idx="5925">
                  <c:v>-2.0413000000000001E-2</c:v>
                </c:pt>
                <c:pt idx="5926">
                  <c:v>-1.09E-2</c:v>
                </c:pt>
                <c:pt idx="5927">
                  <c:v>-1.4875999999999999E-3</c:v>
                </c:pt>
                <c:pt idx="5928">
                  <c:v>7.1108999999999999E-3</c:v>
                </c:pt>
                <c:pt idx="5929">
                  <c:v>1.4985999999999999E-2</c:v>
                </c:pt>
                <c:pt idx="5930">
                  <c:v>2.4674999999999999E-2</c:v>
                </c:pt>
                <c:pt idx="5931">
                  <c:v>3.3315999999999998E-2</c:v>
                </c:pt>
                <c:pt idx="5932">
                  <c:v>4.1876999999999998E-2</c:v>
                </c:pt>
                <c:pt idx="5933">
                  <c:v>4.5345999999999997E-2</c:v>
                </c:pt>
                <c:pt idx="5934">
                  <c:v>5.1839999999999997E-2</c:v>
                </c:pt>
                <c:pt idx="5935">
                  <c:v>5.6890999999999997E-2</c:v>
                </c:pt>
                <c:pt idx="5936">
                  <c:v>5.9605999999999999E-2</c:v>
                </c:pt>
                <c:pt idx="5937">
                  <c:v>5.8702999999999998E-2</c:v>
                </c:pt>
                <c:pt idx="5938">
                  <c:v>5.8873000000000002E-2</c:v>
                </c:pt>
                <c:pt idx="5939">
                  <c:v>5.8604000000000003E-2</c:v>
                </c:pt>
                <c:pt idx="5940">
                  <c:v>5.9594000000000001E-2</c:v>
                </c:pt>
                <c:pt idx="5941">
                  <c:v>5.0715000000000003E-2</c:v>
                </c:pt>
                <c:pt idx="5942">
                  <c:v>4.8652000000000001E-2</c:v>
                </c:pt>
                <c:pt idx="5943">
                  <c:v>4.3186000000000002E-2</c:v>
                </c:pt>
                <c:pt idx="5944">
                  <c:v>3.7060999999999997E-2</c:v>
                </c:pt>
                <c:pt idx="5945">
                  <c:v>2.666E-2</c:v>
                </c:pt>
                <c:pt idx="5946">
                  <c:v>1.9182999999999999E-2</c:v>
                </c:pt>
                <c:pt idx="5947">
                  <c:v>9.7734999999999992E-3</c:v>
                </c:pt>
                <c:pt idx="5948">
                  <c:v>1.4256E-3</c:v>
                </c:pt>
                <c:pt idx="5949">
                  <c:v>-8.2357000000000003E-3</c:v>
                </c:pt>
                <c:pt idx="5950">
                  <c:v>-1.6622000000000001E-2</c:v>
                </c:pt>
                <c:pt idx="5951">
                  <c:v>-2.6946999999999999E-2</c:v>
                </c:pt>
                <c:pt idx="5952">
                  <c:v>-3.5325000000000002E-2</c:v>
                </c:pt>
                <c:pt idx="5953">
                  <c:v>-4.0696000000000003E-2</c:v>
                </c:pt>
                <c:pt idx="5954">
                  <c:v>-4.7941999999999999E-2</c:v>
                </c:pt>
                <c:pt idx="5955">
                  <c:v>-5.3712999999999997E-2</c:v>
                </c:pt>
                <c:pt idx="5956">
                  <c:v>-6.1044000000000001E-2</c:v>
                </c:pt>
                <c:pt idx="5957">
                  <c:v>-5.9372000000000001E-2</c:v>
                </c:pt>
                <c:pt idx="5958">
                  <c:v>-6.2023000000000002E-2</c:v>
                </c:pt>
                <c:pt idx="5959">
                  <c:v>-6.3606999999999997E-2</c:v>
                </c:pt>
                <c:pt idx="5960">
                  <c:v>-6.1996000000000002E-2</c:v>
                </c:pt>
                <c:pt idx="5961">
                  <c:v>-5.8361999999999997E-2</c:v>
                </c:pt>
                <c:pt idx="5962">
                  <c:v>-5.5440999999999997E-2</c:v>
                </c:pt>
                <c:pt idx="5963">
                  <c:v>-4.9163999999999999E-2</c:v>
                </c:pt>
                <c:pt idx="5964">
                  <c:v>-4.4012999999999997E-2</c:v>
                </c:pt>
                <c:pt idx="5965">
                  <c:v>-3.6013000000000003E-2</c:v>
                </c:pt>
                <c:pt idx="5966">
                  <c:v>-2.6238000000000001E-2</c:v>
                </c:pt>
                <c:pt idx="5967">
                  <c:v>-2.1090999999999999E-2</c:v>
                </c:pt>
                <c:pt idx="5968">
                  <c:v>-8.6733999999999995E-3</c:v>
                </c:pt>
                <c:pt idx="5969">
                  <c:v>-6.3530999999999999E-5</c:v>
                </c:pt>
                <c:pt idx="5970">
                  <c:v>1.0580000000000001E-2</c:v>
                </c:pt>
                <c:pt idx="5971">
                  <c:v>1.9372E-2</c:v>
                </c:pt>
                <c:pt idx="5972">
                  <c:v>2.9398000000000001E-2</c:v>
                </c:pt>
                <c:pt idx="5973">
                  <c:v>3.5261000000000001E-2</c:v>
                </c:pt>
                <c:pt idx="5974">
                  <c:v>4.5109999999999997E-2</c:v>
                </c:pt>
                <c:pt idx="5975">
                  <c:v>4.9686000000000001E-2</c:v>
                </c:pt>
                <c:pt idx="5976">
                  <c:v>5.8554000000000002E-2</c:v>
                </c:pt>
                <c:pt idx="5977">
                  <c:v>5.8363999999999999E-2</c:v>
                </c:pt>
                <c:pt idx="5978">
                  <c:v>6.2261999999999998E-2</c:v>
                </c:pt>
                <c:pt idx="5979">
                  <c:v>6.5314999999999998E-2</c:v>
                </c:pt>
                <c:pt idx="5980">
                  <c:v>6.4910999999999996E-2</c:v>
                </c:pt>
                <c:pt idx="5981">
                  <c:v>6.2467000000000002E-2</c:v>
                </c:pt>
                <c:pt idx="5982">
                  <c:v>5.8417999999999998E-2</c:v>
                </c:pt>
                <c:pt idx="5983">
                  <c:v>5.5454999999999997E-2</c:v>
                </c:pt>
                <c:pt idx="5984">
                  <c:v>4.7624E-2</c:v>
                </c:pt>
                <c:pt idx="5985">
                  <c:v>3.9130999999999999E-2</c:v>
                </c:pt>
                <c:pt idx="5986">
                  <c:v>3.6946E-2</c:v>
                </c:pt>
                <c:pt idx="5987">
                  <c:v>2.8103E-2</c:v>
                </c:pt>
                <c:pt idx="5988">
                  <c:v>1.6086E-2</c:v>
                </c:pt>
                <c:pt idx="5989">
                  <c:v>7.9358999999999992E-3</c:v>
                </c:pt>
                <c:pt idx="5990">
                  <c:v>-1.4752999999999999E-3</c:v>
                </c:pt>
                <c:pt idx="5991">
                  <c:v>-1.2159E-2</c:v>
                </c:pt>
                <c:pt idx="5992">
                  <c:v>-1.7259E-2</c:v>
                </c:pt>
                <c:pt idx="5993">
                  <c:v>-3.1393999999999998E-2</c:v>
                </c:pt>
                <c:pt idx="5994">
                  <c:v>-3.7699000000000003E-2</c:v>
                </c:pt>
                <c:pt idx="5995">
                  <c:v>-4.6593999999999997E-2</c:v>
                </c:pt>
                <c:pt idx="5996">
                  <c:v>-4.9716999999999997E-2</c:v>
                </c:pt>
                <c:pt idx="5997">
                  <c:v>-5.6168000000000003E-2</c:v>
                </c:pt>
                <c:pt idx="5998">
                  <c:v>-6.0672999999999998E-2</c:v>
                </c:pt>
                <c:pt idx="5999">
                  <c:v>-6.5962999999999994E-2</c:v>
                </c:pt>
                <c:pt idx="6000">
                  <c:v>-6.0559000000000002E-2</c:v>
                </c:pt>
                <c:pt idx="6001">
                  <c:v>-6.3888E-2</c:v>
                </c:pt>
                <c:pt idx="6002">
                  <c:v>-6.1962000000000003E-2</c:v>
                </c:pt>
                <c:pt idx="6003">
                  <c:v>-6.0567000000000003E-2</c:v>
                </c:pt>
                <c:pt idx="6004">
                  <c:v>-5.3394999999999998E-2</c:v>
                </c:pt>
                <c:pt idx="6005">
                  <c:v>-4.6752000000000002E-2</c:v>
                </c:pt>
                <c:pt idx="6006">
                  <c:v>-4.2514999999999997E-2</c:v>
                </c:pt>
                <c:pt idx="6007">
                  <c:v>-3.3277000000000001E-2</c:v>
                </c:pt>
                <c:pt idx="6008">
                  <c:v>-2.3442000000000001E-2</c:v>
                </c:pt>
                <c:pt idx="6009">
                  <c:v>-1.5568E-2</c:v>
                </c:pt>
                <c:pt idx="6010">
                  <c:v>-3.5111999999999999E-3</c:v>
                </c:pt>
                <c:pt idx="6011">
                  <c:v>1.4689E-3</c:v>
                </c:pt>
                <c:pt idx="6012">
                  <c:v>1.1622E-2</c:v>
                </c:pt>
                <c:pt idx="6013">
                  <c:v>2.1971000000000001E-2</c:v>
                </c:pt>
                <c:pt idx="6014">
                  <c:v>3.0363999999999999E-2</c:v>
                </c:pt>
                <c:pt idx="6015">
                  <c:v>4.0927999999999999E-2</c:v>
                </c:pt>
                <c:pt idx="6016">
                  <c:v>4.6032000000000003E-2</c:v>
                </c:pt>
                <c:pt idx="6017">
                  <c:v>5.0859000000000001E-2</c:v>
                </c:pt>
                <c:pt idx="6018">
                  <c:v>6.1185999999999997E-2</c:v>
                </c:pt>
                <c:pt idx="6019">
                  <c:v>6.4085000000000003E-2</c:v>
                </c:pt>
                <c:pt idx="6020">
                  <c:v>6.3333E-2</c:v>
                </c:pt>
                <c:pt idx="6021">
                  <c:v>6.5421999999999994E-2</c:v>
                </c:pt>
                <c:pt idx="6022">
                  <c:v>6.4959000000000003E-2</c:v>
                </c:pt>
                <c:pt idx="6023">
                  <c:v>6.4144000000000007E-2</c:v>
                </c:pt>
                <c:pt idx="6024">
                  <c:v>5.8382000000000003E-2</c:v>
                </c:pt>
                <c:pt idx="6025">
                  <c:v>5.2225000000000001E-2</c:v>
                </c:pt>
                <c:pt idx="6026">
                  <c:v>4.8508999999999997E-2</c:v>
                </c:pt>
                <c:pt idx="6027">
                  <c:v>4.0160000000000001E-2</c:v>
                </c:pt>
                <c:pt idx="6028">
                  <c:v>3.0426999999999999E-2</c:v>
                </c:pt>
                <c:pt idx="6029">
                  <c:v>2.2578000000000001E-2</c:v>
                </c:pt>
                <c:pt idx="6030">
                  <c:v>1.2338999999999999E-2</c:v>
                </c:pt>
                <c:pt idx="6031">
                  <c:v>2.7439999999999999E-3</c:v>
                </c:pt>
                <c:pt idx="6032">
                  <c:v>-8.7112999999999999E-3</c:v>
                </c:pt>
                <c:pt idx="6033">
                  <c:v>-1.7950000000000001E-2</c:v>
                </c:pt>
                <c:pt idx="6034">
                  <c:v>-2.7084E-2</c:v>
                </c:pt>
                <c:pt idx="6035">
                  <c:v>-3.5721999999999997E-2</c:v>
                </c:pt>
                <c:pt idx="6036">
                  <c:v>-4.1424999999999997E-2</c:v>
                </c:pt>
                <c:pt idx="6037">
                  <c:v>-4.9551999999999999E-2</c:v>
                </c:pt>
                <c:pt idx="6038">
                  <c:v>-5.6370000000000003E-2</c:v>
                </c:pt>
                <c:pt idx="6039">
                  <c:v>-5.6691999999999999E-2</c:v>
                </c:pt>
                <c:pt idx="6040">
                  <c:v>-6.3758999999999996E-2</c:v>
                </c:pt>
                <c:pt idx="6041">
                  <c:v>-6.5775E-2</c:v>
                </c:pt>
                <c:pt idx="6042">
                  <c:v>-6.6724000000000006E-2</c:v>
                </c:pt>
                <c:pt idx="6043">
                  <c:v>-6.4100000000000004E-2</c:v>
                </c:pt>
                <c:pt idx="6044">
                  <c:v>-6.2121999999999997E-2</c:v>
                </c:pt>
                <c:pt idx="6045">
                  <c:v>-5.8800999999999999E-2</c:v>
                </c:pt>
                <c:pt idx="6046">
                  <c:v>-5.5134000000000002E-2</c:v>
                </c:pt>
                <c:pt idx="6047">
                  <c:v>-4.5093000000000001E-2</c:v>
                </c:pt>
                <c:pt idx="6048">
                  <c:v>-3.8419000000000002E-2</c:v>
                </c:pt>
                <c:pt idx="6049">
                  <c:v>-3.1609999999999999E-2</c:v>
                </c:pt>
                <c:pt idx="6050">
                  <c:v>-2.1866E-2</c:v>
                </c:pt>
                <c:pt idx="6051">
                  <c:v>-1.1524E-2</c:v>
                </c:pt>
                <c:pt idx="6052">
                  <c:v>-7.0779999999999997E-4</c:v>
                </c:pt>
                <c:pt idx="6053">
                  <c:v>9.4044999999999997E-3</c:v>
                </c:pt>
                <c:pt idx="6054">
                  <c:v>1.9195E-2</c:v>
                </c:pt>
                <c:pt idx="6055">
                  <c:v>2.7736E-2</c:v>
                </c:pt>
                <c:pt idx="6056">
                  <c:v>3.8005999999999998E-2</c:v>
                </c:pt>
                <c:pt idx="6057">
                  <c:v>4.7377000000000002E-2</c:v>
                </c:pt>
                <c:pt idx="6058">
                  <c:v>5.4924000000000001E-2</c:v>
                </c:pt>
                <c:pt idx="6059">
                  <c:v>5.7828999999999998E-2</c:v>
                </c:pt>
                <c:pt idx="6060">
                  <c:v>6.3212000000000004E-2</c:v>
                </c:pt>
                <c:pt idx="6061">
                  <c:v>6.6987000000000005E-2</c:v>
                </c:pt>
                <c:pt idx="6062">
                  <c:v>7.0838999999999999E-2</c:v>
                </c:pt>
                <c:pt idx="6063">
                  <c:v>6.5243999999999996E-2</c:v>
                </c:pt>
                <c:pt idx="6064">
                  <c:v>6.5178E-2</c:v>
                </c:pt>
                <c:pt idx="6065">
                  <c:v>6.5775E-2</c:v>
                </c:pt>
                <c:pt idx="6066">
                  <c:v>6.0929999999999998E-2</c:v>
                </c:pt>
                <c:pt idx="6067">
                  <c:v>5.4438E-2</c:v>
                </c:pt>
                <c:pt idx="6068">
                  <c:v>4.7940000000000003E-2</c:v>
                </c:pt>
                <c:pt idx="6069">
                  <c:v>4.1315999999999999E-2</c:v>
                </c:pt>
                <c:pt idx="6070">
                  <c:v>3.2119000000000002E-2</c:v>
                </c:pt>
                <c:pt idx="6071">
                  <c:v>2.1444000000000001E-2</c:v>
                </c:pt>
                <c:pt idx="6072">
                  <c:v>1.0872E-2</c:v>
                </c:pt>
                <c:pt idx="6073">
                  <c:v>9.7746000000000009E-4</c:v>
                </c:pt>
                <c:pt idx="6074">
                  <c:v>-1.0539E-2</c:v>
                </c:pt>
                <c:pt idx="6075">
                  <c:v>-1.9269000000000001E-2</c:v>
                </c:pt>
                <c:pt idx="6076">
                  <c:v>-3.0748000000000001E-2</c:v>
                </c:pt>
                <c:pt idx="6077">
                  <c:v>-4.0065000000000003E-2</c:v>
                </c:pt>
                <c:pt idx="6078">
                  <c:v>-4.9588E-2</c:v>
                </c:pt>
                <c:pt idx="6079">
                  <c:v>-5.4172999999999999E-2</c:v>
                </c:pt>
                <c:pt idx="6080">
                  <c:v>-6.0179000000000003E-2</c:v>
                </c:pt>
                <c:pt idx="6081">
                  <c:v>-6.7770999999999998E-2</c:v>
                </c:pt>
                <c:pt idx="6082">
                  <c:v>-7.1474999999999997E-2</c:v>
                </c:pt>
                <c:pt idx="6083">
                  <c:v>-6.9248000000000004E-2</c:v>
                </c:pt>
                <c:pt idx="6084">
                  <c:v>-7.0669999999999997E-2</c:v>
                </c:pt>
                <c:pt idx="6085">
                  <c:v>-6.8593000000000001E-2</c:v>
                </c:pt>
                <c:pt idx="6086">
                  <c:v>-6.4051999999999998E-2</c:v>
                </c:pt>
                <c:pt idx="6087">
                  <c:v>-6.1059000000000002E-2</c:v>
                </c:pt>
                <c:pt idx="6088">
                  <c:v>-5.4096999999999999E-2</c:v>
                </c:pt>
                <c:pt idx="6089">
                  <c:v>-4.8431000000000002E-2</c:v>
                </c:pt>
                <c:pt idx="6090">
                  <c:v>-3.9116999999999999E-2</c:v>
                </c:pt>
                <c:pt idx="6091">
                  <c:v>-2.8920999999999999E-2</c:v>
                </c:pt>
                <c:pt idx="6092">
                  <c:v>-2.3368E-2</c:v>
                </c:pt>
                <c:pt idx="6093">
                  <c:v>-1.0023000000000001E-2</c:v>
                </c:pt>
                <c:pt idx="6094">
                  <c:v>-8.8818999999999996E-4</c:v>
                </c:pt>
                <c:pt idx="6095">
                  <c:v>1.1091999999999999E-2</c:v>
                </c:pt>
                <c:pt idx="6096">
                  <c:v>2.0642000000000001E-2</c:v>
                </c:pt>
                <c:pt idx="6097">
                  <c:v>3.1057999999999999E-2</c:v>
                </c:pt>
                <c:pt idx="6098">
                  <c:v>3.7624999999999999E-2</c:v>
                </c:pt>
                <c:pt idx="6099">
                  <c:v>4.8468999999999998E-2</c:v>
                </c:pt>
                <c:pt idx="6100">
                  <c:v>5.4023000000000002E-2</c:v>
                </c:pt>
                <c:pt idx="6101">
                  <c:v>6.3015000000000002E-2</c:v>
                </c:pt>
                <c:pt idx="6102">
                  <c:v>6.2986E-2</c:v>
                </c:pt>
                <c:pt idx="6103">
                  <c:v>6.8185999999999997E-2</c:v>
                </c:pt>
                <c:pt idx="6104">
                  <c:v>7.1513999999999994E-2</c:v>
                </c:pt>
                <c:pt idx="6105">
                  <c:v>7.1027999999999994E-2</c:v>
                </c:pt>
                <c:pt idx="6106">
                  <c:v>6.7775000000000002E-2</c:v>
                </c:pt>
                <c:pt idx="6107">
                  <c:v>6.3916000000000001E-2</c:v>
                </c:pt>
                <c:pt idx="6108">
                  <c:v>6.08E-2</c:v>
                </c:pt>
                <c:pt idx="6109">
                  <c:v>5.6353E-2</c:v>
                </c:pt>
                <c:pt idx="6110">
                  <c:v>4.3436000000000002E-2</c:v>
                </c:pt>
                <c:pt idx="6111">
                  <c:v>4.0474000000000003E-2</c:v>
                </c:pt>
                <c:pt idx="6112">
                  <c:v>3.1109000000000001E-2</c:v>
                </c:pt>
                <c:pt idx="6113">
                  <c:v>1.993E-2</c:v>
                </c:pt>
                <c:pt idx="6114">
                  <c:v>9.9445999999999996E-3</c:v>
                </c:pt>
                <c:pt idx="6115">
                  <c:v>-3.8680000000000002E-4</c:v>
                </c:pt>
                <c:pt idx="6116">
                  <c:v>-1.2522999999999999E-2</c:v>
                </c:pt>
                <c:pt idx="6117">
                  <c:v>-2.0149E-2</c:v>
                </c:pt>
                <c:pt idx="6118">
                  <c:v>-3.2864999999999998E-2</c:v>
                </c:pt>
                <c:pt idx="6119">
                  <c:v>-4.0246999999999998E-2</c:v>
                </c:pt>
                <c:pt idx="6120">
                  <c:v>-5.0500000000000003E-2</c:v>
                </c:pt>
                <c:pt idx="6121">
                  <c:v>-5.8344E-2</c:v>
                </c:pt>
                <c:pt idx="6122">
                  <c:v>-6.0899000000000002E-2</c:v>
                </c:pt>
                <c:pt idx="6123">
                  <c:v>-6.6225000000000006E-2</c:v>
                </c:pt>
                <c:pt idx="6124">
                  <c:v>-7.1848999999999996E-2</c:v>
                </c:pt>
                <c:pt idx="6125">
                  <c:v>-7.2022000000000003E-2</c:v>
                </c:pt>
                <c:pt idx="6126">
                  <c:v>-7.0083000000000006E-2</c:v>
                </c:pt>
                <c:pt idx="6127">
                  <c:v>-6.7928000000000002E-2</c:v>
                </c:pt>
                <c:pt idx="6128">
                  <c:v>-6.6240999999999994E-2</c:v>
                </c:pt>
                <c:pt idx="6129">
                  <c:v>-6.2631999999999993E-2</c:v>
                </c:pt>
                <c:pt idx="6130">
                  <c:v>-5.0938999999999998E-2</c:v>
                </c:pt>
                <c:pt idx="6131">
                  <c:v>-4.6047999999999999E-2</c:v>
                </c:pt>
                <c:pt idx="6132">
                  <c:v>-3.5822E-2</c:v>
                </c:pt>
                <c:pt idx="6133">
                  <c:v>-2.6808999999999999E-2</c:v>
                </c:pt>
                <c:pt idx="6134">
                  <c:v>-1.5688000000000001E-2</c:v>
                </c:pt>
                <c:pt idx="6135">
                  <c:v>-2.7916999999999998E-3</c:v>
                </c:pt>
                <c:pt idx="6136">
                  <c:v>2.8601E-3</c:v>
                </c:pt>
                <c:pt idx="6137">
                  <c:v>1.4196E-2</c:v>
                </c:pt>
                <c:pt idx="6138">
                  <c:v>2.6262000000000001E-2</c:v>
                </c:pt>
                <c:pt idx="6139">
                  <c:v>3.4849999999999999E-2</c:v>
                </c:pt>
                <c:pt idx="6140">
                  <c:v>4.6397000000000001E-2</c:v>
                </c:pt>
                <c:pt idx="6141">
                  <c:v>5.1400000000000001E-2</c:v>
                </c:pt>
                <c:pt idx="6142">
                  <c:v>5.7446999999999998E-2</c:v>
                </c:pt>
                <c:pt idx="6143">
                  <c:v>6.8301000000000001E-2</c:v>
                </c:pt>
                <c:pt idx="6144">
                  <c:v>7.0928000000000005E-2</c:v>
                </c:pt>
                <c:pt idx="6145">
                  <c:v>6.9962999999999997E-2</c:v>
                </c:pt>
                <c:pt idx="6146">
                  <c:v>7.2319999999999995E-2</c:v>
                </c:pt>
                <c:pt idx="6147">
                  <c:v>7.2041999999999995E-2</c:v>
                </c:pt>
                <c:pt idx="6148">
                  <c:v>7.0930000000000007E-2</c:v>
                </c:pt>
                <c:pt idx="6149">
                  <c:v>6.4463999999999994E-2</c:v>
                </c:pt>
                <c:pt idx="6150">
                  <c:v>5.7726E-2</c:v>
                </c:pt>
                <c:pt idx="6151">
                  <c:v>5.3948999999999997E-2</c:v>
                </c:pt>
                <c:pt idx="6152">
                  <c:v>4.5057E-2</c:v>
                </c:pt>
                <c:pt idx="6153">
                  <c:v>3.4216999999999997E-2</c:v>
                </c:pt>
                <c:pt idx="6154">
                  <c:v>2.5520000000000001E-2</c:v>
                </c:pt>
                <c:pt idx="6155">
                  <c:v>1.3727E-2</c:v>
                </c:pt>
                <c:pt idx="6156">
                  <c:v>3.8603999999999999E-3</c:v>
                </c:pt>
                <c:pt idx="6157">
                  <c:v>-8.6788000000000004E-3</c:v>
                </c:pt>
                <c:pt idx="6158">
                  <c:v>-1.9562E-2</c:v>
                </c:pt>
                <c:pt idx="6159">
                  <c:v>-3.0266000000000001E-2</c:v>
                </c:pt>
                <c:pt idx="6160">
                  <c:v>-4.2418999999999998E-2</c:v>
                </c:pt>
                <c:pt idx="6161">
                  <c:v>-4.5857000000000002E-2</c:v>
                </c:pt>
                <c:pt idx="6162">
                  <c:v>-5.5705999999999999E-2</c:v>
                </c:pt>
                <c:pt idx="6163">
                  <c:v>-6.3529000000000002E-2</c:v>
                </c:pt>
                <c:pt idx="6164">
                  <c:v>-6.9704000000000002E-2</c:v>
                </c:pt>
                <c:pt idx="6165">
                  <c:v>-7.1500999999999995E-2</c:v>
                </c:pt>
                <c:pt idx="6166">
                  <c:v>-7.4007000000000003E-2</c:v>
                </c:pt>
                <c:pt idx="6167">
                  <c:v>-7.6047000000000003E-2</c:v>
                </c:pt>
                <c:pt idx="6168">
                  <c:v>-7.8877000000000003E-2</c:v>
                </c:pt>
                <c:pt idx="6169">
                  <c:v>-7.1156999999999998E-2</c:v>
                </c:pt>
                <c:pt idx="6170">
                  <c:v>-6.7886000000000002E-2</c:v>
                </c:pt>
                <c:pt idx="6171">
                  <c:v>-6.3436999999999993E-2</c:v>
                </c:pt>
                <c:pt idx="6172">
                  <c:v>-5.6269E-2</c:v>
                </c:pt>
                <c:pt idx="6173">
                  <c:v>-4.5155000000000001E-2</c:v>
                </c:pt>
                <c:pt idx="6174">
                  <c:v>-3.6583999999999998E-2</c:v>
                </c:pt>
                <c:pt idx="6175">
                  <c:v>-2.5625999999999999E-2</c:v>
                </c:pt>
                <c:pt idx="6176">
                  <c:v>-1.4926E-2</c:v>
                </c:pt>
                <c:pt idx="6177">
                  <c:v>-1.8379E-3</c:v>
                </c:pt>
                <c:pt idx="6178">
                  <c:v>9.3875E-3</c:v>
                </c:pt>
                <c:pt idx="6179">
                  <c:v>2.0472000000000001E-2</c:v>
                </c:pt>
                <c:pt idx="6180">
                  <c:v>3.2861000000000001E-2</c:v>
                </c:pt>
                <c:pt idx="6181">
                  <c:v>4.2021000000000003E-2</c:v>
                </c:pt>
                <c:pt idx="6182">
                  <c:v>5.2572000000000001E-2</c:v>
                </c:pt>
                <c:pt idx="6183">
                  <c:v>6.1249999999999999E-2</c:v>
                </c:pt>
                <c:pt idx="6184">
                  <c:v>6.9757E-2</c:v>
                </c:pt>
                <c:pt idx="6185">
                  <c:v>7.1401000000000006E-2</c:v>
                </c:pt>
                <c:pt idx="6186">
                  <c:v>7.5241000000000002E-2</c:v>
                </c:pt>
                <c:pt idx="6187">
                  <c:v>7.9368999999999995E-2</c:v>
                </c:pt>
                <c:pt idx="6188">
                  <c:v>7.3704000000000006E-2</c:v>
                </c:pt>
                <c:pt idx="6189">
                  <c:v>7.4246999999999994E-2</c:v>
                </c:pt>
                <c:pt idx="6190">
                  <c:v>7.4403999999999998E-2</c:v>
                </c:pt>
                <c:pt idx="6191">
                  <c:v>6.8751000000000007E-2</c:v>
                </c:pt>
                <c:pt idx="6192">
                  <c:v>6.0856E-2</c:v>
                </c:pt>
                <c:pt idx="6193">
                  <c:v>5.3814000000000001E-2</c:v>
                </c:pt>
                <c:pt idx="6194">
                  <c:v>4.6643999999999998E-2</c:v>
                </c:pt>
                <c:pt idx="6195">
                  <c:v>3.6241000000000002E-2</c:v>
                </c:pt>
                <c:pt idx="6196">
                  <c:v>2.445E-2</c:v>
                </c:pt>
                <c:pt idx="6197">
                  <c:v>1.2853E-2</c:v>
                </c:pt>
                <c:pt idx="6198">
                  <c:v>2.3628999999999998E-3</c:v>
                </c:pt>
                <c:pt idx="6199">
                  <c:v>-9.8166999999999994E-3</c:v>
                </c:pt>
                <c:pt idx="6200">
                  <c:v>-1.9570000000000001E-2</c:v>
                </c:pt>
                <c:pt idx="6201">
                  <c:v>-3.2599000000000003E-2</c:v>
                </c:pt>
                <c:pt idx="6202">
                  <c:v>-4.3087E-2</c:v>
                </c:pt>
                <c:pt idx="6203">
                  <c:v>-5.3030000000000001E-2</c:v>
                </c:pt>
                <c:pt idx="6204">
                  <c:v>-5.8160999999999997E-2</c:v>
                </c:pt>
                <c:pt idx="6205">
                  <c:v>-6.5494999999999998E-2</c:v>
                </c:pt>
                <c:pt idx="6206">
                  <c:v>-7.3971999999999996E-2</c:v>
                </c:pt>
                <c:pt idx="6207">
                  <c:v>-7.7616000000000004E-2</c:v>
                </c:pt>
                <c:pt idx="6208">
                  <c:v>-7.5065000000000007E-2</c:v>
                </c:pt>
                <c:pt idx="6209">
                  <c:v>-7.7166999999999999E-2</c:v>
                </c:pt>
                <c:pt idx="6210">
                  <c:v>-7.5326000000000004E-2</c:v>
                </c:pt>
                <c:pt idx="6211">
                  <c:v>-7.5797000000000003E-2</c:v>
                </c:pt>
                <c:pt idx="6212">
                  <c:v>-6.6958000000000004E-2</c:v>
                </c:pt>
                <c:pt idx="6213">
                  <c:v>-5.9624000000000003E-2</c:v>
                </c:pt>
                <c:pt idx="6214">
                  <c:v>-5.355E-2</c:v>
                </c:pt>
                <c:pt idx="6215">
                  <c:v>-4.6747999999999998E-2</c:v>
                </c:pt>
                <c:pt idx="6216">
                  <c:v>-3.2332E-2</c:v>
                </c:pt>
                <c:pt idx="6217">
                  <c:v>-2.5697999999999999E-2</c:v>
                </c:pt>
                <c:pt idx="6218">
                  <c:v>-1.1050000000000001E-2</c:v>
                </c:pt>
                <c:pt idx="6219">
                  <c:v>-8.3573000000000002E-4</c:v>
                </c:pt>
                <c:pt idx="6220">
                  <c:v>1.1684E-2</c:v>
                </c:pt>
                <c:pt idx="6221">
                  <c:v>2.2585000000000001E-2</c:v>
                </c:pt>
                <c:pt idx="6222">
                  <c:v>3.4612999999999998E-2</c:v>
                </c:pt>
                <c:pt idx="6223">
                  <c:v>4.5213000000000003E-2</c:v>
                </c:pt>
                <c:pt idx="6224">
                  <c:v>5.3434000000000002E-2</c:v>
                </c:pt>
                <c:pt idx="6225">
                  <c:v>6.0278999999999999E-2</c:v>
                </c:pt>
                <c:pt idx="6226">
                  <c:v>6.9655999999999996E-2</c:v>
                </c:pt>
                <c:pt idx="6227">
                  <c:v>7.5495000000000007E-2</c:v>
                </c:pt>
                <c:pt idx="6228">
                  <c:v>7.5130000000000002E-2</c:v>
                </c:pt>
                <c:pt idx="6229">
                  <c:v>7.8647999999999996E-2</c:v>
                </c:pt>
                <c:pt idx="6230">
                  <c:v>7.8011999999999998E-2</c:v>
                </c:pt>
                <c:pt idx="6231">
                  <c:v>7.9554E-2</c:v>
                </c:pt>
                <c:pt idx="6232">
                  <c:v>6.9681999999999994E-2</c:v>
                </c:pt>
                <c:pt idx="6233">
                  <c:v>6.5667000000000003E-2</c:v>
                </c:pt>
                <c:pt idx="6234">
                  <c:v>6.0592E-2</c:v>
                </c:pt>
                <c:pt idx="6235">
                  <c:v>5.0116000000000001E-2</c:v>
                </c:pt>
                <c:pt idx="6236">
                  <c:v>4.2057999999999998E-2</c:v>
                </c:pt>
                <c:pt idx="6237">
                  <c:v>3.1824999999999999E-2</c:v>
                </c:pt>
                <c:pt idx="6238">
                  <c:v>1.9356000000000002E-2</c:v>
                </c:pt>
                <c:pt idx="6239">
                  <c:v>8.5082000000000005E-3</c:v>
                </c:pt>
                <c:pt idx="6240">
                  <c:v>-4.0915999999999999E-3</c:v>
                </c:pt>
                <c:pt idx="6241">
                  <c:v>-1.6652E-2</c:v>
                </c:pt>
                <c:pt idx="6242">
                  <c:v>-2.5364000000000001E-2</c:v>
                </c:pt>
                <c:pt idx="6243">
                  <c:v>-3.8809999999999997E-2</c:v>
                </c:pt>
                <c:pt idx="6244">
                  <c:v>-4.7641000000000003E-2</c:v>
                </c:pt>
                <c:pt idx="6245">
                  <c:v>-5.851E-2</c:v>
                </c:pt>
                <c:pt idx="6246">
                  <c:v>-6.6233E-2</c:v>
                </c:pt>
                <c:pt idx="6247">
                  <c:v>-6.8788000000000002E-2</c:v>
                </c:pt>
                <c:pt idx="6248">
                  <c:v>-7.4820999999999999E-2</c:v>
                </c:pt>
                <c:pt idx="6249">
                  <c:v>-8.0645999999999995E-2</c:v>
                </c:pt>
                <c:pt idx="6250">
                  <c:v>-8.0451999999999996E-2</c:v>
                </c:pt>
                <c:pt idx="6251">
                  <c:v>-7.7536999999999995E-2</c:v>
                </c:pt>
                <c:pt idx="6252">
                  <c:v>-7.4989E-2</c:v>
                </c:pt>
                <c:pt idx="6253">
                  <c:v>-7.3232000000000005E-2</c:v>
                </c:pt>
                <c:pt idx="6254">
                  <c:v>-6.8690000000000001E-2</c:v>
                </c:pt>
                <c:pt idx="6255">
                  <c:v>-5.5739999999999998E-2</c:v>
                </c:pt>
                <c:pt idx="6256">
                  <c:v>-5.0065999999999999E-2</c:v>
                </c:pt>
                <c:pt idx="6257">
                  <c:v>-3.8578000000000001E-2</c:v>
                </c:pt>
                <c:pt idx="6258">
                  <c:v>-2.9114999999999999E-2</c:v>
                </c:pt>
                <c:pt idx="6259">
                  <c:v>-1.6691000000000001E-2</c:v>
                </c:pt>
                <c:pt idx="6260">
                  <c:v>-2.1551999999999999E-3</c:v>
                </c:pt>
                <c:pt idx="6261">
                  <c:v>4.849E-3</c:v>
                </c:pt>
                <c:pt idx="6262">
                  <c:v>1.8089999999999998E-2</c:v>
                </c:pt>
                <c:pt idx="6263">
                  <c:v>2.9208000000000001E-2</c:v>
                </c:pt>
                <c:pt idx="6264">
                  <c:v>3.9560999999999999E-2</c:v>
                </c:pt>
                <c:pt idx="6265">
                  <c:v>5.2181999999999999E-2</c:v>
                </c:pt>
                <c:pt idx="6266">
                  <c:v>6.2151999999999999E-2</c:v>
                </c:pt>
                <c:pt idx="6267">
                  <c:v>6.3797999999999994E-2</c:v>
                </c:pt>
                <c:pt idx="6268">
                  <c:v>7.5217000000000006E-2</c:v>
                </c:pt>
                <c:pt idx="6269">
                  <c:v>7.9528000000000001E-2</c:v>
                </c:pt>
                <c:pt idx="6270">
                  <c:v>8.4673999999999999E-2</c:v>
                </c:pt>
                <c:pt idx="6271">
                  <c:v>8.0808000000000005E-2</c:v>
                </c:pt>
                <c:pt idx="6272">
                  <c:v>8.1118999999999997E-2</c:v>
                </c:pt>
                <c:pt idx="6273">
                  <c:v>7.9686999999999994E-2</c:v>
                </c:pt>
                <c:pt idx="6274">
                  <c:v>7.8159999999999993E-2</c:v>
                </c:pt>
                <c:pt idx="6275">
                  <c:v>6.5656000000000006E-2</c:v>
                </c:pt>
                <c:pt idx="6276">
                  <c:v>6.0427000000000002E-2</c:v>
                </c:pt>
                <c:pt idx="6277">
                  <c:v>5.0748000000000001E-2</c:v>
                </c:pt>
                <c:pt idx="6278">
                  <c:v>4.1689999999999998E-2</c:v>
                </c:pt>
                <c:pt idx="6279">
                  <c:v>2.8746000000000001E-2</c:v>
                </c:pt>
                <c:pt idx="6280">
                  <c:v>1.5771E-2</c:v>
                </c:pt>
                <c:pt idx="6281">
                  <c:v>4.4397000000000004E-3</c:v>
                </c:pt>
                <c:pt idx="6282">
                  <c:v>-1.0212000000000001E-2</c:v>
                </c:pt>
                <c:pt idx="6283">
                  <c:v>-2.1547E-2</c:v>
                </c:pt>
                <c:pt idx="6284">
                  <c:v>-3.3432000000000003E-2</c:v>
                </c:pt>
                <c:pt idx="6285">
                  <c:v>-4.6646E-2</c:v>
                </c:pt>
                <c:pt idx="6286">
                  <c:v>-5.4851999999999998E-2</c:v>
                </c:pt>
                <c:pt idx="6287">
                  <c:v>-6.1871000000000002E-2</c:v>
                </c:pt>
                <c:pt idx="6288">
                  <c:v>-6.9640999999999995E-2</c:v>
                </c:pt>
                <c:pt idx="6289">
                  <c:v>-7.6258000000000006E-2</c:v>
                </c:pt>
                <c:pt idx="6290">
                  <c:v>-8.4585999999999995E-2</c:v>
                </c:pt>
                <c:pt idx="6291">
                  <c:v>-8.1351999999999994E-2</c:v>
                </c:pt>
                <c:pt idx="6292">
                  <c:v>-8.3053000000000002E-2</c:v>
                </c:pt>
                <c:pt idx="6293">
                  <c:v>-8.5250000000000006E-2</c:v>
                </c:pt>
                <c:pt idx="6294">
                  <c:v>-7.6677999999999996E-2</c:v>
                </c:pt>
                <c:pt idx="6295">
                  <c:v>-7.3320999999999997E-2</c:v>
                </c:pt>
                <c:pt idx="6296">
                  <c:v>-6.8297999999999998E-2</c:v>
                </c:pt>
                <c:pt idx="6297">
                  <c:v>-6.0618999999999999E-2</c:v>
                </c:pt>
                <c:pt idx="6298">
                  <c:v>-4.8268999999999999E-2</c:v>
                </c:pt>
                <c:pt idx="6299">
                  <c:v>-3.9341000000000001E-2</c:v>
                </c:pt>
                <c:pt idx="6300">
                  <c:v>-2.8098000000000001E-2</c:v>
                </c:pt>
                <c:pt idx="6301">
                  <c:v>-1.6629000000000001E-2</c:v>
                </c:pt>
                <c:pt idx="6302">
                  <c:v>-2.8806000000000001E-3</c:v>
                </c:pt>
                <c:pt idx="6303">
                  <c:v>9.6375000000000002E-3</c:v>
                </c:pt>
                <c:pt idx="6304">
                  <c:v>2.1474E-2</c:v>
                </c:pt>
                <c:pt idx="6305">
                  <c:v>3.3946999999999998E-2</c:v>
                </c:pt>
                <c:pt idx="6306">
                  <c:v>4.3603999999999997E-2</c:v>
                </c:pt>
                <c:pt idx="6307">
                  <c:v>5.5238000000000002E-2</c:v>
                </c:pt>
                <c:pt idx="6308">
                  <c:v>6.4663999999999999E-2</c:v>
                </c:pt>
                <c:pt idx="6309">
                  <c:v>7.2917999999999997E-2</c:v>
                </c:pt>
                <c:pt idx="6310">
                  <c:v>7.4367000000000003E-2</c:v>
                </c:pt>
                <c:pt idx="6311">
                  <c:v>7.9370999999999997E-2</c:v>
                </c:pt>
                <c:pt idx="6312">
                  <c:v>8.4052000000000002E-2</c:v>
                </c:pt>
                <c:pt idx="6313">
                  <c:v>8.4428000000000003E-2</c:v>
                </c:pt>
                <c:pt idx="6314">
                  <c:v>7.8211000000000003E-2</c:v>
                </c:pt>
                <c:pt idx="6315">
                  <c:v>7.8752000000000003E-2</c:v>
                </c:pt>
                <c:pt idx="6316">
                  <c:v>7.3188000000000003E-2</c:v>
                </c:pt>
                <c:pt idx="6317">
                  <c:v>6.9823999999999997E-2</c:v>
                </c:pt>
                <c:pt idx="6318">
                  <c:v>5.6986000000000002E-2</c:v>
                </c:pt>
                <c:pt idx="6319">
                  <c:v>4.8919999999999998E-2</c:v>
                </c:pt>
                <c:pt idx="6320">
                  <c:v>3.7895999999999999E-2</c:v>
                </c:pt>
                <c:pt idx="6321">
                  <c:v>2.7220999999999999E-2</c:v>
                </c:pt>
                <c:pt idx="6322">
                  <c:v>1.325E-2</c:v>
                </c:pt>
                <c:pt idx="6323">
                  <c:v>1.8322E-3</c:v>
                </c:pt>
                <c:pt idx="6324">
                  <c:v>-1.1615E-2</c:v>
                </c:pt>
                <c:pt idx="6325">
                  <c:v>-2.3675999999999999E-2</c:v>
                </c:pt>
                <c:pt idx="6326">
                  <c:v>-3.5193000000000002E-2</c:v>
                </c:pt>
                <c:pt idx="6327">
                  <c:v>-4.6637999999999999E-2</c:v>
                </c:pt>
                <c:pt idx="6328">
                  <c:v>-5.7847000000000003E-2</c:v>
                </c:pt>
                <c:pt idx="6329">
                  <c:v>-6.8004999999999996E-2</c:v>
                </c:pt>
                <c:pt idx="6330">
                  <c:v>-7.0846000000000006E-2</c:v>
                </c:pt>
                <c:pt idx="6331">
                  <c:v>-7.9986000000000002E-2</c:v>
                </c:pt>
                <c:pt idx="6332">
                  <c:v>-8.3460999999999994E-2</c:v>
                </c:pt>
                <c:pt idx="6333">
                  <c:v>-8.7302000000000005E-2</c:v>
                </c:pt>
                <c:pt idx="6334">
                  <c:v>-8.2672999999999996E-2</c:v>
                </c:pt>
                <c:pt idx="6335">
                  <c:v>-8.0668000000000004E-2</c:v>
                </c:pt>
                <c:pt idx="6336">
                  <c:v>-8.0598000000000003E-2</c:v>
                </c:pt>
                <c:pt idx="6337">
                  <c:v>-7.6035000000000005E-2</c:v>
                </c:pt>
                <c:pt idx="6338">
                  <c:v>-6.2694E-2</c:v>
                </c:pt>
                <c:pt idx="6339">
                  <c:v>-5.5840000000000001E-2</c:v>
                </c:pt>
                <c:pt idx="6340">
                  <c:v>-4.8399999999999999E-2</c:v>
                </c:pt>
                <c:pt idx="6341">
                  <c:v>-3.5355999999999999E-2</c:v>
                </c:pt>
                <c:pt idx="6342">
                  <c:v>-2.4809000000000001E-2</c:v>
                </c:pt>
                <c:pt idx="6343">
                  <c:v>-9.4496000000000007E-3</c:v>
                </c:pt>
                <c:pt idx="6344">
                  <c:v>1.5322000000000001E-3</c:v>
                </c:pt>
                <c:pt idx="6345">
                  <c:v>1.4909E-2</c:v>
                </c:pt>
                <c:pt idx="6346">
                  <c:v>2.7498000000000002E-2</c:v>
                </c:pt>
                <c:pt idx="6347">
                  <c:v>3.9363000000000002E-2</c:v>
                </c:pt>
                <c:pt idx="6348">
                  <c:v>5.0838000000000001E-2</c:v>
                </c:pt>
                <c:pt idx="6349">
                  <c:v>5.9005000000000002E-2</c:v>
                </c:pt>
                <c:pt idx="6350">
                  <c:v>6.6556000000000004E-2</c:v>
                </c:pt>
                <c:pt idx="6351">
                  <c:v>7.7368999999999993E-2</c:v>
                </c:pt>
                <c:pt idx="6352">
                  <c:v>8.2441E-2</c:v>
                </c:pt>
                <c:pt idx="6353">
                  <c:v>8.2118999999999998E-2</c:v>
                </c:pt>
                <c:pt idx="6354">
                  <c:v>8.6329000000000003E-2</c:v>
                </c:pt>
                <c:pt idx="6355">
                  <c:v>8.5185999999999998E-2</c:v>
                </c:pt>
                <c:pt idx="6356">
                  <c:v>8.7146000000000001E-2</c:v>
                </c:pt>
                <c:pt idx="6357">
                  <c:v>7.6188000000000006E-2</c:v>
                </c:pt>
                <c:pt idx="6358">
                  <c:v>7.1800000000000003E-2</c:v>
                </c:pt>
                <c:pt idx="6359">
                  <c:v>6.6393999999999995E-2</c:v>
                </c:pt>
                <c:pt idx="6360">
                  <c:v>5.5109999999999999E-2</c:v>
                </c:pt>
                <c:pt idx="6361">
                  <c:v>4.6264E-2</c:v>
                </c:pt>
                <c:pt idx="6362">
                  <c:v>3.5019000000000002E-2</c:v>
                </c:pt>
                <c:pt idx="6363">
                  <c:v>2.1299999999999999E-2</c:v>
                </c:pt>
                <c:pt idx="6364">
                  <c:v>1.0052E-2</c:v>
                </c:pt>
                <c:pt idx="6365">
                  <c:v>-2.9635999999999998E-3</c:v>
                </c:pt>
                <c:pt idx="6366">
                  <c:v>-1.7425E-2</c:v>
                </c:pt>
                <c:pt idx="6367">
                  <c:v>-2.7082999999999999E-2</c:v>
                </c:pt>
                <c:pt idx="6368">
                  <c:v>-4.4434000000000001E-2</c:v>
                </c:pt>
                <c:pt idx="6369">
                  <c:v>-5.0807999999999999E-2</c:v>
                </c:pt>
                <c:pt idx="6370">
                  <c:v>-6.2628000000000003E-2</c:v>
                </c:pt>
                <c:pt idx="6371">
                  <c:v>-7.2328000000000003E-2</c:v>
                </c:pt>
                <c:pt idx="6372">
                  <c:v>-8.1031000000000006E-2</c:v>
                </c:pt>
                <c:pt idx="6373">
                  <c:v>-8.0951999999999996E-2</c:v>
                </c:pt>
                <c:pt idx="6374">
                  <c:v>-8.7784000000000001E-2</c:v>
                </c:pt>
                <c:pt idx="6375">
                  <c:v>-8.8162000000000004E-2</c:v>
                </c:pt>
                <c:pt idx="6376">
                  <c:v>-9.2191999999999996E-2</c:v>
                </c:pt>
                <c:pt idx="6377">
                  <c:v>-8.3581000000000003E-2</c:v>
                </c:pt>
                <c:pt idx="6378">
                  <c:v>-8.1442000000000001E-2</c:v>
                </c:pt>
                <c:pt idx="6379">
                  <c:v>-7.7132000000000006E-2</c:v>
                </c:pt>
                <c:pt idx="6380">
                  <c:v>-6.8379999999999996E-2</c:v>
                </c:pt>
                <c:pt idx="6381">
                  <c:v>-5.7301999999999999E-2</c:v>
                </c:pt>
                <c:pt idx="6382">
                  <c:v>-4.4940000000000001E-2</c:v>
                </c:pt>
                <c:pt idx="6383">
                  <c:v>-3.3952000000000003E-2</c:v>
                </c:pt>
                <c:pt idx="6384">
                  <c:v>-2.1974E-2</c:v>
                </c:pt>
                <c:pt idx="6385">
                  <c:v>-4.9636999999999997E-3</c:v>
                </c:pt>
                <c:pt idx="6386">
                  <c:v>3.3272000000000002E-3</c:v>
                </c:pt>
                <c:pt idx="6387">
                  <c:v>1.7616E-2</c:v>
                </c:pt>
                <c:pt idx="6388">
                  <c:v>3.2494000000000002E-2</c:v>
                </c:pt>
                <c:pt idx="6389">
                  <c:v>4.1847000000000002E-2</c:v>
                </c:pt>
                <c:pt idx="6390">
                  <c:v>5.5204000000000003E-2</c:v>
                </c:pt>
                <c:pt idx="6391">
                  <c:v>6.6156999999999994E-2</c:v>
                </c:pt>
                <c:pt idx="6392">
                  <c:v>7.4588000000000002E-2</c:v>
                </c:pt>
                <c:pt idx="6393">
                  <c:v>8.1531999999999993E-2</c:v>
                </c:pt>
                <c:pt idx="6394">
                  <c:v>8.5719000000000004E-2</c:v>
                </c:pt>
                <c:pt idx="6395">
                  <c:v>9.0844999999999995E-2</c:v>
                </c:pt>
                <c:pt idx="6396">
                  <c:v>8.6615999999999999E-2</c:v>
                </c:pt>
                <c:pt idx="6397">
                  <c:v>8.7565000000000004E-2</c:v>
                </c:pt>
                <c:pt idx="6398">
                  <c:v>8.5920999999999997E-2</c:v>
                </c:pt>
                <c:pt idx="6399">
                  <c:v>8.3920999999999996E-2</c:v>
                </c:pt>
                <c:pt idx="6400">
                  <c:v>7.0383000000000001E-2</c:v>
                </c:pt>
                <c:pt idx="6401">
                  <c:v>6.5294000000000005E-2</c:v>
                </c:pt>
                <c:pt idx="6402">
                  <c:v>5.5631E-2</c:v>
                </c:pt>
                <c:pt idx="6403">
                  <c:v>4.582E-2</c:v>
                </c:pt>
                <c:pt idx="6404">
                  <c:v>3.2101999999999999E-2</c:v>
                </c:pt>
                <c:pt idx="6405">
                  <c:v>1.8083999999999999E-2</c:v>
                </c:pt>
                <c:pt idx="6406">
                  <c:v>6.0680999999999999E-3</c:v>
                </c:pt>
                <c:pt idx="6407">
                  <c:v>-8.9002999999999999E-3</c:v>
                </c:pt>
                <c:pt idx="6408">
                  <c:v>-2.1063999999999999E-2</c:v>
                </c:pt>
                <c:pt idx="6409">
                  <c:v>-3.4370999999999999E-2</c:v>
                </c:pt>
                <c:pt idx="6410">
                  <c:v>-4.8335000000000003E-2</c:v>
                </c:pt>
                <c:pt idx="6411">
                  <c:v>-5.6440999999999998E-2</c:v>
                </c:pt>
                <c:pt idx="6412">
                  <c:v>-6.4001000000000002E-2</c:v>
                </c:pt>
                <c:pt idx="6413">
                  <c:v>-7.3421E-2</c:v>
                </c:pt>
                <c:pt idx="6414">
                  <c:v>-8.1126000000000004E-2</c:v>
                </c:pt>
                <c:pt idx="6415">
                  <c:v>-8.9407E-2</c:v>
                </c:pt>
                <c:pt idx="6416">
                  <c:v>-8.5873000000000005E-2</c:v>
                </c:pt>
                <c:pt idx="6417">
                  <c:v>-8.8562000000000002E-2</c:v>
                </c:pt>
                <c:pt idx="6418">
                  <c:v>-9.1216000000000005E-2</c:v>
                </c:pt>
                <c:pt idx="6419">
                  <c:v>-8.8808999999999999E-2</c:v>
                </c:pt>
                <c:pt idx="6420">
                  <c:v>-7.8486E-2</c:v>
                </c:pt>
                <c:pt idx="6421">
                  <c:v>-7.3136000000000007E-2</c:v>
                </c:pt>
                <c:pt idx="6422">
                  <c:v>-6.5123E-2</c:v>
                </c:pt>
                <c:pt idx="6423">
                  <c:v>-5.6478E-2</c:v>
                </c:pt>
                <c:pt idx="6424">
                  <c:v>-4.2735000000000002E-2</c:v>
                </c:pt>
                <c:pt idx="6425">
                  <c:v>-3.0446000000000001E-2</c:v>
                </c:pt>
                <c:pt idx="6426">
                  <c:v>-1.7669000000000001E-2</c:v>
                </c:pt>
                <c:pt idx="6427">
                  <c:v>-3.2794999999999999E-3</c:v>
                </c:pt>
                <c:pt idx="6428">
                  <c:v>9.9203E-3</c:v>
                </c:pt>
                <c:pt idx="6429">
                  <c:v>2.3092999999999999E-2</c:v>
                </c:pt>
                <c:pt idx="6430">
                  <c:v>3.7374999999999999E-2</c:v>
                </c:pt>
                <c:pt idx="6431">
                  <c:v>5.1519000000000002E-2</c:v>
                </c:pt>
                <c:pt idx="6432">
                  <c:v>6.0173999999999998E-2</c:v>
                </c:pt>
                <c:pt idx="6433">
                  <c:v>7.0971999999999993E-2</c:v>
                </c:pt>
                <c:pt idx="6434">
                  <c:v>7.9704999999999998E-2</c:v>
                </c:pt>
                <c:pt idx="6435">
                  <c:v>8.8127999999999998E-2</c:v>
                </c:pt>
                <c:pt idx="6436">
                  <c:v>8.6996000000000004E-2</c:v>
                </c:pt>
                <c:pt idx="6437">
                  <c:v>9.171E-2</c:v>
                </c:pt>
                <c:pt idx="6438">
                  <c:v>9.1897999999999994E-2</c:v>
                </c:pt>
                <c:pt idx="6439">
                  <c:v>9.1747999999999996E-2</c:v>
                </c:pt>
                <c:pt idx="6440">
                  <c:v>8.5348999999999994E-2</c:v>
                </c:pt>
                <c:pt idx="6441">
                  <c:v>7.8993999999999995E-2</c:v>
                </c:pt>
                <c:pt idx="6442">
                  <c:v>7.5041999999999998E-2</c:v>
                </c:pt>
                <c:pt idx="6443">
                  <c:v>6.5671999999999994E-2</c:v>
                </c:pt>
                <c:pt idx="6444">
                  <c:v>5.1737999999999999E-2</c:v>
                </c:pt>
                <c:pt idx="6445">
                  <c:v>3.9798E-2</c:v>
                </c:pt>
                <c:pt idx="6446">
                  <c:v>2.8053999999999999E-2</c:v>
                </c:pt>
                <c:pt idx="6447">
                  <c:v>1.3689E-2</c:v>
                </c:pt>
                <c:pt idx="6448">
                  <c:v>-9.1427000000000001E-4</c:v>
                </c:pt>
                <c:pt idx="6449">
                  <c:v>-1.4756999999999999E-2</c:v>
                </c:pt>
                <c:pt idx="6450">
                  <c:v>-2.8209000000000001E-2</c:v>
                </c:pt>
                <c:pt idx="6451">
                  <c:v>-4.045E-2</c:v>
                </c:pt>
                <c:pt idx="6452">
                  <c:v>-5.3398000000000001E-2</c:v>
                </c:pt>
                <c:pt idx="6453">
                  <c:v>-6.5514000000000003E-2</c:v>
                </c:pt>
                <c:pt idx="6454">
                  <c:v>-7.5485999999999998E-2</c:v>
                </c:pt>
                <c:pt idx="6455">
                  <c:v>-7.8585000000000002E-2</c:v>
                </c:pt>
                <c:pt idx="6456">
                  <c:v>-8.856E-2</c:v>
                </c:pt>
                <c:pt idx="6457">
                  <c:v>-9.2438000000000006E-2</c:v>
                </c:pt>
                <c:pt idx="6458">
                  <c:v>-9.6239000000000005E-2</c:v>
                </c:pt>
                <c:pt idx="6459">
                  <c:v>-9.1007000000000005E-2</c:v>
                </c:pt>
                <c:pt idx="6460">
                  <c:v>-8.8876999999999998E-2</c:v>
                </c:pt>
                <c:pt idx="6461">
                  <c:v>-8.8987999999999998E-2</c:v>
                </c:pt>
                <c:pt idx="6462">
                  <c:v>-8.3781999999999995E-2</c:v>
                </c:pt>
                <c:pt idx="6463">
                  <c:v>-6.9417999999999994E-2</c:v>
                </c:pt>
                <c:pt idx="6464">
                  <c:v>-6.1981000000000001E-2</c:v>
                </c:pt>
                <c:pt idx="6465">
                  <c:v>-5.3232000000000002E-2</c:v>
                </c:pt>
                <c:pt idx="6466">
                  <c:v>-3.9877000000000003E-2</c:v>
                </c:pt>
                <c:pt idx="6467">
                  <c:v>-2.8112000000000002E-2</c:v>
                </c:pt>
                <c:pt idx="6468">
                  <c:v>-1.1098999999999999E-2</c:v>
                </c:pt>
                <c:pt idx="6469">
                  <c:v>1.3695000000000001E-3</c:v>
                </c:pt>
                <c:pt idx="6470">
                  <c:v>1.6879999999999999E-2</c:v>
                </c:pt>
                <c:pt idx="6471">
                  <c:v>2.8863E-2</c:v>
                </c:pt>
                <c:pt idx="6472">
                  <c:v>4.2930999999999997E-2</c:v>
                </c:pt>
                <c:pt idx="6473">
                  <c:v>5.5707E-2</c:v>
                </c:pt>
                <c:pt idx="6474">
                  <c:v>6.9600999999999996E-2</c:v>
                </c:pt>
                <c:pt idx="6475">
                  <c:v>7.2347999999999996E-2</c:v>
                </c:pt>
                <c:pt idx="6476">
                  <c:v>8.3637000000000003E-2</c:v>
                </c:pt>
                <c:pt idx="6477">
                  <c:v>9.0534000000000003E-2</c:v>
                </c:pt>
                <c:pt idx="6478">
                  <c:v>9.7272999999999998E-2</c:v>
                </c:pt>
                <c:pt idx="6479">
                  <c:v>9.4461000000000003E-2</c:v>
                </c:pt>
                <c:pt idx="6480">
                  <c:v>9.4196000000000002E-2</c:v>
                </c:pt>
                <c:pt idx="6481">
                  <c:v>9.5870999999999998E-2</c:v>
                </c:pt>
                <c:pt idx="6482">
                  <c:v>9.0902999999999998E-2</c:v>
                </c:pt>
                <c:pt idx="6483">
                  <c:v>7.9819000000000001E-2</c:v>
                </c:pt>
                <c:pt idx="6484">
                  <c:v>7.2997999999999993E-2</c:v>
                </c:pt>
                <c:pt idx="6485">
                  <c:v>6.1036E-2</c:v>
                </c:pt>
                <c:pt idx="6486">
                  <c:v>5.4787000000000002E-2</c:v>
                </c:pt>
                <c:pt idx="6487">
                  <c:v>3.8529000000000001E-2</c:v>
                </c:pt>
                <c:pt idx="6488">
                  <c:v>2.3838999999999999E-2</c:v>
                </c:pt>
                <c:pt idx="6489">
                  <c:v>1.1103999999999999E-2</c:v>
                </c:pt>
                <c:pt idx="6490">
                  <c:v>-3.7304E-3</c:v>
                </c:pt>
                <c:pt idx="6491">
                  <c:v>-1.9054000000000001E-2</c:v>
                </c:pt>
                <c:pt idx="6492">
                  <c:v>-2.9901E-2</c:v>
                </c:pt>
                <c:pt idx="6493">
                  <c:v>-4.8205999999999999E-2</c:v>
                </c:pt>
                <c:pt idx="6494">
                  <c:v>-6.0144000000000003E-2</c:v>
                </c:pt>
                <c:pt idx="6495">
                  <c:v>-6.8765999999999994E-2</c:v>
                </c:pt>
                <c:pt idx="6496">
                  <c:v>-7.8506000000000006E-2</c:v>
                </c:pt>
                <c:pt idx="6497">
                  <c:v>-8.7562000000000001E-2</c:v>
                </c:pt>
                <c:pt idx="6498">
                  <c:v>-9.5016000000000003E-2</c:v>
                </c:pt>
                <c:pt idx="6499">
                  <c:v>-9.5655000000000004E-2</c:v>
                </c:pt>
                <c:pt idx="6500">
                  <c:v>-9.5528000000000002E-2</c:v>
                </c:pt>
                <c:pt idx="6501">
                  <c:v>-9.8808000000000007E-2</c:v>
                </c:pt>
                <c:pt idx="6502">
                  <c:v>-8.9047000000000001E-2</c:v>
                </c:pt>
                <c:pt idx="6503">
                  <c:v>-8.6970000000000006E-2</c:v>
                </c:pt>
                <c:pt idx="6504">
                  <c:v>-8.2179000000000002E-2</c:v>
                </c:pt>
                <c:pt idx="6505">
                  <c:v>-7.2554999999999994E-2</c:v>
                </c:pt>
                <c:pt idx="6506">
                  <c:v>-6.0054999999999997E-2</c:v>
                </c:pt>
                <c:pt idx="6507">
                  <c:v>-4.6996000000000003E-2</c:v>
                </c:pt>
                <c:pt idx="6508">
                  <c:v>-3.5751999999999999E-2</c:v>
                </c:pt>
                <c:pt idx="6509">
                  <c:v>-2.2879E-2</c:v>
                </c:pt>
                <c:pt idx="6510">
                  <c:v>-4.9085999999999999E-3</c:v>
                </c:pt>
                <c:pt idx="6511">
                  <c:v>4.7267000000000003E-3</c:v>
                </c:pt>
                <c:pt idx="6512">
                  <c:v>1.9852000000000002E-2</c:v>
                </c:pt>
                <c:pt idx="6513">
                  <c:v>3.4479000000000003E-2</c:v>
                </c:pt>
                <c:pt idx="6514">
                  <c:v>4.4345000000000002E-2</c:v>
                </c:pt>
                <c:pt idx="6515">
                  <c:v>5.9110000000000003E-2</c:v>
                </c:pt>
                <c:pt idx="6516">
                  <c:v>7.0874999999999994E-2</c:v>
                </c:pt>
                <c:pt idx="6517">
                  <c:v>7.9020999999999994E-2</c:v>
                </c:pt>
                <c:pt idx="6518">
                  <c:v>8.5622000000000004E-2</c:v>
                </c:pt>
                <c:pt idx="6519">
                  <c:v>9.0951000000000004E-2</c:v>
                </c:pt>
                <c:pt idx="6520">
                  <c:v>9.6651000000000001E-2</c:v>
                </c:pt>
                <c:pt idx="6521">
                  <c:v>9.9303000000000002E-2</c:v>
                </c:pt>
                <c:pt idx="6522">
                  <c:v>9.2315999999999995E-2</c:v>
                </c:pt>
                <c:pt idx="6523">
                  <c:v>9.0956999999999996E-2</c:v>
                </c:pt>
                <c:pt idx="6524">
                  <c:v>8.9020000000000002E-2</c:v>
                </c:pt>
                <c:pt idx="6525">
                  <c:v>8.1132999999999997E-2</c:v>
                </c:pt>
                <c:pt idx="6526">
                  <c:v>6.9224999999999995E-2</c:v>
                </c:pt>
                <c:pt idx="6527">
                  <c:v>5.8635E-2</c:v>
                </c:pt>
                <c:pt idx="6528">
                  <c:v>4.7992E-2</c:v>
                </c:pt>
                <c:pt idx="6529">
                  <c:v>3.5943999999999997E-2</c:v>
                </c:pt>
                <c:pt idx="6530">
                  <c:v>1.8662000000000002E-2</c:v>
                </c:pt>
                <c:pt idx="6531">
                  <c:v>5.4695000000000004E-3</c:v>
                </c:pt>
                <c:pt idx="6532">
                  <c:v>-1.107E-2</c:v>
                </c:pt>
                <c:pt idx="6533">
                  <c:v>-2.5753000000000002E-2</c:v>
                </c:pt>
                <c:pt idx="6534">
                  <c:v>-3.7768999999999997E-2</c:v>
                </c:pt>
                <c:pt idx="6535">
                  <c:v>-5.2977999999999997E-2</c:v>
                </c:pt>
                <c:pt idx="6536">
                  <c:v>-6.2452000000000001E-2</c:v>
                </c:pt>
                <c:pt idx="6537">
                  <c:v>-7.5532000000000002E-2</c:v>
                </c:pt>
                <c:pt idx="6538">
                  <c:v>-7.9841999999999996E-2</c:v>
                </c:pt>
                <c:pt idx="6539">
                  <c:v>-8.8123000000000007E-2</c:v>
                </c:pt>
                <c:pt idx="6540">
                  <c:v>-9.6236000000000002E-2</c:v>
                </c:pt>
                <c:pt idx="6541">
                  <c:v>-0.10025000000000001</c:v>
                </c:pt>
                <c:pt idx="6542">
                  <c:v>-9.5200000000000007E-2</c:v>
                </c:pt>
                <c:pt idx="6543">
                  <c:v>-9.7739000000000006E-2</c:v>
                </c:pt>
                <c:pt idx="6544">
                  <c:v>-9.4606999999999997E-2</c:v>
                </c:pt>
                <c:pt idx="6545">
                  <c:v>-8.9661000000000005E-2</c:v>
                </c:pt>
                <c:pt idx="6546">
                  <c:v>-7.7210000000000001E-2</c:v>
                </c:pt>
                <c:pt idx="6547">
                  <c:v>-6.8208000000000005E-2</c:v>
                </c:pt>
                <c:pt idx="6548">
                  <c:v>-5.8895999999999997E-2</c:v>
                </c:pt>
                <c:pt idx="6549">
                  <c:v>-4.7017000000000003E-2</c:v>
                </c:pt>
                <c:pt idx="6550">
                  <c:v>-3.0158999999999998E-2</c:v>
                </c:pt>
                <c:pt idx="6551">
                  <c:v>-1.6695000000000002E-2</c:v>
                </c:pt>
                <c:pt idx="6552">
                  <c:v>-1.5032999999999999E-3</c:v>
                </c:pt>
                <c:pt idx="6553">
                  <c:v>1.2622E-2</c:v>
                </c:pt>
                <c:pt idx="6554">
                  <c:v>2.7757E-2</c:v>
                </c:pt>
                <c:pt idx="6555">
                  <c:v>4.1669999999999999E-2</c:v>
                </c:pt>
                <c:pt idx="6556">
                  <c:v>5.6797E-2</c:v>
                </c:pt>
                <c:pt idx="6557">
                  <c:v>6.5348000000000003E-2</c:v>
                </c:pt>
                <c:pt idx="6558">
                  <c:v>7.6924999999999993E-2</c:v>
                </c:pt>
                <c:pt idx="6559">
                  <c:v>8.7089E-2</c:v>
                </c:pt>
                <c:pt idx="6560">
                  <c:v>9.4351000000000004E-2</c:v>
                </c:pt>
                <c:pt idx="6561">
                  <c:v>9.3256000000000006E-2</c:v>
                </c:pt>
                <c:pt idx="6562">
                  <c:v>9.8710999999999993E-2</c:v>
                </c:pt>
                <c:pt idx="6563">
                  <c:v>9.8428000000000002E-2</c:v>
                </c:pt>
                <c:pt idx="6564">
                  <c:v>9.8580000000000001E-2</c:v>
                </c:pt>
                <c:pt idx="6565">
                  <c:v>9.0899999999999995E-2</c:v>
                </c:pt>
                <c:pt idx="6566">
                  <c:v>8.4282999999999997E-2</c:v>
                </c:pt>
                <c:pt idx="6567">
                  <c:v>8.0095E-2</c:v>
                </c:pt>
                <c:pt idx="6568">
                  <c:v>7.0155999999999996E-2</c:v>
                </c:pt>
                <c:pt idx="6569">
                  <c:v>5.5524999999999998E-2</c:v>
                </c:pt>
                <c:pt idx="6570">
                  <c:v>4.2778999999999998E-2</c:v>
                </c:pt>
                <c:pt idx="6571">
                  <c:v>2.9928E-2</c:v>
                </c:pt>
                <c:pt idx="6572">
                  <c:v>1.5276E-2</c:v>
                </c:pt>
                <c:pt idx="6573">
                  <c:v>5.6977000000000004E-4</c:v>
                </c:pt>
                <c:pt idx="6574">
                  <c:v>-1.5302E-2</c:v>
                </c:pt>
                <c:pt idx="6575">
                  <c:v>-2.9352E-2</c:v>
                </c:pt>
                <c:pt idx="6576">
                  <c:v>-4.5413000000000002E-2</c:v>
                </c:pt>
                <c:pt idx="6577">
                  <c:v>-5.5611000000000001E-2</c:v>
                </c:pt>
                <c:pt idx="6578">
                  <c:v>-6.8463999999999997E-2</c:v>
                </c:pt>
                <c:pt idx="6579">
                  <c:v>-8.0639000000000002E-2</c:v>
                </c:pt>
                <c:pt idx="6580">
                  <c:v>-9.0315999999999994E-2</c:v>
                </c:pt>
                <c:pt idx="6581">
                  <c:v>-9.3457999999999999E-2</c:v>
                </c:pt>
                <c:pt idx="6582">
                  <c:v>-9.8420999999999995E-2</c:v>
                </c:pt>
                <c:pt idx="6583">
                  <c:v>-0.10274</c:v>
                </c:pt>
                <c:pt idx="6584">
                  <c:v>-0.10537000000000001</c:v>
                </c:pt>
                <c:pt idx="6585">
                  <c:v>-9.5907000000000006E-2</c:v>
                </c:pt>
                <c:pt idx="6586">
                  <c:v>-9.5566999999999999E-2</c:v>
                </c:pt>
                <c:pt idx="6587">
                  <c:v>-9.0551999999999994E-2</c:v>
                </c:pt>
                <c:pt idx="6588">
                  <c:v>-8.1422999999999995E-2</c:v>
                </c:pt>
                <c:pt idx="6589">
                  <c:v>-6.7556000000000005E-2</c:v>
                </c:pt>
                <c:pt idx="6590">
                  <c:v>-5.8004E-2</c:v>
                </c:pt>
                <c:pt idx="6591">
                  <c:v>-4.3196999999999999E-2</c:v>
                </c:pt>
                <c:pt idx="6592">
                  <c:v>-3.2641999999999997E-2</c:v>
                </c:pt>
                <c:pt idx="6593">
                  <c:v>-1.2607E-2</c:v>
                </c:pt>
                <c:pt idx="6594">
                  <c:v>9.1788000000000004E-4</c:v>
                </c:pt>
                <c:pt idx="6595">
                  <c:v>1.7436E-2</c:v>
                </c:pt>
                <c:pt idx="6596">
                  <c:v>3.3147999999999997E-2</c:v>
                </c:pt>
                <c:pt idx="6597">
                  <c:v>4.5969000000000003E-2</c:v>
                </c:pt>
                <c:pt idx="6598">
                  <c:v>5.9340999999999998E-2</c:v>
                </c:pt>
                <c:pt idx="6599">
                  <c:v>7.3820999999999998E-2</c:v>
                </c:pt>
                <c:pt idx="6600">
                  <c:v>8.3968000000000001E-2</c:v>
                </c:pt>
                <c:pt idx="6601">
                  <c:v>9.0051000000000006E-2</c:v>
                </c:pt>
                <c:pt idx="6602">
                  <c:v>9.6565999999999999E-2</c:v>
                </c:pt>
                <c:pt idx="6603">
                  <c:v>0.10298</c:v>
                </c:pt>
                <c:pt idx="6604">
                  <c:v>0.10764</c:v>
                </c:pt>
                <c:pt idx="6605">
                  <c:v>0.10006</c:v>
                </c:pt>
                <c:pt idx="6606">
                  <c:v>0.10129000000000001</c:v>
                </c:pt>
                <c:pt idx="6607">
                  <c:v>9.5885999999999999E-2</c:v>
                </c:pt>
                <c:pt idx="6608">
                  <c:v>8.3745E-2</c:v>
                </c:pt>
                <c:pt idx="6609">
                  <c:v>7.7092999999999995E-2</c:v>
                </c:pt>
                <c:pt idx="6610">
                  <c:v>6.5422999999999995E-2</c:v>
                </c:pt>
                <c:pt idx="6611">
                  <c:v>5.8247E-2</c:v>
                </c:pt>
                <c:pt idx="6612">
                  <c:v>4.1259999999999998E-2</c:v>
                </c:pt>
                <c:pt idx="6613">
                  <c:v>2.5555000000000001E-2</c:v>
                </c:pt>
                <c:pt idx="6614">
                  <c:v>1.2309E-2</c:v>
                </c:pt>
                <c:pt idx="6615">
                  <c:v>-2.5154000000000001E-3</c:v>
                </c:pt>
                <c:pt idx="6616">
                  <c:v>-1.8756999999999999E-2</c:v>
                </c:pt>
                <c:pt idx="6617">
                  <c:v>-3.1092000000000002E-2</c:v>
                </c:pt>
                <c:pt idx="6618">
                  <c:v>-5.0265999999999998E-2</c:v>
                </c:pt>
                <c:pt idx="6619">
                  <c:v>-6.1978999999999999E-2</c:v>
                </c:pt>
                <c:pt idx="6620">
                  <c:v>-7.1021000000000001E-2</c:v>
                </c:pt>
                <c:pt idx="6621">
                  <c:v>-8.2544000000000006E-2</c:v>
                </c:pt>
                <c:pt idx="6622">
                  <c:v>-9.2647999999999994E-2</c:v>
                </c:pt>
                <c:pt idx="6623">
                  <c:v>-9.9843000000000001E-2</c:v>
                </c:pt>
                <c:pt idx="6624">
                  <c:v>-0.10002999999999999</c:v>
                </c:pt>
                <c:pt idx="6625">
                  <c:v>-0.10099</c:v>
                </c:pt>
                <c:pt idx="6626">
                  <c:v>-0.10491</c:v>
                </c:pt>
                <c:pt idx="6627">
                  <c:v>-0.10252</c:v>
                </c:pt>
                <c:pt idx="6628">
                  <c:v>-9.2441999999999996E-2</c:v>
                </c:pt>
                <c:pt idx="6629">
                  <c:v>-8.7554999999999994E-2</c:v>
                </c:pt>
                <c:pt idx="6630">
                  <c:v>-7.7718999999999996E-2</c:v>
                </c:pt>
                <c:pt idx="6631">
                  <c:v>-7.0028000000000007E-2</c:v>
                </c:pt>
                <c:pt idx="6632">
                  <c:v>-5.1429000000000002E-2</c:v>
                </c:pt>
                <c:pt idx="6633">
                  <c:v>-3.9134000000000002E-2</c:v>
                </c:pt>
                <c:pt idx="6634">
                  <c:v>-2.5232000000000001E-2</c:v>
                </c:pt>
                <c:pt idx="6635">
                  <c:v>-7.1976000000000002E-3</c:v>
                </c:pt>
                <c:pt idx="6636">
                  <c:v>3.5228999999999998E-3</c:v>
                </c:pt>
                <c:pt idx="6637">
                  <c:v>1.9941E-2</c:v>
                </c:pt>
                <c:pt idx="6638">
                  <c:v>3.6498999999999997E-2</c:v>
                </c:pt>
                <c:pt idx="6639">
                  <c:v>5.1211E-2</c:v>
                </c:pt>
                <c:pt idx="6640">
                  <c:v>6.2461000000000003E-2</c:v>
                </c:pt>
                <c:pt idx="6641">
                  <c:v>7.5313000000000005E-2</c:v>
                </c:pt>
                <c:pt idx="6642">
                  <c:v>8.4772E-2</c:v>
                </c:pt>
                <c:pt idx="6643">
                  <c:v>9.8887000000000003E-2</c:v>
                </c:pt>
                <c:pt idx="6644">
                  <c:v>9.7771999999999998E-2</c:v>
                </c:pt>
                <c:pt idx="6645">
                  <c:v>0.10401000000000001</c:v>
                </c:pt>
                <c:pt idx="6646">
                  <c:v>0.10621999999999999</c:v>
                </c:pt>
                <c:pt idx="6647">
                  <c:v>0.10721</c:v>
                </c:pt>
                <c:pt idx="6648">
                  <c:v>9.7602999999999995E-2</c:v>
                </c:pt>
                <c:pt idx="6649">
                  <c:v>9.5406000000000005E-2</c:v>
                </c:pt>
                <c:pt idx="6650">
                  <c:v>8.6870000000000003E-2</c:v>
                </c:pt>
                <c:pt idx="6651">
                  <c:v>7.9468999999999998E-2</c:v>
                </c:pt>
                <c:pt idx="6652">
                  <c:v>6.2390000000000001E-2</c:v>
                </c:pt>
                <c:pt idx="6653">
                  <c:v>5.0765999999999999E-2</c:v>
                </c:pt>
                <c:pt idx="6654">
                  <c:v>3.8192999999999998E-2</c:v>
                </c:pt>
                <c:pt idx="6655">
                  <c:v>2.0915E-2</c:v>
                </c:pt>
                <c:pt idx="6656">
                  <c:v>4.8111999999999999E-3</c:v>
                </c:pt>
                <c:pt idx="6657">
                  <c:v>-1.2449999999999999E-2</c:v>
                </c:pt>
                <c:pt idx="6658">
                  <c:v>-2.7954E-2</c:v>
                </c:pt>
                <c:pt idx="6659">
                  <c:v>-4.0728E-2</c:v>
                </c:pt>
                <c:pt idx="6660">
                  <c:v>-5.8122E-2</c:v>
                </c:pt>
                <c:pt idx="6661">
                  <c:v>-6.7306000000000005E-2</c:v>
                </c:pt>
                <c:pt idx="6662">
                  <c:v>-8.1573000000000007E-2</c:v>
                </c:pt>
                <c:pt idx="6663">
                  <c:v>-8.5545999999999997E-2</c:v>
                </c:pt>
                <c:pt idx="6664">
                  <c:v>-9.4598000000000002E-2</c:v>
                </c:pt>
                <c:pt idx="6665">
                  <c:v>-0.10417</c:v>
                </c:pt>
                <c:pt idx="6666">
                  <c:v>-0.1069</c:v>
                </c:pt>
                <c:pt idx="6667">
                  <c:v>-0.10186000000000001</c:v>
                </c:pt>
                <c:pt idx="6668">
                  <c:v>-0.10485</c:v>
                </c:pt>
                <c:pt idx="6669">
                  <c:v>-0.10122</c:v>
                </c:pt>
                <c:pt idx="6670">
                  <c:v>-9.6764000000000003E-2</c:v>
                </c:pt>
                <c:pt idx="6671">
                  <c:v>-8.3233000000000001E-2</c:v>
                </c:pt>
                <c:pt idx="6672">
                  <c:v>-7.3534000000000002E-2</c:v>
                </c:pt>
                <c:pt idx="6673">
                  <c:v>-6.3682000000000002E-2</c:v>
                </c:pt>
                <c:pt idx="6674">
                  <c:v>-5.1211E-2</c:v>
                </c:pt>
                <c:pt idx="6675">
                  <c:v>-3.3431000000000002E-2</c:v>
                </c:pt>
                <c:pt idx="6676">
                  <c:v>-1.8672999999999999E-2</c:v>
                </c:pt>
                <c:pt idx="6677">
                  <c:v>-1.8878E-3</c:v>
                </c:pt>
                <c:pt idx="6678">
                  <c:v>1.3695000000000001E-2</c:v>
                </c:pt>
                <c:pt idx="6679">
                  <c:v>2.7945999999999999E-2</c:v>
                </c:pt>
                <c:pt idx="6680">
                  <c:v>4.4393000000000002E-2</c:v>
                </c:pt>
                <c:pt idx="6681">
                  <c:v>6.0437999999999999E-2</c:v>
                </c:pt>
                <c:pt idx="6682">
                  <c:v>7.5125999999999998E-2</c:v>
                </c:pt>
                <c:pt idx="6683">
                  <c:v>8.1868999999999997E-2</c:v>
                </c:pt>
                <c:pt idx="6684">
                  <c:v>9.2540999999999998E-2</c:v>
                </c:pt>
                <c:pt idx="6685">
                  <c:v>0.10191</c:v>
                </c:pt>
                <c:pt idx="6686">
                  <c:v>0.10843999999999999</c:v>
                </c:pt>
                <c:pt idx="6687">
                  <c:v>0.10559</c:v>
                </c:pt>
                <c:pt idx="6688">
                  <c:v>0.10596999999999999</c:v>
                </c:pt>
                <c:pt idx="6689">
                  <c:v>0.10606</c:v>
                </c:pt>
                <c:pt idx="6690">
                  <c:v>0.10612000000000001</c:v>
                </c:pt>
                <c:pt idx="6691">
                  <c:v>9.2053999999999997E-2</c:v>
                </c:pt>
                <c:pt idx="6692">
                  <c:v>8.7115999999999999E-2</c:v>
                </c:pt>
                <c:pt idx="6693">
                  <c:v>7.6663999999999996E-2</c:v>
                </c:pt>
                <c:pt idx="6694">
                  <c:v>6.5612000000000004E-2</c:v>
                </c:pt>
                <c:pt idx="6695">
                  <c:v>4.7254999999999998E-2</c:v>
                </c:pt>
                <c:pt idx="6696">
                  <c:v>3.3195000000000002E-2</c:v>
                </c:pt>
                <c:pt idx="6697">
                  <c:v>1.6695000000000002E-2</c:v>
                </c:pt>
                <c:pt idx="6698">
                  <c:v>4.8976E-4</c:v>
                </c:pt>
                <c:pt idx="6699">
                  <c:v>-1.6733999999999999E-2</c:v>
                </c:pt>
                <c:pt idx="6700">
                  <c:v>-3.2183999999999997E-2</c:v>
                </c:pt>
                <c:pt idx="6701">
                  <c:v>-4.9214000000000001E-2</c:v>
                </c:pt>
                <c:pt idx="6702">
                  <c:v>-6.5261E-2</c:v>
                </c:pt>
                <c:pt idx="6703">
                  <c:v>-7.4970999999999996E-2</c:v>
                </c:pt>
                <c:pt idx="6704">
                  <c:v>-8.7555999999999995E-2</c:v>
                </c:pt>
                <c:pt idx="6705">
                  <c:v>-9.7520999999999997E-2</c:v>
                </c:pt>
                <c:pt idx="6706">
                  <c:v>-0.10918</c:v>
                </c:pt>
                <c:pt idx="6707">
                  <c:v>-0.10731</c:v>
                </c:pt>
                <c:pt idx="6708">
                  <c:v>-0.11114</c:v>
                </c:pt>
                <c:pt idx="6709">
                  <c:v>-0.11319</c:v>
                </c:pt>
                <c:pt idx="6710">
                  <c:v>-0.111</c:v>
                </c:pt>
                <c:pt idx="6711">
                  <c:v>-0.1023</c:v>
                </c:pt>
                <c:pt idx="6712">
                  <c:v>-9.6666000000000002E-2</c:v>
                </c:pt>
                <c:pt idx="6713">
                  <c:v>-8.6291000000000007E-2</c:v>
                </c:pt>
                <c:pt idx="6714">
                  <c:v>-7.0780999999999997E-2</c:v>
                </c:pt>
                <c:pt idx="6715">
                  <c:v>-6.0553999999999997E-2</c:v>
                </c:pt>
                <c:pt idx="6716">
                  <c:v>-4.5629000000000003E-2</c:v>
                </c:pt>
                <c:pt idx="6717">
                  <c:v>-3.4057999999999998E-2</c:v>
                </c:pt>
                <c:pt idx="6718">
                  <c:v>-1.3053E-2</c:v>
                </c:pt>
                <c:pt idx="6719">
                  <c:v>1.8691000000000001E-3</c:v>
                </c:pt>
                <c:pt idx="6720">
                  <c:v>1.9217999999999999E-2</c:v>
                </c:pt>
                <c:pt idx="6721">
                  <c:v>3.4701000000000003E-2</c:v>
                </c:pt>
                <c:pt idx="6722">
                  <c:v>4.8299000000000002E-2</c:v>
                </c:pt>
                <c:pt idx="6723">
                  <c:v>6.3230999999999996E-2</c:v>
                </c:pt>
                <c:pt idx="6724">
                  <c:v>7.8571000000000002E-2</c:v>
                </c:pt>
                <c:pt idx="6725">
                  <c:v>8.8281999999999999E-2</c:v>
                </c:pt>
                <c:pt idx="6726">
                  <c:v>9.4478000000000006E-2</c:v>
                </c:pt>
                <c:pt idx="6727">
                  <c:v>0.10276</c:v>
                </c:pt>
                <c:pt idx="6728">
                  <c:v>0.11001</c:v>
                </c:pt>
                <c:pt idx="6729">
                  <c:v>0.11436</c:v>
                </c:pt>
                <c:pt idx="6730">
                  <c:v>0.10599</c:v>
                </c:pt>
                <c:pt idx="6731">
                  <c:v>0.10773000000000001</c:v>
                </c:pt>
                <c:pt idx="6732">
                  <c:v>0.10235</c:v>
                </c:pt>
                <c:pt idx="6733">
                  <c:v>9.7017999999999993E-2</c:v>
                </c:pt>
                <c:pt idx="6734">
                  <c:v>8.2448999999999995E-2</c:v>
                </c:pt>
                <c:pt idx="6735">
                  <c:v>6.9556000000000007E-2</c:v>
                </c:pt>
                <c:pt idx="6736">
                  <c:v>6.1809999999999997E-2</c:v>
                </c:pt>
                <c:pt idx="6737">
                  <c:v>4.7518999999999999E-2</c:v>
                </c:pt>
                <c:pt idx="6738">
                  <c:v>2.7862999999999999E-2</c:v>
                </c:pt>
                <c:pt idx="6739">
                  <c:v>1.3341E-2</c:v>
                </c:pt>
                <c:pt idx="6740">
                  <c:v>-3.5422000000000001E-3</c:v>
                </c:pt>
                <c:pt idx="6741">
                  <c:v>-2.2041000000000002E-2</c:v>
                </c:pt>
                <c:pt idx="6742">
                  <c:v>-3.2911000000000003E-2</c:v>
                </c:pt>
                <c:pt idx="6743">
                  <c:v>-5.3332999999999998E-2</c:v>
                </c:pt>
                <c:pt idx="6744">
                  <c:v>-6.6533999999999996E-2</c:v>
                </c:pt>
                <c:pt idx="6745">
                  <c:v>-8.2307000000000005E-2</c:v>
                </c:pt>
                <c:pt idx="6746">
                  <c:v>-8.8086999999999999E-2</c:v>
                </c:pt>
                <c:pt idx="6747">
                  <c:v>-9.8508999999999999E-2</c:v>
                </c:pt>
                <c:pt idx="6748">
                  <c:v>-0.10662000000000001</c:v>
                </c:pt>
                <c:pt idx="6749">
                  <c:v>-0.11501</c:v>
                </c:pt>
                <c:pt idx="6750">
                  <c:v>-0.10774</c:v>
                </c:pt>
                <c:pt idx="6751">
                  <c:v>-0.11158999999999999</c:v>
                </c:pt>
                <c:pt idx="6752">
                  <c:v>-0.10788</c:v>
                </c:pt>
                <c:pt idx="6753">
                  <c:v>-0.10503</c:v>
                </c:pt>
                <c:pt idx="6754">
                  <c:v>-9.1761999999999996E-2</c:v>
                </c:pt>
                <c:pt idx="6755">
                  <c:v>-8.1237000000000004E-2</c:v>
                </c:pt>
                <c:pt idx="6756">
                  <c:v>-7.2496000000000005E-2</c:v>
                </c:pt>
                <c:pt idx="6757">
                  <c:v>-5.6551999999999998E-2</c:v>
                </c:pt>
                <c:pt idx="6758">
                  <c:v>-3.9032999999999998E-2</c:v>
                </c:pt>
                <c:pt idx="6759">
                  <c:v>-2.4257000000000001E-2</c:v>
                </c:pt>
                <c:pt idx="6760">
                  <c:v>-5.7365999999999997E-3</c:v>
                </c:pt>
                <c:pt idx="6761">
                  <c:v>7.3214999999999999E-3</c:v>
                </c:pt>
                <c:pt idx="6762">
                  <c:v>2.4506E-2</c:v>
                </c:pt>
                <c:pt idx="6763">
                  <c:v>4.1445000000000003E-2</c:v>
                </c:pt>
                <c:pt idx="6764">
                  <c:v>5.6447999999999998E-2</c:v>
                </c:pt>
                <c:pt idx="6765">
                  <c:v>6.7789000000000002E-2</c:v>
                </c:pt>
                <c:pt idx="6766">
                  <c:v>8.2468E-2</c:v>
                </c:pt>
                <c:pt idx="6767">
                  <c:v>9.0923000000000004E-2</c:v>
                </c:pt>
                <c:pt idx="6768">
                  <c:v>0.10557999999999999</c:v>
                </c:pt>
                <c:pt idx="6769">
                  <c:v>0.10324</c:v>
                </c:pt>
                <c:pt idx="6770">
                  <c:v>0.10977000000000001</c:v>
                </c:pt>
                <c:pt idx="6771">
                  <c:v>0.11311</c:v>
                </c:pt>
                <c:pt idx="6772">
                  <c:v>0.11235000000000001</c:v>
                </c:pt>
                <c:pt idx="6773">
                  <c:v>0.10252</c:v>
                </c:pt>
                <c:pt idx="6774">
                  <c:v>0.1002</c:v>
                </c:pt>
                <c:pt idx="6775">
                  <c:v>9.0703000000000006E-2</c:v>
                </c:pt>
                <c:pt idx="6776">
                  <c:v>8.3637000000000003E-2</c:v>
                </c:pt>
                <c:pt idx="6777">
                  <c:v>6.5173999999999996E-2</c:v>
                </c:pt>
                <c:pt idx="6778">
                  <c:v>5.2562999999999999E-2</c:v>
                </c:pt>
                <c:pt idx="6779">
                  <c:v>3.9356000000000002E-2</c:v>
                </c:pt>
                <c:pt idx="6780">
                  <c:v>2.1725999999999999E-2</c:v>
                </c:pt>
                <c:pt idx="6781">
                  <c:v>4.9630999999999998E-3</c:v>
                </c:pt>
                <c:pt idx="6782">
                  <c:v>-1.3854E-2</c:v>
                </c:pt>
                <c:pt idx="6783">
                  <c:v>-3.0620000000000001E-2</c:v>
                </c:pt>
                <c:pt idx="6784">
                  <c:v>-4.6804999999999999E-2</c:v>
                </c:pt>
                <c:pt idx="6785">
                  <c:v>-6.0509E-2</c:v>
                </c:pt>
                <c:pt idx="6786">
                  <c:v>-7.2029999999999997E-2</c:v>
                </c:pt>
                <c:pt idx="6787">
                  <c:v>-8.6951000000000001E-2</c:v>
                </c:pt>
                <c:pt idx="6788">
                  <c:v>-9.8353999999999997E-2</c:v>
                </c:pt>
                <c:pt idx="6789">
                  <c:v>-0.10027999999999999</c:v>
                </c:pt>
                <c:pt idx="6790">
                  <c:v>-0.10994</c:v>
                </c:pt>
                <c:pt idx="6791">
                  <c:v>-0.11439000000000001</c:v>
                </c:pt>
                <c:pt idx="6792">
                  <c:v>-0.11745999999999999</c:v>
                </c:pt>
                <c:pt idx="6793">
                  <c:v>-0.11076</c:v>
                </c:pt>
                <c:pt idx="6794">
                  <c:v>-0.10736</c:v>
                </c:pt>
                <c:pt idx="6795">
                  <c:v>-0.1022</c:v>
                </c:pt>
                <c:pt idx="6796">
                  <c:v>-9.5404000000000003E-2</c:v>
                </c:pt>
                <c:pt idx="6797">
                  <c:v>-7.8780000000000003E-2</c:v>
                </c:pt>
                <c:pt idx="6798">
                  <c:v>-6.7793999999999993E-2</c:v>
                </c:pt>
                <c:pt idx="6799">
                  <c:v>-5.4557000000000001E-2</c:v>
                </c:pt>
                <c:pt idx="6800">
                  <c:v>-3.8656000000000003E-2</c:v>
                </c:pt>
                <c:pt idx="6801">
                  <c:v>-2.0239E-2</c:v>
                </c:pt>
                <c:pt idx="6802">
                  <c:v>-2.3857000000000001E-3</c:v>
                </c:pt>
                <c:pt idx="6803">
                  <c:v>1.4692999999999999E-2</c:v>
                </c:pt>
                <c:pt idx="6804">
                  <c:v>3.2471E-2</c:v>
                </c:pt>
                <c:pt idx="6805">
                  <c:v>4.7559999999999998E-2</c:v>
                </c:pt>
                <c:pt idx="6806">
                  <c:v>6.4566999999999999E-2</c:v>
                </c:pt>
                <c:pt idx="6807">
                  <c:v>7.9717999999999997E-2</c:v>
                </c:pt>
                <c:pt idx="6808">
                  <c:v>9.3812999999999994E-2</c:v>
                </c:pt>
                <c:pt idx="6809">
                  <c:v>9.9039000000000002E-2</c:v>
                </c:pt>
                <c:pt idx="6810">
                  <c:v>0.10858</c:v>
                </c:pt>
                <c:pt idx="6811">
                  <c:v>0.11512</c:v>
                </c:pt>
                <c:pt idx="6812">
                  <c:v>0.12137000000000001</c:v>
                </c:pt>
                <c:pt idx="6813">
                  <c:v>0.11360000000000001</c:v>
                </c:pt>
                <c:pt idx="6814">
                  <c:v>0.11310000000000001</c:v>
                </c:pt>
                <c:pt idx="6815">
                  <c:v>0.11234</c:v>
                </c:pt>
                <c:pt idx="6816">
                  <c:v>0.10485</c:v>
                </c:pt>
                <c:pt idx="6817">
                  <c:v>9.1484999999999997E-2</c:v>
                </c:pt>
                <c:pt idx="6818">
                  <c:v>8.0800999999999998E-2</c:v>
                </c:pt>
                <c:pt idx="6819">
                  <c:v>6.8612999999999993E-2</c:v>
                </c:pt>
                <c:pt idx="6820">
                  <c:v>4.9174000000000002E-2</c:v>
                </c:pt>
                <c:pt idx="6821">
                  <c:v>3.4520000000000002E-2</c:v>
                </c:pt>
                <c:pt idx="6822">
                  <c:v>1.7915E-2</c:v>
                </c:pt>
                <c:pt idx="6823">
                  <c:v>1.4785E-3</c:v>
                </c:pt>
                <c:pt idx="6824">
                  <c:v>-1.6570000000000001E-2</c:v>
                </c:pt>
                <c:pt idx="6825">
                  <c:v>-3.3307000000000003E-2</c:v>
                </c:pt>
                <c:pt idx="6826">
                  <c:v>-5.101E-2</c:v>
                </c:pt>
                <c:pt idx="6827">
                  <c:v>-6.6684999999999994E-2</c:v>
                </c:pt>
                <c:pt idx="6828">
                  <c:v>-7.6702999999999993E-2</c:v>
                </c:pt>
                <c:pt idx="6829">
                  <c:v>-9.0799000000000005E-2</c:v>
                </c:pt>
                <c:pt idx="6830">
                  <c:v>-0.10144</c:v>
                </c:pt>
                <c:pt idx="6831">
                  <c:v>-0.11248</c:v>
                </c:pt>
                <c:pt idx="6832">
                  <c:v>-0.11042</c:v>
                </c:pt>
                <c:pt idx="6833">
                  <c:v>-0.11568000000000001</c:v>
                </c:pt>
                <c:pt idx="6834">
                  <c:v>-0.11821</c:v>
                </c:pt>
                <c:pt idx="6835">
                  <c:v>-0.11583</c:v>
                </c:pt>
                <c:pt idx="6836">
                  <c:v>-0.10659</c:v>
                </c:pt>
                <c:pt idx="6837">
                  <c:v>-0.10134</c:v>
                </c:pt>
                <c:pt idx="6838">
                  <c:v>-9.1368000000000005E-2</c:v>
                </c:pt>
                <c:pt idx="6839">
                  <c:v>-8.1962999999999994E-2</c:v>
                </c:pt>
                <c:pt idx="6840">
                  <c:v>-6.5375000000000003E-2</c:v>
                </c:pt>
                <c:pt idx="6841">
                  <c:v>-4.9387E-2</c:v>
                </c:pt>
                <c:pt idx="6842">
                  <c:v>-3.7000999999999999E-2</c:v>
                </c:pt>
                <c:pt idx="6843">
                  <c:v>-1.686E-2</c:v>
                </c:pt>
                <c:pt idx="6844">
                  <c:v>-5.4460000000000001E-4</c:v>
                </c:pt>
                <c:pt idx="6845">
                  <c:v>1.8124000000000001E-2</c:v>
                </c:pt>
                <c:pt idx="6846">
                  <c:v>3.5589000000000003E-2</c:v>
                </c:pt>
                <c:pt idx="6847">
                  <c:v>5.3924E-2</c:v>
                </c:pt>
                <c:pt idx="6848">
                  <c:v>6.5047999999999995E-2</c:v>
                </c:pt>
                <c:pt idx="6849">
                  <c:v>8.1521999999999997E-2</c:v>
                </c:pt>
                <c:pt idx="6850">
                  <c:v>9.2780000000000001E-2</c:v>
                </c:pt>
                <c:pt idx="6851">
                  <c:v>0.10738</c:v>
                </c:pt>
                <c:pt idx="6852">
                  <c:v>0.10795</c:v>
                </c:pt>
                <c:pt idx="6853">
                  <c:v>0.11522</c:v>
                </c:pt>
                <c:pt idx="6854">
                  <c:v>0.12013</c:v>
                </c:pt>
                <c:pt idx="6855">
                  <c:v>0.12035</c:v>
                </c:pt>
                <c:pt idx="6856">
                  <c:v>0.1133</c:v>
                </c:pt>
                <c:pt idx="6857">
                  <c:v>0.10784000000000001</c:v>
                </c:pt>
                <c:pt idx="6858">
                  <c:v>0.10123</c:v>
                </c:pt>
                <c:pt idx="6859">
                  <c:v>9.2970999999999998E-2</c:v>
                </c:pt>
                <c:pt idx="6860">
                  <c:v>7.2594000000000006E-2</c:v>
                </c:pt>
                <c:pt idx="6861">
                  <c:v>6.4353999999999995E-2</c:v>
                </c:pt>
                <c:pt idx="6862">
                  <c:v>4.9079999999999999E-2</c:v>
                </c:pt>
                <c:pt idx="6863">
                  <c:v>3.0120999999999998E-2</c:v>
                </c:pt>
                <c:pt idx="6864">
                  <c:v>1.2182E-2</c:v>
                </c:pt>
                <c:pt idx="6865">
                  <c:v>-5.2797E-3</c:v>
                </c:pt>
                <c:pt idx="6866">
                  <c:v>-2.4003E-2</c:v>
                </c:pt>
                <c:pt idx="6867">
                  <c:v>-3.9768999999999999E-2</c:v>
                </c:pt>
                <c:pt idx="6868">
                  <c:v>-5.8282E-2</c:v>
                </c:pt>
                <c:pt idx="6869">
                  <c:v>-7.1599999999999997E-2</c:v>
                </c:pt>
                <c:pt idx="6870">
                  <c:v>-8.7404999999999997E-2</c:v>
                </c:pt>
                <c:pt idx="6871">
                  <c:v>-9.2872999999999997E-2</c:v>
                </c:pt>
                <c:pt idx="6872">
                  <c:v>-0.10524</c:v>
                </c:pt>
                <c:pt idx="6873">
                  <c:v>-0.11260000000000001</c:v>
                </c:pt>
                <c:pt idx="6874">
                  <c:v>-0.12152</c:v>
                </c:pt>
                <c:pt idx="6875">
                  <c:v>-0.11327</c:v>
                </c:pt>
                <c:pt idx="6876">
                  <c:v>-0.11747</c:v>
                </c:pt>
                <c:pt idx="6877">
                  <c:v>-0.11511</c:v>
                </c:pt>
                <c:pt idx="6878">
                  <c:v>-0.11070000000000001</c:v>
                </c:pt>
                <c:pt idx="6879">
                  <c:v>-9.7096000000000002E-2</c:v>
                </c:pt>
                <c:pt idx="6880">
                  <c:v>-8.6118E-2</c:v>
                </c:pt>
                <c:pt idx="6881">
                  <c:v>-7.6331999999999997E-2</c:v>
                </c:pt>
                <c:pt idx="6882">
                  <c:v>-6.0988000000000001E-2</c:v>
                </c:pt>
                <c:pt idx="6883">
                  <c:v>-4.2078999999999998E-2</c:v>
                </c:pt>
                <c:pt idx="6884">
                  <c:v>-2.5746000000000002E-2</c:v>
                </c:pt>
                <c:pt idx="6885">
                  <c:v>-6.2594E-3</c:v>
                </c:pt>
                <c:pt idx="6886">
                  <c:v>7.0898000000000003E-3</c:v>
                </c:pt>
                <c:pt idx="6887">
                  <c:v>2.4962999999999999E-2</c:v>
                </c:pt>
                <c:pt idx="6888">
                  <c:v>4.3844000000000001E-2</c:v>
                </c:pt>
                <c:pt idx="6889">
                  <c:v>6.0439E-2</c:v>
                </c:pt>
                <c:pt idx="6890">
                  <c:v>7.7644000000000005E-2</c:v>
                </c:pt>
                <c:pt idx="6891">
                  <c:v>8.6196999999999996E-2</c:v>
                </c:pt>
                <c:pt idx="6892">
                  <c:v>9.7097000000000003E-2</c:v>
                </c:pt>
                <c:pt idx="6893">
                  <c:v>0.11257</c:v>
                </c:pt>
                <c:pt idx="6894">
                  <c:v>0.11952</c:v>
                </c:pt>
                <c:pt idx="6895">
                  <c:v>0.11741</c:v>
                </c:pt>
                <c:pt idx="6896">
                  <c:v>0.12075</c:v>
                </c:pt>
                <c:pt idx="6897">
                  <c:v>0.12149</c:v>
                </c:pt>
                <c:pt idx="6898">
                  <c:v>0.11971</c:v>
                </c:pt>
                <c:pt idx="6899">
                  <c:v>0.10780000000000001</c:v>
                </c:pt>
                <c:pt idx="6900">
                  <c:v>9.8253999999999994E-2</c:v>
                </c:pt>
                <c:pt idx="6901">
                  <c:v>9.0085999999999999E-2</c:v>
                </c:pt>
                <c:pt idx="6902">
                  <c:v>7.6904E-2</c:v>
                </c:pt>
                <c:pt idx="6903">
                  <c:v>5.8534000000000003E-2</c:v>
                </c:pt>
                <c:pt idx="6904">
                  <c:v>4.3970000000000002E-2</c:v>
                </c:pt>
                <c:pt idx="6905">
                  <c:v>2.5013000000000001E-2</c:v>
                </c:pt>
                <c:pt idx="6906">
                  <c:v>7.5405999999999997E-3</c:v>
                </c:pt>
                <c:pt idx="6907">
                  <c:v>-1.2943E-2</c:v>
                </c:pt>
                <c:pt idx="6908">
                  <c:v>-3.1371000000000003E-2</c:v>
                </c:pt>
                <c:pt idx="6909">
                  <c:v>-4.9035000000000002E-2</c:v>
                </c:pt>
                <c:pt idx="6910">
                  <c:v>-6.9068000000000004E-2</c:v>
                </c:pt>
                <c:pt idx="6911">
                  <c:v>-7.7058000000000001E-2</c:v>
                </c:pt>
                <c:pt idx="6912">
                  <c:v>-9.3026999999999999E-2</c:v>
                </c:pt>
                <c:pt idx="6913">
                  <c:v>-0.10503999999999999</c:v>
                </c:pt>
                <c:pt idx="6914">
                  <c:v>-0.11588</c:v>
                </c:pt>
                <c:pt idx="6915">
                  <c:v>-0.11814</c:v>
                </c:pt>
                <c:pt idx="6916">
                  <c:v>-0.12259</c:v>
                </c:pt>
                <c:pt idx="6917">
                  <c:v>-0.12553</c:v>
                </c:pt>
                <c:pt idx="6918">
                  <c:v>-0.12803999999999999</c:v>
                </c:pt>
                <c:pt idx="6919">
                  <c:v>-0.11565</c:v>
                </c:pt>
                <c:pt idx="6920">
                  <c:v>-0.10972999999999999</c:v>
                </c:pt>
                <c:pt idx="6921">
                  <c:v>-0.10197000000000001</c:v>
                </c:pt>
                <c:pt idx="6922">
                  <c:v>-8.3775000000000002E-2</c:v>
                </c:pt>
                <c:pt idx="6923">
                  <c:v>-7.1763999999999994E-2</c:v>
                </c:pt>
                <c:pt idx="6924">
                  <c:v>-5.8446999999999999E-2</c:v>
                </c:pt>
                <c:pt idx="6925">
                  <c:v>-4.0960999999999997E-2</c:v>
                </c:pt>
                <c:pt idx="6926">
                  <c:v>-2.1403999999999999E-2</c:v>
                </c:pt>
                <c:pt idx="6927">
                  <c:v>-2.6034999999999999E-3</c:v>
                </c:pt>
                <c:pt idx="6928">
                  <c:v>1.5351999999999999E-2</c:v>
                </c:pt>
                <c:pt idx="6929">
                  <c:v>3.3177999999999999E-2</c:v>
                </c:pt>
                <c:pt idx="6930">
                  <c:v>4.9325000000000001E-2</c:v>
                </c:pt>
                <c:pt idx="6931">
                  <c:v>6.7972000000000005E-2</c:v>
                </c:pt>
                <c:pt idx="6932">
                  <c:v>8.3752999999999994E-2</c:v>
                </c:pt>
                <c:pt idx="6933">
                  <c:v>9.7860000000000003E-2</c:v>
                </c:pt>
                <c:pt idx="6934">
                  <c:v>0.10326</c:v>
                </c:pt>
                <c:pt idx="6935">
                  <c:v>0.11413</c:v>
                </c:pt>
                <c:pt idx="6936">
                  <c:v>0.12129</c:v>
                </c:pt>
                <c:pt idx="6937">
                  <c:v>0.12676000000000001</c:v>
                </c:pt>
                <c:pt idx="6938">
                  <c:v>0.11866</c:v>
                </c:pt>
                <c:pt idx="6939">
                  <c:v>0.11917999999999999</c:v>
                </c:pt>
                <c:pt idx="6940">
                  <c:v>0.11838</c:v>
                </c:pt>
                <c:pt idx="6941">
                  <c:v>0.11061</c:v>
                </c:pt>
                <c:pt idx="6942">
                  <c:v>9.6420000000000006E-2</c:v>
                </c:pt>
                <c:pt idx="6943">
                  <c:v>8.5107000000000002E-2</c:v>
                </c:pt>
                <c:pt idx="6944">
                  <c:v>7.2667999999999996E-2</c:v>
                </c:pt>
                <c:pt idx="6945">
                  <c:v>5.6961999999999999E-2</c:v>
                </c:pt>
                <c:pt idx="6946">
                  <c:v>3.7361999999999999E-2</c:v>
                </c:pt>
                <c:pt idx="6947">
                  <c:v>1.9293000000000001E-2</c:v>
                </c:pt>
                <c:pt idx="6948">
                  <c:v>1.3043E-3</c:v>
                </c:pt>
                <c:pt idx="6949">
                  <c:v>-1.8394000000000001E-2</c:v>
                </c:pt>
                <c:pt idx="6950">
                  <c:v>-3.3820999999999997E-2</c:v>
                </c:pt>
                <c:pt idx="6951">
                  <c:v>-5.2954000000000001E-2</c:v>
                </c:pt>
                <c:pt idx="6952">
                  <c:v>-7.0468000000000003E-2</c:v>
                </c:pt>
                <c:pt idx="6953">
                  <c:v>-8.7497000000000005E-2</c:v>
                </c:pt>
                <c:pt idx="6954">
                  <c:v>-9.5377000000000003E-2</c:v>
                </c:pt>
                <c:pt idx="6955">
                  <c:v>-0.10687000000000001</c:v>
                </c:pt>
                <c:pt idx="6956">
                  <c:v>-0.1193</c:v>
                </c:pt>
                <c:pt idx="6957">
                  <c:v>-0.12640000000000001</c:v>
                </c:pt>
                <c:pt idx="6958">
                  <c:v>-0.12261</c:v>
                </c:pt>
                <c:pt idx="6959">
                  <c:v>-0.12533</c:v>
                </c:pt>
                <c:pt idx="6960">
                  <c:v>-0.12211</c:v>
                </c:pt>
                <c:pt idx="6961">
                  <c:v>-0.12141</c:v>
                </c:pt>
                <c:pt idx="6962">
                  <c:v>-0.10659</c:v>
                </c:pt>
                <c:pt idx="6963">
                  <c:v>-9.5546000000000006E-2</c:v>
                </c:pt>
                <c:pt idx="6964">
                  <c:v>-8.4859000000000004E-2</c:v>
                </c:pt>
                <c:pt idx="6965">
                  <c:v>-7.1792999999999996E-2</c:v>
                </c:pt>
                <c:pt idx="6966">
                  <c:v>-4.9501999999999997E-2</c:v>
                </c:pt>
                <c:pt idx="6967">
                  <c:v>-3.5851000000000001E-2</c:v>
                </c:pt>
                <c:pt idx="6968">
                  <c:v>-1.4775999999999999E-2</c:v>
                </c:pt>
                <c:pt idx="6969">
                  <c:v>3.8397000000000001E-3</c:v>
                </c:pt>
                <c:pt idx="6970">
                  <c:v>2.3762999999999999E-2</c:v>
                </c:pt>
                <c:pt idx="6971">
                  <c:v>4.1495999999999998E-2</c:v>
                </c:pt>
                <c:pt idx="6972">
                  <c:v>6.0158000000000003E-2</c:v>
                </c:pt>
                <c:pt idx="6973">
                  <c:v>7.7668000000000001E-2</c:v>
                </c:pt>
                <c:pt idx="6974">
                  <c:v>9.0325000000000003E-2</c:v>
                </c:pt>
                <c:pt idx="6975">
                  <c:v>0.10049</c:v>
                </c:pt>
                <c:pt idx="6976">
                  <c:v>0.11527</c:v>
                </c:pt>
                <c:pt idx="6977">
                  <c:v>0.11477999999999999</c:v>
                </c:pt>
                <c:pt idx="6978">
                  <c:v>0.12295</c:v>
                </c:pt>
                <c:pt idx="6979">
                  <c:v>0.12817999999999999</c:v>
                </c:pt>
                <c:pt idx="6980">
                  <c:v>0.12672</c:v>
                </c:pt>
                <c:pt idx="6981">
                  <c:v>0.11897000000000001</c:v>
                </c:pt>
                <c:pt idx="6982">
                  <c:v>0.1132</c:v>
                </c:pt>
                <c:pt idx="6983">
                  <c:v>0.10638</c:v>
                </c:pt>
                <c:pt idx="6984">
                  <c:v>9.7678000000000001E-2</c:v>
                </c:pt>
                <c:pt idx="6985">
                  <c:v>7.6057E-2</c:v>
                </c:pt>
                <c:pt idx="6986">
                  <c:v>6.6375000000000003E-2</c:v>
                </c:pt>
                <c:pt idx="6987">
                  <c:v>5.0941E-2</c:v>
                </c:pt>
                <c:pt idx="6988">
                  <c:v>3.1627000000000002E-2</c:v>
                </c:pt>
                <c:pt idx="6989">
                  <c:v>1.2566000000000001E-2</c:v>
                </c:pt>
                <c:pt idx="6990">
                  <c:v>-6.4688999999999997E-3</c:v>
                </c:pt>
                <c:pt idx="6991">
                  <c:v>-2.7042E-2</c:v>
                </c:pt>
                <c:pt idx="6992">
                  <c:v>-4.2235000000000002E-2</c:v>
                </c:pt>
                <c:pt idx="6993">
                  <c:v>-6.1342000000000001E-2</c:v>
                </c:pt>
                <c:pt idx="6994">
                  <c:v>-7.6754000000000003E-2</c:v>
                </c:pt>
                <c:pt idx="6995">
                  <c:v>-9.3923000000000006E-2</c:v>
                </c:pt>
                <c:pt idx="6996">
                  <c:v>-0.10746</c:v>
                </c:pt>
                <c:pt idx="6997">
                  <c:v>-0.11143</c:v>
                </c:pt>
                <c:pt idx="6998">
                  <c:v>-0.12034</c:v>
                </c:pt>
                <c:pt idx="6999">
                  <c:v>-0.12973000000000001</c:v>
                </c:pt>
                <c:pt idx="7000">
                  <c:v>-0.13114999999999999</c:v>
                </c:pt>
                <c:pt idx="7001">
                  <c:v>-0.12474</c:v>
                </c:pt>
                <c:pt idx="7002">
                  <c:v>-0.12164999999999999</c:v>
                </c:pt>
                <c:pt idx="7003">
                  <c:v>-0.11799</c:v>
                </c:pt>
                <c:pt idx="7004">
                  <c:v>-0.11171</c:v>
                </c:pt>
                <c:pt idx="7005">
                  <c:v>-9.2240000000000003E-2</c:v>
                </c:pt>
                <c:pt idx="7006">
                  <c:v>-8.2378999999999994E-2</c:v>
                </c:pt>
                <c:pt idx="7007">
                  <c:v>-6.5303E-2</c:v>
                </c:pt>
                <c:pt idx="7008">
                  <c:v>-4.9245999999999998E-2</c:v>
                </c:pt>
                <c:pt idx="7009">
                  <c:v>-2.8771000000000001E-2</c:v>
                </c:pt>
                <c:pt idx="7010">
                  <c:v>-7.3238000000000001E-3</c:v>
                </c:pt>
                <c:pt idx="7011">
                  <c:v>7.3691E-3</c:v>
                </c:pt>
                <c:pt idx="7012">
                  <c:v>2.8471E-2</c:v>
                </c:pt>
                <c:pt idx="7013">
                  <c:v>4.6440000000000002E-2</c:v>
                </c:pt>
                <c:pt idx="7014">
                  <c:v>6.4073000000000005E-2</c:v>
                </c:pt>
                <c:pt idx="7015">
                  <c:v>8.1947999999999993E-2</c:v>
                </c:pt>
                <c:pt idx="7016">
                  <c:v>9.8815E-2</c:v>
                </c:pt>
                <c:pt idx="7017">
                  <c:v>0.10331</c:v>
                </c:pt>
                <c:pt idx="7018">
                  <c:v>0.11934</c:v>
                </c:pt>
                <c:pt idx="7019">
                  <c:v>0.12636</c:v>
                </c:pt>
                <c:pt idx="7020">
                  <c:v>0.13397999999999999</c:v>
                </c:pt>
                <c:pt idx="7021">
                  <c:v>0.12792999999999999</c:v>
                </c:pt>
                <c:pt idx="7022">
                  <c:v>0.12790000000000001</c:v>
                </c:pt>
                <c:pt idx="7023">
                  <c:v>0.12586</c:v>
                </c:pt>
                <c:pt idx="7024">
                  <c:v>0.12221</c:v>
                </c:pt>
                <c:pt idx="7025">
                  <c:v>0.1038</c:v>
                </c:pt>
                <c:pt idx="7026">
                  <c:v>9.468E-2</c:v>
                </c:pt>
                <c:pt idx="7027">
                  <c:v>8.0477999999999994E-2</c:v>
                </c:pt>
                <c:pt idx="7028">
                  <c:v>6.0679999999999998E-2</c:v>
                </c:pt>
                <c:pt idx="7029">
                  <c:v>4.4734999999999997E-2</c:v>
                </c:pt>
                <c:pt idx="7030">
                  <c:v>2.6211000000000002E-2</c:v>
                </c:pt>
                <c:pt idx="7031">
                  <c:v>7.3508000000000002E-3</c:v>
                </c:pt>
                <c:pt idx="7032">
                  <c:v>-1.3561999999999999E-2</c:v>
                </c:pt>
                <c:pt idx="7033">
                  <c:v>-3.2813000000000002E-2</c:v>
                </c:pt>
                <c:pt idx="7034">
                  <c:v>-5.1293999999999999E-2</c:v>
                </c:pt>
                <c:pt idx="7035">
                  <c:v>-7.0337999999999998E-2</c:v>
                </c:pt>
                <c:pt idx="7036">
                  <c:v>-7.8982999999999998E-2</c:v>
                </c:pt>
                <c:pt idx="7037">
                  <c:v>-9.6268000000000006E-2</c:v>
                </c:pt>
                <c:pt idx="7038">
                  <c:v>-0.10847</c:v>
                </c:pt>
                <c:pt idx="7039">
                  <c:v>-0.11912</c:v>
                </c:pt>
                <c:pt idx="7040">
                  <c:v>-0.12091</c:v>
                </c:pt>
                <c:pt idx="7041">
                  <c:v>-0.12634000000000001</c:v>
                </c:pt>
                <c:pt idx="7042">
                  <c:v>-0.12989000000000001</c:v>
                </c:pt>
                <c:pt idx="7043">
                  <c:v>-0.13184000000000001</c:v>
                </c:pt>
                <c:pt idx="7044">
                  <c:v>-0.11883000000000001</c:v>
                </c:pt>
                <c:pt idx="7045">
                  <c:v>-0.11353000000000001</c:v>
                </c:pt>
                <c:pt idx="7046">
                  <c:v>-0.10561</c:v>
                </c:pt>
                <c:pt idx="7047">
                  <c:v>-9.4475000000000003E-2</c:v>
                </c:pt>
                <c:pt idx="7048">
                  <c:v>-7.5308E-2</c:v>
                </c:pt>
                <c:pt idx="7049">
                  <c:v>-6.0801000000000001E-2</c:v>
                </c:pt>
                <c:pt idx="7050">
                  <c:v>-4.3253E-2</c:v>
                </c:pt>
                <c:pt idx="7051">
                  <c:v>-2.5159000000000001E-2</c:v>
                </c:pt>
                <c:pt idx="7052">
                  <c:v>-4.0977000000000001E-3</c:v>
                </c:pt>
                <c:pt idx="7053">
                  <c:v>1.4782999999999999E-2</c:v>
                </c:pt>
                <c:pt idx="7054">
                  <c:v>3.4486999999999997E-2</c:v>
                </c:pt>
                <c:pt idx="7055">
                  <c:v>5.4815000000000003E-2</c:v>
                </c:pt>
                <c:pt idx="7056">
                  <c:v>6.9130999999999998E-2</c:v>
                </c:pt>
                <c:pt idx="7057">
                  <c:v>8.6112999999999995E-2</c:v>
                </c:pt>
                <c:pt idx="7058">
                  <c:v>0.10145999999999999</c:v>
                </c:pt>
                <c:pt idx="7059">
                  <c:v>0.11586</c:v>
                </c:pt>
                <c:pt idx="7060">
                  <c:v>0.11867</c:v>
                </c:pt>
                <c:pt idx="7061">
                  <c:v>0.12637000000000001</c:v>
                </c:pt>
                <c:pt idx="7062">
                  <c:v>0.13281999999999999</c:v>
                </c:pt>
                <c:pt idx="7063">
                  <c:v>0.13414000000000001</c:v>
                </c:pt>
                <c:pt idx="7064">
                  <c:v>0.12463</c:v>
                </c:pt>
                <c:pt idx="7065">
                  <c:v>0.12376</c:v>
                </c:pt>
                <c:pt idx="7066">
                  <c:v>0.1147</c:v>
                </c:pt>
                <c:pt idx="7067">
                  <c:v>0.10792</c:v>
                </c:pt>
                <c:pt idx="7068">
                  <c:v>8.7882000000000002E-2</c:v>
                </c:pt>
                <c:pt idx="7069">
                  <c:v>7.4857999999999994E-2</c:v>
                </c:pt>
                <c:pt idx="7070">
                  <c:v>5.8303000000000001E-2</c:v>
                </c:pt>
                <c:pt idx="7071">
                  <c:v>4.0205999999999999E-2</c:v>
                </c:pt>
                <c:pt idx="7072">
                  <c:v>1.8048000000000002E-2</c:v>
                </c:pt>
                <c:pt idx="7073">
                  <c:v>-7.2482999999999998E-4</c:v>
                </c:pt>
                <c:pt idx="7074">
                  <c:v>-2.0856E-2</c:v>
                </c:pt>
                <c:pt idx="7075">
                  <c:v>-4.1195000000000002E-2</c:v>
                </c:pt>
                <c:pt idx="7076">
                  <c:v>-5.8769000000000002E-2</c:v>
                </c:pt>
                <c:pt idx="7077">
                  <c:v>-7.6300999999999994E-2</c:v>
                </c:pt>
                <c:pt idx="7078">
                  <c:v>-9.3323000000000003E-2</c:v>
                </c:pt>
                <c:pt idx="7079">
                  <c:v>-0.10101</c:v>
                </c:pt>
                <c:pt idx="7080">
                  <c:v>-0.11457000000000001</c:v>
                </c:pt>
                <c:pt idx="7081">
                  <c:v>-0.12584000000000001</c:v>
                </c:pt>
                <c:pt idx="7082">
                  <c:v>-0.13305</c:v>
                </c:pt>
                <c:pt idx="7083">
                  <c:v>-0.12786</c:v>
                </c:pt>
                <c:pt idx="7084">
                  <c:v>-0.13097</c:v>
                </c:pt>
                <c:pt idx="7085">
                  <c:v>-0.12920999999999999</c:v>
                </c:pt>
                <c:pt idx="7086">
                  <c:v>-0.12656999999999999</c:v>
                </c:pt>
                <c:pt idx="7087">
                  <c:v>-0.11142000000000001</c:v>
                </c:pt>
                <c:pt idx="7088">
                  <c:v>-0.10017</c:v>
                </c:pt>
                <c:pt idx="7089">
                  <c:v>-8.8770000000000002E-2</c:v>
                </c:pt>
                <c:pt idx="7090">
                  <c:v>-7.6338000000000003E-2</c:v>
                </c:pt>
                <c:pt idx="7091">
                  <c:v>-5.2712000000000002E-2</c:v>
                </c:pt>
                <c:pt idx="7092">
                  <c:v>-3.7783999999999998E-2</c:v>
                </c:pt>
                <c:pt idx="7093">
                  <c:v>-1.6129000000000001E-2</c:v>
                </c:pt>
                <c:pt idx="7094">
                  <c:v>2.2991000000000001E-3</c:v>
                </c:pt>
                <c:pt idx="7095">
                  <c:v>2.2827E-2</c:v>
                </c:pt>
                <c:pt idx="7096">
                  <c:v>4.2493999999999997E-2</c:v>
                </c:pt>
                <c:pt idx="7097">
                  <c:v>6.2909000000000007E-2</c:v>
                </c:pt>
                <c:pt idx="7098">
                  <c:v>8.0245999999999998E-2</c:v>
                </c:pt>
                <c:pt idx="7099">
                  <c:v>9.2461000000000002E-2</c:v>
                </c:pt>
                <c:pt idx="7100">
                  <c:v>0.10541</c:v>
                </c:pt>
                <c:pt idx="7101">
                  <c:v>0.121</c:v>
                </c:pt>
                <c:pt idx="7102">
                  <c:v>0.13072</c:v>
                </c:pt>
                <c:pt idx="7103">
                  <c:v>0.12939000000000001</c:v>
                </c:pt>
                <c:pt idx="7104">
                  <c:v>0.13463</c:v>
                </c:pt>
                <c:pt idx="7105">
                  <c:v>0.13514999999999999</c:v>
                </c:pt>
                <c:pt idx="7106">
                  <c:v>0.13686000000000001</c:v>
                </c:pt>
                <c:pt idx="7107">
                  <c:v>0.12073</c:v>
                </c:pt>
                <c:pt idx="7108">
                  <c:v>0.11386</c:v>
                </c:pt>
                <c:pt idx="7109">
                  <c:v>0.10441</c:v>
                </c:pt>
                <c:pt idx="7110">
                  <c:v>8.9525999999999994E-2</c:v>
                </c:pt>
                <c:pt idx="7111">
                  <c:v>7.3300000000000004E-2</c:v>
                </c:pt>
                <c:pt idx="7112">
                  <c:v>5.6522000000000003E-2</c:v>
                </c:pt>
                <c:pt idx="7113">
                  <c:v>3.5875999999999998E-2</c:v>
                </c:pt>
                <c:pt idx="7114">
                  <c:v>1.7010000000000001E-2</c:v>
                </c:pt>
                <c:pt idx="7115">
                  <c:v>-4.0228E-3</c:v>
                </c:pt>
                <c:pt idx="7116">
                  <c:v>-2.6355E-2</c:v>
                </c:pt>
                <c:pt idx="7117">
                  <c:v>-4.3142E-2</c:v>
                </c:pt>
                <c:pt idx="7118">
                  <c:v>-6.8719000000000002E-2</c:v>
                </c:pt>
                <c:pt idx="7119">
                  <c:v>-8.0212000000000006E-2</c:v>
                </c:pt>
                <c:pt idx="7120">
                  <c:v>-9.8389000000000004E-2</c:v>
                </c:pt>
                <c:pt idx="7121">
                  <c:v>-0.11261</c:v>
                </c:pt>
                <c:pt idx="7122">
                  <c:v>-0.12634000000000001</c:v>
                </c:pt>
                <c:pt idx="7123">
                  <c:v>-0.12728999999999999</c:v>
                </c:pt>
                <c:pt idx="7124">
                  <c:v>-0.13661000000000001</c:v>
                </c:pt>
                <c:pt idx="7125">
                  <c:v>-0.1381</c:v>
                </c:pt>
                <c:pt idx="7126">
                  <c:v>-0.14222000000000001</c:v>
                </c:pt>
                <c:pt idx="7127">
                  <c:v>-0.12909000000000001</c:v>
                </c:pt>
                <c:pt idx="7128">
                  <c:v>-0.12464</c:v>
                </c:pt>
                <c:pt idx="7129">
                  <c:v>-0.11752</c:v>
                </c:pt>
                <c:pt idx="7130">
                  <c:v>-9.6687999999999996E-2</c:v>
                </c:pt>
                <c:pt idx="7131">
                  <c:v>-8.5972999999999994E-2</c:v>
                </c:pt>
                <c:pt idx="7132">
                  <c:v>-6.8812999999999999E-2</c:v>
                </c:pt>
                <c:pt idx="7133">
                  <c:v>-5.1577999999999999E-2</c:v>
                </c:pt>
                <c:pt idx="7134">
                  <c:v>-3.0082999999999999E-2</c:v>
                </c:pt>
                <c:pt idx="7135">
                  <c:v>-7.7197999999999998E-3</c:v>
                </c:pt>
                <c:pt idx="7136">
                  <c:v>7.1999000000000004E-3</c:v>
                </c:pt>
                <c:pt idx="7137">
                  <c:v>2.8438999999999999E-2</c:v>
                </c:pt>
                <c:pt idx="7138">
                  <c:v>4.7127000000000002E-2</c:v>
                </c:pt>
                <c:pt idx="7139">
                  <c:v>6.6165000000000002E-2</c:v>
                </c:pt>
                <c:pt idx="7140">
                  <c:v>8.4973999999999994E-2</c:v>
                </c:pt>
                <c:pt idx="7141">
                  <c:v>0.10156</c:v>
                </c:pt>
                <c:pt idx="7142">
                  <c:v>0.10638</c:v>
                </c:pt>
                <c:pt idx="7143">
                  <c:v>0.1237</c:v>
                </c:pt>
                <c:pt idx="7144">
                  <c:v>0.13164000000000001</c:v>
                </c:pt>
                <c:pt idx="7145">
                  <c:v>0.13855999999999999</c:v>
                </c:pt>
                <c:pt idx="7146">
                  <c:v>0.13225000000000001</c:v>
                </c:pt>
                <c:pt idx="7147">
                  <c:v>0.13356000000000001</c:v>
                </c:pt>
                <c:pt idx="7148">
                  <c:v>0.13139999999999999</c:v>
                </c:pt>
                <c:pt idx="7149">
                  <c:v>0.12767000000000001</c:v>
                </c:pt>
                <c:pt idx="7150">
                  <c:v>0.10824</c:v>
                </c:pt>
                <c:pt idx="7151">
                  <c:v>9.9070000000000005E-2</c:v>
                </c:pt>
                <c:pt idx="7152">
                  <c:v>8.4494E-2</c:v>
                </c:pt>
                <c:pt idx="7153">
                  <c:v>6.9527000000000005E-2</c:v>
                </c:pt>
                <c:pt idx="7154">
                  <c:v>4.8024999999999998E-2</c:v>
                </c:pt>
                <c:pt idx="7155">
                  <c:v>2.7466999999999998E-2</c:v>
                </c:pt>
                <c:pt idx="7156">
                  <c:v>7.8826999999999994E-3</c:v>
                </c:pt>
                <c:pt idx="7157">
                  <c:v>-1.4657999999999999E-2</c:v>
                </c:pt>
                <c:pt idx="7158">
                  <c:v>-3.2974000000000003E-2</c:v>
                </c:pt>
                <c:pt idx="7159">
                  <c:v>-5.2594000000000002E-2</c:v>
                </c:pt>
                <c:pt idx="7160">
                  <c:v>-7.4260999999999994E-2</c:v>
                </c:pt>
                <c:pt idx="7161">
                  <c:v>-8.9788000000000007E-2</c:v>
                </c:pt>
                <c:pt idx="7162">
                  <c:v>-0.10055</c:v>
                </c:pt>
                <c:pt idx="7163">
                  <c:v>-0.11437</c:v>
                </c:pt>
                <c:pt idx="7164">
                  <c:v>-0.12631000000000001</c:v>
                </c:pt>
                <c:pt idx="7165">
                  <c:v>-0.13830999999999999</c:v>
                </c:pt>
                <c:pt idx="7166">
                  <c:v>-0.13388</c:v>
                </c:pt>
                <c:pt idx="7167">
                  <c:v>-0.13735</c:v>
                </c:pt>
                <c:pt idx="7168">
                  <c:v>-0.13880999999999999</c:v>
                </c:pt>
                <c:pt idx="7169">
                  <c:v>-0.1356</c:v>
                </c:pt>
                <c:pt idx="7170">
                  <c:v>-0.11955</c:v>
                </c:pt>
                <c:pt idx="7171">
                  <c:v>-0.11085</c:v>
                </c:pt>
                <c:pt idx="7172">
                  <c:v>-9.8521999999999998E-2</c:v>
                </c:pt>
                <c:pt idx="7173">
                  <c:v>-8.3904000000000006E-2</c:v>
                </c:pt>
                <c:pt idx="7174">
                  <c:v>-6.2311999999999999E-2</c:v>
                </c:pt>
                <c:pt idx="7175">
                  <c:v>-4.3246E-2</c:v>
                </c:pt>
                <c:pt idx="7176">
                  <c:v>-2.4140000000000002E-2</c:v>
                </c:pt>
                <c:pt idx="7177">
                  <c:v>-1.2771E-3</c:v>
                </c:pt>
                <c:pt idx="7178">
                  <c:v>1.9363999999999999E-2</c:v>
                </c:pt>
                <c:pt idx="7179">
                  <c:v>3.9399999999999998E-2</c:v>
                </c:pt>
                <c:pt idx="7180">
                  <c:v>6.0381999999999998E-2</c:v>
                </c:pt>
                <c:pt idx="7181">
                  <c:v>7.5492000000000004E-2</c:v>
                </c:pt>
                <c:pt idx="7182">
                  <c:v>9.5236000000000001E-2</c:v>
                </c:pt>
                <c:pt idx="7183">
                  <c:v>0.10951</c:v>
                </c:pt>
                <c:pt idx="7184">
                  <c:v>0.12409000000000001</c:v>
                </c:pt>
                <c:pt idx="7185">
                  <c:v>0.12595000000000001</c:v>
                </c:pt>
                <c:pt idx="7186">
                  <c:v>0.13453000000000001</c:v>
                </c:pt>
                <c:pt idx="7187">
                  <c:v>0.14149</c:v>
                </c:pt>
                <c:pt idx="7188">
                  <c:v>0.14111000000000001</c:v>
                </c:pt>
                <c:pt idx="7189">
                  <c:v>0.13092999999999999</c:v>
                </c:pt>
                <c:pt idx="7190">
                  <c:v>0.13003000000000001</c:v>
                </c:pt>
                <c:pt idx="7191">
                  <c:v>0.12093</c:v>
                </c:pt>
                <c:pt idx="7192">
                  <c:v>0.11368</c:v>
                </c:pt>
                <c:pt idx="7193">
                  <c:v>9.2282000000000003E-2</c:v>
                </c:pt>
                <c:pt idx="7194">
                  <c:v>7.7687000000000006E-2</c:v>
                </c:pt>
                <c:pt idx="7195">
                  <c:v>6.0946E-2</c:v>
                </c:pt>
                <c:pt idx="7196">
                  <c:v>4.2476E-2</c:v>
                </c:pt>
                <c:pt idx="7197">
                  <c:v>1.9369999999999998E-2</c:v>
                </c:pt>
                <c:pt idx="7198">
                  <c:v>-8.0999000000000002E-4</c:v>
                </c:pt>
                <c:pt idx="7199">
                  <c:v>-2.2939999999999999E-2</c:v>
                </c:pt>
                <c:pt idx="7200">
                  <c:v>-4.2453999999999999E-2</c:v>
                </c:pt>
                <c:pt idx="7201">
                  <c:v>-6.0609999999999997E-2</c:v>
                </c:pt>
                <c:pt idx="7202">
                  <c:v>-8.0319000000000002E-2</c:v>
                </c:pt>
                <c:pt idx="7203">
                  <c:v>-9.8766999999999994E-2</c:v>
                </c:pt>
                <c:pt idx="7204">
                  <c:v>-0.11504</c:v>
                </c:pt>
                <c:pt idx="7205">
                  <c:v>-0.11971999999999999</c:v>
                </c:pt>
                <c:pt idx="7206">
                  <c:v>-0.13300999999999999</c:v>
                </c:pt>
                <c:pt idx="7207">
                  <c:v>-0.14099</c:v>
                </c:pt>
                <c:pt idx="7208">
                  <c:v>-0.14679</c:v>
                </c:pt>
                <c:pt idx="7209">
                  <c:v>-0.13827999999999999</c:v>
                </c:pt>
                <c:pt idx="7210">
                  <c:v>-0.13577</c:v>
                </c:pt>
                <c:pt idx="7211">
                  <c:v>-0.13428000000000001</c:v>
                </c:pt>
                <c:pt idx="7212">
                  <c:v>-0.12756999999999999</c:v>
                </c:pt>
                <c:pt idx="7213">
                  <c:v>-0.10680000000000001</c:v>
                </c:pt>
                <c:pt idx="7214">
                  <c:v>-9.5527000000000001E-2</c:v>
                </c:pt>
                <c:pt idx="7215">
                  <c:v>-8.1139000000000003E-2</c:v>
                </c:pt>
                <c:pt idx="7216">
                  <c:v>-6.1705999999999997E-2</c:v>
                </c:pt>
                <c:pt idx="7217">
                  <c:v>-4.1678E-2</c:v>
                </c:pt>
                <c:pt idx="7218">
                  <c:v>-1.7413999999999999E-2</c:v>
                </c:pt>
                <c:pt idx="7219">
                  <c:v>2.0625000000000001E-3</c:v>
                </c:pt>
                <c:pt idx="7220">
                  <c:v>2.6068000000000001E-2</c:v>
                </c:pt>
                <c:pt idx="7221">
                  <c:v>4.4923999999999999E-2</c:v>
                </c:pt>
                <c:pt idx="7222">
                  <c:v>6.6546999999999995E-2</c:v>
                </c:pt>
                <c:pt idx="7223">
                  <c:v>8.4942000000000004E-2</c:v>
                </c:pt>
                <c:pt idx="7224">
                  <c:v>0.1057</c:v>
                </c:pt>
                <c:pt idx="7225">
                  <c:v>0.11204</c:v>
                </c:pt>
                <c:pt idx="7226">
                  <c:v>0.12795999999999999</c:v>
                </c:pt>
                <c:pt idx="7227">
                  <c:v>0.13800999999999999</c:v>
                </c:pt>
                <c:pt idx="7228">
                  <c:v>0.13585</c:v>
                </c:pt>
                <c:pt idx="7229">
                  <c:v>0.14238000000000001</c:v>
                </c:pt>
                <c:pt idx="7230">
                  <c:v>0.14168</c:v>
                </c:pt>
                <c:pt idx="7231">
                  <c:v>0.14287</c:v>
                </c:pt>
                <c:pt idx="7232">
                  <c:v>0.12576000000000001</c:v>
                </c:pt>
                <c:pt idx="7233">
                  <c:v>0.11872000000000001</c:v>
                </c:pt>
                <c:pt idx="7234">
                  <c:v>0.10895000000000001</c:v>
                </c:pt>
                <c:pt idx="7235">
                  <c:v>9.2087000000000002E-2</c:v>
                </c:pt>
                <c:pt idx="7236">
                  <c:v>7.4584999999999999E-2</c:v>
                </c:pt>
                <c:pt idx="7237">
                  <c:v>5.6703999999999997E-2</c:v>
                </c:pt>
                <c:pt idx="7238">
                  <c:v>3.5671000000000001E-2</c:v>
                </c:pt>
                <c:pt idx="7239">
                  <c:v>1.6545000000000001E-2</c:v>
                </c:pt>
                <c:pt idx="7240">
                  <c:v>-5.5443999999999997E-3</c:v>
                </c:pt>
                <c:pt idx="7241">
                  <c:v>-2.8847000000000001E-2</c:v>
                </c:pt>
                <c:pt idx="7242">
                  <c:v>-4.5654E-2</c:v>
                </c:pt>
                <c:pt idx="7243">
                  <c:v>-7.1010000000000004E-2</c:v>
                </c:pt>
                <c:pt idx="7244">
                  <c:v>-8.2797999999999997E-2</c:v>
                </c:pt>
                <c:pt idx="7245">
                  <c:v>-0.10218000000000001</c:v>
                </c:pt>
                <c:pt idx="7246">
                  <c:v>-0.11731</c:v>
                </c:pt>
                <c:pt idx="7247">
                  <c:v>-0.13009000000000001</c:v>
                </c:pt>
                <c:pt idx="7248">
                  <c:v>-0.13064999999999999</c:v>
                </c:pt>
                <c:pt idx="7249">
                  <c:v>-0.14124999999999999</c:v>
                </c:pt>
                <c:pt idx="7250">
                  <c:v>-0.14299000000000001</c:v>
                </c:pt>
                <c:pt idx="7251">
                  <c:v>-0.14665</c:v>
                </c:pt>
                <c:pt idx="7252">
                  <c:v>-0.13291</c:v>
                </c:pt>
                <c:pt idx="7253">
                  <c:v>-0.12891</c:v>
                </c:pt>
                <c:pt idx="7254">
                  <c:v>-0.12175</c:v>
                </c:pt>
                <c:pt idx="7255">
                  <c:v>-0.10884000000000001</c:v>
                </c:pt>
                <c:pt idx="7256">
                  <c:v>-8.9393E-2</c:v>
                </c:pt>
                <c:pt idx="7257">
                  <c:v>-7.1119000000000002E-2</c:v>
                </c:pt>
                <c:pt idx="7258">
                  <c:v>-5.3600000000000002E-2</c:v>
                </c:pt>
                <c:pt idx="7259">
                  <c:v>-3.4305000000000002E-2</c:v>
                </c:pt>
                <c:pt idx="7260">
                  <c:v>-9.2814000000000004E-3</c:v>
                </c:pt>
                <c:pt idx="7261">
                  <c:v>6.6625E-3</c:v>
                </c:pt>
                <c:pt idx="7262">
                  <c:v>2.9894E-2</c:v>
                </c:pt>
                <c:pt idx="7263">
                  <c:v>5.2514999999999999E-2</c:v>
                </c:pt>
                <c:pt idx="7264">
                  <c:v>6.7874000000000004E-2</c:v>
                </c:pt>
                <c:pt idx="7265">
                  <c:v>8.8889999999999997E-2</c:v>
                </c:pt>
                <c:pt idx="7266">
                  <c:v>0.106</c:v>
                </c:pt>
                <c:pt idx="7267">
                  <c:v>0.12084</c:v>
                </c:pt>
                <c:pt idx="7268">
                  <c:v>0.12917999999999999</c:v>
                </c:pt>
                <c:pt idx="7269">
                  <c:v>0.13761000000000001</c:v>
                </c:pt>
                <c:pt idx="7270">
                  <c:v>0.14521000000000001</c:v>
                </c:pt>
                <c:pt idx="7271">
                  <c:v>0.14953</c:v>
                </c:pt>
                <c:pt idx="7272">
                  <c:v>0.13980999999999999</c:v>
                </c:pt>
                <c:pt idx="7273">
                  <c:v>0.13697000000000001</c:v>
                </c:pt>
                <c:pt idx="7274">
                  <c:v>0.13306999999999999</c:v>
                </c:pt>
                <c:pt idx="7275">
                  <c:v>0.12146</c:v>
                </c:pt>
                <c:pt idx="7276">
                  <c:v>0.10272000000000001</c:v>
                </c:pt>
                <c:pt idx="7277">
                  <c:v>8.6939000000000002E-2</c:v>
                </c:pt>
                <c:pt idx="7278">
                  <c:v>7.0798E-2</c:v>
                </c:pt>
                <c:pt idx="7279">
                  <c:v>4.8044000000000003E-2</c:v>
                </c:pt>
                <c:pt idx="7280">
                  <c:v>2.572E-2</c:v>
                </c:pt>
                <c:pt idx="7281">
                  <c:v>6.7028000000000001E-3</c:v>
                </c:pt>
                <c:pt idx="7282">
                  <c:v>-1.7491E-2</c:v>
                </c:pt>
                <c:pt idx="7283">
                  <c:v>-3.6621000000000001E-2</c:v>
                </c:pt>
                <c:pt idx="7284">
                  <c:v>-5.8043999999999998E-2</c:v>
                </c:pt>
                <c:pt idx="7285">
                  <c:v>-7.9968999999999998E-2</c:v>
                </c:pt>
                <c:pt idx="7286">
                  <c:v>-9.4298000000000007E-2</c:v>
                </c:pt>
                <c:pt idx="7287">
                  <c:v>-0.10582999999999999</c:v>
                </c:pt>
                <c:pt idx="7288">
                  <c:v>-0.12119000000000001</c:v>
                </c:pt>
                <c:pt idx="7289">
                  <c:v>-0.13239999999999999</c:v>
                </c:pt>
                <c:pt idx="7290">
                  <c:v>-0.14421999999999999</c:v>
                </c:pt>
                <c:pt idx="7291">
                  <c:v>-0.13894000000000001</c:v>
                </c:pt>
                <c:pt idx="7292">
                  <c:v>-0.14265</c:v>
                </c:pt>
                <c:pt idx="7293">
                  <c:v>-0.14573</c:v>
                </c:pt>
                <c:pt idx="7294">
                  <c:v>-0.14080000000000001</c:v>
                </c:pt>
                <c:pt idx="7295">
                  <c:v>-0.124</c:v>
                </c:pt>
                <c:pt idx="7296">
                  <c:v>-0.11527999999999999</c:v>
                </c:pt>
                <c:pt idx="7297">
                  <c:v>-0.10262</c:v>
                </c:pt>
                <c:pt idx="7298">
                  <c:v>-8.8206999999999994E-2</c:v>
                </c:pt>
                <c:pt idx="7299">
                  <c:v>-6.5448000000000006E-2</c:v>
                </c:pt>
                <c:pt idx="7300">
                  <c:v>-4.5569999999999999E-2</c:v>
                </c:pt>
                <c:pt idx="7301">
                  <c:v>-2.5527000000000001E-2</c:v>
                </c:pt>
                <c:pt idx="7302">
                  <c:v>-3.5898000000000002E-3</c:v>
                </c:pt>
                <c:pt idx="7303">
                  <c:v>1.8175E-2</c:v>
                </c:pt>
                <c:pt idx="7304">
                  <c:v>3.984E-2</c:v>
                </c:pt>
                <c:pt idx="7305">
                  <c:v>6.2494000000000001E-2</c:v>
                </c:pt>
                <c:pt idx="7306">
                  <c:v>8.3851999999999996E-2</c:v>
                </c:pt>
                <c:pt idx="7307">
                  <c:v>9.6540000000000001E-2</c:v>
                </c:pt>
                <c:pt idx="7308">
                  <c:v>0.11333</c:v>
                </c:pt>
                <c:pt idx="7309">
                  <c:v>0.12895999999999999</c:v>
                </c:pt>
                <c:pt idx="7310">
                  <c:v>0.14202000000000001</c:v>
                </c:pt>
                <c:pt idx="7311">
                  <c:v>0.14033999999999999</c:v>
                </c:pt>
                <c:pt idx="7312">
                  <c:v>0.14767</c:v>
                </c:pt>
                <c:pt idx="7313">
                  <c:v>0.14942</c:v>
                </c:pt>
                <c:pt idx="7314">
                  <c:v>0.14935000000000001</c:v>
                </c:pt>
                <c:pt idx="7315">
                  <c:v>0.13714000000000001</c:v>
                </c:pt>
                <c:pt idx="7316">
                  <c:v>0.12839</c:v>
                </c:pt>
                <c:pt idx="7317">
                  <c:v>0.11964</c:v>
                </c:pt>
                <c:pt idx="7318">
                  <c:v>0.10611</c:v>
                </c:pt>
                <c:pt idx="7319">
                  <c:v>8.3151000000000003E-2</c:v>
                </c:pt>
                <c:pt idx="7320">
                  <c:v>6.4357999999999999E-2</c:v>
                </c:pt>
                <c:pt idx="7321">
                  <c:v>4.5555999999999999E-2</c:v>
                </c:pt>
                <c:pt idx="7322">
                  <c:v>2.2761E-2</c:v>
                </c:pt>
                <c:pt idx="7323">
                  <c:v>-1.2850000000000001E-4</c:v>
                </c:pt>
                <c:pt idx="7324">
                  <c:v>-2.3675999999999999E-2</c:v>
                </c:pt>
                <c:pt idx="7325">
                  <c:v>-4.4519999999999997E-2</c:v>
                </c:pt>
                <c:pt idx="7326">
                  <c:v>-6.9195999999999994E-2</c:v>
                </c:pt>
                <c:pt idx="7327">
                  <c:v>-8.4661E-2</c:v>
                </c:pt>
                <c:pt idx="7328">
                  <c:v>-0.10351</c:v>
                </c:pt>
                <c:pt idx="7329">
                  <c:v>-0.12086</c:v>
                </c:pt>
                <c:pt idx="7330">
                  <c:v>-0.12540000000000001</c:v>
                </c:pt>
                <c:pt idx="7331">
                  <c:v>-0.14069999999999999</c:v>
                </c:pt>
                <c:pt idx="7332">
                  <c:v>-0.14742</c:v>
                </c:pt>
                <c:pt idx="7333">
                  <c:v>-0.15365999999999999</c:v>
                </c:pt>
                <c:pt idx="7334">
                  <c:v>-0.14499999999999999</c:v>
                </c:pt>
                <c:pt idx="7335">
                  <c:v>-0.14299000000000001</c:v>
                </c:pt>
                <c:pt idx="7336">
                  <c:v>-0.14152000000000001</c:v>
                </c:pt>
                <c:pt idx="7337">
                  <c:v>-0.13289999999999999</c:v>
                </c:pt>
                <c:pt idx="7338">
                  <c:v>-0.11136</c:v>
                </c:pt>
                <c:pt idx="7339">
                  <c:v>-9.9173999999999998E-2</c:v>
                </c:pt>
                <c:pt idx="7340">
                  <c:v>-8.4198999999999996E-2</c:v>
                </c:pt>
                <c:pt idx="7341">
                  <c:v>-6.4477999999999994E-2</c:v>
                </c:pt>
                <c:pt idx="7342">
                  <c:v>-4.3164000000000001E-2</c:v>
                </c:pt>
                <c:pt idx="7343">
                  <c:v>-1.7857000000000001E-2</c:v>
                </c:pt>
                <c:pt idx="7344">
                  <c:v>1.6627E-3</c:v>
                </c:pt>
                <c:pt idx="7345">
                  <c:v>2.5828E-2</c:v>
                </c:pt>
                <c:pt idx="7346">
                  <c:v>4.5234000000000003E-2</c:v>
                </c:pt>
                <c:pt idx="7347">
                  <c:v>6.8017999999999995E-2</c:v>
                </c:pt>
                <c:pt idx="7348">
                  <c:v>8.8045999999999999E-2</c:v>
                </c:pt>
                <c:pt idx="7349">
                  <c:v>0.10828</c:v>
                </c:pt>
                <c:pt idx="7350">
                  <c:v>0.11452</c:v>
                </c:pt>
                <c:pt idx="7351">
                  <c:v>0.13208</c:v>
                </c:pt>
                <c:pt idx="7352">
                  <c:v>0.14299000000000001</c:v>
                </c:pt>
                <c:pt idx="7353">
                  <c:v>0.15237000000000001</c:v>
                </c:pt>
                <c:pt idx="7354">
                  <c:v>0.1474</c:v>
                </c:pt>
                <c:pt idx="7355">
                  <c:v>0.14804</c:v>
                </c:pt>
                <c:pt idx="7356">
                  <c:v>0.14960000000000001</c:v>
                </c:pt>
                <c:pt idx="7357">
                  <c:v>0.14285999999999999</c:v>
                </c:pt>
                <c:pt idx="7358">
                  <c:v>0.12486</c:v>
                </c:pt>
                <c:pt idx="7359">
                  <c:v>0.11465</c:v>
                </c:pt>
                <c:pt idx="7360">
                  <c:v>9.8164000000000001E-2</c:v>
                </c:pt>
                <c:pt idx="7361">
                  <c:v>8.5993E-2</c:v>
                </c:pt>
                <c:pt idx="7362">
                  <c:v>6.1401999999999998E-2</c:v>
                </c:pt>
                <c:pt idx="7363">
                  <c:v>3.9814000000000002E-2</c:v>
                </c:pt>
                <c:pt idx="7364">
                  <c:v>1.8953999999999999E-2</c:v>
                </c:pt>
                <c:pt idx="7365">
                  <c:v>-4.2760000000000003E-3</c:v>
                </c:pt>
                <c:pt idx="7366">
                  <c:v>-2.7900000000000001E-2</c:v>
                </c:pt>
                <c:pt idx="7367">
                  <c:v>-4.7595999999999999E-2</c:v>
                </c:pt>
                <c:pt idx="7368">
                  <c:v>-7.3714000000000002E-2</c:v>
                </c:pt>
                <c:pt idx="7369">
                  <c:v>-9.3379000000000004E-2</c:v>
                </c:pt>
                <c:pt idx="7370">
                  <c:v>-0.10675999999999999</c:v>
                </c:pt>
                <c:pt idx="7371">
                  <c:v>-0.12330000000000001</c:v>
                </c:pt>
                <c:pt idx="7372">
                  <c:v>-0.13719999999999999</c:v>
                </c:pt>
                <c:pt idx="7373">
                  <c:v>-0.14854999999999999</c:v>
                </c:pt>
                <c:pt idx="7374">
                  <c:v>-0.14857999999999999</c:v>
                </c:pt>
                <c:pt idx="7375">
                  <c:v>-0.15051</c:v>
                </c:pt>
                <c:pt idx="7376">
                  <c:v>-0.15459999999999999</c:v>
                </c:pt>
                <c:pt idx="7377">
                  <c:v>-0.15092</c:v>
                </c:pt>
                <c:pt idx="7378">
                  <c:v>-0.1353</c:v>
                </c:pt>
                <c:pt idx="7379">
                  <c:v>-0.12717000000000001</c:v>
                </c:pt>
                <c:pt idx="7380">
                  <c:v>-0.1134</c:v>
                </c:pt>
                <c:pt idx="7381">
                  <c:v>-9.2674999999999993E-2</c:v>
                </c:pt>
                <c:pt idx="7382">
                  <c:v>-7.3008000000000003E-2</c:v>
                </c:pt>
                <c:pt idx="7383">
                  <c:v>-5.5227999999999999E-2</c:v>
                </c:pt>
                <c:pt idx="7384">
                  <c:v>-3.4236999999999997E-2</c:v>
                </c:pt>
                <c:pt idx="7385">
                  <c:v>-7.8957999999999997E-3</c:v>
                </c:pt>
                <c:pt idx="7386">
                  <c:v>1.009E-2</c:v>
                </c:pt>
                <c:pt idx="7387">
                  <c:v>3.3669999999999999E-2</c:v>
                </c:pt>
                <c:pt idx="7388">
                  <c:v>5.6266999999999998E-2</c:v>
                </c:pt>
                <c:pt idx="7389">
                  <c:v>7.2513999999999995E-2</c:v>
                </c:pt>
                <c:pt idx="7390">
                  <c:v>9.4927999999999998E-2</c:v>
                </c:pt>
                <c:pt idx="7391">
                  <c:v>0.11282</c:v>
                </c:pt>
                <c:pt idx="7392">
                  <c:v>0.1268</c:v>
                </c:pt>
                <c:pt idx="7393">
                  <c:v>0.13494</c:v>
                </c:pt>
                <c:pt idx="7394">
                  <c:v>0.14430000000000001</c:v>
                </c:pt>
                <c:pt idx="7395">
                  <c:v>0.15278</c:v>
                </c:pt>
                <c:pt idx="7396">
                  <c:v>0.15615999999999999</c:v>
                </c:pt>
                <c:pt idx="7397">
                  <c:v>0.14537</c:v>
                </c:pt>
                <c:pt idx="7398">
                  <c:v>0.14321999999999999</c:v>
                </c:pt>
                <c:pt idx="7399">
                  <c:v>0.13894000000000001</c:v>
                </c:pt>
                <c:pt idx="7400">
                  <c:v>0.12734000000000001</c:v>
                </c:pt>
                <c:pt idx="7401">
                  <c:v>0.10753</c:v>
                </c:pt>
                <c:pt idx="7402">
                  <c:v>9.1136999999999996E-2</c:v>
                </c:pt>
                <c:pt idx="7403">
                  <c:v>7.4159000000000003E-2</c:v>
                </c:pt>
                <c:pt idx="7404">
                  <c:v>5.5215E-2</c:v>
                </c:pt>
                <c:pt idx="7405">
                  <c:v>2.8791000000000001E-2</c:v>
                </c:pt>
                <c:pt idx="7406">
                  <c:v>7.3172000000000003E-3</c:v>
                </c:pt>
                <c:pt idx="7407">
                  <c:v>-1.7979999999999999E-2</c:v>
                </c:pt>
                <c:pt idx="7408">
                  <c:v>-4.0682999999999997E-2</c:v>
                </c:pt>
                <c:pt idx="7409">
                  <c:v>-5.9310000000000002E-2</c:v>
                </c:pt>
                <c:pt idx="7410">
                  <c:v>-8.2149E-2</c:v>
                </c:pt>
                <c:pt idx="7411">
                  <c:v>-9.9527000000000004E-2</c:v>
                </c:pt>
                <c:pt idx="7412">
                  <c:v>-0.12005</c:v>
                </c:pt>
                <c:pt idx="7413">
                  <c:v>-0.12669</c:v>
                </c:pt>
                <c:pt idx="7414">
                  <c:v>-0.13943</c:v>
                </c:pt>
                <c:pt idx="7415">
                  <c:v>-0.15234</c:v>
                </c:pt>
                <c:pt idx="7416">
                  <c:v>-0.15883</c:v>
                </c:pt>
                <c:pt idx="7417">
                  <c:v>-0.15124000000000001</c:v>
                </c:pt>
                <c:pt idx="7418">
                  <c:v>-0.15387999999999999</c:v>
                </c:pt>
                <c:pt idx="7419">
                  <c:v>-0.14853</c:v>
                </c:pt>
                <c:pt idx="7420">
                  <c:v>-0.14210999999999999</c:v>
                </c:pt>
                <c:pt idx="7421">
                  <c:v>-0.12189999999999999</c:v>
                </c:pt>
                <c:pt idx="7422">
                  <c:v>-0.10808</c:v>
                </c:pt>
                <c:pt idx="7423">
                  <c:v>-9.2451000000000005E-2</c:v>
                </c:pt>
                <c:pt idx="7424">
                  <c:v>-7.3511000000000007E-2</c:v>
                </c:pt>
                <c:pt idx="7425">
                  <c:v>-4.743E-2</c:v>
                </c:pt>
                <c:pt idx="7426">
                  <c:v>-2.5458000000000001E-2</c:v>
                </c:pt>
                <c:pt idx="7427">
                  <c:v>-2.2669000000000001E-3</c:v>
                </c:pt>
                <c:pt idx="7428">
                  <c:v>2.1134E-2</c:v>
                </c:pt>
                <c:pt idx="7429">
                  <c:v>4.4205000000000001E-2</c:v>
                </c:pt>
                <c:pt idx="7430">
                  <c:v>6.6979999999999998E-2</c:v>
                </c:pt>
                <c:pt idx="7431">
                  <c:v>8.9399000000000006E-2</c:v>
                </c:pt>
                <c:pt idx="7432">
                  <c:v>0.10292</c:v>
                </c:pt>
                <c:pt idx="7433">
                  <c:v>0.12216</c:v>
                </c:pt>
                <c:pt idx="7434">
                  <c:v>0.13607</c:v>
                </c:pt>
                <c:pt idx="7435">
                  <c:v>0.14940000000000001</c:v>
                </c:pt>
                <c:pt idx="7436">
                  <c:v>0.14699999999999999</c:v>
                </c:pt>
                <c:pt idx="7437">
                  <c:v>0.15503</c:v>
                </c:pt>
                <c:pt idx="7438">
                  <c:v>0.15698999999999999</c:v>
                </c:pt>
                <c:pt idx="7439">
                  <c:v>0.15512999999999999</c:v>
                </c:pt>
                <c:pt idx="7440">
                  <c:v>0.14249000000000001</c:v>
                </c:pt>
                <c:pt idx="7441">
                  <c:v>0.13386999999999999</c:v>
                </c:pt>
                <c:pt idx="7442">
                  <c:v>0.12486</c:v>
                </c:pt>
                <c:pt idx="7443">
                  <c:v>0.11098</c:v>
                </c:pt>
                <c:pt idx="7444">
                  <c:v>8.6875999999999995E-2</c:v>
                </c:pt>
                <c:pt idx="7445">
                  <c:v>6.6775000000000001E-2</c:v>
                </c:pt>
                <c:pt idx="7446">
                  <c:v>4.7842000000000003E-2</c:v>
                </c:pt>
                <c:pt idx="7447">
                  <c:v>2.4582E-2</c:v>
                </c:pt>
                <c:pt idx="7448">
                  <c:v>8.6883999999999996E-4</c:v>
                </c:pt>
                <c:pt idx="7449">
                  <c:v>-2.3747999999999998E-2</c:v>
                </c:pt>
                <c:pt idx="7450">
                  <c:v>-4.6372999999999998E-2</c:v>
                </c:pt>
                <c:pt idx="7451">
                  <c:v>-7.0152999999999993E-2</c:v>
                </c:pt>
                <c:pt idx="7452">
                  <c:v>-8.5938000000000001E-2</c:v>
                </c:pt>
                <c:pt idx="7453">
                  <c:v>-0.10689</c:v>
                </c:pt>
                <c:pt idx="7454">
                  <c:v>-0.12520000000000001</c:v>
                </c:pt>
                <c:pt idx="7455">
                  <c:v>-0.14021</c:v>
                </c:pt>
                <c:pt idx="7456">
                  <c:v>-0.14443</c:v>
                </c:pt>
                <c:pt idx="7457">
                  <c:v>-0.15301000000000001</c:v>
                </c:pt>
                <c:pt idx="7458">
                  <c:v>-0.15978000000000001</c:v>
                </c:pt>
                <c:pt idx="7459">
                  <c:v>-0.16286</c:v>
                </c:pt>
                <c:pt idx="7460">
                  <c:v>-0.14812</c:v>
                </c:pt>
                <c:pt idx="7461">
                  <c:v>-0.14604</c:v>
                </c:pt>
                <c:pt idx="7462">
                  <c:v>-0.13858999999999999</c:v>
                </c:pt>
                <c:pt idx="7463">
                  <c:v>-0.12559999999999999</c:v>
                </c:pt>
                <c:pt idx="7464">
                  <c:v>-0.10374</c:v>
                </c:pt>
                <c:pt idx="7465">
                  <c:v>-8.8901999999999995E-2</c:v>
                </c:pt>
                <c:pt idx="7466">
                  <c:v>-6.7480999999999999E-2</c:v>
                </c:pt>
                <c:pt idx="7467">
                  <c:v>-4.9367000000000001E-2</c:v>
                </c:pt>
                <c:pt idx="7468">
                  <c:v>-2.0368000000000001E-2</c:v>
                </c:pt>
                <c:pt idx="7469">
                  <c:v>2.0200000000000001E-3</c:v>
                </c:pt>
                <c:pt idx="7470">
                  <c:v>2.6934E-2</c:v>
                </c:pt>
                <c:pt idx="7471">
                  <c:v>5.1137000000000002E-2</c:v>
                </c:pt>
                <c:pt idx="7472">
                  <c:v>7.0854E-2</c:v>
                </c:pt>
                <c:pt idx="7473">
                  <c:v>9.2233999999999997E-2</c:v>
                </c:pt>
                <c:pt idx="7474">
                  <c:v>0.11348999999999999</c:v>
                </c:pt>
                <c:pt idx="7475">
                  <c:v>0.12967999999999999</c:v>
                </c:pt>
                <c:pt idx="7476">
                  <c:v>0.13811999999999999</c:v>
                </c:pt>
                <c:pt idx="7477">
                  <c:v>0.14929999999999999</c:v>
                </c:pt>
                <c:pt idx="7478">
                  <c:v>0.15906999999999999</c:v>
                </c:pt>
                <c:pt idx="7479">
                  <c:v>0.15285000000000001</c:v>
                </c:pt>
                <c:pt idx="7480">
                  <c:v>0.15418000000000001</c:v>
                </c:pt>
                <c:pt idx="7481">
                  <c:v>0.15451999999999999</c:v>
                </c:pt>
                <c:pt idx="7482">
                  <c:v>0.14738000000000001</c:v>
                </c:pt>
                <c:pt idx="7483">
                  <c:v>0.12842000000000001</c:v>
                </c:pt>
                <c:pt idx="7484">
                  <c:v>0.11738</c:v>
                </c:pt>
                <c:pt idx="7485">
                  <c:v>0.10036</c:v>
                </c:pt>
                <c:pt idx="7486">
                  <c:v>8.6539000000000005E-2</c:v>
                </c:pt>
                <c:pt idx="7487">
                  <c:v>6.0830000000000002E-2</c:v>
                </c:pt>
                <c:pt idx="7488">
                  <c:v>3.7622999999999997E-2</c:v>
                </c:pt>
                <c:pt idx="7489">
                  <c:v>1.6330999999999998E-2</c:v>
                </c:pt>
                <c:pt idx="7490">
                  <c:v>-6.9588999999999996E-3</c:v>
                </c:pt>
                <c:pt idx="7491">
                  <c:v>-3.1189999999999999E-2</c:v>
                </c:pt>
                <c:pt idx="7492">
                  <c:v>-5.1817000000000002E-2</c:v>
                </c:pt>
                <c:pt idx="7493">
                  <c:v>-7.8298999999999994E-2</c:v>
                </c:pt>
                <c:pt idx="7494">
                  <c:v>-9.7387000000000001E-2</c:v>
                </c:pt>
                <c:pt idx="7495">
                  <c:v>-0.11065999999999999</c:v>
                </c:pt>
                <c:pt idx="7496">
                  <c:v>-0.12803</c:v>
                </c:pt>
                <c:pt idx="7497">
                  <c:v>-0.14274000000000001</c:v>
                </c:pt>
                <c:pt idx="7498">
                  <c:v>-0.15323000000000001</c:v>
                </c:pt>
                <c:pt idx="7499">
                  <c:v>-0.15256</c:v>
                </c:pt>
                <c:pt idx="7500">
                  <c:v>-0.15543000000000001</c:v>
                </c:pt>
                <c:pt idx="7501">
                  <c:v>-0.15945000000000001</c:v>
                </c:pt>
                <c:pt idx="7502">
                  <c:v>-0.15572</c:v>
                </c:pt>
                <c:pt idx="7503">
                  <c:v>-0.13957</c:v>
                </c:pt>
                <c:pt idx="7504">
                  <c:v>-0.13155</c:v>
                </c:pt>
                <c:pt idx="7505">
                  <c:v>-0.1173</c:v>
                </c:pt>
                <c:pt idx="7506">
                  <c:v>-0.10413</c:v>
                </c:pt>
                <c:pt idx="7507">
                  <c:v>-7.6660000000000006E-2</c:v>
                </c:pt>
                <c:pt idx="7508">
                  <c:v>-5.7285000000000003E-2</c:v>
                </c:pt>
                <c:pt idx="7509">
                  <c:v>-3.5635E-2</c:v>
                </c:pt>
                <c:pt idx="7510">
                  <c:v>-9.7170999999999993E-3</c:v>
                </c:pt>
                <c:pt idx="7511">
                  <c:v>9.3848999999999998E-3</c:v>
                </c:pt>
                <c:pt idx="7512">
                  <c:v>3.3860000000000001E-2</c:v>
                </c:pt>
                <c:pt idx="7513">
                  <c:v>5.9080000000000001E-2</c:v>
                </c:pt>
                <c:pt idx="7514">
                  <c:v>8.1525E-2</c:v>
                </c:pt>
                <c:pt idx="7515">
                  <c:v>9.7993999999999998E-2</c:v>
                </c:pt>
                <c:pt idx="7516">
                  <c:v>0.11809</c:v>
                </c:pt>
                <c:pt idx="7517">
                  <c:v>0.13239999999999999</c:v>
                </c:pt>
                <c:pt idx="7518">
                  <c:v>0.15271999999999999</c:v>
                </c:pt>
                <c:pt idx="7519">
                  <c:v>0.15129000000000001</c:v>
                </c:pt>
                <c:pt idx="7520">
                  <c:v>0.15995999999999999</c:v>
                </c:pt>
                <c:pt idx="7521">
                  <c:v>0.16397</c:v>
                </c:pt>
                <c:pt idx="7522">
                  <c:v>0.16478000000000001</c:v>
                </c:pt>
                <c:pt idx="7523">
                  <c:v>0.15051999999999999</c:v>
                </c:pt>
                <c:pt idx="7524">
                  <c:v>0.14532</c:v>
                </c:pt>
                <c:pt idx="7525">
                  <c:v>0.13335</c:v>
                </c:pt>
                <c:pt idx="7526">
                  <c:v>0.12101000000000001</c:v>
                </c:pt>
                <c:pt idx="7527">
                  <c:v>9.5222000000000001E-2</c:v>
                </c:pt>
                <c:pt idx="7528">
                  <c:v>7.7143000000000003E-2</c:v>
                </c:pt>
                <c:pt idx="7529">
                  <c:v>5.6918000000000003E-2</c:v>
                </c:pt>
                <c:pt idx="7530">
                  <c:v>2.9260999999999999E-2</c:v>
                </c:pt>
                <c:pt idx="7531">
                  <c:v>5.6087999999999997E-3</c:v>
                </c:pt>
                <c:pt idx="7532">
                  <c:v>-1.8863999999999999E-2</c:v>
                </c:pt>
                <c:pt idx="7533">
                  <c:v>-4.3367000000000003E-2</c:v>
                </c:pt>
                <c:pt idx="7534">
                  <c:v>-6.2998999999999999E-2</c:v>
                </c:pt>
                <c:pt idx="7535">
                  <c:v>-8.8007000000000002E-2</c:v>
                </c:pt>
                <c:pt idx="7536">
                  <c:v>-0.10575</c:v>
                </c:pt>
                <c:pt idx="7537">
                  <c:v>-0.12472999999999999</c:v>
                </c:pt>
                <c:pt idx="7538">
                  <c:v>-0.13225999999999999</c:v>
                </c:pt>
                <c:pt idx="7539">
                  <c:v>-0.14668999999999999</c:v>
                </c:pt>
                <c:pt idx="7540">
                  <c:v>-0.15876999999999999</c:v>
                </c:pt>
                <c:pt idx="7541">
                  <c:v>-0.16511999999999999</c:v>
                </c:pt>
                <c:pt idx="7542">
                  <c:v>-0.15651000000000001</c:v>
                </c:pt>
                <c:pt idx="7543">
                  <c:v>-0.1593</c:v>
                </c:pt>
                <c:pt idx="7544">
                  <c:v>-0.15576999999999999</c:v>
                </c:pt>
                <c:pt idx="7545">
                  <c:v>-0.14756</c:v>
                </c:pt>
                <c:pt idx="7546">
                  <c:v>-0.12670000000000001</c:v>
                </c:pt>
                <c:pt idx="7547">
                  <c:v>-0.11292000000000001</c:v>
                </c:pt>
                <c:pt idx="7548">
                  <c:v>-9.6906999999999993E-2</c:v>
                </c:pt>
                <c:pt idx="7549">
                  <c:v>-7.8535999999999995E-2</c:v>
                </c:pt>
                <c:pt idx="7550">
                  <c:v>-5.1423999999999997E-2</c:v>
                </c:pt>
                <c:pt idx="7551">
                  <c:v>-2.8566000000000001E-2</c:v>
                </c:pt>
                <c:pt idx="7552">
                  <c:v>-4.2991000000000001E-3</c:v>
                </c:pt>
                <c:pt idx="7553">
                  <c:v>1.9800000000000002E-2</c:v>
                </c:pt>
                <c:pt idx="7554">
                  <c:v>4.2138000000000002E-2</c:v>
                </c:pt>
                <c:pt idx="7555">
                  <c:v>6.6813999999999998E-2</c:v>
                </c:pt>
                <c:pt idx="7556">
                  <c:v>9.0995000000000006E-2</c:v>
                </c:pt>
                <c:pt idx="7557">
                  <c:v>0.11292000000000001</c:v>
                </c:pt>
                <c:pt idx="7558">
                  <c:v>0.12263</c:v>
                </c:pt>
                <c:pt idx="7559">
                  <c:v>0.13927</c:v>
                </c:pt>
                <c:pt idx="7560">
                  <c:v>0.15373000000000001</c:v>
                </c:pt>
                <c:pt idx="7561">
                  <c:v>0.16428999999999999</c:v>
                </c:pt>
                <c:pt idx="7562">
                  <c:v>0.16031000000000001</c:v>
                </c:pt>
                <c:pt idx="7563">
                  <c:v>0.16250999999999999</c:v>
                </c:pt>
                <c:pt idx="7564">
                  <c:v>0.16291</c:v>
                </c:pt>
                <c:pt idx="7565">
                  <c:v>0.16106999999999999</c:v>
                </c:pt>
                <c:pt idx="7566">
                  <c:v>0.14038</c:v>
                </c:pt>
                <c:pt idx="7567">
                  <c:v>0.13136999999999999</c:v>
                </c:pt>
                <c:pt idx="7568">
                  <c:v>0.11576</c:v>
                </c:pt>
                <c:pt idx="7569">
                  <c:v>9.8936999999999997E-2</c:v>
                </c:pt>
                <c:pt idx="7570">
                  <c:v>7.1117E-2</c:v>
                </c:pt>
                <c:pt idx="7571">
                  <c:v>4.9718999999999999E-2</c:v>
                </c:pt>
                <c:pt idx="7572">
                  <c:v>2.6107999999999999E-2</c:v>
                </c:pt>
                <c:pt idx="7573">
                  <c:v>1.1341000000000001E-3</c:v>
                </c:pt>
                <c:pt idx="7574">
                  <c:v>-2.4428999999999999E-2</c:v>
                </c:pt>
                <c:pt idx="7575">
                  <c:v>-4.8445000000000002E-2</c:v>
                </c:pt>
                <c:pt idx="7576">
                  <c:v>-7.3533000000000001E-2</c:v>
                </c:pt>
                <c:pt idx="7577">
                  <c:v>-9.0088000000000001E-2</c:v>
                </c:pt>
                <c:pt idx="7578">
                  <c:v>-0.11192000000000001</c:v>
                </c:pt>
                <c:pt idx="7579">
                  <c:v>-0.13027</c:v>
                </c:pt>
                <c:pt idx="7580">
                  <c:v>-0.14602000000000001</c:v>
                </c:pt>
                <c:pt idx="7581">
                  <c:v>-0.14968000000000001</c:v>
                </c:pt>
                <c:pt idx="7582">
                  <c:v>-0.16003999999999999</c:v>
                </c:pt>
                <c:pt idx="7583">
                  <c:v>-0.16517000000000001</c:v>
                </c:pt>
                <c:pt idx="7584">
                  <c:v>-0.16850000000000001</c:v>
                </c:pt>
                <c:pt idx="7585">
                  <c:v>-0.15340999999999999</c:v>
                </c:pt>
                <c:pt idx="7586">
                  <c:v>-0.15156</c:v>
                </c:pt>
                <c:pt idx="7587">
                  <c:v>-0.14404</c:v>
                </c:pt>
                <c:pt idx="7588">
                  <c:v>-0.12898999999999999</c:v>
                </c:pt>
                <c:pt idx="7589">
                  <c:v>-0.10632</c:v>
                </c:pt>
                <c:pt idx="7590">
                  <c:v>-9.0271000000000004E-2</c:v>
                </c:pt>
                <c:pt idx="7591">
                  <c:v>-6.8098000000000006E-2</c:v>
                </c:pt>
                <c:pt idx="7592">
                  <c:v>-4.9808999999999999E-2</c:v>
                </c:pt>
                <c:pt idx="7593">
                  <c:v>-1.9591000000000001E-2</c:v>
                </c:pt>
                <c:pt idx="7594">
                  <c:v>4.0029999999999996E-3</c:v>
                </c:pt>
                <c:pt idx="7595">
                  <c:v>2.9051E-2</c:v>
                </c:pt>
                <c:pt idx="7596">
                  <c:v>5.3349000000000001E-2</c:v>
                </c:pt>
                <c:pt idx="7597">
                  <c:v>7.3495000000000005E-2</c:v>
                </c:pt>
                <c:pt idx="7598">
                  <c:v>9.6074000000000007E-2</c:v>
                </c:pt>
                <c:pt idx="7599">
                  <c:v>0.11895</c:v>
                </c:pt>
                <c:pt idx="7600">
                  <c:v>0.13444</c:v>
                </c:pt>
                <c:pt idx="7601">
                  <c:v>0.14248</c:v>
                </c:pt>
                <c:pt idx="7602">
                  <c:v>0.15497</c:v>
                </c:pt>
                <c:pt idx="7603">
                  <c:v>0.16522000000000001</c:v>
                </c:pt>
                <c:pt idx="7604">
                  <c:v>0.17161999999999999</c:v>
                </c:pt>
                <c:pt idx="7605">
                  <c:v>0.15987000000000001</c:v>
                </c:pt>
                <c:pt idx="7606">
                  <c:v>0.16095000000000001</c:v>
                </c:pt>
                <c:pt idx="7607">
                  <c:v>0.15373999999999999</c:v>
                </c:pt>
                <c:pt idx="7608">
                  <c:v>0.14519000000000001</c:v>
                </c:pt>
                <c:pt idx="7609">
                  <c:v>0.12262000000000001</c:v>
                </c:pt>
                <c:pt idx="7610">
                  <c:v>0.10491</c:v>
                </c:pt>
                <c:pt idx="7611">
                  <c:v>9.0899999999999995E-2</c:v>
                </c:pt>
                <c:pt idx="7612">
                  <c:v>6.9417000000000006E-2</c:v>
                </c:pt>
                <c:pt idx="7613">
                  <c:v>4.0590000000000001E-2</c:v>
                </c:pt>
                <c:pt idx="7614">
                  <c:v>1.8298999999999999E-2</c:v>
                </c:pt>
                <c:pt idx="7615">
                  <c:v>-6.5541000000000002E-3</c:v>
                </c:pt>
                <c:pt idx="7616">
                  <c:v>-3.4146000000000003E-2</c:v>
                </c:pt>
                <c:pt idx="7617">
                  <c:v>-5.3175E-2</c:v>
                </c:pt>
                <c:pt idx="7618">
                  <c:v>-8.2552E-2</c:v>
                </c:pt>
                <c:pt idx="7619">
                  <c:v>-0.10272000000000001</c:v>
                </c:pt>
                <c:pt idx="7620">
                  <c:v>-0.12586</c:v>
                </c:pt>
                <c:pt idx="7621">
                  <c:v>-0.13517999999999999</c:v>
                </c:pt>
                <c:pt idx="7622">
                  <c:v>-0.15107000000000001</c:v>
                </c:pt>
                <c:pt idx="7623">
                  <c:v>-0.16255</c:v>
                </c:pt>
                <c:pt idx="7624">
                  <c:v>-0.17397000000000001</c:v>
                </c:pt>
                <c:pt idx="7625">
                  <c:v>-0.16444</c:v>
                </c:pt>
                <c:pt idx="7626">
                  <c:v>-0.16846</c:v>
                </c:pt>
                <c:pt idx="7627">
                  <c:v>-0.16469</c:v>
                </c:pt>
                <c:pt idx="7628">
                  <c:v>-0.14682000000000001</c:v>
                </c:pt>
                <c:pt idx="7629">
                  <c:v>-0.13824</c:v>
                </c:pt>
                <c:pt idx="7630">
                  <c:v>-0.12330000000000001</c:v>
                </c:pt>
                <c:pt idx="7631">
                  <c:v>-0.10872999999999999</c:v>
                </c:pt>
                <c:pt idx="7632">
                  <c:v>-7.9786999999999997E-2</c:v>
                </c:pt>
                <c:pt idx="7633">
                  <c:v>-5.8828999999999999E-2</c:v>
                </c:pt>
                <c:pt idx="7634">
                  <c:v>-3.6457000000000003E-2</c:v>
                </c:pt>
                <c:pt idx="7635">
                  <c:v>-9.4152999999999997E-3</c:v>
                </c:pt>
                <c:pt idx="7636">
                  <c:v>1.1497E-2</c:v>
                </c:pt>
                <c:pt idx="7637">
                  <c:v>3.8301000000000002E-2</c:v>
                </c:pt>
                <c:pt idx="7638">
                  <c:v>6.3418000000000002E-2</c:v>
                </c:pt>
                <c:pt idx="7639">
                  <c:v>8.6052000000000003E-2</c:v>
                </c:pt>
                <c:pt idx="7640">
                  <c:v>0.10306</c:v>
                </c:pt>
                <c:pt idx="7641">
                  <c:v>0.12439</c:v>
                </c:pt>
                <c:pt idx="7642">
                  <c:v>0.13988999999999999</c:v>
                </c:pt>
                <c:pt idx="7643">
                  <c:v>0.15872</c:v>
                </c:pt>
                <c:pt idx="7644">
                  <c:v>0.15711</c:v>
                </c:pt>
                <c:pt idx="7645">
                  <c:v>0.16686000000000001</c:v>
                </c:pt>
                <c:pt idx="7646">
                  <c:v>0.17155999999999999</c:v>
                </c:pt>
                <c:pt idx="7647">
                  <c:v>0.17174</c:v>
                </c:pt>
                <c:pt idx="7648">
                  <c:v>0.15634999999999999</c:v>
                </c:pt>
                <c:pt idx="7649">
                  <c:v>0.15189</c:v>
                </c:pt>
                <c:pt idx="7650">
                  <c:v>0.13952999999999999</c:v>
                </c:pt>
                <c:pt idx="7651">
                  <c:v>0.12739</c:v>
                </c:pt>
                <c:pt idx="7652">
                  <c:v>0.10044</c:v>
                </c:pt>
                <c:pt idx="7653">
                  <c:v>8.1633999999999998E-2</c:v>
                </c:pt>
                <c:pt idx="7654">
                  <c:v>6.0423999999999999E-2</c:v>
                </c:pt>
                <c:pt idx="7655">
                  <c:v>3.5272999999999999E-2</c:v>
                </c:pt>
                <c:pt idx="7656">
                  <c:v>9.4880999999999993E-3</c:v>
                </c:pt>
                <c:pt idx="7657">
                  <c:v>-1.7736999999999999E-2</c:v>
                </c:pt>
                <c:pt idx="7658">
                  <c:v>-4.3291000000000003E-2</c:v>
                </c:pt>
                <c:pt idx="7659">
                  <c:v>-6.8690000000000001E-2</c:v>
                </c:pt>
                <c:pt idx="7660">
                  <c:v>-8.8614999999999999E-2</c:v>
                </c:pt>
                <c:pt idx="7661">
                  <c:v>-0.10734</c:v>
                </c:pt>
                <c:pt idx="7662">
                  <c:v>-0.12959000000000001</c:v>
                </c:pt>
                <c:pt idx="7663">
                  <c:v>-0.14738000000000001</c:v>
                </c:pt>
                <c:pt idx="7664">
                  <c:v>-0.15082000000000001</c:v>
                </c:pt>
                <c:pt idx="7665">
                  <c:v>-0.16491</c:v>
                </c:pt>
                <c:pt idx="7666">
                  <c:v>-0.17083000000000001</c:v>
                </c:pt>
                <c:pt idx="7667">
                  <c:v>-0.17621999999999999</c:v>
                </c:pt>
                <c:pt idx="7668">
                  <c:v>-0.16583000000000001</c:v>
                </c:pt>
                <c:pt idx="7669">
                  <c:v>-0.16120000000000001</c:v>
                </c:pt>
                <c:pt idx="7670">
                  <c:v>-0.15364</c:v>
                </c:pt>
                <c:pt idx="7671">
                  <c:v>-0.14230999999999999</c:v>
                </c:pt>
                <c:pt idx="7672">
                  <c:v>-0.11762</c:v>
                </c:pt>
                <c:pt idx="7673">
                  <c:v>-9.9863999999999994E-2</c:v>
                </c:pt>
                <c:pt idx="7674">
                  <c:v>-8.0657999999999994E-2</c:v>
                </c:pt>
                <c:pt idx="7675">
                  <c:v>-5.1958999999999998E-2</c:v>
                </c:pt>
                <c:pt idx="7676">
                  <c:v>-2.8659E-2</c:v>
                </c:pt>
                <c:pt idx="7677">
                  <c:v>-3.1599000000000002E-3</c:v>
                </c:pt>
                <c:pt idx="7678">
                  <c:v>2.2447999999999999E-2</c:v>
                </c:pt>
                <c:pt idx="7679">
                  <c:v>4.5231E-2</c:v>
                </c:pt>
                <c:pt idx="7680">
                  <c:v>7.2259000000000004E-2</c:v>
                </c:pt>
                <c:pt idx="7681">
                  <c:v>9.4934000000000004E-2</c:v>
                </c:pt>
                <c:pt idx="7682">
                  <c:v>0.11852</c:v>
                </c:pt>
                <c:pt idx="7683">
                  <c:v>0.12864</c:v>
                </c:pt>
                <c:pt idx="7684">
                  <c:v>0.14666000000000001</c:v>
                </c:pt>
                <c:pt idx="7685">
                  <c:v>0.16103999999999999</c:v>
                </c:pt>
                <c:pt idx="7686">
                  <c:v>0.16928000000000001</c:v>
                </c:pt>
                <c:pt idx="7687">
                  <c:v>0.16549</c:v>
                </c:pt>
                <c:pt idx="7688">
                  <c:v>0.16808999999999999</c:v>
                </c:pt>
                <c:pt idx="7689">
                  <c:v>0.16689000000000001</c:v>
                </c:pt>
                <c:pt idx="7690">
                  <c:v>0.16485</c:v>
                </c:pt>
                <c:pt idx="7691">
                  <c:v>0.14265</c:v>
                </c:pt>
                <c:pt idx="7692">
                  <c:v>0.13288</c:v>
                </c:pt>
                <c:pt idx="7693">
                  <c:v>0.11849</c:v>
                </c:pt>
                <c:pt idx="7694">
                  <c:v>0.10001</c:v>
                </c:pt>
                <c:pt idx="7695">
                  <c:v>7.1637999999999993E-2</c:v>
                </c:pt>
                <c:pt idx="7696">
                  <c:v>4.9602E-2</c:v>
                </c:pt>
                <c:pt idx="7697">
                  <c:v>2.4806000000000002E-2</c:v>
                </c:pt>
                <c:pt idx="7698">
                  <c:v>6.0479000000000002E-4</c:v>
                </c:pt>
                <c:pt idx="7699">
                  <c:v>-2.5514999999999999E-2</c:v>
                </c:pt>
                <c:pt idx="7700">
                  <c:v>-5.0642E-2</c:v>
                </c:pt>
                <c:pt idx="7701">
                  <c:v>-7.6900999999999997E-2</c:v>
                </c:pt>
                <c:pt idx="7702">
                  <c:v>-0.10032000000000001</c:v>
                </c:pt>
                <c:pt idx="7703">
                  <c:v>-0.11508</c:v>
                </c:pt>
                <c:pt idx="7704">
                  <c:v>-0.13508000000000001</c:v>
                </c:pt>
                <c:pt idx="7705">
                  <c:v>-0.15201999999999999</c:v>
                </c:pt>
                <c:pt idx="7706">
                  <c:v>-0.16791</c:v>
                </c:pt>
                <c:pt idx="7707">
                  <c:v>-0.16439999999999999</c:v>
                </c:pt>
                <c:pt idx="7708">
                  <c:v>-0.17125000000000001</c:v>
                </c:pt>
                <c:pt idx="7709">
                  <c:v>-0.17504</c:v>
                </c:pt>
                <c:pt idx="7710">
                  <c:v>-0.17255000000000001</c:v>
                </c:pt>
                <c:pt idx="7711">
                  <c:v>-0.15761</c:v>
                </c:pt>
                <c:pt idx="7712">
                  <c:v>-0.15018000000000001</c:v>
                </c:pt>
                <c:pt idx="7713">
                  <c:v>-0.13511000000000001</c:v>
                </c:pt>
                <c:pt idx="7714">
                  <c:v>-0.12028999999999999</c:v>
                </c:pt>
                <c:pt idx="7715">
                  <c:v>-9.4049999999999995E-2</c:v>
                </c:pt>
                <c:pt idx="7716">
                  <c:v>-7.0403999999999994E-2</c:v>
                </c:pt>
                <c:pt idx="7717">
                  <c:v>-5.0663E-2</c:v>
                </c:pt>
                <c:pt idx="7718">
                  <c:v>-2.1160999999999999E-2</c:v>
                </c:pt>
                <c:pt idx="7719">
                  <c:v>4.8126999999999996E-3</c:v>
                </c:pt>
                <c:pt idx="7720">
                  <c:v>3.295E-2</c:v>
                </c:pt>
                <c:pt idx="7721">
                  <c:v>5.7535999999999997E-2</c:v>
                </c:pt>
                <c:pt idx="7722">
                  <c:v>8.4529000000000007E-2</c:v>
                </c:pt>
                <c:pt idx="7723">
                  <c:v>0.10199999999999999</c:v>
                </c:pt>
                <c:pt idx="7724">
                  <c:v>0.12587999999999999</c:v>
                </c:pt>
                <c:pt idx="7725">
                  <c:v>0.14283999999999999</c:v>
                </c:pt>
                <c:pt idx="7726">
                  <c:v>0.15001</c:v>
                </c:pt>
                <c:pt idx="7727">
                  <c:v>0.16370000000000001</c:v>
                </c:pt>
                <c:pt idx="7728">
                  <c:v>0.17293</c:v>
                </c:pt>
                <c:pt idx="7729">
                  <c:v>0.18004000000000001</c:v>
                </c:pt>
                <c:pt idx="7730">
                  <c:v>0.16688</c:v>
                </c:pt>
                <c:pt idx="7731">
                  <c:v>0.16791</c:v>
                </c:pt>
                <c:pt idx="7732">
                  <c:v>0.16056999999999999</c:v>
                </c:pt>
                <c:pt idx="7733">
                  <c:v>0.15012</c:v>
                </c:pt>
                <c:pt idx="7734">
                  <c:v>0.12742000000000001</c:v>
                </c:pt>
                <c:pt idx="7735">
                  <c:v>0.10879999999999999</c:v>
                </c:pt>
                <c:pt idx="7736">
                  <c:v>9.3669000000000002E-2</c:v>
                </c:pt>
                <c:pt idx="7737">
                  <c:v>7.1829000000000004E-2</c:v>
                </c:pt>
                <c:pt idx="7738">
                  <c:v>4.1398999999999998E-2</c:v>
                </c:pt>
                <c:pt idx="7739">
                  <c:v>1.6934000000000001E-2</c:v>
                </c:pt>
                <c:pt idx="7740">
                  <c:v>-8.0377000000000001E-3</c:v>
                </c:pt>
                <c:pt idx="7741">
                  <c:v>-3.6012000000000002E-2</c:v>
                </c:pt>
                <c:pt idx="7742">
                  <c:v>-5.5617E-2</c:v>
                </c:pt>
                <c:pt idx="7743">
                  <c:v>-8.5961999999999997E-2</c:v>
                </c:pt>
                <c:pt idx="7744">
                  <c:v>-0.10731</c:v>
                </c:pt>
                <c:pt idx="7745">
                  <c:v>-0.12947</c:v>
                </c:pt>
                <c:pt idx="7746">
                  <c:v>-0.13855999999999999</c:v>
                </c:pt>
                <c:pt idx="7747">
                  <c:v>-0.15594</c:v>
                </c:pt>
                <c:pt idx="7748">
                  <c:v>-0.16830999999999999</c:v>
                </c:pt>
                <c:pt idx="7749">
                  <c:v>-0.17957999999999999</c:v>
                </c:pt>
                <c:pt idx="7750">
                  <c:v>-0.16947000000000001</c:v>
                </c:pt>
                <c:pt idx="7751">
                  <c:v>-0.17398</c:v>
                </c:pt>
                <c:pt idx="7752">
                  <c:v>-0.17063</c:v>
                </c:pt>
                <c:pt idx="7753">
                  <c:v>-0.16531999999999999</c:v>
                </c:pt>
                <c:pt idx="7754">
                  <c:v>-0.14412</c:v>
                </c:pt>
                <c:pt idx="7755">
                  <c:v>-0.12878999999999999</c:v>
                </c:pt>
                <c:pt idx="7756">
                  <c:v>-0.11398</c:v>
                </c:pt>
                <c:pt idx="7757">
                  <c:v>-9.1892000000000001E-2</c:v>
                </c:pt>
                <c:pt idx="7758">
                  <c:v>-6.4609E-2</c:v>
                </c:pt>
                <c:pt idx="7759">
                  <c:v>-4.1777000000000002E-2</c:v>
                </c:pt>
                <c:pt idx="7760">
                  <c:v>-1.3133000000000001E-2</c:v>
                </c:pt>
                <c:pt idx="7761">
                  <c:v>9.1655999999999994E-3</c:v>
                </c:pt>
                <c:pt idx="7762">
                  <c:v>3.5590999999999998E-2</c:v>
                </c:pt>
                <c:pt idx="7763">
                  <c:v>6.3045000000000004E-2</c:v>
                </c:pt>
                <c:pt idx="7764">
                  <c:v>8.6816000000000004E-2</c:v>
                </c:pt>
                <c:pt idx="7765">
                  <c:v>0.11359</c:v>
                </c:pt>
                <c:pt idx="7766">
                  <c:v>0.12723000000000001</c:v>
                </c:pt>
                <c:pt idx="7767">
                  <c:v>0.14416000000000001</c:v>
                </c:pt>
                <c:pt idx="7768">
                  <c:v>0.16389999999999999</c:v>
                </c:pt>
                <c:pt idx="7769">
                  <c:v>0.17538999999999999</c:v>
                </c:pt>
                <c:pt idx="7770">
                  <c:v>0.17294000000000001</c:v>
                </c:pt>
                <c:pt idx="7771">
                  <c:v>0.17757000000000001</c:v>
                </c:pt>
                <c:pt idx="7772">
                  <c:v>0.17842</c:v>
                </c:pt>
                <c:pt idx="7773">
                  <c:v>0.16159999999999999</c:v>
                </c:pt>
                <c:pt idx="7774">
                  <c:v>0.15753</c:v>
                </c:pt>
                <c:pt idx="7775">
                  <c:v>0.14416000000000001</c:v>
                </c:pt>
                <c:pt idx="7776">
                  <c:v>0.13145000000000001</c:v>
                </c:pt>
                <c:pt idx="7777">
                  <c:v>0.10319</c:v>
                </c:pt>
                <c:pt idx="7778">
                  <c:v>8.3178000000000002E-2</c:v>
                </c:pt>
                <c:pt idx="7779">
                  <c:v>6.2271E-2</c:v>
                </c:pt>
                <c:pt idx="7780">
                  <c:v>3.5348999999999998E-2</c:v>
                </c:pt>
                <c:pt idx="7781">
                  <c:v>8.6055999999999997E-3</c:v>
                </c:pt>
                <c:pt idx="7782">
                  <c:v>-2.0215E-2</c:v>
                </c:pt>
                <c:pt idx="7783">
                  <c:v>-4.5825999999999999E-2</c:v>
                </c:pt>
                <c:pt idx="7784">
                  <c:v>-7.0713999999999999E-2</c:v>
                </c:pt>
                <c:pt idx="7785">
                  <c:v>-9.1939999999999994E-2</c:v>
                </c:pt>
                <c:pt idx="7786">
                  <c:v>-0.11271</c:v>
                </c:pt>
                <c:pt idx="7787">
                  <c:v>-0.13392000000000001</c:v>
                </c:pt>
                <c:pt idx="7788">
                  <c:v>-0.15146999999999999</c:v>
                </c:pt>
                <c:pt idx="7789">
                  <c:v>-0.15465999999999999</c:v>
                </c:pt>
                <c:pt idx="7790">
                  <c:v>-0.16941000000000001</c:v>
                </c:pt>
                <c:pt idx="7791">
                  <c:v>-0.17696999999999999</c:v>
                </c:pt>
                <c:pt idx="7792">
                  <c:v>-0.18013999999999999</c:v>
                </c:pt>
                <c:pt idx="7793">
                  <c:v>-0.16921</c:v>
                </c:pt>
                <c:pt idx="7794">
                  <c:v>-0.16531999999999999</c:v>
                </c:pt>
                <c:pt idx="7795">
                  <c:v>-0.15795999999999999</c:v>
                </c:pt>
                <c:pt idx="7796">
                  <c:v>-0.14668999999999999</c:v>
                </c:pt>
                <c:pt idx="7797">
                  <c:v>-0.12071</c:v>
                </c:pt>
                <c:pt idx="7798">
                  <c:v>-0.10299</c:v>
                </c:pt>
                <c:pt idx="7799">
                  <c:v>-8.3138000000000004E-2</c:v>
                </c:pt>
                <c:pt idx="7800">
                  <c:v>-5.9494999999999999E-2</c:v>
                </c:pt>
                <c:pt idx="7801">
                  <c:v>-3.0782E-2</c:v>
                </c:pt>
                <c:pt idx="7802">
                  <c:v>-3.9480000000000001E-3</c:v>
                </c:pt>
                <c:pt idx="7803">
                  <c:v>2.307E-2</c:v>
                </c:pt>
                <c:pt idx="7804">
                  <c:v>4.9579999999999999E-2</c:v>
                </c:pt>
                <c:pt idx="7805">
                  <c:v>7.1767999999999998E-2</c:v>
                </c:pt>
                <c:pt idx="7806">
                  <c:v>9.7248000000000001E-2</c:v>
                </c:pt>
                <c:pt idx="7807">
                  <c:v>0.12193</c:v>
                </c:pt>
                <c:pt idx="7808">
                  <c:v>0.14305999999999999</c:v>
                </c:pt>
                <c:pt idx="7809">
                  <c:v>0.15076000000000001</c:v>
                </c:pt>
                <c:pt idx="7810">
                  <c:v>0.16652</c:v>
                </c:pt>
                <c:pt idx="7811">
                  <c:v>0.17637</c:v>
                </c:pt>
                <c:pt idx="7812">
                  <c:v>0.18609999999999999</c:v>
                </c:pt>
                <c:pt idx="7813">
                  <c:v>0.17455000000000001</c:v>
                </c:pt>
                <c:pt idx="7814">
                  <c:v>0.17427000000000001</c:v>
                </c:pt>
                <c:pt idx="7815">
                  <c:v>0.17180000000000001</c:v>
                </c:pt>
                <c:pt idx="7816">
                  <c:v>0.16102</c:v>
                </c:pt>
                <c:pt idx="7817">
                  <c:v>0.13943</c:v>
                </c:pt>
                <c:pt idx="7818">
                  <c:v>0.12229</c:v>
                </c:pt>
                <c:pt idx="7819">
                  <c:v>0.10433000000000001</c:v>
                </c:pt>
                <c:pt idx="7820">
                  <c:v>8.0601999999999993E-2</c:v>
                </c:pt>
                <c:pt idx="7821">
                  <c:v>5.1409000000000003E-2</c:v>
                </c:pt>
                <c:pt idx="7822">
                  <c:v>2.5004999999999999E-2</c:v>
                </c:pt>
                <c:pt idx="7823">
                  <c:v>-1.0348E-3</c:v>
                </c:pt>
                <c:pt idx="7824">
                  <c:v>-2.7824000000000002E-2</c:v>
                </c:pt>
                <c:pt idx="7825">
                  <c:v>-5.5046999999999999E-2</c:v>
                </c:pt>
                <c:pt idx="7826">
                  <c:v>-8.1005999999999995E-2</c:v>
                </c:pt>
                <c:pt idx="7827">
                  <c:v>-0.10677</c:v>
                </c:pt>
                <c:pt idx="7828">
                  <c:v>-0.12118</c:v>
                </c:pt>
                <c:pt idx="7829">
                  <c:v>-0.14255000000000001</c:v>
                </c:pt>
                <c:pt idx="7830">
                  <c:v>-0.15991</c:v>
                </c:pt>
                <c:pt idx="7831">
                  <c:v>-0.17463000000000001</c:v>
                </c:pt>
                <c:pt idx="7832">
                  <c:v>-0.17262</c:v>
                </c:pt>
                <c:pt idx="7833">
                  <c:v>-0.18052000000000001</c:v>
                </c:pt>
                <c:pt idx="7834">
                  <c:v>-0.18265000000000001</c:v>
                </c:pt>
                <c:pt idx="7835">
                  <c:v>-0.18</c:v>
                </c:pt>
                <c:pt idx="7836">
                  <c:v>-0.16378000000000001</c:v>
                </c:pt>
                <c:pt idx="7837">
                  <c:v>-0.15482000000000001</c:v>
                </c:pt>
                <c:pt idx="7838">
                  <c:v>-0.14074999999999999</c:v>
                </c:pt>
                <c:pt idx="7839">
                  <c:v>-0.12395</c:v>
                </c:pt>
                <c:pt idx="7840">
                  <c:v>-9.6922999999999995E-2</c:v>
                </c:pt>
                <c:pt idx="7841">
                  <c:v>-7.3066999999999993E-2</c:v>
                </c:pt>
                <c:pt idx="7842">
                  <c:v>-5.2282000000000002E-2</c:v>
                </c:pt>
                <c:pt idx="7843">
                  <c:v>-2.3408999999999999E-2</c:v>
                </c:pt>
                <c:pt idx="7844">
                  <c:v>3.3874E-3</c:v>
                </c:pt>
                <c:pt idx="7845">
                  <c:v>3.2573999999999999E-2</c:v>
                </c:pt>
                <c:pt idx="7846">
                  <c:v>5.8742999999999997E-2</c:v>
                </c:pt>
                <c:pt idx="7847">
                  <c:v>8.5389999999999994E-2</c:v>
                </c:pt>
                <c:pt idx="7848">
                  <c:v>0.1033</c:v>
                </c:pt>
                <c:pt idx="7849">
                  <c:v>0.12842999999999999</c:v>
                </c:pt>
                <c:pt idx="7850">
                  <c:v>0.14702000000000001</c:v>
                </c:pt>
                <c:pt idx="7851">
                  <c:v>0.16711000000000001</c:v>
                </c:pt>
                <c:pt idx="7852">
                  <c:v>0.16736999999999999</c:v>
                </c:pt>
                <c:pt idx="7853">
                  <c:v>0.1787</c:v>
                </c:pt>
                <c:pt idx="7854">
                  <c:v>0.18640999999999999</c:v>
                </c:pt>
                <c:pt idx="7855">
                  <c:v>0.188</c:v>
                </c:pt>
                <c:pt idx="7856">
                  <c:v>0.17555000000000001</c:v>
                </c:pt>
                <c:pt idx="7857">
                  <c:v>0.16847999999999999</c:v>
                </c:pt>
                <c:pt idx="7858">
                  <c:v>0.1593</c:v>
                </c:pt>
                <c:pt idx="7859">
                  <c:v>0.14565</c:v>
                </c:pt>
                <c:pt idx="7860">
                  <c:v>0.11583</c:v>
                </c:pt>
                <c:pt idx="7861">
                  <c:v>0.10002</c:v>
                </c:pt>
                <c:pt idx="7862">
                  <c:v>7.6260999999999995E-2</c:v>
                </c:pt>
                <c:pt idx="7863">
                  <c:v>4.8691999999999999E-2</c:v>
                </c:pt>
                <c:pt idx="7864">
                  <c:v>1.9512999999999999E-2</c:v>
                </c:pt>
                <c:pt idx="7865">
                  <c:v>-8.1797999999999992E-3</c:v>
                </c:pt>
                <c:pt idx="7866">
                  <c:v>-3.6436000000000003E-2</c:v>
                </c:pt>
                <c:pt idx="7867">
                  <c:v>-6.2008000000000001E-2</c:v>
                </c:pt>
                <c:pt idx="7868">
                  <c:v>-8.8764999999999997E-2</c:v>
                </c:pt>
                <c:pt idx="7869">
                  <c:v>-0.11183</c:v>
                </c:pt>
                <c:pt idx="7870">
                  <c:v>-0.13550000000000001</c:v>
                </c:pt>
                <c:pt idx="7871">
                  <c:v>-0.15653</c:v>
                </c:pt>
                <c:pt idx="7872">
                  <c:v>-0.16266</c:v>
                </c:pt>
                <c:pt idx="7873">
                  <c:v>-0.17524999999999999</c:v>
                </c:pt>
                <c:pt idx="7874">
                  <c:v>-0.18734999999999999</c:v>
                </c:pt>
                <c:pt idx="7875">
                  <c:v>-0.17591000000000001</c:v>
                </c:pt>
                <c:pt idx="7876">
                  <c:v>-0.18124999999999999</c:v>
                </c:pt>
                <c:pt idx="7877">
                  <c:v>-0.17660000000000001</c:v>
                </c:pt>
                <c:pt idx="7878">
                  <c:v>-0.17080000000000001</c:v>
                </c:pt>
                <c:pt idx="7879">
                  <c:v>-0.14859</c:v>
                </c:pt>
                <c:pt idx="7880">
                  <c:v>-0.13255</c:v>
                </c:pt>
                <c:pt idx="7881">
                  <c:v>-0.11754000000000001</c:v>
                </c:pt>
                <c:pt idx="7882">
                  <c:v>-9.3756999999999993E-2</c:v>
                </c:pt>
                <c:pt idx="7883">
                  <c:v>-6.5138000000000001E-2</c:v>
                </c:pt>
                <c:pt idx="7884">
                  <c:v>-4.0244000000000002E-2</c:v>
                </c:pt>
                <c:pt idx="7885">
                  <c:v>-1.1346999999999999E-2</c:v>
                </c:pt>
                <c:pt idx="7886">
                  <c:v>1.0536E-2</c:v>
                </c:pt>
                <c:pt idx="7887">
                  <c:v>3.7893999999999997E-2</c:v>
                </c:pt>
                <c:pt idx="7888">
                  <c:v>6.6923999999999997E-2</c:v>
                </c:pt>
                <c:pt idx="7889">
                  <c:v>9.1231000000000007E-2</c:v>
                </c:pt>
                <c:pt idx="7890">
                  <c:v>0.11691</c:v>
                </c:pt>
                <c:pt idx="7891">
                  <c:v>0.13028999999999999</c:v>
                </c:pt>
                <c:pt idx="7892">
                  <c:v>0.14868000000000001</c:v>
                </c:pt>
                <c:pt idx="7893">
                  <c:v>0.16997000000000001</c:v>
                </c:pt>
                <c:pt idx="7894">
                  <c:v>0.18051</c:v>
                </c:pt>
                <c:pt idx="7895">
                  <c:v>0.17685999999999999</c:v>
                </c:pt>
                <c:pt idx="7896">
                  <c:v>0.18249000000000001</c:v>
                </c:pt>
                <c:pt idx="7897">
                  <c:v>0.18373</c:v>
                </c:pt>
                <c:pt idx="7898">
                  <c:v>0.18068999999999999</c:v>
                </c:pt>
                <c:pt idx="7899">
                  <c:v>0.16214999999999999</c:v>
                </c:pt>
                <c:pt idx="7900">
                  <c:v>0.14881</c:v>
                </c:pt>
                <c:pt idx="7901">
                  <c:v>0.13561000000000001</c:v>
                </c:pt>
                <c:pt idx="7902">
                  <c:v>0.11602999999999999</c:v>
                </c:pt>
                <c:pt idx="7903">
                  <c:v>8.7275000000000005E-2</c:v>
                </c:pt>
                <c:pt idx="7904">
                  <c:v>6.4757999999999996E-2</c:v>
                </c:pt>
                <c:pt idx="7905">
                  <c:v>3.7053000000000003E-2</c:v>
                </c:pt>
                <c:pt idx="7906">
                  <c:v>1.0161E-2</c:v>
                </c:pt>
                <c:pt idx="7907">
                  <c:v>-1.9355000000000001E-2</c:v>
                </c:pt>
                <c:pt idx="7908">
                  <c:v>-4.5905000000000001E-2</c:v>
                </c:pt>
                <c:pt idx="7909">
                  <c:v>-7.3520000000000002E-2</c:v>
                </c:pt>
                <c:pt idx="7910">
                  <c:v>-0.1021</c:v>
                </c:pt>
                <c:pt idx="7911">
                  <c:v>-0.11608</c:v>
                </c:pt>
                <c:pt idx="7912">
                  <c:v>-0.13993</c:v>
                </c:pt>
                <c:pt idx="7913">
                  <c:v>-0.15772</c:v>
                </c:pt>
                <c:pt idx="7914">
                  <c:v>-0.17480999999999999</c:v>
                </c:pt>
                <c:pt idx="7915">
                  <c:v>-0.17666000000000001</c:v>
                </c:pt>
                <c:pt idx="7916">
                  <c:v>-0.18436</c:v>
                </c:pt>
                <c:pt idx="7917">
                  <c:v>-0.18812999999999999</c:v>
                </c:pt>
                <c:pt idx="7918">
                  <c:v>-0.19034000000000001</c:v>
                </c:pt>
                <c:pt idx="7919">
                  <c:v>-0.17211000000000001</c:v>
                </c:pt>
                <c:pt idx="7920">
                  <c:v>-0.16345000000000001</c:v>
                </c:pt>
                <c:pt idx="7921">
                  <c:v>-0.15189</c:v>
                </c:pt>
                <c:pt idx="7922">
                  <c:v>-0.1343</c:v>
                </c:pt>
                <c:pt idx="7923">
                  <c:v>-0.1057</c:v>
                </c:pt>
                <c:pt idx="7924">
                  <c:v>-8.4378999999999996E-2</c:v>
                </c:pt>
                <c:pt idx="7925">
                  <c:v>-5.9339000000000003E-2</c:v>
                </c:pt>
                <c:pt idx="7926">
                  <c:v>-2.955E-2</c:v>
                </c:pt>
                <c:pt idx="7927">
                  <c:v>-4.6291000000000003E-4</c:v>
                </c:pt>
                <c:pt idx="7928">
                  <c:v>2.5638000000000001E-2</c:v>
                </c:pt>
                <c:pt idx="7929">
                  <c:v>5.4274999999999997E-2</c:v>
                </c:pt>
                <c:pt idx="7930">
                  <c:v>7.7178999999999998E-2</c:v>
                </c:pt>
                <c:pt idx="7931">
                  <c:v>0.10452</c:v>
                </c:pt>
                <c:pt idx="7932">
                  <c:v>0.12925</c:v>
                </c:pt>
                <c:pt idx="7933">
                  <c:v>0.14893000000000001</c:v>
                </c:pt>
                <c:pt idx="7934">
                  <c:v>0.15726000000000001</c:v>
                </c:pt>
                <c:pt idx="7935">
                  <c:v>0.17374000000000001</c:v>
                </c:pt>
                <c:pt idx="7936">
                  <c:v>0.18359</c:v>
                </c:pt>
                <c:pt idx="7937">
                  <c:v>0.19220999999999999</c:v>
                </c:pt>
                <c:pt idx="7938">
                  <c:v>0.17985999999999999</c:v>
                </c:pt>
                <c:pt idx="7939">
                  <c:v>0.17967</c:v>
                </c:pt>
                <c:pt idx="7940">
                  <c:v>0.17787</c:v>
                </c:pt>
                <c:pt idx="7941">
                  <c:v>0.16602</c:v>
                </c:pt>
                <c:pt idx="7942">
                  <c:v>0.14323</c:v>
                </c:pt>
                <c:pt idx="7943">
                  <c:v>0.12648999999999999</c:v>
                </c:pt>
                <c:pt idx="7944">
                  <c:v>0.10713</c:v>
                </c:pt>
                <c:pt idx="7945">
                  <c:v>8.4002999999999994E-2</c:v>
                </c:pt>
                <c:pt idx="7946">
                  <c:v>5.4133000000000001E-2</c:v>
                </c:pt>
                <c:pt idx="7947">
                  <c:v>2.6624999999999999E-2</c:v>
                </c:pt>
                <c:pt idx="7948">
                  <c:v>-4.9673999999999996E-4</c:v>
                </c:pt>
                <c:pt idx="7949">
                  <c:v>-2.9493999999999999E-2</c:v>
                </c:pt>
                <c:pt idx="7950">
                  <c:v>-5.3969000000000003E-2</c:v>
                </c:pt>
                <c:pt idx="7951">
                  <c:v>-8.2687999999999998E-2</c:v>
                </c:pt>
                <c:pt idx="7952">
                  <c:v>-0.10926</c:v>
                </c:pt>
                <c:pt idx="7953">
                  <c:v>-0.13406000000000001</c:v>
                </c:pt>
                <c:pt idx="7954">
                  <c:v>-0.14485000000000001</c:v>
                </c:pt>
                <c:pt idx="7955">
                  <c:v>-0.16252</c:v>
                </c:pt>
                <c:pt idx="7956">
                  <c:v>-0.1804</c:v>
                </c:pt>
                <c:pt idx="7957">
                  <c:v>-0.19198999999999999</c:v>
                </c:pt>
                <c:pt idx="7958">
                  <c:v>-0.18567</c:v>
                </c:pt>
                <c:pt idx="7959">
                  <c:v>-0.18941</c:v>
                </c:pt>
                <c:pt idx="7960">
                  <c:v>-0.18687999999999999</c:v>
                </c:pt>
                <c:pt idx="7961">
                  <c:v>-0.18382000000000001</c:v>
                </c:pt>
                <c:pt idx="7962">
                  <c:v>-0.16170000000000001</c:v>
                </c:pt>
                <c:pt idx="7963">
                  <c:v>-0.14585999999999999</c:v>
                </c:pt>
                <c:pt idx="7964">
                  <c:v>-0.12853000000000001</c:v>
                </c:pt>
                <c:pt idx="7965">
                  <c:v>-0.10929</c:v>
                </c:pt>
                <c:pt idx="7966">
                  <c:v>-7.6119000000000006E-2</c:v>
                </c:pt>
                <c:pt idx="7967">
                  <c:v>-5.3679999999999999E-2</c:v>
                </c:pt>
                <c:pt idx="7968">
                  <c:v>-2.3504000000000001E-2</c:v>
                </c:pt>
                <c:pt idx="7969">
                  <c:v>4.7574999999999996E-3</c:v>
                </c:pt>
                <c:pt idx="7970">
                  <c:v>3.4137000000000001E-2</c:v>
                </c:pt>
                <c:pt idx="7971">
                  <c:v>6.2233999999999998E-2</c:v>
                </c:pt>
                <c:pt idx="7972">
                  <c:v>8.9932999999999999E-2</c:v>
                </c:pt>
                <c:pt idx="7973">
                  <c:v>0.11726</c:v>
                </c:pt>
                <c:pt idx="7974">
                  <c:v>0.13450000000000001</c:v>
                </c:pt>
                <c:pt idx="7975">
                  <c:v>0.15236</c:v>
                </c:pt>
                <c:pt idx="7976">
                  <c:v>0.17305000000000001</c:v>
                </c:pt>
                <c:pt idx="7977">
                  <c:v>0.17326</c:v>
                </c:pt>
                <c:pt idx="7978">
                  <c:v>0.18632000000000001</c:v>
                </c:pt>
                <c:pt idx="7979">
                  <c:v>0.19189000000000001</c:v>
                </c:pt>
                <c:pt idx="7980">
                  <c:v>0.19281000000000001</c:v>
                </c:pt>
                <c:pt idx="7981">
                  <c:v>0.17893000000000001</c:v>
                </c:pt>
                <c:pt idx="7982">
                  <c:v>0.17147999999999999</c:v>
                </c:pt>
                <c:pt idx="7983">
                  <c:v>0.16239000000000001</c:v>
                </c:pt>
                <c:pt idx="7984">
                  <c:v>0.14716000000000001</c:v>
                </c:pt>
                <c:pt idx="7985">
                  <c:v>0.11687</c:v>
                </c:pt>
                <c:pt idx="7986">
                  <c:v>0.10072</c:v>
                </c:pt>
                <c:pt idx="7987">
                  <c:v>7.6703999999999994E-2</c:v>
                </c:pt>
                <c:pt idx="7988">
                  <c:v>4.9714000000000001E-2</c:v>
                </c:pt>
                <c:pt idx="7989">
                  <c:v>1.9979E-2</c:v>
                </c:pt>
                <c:pt idx="7990">
                  <c:v>-9.2502999999999995E-3</c:v>
                </c:pt>
                <c:pt idx="7991">
                  <c:v>-3.7761999999999997E-2</c:v>
                </c:pt>
                <c:pt idx="7992">
                  <c:v>-6.2851000000000004E-2</c:v>
                </c:pt>
                <c:pt idx="7993">
                  <c:v>-8.9423000000000002E-2</c:v>
                </c:pt>
                <c:pt idx="7994">
                  <c:v>-0.1137</c:v>
                </c:pt>
                <c:pt idx="7995">
                  <c:v>-0.13875000000000001</c:v>
                </c:pt>
                <c:pt idx="7996">
                  <c:v>-0.15848999999999999</c:v>
                </c:pt>
                <c:pt idx="7997">
                  <c:v>-0.16424</c:v>
                </c:pt>
                <c:pt idx="7998">
                  <c:v>-0.17857000000000001</c:v>
                </c:pt>
                <c:pt idx="7999">
                  <c:v>-0.19134000000000001</c:v>
                </c:pt>
                <c:pt idx="8000">
                  <c:v>-0.19470000000000001</c:v>
                </c:pt>
                <c:pt idx="8001">
                  <c:v>-0.18482999999999999</c:v>
                </c:pt>
                <c:pt idx="8002">
                  <c:v>-0.18107000000000001</c:v>
                </c:pt>
                <c:pt idx="8003">
                  <c:v>-0.17549000000000001</c:v>
                </c:pt>
                <c:pt idx="8004">
                  <c:v>-0.16545000000000001</c:v>
                </c:pt>
                <c:pt idx="8005">
                  <c:v>-0.13674</c:v>
                </c:pt>
                <c:pt idx="8006">
                  <c:v>-0.12084</c:v>
                </c:pt>
                <c:pt idx="8007">
                  <c:v>-9.6818000000000001E-2</c:v>
                </c:pt>
                <c:pt idx="8008">
                  <c:v>-7.3081999999999994E-2</c:v>
                </c:pt>
                <c:pt idx="8009">
                  <c:v>-4.2790000000000002E-2</c:v>
                </c:pt>
                <c:pt idx="8010">
                  <c:v>-1.3328E-2</c:v>
                </c:pt>
                <c:pt idx="8011">
                  <c:v>1.0858E-2</c:v>
                </c:pt>
                <c:pt idx="8012">
                  <c:v>4.1572999999999999E-2</c:v>
                </c:pt>
                <c:pt idx="8013">
                  <c:v>6.7760000000000001E-2</c:v>
                </c:pt>
                <c:pt idx="8014">
                  <c:v>9.4783000000000006E-2</c:v>
                </c:pt>
                <c:pt idx="8015">
                  <c:v>0.12107999999999999</c:v>
                </c:pt>
                <c:pt idx="8016">
                  <c:v>0.14621000000000001</c:v>
                </c:pt>
                <c:pt idx="8017">
                  <c:v>0.15409</c:v>
                </c:pt>
                <c:pt idx="8018">
                  <c:v>0.17605999999999999</c:v>
                </c:pt>
                <c:pt idx="8019">
                  <c:v>0.18709999999999999</c:v>
                </c:pt>
                <c:pt idx="8020">
                  <c:v>0.19774</c:v>
                </c:pt>
                <c:pt idx="8021">
                  <c:v>0.18912000000000001</c:v>
                </c:pt>
                <c:pt idx="8022">
                  <c:v>0.18976000000000001</c:v>
                </c:pt>
                <c:pt idx="8023">
                  <c:v>0.18651000000000001</c:v>
                </c:pt>
                <c:pt idx="8024">
                  <c:v>0.17988999999999999</c:v>
                </c:pt>
                <c:pt idx="8025">
                  <c:v>0.15290000000000001</c:v>
                </c:pt>
                <c:pt idx="8026">
                  <c:v>0.13869000000000001</c:v>
                </c:pt>
                <c:pt idx="8027">
                  <c:v>0.11826</c:v>
                </c:pt>
                <c:pt idx="8028">
                  <c:v>8.8342000000000004E-2</c:v>
                </c:pt>
                <c:pt idx="8029">
                  <c:v>6.3868999999999995E-2</c:v>
                </c:pt>
                <c:pt idx="8030">
                  <c:v>3.6799999999999999E-2</c:v>
                </c:pt>
                <c:pt idx="8031">
                  <c:v>8.4700000000000001E-3</c:v>
                </c:pt>
                <c:pt idx="8032">
                  <c:v>-2.1711999999999999E-2</c:v>
                </c:pt>
                <c:pt idx="8033">
                  <c:v>-5.0321999999999999E-2</c:v>
                </c:pt>
                <c:pt idx="8034">
                  <c:v>-7.8185000000000004E-2</c:v>
                </c:pt>
                <c:pt idx="8035">
                  <c:v>-0.1057</c:v>
                </c:pt>
                <c:pt idx="8036">
                  <c:v>-0.12007</c:v>
                </c:pt>
                <c:pt idx="8037">
                  <c:v>-0.14505000000000001</c:v>
                </c:pt>
                <c:pt idx="8038">
                  <c:v>-0.16342000000000001</c:v>
                </c:pt>
                <c:pt idx="8039">
                  <c:v>-0.17960000000000001</c:v>
                </c:pt>
                <c:pt idx="8040">
                  <c:v>-0.18110000000000001</c:v>
                </c:pt>
                <c:pt idx="8041">
                  <c:v>-0.18942999999999999</c:v>
                </c:pt>
                <c:pt idx="8042">
                  <c:v>-0.19434999999999999</c:v>
                </c:pt>
                <c:pt idx="8043">
                  <c:v>-0.19581000000000001</c:v>
                </c:pt>
                <c:pt idx="8044">
                  <c:v>-0.17673</c:v>
                </c:pt>
                <c:pt idx="8045">
                  <c:v>-0.16889999999999999</c:v>
                </c:pt>
                <c:pt idx="8046">
                  <c:v>-0.15654000000000001</c:v>
                </c:pt>
                <c:pt idx="8047">
                  <c:v>-0.13972000000000001</c:v>
                </c:pt>
                <c:pt idx="8048">
                  <c:v>-0.11058</c:v>
                </c:pt>
                <c:pt idx="8049">
                  <c:v>-8.8421E-2</c:v>
                </c:pt>
                <c:pt idx="8050">
                  <c:v>-6.2413000000000003E-2</c:v>
                </c:pt>
                <c:pt idx="8051">
                  <c:v>-3.5379000000000001E-2</c:v>
                </c:pt>
                <c:pt idx="8052">
                  <c:v>-4.1947E-3</c:v>
                </c:pt>
                <c:pt idx="8053">
                  <c:v>2.4617E-2</c:v>
                </c:pt>
                <c:pt idx="8054">
                  <c:v>5.4164999999999998E-2</c:v>
                </c:pt>
                <c:pt idx="8055">
                  <c:v>8.3846000000000004E-2</c:v>
                </c:pt>
                <c:pt idx="8056">
                  <c:v>0.10453999999999999</c:v>
                </c:pt>
                <c:pt idx="8057">
                  <c:v>0.12992999999999999</c:v>
                </c:pt>
                <c:pt idx="8058">
                  <c:v>0.15322</c:v>
                </c:pt>
                <c:pt idx="8059">
                  <c:v>0.17446999999999999</c:v>
                </c:pt>
                <c:pt idx="8060">
                  <c:v>0.17810000000000001</c:v>
                </c:pt>
                <c:pt idx="8061">
                  <c:v>0.1898</c:v>
                </c:pt>
                <c:pt idx="8062">
                  <c:v>0.19925000000000001</c:v>
                </c:pt>
                <c:pt idx="8063">
                  <c:v>0.20208999999999999</c:v>
                </c:pt>
                <c:pt idx="8064">
                  <c:v>0.18767</c:v>
                </c:pt>
                <c:pt idx="8065">
                  <c:v>0.18501000000000001</c:v>
                </c:pt>
                <c:pt idx="8066">
                  <c:v>0.1726</c:v>
                </c:pt>
                <c:pt idx="8067">
                  <c:v>0.16167000000000001</c:v>
                </c:pt>
                <c:pt idx="8068">
                  <c:v>0.13220000000000001</c:v>
                </c:pt>
                <c:pt idx="8069">
                  <c:v>0.1119</c:v>
                </c:pt>
                <c:pt idx="8070">
                  <c:v>8.7552000000000005E-2</c:v>
                </c:pt>
                <c:pt idx="8071">
                  <c:v>6.0511000000000002E-2</c:v>
                </c:pt>
                <c:pt idx="8072">
                  <c:v>2.8080999999999998E-2</c:v>
                </c:pt>
                <c:pt idx="8073">
                  <c:v>-5.1931000000000004E-4</c:v>
                </c:pt>
                <c:pt idx="8074">
                  <c:v>-3.0450000000000001E-2</c:v>
                </c:pt>
                <c:pt idx="8075">
                  <c:v>-6.1219000000000003E-2</c:v>
                </c:pt>
                <c:pt idx="8076">
                  <c:v>-8.6804999999999993E-2</c:v>
                </c:pt>
                <c:pt idx="8077">
                  <c:v>-0.1129</c:v>
                </c:pt>
                <c:pt idx="8078">
                  <c:v>-0.1384</c:v>
                </c:pt>
                <c:pt idx="8079">
                  <c:v>-0.15010000000000001</c:v>
                </c:pt>
                <c:pt idx="8080">
                  <c:v>-0.17086999999999999</c:v>
                </c:pt>
                <c:pt idx="8081">
                  <c:v>-0.18662999999999999</c:v>
                </c:pt>
                <c:pt idx="8082">
                  <c:v>-0.19796</c:v>
                </c:pt>
                <c:pt idx="8083">
                  <c:v>-0.19055</c:v>
                </c:pt>
                <c:pt idx="8084">
                  <c:v>-0.19511000000000001</c:v>
                </c:pt>
                <c:pt idx="8085">
                  <c:v>-0.19297</c:v>
                </c:pt>
                <c:pt idx="8086">
                  <c:v>-0.18768000000000001</c:v>
                </c:pt>
                <c:pt idx="8087">
                  <c:v>-0.16503999999999999</c:v>
                </c:pt>
                <c:pt idx="8088">
                  <c:v>-0.14946000000000001</c:v>
                </c:pt>
                <c:pt idx="8089">
                  <c:v>-0.13233</c:v>
                </c:pt>
                <c:pt idx="8090">
                  <c:v>-0.11297</c:v>
                </c:pt>
                <c:pt idx="8091">
                  <c:v>-7.8806000000000001E-2</c:v>
                </c:pt>
                <c:pt idx="8092">
                  <c:v>-5.5044999999999997E-2</c:v>
                </c:pt>
                <c:pt idx="8093">
                  <c:v>-2.5076000000000001E-2</c:v>
                </c:pt>
                <c:pt idx="8094">
                  <c:v>3.0240000000000002E-3</c:v>
                </c:pt>
                <c:pt idx="8095">
                  <c:v>3.3037999999999998E-2</c:v>
                </c:pt>
                <c:pt idx="8096">
                  <c:v>6.2415999999999999E-2</c:v>
                </c:pt>
                <c:pt idx="8097">
                  <c:v>9.1849E-2</c:v>
                </c:pt>
                <c:pt idx="8098">
                  <c:v>0.11754000000000001</c:v>
                </c:pt>
                <c:pt idx="8099">
                  <c:v>0.13494999999999999</c:v>
                </c:pt>
                <c:pt idx="8100">
                  <c:v>0.15543000000000001</c:v>
                </c:pt>
                <c:pt idx="8101">
                  <c:v>0.17718999999999999</c:v>
                </c:pt>
                <c:pt idx="8102">
                  <c:v>0.19164999999999999</c:v>
                </c:pt>
                <c:pt idx="8103">
                  <c:v>0.18956000000000001</c:v>
                </c:pt>
                <c:pt idx="8104">
                  <c:v>0.19728000000000001</c:v>
                </c:pt>
                <c:pt idx="8105">
                  <c:v>0.19894000000000001</c:v>
                </c:pt>
                <c:pt idx="8106">
                  <c:v>0.19982</c:v>
                </c:pt>
                <c:pt idx="8107">
                  <c:v>0.17677999999999999</c:v>
                </c:pt>
                <c:pt idx="8108">
                  <c:v>0.16678000000000001</c:v>
                </c:pt>
                <c:pt idx="8109">
                  <c:v>0.15273999999999999</c:v>
                </c:pt>
                <c:pt idx="8110">
                  <c:v>0.13181999999999999</c:v>
                </c:pt>
                <c:pt idx="8111">
                  <c:v>0.10553</c:v>
                </c:pt>
                <c:pt idx="8112">
                  <c:v>8.1271999999999997E-2</c:v>
                </c:pt>
                <c:pt idx="8113">
                  <c:v>5.2010000000000001E-2</c:v>
                </c:pt>
                <c:pt idx="8114">
                  <c:v>2.3784E-2</c:v>
                </c:pt>
                <c:pt idx="8115">
                  <c:v>-7.3755000000000001E-3</c:v>
                </c:pt>
                <c:pt idx="8116">
                  <c:v>-3.9438000000000001E-2</c:v>
                </c:pt>
                <c:pt idx="8117">
                  <c:v>-6.54E-2</c:v>
                </c:pt>
                <c:pt idx="8118">
                  <c:v>-0.10038999999999999</c:v>
                </c:pt>
                <c:pt idx="8119">
                  <c:v>-0.11824999999999999</c:v>
                </c:pt>
                <c:pt idx="8120">
                  <c:v>-0.14444000000000001</c:v>
                </c:pt>
                <c:pt idx="8121">
                  <c:v>-0.16519</c:v>
                </c:pt>
                <c:pt idx="8122">
                  <c:v>-0.18478</c:v>
                </c:pt>
                <c:pt idx="8123">
                  <c:v>-0.18607000000000001</c:v>
                </c:pt>
                <c:pt idx="8124">
                  <c:v>-0.19874</c:v>
                </c:pt>
                <c:pt idx="8125">
                  <c:v>-0.2021</c:v>
                </c:pt>
                <c:pt idx="8126">
                  <c:v>-0.20652999999999999</c:v>
                </c:pt>
                <c:pt idx="8127">
                  <c:v>-0.18745000000000001</c:v>
                </c:pt>
                <c:pt idx="8128">
                  <c:v>-0.18049999999999999</c:v>
                </c:pt>
                <c:pt idx="8129">
                  <c:v>-0.16965</c:v>
                </c:pt>
                <c:pt idx="8130">
                  <c:v>-0.13991999999999999</c:v>
                </c:pt>
                <c:pt idx="8131">
                  <c:v>-0.12279</c:v>
                </c:pt>
                <c:pt idx="8132">
                  <c:v>-9.8512000000000002E-2</c:v>
                </c:pt>
                <c:pt idx="8133">
                  <c:v>-7.2972999999999996E-2</c:v>
                </c:pt>
                <c:pt idx="8134">
                  <c:v>-4.1350999999999999E-2</c:v>
                </c:pt>
                <c:pt idx="8135">
                  <c:v>-9.7789999999999995E-3</c:v>
                </c:pt>
                <c:pt idx="8136">
                  <c:v>1.4782999999999999E-2</c:v>
                </c:pt>
                <c:pt idx="8137">
                  <c:v>4.5319999999999999E-2</c:v>
                </c:pt>
                <c:pt idx="8138">
                  <c:v>7.2233000000000006E-2</c:v>
                </c:pt>
                <c:pt idx="8139">
                  <c:v>0.10037</c:v>
                </c:pt>
                <c:pt idx="8140">
                  <c:v>0.12728999999999999</c:v>
                </c:pt>
                <c:pt idx="8141">
                  <c:v>0.15143000000000001</c:v>
                </c:pt>
                <c:pt idx="8142">
                  <c:v>0.15922</c:v>
                </c:pt>
                <c:pt idx="8143">
                  <c:v>0.18215999999999999</c:v>
                </c:pt>
                <c:pt idx="8144">
                  <c:v>0.19419</c:v>
                </c:pt>
                <c:pt idx="8145">
                  <c:v>0.20369999999999999</c:v>
                </c:pt>
                <c:pt idx="8146">
                  <c:v>0.19416</c:v>
                </c:pt>
                <c:pt idx="8147">
                  <c:v>0.19583</c:v>
                </c:pt>
                <c:pt idx="8148">
                  <c:v>0.19212000000000001</c:v>
                </c:pt>
                <c:pt idx="8149">
                  <c:v>0.18551999999999999</c:v>
                </c:pt>
                <c:pt idx="8150">
                  <c:v>0.15779000000000001</c:v>
                </c:pt>
                <c:pt idx="8151">
                  <c:v>0.14344000000000001</c:v>
                </c:pt>
                <c:pt idx="8152">
                  <c:v>0.12229</c:v>
                </c:pt>
                <c:pt idx="8153">
                  <c:v>9.9845000000000003E-2</c:v>
                </c:pt>
                <c:pt idx="8154">
                  <c:v>6.7946000000000006E-2</c:v>
                </c:pt>
                <c:pt idx="8155">
                  <c:v>3.8653E-2</c:v>
                </c:pt>
                <c:pt idx="8156">
                  <c:v>9.6212999999999993E-3</c:v>
                </c:pt>
                <c:pt idx="8157">
                  <c:v>-2.2762000000000001E-2</c:v>
                </c:pt>
                <c:pt idx="8158">
                  <c:v>-4.9827999999999997E-2</c:v>
                </c:pt>
                <c:pt idx="8159">
                  <c:v>-7.8678999999999999E-2</c:v>
                </c:pt>
                <c:pt idx="8160">
                  <c:v>-0.10952000000000001</c:v>
                </c:pt>
                <c:pt idx="8161">
                  <c:v>-0.13396</c:v>
                </c:pt>
                <c:pt idx="8162">
                  <c:v>-0.14907000000000001</c:v>
                </c:pt>
                <c:pt idx="8163">
                  <c:v>-0.16936999999999999</c:v>
                </c:pt>
                <c:pt idx="8164">
                  <c:v>-0.18684999999999999</c:v>
                </c:pt>
                <c:pt idx="8165">
                  <c:v>-0.20330000000000001</c:v>
                </c:pt>
                <c:pt idx="8166">
                  <c:v>-0.19732</c:v>
                </c:pt>
                <c:pt idx="8167">
                  <c:v>-0.20233999999999999</c:v>
                </c:pt>
                <c:pt idx="8168">
                  <c:v>-0.20330999999999999</c:v>
                </c:pt>
                <c:pt idx="8169">
                  <c:v>-0.19888</c:v>
                </c:pt>
                <c:pt idx="8170">
                  <c:v>-0.17549000000000001</c:v>
                </c:pt>
                <c:pt idx="8171">
                  <c:v>-0.16244</c:v>
                </c:pt>
                <c:pt idx="8172">
                  <c:v>-0.14455000000000001</c:v>
                </c:pt>
                <c:pt idx="8173">
                  <c:v>-0.12268</c:v>
                </c:pt>
                <c:pt idx="8174">
                  <c:v>-9.0856999999999993E-2</c:v>
                </c:pt>
                <c:pt idx="8175">
                  <c:v>-6.3241000000000006E-2</c:v>
                </c:pt>
                <c:pt idx="8176">
                  <c:v>-3.5267E-2</c:v>
                </c:pt>
                <c:pt idx="8177">
                  <c:v>-2.2847000000000002E-3</c:v>
                </c:pt>
                <c:pt idx="8178">
                  <c:v>2.8344999999999999E-2</c:v>
                </c:pt>
                <c:pt idx="8179">
                  <c:v>5.7645000000000002E-2</c:v>
                </c:pt>
                <c:pt idx="8180">
                  <c:v>8.7975999999999999E-2</c:v>
                </c:pt>
                <c:pt idx="8181">
                  <c:v>0.10963000000000001</c:v>
                </c:pt>
                <c:pt idx="8182">
                  <c:v>0.13836999999999999</c:v>
                </c:pt>
                <c:pt idx="8183">
                  <c:v>0.15922</c:v>
                </c:pt>
                <c:pt idx="8184">
                  <c:v>0.18037</c:v>
                </c:pt>
                <c:pt idx="8185">
                  <c:v>0.18296999999999999</c:v>
                </c:pt>
                <c:pt idx="8186">
                  <c:v>0.19599</c:v>
                </c:pt>
                <c:pt idx="8187">
                  <c:v>0.20585000000000001</c:v>
                </c:pt>
                <c:pt idx="8188">
                  <c:v>0.20610000000000001</c:v>
                </c:pt>
                <c:pt idx="8189">
                  <c:v>0.19120999999999999</c:v>
                </c:pt>
                <c:pt idx="8190">
                  <c:v>0.18917</c:v>
                </c:pt>
                <c:pt idx="8191">
                  <c:v>0.17716000000000001</c:v>
                </c:pt>
                <c:pt idx="8192">
                  <c:v>0.16585</c:v>
                </c:pt>
                <c:pt idx="8193">
                  <c:v>0.13522999999999999</c:v>
                </c:pt>
                <c:pt idx="8194">
                  <c:v>0.11380999999999999</c:v>
                </c:pt>
                <c:pt idx="8195">
                  <c:v>9.0150999999999995E-2</c:v>
                </c:pt>
                <c:pt idx="8196">
                  <c:v>6.2991000000000005E-2</c:v>
                </c:pt>
                <c:pt idx="8197">
                  <c:v>2.9666000000000001E-2</c:v>
                </c:pt>
                <c:pt idx="8198">
                  <c:v>2.0000000000000002E-5</c:v>
                </c:pt>
                <c:pt idx="8199">
                  <c:v>-3.1690999999999997E-2</c:v>
                </c:pt>
                <c:pt idx="8200">
                  <c:v>-6.0419E-2</c:v>
                </c:pt>
                <c:pt idx="8201">
                  <c:v>-8.6144999999999999E-2</c:v>
                </c:pt>
                <c:pt idx="8202">
                  <c:v>-0.11479</c:v>
                </c:pt>
                <c:pt idx="8203">
                  <c:v>-0.14141999999999999</c:v>
                </c:pt>
                <c:pt idx="8204">
                  <c:v>-0.16489999999999999</c:v>
                </c:pt>
                <c:pt idx="8205">
                  <c:v>-0.17202999999999999</c:v>
                </c:pt>
                <c:pt idx="8206">
                  <c:v>-0.19040000000000001</c:v>
                </c:pt>
                <c:pt idx="8207">
                  <c:v>-0.20257</c:v>
                </c:pt>
                <c:pt idx="8208">
                  <c:v>-0.21087</c:v>
                </c:pt>
                <c:pt idx="8209">
                  <c:v>-0.19847000000000001</c:v>
                </c:pt>
                <c:pt idx="8210">
                  <c:v>-0.19561000000000001</c:v>
                </c:pt>
                <c:pt idx="8211">
                  <c:v>-0.19248999999999999</c:v>
                </c:pt>
                <c:pt idx="8212">
                  <c:v>-0.18285999999999999</c:v>
                </c:pt>
                <c:pt idx="8213">
                  <c:v>-0.15359</c:v>
                </c:pt>
                <c:pt idx="8214">
                  <c:v>-0.13675999999999999</c:v>
                </c:pt>
                <c:pt idx="8215">
                  <c:v>-0.11576</c:v>
                </c:pt>
                <c:pt idx="8216">
                  <c:v>-8.8395000000000001E-2</c:v>
                </c:pt>
                <c:pt idx="8217">
                  <c:v>-5.8075000000000002E-2</c:v>
                </c:pt>
                <c:pt idx="8218">
                  <c:v>-2.4827999999999999E-2</c:v>
                </c:pt>
                <c:pt idx="8219">
                  <c:v>4.1038999999999997E-3</c:v>
                </c:pt>
                <c:pt idx="8220">
                  <c:v>3.7566000000000002E-2</c:v>
                </c:pt>
                <c:pt idx="8221">
                  <c:v>6.5060999999999994E-2</c:v>
                </c:pt>
                <c:pt idx="8222">
                  <c:v>9.5633999999999997E-2</c:v>
                </c:pt>
                <c:pt idx="8223">
                  <c:v>0.12239</c:v>
                </c:pt>
                <c:pt idx="8224">
                  <c:v>0.15137999999999999</c:v>
                </c:pt>
                <c:pt idx="8225">
                  <c:v>0.16134999999999999</c:v>
                </c:pt>
                <c:pt idx="8226">
                  <c:v>0.18335000000000001</c:v>
                </c:pt>
                <c:pt idx="8227">
                  <c:v>0.19802</c:v>
                </c:pt>
                <c:pt idx="8228">
                  <c:v>0.19484000000000001</c:v>
                </c:pt>
                <c:pt idx="8229">
                  <c:v>0.20358999999999999</c:v>
                </c:pt>
                <c:pt idx="8230">
                  <c:v>0.20372000000000001</c:v>
                </c:pt>
                <c:pt idx="8231">
                  <c:v>0.20402999999999999</c:v>
                </c:pt>
                <c:pt idx="8232">
                  <c:v>0.18024999999999999</c:v>
                </c:pt>
                <c:pt idx="8233">
                  <c:v>0.17011000000000001</c:v>
                </c:pt>
                <c:pt idx="8234">
                  <c:v>0.15512999999999999</c:v>
                </c:pt>
                <c:pt idx="8235">
                  <c:v>0.13250999999999999</c:v>
                </c:pt>
                <c:pt idx="8236">
                  <c:v>0.10481</c:v>
                </c:pt>
                <c:pt idx="8237">
                  <c:v>7.9103999999999994E-2</c:v>
                </c:pt>
                <c:pt idx="8238">
                  <c:v>4.9888000000000002E-2</c:v>
                </c:pt>
                <c:pt idx="8239">
                  <c:v>2.1281999999999999E-2</c:v>
                </c:pt>
                <c:pt idx="8240">
                  <c:v>-1.0477E-2</c:v>
                </c:pt>
                <c:pt idx="8241">
                  <c:v>-4.3213000000000001E-2</c:v>
                </c:pt>
                <c:pt idx="8242">
                  <c:v>-6.9461999999999996E-2</c:v>
                </c:pt>
                <c:pt idx="8243">
                  <c:v>-0.10335999999999999</c:v>
                </c:pt>
                <c:pt idx="8244">
                  <c:v>-0.12136</c:v>
                </c:pt>
                <c:pt idx="8245">
                  <c:v>-0.14882999999999999</c:v>
                </c:pt>
                <c:pt idx="8246">
                  <c:v>-0.17030000000000001</c:v>
                </c:pt>
                <c:pt idx="8247">
                  <c:v>-0.1888</c:v>
                </c:pt>
                <c:pt idx="8248">
                  <c:v>-0.18948999999999999</c:v>
                </c:pt>
                <c:pt idx="8249">
                  <c:v>-0.20363999999999999</c:v>
                </c:pt>
                <c:pt idx="8250">
                  <c:v>-0.20724000000000001</c:v>
                </c:pt>
                <c:pt idx="8251">
                  <c:v>-0.21118999999999999</c:v>
                </c:pt>
                <c:pt idx="8252">
                  <c:v>-0.19159000000000001</c:v>
                </c:pt>
                <c:pt idx="8253">
                  <c:v>-0.18547</c:v>
                </c:pt>
                <c:pt idx="8254">
                  <c:v>-0.17446999999999999</c:v>
                </c:pt>
                <c:pt idx="8255">
                  <c:v>-0.15654000000000001</c:v>
                </c:pt>
                <c:pt idx="8256">
                  <c:v>-0.12759999999999999</c:v>
                </c:pt>
                <c:pt idx="8257">
                  <c:v>-0.10216</c:v>
                </c:pt>
                <c:pt idx="8258">
                  <c:v>-7.6462000000000002E-2</c:v>
                </c:pt>
                <c:pt idx="8259">
                  <c:v>-4.8097000000000001E-2</c:v>
                </c:pt>
                <c:pt idx="8260">
                  <c:v>-1.2777E-2</c:v>
                </c:pt>
                <c:pt idx="8261">
                  <c:v>1.2782E-2</c:v>
                </c:pt>
                <c:pt idx="8262">
                  <c:v>4.5902999999999999E-2</c:v>
                </c:pt>
                <c:pt idx="8263">
                  <c:v>7.8339000000000006E-2</c:v>
                </c:pt>
                <c:pt idx="8264">
                  <c:v>0.10094</c:v>
                </c:pt>
                <c:pt idx="8265">
                  <c:v>0.13058</c:v>
                </c:pt>
                <c:pt idx="8266">
                  <c:v>0.15523000000000001</c:v>
                </c:pt>
                <c:pt idx="8267">
                  <c:v>0.17754</c:v>
                </c:pt>
                <c:pt idx="8268">
                  <c:v>0.18756999999999999</c:v>
                </c:pt>
                <c:pt idx="8269">
                  <c:v>0.20058999999999999</c:v>
                </c:pt>
                <c:pt idx="8270">
                  <c:v>0.21124999999999999</c:v>
                </c:pt>
                <c:pt idx="8271">
                  <c:v>0.21726000000000001</c:v>
                </c:pt>
                <c:pt idx="8272">
                  <c:v>0.20327000000000001</c:v>
                </c:pt>
                <c:pt idx="8273">
                  <c:v>0.19896</c:v>
                </c:pt>
                <c:pt idx="8274">
                  <c:v>0.19241</c:v>
                </c:pt>
                <c:pt idx="8275">
                  <c:v>0.17638999999999999</c:v>
                </c:pt>
                <c:pt idx="8276">
                  <c:v>0.14874999999999999</c:v>
                </c:pt>
                <c:pt idx="8277">
                  <c:v>0.12667</c:v>
                </c:pt>
                <c:pt idx="8278">
                  <c:v>0.10306999999999999</c:v>
                </c:pt>
                <c:pt idx="8279">
                  <c:v>6.9792999999999994E-2</c:v>
                </c:pt>
                <c:pt idx="8280">
                  <c:v>3.8225000000000002E-2</c:v>
                </c:pt>
                <c:pt idx="8281">
                  <c:v>1.0345E-2</c:v>
                </c:pt>
                <c:pt idx="8282">
                  <c:v>-2.3862999999999999E-2</c:v>
                </c:pt>
                <c:pt idx="8283">
                  <c:v>-5.1922000000000003E-2</c:v>
                </c:pt>
                <c:pt idx="8284">
                  <c:v>-8.3188999999999999E-2</c:v>
                </c:pt>
                <c:pt idx="8285">
                  <c:v>-0.11416999999999999</c:v>
                </c:pt>
                <c:pt idx="8286">
                  <c:v>-0.13668</c:v>
                </c:pt>
                <c:pt idx="8287">
                  <c:v>-0.15287999999999999</c:v>
                </c:pt>
                <c:pt idx="8288">
                  <c:v>-0.17544999999999999</c:v>
                </c:pt>
                <c:pt idx="8289">
                  <c:v>-0.19186</c:v>
                </c:pt>
                <c:pt idx="8290">
                  <c:v>-0.20813000000000001</c:v>
                </c:pt>
                <c:pt idx="8291">
                  <c:v>-0.20118</c:v>
                </c:pt>
                <c:pt idx="8292">
                  <c:v>-0.20662</c:v>
                </c:pt>
                <c:pt idx="8293">
                  <c:v>-0.21013999999999999</c:v>
                </c:pt>
                <c:pt idx="8294">
                  <c:v>-0.20349999999999999</c:v>
                </c:pt>
                <c:pt idx="8295">
                  <c:v>-0.17963999999999999</c:v>
                </c:pt>
                <c:pt idx="8296">
                  <c:v>-0.16697000000000001</c:v>
                </c:pt>
                <c:pt idx="8297">
                  <c:v>-0.14902000000000001</c:v>
                </c:pt>
                <c:pt idx="8298">
                  <c:v>-0.12801000000000001</c:v>
                </c:pt>
                <c:pt idx="8299">
                  <c:v>-9.5167000000000002E-2</c:v>
                </c:pt>
                <c:pt idx="8300">
                  <c:v>-6.6933999999999994E-2</c:v>
                </c:pt>
                <c:pt idx="8301">
                  <c:v>-3.8016000000000001E-2</c:v>
                </c:pt>
                <c:pt idx="8302">
                  <c:v>-6.6277999999999997E-3</c:v>
                </c:pt>
                <c:pt idx="8303">
                  <c:v>2.4759E-2</c:v>
                </c:pt>
                <c:pt idx="8304">
                  <c:v>5.6021000000000001E-2</c:v>
                </c:pt>
                <c:pt idx="8305">
                  <c:v>8.8252999999999998E-2</c:v>
                </c:pt>
                <c:pt idx="8306">
                  <c:v>0.11854000000000001</c:v>
                </c:pt>
                <c:pt idx="8307">
                  <c:v>0.13661999999999999</c:v>
                </c:pt>
                <c:pt idx="8308">
                  <c:v>0.16089999999999999</c:v>
                </c:pt>
                <c:pt idx="8309">
                  <c:v>0.18346000000000001</c:v>
                </c:pt>
                <c:pt idx="8310">
                  <c:v>0.20207</c:v>
                </c:pt>
                <c:pt idx="8311">
                  <c:v>0.20014999999999999</c:v>
                </c:pt>
                <c:pt idx="8312">
                  <c:v>0.21046999999999999</c:v>
                </c:pt>
                <c:pt idx="8313">
                  <c:v>0.21390999999999999</c:v>
                </c:pt>
                <c:pt idx="8314">
                  <c:v>0.21382999999999999</c:v>
                </c:pt>
                <c:pt idx="8315">
                  <c:v>0.19536999999999999</c:v>
                </c:pt>
                <c:pt idx="8316">
                  <c:v>0.18373</c:v>
                </c:pt>
                <c:pt idx="8317">
                  <c:v>0.17036000000000001</c:v>
                </c:pt>
                <c:pt idx="8318">
                  <c:v>0.15140999999999999</c:v>
                </c:pt>
                <c:pt idx="8319">
                  <c:v>0.11831</c:v>
                </c:pt>
                <c:pt idx="8320">
                  <c:v>9.1777999999999998E-2</c:v>
                </c:pt>
                <c:pt idx="8321">
                  <c:v>6.4652000000000001E-2</c:v>
                </c:pt>
                <c:pt idx="8322">
                  <c:v>3.2460000000000003E-2</c:v>
                </c:pt>
                <c:pt idx="8323">
                  <c:v>-5.4290999999999996E-4</c:v>
                </c:pt>
                <c:pt idx="8324">
                  <c:v>-3.3820000000000003E-2</c:v>
                </c:pt>
                <c:pt idx="8325">
                  <c:v>-6.4072000000000004E-2</c:v>
                </c:pt>
                <c:pt idx="8326">
                  <c:v>-9.8506999999999997E-2</c:v>
                </c:pt>
                <c:pt idx="8327">
                  <c:v>-0.12046</c:v>
                </c:pt>
                <c:pt idx="8328">
                  <c:v>-0.14713999999999999</c:v>
                </c:pt>
                <c:pt idx="8329">
                  <c:v>-0.17163</c:v>
                </c:pt>
                <c:pt idx="8330">
                  <c:v>-0.17827999999999999</c:v>
                </c:pt>
                <c:pt idx="8331">
                  <c:v>-0.19897999999999999</c:v>
                </c:pt>
                <c:pt idx="8332">
                  <c:v>-0.20881</c:v>
                </c:pt>
                <c:pt idx="8333">
                  <c:v>-0.21743000000000001</c:v>
                </c:pt>
                <c:pt idx="8334">
                  <c:v>-0.20482</c:v>
                </c:pt>
                <c:pt idx="8335">
                  <c:v>-0.20251</c:v>
                </c:pt>
                <c:pt idx="8336">
                  <c:v>-0.19925000000000001</c:v>
                </c:pt>
                <c:pt idx="8337">
                  <c:v>-0.18673999999999999</c:v>
                </c:pt>
                <c:pt idx="8338">
                  <c:v>-0.15683</c:v>
                </c:pt>
                <c:pt idx="8339">
                  <c:v>-0.13902</c:v>
                </c:pt>
                <c:pt idx="8340">
                  <c:v>-0.11701</c:v>
                </c:pt>
                <c:pt idx="8341">
                  <c:v>-8.9649999999999994E-2</c:v>
                </c:pt>
                <c:pt idx="8342">
                  <c:v>-5.7770000000000002E-2</c:v>
                </c:pt>
                <c:pt idx="8343">
                  <c:v>-2.3276000000000002E-2</c:v>
                </c:pt>
                <c:pt idx="8344">
                  <c:v>5.2494999999999998E-3</c:v>
                </c:pt>
                <c:pt idx="8345">
                  <c:v>3.9065000000000003E-2</c:v>
                </c:pt>
                <c:pt idx="8346">
                  <c:v>6.7083000000000004E-2</c:v>
                </c:pt>
                <c:pt idx="8347">
                  <c:v>9.9155999999999994E-2</c:v>
                </c:pt>
                <c:pt idx="8348">
                  <c:v>0.12778999999999999</c:v>
                </c:pt>
                <c:pt idx="8349">
                  <c:v>0.15573000000000001</c:v>
                </c:pt>
                <c:pt idx="8350">
                  <c:v>0.16547999999999999</c:v>
                </c:pt>
                <c:pt idx="8351">
                  <c:v>0.18922</c:v>
                </c:pt>
                <c:pt idx="8352">
                  <c:v>0.20466999999999999</c:v>
                </c:pt>
                <c:pt idx="8353">
                  <c:v>0.21745999999999999</c:v>
                </c:pt>
                <c:pt idx="8354">
                  <c:v>0.20977000000000001</c:v>
                </c:pt>
                <c:pt idx="8355">
                  <c:v>0.21115</c:v>
                </c:pt>
                <c:pt idx="8356">
                  <c:v>0.21182000000000001</c:v>
                </c:pt>
                <c:pt idx="8357">
                  <c:v>0.20272999999999999</c:v>
                </c:pt>
                <c:pt idx="8358">
                  <c:v>0.17652000000000001</c:v>
                </c:pt>
                <c:pt idx="8359">
                  <c:v>0.16155</c:v>
                </c:pt>
                <c:pt idx="8360">
                  <c:v>0.13886999999999999</c:v>
                </c:pt>
                <c:pt idx="8361">
                  <c:v>0.11928</c:v>
                </c:pt>
                <c:pt idx="8362">
                  <c:v>8.4265999999999994E-2</c:v>
                </c:pt>
                <c:pt idx="8363">
                  <c:v>5.4174E-2</c:v>
                </c:pt>
                <c:pt idx="8364">
                  <c:v>2.3963999999999999E-2</c:v>
                </c:pt>
                <c:pt idx="8365">
                  <c:v>-9.3463999999999995E-3</c:v>
                </c:pt>
                <c:pt idx="8366">
                  <c:v>-4.2516999999999999E-2</c:v>
                </c:pt>
                <c:pt idx="8367">
                  <c:v>-7.2072999999999998E-2</c:v>
                </c:pt>
                <c:pt idx="8368">
                  <c:v>-0.10712000000000001</c:v>
                </c:pt>
                <c:pt idx="8369">
                  <c:v>-0.13607</c:v>
                </c:pt>
                <c:pt idx="8370">
                  <c:v>-0.15457000000000001</c:v>
                </c:pt>
                <c:pt idx="8371">
                  <c:v>-0.17815</c:v>
                </c:pt>
                <c:pt idx="8372">
                  <c:v>-0.19758999999999999</c:v>
                </c:pt>
                <c:pt idx="8373">
                  <c:v>-0.21364</c:v>
                </c:pt>
                <c:pt idx="8374">
                  <c:v>-0.21260000000000001</c:v>
                </c:pt>
                <c:pt idx="8375">
                  <c:v>-0.21631</c:v>
                </c:pt>
                <c:pt idx="8376">
                  <c:v>-0.22083</c:v>
                </c:pt>
                <c:pt idx="8377">
                  <c:v>-0.19925000000000001</c:v>
                </c:pt>
                <c:pt idx="8378">
                  <c:v>-0.19316</c:v>
                </c:pt>
                <c:pt idx="8379">
                  <c:v>-0.18103</c:v>
                </c:pt>
                <c:pt idx="8380">
                  <c:v>-0.16216</c:v>
                </c:pt>
                <c:pt idx="8381">
                  <c:v>-0.13150000000000001</c:v>
                </c:pt>
                <c:pt idx="8382">
                  <c:v>-0.10428</c:v>
                </c:pt>
                <c:pt idx="8383">
                  <c:v>-7.8541E-2</c:v>
                </c:pt>
                <c:pt idx="8384">
                  <c:v>-4.8291000000000001E-2</c:v>
                </c:pt>
                <c:pt idx="8385">
                  <c:v>-1.1779E-2</c:v>
                </c:pt>
                <c:pt idx="8386">
                  <c:v>1.6105999999999999E-2</c:v>
                </c:pt>
                <c:pt idx="8387">
                  <c:v>4.9300999999999998E-2</c:v>
                </c:pt>
                <c:pt idx="8388">
                  <c:v>8.1202999999999997E-2</c:v>
                </c:pt>
                <c:pt idx="8389">
                  <c:v>0.10469000000000001</c:v>
                </c:pt>
                <c:pt idx="8390">
                  <c:v>0.13611000000000001</c:v>
                </c:pt>
                <c:pt idx="8391">
                  <c:v>0.16147</c:v>
                </c:pt>
                <c:pt idx="8392">
                  <c:v>0.18229999999999999</c:v>
                </c:pt>
                <c:pt idx="8393">
                  <c:v>0.19209000000000001</c:v>
                </c:pt>
                <c:pt idx="8394">
                  <c:v>0.20613000000000001</c:v>
                </c:pt>
                <c:pt idx="8395">
                  <c:v>0.21786</c:v>
                </c:pt>
                <c:pt idx="8396">
                  <c:v>0.22261</c:v>
                </c:pt>
                <c:pt idx="8397">
                  <c:v>0.2074</c:v>
                </c:pt>
                <c:pt idx="8398">
                  <c:v>0.20424</c:v>
                </c:pt>
                <c:pt idx="8399">
                  <c:v>0.19739000000000001</c:v>
                </c:pt>
                <c:pt idx="8400">
                  <c:v>0.18171999999999999</c:v>
                </c:pt>
                <c:pt idx="8401">
                  <c:v>0.15301999999999999</c:v>
                </c:pt>
                <c:pt idx="8402">
                  <c:v>0.13028000000000001</c:v>
                </c:pt>
                <c:pt idx="8403">
                  <c:v>0.10606</c:v>
                </c:pt>
                <c:pt idx="8404">
                  <c:v>7.8952999999999995E-2</c:v>
                </c:pt>
                <c:pt idx="8405">
                  <c:v>4.2304000000000001E-2</c:v>
                </c:pt>
                <c:pt idx="8406">
                  <c:v>1.1691E-2</c:v>
                </c:pt>
                <c:pt idx="8407">
                  <c:v>-2.3309E-2</c:v>
                </c:pt>
                <c:pt idx="8408">
                  <c:v>-5.5694E-2</c:v>
                </c:pt>
                <c:pt idx="8409">
                  <c:v>-8.2252000000000006E-2</c:v>
                </c:pt>
                <c:pt idx="8410">
                  <c:v>-0.11385000000000001</c:v>
                </c:pt>
                <c:pt idx="8411">
                  <c:v>-0.14004</c:v>
                </c:pt>
                <c:pt idx="8412">
                  <c:v>-0.16803999999999999</c:v>
                </c:pt>
                <c:pt idx="8413">
                  <c:v>-0.17801</c:v>
                </c:pt>
                <c:pt idx="8414">
                  <c:v>-0.19711000000000001</c:v>
                </c:pt>
                <c:pt idx="8415">
                  <c:v>-0.21288000000000001</c:v>
                </c:pt>
                <c:pt idx="8416">
                  <c:v>-0.22377</c:v>
                </c:pt>
                <c:pt idx="8417">
                  <c:v>-0.21271999999999999</c:v>
                </c:pt>
                <c:pt idx="8418">
                  <c:v>-0.21517</c:v>
                </c:pt>
                <c:pt idx="8419">
                  <c:v>-0.20927000000000001</c:v>
                </c:pt>
                <c:pt idx="8420">
                  <c:v>-0.19930999999999999</c:v>
                </c:pt>
                <c:pt idx="8421">
                  <c:v>-0.17161999999999999</c:v>
                </c:pt>
                <c:pt idx="8422">
                  <c:v>-0.15185000000000001</c:v>
                </c:pt>
                <c:pt idx="8423">
                  <c:v>-0.13022</c:v>
                </c:pt>
                <c:pt idx="8424">
                  <c:v>-0.10347000000000001</c:v>
                </c:pt>
                <c:pt idx="8425">
                  <c:v>-6.6857E-2</c:v>
                </c:pt>
                <c:pt idx="8426">
                  <c:v>-3.6394000000000003E-2</c:v>
                </c:pt>
                <c:pt idx="8427">
                  <c:v>-3.4361999999999999E-3</c:v>
                </c:pt>
                <c:pt idx="8428">
                  <c:v>2.8507000000000001E-2</c:v>
                </c:pt>
                <c:pt idx="8429">
                  <c:v>6.2392999999999997E-2</c:v>
                </c:pt>
                <c:pt idx="8430">
                  <c:v>9.2529E-2</c:v>
                </c:pt>
                <c:pt idx="8431">
                  <c:v>0.12475</c:v>
                </c:pt>
                <c:pt idx="8432">
                  <c:v>0.14326</c:v>
                </c:pt>
                <c:pt idx="8433">
                  <c:v>0.16908000000000001</c:v>
                </c:pt>
                <c:pt idx="8434">
                  <c:v>0.19117999999999999</c:v>
                </c:pt>
                <c:pt idx="8435">
                  <c:v>0.20676</c:v>
                </c:pt>
                <c:pt idx="8436">
                  <c:v>0.20532</c:v>
                </c:pt>
                <c:pt idx="8437">
                  <c:v>0.21643000000000001</c:v>
                </c:pt>
                <c:pt idx="8438">
                  <c:v>0.21779999999999999</c:v>
                </c:pt>
                <c:pt idx="8439">
                  <c:v>0.21737999999999999</c:v>
                </c:pt>
                <c:pt idx="8440">
                  <c:v>0.19749</c:v>
                </c:pt>
                <c:pt idx="8441">
                  <c:v>0.18539</c:v>
                </c:pt>
                <c:pt idx="8442">
                  <c:v>0.17399000000000001</c:v>
                </c:pt>
                <c:pt idx="8443">
                  <c:v>0.15284</c:v>
                </c:pt>
                <c:pt idx="8444">
                  <c:v>0.1192</c:v>
                </c:pt>
                <c:pt idx="8445">
                  <c:v>9.2395000000000005E-2</c:v>
                </c:pt>
                <c:pt idx="8446">
                  <c:v>6.4244999999999997E-2</c:v>
                </c:pt>
                <c:pt idx="8447">
                  <c:v>3.3196000000000003E-2</c:v>
                </c:pt>
                <c:pt idx="8448">
                  <c:v>-5.8852000000000004E-4</c:v>
                </c:pt>
                <c:pt idx="8449">
                  <c:v>-3.4903999999999998E-2</c:v>
                </c:pt>
                <c:pt idx="8450">
                  <c:v>-6.6239999999999993E-2</c:v>
                </c:pt>
                <c:pt idx="8451">
                  <c:v>-9.9278000000000005E-2</c:v>
                </c:pt>
                <c:pt idx="8452">
                  <c:v>-0.12186</c:v>
                </c:pt>
                <c:pt idx="8453">
                  <c:v>-0.15046000000000001</c:v>
                </c:pt>
                <c:pt idx="8454">
                  <c:v>-0.17641999999999999</c:v>
                </c:pt>
                <c:pt idx="8455">
                  <c:v>-0.19764000000000001</c:v>
                </c:pt>
                <c:pt idx="8456">
                  <c:v>-0.20158999999999999</c:v>
                </c:pt>
                <c:pt idx="8457">
                  <c:v>-0.214</c:v>
                </c:pt>
                <c:pt idx="8458">
                  <c:v>-0.22342000000000001</c:v>
                </c:pt>
                <c:pt idx="8459">
                  <c:v>-0.22819</c:v>
                </c:pt>
                <c:pt idx="8460">
                  <c:v>-0.20893</c:v>
                </c:pt>
                <c:pt idx="8461">
                  <c:v>-0.20563000000000001</c:v>
                </c:pt>
                <c:pt idx="8462">
                  <c:v>-0.19474</c:v>
                </c:pt>
                <c:pt idx="8463">
                  <c:v>-0.17637</c:v>
                </c:pt>
                <c:pt idx="8464">
                  <c:v>-0.14449999999999999</c:v>
                </c:pt>
                <c:pt idx="8465">
                  <c:v>-0.12163</c:v>
                </c:pt>
                <c:pt idx="8466">
                  <c:v>-9.2036999999999994E-2</c:v>
                </c:pt>
                <c:pt idx="8467">
                  <c:v>-6.4658999999999994E-2</c:v>
                </c:pt>
                <c:pt idx="8468">
                  <c:v>-2.4681000000000002E-2</c:v>
                </c:pt>
                <c:pt idx="8469">
                  <c:v>7.0444000000000001E-3</c:v>
                </c:pt>
                <c:pt idx="8470">
                  <c:v>4.0985000000000001E-2</c:v>
                </c:pt>
                <c:pt idx="8471">
                  <c:v>7.5295000000000001E-2</c:v>
                </c:pt>
                <c:pt idx="8472">
                  <c:v>0.10281999999999999</c:v>
                </c:pt>
                <c:pt idx="8473">
                  <c:v>0.13289000000000001</c:v>
                </c:pt>
                <c:pt idx="8474">
                  <c:v>0.16220000000000001</c:v>
                </c:pt>
                <c:pt idx="8475">
                  <c:v>0.17180000000000001</c:v>
                </c:pt>
                <c:pt idx="8476">
                  <c:v>0.19641</c:v>
                </c:pt>
                <c:pt idx="8477">
                  <c:v>0.21157000000000001</c:v>
                </c:pt>
                <c:pt idx="8478">
                  <c:v>0.22492000000000001</c:v>
                </c:pt>
                <c:pt idx="8479">
                  <c:v>0.21589</c:v>
                </c:pt>
                <c:pt idx="8480">
                  <c:v>0.21840000000000001</c:v>
                </c:pt>
                <c:pt idx="8481">
                  <c:v>0.21745999999999999</c:v>
                </c:pt>
                <c:pt idx="8482">
                  <c:v>0.20805999999999999</c:v>
                </c:pt>
                <c:pt idx="8483">
                  <c:v>0.18123</c:v>
                </c:pt>
                <c:pt idx="8484">
                  <c:v>0.16553000000000001</c:v>
                </c:pt>
                <c:pt idx="8485">
                  <c:v>0.14279</c:v>
                </c:pt>
                <c:pt idx="8486">
                  <c:v>0.12173</c:v>
                </c:pt>
                <c:pt idx="8487">
                  <c:v>8.5859000000000005E-2</c:v>
                </c:pt>
                <c:pt idx="8488">
                  <c:v>5.3710000000000001E-2</c:v>
                </c:pt>
                <c:pt idx="8489">
                  <c:v>2.3206999999999998E-2</c:v>
                </c:pt>
                <c:pt idx="8490">
                  <c:v>-9.4447999999999997E-3</c:v>
                </c:pt>
                <c:pt idx="8491">
                  <c:v>-4.3128E-2</c:v>
                </c:pt>
                <c:pt idx="8492">
                  <c:v>-7.3868000000000003E-2</c:v>
                </c:pt>
                <c:pt idx="8493">
                  <c:v>-0.10947999999999999</c:v>
                </c:pt>
                <c:pt idx="8494">
                  <c:v>-0.13725999999999999</c:v>
                </c:pt>
                <c:pt idx="8495">
                  <c:v>-0.15551000000000001</c:v>
                </c:pt>
                <c:pt idx="8496">
                  <c:v>-0.18049000000000001</c:v>
                </c:pt>
                <c:pt idx="8497">
                  <c:v>-0.20172999999999999</c:v>
                </c:pt>
                <c:pt idx="8498">
                  <c:v>-0.21712999999999999</c:v>
                </c:pt>
                <c:pt idx="8499">
                  <c:v>-0.21521000000000001</c:v>
                </c:pt>
                <c:pt idx="8500">
                  <c:v>-0.22017999999999999</c:v>
                </c:pt>
                <c:pt idx="8501">
                  <c:v>-0.22517999999999999</c:v>
                </c:pt>
                <c:pt idx="8502">
                  <c:v>-0.22095000000000001</c:v>
                </c:pt>
                <c:pt idx="8503">
                  <c:v>-0.19811999999999999</c:v>
                </c:pt>
                <c:pt idx="8504">
                  <c:v>-0.18642</c:v>
                </c:pt>
                <c:pt idx="8505">
                  <c:v>-0.16725999999999999</c:v>
                </c:pt>
                <c:pt idx="8506">
                  <c:v>-0.14779</c:v>
                </c:pt>
                <c:pt idx="8507">
                  <c:v>-0.11026</c:v>
                </c:pt>
                <c:pt idx="8508">
                  <c:v>-8.3254999999999996E-2</c:v>
                </c:pt>
                <c:pt idx="8509">
                  <c:v>-5.2540999999999997E-2</c:v>
                </c:pt>
                <c:pt idx="8510">
                  <c:v>-1.7018999999999999E-2</c:v>
                </c:pt>
                <c:pt idx="8511">
                  <c:v>1.2322E-2</c:v>
                </c:pt>
                <c:pt idx="8512">
                  <c:v>4.6745000000000002E-2</c:v>
                </c:pt>
                <c:pt idx="8513">
                  <c:v>8.0521999999999996E-2</c:v>
                </c:pt>
                <c:pt idx="8514">
                  <c:v>0.11346000000000001</c:v>
                </c:pt>
                <c:pt idx="8515">
                  <c:v>0.13642000000000001</c:v>
                </c:pt>
                <c:pt idx="8516">
                  <c:v>0.16446</c:v>
                </c:pt>
                <c:pt idx="8517">
                  <c:v>0.186</c:v>
                </c:pt>
                <c:pt idx="8518">
                  <c:v>0.21171000000000001</c:v>
                </c:pt>
                <c:pt idx="8519">
                  <c:v>0.21132999999999999</c:v>
                </c:pt>
                <c:pt idx="8520">
                  <c:v>0.22303999999999999</c:v>
                </c:pt>
                <c:pt idx="8521">
                  <c:v>0.22896</c:v>
                </c:pt>
                <c:pt idx="8522">
                  <c:v>0.22989999999999999</c:v>
                </c:pt>
                <c:pt idx="8523">
                  <c:v>0.20985000000000001</c:v>
                </c:pt>
                <c:pt idx="8524">
                  <c:v>0.20269000000000001</c:v>
                </c:pt>
                <c:pt idx="8525">
                  <c:v>0.18658</c:v>
                </c:pt>
                <c:pt idx="8526">
                  <c:v>0.15623000000000001</c:v>
                </c:pt>
                <c:pt idx="8527">
                  <c:v>0.13255</c:v>
                </c:pt>
                <c:pt idx="8528">
                  <c:v>0.10846</c:v>
                </c:pt>
                <c:pt idx="8529">
                  <c:v>7.9487000000000002E-2</c:v>
                </c:pt>
                <c:pt idx="8530">
                  <c:v>4.1834000000000003E-2</c:v>
                </c:pt>
                <c:pt idx="8531">
                  <c:v>9.4146999999999998E-3</c:v>
                </c:pt>
                <c:pt idx="8532">
                  <c:v>-2.5725000000000001E-2</c:v>
                </c:pt>
                <c:pt idx="8533">
                  <c:v>-5.8047000000000001E-2</c:v>
                </c:pt>
                <c:pt idx="8534">
                  <c:v>-8.6534E-2</c:v>
                </c:pt>
                <c:pt idx="8535">
                  <c:v>-0.12071999999999999</c:v>
                </c:pt>
                <c:pt idx="8536">
                  <c:v>-0.14549999999999999</c:v>
                </c:pt>
                <c:pt idx="8537">
                  <c:v>-0.17297000000000001</c:v>
                </c:pt>
                <c:pt idx="8538">
                  <c:v>-0.18273</c:v>
                </c:pt>
                <c:pt idx="8539">
                  <c:v>-0.20247999999999999</c:v>
                </c:pt>
                <c:pt idx="8540">
                  <c:v>-0.21994</c:v>
                </c:pt>
                <c:pt idx="8541">
                  <c:v>-0.22800999999999999</c:v>
                </c:pt>
                <c:pt idx="8542">
                  <c:v>-0.21643999999999999</c:v>
                </c:pt>
                <c:pt idx="8543">
                  <c:v>-0.22004000000000001</c:v>
                </c:pt>
                <c:pt idx="8544">
                  <c:v>-0.21451000000000001</c:v>
                </c:pt>
                <c:pt idx="8545">
                  <c:v>-0.20416000000000001</c:v>
                </c:pt>
                <c:pt idx="8546">
                  <c:v>-0.17504</c:v>
                </c:pt>
                <c:pt idx="8547">
                  <c:v>-0.15587000000000001</c:v>
                </c:pt>
                <c:pt idx="8548">
                  <c:v>-0.13347000000000001</c:v>
                </c:pt>
                <c:pt idx="8549">
                  <c:v>-0.10745</c:v>
                </c:pt>
                <c:pt idx="8550">
                  <c:v>-6.9753999999999997E-2</c:v>
                </c:pt>
                <c:pt idx="8551">
                  <c:v>-3.8287000000000002E-2</c:v>
                </c:pt>
                <c:pt idx="8552">
                  <c:v>-4.0197000000000002E-3</c:v>
                </c:pt>
                <c:pt idx="8553">
                  <c:v>2.9707000000000001E-2</c:v>
                </c:pt>
                <c:pt idx="8554">
                  <c:v>5.9984000000000003E-2</c:v>
                </c:pt>
                <c:pt idx="8555">
                  <c:v>9.3708E-2</c:v>
                </c:pt>
                <c:pt idx="8556">
                  <c:v>0.12701000000000001</c:v>
                </c:pt>
                <c:pt idx="8557">
                  <c:v>0.15789</c:v>
                </c:pt>
                <c:pt idx="8558">
                  <c:v>0.17199</c:v>
                </c:pt>
                <c:pt idx="8559">
                  <c:v>0.19511999999999999</c:v>
                </c:pt>
                <c:pt idx="8560">
                  <c:v>0.21487999999999999</c:v>
                </c:pt>
                <c:pt idx="8561">
                  <c:v>0.22905</c:v>
                </c:pt>
                <c:pt idx="8562">
                  <c:v>0.22292000000000001</c:v>
                </c:pt>
                <c:pt idx="8563">
                  <c:v>0.22628999999999999</c:v>
                </c:pt>
                <c:pt idx="8564">
                  <c:v>0.22466</c:v>
                </c:pt>
                <c:pt idx="8565">
                  <c:v>0.22217000000000001</c:v>
                </c:pt>
                <c:pt idx="8566">
                  <c:v>0.19327</c:v>
                </c:pt>
                <c:pt idx="8567">
                  <c:v>0.17943000000000001</c:v>
                </c:pt>
                <c:pt idx="8568">
                  <c:v>0.15898000000000001</c:v>
                </c:pt>
                <c:pt idx="8569">
                  <c:v>0.13408999999999999</c:v>
                </c:pt>
                <c:pt idx="8570">
                  <c:v>9.6508999999999998E-2</c:v>
                </c:pt>
                <c:pt idx="8571">
                  <c:v>6.5790000000000001E-2</c:v>
                </c:pt>
                <c:pt idx="8572">
                  <c:v>3.3244000000000003E-2</c:v>
                </c:pt>
                <c:pt idx="8573">
                  <c:v>-2.1166000000000002E-3</c:v>
                </c:pt>
                <c:pt idx="8574">
                  <c:v>-3.7185999999999997E-2</c:v>
                </c:pt>
                <c:pt idx="8575">
                  <c:v>-6.9959999999999994E-2</c:v>
                </c:pt>
                <c:pt idx="8576">
                  <c:v>-0.105</c:v>
                </c:pt>
                <c:pt idx="8577">
                  <c:v>-0.12764</c:v>
                </c:pt>
                <c:pt idx="8578">
                  <c:v>-0.15914</c:v>
                </c:pt>
                <c:pt idx="8579">
                  <c:v>-0.18276000000000001</c:v>
                </c:pt>
                <c:pt idx="8580">
                  <c:v>-0.2056</c:v>
                </c:pt>
                <c:pt idx="8581">
                  <c:v>-0.20981</c:v>
                </c:pt>
                <c:pt idx="8582">
                  <c:v>-0.22350999999999999</c:v>
                </c:pt>
                <c:pt idx="8583">
                  <c:v>-0.23269000000000001</c:v>
                </c:pt>
                <c:pt idx="8584">
                  <c:v>-0.23424</c:v>
                </c:pt>
                <c:pt idx="8585">
                  <c:v>-0.21503</c:v>
                </c:pt>
                <c:pt idx="8586">
                  <c:v>-0.21157999999999999</c:v>
                </c:pt>
                <c:pt idx="8587">
                  <c:v>-0.19899</c:v>
                </c:pt>
                <c:pt idx="8588">
                  <c:v>-0.18085000000000001</c:v>
                </c:pt>
                <c:pt idx="8589">
                  <c:v>-0.14746999999999999</c:v>
                </c:pt>
                <c:pt idx="8590">
                  <c:v>-0.12353</c:v>
                </c:pt>
                <c:pt idx="8591">
                  <c:v>-9.5382999999999996E-2</c:v>
                </c:pt>
                <c:pt idx="8592">
                  <c:v>-6.6851999999999995E-2</c:v>
                </c:pt>
                <c:pt idx="8593">
                  <c:v>-2.6595000000000001E-2</c:v>
                </c:pt>
                <c:pt idx="8594">
                  <c:v>6.2304999999999999E-3</c:v>
                </c:pt>
                <c:pt idx="8595">
                  <c:v>4.2082000000000001E-2</c:v>
                </c:pt>
                <c:pt idx="8596">
                  <c:v>7.5138999999999997E-2</c:v>
                </c:pt>
                <c:pt idx="8597">
                  <c:v>0.10283</c:v>
                </c:pt>
                <c:pt idx="8598">
                  <c:v>0.13455</c:v>
                </c:pt>
                <c:pt idx="8599">
                  <c:v>0.16528000000000001</c:v>
                </c:pt>
                <c:pt idx="8600">
                  <c:v>0.18855</c:v>
                </c:pt>
                <c:pt idx="8601">
                  <c:v>0.19919000000000001</c:v>
                </c:pt>
                <c:pt idx="8602">
                  <c:v>0.21622</c:v>
                </c:pt>
                <c:pt idx="8603">
                  <c:v>0.23079</c:v>
                </c:pt>
                <c:pt idx="8604">
                  <c:v>0.23946999999999999</c:v>
                </c:pt>
                <c:pt idx="8605">
                  <c:v>0.22287000000000001</c:v>
                </c:pt>
                <c:pt idx="8606">
                  <c:v>0.22347</c:v>
                </c:pt>
                <c:pt idx="8607">
                  <c:v>0.2145</c:v>
                </c:pt>
                <c:pt idx="8608">
                  <c:v>0.20258999999999999</c:v>
                </c:pt>
                <c:pt idx="8609">
                  <c:v>0.17191999999999999</c:v>
                </c:pt>
                <c:pt idx="8610">
                  <c:v>0.14910000000000001</c:v>
                </c:pt>
                <c:pt idx="8611">
                  <c:v>0.12766</c:v>
                </c:pt>
                <c:pt idx="8612">
                  <c:v>9.7742999999999997E-2</c:v>
                </c:pt>
                <c:pt idx="8613">
                  <c:v>5.747E-2</c:v>
                </c:pt>
                <c:pt idx="8614">
                  <c:v>2.4662E-2</c:v>
                </c:pt>
                <c:pt idx="8615">
                  <c:v>-9.5317000000000006E-3</c:v>
                </c:pt>
                <c:pt idx="8616">
                  <c:v>-4.7475000000000003E-2</c:v>
                </c:pt>
                <c:pt idx="8617">
                  <c:v>-7.5508000000000006E-2</c:v>
                </c:pt>
                <c:pt idx="8618">
                  <c:v>-0.11418</c:v>
                </c:pt>
                <c:pt idx="8619">
                  <c:v>-0.14235999999999999</c:v>
                </c:pt>
                <c:pt idx="8620">
                  <c:v>-0.17355999999999999</c:v>
                </c:pt>
                <c:pt idx="8621">
                  <c:v>-0.18654000000000001</c:v>
                </c:pt>
                <c:pt idx="8622">
                  <c:v>-0.20837</c:v>
                </c:pt>
                <c:pt idx="8623">
                  <c:v>-0.22498000000000001</c:v>
                </c:pt>
                <c:pt idx="8624">
                  <c:v>-0.2215</c:v>
                </c:pt>
                <c:pt idx="8625">
                  <c:v>-0.2273</c:v>
                </c:pt>
                <c:pt idx="8626">
                  <c:v>-0.23096</c:v>
                </c:pt>
                <c:pt idx="8627">
                  <c:v>-0.22670000000000001</c:v>
                </c:pt>
                <c:pt idx="8628">
                  <c:v>-0.2021</c:v>
                </c:pt>
                <c:pt idx="8629">
                  <c:v>-0.18976000000000001</c:v>
                </c:pt>
                <c:pt idx="8630">
                  <c:v>-0.17035</c:v>
                </c:pt>
                <c:pt idx="8631">
                  <c:v>-0.14868000000000001</c:v>
                </c:pt>
                <c:pt idx="8632">
                  <c:v>-0.11051</c:v>
                </c:pt>
                <c:pt idx="8633">
                  <c:v>-8.1842999999999999E-2</c:v>
                </c:pt>
                <c:pt idx="8634">
                  <c:v>-5.0616000000000001E-2</c:v>
                </c:pt>
                <c:pt idx="8635">
                  <c:v>-1.5091E-2</c:v>
                </c:pt>
                <c:pt idx="8636">
                  <c:v>1.5572000000000001E-2</c:v>
                </c:pt>
                <c:pt idx="8637">
                  <c:v>5.2169E-2</c:v>
                </c:pt>
                <c:pt idx="8638">
                  <c:v>8.6054000000000005E-2</c:v>
                </c:pt>
                <c:pt idx="8639">
                  <c:v>0.11795</c:v>
                </c:pt>
                <c:pt idx="8640">
                  <c:v>0.14091000000000001</c:v>
                </c:pt>
                <c:pt idx="8641">
                  <c:v>0.16982</c:v>
                </c:pt>
                <c:pt idx="8642">
                  <c:v>0.19217000000000001</c:v>
                </c:pt>
                <c:pt idx="8643">
                  <c:v>0.21606</c:v>
                </c:pt>
                <c:pt idx="8644">
                  <c:v>0.21454999999999999</c:v>
                </c:pt>
                <c:pt idx="8645">
                  <c:v>0.22764000000000001</c:v>
                </c:pt>
                <c:pt idx="8646">
                  <c:v>0.23383000000000001</c:v>
                </c:pt>
                <c:pt idx="8647">
                  <c:v>0.23447999999999999</c:v>
                </c:pt>
                <c:pt idx="8648">
                  <c:v>0.21334</c:v>
                </c:pt>
                <c:pt idx="8649">
                  <c:v>0.20624999999999999</c:v>
                </c:pt>
                <c:pt idx="8650">
                  <c:v>0.19001999999999999</c:v>
                </c:pt>
                <c:pt idx="8651">
                  <c:v>0.17305000000000001</c:v>
                </c:pt>
                <c:pt idx="8652">
                  <c:v>0.13646</c:v>
                </c:pt>
                <c:pt idx="8653">
                  <c:v>0.11070000000000001</c:v>
                </c:pt>
                <c:pt idx="8654">
                  <c:v>8.1186999999999995E-2</c:v>
                </c:pt>
                <c:pt idx="8655">
                  <c:v>4.7121999999999997E-2</c:v>
                </c:pt>
                <c:pt idx="8656">
                  <c:v>1.1768000000000001E-2</c:v>
                </c:pt>
                <c:pt idx="8657">
                  <c:v>-2.4017E-2</c:v>
                </c:pt>
                <c:pt idx="8658">
                  <c:v>-5.9267E-2</c:v>
                </c:pt>
                <c:pt idx="8659">
                  <c:v>-9.4516000000000003E-2</c:v>
                </c:pt>
                <c:pt idx="8660">
                  <c:v>-0.12182999999999999</c:v>
                </c:pt>
                <c:pt idx="8661">
                  <c:v>-0.14957999999999999</c:v>
                </c:pt>
                <c:pt idx="8662">
                  <c:v>-0.17748</c:v>
                </c:pt>
                <c:pt idx="8663">
                  <c:v>-0.20358000000000001</c:v>
                </c:pt>
                <c:pt idx="8664">
                  <c:v>-0.20849999999999999</c:v>
                </c:pt>
                <c:pt idx="8665">
                  <c:v>-0.22635</c:v>
                </c:pt>
                <c:pt idx="8666">
                  <c:v>-0.23527999999999999</c:v>
                </c:pt>
                <c:pt idx="8667">
                  <c:v>-0.24118000000000001</c:v>
                </c:pt>
                <c:pt idx="8668">
                  <c:v>-0.22694</c:v>
                </c:pt>
                <c:pt idx="8669">
                  <c:v>-0.22023000000000001</c:v>
                </c:pt>
                <c:pt idx="8670">
                  <c:v>-0.20999000000000001</c:v>
                </c:pt>
                <c:pt idx="8671">
                  <c:v>-0.19389999999999999</c:v>
                </c:pt>
                <c:pt idx="8672">
                  <c:v>-0.15984999999999999</c:v>
                </c:pt>
                <c:pt idx="8673">
                  <c:v>-0.13592000000000001</c:v>
                </c:pt>
                <c:pt idx="8674">
                  <c:v>-0.10872999999999999</c:v>
                </c:pt>
                <c:pt idx="8675">
                  <c:v>-6.9850999999999996E-2</c:v>
                </c:pt>
                <c:pt idx="8676">
                  <c:v>-3.6171000000000002E-2</c:v>
                </c:pt>
                <c:pt idx="8677">
                  <c:v>-3.1473999999999999E-3</c:v>
                </c:pt>
                <c:pt idx="8678">
                  <c:v>3.2989999999999998E-2</c:v>
                </c:pt>
                <c:pt idx="8679">
                  <c:v>6.4233999999999999E-2</c:v>
                </c:pt>
                <c:pt idx="8680">
                  <c:v>9.9961999999999995E-2</c:v>
                </c:pt>
                <c:pt idx="8681">
                  <c:v>0.13311000000000001</c:v>
                </c:pt>
                <c:pt idx="8682">
                  <c:v>0.16202</c:v>
                </c:pt>
                <c:pt idx="8683">
                  <c:v>0.1774</c:v>
                </c:pt>
                <c:pt idx="8684">
                  <c:v>0.20244000000000001</c:v>
                </c:pt>
                <c:pt idx="8685">
                  <c:v>0.22020999999999999</c:v>
                </c:pt>
                <c:pt idx="8686">
                  <c:v>0.23399</c:v>
                </c:pt>
                <c:pt idx="8687">
                  <c:v>0.22695000000000001</c:v>
                </c:pt>
                <c:pt idx="8688">
                  <c:v>0.23052</c:v>
                </c:pt>
                <c:pt idx="8689">
                  <c:v>0.23114000000000001</c:v>
                </c:pt>
                <c:pt idx="8690">
                  <c:v>0.22575999999999999</c:v>
                </c:pt>
                <c:pt idx="8691">
                  <c:v>0.19633999999999999</c:v>
                </c:pt>
                <c:pt idx="8692">
                  <c:v>0.183</c:v>
                </c:pt>
                <c:pt idx="8693">
                  <c:v>0.16219</c:v>
                </c:pt>
                <c:pt idx="8694">
                  <c:v>0.13800000000000001</c:v>
                </c:pt>
                <c:pt idx="8695">
                  <c:v>9.9282999999999996E-2</c:v>
                </c:pt>
                <c:pt idx="8696">
                  <c:v>6.837E-2</c:v>
                </c:pt>
                <c:pt idx="8697">
                  <c:v>3.4957000000000002E-2</c:v>
                </c:pt>
                <c:pt idx="8698">
                  <c:v>1.0721000000000001E-3</c:v>
                </c:pt>
                <c:pt idx="8699">
                  <c:v>-3.4681999999999998E-2</c:v>
                </c:pt>
                <c:pt idx="8700">
                  <c:v>-6.9028999999999993E-2</c:v>
                </c:pt>
                <c:pt idx="8701">
                  <c:v>-0.10553999999999999</c:v>
                </c:pt>
                <c:pt idx="8702">
                  <c:v>-0.13808999999999999</c:v>
                </c:pt>
                <c:pt idx="8703">
                  <c:v>-0.15709000000000001</c:v>
                </c:pt>
                <c:pt idx="8704">
                  <c:v>-0.18407999999999999</c:v>
                </c:pt>
                <c:pt idx="8705">
                  <c:v>-0.20793</c:v>
                </c:pt>
                <c:pt idx="8706">
                  <c:v>-0.23011999999999999</c:v>
                </c:pt>
                <c:pt idx="8707">
                  <c:v>-0.22685</c:v>
                </c:pt>
                <c:pt idx="8708">
                  <c:v>-0.23649000000000001</c:v>
                </c:pt>
                <c:pt idx="8709">
                  <c:v>-0.24143000000000001</c:v>
                </c:pt>
                <c:pt idx="8710">
                  <c:v>-0.2384</c:v>
                </c:pt>
                <c:pt idx="8711">
                  <c:v>-0.21695</c:v>
                </c:pt>
                <c:pt idx="8712">
                  <c:v>-0.20529</c:v>
                </c:pt>
                <c:pt idx="8713">
                  <c:v>-0.18509999999999999</c:v>
                </c:pt>
                <c:pt idx="8714">
                  <c:v>-0.16455</c:v>
                </c:pt>
                <c:pt idx="8715">
                  <c:v>-0.12808</c:v>
                </c:pt>
                <c:pt idx="8716">
                  <c:v>-9.6925999999999998E-2</c:v>
                </c:pt>
                <c:pt idx="8717">
                  <c:v>-6.8897E-2</c:v>
                </c:pt>
                <c:pt idx="8718">
                  <c:v>-2.9877999999999998E-2</c:v>
                </c:pt>
                <c:pt idx="8719">
                  <c:v>6.0185999999999998E-3</c:v>
                </c:pt>
                <c:pt idx="8720">
                  <c:v>4.3626999999999999E-2</c:v>
                </c:pt>
                <c:pt idx="8721">
                  <c:v>7.8002000000000002E-2</c:v>
                </c:pt>
                <c:pt idx="8722">
                  <c:v>0.11526</c:v>
                </c:pt>
                <c:pt idx="8723">
                  <c:v>0.13879</c:v>
                </c:pt>
                <c:pt idx="8724">
                  <c:v>0.16968</c:v>
                </c:pt>
                <c:pt idx="8725">
                  <c:v>0.19394</c:v>
                </c:pt>
                <c:pt idx="8726">
                  <c:v>0.20349999999999999</c:v>
                </c:pt>
                <c:pt idx="8727">
                  <c:v>0.22273000000000001</c:v>
                </c:pt>
                <c:pt idx="8728">
                  <c:v>0.23480000000000001</c:v>
                </c:pt>
                <c:pt idx="8729">
                  <c:v>0.24404000000000001</c:v>
                </c:pt>
                <c:pt idx="8730">
                  <c:v>0.22719</c:v>
                </c:pt>
                <c:pt idx="8731">
                  <c:v>0.22806999999999999</c:v>
                </c:pt>
                <c:pt idx="8732">
                  <c:v>0.21906</c:v>
                </c:pt>
                <c:pt idx="8733">
                  <c:v>0.20466999999999999</c:v>
                </c:pt>
                <c:pt idx="8734">
                  <c:v>0.17363999999999999</c:v>
                </c:pt>
                <c:pt idx="8735">
                  <c:v>0.14946000000000001</c:v>
                </c:pt>
                <c:pt idx="8736">
                  <c:v>0.12751000000000001</c:v>
                </c:pt>
                <c:pt idx="8737">
                  <c:v>9.8159999999999997E-2</c:v>
                </c:pt>
                <c:pt idx="8738">
                  <c:v>5.7152000000000001E-2</c:v>
                </c:pt>
                <c:pt idx="8739">
                  <c:v>2.3441E-2</c:v>
                </c:pt>
                <c:pt idx="8740">
                  <c:v>-1.0300999999999999E-2</c:v>
                </c:pt>
                <c:pt idx="8741">
                  <c:v>-4.7629999999999999E-2</c:v>
                </c:pt>
                <c:pt idx="8742">
                  <c:v>-7.5546000000000002E-2</c:v>
                </c:pt>
                <c:pt idx="8743">
                  <c:v>-0.11524</c:v>
                </c:pt>
                <c:pt idx="8744">
                  <c:v>-0.14552000000000001</c:v>
                </c:pt>
                <c:pt idx="8745">
                  <c:v>-0.17535999999999999</c:v>
                </c:pt>
                <c:pt idx="8746">
                  <c:v>-0.18759999999999999</c:v>
                </c:pt>
                <c:pt idx="8747">
                  <c:v>-0.21096000000000001</c:v>
                </c:pt>
                <c:pt idx="8748">
                  <c:v>-0.22836000000000001</c:v>
                </c:pt>
                <c:pt idx="8749">
                  <c:v>-0.24343000000000001</c:v>
                </c:pt>
                <c:pt idx="8750">
                  <c:v>-0.23055</c:v>
                </c:pt>
                <c:pt idx="8751">
                  <c:v>-0.23572000000000001</c:v>
                </c:pt>
                <c:pt idx="8752">
                  <c:v>-0.2316</c:v>
                </c:pt>
                <c:pt idx="8753">
                  <c:v>-0.22406999999999999</c:v>
                </c:pt>
                <c:pt idx="8754">
                  <c:v>-0.19467000000000001</c:v>
                </c:pt>
                <c:pt idx="8755">
                  <c:v>-0.17477999999999999</c:v>
                </c:pt>
                <c:pt idx="8756">
                  <c:v>-0.15379999999999999</c:v>
                </c:pt>
                <c:pt idx="8757">
                  <c:v>-0.12416000000000001</c:v>
                </c:pt>
                <c:pt idx="8758">
                  <c:v>-8.6375999999999994E-2</c:v>
                </c:pt>
                <c:pt idx="8759">
                  <c:v>-5.5161000000000002E-2</c:v>
                </c:pt>
                <c:pt idx="8760">
                  <c:v>-1.7364999999999998E-2</c:v>
                </c:pt>
                <c:pt idx="8761">
                  <c:v>1.4772E-2</c:v>
                </c:pt>
                <c:pt idx="8762">
                  <c:v>5.0758999999999999E-2</c:v>
                </c:pt>
                <c:pt idx="8763">
                  <c:v>8.8145000000000001E-2</c:v>
                </c:pt>
                <c:pt idx="8764">
                  <c:v>0.12049</c:v>
                </c:pt>
                <c:pt idx="8765">
                  <c:v>0.15606</c:v>
                </c:pt>
                <c:pt idx="8766">
                  <c:v>0.17443</c:v>
                </c:pt>
                <c:pt idx="8767">
                  <c:v>0.19842000000000001</c:v>
                </c:pt>
                <c:pt idx="8768">
                  <c:v>0.22337000000000001</c:v>
                </c:pt>
                <c:pt idx="8769">
                  <c:v>0.23907999999999999</c:v>
                </c:pt>
                <c:pt idx="8770">
                  <c:v>0.23502999999999999</c:v>
                </c:pt>
                <c:pt idx="8771">
                  <c:v>0.24143000000000001</c:v>
                </c:pt>
                <c:pt idx="8772">
                  <c:v>0.24260999999999999</c:v>
                </c:pt>
                <c:pt idx="8773">
                  <c:v>0.21928</c:v>
                </c:pt>
                <c:pt idx="8774">
                  <c:v>0.21265999999999999</c:v>
                </c:pt>
                <c:pt idx="8775">
                  <c:v>0.19525999999999999</c:v>
                </c:pt>
                <c:pt idx="8776">
                  <c:v>0.17751</c:v>
                </c:pt>
                <c:pt idx="8777">
                  <c:v>0.13951</c:v>
                </c:pt>
                <c:pt idx="8778">
                  <c:v>0.11203</c:v>
                </c:pt>
                <c:pt idx="8779">
                  <c:v>8.3041000000000004E-2</c:v>
                </c:pt>
                <c:pt idx="8780">
                  <c:v>4.6864000000000003E-2</c:v>
                </c:pt>
                <c:pt idx="8781">
                  <c:v>1.0186000000000001E-2</c:v>
                </c:pt>
                <c:pt idx="8782">
                  <c:v>-2.8233000000000001E-2</c:v>
                </c:pt>
                <c:pt idx="8783">
                  <c:v>-6.3455999999999999E-2</c:v>
                </c:pt>
                <c:pt idx="8784">
                  <c:v>-9.7601999999999994E-2</c:v>
                </c:pt>
                <c:pt idx="8785">
                  <c:v>-0.12590000000000001</c:v>
                </c:pt>
                <c:pt idx="8786">
                  <c:v>-0.15547</c:v>
                </c:pt>
                <c:pt idx="8787">
                  <c:v>-0.18395</c:v>
                </c:pt>
                <c:pt idx="8788">
                  <c:v>-0.20838000000000001</c:v>
                </c:pt>
                <c:pt idx="8789">
                  <c:v>-0.21293000000000001</c:v>
                </c:pt>
                <c:pt idx="8790">
                  <c:v>-0.2321</c:v>
                </c:pt>
                <c:pt idx="8791">
                  <c:v>-0.24248</c:v>
                </c:pt>
                <c:pt idx="8792">
                  <c:v>-0.24695</c:v>
                </c:pt>
                <c:pt idx="8793">
                  <c:v>-0.23146</c:v>
                </c:pt>
                <c:pt idx="8794">
                  <c:v>-0.22624</c:v>
                </c:pt>
                <c:pt idx="8795">
                  <c:v>-0.21572</c:v>
                </c:pt>
                <c:pt idx="8796">
                  <c:v>-0.20019000000000001</c:v>
                </c:pt>
                <c:pt idx="8797">
                  <c:v>-0.16528999999999999</c:v>
                </c:pt>
                <c:pt idx="8798">
                  <c:v>-0.14094000000000001</c:v>
                </c:pt>
                <c:pt idx="8799">
                  <c:v>-0.11323999999999999</c:v>
                </c:pt>
                <c:pt idx="8800">
                  <c:v>-8.1021999999999997E-2</c:v>
                </c:pt>
                <c:pt idx="8801">
                  <c:v>-4.2076000000000002E-2</c:v>
                </c:pt>
                <c:pt idx="8802">
                  <c:v>-5.9636999999999997E-3</c:v>
                </c:pt>
                <c:pt idx="8803">
                  <c:v>3.0998999999999999E-2</c:v>
                </c:pt>
                <c:pt idx="8804">
                  <c:v>6.7608000000000001E-2</c:v>
                </c:pt>
                <c:pt idx="8805">
                  <c:v>9.7583000000000003E-2</c:v>
                </c:pt>
                <c:pt idx="8806">
                  <c:v>0.13173000000000001</c:v>
                </c:pt>
                <c:pt idx="8807">
                  <c:v>0.16511000000000001</c:v>
                </c:pt>
                <c:pt idx="8808">
                  <c:v>0.19427</c:v>
                </c:pt>
                <c:pt idx="8809">
                  <c:v>0.2051</c:v>
                </c:pt>
                <c:pt idx="8810">
                  <c:v>0.22628000000000001</c:v>
                </c:pt>
                <c:pt idx="8811">
                  <c:v>0.23988999999999999</c:v>
                </c:pt>
                <c:pt idx="8812">
                  <c:v>0.25305</c:v>
                </c:pt>
                <c:pt idx="8813">
                  <c:v>0.23830000000000001</c:v>
                </c:pt>
                <c:pt idx="8814">
                  <c:v>0.23771999999999999</c:v>
                </c:pt>
                <c:pt idx="8815">
                  <c:v>0.23344000000000001</c:v>
                </c:pt>
                <c:pt idx="8816">
                  <c:v>0.21965999999999999</c:v>
                </c:pt>
                <c:pt idx="8817">
                  <c:v>0.18987999999999999</c:v>
                </c:pt>
                <c:pt idx="8818">
                  <c:v>0.16694999999999999</c:v>
                </c:pt>
                <c:pt idx="8819">
                  <c:v>0.14219999999999999</c:v>
                </c:pt>
                <c:pt idx="8820">
                  <c:v>0.11025</c:v>
                </c:pt>
                <c:pt idx="8821">
                  <c:v>7.0583999999999994E-2</c:v>
                </c:pt>
                <c:pt idx="8822">
                  <c:v>3.5352000000000001E-2</c:v>
                </c:pt>
                <c:pt idx="8823">
                  <c:v>-3.8896999999999998E-4</c:v>
                </c:pt>
                <c:pt idx="8824">
                  <c:v>-3.6692000000000002E-2</c:v>
                </c:pt>
                <c:pt idx="8825">
                  <c:v>-7.3999999999999996E-2</c:v>
                </c:pt>
                <c:pt idx="8826">
                  <c:v>-0.10833</c:v>
                </c:pt>
                <c:pt idx="8827">
                  <c:v>-0.14319999999999999</c:v>
                </c:pt>
                <c:pt idx="8828">
                  <c:v>-0.16288</c:v>
                </c:pt>
                <c:pt idx="8829">
                  <c:v>-0.19191</c:v>
                </c:pt>
                <c:pt idx="8830">
                  <c:v>-0.21554000000000001</c:v>
                </c:pt>
                <c:pt idx="8831">
                  <c:v>-0.23447000000000001</c:v>
                </c:pt>
                <c:pt idx="8832">
                  <c:v>-0.23199</c:v>
                </c:pt>
                <c:pt idx="8833">
                  <c:v>-0.24276</c:v>
                </c:pt>
                <c:pt idx="8834">
                  <c:v>-0.24567</c:v>
                </c:pt>
                <c:pt idx="8835">
                  <c:v>-0.24246999999999999</c:v>
                </c:pt>
                <c:pt idx="8836">
                  <c:v>-0.21951999999999999</c:v>
                </c:pt>
                <c:pt idx="8837">
                  <c:v>-0.20730000000000001</c:v>
                </c:pt>
                <c:pt idx="8838">
                  <c:v>-0.18937999999999999</c:v>
                </c:pt>
                <c:pt idx="8839">
                  <c:v>-0.16653000000000001</c:v>
                </c:pt>
                <c:pt idx="8840">
                  <c:v>-0.12961</c:v>
                </c:pt>
                <c:pt idx="8841">
                  <c:v>-9.8102999999999996E-2</c:v>
                </c:pt>
                <c:pt idx="8842">
                  <c:v>-6.8959999999999994E-2</c:v>
                </c:pt>
                <c:pt idx="8843">
                  <c:v>-3.1396E-2</c:v>
                </c:pt>
                <c:pt idx="8844">
                  <c:v>5.1862999999999996E-3</c:v>
                </c:pt>
                <c:pt idx="8845">
                  <c:v>4.3929999999999997E-2</c:v>
                </c:pt>
                <c:pt idx="8846">
                  <c:v>7.9545000000000005E-2</c:v>
                </c:pt>
                <c:pt idx="8847">
                  <c:v>0.11514000000000001</c:v>
                </c:pt>
                <c:pt idx="8848">
                  <c:v>0.13925000000000001</c:v>
                </c:pt>
                <c:pt idx="8849">
                  <c:v>0.17219000000000001</c:v>
                </c:pt>
                <c:pt idx="8850">
                  <c:v>0.1981</c:v>
                </c:pt>
                <c:pt idx="8851">
                  <c:v>0.22422</c:v>
                </c:pt>
                <c:pt idx="8852">
                  <c:v>0.22447</c:v>
                </c:pt>
                <c:pt idx="8853">
                  <c:v>0.23916000000000001</c:v>
                </c:pt>
                <c:pt idx="8854">
                  <c:v>0.24918000000000001</c:v>
                </c:pt>
                <c:pt idx="8855">
                  <c:v>0.25176999999999999</c:v>
                </c:pt>
                <c:pt idx="8856">
                  <c:v>0.23372999999999999</c:v>
                </c:pt>
                <c:pt idx="8857">
                  <c:v>0.22461</c:v>
                </c:pt>
                <c:pt idx="8858">
                  <c:v>0.21187</c:v>
                </c:pt>
                <c:pt idx="8859">
                  <c:v>0.19342999999999999</c:v>
                </c:pt>
                <c:pt idx="8860">
                  <c:v>0.15404999999999999</c:v>
                </c:pt>
                <c:pt idx="8861">
                  <c:v>0.13106000000000001</c:v>
                </c:pt>
                <c:pt idx="8862">
                  <c:v>9.9163000000000001E-2</c:v>
                </c:pt>
                <c:pt idx="8863">
                  <c:v>6.2826999999999994E-2</c:v>
                </c:pt>
                <c:pt idx="8864">
                  <c:v>2.3318999999999999E-2</c:v>
                </c:pt>
                <c:pt idx="8865">
                  <c:v>-1.3996E-2</c:v>
                </c:pt>
                <c:pt idx="8866">
                  <c:v>-5.1589000000000003E-2</c:v>
                </c:pt>
                <c:pt idx="8867">
                  <c:v>-8.7076000000000001E-2</c:v>
                </c:pt>
                <c:pt idx="8868">
                  <c:v>-0.12109</c:v>
                </c:pt>
                <c:pt idx="8869">
                  <c:v>-0.15273999999999999</c:v>
                </c:pt>
                <c:pt idx="8870">
                  <c:v>-0.18396999999999999</c:v>
                </c:pt>
                <c:pt idx="8871">
                  <c:v>-0.21228</c:v>
                </c:pt>
                <c:pt idx="8872">
                  <c:v>-0.22003</c:v>
                </c:pt>
                <c:pt idx="8873">
                  <c:v>-0.23668</c:v>
                </c:pt>
                <c:pt idx="8874">
                  <c:v>-0.25194</c:v>
                </c:pt>
                <c:pt idx="8875">
                  <c:v>-0.23730999999999999</c:v>
                </c:pt>
                <c:pt idx="8876">
                  <c:v>-0.24338000000000001</c:v>
                </c:pt>
                <c:pt idx="8877">
                  <c:v>-0.23716000000000001</c:v>
                </c:pt>
                <c:pt idx="8878">
                  <c:v>-0.22875000000000001</c:v>
                </c:pt>
                <c:pt idx="8879">
                  <c:v>-0.19838</c:v>
                </c:pt>
                <c:pt idx="8880">
                  <c:v>-0.17745</c:v>
                </c:pt>
                <c:pt idx="8881">
                  <c:v>-0.15620000000000001</c:v>
                </c:pt>
                <c:pt idx="8882">
                  <c:v>-0.12472999999999999</c:v>
                </c:pt>
                <c:pt idx="8883">
                  <c:v>-8.5747000000000004E-2</c:v>
                </c:pt>
                <c:pt idx="8884">
                  <c:v>-5.2137000000000003E-2</c:v>
                </c:pt>
                <c:pt idx="8885">
                  <c:v>-1.3991E-2</c:v>
                </c:pt>
                <c:pt idx="8886">
                  <c:v>1.7493000000000002E-2</c:v>
                </c:pt>
                <c:pt idx="8887">
                  <c:v>5.4139E-2</c:v>
                </c:pt>
                <c:pt idx="8888">
                  <c:v>9.2843999999999996E-2</c:v>
                </c:pt>
                <c:pt idx="8889">
                  <c:v>0.12570000000000001</c:v>
                </c:pt>
                <c:pt idx="8890">
                  <c:v>0.15986</c:v>
                </c:pt>
                <c:pt idx="8891">
                  <c:v>0.17781</c:v>
                </c:pt>
                <c:pt idx="8892">
                  <c:v>0.2031</c:v>
                </c:pt>
                <c:pt idx="8893">
                  <c:v>0.22978000000000001</c:v>
                </c:pt>
                <c:pt idx="8894">
                  <c:v>0.24443999999999999</c:v>
                </c:pt>
                <c:pt idx="8895">
                  <c:v>0.23916999999999999</c:v>
                </c:pt>
                <c:pt idx="8896">
                  <c:v>0.24664</c:v>
                </c:pt>
                <c:pt idx="8897">
                  <c:v>0.24801000000000001</c:v>
                </c:pt>
                <c:pt idx="8898">
                  <c:v>0.24365999999999999</c:v>
                </c:pt>
                <c:pt idx="8899">
                  <c:v>0.21812000000000001</c:v>
                </c:pt>
                <c:pt idx="8900">
                  <c:v>0.20088</c:v>
                </c:pt>
                <c:pt idx="8901">
                  <c:v>0.18248</c:v>
                </c:pt>
                <c:pt idx="8902">
                  <c:v>0.15637999999999999</c:v>
                </c:pt>
                <c:pt idx="8903">
                  <c:v>0.11753</c:v>
                </c:pt>
                <c:pt idx="8904">
                  <c:v>8.6972999999999995E-2</c:v>
                </c:pt>
                <c:pt idx="8905">
                  <c:v>5.0238999999999999E-2</c:v>
                </c:pt>
                <c:pt idx="8906">
                  <c:v>1.3646999999999999E-2</c:v>
                </c:pt>
                <c:pt idx="8907">
                  <c:v>-2.5510999999999999E-2</c:v>
                </c:pt>
                <c:pt idx="8908">
                  <c:v>-6.1432E-2</c:v>
                </c:pt>
                <c:pt idx="8909">
                  <c:v>-9.8714999999999997E-2</c:v>
                </c:pt>
                <c:pt idx="8910">
                  <c:v>-0.13667000000000001</c:v>
                </c:pt>
                <c:pt idx="8911">
                  <c:v>-0.15673000000000001</c:v>
                </c:pt>
                <c:pt idx="8912">
                  <c:v>-0.18839</c:v>
                </c:pt>
                <c:pt idx="8913">
                  <c:v>-0.21254999999999999</c:v>
                </c:pt>
                <c:pt idx="8914">
                  <c:v>-0.23572000000000001</c:v>
                </c:pt>
                <c:pt idx="8915">
                  <c:v>-0.23771</c:v>
                </c:pt>
                <c:pt idx="8916">
                  <c:v>-0.24843000000000001</c:v>
                </c:pt>
                <c:pt idx="8917">
                  <c:v>-0.25363000000000002</c:v>
                </c:pt>
                <c:pt idx="8918">
                  <c:v>-0.25596000000000002</c:v>
                </c:pt>
                <c:pt idx="8919">
                  <c:v>-0.23200999999999999</c:v>
                </c:pt>
                <c:pt idx="8920">
                  <c:v>-0.22062000000000001</c:v>
                </c:pt>
                <c:pt idx="8921">
                  <c:v>-0.20502999999999999</c:v>
                </c:pt>
                <c:pt idx="8922">
                  <c:v>-0.18168000000000001</c:v>
                </c:pt>
                <c:pt idx="8923">
                  <c:v>-0.14326</c:v>
                </c:pt>
                <c:pt idx="8924">
                  <c:v>-0.11469</c:v>
                </c:pt>
                <c:pt idx="8925">
                  <c:v>-8.1391000000000005E-2</c:v>
                </c:pt>
                <c:pt idx="8926">
                  <c:v>-4.1485000000000001E-2</c:v>
                </c:pt>
                <c:pt idx="8927">
                  <c:v>-2.7702999999999998E-3</c:v>
                </c:pt>
                <c:pt idx="8928">
                  <c:v>3.2051999999999997E-2</c:v>
                </c:pt>
                <c:pt idx="8929">
                  <c:v>7.0434999999999998E-2</c:v>
                </c:pt>
                <c:pt idx="8930">
                  <c:v>0.10088999999999999</c:v>
                </c:pt>
                <c:pt idx="8931">
                  <c:v>0.13733999999999999</c:v>
                </c:pt>
                <c:pt idx="8932">
                  <c:v>0.17032</c:v>
                </c:pt>
                <c:pt idx="8933">
                  <c:v>0.19683</c:v>
                </c:pt>
                <c:pt idx="8934">
                  <c:v>0.20815</c:v>
                </c:pt>
                <c:pt idx="8935">
                  <c:v>0.23043</c:v>
                </c:pt>
                <c:pt idx="8936">
                  <c:v>0.24418999999999999</c:v>
                </c:pt>
                <c:pt idx="8937">
                  <c:v>0.25563999999999998</c:v>
                </c:pt>
                <c:pt idx="8938">
                  <c:v>0.23995</c:v>
                </c:pt>
                <c:pt idx="8939">
                  <c:v>0.23985999999999999</c:v>
                </c:pt>
                <c:pt idx="8940">
                  <c:v>0.23702999999999999</c:v>
                </c:pt>
                <c:pt idx="8941">
                  <c:v>0.22195000000000001</c:v>
                </c:pt>
                <c:pt idx="8942">
                  <c:v>0.19092000000000001</c:v>
                </c:pt>
                <c:pt idx="8943">
                  <c:v>0.16894000000000001</c:v>
                </c:pt>
                <c:pt idx="8944">
                  <c:v>0.14305999999999999</c:v>
                </c:pt>
                <c:pt idx="8945">
                  <c:v>0.11259</c:v>
                </c:pt>
                <c:pt idx="8946">
                  <c:v>7.2565000000000004E-2</c:v>
                </c:pt>
                <c:pt idx="8947">
                  <c:v>3.6262000000000003E-2</c:v>
                </c:pt>
                <c:pt idx="8948">
                  <c:v>-3.6106999999999998E-5</c:v>
                </c:pt>
                <c:pt idx="8949">
                  <c:v>-3.8286000000000001E-2</c:v>
                </c:pt>
                <c:pt idx="8950">
                  <c:v>-7.1265999999999996E-2</c:v>
                </c:pt>
                <c:pt idx="8951">
                  <c:v>-0.109</c:v>
                </c:pt>
                <c:pt idx="8952">
                  <c:v>-0.14449000000000001</c:v>
                </c:pt>
                <c:pt idx="8953">
                  <c:v>-0.17743</c:v>
                </c:pt>
                <c:pt idx="8954">
                  <c:v>-0.19183</c:v>
                </c:pt>
                <c:pt idx="8955">
                  <c:v>-0.21565000000000001</c:v>
                </c:pt>
                <c:pt idx="8956">
                  <c:v>-0.23885000000000001</c:v>
                </c:pt>
                <c:pt idx="8957">
                  <c:v>-0.25467000000000001</c:v>
                </c:pt>
                <c:pt idx="8958">
                  <c:v>-0.24615000000000001</c:v>
                </c:pt>
                <c:pt idx="8959">
                  <c:v>-0.25108000000000003</c:v>
                </c:pt>
                <c:pt idx="8960">
                  <c:v>-0.24812999999999999</c:v>
                </c:pt>
                <c:pt idx="8961">
                  <c:v>-0.24335999999999999</c:v>
                </c:pt>
                <c:pt idx="8962">
                  <c:v>-0.21371000000000001</c:v>
                </c:pt>
                <c:pt idx="8963">
                  <c:v>-0.19336</c:v>
                </c:pt>
                <c:pt idx="8964">
                  <c:v>-0.16997999999999999</c:v>
                </c:pt>
                <c:pt idx="8965">
                  <c:v>-0.14391999999999999</c:v>
                </c:pt>
                <c:pt idx="8966">
                  <c:v>-0.10044</c:v>
                </c:pt>
                <c:pt idx="8967">
                  <c:v>-6.9478999999999999E-2</c:v>
                </c:pt>
                <c:pt idx="8968">
                  <c:v>-3.0470000000000001E-2</c:v>
                </c:pt>
                <c:pt idx="8969">
                  <c:v>7.7327000000000003E-3</c:v>
                </c:pt>
                <c:pt idx="8970">
                  <c:v>4.6391000000000002E-2</c:v>
                </c:pt>
                <c:pt idx="8971">
                  <c:v>8.3988999999999994E-2</c:v>
                </c:pt>
                <c:pt idx="8972">
                  <c:v>0.12067</c:v>
                </c:pt>
                <c:pt idx="8973">
                  <c:v>0.14524000000000001</c:v>
                </c:pt>
                <c:pt idx="8974">
                  <c:v>0.17968000000000001</c:v>
                </c:pt>
                <c:pt idx="8975">
                  <c:v>0.20427000000000001</c:v>
                </c:pt>
                <c:pt idx="8976">
                  <c:v>0.23088</c:v>
                </c:pt>
                <c:pt idx="8977">
                  <c:v>0.23141</c:v>
                </c:pt>
                <c:pt idx="8978">
                  <c:v>0.2485</c:v>
                </c:pt>
                <c:pt idx="8979">
                  <c:v>0.25557999999999997</c:v>
                </c:pt>
                <c:pt idx="8980">
                  <c:v>0.25718999999999997</c:v>
                </c:pt>
                <c:pt idx="8981">
                  <c:v>0.23759</c:v>
                </c:pt>
                <c:pt idx="8982">
                  <c:v>0.22822000000000001</c:v>
                </c:pt>
                <c:pt idx="8983">
                  <c:v>0.21571000000000001</c:v>
                </c:pt>
                <c:pt idx="8984">
                  <c:v>0.19516</c:v>
                </c:pt>
                <c:pt idx="8985">
                  <c:v>0.15540999999999999</c:v>
                </c:pt>
                <c:pt idx="8986">
                  <c:v>0.13225999999999999</c:v>
                </c:pt>
                <c:pt idx="8987">
                  <c:v>0.10027999999999999</c:v>
                </c:pt>
                <c:pt idx="8988">
                  <c:v>6.4743999999999996E-2</c:v>
                </c:pt>
                <c:pt idx="8989">
                  <c:v>2.4560999999999999E-2</c:v>
                </c:pt>
                <c:pt idx="8990">
                  <c:v>-1.4552000000000001E-2</c:v>
                </c:pt>
                <c:pt idx="8991">
                  <c:v>-5.2269999999999997E-2</c:v>
                </c:pt>
                <c:pt idx="8992">
                  <c:v>-8.6985000000000007E-2</c:v>
                </c:pt>
                <c:pt idx="8993">
                  <c:v>-0.12099</c:v>
                </c:pt>
                <c:pt idx="8994">
                  <c:v>-0.15429999999999999</c:v>
                </c:pt>
                <c:pt idx="8995">
                  <c:v>-0.18739</c:v>
                </c:pt>
                <c:pt idx="8996">
                  <c:v>-0.21404000000000001</c:v>
                </c:pt>
                <c:pt idx="8997">
                  <c:v>-0.22175</c:v>
                </c:pt>
                <c:pt idx="8998">
                  <c:v>-0.24116000000000001</c:v>
                </c:pt>
                <c:pt idx="8999">
                  <c:v>-0.25741999999999998</c:v>
                </c:pt>
                <c:pt idx="9000">
                  <c:v>-0.26279999999999998</c:v>
                </c:pt>
                <c:pt idx="9001">
                  <c:v>-0.2487</c:v>
                </c:pt>
                <c:pt idx="9002">
                  <c:v>-0.24401</c:v>
                </c:pt>
                <c:pt idx="9003">
                  <c:v>-0.23623</c:v>
                </c:pt>
                <c:pt idx="9004">
                  <c:v>-0.22227</c:v>
                </c:pt>
                <c:pt idx="9005">
                  <c:v>-0.18443999999999999</c:v>
                </c:pt>
                <c:pt idx="9006">
                  <c:v>-0.16225000000000001</c:v>
                </c:pt>
                <c:pt idx="9007">
                  <c:v>-0.13077</c:v>
                </c:pt>
                <c:pt idx="9008">
                  <c:v>-9.8766999999999994E-2</c:v>
                </c:pt>
                <c:pt idx="9009">
                  <c:v>-5.7745999999999999E-2</c:v>
                </c:pt>
                <c:pt idx="9010">
                  <c:v>-1.8527999999999999E-2</c:v>
                </c:pt>
                <c:pt idx="9011">
                  <c:v>1.4892000000000001E-2</c:v>
                </c:pt>
                <c:pt idx="9012">
                  <c:v>5.6362000000000002E-2</c:v>
                </c:pt>
                <c:pt idx="9013">
                  <c:v>9.1120999999999994E-2</c:v>
                </c:pt>
                <c:pt idx="9014">
                  <c:v>0.12751999999999999</c:v>
                </c:pt>
                <c:pt idx="9015">
                  <c:v>0.16295999999999999</c:v>
                </c:pt>
                <c:pt idx="9016">
                  <c:v>0.19603999999999999</c:v>
                </c:pt>
                <c:pt idx="9017">
                  <c:v>0.20798</c:v>
                </c:pt>
                <c:pt idx="9018">
                  <c:v>0.23555000000000001</c:v>
                </c:pt>
                <c:pt idx="9019">
                  <c:v>0.25130000000000002</c:v>
                </c:pt>
                <c:pt idx="9020">
                  <c:v>0.26528000000000002</c:v>
                </c:pt>
                <c:pt idx="9021">
                  <c:v>0.25389</c:v>
                </c:pt>
                <c:pt idx="9022">
                  <c:v>0.255</c:v>
                </c:pt>
                <c:pt idx="9023">
                  <c:v>0.25039</c:v>
                </c:pt>
                <c:pt idx="9024">
                  <c:v>0.22308</c:v>
                </c:pt>
                <c:pt idx="9025">
                  <c:v>0.20562</c:v>
                </c:pt>
                <c:pt idx="9026">
                  <c:v>0.18690000000000001</c:v>
                </c:pt>
                <c:pt idx="9027">
                  <c:v>0.15948000000000001</c:v>
                </c:pt>
                <c:pt idx="9028">
                  <c:v>0.11955</c:v>
                </c:pt>
                <c:pt idx="9029">
                  <c:v>8.7107000000000004E-2</c:v>
                </c:pt>
                <c:pt idx="9030">
                  <c:v>5.0282E-2</c:v>
                </c:pt>
                <c:pt idx="9031">
                  <c:v>1.3447000000000001E-2</c:v>
                </c:pt>
                <c:pt idx="9032">
                  <c:v>-2.7196999999999999E-2</c:v>
                </c:pt>
                <c:pt idx="9033">
                  <c:v>-6.5854999999999997E-2</c:v>
                </c:pt>
                <c:pt idx="9034">
                  <c:v>-0.10238999999999999</c:v>
                </c:pt>
                <c:pt idx="9035">
                  <c:v>-0.13986000000000001</c:v>
                </c:pt>
                <c:pt idx="9036">
                  <c:v>-0.15984999999999999</c:v>
                </c:pt>
                <c:pt idx="9037">
                  <c:v>-0.19248999999999999</c:v>
                </c:pt>
                <c:pt idx="9038">
                  <c:v>-0.21829000000000001</c:v>
                </c:pt>
                <c:pt idx="9039">
                  <c:v>-0.23915</c:v>
                </c:pt>
                <c:pt idx="9040">
                  <c:v>-0.24085999999999999</c:v>
                </c:pt>
                <c:pt idx="9041">
                  <c:v>-0.25270999999999999</c:v>
                </c:pt>
                <c:pt idx="9042">
                  <c:v>-0.25872000000000001</c:v>
                </c:pt>
                <c:pt idx="9043">
                  <c:v>-0.26047999999999999</c:v>
                </c:pt>
                <c:pt idx="9044">
                  <c:v>-0.23541000000000001</c:v>
                </c:pt>
                <c:pt idx="9045">
                  <c:v>-0.22492999999999999</c:v>
                </c:pt>
                <c:pt idx="9046">
                  <c:v>-0.20877000000000001</c:v>
                </c:pt>
                <c:pt idx="9047">
                  <c:v>-0.18645</c:v>
                </c:pt>
                <c:pt idx="9048">
                  <c:v>-0.14738999999999999</c:v>
                </c:pt>
                <c:pt idx="9049">
                  <c:v>-0.1181</c:v>
                </c:pt>
                <c:pt idx="9050">
                  <c:v>-8.3532999999999996E-2</c:v>
                </c:pt>
                <c:pt idx="9051">
                  <c:v>-4.7669999999999997E-2</c:v>
                </c:pt>
                <c:pt idx="9052">
                  <c:v>-6.8715E-3</c:v>
                </c:pt>
                <c:pt idx="9053">
                  <c:v>3.1403E-2</c:v>
                </c:pt>
                <c:pt idx="9054">
                  <c:v>7.0793999999999996E-2</c:v>
                </c:pt>
                <c:pt idx="9055">
                  <c:v>0.11022999999999999</c:v>
                </c:pt>
                <c:pt idx="9056">
                  <c:v>0.13800999999999999</c:v>
                </c:pt>
                <c:pt idx="9057">
                  <c:v>0.17191000000000001</c:v>
                </c:pt>
                <c:pt idx="9058">
                  <c:v>0.20296</c:v>
                </c:pt>
                <c:pt idx="9059">
                  <c:v>0.23017000000000001</c:v>
                </c:pt>
                <c:pt idx="9060">
                  <c:v>0.23494999999999999</c:v>
                </c:pt>
                <c:pt idx="9061">
                  <c:v>0.25125999999999998</c:v>
                </c:pt>
                <c:pt idx="9062">
                  <c:v>0.26149</c:v>
                </c:pt>
                <c:pt idx="9063">
                  <c:v>0.26699000000000001</c:v>
                </c:pt>
                <c:pt idx="9064">
                  <c:v>0.24684</c:v>
                </c:pt>
                <c:pt idx="9065">
                  <c:v>0.24223</c:v>
                </c:pt>
                <c:pt idx="9066">
                  <c:v>0.22785</c:v>
                </c:pt>
                <c:pt idx="9067">
                  <c:v>0.2112</c:v>
                </c:pt>
                <c:pt idx="9068">
                  <c:v>0.1731</c:v>
                </c:pt>
                <c:pt idx="9069">
                  <c:v>0.14512</c:v>
                </c:pt>
                <c:pt idx="9070">
                  <c:v>0.11344</c:v>
                </c:pt>
                <c:pt idx="9071">
                  <c:v>7.1018999999999999E-2</c:v>
                </c:pt>
                <c:pt idx="9072">
                  <c:v>3.424E-2</c:v>
                </c:pt>
                <c:pt idx="9073">
                  <c:v>-3.1744999999999998E-3</c:v>
                </c:pt>
                <c:pt idx="9074">
                  <c:v>-4.3250999999999998E-2</c:v>
                </c:pt>
                <c:pt idx="9075">
                  <c:v>-7.6887999999999998E-2</c:v>
                </c:pt>
                <c:pt idx="9076">
                  <c:v>-0.11809</c:v>
                </c:pt>
                <c:pt idx="9077">
                  <c:v>-0.15067</c:v>
                </c:pt>
                <c:pt idx="9078">
                  <c:v>-0.18526000000000001</c:v>
                </c:pt>
                <c:pt idx="9079">
                  <c:v>-0.20019999999999999</c:v>
                </c:pt>
                <c:pt idx="9080">
                  <c:v>-0.22620999999999999</c:v>
                </c:pt>
                <c:pt idx="9081">
                  <c:v>-0.24914</c:v>
                </c:pt>
                <c:pt idx="9082">
                  <c:v>-0.26091999999999999</c:v>
                </c:pt>
                <c:pt idx="9083">
                  <c:v>-0.25275999999999998</c:v>
                </c:pt>
                <c:pt idx="9084">
                  <c:v>-0.25863999999999998</c:v>
                </c:pt>
                <c:pt idx="9085">
                  <c:v>-0.25368000000000002</c:v>
                </c:pt>
                <c:pt idx="9086">
                  <c:v>-0.24853</c:v>
                </c:pt>
                <c:pt idx="9087">
                  <c:v>-0.21684999999999999</c:v>
                </c:pt>
                <c:pt idx="9088">
                  <c:v>-0.19567000000000001</c:v>
                </c:pt>
                <c:pt idx="9089">
                  <c:v>-0.17466999999999999</c:v>
                </c:pt>
                <c:pt idx="9090">
                  <c:v>-0.14618</c:v>
                </c:pt>
                <c:pt idx="9091">
                  <c:v>-0.10196</c:v>
                </c:pt>
                <c:pt idx="9092">
                  <c:v>-7.0208999999999994E-2</c:v>
                </c:pt>
                <c:pt idx="9093">
                  <c:v>-2.9641000000000001E-2</c:v>
                </c:pt>
                <c:pt idx="9094">
                  <c:v>7.0247E-3</c:v>
                </c:pt>
                <c:pt idx="9095">
                  <c:v>4.6495000000000002E-2</c:v>
                </c:pt>
                <c:pt idx="9096">
                  <c:v>8.5786000000000001E-2</c:v>
                </c:pt>
                <c:pt idx="9097">
                  <c:v>0.12383</c:v>
                </c:pt>
                <c:pt idx="9098">
                  <c:v>0.15873999999999999</c:v>
                </c:pt>
                <c:pt idx="9099">
                  <c:v>0.18165000000000001</c:v>
                </c:pt>
                <c:pt idx="9100">
                  <c:v>0.2087</c:v>
                </c:pt>
                <c:pt idx="9101">
                  <c:v>0.23696999999999999</c:v>
                </c:pt>
                <c:pt idx="9102">
                  <c:v>0.25612000000000001</c:v>
                </c:pt>
                <c:pt idx="9103">
                  <c:v>0.25183</c:v>
                </c:pt>
                <c:pt idx="9104">
                  <c:v>0.26175999999999999</c:v>
                </c:pt>
                <c:pt idx="9105">
                  <c:v>0.26434000000000002</c:v>
                </c:pt>
                <c:pt idx="9106">
                  <c:v>0.26444000000000001</c:v>
                </c:pt>
                <c:pt idx="9107">
                  <c:v>0.23552999999999999</c:v>
                </c:pt>
                <c:pt idx="9108">
                  <c:v>0.22322</c:v>
                </c:pt>
                <c:pt idx="9109">
                  <c:v>0.20324</c:v>
                </c:pt>
                <c:pt idx="9110">
                  <c:v>0.17598</c:v>
                </c:pt>
                <c:pt idx="9111">
                  <c:v>0.13832</c:v>
                </c:pt>
                <c:pt idx="9112">
                  <c:v>0.10428</c:v>
                </c:pt>
                <c:pt idx="9113">
                  <c:v>6.6896999999999998E-2</c:v>
                </c:pt>
                <c:pt idx="9114">
                  <c:v>2.7996E-2</c:v>
                </c:pt>
                <c:pt idx="9115">
                  <c:v>-1.3509E-2</c:v>
                </c:pt>
                <c:pt idx="9116">
                  <c:v>-5.5495999999999997E-2</c:v>
                </c:pt>
                <c:pt idx="9117">
                  <c:v>-9.0268000000000001E-2</c:v>
                </c:pt>
                <c:pt idx="9118">
                  <c:v>-0.12438</c:v>
                </c:pt>
                <c:pt idx="9119">
                  <c:v>-0.15948000000000001</c:v>
                </c:pt>
                <c:pt idx="9120">
                  <c:v>-0.19339999999999999</c:v>
                </c:pt>
                <c:pt idx="9121">
                  <c:v>-0.22189999999999999</c:v>
                </c:pt>
                <c:pt idx="9122">
                  <c:v>-0.22839000000000001</c:v>
                </c:pt>
                <c:pt idx="9123">
                  <c:v>-0.24937000000000001</c:v>
                </c:pt>
                <c:pt idx="9124">
                  <c:v>-0.26373999999999997</c:v>
                </c:pt>
                <c:pt idx="9125">
                  <c:v>-0.26984000000000002</c:v>
                </c:pt>
                <c:pt idx="9126">
                  <c:v>-0.25397999999999998</c:v>
                </c:pt>
                <c:pt idx="9127">
                  <c:v>-0.24937000000000001</c:v>
                </c:pt>
                <c:pt idx="9128">
                  <c:v>-0.24131</c:v>
                </c:pt>
                <c:pt idx="9129">
                  <c:v>-0.22456000000000001</c:v>
                </c:pt>
                <c:pt idx="9130">
                  <c:v>-0.18711</c:v>
                </c:pt>
                <c:pt idx="9131">
                  <c:v>-0.16408</c:v>
                </c:pt>
                <c:pt idx="9132">
                  <c:v>-0.13150999999999999</c:v>
                </c:pt>
                <c:pt idx="9133">
                  <c:v>-9.9446000000000007E-2</c:v>
                </c:pt>
                <c:pt idx="9134">
                  <c:v>-5.6820000000000002E-2</c:v>
                </c:pt>
                <c:pt idx="9135">
                  <c:v>-1.5191E-2</c:v>
                </c:pt>
                <c:pt idx="9136">
                  <c:v>1.7505E-2</c:v>
                </c:pt>
                <c:pt idx="9137">
                  <c:v>5.8715999999999997E-2</c:v>
                </c:pt>
                <c:pt idx="9138">
                  <c:v>9.3665999999999999E-2</c:v>
                </c:pt>
                <c:pt idx="9139">
                  <c:v>0.13064000000000001</c:v>
                </c:pt>
                <c:pt idx="9140">
                  <c:v>0.16703999999999999</c:v>
                </c:pt>
                <c:pt idx="9141">
                  <c:v>0.19788</c:v>
                </c:pt>
                <c:pt idx="9142">
                  <c:v>0.20913999999999999</c:v>
                </c:pt>
                <c:pt idx="9143">
                  <c:v>0.23841999999999999</c:v>
                </c:pt>
                <c:pt idx="9144">
                  <c:v>0.25491999999999998</c:v>
                </c:pt>
                <c:pt idx="9145">
                  <c:v>0.26822000000000001</c:v>
                </c:pt>
                <c:pt idx="9146">
                  <c:v>0.25607999999999997</c:v>
                </c:pt>
                <c:pt idx="9147">
                  <c:v>0.25788</c:v>
                </c:pt>
                <c:pt idx="9148">
                  <c:v>0.25379000000000002</c:v>
                </c:pt>
                <c:pt idx="9149">
                  <c:v>0.24524000000000001</c:v>
                </c:pt>
                <c:pt idx="9150">
                  <c:v>0.20913000000000001</c:v>
                </c:pt>
                <c:pt idx="9151">
                  <c:v>0.18994</c:v>
                </c:pt>
                <c:pt idx="9152">
                  <c:v>0.16241</c:v>
                </c:pt>
                <c:pt idx="9153">
                  <c:v>0.13297</c:v>
                </c:pt>
                <c:pt idx="9154">
                  <c:v>9.1335E-2</c:v>
                </c:pt>
                <c:pt idx="9155">
                  <c:v>5.4009000000000001E-2</c:v>
                </c:pt>
                <c:pt idx="9156">
                  <c:v>1.5921000000000001E-2</c:v>
                </c:pt>
                <c:pt idx="9157">
                  <c:v>-2.7247E-2</c:v>
                </c:pt>
                <c:pt idx="9158">
                  <c:v>-6.4038999999999999E-2</c:v>
                </c:pt>
                <c:pt idx="9159">
                  <c:v>-0.10323</c:v>
                </c:pt>
                <c:pt idx="9160">
                  <c:v>-0.14183999999999999</c:v>
                </c:pt>
                <c:pt idx="9161">
                  <c:v>-0.17555999999999999</c:v>
                </c:pt>
                <c:pt idx="9162">
                  <c:v>-0.19608999999999999</c:v>
                </c:pt>
                <c:pt idx="9163">
                  <c:v>-0.22317999999999999</c:v>
                </c:pt>
                <c:pt idx="9164">
                  <c:v>-0.24485999999999999</c:v>
                </c:pt>
                <c:pt idx="9165">
                  <c:v>-0.24518000000000001</c:v>
                </c:pt>
                <c:pt idx="9166">
                  <c:v>-0.25879999999999997</c:v>
                </c:pt>
                <c:pt idx="9167">
                  <c:v>-0.26468999999999998</c:v>
                </c:pt>
                <c:pt idx="9168">
                  <c:v>-0.26699000000000001</c:v>
                </c:pt>
                <c:pt idx="9169">
                  <c:v>-0.24016000000000001</c:v>
                </c:pt>
                <c:pt idx="9170">
                  <c:v>-0.22964999999999999</c:v>
                </c:pt>
                <c:pt idx="9171">
                  <c:v>-0.21268999999999999</c:v>
                </c:pt>
                <c:pt idx="9172">
                  <c:v>-0.18920999999999999</c:v>
                </c:pt>
                <c:pt idx="9173">
                  <c:v>-0.14857000000000001</c:v>
                </c:pt>
                <c:pt idx="9174">
                  <c:v>-0.11788999999999999</c:v>
                </c:pt>
                <c:pt idx="9175">
                  <c:v>-8.3238000000000006E-2</c:v>
                </c:pt>
                <c:pt idx="9176">
                  <c:v>-4.6031000000000002E-2</c:v>
                </c:pt>
                <c:pt idx="9177">
                  <c:v>-3.5116000000000001E-3</c:v>
                </c:pt>
                <c:pt idx="9178">
                  <c:v>3.6905E-2</c:v>
                </c:pt>
                <c:pt idx="9179">
                  <c:v>7.5259999999999994E-2</c:v>
                </c:pt>
                <c:pt idx="9180">
                  <c:v>0.11402</c:v>
                </c:pt>
                <c:pt idx="9181">
                  <c:v>0.14299999999999999</c:v>
                </c:pt>
                <c:pt idx="9182">
                  <c:v>0.17918999999999999</c:v>
                </c:pt>
                <c:pt idx="9183">
                  <c:v>0.20887</c:v>
                </c:pt>
                <c:pt idx="9184">
                  <c:v>0.23457</c:v>
                </c:pt>
                <c:pt idx="9185">
                  <c:v>0.23893</c:v>
                </c:pt>
                <c:pt idx="9186">
                  <c:v>0.25629000000000002</c:v>
                </c:pt>
                <c:pt idx="9187">
                  <c:v>0.26834000000000002</c:v>
                </c:pt>
                <c:pt idx="9188">
                  <c:v>0.27076</c:v>
                </c:pt>
                <c:pt idx="9189">
                  <c:v>0.24989</c:v>
                </c:pt>
                <c:pt idx="9190">
                  <c:v>0.24623999999999999</c:v>
                </c:pt>
                <c:pt idx="9191">
                  <c:v>0.23250999999999999</c:v>
                </c:pt>
                <c:pt idx="9192">
                  <c:v>0.21601000000000001</c:v>
                </c:pt>
                <c:pt idx="9193">
                  <c:v>0.1762</c:v>
                </c:pt>
                <c:pt idx="9194">
                  <c:v>0.14874000000000001</c:v>
                </c:pt>
                <c:pt idx="9195">
                  <c:v>0.11643000000000001</c:v>
                </c:pt>
                <c:pt idx="9196">
                  <c:v>8.1895999999999997E-2</c:v>
                </c:pt>
                <c:pt idx="9197">
                  <c:v>3.8302000000000003E-2</c:v>
                </c:pt>
                <c:pt idx="9198">
                  <c:v>-7.0945000000000003E-4</c:v>
                </c:pt>
                <c:pt idx="9199">
                  <c:v>-4.2417999999999997E-2</c:v>
                </c:pt>
                <c:pt idx="9200">
                  <c:v>-8.1230999999999998E-2</c:v>
                </c:pt>
                <c:pt idx="9201">
                  <c:v>-0.11479</c:v>
                </c:pt>
                <c:pt idx="9202">
                  <c:v>-0.15271000000000001</c:v>
                </c:pt>
                <c:pt idx="9203">
                  <c:v>-0.18690999999999999</c:v>
                </c:pt>
                <c:pt idx="9204">
                  <c:v>-0.21967999999999999</c:v>
                </c:pt>
                <c:pt idx="9205">
                  <c:v>-0.22894</c:v>
                </c:pt>
                <c:pt idx="9206">
                  <c:v>-0.25294</c:v>
                </c:pt>
                <c:pt idx="9207">
                  <c:v>-0.26840000000000003</c:v>
                </c:pt>
                <c:pt idx="9208">
                  <c:v>-0.27936</c:v>
                </c:pt>
                <c:pt idx="9209">
                  <c:v>-0.26447999999999999</c:v>
                </c:pt>
                <c:pt idx="9210">
                  <c:v>-0.26024000000000003</c:v>
                </c:pt>
                <c:pt idx="9211">
                  <c:v>-0.25531999999999999</c:v>
                </c:pt>
                <c:pt idx="9212">
                  <c:v>-0.24088000000000001</c:v>
                </c:pt>
                <c:pt idx="9213">
                  <c:v>-0.20244999999999999</c:v>
                </c:pt>
                <c:pt idx="9214">
                  <c:v>-0.17817</c:v>
                </c:pt>
                <c:pt idx="9215">
                  <c:v>-0.15032999999999999</c:v>
                </c:pt>
                <c:pt idx="9216">
                  <c:v>-0.10553</c:v>
                </c:pt>
                <c:pt idx="9217">
                  <c:v>-7.1756E-2</c:v>
                </c:pt>
                <c:pt idx="9218">
                  <c:v>-3.1354E-2</c:v>
                </c:pt>
                <c:pt idx="9219">
                  <c:v>8.6105999999999995E-3</c:v>
                </c:pt>
                <c:pt idx="9220">
                  <c:v>4.8085000000000003E-2</c:v>
                </c:pt>
                <c:pt idx="9221">
                  <c:v>8.8561000000000001E-2</c:v>
                </c:pt>
                <c:pt idx="9222">
                  <c:v>0.12823000000000001</c:v>
                </c:pt>
                <c:pt idx="9223">
                  <c:v>0.16281999999999999</c:v>
                </c:pt>
                <c:pt idx="9224">
                  <c:v>0.18676000000000001</c:v>
                </c:pt>
                <c:pt idx="9225">
                  <c:v>0.2157</c:v>
                </c:pt>
                <c:pt idx="9226">
                  <c:v>0.24213999999999999</c:v>
                </c:pt>
                <c:pt idx="9227">
                  <c:v>0.26190000000000002</c:v>
                </c:pt>
                <c:pt idx="9228">
                  <c:v>0.25858999999999999</c:v>
                </c:pt>
                <c:pt idx="9229">
                  <c:v>0.26895000000000002</c:v>
                </c:pt>
                <c:pt idx="9230">
                  <c:v>0.27131</c:v>
                </c:pt>
                <c:pt idx="9231">
                  <c:v>0.26919999999999999</c:v>
                </c:pt>
                <c:pt idx="9232">
                  <c:v>0.2394</c:v>
                </c:pt>
                <c:pt idx="9233">
                  <c:v>0.22606000000000001</c:v>
                </c:pt>
                <c:pt idx="9234">
                  <c:v>0.20652999999999999</c:v>
                </c:pt>
                <c:pt idx="9235">
                  <c:v>0.17826</c:v>
                </c:pt>
                <c:pt idx="9236">
                  <c:v>0.14005999999999999</c:v>
                </c:pt>
                <c:pt idx="9237">
                  <c:v>0.10606</c:v>
                </c:pt>
                <c:pt idx="9238">
                  <c:v>6.8384E-2</c:v>
                </c:pt>
                <c:pt idx="9239">
                  <c:v>3.0535E-2</c:v>
                </c:pt>
                <c:pt idx="9240">
                  <c:v>-1.1995E-2</c:v>
                </c:pt>
                <c:pt idx="9241">
                  <c:v>-5.4268999999999998E-2</c:v>
                </c:pt>
                <c:pt idx="9242">
                  <c:v>-9.1453000000000007E-2</c:v>
                </c:pt>
                <c:pt idx="9243">
                  <c:v>-0.13497999999999999</c:v>
                </c:pt>
                <c:pt idx="9244">
                  <c:v>-0.15878999999999999</c:v>
                </c:pt>
                <c:pt idx="9245">
                  <c:v>-0.19395000000000001</c:v>
                </c:pt>
                <c:pt idx="9246">
                  <c:v>-0.22431999999999999</c:v>
                </c:pt>
                <c:pt idx="9247">
                  <c:v>-0.25051000000000001</c:v>
                </c:pt>
                <c:pt idx="9248">
                  <c:v>-0.25196000000000002</c:v>
                </c:pt>
                <c:pt idx="9249">
                  <c:v>-0.26993</c:v>
                </c:pt>
                <c:pt idx="9250">
                  <c:v>-0.27655999999999997</c:v>
                </c:pt>
                <c:pt idx="9251">
                  <c:v>-0.28142</c:v>
                </c:pt>
                <c:pt idx="9252">
                  <c:v>-0.25613999999999998</c:v>
                </c:pt>
                <c:pt idx="9253">
                  <c:v>-0.24804999999999999</c:v>
                </c:pt>
                <c:pt idx="9254">
                  <c:v>-0.23202999999999999</c:v>
                </c:pt>
                <c:pt idx="9255">
                  <c:v>-0.20880000000000001</c:v>
                </c:pt>
                <c:pt idx="9256">
                  <c:v>-0.16861999999999999</c:v>
                </c:pt>
                <c:pt idx="9257">
                  <c:v>-0.13550999999999999</c:v>
                </c:pt>
                <c:pt idx="9258">
                  <c:v>-0.10261000000000001</c:v>
                </c:pt>
                <c:pt idx="9259">
                  <c:v>-6.3299999999999995E-2</c:v>
                </c:pt>
                <c:pt idx="9260">
                  <c:v>-1.6317999999999999E-2</c:v>
                </c:pt>
                <c:pt idx="9261">
                  <c:v>2.0399E-2</c:v>
                </c:pt>
                <c:pt idx="9262">
                  <c:v>6.1456999999999998E-2</c:v>
                </c:pt>
                <c:pt idx="9263">
                  <c:v>9.7165000000000001E-2</c:v>
                </c:pt>
                <c:pt idx="9264">
                  <c:v>0.13574</c:v>
                </c:pt>
                <c:pt idx="9265">
                  <c:v>0.17315</c:v>
                </c:pt>
                <c:pt idx="9266">
                  <c:v>0.20630999999999999</c:v>
                </c:pt>
                <c:pt idx="9267">
                  <c:v>0.21626999999999999</c:v>
                </c:pt>
                <c:pt idx="9268">
                  <c:v>0.24734</c:v>
                </c:pt>
                <c:pt idx="9269">
                  <c:v>0.26249</c:v>
                </c:pt>
                <c:pt idx="9270">
                  <c:v>0.27743000000000001</c:v>
                </c:pt>
                <c:pt idx="9271">
                  <c:v>0.26333000000000001</c:v>
                </c:pt>
                <c:pt idx="9272">
                  <c:v>0.26521</c:v>
                </c:pt>
                <c:pt idx="9273">
                  <c:v>0.26132</c:v>
                </c:pt>
                <c:pt idx="9274">
                  <c:v>0.25012000000000001</c:v>
                </c:pt>
                <c:pt idx="9275">
                  <c:v>0.21426999999999999</c:v>
                </c:pt>
                <c:pt idx="9276">
                  <c:v>0.19420000000000001</c:v>
                </c:pt>
                <c:pt idx="9277">
                  <c:v>0.16508999999999999</c:v>
                </c:pt>
                <c:pt idx="9278">
                  <c:v>0.13544999999999999</c:v>
                </c:pt>
                <c:pt idx="9279">
                  <c:v>9.1600000000000001E-2</c:v>
                </c:pt>
                <c:pt idx="9280">
                  <c:v>5.0765999999999999E-2</c:v>
                </c:pt>
                <c:pt idx="9281">
                  <c:v>1.2264000000000001E-2</c:v>
                </c:pt>
                <c:pt idx="9282">
                  <c:v>-3.1085999999999999E-2</c:v>
                </c:pt>
                <c:pt idx="9283">
                  <c:v>-6.5542000000000003E-2</c:v>
                </c:pt>
                <c:pt idx="9284">
                  <c:v>-0.10413</c:v>
                </c:pt>
                <c:pt idx="9285">
                  <c:v>-0.14602000000000001</c:v>
                </c:pt>
                <c:pt idx="9286">
                  <c:v>-0.19266</c:v>
                </c:pt>
                <c:pt idx="9287">
                  <c:v>-0.219</c:v>
                </c:pt>
                <c:pt idx="9288">
                  <c:v>-0.20805999999999999</c:v>
                </c:pt>
                <c:pt idx="9289">
                  <c:v>-0.24368999999999999</c:v>
                </c:pt>
                <c:pt idx="9290">
                  <c:v>-0.29050999999999999</c:v>
                </c:pt>
                <c:pt idx="9291">
                  <c:v>-0.25014999999999998</c:v>
                </c:pt>
                <c:pt idx="9292">
                  <c:v>-0.30187999999999998</c:v>
                </c:pt>
                <c:pt idx="9293">
                  <c:v>-0.25829000000000002</c:v>
                </c:pt>
                <c:pt idx="9294">
                  <c:v>-0.26762000000000002</c:v>
                </c:pt>
                <c:pt idx="9295">
                  <c:v>-0.22933000000000001</c:v>
                </c:pt>
                <c:pt idx="9296">
                  <c:v>-0.23326</c:v>
                </c:pt>
                <c:pt idx="9297">
                  <c:v>-0.19814000000000001</c:v>
                </c:pt>
                <c:pt idx="9298">
                  <c:v>-0.17351</c:v>
                </c:pt>
                <c:pt idx="9299">
                  <c:v>-0.11035</c:v>
                </c:pt>
                <c:pt idx="9300">
                  <c:v>-0.10176</c:v>
                </c:pt>
                <c:pt idx="9301">
                  <c:v>-3.9773000000000003E-2</c:v>
                </c:pt>
                <c:pt idx="9302">
                  <c:v>-1.7767000000000002E-2</c:v>
                </c:pt>
                <c:pt idx="9303">
                  <c:v>3.8664999999999998E-2</c:v>
                </c:pt>
                <c:pt idx="9304">
                  <c:v>7.6789999999999997E-2</c:v>
                </c:pt>
                <c:pt idx="9305">
                  <c:v>0.10438</c:v>
                </c:pt>
                <c:pt idx="9306">
                  <c:v>0.17591000000000001</c:v>
                </c:pt>
                <c:pt idx="9307">
                  <c:v>0.16714000000000001</c:v>
                </c:pt>
                <c:pt idx="9308">
                  <c:v>0.22603999999999999</c:v>
                </c:pt>
                <c:pt idx="9309">
                  <c:v>0.25192999999999999</c:v>
                </c:pt>
                <c:pt idx="9310">
                  <c:v>0.23194999999999999</c:v>
                </c:pt>
                <c:pt idx="9311">
                  <c:v>0.29482000000000003</c:v>
                </c:pt>
                <c:pt idx="9312">
                  <c:v>0.25982</c:v>
                </c:pt>
                <c:pt idx="9313">
                  <c:v>0.28724</c:v>
                </c:pt>
                <c:pt idx="9314">
                  <c:v>0.28237000000000001</c:v>
                </c:pt>
                <c:pt idx="9315">
                  <c:v>0.23973</c:v>
                </c:pt>
                <c:pt idx="9316">
                  <c:v>0.25363999999999998</c:v>
                </c:pt>
                <c:pt idx="9317">
                  <c:v>0.23030999999999999</c:v>
                </c:pt>
                <c:pt idx="9318">
                  <c:v>0.16789000000000001</c:v>
                </c:pt>
                <c:pt idx="9319">
                  <c:v>0.16453999999999999</c:v>
                </c:pt>
                <c:pt idx="9320">
                  <c:v>0.11903</c:v>
                </c:pt>
                <c:pt idx="9321">
                  <c:v>7.8539999999999999E-2</c:v>
                </c:pt>
                <c:pt idx="9322">
                  <c:v>5.0183999999999999E-2</c:v>
                </c:pt>
                <c:pt idx="9323">
                  <c:v>2.3796999999999998E-3</c:v>
                </c:pt>
                <c:pt idx="9324">
                  <c:v>-3.6916999999999998E-2</c:v>
                </c:pt>
                <c:pt idx="9325">
                  <c:v>-7.2181999999999996E-2</c:v>
                </c:pt>
                <c:pt idx="9326">
                  <c:v>-0.12809999999999999</c:v>
                </c:pt>
                <c:pt idx="9327">
                  <c:v>-0.16439000000000001</c:v>
                </c:pt>
                <c:pt idx="9328">
                  <c:v>-0.20707</c:v>
                </c:pt>
                <c:pt idx="9329">
                  <c:v>-0.24621999999999999</c:v>
                </c:pt>
                <c:pt idx="9330">
                  <c:v>-0.25002999999999997</c:v>
                </c:pt>
                <c:pt idx="9331">
                  <c:v>-0.26823999999999998</c:v>
                </c:pt>
                <c:pt idx="9332">
                  <c:v>-0.29132000000000002</c:v>
                </c:pt>
                <c:pt idx="9333">
                  <c:v>-0.31279000000000001</c:v>
                </c:pt>
                <c:pt idx="9334">
                  <c:v>-0.31973000000000001</c:v>
                </c:pt>
                <c:pt idx="9335">
                  <c:v>-0.33481</c:v>
                </c:pt>
                <c:pt idx="9336">
                  <c:v>-0.32762000000000002</c:v>
                </c:pt>
                <c:pt idx="9337">
                  <c:v>-0.28514</c:v>
                </c:pt>
                <c:pt idx="9338">
                  <c:v>-0.21581</c:v>
                </c:pt>
                <c:pt idx="9339">
                  <c:v>-0.13988</c:v>
                </c:pt>
                <c:pt idx="9340">
                  <c:v>-6.9268999999999997E-2</c:v>
                </c:pt>
                <c:pt idx="9341">
                  <c:v>-6.8336999999999998E-3</c:v>
                </c:pt>
                <c:pt idx="9342">
                  <c:v>6.1825999999999999E-2</c:v>
                </c:pt>
                <c:pt idx="9343">
                  <c:v>0.11216</c:v>
                </c:pt>
                <c:pt idx="9344">
                  <c:v>0.14348</c:v>
                </c:pt>
                <c:pt idx="9345">
                  <c:v>0.17554</c:v>
                </c:pt>
                <c:pt idx="9346">
                  <c:v>0.20471</c:v>
                </c:pt>
                <c:pt idx="9347">
                  <c:v>0.22588</c:v>
                </c:pt>
                <c:pt idx="9348">
                  <c:v>0.24010000000000001</c:v>
                </c:pt>
                <c:pt idx="9349">
                  <c:v>0.25780999999999998</c:v>
                </c:pt>
                <c:pt idx="9350">
                  <c:v>0.24696000000000001</c:v>
                </c:pt>
                <c:pt idx="9351">
                  <c:v>0.22123999999999999</c:v>
                </c:pt>
                <c:pt idx="9352">
                  <c:v>0.19602</c:v>
                </c:pt>
                <c:pt idx="9353">
                  <c:v>0.17699000000000001</c:v>
                </c:pt>
                <c:pt idx="9354">
                  <c:v>0.14388999999999999</c:v>
                </c:pt>
                <c:pt idx="9355">
                  <c:v>0.11193</c:v>
                </c:pt>
                <c:pt idx="9356">
                  <c:v>8.0092999999999998E-2</c:v>
                </c:pt>
                <c:pt idx="9357">
                  <c:v>4.7310999999999999E-2</c:v>
                </c:pt>
                <c:pt idx="9358">
                  <c:v>9.0988000000000006E-3</c:v>
                </c:pt>
                <c:pt idx="9359">
                  <c:v>-1.5259999999999999E-2</c:v>
                </c:pt>
                <c:pt idx="9360">
                  <c:v>-3.9681000000000001E-2</c:v>
                </c:pt>
                <c:pt idx="9361">
                  <c:v>-6.7247000000000001E-2</c:v>
                </c:pt>
                <c:pt idx="9362">
                  <c:v>-9.0061000000000002E-2</c:v>
                </c:pt>
                <c:pt idx="9363">
                  <c:v>-0.1085</c:v>
                </c:pt>
                <c:pt idx="9364">
                  <c:v>-0.11761000000000001</c:v>
                </c:pt>
                <c:pt idx="9365">
                  <c:v>-0.12914999999999999</c:v>
                </c:pt>
                <c:pt idx="9366">
                  <c:v>-0.13313</c:v>
                </c:pt>
                <c:pt idx="9367">
                  <c:v>-0.12631000000000001</c:v>
                </c:pt>
                <c:pt idx="9368">
                  <c:v>-0.12123</c:v>
                </c:pt>
                <c:pt idx="9369">
                  <c:v>-0.10116</c:v>
                </c:pt>
                <c:pt idx="9370">
                  <c:v>-8.3519999999999997E-2</c:v>
                </c:pt>
                <c:pt idx="9371">
                  <c:v>-6.9406999999999996E-2</c:v>
                </c:pt>
                <c:pt idx="9372">
                  <c:v>-5.5114999999999997E-2</c:v>
                </c:pt>
                <c:pt idx="9373">
                  <c:v>-2.6835000000000001E-2</c:v>
                </c:pt>
                <c:pt idx="9374">
                  <c:v>-5.2665999999999998E-4</c:v>
                </c:pt>
                <c:pt idx="9375">
                  <c:v>2.3311999999999999E-2</c:v>
                </c:pt>
                <c:pt idx="9376">
                  <c:v>3.0412999999999999E-2</c:v>
                </c:pt>
                <c:pt idx="9377">
                  <c:v>4.9366E-2</c:v>
                </c:pt>
                <c:pt idx="9378">
                  <c:v>5.9232E-2</c:v>
                </c:pt>
                <c:pt idx="9379">
                  <c:v>6.5819000000000003E-2</c:v>
                </c:pt>
                <c:pt idx="9380">
                  <c:v>7.3840000000000003E-2</c:v>
                </c:pt>
                <c:pt idx="9381">
                  <c:v>7.4345999999999995E-2</c:v>
                </c:pt>
                <c:pt idx="9382">
                  <c:v>6.4768000000000006E-2</c:v>
                </c:pt>
                <c:pt idx="9383">
                  <c:v>4.8378999999999998E-2</c:v>
                </c:pt>
                <c:pt idx="9384">
                  <c:v>4.2644000000000001E-2</c:v>
                </c:pt>
                <c:pt idx="9385">
                  <c:v>3.7615000000000003E-2</c:v>
                </c:pt>
                <c:pt idx="9386">
                  <c:v>2.0643000000000002E-2</c:v>
                </c:pt>
                <c:pt idx="9387">
                  <c:v>3.2150999999999998E-3</c:v>
                </c:pt>
                <c:pt idx="9388">
                  <c:v>-1.4859000000000001E-2</c:v>
                </c:pt>
                <c:pt idx="9389">
                  <c:v>-2.1127E-2</c:v>
                </c:pt>
                <c:pt idx="9390">
                  <c:v>-1.5098E-2</c:v>
                </c:pt>
                <c:pt idx="9391">
                  <c:v>-2.7518000000000001E-2</c:v>
                </c:pt>
                <c:pt idx="9392">
                  <c:v>-3.2211999999999998E-2</c:v>
                </c:pt>
                <c:pt idx="9393">
                  <c:v>-3.3989999999999999E-2</c:v>
                </c:pt>
                <c:pt idx="9394">
                  <c:v>-2.6742999999999999E-2</c:v>
                </c:pt>
                <c:pt idx="9395">
                  <c:v>-2.3338999999999999E-2</c:v>
                </c:pt>
                <c:pt idx="9396">
                  <c:v>-2.1562000000000001E-2</c:v>
                </c:pt>
                <c:pt idx="9397">
                  <c:v>-2.1395000000000001E-2</c:v>
                </c:pt>
                <c:pt idx="9398">
                  <c:v>-9.6904999999999995E-3</c:v>
                </c:pt>
                <c:pt idx="9399">
                  <c:v>-6.6220000000000005E-4</c:v>
                </c:pt>
                <c:pt idx="9400">
                  <c:v>4.8225999999999998E-3</c:v>
                </c:pt>
                <c:pt idx="9401">
                  <c:v>5.2882000000000005E-4</c:v>
                </c:pt>
                <c:pt idx="9402">
                  <c:v>4.4393999999999996E-3</c:v>
                </c:pt>
                <c:pt idx="9403">
                  <c:v>1.0892000000000001E-2</c:v>
                </c:pt>
                <c:pt idx="9404">
                  <c:v>1.5733E-2</c:v>
                </c:pt>
                <c:pt idx="9405">
                  <c:v>1.5879999999999998E-2</c:v>
                </c:pt>
                <c:pt idx="9406">
                  <c:v>1.1343000000000001E-2</c:v>
                </c:pt>
                <c:pt idx="9407">
                  <c:v>1.1903E-2</c:v>
                </c:pt>
                <c:pt idx="9408">
                  <c:v>7.7941E-3</c:v>
                </c:pt>
                <c:pt idx="9409">
                  <c:v>6.3819999999999997E-3</c:v>
                </c:pt>
                <c:pt idx="9410">
                  <c:v>9.5361999999999999E-3</c:v>
                </c:pt>
                <c:pt idx="9411">
                  <c:v>5.6866E-3</c:v>
                </c:pt>
                <c:pt idx="9412">
                  <c:v>1.038E-2</c:v>
                </c:pt>
                <c:pt idx="9413">
                  <c:v>9.4870000000000006E-3</c:v>
                </c:pt>
                <c:pt idx="9414">
                  <c:v>4.8850999999999999E-3</c:v>
                </c:pt>
                <c:pt idx="9415">
                  <c:v>5.6054E-3</c:v>
                </c:pt>
                <c:pt idx="9416">
                  <c:v>3.3102000000000001E-3</c:v>
                </c:pt>
                <c:pt idx="9417">
                  <c:v>1.5608E-3</c:v>
                </c:pt>
                <c:pt idx="9418">
                  <c:v>3.4244000000000002E-3</c:v>
                </c:pt>
                <c:pt idx="9419">
                  <c:v>1.3745000000000001E-3</c:v>
                </c:pt>
                <c:pt idx="9420">
                  <c:v>-1.0211E-3</c:v>
                </c:pt>
                <c:pt idx="9421">
                  <c:v>-4.0663000000000001E-3</c:v>
                </c:pt>
                <c:pt idx="9422">
                  <c:v>-3.8454000000000001E-3</c:v>
                </c:pt>
                <c:pt idx="9423">
                  <c:v>-2.251E-3</c:v>
                </c:pt>
                <c:pt idx="9424">
                  <c:v>-7.0003000000000001E-3</c:v>
                </c:pt>
                <c:pt idx="9425">
                  <c:v>-1.3840999999999999E-2</c:v>
                </c:pt>
                <c:pt idx="9426">
                  <c:v>-1.1518E-2</c:v>
                </c:pt>
                <c:pt idx="9427">
                  <c:v>-7.3936000000000002E-3</c:v>
                </c:pt>
                <c:pt idx="9428">
                  <c:v>-7.685E-3</c:v>
                </c:pt>
                <c:pt idx="9429">
                  <c:v>-1.1194000000000001E-2</c:v>
                </c:pt>
                <c:pt idx="9430">
                  <c:v>-1.2517E-2</c:v>
                </c:pt>
                <c:pt idx="9431">
                  <c:v>-7.8443000000000002E-3</c:v>
                </c:pt>
                <c:pt idx="9432">
                  <c:v>-1.9777000000000002E-3</c:v>
                </c:pt>
                <c:pt idx="9433">
                  <c:v>-3.1874E-3</c:v>
                </c:pt>
                <c:pt idx="9434">
                  <c:v>-6.3723E-3</c:v>
                </c:pt>
                <c:pt idx="9435">
                  <c:v>-2.7139E-3</c:v>
                </c:pt>
                <c:pt idx="9436">
                  <c:v>4.2002000000000003E-3</c:v>
                </c:pt>
                <c:pt idx="9437">
                  <c:v>6.5075999999999997E-3</c:v>
                </c:pt>
                <c:pt idx="9438">
                  <c:v>3.9393000000000002E-4</c:v>
                </c:pt>
                <c:pt idx="9439">
                  <c:v>-1.0928999999999999E-3</c:v>
                </c:pt>
                <c:pt idx="9440">
                  <c:v>4.5699E-3</c:v>
                </c:pt>
                <c:pt idx="9441">
                  <c:v>5.2896999999999996E-3</c:v>
                </c:pt>
                <c:pt idx="9442">
                  <c:v>1.9161E-3</c:v>
                </c:pt>
                <c:pt idx="9443">
                  <c:v>-1.9007E-3</c:v>
                </c:pt>
                <c:pt idx="9444">
                  <c:v>5.7083999999999998E-4</c:v>
                </c:pt>
                <c:pt idx="9445">
                  <c:v>2.1389E-3</c:v>
                </c:pt>
                <c:pt idx="9446">
                  <c:v>7.6446999999999995E-4</c:v>
                </c:pt>
                <c:pt idx="9447">
                  <c:v>-2.9201000000000001E-3</c:v>
                </c:pt>
                <c:pt idx="9448">
                  <c:v>-1.8852999999999999E-3</c:v>
                </c:pt>
                <c:pt idx="9449">
                  <c:v>1.2689999999999999E-3</c:v>
                </c:pt>
                <c:pt idx="9450">
                  <c:v>4.0806000000000002E-3</c:v>
                </c:pt>
                <c:pt idx="9451">
                  <c:v>-2.6268E-4</c:v>
                </c:pt>
                <c:pt idx="9452">
                  <c:v>-2.8822000000000001E-3</c:v>
                </c:pt>
                <c:pt idx="9453">
                  <c:v>5.3050000000000005E-4</c:v>
                </c:pt>
                <c:pt idx="9454">
                  <c:v>5.4865000000000001E-3</c:v>
                </c:pt>
                <c:pt idx="9455">
                  <c:v>5.9420000000000002E-3</c:v>
                </c:pt>
                <c:pt idx="9456">
                  <c:v>8.9139000000000004E-4</c:v>
                </c:pt>
                <c:pt idx="9457">
                  <c:v>3.0512999999999998E-3</c:v>
                </c:pt>
                <c:pt idx="9458">
                  <c:v>6.2134E-3</c:v>
                </c:pt>
                <c:pt idx="9459">
                  <c:v>9.3959000000000004E-3</c:v>
                </c:pt>
                <c:pt idx="9460">
                  <c:v>8.2687999999999998E-3</c:v>
                </c:pt>
                <c:pt idx="9461">
                  <c:v>1.1822E-3</c:v>
                </c:pt>
                <c:pt idx="9462">
                  <c:v>-1.1137E-3</c:v>
                </c:pt>
                <c:pt idx="9463">
                  <c:v>3.8433E-3</c:v>
                </c:pt>
                <c:pt idx="9464">
                  <c:v>5.2607000000000001E-3</c:v>
                </c:pt>
                <c:pt idx="9465">
                  <c:v>-1.6532999999999999E-4</c:v>
                </c:pt>
                <c:pt idx="9466">
                  <c:v>-2.3391000000000002E-3</c:v>
                </c:pt>
                <c:pt idx="9467">
                  <c:v>-5.0220000000000004E-3</c:v>
                </c:pt>
                <c:pt idx="9468">
                  <c:v>8.2467E-4</c:v>
                </c:pt>
                <c:pt idx="9469">
                  <c:v>-3.8926999999999999E-4</c:v>
                </c:pt>
                <c:pt idx="9470">
                  <c:v>-1.0034E-3</c:v>
                </c:pt>
                <c:pt idx="9471">
                  <c:v>-2.0763000000000001E-3</c:v>
                </c:pt>
                <c:pt idx="9472">
                  <c:v>-1.8634000000000001E-3</c:v>
                </c:pt>
                <c:pt idx="9473">
                  <c:v>-1.0524E-3</c:v>
                </c:pt>
                <c:pt idx="9474">
                  <c:v>1.6835000000000001E-3</c:v>
                </c:pt>
                <c:pt idx="9475">
                  <c:v>-2.9188999999999999E-3</c:v>
                </c:pt>
                <c:pt idx="9476">
                  <c:v>-2.9122000000000002E-3</c:v>
                </c:pt>
                <c:pt idx="9477">
                  <c:v>-3.3151000000000001E-3</c:v>
                </c:pt>
                <c:pt idx="9478">
                  <c:v>6.1056999999999995E-5</c:v>
                </c:pt>
                <c:pt idx="9479">
                  <c:v>-2.3719E-4</c:v>
                </c:pt>
                <c:pt idx="9480">
                  <c:v>-3.9045999999999998E-3</c:v>
                </c:pt>
                <c:pt idx="9481">
                  <c:v>-1.8151E-3</c:v>
                </c:pt>
                <c:pt idx="9482">
                  <c:v>-4.0322999999999997E-4</c:v>
                </c:pt>
                <c:pt idx="9483">
                  <c:v>2.1031999999999999E-3</c:v>
                </c:pt>
                <c:pt idx="9484">
                  <c:v>1.8194000000000001E-3</c:v>
                </c:pt>
                <c:pt idx="9485">
                  <c:v>-1.6484E-3</c:v>
                </c:pt>
                <c:pt idx="9486">
                  <c:v>4.2598999999999996E-3</c:v>
                </c:pt>
                <c:pt idx="9487">
                  <c:v>5.7431000000000001E-3</c:v>
                </c:pt>
                <c:pt idx="9488">
                  <c:v>3.5203000000000001E-3</c:v>
                </c:pt>
                <c:pt idx="9489">
                  <c:v>3.2634000000000001E-3</c:v>
                </c:pt>
                <c:pt idx="9490">
                  <c:v>2.1597999999999999E-3</c:v>
                </c:pt>
                <c:pt idx="9491">
                  <c:v>2.16E-3</c:v>
                </c:pt>
                <c:pt idx="9492">
                  <c:v>5.9585000000000003E-3</c:v>
                </c:pt>
                <c:pt idx="9493">
                  <c:v>4.2420999999999999E-5</c:v>
                </c:pt>
                <c:pt idx="9494">
                  <c:v>6.4796999999999999E-4</c:v>
                </c:pt>
                <c:pt idx="9495">
                  <c:v>1.5470999999999999E-4</c:v>
                </c:pt>
                <c:pt idx="9496">
                  <c:v>1.4162999999999999E-3</c:v>
                </c:pt>
                <c:pt idx="9497">
                  <c:v>8.5952000000000001E-4</c:v>
                </c:pt>
                <c:pt idx="9498">
                  <c:v>-6.1715000000000001E-4</c:v>
                </c:pt>
                <c:pt idx="9499">
                  <c:v>-4.0815000000000001E-3</c:v>
                </c:pt>
                <c:pt idx="9500">
                  <c:v>-9.6172E-4</c:v>
                </c:pt>
                <c:pt idx="9501">
                  <c:v>-2.9987E-3</c:v>
                </c:pt>
                <c:pt idx="9502">
                  <c:v>-3.1313999999999999E-3</c:v>
                </c:pt>
                <c:pt idx="9503">
                  <c:v>-6.1343999999999999E-3</c:v>
                </c:pt>
                <c:pt idx="9504">
                  <c:v>-6.8024000000000001E-3</c:v>
                </c:pt>
                <c:pt idx="9505">
                  <c:v>-2.9274000000000001E-3</c:v>
                </c:pt>
                <c:pt idx="9506">
                  <c:v>-4.3648000000000003E-3</c:v>
                </c:pt>
                <c:pt idx="9507">
                  <c:v>-3.4537999999999999E-3</c:v>
                </c:pt>
                <c:pt idx="9508">
                  <c:v>-4.2253999999999998E-3</c:v>
                </c:pt>
                <c:pt idx="9509">
                  <c:v>-1.4612E-3</c:v>
                </c:pt>
                <c:pt idx="9510">
                  <c:v>4.0029000000000002E-3</c:v>
                </c:pt>
                <c:pt idx="9511">
                  <c:v>-1.8797E-3</c:v>
                </c:pt>
                <c:pt idx="9512">
                  <c:v>-2.7474000000000001E-3</c:v>
                </c:pt>
                <c:pt idx="9513">
                  <c:v>-8.4444999999999995E-4</c:v>
                </c:pt>
                <c:pt idx="9514">
                  <c:v>7.8406000000000005E-4</c:v>
                </c:pt>
                <c:pt idx="9515">
                  <c:v>1.8739E-3</c:v>
                </c:pt>
                <c:pt idx="9516">
                  <c:v>-9.3618E-4</c:v>
                </c:pt>
                <c:pt idx="9517">
                  <c:v>-4.1279000000000003E-3</c:v>
                </c:pt>
                <c:pt idx="9518">
                  <c:v>2.5891E-3</c:v>
                </c:pt>
                <c:pt idx="9519">
                  <c:v>2.7100000000000002E-3</c:v>
                </c:pt>
                <c:pt idx="9520">
                  <c:v>1.3695000000000001E-3</c:v>
                </c:pt>
                <c:pt idx="9521">
                  <c:v>-5.8498999999999997E-4</c:v>
                </c:pt>
                <c:pt idx="9522">
                  <c:v>1.0594000000000001E-3</c:v>
                </c:pt>
                <c:pt idx="9523">
                  <c:v>3.0260999999999999E-3</c:v>
                </c:pt>
                <c:pt idx="9524">
                  <c:v>4.5469999999999998E-3</c:v>
                </c:pt>
                <c:pt idx="9525">
                  <c:v>5.9917E-4</c:v>
                </c:pt>
                <c:pt idx="9526">
                  <c:v>2.1253999999999999E-3</c:v>
                </c:pt>
                <c:pt idx="9527">
                  <c:v>1.9934000000000002E-3</c:v>
                </c:pt>
                <c:pt idx="9528">
                  <c:v>2.5295999999999999E-3</c:v>
                </c:pt>
                <c:pt idx="9529">
                  <c:v>1.7124E-3</c:v>
                </c:pt>
                <c:pt idx="9530">
                  <c:v>-4.7626E-4</c:v>
                </c:pt>
                <c:pt idx="9531">
                  <c:v>8.9106000000000005E-4</c:v>
                </c:pt>
                <c:pt idx="9532">
                  <c:v>-9.3066999999999998E-4</c:v>
                </c:pt>
                <c:pt idx="9533">
                  <c:v>-1.3401000000000001E-3</c:v>
                </c:pt>
                <c:pt idx="9534">
                  <c:v>-1.6198E-3</c:v>
                </c:pt>
                <c:pt idx="9535">
                  <c:v>-2.7699000000000001E-3</c:v>
                </c:pt>
                <c:pt idx="9536">
                  <c:v>4.1747000000000003E-4</c:v>
                </c:pt>
                <c:pt idx="9537">
                  <c:v>-1.4587999999999999E-3</c:v>
                </c:pt>
                <c:pt idx="9538">
                  <c:v>-1.0789E-3</c:v>
                </c:pt>
                <c:pt idx="9539">
                  <c:v>-1.127E-4</c:v>
                </c:pt>
                <c:pt idx="9540">
                  <c:v>-2.4981000000000001E-3</c:v>
                </c:pt>
                <c:pt idx="9541">
                  <c:v>-2.1790999999999998E-3</c:v>
                </c:pt>
                <c:pt idx="9542">
                  <c:v>-1.9564999999999999E-3</c:v>
                </c:pt>
                <c:pt idx="9543">
                  <c:v>-4.6154999999999998E-3</c:v>
                </c:pt>
                <c:pt idx="9544">
                  <c:v>-3.0561E-3</c:v>
                </c:pt>
                <c:pt idx="9545">
                  <c:v>-2.5514999999999999E-3</c:v>
                </c:pt>
                <c:pt idx="9546">
                  <c:v>-2.6515000000000002E-3</c:v>
                </c:pt>
                <c:pt idx="9547">
                  <c:v>-2.3525E-3</c:v>
                </c:pt>
                <c:pt idx="9548">
                  <c:v>-1.8109999999999999E-3</c:v>
                </c:pt>
                <c:pt idx="9549">
                  <c:v>-1.026E-3</c:v>
                </c:pt>
                <c:pt idx="9550">
                  <c:v>3.6686999999999999E-4</c:v>
                </c:pt>
                <c:pt idx="9551">
                  <c:v>2.9171999999999998E-4</c:v>
                </c:pt>
                <c:pt idx="9552">
                  <c:v>1.5364E-3</c:v>
                </c:pt>
                <c:pt idx="9553">
                  <c:v>2.6718000000000002E-3</c:v>
                </c:pt>
                <c:pt idx="9554">
                  <c:v>3.8831E-3</c:v>
                </c:pt>
                <c:pt idx="9555">
                  <c:v>4.8697000000000002E-3</c:v>
                </c:pt>
                <c:pt idx="9556">
                  <c:v>5.7682000000000002E-3</c:v>
                </c:pt>
                <c:pt idx="9557">
                  <c:v>5.9794999999999996E-3</c:v>
                </c:pt>
                <c:pt idx="9558">
                  <c:v>6.6946999999999996E-3</c:v>
                </c:pt>
                <c:pt idx="9559">
                  <c:v>6.9858999999999997E-3</c:v>
                </c:pt>
                <c:pt idx="9560">
                  <c:v>5.8479999999999999E-3</c:v>
                </c:pt>
                <c:pt idx="9561">
                  <c:v>3.8430999999999999E-3</c:v>
                </c:pt>
                <c:pt idx="9562">
                  <c:v>4.9531999999999996E-3</c:v>
                </c:pt>
                <c:pt idx="9563">
                  <c:v>3.8598999999999999E-3</c:v>
                </c:pt>
                <c:pt idx="9564">
                  <c:v>3.0861E-3</c:v>
                </c:pt>
                <c:pt idx="9565">
                  <c:v>3.5939000000000001E-3</c:v>
                </c:pt>
                <c:pt idx="9566">
                  <c:v>1.9463E-3</c:v>
                </c:pt>
                <c:pt idx="9567">
                  <c:v>4.3064000000000002E-3</c:v>
                </c:pt>
                <c:pt idx="9568">
                  <c:v>3.0988000000000001E-3</c:v>
                </c:pt>
                <c:pt idx="9569">
                  <c:v>1.9241E-3</c:v>
                </c:pt>
                <c:pt idx="9570">
                  <c:v>5.0628000000000001E-4</c:v>
                </c:pt>
                <c:pt idx="9571">
                  <c:v>6.9375999999999997E-4</c:v>
                </c:pt>
                <c:pt idx="9572">
                  <c:v>-7.6502999999999999E-4</c:v>
                </c:pt>
                <c:pt idx="9573">
                  <c:v>-1.4936000000000001E-3</c:v>
                </c:pt>
                <c:pt idx="9574">
                  <c:v>-3.7364E-3</c:v>
                </c:pt>
                <c:pt idx="9575">
                  <c:v>-3.4142E-3</c:v>
                </c:pt>
                <c:pt idx="9576">
                  <c:v>-5.2417999999999996E-3</c:v>
                </c:pt>
                <c:pt idx="9577">
                  <c:v>-5.2719000000000004E-3</c:v>
                </c:pt>
                <c:pt idx="9578">
                  <c:v>-6.6125999999999997E-3</c:v>
                </c:pt>
                <c:pt idx="9579">
                  <c:v>-6.6791999999999997E-3</c:v>
                </c:pt>
                <c:pt idx="9580">
                  <c:v>-5.5472999999999998E-3</c:v>
                </c:pt>
                <c:pt idx="9581">
                  <c:v>-6.8050999999999997E-3</c:v>
                </c:pt>
                <c:pt idx="9582">
                  <c:v>-6.3103999999999999E-3</c:v>
                </c:pt>
                <c:pt idx="9583">
                  <c:v>-6.0749000000000003E-3</c:v>
                </c:pt>
                <c:pt idx="9584">
                  <c:v>-6.1792000000000001E-3</c:v>
                </c:pt>
                <c:pt idx="9585">
                  <c:v>-3.6944999999999999E-3</c:v>
                </c:pt>
                <c:pt idx="9586">
                  <c:v>-6.2652999999999997E-3</c:v>
                </c:pt>
                <c:pt idx="9587">
                  <c:v>-6.3584999999999996E-3</c:v>
                </c:pt>
                <c:pt idx="9588">
                  <c:v>-4.1316E-3</c:v>
                </c:pt>
                <c:pt idx="9589">
                  <c:v>-4.9067E-3</c:v>
                </c:pt>
                <c:pt idx="9590">
                  <c:v>-5.8792000000000002E-3</c:v>
                </c:pt>
                <c:pt idx="9591">
                  <c:v>-3.4562999999999998E-3</c:v>
                </c:pt>
                <c:pt idx="9592">
                  <c:v>-5.8885999999999999E-3</c:v>
                </c:pt>
                <c:pt idx="9593">
                  <c:v>-1.8355999999999999E-3</c:v>
                </c:pt>
                <c:pt idx="9594">
                  <c:v>-2.5791E-3</c:v>
                </c:pt>
                <c:pt idx="9595">
                  <c:v>-3.2348000000000001E-4</c:v>
                </c:pt>
                <c:pt idx="9596">
                  <c:v>8.5344999999999996E-4</c:v>
                </c:pt>
                <c:pt idx="9597">
                  <c:v>2.2474999999999999E-3</c:v>
                </c:pt>
                <c:pt idx="9598">
                  <c:v>2.5517999999999999E-3</c:v>
                </c:pt>
                <c:pt idx="9599">
                  <c:v>5.3531999999999998E-3</c:v>
                </c:pt>
                <c:pt idx="9600">
                  <c:v>3.741E-3</c:v>
                </c:pt>
                <c:pt idx="9601">
                  <c:v>6.9395999999999998E-3</c:v>
                </c:pt>
                <c:pt idx="9602">
                  <c:v>6.4562999999999999E-3</c:v>
                </c:pt>
                <c:pt idx="9603">
                  <c:v>8.1776999999999996E-3</c:v>
                </c:pt>
                <c:pt idx="9604">
                  <c:v>8.3406000000000001E-3</c:v>
                </c:pt>
                <c:pt idx="9605">
                  <c:v>6.8519000000000002E-3</c:v>
                </c:pt>
                <c:pt idx="9606">
                  <c:v>9.1191999999999992E-3</c:v>
                </c:pt>
                <c:pt idx="9607">
                  <c:v>7.3546999999999996E-3</c:v>
                </c:pt>
                <c:pt idx="9608">
                  <c:v>7.0870999999999998E-3</c:v>
                </c:pt>
                <c:pt idx="9609">
                  <c:v>7.0457999999999996E-3</c:v>
                </c:pt>
                <c:pt idx="9610">
                  <c:v>3.2775E-3</c:v>
                </c:pt>
                <c:pt idx="9611">
                  <c:v>7.0295000000000002E-3</c:v>
                </c:pt>
                <c:pt idx="9612">
                  <c:v>5.7007999999999998E-3</c:v>
                </c:pt>
                <c:pt idx="9613">
                  <c:v>2.8511999999999999E-3</c:v>
                </c:pt>
                <c:pt idx="9614">
                  <c:v>2.4729999999999999E-3</c:v>
                </c:pt>
                <c:pt idx="9615">
                  <c:v>1.1588E-3</c:v>
                </c:pt>
                <c:pt idx="9616">
                  <c:v>-9.3424000000000003E-4</c:v>
                </c:pt>
                <c:pt idx="9617">
                  <c:v>1.5296000000000001E-3</c:v>
                </c:pt>
                <c:pt idx="9618">
                  <c:v>-4.8863999999999999E-3</c:v>
                </c:pt>
                <c:pt idx="9619">
                  <c:v>-4.2475000000000004E-3</c:v>
                </c:pt>
                <c:pt idx="9620">
                  <c:v>-5.8205000000000002E-3</c:v>
                </c:pt>
                <c:pt idx="9621">
                  <c:v>-6.2721000000000001E-3</c:v>
                </c:pt>
                <c:pt idx="9622">
                  <c:v>-7.5044999999999999E-3</c:v>
                </c:pt>
                <c:pt idx="9623">
                  <c:v>-8.0318000000000004E-3</c:v>
                </c:pt>
                <c:pt idx="9624">
                  <c:v>-9.8361999999999998E-3</c:v>
                </c:pt>
                <c:pt idx="9625">
                  <c:v>-7.5357000000000002E-3</c:v>
                </c:pt>
                <c:pt idx="9626">
                  <c:v>-1.0286999999999999E-2</c:v>
                </c:pt>
                <c:pt idx="9627">
                  <c:v>-8.8106E-3</c:v>
                </c:pt>
                <c:pt idx="9628">
                  <c:v>-8.2383999999999999E-3</c:v>
                </c:pt>
                <c:pt idx="9629">
                  <c:v>-8.4864999999999993E-3</c:v>
                </c:pt>
                <c:pt idx="9630">
                  <c:v>-6.1469999999999997E-3</c:v>
                </c:pt>
                <c:pt idx="9631">
                  <c:v>-7.2341000000000003E-3</c:v>
                </c:pt>
                <c:pt idx="9632">
                  <c:v>-3.1221999999999999E-3</c:v>
                </c:pt>
                <c:pt idx="9633">
                  <c:v>-2.3148999999999999E-3</c:v>
                </c:pt>
                <c:pt idx="9634">
                  <c:v>-1.6035000000000001E-3</c:v>
                </c:pt>
                <c:pt idx="9635">
                  <c:v>2.1361000000000002E-3</c:v>
                </c:pt>
                <c:pt idx="9636">
                  <c:v>-9.3077999999999998E-4</c:v>
                </c:pt>
                <c:pt idx="9637">
                  <c:v>1.6174E-3</c:v>
                </c:pt>
                <c:pt idx="9638">
                  <c:v>4.0844000000000002E-3</c:v>
                </c:pt>
                <c:pt idx="9639">
                  <c:v>4.3517E-3</c:v>
                </c:pt>
                <c:pt idx="9640">
                  <c:v>6.6261999999999996E-3</c:v>
                </c:pt>
                <c:pt idx="9641">
                  <c:v>8.4130000000000003E-3</c:v>
                </c:pt>
                <c:pt idx="9642">
                  <c:v>7.2857E-3</c:v>
                </c:pt>
                <c:pt idx="9643">
                  <c:v>1.2663000000000001E-2</c:v>
                </c:pt>
                <c:pt idx="9644">
                  <c:v>1.0796999999999999E-2</c:v>
                </c:pt>
                <c:pt idx="9645">
                  <c:v>1.1841000000000001E-2</c:v>
                </c:pt>
                <c:pt idx="9646">
                  <c:v>1.2142E-2</c:v>
                </c:pt>
                <c:pt idx="9647">
                  <c:v>1.2096000000000001E-2</c:v>
                </c:pt>
                <c:pt idx="9648">
                  <c:v>1.123E-2</c:v>
                </c:pt>
                <c:pt idx="9649">
                  <c:v>1.2311000000000001E-2</c:v>
                </c:pt>
                <c:pt idx="9650">
                  <c:v>9.4491999999999996E-3</c:v>
                </c:pt>
                <c:pt idx="9651">
                  <c:v>9.6568000000000001E-3</c:v>
                </c:pt>
                <c:pt idx="9652">
                  <c:v>7.3118000000000002E-3</c:v>
                </c:pt>
                <c:pt idx="9653">
                  <c:v>6.5328000000000001E-3</c:v>
                </c:pt>
                <c:pt idx="9654">
                  <c:v>5.3153000000000002E-3</c:v>
                </c:pt>
                <c:pt idx="9655">
                  <c:v>1.9559999999999998E-3</c:v>
                </c:pt>
                <c:pt idx="9656">
                  <c:v>1.0510999999999999E-3</c:v>
                </c:pt>
                <c:pt idx="9657">
                  <c:v>-2.6895000000000001E-3</c:v>
                </c:pt>
                <c:pt idx="9658">
                  <c:v>-4.0401999999999999E-3</c:v>
                </c:pt>
                <c:pt idx="9659">
                  <c:v>-5.4091E-3</c:v>
                </c:pt>
                <c:pt idx="9660">
                  <c:v>-8.4559000000000006E-3</c:v>
                </c:pt>
                <c:pt idx="9661">
                  <c:v>-6.5773999999999997E-3</c:v>
                </c:pt>
                <c:pt idx="9662">
                  <c:v>-9.5458000000000001E-3</c:v>
                </c:pt>
                <c:pt idx="9663">
                  <c:v>-1.0023000000000001E-2</c:v>
                </c:pt>
                <c:pt idx="9664">
                  <c:v>-1.014E-2</c:v>
                </c:pt>
                <c:pt idx="9665">
                  <c:v>-1.3299E-2</c:v>
                </c:pt>
                <c:pt idx="9666">
                  <c:v>-1.3361E-2</c:v>
                </c:pt>
                <c:pt idx="9667">
                  <c:v>-1.3004E-2</c:v>
                </c:pt>
                <c:pt idx="9668">
                  <c:v>-1.5291000000000001E-2</c:v>
                </c:pt>
                <c:pt idx="9669">
                  <c:v>-1.4196E-2</c:v>
                </c:pt>
                <c:pt idx="9670">
                  <c:v>-1.3955E-2</c:v>
                </c:pt>
                <c:pt idx="9671">
                  <c:v>-1.291E-2</c:v>
                </c:pt>
                <c:pt idx="9672">
                  <c:v>-1.1488999999999999E-2</c:v>
                </c:pt>
                <c:pt idx="9673">
                  <c:v>-1.0451E-2</c:v>
                </c:pt>
                <c:pt idx="9674">
                  <c:v>-9.7692999999999999E-3</c:v>
                </c:pt>
                <c:pt idx="9675">
                  <c:v>-7.1475999999999996E-3</c:v>
                </c:pt>
                <c:pt idx="9676">
                  <c:v>-5.5373000000000002E-3</c:v>
                </c:pt>
                <c:pt idx="9677">
                  <c:v>-2.6478999999999999E-3</c:v>
                </c:pt>
                <c:pt idx="9678">
                  <c:v>-9.9014999999999997E-4</c:v>
                </c:pt>
                <c:pt idx="9679">
                  <c:v>1.4616E-4</c:v>
                </c:pt>
                <c:pt idx="9680">
                  <c:v>2.9532999999999998E-3</c:v>
                </c:pt>
                <c:pt idx="9681">
                  <c:v>6.1497000000000001E-3</c:v>
                </c:pt>
                <c:pt idx="9682">
                  <c:v>8.6826000000000004E-3</c:v>
                </c:pt>
                <c:pt idx="9683">
                  <c:v>8.9645000000000002E-3</c:v>
                </c:pt>
                <c:pt idx="9684">
                  <c:v>1.0578000000000001E-2</c:v>
                </c:pt>
                <c:pt idx="9685">
                  <c:v>1.2463999999999999E-2</c:v>
                </c:pt>
                <c:pt idx="9686">
                  <c:v>1.3093E-2</c:v>
                </c:pt>
                <c:pt idx="9687">
                  <c:v>1.3499000000000001E-2</c:v>
                </c:pt>
                <c:pt idx="9688">
                  <c:v>1.2381E-2</c:v>
                </c:pt>
                <c:pt idx="9689">
                  <c:v>1.3004E-2</c:v>
                </c:pt>
                <c:pt idx="9690">
                  <c:v>1.5561999999999999E-2</c:v>
                </c:pt>
                <c:pt idx="9691">
                  <c:v>1.2145E-2</c:v>
                </c:pt>
                <c:pt idx="9692">
                  <c:v>1.3220000000000001E-2</c:v>
                </c:pt>
                <c:pt idx="9693">
                  <c:v>1.1724999999999999E-2</c:v>
                </c:pt>
                <c:pt idx="9694">
                  <c:v>1.0895E-2</c:v>
                </c:pt>
                <c:pt idx="9695">
                  <c:v>8.1472000000000003E-3</c:v>
                </c:pt>
                <c:pt idx="9696">
                  <c:v>6.6883000000000003E-3</c:v>
                </c:pt>
                <c:pt idx="9697">
                  <c:v>4.352E-3</c:v>
                </c:pt>
                <c:pt idx="9698">
                  <c:v>2.8463E-3</c:v>
                </c:pt>
                <c:pt idx="9699">
                  <c:v>1.2281E-4</c:v>
                </c:pt>
                <c:pt idx="9700">
                  <c:v>-1.0702999999999999E-3</c:v>
                </c:pt>
                <c:pt idx="9701">
                  <c:v>-4.5284000000000001E-3</c:v>
                </c:pt>
                <c:pt idx="9702">
                  <c:v>-5.7007000000000004E-3</c:v>
                </c:pt>
                <c:pt idx="9703">
                  <c:v>-7.9141000000000003E-3</c:v>
                </c:pt>
                <c:pt idx="9704">
                  <c:v>-9.7456999999999995E-3</c:v>
                </c:pt>
                <c:pt idx="9705">
                  <c:v>-1.0787E-2</c:v>
                </c:pt>
                <c:pt idx="9706">
                  <c:v>-1.2800000000000001E-2</c:v>
                </c:pt>
                <c:pt idx="9707">
                  <c:v>-1.2841999999999999E-2</c:v>
                </c:pt>
                <c:pt idx="9708">
                  <c:v>-1.3639999999999999E-2</c:v>
                </c:pt>
                <c:pt idx="9709">
                  <c:v>-1.4494999999999999E-2</c:v>
                </c:pt>
                <c:pt idx="9710">
                  <c:v>-1.1854999999999999E-2</c:v>
                </c:pt>
                <c:pt idx="9711">
                  <c:v>-1.3808000000000001E-2</c:v>
                </c:pt>
                <c:pt idx="9712">
                  <c:v>-1.3082E-2</c:v>
                </c:pt>
                <c:pt idx="9713">
                  <c:v>-1.0241E-2</c:v>
                </c:pt>
                <c:pt idx="9714">
                  <c:v>-9.0819999999999998E-3</c:v>
                </c:pt>
                <c:pt idx="9715">
                  <c:v>-8.8106999999999994E-3</c:v>
                </c:pt>
                <c:pt idx="9716">
                  <c:v>-5.2081999999999996E-3</c:v>
                </c:pt>
                <c:pt idx="9717">
                  <c:v>-6.4543999999999999E-3</c:v>
                </c:pt>
                <c:pt idx="9718">
                  <c:v>-7.2771999999999995E-4</c:v>
                </c:pt>
                <c:pt idx="9719">
                  <c:v>-2.1437E-4</c:v>
                </c:pt>
                <c:pt idx="9720">
                  <c:v>3.4599000000000001E-3</c:v>
                </c:pt>
                <c:pt idx="9721">
                  <c:v>5.1193000000000002E-3</c:v>
                </c:pt>
                <c:pt idx="9722">
                  <c:v>7.3971000000000002E-3</c:v>
                </c:pt>
                <c:pt idx="9723">
                  <c:v>8.8871000000000002E-3</c:v>
                </c:pt>
                <c:pt idx="9724">
                  <c:v>1.2581999999999999E-2</c:v>
                </c:pt>
                <c:pt idx="9725">
                  <c:v>1.2096000000000001E-2</c:v>
                </c:pt>
                <c:pt idx="9726">
                  <c:v>1.5037E-2</c:v>
                </c:pt>
                <c:pt idx="9727">
                  <c:v>1.5236E-2</c:v>
                </c:pt>
                <c:pt idx="9728">
                  <c:v>1.687E-2</c:v>
                </c:pt>
                <c:pt idx="9729">
                  <c:v>1.8033E-2</c:v>
                </c:pt>
                <c:pt idx="9730">
                  <c:v>1.5424E-2</c:v>
                </c:pt>
                <c:pt idx="9731">
                  <c:v>1.7524000000000001E-2</c:v>
                </c:pt>
                <c:pt idx="9732">
                  <c:v>1.4964999999999999E-2</c:v>
                </c:pt>
                <c:pt idx="9733">
                  <c:v>1.4552000000000001E-2</c:v>
                </c:pt>
                <c:pt idx="9734">
                  <c:v>1.2763E-2</c:v>
                </c:pt>
                <c:pt idx="9735">
                  <c:v>8.4186E-3</c:v>
                </c:pt>
                <c:pt idx="9736">
                  <c:v>1.0867999999999999E-2</c:v>
                </c:pt>
                <c:pt idx="9737">
                  <c:v>8.1706000000000001E-3</c:v>
                </c:pt>
                <c:pt idx="9738">
                  <c:v>3.3684000000000001E-3</c:v>
                </c:pt>
                <c:pt idx="9739">
                  <c:v>1.8634000000000001E-3</c:v>
                </c:pt>
                <c:pt idx="9740">
                  <c:v>-9.7457999999999996E-4</c:v>
                </c:pt>
                <c:pt idx="9741">
                  <c:v>-5.0317000000000001E-3</c:v>
                </c:pt>
                <c:pt idx="9742">
                  <c:v>-4.2106000000000001E-3</c:v>
                </c:pt>
                <c:pt idx="9743">
                  <c:v>-1.1651999999999999E-2</c:v>
                </c:pt>
                <c:pt idx="9744">
                  <c:v>-1.2089000000000001E-2</c:v>
                </c:pt>
                <c:pt idx="9745">
                  <c:v>-1.4770999999999999E-2</c:v>
                </c:pt>
                <c:pt idx="9746">
                  <c:v>-1.6612999999999999E-2</c:v>
                </c:pt>
                <c:pt idx="9747">
                  <c:v>-1.8578999999999998E-2</c:v>
                </c:pt>
                <c:pt idx="9748">
                  <c:v>-1.9696000000000002E-2</c:v>
                </c:pt>
                <c:pt idx="9749">
                  <c:v>-2.1588E-2</c:v>
                </c:pt>
                <c:pt idx="9750">
                  <c:v>-1.9526000000000002E-2</c:v>
                </c:pt>
                <c:pt idx="9751">
                  <c:v>-2.2145000000000001E-2</c:v>
                </c:pt>
                <c:pt idx="9752">
                  <c:v>-2.0618999999999998E-2</c:v>
                </c:pt>
                <c:pt idx="9753">
                  <c:v>-1.9446999999999999E-2</c:v>
                </c:pt>
                <c:pt idx="9754">
                  <c:v>-1.9051999999999999E-2</c:v>
                </c:pt>
                <c:pt idx="9755">
                  <c:v>-1.5654000000000001E-2</c:v>
                </c:pt>
                <c:pt idx="9756">
                  <c:v>-1.5640000000000001E-2</c:v>
                </c:pt>
                <c:pt idx="9757">
                  <c:v>-1.0467000000000001E-2</c:v>
                </c:pt>
                <c:pt idx="9758">
                  <c:v>-8.4691999999999996E-3</c:v>
                </c:pt>
                <c:pt idx="9759">
                  <c:v>-6.1716000000000002E-3</c:v>
                </c:pt>
                <c:pt idx="9760">
                  <c:v>-7.4439999999999999E-4</c:v>
                </c:pt>
                <c:pt idx="9761">
                  <c:v>-2.5487999999999999E-3</c:v>
                </c:pt>
                <c:pt idx="9762">
                  <c:v>1.4469999999999999E-3</c:v>
                </c:pt>
                <c:pt idx="9763">
                  <c:v>5.3566000000000004E-3</c:v>
                </c:pt>
                <c:pt idx="9764">
                  <c:v>7.4672000000000002E-3</c:v>
                </c:pt>
                <c:pt idx="9765">
                  <c:v>1.0857E-2</c:v>
                </c:pt>
                <c:pt idx="9766">
                  <c:v>1.3514999999999999E-2</c:v>
                </c:pt>
                <c:pt idx="9767">
                  <c:v>1.3989E-2</c:v>
                </c:pt>
                <c:pt idx="9768">
                  <c:v>2.0319E-2</c:v>
                </c:pt>
                <c:pt idx="9769">
                  <c:v>1.8904000000000001E-2</c:v>
                </c:pt>
                <c:pt idx="9770">
                  <c:v>2.0702999999999999E-2</c:v>
                </c:pt>
                <c:pt idx="9771">
                  <c:v>2.1489999999999999E-2</c:v>
                </c:pt>
                <c:pt idx="9772">
                  <c:v>2.1781999999999999E-2</c:v>
                </c:pt>
                <c:pt idx="9773">
                  <c:v>2.0456999999999999E-2</c:v>
                </c:pt>
                <c:pt idx="9774">
                  <c:v>2.1758E-2</c:v>
                </c:pt>
                <c:pt idx="9775">
                  <c:v>1.8468999999999999E-2</c:v>
                </c:pt>
                <c:pt idx="9776">
                  <c:v>1.8936000000000001E-2</c:v>
                </c:pt>
                <c:pt idx="9777">
                  <c:v>1.4825E-2</c:v>
                </c:pt>
                <c:pt idx="9778">
                  <c:v>1.3435000000000001E-2</c:v>
                </c:pt>
                <c:pt idx="9779">
                  <c:v>1.1440000000000001E-2</c:v>
                </c:pt>
                <c:pt idx="9780">
                  <c:v>7.2058000000000001E-3</c:v>
                </c:pt>
                <c:pt idx="9781">
                  <c:v>4.9962000000000001E-3</c:v>
                </c:pt>
                <c:pt idx="9782">
                  <c:v>2.5009000000000001E-4</c:v>
                </c:pt>
                <c:pt idx="9783">
                  <c:v>-2.0860000000000002E-3</c:v>
                </c:pt>
                <c:pt idx="9784">
                  <c:v>-5.2008000000000002E-3</c:v>
                </c:pt>
                <c:pt idx="9785">
                  <c:v>-8.9338000000000004E-3</c:v>
                </c:pt>
                <c:pt idx="9786">
                  <c:v>-8.2508000000000008E-3</c:v>
                </c:pt>
                <c:pt idx="9787">
                  <c:v>-1.1767E-2</c:v>
                </c:pt>
                <c:pt idx="9788">
                  <c:v>-1.3752E-2</c:v>
                </c:pt>
                <c:pt idx="9789">
                  <c:v>-1.4092E-2</c:v>
                </c:pt>
                <c:pt idx="9790">
                  <c:v>-1.7793E-2</c:v>
                </c:pt>
                <c:pt idx="9791">
                  <c:v>-1.7760000000000001E-2</c:v>
                </c:pt>
                <c:pt idx="9792">
                  <c:v>-1.6864000000000001E-2</c:v>
                </c:pt>
                <c:pt idx="9793">
                  <c:v>-1.9696000000000002E-2</c:v>
                </c:pt>
                <c:pt idx="9794">
                  <c:v>-1.865E-2</c:v>
                </c:pt>
                <c:pt idx="9795">
                  <c:v>-1.7905999999999998E-2</c:v>
                </c:pt>
                <c:pt idx="9796">
                  <c:v>-1.5789999999999998E-2</c:v>
                </c:pt>
                <c:pt idx="9797">
                  <c:v>-1.3975E-2</c:v>
                </c:pt>
                <c:pt idx="9798">
                  <c:v>-1.2699E-2</c:v>
                </c:pt>
                <c:pt idx="9799">
                  <c:v>-1.1102000000000001E-2</c:v>
                </c:pt>
                <c:pt idx="9800">
                  <c:v>-7.2508E-3</c:v>
                </c:pt>
                <c:pt idx="9801">
                  <c:v>-4.8326999999999997E-3</c:v>
                </c:pt>
                <c:pt idx="9802">
                  <c:v>-1.405E-3</c:v>
                </c:pt>
                <c:pt idx="9803">
                  <c:v>1.2014E-3</c:v>
                </c:pt>
                <c:pt idx="9804">
                  <c:v>3.7274000000000001E-3</c:v>
                </c:pt>
                <c:pt idx="9805">
                  <c:v>7.332E-3</c:v>
                </c:pt>
                <c:pt idx="9806">
                  <c:v>1.0612E-2</c:v>
                </c:pt>
                <c:pt idx="9807">
                  <c:v>1.3658E-2</c:v>
                </c:pt>
                <c:pt idx="9808">
                  <c:v>1.4631E-2</c:v>
                </c:pt>
                <c:pt idx="9809">
                  <c:v>1.6840999999999998E-2</c:v>
                </c:pt>
                <c:pt idx="9810">
                  <c:v>1.8275E-2</c:v>
                </c:pt>
                <c:pt idx="9811">
                  <c:v>1.8787999999999999E-2</c:v>
                </c:pt>
                <c:pt idx="9812">
                  <c:v>1.8866999999999998E-2</c:v>
                </c:pt>
                <c:pt idx="9813">
                  <c:v>1.7781000000000002E-2</c:v>
                </c:pt>
                <c:pt idx="9814">
                  <c:v>1.7760999999999999E-2</c:v>
                </c:pt>
                <c:pt idx="9815">
                  <c:v>1.9273999999999999E-2</c:v>
                </c:pt>
                <c:pt idx="9816">
                  <c:v>1.4933E-2</c:v>
                </c:pt>
                <c:pt idx="9817">
                  <c:v>1.553E-2</c:v>
                </c:pt>
                <c:pt idx="9818">
                  <c:v>1.3017000000000001E-2</c:v>
                </c:pt>
                <c:pt idx="9819">
                  <c:v>1.1154000000000001E-2</c:v>
                </c:pt>
                <c:pt idx="9820">
                  <c:v>6.9015999999999999E-3</c:v>
                </c:pt>
                <c:pt idx="9821">
                  <c:v>4.5662999999999997E-3</c:v>
                </c:pt>
                <c:pt idx="9822">
                  <c:v>9.4457000000000004E-4</c:v>
                </c:pt>
                <c:pt idx="9823">
                  <c:v>-1.4882000000000001E-3</c:v>
                </c:pt>
                <c:pt idx="9824">
                  <c:v>-5.3813000000000003E-3</c:v>
                </c:pt>
                <c:pt idx="9825">
                  <c:v>-7.5633000000000002E-3</c:v>
                </c:pt>
                <c:pt idx="9826">
                  <c:v>-1.2196E-2</c:v>
                </c:pt>
                <c:pt idx="9827">
                  <c:v>-1.4938E-2</c:v>
                </c:pt>
                <c:pt idx="9828">
                  <c:v>-1.6809999999999999E-2</c:v>
                </c:pt>
                <c:pt idx="9829">
                  <c:v>-1.9560999999999999E-2</c:v>
                </c:pt>
                <c:pt idx="9830">
                  <c:v>-2.0989000000000001E-2</c:v>
                </c:pt>
                <c:pt idx="9831">
                  <c:v>-2.4799000000000002E-2</c:v>
                </c:pt>
                <c:pt idx="9832">
                  <c:v>-2.3460000000000002E-2</c:v>
                </c:pt>
                <c:pt idx="9833">
                  <c:v>-2.4187E-2</c:v>
                </c:pt>
                <c:pt idx="9834">
                  <c:v>-2.4781999999999998E-2</c:v>
                </c:pt>
                <c:pt idx="9835">
                  <c:v>-2.2653E-2</c:v>
                </c:pt>
                <c:pt idx="9836">
                  <c:v>-2.2558000000000002E-2</c:v>
                </c:pt>
                <c:pt idx="9837">
                  <c:v>-2.1337999999999999E-2</c:v>
                </c:pt>
                <c:pt idx="9838">
                  <c:v>-1.7500999999999999E-2</c:v>
                </c:pt>
                <c:pt idx="9839">
                  <c:v>-1.4522E-2</c:v>
                </c:pt>
                <c:pt idx="9840">
                  <c:v>-1.3273999999999999E-2</c:v>
                </c:pt>
                <c:pt idx="9841">
                  <c:v>-8.2570999999999999E-3</c:v>
                </c:pt>
                <c:pt idx="9842">
                  <c:v>-8.3941999999999992E-3</c:v>
                </c:pt>
                <c:pt idx="9843">
                  <c:v>-1.1658E-3</c:v>
                </c:pt>
                <c:pt idx="9844">
                  <c:v>1.3169E-3</c:v>
                </c:pt>
                <c:pt idx="9845">
                  <c:v>6.0299999999999998E-3</c:v>
                </c:pt>
                <c:pt idx="9846">
                  <c:v>9.2999999999999992E-3</c:v>
                </c:pt>
                <c:pt idx="9847">
                  <c:v>1.2460000000000001E-2</c:v>
                </c:pt>
                <c:pt idx="9848">
                  <c:v>1.5452E-2</c:v>
                </c:pt>
                <c:pt idx="9849">
                  <c:v>2.0597000000000001E-2</c:v>
                </c:pt>
                <c:pt idx="9850">
                  <c:v>2.0666E-2</c:v>
                </c:pt>
                <c:pt idx="9851">
                  <c:v>2.4055E-2</c:v>
                </c:pt>
                <c:pt idx="9852">
                  <c:v>2.5217E-2</c:v>
                </c:pt>
                <c:pt idx="9853">
                  <c:v>2.7297999999999999E-2</c:v>
                </c:pt>
                <c:pt idx="9854">
                  <c:v>2.8825E-2</c:v>
                </c:pt>
                <c:pt idx="9855">
                  <c:v>2.5805999999999999E-2</c:v>
                </c:pt>
                <c:pt idx="9856">
                  <c:v>2.8077999999999999E-2</c:v>
                </c:pt>
                <c:pt idx="9857">
                  <c:v>2.537E-2</c:v>
                </c:pt>
                <c:pt idx="9858">
                  <c:v>2.4364E-2</c:v>
                </c:pt>
                <c:pt idx="9859">
                  <c:v>2.1607000000000001E-2</c:v>
                </c:pt>
                <c:pt idx="9860">
                  <c:v>1.6674000000000001E-2</c:v>
                </c:pt>
                <c:pt idx="9861">
                  <c:v>1.8384999999999999E-2</c:v>
                </c:pt>
                <c:pt idx="9862">
                  <c:v>1.4748000000000001E-2</c:v>
                </c:pt>
                <c:pt idx="9863">
                  <c:v>8.8362000000000007E-3</c:v>
                </c:pt>
                <c:pt idx="9864">
                  <c:v>6.3464999999999997E-3</c:v>
                </c:pt>
                <c:pt idx="9865">
                  <c:v>2.3846000000000002E-3</c:v>
                </c:pt>
                <c:pt idx="9866">
                  <c:v>-2.6936E-3</c:v>
                </c:pt>
                <c:pt idx="9867">
                  <c:v>-2.9315999999999999E-3</c:v>
                </c:pt>
                <c:pt idx="9868">
                  <c:v>-1.1731999999999999E-2</c:v>
                </c:pt>
                <c:pt idx="9869">
                  <c:v>-1.3390000000000001E-2</c:v>
                </c:pt>
                <c:pt idx="9870">
                  <c:v>-1.7932E-2</c:v>
                </c:pt>
                <c:pt idx="9871">
                  <c:v>-1.9092000000000001E-2</c:v>
                </c:pt>
                <c:pt idx="9872">
                  <c:v>-2.205E-2</c:v>
                </c:pt>
                <c:pt idx="9873">
                  <c:v>-2.4107E-2</c:v>
                </c:pt>
                <c:pt idx="9874">
                  <c:v>-2.8035999999999998E-2</c:v>
                </c:pt>
                <c:pt idx="9875">
                  <c:v>-2.453E-2</c:v>
                </c:pt>
                <c:pt idx="9876">
                  <c:v>-2.7949000000000002E-2</c:v>
                </c:pt>
                <c:pt idx="9877">
                  <c:v>-2.6398000000000001E-2</c:v>
                </c:pt>
                <c:pt idx="9878">
                  <c:v>-2.6890000000000001E-2</c:v>
                </c:pt>
                <c:pt idx="9879">
                  <c:v>-2.4612999999999999E-2</c:v>
                </c:pt>
                <c:pt idx="9880">
                  <c:v>-2.0813000000000002E-2</c:v>
                </c:pt>
                <c:pt idx="9881">
                  <c:v>-2.0494999999999999E-2</c:v>
                </c:pt>
                <c:pt idx="9882">
                  <c:v>-1.5370999999999999E-2</c:v>
                </c:pt>
                <c:pt idx="9883">
                  <c:v>-1.1971000000000001E-2</c:v>
                </c:pt>
                <c:pt idx="9884">
                  <c:v>-9.0419000000000003E-3</c:v>
                </c:pt>
                <c:pt idx="9885">
                  <c:v>-2.9026999999999998E-3</c:v>
                </c:pt>
                <c:pt idx="9886">
                  <c:v>-3.8603999999999999E-3</c:v>
                </c:pt>
                <c:pt idx="9887">
                  <c:v>1.0176E-3</c:v>
                </c:pt>
                <c:pt idx="9888">
                  <c:v>5.8259999999999996E-3</c:v>
                </c:pt>
                <c:pt idx="9889">
                  <c:v>8.5284999999999996E-3</c:v>
                </c:pt>
                <c:pt idx="9890">
                  <c:v>1.2316000000000001E-2</c:v>
                </c:pt>
                <c:pt idx="9891">
                  <c:v>1.6042000000000001E-2</c:v>
                </c:pt>
                <c:pt idx="9892">
                  <c:v>1.6726000000000001E-2</c:v>
                </c:pt>
                <c:pt idx="9893">
                  <c:v>2.3712E-2</c:v>
                </c:pt>
                <c:pt idx="9894">
                  <c:v>2.1908E-2</c:v>
                </c:pt>
                <c:pt idx="9895">
                  <c:v>2.4265999999999999E-2</c:v>
                </c:pt>
                <c:pt idx="9896">
                  <c:v>2.5342E-2</c:v>
                </c:pt>
                <c:pt idx="9897">
                  <c:v>2.5353000000000001E-2</c:v>
                </c:pt>
                <c:pt idx="9898">
                  <c:v>2.3191E-2</c:v>
                </c:pt>
                <c:pt idx="9899">
                  <c:v>2.4292000000000001E-2</c:v>
                </c:pt>
                <c:pt idx="9900">
                  <c:v>2.0552999999999998E-2</c:v>
                </c:pt>
                <c:pt idx="9901">
                  <c:v>2.0490999999999999E-2</c:v>
                </c:pt>
                <c:pt idx="9902">
                  <c:v>1.5403E-2</c:v>
                </c:pt>
                <c:pt idx="9903">
                  <c:v>1.3143E-2</c:v>
                </c:pt>
                <c:pt idx="9904">
                  <c:v>1.0729000000000001E-2</c:v>
                </c:pt>
                <c:pt idx="9905">
                  <c:v>5.4894999999999996E-3</c:v>
                </c:pt>
                <c:pt idx="9906">
                  <c:v>2.2956999999999999E-3</c:v>
                </c:pt>
                <c:pt idx="9907">
                  <c:v>-3.4410999999999999E-3</c:v>
                </c:pt>
                <c:pt idx="9908">
                  <c:v>-6.8843000000000003E-3</c:v>
                </c:pt>
                <c:pt idx="9909">
                  <c:v>-1.0437E-2</c:v>
                </c:pt>
                <c:pt idx="9910">
                  <c:v>-1.4826000000000001E-2</c:v>
                </c:pt>
                <c:pt idx="9911">
                  <c:v>-1.4921E-2</c:v>
                </c:pt>
                <c:pt idx="9912">
                  <c:v>-1.9297000000000002E-2</c:v>
                </c:pt>
                <c:pt idx="9913">
                  <c:v>-2.1661E-2</c:v>
                </c:pt>
                <c:pt idx="9914">
                  <c:v>-2.1662000000000001E-2</c:v>
                </c:pt>
                <c:pt idx="9915">
                  <c:v>-2.5935E-2</c:v>
                </c:pt>
                <c:pt idx="9916">
                  <c:v>-2.6214000000000001E-2</c:v>
                </c:pt>
                <c:pt idx="9917">
                  <c:v>-2.7074999999999998E-2</c:v>
                </c:pt>
                <c:pt idx="9918">
                  <c:v>-2.7133000000000001E-2</c:v>
                </c:pt>
                <c:pt idx="9919">
                  <c:v>-2.5753000000000002E-2</c:v>
                </c:pt>
                <c:pt idx="9920">
                  <c:v>-2.4541E-2</c:v>
                </c:pt>
                <c:pt idx="9921">
                  <c:v>-2.3105000000000001E-2</c:v>
                </c:pt>
                <c:pt idx="9922">
                  <c:v>-1.8787999999999999E-2</c:v>
                </c:pt>
                <c:pt idx="9923">
                  <c:v>-1.6428000000000002E-2</c:v>
                </c:pt>
                <c:pt idx="9924">
                  <c:v>-1.3635E-2</c:v>
                </c:pt>
                <c:pt idx="9925">
                  <c:v>-9.1538000000000001E-3</c:v>
                </c:pt>
                <c:pt idx="9926">
                  <c:v>-4.7724999999999998E-3</c:v>
                </c:pt>
                <c:pt idx="9927">
                  <c:v>2.3327999999999999E-4</c:v>
                </c:pt>
                <c:pt idx="9928">
                  <c:v>4.4028000000000001E-3</c:v>
                </c:pt>
                <c:pt idx="9929">
                  <c:v>8.7493999999999992E-3</c:v>
                </c:pt>
                <c:pt idx="9930">
                  <c:v>1.3061E-2</c:v>
                </c:pt>
                <c:pt idx="9931">
                  <c:v>1.8017999999999999E-2</c:v>
                </c:pt>
                <c:pt idx="9932">
                  <c:v>2.231E-2</c:v>
                </c:pt>
                <c:pt idx="9933">
                  <c:v>2.5623E-2</c:v>
                </c:pt>
                <c:pt idx="9934">
                  <c:v>2.7185000000000001E-2</c:v>
                </c:pt>
                <c:pt idx="9935">
                  <c:v>2.9545999999999999E-2</c:v>
                </c:pt>
                <c:pt idx="9936">
                  <c:v>3.0772000000000001E-2</c:v>
                </c:pt>
                <c:pt idx="9937">
                  <c:v>3.0488000000000001E-2</c:v>
                </c:pt>
                <c:pt idx="9938">
                  <c:v>2.9783E-2</c:v>
                </c:pt>
                <c:pt idx="9939">
                  <c:v>2.9822999999999999E-2</c:v>
                </c:pt>
                <c:pt idx="9940">
                  <c:v>3.1372999999999998E-2</c:v>
                </c:pt>
                <c:pt idx="9941">
                  <c:v>2.6047000000000001E-2</c:v>
                </c:pt>
                <c:pt idx="9942">
                  <c:v>2.6110999999999999E-2</c:v>
                </c:pt>
                <c:pt idx="9943">
                  <c:v>2.2825000000000002E-2</c:v>
                </c:pt>
                <c:pt idx="9944">
                  <c:v>1.9935000000000001E-2</c:v>
                </c:pt>
                <c:pt idx="9945">
                  <c:v>1.4303E-2</c:v>
                </c:pt>
                <c:pt idx="9946">
                  <c:v>1.0696000000000001E-2</c:v>
                </c:pt>
                <c:pt idx="9947">
                  <c:v>5.6952000000000001E-3</c:v>
                </c:pt>
                <c:pt idx="9948">
                  <c:v>1.7463999999999999E-3</c:v>
                </c:pt>
                <c:pt idx="9949">
                  <c:v>-3.4675999999999999E-3</c:v>
                </c:pt>
                <c:pt idx="9950">
                  <c:v>-7.3873000000000003E-3</c:v>
                </c:pt>
                <c:pt idx="9951">
                  <c:v>-1.332E-2</c:v>
                </c:pt>
                <c:pt idx="9952">
                  <c:v>-1.7689E-2</c:v>
                </c:pt>
                <c:pt idx="9953">
                  <c:v>-2.0722999999999998E-2</c:v>
                </c:pt>
                <c:pt idx="9954">
                  <c:v>-2.4697E-2</c:v>
                </c:pt>
                <c:pt idx="9955">
                  <c:v>-2.7517E-2</c:v>
                </c:pt>
                <c:pt idx="9956">
                  <c:v>-3.2145E-2</c:v>
                </c:pt>
                <c:pt idx="9957">
                  <c:v>-3.1230000000000001E-2</c:v>
                </c:pt>
                <c:pt idx="9958">
                  <c:v>-3.2742E-2</c:v>
                </c:pt>
                <c:pt idx="9959">
                  <c:v>-3.3949E-2</c:v>
                </c:pt>
                <c:pt idx="9960">
                  <c:v>-3.2342999999999997E-2</c:v>
                </c:pt>
                <c:pt idx="9961">
                  <c:v>-3.1738000000000002E-2</c:v>
                </c:pt>
                <c:pt idx="9962">
                  <c:v>-3.0491000000000001E-2</c:v>
                </c:pt>
                <c:pt idx="9963">
                  <c:v>-2.6419999999999999E-2</c:v>
                </c:pt>
                <c:pt idx="9964">
                  <c:v>-2.4563999999999999E-2</c:v>
                </c:pt>
                <c:pt idx="9965">
                  <c:v>-2.1184999999999999E-2</c:v>
                </c:pt>
                <c:pt idx="9966">
                  <c:v>-1.5447000000000001E-2</c:v>
                </c:pt>
                <c:pt idx="9967">
                  <c:v>-1.4461E-2</c:v>
                </c:pt>
                <c:pt idx="9968">
                  <c:v>-6.6503999999999999E-3</c:v>
                </c:pt>
                <c:pt idx="9969">
                  <c:v>-3.3197999999999999E-3</c:v>
                </c:pt>
                <c:pt idx="9970">
                  <c:v>2.6109000000000002E-3</c:v>
                </c:pt>
                <c:pt idx="9971">
                  <c:v>7.1542000000000003E-3</c:v>
                </c:pt>
                <c:pt idx="9972">
                  <c:v>1.2541999999999999E-2</c:v>
                </c:pt>
                <c:pt idx="9973">
                  <c:v>1.5302E-2</c:v>
                </c:pt>
                <c:pt idx="9974">
                  <c:v>2.1510000000000001E-2</c:v>
                </c:pt>
                <c:pt idx="9975">
                  <c:v>2.2870000000000001E-2</c:v>
                </c:pt>
                <c:pt idx="9976">
                  <c:v>2.9062999999999999E-2</c:v>
                </c:pt>
                <c:pt idx="9977">
                  <c:v>2.8725000000000001E-2</c:v>
                </c:pt>
                <c:pt idx="9978">
                  <c:v>3.1579999999999997E-2</c:v>
                </c:pt>
                <c:pt idx="9979">
                  <c:v>3.3464000000000001E-2</c:v>
                </c:pt>
                <c:pt idx="9980">
                  <c:v>3.2688000000000002E-2</c:v>
                </c:pt>
                <c:pt idx="9981">
                  <c:v>3.2807999999999997E-2</c:v>
                </c:pt>
                <c:pt idx="9982">
                  <c:v>2.9877000000000001E-2</c:v>
                </c:pt>
                <c:pt idx="9983">
                  <c:v>2.8754999999999999E-2</c:v>
                </c:pt>
                <c:pt idx="9984">
                  <c:v>2.4951000000000001E-2</c:v>
                </c:pt>
                <c:pt idx="9985">
                  <c:v>1.9515000000000001E-2</c:v>
                </c:pt>
                <c:pt idx="9986">
                  <c:v>2.0598000000000002E-2</c:v>
                </c:pt>
                <c:pt idx="9987">
                  <c:v>1.5990999999999998E-2</c:v>
                </c:pt>
                <c:pt idx="9988">
                  <c:v>9.0532000000000008E-3</c:v>
                </c:pt>
                <c:pt idx="9989">
                  <c:v>5.4608E-3</c:v>
                </c:pt>
                <c:pt idx="9990">
                  <c:v>8.2368000000000003E-4</c:v>
                </c:pt>
                <c:pt idx="9991">
                  <c:v>-5.4901000000000004E-3</c:v>
                </c:pt>
                <c:pt idx="9992">
                  <c:v>-6.3251000000000002E-3</c:v>
                </c:pt>
                <c:pt idx="9993">
                  <c:v>-1.5885E-2</c:v>
                </c:pt>
                <c:pt idx="9994">
                  <c:v>-1.8422000000000001E-2</c:v>
                </c:pt>
                <c:pt idx="9995">
                  <c:v>-2.3418000000000001E-2</c:v>
                </c:pt>
                <c:pt idx="9996">
                  <c:v>-2.4927000000000001E-2</c:v>
                </c:pt>
                <c:pt idx="9997">
                  <c:v>-2.8518999999999999E-2</c:v>
                </c:pt>
                <c:pt idx="9998">
                  <c:v>-3.0463E-2</c:v>
                </c:pt>
                <c:pt idx="9999">
                  <c:v>-3.4638000000000002E-2</c:v>
                </c:pt>
                <c:pt idx="10000">
                  <c:v>-3.2986000000000001E-2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73248"/>
        <c:axId val="405370112"/>
      </c:scatterChart>
      <c:valAx>
        <c:axId val="40537324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0112"/>
        <c:crosses val="autoZero"/>
        <c:crossBetween val="midCat"/>
        <c:majorUnit val="0.5"/>
      </c:valAx>
      <c:valAx>
        <c:axId val="405370112"/>
        <c:scaling>
          <c:orientation val="minMax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3248"/>
        <c:crosses val="autoZero"/>
        <c:crossBetween val="midCat"/>
        <c:majorUnit val="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PRESSURE vs TIME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0614448672808531"/>
          <c:y val="7.23888783334969E-2"/>
          <c:w val="0.85760026994082694"/>
          <c:h val="0.80672516670674155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Sheet2!$L$1</c:f>
              <c:strCache>
                <c:ptCount val="1"/>
                <c:pt idx="0">
                  <c:v>RMS(Pa)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Sheet2!$K$2:$K$10002</c:f>
              <c:numCache>
                <c:formatCode>0.0000E+00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Sheet2!$L$2:$L$10002</c:f>
              <c:numCache>
                <c:formatCode>0.0000E+00</c:formatCode>
                <c:ptCount val="10001"/>
                <c:pt idx="0">
                  <c:v>2.0000000000000002E-5</c:v>
                </c:pt>
                <c:pt idx="1">
                  <c:v>0.32768599999999998</c:v>
                </c:pt>
                <c:pt idx="2">
                  <c:v>0.37430600000000003</c:v>
                </c:pt>
                <c:pt idx="3">
                  <c:v>2.2073480000000001</c:v>
                </c:pt>
                <c:pt idx="4">
                  <c:v>4.6384530000000002</c:v>
                </c:pt>
                <c:pt idx="5">
                  <c:v>7.1090780000000002</c:v>
                </c:pt>
                <c:pt idx="6">
                  <c:v>5.1872239999999996</c:v>
                </c:pt>
                <c:pt idx="7">
                  <c:v>4.3376239999999999</c:v>
                </c:pt>
                <c:pt idx="8">
                  <c:v>4.2210020000000004</c:v>
                </c:pt>
                <c:pt idx="9">
                  <c:v>3.861891</c:v>
                </c:pt>
                <c:pt idx="10">
                  <c:v>3.124126</c:v>
                </c:pt>
                <c:pt idx="11">
                  <c:v>2.332649</c:v>
                </c:pt>
                <c:pt idx="12">
                  <c:v>1.8037970000000001</c:v>
                </c:pt>
                <c:pt idx="13">
                  <c:v>1.4234230000000001</c:v>
                </c:pt>
                <c:pt idx="14">
                  <c:v>0.90178800000000003</c:v>
                </c:pt>
                <c:pt idx="15">
                  <c:v>0.313392</c:v>
                </c:pt>
                <c:pt idx="16">
                  <c:v>0.162716</c:v>
                </c:pt>
                <c:pt idx="17">
                  <c:v>0.123681</c:v>
                </c:pt>
                <c:pt idx="18">
                  <c:v>8.4070000000000006E-2</c:v>
                </c:pt>
                <c:pt idx="19">
                  <c:v>4.0767999999999999E-2</c:v>
                </c:pt>
                <c:pt idx="20">
                  <c:v>3.9521000000000001E-2</c:v>
                </c:pt>
                <c:pt idx="21">
                  <c:v>5.5239999999999997E-2</c:v>
                </c:pt>
                <c:pt idx="22">
                  <c:v>4.5617999999999999E-2</c:v>
                </c:pt>
                <c:pt idx="23">
                  <c:v>4.5080000000000002E-2</c:v>
                </c:pt>
                <c:pt idx="24">
                  <c:v>4.1453999999999998E-2</c:v>
                </c:pt>
                <c:pt idx="25">
                  <c:v>2.4653000000000001E-2</c:v>
                </c:pt>
                <c:pt idx="26">
                  <c:v>4.6806E-2</c:v>
                </c:pt>
                <c:pt idx="27">
                  <c:v>4.8190999999999998E-2</c:v>
                </c:pt>
                <c:pt idx="28">
                  <c:v>2.3947E-2</c:v>
                </c:pt>
                <c:pt idx="29">
                  <c:v>3.5808E-2</c:v>
                </c:pt>
                <c:pt idx="30">
                  <c:v>4.5323000000000002E-2</c:v>
                </c:pt>
                <c:pt idx="31">
                  <c:v>3.5965999999999998E-2</c:v>
                </c:pt>
                <c:pt idx="32">
                  <c:v>3.0248000000000001E-2</c:v>
                </c:pt>
                <c:pt idx="33">
                  <c:v>3.1043999999999999E-2</c:v>
                </c:pt>
                <c:pt idx="34">
                  <c:v>4.1187000000000001E-2</c:v>
                </c:pt>
                <c:pt idx="35">
                  <c:v>4.1991000000000001E-2</c:v>
                </c:pt>
                <c:pt idx="36">
                  <c:v>1.7016E-2</c:v>
                </c:pt>
                <c:pt idx="37">
                  <c:v>3.3042000000000002E-2</c:v>
                </c:pt>
                <c:pt idx="38">
                  <c:v>5.1568000000000003E-2</c:v>
                </c:pt>
                <c:pt idx="39">
                  <c:v>2.9124000000000001E-2</c:v>
                </c:pt>
                <c:pt idx="40">
                  <c:v>1.8435E-2</c:v>
                </c:pt>
                <c:pt idx="41">
                  <c:v>5.0471000000000002E-2</c:v>
                </c:pt>
                <c:pt idx="42">
                  <c:v>4.4006000000000003E-2</c:v>
                </c:pt>
                <c:pt idx="43">
                  <c:v>1.1423000000000001E-2</c:v>
                </c:pt>
                <c:pt idx="44">
                  <c:v>3.5874000000000003E-2</c:v>
                </c:pt>
                <c:pt idx="45">
                  <c:v>5.0446999999999999E-2</c:v>
                </c:pt>
                <c:pt idx="46">
                  <c:v>3.8670999999999997E-2</c:v>
                </c:pt>
                <c:pt idx="47">
                  <c:v>1.4494999999999999E-2</c:v>
                </c:pt>
                <c:pt idx="48">
                  <c:v>3.7033999999999997E-2</c:v>
                </c:pt>
                <c:pt idx="49">
                  <c:v>5.4125E-2</c:v>
                </c:pt>
                <c:pt idx="50">
                  <c:v>3.8093000000000002E-2</c:v>
                </c:pt>
                <c:pt idx="51">
                  <c:v>2.1248E-2</c:v>
                </c:pt>
                <c:pt idx="52">
                  <c:v>5.0103000000000002E-2</c:v>
                </c:pt>
                <c:pt idx="53">
                  <c:v>5.1972999999999998E-2</c:v>
                </c:pt>
                <c:pt idx="54">
                  <c:v>2.7200999999999999E-2</c:v>
                </c:pt>
                <c:pt idx="55">
                  <c:v>4.2610000000000002E-2</c:v>
                </c:pt>
                <c:pt idx="56">
                  <c:v>5.8101E-2</c:v>
                </c:pt>
                <c:pt idx="57">
                  <c:v>4.1768E-2</c:v>
                </c:pt>
                <c:pt idx="58">
                  <c:v>2.5871999999999999E-2</c:v>
                </c:pt>
                <c:pt idx="59">
                  <c:v>5.2311000000000003E-2</c:v>
                </c:pt>
                <c:pt idx="60">
                  <c:v>6.0727999999999997E-2</c:v>
                </c:pt>
                <c:pt idx="61">
                  <c:v>4.1207000000000001E-2</c:v>
                </c:pt>
                <c:pt idx="62">
                  <c:v>3.2364999999999998E-2</c:v>
                </c:pt>
                <c:pt idx="63">
                  <c:v>5.7278000000000003E-2</c:v>
                </c:pt>
                <c:pt idx="64">
                  <c:v>6.0861999999999999E-2</c:v>
                </c:pt>
                <c:pt idx="65">
                  <c:v>4.3862999999999999E-2</c:v>
                </c:pt>
                <c:pt idx="66">
                  <c:v>5.1300999999999999E-2</c:v>
                </c:pt>
                <c:pt idx="67">
                  <c:v>6.4841999999999997E-2</c:v>
                </c:pt>
                <c:pt idx="68">
                  <c:v>5.3737E-2</c:v>
                </c:pt>
                <c:pt idx="69">
                  <c:v>4.7349000000000002E-2</c:v>
                </c:pt>
                <c:pt idx="70">
                  <c:v>6.7420999999999995E-2</c:v>
                </c:pt>
                <c:pt idx="71">
                  <c:v>6.7891999999999994E-2</c:v>
                </c:pt>
                <c:pt idx="72">
                  <c:v>4.6401999999999999E-2</c:v>
                </c:pt>
                <c:pt idx="73">
                  <c:v>4.7518999999999999E-2</c:v>
                </c:pt>
                <c:pt idx="74">
                  <c:v>7.1899000000000005E-2</c:v>
                </c:pt>
                <c:pt idx="75">
                  <c:v>7.1580000000000005E-2</c:v>
                </c:pt>
                <c:pt idx="76">
                  <c:v>5.3612E-2</c:v>
                </c:pt>
                <c:pt idx="77">
                  <c:v>5.7144E-2</c:v>
                </c:pt>
                <c:pt idx="78">
                  <c:v>7.3941000000000007E-2</c:v>
                </c:pt>
                <c:pt idx="79">
                  <c:v>7.1064000000000002E-2</c:v>
                </c:pt>
                <c:pt idx="80">
                  <c:v>6.4838999999999994E-2</c:v>
                </c:pt>
                <c:pt idx="81">
                  <c:v>7.2791999999999996E-2</c:v>
                </c:pt>
                <c:pt idx="82">
                  <c:v>7.2988999999999998E-2</c:v>
                </c:pt>
                <c:pt idx="83">
                  <c:v>6.1780000000000002E-2</c:v>
                </c:pt>
                <c:pt idx="84">
                  <c:v>7.0709999999999995E-2</c:v>
                </c:pt>
                <c:pt idx="85">
                  <c:v>8.5073999999999997E-2</c:v>
                </c:pt>
                <c:pt idx="86">
                  <c:v>7.7445E-2</c:v>
                </c:pt>
                <c:pt idx="87">
                  <c:v>6.0955000000000002E-2</c:v>
                </c:pt>
                <c:pt idx="88">
                  <c:v>7.3048000000000002E-2</c:v>
                </c:pt>
                <c:pt idx="89">
                  <c:v>8.8111999999999996E-2</c:v>
                </c:pt>
                <c:pt idx="90">
                  <c:v>8.2872000000000001E-2</c:v>
                </c:pt>
                <c:pt idx="91">
                  <c:v>7.2846999999999995E-2</c:v>
                </c:pt>
                <c:pt idx="92">
                  <c:v>7.9892000000000005E-2</c:v>
                </c:pt>
                <c:pt idx="93">
                  <c:v>8.4542999999999993E-2</c:v>
                </c:pt>
                <c:pt idx="94">
                  <c:v>8.2261000000000001E-2</c:v>
                </c:pt>
                <c:pt idx="95">
                  <c:v>8.8449E-2</c:v>
                </c:pt>
                <c:pt idx="96">
                  <c:v>9.3110999999999999E-2</c:v>
                </c:pt>
                <c:pt idx="97">
                  <c:v>8.2060999999999995E-2</c:v>
                </c:pt>
                <c:pt idx="98">
                  <c:v>7.6425999999999994E-2</c:v>
                </c:pt>
                <c:pt idx="99">
                  <c:v>9.3991000000000005E-2</c:v>
                </c:pt>
                <c:pt idx="100">
                  <c:v>0.101546</c:v>
                </c:pt>
                <c:pt idx="101">
                  <c:v>8.8902999999999996E-2</c:v>
                </c:pt>
                <c:pt idx="102">
                  <c:v>7.7575000000000005E-2</c:v>
                </c:pt>
                <c:pt idx="103">
                  <c:v>9.3175999999999995E-2</c:v>
                </c:pt>
                <c:pt idx="104">
                  <c:v>0.103418</c:v>
                </c:pt>
                <c:pt idx="105">
                  <c:v>9.9544999999999995E-2</c:v>
                </c:pt>
                <c:pt idx="106">
                  <c:v>9.3512999999999999E-2</c:v>
                </c:pt>
                <c:pt idx="107">
                  <c:v>9.6801999999999999E-2</c:v>
                </c:pt>
                <c:pt idx="108">
                  <c:v>9.6906999999999993E-2</c:v>
                </c:pt>
                <c:pt idx="109">
                  <c:v>0.100868</c:v>
                </c:pt>
                <c:pt idx="110">
                  <c:v>0.10845</c:v>
                </c:pt>
                <c:pt idx="111">
                  <c:v>0.106185</c:v>
                </c:pt>
                <c:pt idx="112">
                  <c:v>9.3950000000000006E-2</c:v>
                </c:pt>
                <c:pt idx="113">
                  <c:v>9.5888000000000001E-2</c:v>
                </c:pt>
                <c:pt idx="114">
                  <c:v>0.113774</c:v>
                </c:pt>
                <c:pt idx="115">
                  <c:v>0.116095</c:v>
                </c:pt>
                <c:pt idx="116">
                  <c:v>0.10464900000000001</c:v>
                </c:pt>
                <c:pt idx="117">
                  <c:v>9.9044999999999994E-2</c:v>
                </c:pt>
                <c:pt idx="118">
                  <c:v>0.110724</c:v>
                </c:pt>
                <c:pt idx="119">
                  <c:v>0.11602899999999999</c:v>
                </c:pt>
                <c:pt idx="120">
                  <c:v>0.117786</c:v>
                </c:pt>
                <c:pt idx="121">
                  <c:v>0.114285</c:v>
                </c:pt>
                <c:pt idx="122">
                  <c:v>0.11004</c:v>
                </c:pt>
                <c:pt idx="123">
                  <c:v>0.108596</c:v>
                </c:pt>
                <c:pt idx="124">
                  <c:v>0.120363</c:v>
                </c:pt>
                <c:pt idx="125">
                  <c:v>0.12967699999999999</c:v>
                </c:pt>
                <c:pt idx="126">
                  <c:v>0.120752</c:v>
                </c:pt>
                <c:pt idx="127">
                  <c:v>0.106741</c:v>
                </c:pt>
                <c:pt idx="128">
                  <c:v>0.115051</c:v>
                </c:pt>
                <c:pt idx="129">
                  <c:v>0.132581</c:v>
                </c:pt>
                <c:pt idx="130">
                  <c:v>0.13172800000000001</c:v>
                </c:pt>
                <c:pt idx="131">
                  <c:v>0.121045</c:v>
                </c:pt>
                <c:pt idx="132">
                  <c:v>0.116714</c:v>
                </c:pt>
                <c:pt idx="133">
                  <c:v>0.12669800000000001</c:v>
                </c:pt>
                <c:pt idx="134">
                  <c:v>0.13339699999999999</c:v>
                </c:pt>
                <c:pt idx="135">
                  <c:v>0.13768900000000001</c:v>
                </c:pt>
                <c:pt idx="136">
                  <c:v>0.13157199999999999</c:v>
                </c:pt>
                <c:pt idx="137">
                  <c:v>0.124109</c:v>
                </c:pt>
                <c:pt idx="138">
                  <c:v>0.124352</c:v>
                </c:pt>
                <c:pt idx="139">
                  <c:v>0.140346</c:v>
                </c:pt>
                <c:pt idx="140">
                  <c:v>0.145985</c:v>
                </c:pt>
                <c:pt idx="141">
                  <c:v>0.13522200000000001</c:v>
                </c:pt>
                <c:pt idx="142">
                  <c:v>0.123904</c:v>
                </c:pt>
                <c:pt idx="143">
                  <c:v>0.13419700000000001</c:v>
                </c:pt>
                <c:pt idx="144">
                  <c:v>0.14884600000000001</c:v>
                </c:pt>
                <c:pt idx="145">
                  <c:v>0.149394</c:v>
                </c:pt>
                <c:pt idx="146">
                  <c:v>0.13983599999999999</c:v>
                </c:pt>
                <c:pt idx="147">
                  <c:v>0.13413700000000001</c:v>
                </c:pt>
                <c:pt idx="148">
                  <c:v>0.139157</c:v>
                </c:pt>
                <c:pt idx="149">
                  <c:v>0.14932300000000001</c:v>
                </c:pt>
                <c:pt idx="150">
                  <c:v>0.15801999999999999</c:v>
                </c:pt>
                <c:pt idx="151">
                  <c:v>0.14841599999999999</c:v>
                </c:pt>
                <c:pt idx="152">
                  <c:v>0.13623399999999999</c:v>
                </c:pt>
                <c:pt idx="153">
                  <c:v>0.14111699999999999</c:v>
                </c:pt>
                <c:pt idx="154">
                  <c:v>0.16150900000000001</c:v>
                </c:pt>
                <c:pt idx="155">
                  <c:v>0.163215</c:v>
                </c:pt>
                <c:pt idx="156">
                  <c:v>0.15048</c:v>
                </c:pt>
                <c:pt idx="157">
                  <c:v>0.13939399999999999</c:v>
                </c:pt>
                <c:pt idx="158">
                  <c:v>0.15229200000000001</c:v>
                </c:pt>
                <c:pt idx="159">
                  <c:v>0.165247</c:v>
                </c:pt>
                <c:pt idx="160">
                  <c:v>0.16678200000000001</c:v>
                </c:pt>
                <c:pt idx="161">
                  <c:v>0.15700700000000001</c:v>
                </c:pt>
                <c:pt idx="162">
                  <c:v>0.150176</c:v>
                </c:pt>
                <c:pt idx="163">
                  <c:v>0.15504499999999999</c:v>
                </c:pt>
                <c:pt idx="164">
                  <c:v>0.16883300000000001</c:v>
                </c:pt>
                <c:pt idx="165">
                  <c:v>0.17441100000000001</c:v>
                </c:pt>
                <c:pt idx="166">
                  <c:v>0.164662</c:v>
                </c:pt>
                <c:pt idx="167">
                  <c:v>0.152228</c:v>
                </c:pt>
                <c:pt idx="168">
                  <c:v>0.158745</c:v>
                </c:pt>
                <c:pt idx="169">
                  <c:v>0.177754</c:v>
                </c:pt>
                <c:pt idx="170">
                  <c:v>0.179734</c:v>
                </c:pt>
                <c:pt idx="171">
                  <c:v>0.16827300000000001</c:v>
                </c:pt>
                <c:pt idx="172">
                  <c:v>0.15779599999999999</c:v>
                </c:pt>
                <c:pt idx="173">
                  <c:v>0.16757900000000001</c:v>
                </c:pt>
                <c:pt idx="174">
                  <c:v>0.18079000000000001</c:v>
                </c:pt>
                <c:pt idx="175">
                  <c:v>0.18778600000000001</c:v>
                </c:pt>
                <c:pt idx="176">
                  <c:v>0.17491599999999999</c:v>
                </c:pt>
                <c:pt idx="177">
                  <c:v>0.16404199999999999</c:v>
                </c:pt>
                <c:pt idx="178">
                  <c:v>0.16839100000000001</c:v>
                </c:pt>
                <c:pt idx="179">
                  <c:v>0.18940399999999999</c:v>
                </c:pt>
                <c:pt idx="180">
                  <c:v>0.192909</c:v>
                </c:pt>
                <c:pt idx="181">
                  <c:v>0.18002899999999999</c:v>
                </c:pt>
                <c:pt idx="182">
                  <c:v>0.16568099999999999</c:v>
                </c:pt>
                <c:pt idx="183">
                  <c:v>0.17891199999999999</c:v>
                </c:pt>
                <c:pt idx="184">
                  <c:v>0.194581</c:v>
                </c:pt>
                <c:pt idx="185">
                  <c:v>0.198601</c:v>
                </c:pt>
                <c:pt idx="186">
                  <c:v>0.18301999999999999</c:v>
                </c:pt>
                <c:pt idx="187">
                  <c:v>0.17541599999999999</c:v>
                </c:pt>
                <c:pt idx="188">
                  <c:v>0.18278900000000001</c:v>
                </c:pt>
                <c:pt idx="189">
                  <c:v>0.19933699999999999</c:v>
                </c:pt>
                <c:pt idx="190">
                  <c:v>0.20358000000000001</c:v>
                </c:pt>
                <c:pt idx="191">
                  <c:v>0.19331000000000001</c:v>
                </c:pt>
                <c:pt idx="192">
                  <c:v>0.19282299999999999</c:v>
                </c:pt>
                <c:pt idx="193">
                  <c:v>0.20532300000000001</c:v>
                </c:pt>
                <c:pt idx="194">
                  <c:v>0.25012899999999999</c:v>
                </c:pt>
                <c:pt idx="195">
                  <c:v>9.1857999999999995E-2</c:v>
                </c:pt>
                <c:pt idx="196">
                  <c:v>4.5865000000000003E-2</c:v>
                </c:pt>
                <c:pt idx="197">
                  <c:v>1.2567E-2</c:v>
                </c:pt>
                <c:pt idx="198">
                  <c:v>1.1133000000000001E-2</c:v>
                </c:pt>
                <c:pt idx="199">
                  <c:v>1.0351000000000001E-2</c:v>
                </c:pt>
                <c:pt idx="200">
                  <c:v>6.9490000000000003E-3</c:v>
                </c:pt>
                <c:pt idx="201">
                  <c:v>7.5779999999999997E-3</c:v>
                </c:pt>
                <c:pt idx="202">
                  <c:v>3.8279999999999998E-3</c:v>
                </c:pt>
                <c:pt idx="203">
                  <c:v>4.7739999999999996E-3</c:v>
                </c:pt>
                <c:pt idx="204">
                  <c:v>5.045E-3</c:v>
                </c:pt>
                <c:pt idx="205">
                  <c:v>6.6889999999999996E-3</c:v>
                </c:pt>
                <c:pt idx="206">
                  <c:v>7.6039999999999996E-3</c:v>
                </c:pt>
                <c:pt idx="207">
                  <c:v>8.6599999999999993E-3</c:v>
                </c:pt>
                <c:pt idx="208">
                  <c:v>9.8539999999999999E-3</c:v>
                </c:pt>
                <c:pt idx="209">
                  <c:v>1.1799E-2</c:v>
                </c:pt>
                <c:pt idx="210">
                  <c:v>1.3485E-2</c:v>
                </c:pt>
                <c:pt idx="211">
                  <c:v>1.3598000000000001E-2</c:v>
                </c:pt>
                <c:pt idx="212">
                  <c:v>1.3696E-2</c:v>
                </c:pt>
                <c:pt idx="213">
                  <c:v>1.5337E-2</c:v>
                </c:pt>
                <c:pt idx="214">
                  <c:v>1.7353E-2</c:v>
                </c:pt>
                <c:pt idx="215">
                  <c:v>1.8041999999999999E-2</c:v>
                </c:pt>
                <c:pt idx="216">
                  <c:v>1.8502999999999999E-2</c:v>
                </c:pt>
                <c:pt idx="217">
                  <c:v>1.9567999999999999E-2</c:v>
                </c:pt>
                <c:pt idx="218">
                  <c:v>2.1278999999999999E-2</c:v>
                </c:pt>
                <c:pt idx="219">
                  <c:v>2.2884999999999999E-2</c:v>
                </c:pt>
                <c:pt idx="220">
                  <c:v>2.5096E-2</c:v>
                </c:pt>
                <c:pt idx="221">
                  <c:v>2.5575000000000001E-2</c:v>
                </c:pt>
                <c:pt idx="222">
                  <c:v>2.4806999999999999E-2</c:v>
                </c:pt>
                <c:pt idx="223">
                  <c:v>2.4792999999999999E-2</c:v>
                </c:pt>
                <c:pt idx="224">
                  <c:v>2.8421999999999999E-2</c:v>
                </c:pt>
                <c:pt idx="225">
                  <c:v>3.1179999999999999E-2</c:v>
                </c:pt>
                <c:pt idx="226">
                  <c:v>3.0821999999999999E-2</c:v>
                </c:pt>
                <c:pt idx="227">
                  <c:v>2.8514000000000001E-2</c:v>
                </c:pt>
                <c:pt idx="228">
                  <c:v>3.1375E-2</c:v>
                </c:pt>
                <c:pt idx="229">
                  <c:v>3.5800999999999999E-2</c:v>
                </c:pt>
                <c:pt idx="230">
                  <c:v>3.7932E-2</c:v>
                </c:pt>
                <c:pt idx="231">
                  <c:v>3.5189999999999999E-2</c:v>
                </c:pt>
                <c:pt idx="232">
                  <c:v>3.4251999999999998E-2</c:v>
                </c:pt>
                <c:pt idx="233">
                  <c:v>3.6738E-2</c:v>
                </c:pt>
                <c:pt idx="234">
                  <c:v>4.1396000000000002E-2</c:v>
                </c:pt>
                <c:pt idx="235">
                  <c:v>4.2511E-2</c:v>
                </c:pt>
                <c:pt idx="236">
                  <c:v>4.1458000000000002E-2</c:v>
                </c:pt>
                <c:pt idx="237">
                  <c:v>3.9566999999999998E-2</c:v>
                </c:pt>
                <c:pt idx="238">
                  <c:v>4.2916999999999997E-2</c:v>
                </c:pt>
                <c:pt idx="239">
                  <c:v>4.7753999999999998E-2</c:v>
                </c:pt>
                <c:pt idx="240">
                  <c:v>4.8916000000000001E-2</c:v>
                </c:pt>
                <c:pt idx="241">
                  <c:v>4.6077E-2</c:v>
                </c:pt>
                <c:pt idx="242">
                  <c:v>4.4998999999999997E-2</c:v>
                </c:pt>
                <c:pt idx="243">
                  <c:v>4.7969999999999999E-2</c:v>
                </c:pt>
                <c:pt idx="244">
                  <c:v>5.2413000000000001E-2</c:v>
                </c:pt>
                <c:pt idx="245">
                  <c:v>5.4552999999999997E-2</c:v>
                </c:pt>
                <c:pt idx="246">
                  <c:v>5.3067999999999997E-2</c:v>
                </c:pt>
                <c:pt idx="247">
                  <c:v>5.0925999999999999E-2</c:v>
                </c:pt>
                <c:pt idx="248">
                  <c:v>5.2898000000000001E-2</c:v>
                </c:pt>
                <c:pt idx="249">
                  <c:v>5.8776000000000002E-2</c:v>
                </c:pt>
                <c:pt idx="250">
                  <c:v>6.1504000000000003E-2</c:v>
                </c:pt>
                <c:pt idx="251">
                  <c:v>5.8701000000000003E-2</c:v>
                </c:pt>
                <c:pt idx="252">
                  <c:v>5.4383000000000001E-2</c:v>
                </c:pt>
                <c:pt idx="253">
                  <c:v>5.7797000000000001E-2</c:v>
                </c:pt>
                <c:pt idx="254">
                  <c:v>6.4549999999999996E-2</c:v>
                </c:pt>
                <c:pt idx="255">
                  <c:v>6.7951999999999999E-2</c:v>
                </c:pt>
                <c:pt idx="256">
                  <c:v>6.3019000000000006E-2</c:v>
                </c:pt>
                <c:pt idx="257">
                  <c:v>6.0158000000000003E-2</c:v>
                </c:pt>
                <c:pt idx="258">
                  <c:v>6.4227000000000006E-2</c:v>
                </c:pt>
                <c:pt idx="259">
                  <c:v>7.2025000000000006E-2</c:v>
                </c:pt>
                <c:pt idx="260">
                  <c:v>7.2636000000000006E-2</c:v>
                </c:pt>
                <c:pt idx="261">
                  <c:v>6.8922999999999998E-2</c:v>
                </c:pt>
                <c:pt idx="262">
                  <c:v>6.4679E-2</c:v>
                </c:pt>
                <c:pt idx="263">
                  <c:v>6.9888000000000006E-2</c:v>
                </c:pt>
                <c:pt idx="264">
                  <c:v>7.6782000000000003E-2</c:v>
                </c:pt>
                <c:pt idx="265">
                  <c:v>7.9101000000000005E-2</c:v>
                </c:pt>
                <c:pt idx="266">
                  <c:v>7.4281E-2</c:v>
                </c:pt>
                <c:pt idx="267">
                  <c:v>7.1034E-2</c:v>
                </c:pt>
                <c:pt idx="268">
                  <c:v>7.6120999999999994E-2</c:v>
                </c:pt>
                <c:pt idx="269">
                  <c:v>8.2836000000000007E-2</c:v>
                </c:pt>
                <c:pt idx="270">
                  <c:v>8.4236000000000005E-2</c:v>
                </c:pt>
                <c:pt idx="271">
                  <c:v>7.9957E-2</c:v>
                </c:pt>
                <c:pt idx="272">
                  <c:v>7.6804999999999998E-2</c:v>
                </c:pt>
                <c:pt idx="273">
                  <c:v>7.9658999999999994E-2</c:v>
                </c:pt>
                <c:pt idx="274">
                  <c:v>8.8478000000000001E-2</c:v>
                </c:pt>
                <c:pt idx="275">
                  <c:v>9.0811000000000003E-2</c:v>
                </c:pt>
                <c:pt idx="276">
                  <c:v>8.7096000000000007E-2</c:v>
                </c:pt>
                <c:pt idx="277">
                  <c:v>8.0820000000000003E-2</c:v>
                </c:pt>
                <c:pt idx="278">
                  <c:v>8.5929000000000005E-2</c:v>
                </c:pt>
                <c:pt idx="279">
                  <c:v>9.4284999999999994E-2</c:v>
                </c:pt>
                <c:pt idx="280">
                  <c:v>9.8543000000000006E-2</c:v>
                </c:pt>
                <c:pt idx="281">
                  <c:v>9.0384000000000006E-2</c:v>
                </c:pt>
                <c:pt idx="282">
                  <c:v>8.5625000000000007E-2</c:v>
                </c:pt>
                <c:pt idx="283">
                  <c:v>9.0481000000000006E-2</c:v>
                </c:pt>
                <c:pt idx="284">
                  <c:v>0.10163</c:v>
                </c:pt>
                <c:pt idx="285">
                  <c:v>0.10342899999999999</c:v>
                </c:pt>
                <c:pt idx="286">
                  <c:v>9.6787999999999999E-2</c:v>
                </c:pt>
                <c:pt idx="287">
                  <c:v>9.0917999999999999E-2</c:v>
                </c:pt>
                <c:pt idx="288">
                  <c:v>9.7714999999999996E-2</c:v>
                </c:pt>
                <c:pt idx="289">
                  <c:v>0.105975</c:v>
                </c:pt>
                <c:pt idx="290">
                  <c:v>0.109033</c:v>
                </c:pt>
                <c:pt idx="291">
                  <c:v>0.101466</c:v>
                </c:pt>
                <c:pt idx="292">
                  <c:v>9.7112000000000004E-2</c:v>
                </c:pt>
                <c:pt idx="293">
                  <c:v>0.102327</c:v>
                </c:pt>
                <c:pt idx="294">
                  <c:v>0.112946</c:v>
                </c:pt>
                <c:pt idx="295">
                  <c:v>0.114902</c:v>
                </c:pt>
                <c:pt idx="296">
                  <c:v>0.108684</c:v>
                </c:pt>
                <c:pt idx="297">
                  <c:v>0.101996</c:v>
                </c:pt>
                <c:pt idx="298">
                  <c:v>0.108003</c:v>
                </c:pt>
                <c:pt idx="299">
                  <c:v>0.117391</c:v>
                </c:pt>
                <c:pt idx="300">
                  <c:v>0.121294</c:v>
                </c:pt>
                <c:pt idx="301">
                  <c:v>0.113846</c:v>
                </c:pt>
                <c:pt idx="302">
                  <c:v>0.107657</c:v>
                </c:pt>
                <c:pt idx="303">
                  <c:v>0.11201999999999999</c:v>
                </c:pt>
                <c:pt idx="304">
                  <c:v>0.12513299999999999</c:v>
                </c:pt>
                <c:pt idx="305">
                  <c:v>0.12717400000000001</c:v>
                </c:pt>
                <c:pt idx="306">
                  <c:v>0.12001000000000001</c:v>
                </c:pt>
                <c:pt idx="307">
                  <c:v>0.1111</c:v>
                </c:pt>
                <c:pt idx="308">
                  <c:v>0.118802</c:v>
                </c:pt>
                <c:pt idx="309">
                  <c:v>0.130324</c:v>
                </c:pt>
                <c:pt idx="310">
                  <c:v>0.13339899999999999</c:v>
                </c:pt>
                <c:pt idx="311">
                  <c:v>0.12349599999999999</c:v>
                </c:pt>
                <c:pt idx="312">
                  <c:v>0.11759799999999999</c:v>
                </c:pt>
                <c:pt idx="313">
                  <c:v>0.12380099999999999</c:v>
                </c:pt>
                <c:pt idx="314">
                  <c:v>0.138293</c:v>
                </c:pt>
                <c:pt idx="315">
                  <c:v>0.13831099999999999</c:v>
                </c:pt>
                <c:pt idx="316">
                  <c:v>0.130636</c:v>
                </c:pt>
                <c:pt idx="317">
                  <c:v>0.122102</c:v>
                </c:pt>
                <c:pt idx="318">
                  <c:v>0.13047900000000001</c:v>
                </c:pt>
                <c:pt idx="319">
                  <c:v>0.14143900000000001</c:v>
                </c:pt>
                <c:pt idx="320">
                  <c:v>0.14591499999999999</c:v>
                </c:pt>
                <c:pt idx="321">
                  <c:v>0.13464599999999999</c:v>
                </c:pt>
                <c:pt idx="322">
                  <c:v>0.12871099999999999</c:v>
                </c:pt>
                <c:pt idx="323">
                  <c:v>0.13430400000000001</c:v>
                </c:pt>
                <c:pt idx="324">
                  <c:v>0.14883399999999999</c:v>
                </c:pt>
                <c:pt idx="325">
                  <c:v>0.15143300000000001</c:v>
                </c:pt>
                <c:pt idx="326">
                  <c:v>0.14213200000000001</c:v>
                </c:pt>
                <c:pt idx="327">
                  <c:v>0.13256999999999999</c:v>
                </c:pt>
                <c:pt idx="328">
                  <c:v>0.14016200000000001</c:v>
                </c:pt>
                <c:pt idx="329">
                  <c:v>0.152451</c:v>
                </c:pt>
                <c:pt idx="330">
                  <c:v>0.15812300000000001</c:v>
                </c:pt>
                <c:pt idx="331">
                  <c:v>0.146843</c:v>
                </c:pt>
                <c:pt idx="332">
                  <c:v>0.138436</c:v>
                </c:pt>
                <c:pt idx="333">
                  <c:v>0.14494199999999999</c:v>
                </c:pt>
                <c:pt idx="334">
                  <c:v>0.161356</c:v>
                </c:pt>
                <c:pt idx="335">
                  <c:v>0.16329299999999999</c:v>
                </c:pt>
                <c:pt idx="336">
                  <c:v>0.152998</c:v>
                </c:pt>
                <c:pt idx="337">
                  <c:v>0.14183699999999999</c:v>
                </c:pt>
                <c:pt idx="338">
                  <c:v>0.151812</c:v>
                </c:pt>
                <c:pt idx="339">
                  <c:v>0.16537499999999999</c:v>
                </c:pt>
                <c:pt idx="340">
                  <c:v>0.17035700000000001</c:v>
                </c:pt>
                <c:pt idx="341">
                  <c:v>0.15695899999999999</c:v>
                </c:pt>
                <c:pt idx="342">
                  <c:v>0.14921499999999999</c:v>
                </c:pt>
                <c:pt idx="343">
                  <c:v>0.156746</c:v>
                </c:pt>
                <c:pt idx="344">
                  <c:v>0.17322399999999999</c:v>
                </c:pt>
                <c:pt idx="345">
                  <c:v>0.174153</c:v>
                </c:pt>
                <c:pt idx="346">
                  <c:v>0.164297</c:v>
                </c:pt>
                <c:pt idx="347">
                  <c:v>0.15290000000000001</c:v>
                </c:pt>
                <c:pt idx="348">
                  <c:v>0.16292200000000001</c:v>
                </c:pt>
                <c:pt idx="349">
                  <c:v>0.17702200000000001</c:v>
                </c:pt>
                <c:pt idx="350">
                  <c:v>0.181425</c:v>
                </c:pt>
                <c:pt idx="351">
                  <c:v>0.16886000000000001</c:v>
                </c:pt>
                <c:pt idx="352">
                  <c:v>0.16006999999999999</c:v>
                </c:pt>
                <c:pt idx="353">
                  <c:v>0.16636300000000001</c:v>
                </c:pt>
                <c:pt idx="354">
                  <c:v>0.18551999999999999</c:v>
                </c:pt>
                <c:pt idx="355">
                  <c:v>0.18658</c:v>
                </c:pt>
                <c:pt idx="356">
                  <c:v>0.17608299999999999</c:v>
                </c:pt>
                <c:pt idx="357">
                  <c:v>0.16239100000000001</c:v>
                </c:pt>
                <c:pt idx="358">
                  <c:v>0.17258799999999999</c:v>
                </c:pt>
                <c:pt idx="359">
                  <c:v>0.18920200000000001</c:v>
                </c:pt>
                <c:pt idx="360">
                  <c:v>0.19531599999999999</c:v>
                </c:pt>
                <c:pt idx="361">
                  <c:v>0.17960899999999999</c:v>
                </c:pt>
                <c:pt idx="362">
                  <c:v>0.16927200000000001</c:v>
                </c:pt>
                <c:pt idx="363">
                  <c:v>0.177953</c:v>
                </c:pt>
                <c:pt idx="364">
                  <c:v>0.19725699999999999</c:v>
                </c:pt>
                <c:pt idx="365">
                  <c:v>0.199152</c:v>
                </c:pt>
                <c:pt idx="366">
                  <c:v>0.183946</c:v>
                </c:pt>
                <c:pt idx="367">
                  <c:v>0.17307600000000001</c:v>
                </c:pt>
                <c:pt idx="368">
                  <c:v>0.18485699999999999</c:v>
                </c:pt>
                <c:pt idx="369">
                  <c:v>0.202018</c:v>
                </c:pt>
                <c:pt idx="370">
                  <c:v>0.206959</c:v>
                </c:pt>
                <c:pt idx="371">
                  <c:v>0.19292500000000001</c:v>
                </c:pt>
                <c:pt idx="372">
                  <c:v>0.18207400000000001</c:v>
                </c:pt>
                <c:pt idx="373">
                  <c:v>0.221641</c:v>
                </c:pt>
                <c:pt idx="374">
                  <c:v>0.11874899999999999</c:v>
                </c:pt>
                <c:pt idx="375">
                  <c:v>3.9523999999999997E-2</c:v>
                </c:pt>
                <c:pt idx="376">
                  <c:v>7.8059999999999996E-3</c:v>
                </c:pt>
                <c:pt idx="377">
                  <c:v>6.2620000000000002E-3</c:v>
                </c:pt>
                <c:pt idx="378">
                  <c:v>3.9269999999999999E-3</c:v>
                </c:pt>
                <c:pt idx="379">
                  <c:v>2.8029999999999999E-3</c:v>
                </c:pt>
                <c:pt idx="380">
                  <c:v>3.2260000000000001E-3</c:v>
                </c:pt>
                <c:pt idx="381">
                  <c:v>2.0449999999999999E-3</c:v>
                </c:pt>
                <c:pt idx="382">
                  <c:v>3.8739999999999998E-3</c:v>
                </c:pt>
                <c:pt idx="383">
                  <c:v>4.9560000000000003E-3</c:v>
                </c:pt>
                <c:pt idx="384">
                  <c:v>6.2240000000000004E-3</c:v>
                </c:pt>
                <c:pt idx="385">
                  <c:v>8.2170000000000003E-3</c:v>
                </c:pt>
                <c:pt idx="386">
                  <c:v>9.8630000000000002E-3</c:v>
                </c:pt>
                <c:pt idx="387">
                  <c:v>9.3679999999999996E-3</c:v>
                </c:pt>
                <c:pt idx="388">
                  <c:v>9.4230000000000008E-3</c:v>
                </c:pt>
                <c:pt idx="389">
                  <c:v>1.3635E-2</c:v>
                </c:pt>
                <c:pt idx="390">
                  <c:v>1.5955E-2</c:v>
                </c:pt>
                <c:pt idx="391">
                  <c:v>1.3733E-2</c:v>
                </c:pt>
                <c:pt idx="392">
                  <c:v>1.2407E-2</c:v>
                </c:pt>
                <c:pt idx="393">
                  <c:v>1.6914999999999999E-2</c:v>
                </c:pt>
                <c:pt idx="394">
                  <c:v>2.0205000000000001E-2</c:v>
                </c:pt>
                <c:pt idx="395">
                  <c:v>1.9583E-2</c:v>
                </c:pt>
                <c:pt idx="396">
                  <c:v>1.8720000000000001E-2</c:v>
                </c:pt>
                <c:pt idx="397">
                  <c:v>2.0733000000000001E-2</c:v>
                </c:pt>
                <c:pt idx="398">
                  <c:v>2.2558999999999999E-2</c:v>
                </c:pt>
                <c:pt idx="399">
                  <c:v>2.4284E-2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Sheet2!$M$1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Sheet2!$K$2:$K$10002</c:f>
              <c:numCache>
                <c:formatCode>0.0000E+00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Sheet2!$M$2:$M$10002</c:f>
              <c:numCache>
                <c:formatCode>0.0000E+00</c:formatCode>
                <c:ptCount val="10001"/>
                <c:pt idx="0">
                  <c:v>0</c:v>
                </c:pt>
                <c:pt idx="1">
                  <c:v>84.288600000000002</c:v>
                </c:pt>
                <c:pt idx="2">
                  <c:v>85.443899999999999</c:v>
                </c:pt>
                <c:pt idx="3">
                  <c:v>100.85680000000001</c:v>
                </c:pt>
                <c:pt idx="4">
                  <c:v>107.3069</c:v>
                </c:pt>
                <c:pt idx="5">
                  <c:v>111.0157</c:v>
                </c:pt>
                <c:pt idx="6">
                  <c:v>108.27809999999999</c:v>
                </c:pt>
                <c:pt idx="7">
                  <c:v>106.7244</c:v>
                </c:pt>
                <c:pt idx="8">
                  <c:v>106.4877</c:v>
                </c:pt>
                <c:pt idx="9">
                  <c:v>105.7154</c:v>
                </c:pt>
                <c:pt idx="10">
                  <c:v>103.874</c:v>
                </c:pt>
                <c:pt idx="11">
                  <c:v>101.3364</c:v>
                </c:pt>
                <c:pt idx="12">
                  <c:v>99.103200000000001</c:v>
                </c:pt>
                <c:pt idx="13">
                  <c:v>97.046099999999996</c:v>
                </c:pt>
                <c:pt idx="14">
                  <c:v>93.081500000000005</c:v>
                </c:pt>
                <c:pt idx="15">
                  <c:v>83.901200000000003</c:v>
                </c:pt>
                <c:pt idx="16">
                  <c:v>78.207999999999998</c:v>
                </c:pt>
                <c:pt idx="17">
                  <c:v>75.825500000000005</c:v>
                </c:pt>
                <c:pt idx="18">
                  <c:v>72.472200000000001</c:v>
                </c:pt>
                <c:pt idx="19">
                  <c:v>66.1858</c:v>
                </c:pt>
                <c:pt idx="20">
                  <c:v>65.915899999999993</c:v>
                </c:pt>
                <c:pt idx="21">
                  <c:v>68.8245</c:v>
                </c:pt>
                <c:pt idx="22">
                  <c:v>67.162099999999995</c:v>
                </c:pt>
                <c:pt idx="23">
                  <c:v>67.058999999999997</c:v>
                </c:pt>
                <c:pt idx="24">
                  <c:v>66.330799999999996</c:v>
                </c:pt>
                <c:pt idx="25">
                  <c:v>61.816699999999997</c:v>
                </c:pt>
                <c:pt idx="26">
                  <c:v>67.385400000000004</c:v>
                </c:pt>
                <c:pt idx="27">
                  <c:v>67.6387</c:v>
                </c:pt>
                <c:pt idx="28">
                  <c:v>61.564500000000002</c:v>
                </c:pt>
                <c:pt idx="29">
                  <c:v>65.058999999999997</c:v>
                </c:pt>
                <c:pt idx="30">
                  <c:v>67.105699999999999</c:v>
                </c:pt>
                <c:pt idx="31">
                  <c:v>65.097200000000001</c:v>
                </c:pt>
                <c:pt idx="32">
                  <c:v>63.593299999999999</c:v>
                </c:pt>
                <c:pt idx="33">
                  <c:v>63.818899999999999</c:v>
                </c:pt>
                <c:pt idx="34">
                  <c:v>66.274600000000007</c:v>
                </c:pt>
                <c:pt idx="35">
                  <c:v>66.442599999999999</c:v>
                </c:pt>
                <c:pt idx="36">
                  <c:v>58.596499999999999</c:v>
                </c:pt>
                <c:pt idx="37">
                  <c:v>64.360699999999994</c:v>
                </c:pt>
                <c:pt idx="38">
                  <c:v>68.226900000000001</c:v>
                </c:pt>
                <c:pt idx="39">
                  <c:v>63.264600000000002</c:v>
                </c:pt>
                <c:pt idx="40">
                  <c:v>59.292200000000001</c:v>
                </c:pt>
                <c:pt idx="41">
                  <c:v>68.040199999999999</c:v>
                </c:pt>
                <c:pt idx="42">
                  <c:v>66.849699999999999</c:v>
                </c:pt>
                <c:pt idx="43">
                  <c:v>55.135300000000001</c:v>
                </c:pt>
                <c:pt idx="44">
                  <c:v>65.0749</c:v>
                </c:pt>
                <c:pt idx="45">
                  <c:v>68.036199999999994</c:v>
                </c:pt>
                <c:pt idx="46">
                  <c:v>65.727099999999993</c:v>
                </c:pt>
                <c:pt idx="47">
                  <c:v>57.203600000000002</c:v>
                </c:pt>
                <c:pt idx="48">
                  <c:v>65.351299999999995</c:v>
                </c:pt>
                <c:pt idx="49">
                  <c:v>68.647400000000005</c:v>
                </c:pt>
                <c:pt idx="50">
                  <c:v>65.596299999999999</c:v>
                </c:pt>
                <c:pt idx="51">
                  <c:v>60.525799999999997</c:v>
                </c:pt>
                <c:pt idx="52">
                  <c:v>67.976699999999994</c:v>
                </c:pt>
                <c:pt idx="53">
                  <c:v>68.294899999999998</c:v>
                </c:pt>
                <c:pt idx="54">
                  <c:v>62.670999999999999</c:v>
                </c:pt>
                <c:pt idx="55">
                  <c:v>66.569699999999997</c:v>
                </c:pt>
                <c:pt idx="56">
                  <c:v>69.263000000000005</c:v>
                </c:pt>
                <c:pt idx="57">
                  <c:v>66.396199999999993</c:v>
                </c:pt>
                <c:pt idx="58">
                  <c:v>62.235999999999997</c:v>
                </c:pt>
                <c:pt idx="59">
                  <c:v>68.351299999999995</c:v>
                </c:pt>
                <c:pt idx="60">
                  <c:v>69.647199999999998</c:v>
                </c:pt>
                <c:pt idx="61">
                  <c:v>66.278700000000001</c:v>
                </c:pt>
                <c:pt idx="62">
                  <c:v>64.180800000000005</c:v>
                </c:pt>
                <c:pt idx="63">
                  <c:v>69.139200000000002</c:v>
                </c:pt>
                <c:pt idx="64">
                  <c:v>69.666399999999996</c:v>
                </c:pt>
                <c:pt idx="65">
                  <c:v>66.821399999999997</c:v>
                </c:pt>
                <c:pt idx="66">
                  <c:v>68.181899999999999</c:v>
                </c:pt>
                <c:pt idx="67">
                  <c:v>70.216499999999996</c:v>
                </c:pt>
                <c:pt idx="68">
                  <c:v>68.584800000000001</c:v>
                </c:pt>
                <c:pt idx="69">
                  <c:v>67.485600000000005</c:v>
                </c:pt>
                <c:pt idx="70">
                  <c:v>70.555400000000006</c:v>
                </c:pt>
                <c:pt idx="71">
                  <c:v>70.615700000000004</c:v>
                </c:pt>
                <c:pt idx="72">
                  <c:v>67.310199999999995</c:v>
                </c:pt>
                <c:pt idx="73">
                  <c:v>67.5167</c:v>
                </c:pt>
                <c:pt idx="74">
                  <c:v>71.113799999999998</c:v>
                </c:pt>
                <c:pt idx="75">
                  <c:v>71.075299999999999</c:v>
                </c:pt>
                <c:pt idx="76">
                  <c:v>68.564599999999999</c:v>
                </c:pt>
                <c:pt idx="77">
                  <c:v>69.118899999999996</c:v>
                </c:pt>
                <c:pt idx="78">
                  <c:v>71.357100000000003</c:v>
                </c:pt>
                <c:pt idx="79">
                  <c:v>71.0124</c:v>
                </c:pt>
                <c:pt idx="80">
                  <c:v>70.216200000000001</c:v>
                </c:pt>
                <c:pt idx="81">
                  <c:v>71.221100000000007</c:v>
                </c:pt>
                <c:pt idx="82">
                  <c:v>71.244600000000005</c:v>
                </c:pt>
                <c:pt idx="83">
                  <c:v>69.796300000000002</c:v>
                </c:pt>
                <c:pt idx="84">
                  <c:v>70.968999999999994</c:v>
                </c:pt>
                <c:pt idx="85">
                  <c:v>72.575400000000002</c:v>
                </c:pt>
                <c:pt idx="86">
                  <c:v>71.759299999999996</c:v>
                </c:pt>
                <c:pt idx="87">
                  <c:v>69.679599999999994</c:v>
                </c:pt>
                <c:pt idx="88">
                  <c:v>71.251499999999993</c:v>
                </c:pt>
                <c:pt idx="89">
                  <c:v>72.880099999999999</c:v>
                </c:pt>
                <c:pt idx="90">
                  <c:v>72.347499999999997</c:v>
                </c:pt>
                <c:pt idx="91">
                  <c:v>71.227599999999995</c:v>
                </c:pt>
                <c:pt idx="92">
                  <c:v>72.029499999999999</c:v>
                </c:pt>
                <c:pt idx="93">
                  <c:v>72.520899999999997</c:v>
                </c:pt>
                <c:pt idx="94">
                  <c:v>72.283199999999994</c:v>
                </c:pt>
                <c:pt idx="95">
                  <c:v>72.913200000000003</c:v>
                </c:pt>
                <c:pt idx="96">
                  <c:v>73.359499999999997</c:v>
                </c:pt>
                <c:pt idx="97">
                  <c:v>72.262200000000007</c:v>
                </c:pt>
                <c:pt idx="98">
                  <c:v>71.644300000000001</c:v>
                </c:pt>
                <c:pt idx="99">
                  <c:v>73.441100000000006</c:v>
                </c:pt>
                <c:pt idx="100">
                  <c:v>74.112700000000004</c:v>
                </c:pt>
                <c:pt idx="101">
                  <c:v>72.957800000000006</c:v>
                </c:pt>
                <c:pt idx="102">
                  <c:v>71.773799999999994</c:v>
                </c:pt>
                <c:pt idx="103">
                  <c:v>73.365499999999997</c:v>
                </c:pt>
                <c:pt idx="104">
                  <c:v>74.271299999999997</c:v>
                </c:pt>
                <c:pt idx="105">
                  <c:v>73.939800000000005</c:v>
                </c:pt>
                <c:pt idx="106">
                  <c:v>73.396900000000002</c:v>
                </c:pt>
                <c:pt idx="107">
                  <c:v>73.697000000000003</c:v>
                </c:pt>
                <c:pt idx="108">
                  <c:v>73.706500000000005</c:v>
                </c:pt>
                <c:pt idx="109">
                  <c:v>74.054500000000004</c:v>
                </c:pt>
                <c:pt idx="110">
                  <c:v>74.683999999999997</c:v>
                </c:pt>
                <c:pt idx="111">
                  <c:v>74.500699999999995</c:v>
                </c:pt>
                <c:pt idx="112">
                  <c:v>73.437299999999993</c:v>
                </c:pt>
                <c:pt idx="113">
                  <c:v>73.614699999999999</c:v>
                </c:pt>
                <c:pt idx="114">
                  <c:v>75.100200000000001</c:v>
                </c:pt>
                <c:pt idx="115">
                  <c:v>75.275700000000001</c:v>
                </c:pt>
                <c:pt idx="116">
                  <c:v>74.374099999999999</c:v>
                </c:pt>
                <c:pt idx="117">
                  <c:v>73.896000000000001</c:v>
                </c:pt>
                <c:pt idx="118">
                  <c:v>74.8643</c:v>
                </c:pt>
                <c:pt idx="119">
                  <c:v>75.270700000000005</c:v>
                </c:pt>
                <c:pt idx="120">
                  <c:v>75.401300000000006</c:v>
                </c:pt>
                <c:pt idx="121">
                  <c:v>75.139200000000002</c:v>
                </c:pt>
                <c:pt idx="122">
                  <c:v>74.810400000000001</c:v>
                </c:pt>
                <c:pt idx="123">
                  <c:v>74.695700000000002</c:v>
                </c:pt>
                <c:pt idx="124">
                  <c:v>75.589299999999994</c:v>
                </c:pt>
                <c:pt idx="125">
                  <c:v>76.236699999999999</c:v>
                </c:pt>
                <c:pt idx="126">
                  <c:v>75.6173</c:v>
                </c:pt>
                <c:pt idx="127">
                  <c:v>74.546000000000006</c:v>
                </c:pt>
                <c:pt idx="128">
                  <c:v>75.197199999999995</c:v>
                </c:pt>
                <c:pt idx="129">
                  <c:v>76.429000000000002</c:v>
                </c:pt>
                <c:pt idx="130">
                  <c:v>76.373000000000005</c:v>
                </c:pt>
                <c:pt idx="131">
                  <c:v>75.638400000000004</c:v>
                </c:pt>
                <c:pt idx="132">
                  <c:v>75.321899999999999</c:v>
                </c:pt>
                <c:pt idx="133">
                  <c:v>76.034800000000004</c:v>
                </c:pt>
                <c:pt idx="134">
                  <c:v>76.482299999999995</c:v>
                </c:pt>
                <c:pt idx="135">
                  <c:v>76.757400000000004</c:v>
                </c:pt>
                <c:pt idx="136">
                  <c:v>76.362700000000004</c:v>
                </c:pt>
                <c:pt idx="137">
                  <c:v>75.855400000000003</c:v>
                </c:pt>
                <c:pt idx="138">
                  <c:v>75.872399999999999</c:v>
                </c:pt>
                <c:pt idx="139">
                  <c:v>76.923400000000001</c:v>
                </c:pt>
                <c:pt idx="140">
                  <c:v>77.265600000000006</c:v>
                </c:pt>
                <c:pt idx="141">
                  <c:v>76.600399999999993</c:v>
                </c:pt>
                <c:pt idx="142">
                  <c:v>75.841099999999997</c:v>
                </c:pt>
                <c:pt idx="143">
                  <c:v>76.534199999999998</c:v>
                </c:pt>
                <c:pt idx="144">
                  <c:v>77.434100000000001</c:v>
                </c:pt>
                <c:pt idx="145">
                  <c:v>77.465999999999994</c:v>
                </c:pt>
                <c:pt idx="146">
                  <c:v>76.891800000000003</c:v>
                </c:pt>
                <c:pt idx="147">
                  <c:v>76.5304</c:v>
                </c:pt>
                <c:pt idx="148">
                  <c:v>76.849500000000006</c:v>
                </c:pt>
                <c:pt idx="149">
                  <c:v>77.462000000000003</c:v>
                </c:pt>
                <c:pt idx="150">
                  <c:v>77.953599999999994</c:v>
                </c:pt>
                <c:pt idx="151">
                  <c:v>77.409000000000006</c:v>
                </c:pt>
                <c:pt idx="152">
                  <c:v>76.665099999999995</c:v>
                </c:pt>
                <c:pt idx="153">
                  <c:v>76.971000000000004</c:v>
                </c:pt>
                <c:pt idx="154">
                  <c:v>78.143299999999996</c:v>
                </c:pt>
                <c:pt idx="155">
                  <c:v>78.2346</c:v>
                </c:pt>
                <c:pt idx="156">
                  <c:v>77.528999999999996</c:v>
                </c:pt>
                <c:pt idx="157">
                  <c:v>76.8643</c:v>
                </c:pt>
                <c:pt idx="158">
                  <c:v>77.632900000000006</c:v>
                </c:pt>
                <c:pt idx="159">
                  <c:v>78.342100000000002</c:v>
                </c:pt>
                <c:pt idx="160">
                  <c:v>78.422399999999996</c:v>
                </c:pt>
                <c:pt idx="161">
                  <c:v>77.897800000000004</c:v>
                </c:pt>
                <c:pt idx="162">
                  <c:v>77.511399999999995</c:v>
                </c:pt>
                <c:pt idx="163">
                  <c:v>77.788600000000002</c:v>
                </c:pt>
                <c:pt idx="164">
                  <c:v>78.528499999999994</c:v>
                </c:pt>
                <c:pt idx="165">
                  <c:v>78.810900000000004</c:v>
                </c:pt>
                <c:pt idx="166">
                  <c:v>78.311300000000003</c:v>
                </c:pt>
                <c:pt idx="167">
                  <c:v>77.629300000000001</c:v>
                </c:pt>
                <c:pt idx="168">
                  <c:v>77.993399999999994</c:v>
                </c:pt>
                <c:pt idx="169">
                  <c:v>78.975800000000007</c:v>
                </c:pt>
                <c:pt idx="170">
                  <c:v>79.072000000000003</c:v>
                </c:pt>
                <c:pt idx="171">
                  <c:v>78.499700000000004</c:v>
                </c:pt>
                <c:pt idx="172">
                  <c:v>77.941299999999998</c:v>
                </c:pt>
                <c:pt idx="173">
                  <c:v>78.463800000000006</c:v>
                </c:pt>
                <c:pt idx="174">
                  <c:v>79.122900000000001</c:v>
                </c:pt>
                <c:pt idx="175">
                  <c:v>79.452600000000004</c:v>
                </c:pt>
                <c:pt idx="176">
                  <c:v>78.835999999999999</c:v>
                </c:pt>
                <c:pt idx="177">
                  <c:v>78.278499999999994</c:v>
                </c:pt>
                <c:pt idx="178">
                  <c:v>78.505799999999994</c:v>
                </c:pt>
                <c:pt idx="179">
                  <c:v>79.527199999999993</c:v>
                </c:pt>
                <c:pt idx="180">
                  <c:v>79.686400000000006</c:v>
                </c:pt>
                <c:pt idx="181">
                  <c:v>79.086200000000005</c:v>
                </c:pt>
                <c:pt idx="182">
                  <c:v>78.364900000000006</c:v>
                </c:pt>
                <c:pt idx="183">
                  <c:v>79.032200000000003</c:v>
                </c:pt>
                <c:pt idx="184">
                  <c:v>79.761399999999995</c:v>
                </c:pt>
                <c:pt idx="185">
                  <c:v>79.938999999999993</c:v>
                </c:pt>
                <c:pt idx="186">
                  <c:v>79.229399999999998</c:v>
                </c:pt>
                <c:pt idx="187">
                  <c:v>78.860799999999998</c:v>
                </c:pt>
                <c:pt idx="188">
                  <c:v>79.218400000000003</c:v>
                </c:pt>
                <c:pt idx="189">
                  <c:v>79.971199999999996</c:v>
                </c:pt>
                <c:pt idx="190">
                  <c:v>80.1541</c:v>
                </c:pt>
                <c:pt idx="191">
                  <c:v>79.704499999999996</c:v>
                </c:pt>
                <c:pt idx="192">
                  <c:v>79.682599999999994</c:v>
                </c:pt>
                <c:pt idx="193">
                  <c:v>80.228099999999998</c:v>
                </c:pt>
                <c:pt idx="194">
                  <c:v>81.942700000000002</c:v>
                </c:pt>
                <c:pt idx="195">
                  <c:v>73.241799999999998</c:v>
                </c:pt>
                <c:pt idx="196">
                  <c:v>67.209000000000003</c:v>
                </c:pt>
                <c:pt idx="197">
                  <c:v>55.964100000000002</c:v>
                </c:pt>
                <c:pt idx="198">
                  <c:v>54.911700000000003</c:v>
                </c:pt>
                <c:pt idx="199">
                  <c:v>54.279200000000003</c:v>
                </c:pt>
                <c:pt idx="200">
                  <c:v>50.817900000000002</c:v>
                </c:pt>
                <c:pt idx="201">
                  <c:v>51.570399999999999</c:v>
                </c:pt>
                <c:pt idx="202">
                  <c:v>45.637900000000002</c:v>
                </c:pt>
                <c:pt idx="203">
                  <c:v>47.556600000000003</c:v>
                </c:pt>
                <c:pt idx="204">
                  <c:v>48.036999999999999</c:v>
                </c:pt>
                <c:pt idx="205">
                  <c:v>50.487099999999998</c:v>
                </c:pt>
                <c:pt idx="206">
                  <c:v>51.6004</c:v>
                </c:pt>
                <c:pt idx="207">
                  <c:v>52.730200000000004</c:v>
                </c:pt>
                <c:pt idx="208">
                  <c:v>53.851999999999997</c:v>
                </c:pt>
                <c:pt idx="209">
                  <c:v>55.4161</c:v>
                </c:pt>
                <c:pt idx="210">
                  <c:v>56.576599999999999</c:v>
                </c:pt>
                <c:pt idx="211">
                  <c:v>56.648699999999998</c:v>
                </c:pt>
                <c:pt idx="212">
                  <c:v>56.711399999999998</c:v>
                </c:pt>
                <c:pt idx="213">
                  <c:v>57.694200000000002</c:v>
                </c:pt>
                <c:pt idx="214">
                  <c:v>58.767000000000003</c:v>
                </c:pt>
                <c:pt idx="215">
                  <c:v>59.104999999999997</c:v>
                </c:pt>
                <c:pt idx="216">
                  <c:v>59.324199999999998</c:v>
                </c:pt>
                <c:pt idx="217">
                  <c:v>59.810499999999998</c:v>
                </c:pt>
                <c:pt idx="218">
                  <c:v>60.538400000000003</c:v>
                </c:pt>
                <c:pt idx="219">
                  <c:v>61.1706</c:v>
                </c:pt>
                <c:pt idx="220">
                  <c:v>61.971400000000003</c:v>
                </c:pt>
                <c:pt idx="221">
                  <c:v>62.135599999999997</c:v>
                </c:pt>
                <c:pt idx="222">
                  <c:v>61.870899999999999</c:v>
                </c:pt>
                <c:pt idx="223">
                  <c:v>61.866</c:v>
                </c:pt>
                <c:pt idx="224">
                  <c:v>63.052300000000002</c:v>
                </c:pt>
                <c:pt idx="225">
                  <c:v>63.8568</c:v>
                </c:pt>
                <c:pt idx="226">
                  <c:v>63.756700000000002</c:v>
                </c:pt>
                <c:pt idx="227">
                  <c:v>63.080500000000001</c:v>
                </c:pt>
                <c:pt idx="228">
                  <c:v>63.911099999999998</c:v>
                </c:pt>
                <c:pt idx="229">
                  <c:v>65.057199999999995</c:v>
                </c:pt>
                <c:pt idx="230">
                  <c:v>65.5595</c:v>
                </c:pt>
                <c:pt idx="231">
                  <c:v>64.907799999999995</c:v>
                </c:pt>
                <c:pt idx="232">
                  <c:v>64.673199999999994</c:v>
                </c:pt>
                <c:pt idx="233">
                  <c:v>65.281700000000001</c:v>
                </c:pt>
                <c:pt idx="234">
                  <c:v>66.3185</c:v>
                </c:pt>
                <c:pt idx="235">
                  <c:v>66.549400000000006</c:v>
                </c:pt>
                <c:pt idx="236">
                  <c:v>66.331599999999995</c:v>
                </c:pt>
                <c:pt idx="237">
                  <c:v>65.926000000000002</c:v>
                </c:pt>
                <c:pt idx="238">
                  <c:v>66.632000000000005</c:v>
                </c:pt>
                <c:pt idx="239">
                  <c:v>67.5595</c:v>
                </c:pt>
                <c:pt idx="240">
                  <c:v>67.7684</c:v>
                </c:pt>
                <c:pt idx="241">
                  <c:v>67.249099999999999</c:v>
                </c:pt>
                <c:pt idx="242">
                  <c:v>67.043499999999995</c:v>
                </c:pt>
                <c:pt idx="243">
                  <c:v>67.598799999999997</c:v>
                </c:pt>
                <c:pt idx="244">
                  <c:v>68.368200000000002</c:v>
                </c:pt>
                <c:pt idx="245">
                  <c:v>68.715800000000002</c:v>
                </c:pt>
                <c:pt idx="246">
                  <c:v>68.476100000000002</c:v>
                </c:pt>
                <c:pt idx="247">
                  <c:v>68.118200000000002</c:v>
                </c:pt>
                <c:pt idx="248">
                  <c:v>68.4482</c:v>
                </c:pt>
                <c:pt idx="249">
                  <c:v>69.363399999999999</c:v>
                </c:pt>
                <c:pt idx="250">
                  <c:v>69.757400000000004</c:v>
                </c:pt>
                <c:pt idx="251">
                  <c:v>69.3523</c:v>
                </c:pt>
                <c:pt idx="252">
                  <c:v>68.688599999999994</c:v>
                </c:pt>
                <c:pt idx="253">
                  <c:v>69.217399999999998</c:v>
                </c:pt>
                <c:pt idx="254">
                  <c:v>70.177300000000002</c:v>
                </c:pt>
                <c:pt idx="255">
                  <c:v>70.623500000000007</c:v>
                </c:pt>
                <c:pt idx="256">
                  <c:v>69.968800000000002</c:v>
                </c:pt>
                <c:pt idx="257">
                  <c:v>69.565200000000004</c:v>
                </c:pt>
                <c:pt idx="258">
                  <c:v>70.133700000000005</c:v>
                </c:pt>
                <c:pt idx="259">
                  <c:v>71.129099999999994</c:v>
                </c:pt>
                <c:pt idx="260">
                  <c:v>71.202399999999997</c:v>
                </c:pt>
                <c:pt idx="261">
                  <c:v>70.746700000000004</c:v>
                </c:pt>
                <c:pt idx="262">
                  <c:v>70.194699999999997</c:v>
                </c:pt>
                <c:pt idx="263">
                  <c:v>70.867500000000007</c:v>
                </c:pt>
                <c:pt idx="264">
                  <c:v>71.684600000000003</c:v>
                </c:pt>
                <c:pt idx="265">
                  <c:v>71.942999999999998</c:v>
                </c:pt>
                <c:pt idx="266">
                  <c:v>71.397000000000006</c:v>
                </c:pt>
                <c:pt idx="267">
                  <c:v>71.008700000000005</c:v>
                </c:pt>
                <c:pt idx="268">
                  <c:v>71.609499999999997</c:v>
                </c:pt>
                <c:pt idx="269">
                  <c:v>72.343800000000002</c:v>
                </c:pt>
                <c:pt idx="270">
                  <c:v>72.489400000000003</c:v>
                </c:pt>
                <c:pt idx="271">
                  <c:v>72.036500000000004</c:v>
                </c:pt>
                <c:pt idx="272">
                  <c:v>71.687200000000004</c:v>
                </c:pt>
                <c:pt idx="273">
                  <c:v>72.004099999999994</c:v>
                </c:pt>
                <c:pt idx="274">
                  <c:v>72.9161</c:v>
                </c:pt>
                <c:pt idx="275">
                  <c:v>73.142200000000003</c:v>
                </c:pt>
                <c:pt idx="276">
                  <c:v>72.779300000000006</c:v>
                </c:pt>
                <c:pt idx="277">
                  <c:v>72.129800000000003</c:v>
                </c:pt>
                <c:pt idx="278">
                  <c:v>72.662199999999999</c:v>
                </c:pt>
                <c:pt idx="279">
                  <c:v>73.468299999999999</c:v>
                </c:pt>
                <c:pt idx="280">
                  <c:v>73.851900000000001</c:v>
                </c:pt>
                <c:pt idx="281">
                  <c:v>73.101200000000006</c:v>
                </c:pt>
                <c:pt idx="282">
                  <c:v>72.631399999999999</c:v>
                </c:pt>
                <c:pt idx="283">
                  <c:v>73.110600000000005</c:v>
                </c:pt>
                <c:pt idx="284">
                  <c:v>74.119900000000001</c:v>
                </c:pt>
                <c:pt idx="285">
                  <c:v>74.272199999999998</c:v>
                </c:pt>
                <c:pt idx="286">
                  <c:v>73.695899999999995</c:v>
                </c:pt>
                <c:pt idx="287">
                  <c:v>73.1524</c:v>
                </c:pt>
                <c:pt idx="288">
                  <c:v>73.778599999999997</c:v>
                </c:pt>
                <c:pt idx="289">
                  <c:v>74.483500000000006</c:v>
                </c:pt>
                <c:pt idx="290">
                  <c:v>74.730599999999995</c:v>
                </c:pt>
                <c:pt idx="291">
                  <c:v>74.105800000000002</c:v>
                </c:pt>
                <c:pt idx="292">
                  <c:v>73.724800000000002</c:v>
                </c:pt>
                <c:pt idx="293">
                  <c:v>74.179199999999994</c:v>
                </c:pt>
                <c:pt idx="294">
                  <c:v>75.036799999999999</c:v>
                </c:pt>
                <c:pt idx="295">
                  <c:v>75.185900000000004</c:v>
                </c:pt>
                <c:pt idx="296">
                  <c:v>74.702699999999993</c:v>
                </c:pt>
                <c:pt idx="297">
                  <c:v>74.1511</c:v>
                </c:pt>
                <c:pt idx="298">
                  <c:v>74.648099999999999</c:v>
                </c:pt>
                <c:pt idx="299">
                  <c:v>75.372100000000003</c:v>
                </c:pt>
                <c:pt idx="300">
                  <c:v>75.656199999999998</c:v>
                </c:pt>
                <c:pt idx="301">
                  <c:v>75.105800000000002</c:v>
                </c:pt>
                <c:pt idx="302">
                  <c:v>74.6203</c:v>
                </c:pt>
                <c:pt idx="303">
                  <c:v>74.965299999999999</c:v>
                </c:pt>
                <c:pt idx="304">
                  <c:v>75.9268</c:v>
                </c:pt>
                <c:pt idx="305">
                  <c:v>76.067300000000003</c:v>
                </c:pt>
                <c:pt idx="306">
                  <c:v>75.563800000000001</c:v>
                </c:pt>
                <c:pt idx="307">
                  <c:v>74.893699999999995</c:v>
                </c:pt>
                <c:pt idx="308">
                  <c:v>75.475899999999996</c:v>
                </c:pt>
                <c:pt idx="309">
                  <c:v>76.279899999999998</c:v>
                </c:pt>
                <c:pt idx="310">
                  <c:v>76.482500000000002</c:v>
                </c:pt>
                <c:pt idx="311">
                  <c:v>75.8125</c:v>
                </c:pt>
                <c:pt idx="312">
                  <c:v>75.3874</c:v>
                </c:pt>
                <c:pt idx="313">
                  <c:v>75.8339</c:v>
                </c:pt>
                <c:pt idx="314">
                  <c:v>76.795400000000001</c:v>
                </c:pt>
                <c:pt idx="315">
                  <c:v>76.796499999999995</c:v>
                </c:pt>
                <c:pt idx="316">
                  <c:v>76.300600000000003</c:v>
                </c:pt>
                <c:pt idx="317">
                  <c:v>75.713800000000006</c:v>
                </c:pt>
                <c:pt idx="318">
                  <c:v>76.290199999999999</c:v>
                </c:pt>
                <c:pt idx="319">
                  <c:v>76.990799999999993</c:v>
                </c:pt>
                <c:pt idx="320">
                  <c:v>77.261399999999995</c:v>
                </c:pt>
                <c:pt idx="321">
                  <c:v>76.563299999999998</c:v>
                </c:pt>
                <c:pt idx="322">
                  <c:v>76.171700000000001</c:v>
                </c:pt>
                <c:pt idx="323">
                  <c:v>76.541200000000003</c:v>
                </c:pt>
                <c:pt idx="324">
                  <c:v>77.433400000000006</c:v>
                </c:pt>
                <c:pt idx="325">
                  <c:v>77.583799999999997</c:v>
                </c:pt>
                <c:pt idx="326">
                  <c:v>77.033199999999994</c:v>
                </c:pt>
                <c:pt idx="327">
                  <c:v>76.428299999999993</c:v>
                </c:pt>
                <c:pt idx="328">
                  <c:v>76.912000000000006</c:v>
                </c:pt>
                <c:pt idx="329">
                  <c:v>77.641999999999996</c:v>
                </c:pt>
                <c:pt idx="330">
                  <c:v>77.959299999999999</c:v>
                </c:pt>
                <c:pt idx="331">
                  <c:v>77.316400000000002</c:v>
                </c:pt>
                <c:pt idx="332">
                  <c:v>76.804400000000001</c:v>
                </c:pt>
                <c:pt idx="333">
                  <c:v>77.203299999999999</c:v>
                </c:pt>
                <c:pt idx="334">
                  <c:v>78.135099999999994</c:v>
                </c:pt>
                <c:pt idx="335">
                  <c:v>78.238699999999994</c:v>
                </c:pt>
                <c:pt idx="336">
                  <c:v>77.673100000000005</c:v>
                </c:pt>
                <c:pt idx="337">
                  <c:v>77.015199999999993</c:v>
                </c:pt>
                <c:pt idx="338">
                  <c:v>77.605599999999995</c:v>
                </c:pt>
                <c:pt idx="339">
                  <c:v>78.348799999999997</c:v>
                </c:pt>
                <c:pt idx="340">
                  <c:v>78.6066</c:v>
                </c:pt>
                <c:pt idx="341">
                  <c:v>77.895099999999999</c:v>
                </c:pt>
                <c:pt idx="342">
                  <c:v>77.455600000000004</c:v>
                </c:pt>
                <c:pt idx="343">
                  <c:v>77.883300000000006</c:v>
                </c:pt>
                <c:pt idx="344">
                  <c:v>78.751599999999996</c:v>
                </c:pt>
                <c:pt idx="345">
                  <c:v>78.798000000000002</c:v>
                </c:pt>
                <c:pt idx="346">
                  <c:v>78.292000000000002</c:v>
                </c:pt>
                <c:pt idx="347">
                  <c:v>77.667500000000004</c:v>
                </c:pt>
                <c:pt idx="348">
                  <c:v>78.218999999999994</c:v>
                </c:pt>
                <c:pt idx="349">
                  <c:v>78.939899999999994</c:v>
                </c:pt>
                <c:pt idx="350">
                  <c:v>79.153300000000002</c:v>
                </c:pt>
                <c:pt idx="351">
                  <c:v>78.529899999999998</c:v>
                </c:pt>
                <c:pt idx="352">
                  <c:v>78.065600000000003</c:v>
                </c:pt>
                <c:pt idx="353">
                  <c:v>78.400599999999997</c:v>
                </c:pt>
                <c:pt idx="354">
                  <c:v>79.347200000000001</c:v>
                </c:pt>
                <c:pt idx="355">
                  <c:v>79.396699999999996</c:v>
                </c:pt>
                <c:pt idx="356">
                  <c:v>78.893699999999995</c:v>
                </c:pt>
                <c:pt idx="357">
                  <c:v>78.190600000000003</c:v>
                </c:pt>
                <c:pt idx="358">
                  <c:v>78.7196</c:v>
                </c:pt>
                <c:pt idx="359">
                  <c:v>79.517899999999997</c:v>
                </c:pt>
                <c:pt idx="360">
                  <c:v>79.7941</c:v>
                </c:pt>
                <c:pt idx="361">
                  <c:v>79.066000000000003</c:v>
                </c:pt>
                <c:pt idx="362">
                  <c:v>78.551100000000005</c:v>
                </c:pt>
                <c:pt idx="363">
                  <c:v>78.985500000000002</c:v>
                </c:pt>
                <c:pt idx="364">
                  <c:v>79.880099999999999</c:v>
                </c:pt>
                <c:pt idx="365">
                  <c:v>79.963099999999997</c:v>
                </c:pt>
                <c:pt idx="366">
                  <c:v>79.273200000000003</c:v>
                </c:pt>
                <c:pt idx="367">
                  <c:v>78.744100000000003</c:v>
                </c:pt>
                <c:pt idx="368">
                  <c:v>79.316100000000006</c:v>
                </c:pt>
                <c:pt idx="369">
                  <c:v>80.087199999999996</c:v>
                </c:pt>
                <c:pt idx="370">
                  <c:v>80.2971</c:v>
                </c:pt>
                <c:pt idx="371">
                  <c:v>79.687200000000004</c:v>
                </c:pt>
                <c:pt idx="372">
                  <c:v>79.184299999999993</c:v>
                </c:pt>
                <c:pt idx="373">
                  <c:v>80.892399999999995</c:v>
                </c:pt>
                <c:pt idx="374">
                  <c:v>75.471999999999994</c:v>
                </c:pt>
                <c:pt idx="375">
                  <c:v>65.916600000000003</c:v>
                </c:pt>
                <c:pt idx="376">
                  <c:v>51.827500000000001</c:v>
                </c:pt>
                <c:pt idx="377">
                  <c:v>49.912999999999997</c:v>
                </c:pt>
                <c:pt idx="378">
                  <c:v>45.859699999999997</c:v>
                </c:pt>
                <c:pt idx="379">
                  <c:v>42.932299999999998</c:v>
                </c:pt>
                <c:pt idx="380">
                  <c:v>44.1539</c:v>
                </c:pt>
                <c:pt idx="381">
                  <c:v>40.191400000000002</c:v>
                </c:pt>
                <c:pt idx="382">
                  <c:v>45.742100000000001</c:v>
                </c:pt>
                <c:pt idx="383">
                  <c:v>47.881599999999999</c:v>
                </c:pt>
                <c:pt idx="384">
                  <c:v>49.8611</c:v>
                </c:pt>
                <c:pt idx="385">
                  <c:v>52.273400000000002</c:v>
                </c:pt>
                <c:pt idx="386">
                  <c:v>53.859200000000001</c:v>
                </c:pt>
                <c:pt idx="387">
                  <c:v>53.412599999999998</c:v>
                </c:pt>
                <c:pt idx="388">
                  <c:v>53.4634</c:v>
                </c:pt>
                <c:pt idx="389">
                  <c:v>56.672400000000003</c:v>
                </c:pt>
                <c:pt idx="390">
                  <c:v>58.037199999999999</c:v>
                </c:pt>
                <c:pt idx="391">
                  <c:v>56.734999999999999</c:v>
                </c:pt>
                <c:pt idx="392">
                  <c:v>55.852800000000002</c:v>
                </c:pt>
                <c:pt idx="393">
                  <c:v>58.544800000000002</c:v>
                </c:pt>
                <c:pt idx="394">
                  <c:v>60.088500000000003</c:v>
                </c:pt>
                <c:pt idx="395">
                  <c:v>59.816800000000001</c:v>
                </c:pt>
                <c:pt idx="396">
                  <c:v>59.425699999999999</c:v>
                </c:pt>
                <c:pt idx="397">
                  <c:v>60.312600000000003</c:v>
                </c:pt>
                <c:pt idx="398">
                  <c:v>61.045900000000003</c:v>
                </c:pt>
                <c:pt idx="399">
                  <c:v>61.6858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7472784"/>
        <c:axId val="379044888"/>
      </c:scatterChart>
      <c:valAx>
        <c:axId val="37747278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4888"/>
        <c:crosses val="autoZero"/>
        <c:crossBetween val="midCat"/>
        <c:majorUnit val="0.5"/>
      </c:valAx>
      <c:valAx>
        <c:axId val="379044888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00E+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74727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4.5759600209940965E-2"/>
          <c:y val="0.33543941586771037"/>
          <c:w val="0.93030814717094379"/>
          <c:h val="0.5667131506377904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Sheet3!$D$1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Sheet3!$A$2:$A$10002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Sheet3!$D$2:$D$10002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-1.4871E-4</c:v>
                </c:pt>
                <c:pt idx="28">
                  <c:v>-1.0524E-3</c:v>
                </c:pt>
                <c:pt idx="29">
                  <c:v>-2.9499000000000001E-3</c:v>
                </c:pt>
                <c:pt idx="30">
                  <c:v>4.2859999999999999E-3</c:v>
                </c:pt>
                <c:pt idx="31">
                  <c:v>3.7263999999999999E-2</c:v>
                </c:pt>
                <c:pt idx="32">
                  <c:v>4.2906E-2</c:v>
                </c:pt>
                <c:pt idx="33">
                  <c:v>-4.2437000000000002E-2</c:v>
                </c:pt>
                <c:pt idx="34">
                  <c:v>-0.10707999999999999</c:v>
                </c:pt>
                <c:pt idx="35">
                  <c:v>-6.2972E-2</c:v>
                </c:pt>
                <c:pt idx="36">
                  <c:v>0.37289</c:v>
                </c:pt>
                <c:pt idx="37">
                  <c:v>0.55484</c:v>
                </c:pt>
                <c:pt idx="38">
                  <c:v>-0.59826999999999997</c:v>
                </c:pt>
                <c:pt idx="39">
                  <c:v>-0.22126000000000001</c:v>
                </c:pt>
                <c:pt idx="40">
                  <c:v>0.52436000000000005</c:v>
                </c:pt>
                <c:pt idx="41">
                  <c:v>-0.43207000000000001</c:v>
                </c:pt>
                <c:pt idx="42">
                  <c:v>0.87890999999999997</c:v>
                </c:pt>
                <c:pt idx="43">
                  <c:v>-0.43625000000000003</c:v>
                </c:pt>
                <c:pt idx="44">
                  <c:v>4.6591000000000002E-3</c:v>
                </c:pt>
                <c:pt idx="45">
                  <c:v>-0.17177000000000001</c:v>
                </c:pt>
                <c:pt idx="46">
                  <c:v>0.40521000000000001</c:v>
                </c:pt>
                <c:pt idx="47">
                  <c:v>8.2064999999999999E-2</c:v>
                </c:pt>
                <c:pt idx="48">
                  <c:v>0.18698999999999999</c:v>
                </c:pt>
                <c:pt idx="49">
                  <c:v>-0.38773999999999997</c:v>
                </c:pt>
                <c:pt idx="50">
                  <c:v>0.37291999999999997</c:v>
                </c:pt>
                <c:pt idx="51">
                  <c:v>-0.32286999999999999</c:v>
                </c:pt>
                <c:pt idx="52">
                  <c:v>0.28188000000000002</c:v>
                </c:pt>
                <c:pt idx="53">
                  <c:v>-0.12791</c:v>
                </c:pt>
                <c:pt idx="54">
                  <c:v>-6.3474000000000003E-2</c:v>
                </c:pt>
                <c:pt idx="55">
                  <c:v>0.30118</c:v>
                </c:pt>
                <c:pt idx="56">
                  <c:v>-0.51746000000000003</c:v>
                </c:pt>
                <c:pt idx="57">
                  <c:v>0.42359000000000002</c:v>
                </c:pt>
                <c:pt idx="58">
                  <c:v>-0.34353</c:v>
                </c:pt>
                <c:pt idx="59">
                  <c:v>-0.31635000000000002</c:v>
                </c:pt>
                <c:pt idx="60">
                  <c:v>0.36013000000000001</c:v>
                </c:pt>
                <c:pt idx="61">
                  <c:v>-0.86785000000000001</c:v>
                </c:pt>
                <c:pt idx="62">
                  <c:v>0.42870000000000003</c:v>
                </c:pt>
                <c:pt idx="63">
                  <c:v>-0.21739</c:v>
                </c:pt>
                <c:pt idx="64">
                  <c:v>-0.68654999999999999</c:v>
                </c:pt>
                <c:pt idx="65">
                  <c:v>0.36686000000000002</c:v>
                </c:pt>
                <c:pt idx="66">
                  <c:v>-0.41669</c:v>
                </c:pt>
                <c:pt idx="67">
                  <c:v>-0.25645000000000001</c:v>
                </c:pt>
                <c:pt idx="68">
                  <c:v>0.30882999999999999</c:v>
                </c:pt>
                <c:pt idx="69">
                  <c:v>-0.37046000000000001</c:v>
                </c:pt>
                <c:pt idx="70">
                  <c:v>6.3634E-3</c:v>
                </c:pt>
                <c:pt idx="71">
                  <c:v>4.9030999999999998E-2</c:v>
                </c:pt>
                <c:pt idx="72">
                  <c:v>-0.36580000000000001</c:v>
                </c:pt>
                <c:pt idx="73">
                  <c:v>-0.22092999999999999</c:v>
                </c:pt>
                <c:pt idx="74">
                  <c:v>-0.19778999999999999</c:v>
                </c:pt>
                <c:pt idx="75">
                  <c:v>-0.34012999999999999</c:v>
                </c:pt>
                <c:pt idx="76">
                  <c:v>0.29809000000000002</c:v>
                </c:pt>
                <c:pt idx="77">
                  <c:v>0.19930999999999999</c:v>
                </c:pt>
                <c:pt idx="78">
                  <c:v>0.49553999999999998</c:v>
                </c:pt>
                <c:pt idx="79">
                  <c:v>0.71004</c:v>
                </c:pt>
                <c:pt idx="80">
                  <c:v>0.49934000000000001</c:v>
                </c:pt>
                <c:pt idx="81">
                  <c:v>0.36636000000000002</c:v>
                </c:pt>
                <c:pt idx="82">
                  <c:v>0.52615999999999996</c:v>
                </c:pt>
                <c:pt idx="83">
                  <c:v>0.94118999999999997</c:v>
                </c:pt>
                <c:pt idx="84">
                  <c:v>1.5552999999999999</c:v>
                </c:pt>
                <c:pt idx="85">
                  <c:v>2.0114000000000001</c:v>
                </c:pt>
                <c:pt idx="86">
                  <c:v>2.0263</c:v>
                </c:pt>
                <c:pt idx="87">
                  <c:v>1.2307999999999999</c:v>
                </c:pt>
                <c:pt idx="88">
                  <c:v>0.23845</c:v>
                </c:pt>
                <c:pt idx="89">
                  <c:v>-1.3436999999999999</c:v>
                </c:pt>
                <c:pt idx="90">
                  <c:v>-2.3931</c:v>
                </c:pt>
                <c:pt idx="91">
                  <c:v>-3.2012</c:v>
                </c:pt>
                <c:pt idx="92">
                  <c:v>-3.7793000000000001</c:v>
                </c:pt>
                <c:pt idx="93">
                  <c:v>-4.2460000000000004</c:v>
                </c:pt>
                <c:pt idx="94">
                  <c:v>-3.7593999999999999</c:v>
                </c:pt>
                <c:pt idx="95">
                  <c:v>-3.6640000000000001</c:v>
                </c:pt>
                <c:pt idx="96">
                  <c:v>-3.2408999999999999</c:v>
                </c:pt>
                <c:pt idx="97">
                  <c:v>-2.6124000000000001</c:v>
                </c:pt>
                <c:pt idx="98">
                  <c:v>-2.2614000000000001</c:v>
                </c:pt>
                <c:pt idx="99">
                  <c:v>-1.8149999999999999</c:v>
                </c:pt>
                <c:pt idx="100">
                  <c:v>-0.58592999999999995</c:v>
                </c:pt>
                <c:pt idx="101">
                  <c:v>0.73577000000000004</c:v>
                </c:pt>
                <c:pt idx="102">
                  <c:v>1.8556999999999999</c:v>
                </c:pt>
                <c:pt idx="103">
                  <c:v>2.8279999999999998</c:v>
                </c:pt>
                <c:pt idx="104">
                  <c:v>3.7696000000000001</c:v>
                </c:pt>
                <c:pt idx="105">
                  <c:v>4.8578000000000001</c:v>
                </c:pt>
                <c:pt idx="106">
                  <c:v>5.2245999999999997</c:v>
                </c:pt>
                <c:pt idx="107">
                  <c:v>6.0978000000000003</c:v>
                </c:pt>
                <c:pt idx="108">
                  <c:v>6.3102999999999998</c:v>
                </c:pt>
                <c:pt idx="109">
                  <c:v>6.3211000000000004</c:v>
                </c:pt>
                <c:pt idx="110">
                  <c:v>6.3567</c:v>
                </c:pt>
                <c:pt idx="111">
                  <c:v>5.6974</c:v>
                </c:pt>
                <c:pt idx="112">
                  <c:v>5.4550999999999998</c:v>
                </c:pt>
                <c:pt idx="113">
                  <c:v>5.1595000000000004</c:v>
                </c:pt>
                <c:pt idx="114">
                  <c:v>4.1002000000000001</c:v>
                </c:pt>
                <c:pt idx="115">
                  <c:v>3.1055999999999999</c:v>
                </c:pt>
                <c:pt idx="116">
                  <c:v>2.1520999999999999</c:v>
                </c:pt>
                <c:pt idx="117">
                  <c:v>0.68703000000000003</c:v>
                </c:pt>
                <c:pt idx="118">
                  <c:v>-0.26476</c:v>
                </c:pt>
                <c:pt idx="119">
                  <c:v>-2.1339000000000001</c:v>
                </c:pt>
                <c:pt idx="120">
                  <c:v>-3.5084</c:v>
                </c:pt>
                <c:pt idx="121">
                  <c:v>-4.5213999999999999</c:v>
                </c:pt>
                <c:pt idx="122">
                  <c:v>-5.6721000000000004</c:v>
                </c:pt>
                <c:pt idx="123">
                  <c:v>-6.9012000000000002</c:v>
                </c:pt>
                <c:pt idx="124">
                  <c:v>-8.0754000000000001</c:v>
                </c:pt>
                <c:pt idx="125">
                  <c:v>-8.7927</c:v>
                </c:pt>
                <c:pt idx="126">
                  <c:v>-8.8644999999999996</c:v>
                </c:pt>
                <c:pt idx="127">
                  <c:v>-9.2675999999999998</c:v>
                </c:pt>
                <c:pt idx="128">
                  <c:v>-9.1882000000000001</c:v>
                </c:pt>
                <c:pt idx="129">
                  <c:v>-8.4441000000000006</c:v>
                </c:pt>
                <c:pt idx="130">
                  <c:v>-8.1744000000000003</c:v>
                </c:pt>
                <c:pt idx="131">
                  <c:v>-7.0069999999999997</c:v>
                </c:pt>
                <c:pt idx="132">
                  <c:v>-5.7489999999999997</c:v>
                </c:pt>
                <c:pt idx="133">
                  <c:v>-4.2778</c:v>
                </c:pt>
                <c:pt idx="134">
                  <c:v>-2.8690000000000002</c:v>
                </c:pt>
                <c:pt idx="135">
                  <c:v>-1.7463</c:v>
                </c:pt>
                <c:pt idx="136">
                  <c:v>0.38318000000000002</c:v>
                </c:pt>
                <c:pt idx="137">
                  <c:v>1.9791000000000001</c:v>
                </c:pt>
                <c:pt idx="138">
                  <c:v>3.6314000000000002</c:v>
                </c:pt>
                <c:pt idx="139">
                  <c:v>5.0750999999999999</c:v>
                </c:pt>
                <c:pt idx="140">
                  <c:v>5.6269</c:v>
                </c:pt>
                <c:pt idx="141">
                  <c:v>6.7931999999999997</c:v>
                </c:pt>
                <c:pt idx="142">
                  <c:v>8.1065000000000005</c:v>
                </c:pt>
                <c:pt idx="143">
                  <c:v>7.9764999999999997</c:v>
                </c:pt>
                <c:pt idx="144">
                  <c:v>8.5195000000000007</c:v>
                </c:pt>
                <c:pt idx="145">
                  <c:v>8.6926000000000005</c:v>
                </c:pt>
                <c:pt idx="146">
                  <c:v>8.8864999999999998</c:v>
                </c:pt>
                <c:pt idx="147">
                  <c:v>8.2885000000000009</c:v>
                </c:pt>
                <c:pt idx="148">
                  <c:v>7.9340000000000002</c:v>
                </c:pt>
                <c:pt idx="149">
                  <c:v>7.0803000000000003</c:v>
                </c:pt>
                <c:pt idx="150">
                  <c:v>6.117</c:v>
                </c:pt>
                <c:pt idx="151">
                  <c:v>5.4047999999999998</c:v>
                </c:pt>
                <c:pt idx="152">
                  <c:v>4.7092999999999998</c:v>
                </c:pt>
                <c:pt idx="153">
                  <c:v>3.5714999999999999</c:v>
                </c:pt>
                <c:pt idx="154">
                  <c:v>2.0718000000000001</c:v>
                </c:pt>
                <c:pt idx="155">
                  <c:v>1.0619000000000001</c:v>
                </c:pt>
                <c:pt idx="156">
                  <c:v>-0.11607000000000001</c:v>
                </c:pt>
                <c:pt idx="157">
                  <c:v>-0.94452999999999998</c:v>
                </c:pt>
                <c:pt idx="158">
                  <c:v>-2.1890000000000001</c:v>
                </c:pt>
                <c:pt idx="159">
                  <c:v>-3.4199000000000002</c:v>
                </c:pt>
                <c:pt idx="160">
                  <c:v>-4.3959000000000001</c:v>
                </c:pt>
                <c:pt idx="161">
                  <c:v>-5.3673999999999999</c:v>
                </c:pt>
                <c:pt idx="162">
                  <c:v>-6.2575000000000003</c:v>
                </c:pt>
                <c:pt idx="163">
                  <c:v>-7.1539000000000001</c:v>
                </c:pt>
                <c:pt idx="164">
                  <c:v>-7.3175999999999997</c:v>
                </c:pt>
                <c:pt idx="165">
                  <c:v>-7.6374000000000004</c:v>
                </c:pt>
                <c:pt idx="166">
                  <c:v>-8.0775000000000006</c:v>
                </c:pt>
                <c:pt idx="167">
                  <c:v>-7.7340999999999998</c:v>
                </c:pt>
                <c:pt idx="168">
                  <c:v>-7.6227999999999998</c:v>
                </c:pt>
                <c:pt idx="169">
                  <c:v>-7.5663</c:v>
                </c:pt>
                <c:pt idx="170">
                  <c:v>-6.569</c:v>
                </c:pt>
                <c:pt idx="171">
                  <c:v>-5.9593999999999996</c:v>
                </c:pt>
                <c:pt idx="172">
                  <c:v>-5.4055</c:v>
                </c:pt>
                <c:pt idx="173">
                  <c:v>-4.2167000000000003</c:v>
                </c:pt>
                <c:pt idx="174">
                  <c:v>-3.1301999999999999</c:v>
                </c:pt>
                <c:pt idx="175">
                  <c:v>-2.0592999999999999</c:v>
                </c:pt>
                <c:pt idx="176">
                  <c:v>-0.92681999999999998</c:v>
                </c:pt>
                <c:pt idx="177">
                  <c:v>0.1308</c:v>
                </c:pt>
                <c:pt idx="178">
                  <c:v>1.2363999999999999</c:v>
                </c:pt>
                <c:pt idx="179">
                  <c:v>2.6478000000000002</c:v>
                </c:pt>
                <c:pt idx="180">
                  <c:v>3.8359000000000001</c:v>
                </c:pt>
                <c:pt idx="181">
                  <c:v>4.3834</c:v>
                </c:pt>
                <c:pt idx="182">
                  <c:v>5.2278000000000002</c:v>
                </c:pt>
                <c:pt idx="183">
                  <c:v>6.1414</c:v>
                </c:pt>
                <c:pt idx="184">
                  <c:v>6.5712000000000002</c:v>
                </c:pt>
                <c:pt idx="185">
                  <c:v>7.1131000000000002</c:v>
                </c:pt>
                <c:pt idx="186">
                  <c:v>7.5742000000000003</c:v>
                </c:pt>
                <c:pt idx="187">
                  <c:v>7.8029000000000002</c:v>
                </c:pt>
                <c:pt idx="188">
                  <c:v>7.5956999999999999</c:v>
                </c:pt>
                <c:pt idx="189">
                  <c:v>7.6782000000000004</c:v>
                </c:pt>
                <c:pt idx="190">
                  <c:v>7.0361000000000002</c:v>
                </c:pt>
                <c:pt idx="191">
                  <c:v>6.3132000000000001</c:v>
                </c:pt>
                <c:pt idx="192">
                  <c:v>5.6680000000000001</c:v>
                </c:pt>
                <c:pt idx="193">
                  <c:v>5.0799000000000003</c:v>
                </c:pt>
                <c:pt idx="194">
                  <c:v>3.8374000000000001</c:v>
                </c:pt>
                <c:pt idx="195">
                  <c:v>2.9272</c:v>
                </c:pt>
                <c:pt idx="196">
                  <c:v>1.9618</c:v>
                </c:pt>
                <c:pt idx="197">
                  <c:v>0.97460000000000002</c:v>
                </c:pt>
                <c:pt idx="198">
                  <c:v>-0.28714000000000001</c:v>
                </c:pt>
                <c:pt idx="199">
                  <c:v>-1.4789000000000001</c:v>
                </c:pt>
                <c:pt idx="200">
                  <c:v>-2.8519000000000001</c:v>
                </c:pt>
                <c:pt idx="201">
                  <c:v>-3.7349999999999999</c:v>
                </c:pt>
                <c:pt idx="202">
                  <c:v>-4.3974000000000002</c:v>
                </c:pt>
                <c:pt idx="203">
                  <c:v>-5.4040999999999997</c:v>
                </c:pt>
                <c:pt idx="204">
                  <c:v>-6.5068000000000001</c:v>
                </c:pt>
                <c:pt idx="205">
                  <c:v>-6.7464000000000004</c:v>
                </c:pt>
                <c:pt idx="206">
                  <c:v>-6.9992999999999999</c:v>
                </c:pt>
                <c:pt idx="207">
                  <c:v>-7.6056999999999997</c:v>
                </c:pt>
                <c:pt idx="208">
                  <c:v>-7.9206000000000003</c:v>
                </c:pt>
                <c:pt idx="209">
                  <c:v>-7.5644</c:v>
                </c:pt>
                <c:pt idx="210">
                  <c:v>-7.5833000000000004</c:v>
                </c:pt>
                <c:pt idx="211">
                  <c:v>-6.9070999999999998</c:v>
                </c:pt>
                <c:pt idx="212">
                  <c:v>-6.4710000000000001</c:v>
                </c:pt>
                <c:pt idx="213">
                  <c:v>-5.6688999999999998</c:v>
                </c:pt>
                <c:pt idx="214">
                  <c:v>-4.9432</c:v>
                </c:pt>
                <c:pt idx="215">
                  <c:v>-3.9171</c:v>
                </c:pt>
                <c:pt idx="216">
                  <c:v>-2.7528000000000001</c:v>
                </c:pt>
                <c:pt idx="217">
                  <c:v>-1.3806</c:v>
                </c:pt>
                <c:pt idx="218">
                  <c:v>-0.66510999999999998</c:v>
                </c:pt>
                <c:pt idx="219">
                  <c:v>0.61194000000000004</c:v>
                </c:pt>
                <c:pt idx="220">
                  <c:v>1.5674999999999999</c:v>
                </c:pt>
                <c:pt idx="221">
                  <c:v>2.843</c:v>
                </c:pt>
                <c:pt idx="222">
                  <c:v>3.8496999999999999</c:v>
                </c:pt>
                <c:pt idx="223">
                  <c:v>4.9039000000000001</c:v>
                </c:pt>
                <c:pt idx="224">
                  <c:v>5.2882999999999996</c:v>
                </c:pt>
                <c:pt idx="225">
                  <c:v>6.3189000000000002</c:v>
                </c:pt>
                <c:pt idx="226">
                  <c:v>6.8442999999999996</c:v>
                </c:pt>
                <c:pt idx="227">
                  <c:v>7.5888999999999998</c:v>
                </c:pt>
                <c:pt idx="228">
                  <c:v>7.2038000000000002</c:v>
                </c:pt>
                <c:pt idx="229">
                  <c:v>7.3655999999999997</c:v>
                </c:pt>
                <c:pt idx="230">
                  <c:v>7.7167000000000003</c:v>
                </c:pt>
                <c:pt idx="231">
                  <c:v>7.2744999999999997</c:v>
                </c:pt>
                <c:pt idx="232">
                  <c:v>6.6280000000000001</c:v>
                </c:pt>
                <c:pt idx="233">
                  <c:v>6.1181000000000001</c:v>
                </c:pt>
                <c:pt idx="234">
                  <c:v>5.5114000000000001</c:v>
                </c:pt>
                <c:pt idx="235">
                  <c:v>4.7904</c:v>
                </c:pt>
                <c:pt idx="236">
                  <c:v>3.3902999999999999</c:v>
                </c:pt>
                <c:pt idx="237">
                  <c:v>2.4878999999999998</c:v>
                </c:pt>
                <c:pt idx="238">
                  <c:v>1.7117</c:v>
                </c:pt>
                <c:pt idx="239">
                  <c:v>0.47785</c:v>
                </c:pt>
                <c:pt idx="240">
                  <c:v>-0.53474999999999995</c:v>
                </c:pt>
                <c:pt idx="241">
                  <c:v>-1.6587000000000001</c:v>
                </c:pt>
                <c:pt idx="242">
                  <c:v>-3.1303000000000001</c:v>
                </c:pt>
                <c:pt idx="243">
                  <c:v>-3.3407</c:v>
                </c:pt>
                <c:pt idx="244">
                  <c:v>-4.4908999999999999</c:v>
                </c:pt>
                <c:pt idx="245">
                  <c:v>-5.4565000000000001</c:v>
                </c:pt>
                <c:pt idx="246">
                  <c:v>-5.9619999999999997</c:v>
                </c:pt>
                <c:pt idx="247">
                  <c:v>-6.5232999999999999</c:v>
                </c:pt>
                <c:pt idx="248">
                  <c:v>-7.1242999999999999</c:v>
                </c:pt>
                <c:pt idx="249">
                  <c:v>-7.2915000000000001</c:v>
                </c:pt>
                <c:pt idx="250">
                  <c:v>-7.3380999999999998</c:v>
                </c:pt>
                <c:pt idx="251">
                  <c:v>-7.2396000000000003</c:v>
                </c:pt>
                <c:pt idx="252">
                  <c:v>-7.0941000000000001</c:v>
                </c:pt>
                <c:pt idx="253">
                  <c:v>-6.2781000000000002</c:v>
                </c:pt>
                <c:pt idx="254">
                  <c:v>-5.8270999999999997</c:v>
                </c:pt>
                <c:pt idx="255">
                  <c:v>-5.4569000000000001</c:v>
                </c:pt>
                <c:pt idx="256">
                  <c:v>-4.5541999999999998</c:v>
                </c:pt>
                <c:pt idx="257">
                  <c:v>-3.5579000000000001</c:v>
                </c:pt>
                <c:pt idx="258">
                  <c:v>-2.5918999999999999</c:v>
                </c:pt>
                <c:pt idx="259">
                  <c:v>-1.5813999999999999</c:v>
                </c:pt>
                <c:pt idx="260">
                  <c:v>-0.80230999999999997</c:v>
                </c:pt>
                <c:pt idx="261">
                  <c:v>0.85982000000000003</c:v>
                </c:pt>
                <c:pt idx="262">
                  <c:v>1.9135</c:v>
                </c:pt>
                <c:pt idx="263">
                  <c:v>2.8622000000000001</c:v>
                </c:pt>
                <c:pt idx="264">
                  <c:v>3.6598999999999999</c:v>
                </c:pt>
                <c:pt idx="265">
                  <c:v>4.5480999999999998</c:v>
                </c:pt>
                <c:pt idx="266">
                  <c:v>5.5183999999999997</c:v>
                </c:pt>
                <c:pt idx="267">
                  <c:v>6.5011999999999999</c:v>
                </c:pt>
                <c:pt idx="268">
                  <c:v>6.2049000000000003</c:v>
                </c:pt>
                <c:pt idx="269">
                  <c:v>6.8262999999999998</c:v>
                </c:pt>
                <c:pt idx="270">
                  <c:v>7.2140000000000004</c:v>
                </c:pt>
                <c:pt idx="271">
                  <c:v>6.9104000000000001</c:v>
                </c:pt>
                <c:pt idx="272">
                  <c:v>6.91</c:v>
                </c:pt>
                <c:pt idx="273">
                  <c:v>6.6891999999999996</c:v>
                </c:pt>
                <c:pt idx="274">
                  <c:v>5.7333999999999996</c:v>
                </c:pt>
                <c:pt idx="275">
                  <c:v>5.6893000000000002</c:v>
                </c:pt>
                <c:pt idx="276">
                  <c:v>4.9608999999999996</c:v>
                </c:pt>
                <c:pt idx="277">
                  <c:v>4.2897999999999996</c:v>
                </c:pt>
                <c:pt idx="278">
                  <c:v>3.1343999999999999</c:v>
                </c:pt>
                <c:pt idx="279">
                  <c:v>2.2444000000000002</c:v>
                </c:pt>
                <c:pt idx="280">
                  <c:v>1.3856999999999999</c:v>
                </c:pt>
                <c:pt idx="281">
                  <c:v>0.24854999999999999</c:v>
                </c:pt>
                <c:pt idx="282">
                  <c:v>-0.70898000000000005</c:v>
                </c:pt>
                <c:pt idx="283">
                  <c:v>-1.7998000000000001</c:v>
                </c:pt>
                <c:pt idx="284">
                  <c:v>-2.7839</c:v>
                </c:pt>
                <c:pt idx="285">
                  <c:v>-3.4015</c:v>
                </c:pt>
                <c:pt idx="286">
                  <c:v>-4.6875</c:v>
                </c:pt>
                <c:pt idx="287">
                  <c:v>-5.5018000000000002</c:v>
                </c:pt>
                <c:pt idx="288">
                  <c:v>-5.7346000000000004</c:v>
                </c:pt>
                <c:pt idx="289">
                  <c:v>-6.4696999999999996</c:v>
                </c:pt>
                <c:pt idx="290">
                  <c:v>-6.7827000000000002</c:v>
                </c:pt>
                <c:pt idx="291">
                  <c:v>-6.6519000000000004</c:v>
                </c:pt>
                <c:pt idx="292">
                  <c:v>-6.8897000000000004</c:v>
                </c:pt>
                <c:pt idx="293">
                  <c:v>-6.5827999999999998</c:v>
                </c:pt>
                <c:pt idx="294">
                  <c:v>-6.6258999999999997</c:v>
                </c:pt>
                <c:pt idx="295">
                  <c:v>-5.8742999999999999</c:v>
                </c:pt>
                <c:pt idx="296">
                  <c:v>-5.3230000000000004</c:v>
                </c:pt>
                <c:pt idx="297">
                  <c:v>-4.7823000000000002</c:v>
                </c:pt>
                <c:pt idx="298">
                  <c:v>-3.7075</c:v>
                </c:pt>
                <c:pt idx="299">
                  <c:v>-2.9371</c:v>
                </c:pt>
                <c:pt idx="300">
                  <c:v>-2.0789</c:v>
                </c:pt>
                <c:pt idx="301">
                  <c:v>-1.014</c:v>
                </c:pt>
                <c:pt idx="302">
                  <c:v>8.9046000000000004E-4</c:v>
                </c:pt>
                <c:pt idx="303">
                  <c:v>1.0483</c:v>
                </c:pt>
                <c:pt idx="304">
                  <c:v>2.0813999999999999</c:v>
                </c:pt>
                <c:pt idx="305">
                  <c:v>2.8914</c:v>
                </c:pt>
                <c:pt idx="306">
                  <c:v>3.7363</c:v>
                </c:pt>
                <c:pt idx="307">
                  <c:v>4.6463999999999999</c:v>
                </c:pt>
                <c:pt idx="308">
                  <c:v>5.4644000000000004</c:v>
                </c:pt>
                <c:pt idx="309">
                  <c:v>5.6132999999999997</c:v>
                </c:pt>
                <c:pt idx="310">
                  <c:v>6.2923999999999998</c:v>
                </c:pt>
                <c:pt idx="311">
                  <c:v>6.8196000000000003</c:v>
                </c:pt>
                <c:pt idx="312">
                  <c:v>7.0343999999999998</c:v>
                </c:pt>
                <c:pt idx="313">
                  <c:v>6.7812000000000001</c:v>
                </c:pt>
                <c:pt idx="314">
                  <c:v>6.7020999999999997</c:v>
                </c:pt>
                <c:pt idx="315">
                  <c:v>6.3851000000000004</c:v>
                </c:pt>
                <c:pt idx="316">
                  <c:v>5.7321999999999997</c:v>
                </c:pt>
                <c:pt idx="317">
                  <c:v>5.0479000000000003</c:v>
                </c:pt>
                <c:pt idx="318">
                  <c:v>4.5796999999999999</c:v>
                </c:pt>
                <c:pt idx="319">
                  <c:v>3.7911000000000001</c:v>
                </c:pt>
                <c:pt idx="320">
                  <c:v>2.7974999999999999</c:v>
                </c:pt>
                <c:pt idx="321">
                  <c:v>1.8237000000000001</c:v>
                </c:pt>
                <c:pt idx="322">
                  <c:v>0.89954999999999996</c:v>
                </c:pt>
                <c:pt idx="323">
                  <c:v>-0.20791000000000001</c:v>
                </c:pt>
                <c:pt idx="324">
                  <c:v>-1.1091</c:v>
                </c:pt>
                <c:pt idx="325">
                  <c:v>-2.2610000000000001</c:v>
                </c:pt>
                <c:pt idx="326">
                  <c:v>-3.1440999999999999</c:v>
                </c:pt>
                <c:pt idx="327">
                  <c:v>-3.8065000000000002</c:v>
                </c:pt>
                <c:pt idx="328">
                  <c:v>-4.7298999999999998</c:v>
                </c:pt>
                <c:pt idx="329">
                  <c:v>-5.4372999999999996</c:v>
                </c:pt>
                <c:pt idx="330">
                  <c:v>-6.2865000000000002</c:v>
                </c:pt>
                <c:pt idx="331">
                  <c:v>-6.1928000000000001</c:v>
                </c:pt>
                <c:pt idx="332">
                  <c:v>-6.6032000000000002</c:v>
                </c:pt>
                <c:pt idx="333">
                  <c:v>-6.9516</c:v>
                </c:pt>
                <c:pt idx="334">
                  <c:v>-7.01</c:v>
                </c:pt>
                <c:pt idx="335">
                  <c:v>-6.585</c:v>
                </c:pt>
                <c:pt idx="336">
                  <c:v>-6.1704999999999997</c:v>
                </c:pt>
                <c:pt idx="337">
                  <c:v>-5.8247999999999998</c:v>
                </c:pt>
                <c:pt idx="338">
                  <c:v>-5.0799000000000003</c:v>
                </c:pt>
                <c:pt idx="339">
                  <c:v>-4.3563999999999998</c:v>
                </c:pt>
                <c:pt idx="340">
                  <c:v>-3.4418000000000002</c:v>
                </c:pt>
                <c:pt idx="341">
                  <c:v>-2.7854000000000001</c:v>
                </c:pt>
                <c:pt idx="342">
                  <c:v>-1.3492999999999999</c:v>
                </c:pt>
                <c:pt idx="343">
                  <c:v>-0.70738999999999996</c:v>
                </c:pt>
                <c:pt idx="344">
                  <c:v>0.47347</c:v>
                </c:pt>
                <c:pt idx="345">
                  <c:v>1.4579</c:v>
                </c:pt>
                <c:pt idx="346">
                  <c:v>2.2827000000000002</c:v>
                </c:pt>
                <c:pt idx="347">
                  <c:v>3.1785999999999999</c:v>
                </c:pt>
                <c:pt idx="348">
                  <c:v>4.2583000000000002</c:v>
                </c:pt>
                <c:pt idx="349">
                  <c:v>4.5338000000000003</c:v>
                </c:pt>
                <c:pt idx="350">
                  <c:v>5.5073999999999996</c:v>
                </c:pt>
                <c:pt idx="351">
                  <c:v>5.8129999999999997</c:v>
                </c:pt>
                <c:pt idx="352">
                  <c:v>6.4382000000000001</c:v>
                </c:pt>
                <c:pt idx="353">
                  <c:v>6.2870999999999997</c:v>
                </c:pt>
                <c:pt idx="354">
                  <c:v>6.3821000000000003</c:v>
                </c:pt>
                <c:pt idx="355">
                  <c:v>6.6683000000000003</c:v>
                </c:pt>
                <c:pt idx="356">
                  <c:v>6.3537999999999997</c:v>
                </c:pt>
                <c:pt idx="357">
                  <c:v>5.8461999999999996</c:v>
                </c:pt>
                <c:pt idx="358">
                  <c:v>5.484</c:v>
                </c:pt>
                <c:pt idx="359">
                  <c:v>4.8840000000000003</c:v>
                </c:pt>
                <c:pt idx="360">
                  <c:v>4.2168000000000001</c:v>
                </c:pt>
                <c:pt idx="361">
                  <c:v>3.0585</c:v>
                </c:pt>
                <c:pt idx="362">
                  <c:v>2.2795999999999998</c:v>
                </c:pt>
                <c:pt idx="363">
                  <c:v>1.5743</c:v>
                </c:pt>
                <c:pt idx="364">
                  <c:v>0.46989999999999998</c:v>
                </c:pt>
                <c:pt idx="365">
                  <c:v>-0.47709000000000001</c:v>
                </c:pt>
                <c:pt idx="366">
                  <c:v>-1.3593999999999999</c:v>
                </c:pt>
                <c:pt idx="367">
                  <c:v>-2.4779</c:v>
                </c:pt>
                <c:pt idx="368">
                  <c:v>-2.9215</c:v>
                </c:pt>
                <c:pt idx="369">
                  <c:v>-4.0140000000000002</c:v>
                </c:pt>
                <c:pt idx="370">
                  <c:v>-4.7666000000000004</c:v>
                </c:pt>
                <c:pt idx="371">
                  <c:v>-5.0827999999999998</c:v>
                </c:pt>
                <c:pt idx="372">
                  <c:v>-5.7133000000000003</c:v>
                </c:pt>
                <c:pt idx="373">
                  <c:v>-6.3224999999999998</c:v>
                </c:pt>
                <c:pt idx="374">
                  <c:v>-5.9370000000000003</c:v>
                </c:pt>
                <c:pt idx="375">
                  <c:v>-6.4893000000000001</c:v>
                </c:pt>
                <c:pt idx="376">
                  <c:v>-6.2472000000000003</c:v>
                </c:pt>
                <c:pt idx="377">
                  <c:v>-5.8179999999999996</c:v>
                </c:pt>
                <c:pt idx="378">
                  <c:v>-5.6012000000000004</c:v>
                </c:pt>
                <c:pt idx="379">
                  <c:v>-5.1336000000000004</c:v>
                </c:pt>
                <c:pt idx="380">
                  <c:v>-4.7637999999999998</c:v>
                </c:pt>
                <c:pt idx="381">
                  <c:v>-3.6251000000000002</c:v>
                </c:pt>
                <c:pt idx="382">
                  <c:v>-3.2115</c:v>
                </c:pt>
                <c:pt idx="383">
                  <c:v>-2.3073999999999999</c:v>
                </c:pt>
                <c:pt idx="384">
                  <c:v>-1.3512</c:v>
                </c:pt>
                <c:pt idx="385">
                  <c:v>-0.56574000000000002</c:v>
                </c:pt>
                <c:pt idx="386">
                  <c:v>0.86809999999999998</c:v>
                </c:pt>
                <c:pt idx="387">
                  <c:v>1.7135</c:v>
                </c:pt>
                <c:pt idx="388">
                  <c:v>2.4062999999999999</c:v>
                </c:pt>
                <c:pt idx="389">
                  <c:v>3.4026999999999998</c:v>
                </c:pt>
                <c:pt idx="390">
                  <c:v>4.1487999999999996</c:v>
                </c:pt>
                <c:pt idx="391">
                  <c:v>4.8391999999999999</c:v>
                </c:pt>
                <c:pt idx="392">
                  <c:v>5.3536000000000001</c:v>
                </c:pt>
                <c:pt idx="393">
                  <c:v>5.4798</c:v>
                </c:pt>
                <c:pt idx="394">
                  <c:v>6.1271000000000004</c:v>
                </c:pt>
                <c:pt idx="395">
                  <c:v>5.8826000000000001</c:v>
                </c:pt>
                <c:pt idx="396">
                  <c:v>6.0058999999999996</c:v>
                </c:pt>
                <c:pt idx="397">
                  <c:v>6.1212</c:v>
                </c:pt>
                <c:pt idx="398">
                  <c:v>5.9977999999999998</c:v>
                </c:pt>
                <c:pt idx="399">
                  <c:v>5.1359000000000004</c:v>
                </c:pt>
                <c:pt idx="400">
                  <c:v>5.0170000000000003</c:v>
                </c:pt>
                <c:pt idx="401">
                  <c:v>4.3287000000000004</c:v>
                </c:pt>
                <c:pt idx="402">
                  <c:v>3.5078</c:v>
                </c:pt>
                <c:pt idx="403">
                  <c:v>2.7410999999999999</c:v>
                </c:pt>
                <c:pt idx="404">
                  <c:v>1.8533999999999999</c:v>
                </c:pt>
                <c:pt idx="405">
                  <c:v>1.1317999999999999</c:v>
                </c:pt>
                <c:pt idx="406">
                  <c:v>0.10203</c:v>
                </c:pt>
                <c:pt idx="407">
                  <c:v>-0.67210999999999999</c:v>
                </c:pt>
                <c:pt idx="408">
                  <c:v>-1.6859</c:v>
                </c:pt>
                <c:pt idx="409">
                  <c:v>-2.423</c:v>
                </c:pt>
                <c:pt idx="410">
                  <c:v>-3.1261000000000001</c:v>
                </c:pt>
                <c:pt idx="411">
                  <c:v>-4.3085000000000004</c:v>
                </c:pt>
                <c:pt idx="412">
                  <c:v>-4.9496000000000002</c:v>
                </c:pt>
                <c:pt idx="413">
                  <c:v>-5.2206999999999999</c:v>
                </c:pt>
                <c:pt idx="414">
                  <c:v>-5.8639999999999999</c:v>
                </c:pt>
                <c:pt idx="415">
                  <c:v>-6.0044000000000004</c:v>
                </c:pt>
                <c:pt idx="416">
                  <c:v>-5.9108000000000001</c:v>
                </c:pt>
                <c:pt idx="417">
                  <c:v>-6.0759999999999996</c:v>
                </c:pt>
                <c:pt idx="418">
                  <c:v>-5.8254000000000001</c:v>
                </c:pt>
                <c:pt idx="419">
                  <c:v>-5.8029000000000002</c:v>
                </c:pt>
                <c:pt idx="420">
                  <c:v>-5.0999999999999996</c:v>
                </c:pt>
                <c:pt idx="421">
                  <c:v>-4.6554000000000002</c:v>
                </c:pt>
                <c:pt idx="422">
                  <c:v>-4.2195</c:v>
                </c:pt>
                <c:pt idx="423">
                  <c:v>-3.2602000000000002</c:v>
                </c:pt>
                <c:pt idx="424">
                  <c:v>-2.4417</c:v>
                </c:pt>
                <c:pt idx="425">
                  <c:v>-1.7323999999999999</c:v>
                </c:pt>
                <c:pt idx="426">
                  <c:v>-0.77580000000000005</c:v>
                </c:pt>
                <c:pt idx="427">
                  <c:v>4.9279999999999997E-2</c:v>
                </c:pt>
                <c:pt idx="428">
                  <c:v>1.0138</c:v>
                </c:pt>
                <c:pt idx="429">
                  <c:v>2.0295000000000001</c:v>
                </c:pt>
                <c:pt idx="430">
                  <c:v>2.8163</c:v>
                </c:pt>
                <c:pt idx="431">
                  <c:v>3.4043999999999999</c:v>
                </c:pt>
                <c:pt idx="432">
                  <c:v>4.0887000000000002</c:v>
                </c:pt>
                <c:pt idx="433">
                  <c:v>4.8597999999999999</c:v>
                </c:pt>
                <c:pt idx="434">
                  <c:v>5.1101000000000001</c:v>
                </c:pt>
                <c:pt idx="435">
                  <c:v>5.5102000000000002</c:v>
                </c:pt>
                <c:pt idx="436">
                  <c:v>6.0301999999999998</c:v>
                </c:pt>
                <c:pt idx="437">
                  <c:v>6.1936</c:v>
                </c:pt>
                <c:pt idx="438">
                  <c:v>5.9339000000000004</c:v>
                </c:pt>
                <c:pt idx="439">
                  <c:v>5.9305000000000003</c:v>
                </c:pt>
                <c:pt idx="440">
                  <c:v>5.4854000000000003</c:v>
                </c:pt>
                <c:pt idx="441">
                  <c:v>4.9874000000000001</c:v>
                </c:pt>
                <c:pt idx="442">
                  <c:v>4.4134000000000002</c:v>
                </c:pt>
                <c:pt idx="443">
                  <c:v>3.9363000000000001</c:v>
                </c:pt>
                <c:pt idx="444">
                  <c:v>3.2654999999999998</c:v>
                </c:pt>
                <c:pt idx="445">
                  <c:v>2.4053</c:v>
                </c:pt>
                <c:pt idx="446">
                  <c:v>1.5869</c:v>
                </c:pt>
                <c:pt idx="447">
                  <c:v>0.74682000000000004</c:v>
                </c:pt>
                <c:pt idx="448">
                  <c:v>-0.21068000000000001</c:v>
                </c:pt>
                <c:pt idx="449">
                  <c:v>-1.0541</c:v>
                </c:pt>
                <c:pt idx="450">
                  <c:v>-2.0045999999999999</c:v>
                </c:pt>
                <c:pt idx="451">
                  <c:v>-2.7776999999999998</c:v>
                </c:pt>
                <c:pt idx="452">
                  <c:v>-3.4609000000000001</c:v>
                </c:pt>
                <c:pt idx="453">
                  <c:v>-4.1205999999999996</c:v>
                </c:pt>
                <c:pt idx="454">
                  <c:v>-4.8085000000000004</c:v>
                </c:pt>
                <c:pt idx="455">
                  <c:v>-5.4968000000000004</c:v>
                </c:pt>
                <c:pt idx="456">
                  <c:v>-5.3677999999999999</c:v>
                </c:pt>
                <c:pt idx="457">
                  <c:v>-5.8415999999999997</c:v>
                </c:pt>
                <c:pt idx="458">
                  <c:v>-6.0701000000000001</c:v>
                </c:pt>
                <c:pt idx="459">
                  <c:v>-5.6832000000000003</c:v>
                </c:pt>
                <c:pt idx="460">
                  <c:v>-5.8403999999999998</c:v>
                </c:pt>
                <c:pt idx="461">
                  <c:v>-5.3963000000000001</c:v>
                </c:pt>
                <c:pt idx="462">
                  <c:v>-5.1035000000000004</c:v>
                </c:pt>
                <c:pt idx="463">
                  <c:v>-4.4804000000000004</c:v>
                </c:pt>
                <c:pt idx="464">
                  <c:v>-3.8754</c:v>
                </c:pt>
                <c:pt idx="465">
                  <c:v>-3.0289000000000001</c:v>
                </c:pt>
                <c:pt idx="466">
                  <c:v>-2.2355</c:v>
                </c:pt>
                <c:pt idx="467">
                  <c:v>-1.1936</c:v>
                </c:pt>
                <c:pt idx="468">
                  <c:v>-0.64439000000000002</c:v>
                </c:pt>
                <c:pt idx="469">
                  <c:v>0.39556000000000002</c:v>
                </c:pt>
                <c:pt idx="470">
                  <c:v>1.1561999999999999</c:v>
                </c:pt>
                <c:pt idx="471">
                  <c:v>2.0482</c:v>
                </c:pt>
                <c:pt idx="472">
                  <c:v>2.835</c:v>
                </c:pt>
                <c:pt idx="473">
                  <c:v>3.4859</c:v>
                </c:pt>
                <c:pt idx="474">
                  <c:v>3.9521999999999999</c:v>
                </c:pt>
                <c:pt idx="475">
                  <c:v>4.8945999999999996</c:v>
                </c:pt>
                <c:pt idx="476">
                  <c:v>5.1694000000000004</c:v>
                </c:pt>
                <c:pt idx="477">
                  <c:v>5.2948000000000004</c:v>
                </c:pt>
                <c:pt idx="478">
                  <c:v>5.5895999999999999</c:v>
                </c:pt>
                <c:pt idx="479">
                  <c:v>5.6993</c:v>
                </c:pt>
                <c:pt idx="480">
                  <c:v>5.9882</c:v>
                </c:pt>
                <c:pt idx="481">
                  <c:v>5.1807999999999996</c:v>
                </c:pt>
                <c:pt idx="482">
                  <c:v>5.1921999999999997</c:v>
                </c:pt>
                <c:pt idx="483">
                  <c:v>4.8124000000000002</c:v>
                </c:pt>
                <c:pt idx="484">
                  <c:v>3.9674</c:v>
                </c:pt>
                <c:pt idx="485">
                  <c:v>3.8085</c:v>
                </c:pt>
                <c:pt idx="486">
                  <c:v>2.6873</c:v>
                </c:pt>
                <c:pt idx="487">
                  <c:v>2.0124</c:v>
                </c:pt>
                <c:pt idx="488">
                  <c:v>1.2759</c:v>
                </c:pt>
                <c:pt idx="489">
                  <c:v>0.39795999999999998</c:v>
                </c:pt>
                <c:pt idx="490">
                  <c:v>-0.45371</c:v>
                </c:pt>
                <c:pt idx="491">
                  <c:v>-1.1666000000000001</c:v>
                </c:pt>
                <c:pt idx="492">
                  <c:v>-2.2917999999999998</c:v>
                </c:pt>
                <c:pt idx="493">
                  <c:v>-2.6663000000000001</c:v>
                </c:pt>
                <c:pt idx="494">
                  <c:v>-3.5966</c:v>
                </c:pt>
                <c:pt idx="495">
                  <c:v>-3.895</c:v>
                </c:pt>
                <c:pt idx="496">
                  <c:v>-4.5621</c:v>
                </c:pt>
                <c:pt idx="497">
                  <c:v>-5.0731000000000002</c:v>
                </c:pt>
                <c:pt idx="498">
                  <c:v>-5.1905000000000001</c:v>
                </c:pt>
                <c:pt idx="499">
                  <c:v>-5.2317999999999998</c:v>
                </c:pt>
                <c:pt idx="500">
                  <c:v>-5.7689000000000004</c:v>
                </c:pt>
                <c:pt idx="501">
                  <c:v>-5.1264000000000003</c:v>
                </c:pt>
                <c:pt idx="502">
                  <c:v>-5.1833999999999998</c:v>
                </c:pt>
                <c:pt idx="503">
                  <c:v>-4.9427000000000003</c:v>
                </c:pt>
                <c:pt idx="504">
                  <c:v>-4.4869000000000003</c:v>
                </c:pt>
                <c:pt idx="505">
                  <c:v>-3.9573999999999998</c:v>
                </c:pt>
                <c:pt idx="506">
                  <c:v>-3.2281</c:v>
                </c:pt>
                <c:pt idx="507">
                  <c:v>-2.8123999999999998</c:v>
                </c:pt>
                <c:pt idx="508">
                  <c:v>-1.8698999999999999</c:v>
                </c:pt>
                <c:pt idx="509">
                  <c:v>-1.0645</c:v>
                </c:pt>
                <c:pt idx="510">
                  <c:v>-0.53993999999999998</c:v>
                </c:pt>
                <c:pt idx="511">
                  <c:v>0.87446000000000002</c:v>
                </c:pt>
                <c:pt idx="512">
                  <c:v>1.5004</c:v>
                </c:pt>
                <c:pt idx="513">
                  <c:v>2.2246000000000001</c:v>
                </c:pt>
                <c:pt idx="514">
                  <c:v>3.1229</c:v>
                </c:pt>
                <c:pt idx="515">
                  <c:v>3.4615</c:v>
                </c:pt>
                <c:pt idx="516">
                  <c:v>4.1483999999999996</c:v>
                </c:pt>
                <c:pt idx="517">
                  <c:v>4.8794000000000004</c:v>
                </c:pt>
                <c:pt idx="518">
                  <c:v>4.9720000000000004</c:v>
                </c:pt>
                <c:pt idx="519">
                  <c:v>5.1025999999999998</c:v>
                </c:pt>
                <c:pt idx="520">
                  <c:v>5.3166000000000002</c:v>
                </c:pt>
                <c:pt idx="521">
                  <c:v>5.4943999999999997</c:v>
                </c:pt>
                <c:pt idx="522">
                  <c:v>5.0266000000000002</c:v>
                </c:pt>
                <c:pt idx="523">
                  <c:v>4.9800000000000004</c:v>
                </c:pt>
                <c:pt idx="524">
                  <c:v>4.5921000000000003</c:v>
                </c:pt>
                <c:pt idx="525">
                  <c:v>4.4912000000000001</c:v>
                </c:pt>
                <c:pt idx="526">
                  <c:v>3.5491999999999999</c:v>
                </c:pt>
                <c:pt idx="527">
                  <c:v>3.1052</c:v>
                </c:pt>
                <c:pt idx="528">
                  <c:v>2.4348000000000001</c:v>
                </c:pt>
                <c:pt idx="529">
                  <c:v>1.4490000000000001</c:v>
                </c:pt>
                <c:pt idx="530">
                  <c:v>0.90047999999999995</c:v>
                </c:pt>
                <c:pt idx="531">
                  <c:v>5.2984999999999997E-2</c:v>
                </c:pt>
                <c:pt idx="532">
                  <c:v>-0.63875000000000004</c:v>
                </c:pt>
                <c:pt idx="533">
                  <c:v>-1.4252</c:v>
                </c:pt>
                <c:pt idx="534">
                  <c:v>-2.2290999999999999</c:v>
                </c:pt>
                <c:pt idx="535">
                  <c:v>-2.8449</c:v>
                </c:pt>
                <c:pt idx="536">
                  <c:v>-3.6541000000000001</c:v>
                </c:pt>
                <c:pt idx="537">
                  <c:v>-4.1779000000000002</c:v>
                </c:pt>
                <c:pt idx="538">
                  <c:v>-4.8010000000000002</c:v>
                </c:pt>
                <c:pt idx="539">
                  <c:v>-5.2617000000000003</c:v>
                </c:pt>
                <c:pt idx="540">
                  <c:v>-5.0130999999999997</c:v>
                </c:pt>
                <c:pt idx="541">
                  <c:v>-5.4116999999999997</c:v>
                </c:pt>
                <c:pt idx="542">
                  <c:v>-5.516</c:v>
                </c:pt>
                <c:pt idx="543">
                  <c:v>-5.3078000000000003</c:v>
                </c:pt>
                <c:pt idx="544">
                  <c:v>-4.8639000000000001</c:v>
                </c:pt>
                <c:pt idx="545">
                  <c:v>-4.6253000000000002</c:v>
                </c:pt>
                <c:pt idx="546">
                  <c:v>-4.2236000000000002</c:v>
                </c:pt>
                <c:pt idx="547">
                  <c:v>-3.4977</c:v>
                </c:pt>
                <c:pt idx="548">
                  <c:v>-2.9020999999999999</c:v>
                </c:pt>
                <c:pt idx="549">
                  <c:v>-2.2284000000000002</c:v>
                </c:pt>
                <c:pt idx="550">
                  <c:v>-1.5446</c:v>
                </c:pt>
                <c:pt idx="551">
                  <c:v>-0.67027000000000003</c:v>
                </c:pt>
                <c:pt idx="552">
                  <c:v>4.4997000000000002E-2</c:v>
                </c:pt>
                <c:pt idx="553">
                  <c:v>0.89981</c:v>
                </c:pt>
                <c:pt idx="554">
                  <c:v>1.6318999999999999</c:v>
                </c:pt>
                <c:pt idx="555">
                  <c:v>2.4068000000000001</c:v>
                </c:pt>
                <c:pt idx="556">
                  <c:v>3.0278</c:v>
                </c:pt>
                <c:pt idx="557">
                  <c:v>3.681</c:v>
                </c:pt>
                <c:pt idx="558">
                  <c:v>4.0789</c:v>
                </c:pt>
                <c:pt idx="559">
                  <c:v>4.5523999999999996</c:v>
                </c:pt>
                <c:pt idx="560">
                  <c:v>5.0069999999999997</c:v>
                </c:pt>
                <c:pt idx="561">
                  <c:v>5.0010000000000003</c:v>
                </c:pt>
                <c:pt idx="562">
                  <c:v>5.1388999999999996</c:v>
                </c:pt>
                <c:pt idx="563">
                  <c:v>5.4063999999999997</c:v>
                </c:pt>
                <c:pt idx="564">
                  <c:v>5.3044000000000002</c:v>
                </c:pt>
                <c:pt idx="565">
                  <c:v>4.5648999999999997</c:v>
                </c:pt>
                <c:pt idx="566">
                  <c:v>4.5589000000000004</c:v>
                </c:pt>
                <c:pt idx="567">
                  <c:v>3.9468000000000001</c:v>
                </c:pt>
                <c:pt idx="568">
                  <c:v>3.2837999999999998</c:v>
                </c:pt>
                <c:pt idx="569">
                  <c:v>2.6863000000000001</c:v>
                </c:pt>
                <c:pt idx="570">
                  <c:v>2.1848000000000001</c:v>
                </c:pt>
                <c:pt idx="571">
                  <c:v>1.4381999999999999</c:v>
                </c:pt>
                <c:pt idx="572">
                  <c:v>0.60353000000000001</c:v>
                </c:pt>
                <c:pt idx="573">
                  <c:v>-0.18229999999999999</c:v>
                </c:pt>
                <c:pt idx="574">
                  <c:v>-0.89641000000000004</c:v>
                </c:pt>
                <c:pt idx="575">
                  <c:v>-1.6448</c:v>
                </c:pt>
                <c:pt idx="576">
                  <c:v>-2.2965</c:v>
                </c:pt>
                <c:pt idx="577">
                  <c:v>-3.0112999999999999</c:v>
                </c:pt>
                <c:pt idx="578">
                  <c:v>-3.6353</c:v>
                </c:pt>
                <c:pt idx="579">
                  <c:v>-3.9657</c:v>
                </c:pt>
                <c:pt idx="580">
                  <c:v>-4.5214999999999996</c:v>
                </c:pt>
                <c:pt idx="581">
                  <c:v>-4.7847</c:v>
                </c:pt>
                <c:pt idx="582">
                  <c:v>-4.7710999999999997</c:v>
                </c:pt>
                <c:pt idx="583">
                  <c:v>-5.0072000000000001</c:v>
                </c:pt>
                <c:pt idx="584">
                  <c:v>-5.1203000000000003</c:v>
                </c:pt>
                <c:pt idx="585">
                  <c:v>-5.2215999999999996</c:v>
                </c:pt>
                <c:pt idx="586">
                  <c:v>-4.4657999999999998</c:v>
                </c:pt>
                <c:pt idx="587">
                  <c:v>-4.1951999999999998</c:v>
                </c:pt>
                <c:pt idx="588">
                  <c:v>-4.0331000000000001</c:v>
                </c:pt>
                <c:pt idx="589">
                  <c:v>-3.1800999999999999</c:v>
                </c:pt>
                <c:pt idx="590">
                  <c:v>-2.4727000000000001</c:v>
                </c:pt>
                <c:pt idx="591">
                  <c:v>-2.0941999999999998</c:v>
                </c:pt>
                <c:pt idx="592">
                  <c:v>-1.0425</c:v>
                </c:pt>
                <c:pt idx="593">
                  <c:v>-0.55610999999999999</c:v>
                </c:pt>
                <c:pt idx="594">
                  <c:v>0.34056999999999998</c:v>
                </c:pt>
                <c:pt idx="595">
                  <c:v>0.98890999999999996</c:v>
                </c:pt>
                <c:pt idx="596">
                  <c:v>1.7009000000000001</c:v>
                </c:pt>
                <c:pt idx="597">
                  <c:v>2.3895</c:v>
                </c:pt>
                <c:pt idx="598">
                  <c:v>3.1478000000000002</c:v>
                </c:pt>
                <c:pt idx="599">
                  <c:v>3.6251000000000002</c:v>
                </c:pt>
                <c:pt idx="600">
                  <c:v>4.0926999999999998</c:v>
                </c:pt>
                <c:pt idx="601">
                  <c:v>4.3205</c:v>
                </c:pt>
                <c:pt idx="602">
                  <c:v>4.7887000000000004</c:v>
                </c:pt>
                <c:pt idx="603">
                  <c:v>4.6069000000000004</c:v>
                </c:pt>
                <c:pt idx="604">
                  <c:v>4.7788000000000004</c:v>
                </c:pt>
                <c:pt idx="605">
                  <c:v>4.9977</c:v>
                </c:pt>
                <c:pt idx="606">
                  <c:v>4.3040000000000003</c:v>
                </c:pt>
                <c:pt idx="607">
                  <c:v>4.3667999999999996</c:v>
                </c:pt>
                <c:pt idx="608">
                  <c:v>4.0297000000000001</c:v>
                </c:pt>
                <c:pt idx="609">
                  <c:v>3.6520000000000001</c:v>
                </c:pt>
                <c:pt idx="610">
                  <c:v>3.1461000000000001</c:v>
                </c:pt>
                <c:pt idx="611">
                  <c:v>2.1518999999999999</c:v>
                </c:pt>
                <c:pt idx="612">
                  <c:v>1.6427</c:v>
                </c:pt>
                <c:pt idx="613">
                  <c:v>1.0027999999999999</c:v>
                </c:pt>
                <c:pt idx="614">
                  <c:v>0.25396000000000002</c:v>
                </c:pt>
                <c:pt idx="615">
                  <c:v>-0.47803000000000001</c:v>
                </c:pt>
                <c:pt idx="616">
                  <c:v>-1.0962000000000001</c:v>
                </c:pt>
                <c:pt idx="617">
                  <c:v>-2.0493000000000001</c:v>
                </c:pt>
                <c:pt idx="618">
                  <c:v>-2.2684000000000002</c:v>
                </c:pt>
                <c:pt idx="619">
                  <c:v>-3.1158000000000001</c:v>
                </c:pt>
                <c:pt idx="620">
                  <c:v>-3.3586999999999998</c:v>
                </c:pt>
                <c:pt idx="621">
                  <c:v>-3.9034</c:v>
                </c:pt>
                <c:pt idx="622">
                  <c:v>-4.3338000000000001</c:v>
                </c:pt>
                <c:pt idx="623">
                  <c:v>-4.7408000000000001</c:v>
                </c:pt>
                <c:pt idx="624">
                  <c:v>-4.3827999999999996</c:v>
                </c:pt>
                <c:pt idx="625">
                  <c:v>-4.8418000000000001</c:v>
                </c:pt>
                <c:pt idx="626">
                  <c:v>-4.6273999999999997</c:v>
                </c:pt>
                <c:pt idx="627">
                  <c:v>-4.2896999999999998</c:v>
                </c:pt>
                <c:pt idx="628">
                  <c:v>-4.0678999999999998</c:v>
                </c:pt>
                <c:pt idx="629">
                  <c:v>-3.7132999999999998</c:v>
                </c:pt>
                <c:pt idx="630">
                  <c:v>-3.5706000000000002</c:v>
                </c:pt>
                <c:pt idx="631">
                  <c:v>-2.6301000000000001</c:v>
                </c:pt>
                <c:pt idx="632">
                  <c:v>-2.3330000000000002</c:v>
                </c:pt>
                <c:pt idx="633">
                  <c:v>-1.7042999999999999</c:v>
                </c:pt>
                <c:pt idx="634">
                  <c:v>-0.82874000000000003</c:v>
                </c:pt>
                <c:pt idx="635">
                  <c:v>-0.42964999999999998</c:v>
                </c:pt>
                <c:pt idx="636">
                  <c:v>0.79769000000000001</c:v>
                </c:pt>
                <c:pt idx="637">
                  <c:v>1.3797999999999999</c:v>
                </c:pt>
                <c:pt idx="638">
                  <c:v>1.8828</c:v>
                </c:pt>
                <c:pt idx="639">
                  <c:v>2.7080000000000002</c:v>
                </c:pt>
                <c:pt idx="640">
                  <c:v>3.15</c:v>
                </c:pt>
                <c:pt idx="641">
                  <c:v>3.4377</c:v>
                </c:pt>
                <c:pt idx="642">
                  <c:v>4.1402999999999999</c:v>
                </c:pt>
                <c:pt idx="643">
                  <c:v>4.1696</c:v>
                </c:pt>
                <c:pt idx="644">
                  <c:v>4.6797000000000004</c:v>
                </c:pt>
                <c:pt idx="645">
                  <c:v>4.4706000000000001</c:v>
                </c:pt>
                <c:pt idx="646">
                  <c:v>4.6048999999999998</c:v>
                </c:pt>
                <c:pt idx="647">
                  <c:v>4.6326999999999998</c:v>
                </c:pt>
                <c:pt idx="648">
                  <c:v>4.1798000000000002</c:v>
                </c:pt>
                <c:pt idx="649">
                  <c:v>3.8123999999999998</c:v>
                </c:pt>
                <c:pt idx="650">
                  <c:v>3.7601</c:v>
                </c:pt>
                <c:pt idx="651">
                  <c:v>3.2094</c:v>
                </c:pt>
                <c:pt idx="652">
                  <c:v>2.6244999999999998</c:v>
                </c:pt>
                <c:pt idx="653">
                  <c:v>2.0070999999999999</c:v>
                </c:pt>
                <c:pt idx="654">
                  <c:v>1.3656999999999999</c:v>
                </c:pt>
                <c:pt idx="655">
                  <c:v>0.77476</c:v>
                </c:pt>
                <c:pt idx="656">
                  <c:v>1.5817000000000001E-2</c:v>
                </c:pt>
                <c:pt idx="657">
                  <c:v>-0.53308999999999995</c:v>
                </c:pt>
                <c:pt idx="658">
                  <c:v>-1.3024</c:v>
                </c:pt>
                <c:pt idx="659">
                  <c:v>-1.8672</c:v>
                </c:pt>
                <c:pt idx="660">
                  <c:v>-2.4129</c:v>
                </c:pt>
                <c:pt idx="661">
                  <c:v>-3.3494000000000002</c:v>
                </c:pt>
                <c:pt idx="662">
                  <c:v>-3.5038</c:v>
                </c:pt>
                <c:pt idx="663">
                  <c:v>-4.0682</c:v>
                </c:pt>
                <c:pt idx="664">
                  <c:v>-4.4988999999999999</c:v>
                </c:pt>
                <c:pt idx="665">
                  <c:v>-4.2544000000000004</c:v>
                </c:pt>
                <c:pt idx="666">
                  <c:v>-4.5804999999999998</c:v>
                </c:pt>
                <c:pt idx="667">
                  <c:v>-4.6611000000000002</c:v>
                </c:pt>
                <c:pt idx="668">
                  <c:v>-4.4581999999999997</c:v>
                </c:pt>
                <c:pt idx="669">
                  <c:v>-4.0518999999999998</c:v>
                </c:pt>
                <c:pt idx="670">
                  <c:v>-3.8618999999999999</c:v>
                </c:pt>
                <c:pt idx="671">
                  <c:v>-3.5571999999999999</c:v>
                </c:pt>
                <c:pt idx="672">
                  <c:v>-2.9053</c:v>
                </c:pt>
                <c:pt idx="673">
                  <c:v>-2.4618000000000002</c:v>
                </c:pt>
                <c:pt idx="674">
                  <c:v>-1.8170999999999999</c:v>
                </c:pt>
                <c:pt idx="675">
                  <c:v>-1.2972999999999999</c:v>
                </c:pt>
                <c:pt idx="676">
                  <c:v>-0.56467000000000001</c:v>
                </c:pt>
                <c:pt idx="677">
                  <c:v>6.633E-2</c:v>
                </c:pt>
                <c:pt idx="678">
                  <c:v>0.75331999999999999</c:v>
                </c:pt>
                <c:pt idx="679">
                  <c:v>1.4142999999999999</c:v>
                </c:pt>
                <c:pt idx="680">
                  <c:v>1.9742</c:v>
                </c:pt>
                <c:pt idx="681">
                  <c:v>2.5455999999999999</c:v>
                </c:pt>
                <c:pt idx="682">
                  <c:v>3.0562</c:v>
                </c:pt>
                <c:pt idx="683">
                  <c:v>3.3317000000000001</c:v>
                </c:pt>
                <c:pt idx="684">
                  <c:v>3.8132000000000001</c:v>
                </c:pt>
                <c:pt idx="685">
                  <c:v>4.1750999999999996</c:v>
                </c:pt>
                <c:pt idx="686">
                  <c:v>4.1679000000000004</c:v>
                </c:pt>
                <c:pt idx="687">
                  <c:v>4.3052000000000001</c:v>
                </c:pt>
                <c:pt idx="688">
                  <c:v>4.5561999999999996</c:v>
                </c:pt>
                <c:pt idx="689">
                  <c:v>4.5427</c:v>
                </c:pt>
                <c:pt idx="690">
                  <c:v>3.8610000000000002</c:v>
                </c:pt>
                <c:pt idx="691">
                  <c:v>3.8287</c:v>
                </c:pt>
                <c:pt idx="692">
                  <c:v>3.3338000000000001</c:v>
                </c:pt>
                <c:pt idx="693">
                  <c:v>2.7321</c:v>
                </c:pt>
                <c:pt idx="694">
                  <c:v>2.2450999999999999</c:v>
                </c:pt>
                <c:pt idx="695">
                  <c:v>1.7725</c:v>
                </c:pt>
                <c:pt idx="696">
                  <c:v>1.1616</c:v>
                </c:pt>
                <c:pt idx="697">
                  <c:v>0.52575000000000005</c:v>
                </c:pt>
                <c:pt idx="698">
                  <c:v>-0.20408000000000001</c:v>
                </c:pt>
                <c:pt idx="699">
                  <c:v>-0.75754999999999995</c:v>
                </c:pt>
                <c:pt idx="700">
                  <c:v>-1.4426000000000001</c:v>
                </c:pt>
                <c:pt idx="701">
                  <c:v>-1.9315</c:v>
                </c:pt>
                <c:pt idx="702">
                  <c:v>-2.5950000000000002</c:v>
                </c:pt>
                <c:pt idx="703">
                  <c:v>-2.8652000000000002</c:v>
                </c:pt>
                <c:pt idx="704">
                  <c:v>-3.3508</c:v>
                </c:pt>
                <c:pt idx="705">
                  <c:v>-3.8578000000000001</c:v>
                </c:pt>
                <c:pt idx="706">
                  <c:v>-3.9729999999999999</c:v>
                </c:pt>
                <c:pt idx="707">
                  <c:v>-3.9921000000000002</c:v>
                </c:pt>
                <c:pt idx="708">
                  <c:v>-4.1708999999999996</c:v>
                </c:pt>
                <c:pt idx="709">
                  <c:v>-4.2408000000000001</c:v>
                </c:pt>
                <c:pt idx="710">
                  <c:v>-4.0286999999999997</c:v>
                </c:pt>
                <c:pt idx="711">
                  <c:v>-3.7014999999999998</c:v>
                </c:pt>
                <c:pt idx="712">
                  <c:v>-3.4634999999999998</c:v>
                </c:pt>
                <c:pt idx="713">
                  <c:v>-3.3679999999999999</c:v>
                </c:pt>
                <c:pt idx="714">
                  <c:v>-2.6528999999999998</c:v>
                </c:pt>
                <c:pt idx="715">
                  <c:v>-2.0569999999999999</c:v>
                </c:pt>
                <c:pt idx="716">
                  <c:v>-1.7139</c:v>
                </c:pt>
                <c:pt idx="717">
                  <c:v>-0.68679999999999997</c:v>
                </c:pt>
                <c:pt idx="718">
                  <c:v>-0.47591</c:v>
                </c:pt>
                <c:pt idx="719">
                  <c:v>0.35986000000000001</c:v>
                </c:pt>
                <c:pt idx="720">
                  <c:v>0.84289999999999998</c:v>
                </c:pt>
                <c:pt idx="721">
                  <c:v>1.4373</c:v>
                </c:pt>
                <c:pt idx="722">
                  <c:v>2.0385</c:v>
                </c:pt>
                <c:pt idx="723">
                  <c:v>2.6669</c:v>
                </c:pt>
                <c:pt idx="724">
                  <c:v>2.8098000000000001</c:v>
                </c:pt>
                <c:pt idx="725">
                  <c:v>3.5011000000000001</c:v>
                </c:pt>
                <c:pt idx="726">
                  <c:v>3.6581000000000001</c:v>
                </c:pt>
                <c:pt idx="727">
                  <c:v>4.0826000000000002</c:v>
                </c:pt>
                <c:pt idx="728">
                  <c:v>3.9003999999999999</c:v>
                </c:pt>
                <c:pt idx="729">
                  <c:v>4.0125000000000002</c:v>
                </c:pt>
                <c:pt idx="730">
                  <c:v>4.2374000000000001</c:v>
                </c:pt>
                <c:pt idx="731">
                  <c:v>3.6042999999999998</c:v>
                </c:pt>
                <c:pt idx="732">
                  <c:v>3.7082000000000002</c:v>
                </c:pt>
                <c:pt idx="733">
                  <c:v>3.4241999999999999</c:v>
                </c:pt>
                <c:pt idx="734">
                  <c:v>2.8153000000000001</c:v>
                </c:pt>
                <c:pt idx="735">
                  <c:v>2.7052999999999998</c:v>
                </c:pt>
                <c:pt idx="736">
                  <c:v>1.7778</c:v>
                </c:pt>
                <c:pt idx="737">
                  <c:v>1.3573</c:v>
                </c:pt>
                <c:pt idx="738">
                  <c:v>0.84723999999999999</c:v>
                </c:pt>
                <c:pt idx="739">
                  <c:v>0.17380999999999999</c:v>
                </c:pt>
                <c:pt idx="740">
                  <c:v>-0.48365000000000002</c:v>
                </c:pt>
                <c:pt idx="741">
                  <c:v>-0.89122000000000001</c:v>
                </c:pt>
                <c:pt idx="742">
                  <c:v>-1.8088</c:v>
                </c:pt>
                <c:pt idx="743">
                  <c:v>-1.9439</c:v>
                </c:pt>
                <c:pt idx="744">
                  <c:v>-2.7039</c:v>
                </c:pt>
                <c:pt idx="745">
                  <c:v>-2.8868</c:v>
                </c:pt>
                <c:pt idx="746">
                  <c:v>-3.3613</c:v>
                </c:pt>
                <c:pt idx="747">
                  <c:v>-3.7543000000000002</c:v>
                </c:pt>
                <c:pt idx="748">
                  <c:v>-3.7578</c:v>
                </c:pt>
                <c:pt idx="749">
                  <c:v>-3.7650000000000001</c:v>
                </c:pt>
                <c:pt idx="750">
                  <c:v>-4.1795999999999998</c:v>
                </c:pt>
                <c:pt idx="751">
                  <c:v>-3.9420999999999999</c:v>
                </c:pt>
                <c:pt idx="752">
                  <c:v>-3.7006999999999999</c:v>
                </c:pt>
                <c:pt idx="753">
                  <c:v>-3.4626000000000001</c:v>
                </c:pt>
                <c:pt idx="754">
                  <c:v>-3.1623000000000001</c:v>
                </c:pt>
                <c:pt idx="755">
                  <c:v>-2.7804000000000002</c:v>
                </c:pt>
                <c:pt idx="756">
                  <c:v>-2.2271999999999998</c:v>
                </c:pt>
                <c:pt idx="757">
                  <c:v>-1.9732000000000001</c:v>
                </c:pt>
                <c:pt idx="758">
                  <c:v>-1.4117999999999999</c:v>
                </c:pt>
                <c:pt idx="759">
                  <c:v>-0.70782</c:v>
                </c:pt>
                <c:pt idx="760">
                  <c:v>-0.35770999999999997</c:v>
                </c:pt>
                <c:pt idx="761">
                  <c:v>0.73070000000000002</c:v>
                </c:pt>
                <c:pt idx="762">
                  <c:v>1.1869000000000001</c:v>
                </c:pt>
                <c:pt idx="763">
                  <c:v>1.6609</c:v>
                </c:pt>
                <c:pt idx="764">
                  <c:v>2.3546</c:v>
                </c:pt>
                <c:pt idx="765">
                  <c:v>2.5156999999999998</c:v>
                </c:pt>
                <c:pt idx="766">
                  <c:v>2.9499</c:v>
                </c:pt>
                <c:pt idx="767">
                  <c:v>3.6162999999999998</c:v>
                </c:pt>
                <c:pt idx="768">
                  <c:v>3.5280999999999998</c:v>
                </c:pt>
                <c:pt idx="769">
                  <c:v>3.6909000000000001</c:v>
                </c:pt>
                <c:pt idx="770">
                  <c:v>3.8193000000000001</c:v>
                </c:pt>
                <c:pt idx="771">
                  <c:v>3.9264000000000001</c:v>
                </c:pt>
                <c:pt idx="772">
                  <c:v>3.6341000000000001</c:v>
                </c:pt>
                <c:pt idx="773">
                  <c:v>3.5680000000000001</c:v>
                </c:pt>
                <c:pt idx="774">
                  <c:v>3.2219000000000002</c:v>
                </c:pt>
                <c:pt idx="775">
                  <c:v>3.2189000000000001</c:v>
                </c:pt>
                <c:pt idx="776">
                  <c:v>2.4876999999999998</c:v>
                </c:pt>
                <c:pt idx="777">
                  <c:v>2.2440000000000002</c:v>
                </c:pt>
                <c:pt idx="778">
                  <c:v>1.7079</c:v>
                </c:pt>
                <c:pt idx="779">
                  <c:v>1.0371999999999999</c:v>
                </c:pt>
                <c:pt idx="780">
                  <c:v>0.69615000000000005</c:v>
                </c:pt>
                <c:pt idx="781">
                  <c:v>7.4009999999999996E-3</c:v>
                </c:pt>
                <c:pt idx="782">
                  <c:v>-0.38229999999999997</c:v>
                </c:pt>
                <c:pt idx="783">
                  <c:v>-0.96694999999999998</c:v>
                </c:pt>
                <c:pt idx="784">
                  <c:v>-1.5519000000000001</c:v>
                </c:pt>
                <c:pt idx="785">
                  <c:v>-1.982</c:v>
                </c:pt>
                <c:pt idx="786">
                  <c:v>-2.6366999999999998</c:v>
                </c:pt>
                <c:pt idx="787">
                  <c:v>-2.9607000000000001</c:v>
                </c:pt>
                <c:pt idx="788">
                  <c:v>-3.4489000000000001</c:v>
                </c:pt>
                <c:pt idx="789">
                  <c:v>-3.5398000000000001</c:v>
                </c:pt>
                <c:pt idx="790">
                  <c:v>-3.56</c:v>
                </c:pt>
                <c:pt idx="791">
                  <c:v>-3.8752</c:v>
                </c:pt>
                <c:pt idx="792">
                  <c:v>-3.9491999999999998</c:v>
                </c:pt>
                <c:pt idx="793">
                  <c:v>-3.4418000000000002</c:v>
                </c:pt>
                <c:pt idx="794">
                  <c:v>-3.4647999999999999</c:v>
                </c:pt>
                <c:pt idx="795">
                  <c:v>-3.2717999999999998</c:v>
                </c:pt>
                <c:pt idx="796">
                  <c:v>-2.7852000000000001</c:v>
                </c:pt>
                <c:pt idx="797">
                  <c:v>-2.4990999999999999</c:v>
                </c:pt>
                <c:pt idx="798">
                  <c:v>-2.0387</c:v>
                </c:pt>
                <c:pt idx="799">
                  <c:v>-1.5331999999999999</c:v>
                </c:pt>
                <c:pt idx="800">
                  <c:v>-0.97538999999999998</c:v>
                </c:pt>
                <c:pt idx="801">
                  <c:v>-0.46988999999999997</c:v>
                </c:pt>
                <c:pt idx="802">
                  <c:v>6.3097E-2</c:v>
                </c:pt>
                <c:pt idx="803">
                  <c:v>0.60529999999999995</c:v>
                </c:pt>
                <c:pt idx="804">
                  <c:v>1.1649</c:v>
                </c:pt>
                <c:pt idx="805">
                  <c:v>1.6915</c:v>
                </c:pt>
                <c:pt idx="806">
                  <c:v>1.976</c:v>
                </c:pt>
                <c:pt idx="807">
                  <c:v>2.3915999999999999</c:v>
                </c:pt>
                <c:pt idx="808">
                  <c:v>2.8426999999999998</c:v>
                </c:pt>
                <c:pt idx="809">
                  <c:v>3.2317</c:v>
                </c:pt>
                <c:pt idx="810">
                  <c:v>3.2313999999999998</c:v>
                </c:pt>
                <c:pt idx="811">
                  <c:v>3.5392000000000001</c:v>
                </c:pt>
                <c:pt idx="812">
                  <c:v>3.6303000000000001</c:v>
                </c:pt>
                <c:pt idx="813">
                  <c:v>3.5457000000000001</c:v>
                </c:pt>
                <c:pt idx="814">
                  <c:v>3.5209999999999999</c:v>
                </c:pt>
                <c:pt idx="815">
                  <c:v>3.2121</c:v>
                </c:pt>
                <c:pt idx="816">
                  <c:v>3.2347000000000001</c:v>
                </c:pt>
                <c:pt idx="817">
                  <c:v>2.5322</c:v>
                </c:pt>
                <c:pt idx="818">
                  <c:v>2.3252999999999999</c:v>
                </c:pt>
                <c:pt idx="819">
                  <c:v>1.8581000000000001</c:v>
                </c:pt>
                <c:pt idx="820">
                  <c:v>1.3774</c:v>
                </c:pt>
                <c:pt idx="821">
                  <c:v>0.86617</c:v>
                </c:pt>
                <c:pt idx="822">
                  <c:v>0.38572000000000001</c:v>
                </c:pt>
                <c:pt idx="823">
                  <c:v>-0.21443999999999999</c:v>
                </c:pt>
                <c:pt idx="824">
                  <c:v>-0.65637000000000001</c:v>
                </c:pt>
                <c:pt idx="825">
                  <c:v>-1.2577</c:v>
                </c:pt>
                <c:pt idx="826">
                  <c:v>-1.6916</c:v>
                </c:pt>
                <c:pt idx="827">
                  <c:v>-2.0211999999999999</c:v>
                </c:pt>
                <c:pt idx="828">
                  <c:v>-2.4314</c:v>
                </c:pt>
                <c:pt idx="829">
                  <c:v>-2.8519999999999999</c:v>
                </c:pt>
                <c:pt idx="830">
                  <c:v>-3.0103</c:v>
                </c:pt>
                <c:pt idx="831">
                  <c:v>-3.1044999999999998</c:v>
                </c:pt>
                <c:pt idx="832">
                  <c:v>-3.4074</c:v>
                </c:pt>
                <c:pt idx="833">
                  <c:v>-3.5506000000000002</c:v>
                </c:pt>
                <c:pt idx="834">
                  <c:v>-3.2612999999999999</c:v>
                </c:pt>
                <c:pt idx="835">
                  <c:v>-3.4129</c:v>
                </c:pt>
                <c:pt idx="836">
                  <c:v>-3.0644999999999998</c:v>
                </c:pt>
                <c:pt idx="837">
                  <c:v>-2.6341000000000001</c:v>
                </c:pt>
                <c:pt idx="838">
                  <c:v>-2.6114999999999999</c:v>
                </c:pt>
                <c:pt idx="839">
                  <c:v>-2.2115999999999998</c:v>
                </c:pt>
                <c:pt idx="840">
                  <c:v>-1.6883999999999999</c:v>
                </c:pt>
                <c:pt idx="841">
                  <c:v>-1.3140000000000001</c:v>
                </c:pt>
                <c:pt idx="842">
                  <c:v>-0.55008000000000001</c:v>
                </c:pt>
                <c:pt idx="843">
                  <c:v>-0.33478000000000002</c:v>
                </c:pt>
                <c:pt idx="844">
                  <c:v>0.33543000000000001</c:v>
                </c:pt>
                <c:pt idx="845">
                  <c:v>0.70501000000000003</c:v>
                </c:pt>
                <c:pt idx="846">
                  <c:v>1.2964</c:v>
                </c:pt>
                <c:pt idx="847">
                  <c:v>1.6173999999999999</c:v>
                </c:pt>
                <c:pt idx="848">
                  <c:v>2.1383999999999999</c:v>
                </c:pt>
                <c:pt idx="849">
                  <c:v>2.3694999999999999</c:v>
                </c:pt>
                <c:pt idx="850">
                  <c:v>3.0327999999999999</c:v>
                </c:pt>
                <c:pt idx="851">
                  <c:v>2.8584999999999998</c:v>
                </c:pt>
                <c:pt idx="852">
                  <c:v>3.1911999999999998</c:v>
                </c:pt>
                <c:pt idx="853">
                  <c:v>3.3294000000000001</c:v>
                </c:pt>
                <c:pt idx="854">
                  <c:v>3.1213000000000002</c:v>
                </c:pt>
                <c:pt idx="855">
                  <c:v>3.3302999999999998</c:v>
                </c:pt>
                <c:pt idx="856">
                  <c:v>3.0529000000000002</c:v>
                </c:pt>
                <c:pt idx="857">
                  <c:v>3.1433</c:v>
                </c:pt>
                <c:pt idx="858">
                  <c:v>2.6644000000000001</c:v>
                </c:pt>
                <c:pt idx="859">
                  <c:v>2.3807</c:v>
                </c:pt>
                <c:pt idx="860">
                  <c:v>2.2875999999999999</c:v>
                </c:pt>
                <c:pt idx="861">
                  <c:v>1.3384</c:v>
                </c:pt>
                <c:pt idx="862">
                  <c:v>0.99270999999999998</c:v>
                </c:pt>
                <c:pt idx="863">
                  <c:v>0.70977999999999997</c:v>
                </c:pt>
                <c:pt idx="864">
                  <c:v>0.1026</c:v>
                </c:pt>
                <c:pt idx="865">
                  <c:v>-0.39534999999999998</c:v>
                </c:pt>
                <c:pt idx="866">
                  <c:v>-0.74107999999999996</c:v>
                </c:pt>
                <c:pt idx="867">
                  <c:v>-1.6435</c:v>
                </c:pt>
                <c:pt idx="868">
                  <c:v>-1.4992000000000001</c:v>
                </c:pt>
                <c:pt idx="869">
                  <c:v>-2.1577000000000002</c:v>
                </c:pt>
                <c:pt idx="870">
                  <c:v>-2.4624999999999999</c:v>
                </c:pt>
                <c:pt idx="871">
                  <c:v>-2.6515</c:v>
                </c:pt>
                <c:pt idx="872">
                  <c:v>-2.9451999999999998</c:v>
                </c:pt>
                <c:pt idx="873">
                  <c:v>-3.2153</c:v>
                </c:pt>
                <c:pt idx="874">
                  <c:v>-3.1907999999999999</c:v>
                </c:pt>
                <c:pt idx="875">
                  <c:v>-3.2850999999999999</c:v>
                </c:pt>
                <c:pt idx="876">
                  <c:v>-3.0636000000000001</c:v>
                </c:pt>
                <c:pt idx="877">
                  <c:v>-3.1423000000000001</c:v>
                </c:pt>
                <c:pt idx="878">
                  <c:v>-2.6985999999999999</c:v>
                </c:pt>
                <c:pt idx="879">
                  <c:v>-2.4397000000000002</c:v>
                </c:pt>
                <c:pt idx="880">
                  <c:v>-2.3917000000000002</c:v>
                </c:pt>
                <c:pt idx="881">
                  <c:v>-1.8540000000000001</c:v>
                </c:pt>
                <c:pt idx="882">
                  <c:v>-1.5564</c:v>
                </c:pt>
                <c:pt idx="883">
                  <c:v>-1.1264000000000001</c:v>
                </c:pt>
                <c:pt idx="884">
                  <c:v>-0.57233999999999996</c:v>
                </c:pt>
                <c:pt idx="885">
                  <c:v>-0.35538999999999998</c:v>
                </c:pt>
                <c:pt idx="886">
                  <c:v>0.59897999999999996</c:v>
                </c:pt>
                <c:pt idx="887">
                  <c:v>0.99895999999999996</c:v>
                </c:pt>
                <c:pt idx="888">
                  <c:v>1.2928999999999999</c:v>
                </c:pt>
                <c:pt idx="889">
                  <c:v>1.8449</c:v>
                </c:pt>
                <c:pt idx="890">
                  <c:v>2.0973000000000002</c:v>
                </c:pt>
                <c:pt idx="891">
                  <c:v>2.512</c:v>
                </c:pt>
                <c:pt idx="892">
                  <c:v>2.8460999999999999</c:v>
                </c:pt>
                <c:pt idx="893">
                  <c:v>2.6675</c:v>
                </c:pt>
                <c:pt idx="894">
                  <c:v>3.0846</c:v>
                </c:pt>
                <c:pt idx="895">
                  <c:v>2.9239000000000002</c:v>
                </c:pt>
                <c:pt idx="896">
                  <c:v>3.0116000000000001</c:v>
                </c:pt>
                <c:pt idx="897">
                  <c:v>3.0448</c:v>
                </c:pt>
                <c:pt idx="898">
                  <c:v>2.9935999999999998</c:v>
                </c:pt>
                <c:pt idx="899">
                  <c:v>2.4382999999999999</c:v>
                </c:pt>
                <c:pt idx="900">
                  <c:v>2.4866999999999999</c:v>
                </c:pt>
                <c:pt idx="901">
                  <c:v>2.0366</c:v>
                </c:pt>
                <c:pt idx="902">
                  <c:v>1.6990000000000001</c:v>
                </c:pt>
                <c:pt idx="903">
                  <c:v>1.2990999999999999</c:v>
                </c:pt>
                <c:pt idx="904">
                  <c:v>0.83711999999999998</c:v>
                </c:pt>
                <c:pt idx="905">
                  <c:v>0.49027999999999999</c:v>
                </c:pt>
                <c:pt idx="906">
                  <c:v>-1.35E-2</c:v>
                </c:pt>
                <c:pt idx="907">
                  <c:v>-0.25355</c:v>
                </c:pt>
                <c:pt idx="908">
                  <c:v>-0.82271000000000005</c:v>
                </c:pt>
                <c:pt idx="909">
                  <c:v>-1.1887000000000001</c:v>
                </c:pt>
                <c:pt idx="910">
                  <c:v>-1.4547000000000001</c:v>
                </c:pt>
                <c:pt idx="911">
                  <c:v>-2.2252000000000001</c:v>
                </c:pt>
                <c:pt idx="912">
                  <c:v>-2.2835999999999999</c:v>
                </c:pt>
                <c:pt idx="913">
                  <c:v>-2.6453000000000002</c:v>
                </c:pt>
                <c:pt idx="914">
                  <c:v>-2.9531999999999998</c:v>
                </c:pt>
                <c:pt idx="915">
                  <c:v>-2.9497</c:v>
                </c:pt>
                <c:pt idx="916">
                  <c:v>-2.9437000000000002</c:v>
                </c:pt>
                <c:pt idx="917">
                  <c:v>-3.0152000000000001</c:v>
                </c:pt>
                <c:pt idx="918">
                  <c:v>-2.7869000000000002</c:v>
                </c:pt>
                <c:pt idx="919">
                  <c:v>-2.5794999999999999</c:v>
                </c:pt>
                <c:pt idx="920">
                  <c:v>-2.4687999999999999</c:v>
                </c:pt>
                <c:pt idx="921">
                  <c:v>-2.2557</c:v>
                </c:pt>
                <c:pt idx="922">
                  <c:v>-1.8614999999999999</c:v>
                </c:pt>
                <c:pt idx="923">
                  <c:v>-1.52</c:v>
                </c:pt>
                <c:pt idx="924">
                  <c:v>-1.1322000000000001</c:v>
                </c:pt>
                <c:pt idx="925">
                  <c:v>-0.77366999999999997</c:v>
                </c:pt>
                <c:pt idx="926">
                  <c:v>-0.28750999999999999</c:v>
                </c:pt>
                <c:pt idx="927">
                  <c:v>6.1485999999999999E-2</c:v>
                </c:pt>
                <c:pt idx="928">
                  <c:v>0.54493000000000003</c:v>
                </c:pt>
                <c:pt idx="929">
                  <c:v>0.96491000000000005</c:v>
                </c:pt>
                <c:pt idx="930">
                  <c:v>1.3188</c:v>
                </c:pt>
                <c:pt idx="931">
                  <c:v>1.6244000000000001</c:v>
                </c:pt>
                <c:pt idx="932">
                  <c:v>1.9815</c:v>
                </c:pt>
                <c:pt idx="933">
                  <c:v>2.1669999999999998</c:v>
                </c:pt>
                <c:pt idx="934">
                  <c:v>2.4453</c:v>
                </c:pt>
                <c:pt idx="935">
                  <c:v>2.7042000000000002</c:v>
                </c:pt>
                <c:pt idx="936">
                  <c:v>2.7187000000000001</c:v>
                </c:pt>
                <c:pt idx="937">
                  <c:v>2.7585000000000002</c:v>
                </c:pt>
                <c:pt idx="938">
                  <c:v>2.9685000000000001</c:v>
                </c:pt>
                <c:pt idx="939">
                  <c:v>2.7147000000000001</c:v>
                </c:pt>
                <c:pt idx="940">
                  <c:v>2.4051999999999998</c:v>
                </c:pt>
                <c:pt idx="941">
                  <c:v>2.4561999999999999</c:v>
                </c:pt>
                <c:pt idx="942">
                  <c:v>2.0293000000000001</c:v>
                </c:pt>
                <c:pt idx="943">
                  <c:v>1.6817</c:v>
                </c:pt>
                <c:pt idx="944">
                  <c:v>1.3475999999999999</c:v>
                </c:pt>
                <c:pt idx="945">
                  <c:v>1.0915999999999999</c:v>
                </c:pt>
                <c:pt idx="946">
                  <c:v>0.56606999999999996</c:v>
                </c:pt>
                <c:pt idx="947">
                  <c:v>0.23865</c:v>
                </c:pt>
                <c:pt idx="948">
                  <c:v>-0.21102000000000001</c:v>
                </c:pt>
                <c:pt idx="949">
                  <c:v>-0.61048999999999998</c:v>
                </c:pt>
                <c:pt idx="950">
                  <c:v>-1.0616000000000001</c:v>
                </c:pt>
                <c:pt idx="951">
                  <c:v>-1.3229</c:v>
                </c:pt>
                <c:pt idx="952">
                  <c:v>-1.7470000000000001</c:v>
                </c:pt>
                <c:pt idx="953">
                  <c:v>-1.9273</c:v>
                </c:pt>
                <c:pt idx="954">
                  <c:v>-2.2204999999999999</c:v>
                </c:pt>
                <c:pt idx="955">
                  <c:v>-2.5423</c:v>
                </c:pt>
                <c:pt idx="956">
                  <c:v>-2.3719000000000001</c:v>
                </c:pt>
                <c:pt idx="957">
                  <c:v>-2.6025</c:v>
                </c:pt>
                <c:pt idx="958">
                  <c:v>-2.7008999999999999</c:v>
                </c:pt>
                <c:pt idx="959">
                  <c:v>-2.7145000000000001</c:v>
                </c:pt>
                <c:pt idx="960">
                  <c:v>-2.6257999999999999</c:v>
                </c:pt>
                <c:pt idx="961">
                  <c:v>-2.3197000000000001</c:v>
                </c:pt>
                <c:pt idx="962">
                  <c:v>-2.1791</c:v>
                </c:pt>
                <c:pt idx="963">
                  <c:v>-1.9887999999999999</c:v>
                </c:pt>
                <c:pt idx="964">
                  <c:v>-1.6607000000000001</c:v>
                </c:pt>
                <c:pt idx="965">
                  <c:v>-1.2496</c:v>
                </c:pt>
                <c:pt idx="966">
                  <c:v>-1.0636000000000001</c:v>
                </c:pt>
                <c:pt idx="967">
                  <c:v>-0.29144999999999999</c:v>
                </c:pt>
                <c:pt idx="968">
                  <c:v>-0.26057999999999998</c:v>
                </c:pt>
                <c:pt idx="969">
                  <c:v>0.32413999999999998</c:v>
                </c:pt>
                <c:pt idx="970">
                  <c:v>0.57294</c:v>
                </c:pt>
                <c:pt idx="971">
                  <c:v>1.0258</c:v>
                </c:pt>
                <c:pt idx="972">
                  <c:v>1.3479000000000001</c:v>
                </c:pt>
                <c:pt idx="973">
                  <c:v>1.6761999999999999</c:v>
                </c:pt>
                <c:pt idx="974">
                  <c:v>1.8140000000000001</c:v>
                </c:pt>
                <c:pt idx="975">
                  <c:v>2.3252000000000002</c:v>
                </c:pt>
                <c:pt idx="976">
                  <c:v>2.3748</c:v>
                </c:pt>
                <c:pt idx="977">
                  <c:v>2.4544000000000001</c:v>
                </c:pt>
                <c:pt idx="978">
                  <c:v>2.5331000000000001</c:v>
                </c:pt>
                <c:pt idx="979">
                  <c:v>2.5903999999999998</c:v>
                </c:pt>
                <c:pt idx="980">
                  <c:v>2.5417000000000001</c:v>
                </c:pt>
                <c:pt idx="981">
                  <c:v>2.2772999999999999</c:v>
                </c:pt>
                <c:pt idx="982">
                  <c:v>2.3889</c:v>
                </c:pt>
                <c:pt idx="983">
                  <c:v>2.0084</c:v>
                </c:pt>
                <c:pt idx="984">
                  <c:v>1.7745</c:v>
                </c:pt>
                <c:pt idx="985">
                  <c:v>1.8005</c:v>
                </c:pt>
                <c:pt idx="986">
                  <c:v>1.0680000000000001</c:v>
                </c:pt>
                <c:pt idx="987">
                  <c:v>0.71406999999999998</c:v>
                </c:pt>
                <c:pt idx="988">
                  <c:v>0.54125999999999996</c:v>
                </c:pt>
                <c:pt idx="989">
                  <c:v>7.7506000000000005E-2</c:v>
                </c:pt>
                <c:pt idx="990">
                  <c:v>-0.31179000000000001</c:v>
                </c:pt>
                <c:pt idx="991">
                  <c:v>-0.57420000000000004</c:v>
                </c:pt>
                <c:pt idx="992">
                  <c:v>-1.266</c:v>
                </c:pt>
                <c:pt idx="993">
                  <c:v>-1.1932</c:v>
                </c:pt>
                <c:pt idx="994">
                  <c:v>-1.6292</c:v>
                </c:pt>
                <c:pt idx="995">
                  <c:v>-1.8110999999999999</c:v>
                </c:pt>
                <c:pt idx="996">
                  <c:v>-2.1478999999999999</c:v>
                </c:pt>
                <c:pt idx="997">
                  <c:v>-2.1749000000000001</c:v>
                </c:pt>
                <c:pt idx="998">
                  <c:v>-2.4018000000000002</c:v>
                </c:pt>
                <c:pt idx="999">
                  <c:v>-2.3048999999999999</c:v>
                </c:pt>
                <c:pt idx="1000">
                  <c:v>-2.4668999999999999</c:v>
                </c:pt>
                <c:pt idx="1001">
                  <c:v>-2.2324999999999999</c:v>
                </c:pt>
                <c:pt idx="1002">
                  <c:v>-2.3372999999999999</c:v>
                </c:pt>
                <c:pt idx="1003">
                  <c:v>-2.1718000000000002</c:v>
                </c:pt>
                <c:pt idx="1004">
                  <c:v>-1.782</c:v>
                </c:pt>
                <c:pt idx="1005">
                  <c:v>-1.7864</c:v>
                </c:pt>
                <c:pt idx="1006">
                  <c:v>-1.3574999999999999</c:v>
                </c:pt>
                <c:pt idx="1007">
                  <c:v>-1.1927000000000001</c:v>
                </c:pt>
                <c:pt idx="1008">
                  <c:v>-0.82218999999999998</c:v>
                </c:pt>
                <c:pt idx="1009">
                  <c:v>-0.45773000000000003</c:v>
                </c:pt>
                <c:pt idx="1010">
                  <c:v>-0.32001000000000002</c:v>
                </c:pt>
                <c:pt idx="1011">
                  <c:v>0.50978000000000001</c:v>
                </c:pt>
                <c:pt idx="1012">
                  <c:v>0.76039000000000001</c:v>
                </c:pt>
                <c:pt idx="1013">
                  <c:v>1.0451999999999999</c:v>
                </c:pt>
                <c:pt idx="1014">
                  <c:v>1.3956999999999999</c:v>
                </c:pt>
                <c:pt idx="1015">
                  <c:v>1.5609</c:v>
                </c:pt>
                <c:pt idx="1016">
                  <c:v>1.8230999999999999</c:v>
                </c:pt>
                <c:pt idx="1017">
                  <c:v>2.1587999999999998</c:v>
                </c:pt>
                <c:pt idx="1018">
                  <c:v>1.8949</c:v>
                </c:pt>
                <c:pt idx="1019">
                  <c:v>2.2442000000000002</c:v>
                </c:pt>
                <c:pt idx="1020">
                  <c:v>2.3142</c:v>
                </c:pt>
                <c:pt idx="1021">
                  <c:v>2.1783000000000001</c:v>
                </c:pt>
                <c:pt idx="1022">
                  <c:v>2.2081</c:v>
                </c:pt>
                <c:pt idx="1023">
                  <c:v>2.1633</c:v>
                </c:pt>
                <c:pt idx="1024">
                  <c:v>1.7185999999999999</c:v>
                </c:pt>
                <c:pt idx="1025">
                  <c:v>1.7923</c:v>
                </c:pt>
                <c:pt idx="1026">
                  <c:v>1.4361999999999999</c:v>
                </c:pt>
                <c:pt idx="1027">
                  <c:v>1.32</c:v>
                </c:pt>
                <c:pt idx="1028">
                  <c:v>0.88422000000000001</c:v>
                </c:pt>
                <c:pt idx="1029">
                  <c:v>0.53508</c:v>
                </c:pt>
                <c:pt idx="1030">
                  <c:v>0.37605</c:v>
                </c:pt>
                <c:pt idx="1031">
                  <c:v>-6.1871000000000002E-2</c:v>
                </c:pt>
                <c:pt idx="1032">
                  <c:v>-0.21042</c:v>
                </c:pt>
                <c:pt idx="1033">
                  <c:v>-0.59487000000000001</c:v>
                </c:pt>
                <c:pt idx="1034">
                  <c:v>-0.91213999999999995</c:v>
                </c:pt>
                <c:pt idx="1035">
                  <c:v>-1.0463</c:v>
                </c:pt>
                <c:pt idx="1036">
                  <c:v>-1.6636</c:v>
                </c:pt>
                <c:pt idx="1037">
                  <c:v>-1.8526</c:v>
                </c:pt>
                <c:pt idx="1038">
                  <c:v>-1.9581</c:v>
                </c:pt>
                <c:pt idx="1039">
                  <c:v>-2.2016</c:v>
                </c:pt>
                <c:pt idx="1040">
                  <c:v>-2.1301999999999999</c:v>
                </c:pt>
                <c:pt idx="1041">
                  <c:v>-2.1383999999999999</c:v>
                </c:pt>
                <c:pt idx="1042">
                  <c:v>-2.2006999999999999</c:v>
                </c:pt>
                <c:pt idx="1043">
                  <c:v>-1.9590000000000001</c:v>
                </c:pt>
                <c:pt idx="1044">
                  <c:v>-1.8192999999999999</c:v>
                </c:pt>
                <c:pt idx="1045">
                  <c:v>-1.7393000000000001</c:v>
                </c:pt>
                <c:pt idx="1046">
                  <c:v>-1.5570999999999999</c:v>
                </c:pt>
                <c:pt idx="1047">
                  <c:v>-1.4134</c:v>
                </c:pt>
                <c:pt idx="1048">
                  <c:v>-1.0508</c:v>
                </c:pt>
                <c:pt idx="1049">
                  <c:v>-0.71906999999999999</c:v>
                </c:pt>
                <c:pt idx="1050">
                  <c:v>-0.50712000000000002</c:v>
                </c:pt>
                <c:pt idx="1051">
                  <c:v>-0.12311</c:v>
                </c:pt>
                <c:pt idx="1052">
                  <c:v>0.11709</c:v>
                </c:pt>
                <c:pt idx="1053">
                  <c:v>0.42817</c:v>
                </c:pt>
                <c:pt idx="1054">
                  <c:v>0.81843999999999995</c:v>
                </c:pt>
                <c:pt idx="1055">
                  <c:v>1.0047999999999999</c:v>
                </c:pt>
                <c:pt idx="1056">
                  <c:v>1.214</c:v>
                </c:pt>
                <c:pt idx="1057">
                  <c:v>1.4372</c:v>
                </c:pt>
                <c:pt idx="1058">
                  <c:v>1.5790999999999999</c:v>
                </c:pt>
                <c:pt idx="1059">
                  <c:v>1.7863</c:v>
                </c:pt>
                <c:pt idx="1060">
                  <c:v>1.9509000000000001</c:v>
                </c:pt>
                <c:pt idx="1061">
                  <c:v>1.9844999999999999</c:v>
                </c:pt>
                <c:pt idx="1062">
                  <c:v>1.9794</c:v>
                </c:pt>
                <c:pt idx="1063">
                  <c:v>2.1644000000000001</c:v>
                </c:pt>
                <c:pt idx="1064">
                  <c:v>2.1444999999999999</c:v>
                </c:pt>
                <c:pt idx="1065">
                  <c:v>1.7170000000000001</c:v>
                </c:pt>
                <c:pt idx="1066">
                  <c:v>1.7918000000000001</c:v>
                </c:pt>
                <c:pt idx="1067">
                  <c:v>1.4359999999999999</c:v>
                </c:pt>
                <c:pt idx="1068">
                  <c:v>1.1981999999999999</c:v>
                </c:pt>
                <c:pt idx="1069">
                  <c:v>0.91781000000000001</c:v>
                </c:pt>
                <c:pt idx="1070">
                  <c:v>0.76780000000000004</c:v>
                </c:pt>
                <c:pt idx="1071">
                  <c:v>0.40766999999999998</c:v>
                </c:pt>
                <c:pt idx="1072">
                  <c:v>0.13639000000000001</c:v>
                </c:pt>
                <c:pt idx="1073">
                  <c:v>-0.21601999999999999</c:v>
                </c:pt>
                <c:pt idx="1074">
                  <c:v>-0.46248</c:v>
                </c:pt>
                <c:pt idx="1075">
                  <c:v>-0.83160999999999996</c:v>
                </c:pt>
                <c:pt idx="1076">
                  <c:v>-0.99451000000000001</c:v>
                </c:pt>
                <c:pt idx="1077">
                  <c:v>-1.2746999999999999</c:v>
                </c:pt>
                <c:pt idx="1078">
                  <c:v>-1.4221999999999999</c:v>
                </c:pt>
                <c:pt idx="1079">
                  <c:v>-1.6095999999999999</c:v>
                </c:pt>
                <c:pt idx="1080">
                  <c:v>-1.8595999999999999</c:v>
                </c:pt>
                <c:pt idx="1081">
                  <c:v>-1.8425</c:v>
                </c:pt>
                <c:pt idx="1082">
                  <c:v>-1.8756999999999999</c:v>
                </c:pt>
                <c:pt idx="1083">
                  <c:v>-1.9525999999999999</c:v>
                </c:pt>
                <c:pt idx="1084">
                  <c:v>-1.9346000000000001</c:v>
                </c:pt>
                <c:pt idx="1085">
                  <c:v>-1.9265000000000001</c:v>
                </c:pt>
                <c:pt idx="1086">
                  <c:v>-1.6302000000000001</c:v>
                </c:pt>
                <c:pt idx="1087">
                  <c:v>-1.5036</c:v>
                </c:pt>
                <c:pt idx="1088">
                  <c:v>-1.4365000000000001</c:v>
                </c:pt>
                <c:pt idx="1089">
                  <c:v>-1.1704000000000001</c:v>
                </c:pt>
                <c:pt idx="1090">
                  <c:v>-0.83575999999999995</c:v>
                </c:pt>
                <c:pt idx="1091">
                  <c:v>-0.78134999999999999</c:v>
                </c:pt>
                <c:pt idx="1092">
                  <c:v>-0.12098</c:v>
                </c:pt>
                <c:pt idx="1093">
                  <c:v>-0.19345999999999999</c:v>
                </c:pt>
                <c:pt idx="1094">
                  <c:v>0.25062000000000001</c:v>
                </c:pt>
                <c:pt idx="1095">
                  <c:v>0.41564000000000001</c:v>
                </c:pt>
                <c:pt idx="1096">
                  <c:v>0.73717999999999995</c:v>
                </c:pt>
                <c:pt idx="1097">
                  <c:v>0.94560999999999995</c:v>
                </c:pt>
                <c:pt idx="1098">
                  <c:v>1.2959000000000001</c:v>
                </c:pt>
                <c:pt idx="1099">
                  <c:v>1.2386999999999999</c:v>
                </c:pt>
                <c:pt idx="1100">
                  <c:v>1.6807000000000001</c:v>
                </c:pt>
                <c:pt idx="1101">
                  <c:v>1.6214</c:v>
                </c:pt>
                <c:pt idx="1102">
                  <c:v>1.7111000000000001</c:v>
                </c:pt>
                <c:pt idx="1103">
                  <c:v>1.7552000000000001</c:v>
                </c:pt>
                <c:pt idx="1104">
                  <c:v>1.7529999999999999</c:v>
                </c:pt>
                <c:pt idx="1105">
                  <c:v>1.7803</c:v>
                </c:pt>
                <c:pt idx="1106">
                  <c:v>1.5176000000000001</c:v>
                </c:pt>
                <c:pt idx="1107">
                  <c:v>1.6545000000000001</c:v>
                </c:pt>
                <c:pt idx="1108">
                  <c:v>1.5141</c:v>
                </c:pt>
                <c:pt idx="1109">
                  <c:v>1.2181999999999999</c:v>
                </c:pt>
                <c:pt idx="1110">
                  <c:v>1.3061</c:v>
                </c:pt>
                <c:pt idx="1111">
                  <c:v>0.66147</c:v>
                </c:pt>
                <c:pt idx="1112">
                  <c:v>0.42058000000000001</c:v>
                </c:pt>
                <c:pt idx="1113">
                  <c:v>0.35741000000000001</c:v>
                </c:pt>
                <c:pt idx="1114">
                  <c:v>1.5228E-2</c:v>
                </c:pt>
                <c:pt idx="1115">
                  <c:v>-0.25935000000000002</c:v>
                </c:pt>
                <c:pt idx="1116">
                  <c:v>-0.38279000000000002</c:v>
                </c:pt>
                <c:pt idx="1117">
                  <c:v>-0.97243999999999997</c:v>
                </c:pt>
                <c:pt idx="1118">
                  <c:v>-0.74597999999999998</c:v>
                </c:pt>
                <c:pt idx="1119">
                  <c:v>-1.1214</c:v>
                </c:pt>
                <c:pt idx="1120">
                  <c:v>-1.2133</c:v>
                </c:pt>
                <c:pt idx="1121">
                  <c:v>-1.4315</c:v>
                </c:pt>
                <c:pt idx="1122">
                  <c:v>-1.4641</c:v>
                </c:pt>
                <c:pt idx="1123">
                  <c:v>-1.6131</c:v>
                </c:pt>
                <c:pt idx="1124">
                  <c:v>-1.4726999999999999</c:v>
                </c:pt>
                <c:pt idx="1125">
                  <c:v>-1.8203</c:v>
                </c:pt>
                <c:pt idx="1126">
                  <c:v>-1.4422999999999999</c:v>
                </c:pt>
                <c:pt idx="1127">
                  <c:v>-1.5645</c:v>
                </c:pt>
                <c:pt idx="1128">
                  <c:v>-1.4157999999999999</c:v>
                </c:pt>
                <c:pt idx="1129">
                  <c:v>-1.1146</c:v>
                </c:pt>
                <c:pt idx="1130">
                  <c:v>-1.1793</c:v>
                </c:pt>
                <c:pt idx="1131">
                  <c:v>-0.82411999999999996</c:v>
                </c:pt>
                <c:pt idx="1132">
                  <c:v>-0.78276999999999997</c:v>
                </c:pt>
                <c:pt idx="1133">
                  <c:v>-0.52339999999999998</c:v>
                </c:pt>
                <c:pt idx="1134">
                  <c:v>-0.24947</c:v>
                </c:pt>
                <c:pt idx="1135">
                  <c:v>-0.26167000000000001</c:v>
                </c:pt>
                <c:pt idx="1136">
                  <c:v>0.46074999999999999</c:v>
                </c:pt>
                <c:pt idx="1137">
                  <c:v>0.59526000000000001</c:v>
                </c:pt>
                <c:pt idx="1138">
                  <c:v>0.74175999999999997</c:v>
                </c:pt>
                <c:pt idx="1139">
                  <c:v>1.0286</c:v>
                </c:pt>
                <c:pt idx="1140">
                  <c:v>1.0736000000000001</c:v>
                </c:pt>
                <c:pt idx="1141">
                  <c:v>1.2381</c:v>
                </c:pt>
                <c:pt idx="1142">
                  <c:v>1.6287</c:v>
                </c:pt>
                <c:pt idx="1143">
                  <c:v>1.2075</c:v>
                </c:pt>
                <c:pt idx="1144">
                  <c:v>1.4992000000000001</c:v>
                </c:pt>
                <c:pt idx="1145">
                  <c:v>1.5053000000000001</c:v>
                </c:pt>
                <c:pt idx="1146">
                  <c:v>1.4091</c:v>
                </c:pt>
                <c:pt idx="1147">
                  <c:v>1.4271</c:v>
                </c:pt>
                <c:pt idx="1148">
                  <c:v>1.3864000000000001</c:v>
                </c:pt>
                <c:pt idx="1149">
                  <c:v>1.0197000000000001</c:v>
                </c:pt>
                <c:pt idx="1150">
                  <c:v>1.1484000000000001</c:v>
                </c:pt>
                <c:pt idx="1151">
                  <c:v>0.84699000000000002</c:v>
                </c:pt>
                <c:pt idx="1152">
                  <c:v>0.81699999999999995</c:v>
                </c:pt>
                <c:pt idx="1153">
                  <c:v>0.51139999999999997</c:v>
                </c:pt>
                <c:pt idx="1154">
                  <c:v>0.24131</c:v>
                </c:pt>
                <c:pt idx="1155">
                  <c:v>0.19750999999999999</c:v>
                </c:pt>
                <c:pt idx="1156">
                  <c:v>-0.12911</c:v>
                </c:pt>
                <c:pt idx="1157">
                  <c:v>-0.16611999999999999</c:v>
                </c:pt>
                <c:pt idx="1158">
                  <c:v>-0.42793999999999999</c:v>
                </c:pt>
                <c:pt idx="1159">
                  <c:v>-0.69599999999999995</c:v>
                </c:pt>
                <c:pt idx="1160">
                  <c:v>-0.67332999999999998</c:v>
                </c:pt>
                <c:pt idx="1161">
                  <c:v>-1.198</c:v>
                </c:pt>
                <c:pt idx="1162">
                  <c:v>-1.2627999999999999</c:v>
                </c:pt>
                <c:pt idx="1163">
                  <c:v>-1.3499000000000001</c:v>
                </c:pt>
                <c:pt idx="1164">
                  <c:v>-1.5247999999999999</c:v>
                </c:pt>
                <c:pt idx="1165">
                  <c:v>-1.3732</c:v>
                </c:pt>
                <c:pt idx="1166">
                  <c:v>-1.4237</c:v>
                </c:pt>
                <c:pt idx="1167">
                  <c:v>-1.4492</c:v>
                </c:pt>
                <c:pt idx="1168">
                  <c:v>-1.2063999999999999</c:v>
                </c:pt>
                <c:pt idx="1169">
                  <c:v>-1.2582</c:v>
                </c:pt>
                <c:pt idx="1170">
                  <c:v>-1.0907</c:v>
                </c:pt>
                <c:pt idx="1171">
                  <c:v>-0.96204000000000001</c:v>
                </c:pt>
                <c:pt idx="1172">
                  <c:v>-0.88004000000000004</c:v>
                </c:pt>
                <c:pt idx="1173">
                  <c:v>-0.61451</c:v>
                </c:pt>
                <c:pt idx="1174">
                  <c:v>-0.37418000000000001</c:v>
                </c:pt>
                <c:pt idx="1175">
                  <c:v>-0.26811000000000001</c:v>
                </c:pt>
                <c:pt idx="1176">
                  <c:v>-8.0222999999999996E-3</c:v>
                </c:pt>
                <c:pt idx="1177">
                  <c:v>0.11889</c:v>
                </c:pt>
                <c:pt idx="1178">
                  <c:v>0.34388999999999997</c:v>
                </c:pt>
                <c:pt idx="1179">
                  <c:v>0.59008000000000005</c:v>
                </c:pt>
                <c:pt idx="1180">
                  <c:v>0.69381000000000004</c:v>
                </c:pt>
                <c:pt idx="1181">
                  <c:v>0.80215000000000003</c:v>
                </c:pt>
                <c:pt idx="1182">
                  <c:v>0.91061000000000003</c:v>
                </c:pt>
                <c:pt idx="1183">
                  <c:v>1.0267999999999999</c:v>
                </c:pt>
                <c:pt idx="1184">
                  <c:v>1.1374</c:v>
                </c:pt>
                <c:pt idx="1185">
                  <c:v>1.2377</c:v>
                </c:pt>
                <c:pt idx="1186">
                  <c:v>1.4000999999999999</c:v>
                </c:pt>
                <c:pt idx="1187">
                  <c:v>1.2543</c:v>
                </c:pt>
                <c:pt idx="1188">
                  <c:v>1.429</c:v>
                </c:pt>
                <c:pt idx="1189">
                  <c:v>1.3992</c:v>
                </c:pt>
                <c:pt idx="1190">
                  <c:v>1.0284</c:v>
                </c:pt>
                <c:pt idx="1191">
                  <c:v>1.1414</c:v>
                </c:pt>
                <c:pt idx="1192">
                  <c:v>0.83526999999999996</c:v>
                </c:pt>
                <c:pt idx="1193">
                  <c:v>0.70204</c:v>
                </c:pt>
                <c:pt idx="1194">
                  <c:v>0.51600999999999997</c:v>
                </c:pt>
                <c:pt idx="1195">
                  <c:v>0.44350000000000001</c:v>
                </c:pt>
                <c:pt idx="1196">
                  <c:v>0.21265999999999999</c:v>
                </c:pt>
                <c:pt idx="1197">
                  <c:v>6.5614000000000006E-2</c:v>
                </c:pt>
                <c:pt idx="1198">
                  <c:v>-0.18293999999999999</c:v>
                </c:pt>
                <c:pt idx="1199">
                  <c:v>-0.29798000000000002</c:v>
                </c:pt>
                <c:pt idx="1200">
                  <c:v>-0.57496000000000003</c:v>
                </c:pt>
                <c:pt idx="1201">
                  <c:v>-0.61668000000000001</c:v>
                </c:pt>
                <c:pt idx="1202">
                  <c:v>-0.78630999999999995</c:v>
                </c:pt>
                <c:pt idx="1203">
                  <c:v>-0.86687999999999998</c:v>
                </c:pt>
                <c:pt idx="1204">
                  <c:v>-0.97884000000000004</c:v>
                </c:pt>
                <c:pt idx="1205">
                  <c:v>-1.1516999999999999</c:v>
                </c:pt>
                <c:pt idx="1206">
                  <c:v>-1.0526</c:v>
                </c:pt>
                <c:pt idx="1207">
                  <c:v>-1.105</c:v>
                </c:pt>
                <c:pt idx="1208">
                  <c:v>-1.1515</c:v>
                </c:pt>
                <c:pt idx="1209">
                  <c:v>-1.1237999999999999</c:v>
                </c:pt>
                <c:pt idx="1210">
                  <c:v>-1.1777</c:v>
                </c:pt>
                <c:pt idx="1211">
                  <c:v>-0.90605000000000002</c:v>
                </c:pt>
                <c:pt idx="1212">
                  <c:v>-0.82526999999999995</c:v>
                </c:pt>
                <c:pt idx="1213">
                  <c:v>-0.94027000000000005</c:v>
                </c:pt>
                <c:pt idx="1214">
                  <c:v>-0.68947000000000003</c:v>
                </c:pt>
                <c:pt idx="1215">
                  <c:v>-0.42891000000000001</c:v>
                </c:pt>
                <c:pt idx="1216">
                  <c:v>-0.47516999999999998</c:v>
                </c:pt>
                <c:pt idx="1217">
                  <c:v>5.6647999999999997E-2</c:v>
                </c:pt>
                <c:pt idx="1218">
                  <c:v>-0.12371</c:v>
                </c:pt>
                <c:pt idx="1219">
                  <c:v>0.19800000000000001</c:v>
                </c:pt>
                <c:pt idx="1220">
                  <c:v>0.24729000000000001</c:v>
                </c:pt>
                <c:pt idx="1221">
                  <c:v>0.45917999999999998</c:v>
                </c:pt>
                <c:pt idx="1222">
                  <c:v>0.56072</c:v>
                </c:pt>
                <c:pt idx="1223">
                  <c:v>0.77542</c:v>
                </c:pt>
                <c:pt idx="1224">
                  <c:v>0.67315000000000003</c:v>
                </c:pt>
                <c:pt idx="1225">
                  <c:v>1.0323</c:v>
                </c:pt>
                <c:pt idx="1226">
                  <c:v>0.88017000000000001</c:v>
                </c:pt>
                <c:pt idx="1227">
                  <c:v>0.97775000000000001</c:v>
                </c:pt>
                <c:pt idx="1228">
                  <c:v>0.95970999999999995</c:v>
                </c:pt>
                <c:pt idx="1229">
                  <c:v>0.93598999999999999</c:v>
                </c:pt>
                <c:pt idx="1230">
                  <c:v>1.1105</c:v>
                </c:pt>
                <c:pt idx="1231">
                  <c:v>0.75934999999999997</c:v>
                </c:pt>
                <c:pt idx="1232">
                  <c:v>0.92317000000000005</c:v>
                </c:pt>
                <c:pt idx="1233">
                  <c:v>0.82325999999999999</c:v>
                </c:pt>
                <c:pt idx="1234">
                  <c:v>0.62038000000000004</c:v>
                </c:pt>
                <c:pt idx="1235">
                  <c:v>0.78715000000000002</c:v>
                </c:pt>
                <c:pt idx="1236">
                  <c:v>0.22577</c:v>
                </c:pt>
                <c:pt idx="1237">
                  <c:v>0.10995000000000001</c:v>
                </c:pt>
                <c:pt idx="1238">
                  <c:v>0.16016</c:v>
                </c:pt>
                <c:pt idx="1239">
                  <c:v>-9.0542999999999998E-2</c:v>
                </c:pt>
                <c:pt idx="1240">
                  <c:v>-0.23047999999999999</c:v>
                </c:pt>
                <c:pt idx="1241">
                  <c:v>-0.24786</c:v>
                </c:pt>
                <c:pt idx="1242">
                  <c:v>-0.72467999999999999</c:v>
                </c:pt>
                <c:pt idx="1243">
                  <c:v>-0.36778</c:v>
                </c:pt>
                <c:pt idx="1244">
                  <c:v>-0.67628999999999995</c:v>
                </c:pt>
                <c:pt idx="1245">
                  <c:v>-0.66098000000000001</c:v>
                </c:pt>
                <c:pt idx="1246">
                  <c:v>-0.78696999999999995</c:v>
                </c:pt>
                <c:pt idx="1247">
                  <c:v>-0.79088999999999998</c:v>
                </c:pt>
                <c:pt idx="1248">
                  <c:v>-0.88346000000000002</c:v>
                </c:pt>
                <c:pt idx="1249">
                  <c:v>-0.70208999999999999</c:v>
                </c:pt>
                <c:pt idx="1250">
                  <c:v>-1.0103</c:v>
                </c:pt>
                <c:pt idx="1251">
                  <c:v>-0.67371999999999999</c:v>
                </c:pt>
                <c:pt idx="1252">
                  <c:v>-0.79181999999999997</c:v>
                </c:pt>
                <c:pt idx="1253">
                  <c:v>-0.66747000000000001</c:v>
                </c:pt>
                <c:pt idx="1254">
                  <c:v>-0.46693000000000001</c:v>
                </c:pt>
                <c:pt idx="1255">
                  <c:v>-0.59225000000000005</c:v>
                </c:pt>
                <c:pt idx="1256">
                  <c:v>-0.30293999999999999</c:v>
                </c:pt>
                <c:pt idx="1257">
                  <c:v>-0.43592999999999998</c:v>
                </c:pt>
                <c:pt idx="1258">
                  <c:v>-0.23215</c:v>
                </c:pt>
                <c:pt idx="1259">
                  <c:v>-6.2945000000000001E-2</c:v>
                </c:pt>
                <c:pt idx="1260">
                  <c:v>-0.19072</c:v>
                </c:pt>
                <c:pt idx="1261">
                  <c:v>0.41839999999999999</c:v>
                </c:pt>
                <c:pt idx="1262">
                  <c:v>0.43985000000000002</c:v>
                </c:pt>
                <c:pt idx="1263">
                  <c:v>0.46647</c:v>
                </c:pt>
                <c:pt idx="1264">
                  <c:v>0.65773999999999999</c:v>
                </c:pt>
                <c:pt idx="1265">
                  <c:v>0.60707</c:v>
                </c:pt>
                <c:pt idx="1266">
                  <c:v>0.68450999999999995</c:v>
                </c:pt>
                <c:pt idx="1267">
                  <c:v>0.96735000000000004</c:v>
                </c:pt>
                <c:pt idx="1268">
                  <c:v>0.53742000000000001</c:v>
                </c:pt>
                <c:pt idx="1269">
                  <c:v>0.77046999999999999</c:v>
                </c:pt>
                <c:pt idx="1270">
                  <c:v>0.72540000000000004</c:v>
                </c:pt>
                <c:pt idx="1271">
                  <c:v>0.68301000000000001</c:v>
                </c:pt>
                <c:pt idx="1272">
                  <c:v>0.68422000000000005</c:v>
                </c:pt>
                <c:pt idx="1273">
                  <c:v>0.65756000000000003</c:v>
                </c:pt>
                <c:pt idx="1274">
                  <c:v>0.38546000000000002</c:v>
                </c:pt>
                <c:pt idx="1275">
                  <c:v>0.55261000000000005</c:v>
                </c:pt>
                <c:pt idx="1276">
                  <c:v>0.31241000000000002</c:v>
                </c:pt>
                <c:pt idx="1277">
                  <c:v>0.35511999999999999</c:v>
                </c:pt>
                <c:pt idx="1278">
                  <c:v>0.15878999999999999</c:v>
                </c:pt>
                <c:pt idx="1279">
                  <c:v>-8.4682000000000004E-3</c:v>
                </c:pt>
                <c:pt idx="1280">
                  <c:v>5.2984999999999997E-2</c:v>
                </c:pt>
                <c:pt idx="1281">
                  <c:v>-0.15256</c:v>
                </c:pt>
                <c:pt idx="1282">
                  <c:v>-7.6333999999999999E-2</c:v>
                </c:pt>
                <c:pt idx="1283">
                  <c:v>-0.23411000000000001</c:v>
                </c:pt>
                <c:pt idx="1284">
                  <c:v>-0.36934</c:v>
                </c:pt>
                <c:pt idx="1285">
                  <c:v>-0.27700000000000002</c:v>
                </c:pt>
                <c:pt idx="1286">
                  <c:v>-0.71040000000000003</c:v>
                </c:pt>
                <c:pt idx="1287">
                  <c:v>-0.67281999999999997</c:v>
                </c:pt>
                <c:pt idx="1288">
                  <c:v>-0.73079000000000005</c:v>
                </c:pt>
                <c:pt idx="1289">
                  <c:v>-0.83133000000000001</c:v>
                </c:pt>
                <c:pt idx="1290">
                  <c:v>-0.63002999999999998</c:v>
                </c:pt>
                <c:pt idx="1291">
                  <c:v>-0.70769000000000004</c:v>
                </c:pt>
                <c:pt idx="1292">
                  <c:v>-0.71450999999999998</c:v>
                </c:pt>
                <c:pt idx="1293">
                  <c:v>-0.46656999999999998</c:v>
                </c:pt>
                <c:pt idx="1294">
                  <c:v>-0.52625999999999995</c:v>
                </c:pt>
                <c:pt idx="1295">
                  <c:v>-0.44519999999999998</c:v>
                </c:pt>
                <c:pt idx="1296">
                  <c:v>-0.36191000000000001</c:v>
                </c:pt>
                <c:pt idx="1297">
                  <c:v>-0.34072000000000002</c:v>
                </c:pt>
                <c:pt idx="1298">
                  <c:v>-0.19685</c:v>
                </c:pt>
                <c:pt idx="1299">
                  <c:v>-5.0971000000000002E-2</c:v>
                </c:pt>
                <c:pt idx="1300">
                  <c:v>-4.0044999999999997E-2</c:v>
                </c:pt>
                <c:pt idx="1301">
                  <c:v>7.5356000000000006E-2</c:v>
                </c:pt>
                <c:pt idx="1302">
                  <c:v>0.10341</c:v>
                </c:pt>
                <c:pt idx="1303">
                  <c:v>0.2155</c:v>
                </c:pt>
                <c:pt idx="1304">
                  <c:v>0.33534999999999998</c:v>
                </c:pt>
                <c:pt idx="1305">
                  <c:v>0.34482000000000002</c:v>
                </c:pt>
                <c:pt idx="1306">
                  <c:v>0.3468</c:v>
                </c:pt>
                <c:pt idx="1307">
                  <c:v>0.35531000000000001</c:v>
                </c:pt>
                <c:pt idx="1308">
                  <c:v>0.41731000000000001</c:v>
                </c:pt>
                <c:pt idx="1309">
                  <c:v>0.4551</c:v>
                </c:pt>
                <c:pt idx="1310">
                  <c:v>0.49414000000000002</c:v>
                </c:pt>
                <c:pt idx="1311">
                  <c:v>0.59219999999999995</c:v>
                </c:pt>
                <c:pt idx="1312">
                  <c:v>0.47874</c:v>
                </c:pt>
                <c:pt idx="1313">
                  <c:v>0.63517000000000001</c:v>
                </c:pt>
                <c:pt idx="1314">
                  <c:v>0.60119999999999996</c:v>
                </c:pt>
                <c:pt idx="1315">
                  <c:v>0.32020999999999999</c:v>
                </c:pt>
                <c:pt idx="1316">
                  <c:v>0.46801999999999999</c:v>
                </c:pt>
                <c:pt idx="1317">
                  <c:v>0.21351000000000001</c:v>
                </c:pt>
                <c:pt idx="1318">
                  <c:v>0.20338999999999999</c:v>
                </c:pt>
                <c:pt idx="1319">
                  <c:v>9.4598000000000002E-2</c:v>
                </c:pt>
                <c:pt idx="1320">
                  <c:v>0.11674</c:v>
                </c:pt>
                <c:pt idx="1321">
                  <c:v>-3.9826000000000002E-3</c:v>
                </c:pt>
                <c:pt idx="1322">
                  <c:v>-3.1158999999999999E-2</c:v>
                </c:pt>
                <c:pt idx="1323">
                  <c:v>-0.16194</c:v>
                </c:pt>
                <c:pt idx="1324">
                  <c:v>-0.15828</c:v>
                </c:pt>
                <c:pt idx="1325">
                  <c:v>-0.32252999999999998</c:v>
                </c:pt>
                <c:pt idx="1326">
                  <c:v>-0.25034000000000001</c:v>
                </c:pt>
                <c:pt idx="1327">
                  <c:v>-0.31988</c:v>
                </c:pt>
                <c:pt idx="1328">
                  <c:v>-0.34686</c:v>
                </c:pt>
                <c:pt idx="1329">
                  <c:v>-0.34922999999999998</c:v>
                </c:pt>
                <c:pt idx="1330">
                  <c:v>-0.43976999999999999</c:v>
                </c:pt>
                <c:pt idx="1331">
                  <c:v>-0.27165</c:v>
                </c:pt>
                <c:pt idx="1332">
                  <c:v>-0.35108</c:v>
                </c:pt>
                <c:pt idx="1333">
                  <c:v>-0.35554000000000002</c:v>
                </c:pt>
                <c:pt idx="1334">
                  <c:v>-0.30125999999999997</c:v>
                </c:pt>
                <c:pt idx="1335">
                  <c:v>-0.37175999999999998</c:v>
                </c:pt>
                <c:pt idx="1336">
                  <c:v>-0.14849999999999999</c:v>
                </c:pt>
                <c:pt idx="1337">
                  <c:v>-0.27123000000000003</c:v>
                </c:pt>
                <c:pt idx="1338">
                  <c:v>-0.25783</c:v>
                </c:pt>
                <c:pt idx="1339">
                  <c:v>-6.4466999999999997E-2</c:v>
                </c:pt>
                <c:pt idx="1340">
                  <c:v>-8.9507000000000003E-2</c:v>
                </c:pt>
                <c:pt idx="1341">
                  <c:v>4.1431000000000003E-2</c:v>
                </c:pt>
                <c:pt idx="1342">
                  <c:v>0.1163</c:v>
                </c:pt>
                <c:pt idx="1343">
                  <c:v>4.8748E-2</c:v>
                </c:pt>
                <c:pt idx="1344">
                  <c:v>0.17380000000000001</c:v>
                </c:pt>
                <c:pt idx="1345">
                  <c:v>0.1963</c:v>
                </c:pt>
                <c:pt idx="1346">
                  <c:v>0.17993000000000001</c:v>
                </c:pt>
                <c:pt idx="1347">
                  <c:v>0.22142000000000001</c:v>
                </c:pt>
                <c:pt idx="1348">
                  <c:v>0.23258000000000001</c:v>
                </c:pt>
                <c:pt idx="1349">
                  <c:v>0.23413999999999999</c:v>
                </c:pt>
                <c:pt idx="1350">
                  <c:v>0.32157000000000002</c:v>
                </c:pt>
                <c:pt idx="1351">
                  <c:v>0.25085000000000002</c:v>
                </c:pt>
                <c:pt idx="1352">
                  <c:v>0.21462000000000001</c:v>
                </c:pt>
                <c:pt idx="1353">
                  <c:v>0.20659</c:v>
                </c:pt>
                <c:pt idx="1354">
                  <c:v>0.19317000000000001</c:v>
                </c:pt>
                <c:pt idx="1355">
                  <c:v>0.18199000000000001</c:v>
                </c:pt>
                <c:pt idx="1356">
                  <c:v>0.13500000000000001</c:v>
                </c:pt>
                <c:pt idx="1357">
                  <c:v>0.10582</c:v>
                </c:pt>
                <c:pt idx="1358">
                  <c:v>0.14288999999999999</c:v>
                </c:pt>
                <c:pt idx="1359">
                  <c:v>0.11575000000000001</c:v>
                </c:pt>
                <c:pt idx="1360">
                  <c:v>6.1448999999999997E-2</c:v>
                </c:pt>
                <c:pt idx="1361">
                  <c:v>-6.7788000000000001E-2</c:v>
                </c:pt>
                <c:pt idx="1362">
                  <c:v>-0.12745000000000001</c:v>
                </c:pt>
                <c:pt idx="1363">
                  <c:v>-0.15267</c:v>
                </c:pt>
                <c:pt idx="1364">
                  <c:v>-0.15357999999999999</c:v>
                </c:pt>
                <c:pt idx="1365">
                  <c:v>-0.18884999999999999</c:v>
                </c:pt>
                <c:pt idx="1366">
                  <c:v>-0.26751000000000003</c:v>
                </c:pt>
                <c:pt idx="1367">
                  <c:v>-0.22233</c:v>
                </c:pt>
                <c:pt idx="1368">
                  <c:v>-0.16716</c:v>
                </c:pt>
                <c:pt idx="1369">
                  <c:v>-0.16746</c:v>
                </c:pt>
                <c:pt idx="1370">
                  <c:v>-0.193</c:v>
                </c:pt>
                <c:pt idx="1371">
                  <c:v>-0.18975</c:v>
                </c:pt>
                <c:pt idx="1372">
                  <c:v>-0.14510000000000001</c:v>
                </c:pt>
                <c:pt idx="1373">
                  <c:v>-0.11239</c:v>
                </c:pt>
                <c:pt idx="1374">
                  <c:v>-7.6603000000000004E-2</c:v>
                </c:pt>
                <c:pt idx="1375">
                  <c:v>-6.4443E-2</c:v>
                </c:pt>
                <c:pt idx="1376">
                  <c:v>-3.9210000000000002E-2</c:v>
                </c:pt>
                <c:pt idx="1377">
                  <c:v>1.2491E-2</c:v>
                </c:pt>
                <c:pt idx="1378">
                  <c:v>5.1395999999999997E-2</c:v>
                </c:pt>
                <c:pt idx="1379">
                  <c:v>5.9392E-2</c:v>
                </c:pt>
                <c:pt idx="1380">
                  <c:v>5.1068000000000002E-2</c:v>
                </c:pt>
                <c:pt idx="1381">
                  <c:v>6.9053000000000003E-2</c:v>
                </c:pt>
                <c:pt idx="1382">
                  <c:v>9.8529000000000005E-2</c:v>
                </c:pt>
                <c:pt idx="1383">
                  <c:v>0.12534000000000001</c:v>
                </c:pt>
                <c:pt idx="1384">
                  <c:v>8.7348999999999996E-2</c:v>
                </c:pt>
                <c:pt idx="1385">
                  <c:v>6.8707000000000004E-2</c:v>
                </c:pt>
                <c:pt idx="1386">
                  <c:v>0.10661</c:v>
                </c:pt>
                <c:pt idx="1387">
                  <c:v>0.12778999999999999</c:v>
                </c:pt>
                <c:pt idx="1388">
                  <c:v>9.4438999999999995E-2</c:v>
                </c:pt>
                <c:pt idx="1389">
                  <c:v>4.3624000000000003E-2</c:v>
                </c:pt>
                <c:pt idx="1390">
                  <c:v>4.6809000000000003E-2</c:v>
                </c:pt>
                <c:pt idx="1391">
                  <c:v>7.6391000000000001E-2</c:v>
                </c:pt>
                <c:pt idx="1392">
                  <c:v>6.0921000000000003E-2</c:v>
                </c:pt>
                <c:pt idx="1393">
                  <c:v>8.1256000000000002E-3</c:v>
                </c:pt>
                <c:pt idx="1394">
                  <c:v>-1.6039000000000001E-2</c:v>
                </c:pt>
                <c:pt idx="1395">
                  <c:v>7.7498999999999997E-3</c:v>
                </c:pt>
                <c:pt idx="1396">
                  <c:v>1.5706000000000001E-2</c:v>
                </c:pt>
                <c:pt idx="1397">
                  <c:v>-1.8297000000000001E-2</c:v>
                </c:pt>
                <c:pt idx="1398">
                  <c:v>-6.3979999999999995E-2</c:v>
                </c:pt>
                <c:pt idx="1399">
                  <c:v>-5.6986000000000002E-2</c:v>
                </c:pt>
                <c:pt idx="1400">
                  <c:v>-1.0029E-2</c:v>
                </c:pt>
                <c:pt idx="1401">
                  <c:v>-9.6790000000000005E-4</c:v>
                </c:pt>
                <c:pt idx="1402">
                  <c:v>-3.4766999999999999E-2</c:v>
                </c:pt>
                <c:pt idx="1403">
                  <c:v>-6.1092E-2</c:v>
                </c:pt>
                <c:pt idx="1404">
                  <c:v>-4.2109000000000001E-2</c:v>
                </c:pt>
                <c:pt idx="1405">
                  <c:v>8.8746999999999993E-3</c:v>
                </c:pt>
                <c:pt idx="1406">
                  <c:v>2.8722999999999999E-2</c:v>
                </c:pt>
                <c:pt idx="1407">
                  <c:v>8.4075E-3</c:v>
                </c:pt>
                <c:pt idx="1408">
                  <c:v>-3.2190000000000003E-2</c:v>
                </c:pt>
                <c:pt idx="1409">
                  <c:v>1.0482999999999999E-2</c:v>
                </c:pt>
                <c:pt idx="1410">
                  <c:v>5.6009999999999997E-2</c:v>
                </c:pt>
                <c:pt idx="1411">
                  <c:v>6.5406000000000006E-2</c:v>
                </c:pt>
                <c:pt idx="1412">
                  <c:v>1.4774000000000001E-2</c:v>
                </c:pt>
                <c:pt idx="1413">
                  <c:v>-8.1311999999999999E-3</c:v>
                </c:pt>
                <c:pt idx="1414">
                  <c:v>3.5533000000000002E-2</c:v>
                </c:pt>
                <c:pt idx="1415">
                  <c:v>5.9919E-2</c:v>
                </c:pt>
                <c:pt idx="1416">
                  <c:v>1.7599E-2</c:v>
                </c:pt>
                <c:pt idx="1417">
                  <c:v>-5.1380000000000002E-3</c:v>
                </c:pt>
                <c:pt idx="1418">
                  <c:v>-1.3517E-2</c:v>
                </c:pt>
                <c:pt idx="1419">
                  <c:v>1.3899999999999999E-2</c:v>
                </c:pt>
                <c:pt idx="1420">
                  <c:v>7.0474999999999999E-3</c:v>
                </c:pt>
                <c:pt idx="1421">
                  <c:v>-1.3682E-2</c:v>
                </c:pt>
                <c:pt idx="1422">
                  <c:v>-4.0217000000000003E-2</c:v>
                </c:pt>
                <c:pt idx="1423">
                  <c:v>-2.7073E-2</c:v>
                </c:pt>
                <c:pt idx="1424">
                  <c:v>-1.3755E-2</c:v>
                </c:pt>
                <c:pt idx="1425">
                  <c:v>-1.2567999999999999E-2</c:v>
                </c:pt>
                <c:pt idx="1426">
                  <c:v>-5.1964999999999997E-2</c:v>
                </c:pt>
                <c:pt idx="1427">
                  <c:v>-4.3805999999999998E-2</c:v>
                </c:pt>
                <c:pt idx="1428">
                  <c:v>-2.0423E-2</c:v>
                </c:pt>
                <c:pt idx="1429">
                  <c:v>-1.6733000000000001E-2</c:v>
                </c:pt>
                <c:pt idx="1430">
                  <c:v>-4.0615999999999999E-2</c:v>
                </c:pt>
                <c:pt idx="1431">
                  <c:v>-5.0056999999999997E-2</c:v>
                </c:pt>
                <c:pt idx="1432">
                  <c:v>-1.9663E-2</c:v>
                </c:pt>
                <c:pt idx="1433">
                  <c:v>-4.1491999999999996E-3</c:v>
                </c:pt>
                <c:pt idx="1434">
                  <c:v>-2.9637E-2</c:v>
                </c:pt>
                <c:pt idx="1435">
                  <c:v>-6.3341999999999996E-2</c:v>
                </c:pt>
                <c:pt idx="1436">
                  <c:v>-6.5808000000000005E-2</c:v>
                </c:pt>
                <c:pt idx="1437">
                  <c:v>3.5139999999999998E-2</c:v>
                </c:pt>
                <c:pt idx="1438">
                  <c:v>-1.2801999999999999E-2</c:v>
                </c:pt>
                <c:pt idx="1439">
                  <c:v>-6.6591999999999998E-2</c:v>
                </c:pt>
                <c:pt idx="1440">
                  <c:v>-8.8350000000000008E-3</c:v>
                </c:pt>
                <c:pt idx="1441">
                  <c:v>-6.9799E-2</c:v>
                </c:pt>
                <c:pt idx="1442">
                  <c:v>5.5802999999999998E-2</c:v>
                </c:pt>
                <c:pt idx="1443">
                  <c:v>-1.3264E-2</c:v>
                </c:pt>
                <c:pt idx="1444">
                  <c:v>-1.4981E-2</c:v>
                </c:pt>
                <c:pt idx="1445">
                  <c:v>-3.2070000000000001E-2</c:v>
                </c:pt>
                <c:pt idx="1446">
                  <c:v>1.7845E-2</c:v>
                </c:pt>
                <c:pt idx="1447">
                  <c:v>6.3436999999999999E-3</c:v>
                </c:pt>
                <c:pt idx="1448">
                  <c:v>3.1544000000000003E-2</c:v>
                </c:pt>
                <c:pt idx="1449">
                  <c:v>-2.1961999999999999E-2</c:v>
                </c:pt>
                <c:pt idx="1450">
                  <c:v>2.3494999999999999E-2</c:v>
                </c:pt>
                <c:pt idx="1451">
                  <c:v>4.7410000000000004E-3</c:v>
                </c:pt>
                <c:pt idx="1452">
                  <c:v>4.4172000000000003E-2</c:v>
                </c:pt>
                <c:pt idx="1453">
                  <c:v>1.6917000000000001E-2</c:v>
                </c:pt>
                <c:pt idx="1454">
                  <c:v>2.2212E-3</c:v>
                </c:pt>
                <c:pt idx="1455">
                  <c:v>6.0941000000000002E-2</c:v>
                </c:pt>
                <c:pt idx="1456">
                  <c:v>2.9337E-3</c:v>
                </c:pt>
                <c:pt idx="1457">
                  <c:v>5.5233999999999998E-2</c:v>
                </c:pt>
                <c:pt idx="1458">
                  <c:v>2.4364E-2</c:v>
                </c:pt>
                <c:pt idx="1459">
                  <c:v>1.5613999999999999E-2</c:v>
                </c:pt>
                <c:pt idx="1460">
                  <c:v>0.12756999999999999</c:v>
                </c:pt>
                <c:pt idx="1461">
                  <c:v>2.7969000000000001E-2</c:v>
                </c:pt>
                <c:pt idx="1462">
                  <c:v>-8.8129000000000002E-3</c:v>
                </c:pt>
                <c:pt idx="1463">
                  <c:v>5.7405999999999999E-2</c:v>
                </c:pt>
                <c:pt idx="1464">
                  <c:v>2.3179999999999999E-2</c:v>
                </c:pt>
                <c:pt idx="1465">
                  <c:v>-1.4952E-2</c:v>
                </c:pt>
                <c:pt idx="1466">
                  <c:v>7.6666999999999999E-2</c:v>
                </c:pt>
                <c:pt idx="1467">
                  <c:v>-0.13846</c:v>
                </c:pt>
                <c:pt idx="1468">
                  <c:v>2.6752999999999999E-2</c:v>
                </c:pt>
                <c:pt idx="1469">
                  <c:v>-3.2612000000000002E-2</c:v>
                </c:pt>
                <c:pt idx="1470">
                  <c:v>2.8766E-2</c:v>
                </c:pt>
                <c:pt idx="1471">
                  <c:v>-2.8382999999999999E-2</c:v>
                </c:pt>
                <c:pt idx="1472">
                  <c:v>-2.4551E-2</c:v>
                </c:pt>
                <c:pt idx="1473">
                  <c:v>-4.3693999999999997E-2</c:v>
                </c:pt>
                <c:pt idx="1474">
                  <c:v>5.1104999999999998E-2</c:v>
                </c:pt>
                <c:pt idx="1475">
                  <c:v>-5.9138999999999997E-2</c:v>
                </c:pt>
                <c:pt idx="1476">
                  <c:v>3.9914999999999999E-2</c:v>
                </c:pt>
                <c:pt idx="1477">
                  <c:v>-2.1958999999999999E-2</c:v>
                </c:pt>
                <c:pt idx="1478">
                  <c:v>1.6945000000000002E-2</c:v>
                </c:pt>
                <c:pt idx="1479">
                  <c:v>6.5282999999999994E-2</c:v>
                </c:pt>
                <c:pt idx="1480">
                  <c:v>-1.5207E-2</c:v>
                </c:pt>
                <c:pt idx="1481">
                  <c:v>8.5129999999999997E-2</c:v>
                </c:pt>
                <c:pt idx="1482">
                  <c:v>-1.1811E-2</c:v>
                </c:pt>
                <c:pt idx="1483">
                  <c:v>2.4549000000000001E-2</c:v>
                </c:pt>
                <c:pt idx="1484">
                  <c:v>5.8924999999999998E-2</c:v>
                </c:pt>
                <c:pt idx="1485">
                  <c:v>-8.1230999999999998E-2</c:v>
                </c:pt>
                <c:pt idx="1486">
                  <c:v>0.12765000000000001</c:v>
                </c:pt>
                <c:pt idx="1487">
                  <c:v>0.10241</c:v>
                </c:pt>
                <c:pt idx="1488">
                  <c:v>2.7023999999999999E-2</c:v>
                </c:pt>
                <c:pt idx="1489">
                  <c:v>9.4497999999999999E-2</c:v>
                </c:pt>
                <c:pt idx="1490">
                  <c:v>7.3937000000000003E-2</c:v>
                </c:pt>
                <c:pt idx="1491">
                  <c:v>-1.2661E-2</c:v>
                </c:pt>
                <c:pt idx="1492">
                  <c:v>0.16466</c:v>
                </c:pt>
                <c:pt idx="1493">
                  <c:v>-7.8964000000000006E-2</c:v>
                </c:pt>
                <c:pt idx="1494">
                  <c:v>1.2016000000000001E-2</c:v>
                </c:pt>
                <c:pt idx="1495">
                  <c:v>-6.2286000000000001E-2</c:v>
                </c:pt>
                <c:pt idx="1496">
                  <c:v>-5.2352000000000003E-2</c:v>
                </c:pt>
                <c:pt idx="1497">
                  <c:v>-7.0731000000000002E-2</c:v>
                </c:pt>
                <c:pt idx="1498">
                  <c:v>-5.8205E-2</c:v>
                </c:pt>
                <c:pt idx="1499">
                  <c:v>-0.18131</c:v>
                </c:pt>
                <c:pt idx="1500">
                  <c:v>-6.1044000000000001E-2</c:v>
                </c:pt>
                <c:pt idx="1501">
                  <c:v>-0.18801999999999999</c:v>
                </c:pt>
                <c:pt idx="1502">
                  <c:v>-0.12299</c:v>
                </c:pt>
                <c:pt idx="1503">
                  <c:v>-0.15534000000000001</c:v>
                </c:pt>
                <c:pt idx="1504">
                  <c:v>-0.18761</c:v>
                </c:pt>
                <c:pt idx="1505">
                  <c:v>-0.10142</c:v>
                </c:pt>
                <c:pt idx="1506">
                  <c:v>-0.20449000000000001</c:v>
                </c:pt>
                <c:pt idx="1507">
                  <c:v>-6.2746999999999997E-2</c:v>
                </c:pt>
                <c:pt idx="1508">
                  <c:v>-5.9954E-2</c:v>
                </c:pt>
                <c:pt idx="1509">
                  <c:v>-7.6599E-2</c:v>
                </c:pt>
                <c:pt idx="1510">
                  <c:v>4.8405999999999998E-2</c:v>
                </c:pt>
                <c:pt idx="1511">
                  <c:v>-0.16414000000000001</c:v>
                </c:pt>
                <c:pt idx="1512">
                  <c:v>-7.3760000000000006E-2</c:v>
                </c:pt>
                <c:pt idx="1513">
                  <c:v>-1.7187999999999998E-2</c:v>
                </c:pt>
                <c:pt idx="1514">
                  <c:v>-6.0701999999999999E-2</c:v>
                </c:pt>
                <c:pt idx="1515">
                  <c:v>1.5774E-2</c:v>
                </c:pt>
                <c:pt idx="1516">
                  <c:v>6.6957000000000003E-2</c:v>
                </c:pt>
                <c:pt idx="1517">
                  <c:v>-8.0192999999999996E-4</c:v>
                </c:pt>
                <c:pt idx="1518">
                  <c:v>0.21557999999999999</c:v>
                </c:pt>
                <c:pt idx="1519">
                  <c:v>0.12789</c:v>
                </c:pt>
                <c:pt idx="1520">
                  <c:v>0.18142</c:v>
                </c:pt>
                <c:pt idx="1521">
                  <c:v>0.19267999999999999</c:v>
                </c:pt>
                <c:pt idx="1522">
                  <c:v>0.19806000000000001</c:v>
                </c:pt>
                <c:pt idx="1523">
                  <c:v>0.19192999999999999</c:v>
                </c:pt>
                <c:pt idx="1524">
                  <c:v>0.27202999999999999</c:v>
                </c:pt>
                <c:pt idx="1525">
                  <c:v>0.16250999999999999</c:v>
                </c:pt>
                <c:pt idx="1526">
                  <c:v>0.25505</c:v>
                </c:pt>
                <c:pt idx="1527">
                  <c:v>0.17352999999999999</c:v>
                </c:pt>
                <c:pt idx="1528">
                  <c:v>0.15978999999999999</c:v>
                </c:pt>
                <c:pt idx="1529">
                  <c:v>0.17394000000000001</c:v>
                </c:pt>
                <c:pt idx="1530">
                  <c:v>9.8601999999999995E-2</c:v>
                </c:pt>
                <c:pt idx="1531">
                  <c:v>0.11237999999999999</c:v>
                </c:pt>
                <c:pt idx="1532">
                  <c:v>-1.3832000000000001E-2</c:v>
                </c:pt>
                <c:pt idx="1533">
                  <c:v>-3.4155999999999999E-2</c:v>
                </c:pt>
                <c:pt idx="1534">
                  <c:v>-3.8303999999999998E-2</c:v>
                </c:pt>
                <c:pt idx="1535">
                  <c:v>-0.1172</c:v>
                </c:pt>
                <c:pt idx="1536">
                  <c:v>1.9394000000000002E-2</c:v>
                </c:pt>
                <c:pt idx="1537">
                  <c:v>-8.9886999999999995E-2</c:v>
                </c:pt>
                <c:pt idx="1538">
                  <c:v>-8.9816999999999994E-2</c:v>
                </c:pt>
                <c:pt idx="1539">
                  <c:v>-5.5844999999999999E-2</c:v>
                </c:pt>
                <c:pt idx="1540">
                  <c:v>-0.18278</c:v>
                </c:pt>
                <c:pt idx="1541">
                  <c:v>-0.17404</c:v>
                </c:pt>
                <c:pt idx="1542">
                  <c:v>-0.18819</c:v>
                </c:pt>
                <c:pt idx="1543">
                  <c:v>-0.30142000000000002</c:v>
                </c:pt>
                <c:pt idx="1544">
                  <c:v>-0.24324000000000001</c:v>
                </c:pt>
                <c:pt idx="1545">
                  <c:v>-0.22617999999999999</c:v>
                </c:pt>
                <c:pt idx="1546">
                  <c:v>-0.25567000000000001</c:v>
                </c:pt>
                <c:pt idx="1547">
                  <c:v>-0.22372</c:v>
                </c:pt>
                <c:pt idx="1548">
                  <c:v>-0.1958</c:v>
                </c:pt>
                <c:pt idx="1549">
                  <c:v>-0.20165</c:v>
                </c:pt>
                <c:pt idx="1550">
                  <c:v>-0.14990000000000001</c:v>
                </c:pt>
                <c:pt idx="1551">
                  <c:v>-0.14221</c:v>
                </c:pt>
                <c:pt idx="1552">
                  <c:v>-6.3828999999999997E-2</c:v>
                </c:pt>
                <c:pt idx="1553">
                  <c:v>-2.2717999999999999E-2</c:v>
                </c:pt>
                <c:pt idx="1554">
                  <c:v>-5.5202999999999997E-3</c:v>
                </c:pt>
                <c:pt idx="1555">
                  <c:v>3.8607000000000002E-2</c:v>
                </c:pt>
                <c:pt idx="1556">
                  <c:v>0.10750999999999999</c:v>
                </c:pt>
                <c:pt idx="1557">
                  <c:v>0.18129999999999999</c:v>
                </c:pt>
                <c:pt idx="1558">
                  <c:v>0.21692</c:v>
                </c:pt>
                <c:pt idx="1559">
                  <c:v>0.21931</c:v>
                </c:pt>
                <c:pt idx="1560">
                  <c:v>0.23069999999999999</c:v>
                </c:pt>
                <c:pt idx="1561">
                  <c:v>0.22528000000000001</c:v>
                </c:pt>
                <c:pt idx="1562">
                  <c:v>0.27704000000000001</c:v>
                </c:pt>
                <c:pt idx="1563">
                  <c:v>0.21279999999999999</c:v>
                </c:pt>
                <c:pt idx="1564">
                  <c:v>0.20809</c:v>
                </c:pt>
                <c:pt idx="1565">
                  <c:v>0.29171000000000002</c:v>
                </c:pt>
                <c:pt idx="1566">
                  <c:v>0.20863000000000001</c:v>
                </c:pt>
                <c:pt idx="1567">
                  <c:v>0.31913000000000002</c:v>
                </c:pt>
                <c:pt idx="1568">
                  <c:v>0.24865999999999999</c:v>
                </c:pt>
                <c:pt idx="1569">
                  <c:v>0.2213</c:v>
                </c:pt>
                <c:pt idx="1570">
                  <c:v>0.15501999999999999</c:v>
                </c:pt>
                <c:pt idx="1571">
                  <c:v>0.15942999999999999</c:v>
                </c:pt>
                <c:pt idx="1572">
                  <c:v>8.4750000000000006E-2</c:v>
                </c:pt>
                <c:pt idx="1573">
                  <c:v>5.6219999999999999E-2</c:v>
                </c:pt>
                <c:pt idx="1574">
                  <c:v>-1.9383000000000001E-2</c:v>
                </c:pt>
                <c:pt idx="1575">
                  <c:v>-1.2813E-2</c:v>
                </c:pt>
                <c:pt idx="1576">
                  <c:v>-0.10956</c:v>
                </c:pt>
                <c:pt idx="1577">
                  <c:v>-0.15403</c:v>
                </c:pt>
                <c:pt idx="1578">
                  <c:v>-0.22656000000000001</c:v>
                </c:pt>
                <c:pt idx="1579">
                  <c:v>-0.25069999999999998</c:v>
                </c:pt>
                <c:pt idx="1580">
                  <c:v>-0.24662000000000001</c:v>
                </c:pt>
                <c:pt idx="1581">
                  <c:v>-0.36975000000000002</c:v>
                </c:pt>
                <c:pt idx="1582">
                  <c:v>-0.33644000000000002</c:v>
                </c:pt>
                <c:pt idx="1583">
                  <c:v>-0.36107</c:v>
                </c:pt>
                <c:pt idx="1584">
                  <c:v>-0.38163000000000002</c:v>
                </c:pt>
                <c:pt idx="1585">
                  <c:v>-0.29730000000000001</c:v>
                </c:pt>
                <c:pt idx="1586">
                  <c:v>-0.38424000000000003</c:v>
                </c:pt>
                <c:pt idx="1587">
                  <c:v>-0.39172000000000001</c:v>
                </c:pt>
                <c:pt idx="1588">
                  <c:v>-0.26834000000000002</c:v>
                </c:pt>
                <c:pt idx="1589">
                  <c:v>-0.25034000000000001</c:v>
                </c:pt>
                <c:pt idx="1590">
                  <c:v>-0.27826000000000001</c:v>
                </c:pt>
                <c:pt idx="1591">
                  <c:v>-0.15054999999999999</c:v>
                </c:pt>
                <c:pt idx="1592">
                  <c:v>-0.26973000000000003</c:v>
                </c:pt>
                <c:pt idx="1593">
                  <c:v>-3.6658000000000003E-2</c:v>
                </c:pt>
                <c:pt idx="1594">
                  <c:v>-5.8257000000000003E-2</c:v>
                </c:pt>
                <c:pt idx="1595">
                  <c:v>6.4083000000000001E-2</c:v>
                </c:pt>
                <c:pt idx="1596">
                  <c:v>7.5449000000000002E-2</c:v>
                </c:pt>
                <c:pt idx="1597">
                  <c:v>0.16039</c:v>
                </c:pt>
                <c:pt idx="1598">
                  <c:v>0.19778000000000001</c:v>
                </c:pt>
                <c:pt idx="1599">
                  <c:v>0.32085999999999998</c:v>
                </c:pt>
                <c:pt idx="1600">
                  <c:v>0.24454000000000001</c:v>
                </c:pt>
                <c:pt idx="1601">
                  <c:v>0.39944000000000002</c:v>
                </c:pt>
                <c:pt idx="1602">
                  <c:v>0.40732000000000002</c:v>
                </c:pt>
                <c:pt idx="1603">
                  <c:v>0.43373</c:v>
                </c:pt>
                <c:pt idx="1604">
                  <c:v>0.48182000000000003</c:v>
                </c:pt>
                <c:pt idx="1605">
                  <c:v>0.41070000000000001</c:v>
                </c:pt>
                <c:pt idx="1606">
                  <c:v>0.49913999999999997</c:v>
                </c:pt>
                <c:pt idx="1607">
                  <c:v>0.3992</c:v>
                </c:pt>
                <c:pt idx="1608">
                  <c:v>0.40266000000000002</c:v>
                </c:pt>
                <c:pt idx="1609">
                  <c:v>0.37035000000000001</c:v>
                </c:pt>
                <c:pt idx="1610">
                  <c:v>0.20125999999999999</c:v>
                </c:pt>
                <c:pt idx="1611">
                  <c:v>0.38150000000000001</c:v>
                </c:pt>
                <c:pt idx="1612">
                  <c:v>0.30508000000000002</c:v>
                </c:pt>
                <c:pt idx="1613">
                  <c:v>0.14860000000000001</c:v>
                </c:pt>
                <c:pt idx="1614">
                  <c:v>0.13603000000000001</c:v>
                </c:pt>
                <c:pt idx="1615">
                  <c:v>6.9407999999999997E-2</c:v>
                </c:pt>
                <c:pt idx="1616">
                  <c:v>-6.3119999999999996E-2</c:v>
                </c:pt>
                <c:pt idx="1617">
                  <c:v>4.5911E-2</c:v>
                </c:pt>
                <c:pt idx="1618">
                  <c:v>-0.26368999999999998</c:v>
                </c:pt>
                <c:pt idx="1619">
                  <c:v>-0.21662999999999999</c:v>
                </c:pt>
                <c:pt idx="1620">
                  <c:v>-0.33038000000000001</c:v>
                </c:pt>
                <c:pt idx="1621">
                  <c:v>-0.3649</c:v>
                </c:pt>
                <c:pt idx="1622">
                  <c:v>-0.43053000000000002</c:v>
                </c:pt>
                <c:pt idx="1623">
                  <c:v>-0.42320999999999998</c:v>
                </c:pt>
                <c:pt idx="1624">
                  <c:v>-0.57033999999999996</c:v>
                </c:pt>
                <c:pt idx="1625">
                  <c:v>-0.44703999999999999</c:v>
                </c:pt>
                <c:pt idx="1626">
                  <c:v>-0.54618999999999995</c:v>
                </c:pt>
                <c:pt idx="1627">
                  <c:v>-0.48542999999999997</c:v>
                </c:pt>
                <c:pt idx="1628">
                  <c:v>-0.51963999999999999</c:v>
                </c:pt>
                <c:pt idx="1629">
                  <c:v>-0.53383000000000003</c:v>
                </c:pt>
                <c:pt idx="1630">
                  <c:v>-0.37598999999999999</c:v>
                </c:pt>
                <c:pt idx="1631">
                  <c:v>-0.43240000000000001</c:v>
                </c:pt>
                <c:pt idx="1632">
                  <c:v>-0.25469999999999998</c:v>
                </c:pt>
                <c:pt idx="1633">
                  <c:v>-0.21412</c:v>
                </c:pt>
                <c:pt idx="1634">
                  <c:v>-0.1772</c:v>
                </c:pt>
                <c:pt idx="1635">
                  <c:v>-2.6492000000000002E-2</c:v>
                </c:pt>
                <c:pt idx="1636">
                  <c:v>-0.14535000000000001</c:v>
                </c:pt>
                <c:pt idx="1637">
                  <c:v>0.13589000000000001</c:v>
                </c:pt>
                <c:pt idx="1638">
                  <c:v>5.2317000000000002E-2</c:v>
                </c:pt>
                <c:pt idx="1639">
                  <c:v>5.0202999999999998E-2</c:v>
                </c:pt>
                <c:pt idx="1640">
                  <c:v>0.37664999999999998</c:v>
                </c:pt>
                <c:pt idx="1641">
                  <c:v>0.17771000000000001</c:v>
                </c:pt>
                <c:pt idx="1642">
                  <c:v>0.47788999999999998</c:v>
                </c:pt>
                <c:pt idx="1643">
                  <c:v>0.46516000000000002</c:v>
                </c:pt>
                <c:pt idx="1644">
                  <c:v>0.51432999999999995</c:v>
                </c:pt>
                <c:pt idx="1645">
                  <c:v>0.48225000000000001</c:v>
                </c:pt>
                <c:pt idx="1646">
                  <c:v>0.59347000000000005</c:v>
                </c:pt>
                <c:pt idx="1647">
                  <c:v>0.53490000000000004</c:v>
                </c:pt>
                <c:pt idx="1648">
                  <c:v>0.61997000000000002</c:v>
                </c:pt>
                <c:pt idx="1649">
                  <c:v>0.52978999999999998</c:v>
                </c:pt>
                <c:pt idx="1650">
                  <c:v>0.53468000000000004</c:v>
                </c:pt>
                <c:pt idx="1651">
                  <c:v>0.42070999999999997</c:v>
                </c:pt>
                <c:pt idx="1652">
                  <c:v>0.43958000000000003</c:v>
                </c:pt>
                <c:pt idx="1653">
                  <c:v>0.32361000000000001</c:v>
                </c:pt>
                <c:pt idx="1654">
                  <c:v>0.25252000000000002</c:v>
                </c:pt>
                <c:pt idx="1655">
                  <c:v>0.25677</c:v>
                </c:pt>
                <c:pt idx="1656">
                  <c:v>-3.594E-2</c:v>
                </c:pt>
                <c:pt idx="1657">
                  <c:v>3.3776E-2</c:v>
                </c:pt>
                <c:pt idx="1658">
                  <c:v>-0.13585</c:v>
                </c:pt>
                <c:pt idx="1659">
                  <c:v>-0.28632999999999997</c:v>
                </c:pt>
                <c:pt idx="1660">
                  <c:v>-0.19281999999999999</c:v>
                </c:pt>
                <c:pt idx="1661">
                  <c:v>-0.44378000000000001</c:v>
                </c:pt>
                <c:pt idx="1662">
                  <c:v>-0.30552000000000001</c:v>
                </c:pt>
                <c:pt idx="1663">
                  <c:v>-0.32652999999999999</c:v>
                </c:pt>
                <c:pt idx="1664">
                  <c:v>-0.55961000000000005</c:v>
                </c:pt>
                <c:pt idx="1665">
                  <c:v>-0.50453000000000003</c:v>
                </c:pt>
                <c:pt idx="1666">
                  <c:v>-0.58894000000000002</c:v>
                </c:pt>
                <c:pt idx="1667">
                  <c:v>-0.65610999999999997</c:v>
                </c:pt>
                <c:pt idx="1668">
                  <c:v>-0.56494</c:v>
                </c:pt>
                <c:pt idx="1669">
                  <c:v>-0.68062999999999996</c:v>
                </c:pt>
                <c:pt idx="1670">
                  <c:v>-0.56430000000000002</c:v>
                </c:pt>
                <c:pt idx="1671">
                  <c:v>-0.49102000000000001</c:v>
                </c:pt>
                <c:pt idx="1672">
                  <c:v>-0.50858999999999999</c:v>
                </c:pt>
                <c:pt idx="1673">
                  <c:v>-0.44361</c:v>
                </c:pt>
                <c:pt idx="1674">
                  <c:v>-0.34820000000000001</c:v>
                </c:pt>
                <c:pt idx="1675">
                  <c:v>-0.35571000000000003</c:v>
                </c:pt>
                <c:pt idx="1676">
                  <c:v>-0.15681</c:v>
                </c:pt>
                <c:pt idx="1677">
                  <c:v>-8.6396000000000001E-2</c:v>
                </c:pt>
                <c:pt idx="1678">
                  <c:v>1.6157999999999999E-2</c:v>
                </c:pt>
                <c:pt idx="1679">
                  <c:v>0.14974000000000001</c:v>
                </c:pt>
                <c:pt idx="1680">
                  <c:v>0.24804999999999999</c:v>
                </c:pt>
                <c:pt idx="1681">
                  <c:v>0.35465999999999998</c:v>
                </c:pt>
                <c:pt idx="1682">
                  <c:v>0.41349999999999998</c:v>
                </c:pt>
                <c:pt idx="1683">
                  <c:v>0.47665999999999997</c:v>
                </c:pt>
                <c:pt idx="1684">
                  <c:v>0.55945</c:v>
                </c:pt>
                <c:pt idx="1685">
                  <c:v>0.70852999999999999</c:v>
                </c:pt>
                <c:pt idx="1686">
                  <c:v>0.84060999999999997</c:v>
                </c:pt>
                <c:pt idx="1687">
                  <c:v>0.67961000000000005</c:v>
                </c:pt>
                <c:pt idx="1688">
                  <c:v>0.81562999999999997</c:v>
                </c:pt>
                <c:pt idx="1689">
                  <c:v>0.8387</c:v>
                </c:pt>
                <c:pt idx="1690">
                  <c:v>0.61263000000000001</c:v>
                </c:pt>
                <c:pt idx="1691">
                  <c:v>0.75356000000000001</c:v>
                </c:pt>
                <c:pt idx="1692">
                  <c:v>0.44335999999999998</c:v>
                </c:pt>
                <c:pt idx="1693">
                  <c:v>0.45556999999999997</c:v>
                </c:pt>
                <c:pt idx="1694">
                  <c:v>0.33017000000000002</c:v>
                </c:pt>
                <c:pt idx="1695">
                  <c:v>0.29557</c:v>
                </c:pt>
                <c:pt idx="1696">
                  <c:v>0.11712</c:v>
                </c:pt>
                <c:pt idx="1697">
                  <c:v>3.7368999999999999E-2</c:v>
                </c:pt>
                <c:pt idx="1698">
                  <c:v>-9.4994999999999996E-2</c:v>
                </c:pt>
                <c:pt idx="1699">
                  <c:v>-0.13141</c:v>
                </c:pt>
                <c:pt idx="1700">
                  <c:v>-0.37642999999999999</c:v>
                </c:pt>
                <c:pt idx="1701">
                  <c:v>-0.35871999999999998</c:v>
                </c:pt>
                <c:pt idx="1702">
                  <c:v>-0.49578</c:v>
                </c:pt>
                <c:pt idx="1703">
                  <c:v>-0.54066999999999998</c:v>
                </c:pt>
                <c:pt idx="1704">
                  <c:v>-0.54674</c:v>
                </c:pt>
                <c:pt idx="1705">
                  <c:v>-0.70843</c:v>
                </c:pt>
                <c:pt idx="1706">
                  <c:v>-0.60962000000000005</c:v>
                </c:pt>
                <c:pt idx="1707">
                  <c:v>-0.69579000000000002</c:v>
                </c:pt>
                <c:pt idx="1708">
                  <c:v>-0.64590000000000003</c:v>
                </c:pt>
                <c:pt idx="1709">
                  <c:v>-0.61334</c:v>
                </c:pt>
                <c:pt idx="1710">
                  <c:v>-0.81215000000000004</c:v>
                </c:pt>
                <c:pt idx="1711">
                  <c:v>-0.55967999999999996</c:v>
                </c:pt>
                <c:pt idx="1712">
                  <c:v>-0.44119000000000003</c:v>
                </c:pt>
                <c:pt idx="1713">
                  <c:v>-0.50978000000000001</c:v>
                </c:pt>
                <c:pt idx="1714">
                  <c:v>-0.31225999999999998</c:v>
                </c:pt>
                <c:pt idx="1715">
                  <c:v>-0.16764999999999999</c:v>
                </c:pt>
                <c:pt idx="1716">
                  <c:v>-0.29402</c:v>
                </c:pt>
                <c:pt idx="1717">
                  <c:v>0.22131999999999999</c:v>
                </c:pt>
                <c:pt idx="1718">
                  <c:v>6.9229000000000001E-3</c:v>
                </c:pt>
                <c:pt idx="1719">
                  <c:v>0.23507</c:v>
                </c:pt>
                <c:pt idx="1720">
                  <c:v>0.16220999999999999</c:v>
                </c:pt>
                <c:pt idx="1721">
                  <c:v>0.30196000000000001</c:v>
                </c:pt>
                <c:pt idx="1722">
                  <c:v>0.39672000000000002</c:v>
                </c:pt>
                <c:pt idx="1723">
                  <c:v>0.54693999999999998</c:v>
                </c:pt>
                <c:pt idx="1724">
                  <c:v>0.35872999999999999</c:v>
                </c:pt>
                <c:pt idx="1725">
                  <c:v>0.57732000000000006</c:v>
                </c:pt>
                <c:pt idx="1726">
                  <c:v>0.40855999999999998</c:v>
                </c:pt>
                <c:pt idx="1727">
                  <c:v>0.59775</c:v>
                </c:pt>
                <c:pt idx="1728">
                  <c:v>0.50792000000000004</c:v>
                </c:pt>
                <c:pt idx="1729">
                  <c:v>0.40927999999999998</c:v>
                </c:pt>
                <c:pt idx="1730">
                  <c:v>0.53629000000000004</c:v>
                </c:pt>
                <c:pt idx="1731">
                  <c:v>0.24498</c:v>
                </c:pt>
                <c:pt idx="1732">
                  <c:v>0.45537</c:v>
                </c:pt>
                <c:pt idx="1733">
                  <c:v>0.39293</c:v>
                </c:pt>
                <c:pt idx="1734">
                  <c:v>0.21923000000000001</c:v>
                </c:pt>
                <c:pt idx="1735">
                  <c:v>0.40327000000000002</c:v>
                </c:pt>
                <c:pt idx="1736">
                  <c:v>-4.7919000000000003E-2</c:v>
                </c:pt>
                <c:pt idx="1737">
                  <c:v>4.5524000000000002E-2</c:v>
                </c:pt>
                <c:pt idx="1738">
                  <c:v>2.5318E-2</c:v>
                </c:pt>
                <c:pt idx="1739">
                  <c:v>-0.21747</c:v>
                </c:pt>
                <c:pt idx="1740">
                  <c:v>-0.14738000000000001</c:v>
                </c:pt>
                <c:pt idx="1741">
                  <c:v>-0.18393999999999999</c:v>
                </c:pt>
                <c:pt idx="1742">
                  <c:v>-0.43263000000000001</c:v>
                </c:pt>
                <c:pt idx="1743">
                  <c:v>-0.14455000000000001</c:v>
                </c:pt>
                <c:pt idx="1744">
                  <c:v>-0.37436999999999998</c:v>
                </c:pt>
                <c:pt idx="1745">
                  <c:v>-0.31567000000000001</c:v>
                </c:pt>
                <c:pt idx="1746">
                  <c:v>-0.30545</c:v>
                </c:pt>
                <c:pt idx="1747">
                  <c:v>-0.35868</c:v>
                </c:pt>
                <c:pt idx="1748">
                  <c:v>-0.38422000000000001</c:v>
                </c:pt>
                <c:pt idx="1749">
                  <c:v>-0.25306000000000001</c:v>
                </c:pt>
                <c:pt idx="1750">
                  <c:v>-0.39406000000000002</c:v>
                </c:pt>
                <c:pt idx="1751">
                  <c:v>-0.17208000000000001</c:v>
                </c:pt>
                <c:pt idx="1752">
                  <c:v>-0.27361000000000002</c:v>
                </c:pt>
                <c:pt idx="1753">
                  <c:v>-0.22927</c:v>
                </c:pt>
                <c:pt idx="1754">
                  <c:v>-0.12074</c:v>
                </c:pt>
                <c:pt idx="1755">
                  <c:v>-0.12345</c:v>
                </c:pt>
                <c:pt idx="1756">
                  <c:v>-2.0532000000000002E-2</c:v>
                </c:pt>
                <c:pt idx="1757">
                  <c:v>-0.14546000000000001</c:v>
                </c:pt>
                <c:pt idx="1758">
                  <c:v>-0.10236000000000001</c:v>
                </c:pt>
                <c:pt idx="1759">
                  <c:v>8.7416999999999998E-3</c:v>
                </c:pt>
                <c:pt idx="1760">
                  <c:v>-1.6844000000000001E-2</c:v>
                </c:pt>
                <c:pt idx="1761">
                  <c:v>0.28832000000000002</c:v>
                </c:pt>
                <c:pt idx="1762">
                  <c:v>0.19258</c:v>
                </c:pt>
                <c:pt idx="1763">
                  <c:v>0.28854000000000002</c:v>
                </c:pt>
                <c:pt idx="1764">
                  <c:v>0.41234999999999999</c:v>
                </c:pt>
                <c:pt idx="1765">
                  <c:v>0.26400000000000001</c:v>
                </c:pt>
                <c:pt idx="1766">
                  <c:v>0.35165999999999997</c:v>
                </c:pt>
                <c:pt idx="1767">
                  <c:v>0.30706</c:v>
                </c:pt>
                <c:pt idx="1768">
                  <c:v>0.14865</c:v>
                </c:pt>
                <c:pt idx="1769">
                  <c:v>0.21312</c:v>
                </c:pt>
                <c:pt idx="1770">
                  <c:v>0.2102</c:v>
                </c:pt>
                <c:pt idx="1771">
                  <c:v>0.15229999999999999</c:v>
                </c:pt>
                <c:pt idx="1772">
                  <c:v>0.13639000000000001</c:v>
                </c:pt>
                <c:pt idx="1773">
                  <c:v>9.4477000000000005E-2</c:v>
                </c:pt>
                <c:pt idx="1774">
                  <c:v>3.0956999999999998E-2</c:v>
                </c:pt>
                <c:pt idx="1775">
                  <c:v>1.3422E-2</c:v>
                </c:pt>
                <c:pt idx="1776">
                  <c:v>-5.2172999999999997E-2</c:v>
                </c:pt>
                <c:pt idx="1777">
                  <c:v>-4.6823999999999998E-2</c:v>
                </c:pt>
                <c:pt idx="1778">
                  <c:v>-7.1500999999999995E-2</c:v>
                </c:pt>
                <c:pt idx="1779">
                  <c:v>-0.11942</c:v>
                </c:pt>
                <c:pt idx="1780">
                  <c:v>-0.13669000000000001</c:v>
                </c:pt>
                <c:pt idx="1781">
                  <c:v>-0.10559</c:v>
                </c:pt>
                <c:pt idx="1782">
                  <c:v>-9.5922999999999994E-2</c:v>
                </c:pt>
                <c:pt idx="1783">
                  <c:v>-9.4454999999999997E-2</c:v>
                </c:pt>
                <c:pt idx="1784">
                  <c:v>-0.10564999999999999</c:v>
                </c:pt>
                <c:pt idx="1785">
                  <c:v>-0.12862999999999999</c:v>
                </c:pt>
                <c:pt idx="1786">
                  <c:v>-0.19603000000000001</c:v>
                </c:pt>
                <c:pt idx="1787">
                  <c:v>-0.19772999999999999</c:v>
                </c:pt>
                <c:pt idx="1788">
                  <c:v>-0.19916</c:v>
                </c:pt>
                <c:pt idx="1789">
                  <c:v>-0.18306</c:v>
                </c:pt>
                <c:pt idx="1790">
                  <c:v>-0.15232000000000001</c:v>
                </c:pt>
                <c:pt idx="1791">
                  <c:v>-0.13888</c:v>
                </c:pt>
                <c:pt idx="1792">
                  <c:v>-5.5092000000000002E-2</c:v>
                </c:pt>
                <c:pt idx="1793">
                  <c:v>-9.4549E-4</c:v>
                </c:pt>
                <c:pt idx="1794">
                  <c:v>-1.1054000000000001E-3</c:v>
                </c:pt>
                <c:pt idx="1795">
                  <c:v>-9.1824000000000003E-3</c:v>
                </c:pt>
                <c:pt idx="1796">
                  <c:v>1.9588000000000001E-2</c:v>
                </c:pt>
                <c:pt idx="1797">
                  <c:v>6.2729999999999994E-2</c:v>
                </c:pt>
                <c:pt idx="1798">
                  <c:v>9.1691999999999996E-2</c:v>
                </c:pt>
                <c:pt idx="1799">
                  <c:v>0.10016</c:v>
                </c:pt>
                <c:pt idx="1800">
                  <c:v>9.6258999999999997E-2</c:v>
                </c:pt>
                <c:pt idx="1801">
                  <c:v>0.10567</c:v>
                </c:pt>
                <c:pt idx="1802">
                  <c:v>0.11726</c:v>
                </c:pt>
                <c:pt idx="1803">
                  <c:v>0.10034999999999999</c:v>
                </c:pt>
                <c:pt idx="1804">
                  <c:v>9.1672000000000003E-2</c:v>
                </c:pt>
                <c:pt idx="1805">
                  <c:v>7.9747999999999999E-2</c:v>
                </c:pt>
                <c:pt idx="1806">
                  <c:v>6.2403E-2</c:v>
                </c:pt>
                <c:pt idx="1807">
                  <c:v>3.2849999999999997E-2</c:v>
                </c:pt>
                <c:pt idx="1808">
                  <c:v>4.7312E-2</c:v>
                </c:pt>
                <c:pt idx="1809">
                  <c:v>2.2738000000000001E-2</c:v>
                </c:pt>
                <c:pt idx="1810">
                  <c:v>7.2382999999999996E-3</c:v>
                </c:pt>
                <c:pt idx="1811">
                  <c:v>-1.5982E-2</c:v>
                </c:pt>
                <c:pt idx="1812">
                  <c:v>-1.2097E-2</c:v>
                </c:pt>
                <c:pt idx="1813">
                  <c:v>1.1606999999999999E-2</c:v>
                </c:pt>
                <c:pt idx="1814">
                  <c:v>1.1612000000000001E-2</c:v>
                </c:pt>
                <c:pt idx="1815">
                  <c:v>-8.1893999999999995E-3</c:v>
                </c:pt>
                <c:pt idx="1816">
                  <c:v>-2.8431999999999999E-2</c:v>
                </c:pt>
                <c:pt idx="1817">
                  <c:v>-2.4556999999999999E-2</c:v>
                </c:pt>
                <c:pt idx="1818">
                  <c:v>-4.4051000000000003E-3</c:v>
                </c:pt>
                <c:pt idx="1819">
                  <c:v>6.8398999999999999E-4</c:v>
                </c:pt>
                <c:pt idx="1820">
                  <c:v>-7.0619999999999997E-3</c:v>
                </c:pt>
                <c:pt idx="1821">
                  <c:v>-2.8497999999999999E-2</c:v>
                </c:pt>
                <c:pt idx="1822">
                  <c:v>-5.934E-3</c:v>
                </c:pt>
                <c:pt idx="1823">
                  <c:v>1.2012E-2</c:v>
                </c:pt>
                <c:pt idx="1824">
                  <c:v>4.5231000000000004E-3</c:v>
                </c:pt>
                <c:pt idx="1825">
                  <c:v>-1.7448999999999999E-2</c:v>
                </c:pt>
                <c:pt idx="1826">
                  <c:v>-1.1871E-2</c:v>
                </c:pt>
                <c:pt idx="1827">
                  <c:v>2.2147E-2</c:v>
                </c:pt>
                <c:pt idx="1828">
                  <c:v>3.2870000000000003E-2</c:v>
                </c:pt>
                <c:pt idx="1829">
                  <c:v>1.0702E-2</c:v>
                </c:pt>
                <c:pt idx="1830">
                  <c:v>5.3882000000000001E-3</c:v>
                </c:pt>
                <c:pt idx="1831">
                  <c:v>1.9101E-2</c:v>
                </c:pt>
                <c:pt idx="1832">
                  <c:v>3.6332000000000003E-2</c:v>
                </c:pt>
                <c:pt idx="1833">
                  <c:v>2.5131000000000001E-2</c:v>
                </c:pt>
                <c:pt idx="1834">
                  <c:v>1.1354E-2</c:v>
                </c:pt>
                <c:pt idx="1835">
                  <c:v>3.7878000000000002E-2</c:v>
                </c:pt>
                <c:pt idx="1836">
                  <c:v>5.3502000000000001E-2</c:v>
                </c:pt>
                <c:pt idx="1837">
                  <c:v>-4.1328999999999998E-2</c:v>
                </c:pt>
                <c:pt idx="1838">
                  <c:v>1.1254999999999999E-2</c:v>
                </c:pt>
                <c:pt idx="1839">
                  <c:v>1.0141000000000001E-2</c:v>
                </c:pt>
                <c:pt idx="1840">
                  <c:v>-6.6203999999999999E-2</c:v>
                </c:pt>
                <c:pt idx="1841">
                  <c:v>8.5336999999999996E-2</c:v>
                </c:pt>
                <c:pt idx="1842">
                  <c:v>-9.1336000000000001E-2</c:v>
                </c:pt>
                <c:pt idx="1843">
                  <c:v>-1.0442999999999999E-2</c:v>
                </c:pt>
                <c:pt idx="1844">
                  <c:v>-6.2576999999999994E-2</c:v>
                </c:pt>
                <c:pt idx="1845">
                  <c:v>9.1582E-3</c:v>
                </c:pt>
                <c:pt idx="1846">
                  <c:v>-2.7059E-2</c:v>
                </c:pt>
                <c:pt idx="1847">
                  <c:v>-3.474E-2</c:v>
                </c:pt>
                <c:pt idx="1848">
                  <c:v>-0.11322</c:v>
                </c:pt>
                <c:pt idx="1849">
                  <c:v>-8.9800999999999995E-3</c:v>
                </c:pt>
                <c:pt idx="1850">
                  <c:v>-4.5768000000000003E-2</c:v>
                </c:pt>
                <c:pt idx="1851">
                  <c:v>2.7969999999999998E-2</c:v>
                </c:pt>
                <c:pt idx="1852">
                  <c:v>-7.8253000000000003E-2</c:v>
                </c:pt>
                <c:pt idx="1853">
                  <c:v>-5.6744000000000003E-2</c:v>
                </c:pt>
                <c:pt idx="1854">
                  <c:v>6.7000000000000002E-3</c:v>
                </c:pt>
                <c:pt idx="1855">
                  <c:v>-4.8896000000000002E-2</c:v>
                </c:pt>
                <c:pt idx="1856">
                  <c:v>5.9039000000000001E-2</c:v>
                </c:pt>
                <c:pt idx="1857">
                  <c:v>-6.8038000000000001E-2</c:v>
                </c:pt>
                <c:pt idx="1858">
                  <c:v>-2.4806000000000002E-2</c:v>
                </c:pt>
                <c:pt idx="1859">
                  <c:v>5.0965999999999997E-2</c:v>
                </c:pt>
                <c:pt idx="1860">
                  <c:v>-9.1822000000000001E-2</c:v>
                </c:pt>
                <c:pt idx="1861">
                  <c:v>6.1434000000000002E-2</c:v>
                </c:pt>
                <c:pt idx="1862">
                  <c:v>6.1862000000000002E-3</c:v>
                </c:pt>
                <c:pt idx="1863">
                  <c:v>-5.8874999999999997E-2</c:v>
                </c:pt>
                <c:pt idx="1864">
                  <c:v>4.4205000000000001E-2</c:v>
                </c:pt>
                <c:pt idx="1865">
                  <c:v>1.7885999999999999E-2</c:v>
                </c:pt>
                <c:pt idx="1866">
                  <c:v>-9.1179999999999997E-2</c:v>
                </c:pt>
                <c:pt idx="1867">
                  <c:v>0.12709999999999999</c:v>
                </c:pt>
                <c:pt idx="1868">
                  <c:v>-5.5749E-2</c:v>
                </c:pt>
                <c:pt idx="1869">
                  <c:v>5.2020999999999998E-2</c:v>
                </c:pt>
                <c:pt idx="1870">
                  <c:v>-2.5228E-2</c:v>
                </c:pt>
                <c:pt idx="1871">
                  <c:v>-3.3931999999999999E-3</c:v>
                </c:pt>
                <c:pt idx="1872">
                  <c:v>2.3275000000000001E-2</c:v>
                </c:pt>
                <c:pt idx="1873">
                  <c:v>7.3000999999999996E-2</c:v>
                </c:pt>
                <c:pt idx="1874">
                  <c:v>-3.0692000000000001E-2</c:v>
                </c:pt>
                <c:pt idx="1875">
                  <c:v>8.9026999999999995E-2</c:v>
                </c:pt>
                <c:pt idx="1876">
                  <c:v>-4.199E-2</c:v>
                </c:pt>
                <c:pt idx="1877">
                  <c:v>6.8415000000000004E-2</c:v>
                </c:pt>
                <c:pt idx="1878">
                  <c:v>5.2372000000000002E-2</c:v>
                </c:pt>
                <c:pt idx="1879">
                  <c:v>-1.2404999999999999E-2</c:v>
                </c:pt>
                <c:pt idx="1880">
                  <c:v>4.9163999999999999E-2</c:v>
                </c:pt>
                <c:pt idx="1881">
                  <c:v>-4.5108000000000002E-2</c:v>
                </c:pt>
                <c:pt idx="1882">
                  <c:v>9.5133999999999996E-2</c:v>
                </c:pt>
                <c:pt idx="1883">
                  <c:v>8.3159999999999998E-2</c:v>
                </c:pt>
                <c:pt idx="1884">
                  <c:v>1.0985000000000001E-3</c:v>
                </c:pt>
                <c:pt idx="1885">
                  <c:v>9.7059999999999994E-2</c:v>
                </c:pt>
                <c:pt idx="1886">
                  <c:v>-0.11797000000000001</c:v>
                </c:pt>
                <c:pt idx="1887">
                  <c:v>-2.7744000000000001E-2</c:v>
                </c:pt>
                <c:pt idx="1888">
                  <c:v>-1.0229E-2</c:v>
                </c:pt>
                <c:pt idx="1889">
                  <c:v>-0.12386999999999999</c:v>
                </c:pt>
                <c:pt idx="1890">
                  <c:v>-5.2518000000000002E-2</c:v>
                </c:pt>
                <c:pt idx="1891">
                  <c:v>-8.3219000000000001E-3</c:v>
                </c:pt>
                <c:pt idx="1892">
                  <c:v>-0.10630000000000001</c:v>
                </c:pt>
                <c:pt idx="1893">
                  <c:v>8.1533999999999995E-2</c:v>
                </c:pt>
                <c:pt idx="1894">
                  <c:v>-3.1497999999999998E-2</c:v>
                </c:pt>
                <c:pt idx="1895">
                  <c:v>2.2377999999999999E-2</c:v>
                </c:pt>
                <c:pt idx="1896">
                  <c:v>4.0765999999999997E-2</c:v>
                </c:pt>
                <c:pt idx="1897">
                  <c:v>2.5463E-2</c:v>
                </c:pt>
                <c:pt idx="1898">
                  <c:v>4.3331999999999997E-3</c:v>
                </c:pt>
                <c:pt idx="1899">
                  <c:v>8.4781999999999996E-2</c:v>
                </c:pt>
                <c:pt idx="1900">
                  <c:v>7.8110000000000002E-3</c:v>
                </c:pt>
                <c:pt idx="1901">
                  <c:v>0.11956</c:v>
                </c:pt>
                <c:pt idx="1902">
                  <c:v>4.539E-2</c:v>
                </c:pt>
                <c:pt idx="1903">
                  <c:v>4.2715999999999997E-2</c:v>
                </c:pt>
                <c:pt idx="1904">
                  <c:v>7.9465999999999995E-2</c:v>
                </c:pt>
                <c:pt idx="1905">
                  <c:v>4.0181000000000001E-2</c:v>
                </c:pt>
                <c:pt idx="1906">
                  <c:v>9.5408999999999994E-2</c:v>
                </c:pt>
                <c:pt idx="1907">
                  <c:v>-1.4718E-2</c:v>
                </c:pt>
                <c:pt idx="1908">
                  <c:v>-3.9320000000000001E-2</c:v>
                </c:pt>
                <c:pt idx="1909">
                  <c:v>-8.6158999999999997E-4</c:v>
                </c:pt>
                <c:pt idx="1910">
                  <c:v>-4.5817999999999998E-2</c:v>
                </c:pt>
                <c:pt idx="1911">
                  <c:v>0.12245</c:v>
                </c:pt>
                <c:pt idx="1912">
                  <c:v>4.6083000000000001E-3</c:v>
                </c:pt>
                <c:pt idx="1913">
                  <c:v>-4.0098E-3</c:v>
                </c:pt>
                <c:pt idx="1914">
                  <c:v>5.9227000000000002E-2</c:v>
                </c:pt>
                <c:pt idx="1915">
                  <c:v>-3.6455000000000001E-2</c:v>
                </c:pt>
                <c:pt idx="1916">
                  <c:v>-2.9204000000000001E-2</c:v>
                </c:pt>
                <c:pt idx="1917">
                  <c:v>-6.8751999999999994E-2</c:v>
                </c:pt>
                <c:pt idx="1918">
                  <c:v>-0.18712000000000001</c:v>
                </c:pt>
                <c:pt idx="1919">
                  <c:v>-0.11172</c:v>
                </c:pt>
                <c:pt idx="1920">
                  <c:v>-0.10224999999999999</c:v>
                </c:pt>
                <c:pt idx="1921">
                  <c:v>-0.15634000000000001</c:v>
                </c:pt>
                <c:pt idx="1922">
                  <c:v>-0.15440999999999999</c:v>
                </c:pt>
                <c:pt idx="1923">
                  <c:v>-0.15248999999999999</c:v>
                </c:pt>
                <c:pt idx="1924">
                  <c:v>-0.14465</c:v>
                </c:pt>
                <c:pt idx="1925">
                  <c:v>-0.11006000000000001</c:v>
                </c:pt>
                <c:pt idx="1926">
                  <c:v>-0.14777000000000001</c:v>
                </c:pt>
                <c:pt idx="1927">
                  <c:v>-0.10038</c:v>
                </c:pt>
                <c:pt idx="1928">
                  <c:v>-5.7340000000000002E-2</c:v>
                </c:pt>
                <c:pt idx="1929">
                  <c:v>-4.8913999999999999E-2</c:v>
                </c:pt>
                <c:pt idx="1930">
                  <c:v>-3.4561000000000001E-2</c:v>
                </c:pt>
                <c:pt idx="1931">
                  <c:v>5.4486999999999999E-3</c:v>
                </c:pt>
                <c:pt idx="1932">
                  <c:v>7.5733999999999996E-2</c:v>
                </c:pt>
                <c:pt idx="1933">
                  <c:v>0.10999</c:v>
                </c:pt>
                <c:pt idx="1934">
                  <c:v>0.10425</c:v>
                </c:pt>
                <c:pt idx="1935">
                  <c:v>8.4511000000000003E-2</c:v>
                </c:pt>
                <c:pt idx="1936">
                  <c:v>6.8019999999999997E-2</c:v>
                </c:pt>
                <c:pt idx="1937">
                  <c:v>0.14992</c:v>
                </c:pt>
                <c:pt idx="1938">
                  <c:v>9.0980000000000005E-2</c:v>
                </c:pt>
                <c:pt idx="1939">
                  <c:v>7.5985999999999998E-2</c:v>
                </c:pt>
                <c:pt idx="1940">
                  <c:v>0.16364999999999999</c:v>
                </c:pt>
                <c:pt idx="1941">
                  <c:v>0.10055</c:v>
                </c:pt>
                <c:pt idx="1942">
                  <c:v>0.23827999999999999</c:v>
                </c:pt>
                <c:pt idx="1943">
                  <c:v>0.18387000000000001</c:v>
                </c:pt>
                <c:pt idx="1944">
                  <c:v>0.16095999999999999</c:v>
                </c:pt>
                <c:pt idx="1945">
                  <c:v>0.1157</c:v>
                </c:pt>
                <c:pt idx="1946">
                  <c:v>0.15962000000000001</c:v>
                </c:pt>
                <c:pt idx="1947">
                  <c:v>0.10793</c:v>
                </c:pt>
                <c:pt idx="1948">
                  <c:v>0.10358000000000001</c:v>
                </c:pt>
                <c:pt idx="1949">
                  <c:v>3.2431000000000001E-2</c:v>
                </c:pt>
                <c:pt idx="1950">
                  <c:v>6.8004999999999996E-2</c:v>
                </c:pt>
                <c:pt idx="1951">
                  <c:v>2.4642000000000002E-3</c:v>
                </c:pt>
                <c:pt idx="1952">
                  <c:v>-2.4313999999999999E-2</c:v>
                </c:pt>
                <c:pt idx="1953">
                  <c:v>-8.5000999999999993E-2</c:v>
                </c:pt>
                <c:pt idx="1954">
                  <c:v>-0.10574</c:v>
                </c:pt>
                <c:pt idx="1955">
                  <c:v>-7.7912999999999996E-2</c:v>
                </c:pt>
                <c:pt idx="1956">
                  <c:v>-0.18847</c:v>
                </c:pt>
                <c:pt idx="1957">
                  <c:v>-0.16844999999999999</c:v>
                </c:pt>
                <c:pt idx="1958">
                  <c:v>-0.19245999999999999</c:v>
                </c:pt>
                <c:pt idx="1959">
                  <c:v>-0.2117</c:v>
                </c:pt>
                <c:pt idx="1960">
                  <c:v>-0.12374</c:v>
                </c:pt>
                <c:pt idx="1961">
                  <c:v>-0.22874</c:v>
                </c:pt>
                <c:pt idx="1962">
                  <c:v>-0.24784999999999999</c:v>
                </c:pt>
                <c:pt idx="1963">
                  <c:v>-0.14249000000000001</c:v>
                </c:pt>
                <c:pt idx="1964">
                  <c:v>-0.14435000000000001</c:v>
                </c:pt>
                <c:pt idx="1965">
                  <c:v>-0.18781999999999999</c:v>
                </c:pt>
                <c:pt idx="1966">
                  <c:v>-8.6869000000000002E-2</c:v>
                </c:pt>
                <c:pt idx="1967">
                  <c:v>-0.24743999999999999</c:v>
                </c:pt>
                <c:pt idx="1968">
                  <c:v>-3.5083999999999997E-2</c:v>
                </c:pt>
                <c:pt idx="1969">
                  <c:v>-7.1951000000000001E-2</c:v>
                </c:pt>
                <c:pt idx="1970">
                  <c:v>1.9092999999999999E-2</c:v>
                </c:pt>
                <c:pt idx="1971">
                  <c:v>-1.3836E-3</c:v>
                </c:pt>
                <c:pt idx="1972">
                  <c:v>6.3435000000000005E-2</c:v>
                </c:pt>
                <c:pt idx="1973">
                  <c:v>7.6846999999999999E-2</c:v>
                </c:pt>
                <c:pt idx="1974">
                  <c:v>0.18809999999999999</c:v>
                </c:pt>
                <c:pt idx="1975">
                  <c:v>9.0801999999999994E-2</c:v>
                </c:pt>
                <c:pt idx="1976">
                  <c:v>0.23036999999999999</c:v>
                </c:pt>
                <c:pt idx="1977">
                  <c:v>0.2208</c:v>
                </c:pt>
                <c:pt idx="1978">
                  <c:v>0.25224000000000002</c:v>
                </c:pt>
                <c:pt idx="1979">
                  <c:v>0.29037000000000002</c:v>
                </c:pt>
                <c:pt idx="1980">
                  <c:v>0.21046000000000001</c:v>
                </c:pt>
                <c:pt idx="1981">
                  <c:v>0.31630000000000003</c:v>
                </c:pt>
                <c:pt idx="1982">
                  <c:v>0.22186</c:v>
                </c:pt>
                <c:pt idx="1983">
                  <c:v>0.23094999999999999</c:v>
                </c:pt>
                <c:pt idx="1984">
                  <c:v>0.22356000000000001</c:v>
                </c:pt>
                <c:pt idx="1985">
                  <c:v>7.0011000000000004E-2</c:v>
                </c:pt>
                <c:pt idx="1986">
                  <c:v>0.27471000000000001</c:v>
                </c:pt>
                <c:pt idx="1987">
                  <c:v>0.21745</c:v>
                </c:pt>
                <c:pt idx="1988">
                  <c:v>7.8009999999999996E-2</c:v>
                </c:pt>
                <c:pt idx="1989">
                  <c:v>9.4142000000000003E-2</c:v>
                </c:pt>
                <c:pt idx="1990">
                  <c:v>5.9068000000000002E-2</c:v>
                </c:pt>
                <c:pt idx="1991">
                  <c:v>-4.9405999999999999E-2</c:v>
                </c:pt>
                <c:pt idx="1992">
                  <c:v>8.2199999999999995E-2</c:v>
                </c:pt>
                <c:pt idx="1993">
                  <c:v>-0.21076</c:v>
                </c:pt>
                <c:pt idx="1994">
                  <c:v>-0.15440999999999999</c:v>
                </c:pt>
                <c:pt idx="1995">
                  <c:v>-0.22738</c:v>
                </c:pt>
                <c:pt idx="1996">
                  <c:v>-0.24675</c:v>
                </c:pt>
                <c:pt idx="1997">
                  <c:v>-0.30129</c:v>
                </c:pt>
                <c:pt idx="1998">
                  <c:v>-0.29025000000000001</c:v>
                </c:pt>
                <c:pt idx="1999">
                  <c:v>-0.41649000000000003</c:v>
                </c:pt>
                <c:pt idx="2000">
                  <c:v>-0.28083999999999998</c:v>
                </c:pt>
                <c:pt idx="2001">
                  <c:v>-0.39118999999999998</c:v>
                </c:pt>
                <c:pt idx="2002">
                  <c:v>-0.33907999999999999</c:v>
                </c:pt>
                <c:pt idx="2003">
                  <c:v>-0.36614999999999998</c:v>
                </c:pt>
                <c:pt idx="2004">
                  <c:v>-0.37511</c:v>
                </c:pt>
                <c:pt idx="2005">
                  <c:v>-0.23832</c:v>
                </c:pt>
                <c:pt idx="2006">
                  <c:v>-0.31546000000000002</c:v>
                </c:pt>
                <c:pt idx="2007">
                  <c:v>-0.16133</c:v>
                </c:pt>
                <c:pt idx="2008">
                  <c:v>-0.13403000000000001</c:v>
                </c:pt>
                <c:pt idx="2009">
                  <c:v>-0.10144</c:v>
                </c:pt>
                <c:pt idx="2010">
                  <c:v>6.4058000000000004E-2</c:v>
                </c:pt>
                <c:pt idx="2011">
                  <c:v>-0.12107</c:v>
                </c:pt>
                <c:pt idx="2012">
                  <c:v>-1.9123000000000001E-2</c:v>
                </c:pt>
                <c:pt idx="2013">
                  <c:v>7.9493999999999995E-2</c:v>
                </c:pt>
                <c:pt idx="2014">
                  <c:v>8.9379E-2</c:v>
                </c:pt>
                <c:pt idx="2015">
                  <c:v>0.19008</c:v>
                </c:pt>
                <c:pt idx="2016">
                  <c:v>0.24973999999999999</c:v>
                </c:pt>
                <c:pt idx="2017">
                  <c:v>0.19333</c:v>
                </c:pt>
                <c:pt idx="2018">
                  <c:v>0.43128</c:v>
                </c:pt>
                <c:pt idx="2019">
                  <c:v>0.36515999999999998</c:v>
                </c:pt>
                <c:pt idx="2020">
                  <c:v>0.43121999999999999</c:v>
                </c:pt>
                <c:pt idx="2021">
                  <c:v>0.45304</c:v>
                </c:pt>
                <c:pt idx="2022">
                  <c:v>0.42258000000000001</c:v>
                </c:pt>
                <c:pt idx="2023">
                  <c:v>0.42607</c:v>
                </c:pt>
                <c:pt idx="2024">
                  <c:v>0.50473999999999997</c:v>
                </c:pt>
                <c:pt idx="2025">
                  <c:v>0.34956999999999999</c:v>
                </c:pt>
                <c:pt idx="2026">
                  <c:v>0.40816999999999998</c:v>
                </c:pt>
                <c:pt idx="2027">
                  <c:v>0.31165999999999999</c:v>
                </c:pt>
                <c:pt idx="2028">
                  <c:v>0.27381</c:v>
                </c:pt>
                <c:pt idx="2029">
                  <c:v>0.26094000000000001</c:v>
                </c:pt>
                <c:pt idx="2030">
                  <c:v>0.12873999999999999</c:v>
                </c:pt>
                <c:pt idx="2031">
                  <c:v>0.10281</c:v>
                </c:pt>
                <c:pt idx="2032">
                  <c:v>-5.1732E-2</c:v>
                </c:pt>
                <c:pt idx="2033">
                  <c:v>-8.7234000000000006E-2</c:v>
                </c:pt>
                <c:pt idx="2034">
                  <c:v>-0.13508000000000001</c:v>
                </c:pt>
                <c:pt idx="2035">
                  <c:v>-0.26923000000000002</c:v>
                </c:pt>
                <c:pt idx="2036">
                  <c:v>-0.16800999999999999</c:v>
                </c:pt>
                <c:pt idx="2037">
                  <c:v>-0.28548000000000001</c:v>
                </c:pt>
                <c:pt idx="2038">
                  <c:v>-0.29468</c:v>
                </c:pt>
                <c:pt idx="2039">
                  <c:v>-0.28810999999999998</c:v>
                </c:pt>
                <c:pt idx="2040">
                  <c:v>-0.46727999999999997</c:v>
                </c:pt>
                <c:pt idx="2041">
                  <c:v>-0.42155999999999999</c:v>
                </c:pt>
                <c:pt idx="2042">
                  <c:v>-0.44184000000000001</c:v>
                </c:pt>
                <c:pt idx="2043">
                  <c:v>-0.52937000000000001</c:v>
                </c:pt>
                <c:pt idx="2044">
                  <c:v>-0.49702000000000002</c:v>
                </c:pt>
                <c:pt idx="2045">
                  <c:v>-0.44274000000000002</c:v>
                </c:pt>
                <c:pt idx="2046">
                  <c:v>-0.46115</c:v>
                </c:pt>
                <c:pt idx="2047">
                  <c:v>-0.39589999999999997</c:v>
                </c:pt>
                <c:pt idx="2048">
                  <c:v>-0.37096000000000001</c:v>
                </c:pt>
                <c:pt idx="2049">
                  <c:v>-0.32494000000000001</c:v>
                </c:pt>
                <c:pt idx="2050">
                  <c:v>-0.24954000000000001</c:v>
                </c:pt>
                <c:pt idx="2051">
                  <c:v>-0.17587</c:v>
                </c:pt>
                <c:pt idx="2052">
                  <c:v>-8.0782999999999994E-2</c:v>
                </c:pt>
                <c:pt idx="2053">
                  <c:v>-1.1051999999999999E-2</c:v>
                </c:pt>
                <c:pt idx="2054">
                  <c:v>3.7199999999999997E-2</c:v>
                </c:pt>
                <c:pt idx="2055">
                  <c:v>0.12737999999999999</c:v>
                </c:pt>
                <c:pt idx="2056">
                  <c:v>0.25797999999999999</c:v>
                </c:pt>
                <c:pt idx="2057">
                  <c:v>0.31111</c:v>
                </c:pt>
                <c:pt idx="2058">
                  <c:v>0.38407000000000002</c:v>
                </c:pt>
                <c:pt idx="2059">
                  <c:v>0.41981000000000002</c:v>
                </c:pt>
                <c:pt idx="2060">
                  <c:v>0.50041999999999998</c:v>
                </c:pt>
                <c:pt idx="2061">
                  <c:v>0.52380000000000004</c:v>
                </c:pt>
                <c:pt idx="2062">
                  <c:v>0.36204999999999998</c:v>
                </c:pt>
                <c:pt idx="2063">
                  <c:v>0.46703</c:v>
                </c:pt>
                <c:pt idx="2064">
                  <c:v>0.55413999999999997</c:v>
                </c:pt>
                <c:pt idx="2065">
                  <c:v>0.46400999999999998</c:v>
                </c:pt>
                <c:pt idx="2066">
                  <c:v>0.57230999999999999</c:v>
                </c:pt>
                <c:pt idx="2067">
                  <c:v>0.37239</c:v>
                </c:pt>
                <c:pt idx="2068">
                  <c:v>0.46234999999999998</c:v>
                </c:pt>
                <c:pt idx="2069">
                  <c:v>0.36326000000000003</c:v>
                </c:pt>
                <c:pt idx="2070">
                  <c:v>0.34218999999999999</c:v>
                </c:pt>
                <c:pt idx="2071">
                  <c:v>0.20721999999999999</c:v>
                </c:pt>
                <c:pt idx="2072">
                  <c:v>0.14942</c:v>
                </c:pt>
                <c:pt idx="2073">
                  <c:v>1.9647000000000001E-2</c:v>
                </c:pt>
                <c:pt idx="2074">
                  <c:v>5.3225000000000001E-2</c:v>
                </c:pt>
                <c:pt idx="2075">
                  <c:v>-0.13017000000000001</c:v>
                </c:pt>
                <c:pt idx="2076">
                  <c:v>-0.14863000000000001</c:v>
                </c:pt>
                <c:pt idx="2077">
                  <c:v>-0.32140999999999997</c:v>
                </c:pt>
                <c:pt idx="2078">
                  <c:v>-0.36853000000000002</c:v>
                </c:pt>
                <c:pt idx="2079">
                  <c:v>-0.38173000000000001</c:v>
                </c:pt>
                <c:pt idx="2080">
                  <c:v>-0.55325999999999997</c:v>
                </c:pt>
                <c:pt idx="2081">
                  <c:v>-0.4914</c:v>
                </c:pt>
                <c:pt idx="2082">
                  <c:v>-0.62129999999999996</c:v>
                </c:pt>
                <c:pt idx="2083">
                  <c:v>-0.59050000000000002</c:v>
                </c:pt>
                <c:pt idx="2084">
                  <c:v>-0.58928999999999998</c:v>
                </c:pt>
                <c:pt idx="2085">
                  <c:v>-0.81067</c:v>
                </c:pt>
                <c:pt idx="2086">
                  <c:v>-0.55779999999999996</c:v>
                </c:pt>
                <c:pt idx="2087">
                  <c:v>-0.47094999999999998</c:v>
                </c:pt>
                <c:pt idx="2088">
                  <c:v>-0.56269000000000002</c:v>
                </c:pt>
                <c:pt idx="2089">
                  <c:v>-0.38774999999999998</c:v>
                </c:pt>
                <c:pt idx="2090">
                  <c:v>-0.25556000000000001</c:v>
                </c:pt>
                <c:pt idx="2091">
                  <c:v>-0.38086999999999999</c:v>
                </c:pt>
                <c:pt idx="2092">
                  <c:v>0.10463</c:v>
                </c:pt>
                <c:pt idx="2093">
                  <c:v>-0.11298999999999999</c:v>
                </c:pt>
                <c:pt idx="2094">
                  <c:v>0.13149</c:v>
                </c:pt>
                <c:pt idx="2095">
                  <c:v>0.1012</c:v>
                </c:pt>
                <c:pt idx="2096">
                  <c:v>0.25977</c:v>
                </c:pt>
                <c:pt idx="2097">
                  <c:v>0.34322000000000003</c:v>
                </c:pt>
                <c:pt idx="2098">
                  <c:v>0.48757</c:v>
                </c:pt>
                <c:pt idx="2099">
                  <c:v>0.35539999999999999</c:v>
                </c:pt>
                <c:pt idx="2100">
                  <c:v>0.63539000000000001</c:v>
                </c:pt>
                <c:pt idx="2101">
                  <c:v>0.47188999999999998</c:v>
                </c:pt>
                <c:pt idx="2102">
                  <c:v>0.66366999999999998</c:v>
                </c:pt>
                <c:pt idx="2103">
                  <c:v>0.59040000000000004</c:v>
                </c:pt>
                <c:pt idx="2104">
                  <c:v>0.50871</c:v>
                </c:pt>
                <c:pt idx="2105">
                  <c:v>0.66171999999999997</c:v>
                </c:pt>
                <c:pt idx="2106">
                  <c:v>0.39589999999999997</c:v>
                </c:pt>
                <c:pt idx="2107">
                  <c:v>0.59413000000000005</c:v>
                </c:pt>
                <c:pt idx="2108">
                  <c:v>0.48970999999999998</c:v>
                </c:pt>
                <c:pt idx="2109">
                  <c:v>0.35276999999999997</c:v>
                </c:pt>
                <c:pt idx="2110">
                  <c:v>0.53312000000000004</c:v>
                </c:pt>
                <c:pt idx="2111">
                  <c:v>7.0437E-2</c:v>
                </c:pt>
                <c:pt idx="2112">
                  <c:v>3.5798999999999997E-2</c:v>
                </c:pt>
                <c:pt idx="2113">
                  <c:v>5.4996000000000003E-2</c:v>
                </c:pt>
                <c:pt idx="2114">
                  <c:v>-0.19156000000000001</c:v>
                </c:pt>
                <c:pt idx="2115">
                  <c:v>-0.22051999999999999</c:v>
                </c:pt>
                <c:pt idx="2116">
                  <c:v>-0.12736</c:v>
                </c:pt>
                <c:pt idx="2117">
                  <c:v>-0.58614999999999995</c:v>
                </c:pt>
                <c:pt idx="2118">
                  <c:v>-0.21945999999999999</c:v>
                </c:pt>
                <c:pt idx="2119">
                  <c:v>-0.49448999999999999</c:v>
                </c:pt>
                <c:pt idx="2120">
                  <c:v>-0.3735</c:v>
                </c:pt>
                <c:pt idx="2121">
                  <c:v>-0.43652999999999997</c:v>
                </c:pt>
                <c:pt idx="2122">
                  <c:v>-0.49747999999999998</c:v>
                </c:pt>
                <c:pt idx="2123">
                  <c:v>-0.56042999999999998</c:v>
                </c:pt>
                <c:pt idx="2124">
                  <c:v>-0.32273000000000002</c:v>
                </c:pt>
                <c:pt idx="2125">
                  <c:v>-0.53054000000000001</c:v>
                </c:pt>
                <c:pt idx="2126">
                  <c:v>-0.24259</c:v>
                </c:pt>
                <c:pt idx="2127">
                  <c:v>-0.41994999999999999</c:v>
                </c:pt>
                <c:pt idx="2128">
                  <c:v>-0.33460000000000001</c:v>
                </c:pt>
                <c:pt idx="2129">
                  <c:v>-0.18024000000000001</c:v>
                </c:pt>
                <c:pt idx="2130">
                  <c:v>-0.24499000000000001</c:v>
                </c:pt>
                <c:pt idx="2131">
                  <c:v>-7.4675999999999996E-3</c:v>
                </c:pt>
                <c:pt idx="2132">
                  <c:v>-0.24837000000000001</c:v>
                </c:pt>
                <c:pt idx="2133">
                  <c:v>-0.14198</c:v>
                </c:pt>
                <c:pt idx="2134">
                  <c:v>2.8129000000000001E-2</c:v>
                </c:pt>
                <c:pt idx="2135">
                  <c:v>-0.10413</c:v>
                </c:pt>
                <c:pt idx="2136">
                  <c:v>0.38062000000000001</c:v>
                </c:pt>
                <c:pt idx="2137">
                  <c:v>0.16095000000000001</c:v>
                </c:pt>
                <c:pt idx="2138">
                  <c:v>0.29058</c:v>
                </c:pt>
                <c:pt idx="2139">
                  <c:v>0.53220999999999996</c:v>
                </c:pt>
                <c:pt idx="2140">
                  <c:v>0.26871</c:v>
                </c:pt>
                <c:pt idx="2141">
                  <c:v>0.41860999999999998</c:v>
                </c:pt>
                <c:pt idx="2142">
                  <c:v>0.41239999999999999</c:v>
                </c:pt>
                <c:pt idx="2143">
                  <c:v>0.17784</c:v>
                </c:pt>
                <c:pt idx="2144">
                  <c:v>0.34109</c:v>
                </c:pt>
                <c:pt idx="2145">
                  <c:v>0.31517000000000001</c:v>
                </c:pt>
                <c:pt idx="2146">
                  <c:v>0.20299</c:v>
                </c:pt>
                <c:pt idx="2147">
                  <c:v>0.23487</c:v>
                </c:pt>
                <c:pt idx="2148">
                  <c:v>0.20369999999999999</c:v>
                </c:pt>
                <c:pt idx="2149">
                  <c:v>0.12734999999999999</c:v>
                </c:pt>
                <c:pt idx="2150">
                  <c:v>0.12531999999999999</c:v>
                </c:pt>
                <c:pt idx="2151">
                  <c:v>-8.7242000000000005E-4</c:v>
                </c:pt>
                <c:pt idx="2152">
                  <c:v>4.3333999999999998E-2</c:v>
                </c:pt>
                <c:pt idx="2153">
                  <c:v>1.857E-2</c:v>
                </c:pt>
                <c:pt idx="2154">
                  <c:v>-8.1836999999999993E-2</c:v>
                </c:pt>
                <c:pt idx="2155">
                  <c:v>-0.12837000000000001</c:v>
                </c:pt>
                <c:pt idx="2156">
                  <c:v>-7.8615000000000004E-2</c:v>
                </c:pt>
                <c:pt idx="2157">
                  <c:v>-5.1026000000000002E-2</c:v>
                </c:pt>
                <c:pt idx="2158">
                  <c:v>-3.0280999999999999E-2</c:v>
                </c:pt>
                <c:pt idx="2159">
                  <c:v>-9.5093999999999998E-2</c:v>
                </c:pt>
                <c:pt idx="2160">
                  <c:v>-0.15886</c:v>
                </c:pt>
                <c:pt idx="2161">
                  <c:v>-0.27004</c:v>
                </c:pt>
                <c:pt idx="2162">
                  <c:v>-0.27755999999999997</c:v>
                </c:pt>
                <c:pt idx="2163">
                  <c:v>-0.33893000000000001</c:v>
                </c:pt>
                <c:pt idx="2164">
                  <c:v>-0.31985999999999998</c:v>
                </c:pt>
                <c:pt idx="2165">
                  <c:v>-0.24629000000000001</c:v>
                </c:pt>
                <c:pt idx="2166">
                  <c:v>-0.22556999999999999</c:v>
                </c:pt>
                <c:pt idx="2167">
                  <c:v>-0.10913</c:v>
                </c:pt>
                <c:pt idx="2168">
                  <c:v>-4.3845000000000002E-2</c:v>
                </c:pt>
                <c:pt idx="2169">
                  <c:v>-3.7045000000000002E-2</c:v>
                </c:pt>
                <c:pt idx="2170">
                  <c:v>-3.0460999999999998E-2</c:v>
                </c:pt>
                <c:pt idx="2171">
                  <c:v>1.6687E-2</c:v>
                </c:pt>
                <c:pt idx="2172">
                  <c:v>5.3637999999999998E-2</c:v>
                </c:pt>
                <c:pt idx="2173">
                  <c:v>7.1387000000000006E-2</c:v>
                </c:pt>
                <c:pt idx="2174">
                  <c:v>0.12432</c:v>
                </c:pt>
                <c:pt idx="2175">
                  <c:v>0.18199000000000001</c:v>
                </c:pt>
                <c:pt idx="2176">
                  <c:v>0.17619000000000001</c:v>
                </c:pt>
                <c:pt idx="2177">
                  <c:v>0.15612000000000001</c:v>
                </c:pt>
                <c:pt idx="2178">
                  <c:v>0.13858999999999999</c:v>
                </c:pt>
                <c:pt idx="2179">
                  <c:v>0.15298</c:v>
                </c:pt>
                <c:pt idx="2180">
                  <c:v>0.15986</c:v>
                </c:pt>
                <c:pt idx="2181">
                  <c:v>0.11582000000000001</c:v>
                </c:pt>
                <c:pt idx="2182">
                  <c:v>6.6890000000000005E-2</c:v>
                </c:pt>
                <c:pt idx="2183">
                  <c:v>7.5583999999999998E-2</c:v>
                </c:pt>
                <c:pt idx="2184">
                  <c:v>5.9434000000000001E-2</c:v>
                </c:pt>
                <c:pt idx="2185">
                  <c:v>4.3005000000000002E-2</c:v>
                </c:pt>
                <c:pt idx="2186">
                  <c:v>1.1826E-2</c:v>
                </c:pt>
                <c:pt idx="2187">
                  <c:v>-1.6514000000000001E-2</c:v>
                </c:pt>
                <c:pt idx="2188">
                  <c:v>-7.8028999999999998E-3</c:v>
                </c:pt>
                <c:pt idx="2189">
                  <c:v>3.8544E-3</c:v>
                </c:pt>
                <c:pt idx="2190">
                  <c:v>-2.0773E-2</c:v>
                </c:pt>
                <c:pt idx="2191">
                  <c:v>-6.9499000000000005E-2</c:v>
                </c:pt>
                <c:pt idx="2192">
                  <c:v>-8.8732000000000005E-2</c:v>
                </c:pt>
                <c:pt idx="2193">
                  <c:v>-7.5812000000000004E-2</c:v>
                </c:pt>
                <c:pt idx="2194">
                  <c:v>-6.7465999999999998E-2</c:v>
                </c:pt>
                <c:pt idx="2195">
                  <c:v>-6.2301000000000002E-2</c:v>
                </c:pt>
                <c:pt idx="2196">
                  <c:v>-8.7566000000000005E-2</c:v>
                </c:pt>
                <c:pt idx="2197">
                  <c:v>-8.5346000000000005E-2</c:v>
                </c:pt>
                <c:pt idx="2198">
                  <c:v>-7.9300999999999996E-2</c:v>
                </c:pt>
                <c:pt idx="2199">
                  <c:v>-5.4850000000000003E-2</c:v>
                </c:pt>
                <c:pt idx="2200">
                  <c:v>-4.8502000000000003E-2</c:v>
                </c:pt>
                <c:pt idx="2201">
                  <c:v>-5.7187000000000002E-2</c:v>
                </c:pt>
                <c:pt idx="2202">
                  <c:v>-3.0672999999999999E-2</c:v>
                </c:pt>
                <c:pt idx="2203">
                  <c:v>1.2281E-3</c:v>
                </c:pt>
                <c:pt idx="2204">
                  <c:v>-3.2399E-3</c:v>
                </c:pt>
                <c:pt idx="2205">
                  <c:v>-5.0610000000000004E-3</c:v>
                </c:pt>
                <c:pt idx="2206">
                  <c:v>1.7722999999999999E-2</c:v>
                </c:pt>
                <c:pt idx="2207">
                  <c:v>4.7681000000000001E-2</c:v>
                </c:pt>
                <c:pt idx="2208">
                  <c:v>3.4876999999999998E-2</c:v>
                </c:pt>
                <c:pt idx="2209">
                  <c:v>2.5686E-2</c:v>
                </c:pt>
                <c:pt idx="2210">
                  <c:v>5.5217000000000002E-2</c:v>
                </c:pt>
                <c:pt idx="2211">
                  <c:v>8.8220000000000007E-2</c:v>
                </c:pt>
                <c:pt idx="2212">
                  <c:v>-3.2715999999999999E-3</c:v>
                </c:pt>
                <c:pt idx="2213">
                  <c:v>3.2176000000000003E-2</c:v>
                </c:pt>
                <c:pt idx="2214">
                  <c:v>2.1454000000000001E-2</c:v>
                </c:pt>
                <c:pt idx="2215">
                  <c:v>-4.9821999999999998E-2</c:v>
                </c:pt>
                <c:pt idx="2216">
                  <c:v>0.11637</c:v>
                </c:pt>
                <c:pt idx="2217">
                  <c:v>-6.7382999999999998E-2</c:v>
                </c:pt>
                <c:pt idx="2218">
                  <c:v>-4.0169000000000003E-3</c:v>
                </c:pt>
                <c:pt idx="2219">
                  <c:v>-5.8034000000000002E-2</c:v>
                </c:pt>
                <c:pt idx="2220">
                  <c:v>2.7326E-2</c:v>
                </c:pt>
                <c:pt idx="2221">
                  <c:v>-3.4625999999999997E-5</c:v>
                </c:pt>
                <c:pt idx="2222">
                  <c:v>-2.273E-2</c:v>
                </c:pt>
                <c:pt idx="2223">
                  <c:v>-0.10417</c:v>
                </c:pt>
                <c:pt idx="2224">
                  <c:v>8.0835000000000004E-3</c:v>
                </c:pt>
                <c:pt idx="2225">
                  <c:v>-1.1625E-2</c:v>
                </c:pt>
                <c:pt idx="2226">
                  <c:v>6.0738E-2</c:v>
                </c:pt>
                <c:pt idx="2227">
                  <c:v>-5.5246999999999997E-2</c:v>
                </c:pt>
                <c:pt idx="2228">
                  <c:v>-3.8356000000000001E-2</c:v>
                </c:pt>
                <c:pt idx="2229">
                  <c:v>2.8667000000000002E-2</c:v>
                </c:pt>
                <c:pt idx="2230">
                  <c:v>-1.5466000000000001E-2</c:v>
                </c:pt>
                <c:pt idx="2231">
                  <c:v>9.9270999999999998E-2</c:v>
                </c:pt>
                <c:pt idx="2232">
                  <c:v>-3.9504999999999998E-2</c:v>
                </c:pt>
                <c:pt idx="2233">
                  <c:v>-9.8519000000000002E-3</c:v>
                </c:pt>
                <c:pt idx="2234">
                  <c:v>6.9919999999999996E-2</c:v>
                </c:pt>
                <c:pt idx="2235">
                  <c:v>-5.7771999999999997E-2</c:v>
                </c:pt>
                <c:pt idx="2236">
                  <c:v>8.6666999999999994E-2</c:v>
                </c:pt>
                <c:pt idx="2237">
                  <c:v>2.2554999999999999E-2</c:v>
                </c:pt>
                <c:pt idx="2238">
                  <c:v>-4.8277E-2</c:v>
                </c:pt>
                <c:pt idx="2239">
                  <c:v>6.6793000000000005E-2</c:v>
                </c:pt>
                <c:pt idx="2240">
                  <c:v>4.5934000000000003E-2</c:v>
                </c:pt>
                <c:pt idx="2241">
                  <c:v>-7.9777000000000001E-2</c:v>
                </c:pt>
                <c:pt idx="2242">
                  <c:v>0.12161</c:v>
                </c:pt>
                <c:pt idx="2243">
                  <c:v>-5.6079999999999998E-2</c:v>
                </c:pt>
                <c:pt idx="2244">
                  <c:v>7.2017999999999999E-2</c:v>
                </c:pt>
                <c:pt idx="2245">
                  <c:v>-1.3098E-2</c:v>
                </c:pt>
                <c:pt idx="2246">
                  <c:v>-2.2348E-2</c:v>
                </c:pt>
                <c:pt idx="2247">
                  <c:v>8.2771000000000008E-3</c:v>
                </c:pt>
                <c:pt idx="2248">
                  <c:v>7.5347999999999998E-2</c:v>
                </c:pt>
                <c:pt idx="2249">
                  <c:v>-2.5329999999999998E-2</c:v>
                </c:pt>
                <c:pt idx="2250">
                  <c:v>7.0251999999999995E-2</c:v>
                </c:pt>
                <c:pt idx="2251">
                  <c:v>-7.4074000000000001E-2</c:v>
                </c:pt>
                <c:pt idx="2252">
                  <c:v>5.3345999999999998E-2</c:v>
                </c:pt>
                <c:pt idx="2253">
                  <c:v>4.4856E-2</c:v>
                </c:pt>
                <c:pt idx="2254">
                  <c:v>-3.2254999999999999E-2</c:v>
                </c:pt>
                <c:pt idx="2255">
                  <c:v>1.3030999999999999E-2</c:v>
                </c:pt>
                <c:pt idx="2256">
                  <c:v>-7.9995999999999998E-2</c:v>
                </c:pt>
                <c:pt idx="2257">
                  <c:v>7.3608000000000007E-2</c:v>
                </c:pt>
                <c:pt idx="2258">
                  <c:v>6.6875000000000004E-2</c:v>
                </c:pt>
                <c:pt idx="2259">
                  <c:v>-3.2577000000000002E-2</c:v>
                </c:pt>
                <c:pt idx="2260">
                  <c:v>5.9494999999999999E-2</c:v>
                </c:pt>
                <c:pt idx="2261">
                  <c:v>-0.15034</c:v>
                </c:pt>
                <c:pt idx="2262">
                  <c:v>-4.3439999999999999E-2</c:v>
                </c:pt>
                <c:pt idx="2263">
                  <c:v>-3.7203E-2</c:v>
                </c:pt>
                <c:pt idx="2264">
                  <c:v>-0.16259000000000001</c:v>
                </c:pt>
                <c:pt idx="2265">
                  <c:v>-8.0137E-2</c:v>
                </c:pt>
                <c:pt idx="2266">
                  <c:v>-2.6315999999999999E-2</c:v>
                </c:pt>
                <c:pt idx="2267">
                  <c:v>-0.12698999999999999</c:v>
                </c:pt>
                <c:pt idx="2268">
                  <c:v>5.0361999999999997E-2</c:v>
                </c:pt>
                <c:pt idx="2269">
                  <c:v>-5.9247000000000001E-2</c:v>
                </c:pt>
                <c:pt idx="2270">
                  <c:v>7.4286999999999999E-3</c:v>
                </c:pt>
                <c:pt idx="2271">
                  <c:v>2.8004000000000001E-2</c:v>
                </c:pt>
                <c:pt idx="2272">
                  <c:v>4.7764000000000001E-3</c:v>
                </c:pt>
                <c:pt idx="2273">
                  <c:v>-2.2762000000000001E-2</c:v>
                </c:pt>
                <c:pt idx="2274">
                  <c:v>6.5811999999999996E-2</c:v>
                </c:pt>
                <c:pt idx="2275">
                  <c:v>5.0696999999999999E-3</c:v>
                </c:pt>
                <c:pt idx="2276">
                  <c:v>0.11774</c:v>
                </c:pt>
                <c:pt idx="2277">
                  <c:v>3.0106000000000001E-2</c:v>
                </c:pt>
                <c:pt idx="2278">
                  <c:v>2.9354999999999999E-2</c:v>
                </c:pt>
                <c:pt idx="2279">
                  <c:v>7.9752000000000003E-2</c:v>
                </c:pt>
                <c:pt idx="2280">
                  <c:v>5.2246000000000001E-2</c:v>
                </c:pt>
                <c:pt idx="2281">
                  <c:v>0.1009</c:v>
                </c:pt>
                <c:pt idx="2282">
                  <c:v>-1.4884E-2</c:v>
                </c:pt>
                <c:pt idx="2283">
                  <c:v>-3.7691000000000002E-2</c:v>
                </c:pt>
                <c:pt idx="2284">
                  <c:v>2.1309999999999999E-2</c:v>
                </c:pt>
                <c:pt idx="2285">
                  <c:v>-2.1731E-2</c:v>
                </c:pt>
                <c:pt idx="2286">
                  <c:v>0.14251</c:v>
                </c:pt>
                <c:pt idx="2287">
                  <c:v>1.3176E-2</c:v>
                </c:pt>
                <c:pt idx="2288">
                  <c:v>1.1150999999999999E-2</c:v>
                </c:pt>
                <c:pt idx="2289">
                  <c:v>8.9781E-2</c:v>
                </c:pt>
                <c:pt idx="2290">
                  <c:v>-6.2424000000000004E-3</c:v>
                </c:pt>
                <c:pt idx="2291">
                  <c:v>-4.2399999999999998E-3</c:v>
                </c:pt>
                <c:pt idx="2292">
                  <c:v>-5.0370999999999999E-2</c:v>
                </c:pt>
                <c:pt idx="2293">
                  <c:v>-0.15939999999999999</c:v>
                </c:pt>
                <c:pt idx="2294">
                  <c:v>-8.3457000000000003E-2</c:v>
                </c:pt>
                <c:pt idx="2295">
                  <c:v>-7.5984999999999997E-2</c:v>
                </c:pt>
                <c:pt idx="2296">
                  <c:v>-0.12886</c:v>
                </c:pt>
                <c:pt idx="2297">
                  <c:v>-0.13200000000000001</c:v>
                </c:pt>
                <c:pt idx="2298">
                  <c:v>-0.13033</c:v>
                </c:pt>
                <c:pt idx="2299">
                  <c:v>-0.11706</c:v>
                </c:pt>
                <c:pt idx="2300">
                  <c:v>-8.0793000000000004E-2</c:v>
                </c:pt>
                <c:pt idx="2301">
                  <c:v>-0.12679000000000001</c:v>
                </c:pt>
                <c:pt idx="2302">
                  <c:v>-8.2586999999999994E-2</c:v>
                </c:pt>
                <c:pt idx="2303">
                  <c:v>-3.7627000000000001E-2</c:v>
                </c:pt>
                <c:pt idx="2304">
                  <c:v>-2.5826000000000002E-2</c:v>
                </c:pt>
                <c:pt idx="2305">
                  <c:v>-1.2828000000000001E-2</c:v>
                </c:pt>
                <c:pt idx="2306">
                  <c:v>1.4947E-2</c:v>
                </c:pt>
                <c:pt idx="2307">
                  <c:v>8.8974999999999999E-2</c:v>
                </c:pt>
                <c:pt idx="2308">
                  <c:v>0.12676999999999999</c:v>
                </c:pt>
                <c:pt idx="2309">
                  <c:v>0.12003</c:v>
                </c:pt>
                <c:pt idx="2310">
                  <c:v>9.3629000000000004E-2</c:v>
                </c:pt>
                <c:pt idx="2311">
                  <c:v>7.1550000000000002E-2</c:v>
                </c:pt>
                <c:pt idx="2312">
                  <c:v>0.16220000000000001</c:v>
                </c:pt>
                <c:pt idx="2313">
                  <c:v>0.10143000000000001</c:v>
                </c:pt>
                <c:pt idx="2314">
                  <c:v>7.9043000000000002E-2</c:v>
                </c:pt>
                <c:pt idx="2315">
                  <c:v>0.17079</c:v>
                </c:pt>
                <c:pt idx="2316">
                  <c:v>9.3906000000000003E-2</c:v>
                </c:pt>
                <c:pt idx="2317">
                  <c:v>0.23587</c:v>
                </c:pt>
                <c:pt idx="2318">
                  <c:v>0.17602000000000001</c:v>
                </c:pt>
                <c:pt idx="2319">
                  <c:v>0.14548</c:v>
                </c:pt>
                <c:pt idx="2320">
                  <c:v>9.6292000000000003E-2</c:v>
                </c:pt>
                <c:pt idx="2321">
                  <c:v>0.14551</c:v>
                </c:pt>
                <c:pt idx="2322">
                  <c:v>9.5956E-2</c:v>
                </c:pt>
                <c:pt idx="2323">
                  <c:v>8.6118E-2</c:v>
                </c:pt>
                <c:pt idx="2324">
                  <c:v>8.2804000000000003E-3</c:v>
                </c:pt>
                <c:pt idx="2325">
                  <c:v>4.8314999999999997E-2</c:v>
                </c:pt>
                <c:pt idx="2326">
                  <c:v>-1.4208E-2</c:v>
                </c:pt>
                <c:pt idx="2327">
                  <c:v>-4.2408000000000001E-2</c:v>
                </c:pt>
                <c:pt idx="2328">
                  <c:v>-0.10857</c:v>
                </c:pt>
                <c:pt idx="2329">
                  <c:v>-0.13525999999999999</c:v>
                </c:pt>
                <c:pt idx="2330">
                  <c:v>-0.10077999999999999</c:v>
                </c:pt>
                <c:pt idx="2331">
                  <c:v>-0.21303</c:v>
                </c:pt>
                <c:pt idx="2332">
                  <c:v>-0.20735000000000001</c:v>
                </c:pt>
                <c:pt idx="2333">
                  <c:v>-0.22405</c:v>
                </c:pt>
                <c:pt idx="2334">
                  <c:v>-0.23934</c:v>
                </c:pt>
                <c:pt idx="2335">
                  <c:v>-0.14030999999999999</c:v>
                </c:pt>
                <c:pt idx="2336">
                  <c:v>-0.24956999999999999</c:v>
                </c:pt>
                <c:pt idx="2337">
                  <c:v>-0.27038000000000001</c:v>
                </c:pt>
                <c:pt idx="2338">
                  <c:v>-0.16692000000000001</c:v>
                </c:pt>
                <c:pt idx="2339">
                  <c:v>-0.16467000000000001</c:v>
                </c:pt>
                <c:pt idx="2340">
                  <c:v>-0.20127</c:v>
                </c:pt>
                <c:pt idx="2341">
                  <c:v>-0.10360999999999999</c:v>
                </c:pt>
                <c:pt idx="2342">
                  <c:v>-0.27112999999999998</c:v>
                </c:pt>
                <c:pt idx="2343">
                  <c:v>-5.1783000000000003E-2</c:v>
                </c:pt>
                <c:pt idx="2344">
                  <c:v>-8.0487000000000003E-2</c:v>
                </c:pt>
                <c:pt idx="2345">
                  <c:v>1.0352E-2</c:v>
                </c:pt>
                <c:pt idx="2346">
                  <c:v>-1.3557E-2</c:v>
                </c:pt>
                <c:pt idx="2347">
                  <c:v>4.9494000000000003E-2</c:v>
                </c:pt>
                <c:pt idx="2348">
                  <c:v>7.1364999999999998E-2</c:v>
                </c:pt>
                <c:pt idx="2349">
                  <c:v>0.19186</c:v>
                </c:pt>
                <c:pt idx="2350">
                  <c:v>8.9055999999999996E-2</c:v>
                </c:pt>
                <c:pt idx="2351">
                  <c:v>0.22877</c:v>
                </c:pt>
                <c:pt idx="2352">
                  <c:v>0.22283</c:v>
                </c:pt>
                <c:pt idx="2353">
                  <c:v>0.26258999999999999</c:v>
                </c:pt>
                <c:pt idx="2354">
                  <c:v>0.30168</c:v>
                </c:pt>
                <c:pt idx="2355">
                  <c:v>0.21811</c:v>
                </c:pt>
                <c:pt idx="2356">
                  <c:v>0.32638</c:v>
                </c:pt>
                <c:pt idx="2357">
                  <c:v>0.24026</c:v>
                </c:pt>
                <c:pt idx="2358">
                  <c:v>0.25211</c:v>
                </c:pt>
                <c:pt idx="2359">
                  <c:v>0.25383</c:v>
                </c:pt>
                <c:pt idx="2360">
                  <c:v>8.7142999999999998E-2</c:v>
                </c:pt>
                <c:pt idx="2361">
                  <c:v>0.29330000000000001</c:v>
                </c:pt>
                <c:pt idx="2362">
                  <c:v>0.23963999999999999</c:v>
                </c:pt>
                <c:pt idx="2363">
                  <c:v>0.10019</c:v>
                </c:pt>
                <c:pt idx="2364">
                  <c:v>0.11554</c:v>
                </c:pt>
                <c:pt idx="2365">
                  <c:v>8.4413000000000002E-2</c:v>
                </c:pt>
                <c:pt idx="2366">
                  <c:v>-2.1572000000000001E-2</c:v>
                </c:pt>
                <c:pt idx="2367">
                  <c:v>0.11146</c:v>
                </c:pt>
                <c:pt idx="2368">
                  <c:v>-0.18664</c:v>
                </c:pt>
                <c:pt idx="2369">
                  <c:v>-0.12517</c:v>
                </c:pt>
                <c:pt idx="2370">
                  <c:v>-0.19886000000000001</c:v>
                </c:pt>
                <c:pt idx="2371">
                  <c:v>-0.21704999999999999</c:v>
                </c:pt>
                <c:pt idx="2372">
                  <c:v>-0.27001999999999998</c:v>
                </c:pt>
                <c:pt idx="2373">
                  <c:v>-0.26645999999999997</c:v>
                </c:pt>
                <c:pt idx="2374">
                  <c:v>-0.39024999999999999</c:v>
                </c:pt>
                <c:pt idx="2375">
                  <c:v>-0.25659999999999999</c:v>
                </c:pt>
                <c:pt idx="2376">
                  <c:v>-0.40212999999999999</c:v>
                </c:pt>
                <c:pt idx="2377">
                  <c:v>-0.32219999999999999</c:v>
                </c:pt>
                <c:pt idx="2378">
                  <c:v>-0.35410999999999998</c:v>
                </c:pt>
                <c:pt idx="2379">
                  <c:v>-0.36764000000000002</c:v>
                </c:pt>
                <c:pt idx="2380">
                  <c:v>-0.22802</c:v>
                </c:pt>
                <c:pt idx="2381">
                  <c:v>-0.30917</c:v>
                </c:pt>
                <c:pt idx="2382">
                  <c:v>-0.16022</c:v>
                </c:pt>
                <c:pt idx="2383">
                  <c:v>-0.13189000000000001</c:v>
                </c:pt>
                <c:pt idx="2384">
                  <c:v>-0.10545</c:v>
                </c:pt>
                <c:pt idx="2385">
                  <c:v>6.4354999999999996E-2</c:v>
                </c:pt>
                <c:pt idx="2386">
                  <c:v>-0.12820000000000001</c:v>
                </c:pt>
                <c:pt idx="2387">
                  <c:v>-2.6369E-2</c:v>
                </c:pt>
                <c:pt idx="2388">
                  <c:v>7.4416999999999997E-2</c:v>
                </c:pt>
                <c:pt idx="2389">
                  <c:v>7.7242000000000005E-2</c:v>
                </c:pt>
                <c:pt idx="2390">
                  <c:v>0.17979000000000001</c:v>
                </c:pt>
                <c:pt idx="2391">
                  <c:v>0.23307</c:v>
                </c:pt>
                <c:pt idx="2392">
                  <c:v>0.17405999999999999</c:v>
                </c:pt>
                <c:pt idx="2393">
                  <c:v>0.41678999999999999</c:v>
                </c:pt>
                <c:pt idx="2394">
                  <c:v>0.34577999999999998</c:v>
                </c:pt>
                <c:pt idx="2395">
                  <c:v>0.41286</c:v>
                </c:pt>
                <c:pt idx="2396">
                  <c:v>0.43358999999999998</c:v>
                </c:pt>
                <c:pt idx="2397">
                  <c:v>0.40010000000000001</c:v>
                </c:pt>
                <c:pt idx="2398">
                  <c:v>0.40123999999999999</c:v>
                </c:pt>
                <c:pt idx="2399">
                  <c:v>0.47625000000000001</c:v>
                </c:pt>
                <c:pt idx="2400">
                  <c:v>0.32085000000000002</c:v>
                </c:pt>
                <c:pt idx="2401">
                  <c:v>0.38109999999999999</c:v>
                </c:pt>
                <c:pt idx="2402">
                  <c:v>0.28653000000000001</c:v>
                </c:pt>
                <c:pt idx="2403">
                  <c:v>0.26477000000000001</c:v>
                </c:pt>
                <c:pt idx="2404">
                  <c:v>0.23576</c:v>
                </c:pt>
                <c:pt idx="2405">
                  <c:v>0.10366</c:v>
                </c:pt>
                <c:pt idx="2406">
                  <c:v>8.2311999999999996E-2</c:v>
                </c:pt>
                <c:pt idx="2407">
                  <c:v>-7.1614999999999998E-2</c:v>
                </c:pt>
                <c:pt idx="2408">
                  <c:v>-0.10864</c:v>
                </c:pt>
                <c:pt idx="2409">
                  <c:v>-0.15346000000000001</c:v>
                </c:pt>
                <c:pt idx="2410">
                  <c:v>-0.28506999999999999</c:v>
                </c:pt>
                <c:pt idx="2411">
                  <c:v>-0.18398</c:v>
                </c:pt>
                <c:pt idx="2412">
                  <c:v>-0.30207000000000001</c:v>
                </c:pt>
                <c:pt idx="2413">
                  <c:v>-0.30182999999999999</c:v>
                </c:pt>
                <c:pt idx="2414">
                  <c:v>-0.29858000000000001</c:v>
                </c:pt>
                <c:pt idx="2415">
                  <c:v>-0.47282999999999997</c:v>
                </c:pt>
                <c:pt idx="2416">
                  <c:v>-0.41965999999999998</c:v>
                </c:pt>
                <c:pt idx="2417">
                  <c:v>-0.44550000000000001</c:v>
                </c:pt>
                <c:pt idx="2418">
                  <c:v>-0.52417000000000002</c:v>
                </c:pt>
                <c:pt idx="2419">
                  <c:v>-0.49454999999999999</c:v>
                </c:pt>
                <c:pt idx="2420">
                  <c:v>-0.44531999999999999</c:v>
                </c:pt>
                <c:pt idx="2421">
                  <c:v>-0.45928999999999998</c:v>
                </c:pt>
                <c:pt idx="2422">
                  <c:v>-0.39184999999999998</c:v>
                </c:pt>
                <c:pt idx="2423">
                  <c:v>-0.36813000000000001</c:v>
                </c:pt>
                <c:pt idx="2424">
                  <c:v>-0.31408999999999998</c:v>
                </c:pt>
                <c:pt idx="2425">
                  <c:v>-0.24006</c:v>
                </c:pt>
                <c:pt idx="2426">
                  <c:v>-0.16552</c:v>
                </c:pt>
                <c:pt idx="2427">
                  <c:v>-6.4838999999999994E-2</c:v>
                </c:pt>
                <c:pt idx="2428">
                  <c:v>2.4827E-3</c:v>
                </c:pt>
                <c:pt idx="2429">
                  <c:v>5.6472000000000001E-2</c:v>
                </c:pt>
                <c:pt idx="2430">
                  <c:v>0.16206999999999999</c:v>
                </c:pt>
                <c:pt idx="2431">
                  <c:v>0.27550999999999998</c:v>
                </c:pt>
                <c:pt idx="2432">
                  <c:v>0.33911999999999998</c:v>
                </c:pt>
                <c:pt idx="2433">
                  <c:v>0.40642</c:v>
                </c:pt>
                <c:pt idx="2434">
                  <c:v>0.44850000000000001</c:v>
                </c:pt>
                <c:pt idx="2435">
                  <c:v>0.52331000000000005</c:v>
                </c:pt>
                <c:pt idx="2436">
                  <c:v>0.54552</c:v>
                </c:pt>
                <c:pt idx="2437">
                  <c:v>0.39108999999999999</c:v>
                </c:pt>
                <c:pt idx="2438">
                  <c:v>0.49326999999999999</c:v>
                </c:pt>
                <c:pt idx="2439">
                  <c:v>0.58047000000000004</c:v>
                </c:pt>
                <c:pt idx="2440">
                  <c:v>0.48846000000000001</c:v>
                </c:pt>
                <c:pt idx="2441">
                  <c:v>0.59033999999999998</c:v>
                </c:pt>
                <c:pt idx="2442">
                  <c:v>0.39066000000000001</c:v>
                </c:pt>
                <c:pt idx="2443">
                  <c:v>0.47747000000000001</c:v>
                </c:pt>
                <c:pt idx="2444">
                  <c:v>0.37426999999999999</c:v>
                </c:pt>
                <c:pt idx="2445">
                  <c:v>0.35799999999999998</c:v>
                </c:pt>
                <c:pt idx="2446">
                  <c:v>0.21989</c:v>
                </c:pt>
                <c:pt idx="2447">
                  <c:v>0.16366</c:v>
                </c:pt>
                <c:pt idx="2448">
                  <c:v>3.4387000000000001E-2</c:v>
                </c:pt>
                <c:pt idx="2449">
                  <c:v>6.5599000000000005E-2</c:v>
                </c:pt>
                <c:pt idx="2450">
                  <c:v>-0.11756</c:v>
                </c:pt>
                <c:pt idx="2451">
                  <c:v>-0.13991000000000001</c:v>
                </c:pt>
                <c:pt idx="2452">
                  <c:v>-0.31695000000000001</c:v>
                </c:pt>
                <c:pt idx="2453">
                  <c:v>-0.36073</c:v>
                </c:pt>
                <c:pt idx="2454">
                  <c:v>-0.37665999999999999</c:v>
                </c:pt>
                <c:pt idx="2455">
                  <c:v>-0.55335999999999996</c:v>
                </c:pt>
                <c:pt idx="2456">
                  <c:v>-0.49708000000000002</c:v>
                </c:pt>
                <c:pt idx="2457">
                  <c:v>-0.67225000000000001</c:v>
                </c:pt>
                <c:pt idx="2458">
                  <c:v>-0.59455000000000002</c:v>
                </c:pt>
                <c:pt idx="2459">
                  <c:v>-0.59643000000000002</c:v>
                </c:pt>
                <c:pt idx="2460">
                  <c:v>-0.81745999999999996</c:v>
                </c:pt>
                <c:pt idx="2461">
                  <c:v>-0.56977999999999995</c:v>
                </c:pt>
                <c:pt idx="2462">
                  <c:v>-0.4824</c:v>
                </c:pt>
                <c:pt idx="2463">
                  <c:v>-0.57504999999999995</c:v>
                </c:pt>
                <c:pt idx="2464">
                  <c:v>-0.41033999999999998</c:v>
                </c:pt>
                <c:pt idx="2465">
                  <c:v>-0.27906999999999998</c:v>
                </c:pt>
                <c:pt idx="2466">
                  <c:v>-0.40544999999999998</c:v>
                </c:pt>
                <c:pt idx="2467">
                  <c:v>7.8547000000000006E-2</c:v>
                </c:pt>
                <c:pt idx="2468">
                  <c:v>-0.13519999999999999</c:v>
                </c:pt>
                <c:pt idx="2469">
                  <c:v>0.10761</c:v>
                </c:pt>
                <c:pt idx="2470">
                  <c:v>7.7448000000000003E-2</c:v>
                </c:pt>
                <c:pt idx="2471">
                  <c:v>0.23593</c:v>
                </c:pt>
                <c:pt idx="2472">
                  <c:v>0.31934000000000001</c:v>
                </c:pt>
                <c:pt idx="2473">
                  <c:v>0.46353</c:v>
                </c:pt>
                <c:pt idx="2474">
                  <c:v>0.32955000000000001</c:v>
                </c:pt>
                <c:pt idx="2475">
                  <c:v>0.61221999999999999</c:v>
                </c:pt>
                <c:pt idx="2476">
                  <c:v>0.45385999999999999</c:v>
                </c:pt>
                <c:pt idx="2477">
                  <c:v>0.64615999999999996</c:v>
                </c:pt>
                <c:pt idx="2478">
                  <c:v>0.57162000000000002</c:v>
                </c:pt>
                <c:pt idx="2479">
                  <c:v>0.49024000000000001</c:v>
                </c:pt>
                <c:pt idx="2480">
                  <c:v>0.64359999999999995</c:v>
                </c:pt>
                <c:pt idx="2481">
                  <c:v>0.38070999999999999</c:v>
                </c:pt>
                <c:pt idx="2482">
                  <c:v>0.58155999999999997</c:v>
                </c:pt>
                <c:pt idx="2483">
                  <c:v>0.47597</c:v>
                </c:pt>
                <c:pt idx="2484">
                  <c:v>0.33867000000000003</c:v>
                </c:pt>
                <c:pt idx="2485">
                  <c:v>0.52117000000000002</c:v>
                </c:pt>
                <c:pt idx="2486">
                  <c:v>6.0305999999999998E-2</c:v>
                </c:pt>
                <c:pt idx="2487">
                  <c:v>2.7156E-2</c:v>
                </c:pt>
                <c:pt idx="2488">
                  <c:v>4.5744E-2</c:v>
                </c:pt>
                <c:pt idx="2489">
                  <c:v>-0.1973</c:v>
                </c:pt>
                <c:pt idx="2490">
                  <c:v>-0.22245000000000001</c:v>
                </c:pt>
                <c:pt idx="2491">
                  <c:v>-0.12748000000000001</c:v>
                </c:pt>
                <c:pt idx="2492">
                  <c:v>-0.58233999999999997</c:v>
                </c:pt>
                <c:pt idx="2493">
                  <c:v>-0.21212</c:v>
                </c:pt>
                <c:pt idx="2494">
                  <c:v>-0.48377999999999999</c:v>
                </c:pt>
                <c:pt idx="2495">
                  <c:v>-0.36165000000000003</c:v>
                </c:pt>
                <c:pt idx="2496">
                  <c:v>-0.42083999999999999</c:v>
                </c:pt>
                <c:pt idx="2497">
                  <c:v>-0.47915000000000002</c:v>
                </c:pt>
                <c:pt idx="2498">
                  <c:v>-0.53935</c:v>
                </c:pt>
                <c:pt idx="2499">
                  <c:v>-0.30131000000000002</c:v>
                </c:pt>
                <c:pt idx="2500">
                  <c:v>-0.50922000000000001</c:v>
                </c:pt>
                <c:pt idx="2501">
                  <c:v>-0.21698000000000001</c:v>
                </c:pt>
                <c:pt idx="2502">
                  <c:v>-0.39345999999999998</c:v>
                </c:pt>
                <c:pt idx="2503">
                  <c:v>-0.30729000000000001</c:v>
                </c:pt>
                <c:pt idx="2504">
                  <c:v>-0.15520999999999999</c:v>
                </c:pt>
                <c:pt idx="2505">
                  <c:v>-0.22126000000000001</c:v>
                </c:pt>
                <c:pt idx="2506">
                  <c:v>1.8416999999999999E-2</c:v>
                </c:pt>
                <c:pt idx="2507">
                  <c:v>-0.22159999999999999</c:v>
                </c:pt>
                <c:pt idx="2508">
                  <c:v>-0.11636000000000001</c:v>
                </c:pt>
                <c:pt idx="2509">
                  <c:v>4.8586999999999998E-2</c:v>
                </c:pt>
                <c:pt idx="2510">
                  <c:v>-8.2436999999999996E-2</c:v>
                </c:pt>
                <c:pt idx="2511">
                  <c:v>0.40466999999999997</c:v>
                </c:pt>
                <c:pt idx="2512">
                  <c:v>0.18445</c:v>
                </c:pt>
                <c:pt idx="2513">
                  <c:v>0.31403999999999999</c:v>
                </c:pt>
                <c:pt idx="2514">
                  <c:v>0.55066000000000004</c:v>
                </c:pt>
                <c:pt idx="2515">
                  <c:v>0.28639999999999999</c:v>
                </c:pt>
                <c:pt idx="2516">
                  <c:v>0.43597000000000002</c:v>
                </c:pt>
                <c:pt idx="2517">
                  <c:v>0.42834</c:v>
                </c:pt>
                <c:pt idx="2518">
                  <c:v>0.19225999999999999</c:v>
                </c:pt>
                <c:pt idx="2519">
                  <c:v>0.35077999999999998</c:v>
                </c:pt>
                <c:pt idx="2520">
                  <c:v>0.32418000000000002</c:v>
                </c:pt>
                <c:pt idx="2521">
                  <c:v>0.20979999999999999</c:v>
                </c:pt>
                <c:pt idx="2522">
                  <c:v>0.24077000000000001</c:v>
                </c:pt>
                <c:pt idx="2523">
                  <c:v>0.20519999999999999</c:v>
                </c:pt>
                <c:pt idx="2524">
                  <c:v>0.12522</c:v>
                </c:pt>
                <c:pt idx="2525">
                  <c:v>0.12330000000000001</c:v>
                </c:pt>
                <c:pt idx="2526">
                  <c:v>-3.1816000000000001E-3</c:v>
                </c:pt>
                <c:pt idx="2527">
                  <c:v>3.8738000000000002E-2</c:v>
                </c:pt>
                <c:pt idx="2528">
                  <c:v>2.0805000000000001E-2</c:v>
                </c:pt>
                <c:pt idx="2529">
                  <c:v>-9.2476000000000003E-2</c:v>
                </c:pt>
                <c:pt idx="2530">
                  <c:v>-0.1406</c:v>
                </c:pt>
                <c:pt idx="2531">
                  <c:v>-9.3005000000000004E-2</c:v>
                </c:pt>
                <c:pt idx="2532">
                  <c:v>-6.7014000000000004E-2</c:v>
                </c:pt>
                <c:pt idx="2533">
                  <c:v>-4.8300999999999997E-2</c:v>
                </c:pt>
                <c:pt idx="2534">
                  <c:v>-0.11457000000000001</c:v>
                </c:pt>
                <c:pt idx="2535">
                  <c:v>-0.18045</c:v>
                </c:pt>
                <c:pt idx="2536">
                  <c:v>-0.29152</c:v>
                </c:pt>
                <c:pt idx="2537">
                  <c:v>-0.29976999999999998</c:v>
                </c:pt>
                <c:pt idx="2538">
                  <c:v>-0.36142000000000002</c:v>
                </c:pt>
                <c:pt idx="2539">
                  <c:v>-0.34256999999999999</c:v>
                </c:pt>
                <c:pt idx="2540">
                  <c:v>-0.26995000000000002</c:v>
                </c:pt>
                <c:pt idx="2541">
                  <c:v>-0.24782000000000001</c:v>
                </c:pt>
                <c:pt idx="2542">
                  <c:v>-0.13102</c:v>
                </c:pt>
                <c:pt idx="2543">
                  <c:v>-6.4948000000000006E-2</c:v>
                </c:pt>
                <c:pt idx="2544">
                  <c:v>-5.8446999999999999E-2</c:v>
                </c:pt>
                <c:pt idx="2545">
                  <c:v>-5.0703999999999999E-2</c:v>
                </c:pt>
                <c:pt idx="2546">
                  <c:v>-2.0341000000000001E-3</c:v>
                </c:pt>
                <c:pt idx="2547">
                  <c:v>3.5444999999999997E-2</c:v>
                </c:pt>
                <c:pt idx="2548">
                  <c:v>5.4630999999999999E-2</c:v>
                </c:pt>
                <c:pt idx="2549">
                  <c:v>0.10739</c:v>
                </c:pt>
                <c:pt idx="2550">
                  <c:v>0.16625000000000001</c:v>
                </c:pt>
                <c:pt idx="2551">
                  <c:v>0.16105</c:v>
                </c:pt>
                <c:pt idx="2552">
                  <c:v>0.14248</c:v>
                </c:pt>
                <c:pt idx="2553">
                  <c:v>0.12675</c:v>
                </c:pt>
                <c:pt idx="2554">
                  <c:v>0.14360999999999999</c:v>
                </c:pt>
                <c:pt idx="2555">
                  <c:v>0.15175</c:v>
                </c:pt>
                <c:pt idx="2556">
                  <c:v>0.10892</c:v>
                </c:pt>
                <c:pt idx="2557">
                  <c:v>6.3167000000000001E-2</c:v>
                </c:pt>
                <c:pt idx="2558">
                  <c:v>7.3679999999999995E-2</c:v>
                </c:pt>
                <c:pt idx="2559">
                  <c:v>5.9386000000000001E-2</c:v>
                </c:pt>
                <c:pt idx="2560">
                  <c:v>4.4245E-2</c:v>
                </c:pt>
                <c:pt idx="2561">
                  <c:v>1.6410999999999999E-2</c:v>
                </c:pt>
                <c:pt idx="2562">
                  <c:v>-8.1837999999999998E-3</c:v>
                </c:pt>
                <c:pt idx="2563">
                  <c:v>2.1532000000000001E-3</c:v>
                </c:pt>
                <c:pt idx="2564">
                  <c:v>1.5681E-2</c:v>
                </c:pt>
                <c:pt idx="2565">
                  <c:v>-8.4852999999999994E-3</c:v>
                </c:pt>
                <c:pt idx="2566">
                  <c:v>-5.4080000000000003E-2</c:v>
                </c:pt>
                <c:pt idx="2567">
                  <c:v>-7.3429999999999995E-2</c:v>
                </c:pt>
                <c:pt idx="2568">
                  <c:v>-5.9637000000000003E-2</c:v>
                </c:pt>
                <c:pt idx="2569">
                  <c:v>-4.9634999999999999E-2</c:v>
                </c:pt>
                <c:pt idx="2570">
                  <c:v>-4.3715999999999998E-2</c:v>
                </c:pt>
                <c:pt idx="2571">
                  <c:v>-6.6603999999999997E-2</c:v>
                </c:pt>
                <c:pt idx="2572">
                  <c:v>-6.4177999999999999E-2</c:v>
                </c:pt>
                <c:pt idx="2573">
                  <c:v>-5.6371999999999998E-2</c:v>
                </c:pt>
                <c:pt idx="2574">
                  <c:v>-3.1167E-2</c:v>
                </c:pt>
                <c:pt idx="2575">
                  <c:v>-2.4733000000000002E-2</c:v>
                </c:pt>
                <c:pt idx="2576">
                  <c:v>-3.2314000000000002E-2</c:v>
                </c:pt>
                <c:pt idx="2577">
                  <c:v>-6.0996999999999996E-3</c:v>
                </c:pt>
                <c:pt idx="2578">
                  <c:v>2.6218000000000002E-2</c:v>
                </c:pt>
                <c:pt idx="2579">
                  <c:v>2.0948000000000001E-2</c:v>
                </c:pt>
                <c:pt idx="2580">
                  <c:v>1.7659000000000001E-2</c:v>
                </c:pt>
                <c:pt idx="2581">
                  <c:v>4.1102E-2</c:v>
                </c:pt>
                <c:pt idx="2582">
                  <c:v>6.9356000000000001E-2</c:v>
                </c:pt>
                <c:pt idx="2583">
                  <c:v>5.5671999999999999E-2</c:v>
                </c:pt>
                <c:pt idx="2584">
                  <c:v>4.3345000000000002E-2</c:v>
                </c:pt>
                <c:pt idx="2585">
                  <c:v>7.1678000000000006E-2</c:v>
                </c:pt>
                <c:pt idx="2586">
                  <c:v>0.10344</c:v>
                </c:pt>
                <c:pt idx="2587">
                  <c:v>9.6217999999999998E-3</c:v>
                </c:pt>
                <c:pt idx="2588">
                  <c:v>4.2543999999999998E-2</c:v>
                </c:pt>
                <c:pt idx="2589">
                  <c:v>2.9753000000000002E-2</c:v>
                </c:pt>
                <c:pt idx="2590">
                  <c:v>-4.1526E-2</c:v>
                </c:pt>
                <c:pt idx="2591">
                  <c:v>0.12250999999999999</c:v>
                </c:pt>
                <c:pt idx="2592">
                  <c:v>-6.2822000000000003E-2</c:v>
                </c:pt>
                <c:pt idx="2593">
                  <c:v>-2.2334999999999998E-3</c:v>
                </c:pt>
                <c:pt idx="2594">
                  <c:v>-5.8102000000000001E-2</c:v>
                </c:pt>
                <c:pt idx="2595">
                  <c:v>2.5881000000000001E-2</c:v>
                </c:pt>
                <c:pt idx="2596">
                  <c:v>-3.9664000000000001E-3</c:v>
                </c:pt>
                <c:pt idx="2597">
                  <c:v>-2.8385000000000001E-2</c:v>
                </c:pt>
                <c:pt idx="2598">
                  <c:v>-0.11316</c:v>
                </c:pt>
                <c:pt idx="2599">
                  <c:v>-2.6004999999999999E-3</c:v>
                </c:pt>
                <c:pt idx="2600">
                  <c:v>-2.4823999999999999E-2</c:v>
                </c:pt>
                <c:pt idx="2601">
                  <c:v>4.6280000000000002E-2</c:v>
                </c:pt>
                <c:pt idx="2602">
                  <c:v>-7.1266999999999997E-2</c:v>
                </c:pt>
                <c:pt idx="2603">
                  <c:v>-5.6196000000000003E-2</c:v>
                </c:pt>
                <c:pt idx="2604">
                  <c:v>1.0285000000000001E-2</c:v>
                </c:pt>
                <c:pt idx="2605">
                  <c:v>-3.3898999999999999E-2</c:v>
                </c:pt>
                <c:pt idx="2606">
                  <c:v>8.0201999999999996E-2</c:v>
                </c:pt>
                <c:pt idx="2607">
                  <c:v>-5.9854999999999998E-2</c:v>
                </c:pt>
                <c:pt idx="2608">
                  <c:v>-3.0255000000000001E-2</c:v>
                </c:pt>
                <c:pt idx="2609">
                  <c:v>4.9585999999999998E-2</c:v>
                </c:pt>
                <c:pt idx="2610">
                  <c:v>-7.7926999999999996E-2</c:v>
                </c:pt>
                <c:pt idx="2611">
                  <c:v>6.5367999999999996E-2</c:v>
                </c:pt>
                <c:pt idx="2612">
                  <c:v>2.1744999999999998E-3</c:v>
                </c:pt>
                <c:pt idx="2613">
                  <c:v>-6.7605999999999999E-2</c:v>
                </c:pt>
                <c:pt idx="2614">
                  <c:v>4.7238000000000002E-2</c:v>
                </c:pt>
                <c:pt idx="2615">
                  <c:v>2.5791000000000001E-2</c:v>
                </c:pt>
                <c:pt idx="2616">
                  <c:v>-9.9107000000000001E-2</c:v>
                </c:pt>
                <c:pt idx="2617">
                  <c:v>0.10376000000000001</c:v>
                </c:pt>
                <c:pt idx="2618">
                  <c:v>-7.2758000000000003E-2</c:v>
                </c:pt>
                <c:pt idx="2619">
                  <c:v>5.5115999999999998E-2</c:v>
                </c:pt>
                <c:pt idx="2620">
                  <c:v>-2.9215000000000001E-2</c:v>
                </c:pt>
                <c:pt idx="2621">
                  <c:v>-3.6486999999999999E-2</c:v>
                </c:pt>
                <c:pt idx="2622">
                  <c:v>-2.4474000000000002E-3</c:v>
                </c:pt>
                <c:pt idx="2623">
                  <c:v>6.5862000000000004E-2</c:v>
                </c:pt>
                <c:pt idx="2624">
                  <c:v>-3.3848999999999997E-2</c:v>
                </c:pt>
                <c:pt idx="2625">
                  <c:v>6.4158999999999994E-2</c:v>
                </c:pt>
                <c:pt idx="2626">
                  <c:v>-7.5981999999999994E-2</c:v>
                </c:pt>
                <c:pt idx="2627">
                  <c:v>5.2678999999999997E-2</c:v>
                </c:pt>
                <c:pt idx="2628">
                  <c:v>4.4004000000000001E-2</c:v>
                </c:pt>
                <c:pt idx="2629">
                  <c:v>-3.1512999999999999E-2</c:v>
                </c:pt>
                <c:pt idx="2630">
                  <c:v>1.5358E-2</c:v>
                </c:pt>
                <c:pt idx="2631">
                  <c:v>-7.5378000000000001E-2</c:v>
                </c:pt>
                <c:pt idx="2632">
                  <c:v>8.0463999999999994E-2</c:v>
                </c:pt>
                <c:pt idx="2633">
                  <c:v>7.3998999999999995E-2</c:v>
                </c:pt>
                <c:pt idx="2634">
                  <c:v>-2.2571999999999998E-2</c:v>
                </c:pt>
                <c:pt idx="2635">
                  <c:v>7.0003999999999997E-2</c:v>
                </c:pt>
                <c:pt idx="2636">
                  <c:v>-0.13683999999999999</c:v>
                </c:pt>
                <c:pt idx="2637">
                  <c:v>-2.8437E-2</c:v>
                </c:pt>
                <c:pt idx="2638">
                  <c:v>-2.0591999999999999E-2</c:v>
                </c:pt>
                <c:pt idx="2639">
                  <c:v>-0.14466000000000001</c:v>
                </c:pt>
                <c:pt idx="2640">
                  <c:v>-6.1455999999999997E-2</c:v>
                </c:pt>
                <c:pt idx="2641">
                  <c:v>-4.9084999999999997E-3</c:v>
                </c:pt>
                <c:pt idx="2642">
                  <c:v>-0.10553999999999999</c:v>
                </c:pt>
                <c:pt idx="2643">
                  <c:v>7.2801000000000005E-2</c:v>
                </c:pt>
                <c:pt idx="2644">
                  <c:v>-3.6285999999999999E-2</c:v>
                </c:pt>
                <c:pt idx="2645">
                  <c:v>3.1025E-2</c:v>
                </c:pt>
                <c:pt idx="2646">
                  <c:v>5.1903999999999999E-2</c:v>
                </c:pt>
                <c:pt idx="2647">
                  <c:v>2.7105000000000001E-2</c:v>
                </c:pt>
                <c:pt idx="2648">
                  <c:v>-3.2797000000000002E-4</c:v>
                </c:pt>
                <c:pt idx="2649">
                  <c:v>8.8103000000000001E-2</c:v>
                </c:pt>
                <c:pt idx="2650">
                  <c:v>2.6817000000000001E-2</c:v>
                </c:pt>
                <c:pt idx="2651">
                  <c:v>0.13868</c:v>
                </c:pt>
                <c:pt idx="2652">
                  <c:v>4.9751999999999998E-2</c:v>
                </c:pt>
                <c:pt idx="2653">
                  <c:v>4.6445E-2</c:v>
                </c:pt>
                <c:pt idx="2654">
                  <c:v>9.8224000000000006E-2</c:v>
                </c:pt>
                <c:pt idx="2655">
                  <c:v>6.8731E-2</c:v>
                </c:pt>
                <c:pt idx="2656">
                  <c:v>0.11527999999999999</c:v>
                </c:pt>
                <c:pt idx="2657">
                  <c:v>-2.3140000000000001E-3</c:v>
                </c:pt>
                <c:pt idx="2658">
                  <c:v>-2.6471000000000001E-2</c:v>
                </c:pt>
                <c:pt idx="2659">
                  <c:v>3.0051000000000001E-2</c:v>
                </c:pt>
                <c:pt idx="2660">
                  <c:v>-1.4128999999999999E-2</c:v>
                </c:pt>
                <c:pt idx="2661">
                  <c:v>0.14848</c:v>
                </c:pt>
                <c:pt idx="2662">
                  <c:v>1.6882000000000001E-2</c:v>
                </c:pt>
                <c:pt idx="2663">
                  <c:v>1.0984000000000001E-2</c:v>
                </c:pt>
                <c:pt idx="2664">
                  <c:v>8.8808999999999999E-2</c:v>
                </c:pt>
                <c:pt idx="2665">
                  <c:v>-1.0866000000000001E-2</c:v>
                </c:pt>
                <c:pt idx="2666">
                  <c:v>-9.8866000000000006E-3</c:v>
                </c:pt>
                <c:pt idx="2667">
                  <c:v>-5.7410999999999997E-2</c:v>
                </c:pt>
                <c:pt idx="2668">
                  <c:v>-0.17030000000000001</c:v>
                </c:pt>
                <c:pt idx="2669">
                  <c:v>-9.3951000000000007E-2</c:v>
                </c:pt>
                <c:pt idx="2670">
                  <c:v>-8.8315000000000005E-2</c:v>
                </c:pt>
                <c:pt idx="2671">
                  <c:v>-0.1414</c:v>
                </c:pt>
                <c:pt idx="2672">
                  <c:v>-0.14666000000000001</c:v>
                </c:pt>
                <c:pt idx="2673">
                  <c:v>-0.14706</c:v>
                </c:pt>
                <c:pt idx="2674">
                  <c:v>-0.13328999999999999</c:v>
                </c:pt>
                <c:pt idx="2675">
                  <c:v>-9.8947999999999994E-2</c:v>
                </c:pt>
                <c:pt idx="2676">
                  <c:v>-0.14494000000000001</c:v>
                </c:pt>
                <c:pt idx="2677">
                  <c:v>-0.10365000000000001</c:v>
                </c:pt>
                <c:pt idx="2678">
                  <c:v>-5.7886E-2</c:v>
                </c:pt>
                <c:pt idx="2679">
                  <c:v>-4.6940999999999997E-2</c:v>
                </c:pt>
                <c:pt idx="2680">
                  <c:v>-3.6649000000000001E-2</c:v>
                </c:pt>
                <c:pt idx="2681">
                  <c:v>-4.7144999999999999E-3</c:v>
                </c:pt>
                <c:pt idx="2682">
                  <c:v>6.7734000000000003E-2</c:v>
                </c:pt>
                <c:pt idx="2683">
                  <c:v>0.10858</c:v>
                </c:pt>
                <c:pt idx="2684">
                  <c:v>9.9786E-2</c:v>
                </c:pt>
                <c:pt idx="2685">
                  <c:v>7.5671000000000002E-2</c:v>
                </c:pt>
                <c:pt idx="2686">
                  <c:v>5.4690000000000003E-2</c:v>
                </c:pt>
                <c:pt idx="2687">
                  <c:v>0.14501</c:v>
                </c:pt>
                <c:pt idx="2688">
                  <c:v>8.7523000000000004E-2</c:v>
                </c:pt>
                <c:pt idx="2689">
                  <c:v>6.6223000000000004E-2</c:v>
                </c:pt>
                <c:pt idx="2690">
                  <c:v>0.15836</c:v>
                </c:pt>
                <c:pt idx="2691">
                  <c:v>8.2683000000000006E-2</c:v>
                </c:pt>
                <c:pt idx="2692">
                  <c:v>0.22508</c:v>
                </c:pt>
                <c:pt idx="2693">
                  <c:v>0.16567000000000001</c:v>
                </c:pt>
                <c:pt idx="2694">
                  <c:v>0.13750999999999999</c:v>
                </c:pt>
                <c:pt idx="2695">
                  <c:v>8.9677999999999994E-2</c:v>
                </c:pt>
                <c:pt idx="2696">
                  <c:v>0.14052000000000001</c:v>
                </c:pt>
                <c:pt idx="2697">
                  <c:v>9.4034999999999994E-2</c:v>
                </c:pt>
                <c:pt idx="2698">
                  <c:v>8.4525000000000003E-2</c:v>
                </c:pt>
                <c:pt idx="2699">
                  <c:v>1.0363000000000001E-2</c:v>
                </c:pt>
                <c:pt idx="2700">
                  <c:v>5.1535999999999998E-2</c:v>
                </c:pt>
                <c:pt idx="2701">
                  <c:v>-1.0663000000000001E-2</c:v>
                </c:pt>
                <c:pt idx="2702">
                  <c:v>-3.5070999999999998E-2</c:v>
                </c:pt>
                <c:pt idx="2703">
                  <c:v>-0.10138999999999999</c:v>
                </c:pt>
                <c:pt idx="2704">
                  <c:v>-0.12465</c:v>
                </c:pt>
                <c:pt idx="2705">
                  <c:v>-8.9646000000000003E-2</c:v>
                </c:pt>
                <c:pt idx="2706">
                  <c:v>-0.19849</c:v>
                </c:pt>
                <c:pt idx="2707">
                  <c:v>-0.19252</c:v>
                </c:pt>
                <c:pt idx="2708">
                  <c:v>-0.20876</c:v>
                </c:pt>
                <c:pt idx="2709">
                  <c:v>-0.22214999999999999</c:v>
                </c:pt>
                <c:pt idx="2710">
                  <c:v>-0.12686</c:v>
                </c:pt>
                <c:pt idx="2711">
                  <c:v>-0.23161000000000001</c:v>
                </c:pt>
                <c:pt idx="2712">
                  <c:v>-0.25331999999999999</c:v>
                </c:pt>
                <c:pt idx="2713">
                  <c:v>-0.14854999999999999</c:v>
                </c:pt>
                <c:pt idx="2714">
                  <c:v>-0.14305000000000001</c:v>
                </c:pt>
                <c:pt idx="2715">
                  <c:v>-0.18137</c:v>
                </c:pt>
                <c:pt idx="2716">
                  <c:v>-8.1211000000000005E-2</c:v>
                </c:pt>
                <c:pt idx="2717">
                  <c:v>-0.24662999999999999</c:v>
                </c:pt>
                <c:pt idx="2718">
                  <c:v>-3.0206E-2</c:v>
                </c:pt>
                <c:pt idx="2719">
                  <c:v>-5.7417000000000003E-2</c:v>
                </c:pt>
                <c:pt idx="2720">
                  <c:v>3.2979000000000001E-2</c:v>
                </c:pt>
                <c:pt idx="2721">
                  <c:v>7.3588000000000004E-3</c:v>
                </c:pt>
                <c:pt idx="2722">
                  <c:v>7.1510000000000004E-2</c:v>
                </c:pt>
                <c:pt idx="2723">
                  <c:v>9.0942999999999996E-2</c:v>
                </c:pt>
                <c:pt idx="2724">
                  <c:v>0.21027999999999999</c:v>
                </c:pt>
                <c:pt idx="2725">
                  <c:v>0.10532</c:v>
                </c:pt>
                <c:pt idx="2726">
                  <c:v>0.24165</c:v>
                </c:pt>
                <c:pt idx="2727">
                  <c:v>0.23436000000000001</c:v>
                </c:pt>
                <c:pt idx="2728">
                  <c:v>0.27301999999999998</c:v>
                </c:pt>
                <c:pt idx="2729">
                  <c:v>0.30948999999999999</c:v>
                </c:pt>
                <c:pt idx="2730">
                  <c:v>0.22495999999999999</c:v>
                </c:pt>
                <c:pt idx="2731">
                  <c:v>0.33176</c:v>
                </c:pt>
                <c:pt idx="2732">
                  <c:v>0.24277000000000001</c:v>
                </c:pt>
                <c:pt idx="2733">
                  <c:v>0.25312000000000001</c:v>
                </c:pt>
                <c:pt idx="2734">
                  <c:v>0.25244</c:v>
                </c:pt>
                <c:pt idx="2735">
                  <c:v>8.6016999999999996E-2</c:v>
                </c:pt>
                <c:pt idx="2736">
                  <c:v>0.29203000000000001</c:v>
                </c:pt>
                <c:pt idx="2737">
                  <c:v>0.23630999999999999</c:v>
                </c:pt>
                <c:pt idx="2738">
                  <c:v>9.5679E-2</c:v>
                </c:pt>
                <c:pt idx="2739">
                  <c:v>0.10808</c:v>
                </c:pt>
                <c:pt idx="2740">
                  <c:v>7.3863999999999999E-2</c:v>
                </c:pt>
                <c:pt idx="2741">
                  <c:v>-3.5019000000000002E-2</c:v>
                </c:pt>
                <c:pt idx="2742">
                  <c:v>9.461E-2</c:v>
                </c:pt>
                <c:pt idx="2743">
                  <c:v>-0.20526</c:v>
                </c:pt>
                <c:pt idx="2744">
                  <c:v>-0.14471999999999999</c:v>
                </c:pt>
                <c:pt idx="2745">
                  <c:v>-0.22036</c:v>
                </c:pt>
                <c:pt idx="2746">
                  <c:v>-0.23816999999999999</c:v>
                </c:pt>
                <c:pt idx="2747">
                  <c:v>-0.29220000000000002</c:v>
                </c:pt>
                <c:pt idx="2748">
                  <c:v>-0.28925000000000001</c:v>
                </c:pt>
                <c:pt idx="2749">
                  <c:v>-0.41156999999999999</c:v>
                </c:pt>
                <c:pt idx="2750">
                  <c:v>-0.27894000000000002</c:v>
                </c:pt>
                <c:pt idx="2751">
                  <c:v>-0.39545999999999998</c:v>
                </c:pt>
                <c:pt idx="2752">
                  <c:v>-0.34405000000000002</c:v>
                </c:pt>
                <c:pt idx="2753">
                  <c:v>-0.37513000000000002</c:v>
                </c:pt>
                <c:pt idx="2754">
                  <c:v>-0.38735999999999998</c:v>
                </c:pt>
                <c:pt idx="2755">
                  <c:v>-0.24676000000000001</c:v>
                </c:pt>
                <c:pt idx="2756">
                  <c:v>-0.32777000000000001</c:v>
                </c:pt>
                <c:pt idx="2757">
                  <c:v>-0.17788999999999999</c:v>
                </c:pt>
                <c:pt idx="2758">
                  <c:v>-0.1484</c:v>
                </c:pt>
                <c:pt idx="2759">
                  <c:v>-0.12038</c:v>
                </c:pt>
                <c:pt idx="2760">
                  <c:v>5.1090999999999998E-2</c:v>
                </c:pt>
                <c:pt idx="2761">
                  <c:v>-0.13869000000000001</c:v>
                </c:pt>
                <c:pt idx="2762">
                  <c:v>-3.8149000000000002E-2</c:v>
                </c:pt>
                <c:pt idx="2763">
                  <c:v>6.4953999999999998E-2</c:v>
                </c:pt>
                <c:pt idx="2764">
                  <c:v>7.1217000000000003E-2</c:v>
                </c:pt>
                <c:pt idx="2765">
                  <c:v>0.17619000000000001</c:v>
                </c:pt>
                <c:pt idx="2766">
                  <c:v>0.23036999999999999</c:v>
                </c:pt>
                <c:pt idx="2767">
                  <c:v>0.17316999999999999</c:v>
                </c:pt>
                <c:pt idx="2768">
                  <c:v>0.41698000000000002</c:v>
                </c:pt>
                <c:pt idx="2769">
                  <c:v>0.34766999999999998</c:v>
                </c:pt>
                <c:pt idx="2770">
                  <c:v>0.4158</c:v>
                </c:pt>
                <c:pt idx="2771">
                  <c:v>0.43698999999999999</c:v>
                </c:pt>
                <c:pt idx="2772">
                  <c:v>0.40590999999999999</c:v>
                </c:pt>
                <c:pt idx="2773">
                  <c:v>0.40894000000000003</c:v>
                </c:pt>
                <c:pt idx="2774">
                  <c:v>0.48671999999999999</c:v>
                </c:pt>
                <c:pt idx="2775">
                  <c:v>0.33143</c:v>
                </c:pt>
                <c:pt idx="2776">
                  <c:v>0.39272000000000001</c:v>
                </c:pt>
                <c:pt idx="2777">
                  <c:v>0.29959999999999998</c:v>
                </c:pt>
                <c:pt idx="2778">
                  <c:v>0.26223000000000002</c:v>
                </c:pt>
                <c:pt idx="2779">
                  <c:v>0.25263999999999998</c:v>
                </c:pt>
                <c:pt idx="2780">
                  <c:v>0.12134</c:v>
                </c:pt>
                <c:pt idx="2781">
                  <c:v>0.10120999999999999</c:v>
                </c:pt>
                <c:pt idx="2782">
                  <c:v>-5.2442000000000003E-2</c:v>
                </c:pt>
                <c:pt idx="2783">
                  <c:v>-8.8608999999999993E-2</c:v>
                </c:pt>
                <c:pt idx="2784">
                  <c:v>-0.13239999999999999</c:v>
                </c:pt>
                <c:pt idx="2785">
                  <c:v>-0.26416000000000001</c:v>
                </c:pt>
                <c:pt idx="2786">
                  <c:v>-0.16150999999999999</c:v>
                </c:pt>
                <c:pt idx="2787">
                  <c:v>-0.28054000000000001</c:v>
                </c:pt>
                <c:pt idx="2788">
                  <c:v>-0.25424999999999998</c:v>
                </c:pt>
                <c:pt idx="2789">
                  <c:v>-0.27689999999999998</c:v>
                </c:pt>
                <c:pt idx="2790">
                  <c:v>-0.45605000000000001</c:v>
                </c:pt>
                <c:pt idx="2791">
                  <c:v>-0.40316999999999997</c:v>
                </c:pt>
                <c:pt idx="2792">
                  <c:v>-0.42893999999999999</c:v>
                </c:pt>
                <c:pt idx="2793">
                  <c:v>-0.51195000000000002</c:v>
                </c:pt>
                <c:pt idx="2794">
                  <c:v>-0.47974</c:v>
                </c:pt>
                <c:pt idx="2795">
                  <c:v>-0.43428</c:v>
                </c:pt>
                <c:pt idx="2796">
                  <c:v>-0.44690000000000002</c:v>
                </c:pt>
                <c:pt idx="2797">
                  <c:v>-0.38167000000000001</c:v>
                </c:pt>
                <c:pt idx="2798">
                  <c:v>-0.35965999999999998</c:v>
                </c:pt>
                <c:pt idx="2799">
                  <c:v>-0.30692999999999998</c:v>
                </c:pt>
                <c:pt idx="2800">
                  <c:v>-0.23566000000000001</c:v>
                </c:pt>
                <c:pt idx="2801">
                  <c:v>-0.16056999999999999</c:v>
                </c:pt>
                <c:pt idx="2802">
                  <c:v>-6.3578999999999997E-2</c:v>
                </c:pt>
                <c:pt idx="2803">
                  <c:v>5.3464999999999997E-3</c:v>
                </c:pt>
                <c:pt idx="2804">
                  <c:v>5.2541999999999998E-2</c:v>
                </c:pt>
                <c:pt idx="2805">
                  <c:v>0.13969999999999999</c:v>
                </c:pt>
                <c:pt idx="2806">
                  <c:v>0.27084999999999998</c:v>
                </c:pt>
                <c:pt idx="2807">
                  <c:v>0.33068999999999998</c:v>
                </c:pt>
                <c:pt idx="2808">
                  <c:v>0.40256999999999998</c:v>
                </c:pt>
                <c:pt idx="2809">
                  <c:v>0.43457000000000001</c:v>
                </c:pt>
                <c:pt idx="2810">
                  <c:v>0.51261999999999996</c:v>
                </c:pt>
                <c:pt idx="2811">
                  <c:v>0.53454000000000002</c:v>
                </c:pt>
                <c:pt idx="2812">
                  <c:v>0.37352999999999997</c:v>
                </c:pt>
                <c:pt idx="2813">
                  <c:v>0.48036000000000001</c:v>
                </c:pt>
                <c:pt idx="2814">
                  <c:v>0.56401999999999997</c:v>
                </c:pt>
                <c:pt idx="2815">
                  <c:v>0.43034</c:v>
                </c:pt>
                <c:pt idx="2816">
                  <c:v>0.57655000000000001</c:v>
                </c:pt>
                <c:pt idx="2817">
                  <c:v>0.37169000000000002</c:v>
                </c:pt>
                <c:pt idx="2818">
                  <c:v>0.45961999999999997</c:v>
                </c:pt>
                <c:pt idx="2819">
                  <c:v>0.35687000000000002</c:v>
                </c:pt>
                <c:pt idx="2820">
                  <c:v>0.33715000000000001</c:v>
                </c:pt>
                <c:pt idx="2821">
                  <c:v>0.20116000000000001</c:v>
                </c:pt>
                <c:pt idx="2822">
                  <c:v>0.14434</c:v>
                </c:pt>
                <c:pt idx="2823">
                  <c:v>1.5389999999999999E-2</c:v>
                </c:pt>
                <c:pt idx="2824">
                  <c:v>4.7801999999999997E-2</c:v>
                </c:pt>
                <c:pt idx="2825">
                  <c:v>-0.13682</c:v>
                </c:pt>
                <c:pt idx="2826">
                  <c:v>-0.15811</c:v>
                </c:pt>
                <c:pt idx="2827">
                  <c:v>-0.33382000000000001</c:v>
                </c:pt>
                <c:pt idx="2828">
                  <c:v>-0.37829000000000002</c:v>
                </c:pt>
                <c:pt idx="2829">
                  <c:v>-0.39147999999999999</c:v>
                </c:pt>
                <c:pt idx="2830">
                  <c:v>-0.56749000000000005</c:v>
                </c:pt>
                <c:pt idx="2831">
                  <c:v>-0.50714000000000004</c:v>
                </c:pt>
                <c:pt idx="2832">
                  <c:v>-0.63571999999999995</c:v>
                </c:pt>
                <c:pt idx="2833">
                  <c:v>-0.60485999999999995</c:v>
                </c:pt>
                <c:pt idx="2834">
                  <c:v>-0.60765999999999998</c:v>
                </c:pt>
                <c:pt idx="2835">
                  <c:v>-0.83113000000000004</c:v>
                </c:pt>
                <c:pt idx="2836">
                  <c:v>-0.57891999999999999</c:v>
                </c:pt>
                <c:pt idx="2837">
                  <c:v>-0.49004999999999999</c:v>
                </c:pt>
                <c:pt idx="2838">
                  <c:v>-0.57901999999999998</c:v>
                </c:pt>
                <c:pt idx="2839">
                  <c:v>-0.4083</c:v>
                </c:pt>
                <c:pt idx="2840">
                  <c:v>-0.27556000000000003</c:v>
                </c:pt>
                <c:pt idx="2841">
                  <c:v>-0.39992</c:v>
                </c:pt>
                <c:pt idx="2842">
                  <c:v>0.1028</c:v>
                </c:pt>
                <c:pt idx="2843">
                  <c:v>-0.1255</c:v>
                </c:pt>
                <c:pt idx="2844">
                  <c:v>0.11899999999999999</c:v>
                </c:pt>
                <c:pt idx="2845">
                  <c:v>9.1664999999999996E-2</c:v>
                </c:pt>
                <c:pt idx="2846">
                  <c:v>0.24756</c:v>
                </c:pt>
                <c:pt idx="2847">
                  <c:v>0.33595999999999998</c:v>
                </c:pt>
                <c:pt idx="2848">
                  <c:v>0.48157</c:v>
                </c:pt>
                <c:pt idx="2849">
                  <c:v>0.34967999999999999</c:v>
                </c:pt>
                <c:pt idx="2850">
                  <c:v>0.63322999999999996</c:v>
                </c:pt>
                <c:pt idx="2851">
                  <c:v>0.47199000000000002</c:v>
                </c:pt>
                <c:pt idx="2852">
                  <c:v>0.6653</c:v>
                </c:pt>
                <c:pt idx="2853">
                  <c:v>0.59353999999999996</c:v>
                </c:pt>
                <c:pt idx="2854">
                  <c:v>0.51066</c:v>
                </c:pt>
                <c:pt idx="2855">
                  <c:v>0.66296999999999995</c:v>
                </c:pt>
                <c:pt idx="2856">
                  <c:v>0.40133000000000002</c:v>
                </c:pt>
                <c:pt idx="2857">
                  <c:v>0.60063999999999995</c:v>
                </c:pt>
                <c:pt idx="2858">
                  <c:v>0.49647999999999998</c:v>
                </c:pt>
                <c:pt idx="2859">
                  <c:v>0.32379999999999998</c:v>
                </c:pt>
                <c:pt idx="2860">
                  <c:v>0.54096999999999995</c:v>
                </c:pt>
                <c:pt idx="2861">
                  <c:v>8.1476999999999994E-2</c:v>
                </c:pt>
                <c:pt idx="2862">
                  <c:v>4.7995999999999997E-2</c:v>
                </c:pt>
                <c:pt idx="2863">
                  <c:v>6.5297999999999995E-2</c:v>
                </c:pt>
                <c:pt idx="2864">
                  <c:v>-0.17851</c:v>
                </c:pt>
                <c:pt idx="2865">
                  <c:v>-0.20680000000000001</c:v>
                </c:pt>
                <c:pt idx="2866">
                  <c:v>-0.11458</c:v>
                </c:pt>
                <c:pt idx="2867">
                  <c:v>-0.57230999999999999</c:v>
                </c:pt>
                <c:pt idx="2868">
                  <c:v>-0.20366999999999999</c:v>
                </c:pt>
                <c:pt idx="2869">
                  <c:v>-0.45922000000000002</c:v>
                </c:pt>
                <c:pt idx="2870">
                  <c:v>-0.35909999999999997</c:v>
                </c:pt>
                <c:pt idx="2871">
                  <c:v>-0.42160999999999998</c:v>
                </c:pt>
                <c:pt idx="2872">
                  <c:v>-0.48537999999999998</c:v>
                </c:pt>
                <c:pt idx="2873">
                  <c:v>-0.54474</c:v>
                </c:pt>
                <c:pt idx="2874">
                  <c:v>-0.30837999999999999</c:v>
                </c:pt>
                <c:pt idx="2875">
                  <c:v>-0.51854</c:v>
                </c:pt>
                <c:pt idx="2876">
                  <c:v>-0.22738</c:v>
                </c:pt>
                <c:pt idx="2877">
                  <c:v>-0.40582000000000001</c:v>
                </c:pt>
                <c:pt idx="2878">
                  <c:v>-0.31891999999999998</c:v>
                </c:pt>
                <c:pt idx="2879">
                  <c:v>-0.16686000000000001</c:v>
                </c:pt>
                <c:pt idx="2880">
                  <c:v>-0.23505999999999999</c:v>
                </c:pt>
                <c:pt idx="2881">
                  <c:v>3.5173000000000001E-3</c:v>
                </c:pt>
                <c:pt idx="2882">
                  <c:v>-0.23860000000000001</c:v>
                </c:pt>
                <c:pt idx="2883">
                  <c:v>-0.13464999999999999</c:v>
                </c:pt>
                <c:pt idx="2884">
                  <c:v>3.2077000000000001E-2</c:v>
                </c:pt>
                <c:pt idx="2885">
                  <c:v>-9.9532999999999996E-2</c:v>
                </c:pt>
                <c:pt idx="2886">
                  <c:v>0.37357000000000001</c:v>
                </c:pt>
                <c:pt idx="2887">
                  <c:v>0.16436000000000001</c:v>
                </c:pt>
                <c:pt idx="2888">
                  <c:v>0.29337999999999997</c:v>
                </c:pt>
                <c:pt idx="2889">
                  <c:v>0.53225</c:v>
                </c:pt>
                <c:pt idx="2890">
                  <c:v>0.26985999999999999</c:v>
                </c:pt>
                <c:pt idx="2891">
                  <c:v>0.41824</c:v>
                </c:pt>
                <c:pt idx="2892">
                  <c:v>0.40969</c:v>
                </c:pt>
                <c:pt idx="2893">
                  <c:v>0.17505000000000001</c:v>
                </c:pt>
                <c:pt idx="2894">
                  <c:v>0.33481</c:v>
                </c:pt>
                <c:pt idx="2895">
                  <c:v>0.30840000000000001</c:v>
                </c:pt>
                <c:pt idx="2896">
                  <c:v>0.17152000000000001</c:v>
                </c:pt>
                <c:pt idx="2897">
                  <c:v>0.22625999999999999</c:v>
                </c:pt>
                <c:pt idx="2898">
                  <c:v>0.19406999999999999</c:v>
                </c:pt>
                <c:pt idx="2899">
                  <c:v>0.11605</c:v>
                </c:pt>
                <c:pt idx="2900">
                  <c:v>0.11404</c:v>
                </c:pt>
                <c:pt idx="2901">
                  <c:v>-1.3476E-2</c:v>
                </c:pt>
                <c:pt idx="2902">
                  <c:v>2.9850000000000002E-2</c:v>
                </c:pt>
                <c:pt idx="2903">
                  <c:v>2.6882E-3</c:v>
                </c:pt>
                <c:pt idx="2904">
                  <c:v>-9.8973000000000005E-2</c:v>
                </c:pt>
                <c:pt idx="2905">
                  <c:v>-0.14535999999999999</c:v>
                </c:pt>
                <c:pt idx="2906">
                  <c:v>-9.6713999999999994E-2</c:v>
                </c:pt>
                <c:pt idx="2907">
                  <c:v>-6.9289000000000003E-2</c:v>
                </c:pt>
                <c:pt idx="2908">
                  <c:v>-4.8680000000000001E-2</c:v>
                </c:pt>
                <c:pt idx="2909">
                  <c:v>-0.11345</c:v>
                </c:pt>
                <c:pt idx="2910">
                  <c:v>-0.17782999999999999</c:v>
                </c:pt>
                <c:pt idx="2911">
                  <c:v>-0.28821999999999998</c:v>
                </c:pt>
                <c:pt idx="2912">
                  <c:v>-0.29515000000000002</c:v>
                </c:pt>
                <c:pt idx="2913">
                  <c:v>-0.33977000000000002</c:v>
                </c:pt>
                <c:pt idx="2914">
                  <c:v>-0.3352</c:v>
                </c:pt>
                <c:pt idx="2915">
                  <c:v>-0.26151999999999997</c:v>
                </c:pt>
                <c:pt idx="2916">
                  <c:v>-0.23871999999999999</c:v>
                </c:pt>
                <c:pt idx="2917">
                  <c:v>-0.12064</c:v>
                </c:pt>
                <c:pt idx="2918">
                  <c:v>-5.3184000000000002E-2</c:v>
                </c:pt>
                <c:pt idx="2919">
                  <c:v>-4.6106000000000001E-2</c:v>
                </c:pt>
                <c:pt idx="2920">
                  <c:v>-3.8226999999999997E-2</c:v>
                </c:pt>
                <c:pt idx="2921">
                  <c:v>1.2187E-2</c:v>
                </c:pt>
                <c:pt idx="2922">
                  <c:v>5.1623000000000002E-2</c:v>
                </c:pt>
                <c:pt idx="2923">
                  <c:v>7.6935000000000003E-2</c:v>
                </c:pt>
                <c:pt idx="2924">
                  <c:v>0.12377000000000001</c:v>
                </c:pt>
                <c:pt idx="2925">
                  <c:v>0.18268999999999999</c:v>
                </c:pt>
                <c:pt idx="2926">
                  <c:v>0.17968000000000001</c:v>
                </c:pt>
                <c:pt idx="2927">
                  <c:v>0.16148000000000001</c:v>
                </c:pt>
                <c:pt idx="2928">
                  <c:v>0.14512</c:v>
                </c:pt>
                <c:pt idx="2929">
                  <c:v>0.15983</c:v>
                </c:pt>
                <c:pt idx="2930">
                  <c:v>0.16764999999999999</c:v>
                </c:pt>
                <c:pt idx="2931">
                  <c:v>0.12569</c:v>
                </c:pt>
                <c:pt idx="2932">
                  <c:v>7.8569E-2</c:v>
                </c:pt>
                <c:pt idx="2933">
                  <c:v>8.7303000000000006E-2</c:v>
                </c:pt>
                <c:pt idx="2934">
                  <c:v>7.0763000000000006E-2</c:v>
                </c:pt>
                <c:pt idx="2935">
                  <c:v>5.6153000000000002E-2</c:v>
                </c:pt>
                <c:pt idx="2936">
                  <c:v>2.7449000000000001E-2</c:v>
                </c:pt>
                <c:pt idx="2937">
                  <c:v>8.6685000000000001E-5</c:v>
                </c:pt>
                <c:pt idx="2938">
                  <c:v>8.0104000000000009E-3</c:v>
                </c:pt>
                <c:pt idx="2939">
                  <c:v>2.0177E-2</c:v>
                </c:pt>
                <c:pt idx="2940">
                  <c:v>-8.8783999999999998E-3</c:v>
                </c:pt>
                <c:pt idx="2941">
                  <c:v>-5.0930999999999997E-2</c:v>
                </c:pt>
                <c:pt idx="2942">
                  <c:v>-7.2280999999999998E-2</c:v>
                </c:pt>
                <c:pt idx="2943">
                  <c:v>-5.9844000000000001E-2</c:v>
                </c:pt>
                <c:pt idx="2944">
                  <c:v>-5.1771999999999999E-2</c:v>
                </c:pt>
                <c:pt idx="2945">
                  <c:v>-4.6753000000000003E-2</c:v>
                </c:pt>
                <c:pt idx="2946">
                  <c:v>-7.2308999999999998E-2</c:v>
                </c:pt>
                <c:pt idx="2947">
                  <c:v>-7.1784000000000001E-2</c:v>
                </c:pt>
                <c:pt idx="2948">
                  <c:v>-6.6096000000000002E-2</c:v>
                </c:pt>
                <c:pt idx="2949">
                  <c:v>-4.2171E-2</c:v>
                </c:pt>
                <c:pt idx="2950">
                  <c:v>-3.5957000000000003E-2</c:v>
                </c:pt>
                <c:pt idx="2951">
                  <c:v>-4.6993E-2</c:v>
                </c:pt>
                <c:pt idx="2952">
                  <c:v>-2.2071E-2</c:v>
                </c:pt>
                <c:pt idx="2953">
                  <c:v>9.0235999999999997E-3</c:v>
                </c:pt>
                <c:pt idx="2954">
                  <c:v>3.1164000000000001E-3</c:v>
                </c:pt>
                <c:pt idx="2955">
                  <c:v>-1.0954000000000001E-3</c:v>
                </c:pt>
                <c:pt idx="2956">
                  <c:v>2.1635000000000001E-2</c:v>
                </c:pt>
                <c:pt idx="2957">
                  <c:v>5.2706000000000003E-2</c:v>
                </c:pt>
                <c:pt idx="2958">
                  <c:v>3.6354999999999998E-2</c:v>
                </c:pt>
                <c:pt idx="2959">
                  <c:v>2.5044E-2</c:v>
                </c:pt>
                <c:pt idx="2960">
                  <c:v>5.3373999999999998E-2</c:v>
                </c:pt>
                <c:pt idx="2961">
                  <c:v>8.4857000000000002E-2</c:v>
                </c:pt>
                <c:pt idx="2962">
                  <c:v>-9.5274999999999995E-3</c:v>
                </c:pt>
                <c:pt idx="2963">
                  <c:v>2.4479999999999998E-2</c:v>
                </c:pt>
                <c:pt idx="2964">
                  <c:v>1.307E-2</c:v>
                </c:pt>
                <c:pt idx="2965">
                  <c:v>-5.8354000000000003E-2</c:v>
                </c:pt>
                <c:pt idx="2966">
                  <c:v>0.10544000000000001</c:v>
                </c:pt>
                <c:pt idx="2967">
                  <c:v>-7.8627000000000002E-2</c:v>
                </c:pt>
                <c:pt idx="2968">
                  <c:v>-1.6223999999999999E-2</c:v>
                </c:pt>
                <c:pt idx="2969">
                  <c:v>-7.0422999999999999E-2</c:v>
                </c:pt>
                <c:pt idx="2970">
                  <c:v>1.3943000000000001E-2</c:v>
                </c:pt>
                <c:pt idx="2971">
                  <c:v>-1.5094E-2</c:v>
                </c:pt>
                <c:pt idx="2972">
                  <c:v>-3.78E-2</c:v>
                </c:pt>
                <c:pt idx="2973">
                  <c:v>-0.12013</c:v>
                </c:pt>
                <c:pt idx="2974">
                  <c:v>-7.6384000000000001E-3</c:v>
                </c:pt>
                <c:pt idx="2975">
                  <c:v>-2.9557E-2</c:v>
                </c:pt>
                <c:pt idx="2976">
                  <c:v>4.2861000000000003E-2</c:v>
                </c:pt>
                <c:pt idx="2977">
                  <c:v>-6.7575999999999997E-2</c:v>
                </c:pt>
                <c:pt idx="2978">
                  <c:v>-5.5014E-2</c:v>
                </c:pt>
                <c:pt idx="2979">
                  <c:v>1.2685999999999999E-2</c:v>
                </c:pt>
                <c:pt idx="2980">
                  <c:v>-3.1140000000000001E-2</c:v>
                </c:pt>
                <c:pt idx="2981">
                  <c:v>8.4280999999999995E-2</c:v>
                </c:pt>
                <c:pt idx="2982">
                  <c:v>-5.3741999999999998E-2</c:v>
                </c:pt>
                <c:pt idx="2983">
                  <c:v>-2.3425999999999999E-2</c:v>
                </c:pt>
                <c:pt idx="2984">
                  <c:v>5.6551999999999998E-2</c:v>
                </c:pt>
                <c:pt idx="2985">
                  <c:v>-6.9320999999999994E-2</c:v>
                </c:pt>
                <c:pt idx="2986">
                  <c:v>7.6340000000000005E-2</c:v>
                </c:pt>
                <c:pt idx="2987">
                  <c:v>1.4832E-2</c:v>
                </c:pt>
                <c:pt idx="2988">
                  <c:v>-5.4140000000000001E-2</c:v>
                </c:pt>
                <c:pt idx="2989">
                  <c:v>6.1960000000000001E-2</c:v>
                </c:pt>
                <c:pt idx="2990">
                  <c:v>4.0529000000000003E-2</c:v>
                </c:pt>
                <c:pt idx="2991">
                  <c:v>-8.2212999999999994E-2</c:v>
                </c:pt>
                <c:pt idx="2992">
                  <c:v>0.12019000000000001</c:v>
                </c:pt>
                <c:pt idx="2993">
                  <c:v>-5.5979000000000001E-2</c:v>
                </c:pt>
                <c:pt idx="2994">
                  <c:v>7.0848999999999995E-2</c:v>
                </c:pt>
                <c:pt idx="2995">
                  <c:v>-1.2475E-2</c:v>
                </c:pt>
                <c:pt idx="2996">
                  <c:v>-1.9467000000000002E-2</c:v>
                </c:pt>
                <c:pt idx="2997">
                  <c:v>1.3162E-2</c:v>
                </c:pt>
                <c:pt idx="2998">
                  <c:v>8.2657999999999995E-2</c:v>
                </c:pt>
                <c:pt idx="2999">
                  <c:v>-1.934E-2</c:v>
                </c:pt>
                <c:pt idx="3000">
                  <c:v>7.9849000000000003E-2</c:v>
                </c:pt>
                <c:pt idx="3001">
                  <c:v>-6.0777999999999999E-2</c:v>
                </c:pt>
                <c:pt idx="3002">
                  <c:v>6.6449999999999995E-2</c:v>
                </c:pt>
                <c:pt idx="3003">
                  <c:v>5.6500000000000002E-2</c:v>
                </c:pt>
                <c:pt idx="3004">
                  <c:v>-1.8147E-2</c:v>
                </c:pt>
                <c:pt idx="3005">
                  <c:v>2.6237E-2</c:v>
                </c:pt>
                <c:pt idx="3006">
                  <c:v>-6.5350000000000005E-2</c:v>
                </c:pt>
                <c:pt idx="3007">
                  <c:v>8.9246000000000006E-2</c:v>
                </c:pt>
                <c:pt idx="3008">
                  <c:v>8.0513000000000001E-2</c:v>
                </c:pt>
                <c:pt idx="3009">
                  <c:v>-1.6861999999999999E-2</c:v>
                </c:pt>
                <c:pt idx="3010">
                  <c:v>7.3393E-2</c:v>
                </c:pt>
                <c:pt idx="3011">
                  <c:v>-0.13058</c:v>
                </c:pt>
                <c:pt idx="3012">
                  <c:v>-2.9815999999999999E-2</c:v>
                </c:pt>
                <c:pt idx="3013">
                  <c:v>-2.4742E-2</c:v>
                </c:pt>
                <c:pt idx="3014">
                  <c:v>-0.14741000000000001</c:v>
                </c:pt>
                <c:pt idx="3015">
                  <c:v>-6.8129999999999996E-2</c:v>
                </c:pt>
                <c:pt idx="3016">
                  <c:v>-1.2305E-2</c:v>
                </c:pt>
                <c:pt idx="3017">
                  <c:v>-0.11421000000000001</c:v>
                </c:pt>
                <c:pt idx="3018">
                  <c:v>6.1205000000000002E-2</c:v>
                </c:pt>
                <c:pt idx="3019">
                  <c:v>-4.6761999999999998E-2</c:v>
                </c:pt>
                <c:pt idx="3020">
                  <c:v>1.7583000000000001E-2</c:v>
                </c:pt>
                <c:pt idx="3021">
                  <c:v>3.3570999999999997E-2</c:v>
                </c:pt>
                <c:pt idx="3022">
                  <c:v>1.2335E-2</c:v>
                </c:pt>
                <c:pt idx="3023">
                  <c:v>-1.5296000000000001E-2</c:v>
                </c:pt>
                <c:pt idx="3024">
                  <c:v>7.3324E-2</c:v>
                </c:pt>
                <c:pt idx="3025">
                  <c:v>9.7062999999999993E-3</c:v>
                </c:pt>
                <c:pt idx="3026">
                  <c:v>0.12169000000000001</c:v>
                </c:pt>
                <c:pt idx="3027">
                  <c:v>3.0742999999999999E-2</c:v>
                </c:pt>
                <c:pt idx="3028">
                  <c:v>2.7479E-2</c:v>
                </c:pt>
                <c:pt idx="3029">
                  <c:v>7.8021999999999994E-2</c:v>
                </c:pt>
                <c:pt idx="3030">
                  <c:v>5.0136E-2</c:v>
                </c:pt>
                <c:pt idx="3031">
                  <c:v>9.7867999999999997E-2</c:v>
                </c:pt>
                <c:pt idx="3032">
                  <c:v>-2.1186E-2</c:v>
                </c:pt>
                <c:pt idx="3033">
                  <c:v>-4.3254000000000001E-2</c:v>
                </c:pt>
                <c:pt idx="3034">
                  <c:v>1.1310000000000001E-2</c:v>
                </c:pt>
                <c:pt idx="3035">
                  <c:v>-2.7632E-2</c:v>
                </c:pt>
                <c:pt idx="3036">
                  <c:v>0.13267000000000001</c:v>
                </c:pt>
                <c:pt idx="3037">
                  <c:v>3.7802000000000001E-3</c:v>
                </c:pt>
                <c:pt idx="3038">
                  <c:v>-2.6747E-5</c:v>
                </c:pt>
                <c:pt idx="3039">
                  <c:v>7.6786999999999994E-2</c:v>
                </c:pt>
                <c:pt idx="3040">
                  <c:v>-2.0306000000000001E-2</c:v>
                </c:pt>
                <c:pt idx="3041">
                  <c:v>-2.1996999999999999E-2</c:v>
                </c:pt>
                <c:pt idx="3042">
                  <c:v>-6.5354999999999996E-2</c:v>
                </c:pt>
                <c:pt idx="3043">
                  <c:v>-0.17793999999999999</c:v>
                </c:pt>
                <c:pt idx="3044">
                  <c:v>-9.9521999999999999E-2</c:v>
                </c:pt>
                <c:pt idx="3045">
                  <c:v>-9.1160000000000005E-2</c:v>
                </c:pt>
                <c:pt idx="3046">
                  <c:v>-0.14424000000000001</c:v>
                </c:pt>
                <c:pt idx="3047">
                  <c:v>-0.14685000000000001</c:v>
                </c:pt>
                <c:pt idx="3048">
                  <c:v>-0.14016999999999999</c:v>
                </c:pt>
                <c:pt idx="3049">
                  <c:v>-0.13066</c:v>
                </c:pt>
                <c:pt idx="3050">
                  <c:v>-9.5702999999999996E-2</c:v>
                </c:pt>
                <c:pt idx="3051">
                  <c:v>-0.13880999999999999</c:v>
                </c:pt>
                <c:pt idx="3052">
                  <c:v>-9.7366999999999995E-2</c:v>
                </c:pt>
                <c:pt idx="3053">
                  <c:v>-4.9440999999999999E-2</c:v>
                </c:pt>
                <c:pt idx="3054">
                  <c:v>-3.6294E-2</c:v>
                </c:pt>
                <c:pt idx="3055">
                  <c:v>-2.6081E-2</c:v>
                </c:pt>
                <c:pt idx="3056">
                  <c:v>8.5512999999999995E-3</c:v>
                </c:pt>
                <c:pt idx="3057">
                  <c:v>7.8682000000000002E-2</c:v>
                </c:pt>
                <c:pt idx="3058">
                  <c:v>0.11611</c:v>
                </c:pt>
                <c:pt idx="3059">
                  <c:v>0.11437</c:v>
                </c:pt>
                <c:pt idx="3060">
                  <c:v>8.9798000000000003E-2</c:v>
                </c:pt>
                <c:pt idx="3061">
                  <c:v>7.3991000000000001E-2</c:v>
                </c:pt>
                <c:pt idx="3062">
                  <c:v>0.15986</c:v>
                </c:pt>
                <c:pt idx="3063">
                  <c:v>0.10455</c:v>
                </c:pt>
                <c:pt idx="3064">
                  <c:v>8.2386000000000001E-2</c:v>
                </c:pt>
                <c:pt idx="3065">
                  <c:v>0.15844</c:v>
                </c:pt>
                <c:pt idx="3066">
                  <c:v>0.10042</c:v>
                </c:pt>
                <c:pt idx="3067">
                  <c:v>0.24207000000000001</c:v>
                </c:pt>
                <c:pt idx="3068">
                  <c:v>0.18246000000000001</c:v>
                </c:pt>
                <c:pt idx="3069">
                  <c:v>0.15498000000000001</c:v>
                </c:pt>
                <c:pt idx="3070">
                  <c:v>0.10578</c:v>
                </c:pt>
                <c:pt idx="3071">
                  <c:v>0.15493999999999999</c:v>
                </c:pt>
                <c:pt idx="3072">
                  <c:v>0.10732</c:v>
                </c:pt>
                <c:pt idx="3073">
                  <c:v>9.4853999999999994E-2</c:v>
                </c:pt>
                <c:pt idx="3074">
                  <c:v>2.1117E-2</c:v>
                </c:pt>
                <c:pt idx="3075">
                  <c:v>6.1608999999999997E-2</c:v>
                </c:pt>
                <c:pt idx="3076">
                  <c:v>-2.7387000000000002E-3</c:v>
                </c:pt>
                <c:pt idx="3077">
                  <c:v>-2.7725E-2</c:v>
                </c:pt>
                <c:pt idx="3078">
                  <c:v>-9.9696999999999994E-2</c:v>
                </c:pt>
                <c:pt idx="3079">
                  <c:v>-0.12081</c:v>
                </c:pt>
                <c:pt idx="3080">
                  <c:v>-9.0262999999999996E-2</c:v>
                </c:pt>
                <c:pt idx="3081">
                  <c:v>-0.20033000000000001</c:v>
                </c:pt>
                <c:pt idx="3082">
                  <c:v>-0.18057999999999999</c:v>
                </c:pt>
                <c:pt idx="3083">
                  <c:v>-0.21289</c:v>
                </c:pt>
                <c:pt idx="3084">
                  <c:v>-0.22525999999999999</c:v>
                </c:pt>
                <c:pt idx="3085">
                  <c:v>-0.11581</c:v>
                </c:pt>
                <c:pt idx="3086">
                  <c:v>-0.23927999999999999</c:v>
                </c:pt>
                <c:pt idx="3087">
                  <c:v>-0.26316000000000001</c:v>
                </c:pt>
                <c:pt idx="3088">
                  <c:v>-0.16122</c:v>
                </c:pt>
                <c:pt idx="3089">
                  <c:v>-0.15717</c:v>
                </c:pt>
                <c:pt idx="3090">
                  <c:v>-0.19428000000000001</c:v>
                </c:pt>
                <c:pt idx="3091">
                  <c:v>-9.6656000000000006E-2</c:v>
                </c:pt>
                <c:pt idx="3092">
                  <c:v>-0.25783</c:v>
                </c:pt>
                <c:pt idx="3093">
                  <c:v>-4.6020999999999999E-2</c:v>
                </c:pt>
                <c:pt idx="3094">
                  <c:v>-7.6791999999999999E-2</c:v>
                </c:pt>
                <c:pt idx="3095">
                  <c:v>1.9393000000000001E-2</c:v>
                </c:pt>
                <c:pt idx="3096">
                  <c:v>-1.2234E-2</c:v>
                </c:pt>
                <c:pt idx="3097">
                  <c:v>5.5091000000000001E-2</c:v>
                </c:pt>
                <c:pt idx="3098">
                  <c:v>7.5777999999999998E-2</c:v>
                </c:pt>
                <c:pt idx="3099">
                  <c:v>0.19119</c:v>
                </c:pt>
                <c:pt idx="3100">
                  <c:v>9.1786000000000006E-2</c:v>
                </c:pt>
                <c:pt idx="3101">
                  <c:v>0.22456999999999999</c:v>
                </c:pt>
                <c:pt idx="3102">
                  <c:v>0.20280000000000001</c:v>
                </c:pt>
                <c:pt idx="3103">
                  <c:v>0.26005</c:v>
                </c:pt>
                <c:pt idx="3104">
                  <c:v>0.29719000000000001</c:v>
                </c:pt>
                <c:pt idx="3105">
                  <c:v>0.21772</c:v>
                </c:pt>
                <c:pt idx="3106">
                  <c:v>0.32130999999999998</c:v>
                </c:pt>
                <c:pt idx="3107">
                  <c:v>0.23461000000000001</c:v>
                </c:pt>
                <c:pt idx="3108">
                  <c:v>0.24382000000000001</c:v>
                </c:pt>
                <c:pt idx="3109">
                  <c:v>0.22961999999999999</c:v>
                </c:pt>
                <c:pt idx="3110">
                  <c:v>7.6283000000000004E-2</c:v>
                </c:pt>
                <c:pt idx="3111">
                  <c:v>0.28499999999999998</c:v>
                </c:pt>
                <c:pt idx="3112">
                  <c:v>0.22675999999999999</c:v>
                </c:pt>
                <c:pt idx="3113">
                  <c:v>9.0794E-2</c:v>
                </c:pt>
                <c:pt idx="3114">
                  <c:v>0.10582999999999999</c:v>
                </c:pt>
                <c:pt idx="3115">
                  <c:v>6.8029000000000006E-2</c:v>
                </c:pt>
                <c:pt idx="3116">
                  <c:v>-3.2502000000000003E-2</c:v>
                </c:pt>
                <c:pt idx="3117">
                  <c:v>9.3623999999999999E-2</c:v>
                </c:pt>
                <c:pt idx="3118">
                  <c:v>-0.20111999999999999</c:v>
                </c:pt>
                <c:pt idx="3119">
                  <c:v>-0.12678</c:v>
                </c:pt>
                <c:pt idx="3120">
                  <c:v>-0.21559</c:v>
                </c:pt>
                <c:pt idx="3121">
                  <c:v>-0.23174</c:v>
                </c:pt>
                <c:pt idx="3122">
                  <c:v>-0.29219000000000001</c:v>
                </c:pt>
                <c:pt idx="3123">
                  <c:v>-0.28061000000000003</c:v>
                </c:pt>
                <c:pt idx="3124">
                  <c:v>-0.40771000000000002</c:v>
                </c:pt>
                <c:pt idx="3125">
                  <c:v>-0.2712</c:v>
                </c:pt>
                <c:pt idx="3126">
                  <c:v>-0.38289000000000001</c:v>
                </c:pt>
                <c:pt idx="3127">
                  <c:v>-0.33198</c:v>
                </c:pt>
                <c:pt idx="3128">
                  <c:v>-0.36016999999999999</c:v>
                </c:pt>
                <c:pt idx="3129">
                  <c:v>-0.35355999999999999</c:v>
                </c:pt>
                <c:pt idx="3130">
                  <c:v>-0.23419999999999999</c:v>
                </c:pt>
                <c:pt idx="3131">
                  <c:v>-0.31702999999999998</c:v>
                </c:pt>
                <c:pt idx="3132">
                  <c:v>-0.16438</c:v>
                </c:pt>
                <c:pt idx="3133">
                  <c:v>-0.13625000000000001</c:v>
                </c:pt>
                <c:pt idx="3134">
                  <c:v>-0.10417999999999999</c:v>
                </c:pt>
                <c:pt idx="3135">
                  <c:v>6.5101999999999993E-2</c:v>
                </c:pt>
                <c:pt idx="3136">
                  <c:v>-0.12292</c:v>
                </c:pt>
                <c:pt idx="3137">
                  <c:v>-2.0091999999999999E-2</c:v>
                </c:pt>
                <c:pt idx="3138">
                  <c:v>7.4127999999999999E-2</c:v>
                </c:pt>
                <c:pt idx="3139">
                  <c:v>9.1467999999999994E-2</c:v>
                </c:pt>
                <c:pt idx="3140">
                  <c:v>0.18676999999999999</c:v>
                </c:pt>
                <c:pt idx="3141">
                  <c:v>0.2447</c:v>
                </c:pt>
                <c:pt idx="3142">
                  <c:v>0.19636000000000001</c:v>
                </c:pt>
                <c:pt idx="3143">
                  <c:v>0.42544999999999999</c:v>
                </c:pt>
                <c:pt idx="3144">
                  <c:v>0.36370999999999998</c:v>
                </c:pt>
                <c:pt idx="3145">
                  <c:v>0.42487000000000003</c:v>
                </c:pt>
                <c:pt idx="3146">
                  <c:v>0.41277999999999998</c:v>
                </c:pt>
                <c:pt idx="3147">
                  <c:v>0.41858000000000001</c:v>
                </c:pt>
                <c:pt idx="3148">
                  <c:v>0.41648000000000002</c:v>
                </c:pt>
                <c:pt idx="3149">
                  <c:v>0.49352000000000001</c:v>
                </c:pt>
                <c:pt idx="3150">
                  <c:v>0.33938000000000001</c:v>
                </c:pt>
                <c:pt idx="3151">
                  <c:v>0.39745999999999998</c:v>
                </c:pt>
                <c:pt idx="3152">
                  <c:v>0.30057</c:v>
                </c:pt>
                <c:pt idx="3153">
                  <c:v>0.26204</c:v>
                </c:pt>
                <c:pt idx="3154">
                  <c:v>0.24360999999999999</c:v>
                </c:pt>
                <c:pt idx="3155">
                  <c:v>0.11788999999999999</c:v>
                </c:pt>
                <c:pt idx="3156">
                  <c:v>9.0077000000000004E-2</c:v>
                </c:pt>
                <c:pt idx="3157">
                  <c:v>-6.207E-2</c:v>
                </c:pt>
                <c:pt idx="3158">
                  <c:v>-9.6049999999999996E-2</c:v>
                </c:pt>
                <c:pt idx="3159">
                  <c:v>-0.15185000000000001</c:v>
                </c:pt>
                <c:pt idx="3160">
                  <c:v>-0.27527000000000001</c:v>
                </c:pt>
                <c:pt idx="3161">
                  <c:v>-0.17960000000000001</c:v>
                </c:pt>
                <c:pt idx="3162">
                  <c:v>-0.29499999999999998</c:v>
                </c:pt>
                <c:pt idx="3163">
                  <c:v>-0.27111000000000002</c:v>
                </c:pt>
                <c:pt idx="3164">
                  <c:v>-0.29609999999999997</c:v>
                </c:pt>
                <c:pt idx="3165">
                  <c:v>-0.47094999999999998</c:v>
                </c:pt>
                <c:pt idx="3166">
                  <c:v>-0.42654999999999998</c:v>
                </c:pt>
                <c:pt idx="3167">
                  <c:v>-0.44927</c:v>
                </c:pt>
                <c:pt idx="3168">
                  <c:v>-0.53724000000000005</c:v>
                </c:pt>
                <c:pt idx="3169">
                  <c:v>-0.50580000000000003</c:v>
                </c:pt>
                <c:pt idx="3170">
                  <c:v>-0.45429999999999998</c:v>
                </c:pt>
                <c:pt idx="3171">
                  <c:v>-0.46549000000000001</c:v>
                </c:pt>
                <c:pt idx="3172">
                  <c:v>-0.39765</c:v>
                </c:pt>
                <c:pt idx="3173">
                  <c:v>-0.34694000000000003</c:v>
                </c:pt>
                <c:pt idx="3174">
                  <c:v>-0.32190000000000002</c:v>
                </c:pt>
                <c:pt idx="3175">
                  <c:v>-0.25004999999999999</c:v>
                </c:pt>
                <c:pt idx="3176">
                  <c:v>-0.16894999999999999</c:v>
                </c:pt>
                <c:pt idx="3177">
                  <c:v>-7.5017E-2</c:v>
                </c:pt>
                <c:pt idx="3178">
                  <c:v>-2.3379999999999998E-3</c:v>
                </c:pt>
                <c:pt idx="3179">
                  <c:v>4.8385999999999998E-2</c:v>
                </c:pt>
                <c:pt idx="3180">
                  <c:v>0.13632</c:v>
                </c:pt>
                <c:pt idx="3181">
                  <c:v>0.27096999999999999</c:v>
                </c:pt>
                <c:pt idx="3182">
                  <c:v>0.32584000000000002</c:v>
                </c:pt>
                <c:pt idx="3183">
                  <c:v>0.37359999999999999</c:v>
                </c:pt>
                <c:pt idx="3184">
                  <c:v>0.43891999999999998</c:v>
                </c:pt>
                <c:pt idx="3185">
                  <c:v>0.51632</c:v>
                </c:pt>
                <c:pt idx="3186">
                  <c:v>0.54779</c:v>
                </c:pt>
                <c:pt idx="3187">
                  <c:v>0.38175999999999999</c:v>
                </c:pt>
                <c:pt idx="3188">
                  <c:v>0.48921999999999999</c:v>
                </c:pt>
                <c:pt idx="3189">
                  <c:v>0.57254000000000005</c:v>
                </c:pt>
                <c:pt idx="3190">
                  <c:v>0.43718000000000001</c:v>
                </c:pt>
                <c:pt idx="3191">
                  <c:v>0.58723000000000003</c:v>
                </c:pt>
                <c:pt idx="3192">
                  <c:v>0.38385000000000002</c:v>
                </c:pt>
                <c:pt idx="3193">
                  <c:v>0.47155999999999998</c:v>
                </c:pt>
                <c:pt idx="3194">
                  <c:v>0.37393999999999999</c:v>
                </c:pt>
                <c:pt idx="3195">
                  <c:v>0.35370000000000001</c:v>
                </c:pt>
                <c:pt idx="3196">
                  <c:v>0.21439</c:v>
                </c:pt>
                <c:pt idx="3197">
                  <c:v>0.15784000000000001</c:v>
                </c:pt>
                <c:pt idx="3198">
                  <c:v>2.4114E-2</c:v>
                </c:pt>
                <c:pt idx="3199">
                  <c:v>6.1090999999999999E-2</c:v>
                </c:pt>
                <c:pt idx="3200">
                  <c:v>-0.11132</c:v>
                </c:pt>
                <c:pt idx="3201">
                  <c:v>-0.14784</c:v>
                </c:pt>
                <c:pt idx="3202">
                  <c:v>-0.31835000000000002</c:v>
                </c:pt>
                <c:pt idx="3203">
                  <c:v>-0.37121999999999999</c:v>
                </c:pt>
                <c:pt idx="3204">
                  <c:v>-0.37985000000000002</c:v>
                </c:pt>
                <c:pt idx="3205">
                  <c:v>-0.55798000000000003</c:v>
                </c:pt>
                <c:pt idx="3206">
                  <c:v>-0.49979000000000001</c:v>
                </c:pt>
                <c:pt idx="3207">
                  <c:v>-0.62446999999999997</c:v>
                </c:pt>
                <c:pt idx="3208">
                  <c:v>-0.59475</c:v>
                </c:pt>
                <c:pt idx="3209">
                  <c:v>-0.59309000000000001</c:v>
                </c:pt>
                <c:pt idx="3210">
                  <c:v>-0.77492000000000005</c:v>
                </c:pt>
                <c:pt idx="3211">
                  <c:v>-0.57094</c:v>
                </c:pt>
                <c:pt idx="3212">
                  <c:v>-0.48404999999999998</c:v>
                </c:pt>
                <c:pt idx="3213">
                  <c:v>-0.57643</c:v>
                </c:pt>
                <c:pt idx="3214">
                  <c:v>-0.40411999999999998</c:v>
                </c:pt>
                <c:pt idx="3215">
                  <c:v>-0.26998</c:v>
                </c:pt>
                <c:pt idx="3216">
                  <c:v>-0.39567000000000002</c:v>
                </c:pt>
                <c:pt idx="3217">
                  <c:v>0.10741000000000001</c:v>
                </c:pt>
                <c:pt idx="3218">
                  <c:v>-0.12212000000000001</c:v>
                </c:pt>
                <c:pt idx="3219">
                  <c:v>0.11957</c:v>
                </c:pt>
                <c:pt idx="3220">
                  <c:v>9.4198000000000004E-2</c:v>
                </c:pt>
                <c:pt idx="3221">
                  <c:v>0.24890999999999999</c:v>
                </c:pt>
                <c:pt idx="3222">
                  <c:v>0.33545000000000003</c:v>
                </c:pt>
                <c:pt idx="3223">
                  <c:v>0.48268</c:v>
                </c:pt>
                <c:pt idx="3224">
                  <c:v>0.34821999999999997</c:v>
                </c:pt>
                <c:pt idx="3225">
                  <c:v>0.63061999999999996</c:v>
                </c:pt>
                <c:pt idx="3226">
                  <c:v>0.46647</c:v>
                </c:pt>
                <c:pt idx="3227">
                  <c:v>0.61958999999999997</c:v>
                </c:pt>
                <c:pt idx="3228">
                  <c:v>0.58957000000000004</c:v>
                </c:pt>
                <c:pt idx="3229">
                  <c:v>0.50588</c:v>
                </c:pt>
                <c:pt idx="3230">
                  <c:v>0.66271999999999998</c:v>
                </c:pt>
                <c:pt idx="3231">
                  <c:v>0.39539000000000002</c:v>
                </c:pt>
                <c:pt idx="3232">
                  <c:v>0.59365000000000001</c:v>
                </c:pt>
                <c:pt idx="3233">
                  <c:v>0.48831000000000002</c:v>
                </c:pt>
                <c:pt idx="3234">
                  <c:v>0.31075999999999998</c:v>
                </c:pt>
                <c:pt idx="3235">
                  <c:v>0.52739000000000003</c:v>
                </c:pt>
                <c:pt idx="3236">
                  <c:v>6.5970000000000001E-2</c:v>
                </c:pt>
                <c:pt idx="3237">
                  <c:v>1.1514E-2</c:v>
                </c:pt>
                <c:pt idx="3238">
                  <c:v>5.0425999999999999E-2</c:v>
                </c:pt>
                <c:pt idx="3239">
                  <c:v>-0.19397</c:v>
                </c:pt>
                <c:pt idx="3240">
                  <c:v>-0.22328000000000001</c:v>
                </c:pt>
                <c:pt idx="3241">
                  <c:v>-0.12912000000000001</c:v>
                </c:pt>
                <c:pt idx="3242">
                  <c:v>-0.58853999999999995</c:v>
                </c:pt>
                <c:pt idx="3243">
                  <c:v>-0.21834999999999999</c:v>
                </c:pt>
                <c:pt idx="3244">
                  <c:v>-0.47402</c:v>
                </c:pt>
                <c:pt idx="3245">
                  <c:v>-0.37365999999999999</c:v>
                </c:pt>
                <c:pt idx="3246">
                  <c:v>-0.43132999999999999</c:v>
                </c:pt>
                <c:pt idx="3247">
                  <c:v>-0.49530999999999997</c:v>
                </c:pt>
                <c:pt idx="3248">
                  <c:v>-0.55579999999999996</c:v>
                </c:pt>
                <c:pt idx="3249">
                  <c:v>-0.31835999999999998</c:v>
                </c:pt>
                <c:pt idx="3250">
                  <c:v>-0.52807999999999999</c:v>
                </c:pt>
                <c:pt idx="3251">
                  <c:v>-0.23494000000000001</c:v>
                </c:pt>
                <c:pt idx="3252">
                  <c:v>-0.40893000000000002</c:v>
                </c:pt>
                <c:pt idx="3253">
                  <c:v>-0.32236999999999999</c:v>
                </c:pt>
                <c:pt idx="3254">
                  <c:v>-0.14147999999999999</c:v>
                </c:pt>
                <c:pt idx="3255">
                  <c:v>-0.23926</c:v>
                </c:pt>
                <c:pt idx="3256">
                  <c:v>-9.8765999999999996E-5</c:v>
                </c:pt>
                <c:pt idx="3257">
                  <c:v>-0.23951</c:v>
                </c:pt>
                <c:pt idx="3258">
                  <c:v>-0.13344</c:v>
                </c:pt>
                <c:pt idx="3259">
                  <c:v>3.5404999999999999E-2</c:v>
                </c:pt>
                <c:pt idx="3260">
                  <c:v>-9.5680000000000001E-2</c:v>
                </c:pt>
                <c:pt idx="3261">
                  <c:v>0.38038</c:v>
                </c:pt>
                <c:pt idx="3262">
                  <c:v>0.17374999999999999</c:v>
                </c:pt>
                <c:pt idx="3263">
                  <c:v>0.30231999999999998</c:v>
                </c:pt>
                <c:pt idx="3264">
                  <c:v>0.52864999999999995</c:v>
                </c:pt>
                <c:pt idx="3265">
                  <c:v>0.27982000000000001</c:v>
                </c:pt>
                <c:pt idx="3266">
                  <c:v>0.43071999999999999</c:v>
                </c:pt>
                <c:pt idx="3267">
                  <c:v>0.42488999999999999</c:v>
                </c:pt>
                <c:pt idx="3268">
                  <c:v>0.18917</c:v>
                </c:pt>
                <c:pt idx="3269">
                  <c:v>0.3478</c:v>
                </c:pt>
                <c:pt idx="3270">
                  <c:v>0.32334000000000002</c:v>
                </c:pt>
                <c:pt idx="3271">
                  <c:v>0.18836</c:v>
                </c:pt>
                <c:pt idx="3272">
                  <c:v>0.24314</c:v>
                </c:pt>
                <c:pt idx="3273">
                  <c:v>0.20877999999999999</c:v>
                </c:pt>
                <c:pt idx="3274">
                  <c:v>0.13061</c:v>
                </c:pt>
                <c:pt idx="3275">
                  <c:v>0.12845999999999999</c:v>
                </c:pt>
                <c:pt idx="3276">
                  <c:v>1.7539000000000001E-3</c:v>
                </c:pt>
                <c:pt idx="3277">
                  <c:v>4.5025000000000003E-2</c:v>
                </c:pt>
                <c:pt idx="3278">
                  <c:v>1.6782999999999999E-2</c:v>
                </c:pt>
                <c:pt idx="3279">
                  <c:v>-8.6008000000000001E-2</c:v>
                </c:pt>
                <c:pt idx="3280">
                  <c:v>-0.13336000000000001</c:v>
                </c:pt>
                <c:pt idx="3281">
                  <c:v>-9.2505000000000004E-2</c:v>
                </c:pt>
                <c:pt idx="3282">
                  <c:v>-5.8014999999999997E-2</c:v>
                </c:pt>
                <c:pt idx="3283">
                  <c:v>-3.7441000000000002E-2</c:v>
                </c:pt>
                <c:pt idx="3284">
                  <c:v>-0.1046</c:v>
                </c:pt>
                <c:pt idx="3285">
                  <c:v>-0.17101</c:v>
                </c:pt>
                <c:pt idx="3286">
                  <c:v>-0.28166999999999998</c:v>
                </c:pt>
                <c:pt idx="3287">
                  <c:v>-0.28839999999999999</c:v>
                </c:pt>
                <c:pt idx="3288">
                  <c:v>-0.33415</c:v>
                </c:pt>
                <c:pt idx="3289">
                  <c:v>-0.33221000000000001</c:v>
                </c:pt>
                <c:pt idx="3290">
                  <c:v>-0.25846000000000002</c:v>
                </c:pt>
                <c:pt idx="3291">
                  <c:v>-0.22777</c:v>
                </c:pt>
                <c:pt idx="3292">
                  <c:v>-0.11935</c:v>
                </c:pt>
                <c:pt idx="3293">
                  <c:v>-5.4685999999999998E-2</c:v>
                </c:pt>
                <c:pt idx="3294">
                  <c:v>-4.9757999999999997E-2</c:v>
                </c:pt>
                <c:pt idx="3295">
                  <c:v>-4.2097999999999997E-2</c:v>
                </c:pt>
                <c:pt idx="3296">
                  <c:v>7.0548E-3</c:v>
                </c:pt>
                <c:pt idx="3297">
                  <c:v>4.3969000000000001E-2</c:v>
                </c:pt>
                <c:pt idx="3298">
                  <c:v>6.6746E-2</c:v>
                </c:pt>
                <c:pt idx="3299">
                  <c:v>0.11236</c:v>
                </c:pt>
                <c:pt idx="3300">
                  <c:v>0.17115</c:v>
                </c:pt>
                <c:pt idx="3301">
                  <c:v>0.16696</c:v>
                </c:pt>
                <c:pt idx="3302">
                  <c:v>0.14810999999999999</c:v>
                </c:pt>
                <c:pt idx="3303">
                  <c:v>0.13109000000000001</c:v>
                </c:pt>
                <c:pt idx="3304">
                  <c:v>0.14568</c:v>
                </c:pt>
                <c:pt idx="3305">
                  <c:v>0.15381</c:v>
                </c:pt>
                <c:pt idx="3306">
                  <c:v>0.11125</c:v>
                </c:pt>
                <c:pt idx="3307">
                  <c:v>6.3752000000000003E-2</c:v>
                </c:pt>
                <c:pt idx="3308">
                  <c:v>6.8092E-2</c:v>
                </c:pt>
                <c:pt idx="3309">
                  <c:v>5.7176999999999999E-2</c:v>
                </c:pt>
                <c:pt idx="3310">
                  <c:v>4.2692000000000001E-2</c:v>
                </c:pt>
                <c:pt idx="3311">
                  <c:v>1.4186000000000001E-2</c:v>
                </c:pt>
                <c:pt idx="3312">
                  <c:v>-1.2467000000000001E-2</c:v>
                </c:pt>
                <c:pt idx="3313">
                  <c:v>-4.0362000000000002E-3</c:v>
                </c:pt>
                <c:pt idx="3314">
                  <c:v>8.7389000000000008E-3</c:v>
                </c:pt>
                <c:pt idx="3315">
                  <c:v>-2.0330999999999998E-2</c:v>
                </c:pt>
                <c:pt idx="3316">
                  <c:v>-6.1876E-2</c:v>
                </c:pt>
                <c:pt idx="3317">
                  <c:v>-8.2835000000000006E-2</c:v>
                </c:pt>
                <c:pt idx="3318">
                  <c:v>-6.8904000000000007E-2</c:v>
                </c:pt>
                <c:pt idx="3319">
                  <c:v>-5.9304000000000003E-2</c:v>
                </c:pt>
                <c:pt idx="3320">
                  <c:v>-5.2600000000000001E-2</c:v>
                </c:pt>
                <c:pt idx="3321">
                  <c:v>-7.7205999999999997E-2</c:v>
                </c:pt>
                <c:pt idx="3322">
                  <c:v>-7.5266E-2</c:v>
                </c:pt>
                <c:pt idx="3323">
                  <c:v>-6.7854999999999999E-2</c:v>
                </c:pt>
                <c:pt idx="3324">
                  <c:v>-4.2561000000000002E-2</c:v>
                </c:pt>
                <c:pt idx="3325">
                  <c:v>-3.5191E-2</c:v>
                </c:pt>
                <c:pt idx="3326">
                  <c:v>-4.5000999999999999E-2</c:v>
                </c:pt>
                <c:pt idx="3327">
                  <c:v>-1.8012E-2</c:v>
                </c:pt>
                <c:pt idx="3328">
                  <c:v>1.3918E-2</c:v>
                </c:pt>
                <c:pt idx="3329">
                  <c:v>8.7323999999999995E-3</c:v>
                </c:pt>
                <c:pt idx="3330">
                  <c:v>5.3604000000000004E-3</c:v>
                </c:pt>
                <c:pt idx="3331">
                  <c:v>2.9208000000000001E-2</c:v>
                </c:pt>
                <c:pt idx="3332">
                  <c:v>6.1489000000000002E-2</c:v>
                </c:pt>
                <c:pt idx="3333">
                  <c:v>4.5501E-2</c:v>
                </c:pt>
                <c:pt idx="3334">
                  <c:v>3.4916999999999997E-2</c:v>
                </c:pt>
                <c:pt idx="3335">
                  <c:v>6.4866999999999994E-2</c:v>
                </c:pt>
                <c:pt idx="3336">
                  <c:v>9.5966999999999997E-2</c:v>
                </c:pt>
                <c:pt idx="3337">
                  <c:v>2.7471000000000001E-3</c:v>
                </c:pt>
                <c:pt idx="3338">
                  <c:v>3.7231E-2</c:v>
                </c:pt>
                <c:pt idx="3339">
                  <c:v>2.5760000000000002E-2</c:v>
                </c:pt>
                <c:pt idx="3340">
                  <c:v>-4.5022E-2</c:v>
                </c:pt>
                <c:pt idx="3341">
                  <c:v>0.11917</c:v>
                </c:pt>
                <c:pt idx="3342">
                  <c:v>-6.4324999999999993E-2</c:v>
                </c:pt>
                <c:pt idx="3343">
                  <c:v>-3.0003999999999999E-3</c:v>
                </c:pt>
                <c:pt idx="3344">
                  <c:v>-5.7805000000000002E-2</c:v>
                </c:pt>
                <c:pt idx="3345">
                  <c:v>2.6242000000000001E-2</c:v>
                </c:pt>
                <c:pt idx="3346">
                  <c:v>-2.6619999999999999E-3</c:v>
                </c:pt>
                <c:pt idx="3347">
                  <c:v>-2.5245E-2</c:v>
                </c:pt>
                <c:pt idx="3348">
                  <c:v>-0.10842</c:v>
                </c:pt>
                <c:pt idx="3349">
                  <c:v>3.7196999999999998E-3</c:v>
                </c:pt>
                <c:pt idx="3350">
                  <c:v>-1.8519999999999998E-2</c:v>
                </c:pt>
                <c:pt idx="3351">
                  <c:v>5.3688E-2</c:v>
                </c:pt>
                <c:pt idx="3352">
                  <c:v>-5.7301999999999999E-2</c:v>
                </c:pt>
                <c:pt idx="3353">
                  <c:v>-4.6274999999999997E-2</c:v>
                </c:pt>
                <c:pt idx="3354">
                  <c:v>2.0188999999999999E-2</c:v>
                </c:pt>
                <c:pt idx="3355">
                  <c:v>-2.4136000000000001E-2</c:v>
                </c:pt>
                <c:pt idx="3356">
                  <c:v>9.0733999999999995E-2</c:v>
                </c:pt>
                <c:pt idx="3357">
                  <c:v>-4.7914999999999999E-2</c:v>
                </c:pt>
                <c:pt idx="3358">
                  <c:v>-1.9772000000000001E-2</c:v>
                </c:pt>
                <c:pt idx="3359">
                  <c:v>5.9098999999999999E-2</c:v>
                </c:pt>
                <c:pt idx="3360">
                  <c:v>-6.7461999999999994E-2</c:v>
                </c:pt>
                <c:pt idx="3361">
                  <c:v>7.7435000000000004E-2</c:v>
                </c:pt>
                <c:pt idx="3362">
                  <c:v>1.512E-2</c:v>
                </c:pt>
                <c:pt idx="3363">
                  <c:v>-5.7117000000000001E-2</c:v>
                </c:pt>
                <c:pt idx="3364">
                  <c:v>5.7974999999999999E-2</c:v>
                </c:pt>
                <c:pt idx="3365">
                  <c:v>3.5103000000000002E-2</c:v>
                </c:pt>
                <c:pt idx="3366">
                  <c:v>-8.8099999999999998E-2</c:v>
                </c:pt>
                <c:pt idx="3367">
                  <c:v>0.11297</c:v>
                </c:pt>
                <c:pt idx="3368">
                  <c:v>-6.4887E-2</c:v>
                </c:pt>
                <c:pt idx="3369">
                  <c:v>6.1792E-2</c:v>
                </c:pt>
                <c:pt idx="3370">
                  <c:v>-2.1335E-2</c:v>
                </c:pt>
                <c:pt idx="3371">
                  <c:v>-2.9273E-2</c:v>
                </c:pt>
                <c:pt idx="3372">
                  <c:v>1.3848E-3</c:v>
                </c:pt>
                <c:pt idx="3373">
                  <c:v>7.0293999999999995E-2</c:v>
                </c:pt>
                <c:pt idx="3374">
                  <c:v>-3.2126000000000002E-2</c:v>
                </c:pt>
                <c:pt idx="3375">
                  <c:v>6.7285999999999999E-2</c:v>
                </c:pt>
                <c:pt idx="3376">
                  <c:v>-7.4559E-2</c:v>
                </c:pt>
                <c:pt idx="3377">
                  <c:v>5.1594000000000001E-2</c:v>
                </c:pt>
                <c:pt idx="3378">
                  <c:v>4.2453999999999999E-2</c:v>
                </c:pt>
                <c:pt idx="3379">
                  <c:v>-3.2022000000000002E-2</c:v>
                </c:pt>
                <c:pt idx="3380">
                  <c:v>1.2824E-2</c:v>
                </c:pt>
                <c:pt idx="3381">
                  <c:v>-7.9814999999999997E-2</c:v>
                </c:pt>
                <c:pt idx="3382">
                  <c:v>7.5514999999999999E-2</c:v>
                </c:pt>
                <c:pt idx="3383">
                  <c:v>6.8540000000000004E-2</c:v>
                </c:pt>
                <c:pt idx="3384">
                  <c:v>-2.8725000000000001E-2</c:v>
                </c:pt>
                <c:pt idx="3385">
                  <c:v>6.2645999999999993E-2</c:v>
                </c:pt>
                <c:pt idx="3386">
                  <c:v>-0.14091000000000001</c:v>
                </c:pt>
                <c:pt idx="3387">
                  <c:v>-3.8065000000000002E-2</c:v>
                </c:pt>
                <c:pt idx="3388">
                  <c:v>-3.1994000000000002E-2</c:v>
                </c:pt>
                <c:pt idx="3389">
                  <c:v>-0.15437999999999999</c:v>
                </c:pt>
                <c:pt idx="3390">
                  <c:v>-7.3138999999999996E-2</c:v>
                </c:pt>
                <c:pt idx="3391">
                  <c:v>-1.6655E-2</c:v>
                </c:pt>
                <c:pt idx="3392">
                  <c:v>-0.11518</c:v>
                </c:pt>
                <c:pt idx="3393">
                  <c:v>5.9311999999999997E-2</c:v>
                </c:pt>
                <c:pt idx="3394">
                  <c:v>-4.7272000000000002E-2</c:v>
                </c:pt>
                <c:pt idx="3395">
                  <c:v>1.8294000000000001E-2</c:v>
                </c:pt>
                <c:pt idx="3396">
                  <c:v>3.4287999999999999E-2</c:v>
                </c:pt>
                <c:pt idx="3397">
                  <c:v>1.5907000000000001E-2</c:v>
                </c:pt>
                <c:pt idx="3398">
                  <c:v>-1.1525000000000001E-2</c:v>
                </c:pt>
                <c:pt idx="3399">
                  <c:v>7.8174999999999994E-2</c:v>
                </c:pt>
                <c:pt idx="3400">
                  <c:v>1.6309000000000001E-2</c:v>
                </c:pt>
                <c:pt idx="3401">
                  <c:v>0.12911</c:v>
                </c:pt>
                <c:pt idx="3402">
                  <c:v>3.9114000000000003E-2</c:v>
                </c:pt>
                <c:pt idx="3403">
                  <c:v>3.7212000000000002E-2</c:v>
                </c:pt>
                <c:pt idx="3404">
                  <c:v>8.8425000000000004E-2</c:v>
                </c:pt>
                <c:pt idx="3405">
                  <c:v>6.1088000000000003E-2</c:v>
                </c:pt>
                <c:pt idx="3406">
                  <c:v>0.10943</c:v>
                </c:pt>
                <c:pt idx="3407">
                  <c:v>-9.5346000000000007E-3</c:v>
                </c:pt>
                <c:pt idx="3408">
                  <c:v>-3.0640000000000001E-2</c:v>
                </c:pt>
                <c:pt idx="3409">
                  <c:v>2.3304999999999999E-2</c:v>
                </c:pt>
                <c:pt idx="3410">
                  <c:v>-1.6029000000000002E-2</c:v>
                </c:pt>
                <c:pt idx="3411">
                  <c:v>0.14516999999999999</c:v>
                </c:pt>
                <c:pt idx="3412">
                  <c:v>1.6067000000000001E-2</c:v>
                </c:pt>
                <c:pt idx="3413">
                  <c:v>1.2096000000000001E-2</c:v>
                </c:pt>
                <c:pt idx="3414">
                  <c:v>8.8722999999999996E-2</c:v>
                </c:pt>
                <c:pt idx="3415">
                  <c:v>-7.7019999999999996E-3</c:v>
                </c:pt>
                <c:pt idx="3416">
                  <c:v>-2.2821999999999999E-3</c:v>
                </c:pt>
                <c:pt idx="3417">
                  <c:v>-5.3900999999999998E-2</c:v>
                </c:pt>
                <c:pt idx="3418">
                  <c:v>-0.16711000000000001</c:v>
                </c:pt>
                <c:pt idx="3419">
                  <c:v>-9.0701000000000004E-2</c:v>
                </c:pt>
                <c:pt idx="3420">
                  <c:v>-8.1100000000000005E-2</c:v>
                </c:pt>
                <c:pt idx="3421">
                  <c:v>-0.1353</c:v>
                </c:pt>
                <c:pt idx="3422">
                  <c:v>-0.13900999999999999</c:v>
                </c:pt>
                <c:pt idx="3423">
                  <c:v>-0.13149</c:v>
                </c:pt>
                <c:pt idx="3424">
                  <c:v>-0.12509000000000001</c:v>
                </c:pt>
                <c:pt idx="3425">
                  <c:v>-8.9984999999999996E-2</c:v>
                </c:pt>
                <c:pt idx="3426">
                  <c:v>-0.13255</c:v>
                </c:pt>
                <c:pt idx="3427">
                  <c:v>-9.4104999999999994E-2</c:v>
                </c:pt>
                <c:pt idx="3428">
                  <c:v>-4.5150000000000003E-2</c:v>
                </c:pt>
                <c:pt idx="3429">
                  <c:v>-3.3721000000000001E-2</c:v>
                </c:pt>
                <c:pt idx="3430">
                  <c:v>-2.4903999999999999E-2</c:v>
                </c:pt>
                <c:pt idx="3431">
                  <c:v>9.6947000000000005E-3</c:v>
                </c:pt>
                <c:pt idx="3432">
                  <c:v>7.7714000000000005E-2</c:v>
                </c:pt>
                <c:pt idx="3433">
                  <c:v>0.11456</c:v>
                </c:pt>
                <c:pt idx="3434">
                  <c:v>0.111</c:v>
                </c:pt>
                <c:pt idx="3435">
                  <c:v>8.4967000000000001E-2</c:v>
                </c:pt>
                <c:pt idx="3436">
                  <c:v>6.8472000000000005E-2</c:v>
                </c:pt>
                <c:pt idx="3437">
                  <c:v>0.15334</c:v>
                </c:pt>
                <c:pt idx="3438">
                  <c:v>9.6630999999999995E-2</c:v>
                </c:pt>
                <c:pt idx="3439">
                  <c:v>7.3496000000000006E-2</c:v>
                </c:pt>
                <c:pt idx="3440">
                  <c:v>0.14938000000000001</c:v>
                </c:pt>
                <c:pt idx="3441">
                  <c:v>8.8928999999999994E-2</c:v>
                </c:pt>
                <c:pt idx="3442">
                  <c:v>0.23041</c:v>
                </c:pt>
                <c:pt idx="3443">
                  <c:v>0.16073000000000001</c:v>
                </c:pt>
                <c:pt idx="3444">
                  <c:v>0.14249999999999999</c:v>
                </c:pt>
                <c:pt idx="3445">
                  <c:v>9.4657000000000005E-2</c:v>
                </c:pt>
                <c:pt idx="3446">
                  <c:v>0.14216999999999999</c:v>
                </c:pt>
                <c:pt idx="3447">
                  <c:v>9.6090999999999996E-2</c:v>
                </c:pt>
                <c:pt idx="3448">
                  <c:v>8.2643999999999995E-2</c:v>
                </c:pt>
                <c:pt idx="3449">
                  <c:v>8.4192999999999994E-3</c:v>
                </c:pt>
                <c:pt idx="3450">
                  <c:v>4.8895000000000001E-2</c:v>
                </c:pt>
                <c:pt idx="3451">
                  <c:v>-1.5716000000000001E-2</c:v>
                </c:pt>
                <c:pt idx="3452">
                  <c:v>-3.9883000000000002E-2</c:v>
                </c:pt>
                <c:pt idx="3453">
                  <c:v>-0.11323999999999999</c:v>
                </c:pt>
                <c:pt idx="3454">
                  <c:v>-0.13167000000000001</c:v>
                </c:pt>
                <c:pt idx="3455">
                  <c:v>-0.10198</c:v>
                </c:pt>
                <c:pt idx="3456">
                  <c:v>-0.21063000000000001</c:v>
                </c:pt>
                <c:pt idx="3457">
                  <c:v>-0.18953</c:v>
                </c:pt>
                <c:pt idx="3458">
                  <c:v>-0.22203000000000001</c:v>
                </c:pt>
                <c:pt idx="3459">
                  <c:v>-0.23265</c:v>
                </c:pt>
                <c:pt idx="3460">
                  <c:v>-0.12384000000000001</c:v>
                </c:pt>
                <c:pt idx="3461">
                  <c:v>-0.24428</c:v>
                </c:pt>
                <c:pt idx="3462">
                  <c:v>-0.26758999999999999</c:v>
                </c:pt>
                <c:pt idx="3463">
                  <c:v>-0.16355</c:v>
                </c:pt>
                <c:pt idx="3464">
                  <c:v>-0.15776000000000001</c:v>
                </c:pt>
                <c:pt idx="3465">
                  <c:v>-0.19386999999999999</c:v>
                </c:pt>
                <c:pt idx="3466">
                  <c:v>-9.3813999999999995E-2</c:v>
                </c:pt>
                <c:pt idx="3467">
                  <c:v>-0.25535000000000002</c:v>
                </c:pt>
                <c:pt idx="3468">
                  <c:v>-4.0112000000000002E-2</c:v>
                </c:pt>
                <c:pt idx="3469">
                  <c:v>-7.2267999999999999E-2</c:v>
                </c:pt>
                <c:pt idx="3470">
                  <c:v>2.1881999999999999E-2</c:v>
                </c:pt>
                <c:pt idx="3471">
                  <c:v>-5.1491999999999996E-3</c:v>
                </c:pt>
                <c:pt idx="3472">
                  <c:v>6.1518000000000003E-2</c:v>
                </c:pt>
                <c:pt idx="3473">
                  <c:v>8.7807999999999997E-2</c:v>
                </c:pt>
                <c:pt idx="3474">
                  <c:v>0.19928999999999999</c:v>
                </c:pt>
                <c:pt idx="3475">
                  <c:v>0.1027</c:v>
                </c:pt>
                <c:pt idx="3476">
                  <c:v>0.23613999999999999</c:v>
                </c:pt>
                <c:pt idx="3477">
                  <c:v>0.21146000000000001</c:v>
                </c:pt>
                <c:pt idx="3478">
                  <c:v>0.27261000000000002</c:v>
                </c:pt>
                <c:pt idx="3479">
                  <c:v>0.30845</c:v>
                </c:pt>
                <c:pt idx="3480">
                  <c:v>0.22944999999999999</c:v>
                </c:pt>
                <c:pt idx="3481">
                  <c:v>0.33389999999999997</c:v>
                </c:pt>
                <c:pt idx="3482">
                  <c:v>0.24684</c:v>
                </c:pt>
                <c:pt idx="3483">
                  <c:v>0.25580000000000003</c:v>
                </c:pt>
                <c:pt idx="3484">
                  <c:v>0.24160999999999999</c:v>
                </c:pt>
                <c:pt idx="3485">
                  <c:v>8.7173E-2</c:v>
                </c:pt>
                <c:pt idx="3486">
                  <c:v>0.29520000000000002</c:v>
                </c:pt>
                <c:pt idx="3487">
                  <c:v>0.23225000000000001</c:v>
                </c:pt>
                <c:pt idx="3488">
                  <c:v>9.9934999999999996E-2</c:v>
                </c:pt>
                <c:pt idx="3489">
                  <c:v>0.11755</c:v>
                </c:pt>
                <c:pt idx="3490">
                  <c:v>7.7756000000000006E-2</c:v>
                </c:pt>
                <c:pt idx="3491">
                  <c:v>-2.5203E-2</c:v>
                </c:pt>
                <c:pt idx="3492">
                  <c:v>0.10176</c:v>
                </c:pt>
                <c:pt idx="3493">
                  <c:v>-0.19555</c:v>
                </c:pt>
                <c:pt idx="3494">
                  <c:v>-0.1206</c:v>
                </c:pt>
                <c:pt idx="3495">
                  <c:v>-0.21128</c:v>
                </c:pt>
                <c:pt idx="3496">
                  <c:v>-0.22575999999999999</c:v>
                </c:pt>
                <c:pt idx="3497">
                  <c:v>-0.26379999999999998</c:v>
                </c:pt>
                <c:pt idx="3498">
                  <c:v>-0.27914</c:v>
                </c:pt>
                <c:pt idx="3499">
                  <c:v>-0.40799000000000002</c:v>
                </c:pt>
                <c:pt idx="3500">
                  <c:v>-0.27823999999999999</c:v>
                </c:pt>
                <c:pt idx="3501">
                  <c:v>-0.38629000000000002</c:v>
                </c:pt>
                <c:pt idx="3502">
                  <c:v>-0.33844000000000002</c:v>
                </c:pt>
                <c:pt idx="3503">
                  <c:v>-0.36658000000000002</c:v>
                </c:pt>
                <c:pt idx="3504">
                  <c:v>-0.35608000000000001</c:v>
                </c:pt>
                <c:pt idx="3505">
                  <c:v>-0.24132999999999999</c:v>
                </c:pt>
                <c:pt idx="3506">
                  <c:v>-0.32249</c:v>
                </c:pt>
                <c:pt idx="3507">
                  <c:v>-0.16878000000000001</c:v>
                </c:pt>
                <c:pt idx="3508">
                  <c:v>-0.14573</c:v>
                </c:pt>
                <c:pt idx="3509">
                  <c:v>-0.11207</c:v>
                </c:pt>
                <c:pt idx="3510">
                  <c:v>5.6460999999999997E-2</c:v>
                </c:pt>
                <c:pt idx="3511">
                  <c:v>-0.13309000000000001</c:v>
                </c:pt>
                <c:pt idx="3512">
                  <c:v>-2.8549999999999999E-2</c:v>
                </c:pt>
                <c:pt idx="3513">
                  <c:v>6.4258999999999997E-2</c:v>
                </c:pt>
                <c:pt idx="3514">
                  <c:v>6.3173000000000007E-2</c:v>
                </c:pt>
                <c:pt idx="3515">
                  <c:v>0.17724000000000001</c:v>
                </c:pt>
                <c:pt idx="3516">
                  <c:v>0.23244999999999999</c:v>
                </c:pt>
                <c:pt idx="3517">
                  <c:v>0.18453</c:v>
                </c:pt>
                <c:pt idx="3518">
                  <c:v>0.41478999999999999</c:v>
                </c:pt>
                <c:pt idx="3519">
                  <c:v>0.35205999999999998</c:v>
                </c:pt>
                <c:pt idx="3520">
                  <c:v>0.41432999999999998</c:v>
                </c:pt>
                <c:pt idx="3521">
                  <c:v>0.40207999999999999</c:v>
                </c:pt>
                <c:pt idx="3522">
                  <c:v>0.40564</c:v>
                </c:pt>
                <c:pt idx="3523">
                  <c:v>0.40438000000000002</c:v>
                </c:pt>
                <c:pt idx="3524">
                  <c:v>0.45563999999999999</c:v>
                </c:pt>
                <c:pt idx="3525">
                  <c:v>0.33011000000000001</c:v>
                </c:pt>
                <c:pt idx="3526">
                  <c:v>0.39311000000000001</c:v>
                </c:pt>
                <c:pt idx="3527">
                  <c:v>0.29731000000000002</c:v>
                </c:pt>
                <c:pt idx="3528">
                  <c:v>0.25877</c:v>
                </c:pt>
                <c:pt idx="3529">
                  <c:v>0.24301</c:v>
                </c:pt>
                <c:pt idx="3530">
                  <c:v>0.11482000000000001</c:v>
                </c:pt>
                <c:pt idx="3531">
                  <c:v>8.7012999999999993E-2</c:v>
                </c:pt>
                <c:pt idx="3532">
                  <c:v>-6.4529000000000003E-2</c:v>
                </c:pt>
                <c:pt idx="3533">
                  <c:v>-9.7526000000000002E-2</c:v>
                </c:pt>
                <c:pt idx="3534">
                  <c:v>-0.15532000000000001</c:v>
                </c:pt>
                <c:pt idx="3535">
                  <c:v>-0.27422999999999997</c:v>
                </c:pt>
                <c:pt idx="3536">
                  <c:v>-0.18043999999999999</c:v>
                </c:pt>
                <c:pt idx="3537">
                  <c:v>-0.29559000000000002</c:v>
                </c:pt>
                <c:pt idx="3538">
                  <c:v>-0.26795999999999998</c:v>
                </c:pt>
                <c:pt idx="3539">
                  <c:v>-0.2964</c:v>
                </c:pt>
                <c:pt idx="3540">
                  <c:v>-0.46594000000000002</c:v>
                </c:pt>
                <c:pt idx="3541">
                  <c:v>-0.38923000000000002</c:v>
                </c:pt>
                <c:pt idx="3542">
                  <c:v>-0.44469999999999998</c:v>
                </c:pt>
                <c:pt idx="3543">
                  <c:v>-0.52963000000000005</c:v>
                </c:pt>
                <c:pt idx="3544">
                  <c:v>-0.50109999999999999</c:v>
                </c:pt>
                <c:pt idx="3545">
                  <c:v>-0.44368000000000002</c:v>
                </c:pt>
                <c:pt idx="3546">
                  <c:v>-0.45804</c:v>
                </c:pt>
                <c:pt idx="3547">
                  <c:v>-0.38879999999999998</c:v>
                </c:pt>
                <c:pt idx="3548">
                  <c:v>-0.33603</c:v>
                </c:pt>
                <c:pt idx="3549">
                  <c:v>-0.31095</c:v>
                </c:pt>
                <c:pt idx="3550">
                  <c:v>-0.24018999999999999</c:v>
                </c:pt>
                <c:pt idx="3551">
                  <c:v>-0.15060999999999999</c:v>
                </c:pt>
                <c:pt idx="3552">
                  <c:v>-6.7626000000000006E-2</c:v>
                </c:pt>
                <c:pt idx="3553">
                  <c:v>6.5481999999999997E-3</c:v>
                </c:pt>
                <c:pt idx="3554">
                  <c:v>6.2673999999999994E-2</c:v>
                </c:pt>
                <c:pt idx="3555">
                  <c:v>0.14241999999999999</c:v>
                </c:pt>
                <c:pt idx="3556">
                  <c:v>0.28306999999999999</c:v>
                </c:pt>
                <c:pt idx="3557">
                  <c:v>0.33537</c:v>
                </c:pt>
                <c:pt idx="3558">
                  <c:v>0.38034000000000001</c:v>
                </c:pt>
                <c:pt idx="3559">
                  <c:v>0.45001999999999998</c:v>
                </c:pt>
                <c:pt idx="3560">
                  <c:v>0.52297000000000005</c:v>
                </c:pt>
                <c:pt idx="3561">
                  <c:v>0.55427999999999999</c:v>
                </c:pt>
                <c:pt idx="3562">
                  <c:v>0.38980999999999999</c:v>
                </c:pt>
                <c:pt idx="3563">
                  <c:v>0.49589</c:v>
                </c:pt>
                <c:pt idx="3564">
                  <c:v>0.57918999999999998</c:v>
                </c:pt>
                <c:pt idx="3565">
                  <c:v>0.44375999999999999</c:v>
                </c:pt>
                <c:pt idx="3566">
                  <c:v>0.58940999999999999</c:v>
                </c:pt>
                <c:pt idx="3567">
                  <c:v>0.38673999999999997</c:v>
                </c:pt>
                <c:pt idx="3568">
                  <c:v>0.44708999999999999</c:v>
                </c:pt>
                <c:pt idx="3569">
                  <c:v>0.37534000000000001</c:v>
                </c:pt>
                <c:pt idx="3570">
                  <c:v>0.35896</c:v>
                </c:pt>
                <c:pt idx="3571">
                  <c:v>0.21682000000000001</c:v>
                </c:pt>
                <c:pt idx="3572">
                  <c:v>0.15884000000000001</c:v>
                </c:pt>
                <c:pt idx="3573">
                  <c:v>2.3917999999999998E-2</c:v>
                </c:pt>
                <c:pt idx="3574">
                  <c:v>5.6203999999999997E-2</c:v>
                </c:pt>
                <c:pt idx="3575">
                  <c:v>-0.11638</c:v>
                </c:pt>
                <c:pt idx="3576">
                  <c:v>-0.15687000000000001</c:v>
                </c:pt>
                <c:pt idx="3577">
                  <c:v>-0.32605000000000001</c:v>
                </c:pt>
                <c:pt idx="3578">
                  <c:v>-0.3538</c:v>
                </c:pt>
                <c:pt idx="3579">
                  <c:v>-0.39311000000000001</c:v>
                </c:pt>
                <c:pt idx="3580">
                  <c:v>-0.57218999999999998</c:v>
                </c:pt>
                <c:pt idx="3581">
                  <c:v>-0.52224999999999999</c:v>
                </c:pt>
                <c:pt idx="3582">
                  <c:v>-0.64209000000000005</c:v>
                </c:pt>
                <c:pt idx="3583">
                  <c:v>-0.61446000000000001</c:v>
                </c:pt>
                <c:pt idx="3584">
                  <c:v>-0.61126999999999998</c:v>
                </c:pt>
                <c:pt idx="3585">
                  <c:v>-0.78856999999999999</c:v>
                </c:pt>
                <c:pt idx="3586">
                  <c:v>-0.58977000000000002</c:v>
                </c:pt>
                <c:pt idx="3587">
                  <c:v>-0.49729000000000001</c:v>
                </c:pt>
                <c:pt idx="3588">
                  <c:v>-0.58155999999999997</c:v>
                </c:pt>
                <c:pt idx="3589">
                  <c:v>-0.42080000000000001</c:v>
                </c:pt>
                <c:pt idx="3590">
                  <c:v>-0.27925</c:v>
                </c:pt>
                <c:pt idx="3591">
                  <c:v>-0.40566000000000002</c:v>
                </c:pt>
                <c:pt idx="3592">
                  <c:v>9.4874E-2</c:v>
                </c:pt>
                <c:pt idx="3593">
                  <c:v>-0.12518000000000001</c:v>
                </c:pt>
                <c:pt idx="3594">
                  <c:v>0.10836999999999999</c:v>
                </c:pt>
                <c:pt idx="3595">
                  <c:v>8.2878999999999994E-2</c:v>
                </c:pt>
                <c:pt idx="3596">
                  <c:v>0.24176</c:v>
                </c:pt>
                <c:pt idx="3597">
                  <c:v>0.32736999999999999</c:v>
                </c:pt>
                <c:pt idx="3598">
                  <c:v>0.48039999999999999</c:v>
                </c:pt>
                <c:pt idx="3599">
                  <c:v>0.34350000000000003</c:v>
                </c:pt>
                <c:pt idx="3600">
                  <c:v>0.62931000000000004</c:v>
                </c:pt>
                <c:pt idx="3601">
                  <c:v>0.46433999999999997</c:v>
                </c:pt>
                <c:pt idx="3602">
                  <c:v>0.61948000000000003</c:v>
                </c:pt>
                <c:pt idx="3603">
                  <c:v>0.58696999999999999</c:v>
                </c:pt>
                <c:pt idx="3604">
                  <c:v>0.50861999999999996</c:v>
                </c:pt>
                <c:pt idx="3605">
                  <c:v>0.62131000000000003</c:v>
                </c:pt>
                <c:pt idx="3606">
                  <c:v>0.40107999999999999</c:v>
                </c:pt>
                <c:pt idx="3607">
                  <c:v>0.60653999999999997</c:v>
                </c:pt>
                <c:pt idx="3608">
                  <c:v>0.49391000000000002</c:v>
                </c:pt>
                <c:pt idx="3609">
                  <c:v>0.32869999999999999</c:v>
                </c:pt>
                <c:pt idx="3610">
                  <c:v>0.53695000000000004</c:v>
                </c:pt>
                <c:pt idx="3611">
                  <c:v>7.4610999999999997E-2</c:v>
                </c:pt>
                <c:pt idx="3612">
                  <c:v>2.647E-2</c:v>
                </c:pt>
                <c:pt idx="3613">
                  <c:v>5.5530000000000003E-2</c:v>
                </c:pt>
                <c:pt idx="3614">
                  <c:v>-0.18348</c:v>
                </c:pt>
                <c:pt idx="3615">
                  <c:v>-0.21127000000000001</c:v>
                </c:pt>
                <c:pt idx="3616">
                  <c:v>-0.12581000000000001</c:v>
                </c:pt>
                <c:pt idx="3617">
                  <c:v>-0.57706999999999997</c:v>
                </c:pt>
                <c:pt idx="3618">
                  <c:v>-0.20963999999999999</c:v>
                </c:pt>
                <c:pt idx="3619">
                  <c:v>-0.46878999999999998</c:v>
                </c:pt>
                <c:pt idx="3620">
                  <c:v>-0.36246</c:v>
                </c:pt>
                <c:pt idx="3621">
                  <c:v>-0.42564000000000002</c:v>
                </c:pt>
                <c:pt idx="3622">
                  <c:v>-0.45877000000000001</c:v>
                </c:pt>
                <c:pt idx="3623">
                  <c:v>-0.55101999999999995</c:v>
                </c:pt>
                <c:pt idx="3624">
                  <c:v>-0.31564999999999999</c:v>
                </c:pt>
                <c:pt idx="3625">
                  <c:v>-0.52708999999999995</c:v>
                </c:pt>
                <c:pt idx="3626">
                  <c:v>-0.23068</c:v>
                </c:pt>
                <c:pt idx="3627">
                  <c:v>-0.40726000000000001</c:v>
                </c:pt>
                <c:pt idx="3628">
                  <c:v>-0.31813000000000002</c:v>
                </c:pt>
                <c:pt idx="3629">
                  <c:v>-0.13331999999999999</c:v>
                </c:pt>
                <c:pt idx="3630">
                  <c:v>-0.23587</c:v>
                </c:pt>
                <c:pt idx="3631">
                  <c:v>4.5497999999999997E-3</c:v>
                </c:pt>
                <c:pt idx="3632">
                  <c:v>-0.20851</c:v>
                </c:pt>
                <c:pt idx="3633">
                  <c:v>-0.12870000000000001</c:v>
                </c:pt>
                <c:pt idx="3634">
                  <c:v>4.4964999999999998E-2</c:v>
                </c:pt>
                <c:pt idx="3635">
                  <c:v>-8.3285999999999999E-2</c:v>
                </c:pt>
                <c:pt idx="3636">
                  <c:v>0.39226</c:v>
                </c:pt>
                <c:pt idx="3637">
                  <c:v>0.1817</c:v>
                </c:pt>
                <c:pt idx="3638">
                  <c:v>0.30645</c:v>
                </c:pt>
                <c:pt idx="3639">
                  <c:v>0.52912000000000003</c:v>
                </c:pt>
                <c:pt idx="3640">
                  <c:v>0.27821000000000001</c:v>
                </c:pt>
                <c:pt idx="3641">
                  <c:v>0.42418</c:v>
                </c:pt>
                <c:pt idx="3642">
                  <c:v>0.41405999999999998</c:v>
                </c:pt>
                <c:pt idx="3643">
                  <c:v>0.18046999999999999</c:v>
                </c:pt>
                <c:pt idx="3644">
                  <c:v>0.34095999999999999</c:v>
                </c:pt>
                <c:pt idx="3645">
                  <c:v>0.31587999999999999</c:v>
                </c:pt>
                <c:pt idx="3646">
                  <c:v>0.17841000000000001</c:v>
                </c:pt>
                <c:pt idx="3647">
                  <c:v>0.23158999999999999</c:v>
                </c:pt>
                <c:pt idx="3648">
                  <c:v>0.19603000000000001</c:v>
                </c:pt>
                <c:pt idx="3649">
                  <c:v>9.8648E-2</c:v>
                </c:pt>
                <c:pt idx="3650">
                  <c:v>0.11771</c:v>
                </c:pt>
                <c:pt idx="3651">
                  <c:v>-5.9353000000000001E-3</c:v>
                </c:pt>
                <c:pt idx="3652">
                  <c:v>3.6495E-2</c:v>
                </c:pt>
                <c:pt idx="3653">
                  <c:v>6.7019999999999996E-3</c:v>
                </c:pt>
                <c:pt idx="3654">
                  <c:v>-9.6567E-2</c:v>
                </c:pt>
                <c:pt idx="3655">
                  <c:v>-0.14252999999999999</c:v>
                </c:pt>
                <c:pt idx="3656">
                  <c:v>-0.10244</c:v>
                </c:pt>
                <c:pt idx="3657">
                  <c:v>-7.0180999999999993E-2</c:v>
                </c:pt>
                <c:pt idx="3658">
                  <c:v>-5.0629E-2</c:v>
                </c:pt>
                <c:pt idx="3659">
                  <c:v>-0.10602</c:v>
                </c:pt>
                <c:pt idx="3660">
                  <c:v>-0.18501999999999999</c:v>
                </c:pt>
                <c:pt idx="3661">
                  <c:v>-0.29683999999999999</c:v>
                </c:pt>
                <c:pt idx="3662">
                  <c:v>-0.30437999999999998</c:v>
                </c:pt>
                <c:pt idx="3663">
                  <c:v>-0.34937000000000001</c:v>
                </c:pt>
                <c:pt idx="3664">
                  <c:v>-0.34553</c:v>
                </c:pt>
                <c:pt idx="3665">
                  <c:v>-0.27128999999999998</c:v>
                </c:pt>
                <c:pt idx="3666">
                  <c:v>-0.24095</c:v>
                </c:pt>
                <c:pt idx="3667">
                  <c:v>-0.13081000000000001</c:v>
                </c:pt>
                <c:pt idx="3668">
                  <c:v>-6.3769000000000006E-2</c:v>
                </c:pt>
                <c:pt idx="3669">
                  <c:v>-5.6909000000000001E-2</c:v>
                </c:pt>
                <c:pt idx="3670">
                  <c:v>-4.7086999999999997E-2</c:v>
                </c:pt>
                <c:pt idx="3671">
                  <c:v>4.6595999999999999E-3</c:v>
                </c:pt>
                <c:pt idx="3672">
                  <c:v>4.4194999999999998E-2</c:v>
                </c:pt>
                <c:pt idx="3673">
                  <c:v>6.9136000000000003E-2</c:v>
                </c:pt>
                <c:pt idx="3674">
                  <c:v>0.11612</c:v>
                </c:pt>
                <c:pt idx="3675">
                  <c:v>0.17621000000000001</c:v>
                </c:pt>
                <c:pt idx="3676">
                  <c:v>0.17813000000000001</c:v>
                </c:pt>
                <c:pt idx="3677">
                  <c:v>0.156</c:v>
                </c:pt>
                <c:pt idx="3678">
                  <c:v>0.14011000000000001</c:v>
                </c:pt>
                <c:pt idx="3679">
                  <c:v>0.15506</c:v>
                </c:pt>
                <c:pt idx="3680">
                  <c:v>0.16306000000000001</c:v>
                </c:pt>
                <c:pt idx="3681">
                  <c:v>0.12062</c:v>
                </c:pt>
                <c:pt idx="3682">
                  <c:v>7.5871999999999995E-2</c:v>
                </c:pt>
                <c:pt idx="3683">
                  <c:v>8.0464999999999995E-2</c:v>
                </c:pt>
                <c:pt idx="3684">
                  <c:v>6.7290000000000003E-2</c:v>
                </c:pt>
                <c:pt idx="3685">
                  <c:v>5.0895999999999997E-2</c:v>
                </c:pt>
                <c:pt idx="3686">
                  <c:v>1.7034000000000001E-2</c:v>
                </c:pt>
                <c:pt idx="3687">
                  <c:v>-1.4268E-3</c:v>
                </c:pt>
                <c:pt idx="3688">
                  <c:v>7.4009999999999996E-3</c:v>
                </c:pt>
                <c:pt idx="3689">
                  <c:v>1.8296E-2</c:v>
                </c:pt>
                <c:pt idx="3690">
                  <c:v>-1.218E-2</c:v>
                </c:pt>
                <c:pt idx="3691">
                  <c:v>-5.2330000000000002E-2</c:v>
                </c:pt>
                <c:pt idx="3692">
                  <c:v>-7.1773000000000003E-2</c:v>
                </c:pt>
                <c:pt idx="3693">
                  <c:v>-6.4817E-2</c:v>
                </c:pt>
                <c:pt idx="3694">
                  <c:v>-5.0275E-2</c:v>
                </c:pt>
                <c:pt idx="3695">
                  <c:v>-4.4122000000000001E-2</c:v>
                </c:pt>
                <c:pt idx="3696">
                  <c:v>-6.7669999999999994E-2</c:v>
                </c:pt>
                <c:pt idx="3697">
                  <c:v>-6.6003000000000006E-2</c:v>
                </c:pt>
                <c:pt idx="3698">
                  <c:v>-6.0568999999999998E-2</c:v>
                </c:pt>
                <c:pt idx="3699">
                  <c:v>-3.6648E-2</c:v>
                </c:pt>
                <c:pt idx="3700">
                  <c:v>-2.8783E-2</c:v>
                </c:pt>
                <c:pt idx="3701">
                  <c:v>-3.7811999999999998E-2</c:v>
                </c:pt>
                <c:pt idx="3702">
                  <c:v>-1.2109999999999999E-2</c:v>
                </c:pt>
                <c:pt idx="3703">
                  <c:v>2.1145000000000001E-2</c:v>
                </c:pt>
                <c:pt idx="3704">
                  <c:v>1.1648E-2</c:v>
                </c:pt>
                <c:pt idx="3705">
                  <c:v>7.1231000000000003E-3</c:v>
                </c:pt>
                <c:pt idx="3706">
                  <c:v>3.0414E-2</c:v>
                </c:pt>
                <c:pt idx="3707">
                  <c:v>6.1409999999999999E-2</c:v>
                </c:pt>
                <c:pt idx="3708">
                  <c:v>4.4193999999999997E-2</c:v>
                </c:pt>
                <c:pt idx="3709">
                  <c:v>3.2208000000000001E-2</c:v>
                </c:pt>
                <c:pt idx="3710">
                  <c:v>6.1216E-2</c:v>
                </c:pt>
                <c:pt idx="3711">
                  <c:v>9.2871999999999996E-2</c:v>
                </c:pt>
                <c:pt idx="3712">
                  <c:v>-2.5192999999999999E-3</c:v>
                </c:pt>
                <c:pt idx="3713">
                  <c:v>3.3293999999999997E-2</c:v>
                </c:pt>
                <c:pt idx="3714">
                  <c:v>2.0958000000000001E-2</c:v>
                </c:pt>
                <c:pt idx="3715">
                  <c:v>-5.2228999999999998E-2</c:v>
                </c:pt>
                <c:pt idx="3716">
                  <c:v>0.11253000000000001</c:v>
                </c:pt>
                <c:pt idx="3717">
                  <c:v>-7.1106000000000003E-2</c:v>
                </c:pt>
                <c:pt idx="3718">
                  <c:v>-1.3576E-2</c:v>
                </c:pt>
                <c:pt idx="3719">
                  <c:v>-6.5093999999999999E-2</c:v>
                </c:pt>
                <c:pt idx="3720">
                  <c:v>1.7135000000000001E-2</c:v>
                </c:pt>
                <c:pt idx="3721">
                  <c:v>-1.1018E-2</c:v>
                </c:pt>
                <c:pt idx="3722">
                  <c:v>-3.7340999999999999E-2</c:v>
                </c:pt>
                <c:pt idx="3723">
                  <c:v>-0.11990000000000001</c:v>
                </c:pt>
                <c:pt idx="3724">
                  <c:v>-5.6517E-3</c:v>
                </c:pt>
                <c:pt idx="3725">
                  <c:v>-2.8579E-2</c:v>
                </c:pt>
                <c:pt idx="3726">
                  <c:v>4.2460999999999999E-2</c:v>
                </c:pt>
                <c:pt idx="3727">
                  <c:v>-7.1948999999999999E-2</c:v>
                </c:pt>
                <c:pt idx="3728">
                  <c:v>-5.5495999999999997E-2</c:v>
                </c:pt>
                <c:pt idx="3729">
                  <c:v>9.4661999999999993E-3</c:v>
                </c:pt>
                <c:pt idx="3730">
                  <c:v>-3.4258999999999998E-2</c:v>
                </c:pt>
                <c:pt idx="3731">
                  <c:v>8.0120999999999998E-2</c:v>
                </c:pt>
                <c:pt idx="3732">
                  <c:v>-5.9997000000000002E-2</c:v>
                </c:pt>
                <c:pt idx="3733">
                  <c:v>-2.3480000000000001E-2</c:v>
                </c:pt>
                <c:pt idx="3734">
                  <c:v>5.0257000000000003E-2</c:v>
                </c:pt>
                <c:pt idx="3735">
                  <c:v>-7.3051000000000005E-2</c:v>
                </c:pt>
                <c:pt idx="3736">
                  <c:v>7.1023000000000003E-2</c:v>
                </c:pt>
                <c:pt idx="3737">
                  <c:v>7.2557999999999997E-3</c:v>
                </c:pt>
                <c:pt idx="3738">
                  <c:v>-5.7209000000000003E-2</c:v>
                </c:pt>
                <c:pt idx="3739">
                  <c:v>5.638E-2</c:v>
                </c:pt>
                <c:pt idx="3740">
                  <c:v>3.1172999999999999E-2</c:v>
                </c:pt>
                <c:pt idx="3741">
                  <c:v>-8.6652000000000007E-2</c:v>
                </c:pt>
                <c:pt idx="3742">
                  <c:v>0.11223</c:v>
                </c:pt>
                <c:pt idx="3743">
                  <c:v>-6.4347000000000001E-2</c:v>
                </c:pt>
                <c:pt idx="3744">
                  <c:v>6.6223000000000004E-2</c:v>
                </c:pt>
                <c:pt idx="3745">
                  <c:v>-2.1364000000000001E-2</c:v>
                </c:pt>
                <c:pt idx="3746">
                  <c:v>-2.4101000000000001E-2</c:v>
                </c:pt>
                <c:pt idx="3747">
                  <c:v>6.2516000000000004E-3</c:v>
                </c:pt>
                <c:pt idx="3748">
                  <c:v>7.6732999999999996E-2</c:v>
                </c:pt>
                <c:pt idx="3749">
                  <c:v>-2.4178999999999999E-2</c:v>
                </c:pt>
                <c:pt idx="3750">
                  <c:v>7.3776999999999995E-2</c:v>
                </c:pt>
                <c:pt idx="3751">
                  <c:v>-6.5776000000000001E-2</c:v>
                </c:pt>
                <c:pt idx="3752">
                  <c:v>6.2243E-2</c:v>
                </c:pt>
                <c:pt idx="3753">
                  <c:v>5.1520999999999997E-2</c:v>
                </c:pt>
                <c:pt idx="3754">
                  <c:v>-2.3438000000000001E-2</c:v>
                </c:pt>
                <c:pt idx="3755">
                  <c:v>2.3861E-2</c:v>
                </c:pt>
                <c:pt idx="3756">
                  <c:v>-6.7572999999999994E-2</c:v>
                </c:pt>
                <c:pt idx="3757">
                  <c:v>8.3856E-2</c:v>
                </c:pt>
                <c:pt idx="3758">
                  <c:v>7.7432000000000001E-2</c:v>
                </c:pt>
                <c:pt idx="3759">
                  <c:v>-2.3147000000000001E-2</c:v>
                </c:pt>
                <c:pt idx="3760">
                  <c:v>6.8872000000000003E-2</c:v>
                </c:pt>
                <c:pt idx="3761">
                  <c:v>-0.13492999999999999</c:v>
                </c:pt>
                <c:pt idx="3762">
                  <c:v>-3.0956000000000001E-2</c:v>
                </c:pt>
                <c:pt idx="3763">
                  <c:v>-2.4209000000000001E-2</c:v>
                </c:pt>
                <c:pt idx="3764">
                  <c:v>-0.14544000000000001</c:v>
                </c:pt>
                <c:pt idx="3765">
                  <c:v>-6.2010000000000003E-2</c:v>
                </c:pt>
                <c:pt idx="3766">
                  <c:v>-6.7819000000000004E-3</c:v>
                </c:pt>
                <c:pt idx="3767">
                  <c:v>-0.11025</c:v>
                </c:pt>
                <c:pt idx="3768">
                  <c:v>6.8899000000000002E-2</c:v>
                </c:pt>
                <c:pt idx="3769">
                  <c:v>-3.8934999999999997E-2</c:v>
                </c:pt>
                <c:pt idx="3770">
                  <c:v>2.776E-2</c:v>
                </c:pt>
                <c:pt idx="3771">
                  <c:v>4.1258000000000003E-2</c:v>
                </c:pt>
                <c:pt idx="3772">
                  <c:v>2.3369999999999998E-2</c:v>
                </c:pt>
                <c:pt idx="3773">
                  <c:v>-5.8012999999999997E-3</c:v>
                </c:pt>
                <c:pt idx="3774">
                  <c:v>7.8154000000000001E-2</c:v>
                </c:pt>
                <c:pt idx="3775">
                  <c:v>1.9883999999999999E-2</c:v>
                </c:pt>
                <c:pt idx="3776">
                  <c:v>0.13114999999999999</c:v>
                </c:pt>
                <c:pt idx="3777">
                  <c:v>3.9219999999999998E-2</c:v>
                </c:pt>
                <c:pt idx="3778">
                  <c:v>3.6922000000000003E-2</c:v>
                </c:pt>
                <c:pt idx="3779">
                  <c:v>8.7722999999999995E-2</c:v>
                </c:pt>
                <c:pt idx="3780">
                  <c:v>5.8878E-2</c:v>
                </c:pt>
                <c:pt idx="3781">
                  <c:v>0.10686</c:v>
                </c:pt>
                <c:pt idx="3782">
                  <c:v>-1.4929E-2</c:v>
                </c:pt>
                <c:pt idx="3783">
                  <c:v>-3.4675999999999998E-2</c:v>
                </c:pt>
                <c:pt idx="3784">
                  <c:v>1.6917999999999999E-2</c:v>
                </c:pt>
                <c:pt idx="3785">
                  <c:v>-2.0461E-2</c:v>
                </c:pt>
                <c:pt idx="3786">
                  <c:v>0.13966999999999999</c:v>
                </c:pt>
                <c:pt idx="3787">
                  <c:v>6.3343999999999996E-3</c:v>
                </c:pt>
                <c:pt idx="3788">
                  <c:v>5.4495999999999998E-3</c:v>
                </c:pt>
                <c:pt idx="3789">
                  <c:v>8.0442E-2</c:v>
                </c:pt>
                <c:pt idx="3790">
                  <c:v>-1.6587999999999999E-2</c:v>
                </c:pt>
                <c:pt idx="3791">
                  <c:v>-1.0975E-2</c:v>
                </c:pt>
                <c:pt idx="3792">
                  <c:v>-6.3961000000000004E-2</c:v>
                </c:pt>
                <c:pt idx="3793">
                  <c:v>-0.17518</c:v>
                </c:pt>
                <c:pt idx="3794">
                  <c:v>-9.4224000000000002E-2</c:v>
                </c:pt>
                <c:pt idx="3795">
                  <c:v>-9.1564999999999994E-2</c:v>
                </c:pt>
                <c:pt idx="3796">
                  <c:v>-0.1469</c:v>
                </c:pt>
                <c:pt idx="3797">
                  <c:v>-0.15109</c:v>
                </c:pt>
                <c:pt idx="3798">
                  <c:v>-0.14277000000000001</c:v>
                </c:pt>
                <c:pt idx="3799">
                  <c:v>-0.13420000000000001</c:v>
                </c:pt>
                <c:pt idx="3800">
                  <c:v>-0.10027999999999999</c:v>
                </c:pt>
                <c:pt idx="3801">
                  <c:v>-0.13908999999999999</c:v>
                </c:pt>
                <c:pt idx="3802">
                  <c:v>-0.10310999999999999</c:v>
                </c:pt>
                <c:pt idx="3803">
                  <c:v>-5.5312E-2</c:v>
                </c:pt>
                <c:pt idx="3804">
                  <c:v>-3.9163000000000003E-2</c:v>
                </c:pt>
                <c:pt idx="3805">
                  <c:v>-3.3149999999999999E-2</c:v>
                </c:pt>
                <c:pt idx="3806">
                  <c:v>4.6188000000000002E-3</c:v>
                </c:pt>
                <c:pt idx="3807">
                  <c:v>7.4709999999999999E-2</c:v>
                </c:pt>
                <c:pt idx="3808">
                  <c:v>0.10976</c:v>
                </c:pt>
                <c:pt idx="3809">
                  <c:v>0.11137</c:v>
                </c:pt>
                <c:pt idx="3810">
                  <c:v>8.3574999999999997E-2</c:v>
                </c:pt>
                <c:pt idx="3811">
                  <c:v>6.3778000000000001E-2</c:v>
                </c:pt>
                <c:pt idx="3812">
                  <c:v>0.15620000000000001</c:v>
                </c:pt>
                <c:pt idx="3813">
                  <c:v>0.10045999999999999</c:v>
                </c:pt>
                <c:pt idx="3814">
                  <c:v>8.1793000000000005E-2</c:v>
                </c:pt>
                <c:pt idx="3815">
                  <c:v>0.15670000000000001</c:v>
                </c:pt>
                <c:pt idx="3816">
                  <c:v>9.8947999999999994E-2</c:v>
                </c:pt>
                <c:pt idx="3817">
                  <c:v>0.23829</c:v>
                </c:pt>
                <c:pt idx="3818">
                  <c:v>0.16755999999999999</c:v>
                </c:pt>
                <c:pt idx="3819">
                  <c:v>0.15</c:v>
                </c:pt>
                <c:pt idx="3820">
                  <c:v>0.10440000000000001</c:v>
                </c:pt>
                <c:pt idx="3821">
                  <c:v>0.14499000000000001</c:v>
                </c:pt>
                <c:pt idx="3822">
                  <c:v>0.10446999999999999</c:v>
                </c:pt>
                <c:pt idx="3823">
                  <c:v>9.1871999999999995E-2</c:v>
                </c:pt>
                <c:pt idx="3824">
                  <c:v>1.5618E-2</c:v>
                </c:pt>
                <c:pt idx="3825">
                  <c:v>6.0745E-2</c:v>
                </c:pt>
                <c:pt idx="3826">
                  <c:v>-9.5149999999999992E-3</c:v>
                </c:pt>
                <c:pt idx="3827">
                  <c:v>-3.0811000000000002E-2</c:v>
                </c:pt>
                <c:pt idx="3828">
                  <c:v>-9.2720999999999998E-2</c:v>
                </c:pt>
                <c:pt idx="3829">
                  <c:v>-0.12293999999999999</c:v>
                </c:pt>
                <c:pt idx="3830">
                  <c:v>-9.0868000000000004E-2</c:v>
                </c:pt>
                <c:pt idx="3831">
                  <c:v>-0.20571</c:v>
                </c:pt>
                <c:pt idx="3832">
                  <c:v>-0.18054000000000001</c:v>
                </c:pt>
                <c:pt idx="3833">
                  <c:v>-0.21476000000000001</c:v>
                </c:pt>
                <c:pt idx="3834">
                  <c:v>-0.22569</c:v>
                </c:pt>
                <c:pt idx="3835">
                  <c:v>-0.11484999999999999</c:v>
                </c:pt>
                <c:pt idx="3836">
                  <c:v>-0.23699999999999999</c:v>
                </c:pt>
                <c:pt idx="3837">
                  <c:v>-0.25875999999999999</c:v>
                </c:pt>
                <c:pt idx="3838">
                  <c:v>-0.14272000000000001</c:v>
                </c:pt>
                <c:pt idx="3839">
                  <c:v>-0.15165000000000001</c:v>
                </c:pt>
                <c:pt idx="3840">
                  <c:v>-0.19342000000000001</c:v>
                </c:pt>
                <c:pt idx="3841">
                  <c:v>-9.1925000000000007E-2</c:v>
                </c:pt>
                <c:pt idx="3842">
                  <c:v>-0.25296000000000002</c:v>
                </c:pt>
                <c:pt idx="3843">
                  <c:v>-4.0403000000000001E-2</c:v>
                </c:pt>
                <c:pt idx="3844">
                  <c:v>-6.9509000000000001E-2</c:v>
                </c:pt>
                <c:pt idx="3845">
                  <c:v>2.0892999999999998E-2</c:v>
                </c:pt>
                <c:pt idx="3846">
                  <c:v>-2.3134000000000002E-3</c:v>
                </c:pt>
                <c:pt idx="3847">
                  <c:v>5.9284000000000003E-2</c:v>
                </c:pt>
                <c:pt idx="3848">
                  <c:v>7.5473999999999999E-2</c:v>
                </c:pt>
                <c:pt idx="3849">
                  <c:v>0.19805</c:v>
                </c:pt>
                <c:pt idx="3850">
                  <c:v>9.9888000000000005E-2</c:v>
                </c:pt>
                <c:pt idx="3851">
                  <c:v>0.24167</c:v>
                </c:pt>
                <c:pt idx="3852">
                  <c:v>0.20752999999999999</c:v>
                </c:pt>
                <c:pt idx="3853">
                  <c:v>0.27350000000000002</c:v>
                </c:pt>
                <c:pt idx="3854">
                  <c:v>0.30182999999999999</c:v>
                </c:pt>
                <c:pt idx="3855">
                  <c:v>0.20366000000000001</c:v>
                </c:pt>
                <c:pt idx="3856">
                  <c:v>0.33122000000000001</c:v>
                </c:pt>
                <c:pt idx="3857">
                  <c:v>0.23988999999999999</c:v>
                </c:pt>
                <c:pt idx="3858">
                  <c:v>0.25441000000000003</c:v>
                </c:pt>
                <c:pt idx="3859">
                  <c:v>0.23277</c:v>
                </c:pt>
                <c:pt idx="3860">
                  <c:v>8.2599000000000006E-2</c:v>
                </c:pt>
                <c:pt idx="3861">
                  <c:v>0.28917999999999999</c:v>
                </c:pt>
                <c:pt idx="3862">
                  <c:v>0.22028</c:v>
                </c:pt>
                <c:pt idx="3863">
                  <c:v>9.0260000000000007E-2</c:v>
                </c:pt>
                <c:pt idx="3864">
                  <c:v>0.10729</c:v>
                </c:pt>
                <c:pt idx="3865">
                  <c:v>6.4802999999999999E-2</c:v>
                </c:pt>
                <c:pt idx="3866">
                  <c:v>-3.1677999999999998E-2</c:v>
                </c:pt>
                <c:pt idx="3867">
                  <c:v>9.1901999999999998E-2</c:v>
                </c:pt>
                <c:pt idx="3868">
                  <c:v>-0.21017</c:v>
                </c:pt>
                <c:pt idx="3869">
                  <c:v>-0.12722</c:v>
                </c:pt>
                <c:pt idx="3870">
                  <c:v>-0.22439000000000001</c:v>
                </c:pt>
                <c:pt idx="3871">
                  <c:v>-0.23585</c:v>
                </c:pt>
                <c:pt idx="3872">
                  <c:v>-0.27174999999999999</c:v>
                </c:pt>
                <c:pt idx="3873">
                  <c:v>-0.28859000000000001</c:v>
                </c:pt>
                <c:pt idx="3874">
                  <c:v>-0.40987000000000001</c:v>
                </c:pt>
                <c:pt idx="3875">
                  <c:v>-0.25583</c:v>
                </c:pt>
                <c:pt idx="3876">
                  <c:v>-0.39300000000000002</c:v>
                </c:pt>
                <c:pt idx="3877">
                  <c:v>-0.34366999999999998</c:v>
                </c:pt>
                <c:pt idx="3878">
                  <c:v>-0.37553999999999998</c:v>
                </c:pt>
                <c:pt idx="3879">
                  <c:v>-0.36188999999999999</c:v>
                </c:pt>
                <c:pt idx="3880">
                  <c:v>-0.24213999999999999</c:v>
                </c:pt>
                <c:pt idx="3881">
                  <c:v>-0.32355</c:v>
                </c:pt>
                <c:pt idx="3882">
                  <c:v>-0.15626999999999999</c:v>
                </c:pt>
                <c:pt idx="3883">
                  <c:v>-0.14435999999999999</c:v>
                </c:pt>
                <c:pt idx="3884">
                  <c:v>-0.11462</c:v>
                </c:pt>
                <c:pt idx="3885">
                  <c:v>6.0435999999999997E-2</c:v>
                </c:pt>
                <c:pt idx="3886">
                  <c:v>-0.13469</c:v>
                </c:pt>
                <c:pt idx="3887">
                  <c:v>-2.4854000000000001E-2</c:v>
                </c:pt>
                <c:pt idx="3888">
                  <c:v>7.3424000000000003E-2</c:v>
                </c:pt>
                <c:pt idx="3889">
                  <c:v>7.0754999999999998E-2</c:v>
                </c:pt>
                <c:pt idx="3890">
                  <c:v>0.19145999999999999</c:v>
                </c:pt>
                <c:pt idx="3891">
                  <c:v>0.24193999999999999</c:v>
                </c:pt>
                <c:pt idx="3892">
                  <c:v>0.16989000000000001</c:v>
                </c:pt>
                <c:pt idx="3893">
                  <c:v>0.42980000000000002</c:v>
                </c:pt>
                <c:pt idx="3894">
                  <c:v>0.36604999999999999</c:v>
                </c:pt>
                <c:pt idx="3895">
                  <c:v>0.43595</c:v>
                </c:pt>
                <c:pt idx="3896">
                  <c:v>0.41660999999999998</c:v>
                </c:pt>
                <c:pt idx="3897">
                  <c:v>0.42341000000000001</c:v>
                </c:pt>
                <c:pt idx="3898">
                  <c:v>0.42070999999999997</c:v>
                </c:pt>
                <c:pt idx="3899">
                  <c:v>0.47064</c:v>
                </c:pt>
                <c:pt idx="3900">
                  <c:v>0.3417</c:v>
                </c:pt>
                <c:pt idx="3901">
                  <c:v>0.40232000000000001</c:v>
                </c:pt>
                <c:pt idx="3902">
                  <c:v>0.28449000000000002</c:v>
                </c:pt>
                <c:pt idx="3903">
                  <c:v>0.26912999999999998</c:v>
                </c:pt>
                <c:pt idx="3904">
                  <c:v>0.254</c:v>
                </c:pt>
                <c:pt idx="3905">
                  <c:v>0.12021</c:v>
                </c:pt>
                <c:pt idx="3906">
                  <c:v>9.8391999999999993E-2</c:v>
                </c:pt>
                <c:pt idx="3907">
                  <c:v>-6.0989000000000002E-2</c:v>
                </c:pt>
                <c:pt idx="3908">
                  <c:v>-8.9737999999999998E-2</c:v>
                </c:pt>
                <c:pt idx="3909">
                  <c:v>-0.13666</c:v>
                </c:pt>
                <c:pt idx="3910">
                  <c:v>-0.27195000000000003</c:v>
                </c:pt>
                <c:pt idx="3911">
                  <c:v>-0.17291999999999999</c:v>
                </c:pt>
                <c:pt idx="3912">
                  <c:v>-0.30077999999999999</c:v>
                </c:pt>
                <c:pt idx="3913">
                  <c:v>-0.26534000000000002</c:v>
                </c:pt>
                <c:pt idx="3914">
                  <c:v>-0.29831000000000002</c:v>
                </c:pt>
                <c:pt idx="3915">
                  <c:v>-0.46939999999999998</c:v>
                </c:pt>
                <c:pt idx="3916">
                  <c:v>-0.38541999999999998</c:v>
                </c:pt>
                <c:pt idx="3917">
                  <c:v>-0.44792999999999999</c:v>
                </c:pt>
                <c:pt idx="3918">
                  <c:v>-0.52776000000000001</c:v>
                </c:pt>
                <c:pt idx="3919">
                  <c:v>-0.46819</c:v>
                </c:pt>
                <c:pt idx="3920">
                  <c:v>-0.44911000000000001</c:v>
                </c:pt>
                <c:pt idx="3921">
                  <c:v>-0.46587000000000001</c:v>
                </c:pt>
                <c:pt idx="3922">
                  <c:v>-0.40078000000000003</c:v>
                </c:pt>
                <c:pt idx="3923">
                  <c:v>-0.34644999999999998</c:v>
                </c:pt>
                <c:pt idx="3924">
                  <c:v>-0.32057000000000002</c:v>
                </c:pt>
                <c:pt idx="3925">
                  <c:v>-0.24873999999999999</c:v>
                </c:pt>
                <c:pt idx="3926">
                  <c:v>-0.15998000000000001</c:v>
                </c:pt>
                <c:pt idx="3927">
                  <c:v>-7.3758000000000004E-2</c:v>
                </c:pt>
                <c:pt idx="3928">
                  <c:v>-5.9281999999999998E-3</c:v>
                </c:pt>
                <c:pt idx="3929">
                  <c:v>4.5515E-2</c:v>
                </c:pt>
                <c:pt idx="3930">
                  <c:v>0.13492999999999999</c:v>
                </c:pt>
                <c:pt idx="3931">
                  <c:v>0.27385999999999999</c:v>
                </c:pt>
                <c:pt idx="3932">
                  <c:v>0.33567999999999998</c:v>
                </c:pt>
                <c:pt idx="3933">
                  <c:v>0.37006</c:v>
                </c:pt>
                <c:pt idx="3934">
                  <c:v>0.44619999999999999</c:v>
                </c:pt>
                <c:pt idx="3935">
                  <c:v>0.51668999999999998</c:v>
                </c:pt>
                <c:pt idx="3936">
                  <c:v>0.50963999999999998</c:v>
                </c:pt>
                <c:pt idx="3937">
                  <c:v>0.38802999999999999</c:v>
                </c:pt>
                <c:pt idx="3938">
                  <c:v>0.49101</c:v>
                </c:pt>
                <c:pt idx="3939">
                  <c:v>0.57962999999999998</c:v>
                </c:pt>
                <c:pt idx="3940">
                  <c:v>0.44468000000000002</c:v>
                </c:pt>
                <c:pt idx="3941">
                  <c:v>0.58828999999999998</c:v>
                </c:pt>
                <c:pt idx="3942">
                  <c:v>0.38414999999999999</c:v>
                </c:pt>
                <c:pt idx="3943">
                  <c:v>0.44179000000000002</c:v>
                </c:pt>
                <c:pt idx="3944">
                  <c:v>0.36734</c:v>
                </c:pt>
                <c:pt idx="3945">
                  <c:v>0.35282000000000002</c:v>
                </c:pt>
                <c:pt idx="3946">
                  <c:v>0.19414999999999999</c:v>
                </c:pt>
                <c:pt idx="3947">
                  <c:v>0.15495</c:v>
                </c:pt>
                <c:pt idx="3948">
                  <c:v>2.4230000000000002E-2</c:v>
                </c:pt>
                <c:pt idx="3949">
                  <c:v>5.1591999999999999E-2</c:v>
                </c:pt>
                <c:pt idx="3950">
                  <c:v>-0.11745</c:v>
                </c:pt>
                <c:pt idx="3951">
                  <c:v>-0.15878999999999999</c:v>
                </c:pt>
                <c:pt idx="3952">
                  <c:v>-0.32734000000000002</c:v>
                </c:pt>
                <c:pt idx="3953">
                  <c:v>-0.35321000000000002</c:v>
                </c:pt>
                <c:pt idx="3954">
                  <c:v>-0.39277000000000001</c:v>
                </c:pt>
                <c:pt idx="3955">
                  <c:v>-0.56442000000000003</c:v>
                </c:pt>
                <c:pt idx="3956">
                  <c:v>-0.47065000000000001</c:v>
                </c:pt>
                <c:pt idx="3957">
                  <c:v>-0.63754</c:v>
                </c:pt>
                <c:pt idx="3958">
                  <c:v>-0.61107</c:v>
                </c:pt>
                <c:pt idx="3959">
                  <c:v>-0.61346999999999996</c:v>
                </c:pt>
                <c:pt idx="3960">
                  <c:v>-0.78627000000000002</c:v>
                </c:pt>
                <c:pt idx="3961">
                  <c:v>-0.58331999999999995</c:v>
                </c:pt>
                <c:pt idx="3962">
                  <c:v>-0.49018</c:v>
                </c:pt>
                <c:pt idx="3963">
                  <c:v>-0.54981000000000002</c:v>
                </c:pt>
                <c:pt idx="3964">
                  <c:v>-0.41454000000000002</c:v>
                </c:pt>
                <c:pt idx="3965">
                  <c:v>-0.27309</c:v>
                </c:pt>
                <c:pt idx="3966">
                  <c:v>-0.39552999999999999</c:v>
                </c:pt>
                <c:pt idx="3967">
                  <c:v>0.10265000000000001</c:v>
                </c:pt>
                <c:pt idx="3968">
                  <c:v>-0.11799999999999999</c:v>
                </c:pt>
                <c:pt idx="3969">
                  <c:v>0.11798</c:v>
                </c:pt>
                <c:pt idx="3970">
                  <c:v>9.1225000000000001E-2</c:v>
                </c:pt>
                <c:pt idx="3971">
                  <c:v>0.25424000000000002</c:v>
                </c:pt>
                <c:pt idx="3972">
                  <c:v>0.33700000000000002</c:v>
                </c:pt>
                <c:pt idx="3973">
                  <c:v>0.46921000000000002</c:v>
                </c:pt>
                <c:pt idx="3974">
                  <c:v>0.35399000000000003</c:v>
                </c:pt>
                <c:pt idx="3975">
                  <c:v>0.63807999999999998</c:v>
                </c:pt>
                <c:pt idx="3976">
                  <c:v>0.47972999999999999</c:v>
                </c:pt>
                <c:pt idx="3977">
                  <c:v>0.62995000000000001</c:v>
                </c:pt>
                <c:pt idx="3978">
                  <c:v>0.59601999999999999</c:v>
                </c:pt>
                <c:pt idx="3979">
                  <c:v>0.51663000000000003</c:v>
                </c:pt>
                <c:pt idx="3980">
                  <c:v>0.62673000000000001</c:v>
                </c:pt>
                <c:pt idx="3981">
                  <c:v>0.40622999999999998</c:v>
                </c:pt>
                <c:pt idx="3982">
                  <c:v>0.60777999999999999</c:v>
                </c:pt>
                <c:pt idx="3983">
                  <c:v>0.46295999999999998</c:v>
                </c:pt>
                <c:pt idx="3984">
                  <c:v>0.33015</c:v>
                </c:pt>
                <c:pt idx="3985">
                  <c:v>0.53935</c:v>
                </c:pt>
                <c:pt idx="3986">
                  <c:v>7.7323000000000003E-2</c:v>
                </c:pt>
                <c:pt idx="3987">
                  <c:v>2.8251999999999999E-2</c:v>
                </c:pt>
                <c:pt idx="3988">
                  <c:v>5.2579000000000001E-2</c:v>
                </c:pt>
                <c:pt idx="3989">
                  <c:v>-0.18476000000000001</c:v>
                </c:pt>
                <c:pt idx="3990">
                  <c:v>-0.21815999999999999</c:v>
                </c:pt>
                <c:pt idx="3991">
                  <c:v>-0.12967000000000001</c:v>
                </c:pt>
                <c:pt idx="3992">
                  <c:v>-0.57999000000000001</c:v>
                </c:pt>
                <c:pt idx="3993">
                  <c:v>-0.21643000000000001</c:v>
                </c:pt>
                <c:pt idx="3994">
                  <c:v>-0.47620000000000001</c:v>
                </c:pt>
                <c:pt idx="3995">
                  <c:v>-0.36954999999999999</c:v>
                </c:pt>
                <c:pt idx="3996">
                  <c:v>-0.43548999999999999</c:v>
                </c:pt>
                <c:pt idx="3997">
                  <c:v>-0.46659</c:v>
                </c:pt>
                <c:pt idx="3998">
                  <c:v>-0.55918999999999996</c:v>
                </c:pt>
                <c:pt idx="3999">
                  <c:v>-0.32274000000000003</c:v>
                </c:pt>
                <c:pt idx="4000">
                  <c:v>-0.50026000000000004</c:v>
                </c:pt>
                <c:pt idx="4001">
                  <c:v>-0.24224999999999999</c:v>
                </c:pt>
                <c:pt idx="4002">
                  <c:v>-0.41936000000000001</c:v>
                </c:pt>
                <c:pt idx="4003">
                  <c:v>-0.33187</c:v>
                </c:pt>
                <c:pt idx="4004">
                  <c:v>-0.14474000000000001</c:v>
                </c:pt>
                <c:pt idx="4005">
                  <c:v>-0.24596999999999999</c:v>
                </c:pt>
                <c:pt idx="4006">
                  <c:v>-6.8883E-3</c:v>
                </c:pt>
                <c:pt idx="4007">
                  <c:v>-0.21807000000000001</c:v>
                </c:pt>
                <c:pt idx="4008">
                  <c:v>-0.13608000000000001</c:v>
                </c:pt>
                <c:pt idx="4009">
                  <c:v>3.8549E-2</c:v>
                </c:pt>
                <c:pt idx="4010">
                  <c:v>-8.9797000000000002E-2</c:v>
                </c:pt>
                <c:pt idx="4011">
                  <c:v>0.38482</c:v>
                </c:pt>
                <c:pt idx="4012">
                  <c:v>0.17582</c:v>
                </c:pt>
                <c:pt idx="4013">
                  <c:v>0.30365999999999999</c:v>
                </c:pt>
                <c:pt idx="4014">
                  <c:v>0.52702000000000004</c:v>
                </c:pt>
                <c:pt idx="4015">
                  <c:v>0.27553</c:v>
                </c:pt>
                <c:pt idx="4016">
                  <c:v>0.42232999999999998</c:v>
                </c:pt>
                <c:pt idx="4017">
                  <c:v>0.40577999999999997</c:v>
                </c:pt>
                <c:pt idx="4018">
                  <c:v>0.18328</c:v>
                </c:pt>
                <c:pt idx="4019">
                  <c:v>0.34288000000000002</c:v>
                </c:pt>
                <c:pt idx="4020">
                  <c:v>0.31834000000000001</c:v>
                </c:pt>
                <c:pt idx="4021">
                  <c:v>0.18246000000000001</c:v>
                </c:pt>
                <c:pt idx="4022">
                  <c:v>0.23685999999999999</c:v>
                </c:pt>
                <c:pt idx="4023">
                  <c:v>0.20197999999999999</c:v>
                </c:pt>
                <c:pt idx="4024">
                  <c:v>0.10323</c:v>
                </c:pt>
                <c:pt idx="4025">
                  <c:v>0.12105</c:v>
                </c:pt>
                <c:pt idx="4026">
                  <c:v>-1.5416E-3</c:v>
                </c:pt>
                <c:pt idx="4027">
                  <c:v>2.6232999999999999E-2</c:v>
                </c:pt>
                <c:pt idx="4028">
                  <c:v>1.4574999999999999E-2</c:v>
                </c:pt>
                <c:pt idx="4029">
                  <c:v>-8.7842000000000003E-2</c:v>
                </c:pt>
                <c:pt idx="4030">
                  <c:v>-0.1346</c:v>
                </c:pt>
                <c:pt idx="4031">
                  <c:v>-9.4751000000000002E-2</c:v>
                </c:pt>
                <c:pt idx="4032">
                  <c:v>-6.0822000000000001E-2</c:v>
                </c:pt>
                <c:pt idx="4033">
                  <c:v>-4.0855000000000002E-2</c:v>
                </c:pt>
                <c:pt idx="4034">
                  <c:v>-9.7295999999999994E-2</c:v>
                </c:pt>
                <c:pt idx="4035">
                  <c:v>-0.17618</c:v>
                </c:pt>
                <c:pt idx="4036">
                  <c:v>-0.28632999999999997</c:v>
                </c:pt>
                <c:pt idx="4037">
                  <c:v>-0.29343999999999998</c:v>
                </c:pt>
                <c:pt idx="4038">
                  <c:v>-0.33987000000000001</c:v>
                </c:pt>
                <c:pt idx="4039">
                  <c:v>-0.33798</c:v>
                </c:pt>
                <c:pt idx="4040">
                  <c:v>-0.26500000000000001</c:v>
                </c:pt>
                <c:pt idx="4041">
                  <c:v>-0.23341999999999999</c:v>
                </c:pt>
                <c:pt idx="4042">
                  <c:v>-0.12288</c:v>
                </c:pt>
                <c:pt idx="4043">
                  <c:v>-5.7653999999999997E-2</c:v>
                </c:pt>
                <c:pt idx="4044">
                  <c:v>-4.1202000000000003E-2</c:v>
                </c:pt>
                <c:pt idx="4045">
                  <c:v>-4.3864E-2</c:v>
                </c:pt>
                <c:pt idx="4046">
                  <c:v>8.8354000000000002E-3</c:v>
                </c:pt>
                <c:pt idx="4047">
                  <c:v>4.7316999999999998E-2</c:v>
                </c:pt>
                <c:pt idx="4048">
                  <c:v>7.1095000000000005E-2</c:v>
                </c:pt>
                <c:pt idx="4049">
                  <c:v>0.11673</c:v>
                </c:pt>
                <c:pt idx="4050">
                  <c:v>0.17718</c:v>
                </c:pt>
                <c:pt idx="4051">
                  <c:v>0.17957999999999999</c:v>
                </c:pt>
                <c:pt idx="4052">
                  <c:v>0.15681</c:v>
                </c:pt>
                <c:pt idx="4053">
                  <c:v>0.13922999999999999</c:v>
                </c:pt>
                <c:pt idx="4054">
                  <c:v>0.15282000000000001</c:v>
                </c:pt>
                <c:pt idx="4055">
                  <c:v>0.16227</c:v>
                </c:pt>
                <c:pt idx="4056">
                  <c:v>0.11967</c:v>
                </c:pt>
                <c:pt idx="4057">
                  <c:v>7.3843000000000006E-2</c:v>
                </c:pt>
                <c:pt idx="4058">
                  <c:v>7.7252000000000001E-2</c:v>
                </c:pt>
                <c:pt idx="4059">
                  <c:v>6.3681000000000001E-2</c:v>
                </c:pt>
                <c:pt idx="4060">
                  <c:v>4.7024000000000003E-2</c:v>
                </c:pt>
                <c:pt idx="4061">
                  <c:v>1.2312E-2</c:v>
                </c:pt>
                <c:pt idx="4062">
                  <c:v>-7.3251000000000002E-3</c:v>
                </c:pt>
                <c:pt idx="4063">
                  <c:v>9.6949999999999998E-4</c:v>
                </c:pt>
                <c:pt idx="4064">
                  <c:v>4.6414000000000004E-3</c:v>
                </c:pt>
                <c:pt idx="4065">
                  <c:v>-1.823E-2</c:v>
                </c:pt>
                <c:pt idx="4066">
                  <c:v>-5.8804000000000002E-2</c:v>
                </c:pt>
                <c:pt idx="4067">
                  <c:v>-7.8476000000000004E-2</c:v>
                </c:pt>
                <c:pt idx="4068">
                  <c:v>-7.1958999999999995E-2</c:v>
                </c:pt>
                <c:pt idx="4069">
                  <c:v>-5.8014999999999997E-2</c:v>
                </c:pt>
                <c:pt idx="4070">
                  <c:v>-5.1728000000000003E-2</c:v>
                </c:pt>
                <c:pt idx="4071">
                  <c:v>-7.7753000000000003E-2</c:v>
                </c:pt>
                <c:pt idx="4072">
                  <c:v>-7.3413000000000006E-2</c:v>
                </c:pt>
                <c:pt idx="4073">
                  <c:v>-6.7961999999999995E-2</c:v>
                </c:pt>
                <c:pt idx="4074">
                  <c:v>-4.4349E-2</c:v>
                </c:pt>
                <c:pt idx="4075">
                  <c:v>-3.705E-2</c:v>
                </c:pt>
                <c:pt idx="4076">
                  <c:v>-4.5282000000000003E-2</c:v>
                </c:pt>
                <c:pt idx="4077">
                  <c:v>-1.9091E-2</c:v>
                </c:pt>
                <c:pt idx="4078">
                  <c:v>1.431E-2</c:v>
                </c:pt>
                <c:pt idx="4079">
                  <c:v>5.1278000000000001E-3</c:v>
                </c:pt>
                <c:pt idx="4080">
                  <c:v>1.6471999999999999E-3</c:v>
                </c:pt>
                <c:pt idx="4081">
                  <c:v>2.7363999999999999E-2</c:v>
                </c:pt>
                <c:pt idx="4082">
                  <c:v>5.6286000000000003E-2</c:v>
                </c:pt>
                <c:pt idx="4083">
                  <c:v>3.9911000000000002E-2</c:v>
                </c:pt>
                <c:pt idx="4084">
                  <c:v>2.835E-2</c:v>
                </c:pt>
                <c:pt idx="4085">
                  <c:v>5.8224999999999999E-2</c:v>
                </c:pt>
                <c:pt idx="4086">
                  <c:v>9.0365000000000001E-2</c:v>
                </c:pt>
                <c:pt idx="4087">
                  <c:v>-4.0660999999999996E-3</c:v>
                </c:pt>
                <c:pt idx="4088">
                  <c:v>3.2826000000000001E-2</c:v>
                </c:pt>
                <c:pt idx="4089">
                  <c:v>2.0879000000000002E-2</c:v>
                </c:pt>
                <c:pt idx="4090">
                  <c:v>-5.2068000000000003E-2</c:v>
                </c:pt>
                <c:pt idx="4091">
                  <c:v>0.11221</c:v>
                </c:pt>
                <c:pt idx="4092">
                  <c:v>-6.8489999999999995E-2</c:v>
                </c:pt>
                <c:pt idx="4093">
                  <c:v>-1.0118E-2</c:v>
                </c:pt>
                <c:pt idx="4094">
                  <c:v>-6.0720999999999997E-2</c:v>
                </c:pt>
                <c:pt idx="4095">
                  <c:v>2.1828E-2</c:v>
                </c:pt>
                <c:pt idx="4096">
                  <c:v>-5.4884E-3</c:v>
                </c:pt>
                <c:pt idx="4097">
                  <c:v>-3.1126999999999998E-2</c:v>
                </c:pt>
                <c:pt idx="4098">
                  <c:v>-0.11122</c:v>
                </c:pt>
                <c:pt idx="4099">
                  <c:v>9.4019000000000004E-4</c:v>
                </c:pt>
                <c:pt idx="4100">
                  <c:v>-2.1704000000000001E-2</c:v>
                </c:pt>
                <c:pt idx="4101">
                  <c:v>5.067E-2</c:v>
                </c:pt>
                <c:pt idx="4102">
                  <c:v>-6.3652E-2</c:v>
                </c:pt>
                <c:pt idx="4103">
                  <c:v>-4.6806E-2</c:v>
                </c:pt>
                <c:pt idx="4104">
                  <c:v>1.7484E-2</c:v>
                </c:pt>
                <c:pt idx="4105">
                  <c:v>-2.6192E-2</c:v>
                </c:pt>
                <c:pt idx="4106">
                  <c:v>8.8814000000000004E-2</c:v>
                </c:pt>
                <c:pt idx="4107">
                  <c:v>-5.1866000000000002E-2</c:v>
                </c:pt>
                <c:pt idx="4108">
                  <c:v>-2.1160000000000002E-2</c:v>
                </c:pt>
                <c:pt idx="4109">
                  <c:v>5.722E-2</c:v>
                </c:pt>
                <c:pt idx="4110">
                  <c:v>-6.6180000000000003E-2</c:v>
                </c:pt>
                <c:pt idx="4111">
                  <c:v>7.7987000000000001E-2</c:v>
                </c:pt>
                <c:pt idx="4112">
                  <c:v>1.3762999999999999E-2</c:v>
                </c:pt>
                <c:pt idx="4113">
                  <c:v>-5.0959999999999998E-2</c:v>
                </c:pt>
                <c:pt idx="4114">
                  <c:v>6.1008E-2</c:v>
                </c:pt>
                <c:pt idx="4115">
                  <c:v>3.5779999999999999E-2</c:v>
                </c:pt>
                <c:pt idx="4116">
                  <c:v>-8.2211000000000006E-2</c:v>
                </c:pt>
                <c:pt idx="4117">
                  <c:v>0.11631</c:v>
                </c:pt>
                <c:pt idx="4118">
                  <c:v>-6.4924999999999997E-2</c:v>
                </c:pt>
                <c:pt idx="4119">
                  <c:v>6.7713999999999996E-2</c:v>
                </c:pt>
                <c:pt idx="4120">
                  <c:v>-2.0386999999999999E-2</c:v>
                </c:pt>
                <c:pt idx="4121">
                  <c:v>-2.4164000000000001E-2</c:v>
                </c:pt>
                <c:pt idx="4122">
                  <c:v>6.5027000000000001E-3</c:v>
                </c:pt>
                <c:pt idx="4123">
                  <c:v>7.4263999999999997E-2</c:v>
                </c:pt>
                <c:pt idx="4124">
                  <c:v>-2.6424E-2</c:v>
                </c:pt>
                <c:pt idx="4125">
                  <c:v>7.3118000000000002E-2</c:v>
                </c:pt>
                <c:pt idx="4126">
                  <c:v>-6.8761000000000003E-2</c:v>
                </c:pt>
                <c:pt idx="4127">
                  <c:v>5.8637000000000002E-2</c:v>
                </c:pt>
                <c:pt idx="4128">
                  <c:v>4.6392000000000003E-2</c:v>
                </c:pt>
                <c:pt idx="4129">
                  <c:v>-2.8056000000000001E-2</c:v>
                </c:pt>
                <c:pt idx="4130">
                  <c:v>1.8315999999999999E-2</c:v>
                </c:pt>
                <c:pt idx="4131">
                  <c:v>-7.3011000000000006E-2</c:v>
                </c:pt>
                <c:pt idx="4132">
                  <c:v>7.7807000000000001E-2</c:v>
                </c:pt>
                <c:pt idx="4133">
                  <c:v>7.1235999999999994E-2</c:v>
                </c:pt>
                <c:pt idx="4134">
                  <c:v>-3.0247E-2</c:v>
                </c:pt>
                <c:pt idx="4135">
                  <c:v>6.9084999999999994E-2</c:v>
                </c:pt>
                <c:pt idx="4136">
                  <c:v>-0.14230999999999999</c:v>
                </c:pt>
                <c:pt idx="4137">
                  <c:v>-3.8941999999999997E-2</c:v>
                </c:pt>
                <c:pt idx="4138">
                  <c:v>-3.1330999999999998E-2</c:v>
                </c:pt>
                <c:pt idx="4139">
                  <c:v>-0.15458</c:v>
                </c:pt>
                <c:pt idx="4140">
                  <c:v>-6.9803000000000004E-2</c:v>
                </c:pt>
                <c:pt idx="4141">
                  <c:v>-1.3964000000000001E-2</c:v>
                </c:pt>
                <c:pt idx="4142">
                  <c:v>-0.11813</c:v>
                </c:pt>
                <c:pt idx="4143">
                  <c:v>6.1568999999999999E-2</c:v>
                </c:pt>
                <c:pt idx="4144">
                  <c:v>-4.7291E-2</c:v>
                </c:pt>
                <c:pt idx="4145">
                  <c:v>1.4997999999999999E-2</c:v>
                </c:pt>
                <c:pt idx="4146">
                  <c:v>3.5249999999999997E-2</c:v>
                </c:pt>
                <c:pt idx="4147">
                  <c:v>1.7191000000000001E-2</c:v>
                </c:pt>
                <c:pt idx="4148">
                  <c:v>-1.1115999999999999E-2</c:v>
                </c:pt>
                <c:pt idx="4149">
                  <c:v>7.2524000000000005E-2</c:v>
                </c:pt>
                <c:pt idx="4150">
                  <c:v>1.5108999999999999E-2</c:v>
                </c:pt>
                <c:pt idx="4151">
                  <c:v>0.12629000000000001</c:v>
                </c:pt>
                <c:pt idx="4152">
                  <c:v>3.4153999999999997E-2</c:v>
                </c:pt>
                <c:pt idx="4153">
                  <c:v>3.2513E-2</c:v>
                </c:pt>
                <c:pt idx="4154">
                  <c:v>8.4702E-2</c:v>
                </c:pt>
                <c:pt idx="4155">
                  <c:v>5.4872999999999998E-2</c:v>
                </c:pt>
                <c:pt idx="4156">
                  <c:v>0.10513</c:v>
                </c:pt>
                <c:pt idx="4157">
                  <c:v>-1.6775999999999999E-2</c:v>
                </c:pt>
                <c:pt idx="4158">
                  <c:v>-3.6332999999999997E-2</c:v>
                </c:pt>
                <c:pt idx="4159">
                  <c:v>1.7557E-2</c:v>
                </c:pt>
                <c:pt idx="4160">
                  <c:v>-2.0908E-2</c:v>
                </c:pt>
                <c:pt idx="4161">
                  <c:v>0.14238999999999999</c:v>
                </c:pt>
                <c:pt idx="4162">
                  <c:v>1.1845E-2</c:v>
                </c:pt>
                <c:pt idx="4163">
                  <c:v>8.7446999999999993E-3</c:v>
                </c:pt>
                <c:pt idx="4164">
                  <c:v>8.4606000000000001E-2</c:v>
                </c:pt>
                <c:pt idx="4165">
                  <c:v>-1.4777999999999999E-2</c:v>
                </c:pt>
                <c:pt idx="4166">
                  <c:v>-5.7651999999999998E-3</c:v>
                </c:pt>
                <c:pt idx="4167">
                  <c:v>-6.0684000000000002E-2</c:v>
                </c:pt>
                <c:pt idx="4168">
                  <c:v>-0.17032</c:v>
                </c:pt>
                <c:pt idx="4169">
                  <c:v>-8.7524000000000005E-2</c:v>
                </c:pt>
                <c:pt idx="4170">
                  <c:v>-8.5039000000000003E-2</c:v>
                </c:pt>
                <c:pt idx="4171">
                  <c:v>-0.14004</c:v>
                </c:pt>
                <c:pt idx="4172">
                  <c:v>-0.13608999999999999</c:v>
                </c:pt>
                <c:pt idx="4173">
                  <c:v>-0.13536000000000001</c:v>
                </c:pt>
                <c:pt idx="4174">
                  <c:v>-0.12692999999999999</c:v>
                </c:pt>
                <c:pt idx="4175">
                  <c:v>-9.1827000000000006E-2</c:v>
                </c:pt>
                <c:pt idx="4176">
                  <c:v>-0.13308</c:v>
                </c:pt>
                <c:pt idx="4177">
                  <c:v>-9.3850000000000003E-2</c:v>
                </c:pt>
                <c:pt idx="4178">
                  <c:v>-4.7926999999999997E-2</c:v>
                </c:pt>
                <c:pt idx="4179">
                  <c:v>-3.2621999999999998E-2</c:v>
                </c:pt>
                <c:pt idx="4180">
                  <c:v>-2.5576999999999999E-2</c:v>
                </c:pt>
                <c:pt idx="4181">
                  <c:v>9.8732000000000004E-3</c:v>
                </c:pt>
                <c:pt idx="4182">
                  <c:v>7.6515E-2</c:v>
                </c:pt>
                <c:pt idx="4183">
                  <c:v>0.1145</c:v>
                </c:pt>
                <c:pt idx="4184">
                  <c:v>0.11712</c:v>
                </c:pt>
                <c:pt idx="4185">
                  <c:v>8.8995000000000005E-2</c:v>
                </c:pt>
                <c:pt idx="4186">
                  <c:v>6.6136E-2</c:v>
                </c:pt>
                <c:pt idx="4187">
                  <c:v>0.15998000000000001</c:v>
                </c:pt>
                <c:pt idx="4188">
                  <c:v>0.10097</c:v>
                </c:pt>
                <c:pt idx="4189">
                  <c:v>7.2817000000000007E-2</c:v>
                </c:pt>
                <c:pt idx="4190">
                  <c:v>0.15803</c:v>
                </c:pt>
                <c:pt idx="4191">
                  <c:v>0.10087</c:v>
                </c:pt>
                <c:pt idx="4192">
                  <c:v>0.24056</c:v>
                </c:pt>
                <c:pt idx="4193">
                  <c:v>0.16782</c:v>
                </c:pt>
                <c:pt idx="4194">
                  <c:v>0.15043999999999999</c:v>
                </c:pt>
                <c:pt idx="4195">
                  <c:v>0.10191</c:v>
                </c:pt>
                <c:pt idx="4196">
                  <c:v>0.14162</c:v>
                </c:pt>
                <c:pt idx="4197">
                  <c:v>9.8941000000000001E-2</c:v>
                </c:pt>
                <c:pt idx="4198">
                  <c:v>8.8195999999999997E-2</c:v>
                </c:pt>
                <c:pt idx="4199">
                  <c:v>9.4969000000000008E-3</c:v>
                </c:pt>
                <c:pt idx="4200">
                  <c:v>5.3997999999999997E-2</c:v>
                </c:pt>
                <c:pt idx="4201">
                  <c:v>-1.6337999999999998E-2</c:v>
                </c:pt>
                <c:pt idx="4202">
                  <c:v>-4.2645000000000002E-2</c:v>
                </c:pt>
                <c:pt idx="4203">
                  <c:v>-9.9004999999999996E-2</c:v>
                </c:pt>
                <c:pt idx="4204">
                  <c:v>-0.13428999999999999</c:v>
                </c:pt>
                <c:pt idx="4205">
                  <c:v>-9.9260000000000001E-2</c:v>
                </c:pt>
                <c:pt idx="4206">
                  <c:v>-0.19922000000000001</c:v>
                </c:pt>
                <c:pt idx="4207">
                  <c:v>-0.19128000000000001</c:v>
                </c:pt>
                <c:pt idx="4208">
                  <c:v>-0.22333</c:v>
                </c:pt>
                <c:pt idx="4209">
                  <c:v>-0.22539000000000001</c:v>
                </c:pt>
                <c:pt idx="4210">
                  <c:v>-0.12359000000000001</c:v>
                </c:pt>
                <c:pt idx="4211">
                  <c:v>-0.24704999999999999</c:v>
                </c:pt>
                <c:pt idx="4212">
                  <c:v>-0.26756000000000002</c:v>
                </c:pt>
                <c:pt idx="4213">
                  <c:v>-0.14892</c:v>
                </c:pt>
                <c:pt idx="4214">
                  <c:v>-0.15816</c:v>
                </c:pt>
                <c:pt idx="4215">
                  <c:v>-0.19921</c:v>
                </c:pt>
                <c:pt idx="4216">
                  <c:v>-8.6610000000000006E-2</c:v>
                </c:pt>
                <c:pt idx="4217">
                  <c:v>-0.26028000000000001</c:v>
                </c:pt>
                <c:pt idx="4218">
                  <c:v>-4.8239999999999998E-2</c:v>
                </c:pt>
                <c:pt idx="4219">
                  <c:v>-7.2434999999999999E-2</c:v>
                </c:pt>
                <c:pt idx="4220">
                  <c:v>1.3792E-2</c:v>
                </c:pt>
                <c:pt idx="4221">
                  <c:v>-4.5687999999999996E-3</c:v>
                </c:pt>
                <c:pt idx="4222">
                  <c:v>5.7877999999999999E-2</c:v>
                </c:pt>
                <c:pt idx="4223">
                  <c:v>7.3009000000000004E-2</c:v>
                </c:pt>
                <c:pt idx="4224">
                  <c:v>0.19983000000000001</c:v>
                </c:pt>
                <c:pt idx="4225">
                  <c:v>9.6661999999999998E-2</c:v>
                </c:pt>
                <c:pt idx="4226">
                  <c:v>0.22270999999999999</c:v>
                </c:pt>
                <c:pt idx="4227">
                  <c:v>0.20938999999999999</c:v>
                </c:pt>
                <c:pt idx="4228">
                  <c:v>0.27683999999999997</c:v>
                </c:pt>
                <c:pt idx="4229">
                  <c:v>0.31075999999999998</c:v>
                </c:pt>
                <c:pt idx="4230">
                  <c:v>0.20860000000000001</c:v>
                </c:pt>
                <c:pt idx="4231">
                  <c:v>0.33799000000000001</c:v>
                </c:pt>
                <c:pt idx="4232">
                  <c:v>0.24495</c:v>
                </c:pt>
                <c:pt idx="4233">
                  <c:v>0.2399</c:v>
                </c:pt>
                <c:pt idx="4234">
                  <c:v>0.23956</c:v>
                </c:pt>
                <c:pt idx="4235">
                  <c:v>9.2231999999999995E-2</c:v>
                </c:pt>
                <c:pt idx="4236">
                  <c:v>0.28111999999999998</c:v>
                </c:pt>
                <c:pt idx="4237">
                  <c:v>0.22933999999999999</c:v>
                </c:pt>
                <c:pt idx="4238">
                  <c:v>9.9213999999999997E-2</c:v>
                </c:pt>
                <c:pt idx="4239">
                  <c:v>0.11175</c:v>
                </c:pt>
                <c:pt idx="4240">
                  <c:v>7.3335999999999998E-2</c:v>
                </c:pt>
                <c:pt idx="4241">
                  <c:v>-2.8659E-2</c:v>
                </c:pt>
                <c:pt idx="4242">
                  <c:v>9.7623000000000001E-2</c:v>
                </c:pt>
                <c:pt idx="4243">
                  <c:v>-0.19353999999999999</c:v>
                </c:pt>
                <c:pt idx="4244">
                  <c:v>-0.12207</c:v>
                </c:pt>
                <c:pt idx="4245">
                  <c:v>-0.21786</c:v>
                </c:pt>
                <c:pt idx="4246">
                  <c:v>-0.23834</c:v>
                </c:pt>
                <c:pt idx="4247">
                  <c:v>-0.26650000000000001</c:v>
                </c:pt>
                <c:pt idx="4248">
                  <c:v>-0.28858</c:v>
                </c:pt>
                <c:pt idx="4249">
                  <c:v>-0.40837000000000001</c:v>
                </c:pt>
                <c:pt idx="4250">
                  <c:v>-0.25247000000000003</c:v>
                </c:pt>
                <c:pt idx="4251">
                  <c:v>-0.39234000000000002</c:v>
                </c:pt>
                <c:pt idx="4252">
                  <c:v>-0.33845999999999998</c:v>
                </c:pt>
                <c:pt idx="4253">
                  <c:v>-0.34598000000000001</c:v>
                </c:pt>
                <c:pt idx="4254">
                  <c:v>-0.35966999999999999</c:v>
                </c:pt>
                <c:pt idx="4255">
                  <c:v>-0.24371999999999999</c:v>
                </c:pt>
                <c:pt idx="4256">
                  <c:v>-0.32497999999999999</c:v>
                </c:pt>
                <c:pt idx="4257">
                  <c:v>-0.15898999999999999</c:v>
                </c:pt>
                <c:pt idx="4258">
                  <c:v>-0.14405000000000001</c:v>
                </c:pt>
                <c:pt idx="4259">
                  <c:v>-0.11506</c:v>
                </c:pt>
                <c:pt idx="4260">
                  <c:v>6.6458000000000003E-2</c:v>
                </c:pt>
                <c:pt idx="4261">
                  <c:v>-0.13295000000000001</c:v>
                </c:pt>
                <c:pt idx="4262">
                  <c:v>-3.1504999999999998E-2</c:v>
                </c:pt>
                <c:pt idx="4263">
                  <c:v>6.9292000000000006E-2</c:v>
                </c:pt>
                <c:pt idx="4264">
                  <c:v>6.8792000000000006E-2</c:v>
                </c:pt>
                <c:pt idx="4265">
                  <c:v>0.18964</c:v>
                </c:pt>
                <c:pt idx="4266">
                  <c:v>0.24887999999999999</c:v>
                </c:pt>
                <c:pt idx="4267">
                  <c:v>0.16391</c:v>
                </c:pt>
                <c:pt idx="4268">
                  <c:v>0.43126999999999999</c:v>
                </c:pt>
                <c:pt idx="4269">
                  <c:v>0.36279</c:v>
                </c:pt>
                <c:pt idx="4270">
                  <c:v>0.39796999999999999</c:v>
                </c:pt>
                <c:pt idx="4271">
                  <c:v>0.41686000000000001</c:v>
                </c:pt>
                <c:pt idx="4272">
                  <c:v>0.42064000000000001</c:v>
                </c:pt>
                <c:pt idx="4273">
                  <c:v>0.39015</c:v>
                </c:pt>
                <c:pt idx="4274">
                  <c:v>0.47017999999999999</c:v>
                </c:pt>
                <c:pt idx="4275">
                  <c:v>0.34015000000000001</c:v>
                </c:pt>
                <c:pt idx="4276">
                  <c:v>0.39910000000000001</c:v>
                </c:pt>
                <c:pt idx="4277">
                  <c:v>0.27944000000000002</c:v>
                </c:pt>
                <c:pt idx="4278">
                  <c:v>0.26251000000000002</c:v>
                </c:pt>
                <c:pt idx="4279">
                  <c:v>0.24773000000000001</c:v>
                </c:pt>
                <c:pt idx="4280">
                  <c:v>0.10662000000000001</c:v>
                </c:pt>
                <c:pt idx="4281">
                  <c:v>9.0776999999999997E-2</c:v>
                </c:pt>
                <c:pt idx="4282">
                  <c:v>-6.5837999999999994E-2</c:v>
                </c:pt>
                <c:pt idx="4283">
                  <c:v>-9.9838999999999997E-2</c:v>
                </c:pt>
                <c:pt idx="4284">
                  <c:v>-0.14383000000000001</c:v>
                </c:pt>
                <c:pt idx="4285">
                  <c:v>-0.28226000000000001</c:v>
                </c:pt>
                <c:pt idx="4286">
                  <c:v>-0.18024000000000001</c:v>
                </c:pt>
                <c:pt idx="4287">
                  <c:v>-0.28495999999999999</c:v>
                </c:pt>
                <c:pt idx="4288">
                  <c:v>-0.27595999999999998</c:v>
                </c:pt>
                <c:pt idx="4289">
                  <c:v>-0.30231999999999998</c:v>
                </c:pt>
                <c:pt idx="4290">
                  <c:v>-0.44729999999999998</c:v>
                </c:pt>
                <c:pt idx="4291">
                  <c:v>-0.39339000000000002</c:v>
                </c:pt>
                <c:pt idx="4292">
                  <c:v>-0.4612</c:v>
                </c:pt>
                <c:pt idx="4293">
                  <c:v>-0.54579</c:v>
                </c:pt>
                <c:pt idx="4294">
                  <c:v>-0.47127999999999998</c:v>
                </c:pt>
                <c:pt idx="4295">
                  <c:v>-0.45773999999999998</c:v>
                </c:pt>
                <c:pt idx="4296">
                  <c:v>-0.46828999999999998</c:v>
                </c:pt>
                <c:pt idx="4297">
                  <c:v>-0.36870000000000003</c:v>
                </c:pt>
                <c:pt idx="4298">
                  <c:v>-0.34986</c:v>
                </c:pt>
                <c:pt idx="4299">
                  <c:v>-0.32013999999999998</c:v>
                </c:pt>
                <c:pt idx="4300">
                  <c:v>-0.23133999999999999</c:v>
                </c:pt>
                <c:pt idx="4301">
                  <c:v>-0.16064999999999999</c:v>
                </c:pt>
                <c:pt idx="4302">
                  <c:v>-6.6167000000000004E-2</c:v>
                </c:pt>
                <c:pt idx="4303">
                  <c:v>2.2939000000000002E-3</c:v>
                </c:pt>
                <c:pt idx="4304">
                  <c:v>5.2623000000000003E-2</c:v>
                </c:pt>
                <c:pt idx="4305">
                  <c:v>0.15040000000000001</c:v>
                </c:pt>
                <c:pt idx="4306">
                  <c:v>0.28105999999999998</c:v>
                </c:pt>
                <c:pt idx="4307">
                  <c:v>0.32377</c:v>
                </c:pt>
                <c:pt idx="4308">
                  <c:v>0.38290000000000002</c:v>
                </c:pt>
                <c:pt idx="4309">
                  <c:v>0.45549000000000001</c:v>
                </c:pt>
                <c:pt idx="4310">
                  <c:v>0.53730999999999995</c:v>
                </c:pt>
                <c:pt idx="4311">
                  <c:v>0.52017000000000002</c:v>
                </c:pt>
                <c:pt idx="4312">
                  <c:v>0.40189000000000002</c:v>
                </c:pt>
                <c:pt idx="4313">
                  <c:v>0.50419999999999998</c:v>
                </c:pt>
                <c:pt idx="4314">
                  <c:v>0.54752000000000001</c:v>
                </c:pt>
                <c:pt idx="4315">
                  <c:v>0.46222999999999997</c:v>
                </c:pt>
                <c:pt idx="4316">
                  <c:v>0.60258</c:v>
                </c:pt>
                <c:pt idx="4317">
                  <c:v>0.36502000000000001</c:v>
                </c:pt>
                <c:pt idx="4318">
                  <c:v>0.45906999999999998</c:v>
                </c:pt>
                <c:pt idx="4319">
                  <c:v>0.38640999999999998</c:v>
                </c:pt>
                <c:pt idx="4320">
                  <c:v>0.36726999999999999</c:v>
                </c:pt>
                <c:pt idx="4321">
                  <c:v>0.20563000000000001</c:v>
                </c:pt>
                <c:pt idx="4322">
                  <c:v>0.16088</c:v>
                </c:pt>
                <c:pt idx="4323">
                  <c:v>2.9330999999999999E-2</c:v>
                </c:pt>
                <c:pt idx="4324">
                  <c:v>5.8753E-2</c:v>
                </c:pt>
                <c:pt idx="4325">
                  <c:v>-0.11984</c:v>
                </c:pt>
                <c:pt idx="4326">
                  <c:v>-0.15798000000000001</c:v>
                </c:pt>
                <c:pt idx="4327">
                  <c:v>-0.30998999999999999</c:v>
                </c:pt>
                <c:pt idx="4328">
                  <c:v>-0.35854999999999998</c:v>
                </c:pt>
                <c:pt idx="4329">
                  <c:v>-0.39966000000000002</c:v>
                </c:pt>
                <c:pt idx="4330">
                  <c:v>-0.57916000000000001</c:v>
                </c:pt>
                <c:pt idx="4331">
                  <c:v>-0.47724</c:v>
                </c:pt>
                <c:pt idx="4332">
                  <c:v>-0.64988999999999997</c:v>
                </c:pt>
                <c:pt idx="4333">
                  <c:v>-0.61858000000000002</c:v>
                </c:pt>
                <c:pt idx="4334">
                  <c:v>-0.57121</c:v>
                </c:pt>
                <c:pt idx="4335">
                  <c:v>-0.80071999999999999</c:v>
                </c:pt>
                <c:pt idx="4336">
                  <c:v>-0.59594999999999998</c:v>
                </c:pt>
                <c:pt idx="4337">
                  <c:v>-0.50532999999999995</c:v>
                </c:pt>
                <c:pt idx="4338">
                  <c:v>-0.56618000000000002</c:v>
                </c:pt>
                <c:pt idx="4339">
                  <c:v>-0.42310999999999999</c:v>
                </c:pt>
                <c:pt idx="4340">
                  <c:v>-0.28383000000000003</c:v>
                </c:pt>
                <c:pt idx="4341">
                  <c:v>-0.39454</c:v>
                </c:pt>
                <c:pt idx="4342">
                  <c:v>9.4857999999999998E-2</c:v>
                </c:pt>
                <c:pt idx="4343">
                  <c:v>-0.13039999999999999</c:v>
                </c:pt>
                <c:pt idx="4344">
                  <c:v>0.11148</c:v>
                </c:pt>
                <c:pt idx="4345">
                  <c:v>8.3125000000000004E-2</c:v>
                </c:pt>
                <c:pt idx="4346">
                  <c:v>0.24381</c:v>
                </c:pt>
                <c:pt idx="4347">
                  <c:v>0.33476</c:v>
                </c:pt>
                <c:pt idx="4348">
                  <c:v>0.46425</c:v>
                </c:pt>
                <c:pt idx="4349">
                  <c:v>0.35239999999999999</c:v>
                </c:pt>
                <c:pt idx="4350">
                  <c:v>0.63485000000000003</c:v>
                </c:pt>
                <c:pt idx="4351">
                  <c:v>0.44346000000000002</c:v>
                </c:pt>
                <c:pt idx="4352">
                  <c:v>0.63146999999999998</c:v>
                </c:pt>
                <c:pt idx="4353">
                  <c:v>0.59463999999999995</c:v>
                </c:pt>
                <c:pt idx="4354">
                  <c:v>0.47769</c:v>
                </c:pt>
                <c:pt idx="4355">
                  <c:v>0.63092999999999999</c:v>
                </c:pt>
                <c:pt idx="4356">
                  <c:v>0.41141</c:v>
                </c:pt>
                <c:pt idx="4357">
                  <c:v>0.61758000000000002</c:v>
                </c:pt>
                <c:pt idx="4358">
                  <c:v>0.46777999999999997</c:v>
                </c:pt>
                <c:pt idx="4359">
                  <c:v>0.33329999999999999</c:v>
                </c:pt>
                <c:pt idx="4360">
                  <c:v>0.54152999999999996</c:v>
                </c:pt>
                <c:pt idx="4361">
                  <c:v>5.7948E-2</c:v>
                </c:pt>
                <c:pt idx="4362">
                  <c:v>2.9675E-2</c:v>
                </c:pt>
                <c:pt idx="4363">
                  <c:v>5.4364999999999997E-2</c:v>
                </c:pt>
                <c:pt idx="4364">
                  <c:v>-0.18676999999999999</c:v>
                </c:pt>
                <c:pt idx="4365">
                  <c:v>-0.21637000000000001</c:v>
                </c:pt>
                <c:pt idx="4366">
                  <c:v>-0.13098000000000001</c:v>
                </c:pt>
                <c:pt idx="4367">
                  <c:v>-0.57965999999999995</c:v>
                </c:pt>
                <c:pt idx="4368">
                  <c:v>-0.20141000000000001</c:v>
                </c:pt>
                <c:pt idx="4369">
                  <c:v>-0.47831000000000001</c:v>
                </c:pt>
                <c:pt idx="4370">
                  <c:v>-0.36820999999999998</c:v>
                </c:pt>
                <c:pt idx="4371">
                  <c:v>-0.41217999999999999</c:v>
                </c:pt>
                <c:pt idx="4372">
                  <c:v>-0.47005999999999998</c:v>
                </c:pt>
                <c:pt idx="4373">
                  <c:v>-0.56094999999999995</c:v>
                </c:pt>
                <c:pt idx="4374">
                  <c:v>-0.32845999999999997</c:v>
                </c:pt>
                <c:pt idx="4375">
                  <c:v>-0.50217000000000001</c:v>
                </c:pt>
                <c:pt idx="4376">
                  <c:v>-0.24277000000000001</c:v>
                </c:pt>
                <c:pt idx="4377">
                  <c:v>-0.41737999999999997</c:v>
                </c:pt>
                <c:pt idx="4378">
                  <c:v>-0.30076999999999998</c:v>
                </c:pt>
                <c:pt idx="4379">
                  <c:v>-0.14323</c:v>
                </c:pt>
                <c:pt idx="4380">
                  <c:v>-0.24334</c:v>
                </c:pt>
                <c:pt idx="4381">
                  <c:v>2.1999999999999999E-2</c:v>
                </c:pt>
                <c:pt idx="4382">
                  <c:v>-0.21517</c:v>
                </c:pt>
                <c:pt idx="4383">
                  <c:v>-0.13252</c:v>
                </c:pt>
                <c:pt idx="4384">
                  <c:v>4.1817E-2</c:v>
                </c:pt>
                <c:pt idx="4385">
                  <c:v>-9.2231999999999995E-2</c:v>
                </c:pt>
                <c:pt idx="4386">
                  <c:v>0.39249000000000001</c:v>
                </c:pt>
                <c:pt idx="4387">
                  <c:v>0.18207000000000001</c:v>
                </c:pt>
                <c:pt idx="4388">
                  <c:v>0.29261999999999999</c:v>
                </c:pt>
                <c:pt idx="4389">
                  <c:v>0.53525999999999996</c:v>
                </c:pt>
                <c:pt idx="4390">
                  <c:v>0.28283000000000003</c:v>
                </c:pt>
                <c:pt idx="4391">
                  <c:v>0.43110999999999999</c:v>
                </c:pt>
                <c:pt idx="4392">
                  <c:v>0.41397</c:v>
                </c:pt>
                <c:pt idx="4393">
                  <c:v>0.18937999999999999</c:v>
                </c:pt>
                <c:pt idx="4394">
                  <c:v>0.35060999999999998</c:v>
                </c:pt>
                <c:pt idx="4395">
                  <c:v>0.30873</c:v>
                </c:pt>
                <c:pt idx="4396">
                  <c:v>0.18831000000000001</c:v>
                </c:pt>
                <c:pt idx="4397">
                  <c:v>0.24227000000000001</c:v>
                </c:pt>
                <c:pt idx="4398">
                  <c:v>0.18987999999999999</c:v>
                </c:pt>
                <c:pt idx="4399">
                  <c:v>0.11001</c:v>
                </c:pt>
                <c:pt idx="4400">
                  <c:v>0.12714</c:v>
                </c:pt>
                <c:pt idx="4401">
                  <c:v>4.1152999999999997E-3</c:v>
                </c:pt>
                <c:pt idx="4402">
                  <c:v>2.8531000000000001E-2</c:v>
                </c:pt>
                <c:pt idx="4403">
                  <c:v>1.4508999999999999E-2</c:v>
                </c:pt>
                <c:pt idx="4404">
                  <c:v>-8.9000999999999997E-2</c:v>
                </c:pt>
                <c:pt idx="4405">
                  <c:v>-0.14601</c:v>
                </c:pt>
                <c:pt idx="4406">
                  <c:v>-9.8311999999999997E-2</c:v>
                </c:pt>
                <c:pt idx="4407">
                  <c:v>-6.5758999999999998E-2</c:v>
                </c:pt>
                <c:pt idx="4408">
                  <c:v>-4.3457999999999997E-2</c:v>
                </c:pt>
                <c:pt idx="4409">
                  <c:v>-0.10474</c:v>
                </c:pt>
                <c:pt idx="4410">
                  <c:v>-0.18343000000000001</c:v>
                </c:pt>
                <c:pt idx="4411">
                  <c:v>-0.29543999999999998</c:v>
                </c:pt>
                <c:pt idx="4412">
                  <c:v>-0.28661999999999999</c:v>
                </c:pt>
                <c:pt idx="4413">
                  <c:v>-0.34966000000000003</c:v>
                </c:pt>
                <c:pt idx="4414">
                  <c:v>-0.34545999999999999</c:v>
                </c:pt>
                <c:pt idx="4415">
                  <c:v>-0.26283000000000001</c:v>
                </c:pt>
                <c:pt idx="4416">
                  <c:v>-0.24196000000000001</c:v>
                </c:pt>
                <c:pt idx="4417">
                  <c:v>-0.13199</c:v>
                </c:pt>
                <c:pt idx="4418">
                  <c:v>-6.5711000000000006E-2</c:v>
                </c:pt>
                <c:pt idx="4419">
                  <c:v>-4.7190000000000003E-2</c:v>
                </c:pt>
                <c:pt idx="4420">
                  <c:v>-4.9954999999999999E-2</c:v>
                </c:pt>
                <c:pt idx="4421">
                  <c:v>8.0747999999999996E-4</c:v>
                </c:pt>
                <c:pt idx="4422">
                  <c:v>4.6447000000000002E-2</c:v>
                </c:pt>
                <c:pt idx="4423">
                  <c:v>6.5231999999999998E-2</c:v>
                </c:pt>
                <c:pt idx="4424">
                  <c:v>0.11157</c:v>
                </c:pt>
                <c:pt idx="4425">
                  <c:v>0.17441999999999999</c:v>
                </c:pt>
                <c:pt idx="4426">
                  <c:v>0.17365</c:v>
                </c:pt>
                <c:pt idx="4427">
                  <c:v>0.15189</c:v>
                </c:pt>
                <c:pt idx="4428">
                  <c:v>0.13614000000000001</c:v>
                </c:pt>
                <c:pt idx="4429">
                  <c:v>0.15131</c:v>
                </c:pt>
                <c:pt idx="4430">
                  <c:v>0.16019</c:v>
                </c:pt>
                <c:pt idx="4431">
                  <c:v>0.11697</c:v>
                </c:pt>
                <c:pt idx="4432">
                  <c:v>6.9621000000000002E-2</c:v>
                </c:pt>
                <c:pt idx="4433">
                  <c:v>7.8063999999999995E-2</c:v>
                </c:pt>
                <c:pt idx="4434">
                  <c:v>6.4854999999999996E-2</c:v>
                </c:pt>
                <c:pt idx="4435">
                  <c:v>4.2761E-2</c:v>
                </c:pt>
                <c:pt idx="4436">
                  <c:v>1.4595E-2</c:v>
                </c:pt>
                <c:pt idx="4437">
                  <c:v>-3.6686000000000002E-3</c:v>
                </c:pt>
                <c:pt idx="4438">
                  <c:v>6.0825999999999996E-3</c:v>
                </c:pt>
                <c:pt idx="4439">
                  <c:v>9.3825999999999996E-3</c:v>
                </c:pt>
                <c:pt idx="4440">
                  <c:v>-1.3877E-2</c:v>
                </c:pt>
                <c:pt idx="4441">
                  <c:v>-5.4030000000000002E-2</c:v>
                </c:pt>
                <c:pt idx="4442">
                  <c:v>-7.8083E-2</c:v>
                </c:pt>
                <c:pt idx="4443">
                  <c:v>-6.5587999999999994E-2</c:v>
                </c:pt>
                <c:pt idx="4444">
                  <c:v>-5.2116999999999997E-2</c:v>
                </c:pt>
                <c:pt idx="4445">
                  <c:v>-4.5567999999999997E-2</c:v>
                </c:pt>
                <c:pt idx="4446">
                  <c:v>-7.1291999999999994E-2</c:v>
                </c:pt>
                <c:pt idx="4447">
                  <c:v>-6.6132999999999997E-2</c:v>
                </c:pt>
                <c:pt idx="4448">
                  <c:v>-6.105E-2</c:v>
                </c:pt>
                <c:pt idx="4449">
                  <c:v>-3.7837999999999997E-2</c:v>
                </c:pt>
                <c:pt idx="4450">
                  <c:v>-3.0311000000000001E-2</c:v>
                </c:pt>
                <c:pt idx="4451">
                  <c:v>-3.7913000000000002E-2</c:v>
                </c:pt>
                <c:pt idx="4452">
                  <c:v>-1.0427000000000001E-2</c:v>
                </c:pt>
                <c:pt idx="4453">
                  <c:v>1.9944E-2</c:v>
                </c:pt>
                <c:pt idx="4454">
                  <c:v>1.0544E-2</c:v>
                </c:pt>
                <c:pt idx="4455">
                  <c:v>7.3045999999999996E-3</c:v>
                </c:pt>
                <c:pt idx="4456">
                  <c:v>3.3390000000000003E-2</c:v>
                </c:pt>
                <c:pt idx="4457">
                  <c:v>6.2065000000000002E-2</c:v>
                </c:pt>
                <c:pt idx="4458">
                  <c:v>4.5283999999999998E-2</c:v>
                </c:pt>
                <c:pt idx="4459">
                  <c:v>3.6044E-2</c:v>
                </c:pt>
                <c:pt idx="4460">
                  <c:v>6.3341999999999996E-2</c:v>
                </c:pt>
                <c:pt idx="4461">
                  <c:v>9.5116999999999993E-2</c:v>
                </c:pt>
                <c:pt idx="4462">
                  <c:v>1.9242E-3</c:v>
                </c:pt>
                <c:pt idx="4463">
                  <c:v>3.5845000000000002E-2</c:v>
                </c:pt>
                <c:pt idx="4464">
                  <c:v>2.3064000000000001E-2</c:v>
                </c:pt>
                <c:pt idx="4465">
                  <c:v>-4.9884999999999999E-2</c:v>
                </c:pt>
                <c:pt idx="4466">
                  <c:v>0.11386</c:v>
                </c:pt>
                <c:pt idx="4467">
                  <c:v>-6.8254999999999996E-2</c:v>
                </c:pt>
                <c:pt idx="4468">
                  <c:v>-1.1191E-2</c:v>
                </c:pt>
                <c:pt idx="4469">
                  <c:v>-6.3980999999999996E-2</c:v>
                </c:pt>
                <c:pt idx="4470">
                  <c:v>2.0088999999999999E-2</c:v>
                </c:pt>
                <c:pt idx="4471">
                  <c:v>-7.8671999999999995E-3</c:v>
                </c:pt>
                <c:pt idx="4472">
                  <c:v>-3.4445999999999997E-2</c:v>
                </c:pt>
                <c:pt idx="4473">
                  <c:v>-0.11508</c:v>
                </c:pt>
                <c:pt idx="4474">
                  <c:v>-2.4581E-3</c:v>
                </c:pt>
                <c:pt idx="4475">
                  <c:v>-2.5367000000000001E-2</c:v>
                </c:pt>
                <c:pt idx="4476">
                  <c:v>4.8646000000000002E-2</c:v>
                </c:pt>
                <c:pt idx="4477">
                  <c:v>-6.8763000000000005E-2</c:v>
                </c:pt>
                <c:pt idx="4478">
                  <c:v>-5.2454000000000001E-2</c:v>
                </c:pt>
                <c:pt idx="4479">
                  <c:v>1.2244E-2</c:v>
                </c:pt>
                <c:pt idx="4480">
                  <c:v>-3.1537000000000003E-2</c:v>
                </c:pt>
                <c:pt idx="4481">
                  <c:v>8.3141999999999994E-2</c:v>
                </c:pt>
                <c:pt idx="4482">
                  <c:v>-5.7938999999999997E-2</c:v>
                </c:pt>
                <c:pt idx="4483">
                  <c:v>-2.6929999999999999E-2</c:v>
                </c:pt>
                <c:pt idx="4484">
                  <c:v>5.2729999999999999E-2</c:v>
                </c:pt>
                <c:pt idx="4485">
                  <c:v>-7.1250999999999995E-2</c:v>
                </c:pt>
                <c:pt idx="4486">
                  <c:v>7.1496000000000004E-2</c:v>
                </c:pt>
                <c:pt idx="4487">
                  <c:v>8.1443000000000002E-3</c:v>
                </c:pt>
                <c:pt idx="4488">
                  <c:v>-5.4982999999999997E-2</c:v>
                </c:pt>
                <c:pt idx="4489">
                  <c:v>5.5890000000000002E-2</c:v>
                </c:pt>
                <c:pt idx="4490">
                  <c:v>3.1722E-2</c:v>
                </c:pt>
                <c:pt idx="4491">
                  <c:v>-8.6352999999999999E-2</c:v>
                </c:pt>
                <c:pt idx="4492">
                  <c:v>0.11178</c:v>
                </c:pt>
                <c:pt idx="4493">
                  <c:v>-6.6748000000000002E-2</c:v>
                </c:pt>
                <c:pt idx="4494">
                  <c:v>6.5168000000000004E-2</c:v>
                </c:pt>
                <c:pt idx="4495">
                  <c:v>-2.1954999999999999E-2</c:v>
                </c:pt>
                <c:pt idx="4496">
                  <c:v>-2.5352E-2</c:v>
                </c:pt>
                <c:pt idx="4497">
                  <c:v>5.6318000000000002E-3</c:v>
                </c:pt>
                <c:pt idx="4498">
                  <c:v>7.4244000000000004E-2</c:v>
                </c:pt>
                <c:pt idx="4499">
                  <c:v>-2.7487999999999999E-2</c:v>
                </c:pt>
                <c:pt idx="4500">
                  <c:v>7.2909000000000002E-2</c:v>
                </c:pt>
                <c:pt idx="4501">
                  <c:v>-7.0035E-2</c:v>
                </c:pt>
                <c:pt idx="4502">
                  <c:v>5.9413000000000001E-2</c:v>
                </c:pt>
                <c:pt idx="4503">
                  <c:v>5.0753E-2</c:v>
                </c:pt>
                <c:pt idx="4504">
                  <c:v>-2.7174E-2</c:v>
                </c:pt>
                <c:pt idx="4505">
                  <c:v>1.9515999999999999E-2</c:v>
                </c:pt>
                <c:pt idx="4506">
                  <c:v>-7.1959999999999996E-2</c:v>
                </c:pt>
                <c:pt idx="4507">
                  <c:v>8.1115000000000007E-2</c:v>
                </c:pt>
                <c:pt idx="4508">
                  <c:v>7.4019000000000001E-2</c:v>
                </c:pt>
                <c:pt idx="4509">
                  <c:v>-2.6304999999999999E-2</c:v>
                </c:pt>
                <c:pt idx="4510">
                  <c:v>7.2425000000000003E-2</c:v>
                </c:pt>
                <c:pt idx="4511">
                  <c:v>-0.13700000000000001</c:v>
                </c:pt>
                <c:pt idx="4512">
                  <c:v>-3.4093999999999999E-2</c:v>
                </c:pt>
                <c:pt idx="4513">
                  <c:v>-1.9515000000000001E-2</c:v>
                </c:pt>
                <c:pt idx="4514">
                  <c:v>-0.14838000000000001</c:v>
                </c:pt>
                <c:pt idx="4515">
                  <c:v>-6.6108E-2</c:v>
                </c:pt>
                <c:pt idx="4516">
                  <c:v>-7.6855999999999999E-3</c:v>
                </c:pt>
                <c:pt idx="4517">
                  <c:v>-0.11264</c:v>
                </c:pt>
                <c:pt idx="4518">
                  <c:v>6.7172999999999997E-2</c:v>
                </c:pt>
                <c:pt idx="4519">
                  <c:v>-3.8582999999999999E-2</c:v>
                </c:pt>
                <c:pt idx="4520">
                  <c:v>1.9259999999999999E-2</c:v>
                </c:pt>
                <c:pt idx="4521">
                  <c:v>4.3206000000000001E-2</c:v>
                </c:pt>
                <c:pt idx="4522">
                  <c:v>2.2773000000000002E-2</c:v>
                </c:pt>
                <c:pt idx="4523">
                  <c:v>-1.0278000000000001E-2</c:v>
                </c:pt>
                <c:pt idx="4524">
                  <c:v>7.9023999999999997E-2</c:v>
                </c:pt>
                <c:pt idx="4525">
                  <c:v>2.1013E-2</c:v>
                </c:pt>
                <c:pt idx="4526">
                  <c:v>0.13234000000000001</c:v>
                </c:pt>
                <c:pt idx="4527">
                  <c:v>3.9730000000000001E-2</c:v>
                </c:pt>
                <c:pt idx="4528">
                  <c:v>3.8877000000000002E-2</c:v>
                </c:pt>
                <c:pt idx="4529">
                  <c:v>8.8189000000000003E-2</c:v>
                </c:pt>
                <c:pt idx="4530">
                  <c:v>5.9948000000000001E-2</c:v>
                </c:pt>
                <c:pt idx="4531">
                  <c:v>0.10784000000000001</c:v>
                </c:pt>
                <c:pt idx="4532">
                  <c:v>-1.2877E-2</c:v>
                </c:pt>
                <c:pt idx="4533">
                  <c:v>-3.4506000000000002E-2</c:v>
                </c:pt>
                <c:pt idx="4534">
                  <c:v>1.7987E-2</c:v>
                </c:pt>
                <c:pt idx="4535">
                  <c:v>-1.8275E-2</c:v>
                </c:pt>
                <c:pt idx="4536">
                  <c:v>0.14080000000000001</c:v>
                </c:pt>
                <c:pt idx="4537">
                  <c:v>1.1297E-2</c:v>
                </c:pt>
                <c:pt idx="4538">
                  <c:v>7.9585999999999997E-3</c:v>
                </c:pt>
                <c:pt idx="4539">
                  <c:v>8.3315E-2</c:v>
                </c:pt>
                <c:pt idx="4540">
                  <c:v>-9.8259999999999997E-3</c:v>
                </c:pt>
                <c:pt idx="4541">
                  <c:v>-6.5421999999999998E-3</c:v>
                </c:pt>
                <c:pt idx="4542">
                  <c:v>-6.3687999999999995E-2</c:v>
                </c:pt>
                <c:pt idx="4543">
                  <c:v>-0.16825999999999999</c:v>
                </c:pt>
                <c:pt idx="4544">
                  <c:v>-9.0788999999999995E-2</c:v>
                </c:pt>
                <c:pt idx="4545">
                  <c:v>-9.2459E-2</c:v>
                </c:pt>
                <c:pt idx="4546">
                  <c:v>-0.1454</c:v>
                </c:pt>
                <c:pt idx="4547">
                  <c:v>-0.14129</c:v>
                </c:pt>
                <c:pt idx="4548">
                  <c:v>-0.14097000000000001</c:v>
                </c:pt>
                <c:pt idx="4549">
                  <c:v>-0.13250000000000001</c:v>
                </c:pt>
                <c:pt idx="4550">
                  <c:v>-9.0905E-2</c:v>
                </c:pt>
                <c:pt idx="4551">
                  <c:v>-0.1391</c:v>
                </c:pt>
                <c:pt idx="4552">
                  <c:v>-0.10032000000000001</c:v>
                </c:pt>
                <c:pt idx="4553">
                  <c:v>-5.0595000000000001E-2</c:v>
                </c:pt>
                <c:pt idx="4554">
                  <c:v>-4.0349999999999997E-2</c:v>
                </c:pt>
                <c:pt idx="4555">
                  <c:v>-2.7174E-2</c:v>
                </c:pt>
                <c:pt idx="4556">
                  <c:v>6.5293E-3</c:v>
                </c:pt>
                <c:pt idx="4557">
                  <c:v>7.2702000000000003E-2</c:v>
                </c:pt>
                <c:pt idx="4558">
                  <c:v>0.11279</c:v>
                </c:pt>
                <c:pt idx="4559">
                  <c:v>0.10929</c:v>
                </c:pt>
                <c:pt idx="4560">
                  <c:v>8.2146999999999998E-2</c:v>
                </c:pt>
                <c:pt idx="4561">
                  <c:v>6.0728999999999998E-2</c:v>
                </c:pt>
                <c:pt idx="4562">
                  <c:v>0.15767</c:v>
                </c:pt>
                <c:pt idx="4563">
                  <c:v>0.10387</c:v>
                </c:pt>
                <c:pt idx="4564">
                  <c:v>7.1189000000000002E-2</c:v>
                </c:pt>
                <c:pt idx="4565">
                  <c:v>0.16106000000000001</c:v>
                </c:pt>
                <c:pt idx="4566">
                  <c:v>0.10156</c:v>
                </c:pt>
                <c:pt idx="4567">
                  <c:v>0.22900999999999999</c:v>
                </c:pt>
                <c:pt idx="4568">
                  <c:v>0.17005000000000001</c:v>
                </c:pt>
                <c:pt idx="4569">
                  <c:v>0.15262000000000001</c:v>
                </c:pt>
                <c:pt idx="4570">
                  <c:v>9.5492999999999995E-2</c:v>
                </c:pt>
                <c:pt idx="4571">
                  <c:v>0.14624000000000001</c:v>
                </c:pt>
                <c:pt idx="4572">
                  <c:v>0.10248</c:v>
                </c:pt>
                <c:pt idx="4573">
                  <c:v>8.9518E-2</c:v>
                </c:pt>
                <c:pt idx="4574">
                  <c:v>1.6018999999999999E-2</c:v>
                </c:pt>
                <c:pt idx="4575">
                  <c:v>5.5107999999999997E-2</c:v>
                </c:pt>
                <c:pt idx="4576">
                  <c:v>-1.1724999999999999E-2</c:v>
                </c:pt>
                <c:pt idx="4577">
                  <c:v>-3.2488000000000003E-2</c:v>
                </c:pt>
                <c:pt idx="4578">
                  <c:v>-9.6936999999999995E-2</c:v>
                </c:pt>
                <c:pt idx="4579">
                  <c:v>-0.12978999999999999</c:v>
                </c:pt>
                <c:pt idx="4580">
                  <c:v>-8.7601999999999999E-2</c:v>
                </c:pt>
                <c:pt idx="4581">
                  <c:v>-0.19547</c:v>
                </c:pt>
                <c:pt idx="4582">
                  <c:v>-0.19059000000000001</c:v>
                </c:pt>
                <c:pt idx="4583">
                  <c:v>-0.21995000000000001</c:v>
                </c:pt>
                <c:pt idx="4584">
                  <c:v>-0.22109000000000001</c:v>
                </c:pt>
                <c:pt idx="4585">
                  <c:v>-0.12021999999999999</c:v>
                </c:pt>
                <c:pt idx="4586">
                  <c:v>-0.24229000000000001</c:v>
                </c:pt>
                <c:pt idx="4587">
                  <c:v>-0.25446000000000002</c:v>
                </c:pt>
                <c:pt idx="4588">
                  <c:v>-0.14612</c:v>
                </c:pt>
                <c:pt idx="4589">
                  <c:v>-0.15739</c:v>
                </c:pt>
                <c:pt idx="4590">
                  <c:v>-0.19642999999999999</c:v>
                </c:pt>
                <c:pt idx="4591">
                  <c:v>-8.1809000000000007E-2</c:v>
                </c:pt>
                <c:pt idx="4592">
                  <c:v>-0.25484000000000001</c:v>
                </c:pt>
                <c:pt idx="4593">
                  <c:v>-4.1772999999999998E-2</c:v>
                </c:pt>
                <c:pt idx="4594">
                  <c:v>-6.6047999999999996E-2</c:v>
                </c:pt>
                <c:pt idx="4595">
                  <c:v>2.1652999999999999E-2</c:v>
                </c:pt>
                <c:pt idx="4596">
                  <c:v>-2.1963999999999998E-3</c:v>
                </c:pt>
                <c:pt idx="4597">
                  <c:v>5.7395000000000002E-2</c:v>
                </c:pt>
                <c:pt idx="4598">
                  <c:v>7.6663999999999996E-2</c:v>
                </c:pt>
                <c:pt idx="4599">
                  <c:v>0.20633000000000001</c:v>
                </c:pt>
                <c:pt idx="4600">
                  <c:v>0.1087</c:v>
                </c:pt>
                <c:pt idx="4601">
                  <c:v>0.22467000000000001</c:v>
                </c:pt>
                <c:pt idx="4602">
                  <c:v>0.21747</c:v>
                </c:pt>
                <c:pt idx="4603">
                  <c:v>0.27849000000000002</c:v>
                </c:pt>
                <c:pt idx="4604">
                  <c:v>0.29368</c:v>
                </c:pt>
                <c:pt idx="4605">
                  <c:v>0.21331</c:v>
                </c:pt>
                <c:pt idx="4606">
                  <c:v>0.33993000000000001</c:v>
                </c:pt>
                <c:pt idx="4607">
                  <c:v>0.23272999999999999</c:v>
                </c:pt>
                <c:pt idx="4608">
                  <c:v>0.24146000000000001</c:v>
                </c:pt>
                <c:pt idx="4609">
                  <c:v>0.24062</c:v>
                </c:pt>
                <c:pt idx="4610">
                  <c:v>9.1102000000000002E-2</c:v>
                </c:pt>
                <c:pt idx="4611">
                  <c:v>0.28010000000000002</c:v>
                </c:pt>
                <c:pt idx="4612">
                  <c:v>0.22494</c:v>
                </c:pt>
                <c:pt idx="4613">
                  <c:v>9.8827999999999999E-2</c:v>
                </c:pt>
                <c:pt idx="4614">
                  <c:v>0.10768999999999999</c:v>
                </c:pt>
                <c:pt idx="4615">
                  <c:v>7.2001999999999997E-2</c:v>
                </c:pt>
                <c:pt idx="4616">
                  <c:v>-2.8083E-2</c:v>
                </c:pt>
                <c:pt idx="4617">
                  <c:v>8.8079000000000005E-2</c:v>
                </c:pt>
                <c:pt idx="4618">
                  <c:v>-0.19497999999999999</c:v>
                </c:pt>
                <c:pt idx="4619">
                  <c:v>-0.13106000000000001</c:v>
                </c:pt>
                <c:pt idx="4620">
                  <c:v>-0.22364999999999999</c:v>
                </c:pt>
                <c:pt idx="4621">
                  <c:v>-0.22081000000000001</c:v>
                </c:pt>
                <c:pt idx="4622">
                  <c:v>-0.27738000000000002</c:v>
                </c:pt>
                <c:pt idx="4623">
                  <c:v>-0.29226999999999997</c:v>
                </c:pt>
                <c:pt idx="4624">
                  <c:v>-0.39684000000000003</c:v>
                </c:pt>
                <c:pt idx="4625">
                  <c:v>-0.26094000000000001</c:v>
                </c:pt>
                <c:pt idx="4626">
                  <c:v>-0.40427000000000002</c:v>
                </c:pt>
                <c:pt idx="4627">
                  <c:v>-0.35443000000000002</c:v>
                </c:pt>
                <c:pt idx="4628">
                  <c:v>-0.35338999999999998</c:v>
                </c:pt>
                <c:pt idx="4629">
                  <c:v>-0.36945</c:v>
                </c:pt>
                <c:pt idx="4630">
                  <c:v>-0.24837999999999999</c:v>
                </c:pt>
                <c:pt idx="4631">
                  <c:v>-0.31009999999999999</c:v>
                </c:pt>
                <c:pt idx="4632">
                  <c:v>-0.16297</c:v>
                </c:pt>
                <c:pt idx="4633">
                  <c:v>-0.14968000000000001</c:v>
                </c:pt>
                <c:pt idx="4634">
                  <c:v>-0.10954</c:v>
                </c:pt>
                <c:pt idx="4635">
                  <c:v>6.2606999999999996E-2</c:v>
                </c:pt>
                <c:pt idx="4636">
                  <c:v>-0.13263</c:v>
                </c:pt>
                <c:pt idx="4637">
                  <c:v>-2.4541E-2</c:v>
                </c:pt>
                <c:pt idx="4638">
                  <c:v>6.7901000000000003E-2</c:v>
                </c:pt>
                <c:pt idx="4639">
                  <c:v>7.6555999999999999E-2</c:v>
                </c:pt>
                <c:pt idx="4640">
                  <c:v>0.19023999999999999</c:v>
                </c:pt>
                <c:pt idx="4641">
                  <c:v>0.23272999999999999</c:v>
                </c:pt>
                <c:pt idx="4642">
                  <c:v>0.17132</c:v>
                </c:pt>
                <c:pt idx="4643">
                  <c:v>0.43552999999999997</c:v>
                </c:pt>
                <c:pt idx="4644">
                  <c:v>0.37724000000000002</c:v>
                </c:pt>
                <c:pt idx="4645">
                  <c:v>0.40400000000000003</c:v>
                </c:pt>
                <c:pt idx="4646">
                  <c:v>0.42587000000000003</c:v>
                </c:pt>
                <c:pt idx="4647">
                  <c:v>0.42653000000000002</c:v>
                </c:pt>
                <c:pt idx="4648">
                  <c:v>0.39524999999999999</c:v>
                </c:pt>
                <c:pt idx="4649">
                  <c:v>0.47686000000000001</c:v>
                </c:pt>
                <c:pt idx="4650">
                  <c:v>0.34715000000000001</c:v>
                </c:pt>
                <c:pt idx="4651">
                  <c:v>0.38407999999999998</c:v>
                </c:pt>
                <c:pt idx="4652">
                  <c:v>0.28893999999999997</c:v>
                </c:pt>
                <c:pt idx="4653">
                  <c:v>0.27559</c:v>
                </c:pt>
                <c:pt idx="4654">
                  <c:v>0.25547999999999998</c:v>
                </c:pt>
                <c:pt idx="4655">
                  <c:v>0.11544</c:v>
                </c:pt>
                <c:pt idx="4656">
                  <c:v>9.6160999999999996E-2</c:v>
                </c:pt>
                <c:pt idx="4657">
                  <c:v>-6.0698000000000002E-2</c:v>
                </c:pt>
                <c:pt idx="4658">
                  <c:v>-9.2259999999999995E-2</c:v>
                </c:pt>
                <c:pt idx="4659">
                  <c:v>-0.14202000000000001</c:v>
                </c:pt>
                <c:pt idx="4660">
                  <c:v>-0.27385999999999999</c:v>
                </c:pt>
                <c:pt idx="4661">
                  <c:v>-0.16861000000000001</c:v>
                </c:pt>
                <c:pt idx="4662">
                  <c:v>-0.28087000000000001</c:v>
                </c:pt>
                <c:pt idx="4663">
                  <c:v>-0.27855000000000002</c:v>
                </c:pt>
                <c:pt idx="4664">
                  <c:v>-0.31236999999999998</c:v>
                </c:pt>
                <c:pt idx="4665">
                  <c:v>-0.44449</c:v>
                </c:pt>
                <c:pt idx="4666">
                  <c:v>-0.39837</c:v>
                </c:pt>
                <c:pt idx="4667">
                  <c:v>-0.45923000000000003</c:v>
                </c:pt>
                <c:pt idx="4668">
                  <c:v>-0.50116000000000005</c:v>
                </c:pt>
                <c:pt idx="4669">
                  <c:v>-0.47427999999999998</c:v>
                </c:pt>
                <c:pt idx="4670">
                  <c:v>-0.45811000000000002</c:v>
                </c:pt>
                <c:pt idx="4671">
                  <c:v>-0.46973999999999999</c:v>
                </c:pt>
                <c:pt idx="4672">
                  <c:v>-0.37439</c:v>
                </c:pt>
                <c:pt idx="4673">
                  <c:v>-0.34815000000000002</c:v>
                </c:pt>
                <c:pt idx="4674">
                  <c:v>-0.32005</c:v>
                </c:pt>
                <c:pt idx="4675">
                  <c:v>-0.23100000000000001</c:v>
                </c:pt>
                <c:pt idx="4676">
                  <c:v>-0.15704000000000001</c:v>
                </c:pt>
                <c:pt idx="4677">
                  <c:v>-7.2500999999999996E-2</c:v>
                </c:pt>
                <c:pt idx="4678">
                  <c:v>3.4375999999999999E-3</c:v>
                </c:pt>
                <c:pt idx="4679">
                  <c:v>5.0809E-2</c:v>
                </c:pt>
                <c:pt idx="4680">
                  <c:v>0.1457</c:v>
                </c:pt>
                <c:pt idx="4681">
                  <c:v>0.28799000000000002</c:v>
                </c:pt>
                <c:pt idx="4682">
                  <c:v>0.31922</c:v>
                </c:pt>
                <c:pt idx="4683">
                  <c:v>0.38750000000000001</c:v>
                </c:pt>
                <c:pt idx="4684">
                  <c:v>0.45524999999999999</c:v>
                </c:pt>
                <c:pt idx="4685">
                  <c:v>0.49775999999999998</c:v>
                </c:pt>
                <c:pt idx="4686">
                  <c:v>0.52585000000000004</c:v>
                </c:pt>
                <c:pt idx="4687">
                  <c:v>0.39896999999999999</c:v>
                </c:pt>
                <c:pt idx="4688">
                  <c:v>0.46661999999999998</c:v>
                </c:pt>
                <c:pt idx="4689">
                  <c:v>0.55539000000000005</c:v>
                </c:pt>
                <c:pt idx="4690">
                  <c:v>0.46404000000000001</c:v>
                </c:pt>
                <c:pt idx="4691">
                  <c:v>0.61172000000000004</c:v>
                </c:pt>
                <c:pt idx="4692">
                  <c:v>0.36821999999999999</c:v>
                </c:pt>
                <c:pt idx="4693">
                  <c:v>0.45628999999999997</c:v>
                </c:pt>
                <c:pt idx="4694">
                  <c:v>0.38583000000000001</c:v>
                </c:pt>
                <c:pt idx="4695">
                  <c:v>0.34015000000000001</c:v>
                </c:pt>
                <c:pt idx="4696">
                  <c:v>0.20246</c:v>
                </c:pt>
                <c:pt idx="4697">
                  <c:v>0.15853</c:v>
                </c:pt>
                <c:pt idx="4698">
                  <c:v>1.9296000000000001E-2</c:v>
                </c:pt>
                <c:pt idx="4699">
                  <c:v>5.5437E-2</c:v>
                </c:pt>
                <c:pt idx="4700">
                  <c:v>-0.12679000000000001</c:v>
                </c:pt>
                <c:pt idx="4701">
                  <c:v>-0.16503000000000001</c:v>
                </c:pt>
                <c:pt idx="4702">
                  <c:v>-0.31785000000000002</c:v>
                </c:pt>
                <c:pt idx="4703">
                  <c:v>-0.36675999999999997</c:v>
                </c:pt>
                <c:pt idx="4704">
                  <c:v>-0.40673999999999999</c:v>
                </c:pt>
                <c:pt idx="4705">
                  <c:v>-0.55028999999999995</c:v>
                </c:pt>
                <c:pt idx="4706">
                  <c:v>-0.49024000000000001</c:v>
                </c:pt>
                <c:pt idx="4707">
                  <c:v>-0.66222999999999999</c:v>
                </c:pt>
                <c:pt idx="4708">
                  <c:v>-0.63019999999999998</c:v>
                </c:pt>
                <c:pt idx="4709">
                  <c:v>-0.58277999999999996</c:v>
                </c:pt>
                <c:pt idx="4710">
                  <c:v>-0.80437999999999998</c:v>
                </c:pt>
                <c:pt idx="4711">
                  <c:v>-0.59692000000000001</c:v>
                </c:pt>
                <c:pt idx="4712">
                  <c:v>-0.46955999999999998</c:v>
                </c:pt>
                <c:pt idx="4713">
                  <c:v>-0.56306</c:v>
                </c:pt>
                <c:pt idx="4714">
                  <c:v>-0.42476000000000003</c:v>
                </c:pt>
                <c:pt idx="4715">
                  <c:v>-0.26103999999999999</c:v>
                </c:pt>
                <c:pt idx="4716">
                  <c:v>-0.39122000000000001</c:v>
                </c:pt>
                <c:pt idx="4717">
                  <c:v>9.3235999999999999E-2</c:v>
                </c:pt>
                <c:pt idx="4718">
                  <c:v>-0.12609000000000001</c:v>
                </c:pt>
                <c:pt idx="4719">
                  <c:v>0.11804000000000001</c:v>
                </c:pt>
                <c:pt idx="4720">
                  <c:v>9.1016E-2</c:v>
                </c:pt>
                <c:pt idx="4721">
                  <c:v>0.25081999999999999</c:v>
                </c:pt>
                <c:pt idx="4722">
                  <c:v>0.32501000000000002</c:v>
                </c:pt>
                <c:pt idx="4723">
                  <c:v>0.47427000000000002</c:v>
                </c:pt>
                <c:pt idx="4724">
                  <c:v>0.36218</c:v>
                </c:pt>
                <c:pt idx="4725">
                  <c:v>0.64990999999999999</c:v>
                </c:pt>
                <c:pt idx="4726">
                  <c:v>0.45296999999999998</c:v>
                </c:pt>
                <c:pt idx="4727">
                  <c:v>0.64307000000000003</c:v>
                </c:pt>
                <c:pt idx="4728">
                  <c:v>0.60663</c:v>
                </c:pt>
                <c:pt idx="4729">
                  <c:v>0.48862</c:v>
                </c:pt>
                <c:pt idx="4730">
                  <c:v>0.64370000000000005</c:v>
                </c:pt>
                <c:pt idx="4731">
                  <c:v>0.42131999999999997</c:v>
                </c:pt>
                <c:pt idx="4732">
                  <c:v>0.58323999999999998</c:v>
                </c:pt>
                <c:pt idx="4733">
                  <c:v>0.48004999999999998</c:v>
                </c:pt>
                <c:pt idx="4734">
                  <c:v>0.34476000000000001</c:v>
                </c:pt>
                <c:pt idx="4735">
                  <c:v>0.55073000000000005</c:v>
                </c:pt>
                <c:pt idx="4736">
                  <c:v>6.4796000000000006E-2</c:v>
                </c:pt>
                <c:pt idx="4737">
                  <c:v>3.3984E-2</c:v>
                </c:pt>
                <c:pt idx="4738">
                  <c:v>6.1327E-2</c:v>
                </c:pt>
                <c:pt idx="4739">
                  <c:v>-0.18842</c:v>
                </c:pt>
                <c:pt idx="4740">
                  <c:v>-0.21135000000000001</c:v>
                </c:pt>
                <c:pt idx="4741">
                  <c:v>-0.12354999999999999</c:v>
                </c:pt>
                <c:pt idx="4742">
                  <c:v>-0.57411999999999996</c:v>
                </c:pt>
                <c:pt idx="4743">
                  <c:v>-0.19913</c:v>
                </c:pt>
                <c:pt idx="4744">
                  <c:v>-0.47776999999999997</c:v>
                </c:pt>
                <c:pt idx="4745">
                  <c:v>-0.37385000000000002</c:v>
                </c:pt>
                <c:pt idx="4746">
                  <c:v>-0.41543000000000002</c:v>
                </c:pt>
                <c:pt idx="4747">
                  <c:v>-0.47502</c:v>
                </c:pt>
                <c:pt idx="4748">
                  <c:v>-0.56311</c:v>
                </c:pt>
                <c:pt idx="4749">
                  <c:v>-0.29721999999999998</c:v>
                </c:pt>
                <c:pt idx="4750">
                  <c:v>-0.50992999999999999</c:v>
                </c:pt>
                <c:pt idx="4751">
                  <c:v>-0.25094</c:v>
                </c:pt>
                <c:pt idx="4752">
                  <c:v>-0.38865</c:v>
                </c:pt>
                <c:pt idx="4753">
                  <c:v>-0.30985000000000001</c:v>
                </c:pt>
                <c:pt idx="4754">
                  <c:v>-0.15043999999999999</c:v>
                </c:pt>
                <c:pt idx="4755">
                  <c:v>-0.25256000000000001</c:v>
                </c:pt>
                <c:pt idx="4756">
                  <c:v>1.4512000000000001E-2</c:v>
                </c:pt>
                <c:pt idx="4757">
                  <c:v>-0.22056999999999999</c:v>
                </c:pt>
                <c:pt idx="4758">
                  <c:v>-0.13747000000000001</c:v>
                </c:pt>
                <c:pt idx="4759">
                  <c:v>4.5129000000000002E-2</c:v>
                </c:pt>
                <c:pt idx="4760">
                  <c:v>-9.6120999999999998E-2</c:v>
                </c:pt>
                <c:pt idx="4761">
                  <c:v>0.38795000000000002</c:v>
                </c:pt>
                <c:pt idx="4762">
                  <c:v>0.17906</c:v>
                </c:pt>
                <c:pt idx="4763">
                  <c:v>0.29052</c:v>
                </c:pt>
                <c:pt idx="4764">
                  <c:v>0.53269999999999995</c:v>
                </c:pt>
                <c:pt idx="4765">
                  <c:v>0.28010000000000002</c:v>
                </c:pt>
                <c:pt idx="4766">
                  <c:v>0.41038999999999998</c:v>
                </c:pt>
                <c:pt idx="4767">
                  <c:v>0.41260999999999998</c:v>
                </c:pt>
                <c:pt idx="4768">
                  <c:v>0.18793000000000001</c:v>
                </c:pt>
                <c:pt idx="4769">
                  <c:v>0.32661000000000001</c:v>
                </c:pt>
                <c:pt idx="4770">
                  <c:v>0.30991999999999997</c:v>
                </c:pt>
                <c:pt idx="4771">
                  <c:v>0.18995999999999999</c:v>
                </c:pt>
                <c:pt idx="4772">
                  <c:v>0.24468000000000001</c:v>
                </c:pt>
                <c:pt idx="4773">
                  <c:v>0.19128000000000001</c:v>
                </c:pt>
                <c:pt idx="4774">
                  <c:v>0.11015</c:v>
                </c:pt>
                <c:pt idx="4775">
                  <c:v>0.12662000000000001</c:v>
                </c:pt>
                <c:pt idx="4776">
                  <c:v>-1.1868E-2</c:v>
                </c:pt>
                <c:pt idx="4777">
                  <c:v>2.9333999999999999E-2</c:v>
                </c:pt>
                <c:pt idx="4778">
                  <c:v>1.6227999999999999E-2</c:v>
                </c:pt>
                <c:pt idx="4779">
                  <c:v>-9.4042000000000001E-2</c:v>
                </c:pt>
                <c:pt idx="4780">
                  <c:v>-0.14485999999999999</c:v>
                </c:pt>
                <c:pt idx="4781">
                  <c:v>-9.5794000000000004E-2</c:v>
                </c:pt>
                <c:pt idx="4782">
                  <c:v>-6.3412999999999997E-2</c:v>
                </c:pt>
                <c:pt idx="4783">
                  <c:v>-4.2505000000000001E-2</c:v>
                </c:pt>
                <c:pt idx="4784">
                  <c:v>-0.10323</c:v>
                </c:pt>
                <c:pt idx="4785">
                  <c:v>-0.18032999999999999</c:v>
                </c:pt>
                <c:pt idx="4786">
                  <c:v>-0.27431</c:v>
                </c:pt>
                <c:pt idx="4787">
                  <c:v>-0.28449999999999998</c:v>
                </c:pt>
                <c:pt idx="4788">
                  <c:v>-0.34764</c:v>
                </c:pt>
                <c:pt idx="4789">
                  <c:v>-0.34300000000000003</c:v>
                </c:pt>
                <c:pt idx="4790">
                  <c:v>-0.2591</c:v>
                </c:pt>
                <c:pt idx="4791">
                  <c:v>-0.23777000000000001</c:v>
                </c:pt>
                <c:pt idx="4792">
                  <c:v>-0.12884000000000001</c:v>
                </c:pt>
                <c:pt idx="4793">
                  <c:v>-5.3978999999999999E-2</c:v>
                </c:pt>
                <c:pt idx="4794">
                  <c:v>-4.5031000000000002E-2</c:v>
                </c:pt>
                <c:pt idx="4795">
                  <c:v>-4.6502000000000002E-2</c:v>
                </c:pt>
                <c:pt idx="4796">
                  <c:v>1.1532000000000001E-2</c:v>
                </c:pt>
                <c:pt idx="4797">
                  <c:v>4.8585000000000003E-2</c:v>
                </c:pt>
                <c:pt idx="4798">
                  <c:v>6.7306000000000005E-2</c:v>
                </c:pt>
                <c:pt idx="4799">
                  <c:v>0.11428000000000001</c:v>
                </c:pt>
                <c:pt idx="4800">
                  <c:v>0.17762</c:v>
                </c:pt>
                <c:pt idx="4801">
                  <c:v>0.17627000000000001</c:v>
                </c:pt>
                <c:pt idx="4802">
                  <c:v>0.15418999999999999</c:v>
                </c:pt>
                <c:pt idx="4803">
                  <c:v>0.13935</c:v>
                </c:pt>
                <c:pt idx="4804">
                  <c:v>0.15418999999999999</c:v>
                </c:pt>
                <c:pt idx="4805">
                  <c:v>0.16295000000000001</c:v>
                </c:pt>
                <c:pt idx="4806">
                  <c:v>0.1196</c:v>
                </c:pt>
                <c:pt idx="4807">
                  <c:v>7.2690000000000005E-2</c:v>
                </c:pt>
                <c:pt idx="4808">
                  <c:v>8.1165000000000001E-2</c:v>
                </c:pt>
                <c:pt idx="4809">
                  <c:v>6.8798999999999999E-2</c:v>
                </c:pt>
                <c:pt idx="4810">
                  <c:v>4.6358999999999997E-2</c:v>
                </c:pt>
                <c:pt idx="4811">
                  <c:v>1.7642999999999999E-2</c:v>
                </c:pt>
                <c:pt idx="4812">
                  <c:v>-1.4235999999999999E-3</c:v>
                </c:pt>
                <c:pt idx="4813">
                  <c:v>2.3217999999999999E-4</c:v>
                </c:pt>
                <c:pt idx="4814">
                  <c:v>1.1486E-2</c:v>
                </c:pt>
                <c:pt idx="4815">
                  <c:v>-1.2496E-2</c:v>
                </c:pt>
                <c:pt idx="4816">
                  <c:v>-5.3423999999999999E-2</c:v>
                </c:pt>
                <c:pt idx="4817">
                  <c:v>-7.8814999999999996E-2</c:v>
                </c:pt>
                <c:pt idx="4818">
                  <c:v>-6.6563999999999998E-2</c:v>
                </c:pt>
                <c:pt idx="4819">
                  <c:v>-5.3123999999999998E-2</c:v>
                </c:pt>
                <c:pt idx="4820">
                  <c:v>-5.1300999999999999E-2</c:v>
                </c:pt>
                <c:pt idx="4821">
                  <c:v>-7.4830999999999995E-2</c:v>
                </c:pt>
                <c:pt idx="4822">
                  <c:v>-6.9464999999999999E-2</c:v>
                </c:pt>
                <c:pt idx="4823">
                  <c:v>-6.5725000000000006E-2</c:v>
                </c:pt>
                <c:pt idx="4824">
                  <c:v>-4.2277000000000002E-2</c:v>
                </c:pt>
                <c:pt idx="4825">
                  <c:v>-3.5781E-2</c:v>
                </c:pt>
                <c:pt idx="4826">
                  <c:v>-4.3193000000000002E-2</c:v>
                </c:pt>
                <c:pt idx="4827">
                  <c:v>-1.5146E-2</c:v>
                </c:pt>
                <c:pt idx="4828">
                  <c:v>1.5592999999999999E-2</c:v>
                </c:pt>
                <c:pt idx="4829">
                  <c:v>5.5052E-3</c:v>
                </c:pt>
                <c:pt idx="4830">
                  <c:v>4.9014000000000002E-3</c:v>
                </c:pt>
                <c:pt idx="4831">
                  <c:v>2.7595999999999999E-2</c:v>
                </c:pt>
                <c:pt idx="4832">
                  <c:v>5.7131000000000001E-2</c:v>
                </c:pt>
                <c:pt idx="4833">
                  <c:v>4.4003E-2</c:v>
                </c:pt>
                <c:pt idx="4834">
                  <c:v>2.9444999999999999E-2</c:v>
                </c:pt>
                <c:pt idx="4835">
                  <c:v>5.6977E-2</c:v>
                </c:pt>
                <c:pt idx="4836">
                  <c:v>9.0323000000000001E-2</c:v>
                </c:pt>
                <c:pt idx="4837">
                  <c:v>-2.0351000000000002E-3</c:v>
                </c:pt>
                <c:pt idx="4838">
                  <c:v>3.1067999999999998E-2</c:v>
                </c:pt>
                <c:pt idx="4839">
                  <c:v>1.9351E-2</c:v>
                </c:pt>
                <c:pt idx="4840">
                  <c:v>-5.4621999999999997E-2</c:v>
                </c:pt>
                <c:pt idx="4841">
                  <c:v>0.11205</c:v>
                </c:pt>
                <c:pt idx="4842">
                  <c:v>-7.0202000000000001E-2</c:v>
                </c:pt>
                <c:pt idx="4843">
                  <c:v>-1.2466E-2</c:v>
                </c:pt>
                <c:pt idx="4844">
                  <c:v>-6.4064999999999997E-2</c:v>
                </c:pt>
                <c:pt idx="4845">
                  <c:v>2.0048E-2</c:v>
                </c:pt>
                <c:pt idx="4846">
                  <c:v>-7.1082999999999997E-3</c:v>
                </c:pt>
                <c:pt idx="4847">
                  <c:v>-2.9423999999999999E-2</c:v>
                </c:pt>
                <c:pt idx="4848">
                  <c:v>-0.11348999999999999</c:v>
                </c:pt>
                <c:pt idx="4849">
                  <c:v>-7.0852000000000003E-4</c:v>
                </c:pt>
                <c:pt idx="4850">
                  <c:v>-2.2461999999999999E-2</c:v>
                </c:pt>
                <c:pt idx="4851">
                  <c:v>5.0992999999999997E-2</c:v>
                </c:pt>
                <c:pt idx="4852">
                  <c:v>-6.5755999999999995E-2</c:v>
                </c:pt>
                <c:pt idx="4853">
                  <c:v>-4.8954999999999999E-2</c:v>
                </c:pt>
                <c:pt idx="4854">
                  <c:v>1.5899E-2</c:v>
                </c:pt>
                <c:pt idx="4855">
                  <c:v>-2.7046000000000001E-2</c:v>
                </c:pt>
                <c:pt idx="4856">
                  <c:v>8.7341000000000002E-2</c:v>
                </c:pt>
                <c:pt idx="4857">
                  <c:v>-5.0061000000000001E-2</c:v>
                </c:pt>
                <c:pt idx="4858">
                  <c:v>-2.2044999999999999E-2</c:v>
                </c:pt>
                <c:pt idx="4859">
                  <c:v>5.8545E-2</c:v>
                </c:pt>
                <c:pt idx="4860">
                  <c:v>-6.8505999999999997E-2</c:v>
                </c:pt>
                <c:pt idx="4861">
                  <c:v>7.6676999999999995E-2</c:v>
                </c:pt>
                <c:pt idx="4862">
                  <c:v>1.392E-2</c:v>
                </c:pt>
                <c:pt idx="4863">
                  <c:v>-4.9702000000000003E-2</c:v>
                </c:pt>
                <c:pt idx="4864">
                  <c:v>6.1469000000000003E-2</c:v>
                </c:pt>
                <c:pt idx="4865">
                  <c:v>3.6797000000000003E-2</c:v>
                </c:pt>
                <c:pt idx="4866">
                  <c:v>-8.1404000000000004E-2</c:v>
                </c:pt>
                <c:pt idx="4867">
                  <c:v>0.11711000000000001</c:v>
                </c:pt>
                <c:pt idx="4868">
                  <c:v>-6.2168000000000001E-2</c:v>
                </c:pt>
                <c:pt idx="4869">
                  <c:v>6.9008E-2</c:v>
                </c:pt>
                <c:pt idx="4870">
                  <c:v>-1.6853E-2</c:v>
                </c:pt>
                <c:pt idx="4871">
                  <c:v>-2.1344999999999999E-2</c:v>
                </c:pt>
                <c:pt idx="4872">
                  <c:v>7.4193999999999996E-3</c:v>
                </c:pt>
                <c:pt idx="4873">
                  <c:v>7.7019000000000004E-2</c:v>
                </c:pt>
                <c:pt idx="4874">
                  <c:v>-2.2903E-2</c:v>
                </c:pt>
                <c:pt idx="4875">
                  <c:v>7.5344999999999995E-2</c:v>
                </c:pt>
                <c:pt idx="4876">
                  <c:v>-6.7020999999999997E-2</c:v>
                </c:pt>
                <c:pt idx="4877">
                  <c:v>5.7696999999999998E-2</c:v>
                </c:pt>
                <c:pt idx="4878">
                  <c:v>5.3540999999999998E-2</c:v>
                </c:pt>
                <c:pt idx="4879">
                  <c:v>-2.5811000000000001E-2</c:v>
                </c:pt>
                <c:pt idx="4880">
                  <c:v>2.0232E-2</c:v>
                </c:pt>
                <c:pt idx="4881">
                  <c:v>-7.1377999999999997E-2</c:v>
                </c:pt>
                <c:pt idx="4882">
                  <c:v>8.0485000000000001E-2</c:v>
                </c:pt>
                <c:pt idx="4883">
                  <c:v>7.3111999999999996E-2</c:v>
                </c:pt>
                <c:pt idx="4884">
                  <c:v>-2.3976000000000001E-2</c:v>
                </c:pt>
                <c:pt idx="4885">
                  <c:v>7.0650000000000004E-2</c:v>
                </c:pt>
                <c:pt idx="4886">
                  <c:v>-0.14041999999999999</c:v>
                </c:pt>
                <c:pt idx="4887">
                  <c:v>-3.4455E-2</c:v>
                </c:pt>
                <c:pt idx="4888">
                  <c:v>-2.2813E-2</c:v>
                </c:pt>
                <c:pt idx="4889">
                  <c:v>-0.15085999999999999</c:v>
                </c:pt>
                <c:pt idx="4890">
                  <c:v>-6.7184999999999995E-2</c:v>
                </c:pt>
                <c:pt idx="4891">
                  <c:v>-1.2227E-2</c:v>
                </c:pt>
                <c:pt idx="4892">
                  <c:v>-0.11447</c:v>
                </c:pt>
                <c:pt idx="4893">
                  <c:v>6.2557000000000001E-2</c:v>
                </c:pt>
                <c:pt idx="4894">
                  <c:v>-4.6371999999999997E-2</c:v>
                </c:pt>
                <c:pt idx="4895">
                  <c:v>1.5049999999999999E-2</c:v>
                </c:pt>
                <c:pt idx="4896">
                  <c:v>3.8268999999999997E-2</c:v>
                </c:pt>
                <c:pt idx="4897">
                  <c:v>1.5594999999999999E-2</c:v>
                </c:pt>
                <c:pt idx="4898">
                  <c:v>-1.5557E-2</c:v>
                </c:pt>
                <c:pt idx="4899">
                  <c:v>7.4434E-2</c:v>
                </c:pt>
                <c:pt idx="4900">
                  <c:v>1.542E-2</c:v>
                </c:pt>
                <c:pt idx="4901">
                  <c:v>0.12330000000000001</c:v>
                </c:pt>
                <c:pt idx="4902">
                  <c:v>3.4063999999999997E-2</c:v>
                </c:pt>
                <c:pt idx="4903">
                  <c:v>3.4273999999999999E-2</c:v>
                </c:pt>
                <c:pt idx="4904">
                  <c:v>8.1265000000000004E-2</c:v>
                </c:pt>
                <c:pt idx="4905">
                  <c:v>5.6342999999999997E-2</c:v>
                </c:pt>
                <c:pt idx="4906">
                  <c:v>0.10503</c:v>
                </c:pt>
                <c:pt idx="4907">
                  <c:v>-1.8355E-2</c:v>
                </c:pt>
                <c:pt idx="4908">
                  <c:v>-3.6290000000000003E-2</c:v>
                </c:pt>
                <c:pt idx="4909">
                  <c:v>1.4643E-2</c:v>
                </c:pt>
                <c:pt idx="4910">
                  <c:v>-1.9963000000000002E-2</c:v>
                </c:pt>
                <c:pt idx="4911">
                  <c:v>0.13713</c:v>
                </c:pt>
                <c:pt idx="4912">
                  <c:v>8.9817999999999999E-3</c:v>
                </c:pt>
                <c:pt idx="4913">
                  <c:v>8.7437999999999995E-3</c:v>
                </c:pt>
                <c:pt idx="4914">
                  <c:v>8.3928000000000003E-2</c:v>
                </c:pt>
                <c:pt idx="4915">
                  <c:v>-9.1867000000000008E-3</c:v>
                </c:pt>
                <c:pt idx="4916">
                  <c:v>-8.7600000000000004E-3</c:v>
                </c:pt>
                <c:pt idx="4917">
                  <c:v>-6.6548999999999997E-2</c:v>
                </c:pt>
                <c:pt idx="4918">
                  <c:v>-0.16564999999999999</c:v>
                </c:pt>
                <c:pt idx="4919">
                  <c:v>-9.0590000000000004E-2</c:v>
                </c:pt>
                <c:pt idx="4920">
                  <c:v>-8.9899000000000007E-2</c:v>
                </c:pt>
                <c:pt idx="4921">
                  <c:v>-0.13344</c:v>
                </c:pt>
                <c:pt idx="4922">
                  <c:v>-0.13733000000000001</c:v>
                </c:pt>
                <c:pt idx="4923">
                  <c:v>-0.13724</c:v>
                </c:pt>
                <c:pt idx="4924">
                  <c:v>-0.12223000000000001</c:v>
                </c:pt>
                <c:pt idx="4925">
                  <c:v>-8.7844000000000005E-2</c:v>
                </c:pt>
                <c:pt idx="4926">
                  <c:v>-0.13345000000000001</c:v>
                </c:pt>
                <c:pt idx="4927">
                  <c:v>-9.3229000000000006E-2</c:v>
                </c:pt>
                <c:pt idx="4928">
                  <c:v>-4.7268999999999999E-2</c:v>
                </c:pt>
                <c:pt idx="4929">
                  <c:v>-3.2398999999999997E-2</c:v>
                </c:pt>
                <c:pt idx="4930">
                  <c:v>-2.4222E-2</c:v>
                </c:pt>
                <c:pt idx="4931">
                  <c:v>9.1041999999999998E-3</c:v>
                </c:pt>
                <c:pt idx="4932">
                  <c:v>7.8243999999999994E-2</c:v>
                </c:pt>
                <c:pt idx="4933">
                  <c:v>0.11749999999999999</c:v>
                </c:pt>
                <c:pt idx="4934">
                  <c:v>0.11957</c:v>
                </c:pt>
                <c:pt idx="4935">
                  <c:v>8.5171999999999998E-2</c:v>
                </c:pt>
                <c:pt idx="4936">
                  <c:v>6.8404999999999994E-2</c:v>
                </c:pt>
                <c:pt idx="4937">
                  <c:v>0.16239999999999999</c:v>
                </c:pt>
                <c:pt idx="4938">
                  <c:v>9.7416000000000003E-2</c:v>
                </c:pt>
                <c:pt idx="4939">
                  <c:v>7.6146000000000005E-2</c:v>
                </c:pt>
                <c:pt idx="4940">
                  <c:v>0.16603999999999999</c:v>
                </c:pt>
                <c:pt idx="4941">
                  <c:v>9.4675999999999996E-2</c:v>
                </c:pt>
                <c:pt idx="4942">
                  <c:v>0.23377000000000001</c:v>
                </c:pt>
                <c:pt idx="4943">
                  <c:v>0.17776</c:v>
                </c:pt>
                <c:pt idx="4944">
                  <c:v>0.15672</c:v>
                </c:pt>
                <c:pt idx="4945">
                  <c:v>0.10023</c:v>
                </c:pt>
                <c:pt idx="4946">
                  <c:v>0.14768999999999999</c:v>
                </c:pt>
                <c:pt idx="4947">
                  <c:v>0.10435999999999999</c:v>
                </c:pt>
                <c:pt idx="4948">
                  <c:v>8.881E-2</c:v>
                </c:pt>
                <c:pt idx="4949">
                  <c:v>1.4519000000000001E-2</c:v>
                </c:pt>
                <c:pt idx="4950">
                  <c:v>5.7303E-2</c:v>
                </c:pt>
                <c:pt idx="4951">
                  <c:v>-1.1338000000000001E-2</c:v>
                </c:pt>
                <c:pt idx="4952">
                  <c:v>-3.2374E-2</c:v>
                </c:pt>
                <c:pt idx="4953">
                  <c:v>-0.10281</c:v>
                </c:pt>
                <c:pt idx="4954">
                  <c:v>-0.13586999999999999</c:v>
                </c:pt>
                <c:pt idx="4955">
                  <c:v>-9.0679999999999997E-2</c:v>
                </c:pt>
                <c:pt idx="4956">
                  <c:v>-0.20371</c:v>
                </c:pt>
                <c:pt idx="4957">
                  <c:v>-0.19250999999999999</c:v>
                </c:pt>
                <c:pt idx="4958">
                  <c:v>-0.21357000000000001</c:v>
                </c:pt>
                <c:pt idx="4959">
                  <c:v>-0.22606000000000001</c:v>
                </c:pt>
                <c:pt idx="4960">
                  <c:v>-0.12862000000000001</c:v>
                </c:pt>
                <c:pt idx="4961">
                  <c:v>-0.23783000000000001</c:v>
                </c:pt>
                <c:pt idx="4962">
                  <c:v>-0.25863999999999998</c:v>
                </c:pt>
                <c:pt idx="4963">
                  <c:v>-0.15514</c:v>
                </c:pt>
                <c:pt idx="4964">
                  <c:v>-0.16223000000000001</c:v>
                </c:pt>
                <c:pt idx="4965">
                  <c:v>-0.18787999999999999</c:v>
                </c:pt>
                <c:pt idx="4966">
                  <c:v>-8.8248999999999994E-2</c:v>
                </c:pt>
                <c:pt idx="4967">
                  <c:v>-0.26028000000000001</c:v>
                </c:pt>
                <c:pt idx="4968">
                  <c:v>-4.1320000000000003E-2</c:v>
                </c:pt>
                <c:pt idx="4969">
                  <c:v>-7.2861999999999996E-2</c:v>
                </c:pt>
                <c:pt idx="4970">
                  <c:v>1.7474E-2</c:v>
                </c:pt>
                <c:pt idx="4971">
                  <c:v>-2.1045E-3</c:v>
                </c:pt>
                <c:pt idx="4972">
                  <c:v>5.2526999999999997E-2</c:v>
                </c:pt>
                <c:pt idx="4973">
                  <c:v>7.7770000000000006E-2</c:v>
                </c:pt>
                <c:pt idx="4974">
                  <c:v>0.20250000000000001</c:v>
                </c:pt>
                <c:pt idx="4975">
                  <c:v>9.1988E-2</c:v>
                </c:pt>
                <c:pt idx="4976">
                  <c:v>0.22572999999999999</c:v>
                </c:pt>
                <c:pt idx="4977">
                  <c:v>0.21434</c:v>
                </c:pt>
                <c:pt idx="4978">
                  <c:v>0.26179000000000002</c:v>
                </c:pt>
                <c:pt idx="4979">
                  <c:v>0.29575000000000001</c:v>
                </c:pt>
                <c:pt idx="4980">
                  <c:v>0.21709000000000001</c:v>
                </c:pt>
                <c:pt idx="4981">
                  <c:v>0.34594999999999998</c:v>
                </c:pt>
                <c:pt idx="4982">
                  <c:v>0.23558000000000001</c:v>
                </c:pt>
                <c:pt idx="4983">
                  <c:v>0.24712000000000001</c:v>
                </c:pt>
                <c:pt idx="4984">
                  <c:v>0.24847</c:v>
                </c:pt>
                <c:pt idx="4985">
                  <c:v>7.9575999999999994E-2</c:v>
                </c:pt>
                <c:pt idx="4986">
                  <c:v>0.28845999999999999</c:v>
                </c:pt>
                <c:pt idx="4987">
                  <c:v>0.23455999999999999</c:v>
                </c:pt>
                <c:pt idx="4988">
                  <c:v>9.4279000000000002E-2</c:v>
                </c:pt>
                <c:pt idx="4989">
                  <c:v>0.11183999999999999</c:v>
                </c:pt>
                <c:pt idx="4990">
                  <c:v>7.2556999999999996E-2</c:v>
                </c:pt>
                <c:pt idx="4991">
                  <c:v>-2.7910999999999998E-2</c:v>
                </c:pt>
                <c:pt idx="4992">
                  <c:v>0.10117</c:v>
                </c:pt>
                <c:pt idx="4993">
                  <c:v>-0.19717000000000001</c:v>
                </c:pt>
                <c:pt idx="4994">
                  <c:v>-0.12817999999999999</c:v>
                </c:pt>
                <c:pt idx="4995">
                  <c:v>-0.21221000000000001</c:v>
                </c:pt>
                <c:pt idx="4996">
                  <c:v>-0.22181000000000001</c:v>
                </c:pt>
                <c:pt idx="4997">
                  <c:v>-0.27872000000000002</c:v>
                </c:pt>
                <c:pt idx="4998">
                  <c:v>-0.30475000000000002</c:v>
                </c:pt>
                <c:pt idx="4999">
                  <c:v>-0.39641999999999999</c:v>
                </c:pt>
                <c:pt idx="5000">
                  <c:v>-0.26761000000000001</c:v>
                </c:pt>
                <c:pt idx="5001">
                  <c:v>-0.40383999999999998</c:v>
                </c:pt>
                <c:pt idx="5002">
                  <c:v>-0.32454</c:v>
                </c:pt>
                <c:pt idx="5003">
                  <c:v>-0.35749999999999998</c:v>
                </c:pt>
                <c:pt idx="5004">
                  <c:v>-0.36636999999999997</c:v>
                </c:pt>
                <c:pt idx="5005">
                  <c:v>-0.23130999999999999</c:v>
                </c:pt>
                <c:pt idx="5006">
                  <c:v>-0.31134000000000001</c:v>
                </c:pt>
                <c:pt idx="5007">
                  <c:v>-0.16267999999999999</c:v>
                </c:pt>
                <c:pt idx="5008">
                  <c:v>-0.15223999999999999</c:v>
                </c:pt>
                <c:pt idx="5009">
                  <c:v>-0.10854</c:v>
                </c:pt>
                <c:pt idx="5010">
                  <c:v>6.4035999999999996E-2</c:v>
                </c:pt>
                <c:pt idx="5011">
                  <c:v>-0.1356</c:v>
                </c:pt>
                <c:pt idx="5012">
                  <c:v>-2.6360999999999999E-2</c:v>
                </c:pt>
                <c:pt idx="5013">
                  <c:v>7.0362999999999995E-2</c:v>
                </c:pt>
                <c:pt idx="5014">
                  <c:v>7.3946999999999999E-2</c:v>
                </c:pt>
                <c:pt idx="5015">
                  <c:v>0.18235999999999999</c:v>
                </c:pt>
                <c:pt idx="5016">
                  <c:v>0.23022999999999999</c:v>
                </c:pt>
                <c:pt idx="5017">
                  <c:v>0.17846000000000001</c:v>
                </c:pt>
                <c:pt idx="5018">
                  <c:v>0.44377</c:v>
                </c:pt>
                <c:pt idx="5019">
                  <c:v>0.34379999999999999</c:v>
                </c:pt>
                <c:pt idx="5020">
                  <c:v>0.41335</c:v>
                </c:pt>
                <c:pt idx="5021">
                  <c:v>0.4284</c:v>
                </c:pt>
                <c:pt idx="5022">
                  <c:v>0.40339000000000003</c:v>
                </c:pt>
                <c:pt idx="5023">
                  <c:v>0.40386</c:v>
                </c:pt>
                <c:pt idx="5024">
                  <c:v>0.48359000000000002</c:v>
                </c:pt>
                <c:pt idx="5025">
                  <c:v>0.35570000000000002</c:v>
                </c:pt>
                <c:pt idx="5026">
                  <c:v>0.38994000000000001</c:v>
                </c:pt>
                <c:pt idx="5027">
                  <c:v>0.29120000000000001</c:v>
                </c:pt>
                <c:pt idx="5028">
                  <c:v>0.27542</c:v>
                </c:pt>
                <c:pt idx="5029">
                  <c:v>0.24310000000000001</c:v>
                </c:pt>
                <c:pt idx="5030">
                  <c:v>0.1103</c:v>
                </c:pt>
                <c:pt idx="5031">
                  <c:v>9.5934000000000005E-2</c:v>
                </c:pt>
                <c:pt idx="5032">
                  <c:v>-6.3662999999999997E-2</c:v>
                </c:pt>
                <c:pt idx="5033">
                  <c:v>-9.3514E-2</c:v>
                </c:pt>
                <c:pt idx="5034">
                  <c:v>-0.14430000000000001</c:v>
                </c:pt>
                <c:pt idx="5035">
                  <c:v>-0.28533999999999998</c:v>
                </c:pt>
                <c:pt idx="5036">
                  <c:v>-0.17086999999999999</c:v>
                </c:pt>
                <c:pt idx="5037">
                  <c:v>-0.29194999999999999</c:v>
                </c:pt>
                <c:pt idx="5038">
                  <c:v>-0.28462999999999999</c:v>
                </c:pt>
                <c:pt idx="5039">
                  <c:v>-0.2878</c:v>
                </c:pt>
                <c:pt idx="5040">
                  <c:v>-0.46161000000000002</c:v>
                </c:pt>
                <c:pt idx="5041">
                  <c:v>-0.40883999999999998</c:v>
                </c:pt>
                <c:pt idx="5042">
                  <c:v>-0.43786000000000003</c:v>
                </c:pt>
                <c:pt idx="5043">
                  <c:v>-0.51780000000000004</c:v>
                </c:pt>
                <c:pt idx="5044">
                  <c:v>-0.48943999999999999</c:v>
                </c:pt>
                <c:pt idx="5045">
                  <c:v>-0.47666999999999998</c:v>
                </c:pt>
                <c:pt idx="5046">
                  <c:v>-0.45175999999999999</c:v>
                </c:pt>
                <c:pt idx="5047">
                  <c:v>-0.38407000000000002</c:v>
                </c:pt>
                <c:pt idx="5048">
                  <c:v>-0.36115000000000003</c:v>
                </c:pt>
                <c:pt idx="5049">
                  <c:v>-0.30692000000000003</c:v>
                </c:pt>
                <c:pt idx="5050">
                  <c:v>-0.23979</c:v>
                </c:pt>
                <c:pt idx="5051">
                  <c:v>-0.16292999999999999</c:v>
                </c:pt>
                <c:pt idx="5052">
                  <c:v>-6.6208000000000003E-2</c:v>
                </c:pt>
                <c:pt idx="5053">
                  <c:v>2.9954999999999999E-4</c:v>
                </c:pt>
                <c:pt idx="5054">
                  <c:v>5.7091999999999997E-2</c:v>
                </c:pt>
                <c:pt idx="5055">
                  <c:v>0.15038000000000001</c:v>
                </c:pt>
                <c:pt idx="5056">
                  <c:v>0.27073999999999998</c:v>
                </c:pt>
                <c:pt idx="5057">
                  <c:v>0.33040999999999998</c:v>
                </c:pt>
                <c:pt idx="5058">
                  <c:v>0.39143</c:v>
                </c:pt>
                <c:pt idx="5059">
                  <c:v>0.43915999999999999</c:v>
                </c:pt>
                <c:pt idx="5060">
                  <c:v>0.50819999999999999</c:v>
                </c:pt>
                <c:pt idx="5061">
                  <c:v>0.53796999999999995</c:v>
                </c:pt>
                <c:pt idx="5062">
                  <c:v>0.41943000000000003</c:v>
                </c:pt>
                <c:pt idx="5063">
                  <c:v>0.48054999999999998</c:v>
                </c:pt>
                <c:pt idx="5064">
                  <c:v>0.56925999999999999</c:v>
                </c:pt>
                <c:pt idx="5065">
                  <c:v>0.47283999999999998</c:v>
                </c:pt>
                <c:pt idx="5066">
                  <c:v>0.5786</c:v>
                </c:pt>
                <c:pt idx="5067">
                  <c:v>0.37859999999999999</c:v>
                </c:pt>
                <c:pt idx="5068">
                  <c:v>0.46717999999999998</c:v>
                </c:pt>
                <c:pt idx="5069">
                  <c:v>0.36629</c:v>
                </c:pt>
                <c:pt idx="5070">
                  <c:v>0.35255999999999998</c:v>
                </c:pt>
                <c:pt idx="5071">
                  <c:v>0.21159</c:v>
                </c:pt>
                <c:pt idx="5072">
                  <c:v>0.16632</c:v>
                </c:pt>
                <c:pt idx="5073">
                  <c:v>2.7435999999999999E-2</c:v>
                </c:pt>
                <c:pt idx="5074">
                  <c:v>5.5565000000000003E-2</c:v>
                </c:pt>
                <c:pt idx="5075">
                  <c:v>-0.11937</c:v>
                </c:pt>
                <c:pt idx="5076">
                  <c:v>-0.14810000000000001</c:v>
                </c:pt>
                <c:pt idx="5077">
                  <c:v>-0.31968000000000002</c:v>
                </c:pt>
                <c:pt idx="5078">
                  <c:v>-0.36699999999999999</c:v>
                </c:pt>
                <c:pt idx="5079">
                  <c:v>-0.37927</c:v>
                </c:pt>
                <c:pt idx="5080">
                  <c:v>-0.55206</c:v>
                </c:pt>
                <c:pt idx="5081">
                  <c:v>-0.49867</c:v>
                </c:pt>
                <c:pt idx="5082">
                  <c:v>-0.66693000000000002</c:v>
                </c:pt>
                <c:pt idx="5083">
                  <c:v>-0.59075999999999995</c:v>
                </c:pt>
                <c:pt idx="5084">
                  <c:v>-0.59121999999999997</c:v>
                </c:pt>
                <c:pt idx="5085">
                  <c:v>-0.81076000000000004</c:v>
                </c:pt>
                <c:pt idx="5086">
                  <c:v>-0.56982999999999995</c:v>
                </c:pt>
                <c:pt idx="5087">
                  <c:v>-0.48137000000000002</c:v>
                </c:pt>
                <c:pt idx="5088">
                  <c:v>-0.57472000000000001</c:v>
                </c:pt>
                <c:pt idx="5089">
                  <c:v>-0.43885000000000002</c:v>
                </c:pt>
                <c:pt idx="5090">
                  <c:v>-0.27251999999999998</c:v>
                </c:pt>
                <c:pt idx="5091">
                  <c:v>-0.39778000000000002</c:v>
                </c:pt>
                <c:pt idx="5092">
                  <c:v>8.6251999999999995E-2</c:v>
                </c:pt>
                <c:pt idx="5093">
                  <c:v>-0.12676999999999999</c:v>
                </c:pt>
                <c:pt idx="5094">
                  <c:v>0.11558</c:v>
                </c:pt>
                <c:pt idx="5095">
                  <c:v>8.4232000000000001E-2</c:v>
                </c:pt>
                <c:pt idx="5096">
                  <c:v>0.24193000000000001</c:v>
                </c:pt>
                <c:pt idx="5097">
                  <c:v>0.32434000000000002</c:v>
                </c:pt>
                <c:pt idx="5098">
                  <c:v>0.47488000000000002</c:v>
                </c:pt>
                <c:pt idx="5099">
                  <c:v>0.36796000000000001</c:v>
                </c:pt>
                <c:pt idx="5100">
                  <c:v>0.61931999999999998</c:v>
                </c:pt>
                <c:pt idx="5101">
                  <c:v>0.46087</c:v>
                </c:pt>
                <c:pt idx="5102">
                  <c:v>0.64480999999999999</c:v>
                </c:pt>
                <c:pt idx="5103">
                  <c:v>0.57642000000000004</c:v>
                </c:pt>
                <c:pt idx="5104">
                  <c:v>0.49613000000000002</c:v>
                </c:pt>
                <c:pt idx="5105">
                  <c:v>0.64951999999999999</c:v>
                </c:pt>
                <c:pt idx="5106">
                  <c:v>0.38661000000000001</c:v>
                </c:pt>
                <c:pt idx="5107">
                  <c:v>0.58420000000000005</c:v>
                </c:pt>
                <c:pt idx="5108">
                  <c:v>0.47972999999999999</c:v>
                </c:pt>
                <c:pt idx="5109">
                  <c:v>0.34338999999999997</c:v>
                </c:pt>
                <c:pt idx="5110">
                  <c:v>0.52315999999999996</c:v>
                </c:pt>
                <c:pt idx="5111">
                  <c:v>6.2835000000000002E-2</c:v>
                </c:pt>
                <c:pt idx="5112">
                  <c:v>3.1355000000000001E-2</c:v>
                </c:pt>
                <c:pt idx="5113">
                  <c:v>5.1652000000000003E-2</c:v>
                </c:pt>
                <c:pt idx="5114">
                  <c:v>-0.18697</c:v>
                </c:pt>
                <c:pt idx="5115">
                  <c:v>-0.21534</c:v>
                </c:pt>
                <c:pt idx="5116">
                  <c:v>-0.12864</c:v>
                </c:pt>
                <c:pt idx="5117">
                  <c:v>-0.57808000000000004</c:v>
                </c:pt>
                <c:pt idx="5118">
                  <c:v>-0.2104</c:v>
                </c:pt>
                <c:pt idx="5119">
                  <c:v>-0.47853000000000001</c:v>
                </c:pt>
                <c:pt idx="5120">
                  <c:v>-0.35865999999999998</c:v>
                </c:pt>
                <c:pt idx="5121">
                  <c:v>-0.42092000000000002</c:v>
                </c:pt>
                <c:pt idx="5122">
                  <c:v>-0.47933999999999999</c:v>
                </c:pt>
                <c:pt idx="5123">
                  <c:v>-0.53986999999999996</c:v>
                </c:pt>
                <c:pt idx="5124">
                  <c:v>-0.30348000000000003</c:v>
                </c:pt>
                <c:pt idx="5125">
                  <c:v>-0.51595000000000002</c:v>
                </c:pt>
                <c:pt idx="5126">
                  <c:v>-0.25869999999999999</c:v>
                </c:pt>
                <c:pt idx="5127">
                  <c:v>-0.39828999999999998</c:v>
                </c:pt>
                <c:pt idx="5128">
                  <c:v>-0.31107000000000001</c:v>
                </c:pt>
                <c:pt idx="5129">
                  <c:v>-0.15662000000000001</c:v>
                </c:pt>
                <c:pt idx="5130">
                  <c:v>-0.22614999999999999</c:v>
                </c:pt>
                <c:pt idx="5131">
                  <c:v>1.0695E-2</c:v>
                </c:pt>
                <c:pt idx="5132">
                  <c:v>-0.22858999999999999</c:v>
                </c:pt>
                <c:pt idx="5133">
                  <c:v>-0.12402000000000001</c:v>
                </c:pt>
                <c:pt idx="5134">
                  <c:v>4.2320000000000003E-2</c:v>
                </c:pt>
                <c:pt idx="5135">
                  <c:v>-8.9594999999999994E-2</c:v>
                </c:pt>
                <c:pt idx="5136">
                  <c:v>0.39545000000000002</c:v>
                </c:pt>
                <c:pt idx="5137">
                  <c:v>0.17473</c:v>
                </c:pt>
                <c:pt idx="5138">
                  <c:v>0.30470999999999998</c:v>
                </c:pt>
                <c:pt idx="5139">
                  <c:v>0.53974999999999995</c:v>
                </c:pt>
                <c:pt idx="5140">
                  <c:v>0.27633000000000002</c:v>
                </c:pt>
                <c:pt idx="5141">
                  <c:v>0.42664000000000002</c:v>
                </c:pt>
                <c:pt idx="5142">
                  <c:v>0.41914000000000001</c:v>
                </c:pt>
                <c:pt idx="5143">
                  <c:v>0.19864999999999999</c:v>
                </c:pt>
                <c:pt idx="5144">
                  <c:v>0.34136</c:v>
                </c:pt>
                <c:pt idx="5145">
                  <c:v>0.31480999999999998</c:v>
                </c:pt>
                <c:pt idx="5146">
                  <c:v>0.20002</c:v>
                </c:pt>
                <c:pt idx="5147">
                  <c:v>0.23250000000000001</c:v>
                </c:pt>
                <c:pt idx="5148">
                  <c:v>0.19841</c:v>
                </c:pt>
                <c:pt idx="5149">
                  <c:v>0.11899</c:v>
                </c:pt>
                <c:pt idx="5150">
                  <c:v>0.11717</c:v>
                </c:pt>
                <c:pt idx="5151">
                  <c:v>-7.9153999999999995E-3</c:v>
                </c:pt>
                <c:pt idx="5152">
                  <c:v>3.4881000000000002E-2</c:v>
                </c:pt>
                <c:pt idx="5153">
                  <c:v>1.8016999999999998E-2</c:v>
                </c:pt>
                <c:pt idx="5154">
                  <c:v>-9.5101000000000005E-2</c:v>
                </c:pt>
                <c:pt idx="5155">
                  <c:v>-0.14212</c:v>
                </c:pt>
                <c:pt idx="5156">
                  <c:v>-9.3325000000000005E-2</c:v>
                </c:pt>
                <c:pt idx="5157">
                  <c:v>-6.5675999999999998E-2</c:v>
                </c:pt>
                <c:pt idx="5158">
                  <c:v>-4.5947000000000002E-2</c:v>
                </c:pt>
                <c:pt idx="5159">
                  <c:v>-0.11187</c:v>
                </c:pt>
                <c:pt idx="5160">
                  <c:v>-0.17530999999999999</c:v>
                </c:pt>
                <c:pt idx="5161">
                  <c:v>-0.28645999999999999</c:v>
                </c:pt>
                <c:pt idx="5162">
                  <c:v>-0.29400999999999999</c:v>
                </c:pt>
                <c:pt idx="5163">
                  <c:v>-0.35502</c:v>
                </c:pt>
                <c:pt idx="5164">
                  <c:v>-0.33404</c:v>
                </c:pt>
                <c:pt idx="5165">
                  <c:v>-0.26069999999999999</c:v>
                </c:pt>
                <c:pt idx="5166">
                  <c:v>-0.23788999999999999</c:v>
                </c:pt>
                <c:pt idx="5167">
                  <c:v>-0.12186</c:v>
                </c:pt>
                <c:pt idx="5168">
                  <c:v>-5.6106999999999997E-2</c:v>
                </c:pt>
                <c:pt idx="5169">
                  <c:v>-4.9168999999999997E-2</c:v>
                </c:pt>
                <c:pt idx="5170">
                  <c:v>-5.0712E-2</c:v>
                </c:pt>
                <c:pt idx="5171">
                  <c:v>8.1864999999999993E-3</c:v>
                </c:pt>
                <c:pt idx="5172">
                  <c:v>4.5087000000000002E-2</c:v>
                </c:pt>
                <c:pt idx="5173">
                  <c:v>6.4409999999999995E-2</c:v>
                </c:pt>
                <c:pt idx="5174">
                  <c:v>0.11577999999999999</c:v>
                </c:pt>
                <c:pt idx="5175">
                  <c:v>0.17535999999999999</c:v>
                </c:pt>
                <c:pt idx="5176">
                  <c:v>0.1706</c:v>
                </c:pt>
                <c:pt idx="5177">
                  <c:v>0.15146000000000001</c:v>
                </c:pt>
                <c:pt idx="5178">
                  <c:v>0.13489000000000001</c:v>
                </c:pt>
                <c:pt idx="5179">
                  <c:v>0.15134</c:v>
                </c:pt>
                <c:pt idx="5180">
                  <c:v>0.16009999999999999</c:v>
                </c:pt>
                <c:pt idx="5181">
                  <c:v>0.11625000000000001</c:v>
                </c:pt>
                <c:pt idx="5182">
                  <c:v>6.9117999999999999E-2</c:v>
                </c:pt>
                <c:pt idx="5183">
                  <c:v>7.8260999999999997E-2</c:v>
                </c:pt>
                <c:pt idx="5184">
                  <c:v>6.3322000000000003E-2</c:v>
                </c:pt>
                <c:pt idx="5185">
                  <c:v>4.8176999999999998E-2</c:v>
                </c:pt>
                <c:pt idx="5186">
                  <c:v>1.8536E-2</c:v>
                </c:pt>
                <c:pt idx="5187">
                  <c:v>-8.5483E-3</c:v>
                </c:pt>
                <c:pt idx="5188">
                  <c:v>1.7535999999999999E-3</c:v>
                </c:pt>
                <c:pt idx="5189">
                  <c:v>1.4836999999999999E-2</c:v>
                </c:pt>
                <c:pt idx="5190">
                  <c:v>-9.6997999999999997E-3</c:v>
                </c:pt>
                <c:pt idx="5191">
                  <c:v>-5.7024999999999999E-2</c:v>
                </c:pt>
                <c:pt idx="5192">
                  <c:v>-7.6939999999999995E-2</c:v>
                </c:pt>
                <c:pt idx="5193">
                  <c:v>-6.2853000000000006E-2</c:v>
                </c:pt>
                <c:pt idx="5194">
                  <c:v>-5.3689000000000001E-2</c:v>
                </c:pt>
                <c:pt idx="5195">
                  <c:v>-4.8051000000000003E-2</c:v>
                </c:pt>
                <c:pt idx="5196">
                  <c:v>-7.3135000000000006E-2</c:v>
                </c:pt>
                <c:pt idx="5197">
                  <c:v>-7.0419999999999996E-2</c:v>
                </c:pt>
                <c:pt idx="5198">
                  <c:v>-6.3640000000000002E-2</c:v>
                </c:pt>
                <c:pt idx="5199">
                  <c:v>-3.9156999999999997E-2</c:v>
                </c:pt>
                <c:pt idx="5200">
                  <c:v>-3.3797000000000001E-2</c:v>
                </c:pt>
                <c:pt idx="5201">
                  <c:v>-4.1288999999999999E-2</c:v>
                </c:pt>
                <c:pt idx="5202">
                  <c:v>-1.5179E-2</c:v>
                </c:pt>
                <c:pt idx="5203">
                  <c:v>1.6293999999999999E-2</c:v>
                </c:pt>
                <c:pt idx="5204">
                  <c:v>1.0636E-2</c:v>
                </c:pt>
                <c:pt idx="5205">
                  <c:v>6.646E-3</c:v>
                </c:pt>
                <c:pt idx="5206">
                  <c:v>2.9921E-2</c:v>
                </c:pt>
                <c:pt idx="5207">
                  <c:v>5.774E-2</c:v>
                </c:pt>
                <c:pt idx="5208">
                  <c:v>4.5076999999999999E-2</c:v>
                </c:pt>
                <c:pt idx="5209">
                  <c:v>3.3453999999999998E-2</c:v>
                </c:pt>
                <c:pt idx="5210">
                  <c:v>6.2475999999999997E-2</c:v>
                </c:pt>
                <c:pt idx="5211">
                  <c:v>9.3865000000000004E-2</c:v>
                </c:pt>
                <c:pt idx="5212">
                  <c:v>2.7603000000000003E-4</c:v>
                </c:pt>
                <c:pt idx="5213">
                  <c:v>3.3718999999999999E-2</c:v>
                </c:pt>
                <c:pt idx="5214">
                  <c:v>2.2269000000000001E-2</c:v>
                </c:pt>
                <c:pt idx="5215">
                  <c:v>-4.8987000000000003E-2</c:v>
                </c:pt>
                <c:pt idx="5216">
                  <c:v>0.11525000000000001</c:v>
                </c:pt>
                <c:pt idx="5217">
                  <c:v>-6.9012000000000004E-2</c:v>
                </c:pt>
                <c:pt idx="5218">
                  <c:v>-7.5336999999999999E-3</c:v>
                </c:pt>
                <c:pt idx="5219">
                  <c:v>-6.1536E-2</c:v>
                </c:pt>
                <c:pt idx="5220">
                  <c:v>2.1198999999999999E-2</c:v>
                </c:pt>
                <c:pt idx="5221">
                  <c:v>-7.8612999999999999E-3</c:v>
                </c:pt>
                <c:pt idx="5222">
                  <c:v>-3.1591000000000001E-2</c:v>
                </c:pt>
                <c:pt idx="5223">
                  <c:v>-0.11368</c:v>
                </c:pt>
                <c:pt idx="5224">
                  <c:v>-2.2146000000000002E-3</c:v>
                </c:pt>
                <c:pt idx="5225">
                  <c:v>-2.4641E-2</c:v>
                </c:pt>
                <c:pt idx="5226">
                  <c:v>4.7293000000000002E-2</c:v>
                </c:pt>
                <c:pt idx="5227">
                  <c:v>-6.8874000000000005E-2</c:v>
                </c:pt>
                <c:pt idx="5228">
                  <c:v>-5.2213000000000002E-2</c:v>
                </c:pt>
                <c:pt idx="5229">
                  <c:v>1.417E-2</c:v>
                </c:pt>
                <c:pt idx="5230">
                  <c:v>-2.9342E-2</c:v>
                </c:pt>
                <c:pt idx="5231">
                  <c:v>8.5540000000000005E-2</c:v>
                </c:pt>
                <c:pt idx="5232">
                  <c:v>-5.3120000000000001E-2</c:v>
                </c:pt>
                <c:pt idx="5233">
                  <c:v>-2.3466999999999998E-2</c:v>
                </c:pt>
                <c:pt idx="5234">
                  <c:v>5.6672E-2</c:v>
                </c:pt>
                <c:pt idx="5235">
                  <c:v>-7.0809999999999998E-2</c:v>
                </c:pt>
                <c:pt idx="5236">
                  <c:v>7.3591000000000004E-2</c:v>
                </c:pt>
                <c:pt idx="5237">
                  <c:v>1.1365E-2</c:v>
                </c:pt>
                <c:pt idx="5238">
                  <c:v>-5.8452999999999998E-2</c:v>
                </c:pt>
                <c:pt idx="5239">
                  <c:v>5.6397000000000003E-2</c:v>
                </c:pt>
                <c:pt idx="5240">
                  <c:v>3.4785000000000003E-2</c:v>
                </c:pt>
                <c:pt idx="5241">
                  <c:v>-8.9234999999999995E-2</c:v>
                </c:pt>
                <c:pt idx="5242">
                  <c:v>0.11246</c:v>
                </c:pt>
                <c:pt idx="5243">
                  <c:v>-6.4341999999999996E-2</c:v>
                </c:pt>
                <c:pt idx="5244">
                  <c:v>6.3125000000000001E-2</c:v>
                </c:pt>
                <c:pt idx="5245">
                  <c:v>-2.0496E-2</c:v>
                </c:pt>
                <c:pt idx="5246">
                  <c:v>-2.8694999999999998E-2</c:v>
                </c:pt>
                <c:pt idx="5247">
                  <c:v>4.5069000000000003E-3</c:v>
                </c:pt>
                <c:pt idx="5248">
                  <c:v>7.2269E-2</c:v>
                </c:pt>
                <c:pt idx="5249">
                  <c:v>-2.8146999999999998E-2</c:v>
                </c:pt>
                <c:pt idx="5250">
                  <c:v>7.0181999999999994E-2</c:v>
                </c:pt>
                <c:pt idx="5251">
                  <c:v>-7.1148000000000003E-2</c:v>
                </c:pt>
                <c:pt idx="5252">
                  <c:v>5.7119999999999997E-2</c:v>
                </c:pt>
                <c:pt idx="5253">
                  <c:v>4.7371999999999997E-2</c:v>
                </c:pt>
                <c:pt idx="5254">
                  <c:v>-2.8448000000000001E-2</c:v>
                </c:pt>
                <c:pt idx="5255">
                  <c:v>1.7770999999999999E-2</c:v>
                </c:pt>
                <c:pt idx="5256">
                  <c:v>-7.3136000000000007E-2</c:v>
                </c:pt>
                <c:pt idx="5257">
                  <c:v>8.1219E-2</c:v>
                </c:pt>
                <c:pt idx="5258">
                  <c:v>7.4125999999999997E-2</c:v>
                </c:pt>
                <c:pt idx="5259">
                  <c:v>-2.3522000000000001E-2</c:v>
                </c:pt>
                <c:pt idx="5260">
                  <c:v>6.8529000000000007E-2</c:v>
                </c:pt>
                <c:pt idx="5261">
                  <c:v>-0.13986000000000001</c:v>
                </c:pt>
                <c:pt idx="5262">
                  <c:v>-3.3369000000000003E-2</c:v>
                </c:pt>
                <c:pt idx="5263">
                  <c:v>-2.5904E-2</c:v>
                </c:pt>
                <c:pt idx="5264">
                  <c:v>-0.15040000000000001</c:v>
                </c:pt>
                <c:pt idx="5265">
                  <c:v>-6.7077999999999999E-2</c:v>
                </c:pt>
                <c:pt idx="5266">
                  <c:v>-1.2160000000000001E-2</c:v>
                </c:pt>
                <c:pt idx="5267">
                  <c:v>-0.11243</c:v>
                </c:pt>
                <c:pt idx="5268">
                  <c:v>6.5294000000000005E-2</c:v>
                </c:pt>
                <c:pt idx="5269">
                  <c:v>-4.3825999999999997E-2</c:v>
                </c:pt>
                <c:pt idx="5270">
                  <c:v>2.3196000000000001E-2</c:v>
                </c:pt>
                <c:pt idx="5271">
                  <c:v>4.3070999999999998E-2</c:v>
                </c:pt>
                <c:pt idx="5272">
                  <c:v>1.8447999999999999E-2</c:v>
                </c:pt>
                <c:pt idx="5273">
                  <c:v>-9.1531000000000008E-3</c:v>
                </c:pt>
                <c:pt idx="5274">
                  <c:v>7.9366000000000006E-2</c:v>
                </c:pt>
                <c:pt idx="5275">
                  <c:v>1.6796999999999999E-2</c:v>
                </c:pt>
                <c:pt idx="5276">
                  <c:v>0.12820000000000001</c:v>
                </c:pt>
                <c:pt idx="5277">
                  <c:v>3.8431E-2</c:v>
                </c:pt>
                <c:pt idx="5278">
                  <c:v>3.6116000000000002E-2</c:v>
                </c:pt>
                <c:pt idx="5279">
                  <c:v>8.7944999999999995E-2</c:v>
                </c:pt>
                <c:pt idx="5280">
                  <c:v>5.8925999999999999E-2</c:v>
                </c:pt>
                <c:pt idx="5281">
                  <c:v>0.10573</c:v>
                </c:pt>
                <c:pt idx="5282">
                  <c:v>-1.1632E-2</c:v>
                </c:pt>
                <c:pt idx="5283">
                  <c:v>-3.4374000000000002E-2</c:v>
                </c:pt>
                <c:pt idx="5284">
                  <c:v>2.2889E-2</c:v>
                </c:pt>
                <c:pt idx="5285">
                  <c:v>-2.0305E-2</c:v>
                </c:pt>
                <c:pt idx="5286">
                  <c:v>0.14229</c:v>
                </c:pt>
                <c:pt idx="5287">
                  <c:v>1.191E-2</c:v>
                </c:pt>
                <c:pt idx="5288">
                  <c:v>7.0486000000000004E-3</c:v>
                </c:pt>
                <c:pt idx="5289">
                  <c:v>8.5716000000000001E-2</c:v>
                </c:pt>
                <c:pt idx="5290">
                  <c:v>-1.3979E-2</c:v>
                </c:pt>
                <c:pt idx="5291">
                  <c:v>-1.227E-2</c:v>
                </c:pt>
                <c:pt idx="5292">
                  <c:v>-5.9111999999999998E-2</c:v>
                </c:pt>
                <c:pt idx="5293">
                  <c:v>-0.17044000000000001</c:v>
                </c:pt>
                <c:pt idx="5294">
                  <c:v>-9.3462000000000003E-2</c:v>
                </c:pt>
                <c:pt idx="5295">
                  <c:v>-8.7996000000000005E-2</c:v>
                </c:pt>
                <c:pt idx="5296">
                  <c:v>-0.13986000000000001</c:v>
                </c:pt>
                <c:pt idx="5297">
                  <c:v>-0.14471999999999999</c:v>
                </c:pt>
                <c:pt idx="5298">
                  <c:v>-0.14371</c:v>
                </c:pt>
                <c:pt idx="5299">
                  <c:v>-0.12984000000000001</c:v>
                </c:pt>
                <c:pt idx="5300">
                  <c:v>-9.3881000000000006E-2</c:v>
                </c:pt>
                <c:pt idx="5301">
                  <c:v>-0.13880000000000001</c:v>
                </c:pt>
                <c:pt idx="5302">
                  <c:v>-9.6245999999999998E-2</c:v>
                </c:pt>
                <c:pt idx="5303">
                  <c:v>-4.9798000000000002E-2</c:v>
                </c:pt>
                <c:pt idx="5304">
                  <c:v>-3.8571000000000001E-2</c:v>
                </c:pt>
                <c:pt idx="5305">
                  <c:v>-2.7858999999999998E-2</c:v>
                </c:pt>
                <c:pt idx="5306">
                  <c:v>4.7812000000000002E-3</c:v>
                </c:pt>
                <c:pt idx="5307">
                  <c:v>7.7441999999999997E-2</c:v>
                </c:pt>
                <c:pt idx="5308">
                  <c:v>0.11737</c:v>
                </c:pt>
                <c:pt idx="5309">
                  <c:v>0.10872</c:v>
                </c:pt>
                <c:pt idx="5310">
                  <c:v>8.3686999999999998E-2</c:v>
                </c:pt>
                <c:pt idx="5311">
                  <c:v>6.3510999999999998E-2</c:v>
                </c:pt>
                <c:pt idx="5312">
                  <c:v>0.15231</c:v>
                </c:pt>
                <c:pt idx="5313">
                  <c:v>9.4819000000000001E-2</c:v>
                </c:pt>
                <c:pt idx="5314">
                  <c:v>7.3336999999999999E-2</c:v>
                </c:pt>
                <c:pt idx="5315">
                  <c:v>0.15168999999999999</c:v>
                </c:pt>
                <c:pt idx="5316">
                  <c:v>9.0846999999999997E-2</c:v>
                </c:pt>
                <c:pt idx="5317">
                  <c:v>0.23249</c:v>
                </c:pt>
                <c:pt idx="5318">
                  <c:v>0.17287</c:v>
                </c:pt>
                <c:pt idx="5319">
                  <c:v>0.14396</c:v>
                </c:pt>
                <c:pt idx="5320">
                  <c:v>9.6349000000000004E-2</c:v>
                </c:pt>
                <c:pt idx="5321">
                  <c:v>0.14604</c:v>
                </c:pt>
                <c:pt idx="5322">
                  <c:v>9.869E-2</c:v>
                </c:pt>
                <c:pt idx="5323">
                  <c:v>8.7531999999999999E-2</c:v>
                </c:pt>
                <c:pt idx="5324">
                  <c:v>1.2515999999999999E-2</c:v>
                </c:pt>
                <c:pt idx="5325">
                  <c:v>5.2462000000000002E-2</c:v>
                </c:pt>
                <c:pt idx="5326">
                  <c:v>-1.0606000000000001E-2</c:v>
                </c:pt>
                <c:pt idx="5327">
                  <c:v>-3.6028999999999999E-2</c:v>
                </c:pt>
                <c:pt idx="5328">
                  <c:v>-0.10308</c:v>
                </c:pt>
                <c:pt idx="5329">
                  <c:v>-0.12690000000000001</c:v>
                </c:pt>
                <c:pt idx="5330">
                  <c:v>-9.3030000000000002E-2</c:v>
                </c:pt>
                <c:pt idx="5331">
                  <c:v>-0.20249</c:v>
                </c:pt>
                <c:pt idx="5332">
                  <c:v>-0.18339</c:v>
                </c:pt>
                <c:pt idx="5333">
                  <c:v>-0.21390999999999999</c:v>
                </c:pt>
                <c:pt idx="5334">
                  <c:v>-0.22832</c:v>
                </c:pt>
                <c:pt idx="5335">
                  <c:v>-0.13295999999999999</c:v>
                </c:pt>
                <c:pt idx="5336">
                  <c:v>-0.23821000000000001</c:v>
                </c:pt>
                <c:pt idx="5337">
                  <c:v>-0.25953999999999999</c:v>
                </c:pt>
                <c:pt idx="5338">
                  <c:v>-0.15557000000000001</c:v>
                </c:pt>
                <c:pt idx="5339">
                  <c:v>-0.15024000000000001</c:v>
                </c:pt>
                <c:pt idx="5340">
                  <c:v>-0.18923000000000001</c:v>
                </c:pt>
                <c:pt idx="5341">
                  <c:v>-8.9760999999999994E-2</c:v>
                </c:pt>
                <c:pt idx="5342">
                  <c:v>-0.25270999999999999</c:v>
                </c:pt>
                <c:pt idx="5343">
                  <c:v>-3.9269999999999999E-2</c:v>
                </c:pt>
                <c:pt idx="5344">
                  <c:v>-6.6649E-2</c:v>
                </c:pt>
                <c:pt idx="5345">
                  <c:v>2.274E-2</c:v>
                </c:pt>
                <c:pt idx="5346">
                  <c:v>-2.1025000000000002E-3</c:v>
                </c:pt>
                <c:pt idx="5347">
                  <c:v>6.232E-2</c:v>
                </c:pt>
                <c:pt idx="5348">
                  <c:v>8.2522999999999999E-2</c:v>
                </c:pt>
                <c:pt idx="5349">
                  <c:v>0.20241000000000001</c:v>
                </c:pt>
                <c:pt idx="5350">
                  <c:v>9.7473000000000004E-2</c:v>
                </c:pt>
                <c:pt idx="5351">
                  <c:v>0.23527000000000001</c:v>
                </c:pt>
                <c:pt idx="5352">
                  <c:v>0.2306</c:v>
                </c:pt>
                <c:pt idx="5353">
                  <c:v>0.26662999999999998</c:v>
                </c:pt>
                <c:pt idx="5354">
                  <c:v>0.30590000000000001</c:v>
                </c:pt>
                <c:pt idx="5355">
                  <c:v>0.22122</c:v>
                </c:pt>
                <c:pt idx="5356">
                  <c:v>0.32755000000000001</c:v>
                </c:pt>
                <c:pt idx="5357">
                  <c:v>0.24152999999999999</c:v>
                </c:pt>
                <c:pt idx="5358">
                  <c:v>0.24926000000000001</c:v>
                </c:pt>
                <c:pt idx="5359">
                  <c:v>0.23734</c:v>
                </c:pt>
                <c:pt idx="5360">
                  <c:v>8.3167000000000005E-2</c:v>
                </c:pt>
                <c:pt idx="5361">
                  <c:v>0.29093000000000002</c:v>
                </c:pt>
                <c:pt idx="5362">
                  <c:v>0.2356</c:v>
                </c:pt>
                <c:pt idx="5363">
                  <c:v>9.5160999999999996E-2</c:v>
                </c:pt>
                <c:pt idx="5364">
                  <c:v>0.10940999999999999</c:v>
                </c:pt>
                <c:pt idx="5365">
                  <c:v>7.4799000000000004E-2</c:v>
                </c:pt>
                <c:pt idx="5366">
                  <c:v>-3.0870000000000002E-2</c:v>
                </c:pt>
                <c:pt idx="5367">
                  <c:v>9.7340999999999997E-2</c:v>
                </c:pt>
                <c:pt idx="5368">
                  <c:v>-0.19827</c:v>
                </c:pt>
                <c:pt idx="5369">
                  <c:v>-0.12529999999999999</c:v>
                </c:pt>
                <c:pt idx="5370">
                  <c:v>-0.21203</c:v>
                </c:pt>
                <c:pt idx="5371">
                  <c:v>-0.23055999999999999</c:v>
                </c:pt>
                <c:pt idx="5372">
                  <c:v>-0.28871999999999998</c:v>
                </c:pt>
                <c:pt idx="5373">
                  <c:v>-0.27883000000000002</c:v>
                </c:pt>
                <c:pt idx="5374">
                  <c:v>-0.40733000000000003</c:v>
                </c:pt>
                <c:pt idx="5375">
                  <c:v>-0.27209</c:v>
                </c:pt>
                <c:pt idx="5376">
                  <c:v>-0.38658999999999999</c:v>
                </c:pt>
                <c:pt idx="5377">
                  <c:v>-0.33765000000000001</c:v>
                </c:pt>
                <c:pt idx="5378">
                  <c:v>-0.36770999999999998</c:v>
                </c:pt>
                <c:pt idx="5379">
                  <c:v>-0.37902000000000002</c:v>
                </c:pt>
                <c:pt idx="5380">
                  <c:v>-0.24102000000000001</c:v>
                </c:pt>
                <c:pt idx="5381">
                  <c:v>-0.31977</c:v>
                </c:pt>
                <c:pt idx="5382">
                  <c:v>-0.16896</c:v>
                </c:pt>
                <c:pt idx="5383">
                  <c:v>-0.14252999999999999</c:v>
                </c:pt>
                <c:pt idx="5384">
                  <c:v>-0.1101</c:v>
                </c:pt>
                <c:pt idx="5385">
                  <c:v>5.6189000000000003E-2</c:v>
                </c:pt>
                <c:pt idx="5386">
                  <c:v>-0.13142999999999999</c:v>
                </c:pt>
                <c:pt idx="5387">
                  <c:v>-3.0776999999999999E-2</c:v>
                </c:pt>
                <c:pt idx="5388">
                  <c:v>6.7561999999999997E-2</c:v>
                </c:pt>
                <c:pt idx="5389">
                  <c:v>7.9462000000000005E-2</c:v>
                </c:pt>
                <c:pt idx="5390">
                  <c:v>0.17913999999999999</c:v>
                </c:pt>
                <c:pt idx="5391">
                  <c:v>0.23502000000000001</c:v>
                </c:pt>
                <c:pt idx="5392">
                  <c:v>0.17998</c:v>
                </c:pt>
                <c:pt idx="5393">
                  <c:v>0.41748000000000002</c:v>
                </c:pt>
                <c:pt idx="5394">
                  <c:v>0.35102</c:v>
                </c:pt>
                <c:pt idx="5395">
                  <c:v>0.41464000000000001</c:v>
                </c:pt>
                <c:pt idx="5396">
                  <c:v>0.40489999999999998</c:v>
                </c:pt>
                <c:pt idx="5397">
                  <c:v>0.40773999999999999</c:v>
                </c:pt>
                <c:pt idx="5398">
                  <c:v>0.40991</c:v>
                </c:pt>
                <c:pt idx="5399">
                  <c:v>0.49131999999999998</c:v>
                </c:pt>
                <c:pt idx="5400">
                  <c:v>0.33256999999999998</c:v>
                </c:pt>
                <c:pt idx="5401">
                  <c:v>0.39400000000000002</c:v>
                </c:pt>
                <c:pt idx="5402">
                  <c:v>0.29831000000000002</c:v>
                </c:pt>
                <c:pt idx="5403">
                  <c:v>0.25779000000000002</c:v>
                </c:pt>
                <c:pt idx="5404">
                  <c:v>0.24765999999999999</c:v>
                </c:pt>
                <c:pt idx="5405">
                  <c:v>0.11652</c:v>
                </c:pt>
                <c:pt idx="5406">
                  <c:v>9.1023999999999994E-2</c:v>
                </c:pt>
                <c:pt idx="5407">
                  <c:v>-5.9512000000000002E-2</c:v>
                </c:pt>
                <c:pt idx="5408">
                  <c:v>-9.7281999999999993E-2</c:v>
                </c:pt>
                <c:pt idx="5409">
                  <c:v>-0.14358000000000001</c:v>
                </c:pt>
                <c:pt idx="5410">
                  <c:v>-0.27195999999999998</c:v>
                </c:pt>
                <c:pt idx="5411">
                  <c:v>-0.17413999999999999</c:v>
                </c:pt>
                <c:pt idx="5412">
                  <c:v>-0.28711999999999999</c:v>
                </c:pt>
                <c:pt idx="5413">
                  <c:v>-0.26728000000000002</c:v>
                </c:pt>
                <c:pt idx="5414">
                  <c:v>-0.28804999999999997</c:v>
                </c:pt>
                <c:pt idx="5415">
                  <c:v>-0.46540999999999999</c:v>
                </c:pt>
                <c:pt idx="5416">
                  <c:v>-0.41996</c:v>
                </c:pt>
                <c:pt idx="5417">
                  <c:v>-0.43913999999999997</c:v>
                </c:pt>
                <c:pt idx="5418">
                  <c:v>-0.52429999999999999</c:v>
                </c:pt>
                <c:pt idx="5419">
                  <c:v>-0.48952000000000001</c:v>
                </c:pt>
                <c:pt idx="5420">
                  <c:v>-0.43813999999999997</c:v>
                </c:pt>
                <c:pt idx="5421">
                  <c:v>-0.45299</c:v>
                </c:pt>
                <c:pt idx="5422">
                  <c:v>-0.38640999999999998</c:v>
                </c:pt>
                <c:pt idx="5423">
                  <c:v>-0.33601999999999999</c:v>
                </c:pt>
                <c:pt idx="5424">
                  <c:v>-0.31372</c:v>
                </c:pt>
                <c:pt idx="5425">
                  <c:v>-0.24030000000000001</c:v>
                </c:pt>
                <c:pt idx="5426">
                  <c:v>-0.16302</c:v>
                </c:pt>
                <c:pt idx="5427">
                  <c:v>-7.0232000000000003E-2</c:v>
                </c:pt>
                <c:pt idx="5428">
                  <c:v>4.8256000000000002E-3</c:v>
                </c:pt>
                <c:pt idx="5429">
                  <c:v>5.2568999999999998E-2</c:v>
                </c:pt>
                <c:pt idx="5430">
                  <c:v>0.14127999999999999</c:v>
                </c:pt>
                <c:pt idx="5431">
                  <c:v>0.27496999999999999</c:v>
                </c:pt>
                <c:pt idx="5432">
                  <c:v>0.33126</c:v>
                </c:pt>
                <c:pt idx="5433">
                  <c:v>0.37479000000000001</c:v>
                </c:pt>
                <c:pt idx="5434">
                  <c:v>0.44029000000000001</c:v>
                </c:pt>
                <c:pt idx="5435">
                  <c:v>0.51783000000000001</c:v>
                </c:pt>
                <c:pt idx="5436">
                  <c:v>0.54213999999999996</c:v>
                </c:pt>
                <c:pt idx="5437">
                  <c:v>0.38127</c:v>
                </c:pt>
                <c:pt idx="5438">
                  <c:v>0.48731999999999998</c:v>
                </c:pt>
                <c:pt idx="5439">
                  <c:v>0.57130999999999998</c:v>
                </c:pt>
                <c:pt idx="5440">
                  <c:v>0.44218000000000002</c:v>
                </c:pt>
                <c:pt idx="5441">
                  <c:v>0.58781000000000005</c:v>
                </c:pt>
                <c:pt idx="5442">
                  <c:v>0.38684000000000002</c:v>
                </c:pt>
                <c:pt idx="5443">
                  <c:v>0.47558</c:v>
                </c:pt>
                <c:pt idx="5444">
                  <c:v>0.37130000000000002</c:v>
                </c:pt>
                <c:pt idx="5445">
                  <c:v>0.35205999999999998</c:v>
                </c:pt>
                <c:pt idx="5446">
                  <c:v>0.21234</c:v>
                </c:pt>
                <c:pt idx="5447">
                  <c:v>0.15439</c:v>
                </c:pt>
                <c:pt idx="5448">
                  <c:v>2.0604999999999998E-2</c:v>
                </c:pt>
                <c:pt idx="5449">
                  <c:v>5.5162999999999997E-2</c:v>
                </c:pt>
                <c:pt idx="5450">
                  <c:v>-0.11672</c:v>
                </c:pt>
                <c:pt idx="5451">
                  <c:v>-0.15346000000000001</c:v>
                </c:pt>
                <c:pt idx="5452">
                  <c:v>-0.32899</c:v>
                </c:pt>
                <c:pt idx="5453">
                  <c:v>-0.38246000000000002</c:v>
                </c:pt>
                <c:pt idx="5454">
                  <c:v>-0.39006000000000002</c:v>
                </c:pt>
                <c:pt idx="5455">
                  <c:v>-0.56786999999999999</c:v>
                </c:pt>
                <c:pt idx="5456">
                  <c:v>-0.50766</c:v>
                </c:pt>
                <c:pt idx="5457">
                  <c:v>-0.63470000000000004</c:v>
                </c:pt>
                <c:pt idx="5458">
                  <c:v>-0.60701000000000005</c:v>
                </c:pt>
                <c:pt idx="5459">
                  <c:v>-0.60565999999999998</c:v>
                </c:pt>
                <c:pt idx="5460">
                  <c:v>-0.78344000000000003</c:v>
                </c:pt>
                <c:pt idx="5461">
                  <c:v>-0.57794999999999996</c:v>
                </c:pt>
                <c:pt idx="5462">
                  <c:v>-0.48851</c:v>
                </c:pt>
                <c:pt idx="5463">
                  <c:v>-0.57913000000000003</c:v>
                </c:pt>
                <c:pt idx="5464">
                  <c:v>-0.40894999999999998</c:v>
                </c:pt>
                <c:pt idx="5465">
                  <c:v>-0.27301999999999998</c:v>
                </c:pt>
                <c:pt idx="5466">
                  <c:v>-0.39877000000000001</c:v>
                </c:pt>
                <c:pt idx="5467">
                  <c:v>0.10188999999999999</c:v>
                </c:pt>
                <c:pt idx="5468">
                  <c:v>-0.12845000000000001</c:v>
                </c:pt>
                <c:pt idx="5469">
                  <c:v>0.11337</c:v>
                </c:pt>
                <c:pt idx="5470">
                  <c:v>8.9098999999999998E-2</c:v>
                </c:pt>
                <c:pt idx="5471">
                  <c:v>0.24684</c:v>
                </c:pt>
                <c:pt idx="5472">
                  <c:v>0.33212999999999998</c:v>
                </c:pt>
                <c:pt idx="5473">
                  <c:v>0.47846</c:v>
                </c:pt>
                <c:pt idx="5474">
                  <c:v>0.34582000000000002</c:v>
                </c:pt>
                <c:pt idx="5475">
                  <c:v>0.63099000000000005</c:v>
                </c:pt>
                <c:pt idx="5476">
                  <c:v>0.46699000000000002</c:v>
                </c:pt>
                <c:pt idx="5477">
                  <c:v>0.61851999999999996</c:v>
                </c:pt>
                <c:pt idx="5478">
                  <c:v>0.59055000000000002</c:v>
                </c:pt>
                <c:pt idx="5479">
                  <c:v>0.51088999999999996</c:v>
                </c:pt>
                <c:pt idx="5480">
                  <c:v>0.66969000000000001</c:v>
                </c:pt>
                <c:pt idx="5481">
                  <c:v>0.40261000000000002</c:v>
                </c:pt>
                <c:pt idx="5482">
                  <c:v>0.60113000000000005</c:v>
                </c:pt>
                <c:pt idx="5483">
                  <c:v>0.49556</c:v>
                </c:pt>
                <c:pt idx="5484">
                  <c:v>0.32114999999999999</c:v>
                </c:pt>
                <c:pt idx="5485">
                  <c:v>0.53900000000000003</c:v>
                </c:pt>
                <c:pt idx="5486">
                  <c:v>7.7487E-2</c:v>
                </c:pt>
                <c:pt idx="5487">
                  <c:v>2.1589000000000001E-2</c:v>
                </c:pt>
                <c:pt idx="5488">
                  <c:v>5.9935000000000002E-2</c:v>
                </c:pt>
                <c:pt idx="5489">
                  <c:v>-0.18387000000000001</c:v>
                </c:pt>
                <c:pt idx="5490">
                  <c:v>-0.21368000000000001</c:v>
                </c:pt>
                <c:pt idx="5491">
                  <c:v>-0.11938</c:v>
                </c:pt>
                <c:pt idx="5492">
                  <c:v>-0.58052999999999999</c:v>
                </c:pt>
                <c:pt idx="5493">
                  <c:v>-0.21021999999999999</c:v>
                </c:pt>
                <c:pt idx="5494">
                  <c:v>-0.46653</c:v>
                </c:pt>
                <c:pt idx="5495">
                  <c:v>-0.36620999999999998</c:v>
                </c:pt>
                <c:pt idx="5496">
                  <c:v>-0.42615999999999998</c:v>
                </c:pt>
                <c:pt idx="5497">
                  <c:v>-0.45757999999999999</c:v>
                </c:pt>
                <c:pt idx="5498">
                  <c:v>-0.55137000000000003</c:v>
                </c:pt>
                <c:pt idx="5499">
                  <c:v>-0.31290000000000001</c:v>
                </c:pt>
                <c:pt idx="5500">
                  <c:v>-0.52310999999999996</c:v>
                </c:pt>
                <c:pt idx="5501">
                  <c:v>-0.23225999999999999</c:v>
                </c:pt>
                <c:pt idx="5502">
                  <c:v>-0.40711000000000003</c:v>
                </c:pt>
                <c:pt idx="5503">
                  <c:v>-0.31979999999999997</c:v>
                </c:pt>
                <c:pt idx="5504">
                  <c:v>-0.13714000000000001</c:v>
                </c:pt>
                <c:pt idx="5505">
                  <c:v>-0.23616000000000001</c:v>
                </c:pt>
                <c:pt idx="5506">
                  <c:v>1.859E-3</c:v>
                </c:pt>
                <c:pt idx="5507">
                  <c:v>-0.23832999999999999</c:v>
                </c:pt>
                <c:pt idx="5508">
                  <c:v>-0.13197</c:v>
                </c:pt>
                <c:pt idx="5509">
                  <c:v>3.6153999999999999E-2</c:v>
                </c:pt>
                <c:pt idx="5510">
                  <c:v>-9.4874E-2</c:v>
                </c:pt>
                <c:pt idx="5511">
                  <c:v>0.37975999999999999</c:v>
                </c:pt>
                <c:pt idx="5512">
                  <c:v>0.17180999999999999</c:v>
                </c:pt>
                <c:pt idx="5513">
                  <c:v>0.30055999999999999</c:v>
                </c:pt>
                <c:pt idx="5514">
                  <c:v>0.52578999999999998</c:v>
                </c:pt>
                <c:pt idx="5515">
                  <c:v>0.27667999999999998</c:v>
                </c:pt>
                <c:pt idx="5516">
                  <c:v>0.42654999999999998</c:v>
                </c:pt>
                <c:pt idx="5517">
                  <c:v>0.41998000000000002</c:v>
                </c:pt>
                <c:pt idx="5518">
                  <c:v>0.18367</c:v>
                </c:pt>
                <c:pt idx="5519">
                  <c:v>0.34271000000000001</c:v>
                </c:pt>
                <c:pt idx="5520">
                  <c:v>0.31689000000000001</c:v>
                </c:pt>
                <c:pt idx="5521">
                  <c:v>0.18226999999999999</c:v>
                </c:pt>
                <c:pt idx="5522">
                  <c:v>0.23633999999999999</c:v>
                </c:pt>
                <c:pt idx="5523">
                  <c:v>0.20207</c:v>
                </c:pt>
                <c:pt idx="5524">
                  <c:v>0.10514</c:v>
                </c:pt>
                <c:pt idx="5525">
                  <c:v>0.12103</c:v>
                </c:pt>
                <c:pt idx="5526">
                  <c:v>-5.7593999999999996E-3</c:v>
                </c:pt>
                <c:pt idx="5527">
                  <c:v>3.6906000000000001E-2</c:v>
                </c:pt>
                <c:pt idx="5528">
                  <c:v>9.2730999999999994E-3</c:v>
                </c:pt>
                <c:pt idx="5529">
                  <c:v>-9.4077999999999995E-2</c:v>
                </c:pt>
                <c:pt idx="5530">
                  <c:v>-0.14094000000000001</c:v>
                </c:pt>
                <c:pt idx="5531">
                  <c:v>-0.1004</c:v>
                </c:pt>
                <c:pt idx="5532">
                  <c:v>-6.5870999999999999E-2</c:v>
                </c:pt>
                <c:pt idx="5533">
                  <c:v>-4.6316999999999997E-2</c:v>
                </c:pt>
                <c:pt idx="5534">
                  <c:v>-0.11362999999999999</c:v>
                </c:pt>
                <c:pt idx="5535">
                  <c:v>-0.17860000000000001</c:v>
                </c:pt>
                <c:pt idx="5536">
                  <c:v>-0.28867999999999999</c:v>
                </c:pt>
                <c:pt idx="5537">
                  <c:v>-0.29520999999999997</c:v>
                </c:pt>
                <c:pt idx="5538">
                  <c:v>-0.34118999999999999</c:v>
                </c:pt>
                <c:pt idx="5539">
                  <c:v>-0.33693000000000001</c:v>
                </c:pt>
                <c:pt idx="5540">
                  <c:v>-0.26207000000000003</c:v>
                </c:pt>
                <c:pt idx="5541">
                  <c:v>-0.23008999999999999</c:v>
                </c:pt>
                <c:pt idx="5542">
                  <c:v>-0.12171</c:v>
                </c:pt>
                <c:pt idx="5543">
                  <c:v>-5.5990999999999999E-2</c:v>
                </c:pt>
                <c:pt idx="5544">
                  <c:v>-4.8814000000000003E-2</c:v>
                </c:pt>
                <c:pt idx="5545">
                  <c:v>-3.9431000000000001E-2</c:v>
                </c:pt>
                <c:pt idx="5546">
                  <c:v>1.0116999999999999E-2</c:v>
                </c:pt>
                <c:pt idx="5547">
                  <c:v>4.6866999999999999E-2</c:v>
                </c:pt>
                <c:pt idx="5548">
                  <c:v>7.1238999999999997E-2</c:v>
                </c:pt>
                <c:pt idx="5549">
                  <c:v>0.11865000000000001</c:v>
                </c:pt>
                <c:pt idx="5550">
                  <c:v>0.17815</c:v>
                </c:pt>
                <c:pt idx="5551">
                  <c:v>0.17763999999999999</c:v>
                </c:pt>
                <c:pt idx="5552">
                  <c:v>0.15537000000000001</c:v>
                </c:pt>
                <c:pt idx="5553">
                  <c:v>0.13936000000000001</c:v>
                </c:pt>
                <c:pt idx="5554">
                  <c:v>0.15526000000000001</c:v>
                </c:pt>
                <c:pt idx="5555">
                  <c:v>0.16322</c:v>
                </c:pt>
                <c:pt idx="5556">
                  <c:v>0.12093</c:v>
                </c:pt>
                <c:pt idx="5557">
                  <c:v>7.4185000000000001E-2</c:v>
                </c:pt>
                <c:pt idx="5558">
                  <c:v>7.9158999999999993E-2</c:v>
                </c:pt>
                <c:pt idx="5559">
                  <c:v>6.8523000000000001E-2</c:v>
                </c:pt>
                <c:pt idx="5560">
                  <c:v>5.3393000000000003E-2</c:v>
                </c:pt>
                <c:pt idx="5561">
                  <c:v>1.8377000000000001E-2</c:v>
                </c:pt>
                <c:pt idx="5562">
                  <c:v>-2.8628999999999998E-3</c:v>
                </c:pt>
                <c:pt idx="5563">
                  <c:v>5.8183000000000002E-3</c:v>
                </c:pt>
                <c:pt idx="5564">
                  <c:v>1.8121999999999999E-2</c:v>
                </c:pt>
                <c:pt idx="5565">
                  <c:v>-1.0881E-2</c:v>
                </c:pt>
                <c:pt idx="5566">
                  <c:v>-5.3263999999999999E-2</c:v>
                </c:pt>
                <c:pt idx="5567">
                  <c:v>-7.4776999999999996E-2</c:v>
                </c:pt>
                <c:pt idx="5568">
                  <c:v>-6.8519999999999998E-2</c:v>
                </c:pt>
                <c:pt idx="5569">
                  <c:v>-5.3148000000000001E-2</c:v>
                </c:pt>
                <c:pt idx="5570">
                  <c:v>-4.7310999999999999E-2</c:v>
                </c:pt>
                <c:pt idx="5571">
                  <c:v>-7.3399000000000006E-2</c:v>
                </c:pt>
                <c:pt idx="5572">
                  <c:v>-7.2257000000000002E-2</c:v>
                </c:pt>
                <c:pt idx="5573">
                  <c:v>-6.6037999999999999E-2</c:v>
                </c:pt>
                <c:pt idx="5574">
                  <c:v>-4.0703999999999997E-2</c:v>
                </c:pt>
                <c:pt idx="5575">
                  <c:v>-3.4458999999999997E-2</c:v>
                </c:pt>
                <c:pt idx="5576">
                  <c:v>-4.5136000000000003E-2</c:v>
                </c:pt>
                <c:pt idx="5577">
                  <c:v>-1.9598000000000001E-2</c:v>
                </c:pt>
                <c:pt idx="5578">
                  <c:v>1.5339E-2</c:v>
                </c:pt>
                <c:pt idx="5579">
                  <c:v>6.9023000000000001E-3</c:v>
                </c:pt>
                <c:pt idx="5580">
                  <c:v>2.5609999999999999E-3</c:v>
                </c:pt>
                <c:pt idx="5581">
                  <c:v>2.5558999999999998E-2</c:v>
                </c:pt>
                <c:pt idx="5582">
                  <c:v>5.6905999999999998E-2</c:v>
                </c:pt>
                <c:pt idx="5583">
                  <c:v>4.1117000000000001E-2</c:v>
                </c:pt>
                <c:pt idx="5584">
                  <c:v>2.9735000000000001E-2</c:v>
                </c:pt>
                <c:pt idx="5585">
                  <c:v>5.8847999999999998E-2</c:v>
                </c:pt>
                <c:pt idx="5586">
                  <c:v>9.0692999999999996E-2</c:v>
                </c:pt>
                <c:pt idx="5587">
                  <c:v>-3.2775999999999999E-3</c:v>
                </c:pt>
                <c:pt idx="5588">
                  <c:v>3.2784000000000001E-2</c:v>
                </c:pt>
                <c:pt idx="5589">
                  <c:v>2.0729999999999998E-2</c:v>
                </c:pt>
                <c:pt idx="5590">
                  <c:v>-5.3321E-2</c:v>
                </c:pt>
                <c:pt idx="5591">
                  <c:v>0.11221</c:v>
                </c:pt>
                <c:pt idx="5592">
                  <c:v>-7.0776000000000006E-2</c:v>
                </c:pt>
                <c:pt idx="5593">
                  <c:v>-1.2278000000000001E-2</c:v>
                </c:pt>
                <c:pt idx="5594">
                  <c:v>-6.3689999999999997E-2</c:v>
                </c:pt>
                <c:pt idx="5595">
                  <c:v>1.7568E-2</c:v>
                </c:pt>
                <c:pt idx="5596">
                  <c:v>-9.0381999999999997E-3</c:v>
                </c:pt>
                <c:pt idx="5597">
                  <c:v>-3.4044999999999999E-2</c:v>
                </c:pt>
                <c:pt idx="5598">
                  <c:v>-0.11634</c:v>
                </c:pt>
                <c:pt idx="5599">
                  <c:v>-3.9766999999999997E-3</c:v>
                </c:pt>
                <c:pt idx="5600">
                  <c:v>-2.5869E-2</c:v>
                </c:pt>
                <c:pt idx="5601">
                  <c:v>4.7063000000000001E-2</c:v>
                </c:pt>
                <c:pt idx="5602">
                  <c:v>-6.6405000000000006E-2</c:v>
                </c:pt>
                <c:pt idx="5603">
                  <c:v>-5.0748000000000001E-2</c:v>
                </c:pt>
                <c:pt idx="5604">
                  <c:v>1.3416000000000001E-2</c:v>
                </c:pt>
                <c:pt idx="5605">
                  <c:v>-2.9058E-2</c:v>
                </c:pt>
                <c:pt idx="5606">
                  <c:v>8.6610999999999994E-2</c:v>
                </c:pt>
                <c:pt idx="5607">
                  <c:v>-5.3129000000000003E-2</c:v>
                </c:pt>
                <c:pt idx="5608">
                  <c:v>-1.8172000000000001E-2</c:v>
                </c:pt>
                <c:pt idx="5609">
                  <c:v>5.5025999999999999E-2</c:v>
                </c:pt>
                <c:pt idx="5610">
                  <c:v>-6.7116999999999996E-2</c:v>
                </c:pt>
                <c:pt idx="5611">
                  <c:v>7.8201999999999994E-2</c:v>
                </c:pt>
                <c:pt idx="5612">
                  <c:v>1.2728E-2</c:v>
                </c:pt>
                <c:pt idx="5613">
                  <c:v>-5.2928000000000003E-2</c:v>
                </c:pt>
                <c:pt idx="5614">
                  <c:v>6.0701999999999999E-2</c:v>
                </c:pt>
                <c:pt idx="5615">
                  <c:v>3.6979999999999999E-2</c:v>
                </c:pt>
                <c:pt idx="5616">
                  <c:v>-8.1157999999999994E-2</c:v>
                </c:pt>
                <c:pt idx="5617">
                  <c:v>0.1159</c:v>
                </c:pt>
                <c:pt idx="5618">
                  <c:v>-6.0378000000000001E-2</c:v>
                </c:pt>
                <c:pt idx="5619">
                  <c:v>7.0099999999999996E-2</c:v>
                </c:pt>
                <c:pt idx="5620">
                  <c:v>-1.6941000000000001E-2</c:v>
                </c:pt>
                <c:pt idx="5621">
                  <c:v>-2.1128000000000001E-2</c:v>
                </c:pt>
                <c:pt idx="5622">
                  <c:v>8.4948000000000003E-3</c:v>
                </c:pt>
                <c:pt idx="5623">
                  <c:v>7.8551999999999997E-2</c:v>
                </c:pt>
                <c:pt idx="5624">
                  <c:v>-2.1558999999999998E-2</c:v>
                </c:pt>
                <c:pt idx="5625">
                  <c:v>7.7253000000000002E-2</c:v>
                </c:pt>
                <c:pt idx="5626">
                  <c:v>-6.5497E-2</c:v>
                </c:pt>
                <c:pt idx="5627">
                  <c:v>6.1733999999999997E-2</c:v>
                </c:pt>
                <c:pt idx="5628">
                  <c:v>5.1039000000000001E-2</c:v>
                </c:pt>
                <c:pt idx="5629">
                  <c:v>-2.3684E-2</c:v>
                </c:pt>
                <c:pt idx="5630">
                  <c:v>2.2275E-2</c:v>
                </c:pt>
                <c:pt idx="5631">
                  <c:v>-6.9597999999999993E-2</c:v>
                </c:pt>
                <c:pt idx="5632">
                  <c:v>8.1276000000000001E-2</c:v>
                </c:pt>
                <c:pt idx="5633">
                  <c:v>7.5228000000000003E-2</c:v>
                </c:pt>
                <c:pt idx="5634">
                  <c:v>-2.5687000000000001E-2</c:v>
                </c:pt>
                <c:pt idx="5635">
                  <c:v>6.5391000000000005E-2</c:v>
                </c:pt>
                <c:pt idx="5636">
                  <c:v>-0.13929</c:v>
                </c:pt>
                <c:pt idx="5637">
                  <c:v>-3.5277999999999997E-2</c:v>
                </c:pt>
                <c:pt idx="5638">
                  <c:v>-2.8628000000000001E-2</c:v>
                </c:pt>
                <c:pt idx="5639">
                  <c:v>-0.14973</c:v>
                </c:pt>
                <c:pt idx="5640">
                  <c:v>-6.6735000000000003E-2</c:v>
                </c:pt>
                <c:pt idx="5641">
                  <c:v>-1.1793E-2</c:v>
                </c:pt>
                <c:pt idx="5642">
                  <c:v>-0.11501</c:v>
                </c:pt>
                <c:pt idx="5643">
                  <c:v>6.3780000000000003E-2</c:v>
                </c:pt>
                <c:pt idx="5644">
                  <c:v>-4.3366000000000002E-2</c:v>
                </c:pt>
                <c:pt idx="5645">
                  <c:v>2.2970999999999998E-2</c:v>
                </c:pt>
                <c:pt idx="5646">
                  <c:v>3.5980999999999999E-2</c:v>
                </c:pt>
                <c:pt idx="5647">
                  <c:v>1.7408E-2</c:v>
                </c:pt>
                <c:pt idx="5648">
                  <c:v>-1.0843E-2</c:v>
                </c:pt>
                <c:pt idx="5649">
                  <c:v>7.3799000000000003E-2</c:v>
                </c:pt>
                <c:pt idx="5650">
                  <c:v>1.4959999999999999E-2</c:v>
                </c:pt>
                <c:pt idx="5651">
                  <c:v>0.12562999999999999</c:v>
                </c:pt>
                <c:pt idx="5652">
                  <c:v>3.5277999999999997E-2</c:v>
                </c:pt>
                <c:pt idx="5653">
                  <c:v>3.3904999999999998E-2</c:v>
                </c:pt>
                <c:pt idx="5654">
                  <c:v>8.4352999999999997E-2</c:v>
                </c:pt>
                <c:pt idx="5655">
                  <c:v>5.5649999999999998E-2</c:v>
                </c:pt>
                <c:pt idx="5656">
                  <c:v>0.10407</c:v>
                </c:pt>
                <c:pt idx="5657">
                  <c:v>-1.6175999999999999E-2</c:v>
                </c:pt>
                <c:pt idx="5658">
                  <c:v>-3.5597999999999998E-2</c:v>
                </c:pt>
                <c:pt idx="5659">
                  <c:v>1.5848999999999999E-2</c:v>
                </c:pt>
                <c:pt idx="5660">
                  <c:v>-2.0556000000000001E-2</c:v>
                </c:pt>
                <c:pt idx="5661">
                  <c:v>0.14038999999999999</c:v>
                </c:pt>
                <c:pt idx="5662">
                  <c:v>6.8069999999999997E-3</c:v>
                </c:pt>
                <c:pt idx="5663">
                  <c:v>7.6470000000000002E-3</c:v>
                </c:pt>
                <c:pt idx="5664">
                  <c:v>8.1512000000000001E-2</c:v>
                </c:pt>
                <c:pt idx="5665">
                  <c:v>-1.4637000000000001E-2</c:v>
                </c:pt>
                <c:pt idx="5666">
                  <c:v>-7.5119999999999996E-3</c:v>
                </c:pt>
                <c:pt idx="5667">
                  <c:v>-6.2338999999999999E-2</c:v>
                </c:pt>
                <c:pt idx="5668">
                  <c:v>-0.17180999999999999</c:v>
                </c:pt>
                <c:pt idx="5669">
                  <c:v>-9.1739000000000001E-2</c:v>
                </c:pt>
                <c:pt idx="5670">
                  <c:v>-8.7275000000000005E-2</c:v>
                </c:pt>
                <c:pt idx="5671">
                  <c:v>-0.14313000000000001</c:v>
                </c:pt>
                <c:pt idx="5672">
                  <c:v>-0.14718000000000001</c:v>
                </c:pt>
                <c:pt idx="5673">
                  <c:v>-0.13816999999999999</c:v>
                </c:pt>
                <c:pt idx="5674">
                  <c:v>-0.12981000000000001</c:v>
                </c:pt>
                <c:pt idx="5675">
                  <c:v>-9.4490000000000005E-2</c:v>
                </c:pt>
                <c:pt idx="5676">
                  <c:v>-0.13453999999999999</c:v>
                </c:pt>
                <c:pt idx="5677">
                  <c:v>-9.6612000000000003E-2</c:v>
                </c:pt>
                <c:pt idx="5678">
                  <c:v>-5.0761000000000001E-2</c:v>
                </c:pt>
                <c:pt idx="5679">
                  <c:v>-3.4703999999999999E-2</c:v>
                </c:pt>
                <c:pt idx="5680">
                  <c:v>-2.7282000000000001E-2</c:v>
                </c:pt>
                <c:pt idx="5681">
                  <c:v>9.1950999999999995E-3</c:v>
                </c:pt>
                <c:pt idx="5682">
                  <c:v>8.1064999999999998E-2</c:v>
                </c:pt>
                <c:pt idx="5683">
                  <c:v>0.11305</c:v>
                </c:pt>
                <c:pt idx="5684">
                  <c:v>0.11673</c:v>
                </c:pt>
                <c:pt idx="5685">
                  <c:v>8.8994000000000004E-2</c:v>
                </c:pt>
                <c:pt idx="5686">
                  <c:v>6.6702999999999998E-2</c:v>
                </c:pt>
                <c:pt idx="5687">
                  <c:v>0.16017000000000001</c:v>
                </c:pt>
                <c:pt idx="5688">
                  <c:v>0.10428</c:v>
                </c:pt>
                <c:pt idx="5689">
                  <c:v>7.4875999999999998E-2</c:v>
                </c:pt>
                <c:pt idx="5690">
                  <c:v>0.16073999999999999</c:v>
                </c:pt>
                <c:pt idx="5691">
                  <c:v>0.10131999999999999</c:v>
                </c:pt>
                <c:pt idx="5692">
                  <c:v>0.24079999999999999</c:v>
                </c:pt>
                <c:pt idx="5693">
                  <c:v>0.17052</c:v>
                </c:pt>
                <c:pt idx="5694">
                  <c:v>0.15235000000000001</c:v>
                </c:pt>
                <c:pt idx="5695">
                  <c:v>0.10489</c:v>
                </c:pt>
                <c:pt idx="5696">
                  <c:v>0.14574000000000001</c:v>
                </c:pt>
                <c:pt idx="5697">
                  <c:v>0.10406</c:v>
                </c:pt>
                <c:pt idx="5698">
                  <c:v>9.2088000000000003E-2</c:v>
                </c:pt>
                <c:pt idx="5699">
                  <c:v>1.4262E-2</c:v>
                </c:pt>
                <c:pt idx="5700">
                  <c:v>5.7152000000000001E-2</c:v>
                </c:pt>
                <c:pt idx="5701">
                  <c:v>-1.1651999999999999E-2</c:v>
                </c:pt>
                <c:pt idx="5702">
                  <c:v>-3.5180000000000003E-2</c:v>
                </c:pt>
                <c:pt idx="5703">
                  <c:v>-9.6446000000000004E-2</c:v>
                </c:pt>
                <c:pt idx="5704">
                  <c:v>-0.12862999999999999</c:v>
                </c:pt>
                <c:pt idx="5705">
                  <c:v>-9.4669000000000003E-2</c:v>
                </c:pt>
                <c:pt idx="5706">
                  <c:v>-0.19561000000000001</c:v>
                </c:pt>
                <c:pt idx="5707">
                  <c:v>-0.18690999999999999</c:v>
                </c:pt>
                <c:pt idx="5708">
                  <c:v>-0.22106999999999999</c:v>
                </c:pt>
                <c:pt idx="5709">
                  <c:v>-0.23621</c:v>
                </c:pt>
                <c:pt idx="5710">
                  <c:v>-0.12085</c:v>
                </c:pt>
                <c:pt idx="5711">
                  <c:v>-0.24493000000000001</c:v>
                </c:pt>
                <c:pt idx="5712">
                  <c:v>-0.26579999999999998</c:v>
                </c:pt>
                <c:pt idx="5713">
                  <c:v>-0.14649999999999999</c:v>
                </c:pt>
                <c:pt idx="5714">
                  <c:v>-0.158</c:v>
                </c:pt>
                <c:pt idx="5715">
                  <c:v>-0.1981</c:v>
                </c:pt>
                <c:pt idx="5716">
                  <c:v>-8.5067000000000004E-2</c:v>
                </c:pt>
                <c:pt idx="5717">
                  <c:v>-0.25914999999999999</c:v>
                </c:pt>
                <c:pt idx="5718">
                  <c:v>-4.3847999999999998E-2</c:v>
                </c:pt>
                <c:pt idx="5719">
                  <c:v>-7.2770000000000001E-2</c:v>
                </c:pt>
                <c:pt idx="5720">
                  <c:v>1.6514000000000001E-2</c:v>
                </c:pt>
                <c:pt idx="5721">
                  <c:v>-3.6351999999999999E-3</c:v>
                </c:pt>
                <c:pt idx="5722">
                  <c:v>5.6943000000000001E-2</c:v>
                </c:pt>
                <c:pt idx="5723">
                  <c:v>7.5422000000000003E-2</c:v>
                </c:pt>
                <c:pt idx="5724">
                  <c:v>0.19658</c:v>
                </c:pt>
                <c:pt idx="5725">
                  <c:v>9.8349000000000006E-2</c:v>
                </c:pt>
                <c:pt idx="5726">
                  <c:v>0.24306</c:v>
                </c:pt>
                <c:pt idx="5727">
                  <c:v>0.20716999999999999</c:v>
                </c:pt>
                <c:pt idx="5728">
                  <c:v>0.27556999999999998</c:v>
                </c:pt>
                <c:pt idx="5729">
                  <c:v>0.30373</c:v>
                </c:pt>
                <c:pt idx="5730">
                  <c:v>0.20543</c:v>
                </c:pt>
                <c:pt idx="5731">
                  <c:v>0.33442</c:v>
                </c:pt>
                <c:pt idx="5732">
                  <c:v>0.24146999999999999</c:v>
                </c:pt>
                <c:pt idx="5733">
                  <c:v>0.23880000000000001</c:v>
                </c:pt>
                <c:pt idx="5734">
                  <c:v>0.23671</c:v>
                </c:pt>
                <c:pt idx="5735">
                  <c:v>8.9438000000000004E-2</c:v>
                </c:pt>
                <c:pt idx="5736">
                  <c:v>0.29682999999999998</c:v>
                </c:pt>
                <c:pt idx="5737">
                  <c:v>0.2271</c:v>
                </c:pt>
                <c:pt idx="5738">
                  <c:v>9.7589999999999996E-2</c:v>
                </c:pt>
                <c:pt idx="5739">
                  <c:v>0.11187999999999999</c:v>
                </c:pt>
                <c:pt idx="5740">
                  <c:v>6.9953000000000001E-2</c:v>
                </c:pt>
                <c:pt idx="5741">
                  <c:v>-2.8995E-2</c:v>
                </c:pt>
                <c:pt idx="5742">
                  <c:v>9.6861000000000003E-2</c:v>
                </c:pt>
                <c:pt idx="5743">
                  <c:v>-0.19555</c:v>
                </c:pt>
                <c:pt idx="5744">
                  <c:v>-0.12336</c:v>
                </c:pt>
                <c:pt idx="5745">
                  <c:v>-0.21965999999999999</c:v>
                </c:pt>
                <c:pt idx="5746">
                  <c:v>-0.23680000000000001</c:v>
                </c:pt>
                <c:pt idx="5747">
                  <c:v>-0.26584000000000002</c:v>
                </c:pt>
                <c:pt idx="5748">
                  <c:v>-0.28914000000000001</c:v>
                </c:pt>
                <c:pt idx="5749">
                  <c:v>-0.40914</c:v>
                </c:pt>
                <c:pt idx="5750">
                  <c:v>-0.25456000000000001</c:v>
                </c:pt>
                <c:pt idx="5751">
                  <c:v>-0.39385999999999999</c:v>
                </c:pt>
                <c:pt idx="5752">
                  <c:v>-0.34272999999999998</c:v>
                </c:pt>
                <c:pt idx="5753">
                  <c:v>-0.34809000000000001</c:v>
                </c:pt>
                <c:pt idx="5754">
                  <c:v>-0.36158000000000001</c:v>
                </c:pt>
                <c:pt idx="5755">
                  <c:v>-0.24085999999999999</c:v>
                </c:pt>
                <c:pt idx="5756">
                  <c:v>-0.32103999999999999</c:v>
                </c:pt>
                <c:pt idx="5757">
                  <c:v>-0.15734999999999999</c:v>
                </c:pt>
                <c:pt idx="5758">
                  <c:v>-0.14044000000000001</c:v>
                </c:pt>
                <c:pt idx="5759">
                  <c:v>-0.11434999999999999</c:v>
                </c:pt>
                <c:pt idx="5760">
                  <c:v>6.7496E-2</c:v>
                </c:pt>
                <c:pt idx="5761">
                  <c:v>-0.13347000000000001</c:v>
                </c:pt>
                <c:pt idx="5762">
                  <c:v>-2.7302E-2</c:v>
                </c:pt>
                <c:pt idx="5763">
                  <c:v>7.7922000000000005E-2</c:v>
                </c:pt>
                <c:pt idx="5764">
                  <c:v>7.0899000000000004E-2</c:v>
                </c:pt>
                <c:pt idx="5765">
                  <c:v>0.19253000000000001</c:v>
                </c:pt>
                <c:pt idx="5766">
                  <c:v>0.24517</c:v>
                </c:pt>
                <c:pt idx="5767">
                  <c:v>0.16836000000000001</c:v>
                </c:pt>
                <c:pt idx="5768">
                  <c:v>0.43132999999999999</c:v>
                </c:pt>
                <c:pt idx="5769">
                  <c:v>0.36325000000000002</c:v>
                </c:pt>
                <c:pt idx="5770">
                  <c:v>0.40134999999999998</c:v>
                </c:pt>
                <c:pt idx="5771">
                  <c:v>0.41676999999999997</c:v>
                </c:pt>
                <c:pt idx="5772">
                  <c:v>0.42387000000000002</c:v>
                </c:pt>
                <c:pt idx="5773">
                  <c:v>0.42659000000000002</c:v>
                </c:pt>
                <c:pt idx="5774">
                  <c:v>0.47160999999999997</c:v>
                </c:pt>
                <c:pt idx="5775">
                  <c:v>0.34311999999999998</c:v>
                </c:pt>
                <c:pt idx="5776">
                  <c:v>0.40193000000000001</c:v>
                </c:pt>
                <c:pt idx="5777">
                  <c:v>0.28075</c:v>
                </c:pt>
                <c:pt idx="5778">
                  <c:v>0.26650000000000001</c:v>
                </c:pt>
                <c:pt idx="5779">
                  <c:v>0.25039</c:v>
                </c:pt>
                <c:pt idx="5780">
                  <c:v>0.10851</c:v>
                </c:pt>
                <c:pt idx="5781">
                  <c:v>9.2591000000000007E-2</c:v>
                </c:pt>
                <c:pt idx="5782">
                  <c:v>-6.7366999999999996E-2</c:v>
                </c:pt>
                <c:pt idx="5783">
                  <c:v>-9.8111000000000004E-2</c:v>
                </c:pt>
                <c:pt idx="5784">
                  <c:v>-0.14187</c:v>
                </c:pt>
                <c:pt idx="5785">
                  <c:v>-0.28266999999999998</c:v>
                </c:pt>
                <c:pt idx="5786">
                  <c:v>-0.17799000000000001</c:v>
                </c:pt>
                <c:pt idx="5787">
                  <c:v>-0.28462999999999999</c:v>
                </c:pt>
                <c:pt idx="5788">
                  <c:v>-0.27374999999999999</c:v>
                </c:pt>
                <c:pt idx="5789">
                  <c:v>-0.30447000000000002</c:v>
                </c:pt>
                <c:pt idx="5790">
                  <c:v>-0.48677999999999999</c:v>
                </c:pt>
                <c:pt idx="5791">
                  <c:v>-0.39172000000000001</c:v>
                </c:pt>
                <c:pt idx="5792">
                  <c:v>-0.45922000000000002</c:v>
                </c:pt>
                <c:pt idx="5793">
                  <c:v>-0.53581999999999996</c:v>
                </c:pt>
                <c:pt idx="5794">
                  <c:v>-0.46839999999999998</c:v>
                </c:pt>
                <c:pt idx="5795">
                  <c:v>-0.45465</c:v>
                </c:pt>
                <c:pt idx="5796">
                  <c:v>-0.46566000000000002</c:v>
                </c:pt>
                <c:pt idx="5797">
                  <c:v>-0.37164000000000003</c:v>
                </c:pt>
                <c:pt idx="5798">
                  <c:v>-0.34889999999999999</c:v>
                </c:pt>
                <c:pt idx="5799">
                  <c:v>-0.32279999999999998</c:v>
                </c:pt>
                <c:pt idx="5800">
                  <c:v>-0.24909999999999999</c:v>
                </c:pt>
                <c:pt idx="5801">
                  <c:v>-0.16277</c:v>
                </c:pt>
                <c:pt idx="5802">
                  <c:v>-7.1282999999999999E-2</c:v>
                </c:pt>
                <c:pt idx="5803">
                  <c:v>-2.4041000000000002E-3</c:v>
                </c:pt>
                <c:pt idx="5804">
                  <c:v>4.9466999999999997E-2</c:v>
                </c:pt>
                <c:pt idx="5805">
                  <c:v>0.14388999999999999</c:v>
                </c:pt>
                <c:pt idx="5806">
                  <c:v>0.27682000000000001</c:v>
                </c:pt>
                <c:pt idx="5807">
                  <c:v>0.31720999999999999</c:v>
                </c:pt>
                <c:pt idx="5808">
                  <c:v>0.37898999999999999</c:v>
                </c:pt>
                <c:pt idx="5809">
                  <c:v>0.45307999999999998</c:v>
                </c:pt>
                <c:pt idx="5810">
                  <c:v>0.53115000000000001</c:v>
                </c:pt>
                <c:pt idx="5811">
                  <c:v>0.51693</c:v>
                </c:pt>
                <c:pt idx="5812">
                  <c:v>0.39789999999999998</c:v>
                </c:pt>
                <c:pt idx="5813">
                  <c:v>0.50094000000000005</c:v>
                </c:pt>
                <c:pt idx="5814">
                  <c:v>0.54500000000000004</c:v>
                </c:pt>
                <c:pt idx="5815">
                  <c:v>0.45984999999999998</c:v>
                </c:pt>
                <c:pt idx="5816">
                  <c:v>0.60309000000000001</c:v>
                </c:pt>
                <c:pt idx="5817">
                  <c:v>0.39992</c:v>
                </c:pt>
                <c:pt idx="5818">
                  <c:v>0.45669999999999999</c:v>
                </c:pt>
                <c:pt idx="5819">
                  <c:v>0.37974000000000002</c:v>
                </c:pt>
                <c:pt idx="5820">
                  <c:v>0.36153999999999997</c:v>
                </c:pt>
                <c:pt idx="5821">
                  <c:v>0.20108000000000001</c:v>
                </c:pt>
                <c:pt idx="5822">
                  <c:v>0.15670000000000001</c:v>
                </c:pt>
                <c:pt idx="5823">
                  <c:v>2.7765999999999999E-2</c:v>
                </c:pt>
                <c:pt idx="5824">
                  <c:v>5.7431000000000003E-2</c:v>
                </c:pt>
                <c:pt idx="5825">
                  <c:v>-0.11654</c:v>
                </c:pt>
                <c:pt idx="5826">
                  <c:v>-0.15773000000000001</c:v>
                </c:pt>
                <c:pt idx="5827">
                  <c:v>-0.33583000000000002</c:v>
                </c:pt>
                <c:pt idx="5828">
                  <c:v>-0.35686000000000001</c:v>
                </c:pt>
                <c:pt idx="5829">
                  <c:v>-0.39894000000000002</c:v>
                </c:pt>
                <c:pt idx="5830">
                  <c:v>-0.57132000000000005</c:v>
                </c:pt>
                <c:pt idx="5831">
                  <c:v>-0.47721000000000002</c:v>
                </c:pt>
                <c:pt idx="5832">
                  <c:v>-0.64615</c:v>
                </c:pt>
                <c:pt idx="5833">
                  <c:v>-0.61397000000000002</c:v>
                </c:pt>
                <c:pt idx="5834">
                  <c:v>-0.56671000000000005</c:v>
                </c:pt>
                <c:pt idx="5835">
                  <c:v>-0.79242000000000001</c:v>
                </c:pt>
                <c:pt idx="5836">
                  <c:v>-0.59111000000000002</c:v>
                </c:pt>
                <c:pt idx="5837">
                  <c:v>-0.50212999999999997</c:v>
                </c:pt>
                <c:pt idx="5838">
                  <c:v>-0.56011</c:v>
                </c:pt>
                <c:pt idx="5839">
                  <c:v>-0.41885</c:v>
                </c:pt>
                <c:pt idx="5840">
                  <c:v>-0.2792</c:v>
                </c:pt>
                <c:pt idx="5841">
                  <c:v>-0.38793</c:v>
                </c:pt>
                <c:pt idx="5842">
                  <c:v>9.7066E-2</c:v>
                </c:pt>
                <c:pt idx="5843">
                  <c:v>-0.12472999999999999</c:v>
                </c:pt>
                <c:pt idx="5844">
                  <c:v>0.11676</c:v>
                </c:pt>
                <c:pt idx="5845">
                  <c:v>8.8392999999999999E-2</c:v>
                </c:pt>
                <c:pt idx="5846">
                  <c:v>0.25105</c:v>
                </c:pt>
                <c:pt idx="5847">
                  <c:v>0.33531</c:v>
                </c:pt>
                <c:pt idx="5848">
                  <c:v>0.46644000000000002</c:v>
                </c:pt>
                <c:pt idx="5849">
                  <c:v>0.35513</c:v>
                </c:pt>
                <c:pt idx="5850">
                  <c:v>0.63602999999999998</c:v>
                </c:pt>
                <c:pt idx="5851">
                  <c:v>0.44647999999999999</c:v>
                </c:pt>
                <c:pt idx="5852">
                  <c:v>0.63178000000000001</c:v>
                </c:pt>
                <c:pt idx="5853">
                  <c:v>0.59807999999999995</c:v>
                </c:pt>
                <c:pt idx="5854">
                  <c:v>0.52524999999999999</c:v>
                </c:pt>
                <c:pt idx="5855">
                  <c:v>0.63188999999999995</c:v>
                </c:pt>
                <c:pt idx="5856">
                  <c:v>0.41078999999999999</c:v>
                </c:pt>
                <c:pt idx="5857">
                  <c:v>0.61248999999999998</c:v>
                </c:pt>
                <c:pt idx="5858">
                  <c:v>0.46566000000000002</c:v>
                </c:pt>
                <c:pt idx="5859">
                  <c:v>0.33398</c:v>
                </c:pt>
                <c:pt idx="5860">
                  <c:v>0.54020000000000001</c:v>
                </c:pt>
                <c:pt idx="5861">
                  <c:v>5.8434E-2</c:v>
                </c:pt>
                <c:pt idx="5862">
                  <c:v>2.9766000000000001E-2</c:v>
                </c:pt>
                <c:pt idx="5863">
                  <c:v>5.4466000000000001E-2</c:v>
                </c:pt>
                <c:pt idx="5864">
                  <c:v>-0.18472</c:v>
                </c:pt>
                <c:pt idx="5865">
                  <c:v>-0.21636</c:v>
                </c:pt>
                <c:pt idx="5866">
                  <c:v>-0.13142999999999999</c:v>
                </c:pt>
                <c:pt idx="5867">
                  <c:v>-0.58031999999999995</c:v>
                </c:pt>
                <c:pt idx="5868">
                  <c:v>-0.20352000000000001</c:v>
                </c:pt>
                <c:pt idx="5869">
                  <c:v>-0.47950999999999999</c:v>
                </c:pt>
                <c:pt idx="5870">
                  <c:v>-0.37064999999999998</c:v>
                </c:pt>
                <c:pt idx="5871">
                  <c:v>-0.41250999999999999</c:v>
                </c:pt>
                <c:pt idx="5872">
                  <c:v>-0.47059000000000001</c:v>
                </c:pt>
                <c:pt idx="5873">
                  <c:v>-0.56274000000000002</c:v>
                </c:pt>
                <c:pt idx="5874">
                  <c:v>-0.32685999999999998</c:v>
                </c:pt>
                <c:pt idx="5875">
                  <c:v>-0.50222</c:v>
                </c:pt>
                <c:pt idx="5876">
                  <c:v>-0.24287</c:v>
                </c:pt>
                <c:pt idx="5877">
                  <c:v>-0.41893999999999998</c:v>
                </c:pt>
                <c:pt idx="5878">
                  <c:v>-0.30492999999999998</c:v>
                </c:pt>
                <c:pt idx="5879">
                  <c:v>-0.14660000000000001</c:v>
                </c:pt>
                <c:pt idx="5880">
                  <c:v>-0.24826000000000001</c:v>
                </c:pt>
                <c:pt idx="5881">
                  <c:v>-8.9333999999999993E-3</c:v>
                </c:pt>
                <c:pt idx="5882">
                  <c:v>-0.21837999999999999</c:v>
                </c:pt>
                <c:pt idx="5883">
                  <c:v>-0.13414999999999999</c:v>
                </c:pt>
                <c:pt idx="5884">
                  <c:v>3.9205999999999998E-2</c:v>
                </c:pt>
                <c:pt idx="5885">
                  <c:v>-9.4302999999999998E-2</c:v>
                </c:pt>
                <c:pt idx="5886">
                  <c:v>0.38989000000000001</c:v>
                </c:pt>
                <c:pt idx="5887">
                  <c:v>0.18057999999999999</c:v>
                </c:pt>
                <c:pt idx="5888">
                  <c:v>0.28933999999999999</c:v>
                </c:pt>
                <c:pt idx="5889">
                  <c:v>0.53136000000000005</c:v>
                </c:pt>
                <c:pt idx="5890">
                  <c:v>0.28110000000000002</c:v>
                </c:pt>
                <c:pt idx="5891">
                  <c:v>0.43036999999999997</c:v>
                </c:pt>
                <c:pt idx="5892">
                  <c:v>0.41316999999999998</c:v>
                </c:pt>
                <c:pt idx="5893">
                  <c:v>0.18834000000000001</c:v>
                </c:pt>
                <c:pt idx="5894">
                  <c:v>0.34881000000000001</c:v>
                </c:pt>
                <c:pt idx="5895">
                  <c:v>0.30859999999999999</c:v>
                </c:pt>
                <c:pt idx="5896">
                  <c:v>0.19069</c:v>
                </c:pt>
                <c:pt idx="5897">
                  <c:v>0.24329000000000001</c:v>
                </c:pt>
                <c:pt idx="5898">
                  <c:v>0.18853</c:v>
                </c:pt>
                <c:pt idx="5899">
                  <c:v>0.1085</c:v>
                </c:pt>
                <c:pt idx="5900">
                  <c:v>0.12672</c:v>
                </c:pt>
                <c:pt idx="5901">
                  <c:v>3.5454000000000002E-3</c:v>
                </c:pt>
                <c:pt idx="5902">
                  <c:v>2.8407000000000002E-2</c:v>
                </c:pt>
                <c:pt idx="5903">
                  <c:v>1.4713E-2</c:v>
                </c:pt>
                <c:pt idx="5904">
                  <c:v>-8.8770000000000002E-2</c:v>
                </c:pt>
                <c:pt idx="5905">
                  <c:v>-0.14391999999999999</c:v>
                </c:pt>
                <c:pt idx="5906">
                  <c:v>-9.4825000000000007E-2</c:v>
                </c:pt>
                <c:pt idx="5907">
                  <c:v>-6.1442999999999998E-2</c:v>
                </c:pt>
                <c:pt idx="5908">
                  <c:v>-4.4058E-2</c:v>
                </c:pt>
                <c:pt idx="5909">
                  <c:v>-0.10147</c:v>
                </c:pt>
                <c:pt idx="5910">
                  <c:v>-0.17999000000000001</c:v>
                </c:pt>
                <c:pt idx="5911">
                  <c:v>-0.29004999999999997</c:v>
                </c:pt>
                <c:pt idx="5912">
                  <c:v>-0.28144999999999998</c:v>
                </c:pt>
                <c:pt idx="5913">
                  <c:v>-0.34553</c:v>
                </c:pt>
                <c:pt idx="5914">
                  <c:v>-0.34150000000000003</c:v>
                </c:pt>
                <c:pt idx="5915">
                  <c:v>-0.25821</c:v>
                </c:pt>
                <c:pt idx="5916">
                  <c:v>-0.23705000000000001</c:v>
                </c:pt>
                <c:pt idx="5917">
                  <c:v>-0.12881000000000001</c:v>
                </c:pt>
                <c:pt idx="5918">
                  <c:v>-6.3931000000000002E-2</c:v>
                </c:pt>
                <c:pt idx="5919">
                  <c:v>-4.6205000000000003E-2</c:v>
                </c:pt>
                <c:pt idx="5920">
                  <c:v>-4.7553999999999999E-2</c:v>
                </c:pt>
                <c:pt idx="5921">
                  <c:v>3.3612999999999998E-3</c:v>
                </c:pt>
                <c:pt idx="5922">
                  <c:v>4.7390000000000002E-2</c:v>
                </c:pt>
                <c:pt idx="5923">
                  <c:v>6.4635999999999999E-2</c:v>
                </c:pt>
                <c:pt idx="5924">
                  <c:v>0.11175</c:v>
                </c:pt>
                <c:pt idx="5925">
                  <c:v>0.17546999999999999</c:v>
                </c:pt>
                <c:pt idx="5926">
                  <c:v>0.17430999999999999</c:v>
                </c:pt>
                <c:pt idx="5927">
                  <c:v>0.15193000000000001</c:v>
                </c:pt>
                <c:pt idx="5928">
                  <c:v>0.13536000000000001</c:v>
                </c:pt>
                <c:pt idx="5929">
                  <c:v>0.15060000000000001</c:v>
                </c:pt>
                <c:pt idx="5930">
                  <c:v>0.15964999999999999</c:v>
                </c:pt>
                <c:pt idx="5931">
                  <c:v>0.11668000000000001</c:v>
                </c:pt>
                <c:pt idx="5932">
                  <c:v>6.8766999999999995E-2</c:v>
                </c:pt>
                <c:pt idx="5933">
                  <c:v>7.7263999999999999E-2</c:v>
                </c:pt>
                <c:pt idx="5934">
                  <c:v>6.4826999999999996E-2</c:v>
                </c:pt>
                <c:pt idx="5935">
                  <c:v>4.2688999999999998E-2</c:v>
                </c:pt>
                <c:pt idx="5936">
                  <c:v>1.3462999999999999E-2</c:v>
                </c:pt>
                <c:pt idx="5937">
                  <c:v>-5.7285000000000001E-3</c:v>
                </c:pt>
                <c:pt idx="5938">
                  <c:v>3.7831000000000002E-3</c:v>
                </c:pt>
                <c:pt idx="5939">
                  <c:v>7.2605999999999999E-3</c:v>
                </c:pt>
                <c:pt idx="5940">
                  <c:v>-1.5841999999999998E-2</c:v>
                </c:pt>
                <c:pt idx="5941">
                  <c:v>-5.7084000000000003E-2</c:v>
                </c:pt>
                <c:pt idx="5942">
                  <c:v>-8.1536999999999998E-2</c:v>
                </c:pt>
                <c:pt idx="5943">
                  <c:v>-6.8942000000000003E-2</c:v>
                </c:pt>
                <c:pt idx="5944">
                  <c:v>-5.4405000000000002E-2</c:v>
                </c:pt>
                <c:pt idx="5945">
                  <c:v>-4.8494000000000002E-2</c:v>
                </c:pt>
                <c:pt idx="5946">
                  <c:v>-7.4699000000000002E-2</c:v>
                </c:pt>
                <c:pt idx="5947">
                  <c:v>-6.9856000000000001E-2</c:v>
                </c:pt>
                <c:pt idx="5948">
                  <c:v>-6.3814999999999997E-2</c:v>
                </c:pt>
                <c:pt idx="5949">
                  <c:v>-4.0023000000000003E-2</c:v>
                </c:pt>
                <c:pt idx="5950">
                  <c:v>-3.3241E-2</c:v>
                </c:pt>
                <c:pt idx="5951">
                  <c:v>-4.1291000000000001E-2</c:v>
                </c:pt>
                <c:pt idx="5952">
                  <c:v>-1.3585E-2</c:v>
                </c:pt>
                <c:pt idx="5953">
                  <c:v>1.7826000000000002E-2</c:v>
                </c:pt>
                <c:pt idx="5954">
                  <c:v>8.0534000000000005E-3</c:v>
                </c:pt>
                <c:pt idx="5955">
                  <c:v>4.5145000000000003E-3</c:v>
                </c:pt>
                <c:pt idx="5956">
                  <c:v>3.0436999999999999E-2</c:v>
                </c:pt>
                <c:pt idx="5957">
                  <c:v>5.9508999999999999E-2</c:v>
                </c:pt>
                <c:pt idx="5958">
                  <c:v>4.3083000000000003E-2</c:v>
                </c:pt>
                <c:pt idx="5959">
                  <c:v>3.3519E-2</c:v>
                </c:pt>
                <c:pt idx="5960">
                  <c:v>6.0728999999999998E-2</c:v>
                </c:pt>
                <c:pt idx="5961">
                  <c:v>9.2906000000000002E-2</c:v>
                </c:pt>
                <c:pt idx="5962">
                  <c:v>9.9167000000000005E-4</c:v>
                </c:pt>
                <c:pt idx="5963">
                  <c:v>3.4909999999999997E-2</c:v>
                </c:pt>
                <c:pt idx="5964">
                  <c:v>2.2803E-2</c:v>
                </c:pt>
                <c:pt idx="5965">
                  <c:v>-4.9704999999999999E-2</c:v>
                </c:pt>
                <c:pt idx="5966">
                  <c:v>0.11505</c:v>
                </c:pt>
                <c:pt idx="5967">
                  <c:v>-6.7085000000000006E-2</c:v>
                </c:pt>
                <c:pt idx="5968">
                  <c:v>-9.4234999999999996E-3</c:v>
                </c:pt>
                <c:pt idx="5969">
                  <c:v>-6.1541999999999999E-2</c:v>
                </c:pt>
                <c:pt idx="5970">
                  <c:v>2.3023999999999999E-2</c:v>
                </c:pt>
                <c:pt idx="5971">
                  <c:v>-4.3074000000000003E-3</c:v>
                </c:pt>
                <c:pt idx="5972">
                  <c:v>-3.1057000000000001E-2</c:v>
                </c:pt>
                <c:pt idx="5973">
                  <c:v>-0.11182</c:v>
                </c:pt>
                <c:pt idx="5974">
                  <c:v>8.4276999999999996E-4</c:v>
                </c:pt>
                <c:pt idx="5975">
                  <c:v>-2.1708000000000002E-2</c:v>
                </c:pt>
                <c:pt idx="5976">
                  <c:v>5.2255999999999997E-2</c:v>
                </c:pt>
                <c:pt idx="5977">
                  <c:v>-6.4977999999999994E-2</c:v>
                </c:pt>
                <c:pt idx="5978">
                  <c:v>-4.8864999999999999E-2</c:v>
                </c:pt>
                <c:pt idx="5979">
                  <c:v>1.6296999999999999E-2</c:v>
                </c:pt>
                <c:pt idx="5980">
                  <c:v>-2.7112000000000001E-2</c:v>
                </c:pt>
                <c:pt idx="5981">
                  <c:v>8.7805999999999995E-2</c:v>
                </c:pt>
                <c:pt idx="5982">
                  <c:v>-5.3589999999999999E-2</c:v>
                </c:pt>
                <c:pt idx="5983">
                  <c:v>-2.29E-2</c:v>
                </c:pt>
                <c:pt idx="5984">
                  <c:v>5.6797E-2</c:v>
                </c:pt>
                <c:pt idx="5985">
                  <c:v>-6.7084000000000005E-2</c:v>
                </c:pt>
                <c:pt idx="5986">
                  <c:v>7.5656000000000001E-2</c:v>
                </c:pt>
                <c:pt idx="5987">
                  <c:v>1.0603E-2</c:v>
                </c:pt>
                <c:pt idx="5988">
                  <c:v>-5.2963000000000003E-2</c:v>
                </c:pt>
                <c:pt idx="5989">
                  <c:v>5.7617000000000002E-2</c:v>
                </c:pt>
                <c:pt idx="5990">
                  <c:v>3.3550000000000003E-2</c:v>
                </c:pt>
                <c:pt idx="5991">
                  <c:v>-8.5540000000000005E-2</c:v>
                </c:pt>
                <c:pt idx="5992">
                  <c:v>0.11182</c:v>
                </c:pt>
                <c:pt idx="5993">
                  <c:v>-6.7072000000000007E-2</c:v>
                </c:pt>
                <c:pt idx="5994">
                  <c:v>6.4418000000000003E-2</c:v>
                </c:pt>
                <c:pt idx="5995">
                  <c:v>-2.2512999999999998E-2</c:v>
                </c:pt>
                <c:pt idx="5996">
                  <c:v>-2.6669999999999999E-2</c:v>
                </c:pt>
                <c:pt idx="5997">
                  <c:v>4.2145999999999998E-3</c:v>
                </c:pt>
                <c:pt idx="5998">
                  <c:v>7.2241E-2</c:v>
                </c:pt>
                <c:pt idx="5999">
                  <c:v>-2.8892000000000001E-2</c:v>
                </c:pt>
                <c:pt idx="6000">
                  <c:v>7.1693000000000007E-2</c:v>
                </c:pt>
                <c:pt idx="6001">
                  <c:v>-7.1596000000000007E-2</c:v>
                </c:pt>
                <c:pt idx="6002">
                  <c:v>5.7037999999999998E-2</c:v>
                </c:pt>
                <c:pt idx="6003">
                  <c:v>4.8446000000000003E-2</c:v>
                </c:pt>
                <c:pt idx="6004">
                  <c:v>-2.9505E-2</c:v>
                </c:pt>
                <c:pt idx="6005">
                  <c:v>1.6875999999999999E-2</c:v>
                </c:pt>
                <c:pt idx="6006">
                  <c:v>-7.5009999999999993E-2</c:v>
                </c:pt>
                <c:pt idx="6007">
                  <c:v>7.7332999999999999E-2</c:v>
                </c:pt>
                <c:pt idx="6008">
                  <c:v>7.0201E-2</c:v>
                </c:pt>
                <c:pt idx="6009">
                  <c:v>-2.9956E-2</c:v>
                </c:pt>
                <c:pt idx="6010">
                  <c:v>6.8941000000000002E-2</c:v>
                </c:pt>
                <c:pt idx="6011">
                  <c:v>-0.14061999999999999</c:v>
                </c:pt>
                <c:pt idx="6012">
                  <c:v>-3.7578E-2</c:v>
                </c:pt>
                <c:pt idx="6013">
                  <c:v>-2.3050000000000001E-2</c:v>
                </c:pt>
                <c:pt idx="6014">
                  <c:v>-0.15112999999999999</c:v>
                </c:pt>
                <c:pt idx="6015">
                  <c:v>-6.8547999999999998E-2</c:v>
                </c:pt>
                <c:pt idx="6016">
                  <c:v>-1.0170999999999999E-2</c:v>
                </c:pt>
                <c:pt idx="6017">
                  <c:v>-0.11516</c:v>
                </c:pt>
                <c:pt idx="6018">
                  <c:v>6.4630999999999994E-2</c:v>
                </c:pt>
                <c:pt idx="6019">
                  <c:v>-4.0481000000000003E-2</c:v>
                </c:pt>
                <c:pt idx="6020">
                  <c:v>1.6844000000000001E-2</c:v>
                </c:pt>
                <c:pt idx="6021">
                  <c:v>4.0811E-2</c:v>
                </c:pt>
                <c:pt idx="6022">
                  <c:v>1.9993E-2</c:v>
                </c:pt>
                <c:pt idx="6023">
                  <c:v>-1.2621E-2</c:v>
                </c:pt>
                <c:pt idx="6024">
                  <c:v>7.6550999999999994E-2</c:v>
                </c:pt>
                <c:pt idx="6025">
                  <c:v>1.8645999999999999E-2</c:v>
                </c:pt>
                <c:pt idx="6026">
                  <c:v>0.12659999999999999</c:v>
                </c:pt>
                <c:pt idx="6027">
                  <c:v>3.7801000000000001E-2</c:v>
                </c:pt>
                <c:pt idx="6028">
                  <c:v>3.7047999999999998E-2</c:v>
                </c:pt>
                <c:pt idx="6029">
                  <c:v>8.6837999999999999E-2</c:v>
                </c:pt>
                <c:pt idx="6030">
                  <c:v>5.9311000000000003E-2</c:v>
                </c:pt>
                <c:pt idx="6031">
                  <c:v>0.10732</c:v>
                </c:pt>
                <c:pt idx="6032">
                  <c:v>-1.2630000000000001E-2</c:v>
                </c:pt>
                <c:pt idx="6033">
                  <c:v>-3.4131000000000002E-2</c:v>
                </c:pt>
                <c:pt idx="6034">
                  <c:v>1.9057999999999999E-2</c:v>
                </c:pt>
                <c:pt idx="6035">
                  <c:v>-1.685E-2</c:v>
                </c:pt>
                <c:pt idx="6036">
                  <c:v>0.14248</c:v>
                </c:pt>
                <c:pt idx="6037">
                  <c:v>1.3119E-2</c:v>
                </c:pt>
                <c:pt idx="6038">
                  <c:v>9.8489000000000007E-3</c:v>
                </c:pt>
                <c:pt idx="6039">
                  <c:v>8.5722000000000007E-2</c:v>
                </c:pt>
                <c:pt idx="6040">
                  <c:v>-7.0898999999999997E-3</c:v>
                </c:pt>
                <c:pt idx="6041">
                  <c:v>-3.7293999999999999E-3</c:v>
                </c:pt>
                <c:pt idx="6042">
                  <c:v>-6.0914000000000003E-2</c:v>
                </c:pt>
                <c:pt idx="6043">
                  <c:v>-0.16481999999999999</c:v>
                </c:pt>
                <c:pt idx="6044">
                  <c:v>-8.7278999999999995E-2</c:v>
                </c:pt>
                <c:pt idx="6045">
                  <c:v>-8.8425000000000004E-2</c:v>
                </c:pt>
                <c:pt idx="6046">
                  <c:v>-0.1414</c:v>
                </c:pt>
                <c:pt idx="6047">
                  <c:v>-0.13685</c:v>
                </c:pt>
                <c:pt idx="6048">
                  <c:v>-0.13647999999999999</c:v>
                </c:pt>
                <c:pt idx="6049">
                  <c:v>-0.12792999999999999</c:v>
                </c:pt>
                <c:pt idx="6050">
                  <c:v>-8.6513000000000007E-2</c:v>
                </c:pt>
                <c:pt idx="6051">
                  <c:v>-0.13477</c:v>
                </c:pt>
                <c:pt idx="6052">
                  <c:v>-9.6078999999999998E-2</c:v>
                </c:pt>
                <c:pt idx="6053">
                  <c:v>-4.8408E-2</c:v>
                </c:pt>
                <c:pt idx="6054">
                  <c:v>-3.7168E-2</c:v>
                </c:pt>
                <c:pt idx="6055">
                  <c:v>-2.4625999999999999E-2</c:v>
                </c:pt>
                <c:pt idx="6056">
                  <c:v>9.0281000000000007E-3</c:v>
                </c:pt>
                <c:pt idx="6057">
                  <c:v>7.4328000000000005E-2</c:v>
                </c:pt>
                <c:pt idx="6058">
                  <c:v>0.11426</c:v>
                </c:pt>
                <c:pt idx="6059">
                  <c:v>0.11032</c:v>
                </c:pt>
                <c:pt idx="6060">
                  <c:v>8.3334000000000005E-2</c:v>
                </c:pt>
                <c:pt idx="6061">
                  <c:v>6.0379000000000002E-2</c:v>
                </c:pt>
                <c:pt idx="6062">
                  <c:v>0.15733</c:v>
                </c:pt>
                <c:pt idx="6063">
                  <c:v>0.10578</c:v>
                </c:pt>
                <c:pt idx="6064">
                  <c:v>6.8396999999999999E-2</c:v>
                </c:pt>
                <c:pt idx="6065">
                  <c:v>0.16131000000000001</c:v>
                </c:pt>
                <c:pt idx="6066">
                  <c:v>0.10013</c:v>
                </c:pt>
                <c:pt idx="6067">
                  <c:v>0.22616</c:v>
                </c:pt>
                <c:pt idx="6068">
                  <c:v>0.16975000000000001</c:v>
                </c:pt>
                <c:pt idx="6069">
                  <c:v>0.14896000000000001</c:v>
                </c:pt>
                <c:pt idx="6070">
                  <c:v>9.3802999999999997E-2</c:v>
                </c:pt>
                <c:pt idx="6071">
                  <c:v>0.14244000000000001</c:v>
                </c:pt>
                <c:pt idx="6072">
                  <c:v>9.9597000000000005E-2</c:v>
                </c:pt>
                <c:pt idx="6073">
                  <c:v>8.6008000000000001E-2</c:v>
                </c:pt>
                <c:pt idx="6074">
                  <c:v>1.1815000000000001E-2</c:v>
                </c:pt>
                <c:pt idx="6075">
                  <c:v>5.1920000000000001E-2</c:v>
                </c:pt>
                <c:pt idx="6076">
                  <c:v>-1.6580000000000001E-2</c:v>
                </c:pt>
                <c:pt idx="6077">
                  <c:v>-3.5288E-2</c:v>
                </c:pt>
                <c:pt idx="6078">
                  <c:v>-0.10310999999999999</c:v>
                </c:pt>
                <c:pt idx="6079">
                  <c:v>-0.13184999999999999</c:v>
                </c:pt>
                <c:pt idx="6080">
                  <c:v>-9.2065999999999995E-2</c:v>
                </c:pt>
                <c:pt idx="6081">
                  <c:v>-0.19958999999999999</c:v>
                </c:pt>
                <c:pt idx="6082">
                  <c:v>-0.19156999999999999</c:v>
                </c:pt>
                <c:pt idx="6083">
                  <c:v>-0.22769</c:v>
                </c:pt>
                <c:pt idx="6084">
                  <c:v>-0.22092000000000001</c:v>
                </c:pt>
                <c:pt idx="6085">
                  <c:v>-0.12465</c:v>
                </c:pt>
                <c:pt idx="6086">
                  <c:v>-0.24746000000000001</c:v>
                </c:pt>
                <c:pt idx="6087">
                  <c:v>-0.25438</c:v>
                </c:pt>
                <c:pt idx="6088">
                  <c:v>-0.15223999999999999</c:v>
                </c:pt>
                <c:pt idx="6089">
                  <c:v>-0.16012999999999999</c:v>
                </c:pt>
                <c:pt idx="6090">
                  <c:v>-0.19758999999999999</c:v>
                </c:pt>
                <c:pt idx="6091">
                  <c:v>-8.7683999999999998E-2</c:v>
                </c:pt>
                <c:pt idx="6092">
                  <c:v>-0.25547999999999998</c:v>
                </c:pt>
                <c:pt idx="6093">
                  <c:v>-4.3062000000000003E-2</c:v>
                </c:pt>
                <c:pt idx="6094">
                  <c:v>-6.9237999999999994E-2</c:v>
                </c:pt>
                <c:pt idx="6095">
                  <c:v>2.2468999999999999E-2</c:v>
                </c:pt>
                <c:pt idx="6096">
                  <c:v>-3.7347999999999999E-3</c:v>
                </c:pt>
                <c:pt idx="6097">
                  <c:v>5.6430000000000001E-2</c:v>
                </c:pt>
                <c:pt idx="6098">
                  <c:v>7.6933000000000001E-2</c:v>
                </c:pt>
                <c:pt idx="6099">
                  <c:v>0.20471</c:v>
                </c:pt>
                <c:pt idx="6100">
                  <c:v>0.10874</c:v>
                </c:pt>
                <c:pt idx="6101">
                  <c:v>0.2261</c:v>
                </c:pt>
                <c:pt idx="6102">
                  <c:v>0.21793999999999999</c:v>
                </c:pt>
                <c:pt idx="6103">
                  <c:v>0.28050999999999998</c:v>
                </c:pt>
                <c:pt idx="6104">
                  <c:v>0.29626000000000002</c:v>
                </c:pt>
                <c:pt idx="6105">
                  <c:v>0.21404999999999999</c:v>
                </c:pt>
                <c:pt idx="6106">
                  <c:v>0.34098000000000001</c:v>
                </c:pt>
                <c:pt idx="6107">
                  <c:v>0.23472000000000001</c:v>
                </c:pt>
                <c:pt idx="6108">
                  <c:v>0.24534</c:v>
                </c:pt>
                <c:pt idx="6109">
                  <c:v>0.24754000000000001</c:v>
                </c:pt>
                <c:pt idx="6110">
                  <c:v>0.10037</c:v>
                </c:pt>
                <c:pt idx="6111">
                  <c:v>0.28888999999999998</c:v>
                </c:pt>
                <c:pt idx="6112">
                  <c:v>0.23214000000000001</c:v>
                </c:pt>
                <c:pt idx="6113">
                  <c:v>0.10434</c:v>
                </c:pt>
                <c:pt idx="6114">
                  <c:v>0.10971</c:v>
                </c:pt>
                <c:pt idx="6115">
                  <c:v>7.4139999999999998E-2</c:v>
                </c:pt>
                <c:pt idx="6116">
                  <c:v>-2.7323E-2</c:v>
                </c:pt>
                <c:pt idx="6117">
                  <c:v>0.10201</c:v>
                </c:pt>
                <c:pt idx="6118">
                  <c:v>-0.19470000000000001</c:v>
                </c:pt>
                <c:pt idx="6119">
                  <c:v>-0.13025999999999999</c:v>
                </c:pt>
                <c:pt idx="6120">
                  <c:v>-0.22295999999999999</c:v>
                </c:pt>
                <c:pt idx="6121">
                  <c:v>-0.22064</c:v>
                </c:pt>
                <c:pt idx="6122">
                  <c:v>-0.27733000000000002</c:v>
                </c:pt>
                <c:pt idx="6123">
                  <c:v>-0.29325000000000001</c:v>
                </c:pt>
                <c:pt idx="6124">
                  <c:v>-0.39911000000000002</c:v>
                </c:pt>
                <c:pt idx="6125">
                  <c:v>-0.26233000000000001</c:v>
                </c:pt>
                <c:pt idx="6126">
                  <c:v>-0.40392</c:v>
                </c:pt>
                <c:pt idx="6127">
                  <c:v>-0.35486000000000001</c:v>
                </c:pt>
                <c:pt idx="6128">
                  <c:v>-0.35428999999999999</c:v>
                </c:pt>
                <c:pt idx="6129">
                  <c:v>-0.37084</c:v>
                </c:pt>
                <c:pt idx="6130">
                  <c:v>-0.24975</c:v>
                </c:pt>
                <c:pt idx="6131">
                  <c:v>-0.31158000000000002</c:v>
                </c:pt>
                <c:pt idx="6132">
                  <c:v>-0.16497000000000001</c:v>
                </c:pt>
                <c:pt idx="6133">
                  <c:v>-0.15193000000000001</c:v>
                </c:pt>
                <c:pt idx="6134">
                  <c:v>-0.11292000000000001</c:v>
                </c:pt>
                <c:pt idx="6135">
                  <c:v>5.8231999999999999E-2</c:v>
                </c:pt>
                <c:pt idx="6136">
                  <c:v>-0.13785</c:v>
                </c:pt>
                <c:pt idx="6137">
                  <c:v>-2.9128999999999999E-2</c:v>
                </c:pt>
                <c:pt idx="6138">
                  <c:v>6.3195000000000001E-2</c:v>
                </c:pt>
                <c:pt idx="6139">
                  <c:v>7.1353E-2</c:v>
                </c:pt>
                <c:pt idx="6140">
                  <c:v>0.18511</c:v>
                </c:pt>
                <c:pt idx="6141">
                  <c:v>0.2283</c:v>
                </c:pt>
                <c:pt idx="6142">
                  <c:v>0.16775999999999999</c:v>
                </c:pt>
                <c:pt idx="6143">
                  <c:v>0.43141000000000002</c:v>
                </c:pt>
                <c:pt idx="6144">
                  <c:v>0.34267999999999998</c:v>
                </c:pt>
                <c:pt idx="6145">
                  <c:v>0.4002</c:v>
                </c:pt>
                <c:pt idx="6146">
                  <c:v>0.42352000000000001</c:v>
                </c:pt>
                <c:pt idx="6147">
                  <c:v>0.42503000000000002</c:v>
                </c:pt>
                <c:pt idx="6148">
                  <c:v>0.39333000000000001</c:v>
                </c:pt>
                <c:pt idx="6149">
                  <c:v>0.47413</c:v>
                </c:pt>
                <c:pt idx="6150">
                  <c:v>0.34534999999999999</c:v>
                </c:pt>
                <c:pt idx="6151">
                  <c:v>0.38342999999999999</c:v>
                </c:pt>
                <c:pt idx="6152">
                  <c:v>0.28849000000000002</c:v>
                </c:pt>
                <c:pt idx="6153">
                  <c:v>0.27461000000000002</c:v>
                </c:pt>
                <c:pt idx="6154">
                  <c:v>0.25380999999999998</c:v>
                </c:pt>
                <c:pt idx="6155">
                  <c:v>0.11408</c:v>
                </c:pt>
                <c:pt idx="6156">
                  <c:v>9.4197000000000003E-2</c:v>
                </c:pt>
                <c:pt idx="6157">
                  <c:v>-6.1003000000000002E-2</c:v>
                </c:pt>
                <c:pt idx="6158">
                  <c:v>-9.2975000000000002E-2</c:v>
                </c:pt>
                <c:pt idx="6159">
                  <c:v>-0.14465</c:v>
                </c:pt>
                <c:pt idx="6160">
                  <c:v>-0.27683000000000002</c:v>
                </c:pt>
                <c:pt idx="6161">
                  <c:v>-0.17130000000000001</c:v>
                </c:pt>
                <c:pt idx="6162">
                  <c:v>-0.28271000000000002</c:v>
                </c:pt>
                <c:pt idx="6163">
                  <c:v>-0.28090999999999999</c:v>
                </c:pt>
                <c:pt idx="6164">
                  <c:v>-0.31613999999999998</c:v>
                </c:pt>
                <c:pt idx="6165">
                  <c:v>-0.44851000000000002</c:v>
                </c:pt>
                <c:pt idx="6166">
                  <c:v>-0.40135999999999999</c:v>
                </c:pt>
                <c:pt idx="6167">
                  <c:v>-0.46117999999999998</c:v>
                </c:pt>
                <c:pt idx="6168">
                  <c:v>-0.50326000000000004</c:v>
                </c:pt>
                <c:pt idx="6169">
                  <c:v>-0.47631000000000001</c:v>
                </c:pt>
                <c:pt idx="6170">
                  <c:v>-0.45946999999999999</c:v>
                </c:pt>
                <c:pt idx="6171">
                  <c:v>-0.43998999999999999</c:v>
                </c:pt>
                <c:pt idx="6172">
                  <c:v>-0.37322</c:v>
                </c:pt>
                <c:pt idx="6173">
                  <c:v>-0.34814000000000001</c:v>
                </c:pt>
                <c:pt idx="6174">
                  <c:v>-0.31892999999999999</c:v>
                </c:pt>
                <c:pt idx="6175">
                  <c:v>-0.22966</c:v>
                </c:pt>
                <c:pt idx="6176">
                  <c:v>-0.15368000000000001</c:v>
                </c:pt>
                <c:pt idx="6177">
                  <c:v>-6.9046999999999997E-2</c:v>
                </c:pt>
                <c:pt idx="6178">
                  <c:v>5.7593999999999996E-3</c:v>
                </c:pt>
                <c:pt idx="6179">
                  <c:v>5.3452E-2</c:v>
                </c:pt>
                <c:pt idx="6180">
                  <c:v>0.14854999999999999</c:v>
                </c:pt>
                <c:pt idx="6181">
                  <c:v>0.26845000000000002</c:v>
                </c:pt>
                <c:pt idx="6182">
                  <c:v>0.32197999999999999</c:v>
                </c:pt>
                <c:pt idx="6183">
                  <c:v>0.39190999999999998</c:v>
                </c:pt>
                <c:pt idx="6184">
                  <c:v>0.45873000000000003</c:v>
                </c:pt>
                <c:pt idx="6185">
                  <c:v>0.50126999999999999</c:v>
                </c:pt>
                <c:pt idx="6186">
                  <c:v>0.53103999999999996</c:v>
                </c:pt>
                <c:pt idx="6187">
                  <c:v>0.40196999999999999</c:v>
                </c:pt>
                <c:pt idx="6188">
                  <c:v>0.47153</c:v>
                </c:pt>
                <c:pt idx="6189">
                  <c:v>0.55869999999999997</c:v>
                </c:pt>
                <c:pt idx="6190">
                  <c:v>0.46894999999999998</c:v>
                </c:pt>
                <c:pt idx="6191">
                  <c:v>0.61589000000000005</c:v>
                </c:pt>
                <c:pt idx="6192">
                  <c:v>0.37175999999999998</c:v>
                </c:pt>
                <c:pt idx="6193">
                  <c:v>0.45961999999999997</c:v>
                </c:pt>
                <c:pt idx="6194">
                  <c:v>0.38784000000000002</c:v>
                </c:pt>
                <c:pt idx="6195">
                  <c:v>0.34350000000000003</c:v>
                </c:pt>
                <c:pt idx="6196">
                  <c:v>0.20297999999999999</c:v>
                </c:pt>
                <c:pt idx="6197">
                  <c:v>0.16005</c:v>
                </c:pt>
                <c:pt idx="6198">
                  <c:v>1.9064999999999999E-2</c:v>
                </c:pt>
                <c:pt idx="6199">
                  <c:v>5.4436999999999999E-2</c:v>
                </c:pt>
                <c:pt idx="6200">
                  <c:v>-0.12687999999999999</c:v>
                </c:pt>
                <c:pt idx="6201">
                  <c:v>-0.17158999999999999</c:v>
                </c:pt>
                <c:pt idx="6202">
                  <c:v>-0.32027</c:v>
                </c:pt>
                <c:pt idx="6203">
                  <c:v>-0.37182999999999999</c:v>
                </c:pt>
                <c:pt idx="6204">
                  <c:v>-0.41217999999999999</c:v>
                </c:pt>
                <c:pt idx="6205">
                  <c:v>-0.55208000000000002</c:v>
                </c:pt>
                <c:pt idx="6206">
                  <c:v>-0.49717</c:v>
                </c:pt>
                <c:pt idx="6207">
                  <c:v>-0.66708999999999996</c:v>
                </c:pt>
                <c:pt idx="6208">
                  <c:v>-0.59247000000000005</c:v>
                </c:pt>
                <c:pt idx="6209">
                  <c:v>-0.58892999999999995</c:v>
                </c:pt>
                <c:pt idx="6210">
                  <c:v>-0.80935999999999997</c:v>
                </c:pt>
                <c:pt idx="6211">
                  <c:v>-0.60265000000000002</c:v>
                </c:pt>
                <c:pt idx="6212">
                  <c:v>-0.47547</c:v>
                </c:pt>
                <c:pt idx="6213">
                  <c:v>-0.56752000000000002</c:v>
                </c:pt>
                <c:pt idx="6214">
                  <c:v>-0.42985000000000001</c:v>
                </c:pt>
                <c:pt idx="6215">
                  <c:v>-0.26748</c:v>
                </c:pt>
                <c:pt idx="6216">
                  <c:v>-0.39541999999999999</c:v>
                </c:pt>
                <c:pt idx="6217">
                  <c:v>8.7341000000000002E-2</c:v>
                </c:pt>
                <c:pt idx="6218">
                  <c:v>-0.13027</c:v>
                </c:pt>
                <c:pt idx="6219">
                  <c:v>0.11461</c:v>
                </c:pt>
                <c:pt idx="6220">
                  <c:v>8.7013999999999994E-2</c:v>
                </c:pt>
                <c:pt idx="6221">
                  <c:v>0.24951000000000001</c:v>
                </c:pt>
                <c:pt idx="6222">
                  <c:v>0.32318999999999998</c:v>
                </c:pt>
                <c:pt idx="6223">
                  <c:v>0.47291</c:v>
                </c:pt>
                <c:pt idx="6224">
                  <c:v>0.35820999999999997</c:v>
                </c:pt>
                <c:pt idx="6225">
                  <c:v>0.61465000000000003</c:v>
                </c:pt>
                <c:pt idx="6226">
                  <c:v>0.45334000000000002</c:v>
                </c:pt>
                <c:pt idx="6227">
                  <c:v>0.64478000000000002</c:v>
                </c:pt>
                <c:pt idx="6228">
                  <c:v>0.61214999999999997</c:v>
                </c:pt>
                <c:pt idx="6229">
                  <c:v>0.49036999999999997</c:v>
                </c:pt>
                <c:pt idx="6230">
                  <c:v>0.6472</c:v>
                </c:pt>
                <c:pt idx="6231">
                  <c:v>0.42427999999999999</c:v>
                </c:pt>
                <c:pt idx="6232">
                  <c:v>0.58162000000000003</c:v>
                </c:pt>
                <c:pt idx="6233">
                  <c:v>0.48037999999999997</c:v>
                </c:pt>
                <c:pt idx="6234">
                  <c:v>0.34365000000000001</c:v>
                </c:pt>
                <c:pt idx="6235">
                  <c:v>0.52607000000000004</c:v>
                </c:pt>
                <c:pt idx="6236">
                  <c:v>6.5670000000000006E-2</c:v>
                </c:pt>
                <c:pt idx="6237">
                  <c:v>3.3057999999999997E-2</c:v>
                </c:pt>
                <c:pt idx="6238">
                  <c:v>5.9306999999999999E-2</c:v>
                </c:pt>
                <c:pt idx="6239">
                  <c:v>-0.18895000000000001</c:v>
                </c:pt>
                <c:pt idx="6240">
                  <c:v>-0.21287</c:v>
                </c:pt>
                <c:pt idx="6241">
                  <c:v>-0.12476</c:v>
                </c:pt>
                <c:pt idx="6242">
                  <c:v>-0.57596000000000003</c:v>
                </c:pt>
                <c:pt idx="6243">
                  <c:v>-0.20155000000000001</c:v>
                </c:pt>
                <c:pt idx="6244">
                  <c:v>-0.47724</c:v>
                </c:pt>
                <c:pt idx="6245">
                  <c:v>-0.35215000000000002</c:v>
                </c:pt>
                <c:pt idx="6246">
                  <c:v>-0.41653000000000001</c:v>
                </c:pt>
                <c:pt idx="6247">
                  <c:v>-0.47459000000000001</c:v>
                </c:pt>
                <c:pt idx="6248">
                  <c:v>-0.56386000000000003</c:v>
                </c:pt>
                <c:pt idx="6249">
                  <c:v>-0.29757</c:v>
                </c:pt>
                <c:pt idx="6250">
                  <c:v>-0.50836999999999999</c:v>
                </c:pt>
                <c:pt idx="6251">
                  <c:v>-0.24878</c:v>
                </c:pt>
                <c:pt idx="6252">
                  <c:v>-0.38790999999999998</c:v>
                </c:pt>
                <c:pt idx="6253">
                  <c:v>-0.31019000000000002</c:v>
                </c:pt>
                <c:pt idx="6254">
                  <c:v>-0.15149000000000001</c:v>
                </c:pt>
                <c:pt idx="6255">
                  <c:v>-0.25389</c:v>
                </c:pt>
                <c:pt idx="6256">
                  <c:v>1.3721000000000001E-2</c:v>
                </c:pt>
                <c:pt idx="6257">
                  <c:v>-0.22165000000000001</c:v>
                </c:pt>
                <c:pt idx="6258">
                  <c:v>-0.13725000000000001</c:v>
                </c:pt>
                <c:pt idx="6259">
                  <c:v>4.7475999999999997E-2</c:v>
                </c:pt>
                <c:pt idx="6260">
                  <c:v>-9.3311000000000005E-2</c:v>
                </c:pt>
                <c:pt idx="6261">
                  <c:v>0.39032</c:v>
                </c:pt>
                <c:pt idx="6262">
                  <c:v>0.17568</c:v>
                </c:pt>
                <c:pt idx="6263">
                  <c:v>0.29291</c:v>
                </c:pt>
                <c:pt idx="6264">
                  <c:v>0.53641000000000005</c:v>
                </c:pt>
                <c:pt idx="6265">
                  <c:v>0.28412999999999999</c:v>
                </c:pt>
                <c:pt idx="6266">
                  <c:v>0.41328999999999999</c:v>
                </c:pt>
                <c:pt idx="6267">
                  <c:v>0.41476000000000002</c:v>
                </c:pt>
                <c:pt idx="6268">
                  <c:v>0.19081000000000001</c:v>
                </c:pt>
                <c:pt idx="6269">
                  <c:v>0.33076</c:v>
                </c:pt>
                <c:pt idx="6270">
                  <c:v>0.31245000000000001</c:v>
                </c:pt>
                <c:pt idx="6271">
                  <c:v>0.19102</c:v>
                </c:pt>
                <c:pt idx="6272">
                  <c:v>0.22336</c:v>
                </c:pt>
                <c:pt idx="6273">
                  <c:v>0.19133</c:v>
                </c:pt>
                <c:pt idx="6274">
                  <c:v>0.10924</c:v>
                </c:pt>
                <c:pt idx="6275">
                  <c:v>0.12567999999999999</c:v>
                </c:pt>
                <c:pt idx="6276">
                  <c:v>-1.3918E-2</c:v>
                </c:pt>
                <c:pt idx="6277">
                  <c:v>2.6186999999999998E-2</c:v>
                </c:pt>
                <c:pt idx="6278">
                  <c:v>1.2122000000000001E-2</c:v>
                </c:pt>
                <c:pt idx="6279">
                  <c:v>-9.8593E-2</c:v>
                </c:pt>
                <c:pt idx="6280">
                  <c:v>-0.14840999999999999</c:v>
                </c:pt>
                <c:pt idx="6281">
                  <c:v>-9.9142999999999995E-2</c:v>
                </c:pt>
                <c:pt idx="6282">
                  <c:v>-6.7585000000000006E-2</c:v>
                </c:pt>
                <c:pt idx="6283">
                  <c:v>-4.7495000000000002E-2</c:v>
                </c:pt>
                <c:pt idx="6284">
                  <c:v>-0.10745</c:v>
                </c:pt>
                <c:pt idx="6285">
                  <c:v>-0.18421000000000001</c:v>
                </c:pt>
                <c:pt idx="6286">
                  <c:v>-0.27805999999999997</c:v>
                </c:pt>
                <c:pt idx="6287">
                  <c:v>-0.28885</c:v>
                </c:pt>
                <c:pt idx="6288">
                  <c:v>-0.35143000000000002</c:v>
                </c:pt>
                <c:pt idx="6289">
                  <c:v>-0.33445000000000003</c:v>
                </c:pt>
                <c:pt idx="6290">
                  <c:v>-0.26199</c:v>
                </c:pt>
                <c:pt idx="6291">
                  <c:v>-0.24112</c:v>
                </c:pt>
                <c:pt idx="6292">
                  <c:v>-0.13314000000000001</c:v>
                </c:pt>
                <c:pt idx="6293">
                  <c:v>-5.7583000000000002E-2</c:v>
                </c:pt>
                <c:pt idx="6294">
                  <c:v>-4.7858999999999999E-2</c:v>
                </c:pt>
                <c:pt idx="6295">
                  <c:v>-4.9054E-2</c:v>
                </c:pt>
                <c:pt idx="6296">
                  <c:v>7.9019999999999993E-3</c:v>
                </c:pt>
                <c:pt idx="6297">
                  <c:v>4.5304999999999998E-2</c:v>
                </c:pt>
                <c:pt idx="6298">
                  <c:v>6.4519000000000007E-2</c:v>
                </c:pt>
                <c:pt idx="6299">
                  <c:v>0.11483</c:v>
                </c:pt>
                <c:pt idx="6300">
                  <c:v>0.17649000000000001</c:v>
                </c:pt>
                <c:pt idx="6301">
                  <c:v>0.17529</c:v>
                </c:pt>
                <c:pt idx="6302">
                  <c:v>0.15292</c:v>
                </c:pt>
                <c:pt idx="6303">
                  <c:v>0.13861999999999999</c:v>
                </c:pt>
                <c:pt idx="6304">
                  <c:v>0.1545</c:v>
                </c:pt>
                <c:pt idx="6305">
                  <c:v>0.16350000000000001</c:v>
                </c:pt>
                <c:pt idx="6306">
                  <c:v>0.12042</c:v>
                </c:pt>
                <c:pt idx="6307">
                  <c:v>7.3096999999999995E-2</c:v>
                </c:pt>
                <c:pt idx="6308">
                  <c:v>8.2317000000000001E-2</c:v>
                </c:pt>
                <c:pt idx="6309">
                  <c:v>6.5171999999999994E-2</c:v>
                </c:pt>
                <c:pt idx="6310">
                  <c:v>4.8288999999999999E-2</c:v>
                </c:pt>
                <c:pt idx="6311">
                  <c:v>1.8890000000000001E-2</c:v>
                </c:pt>
                <c:pt idx="6312">
                  <c:v>2.4011E-4</c:v>
                </c:pt>
                <c:pt idx="6313">
                  <c:v>2.3113000000000001E-3</c:v>
                </c:pt>
                <c:pt idx="6314">
                  <c:v>1.3702000000000001E-2</c:v>
                </c:pt>
                <c:pt idx="6315">
                  <c:v>-1.0843999999999999E-2</c:v>
                </c:pt>
                <c:pt idx="6316">
                  <c:v>-5.7306999999999997E-2</c:v>
                </c:pt>
                <c:pt idx="6317">
                  <c:v>-7.6632000000000006E-2</c:v>
                </c:pt>
                <c:pt idx="6318">
                  <c:v>-6.3922999999999994E-2</c:v>
                </c:pt>
                <c:pt idx="6319">
                  <c:v>-5.0652000000000003E-2</c:v>
                </c:pt>
                <c:pt idx="6320">
                  <c:v>-4.9735000000000001E-2</c:v>
                </c:pt>
                <c:pt idx="6321">
                  <c:v>-7.2766999999999998E-2</c:v>
                </c:pt>
                <c:pt idx="6322">
                  <c:v>-6.6525000000000001E-2</c:v>
                </c:pt>
                <c:pt idx="6323">
                  <c:v>-6.2651999999999999E-2</c:v>
                </c:pt>
                <c:pt idx="6324">
                  <c:v>-3.9955999999999998E-2</c:v>
                </c:pt>
                <c:pt idx="6325">
                  <c:v>-3.3477E-2</c:v>
                </c:pt>
                <c:pt idx="6326">
                  <c:v>-3.8455999999999997E-2</c:v>
                </c:pt>
                <c:pt idx="6327">
                  <c:v>-1.2482999999999999E-2</c:v>
                </c:pt>
                <c:pt idx="6328">
                  <c:v>1.7489000000000001E-2</c:v>
                </c:pt>
                <c:pt idx="6329">
                  <c:v>6.7983999999999996E-3</c:v>
                </c:pt>
                <c:pt idx="6330">
                  <c:v>7.0123E-3</c:v>
                </c:pt>
                <c:pt idx="6331">
                  <c:v>2.9836000000000001E-2</c:v>
                </c:pt>
                <c:pt idx="6332">
                  <c:v>5.9024E-2</c:v>
                </c:pt>
                <c:pt idx="6333">
                  <c:v>4.4915999999999998E-2</c:v>
                </c:pt>
                <c:pt idx="6334">
                  <c:v>3.0547999999999999E-2</c:v>
                </c:pt>
                <c:pt idx="6335">
                  <c:v>5.8219E-2</c:v>
                </c:pt>
                <c:pt idx="6336">
                  <c:v>9.0168999999999999E-2</c:v>
                </c:pt>
                <c:pt idx="6337">
                  <c:v>-2.3449999999999999E-3</c:v>
                </c:pt>
                <c:pt idx="6338">
                  <c:v>3.0341E-2</c:v>
                </c:pt>
                <c:pt idx="6339">
                  <c:v>1.8624000000000002E-2</c:v>
                </c:pt>
                <c:pt idx="6340">
                  <c:v>-5.5874E-2</c:v>
                </c:pt>
                <c:pt idx="6341">
                  <c:v>0.11032</c:v>
                </c:pt>
                <c:pt idx="6342">
                  <c:v>-7.2989999999999999E-2</c:v>
                </c:pt>
                <c:pt idx="6343">
                  <c:v>-1.1960999999999999E-2</c:v>
                </c:pt>
                <c:pt idx="6344">
                  <c:v>-6.6795999999999994E-2</c:v>
                </c:pt>
                <c:pt idx="6345">
                  <c:v>1.7142000000000001E-2</c:v>
                </c:pt>
                <c:pt idx="6346">
                  <c:v>-1.0292000000000001E-2</c:v>
                </c:pt>
                <c:pt idx="6347">
                  <c:v>-3.3255E-2</c:v>
                </c:pt>
                <c:pt idx="6348">
                  <c:v>-0.11675000000000001</c:v>
                </c:pt>
                <c:pt idx="6349">
                  <c:v>-4.1986999999999997E-3</c:v>
                </c:pt>
                <c:pt idx="6350">
                  <c:v>-2.6053E-2</c:v>
                </c:pt>
                <c:pt idx="6351">
                  <c:v>4.7390000000000002E-2</c:v>
                </c:pt>
                <c:pt idx="6352">
                  <c:v>-6.9542000000000007E-2</c:v>
                </c:pt>
                <c:pt idx="6353">
                  <c:v>-5.3903E-2</c:v>
                </c:pt>
                <c:pt idx="6354">
                  <c:v>1.2468E-2</c:v>
                </c:pt>
                <c:pt idx="6355">
                  <c:v>-3.0048999999999999E-2</c:v>
                </c:pt>
                <c:pt idx="6356">
                  <c:v>8.3981E-2</c:v>
                </c:pt>
                <c:pt idx="6357">
                  <c:v>-5.3956999999999998E-2</c:v>
                </c:pt>
                <c:pt idx="6358">
                  <c:v>-2.4834999999999999E-2</c:v>
                </c:pt>
                <c:pt idx="6359">
                  <c:v>5.5759999999999997E-2</c:v>
                </c:pt>
                <c:pt idx="6360">
                  <c:v>-7.0302000000000003E-2</c:v>
                </c:pt>
                <c:pt idx="6361">
                  <c:v>7.2997000000000006E-2</c:v>
                </c:pt>
                <c:pt idx="6362">
                  <c:v>1.1037999999999999E-2</c:v>
                </c:pt>
                <c:pt idx="6363">
                  <c:v>-5.8062000000000002E-2</c:v>
                </c:pt>
                <c:pt idx="6364">
                  <c:v>5.8216999999999998E-2</c:v>
                </c:pt>
                <c:pt idx="6365">
                  <c:v>3.6985999999999998E-2</c:v>
                </c:pt>
                <c:pt idx="6366">
                  <c:v>-8.3840999999999999E-2</c:v>
                </c:pt>
                <c:pt idx="6367">
                  <c:v>0.11558</c:v>
                </c:pt>
                <c:pt idx="6368">
                  <c:v>-6.1443999999999999E-2</c:v>
                </c:pt>
                <c:pt idx="6369">
                  <c:v>6.8199999999999997E-2</c:v>
                </c:pt>
                <c:pt idx="6370">
                  <c:v>-1.5838000000000001E-2</c:v>
                </c:pt>
                <c:pt idx="6371">
                  <c:v>-2.2709E-2</c:v>
                </c:pt>
                <c:pt idx="6372">
                  <c:v>8.4898999999999999E-3</c:v>
                </c:pt>
                <c:pt idx="6373">
                  <c:v>7.6997999999999997E-2</c:v>
                </c:pt>
                <c:pt idx="6374">
                  <c:v>-2.1734E-2</c:v>
                </c:pt>
                <c:pt idx="6375">
                  <c:v>7.5713000000000003E-2</c:v>
                </c:pt>
                <c:pt idx="6376">
                  <c:v>-6.7766000000000007E-2</c:v>
                </c:pt>
                <c:pt idx="6377">
                  <c:v>6.0290000000000003E-2</c:v>
                </c:pt>
                <c:pt idx="6378">
                  <c:v>5.2184000000000001E-2</c:v>
                </c:pt>
                <c:pt idx="6379">
                  <c:v>-2.3258999999999998E-2</c:v>
                </c:pt>
                <c:pt idx="6380">
                  <c:v>2.1697000000000001E-2</c:v>
                </c:pt>
                <c:pt idx="6381">
                  <c:v>-7.0699999999999999E-2</c:v>
                </c:pt>
                <c:pt idx="6382">
                  <c:v>8.3768999999999996E-2</c:v>
                </c:pt>
                <c:pt idx="6383">
                  <c:v>7.1025000000000005E-2</c:v>
                </c:pt>
                <c:pt idx="6384">
                  <c:v>-1.9695000000000001E-2</c:v>
                </c:pt>
                <c:pt idx="6385">
                  <c:v>7.1252999999999997E-2</c:v>
                </c:pt>
                <c:pt idx="6386">
                  <c:v>-0.13979</c:v>
                </c:pt>
                <c:pt idx="6387">
                  <c:v>-2.9953E-2</c:v>
                </c:pt>
                <c:pt idx="6388">
                  <c:v>-2.3335000000000002E-2</c:v>
                </c:pt>
                <c:pt idx="6389">
                  <c:v>-0.1497</c:v>
                </c:pt>
                <c:pt idx="6390">
                  <c:v>-6.6578999999999999E-2</c:v>
                </c:pt>
                <c:pt idx="6391">
                  <c:v>-1.2872E-2</c:v>
                </c:pt>
                <c:pt idx="6392">
                  <c:v>-0.11076999999999999</c:v>
                </c:pt>
                <c:pt idx="6393">
                  <c:v>6.7503999999999995E-2</c:v>
                </c:pt>
                <c:pt idx="6394">
                  <c:v>-4.5974000000000001E-2</c:v>
                </c:pt>
                <c:pt idx="6395">
                  <c:v>2.0639000000000001E-2</c:v>
                </c:pt>
                <c:pt idx="6396">
                  <c:v>3.9939000000000002E-2</c:v>
                </c:pt>
                <c:pt idx="6397">
                  <c:v>1.6789999999999999E-2</c:v>
                </c:pt>
                <c:pt idx="6398">
                  <c:v>-1.2867E-2</c:v>
                </c:pt>
                <c:pt idx="6399">
                  <c:v>7.5122999999999995E-2</c:v>
                </c:pt>
                <c:pt idx="6400">
                  <c:v>1.3448E-2</c:v>
                </c:pt>
                <c:pt idx="6401">
                  <c:v>0.12642</c:v>
                </c:pt>
                <c:pt idx="6402">
                  <c:v>3.5456000000000001E-2</c:v>
                </c:pt>
                <c:pt idx="6403">
                  <c:v>3.5973999999999999E-2</c:v>
                </c:pt>
                <c:pt idx="6404">
                  <c:v>8.3556000000000005E-2</c:v>
                </c:pt>
                <c:pt idx="6405">
                  <c:v>5.5215E-2</c:v>
                </c:pt>
                <c:pt idx="6406">
                  <c:v>0.10489</c:v>
                </c:pt>
                <c:pt idx="6407">
                  <c:v>-1.4970000000000001E-2</c:v>
                </c:pt>
                <c:pt idx="6408">
                  <c:v>-3.6622000000000002E-2</c:v>
                </c:pt>
                <c:pt idx="6409">
                  <c:v>1.8586999999999999E-2</c:v>
                </c:pt>
                <c:pt idx="6410">
                  <c:v>-1.7991E-2</c:v>
                </c:pt>
                <c:pt idx="6411">
                  <c:v>0.1409</c:v>
                </c:pt>
                <c:pt idx="6412">
                  <c:v>9.0448000000000004E-3</c:v>
                </c:pt>
                <c:pt idx="6413">
                  <c:v>6.6403E-3</c:v>
                </c:pt>
                <c:pt idx="6414">
                  <c:v>8.1259999999999999E-2</c:v>
                </c:pt>
                <c:pt idx="6415">
                  <c:v>-1.4511E-2</c:v>
                </c:pt>
                <c:pt idx="6416">
                  <c:v>-1.3512E-2</c:v>
                </c:pt>
                <c:pt idx="6417">
                  <c:v>-6.2343999999999997E-2</c:v>
                </c:pt>
                <c:pt idx="6418">
                  <c:v>-0.17271</c:v>
                </c:pt>
                <c:pt idx="6419">
                  <c:v>-9.6710000000000004E-2</c:v>
                </c:pt>
                <c:pt idx="6420">
                  <c:v>-9.7685999999999995E-2</c:v>
                </c:pt>
                <c:pt idx="6421">
                  <c:v>-0.14061000000000001</c:v>
                </c:pt>
                <c:pt idx="6422">
                  <c:v>-0.14410999999999999</c:v>
                </c:pt>
                <c:pt idx="6423">
                  <c:v>-0.14413999999999999</c:v>
                </c:pt>
                <c:pt idx="6424">
                  <c:v>-0.12903999999999999</c:v>
                </c:pt>
                <c:pt idx="6425">
                  <c:v>-9.3773999999999996E-2</c:v>
                </c:pt>
                <c:pt idx="6426">
                  <c:v>-0.13816999999999999</c:v>
                </c:pt>
                <c:pt idx="6427">
                  <c:v>-9.6660999999999997E-2</c:v>
                </c:pt>
                <c:pt idx="6428">
                  <c:v>-5.1769000000000003E-2</c:v>
                </c:pt>
                <c:pt idx="6429">
                  <c:v>-3.5908000000000002E-2</c:v>
                </c:pt>
                <c:pt idx="6430">
                  <c:v>-2.6010999999999999E-2</c:v>
                </c:pt>
                <c:pt idx="6431">
                  <c:v>6.1361000000000002E-3</c:v>
                </c:pt>
                <c:pt idx="6432">
                  <c:v>7.7406000000000003E-2</c:v>
                </c:pt>
                <c:pt idx="6433">
                  <c:v>0.11434</c:v>
                </c:pt>
                <c:pt idx="6434">
                  <c:v>0.11284</c:v>
                </c:pt>
                <c:pt idx="6435">
                  <c:v>8.3031999999999995E-2</c:v>
                </c:pt>
                <c:pt idx="6436">
                  <c:v>6.5711000000000006E-2</c:v>
                </c:pt>
                <c:pt idx="6437">
                  <c:v>0.16611999999999999</c:v>
                </c:pt>
                <c:pt idx="6438">
                  <c:v>9.5715999999999996E-2</c:v>
                </c:pt>
                <c:pt idx="6439">
                  <c:v>7.7202999999999994E-2</c:v>
                </c:pt>
                <c:pt idx="6440">
                  <c:v>0.16636000000000001</c:v>
                </c:pt>
                <c:pt idx="6441">
                  <c:v>9.2245999999999995E-2</c:v>
                </c:pt>
                <c:pt idx="6442">
                  <c:v>0.23511000000000001</c:v>
                </c:pt>
                <c:pt idx="6443">
                  <c:v>0.17613000000000001</c:v>
                </c:pt>
                <c:pt idx="6444">
                  <c:v>0.14910999999999999</c:v>
                </c:pt>
                <c:pt idx="6445">
                  <c:v>0.10068000000000001</c:v>
                </c:pt>
                <c:pt idx="6446">
                  <c:v>0.14985000000000001</c:v>
                </c:pt>
                <c:pt idx="6447">
                  <c:v>0.10623</c:v>
                </c:pt>
                <c:pt idx="6448">
                  <c:v>9.2383999999999994E-2</c:v>
                </c:pt>
                <c:pt idx="6449">
                  <c:v>1.5474E-2</c:v>
                </c:pt>
                <c:pt idx="6450">
                  <c:v>5.8323E-2</c:v>
                </c:pt>
                <c:pt idx="6451">
                  <c:v>-8.1060000000000004E-3</c:v>
                </c:pt>
                <c:pt idx="6452">
                  <c:v>-3.1662000000000003E-2</c:v>
                </c:pt>
                <c:pt idx="6453">
                  <c:v>-9.8167000000000004E-2</c:v>
                </c:pt>
                <c:pt idx="6454">
                  <c:v>-0.12453</c:v>
                </c:pt>
                <c:pt idx="6455">
                  <c:v>-8.9123999999999995E-2</c:v>
                </c:pt>
                <c:pt idx="6456">
                  <c:v>-0.20100999999999999</c:v>
                </c:pt>
                <c:pt idx="6457">
                  <c:v>-0.19227</c:v>
                </c:pt>
                <c:pt idx="6458">
                  <c:v>-0.20923</c:v>
                </c:pt>
                <c:pt idx="6459">
                  <c:v>-0.22534999999999999</c:v>
                </c:pt>
                <c:pt idx="6460">
                  <c:v>-0.12772</c:v>
                </c:pt>
                <c:pt idx="6461">
                  <c:v>-0.23633999999999999</c:v>
                </c:pt>
                <c:pt idx="6462">
                  <c:v>-0.25855</c:v>
                </c:pt>
                <c:pt idx="6463">
                  <c:v>-0.15622</c:v>
                </c:pt>
                <c:pt idx="6464">
                  <c:v>-0.16483999999999999</c:v>
                </c:pt>
                <c:pt idx="6465">
                  <c:v>-0.19114999999999999</c:v>
                </c:pt>
                <c:pt idx="6466">
                  <c:v>-8.9233000000000007E-2</c:v>
                </c:pt>
                <c:pt idx="6467">
                  <c:v>-0.25944</c:v>
                </c:pt>
                <c:pt idx="6468">
                  <c:v>-4.0745999999999997E-2</c:v>
                </c:pt>
                <c:pt idx="6469">
                  <c:v>-7.0692000000000005E-2</c:v>
                </c:pt>
                <c:pt idx="6470">
                  <c:v>1.7752E-2</c:v>
                </c:pt>
                <c:pt idx="6471">
                  <c:v>-5.1171000000000003E-3</c:v>
                </c:pt>
                <c:pt idx="6472">
                  <c:v>5.4851999999999998E-2</c:v>
                </c:pt>
                <c:pt idx="6473">
                  <c:v>7.9384999999999997E-2</c:v>
                </c:pt>
                <c:pt idx="6474">
                  <c:v>0.20891999999999999</c:v>
                </c:pt>
                <c:pt idx="6475">
                  <c:v>9.4018000000000004E-2</c:v>
                </c:pt>
                <c:pt idx="6476">
                  <c:v>0.23133999999999999</c:v>
                </c:pt>
                <c:pt idx="6477">
                  <c:v>0.21864</c:v>
                </c:pt>
                <c:pt idx="6478">
                  <c:v>0.26346999999999998</c:v>
                </c:pt>
                <c:pt idx="6479">
                  <c:v>0.29783999999999999</c:v>
                </c:pt>
                <c:pt idx="6480">
                  <c:v>0.21537000000000001</c:v>
                </c:pt>
                <c:pt idx="6481">
                  <c:v>0.32362000000000002</c:v>
                </c:pt>
                <c:pt idx="6482">
                  <c:v>0.23513000000000001</c:v>
                </c:pt>
                <c:pt idx="6483">
                  <c:v>0.24671999999999999</c:v>
                </c:pt>
                <c:pt idx="6484">
                  <c:v>0.24873000000000001</c:v>
                </c:pt>
                <c:pt idx="6485">
                  <c:v>7.9755000000000006E-2</c:v>
                </c:pt>
                <c:pt idx="6486">
                  <c:v>0.28481000000000001</c:v>
                </c:pt>
                <c:pt idx="6487">
                  <c:v>0.23150999999999999</c:v>
                </c:pt>
                <c:pt idx="6488">
                  <c:v>8.8341000000000003E-2</c:v>
                </c:pt>
                <c:pt idx="6489">
                  <c:v>0.10772</c:v>
                </c:pt>
                <c:pt idx="6490">
                  <c:v>7.1684999999999999E-2</c:v>
                </c:pt>
                <c:pt idx="6491">
                  <c:v>-3.3418000000000003E-2</c:v>
                </c:pt>
                <c:pt idx="6492">
                  <c:v>9.8843E-2</c:v>
                </c:pt>
                <c:pt idx="6493">
                  <c:v>-0.20311999999999999</c:v>
                </c:pt>
                <c:pt idx="6494">
                  <c:v>-0.13438</c:v>
                </c:pt>
                <c:pt idx="6495">
                  <c:v>-0.21301999999999999</c:v>
                </c:pt>
                <c:pt idx="6496">
                  <c:v>-0.23038</c:v>
                </c:pt>
                <c:pt idx="6497">
                  <c:v>-0.28156999999999999</c:v>
                </c:pt>
                <c:pt idx="6498">
                  <c:v>-0.28312999999999999</c:v>
                </c:pt>
                <c:pt idx="6499">
                  <c:v>-0.40272000000000002</c:v>
                </c:pt>
                <c:pt idx="6500">
                  <c:v>-0.27173999999999998</c:v>
                </c:pt>
                <c:pt idx="6501">
                  <c:v>-0.41544999999999999</c:v>
                </c:pt>
                <c:pt idx="6502">
                  <c:v>-0.33228000000000002</c:v>
                </c:pt>
                <c:pt idx="6503">
                  <c:v>-0.36334</c:v>
                </c:pt>
                <c:pt idx="6504">
                  <c:v>-0.37179000000000001</c:v>
                </c:pt>
                <c:pt idx="6505">
                  <c:v>-0.23368</c:v>
                </c:pt>
                <c:pt idx="6506">
                  <c:v>-0.31456000000000001</c:v>
                </c:pt>
                <c:pt idx="6507">
                  <c:v>-0.16588</c:v>
                </c:pt>
                <c:pt idx="6508">
                  <c:v>-0.13796</c:v>
                </c:pt>
                <c:pt idx="6509">
                  <c:v>-0.10946</c:v>
                </c:pt>
                <c:pt idx="6510">
                  <c:v>6.2349000000000002E-2</c:v>
                </c:pt>
                <c:pt idx="6511">
                  <c:v>-0.13350999999999999</c:v>
                </c:pt>
                <c:pt idx="6512">
                  <c:v>-2.8459000000000002E-2</c:v>
                </c:pt>
                <c:pt idx="6513">
                  <c:v>7.3039999999999994E-2</c:v>
                </c:pt>
                <c:pt idx="6514">
                  <c:v>7.5755000000000003E-2</c:v>
                </c:pt>
                <c:pt idx="6515">
                  <c:v>0.18340999999999999</c:v>
                </c:pt>
                <c:pt idx="6516">
                  <c:v>0.2344</c:v>
                </c:pt>
                <c:pt idx="6517">
                  <c:v>0.18157999999999999</c:v>
                </c:pt>
                <c:pt idx="6518">
                  <c:v>0.41981000000000002</c:v>
                </c:pt>
                <c:pt idx="6519">
                  <c:v>0.35008</c:v>
                </c:pt>
                <c:pt idx="6520">
                  <c:v>0.41839999999999999</c:v>
                </c:pt>
                <c:pt idx="6521">
                  <c:v>0.43318000000000001</c:v>
                </c:pt>
                <c:pt idx="6522">
                  <c:v>0.40695999999999999</c:v>
                </c:pt>
                <c:pt idx="6523">
                  <c:v>0.40621000000000002</c:v>
                </c:pt>
                <c:pt idx="6524">
                  <c:v>0.48381000000000002</c:v>
                </c:pt>
                <c:pt idx="6525">
                  <c:v>0.33316000000000001</c:v>
                </c:pt>
                <c:pt idx="6526">
                  <c:v>0.39307999999999998</c:v>
                </c:pt>
                <c:pt idx="6527">
                  <c:v>0.29952000000000001</c:v>
                </c:pt>
                <c:pt idx="6528">
                  <c:v>0.28184999999999999</c:v>
                </c:pt>
                <c:pt idx="6529">
                  <c:v>0.24687000000000001</c:v>
                </c:pt>
                <c:pt idx="6530">
                  <c:v>0.11534</c:v>
                </c:pt>
                <c:pt idx="6531">
                  <c:v>9.7598000000000004E-2</c:v>
                </c:pt>
                <c:pt idx="6532">
                  <c:v>-6.1712999999999997E-2</c:v>
                </c:pt>
                <c:pt idx="6533">
                  <c:v>-9.4570000000000001E-2</c:v>
                </c:pt>
                <c:pt idx="6534">
                  <c:v>-0.14108000000000001</c:v>
                </c:pt>
                <c:pt idx="6535">
                  <c:v>-0.27278999999999998</c:v>
                </c:pt>
                <c:pt idx="6536">
                  <c:v>-0.16841999999999999</c:v>
                </c:pt>
                <c:pt idx="6537">
                  <c:v>-0.29193000000000002</c:v>
                </c:pt>
                <c:pt idx="6538">
                  <c:v>-0.29365000000000002</c:v>
                </c:pt>
                <c:pt idx="6539">
                  <c:v>-0.28734999999999999</c:v>
                </c:pt>
                <c:pt idx="6540">
                  <c:v>-0.46579999999999999</c:v>
                </c:pt>
                <c:pt idx="6541">
                  <c:v>-0.41071000000000002</c:v>
                </c:pt>
                <c:pt idx="6542">
                  <c:v>-0.43768000000000001</c:v>
                </c:pt>
                <c:pt idx="6543">
                  <c:v>-0.52173000000000003</c:v>
                </c:pt>
                <c:pt idx="6544">
                  <c:v>-0.48987999999999998</c:v>
                </c:pt>
                <c:pt idx="6545">
                  <c:v>-0.43966</c:v>
                </c:pt>
                <c:pt idx="6546">
                  <c:v>-0.45295999999999997</c:v>
                </c:pt>
                <c:pt idx="6547">
                  <c:v>-0.38433</c:v>
                </c:pt>
                <c:pt idx="6548">
                  <c:v>-0.36192000000000002</c:v>
                </c:pt>
                <c:pt idx="6549">
                  <c:v>-0.31086999999999998</c:v>
                </c:pt>
                <c:pt idx="6550">
                  <c:v>-0.23683999999999999</c:v>
                </c:pt>
                <c:pt idx="6551">
                  <c:v>-0.16527</c:v>
                </c:pt>
                <c:pt idx="6552">
                  <c:v>-6.7839999999999998E-2</c:v>
                </c:pt>
                <c:pt idx="6553">
                  <c:v>-2.8609E-3</c:v>
                </c:pt>
                <c:pt idx="6554">
                  <c:v>4.9707000000000001E-2</c:v>
                </c:pt>
                <c:pt idx="6555">
                  <c:v>0.13421</c:v>
                </c:pt>
                <c:pt idx="6556">
                  <c:v>0.26673000000000002</c:v>
                </c:pt>
                <c:pt idx="6557">
                  <c:v>0.32834999999999998</c:v>
                </c:pt>
                <c:pt idx="6558">
                  <c:v>0.39090999999999998</c:v>
                </c:pt>
                <c:pt idx="6559">
                  <c:v>0.43339</c:v>
                </c:pt>
                <c:pt idx="6560">
                  <c:v>0.50939000000000001</c:v>
                </c:pt>
                <c:pt idx="6561">
                  <c:v>0.53102000000000005</c:v>
                </c:pt>
                <c:pt idx="6562">
                  <c:v>0.37536999999999998</c:v>
                </c:pt>
                <c:pt idx="6563">
                  <c:v>0.47853000000000001</c:v>
                </c:pt>
                <c:pt idx="6564">
                  <c:v>0.56930999999999998</c:v>
                </c:pt>
                <c:pt idx="6565">
                  <c:v>0.47859000000000002</c:v>
                </c:pt>
                <c:pt idx="6566">
                  <c:v>0.57982</c:v>
                </c:pt>
                <c:pt idx="6567">
                  <c:v>0.37837999999999999</c:v>
                </c:pt>
                <c:pt idx="6568">
                  <c:v>0.46561999999999998</c:v>
                </c:pt>
                <c:pt idx="6569">
                  <c:v>0.36405999999999999</c:v>
                </c:pt>
                <c:pt idx="6570">
                  <c:v>0.34825</c:v>
                </c:pt>
                <c:pt idx="6571">
                  <c:v>0.20992</c:v>
                </c:pt>
                <c:pt idx="6572">
                  <c:v>0.15331</c:v>
                </c:pt>
                <c:pt idx="6573">
                  <c:v>2.3005000000000001E-2</c:v>
                </c:pt>
                <c:pt idx="6574">
                  <c:v>5.3551000000000001E-2</c:v>
                </c:pt>
                <c:pt idx="6575">
                  <c:v>-0.12841</c:v>
                </c:pt>
                <c:pt idx="6576">
                  <c:v>-0.14924999999999999</c:v>
                </c:pt>
                <c:pt idx="6577">
                  <c:v>-0.32619999999999999</c:v>
                </c:pt>
                <c:pt idx="6578">
                  <c:v>-0.36941000000000002</c:v>
                </c:pt>
                <c:pt idx="6579">
                  <c:v>-0.38388</c:v>
                </c:pt>
                <c:pt idx="6580">
                  <c:v>-0.55930000000000002</c:v>
                </c:pt>
                <c:pt idx="6581">
                  <c:v>-0.50221000000000005</c:v>
                </c:pt>
                <c:pt idx="6582">
                  <c:v>-0.62955000000000005</c:v>
                </c:pt>
                <c:pt idx="6583">
                  <c:v>-0.59641</c:v>
                </c:pt>
                <c:pt idx="6584">
                  <c:v>-0.59599999999999997</c:v>
                </c:pt>
                <c:pt idx="6585">
                  <c:v>-0.81464999999999999</c:v>
                </c:pt>
                <c:pt idx="6586">
                  <c:v>-0.5675</c:v>
                </c:pt>
                <c:pt idx="6587">
                  <c:v>-0.47915000000000002</c:v>
                </c:pt>
                <c:pt idx="6588">
                  <c:v>-0.57032000000000005</c:v>
                </c:pt>
                <c:pt idx="6589">
                  <c:v>-0.40338000000000002</c:v>
                </c:pt>
                <c:pt idx="6590">
                  <c:v>-0.27157999999999999</c:v>
                </c:pt>
                <c:pt idx="6591">
                  <c:v>-0.39731</c:v>
                </c:pt>
                <c:pt idx="6592">
                  <c:v>8.9033000000000001E-2</c:v>
                </c:pt>
                <c:pt idx="6593">
                  <c:v>-0.12518000000000001</c:v>
                </c:pt>
                <c:pt idx="6594">
                  <c:v>0.11885999999999999</c:v>
                </c:pt>
                <c:pt idx="6595">
                  <c:v>8.8889999999999997E-2</c:v>
                </c:pt>
                <c:pt idx="6596">
                  <c:v>0.24779000000000001</c:v>
                </c:pt>
                <c:pt idx="6597">
                  <c:v>0.33188000000000001</c:v>
                </c:pt>
                <c:pt idx="6598">
                  <c:v>0.47627000000000003</c:v>
                </c:pt>
                <c:pt idx="6599">
                  <c:v>0.34255999999999998</c:v>
                </c:pt>
                <c:pt idx="6600">
                  <c:v>0.62538000000000005</c:v>
                </c:pt>
                <c:pt idx="6601">
                  <c:v>0.46714</c:v>
                </c:pt>
                <c:pt idx="6602">
                  <c:v>0.65885000000000005</c:v>
                </c:pt>
                <c:pt idx="6603">
                  <c:v>0.58452999999999999</c:v>
                </c:pt>
                <c:pt idx="6604">
                  <c:v>0.50297999999999998</c:v>
                </c:pt>
                <c:pt idx="6605">
                  <c:v>0.65625</c:v>
                </c:pt>
                <c:pt idx="6606">
                  <c:v>0.39346999999999999</c:v>
                </c:pt>
                <c:pt idx="6607">
                  <c:v>0.59414999999999996</c:v>
                </c:pt>
                <c:pt idx="6608">
                  <c:v>0.48871999999999999</c:v>
                </c:pt>
                <c:pt idx="6609">
                  <c:v>0.315</c:v>
                </c:pt>
                <c:pt idx="6610">
                  <c:v>0.53115999999999997</c:v>
                </c:pt>
                <c:pt idx="6611">
                  <c:v>6.9510000000000002E-2</c:v>
                </c:pt>
                <c:pt idx="6612">
                  <c:v>3.6068000000000003E-2</c:v>
                </c:pt>
                <c:pt idx="6613">
                  <c:v>5.4490999999999998E-2</c:v>
                </c:pt>
                <c:pt idx="6614">
                  <c:v>-0.18975</c:v>
                </c:pt>
                <c:pt idx="6615">
                  <c:v>-0.21693000000000001</c:v>
                </c:pt>
                <c:pt idx="6616">
                  <c:v>-0.12291000000000001</c:v>
                </c:pt>
                <c:pt idx="6617">
                  <c:v>-0.58060999999999996</c:v>
                </c:pt>
                <c:pt idx="6618">
                  <c:v>-0.21207000000000001</c:v>
                </c:pt>
                <c:pt idx="6619">
                  <c:v>-0.48637999999999998</c:v>
                </c:pt>
                <c:pt idx="6620">
                  <c:v>-0.36570999999999998</c:v>
                </c:pt>
                <c:pt idx="6621">
                  <c:v>-0.42596000000000001</c:v>
                </c:pt>
                <c:pt idx="6622">
                  <c:v>-0.48638999999999999</c:v>
                </c:pt>
                <c:pt idx="6623">
                  <c:v>-0.54871000000000003</c:v>
                </c:pt>
                <c:pt idx="6624">
                  <c:v>-0.31233</c:v>
                </c:pt>
                <c:pt idx="6625">
                  <c:v>-0.52105999999999997</c:v>
                </c:pt>
                <c:pt idx="6626">
                  <c:v>-0.22944000000000001</c:v>
                </c:pt>
                <c:pt idx="6627">
                  <c:v>-0.40654000000000001</c:v>
                </c:pt>
                <c:pt idx="6628">
                  <c:v>-0.32092999999999999</c:v>
                </c:pt>
                <c:pt idx="6629">
                  <c:v>-0.16847000000000001</c:v>
                </c:pt>
                <c:pt idx="6630">
                  <c:v>-0.23524999999999999</c:v>
                </c:pt>
                <c:pt idx="6631">
                  <c:v>4.2176999999999996E-3</c:v>
                </c:pt>
                <c:pt idx="6632">
                  <c:v>-0.23591000000000001</c:v>
                </c:pt>
                <c:pt idx="6633">
                  <c:v>-0.13025</c:v>
                </c:pt>
                <c:pt idx="6634">
                  <c:v>3.5618999999999998E-2</c:v>
                </c:pt>
                <c:pt idx="6635">
                  <c:v>-9.5476000000000005E-2</c:v>
                </c:pt>
                <c:pt idx="6636">
                  <c:v>0.37827</c:v>
                </c:pt>
                <c:pt idx="6637">
                  <c:v>0.1704</c:v>
                </c:pt>
                <c:pt idx="6638">
                  <c:v>0.30084</c:v>
                </c:pt>
                <c:pt idx="6639">
                  <c:v>0.53776999999999997</c:v>
                </c:pt>
                <c:pt idx="6640">
                  <c:v>0.27407999999999999</c:v>
                </c:pt>
                <c:pt idx="6641">
                  <c:v>0.42457</c:v>
                </c:pt>
                <c:pt idx="6642">
                  <c:v>0.41744999999999999</c:v>
                </c:pt>
                <c:pt idx="6643">
                  <c:v>0.18221000000000001</c:v>
                </c:pt>
                <c:pt idx="6644">
                  <c:v>0.34271000000000001</c:v>
                </c:pt>
                <c:pt idx="6645">
                  <c:v>0.31741999999999998</c:v>
                </c:pt>
                <c:pt idx="6646">
                  <c:v>0.18221000000000001</c:v>
                </c:pt>
                <c:pt idx="6647">
                  <c:v>0.23633000000000001</c:v>
                </c:pt>
                <c:pt idx="6648">
                  <c:v>0.20135</c:v>
                </c:pt>
                <c:pt idx="6649">
                  <c:v>0.12313</c:v>
                </c:pt>
                <c:pt idx="6650">
                  <c:v>0.12236</c:v>
                </c:pt>
                <c:pt idx="6651">
                  <c:v>-4.0131999999999998E-3</c:v>
                </c:pt>
                <c:pt idx="6652">
                  <c:v>3.8242999999999999E-2</c:v>
                </c:pt>
                <c:pt idx="6653">
                  <c:v>1.0751999999999999E-2</c:v>
                </c:pt>
                <c:pt idx="6654">
                  <c:v>-9.0701000000000004E-2</c:v>
                </c:pt>
                <c:pt idx="6655">
                  <c:v>-0.13639999999999999</c:v>
                </c:pt>
                <c:pt idx="6656">
                  <c:v>-8.8850999999999999E-2</c:v>
                </c:pt>
                <c:pt idx="6657">
                  <c:v>-6.2663999999999997E-2</c:v>
                </c:pt>
                <c:pt idx="6658">
                  <c:v>-4.3081000000000001E-2</c:v>
                </c:pt>
                <c:pt idx="6659">
                  <c:v>-0.10827000000000001</c:v>
                </c:pt>
                <c:pt idx="6660">
                  <c:v>-0.17313000000000001</c:v>
                </c:pt>
                <c:pt idx="6661">
                  <c:v>-0.28493000000000002</c:v>
                </c:pt>
                <c:pt idx="6662">
                  <c:v>-0.29194999999999999</c:v>
                </c:pt>
                <c:pt idx="6663">
                  <c:v>-0.33615</c:v>
                </c:pt>
                <c:pt idx="6664">
                  <c:v>-0.33166000000000001</c:v>
                </c:pt>
                <c:pt idx="6665">
                  <c:v>-0.25900000000000001</c:v>
                </c:pt>
                <c:pt idx="6666">
                  <c:v>-0.23688999999999999</c:v>
                </c:pt>
                <c:pt idx="6667">
                  <c:v>-0.1196</c:v>
                </c:pt>
                <c:pt idx="6668">
                  <c:v>-5.28E-2</c:v>
                </c:pt>
                <c:pt idx="6669">
                  <c:v>-4.6299E-2</c:v>
                </c:pt>
                <c:pt idx="6670">
                  <c:v>-3.9254999999999998E-2</c:v>
                </c:pt>
                <c:pt idx="6671">
                  <c:v>9.0992E-3</c:v>
                </c:pt>
                <c:pt idx="6672">
                  <c:v>4.6151999999999999E-2</c:v>
                </c:pt>
                <c:pt idx="6673">
                  <c:v>7.1277999999999994E-2</c:v>
                </c:pt>
                <c:pt idx="6674">
                  <c:v>0.11824</c:v>
                </c:pt>
                <c:pt idx="6675">
                  <c:v>0.17709</c:v>
                </c:pt>
                <c:pt idx="6676">
                  <c:v>0.17151</c:v>
                </c:pt>
                <c:pt idx="6677">
                  <c:v>0.15248999999999999</c:v>
                </c:pt>
                <c:pt idx="6678">
                  <c:v>0.13668</c:v>
                </c:pt>
                <c:pt idx="6679">
                  <c:v>0.15248999999999999</c:v>
                </c:pt>
                <c:pt idx="6680">
                  <c:v>0.16019</c:v>
                </c:pt>
                <c:pt idx="6681">
                  <c:v>0.11722</c:v>
                </c:pt>
                <c:pt idx="6682">
                  <c:v>7.0521E-2</c:v>
                </c:pt>
                <c:pt idx="6683">
                  <c:v>7.5564000000000006E-2</c:v>
                </c:pt>
                <c:pt idx="6684">
                  <c:v>6.4142000000000005E-2</c:v>
                </c:pt>
                <c:pt idx="6685">
                  <c:v>4.8189999999999997E-2</c:v>
                </c:pt>
                <c:pt idx="6686">
                  <c:v>1.8631000000000002E-2</c:v>
                </c:pt>
                <c:pt idx="6687">
                  <c:v>-7.7514999999999997E-3</c:v>
                </c:pt>
                <c:pt idx="6688">
                  <c:v>1.5927000000000001E-3</c:v>
                </c:pt>
                <c:pt idx="6689">
                  <c:v>1.3148999999999999E-2</c:v>
                </c:pt>
                <c:pt idx="6690">
                  <c:v>-1.6910999999999999E-2</c:v>
                </c:pt>
                <c:pt idx="6691">
                  <c:v>-5.8573E-2</c:v>
                </c:pt>
                <c:pt idx="6692">
                  <c:v>-7.8603999999999993E-2</c:v>
                </c:pt>
                <c:pt idx="6693">
                  <c:v>-6.5680000000000002E-2</c:v>
                </c:pt>
                <c:pt idx="6694">
                  <c:v>-5.7424000000000003E-2</c:v>
                </c:pt>
                <c:pt idx="6695">
                  <c:v>-5.1857E-2</c:v>
                </c:pt>
                <c:pt idx="6696">
                  <c:v>-7.6281000000000002E-2</c:v>
                </c:pt>
                <c:pt idx="6697">
                  <c:v>-7.4136999999999995E-2</c:v>
                </c:pt>
                <c:pt idx="6698">
                  <c:v>-6.8254999999999996E-2</c:v>
                </c:pt>
                <c:pt idx="6699">
                  <c:v>-4.4088000000000002E-2</c:v>
                </c:pt>
                <c:pt idx="6700">
                  <c:v>-3.705E-2</c:v>
                </c:pt>
                <c:pt idx="6701">
                  <c:v>-4.5997000000000003E-2</c:v>
                </c:pt>
                <c:pt idx="6702">
                  <c:v>-2.0503E-2</c:v>
                </c:pt>
                <c:pt idx="6703">
                  <c:v>1.0782E-2</c:v>
                </c:pt>
                <c:pt idx="6704">
                  <c:v>5.4317000000000002E-3</c:v>
                </c:pt>
                <c:pt idx="6705">
                  <c:v>2.2380999999999998E-3</c:v>
                </c:pt>
                <c:pt idx="6706">
                  <c:v>2.5777999999999999E-2</c:v>
                </c:pt>
                <c:pt idx="6707">
                  <c:v>5.6748E-2</c:v>
                </c:pt>
                <c:pt idx="6708">
                  <c:v>4.0510999999999998E-2</c:v>
                </c:pt>
                <c:pt idx="6709">
                  <c:v>2.9558000000000001E-2</c:v>
                </c:pt>
                <c:pt idx="6710">
                  <c:v>6.0165000000000003E-2</c:v>
                </c:pt>
                <c:pt idx="6711">
                  <c:v>9.1733999999999996E-2</c:v>
                </c:pt>
                <c:pt idx="6712">
                  <c:v>-1.8617E-3</c:v>
                </c:pt>
                <c:pt idx="6713">
                  <c:v>3.1858999999999998E-2</c:v>
                </c:pt>
                <c:pt idx="6714">
                  <c:v>2.0874E-2</c:v>
                </c:pt>
                <c:pt idx="6715">
                  <c:v>-4.9564999999999998E-2</c:v>
                </c:pt>
                <c:pt idx="6716">
                  <c:v>0.11565</c:v>
                </c:pt>
                <c:pt idx="6717">
                  <c:v>-6.8756999999999999E-2</c:v>
                </c:pt>
                <c:pt idx="6718">
                  <c:v>-7.2947999999999997E-3</c:v>
                </c:pt>
                <c:pt idx="6719">
                  <c:v>-6.1082999999999998E-2</c:v>
                </c:pt>
                <c:pt idx="6720">
                  <c:v>2.3529999999999999E-2</c:v>
                </c:pt>
                <c:pt idx="6721">
                  <c:v>-5.6573999999999999E-3</c:v>
                </c:pt>
                <c:pt idx="6722">
                  <c:v>-2.9394E-2</c:v>
                </c:pt>
                <c:pt idx="6723">
                  <c:v>-0.11221</c:v>
                </c:pt>
                <c:pt idx="6724">
                  <c:v>7.8596000000000004E-4</c:v>
                </c:pt>
                <c:pt idx="6725">
                  <c:v>-2.0486999999999998E-2</c:v>
                </c:pt>
                <c:pt idx="6726">
                  <c:v>5.1011000000000001E-2</c:v>
                </c:pt>
                <c:pt idx="6727">
                  <c:v>-6.0683000000000001E-2</c:v>
                </c:pt>
                <c:pt idx="6728">
                  <c:v>-4.8718999999999998E-2</c:v>
                </c:pt>
                <c:pt idx="6729">
                  <c:v>1.9691E-2</c:v>
                </c:pt>
                <c:pt idx="6730">
                  <c:v>-2.4367E-2</c:v>
                </c:pt>
                <c:pt idx="6731">
                  <c:v>8.9414999999999994E-2</c:v>
                </c:pt>
                <c:pt idx="6732">
                  <c:v>-4.9162999999999998E-2</c:v>
                </c:pt>
                <c:pt idx="6733">
                  <c:v>-1.9380999999999999E-2</c:v>
                </c:pt>
                <c:pt idx="6734">
                  <c:v>6.0602999999999997E-2</c:v>
                </c:pt>
                <c:pt idx="6735">
                  <c:v>-6.7246E-2</c:v>
                </c:pt>
                <c:pt idx="6736">
                  <c:v>7.7150999999999997E-2</c:v>
                </c:pt>
                <c:pt idx="6737">
                  <c:v>1.5304E-2</c:v>
                </c:pt>
                <c:pt idx="6738">
                  <c:v>-5.4914999999999999E-2</c:v>
                </c:pt>
                <c:pt idx="6739">
                  <c:v>6.0021999999999999E-2</c:v>
                </c:pt>
                <c:pt idx="6740">
                  <c:v>3.6773E-2</c:v>
                </c:pt>
                <c:pt idx="6741">
                  <c:v>-8.6476999999999998E-2</c:v>
                </c:pt>
                <c:pt idx="6742">
                  <c:v>0.11524</c:v>
                </c:pt>
                <c:pt idx="6743">
                  <c:v>-6.1587999999999997E-2</c:v>
                </c:pt>
                <c:pt idx="6744">
                  <c:v>6.5102999999999994E-2</c:v>
                </c:pt>
                <c:pt idx="6745">
                  <c:v>-1.8520999999999999E-2</c:v>
                </c:pt>
                <c:pt idx="6746">
                  <c:v>-2.6252000000000001E-2</c:v>
                </c:pt>
                <c:pt idx="6747">
                  <c:v>4.2176000000000002E-3</c:v>
                </c:pt>
                <c:pt idx="6748">
                  <c:v>7.5007000000000004E-2</c:v>
                </c:pt>
                <c:pt idx="6749">
                  <c:v>-2.7949000000000002E-2</c:v>
                </c:pt>
                <c:pt idx="6750">
                  <c:v>7.0925000000000002E-2</c:v>
                </c:pt>
                <c:pt idx="6751">
                  <c:v>-7.0255999999999999E-2</c:v>
                </c:pt>
                <c:pt idx="6752">
                  <c:v>5.7053E-2</c:v>
                </c:pt>
                <c:pt idx="6753">
                  <c:v>4.7144999999999999E-2</c:v>
                </c:pt>
                <c:pt idx="6754">
                  <c:v>-2.8167999999999999E-2</c:v>
                </c:pt>
                <c:pt idx="6755">
                  <c:v>1.6385E-2</c:v>
                </c:pt>
                <c:pt idx="6756">
                  <c:v>-7.5403999999999999E-2</c:v>
                </c:pt>
                <c:pt idx="6757">
                  <c:v>7.9588999999999993E-2</c:v>
                </c:pt>
                <c:pt idx="6758">
                  <c:v>7.1461999999999998E-2</c:v>
                </c:pt>
                <c:pt idx="6759">
                  <c:v>-2.6363999999999999E-2</c:v>
                </c:pt>
                <c:pt idx="6760">
                  <c:v>6.5228999999999995E-2</c:v>
                </c:pt>
                <c:pt idx="6761">
                  <c:v>-0.13844000000000001</c:v>
                </c:pt>
                <c:pt idx="6762">
                  <c:v>-3.5528999999999998E-2</c:v>
                </c:pt>
                <c:pt idx="6763">
                  <c:v>-3.0970000000000001E-2</c:v>
                </c:pt>
                <c:pt idx="6764">
                  <c:v>-0.1535</c:v>
                </c:pt>
                <c:pt idx="6765">
                  <c:v>-7.2087999999999999E-2</c:v>
                </c:pt>
                <c:pt idx="6766">
                  <c:v>-1.5890999999999999E-2</c:v>
                </c:pt>
                <c:pt idx="6767">
                  <c:v>-0.11494</c:v>
                </c:pt>
                <c:pt idx="6768">
                  <c:v>5.8443000000000002E-2</c:v>
                </c:pt>
                <c:pt idx="6769">
                  <c:v>-4.8049000000000001E-2</c:v>
                </c:pt>
                <c:pt idx="6770">
                  <c:v>1.7073999999999999E-2</c:v>
                </c:pt>
                <c:pt idx="6771">
                  <c:v>3.2418000000000002E-2</c:v>
                </c:pt>
                <c:pt idx="6772">
                  <c:v>1.2959999999999999E-2</c:v>
                </c:pt>
                <c:pt idx="6773">
                  <c:v>-1.4670000000000001E-2</c:v>
                </c:pt>
                <c:pt idx="6774">
                  <c:v>6.9782999999999998E-2</c:v>
                </c:pt>
                <c:pt idx="6775">
                  <c:v>1.2388E-2</c:v>
                </c:pt>
                <c:pt idx="6776">
                  <c:v>0.12477000000000001</c:v>
                </c:pt>
                <c:pt idx="6777">
                  <c:v>3.4182999999999998E-2</c:v>
                </c:pt>
                <c:pt idx="6778">
                  <c:v>3.3001000000000003E-2</c:v>
                </c:pt>
                <c:pt idx="6779">
                  <c:v>8.4017999999999995E-2</c:v>
                </c:pt>
                <c:pt idx="6780">
                  <c:v>5.7012E-2</c:v>
                </c:pt>
                <c:pt idx="6781">
                  <c:v>0.10503</c:v>
                </c:pt>
                <c:pt idx="6782">
                  <c:v>-1.3350000000000001E-2</c:v>
                </c:pt>
                <c:pt idx="6783">
                  <c:v>-3.4327000000000003E-2</c:v>
                </c:pt>
                <c:pt idx="6784">
                  <c:v>1.8575000000000001E-2</c:v>
                </c:pt>
                <c:pt idx="6785">
                  <c:v>-1.8707999999999999E-2</c:v>
                </c:pt>
                <c:pt idx="6786">
                  <c:v>0.14099</c:v>
                </c:pt>
                <c:pt idx="6787">
                  <c:v>1.2017E-2</c:v>
                </c:pt>
                <c:pt idx="6788">
                  <c:v>9.1949000000000006E-3</c:v>
                </c:pt>
                <c:pt idx="6789">
                  <c:v>8.5099999999999995E-2</c:v>
                </c:pt>
                <c:pt idx="6790">
                  <c:v>-1.0854000000000001E-2</c:v>
                </c:pt>
                <c:pt idx="6791">
                  <c:v>-6.0866000000000002E-3</c:v>
                </c:pt>
                <c:pt idx="6792">
                  <c:v>-5.7451000000000002E-2</c:v>
                </c:pt>
                <c:pt idx="6793">
                  <c:v>-0.17005999999999999</c:v>
                </c:pt>
                <c:pt idx="6794">
                  <c:v>-9.3512999999999999E-2</c:v>
                </c:pt>
                <c:pt idx="6795">
                  <c:v>-8.3521999999999999E-2</c:v>
                </c:pt>
                <c:pt idx="6796">
                  <c:v>-0.13788</c:v>
                </c:pt>
                <c:pt idx="6797">
                  <c:v>-0.14033999999999999</c:v>
                </c:pt>
                <c:pt idx="6798">
                  <c:v>-0.13278999999999999</c:v>
                </c:pt>
                <c:pt idx="6799">
                  <c:v>-0.12476</c:v>
                </c:pt>
                <c:pt idx="6800">
                  <c:v>-9.0578000000000006E-2</c:v>
                </c:pt>
                <c:pt idx="6801">
                  <c:v>-0.12939000000000001</c:v>
                </c:pt>
                <c:pt idx="6802">
                  <c:v>-9.3554999999999999E-2</c:v>
                </c:pt>
                <c:pt idx="6803">
                  <c:v>-4.5787000000000001E-2</c:v>
                </c:pt>
                <c:pt idx="6804">
                  <c:v>-3.2034E-2</c:v>
                </c:pt>
                <c:pt idx="6805">
                  <c:v>-2.5978999999999999E-2</c:v>
                </c:pt>
                <c:pt idx="6806">
                  <c:v>1.0854000000000001E-2</c:v>
                </c:pt>
                <c:pt idx="6807">
                  <c:v>7.936E-2</c:v>
                </c:pt>
                <c:pt idx="6808">
                  <c:v>0.11508</c:v>
                </c:pt>
                <c:pt idx="6809">
                  <c:v>0.11309</c:v>
                </c:pt>
                <c:pt idx="6810">
                  <c:v>8.6475999999999997E-2</c:v>
                </c:pt>
                <c:pt idx="6811">
                  <c:v>6.3225000000000003E-2</c:v>
                </c:pt>
                <c:pt idx="6812">
                  <c:v>0.15576000000000001</c:v>
                </c:pt>
                <c:pt idx="6813">
                  <c:v>9.9616999999999997E-2</c:v>
                </c:pt>
                <c:pt idx="6814">
                  <c:v>7.6099E-2</c:v>
                </c:pt>
                <c:pt idx="6815">
                  <c:v>0.15306</c:v>
                </c:pt>
                <c:pt idx="6816">
                  <c:v>9.3010999999999996E-2</c:v>
                </c:pt>
                <c:pt idx="6817">
                  <c:v>0.23413</c:v>
                </c:pt>
                <c:pt idx="6818">
                  <c:v>0.16505</c:v>
                </c:pt>
                <c:pt idx="6819">
                  <c:v>0.14584</c:v>
                </c:pt>
                <c:pt idx="6820">
                  <c:v>9.8984000000000003E-2</c:v>
                </c:pt>
                <c:pt idx="6821">
                  <c:v>0.1454</c:v>
                </c:pt>
                <c:pt idx="6822">
                  <c:v>9.8802000000000001E-2</c:v>
                </c:pt>
                <c:pt idx="6823">
                  <c:v>8.5236000000000006E-2</c:v>
                </c:pt>
                <c:pt idx="6824">
                  <c:v>9.8300999999999996E-3</c:v>
                </c:pt>
                <c:pt idx="6825">
                  <c:v>5.1096000000000003E-2</c:v>
                </c:pt>
                <c:pt idx="6826">
                  <c:v>-1.54E-2</c:v>
                </c:pt>
                <c:pt idx="6827">
                  <c:v>-3.7687999999999999E-2</c:v>
                </c:pt>
                <c:pt idx="6828">
                  <c:v>-0.1011</c:v>
                </c:pt>
                <c:pt idx="6829">
                  <c:v>-0.13109000000000001</c:v>
                </c:pt>
                <c:pt idx="6830">
                  <c:v>-0.10097</c:v>
                </c:pt>
                <c:pt idx="6831">
                  <c:v>-0.21412</c:v>
                </c:pt>
                <c:pt idx="6832">
                  <c:v>-0.18901000000000001</c:v>
                </c:pt>
                <c:pt idx="6833">
                  <c:v>-0.2238</c:v>
                </c:pt>
                <c:pt idx="6834">
                  <c:v>-0.23416000000000001</c:v>
                </c:pt>
                <c:pt idx="6835">
                  <c:v>-0.12295</c:v>
                </c:pt>
                <c:pt idx="6836">
                  <c:v>-0.24551000000000001</c:v>
                </c:pt>
                <c:pt idx="6837">
                  <c:v>-0.26773000000000002</c:v>
                </c:pt>
                <c:pt idx="6838">
                  <c:v>-0.14982000000000001</c:v>
                </c:pt>
                <c:pt idx="6839">
                  <c:v>-0.15826000000000001</c:v>
                </c:pt>
                <c:pt idx="6840">
                  <c:v>-0.19732</c:v>
                </c:pt>
                <c:pt idx="6841">
                  <c:v>-9.5704999999999998E-2</c:v>
                </c:pt>
                <c:pt idx="6842">
                  <c:v>-0.25807000000000002</c:v>
                </c:pt>
                <c:pt idx="6843">
                  <c:v>-4.3491000000000002E-2</c:v>
                </c:pt>
                <c:pt idx="6844">
                  <c:v>-7.3467000000000005E-2</c:v>
                </c:pt>
                <c:pt idx="6845">
                  <c:v>1.822E-2</c:v>
                </c:pt>
                <c:pt idx="6846">
                  <c:v>-6.4399000000000001E-3</c:v>
                </c:pt>
                <c:pt idx="6847">
                  <c:v>5.7734000000000001E-2</c:v>
                </c:pt>
                <c:pt idx="6848">
                  <c:v>7.3474999999999999E-2</c:v>
                </c:pt>
                <c:pt idx="6849">
                  <c:v>0.19744</c:v>
                </c:pt>
                <c:pt idx="6850">
                  <c:v>0.10109</c:v>
                </c:pt>
                <c:pt idx="6851">
                  <c:v>0.23658000000000001</c:v>
                </c:pt>
                <c:pt idx="6852">
                  <c:v>0.20868</c:v>
                </c:pt>
                <c:pt idx="6853">
                  <c:v>0.2742</c:v>
                </c:pt>
                <c:pt idx="6854">
                  <c:v>0.30325000000000002</c:v>
                </c:pt>
                <c:pt idx="6855">
                  <c:v>0.20882000000000001</c:v>
                </c:pt>
                <c:pt idx="6856">
                  <c:v>0.33311000000000002</c:v>
                </c:pt>
                <c:pt idx="6857">
                  <c:v>0.24562</c:v>
                </c:pt>
                <c:pt idx="6858">
                  <c:v>0.26279000000000002</c:v>
                </c:pt>
                <c:pt idx="6859">
                  <c:v>0.23946999999999999</c:v>
                </c:pt>
                <c:pt idx="6860">
                  <c:v>9.0526999999999996E-2</c:v>
                </c:pt>
                <c:pt idx="6861">
                  <c:v>0.29660999999999998</c:v>
                </c:pt>
                <c:pt idx="6862">
                  <c:v>0.22733</c:v>
                </c:pt>
                <c:pt idx="6863">
                  <c:v>0.10034999999999999</c:v>
                </c:pt>
                <c:pt idx="6864">
                  <c:v>0.11600000000000001</c:v>
                </c:pt>
                <c:pt idx="6865">
                  <c:v>7.2470000000000007E-2</c:v>
                </c:pt>
                <c:pt idx="6866">
                  <c:v>-2.3942000000000001E-2</c:v>
                </c:pt>
                <c:pt idx="6867">
                  <c:v>9.7549999999999998E-2</c:v>
                </c:pt>
                <c:pt idx="6868">
                  <c:v>-0.20344000000000001</c:v>
                </c:pt>
                <c:pt idx="6869">
                  <c:v>-0.11949</c:v>
                </c:pt>
                <c:pt idx="6870">
                  <c:v>-0.21879000000000001</c:v>
                </c:pt>
                <c:pt idx="6871">
                  <c:v>-0.22950999999999999</c:v>
                </c:pt>
                <c:pt idx="6872">
                  <c:v>-0.26662999999999998</c:v>
                </c:pt>
                <c:pt idx="6873">
                  <c:v>-0.28461999999999998</c:v>
                </c:pt>
                <c:pt idx="6874">
                  <c:v>-0.40855999999999998</c:v>
                </c:pt>
                <c:pt idx="6875">
                  <c:v>-0.25457999999999997</c:v>
                </c:pt>
                <c:pt idx="6876">
                  <c:v>-0.39061000000000001</c:v>
                </c:pt>
                <c:pt idx="6877">
                  <c:v>-0.34034999999999999</c:v>
                </c:pt>
                <c:pt idx="6878">
                  <c:v>-0.36904999999999999</c:v>
                </c:pt>
                <c:pt idx="6879">
                  <c:v>-0.35968</c:v>
                </c:pt>
                <c:pt idx="6880">
                  <c:v>-0.23998</c:v>
                </c:pt>
                <c:pt idx="6881">
                  <c:v>-0.32201000000000002</c:v>
                </c:pt>
                <c:pt idx="6882">
                  <c:v>-0.15911</c:v>
                </c:pt>
                <c:pt idx="6883">
                  <c:v>-0.1457</c:v>
                </c:pt>
                <c:pt idx="6884">
                  <c:v>-0.11856999999999999</c:v>
                </c:pt>
                <c:pt idx="6885">
                  <c:v>6.0391E-2</c:v>
                </c:pt>
                <c:pt idx="6886">
                  <c:v>-0.13844999999999999</c:v>
                </c:pt>
                <c:pt idx="6887">
                  <c:v>-2.9929999999999998E-2</c:v>
                </c:pt>
                <c:pt idx="6888">
                  <c:v>6.7207000000000003E-2</c:v>
                </c:pt>
                <c:pt idx="6889">
                  <c:v>6.5158999999999995E-2</c:v>
                </c:pt>
                <c:pt idx="6890">
                  <c:v>0.18437000000000001</c:v>
                </c:pt>
                <c:pt idx="6891">
                  <c:v>0.2351</c:v>
                </c:pt>
                <c:pt idx="6892">
                  <c:v>0.16153999999999999</c:v>
                </c:pt>
                <c:pt idx="6893">
                  <c:v>0.42146</c:v>
                </c:pt>
                <c:pt idx="6894">
                  <c:v>0.35926999999999998</c:v>
                </c:pt>
                <c:pt idx="6895">
                  <c:v>0.4284</c:v>
                </c:pt>
                <c:pt idx="6896">
                  <c:v>0.40927999999999998</c:v>
                </c:pt>
                <c:pt idx="6897">
                  <c:v>0.41650999999999999</c:v>
                </c:pt>
                <c:pt idx="6898">
                  <c:v>0.41320000000000001</c:v>
                </c:pt>
                <c:pt idx="6899">
                  <c:v>0.46326000000000001</c:v>
                </c:pt>
                <c:pt idx="6900">
                  <c:v>0.33624999999999999</c:v>
                </c:pt>
                <c:pt idx="6901">
                  <c:v>0.39746999999999999</c:v>
                </c:pt>
                <c:pt idx="6902">
                  <c:v>0.27850000000000003</c:v>
                </c:pt>
                <c:pt idx="6903">
                  <c:v>0.26152999999999998</c:v>
                </c:pt>
                <c:pt idx="6904">
                  <c:v>0.24479000000000001</c:v>
                </c:pt>
                <c:pt idx="6905">
                  <c:v>0.11149000000000001</c:v>
                </c:pt>
                <c:pt idx="6906">
                  <c:v>8.9755000000000001E-2</c:v>
                </c:pt>
                <c:pt idx="6907">
                  <c:v>-6.9672999999999999E-2</c:v>
                </c:pt>
                <c:pt idx="6908">
                  <c:v>-9.8304000000000002E-2</c:v>
                </c:pt>
                <c:pt idx="6909">
                  <c:v>-0.14362</c:v>
                </c:pt>
                <c:pt idx="6910">
                  <c:v>-0.27795999999999998</c:v>
                </c:pt>
                <c:pt idx="6911">
                  <c:v>-0.17902999999999999</c:v>
                </c:pt>
                <c:pt idx="6912">
                  <c:v>-0.28090999999999999</c:v>
                </c:pt>
                <c:pt idx="6913">
                  <c:v>-0.27152999999999999</c:v>
                </c:pt>
                <c:pt idx="6914">
                  <c:v>-0.30325000000000002</c:v>
                </c:pt>
                <c:pt idx="6915">
                  <c:v>-0.47304000000000002</c:v>
                </c:pt>
                <c:pt idx="6916">
                  <c:v>-0.38913999999999999</c:v>
                </c:pt>
                <c:pt idx="6917">
                  <c:v>-0.45222000000000001</c:v>
                </c:pt>
                <c:pt idx="6918">
                  <c:v>-0.52959999999999996</c:v>
                </c:pt>
                <c:pt idx="6919">
                  <c:v>-0.46755999999999998</c:v>
                </c:pt>
                <c:pt idx="6920">
                  <c:v>-0.44797999999999999</c:v>
                </c:pt>
                <c:pt idx="6921">
                  <c:v>-0.46539000000000003</c:v>
                </c:pt>
                <c:pt idx="6922">
                  <c:v>-0.39998</c:v>
                </c:pt>
                <c:pt idx="6923">
                  <c:v>-0.34382000000000001</c:v>
                </c:pt>
                <c:pt idx="6924">
                  <c:v>-0.31769999999999998</c:v>
                </c:pt>
                <c:pt idx="6925">
                  <c:v>-0.24439</c:v>
                </c:pt>
                <c:pt idx="6926">
                  <c:v>-0.15504000000000001</c:v>
                </c:pt>
                <c:pt idx="6927">
                  <c:v>-6.9000000000000006E-2</c:v>
                </c:pt>
                <c:pt idx="6928">
                  <c:v>1.6517999999999999E-4</c:v>
                </c:pt>
                <c:pt idx="6929">
                  <c:v>5.2338000000000003E-2</c:v>
                </c:pt>
                <c:pt idx="6930">
                  <c:v>0.14341999999999999</c:v>
                </c:pt>
                <c:pt idx="6931">
                  <c:v>0.28284999999999999</c:v>
                </c:pt>
                <c:pt idx="6932">
                  <c:v>0.34438999999999997</c:v>
                </c:pt>
                <c:pt idx="6933">
                  <c:v>0.37961</c:v>
                </c:pt>
                <c:pt idx="6934">
                  <c:v>0.45619999999999999</c:v>
                </c:pt>
                <c:pt idx="6935">
                  <c:v>0.52768999999999999</c:v>
                </c:pt>
                <c:pt idx="6936">
                  <c:v>0.52</c:v>
                </c:pt>
                <c:pt idx="6937">
                  <c:v>0.39863999999999999</c:v>
                </c:pt>
                <c:pt idx="6938">
                  <c:v>0.50146000000000002</c:v>
                </c:pt>
                <c:pt idx="6939">
                  <c:v>0.54564999999999997</c:v>
                </c:pt>
                <c:pt idx="6940">
                  <c:v>0.45551000000000003</c:v>
                </c:pt>
                <c:pt idx="6941">
                  <c:v>0.59638999999999998</c:v>
                </c:pt>
                <c:pt idx="6942">
                  <c:v>0.39277000000000001</c:v>
                </c:pt>
                <c:pt idx="6943">
                  <c:v>0.44832</c:v>
                </c:pt>
                <c:pt idx="6944">
                  <c:v>0.37448999999999999</c:v>
                </c:pt>
                <c:pt idx="6945">
                  <c:v>0.35777999999999999</c:v>
                </c:pt>
                <c:pt idx="6946">
                  <c:v>0.19597999999999999</c:v>
                </c:pt>
                <c:pt idx="6947">
                  <c:v>0.15759999999999999</c:v>
                </c:pt>
                <c:pt idx="6948">
                  <c:v>2.4971E-2</c:v>
                </c:pt>
                <c:pt idx="6949">
                  <c:v>5.6800999999999997E-2</c:v>
                </c:pt>
                <c:pt idx="6950">
                  <c:v>-0.11846</c:v>
                </c:pt>
                <c:pt idx="6951">
                  <c:v>-0.16322999999999999</c:v>
                </c:pt>
                <c:pt idx="6952">
                  <c:v>-0.33283000000000001</c:v>
                </c:pt>
                <c:pt idx="6953">
                  <c:v>-0.35843000000000003</c:v>
                </c:pt>
                <c:pt idx="6954">
                  <c:v>-0.40118999999999999</c:v>
                </c:pt>
                <c:pt idx="6955">
                  <c:v>-0.57167999999999997</c:v>
                </c:pt>
                <c:pt idx="6956">
                  <c:v>-0.48004000000000002</c:v>
                </c:pt>
                <c:pt idx="6957">
                  <c:v>-0.64681</c:v>
                </c:pt>
                <c:pt idx="6958">
                  <c:v>-0.62048000000000003</c:v>
                </c:pt>
                <c:pt idx="6959">
                  <c:v>-0.624</c:v>
                </c:pt>
                <c:pt idx="6960">
                  <c:v>-0.79668000000000005</c:v>
                </c:pt>
                <c:pt idx="6961">
                  <c:v>-0.59408000000000005</c:v>
                </c:pt>
                <c:pt idx="6962">
                  <c:v>-0.50075999999999998</c:v>
                </c:pt>
                <c:pt idx="6963">
                  <c:v>-0.56091000000000002</c:v>
                </c:pt>
                <c:pt idx="6964">
                  <c:v>-0.42392000000000002</c:v>
                </c:pt>
                <c:pt idx="6965">
                  <c:v>-0.28411999999999998</c:v>
                </c:pt>
                <c:pt idx="6966">
                  <c:v>-0.39328000000000002</c:v>
                </c:pt>
                <c:pt idx="6967">
                  <c:v>9.3472E-2</c:v>
                </c:pt>
                <c:pt idx="6968">
                  <c:v>-0.12767000000000001</c:v>
                </c:pt>
                <c:pt idx="6969">
                  <c:v>0.11051</c:v>
                </c:pt>
                <c:pt idx="6970">
                  <c:v>8.1927E-2</c:v>
                </c:pt>
                <c:pt idx="6971">
                  <c:v>0.24771000000000001</c:v>
                </c:pt>
                <c:pt idx="6972">
                  <c:v>0.33234000000000002</c:v>
                </c:pt>
                <c:pt idx="6973">
                  <c:v>0.46453</c:v>
                </c:pt>
                <c:pt idx="6974">
                  <c:v>0.35100999999999999</c:v>
                </c:pt>
                <c:pt idx="6975">
                  <c:v>0.63551000000000002</c:v>
                </c:pt>
                <c:pt idx="6976">
                  <c:v>0.44496999999999998</c:v>
                </c:pt>
                <c:pt idx="6977">
                  <c:v>0.63060000000000005</c:v>
                </c:pt>
                <c:pt idx="6978">
                  <c:v>0.59484999999999999</c:v>
                </c:pt>
                <c:pt idx="6979">
                  <c:v>0.51670000000000005</c:v>
                </c:pt>
                <c:pt idx="6980">
                  <c:v>0.62839999999999996</c:v>
                </c:pt>
                <c:pt idx="6981">
                  <c:v>0.40864</c:v>
                </c:pt>
                <c:pt idx="6982">
                  <c:v>0.61051999999999995</c:v>
                </c:pt>
                <c:pt idx="6983">
                  <c:v>0.46554000000000001</c:v>
                </c:pt>
                <c:pt idx="6984">
                  <c:v>0.33289999999999997</c:v>
                </c:pt>
                <c:pt idx="6985">
                  <c:v>0.54185000000000005</c:v>
                </c:pt>
                <c:pt idx="6986">
                  <c:v>6.2866000000000005E-2</c:v>
                </c:pt>
                <c:pt idx="6987">
                  <c:v>2.9604999999999999E-2</c:v>
                </c:pt>
                <c:pt idx="6988">
                  <c:v>5.3987E-2</c:v>
                </c:pt>
                <c:pt idx="6989">
                  <c:v>-0.18306</c:v>
                </c:pt>
                <c:pt idx="6990">
                  <c:v>-0.21562000000000001</c:v>
                </c:pt>
                <c:pt idx="6991">
                  <c:v>-0.12851000000000001</c:v>
                </c:pt>
                <c:pt idx="6992">
                  <c:v>-0.57747000000000004</c:v>
                </c:pt>
                <c:pt idx="6993">
                  <c:v>-0.19828000000000001</c:v>
                </c:pt>
                <c:pt idx="6994">
                  <c:v>-0.47405999999999998</c:v>
                </c:pt>
                <c:pt idx="6995">
                  <c:v>-0.36756</c:v>
                </c:pt>
                <c:pt idx="6996">
                  <c:v>-0.43646000000000001</c:v>
                </c:pt>
                <c:pt idx="6997">
                  <c:v>-0.46512999999999999</c:v>
                </c:pt>
                <c:pt idx="6998">
                  <c:v>-0.55801000000000001</c:v>
                </c:pt>
                <c:pt idx="6999">
                  <c:v>-0.32057999999999998</c:v>
                </c:pt>
                <c:pt idx="7000">
                  <c:v>-0.49662000000000001</c:v>
                </c:pt>
                <c:pt idx="7001">
                  <c:v>-0.24010000000000001</c:v>
                </c:pt>
                <c:pt idx="7002">
                  <c:v>-0.41607</c:v>
                </c:pt>
                <c:pt idx="7003">
                  <c:v>-0.29981000000000002</c:v>
                </c:pt>
                <c:pt idx="7004">
                  <c:v>-0.14113999999999999</c:v>
                </c:pt>
                <c:pt idx="7005">
                  <c:v>-0.24121000000000001</c:v>
                </c:pt>
                <c:pt idx="7006">
                  <c:v>-2.9559E-3</c:v>
                </c:pt>
                <c:pt idx="7007">
                  <c:v>-0.21471000000000001</c:v>
                </c:pt>
                <c:pt idx="7008">
                  <c:v>-0.13044</c:v>
                </c:pt>
                <c:pt idx="7009">
                  <c:v>4.3353999999999997E-2</c:v>
                </c:pt>
                <c:pt idx="7010">
                  <c:v>-9.1623999999999997E-2</c:v>
                </c:pt>
                <c:pt idx="7011">
                  <c:v>0.38982</c:v>
                </c:pt>
                <c:pt idx="7012">
                  <c:v>0.17895</c:v>
                </c:pt>
                <c:pt idx="7013">
                  <c:v>0.28927000000000003</c:v>
                </c:pt>
                <c:pt idx="7014">
                  <c:v>0.53137999999999996</c:v>
                </c:pt>
                <c:pt idx="7015">
                  <c:v>0.27864</c:v>
                </c:pt>
                <c:pt idx="7016">
                  <c:v>0.42509999999999998</c:v>
                </c:pt>
                <c:pt idx="7017">
                  <c:v>0.40775</c:v>
                </c:pt>
                <c:pt idx="7018">
                  <c:v>0.18526000000000001</c:v>
                </c:pt>
                <c:pt idx="7019">
                  <c:v>0.34522000000000003</c:v>
                </c:pt>
                <c:pt idx="7020">
                  <c:v>0.30193999999999999</c:v>
                </c:pt>
                <c:pt idx="7021">
                  <c:v>0.18328</c:v>
                </c:pt>
                <c:pt idx="7022">
                  <c:v>0.23777000000000001</c:v>
                </c:pt>
                <c:pt idx="7023">
                  <c:v>0.20380000000000001</c:v>
                </c:pt>
                <c:pt idx="7024">
                  <c:v>0.10367</c:v>
                </c:pt>
                <c:pt idx="7025">
                  <c:v>0.12003</c:v>
                </c:pt>
                <c:pt idx="7026">
                  <c:v>-3.6971999999999999E-3</c:v>
                </c:pt>
                <c:pt idx="7027">
                  <c:v>2.3074000000000001E-2</c:v>
                </c:pt>
                <c:pt idx="7028">
                  <c:v>1.0433E-2</c:v>
                </c:pt>
                <c:pt idx="7029">
                  <c:v>-9.3323000000000003E-2</c:v>
                </c:pt>
                <c:pt idx="7030">
                  <c:v>-0.14962</c:v>
                </c:pt>
                <c:pt idx="7031">
                  <c:v>-0.10106999999999999</c:v>
                </c:pt>
                <c:pt idx="7032">
                  <c:v>-6.7385E-2</c:v>
                </c:pt>
                <c:pt idx="7033">
                  <c:v>-4.8395000000000001E-2</c:v>
                </c:pt>
                <c:pt idx="7034">
                  <c:v>-0.1056</c:v>
                </c:pt>
                <c:pt idx="7035">
                  <c:v>-0.18525</c:v>
                </c:pt>
                <c:pt idx="7036">
                  <c:v>-0.29554000000000002</c:v>
                </c:pt>
                <c:pt idx="7037">
                  <c:v>-0.28588999999999998</c:v>
                </c:pt>
                <c:pt idx="7038">
                  <c:v>-0.34877000000000002</c:v>
                </c:pt>
                <c:pt idx="7039">
                  <c:v>-0.34577000000000002</c:v>
                </c:pt>
                <c:pt idx="7040">
                  <c:v>-0.26250000000000001</c:v>
                </c:pt>
                <c:pt idx="7041">
                  <c:v>-0.24018999999999999</c:v>
                </c:pt>
                <c:pt idx="7042">
                  <c:v>-0.12955</c:v>
                </c:pt>
                <c:pt idx="7043">
                  <c:v>-6.4227000000000006E-2</c:v>
                </c:pt>
                <c:pt idx="7044">
                  <c:v>-4.7794999999999997E-2</c:v>
                </c:pt>
                <c:pt idx="7045">
                  <c:v>-4.9098999999999997E-2</c:v>
                </c:pt>
                <c:pt idx="7046">
                  <c:v>3.8757000000000002E-3</c:v>
                </c:pt>
                <c:pt idx="7047">
                  <c:v>4.9887000000000001E-2</c:v>
                </c:pt>
                <c:pt idx="7048">
                  <c:v>6.6271999999999998E-2</c:v>
                </c:pt>
                <c:pt idx="7049">
                  <c:v>0.11276</c:v>
                </c:pt>
                <c:pt idx="7050">
                  <c:v>0.17752000000000001</c:v>
                </c:pt>
                <c:pt idx="7051">
                  <c:v>0.17737</c:v>
                </c:pt>
                <c:pt idx="7052">
                  <c:v>0.15482000000000001</c:v>
                </c:pt>
                <c:pt idx="7053">
                  <c:v>0.13719000000000001</c:v>
                </c:pt>
                <c:pt idx="7054">
                  <c:v>0.15225</c:v>
                </c:pt>
                <c:pt idx="7055">
                  <c:v>0.16223000000000001</c:v>
                </c:pt>
                <c:pt idx="7056">
                  <c:v>0.12</c:v>
                </c:pt>
                <c:pt idx="7057">
                  <c:v>7.1036000000000002E-2</c:v>
                </c:pt>
                <c:pt idx="7058">
                  <c:v>7.8352000000000005E-2</c:v>
                </c:pt>
                <c:pt idx="7059">
                  <c:v>6.6177E-2</c:v>
                </c:pt>
                <c:pt idx="7060">
                  <c:v>5.0633999999999998E-2</c:v>
                </c:pt>
                <c:pt idx="7061">
                  <c:v>1.5736E-2</c:v>
                </c:pt>
                <c:pt idx="7062">
                  <c:v>-3.9949E-3</c:v>
                </c:pt>
                <c:pt idx="7063">
                  <c:v>5.0312999999999998E-3</c:v>
                </c:pt>
                <c:pt idx="7064">
                  <c:v>9.4509999999999993E-3</c:v>
                </c:pt>
                <c:pt idx="7065">
                  <c:v>-1.3032E-2</c:v>
                </c:pt>
                <c:pt idx="7066">
                  <c:v>-5.3954000000000002E-2</c:v>
                </c:pt>
                <c:pt idx="7067">
                  <c:v>-7.8999E-2</c:v>
                </c:pt>
                <c:pt idx="7068">
                  <c:v>-6.6602999999999996E-2</c:v>
                </c:pt>
                <c:pt idx="7069">
                  <c:v>-5.1943999999999997E-2</c:v>
                </c:pt>
                <c:pt idx="7070">
                  <c:v>-4.5385000000000002E-2</c:v>
                </c:pt>
                <c:pt idx="7071">
                  <c:v>-7.1184999999999998E-2</c:v>
                </c:pt>
                <c:pt idx="7072">
                  <c:v>-6.7219000000000001E-2</c:v>
                </c:pt>
                <c:pt idx="7073">
                  <c:v>-6.1719000000000003E-2</c:v>
                </c:pt>
                <c:pt idx="7074">
                  <c:v>-3.7878000000000002E-2</c:v>
                </c:pt>
                <c:pt idx="7075">
                  <c:v>-3.0755999999999999E-2</c:v>
                </c:pt>
                <c:pt idx="7076">
                  <c:v>-3.9629999999999999E-2</c:v>
                </c:pt>
                <c:pt idx="7077">
                  <c:v>-1.2655E-2</c:v>
                </c:pt>
                <c:pt idx="7078">
                  <c:v>1.8804999999999999E-2</c:v>
                </c:pt>
                <c:pt idx="7079">
                  <c:v>9.1701999999999999E-3</c:v>
                </c:pt>
                <c:pt idx="7080">
                  <c:v>5.5897999999999998E-3</c:v>
                </c:pt>
                <c:pt idx="7081">
                  <c:v>3.0581000000000001E-2</c:v>
                </c:pt>
                <c:pt idx="7082">
                  <c:v>5.9239E-2</c:v>
                </c:pt>
                <c:pt idx="7083">
                  <c:v>4.2784999999999997E-2</c:v>
                </c:pt>
                <c:pt idx="7084">
                  <c:v>3.3987000000000003E-2</c:v>
                </c:pt>
                <c:pt idx="7085">
                  <c:v>6.0585E-2</c:v>
                </c:pt>
                <c:pt idx="7086">
                  <c:v>9.1988E-2</c:v>
                </c:pt>
                <c:pt idx="7087">
                  <c:v>-4.2946999999999999E-4</c:v>
                </c:pt>
                <c:pt idx="7088">
                  <c:v>3.3973000000000003E-2</c:v>
                </c:pt>
                <c:pt idx="7089">
                  <c:v>2.1909000000000001E-2</c:v>
                </c:pt>
                <c:pt idx="7090">
                  <c:v>-5.2127E-2</c:v>
                </c:pt>
                <c:pt idx="7091">
                  <c:v>0.11167000000000001</c:v>
                </c:pt>
                <c:pt idx="7092">
                  <c:v>-7.0124000000000006E-2</c:v>
                </c:pt>
                <c:pt idx="7093">
                  <c:v>-1.2005E-2</c:v>
                </c:pt>
                <c:pt idx="7094">
                  <c:v>-6.5085000000000004E-2</c:v>
                </c:pt>
                <c:pt idx="7095">
                  <c:v>1.8662999999999999E-2</c:v>
                </c:pt>
                <c:pt idx="7096">
                  <c:v>-9.0288E-3</c:v>
                </c:pt>
                <c:pt idx="7097">
                  <c:v>-3.5372000000000001E-2</c:v>
                </c:pt>
                <c:pt idx="7098">
                  <c:v>-0.11549</c:v>
                </c:pt>
                <c:pt idx="7099">
                  <c:v>-3.3679000000000001E-3</c:v>
                </c:pt>
                <c:pt idx="7100">
                  <c:v>-2.6345E-2</c:v>
                </c:pt>
                <c:pt idx="7101">
                  <c:v>4.7907999999999999E-2</c:v>
                </c:pt>
                <c:pt idx="7102">
                  <c:v>-6.9152000000000005E-2</c:v>
                </c:pt>
                <c:pt idx="7103">
                  <c:v>-5.1873000000000002E-2</c:v>
                </c:pt>
                <c:pt idx="7104">
                  <c:v>1.2309E-2</c:v>
                </c:pt>
                <c:pt idx="7105">
                  <c:v>-3.134E-2</c:v>
                </c:pt>
                <c:pt idx="7106">
                  <c:v>8.4015999999999993E-2</c:v>
                </c:pt>
                <c:pt idx="7107">
                  <c:v>-5.6557000000000003E-2</c:v>
                </c:pt>
                <c:pt idx="7108">
                  <c:v>-2.4684000000000001E-2</c:v>
                </c:pt>
                <c:pt idx="7109">
                  <c:v>5.3834E-2</c:v>
                </c:pt>
                <c:pt idx="7110">
                  <c:v>-6.9551000000000002E-2</c:v>
                </c:pt>
                <c:pt idx="7111">
                  <c:v>7.3799000000000003E-2</c:v>
                </c:pt>
                <c:pt idx="7112">
                  <c:v>1.0300999999999999E-2</c:v>
                </c:pt>
                <c:pt idx="7113">
                  <c:v>-5.3037000000000001E-2</c:v>
                </c:pt>
                <c:pt idx="7114">
                  <c:v>5.6617000000000001E-2</c:v>
                </c:pt>
                <c:pt idx="7115">
                  <c:v>3.3139000000000002E-2</c:v>
                </c:pt>
                <c:pt idx="7116">
                  <c:v>-8.5150000000000003E-2</c:v>
                </c:pt>
                <c:pt idx="7117">
                  <c:v>0.11365</c:v>
                </c:pt>
                <c:pt idx="7118">
                  <c:v>-6.6521999999999998E-2</c:v>
                </c:pt>
                <c:pt idx="7119">
                  <c:v>6.5491999999999995E-2</c:v>
                </c:pt>
                <c:pt idx="7120">
                  <c:v>-2.128E-2</c:v>
                </c:pt>
                <c:pt idx="7121">
                  <c:v>-2.4617E-2</c:v>
                </c:pt>
                <c:pt idx="7122">
                  <c:v>7.1872000000000004E-3</c:v>
                </c:pt>
                <c:pt idx="7123">
                  <c:v>7.4561000000000002E-2</c:v>
                </c:pt>
                <c:pt idx="7124">
                  <c:v>-2.5676999999999998E-2</c:v>
                </c:pt>
                <c:pt idx="7125">
                  <c:v>7.5176000000000007E-2</c:v>
                </c:pt>
                <c:pt idx="7126">
                  <c:v>-6.8256999999999998E-2</c:v>
                </c:pt>
                <c:pt idx="7127">
                  <c:v>6.0407000000000002E-2</c:v>
                </c:pt>
                <c:pt idx="7128">
                  <c:v>5.1352000000000002E-2</c:v>
                </c:pt>
                <c:pt idx="7129">
                  <c:v>-2.6523000000000001E-2</c:v>
                </c:pt>
                <c:pt idx="7130">
                  <c:v>2.0587999999999999E-2</c:v>
                </c:pt>
                <c:pt idx="7131">
                  <c:v>-7.1523000000000003E-2</c:v>
                </c:pt>
                <c:pt idx="7132">
                  <c:v>8.1014000000000003E-2</c:v>
                </c:pt>
                <c:pt idx="7133">
                  <c:v>7.3470999999999995E-2</c:v>
                </c:pt>
                <c:pt idx="7134">
                  <c:v>-2.6425000000000001E-2</c:v>
                </c:pt>
                <c:pt idx="7135">
                  <c:v>7.1974999999999997E-2</c:v>
                </c:pt>
                <c:pt idx="7136">
                  <c:v>-0.13732</c:v>
                </c:pt>
                <c:pt idx="7137">
                  <c:v>-3.4019000000000001E-2</c:v>
                </c:pt>
                <c:pt idx="7138">
                  <c:v>-2.0402E-2</c:v>
                </c:pt>
                <c:pt idx="7139">
                  <c:v>-0.14743000000000001</c:v>
                </c:pt>
                <c:pt idx="7140">
                  <c:v>-6.5321000000000004E-2</c:v>
                </c:pt>
                <c:pt idx="7141">
                  <c:v>-7.3892999999999997E-3</c:v>
                </c:pt>
                <c:pt idx="7142">
                  <c:v>-0.1124</c:v>
                </c:pt>
                <c:pt idx="7143">
                  <c:v>6.7230999999999999E-2</c:v>
                </c:pt>
                <c:pt idx="7144">
                  <c:v>-3.8675000000000001E-2</c:v>
                </c:pt>
                <c:pt idx="7145">
                  <c:v>1.8756999999999999E-2</c:v>
                </c:pt>
                <c:pt idx="7146">
                  <c:v>4.2613999999999999E-2</c:v>
                </c:pt>
                <c:pt idx="7147">
                  <c:v>2.2367999999999999E-2</c:v>
                </c:pt>
                <c:pt idx="7148">
                  <c:v>-1.0214000000000001E-2</c:v>
                </c:pt>
                <c:pt idx="7149">
                  <c:v>7.8913999999999998E-2</c:v>
                </c:pt>
                <c:pt idx="7150">
                  <c:v>2.0823999999999999E-2</c:v>
                </c:pt>
                <c:pt idx="7151">
                  <c:v>0.12875</c:v>
                </c:pt>
                <c:pt idx="7152">
                  <c:v>3.9326E-2</c:v>
                </c:pt>
                <c:pt idx="7153">
                  <c:v>3.8178999999999998E-2</c:v>
                </c:pt>
                <c:pt idx="7154">
                  <c:v>8.7737999999999997E-2</c:v>
                </c:pt>
                <c:pt idx="7155">
                  <c:v>5.9831000000000002E-2</c:v>
                </c:pt>
                <c:pt idx="7156">
                  <c:v>0.10730000000000001</c:v>
                </c:pt>
                <c:pt idx="7157">
                  <c:v>-1.3395000000000001E-2</c:v>
                </c:pt>
                <c:pt idx="7158">
                  <c:v>-3.4446999999999998E-2</c:v>
                </c:pt>
                <c:pt idx="7159">
                  <c:v>1.89E-2</c:v>
                </c:pt>
                <c:pt idx="7160">
                  <c:v>-1.7777000000000001E-2</c:v>
                </c:pt>
                <c:pt idx="7161">
                  <c:v>0.13916000000000001</c:v>
                </c:pt>
                <c:pt idx="7162">
                  <c:v>1.1591000000000001E-2</c:v>
                </c:pt>
                <c:pt idx="7163">
                  <c:v>7.5881000000000004E-3</c:v>
                </c:pt>
                <c:pt idx="7164">
                  <c:v>8.3139000000000005E-2</c:v>
                </c:pt>
                <c:pt idx="7165">
                  <c:v>-9.7459E-3</c:v>
                </c:pt>
                <c:pt idx="7166">
                  <c:v>-7.9916999999999992E-3</c:v>
                </c:pt>
                <c:pt idx="7167">
                  <c:v>-6.4158999999999994E-2</c:v>
                </c:pt>
                <c:pt idx="7168">
                  <c:v>-0.16858000000000001</c:v>
                </c:pt>
                <c:pt idx="7169">
                  <c:v>-8.9979000000000003E-2</c:v>
                </c:pt>
                <c:pt idx="7170">
                  <c:v>-9.2008999999999994E-2</c:v>
                </c:pt>
                <c:pt idx="7171">
                  <c:v>-0.14499000000000001</c:v>
                </c:pt>
                <c:pt idx="7172">
                  <c:v>-0.13997000000000001</c:v>
                </c:pt>
                <c:pt idx="7173">
                  <c:v>-0.13938</c:v>
                </c:pt>
                <c:pt idx="7174">
                  <c:v>-0.12995999999999999</c:v>
                </c:pt>
                <c:pt idx="7175">
                  <c:v>-8.9862999999999998E-2</c:v>
                </c:pt>
                <c:pt idx="7176">
                  <c:v>-0.13666</c:v>
                </c:pt>
                <c:pt idx="7177">
                  <c:v>-9.8851999999999995E-2</c:v>
                </c:pt>
                <c:pt idx="7178">
                  <c:v>-4.9203999999999998E-2</c:v>
                </c:pt>
                <c:pt idx="7179">
                  <c:v>-3.8362E-2</c:v>
                </c:pt>
                <c:pt idx="7180">
                  <c:v>-2.6848E-2</c:v>
                </c:pt>
                <c:pt idx="7181">
                  <c:v>9.8531999999999995E-3</c:v>
                </c:pt>
                <c:pt idx="7182">
                  <c:v>7.3344999999999994E-2</c:v>
                </c:pt>
                <c:pt idx="7183">
                  <c:v>0.1154</c:v>
                </c:pt>
                <c:pt idx="7184">
                  <c:v>0.11157</c:v>
                </c:pt>
                <c:pt idx="7185">
                  <c:v>8.2976999999999995E-2</c:v>
                </c:pt>
                <c:pt idx="7186">
                  <c:v>6.2995999999999996E-2</c:v>
                </c:pt>
                <c:pt idx="7187">
                  <c:v>0.15972</c:v>
                </c:pt>
                <c:pt idx="7188">
                  <c:v>9.5713000000000006E-2</c:v>
                </c:pt>
                <c:pt idx="7189">
                  <c:v>7.2267999999999999E-2</c:v>
                </c:pt>
                <c:pt idx="7190">
                  <c:v>0.16367000000000001</c:v>
                </c:pt>
                <c:pt idx="7191">
                  <c:v>0.10329000000000001</c:v>
                </c:pt>
                <c:pt idx="7192">
                  <c:v>0.23021</c:v>
                </c:pt>
                <c:pt idx="7193">
                  <c:v>0.17224999999999999</c:v>
                </c:pt>
                <c:pt idx="7194">
                  <c:v>0.15293000000000001</c:v>
                </c:pt>
                <c:pt idx="7195">
                  <c:v>9.7666000000000003E-2</c:v>
                </c:pt>
                <c:pt idx="7196">
                  <c:v>0.14657999999999999</c:v>
                </c:pt>
                <c:pt idx="7197">
                  <c:v>0.10382</c:v>
                </c:pt>
                <c:pt idx="7198">
                  <c:v>9.0563000000000005E-2</c:v>
                </c:pt>
                <c:pt idx="7199">
                  <c:v>1.6316000000000001E-2</c:v>
                </c:pt>
                <c:pt idx="7200">
                  <c:v>5.5704999999999998E-2</c:v>
                </c:pt>
                <c:pt idx="7201">
                  <c:v>-1.3455999999999999E-2</c:v>
                </c:pt>
                <c:pt idx="7202">
                  <c:v>-3.1690999999999997E-2</c:v>
                </c:pt>
                <c:pt idx="7203">
                  <c:v>-9.9807999999999994E-2</c:v>
                </c:pt>
                <c:pt idx="7204">
                  <c:v>-0.12731000000000001</c:v>
                </c:pt>
                <c:pt idx="7205">
                  <c:v>-8.9000999999999997E-2</c:v>
                </c:pt>
                <c:pt idx="7206">
                  <c:v>-0.19671</c:v>
                </c:pt>
                <c:pt idx="7207">
                  <c:v>-0.18978999999999999</c:v>
                </c:pt>
                <c:pt idx="7208">
                  <c:v>-0.22674</c:v>
                </c:pt>
                <c:pt idx="7209">
                  <c:v>-0.21951000000000001</c:v>
                </c:pt>
                <c:pt idx="7210">
                  <c:v>-0.12358</c:v>
                </c:pt>
                <c:pt idx="7211">
                  <c:v>-0.24503</c:v>
                </c:pt>
                <c:pt idx="7212">
                  <c:v>-0.25157000000000002</c:v>
                </c:pt>
                <c:pt idx="7213">
                  <c:v>-0.14845</c:v>
                </c:pt>
                <c:pt idx="7214">
                  <c:v>-0.15714</c:v>
                </c:pt>
                <c:pt idx="7215">
                  <c:v>-0.18271000000000001</c:v>
                </c:pt>
                <c:pt idx="7216">
                  <c:v>-8.4268999999999997E-2</c:v>
                </c:pt>
                <c:pt idx="7217">
                  <c:v>-0.25305</c:v>
                </c:pt>
                <c:pt idx="7218">
                  <c:v>-3.8366999999999998E-2</c:v>
                </c:pt>
                <c:pt idx="7219">
                  <c:v>-6.7236000000000004E-2</c:v>
                </c:pt>
                <c:pt idx="7220">
                  <c:v>2.6134000000000001E-2</c:v>
                </c:pt>
                <c:pt idx="7221">
                  <c:v>2.5776999999999999E-4</c:v>
                </c:pt>
                <c:pt idx="7222">
                  <c:v>6.0170000000000001E-2</c:v>
                </c:pt>
                <c:pt idx="7223">
                  <c:v>8.0375000000000002E-2</c:v>
                </c:pt>
                <c:pt idx="7224">
                  <c:v>0.20673</c:v>
                </c:pt>
                <c:pt idx="7225">
                  <c:v>9.6070000000000003E-2</c:v>
                </c:pt>
                <c:pt idx="7226">
                  <c:v>0.22808</c:v>
                </c:pt>
                <c:pt idx="7227">
                  <c:v>0.22048000000000001</c:v>
                </c:pt>
                <c:pt idx="7228">
                  <c:v>0.28166999999999998</c:v>
                </c:pt>
                <c:pt idx="7229">
                  <c:v>0.29621999999999998</c:v>
                </c:pt>
                <c:pt idx="7230">
                  <c:v>0.2155</c:v>
                </c:pt>
                <c:pt idx="7231">
                  <c:v>0.34077000000000002</c:v>
                </c:pt>
                <c:pt idx="7232">
                  <c:v>0.23537</c:v>
                </c:pt>
                <c:pt idx="7233">
                  <c:v>0.24421000000000001</c:v>
                </c:pt>
                <c:pt idx="7234">
                  <c:v>0.24739</c:v>
                </c:pt>
                <c:pt idx="7235">
                  <c:v>8.3250000000000005E-2</c:v>
                </c:pt>
                <c:pt idx="7236">
                  <c:v>0.28720000000000001</c:v>
                </c:pt>
                <c:pt idx="7237">
                  <c:v>0.23133999999999999</c:v>
                </c:pt>
                <c:pt idx="7238">
                  <c:v>0.10163</c:v>
                </c:pt>
                <c:pt idx="7239">
                  <c:v>0.10823000000000001</c:v>
                </c:pt>
                <c:pt idx="7240">
                  <c:v>7.1036000000000002E-2</c:v>
                </c:pt>
                <c:pt idx="7241">
                  <c:v>-2.8147999999999999E-2</c:v>
                </c:pt>
                <c:pt idx="7242">
                  <c:v>9.8388000000000003E-2</c:v>
                </c:pt>
                <c:pt idx="7243">
                  <c:v>-0.19892000000000001</c:v>
                </c:pt>
                <c:pt idx="7244">
                  <c:v>-0.13284000000000001</c:v>
                </c:pt>
                <c:pt idx="7245">
                  <c:v>-0.2324</c:v>
                </c:pt>
                <c:pt idx="7246">
                  <c:v>-0.22362000000000001</c:v>
                </c:pt>
                <c:pt idx="7247">
                  <c:v>-0.28360999999999997</c:v>
                </c:pt>
                <c:pt idx="7248">
                  <c:v>-0.29915000000000003</c:v>
                </c:pt>
                <c:pt idx="7249">
                  <c:v>-0.40014</c:v>
                </c:pt>
                <c:pt idx="7250">
                  <c:v>-0.26754</c:v>
                </c:pt>
                <c:pt idx="7251">
                  <c:v>-0.40578999999999998</c:v>
                </c:pt>
                <c:pt idx="7252">
                  <c:v>-0.33130999999999999</c:v>
                </c:pt>
                <c:pt idx="7253">
                  <c:v>-0.35649999999999998</c:v>
                </c:pt>
                <c:pt idx="7254">
                  <c:v>-0.37007000000000001</c:v>
                </c:pt>
                <c:pt idx="7255">
                  <c:v>-0.25026999999999999</c:v>
                </c:pt>
                <c:pt idx="7256">
                  <c:v>-0.31117</c:v>
                </c:pt>
                <c:pt idx="7257">
                  <c:v>-0.16275999999999999</c:v>
                </c:pt>
                <c:pt idx="7258">
                  <c:v>-0.14965999999999999</c:v>
                </c:pt>
                <c:pt idx="7259">
                  <c:v>-0.10947999999999999</c:v>
                </c:pt>
                <c:pt idx="7260">
                  <c:v>6.0685999999999997E-2</c:v>
                </c:pt>
                <c:pt idx="7261">
                  <c:v>-0.13705999999999999</c:v>
                </c:pt>
                <c:pt idx="7262">
                  <c:v>-3.2141999999999997E-2</c:v>
                </c:pt>
                <c:pt idx="7263">
                  <c:v>6.6854999999999998E-2</c:v>
                </c:pt>
                <c:pt idx="7264">
                  <c:v>7.6588000000000003E-2</c:v>
                </c:pt>
                <c:pt idx="7265">
                  <c:v>0.19111</c:v>
                </c:pt>
                <c:pt idx="7266">
                  <c:v>0.23199</c:v>
                </c:pt>
                <c:pt idx="7267">
                  <c:v>0.17563000000000001</c:v>
                </c:pt>
                <c:pt idx="7268">
                  <c:v>0.43435000000000001</c:v>
                </c:pt>
                <c:pt idx="7269">
                  <c:v>0.34927000000000002</c:v>
                </c:pt>
                <c:pt idx="7270">
                  <c:v>0.40590999999999999</c:v>
                </c:pt>
                <c:pt idx="7271">
                  <c:v>0.43073</c:v>
                </c:pt>
                <c:pt idx="7272">
                  <c:v>0.40872000000000003</c:v>
                </c:pt>
                <c:pt idx="7273">
                  <c:v>0.39982000000000001</c:v>
                </c:pt>
                <c:pt idx="7274">
                  <c:v>0.48522999999999999</c:v>
                </c:pt>
                <c:pt idx="7275">
                  <c:v>0.35309000000000001</c:v>
                </c:pt>
                <c:pt idx="7276">
                  <c:v>0.38612999999999997</c:v>
                </c:pt>
                <c:pt idx="7277">
                  <c:v>0.29483999999999999</c:v>
                </c:pt>
                <c:pt idx="7278">
                  <c:v>0.27738000000000002</c:v>
                </c:pt>
                <c:pt idx="7279">
                  <c:v>0.24451000000000001</c:v>
                </c:pt>
                <c:pt idx="7280">
                  <c:v>0.11663999999999999</c:v>
                </c:pt>
                <c:pt idx="7281">
                  <c:v>9.6933000000000005E-2</c:v>
                </c:pt>
                <c:pt idx="7282">
                  <c:v>-5.5454999999999997E-2</c:v>
                </c:pt>
                <c:pt idx="7283">
                  <c:v>-8.8583999999999996E-2</c:v>
                </c:pt>
                <c:pt idx="7284">
                  <c:v>-0.14535000000000001</c:v>
                </c:pt>
                <c:pt idx="7285">
                  <c:v>-0.27856999999999998</c:v>
                </c:pt>
                <c:pt idx="7286">
                  <c:v>-0.17016000000000001</c:v>
                </c:pt>
                <c:pt idx="7287">
                  <c:v>-0.28745999999999999</c:v>
                </c:pt>
                <c:pt idx="7288">
                  <c:v>-0.27843000000000001</c:v>
                </c:pt>
                <c:pt idx="7289">
                  <c:v>-0.28336</c:v>
                </c:pt>
                <c:pt idx="7290">
                  <c:v>-0.45186999999999999</c:v>
                </c:pt>
                <c:pt idx="7291">
                  <c:v>-0.40055000000000002</c:v>
                </c:pt>
                <c:pt idx="7292">
                  <c:v>-0.46758</c:v>
                </c:pt>
                <c:pt idx="7293">
                  <c:v>-0.50429000000000002</c:v>
                </c:pt>
                <c:pt idx="7294">
                  <c:v>-0.47949999999999998</c:v>
                </c:pt>
                <c:pt idx="7295">
                  <c:v>-0.46250000000000002</c:v>
                </c:pt>
                <c:pt idx="7296">
                  <c:v>-0.44124000000000002</c:v>
                </c:pt>
                <c:pt idx="7297">
                  <c:v>-0.38007999999999997</c:v>
                </c:pt>
                <c:pt idx="7298">
                  <c:v>-0.35648999999999997</c:v>
                </c:pt>
                <c:pt idx="7299">
                  <c:v>-0.30739</c:v>
                </c:pt>
                <c:pt idx="7300">
                  <c:v>-0.23812</c:v>
                </c:pt>
                <c:pt idx="7301">
                  <c:v>-0.15909000000000001</c:v>
                </c:pt>
                <c:pt idx="7302">
                  <c:v>-7.2556999999999996E-2</c:v>
                </c:pt>
                <c:pt idx="7303">
                  <c:v>1.0651E-3</c:v>
                </c:pt>
                <c:pt idx="7304">
                  <c:v>5.4911000000000001E-2</c:v>
                </c:pt>
                <c:pt idx="7305">
                  <c:v>0.14485000000000001</c:v>
                </c:pt>
                <c:pt idx="7306">
                  <c:v>0.26799000000000001</c:v>
                </c:pt>
                <c:pt idx="7307">
                  <c:v>0.32045000000000001</c:v>
                </c:pt>
                <c:pt idx="7308">
                  <c:v>0.38980999999999999</c:v>
                </c:pt>
                <c:pt idx="7309">
                  <c:v>0.43408999999999998</c:v>
                </c:pt>
                <c:pt idx="7310">
                  <c:v>0.50092999999999999</c:v>
                </c:pt>
                <c:pt idx="7311">
                  <c:v>0.53300000000000003</c:v>
                </c:pt>
                <c:pt idx="7312">
                  <c:v>0.40521000000000001</c:v>
                </c:pt>
                <c:pt idx="7313">
                  <c:v>0.47121000000000002</c:v>
                </c:pt>
                <c:pt idx="7314">
                  <c:v>0.56240000000000001</c:v>
                </c:pt>
                <c:pt idx="7315">
                  <c:v>0.46521000000000001</c:v>
                </c:pt>
                <c:pt idx="7316">
                  <c:v>0.57382</c:v>
                </c:pt>
                <c:pt idx="7317">
                  <c:v>0.37170999999999998</c:v>
                </c:pt>
                <c:pt idx="7318">
                  <c:v>0.46151999999999999</c:v>
                </c:pt>
                <c:pt idx="7319">
                  <c:v>0.3664</c:v>
                </c:pt>
                <c:pt idx="7320">
                  <c:v>0.34756999999999999</c:v>
                </c:pt>
                <c:pt idx="7321">
                  <c:v>0.20313000000000001</c:v>
                </c:pt>
                <c:pt idx="7322">
                  <c:v>0.15866</c:v>
                </c:pt>
                <c:pt idx="7323">
                  <c:v>1.7675E-2</c:v>
                </c:pt>
                <c:pt idx="7324">
                  <c:v>5.0962E-2</c:v>
                </c:pt>
                <c:pt idx="7325">
                  <c:v>-0.12573000000000001</c:v>
                </c:pt>
                <c:pt idx="7326">
                  <c:v>-0.15531</c:v>
                </c:pt>
                <c:pt idx="7327">
                  <c:v>-0.32455000000000001</c:v>
                </c:pt>
                <c:pt idx="7328">
                  <c:v>-0.37156</c:v>
                </c:pt>
                <c:pt idx="7329">
                  <c:v>-0.41829</c:v>
                </c:pt>
                <c:pt idx="7330">
                  <c:v>-0.5514</c:v>
                </c:pt>
                <c:pt idx="7331">
                  <c:v>-0.50122999999999995</c:v>
                </c:pt>
                <c:pt idx="7332">
                  <c:v>-0.66890000000000005</c:v>
                </c:pt>
                <c:pt idx="7333">
                  <c:v>-0.59231999999999996</c:v>
                </c:pt>
                <c:pt idx="7334">
                  <c:v>-0.59336999999999995</c:v>
                </c:pt>
                <c:pt idx="7335">
                  <c:v>-0.81277999999999995</c:v>
                </c:pt>
                <c:pt idx="7336">
                  <c:v>-0.56935999999999998</c:v>
                </c:pt>
                <c:pt idx="7337">
                  <c:v>-0.48076000000000002</c:v>
                </c:pt>
                <c:pt idx="7338">
                  <c:v>-0.56903999999999999</c:v>
                </c:pt>
                <c:pt idx="7339">
                  <c:v>-0.43062</c:v>
                </c:pt>
                <c:pt idx="7340">
                  <c:v>-0.2671</c:v>
                </c:pt>
                <c:pt idx="7341">
                  <c:v>-0.39244000000000001</c:v>
                </c:pt>
                <c:pt idx="7342">
                  <c:v>8.8790999999999995E-2</c:v>
                </c:pt>
                <c:pt idx="7343">
                  <c:v>-0.12469</c:v>
                </c:pt>
                <c:pt idx="7344">
                  <c:v>0.11683</c:v>
                </c:pt>
                <c:pt idx="7345">
                  <c:v>8.7481000000000003E-2</c:v>
                </c:pt>
                <c:pt idx="7346">
                  <c:v>0.24254000000000001</c:v>
                </c:pt>
                <c:pt idx="7347">
                  <c:v>0.32508999999999999</c:v>
                </c:pt>
                <c:pt idx="7348">
                  <c:v>0.47733999999999999</c:v>
                </c:pt>
                <c:pt idx="7349">
                  <c:v>0.36520000000000002</c:v>
                </c:pt>
                <c:pt idx="7350">
                  <c:v>0.62090999999999996</c:v>
                </c:pt>
                <c:pt idx="7351">
                  <c:v>0.46128000000000002</c:v>
                </c:pt>
                <c:pt idx="7352">
                  <c:v>0.64683999999999997</c:v>
                </c:pt>
                <c:pt idx="7353">
                  <c:v>0.5806</c:v>
                </c:pt>
                <c:pt idx="7354">
                  <c:v>0.49791999999999997</c:v>
                </c:pt>
                <c:pt idx="7355">
                  <c:v>0.65434000000000003</c:v>
                </c:pt>
                <c:pt idx="7356">
                  <c:v>0.43729000000000001</c:v>
                </c:pt>
                <c:pt idx="7357">
                  <c:v>0.59067000000000003</c:v>
                </c:pt>
                <c:pt idx="7358">
                  <c:v>0.48663000000000001</c:v>
                </c:pt>
                <c:pt idx="7359">
                  <c:v>0.34795999999999999</c:v>
                </c:pt>
                <c:pt idx="7360">
                  <c:v>0.52705999999999997</c:v>
                </c:pt>
                <c:pt idx="7361">
                  <c:v>7.0600999999999997E-2</c:v>
                </c:pt>
                <c:pt idx="7362">
                  <c:v>3.771E-2</c:v>
                </c:pt>
                <c:pt idx="7363">
                  <c:v>5.5118E-2</c:v>
                </c:pt>
                <c:pt idx="7364">
                  <c:v>-0.18643000000000001</c:v>
                </c:pt>
                <c:pt idx="7365">
                  <c:v>-0.21521999999999999</c:v>
                </c:pt>
                <c:pt idx="7366">
                  <c:v>-0.12637000000000001</c:v>
                </c:pt>
                <c:pt idx="7367">
                  <c:v>-0.57476000000000005</c:v>
                </c:pt>
                <c:pt idx="7368">
                  <c:v>-0.21084</c:v>
                </c:pt>
                <c:pt idx="7369">
                  <c:v>-0.48114000000000001</c:v>
                </c:pt>
                <c:pt idx="7370">
                  <c:v>-0.35998000000000002</c:v>
                </c:pt>
                <c:pt idx="7371">
                  <c:v>-0.42209999999999998</c:v>
                </c:pt>
                <c:pt idx="7372">
                  <c:v>-0.48129</c:v>
                </c:pt>
                <c:pt idx="7373">
                  <c:v>-0.54464999999999997</c:v>
                </c:pt>
                <c:pt idx="7374">
                  <c:v>-0.30797000000000002</c:v>
                </c:pt>
                <c:pt idx="7375">
                  <c:v>-0.51715</c:v>
                </c:pt>
                <c:pt idx="7376">
                  <c:v>-0.25658999999999998</c:v>
                </c:pt>
                <c:pt idx="7377">
                  <c:v>-0.39926</c:v>
                </c:pt>
                <c:pt idx="7378">
                  <c:v>-0.31602999999999998</c:v>
                </c:pt>
                <c:pt idx="7379">
                  <c:v>-0.16297</c:v>
                </c:pt>
                <c:pt idx="7380">
                  <c:v>-0.23114000000000001</c:v>
                </c:pt>
                <c:pt idx="7381">
                  <c:v>5.7295999999999996E-3</c:v>
                </c:pt>
                <c:pt idx="7382">
                  <c:v>-0.23552999999999999</c:v>
                </c:pt>
                <c:pt idx="7383">
                  <c:v>-0.1336</c:v>
                </c:pt>
                <c:pt idx="7384">
                  <c:v>3.2556000000000002E-2</c:v>
                </c:pt>
                <c:pt idx="7385">
                  <c:v>-9.6059000000000005E-2</c:v>
                </c:pt>
                <c:pt idx="7386">
                  <c:v>0.3891</c:v>
                </c:pt>
                <c:pt idx="7387">
                  <c:v>0.16611000000000001</c:v>
                </c:pt>
                <c:pt idx="7388">
                  <c:v>0.29543000000000003</c:v>
                </c:pt>
                <c:pt idx="7389">
                  <c:v>0.53190999999999999</c:v>
                </c:pt>
                <c:pt idx="7390">
                  <c:v>0.26880999999999999</c:v>
                </c:pt>
                <c:pt idx="7391">
                  <c:v>0.41947000000000001</c:v>
                </c:pt>
                <c:pt idx="7392">
                  <c:v>0.41145999999999999</c:v>
                </c:pt>
                <c:pt idx="7393">
                  <c:v>0.19166</c:v>
                </c:pt>
                <c:pt idx="7394">
                  <c:v>0.33628000000000002</c:v>
                </c:pt>
                <c:pt idx="7395">
                  <c:v>0.31080000000000002</c:v>
                </c:pt>
                <c:pt idx="7396">
                  <c:v>0.19497999999999999</c:v>
                </c:pt>
                <c:pt idx="7397">
                  <c:v>0.22728000000000001</c:v>
                </c:pt>
                <c:pt idx="7398">
                  <c:v>0.19503000000000001</c:v>
                </c:pt>
                <c:pt idx="7399">
                  <c:v>0.11783</c:v>
                </c:pt>
                <c:pt idx="7400">
                  <c:v>0.11573</c:v>
                </c:pt>
                <c:pt idx="7401">
                  <c:v>-1.1337E-2</c:v>
                </c:pt>
                <c:pt idx="7402">
                  <c:v>3.2037999999999997E-2</c:v>
                </c:pt>
                <c:pt idx="7403">
                  <c:v>1.7666999999999999E-2</c:v>
                </c:pt>
                <c:pt idx="7404">
                  <c:v>-9.3532000000000004E-2</c:v>
                </c:pt>
                <c:pt idx="7405">
                  <c:v>-0.1419</c:v>
                </c:pt>
                <c:pt idx="7406">
                  <c:v>-9.4895999999999994E-2</c:v>
                </c:pt>
                <c:pt idx="7407">
                  <c:v>-6.6437999999999997E-2</c:v>
                </c:pt>
                <c:pt idx="7408">
                  <c:v>-4.4045000000000001E-2</c:v>
                </c:pt>
                <c:pt idx="7409">
                  <c:v>-0.11004</c:v>
                </c:pt>
                <c:pt idx="7410">
                  <c:v>-0.17579</c:v>
                </c:pt>
                <c:pt idx="7411">
                  <c:v>-0.28688999999999998</c:v>
                </c:pt>
                <c:pt idx="7412">
                  <c:v>-0.29203000000000001</c:v>
                </c:pt>
                <c:pt idx="7413">
                  <c:v>-0.35032000000000002</c:v>
                </c:pt>
                <c:pt idx="7414">
                  <c:v>-0.33082</c:v>
                </c:pt>
                <c:pt idx="7415">
                  <c:v>-0.25906000000000001</c:v>
                </c:pt>
                <c:pt idx="7416">
                  <c:v>-0.23593</c:v>
                </c:pt>
                <c:pt idx="7417">
                  <c:v>-0.11688999999999999</c:v>
                </c:pt>
                <c:pt idx="7418">
                  <c:v>-5.0008999999999998E-2</c:v>
                </c:pt>
                <c:pt idx="7419">
                  <c:v>-4.4169E-2</c:v>
                </c:pt>
                <c:pt idx="7420">
                  <c:v>-3.6693000000000003E-2</c:v>
                </c:pt>
                <c:pt idx="7421">
                  <c:v>1.2167000000000001E-2</c:v>
                </c:pt>
                <c:pt idx="7422">
                  <c:v>5.0890999999999999E-2</c:v>
                </c:pt>
                <c:pt idx="7423">
                  <c:v>7.0813000000000001E-2</c:v>
                </c:pt>
                <c:pt idx="7424">
                  <c:v>0.12132</c:v>
                </c:pt>
                <c:pt idx="7425">
                  <c:v>0.17931</c:v>
                </c:pt>
                <c:pt idx="7426">
                  <c:v>0.17505000000000001</c:v>
                </c:pt>
                <c:pt idx="7427">
                  <c:v>0.15695000000000001</c:v>
                </c:pt>
                <c:pt idx="7428">
                  <c:v>0.14018</c:v>
                </c:pt>
                <c:pt idx="7429">
                  <c:v>0.15526999999999999</c:v>
                </c:pt>
                <c:pt idx="7430">
                  <c:v>0.16256999999999999</c:v>
                </c:pt>
                <c:pt idx="7431">
                  <c:v>0.11924</c:v>
                </c:pt>
                <c:pt idx="7432">
                  <c:v>7.2875999999999996E-2</c:v>
                </c:pt>
                <c:pt idx="7433">
                  <c:v>8.1186999999999995E-2</c:v>
                </c:pt>
                <c:pt idx="7434">
                  <c:v>6.4199000000000006E-2</c:v>
                </c:pt>
                <c:pt idx="7435">
                  <c:v>4.8878999999999999E-2</c:v>
                </c:pt>
                <c:pt idx="7436">
                  <c:v>2.0688999999999999E-2</c:v>
                </c:pt>
                <c:pt idx="7437">
                  <c:v>-6.6211999999999998E-3</c:v>
                </c:pt>
                <c:pt idx="7438">
                  <c:v>1.0252E-3</c:v>
                </c:pt>
                <c:pt idx="7439">
                  <c:v>1.299E-2</c:v>
                </c:pt>
                <c:pt idx="7440">
                  <c:v>-1.0541999999999999E-2</c:v>
                </c:pt>
                <c:pt idx="7441">
                  <c:v>-5.6707E-2</c:v>
                </c:pt>
                <c:pt idx="7442">
                  <c:v>-7.8427999999999998E-2</c:v>
                </c:pt>
                <c:pt idx="7443">
                  <c:v>-6.6656999999999994E-2</c:v>
                </c:pt>
                <c:pt idx="7444">
                  <c:v>-5.7665000000000001E-2</c:v>
                </c:pt>
                <c:pt idx="7445">
                  <c:v>-5.092E-2</c:v>
                </c:pt>
                <c:pt idx="7446">
                  <c:v>-7.6303999999999997E-2</c:v>
                </c:pt>
                <c:pt idx="7447">
                  <c:v>-7.6222999999999999E-2</c:v>
                </c:pt>
                <c:pt idx="7448">
                  <c:v>-7.0279999999999995E-2</c:v>
                </c:pt>
                <c:pt idx="7449">
                  <c:v>-4.5476000000000003E-2</c:v>
                </c:pt>
                <c:pt idx="7450">
                  <c:v>-3.9050000000000001E-2</c:v>
                </c:pt>
                <c:pt idx="7451">
                  <c:v>-4.7473000000000001E-2</c:v>
                </c:pt>
                <c:pt idx="7452">
                  <c:v>-2.3224999999999999E-2</c:v>
                </c:pt>
                <c:pt idx="7453">
                  <c:v>7.6952000000000001E-3</c:v>
                </c:pt>
                <c:pt idx="7454">
                  <c:v>3.3130999999999998E-3</c:v>
                </c:pt>
                <c:pt idx="7455">
                  <c:v>8.9221999999999999E-4</c:v>
                </c:pt>
                <c:pt idx="7456">
                  <c:v>2.3137999999999999E-2</c:v>
                </c:pt>
                <c:pt idx="7457">
                  <c:v>5.3386000000000003E-2</c:v>
                </c:pt>
                <c:pt idx="7458">
                  <c:v>3.7845999999999998E-2</c:v>
                </c:pt>
                <c:pt idx="7459">
                  <c:v>2.8108999999999999E-2</c:v>
                </c:pt>
                <c:pt idx="7460">
                  <c:v>5.7707000000000001E-2</c:v>
                </c:pt>
                <c:pt idx="7461">
                  <c:v>8.8399000000000005E-2</c:v>
                </c:pt>
                <c:pt idx="7462">
                  <c:v>-5.6248000000000001E-3</c:v>
                </c:pt>
                <c:pt idx="7463">
                  <c:v>2.8996000000000001E-2</c:v>
                </c:pt>
                <c:pt idx="7464">
                  <c:v>1.8735000000000002E-2</c:v>
                </c:pt>
                <c:pt idx="7465">
                  <c:v>-5.178E-2</c:v>
                </c:pt>
                <c:pt idx="7466">
                  <c:v>0.11169999999999999</c:v>
                </c:pt>
                <c:pt idx="7467">
                  <c:v>-7.2711999999999999E-2</c:v>
                </c:pt>
                <c:pt idx="7468">
                  <c:v>-9.8980000000000005E-3</c:v>
                </c:pt>
                <c:pt idx="7469">
                  <c:v>-6.3174999999999995E-2</c:v>
                </c:pt>
                <c:pt idx="7470">
                  <c:v>2.0083E-2</c:v>
                </c:pt>
                <c:pt idx="7471">
                  <c:v>-9.8315E-3</c:v>
                </c:pt>
                <c:pt idx="7472">
                  <c:v>-3.2781999999999999E-2</c:v>
                </c:pt>
                <c:pt idx="7473">
                  <c:v>-0.11383</c:v>
                </c:pt>
                <c:pt idx="7474">
                  <c:v>-1.5246000000000001E-3</c:v>
                </c:pt>
                <c:pt idx="7475">
                  <c:v>-2.4388E-2</c:v>
                </c:pt>
                <c:pt idx="7476">
                  <c:v>4.7903000000000001E-2</c:v>
                </c:pt>
                <c:pt idx="7477">
                  <c:v>-6.7338999999999996E-2</c:v>
                </c:pt>
                <c:pt idx="7478">
                  <c:v>-4.9771000000000003E-2</c:v>
                </c:pt>
                <c:pt idx="7479">
                  <c:v>1.7198999999999999E-2</c:v>
                </c:pt>
                <c:pt idx="7480">
                  <c:v>-2.6662999999999999E-2</c:v>
                </c:pt>
                <c:pt idx="7481">
                  <c:v>8.8339000000000001E-2</c:v>
                </c:pt>
                <c:pt idx="7482">
                  <c:v>-4.9930000000000002E-2</c:v>
                </c:pt>
                <c:pt idx="7483">
                  <c:v>-1.9300000000000001E-2</c:v>
                </c:pt>
                <c:pt idx="7484">
                  <c:v>5.9278999999999998E-2</c:v>
                </c:pt>
                <c:pt idx="7485">
                  <c:v>-6.7489999999999994E-2</c:v>
                </c:pt>
                <c:pt idx="7486">
                  <c:v>7.7090000000000006E-2</c:v>
                </c:pt>
                <c:pt idx="7487">
                  <c:v>1.5583E-2</c:v>
                </c:pt>
                <c:pt idx="7488">
                  <c:v>-5.3672999999999998E-2</c:v>
                </c:pt>
                <c:pt idx="7489">
                  <c:v>6.0463999999999997E-2</c:v>
                </c:pt>
                <c:pt idx="7490">
                  <c:v>3.8198000000000003E-2</c:v>
                </c:pt>
                <c:pt idx="7491">
                  <c:v>-8.5078000000000001E-2</c:v>
                </c:pt>
                <c:pt idx="7492">
                  <c:v>0.11796</c:v>
                </c:pt>
                <c:pt idx="7493">
                  <c:v>-5.9919E-2</c:v>
                </c:pt>
                <c:pt idx="7494">
                  <c:v>6.6868999999999998E-2</c:v>
                </c:pt>
                <c:pt idx="7495">
                  <c:v>-1.6133000000000002E-2</c:v>
                </c:pt>
                <c:pt idx="7496">
                  <c:v>-2.4108999999999998E-2</c:v>
                </c:pt>
                <c:pt idx="7497">
                  <c:v>9.2736999999999993E-3</c:v>
                </c:pt>
                <c:pt idx="7498">
                  <c:v>7.6536000000000007E-2</c:v>
                </c:pt>
                <c:pt idx="7499">
                  <c:v>-2.5422E-2</c:v>
                </c:pt>
                <c:pt idx="7500">
                  <c:v>7.3723999999999998E-2</c:v>
                </c:pt>
                <c:pt idx="7501">
                  <c:v>-6.8085000000000007E-2</c:v>
                </c:pt>
                <c:pt idx="7502">
                  <c:v>6.0185000000000002E-2</c:v>
                </c:pt>
                <c:pt idx="7503">
                  <c:v>4.9022000000000003E-2</c:v>
                </c:pt>
                <c:pt idx="7504">
                  <c:v>-2.7843E-2</c:v>
                </c:pt>
                <c:pt idx="7505">
                  <c:v>1.8550000000000001E-2</c:v>
                </c:pt>
                <c:pt idx="7506">
                  <c:v>-7.2859999999999994E-2</c:v>
                </c:pt>
                <c:pt idx="7507">
                  <c:v>8.1268000000000007E-2</c:v>
                </c:pt>
                <c:pt idx="7508">
                  <c:v>7.2144E-2</c:v>
                </c:pt>
                <c:pt idx="7509">
                  <c:v>-2.5042999999999999E-2</c:v>
                </c:pt>
                <c:pt idx="7510">
                  <c:v>6.5833000000000003E-2</c:v>
                </c:pt>
                <c:pt idx="7511">
                  <c:v>-0.13736000000000001</c:v>
                </c:pt>
                <c:pt idx="7512">
                  <c:v>-3.6123000000000002E-2</c:v>
                </c:pt>
                <c:pt idx="7513">
                  <c:v>-3.0469E-2</c:v>
                </c:pt>
                <c:pt idx="7514">
                  <c:v>-0.15354999999999999</c:v>
                </c:pt>
                <c:pt idx="7515">
                  <c:v>-7.2132000000000002E-2</c:v>
                </c:pt>
                <c:pt idx="7516">
                  <c:v>-1.6593E-2</c:v>
                </c:pt>
                <c:pt idx="7517">
                  <c:v>-0.11763</c:v>
                </c:pt>
                <c:pt idx="7518">
                  <c:v>5.8576000000000003E-2</c:v>
                </c:pt>
                <c:pt idx="7519">
                  <c:v>-5.0374000000000002E-2</c:v>
                </c:pt>
                <c:pt idx="7520">
                  <c:v>1.6528999999999999E-2</c:v>
                </c:pt>
                <c:pt idx="7521">
                  <c:v>3.1794999999999997E-2</c:v>
                </c:pt>
                <c:pt idx="7522">
                  <c:v>1.1023E-2</c:v>
                </c:pt>
                <c:pt idx="7523">
                  <c:v>-1.6500999999999998E-2</c:v>
                </c:pt>
                <c:pt idx="7524">
                  <c:v>7.2257000000000002E-2</c:v>
                </c:pt>
                <c:pt idx="7525">
                  <c:v>1.0455000000000001E-2</c:v>
                </c:pt>
                <c:pt idx="7526">
                  <c:v>0.12206</c:v>
                </c:pt>
                <c:pt idx="7527">
                  <c:v>3.1962999999999998E-2</c:v>
                </c:pt>
                <c:pt idx="7528">
                  <c:v>3.0738999999999999E-2</c:v>
                </c:pt>
                <c:pt idx="7529">
                  <c:v>8.2803000000000002E-2</c:v>
                </c:pt>
                <c:pt idx="7530">
                  <c:v>5.457E-2</c:v>
                </c:pt>
                <c:pt idx="7531">
                  <c:v>0.10345</c:v>
                </c:pt>
                <c:pt idx="7532">
                  <c:v>-1.6029999999999999E-2</c:v>
                </c:pt>
                <c:pt idx="7533">
                  <c:v>-3.7941000000000003E-2</c:v>
                </c:pt>
                <c:pt idx="7534">
                  <c:v>1.9081000000000001E-2</c:v>
                </c:pt>
                <c:pt idx="7535">
                  <c:v>-2.2408999999999998E-2</c:v>
                </c:pt>
                <c:pt idx="7536">
                  <c:v>0.13927999999999999</c:v>
                </c:pt>
                <c:pt idx="7537">
                  <c:v>1.0758E-2</c:v>
                </c:pt>
                <c:pt idx="7538">
                  <c:v>6.0417999999999999E-3</c:v>
                </c:pt>
                <c:pt idx="7539">
                  <c:v>8.4326999999999999E-2</c:v>
                </c:pt>
                <c:pt idx="7540">
                  <c:v>-1.494E-2</c:v>
                </c:pt>
                <c:pt idx="7541">
                  <c:v>-1.5665999999999999E-2</c:v>
                </c:pt>
                <c:pt idx="7542">
                  <c:v>-5.9216999999999999E-2</c:v>
                </c:pt>
                <c:pt idx="7543">
                  <c:v>-0.17152000000000001</c:v>
                </c:pt>
                <c:pt idx="7544">
                  <c:v>-9.3122999999999997E-2</c:v>
                </c:pt>
                <c:pt idx="7545">
                  <c:v>-8.5206000000000004E-2</c:v>
                </c:pt>
                <c:pt idx="7546">
                  <c:v>-0.13835</c:v>
                </c:pt>
                <c:pt idx="7547">
                  <c:v>-0.14199999999999999</c:v>
                </c:pt>
                <c:pt idx="7548">
                  <c:v>-0.13444999999999999</c:v>
                </c:pt>
                <c:pt idx="7549">
                  <c:v>-0.12695000000000001</c:v>
                </c:pt>
                <c:pt idx="7550">
                  <c:v>-9.0390999999999999E-2</c:v>
                </c:pt>
                <c:pt idx="7551">
                  <c:v>-0.13439000000000001</c:v>
                </c:pt>
                <c:pt idx="7552">
                  <c:v>-9.3476000000000004E-2</c:v>
                </c:pt>
                <c:pt idx="7553">
                  <c:v>-4.4880999999999997E-2</c:v>
                </c:pt>
                <c:pt idx="7554">
                  <c:v>-3.4617000000000002E-2</c:v>
                </c:pt>
                <c:pt idx="7555">
                  <c:v>-2.4112999999999999E-2</c:v>
                </c:pt>
                <c:pt idx="7556">
                  <c:v>9.1777999999999998E-3</c:v>
                </c:pt>
                <c:pt idx="7557">
                  <c:v>8.0737000000000003E-2</c:v>
                </c:pt>
                <c:pt idx="7558">
                  <c:v>0.11529</c:v>
                </c:pt>
                <c:pt idx="7559">
                  <c:v>0.11236</c:v>
                </c:pt>
                <c:pt idx="7560">
                  <c:v>8.8040999999999994E-2</c:v>
                </c:pt>
                <c:pt idx="7561">
                  <c:v>6.8169999999999994E-2</c:v>
                </c:pt>
                <c:pt idx="7562">
                  <c:v>0.15723999999999999</c:v>
                </c:pt>
                <c:pt idx="7563">
                  <c:v>9.9667000000000006E-2</c:v>
                </c:pt>
                <c:pt idx="7564">
                  <c:v>7.6975000000000002E-2</c:v>
                </c:pt>
                <c:pt idx="7565">
                  <c:v>0.15703</c:v>
                </c:pt>
                <c:pt idx="7566">
                  <c:v>9.5346E-2</c:v>
                </c:pt>
                <c:pt idx="7567">
                  <c:v>0.23849999999999999</c:v>
                </c:pt>
                <c:pt idx="7568">
                  <c:v>0.17002999999999999</c:v>
                </c:pt>
                <c:pt idx="7569">
                  <c:v>0.14813000000000001</c:v>
                </c:pt>
                <c:pt idx="7570">
                  <c:v>0.10097</c:v>
                </c:pt>
                <c:pt idx="7571">
                  <c:v>0.14828</c:v>
                </c:pt>
                <c:pt idx="7572">
                  <c:v>9.9453E-2</c:v>
                </c:pt>
                <c:pt idx="7573">
                  <c:v>8.8058999999999998E-2</c:v>
                </c:pt>
                <c:pt idx="7574">
                  <c:v>1.3261E-2</c:v>
                </c:pt>
                <c:pt idx="7575">
                  <c:v>5.3441000000000002E-2</c:v>
                </c:pt>
                <c:pt idx="7576">
                  <c:v>-1.1783E-2</c:v>
                </c:pt>
                <c:pt idx="7577">
                  <c:v>-3.8315000000000002E-2</c:v>
                </c:pt>
                <c:pt idx="7578">
                  <c:v>-0.10919</c:v>
                </c:pt>
                <c:pt idx="7579">
                  <c:v>-0.12864999999999999</c:v>
                </c:pt>
                <c:pt idx="7580">
                  <c:v>-9.9203E-2</c:v>
                </c:pt>
                <c:pt idx="7581">
                  <c:v>-0.20837</c:v>
                </c:pt>
                <c:pt idx="7582">
                  <c:v>-0.18797</c:v>
                </c:pt>
                <c:pt idx="7583">
                  <c:v>-0.22076999999999999</c:v>
                </c:pt>
                <c:pt idx="7584">
                  <c:v>-0.23296</c:v>
                </c:pt>
                <c:pt idx="7585">
                  <c:v>-0.12315</c:v>
                </c:pt>
                <c:pt idx="7586">
                  <c:v>-0.24529999999999999</c:v>
                </c:pt>
                <c:pt idx="7587">
                  <c:v>-0.26591999999999999</c:v>
                </c:pt>
                <c:pt idx="7588">
                  <c:v>-0.16236</c:v>
                </c:pt>
                <c:pt idx="7589">
                  <c:v>-0.15812000000000001</c:v>
                </c:pt>
                <c:pt idx="7590">
                  <c:v>-0.19531000000000001</c:v>
                </c:pt>
                <c:pt idx="7591">
                  <c:v>-9.7557000000000005E-2</c:v>
                </c:pt>
                <c:pt idx="7592">
                  <c:v>-0.25884000000000001</c:v>
                </c:pt>
                <c:pt idx="7593">
                  <c:v>-4.5898000000000001E-2</c:v>
                </c:pt>
                <c:pt idx="7594">
                  <c:v>-7.6522000000000007E-2</c:v>
                </c:pt>
                <c:pt idx="7595">
                  <c:v>1.5461000000000001E-2</c:v>
                </c:pt>
                <c:pt idx="7596">
                  <c:v>-1.0481000000000001E-2</c:v>
                </c:pt>
                <c:pt idx="7597">
                  <c:v>5.8429000000000002E-2</c:v>
                </c:pt>
                <c:pt idx="7598">
                  <c:v>7.9737000000000002E-2</c:v>
                </c:pt>
                <c:pt idx="7599">
                  <c:v>0.19583999999999999</c:v>
                </c:pt>
                <c:pt idx="7600">
                  <c:v>9.7757999999999998E-2</c:v>
                </c:pt>
                <c:pt idx="7601">
                  <c:v>0.23091</c:v>
                </c:pt>
                <c:pt idx="7602">
                  <c:v>0.20901</c:v>
                </c:pt>
                <c:pt idx="7603">
                  <c:v>0.26640000000000003</c:v>
                </c:pt>
                <c:pt idx="7604">
                  <c:v>0.30493999999999999</c:v>
                </c:pt>
                <c:pt idx="7605">
                  <c:v>0.20716999999999999</c:v>
                </c:pt>
                <c:pt idx="7606">
                  <c:v>0.32878000000000002</c:v>
                </c:pt>
                <c:pt idx="7607">
                  <c:v>0.24429999999999999</c:v>
                </c:pt>
                <c:pt idx="7608">
                  <c:v>0.25231999999999999</c:v>
                </c:pt>
                <c:pt idx="7609">
                  <c:v>0.23760000000000001</c:v>
                </c:pt>
                <c:pt idx="7610">
                  <c:v>8.6713999999999999E-2</c:v>
                </c:pt>
                <c:pt idx="7611">
                  <c:v>0.29300999999999999</c:v>
                </c:pt>
                <c:pt idx="7612">
                  <c:v>0.22892999999999999</c:v>
                </c:pt>
                <c:pt idx="7613">
                  <c:v>9.6501000000000003E-2</c:v>
                </c:pt>
                <c:pt idx="7614">
                  <c:v>0.11236</c:v>
                </c:pt>
                <c:pt idx="7615">
                  <c:v>7.4562000000000003E-2</c:v>
                </c:pt>
                <c:pt idx="7616">
                  <c:v>-2.7029000000000001E-2</c:v>
                </c:pt>
                <c:pt idx="7617">
                  <c:v>9.7871E-2</c:v>
                </c:pt>
                <c:pt idx="7618">
                  <c:v>-0.19913</c:v>
                </c:pt>
                <c:pt idx="7619">
                  <c:v>-0.1232</c:v>
                </c:pt>
                <c:pt idx="7620">
                  <c:v>-0.21495</c:v>
                </c:pt>
                <c:pt idx="7621">
                  <c:v>-0.22961000000000001</c:v>
                </c:pt>
                <c:pt idx="7622">
                  <c:v>-0.26846999999999999</c:v>
                </c:pt>
                <c:pt idx="7623">
                  <c:v>-0.28255999999999998</c:v>
                </c:pt>
                <c:pt idx="7624">
                  <c:v>-0.40750999999999998</c:v>
                </c:pt>
                <c:pt idx="7625">
                  <c:v>-0.27549000000000001</c:v>
                </c:pt>
                <c:pt idx="7626">
                  <c:v>-0.38440999999999997</c:v>
                </c:pt>
                <c:pt idx="7627">
                  <c:v>-0.33760000000000001</c:v>
                </c:pt>
                <c:pt idx="7628">
                  <c:v>-0.36576999999999998</c:v>
                </c:pt>
                <c:pt idx="7629">
                  <c:v>-0.35493999999999998</c:v>
                </c:pt>
                <c:pt idx="7630">
                  <c:v>-0.23991999999999999</c:v>
                </c:pt>
                <c:pt idx="7631">
                  <c:v>-0.32130999999999998</c:v>
                </c:pt>
                <c:pt idx="7632">
                  <c:v>-0.15870999999999999</c:v>
                </c:pt>
                <c:pt idx="7633">
                  <c:v>-0.14360000000000001</c:v>
                </c:pt>
                <c:pt idx="7634">
                  <c:v>-0.10829</c:v>
                </c:pt>
                <c:pt idx="7635">
                  <c:v>6.0574000000000003E-2</c:v>
                </c:pt>
                <c:pt idx="7636">
                  <c:v>-0.12922</c:v>
                </c:pt>
                <c:pt idx="7637">
                  <c:v>-2.3784E-2</c:v>
                </c:pt>
                <c:pt idx="7638">
                  <c:v>6.8496000000000001E-2</c:v>
                </c:pt>
                <c:pt idx="7639">
                  <c:v>6.7460999999999993E-2</c:v>
                </c:pt>
                <c:pt idx="7640">
                  <c:v>0.18135999999999999</c:v>
                </c:pt>
                <c:pt idx="7641">
                  <c:v>0.23816999999999999</c:v>
                </c:pt>
                <c:pt idx="7642">
                  <c:v>0.16042999999999999</c:v>
                </c:pt>
                <c:pt idx="7643">
                  <c:v>0.41865999999999998</c:v>
                </c:pt>
                <c:pt idx="7644">
                  <c:v>0.35927999999999999</c:v>
                </c:pt>
                <c:pt idx="7645">
                  <c:v>0.42055999999999999</c:v>
                </c:pt>
                <c:pt idx="7646">
                  <c:v>0.40736</c:v>
                </c:pt>
                <c:pt idx="7647">
                  <c:v>0.41442000000000001</c:v>
                </c:pt>
                <c:pt idx="7648">
                  <c:v>0.40977999999999998</c:v>
                </c:pt>
                <c:pt idx="7649">
                  <c:v>0.46294000000000002</c:v>
                </c:pt>
                <c:pt idx="7650">
                  <c:v>0.33356999999999998</c:v>
                </c:pt>
                <c:pt idx="7651">
                  <c:v>0.39723000000000003</c:v>
                </c:pt>
                <c:pt idx="7652">
                  <c:v>0.28247</c:v>
                </c:pt>
                <c:pt idx="7653">
                  <c:v>0.26162000000000002</c:v>
                </c:pt>
                <c:pt idx="7654">
                  <c:v>0.24515999999999999</c:v>
                </c:pt>
                <c:pt idx="7655">
                  <c:v>0.11346000000000001</c:v>
                </c:pt>
                <c:pt idx="7656">
                  <c:v>8.7764999999999996E-2</c:v>
                </c:pt>
                <c:pt idx="7657">
                  <c:v>-6.7918000000000006E-2</c:v>
                </c:pt>
                <c:pt idx="7658">
                  <c:v>-9.7687999999999997E-2</c:v>
                </c:pt>
                <c:pt idx="7659">
                  <c:v>-0.14538000000000001</c:v>
                </c:pt>
                <c:pt idx="7660">
                  <c:v>-0.27926000000000001</c:v>
                </c:pt>
                <c:pt idx="7661">
                  <c:v>-0.18121000000000001</c:v>
                </c:pt>
                <c:pt idx="7662">
                  <c:v>-0.30402000000000001</c:v>
                </c:pt>
                <c:pt idx="7663">
                  <c:v>-0.26995000000000002</c:v>
                </c:pt>
                <c:pt idx="7664">
                  <c:v>-0.30476999999999999</c:v>
                </c:pt>
                <c:pt idx="7665">
                  <c:v>-0.47483999999999998</c:v>
                </c:pt>
                <c:pt idx="7666">
                  <c:v>-0.39124999999999999</c:v>
                </c:pt>
                <c:pt idx="7667">
                  <c:v>-0.45334000000000002</c:v>
                </c:pt>
                <c:pt idx="7668">
                  <c:v>-0.53522999999999998</c:v>
                </c:pt>
                <c:pt idx="7669">
                  <c:v>-0.47176000000000001</c:v>
                </c:pt>
                <c:pt idx="7670">
                  <c:v>-0.45223999999999998</c:v>
                </c:pt>
                <c:pt idx="7671">
                  <c:v>-0.46260000000000001</c:v>
                </c:pt>
                <c:pt idx="7672">
                  <c:v>-0.39340999999999998</c:v>
                </c:pt>
                <c:pt idx="7673">
                  <c:v>-0.34299000000000002</c:v>
                </c:pt>
                <c:pt idx="7674">
                  <c:v>-0.31598999999999999</c:v>
                </c:pt>
                <c:pt idx="7675">
                  <c:v>-0.24611</c:v>
                </c:pt>
                <c:pt idx="7676">
                  <c:v>-0.15628</c:v>
                </c:pt>
                <c:pt idx="7677">
                  <c:v>-7.0984000000000005E-2</c:v>
                </c:pt>
                <c:pt idx="7678">
                  <c:v>9.2212999999999995E-4</c:v>
                </c:pt>
                <c:pt idx="7679">
                  <c:v>4.8155999999999997E-2</c:v>
                </c:pt>
                <c:pt idx="7680">
                  <c:v>0.13994999999999999</c:v>
                </c:pt>
                <c:pt idx="7681">
                  <c:v>0.28144999999999998</c:v>
                </c:pt>
                <c:pt idx="7682">
                  <c:v>0.33622000000000002</c:v>
                </c:pt>
                <c:pt idx="7683">
                  <c:v>0.37990000000000002</c:v>
                </c:pt>
                <c:pt idx="7684">
                  <c:v>0.45102999999999999</c:v>
                </c:pt>
                <c:pt idx="7685">
                  <c:v>0.52132000000000001</c:v>
                </c:pt>
                <c:pt idx="7686">
                  <c:v>0.51936000000000004</c:v>
                </c:pt>
                <c:pt idx="7687">
                  <c:v>0.39241999999999999</c:v>
                </c:pt>
                <c:pt idx="7688">
                  <c:v>0.50111000000000006</c:v>
                </c:pt>
                <c:pt idx="7689">
                  <c:v>0.54647999999999997</c:v>
                </c:pt>
                <c:pt idx="7690">
                  <c:v>0.45062999999999998</c:v>
                </c:pt>
                <c:pt idx="7691">
                  <c:v>0.59872999999999998</c:v>
                </c:pt>
                <c:pt idx="7692">
                  <c:v>0.39184000000000002</c:v>
                </c:pt>
                <c:pt idx="7693">
                  <c:v>0.44701000000000002</c:v>
                </c:pt>
                <c:pt idx="7694">
                  <c:v>0.37746000000000002</c:v>
                </c:pt>
                <c:pt idx="7695">
                  <c:v>0.35898999999999998</c:v>
                </c:pt>
                <c:pt idx="7696">
                  <c:v>0.19941999999999999</c:v>
                </c:pt>
                <c:pt idx="7697">
                  <c:v>0.15798999999999999</c:v>
                </c:pt>
                <c:pt idx="7698">
                  <c:v>2.3134999999999999E-2</c:v>
                </c:pt>
                <c:pt idx="7699">
                  <c:v>5.2379000000000002E-2</c:v>
                </c:pt>
                <c:pt idx="7700">
                  <c:v>-0.11579</c:v>
                </c:pt>
                <c:pt idx="7701">
                  <c:v>-0.16092000000000001</c:v>
                </c:pt>
                <c:pt idx="7702">
                  <c:v>-0.33056000000000002</c:v>
                </c:pt>
                <c:pt idx="7703">
                  <c:v>-0.35565999999999998</c:v>
                </c:pt>
                <c:pt idx="7704">
                  <c:v>-0.39728000000000002</c:v>
                </c:pt>
                <c:pt idx="7705">
                  <c:v>-0.57018000000000002</c:v>
                </c:pt>
                <c:pt idx="7706">
                  <c:v>-0.47882000000000002</c:v>
                </c:pt>
                <c:pt idx="7707">
                  <c:v>-0.64441000000000004</c:v>
                </c:pt>
                <c:pt idx="7708">
                  <c:v>-0.61292999999999997</c:v>
                </c:pt>
                <c:pt idx="7709">
                  <c:v>-0.61290999999999995</c:v>
                </c:pt>
                <c:pt idx="7710">
                  <c:v>-0.78776000000000002</c:v>
                </c:pt>
                <c:pt idx="7711">
                  <c:v>-0.58850000000000002</c:v>
                </c:pt>
                <c:pt idx="7712">
                  <c:v>-0.49697000000000002</c:v>
                </c:pt>
                <c:pt idx="7713">
                  <c:v>-0.55696000000000001</c:v>
                </c:pt>
                <c:pt idx="7714">
                  <c:v>-0.42169000000000001</c:v>
                </c:pt>
                <c:pt idx="7715">
                  <c:v>-0.28217999999999999</c:v>
                </c:pt>
                <c:pt idx="7716">
                  <c:v>-0.39538000000000001</c:v>
                </c:pt>
                <c:pt idx="7717">
                  <c:v>9.2332999999999998E-2</c:v>
                </c:pt>
                <c:pt idx="7718">
                  <c:v>-0.12573999999999999</c:v>
                </c:pt>
                <c:pt idx="7719">
                  <c:v>0.11142000000000001</c:v>
                </c:pt>
                <c:pt idx="7720">
                  <c:v>8.4696999999999995E-2</c:v>
                </c:pt>
                <c:pt idx="7721">
                  <c:v>0.24748000000000001</c:v>
                </c:pt>
                <c:pt idx="7722">
                  <c:v>0.32946999999999999</c:v>
                </c:pt>
                <c:pt idx="7723">
                  <c:v>0.46205000000000002</c:v>
                </c:pt>
                <c:pt idx="7724">
                  <c:v>0.34937000000000001</c:v>
                </c:pt>
                <c:pt idx="7725">
                  <c:v>0.63556999999999997</c:v>
                </c:pt>
                <c:pt idx="7726">
                  <c:v>0.44289000000000001</c:v>
                </c:pt>
                <c:pt idx="7727">
                  <c:v>0.62687999999999999</c:v>
                </c:pt>
                <c:pt idx="7728">
                  <c:v>0.59511000000000003</c:v>
                </c:pt>
                <c:pt idx="7729">
                  <c:v>0.51658999999999999</c:v>
                </c:pt>
                <c:pt idx="7730">
                  <c:v>0.62665000000000004</c:v>
                </c:pt>
                <c:pt idx="7731">
                  <c:v>0.40736</c:v>
                </c:pt>
                <c:pt idx="7732">
                  <c:v>0.60963999999999996</c:v>
                </c:pt>
                <c:pt idx="7733">
                  <c:v>0.46482000000000001</c:v>
                </c:pt>
                <c:pt idx="7734">
                  <c:v>0.33087</c:v>
                </c:pt>
                <c:pt idx="7735">
                  <c:v>0.53800000000000003</c:v>
                </c:pt>
                <c:pt idx="7736">
                  <c:v>7.6594999999999996E-2</c:v>
                </c:pt>
                <c:pt idx="7737">
                  <c:v>2.9458000000000002E-2</c:v>
                </c:pt>
                <c:pt idx="7738">
                  <c:v>5.2610999999999998E-2</c:v>
                </c:pt>
                <c:pt idx="7739">
                  <c:v>-0.18679000000000001</c:v>
                </c:pt>
                <c:pt idx="7740">
                  <c:v>-0.21969</c:v>
                </c:pt>
                <c:pt idx="7741">
                  <c:v>-0.13097</c:v>
                </c:pt>
                <c:pt idx="7742">
                  <c:v>-0.58003000000000005</c:v>
                </c:pt>
                <c:pt idx="7743">
                  <c:v>-0.20351</c:v>
                </c:pt>
                <c:pt idx="7744">
                  <c:v>-0.47937000000000002</c:v>
                </c:pt>
                <c:pt idx="7745">
                  <c:v>-0.36936000000000002</c:v>
                </c:pt>
                <c:pt idx="7746">
                  <c:v>-0.43576999999999999</c:v>
                </c:pt>
                <c:pt idx="7747">
                  <c:v>-0.46600999999999998</c:v>
                </c:pt>
                <c:pt idx="7748">
                  <c:v>-0.56137000000000004</c:v>
                </c:pt>
                <c:pt idx="7749">
                  <c:v>-0.32429999999999998</c:v>
                </c:pt>
                <c:pt idx="7750">
                  <c:v>-0.49836999999999998</c:v>
                </c:pt>
                <c:pt idx="7751">
                  <c:v>-0.24</c:v>
                </c:pt>
                <c:pt idx="7752">
                  <c:v>-0.41700999999999999</c:v>
                </c:pt>
                <c:pt idx="7753">
                  <c:v>-0.30297000000000002</c:v>
                </c:pt>
                <c:pt idx="7754">
                  <c:v>-0.14379</c:v>
                </c:pt>
                <c:pt idx="7755">
                  <c:v>-0.24193000000000001</c:v>
                </c:pt>
                <c:pt idx="7756">
                  <c:v>-1.7283000000000001E-3</c:v>
                </c:pt>
                <c:pt idx="7757">
                  <c:v>-0.21459</c:v>
                </c:pt>
                <c:pt idx="7758">
                  <c:v>-0.13195000000000001</c:v>
                </c:pt>
                <c:pt idx="7759">
                  <c:v>4.1570999999999997E-2</c:v>
                </c:pt>
                <c:pt idx="7760">
                  <c:v>-9.2241000000000004E-2</c:v>
                </c:pt>
                <c:pt idx="7761">
                  <c:v>0.39183000000000001</c:v>
                </c:pt>
                <c:pt idx="7762">
                  <c:v>0.18052000000000001</c:v>
                </c:pt>
                <c:pt idx="7763">
                  <c:v>0.28827000000000003</c:v>
                </c:pt>
                <c:pt idx="7764">
                  <c:v>0.53027999999999997</c:v>
                </c:pt>
                <c:pt idx="7765">
                  <c:v>0.27958</c:v>
                </c:pt>
                <c:pt idx="7766">
                  <c:v>0.42765999999999998</c:v>
                </c:pt>
                <c:pt idx="7767">
                  <c:v>0.40936</c:v>
                </c:pt>
                <c:pt idx="7768">
                  <c:v>0.18586</c:v>
                </c:pt>
                <c:pt idx="7769">
                  <c:v>0.34797</c:v>
                </c:pt>
                <c:pt idx="7770">
                  <c:v>0.30625999999999998</c:v>
                </c:pt>
                <c:pt idx="7771">
                  <c:v>0.18736</c:v>
                </c:pt>
                <c:pt idx="7772">
                  <c:v>0.24073</c:v>
                </c:pt>
                <c:pt idx="7773">
                  <c:v>0.20671</c:v>
                </c:pt>
                <c:pt idx="7774">
                  <c:v>0.10874</c:v>
                </c:pt>
                <c:pt idx="7775">
                  <c:v>0.12576000000000001</c:v>
                </c:pt>
                <c:pt idx="7776">
                  <c:v>8.8930000000000004E-5</c:v>
                </c:pt>
                <c:pt idx="7777">
                  <c:v>2.6071E-2</c:v>
                </c:pt>
                <c:pt idx="7778">
                  <c:v>1.4163E-2</c:v>
                </c:pt>
                <c:pt idx="7779">
                  <c:v>-8.9301000000000005E-2</c:v>
                </c:pt>
                <c:pt idx="7780">
                  <c:v>-0.14641000000000001</c:v>
                </c:pt>
                <c:pt idx="7781">
                  <c:v>-9.8539000000000002E-2</c:v>
                </c:pt>
                <c:pt idx="7782">
                  <c:v>-6.4676999999999998E-2</c:v>
                </c:pt>
                <c:pt idx="7783">
                  <c:v>-4.5259000000000001E-2</c:v>
                </c:pt>
                <c:pt idx="7784">
                  <c:v>-0.1027</c:v>
                </c:pt>
                <c:pt idx="7785">
                  <c:v>-0.18368000000000001</c:v>
                </c:pt>
                <c:pt idx="7786">
                  <c:v>-0.29502</c:v>
                </c:pt>
                <c:pt idx="7787">
                  <c:v>-0.28422999999999998</c:v>
                </c:pt>
                <c:pt idx="7788">
                  <c:v>-0.34583999999999998</c:v>
                </c:pt>
                <c:pt idx="7789">
                  <c:v>-0.34326000000000001</c:v>
                </c:pt>
                <c:pt idx="7790">
                  <c:v>-0.26146000000000003</c:v>
                </c:pt>
                <c:pt idx="7791">
                  <c:v>-0.23985999999999999</c:v>
                </c:pt>
                <c:pt idx="7792">
                  <c:v>-0.12853000000000001</c:v>
                </c:pt>
                <c:pt idx="7793">
                  <c:v>-6.2976000000000004E-2</c:v>
                </c:pt>
                <c:pt idx="7794">
                  <c:v>-4.7486E-2</c:v>
                </c:pt>
                <c:pt idx="7795">
                  <c:v>-5.0309E-2</c:v>
                </c:pt>
                <c:pt idx="7796">
                  <c:v>2.0937999999999998E-3</c:v>
                </c:pt>
                <c:pt idx="7797">
                  <c:v>4.8715000000000001E-2</c:v>
                </c:pt>
                <c:pt idx="7798">
                  <c:v>6.6076999999999997E-2</c:v>
                </c:pt>
                <c:pt idx="7799">
                  <c:v>0.11207</c:v>
                </c:pt>
                <c:pt idx="7800">
                  <c:v>0.17482</c:v>
                </c:pt>
                <c:pt idx="7801">
                  <c:v>0.17419000000000001</c:v>
                </c:pt>
                <c:pt idx="7802">
                  <c:v>0.15303</c:v>
                </c:pt>
                <c:pt idx="7803">
                  <c:v>0.13632</c:v>
                </c:pt>
                <c:pt idx="7804">
                  <c:v>0.15034</c:v>
                </c:pt>
                <c:pt idx="7805">
                  <c:v>0.15905</c:v>
                </c:pt>
                <c:pt idx="7806">
                  <c:v>0.11729000000000001</c:v>
                </c:pt>
                <c:pt idx="7807">
                  <c:v>7.0014000000000007E-2</c:v>
                </c:pt>
                <c:pt idx="7808">
                  <c:v>7.7411999999999995E-2</c:v>
                </c:pt>
                <c:pt idx="7809">
                  <c:v>6.3866000000000006E-2</c:v>
                </c:pt>
                <c:pt idx="7810">
                  <c:v>4.2174999999999997E-2</c:v>
                </c:pt>
                <c:pt idx="7811">
                  <c:v>1.4507000000000001E-2</c:v>
                </c:pt>
                <c:pt idx="7812">
                  <c:v>-4.1492999999999999E-3</c:v>
                </c:pt>
                <c:pt idx="7813">
                  <c:v>3.8955000000000001E-3</c:v>
                </c:pt>
                <c:pt idx="7814">
                  <c:v>7.0529E-3</c:v>
                </c:pt>
                <c:pt idx="7815">
                  <c:v>-1.5126000000000001E-2</c:v>
                </c:pt>
                <c:pt idx="7816">
                  <c:v>-5.4586999999999997E-2</c:v>
                </c:pt>
                <c:pt idx="7817">
                  <c:v>-8.0034999999999995E-2</c:v>
                </c:pt>
                <c:pt idx="7818">
                  <c:v>-6.8488999999999994E-2</c:v>
                </c:pt>
                <c:pt idx="7819">
                  <c:v>-5.4057000000000001E-2</c:v>
                </c:pt>
                <c:pt idx="7820">
                  <c:v>-4.6407999999999998E-2</c:v>
                </c:pt>
                <c:pt idx="7821">
                  <c:v>-7.1539000000000005E-2</c:v>
                </c:pt>
                <c:pt idx="7822">
                  <c:v>-6.8342E-2</c:v>
                </c:pt>
                <c:pt idx="7823">
                  <c:v>-6.3769000000000006E-2</c:v>
                </c:pt>
                <c:pt idx="7824">
                  <c:v>-3.9437E-2</c:v>
                </c:pt>
                <c:pt idx="7825">
                  <c:v>-3.0714000000000002E-2</c:v>
                </c:pt>
                <c:pt idx="7826">
                  <c:v>-3.9698999999999998E-2</c:v>
                </c:pt>
                <c:pt idx="7827">
                  <c:v>-1.3610000000000001E-2</c:v>
                </c:pt>
                <c:pt idx="7828">
                  <c:v>1.7777999999999999E-2</c:v>
                </c:pt>
                <c:pt idx="7829">
                  <c:v>9.1143999999999999E-3</c:v>
                </c:pt>
                <c:pt idx="7830">
                  <c:v>6.1399000000000002E-3</c:v>
                </c:pt>
                <c:pt idx="7831">
                  <c:v>3.1112000000000001E-2</c:v>
                </c:pt>
                <c:pt idx="7832">
                  <c:v>5.9220000000000002E-2</c:v>
                </c:pt>
                <c:pt idx="7833">
                  <c:v>4.2831000000000001E-2</c:v>
                </c:pt>
                <c:pt idx="7834">
                  <c:v>3.5017E-2</c:v>
                </c:pt>
                <c:pt idx="7835">
                  <c:v>6.2628000000000003E-2</c:v>
                </c:pt>
                <c:pt idx="7836">
                  <c:v>9.3842999999999996E-2</c:v>
                </c:pt>
                <c:pt idx="7837">
                  <c:v>5.8958000000000003E-4</c:v>
                </c:pt>
                <c:pt idx="7838">
                  <c:v>3.5348999999999998E-2</c:v>
                </c:pt>
                <c:pt idx="7839">
                  <c:v>2.4272999999999999E-2</c:v>
                </c:pt>
                <c:pt idx="7840">
                  <c:v>-4.9176999999999998E-2</c:v>
                </c:pt>
                <c:pt idx="7841">
                  <c:v>0.11422</c:v>
                </c:pt>
                <c:pt idx="7842">
                  <c:v>-6.8113000000000007E-2</c:v>
                </c:pt>
                <c:pt idx="7843">
                  <c:v>-9.6264000000000002E-3</c:v>
                </c:pt>
                <c:pt idx="7844">
                  <c:v>-6.1976999999999997E-2</c:v>
                </c:pt>
                <c:pt idx="7845">
                  <c:v>2.1861999999999999E-2</c:v>
                </c:pt>
                <c:pt idx="7846">
                  <c:v>-6.1634000000000003E-3</c:v>
                </c:pt>
                <c:pt idx="7847">
                  <c:v>-2.8437E-2</c:v>
                </c:pt>
                <c:pt idx="7848">
                  <c:v>-0.11291</c:v>
                </c:pt>
                <c:pt idx="7849">
                  <c:v>3.8655999999999999E-4</c:v>
                </c:pt>
                <c:pt idx="7850">
                  <c:v>-2.3046000000000001E-2</c:v>
                </c:pt>
                <c:pt idx="7851">
                  <c:v>5.0370999999999999E-2</c:v>
                </c:pt>
                <c:pt idx="7852">
                  <c:v>-6.6464999999999996E-2</c:v>
                </c:pt>
                <c:pt idx="7853">
                  <c:v>-4.9131000000000001E-2</c:v>
                </c:pt>
                <c:pt idx="7854">
                  <c:v>1.5481E-2</c:v>
                </c:pt>
                <c:pt idx="7855">
                  <c:v>-2.9182E-2</c:v>
                </c:pt>
                <c:pt idx="7856">
                  <c:v>8.5750000000000007E-2</c:v>
                </c:pt>
                <c:pt idx="7857">
                  <c:v>-5.4755999999999999E-2</c:v>
                </c:pt>
                <c:pt idx="7858">
                  <c:v>-2.2845000000000001E-2</c:v>
                </c:pt>
                <c:pt idx="7859">
                  <c:v>5.5447999999999997E-2</c:v>
                </c:pt>
                <c:pt idx="7860">
                  <c:v>-6.9116999999999998E-2</c:v>
                </c:pt>
                <c:pt idx="7861">
                  <c:v>7.4188000000000004E-2</c:v>
                </c:pt>
                <c:pt idx="7862">
                  <c:v>1.0584E-2</c:v>
                </c:pt>
                <c:pt idx="7863">
                  <c:v>-5.2810000000000003E-2</c:v>
                </c:pt>
                <c:pt idx="7864">
                  <c:v>5.6404999999999997E-2</c:v>
                </c:pt>
                <c:pt idx="7865">
                  <c:v>3.2191999999999998E-2</c:v>
                </c:pt>
                <c:pt idx="7866">
                  <c:v>-8.5935999999999998E-2</c:v>
                </c:pt>
                <c:pt idx="7867">
                  <c:v>0.11243</c:v>
                </c:pt>
                <c:pt idx="7868">
                  <c:v>-6.6970000000000002E-2</c:v>
                </c:pt>
                <c:pt idx="7869">
                  <c:v>6.3946000000000003E-2</c:v>
                </c:pt>
                <c:pt idx="7870">
                  <c:v>-2.3377999999999999E-2</c:v>
                </c:pt>
                <c:pt idx="7871">
                  <c:v>-2.6102E-2</c:v>
                </c:pt>
                <c:pt idx="7872">
                  <c:v>5.1992999999999996E-3</c:v>
                </c:pt>
                <c:pt idx="7873">
                  <c:v>7.2649000000000005E-2</c:v>
                </c:pt>
                <c:pt idx="7874">
                  <c:v>-2.8166E-2</c:v>
                </c:pt>
                <c:pt idx="7875">
                  <c:v>7.1670999999999999E-2</c:v>
                </c:pt>
                <c:pt idx="7876">
                  <c:v>-7.0957999999999993E-2</c:v>
                </c:pt>
                <c:pt idx="7877">
                  <c:v>5.7860000000000002E-2</c:v>
                </c:pt>
                <c:pt idx="7878">
                  <c:v>4.8489999999999998E-2</c:v>
                </c:pt>
                <c:pt idx="7879">
                  <c:v>-2.9805000000000002E-2</c:v>
                </c:pt>
                <c:pt idx="7880">
                  <c:v>1.7462999999999999E-2</c:v>
                </c:pt>
                <c:pt idx="7881">
                  <c:v>-7.3855000000000004E-2</c:v>
                </c:pt>
                <c:pt idx="7882">
                  <c:v>7.8940999999999997E-2</c:v>
                </c:pt>
                <c:pt idx="7883">
                  <c:v>7.0871000000000003E-2</c:v>
                </c:pt>
                <c:pt idx="7884">
                  <c:v>-2.5406999999999999E-2</c:v>
                </c:pt>
                <c:pt idx="7885">
                  <c:v>7.0071999999999995E-2</c:v>
                </c:pt>
                <c:pt idx="7886">
                  <c:v>-0.13883999999999999</c:v>
                </c:pt>
                <c:pt idx="7887">
                  <c:v>-3.5899E-2</c:v>
                </c:pt>
                <c:pt idx="7888">
                  <c:v>-2.2311999999999999E-2</c:v>
                </c:pt>
                <c:pt idx="7889">
                  <c:v>-0.14954999999999999</c:v>
                </c:pt>
                <c:pt idx="7890">
                  <c:v>-6.6749000000000003E-2</c:v>
                </c:pt>
                <c:pt idx="7891">
                  <c:v>-8.4677999999999993E-3</c:v>
                </c:pt>
                <c:pt idx="7892">
                  <c:v>-0.11415</c:v>
                </c:pt>
                <c:pt idx="7893">
                  <c:v>6.6274E-2</c:v>
                </c:pt>
                <c:pt idx="7894">
                  <c:v>-3.8894999999999999E-2</c:v>
                </c:pt>
                <c:pt idx="7895">
                  <c:v>1.9082999999999999E-2</c:v>
                </c:pt>
                <c:pt idx="7896">
                  <c:v>4.2724999999999999E-2</c:v>
                </c:pt>
                <c:pt idx="7897">
                  <c:v>2.1954000000000001E-2</c:v>
                </c:pt>
                <c:pt idx="7898">
                  <c:v>-1.0279999999999999E-2</c:v>
                </c:pt>
                <c:pt idx="7899">
                  <c:v>7.9088000000000006E-2</c:v>
                </c:pt>
                <c:pt idx="7900">
                  <c:v>2.1337999999999999E-2</c:v>
                </c:pt>
                <c:pt idx="7901">
                  <c:v>0.12875</c:v>
                </c:pt>
                <c:pt idx="7902">
                  <c:v>3.9577000000000001E-2</c:v>
                </c:pt>
                <c:pt idx="7903">
                  <c:v>3.9016000000000002E-2</c:v>
                </c:pt>
                <c:pt idx="7904">
                  <c:v>8.8677000000000006E-2</c:v>
                </c:pt>
                <c:pt idx="7905">
                  <c:v>6.1331999999999998E-2</c:v>
                </c:pt>
                <c:pt idx="7906">
                  <c:v>0.10843999999999999</c:v>
                </c:pt>
                <c:pt idx="7907">
                  <c:v>-1.2286999999999999E-2</c:v>
                </c:pt>
                <c:pt idx="7908">
                  <c:v>-3.2667000000000002E-2</c:v>
                </c:pt>
                <c:pt idx="7909">
                  <c:v>2.0833999999999998E-2</c:v>
                </c:pt>
                <c:pt idx="7910">
                  <c:v>-1.5511E-2</c:v>
                </c:pt>
                <c:pt idx="7911">
                  <c:v>0.14138000000000001</c:v>
                </c:pt>
                <c:pt idx="7912">
                  <c:v>1.375E-2</c:v>
                </c:pt>
                <c:pt idx="7913">
                  <c:v>1.0192E-2</c:v>
                </c:pt>
                <c:pt idx="7914">
                  <c:v>8.5957000000000006E-2</c:v>
                </c:pt>
                <c:pt idx="7915">
                  <c:v>-7.2170000000000003E-3</c:v>
                </c:pt>
                <c:pt idx="7916">
                  <c:v>-5.3784000000000002E-3</c:v>
                </c:pt>
                <c:pt idx="7917">
                  <c:v>-6.1449999999999998E-2</c:v>
                </c:pt>
                <c:pt idx="7918">
                  <c:v>-0.16603000000000001</c:v>
                </c:pt>
                <c:pt idx="7919">
                  <c:v>-8.7128999999999998E-2</c:v>
                </c:pt>
                <c:pt idx="7920">
                  <c:v>-8.9816000000000007E-2</c:v>
                </c:pt>
                <c:pt idx="7921">
                  <c:v>-0.13594000000000001</c:v>
                </c:pt>
                <c:pt idx="7922">
                  <c:v>-0.13725000000000001</c:v>
                </c:pt>
                <c:pt idx="7923">
                  <c:v>-0.13794000000000001</c:v>
                </c:pt>
                <c:pt idx="7924">
                  <c:v>-0.12852</c:v>
                </c:pt>
                <c:pt idx="7925">
                  <c:v>-8.8131000000000001E-2</c:v>
                </c:pt>
                <c:pt idx="7926">
                  <c:v>-0.13586000000000001</c:v>
                </c:pt>
                <c:pt idx="7927">
                  <c:v>-9.7558000000000006E-2</c:v>
                </c:pt>
                <c:pt idx="7928">
                  <c:v>-4.8902000000000001E-2</c:v>
                </c:pt>
                <c:pt idx="7929">
                  <c:v>-3.7742999999999999E-2</c:v>
                </c:pt>
                <c:pt idx="7930">
                  <c:v>-2.5996999999999999E-2</c:v>
                </c:pt>
                <c:pt idx="7931">
                  <c:v>1.0787E-2</c:v>
                </c:pt>
                <c:pt idx="7932">
                  <c:v>7.3921000000000001E-2</c:v>
                </c:pt>
                <c:pt idx="7933">
                  <c:v>0.11514000000000001</c:v>
                </c:pt>
                <c:pt idx="7934">
                  <c:v>0.11138000000000001</c:v>
                </c:pt>
                <c:pt idx="7935">
                  <c:v>8.2061999999999996E-2</c:v>
                </c:pt>
                <c:pt idx="7936">
                  <c:v>6.2562000000000006E-2</c:v>
                </c:pt>
                <c:pt idx="7937">
                  <c:v>0.15790000000000001</c:v>
                </c:pt>
                <c:pt idx="7938">
                  <c:v>9.4077999999999995E-2</c:v>
                </c:pt>
                <c:pt idx="7939">
                  <c:v>7.0513999999999993E-2</c:v>
                </c:pt>
                <c:pt idx="7940">
                  <c:v>0.16119</c:v>
                </c:pt>
                <c:pt idx="7941">
                  <c:v>0.10221</c:v>
                </c:pt>
                <c:pt idx="7942">
                  <c:v>0.22736999999999999</c:v>
                </c:pt>
                <c:pt idx="7943">
                  <c:v>0.17014000000000001</c:v>
                </c:pt>
                <c:pt idx="7944">
                  <c:v>0.15057000000000001</c:v>
                </c:pt>
                <c:pt idx="7945">
                  <c:v>9.4161999999999996E-2</c:v>
                </c:pt>
                <c:pt idx="7946">
                  <c:v>0.14463999999999999</c:v>
                </c:pt>
                <c:pt idx="7947">
                  <c:v>0.10125000000000001</c:v>
                </c:pt>
                <c:pt idx="7948">
                  <c:v>8.7134000000000003E-2</c:v>
                </c:pt>
                <c:pt idx="7949">
                  <c:v>1.4056000000000001E-2</c:v>
                </c:pt>
                <c:pt idx="7950">
                  <c:v>5.2387999999999997E-2</c:v>
                </c:pt>
                <c:pt idx="7951">
                  <c:v>-1.6348000000000001E-2</c:v>
                </c:pt>
                <c:pt idx="7952">
                  <c:v>-3.4013000000000002E-2</c:v>
                </c:pt>
                <c:pt idx="7953">
                  <c:v>-0.10295</c:v>
                </c:pt>
                <c:pt idx="7954">
                  <c:v>-0.12970999999999999</c:v>
                </c:pt>
                <c:pt idx="7955">
                  <c:v>-9.1458999999999999E-2</c:v>
                </c:pt>
                <c:pt idx="7956">
                  <c:v>-0.19827</c:v>
                </c:pt>
                <c:pt idx="7957">
                  <c:v>-0.19142000000000001</c:v>
                </c:pt>
                <c:pt idx="7958">
                  <c:v>-0.21337999999999999</c:v>
                </c:pt>
                <c:pt idx="7959">
                  <c:v>-0.22020999999999999</c:v>
                </c:pt>
                <c:pt idx="7960">
                  <c:v>-0.12575</c:v>
                </c:pt>
                <c:pt idx="7961">
                  <c:v>-0.24665999999999999</c:v>
                </c:pt>
                <c:pt idx="7962">
                  <c:v>-0.25230999999999998</c:v>
                </c:pt>
                <c:pt idx="7963">
                  <c:v>-0.14996000000000001</c:v>
                </c:pt>
                <c:pt idx="7964">
                  <c:v>-0.15701999999999999</c:v>
                </c:pt>
                <c:pt idx="7965">
                  <c:v>-0.18371000000000001</c:v>
                </c:pt>
                <c:pt idx="7966">
                  <c:v>-8.3849999999999994E-2</c:v>
                </c:pt>
                <c:pt idx="7967">
                  <c:v>-0.25407999999999997</c:v>
                </c:pt>
                <c:pt idx="7968">
                  <c:v>-3.8077E-2</c:v>
                </c:pt>
                <c:pt idx="7969">
                  <c:v>-6.7591999999999999E-2</c:v>
                </c:pt>
                <c:pt idx="7970">
                  <c:v>2.5552999999999999E-2</c:v>
                </c:pt>
                <c:pt idx="7971">
                  <c:v>1.5016999999999999E-3</c:v>
                </c:pt>
                <c:pt idx="7972">
                  <c:v>6.0668E-2</c:v>
                </c:pt>
                <c:pt idx="7973">
                  <c:v>8.3460000000000006E-2</c:v>
                </c:pt>
                <c:pt idx="7974">
                  <c:v>0.20774999999999999</c:v>
                </c:pt>
                <c:pt idx="7975">
                  <c:v>9.9315000000000001E-2</c:v>
                </c:pt>
                <c:pt idx="7976">
                  <c:v>0.23102</c:v>
                </c:pt>
                <c:pt idx="7977">
                  <c:v>0.22147</c:v>
                </c:pt>
                <c:pt idx="7978">
                  <c:v>0.28706999999999999</c:v>
                </c:pt>
                <c:pt idx="7979">
                  <c:v>0.29754999999999998</c:v>
                </c:pt>
                <c:pt idx="7980">
                  <c:v>0.21929000000000001</c:v>
                </c:pt>
                <c:pt idx="7981">
                  <c:v>0.34504000000000001</c:v>
                </c:pt>
                <c:pt idx="7982">
                  <c:v>0.23709</c:v>
                </c:pt>
                <c:pt idx="7983">
                  <c:v>0.24945999999999999</c:v>
                </c:pt>
                <c:pt idx="7984">
                  <c:v>0.25054999999999999</c:v>
                </c:pt>
                <c:pt idx="7985">
                  <c:v>8.4655999999999995E-2</c:v>
                </c:pt>
                <c:pt idx="7986">
                  <c:v>0.29199999999999998</c:v>
                </c:pt>
                <c:pt idx="7987">
                  <c:v>0.23329</c:v>
                </c:pt>
                <c:pt idx="7988">
                  <c:v>0.10375</c:v>
                </c:pt>
                <c:pt idx="7989">
                  <c:v>0.112</c:v>
                </c:pt>
                <c:pt idx="7990">
                  <c:v>7.1872000000000005E-2</c:v>
                </c:pt>
                <c:pt idx="7991">
                  <c:v>-2.5624999999999998E-2</c:v>
                </c:pt>
                <c:pt idx="7992">
                  <c:v>0.10088999999999999</c:v>
                </c:pt>
                <c:pt idx="7993">
                  <c:v>-0.19595000000000001</c:v>
                </c:pt>
                <c:pt idx="7994">
                  <c:v>-0.12947</c:v>
                </c:pt>
                <c:pt idx="7995">
                  <c:v>-0.21212</c:v>
                </c:pt>
                <c:pt idx="7996">
                  <c:v>-0.22087999999999999</c:v>
                </c:pt>
                <c:pt idx="7997">
                  <c:v>-0.28293000000000001</c:v>
                </c:pt>
                <c:pt idx="7998">
                  <c:v>-0.29868</c:v>
                </c:pt>
                <c:pt idx="7999">
                  <c:v>-0.39911999999999997</c:v>
                </c:pt>
                <c:pt idx="8000">
                  <c:v>-0.26830999999999999</c:v>
                </c:pt>
                <c:pt idx="8001">
                  <c:v>-0.40427999999999997</c:v>
                </c:pt>
                <c:pt idx="8002">
                  <c:v>-0.33230999999999999</c:v>
                </c:pt>
                <c:pt idx="8003">
                  <c:v>-0.35633999999999999</c:v>
                </c:pt>
                <c:pt idx="8004">
                  <c:v>-0.37397999999999998</c:v>
                </c:pt>
                <c:pt idx="8005">
                  <c:v>-0.23774000000000001</c:v>
                </c:pt>
                <c:pt idx="8006">
                  <c:v>-0.31517000000000001</c:v>
                </c:pt>
                <c:pt idx="8007">
                  <c:v>-0.16771</c:v>
                </c:pt>
                <c:pt idx="8008">
                  <c:v>-0.1515</c:v>
                </c:pt>
                <c:pt idx="8009">
                  <c:v>-0.11225</c:v>
                </c:pt>
                <c:pt idx="8010">
                  <c:v>6.0631999999999998E-2</c:v>
                </c:pt>
                <c:pt idx="8011">
                  <c:v>-0.13916000000000001</c:v>
                </c:pt>
                <c:pt idx="8012">
                  <c:v>-3.1489999999999997E-2</c:v>
                </c:pt>
                <c:pt idx="8013">
                  <c:v>6.7549999999999999E-2</c:v>
                </c:pt>
                <c:pt idx="8014">
                  <c:v>7.2947999999999999E-2</c:v>
                </c:pt>
                <c:pt idx="8015">
                  <c:v>0.19386</c:v>
                </c:pt>
                <c:pt idx="8016">
                  <c:v>0.22842999999999999</c:v>
                </c:pt>
                <c:pt idx="8017">
                  <c:v>0.1757</c:v>
                </c:pt>
                <c:pt idx="8018">
                  <c:v>0.43625999999999998</c:v>
                </c:pt>
                <c:pt idx="8019">
                  <c:v>0.34638000000000002</c:v>
                </c:pt>
                <c:pt idx="8020">
                  <c:v>0.40889999999999999</c:v>
                </c:pt>
                <c:pt idx="8021">
                  <c:v>0.42873</c:v>
                </c:pt>
                <c:pt idx="8022">
                  <c:v>0.40601999999999999</c:v>
                </c:pt>
                <c:pt idx="8023">
                  <c:v>0.40249000000000001</c:v>
                </c:pt>
                <c:pt idx="8024">
                  <c:v>0.48229</c:v>
                </c:pt>
                <c:pt idx="8025">
                  <c:v>0.35293000000000002</c:v>
                </c:pt>
                <c:pt idx="8026">
                  <c:v>0.38601000000000002</c:v>
                </c:pt>
                <c:pt idx="8027">
                  <c:v>0.29281000000000001</c:v>
                </c:pt>
                <c:pt idx="8028">
                  <c:v>0.27834999999999999</c:v>
                </c:pt>
                <c:pt idx="8029">
                  <c:v>0.24371999999999999</c:v>
                </c:pt>
                <c:pt idx="8030">
                  <c:v>0.11833</c:v>
                </c:pt>
                <c:pt idx="8031">
                  <c:v>9.9526000000000003E-2</c:v>
                </c:pt>
                <c:pt idx="8032">
                  <c:v>-5.6343999999999998E-2</c:v>
                </c:pt>
                <c:pt idx="8033">
                  <c:v>-8.6764999999999995E-2</c:v>
                </c:pt>
                <c:pt idx="8034">
                  <c:v>-0.14538000000000001</c:v>
                </c:pt>
                <c:pt idx="8035">
                  <c:v>-0.27855000000000002</c:v>
                </c:pt>
                <c:pt idx="8036">
                  <c:v>-0.16891</c:v>
                </c:pt>
                <c:pt idx="8037">
                  <c:v>-0.2873</c:v>
                </c:pt>
                <c:pt idx="8038">
                  <c:v>-0.27544999999999997</c:v>
                </c:pt>
                <c:pt idx="8039">
                  <c:v>-0.28183999999999998</c:v>
                </c:pt>
                <c:pt idx="8040">
                  <c:v>-0.44975999999999999</c:v>
                </c:pt>
                <c:pt idx="8041">
                  <c:v>-0.40255000000000002</c:v>
                </c:pt>
                <c:pt idx="8042">
                  <c:v>-0.43210999999999999</c:v>
                </c:pt>
                <c:pt idx="8043">
                  <c:v>-0.50666</c:v>
                </c:pt>
                <c:pt idx="8044">
                  <c:v>-0.48218</c:v>
                </c:pt>
                <c:pt idx="8045">
                  <c:v>-0.46222999999999997</c:v>
                </c:pt>
                <c:pt idx="8046">
                  <c:v>-0.44013000000000002</c:v>
                </c:pt>
                <c:pt idx="8047">
                  <c:v>-0.37768000000000002</c:v>
                </c:pt>
                <c:pt idx="8048">
                  <c:v>-0.35311999999999999</c:v>
                </c:pt>
                <c:pt idx="8049">
                  <c:v>-0.30218</c:v>
                </c:pt>
                <c:pt idx="8050">
                  <c:v>-0.23268</c:v>
                </c:pt>
                <c:pt idx="8051">
                  <c:v>-0.15831000000000001</c:v>
                </c:pt>
                <c:pt idx="8052">
                  <c:v>-6.8321999999999994E-2</c:v>
                </c:pt>
                <c:pt idx="8053">
                  <c:v>1.8203E-3</c:v>
                </c:pt>
                <c:pt idx="8054">
                  <c:v>5.9040000000000002E-2</c:v>
                </c:pt>
                <c:pt idx="8055">
                  <c:v>0.15271999999999999</c:v>
                </c:pt>
                <c:pt idx="8056">
                  <c:v>0.27278999999999998</c:v>
                </c:pt>
                <c:pt idx="8057">
                  <c:v>0.32985999999999999</c:v>
                </c:pt>
                <c:pt idx="8058">
                  <c:v>0.39317999999999997</c:v>
                </c:pt>
                <c:pt idx="8059">
                  <c:v>0.44008000000000003</c:v>
                </c:pt>
                <c:pt idx="8060">
                  <c:v>0.50988</c:v>
                </c:pt>
                <c:pt idx="8061">
                  <c:v>0.53581999999999996</c:v>
                </c:pt>
                <c:pt idx="8062">
                  <c:v>0.41237000000000001</c:v>
                </c:pt>
                <c:pt idx="8063">
                  <c:v>0.47438999999999998</c:v>
                </c:pt>
                <c:pt idx="8064">
                  <c:v>0.56688000000000005</c:v>
                </c:pt>
                <c:pt idx="8065">
                  <c:v>0.47171000000000002</c:v>
                </c:pt>
                <c:pt idx="8066">
                  <c:v>0.57657999999999998</c:v>
                </c:pt>
                <c:pt idx="8067">
                  <c:v>0.37769999999999998</c:v>
                </c:pt>
                <c:pt idx="8068">
                  <c:v>0.46656999999999998</c:v>
                </c:pt>
                <c:pt idx="8069">
                  <c:v>0.36881000000000003</c:v>
                </c:pt>
                <c:pt idx="8070">
                  <c:v>0.35178999999999999</c:v>
                </c:pt>
                <c:pt idx="8071">
                  <c:v>0.20449000000000001</c:v>
                </c:pt>
                <c:pt idx="8072">
                  <c:v>0.15959999999999999</c:v>
                </c:pt>
                <c:pt idx="8073">
                  <c:v>1.9983000000000001E-2</c:v>
                </c:pt>
                <c:pt idx="8074">
                  <c:v>5.1161999999999999E-2</c:v>
                </c:pt>
                <c:pt idx="8075">
                  <c:v>-0.12364</c:v>
                </c:pt>
                <c:pt idx="8076">
                  <c:v>-0.15367</c:v>
                </c:pt>
                <c:pt idx="8077">
                  <c:v>-0.32408999999999999</c:v>
                </c:pt>
                <c:pt idx="8078">
                  <c:v>-0.37341999999999997</c:v>
                </c:pt>
                <c:pt idx="8079">
                  <c:v>-0.38558999999999999</c:v>
                </c:pt>
                <c:pt idx="8080">
                  <c:v>-0.55644000000000005</c:v>
                </c:pt>
                <c:pt idx="8081">
                  <c:v>-0.50516000000000005</c:v>
                </c:pt>
                <c:pt idx="8082">
                  <c:v>-0.67274999999999996</c:v>
                </c:pt>
                <c:pt idx="8083">
                  <c:v>-0.5958</c:v>
                </c:pt>
                <c:pt idx="8084">
                  <c:v>-0.59679000000000004</c:v>
                </c:pt>
                <c:pt idx="8085">
                  <c:v>-0.81416999999999995</c:v>
                </c:pt>
                <c:pt idx="8086">
                  <c:v>-0.57045999999999997</c:v>
                </c:pt>
                <c:pt idx="8087">
                  <c:v>-0.48176999999999998</c:v>
                </c:pt>
                <c:pt idx="8088">
                  <c:v>-0.57384000000000002</c:v>
                </c:pt>
                <c:pt idx="8089">
                  <c:v>-0.4083</c:v>
                </c:pt>
                <c:pt idx="8090">
                  <c:v>-0.27294000000000002</c:v>
                </c:pt>
                <c:pt idx="8091">
                  <c:v>-0.39591999999999999</c:v>
                </c:pt>
                <c:pt idx="8092">
                  <c:v>8.9901999999999996E-2</c:v>
                </c:pt>
                <c:pt idx="8093">
                  <c:v>-0.12336</c:v>
                </c:pt>
                <c:pt idx="8094">
                  <c:v>0.11859</c:v>
                </c:pt>
                <c:pt idx="8095">
                  <c:v>8.7291999999999995E-2</c:v>
                </c:pt>
                <c:pt idx="8096">
                  <c:v>0.24740000000000001</c:v>
                </c:pt>
                <c:pt idx="8097">
                  <c:v>0.33051999999999998</c:v>
                </c:pt>
                <c:pt idx="8098">
                  <c:v>0.47897000000000001</c:v>
                </c:pt>
                <c:pt idx="8099">
                  <c:v>0.36939</c:v>
                </c:pt>
                <c:pt idx="8100">
                  <c:v>0.62205999999999995</c:v>
                </c:pt>
                <c:pt idx="8101">
                  <c:v>0.46639999999999998</c:v>
                </c:pt>
                <c:pt idx="8102">
                  <c:v>0.65307999999999999</c:v>
                </c:pt>
                <c:pt idx="8103">
                  <c:v>0.58399999999999996</c:v>
                </c:pt>
                <c:pt idx="8104">
                  <c:v>0.50314999999999999</c:v>
                </c:pt>
                <c:pt idx="8105">
                  <c:v>0.65856999999999999</c:v>
                </c:pt>
                <c:pt idx="8106">
                  <c:v>0.39933000000000002</c:v>
                </c:pt>
                <c:pt idx="8107">
                  <c:v>0.59699999999999998</c:v>
                </c:pt>
                <c:pt idx="8108">
                  <c:v>0.48942999999999998</c:v>
                </c:pt>
                <c:pt idx="8109">
                  <c:v>0.35113</c:v>
                </c:pt>
                <c:pt idx="8110">
                  <c:v>0.53273999999999999</c:v>
                </c:pt>
                <c:pt idx="8111">
                  <c:v>7.3859999999999995E-2</c:v>
                </c:pt>
                <c:pt idx="8112">
                  <c:v>4.2175999999999998E-2</c:v>
                </c:pt>
                <c:pt idx="8113">
                  <c:v>5.9839999999999997E-2</c:v>
                </c:pt>
                <c:pt idx="8114">
                  <c:v>-0.18198</c:v>
                </c:pt>
                <c:pt idx="8115">
                  <c:v>-0.20995</c:v>
                </c:pt>
                <c:pt idx="8116">
                  <c:v>-0.11361</c:v>
                </c:pt>
                <c:pt idx="8117">
                  <c:v>-0.57260999999999995</c:v>
                </c:pt>
                <c:pt idx="8118">
                  <c:v>-0.20695</c:v>
                </c:pt>
                <c:pt idx="8119">
                  <c:v>-0.47782999999999998</c:v>
                </c:pt>
                <c:pt idx="8120">
                  <c:v>-0.35798999999999997</c:v>
                </c:pt>
                <c:pt idx="8121">
                  <c:v>-0.41976999999999998</c:v>
                </c:pt>
                <c:pt idx="8122">
                  <c:v>-0.47964000000000001</c:v>
                </c:pt>
                <c:pt idx="8123">
                  <c:v>-0.54183000000000003</c:v>
                </c:pt>
                <c:pt idx="8124">
                  <c:v>-0.30570999999999998</c:v>
                </c:pt>
                <c:pt idx="8125">
                  <c:v>-0.51766000000000001</c:v>
                </c:pt>
                <c:pt idx="8126">
                  <c:v>-0.22700999999999999</c:v>
                </c:pt>
                <c:pt idx="8127">
                  <c:v>-0.40228999999999998</c:v>
                </c:pt>
                <c:pt idx="8128">
                  <c:v>-0.31595000000000001</c:v>
                </c:pt>
                <c:pt idx="8129">
                  <c:v>-0.16081000000000001</c:v>
                </c:pt>
                <c:pt idx="8130">
                  <c:v>-0.2296</c:v>
                </c:pt>
                <c:pt idx="8131">
                  <c:v>6.1599999999999997E-3</c:v>
                </c:pt>
                <c:pt idx="8132">
                  <c:v>-0.23444000000000001</c:v>
                </c:pt>
                <c:pt idx="8133">
                  <c:v>-0.12914999999999999</c:v>
                </c:pt>
                <c:pt idx="8134">
                  <c:v>3.8170999999999997E-2</c:v>
                </c:pt>
                <c:pt idx="8135">
                  <c:v>-9.2953999999999995E-2</c:v>
                </c:pt>
                <c:pt idx="8136">
                  <c:v>0.39087</c:v>
                </c:pt>
                <c:pt idx="8137">
                  <c:v>0.16882</c:v>
                </c:pt>
                <c:pt idx="8138">
                  <c:v>0.30019000000000001</c:v>
                </c:pt>
                <c:pt idx="8139">
                  <c:v>0.53752999999999995</c:v>
                </c:pt>
                <c:pt idx="8140">
                  <c:v>0.27277000000000001</c:v>
                </c:pt>
                <c:pt idx="8141">
                  <c:v>0.42121999999999998</c:v>
                </c:pt>
                <c:pt idx="8142">
                  <c:v>0.41342000000000001</c:v>
                </c:pt>
                <c:pt idx="8143">
                  <c:v>0.17882999999999999</c:v>
                </c:pt>
                <c:pt idx="8144">
                  <c:v>0.33962999999999999</c:v>
                </c:pt>
                <c:pt idx="8145">
                  <c:v>0.31163999999999997</c:v>
                </c:pt>
                <c:pt idx="8146">
                  <c:v>0.1953</c:v>
                </c:pt>
                <c:pt idx="8147">
                  <c:v>0.22902</c:v>
                </c:pt>
                <c:pt idx="8148">
                  <c:v>0.19697999999999999</c:v>
                </c:pt>
                <c:pt idx="8149">
                  <c:v>0.11840000000000001</c:v>
                </c:pt>
                <c:pt idx="8150">
                  <c:v>0.11541999999999999</c:v>
                </c:pt>
                <c:pt idx="8151">
                  <c:v>-1.1313999999999999E-2</c:v>
                </c:pt>
                <c:pt idx="8152">
                  <c:v>3.3294999999999998E-2</c:v>
                </c:pt>
                <c:pt idx="8153">
                  <c:v>7.9383000000000006E-3</c:v>
                </c:pt>
                <c:pt idx="8154">
                  <c:v>-9.4673999999999994E-2</c:v>
                </c:pt>
                <c:pt idx="8155">
                  <c:v>-0.14301</c:v>
                </c:pt>
                <c:pt idx="8156">
                  <c:v>-9.4399999999999998E-2</c:v>
                </c:pt>
                <c:pt idx="8157">
                  <c:v>-6.5945000000000004E-2</c:v>
                </c:pt>
                <c:pt idx="8158">
                  <c:v>-4.5309000000000002E-2</c:v>
                </c:pt>
                <c:pt idx="8159">
                  <c:v>-0.11203</c:v>
                </c:pt>
                <c:pt idx="8160">
                  <c:v>-0.17705000000000001</c:v>
                </c:pt>
                <c:pt idx="8161">
                  <c:v>-0.28766000000000003</c:v>
                </c:pt>
                <c:pt idx="8162">
                  <c:v>-0.29400999999999999</c:v>
                </c:pt>
                <c:pt idx="8163">
                  <c:v>-0.33755000000000002</c:v>
                </c:pt>
                <c:pt idx="8164">
                  <c:v>-0.33354</c:v>
                </c:pt>
                <c:pt idx="8165">
                  <c:v>-0.26038</c:v>
                </c:pt>
                <c:pt idx="8166">
                  <c:v>-0.23622000000000001</c:v>
                </c:pt>
                <c:pt idx="8167">
                  <c:v>-0.11863</c:v>
                </c:pt>
                <c:pt idx="8168">
                  <c:v>-5.3034999999999999E-2</c:v>
                </c:pt>
                <c:pt idx="8169">
                  <c:v>-4.6785E-2</c:v>
                </c:pt>
                <c:pt idx="8170">
                  <c:v>-3.7437999999999999E-2</c:v>
                </c:pt>
                <c:pt idx="8171">
                  <c:v>1.2844E-2</c:v>
                </c:pt>
                <c:pt idx="8172">
                  <c:v>5.0396999999999997E-2</c:v>
                </c:pt>
                <c:pt idx="8173">
                  <c:v>6.9233000000000003E-2</c:v>
                </c:pt>
                <c:pt idx="8174">
                  <c:v>0.12053999999999999</c:v>
                </c:pt>
                <c:pt idx="8175">
                  <c:v>0.18068000000000001</c:v>
                </c:pt>
                <c:pt idx="8176">
                  <c:v>0.17737</c:v>
                </c:pt>
                <c:pt idx="8177">
                  <c:v>0.15817999999999999</c:v>
                </c:pt>
                <c:pt idx="8178">
                  <c:v>0.14041999999999999</c:v>
                </c:pt>
                <c:pt idx="8179">
                  <c:v>0.15644</c:v>
                </c:pt>
                <c:pt idx="8180">
                  <c:v>0.16586000000000001</c:v>
                </c:pt>
                <c:pt idx="8181">
                  <c:v>0.12296</c:v>
                </c:pt>
                <c:pt idx="8182">
                  <c:v>7.5051999999999994E-2</c:v>
                </c:pt>
                <c:pt idx="8183">
                  <c:v>8.3053000000000002E-2</c:v>
                </c:pt>
                <c:pt idx="8184">
                  <c:v>6.7648E-2</c:v>
                </c:pt>
                <c:pt idx="8185">
                  <c:v>5.3380999999999998E-2</c:v>
                </c:pt>
                <c:pt idx="8186">
                  <c:v>2.3865000000000001E-2</c:v>
                </c:pt>
                <c:pt idx="8187">
                  <c:v>-4.4638999999999998E-3</c:v>
                </c:pt>
                <c:pt idx="8188">
                  <c:v>3.6392999999999998E-3</c:v>
                </c:pt>
                <c:pt idx="8189">
                  <c:v>1.6972000000000001E-2</c:v>
                </c:pt>
                <c:pt idx="8190">
                  <c:v>-1.2160000000000001E-2</c:v>
                </c:pt>
                <c:pt idx="8191">
                  <c:v>-5.4489000000000003E-2</c:v>
                </c:pt>
                <c:pt idx="8192">
                  <c:v>-7.6523999999999995E-2</c:v>
                </c:pt>
                <c:pt idx="8193">
                  <c:v>-6.3233999999999999E-2</c:v>
                </c:pt>
                <c:pt idx="8194">
                  <c:v>-5.3571000000000001E-2</c:v>
                </c:pt>
                <c:pt idx="8195">
                  <c:v>-4.7871999999999998E-2</c:v>
                </c:pt>
                <c:pt idx="8196">
                  <c:v>-7.4052999999999994E-2</c:v>
                </c:pt>
                <c:pt idx="8197">
                  <c:v>-7.3203000000000004E-2</c:v>
                </c:pt>
                <c:pt idx="8198">
                  <c:v>-6.6732E-2</c:v>
                </c:pt>
                <c:pt idx="8199">
                  <c:v>-4.24E-2</c:v>
                </c:pt>
                <c:pt idx="8200">
                  <c:v>-3.5684E-2</c:v>
                </c:pt>
                <c:pt idx="8201">
                  <c:v>-4.5587999999999997E-2</c:v>
                </c:pt>
                <c:pt idx="8202">
                  <c:v>-2.0580000000000001E-2</c:v>
                </c:pt>
                <c:pt idx="8203">
                  <c:v>1.0822999999999999E-2</c:v>
                </c:pt>
                <c:pt idx="8204">
                  <c:v>5.7365000000000003E-3</c:v>
                </c:pt>
                <c:pt idx="8205">
                  <c:v>1.8239E-3</c:v>
                </c:pt>
                <c:pt idx="8206">
                  <c:v>2.3997999999999998E-2</c:v>
                </c:pt>
                <c:pt idx="8207">
                  <c:v>5.5028000000000001E-2</c:v>
                </c:pt>
                <c:pt idx="8208">
                  <c:v>3.9740999999999999E-2</c:v>
                </c:pt>
                <c:pt idx="8209">
                  <c:v>2.8746000000000001E-2</c:v>
                </c:pt>
                <c:pt idx="8210">
                  <c:v>5.7411999999999998E-2</c:v>
                </c:pt>
                <c:pt idx="8211">
                  <c:v>8.8327000000000003E-2</c:v>
                </c:pt>
                <c:pt idx="8212">
                  <c:v>-5.1637000000000002E-3</c:v>
                </c:pt>
                <c:pt idx="8213">
                  <c:v>2.9523000000000001E-2</c:v>
                </c:pt>
                <c:pt idx="8214">
                  <c:v>1.8356000000000001E-2</c:v>
                </c:pt>
                <c:pt idx="8215">
                  <c:v>-5.3113E-2</c:v>
                </c:pt>
                <c:pt idx="8216">
                  <c:v>0.11096</c:v>
                </c:pt>
                <c:pt idx="8217">
                  <c:v>-7.2478000000000001E-2</c:v>
                </c:pt>
                <c:pt idx="8218">
                  <c:v>-1.0224E-2</c:v>
                </c:pt>
                <c:pt idx="8219">
                  <c:v>-6.4369999999999997E-2</c:v>
                </c:pt>
                <c:pt idx="8220">
                  <c:v>1.8270000000000002E-2</c:v>
                </c:pt>
                <c:pt idx="8221">
                  <c:v>-1.0995E-2</c:v>
                </c:pt>
                <c:pt idx="8222">
                  <c:v>-3.3606999999999998E-2</c:v>
                </c:pt>
                <c:pt idx="8223">
                  <c:v>-0.11558</c:v>
                </c:pt>
                <c:pt idx="8224">
                  <c:v>-3.6740000000000002E-3</c:v>
                </c:pt>
                <c:pt idx="8225">
                  <c:v>-2.6751E-2</c:v>
                </c:pt>
                <c:pt idx="8226">
                  <c:v>4.6063E-2</c:v>
                </c:pt>
                <c:pt idx="8227">
                  <c:v>-6.4625000000000002E-2</c:v>
                </c:pt>
                <c:pt idx="8228">
                  <c:v>-5.2461000000000001E-2</c:v>
                </c:pt>
                <c:pt idx="8229">
                  <c:v>1.4789E-2</c:v>
                </c:pt>
                <c:pt idx="8230">
                  <c:v>-2.8582E-2</c:v>
                </c:pt>
                <c:pt idx="8231">
                  <c:v>8.6789000000000005E-2</c:v>
                </c:pt>
                <c:pt idx="8232">
                  <c:v>-5.1312000000000003E-2</c:v>
                </c:pt>
                <c:pt idx="8233">
                  <c:v>-2.1396999999999999E-2</c:v>
                </c:pt>
                <c:pt idx="8234">
                  <c:v>5.8005000000000001E-2</c:v>
                </c:pt>
                <c:pt idx="8235">
                  <c:v>-6.8351999999999996E-2</c:v>
                </c:pt>
                <c:pt idx="8236">
                  <c:v>7.6506000000000005E-2</c:v>
                </c:pt>
                <c:pt idx="8237">
                  <c:v>1.5372E-2</c:v>
                </c:pt>
                <c:pt idx="8238">
                  <c:v>-5.4851999999999998E-2</c:v>
                </c:pt>
                <c:pt idx="8239">
                  <c:v>6.0065E-2</c:v>
                </c:pt>
                <c:pt idx="8240">
                  <c:v>3.8209E-2</c:v>
                </c:pt>
                <c:pt idx="8241">
                  <c:v>-8.4867999999999999E-2</c:v>
                </c:pt>
                <c:pt idx="8242">
                  <c:v>0.11715</c:v>
                </c:pt>
                <c:pt idx="8243">
                  <c:v>-5.9644000000000003E-2</c:v>
                </c:pt>
                <c:pt idx="8244">
                  <c:v>6.7327999999999999E-2</c:v>
                </c:pt>
                <c:pt idx="8245">
                  <c:v>-1.5055000000000001E-2</c:v>
                </c:pt>
                <c:pt idx="8246">
                  <c:v>-2.3002999999999999E-2</c:v>
                </c:pt>
                <c:pt idx="8247">
                  <c:v>9.3588000000000005E-3</c:v>
                </c:pt>
                <c:pt idx="8248">
                  <c:v>7.8177999999999997E-2</c:v>
                </c:pt>
                <c:pt idx="8249">
                  <c:v>-2.3879999999999998E-2</c:v>
                </c:pt>
                <c:pt idx="8250">
                  <c:v>7.5289999999999996E-2</c:v>
                </c:pt>
                <c:pt idx="8251">
                  <c:v>-6.6310999999999995E-2</c:v>
                </c:pt>
                <c:pt idx="8252">
                  <c:v>6.1608999999999997E-2</c:v>
                </c:pt>
                <c:pt idx="8253">
                  <c:v>5.1038E-2</c:v>
                </c:pt>
                <c:pt idx="8254">
                  <c:v>-2.3281E-2</c:v>
                </c:pt>
                <c:pt idx="8255">
                  <c:v>2.0792000000000001E-2</c:v>
                </c:pt>
                <c:pt idx="8256">
                  <c:v>-7.0681999999999995E-2</c:v>
                </c:pt>
                <c:pt idx="8257">
                  <c:v>8.3828E-2</c:v>
                </c:pt>
                <c:pt idx="8258">
                  <c:v>7.4656E-2</c:v>
                </c:pt>
                <c:pt idx="8259">
                  <c:v>-2.24E-2</c:v>
                </c:pt>
                <c:pt idx="8260">
                  <c:v>6.8316000000000002E-2</c:v>
                </c:pt>
                <c:pt idx="8261">
                  <c:v>-0.13500000000000001</c:v>
                </c:pt>
                <c:pt idx="8262">
                  <c:v>-3.3688999999999997E-2</c:v>
                </c:pt>
                <c:pt idx="8263">
                  <c:v>-2.7952000000000001E-2</c:v>
                </c:pt>
                <c:pt idx="8264">
                  <c:v>-0.15096999999999999</c:v>
                </c:pt>
                <c:pt idx="8265">
                  <c:v>-6.9792000000000007E-2</c:v>
                </c:pt>
                <c:pt idx="8266">
                  <c:v>-1.3235E-2</c:v>
                </c:pt>
                <c:pt idx="8267">
                  <c:v>-0.1144</c:v>
                </c:pt>
                <c:pt idx="8268">
                  <c:v>6.0883E-2</c:v>
                </c:pt>
                <c:pt idx="8269">
                  <c:v>-4.6708E-2</c:v>
                </c:pt>
                <c:pt idx="8270">
                  <c:v>1.8095E-2</c:v>
                </c:pt>
                <c:pt idx="8271">
                  <c:v>3.4570999999999998E-2</c:v>
                </c:pt>
                <c:pt idx="8272">
                  <c:v>1.2888999999999999E-2</c:v>
                </c:pt>
                <c:pt idx="8273">
                  <c:v>-1.4142999999999999E-2</c:v>
                </c:pt>
                <c:pt idx="8274">
                  <c:v>7.1031999999999998E-2</c:v>
                </c:pt>
                <c:pt idx="8275">
                  <c:v>1.1299999999999999E-2</c:v>
                </c:pt>
                <c:pt idx="8276">
                  <c:v>0.12451</c:v>
                </c:pt>
                <c:pt idx="8277">
                  <c:v>3.3207E-2</c:v>
                </c:pt>
                <c:pt idx="8278">
                  <c:v>3.1281000000000003E-2</c:v>
                </c:pt>
                <c:pt idx="8279">
                  <c:v>8.3264000000000005E-2</c:v>
                </c:pt>
                <c:pt idx="8280">
                  <c:v>5.5010999999999997E-2</c:v>
                </c:pt>
                <c:pt idx="8281">
                  <c:v>0.10296</c:v>
                </c:pt>
                <c:pt idx="8282">
                  <c:v>-1.6351999999999998E-2</c:v>
                </c:pt>
                <c:pt idx="8283">
                  <c:v>-3.7774000000000002E-2</c:v>
                </c:pt>
                <c:pt idx="8284">
                  <c:v>1.6241999999999999E-2</c:v>
                </c:pt>
                <c:pt idx="8285">
                  <c:v>-2.2239999999999999E-2</c:v>
                </c:pt>
                <c:pt idx="8286">
                  <c:v>0.13736999999999999</c:v>
                </c:pt>
                <c:pt idx="8287">
                  <c:v>8.4169999999999991E-3</c:v>
                </c:pt>
                <c:pt idx="8288">
                  <c:v>5.2392999999999997E-3</c:v>
                </c:pt>
                <c:pt idx="8289">
                  <c:v>8.1291000000000002E-2</c:v>
                </c:pt>
                <c:pt idx="8290">
                  <c:v>-1.5990999999999998E-2</c:v>
                </c:pt>
                <c:pt idx="8291">
                  <c:v>-1.0714E-2</c:v>
                </c:pt>
                <c:pt idx="8292">
                  <c:v>-6.1921999999999998E-2</c:v>
                </c:pt>
                <c:pt idx="8293">
                  <c:v>-0.17318</c:v>
                </c:pt>
                <c:pt idx="8294">
                  <c:v>-9.6239000000000005E-2</c:v>
                </c:pt>
                <c:pt idx="8295">
                  <c:v>-8.7094000000000005E-2</c:v>
                </c:pt>
                <c:pt idx="8296">
                  <c:v>-0.14133000000000001</c:v>
                </c:pt>
                <c:pt idx="8297">
                  <c:v>-0.14457</c:v>
                </c:pt>
                <c:pt idx="8298">
                  <c:v>-0.13682</c:v>
                </c:pt>
                <c:pt idx="8299">
                  <c:v>-0.13014000000000001</c:v>
                </c:pt>
                <c:pt idx="8300">
                  <c:v>-9.4478000000000006E-2</c:v>
                </c:pt>
                <c:pt idx="8301">
                  <c:v>-0.13402</c:v>
                </c:pt>
                <c:pt idx="8302">
                  <c:v>-9.7337000000000007E-2</c:v>
                </c:pt>
                <c:pt idx="8303">
                  <c:v>-4.7698999999999998E-2</c:v>
                </c:pt>
                <c:pt idx="8304">
                  <c:v>-3.5945999999999999E-2</c:v>
                </c:pt>
                <c:pt idx="8305">
                  <c:v>-2.6969E-2</c:v>
                </c:pt>
                <c:pt idx="8306">
                  <c:v>9.1106999999999994E-3</c:v>
                </c:pt>
                <c:pt idx="8307">
                  <c:v>7.7907000000000004E-2</c:v>
                </c:pt>
                <c:pt idx="8308">
                  <c:v>0.1152</c:v>
                </c:pt>
                <c:pt idx="8309">
                  <c:v>0.11187999999999999</c:v>
                </c:pt>
                <c:pt idx="8310">
                  <c:v>8.7457999999999994E-2</c:v>
                </c:pt>
                <c:pt idx="8311">
                  <c:v>6.5587999999999994E-2</c:v>
                </c:pt>
                <c:pt idx="8312">
                  <c:v>0.15686</c:v>
                </c:pt>
                <c:pt idx="8313">
                  <c:v>0.10294</c:v>
                </c:pt>
                <c:pt idx="8314">
                  <c:v>7.9585000000000003E-2</c:v>
                </c:pt>
                <c:pt idx="8315">
                  <c:v>0.15643000000000001</c:v>
                </c:pt>
                <c:pt idx="8316">
                  <c:v>9.8229999999999998E-2</c:v>
                </c:pt>
                <c:pt idx="8317">
                  <c:v>0.23843</c:v>
                </c:pt>
                <c:pt idx="8318">
                  <c:v>0.16925999999999999</c:v>
                </c:pt>
                <c:pt idx="8319">
                  <c:v>0.14982999999999999</c:v>
                </c:pt>
                <c:pt idx="8320">
                  <c:v>0.1028</c:v>
                </c:pt>
                <c:pt idx="8321">
                  <c:v>0.14618</c:v>
                </c:pt>
                <c:pt idx="8322">
                  <c:v>0.10345</c:v>
                </c:pt>
                <c:pt idx="8323">
                  <c:v>8.9011000000000007E-2</c:v>
                </c:pt>
                <c:pt idx="8324">
                  <c:v>1.4206999999999999E-2</c:v>
                </c:pt>
                <c:pt idx="8325">
                  <c:v>5.5697000000000003E-2</c:v>
                </c:pt>
                <c:pt idx="8326">
                  <c:v>-1.1849E-2</c:v>
                </c:pt>
                <c:pt idx="8327">
                  <c:v>-3.4175999999999998E-2</c:v>
                </c:pt>
                <c:pt idx="8328">
                  <c:v>-9.7936999999999996E-2</c:v>
                </c:pt>
                <c:pt idx="8329">
                  <c:v>-0.12733</c:v>
                </c:pt>
                <c:pt idx="8330">
                  <c:v>-9.6309000000000006E-2</c:v>
                </c:pt>
                <c:pt idx="8331">
                  <c:v>-0.20906</c:v>
                </c:pt>
                <c:pt idx="8332">
                  <c:v>-0.18465999999999999</c:v>
                </c:pt>
                <c:pt idx="8333">
                  <c:v>-0.22048999999999999</c:v>
                </c:pt>
                <c:pt idx="8334">
                  <c:v>-0.23144999999999999</c:v>
                </c:pt>
                <c:pt idx="8335">
                  <c:v>-0.12129</c:v>
                </c:pt>
                <c:pt idx="8336">
                  <c:v>-0.24426</c:v>
                </c:pt>
                <c:pt idx="8337">
                  <c:v>-0.26701000000000003</c:v>
                </c:pt>
                <c:pt idx="8338">
                  <c:v>-0.14988000000000001</c:v>
                </c:pt>
                <c:pt idx="8339">
                  <c:v>-0.15840000000000001</c:v>
                </c:pt>
                <c:pt idx="8340">
                  <c:v>-0.19719</c:v>
                </c:pt>
                <c:pt idx="8341">
                  <c:v>-9.5498E-2</c:v>
                </c:pt>
                <c:pt idx="8342">
                  <c:v>-0.25811000000000001</c:v>
                </c:pt>
                <c:pt idx="8343">
                  <c:v>-4.4118999999999998E-2</c:v>
                </c:pt>
                <c:pt idx="8344">
                  <c:v>-7.4561000000000002E-2</c:v>
                </c:pt>
                <c:pt idx="8345">
                  <c:v>1.6552999999999998E-2</c:v>
                </c:pt>
                <c:pt idx="8346">
                  <c:v>-7.4793999999999998E-3</c:v>
                </c:pt>
                <c:pt idx="8347">
                  <c:v>5.6845E-2</c:v>
                </c:pt>
                <c:pt idx="8348">
                  <c:v>7.1870000000000003E-2</c:v>
                </c:pt>
                <c:pt idx="8349">
                  <c:v>0.19545999999999999</c:v>
                </c:pt>
                <c:pt idx="8350">
                  <c:v>9.8998000000000003E-2</c:v>
                </c:pt>
                <c:pt idx="8351">
                  <c:v>0.23483999999999999</c:v>
                </c:pt>
                <c:pt idx="8352">
                  <c:v>0.20637</c:v>
                </c:pt>
                <c:pt idx="8353">
                  <c:v>0.27156999999999998</c:v>
                </c:pt>
                <c:pt idx="8354">
                  <c:v>0.30042000000000002</c:v>
                </c:pt>
                <c:pt idx="8355">
                  <c:v>0.20599999999999999</c:v>
                </c:pt>
                <c:pt idx="8356">
                  <c:v>0.32930999999999999</c:v>
                </c:pt>
                <c:pt idx="8357">
                  <c:v>0.24142</c:v>
                </c:pt>
                <c:pt idx="8358">
                  <c:v>0.23996999999999999</c:v>
                </c:pt>
                <c:pt idx="8359">
                  <c:v>0.23474999999999999</c:v>
                </c:pt>
                <c:pt idx="8360">
                  <c:v>8.7164000000000005E-2</c:v>
                </c:pt>
                <c:pt idx="8361">
                  <c:v>0.29243000000000002</c:v>
                </c:pt>
                <c:pt idx="8362">
                  <c:v>0.2225</c:v>
                </c:pt>
                <c:pt idx="8363">
                  <c:v>9.6735000000000002E-2</c:v>
                </c:pt>
                <c:pt idx="8364">
                  <c:v>0.11111</c:v>
                </c:pt>
                <c:pt idx="8365">
                  <c:v>6.8199999999999997E-2</c:v>
                </c:pt>
                <c:pt idx="8366">
                  <c:v>-2.9121000000000001E-2</c:v>
                </c:pt>
                <c:pt idx="8367">
                  <c:v>9.2965999999999993E-2</c:v>
                </c:pt>
                <c:pt idx="8368">
                  <c:v>-0.20769000000000001</c:v>
                </c:pt>
                <c:pt idx="8369">
                  <c:v>-0.12407</c:v>
                </c:pt>
                <c:pt idx="8370">
                  <c:v>-0.22320999999999999</c:v>
                </c:pt>
                <c:pt idx="8371">
                  <c:v>-0.23416000000000001</c:v>
                </c:pt>
                <c:pt idx="8372">
                  <c:v>-0.26952999999999999</c:v>
                </c:pt>
                <c:pt idx="8373">
                  <c:v>-0.28837000000000002</c:v>
                </c:pt>
                <c:pt idx="8374">
                  <c:v>-0.41016999999999998</c:v>
                </c:pt>
                <c:pt idx="8375">
                  <c:v>-0.25678000000000001</c:v>
                </c:pt>
                <c:pt idx="8376">
                  <c:v>-0.39238000000000001</c:v>
                </c:pt>
                <c:pt idx="8377">
                  <c:v>-0.3402</c:v>
                </c:pt>
                <c:pt idx="8378">
                  <c:v>-0.37054999999999999</c:v>
                </c:pt>
                <c:pt idx="8379">
                  <c:v>-0.35754999999999998</c:v>
                </c:pt>
                <c:pt idx="8380">
                  <c:v>-0.23960000000000001</c:v>
                </c:pt>
                <c:pt idx="8381">
                  <c:v>-0.32171</c:v>
                </c:pt>
                <c:pt idx="8382">
                  <c:v>-0.15594</c:v>
                </c:pt>
                <c:pt idx="8383">
                  <c:v>-0.14423</c:v>
                </c:pt>
                <c:pt idx="8384">
                  <c:v>-0.11548</c:v>
                </c:pt>
                <c:pt idx="8385">
                  <c:v>6.4011999999999999E-2</c:v>
                </c:pt>
                <c:pt idx="8386">
                  <c:v>-0.13672000000000001</c:v>
                </c:pt>
                <c:pt idx="8387">
                  <c:v>-2.5344999999999999E-2</c:v>
                </c:pt>
                <c:pt idx="8388">
                  <c:v>7.2338E-2</c:v>
                </c:pt>
                <c:pt idx="8389">
                  <c:v>6.9765999999999995E-2</c:v>
                </c:pt>
                <c:pt idx="8390">
                  <c:v>0.19059000000000001</c:v>
                </c:pt>
                <c:pt idx="8391">
                  <c:v>0.24071999999999999</c:v>
                </c:pt>
                <c:pt idx="8392">
                  <c:v>0.16858000000000001</c:v>
                </c:pt>
                <c:pt idx="8393">
                  <c:v>0.42754999999999999</c:v>
                </c:pt>
                <c:pt idx="8394">
                  <c:v>0.36479</c:v>
                </c:pt>
                <c:pt idx="8395">
                  <c:v>0.40372999999999998</c:v>
                </c:pt>
                <c:pt idx="8396">
                  <c:v>0.41424</c:v>
                </c:pt>
                <c:pt idx="8397">
                  <c:v>0.42431000000000002</c:v>
                </c:pt>
                <c:pt idx="8398">
                  <c:v>0.41955999999999999</c:v>
                </c:pt>
                <c:pt idx="8399">
                  <c:v>0.46788000000000002</c:v>
                </c:pt>
                <c:pt idx="8400">
                  <c:v>0.34238000000000002</c:v>
                </c:pt>
                <c:pt idx="8401">
                  <c:v>0.40016000000000002</c:v>
                </c:pt>
                <c:pt idx="8402">
                  <c:v>0.28315000000000001</c:v>
                </c:pt>
                <c:pt idx="8403">
                  <c:v>0.26406000000000002</c:v>
                </c:pt>
                <c:pt idx="8404">
                  <c:v>0.24903</c:v>
                </c:pt>
                <c:pt idx="8405">
                  <c:v>0.11581</c:v>
                </c:pt>
                <c:pt idx="8406">
                  <c:v>9.3201000000000006E-2</c:v>
                </c:pt>
                <c:pt idx="8407">
                  <c:v>-6.6558000000000006E-2</c:v>
                </c:pt>
                <c:pt idx="8408">
                  <c:v>-9.8343E-2</c:v>
                </c:pt>
                <c:pt idx="8409">
                  <c:v>-0.14263000000000001</c:v>
                </c:pt>
                <c:pt idx="8410">
                  <c:v>-0.28061999999999998</c:v>
                </c:pt>
                <c:pt idx="8411">
                  <c:v>-0.17823</c:v>
                </c:pt>
                <c:pt idx="8412">
                  <c:v>-0.28433999999999998</c:v>
                </c:pt>
                <c:pt idx="8413">
                  <c:v>-0.27492</c:v>
                </c:pt>
                <c:pt idx="8414">
                  <c:v>-0.30349999999999999</c:v>
                </c:pt>
                <c:pt idx="8415">
                  <c:v>-0.48046</c:v>
                </c:pt>
                <c:pt idx="8416">
                  <c:v>-0.38961000000000001</c:v>
                </c:pt>
                <c:pt idx="8417">
                  <c:v>-0.45783000000000001</c:v>
                </c:pt>
                <c:pt idx="8418">
                  <c:v>-0.53666999999999998</c:v>
                </c:pt>
                <c:pt idx="8419">
                  <c:v>-0.46995999999999999</c:v>
                </c:pt>
                <c:pt idx="8420">
                  <c:v>-0.45623999999999998</c:v>
                </c:pt>
                <c:pt idx="8421">
                  <c:v>-0.46978999999999999</c:v>
                </c:pt>
                <c:pt idx="8422">
                  <c:v>-0.37634000000000001</c:v>
                </c:pt>
                <c:pt idx="8423">
                  <c:v>-0.35276000000000002</c:v>
                </c:pt>
                <c:pt idx="8424">
                  <c:v>-0.32096999999999998</c:v>
                </c:pt>
                <c:pt idx="8425">
                  <c:v>-0.24818000000000001</c:v>
                </c:pt>
                <c:pt idx="8426">
                  <c:v>-0.16114000000000001</c:v>
                </c:pt>
                <c:pt idx="8427">
                  <c:v>-7.1506E-2</c:v>
                </c:pt>
                <c:pt idx="8428">
                  <c:v>-5.4150999999999999E-3</c:v>
                </c:pt>
                <c:pt idx="8429">
                  <c:v>4.7980000000000002E-2</c:v>
                </c:pt>
                <c:pt idx="8430">
                  <c:v>0.13880000000000001</c:v>
                </c:pt>
                <c:pt idx="8431">
                  <c:v>0.27644999999999997</c:v>
                </c:pt>
                <c:pt idx="8432">
                  <c:v>0.31423000000000001</c:v>
                </c:pt>
                <c:pt idx="8433">
                  <c:v>0.37508000000000002</c:v>
                </c:pt>
                <c:pt idx="8434">
                  <c:v>0.45306999999999997</c:v>
                </c:pt>
                <c:pt idx="8435">
                  <c:v>0.52493000000000001</c:v>
                </c:pt>
                <c:pt idx="8436">
                  <c:v>0.51685000000000003</c:v>
                </c:pt>
                <c:pt idx="8437">
                  <c:v>0.39596999999999999</c:v>
                </c:pt>
                <c:pt idx="8438">
                  <c:v>0.49691000000000002</c:v>
                </c:pt>
                <c:pt idx="8439">
                  <c:v>0.54403999999999997</c:v>
                </c:pt>
                <c:pt idx="8440">
                  <c:v>0.45380999999999999</c:v>
                </c:pt>
                <c:pt idx="8441">
                  <c:v>0.59979000000000005</c:v>
                </c:pt>
                <c:pt idx="8442">
                  <c:v>0.36242000000000002</c:v>
                </c:pt>
                <c:pt idx="8443">
                  <c:v>0.45383000000000001</c:v>
                </c:pt>
                <c:pt idx="8444">
                  <c:v>0.37884000000000001</c:v>
                </c:pt>
                <c:pt idx="8445">
                  <c:v>0.35881000000000002</c:v>
                </c:pt>
                <c:pt idx="8446">
                  <c:v>0.19733999999999999</c:v>
                </c:pt>
                <c:pt idx="8447">
                  <c:v>0.15597</c:v>
                </c:pt>
                <c:pt idx="8448">
                  <c:v>2.5746000000000002E-2</c:v>
                </c:pt>
                <c:pt idx="8449">
                  <c:v>5.3351000000000003E-2</c:v>
                </c:pt>
                <c:pt idx="8450">
                  <c:v>-0.12074</c:v>
                </c:pt>
                <c:pt idx="8451">
                  <c:v>-0.16155</c:v>
                </c:pt>
                <c:pt idx="8452">
                  <c:v>-0.33572000000000002</c:v>
                </c:pt>
                <c:pt idx="8453">
                  <c:v>-0.35594999999999999</c:v>
                </c:pt>
                <c:pt idx="8454">
                  <c:v>-0.40265000000000001</c:v>
                </c:pt>
                <c:pt idx="8455">
                  <c:v>-0.5746</c:v>
                </c:pt>
                <c:pt idx="8456">
                  <c:v>-0.47982000000000002</c:v>
                </c:pt>
                <c:pt idx="8457">
                  <c:v>-0.64849999999999997</c:v>
                </c:pt>
                <c:pt idx="8458">
                  <c:v>-0.61799000000000004</c:v>
                </c:pt>
                <c:pt idx="8459">
                  <c:v>-0.57284000000000002</c:v>
                </c:pt>
                <c:pt idx="8460">
                  <c:v>-0.79713999999999996</c:v>
                </c:pt>
                <c:pt idx="8461">
                  <c:v>-0.59128999999999998</c:v>
                </c:pt>
                <c:pt idx="8462">
                  <c:v>-0.49708999999999998</c:v>
                </c:pt>
                <c:pt idx="8463">
                  <c:v>-0.55801000000000001</c:v>
                </c:pt>
                <c:pt idx="8464">
                  <c:v>-0.42054999999999998</c:v>
                </c:pt>
                <c:pt idx="8465">
                  <c:v>-0.28094000000000002</c:v>
                </c:pt>
                <c:pt idx="8466">
                  <c:v>-0.39094000000000001</c:v>
                </c:pt>
                <c:pt idx="8467">
                  <c:v>9.6955E-2</c:v>
                </c:pt>
                <c:pt idx="8468">
                  <c:v>-0.12679000000000001</c:v>
                </c:pt>
                <c:pt idx="8469">
                  <c:v>0.11196</c:v>
                </c:pt>
                <c:pt idx="8470">
                  <c:v>8.5829000000000003E-2</c:v>
                </c:pt>
                <c:pt idx="8471">
                  <c:v>0.24995999999999999</c:v>
                </c:pt>
                <c:pt idx="8472">
                  <c:v>0.33645000000000003</c:v>
                </c:pt>
                <c:pt idx="8473">
                  <c:v>0.46722000000000002</c:v>
                </c:pt>
                <c:pt idx="8474">
                  <c:v>0.35437000000000002</c:v>
                </c:pt>
                <c:pt idx="8475">
                  <c:v>0.63661000000000001</c:v>
                </c:pt>
                <c:pt idx="8476">
                  <c:v>0.44749</c:v>
                </c:pt>
                <c:pt idx="8477">
                  <c:v>0.63370000000000004</c:v>
                </c:pt>
                <c:pt idx="8478">
                  <c:v>0.59982999999999997</c:v>
                </c:pt>
                <c:pt idx="8479">
                  <c:v>0.48462</c:v>
                </c:pt>
                <c:pt idx="8480">
                  <c:v>0.63405</c:v>
                </c:pt>
                <c:pt idx="8481">
                  <c:v>0.41471000000000002</c:v>
                </c:pt>
                <c:pt idx="8482">
                  <c:v>0.61489000000000005</c:v>
                </c:pt>
                <c:pt idx="8483">
                  <c:v>0.46643000000000001</c:v>
                </c:pt>
                <c:pt idx="8484">
                  <c:v>0.33622000000000002</c:v>
                </c:pt>
                <c:pt idx="8485">
                  <c:v>0.54196</c:v>
                </c:pt>
                <c:pt idx="8486">
                  <c:v>5.9781000000000001E-2</c:v>
                </c:pt>
                <c:pt idx="8487">
                  <c:v>2.8209000000000001E-2</c:v>
                </c:pt>
                <c:pt idx="8488">
                  <c:v>5.0951999999999997E-2</c:v>
                </c:pt>
                <c:pt idx="8489">
                  <c:v>-0.19553999999999999</c:v>
                </c:pt>
                <c:pt idx="8490">
                  <c:v>-0.21748000000000001</c:v>
                </c:pt>
                <c:pt idx="8491">
                  <c:v>-0.13417000000000001</c:v>
                </c:pt>
                <c:pt idx="8492">
                  <c:v>-0.58482999999999996</c:v>
                </c:pt>
                <c:pt idx="8493">
                  <c:v>-0.20571999999999999</c:v>
                </c:pt>
                <c:pt idx="8494">
                  <c:v>-0.48144999999999999</c:v>
                </c:pt>
                <c:pt idx="8495">
                  <c:v>-0.37222</c:v>
                </c:pt>
                <c:pt idx="8496">
                  <c:v>-0.41669</c:v>
                </c:pt>
                <c:pt idx="8497">
                  <c:v>-0.47597</c:v>
                </c:pt>
                <c:pt idx="8498">
                  <c:v>-0.56527000000000005</c:v>
                </c:pt>
                <c:pt idx="8499">
                  <c:v>-0.32908999999999999</c:v>
                </c:pt>
                <c:pt idx="8500">
                  <c:v>-0.50451999999999997</c:v>
                </c:pt>
                <c:pt idx="8501">
                  <c:v>-0.24807000000000001</c:v>
                </c:pt>
                <c:pt idx="8502">
                  <c:v>-0.42448999999999998</c:v>
                </c:pt>
                <c:pt idx="8503">
                  <c:v>-0.30551</c:v>
                </c:pt>
                <c:pt idx="8504">
                  <c:v>-0.14856</c:v>
                </c:pt>
                <c:pt idx="8505">
                  <c:v>-0.25084000000000001</c:v>
                </c:pt>
                <c:pt idx="8506">
                  <c:v>1.2199E-2</c:v>
                </c:pt>
                <c:pt idx="8507">
                  <c:v>-0.22345000000000001</c:v>
                </c:pt>
                <c:pt idx="8508">
                  <c:v>-0.13586999999999999</c:v>
                </c:pt>
                <c:pt idx="8509">
                  <c:v>3.8885999999999997E-2</c:v>
                </c:pt>
                <c:pt idx="8510">
                  <c:v>-9.5396999999999996E-2</c:v>
                </c:pt>
                <c:pt idx="8511">
                  <c:v>0.38835999999999998</c:v>
                </c:pt>
                <c:pt idx="8512">
                  <c:v>0.17795</c:v>
                </c:pt>
                <c:pt idx="8513">
                  <c:v>0.28936000000000001</c:v>
                </c:pt>
                <c:pt idx="8514">
                  <c:v>0.53230999999999995</c:v>
                </c:pt>
                <c:pt idx="8515">
                  <c:v>0.28016999999999997</c:v>
                </c:pt>
                <c:pt idx="8516">
                  <c:v>0.40921000000000002</c:v>
                </c:pt>
                <c:pt idx="8517">
                  <c:v>0.41243999999999997</c:v>
                </c:pt>
                <c:pt idx="8518">
                  <c:v>0.18940000000000001</c:v>
                </c:pt>
                <c:pt idx="8519">
                  <c:v>0.35083999999999999</c:v>
                </c:pt>
                <c:pt idx="8520">
                  <c:v>0.30957000000000001</c:v>
                </c:pt>
                <c:pt idx="8521">
                  <c:v>0.19031000000000001</c:v>
                </c:pt>
                <c:pt idx="8522">
                  <c:v>0.24493000000000001</c:v>
                </c:pt>
                <c:pt idx="8523">
                  <c:v>0.19106000000000001</c:v>
                </c:pt>
                <c:pt idx="8524">
                  <c:v>0.11032</c:v>
                </c:pt>
                <c:pt idx="8525">
                  <c:v>0.12806999999999999</c:v>
                </c:pt>
                <c:pt idx="8526">
                  <c:v>-9.861E-3</c:v>
                </c:pt>
                <c:pt idx="8527">
                  <c:v>3.2648999999999997E-2</c:v>
                </c:pt>
                <c:pt idx="8528">
                  <c:v>1.7725999999999999E-2</c:v>
                </c:pt>
                <c:pt idx="8529">
                  <c:v>-8.8192000000000006E-2</c:v>
                </c:pt>
                <c:pt idx="8530">
                  <c:v>-0.14426</c:v>
                </c:pt>
                <c:pt idx="8531">
                  <c:v>-9.3905000000000002E-2</c:v>
                </c:pt>
                <c:pt idx="8532">
                  <c:v>-6.0595000000000003E-2</c:v>
                </c:pt>
                <c:pt idx="8533">
                  <c:v>-4.0851999999999999E-2</c:v>
                </c:pt>
                <c:pt idx="8534">
                  <c:v>-0.10362</c:v>
                </c:pt>
                <c:pt idx="8535">
                  <c:v>-0.18132999999999999</c:v>
                </c:pt>
                <c:pt idx="8536">
                  <c:v>-0.29086000000000001</c:v>
                </c:pt>
                <c:pt idx="8537">
                  <c:v>-0.28249000000000002</c:v>
                </c:pt>
                <c:pt idx="8538">
                  <c:v>-0.34727000000000002</c:v>
                </c:pt>
                <c:pt idx="8539">
                  <c:v>-0.34410000000000002</c:v>
                </c:pt>
                <c:pt idx="8540">
                  <c:v>-0.2596</c:v>
                </c:pt>
                <c:pt idx="8541">
                  <c:v>-0.23688999999999999</c:v>
                </c:pt>
                <c:pt idx="8542">
                  <c:v>-0.12839999999999999</c:v>
                </c:pt>
                <c:pt idx="8543">
                  <c:v>-5.5386999999999999E-2</c:v>
                </c:pt>
                <c:pt idx="8544">
                  <c:v>-4.7924000000000001E-2</c:v>
                </c:pt>
                <c:pt idx="8545">
                  <c:v>-4.7995999999999997E-2</c:v>
                </c:pt>
                <c:pt idx="8546">
                  <c:v>3.6351999999999999E-3</c:v>
                </c:pt>
                <c:pt idx="8547">
                  <c:v>4.7146E-2</c:v>
                </c:pt>
                <c:pt idx="8548">
                  <c:v>6.3876000000000002E-2</c:v>
                </c:pt>
                <c:pt idx="8549">
                  <c:v>0.11097</c:v>
                </c:pt>
                <c:pt idx="8550">
                  <c:v>0.17524999999999999</c:v>
                </c:pt>
                <c:pt idx="8551">
                  <c:v>0.17446999999999999</c:v>
                </c:pt>
                <c:pt idx="8552">
                  <c:v>0.15157000000000001</c:v>
                </c:pt>
                <c:pt idx="8553">
                  <c:v>0.13536000000000001</c:v>
                </c:pt>
                <c:pt idx="8554">
                  <c:v>0.14934</c:v>
                </c:pt>
                <c:pt idx="8555">
                  <c:v>0.15926999999999999</c:v>
                </c:pt>
                <c:pt idx="8556">
                  <c:v>0.11600000000000001</c:v>
                </c:pt>
                <c:pt idx="8557">
                  <c:v>6.7246E-2</c:v>
                </c:pt>
                <c:pt idx="8558">
                  <c:v>7.5351000000000001E-2</c:v>
                </c:pt>
                <c:pt idx="8559">
                  <c:v>6.3600000000000004E-2</c:v>
                </c:pt>
                <c:pt idx="8560">
                  <c:v>4.1826000000000002E-2</c:v>
                </c:pt>
                <c:pt idx="8561">
                  <c:v>1.2024E-2</c:v>
                </c:pt>
                <c:pt idx="8562">
                  <c:v>-6.9759000000000002E-3</c:v>
                </c:pt>
                <c:pt idx="8563">
                  <c:v>-5.2940000000000001E-3</c:v>
                </c:pt>
                <c:pt idx="8564">
                  <c:v>7.4332000000000001E-3</c:v>
                </c:pt>
                <c:pt idx="8565">
                  <c:v>-1.6205000000000001E-2</c:v>
                </c:pt>
                <c:pt idx="8566">
                  <c:v>-5.7929000000000001E-2</c:v>
                </c:pt>
                <c:pt idx="8567">
                  <c:v>-8.2337999999999995E-2</c:v>
                </c:pt>
                <c:pt idx="8568">
                  <c:v>-6.8711999999999995E-2</c:v>
                </c:pt>
                <c:pt idx="8569">
                  <c:v>-5.4163000000000003E-2</c:v>
                </c:pt>
                <c:pt idx="8570">
                  <c:v>-5.3006999999999999E-2</c:v>
                </c:pt>
                <c:pt idx="8571">
                  <c:v>-7.6449000000000003E-2</c:v>
                </c:pt>
                <c:pt idx="8572">
                  <c:v>-7.1339E-2</c:v>
                </c:pt>
                <c:pt idx="8573">
                  <c:v>-6.4698000000000006E-2</c:v>
                </c:pt>
                <c:pt idx="8574">
                  <c:v>-4.1361000000000002E-2</c:v>
                </c:pt>
                <c:pt idx="8575">
                  <c:v>-3.5725E-2</c:v>
                </c:pt>
                <c:pt idx="8576">
                  <c:v>-4.4195999999999999E-2</c:v>
                </c:pt>
                <c:pt idx="8577">
                  <c:v>-1.5630000000000002E-2</c:v>
                </c:pt>
                <c:pt idx="8578">
                  <c:v>1.6406E-2</c:v>
                </c:pt>
                <c:pt idx="8579">
                  <c:v>6.2408000000000003E-3</c:v>
                </c:pt>
                <c:pt idx="8580">
                  <c:v>5.5357000000000002E-3</c:v>
                </c:pt>
                <c:pt idx="8581">
                  <c:v>2.8441000000000001E-2</c:v>
                </c:pt>
                <c:pt idx="8582">
                  <c:v>5.8566E-2</c:v>
                </c:pt>
                <c:pt idx="8583">
                  <c:v>4.2304000000000001E-2</c:v>
                </c:pt>
                <c:pt idx="8584">
                  <c:v>3.2854000000000001E-2</c:v>
                </c:pt>
                <c:pt idx="8585">
                  <c:v>5.9954E-2</c:v>
                </c:pt>
                <c:pt idx="8586">
                  <c:v>9.3121999999999996E-2</c:v>
                </c:pt>
                <c:pt idx="8587">
                  <c:v>1.2097E-3</c:v>
                </c:pt>
                <c:pt idx="8588">
                  <c:v>3.5452999999999998E-2</c:v>
                </c:pt>
                <c:pt idx="8589">
                  <c:v>2.3682999999999999E-2</c:v>
                </c:pt>
                <c:pt idx="8590">
                  <c:v>-5.1057999999999999E-2</c:v>
                </c:pt>
                <c:pt idx="8591">
                  <c:v>0.11573</c:v>
                </c:pt>
                <c:pt idx="8592">
                  <c:v>-6.6414000000000001E-2</c:v>
                </c:pt>
                <c:pt idx="8593">
                  <c:v>-8.6300999999999999E-3</c:v>
                </c:pt>
                <c:pt idx="8594">
                  <c:v>-6.1013999999999999E-2</c:v>
                </c:pt>
                <c:pt idx="8595">
                  <c:v>2.3587E-2</c:v>
                </c:pt>
                <c:pt idx="8596">
                  <c:v>-3.6717999999999998E-3</c:v>
                </c:pt>
                <c:pt idx="8597">
                  <c:v>-2.6112E-2</c:v>
                </c:pt>
                <c:pt idx="8598">
                  <c:v>-0.11081000000000001</c:v>
                </c:pt>
                <c:pt idx="8599">
                  <c:v>2.5519000000000002E-3</c:v>
                </c:pt>
                <c:pt idx="8600">
                  <c:v>-1.976E-2</c:v>
                </c:pt>
                <c:pt idx="8601">
                  <c:v>5.3515E-2</c:v>
                </c:pt>
                <c:pt idx="8602">
                  <c:v>-6.3460000000000003E-2</c:v>
                </c:pt>
                <c:pt idx="8603">
                  <c:v>-4.6718000000000003E-2</c:v>
                </c:pt>
                <c:pt idx="8604">
                  <c:v>1.7801999999999998E-2</c:v>
                </c:pt>
                <c:pt idx="8605">
                  <c:v>-2.5616E-2</c:v>
                </c:pt>
                <c:pt idx="8606">
                  <c:v>8.8884000000000005E-2</c:v>
                </c:pt>
                <c:pt idx="8607">
                  <c:v>-4.9701000000000002E-2</c:v>
                </c:pt>
                <c:pt idx="8608">
                  <c:v>-2.1797E-2</c:v>
                </c:pt>
                <c:pt idx="8609">
                  <c:v>5.7485000000000001E-2</c:v>
                </c:pt>
                <c:pt idx="8610">
                  <c:v>-6.9286E-2</c:v>
                </c:pt>
                <c:pt idx="8611">
                  <c:v>7.6384999999999995E-2</c:v>
                </c:pt>
                <c:pt idx="8612">
                  <c:v>1.2064999999999999E-2</c:v>
                </c:pt>
                <c:pt idx="8613">
                  <c:v>-5.1898E-2</c:v>
                </c:pt>
                <c:pt idx="8614">
                  <c:v>5.8271999999999997E-2</c:v>
                </c:pt>
                <c:pt idx="8615">
                  <c:v>3.4313999999999997E-2</c:v>
                </c:pt>
                <c:pt idx="8616">
                  <c:v>-8.4293000000000007E-2</c:v>
                </c:pt>
                <c:pt idx="8617">
                  <c:v>0.11352</c:v>
                </c:pt>
                <c:pt idx="8618">
                  <c:v>-6.651E-2</c:v>
                </c:pt>
                <c:pt idx="8619">
                  <c:v>6.4782000000000006E-2</c:v>
                </c:pt>
                <c:pt idx="8620">
                  <c:v>-2.3191E-2</c:v>
                </c:pt>
                <c:pt idx="8621">
                  <c:v>-2.5867999999999999E-2</c:v>
                </c:pt>
                <c:pt idx="8622">
                  <c:v>3.0642999999999998E-3</c:v>
                </c:pt>
                <c:pt idx="8623">
                  <c:v>7.1965000000000001E-2</c:v>
                </c:pt>
                <c:pt idx="8624">
                  <c:v>-2.8365999999999999E-2</c:v>
                </c:pt>
                <c:pt idx="8625">
                  <c:v>7.1177000000000004E-2</c:v>
                </c:pt>
                <c:pt idx="8626">
                  <c:v>-7.2431999999999996E-2</c:v>
                </c:pt>
                <c:pt idx="8627">
                  <c:v>5.2868999999999999E-2</c:v>
                </c:pt>
                <c:pt idx="8628">
                  <c:v>4.7530000000000003E-2</c:v>
                </c:pt>
                <c:pt idx="8629">
                  <c:v>-3.0831000000000001E-2</c:v>
                </c:pt>
                <c:pt idx="8630">
                  <c:v>1.5984999999999999E-2</c:v>
                </c:pt>
                <c:pt idx="8631">
                  <c:v>-7.6451000000000005E-2</c:v>
                </c:pt>
                <c:pt idx="8632">
                  <c:v>7.6793E-2</c:v>
                </c:pt>
                <c:pt idx="8633">
                  <c:v>6.8627999999999995E-2</c:v>
                </c:pt>
                <c:pt idx="8634">
                  <c:v>-2.7361E-2</c:v>
                </c:pt>
                <c:pt idx="8635">
                  <c:v>6.7062999999999998E-2</c:v>
                </c:pt>
                <c:pt idx="8636">
                  <c:v>-0.14247000000000001</c:v>
                </c:pt>
                <c:pt idx="8637">
                  <c:v>-3.6787E-2</c:v>
                </c:pt>
                <c:pt idx="8638">
                  <c:v>-2.5568E-2</c:v>
                </c:pt>
                <c:pt idx="8639">
                  <c:v>-0.15140000000000001</c:v>
                </c:pt>
                <c:pt idx="8640">
                  <c:v>-6.9051000000000001E-2</c:v>
                </c:pt>
                <c:pt idx="8641">
                  <c:v>-1.1986E-2</c:v>
                </c:pt>
                <c:pt idx="8642">
                  <c:v>-0.11516</c:v>
                </c:pt>
                <c:pt idx="8643">
                  <c:v>6.3264000000000001E-2</c:v>
                </c:pt>
                <c:pt idx="8644">
                  <c:v>-4.3979999999999998E-2</c:v>
                </c:pt>
                <c:pt idx="8645">
                  <c:v>1.5672999999999999E-2</c:v>
                </c:pt>
                <c:pt idx="8646">
                  <c:v>4.0585999999999997E-2</c:v>
                </c:pt>
                <c:pt idx="8647">
                  <c:v>1.9029999999999998E-2</c:v>
                </c:pt>
                <c:pt idx="8648">
                  <c:v>-1.316E-2</c:v>
                </c:pt>
                <c:pt idx="8649">
                  <c:v>7.8336000000000003E-2</c:v>
                </c:pt>
                <c:pt idx="8650">
                  <c:v>1.9109000000000001E-2</c:v>
                </c:pt>
                <c:pt idx="8651">
                  <c:v>0.12686</c:v>
                </c:pt>
                <c:pt idx="8652">
                  <c:v>3.8554999999999999E-2</c:v>
                </c:pt>
                <c:pt idx="8653">
                  <c:v>3.8386000000000003E-2</c:v>
                </c:pt>
                <c:pt idx="8654">
                  <c:v>8.5608000000000004E-2</c:v>
                </c:pt>
                <c:pt idx="8655">
                  <c:v>6.0208999999999999E-2</c:v>
                </c:pt>
                <c:pt idx="8656">
                  <c:v>0.10865</c:v>
                </c:pt>
                <c:pt idx="8657">
                  <c:v>-1.4229E-2</c:v>
                </c:pt>
                <c:pt idx="8658">
                  <c:v>-3.2155000000000003E-2</c:v>
                </c:pt>
                <c:pt idx="8659">
                  <c:v>1.9247E-2</c:v>
                </c:pt>
                <c:pt idx="8660">
                  <c:v>-1.4923000000000001E-2</c:v>
                </c:pt>
                <c:pt idx="8661">
                  <c:v>0.14215</c:v>
                </c:pt>
                <c:pt idx="8662">
                  <c:v>1.3287E-2</c:v>
                </c:pt>
                <c:pt idx="8663">
                  <c:v>1.2865E-2</c:v>
                </c:pt>
                <c:pt idx="8664">
                  <c:v>8.8371000000000005E-2</c:v>
                </c:pt>
                <c:pt idx="8665">
                  <c:v>-5.0749000000000002E-3</c:v>
                </c:pt>
                <c:pt idx="8666">
                  <c:v>-4.1809000000000004E-3</c:v>
                </c:pt>
                <c:pt idx="8667">
                  <c:v>-6.2109999999999999E-2</c:v>
                </c:pt>
                <c:pt idx="8668">
                  <c:v>-0.16153000000000001</c:v>
                </c:pt>
                <c:pt idx="8669">
                  <c:v>-8.6664000000000005E-2</c:v>
                </c:pt>
                <c:pt idx="8670">
                  <c:v>-8.7110000000000007E-2</c:v>
                </c:pt>
                <c:pt idx="8671">
                  <c:v>-0.13169</c:v>
                </c:pt>
                <c:pt idx="8672">
                  <c:v>-0.13672000000000001</c:v>
                </c:pt>
                <c:pt idx="8673">
                  <c:v>-0.13618</c:v>
                </c:pt>
                <c:pt idx="8674">
                  <c:v>-0.12234</c:v>
                </c:pt>
                <c:pt idx="8675">
                  <c:v>-8.8221999999999995E-2</c:v>
                </c:pt>
                <c:pt idx="8676">
                  <c:v>-0.13320000000000001</c:v>
                </c:pt>
                <c:pt idx="8677">
                  <c:v>-9.4840999999999995E-2</c:v>
                </c:pt>
                <c:pt idx="8678">
                  <c:v>-4.7636999999999999E-2</c:v>
                </c:pt>
                <c:pt idx="8679">
                  <c:v>-3.3972000000000002E-2</c:v>
                </c:pt>
                <c:pt idx="8680">
                  <c:v>-2.6499000000000002E-2</c:v>
                </c:pt>
                <c:pt idx="8681">
                  <c:v>7.1481000000000001E-3</c:v>
                </c:pt>
                <c:pt idx="8682">
                  <c:v>7.4858999999999995E-2</c:v>
                </c:pt>
                <c:pt idx="8683">
                  <c:v>0.11516</c:v>
                </c:pt>
                <c:pt idx="8684">
                  <c:v>0.11112</c:v>
                </c:pt>
                <c:pt idx="8685">
                  <c:v>8.1118999999999997E-2</c:v>
                </c:pt>
                <c:pt idx="8686">
                  <c:v>6.5257999999999997E-2</c:v>
                </c:pt>
                <c:pt idx="8687">
                  <c:v>0.15919</c:v>
                </c:pt>
                <c:pt idx="8688">
                  <c:v>9.3427999999999997E-2</c:v>
                </c:pt>
                <c:pt idx="8689">
                  <c:v>7.2741E-2</c:v>
                </c:pt>
                <c:pt idx="8690">
                  <c:v>0.16189000000000001</c:v>
                </c:pt>
                <c:pt idx="8691">
                  <c:v>9.0347999999999998E-2</c:v>
                </c:pt>
                <c:pt idx="8692">
                  <c:v>0.22933000000000001</c:v>
                </c:pt>
                <c:pt idx="8693">
                  <c:v>0.17219000000000001</c:v>
                </c:pt>
                <c:pt idx="8694">
                  <c:v>0.14585999999999999</c:v>
                </c:pt>
                <c:pt idx="8695">
                  <c:v>9.5457E-2</c:v>
                </c:pt>
                <c:pt idx="8696">
                  <c:v>0.14252000000000001</c:v>
                </c:pt>
                <c:pt idx="8697">
                  <c:v>9.9254999999999996E-2</c:v>
                </c:pt>
                <c:pt idx="8698">
                  <c:v>8.3903000000000005E-2</c:v>
                </c:pt>
                <c:pt idx="8699">
                  <c:v>9.3053000000000007E-3</c:v>
                </c:pt>
                <c:pt idx="8700">
                  <c:v>5.2373999999999997E-2</c:v>
                </c:pt>
                <c:pt idx="8701">
                  <c:v>-1.6607E-2</c:v>
                </c:pt>
                <c:pt idx="8702">
                  <c:v>-3.6961000000000001E-2</c:v>
                </c:pt>
                <c:pt idx="8703">
                  <c:v>-0.10650999999999999</c:v>
                </c:pt>
                <c:pt idx="8704">
                  <c:v>-0.13822000000000001</c:v>
                </c:pt>
                <c:pt idx="8705">
                  <c:v>-9.2827000000000007E-2</c:v>
                </c:pt>
                <c:pt idx="8706">
                  <c:v>-0.2064</c:v>
                </c:pt>
                <c:pt idx="8707">
                  <c:v>-0.19474</c:v>
                </c:pt>
                <c:pt idx="8708">
                  <c:v>-0.21590000000000001</c:v>
                </c:pt>
                <c:pt idx="8709">
                  <c:v>-0.22731000000000001</c:v>
                </c:pt>
                <c:pt idx="8710">
                  <c:v>-0.13003999999999999</c:v>
                </c:pt>
                <c:pt idx="8711">
                  <c:v>-0.23921000000000001</c:v>
                </c:pt>
                <c:pt idx="8712">
                  <c:v>-0.25919999999999999</c:v>
                </c:pt>
                <c:pt idx="8713">
                  <c:v>-0.15495</c:v>
                </c:pt>
                <c:pt idx="8714">
                  <c:v>-0.16095999999999999</c:v>
                </c:pt>
                <c:pt idx="8715">
                  <c:v>-0.18665999999999999</c:v>
                </c:pt>
                <c:pt idx="8716">
                  <c:v>-8.6754999999999999E-2</c:v>
                </c:pt>
                <c:pt idx="8717">
                  <c:v>-0.25852000000000003</c:v>
                </c:pt>
                <c:pt idx="8718">
                  <c:v>-3.8378000000000002E-2</c:v>
                </c:pt>
                <c:pt idx="8719">
                  <c:v>-7.0302000000000003E-2</c:v>
                </c:pt>
                <c:pt idx="8720">
                  <c:v>2.1321E-2</c:v>
                </c:pt>
                <c:pt idx="8721">
                  <c:v>-4.4175999999999998E-3</c:v>
                </c:pt>
                <c:pt idx="8722">
                  <c:v>5.6446000000000003E-2</c:v>
                </c:pt>
                <c:pt idx="8723">
                  <c:v>8.4040000000000004E-2</c:v>
                </c:pt>
                <c:pt idx="8724">
                  <c:v>0.20827999999999999</c:v>
                </c:pt>
                <c:pt idx="8725">
                  <c:v>9.7566E-2</c:v>
                </c:pt>
                <c:pt idx="8726">
                  <c:v>0.23394000000000001</c:v>
                </c:pt>
                <c:pt idx="8727">
                  <c:v>0.2205</c:v>
                </c:pt>
                <c:pt idx="8728">
                  <c:v>0.26971000000000001</c:v>
                </c:pt>
                <c:pt idx="8729">
                  <c:v>0.30097000000000002</c:v>
                </c:pt>
                <c:pt idx="8730">
                  <c:v>0.22309999999999999</c:v>
                </c:pt>
                <c:pt idx="8731">
                  <c:v>0.33305000000000001</c:v>
                </c:pt>
                <c:pt idx="8732">
                  <c:v>0.23979</c:v>
                </c:pt>
                <c:pt idx="8733">
                  <c:v>0.25387999999999999</c:v>
                </c:pt>
                <c:pt idx="8734">
                  <c:v>0.25234000000000001</c:v>
                </c:pt>
                <c:pt idx="8735">
                  <c:v>8.4596000000000005E-2</c:v>
                </c:pt>
                <c:pt idx="8736">
                  <c:v>0.29282000000000002</c:v>
                </c:pt>
                <c:pt idx="8737">
                  <c:v>0.23794999999999999</c:v>
                </c:pt>
                <c:pt idx="8738">
                  <c:v>9.7039E-2</c:v>
                </c:pt>
                <c:pt idx="8739">
                  <c:v>0.11296</c:v>
                </c:pt>
                <c:pt idx="8740">
                  <c:v>7.5901999999999997E-2</c:v>
                </c:pt>
                <c:pt idx="8741">
                  <c:v>-2.5179E-2</c:v>
                </c:pt>
                <c:pt idx="8742">
                  <c:v>0.10298</c:v>
                </c:pt>
                <c:pt idx="8743">
                  <c:v>-0.19878999999999999</c:v>
                </c:pt>
                <c:pt idx="8744">
                  <c:v>-0.1308</c:v>
                </c:pt>
                <c:pt idx="8745">
                  <c:v>-0.21104000000000001</c:v>
                </c:pt>
                <c:pt idx="8746">
                  <c:v>-0.22714999999999999</c:v>
                </c:pt>
                <c:pt idx="8747">
                  <c:v>-0.28093000000000001</c:v>
                </c:pt>
                <c:pt idx="8748">
                  <c:v>-0.28108</c:v>
                </c:pt>
                <c:pt idx="8749">
                  <c:v>-0.40283000000000002</c:v>
                </c:pt>
                <c:pt idx="8750">
                  <c:v>-0.26990999999999998</c:v>
                </c:pt>
                <c:pt idx="8751">
                  <c:v>-0.41155999999999998</c:v>
                </c:pt>
                <c:pt idx="8752">
                  <c:v>-0.32926</c:v>
                </c:pt>
                <c:pt idx="8753">
                  <c:v>-0.36314999999999997</c:v>
                </c:pt>
                <c:pt idx="8754">
                  <c:v>-0.37425999999999998</c:v>
                </c:pt>
                <c:pt idx="8755">
                  <c:v>-0.23605000000000001</c:v>
                </c:pt>
                <c:pt idx="8756">
                  <c:v>-0.31925999999999999</c:v>
                </c:pt>
                <c:pt idx="8757">
                  <c:v>-0.16914000000000001</c:v>
                </c:pt>
                <c:pt idx="8758">
                  <c:v>-0.14566999999999999</c:v>
                </c:pt>
                <c:pt idx="8759">
                  <c:v>-0.11602</c:v>
                </c:pt>
                <c:pt idx="8760">
                  <c:v>5.9077999999999999E-2</c:v>
                </c:pt>
                <c:pt idx="8761">
                  <c:v>-0.14005999999999999</c:v>
                </c:pt>
                <c:pt idx="8762">
                  <c:v>-3.1033999999999999E-2</c:v>
                </c:pt>
                <c:pt idx="8763">
                  <c:v>6.6767999999999994E-2</c:v>
                </c:pt>
                <c:pt idx="8764">
                  <c:v>6.9206000000000004E-2</c:v>
                </c:pt>
                <c:pt idx="8765">
                  <c:v>0.17948</c:v>
                </c:pt>
                <c:pt idx="8766">
                  <c:v>0.22744</c:v>
                </c:pt>
                <c:pt idx="8767">
                  <c:v>0.17762</c:v>
                </c:pt>
                <c:pt idx="8768">
                  <c:v>0.41688999999999998</c:v>
                </c:pt>
                <c:pt idx="8769">
                  <c:v>0.34422000000000003</c:v>
                </c:pt>
                <c:pt idx="8770">
                  <c:v>0.41666999999999998</c:v>
                </c:pt>
                <c:pt idx="8771">
                  <c:v>0.42975999999999998</c:v>
                </c:pt>
                <c:pt idx="8772">
                  <c:v>0.40289000000000003</c:v>
                </c:pt>
                <c:pt idx="8773">
                  <c:v>0.40533000000000002</c:v>
                </c:pt>
                <c:pt idx="8774">
                  <c:v>0.48200999999999999</c:v>
                </c:pt>
                <c:pt idx="8775">
                  <c:v>0.33041999999999999</c:v>
                </c:pt>
                <c:pt idx="8776">
                  <c:v>0.38974999999999999</c:v>
                </c:pt>
                <c:pt idx="8777">
                  <c:v>0.29514000000000001</c:v>
                </c:pt>
                <c:pt idx="8778">
                  <c:v>0.26266</c:v>
                </c:pt>
                <c:pt idx="8779">
                  <c:v>0.24686</c:v>
                </c:pt>
                <c:pt idx="8780">
                  <c:v>0.1133</c:v>
                </c:pt>
                <c:pt idx="8781">
                  <c:v>9.4923999999999994E-2</c:v>
                </c:pt>
                <c:pt idx="8782">
                  <c:v>-6.3929E-2</c:v>
                </c:pt>
                <c:pt idx="8783">
                  <c:v>-9.5680000000000001E-2</c:v>
                </c:pt>
                <c:pt idx="8784">
                  <c:v>-0.14199999999999999</c:v>
                </c:pt>
                <c:pt idx="8785">
                  <c:v>-0.27489000000000002</c:v>
                </c:pt>
                <c:pt idx="8786">
                  <c:v>-0.17021</c:v>
                </c:pt>
                <c:pt idx="8787">
                  <c:v>-0.29042000000000001</c:v>
                </c:pt>
                <c:pt idx="8788">
                  <c:v>-0.25973000000000002</c:v>
                </c:pt>
                <c:pt idx="8789">
                  <c:v>-0.28369</c:v>
                </c:pt>
                <c:pt idx="8790">
                  <c:v>-0.46489000000000003</c:v>
                </c:pt>
                <c:pt idx="8791">
                  <c:v>-0.41049000000000002</c:v>
                </c:pt>
                <c:pt idx="8792">
                  <c:v>-0.43763000000000002</c:v>
                </c:pt>
                <c:pt idx="8793">
                  <c:v>-0.52076999999999996</c:v>
                </c:pt>
                <c:pt idx="8794">
                  <c:v>-0.48925000000000002</c:v>
                </c:pt>
                <c:pt idx="8795">
                  <c:v>-0.44146000000000002</c:v>
                </c:pt>
                <c:pt idx="8796">
                  <c:v>-0.45395999999999997</c:v>
                </c:pt>
                <c:pt idx="8797">
                  <c:v>-0.38318999999999998</c:v>
                </c:pt>
                <c:pt idx="8798">
                  <c:v>-0.35896</c:v>
                </c:pt>
                <c:pt idx="8799">
                  <c:v>-0.30842000000000003</c:v>
                </c:pt>
                <c:pt idx="8800">
                  <c:v>-0.23505000000000001</c:v>
                </c:pt>
                <c:pt idx="8801">
                  <c:v>-0.16345000000000001</c:v>
                </c:pt>
                <c:pt idx="8802">
                  <c:v>-6.4836000000000005E-2</c:v>
                </c:pt>
                <c:pt idx="8803">
                  <c:v>2.8498E-3</c:v>
                </c:pt>
                <c:pt idx="8804">
                  <c:v>5.6216000000000002E-2</c:v>
                </c:pt>
                <c:pt idx="8805">
                  <c:v>0.14018</c:v>
                </c:pt>
                <c:pt idx="8806">
                  <c:v>0.27285999999999999</c:v>
                </c:pt>
                <c:pt idx="8807">
                  <c:v>0.33600999999999998</c:v>
                </c:pt>
                <c:pt idx="8808">
                  <c:v>0.39944000000000002</c:v>
                </c:pt>
                <c:pt idx="8809">
                  <c:v>0.44156000000000001</c:v>
                </c:pt>
                <c:pt idx="8810">
                  <c:v>0.51681999999999995</c:v>
                </c:pt>
                <c:pt idx="8811">
                  <c:v>0.53952999999999995</c:v>
                </c:pt>
                <c:pt idx="8812">
                  <c:v>0.38461000000000001</c:v>
                </c:pt>
                <c:pt idx="8813">
                  <c:v>0.48592000000000002</c:v>
                </c:pt>
                <c:pt idx="8814">
                  <c:v>0.57601000000000002</c:v>
                </c:pt>
                <c:pt idx="8815">
                  <c:v>0.44586999999999999</c:v>
                </c:pt>
                <c:pt idx="8816">
                  <c:v>0.58638000000000001</c:v>
                </c:pt>
                <c:pt idx="8817">
                  <c:v>0.38517000000000001</c:v>
                </c:pt>
                <c:pt idx="8818">
                  <c:v>0.46972999999999998</c:v>
                </c:pt>
                <c:pt idx="8819">
                  <c:v>0.36627999999999999</c:v>
                </c:pt>
                <c:pt idx="8820">
                  <c:v>0.35153000000000001</c:v>
                </c:pt>
                <c:pt idx="8821">
                  <c:v>0.21107000000000001</c:v>
                </c:pt>
                <c:pt idx="8822">
                  <c:v>0.15337000000000001</c:v>
                </c:pt>
                <c:pt idx="8823">
                  <c:v>2.0944000000000001E-2</c:v>
                </c:pt>
                <c:pt idx="8824">
                  <c:v>5.1436000000000003E-2</c:v>
                </c:pt>
                <c:pt idx="8825">
                  <c:v>-0.11459999999999999</c:v>
                </c:pt>
                <c:pt idx="8826">
                  <c:v>-0.15237999999999999</c:v>
                </c:pt>
                <c:pt idx="8827">
                  <c:v>-0.33239000000000002</c:v>
                </c:pt>
                <c:pt idx="8828">
                  <c:v>-0.37694</c:v>
                </c:pt>
                <c:pt idx="8829">
                  <c:v>-0.38984000000000002</c:v>
                </c:pt>
                <c:pt idx="8830">
                  <c:v>-0.56720999999999999</c:v>
                </c:pt>
                <c:pt idx="8831">
                  <c:v>-0.50858999999999999</c:v>
                </c:pt>
                <c:pt idx="8832">
                  <c:v>-0.64014000000000004</c:v>
                </c:pt>
                <c:pt idx="8833">
                  <c:v>-0.60616999999999999</c:v>
                </c:pt>
                <c:pt idx="8834">
                  <c:v>-0.60511999999999999</c:v>
                </c:pt>
                <c:pt idx="8835">
                  <c:v>-0.78210000000000002</c:v>
                </c:pt>
                <c:pt idx="8836">
                  <c:v>-0.57530000000000003</c:v>
                </c:pt>
                <c:pt idx="8837">
                  <c:v>-0.49034</c:v>
                </c:pt>
                <c:pt idx="8838">
                  <c:v>-0.57935999999999999</c:v>
                </c:pt>
                <c:pt idx="8839">
                  <c:v>-0.41119</c:v>
                </c:pt>
                <c:pt idx="8840">
                  <c:v>-0.27853</c:v>
                </c:pt>
                <c:pt idx="8841">
                  <c:v>-0.40401999999999999</c:v>
                </c:pt>
                <c:pt idx="8842">
                  <c:v>9.5972000000000002E-2</c:v>
                </c:pt>
                <c:pt idx="8843">
                  <c:v>-0.1318</c:v>
                </c:pt>
                <c:pt idx="8844">
                  <c:v>0.11484</c:v>
                </c:pt>
                <c:pt idx="8845">
                  <c:v>8.7877999999999998E-2</c:v>
                </c:pt>
                <c:pt idx="8846">
                  <c:v>0.24407000000000001</c:v>
                </c:pt>
                <c:pt idx="8847">
                  <c:v>0.33140999999999998</c:v>
                </c:pt>
                <c:pt idx="8848">
                  <c:v>0.47677999999999998</c:v>
                </c:pt>
                <c:pt idx="8849">
                  <c:v>0.34351999999999999</c:v>
                </c:pt>
                <c:pt idx="8850">
                  <c:v>0.62927999999999995</c:v>
                </c:pt>
                <c:pt idx="8851">
                  <c:v>0.46933999999999998</c:v>
                </c:pt>
                <c:pt idx="8852">
                  <c:v>0.62019999999999997</c:v>
                </c:pt>
                <c:pt idx="8853">
                  <c:v>0.59082999999999997</c:v>
                </c:pt>
                <c:pt idx="8854">
                  <c:v>0.50900000000000001</c:v>
                </c:pt>
                <c:pt idx="8855">
                  <c:v>0.66213999999999995</c:v>
                </c:pt>
                <c:pt idx="8856">
                  <c:v>0.40016000000000002</c:v>
                </c:pt>
                <c:pt idx="8857">
                  <c:v>0.60018000000000005</c:v>
                </c:pt>
                <c:pt idx="8858">
                  <c:v>0.49457000000000001</c:v>
                </c:pt>
                <c:pt idx="8859">
                  <c:v>0.32174999999999998</c:v>
                </c:pt>
                <c:pt idx="8860">
                  <c:v>0.53634999999999999</c:v>
                </c:pt>
                <c:pt idx="8861">
                  <c:v>7.6014999999999999E-2</c:v>
                </c:pt>
                <c:pt idx="8862">
                  <c:v>2.5111000000000001E-2</c:v>
                </c:pt>
                <c:pt idx="8863">
                  <c:v>5.9952999999999999E-2</c:v>
                </c:pt>
                <c:pt idx="8864">
                  <c:v>-0.18340000000000001</c:v>
                </c:pt>
                <c:pt idx="8865">
                  <c:v>-0.21368999999999999</c:v>
                </c:pt>
                <c:pt idx="8866">
                  <c:v>-0.12149</c:v>
                </c:pt>
                <c:pt idx="8867">
                  <c:v>-0.57748999999999995</c:v>
                </c:pt>
                <c:pt idx="8868">
                  <c:v>-0.20907000000000001</c:v>
                </c:pt>
                <c:pt idx="8869">
                  <c:v>-0.46681</c:v>
                </c:pt>
                <c:pt idx="8870">
                  <c:v>-0.36596000000000001</c:v>
                </c:pt>
                <c:pt idx="8871">
                  <c:v>-0.42642000000000002</c:v>
                </c:pt>
                <c:pt idx="8872">
                  <c:v>-0.45571</c:v>
                </c:pt>
                <c:pt idx="8873">
                  <c:v>-0.54957999999999996</c:v>
                </c:pt>
                <c:pt idx="8874">
                  <c:v>-0.31402000000000002</c:v>
                </c:pt>
                <c:pt idx="8875">
                  <c:v>-0.52317999999999998</c:v>
                </c:pt>
                <c:pt idx="8876">
                  <c:v>-0.22953999999999999</c:v>
                </c:pt>
                <c:pt idx="8877">
                  <c:v>-0.40660000000000002</c:v>
                </c:pt>
                <c:pt idx="8878">
                  <c:v>-0.31894</c:v>
                </c:pt>
                <c:pt idx="8879">
                  <c:v>-0.13750999999999999</c:v>
                </c:pt>
                <c:pt idx="8880">
                  <c:v>-0.23532</c:v>
                </c:pt>
                <c:pt idx="8881">
                  <c:v>5.4780999999999996E-3</c:v>
                </c:pt>
                <c:pt idx="8882">
                  <c:v>-0.20896000000000001</c:v>
                </c:pt>
                <c:pt idx="8883">
                  <c:v>-0.12859999999999999</c:v>
                </c:pt>
                <c:pt idx="8884">
                  <c:v>3.7759000000000001E-2</c:v>
                </c:pt>
                <c:pt idx="8885">
                  <c:v>-9.2731999999999995E-2</c:v>
                </c:pt>
                <c:pt idx="8886">
                  <c:v>0.38251000000000002</c:v>
                </c:pt>
                <c:pt idx="8887">
                  <c:v>0.17330999999999999</c:v>
                </c:pt>
                <c:pt idx="8888">
                  <c:v>0.30282999999999999</c:v>
                </c:pt>
                <c:pt idx="8889">
                  <c:v>0.52632000000000001</c:v>
                </c:pt>
                <c:pt idx="8890">
                  <c:v>0.27589999999999998</c:v>
                </c:pt>
                <c:pt idx="8891">
                  <c:v>0.42662</c:v>
                </c:pt>
                <c:pt idx="8892">
                  <c:v>0.41791</c:v>
                </c:pt>
                <c:pt idx="8893">
                  <c:v>0.18248</c:v>
                </c:pt>
                <c:pt idx="8894">
                  <c:v>0.34251999999999999</c:v>
                </c:pt>
                <c:pt idx="8895">
                  <c:v>0.31695000000000001</c:v>
                </c:pt>
                <c:pt idx="8896">
                  <c:v>0.18137</c:v>
                </c:pt>
                <c:pt idx="8897">
                  <c:v>0.23526</c:v>
                </c:pt>
                <c:pt idx="8898">
                  <c:v>0.20107</c:v>
                </c:pt>
                <c:pt idx="8899">
                  <c:v>0.10477</c:v>
                </c:pt>
                <c:pt idx="8900">
                  <c:v>0.12230000000000001</c:v>
                </c:pt>
                <c:pt idx="8901">
                  <c:v>-5.2662999999999998E-3</c:v>
                </c:pt>
                <c:pt idx="8902">
                  <c:v>3.5823000000000001E-2</c:v>
                </c:pt>
                <c:pt idx="8903">
                  <c:v>7.5259000000000003E-3</c:v>
                </c:pt>
                <c:pt idx="8904">
                  <c:v>-9.4170000000000004E-2</c:v>
                </c:pt>
                <c:pt idx="8905">
                  <c:v>-0.1401</c:v>
                </c:pt>
                <c:pt idx="8906">
                  <c:v>-0.10118000000000001</c:v>
                </c:pt>
                <c:pt idx="8907">
                  <c:v>-6.8183999999999995E-2</c:v>
                </c:pt>
                <c:pt idx="8908">
                  <c:v>-4.8677999999999999E-2</c:v>
                </c:pt>
                <c:pt idx="8909">
                  <c:v>-0.10241</c:v>
                </c:pt>
                <c:pt idx="8910">
                  <c:v>-0.18018000000000001</c:v>
                </c:pt>
                <c:pt idx="8911">
                  <c:v>-0.29235</c:v>
                </c:pt>
                <c:pt idx="8912">
                  <c:v>-0.29968</c:v>
                </c:pt>
                <c:pt idx="8913">
                  <c:v>-0.34425</c:v>
                </c:pt>
                <c:pt idx="8914">
                  <c:v>-0.33806000000000003</c:v>
                </c:pt>
                <c:pt idx="8915">
                  <c:v>-0.26427</c:v>
                </c:pt>
                <c:pt idx="8916">
                  <c:v>-0.23422999999999999</c:v>
                </c:pt>
                <c:pt idx="8917">
                  <c:v>-0.12479999999999999</c:v>
                </c:pt>
                <c:pt idx="8918">
                  <c:v>-5.7479000000000002E-2</c:v>
                </c:pt>
                <c:pt idx="8919">
                  <c:v>-3.8574999999999998E-2</c:v>
                </c:pt>
                <c:pt idx="8920">
                  <c:v>-4.2859000000000001E-2</c:v>
                </c:pt>
                <c:pt idx="8921">
                  <c:v>6.5312E-3</c:v>
                </c:pt>
                <c:pt idx="8922">
                  <c:v>4.4721999999999998E-2</c:v>
                </c:pt>
                <c:pt idx="8923">
                  <c:v>7.0677000000000004E-2</c:v>
                </c:pt>
                <c:pt idx="8924">
                  <c:v>0.11806999999999999</c:v>
                </c:pt>
                <c:pt idx="8925">
                  <c:v>0.17691999999999999</c:v>
                </c:pt>
                <c:pt idx="8926">
                  <c:v>0.17626</c:v>
                </c:pt>
                <c:pt idx="8927">
                  <c:v>0.15379999999999999</c:v>
                </c:pt>
                <c:pt idx="8928">
                  <c:v>0.13827</c:v>
                </c:pt>
                <c:pt idx="8929">
                  <c:v>0.15342</c:v>
                </c:pt>
                <c:pt idx="8930">
                  <c:v>0.1618</c:v>
                </c:pt>
                <c:pt idx="8931">
                  <c:v>0.1188</c:v>
                </c:pt>
                <c:pt idx="8932">
                  <c:v>7.3056999999999997E-2</c:v>
                </c:pt>
                <c:pt idx="8933">
                  <c:v>7.8188999999999995E-2</c:v>
                </c:pt>
                <c:pt idx="8934">
                  <c:v>6.6847000000000004E-2</c:v>
                </c:pt>
                <c:pt idx="8935">
                  <c:v>5.1434000000000001E-2</c:v>
                </c:pt>
                <c:pt idx="8936">
                  <c:v>1.6716999999999999E-2</c:v>
                </c:pt>
                <c:pt idx="8937">
                  <c:v>-2.9104000000000001E-3</c:v>
                </c:pt>
                <c:pt idx="8938">
                  <c:v>6.2154000000000003E-3</c:v>
                </c:pt>
                <c:pt idx="8939">
                  <c:v>1.8110999999999999E-2</c:v>
                </c:pt>
                <c:pt idx="8940">
                  <c:v>-1.1606999999999999E-2</c:v>
                </c:pt>
                <c:pt idx="8941">
                  <c:v>-5.2757999999999999E-2</c:v>
                </c:pt>
                <c:pt idx="8942">
                  <c:v>-7.2400000000000006E-2</c:v>
                </c:pt>
                <c:pt idx="8943">
                  <c:v>-6.6269999999999996E-2</c:v>
                </c:pt>
                <c:pt idx="8944">
                  <c:v>-5.1987999999999999E-2</c:v>
                </c:pt>
                <c:pt idx="8945">
                  <c:v>-4.6656000000000003E-2</c:v>
                </c:pt>
                <c:pt idx="8946">
                  <c:v>-7.3078000000000004E-2</c:v>
                </c:pt>
                <c:pt idx="8947">
                  <c:v>-6.8376999999999993E-2</c:v>
                </c:pt>
                <c:pt idx="8948">
                  <c:v>-6.3309000000000004E-2</c:v>
                </c:pt>
                <c:pt idx="8949">
                  <c:v>-3.9815000000000003E-2</c:v>
                </c:pt>
                <c:pt idx="8950">
                  <c:v>-3.3031999999999999E-2</c:v>
                </c:pt>
                <c:pt idx="8951">
                  <c:v>-4.1759999999999999E-2</c:v>
                </c:pt>
                <c:pt idx="8952">
                  <c:v>-1.6642000000000001E-2</c:v>
                </c:pt>
                <c:pt idx="8953">
                  <c:v>1.6354E-2</c:v>
                </c:pt>
                <c:pt idx="8954">
                  <c:v>7.2817999999999997E-3</c:v>
                </c:pt>
                <c:pt idx="8955">
                  <c:v>4.0569999999999998E-3</c:v>
                </c:pt>
                <c:pt idx="8956">
                  <c:v>3.0169000000000001E-2</c:v>
                </c:pt>
                <c:pt idx="8957">
                  <c:v>5.7946999999999999E-2</c:v>
                </c:pt>
                <c:pt idx="8958">
                  <c:v>4.0591000000000002E-2</c:v>
                </c:pt>
                <c:pt idx="8959">
                  <c:v>2.9739999999999999E-2</c:v>
                </c:pt>
                <c:pt idx="8960">
                  <c:v>6.062E-2</c:v>
                </c:pt>
                <c:pt idx="8961">
                  <c:v>9.2936000000000005E-2</c:v>
                </c:pt>
                <c:pt idx="8962">
                  <c:v>-3.0465000000000002E-3</c:v>
                </c:pt>
                <c:pt idx="8963">
                  <c:v>3.2393999999999999E-2</c:v>
                </c:pt>
                <c:pt idx="8964">
                  <c:v>2.1360000000000001E-2</c:v>
                </c:pt>
                <c:pt idx="8965">
                  <c:v>-5.1822E-2</c:v>
                </c:pt>
                <c:pt idx="8966">
                  <c:v>0.11135</c:v>
                </c:pt>
                <c:pt idx="8967">
                  <c:v>-7.1819999999999995E-2</c:v>
                </c:pt>
                <c:pt idx="8968">
                  <c:v>-1.3171E-2</c:v>
                </c:pt>
                <c:pt idx="8969">
                  <c:v>-6.3619999999999996E-2</c:v>
                </c:pt>
                <c:pt idx="8970">
                  <c:v>1.7722999999999999E-2</c:v>
                </c:pt>
                <c:pt idx="8971">
                  <c:v>-1.0729000000000001E-2</c:v>
                </c:pt>
                <c:pt idx="8972">
                  <c:v>-3.5631999999999997E-2</c:v>
                </c:pt>
                <c:pt idx="8973">
                  <c:v>-0.11555</c:v>
                </c:pt>
                <c:pt idx="8974">
                  <c:v>-4.1916000000000002E-3</c:v>
                </c:pt>
                <c:pt idx="8975">
                  <c:v>-2.6825000000000002E-2</c:v>
                </c:pt>
                <c:pt idx="8976">
                  <c:v>4.7735E-2</c:v>
                </c:pt>
                <c:pt idx="8977">
                  <c:v>-6.8363999999999994E-2</c:v>
                </c:pt>
                <c:pt idx="8978">
                  <c:v>-5.2026999999999997E-2</c:v>
                </c:pt>
                <c:pt idx="8979">
                  <c:v>1.2505E-2</c:v>
                </c:pt>
                <c:pt idx="8980">
                  <c:v>-3.0296E-2</c:v>
                </c:pt>
                <c:pt idx="8981">
                  <c:v>8.4078E-2</c:v>
                </c:pt>
                <c:pt idx="8982">
                  <c:v>-5.6035000000000001E-2</c:v>
                </c:pt>
                <c:pt idx="8983">
                  <c:v>-2.4917000000000002E-2</c:v>
                </c:pt>
                <c:pt idx="8984">
                  <c:v>5.4106000000000001E-2</c:v>
                </c:pt>
                <c:pt idx="8985">
                  <c:v>-6.8558999999999995E-2</c:v>
                </c:pt>
                <c:pt idx="8986">
                  <c:v>7.4575000000000002E-2</c:v>
                </c:pt>
                <c:pt idx="8987">
                  <c:v>1.0541E-2</c:v>
                </c:pt>
                <c:pt idx="8988">
                  <c:v>-5.3213000000000003E-2</c:v>
                </c:pt>
                <c:pt idx="8989">
                  <c:v>5.9304000000000003E-2</c:v>
                </c:pt>
                <c:pt idx="8990">
                  <c:v>3.4192E-2</c:v>
                </c:pt>
                <c:pt idx="8991">
                  <c:v>-8.3762000000000003E-2</c:v>
                </c:pt>
                <c:pt idx="8992">
                  <c:v>0.11373999999999999</c:v>
                </c:pt>
                <c:pt idx="8993">
                  <c:v>-6.5195000000000003E-2</c:v>
                </c:pt>
                <c:pt idx="8994">
                  <c:v>6.8446000000000007E-2</c:v>
                </c:pt>
                <c:pt idx="8995">
                  <c:v>-2.0847000000000001E-2</c:v>
                </c:pt>
                <c:pt idx="8996">
                  <c:v>-2.4060999999999999E-2</c:v>
                </c:pt>
                <c:pt idx="8997">
                  <c:v>6.8443000000000002E-3</c:v>
                </c:pt>
                <c:pt idx="8998">
                  <c:v>7.6548000000000005E-2</c:v>
                </c:pt>
                <c:pt idx="8999">
                  <c:v>-2.4053999999999999E-2</c:v>
                </c:pt>
                <c:pt idx="9000">
                  <c:v>7.3916999999999997E-2</c:v>
                </c:pt>
                <c:pt idx="9001">
                  <c:v>-6.7174999999999999E-2</c:v>
                </c:pt>
                <c:pt idx="9002">
                  <c:v>6.0873999999999998E-2</c:v>
                </c:pt>
                <c:pt idx="9003">
                  <c:v>5.1504000000000001E-2</c:v>
                </c:pt>
                <c:pt idx="9004">
                  <c:v>-2.5604999999999999E-2</c:v>
                </c:pt>
                <c:pt idx="9005">
                  <c:v>1.9833E-2</c:v>
                </c:pt>
                <c:pt idx="9006">
                  <c:v>-7.0485000000000006E-2</c:v>
                </c:pt>
                <c:pt idx="9007">
                  <c:v>8.1276000000000001E-2</c:v>
                </c:pt>
                <c:pt idx="9008">
                  <c:v>7.3606000000000005E-2</c:v>
                </c:pt>
                <c:pt idx="9009">
                  <c:v>-2.7130000000000001E-2</c:v>
                </c:pt>
                <c:pt idx="9010">
                  <c:v>7.2006000000000001E-2</c:v>
                </c:pt>
                <c:pt idx="9011">
                  <c:v>-0.13888</c:v>
                </c:pt>
                <c:pt idx="9012">
                  <c:v>-3.4303E-2</c:v>
                </c:pt>
                <c:pt idx="9013">
                  <c:v>-2.0475E-2</c:v>
                </c:pt>
                <c:pt idx="9014">
                  <c:v>-0.14904999999999999</c:v>
                </c:pt>
                <c:pt idx="9015">
                  <c:v>-6.4524999999999999E-2</c:v>
                </c:pt>
                <c:pt idx="9016">
                  <c:v>-9.1226999999999992E-3</c:v>
                </c:pt>
                <c:pt idx="9017">
                  <c:v>-0.11312999999999999</c:v>
                </c:pt>
                <c:pt idx="9018">
                  <c:v>6.5553E-2</c:v>
                </c:pt>
                <c:pt idx="9019">
                  <c:v>-4.1549000000000003E-2</c:v>
                </c:pt>
                <c:pt idx="9020">
                  <c:v>1.9970999999999999E-2</c:v>
                </c:pt>
                <c:pt idx="9021">
                  <c:v>3.9184999999999998E-2</c:v>
                </c:pt>
                <c:pt idx="9022">
                  <c:v>1.9826E-2</c:v>
                </c:pt>
                <c:pt idx="9023">
                  <c:v>-1.1365999999999999E-2</c:v>
                </c:pt>
                <c:pt idx="9024">
                  <c:v>7.6297000000000004E-2</c:v>
                </c:pt>
                <c:pt idx="9025">
                  <c:v>1.8856000000000001E-2</c:v>
                </c:pt>
                <c:pt idx="9026">
                  <c:v>0.12928999999999999</c:v>
                </c:pt>
                <c:pt idx="9027">
                  <c:v>3.6353000000000003E-2</c:v>
                </c:pt>
                <c:pt idx="9028">
                  <c:v>3.7647E-2</c:v>
                </c:pt>
                <c:pt idx="9029">
                  <c:v>8.6920999999999998E-2</c:v>
                </c:pt>
                <c:pt idx="9030">
                  <c:v>5.7903000000000003E-2</c:v>
                </c:pt>
                <c:pt idx="9031">
                  <c:v>0.10666</c:v>
                </c:pt>
                <c:pt idx="9032">
                  <c:v>-1.6385E-2</c:v>
                </c:pt>
                <c:pt idx="9033">
                  <c:v>-3.4638000000000002E-2</c:v>
                </c:pt>
                <c:pt idx="9034">
                  <c:v>1.7055000000000001E-2</c:v>
                </c:pt>
                <c:pt idx="9035">
                  <c:v>-2.0275000000000001E-2</c:v>
                </c:pt>
                <c:pt idx="9036">
                  <c:v>0.14196</c:v>
                </c:pt>
                <c:pt idx="9037">
                  <c:v>9.2934000000000003E-3</c:v>
                </c:pt>
                <c:pt idx="9038">
                  <c:v>7.9603E-3</c:v>
                </c:pt>
                <c:pt idx="9039">
                  <c:v>8.2174999999999998E-2</c:v>
                </c:pt>
                <c:pt idx="9040">
                  <c:v>-1.2775999999999999E-2</c:v>
                </c:pt>
                <c:pt idx="9041">
                  <c:v>-7.6480999999999997E-3</c:v>
                </c:pt>
                <c:pt idx="9042">
                  <c:v>-6.5919000000000005E-2</c:v>
                </c:pt>
                <c:pt idx="9043">
                  <c:v>-0.17599000000000001</c:v>
                </c:pt>
                <c:pt idx="9044">
                  <c:v>-9.0192999999999995E-2</c:v>
                </c:pt>
                <c:pt idx="9045">
                  <c:v>-9.1898999999999995E-2</c:v>
                </c:pt>
                <c:pt idx="9046">
                  <c:v>-0.14457</c:v>
                </c:pt>
                <c:pt idx="9047">
                  <c:v>-0.14079</c:v>
                </c:pt>
                <c:pt idx="9048">
                  <c:v>-0.14112</c:v>
                </c:pt>
                <c:pt idx="9049">
                  <c:v>-0.13192999999999999</c:v>
                </c:pt>
                <c:pt idx="9050">
                  <c:v>-9.2301999999999995E-2</c:v>
                </c:pt>
                <c:pt idx="9051">
                  <c:v>-0.13958999999999999</c:v>
                </c:pt>
                <c:pt idx="9052">
                  <c:v>-9.8271999999999998E-2</c:v>
                </c:pt>
                <c:pt idx="9053">
                  <c:v>-5.2429999999999997E-2</c:v>
                </c:pt>
                <c:pt idx="9054">
                  <c:v>-3.8825999999999999E-2</c:v>
                </c:pt>
                <c:pt idx="9055">
                  <c:v>-2.6821000000000001E-2</c:v>
                </c:pt>
                <c:pt idx="9056">
                  <c:v>5.9430999999999998E-3</c:v>
                </c:pt>
                <c:pt idx="9057">
                  <c:v>7.4396000000000004E-2</c:v>
                </c:pt>
                <c:pt idx="9058">
                  <c:v>0.11135</c:v>
                </c:pt>
                <c:pt idx="9059">
                  <c:v>0.11218</c:v>
                </c:pt>
                <c:pt idx="9060">
                  <c:v>8.3245E-2</c:v>
                </c:pt>
                <c:pt idx="9061">
                  <c:v>6.0677000000000002E-2</c:v>
                </c:pt>
                <c:pt idx="9062">
                  <c:v>0.15981000000000001</c:v>
                </c:pt>
                <c:pt idx="9063">
                  <c:v>0.10238</c:v>
                </c:pt>
                <c:pt idx="9064">
                  <c:v>7.2721999999999995E-2</c:v>
                </c:pt>
                <c:pt idx="9065">
                  <c:v>0.16225000000000001</c:v>
                </c:pt>
                <c:pt idx="9066">
                  <c:v>0.10221</c:v>
                </c:pt>
                <c:pt idx="9067">
                  <c:v>0.23221</c:v>
                </c:pt>
                <c:pt idx="9068">
                  <c:v>0.17224999999999999</c:v>
                </c:pt>
                <c:pt idx="9069">
                  <c:v>0.15445999999999999</c:v>
                </c:pt>
                <c:pt idx="9070">
                  <c:v>9.9357000000000001E-2</c:v>
                </c:pt>
                <c:pt idx="9071">
                  <c:v>0.14704</c:v>
                </c:pt>
                <c:pt idx="9072">
                  <c:v>0.10316</c:v>
                </c:pt>
                <c:pt idx="9073">
                  <c:v>9.2106999999999994E-2</c:v>
                </c:pt>
                <c:pt idx="9074">
                  <c:v>1.5091E-2</c:v>
                </c:pt>
                <c:pt idx="9075">
                  <c:v>5.6258000000000002E-2</c:v>
                </c:pt>
                <c:pt idx="9076">
                  <c:v>-1.1427E-2</c:v>
                </c:pt>
                <c:pt idx="9077">
                  <c:v>-3.2550999999999997E-2</c:v>
                </c:pt>
                <c:pt idx="9078">
                  <c:v>-9.5956E-2</c:v>
                </c:pt>
                <c:pt idx="9079">
                  <c:v>-0.12970000000000001</c:v>
                </c:pt>
                <c:pt idx="9080">
                  <c:v>-9.8995E-2</c:v>
                </c:pt>
                <c:pt idx="9081">
                  <c:v>-0.1943</c:v>
                </c:pt>
                <c:pt idx="9082">
                  <c:v>-0.18967999999999999</c:v>
                </c:pt>
                <c:pt idx="9083">
                  <c:v>-0.21967</c:v>
                </c:pt>
                <c:pt idx="9084">
                  <c:v>-0.22131999999999999</c:v>
                </c:pt>
                <c:pt idx="9085">
                  <c:v>-0.12145</c:v>
                </c:pt>
                <c:pt idx="9086">
                  <c:v>-0.24507999999999999</c:v>
                </c:pt>
                <c:pt idx="9087">
                  <c:v>-0.2555</c:v>
                </c:pt>
                <c:pt idx="9088">
                  <c:v>-0.14826</c:v>
                </c:pt>
                <c:pt idx="9089">
                  <c:v>-0.15601999999999999</c:v>
                </c:pt>
                <c:pt idx="9090">
                  <c:v>-0.19525999999999999</c:v>
                </c:pt>
                <c:pt idx="9091">
                  <c:v>-8.2203999999999999E-2</c:v>
                </c:pt>
                <c:pt idx="9092">
                  <c:v>-0.25401000000000001</c:v>
                </c:pt>
                <c:pt idx="9093">
                  <c:v>-4.2757000000000003E-2</c:v>
                </c:pt>
                <c:pt idx="9094">
                  <c:v>-6.6631999999999997E-2</c:v>
                </c:pt>
                <c:pt idx="9095">
                  <c:v>1.9368E-2</c:v>
                </c:pt>
                <c:pt idx="9096">
                  <c:v>-1.3872999999999999E-3</c:v>
                </c:pt>
                <c:pt idx="9097">
                  <c:v>5.6029000000000002E-2</c:v>
                </c:pt>
                <c:pt idx="9098">
                  <c:v>7.5933E-2</c:v>
                </c:pt>
                <c:pt idx="9099">
                  <c:v>0.20669000000000001</c:v>
                </c:pt>
                <c:pt idx="9100">
                  <c:v>0.10332</c:v>
                </c:pt>
                <c:pt idx="9101">
                  <c:v>0.22470999999999999</c:v>
                </c:pt>
                <c:pt idx="9102">
                  <c:v>0.21560000000000001</c:v>
                </c:pt>
                <c:pt idx="9103">
                  <c:v>0.27627000000000002</c:v>
                </c:pt>
                <c:pt idx="9104">
                  <c:v>0.29431000000000002</c:v>
                </c:pt>
                <c:pt idx="9105">
                  <c:v>0.21007999999999999</c:v>
                </c:pt>
                <c:pt idx="9106">
                  <c:v>0.34029999999999999</c:v>
                </c:pt>
                <c:pt idx="9107">
                  <c:v>0.23501</c:v>
                </c:pt>
                <c:pt idx="9108">
                  <c:v>0.24052000000000001</c:v>
                </c:pt>
                <c:pt idx="9109">
                  <c:v>0.24190999999999999</c:v>
                </c:pt>
                <c:pt idx="9110">
                  <c:v>9.1850000000000001E-2</c:v>
                </c:pt>
                <c:pt idx="9111">
                  <c:v>0.28005000000000002</c:v>
                </c:pt>
                <c:pt idx="9112">
                  <c:v>0.22708</c:v>
                </c:pt>
                <c:pt idx="9113">
                  <c:v>9.9482000000000001E-2</c:v>
                </c:pt>
                <c:pt idx="9114">
                  <c:v>0.10746</c:v>
                </c:pt>
                <c:pt idx="9115">
                  <c:v>7.0487999999999995E-2</c:v>
                </c:pt>
                <c:pt idx="9116">
                  <c:v>-3.1001999999999998E-2</c:v>
                </c:pt>
                <c:pt idx="9117">
                  <c:v>0.10274</c:v>
                </c:pt>
                <c:pt idx="9118">
                  <c:v>-0.19758999999999999</c:v>
                </c:pt>
                <c:pt idx="9119">
                  <c:v>-0.13284000000000001</c:v>
                </c:pt>
                <c:pt idx="9120">
                  <c:v>-0.22577</c:v>
                </c:pt>
                <c:pt idx="9121">
                  <c:v>-0.22359000000000001</c:v>
                </c:pt>
                <c:pt idx="9122">
                  <c:v>-0.27929999999999999</c:v>
                </c:pt>
                <c:pt idx="9123">
                  <c:v>-0.29621999999999998</c:v>
                </c:pt>
                <c:pt idx="9124">
                  <c:v>-0.39905000000000002</c:v>
                </c:pt>
                <c:pt idx="9125">
                  <c:v>-0.26350000000000001</c:v>
                </c:pt>
                <c:pt idx="9126">
                  <c:v>-0.40336</c:v>
                </c:pt>
                <c:pt idx="9127">
                  <c:v>-0.35113</c:v>
                </c:pt>
                <c:pt idx="9128">
                  <c:v>-0.35085</c:v>
                </c:pt>
                <c:pt idx="9129">
                  <c:v>-0.36764000000000002</c:v>
                </c:pt>
                <c:pt idx="9130">
                  <c:v>-0.24876999999999999</c:v>
                </c:pt>
                <c:pt idx="9131">
                  <c:v>-0.30982999999999999</c:v>
                </c:pt>
                <c:pt idx="9132">
                  <c:v>-0.16442000000000001</c:v>
                </c:pt>
                <c:pt idx="9133">
                  <c:v>-0.14899999999999999</c:v>
                </c:pt>
                <c:pt idx="9134">
                  <c:v>-0.11204</c:v>
                </c:pt>
                <c:pt idx="9135">
                  <c:v>6.0316000000000002E-2</c:v>
                </c:pt>
                <c:pt idx="9136">
                  <c:v>-0.13181999999999999</c:v>
                </c:pt>
                <c:pt idx="9137">
                  <c:v>-2.6433000000000002E-2</c:v>
                </c:pt>
                <c:pt idx="9138">
                  <c:v>7.0993000000000001E-2</c:v>
                </c:pt>
                <c:pt idx="9139">
                  <c:v>7.6765E-2</c:v>
                </c:pt>
                <c:pt idx="9140">
                  <c:v>0.18937000000000001</c:v>
                </c:pt>
                <c:pt idx="9141">
                  <c:v>0.2354</c:v>
                </c:pt>
                <c:pt idx="9142">
                  <c:v>0.17211000000000001</c:v>
                </c:pt>
                <c:pt idx="9143">
                  <c:v>0.43895000000000001</c:v>
                </c:pt>
                <c:pt idx="9144">
                  <c:v>0.35099000000000002</c:v>
                </c:pt>
                <c:pt idx="9145">
                  <c:v>0.40500999999999998</c:v>
                </c:pt>
                <c:pt idx="9146">
                  <c:v>0.43148999999999998</c:v>
                </c:pt>
                <c:pt idx="9147">
                  <c:v>0.43117</c:v>
                </c:pt>
                <c:pt idx="9148">
                  <c:v>0.39796999999999999</c:v>
                </c:pt>
                <c:pt idx="9149">
                  <c:v>0.48211999999999999</c:v>
                </c:pt>
                <c:pt idx="9150">
                  <c:v>0.35022999999999999</c:v>
                </c:pt>
                <c:pt idx="9151">
                  <c:v>0.38706000000000002</c:v>
                </c:pt>
                <c:pt idx="9152">
                  <c:v>0.29110999999999998</c:v>
                </c:pt>
                <c:pt idx="9153">
                  <c:v>0.27527000000000001</c:v>
                </c:pt>
                <c:pt idx="9154">
                  <c:v>0.2465</c:v>
                </c:pt>
                <c:pt idx="9155">
                  <c:v>0.11713999999999999</c:v>
                </c:pt>
                <c:pt idx="9156">
                  <c:v>9.5233999999999999E-2</c:v>
                </c:pt>
                <c:pt idx="9157">
                  <c:v>-6.1573999999999997E-2</c:v>
                </c:pt>
                <c:pt idx="9158">
                  <c:v>-9.3082999999999999E-2</c:v>
                </c:pt>
                <c:pt idx="9159">
                  <c:v>-0.14498</c:v>
                </c:pt>
                <c:pt idx="9160">
                  <c:v>-0.27678999999999998</c:v>
                </c:pt>
                <c:pt idx="9161">
                  <c:v>-0.17265</c:v>
                </c:pt>
                <c:pt idx="9162">
                  <c:v>-0.28460999999999997</c:v>
                </c:pt>
                <c:pt idx="9163">
                  <c:v>-0.27961000000000003</c:v>
                </c:pt>
                <c:pt idx="9164">
                  <c:v>-0.27653</c:v>
                </c:pt>
                <c:pt idx="9165">
                  <c:v>-0.44574000000000003</c:v>
                </c:pt>
                <c:pt idx="9166">
                  <c:v>-0.40179999999999999</c:v>
                </c:pt>
                <c:pt idx="9167">
                  <c:v>-0.46406999999999998</c:v>
                </c:pt>
                <c:pt idx="9168">
                  <c:v>-0.50716000000000006</c:v>
                </c:pt>
                <c:pt idx="9169">
                  <c:v>-0.47954999999999998</c:v>
                </c:pt>
                <c:pt idx="9170">
                  <c:v>-0.46459</c:v>
                </c:pt>
                <c:pt idx="9171">
                  <c:v>-0.44812999999999997</c:v>
                </c:pt>
                <c:pt idx="9172">
                  <c:v>-0.38169999999999998</c:v>
                </c:pt>
                <c:pt idx="9173">
                  <c:v>-0.35448000000000002</c:v>
                </c:pt>
                <c:pt idx="9174">
                  <c:v>-0.32407999999999998</c:v>
                </c:pt>
                <c:pt idx="9175">
                  <c:v>-0.23612</c:v>
                </c:pt>
                <c:pt idx="9176">
                  <c:v>-0.16173999999999999</c:v>
                </c:pt>
                <c:pt idx="9177">
                  <c:v>-7.7441999999999997E-2</c:v>
                </c:pt>
                <c:pt idx="9178">
                  <c:v>-1.735E-3</c:v>
                </c:pt>
                <c:pt idx="9179">
                  <c:v>4.8077000000000002E-2</c:v>
                </c:pt>
                <c:pt idx="9180">
                  <c:v>0.14471000000000001</c:v>
                </c:pt>
                <c:pt idx="9181">
                  <c:v>0.26321</c:v>
                </c:pt>
                <c:pt idx="9182">
                  <c:v>0.31675999999999999</c:v>
                </c:pt>
                <c:pt idx="9183">
                  <c:v>0.38824999999999998</c:v>
                </c:pt>
                <c:pt idx="9184">
                  <c:v>0.45607999999999999</c:v>
                </c:pt>
                <c:pt idx="9185">
                  <c:v>0.49854999999999999</c:v>
                </c:pt>
                <c:pt idx="9186">
                  <c:v>0.52771999999999997</c:v>
                </c:pt>
                <c:pt idx="9187">
                  <c:v>0.40022000000000002</c:v>
                </c:pt>
                <c:pt idx="9188">
                  <c:v>0.47081000000000001</c:v>
                </c:pt>
                <c:pt idx="9189">
                  <c:v>0.55728999999999995</c:v>
                </c:pt>
                <c:pt idx="9190">
                  <c:v>0.46631</c:v>
                </c:pt>
                <c:pt idx="9191">
                  <c:v>0.57640999999999998</c:v>
                </c:pt>
                <c:pt idx="9192">
                  <c:v>0.37108999999999998</c:v>
                </c:pt>
                <c:pt idx="9193">
                  <c:v>0.46037</c:v>
                </c:pt>
                <c:pt idx="9194">
                  <c:v>0.38668999999999998</c:v>
                </c:pt>
                <c:pt idx="9195">
                  <c:v>0.34172000000000002</c:v>
                </c:pt>
                <c:pt idx="9196">
                  <c:v>0.20330000000000001</c:v>
                </c:pt>
                <c:pt idx="9197">
                  <c:v>0.16081000000000001</c:v>
                </c:pt>
                <c:pt idx="9198">
                  <c:v>1.9557000000000001E-2</c:v>
                </c:pt>
                <c:pt idx="9199">
                  <c:v>5.3983000000000003E-2</c:v>
                </c:pt>
                <c:pt idx="9200">
                  <c:v>-0.12608</c:v>
                </c:pt>
                <c:pt idx="9201">
                  <c:v>-0.14763000000000001</c:v>
                </c:pt>
                <c:pt idx="9202">
                  <c:v>-0.31674000000000002</c:v>
                </c:pt>
                <c:pt idx="9203">
                  <c:v>-0.37119999999999997</c:v>
                </c:pt>
                <c:pt idx="9204">
                  <c:v>-0.41204000000000002</c:v>
                </c:pt>
                <c:pt idx="9205">
                  <c:v>-0.54893000000000003</c:v>
                </c:pt>
                <c:pt idx="9206">
                  <c:v>-0.49485000000000001</c:v>
                </c:pt>
                <c:pt idx="9207">
                  <c:v>-0.66239999999999999</c:v>
                </c:pt>
                <c:pt idx="9208">
                  <c:v>-0.59087999999999996</c:v>
                </c:pt>
                <c:pt idx="9209">
                  <c:v>-0.58735000000000004</c:v>
                </c:pt>
                <c:pt idx="9210">
                  <c:v>-0.80550999999999995</c:v>
                </c:pt>
                <c:pt idx="9211">
                  <c:v>-0.59843999999999997</c:v>
                </c:pt>
                <c:pt idx="9212">
                  <c:v>-0.47031000000000001</c:v>
                </c:pt>
                <c:pt idx="9213">
                  <c:v>-0.56471000000000005</c:v>
                </c:pt>
                <c:pt idx="9214">
                  <c:v>-0.42701</c:v>
                </c:pt>
                <c:pt idx="9215">
                  <c:v>-0.26249</c:v>
                </c:pt>
                <c:pt idx="9216">
                  <c:v>-0.38968999999999998</c:v>
                </c:pt>
                <c:pt idx="9217">
                  <c:v>9.1495999999999994E-2</c:v>
                </c:pt>
                <c:pt idx="9218">
                  <c:v>-0.12397</c:v>
                </c:pt>
                <c:pt idx="9219">
                  <c:v>0.11787</c:v>
                </c:pt>
                <c:pt idx="9220">
                  <c:v>9.1350000000000001E-2</c:v>
                </c:pt>
                <c:pt idx="9221">
                  <c:v>0.25728000000000001</c:v>
                </c:pt>
                <c:pt idx="9222">
                  <c:v>0.32623000000000002</c:v>
                </c:pt>
                <c:pt idx="9223">
                  <c:v>0.47854000000000002</c:v>
                </c:pt>
                <c:pt idx="9224">
                  <c:v>0.36453000000000002</c:v>
                </c:pt>
                <c:pt idx="9225">
                  <c:v>0.62004000000000004</c:v>
                </c:pt>
                <c:pt idx="9226">
                  <c:v>0.46088000000000001</c:v>
                </c:pt>
                <c:pt idx="9227">
                  <c:v>0.64924999999999999</c:v>
                </c:pt>
                <c:pt idx="9228">
                  <c:v>0.58064000000000004</c:v>
                </c:pt>
                <c:pt idx="9229">
                  <c:v>0.49825000000000003</c:v>
                </c:pt>
                <c:pt idx="9230">
                  <c:v>0.65281999999999996</c:v>
                </c:pt>
                <c:pt idx="9231">
                  <c:v>0.42920000000000003</c:v>
                </c:pt>
                <c:pt idx="9232">
                  <c:v>0.58657999999999999</c:v>
                </c:pt>
                <c:pt idx="9233">
                  <c:v>0.48242000000000002</c:v>
                </c:pt>
                <c:pt idx="9234">
                  <c:v>0.34669</c:v>
                </c:pt>
                <c:pt idx="9235">
                  <c:v>0.52722000000000002</c:v>
                </c:pt>
                <c:pt idx="9236">
                  <c:v>6.6844000000000001E-2</c:v>
                </c:pt>
                <c:pt idx="9237">
                  <c:v>3.5139999999999998E-2</c:v>
                </c:pt>
                <c:pt idx="9238">
                  <c:v>5.6314000000000003E-2</c:v>
                </c:pt>
                <c:pt idx="9239">
                  <c:v>-0.18484</c:v>
                </c:pt>
                <c:pt idx="9240">
                  <c:v>-0.21629999999999999</c:v>
                </c:pt>
                <c:pt idx="9241">
                  <c:v>-0.12975</c:v>
                </c:pt>
                <c:pt idx="9242">
                  <c:v>-0.57903000000000004</c:v>
                </c:pt>
                <c:pt idx="9243">
                  <c:v>-0.20977000000000001</c:v>
                </c:pt>
                <c:pt idx="9244">
                  <c:v>-0.48004999999999998</c:v>
                </c:pt>
                <c:pt idx="9245">
                  <c:v>-0.36170999999999998</c:v>
                </c:pt>
                <c:pt idx="9246">
                  <c:v>-0.4239</c:v>
                </c:pt>
                <c:pt idx="9247">
                  <c:v>-0.48437000000000002</c:v>
                </c:pt>
                <c:pt idx="9248">
                  <c:v>-0.54325999999999997</c:v>
                </c:pt>
                <c:pt idx="9249">
                  <c:v>-0.30640000000000001</c:v>
                </c:pt>
                <c:pt idx="9250">
                  <c:v>-0.52039000000000002</c:v>
                </c:pt>
                <c:pt idx="9251">
                  <c:v>-0.25806000000000001</c:v>
                </c:pt>
                <c:pt idx="9252">
                  <c:v>-0.39895000000000003</c:v>
                </c:pt>
                <c:pt idx="9253">
                  <c:v>-0.31411</c:v>
                </c:pt>
                <c:pt idx="9254">
                  <c:v>-0.16139000000000001</c:v>
                </c:pt>
                <c:pt idx="9255">
                  <c:v>-0.23246</c:v>
                </c:pt>
                <c:pt idx="9256">
                  <c:v>6.6734000000000003E-3</c:v>
                </c:pt>
                <c:pt idx="9257">
                  <c:v>-0.23197000000000001</c:v>
                </c:pt>
                <c:pt idx="9258">
                  <c:v>-0.13325999999999999</c:v>
                </c:pt>
                <c:pt idx="9259">
                  <c:v>3.739E-2</c:v>
                </c:pt>
                <c:pt idx="9260">
                  <c:v>-9.3733999999999998E-2</c:v>
                </c:pt>
                <c:pt idx="9261">
                  <c:v>0.39206999999999997</c:v>
                </c:pt>
                <c:pt idx="9262">
                  <c:v>0.16971</c:v>
                </c:pt>
                <c:pt idx="9263">
                  <c:v>0.29933999999999999</c:v>
                </c:pt>
                <c:pt idx="9264">
                  <c:v>0.53507000000000005</c:v>
                </c:pt>
                <c:pt idx="9265">
                  <c:v>0.27055000000000001</c:v>
                </c:pt>
                <c:pt idx="9266">
                  <c:v>0.42219000000000001</c:v>
                </c:pt>
                <c:pt idx="9267">
                  <c:v>0.41413</c:v>
                </c:pt>
                <c:pt idx="9268">
                  <c:v>0.1933</c:v>
                </c:pt>
                <c:pt idx="9269">
                  <c:v>0.33785999999999999</c:v>
                </c:pt>
                <c:pt idx="9270">
                  <c:v>0.31317</c:v>
                </c:pt>
                <c:pt idx="9271">
                  <c:v>0.19850000000000001</c:v>
                </c:pt>
                <c:pt idx="9272">
                  <c:v>0.23061999999999999</c:v>
                </c:pt>
                <c:pt idx="9273">
                  <c:v>0.19802</c:v>
                </c:pt>
                <c:pt idx="9274">
                  <c:v>0.12057</c:v>
                </c:pt>
                <c:pt idx="9275">
                  <c:v>0.12021999999999999</c:v>
                </c:pt>
                <c:pt idx="9276">
                  <c:v>-5.0163999999999999E-3</c:v>
                </c:pt>
                <c:pt idx="9277">
                  <c:v>3.7296000000000003E-2</c:v>
                </c:pt>
                <c:pt idx="9278">
                  <c:v>1.9220000000000001E-2</c:v>
                </c:pt>
                <c:pt idx="9279">
                  <c:v>-9.2222999999999999E-2</c:v>
                </c:pt>
                <c:pt idx="9280">
                  <c:v>-0.13675999999999999</c:v>
                </c:pt>
                <c:pt idx="9281">
                  <c:v>-8.8399000000000005E-2</c:v>
                </c:pt>
                <c:pt idx="9282">
                  <c:v>-6.1880999999999999E-2</c:v>
                </c:pt>
                <c:pt idx="9283">
                  <c:v>-4.2522999999999998E-2</c:v>
                </c:pt>
                <c:pt idx="9284">
                  <c:v>-0.10851</c:v>
                </c:pt>
                <c:pt idx="9285">
                  <c:v>-0.17133000000000001</c:v>
                </c:pt>
                <c:pt idx="9286">
                  <c:v>-0.28298000000000001</c:v>
                </c:pt>
                <c:pt idx="9287">
                  <c:v>-0.29142000000000001</c:v>
                </c:pt>
                <c:pt idx="9288">
                  <c:v>-0.35149999999999998</c:v>
                </c:pt>
                <c:pt idx="9289">
                  <c:v>-0.32984999999999998</c:v>
                </c:pt>
                <c:pt idx="9290">
                  <c:v>-0.25564999999999999</c:v>
                </c:pt>
                <c:pt idx="9291">
                  <c:v>-0.2339</c:v>
                </c:pt>
                <c:pt idx="9292">
                  <c:v>-0.11728</c:v>
                </c:pt>
                <c:pt idx="9293">
                  <c:v>-5.1194999999999997E-2</c:v>
                </c:pt>
                <c:pt idx="9294">
                  <c:v>-4.3381000000000003E-2</c:v>
                </c:pt>
                <c:pt idx="9295">
                  <c:v>-3.4916999999999997E-2</c:v>
                </c:pt>
                <c:pt idx="9296">
                  <c:v>1.1900000000000001E-2</c:v>
                </c:pt>
                <c:pt idx="9297">
                  <c:v>4.8714E-2</c:v>
                </c:pt>
                <c:pt idx="9298">
                  <c:v>6.9638000000000005E-2</c:v>
                </c:pt>
                <c:pt idx="9299">
                  <c:v>0.12200999999999999</c:v>
                </c:pt>
                <c:pt idx="9300">
                  <c:v>0.17974000000000001</c:v>
                </c:pt>
                <c:pt idx="9301">
                  <c:v>0.17429</c:v>
                </c:pt>
                <c:pt idx="9302">
                  <c:v>0.15543000000000001</c:v>
                </c:pt>
                <c:pt idx="9303">
                  <c:v>0.13869999999999999</c:v>
                </c:pt>
                <c:pt idx="9304">
                  <c:v>0.15451999999999999</c:v>
                </c:pt>
                <c:pt idx="9305">
                  <c:v>0.16156999999999999</c:v>
                </c:pt>
                <c:pt idx="9306">
                  <c:v>0.11704000000000001</c:v>
                </c:pt>
                <c:pt idx="9307">
                  <c:v>7.0319999999999994E-2</c:v>
                </c:pt>
                <c:pt idx="9308">
                  <c:v>7.9699999999999993E-2</c:v>
                </c:pt>
                <c:pt idx="9309">
                  <c:v>6.3064999999999996E-2</c:v>
                </c:pt>
                <c:pt idx="9310">
                  <c:v>4.6418000000000001E-2</c:v>
                </c:pt>
                <c:pt idx="9311">
                  <c:v>1.7544000000000001E-2</c:v>
                </c:pt>
                <c:pt idx="9312">
                  <c:v>-9.1328999999999994E-3</c:v>
                </c:pt>
                <c:pt idx="9313">
                  <c:v>1.8579999999999999E-4</c:v>
                </c:pt>
                <c:pt idx="9314">
                  <c:v>1.1945000000000001E-2</c:v>
                </c:pt>
                <c:pt idx="9315">
                  <c:v>-1.3346E-2</c:v>
                </c:pt>
                <c:pt idx="9316">
                  <c:v>-5.9914000000000002E-2</c:v>
                </c:pt>
                <c:pt idx="9317">
                  <c:v>-7.9880000000000007E-2</c:v>
                </c:pt>
                <c:pt idx="9318">
                  <c:v>-6.6152000000000002E-2</c:v>
                </c:pt>
                <c:pt idx="9319">
                  <c:v>-5.8386E-2</c:v>
                </c:pt>
                <c:pt idx="9320">
                  <c:v>-5.3356000000000001E-2</c:v>
                </c:pt>
                <c:pt idx="9321">
                  <c:v>-7.8659999999999994E-2</c:v>
                </c:pt>
                <c:pt idx="9322">
                  <c:v>-7.5897999999999993E-2</c:v>
                </c:pt>
                <c:pt idx="9323">
                  <c:v>-6.8517999999999996E-2</c:v>
                </c:pt>
                <c:pt idx="9324">
                  <c:v>-4.5398000000000001E-2</c:v>
                </c:pt>
                <c:pt idx="9325">
                  <c:v>-4.0565999999999998E-2</c:v>
                </c:pt>
                <c:pt idx="9326">
                  <c:v>-4.7785000000000001E-2</c:v>
                </c:pt>
                <c:pt idx="9327">
                  <c:v>-2.0816000000000001E-2</c:v>
                </c:pt>
                <c:pt idx="9328">
                  <c:v>9.7065999999999993E-3</c:v>
                </c:pt>
                <c:pt idx="9329">
                  <c:v>3.4743999999999999E-3</c:v>
                </c:pt>
                <c:pt idx="9330">
                  <c:v>6.3677999999999998E-4</c:v>
                </c:pt>
                <c:pt idx="9331">
                  <c:v>2.5035999999999999E-2</c:v>
                </c:pt>
                <c:pt idx="9332">
                  <c:v>5.6432999999999997E-2</c:v>
                </c:pt>
                <c:pt idx="9333">
                  <c:v>3.9848000000000001E-2</c:v>
                </c:pt>
                <c:pt idx="9334">
                  <c:v>2.8702999999999999E-2</c:v>
                </c:pt>
                <c:pt idx="9335">
                  <c:v>5.9246E-2</c:v>
                </c:pt>
                <c:pt idx="9336">
                  <c:v>9.2128000000000002E-2</c:v>
                </c:pt>
                <c:pt idx="9337">
                  <c:v>-1.6161999999999999E-3</c:v>
                </c:pt>
                <c:pt idx="9338">
                  <c:v>3.1706999999999999E-2</c:v>
                </c:pt>
                <c:pt idx="9339">
                  <c:v>2.1583000000000001E-2</c:v>
                </c:pt>
                <c:pt idx="9340">
                  <c:v>-4.8090000000000001E-2</c:v>
                </c:pt>
                <c:pt idx="9341">
                  <c:v>0.11681</c:v>
                </c:pt>
                <c:pt idx="9342">
                  <c:v>-6.8158999999999997E-2</c:v>
                </c:pt>
                <c:pt idx="9343">
                  <c:v>-6.9208999999999998E-3</c:v>
                </c:pt>
                <c:pt idx="9344">
                  <c:v>-5.9304000000000003E-2</c:v>
                </c:pt>
                <c:pt idx="9345">
                  <c:v>2.4927999999999999E-2</c:v>
                </c:pt>
                <c:pt idx="9346">
                  <c:v>-4.9303999999999997E-3</c:v>
                </c:pt>
                <c:pt idx="9347">
                  <c:v>-2.9448999999999999E-2</c:v>
                </c:pt>
                <c:pt idx="9348">
                  <c:v>-0.11061</c:v>
                </c:pt>
                <c:pt idx="9349">
                  <c:v>2.5902E-3</c:v>
                </c:pt>
                <c:pt idx="9350">
                  <c:v>-1.9983999999999998E-2</c:v>
                </c:pt>
                <c:pt idx="9351">
                  <c:v>5.1187999999999997E-2</c:v>
                </c:pt>
                <c:pt idx="9352">
                  <c:v>-6.4924999999999997E-2</c:v>
                </c:pt>
                <c:pt idx="9353">
                  <c:v>-4.7308999999999997E-2</c:v>
                </c:pt>
                <c:pt idx="9354">
                  <c:v>1.9903000000000001E-2</c:v>
                </c:pt>
                <c:pt idx="9355">
                  <c:v>-2.3529999999999999E-2</c:v>
                </c:pt>
                <c:pt idx="9356">
                  <c:v>9.0145000000000003E-2</c:v>
                </c:pt>
                <c:pt idx="9357">
                  <c:v>-4.9223000000000003E-2</c:v>
                </c:pt>
                <c:pt idx="9358">
                  <c:v>-1.8504E-2</c:v>
                </c:pt>
                <c:pt idx="9359">
                  <c:v>6.0866000000000003E-2</c:v>
                </c:pt>
                <c:pt idx="9360">
                  <c:v>-6.5681000000000003E-2</c:v>
                </c:pt>
                <c:pt idx="9361">
                  <c:v>7.7537999999999996E-2</c:v>
                </c:pt>
                <c:pt idx="9362">
                  <c:v>1.5243E-2</c:v>
                </c:pt>
                <c:pt idx="9363">
                  <c:v>-5.3564000000000001E-2</c:v>
                </c:pt>
                <c:pt idx="9364">
                  <c:v>6.0866999999999997E-2</c:v>
                </c:pt>
                <c:pt idx="9365">
                  <c:v>3.7997999999999997E-2</c:v>
                </c:pt>
                <c:pt idx="9366">
                  <c:v>-8.6363999999999996E-2</c:v>
                </c:pt>
                <c:pt idx="9367">
                  <c:v>0.11604</c:v>
                </c:pt>
                <c:pt idx="9368">
                  <c:v>-6.1211000000000002E-2</c:v>
                </c:pt>
                <c:pt idx="9369">
                  <c:v>6.5499000000000002E-2</c:v>
                </c:pt>
                <c:pt idx="9370">
                  <c:v>-1.7988000000000001E-2</c:v>
                </c:pt>
                <c:pt idx="9371">
                  <c:v>-2.6744E-2</c:v>
                </c:pt>
                <c:pt idx="9372">
                  <c:v>6.7302000000000004E-3</c:v>
                </c:pt>
                <c:pt idx="9373">
                  <c:v>7.4623999999999996E-2</c:v>
                </c:pt>
                <c:pt idx="9374">
                  <c:v>-2.7150000000000001E-2</c:v>
                </c:pt>
                <c:pt idx="9375">
                  <c:v>7.1004999999999999E-2</c:v>
                </c:pt>
                <c:pt idx="9376">
                  <c:v>-7.0817000000000005E-2</c:v>
                </c:pt>
                <c:pt idx="9377">
                  <c:v>5.8332000000000002E-2</c:v>
                </c:pt>
                <c:pt idx="9378">
                  <c:v>4.7243E-2</c:v>
                </c:pt>
                <c:pt idx="9379">
                  <c:v>-2.8143999999999999E-2</c:v>
                </c:pt>
                <c:pt idx="9380">
                  <c:v>1.6053000000000001E-2</c:v>
                </c:pt>
                <c:pt idx="9381">
                  <c:v>-7.5220999999999996E-2</c:v>
                </c:pt>
                <c:pt idx="9382">
                  <c:v>7.9812999999999995E-2</c:v>
                </c:pt>
                <c:pt idx="9383">
                  <c:v>7.0788000000000004E-2</c:v>
                </c:pt>
                <c:pt idx="9384">
                  <c:v>-2.7254E-2</c:v>
                </c:pt>
                <c:pt idx="9385">
                  <c:v>6.4005999999999993E-2</c:v>
                </c:pt>
                <c:pt idx="9386">
                  <c:v>-0.13868</c:v>
                </c:pt>
                <c:pt idx="9387">
                  <c:v>-3.6452999999999999E-2</c:v>
                </c:pt>
                <c:pt idx="9388">
                  <c:v>-3.1185999999999998E-2</c:v>
                </c:pt>
                <c:pt idx="9389">
                  <c:v>-0.15506</c:v>
                </c:pt>
                <c:pt idx="9390">
                  <c:v>-7.2012999999999994E-2</c:v>
                </c:pt>
                <c:pt idx="9391">
                  <c:v>-1.6048E-2</c:v>
                </c:pt>
                <c:pt idx="9392">
                  <c:v>-0.11599</c:v>
                </c:pt>
                <c:pt idx="9393">
                  <c:v>5.9275000000000001E-2</c:v>
                </c:pt>
                <c:pt idx="9394">
                  <c:v>-4.9257000000000002E-2</c:v>
                </c:pt>
                <c:pt idx="9395">
                  <c:v>1.7892999999999999E-2</c:v>
                </c:pt>
                <c:pt idx="9396">
                  <c:v>3.4162999999999999E-2</c:v>
                </c:pt>
                <c:pt idx="9397">
                  <c:v>1.3688000000000001E-2</c:v>
                </c:pt>
                <c:pt idx="9398">
                  <c:v>-1.4499E-2</c:v>
                </c:pt>
                <c:pt idx="9399">
                  <c:v>7.5436000000000003E-2</c:v>
                </c:pt>
                <c:pt idx="9400">
                  <c:v>1.3180000000000001E-2</c:v>
                </c:pt>
                <c:pt idx="9401">
                  <c:v>0.12545999999999999</c:v>
                </c:pt>
                <c:pt idx="9402">
                  <c:v>3.5244999999999999E-2</c:v>
                </c:pt>
                <c:pt idx="9403">
                  <c:v>3.3480999999999997E-2</c:v>
                </c:pt>
                <c:pt idx="9404">
                  <c:v>8.6366999999999999E-2</c:v>
                </c:pt>
                <c:pt idx="9405">
                  <c:v>5.7897999999999998E-2</c:v>
                </c:pt>
                <c:pt idx="9406">
                  <c:v>0.10653</c:v>
                </c:pt>
                <c:pt idx="9407">
                  <c:v>-1.2385E-2</c:v>
                </c:pt>
                <c:pt idx="9408">
                  <c:v>-3.4852000000000001E-2</c:v>
                </c:pt>
                <c:pt idx="9409">
                  <c:v>2.2669000000000002E-2</c:v>
                </c:pt>
                <c:pt idx="9410">
                  <c:v>-1.8214000000000001E-2</c:v>
                </c:pt>
                <c:pt idx="9411">
                  <c:v>0.14266000000000001</c:v>
                </c:pt>
                <c:pt idx="9412">
                  <c:v>1.3983000000000001E-2</c:v>
                </c:pt>
                <c:pt idx="9413">
                  <c:v>9.3030000000000005E-3</c:v>
                </c:pt>
                <c:pt idx="9414">
                  <c:v>8.8372999999999993E-2</c:v>
                </c:pt>
                <c:pt idx="9415">
                  <c:v>-1.1708E-2</c:v>
                </c:pt>
                <c:pt idx="9416">
                  <c:v>-6.4641999999999998E-3</c:v>
                </c:pt>
                <c:pt idx="9417">
                  <c:v>-5.6147000000000002E-2</c:v>
                </c:pt>
                <c:pt idx="9418">
                  <c:v>-0.16950000000000001</c:v>
                </c:pt>
                <c:pt idx="9419">
                  <c:v>-9.0556999999999999E-2</c:v>
                </c:pt>
                <c:pt idx="9420">
                  <c:v>-8.2998000000000002E-2</c:v>
                </c:pt>
                <c:pt idx="9421">
                  <c:v>-0.13769000000000001</c:v>
                </c:pt>
                <c:pt idx="9422">
                  <c:v>-0.13991999999999999</c:v>
                </c:pt>
                <c:pt idx="9423">
                  <c:v>-0.13331000000000001</c:v>
                </c:pt>
                <c:pt idx="9424">
                  <c:v>-0.12575</c:v>
                </c:pt>
                <c:pt idx="9425">
                  <c:v>-9.0771000000000004E-2</c:v>
                </c:pt>
                <c:pt idx="9426">
                  <c:v>-0.13174</c:v>
                </c:pt>
                <c:pt idx="9427">
                  <c:v>-9.4156000000000004E-2</c:v>
                </c:pt>
                <c:pt idx="9428">
                  <c:v>-4.5698000000000003E-2</c:v>
                </c:pt>
                <c:pt idx="9429">
                  <c:v>-3.4937000000000003E-2</c:v>
                </c:pt>
                <c:pt idx="9430">
                  <c:v>-2.5838E-2</c:v>
                </c:pt>
                <c:pt idx="9431">
                  <c:v>9.6720999999999994E-3</c:v>
                </c:pt>
                <c:pt idx="9432">
                  <c:v>7.8861000000000001E-2</c:v>
                </c:pt>
                <c:pt idx="9433">
                  <c:v>0.11527</c:v>
                </c:pt>
                <c:pt idx="9434">
                  <c:v>0.11135</c:v>
                </c:pt>
                <c:pt idx="9435">
                  <c:v>8.5366999999999998E-2</c:v>
                </c:pt>
                <c:pt idx="9436">
                  <c:v>6.0944999999999999E-2</c:v>
                </c:pt>
                <c:pt idx="9437">
                  <c:v>0.15401000000000001</c:v>
                </c:pt>
                <c:pt idx="9438">
                  <c:v>9.8806000000000005E-2</c:v>
                </c:pt>
                <c:pt idx="9439">
                  <c:v>7.5939999999999994E-2</c:v>
                </c:pt>
                <c:pt idx="9440">
                  <c:v>0.15421000000000001</c:v>
                </c:pt>
                <c:pt idx="9441">
                  <c:v>9.4696000000000002E-2</c:v>
                </c:pt>
                <c:pt idx="9442">
                  <c:v>0.23619000000000001</c:v>
                </c:pt>
                <c:pt idx="9443">
                  <c:v>0.1663</c:v>
                </c:pt>
                <c:pt idx="9444">
                  <c:v>0.14680000000000001</c:v>
                </c:pt>
                <c:pt idx="9445">
                  <c:v>9.8052E-2</c:v>
                </c:pt>
                <c:pt idx="9446">
                  <c:v>0.14127000000000001</c:v>
                </c:pt>
                <c:pt idx="9447">
                  <c:v>9.8036999999999999E-2</c:v>
                </c:pt>
                <c:pt idx="9448">
                  <c:v>8.3958000000000005E-2</c:v>
                </c:pt>
                <c:pt idx="9449">
                  <c:v>1.0832E-2</c:v>
                </c:pt>
                <c:pt idx="9450">
                  <c:v>5.1647999999999999E-2</c:v>
                </c:pt>
                <c:pt idx="9451">
                  <c:v>-1.3976000000000001E-2</c:v>
                </c:pt>
                <c:pt idx="9452">
                  <c:v>-3.9738000000000002E-2</c:v>
                </c:pt>
                <c:pt idx="9453">
                  <c:v>-0.10072</c:v>
                </c:pt>
                <c:pt idx="9454">
                  <c:v>-0.13048999999999999</c:v>
                </c:pt>
                <c:pt idx="9455">
                  <c:v>-0.10145999999999999</c:v>
                </c:pt>
                <c:pt idx="9456">
                  <c:v>-0.21049999999999999</c:v>
                </c:pt>
                <c:pt idx="9457">
                  <c:v>-0.19003999999999999</c:v>
                </c:pt>
                <c:pt idx="9458">
                  <c:v>-0.22291</c:v>
                </c:pt>
                <c:pt idx="9459">
                  <c:v>-0.23332</c:v>
                </c:pt>
                <c:pt idx="9460">
                  <c:v>-0.12501999999999999</c:v>
                </c:pt>
                <c:pt idx="9461">
                  <c:v>-0.24501999999999999</c:v>
                </c:pt>
                <c:pt idx="9462">
                  <c:v>-0.26867999999999997</c:v>
                </c:pt>
                <c:pt idx="9463">
                  <c:v>-0.15295</c:v>
                </c:pt>
                <c:pt idx="9464">
                  <c:v>-0.15786</c:v>
                </c:pt>
                <c:pt idx="9465">
                  <c:v>-0.19864999999999999</c:v>
                </c:pt>
                <c:pt idx="9466">
                  <c:v>-9.7094E-2</c:v>
                </c:pt>
                <c:pt idx="9467">
                  <c:v>-0.25617000000000001</c:v>
                </c:pt>
                <c:pt idx="9468">
                  <c:v>-4.5027999999999999E-2</c:v>
                </c:pt>
                <c:pt idx="9469">
                  <c:v>-7.2872999999999993E-2</c:v>
                </c:pt>
                <c:pt idx="9470">
                  <c:v>1.9266999999999999E-2</c:v>
                </c:pt>
                <c:pt idx="9471">
                  <c:v>-5.4808000000000001E-3</c:v>
                </c:pt>
                <c:pt idx="9472">
                  <c:v>6.0839999999999998E-2</c:v>
                </c:pt>
                <c:pt idx="9473">
                  <c:v>7.5120000000000006E-2</c:v>
                </c:pt>
                <c:pt idx="9474">
                  <c:v>0.1978</c:v>
                </c:pt>
                <c:pt idx="9475">
                  <c:v>0.10366</c:v>
                </c:pt>
                <c:pt idx="9476">
                  <c:v>0.23854</c:v>
                </c:pt>
                <c:pt idx="9477">
                  <c:v>0.20971999999999999</c:v>
                </c:pt>
                <c:pt idx="9478">
                  <c:v>0.27640999999999999</c:v>
                </c:pt>
                <c:pt idx="9479">
                  <c:v>0.30503000000000002</c:v>
                </c:pt>
                <c:pt idx="9480">
                  <c:v>0.21124999999999999</c:v>
                </c:pt>
                <c:pt idx="9481">
                  <c:v>0.33389999999999997</c:v>
                </c:pt>
                <c:pt idx="9482">
                  <c:v>0.24415000000000001</c:v>
                </c:pt>
                <c:pt idx="9483">
                  <c:v>0.24146000000000001</c:v>
                </c:pt>
                <c:pt idx="9484">
                  <c:v>0.23641000000000001</c:v>
                </c:pt>
                <c:pt idx="9485">
                  <c:v>9.0591000000000005E-2</c:v>
                </c:pt>
                <c:pt idx="9486">
                  <c:v>0.29726000000000002</c:v>
                </c:pt>
                <c:pt idx="9487">
                  <c:v>0.2278</c:v>
                </c:pt>
                <c:pt idx="9488">
                  <c:v>0.1017</c:v>
                </c:pt>
                <c:pt idx="9489">
                  <c:v>0.11600000000000001</c:v>
                </c:pt>
                <c:pt idx="9490">
                  <c:v>7.4560000000000001E-2</c:v>
                </c:pt>
                <c:pt idx="9491">
                  <c:v>-2.2755999999999998E-2</c:v>
                </c:pt>
                <c:pt idx="9492">
                  <c:v>9.7179000000000001E-2</c:v>
                </c:pt>
                <c:pt idx="9493">
                  <c:v>-0.18887999999999999</c:v>
                </c:pt>
                <c:pt idx="9494">
                  <c:v>-0.12012</c:v>
                </c:pt>
                <c:pt idx="9495">
                  <c:v>-0.21920000000000001</c:v>
                </c:pt>
                <c:pt idx="9496">
                  <c:v>-0.23049</c:v>
                </c:pt>
                <c:pt idx="9497">
                  <c:v>-0.26715</c:v>
                </c:pt>
                <c:pt idx="9498">
                  <c:v>-0.28720000000000001</c:v>
                </c:pt>
                <c:pt idx="9499">
                  <c:v>-0.41031000000000001</c:v>
                </c:pt>
                <c:pt idx="9500">
                  <c:v>-0.25712000000000002</c:v>
                </c:pt>
                <c:pt idx="9501">
                  <c:v>-0.39321</c:v>
                </c:pt>
                <c:pt idx="9502">
                  <c:v>-0.34183999999999998</c:v>
                </c:pt>
                <c:pt idx="9503">
                  <c:v>-0.37253999999999998</c:v>
                </c:pt>
                <c:pt idx="9504">
                  <c:v>-0.35960999999999999</c:v>
                </c:pt>
                <c:pt idx="9505">
                  <c:v>-0.24176</c:v>
                </c:pt>
                <c:pt idx="9506">
                  <c:v>-0.32428000000000001</c:v>
                </c:pt>
                <c:pt idx="9507">
                  <c:v>-0.15883</c:v>
                </c:pt>
                <c:pt idx="9508">
                  <c:v>-0.14685000000000001</c:v>
                </c:pt>
                <c:pt idx="9509">
                  <c:v>-0.11723</c:v>
                </c:pt>
                <c:pt idx="9510">
                  <c:v>6.1467000000000001E-2</c:v>
                </c:pt>
                <c:pt idx="9511">
                  <c:v>-0.13986000000000001</c:v>
                </c:pt>
                <c:pt idx="9512">
                  <c:v>-2.7754999999999998E-2</c:v>
                </c:pt>
                <c:pt idx="9513">
                  <c:v>7.0047999999999999E-2</c:v>
                </c:pt>
                <c:pt idx="9514">
                  <c:v>6.7921999999999996E-2</c:v>
                </c:pt>
                <c:pt idx="9515">
                  <c:v>0.18804999999999999</c:v>
                </c:pt>
                <c:pt idx="9516">
                  <c:v>0.23794000000000001</c:v>
                </c:pt>
                <c:pt idx="9517">
                  <c:v>0.16711999999999999</c:v>
                </c:pt>
                <c:pt idx="9518">
                  <c:v>0.42526999999999998</c:v>
                </c:pt>
                <c:pt idx="9519">
                  <c:v>0.36226999999999998</c:v>
                </c:pt>
                <c:pt idx="9520">
                  <c:v>0.40044999999999997</c:v>
                </c:pt>
                <c:pt idx="9521">
                  <c:v>0.41139999999999999</c:v>
                </c:pt>
                <c:pt idx="9522">
                  <c:v>0.42237000000000002</c:v>
                </c:pt>
                <c:pt idx="9523">
                  <c:v>0.41744999999999999</c:v>
                </c:pt>
                <c:pt idx="9524">
                  <c:v>0.46512999999999999</c:v>
                </c:pt>
                <c:pt idx="9525">
                  <c:v>0.33950000000000002</c:v>
                </c:pt>
                <c:pt idx="9526">
                  <c:v>0.39742</c:v>
                </c:pt>
                <c:pt idx="9527">
                  <c:v>0.28097</c:v>
                </c:pt>
                <c:pt idx="9528">
                  <c:v>0.26301999999999998</c:v>
                </c:pt>
                <c:pt idx="9529">
                  <c:v>0.24757999999999999</c:v>
                </c:pt>
                <c:pt idx="9530">
                  <c:v>0.10954</c:v>
                </c:pt>
                <c:pt idx="9531">
                  <c:v>9.1730000000000006E-2</c:v>
                </c:pt>
                <c:pt idx="9532">
                  <c:v>-6.7614999999999995E-2</c:v>
                </c:pt>
                <c:pt idx="9533">
                  <c:v>-9.8239999999999994E-2</c:v>
                </c:pt>
                <c:pt idx="9534">
                  <c:v>-0.14285</c:v>
                </c:pt>
                <c:pt idx="9535">
                  <c:v>-0.28194000000000002</c:v>
                </c:pt>
                <c:pt idx="9536">
                  <c:v>-0.17802000000000001</c:v>
                </c:pt>
                <c:pt idx="9537">
                  <c:v>-0.28394999999999998</c:v>
                </c:pt>
                <c:pt idx="9538">
                  <c:v>-0.27361000000000002</c:v>
                </c:pt>
                <c:pt idx="9539">
                  <c:v>-0.30360999999999999</c:v>
                </c:pt>
                <c:pt idx="9540">
                  <c:v>-0.44194</c:v>
                </c:pt>
                <c:pt idx="9541">
                  <c:v>-0.38845000000000002</c:v>
                </c:pt>
                <c:pt idx="9542">
                  <c:v>-0.45678999999999997</c:v>
                </c:pt>
                <c:pt idx="9543">
                  <c:v>-0.53544000000000003</c:v>
                </c:pt>
                <c:pt idx="9544">
                  <c:v>-0.46972000000000003</c:v>
                </c:pt>
                <c:pt idx="9545">
                  <c:v>-0.45455000000000001</c:v>
                </c:pt>
                <c:pt idx="9546">
                  <c:v>-0.46814</c:v>
                </c:pt>
                <c:pt idx="9547">
                  <c:v>-0.37369999999999998</c:v>
                </c:pt>
                <c:pt idx="9548">
                  <c:v>-0.35082999999999998</c:v>
                </c:pt>
                <c:pt idx="9549">
                  <c:v>-0.31963000000000003</c:v>
                </c:pt>
                <c:pt idx="9550">
                  <c:v>-0.24357999999999999</c:v>
                </c:pt>
                <c:pt idx="9551">
                  <c:v>-0.15808</c:v>
                </c:pt>
                <c:pt idx="9552">
                  <c:v>-6.7083000000000004E-2</c:v>
                </c:pt>
                <c:pt idx="9553">
                  <c:v>-8.5086999999999999E-4</c:v>
                </c:pt>
                <c:pt idx="9554">
                  <c:v>5.1901000000000003E-2</c:v>
                </c:pt>
                <c:pt idx="9555">
                  <c:v>0.14526</c:v>
                </c:pt>
                <c:pt idx="9556">
                  <c:v>0.28197</c:v>
                </c:pt>
                <c:pt idx="9557">
                  <c:v>0.31866</c:v>
                </c:pt>
                <c:pt idx="9558">
                  <c:v>0.38147999999999999</c:v>
                </c:pt>
                <c:pt idx="9559">
                  <c:v>0.45849000000000001</c:v>
                </c:pt>
                <c:pt idx="9560">
                  <c:v>0.53083999999999998</c:v>
                </c:pt>
                <c:pt idx="9561">
                  <c:v>0.52270000000000005</c:v>
                </c:pt>
                <c:pt idx="9562">
                  <c:v>0.39990999999999999</c:v>
                </c:pt>
                <c:pt idx="9563">
                  <c:v>0.50192999999999999</c:v>
                </c:pt>
                <c:pt idx="9564">
                  <c:v>0.54898999999999998</c:v>
                </c:pt>
                <c:pt idx="9565">
                  <c:v>0.45810000000000001</c:v>
                </c:pt>
                <c:pt idx="9566">
                  <c:v>0.60350999999999999</c:v>
                </c:pt>
                <c:pt idx="9567">
                  <c:v>0.36625000000000002</c:v>
                </c:pt>
                <c:pt idx="9568">
                  <c:v>0.45479000000000003</c:v>
                </c:pt>
                <c:pt idx="9569">
                  <c:v>0.38129000000000002</c:v>
                </c:pt>
                <c:pt idx="9570">
                  <c:v>0.35985</c:v>
                </c:pt>
                <c:pt idx="9571">
                  <c:v>0.19683</c:v>
                </c:pt>
                <c:pt idx="9572">
                  <c:v>0.15626000000000001</c:v>
                </c:pt>
                <c:pt idx="9573">
                  <c:v>2.4219999999999998E-2</c:v>
                </c:pt>
                <c:pt idx="9574">
                  <c:v>5.2281000000000001E-2</c:v>
                </c:pt>
                <c:pt idx="9575">
                  <c:v>-0.1226</c:v>
                </c:pt>
                <c:pt idx="9576">
                  <c:v>-0.16578999999999999</c:v>
                </c:pt>
                <c:pt idx="9577">
                  <c:v>-0.31296000000000002</c:v>
                </c:pt>
                <c:pt idx="9578">
                  <c:v>-0.36083999999999999</c:v>
                </c:pt>
                <c:pt idx="9579">
                  <c:v>-0.40819</c:v>
                </c:pt>
                <c:pt idx="9580">
                  <c:v>-0.57982999999999996</c:v>
                </c:pt>
                <c:pt idx="9581">
                  <c:v>-0.48416999999999999</c:v>
                </c:pt>
                <c:pt idx="9582">
                  <c:v>-0.65486999999999995</c:v>
                </c:pt>
                <c:pt idx="9583">
                  <c:v>-0.62117999999999995</c:v>
                </c:pt>
                <c:pt idx="9584">
                  <c:v>-0.57786999999999999</c:v>
                </c:pt>
                <c:pt idx="9585">
                  <c:v>-0.80176999999999998</c:v>
                </c:pt>
                <c:pt idx="9586">
                  <c:v>-0.59597999999999995</c:v>
                </c:pt>
                <c:pt idx="9587">
                  <c:v>-0.46536</c:v>
                </c:pt>
                <c:pt idx="9588">
                  <c:v>-0.56120000000000003</c:v>
                </c:pt>
                <c:pt idx="9589">
                  <c:v>-0.42553999999999997</c:v>
                </c:pt>
                <c:pt idx="9590">
                  <c:v>-0.28516000000000002</c:v>
                </c:pt>
                <c:pt idx="9591">
                  <c:v>-0.39352999999999999</c:v>
                </c:pt>
                <c:pt idx="9592">
                  <c:v>9.3386999999999998E-2</c:v>
                </c:pt>
                <c:pt idx="9593">
                  <c:v>-0.13042000000000001</c:v>
                </c:pt>
                <c:pt idx="9594">
                  <c:v>0.10938000000000001</c:v>
                </c:pt>
                <c:pt idx="9595">
                  <c:v>8.2477999999999996E-2</c:v>
                </c:pt>
                <c:pt idx="9596">
                  <c:v>0.24748999999999999</c:v>
                </c:pt>
                <c:pt idx="9597">
                  <c:v>0.31674000000000002</c:v>
                </c:pt>
                <c:pt idx="9598">
                  <c:v>0.46432000000000001</c:v>
                </c:pt>
                <c:pt idx="9599">
                  <c:v>0.35421000000000002</c:v>
                </c:pt>
                <c:pt idx="9600">
                  <c:v>0.63637999999999995</c:v>
                </c:pt>
                <c:pt idx="9601">
                  <c:v>0.44621</c:v>
                </c:pt>
                <c:pt idx="9602">
                  <c:v>0.63602000000000003</c:v>
                </c:pt>
                <c:pt idx="9603">
                  <c:v>0.60055999999999998</c:v>
                </c:pt>
                <c:pt idx="9604">
                  <c:v>0.48426999999999998</c:v>
                </c:pt>
                <c:pt idx="9605">
                  <c:v>0.63704000000000005</c:v>
                </c:pt>
                <c:pt idx="9606">
                  <c:v>0.41588000000000003</c:v>
                </c:pt>
                <c:pt idx="9607">
                  <c:v>0.61702000000000001</c:v>
                </c:pt>
                <c:pt idx="9608">
                  <c:v>0.46899999999999997</c:v>
                </c:pt>
                <c:pt idx="9609">
                  <c:v>0.33677000000000001</c:v>
                </c:pt>
                <c:pt idx="9610">
                  <c:v>0.54430999999999996</c:v>
                </c:pt>
                <c:pt idx="9611">
                  <c:v>6.2096999999999999E-2</c:v>
                </c:pt>
                <c:pt idx="9612">
                  <c:v>3.0868E-2</c:v>
                </c:pt>
                <c:pt idx="9613">
                  <c:v>5.4235999999999999E-2</c:v>
                </c:pt>
                <c:pt idx="9614">
                  <c:v>-0.19233</c:v>
                </c:pt>
                <c:pt idx="9615">
                  <c:v>-0.21437999999999999</c:v>
                </c:pt>
                <c:pt idx="9616">
                  <c:v>-0.13125000000000001</c:v>
                </c:pt>
                <c:pt idx="9617">
                  <c:v>-0.58179999999999998</c:v>
                </c:pt>
                <c:pt idx="9618">
                  <c:v>-0.20568</c:v>
                </c:pt>
                <c:pt idx="9619">
                  <c:v>-0.47910999999999998</c:v>
                </c:pt>
                <c:pt idx="9620">
                  <c:v>-0.37019000000000002</c:v>
                </c:pt>
                <c:pt idx="9621">
                  <c:v>-0.41555999999999998</c:v>
                </c:pt>
                <c:pt idx="9622">
                  <c:v>-0.47461999999999999</c:v>
                </c:pt>
                <c:pt idx="9623">
                  <c:v>-0.56554000000000004</c:v>
                </c:pt>
                <c:pt idx="9624">
                  <c:v>-0.29733999999999999</c:v>
                </c:pt>
                <c:pt idx="9625">
                  <c:v>-0.50512000000000001</c:v>
                </c:pt>
                <c:pt idx="9626">
                  <c:v>-0.24765999999999999</c:v>
                </c:pt>
                <c:pt idx="9627">
                  <c:v>-0.4229</c:v>
                </c:pt>
                <c:pt idx="9628">
                  <c:v>-0.30336000000000002</c:v>
                </c:pt>
                <c:pt idx="9629">
                  <c:v>-0.14541999999999999</c:v>
                </c:pt>
                <c:pt idx="9630">
                  <c:v>-0.24661</c:v>
                </c:pt>
                <c:pt idx="9631">
                  <c:v>1.7117E-2</c:v>
                </c:pt>
                <c:pt idx="9632">
                  <c:v>-0.21931</c:v>
                </c:pt>
                <c:pt idx="9633">
                  <c:v>-0.13203999999999999</c:v>
                </c:pt>
                <c:pt idx="9634">
                  <c:v>4.9431999999999997E-2</c:v>
                </c:pt>
                <c:pt idx="9635">
                  <c:v>-9.1311000000000003E-2</c:v>
                </c:pt>
                <c:pt idx="9636">
                  <c:v>0.39180999999999999</c:v>
                </c:pt>
                <c:pt idx="9637">
                  <c:v>0.18093999999999999</c:v>
                </c:pt>
                <c:pt idx="9638">
                  <c:v>0.29311999999999999</c:v>
                </c:pt>
                <c:pt idx="9639">
                  <c:v>0.53403999999999996</c:v>
                </c:pt>
                <c:pt idx="9640">
                  <c:v>0.28077999999999997</c:v>
                </c:pt>
                <c:pt idx="9641">
                  <c:v>0.40992000000000001</c:v>
                </c:pt>
                <c:pt idx="9642">
                  <c:v>0.41219</c:v>
                </c:pt>
                <c:pt idx="9643">
                  <c:v>0.18901999999999999</c:v>
                </c:pt>
                <c:pt idx="9644">
                  <c:v>0.34999000000000002</c:v>
                </c:pt>
                <c:pt idx="9645">
                  <c:v>0.308</c:v>
                </c:pt>
                <c:pt idx="9646">
                  <c:v>0.18917</c:v>
                </c:pt>
                <c:pt idx="9647">
                  <c:v>0.24324000000000001</c:v>
                </c:pt>
                <c:pt idx="9648">
                  <c:v>0.18937999999999999</c:v>
                </c:pt>
                <c:pt idx="9649">
                  <c:v>0.10896</c:v>
                </c:pt>
                <c:pt idx="9650">
                  <c:v>0.12651999999999999</c:v>
                </c:pt>
                <c:pt idx="9651">
                  <c:v>-1.1168000000000001E-2</c:v>
                </c:pt>
                <c:pt idx="9652">
                  <c:v>3.0932999999999999E-2</c:v>
                </c:pt>
                <c:pt idx="9653">
                  <c:v>1.6119999999999999E-2</c:v>
                </c:pt>
                <c:pt idx="9654">
                  <c:v>-8.9985999999999997E-2</c:v>
                </c:pt>
                <c:pt idx="9655">
                  <c:v>-0.14627999999999999</c:v>
                </c:pt>
                <c:pt idx="9656">
                  <c:v>-9.6168000000000003E-2</c:v>
                </c:pt>
                <c:pt idx="9657">
                  <c:v>-6.3122999999999999E-2</c:v>
                </c:pt>
                <c:pt idx="9658">
                  <c:v>-4.3568999999999997E-2</c:v>
                </c:pt>
                <c:pt idx="9659">
                  <c:v>-0.10686</c:v>
                </c:pt>
                <c:pt idx="9660">
                  <c:v>-0.18532999999999999</c:v>
                </c:pt>
                <c:pt idx="9661">
                  <c:v>-0.27707999999999999</c:v>
                </c:pt>
                <c:pt idx="9662">
                  <c:v>-0.28636</c:v>
                </c:pt>
                <c:pt idx="9663">
                  <c:v>-0.35131000000000001</c:v>
                </c:pt>
                <c:pt idx="9664">
                  <c:v>-0.34805999999999998</c:v>
                </c:pt>
                <c:pt idx="9665">
                  <c:v>-0.26377</c:v>
                </c:pt>
                <c:pt idx="9666">
                  <c:v>-0.24063000000000001</c:v>
                </c:pt>
                <c:pt idx="9667">
                  <c:v>-0.13188</c:v>
                </c:pt>
                <c:pt idx="9668">
                  <c:v>-5.8762000000000002E-2</c:v>
                </c:pt>
                <c:pt idx="9669">
                  <c:v>-5.0640999999999999E-2</c:v>
                </c:pt>
                <c:pt idx="9670">
                  <c:v>-5.0120999999999999E-2</c:v>
                </c:pt>
                <c:pt idx="9671">
                  <c:v>9.2694000000000006E-3</c:v>
                </c:pt>
                <c:pt idx="9672">
                  <c:v>4.5141000000000001E-2</c:v>
                </c:pt>
                <c:pt idx="9673">
                  <c:v>6.2786999999999996E-2</c:v>
                </c:pt>
                <c:pt idx="9674">
                  <c:v>0.11076999999999999</c:v>
                </c:pt>
                <c:pt idx="9675">
                  <c:v>0.17541999999999999</c:v>
                </c:pt>
                <c:pt idx="9676">
                  <c:v>0.17405999999999999</c:v>
                </c:pt>
                <c:pt idx="9677">
                  <c:v>0.15160999999999999</c:v>
                </c:pt>
                <c:pt idx="9678">
                  <c:v>0.13642000000000001</c:v>
                </c:pt>
                <c:pt idx="9679">
                  <c:v>0.15112</c:v>
                </c:pt>
                <c:pt idx="9680">
                  <c:v>0.16070999999999999</c:v>
                </c:pt>
                <c:pt idx="9681">
                  <c:v>0.11703</c:v>
                </c:pt>
                <c:pt idx="9682">
                  <c:v>6.9381999999999999E-2</c:v>
                </c:pt>
                <c:pt idx="9683">
                  <c:v>7.7768000000000004E-2</c:v>
                </c:pt>
                <c:pt idx="9684">
                  <c:v>6.5841999999999998E-2</c:v>
                </c:pt>
                <c:pt idx="9685">
                  <c:v>4.3963000000000002E-2</c:v>
                </c:pt>
                <c:pt idx="9686">
                  <c:v>1.4374E-2</c:v>
                </c:pt>
                <c:pt idx="9687">
                  <c:v>-4.1495000000000004E-3</c:v>
                </c:pt>
                <c:pt idx="9688">
                  <c:v>-2.0619000000000002E-3</c:v>
                </c:pt>
                <c:pt idx="9689">
                  <c:v>1.0187E-2</c:v>
                </c:pt>
                <c:pt idx="9690">
                  <c:v>-1.3894E-2</c:v>
                </c:pt>
                <c:pt idx="9691">
                  <c:v>-6.0167999999999999E-2</c:v>
                </c:pt>
                <c:pt idx="9692">
                  <c:v>-7.886E-2</c:v>
                </c:pt>
                <c:pt idx="9693">
                  <c:v>-6.5339999999999995E-2</c:v>
                </c:pt>
                <c:pt idx="9694">
                  <c:v>-5.0900000000000001E-2</c:v>
                </c:pt>
                <c:pt idx="9695">
                  <c:v>-4.9681000000000003E-2</c:v>
                </c:pt>
                <c:pt idx="9696">
                  <c:v>-7.2940000000000005E-2</c:v>
                </c:pt>
                <c:pt idx="9697">
                  <c:v>-6.8012000000000003E-2</c:v>
                </c:pt>
                <c:pt idx="9698">
                  <c:v>-6.2863000000000002E-2</c:v>
                </c:pt>
                <c:pt idx="9699">
                  <c:v>-3.8085000000000001E-2</c:v>
                </c:pt>
                <c:pt idx="9700">
                  <c:v>-3.2587999999999999E-2</c:v>
                </c:pt>
                <c:pt idx="9701">
                  <c:v>-4.0947999999999998E-2</c:v>
                </c:pt>
                <c:pt idx="9702">
                  <c:v>-1.285E-2</c:v>
                </c:pt>
                <c:pt idx="9703">
                  <c:v>1.8946000000000001E-2</c:v>
                </c:pt>
                <c:pt idx="9704">
                  <c:v>8.1347999999999993E-3</c:v>
                </c:pt>
                <c:pt idx="9705">
                  <c:v>7.2192000000000003E-3</c:v>
                </c:pt>
                <c:pt idx="9706">
                  <c:v>3.0022E-2</c:v>
                </c:pt>
                <c:pt idx="9707">
                  <c:v>5.9523E-2</c:v>
                </c:pt>
                <c:pt idx="9708">
                  <c:v>4.6886999999999998E-2</c:v>
                </c:pt>
                <c:pt idx="9709">
                  <c:v>3.2510999999999998E-2</c:v>
                </c:pt>
                <c:pt idx="9710">
                  <c:v>5.9379000000000001E-2</c:v>
                </c:pt>
                <c:pt idx="9711">
                  <c:v>9.2219999999999996E-2</c:v>
                </c:pt>
                <c:pt idx="9712">
                  <c:v>-1.3474E-4</c:v>
                </c:pt>
                <c:pt idx="9713">
                  <c:v>3.3214E-2</c:v>
                </c:pt>
                <c:pt idx="9714">
                  <c:v>2.0879000000000002E-2</c:v>
                </c:pt>
                <c:pt idx="9715">
                  <c:v>-5.3481000000000001E-2</c:v>
                </c:pt>
                <c:pt idx="9716">
                  <c:v>0.11272</c:v>
                </c:pt>
                <c:pt idx="9717">
                  <c:v>-6.9525000000000003E-2</c:v>
                </c:pt>
                <c:pt idx="9718">
                  <c:v>-9.8647000000000006E-3</c:v>
                </c:pt>
                <c:pt idx="9719">
                  <c:v>-6.5215999999999996E-2</c:v>
                </c:pt>
                <c:pt idx="9720">
                  <c:v>1.9788E-2</c:v>
                </c:pt>
                <c:pt idx="9721">
                  <c:v>-7.9620999999999997E-3</c:v>
                </c:pt>
                <c:pt idx="9722">
                  <c:v>-3.1144000000000002E-2</c:v>
                </c:pt>
                <c:pt idx="9723">
                  <c:v>-0.11607000000000001</c:v>
                </c:pt>
                <c:pt idx="9724">
                  <c:v>-2.2815999999999999E-3</c:v>
                </c:pt>
                <c:pt idx="9725">
                  <c:v>-2.4303000000000002E-2</c:v>
                </c:pt>
                <c:pt idx="9726">
                  <c:v>4.7678999999999999E-2</c:v>
                </c:pt>
                <c:pt idx="9727">
                  <c:v>-6.9216E-2</c:v>
                </c:pt>
                <c:pt idx="9728">
                  <c:v>-5.3591E-2</c:v>
                </c:pt>
                <c:pt idx="9729">
                  <c:v>1.2567999999999999E-2</c:v>
                </c:pt>
                <c:pt idx="9730">
                  <c:v>-3.0383E-2</c:v>
                </c:pt>
                <c:pt idx="9731">
                  <c:v>8.3382999999999999E-2</c:v>
                </c:pt>
                <c:pt idx="9732">
                  <c:v>-5.4767999999999997E-2</c:v>
                </c:pt>
                <c:pt idx="9733">
                  <c:v>-2.613E-2</c:v>
                </c:pt>
                <c:pt idx="9734">
                  <c:v>5.3203E-2</c:v>
                </c:pt>
                <c:pt idx="9735">
                  <c:v>-7.3256000000000002E-2</c:v>
                </c:pt>
                <c:pt idx="9736">
                  <c:v>7.2197999999999998E-2</c:v>
                </c:pt>
                <c:pt idx="9737">
                  <c:v>8.5331000000000001E-3</c:v>
                </c:pt>
                <c:pt idx="9738">
                  <c:v>-6.2942999999999999E-2</c:v>
                </c:pt>
                <c:pt idx="9739">
                  <c:v>5.5785000000000001E-2</c:v>
                </c:pt>
                <c:pt idx="9740">
                  <c:v>3.1319E-2</c:v>
                </c:pt>
                <c:pt idx="9741">
                  <c:v>-8.6723999999999996E-2</c:v>
                </c:pt>
                <c:pt idx="9742">
                  <c:v>0.1114</c:v>
                </c:pt>
                <c:pt idx="9743">
                  <c:v>-6.8042000000000005E-2</c:v>
                </c:pt>
                <c:pt idx="9744">
                  <c:v>6.3645999999999994E-2</c:v>
                </c:pt>
                <c:pt idx="9745">
                  <c:v>-2.281E-2</c:v>
                </c:pt>
                <c:pt idx="9746">
                  <c:v>-2.6554999999999999E-2</c:v>
                </c:pt>
                <c:pt idx="9747">
                  <c:v>2.5550999999999998E-3</c:v>
                </c:pt>
                <c:pt idx="9748">
                  <c:v>7.1185999999999999E-2</c:v>
                </c:pt>
                <c:pt idx="9749">
                  <c:v>-2.8001999999999999E-2</c:v>
                </c:pt>
                <c:pt idx="9750">
                  <c:v>7.0065000000000002E-2</c:v>
                </c:pt>
                <c:pt idx="9751">
                  <c:v>-7.1889999999999996E-2</c:v>
                </c:pt>
                <c:pt idx="9752">
                  <c:v>5.3859999999999998E-2</c:v>
                </c:pt>
                <c:pt idx="9753">
                  <c:v>4.8598000000000002E-2</c:v>
                </c:pt>
                <c:pt idx="9754">
                  <c:v>-3.0026000000000001E-2</c:v>
                </c:pt>
                <c:pt idx="9755">
                  <c:v>1.8672000000000001E-2</c:v>
                </c:pt>
                <c:pt idx="9756">
                  <c:v>-7.4459999999999998E-2</c:v>
                </c:pt>
                <c:pt idx="9757">
                  <c:v>7.8550999999999996E-2</c:v>
                </c:pt>
                <c:pt idx="9758">
                  <c:v>7.0591000000000001E-2</c:v>
                </c:pt>
                <c:pt idx="9759">
                  <c:v>-2.5898000000000001E-2</c:v>
                </c:pt>
                <c:pt idx="9760">
                  <c:v>6.9445000000000007E-2</c:v>
                </c:pt>
                <c:pt idx="9761">
                  <c:v>-0.14111000000000001</c:v>
                </c:pt>
                <c:pt idx="9762">
                  <c:v>-3.4329999999999999E-2</c:v>
                </c:pt>
                <c:pt idx="9763">
                  <c:v>-2.3744999999999999E-2</c:v>
                </c:pt>
                <c:pt idx="9764">
                  <c:v>-0.15003</c:v>
                </c:pt>
                <c:pt idx="9765">
                  <c:v>-6.8627999999999995E-2</c:v>
                </c:pt>
                <c:pt idx="9766">
                  <c:v>-1.1001E-2</c:v>
                </c:pt>
                <c:pt idx="9767">
                  <c:v>-0.1113</c:v>
                </c:pt>
                <c:pt idx="9768">
                  <c:v>6.6265000000000004E-2</c:v>
                </c:pt>
                <c:pt idx="9769">
                  <c:v>-4.3129000000000001E-2</c:v>
                </c:pt>
                <c:pt idx="9770">
                  <c:v>1.9710999999999999E-2</c:v>
                </c:pt>
                <c:pt idx="9771">
                  <c:v>4.1917999999999997E-2</c:v>
                </c:pt>
                <c:pt idx="9772">
                  <c:v>2.0948999999999999E-2</c:v>
                </c:pt>
                <c:pt idx="9773">
                  <c:v>-1.0913000000000001E-2</c:v>
                </c:pt>
                <c:pt idx="9774">
                  <c:v>7.9662999999999998E-2</c:v>
                </c:pt>
                <c:pt idx="9775">
                  <c:v>1.7930999999999999E-2</c:v>
                </c:pt>
                <c:pt idx="9776">
                  <c:v>0.12836</c:v>
                </c:pt>
                <c:pt idx="9777">
                  <c:v>3.9571000000000002E-2</c:v>
                </c:pt>
                <c:pt idx="9778">
                  <c:v>3.8521E-2</c:v>
                </c:pt>
                <c:pt idx="9779">
                  <c:v>8.5207000000000005E-2</c:v>
                </c:pt>
                <c:pt idx="9780">
                  <c:v>5.9697E-2</c:v>
                </c:pt>
                <c:pt idx="9781">
                  <c:v>0.10814</c:v>
                </c:pt>
                <c:pt idx="9782">
                  <c:v>-1.1950000000000001E-2</c:v>
                </c:pt>
                <c:pt idx="9783">
                  <c:v>-3.4335999999999998E-2</c:v>
                </c:pt>
                <c:pt idx="9784">
                  <c:v>1.7323000000000002E-2</c:v>
                </c:pt>
                <c:pt idx="9785">
                  <c:v>-2.3369000000000001E-2</c:v>
                </c:pt>
                <c:pt idx="9786">
                  <c:v>0.13982</c:v>
                </c:pt>
                <c:pt idx="9787">
                  <c:v>8.3324999999999996E-3</c:v>
                </c:pt>
                <c:pt idx="9788">
                  <c:v>8.0389999999999993E-3</c:v>
                </c:pt>
                <c:pt idx="9789">
                  <c:v>8.4619E-2</c:v>
                </c:pt>
                <c:pt idx="9790">
                  <c:v>-1.1423000000000001E-2</c:v>
                </c:pt>
                <c:pt idx="9791">
                  <c:v>-9.9422E-3</c:v>
                </c:pt>
                <c:pt idx="9792">
                  <c:v>-5.8265999999999998E-2</c:v>
                </c:pt>
                <c:pt idx="9793">
                  <c:v>-0.16893</c:v>
                </c:pt>
                <c:pt idx="9794">
                  <c:v>-9.2763999999999999E-2</c:v>
                </c:pt>
                <c:pt idx="9795">
                  <c:v>-8.5852999999999999E-2</c:v>
                </c:pt>
                <c:pt idx="9796">
                  <c:v>-0.13752</c:v>
                </c:pt>
                <c:pt idx="9797">
                  <c:v>-0.14232</c:v>
                </c:pt>
                <c:pt idx="9798">
                  <c:v>-0.14188999999999999</c:v>
                </c:pt>
                <c:pt idx="9799">
                  <c:v>-0.12681000000000001</c:v>
                </c:pt>
                <c:pt idx="9800">
                  <c:v>-9.3887999999999999E-2</c:v>
                </c:pt>
                <c:pt idx="9801">
                  <c:v>-0.14052999999999999</c:v>
                </c:pt>
                <c:pt idx="9802">
                  <c:v>-9.9094000000000002E-2</c:v>
                </c:pt>
                <c:pt idx="9803">
                  <c:v>-5.3631999999999999E-2</c:v>
                </c:pt>
                <c:pt idx="9804">
                  <c:v>-3.8102999999999998E-2</c:v>
                </c:pt>
                <c:pt idx="9805">
                  <c:v>-2.9228000000000001E-2</c:v>
                </c:pt>
                <c:pt idx="9806">
                  <c:v>2.8362000000000001E-3</c:v>
                </c:pt>
                <c:pt idx="9807">
                  <c:v>7.4582999999999997E-2</c:v>
                </c:pt>
                <c:pt idx="9808">
                  <c:v>0.11096</c:v>
                </c:pt>
                <c:pt idx="9809">
                  <c:v>0.10899</c:v>
                </c:pt>
                <c:pt idx="9810">
                  <c:v>7.9606999999999997E-2</c:v>
                </c:pt>
                <c:pt idx="9811">
                  <c:v>6.3561000000000006E-2</c:v>
                </c:pt>
                <c:pt idx="9812">
                  <c:v>0.15329000000000001</c:v>
                </c:pt>
                <c:pt idx="9813">
                  <c:v>9.2571000000000001E-2</c:v>
                </c:pt>
                <c:pt idx="9814">
                  <c:v>7.4329000000000006E-2</c:v>
                </c:pt>
                <c:pt idx="9815">
                  <c:v>0.16353000000000001</c:v>
                </c:pt>
                <c:pt idx="9816">
                  <c:v>8.9690000000000006E-2</c:v>
                </c:pt>
                <c:pt idx="9817">
                  <c:v>0.23132</c:v>
                </c:pt>
                <c:pt idx="9818">
                  <c:v>0.17216000000000001</c:v>
                </c:pt>
                <c:pt idx="9819">
                  <c:v>0.14477999999999999</c:v>
                </c:pt>
                <c:pt idx="9820">
                  <c:v>9.6624000000000002E-2</c:v>
                </c:pt>
                <c:pt idx="9821">
                  <c:v>0.14455000000000001</c:v>
                </c:pt>
                <c:pt idx="9822">
                  <c:v>9.8392999999999994E-2</c:v>
                </c:pt>
                <c:pt idx="9823">
                  <c:v>8.7387000000000006E-2</c:v>
                </c:pt>
                <c:pt idx="9824">
                  <c:v>1.0253E-2</c:v>
                </c:pt>
                <c:pt idx="9825">
                  <c:v>5.3305999999999999E-2</c:v>
                </c:pt>
                <c:pt idx="9826">
                  <c:v>-1.3856E-2</c:v>
                </c:pt>
                <c:pt idx="9827">
                  <c:v>-3.7821E-2</c:v>
                </c:pt>
                <c:pt idx="9828">
                  <c:v>-0.10373</c:v>
                </c:pt>
                <c:pt idx="9829">
                  <c:v>-0.12986</c:v>
                </c:pt>
                <c:pt idx="9830">
                  <c:v>-9.2302999999999996E-2</c:v>
                </c:pt>
                <c:pt idx="9831">
                  <c:v>-0.20452000000000001</c:v>
                </c:pt>
                <c:pt idx="9832">
                  <c:v>-0.18376999999999999</c:v>
                </c:pt>
                <c:pt idx="9833">
                  <c:v>-0.21148</c:v>
                </c:pt>
                <c:pt idx="9834">
                  <c:v>-0.22781999999999999</c:v>
                </c:pt>
                <c:pt idx="9835">
                  <c:v>-0.12792000000000001</c:v>
                </c:pt>
                <c:pt idx="9836">
                  <c:v>-0.23635999999999999</c:v>
                </c:pt>
                <c:pt idx="9837">
                  <c:v>-0.25941999999999998</c:v>
                </c:pt>
                <c:pt idx="9838">
                  <c:v>-0.15523999999999999</c:v>
                </c:pt>
                <c:pt idx="9839">
                  <c:v>-0.15301999999999999</c:v>
                </c:pt>
                <c:pt idx="9840">
                  <c:v>-0.18744</c:v>
                </c:pt>
                <c:pt idx="9841">
                  <c:v>-8.7863999999999998E-2</c:v>
                </c:pt>
                <c:pt idx="9842">
                  <c:v>-0.25305</c:v>
                </c:pt>
                <c:pt idx="9843">
                  <c:v>-3.7239000000000001E-2</c:v>
                </c:pt>
                <c:pt idx="9844">
                  <c:v>-6.6494999999999999E-2</c:v>
                </c:pt>
                <c:pt idx="9845">
                  <c:v>2.2977999999999998E-2</c:v>
                </c:pt>
                <c:pt idx="9846">
                  <c:v>-2.7983000000000001E-3</c:v>
                </c:pt>
                <c:pt idx="9847">
                  <c:v>6.0682E-2</c:v>
                </c:pt>
                <c:pt idx="9848">
                  <c:v>8.2850999999999994E-2</c:v>
                </c:pt>
                <c:pt idx="9849">
                  <c:v>0.2014</c:v>
                </c:pt>
                <c:pt idx="9850">
                  <c:v>9.7603999999999996E-2</c:v>
                </c:pt>
                <c:pt idx="9851">
                  <c:v>0.2349</c:v>
                </c:pt>
                <c:pt idx="9852">
                  <c:v>0.20641999999999999</c:v>
                </c:pt>
                <c:pt idx="9853">
                  <c:v>0.26597999999999999</c:v>
                </c:pt>
                <c:pt idx="9854">
                  <c:v>0.30430000000000001</c:v>
                </c:pt>
                <c:pt idx="9855">
                  <c:v>0.22086</c:v>
                </c:pt>
                <c:pt idx="9856">
                  <c:v>0.32780999999999999</c:v>
                </c:pt>
                <c:pt idx="9857">
                  <c:v>0.24043999999999999</c:v>
                </c:pt>
                <c:pt idx="9858">
                  <c:v>0.25147999999999998</c:v>
                </c:pt>
                <c:pt idx="9859">
                  <c:v>0.23860999999999999</c:v>
                </c:pt>
                <c:pt idx="9860">
                  <c:v>8.5183999999999996E-2</c:v>
                </c:pt>
                <c:pt idx="9861">
                  <c:v>0.28843999999999997</c:v>
                </c:pt>
                <c:pt idx="9862">
                  <c:v>0.23238</c:v>
                </c:pt>
                <c:pt idx="9863">
                  <c:v>9.1942999999999997E-2</c:v>
                </c:pt>
                <c:pt idx="9864">
                  <c:v>0.10619000000000001</c:v>
                </c:pt>
                <c:pt idx="9865">
                  <c:v>7.2912000000000005E-2</c:v>
                </c:pt>
                <c:pt idx="9866">
                  <c:v>-3.4962E-2</c:v>
                </c:pt>
                <c:pt idx="9867">
                  <c:v>9.5492999999999995E-2</c:v>
                </c:pt>
                <c:pt idx="9868">
                  <c:v>-0.20388000000000001</c:v>
                </c:pt>
                <c:pt idx="9869">
                  <c:v>-0.12806999999999999</c:v>
                </c:pt>
                <c:pt idx="9870">
                  <c:v>-0.21621000000000001</c:v>
                </c:pt>
                <c:pt idx="9871">
                  <c:v>-0.23888000000000001</c:v>
                </c:pt>
                <c:pt idx="9872">
                  <c:v>-0.29070000000000001</c:v>
                </c:pt>
                <c:pt idx="9873">
                  <c:v>-0.28628999999999999</c:v>
                </c:pt>
                <c:pt idx="9874">
                  <c:v>-0.41266000000000003</c:v>
                </c:pt>
                <c:pt idx="9875">
                  <c:v>-0.27596999999999999</c:v>
                </c:pt>
                <c:pt idx="9876">
                  <c:v>-0.39359</c:v>
                </c:pt>
                <c:pt idx="9877">
                  <c:v>-0.33892</c:v>
                </c:pt>
                <c:pt idx="9878">
                  <c:v>-0.37163000000000002</c:v>
                </c:pt>
                <c:pt idx="9879">
                  <c:v>-0.36437999999999998</c:v>
                </c:pt>
                <c:pt idx="9880">
                  <c:v>-0.24190999999999999</c:v>
                </c:pt>
                <c:pt idx="9881">
                  <c:v>-0.32408999999999999</c:v>
                </c:pt>
                <c:pt idx="9882">
                  <c:v>-0.17138999999999999</c:v>
                </c:pt>
                <c:pt idx="9883">
                  <c:v>-0.14341000000000001</c:v>
                </c:pt>
                <c:pt idx="9884">
                  <c:v>-0.11302</c:v>
                </c:pt>
                <c:pt idx="9885">
                  <c:v>5.6131E-2</c:v>
                </c:pt>
                <c:pt idx="9886">
                  <c:v>-0.13108</c:v>
                </c:pt>
                <c:pt idx="9887">
                  <c:v>-3.1189000000000001E-2</c:v>
                </c:pt>
                <c:pt idx="9888">
                  <c:v>6.8498000000000003E-2</c:v>
                </c:pt>
                <c:pt idx="9889">
                  <c:v>6.3698000000000005E-2</c:v>
                </c:pt>
                <c:pt idx="9890">
                  <c:v>0.17849999999999999</c:v>
                </c:pt>
                <c:pt idx="9891">
                  <c:v>0.23924000000000001</c:v>
                </c:pt>
                <c:pt idx="9892">
                  <c:v>0.18304000000000001</c:v>
                </c:pt>
                <c:pt idx="9893">
                  <c:v>0.42026000000000002</c:v>
                </c:pt>
                <c:pt idx="9894">
                  <c:v>0.35881999999999997</c:v>
                </c:pt>
                <c:pt idx="9895">
                  <c:v>0.42003000000000001</c:v>
                </c:pt>
                <c:pt idx="9896">
                  <c:v>0.41286</c:v>
                </c:pt>
                <c:pt idx="9897">
                  <c:v>0.41292000000000001</c:v>
                </c:pt>
                <c:pt idx="9898">
                  <c:v>0.41360999999999998</c:v>
                </c:pt>
                <c:pt idx="9899">
                  <c:v>0.46398</c:v>
                </c:pt>
                <c:pt idx="9900">
                  <c:v>0.33351999999999998</c:v>
                </c:pt>
                <c:pt idx="9901">
                  <c:v>0.39783000000000002</c:v>
                </c:pt>
                <c:pt idx="9902">
                  <c:v>0.30159000000000002</c:v>
                </c:pt>
                <c:pt idx="9903">
                  <c:v>0.26529000000000003</c:v>
                </c:pt>
                <c:pt idx="9904">
                  <c:v>0.25095000000000001</c:v>
                </c:pt>
                <c:pt idx="9905">
                  <c:v>0.12224</c:v>
                </c:pt>
                <c:pt idx="9906">
                  <c:v>9.6893999999999994E-2</c:v>
                </c:pt>
                <c:pt idx="9907">
                  <c:v>-5.527E-2</c:v>
                </c:pt>
                <c:pt idx="9908">
                  <c:v>-9.1774999999999995E-2</c:v>
                </c:pt>
                <c:pt idx="9909">
                  <c:v>-0.14637</c:v>
                </c:pt>
                <c:pt idx="9910">
                  <c:v>-0.26802999999999999</c:v>
                </c:pt>
                <c:pt idx="9911">
                  <c:v>-0.17404</c:v>
                </c:pt>
                <c:pt idx="9912">
                  <c:v>-0.28841</c:v>
                </c:pt>
                <c:pt idx="9913">
                  <c:v>-0.26401999999999998</c:v>
                </c:pt>
                <c:pt idx="9914">
                  <c:v>-0.29210000000000003</c:v>
                </c:pt>
                <c:pt idx="9915">
                  <c:v>-0.46861000000000003</c:v>
                </c:pt>
                <c:pt idx="9916">
                  <c:v>-0.38644000000000001</c:v>
                </c:pt>
                <c:pt idx="9917">
                  <c:v>-0.44473000000000001</c:v>
                </c:pt>
                <c:pt idx="9918">
                  <c:v>-0.52810999999999997</c:v>
                </c:pt>
                <c:pt idx="9919">
                  <c:v>-0.49358999999999997</c:v>
                </c:pt>
                <c:pt idx="9920">
                  <c:v>-0.44331999999999999</c:v>
                </c:pt>
                <c:pt idx="9921">
                  <c:v>-0.45672000000000001</c:v>
                </c:pt>
                <c:pt idx="9922">
                  <c:v>-0.39073000000000002</c:v>
                </c:pt>
                <c:pt idx="9923">
                  <c:v>-0.34144999999999998</c:v>
                </c:pt>
                <c:pt idx="9924">
                  <c:v>-0.31589</c:v>
                </c:pt>
                <c:pt idx="9925">
                  <c:v>-0.24384</c:v>
                </c:pt>
                <c:pt idx="9926">
                  <c:v>-0.16002</c:v>
                </c:pt>
                <c:pt idx="9927">
                  <c:v>-7.1232000000000004E-2</c:v>
                </c:pt>
                <c:pt idx="9928">
                  <c:v>3.7664E-3</c:v>
                </c:pt>
                <c:pt idx="9929">
                  <c:v>5.4937E-2</c:v>
                </c:pt>
                <c:pt idx="9930">
                  <c:v>0.14244000000000001</c:v>
                </c:pt>
                <c:pt idx="9931">
                  <c:v>0.27705000000000002</c:v>
                </c:pt>
                <c:pt idx="9932">
                  <c:v>0.3301</c:v>
                </c:pt>
                <c:pt idx="9933">
                  <c:v>0.37808999999999998</c:v>
                </c:pt>
                <c:pt idx="9934">
                  <c:v>0.44330000000000003</c:v>
                </c:pt>
                <c:pt idx="9935">
                  <c:v>0.52122000000000002</c:v>
                </c:pt>
                <c:pt idx="9936">
                  <c:v>0.51515999999999995</c:v>
                </c:pt>
                <c:pt idx="9937">
                  <c:v>0.38340000000000002</c:v>
                </c:pt>
                <c:pt idx="9938">
                  <c:v>0.49507000000000001</c:v>
                </c:pt>
                <c:pt idx="9939">
                  <c:v>0.57667999999999997</c:v>
                </c:pt>
                <c:pt idx="9940">
                  <c:v>0.43917</c:v>
                </c:pt>
                <c:pt idx="9941">
                  <c:v>0.58935999999999999</c:v>
                </c:pt>
                <c:pt idx="9942">
                  <c:v>0.38361000000000001</c:v>
                </c:pt>
                <c:pt idx="9943">
                  <c:v>0.44278000000000001</c:v>
                </c:pt>
                <c:pt idx="9944">
                  <c:v>0.37069999999999997</c:v>
                </c:pt>
                <c:pt idx="9945">
                  <c:v>0.34947</c:v>
                </c:pt>
                <c:pt idx="9946">
                  <c:v>0.19378000000000001</c:v>
                </c:pt>
                <c:pt idx="9947">
                  <c:v>0.15099000000000001</c:v>
                </c:pt>
                <c:pt idx="9948">
                  <c:v>1.6351999999999998E-2</c:v>
                </c:pt>
                <c:pt idx="9949">
                  <c:v>5.0685000000000001E-2</c:v>
                </c:pt>
                <c:pt idx="9950">
                  <c:v>-0.12146999999999999</c:v>
                </c:pt>
                <c:pt idx="9951">
                  <c:v>-0.16272</c:v>
                </c:pt>
                <c:pt idx="9952">
                  <c:v>-0.33084000000000002</c:v>
                </c:pt>
                <c:pt idx="9953">
                  <c:v>-0.35642000000000001</c:v>
                </c:pt>
                <c:pt idx="9954">
                  <c:v>-0.39528000000000002</c:v>
                </c:pt>
                <c:pt idx="9955">
                  <c:v>-0.57145000000000001</c:v>
                </c:pt>
                <c:pt idx="9956">
                  <c:v>-0.47426000000000001</c:v>
                </c:pt>
                <c:pt idx="9957">
                  <c:v>-0.63826000000000005</c:v>
                </c:pt>
                <c:pt idx="9958">
                  <c:v>-0.61173999999999995</c:v>
                </c:pt>
                <c:pt idx="9959">
                  <c:v>-0.61065999999999998</c:v>
                </c:pt>
                <c:pt idx="9960">
                  <c:v>-0.78754000000000002</c:v>
                </c:pt>
                <c:pt idx="9961">
                  <c:v>-0.58874000000000004</c:v>
                </c:pt>
                <c:pt idx="9962">
                  <c:v>-0.49680000000000002</c:v>
                </c:pt>
                <c:pt idx="9963">
                  <c:v>-0.55837000000000003</c:v>
                </c:pt>
                <c:pt idx="9964">
                  <c:v>-0.42155999999999999</c:v>
                </c:pt>
                <c:pt idx="9965">
                  <c:v>-0.27727000000000002</c:v>
                </c:pt>
                <c:pt idx="9966">
                  <c:v>-0.40022999999999997</c:v>
                </c:pt>
                <c:pt idx="9967">
                  <c:v>9.9805000000000005E-2</c:v>
                </c:pt>
                <c:pt idx="9968">
                  <c:v>-0.12016</c:v>
                </c:pt>
                <c:pt idx="9969">
                  <c:v>0.11312</c:v>
                </c:pt>
                <c:pt idx="9970">
                  <c:v>8.9134000000000005E-2</c:v>
                </c:pt>
                <c:pt idx="9971">
                  <c:v>0.25136999999999998</c:v>
                </c:pt>
                <c:pt idx="9972">
                  <c:v>0.33872999999999998</c:v>
                </c:pt>
                <c:pt idx="9973">
                  <c:v>0.46762999999999999</c:v>
                </c:pt>
                <c:pt idx="9974">
                  <c:v>0.35342000000000001</c:v>
                </c:pt>
                <c:pt idx="9975">
                  <c:v>0.64249999999999996</c:v>
                </c:pt>
                <c:pt idx="9976">
                  <c:v>0.47836000000000001</c:v>
                </c:pt>
                <c:pt idx="9977">
                  <c:v>0.63361999999999996</c:v>
                </c:pt>
                <c:pt idx="9978">
                  <c:v>0.59889999999999999</c:v>
                </c:pt>
                <c:pt idx="9979">
                  <c:v>0.52078999999999998</c:v>
                </c:pt>
                <c:pt idx="9980">
                  <c:v>0.63497999999999999</c:v>
                </c:pt>
                <c:pt idx="9981">
                  <c:v>0.41274</c:v>
                </c:pt>
                <c:pt idx="9982">
                  <c:v>0.61575000000000002</c:v>
                </c:pt>
                <c:pt idx="9983">
                  <c:v>0.47117999999999999</c:v>
                </c:pt>
                <c:pt idx="9984">
                  <c:v>0.33651999999999999</c:v>
                </c:pt>
                <c:pt idx="9985">
                  <c:v>0.54335999999999995</c:v>
                </c:pt>
                <c:pt idx="9986">
                  <c:v>7.8230999999999995E-2</c:v>
                </c:pt>
                <c:pt idx="9987">
                  <c:v>2.7980000000000001E-2</c:v>
                </c:pt>
                <c:pt idx="9988">
                  <c:v>5.3913999999999997E-2</c:v>
                </c:pt>
                <c:pt idx="9989">
                  <c:v>-0.18307999999999999</c:v>
                </c:pt>
                <c:pt idx="9990">
                  <c:v>-0.21615999999999999</c:v>
                </c:pt>
                <c:pt idx="9991">
                  <c:v>-0.12956999999999999</c:v>
                </c:pt>
                <c:pt idx="9992">
                  <c:v>-0.57991999999999999</c:v>
                </c:pt>
                <c:pt idx="9993">
                  <c:v>-0.20036999999999999</c:v>
                </c:pt>
                <c:pt idx="9994">
                  <c:v>-0.47492000000000001</c:v>
                </c:pt>
                <c:pt idx="9995">
                  <c:v>-0.36975999999999998</c:v>
                </c:pt>
                <c:pt idx="9996">
                  <c:v>-0.43553999999999998</c:v>
                </c:pt>
                <c:pt idx="9997">
                  <c:v>-0.46748000000000001</c:v>
                </c:pt>
                <c:pt idx="9998">
                  <c:v>-0.56189999999999996</c:v>
                </c:pt>
                <c:pt idx="9999">
                  <c:v>-0.32440000000000002</c:v>
                </c:pt>
                <c:pt idx="10000">
                  <c:v>-0.53678999999999999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72072"/>
        <c:axId val="405370504"/>
      </c:scatterChart>
      <c:valAx>
        <c:axId val="40537207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0504"/>
        <c:crosses val="autoZero"/>
        <c:crossBetween val="midCat"/>
        <c:majorUnit val="0.5"/>
      </c:valAx>
      <c:valAx>
        <c:axId val="405370504"/>
        <c:scaling>
          <c:orientation val="minMax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2072"/>
        <c:crosses val="autoZero"/>
        <c:crossBetween val="midCat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'S5'!$D$1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'S5'!$A$2:$A$10002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'S5'!$D$2:$D$10002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2.0000000000000002E-5</c:v>
                </c:pt>
                <c:pt idx="28">
                  <c:v>2.0000000000000002E-5</c:v>
                </c:pt>
                <c:pt idx="29">
                  <c:v>-2.9615999999999999E-5</c:v>
                </c:pt>
                <c:pt idx="30">
                  <c:v>4.1310000000000003E-5</c:v>
                </c:pt>
                <c:pt idx="31">
                  <c:v>3.6816000000000003E-4</c:v>
                </c:pt>
                <c:pt idx="32">
                  <c:v>4.2258999999999998E-4</c:v>
                </c:pt>
                <c:pt idx="33">
                  <c:v>-4.3424000000000002E-4</c:v>
                </c:pt>
                <c:pt idx="34">
                  <c:v>-1.0918E-3</c:v>
                </c:pt>
                <c:pt idx="35">
                  <c:v>-6.5297E-4</c:v>
                </c:pt>
                <c:pt idx="36">
                  <c:v>3.7147E-3</c:v>
                </c:pt>
                <c:pt idx="37">
                  <c:v>5.5795999999999997E-3</c:v>
                </c:pt>
                <c:pt idx="38">
                  <c:v>-6.0185999999999998E-3</c:v>
                </c:pt>
                <c:pt idx="39">
                  <c:v>-2.2948999999999999E-3</c:v>
                </c:pt>
                <c:pt idx="40">
                  <c:v>5.2170000000000003E-3</c:v>
                </c:pt>
                <c:pt idx="41">
                  <c:v>-4.0473999999999996E-3</c:v>
                </c:pt>
                <c:pt idx="42">
                  <c:v>8.5155000000000005E-3</c:v>
                </c:pt>
                <c:pt idx="43">
                  <c:v>-4.2916999999999999E-3</c:v>
                </c:pt>
                <c:pt idx="44">
                  <c:v>2.0000000000000002E-5</c:v>
                </c:pt>
                <c:pt idx="45">
                  <c:v>-1.7336000000000001E-3</c:v>
                </c:pt>
                <c:pt idx="46">
                  <c:v>4.2259000000000003E-3</c:v>
                </c:pt>
                <c:pt idx="47">
                  <c:v>7.4627000000000005E-4</c:v>
                </c:pt>
                <c:pt idx="48">
                  <c:v>1.9323999999999999E-3</c:v>
                </c:pt>
                <c:pt idx="49">
                  <c:v>-4.0845999999999999E-3</c:v>
                </c:pt>
                <c:pt idx="50">
                  <c:v>3.9528000000000002E-3</c:v>
                </c:pt>
                <c:pt idx="51">
                  <c:v>-3.0745999999999998E-3</c:v>
                </c:pt>
                <c:pt idx="52">
                  <c:v>3.0100999999999999E-3</c:v>
                </c:pt>
                <c:pt idx="53">
                  <c:v>-1.1992000000000001E-3</c:v>
                </c:pt>
                <c:pt idx="54">
                  <c:v>-3.7249000000000001E-4</c:v>
                </c:pt>
                <c:pt idx="55">
                  <c:v>2.3792000000000002E-3</c:v>
                </c:pt>
                <c:pt idx="56">
                  <c:v>-5.8666999999999999E-3</c:v>
                </c:pt>
                <c:pt idx="57">
                  <c:v>7.9673000000000001E-3</c:v>
                </c:pt>
                <c:pt idx="58">
                  <c:v>-3.8045E-4</c:v>
                </c:pt>
                <c:pt idx="59">
                  <c:v>-3.5079999999999998E-3</c:v>
                </c:pt>
                <c:pt idx="60">
                  <c:v>-1.2385E-2</c:v>
                </c:pt>
                <c:pt idx="61">
                  <c:v>-1.9186999999999999E-2</c:v>
                </c:pt>
                <c:pt idx="62">
                  <c:v>4.4861999999999999E-2</c:v>
                </c:pt>
                <c:pt idx="63">
                  <c:v>-1.1171E-2</c:v>
                </c:pt>
                <c:pt idx="64">
                  <c:v>-3.3631000000000001E-2</c:v>
                </c:pt>
                <c:pt idx="65">
                  <c:v>3.6072E-2</c:v>
                </c:pt>
                <c:pt idx="66">
                  <c:v>-5.0556999999999998E-2</c:v>
                </c:pt>
                <c:pt idx="67">
                  <c:v>4.0954999999999998E-2</c:v>
                </c:pt>
                <c:pt idx="68">
                  <c:v>-9.4234000000000002E-3</c:v>
                </c:pt>
                <c:pt idx="69">
                  <c:v>3.0858999999999999E-3</c:v>
                </c:pt>
                <c:pt idx="70">
                  <c:v>-2.0854999999999999E-2</c:v>
                </c:pt>
                <c:pt idx="71">
                  <c:v>1.0591E-2</c:v>
                </c:pt>
                <c:pt idx="72">
                  <c:v>-8.9009999999999992E-3</c:v>
                </c:pt>
                <c:pt idx="73">
                  <c:v>1.9702000000000001E-2</c:v>
                </c:pt>
                <c:pt idx="74">
                  <c:v>-2.8969999999999999E-2</c:v>
                </c:pt>
                <c:pt idx="75">
                  <c:v>2.0029999999999999E-2</c:v>
                </c:pt>
                <c:pt idx="76">
                  <c:v>-1.8907E-2</c:v>
                </c:pt>
                <c:pt idx="77">
                  <c:v>1.5793000000000001E-2</c:v>
                </c:pt>
                <c:pt idx="78">
                  <c:v>1.124E-3</c:v>
                </c:pt>
                <c:pt idx="79">
                  <c:v>-7.1931E-3</c:v>
                </c:pt>
                <c:pt idx="80">
                  <c:v>3.7520999999999999E-2</c:v>
                </c:pt>
                <c:pt idx="81">
                  <c:v>-3.1847E-2</c:v>
                </c:pt>
                <c:pt idx="82">
                  <c:v>2.7463000000000001E-2</c:v>
                </c:pt>
                <c:pt idx="83">
                  <c:v>3.3907E-3</c:v>
                </c:pt>
                <c:pt idx="84">
                  <c:v>-6.8764999999999998E-3</c:v>
                </c:pt>
                <c:pt idx="85">
                  <c:v>9.2689999999999995E-2</c:v>
                </c:pt>
                <c:pt idx="86">
                  <c:v>-1.2123E-2</c:v>
                </c:pt>
                <c:pt idx="87">
                  <c:v>-3.6020999999999997E-2</c:v>
                </c:pt>
                <c:pt idx="88">
                  <c:v>4.4743999999999999E-2</c:v>
                </c:pt>
                <c:pt idx="89">
                  <c:v>-2.0823999999999999E-3</c:v>
                </c:pt>
                <c:pt idx="90">
                  <c:v>-5.4238000000000001E-2</c:v>
                </c:pt>
                <c:pt idx="91">
                  <c:v>4.4796999999999997E-2</c:v>
                </c:pt>
                <c:pt idx="92">
                  <c:v>-0.14163000000000001</c:v>
                </c:pt>
                <c:pt idx="93">
                  <c:v>8.8561000000000004E-3</c:v>
                </c:pt>
                <c:pt idx="94">
                  <c:v>-6.3034000000000007E-2</c:v>
                </c:pt>
                <c:pt idx="95">
                  <c:v>-3.5771000000000002E-3</c:v>
                </c:pt>
                <c:pt idx="96">
                  <c:v>-3.5563999999999998E-2</c:v>
                </c:pt>
                <c:pt idx="97">
                  <c:v>-2.5736999999999999E-2</c:v>
                </c:pt>
                <c:pt idx="98">
                  <c:v>-5.7020000000000001E-2</c:v>
                </c:pt>
                <c:pt idx="99">
                  <c:v>3.9238000000000002E-2</c:v>
                </c:pt>
                <c:pt idx="100">
                  <c:v>-7.0394999999999999E-2</c:v>
                </c:pt>
                <c:pt idx="101">
                  <c:v>4.5759000000000001E-2</c:v>
                </c:pt>
                <c:pt idx="102">
                  <c:v>-1.8030999999999998E-2</c:v>
                </c:pt>
                <c:pt idx="103">
                  <c:v>2.3550999999999999E-2</c:v>
                </c:pt>
                <c:pt idx="104">
                  <c:v>6.5919000000000005E-2</c:v>
                </c:pt>
                <c:pt idx="105">
                  <c:v>-6.7647000000000002E-3</c:v>
                </c:pt>
                <c:pt idx="106">
                  <c:v>0.10736</c:v>
                </c:pt>
                <c:pt idx="107">
                  <c:v>-6.6319000000000003E-4</c:v>
                </c:pt>
                <c:pt idx="108">
                  <c:v>3.8813E-2</c:v>
                </c:pt>
                <c:pt idx="109">
                  <c:v>7.2179999999999994E-2</c:v>
                </c:pt>
                <c:pt idx="110">
                  <c:v>-6.0155E-2</c:v>
                </c:pt>
                <c:pt idx="111">
                  <c:v>0.14627999999999999</c:v>
                </c:pt>
                <c:pt idx="112">
                  <c:v>0.11945</c:v>
                </c:pt>
                <c:pt idx="113">
                  <c:v>4.6913000000000003E-2</c:v>
                </c:pt>
                <c:pt idx="114">
                  <c:v>0.1167</c:v>
                </c:pt>
                <c:pt idx="115">
                  <c:v>9.2187000000000005E-2</c:v>
                </c:pt>
                <c:pt idx="116">
                  <c:v>5.8805999999999997E-3</c:v>
                </c:pt>
                <c:pt idx="117">
                  <c:v>0.17641999999999999</c:v>
                </c:pt>
                <c:pt idx="118">
                  <c:v>-5.1499000000000003E-2</c:v>
                </c:pt>
                <c:pt idx="119">
                  <c:v>3.5958999999999998E-2</c:v>
                </c:pt>
                <c:pt idx="120">
                  <c:v>-4.9880000000000001E-2</c:v>
                </c:pt>
                <c:pt idx="121">
                  <c:v>-4.3526000000000002E-2</c:v>
                </c:pt>
                <c:pt idx="122">
                  <c:v>-5.0532000000000001E-2</c:v>
                </c:pt>
                <c:pt idx="123">
                  <c:v>-3.2903000000000002E-2</c:v>
                </c:pt>
                <c:pt idx="124">
                  <c:v>-0.16683999999999999</c:v>
                </c:pt>
                <c:pt idx="125">
                  <c:v>-5.7299999999999997E-2</c:v>
                </c:pt>
                <c:pt idx="126">
                  <c:v>-0.18656</c:v>
                </c:pt>
                <c:pt idx="127">
                  <c:v>-0.10034999999999999</c:v>
                </c:pt>
                <c:pt idx="128">
                  <c:v>-0.14182</c:v>
                </c:pt>
                <c:pt idx="129">
                  <c:v>-0.19055</c:v>
                </c:pt>
                <c:pt idx="130">
                  <c:v>-0.10274999999999999</c:v>
                </c:pt>
                <c:pt idx="131">
                  <c:v>-0.19414000000000001</c:v>
                </c:pt>
                <c:pt idx="132">
                  <c:v>-4.8551999999999998E-2</c:v>
                </c:pt>
                <c:pt idx="133">
                  <c:v>-6.1603999999999999E-2</c:v>
                </c:pt>
                <c:pt idx="134">
                  <c:v>-8.3501000000000006E-2</c:v>
                </c:pt>
                <c:pt idx="135">
                  <c:v>4.9979999999999997E-2</c:v>
                </c:pt>
                <c:pt idx="136">
                  <c:v>-0.16491</c:v>
                </c:pt>
                <c:pt idx="137">
                  <c:v>-7.2123000000000007E-2</c:v>
                </c:pt>
                <c:pt idx="138">
                  <c:v>-1.5458E-2</c:v>
                </c:pt>
                <c:pt idx="139">
                  <c:v>-6.9032999999999997E-2</c:v>
                </c:pt>
                <c:pt idx="140">
                  <c:v>2.8614000000000001E-2</c:v>
                </c:pt>
                <c:pt idx="141">
                  <c:v>7.6715000000000005E-2</c:v>
                </c:pt>
                <c:pt idx="142">
                  <c:v>-9.4362000000000005E-3</c:v>
                </c:pt>
                <c:pt idx="143">
                  <c:v>0.21360999999999999</c:v>
                </c:pt>
                <c:pt idx="144">
                  <c:v>0.13286000000000001</c:v>
                </c:pt>
                <c:pt idx="145">
                  <c:v>0.19153999999999999</c:v>
                </c:pt>
                <c:pt idx="146">
                  <c:v>0.19606000000000001</c:v>
                </c:pt>
                <c:pt idx="147">
                  <c:v>0.19411</c:v>
                </c:pt>
                <c:pt idx="148">
                  <c:v>0.18490000000000001</c:v>
                </c:pt>
                <c:pt idx="149">
                  <c:v>0.27237</c:v>
                </c:pt>
                <c:pt idx="150">
                  <c:v>0.17044999999999999</c:v>
                </c:pt>
                <c:pt idx="151">
                  <c:v>0.24820999999999999</c:v>
                </c:pt>
                <c:pt idx="152">
                  <c:v>0.15848999999999999</c:v>
                </c:pt>
                <c:pt idx="153">
                  <c:v>0.16095000000000001</c:v>
                </c:pt>
                <c:pt idx="154">
                  <c:v>0.17651</c:v>
                </c:pt>
                <c:pt idx="155">
                  <c:v>8.8450000000000001E-2</c:v>
                </c:pt>
                <c:pt idx="156">
                  <c:v>0.10019</c:v>
                </c:pt>
                <c:pt idx="157">
                  <c:v>-3.4928000000000001E-2</c:v>
                </c:pt>
                <c:pt idx="158">
                  <c:v>-4.8840000000000001E-2</c:v>
                </c:pt>
                <c:pt idx="159">
                  <c:v>-4.6503000000000003E-2</c:v>
                </c:pt>
                <c:pt idx="160">
                  <c:v>-0.13966999999999999</c:v>
                </c:pt>
                <c:pt idx="161">
                  <c:v>-5.7162999999999997E-3</c:v>
                </c:pt>
                <c:pt idx="162">
                  <c:v>-0.11661000000000001</c:v>
                </c:pt>
                <c:pt idx="163">
                  <c:v>-0.11097</c:v>
                </c:pt>
                <c:pt idx="164">
                  <c:v>-8.4791000000000005E-2</c:v>
                </c:pt>
                <c:pt idx="165">
                  <c:v>-0.21801999999999999</c:v>
                </c:pt>
                <c:pt idx="166">
                  <c:v>-0.20250000000000001</c:v>
                </c:pt>
                <c:pt idx="167">
                  <c:v>-0.20832999999999999</c:v>
                </c:pt>
                <c:pt idx="168">
                  <c:v>-0.31975999999999999</c:v>
                </c:pt>
                <c:pt idx="169">
                  <c:v>-0.26827000000000001</c:v>
                </c:pt>
                <c:pt idx="170">
                  <c:v>-0.26938000000000001</c:v>
                </c:pt>
                <c:pt idx="171">
                  <c:v>-0.26656000000000002</c:v>
                </c:pt>
                <c:pt idx="172">
                  <c:v>-0.23214000000000001</c:v>
                </c:pt>
                <c:pt idx="173">
                  <c:v>-0.22241</c:v>
                </c:pt>
                <c:pt idx="174">
                  <c:v>-0.22441</c:v>
                </c:pt>
                <c:pt idx="175">
                  <c:v>-0.15708</c:v>
                </c:pt>
                <c:pt idx="176">
                  <c:v>-0.14582999999999999</c:v>
                </c:pt>
                <c:pt idx="177">
                  <c:v>-7.2622999999999993E-2</c:v>
                </c:pt>
                <c:pt idx="178">
                  <c:v>-2.8074999999999999E-2</c:v>
                </c:pt>
                <c:pt idx="179">
                  <c:v>-2.8376E-3</c:v>
                </c:pt>
                <c:pt idx="180">
                  <c:v>4.9421E-2</c:v>
                </c:pt>
                <c:pt idx="181">
                  <c:v>0.12271</c:v>
                </c:pt>
                <c:pt idx="182">
                  <c:v>0.19897000000000001</c:v>
                </c:pt>
                <c:pt idx="183">
                  <c:v>0.23480000000000001</c:v>
                </c:pt>
                <c:pt idx="184">
                  <c:v>0.24188999999999999</c:v>
                </c:pt>
                <c:pt idx="185">
                  <c:v>0.25357000000000002</c:v>
                </c:pt>
                <c:pt idx="186">
                  <c:v>0.24765000000000001</c:v>
                </c:pt>
                <c:pt idx="187">
                  <c:v>0.32245000000000001</c:v>
                </c:pt>
                <c:pt idx="188">
                  <c:v>0.24182000000000001</c:v>
                </c:pt>
                <c:pt idx="189">
                  <c:v>0.24037</c:v>
                </c:pt>
                <c:pt idx="190">
                  <c:v>0.34625</c:v>
                </c:pt>
                <c:pt idx="191">
                  <c:v>0.26190000000000002</c:v>
                </c:pt>
                <c:pt idx="192">
                  <c:v>0.34287000000000001</c:v>
                </c:pt>
                <c:pt idx="193">
                  <c:v>0.28391</c:v>
                </c:pt>
                <c:pt idx="194">
                  <c:v>0.26297999999999999</c:v>
                </c:pt>
                <c:pt idx="195">
                  <c:v>0.19470999999999999</c:v>
                </c:pt>
                <c:pt idx="196">
                  <c:v>0.18299000000000001</c:v>
                </c:pt>
                <c:pt idx="197">
                  <c:v>0.11559999999999999</c:v>
                </c:pt>
                <c:pt idx="198">
                  <c:v>9.0666999999999998E-2</c:v>
                </c:pt>
                <c:pt idx="199">
                  <c:v>-1.4331000000000001E-3</c:v>
                </c:pt>
                <c:pt idx="200">
                  <c:v>1.0237E-2</c:v>
                </c:pt>
                <c:pt idx="201">
                  <c:v>-9.8889000000000005E-2</c:v>
                </c:pt>
                <c:pt idx="202">
                  <c:v>-0.13716999999999999</c:v>
                </c:pt>
                <c:pt idx="203">
                  <c:v>-0.21708</c:v>
                </c:pt>
                <c:pt idx="204">
                  <c:v>-0.26721</c:v>
                </c:pt>
                <c:pt idx="205">
                  <c:v>-0.24693000000000001</c:v>
                </c:pt>
                <c:pt idx="206">
                  <c:v>-0.37336999999999998</c:v>
                </c:pt>
                <c:pt idx="207">
                  <c:v>-0.36141000000000001</c:v>
                </c:pt>
                <c:pt idx="208">
                  <c:v>-0.39862999999999998</c:v>
                </c:pt>
                <c:pt idx="209">
                  <c:v>-0.38940999999999998</c:v>
                </c:pt>
                <c:pt idx="210">
                  <c:v>-0.30016999999999999</c:v>
                </c:pt>
                <c:pt idx="211">
                  <c:v>-0.41836000000000001</c:v>
                </c:pt>
                <c:pt idx="212">
                  <c:v>-0.41953000000000001</c:v>
                </c:pt>
                <c:pt idx="213">
                  <c:v>-0.27141999999999999</c:v>
                </c:pt>
                <c:pt idx="214">
                  <c:v>-0.27761999999999998</c:v>
                </c:pt>
                <c:pt idx="215">
                  <c:v>-0.30531999999999998</c:v>
                </c:pt>
                <c:pt idx="216">
                  <c:v>-0.17546</c:v>
                </c:pt>
                <c:pt idx="217">
                  <c:v>-0.28922999999999999</c:v>
                </c:pt>
                <c:pt idx="218">
                  <c:v>-6.4114000000000004E-2</c:v>
                </c:pt>
                <c:pt idx="219">
                  <c:v>-7.5309000000000001E-2</c:v>
                </c:pt>
                <c:pt idx="220">
                  <c:v>4.1887000000000001E-2</c:v>
                </c:pt>
                <c:pt idx="221">
                  <c:v>5.6612000000000003E-2</c:v>
                </c:pt>
                <c:pt idx="222">
                  <c:v>0.14191000000000001</c:v>
                </c:pt>
                <c:pt idx="223">
                  <c:v>0.17892</c:v>
                </c:pt>
                <c:pt idx="224">
                  <c:v>0.32577</c:v>
                </c:pt>
                <c:pt idx="225">
                  <c:v>0.22406999999999999</c:v>
                </c:pt>
                <c:pt idx="226">
                  <c:v>0.38645000000000002</c:v>
                </c:pt>
                <c:pt idx="227">
                  <c:v>0.37970999999999999</c:v>
                </c:pt>
                <c:pt idx="228">
                  <c:v>0.45435999999999999</c:v>
                </c:pt>
                <c:pt idx="229">
                  <c:v>0.46462999999999999</c:v>
                </c:pt>
                <c:pt idx="230">
                  <c:v>0.39473999999999998</c:v>
                </c:pt>
                <c:pt idx="231">
                  <c:v>0.51437999999999995</c:v>
                </c:pt>
                <c:pt idx="232">
                  <c:v>0.39887</c:v>
                </c:pt>
                <c:pt idx="233">
                  <c:v>0.40664</c:v>
                </c:pt>
                <c:pt idx="234">
                  <c:v>0.37846000000000002</c:v>
                </c:pt>
                <c:pt idx="235">
                  <c:v>0.25811000000000001</c:v>
                </c:pt>
                <c:pt idx="236">
                  <c:v>0.40723999999999999</c:v>
                </c:pt>
                <c:pt idx="237">
                  <c:v>0.15756999999999999</c:v>
                </c:pt>
                <c:pt idx="238">
                  <c:v>0.19028</c:v>
                </c:pt>
                <c:pt idx="239">
                  <c:v>0.22384000000000001</c:v>
                </c:pt>
                <c:pt idx="240">
                  <c:v>-5.8291999999999997E-2</c:v>
                </c:pt>
                <c:pt idx="241">
                  <c:v>9.5658000000000007E-2</c:v>
                </c:pt>
                <c:pt idx="242">
                  <c:v>-0.13216</c:v>
                </c:pt>
                <c:pt idx="243">
                  <c:v>-0.21379000000000001</c:v>
                </c:pt>
                <c:pt idx="244">
                  <c:v>-0.26284999999999997</c:v>
                </c:pt>
                <c:pt idx="245">
                  <c:v>-0.2848</c:v>
                </c:pt>
                <c:pt idx="246">
                  <c:v>-0.40699000000000002</c:v>
                </c:pt>
                <c:pt idx="247">
                  <c:v>-0.41188000000000002</c:v>
                </c:pt>
                <c:pt idx="248">
                  <c:v>-0.52964999999999995</c:v>
                </c:pt>
                <c:pt idx="249">
                  <c:v>-0.49741000000000002</c:v>
                </c:pt>
                <c:pt idx="250">
                  <c:v>-0.51912000000000003</c:v>
                </c:pt>
                <c:pt idx="251">
                  <c:v>-0.49059000000000003</c:v>
                </c:pt>
                <c:pt idx="252">
                  <c:v>-0.55808999999999997</c:v>
                </c:pt>
                <c:pt idx="253">
                  <c:v>-0.52590999999999999</c:v>
                </c:pt>
                <c:pt idx="254">
                  <c:v>-0.45874999999999999</c:v>
                </c:pt>
                <c:pt idx="255">
                  <c:v>-0.48701</c:v>
                </c:pt>
                <c:pt idx="256">
                  <c:v>-0.29901</c:v>
                </c:pt>
                <c:pt idx="257">
                  <c:v>-0.35598999999999997</c:v>
                </c:pt>
                <c:pt idx="258">
                  <c:v>-0.20147000000000001</c:v>
                </c:pt>
                <c:pt idx="259">
                  <c:v>-7.3485999999999996E-2</c:v>
                </c:pt>
                <c:pt idx="260">
                  <c:v>-0.14976999999999999</c:v>
                </c:pt>
                <c:pt idx="261">
                  <c:v>4.0432999999999997E-2</c:v>
                </c:pt>
                <c:pt idx="262">
                  <c:v>2.4031E-2</c:v>
                </c:pt>
                <c:pt idx="263">
                  <c:v>3.3156999999999999E-2</c:v>
                </c:pt>
                <c:pt idx="264">
                  <c:v>0.23608000000000001</c:v>
                </c:pt>
                <c:pt idx="265">
                  <c:v>0.28688999999999998</c:v>
                </c:pt>
                <c:pt idx="266">
                  <c:v>0.29898000000000002</c:v>
                </c:pt>
                <c:pt idx="267">
                  <c:v>0.51017999999999997</c:v>
                </c:pt>
                <c:pt idx="268">
                  <c:v>0.45134999999999997</c:v>
                </c:pt>
                <c:pt idx="269">
                  <c:v>0.60704999999999998</c:v>
                </c:pt>
                <c:pt idx="270">
                  <c:v>0.57167999999999997</c:v>
                </c:pt>
                <c:pt idx="271">
                  <c:v>0.55466000000000004</c:v>
                </c:pt>
                <c:pt idx="272">
                  <c:v>0.60565000000000002</c:v>
                </c:pt>
                <c:pt idx="273">
                  <c:v>0.63604000000000005</c:v>
                </c:pt>
                <c:pt idx="274">
                  <c:v>0.57391000000000003</c:v>
                </c:pt>
                <c:pt idx="275">
                  <c:v>0.61689000000000005</c:v>
                </c:pt>
                <c:pt idx="276">
                  <c:v>0.45189000000000001</c:v>
                </c:pt>
                <c:pt idx="277">
                  <c:v>0.47182000000000002</c:v>
                </c:pt>
                <c:pt idx="278">
                  <c:v>0.39490999999999998</c:v>
                </c:pt>
                <c:pt idx="279">
                  <c:v>0.25118000000000001</c:v>
                </c:pt>
                <c:pt idx="280">
                  <c:v>0.20043</c:v>
                </c:pt>
                <c:pt idx="281">
                  <c:v>3.8975000000000003E-2</c:v>
                </c:pt>
                <c:pt idx="282">
                  <c:v>3.7079000000000001E-2</c:v>
                </c:pt>
                <c:pt idx="283">
                  <c:v>-4.7903000000000001E-2</c:v>
                </c:pt>
                <c:pt idx="284">
                  <c:v>-0.21629999999999999</c:v>
                </c:pt>
                <c:pt idx="285">
                  <c:v>-0.27705000000000002</c:v>
                </c:pt>
                <c:pt idx="286">
                  <c:v>-0.52854999999999996</c:v>
                </c:pt>
                <c:pt idx="287">
                  <c:v>-0.50961000000000001</c:v>
                </c:pt>
                <c:pt idx="288">
                  <c:v>-0.56667000000000001</c:v>
                </c:pt>
                <c:pt idx="289">
                  <c:v>-0.70257000000000003</c:v>
                </c:pt>
                <c:pt idx="290">
                  <c:v>-0.65208999999999995</c:v>
                </c:pt>
                <c:pt idx="291">
                  <c:v>-0.71518999999999999</c:v>
                </c:pt>
                <c:pt idx="292">
                  <c:v>-0.66676999999999997</c:v>
                </c:pt>
                <c:pt idx="293">
                  <c:v>-0.58323000000000003</c:v>
                </c:pt>
                <c:pt idx="294">
                  <c:v>-0.64271</c:v>
                </c:pt>
                <c:pt idx="295">
                  <c:v>-0.58533999999999997</c:v>
                </c:pt>
                <c:pt idx="296">
                  <c:v>-0.46237</c:v>
                </c:pt>
                <c:pt idx="297">
                  <c:v>-0.43662000000000001</c:v>
                </c:pt>
                <c:pt idx="298">
                  <c:v>-0.39</c:v>
                </c:pt>
                <c:pt idx="299">
                  <c:v>-0.27639999999999998</c:v>
                </c:pt>
                <c:pt idx="300">
                  <c:v>-0.16070000000000001</c:v>
                </c:pt>
                <c:pt idx="301">
                  <c:v>-3.2392999999999998E-2</c:v>
                </c:pt>
                <c:pt idx="302">
                  <c:v>1.6589E-2</c:v>
                </c:pt>
                <c:pt idx="303">
                  <c:v>0.10281</c:v>
                </c:pt>
                <c:pt idx="304">
                  <c:v>0.21115</c:v>
                </c:pt>
                <c:pt idx="305">
                  <c:v>0.31974000000000002</c:v>
                </c:pt>
                <c:pt idx="306">
                  <c:v>0.40570000000000001</c:v>
                </c:pt>
                <c:pt idx="307">
                  <c:v>0.44618000000000002</c:v>
                </c:pt>
                <c:pt idx="308">
                  <c:v>0.47849999999999998</c:v>
                </c:pt>
                <c:pt idx="309">
                  <c:v>0.52605000000000002</c:v>
                </c:pt>
                <c:pt idx="310">
                  <c:v>0.62590999999999997</c:v>
                </c:pt>
                <c:pt idx="311">
                  <c:v>0.72172999999999998</c:v>
                </c:pt>
                <c:pt idx="312">
                  <c:v>0.64173000000000002</c:v>
                </c:pt>
                <c:pt idx="313">
                  <c:v>0.63183999999999996</c:v>
                </c:pt>
                <c:pt idx="314">
                  <c:v>0.63314000000000004</c:v>
                </c:pt>
                <c:pt idx="315">
                  <c:v>0.53902000000000005</c:v>
                </c:pt>
                <c:pt idx="316">
                  <c:v>0.57745000000000002</c:v>
                </c:pt>
                <c:pt idx="317">
                  <c:v>0.33301999999999998</c:v>
                </c:pt>
                <c:pt idx="318">
                  <c:v>0.28782999999999997</c:v>
                </c:pt>
                <c:pt idx="319">
                  <c:v>0.23130999999999999</c:v>
                </c:pt>
                <c:pt idx="320">
                  <c:v>0.2099</c:v>
                </c:pt>
                <c:pt idx="321">
                  <c:v>6.5143000000000006E-2</c:v>
                </c:pt>
                <c:pt idx="322">
                  <c:v>-3.2670999999999999E-2</c:v>
                </c:pt>
                <c:pt idx="323">
                  <c:v>-0.14643</c:v>
                </c:pt>
                <c:pt idx="324">
                  <c:v>-0.15715999999999999</c:v>
                </c:pt>
                <c:pt idx="325">
                  <c:v>-0.25818999999999998</c:v>
                </c:pt>
                <c:pt idx="326">
                  <c:v>-0.30279</c:v>
                </c:pt>
                <c:pt idx="327">
                  <c:v>-0.41188000000000002</c:v>
                </c:pt>
                <c:pt idx="328">
                  <c:v>-0.43713000000000002</c:v>
                </c:pt>
                <c:pt idx="329">
                  <c:v>-0.43008999999999997</c:v>
                </c:pt>
                <c:pt idx="330">
                  <c:v>-0.51254</c:v>
                </c:pt>
                <c:pt idx="331">
                  <c:v>-0.45717999999999998</c:v>
                </c:pt>
                <c:pt idx="332">
                  <c:v>-0.53291999999999995</c:v>
                </c:pt>
                <c:pt idx="333">
                  <c:v>-0.52742999999999995</c:v>
                </c:pt>
                <c:pt idx="334">
                  <c:v>-0.46805999999999998</c:v>
                </c:pt>
                <c:pt idx="335">
                  <c:v>-0.55483000000000005</c:v>
                </c:pt>
                <c:pt idx="336">
                  <c:v>-0.43281999999999998</c:v>
                </c:pt>
                <c:pt idx="337">
                  <c:v>-0.37304999999999999</c:v>
                </c:pt>
                <c:pt idx="338">
                  <c:v>-0.38080999999999998</c:v>
                </c:pt>
                <c:pt idx="339">
                  <c:v>-0.29271999999999998</c:v>
                </c:pt>
                <c:pt idx="340">
                  <c:v>-0.18472</c:v>
                </c:pt>
                <c:pt idx="341">
                  <c:v>-0.21367</c:v>
                </c:pt>
                <c:pt idx="342">
                  <c:v>6.3237000000000002E-2</c:v>
                </c:pt>
                <c:pt idx="343">
                  <c:v>-2.5111999999999999E-2</c:v>
                </c:pt>
                <c:pt idx="344">
                  <c:v>0.11423</c:v>
                </c:pt>
                <c:pt idx="345">
                  <c:v>0.12416000000000001</c:v>
                </c:pt>
                <c:pt idx="346">
                  <c:v>0.22128999999999999</c:v>
                </c:pt>
                <c:pt idx="347">
                  <c:v>0.27675</c:v>
                </c:pt>
                <c:pt idx="348">
                  <c:v>0.38484000000000002</c:v>
                </c:pt>
                <c:pt idx="349">
                  <c:v>0.33929999999999999</c:v>
                </c:pt>
                <c:pt idx="350">
                  <c:v>0.45973999999999998</c:v>
                </c:pt>
                <c:pt idx="351">
                  <c:v>0.38029000000000002</c:v>
                </c:pt>
                <c:pt idx="352">
                  <c:v>0.48464000000000002</c:v>
                </c:pt>
                <c:pt idx="353">
                  <c:v>0.46928999999999998</c:v>
                </c:pt>
                <c:pt idx="354">
                  <c:v>0.39887</c:v>
                </c:pt>
                <c:pt idx="355">
                  <c:v>0.46150999999999998</c:v>
                </c:pt>
                <c:pt idx="356">
                  <c:v>0.34205000000000002</c:v>
                </c:pt>
                <c:pt idx="357">
                  <c:v>0.43659999999999999</c:v>
                </c:pt>
                <c:pt idx="358">
                  <c:v>0.37796000000000002</c:v>
                </c:pt>
                <c:pt idx="359">
                  <c:v>0.26230999999999999</c:v>
                </c:pt>
                <c:pt idx="360">
                  <c:v>0.34422000000000003</c:v>
                </c:pt>
                <c:pt idx="361">
                  <c:v>8.3012000000000002E-2</c:v>
                </c:pt>
                <c:pt idx="362">
                  <c:v>6.8116999999999997E-2</c:v>
                </c:pt>
                <c:pt idx="363">
                  <c:v>6.7272999999999999E-2</c:v>
                </c:pt>
                <c:pt idx="364">
                  <c:v>-7.4574000000000001E-2</c:v>
                </c:pt>
                <c:pt idx="365">
                  <c:v>-0.12526000000000001</c:v>
                </c:pt>
                <c:pt idx="366">
                  <c:v>-0.10970000000000001</c:v>
                </c:pt>
                <c:pt idx="367">
                  <c:v>-0.33972999999999998</c:v>
                </c:pt>
                <c:pt idx="368">
                  <c:v>-0.17238000000000001</c:v>
                </c:pt>
                <c:pt idx="369">
                  <c:v>-0.32018000000000002</c:v>
                </c:pt>
                <c:pt idx="370">
                  <c:v>-0.29887000000000002</c:v>
                </c:pt>
                <c:pt idx="371">
                  <c:v>-0.34011000000000002</c:v>
                </c:pt>
                <c:pt idx="372">
                  <c:v>-0.36604999999999999</c:v>
                </c:pt>
                <c:pt idx="373">
                  <c:v>-0.41195999999999999</c:v>
                </c:pt>
                <c:pt idx="374">
                  <c:v>-0.31707999999999997</c:v>
                </c:pt>
                <c:pt idx="375">
                  <c:v>-0.42302000000000001</c:v>
                </c:pt>
                <c:pt idx="376">
                  <c:v>-0.28781000000000001</c:v>
                </c:pt>
                <c:pt idx="377">
                  <c:v>-0.35832999999999998</c:v>
                </c:pt>
                <c:pt idx="378">
                  <c:v>-0.30593999999999999</c:v>
                </c:pt>
                <c:pt idx="379">
                  <c:v>-0.20977999999999999</c:v>
                </c:pt>
                <c:pt idx="380">
                  <c:v>-0.25712000000000002</c:v>
                </c:pt>
                <c:pt idx="381">
                  <c:v>-0.12368</c:v>
                </c:pt>
                <c:pt idx="382">
                  <c:v>-0.20671999999999999</c:v>
                </c:pt>
                <c:pt idx="383">
                  <c:v>-0.12834000000000001</c:v>
                </c:pt>
                <c:pt idx="384">
                  <c:v>-2.8319E-2</c:v>
                </c:pt>
                <c:pt idx="385">
                  <c:v>-8.9552000000000007E-2</c:v>
                </c:pt>
                <c:pt idx="386">
                  <c:v>0.20902999999999999</c:v>
                </c:pt>
                <c:pt idx="387">
                  <c:v>0.18722</c:v>
                </c:pt>
                <c:pt idx="388">
                  <c:v>0.18221000000000001</c:v>
                </c:pt>
                <c:pt idx="389">
                  <c:v>0.30493999999999999</c:v>
                </c:pt>
                <c:pt idx="390">
                  <c:v>0.28792000000000001</c:v>
                </c:pt>
                <c:pt idx="391">
                  <c:v>0.30275000000000002</c:v>
                </c:pt>
                <c:pt idx="392">
                  <c:v>0.39815</c:v>
                </c:pt>
                <c:pt idx="393">
                  <c:v>0.21007999999999999</c:v>
                </c:pt>
                <c:pt idx="394">
                  <c:v>0.33438000000000001</c:v>
                </c:pt>
                <c:pt idx="395">
                  <c:v>0.30845</c:v>
                </c:pt>
                <c:pt idx="396">
                  <c:v>0.27939999999999998</c:v>
                </c:pt>
                <c:pt idx="397">
                  <c:v>0.26846999999999999</c:v>
                </c:pt>
                <c:pt idx="398">
                  <c:v>0.25956000000000001</c:v>
                </c:pt>
                <c:pt idx="399">
                  <c:v>0.17136999999999999</c:v>
                </c:pt>
                <c:pt idx="400">
                  <c:v>0.23688999999999999</c:v>
                </c:pt>
                <c:pt idx="401">
                  <c:v>9.9922999999999998E-2</c:v>
                </c:pt>
                <c:pt idx="402">
                  <c:v>0.12076000000000001</c:v>
                </c:pt>
                <c:pt idx="403">
                  <c:v>7.0771000000000001E-2</c:v>
                </c:pt>
                <c:pt idx="404">
                  <c:v>7.6803000000000001E-3</c:v>
                </c:pt>
                <c:pt idx="405">
                  <c:v>1.7836999999999999E-2</c:v>
                </c:pt>
                <c:pt idx="406">
                  <c:v>-8.0294000000000004E-2</c:v>
                </c:pt>
                <c:pt idx="407">
                  <c:v>-2.0709999999999999E-2</c:v>
                </c:pt>
                <c:pt idx="408">
                  <c:v>-7.6794000000000001E-2</c:v>
                </c:pt>
                <c:pt idx="409">
                  <c:v>-0.12490999999999999</c:v>
                </c:pt>
                <c:pt idx="410">
                  <c:v>-0.106</c:v>
                </c:pt>
                <c:pt idx="411">
                  <c:v>-0.31445000000000001</c:v>
                </c:pt>
                <c:pt idx="412">
                  <c:v>-0.26529000000000003</c:v>
                </c:pt>
                <c:pt idx="413">
                  <c:v>-0.28464</c:v>
                </c:pt>
                <c:pt idx="414">
                  <c:v>-0.34319</c:v>
                </c:pt>
                <c:pt idx="415">
                  <c:v>-0.25641000000000003</c:v>
                </c:pt>
                <c:pt idx="416">
                  <c:v>-0.29965999999999998</c:v>
                </c:pt>
                <c:pt idx="417">
                  <c:v>-0.25741000000000003</c:v>
                </c:pt>
                <c:pt idx="418">
                  <c:v>-0.14357</c:v>
                </c:pt>
                <c:pt idx="419">
                  <c:v>-0.19655</c:v>
                </c:pt>
                <c:pt idx="420">
                  <c:v>-0.17665</c:v>
                </c:pt>
                <c:pt idx="421">
                  <c:v>-0.10187</c:v>
                </c:pt>
                <c:pt idx="422">
                  <c:v>-9.4688999999999995E-2</c:v>
                </c:pt>
                <c:pt idx="423">
                  <c:v>-6.2670000000000003E-2</c:v>
                </c:pt>
                <c:pt idx="424">
                  <c:v>-6.6585999999999998E-3</c:v>
                </c:pt>
                <c:pt idx="425">
                  <c:v>1.9635999999999998E-3</c:v>
                </c:pt>
                <c:pt idx="426">
                  <c:v>6.8122000000000002E-2</c:v>
                </c:pt>
                <c:pt idx="427">
                  <c:v>6.1883000000000001E-2</c:v>
                </c:pt>
                <c:pt idx="428">
                  <c:v>8.9264999999999997E-2</c:v>
                </c:pt>
                <c:pt idx="429">
                  <c:v>0.13725000000000001</c:v>
                </c:pt>
                <c:pt idx="430">
                  <c:v>0.14595</c:v>
                </c:pt>
                <c:pt idx="431">
                  <c:v>0.14063000000000001</c:v>
                </c:pt>
                <c:pt idx="432">
                  <c:v>0.12816</c:v>
                </c:pt>
                <c:pt idx="433">
                  <c:v>0.15334999999999999</c:v>
                </c:pt>
                <c:pt idx="434">
                  <c:v>0.15567</c:v>
                </c:pt>
                <c:pt idx="435">
                  <c:v>0.17047000000000001</c:v>
                </c:pt>
                <c:pt idx="436">
                  <c:v>0.21637000000000001</c:v>
                </c:pt>
                <c:pt idx="437">
                  <c:v>0.21678</c:v>
                </c:pt>
                <c:pt idx="438">
                  <c:v>0.22059999999999999</c:v>
                </c:pt>
                <c:pt idx="439">
                  <c:v>0.19997000000000001</c:v>
                </c:pt>
                <c:pt idx="440">
                  <c:v>0.14126</c:v>
                </c:pt>
                <c:pt idx="441">
                  <c:v>0.12992000000000001</c:v>
                </c:pt>
                <c:pt idx="442">
                  <c:v>6.7646999999999999E-2</c:v>
                </c:pt>
                <c:pt idx="443">
                  <c:v>2.9302000000000002E-2</c:v>
                </c:pt>
                <c:pt idx="444">
                  <c:v>2.1578E-2</c:v>
                </c:pt>
                <c:pt idx="445">
                  <c:v>3.7450999999999999E-3</c:v>
                </c:pt>
                <c:pt idx="446">
                  <c:v>-4.0614999999999998E-2</c:v>
                </c:pt>
                <c:pt idx="447">
                  <c:v>-5.0853000000000002E-2</c:v>
                </c:pt>
                <c:pt idx="448">
                  <c:v>-6.3909999999999995E-2</c:v>
                </c:pt>
                <c:pt idx="449">
                  <c:v>-9.9539000000000002E-2</c:v>
                </c:pt>
                <c:pt idx="450">
                  <c:v>-0.13125999999999999</c:v>
                </c:pt>
                <c:pt idx="451">
                  <c:v>-0.13220000000000001</c:v>
                </c:pt>
                <c:pt idx="452">
                  <c:v>-0.11496000000000001</c:v>
                </c:pt>
                <c:pt idx="453">
                  <c:v>-0.12404999999999999</c:v>
                </c:pt>
                <c:pt idx="454">
                  <c:v>-0.14693000000000001</c:v>
                </c:pt>
                <c:pt idx="455">
                  <c:v>-0.13406000000000001</c:v>
                </c:pt>
                <c:pt idx="456">
                  <c:v>-0.10953</c:v>
                </c:pt>
                <c:pt idx="457">
                  <c:v>-9.9865999999999996E-2</c:v>
                </c:pt>
                <c:pt idx="458">
                  <c:v>-0.1198</c:v>
                </c:pt>
                <c:pt idx="459">
                  <c:v>-0.10455</c:v>
                </c:pt>
                <c:pt idx="460">
                  <c:v>-6.1504000000000003E-2</c:v>
                </c:pt>
                <c:pt idx="461">
                  <c:v>-5.1584999999999999E-2</c:v>
                </c:pt>
                <c:pt idx="462">
                  <c:v>-0.12881000000000001</c:v>
                </c:pt>
                <c:pt idx="463">
                  <c:v>-3.1767999999999998E-2</c:v>
                </c:pt>
                <c:pt idx="464">
                  <c:v>1.6590000000000001E-2</c:v>
                </c:pt>
                <c:pt idx="465">
                  <c:v>-3.6919E-2</c:v>
                </c:pt>
                <c:pt idx="466">
                  <c:v>0.12619</c:v>
                </c:pt>
                <c:pt idx="467">
                  <c:v>-2.3470000000000001E-2</c:v>
                </c:pt>
                <c:pt idx="468">
                  <c:v>8.1335000000000005E-2</c:v>
                </c:pt>
                <c:pt idx="469">
                  <c:v>6.1307E-2</c:v>
                </c:pt>
                <c:pt idx="470">
                  <c:v>0.12077</c:v>
                </c:pt>
                <c:pt idx="471">
                  <c:v>6.8902000000000005E-2</c:v>
                </c:pt>
                <c:pt idx="472">
                  <c:v>8.4186999999999998E-2</c:v>
                </c:pt>
                <c:pt idx="473">
                  <c:v>3.7319999999999999E-2</c:v>
                </c:pt>
                <c:pt idx="474">
                  <c:v>0.13219</c:v>
                </c:pt>
                <c:pt idx="475">
                  <c:v>4.5585000000000001E-2</c:v>
                </c:pt>
                <c:pt idx="476">
                  <c:v>0.10568</c:v>
                </c:pt>
                <c:pt idx="477">
                  <c:v>1.3185000000000001E-2</c:v>
                </c:pt>
                <c:pt idx="478">
                  <c:v>3.5215000000000003E-2</c:v>
                </c:pt>
                <c:pt idx="479">
                  <c:v>6.0167999999999999E-2</c:v>
                </c:pt>
                <c:pt idx="480">
                  <c:v>-2.9887E-2</c:v>
                </c:pt>
                <c:pt idx="481">
                  <c:v>6.5189999999999998E-2</c:v>
                </c:pt>
                <c:pt idx="482">
                  <c:v>-6.3628000000000004E-2</c:v>
                </c:pt>
                <c:pt idx="483">
                  <c:v>-9.8379000000000001E-3</c:v>
                </c:pt>
                <c:pt idx="484">
                  <c:v>2.7192000000000001E-2</c:v>
                </c:pt>
                <c:pt idx="485">
                  <c:v>-0.11273</c:v>
                </c:pt>
                <c:pt idx="486">
                  <c:v>3.2199999999999999E-2</c:v>
                </c:pt>
                <c:pt idx="487">
                  <c:v>-5.2220999999999997E-2</c:v>
                </c:pt>
                <c:pt idx="488">
                  <c:v>-7.5748999999999997E-2</c:v>
                </c:pt>
                <c:pt idx="489">
                  <c:v>2.4910999999999999E-2</c:v>
                </c:pt>
                <c:pt idx="490">
                  <c:v>-5.1114E-2</c:v>
                </c:pt>
                <c:pt idx="491">
                  <c:v>-7.9903000000000002E-2</c:v>
                </c:pt>
                <c:pt idx="492">
                  <c:v>4.8862999999999997E-2</c:v>
                </c:pt>
                <c:pt idx="493">
                  <c:v>-7.2469000000000006E-2</c:v>
                </c:pt>
                <c:pt idx="494">
                  <c:v>1.823E-2</c:v>
                </c:pt>
                <c:pt idx="495">
                  <c:v>-2.8605999999999999E-2</c:v>
                </c:pt>
                <c:pt idx="496">
                  <c:v>-3.4577999999999998E-2</c:v>
                </c:pt>
                <c:pt idx="497">
                  <c:v>1.124E-2</c:v>
                </c:pt>
                <c:pt idx="498">
                  <c:v>3.7248000000000003E-2</c:v>
                </c:pt>
                <c:pt idx="499">
                  <c:v>-1.8973E-2</c:v>
                </c:pt>
                <c:pt idx="500">
                  <c:v>6.1698999999999997E-2</c:v>
                </c:pt>
                <c:pt idx="501">
                  <c:v>-2.1420999999999999E-2</c:v>
                </c:pt>
                <c:pt idx="502">
                  <c:v>5.4218000000000002E-2</c:v>
                </c:pt>
                <c:pt idx="503">
                  <c:v>4.3325000000000002E-2</c:v>
                </c:pt>
                <c:pt idx="504">
                  <c:v>-4.5612999999999999E-3</c:v>
                </c:pt>
                <c:pt idx="505">
                  <c:v>2.6120000000000001E-2</c:v>
                </c:pt>
                <c:pt idx="506">
                  <c:v>-1.3356E-2</c:v>
                </c:pt>
                <c:pt idx="507">
                  <c:v>6.3311000000000006E-2</c:v>
                </c:pt>
                <c:pt idx="508">
                  <c:v>6.6034999999999996E-2</c:v>
                </c:pt>
                <c:pt idx="509">
                  <c:v>2.0275000000000001E-2</c:v>
                </c:pt>
                <c:pt idx="510">
                  <c:v>4.9561000000000001E-2</c:v>
                </c:pt>
                <c:pt idx="511">
                  <c:v>-8.8532E-2</c:v>
                </c:pt>
                <c:pt idx="512">
                  <c:v>-5.4254999999999998E-2</c:v>
                </c:pt>
                <c:pt idx="513">
                  <c:v>-6.1698999999999997E-2</c:v>
                </c:pt>
                <c:pt idx="514">
                  <c:v>-0.12063</c:v>
                </c:pt>
                <c:pt idx="515">
                  <c:v>-7.0098999999999995E-2</c:v>
                </c:pt>
                <c:pt idx="516">
                  <c:v>-4.8257000000000001E-2</c:v>
                </c:pt>
                <c:pt idx="517">
                  <c:v>-8.2456000000000002E-2</c:v>
                </c:pt>
                <c:pt idx="518">
                  <c:v>2.1812999999999999E-2</c:v>
                </c:pt>
                <c:pt idx="519">
                  <c:v>-3.1857999999999997E-2</c:v>
                </c:pt>
                <c:pt idx="520">
                  <c:v>1.7279000000000001E-3</c:v>
                </c:pt>
                <c:pt idx="521">
                  <c:v>2.7709000000000001E-2</c:v>
                </c:pt>
                <c:pt idx="522">
                  <c:v>1.8921E-2</c:v>
                </c:pt>
                <c:pt idx="523">
                  <c:v>1.5625E-4</c:v>
                </c:pt>
                <c:pt idx="524">
                  <c:v>6.2731999999999996E-2</c:v>
                </c:pt>
                <c:pt idx="525">
                  <c:v>5.8361000000000003E-2</c:v>
                </c:pt>
                <c:pt idx="526">
                  <c:v>0.10927000000000001</c:v>
                </c:pt>
                <c:pt idx="527">
                  <c:v>5.4849000000000002E-2</c:v>
                </c:pt>
                <c:pt idx="528">
                  <c:v>5.2729999999999999E-2</c:v>
                </c:pt>
                <c:pt idx="529">
                  <c:v>8.1280000000000005E-2</c:v>
                </c:pt>
                <c:pt idx="530">
                  <c:v>7.4012999999999995E-2</c:v>
                </c:pt>
                <c:pt idx="531">
                  <c:v>9.1383000000000006E-2</c:v>
                </c:pt>
                <c:pt idx="532">
                  <c:v>1.4104999999999999E-2</c:v>
                </c:pt>
                <c:pt idx="533">
                  <c:v>-3.2514000000000002E-3</c:v>
                </c:pt>
                <c:pt idx="534">
                  <c:v>2.1572000000000001E-2</c:v>
                </c:pt>
                <c:pt idx="535">
                  <c:v>2.4101999999999999E-3</c:v>
                </c:pt>
                <c:pt idx="536">
                  <c:v>7.4694999999999998E-2</c:v>
                </c:pt>
                <c:pt idx="537">
                  <c:v>-3.5834999999999999E-3</c:v>
                </c:pt>
                <c:pt idx="538">
                  <c:v>-5.1958000000000004E-3</c:v>
                </c:pt>
                <c:pt idx="539">
                  <c:v>2.8132999999999998E-2</c:v>
                </c:pt>
                <c:pt idx="540">
                  <c:v>-3.0550999999999998E-2</c:v>
                </c:pt>
                <c:pt idx="541">
                  <c:v>-4.3316E-2</c:v>
                </c:pt>
                <c:pt idx="542">
                  <c:v>-6.7474999999999993E-2</c:v>
                </c:pt>
                <c:pt idx="543">
                  <c:v>-0.12715000000000001</c:v>
                </c:pt>
                <c:pt idx="544">
                  <c:v>-9.3050999999999995E-2</c:v>
                </c:pt>
                <c:pt idx="545">
                  <c:v>-9.5306000000000002E-2</c:v>
                </c:pt>
                <c:pt idx="546">
                  <c:v>-0.11977</c:v>
                </c:pt>
                <c:pt idx="547">
                  <c:v>-0.11395</c:v>
                </c:pt>
                <c:pt idx="548">
                  <c:v>-0.11576</c:v>
                </c:pt>
                <c:pt idx="549">
                  <c:v>-0.10528</c:v>
                </c:pt>
                <c:pt idx="550">
                  <c:v>-8.0531000000000005E-2</c:v>
                </c:pt>
                <c:pt idx="551">
                  <c:v>-9.3210000000000001E-2</c:v>
                </c:pt>
                <c:pt idx="552">
                  <c:v>-6.2064000000000001E-2</c:v>
                </c:pt>
                <c:pt idx="553">
                  <c:v>-2.7962999999999998E-2</c:v>
                </c:pt>
                <c:pt idx="554">
                  <c:v>-1.9701E-2</c:v>
                </c:pt>
                <c:pt idx="555">
                  <c:v>-9.3437999999999993E-3</c:v>
                </c:pt>
                <c:pt idx="556">
                  <c:v>2.9905000000000001E-2</c:v>
                </c:pt>
                <c:pt idx="557">
                  <c:v>7.9156000000000004E-2</c:v>
                </c:pt>
                <c:pt idx="558">
                  <c:v>9.3706999999999999E-2</c:v>
                </c:pt>
                <c:pt idx="559">
                  <c:v>8.6909E-2</c:v>
                </c:pt>
                <c:pt idx="560">
                  <c:v>8.0366000000000007E-2</c:v>
                </c:pt>
                <c:pt idx="561">
                  <c:v>8.6521000000000001E-2</c:v>
                </c:pt>
                <c:pt idx="562">
                  <c:v>0.13866000000000001</c:v>
                </c:pt>
                <c:pt idx="563">
                  <c:v>9.1216000000000005E-2</c:v>
                </c:pt>
                <c:pt idx="564">
                  <c:v>6.9850999999999996E-2</c:v>
                </c:pt>
                <c:pt idx="565">
                  <c:v>0.12354999999999999</c:v>
                </c:pt>
                <c:pt idx="566">
                  <c:v>0.10102999999999999</c:v>
                </c:pt>
                <c:pt idx="567">
                  <c:v>0.15301999999999999</c:v>
                </c:pt>
                <c:pt idx="568">
                  <c:v>0.11087</c:v>
                </c:pt>
                <c:pt idx="569">
                  <c:v>9.4698000000000004E-2</c:v>
                </c:pt>
                <c:pt idx="570">
                  <c:v>7.5150999999999996E-2</c:v>
                </c:pt>
                <c:pt idx="571">
                  <c:v>8.8868000000000003E-2</c:v>
                </c:pt>
                <c:pt idx="572">
                  <c:v>4.9207000000000001E-2</c:v>
                </c:pt>
                <c:pt idx="573">
                  <c:v>3.8421999999999998E-2</c:v>
                </c:pt>
                <c:pt idx="574">
                  <c:v>-1.9314E-3</c:v>
                </c:pt>
                <c:pt idx="575">
                  <c:v>1.6707E-2</c:v>
                </c:pt>
                <c:pt idx="576">
                  <c:v>-2.5250000000000002E-2</c:v>
                </c:pt>
                <c:pt idx="577">
                  <c:v>-4.5220000000000003E-2</c:v>
                </c:pt>
                <c:pt idx="578">
                  <c:v>-8.5234000000000004E-2</c:v>
                </c:pt>
                <c:pt idx="579">
                  <c:v>-0.10174999999999999</c:v>
                </c:pt>
                <c:pt idx="580">
                  <c:v>-7.8690999999999997E-2</c:v>
                </c:pt>
                <c:pt idx="581">
                  <c:v>-0.13471</c:v>
                </c:pt>
                <c:pt idx="582">
                  <c:v>-0.13685</c:v>
                </c:pt>
                <c:pt idx="583">
                  <c:v>-0.15712000000000001</c:v>
                </c:pt>
                <c:pt idx="584">
                  <c:v>-0.15176000000000001</c:v>
                </c:pt>
                <c:pt idx="585">
                  <c:v>-0.10012</c:v>
                </c:pt>
                <c:pt idx="586">
                  <c:v>-0.16366</c:v>
                </c:pt>
                <c:pt idx="587">
                  <c:v>-0.17641000000000001</c:v>
                </c:pt>
                <c:pt idx="588">
                  <c:v>-0.10752</c:v>
                </c:pt>
                <c:pt idx="589">
                  <c:v>-0.10455</c:v>
                </c:pt>
                <c:pt idx="590">
                  <c:v>-0.12121999999999999</c:v>
                </c:pt>
                <c:pt idx="591">
                  <c:v>-6.9734000000000004E-2</c:v>
                </c:pt>
                <c:pt idx="592">
                  <c:v>-0.14374999999999999</c:v>
                </c:pt>
                <c:pt idx="593">
                  <c:v>-3.066E-2</c:v>
                </c:pt>
                <c:pt idx="594">
                  <c:v>-2.8403000000000001E-2</c:v>
                </c:pt>
                <c:pt idx="595">
                  <c:v>1.9345999999999999E-2</c:v>
                </c:pt>
                <c:pt idx="596">
                  <c:v>1.0517E-2</c:v>
                </c:pt>
                <c:pt idx="597">
                  <c:v>4.4990000000000002E-2</c:v>
                </c:pt>
                <c:pt idx="598">
                  <c:v>6.9092000000000001E-2</c:v>
                </c:pt>
                <c:pt idx="599">
                  <c:v>0.14029</c:v>
                </c:pt>
                <c:pt idx="600">
                  <c:v>8.7753999999999999E-2</c:v>
                </c:pt>
                <c:pt idx="601">
                  <c:v>0.14666999999999999</c:v>
                </c:pt>
                <c:pt idx="602">
                  <c:v>0.14926</c:v>
                </c:pt>
                <c:pt idx="603">
                  <c:v>0.19</c:v>
                </c:pt>
                <c:pt idx="604">
                  <c:v>0.20393</c:v>
                </c:pt>
                <c:pt idx="605">
                  <c:v>0.14208999999999999</c:v>
                </c:pt>
                <c:pt idx="606">
                  <c:v>0.20480999999999999</c:v>
                </c:pt>
                <c:pt idx="607">
                  <c:v>0.16520000000000001</c:v>
                </c:pt>
                <c:pt idx="608">
                  <c:v>0.17365</c:v>
                </c:pt>
                <c:pt idx="609">
                  <c:v>0.15040999999999999</c:v>
                </c:pt>
                <c:pt idx="610">
                  <c:v>6.6269999999999996E-2</c:v>
                </c:pt>
                <c:pt idx="611">
                  <c:v>0.17033999999999999</c:v>
                </c:pt>
                <c:pt idx="612">
                  <c:v>0.14441999999999999</c:v>
                </c:pt>
                <c:pt idx="613">
                  <c:v>6.0035999999999999E-2</c:v>
                </c:pt>
                <c:pt idx="614">
                  <c:v>5.3783999999999998E-2</c:v>
                </c:pt>
                <c:pt idx="615">
                  <c:v>3.3168999999999997E-2</c:v>
                </c:pt>
                <c:pt idx="616">
                  <c:v>-1.9348000000000001E-2</c:v>
                </c:pt>
                <c:pt idx="617">
                  <c:v>3.9745999999999997E-2</c:v>
                </c:pt>
                <c:pt idx="618">
                  <c:v>-0.11720999999999999</c:v>
                </c:pt>
                <c:pt idx="619">
                  <c:v>-9.6346000000000001E-2</c:v>
                </c:pt>
                <c:pt idx="620">
                  <c:v>-0.14557</c:v>
                </c:pt>
                <c:pt idx="621">
                  <c:v>-0.15256</c:v>
                </c:pt>
                <c:pt idx="622">
                  <c:v>-0.17469999999999999</c:v>
                </c:pt>
                <c:pt idx="623">
                  <c:v>-0.19242000000000001</c:v>
                </c:pt>
                <c:pt idx="624">
                  <c:v>-0.25779000000000002</c:v>
                </c:pt>
                <c:pt idx="625">
                  <c:v>-0.18268999999999999</c:v>
                </c:pt>
                <c:pt idx="626">
                  <c:v>-0.23649999999999999</c:v>
                </c:pt>
                <c:pt idx="627">
                  <c:v>-0.21606</c:v>
                </c:pt>
                <c:pt idx="628">
                  <c:v>-0.23229</c:v>
                </c:pt>
                <c:pt idx="629">
                  <c:v>-0.22900000000000001</c:v>
                </c:pt>
                <c:pt idx="630">
                  <c:v>-0.14601</c:v>
                </c:pt>
                <c:pt idx="631">
                  <c:v>-0.18498000000000001</c:v>
                </c:pt>
                <c:pt idx="632">
                  <c:v>-0.10754</c:v>
                </c:pt>
                <c:pt idx="633">
                  <c:v>-9.5867999999999995E-2</c:v>
                </c:pt>
                <c:pt idx="634">
                  <c:v>-6.1513999999999999E-2</c:v>
                </c:pt>
                <c:pt idx="635">
                  <c:v>3.2563000000000002E-2</c:v>
                </c:pt>
                <c:pt idx="636">
                  <c:v>-6.1692999999999998E-2</c:v>
                </c:pt>
                <c:pt idx="637">
                  <c:v>-6.6337000000000002E-3</c:v>
                </c:pt>
                <c:pt idx="638">
                  <c:v>4.8535000000000002E-2</c:v>
                </c:pt>
                <c:pt idx="639">
                  <c:v>6.3366000000000006E-2</c:v>
                </c:pt>
                <c:pt idx="640">
                  <c:v>0.12698999999999999</c:v>
                </c:pt>
                <c:pt idx="641">
                  <c:v>0.15698999999999999</c:v>
                </c:pt>
                <c:pt idx="642">
                  <c:v>0.11658</c:v>
                </c:pt>
                <c:pt idx="643">
                  <c:v>0.25257000000000002</c:v>
                </c:pt>
                <c:pt idx="644">
                  <c:v>0.22725999999999999</c:v>
                </c:pt>
                <c:pt idx="645">
                  <c:v>0.26073000000000002</c:v>
                </c:pt>
                <c:pt idx="646">
                  <c:v>0.26695999999999998</c:v>
                </c:pt>
                <c:pt idx="647">
                  <c:v>0.24969</c:v>
                </c:pt>
                <c:pt idx="648">
                  <c:v>0.24907000000000001</c:v>
                </c:pt>
                <c:pt idx="649">
                  <c:v>0.28926000000000002</c:v>
                </c:pt>
                <c:pt idx="650">
                  <c:v>0.21825</c:v>
                </c:pt>
                <c:pt idx="651">
                  <c:v>0.22622</c:v>
                </c:pt>
                <c:pt idx="652">
                  <c:v>0.17227000000000001</c:v>
                </c:pt>
                <c:pt idx="653">
                  <c:v>0.16311999999999999</c:v>
                </c:pt>
                <c:pt idx="654">
                  <c:v>0.14382</c:v>
                </c:pt>
                <c:pt idx="655">
                  <c:v>6.1332999999999999E-2</c:v>
                </c:pt>
                <c:pt idx="656">
                  <c:v>4.1728000000000001E-2</c:v>
                </c:pt>
                <c:pt idx="657">
                  <c:v>-4.0492E-2</c:v>
                </c:pt>
                <c:pt idx="658">
                  <c:v>-6.0892000000000002E-2</c:v>
                </c:pt>
                <c:pt idx="659">
                  <c:v>-9.2605999999999994E-2</c:v>
                </c:pt>
                <c:pt idx="660">
                  <c:v>-0.16899</c:v>
                </c:pt>
                <c:pt idx="661">
                  <c:v>-0.11826</c:v>
                </c:pt>
                <c:pt idx="662">
                  <c:v>-0.17607</c:v>
                </c:pt>
                <c:pt idx="663">
                  <c:v>-0.17921999999999999</c:v>
                </c:pt>
                <c:pt idx="664">
                  <c:v>-0.19561000000000001</c:v>
                </c:pt>
                <c:pt idx="665">
                  <c:v>-0.27579999999999999</c:v>
                </c:pt>
                <c:pt idx="666">
                  <c:v>-0.26343</c:v>
                </c:pt>
                <c:pt idx="667">
                  <c:v>-0.25094</c:v>
                </c:pt>
                <c:pt idx="668">
                  <c:v>-0.31181999999999999</c:v>
                </c:pt>
                <c:pt idx="669">
                  <c:v>-0.29086000000000001</c:v>
                </c:pt>
                <c:pt idx="670">
                  <c:v>-0.28369</c:v>
                </c:pt>
                <c:pt idx="671">
                  <c:v>-0.27123999999999998</c:v>
                </c:pt>
                <c:pt idx="672">
                  <c:v>-0.21931</c:v>
                </c:pt>
                <c:pt idx="673">
                  <c:v>-0.20399999999999999</c:v>
                </c:pt>
                <c:pt idx="674">
                  <c:v>-0.19267000000000001</c:v>
                </c:pt>
                <c:pt idx="675">
                  <c:v>-0.13335</c:v>
                </c:pt>
                <c:pt idx="676">
                  <c:v>-8.9172000000000001E-2</c:v>
                </c:pt>
                <c:pt idx="677">
                  <c:v>-3.0089000000000001E-2</c:v>
                </c:pt>
                <c:pt idx="678">
                  <c:v>3.6524000000000001E-3</c:v>
                </c:pt>
                <c:pt idx="679">
                  <c:v>4.2566E-2</c:v>
                </c:pt>
                <c:pt idx="680">
                  <c:v>9.6714999999999995E-2</c:v>
                </c:pt>
                <c:pt idx="681">
                  <c:v>0.16017000000000001</c:v>
                </c:pt>
                <c:pt idx="682">
                  <c:v>0.21371000000000001</c:v>
                </c:pt>
                <c:pt idx="683">
                  <c:v>0.23549999999999999</c:v>
                </c:pt>
                <c:pt idx="684">
                  <c:v>0.25479000000000002</c:v>
                </c:pt>
                <c:pt idx="685">
                  <c:v>0.28414</c:v>
                </c:pt>
                <c:pt idx="686">
                  <c:v>0.28965000000000002</c:v>
                </c:pt>
                <c:pt idx="687">
                  <c:v>0.32274000000000003</c:v>
                </c:pt>
                <c:pt idx="688">
                  <c:v>0.26435999999999998</c:v>
                </c:pt>
                <c:pt idx="689">
                  <c:v>0.27872000000000002</c:v>
                </c:pt>
                <c:pt idx="690">
                  <c:v>0.33733999999999997</c:v>
                </c:pt>
                <c:pt idx="691">
                  <c:v>0.27709</c:v>
                </c:pt>
                <c:pt idx="692">
                  <c:v>0.28266999999999998</c:v>
                </c:pt>
                <c:pt idx="693">
                  <c:v>0.24282999999999999</c:v>
                </c:pt>
                <c:pt idx="694">
                  <c:v>0.22989999999999999</c:v>
                </c:pt>
                <c:pt idx="695">
                  <c:v>0.17726</c:v>
                </c:pt>
                <c:pt idx="696">
                  <c:v>0.13838</c:v>
                </c:pt>
                <c:pt idx="697">
                  <c:v>6.9843000000000002E-2</c:v>
                </c:pt>
                <c:pt idx="698">
                  <c:v>4.3895999999999998E-2</c:v>
                </c:pt>
                <c:pt idx="699">
                  <c:v>-1.8669000000000002E-2</c:v>
                </c:pt>
                <c:pt idx="700">
                  <c:v>-4.8551999999999998E-2</c:v>
                </c:pt>
                <c:pt idx="701">
                  <c:v>-0.12776999999999999</c:v>
                </c:pt>
                <c:pt idx="702">
                  <c:v>-0.16864000000000001</c:v>
                </c:pt>
                <c:pt idx="703">
                  <c:v>-0.21429999999999999</c:v>
                </c:pt>
                <c:pt idx="704">
                  <c:v>-0.26095000000000002</c:v>
                </c:pt>
                <c:pt idx="705">
                  <c:v>-0.26305000000000001</c:v>
                </c:pt>
                <c:pt idx="706">
                  <c:v>-0.34154000000000001</c:v>
                </c:pt>
                <c:pt idx="707">
                  <c:v>-0.33584000000000003</c:v>
                </c:pt>
                <c:pt idx="708">
                  <c:v>-0.35048000000000001</c:v>
                </c:pt>
                <c:pt idx="709">
                  <c:v>-0.35142000000000001</c:v>
                </c:pt>
                <c:pt idx="710">
                  <c:v>-0.33656999999999998</c:v>
                </c:pt>
                <c:pt idx="711">
                  <c:v>-0.37369999999999998</c:v>
                </c:pt>
                <c:pt idx="712">
                  <c:v>-0.2797</c:v>
                </c:pt>
                <c:pt idx="713">
                  <c:v>-0.27195000000000003</c:v>
                </c:pt>
                <c:pt idx="714">
                  <c:v>-0.29086000000000001</c:v>
                </c:pt>
                <c:pt idx="715">
                  <c:v>-0.18955</c:v>
                </c:pt>
                <c:pt idx="716">
                  <c:v>-0.23647000000000001</c:v>
                </c:pt>
                <c:pt idx="717">
                  <c:v>-0.10159</c:v>
                </c:pt>
                <c:pt idx="718">
                  <c:v>-7.6895000000000005E-2</c:v>
                </c:pt>
                <c:pt idx="719">
                  <c:v>-2.6589000000000002E-2</c:v>
                </c:pt>
                <c:pt idx="720">
                  <c:v>1.0663000000000001E-2</c:v>
                </c:pt>
                <c:pt idx="721">
                  <c:v>0.11115999999999999</c:v>
                </c:pt>
                <c:pt idx="722">
                  <c:v>0.14032</c:v>
                </c:pt>
                <c:pt idx="723">
                  <c:v>0.21679999999999999</c:v>
                </c:pt>
                <c:pt idx="724">
                  <c:v>0.22733</c:v>
                </c:pt>
                <c:pt idx="725">
                  <c:v>0.30207000000000001</c:v>
                </c:pt>
                <c:pt idx="726">
                  <c:v>0.29991000000000001</c:v>
                </c:pt>
                <c:pt idx="727">
                  <c:v>0.36785000000000001</c:v>
                </c:pt>
                <c:pt idx="728">
                  <c:v>0.37458999999999998</c:v>
                </c:pt>
                <c:pt idx="729">
                  <c:v>0.38789000000000001</c:v>
                </c:pt>
                <c:pt idx="730">
                  <c:v>0.40431</c:v>
                </c:pt>
                <c:pt idx="731">
                  <c:v>0.34775</c:v>
                </c:pt>
                <c:pt idx="732">
                  <c:v>0.39389000000000002</c:v>
                </c:pt>
                <c:pt idx="733">
                  <c:v>0.33324999999999999</c:v>
                </c:pt>
                <c:pt idx="734">
                  <c:v>0.26546999999999998</c:v>
                </c:pt>
                <c:pt idx="735">
                  <c:v>0.31204999999999999</c:v>
                </c:pt>
                <c:pt idx="736">
                  <c:v>0.20641999999999999</c:v>
                </c:pt>
                <c:pt idx="737">
                  <c:v>0.1857</c:v>
                </c:pt>
                <c:pt idx="738">
                  <c:v>0.16438</c:v>
                </c:pt>
                <c:pt idx="739">
                  <c:v>6.4706E-2</c:v>
                </c:pt>
                <c:pt idx="740">
                  <c:v>1.1979999999999999E-2</c:v>
                </c:pt>
                <c:pt idx="741">
                  <c:v>6.9183999999999999E-3</c:v>
                </c:pt>
                <c:pt idx="742">
                  <c:v>-0.16045000000000001</c:v>
                </c:pt>
                <c:pt idx="743">
                  <c:v>-0.13675000000000001</c:v>
                </c:pt>
                <c:pt idx="744">
                  <c:v>-0.25064999999999998</c:v>
                </c:pt>
                <c:pt idx="745">
                  <c:v>-0.26568999999999998</c:v>
                </c:pt>
                <c:pt idx="746">
                  <c:v>-0.32646999999999998</c:v>
                </c:pt>
                <c:pt idx="747">
                  <c:v>-0.35676000000000002</c:v>
                </c:pt>
                <c:pt idx="748">
                  <c:v>-0.41204000000000002</c:v>
                </c:pt>
                <c:pt idx="749">
                  <c:v>-0.39911999999999997</c:v>
                </c:pt>
                <c:pt idx="750">
                  <c:v>-0.48605999999999999</c:v>
                </c:pt>
                <c:pt idx="751">
                  <c:v>-0.39544000000000001</c:v>
                </c:pt>
                <c:pt idx="752">
                  <c:v>-0.44739000000000001</c:v>
                </c:pt>
                <c:pt idx="753">
                  <c:v>-0.42412</c:v>
                </c:pt>
                <c:pt idx="754">
                  <c:v>-0.37319999999999998</c:v>
                </c:pt>
                <c:pt idx="755">
                  <c:v>-0.34545999999999999</c:v>
                </c:pt>
                <c:pt idx="756">
                  <c:v>-0.25702000000000003</c:v>
                </c:pt>
                <c:pt idx="757">
                  <c:v>-0.28145999999999999</c:v>
                </c:pt>
                <c:pt idx="758">
                  <c:v>-0.20951</c:v>
                </c:pt>
                <c:pt idx="759">
                  <c:v>-0.10476000000000001</c:v>
                </c:pt>
                <c:pt idx="760">
                  <c:v>-9.2381000000000005E-2</c:v>
                </c:pt>
                <c:pt idx="761">
                  <c:v>8.1306000000000003E-2</c:v>
                </c:pt>
                <c:pt idx="762">
                  <c:v>0.11008999999999999</c:v>
                </c:pt>
                <c:pt idx="763">
                  <c:v>0.16316</c:v>
                </c:pt>
                <c:pt idx="764">
                  <c:v>0.28016999999999997</c:v>
                </c:pt>
                <c:pt idx="765">
                  <c:v>0.29951</c:v>
                </c:pt>
                <c:pt idx="766">
                  <c:v>0.33479999999999999</c:v>
                </c:pt>
                <c:pt idx="767">
                  <c:v>0.41136</c:v>
                </c:pt>
                <c:pt idx="768">
                  <c:v>0.36542000000000002</c:v>
                </c:pt>
                <c:pt idx="769">
                  <c:v>0.45219999999999999</c:v>
                </c:pt>
                <c:pt idx="770">
                  <c:v>0.44078000000000001</c:v>
                </c:pt>
                <c:pt idx="771">
                  <c:v>0.44072</c:v>
                </c:pt>
                <c:pt idx="772">
                  <c:v>0.42714000000000002</c:v>
                </c:pt>
                <c:pt idx="773">
                  <c:v>0.44219999999999998</c:v>
                </c:pt>
                <c:pt idx="774">
                  <c:v>0.37463999999999997</c:v>
                </c:pt>
                <c:pt idx="775">
                  <c:v>0.37019999999999997</c:v>
                </c:pt>
                <c:pt idx="776">
                  <c:v>0.25573000000000001</c:v>
                </c:pt>
                <c:pt idx="777">
                  <c:v>0.26046999999999998</c:v>
                </c:pt>
                <c:pt idx="778">
                  <c:v>0.20591000000000001</c:v>
                </c:pt>
                <c:pt idx="779">
                  <c:v>0.11845</c:v>
                </c:pt>
                <c:pt idx="780">
                  <c:v>5.5857999999999998E-2</c:v>
                </c:pt>
                <c:pt idx="781">
                  <c:v>-3.6961000000000001E-2</c:v>
                </c:pt>
                <c:pt idx="782">
                  <c:v>-4.1431000000000003E-2</c:v>
                </c:pt>
                <c:pt idx="783">
                  <c:v>-0.10323</c:v>
                </c:pt>
                <c:pt idx="784">
                  <c:v>-0.18418999999999999</c:v>
                </c:pt>
                <c:pt idx="785">
                  <c:v>-0.22771</c:v>
                </c:pt>
                <c:pt idx="786">
                  <c:v>-0.37040000000000001</c:v>
                </c:pt>
                <c:pt idx="787">
                  <c:v>-0.36270999999999998</c:v>
                </c:pt>
                <c:pt idx="788">
                  <c:v>-0.38197999999999999</c:v>
                </c:pt>
                <c:pt idx="789">
                  <c:v>-0.44935000000000003</c:v>
                </c:pt>
                <c:pt idx="790">
                  <c:v>-0.42675999999999997</c:v>
                </c:pt>
                <c:pt idx="791">
                  <c:v>-0.45296999999999998</c:v>
                </c:pt>
                <c:pt idx="792">
                  <c:v>-0.40616000000000002</c:v>
                </c:pt>
                <c:pt idx="793">
                  <c:v>-0.34849999999999998</c:v>
                </c:pt>
                <c:pt idx="794">
                  <c:v>-0.372</c:v>
                </c:pt>
                <c:pt idx="795">
                  <c:v>-0.34986</c:v>
                </c:pt>
                <c:pt idx="796">
                  <c:v>-0.29519000000000001</c:v>
                </c:pt>
                <c:pt idx="797">
                  <c:v>-0.23255000000000001</c:v>
                </c:pt>
                <c:pt idx="798">
                  <c:v>-0.18934999999999999</c:v>
                </c:pt>
                <c:pt idx="799">
                  <c:v>-0.13264000000000001</c:v>
                </c:pt>
                <c:pt idx="800">
                  <c:v>-9.0881000000000003E-2</c:v>
                </c:pt>
                <c:pt idx="801">
                  <c:v>-1.4492000000000001E-3</c:v>
                </c:pt>
                <c:pt idx="802">
                  <c:v>3.7939000000000001E-2</c:v>
                </c:pt>
                <c:pt idx="803">
                  <c:v>8.6500999999999995E-2</c:v>
                </c:pt>
                <c:pt idx="804">
                  <c:v>0.15545999999999999</c:v>
                </c:pt>
                <c:pt idx="805">
                  <c:v>0.2006</c:v>
                </c:pt>
                <c:pt idx="806">
                  <c:v>0.23513999999999999</c:v>
                </c:pt>
                <c:pt idx="807">
                  <c:v>0.25969999999999999</c:v>
                </c:pt>
                <c:pt idx="808">
                  <c:v>0.29953000000000002</c:v>
                </c:pt>
                <c:pt idx="809">
                  <c:v>0.32046999999999998</c:v>
                </c:pt>
                <c:pt idx="810">
                  <c:v>0.36343999999999999</c:v>
                </c:pt>
                <c:pt idx="811">
                  <c:v>0.40139000000000002</c:v>
                </c:pt>
                <c:pt idx="812">
                  <c:v>0.37529000000000001</c:v>
                </c:pt>
                <c:pt idx="813">
                  <c:v>0.3826</c:v>
                </c:pt>
                <c:pt idx="814">
                  <c:v>0.38819999999999999</c:v>
                </c:pt>
                <c:pt idx="815">
                  <c:v>0.32717000000000002</c:v>
                </c:pt>
                <c:pt idx="816">
                  <c:v>0.34293000000000001</c:v>
                </c:pt>
                <c:pt idx="817">
                  <c:v>0.22123999999999999</c:v>
                </c:pt>
                <c:pt idx="818">
                  <c:v>0.20659</c:v>
                </c:pt>
                <c:pt idx="819">
                  <c:v>0.16686000000000001</c:v>
                </c:pt>
                <c:pt idx="820">
                  <c:v>0.13950000000000001</c:v>
                </c:pt>
                <c:pt idx="821">
                  <c:v>6.5024999999999999E-2</c:v>
                </c:pt>
                <c:pt idx="822">
                  <c:v>1.2356000000000001E-2</c:v>
                </c:pt>
                <c:pt idx="823">
                  <c:v>-5.3003000000000002E-2</c:v>
                </c:pt>
                <c:pt idx="824">
                  <c:v>-8.4288000000000002E-2</c:v>
                </c:pt>
                <c:pt idx="825">
                  <c:v>-0.16352</c:v>
                </c:pt>
                <c:pt idx="826">
                  <c:v>-0.18113000000000001</c:v>
                </c:pt>
                <c:pt idx="827">
                  <c:v>-0.23630000000000001</c:v>
                </c:pt>
                <c:pt idx="828">
                  <c:v>-0.26234000000000002</c:v>
                </c:pt>
                <c:pt idx="829">
                  <c:v>-0.29663</c:v>
                </c:pt>
                <c:pt idx="830">
                  <c:v>-0.32292999999999999</c:v>
                </c:pt>
                <c:pt idx="831">
                  <c:v>-0.30346000000000001</c:v>
                </c:pt>
                <c:pt idx="832">
                  <c:v>-0.34377000000000002</c:v>
                </c:pt>
                <c:pt idx="833">
                  <c:v>-0.34327000000000002</c:v>
                </c:pt>
                <c:pt idx="834">
                  <c:v>-0.30930999999999997</c:v>
                </c:pt>
                <c:pt idx="835">
                  <c:v>-0.35204999999999997</c:v>
                </c:pt>
                <c:pt idx="836">
                  <c:v>-0.28362999999999999</c:v>
                </c:pt>
                <c:pt idx="837">
                  <c:v>-0.25608999999999998</c:v>
                </c:pt>
                <c:pt idx="838">
                  <c:v>-0.25065999999999999</c:v>
                </c:pt>
                <c:pt idx="839">
                  <c:v>-0.19849</c:v>
                </c:pt>
                <c:pt idx="840">
                  <c:v>-0.13441</c:v>
                </c:pt>
                <c:pt idx="841">
                  <c:v>-0.14047000000000001</c:v>
                </c:pt>
                <c:pt idx="842">
                  <c:v>1.2094000000000001E-2</c:v>
                </c:pt>
                <c:pt idx="843">
                  <c:v>-2.2078E-2</c:v>
                </c:pt>
                <c:pt idx="844">
                  <c:v>5.3249999999999999E-2</c:v>
                </c:pt>
                <c:pt idx="845">
                  <c:v>6.9780999999999996E-2</c:v>
                </c:pt>
                <c:pt idx="846">
                  <c:v>0.14266000000000001</c:v>
                </c:pt>
                <c:pt idx="847">
                  <c:v>0.17313000000000001</c:v>
                </c:pt>
                <c:pt idx="848">
                  <c:v>0.22620000000000001</c:v>
                </c:pt>
                <c:pt idx="849">
                  <c:v>0.21672</c:v>
                </c:pt>
                <c:pt idx="850">
                  <c:v>0.30886000000000002</c:v>
                </c:pt>
                <c:pt idx="851">
                  <c:v>0.26113999999999998</c:v>
                </c:pt>
                <c:pt idx="852">
                  <c:v>0.3105</c:v>
                </c:pt>
                <c:pt idx="853">
                  <c:v>0.30275999999999997</c:v>
                </c:pt>
                <c:pt idx="854">
                  <c:v>0.29596</c:v>
                </c:pt>
                <c:pt idx="855">
                  <c:v>0.30807000000000001</c:v>
                </c:pt>
                <c:pt idx="856">
                  <c:v>0.24709999999999999</c:v>
                </c:pt>
                <c:pt idx="857">
                  <c:v>0.28698000000000001</c:v>
                </c:pt>
                <c:pt idx="858">
                  <c:v>0.24893000000000001</c:v>
                </c:pt>
                <c:pt idx="859">
                  <c:v>0.18904000000000001</c:v>
                </c:pt>
                <c:pt idx="860">
                  <c:v>0.22656000000000001</c:v>
                </c:pt>
                <c:pt idx="861">
                  <c:v>8.0959000000000003E-2</c:v>
                </c:pt>
                <c:pt idx="862">
                  <c:v>5.8057999999999998E-2</c:v>
                </c:pt>
                <c:pt idx="863">
                  <c:v>5.2151000000000003E-2</c:v>
                </c:pt>
                <c:pt idx="864">
                  <c:v>-2.281E-2</c:v>
                </c:pt>
                <c:pt idx="865">
                  <c:v>-6.5453999999999998E-2</c:v>
                </c:pt>
                <c:pt idx="866">
                  <c:v>-7.4583999999999998E-2</c:v>
                </c:pt>
                <c:pt idx="867">
                  <c:v>-0.20197000000000001</c:v>
                </c:pt>
                <c:pt idx="868">
                  <c:v>-0.11796</c:v>
                </c:pt>
                <c:pt idx="869">
                  <c:v>-0.20505000000000001</c:v>
                </c:pt>
                <c:pt idx="870">
                  <c:v>-0.20982000000000001</c:v>
                </c:pt>
                <c:pt idx="871">
                  <c:v>-0.25153999999999999</c:v>
                </c:pt>
                <c:pt idx="872">
                  <c:v>-0.24829000000000001</c:v>
                </c:pt>
                <c:pt idx="873">
                  <c:v>-0.27161000000000002</c:v>
                </c:pt>
                <c:pt idx="874">
                  <c:v>-0.23341000000000001</c:v>
                </c:pt>
                <c:pt idx="875">
                  <c:v>-0.31385999999999997</c:v>
                </c:pt>
                <c:pt idx="876">
                  <c:v>-0.22311</c:v>
                </c:pt>
                <c:pt idx="877">
                  <c:v>-0.24707000000000001</c:v>
                </c:pt>
                <c:pt idx="878">
                  <c:v>-0.21504000000000001</c:v>
                </c:pt>
                <c:pt idx="879">
                  <c:v>-0.18409</c:v>
                </c:pt>
                <c:pt idx="880">
                  <c:v>-0.18634999999999999</c:v>
                </c:pt>
                <c:pt idx="881">
                  <c:v>-0.10459</c:v>
                </c:pt>
                <c:pt idx="882">
                  <c:v>-0.13575999999999999</c:v>
                </c:pt>
                <c:pt idx="883">
                  <c:v>-8.4961999999999996E-2</c:v>
                </c:pt>
                <c:pt idx="884">
                  <c:v>-3.1933999999999997E-2</c:v>
                </c:pt>
                <c:pt idx="885">
                  <c:v>-5.4863000000000002E-2</c:v>
                </c:pt>
                <c:pt idx="886">
                  <c:v>0.1081</c:v>
                </c:pt>
                <c:pt idx="887">
                  <c:v>0.11568000000000001</c:v>
                </c:pt>
                <c:pt idx="888">
                  <c:v>0.12378</c:v>
                </c:pt>
                <c:pt idx="889">
                  <c:v>0.18648000000000001</c:v>
                </c:pt>
                <c:pt idx="890">
                  <c:v>0.18684999999999999</c:v>
                </c:pt>
                <c:pt idx="891">
                  <c:v>0.20887</c:v>
                </c:pt>
                <c:pt idx="892">
                  <c:v>0.2782</c:v>
                </c:pt>
                <c:pt idx="893">
                  <c:v>0.17643</c:v>
                </c:pt>
                <c:pt idx="894">
                  <c:v>0.24018</c:v>
                </c:pt>
                <c:pt idx="895">
                  <c:v>0.23205000000000001</c:v>
                </c:pt>
                <c:pt idx="896">
                  <c:v>0.2316</c:v>
                </c:pt>
                <c:pt idx="897">
                  <c:v>0.21149999999999999</c:v>
                </c:pt>
                <c:pt idx="898">
                  <c:v>0.20651</c:v>
                </c:pt>
                <c:pt idx="899">
                  <c:v>0.15367</c:v>
                </c:pt>
                <c:pt idx="900">
                  <c:v>0.19042000000000001</c:v>
                </c:pt>
                <c:pt idx="901">
                  <c:v>0.10475</c:v>
                </c:pt>
                <c:pt idx="902">
                  <c:v>0.11156000000000001</c:v>
                </c:pt>
                <c:pt idx="903">
                  <c:v>7.0806999999999995E-2</c:v>
                </c:pt>
                <c:pt idx="904">
                  <c:v>2.6665999999999999E-2</c:v>
                </c:pt>
                <c:pt idx="905">
                  <c:v>2.1898999999999998E-2</c:v>
                </c:pt>
                <c:pt idx="906">
                  <c:v>-3.3445999999999997E-2</c:v>
                </c:pt>
                <c:pt idx="907">
                  <c:v>-1.8225999999999999E-2</c:v>
                </c:pt>
                <c:pt idx="908">
                  <c:v>-6.3591999999999996E-2</c:v>
                </c:pt>
                <c:pt idx="909">
                  <c:v>-9.4617000000000007E-2</c:v>
                </c:pt>
                <c:pt idx="910">
                  <c:v>-9.1022000000000006E-2</c:v>
                </c:pt>
                <c:pt idx="911">
                  <c:v>-0.20660000000000001</c:v>
                </c:pt>
                <c:pt idx="912">
                  <c:v>-0.19781000000000001</c:v>
                </c:pt>
                <c:pt idx="913">
                  <c:v>-0.22564000000000001</c:v>
                </c:pt>
                <c:pt idx="914">
                  <c:v>-0.24251</c:v>
                </c:pt>
                <c:pt idx="915">
                  <c:v>-0.20135</c:v>
                </c:pt>
                <c:pt idx="916">
                  <c:v>-0.2321</c:v>
                </c:pt>
                <c:pt idx="917">
                  <c:v>-0.22289999999999999</c:v>
                </c:pt>
                <c:pt idx="918">
                  <c:v>-0.14887</c:v>
                </c:pt>
                <c:pt idx="919">
                  <c:v>-0.16883000000000001</c:v>
                </c:pt>
                <c:pt idx="920">
                  <c:v>-0.15842000000000001</c:v>
                </c:pt>
                <c:pt idx="921">
                  <c:v>-0.12744</c:v>
                </c:pt>
                <c:pt idx="922">
                  <c:v>-0.10349999999999999</c:v>
                </c:pt>
                <c:pt idx="923">
                  <c:v>-7.6737E-2</c:v>
                </c:pt>
                <c:pt idx="924">
                  <c:v>-3.6817000000000003E-2</c:v>
                </c:pt>
                <c:pt idx="925">
                  <c:v>-2.5758E-2</c:v>
                </c:pt>
                <c:pt idx="926">
                  <c:v>1.7597000000000002E-2</c:v>
                </c:pt>
                <c:pt idx="927">
                  <c:v>2.7098000000000001E-2</c:v>
                </c:pt>
                <c:pt idx="928">
                  <c:v>5.8686000000000002E-2</c:v>
                </c:pt>
                <c:pt idx="929">
                  <c:v>9.5341999999999996E-2</c:v>
                </c:pt>
                <c:pt idx="930">
                  <c:v>0.10385</c:v>
                </c:pt>
                <c:pt idx="931">
                  <c:v>0.11138000000000001</c:v>
                </c:pt>
                <c:pt idx="932">
                  <c:v>0.12188</c:v>
                </c:pt>
                <c:pt idx="933">
                  <c:v>0.14868000000000001</c:v>
                </c:pt>
                <c:pt idx="934">
                  <c:v>0.14652999999999999</c:v>
                </c:pt>
                <c:pt idx="935">
                  <c:v>0.14560000000000001</c:v>
                </c:pt>
                <c:pt idx="936">
                  <c:v>0.17953</c:v>
                </c:pt>
                <c:pt idx="937">
                  <c:v>0.21342</c:v>
                </c:pt>
                <c:pt idx="938">
                  <c:v>0.20075000000000001</c:v>
                </c:pt>
                <c:pt idx="939">
                  <c:v>0.15962000000000001</c:v>
                </c:pt>
                <c:pt idx="940">
                  <c:v>0.15511</c:v>
                </c:pt>
                <c:pt idx="941">
                  <c:v>0.11197</c:v>
                </c:pt>
                <c:pt idx="942">
                  <c:v>0.13056999999999999</c:v>
                </c:pt>
                <c:pt idx="943">
                  <c:v>6.2619999999999995E-2</c:v>
                </c:pt>
                <c:pt idx="944">
                  <c:v>5.4030000000000002E-2</c:v>
                </c:pt>
                <c:pt idx="945">
                  <c:v>2.2862E-2</c:v>
                </c:pt>
                <c:pt idx="946">
                  <c:v>1.6744999999999999E-2</c:v>
                </c:pt>
                <c:pt idx="947">
                  <c:v>-1.3095000000000001E-2</c:v>
                </c:pt>
                <c:pt idx="948">
                  <c:v>-2.3692999999999999E-2</c:v>
                </c:pt>
                <c:pt idx="949">
                  <c:v>-7.9843999999999998E-2</c:v>
                </c:pt>
                <c:pt idx="950">
                  <c:v>-7.7452999999999994E-2</c:v>
                </c:pt>
                <c:pt idx="951">
                  <c:v>-0.10771</c:v>
                </c:pt>
                <c:pt idx="952">
                  <c:v>-9.6270999999999995E-2</c:v>
                </c:pt>
                <c:pt idx="953">
                  <c:v>-0.12282</c:v>
                </c:pt>
                <c:pt idx="954">
                  <c:v>-0.14684</c:v>
                </c:pt>
                <c:pt idx="955">
                  <c:v>-0.11593000000000001</c:v>
                </c:pt>
                <c:pt idx="956">
                  <c:v>-0.14473</c:v>
                </c:pt>
                <c:pt idx="957">
                  <c:v>-0.11694</c:v>
                </c:pt>
                <c:pt idx="958">
                  <c:v>-0.14357</c:v>
                </c:pt>
                <c:pt idx="959">
                  <c:v>-0.13933000000000001</c:v>
                </c:pt>
                <c:pt idx="960">
                  <c:v>-8.1555000000000002E-2</c:v>
                </c:pt>
                <c:pt idx="961">
                  <c:v>-0.12330000000000001</c:v>
                </c:pt>
                <c:pt idx="962">
                  <c:v>-0.12537000000000001</c:v>
                </c:pt>
                <c:pt idx="963">
                  <c:v>-7.3927000000000007E-2</c:v>
                </c:pt>
                <c:pt idx="964">
                  <c:v>-5.9649000000000001E-2</c:v>
                </c:pt>
                <c:pt idx="965">
                  <c:v>-4.9097000000000002E-2</c:v>
                </c:pt>
                <c:pt idx="966">
                  <c:v>2.6506999999999999E-2</c:v>
                </c:pt>
                <c:pt idx="967">
                  <c:v>-4.7981000000000003E-2</c:v>
                </c:pt>
                <c:pt idx="968">
                  <c:v>4.6495000000000002E-2</c:v>
                </c:pt>
                <c:pt idx="969">
                  <c:v>2.8646999999999999E-2</c:v>
                </c:pt>
                <c:pt idx="970">
                  <c:v>7.1282999999999999E-2</c:v>
                </c:pt>
                <c:pt idx="971">
                  <c:v>6.8491999999999997E-2</c:v>
                </c:pt>
                <c:pt idx="972">
                  <c:v>7.6988000000000001E-2</c:v>
                </c:pt>
                <c:pt idx="973">
                  <c:v>6.9365999999999997E-2</c:v>
                </c:pt>
                <c:pt idx="974">
                  <c:v>0.12822</c:v>
                </c:pt>
                <c:pt idx="975">
                  <c:v>7.6392000000000002E-2</c:v>
                </c:pt>
                <c:pt idx="976">
                  <c:v>0.1216</c:v>
                </c:pt>
                <c:pt idx="977">
                  <c:v>7.7104000000000006E-2</c:v>
                </c:pt>
                <c:pt idx="978">
                  <c:v>9.3050999999999995E-2</c:v>
                </c:pt>
                <c:pt idx="979">
                  <c:v>0.11466999999999999</c:v>
                </c:pt>
                <c:pt idx="980">
                  <c:v>6.0835E-2</c:v>
                </c:pt>
                <c:pt idx="981">
                  <c:v>0.10187</c:v>
                </c:pt>
                <c:pt idx="982">
                  <c:v>3.5231999999999999E-2</c:v>
                </c:pt>
                <c:pt idx="983">
                  <c:v>5.0238999999999999E-2</c:v>
                </c:pt>
                <c:pt idx="984">
                  <c:v>5.3123999999999998E-2</c:v>
                </c:pt>
                <c:pt idx="985">
                  <c:v>-2.5361000000000002E-2</c:v>
                </c:pt>
                <c:pt idx="986">
                  <c:v>6.1789999999999998E-2</c:v>
                </c:pt>
                <c:pt idx="987">
                  <c:v>4.1208000000000002E-2</c:v>
                </c:pt>
                <c:pt idx="988">
                  <c:v>7.633E-3</c:v>
                </c:pt>
                <c:pt idx="989">
                  <c:v>3.3921E-2</c:v>
                </c:pt>
                <c:pt idx="990">
                  <c:v>9.0326E-3</c:v>
                </c:pt>
                <c:pt idx="991">
                  <c:v>-4.6380999999999999E-2</c:v>
                </c:pt>
                <c:pt idx="992">
                  <c:v>3.6507999999999999E-2</c:v>
                </c:pt>
                <c:pt idx="993">
                  <c:v>-6.9970000000000004E-2</c:v>
                </c:pt>
                <c:pt idx="994">
                  <c:v>-2.7039000000000001E-2</c:v>
                </c:pt>
                <c:pt idx="995">
                  <c:v>-7.2505E-2</c:v>
                </c:pt>
                <c:pt idx="996">
                  <c:v>-7.6781000000000002E-2</c:v>
                </c:pt>
                <c:pt idx="997">
                  <c:v>-6.5251000000000003E-2</c:v>
                </c:pt>
                <c:pt idx="998">
                  <c:v>-4.8453999999999997E-2</c:v>
                </c:pt>
                <c:pt idx="999">
                  <c:v>-0.11483</c:v>
                </c:pt>
                <c:pt idx="1000">
                  <c:v>-6.6040000000000001E-2</c:v>
                </c:pt>
                <c:pt idx="1001">
                  <c:v>-0.12363</c:v>
                </c:pt>
                <c:pt idx="1002">
                  <c:v>-6.8546999999999997E-2</c:v>
                </c:pt>
                <c:pt idx="1003">
                  <c:v>-8.1290000000000001E-2</c:v>
                </c:pt>
                <c:pt idx="1004">
                  <c:v>-0.10956</c:v>
                </c:pt>
                <c:pt idx="1005">
                  <c:v>-6.4339999999999994E-2</c:v>
                </c:pt>
                <c:pt idx="1006">
                  <c:v>-0.10606</c:v>
                </c:pt>
                <c:pt idx="1007">
                  <c:v>-2.5805999999999999E-2</c:v>
                </c:pt>
                <c:pt idx="1008">
                  <c:v>-2.8315E-2</c:v>
                </c:pt>
                <c:pt idx="1009">
                  <c:v>-4.4033000000000003E-2</c:v>
                </c:pt>
                <c:pt idx="1010">
                  <c:v>2.3144000000000001E-2</c:v>
                </c:pt>
                <c:pt idx="1011">
                  <c:v>-7.6281000000000002E-2</c:v>
                </c:pt>
                <c:pt idx="1012">
                  <c:v>-2.2624999999999999E-2</c:v>
                </c:pt>
                <c:pt idx="1013">
                  <c:v>2.2561E-3</c:v>
                </c:pt>
                <c:pt idx="1014">
                  <c:v>-2.9173999999999999E-2</c:v>
                </c:pt>
                <c:pt idx="1015">
                  <c:v>2.5321E-2</c:v>
                </c:pt>
                <c:pt idx="1016">
                  <c:v>6.2939999999999996E-2</c:v>
                </c:pt>
                <c:pt idx="1017">
                  <c:v>2.9326000000000001E-2</c:v>
                </c:pt>
                <c:pt idx="1018">
                  <c:v>0.12891</c:v>
                </c:pt>
                <c:pt idx="1019">
                  <c:v>9.0216000000000005E-2</c:v>
                </c:pt>
                <c:pt idx="1020">
                  <c:v>0.12508</c:v>
                </c:pt>
                <c:pt idx="1021">
                  <c:v>0.14147000000000001</c:v>
                </c:pt>
                <c:pt idx="1022">
                  <c:v>0.12640999999999999</c:v>
                </c:pt>
                <c:pt idx="1023">
                  <c:v>0.11904000000000001</c:v>
                </c:pt>
                <c:pt idx="1024">
                  <c:v>0.16409000000000001</c:v>
                </c:pt>
                <c:pt idx="1025">
                  <c:v>0.11941</c:v>
                </c:pt>
                <c:pt idx="1026">
                  <c:v>0.15598999999999999</c:v>
                </c:pt>
                <c:pt idx="1027">
                  <c:v>0.10261000000000001</c:v>
                </c:pt>
                <c:pt idx="1028">
                  <c:v>9.3345999999999998E-2</c:v>
                </c:pt>
                <c:pt idx="1029">
                  <c:v>0.10333000000000001</c:v>
                </c:pt>
                <c:pt idx="1030">
                  <c:v>6.148E-2</c:v>
                </c:pt>
                <c:pt idx="1031">
                  <c:v>6.0616999999999997E-2</c:v>
                </c:pt>
                <c:pt idx="1032">
                  <c:v>-2.0730999999999999E-2</c:v>
                </c:pt>
                <c:pt idx="1033">
                  <c:v>-3.7367999999999998E-2</c:v>
                </c:pt>
                <c:pt idx="1034">
                  <c:v>-3.6476000000000001E-2</c:v>
                </c:pt>
                <c:pt idx="1035">
                  <c:v>-7.7173000000000005E-2</c:v>
                </c:pt>
                <c:pt idx="1036">
                  <c:v>-2.0634E-2</c:v>
                </c:pt>
                <c:pt idx="1037">
                  <c:v>-9.1420000000000001E-2</c:v>
                </c:pt>
                <c:pt idx="1038">
                  <c:v>-9.5108999999999999E-2</c:v>
                </c:pt>
                <c:pt idx="1039">
                  <c:v>-6.6674999999999998E-2</c:v>
                </c:pt>
                <c:pt idx="1040">
                  <c:v>-0.13503000000000001</c:v>
                </c:pt>
                <c:pt idx="1041">
                  <c:v>-0.14024</c:v>
                </c:pt>
                <c:pt idx="1042">
                  <c:v>-0.15892000000000001</c:v>
                </c:pt>
                <c:pt idx="1043">
                  <c:v>-0.19402</c:v>
                </c:pt>
                <c:pt idx="1044">
                  <c:v>-0.16317999999999999</c:v>
                </c:pt>
                <c:pt idx="1045">
                  <c:v>-0.16550999999999999</c:v>
                </c:pt>
                <c:pt idx="1046">
                  <c:v>-0.17563000000000001</c:v>
                </c:pt>
                <c:pt idx="1047">
                  <c:v>-0.14146</c:v>
                </c:pt>
                <c:pt idx="1048">
                  <c:v>-0.12836</c:v>
                </c:pt>
                <c:pt idx="1049">
                  <c:v>-0.12534000000000001</c:v>
                </c:pt>
                <c:pt idx="1050">
                  <c:v>-9.5450999999999994E-2</c:v>
                </c:pt>
                <c:pt idx="1051">
                  <c:v>-8.3943000000000004E-2</c:v>
                </c:pt>
                <c:pt idx="1052">
                  <c:v>-3.8148000000000001E-2</c:v>
                </c:pt>
                <c:pt idx="1053">
                  <c:v>-4.0429000000000003E-3</c:v>
                </c:pt>
                <c:pt idx="1054">
                  <c:v>9.3288999999999993E-3</c:v>
                </c:pt>
                <c:pt idx="1055">
                  <c:v>3.3051999999999998E-2</c:v>
                </c:pt>
                <c:pt idx="1056">
                  <c:v>7.6225000000000001E-2</c:v>
                </c:pt>
                <c:pt idx="1057">
                  <c:v>0.12576999999999999</c:v>
                </c:pt>
                <c:pt idx="1058">
                  <c:v>0.15162999999999999</c:v>
                </c:pt>
                <c:pt idx="1059">
                  <c:v>0.16109000000000001</c:v>
                </c:pt>
                <c:pt idx="1060">
                  <c:v>0.15329000000000001</c:v>
                </c:pt>
                <c:pt idx="1061">
                  <c:v>0.15493000000000001</c:v>
                </c:pt>
                <c:pt idx="1062">
                  <c:v>0.20552000000000001</c:v>
                </c:pt>
                <c:pt idx="1063">
                  <c:v>0.17399999999999999</c:v>
                </c:pt>
                <c:pt idx="1064">
                  <c:v>0.14964</c:v>
                </c:pt>
                <c:pt idx="1065">
                  <c:v>0.20143</c:v>
                </c:pt>
                <c:pt idx="1066">
                  <c:v>0.16303000000000001</c:v>
                </c:pt>
                <c:pt idx="1067">
                  <c:v>0.21893000000000001</c:v>
                </c:pt>
                <c:pt idx="1068">
                  <c:v>0.16675999999999999</c:v>
                </c:pt>
                <c:pt idx="1069">
                  <c:v>0.14613000000000001</c:v>
                </c:pt>
                <c:pt idx="1070">
                  <c:v>0.11081000000000001</c:v>
                </c:pt>
                <c:pt idx="1071">
                  <c:v>0.10816000000000001</c:v>
                </c:pt>
                <c:pt idx="1072">
                  <c:v>6.3228999999999994E-2</c:v>
                </c:pt>
                <c:pt idx="1073">
                  <c:v>4.2029999999999998E-2</c:v>
                </c:pt>
                <c:pt idx="1074">
                  <c:v>-1.1714E-2</c:v>
                </c:pt>
                <c:pt idx="1075">
                  <c:v>-1.1388000000000001E-2</c:v>
                </c:pt>
                <c:pt idx="1076">
                  <c:v>-6.2323999999999997E-2</c:v>
                </c:pt>
                <c:pt idx="1077">
                  <c:v>-9.0209999999999999E-2</c:v>
                </c:pt>
                <c:pt idx="1078">
                  <c:v>-0.13764000000000001</c:v>
                </c:pt>
                <c:pt idx="1079">
                  <c:v>-0.16545000000000001</c:v>
                </c:pt>
                <c:pt idx="1080">
                  <c:v>-0.15024000000000001</c:v>
                </c:pt>
                <c:pt idx="1081">
                  <c:v>-0.216</c:v>
                </c:pt>
                <c:pt idx="1082">
                  <c:v>-0.21798999999999999</c:v>
                </c:pt>
                <c:pt idx="1083">
                  <c:v>-0.24057999999999999</c:v>
                </c:pt>
                <c:pt idx="1084">
                  <c:v>-0.24471999999999999</c:v>
                </c:pt>
                <c:pt idx="1085">
                  <c:v>-0.18060999999999999</c:v>
                </c:pt>
                <c:pt idx="1086">
                  <c:v>-0.24060999999999999</c:v>
                </c:pt>
                <c:pt idx="1087">
                  <c:v>-0.24737000000000001</c:v>
                </c:pt>
                <c:pt idx="1088">
                  <c:v>-0.18124000000000001</c:v>
                </c:pt>
                <c:pt idx="1089">
                  <c:v>-0.15820999999999999</c:v>
                </c:pt>
                <c:pt idx="1090">
                  <c:v>-0.17014000000000001</c:v>
                </c:pt>
                <c:pt idx="1091">
                  <c:v>-0.10396</c:v>
                </c:pt>
                <c:pt idx="1092">
                  <c:v>-0.16256999999999999</c:v>
                </c:pt>
                <c:pt idx="1093">
                  <c:v>-3.6269000000000003E-2</c:v>
                </c:pt>
                <c:pt idx="1094">
                  <c:v>-3.0641999999999999E-2</c:v>
                </c:pt>
                <c:pt idx="1095">
                  <c:v>3.0238999999999999E-2</c:v>
                </c:pt>
                <c:pt idx="1096">
                  <c:v>4.2591999999999998E-2</c:v>
                </c:pt>
                <c:pt idx="1097">
                  <c:v>8.5959999999999995E-2</c:v>
                </c:pt>
                <c:pt idx="1098">
                  <c:v>0.11289</c:v>
                </c:pt>
                <c:pt idx="1099">
                  <c:v>0.19214000000000001</c:v>
                </c:pt>
                <c:pt idx="1100">
                  <c:v>0.15467</c:v>
                </c:pt>
                <c:pt idx="1101">
                  <c:v>0.22028</c:v>
                </c:pt>
                <c:pt idx="1102">
                  <c:v>0.22358</c:v>
                </c:pt>
                <c:pt idx="1103">
                  <c:v>0.26528000000000002</c:v>
                </c:pt>
                <c:pt idx="1104">
                  <c:v>0.28659000000000001</c:v>
                </c:pt>
                <c:pt idx="1105">
                  <c:v>0.22647999999999999</c:v>
                </c:pt>
                <c:pt idx="1106">
                  <c:v>0.28798000000000001</c:v>
                </c:pt>
                <c:pt idx="1107">
                  <c:v>0.23777000000000001</c:v>
                </c:pt>
                <c:pt idx="1108">
                  <c:v>0.24385000000000001</c:v>
                </c:pt>
                <c:pt idx="1109">
                  <c:v>0.21461</c:v>
                </c:pt>
                <c:pt idx="1110">
                  <c:v>0.12228</c:v>
                </c:pt>
                <c:pt idx="1111">
                  <c:v>0.21282000000000001</c:v>
                </c:pt>
                <c:pt idx="1112">
                  <c:v>0.17161000000000001</c:v>
                </c:pt>
                <c:pt idx="1113">
                  <c:v>8.9358999999999994E-2</c:v>
                </c:pt>
                <c:pt idx="1114">
                  <c:v>6.6278000000000004E-2</c:v>
                </c:pt>
                <c:pt idx="1115">
                  <c:v>2.7883000000000002E-2</c:v>
                </c:pt>
                <c:pt idx="1116">
                  <c:v>-3.9619000000000001E-2</c:v>
                </c:pt>
                <c:pt idx="1117">
                  <c:v>-6.6308000000000003E-4</c:v>
                </c:pt>
                <c:pt idx="1118">
                  <c:v>-0.15264</c:v>
                </c:pt>
                <c:pt idx="1119">
                  <c:v>-0.14427999999999999</c:v>
                </c:pt>
                <c:pt idx="1120">
                  <c:v>-0.20774999999999999</c:v>
                </c:pt>
                <c:pt idx="1121">
                  <c:v>-0.22403999999999999</c:v>
                </c:pt>
                <c:pt idx="1122">
                  <c:v>-0.24390000000000001</c:v>
                </c:pt>
                <c:pt idx="1123">
                  <c:v>-0.26300000000000001</c:v>
                </c:pt>
                <c:pt idx="1124">
                  <c:v>-0.33552999999999999</c:v>
                </c:pt>
                <c:pt idx="1125">
                  <c:v>-0.27139999999999997</c:v>
                </c:pt>
                <c:pt idx="1126">
                  <c:v>-0.31646000000000002</c:v>
                </c:pt>
                <c:pt idx="1127">
                  <c:v>-0.28594000000000003</c:v>
                </c:pt>
                <c:pt idx="1128">
                  <c:v>-0.30285000000000001</c:v>
                </c:pt>
                <c:pt idx="1129">
                  <c:v>-0.30181999999999998</c:v>
                </c:pt>
                <c:pt idx="1130">
                  <c:v>-0.20879</c:v>
                </c:pt>
                <c:pt idx="1131">
                  <c:v>-0.23394999999999999</c:v>
                </c:pt>
                <c:pt idx="1132">
                  <c:v>-0.14610999999999999</c:v>
                </c:pt>
                <c:pt idx="1133">
                  <c:v>-0.1285</c:v>
                </c:pt>
                <c:pt idx="1134">
                  <c:v>-8.5200999999999999E-2</c:v>
                </c:pt>
                <c:pt idx="1135">
                  <c:v>2.426E-2</c:v>
                </c:pt>
                <c:pt idx="1136">
                  <c:v>-5.9670000000000001E-2</c:v>
                </c:pt>
                <c:pt idx="1137">
                  <c:v>1.3525000000000001E-2</c:v>
                </c:pt>
                <c:pt idx="1138">
                  <c:v>8.3554000000000003E-2</c:v>
                </c:pt>
                <c:pt idx="1139">
                  <c:v>9.9436999999999998E-2</c:v>
                </c:pt>
                <c:pt idx="1140">
                  <c:v>0.17580000000000001</c:v>
                </c:pt>
                <c:pt idx="1141">
                  <c:v>0.21498999999999999</c:v>
                </c:pt>
                <c:pt idx="1142">
                  <c:v>0.20707</c:v>
                </c:pt>
                <c:pt idx="1143">
                  <c:v>0.32091999999999998</c:v>
                </c:pt>
                <c:pt idx="1144">
                  <c:v>0.3019</c:v>
                </c:pt>
                <c:pt idx="1145">
                  <c:v>0.34010000000000001</c:v>
                </c:pt>
                <c:pt idx="1146">
                  <c:v>0.34777000000000002</c:v>
                </c:pt>
                <c:pt idx="1147">
                  <c:v>0.32368999999999998</c:v>
                </c:pt>
                <c:pt idx="1148">
                  <c:v>0.32508999999999999</c:v>
                </c:pt>
                <c:pt idx="1149">
                  <c:v>0.35914000000000001</c:v>
                </c:pt>
                <c:pt idx="1150">
                  <c:v>0.28401999999999999</c:v>
                </c:pt>
                <c:pt idx="1151">
                  <c:v>0.28231000000000001</c:v>
                </c:pt>
                <c:pt idx="1152">
                  <c:v>0.21962000000000001</c:v>
                </c:pt>
                <c:pt idx="1153">
                  <c:v>0.20421</c:v>
                </c:pt>
                <c:pt idx="1154">
                  <c:v>0.17559</c:v>
                </c:pt>
                <c:pt idx="1155">
                  <c:v>7.9833000000000001E-2</c:v>
                </c:pt>
                <c:pt idx="1156">
                  <c:v>5.1012000000000002E-2</c:v>
                </c:pt>
                <c:pt idx="1157">
                  <c:v>-4.4019000000000003E-2</c:v>
                </c:pt>
                <c:pt idx="1158">
                  <c:v>-7.6242000000000004E-2</c:v>
                </c:pt>
                <c:pt idx="1159">
                  <c:v>-0.11698</c:v>
                </c:pt>
                <c:pt idx="1160">
                  <c:v>-0.20619999999999999</c:v>
                </c:pt>
                <c:pt idx="1161">
                  <c:v>-0.16861999999999999</c:v>
                </c:pt>
                <c:pt idx="1162">
                  <c:v>-0.24235999999999999</c:v>
                </c:pt>
                <c:pt idx="1163">
                  <c:v>-0.26075999999999999</c:v>
                </c:pt>
                <c:pt idx="1164">
                  <c:v>-0.26517000000000002</c:v>
                </c:pt>
                <c:pt idx="1165">
                  <c:v>-0.35509000000000002</c:v>
                </c:pt>
                <c:pt idx="1166">
                  <c:v>-0.34017999999999998</c:v>
                </c:pt>
                <c:pt idx="1167">
                  <c:v>-0.3644</c:v>
                </c:pt>
                <c:pt idx="1168">
                  <c:v>-0.38055</c:v>
                </c:pt>
                <c:pt idx="1169">
                  <c:v>-0.36202000000000001</c:v>
                </c:pt>
                <c:pt idx="1170">
                  <c:v>-0.34781000000000001</c:v>
                </c:pt>
                <c:pt idx="1171">
                  <c:v>-0.33950999999999998</c:v>
                </c:pt>
                <c:pt idx="1172">
                  <c:v>-0.27178000000000002</c:v>
                </c:pt>
                <c:pt idx="1173">
                  <c:v>-0.24893999999999999</c:v>
                </c:pt>
                <c:pt idx="1174">
                  <c:v>-0.22458</c:v>
                </c:pt>
                <c:pt idx="1175">
                  <c:v>-0.16347</c:v>
                </c:pt>
                <c:pt idx="1176">
                  <c:v>-0.10208</c:v>
                </c:pt>
                <c:pt idx="1177">
                  <c:v>-3.7400000000000003E-2</c:v>
                </c:pt>
                <c:pt idx="1178">
                  <c:v>1.5514999999999999E-2</c:v>
                </c:pt>
                <c:pt idx="1179">
                  <c:v>6.1629999999999997E-2</c:v>
                </c:pt>
                <c:pt idx="1180">
                  <c:v>0.12282</c:v>
                </c:pt>
                <c:pt idx="1181">
                  <c:v>0.20413999999999999</c:v>
                </c:pt>
                <c:pt idx="1182">
                  <c:v>0.254</c:v>
                </c:pt>
                <c:pt idx="1183">
                  <c:v>0.29948000000000002</c:v>
                </c:pt>
                <c:pt idx="1184">
                  <c:v>0.32224999999999998</c:v>
                </c:pt>
                <c:pt idx="1185">
                  <c:v>0.36446000000000001</c:v>
                </c:pt>
                <c:pt idx="1186">
                  <c:v>0.38153999999999999</c:v>
                </c:pt>
                <c:pt idx="1187">
                  <c:v>0.35794999999999999</c:v>
                </c:pt>
                <c:pt idx="1188">
                  <c:v>0.38381999999999999</c:v>
                </c:pt>
                <c:pt idx="1189">
                  <c:v>0.38496999999999998</c:v>
                </c:pt>
                <c:pt idx="1190">
                  <c:v>0.36757000000000001</c:v>
                </c:pt>
                <c:pt idx="1191">
                  <c:v>0.39419999999999999</c:v>
                </c:pt>
                <c:pt idx="1192">
                  <c:v>0.32935999999999999</c:v>
                </c:pt>
                <c:pt idx="1193">
                  <c:v>0.30518000000000001</c:v>
                </c:pt>
                <c:pt idx="1194">
                  <c:v>0.26635999999999999</c:v>
                </c:pt>
                <c:pt idx="1195">
                  <c:v>0.22639000000000001</c:v>
                </c:pt>
                <c:pt idx="1196">
                  <c:v>0.15168999999999999</c:v>
                </c:pt>
                <c:pt idx="1197">
                  <c:v>8.9946999999999999E-2</c:v>
                </c:pt>
                <c:pt idx="1198">
                  <c:v>1.8157E-2</c:v>
                </c:pt>
                <c:pt idx="1199">
                  <c:v>-7.5208000000000002E-3</c:v>
                </c:pt>
                <c:pt idx="1200">
                  <c:v>-9.4950000000000007E-2</c:v>
                </c:pt>
                <c:pt idx="1201">
                  <c:v>-0.14105999999999999</c:v>
                </c:pt>
                <c:pt idx="1202">
                  <c:v>-0.22753999999999999</c:v>
                </c:pt>
                <c:pt idx="1203">
                  <c:v>-0.2747</c:v>
                </c:pt>
                <c:pt idx="1204">
                  <c:v>-0.31657999999999997</c:v>
                </c:pt>
                <c:pt idx="1205">
                  <c:v>-0.36409999999999998</c:v>
                </c:pt>
                <c:pt idx="1206">
                  <c:v>-0.38129000000000002</c:v>
                </c:pt>
                <c:pt idx="1207">
                  <c:v>-0.44577</c:v>
                </c:pt>
                <c:pt idx="1208">
                  <c:v>-0.44368000000000002</c:v>
                </c:pt>
                <c:pt idx="1209">
                  <c:v>-0.41558</c:v>
                </c:pt>
                <c:pt idx="1210">
                  <c:v>-0.4748</c:v>
                </c:pt>
                <c:pt idx="1211">
                  <c:v>-0.42059999999999997</c:v>
                </c:pt>
                <c:pt idx="1212">
                  <c:v>-0.38285000000000002</c:v>
                </c:pt>
                <c:pt idx="1213">
                  <c:v>-0.37578</c:v>
                </c:pt>
                <c:pt idx="1214">
                  <c:v>-0.29143000000000002</c:v>
                </c:pt>
                <c:pt idx="1215">
                  <c:v>-0.23269999999999999</c:v>
                </c:pt>
                <c:pt idx="1216">
                  <c:v>-0.23236000000000001</c:v>
                </c:pt>
                <c:pt idx="1217">
                  <c:v>-6.9427000000000003E-2</c:v>
                </c:pt>
                <c:pt idx="1218">
                  <c:v>-6.7153000000000004E-2</c:v>
                </c:pt>
                <c:pt idx="1219">
                  <c:v>2.9946E-2</c:v>
                </c:pt>
                <c:pt idx="1220">
                  <c:v>6.5959000000000004E-2</c:v>
                </c:pt>
                <c:pt idx="1221">
                  <c:v>0.15406</c:v>
                </c:pt>
                <c:pt idx="1222">
                  <c:v>0.20810999999999999</c:v>
                </c:pt>
                <c:pt idx="1223">
                  <c:v>0.28639999999999999</c:v>
                </c:pt>
                <c:pt idx="1224">
                  <c:v>0.29363</c:v>
                </c:pt>
                <c:pt idx="1225">
                  <c:v>0.39495000000000002</c:v>
                </c:pt>
                <c:pt idx="1226">
                  <c:v>0.35660999999999998</c:v>
                </c:pt>
                <c:pt idx="1227">
                  <c:v>0.43130000000000002</c:v>
                </c:pt>
                <c:pt idx="1228">
                  <c:v>0.43914999999999998</c:v>
                </c:pt>
                <c:pt idx="1229">
                  <c:v>0.42813000000000001</c:v>
                </c:pt>
                <c:pt idx="1230">
                  <c:v>0.43385000000000001</c:v>
                </c:pt>
                <c:pt idx="1231">
                  <c:v>0.37913000000000002</c:v>
                </c:pt>
                <c:pt idx="1232">
                  <c:v>0.42487000000000003</c:v>
                </c:pt>
                <c:pt idx="1233">
                  <c:v>0.37766</c:v>
                </c:pt>
                <c:pt idx="1234">
                  <c:v>0.29021999999999998</c:v>
                </c:pt>
                <c:pt idx="1235">
                  <c:v>0.31614999999999999</c:v>
                </c:pt>
                <c:pt idx="1236">
                  <c:v>0.17374000000000001</c:v>
                </c:pt>
                <c:pt idx="1237">
                  <c:v>0.13034000000000001</c:v>
                </c:pt>
                <c:pt idx="1238">
                  <c:v>8.5341E-2</c:v>
                </c:pt>
                <c:pt idx="1239">
                  <c:v>-2.8475E-2</c:v>
                </c:pt>
                <c:pt idx="1240">
                  <c:v>-7.1419999999999997E-2</c:v>
                </c:pt>
                <c:pt idx="1241">
                  <c:v>-9.0255000000000002E-2</c:v>
                </c:pt>
                <c:pt idx="1242">
                  <c:v>-0.24718999999999999</c:v>
                </c:pt>
                <c:pt idx="1243">
                  <c:v>-0.19864999999999999</c:v>
                </c:pt>
                <c:pt idx="1244">
                  <c:v>-0.30159999999999998</c:v>
                </c:pt>
                <c:pt idx="1245">
                  <c:v>-0.30560999999999999</c:v>
                </c:pt>
                <c:pt idx="1246">
                  <c:v>-0.35387000000000002</c:v>
                </c:pt>
                <c:pt idx="1247">
                  <c:v>-0.36953000000000003</c:v>
                </c:pt>
                <c:pt idx="1248">
                  <c:v>-0.41766999999999999</c:v>
                </c:pt>
                <c:pt idx="1249">
                  <c:v>-0.37164000000000003</c:v>
                </c:pt>
                <c:pt idx="1250">
                  <c:v>-0.42382999999999998</c:v>
                </c:pt>
                <c:pt idx="1251">
                  <c:v>-0.32783000000000001</c:v>
                </c:pt>
                <c:pt idx="1252">
                  <c:v>-0.37401000000000001</c:v>
                </c:pt>
                <c:pt idx="1253">
                  <c:v>-0.34379999999999999</c:v>
                </c:pt>
                <c:pt idx="1254">
                  <c:v>-0.28645999999999999</c:v>
                </c:pt>
                <c:pt idx="1255">
                  <c:v>-0.25459999999999999</c:v>
                </c:pt>
                <c:pt idx="1256">
                  <c:v>-0.16664000000000001</c:v>
                </c:pt>
                <c:pt idx="1257">
                  <c:v>-0.19975000000000001</c:v>
                </c:pt>
                <c:pt idx="1258">
                  <c:v>-0.14330000000000001</c:v>
                </c:pt>
                <c:pt idx="1259">
                  <c:v>-4.7830999999999999E-2</c:v>
                </c:pt>
                <c:pt idx="1260">
                  <c:v>-4.3879000000000001E-2</c:v>
                </c:pt>
                <c:pt idx="1261">
                  <c:v>0.12291000000000001</c:v>
                </c:pt>
                <c:pt idx="1262">
                  <c:v>0.13328000000000001</c:v>
                </c:pt>
                <c:pt idx="1263">
                  <c:v>0.17854</c:v>
                </c:pt>
                <c:pt idx="1264">
                  <c:v>0.26640999999999998</c:v>
                </c:pt>
                <c:pt idx="1265">
                  <c:v>0.27389999999999998</c:v>
                </c:pt>
                <c:pt idx="1266">
                  <c:v>0.29626999999999998</c:v>
                </c:pt>
                <c:pt idx="1267">
                  <c:v>0.37630999999999998</c:v>
                </c:pt>
                <c:pt idx="1268">
                  <c:v>0.28965000000000002</c:v>
                </c:pt>
                <c:pt idx="1269">
                  <c:v>0.36651</c:v>
                </c:pt>
                <c:pt idx="1270">
                  <c:v>0.35454999999999998</c:v>
                </c:pt>
                <c:pt idx="1271">
                  <c:v>0.35149000000000002</c:v>
                </c:pt>
                <c:pt idx="1272">
                  <c:v>0.32396999999999998</c:v>
                </c:pt>
                <c:pt idx="1273">
                  <c:v>0.32872000000000001</c:v>
                </c:pt>
                <c:pt idx="1274">
                  <c:v>0.27246999999999999</c:v>
                </c:pt>
                <c:pt idx="1275">
                  <c:v>0.28361999999999998</c:v>
                </c:pt>
                <c:pt idx="1276">
                  <c:v>0.17476</c:v>
                </c:pt>
                <c:pt idx="1277">
                  <c:v>0.18276999999999999</c:v>
                </c:pt>
                <c:pt idx="1278">
                  <c:v>0.14094999999999999</c:v>
                </c:pt>
                <c:pt idx="1279">
                  <c:v>7.3432999999999998E-2</c:v>
                </c:pt>
                <c:pt idx="1280">
                  <c:v>3.1326E-2</c:v>
                </c:pt>
                <c:pt idx="1281">
                  <c:v>-3.9746999999999998E-2</c:v>
                </c:pt>
                <c:pt idx="1282">
                  <c:v>-2.8521000000000001E-2</c:v>
                </c:pt>
                <c:pt idx="1283">
                  <c:v>-8.1530000000000005E-2</c:v>
                </c:pt>
                <c:pt idx="1284">
                  <c:v>-0.15908</c:v>
                </c:pt>
                <c:pt idx="1285">
                  <c:v>-0.17230999999999999</c:v>
                </c:pt>
                <c:pt idx="1286">
                  <c:v>-0.29392000000000001</c:v>
                </c:pt>
                <c:pt idx="1287">
                  <c:v>-0.27855999999999997</c:v>
                </c:pt>
                <c:pt idx="1288">
                  <c:v>-0.32389000000000001</c:v>
                </c:pt>
                <c:pt idx="1289">
                  <c:v>-0.36359000000000002</c:v>
                </c:pt>
                <c:pt idx="1290">
                  <c:v>-0.32899</c:v>
                </c:pt>
                <c:pt idx="1291">
                  <c:v>-0.35026000000000002</c:v>
                </c:pt>
                <c:pt idx="1292">
                  <c:v>-0.33832000000000001</c:v>
                </c:pt>
                <c:pt idx="1293">
                  <c:v>-0.26425999999999999</c:v>
                </c:pt>
                <c:pt idx="1294">
                  <c:v>-0.28819</c:v>
                </c:pt>
                <c:pt idx="1295">
                  <c:v>-0.26647999999999999</c:v>
                </c:pt>
                <c:pt idx="1296">
                  <c:v>-0.22295999999999999</c:v>
                </c:pt>
                <c:pt idx="1297">
                  <c:v>-0.17904</c:v>
                </c:pt>
                <c:pt idx="1298">
                  <c:v>-0.14368</c:v>
                </c:pt>
                <c:pt idx="1299">
                  <c:v>-9.7120999999999999E-2</c:v>
                </c:pt>
                <c:pt idx="1300">
                  <c:v>-6.2726000000000004E-2</c:v>
                </c:pt>
                <c:pt idx="1301">
                  <c:v>7.7904000000000003E-3</c:v>
                </c:pt>
                <c:pt idx="1302">
                  <c:v>3.1933000000000003E-2</c:v>
                </c:pt>
                <c:pt idx="1303">
                  <c:v>6.8916000000000005E-2</c:v>
                </c:pt>
                <c:pt idx="1304">
                  <c:v>0.12280000000000001</c:v>
                </c:pt>
                <c:pt idx="1305">
                  <c:v>0.16017000000000001</c:v>
                </c:pt>
                <c:pt idx="1306">
                  <c:v>0.18734999999999999</c:v>
                </c:pt>
                <c:pt idx="1307">
                  <c:v>0.20058000000000001</c:v>
                </c:pt>
                <c:pt idx="1308">
                  <c:v>0.22997000000000001</c:v>
                </c:pt>
                <c:pt idx="1309">
                  <c:v>0.26791999999999999</c:v>
                </c:pt>
                <c:pt idx="1310">
                  <c:v>0.28461999999999998</c:v>
                </c:pt>
                <c:pt idx="1311">
                  <c:v>0.31620999999999999</c:v>
                </c:pt>
                <c:pt idx="1312">
                  <c:v>0.28809000000000001</c:v>
                </c:pt>
                <c:pt idx="1313">
                  <c:v>0.32291999999999998</c:v>
                </c:pt>
                <c:pt idx="1314">
                  <c:v>0.30674000000000001</c:v>
                </c:pt>
                <c:pt idx="1315">
                  <c:v>0.24784999999999999</c:v>
                </c:pt>
                <c:pt idx="1316">
                  <c:v>0.26568999999999998</c:v>
                </c:pt>
                <c:pt idx="1317">
                  <c:v>0.17288000000000001</c:v>
                </c:pt>
                <c:pt idx="1318">
                  <c:v>0.14846999999999999</c:v>
                </c:pt>
                <c:pt idx="1319">
                  <c:v>0.12156</c:v>
                </c:pt>
                <c:pt idx="1320">
                  <c:v>0.10296</c:v>
                </c:pt>
                <c:pt idx="1321">
                  <c:v>3.5959999999999999E-2</c:v>
                </c:pt>
                <c:pt idx="1322">
                  <c:v>-2.7908E-3</c:v>
                </c:pt>
                <c:pt idx="1323">
                  <c:v>-5.1742000000000003E-2</c:v>
                </c:pt>
                <c:pt idx="1324">
                  <c:v>-6.7223000000000005E-2</c:v>
                </c:pt>
                <c:pt idx="1325">
                  <c:v>-0.13827999999999999</c:v>
                </c:pt>
                <c:pt idx="1326">
                  <c:v>-0.1472</c:v>
                </c:pt>
                <c:pt idx="1327">
                  <c:v>-0.18712999999999999</c:v>
                </c:pt>
                <c:pt idx="1328">
                  <c:v>-0.20074</c:v>
                </c:pt>
                <c:pt idx="1329">
                  <c:v>-0.22439000000000001</c:v>
                </c:pt>
                <c:pt idx="1330">
                  <c:v>-0.25397999999999998</c:v>
                </c:pt>
                <c:pt idx="1331">
                  <c:v>-0.22978999999999999</c:v>
                </c:pt>
                <c:pt idx="1332">
                  <c:v>-0.25978000000000001</c:v>
                </c:pt>
                <c:pt idx="1333">
                  <c:v>-0.25491999999999998</c:v>
                </c:pt>
                <c:pt idx="1334">
                  <c:v>-0.25108000000000003</c:v>
                </c:pt>
                <c:pt idx="1335">
                  <c:v>-0.27532000000000001</c:v>
                </c:pt>
                <c:pt idx="1336">
                  <c:v>-0.20716999999999999</c:v>
                </c:pt>
                <c:pt idx="1337">
                  <c:v>-0.17874999999999999</c:v>
                </c:pt>
                <c:pt idx="1338">
                  <c:v>-0.20319000000000001</c:v>
                </c:pt>
                <c:pt idx="1339">
                  <c:v>-0.14910999999999999</c:v>
                </c:pt>
                <c:pt idx="1340">
                  <c:v>-9.0899999999999995E-2</c:v>
                </c:pt>
                <c:pt idx="1341">
                  <c:v>-0.10154000000000001</c:v>
                </c:pt>
                <c:pt idx="1342">
                  <c:v>2.7130999999999999E-2</c:v>
                </c:pt>
                <c:pt idx="1343">
                  <c:v>-1.5629000000000001E-2</c:v>
                </c:pt>
                <c:pt idx="1344">
                  <c:v>4.9627999999999999E-2</c:v>
                </c:pt>
                <c:pt idx="1345">
                  <c:v>5.8007000000000003E-2</c:v>
                </c:pt>
                <c:pt idx="1346">
                  <c:v>0.11860999999999999</c:v>
                </c:pt>
                <c:pt idx="1347">
                  <c:v>0.13416</c:v>
                </c:pt>
                <c:pt idx="1348">
                  <c:v>0.17366000000000001</c:v>
                </c:pt>
                <c:pt idx="1349">
                  <c:v>0.15576999999999999</c:v>
                </c:pt>
                <c:pt idx="1350">
                  <c:v>0.24525</c:v>
                </c:pt>
                <c:pt idx="1351">
                  <c:v>0.19164999999999999</c:v>
                </c:pt>
                <c:pt idx="1352">
                  <c:v>0.22742000000000001</c:v>
                </c:pt>
                <c:pt idx="1353">
                  <c:v>0.216</c:v>
                </c:pt>
                <c:pt idx="1354">
                  <c:v>0.21106</c:v>
                </c:pt>
                <c:pt idx="1355">
                  <c:v>0.24994</c:v>
                </c:pt>
                <c:pt idx="1356">
                  <c:v>0.16769000000000001</c:v>
                </c:pt>
                <c:pt idx="1357">
                  <c:v>0.21304000000000001</c:v>
                </c:pt>
                <c:pt idx="1358">
                  <c:v>0.18206</c:v>
                </c:pt>
                <c:pt idx="1359">
                  <c:v>0.14656</c:v>
                </c:pt>
                <c:pt idx="1360">
                  <c:v>0.15157999999999999</c:v>
                </c:pt>
                <c:pt idx="1361">
                  <c:v>3.0873000000000001E-2</c:v>
                </c:pt>
                <c:pt idx="1362">
                  <c:v>9.8437999999999998E-2</c:v>
                </c:pt>
                <c:pt idx="1363">
                  <c:v>1.2873000000000001E-2</c:v>
                </c:pt>
                <c:pt idx="1364">
                  <c:v>-7.2025000000000006E-2</c:v>
                </c:pt>
                <c:pt idx="1365">
                  <c:v>4.5915000000000001E-3</c:v>
                </c:pt>
                <c:pt idx="1366">
                  <c:v>-0.13794000000000001</c:v>
                </c:pt>
                <c:pt idx="1367">
                  <c:v>-8.9270000000000002E-2</c:v>
                </c:pt>
                <c:pt idx="1368">
                  <c:v>-0.10655000000000001</c:v>
                </c:pt>
                <c:pt idx="1369">
                  <c:v>-0.14143</c:v>
                </c:pt>
                <c:pt idx="1370">
                  <c:v>-0.18504999999999999</c:v>
                </c:pt>
                <c:pt idx="1371">
                  <c:v>-0.15859000000000001</c:v>
                </c:pt>
                <c:pt idx="1372">
                  <c:v>-0.18362000000000001</c:v>
                </c:pt>
                <c:pt idx="1373">
                  <c:v>-0.15636</c:v>
                </c:pt>
                <c:pt idx="1374">
                  <c:v>-0.19905999999999999</c:v>
                </c:pt>
                <c:pt idx="1375">
                  <c:v>-0.18193000000000001</c:v>
                </c:pt>
                <c:pt idx="1376">
                  <c:v>-0.18304000000000001</c:v>
                </c:pt>
                <c:pt idx="1377">
                  <c:v>-0.14263000000000001</c:v>
                </c:pt>
                <c:pt idx="1378">
                  <c:v>-0.1462</c:v>
                </c:pt>
                <c:pt idx="1379">
                  <c:v>-0.13707</c:v>
                </c:pt>
                <c:pt idx="1380">
                  <c:v>-8.5952000000000001E-2</c:v>
                </c:pt>
                <c:pt idx="1381">
                  <c:v>-0.12482</c:v>
                </c:pt>
                <c:pt idx="1382">
                  <c:v>-4.8181000000000002E-2</c:v>
                </c:pt>
                <c:pt idx="1383">
                  <c:v>-6.4711000000000005E-2</c:v>
                </c:pt>
                <c:pt idx="1384">
                  <c:v>-6.0285999999999999E-2</c:v>
                </c:pt>
                <c:pt idx="1385">
                  <c:v>4.6038000000000003E-2</c:v>
                </c:pt>
                <c:pt idx="1386">
                  <c:v>1.5184E-2</c:v>
                </c:pt>
                <c:pt idx="1387">
                  <c:v>9.2822000000000002E-2</c:v>
                </c:pt>
                <c:pt idx="1388">
                  <c:v>0.14635000000000001</c:v>
                </c:pt>
                <c:pt idx="1389">
                  <c:v>0.10628</c:v>
                </c:pt>
                <c:pt idx="1390">
                  <c:v>0.14282</c:v>
                </c:pt>
                <c:pt idx="1391">
                  <c:v>0.18875</c:v>
                </c:pt>
                <c:pt idx="1392">
                  <c:v>0.11105</c:v>
                </c:pt>
                <c:pt idx="1393">
                  <c:v>0.17046</c:v>
                </c:pt>
                <c:pt idx="1394">
                  <c:v>0.12509999999999999</c:v>
                </c:pt>
                <c:pt idx="1395">
                  <c:v>0.16583999999999999</c:v>
                </c:pt>
                <c:pt idx="1396">
                  <c:v>0.16086</c:v>
                </c:pt>
                <c:pt idx="1397">
                  <c:v>0.12297</c:v>
                </c:pt>
                <c:pt idx="1398">
                  <c:v>0.10382</c:v>
                </c:pt>
                <c:pt idx="1399">
                  <c:v>0.1188</c:v>
                </c:pt>
                <c:pt idx="1400">
                  <c:v>4.9395000000000001E-2</c:v>
                </c:pt>
                <c:pt idx="1401">
                  <c:v>8.2783999999999996E-2</c:v>
                </c:pt>
                <c:pt idx="1402">
                  <c:v>2.8815E-2</c:v>
                </c:pt>
                <c:pt idx="1403">
                  <c:v>2.0140999999999999E-2</c:v>
                </c:pt>
                <c:pt idx="1404">
                  <c:v>2.6748999999999998E-2</c:v>
                </c:pt>
                <c:pt idx="1405">
                  <c:v>-1.2873000000000001E-2</c:v>
                </c:pt>
                <c:pt idx="1406">
                  <c:v>-1.5820000000000001E-3</c:v>
                </c:pt>
                <c:pt idx="1407">
                  <c:v>-6.4868999999999996E-2</c:v>
                </c:pt>
                <c:pt idx="1408">
                  <c:v>-8.2369999999999999E-2</c:v>
                </c:pt>
                <c:pt idx="1409">
                  <c:v>-6.4371999999999999E-2</c:v>
                </c:pt>
                <c:pt idx="1410">
                  <c:v>-9.5613000000000004E-2</c:v>
                </c:pt>
                <c:pt idx="1411">
                  <c:v>-3.0827E-2</c:v>
                </c:pt>
                <c:pt idx="1412">
                  <c:v>-9.0560000000000002E-2</c:v>
                </c:pt>
                <c:pt idx="1413">
                  <c:v>-8.8850999999999999E-2</c:v>
                </c:pt>
                <c:pt idx="1414">
                  <c:v>-4.9974999999999999E-2</c:v>
                </c:pt>
                <c:pt idx="1415">
                  <c:v>-0.10716000000000001</c:v>
                </c:pt>
                <c:pt idx="1416">
                  <c:v>-9.776E-2</c:v>
                </c:pt>
                <c:pt idx="1417">
                  <c:v>-0.10561</c:v>
                </c:pt>
                <c:pt idx="1418">
                  <c:v>-0.13321</c:v>
                </c:pt>
                <c:pt idx="1419">
                  <c:v>-9.8073999999999995E-2</c:v>
                </c:pt>
                <c:pt idx="1420">
                  <c:v>-0.10729</c:v>
                </c:pt>
                <c:pt idx="1421">
                  <c:v>-0.11956</c:v>
                </c:pt>
                <c:pt idx="1422">
                  <c:v>-8.2734000000000002E-2</c:v>
                </c:pt>
                <c:pt idx="1423">
                  <c:v>-6.2551999999999996E-2</c:v>
                </c:pt>
                <c:pt idx="1424">
                  <c:v>-6.9745000000000001E-2</c:v>
                </c:pt>
                <c:pt idx="1425">
                  <c:v>-6.1747999999999997E-2</c:v>
                </c:pt>
                <c:pt idx="1426">
                  <c:v>-5.6239999999999998E-2</c:v>
                </c:pt>
                <c:pt idx="1427">
                  <c:v>-1.6369999999999999E-2</c:v>
                </c:pt>
                <c:pt idx="1428">
                  <c:v>6.1896E-3</c:v>
                </c:pt>
                <c:pt idx="1429">
                  <c:v>1.3927E-2</c:v>
                </c:pt>
                <c:pt idx="1430">
                  <c:v>2.5864999999999999E-2</c:v>
                </c:pt>
                <c:pt idx="1431">
                  <c:v>4.1333000000000002E-2</c:v>
                </c:pt>
                <c:pt idx="1432">
                  <c:v>7.7946000000000001E-2</c:v>
                </c:pt>
                <c:pt idx="1433">
                  <c:v>0.11502999999999999</c:v>
                </c:pt>
                <c:pt idx="1434">
                  <c:v>0.11617</c:v>
                </c:pt>
                <c:pt idx="1435">
                  <c:v>9.5477000000000006E-2</c:v>
                </c:pt>
                <c:pt idx="1436">
                  <c:v>7.8694E-2</c:v>
                </c:pt>
                <c:pt idx="1437">
                  <c:v>0.13522999999999999</c:v>
                </c:pt>
                <c:pt idx="1438">
                  <c:v>0.12540000000000001</c:v>
                </c:pt>
                <c:pt idx="1439">
                  <c:v>0.10818999999999999</c:v>
                </c:pt>
                <c:pt idx="1440">
                  <c:v>0.14718999999999999</c:v>
                </c:pt>
                <c:pt idx="1441">
                  <c:v>0.10703</c:v>
                </c:pt>
                <c:pt idx="1442">
                  <c:v>0.17446</c:v>
                </c:pt>
                <c:pt idx="1443">
                  <c:v>0.14818000000000001</c:v>
                </c:pt>
                <c:pt idx="1444">
                  <c:v>0.13216</c:v>
                </c:pt>
                <c:pt idx="1445">
                  <c:v>9.0704000000000007E-2</c:v>
                </c:pt>
                <c:pt idx="1446">
                  <c:v>9.5907999999999993E-2</c:v>
                </c:pt>
                <c:pt idx="1447">
                  <c:v>7.5191999999999995E-2</c:v>
                </c:pt>
                <c:pt idx="1448">
                  <c:v>6.8875000000000006E-2</c:v>
                </c:pt>
                <c:pt idx="1449">
                  <c:v>8.7370999999999994E-3</c:v>
                </c:pt>
                <c:pt idx="1450">
                  <c:v>-5.5694000000000002E-4</c:v>
                </c:pt>
                <c:pt idx="1451">
                  <c:v>-4.0869999999999997E-2</c:v>
                </c:pt>
                <c:pt idx="1452">
                  <c:v>-4.8987000000000003E-2</c:v>
                </c:pt>
                <c:pt idx="1453">
                  <c:v>-9.1526999999999997E-2</c:v>
                </c:pt>
                <c:pt idx="1454">
                  <c:v>-0.12806000000000001</c:v>
                </c:pt>
                <c:pt idx="1455">
                  <c:v>-0.13042999999999999</c:v>
                </c:pt>
                <c:pt idx="1456">
                  <c:v>-0.18359</c:v>
                </c:pt>
                <c:pt idx="1457">
                  <c:v>-0.17424000000000001</c:v>
                </c:pt>
                <c:pt idx="1458">
                  <c:v>-0.19320999999999999</c:v>
                </c:pt>
                <c:pt idx="1459">
                  <c:v>-0.20577999999999999</c:v>
                </c:pt>
                <c:pt idx="1460">
                  <c:v>-0.14679</c:v>
                </c:pt>
                <c:pt idx="1461">
                  <c:v>-0.19977</c:v>
                </c:pt>
                <c:pt idx="1462">
                  <c:v>-0.20438999999999999</c:v>
                </c:pt>
                <c:pt idx="1463">
                  <c:v>-0.15042</c:v>
                </c:pt>
                <c:pt idx="1464">
                  <c:v>-0.13822999999999999</c:v>
                </c:pt>
                <c:pt idx="1465">
                  <c:v>-0.14717</c:v>
                </c:pt>
                <c:pt idx="1466">
                  <c:v>-8.1164E-2</c:v>
                </c:pt>
                <c:pt idx="1467">
                  <c:v>-0.14674000000000001</c:v>
                </c:pt>
                <c:pt idx="1468">
                  <c:v>-3.5071999999999999E-2</c:v>
                </c:pt>
                <c:pt idx="1469">
                  <c:v>-4.1292000000000002E-2</c:v>
                </c:pt>
                <c:pt idx="1470">
                  <c:v>1.9574999999999999E-2</c:v>
                </c:pt>
                <c:pt idx="1471">
                  <c:v>3.3574E-2</c:v>
                </c:pt>
                <c:pt idx="1472">
                  <c:v>6.5610000000000002E-2</c:v>
                </c:pt>
                <c:pt idx="1473">
                  <c:v>7.2633000000000003E-2</c:v>
                </c:pt>
                <c:pt idx="1474">
                  <c:v>0.15007000000000001</c:v>
                </c:pt>
                <c:pt idx="1475">
                  <c:v>0.12432</c:v>
                </c:pt>
                <c:pt idx="1476">
                  <c:v>0.19194</c:v>
                </c:pt>
                <c:pt idx="1477">
                  <c:v>0.17562</c:v>
                </c:pt>
                <c:pt idx="1478">
                  <c:v>0.20932999999999999</c:v>
                </c:pt>
                <c:pt idx="1479">
                  <c:v>0.23987</c:v>
                </c:pt>
                <c:pt idx="1480">
                  <c:v>0.21168999999999999</c:v>
                </c:pt>
                <c:pt idx="1481">
                  <c:v>0.25229000000000001</c:v>
                </c:pt>
                <c:pt idx="1482">
                  <c:v>0.1933</c:v>
                </c:pt>
                <c:pt idx="1483">
                  <c:v>0.19594</c:v>
                </c:pt>
                <c:pt idx="1484">
                  <c:v>0.20143</c:v>
                </c:pt>
                <c:pt idx="1485">
                  <c:v>0.10692</c:v>
                </c:pt>
                <c:pt idx="1486">
                  <c:v>0.19250999999999999</c:v>
                </c:pt>
                <c:pt idx="1487">
                  <c:v>0.14363000000000001</c:v>
                </c:pt>
                <c:pt idx="1488">
                  <c:v>7.5357999999999994E-2</c:v>
                </c:pt>
                <c:pt idx="1489">
                  <c:v>7.3891999999999999E-2</c:v>
                </c:pt>
                <c:pt idx="1490">
                  <c:v>3.5067000000000001E-2</c:v>
                </c:pt>
                <c:pt idx="1491">
                  <c:v>-3.7658999999999998E-2</c:v>
                </c:pt>
                <c:pt idx="1492">
                  <c:v>1.0846E-2</c:v>
                </c:pt>
                <c:pt idx="1493">
                  <c:v>-0.12906999999999999</c:v>
                </c:pt>
                <c:pt idx="1494">
                  <c:v>-0.11382</c:v>
                </c:pt>
                <c:pt idx="1495">
                  <c:v>-0.17760000000000001</c:v>
                </c:pt>
                <c:pt idx="1496">
                  <c:v>-0.19286</c:v>
                </c:pt>
                <c:pt idx="1497">
                  <c:v>-0.20488000000000001</c:v>
                </c:pt>
                <c:pt idx="1498">
                  <c:v>-0.21622</c:v>
                </c:pt>
                <c:pt idx="1499">
                  <c:v>-0.28714000000000001</c:v>
                </c:pt>
                <c:pt idx="1500">
                  <c:v>-0.2316</c:v>
                </c:pt>
                <c:pt idx="1501">
                  <c:v>-0.28079999999999999</c:v>
                </c:pt>
                <c:pt idx="1502">
                  <c:v>-0.24228</c:v>
                </c:pt>
                <c:pt idx="1503">
                  <c:v>-0.25407000000000002</c:v>
                </c:pt>
                <c:pt idx="1504">
                  <c:v>-0.26179000000000002</c:v>
                </c:pt>
                <c:pt idx="1505">
                  <c:v>-0.19925999999999999</c:v>
                </c:pt>
                <c:pt idx="1506">
                  <c:v>-0.20963000000000001</c:v>
                </c:pt>
                <c:pt idx="1507">
                  <c:v>-0.12247</c:v>
                </c:pt>
                <c:pt idx="1508">
                  <c:v>-0.10353999999999999</c:v>
                </c:pt>
                <c:pt idx="1509">
                  <c:v>-8.3074999999999996E-2</c:v>
                </c:pt>
                <c:pt idx="1510">
                  <c:v>1.6687E-2</c:v>
                </c:pt>
                <c:pt idx="1511">
                  <c:v>-6.8624000000000004E-2</c:v>
                </c:pt>
                <c:pt idx="1512">
                  <c:v>7.9132999999999998E-3</c:v>
                </c:pt>
                <c:pt idx="1513">
                  <c:v>7.5512999999999997E-2</c:v>
                </c:pt>
                <c:pt idx="1514">
                  <c:v>7.1169999999999997E-2</c:v>
                </c:pt>
                <c:pt idx="1515">
                  <c:v>0.13888</c:v>
                </c:pt>
                <c:pt idx="1516">
                  <c:v>0.18472</c:v>
                </c:pt>
                <c:pt idx="1517">
                  <c:v>0.17551</c:v>
                </c:pt>
                <c:pt idx="1518">
                  <c:v>0.28969</c:v>
                </c:pt>
                <c:pt idx="1519">
                  <c:v>0.25922000000000001</c:v>
                </c:pt>
                <c:pt idx="1520">
                  <c:v>0.29365999999999998</c:v>
                </c:pt>
                <c:pt idx="1521">
                  <c:v>0.30708999999999997</c:v>
                </c:pt>
                <c:pt idx="1522">
                  <c:v>0.29044999999999999</c:v>
                </c:pt>
                <c:pt idx="1523">
                  <c:v>0.28970000000000001</c:v>
                </c:pt>
                <c:pt idx="1524">
                  <c:v>0.31778000000000001</c:v>
                </c:pt>
                <c:pt idx="1525">
                  <c:v>0.24589</c:v>
                </c:pt>
                <c:pt idx="1526">
                  <c:v>0.25617000000000001</c:v>
                </c:pt>
                <c:pt idx="1527">
                  <c:v>0.20480999999999999</c:v>
                </c:pt>
                <c:pt idx="1528">
                  <c:v>0.18089</c:v>
                </c:pt>
                <c:pt idx="1529">
                  <c:v>0.15426999999999999</c:v>
                </c:pt>
                <c:pt idx="1530">
                  <c:v>7.417E-2</c:v>
                </c:pt>
                <c:pt idx="1531">
                  <c:v>5.7442E-2</c:v>
                </c:pt>
                <c:pt idx="1532">
                  <c:v>-3.3778000000000002E-2</c:v>
                </c:pt>
                <c:pt idx="1533">
                  <c:v>-7.4909000000000003E-2</c:v>
                </c:pt>
                <c:pt idx="1534">
                  <c:v>-0.11616</c:v>
                </c:pt>
                <c:pt idx="1535">
                  <c:v>-0.18057000000000001</c:v>
                </c:pt>
                <c:pt idx="1536">
                  <c:v>-0.13322999999999999</c:v>
                </c:pt>
                <c:pt idx="1537">
                  <c:v>-0.20745</c:v>
                </c:pt>
                <c:pt idx="1538">
                  <c:v>-0.23843</c:v>
                </c:pt>
                <c:pt idx="1539">
                  <c:v>-0.22597</c:v>
                </c:pt>
                <c:pt idx="1540">
                  <c:v>-0.30071999999999999</c:v>
                </c:pt>
                <c:pt idx="1541">
                  <c:v>-0.29986000000000002</c:v>
                </c:pt>
                <c:pt idx="1542">
                  <c:v>-0.31886999999999999</c:v>
                </c:pt>
                <c:pt idx="1543">
                  <c:v>-0.35105999999999998</c:v>
                </c:pt>
                <c:pt idx="1544">
                  <c:v>-0.31708999999999998</c:v>
                </c:pt>
                <c:pt idx="1545">
                  <c:v>-0.30861</c:v>
                </c:pt>
                <c:pt idx="1546">
                  <c:v>-0.30802000000000002</c:v>
                </c:pt>
                <c:pt idx="1547">
                  <c:v>-0.25125999999999998</c:v>
                </c:pt>
                <c:pt idx="1548">
                  <c:v>-0.22464999999999999</c:v>
                </c:pt>
                <c:pt idx="1549">
                  <c:v>-0.20383000000000001</c:v>
                </c:pt>
                <c:pt idx="1550">
                  <c:v>-0.14915</c:v>
                </c:pt>
                <c:pt idx="1551">
                  <c:v>-0.10521999999999999</c:v>
                </c:pt>
                <c:pt idx="1552">
                  <c:v>-3.9073999999999998E-2</c:v>
                </c:pt>
                <c:pt idx="1553">
                  <c:v>1.1457E-2</c:v>
                </c:pt>
                <c:pt idx="1554">
                  <c:v>5.4274000000000003E-2</c:v>
                </c:pt>
                <c:pt idx="1555">
                  <c:v>0.10568</c:v>
                </c:pt>
                <c:pt idx="1556">
                  <c:v>0.17247000000000001</c:v>
                </c:pt>
                <c:pt idx="1557">
                  <c:v>0.23025999999999999</c:v>
                </c:pt>
                <c:pt idx="1558">
                  <c:v>0.27160000000000001</c:v>
                </c:pt>
                <c:pt idx="1559">
                  <c:v>0.31026999999999999</c:v>
                </c:pt>
                <c:pt idx="1560">
                  <c:v>0.32765</c:v>
                </c:pt>
                <c:pt idx="1561">
                  <c:v>0.33023000000000002</c:v>
                </c:pt>
                <c:pt idx="1562">
                  <c:v>0.31969999999999998</c:v>
                </c:pt>
                <c:pt idx="1563">
                  <c:v>0.34386</c:v>
                </c:pt>
                <c:pt idx="1564">
                  <c:v>0.33188000000000001</c:v>
                </c:pt>
                <c:pt idx="1565">
                  <c:v>0.32307999999999998</c:v>
                </c:pt>
                <c:pt idx="1566">
                  <c:v>0.34913</c:v>
                </c:pt>
                <c:pt idx="1567">
                  <c:v>0.29482000000000003</c:v>
                </c:pt>
                <c:pt idx="1568">
                  <c:v>0.28094999999999998</c:v>
                </c:pt>
                <c:pt idx="1569">
                  <c:v>0.23177</c:v>
                </c:pt>
                <c:pt idx="1570">
                  <c:v>0.20261999999999999</c:v>
                </c:pt>
                <c:pt idx="1571">
                  <c:v>0.14787</c:v>
                </c:pt>
                <c:pt idx="1572">
                  <c:v>8.7504999999999999E-2</c:v>
                </c:pt>
                <c:pt idx="1573">
                  <c:v>1.6143000000000001E-2</c:v>
                </c:pt>
                <c:pt idx="1574">
                  <c:v>-4.6185000000000002E-3</c:v>
                </c:pt>
                <c:pt idx="1575">
                  <c:v>-8.1140000000000004E-2</c:v>
                </c:pt>
                <c:pt idx="1576">
                  <c:v>-0.11353000000000001</c:v>
                </c:pt>
                <c:pt idx="1577">
                  <c:v>-0.20066999999999999</c:v>
                </c:pt>
                <c:pt idx="1578">
                  <c:v>-0.24287</c:v>
                </c:pt>
                <c:pt idx="1579">
                  <c:v>-0.27605000000000002</c:v>
                </c:pt>
                <c:pt idx="1580">
                  <c:v>-0.31972</c:v>
                </c:pt>
                <c:pt idx="1581">
                  <c:v>-0.33631</c:v>
                </c:pt>
                <c:pt idx="1582">
                  <c:v>-0.39831</c:v>
                </c:pt>
                <c:pt idx="1583">
                  <c:v>-0.39176</c:v>
                </c:pt>
                <c:pt idx="1584">
                  <c:v>-0.38890999999999998</c:v>
                </c:pt>
                <c:pt idx="1585">
                  <c:v>-0.41337000000000002</c:v>
                </c:pt>
                <c:pt idx="1586">
                  <c:v>-0.36135</c:v>
                </c:pt>
                <c:pt idx="1587">
                  <c:v>-0.33309</c:v>
                </c:pt>
                <c:pt idx="1588">
                  <c:v>-0.33781</c:v>
                </c:pt>
                <c:pt idx="1589">
                  <c:v>-0.27033000000000001</c:v>
                </c:pt>
                <c:pt idx="1590">
                  <c:v>-0.23036000000000001</c:v>
                </c:pt>
                <c:pt idx="1591">
                  <c:v>-0.24403</c:v>
                </c:pt>
                <c:pt idx="1592">
                  <c:v>-9.5068E-2</c:v>
                </c:pt>
                <c:pt idx="1593">
                  <c:v>-9.9627999999999994E-2</c:v>
                </c:pt>
                <c:pt idx="1594">
                  <c:v>-7.0162999999999996E-3</c:v>
                </c:pt>
                <c:pt idx="1595">
                  <c:v>2.2894000000000001E-2</c:v>
                </c:pt>
                <c:pt idx="1596">
                  <c:v>0.10471999999999999</c:v>
                </c:pt>
                <c:pt idx="1597">
                  <c:v>0.16322</c:v>
                </c:pt>
                <c:pt idx="1598">
                  <c:v>0.24260000000000001</c:v>
                </c:pt>
                <c:pt idx="1599">
                  <c:v>0.24748999999999999</c:v>
                </c:pt>
                <c:pt idx="1600">
                  <c:v>0.35381000000000001</c:v>
                </c:pt>
                <c:pt idx="1601">
                  <c:v>0.32491999999999999</c:v>
                </c:pt>
                <c:pt idx="1602">
                  <c:v>0.41275000000000001</c:v>
                </c:pt>
                <c:pt idx="1603">
                  <c:v>0.42688999999999999</c:v>
                </c:pt>
                <c:pt idx="1604">
                  <c:v>0.42299999999999999</c:v>
                </c:pt>
                <c:pt idx="1605">
                  <c:v>0.43629000000000001</c:v>
                </c:pt>
                <c:pt idx="1606">
                  <c:v>0.39126</c:v>
                </c:pt>
                <c:pt idx="1607">
                  <c:v>0.44524999999999998</c:v>
                </c:pt>
                <c:pt idx="1608">
                  <c:v>0.40322000000000002</c:v>
                </c:pt>
                <c:pt idx="1609">
                  <c:v>0.34494999999999998</c:v>
                </c:pt>
                <c:pt idx="1610">
                  <c:v>0.34825</c:v>
                </c:pt>
                <c:pt idx="1611">
                  <c:v>0.20943999999999999</c:v>
                </c:pt>
                <c:pt idx="1612">
                  <c:v>0.16678000000000001</c:v>
                </c:pt>
                <c:pt idx="1613">
                  <c:v>0.12311</c:v>
                </c:pt>
                <c:pt idx="1614">
                  <c:v>8.0938E-3</c:v>
                </c:pt>
                <c:pt idx="1615">
                  <c:v>-4.0896000000000002E-2</c:v>
                </c:pt>
                <c:pt idx="1616">
                  <c:v>-6.1936999999999999E-2</c:v>
                </c:pt>
                <c:pt idx="1617">
                  <c:v>-0.22736000000000001</c:v>
                </c:pt>
                <c:pt idx="1618">
                  <c:v>-0.18232999999999999</c:v>
                </c:pt>
                <c:pt idx="1619">
                  <c:v>-0.29476000000000002</c:v>
                </c:pt>
                <c:pt idx="1620">
                  <c:v>-0.31330999999999998</c:v>
                </c:pt>
                <c:pt idx="1621">
                  <c:v>-0.36603000000000002</c:v>
                </c:pt>
                <c:pt idx="1622">
                  <c:v>-0.39190999999999998</c:v>
                </c:pt>
                <c:pt idx="1623">
                  <c:v>-0.44663999999999998</c:v>
                </c:pt>
                <c:pt idx="1624">
                  <c:v>-0.4098</c:v>
                </c:pt>
                <c:pt idx="1625">
                  <c:v>-0.47310000000000002</c:v>
                </c:pt>
                <c:pt idx="1626">
                  <c:v>-0.37639</c:v>
                </c:pt>
                <c:pt idx="1627">
                  <c:v>-0.42502000000000001</c:v>
                </c:pt>
                <c:pt idx="1628">
                  <c:v>-0.39437</c:v>
                </c:pt>
                <c:pt idx="1629">
                  <c:v>-0.33765000000000001</c:v>
                </c:pt>
                <c:pt idx="1630">
                  <c:v>-0.30379</c:v>
                </c:pt>
                <c:pt idx="1631">
                  <c:v>-0.21168000000000001</c:v>
                </c:pt>
                <c:pt idx="1632">
                  <c:v>-0.23402999999999999</c:v>
                </c:pt>
                <c:pt idx="1633">
                  <c:v>-0.16925999999999999</c:v>
                </c:pt>
                <c:pt idx="1634">
                  <c:v>-7.5745999999999994E-2</c:v>
                </c:pt>
                <c:pt idx="1635">
                  <c:v>-5.5659E-2</c:v>
                </c:pt>
                <c:pt idx="1636">
                  <c:v>0.11967</c:v>
                </c:pt>
                <c:pt idx="1637">
                  <c:v>0.14433000000000001</c:v>
                </c:pt>
                <c:pt idx="1638">
                  <c:v>0.19688</c:v>
                </c:pt>
                <c:pt idx="1639">
                  <c:v>0.29009000000000001</c:v>
                </c:pt>
                <c:pt idx="1640">
                  <c:v>0.30604999999999999</c:v>
                </c:pt>
                <c:pt idx="1641">
                  <c:v>0.33227000000000001</c:v>
                </c:pt>
                <c:pt idx="1642">
                  <c:v>0.42096</c:v>
                </c:pt>
                <c:pt idx="1643">
                  <c:v>0.32951999999999998</c:v>
                </c:pt>
                <c:pt idx="1644">
                  <c:v>0.40760000000000002</c:v>
                </c:pt>
                <c:pt idx="1645">
                  <c:v>0.40290999999999999</c:v>
                </c:pt>
                <c:pt idx="1646">
                  <c:v>0.39666000000000001</c:v>
                </c:pt>
                <c:pt idx="1647">
                  <c:v>0.36841000000000002</c:v>
                </c:pt>
                <c:pt idx="1648">
                  <c:v>0.36768000000000001</c:v>
                </c:pt>
                <c:pt idx="1649">
                  <c:v>0.30810999999999999</c:v>
                </c:pt>
                <c:pt idx="1650">
                  <c:v>0.32002000000000003</c:v>
                </c:pt>
                <c:pt idx="1651">
                  <c:v>0.20368</c:v>
                </c:pt>
                <c:pt idx="1652">
                  <c:v>0.20518</c:v>
                </c:pt>
                <c:pt idx="1653">
                  <c:v>0.15676000000000001</c:v>
                </c:pt>
                <c:pt idx="1654">
                  <c:v>8.4149000000000002E-2</c:v>
                </c:pt>
                <c:pt idx="1655">
                  <c:v>3.6995E-2</c:v>
                </c:pt>
                <c:pt idx="1656">
                  <c:v>-3.9559999999999998E-2</c:v>
                </c:pt>
                <c:pt idx="1657">
                  <c:v>-3.5853000000000003E-2</c:v>
                </c:pt>
                <c:pt idx="1658">
                  <c:v>-9.4782000000000005E-2</c:v>
                </c:pt>
                <c:pt idx="1659">
                  <c:v>-0.17688999999999999</c:v>
                </c:pt>
                <c:pt idx="1660">
                  <c:v>-0.19536000000000001</c:v>
                </c:pt>
                <c:pt idx="1661">
                  <c:v>-0.31997999999999999</c:v>
                </c:pt>
                <c:pt idx="1662">
                  <c:v>-0.31281999999999999</c:v>
                </c:pt>
                <c:pt idx="1663">
                  <c:v>-0.36259000000000002</c:v>
                </c:pt>
                <c:pt idx="1664">
                  <c:v>-0.40189000000000002</c:v>
                </c:pt>
                <c:pt idx="1665">
                  <c:v>-0.37025999999999998</c:v>
                </c:pt>
                <c:pt idx="1666">
                  <c:v>-0.38990000000000002</c:v>
                </c:pt>
                <c:pt idx="1667">
                  <c:v>-0.38170999999999999</c:v>
                </c:pt>
                <c:pt idx="1668">
                  <c:v>-0.30053999999999997</c:v>
                </c:pt>
                <c:pt idx="1669">
                  <c:v>-0.32245000000000001</c:v>
                </c:pt>
                <c:pt idx="1670">
                  <c:v>-0.30168</c:v>
                </c:pt>
                <c:pt idx="1671">
                  <c:v>-0.25283</c:v>
                </c:pt>
                <c:pt idx="1672">
                  <c:v>-0.20638000000000001</c:v>
                </c:pt>
                <c:pt idx="1673">
                  <c:v>-0.16622999999999999</c:v>
                </c:pt>
                <c:pt idx="1674">
                  <c:v>-0.11389000000000001</c:v>
                </c:pt>
                <c:pt idx="1675">
                  <c:v>-7.5580999999999995E-2</c:v>
                </c:pt>
                <c:pt idx="1676">
                  <c:v>2.8533E-3</c:v>
                </c:pt>
                <c:pt idx="1677">
                  <c:v>3.4380000000000001E-2</c:v>
                </c:pt>
                <c:pt idx="1678">
                  <c:v>7.5949000000000003E-2</c:v>
                </c:pt>
                <c:pt idx="1679">
                  <c:v>0.13675000000000001</c:v>
                </c:pt>
                <c:pt idx="1680">
                  <c:v>0.18978999999999999</c:v>
                </c:pt>
                <c:pt idx="1681">
                  <c:v>0.21073</c:v>
                </c:pt>
                <c:pt idx="1682">
                  <c:v>0.22822000000000001</c:v>
                </c:pt>
                <c:pt idx="1683">
                  <c:v>0.26262999999999997</c:v>
                </c:pt>
                <c:pt idx="1684">
                  <c:v>0.30453000000000002</c:v>
                </c:pt>
                <c:pt idx="1685">
                  <c:v>0.32212000000000002</c:v>
                </c:pt>
                <c:pt idx="1686">
                  <c:v>0.35382000000000002</c:v>
                </c:pt>
                <c:pt idx="1687">
                  <c:v>0.32880999999999999</c:v>
                </c:pt>
                <c:pt idx="1688">
                  <c:v>0.36596000000000001</c:v>
                </c:pt>
                <c:pt idx="1689">
                  <c:v>0.34644999999999998</c:v>
                </c:pt>
                <c:pt idx="1690">
                  <c:v>0.28533999999999998</c:v>
                </c:pt>
                <c:pt idx="1691">
                  <c:v>0.29859999999999998</c:v>
                </c:pt>
                <c:pt idx="1692">
                  <c:v>0.20527000000000001</c:v>
                </c:pt>
                <c:pt idx="1693">
                  <c:v>0.17391000000000001</c:v>
                </c:pt>
                <c:pt idx="1694">
                  <c:v>0.14058999999999999</c:v>
                </c:pt>
                <c:pt idx="1695">
                  <c:v>0.11798</c:v>
                </c:pt>
                <c:pt idx="1696">
                  <c:v>4.6503999999999997E-2</c:v>
                </c:pt>
                <c:pt idx="1697">
                  <c:v>4.1326999999999996E-3</c:v>
                </c:pt>
                <c:pt idx="1698">
                  <c:v>-5.0819999999999997E-2</c:v>
                </c:pt>
                <c:pt idx="1699">
                  <c:v>-7.4578000000000005E-2</c:v>
                </c:pt>
                <c:pt idx="1700">
                  <c:v>-0.15098</c:v>
                </c:pt>
                <c:pt idx="1701">
                  <c:v>-0.16420000000000001</c:v>
                </c:pt>
                <c:pt idx="1702">
                  <c:v>-0.20956</c:v>
                </c:pt>
                <c:pt idx="1703">
                  <c:v>-0.22871</c:v>
                </c:pt>
                <c:pt idx="1704">
                  <c:v>-0.25914999999999999</c:v>
                </c:pt>
                <c:pt idx="1705">
                  <c:v>-0.31056</c:v>
                </c:pt>
                <c:pt idx="1706">
                  <c:v>-0.26666000000000001</c:v>
                </c:pt>
                <c:pt idx="1707">
                  <c:v>-0.29846</c:v>
                </c:pt>
                <c:pt idx="1708">
                  <c:v>-0.29754000000000003</c:v>
                </c:pt>
                <c:pt idx="1709">
                  <c:v>-0.29547000000000001</c:v>
                </c:pt>
                <c:pt idx="1710">
                  <c:v>-0.31479000000000001</c:v>
                </c:pt>
                <c:pt idx="1711">
                  <c:v>-0.24312</c:v>
                </c:pt>
                <c:pt idx="1712">
                  <c:v>-0.21263000000000001</c:v>
                </c:pt>
                <c:pt idx="1713">
                  <c:v>-0.23577999999999999</c:v>
                </c:pt>
                <c:pt idx="1714">
                  <c:v>-0.17616999999999999</c:v>
                </c:pt>
                <c:pt idx="1715">
                  <c:v>-0.11176999999999999</c:v>
                </c:pt>
                <c:pt idx="1716">
                  <c:v>-0.11532000000000001</c:v>
                </c:pt>
                <c:pt idx="1717">
                  <c:v>1.7911E-2</c:v>
                </c:pt>
                <c:pt idx="1718">
                  <c:v>-1.9677E-2</c:v>
                </c:pt>
                <c:pt idx="1719">
                  <c:v>5.2511000000000002E-2</c:v>
                </c:pt>
                <c:pt idx="1720">
                  <c:v>6.8112000000000006E-2</c:v>
                </c:pt>
                <c:pt idx="1721">
                  <c:v>0.13400000000000001</c:v>
                </c:pt>
                <c:pt idx="1722">
                  <c:v>0.15267</c:v>
                </c:pt>
                <c:pt idx="1723">
                  <c:v>0.19647999999999999</c:v>
                </c:pt>
                <c:pt idx="1724">
                  <c:v>0.18457999999999999</c:v>
                </c:pt>
                <c:pt idx="1725">
                  <c:v>0.27860000000000001</c:v>
                </c:pt>
                <c:pt idx="1726">
                  <c:v>0.22672</c:v>
                </c:pt>
                <c:pt idx="1727">
                  <c:v>0.26416000000000001</c:v>
                </c:pt>
                <c:pt idx="1728">
                  <c:v>0.25464999999999999</c:v>
                </c:pt>
                <c:pt idx="1729">
                  <c:v>0.25327</c:v>
                </c:pt>
                <c:pt idx="1730">
                  <c:v>0.29474</c:v>
                </c:pt>
                <c:pt idx="1731">
                  <c:v>0.20505000000000001</c:v>
                </c:pt>
                <c:pt idx="1732">
                  <c:v>0.24138000000000001</c:v>
                </c:pt>
                <c:pt idx="1733">
                  <c:v>0.21123</c:v>
                </c:pt>
                <c:pt idx="1734">
                  <c:v>0.18140999999999999</c:v>
                </c:pt>
                <c:pt idx="1735">
                  <c:v>0.20377999999999999</c:v>
                </c:pt>
                <c:pt idx="1736">
                  <c:v>5.9096000000000003E-2</c:v>
                </c:pt>
                <c:pt idx="1737">
                  <c:v>3.7657000000000003E-2</c:v>
                </c:pt>
                <c:pt idx="1738">
                  <c:v>4.5576999999999999E-2</c:v>
                </c:pt>
                <c:pt idx="1739">
                  <c:v>-2.1444000000000001E-2</c:v>
                </c:pt>
                <c:pt idx="1740">
                  <c:v>-6.0213000000000003E-2</c:v>
                </c:pt>
                <c:pt idx="1741">
                  <c:v>-6.7691000000000001E-2</c:v>
                </c:pt>
                <c:pt idx="1742">
                  <c:v>-0.18764</c:v>
                </c:pt>
                <c:pt idx="1743">
                  <c:v>-9.6813999999999997E-2</c:v>
                </c:pt>
                <c:pt idx="1744">
                  <c:v>-0.17766999999999999</c:v>
                </c:pt>
                <c:pt idx="1745">
                  <c:v>-0.17929</c:v>
                </c:pt>
                <c:pt idx="1746">
                  <c:v>-0.21632000000000001</c:v>
                </c:pt>
                <c:pt idx="1747">
                  <c:v>-0.21057999999999999</c:v>
                </c:pt>
                <c:pt idx="1748">
                  <c:v>-0.23136999999999999</c:v>
                </c:pt>
                <c:pt idx="1749">
                  <c:v>-0.18934000000000001</c:v>
                </c:pt>
                <c:pt idx="1750">
                  <c:v>-0.26845999999999998</c:v>
                </c:pt>
                <c:pt idx="1751">
                  <c:v>-0.19838</c:v>
                </c:pt>
                <c:pt idx="1752">
                  <c:v>-0.20580999999999999</c:v>
                </c:pt>
                <c:pt idx="1753">
                  <c:v>-0.17582999999999999</c:v>
                </c:pt>
                <c:pt idx="1754">
                  <c:v>-0.14757000000000001</c:v>
                </c:pt>
                <c:pt idx="1755">
                  <c:v>-0.17304</c:v>
                </c:pt>
                <c:pt idx="1756">
                  <c:v>-8.2249000000000003E-2</c:v>
                </c:pt>
                <c:pt idx="1757">
                  <c:v>-0.11633</c:v>
                </c:pt>
                <c:pt idx="1758">
                  <c:v>-7.102E-2</c:v>
                </c:pt>
                <c:pt idx="1759">
                  <c:v>-3.1210000000000002E-2</c:v>
                </c:pt>
                <c:pt idx="1760">
                  <c:v>-5.4861E-2</c:v>
                </c:pt>
                <c:pt idx="1761">
                  <c:v>0.10233</c:v>
                </c:pt>
                <c:pt idx="1762">
                  <c:v>0.10709</c:v>
                </c:pt>
                <c:pt idx="1763">
                  <c:v>0.11681</c:v>
                </c:pt>
                <c:pt idx="1764">
                  <c:v>0.16364999999999999</c:v>
                </c:pt>
                <c:pt idx="1765">
                  <c:v>0.15762000000000001</c:v>
                </c:pt>
                <c:pt idx="1766">
                  <c:v>0.17824999999999999</c:v>
                </c:pt>
                <c:pt idx="1767">
                  <c:v>0.24349000000000001</c:v>
                </c:pt>
                <c:pt idx="1768">
                  <c:v>0.13811999999999999</c:v>
                </c:pt>
                <c:pt idx="1769">
                  <c:v>0.19647000000000001</c:v>
                </c:pt>
                <c:pt idx="1770">
                  <c:v>0.18768000000000001</c:v>
                </c:pt>
                <c:pt idx="1771">
                  <c:v>0.19076000000000001</c:v>
                </c:pt>
                <c:pt idx="1772">
                  <c:v>0.17158000000000001</c:v>
                </c:pt>
                <c:pt idx="1773">
                  <c:v>0.16471</c:v>
                </c:pt>
                <c:pt idx="1774">
                  <c:v>0.11312999999999999</c:v>
                </c:pt>
                <c:pt idx="1775">
                  <c:v>0.15603</c:v>
                </c:pt>
                <c:pt idx="1776">
                  <c:v>8.8497000000000006E-2</c:v>
                </c:pt>
                <c:pt idx="1777">
                  <c:v>8.7022000000000002E-2</c:v>
                </c:pt>
                <c:pt idx="1778">
                  <c:v>4.9327000000000003E-2</c:v>
                </c:pt>
                <c:pt idx="1779">
                  <c:v>1.1827000000000001E-2</c:v>
                </c:pt>
                <c:pt idx="1780">
                  <c:v>2.1833000000000002E-2</c:v>
                </c:pt>
                <c:pt idx="1781">
                  <c:v>-3.1308999999999997E-2</c:v>
                </c:pt>
                <c:pt idx="1782">
                  <c:v>-1.1856999999999999E-2</c:v>
                </c:pt>
                <c:pt idx="1783">
                  <c:v>-5.5545999999999998E-2</c:v>
                </c:pt>
                <c:pt idx="1784">
                  <c:v>-8.5556999999999994E-2</c:v>
                </c:pt>
                <c:pt idx="1785">
                  <c:v>-6.7348000000000005E-2</c:v>
                </c:pt>
                <c:pt idx="1786">
                  <c:v>-0.17305000000000001</c:v>
                </c:pt>
                <c:pt idx="1787">
                  <c:v>-0.16092999999999999</c:v>
                </c:pt>
                <c:pt idx="1788">
                  <c:v>-0.19749</c:v>
                </c:pt>
                <c:pt idx="1789">
                  <c:v>-0.20479</c:v>
                </c:pt>
                <c:pt idx="1790">
                  <c:v>-0.14928</c:v>
                </c:pt>
                <c:pt idx="1791">
                  <c:v>-0.19117999999999999</c:v>
                </c:pt>
                <c:pt idx="1792">
                  <c:v>-0.17341000000000001</c:v>
                </c:pt>
                <c:pt idx="1793">
                  <c:v>-0.11387</c:v>
                </c:pt>
                <c:pt idx="1794">
                  <c:v>-0.12465</c:v>
                </c:pt>
                <c:pt idx="1795">
                  <c:v>-0.11766</c:v>
                </c:pt>
                <c:pt idx="1796">
                  <c:v>-9.1943999999999998E-2</c:v>
                </c:pt>
                <c:pt idx="1797">
                  <c:v>-8.6235000000000006E-2</c:v>
                </c:pt>
                <c:pt idx="1798">
                  <c:v>-4.7920999999999998E-2</c:v>
                </c:pt>
                <c:pt idx="1799">
                  <c:v>-1.7312999999999999E-2</c:v>
                </c:pt>
                <c:pt idx="1800">
                  <c:v>-8.8920000000000006E-3</c:v>
                </c:pt>
                <c:pt idx="1801">
                  <c:v>1.5073E-2</c:v>
                </c:pt>
                <c:pt idx="1802">
                  <c:v>3.0952E-2</c:v>
                </c:pt>
                <c:pt idx="1803">
                  <c:v>5.4528E-2</c:v>
                </c:pt>
                <c:pt idx="1804">
                  <c:v>8.3347000000000004E-2</c:v>
                </c:pt>
                <c:pt idx="1805">
                  <c:v>9.0493000000000004E-2</c:v>
                </c:pt>
                <c:pt idx="1806">
                  <c:v>8.1046000000000007E-2</c:v>
                </c:pt>
                <c:pt idx="1807">
                  <c:v>9.8379999999999995E-2</c:v>
                </c:pt>
                <c:pt idx="1808">
                  <c:v>0.11269</c:v>
                </c:pt>
                <c:pt idx="1809">
                  <c:v>0.11834</c:v>
                </c:pt>
                <c:pt idx="1810">
                  <c:v>0.10947999999999999</c:v>
                </c:pt>
                <c:pt idx="1811">
                  <c:v>0.1288</c:v>
                </c:pt>
                <c:pt idx="1812">
                  <c:v>0.17624000000000001</c:v>
                </c:pt>
                <c:pt idx="1813">
                  <c:v>0.15479000000000001</c:v>
                </c:pt>
                <c:pt idx="1814">
                  <c:v>0.11121</c:v>
                </c:pt>
                <c:pt idx="1815">
                  <c:v>0.11652999999999999</c:v>
                </c:pt>
                <c:pt idx="1816">
                  <c:v>6.9519999999999998E-2</c:v>
                </c:pt>
                <c:pt idx="1817">
                  <c:v>9.5494999999999997E-2</c:v>
                </c:pt>
                <c:pt idx="1818">
                  <c:v>3.6477999999999997E-2</c:v>
                </c:pt>
                <c:pt idx="1819">
                  <c:v>2.3577000000000001E-2</c:v>
                </c:pt>
                <c:pt idx="1820">
                  <c:v>2.5937999999999998E-3</c:v>
                </c:pt>
                <c:pt idx="1821">
                  <c:v>6.1767000000000002E-3</c:v>
                </c:pt>
                <c:pt idx="1822">
                  <c:v>-2.0317000000000002E-2</c:v>
                </c:pt>
                <c:pt idx="1823">
                  <c:v>-2.8545000000000001E-2</c:v>
                </c:pt>
                <c:pt idx="1824">
                  <c:v>-7.8434000000000004E-2</c:v>
                </c:pt>
                <c:pt idx="1825">
                  <c:v>-6.8570999999999993E-2</c:v>
                </c:pt>
                <c:pt idx="1826">
                  <c:v>-8.7929999999999994E-2</c:v>
                </c:pt>
                <c:pt idx="1827">
                  <c:v>-7.2294999999999998E-2</c:v>
                </c:pt>
                <c:pt idx="1828">
                  <c:v>-9.1742000000000004E-2</c:v>
                </c:pt>
                <c:pt idx="1829">
                  <c:v>-0.10835</c:v>
                </c:pt>
                <c:pt idx="1830">
                  <c:v>-8.201E-2</c:v>
                </c:pt>
                <c:pt idx="1831">
                  <c:v>-0.1018</c:v>
                </c:pt>
                <c:pt idx="1832">
                  <c:v>-7.2942999999999994E-2</c:v>
                </c:pt>
                <c:pt idx="1833">
                  <c:v>-9.2494000000000007E-2</c:v>
                </c:pt>
                <c:pt idx="1834">
                  <c:v>-9.0857999999999994E-2</c:v>
                </c:pt>
                <c:pt idx="1835">
                  <c:v>-1.9252999999999999E-2</c:v>
                </c:pt>
                <c:pt idx="1836">
                  <c:v>-6.1850000000000002E-2</c:v>
                </c:pt>
                <c:pt idx="1837">
                  <c:v>-7.8278E-2</c:v>
                </c:pt>
                <c:pt idx="1838">
                  <c:v>-3.7940000000000002E-2</c:v>
                </c:pt>
                <c:pt idx="1839">
                  <c:v>-4.1965000000000002E-2</c:v>
                </c:pt>
                <c:pt idx="1840">
                  <c:v>-4.8202000000000002E-2</c:v>
                </c:pt>
                <c:pt idx="1841">
                  <c:v>1.4707E-2</c:v>
                </c:pt>
                <c:pt idx="1842">
                  <c:v>-7.8474000000000002E-2</c:v>
                </c:pt>
                <c:pt idx="1843">
                  <c:v>1.0921999999999999E-2</c:v>
                </c:pt>
                <c:pt idx="1844">
                  <c:v>-1.0636E-2</c:v>
                </c:pt>
                <c:pt idx="1845">
                  <c:v>2.9093000000000001E-2</c:v>
                </c:pt>
                <c:pt idx="1846">
                  <c:v>2.2106000000000001E-2</c:v>
                </c:pt>
                <c:pt idx="1847">
                  <c:v>3.3160000000000002E-2</c:v>
                </c:pt>
                <c:pt idx="1848">
                  <c:v>2.4272999999999999E-2</c:v>
                </c:pt>
                <c:pt idx="1849">
                  <c:v>8.2913000000000001E-2</c:v>
                </c:pt>
                <c:pt idx="1850">
                  <c:v>3.8783999999999999E-2</c:v>
                </c:pt>
                <c:pt idx="1851">
                  <c:v>9.8810999999999996E-2</c:v>
                </c:pt>
                <c:pt idx="1852">
                  <c:v>5.7812000000000002E-2</c:v>
                </c:pt>
                <c:pt idx="1853">
                  <c:v>8.1032000000000007E-2</c:v>
                </c:pt>
                <c:pt idx="1854">
                  <c:v>0.11126999999999999</c:v>
                </c:pt>
                <c:pt idx="1855">
                  <c:v>7.6580999999999996E-2</c:v>
                </c:pt>
                <c:pt idx="1856">
                  <c:v>0.11617</c:v>
                </c:pt>
                <c:pt idx="1857">
                  <c:v>5.8880000000000002E-2</c:v>
                </c:pt>
                <c:pt idx="1858">
                  <c:v>7.6617000000000005E-2</c:v>
                </c:pt>
                <c:pt idx="1859">
                  <c:v>9.2493000000000006E-2</c:v>
                </c:pt>
                <c:pt idx="1860">
                  <c:v>8.7457000000000003E-3</c:v>
                </c:pt>
                <c:pt idx="1861">
                  <c:v>9.6896999999999997E-2</c:v>
                </c:pt>
                <c:pt idx="1862">
                  <c:v>8.0037999999999998E-2</c:v>
                </c:pt>
                <c:pt idx="1863">
                  <c:v>4.5127E-2</c:v>
                </c:pt>
                <c:pt idx="1864">
                  <c:v>7.3401999999999995E-2</c:v>
                </c:pt>
                <c:pt idx="1865">
                  <c:v>4.2620999999999999E-2</c:v>
                </c:pt>
                <c:pt idx="1866">
                  <c:v>-1.8967999999999999E-2</c:v>
                </c:pt>
                <c:pt idx="1867">
                  <c:v>6.1983000000000003E-2</c:v>
                </c:pt>
                <c:pt idx="1868">
                  <c:v>-5.2533999999999997E-2</c:v>
                </c:pt>
                <c:pt idx="1869">
                  <c:v>-2.0504000000000001E-2</c:v>
                </c:pt>
                <c:pt idx="1870">
                  <c:v>-7.8147999999999995E-2</c:v>
                </c:pt>
                <c:pt idx="1871">
                  <c:v>-8.9263999999999996E-2</c:v>
                </c:pt>
                <c:pt idx="1872">
                  <c:v>-9.2256000000000005E-2</c:v>
                </c:pt>
                <c:pt idx="1873">
                  <c:v>-7.6080999999999996E-2</c:v>
                </c:pt>
                <c:pt idx="1874">
                  <c:v>-0.15251999999999999</c:v>
                </c:pt>
                <c:pt idx="1875">
                  <c:v>-0.11397</c:v>
                </c:pt>
                <c:pt idx="1876">
                  <c:v>-0.18046000000000001</c:v>
                </c:pt>
                <c:pt idx="1877">
                  <c:v>-0.11863</c:v>
                </c:pt>
                <c:pt idx="1878">
                  <c:v>-0.13173000000000001</c:v>
                </c:pt>
                <c:pt idx="1879">
                  <c:v>-0.16111</c:v>
                </c:pt>
                <c:pt idx="1880">
                  <c:v>-0.12188</c:v>
                </c:pt>
                <c:pt idx="1881">
                  <c:v>-0.14984</c:v>
                </c:pt>
                <c:pt idx="1882">
                  <c:v>-6.2660999999999994E-2</c:v>
                </c:pt>
                <c:pt idx="1883">
                  <c:v>-5.2738E-2</c:v>
                </c:pt>
                <c:pt idx="1884">
                  <c:v>-6.4340999999999995E-2</c:v>
                </c:pt>
                <c:pt idx="1885">
                  <c:v>1.43E-2</c:v>
                </c:pt>
                <c:pt idx="1886">
                  <c:v>-7.6357999999999995E-2</c:v>
                </c:pt>
                <c:pt idx="1887">
                  <c:v>-1.2933E-2</c:v>
                </c:pt>
                <c:pt idx="1888">
                  <c:v>2.3406E-2</c:v>
                </c:pt>
                <c:pt idx="1889">
                  <c:v>-6.3686999999999997E-3</c:v>
                </c:pt>
                <c:pt idx="1890">
                  <c:v>5.4251000000000001E-2</c:v>
                </c:pt>
                <c:pt idx="1891">
                  <c:v>9.8214999999999997E-2</c:v>
                </c:pt>
                <c:pt idx="1892">
                  <c:v>7.0015999999999995E-2</c:v>
                </c:pt>
                <c:pt idx="1893">
                  <c:v>0.17101</c:v>
                </c:pt>
                <c:pt idx="1894">
                  <c:v>0.13292000000000001</c:v>
                </c:pt>
                <c:pt idx="1895">
                  <c:v>0.16886000000000001</c:v>
                </c:pt>
                <c:pt idx="1896">
                  <c:v>0.18786</c:v>
                </c:pt>
                <c:pt idx="1897">
                  <c:v>0.18379000000000001</c:v>
                </c:pt>
                <c:pt idx="1898">
                  <c:v>0.15723999999999999</c:v>
                </c:pt>
                <c:pt idx="1899">
                  <c:v>0.19781000000000001</c:v>
                </c:pt>
                <c:pt idx="1900">
                  <c:v>0.15231</c:v>
                </c:pt>
                <c:pt idx="1901">
                  <c:v>0.19287000000000001</c:v>
                </c:pt>
                <c:pt idx="1902">
                  <c:v>0.1236</c:v>
                </c:pt>
                <c:pt idx="1903">
                  <c:v>0.10784000000000001</c:v>
                </c:pt>
                <c:pt idx="1904">
                  <c:v>0.11197</c:v>
                </c:pt>
                <c:pt idx="1905">
                  <c:v>6.6822999999999994E-2</c:v>
                </c:pt>
                <c:pt idx="1906">
                  <c:v>5.7206E-2</c:v>
                </c:pt>
                <c:pt idx="1907">
                  <c:v>-2.9249000000000001E-2</c:v>
                </c:pt>
                <c:pt idx="1908">
                  <c:v>-5.3827E-2</c:v>
                </c:pt>
                <c:pt idx="1909">
                  <c:v>-5.6085999999999997E-2</c:v>
                </c:pt>
                <c:pt idx="1910">
                  <c:v>-0.10464</c:v>
                </c:pt>
                <c:pt idx="1911">
                  <c:v>-5.1777999999999998E-2</c:v>
                </c:pt>
                <c:pt idx="1912">
                  <c:v>-0.12590999999999999</c:v>
                </c:pt>
                <c:pt idx="1913">
                  <c:v>-0.13367000000000001</c:v>
                </c:pt>
                <c:pt idx="1914">
                  <c:v>-0.10274</c:v>
                </c:pt>
                <c:pt idx="1915">
                  <c:v>-0.17307</c:v>
                </c:pt>
                <c:pt idx="1916">
                  <c:v>-0.17916000000000001</c:v>
                </c:pt>
                <c:pt idx="1917">
                  <c:v>-0.19888</c:v>
                </c:pt>
                <c:pt idx="1918">
                  <c:v>-0.22971</c:v>
                </c:pt>
                <c:pt idx="1919">
                  <c:v>-0.19852</c:v>
                </c:pt>
                <c:pt idx="1920">
                  <c:v>-0.19816</c:v>
                </c:pt>
                <c:pt idx="1921">
                  <c:v>-0.20782</c:v>
                </c:pt>
                <c:pt idx="1922">
                  <c:v>-0.17974999999999999</c:v>
                </c:pt>
                <c:pt idx="1923">
                  <c:v>-0.14927000000000001</c:v>
                </c:pt>
                <c:pt idx="1924">
                  <c:v>-0.14066999999999999</c:v>
                </c:pt>
                <c:pt idx="1925">
                  <c:v>-0.10532</c:v>
                </c:pt>
                <c:pt idx="1926">
                  <c:v>-9.2074000000000003E-2</c:v>
                </c:pt>
                <c:pt idx="1927">
                  <c:v>-3.5716999999999999E-2</c:v>
                </c:pt>
                <c:pt idx="1928">
                  <c:v>4.3407999999999997E-3</c:v>
                </c:pt>
                <c:pt idx="1929">
                  <c:v>2.4885999999999998E-2</c:v>
                </c:pt>
                <c:pt idx="1930">
                  <c:v>6.0180999999999998E-2</c:v>
                </c:pt>
                <c:pt idx="1931">
                  <c:v>9.8490999999999995E-2</c:v>
                </c:pt>
                <c:pt idx="1932">
                  <c:v>0.15386</c:v>
                </c:pt>
                <c:pt idx="1933">
                  <c:v>0.18487999999999999</c:v>
                </c:pt>
                <c:pt idx="1934">
                  <c:v>0.19808000000000001</c:v>
                </c:pt>
                <c:pt idx="1935">
                  <c:v>0.19136</c:v>
                </c:pt>
                <c:pt idx="1936">
                  <c:v>0.19511999999999999</c:v>
                </c:pt>
                <c:pt idx="1937">
                  <c:v>0.24545</c:v>
                </c:pt>
                <c:pt idx="1938">
                  <c:v>0.21634</c:v>
                </c:pt>
                <c:pt idx="1939">
                  <c:v>0.18761</c:v>
                </c:pt>
                <c:pt idx="1940">
                  <c:v>0.23519999999999999</c:v>
                </c:pt>
                <c:pt idx="1941">
                  <c:v>0.19602</c:v>
                </c:pt>
                <c:pt idx="1942">
                  <c:v>0.25063000000000002</c:v>
                </c:pt>
                <c:pt idx="1943">
                  <c:v>0.19164999999999999</c:v>
                </c:pt>
                <c:pt idx="1944">
                  <c:v>0.16716</c:v>
                </c:pt>
                <c:pt idx="1945">
                  <c:v>0.12540999999999999</c:v>
                </c:pt>
                <c:pt idx="1946">
                  <c:v>0.12289</c:v>
                </c:pt>
                <c:pt idx="1947">
                  <c:v>7.4121999999999993E-2</c:v>
                </c:pt>
                <c:pt idx="1948">
                  <c:v>4.1320000000000003E-2</c:v>
                </c:pt>
                <c:pt idx="1949">
                  <c:v>-1.711E-2</c:v>
                </c:pt>
                <c:pt idx="1950">
                  <c:v>-2.5107000000000001E-2</c:v>
                </c:pt>
                <c:pt idx="1951">
                  <c:v>-8.6475999999999997E-2</c:v>
                </c:pt>
                <c:pt idx="1952">
                  <c:v>-0.11244</c:v>
                </c:pt>
                <c:pt idx="1953">
                  <c:v>-0.16533</c:v>
                </c:pt>
                <c:pt idx="1954">
                  <c:v>-0.19836999999999999</c:v>
                </c:pt>
                <c:pt idx="1955">
                  <c:v>-0.20255000000000001</c:v>
                </c:pt>
                <c:pt idx="1956">
                  <c:v>-0.24951999999999999</c:v>
                </c:pt>
                <c:pt idx="1957">
                  <c:v>-0.25555</c:v>
                </c:pt>
                <c:pt idx="1958">
                  <c:v>-0.28034999999999999</c:v>
                </c:pt>
                <c:pt idx="1959">
                  <c:v>-0.28698000000000001</c:v>
                </c:pt>
                <c:pt idx="1960">
                  <c:v>-0.21748999999999999</c:v>
                </c:pt>
                <c:pt idx="1961">
                  <c:v>-0.27515000000000001</c:v>
                </c:pt>
                <c:pt idx="1962">
                  <c:v>-0.28040999999999999</c:v>
                </c:pt>
                <c:pt idx="1963">
                  <c:v>-0.21243999999999999</c:v>
                </c:pt>
                <c:pt idx="1964">
                  <c:v>-0.18486</c:v>
                </c:pt>
                <c:pt idx="1965">
                  <c:v>-0.18820000000000001</c:v>
                </c:pt>
                <c:pt idx="1966">
                  <c:v>-0.11704000000000001</c:v>
                </c:pt>
                <c:pt idx="1967">
                  <c:v>-0.17609</c:v>
                </c:pt>
                <c:pt idx="1968">
                  <c:v>-4.1577999999999997E-2</c:v>
                </c:pt>
                <c:pt idx="1969">
                  <c:v>-3.0470000000000001E-2</c:v>
                </c:pt>
                <c:pt idx="1970">
                  <c:v>3.6887000000000003E-2</c:v>
                </c:pt>
                <c:pt idx="1971">
                  <c:v>5.3691999999999997E-2</c:v>
                </c:pt>
                <c:pt idx="1972">
                  <c:v>0.11224000000000001</c:v>
                </c:pt>
                <c:pt idx="1973">
                  <c:v>0.13589000000000001</c:v>
                </c:pt>
                <c:pt idx="1974">
                  <c:v>0.21751999999999999</c:v>
                </c:pt>
                <c:pt idx="1975">
                  <c:v>0.18759999999999999</c:v>
                </c:pt>
                <c:pt idx="1976">
                  <c:v>0.27396999999999999</c:v>
                </c:pt>
                <c:pt idx="1977">
                  <c:v>0.26063999999999998</c:v>
                </c:pt>
                <c:pt idx="1978">
                  <c:v>0.30281000000000002</c:v>
                </c:pt>
                <c:pt idx="1979">
                  <c:v>0.32439000000000001</c:v>
                </c:pt>
                <c:pt idx="1980">
                  <c:v>0.28650999999999999</c:v>
                </c:pt>
                <c:pt idx="1981">
                  <c:v>0.32068000000000002</c:v>
                </c:pt>
                <c:pt idx="1982">
                  <c:v>0.27013999999999999</c:v>
                </c:pt>
                <c:pt idx="1983">
                  <c:v>0.27250999999999997</c:v>
                </c:pt>
                <c:pt idx="1984">
                  <c:v>0.25539000000000001</c:v>
                </c:pt>
                <c:pt idx="1985">
                  <c:v>0.14165</c:v>
                </c:pt>
                <c:pt idx="1986">
                  <c:v>0.22620999999999999</c:v>
                </c:pt>
                <c:pt idx="1987">
                  <c:v>0.18376999999999999</c:v>
                </c:pt>
                <c:pt idx="1988">
                  <c:v>9.6977999999999995E-2</c:v>
                </c:pt>
                <c:pt idx="1989">
                  <c:v>7.0554000000000006E-2</c:v>
                </c:pt>
                <c:pt idx="1990">
                  <c:v>2.3784E-2</c:v>
                </c:pt>
                <c:pt idx="1991">
                  <c:v>-5.1630000000000002E-2</c:v>
                </c:pt>
                <c:pt idx="1992">
                  <c:v>-1.0153000000000001E-2</c:v>
                </c:pt>
                <c:pt idx="1993">
                  <c:v>-0.16877</c:v>
                </c:pt>
                <c:pt idx="1994">
                  <c:v>-0.16599</c:v>
                </c:pt>
                <c:pt idx="1995">
                  <c:v>-0.23415</c:v>
                </c:pt>
                <c:pt idx="1996">
                  <c:v>-0.25720999999999999</c:v>
                </c:pt>
                <c:pt idx="1997">
                  <c:v>-0.27317999999999998</c:v>
                </c:pt>
                <c:pt idx="1998">
                  <c:v>-0.29646</c:v>
                </c:pt>
                <c:pt idx="1999">
                  <c:v>-0.37114999999999998</c:v>
                </c:pt>
                <c:pt idx="2000">
                  <c:v>-0.31125000000000003</c:v>
                </c:pt>
                <c:pt idx="2001">
                  <c:v>-0.37875999999999999</c:v>
                </c:pt>
                <c:pt idx="2002">
                  <c:v>-0.32007999999999998</c:v>
                </c:pt>
                <c:pt idx="2003">
                  <c:v>-0.33359</c:v>
                </c:pt>
                <c:pt idx="2004">
                  <c:v>-0.33073999999999998</c:v>
                </c:pt>
                <c:pt idx="2005">
                  <c:v>-0.25430000000000003</c:v>
                </c:pt>
                <c:pt idx="2006">
                  <c:v>-0.25246000000000002</c:v>
                </c:pt>
                <c:pt idx="2007">
                  <c:v>-0.16012000000000001</c:v>
                </c:pt>
                <c:pt idx="2008">
                  <c:v>-0.13605999999999999</c:v>
                </c:pt>
                <c:pt idx="2009">
                  <c:v>-9.5168000000000003E-2</c:v>
                </c:pt>
                <c:pt idx="2010">
                  <c:v>2.5527000000000001E-2</c:v>
                </c:pt>
                <c:pt idx="2011">
                  <c:v>-4.9480000000000003E-2</c:v>
                </c:pt>
                <c:pt idx="2012">
                  <c:v>2.4943E-2</c:v>
                </c:pt>
                <c:pt idx="2013">
                  <c:v>0.10038999999999999</c:v>
                </c:pt>
                <c:pt idx="2014">
                  <c:v>0.11547</c:v>
                </c:pt>
                <c:pt idx="2015">
                  <c:v>0.19911999999999999</c:v>
                </c:pt>
                <c:pt idx="2016">
                  <c:v>0.24787999999999999</c:v>
                </c:pt>
                <c:pt idx="2017">
                  <c:v>0.23741000000000001</c:v>
                </c:pt>
                <c:pt idx="2018">
                  <c:v>0.35470000000000002</c:v>
                </c:pt>
                <c:pt idx="2019">
                  <c:v>0.33882000000000001</c:v>
                </c:pt>
                <c:pt idx="2020">
                  <c:v>0.37730000000000002</c:v>
                </c:pt>
                <c:pt idx="2021">
                  <c:v>0.39068999999999998</c:v>
                </c:pt>
                <c:pt idx="2022">
                  <c:v>0.36098000000000002</c:v>
                </c:pt>
                <c:pt idx="2023">
                  <c:v>0.35798999999999997</c:v>
                </c:pt>
                <c:pt idx="2024">
                  <c:v>0.39268999999999998</c:v>
                </c:pt>
                <c:pt idx="2025">
                  <c:v>0.31712000000000001</c:v>
                </c:pt>
                <c:pt idx="2026">
                  <c:v>0.32990000000000003</c:v>
                </c:pt>
                <c:pt idx="2027">
                  <c:v>0.24168999999999999</c:v>
                </c:pt>
                <c:pt idx="2028">
                  <c:v>0.21829000000000001</c:v>
                </c:pt>
                <c:pt idx="2029">
                  <c:v>0.18695999999999999</c:v>
                </c:pt>
                <c:pt idx="2030">
                  <c:v>9.1300999999999993E-2</c:v>
                </c:pt>
                <c:pt idx="2031">
                  <c:v>4.9239999999999999E-2</c:v>
                </c:pt>
                <c:pt idx="2032">
                  <c:v>-5.1172000000000002E-2</c:v>
                </c:pt>
                <c:pt idx="2033">
                  <c:v>-9.2134999999999995E-2</c:v>
                </c:pt>
                <c:pt idx="2034">
                  <c:v>-0.14715</c:v>
                </c:pt>
                <c:pt idx="2035">
                  <c:v>-0.22932</c:v>
                </c:pt>
                <c:pt idx="2036">
                  <c:v>-0.1996</c:v>
                </c:pt>
                <c:pt idx="2037">
                  <c:v>-0.27512999999999999</c:v>
                </c:pt>
                <c:pt idx="2038">
                  <c:v>-0.29530000000000001</c:v>
                </c:pt>
                <c:pt idx="2039">
                  <c:v>-0.29763000000000001</c:v>
                </c:pt>
                <c:pt idx="2040">
                  <c:v>-0.39040000000000002</c:v>
                </c:pt>
                <c:pt idx="2041">
                  <c:v>-0.37917000000000001</c:v>
                </c:pt>
                <c:pt idx="2042">
                  <c:v>-0.40571000000000002</c:v>
                </c:pt>
                <c:pt idx="2043">
                  <c:v>-0.41766999999999999</c:v>
                </c:pt>
                <c:pt idx="2044">
                  <c:v>-0.39828999999999998</c:v>
                </c:pt>
                <c:pt idx="2045">
                  <c:v>-0.38301000000000002</c:v>
                </c:pt>
                <c:pt idx="2046">
                  <c:v>-0.37513999999999997</c:v>
                </c:pt>
                <c:pt idx="2047">
                  <c:v>-0.30059000000000002</c:v>
                </c:pt>
                <c:pt idx="2048">
                  <c:v>-0.27128000000000002</c:v>
                </c:pt>
                <c:pt idx="2049">
                  <c:v>-0.24007999999999999</c:v>
                </c:pt>
                <c:pt idx="2050">
                  <c:v>-0.17827999999999999</c:v>
                </c:pt>
                <c:pt idx="2051">
                  <c:v>-0.11513</c:v>
                </c:pt>
                <c:pt idx="2052">
                  <c:v>-3.6650000000000002E-2</c:v>
                </c:pt>
                <c:pt idx="2053">
                  <c:v>2.0011999999999999E-2</c:v>
                </c:pt>
                <c:pt idx="2054">
                  <c:v>7.6090000000000005E-2</c:v>
                </c:pt>
                <c:pt idx="2055">
                  <c:v>0.15143999999999999</c:v>
                </c:pt>
                <c:pt idx="2056">
                  <c:v>0.22458</c:v>
                </c:pt>
                <c:pt idx="2057">
                  <c:v>0.28154000000000001</c:v>
                </c:pt>
                <c:pt idx="2058">
                  <c:v>0.33016000000000001</c:v>
                </c:pt>
                <c:pt idx="2059">
                  <c:v>0.38478000000000001</c:v>
                </c:pt>
                <c:pt idx="2060">
                  <c:v>0.39873999999999998</c:v>
                </c:pt>
                <c:pt idx="2061">
                  <c:v>0.41815000000000002</c:v>
                </c:pt>
                <c:pt idx="2062">
                  <c:v>0.39907999999999999</c:v>
                </c:pt>
                <c:pt idx="2063">
                  <c:v>0.42437000000000002</c:v>
                </c:pt>
                <c:pt idx="2064">
                  <c:v>0.41965999999999998</c:v>
                </c:pt>
                <c:pt idx="2065">
                  <c:v>0.4012</c:v>
                </c:pt>
                <c:pt idx="2066">
                  <c:v>0.42563000000000001</c:v>
                </c:pt>
                <c:pt idx="2067">
                  <c:v>0.36213000000000001</c:v>
                </c:pt>
                <c:pt idx="2068">
                  <c:v>0.33113999999999999</c:v>
                </c:pt>
                <c:pt idx="2069">
                  <c:v>0.28563</c:v>
                </c:pt>
                <c:pt idx="2070">
                  <c:v>0.24417</c:v>
                </c:pt>
                <c:pt idx="2071">
                  <c:v>0.16855000000000001</c:v>
                </c:pt>
                <c:pt idx="2072">
                  <c:v>0.10077999999999999</c:v>
                </c:pt>
                <c:pt idx="2073">
                  <c:v>2.1697999999999999E-2</c:v>
                </c:pt>
                <c:pt idx="2074">
                  <c:v>-1.1606E-2</c:v>
                </c:pt>
                <c:pt idx="2075">
                  <c:v>-0.10267999999999999</c:v>
                </c:pt>
                <c:pt idx="2076">
                  <c:v>-0.16813</c:v>
                </c:pt>
                <c:pt idx="2077">
                  <c:v>-0.24636</c:v>
                </c:pt>
                <c:pt idx="2078">
                  <c:v>-0.29718</c:v>
                </c:pt>
                <c:pt idx="2079">
                  <c:v>-0.34776000000000001</c:v>
                </c:pt>
                <c:pt idx="2080">
                  <c:v>-0.42709999999999998</c:v>
                </c:pt>
                <c:pt idx="2081">
                  <c:v>-0.41475000000000001</c:v>
                </c:pt>
                <c:pt idx="2082">
                  <c:v>-0.48122999999999999</c:v>
                </c:pt>
                <c:pt idx="2083">
                  <c:v>-0.48136000000000001</c:v>
                </c:pt>
                <c:pt idx="2084">
                  <c:v>-0.48969000000000001</c:v>
                </c:pt>
                <c:pt idx="2085">
                  <c:v>-0.50661</c:v>
                </c:pt>
                <c:pt idx="2086">
                  <c:v>-0.44966</c:v>
                </c:pt>
                <c:pt idx="2087">
                  <c:v>-0.41245999999999999</c:v>
                </c:pt>
                <c:pt idx="2088">
                  <c:v>-0.40537000000000001</c:v>
                </c:pt>
                <c:pt idx="2089">
                  <c:v>-0.31297000000000003</c:v>
                </c:pt>
                <c:pt idx="2090">
                  <c:v>-0.24822</c:v>
                </c:pt>
                <c:pt idx="2091">
                  <c:v>-0.24535000000000001</c:v>
                </c:pt>
                <c:pt idx="2092">
                  <c:v>-8.0742999999999995E-2</c:v>
                </c:pt>
                <c:pt idx="2093">
                  <c:v>-7.2907E-2</c:v>
                </c:pt>
                <c:pt idx="2094">
                  <c:v>3.3896999999999997E-2</c:v>
                </c:pt>
                <c:pt idx="2095">
                  <c:v>7.5841000000000006E-2</c:v>
                </c:pt>
                <c:pt idx="2096">
                  <c:v>0.16374</c:v>
                </c:pt>
                <c:pt idx="2097">
                  <c:v>0.22205</c:v>
                </c:pt>
                <c:pt idx="2098">
                  <c:v>0.30685000000000001</c:v>
                </c:pt>
                <c:pt idx="2099">
                  <c:v>0.31919999999999998</c:v>
                </c:pt>
                <c:pt idx="2100">
                  <c:v>0.42651</c:v>
                </c:pt>
                <c:pt idx="2101">
                  <c:v>0.41699000000000003</c:v>
                </c:pt>
                <c:pt idx="2102">
                  <c:v>0.46433000000000002</c:v>
                </c:pt>
                <c:pt idx="2103">
                  <c:v>0.47502</c:v>
                </c:pt>
                <c:pt idx="2104">
                  <c:v>0.46645999999999999</c:v>
                </c:pt>
                <c:pt idx="2105">
                  <c:v>0.50519000000000003</c:v>
                </c:pt>
                <c:pt idx="2106">
                  <c:v>0.41304999999999997</c:v>
                </c:pt>
                <c:pt idx="2107">
                  <c:v>0.45606999999999998</c:v>
                </c:pt>
                <c:pt idx="2108">
                  <c:v>0.40838000000000002</c:v>
                </c:pt>
                <c:pt idx="2109">
                  <c:v>0.34417999999999999</c:v>
                </c:pt>
                <c:pt idx="2110">
                  <c:v>0.33604000000000001</c:v>
                </c:pt>
                <c:pt idx="2111">
                  <c:v>0.18748999999999999</c:v>
                </c:pt>
                <c:pt idx="2112">
                  <c:v>0.1394</c:v>
                </c:pt>
                <c:pt idx="2113">
                  <c:v>9.4366000000000005E-2</c:v>
                </c:pt>
                <c:pt idx="2114">
                  <c:v>-2.7959000000000001E-2</c:v>
                </c:pt>
                <c:pt idx="2115">
                  <c:v>-7.9911999999999997E-2</c:v>
                </c:pt>
                <c:pt idx="2116">
                  <c:v>-0.10136000000000001</c:v>
                </c:pt>
                <c:pt idx="2117">
                  <c:v>-0.26338</c:v>
                </c:pt>
                <c:pt idx="2118">
                  <c:v>-0.21521000000000001</c:v>
                </c:pt>
                <c:pt idx="2119">
                  <c:v>-0.32505000000000001</c:v>
                </c:pt>
                <c:pt idx="2120">
                  <c:v>-0.3372</c:v>
                </c:pt>
                <c:pt idx="2121">
                  <c:v>-0.38588</c:v>
                </c:pt>
                <c:pt idx="2122">
                  <c:v>-0.40214</c:v>
                </c:pt>
                <c:pt idx="2123">
                  <c:v>-0.45296999999999998</c:v>
                </c:pt>
                <c:pt idx="2124">
                  <c:v>-0.40892000000000001</c:v>
                </c:pt>
                <c:pt idx="2125">
                  <c:v>-0.46688000000000002</c:v>
                </c:pt>
                <c:pt idx="2126">
                  <c:v>-0.39834999999999998</c:v>
                </c:pt>
                <c:pt idx="2127">
                  <c:v>-0.40716999999999998</c:v>
                </c:pt>
                <c:pt idx="2128">
                  <c:v>-0.3785</c:v>
                </c:pt>
                <c:pt idx="2129">
                  <c:v>-0.31863000000000002</c:v>
                </c:pt>
                <c:pt idx="2130">
                  <c:v>-0.30853999999999998</c:v>
                </c:pt>
                <c:pt idx="2131">
                  <c:v>-0.18823999999999999</c:v>
                </c:pt>
                <c:pt idx="2132">
                  <c:v>-0.21486</c:v>
                </c:pt>
                <c:pt idx="2133">
                  <c:v>-0.15726000000000001</c:v>
                </c:pt>
                <c:pt idx="2134">
                  <c:v>-6.3433000000000003E-2</c:v>
                </c:pt>
                <c:pt idx="2135">
                  <c:v>-4.7267000000000003E-2</c:v>
                </c:pt>
                <c:pt idx="2136">
                  <c:v>0.12740000000000001</c:v>
                </c:pt>
                <c:pt idx="2137">
                  <c:v>0.14616000000000001</c:v>
                </c:pt>
                <c:pt idx="2138">
                  <c:v>0.19195999999999999</c:v>
                </c:pt>
                <c:pt idx="2139">
                  <c:v>0.28583999999999998</c:v>
                </c:pt>
                <c:pt idx="2140">
                  <c:v>0.30079</c:v>
                </c:pt>
                <c:pt idx="2141">
                  <c:v>0.32571</c:v>
                </c:pt>
                <c:pt idx="2142">
                  <c:v>0.41271000000000002</c:v>
                </c:pt>
                <c:pt idx="2143">
                  <c:v>0.32168000000000002</c:v>
                </c:pt>
                <c:pt idx="2144">
                  <c:v>0.40062999999999999</c:v>
                </c:pt>
                <c:pt idx="2145">
                  <c:v>0.39568999999999999</c:v>
                </c:pt>
                <c:pt idx="2146">
                  <c:v>0.39340999999999998</c:v>
                </c:pt>
                <c:pt idx="2147">
                  <c:v>0.36314000000000002</c:v>
                </c:pt>
                <c:pt idx="2148">
                  <c:v>0.36577999999999999</c:v>
                </c:pt>
                <c:pt idx="2149">
                  <c:v>0.30729000000000001</c:v>
                </c:pt>
                <c:pt idx="2150">
                  <c:v>0.32149</c:v>
                </c:pt>
                <c:pt idx="2151">
                  <c:v>0.22775000000000001</c:v>
                </c:pt>
                <c:pt idx="2152">
                  <c:v>0.20516000000000001</c:v>
                </c:pt>
                <c:pt idx="2153">
                  <c:v>0.16112000000000001</c:v>
                </c:pt>
                <c:pt idx="2154">
                  <c:v>8.6735999999999994E-2</c:v>
                </c:pt>
                <c:pt idx="2155">
                  <c:v>4.8597000000000001E-2</c:v>
                </c:pt>
                <c:pt idx="2156">
                  <c:v>-3.737E-2</c:v>
                </c:pt>
                <c:pt idx="2157">
                  <c:v>-3.4724999999999999E-2</c:v>
                </c:pt>
                <c:pt idx="2158">
                  <c:v>-9.0437000000000003E-2</c:v>
                </c:pt>
                <c:pt idx="2159">
                  <c:v>-0.17358999999999999</c:v>
                </c:pt>
                <c:pt idx="2160">
                  <c:v>-0.18737000000000001</c:v>
                </c:pt>
                <c:pt idx="2161">
                  <c:v>-0.31578000000000001</c:v>
                </c:pt>
                <c:pt idx="2162">
                  <c:v>-0.30976999999999999</c:v>
                </c:pt>
                <c:pt idx="2163">
                  <c:v>-0.35616999999999999</c:v>
                </c:pt>
                <c:pt idx="2164">
                  <c:v>-0.39645000000000002</c:v>
                </c:pt>
                <c:pt idx="2165">
                  <c:v>-0.36536000000000002</c:v>
                </c:pt>
                <c:pt idx="2166">
                  <c:v>-0.38849</c:v>
                </c:pt>
                <c:pt idx="2167">
                  <c:v>-0.38212000000000002</c:v>
                </c:pt>
                <c:pt idx="2168">
                  <c:v>-0.30044999999999999</c:v>
                </c:pt>
                <c:pt idx="2169">
                  <c:v>-0.32066</c:v>
                </c:pt>
                <c:pt idx="2170">
                  <c:v>-0.30179</c:v>
                </c:pt>
                <c:pt idx="2171">
                  <c:v>-0.25853999999999999</c:v>
                </c:pt>
                <c:pt idx="2172">
                  <c:v>-0.20896999999999999</c:v>
                </c:pt>
                <c:pt idx="2173">
                  <c:v>-0.16822999999999999</c:v>
                </c:pt>
                <c:pt idx="2174">
                  <c:v>-0.11588</c:v>
                </c:pt>
                <c:pt idx="2175">
                  <c:v>-8.0583000000000002E-2</c:v>
                </c:pt>
                <c:pt idx="2176">
                  <c:v>-9.2350999999999996E-3</c:v>
                </c:pt>
                <c:pt idx="2177">
                  <c:v>2.9957000000000001E-2</c:v>
                </c:pt>
                <c:pt idx="2178">
                  <c:v>7.1100999999999998E-2</c:v>
                </c:pt>
                <c:pt idx="2179">
                  <c:v>0.13319</c:v>
                </c:pt>
                <c:pt idx="2180">
                  <c:v>0.18340000000000001</c:v>
                </c:pt>
                <c:pt idx="2181">
                  <c:v>0.20673</c:v>
                </c:pt>
                <c:pt idx="2182">
                  <c:v>0.22652</c:v>
                </c:pt>
                <c:pt idx="2183">
                  <c:v>0.25880999999999998</c:v>
                </c:pt>
                <c:pt idx="2184">
                  <c:v>0.30127999999999999</c:v>
                </c:pt>
                <c:pt idx="2185">
                  <c:v>0.31385000000000002</c:v>
                </c:pt>
                <c:pt idx="2186">
                  <c:v>0.34848000000000001</c:v>
                </c:pt>
                <c:pt idx="2187">
                  <c:v>0.32577</c:v>
                </c:pt>
                <c:pt idx="2188">
                  <c:v>0.36193999999999998</c:v>
                </c:pt>
                <c:pt idx="2189">
                  <c:v>0.34127000000000002</c:v>
                </c:pt>
                <c:pt idx="2190">
                  <c:v>0.28127999999999997</c:v>
                </c:pt>
                <c:pt idx="2191">
                  <c:v>0.29893999999999998</c:v>
                </c:pt>
                <c:pt idx="2192">
                  <c:v>0.20755000000000001</c:v>
                </c:pt>
                <c:pt idx="2193">
                  <c:v>0.17499000000000001</c:v>
                </c:pt>
                <c:pt idx="2194">
                  <c:v>0.14029</c:v>
                </c:pt>
                <c:pt idx="2195">
                  <c:v>0.11989</c:v>
                </c:pt>
                <c:pt idx="2196">
                  <c:v>5.1715999999999998E-2</c:v>
                </c:pt>
                <c:pt idx="2197">
                  <c:v>6.7714000000000003E-3</c:v>
                </c:pt>
                <c:pt idx="2198">
                  <c:v>-4.9137E-2</c:v>
                </c:pt>
                <c:pt idx="2199">
                  <c:v>-7.1189000000000002E-2</c:v>
                </c:pt>
                <c:pt idx="2200">
                  <c:v>-0.14618999999999999</c:v>
                </c:pt>
                <c:pt idx="2201">
                  <c:v>-0.16905999999999999</c:v>
                </c:pt>
                <c:pt idx="2202">
                  <c:v>-0.20621999999999999</c:v>
                </c:pt>
                <c:pt idx="2203">
                  <c:v>-0.22445999999999999</c:v>
                </c:pt>
                <c:pt idx="2204">
                  <c:v>-0.25422</c:v>
                </c:pt>
                <c:pt idx="2205">
                  <c:v>-0.30578</c:v>
                </c:pt>
                <c:pt idx="2206">
                  <c:v>-0.26351000000000002</c:v>
                </c:pt>
                <c:pt idx="2207">
                  <c:v>-0.29493999999999998</c:v>
                </c:pt>
                <c:pt idx="2208">
                  <c:v>-0.29286000000000001</c:v>
                </c:pt>
                <c:pt idx="2209">
                  <c:v>-0.29039999999999999</c:v>
                </c:pt>
                <c:pt idx="2210">
                  <c:v>-0.30830000000000002</c:v>
                </c:pt>
                <c:pt idx="2211">
                  <c:v>-0.23724000000000001</c:v>
                </c:pt>
                <c:pt idx="2212">
                  <c:v>-0.20832000000000001</c:v>
                </c:pt>
                <c:pt idx="2213">
                  <c:v>-0.23408000000000001</c:v>
                </c:pt>
                <c:pt idx="2214">
                  <c:v>-0.17249999999999999</c:v>
                </c:pt>
                <c:pt idx="2215">
                  <c:v>-0.10954</c:v>
                </c:pt>
                <c:pt idx="2216">
                  <c:v>-0.11637</c:v>
                </c:pt>
                <c:pt idx="2217">
                  <c:v>1.5381000000000001E-2</c:v>
                </c:pt>
                <c:pt idx="2218">
                  <c:v>-2.2492000000000002E-2</c:v>
                </c:pt>
                <c:pt idx="2219">
                  <c:v>5.135E-2</c:v>
                </c:pt>
                <c:pt idx="2220">
                  <c:v>6.5689999999999998E-2</c:v>
                </c:pt>
                <c:pt idx="2221">
                  <c:v>0.12998999999999999</c:v>
                </c:pt>
                <c:pt idx="2222">
                  <c:v>0.1578</c:v>
                </c:pt>
                <c:pt idx="2223">
                  <c:v>0.19347</c:v>
                </c:pt>
                <c:pt idx="2224">
                  <c:v>0.18121999999999999</c:v>
                </c:pt>
                <c:pt idx="2225">
                  <c:v>0.27528999999999998</c:v>
                </c:pt>
                <c:pt idx="2226">
                  <c:v>0.24074000000000001</c:v>
                </c:pt>
                <c:pt idx="2227">
                  <c:v>0.26001000000000002</c:v>
                </c:pt>
                <c:pt idx="2228">
                  <c:v>0.25173000000000001</c:v>
                </c:pt>
                <c:pt idx="2229">
                  <c:v>0.24925</c:v>
                </c:pt>
                <c:pt idx="2230">
                  <c:v>0.29183999999999999</c:v>
                </c:pt>
                <c:pt idx="2231">
                  <c:v>0.20275000000000001</c:v>
                </c:pt>
                <c:pt idx="2232">
                  <c:v>0.23848</c:v>
                </c:pt>
                <c:pt idx="2233">
                  <c:v>0.20992</c:v>
                </c:pt>
                <c:pt idx="2234">
                  <c:v>0.17859</c:v>
                </c:pt>
                <c:pt idx="2235">
                  <c:v>0.20305000000000001</c:v>
                </c:pt>
                <c:pt idx="2236">
                  <c:v>5.8470000000000001E-2</c:v>
                </c:pt>
                <c:pt idx="2237">
                  <c:v>3.5194999999999997E-2</c:v>
                </c:pt>
                <c:pt idx="2238">
                  <c:v>4.6399999999999997E-2</c:v>
                </c:pt>
                <c:pt idx="2239">
                  <c:v>-2.2318999999999999E-2</c:v>
                </c:pt>
                <c:pt idx="2240">
                  <c:v>-5.9562999999999998E-2</c:v>
                </c:pt>
                <c:pt idx="2241">
                  <c:v>-6.6347000000000003E-2</c:v>
                </c:pt>
                <c:pt idx="2242">
                  <c:v>-0.18848999999999999</c:v>
                </c:pt>
                <c:pt idx="2243">
                  <c:v>-9.4964999999999994E-2</c:v>
                </c:pt>
                <c:pt idx="2244">
                  <c:v>-0.17552000000000001</c:v>
                </c:pt>
                <c:pt idx="2245">
                  <c:v>-0.17766999999999999</c:v>
                </c:pt>
                <c:pt idx="2246">
                  <c:v>-0.21473999999999999</c:v>
                </c:pt>
                <c:pt idx="2247">
                  <c:v>-0.2248</c:v>
                </c:pt>
                <c:pt idx="2248">
                  <c:v>-0.22911000000000001</c:v>
                </c:pt>
                <c:pt idx="2249">
                  <c:v>-0.18643999999999999</c:v>
                </c:pt>
                <c:pt idx="2250">
                  <c:v>-0.26676</c:v>
                </c:pt>
                <c:pt idx="2251">
                  <c:v>-0.19849</c:v>
                </c:pt>
                <c:pt idx="2252">
                  <c:v>-0.20374</c:v>
                </c:pt>
                <c:pt idx="2253">
                  <c:v>-0.17424999999999999</c:v>
                </c:pt>
                <c:pt idx="2254">
                  <c:v>-0.14530000000000001</c:v>
                </c:pt>
                <c:pt idx="2255">
                  <c:v>-0.17299999999999999</c:v>
                </c:pt>
                <c:pt idx="2256">
                  <c:v>-8.1601000000000007E-2</c:v>
                </c:pt>
                <c:pt idx="2257">
                  <c:v>-0.11277</c:v>
                </c:pt>
                <c:pt idx="2258">
                  <c:v>-7.1082000000000006E-2</c:v>
                </c:pt>
                <c:pt idx="2259">
                  <c:v>-2.9680000000000002E-2</c:v>
                </c:pt>
                <c:pt idx="2260">
                  <c:v>-5.6515000000000003E-2</c:v>
                </c:pt>
                <c:pt idx="2261">
                  <c:v>0.10148</c:v>
                </c:pt>
                <c:pt idx="2262">
                  <c:v>0.10975</c:v>
                </c:pt>
                <c:pt idx="2263">
                  <c:v>0.11545</c:v>
                </c:pt>
                <c:pt idx="2264">
                  <c:v>0.16445000000000001</c:v>
                </c:pt>
                <c:pt idx="2265">
                  <c:v>0.15779000000000001</c:v>
                </c:pt>
                <c:pt idx="2266">
                  <c:v>0.17715</c:v>
                </c:pt>
                <c:pt idx="2267">
                  <c:v>0.24595</c:v>
                </c:pt>
                <c:pt idx="2268">
                  <c:v>0.15110999999999999</c:v>
                </c:pt>
                <c:pt idx="2269">
                  <c:v>0.1943</c:v>
                </c:pt>
                <c:pt idx="2270">
                  <c:v>0.18728</c:v>
                </c:pt>
                <c:pt idx="2271">
                  <c:v>0.18991</c:v>
                </c:pt>
                <c:pt idx="2272">
                  <c:v>0.18643000000000001</c:v>
                </c:pt>
                <c:pt idx="2273">
                  <c:v>0.16417999999999999</c:v>
                </c:pt>
                <c:pt idx="2274">
                  <c:v>0.11146</c:v>
                </c:pt>
                <c:pt idx="2275">
                  <c:v>0.15504000000000001</c:v>
                </c:pt>
                <c:pt idx="2276">
                  <c:v>8.9626999999999998E-2</c:v>
                </c:pt>
                <c:pt idx="2277">
                  <c:v>8.6152999999999993E-2</c:v>
                </c:pt>
                <c:pt idx="2278">
                  <c:v>4.8663999999999999E-2</c:v>
                </c:pt>
                <c:pt idx="2279">
                  <c:v>9.9597000000000002E-3</c:v>
                </c:pt>
                <c:pt idx="2280">
                  <c:v>2.1129999999999999E-2</c:v>
                </c:pt>
                <c:pt idx="2281">
                  <c:v>-3.1815999999999997E-2</c:v>
                </c:pt>
                <c:pt idx="2282">
                  <c:v>-1.4354E-2</c:v>
                </c:pt>
                <c:pt idx="2283">
                  <c:v>-5.5241999999999999E-2</c:v>
                </c:pt>
                <c:pt idx="2284">
                  <c:v>-8.5906999999999997E-2</c:v>
                </c:pt>
                <c:pt idx="2285">
                  <c:v>-6.4159999999999995E-2</c:v>
                </c:pt>
                <c:pt idx="2286">
                  <c:v>-0.16966000000000001</c:v>
                </c:pt>
                <c:pt idx="2287">
                  <c:v>-0.16109000000000001</c:v>
                </c:pt>
                <c:pt idx="2288">
                  <c:v>-0.19697999999999999</c:v>
                </c:pt>
                <c:pt idx="2289">
                  <c:v>-0.20494999999999999</c:v>
                </c:pt>
                <c:pt idx="2290">
                  <c:v>-0.15013000000000001</c:v>
                </c:pt>
                <c:pt idx="2291">
                  <c:v>-0.19092000000000001</c:v>
                </c:pt>
                <c:pt idx="2292">
                  <c:v>-0.17718</c:v>
                </c:pt>
                <c:pt idx="2293">
                  <c:v>-0.12720999999999999</c:v>
                </c:pt>
                <c:pt idx="2294">
                  <c:v>-0.12328</c:v>
                </c:pt>
                <c:pt idx="2295">
                  <c:v>-0.11823</c:v>
                </c:pt>
                <c:pt idx="2296">
                  <c:v>-9.2578999999999995E-2</c:v>
                </c:pt>
                <c:pt idx="2297">
                  <c:v>-8.7568000000000007E-2</c:v>
                </c:pt>
                <c:pt idx="2298">
                  <c:v>-4.9043000000000003E-2</c:v>
                </c:pt>
                <c:pt idx="2299">
                  <c:v>-1.7405E-2</c:v>
                </c:pt>
                <c:pt idx="2300">
                  <c:v>-8.9732000000000006E-3</c:v>
                </c:pt>
                <c:pt idx="2301">
                  <c:v>1.3986999999999999E-2</c:v>
                </c:pt>
                <c:pt idx="2302">
                  <c:v>3.0136E-2</c:v>
                </c:pt>
                <c:pt idx="2303">
                  <c:v>5.4400999999999998E-2</c:v>
                </c:pt>
                <c:pt idx="2304">
                  <c:v>8.3408999999999997E-2</c:v>
                </c:pt>
                <c:pt idx="2305">
                  <c:v>9.1199000000000002E-2</c:v>
                </c:pt>
                <c:pt idx="2306">
                  <c:v>8.1141000000000005E-2</c:v>
                </c:pt>
                <c:pt idx="2307">
                  <c:v>9.7524E-2</c:v>
                </c:pt>
                <c:pt idx="2308">
                  <c:v>0.11314</c:v>
                </c:pt>
                <c:pt idx="2309">
                  <c:v>0.11786000000000001</c:v>
                </c:pt>
                <c:pt idx="2310">
                  <c:v>0.10721</c:v>
                </c:pt>
                <c:pt idx="2311">
                  <c:v>0.12558</c:v>
                </c:pt>
                <c:pt idx="2312">
                  <c:v>0.17348</c:v>
                </c:pt>
                <c:pt idx="2313">
                  <c:v>0.15564</c:v>
                </c:pt>
                <c:pt idx="2314">
                  <c:v>0.11226</c:v>
                </c:pt>
                <c:pt idx="2315">
                  <c:v>0.11685</c:v>
                </c:pt>
                <c:pt idx="2316">
                  <c:v>6.9903000000000007E-2</c:v>
                </c:pt>
                <c:pt idx="2317">
                  <c:v>9.7767999999999994E-2</c:v>
                </c:pt>
                <c:pt idx="2318">
                  <c:v>4.5897E-2</c:v>
                </c:pt>
                <c:pt idx="2319">
                  <c:v>2.4112999999999999E-2</c:v>
                </c:pt>
                <c:pt idx="2320">
                  <c:v>3.0894E-3</c:v>
                </c:pt>
                <c:pt idx="2321">
                  <c:v>6.9703999999999999E-3</c:v>
                </c:pt>
                <c:pt idx="2322">
                  <c:v>-1.8348E-2</c:v>
                </c:pt>
                <c:pt idx="2323">
                  <c:v>-2.647E-2</c:v>
                </c:pt>
                <c:pt idx="2324">
                  <c:v>-7.6713000000000003E-2</c:v>
                </c:pt>
                <c:pt idx="2325">
                  <c:v>-6.7385E-2</c:v>
                </c:pt>
                <c:pt idx="2326">
                  <c:v>-8.7637999999999994E-2</c:v>
                </c:pt>
                <c:pt idx="2327">
                  <c:v>-7.0371000000000003E-2</c:v>
                </c:pt>
                <c:pt idx="2328">
                  <c:v>-9.0272000000000005E-2</c:v>
                </c:pt>
                <c:pt idx="2329">
                  <c:v>-0.10716000000000001</c:v>
                </c:pt>
                <c:pt idx="2330">
                  <c:v>-8.0437999999999996E-2</c:v>
                </c:pt>
                <c:pt idx="2331">
                  <c:v>-0.10002</c:v>
                </c:pt>
                <c:pt idx="2332">
                  <c:v>-6.9260000000000002E-2</c:v>
                </c:pt>
                <c:pt idx="2333">
                  <c:v>-9.0272000000000005E-2</c:v>
                </c:pt>
                <c:pt idx="2334">
                  <c:v>-9.0842999999999993E-2</c:v>
                </c:pt>
                <c:pt idx="2335">
                  <c:v>-1.7788999999999999E-2</c:v>
                </c:pt>
                <c:pt idx="2336">
                  <c:v>-6.0219000000000002E-2</c:v>
                </c:pt>
                <c:pt idx="2337">
                  <c:v>-7.5447E-2</c:v>
                </c:pt>
                <c:pt idx="2338">
                  <c:v>-3.8373999999999998E-2</c:v>
                </c:pt>
                <c:pt idx="2339">
                  <c:v>-4.3193000000000002E-2</c:v>
                </c:pt>
                <c:pt idx="2340">
                  <c:v>-4.7834000000000002E-2</c:v>
                </c:pt>
                <c:pt idx="2341">
                  <c:v>1.4909E-2</c:v>
                </c:pt>
                <c:pt idx="2342">
                  <c:v>-7.8565999999999997E-2</c:v>
                </c:pt>
                <c:pt idx="2343">
                  <c:v>6.6350999999999997E-3</c:v>
                </c:pt>
                <c:pt idx="2344">
                  <c:v>-1.1361E-2</c:v>
                </c:pt>
                <c:pt idx="2345">
                  <c:v>2.835E-2</c:v>
                </c:pt>
                <c:pt idx="2346">
                  <c:v>2.1743999999999999E-2</c:v>
                </c:pt>
                <c:pt idx="2347">
                  <c:v>3.1646000000000001E-2</c:v>
                </c:pt>
                <c:pt idx="2348">
                  <c:v>2.2102E-2</c:v>
                </c:pt>
                <c:pt idx="2349">
                  <c:v>8.208E-2</c:v>
                </c:pt>
                <c:pt idx="2350">
                  <c:v>3.6334999999999999E-2</c:v>
                </c:pt>
                <c:pt idx="2351">
                  <c:v>9.8427000000000001E-2</c:v>
                </c:pt>
                <c:pt idx="2352">
                  <c:v>5.4852999999999999E-2</c:v>
                </c:pt>
                <c:pt idx="2353">
                  <c:v>7.7664999999999998E-2</c:v>
                </c:pt>
                <c:pt idx="2354">
                  <c:v>0.11011</c:v>
                </c:pt>
                <c:pt idx="2355">
                  <c:v>7.3296E-2</c:v>
                </c:pt>
                <c:pt idx="2356">
                  <c:v>0.11434999999999999</c:v>
                </c:pt>
                <c:pt idx="2357">
                  <c:v>5.5802999999999998E-2</c:v>
                </c:pt>
                <c:pt idx="2358">
                  <c:v>7.3734999999999995E-2</c:v>
                </c:pt>
                <c:pt idx="2359">
                  <c:v>9.3854000000000007E-2</c:v>
                </c:pt>
                <c:pt idx="2360">
                  <c:v>8.4361000000000002E-3</c:v>
                </c:pt>
                <c:pt idx="2361">
                  <c:v>9.5754000000000006E-2</c:v>
                </c:pt>
                <c:pt idx="2362">
                  <c:v>7.9397999999999996E-2</c:v>
                </c:pt>
                <c:pt idx="2363">
                  <c:v>4.6110999999999999E-2</c:v>
                </c:pt>
                <c:pt idx="2364">
                  <c:v>7.4735999999999997E-2</c:v>
                </c:pt>
                <c:pt idx="2365">
                  <c:v>4.3194999999999997E-2</c:v>
                </c:pt>
                <c:pt idx="2366">
                  <c:v>-1.9002000000000002E-2</c:v>
                </c:pt>
                <c:pt idx="2367">
                  <c:v>6.2489000000000003E-2</c:v>
                </c:pt>
                <c:pt idx="2368">
                  <c:v>-5.6043000000000003E-2</c:v>
                </c:pt>
                <c:pt idx="2369">
                  <c:v>-1.9747000000000001E-2</c:v>
                </c:pt>
                <c:pt idx="2370">
                  <c:v>-7.6607999999999996E-2</c:v>
                </c:pt>
                <c:pt idx="2371">
                  <c:v>-8.9110999999999996E-2</c:v>
                </c:pt>
                <c:pt idx="2372">
                  <c:v>-9.2006000000000004E-2</c:v>
                </c:pt>
                <c:pt idx="2373">
                  <c:v>-7.4961E-2</c:v>
                </c:pt>
                <c:pt idx="2374">
                  <c:v>-0.15243999999999999</c:v>
                </c:pt>
                <c:pt idx="2375">
                  <c:v>-0.11214</c:v>
                </c:pt>
                <c:pt idx="2376">
                  <c:v>-0.18035999999999999</c:v>
                </c:pt>
                <c:pt idx="2377">
                  <c:v>-0.11629</c:v>
                </c:pt>
                <c:pt idx="2378">
                  <c:v>-0.12856999999999999</c:v>
                </c:pt>
                <c:pt idx="2379">
                  <c:v>-0.16005</c:v>
                </c:pt>
                <c:pt idx="2380">
                  <c:v>-0.11957</c:v>
                </c:pt>
                <c:pt idx="2381">
                  <c:v>-0.14957000000000001</c:v>
                </c:pt>
                <c:pt idx="2382">
                  <c:v>-6.2354E-2</c:v>
                </c:pt>
                <c:pt idx="2383">
                  <c:v>-5.1213000000000002E-2</c:v>
                </c:pt>
                <c:pt idx="2384">
                  <c:v>-6.5145999999999996E-2</c:v>
                </c:pt>
                <c:pt idx="2385">
                  <c:v>1.4801999999999999E-2</c:v>
                </c:pt>
                <c:pt idx="2386">
                  <c:v>-7.5112999999999999E-2</c:v>
                </c:pt>
                <c:pt idx="2387">
                  <c:v>-1.2428E-2</c:v>
                </c:pt>
                <c:pt idx="2388">
                  <c:v>2.4069E-2</c:v>
                </c:pt>
                <c:pt idx="2389">
                  <c:v>8.8774999999999998E-4</c:v>
                </c:pt>
                <c:pt idx="2390">
                  <c:v>5.4296999999999998E-2</c:v>
                </c:pt>
                <c:pt idx="2391">
                  <c:v>9.8692000000000002E-2</c:v>
                </c:pt>
                <c:pt idx="2392">
                  <c:v>6.9802000000000003E-2</c:v>
                </c:pt>
                <c:pt idx="2393">
                  <c:v>0.18290000000000001</c:v>
                </c:pt>
                <c:pt idx="2394">
                  <c:v>0.13325999999999999</c:v>
                </c:pt>
                <c:pt idx="2395">
                  <c:v>0.16849</c:v>
                </c:pt>
                <c:pt idx="2396">
                  <c:v>0.18744</c:v>
                </c:pt>
                <c:pt idx="2397">
                  <c:v>0.18337999999999999</c:v>
                </c:pt>
                <c:pt idx="2398">
                  <c:v>0.15709000000000001</c:v>
                </c:pt>
                <c:pt idx="2399">
                  <c:v>0.19782</c:v>
                </c:pt>
                <c:pt idx="2400">
                  <c:v>0.15095</c:v>
                </c:pt>
                <c:pt idx="2401">
                  <c:v>0.19192999999999999</c:v>
                </c:pt>
                <c:pt idx="2402">
                  <c:v>0.12175</c:v>
                </c:pt>
                <c:pt idx="2403">
                  <c:v>0.10549</c:v>
                </c:pt>
                <c:pt idx="2404">
                  <c:v>0.1106</c:v>
                </c:pt>
                <c:pt idx="2405">
                  <c:v>6.5862000000000004E-2</c:v>
                </c:pt>
                <c:pt idx="2406">
                  <c:v>5.7423000000000002E-2</c:v>
                </c:pt>
                <c:pt idx="2407">
                  <c:v>-2.7833E-2</c:v>
                </c:pt>
                <c:pt idx="2408">
                  <c:v>-5.3754999999999997E-2</c:v>
                </c:pt>
                <c:pt idx="2409">
                  <c:v>-5.527E-2</c:v>
                </c:pt>
                <c:pt idx="2410">
                  <c:v>-0.1032</c:v>
                </c:pt>
                <c:pt idx="2411">
                  <c:v>-5.0944999999999997E-2</c:v>
                </c:pt>
                <c:pt idx="2412">
                  <c:v>-0.12461999999999999</c:v>
                </c:pt>
                <c:pt idx="2413">
                  <c:v>-0.13389000000000001</c:v>
                </c:pt>
                <c:pt idx="2414">
                  <c:v>-0.10198</c:v>
                </c:pt>
                <c:pt idx="2415">
                  <c:v>-0.1716</c:v>
                </c:pt>
                <c:pt idx="2416">
                  <c:v>-0.17785000000000001</c:v>
                </c:pt>
                <c:pt idx="2417">
                  <c:v>-0.19816</c:v>
                </c:pt>
                <c:pt idx="2418">
                  <c:v>-0.24645</c:v>
                </c:pt>
                <c:pt idx="2419">
                  <c:v>-0.19808000000000001</c:v>
                </c:pt>
                <c:pt idx="2420">
                  <c:v>-0.19755</c:v>
                </c:pt>
                <c:pt idx="2421">
                  <c:v>-0.20677000000000001</c:v>
                </c:pt>
                <c:pt idx="2422">
                  <c:v>-0.18027000000000001</c:v>
                </c:pt>
                <c:pt idx="2423">
                  <c:v>-0.14990999999999999</c:v>
                </c:pt>
                <c:pt idx="2424">
                  <c:v>-0.13988</c:v>
                </c:pt>
                <c:pt idx="2425">
                  <c:v>-0.1053</c:v>
                </c:pt>
                <c:pt idx="2426">
                  <c:v>-9.1395000000000004E-2</c:v>
                </c:pt>
                <c:pt idx="2427">
                  <c:v>-3.5145999999999997E-2</c:v>
                </c:pt>
                <c:pt idx="2428">
                  <c:v>4.7156999999999998E-3</c:v>
                </c:pt>
                <c:pt idx="2429">
                  <c:v>2.6058000000000001E-2</c:v>
                </c:pt>
                <c:pt idx="2430">
                  <c:v>5.9590999999999998E-2</c:v>
                </c:pt>
                <c:pt idx="2431">
                  <c:v>9.8794000000000007E-2</c:v>
                </c:pt>
                <c:pt idx="2432">
                  <c:v>0.15240999999999999</c:v>
                </c:pt>
                <c:pt idx="2433">
                  <c:v>0.18328</c:v>
                </c:pt>
                <c:pt idx="2434">
                  <c:v>0.19836999999999999</c:v>
                </c:pt>
                <c:pt idx="2435">
                  <c:v>0.19012000000000001</c:v>
                </c:pt>
                <c:pt idx="2436">
                  <c:v>0.19400000000000001</c:v>
                </c:pt>
                <c:pt idx="2437">
                  <c:v>0.24403</c:v>
                </c:pt>
                <c:pt idx="2438">
                  <c:v>0.21589</c:v>
                </c:pt>
                <c:pt idx="2439">
                  <c:v>0.18675</c:v>
                </c:pt>
                <c:pt idx="2440">
                  <c:v>0.23347999999999999</c:v>
                </c:pt>
                <c:pt idx="2441">
                  <c:v>0.19424</c:v>
                </c:pt>
                <c:pt idx="2442">
                  <c:v>0.24873000000000001</c:v>
                </c:pt>
                <c:pt idx="2443">
                  <c:v>0.20523</c:v>
                </c:pt>
                <c:pt idx="2444">
                  <c:v>0.16581000000000001</c:v>
                </c:pt>
                <c:pt idx="2445">
                  <c:v>0.12461</c:v>
                </c:pt>
                <c:pt idx="2446">
                  <c:v>0.12137000000000001</c:v>
                </c:pt>
                <c:pt idx="2447">
                  <c:v>7.3261999999999994E-2</c:v>
                </c:pt>
                <c:pt idx="2448">
                  <c:v>4.1302999999999999E-2</c:v>
                </c:pt>
                <c:pt idx="2449">
                  <c:v>-1.8877999999999999E-2</c:v>
                </c:pt>
                <c:pt idx="2450">
                  <c:v>-2.4688000000000002E-2</c:v>
                </c:pt>
                <c:pt idx="2451">
                  <c:v>-8.7556999999999996E-2</c:v>
                </c:pt>
                <c:pt idx="2452">
                  <c:v>-0.11072</c:v>
                </c:pt>
                <c:pt idx="2453">
                  <c:v>-0.16456000000000001</c:v>
                </c:pt>
                <c:pt idx="2454">
                  <c:v>-0.19957</c:v>
                </c:pt>
                <c:pt idx="2455">
                  <c:v>-0.20088</c:v>
                </c:pt>
                <c:pt idx="2456">
                  <c:v>-0.25094</c:v>
                </c:pt>
                <c:pt idx="2457">
                  <c:v>-0.25445000000000001</c:v>
                </c:pt>
                <c:pt idx="2458">
                  <c:v>-0.27897</c:v>
                </c:pt>
                <c:pt idx="2459">
                  <c:v>-0.28925000000000001</c:v>
                </c:pt>
                <c:pt idx="2460">
                  <c:v>-0.217</c:v>
                </c:pt>
                <c:pt idx="2461">
                  <c:v>-0.27432000000000001</c:v>
                </c:pt>
                <c:pt idx="2462">
                  <c:v>-0.27959000000000001</c:v>
                </c:pt>
                <c:pt idx="2463">
                  <c:v>-0.21229000000000001</c:v>
                </c:pt>
                <c:pt idx="2464">
                  <c:v>-0.18447</c:v>
                </c:pt>
                <c:pt idx="2465">
                  <c:v>-0.1875</c:v>
                </c:pt>
                <c:pt idx="2466">
                  <c:v>-0.11586</c:v>
                </c:pt>
                <c:pt idx="2467">
                  <c:v>-0.17532</c:v>
                </c:pt>
                <c:pt idx="2468">
                  <c:v>-4.4266E-2</c:v>
                </c:pt>
                <c:pt idx="2469">
                  <c:v>-2.9041999999999998E-2</c:v>
                </c:pt>
                <c:pt idx="2470">
                  <c:v>3.6410999999999999E-2</c:v>
                </c:pt>
                <c:pt idx="2471">
                  <c:v>5.5474000000000002E-2</c:v>
                </c:pt>
                <c:pt idx="2472">
                  <c:v>0.11217000000000001</c:v>
                </c:pt>
                <c:pt idx="2473">
                  <c:v>0.13568</c:v>
                </c:pt>
                <c:pt idx="2474">
                  <c:v>0.21937999999999999</c:v>
                </c:pt>
                <c:pt idx="2475">
                  <c:v>0.18490999999999999</c:v>
                </c:pt>
                <c:pt idx="2476">
                  <c:v>0.27461000000000002</c:v>
                </c:pt>
                <c:pt idx="2477">
                  <c:v>0.25741000000000003</c:v>
                </c:pt>
                <c:pt idx="2478">
                  <c:v>0.30036000000000002</c:v>
                </c:pt>
                <c:pt idx="2479">
                  <c:v>0.32633000000000001</c:v>
                </c:pt>
                <c:pt idx="2480">
                  <c:v>0.28459000000000001</c:v>
                </c:pt>
                <c:pt idx="2481">
                  <c:v>0.32340000000000002</c:v>
                </c:pt>
                <c:pt idx="2482">
                  <c:v>0.27167999999999998</c:v>
                </c:pt>
                <c:pt idx="2483">
                  <c:v>0.27190999999999999</c:v>
                </c:pt>
                <c:pt idx="2484">
                  <c:v>0.2601</c:v>
                </c:pt>
                <c:pt idx="2485">
                  <c:v>0.14327000000000001</c:v>
                </c:pt>
                <c:pt idx="2486">
                  <c:v>0.22703999999999999</c:v>
                </c:pt>
                <c:pt idx="2487">
                  <c:v>0.18579999999999999</c:v>
                </c:pt>
                <c:pt idx="2488">
                  <c:v>9.8514000000000004E-2</c:v>
                </c:pt>
                <c:pt idx="2489">
                  <c:v>7.1815000000000004E-2</c:v>
                </c:pt>
                <c:pt idx="2490">
                  <c:v>2.5434999999999999E-2</c:v>
                </c:pt>
                <c:pt idx="2491">
                  <c:v>-5.0833999999999997E-2</c:v>
                </c:pt>
                <c:pt idx="2492">
                  <c:v>-9.5058999999999994E-3</c:v>
                </c:pt>
                <c:pt idx="2493">
                  <c:v>-0.18034</c:v>
                </c:pt>
                <c:pt idx="2494">
                  <c:v>-0.16608999999999999</c:v>
                </c:pt>
                <c:pt idx="2495">
                  <c:v>-0.23169999999999999</c:v>
                </c:pt>
                <c:pt idx="2496">
                  <c:v>-0.25741000000000003</c:v>
                </c:pt>
                <c:pt idx="2497">
                  <c:v>-0.29737000000000002</c:v>
                </c:pt>
                <c:pt idx="2498">
                  <c:v>-0.29647000000000001</c:v>
                </c:pt>
                <c:pt idx="2499">
                  <c:v>-0.37208999999999998</c:v>
                </c:pt>
                <c:pt idx="2500">
                  <c:v>-0.30764999999999998</c:v>
                </c:pt>
                <c:pt idx="2501">
                  <c:v>-0.37802999999999998</c:v>
                </c:pt>
                <c:pt idx="2502">
                  <c:v>-0.31542999999999999</c:v>
                </c:pt>
                <c:pt idx="2503">
                  <c:v>-0.32890999999999998</c:v>
                </c:pt>
                <c:pt idx="2504">
                  <c:v>-0.33026</c:v>
                </c:pt>
                <c:pt idx="2505">
                  <c:v>-0.25156000000000001</c:v>
                </c:pt>
                <c:pt idx="2506">
                  <c:v>-0.25418000000000002</c:v>
                </c:pt>
                <c:pt idx="2507">
                  <c:v>-0.16205</c:v>
                </c:pt>
                <c:pt idx="2508">
                  <c:v>-0.13580999999999999</c:v>
                </c:pt>
                <c:pt idx="2509">
                  <c:v>-9.9844000000000002E-2</c:v>
                </c:pt>
                <c:pt idx="2510">
                  <c:v>2.2719E-2</c:v>
                </c:pt>
                <c:pt idx="2511">
                  <c:v>-5.0637000000000001E-2</c:v>
                </c:pt>
                <c:pt idx="2512">
                  <c:v>2.2519999999999998E-2</c:v>
                </c:pt>
                <c:pt idx="2513">
                  <c:v>9.8305000000000003E-2</c:v>
                </c:pt>
                <c:pt idx="2514">
                  <c:v>0.11277</c:v>
                </c:pt>
                <c:pt idx="2515">
                  <c:v>0.19550000000000001</c:v>
                </c:pt>
                <c:pt idx="2516">
                  <c:v>0.24501999999999999</c:v>
                </c:pt>
                <c:pt idx="2517">
                  <c:v>0.23526</c:v>
                </c:pt>
                <c:pt idx="2518">
                  <c:v>0.35163</c:v>
                </c:pt>
                <c:pt idx="2519">
                  <c:v>0.33710000000000001</c:v>
                </c:pt>
                <c:pt idx="2520">
                  <c:v>0.37352999999999997</c:v>
                </c:pt>
                <c:pt idx="2521">
                  <c:v>0.38847999999999999</c:v>
                </c:pt>
                <c:pt idx="2522">
                  <c:v>0.38932</c:v>
                </c:pt>
                <c:pt idx="2523">
                  <c:v>0.35719000000000001</c:v>
                </c:pt>
                <c:pt idx="2524">
                  <c:v>0.39182</c:v>
                </c:pt>
                <c:pt idx="2525">
                  <c:v>0.31367</c:v>
                </c:pt>
                <c:pt idx="2526">
                  <c:v>0.32777000000000001</c:v>
                </c:pt>
                <c:pt idx="2527">
                  <c:v>0.23766999999999999</c:v>
                </c:pt>
                <c:pt idx="2528">
                  <c:v>0.21359</c:v>
                </c:pt>
                <c:pt idx="2529">
                  <c:v>0.18472</c:v>
                </c:pt>
                <c:pt idx="2530">
                  <c:v>8.9823E-2</c:v>
                </c:pt>
                <c:pt idx="2531">
                  <c:v>4.9715000000000002E-2</c:v>
                </c:pt>
                <c:pt idx="2532">
                  <c:v>-5.0040000000000001E-2</c:v>
                </c:pt>
                <c:pt idx="2533">
                  <c:v>-9.2025999999999997E-2</c:v>
                </c:pt>
                <c:pt idx="2534">
                  <c:v>-0.14321999999999999</c:v>
                </c:pt>
                <c:pt idx="2535">
                  <c:v>-0.22825999999999999</c:v>
                </c:pt>
                <c:pt idx="2536">
                  <c:v>-0.1981</c:v>
                </c:pt>
                <c:pt idx="2537">
                  <c:v>-0.27318999999999999</c:v>
                </c:pt>
                <c:pt idx="2538">
                  <c:v>-0.29476999999999998</c:v>
                </c:pt>
                <c:pt idx="2539">
                  <c:v>-0.29438999999999999</c:v>
                </c:pt>
                <c:pt idx="2540">
                  <c:v>-0.38818999999999998</c:v>
                </c:pt>
                <c:pt idx="2541">
                  <c:v>-0.37591999999999998</c:v>
                </c:pt>
                <c:pt idx="2542">
                  <c:v>-0.40411999999999998</c:v>
                </c:pt>
                <c:pt idx="2543">
                  <c:v>-0.41554000000000002</c:v>
                </c:pt>
                <c:pt idx="2544">
                  <c:v>-0.3957</c:v>
                </c:pt>
                <c:pt idx="2545">
                  <c:v>-0.38083</c:v>
                </c:pt>
                <c:pt idx="2546">
                  <c:v>-0.37175000000000002</c:v>
                </c:pt>
                <c:pt idx="2547">
                  <c:v>-0.32240999999999997</c:v>
                </c:pt>
                <c:pt idx="2548">
                  <c:v>-0.26889000000000002</c:v>
                </c:pt>
                <c:pt idx="2549">
                  <c:v>-0.23855999999999999</c:v>
                </c:pt>
                <c:pt idx="2550">
                  <c:v>-0.17527999999999999</c:v>
                </c:pt>
                <c:pt idx="2551">
                  <c:v>-0.11262999999999999</c:v>
                </c:pt>
                <c:pt idx="2552">
                  <c:v>-3.4601E-2</c:v>
                </c:pt>
                <c:pt idx="2553">
                  <c:v>2.4237999999999999E-2</c:v>
                </c:pt>
                <c:pt idx="2554">
                  <c:v>7.6932E-2</c:v>
                </c:pt>
                <c:pt idx="2555">
                  <c:v>0.15462999999999999</c:v>
                </c:pt>
                <c:pt idx="2556">
                  <c:v>0.22386</c:v>
                </c:pt>
                <c:pt idx="2557">
                  <c:v>0.28149999999999997</c:v>
                </c:pt>
                <c:pt idx="2558">
                  <c:v>0.33172000000000001</c:v>
                </c:pt>
                <c:pt idx="2559">
                  <c:v>0.38118000000000002</c:v>
                </c:pt>
                <c:pt idx="2560">
                  <c:v>0.40029999999999999</c:v>
                </c:pt>
                <c:pt idx="2561">
                  <c:v>0.41810999999999998</c:v>
                </c:pt>
                <c:pt idx="2562">
                  <c:v>0.39728999999999998</c:v>
                </c:pt>
                <c:pt idx="2563">
                  <c:v>0.42598000000000003</c:v>
                </c:pt>
                <c:pt idx="2564">
                  <c:v>0.41809000000000002</c:v>
                </c:pt>
                <c:pt idx="2565">
                  <c:v>0.40010000000000001</c:v>
                </c:pt>
                <c:pt idx="2566">
                  <c:v>0.42429</c:v>
                </c:pt>
                <c:pt idx="2567">
                  <c:v>0.36092000000000002</c:v>
                </c:pt>
                <c:pt idx="2568">
                  <c:v>0.33019999999999999</c:v>
                </c:pt>
                <c:pt idx="2569">
                  <c:v>0.28469</c:v>
                </c:pt>
                <c:pt idx="2570">
                  <c:v>0.24223</c:v>
                </c:pt>
                <c:pt idx="2571">
                  <c:v>0.16646</c:v>
                </c:pt>
                <c:pt idx="2572">
                  <c:v>0.10508000000000001</c:v>
                </c:pt>
                <c:pt idx="2573">
                  <c:v>1.9227999999999999E-2</c:v>
                </c:pt>
                <c:pt idx="2574">
                  <c:v>-1.0933999999999999E-2</c:v>
                </c:pt>
                <c:pt idx="2575">
                  <c:v>-0.10487</c:v>
                </c:pt>
                <c:pt idx="2576">
                  <c:v>-0.16822000000000001</c:v>
                </c:pt>
                <c:pt idx="2577">
                  <c:v>-0.24590999999999999</c:v>
                </c:pt>
                <c:pt idx="2578">
                  <c:v>-0.29892000000000002</c:v>
                </c:pt>
                <c:pt idx="2579">
                  <c:v>-0.34433000000000002</c:v>
                </c:pt>
                <c:pt idx="2580">
                  <c:v>-0.42806</c:v>
                </c:pt>
                <c:pt idx="2581">
                  <c:v>-0.4108</c:v>
                </c:pt>
                <c:pt idx="2582">
                  <c:v>-0.47728999999999999</c:v>
                </c:pt>
                <c:pt idx="2583">
                  <c:v>-0.48281000000000002</c:v>
                </c:pt>
                <c:pt idx="2584">
                  <c:v>-0.48719000000000001</c:v>
                </c:pt>
                <c:pt idx="2585">
                  <c:v>-0.51036000000000004</c:v>
                </c:pt>
                <c:pt idx="2586">
                  <c:v>-0.45251000000000002</c:v>
                </c:pt>
                <c:pt idx="2587">
                  <c:v>-0.41239999999999999</c:v>
                </c:pt>
                <c:pt idx="2588">
                  <c:v>-0.41169</c:v>
                </c:pt>
                <c:pt idx="2589">
                  <c:v>-0.31597999999999998</c:v>
                </c:pt>
                <c:pt idx="2590">
                  <c:v>-0.25020999999999999</c:v>
                </c:pt>
                <c:pt idx="2591">
                  <c:v>-0.24834000000000001</c:v>
                </c:pt>
                <c:pt idx="2592">
                  <c:v>-8.2553000000000001E-2</c:v>
                </c:pt>
                <c:pt idx="2593">
                  <c:v>-7.4962000000000001E-2</c:v>
                </c:pt>
                <c:pt idx="2594">
                  <c:v>3.0782E-2</c:v>
                </c:pt>
                <c:pt idx="2595">
                  <c:v>7.3732000000000006E-2</c:v>
                </c:pt>
                <c:pt idx="2596">
                  <c:v>0.16325999999999999</c:v>
                </c:pt>
                <c:pt idx="2597">
                  <c:v>0.23741000000000001</c:v>
                </c:pt>
                <c:pt idx="2598">
                  <c:v>0.30698999999999999</c:v>
                </c:pt>
                <c:pt idx="2599">
                  <c:v>0.31624000000000002</c:v>
                </c:pt>
                <c:pt idx="2600">
                  <c:v>0.42625000000000002</c:v>
                </c:pt>
                <c:pt idx="2601">
                  <c:v>0.41724</c:v>
                </c:pt>
                <c:pt idx="2602">
                  <c:v>0.46388000000000001</c:v>
                </c:pt>
                <c:pt idx="2603">
                  <c:v>0.47537000000000001</c:v>
                </c:pt>
                <c:pt idx="2604">
                  <c:v>0.46245000000000003</c:v>
                </c:pt>
                <c:pt idx="2605">
                  <c:v>0.50373000000000001</c:v>
                </c:pt>
                <c:pt idx="2606">
                  <c:v>0.40672999999999998</c:v>
                </c:pt>
                <c:pt idx="2607">
                  <c:v>0.44883000000000001</c:v>
                </c:pt>
                <c:pt idx="2608">
                  <c:v>0.40610000000000002</c:v>
                </c:pt>
                <c:pt idx="2609">
                  <c:v>0.34016999999999997</c:v>
                </c:pt>
                <c:pt idx="2610">
                  <c:v>0.33656000000000003</c:v>
                </c:pt>
                <c:pt idx="2611">
                  <c:v>0.18834000000000001</c:v>
                </c:pt>
                <c:pt idx="2612">
                  <c:v>0.13811000000000001</c:v>
                </c:pt>
                <c:pt idx="2613">
                  <c:v>9.8899000000000001E-2</c:v>
                </c:pt>
                <c:pt idx="2614">
                  <c:v>-2.503E-2</c:v>
                </c:pt>
                <c:pt idx="2615">
                  <c:v>-7.9122999999999999E-2</c:v>
                </c:pt>
                <c:pt idx="2616">
                  <c:v>-9.9454000000000001E-2</c:v>
                </c:pt>
                <c:pt idx="2617">
                  <c:v>-0.26157000000000002</c:v>
                </c:pt>
                <c:pt idx="2618">
                  <c:v>-0.21145</c:v>
                </c:pt>
                <c:pt idx="2619">
                  <c:v>-0.32051000000000002</c:v>
                </c:pt>
                <c:pt idx="2620">
                  <c:v>-0.33348</c:v>
                </c:pt>
                <c:pt idx="2621">
                  <c:v>-0.38352999999999998</c:v>
                </c:pt>
                <c:pt idx="2622">
                  <c:v>-0.43036999999999997</c:v>
                </c:pt>
                <c:pt idx="2623">
                  <c:v>-0.45016</c:v>
                </c:pt>
                <c:pt idx="2624">
                  <c:v>-0.40416999999999997</c:v>
                </c:pt>
                <c:pt idx="2625">
                  <c:v>-0.46388000000000001</c:v>
                </c:pt>
                <c:pt idx="2626">
                  <c:v>-0.39804</c:v>
                </c:pt>
                <c:pt idx="2627">
                  <c:v>-0.40638000000000002</c:v>
                </c:pt>
                <c:pt idx="2628">
                  <c:v>-0.37661</c:v>
                </c:pt>
                <c:pt idx="2629">
                  <c:v>-0.31481999999999999</c:v>
                </c:pt>
                <c:pt idx="2630">
                  <c:v>-0.30658000000000002</c:v>
                </c:pt>
                <c:pt idx="2631">
                  <c:v>-0.18476999999999999</c:v>
                </c:pt>
                <c:pt idx="2632">
                  <c:v>-0.20968999999999999</c:v>
                </c:pt>
                <c:pt idx="2633">
                  <c:v>-0.15401999999999999</c:v>
                </c:pt>
                <c:pt idx="2634">
                  <c:v>-6.1233000000000003E-2</c:v>
                </c:pt>
                <c:pt idx="2635">
                  <c:v>-4.7559999999999998E-2</c:v>
                </c:pt>
                <c:pt idx="2636">
                  <c:v>0.12573000000000001</c:v>
                </c:pt>
                <c:pt idx="2637">
                  <c:v>0.14638000000000001</c:v>
                </c:pt>
                <c:pt idx="2638">
                  <c:v>0.19023999999999999</c:v>
                </c:pt>
                <c:pt idx="2639">
                  <c:v>0.28423999999999999</c:v>
                </c:pt>
                <c:pt idx="2640">
                  <c:v>0.30048999999999998</c:v>
                </c:pt>
                <c:pt idx="2641">
                  <c:v>0.32482</c:v>
                </c:pt>
                <c:pt idx="2642">
                  <c:v>0.41282000000000002</c:v>
                </c:pt>
                <c:pt idx="2643">
                  <c:v>0.32052999999999998</c:v>
                </c:pt>
                <c:pt idx="2644">
                  <c:v>0.39811000000000002</c:v>
                </c:pt>
                <c:pt idx="2645">
                  <c:v>0.39311000000000001</c:v>
                </c:pt>
                <c:pt idx="2646">
                  <c:v>0.39213999999999999</c:v>
                </c:pt>
                <c:pt idx="2647">
                  <c:v>0.39288000000000001</c:v>
                </c:pt>
                <c:pt idx="2648">
                  <c:v>0.36369000000000001</c:v>
                </c:pt>
                <c:pt idx="2649">
                  <c:v>0.30453999999999998</c:v>
                </c:pt>
                <c:pt idx="2650">
                  <c:v>0.31867000000000001</c:v>
                </c:pt>
                <c:pt idx="2651">
                  <c:v>0.22728999999999999</c:v>
                </c:pt>
                <c:pt idx="2652">
                  <c:v>0.20430000000000001</c:v>
                </c:pt>
                <c:pt idx="2653">
                  <c:v>0.15809999999999999</c:v>
                </c:pt>
                <c:pt idx="2654">
                  <c:v>8.4499000000000005E-2</c:v>
                </c:pt>
                <c:pt idx="2655">
                  <c:v>4.6600999999999997E-2</c:v>
                </c:pt>
                <c:pt idx="2656">
                  <c:v>-3.8373999999999998E-2</c:v>
                </c:pt>
                <c:pt idx="2657">
                  <c:v>-3.7401999999999998E-2</c:v>
                </c:pt>
                <c:pt idx="2658">
                  <c:v>-9.4125E-2</c:v>
                </c:pt>
                <c:pt idx="2659">
                  <c:v>-0.17402999999999999</c:v>
                </c:pt>
                <c:pt idx="2660">
                  <c:v>-0.18798000000000001</c:v>
                </c:pt>
                <c:pt idx="2661">
                  <c:v>-0.31476999999999999</c:v>
                </c:pt>
                <c:pt idx="2662">
                  <c:v>-0.30923</c:v>
                </c:pt>
                <c:pt idx="2663">
                  <c:v>-0.35672999999999999</c:v>
                </c:pt>
                <c:pt idx="2664">
                  <c:v>-0.39589000000000002</c:v>
                </c:pt>
                <c:pt idx="2665">
                  <c:v>-0.36527999999999999</c:v>
                </c:pt>
                <c:pt idx="2666">
                  <c:v>-0.38808999999999999</c:v>
                </c:pt>
                <c:pt idx="2667">
                  <c:v>-0.38241000000000003</c:v>
                </c:pt>
                <c:pt idx="2668">
                  <c:v>-0.30036000000000002</c:v>
                </c:pt>
                <c:pt idx="2669">
                  <c:v>-0.31979999999999997</c:v>
                </c:pt>
                <c:pt idx="2670">
                  <c:v>-0.30018</c:v>
                </c:pt>
                <c:pt idx="2671">
                  <c:v>-0.25770999999999999</c:v>
                </c:pt>
                <c:pt idx="2672">
                  <c:v>-0.2296</c:v>
                </c:pt>
                <c:pt idx="2673">
                  <c:v>-0.16750000000000001</c:v>
                </c:pt>
                <c:pt idx="2674">
                  <c:v>-0.11559</c:v>
                </c:pt>
                <c:pt idx="2675">
                  <c:v>-7.8600000000000003E-2</c:v>
                </c:pt>
                <c:pt idx="2676">
                  <c:v>-9.0326E-3</c:v>
                </c:pt>
                <c:pt idx="2677">
                  <c:v>2.9746000000000002E-2</c:v>
                </c:pt>
                <c:pt idx="2678">
                  <c:v>7.3205000000000006E-2</c:v>
                </c:pt>
                <c:pt idx="2679">
                  <c:v>0.13308</c:v>
                </c:pt>
                <c:pt idx="2680">
                  <c:v>0.18451000000000001</c:v>
                </c:pt>
                <c:pt idx="2681">
                  <c:v>0.20452999999999999</c:v>
                </c:pt>
                <c:pt idx="2682">
                  <c:v>0.22511999999999999</c:v>
                </c:pt>
                <c:pt idx="2683">
                  <c:v>0.26101000000000002</c:v>
                </c:pt>
                <c:pt idx="2684">
                  <c:v>0.30009000000000002</c:v>
                </c:pt>
                <c:pt idx="2685">
                  <c:v>0.31436999999999998</c:v>
                </c:pt>
                <c:pt idx="2686">
                  <c:v>0.34744000000000003</c:v>
                </c:pt>
                <c:pt idx="2687">
                  <c:v>0.32457999999999998</c:v>
                </c:pt>
                <c:pt idx="2688">
                  <c:v>0.36434</c:v>
                </c:pt>
                <c:pt idx="2689">
                  <c:v>0.34133999999999998</c:v>
                </c:pt>
                <c:pt idx="2690">
                  <c:v>0.28047</c:v>
                </c:pt>
                <c:pt idx="2691">
                  <c:v>0.29859000000000002</c:v>
                </c:pt>
                <c:pt idx="2692">
                  <c:v>0.20805999999999999</c:v>
                </c:pt>
                <c:pt idx="2693">
                  <c:v>0.19306000000000001</c:v>
                </c:pt>
                <c:pt idx="2694">
                  <c:v>0.14055999999999999</c:v>
                </c:pt>
                <c:pt idx="2695">
                  <c:v>0.11882</c:v>
                </c:pt>
                <c:pt idx="2696">
                  <c:v>5.1173999999999997E-2</c:v>
                </c:pt>
                <c:pt idx="2697">
                  <c:v>1.2992999999999999E-2</c:v>
                </c:pt>
                <c:pt idx="2698">
                  <c:v>-4.8820000000000002E-2</c:v>
                </c:pt>
                <c:pt idx="2699">
                  <c:v>-7.0147000000000001E-2</c:v>
                </c:pt>
                <c:pt idx="2700">
                  <c:v>-0.14752999999999999</c:v>
                </c:pt>
                <c:pt idx="2701">
                  <c:v>-0.16916999999999999</c:v>
                </c:pt>
                <c:pt idx="2702">
                  <c:v>-0.20552999999999999</c:v>
                </c:pt>
                <c:pt idx="2703">
                  <c:v>-0.22558</c:v>
                </c:pt>
                <c:pt idx="2704">
                  <c:v>-0.25269000000000003</c:v>
                </c:pt>
                <c:pt idx="2705">
                  <c:v>-0.30612</c:v>
                </c:pt>
                <c:pt idx="2706">
                  <c:v>-0.25992999999999999</c:v>
                </c:pt>
                <c:pt idx="2707">
                  <c:v>-0.29120000000000001</c:v>
                </c:pt>
                <c:pt idx="2708">
                  <c:v>-0.29313</c:v>
                </c:pt>
                <c:pt idx="2709">
                  <c:v>-0.28848000000000001</c:v>
                </c:pt>
                <c:pt idx="2710">
                  <c:v>-0.30901000000000001</c:v>
                </c:pt>
                <c:pt idx="2711">
                  <c:v>-0.23688999999999999</c:v>
                </c:pt>
                <c:pt idx="2712">
                  <c:v>-0.20713000000000001</c:v>
                </c:pt>
                <c:pt idx="2713">
                  <c:v>-0.23685999999999999</c:v>
                </c:pt>
                <c:pt idx="2714">
                  <c:v>-0.17297999999999999</c:v>
                </c:pt>
                <c:pt idx="2715">
                  <c:v>-0.10875</c:v>
                </c:pt>
                <c:pt idx="2716">
                  <c:v>-0.11638999999999999</c:v>
                </c:pt>
                <c:pt idx="2717">
                  <c:v>1.5076000000000001E-2</c:v>
                </c:pt>
                <c:pt idx="2718">
                  <c:v>-2.6474000000000001E-2</c:v>
                </c:pt>
                <c:pt idx="2719">
                  <c:v>5.0563999999999998E-2</c:v>
                </c:pt>
                <c:pt idx="2720">
                  <c:v>6.5754999999999994E-2</c:v>
                </c:pt>
                <c:pt idx="2721">
                  <c:v>0.13014000000000001</c:v>
                </c:pt>
                <c:pt idx="2722">
                  <c:v>0.15622</c:v>
                </c:pt>
                <c:pt idx="2723">
                  <c:v>0.19295000000000001</c:v>
                </c:pt>
                <c:pt idx="2724">
                  <c:v>0.1797</c:v>
                </c:pt>
                <c:pt idx="2725">
                  <c:v>0.27579999999999999</c:v>
                </c:pt>
                <c:pt idx="2726">
                  <c:v>0.24115</c:v>
                </c:pt>
                <c:pt idx="2727">
                  <c:v>0.25961000000000001</c:v>
                </c:pt>
                <c:pt idx="2728">
                  <c:v>0.25208000000000003</c:v>
                </c:pt>
                <c:pt idx="2729">
                  <c:v>0.24762999999999999</c:v>
                </c:pt>
                <c:pt idx="2730">
                  <c:v>0.29131000000000001</c:v>
                </c:pt>
                <c:pt idx="2731">
                  <c:v>0.20018</c:v>
                </c:pt>
                <c:pt idx="2732">
                  <c:v>0.23443</c:v>
                </c:pt>
                <c:pt idx="2733">
                  <c:v>0.20905000000000001</c:v>
                </c:pt>
                <c:pt idx="2734">
                  <c:v>0.1779</c:v>
                </c:pt>
                <c:pt idx="2735">
                  <c:v>0.20366999999999999</c:v>
                </c:pt>
                <c:pt idx="2736">
                  <c:v>5.9218E-2</c:v>
                </c:pt>
                <c:pt idx="2737">
                  <c:v>3.4296E-2</c:v>
                </c:pt>
                <c:pt idx="2738">
                  <c:v>4.9036999999999997E-2</c:v>
                </c:pt>
                <c:pt idx="2739">
                  <c:v>-2.1027000000000001E-2</c:v>
                </c:pt>
                <c:pt idx="2740">
                  <c:v>-5.9737999999999999E-2</c:v>
                </c:pt>
                <c:pt idx="2741">
                  <c:v>-6.5837999999999994E-2</c:v>
                </c:pt>
                <c:pt idx="2742">
                  <c:v>-0.18836</c:v>
                </c:pt>
                <c:pt idx="2743">
                  <c:v>-0.10204000000000001</c:v>
                </c:pt>
                <c:pt idx="2744">
                  <c:v>-0.17462</c:v>
                </c:pt>
                <c:pt idx="2745">
                  <c:v>-0.17649999999999999</c:v>
                </c:pt>
                <c:pt idx="2746">
                  <c:v>-0.21498999999999999</c:v>
                </c:pt>
                <c:pt idx="2747">
                  <c:v>-0.22384000000000001</c:v>
                </c:pt>
                <c:pt idx="2748">
                  <c:v>-0.22817000000000001</c:v>
                </c:pt>
                <c:pt idx="2749">
                  <c:v>-0.18553</c:v>
                </c:pt>
                <c:pt idx="2750">
                  <c:v>-0.26545999999999997</c:v>
                </c:pt>
                <c:pt idx="2751">
                  <c:v>-0.19983999999999999</c:v>
                </c:pt>
                <c:pt idx="2752">
                  <c:v>-0.20346</c:v>
                </c:pt>
                <c:pt idx="2753">
                  <c:v>-0.17304</c:v>
                </c:pt>
                <c:pt idx="2754">
                  <c:v>-0.14479</c:v>
                </c:pt>
                <c:pt idx="2755">
                  <c:v>-0.17202000000000001</c:v>
                </c:pt>
                <c:pt idx="2756">
                  <c:v>-8.0366999999999994E-2</c:v>
                </c:pt>
                <c:pt idx="2757">
                  <c:v>-0.11069</c:v>
                </c:pt>
                <c:pt idx="2758">
                  <c:v>-6.8769999999999998E-2</c:v>
                </c:pt>
                <c:pt idx="2759">
                  <c:v>-3.0138999999999999E-2</c:v>
                </c:pt>
                <c:pt idx="2760">
                  <c:v>-5.8029999999999998E-2</c:v>
                </c:pt>
                <c:pt idx="2761">
                  <c:v>0.10062</c:v>
                </c:pt>
                <c:pt idx="2762">
                  <c:v>0.10936</c:v>
                </c:pt>
                <c:pt idx="2763">
                  <c:v>0.11409</c:v>
                </c:pt>
                <c:pt idx="2764">
                  <c:v>0.16946</c:v>
                </c:pt>
                <c:pt idx="2765">
                  <c:v>0.15690999999999999</c:v>
                </c:pt>
                <c:pt idx="2766">
                  <c:v>0.1769</c:v>
                </c:pt>
                <c:pt idx="2767">
                  <c:v>0.24562999999999999</c:v>
                </c:pt>
                <c:pt idx="2768">
                  <c:v>0.14971000000000001</c:v>
                </c:pt>
                <c:pt idx="2769">
                  <c:v>0.19284000000000001</c:v>
                </c:pt>
                <c:pt idx="2770">
                  <c:v>0.18559999999999999</c:v>
                </c:pt>
                <c:pt idx="2771">
                  <c:v>0.18920999999999999</c:v>
                </c:pt>
                <c:pt idx="2772">
                  <c:v>0.18609999999999999</c:v>
                </c:pt>
                <c:pt idx="2773">
                  <c:v>0.16324</c:v>
                </c:pt>
                <c:pt idx="2774">
                  <c:v>0.1103</c:v>
                </c:pt>
                <c:pt idx="2775">
                  <c:v>0.15359999999999999</c:v>
                </c:pt>
                <c:pt idx="2776">
                  <c:v>8.8947999999999999E-2</c:v>
                </c:pt>
                <c:pt idx="2777">
                  <c:v>8.4412000000000001E-2</c:v>
                </c:pt>
                <c:pt idx="2778">
                  <c:v>4.6102999999999998E-2</c:v>
                </c:pt>
                <c:pt idx="2779">
                  <c:v>8.352E-3</c:v>
                </c:pt>
                <c:pt idx="2780">
                  <c:v>2.0423E-2</c:v>
                </c:pt>
                <c:pt idx="2781">
                  <c:v>-3.1892999999999998E-2</c:v>
                </c:pt>
                <c:pt idx="2782">
                  <c:v>-1.4808999999999999E-2</c:v>
                </c:pt>
                <c:pt idx="2783">
                  <c:v>-5.6000000000000001E-2</c:v>
                </c:pt>
                <c:pt idx="2784">
                  <c:v>-8.4728999999999999E-2</c:v>
                </c:pt>
                <c:pt idx="2785">
                  <c:v>-6.2188E-2</c:v>
                </c:pt>
                <c:pt idx="2786">
                  <c:v>-0.16841999999999999</c:v>
                </c:pt>
                <c:pt idx="2787">
                  <c:v>-0.16022</c:v>
                </c:pt>
                <c:pt idx="2788">
                  <c:v>-0.19589000000000001</c:v>
                </c:pt>
                <c:pt idx="2789">
                  <c:v>-0.21446999999999999</c:v>
                </c:pt>
                <c:pt idx="2790">
                  <c:v>-0.14843999999999999</c:v>
                </c:pt>
                <c:pt idx="2791">
                  <c:v>-0.18959999999999999</c:v>
                </c:pt>
                <c:pt idx="2792">
                  <c:v>-0.17619000000000001</c:v>
                </c:pt>
                <c:pt idx="2793">
                  <c:v>-0.12620000000000001</c:v>
                </c:pt>
                <c:pt idx="2794">
                  <c:v>-0.12175999999999999</c:v>
                </c:pt>
                <c:pt idx="2795">
                  <c:v>-0.11673</c:v>
                </c:pt>
                <c:pt idx="2796">
                  <c:v>-9.1481999999999994E-2</c:v>
                </c:pt>
                <c:pt idx="2797">
                  <c:v>-8.7075E-2</c:v>
                </c:pt>
                <c:pt idx="2798">
                  <c:v>-4.8119000000000002E-2</c:v>
                </c:pt>
                <c:pt idx="2799">
                  <c:v>-1.5879000000000001E-2</c:v>
                </c:pt>
                <c:pt idx="2800">
                  <c:v>-7.8119000000000001E-3</c:v>
                </c:pt>
                <c:pt idx="2801">
                  <c:v>1.5112E-2</c:v>
                </c:pt>
                <c:pt idx="2802">
                  <c:v>3.1719999999999998E-2</c:v>
                </c:pt>
                <c:pt idx="2803">
                  <c:v>5.6166000000000001E-2</c:v>
                </c:pt>
                <c:pt idx="2804">
                  <c:v>8.5286000000000001E-2</c:v>
                </c:pt>
                <c:pt idx="2805">
                  <c:v>9.2141000000000001E-2</c:v>
                </c:pt>
                <c:pt idx="2806">
                  <c:v>8.1515000000000004E-2</c:v>
                </c:pt>
                <c:pt idx="2807">
                  <c:v>9.8408999999999996E-2</c:v>
                </c:pt>
                <c:pt idx="2808">
                  <c:v>0.11383</c:v>
                </c:pt>
                <c:pt idx="2809">
                  <c:v>0.11845</c:v>
                </c:pt>
                <c:pt idx="2810">
                  <c:v>0.10705000000000001</c:v>
                </c:pt>
                <c:pt idx="2811">
                  <c:v>0.12523999999999999</c:v>
                </c:pt>
                <c:pt idx="2812">
                  <c:v>0.17369000000000001</c:v>
                </c:pt>
                <c:pt idx="2813">
                  <c:v>0.15537999999999999</c:v>
                </c:pt>
                <c:pt idx="2814">
                  <c:v>0.12053999999999999</c:v>
                </c:pt>
                <c:pt idx="2815">
                  <c:v>0.11597</c:v>
                </c:pt>
                <c:pt idx="2816">
                  <c:v>6.9291000000000005E-2</c:v>
                </c:pt>
                <c:pt idx="2817">
                  <c:v>9.715E-2</c:v>
                </c:pt>
                <c:pt idx="2818">
                  <c:v>4.5352999999999997E-2</c:v>
                </c:pt>
                <c:pt idx="2819">
                  <c:v>2.2985999999999999E-2</c:v>
                </c:pt>
                <c:pt idx="2820">
                  <c:v>1.5194E-3</c:v>
                </c:pt>
                <c:pt idx="2821">
                  <c:v>6.1986000000000003E-3</c:v>
                </c:pt>
                <c:pt idx="2822">
                  <c:v>-1.9023000000000002E-2</c:v>
                </c:pt>
                <c:pt idx="2823">
                  <c:v>-2.6727000000000001E-2</c:v>
                </c:pt>
                <c:pt idx="2824">
                  <c:v>-7.7892000000000003E-2</c:v>
                </c:pt>
                <c:pt idx="2825">
                  <c:v>-6.8890000000000007E-2</c:v>
                </c:pt>
                <c:pt idx="2826">
                  <c:v>-8.7496000000000004E-2</c:v>
                </c:pt>
                <c:pt idx="2827">
                  <c:v>-7.0815000000000003E-2</c:v>
                </c:pt>
                <c:pt idx="2828">
                  <c:v>-9.0407000000000001E-2</c:v>
                </c:pt>
                <c:pt idx="2829">
                  <c:v>-0.10806</c:v>
                </c:pt>
                <c:pt idx="2830">
                  <c:v>-8.1961999999999993E-2</c:v>
                </c:pt>
                <c:pt idx="2831">
                  <c:v>-0.10002</c:v>
                </c:pt>
                <c:pt idx="2832">
                  <c:v>-6.9352999999999998E-2</c:v>
                </c:pt>
                <c:pt idx="2833">
                  <c:v>-9.0782000000000002E-2</c:v>
                </c:pt>
                <c:pt idx="2834">
                  <c:v>-9.2204999999999995E-2</c:v>
                </c:pt>
                <c:pt idx="2835">
                  <c:v>-1.8275E-2</c:v>
                </c:pt>
                <c:pt idx="2836">
                  <c:v>-6.0111999999999999E-2</c:v>
                </c:pt>
                <c:pt idx="2837">
                  <c:v>-7.5651999999999997E-2</c:v>
                </c:pt>
                <c:pt idx="2838">
                  <c:v>-3.9019999999999999E-2</c:v>
                </c:pt>
                <c:pt idx="2839">
                  <c:v>-5.0486999999999997E-2</c:v>
                </c:pt>
                <c:pt idx="2840">
                  <c:v>-4.7822999999999997E-2</c:v>
                </c:pt>
                <c:pt idx="2841">
                  <c:v>1.4172000000000001E-2</c:v>
                </c:pt>
                <c:pt idx="2842">
                  <c:v>-7.8710000000000002E-2</c:v>
                </c:pt>
                <c:pt idx="2843">
                  <c:v>5.7476999999999997E-3</c:v>
                </c:pt>
                <c:pt idx="2844">
                  <c:v>-1.1690000000000001E-2</c:v>
                </c:pt>
                <c:pt idx="2845">
                  <c:v>2.9243000000000002E-2</c:v>
                </c:pt>
                <c:pt idx="2846">
                  <c:v>2.0927000000000001E-2</c:v>
                </c:pt>
                <c:pt idx="2847">
                  <c:v>3.1836999999999997E-2</c:v>
                </c:pt>
                <c:pt idx="2848">
                  <c:v>2.0868999999999999E-2</c:v>
                </c:pt>
                <c:pt idx="2849">
                  <c:v>8.1558000000000005E-2</c:v>
                </c:pt>
                <c:pt idx="2850">
                  <c:v>3.7441000000000002E-2</c:v>
                </c:pt>
                <c:pt idx="2851">
                  <c:v>9.7222000000000003E-2</c:v>
                </c:pt>
                <c:pt idx="2852">
                  <c:v>5.5420999999999998E-2</c:v>
                </c:pt>
                <c:pt idx="2853">
                  <c:v>7.7491000000000004E-2</c:v>
                </c:pt>
                <c:pt idx="2854">
                  <c:v>0.1099</c:v>
                </c:pt>
                <c:pt idx="2855">
                  <c:v>7.5173000000000004E-2</c:v>
                </c:pt>
                <c:pt idx="2856">
                  <c:v>0.11411</c:v>
                </c:pt>
                <c:pt idx="2857">
                  <c:v>5.534E-2</c:v>
                </c:pt>
                <c:pt idx="2858">
                  <c:v>7.3837E-2</c:v>
                </c:pt>
                <c:pt idx="2859">
                  <c:v>9.4725000000000004E-2</c:v>
                </c:pt>
                <c:pt idx="2860">
                  <c:v>1.6056000000000001E-2</c:v>
                </c:pt>
                <c:pt idx="2861">
                  <c:v>9.5807000000000003E-2</c:v>
                </c:pt>
                <c:pt idx="2862">
                  <c:v>7.9235E-2</c:v>
                </c:pt>
                <c:pt idx="2863">
                  <c:v>4.6341E-2</c:v>
                </c:pt>
                <c:pt idx="2864">
                  <c:v>7.5548000000000004E-2</c:v>
                </c:pt>
                <c:pt idx="2865">
                  <c:v>4.3246E-2</c:v>
                </c:pt>
                <c:pt idx="2866">
                  <c:v>-1.8015E-2</c:v>
                </c:pt>
                <c:pt idx="2867">
                  <c:v>6.2483999999999998E-2</c:v>
                </c:pt>
                <c:pt idx="2868">
                  <c:v>-5.4997999999999998E-2</c:v>
                </c:pt>
                <c:pt idx="2869">
                  <c:v>-1.8931E-2</c:v>
                </c:pt>
                <c:pt idx="2870">
                  <c:v>-7.7240000000000003E-2</c:v>
                </c:pt>
                <c:pt idx="2871">
                  <c:v>-8.7238999999999997E-2</c:v>
                </c:pt>
                <c:pt idx="2872">
                  <c:v>-9.1697000000000001E-2</c:v>
                </c:pt>
                <c:pt idx="2873">
                  <c:v>-7.2245000000000004E-2</c:v>
                </c:pt>
                <c:pt idx="2874">
                  <c:v>-0.15010000000000001</c:v>
                </c:pt>
                <c:pt idx="2875">
                  <c:v>-0.11248</c:v>
                </c:pt>
                <c:pt idx="2876">
                  <c:v>-0.17821999999999999</c:v>
                </c:pt>
                <c:pt idx="2877">
                  <c:v>-0.11673</c:v>
                </c:pt>
                <c:pt idx="2878">
                  <c:v>-0.12845000000000001</c:v>
                </c:pt>
                <c:pt idx="2879">
                  <c:v>-0.15912000000000001</c:v>
                </c:pt>
                <c:pt idx="2880">
                  <c:v>-0.12179</c:v>
                </c:pt>
                <c:pt idx="2881">
                  <c:v>-0.14951</c:v>
                </c:pt>
                <c:pt idx="2882">
                  <c:v>-6.1633E-2</c:v>
                </c:pt>
                <c:pt idx="2883">
                  <c:v>-5.1399E-2</c:v>
                </c:pt>
                <c:pt idx="2884">
                  <c:v>-6.5763000000000002E-2</c:v>
                </c:pt>
                <c:pt idx="2885">
                  <c:v>1.0404E-2</c:v>
                </c:pt>
                <c:pt idx="2886">
                  <c:v>-7.5421000000000002E-2</c:v>
                </c:pt>
                <c:pt idx="2887">
                  <c:v>-1.2312999999999999E-2</c:v>
                </c:pt>
                <c:pt idx="2888">
                  <c:v>2.3968E-2</c:v>
                </c:pt>
                <c:pt idx="2889">
                  <c:v>-3.5092000000000001E-4</c:v>
                </c:pt>
                <c:pt idx="2890">
                  <c:v>5.4517000000000003E-2</c:v>
                </c:pt>
                <c:pt idx="2891">
                  <c:v>9.7887000000000002E-2</c:v>
                </c:pt>
                <c:pt idx="2892">
                  <c:v>7.0004999999999998E-2</c:v>
                </c:pt>
                <c:pt idx="2893">
                  <c:v>0.18243000000000001</c:v>
                </c:pt>
                <c:pt idx="2894">
                  <c:v>0.13285</c:v>
                </c:pt>
                <c:pt idx="2895">
                  <c:v>0.16969000000000001</c:v>
                </c:pt>
                <c:pt idx="2896">
                  <c:v>0.18587000000000001</c:v>
                </c:pt>
                <c:pt idx="2897">
                  <c:v>0.18196999999999999</c:v>
                </c:pt>
                <c:pt idx="2898">
                  <c:v>0.15476999999999999</c:v>
                </c:pt>
                <c:pt idx="2899">
                  <c:v>0.19436</c:v>
                </c:pt>
                <c:pt idx="2900">
                  <c:v>0.15071999999999999</c:v>
                </c:pt>
                <c:pt idx="2901">
                  <c:v>0.19051000000000001</c:v>
                </c:pt>
                <c:pt idx="2902">
                  <c:v>0.12121</c:v>
                </c:pt>
                <c:pt idx="2903">
                  <c:v>0.10619000000000001</c:v>
                </c:pt>
                <c:pt idx="2904">
                  <c:v>0.10944</c:v>
                </c:pt>
                <c:pt idx="2905">
                  <c:v>6.8439E-2</c:v>
                </c:pt>
                <c:pt idx="2906">
                  <c:v>5.7945000000000003E-2</c:v>
                </c:pt>
                <c:pt idx="2907">
                  <c:v>-2.8509E-2</c:v>
                </c:pt>
                <c:pt idx="2908">
                  <c:v>-5.3178999999999997E-2</c:v>
                </c:pt>
                <c:pt idx="2909">
                  <c:v>-5.5116999999999999E-2</c:v>
                </c:pt>
                <c:pt idx="2910">
                  <c:v>-0.10756</c:v>
                </c:pt>
                <c:pt idx="2911">
                  <c:v>-5.0770999999999997E-2</c:v>
                </c:pt>
                <c:pt idx="2912">
                  <c:v>-0.12343</c:v>
                </c:pt>
                <c:pt idx="2913">
                  <c:v>-0.13435</c:v>
                </c:pt>
                <c:pt idx="2914">
                  <c:v>-0.11541</c:v>
                </c:pt>
                <c:pt idx="2915">
                  <c:v>-0.17136999999999999</c:v>
                </c:pt>
                <c:pt idx="2916">
                  <c:v>-0.17806</c:v>
                </c:pt>
                <c:pt idx="2917">
                  <c:v>-0.19628000000000001</c:v>
                </c:pt>
                <c:pt idx="2918">
                  <c:v>-0.24793999999999999</c:v>
                </c:pt>
                <c:pt idx="2919">
                  <c:v>-0.19778000000000001</c:v>
                </c:pt>
                <c:pt idx="2920">
                  <c:v>-0.19733000000000001</c:v>
                </c:pt>
                <c:pt idx="2921">
                  <c:v>-0.20704</c:v>
                </c:pt>
                <c:pt idx="2922">
                  <c:v>-0.17796000000000001</c:v>
                </c:pt>
                <c:pt idx="2923">
                  <c:v>-0.14802999999999999</c:v>
                </c:pt>
                <c:pt idx="2924">
                  <c:v>-0.1381</c:v>
                </c:pt>
                <c:pt idx="2925">
                  <c:v>-0.10321</c:v>
                </c:pt>
                <c:pt idx="2926">
                  <c:v>-9.1519000000000003E-2</c:v>
                </c:pt>
                <c:pt idx="2927">
                  <c:v>-3.5596999999999997E-2</c:v>
                </c:pt>
                <c:pt idx="2928">
                  <c:v>4.2487000000000002E-3</c:v>
                </c:pt>
                <c:pt idx="2929">
                  <c:v>2.5107000000000001E-2</c:v>
                </c:pt>
                <c:pt idx="2930">
                  <c:v>5.7912999999999999E-2</c:v>
                </c:pt>
                <c:pt idx="2931">
                  <c:v>9.7814999999999999E-2</c:v>
                </c:pt>
                <c:pt idx="2932">
                  <c:v>0.15223999999999999</c:v>
                </c:pt>
                <c:pt idx="2933">
                  <c:v>0.18318999999999999</c:v>
                </c:pt>
                <c:pt idx="2934">
                  <c:v>0.19796</c:v>
                </c:pt>
                <c:pt idx="2935">
                  <c:v>0.20352999999999999</c:v>
                </c:pt>
                <c:pt idx="2936">
                  <c:v>0.19312000000000001</c:v>
                </c:pt>
                <c:pt idx="2937">
                  <c:v>0.24218000000000001</c:v>
                </c:pt>
                <c:pt idx="2938">
                  <c:v>0.21487000000000001</c:v>
                </c:pt>
                <c:pt idx="2939">
                  <c:v>0.20405999999999999</c:v>
                </c:pt>
                <c:pt idx="2940">
                  <c:v>0.23305999999999999</c:v>
                </c:pt>
                <c:pt idx="2941">
                  <c:v>0.19402</c:v>
                </c:pt>
                <c:pt idx="2942">
                  <c:v>0.24693999999999999</c:v>
                </c:pt>
                <c:pt idx="2943">
                  <c:v>0.20424</c:v>
                </c:pt>
                <c:pt idx="2944">
                  <c:v>0.16355</c:v>
                </c:pt>
                <c:pt idx="2945">
                  <c:v>0.12164999999999999</c:v>
                </c:pt>
                <c:pt idx="2946">
                  <c:v>0.12001000000000001</c:v>
                </c:pt>
                <c:pt idx="2947">
                  <c:v>7.2194999999999995E-2</c:v>
                </c:pt>
                <c:pt idx="2948">
                  <c:v>4.0847000000000001E-2</c:v>
                </c:pt>
                <c:pt idx="2949">
                  <c:v>-1.8945E-2</c:v>
                </c:pt>
                <c:pt idx="2950">
                  <c:v>-2.5000999999999999E-2</c:v>
                </c:pt>
                <c:pt idx="2951">
                  <c:v>-8.4749000000000005E-2</c:v>
                </c:pt>
                <c:pt idx="2952">
                  <c:v>-0.10947</c:v>
                </c:pt>
                <c:pt idx="2953">
                  <c:v>-0.16281000000000001</c:v>
                </c:pt>
                <c:pt idx="2954">
                  <c:v>-0.19747999999999999</c:v>
                </c:pt>
                <c:pt idx="2955">
                  <c:v>-0.19994999999999999</c:v>
                </c:pt>
                <c:pt idx="2956">
                  <c:v>-0.24826000000000001</c:v>
                </c:pt>
                <c:pt idx="2957">
                  <c:v>-0.25309999999999999</c:v>
                </c:pt>
                <c:pt idx="2958">
                  <c:v>-0.27651999999999999</c:v>
                </c:pt>
                <c:pt idx="2959">
                  <c:v>-0.28789999999999999</c:v>
                </c:pt>
                <c:pt idx="2960">
                  <c:v>-0.21559</c:v>
                </c:pt>
                <c:pt idx="2961">
                  <c:v>-0.27246999999999999</c:v>
                </c:pt>
                <c:pt idx="2962">
                  <c:v>-0.27843000000000001</c:v>
                </c:pt>
                <c:pt idx="2963">
                  <c:v>-0.21002000000000001</c:v>
                </c:pt>
                <c:pt idx="2964">
                  <c:v>-0.19777</c:v>
                </c:pt>
                <c:pt idx="2965">
                  <c:v>-0.18601000000000001</c:v>
                </c:pt>
                <c:pt idx="2966">
                  <c:v>-0.11521000000000001</c:v>
                </c:pt>
                <c:pt idx="2967">
                  <c:v>-0.17385</c:v>
                </c:pt>
                <c:pt idx="2968">
                  <c:v>-4.2395000000000002E-2</c:v>
                </c:pt>
                <c:pt idx="2969">
                  <c:v>-2.7587E-2</c:v>
                </c:pt>
                <c:pt idx="2970">
                  <c:v>4.0330999999999999E-2</c:v>
                </c:pt>
                <c:pt idx="2971">
                  <c:v>5.6126000000000002E-2</c:v>
                </c:pt>
                <c:pt idx="2972">
                  <c:v>0.11311</c:v>
                </c:pt>
                <c:pt idx="2973">
                  <c:v>0.13661000000000001</c:v>
                </c:pt>
                <c:pt idx="2974">
                  <c:v>0.21929000000000001</c:v>
                </c:pt>
                <c:pt idx="2975">
                  <c:v>0.18665000000000001</c:v>
                </c:pt>
                <c:pt idx="2976">
                  <c:v>0.27267999999999998</c:v>
                </c:pt>
                <c:pt idx="2977">
                  <c:v>0.25774000000000002</c:v>
                </c:pt>
                <c:pt idx="2978">
                  <c:v>0.30051</c:v>
                </c:pt>
                <c:pt idx="2979">
                  <c:v>0.32423000000000002</c:v>
                </c:pt>
                <c:pt idx="2980">
                  <c:v>0.28610999999999998</c:v>
                </c:pt>
                <c:pt idx="2981">
                  <c:v>0.32090999999999997</c:v>
                </c:pt>
                <c:pt idx="2982">
                  <c:v>0.27009</c:v>
                </c:pt>
                <c:pt idx="2983">
                  <c:v>0.27059</c:v>
                </c:pt>
                <c:pt idx="2984">
                  <c:v>0.25855</c:v>
                </c:pt>
                <c:pt idx="2985">
                  <c:v>0.14229</c:v>
                </c:pt>
                <c:pt idx="2986">
                  <c:v>0.22434000000000001</c:v>
                </c:pt>
                <c:pt idx="2987">
                  <c:v>0.18464</c:v>
                </c:pt>
                <c:pt idx="2988">
                  <c:v>9.5329999999999998E-2</c:v>
                </c:pt>
                <c:pt idx="2989">
                  <c:v>7.2991E-2</c:v>
                </c:pt>
                <c:pt idx="2990">
                  <c:v>2.3376000000000001E-2</c:v>
                </c:pt>
                <c:pt idx="2991">
                  <c:v>-5.2200000000000003E-2</c:v>
                </c:pt>
                <c:pt idx="2992">
                  <c:v>-9.4652999999999994E-3</c:v>
                </c:pt>
                <c:pt idx="2993">
                  <c:v>-0.18239</c:v>
                </c:pt>
                <c:pt idx="2994">
                  <c:v>-0.16497999999999999</c:v>
                </c:pt>
                <c:pt idx="2995">
                  <c:v>-0.23252</c:v>
                </c:pt>
                <c:pt idx="2996">
                  <c:v>-0.25644</c:v>
                </c:pt>
                <c:pt idx="2997">
                  <c:v>-0.29685</c:v>
                </c:pt>
                <c:pt idx="2998">
                  <c:v>-0.29335</c:v>
                </c:pt>
                <c:pt idx="2999">
                  <c:v>-0.37025999999999998</c:v>
                </c:pt>
                <c:pt idx="3000">
                  <c:v>-0.30775999999999998</c:v>
                </c:pt>
                <c:pt idx="3001">
                  <c:v>-0.37691000000000002</c:v>
                </c:pt>
                <c:pt idx="3002">
                  <c:v>-0.31897999999999999</c:v>
                </c:pt>
                <c:pt idx="3003">
                  <c:v>-0.32984999999999998</c:v>
                </c:pt>
                <c:pt idx="3004">
                  <c:v>-0.33099000000000001</c:v>
                </c:pt>
                <c:pt idx="3005">
                  <c:v>-0.25633</c:v>
                </c:pt>
                <c:pt idx="3006">
                  <c:v>-0.25562000000000001</c:v>
                </c:pt>
                <c:pt idx="3007">
                  <c:v>-0.16316</c:v>
                </c:pt>
                <c:pt idx="3008">
                  <c:v>-0.13719000000000001</c:v>
                </c:pt>
                <c:pt idx="3009">
                  <c:v>-0.10111000000000001</c:v>
                </c:pt>
                <c:pt idx="3010">
                  <c:v>2.1042000000000002E-2</c:v>
                </c:pt>
                <c:pt idx="3011">
                  <c:v>-5.1943000000000003E-2</c:v>
                </c:pt>
                <c:pt idx="3012">
                  <c:v>2.1364000000000001E-2</c:v>
                </c:pt>
                <c:pt idx="3013">
                  <c:v>9.7600000000000006E-2</c:v>
                </c:pt>
                <c:pt idx="3014">
                  <c:v>0.12791</c:v>
                </c:pt>
                <c:pt idx="3015">
                  <c:v>0.19664999999999999</c:v>
                </c:pt>
                <c:pt idx="3016">
                  <c:v>0.24324000000000001</c:v>
                </c:pt>
                <c:pt idx="3017">
                  <c:v>0.23530999999999999</c:v>
                </c:pt>
                <c:pt idx="3018">
                  <c:v>0.37701000000000001</c:v>
                </c:pt>
                <c:pt idx="3019">
                  <c:v>0.33399000000000001</c:v>
                </c:pt>
                <c:pt idx="3020">
                  <c:v>0.37208999999999998</c:v>
                </c:pt>
                <c:pt idx="3021">
                  <c:v>0.38353999999999999</c:v>
                </c:pt>
                <c:pt idx="3022">
                  <c:v>0.38812000000000002</c:v>
                </c:pt>
                <c:pt idx="3023">
                  <c:v>0.35248000000000002</c:v>
                </c:pt>
                <c:pt idx="3024">
                  <c:v>0.38694000000000001</c:v>
                </c:pt>
                <c:pt idx="3025">
                  <c:v>0.31437999999999999</c:v>
                </c:pt>
                <c:pt idx="3026">
                  <c:v>0.32727000000000001</c:v>
                </c:pt>
                <c:pt idx="3027">
                  <c:v>0.24082000000000001</c:v>
                </c:pt>
                <c:pt idx="3028">
                  <c:v>0.21598000000000001</c:v>
                </c:pt>
                <c:pt idx="3029">
                  <c:v>0.18504999999999999</c:v>
                </c:pt>
                <c:pt idx="3030">
                  <c:v>9.6123E-2</c:v>
                </c:pt>
                <c:pt idx="3031">
                  <c:v>5.4105E-2</c:v>
                </c:pt>
                <c:pt idx="3032">
                  <c:v>-4.7463999999999999E-2</c:v>
                </c:pt>
                <c:pt idx="3033">
                  <c:v>-8.7417999999999996E-2</c:v>
                </c:pt>
                <c:pt idx="3034">
                  <c:v>-0.13980000000000001</c:v>
                </c:pt>
                <c:pt idx="3035">
                  <c:v>-0.22433</c:v>
                </c:pt>
                <c:pt idx="3036">
                  <c:v>-0.19359000000000001</c:v>
                </c:pt>
                <c:pt idx="3037">
                  <c:v>-0.26978000000000002</c:v>
                </c:pt>
                <c:pt idx="3038">
                  <c:v>-0.29200999999999999</c:v>
                </c:pt>
                <c:pt idx="3039">
                  <c:v>-0.29069</c:v>
                </c:pt>
                <c:pt idx="3040">
                  <c:v>-0.38562999999999997</c:v>
                </c:pt>
                <c:pt idx="3041">
                  <c:v>-0.37154999999999999</c:v>
                </c:pt>
                <c:pt idx="3042">
                  <c:v>-0.40161000000000002</c:v>
                </c:pt>
                <c:pt idx="3043">
                  <c:v>-0.44694</c:v>
                </c:pt>
                <c:pt idx="3044">
                  <c:v>-0.39426</c:v>
                </c:pt>
                <c:pt idx="3045">
                  <c:v>-0.37885999999999997</c:v>
                </c:pt>
                <c:pt idx="3046">
                  <c:v>-0.36799999999999999</c:v>
                </c:pt>
                <c:pt idx="3047">
                  <c:v>-0.32003999999999999</c:v>
                </c:pt>
                <c:pt idx="3048">
                  <c:v>-0.26377</c:v>
                </c:pt>
                <c:pt idx="3049">
                  <c:v>-0.23222999999999999</c:v>
                </c:pt>
                <c:pt idx="3050">
                  <c:v>-0.17194999999999999</c:v>
                </c:pt>
                <c:pt idx="3051">
                  <c:v>-0.11103</c:v>
                </c:pt>
                <c:pt idx="3052">
                  <c:v>-3.4806999999999998E-2</c:v>
                </c:pt>
                <c:pt idx="3053">
                  <c:v>2.3782000000000001E-2</c:v>
                </c:pt>
                <c:pt idx="3054">
                  <c:v>7.7386999999999997E-2</c:v>
                </c:pt>
                <c:pt idx="3055">
                  <c:v>0.15028</c:v>
                </c:pt>
                <c:pt idx="3056">
                  <c:v>0.22128999999999999</c:v>
                </c:pt>
                <c:pt idx="3057">
                  <c:v>0.27964</c:v>
                </c:pt>
                <c:pt idx="3058">
                  <c:v>0.32984999999999998</c:v>
                </c:pt>
                <c:pt idx="3059">
                  <c:v>0.38041000000000003</c:v>
                </c:pt>
                <c:pt idx="3060">
                  <c:v>0.39535999999999999</c:v>
                </c:pt>
                <c:pt idx="3061">
                  <c:v>0.41417999999999999</c:v>
                </c:pt>
                <c:pt idx="3062">
                  <c:v>0.39279999999999998</c:v>
                </c:pt>
                <c:pt idx="3063">
                  <c:v>0.42349999999999999</c:v>
                </c:pt>
                <c:pt idx="3064">
                  <c:v>0.41525000000000001</c:v>
                </c:pt>
                <c:pt idx="3065">
                  <c:v>0.39611000000000002</c:v>
                </c:pt>
                <c:pt idx="3066">
                  <c:v>0.42052</c:v>
                </c:pt>
                <c:pt idx="3067">
                  <c:v>0.35659999999999997</c:v>
                </c:pt>
                <c:pt idx="3068">
                  <c:v>0.35337000000000002</c:v>
                </c:pt>
                <c:pt idx="3069">
                  <c:v>0.28303</c:v>
                </c:pt>
                <c:pt idx="3070">
                  <c:v>0.24038000000000001</c:v>
                </c:pt>
                <c:pt idx="3071">
                  <c:v>0.16339000000000001</c:v>
                </c:pt>
                <c:pt idx="3072">
                  <c:v>0.10296</c:v>
                </c:pt>
                <c:pt idx="3073">
                  <c:v>1.8179000000000001E-2</c:v>
                </c:pt>
                <c:pt idx="3074">
                  <c:v>-1.4298E-2</c:v>
                </c:pt>
                <c:pt idx="3075">
                  <c:v>-0.10567</c:v>
                </c:pt>
                <c:pt idx="3076">
                  <c:v>-0.17086999999999999</c:v>
                </c:pt>
                <c:pt idx="3077">
                  <c:v>-0.24464</c:v>
                </c:pt>
                <c:pt idx="3078">
                  <c:v>-0.29798000000000002</c:v>
                </c:pt>
                <c:pt idx="3079">
                  <c:v>-0.34537000000000001</c:v>
                </c:pt>
                <c:pt idx="3080">
                  <c:v>-0.42503000000000002</c:v>
                </c:pt>
                <c:pt idx="3081">
                  <c:v>-0.41254999999999997</c:v>
                </c:pt>
                <c:pt idx="3082">
                  <c:v>-0.47697000000000001</c:v>
                </c:pt>
                <c:pt idx="3083">
                  <c:v>-0.48076999999999998</c:v>
                </c:pt>
                <c:pt idx="3084">
                  <c:v>-0.48886000000000002</c:v>
                </c:pt>
                <c:pt idx="3085">
                  <c:v>-0.50946999999999998</c:v>
                </c:pt>
                <c:pt idx="3086">
                  <c:v>-0.45141999999999999</c:v>
                </c:pt>
                <c:pt idx="3087">
                  <c:v>-0.41075</c:v>
                </c:pt>
                <c:pt idx="3088">
                  <c:v>-0.41032999999999997</c:v>
                </c:pt>
                <c:pt idx="3089">
                  <c:v>-0.31490000000000001</c:v>
                </c:pt>
                <c:pt idx="3090">
                  <c:v>-0.24887000000000001</c:v>
                </c:pt>
                <c:pt idx="3091">
                  <c:v>-0.24596999999999999</c:v>
                </c:pt>
                <c:pt idx="3092">
                  <c:v>-8.0170000000000005E-2</c:v>
                </c:pt>
                <c:pt idx="3093">
                  <c:v>-7.7672000000000005E-2</c:v>
                </c:pt>
                <c:pt idx="3094">
                  <c:v>3.3147000000000003E-2</c:v>
                </c:pt>
                <c:pt idx="3095">
                  <c:v>7.3584999999999998E-2</c:v>
                </c:pt>
                <c:pt idx="3096">
                  <c:v>0.16600000000000001</c:v>
                </c:pt>
                <c:pt idx="3097">
                  <c:v>0.23774000000000001</c:v>
                </c:pt>
                <c:pt idx="3098">
                  <c:v>0.30635000000000001</c:v>
                </c:pt>
                <c:pt idx="3099">
                  <c:v>0.31762000000000001</c:v>
                </c:pt>
                <c:pt idx="3100">
                  <c:v>0.42342000000000002</c:v>
                </c:pt>
                <c:pt idx="3101">
                  <c:v>0.41809000000000002</c:v>
                </c:pt>
                <c:pt idx="3102">
                  <c:v>0.45989999999999998</c:v>
                </c:pt>
                <c:pt idx="3103">
                  <c:v>0.47098000000000001</c:v>
                </c:pt>
                <c:pt idx="3104">
                  <c:v>0.46323999999999999</c:v>
                </c:pt>
                <c:pt idx="3105">
                  <c:v>0.50138000000000005</c:v>
                </c:pt>
                <c:pt idx="3106">
                  <c:v>0.41017999999999999</c:v>
                </c:pt>
                <c:pt idx="3107">
                  <c:v>0.45117000000000002</c:v>
                </c:pt>
                <c:pt idx="3108">
                  <c:v>0.40554000000000001</c:v>
                </c:pt>
                <c:pt idx="3109">
                  <c:v>0.34566000000000002</c:v>
                </c:pt>
                <c:pt idx="3110">
                  <c:v>0.33986</c:v>
                </c:pt>
                <c:pt idx="3111">
                  <c:v>0.19040000000000001</c:v>
                </c:pt>
                <c:pt idx="3112">
                  <c:v>0.14072000000000001</c:v>
                </c:pt>
                <c:pt idx="3113">
                  <c:v>0.10029</c:v>
                </c:pt>
                <c:pt idx="3114">
                  <c:v>-2.3154999999999999E-2</c:v>
                </c:pt>
                <c:pt idx="3115">
                  <c:v>-7.5996999999999995E-2</c:v>
                </c:pt>
                <c:pt idx="3116">
                  <c:v>-9.7753999999999994E-2</c:v>
                </c:pt>
                <c:pt idx="3117">
                  <c:v>-0.26145000000000002</c:v>
                </c:pt>
                <c:pt idx="3118">
                  <c:v>-0.22653000000000001</c:v>
                </c:pt>
                <c:pt idx="3119">
                  <c:v>-0.32019999999999998</c:v>
                </c:pt>
                <c:pt idx="3120">
                  <c:v>-0.33050000000000002</c:v>
                </c:pt>
                <c:pt idx="3121">
                  <c:v>-0.38374000000000003</c:v>
                </c:pt>
                <c:pt idx="3122">
                  <c:v>-0.43097999999999997</c:v>
                </c:pt>
                <c:pt idx="3123">
                  <c:v>-0.44967000000000001</c:v>
                </c:pt>
                <c:pt idx="3124">
                  <c:v>-0.40415000000000001</c:v>
                </c:pt>
                <c:pt idx="3125">
                  <c:v>-0.46061000000000002</c:v>
                </c:pt>
                <c:pt idx="3126">
                  <c:v>-0.39713999999999999</c:v>
                </c:pt>
                <c:pt idx="3127">
                  <c:v>-0.40042</c:v>
                </c:pt>
                <c:pt idx="3128">
                  <c:v>-0.36953000000000003</c:v>
                </c:pt>
                <c:pt idx="3129">
                  <c:v>-0.31252000000000002</c:v>
                </c:pt>
                <c:pt idx="3130">
                  <c:v>-0.30327999999999999</c:v>
                </c:pt>
                <c:pt idx="3131">
                  <c:v>-0.18529000000000001</c:v>
                </c:pt>
                <c:pt idx="3132">
                  <c:v>-0.21007999999999999</c:v>
                </c:pt>
                <c:pt idx="3133">
                  <c:v>-0.15245</c:v>
                </c:pt>
                <c:pt idx="3134">
                  <c:v>-6.5198000000000006E-2</c:v>
                </c:pt>
                <c:pt idx="3135">
                  <c:v>-5.0667999999999998E-2</c:v>
                </c:pt>
                <c:pt idx="3136">
                  <c:v>0.12501999999999999</c:v>
                </c:pt>
                <c:pt idx="3137">
                  <c:v>0.14494000000000001</c:v>
                </c:pt>
                <c:pt idx="3138">
                  <c:v>0.18887999999999999</c:v>
                </c:pt>
                <c:pt idx="3139">
                  <c:v>0.28059000000000001</c:v>
                </c:pt>
                <c:pt idx="3140">
                  <c:v>0.29591000000000001</c:v>
                </c:pt>
                <c:pt idx="3141">
                  <c:v>0.32140000000000002</c:v>
                </c:pt>
                <c:pt idx="3142">
                  <c:v>0.41069</c:v>
                </c:pt>
                <c:pt idx="3143">
                  <c:v>0.34572999999999998</c:v>
                </c:pt>
                <c:pt idx="3144">
                  <c:v>0.39527000000000001</c:v>
                </c:pt>
                <c:pt idx="3145">
                  <c:v>0.38849</c:v>
                </c:pt>
                <c:pt idx="3146">
                  <c:v>0.38943</c:v>
                </c:pt>
                <c:pt idx="3147">
                  <c:v>0.39284000000000002</c:v>
                </c:pt>
                <c:pt idx="3148">
                  <c:v>0.36342999999999998</c:v>
                </c:pt>
                <c:pt idx="3149">
                  <c:v>0.30270999999999998</c:v>
                </c:pt>
                <c:pt idx="3150">
                  <c:v>0.31528</c:v>
                </c:pt>
                <c:pt idx="3151">
                  <c:v>0.22563</c:v>
                </c:pt>
                <c:pt idx="3152">
                  <c:v>0.20130999999999999</c:v>
                </c:pt>
                <c:pt idx="3153">
                  <c:v>0.15372</c:v>
                </c:pt>
                <c:pt idx="3154">
                  <c:v>8.1590999999999997E-2</c:v>
                </c:pt>
                <c:pt idx="3155">
                  <c:v>4.4653999999999999E-2</c:v>
                </c:pt>
                <c:pt idx="3156">
                  <c:v>-3.8344000000000003E-2</c:v>
                </c:pt>
                <c:pt idx="3157">
                  <c:v>-3.5888999999999997E-2</c:v>
                </c:pt>
                <c:pt idx="3158">
                  <c:v>-9.4053999999999999E-2</c:v>
                </c:pt>
                <c:pt idx="3159">
                  <c:v>-0.17252999999999999</c:v>
                </c:pt>
                <c:pt idx="3160">
                  <c:v>-0.18668999999999999</c:v>
                </c:pt>
                <c:pt idx="3161">
                  <c:v>-0.31441999999999998</c:v>
                </c:pt>
                <c:pt idx="3162">
                  <c:v>-0.30802000000000002</c:v>
                </c:pt>
                <c:pt idx="3163">
                  <c:v>-0.35663</c:v>
                </c:pt>
                <c:pt idx="3164">
                  <c:v>-0.42125000000000001</c:v>
                </c:pt>
                <c:pt idx="3165">
                  <c:v>-0.36302000000000001</c:v>
                </c:pt>
                <c:pt idx="3166">
                  <c:v>-0.38547999999999999</c:v>
                </c:pt>
                <c:pt idx="3167">
                  <c:v>-0.38096000000000002</c:v>
                </c:pt>
                <c:pt idx="3168">
                  <c:v>-0.32696999999999998</c:v>
                </c:pt>
                <c:pt idx="3169">
                  <c:v>-0.31777</c:v>
                </c:pt>
                <c:pt idx="3170">
                  <c:v>-0.29744999999999999</c:v>
                </c:pt>
                <c:pt idx="3171">
                  <c:v>-0.25495000000000001</c:v>
                </c:pt>
                <c:pt idx="3172">
                  <c:v>-0.22931000000000001</c:v>
                </c:pt>
                <c:pt idx="3173">
                  <c:v>-0.16694999999999999</c:v>
                </c:pt>
                <c:pt idx="3174">
                  <c:v>-0.11274000000000001</c:v>
                </c:pt>
                <c:pt idx="3175">
                  <c:v>-7.6281000000000002E-2</c:v>
                </c:pt>
                <c:pt idx="3176">
                  <c:v>-7.1545999999999997E-3</c:v>
                </c:pt>
                <c:pt idx="3177">
                  <c:v>3.0443000000000001E-2</c:v>
                </c:pt>
                <c:pt idx="3178">
                  <c:v>7.5361999999999998E-2</c:v>
                </c:pt>
                <c:pt idx="3179">
                  <c:v>0.13652</c:v>
                </c:pt>
                <c:pt idx="3180">
                  <c:v>0.18487000000000001</c:v>
                </c:pt>
                <c:pt idx="3181">
                  <c:v>0.20477999999999999</c:v>
                </c:pt>
                <c:pt idx="3182">
                  <c:v>0.22386</c:v>
                </c:pt>
                <c:pt idx="3183">
                  <c:v>0.26036999999999999</c:v>
                </c:pt>
                <c:pt idx="3184">
                  <c:v>0.30070000000000002</c:v>
                </c:pt>
                <c:pt idx="3185">
                  <c:v>0.31384000000000001</c:v>
                </c:pt>
                <c:pt idx="3186">
                  <c:v>0.34695999999999999</c:v>
                </c:pt>
                <c:pt idx="3187">
                  <c:v>0.32401999999999997</c:v>
                </c:pt>
                <c:pt idx="3188">
                  <c:v>0.36469000000000001</c:v>
                </c:pt>
                <c:pt idx="3189">
                  <c:v>0.36725000000000002</c:v>
                </c:pt>
                <c:pt idx="3190">
                  <c:v>0.27972999999999998</c:v>
                </c:pt>
                <c:pt idx="3191">
                  <c:v>0.29675000000000001</c:v>
                </c:pt>
                <c:pt idx="3192">
                  <c:v>0.20715</c:v>
                </c:pt>
                <c:pt idx="3193">
                  <c:v>0.19399</c:v>
                </c:pt>
                <c:pt idx="3194">
                  <c:v>0.13991999999999999</c:v>
                </c:pt>
                <c:pt idx="3195">
                  <c:v>0.11819</c:v>
                </c:pt>
                <c:pt idx="3196">
                  <c:v>4.9106999999999998E-2</c:v>
                </c:pt>
                <c:pt idx="3197">
                  <c:v>1.3006E-2</c:v>
                </c:pt>
                <c:pt idx="3198">
                  <c:v>-4.8356000000000003E-2</c:v>
                </c:pt>
                <c:pt idx="3199">
                  <c:v>-7.2262000000000007E-2</c:v>
                </c:pt>
                <c:pt idx="3200">
                  <c:v>-0.14793000000000001</c:v>
                </c:pt>
                <c:pt idx="3201">
                  <c:v>-0.16972000000000001</c:v>
                </c:pt>
                <c:pt idx="3202">
                  <c:v>-0.20402000000000001</c:v>
                </c:pt>
                <c:pt idx="3203">
                  <c:v>-0.22395999999999999</c:v>
                </c:pt>
                <c:pt idx="3204">
                  <c:v>-0.25481999999999999</c:v>
                </c:pt>
                <c:pt idx="3205">
                  <c:v>-0.30562</c:v>
                </c:pt>
                <c:pt idx="3206">
                  <c:v>-0.25957999999999998</c:v>
                </c:pt>
                <c:pt idx="3207">
                  <c:v>-0.29038000000000003</c:v>
                </c:pt>
                <c:pt idx="3208">
                  <c:v>-0.29198000000000002</c:v>
                </c:pt>
                <c:pt idx="3209">
                  <c:v>-0.29110999999999998</c:v>
                </c:pt>
                <c:pt idx="3210">
                  <c:v>-0.30903000000000003</c:v>
                </c:pt>
                <c:pt idx="3211">
                  <c:v>-0.23594000000000001</c:v>
                </c:pt>
                <c:pt idx="3212">
                  <c:v>-0.20704</c:v>
                </c:pt>
                <c:pt idx="3213">
                  <c:v>-0.23741999999999999</c:v>
                </c:pt>
                <c:pt idx="3214">
                  <c:v>-0.19040000000000001</c:v>
                </c:pt>
                <c:pt idx="3215">
                  <c:v>-0.10853</c:v>
                </c:pt>
                <c:pt idx="3216">
                  <c:v>-0.11591</c:v>
                </c:pt>
                <c:pt idx="3217">
                  <c:v>1.5993E-2</c:v>
                </c:pt>
                <c:pt idx="3218">
                  <c:v>-2.8629999999999999E-2</c:v>
                </c:pt>
                <c:pt idx="3219">
                  <c:v>5.0292999999999997E-2</c:v>
                </c:pt>
                <c:pt idx="3220">
                  <c:v>6.5851999999999994E-2</c:v>
                </c:pt>
                <c:pt idx="3221">
                  <c:v>0.13000999999999999</c:v>
                </c:pt>
                <c:pt idx="3222">
                  <c:v>0.15701999999999999</c:v>
                </c:pt>
                <c:pt idx="3223">
                  <c:v>0.19192000000000001</c:v>
                </c:pt>
                <c:pt idx="3224">
                  <c:v>0.18043000000000001</c:v>
                </c:pt>
                <c:pt idx="3225">
                  <c:v>0.27571000000000001</c:v>
                </c:pt>
                <c:pt idx="3226">
                  <c:v>0.24007000000000001</c:v>
                </c:pt>
                <c:pt idx="3227">
                  <c:v>0.25727</c:v>
                </c:pt>
                <c:pt idx="3228">
                  <c:v>0.24909000000000001</c:v>
                </c:pt>
                <c:pt idx="3229">
                  <c:v>0.24703</c:v>
                </c:pt>
                <c:pt idx="3230">
                  <c:v>0.29132999999999998</c:v>
                </c:pt>
                <c:pt idx="3231">
                  <c:v>0.19994999999999999</c:v>
                </c:pt>
                <c:pt idx="3232">
                  <c:v>0.23429</c:v>
                </c:pt>
                <c:pt idx="3233">
                  <c:v>0.20846999999999999</c:v>
                </c:pt>
                <c:pt idx="3234">
                  <c:v>0.17988999999999999</c:v>
                </c:pt>
                <c:pt idx="3235">
                  <c:v>0.20419999999999999</c:v>
                </c:pt>
                <c:pt idx="3236">
                  <c:v>5.8184E-2</c:v>
                </c:pt>
                <c:pt idx="3237">
                  <c:v>3.4339000000000001E-2</c:v>
                </c:pt>
                <c:pt idx="3238">
                  <c:v>4.8968999999999999E-2</c:v>
                </c:pt>
                <c:pt idx="3239">
                  <c:v>-1.6188000000000001E-2</c:v>
                </c:pt>
                <c:pt idx="3240">
                  <c:v>-5.9584999999999999E-2</c:v>
                </c:pt>
                <c:pt idx="3241">
                  <c:v>-6.5059000000000006E-2</c:v>
                </c:pt>
                <c:pt idx="3242">
                  <c:v>-0.18847</c:v>
                </c:pt>
                <c:pt idx="3243">
                  <c:v>-0.10098</c:v>
                </c:pt>
                <c:pt idx="3244">
                  <c:v>-0.17398</c:v>
                </c:pt>
                <c:pt idx="3245">
                  <c:v>-0.17646000000000001</c:v>
                </c:pt>
                <c:pt idx="3246">
                  <c:v>-0.21315000000000001</c:v>
                </c:pt>
                <c:pt idx="3247">
                  <c:v>-0.22406000000000001</c:v>
                </c:pt>
                <c:pt idx="3248">
                  <c:v>-0.22594</c:v>
                </c:pt>
                <c:pt idx="3249">
                  <c:v>-0.18321000000000001</c:v>
                </c:pt>
                <c:pt idx="3250">
                  <c:v>-0.26507999999999998</c:v>
                </c:pt>
                <c:pt idx="3251">
                  <c:v>-0.19750999999999999</c:v>
                </c:pt>
                <c:pt idx="3252">
                  <c:v>-0.20211999999999999</c:v>
                </c:pt>
                <c:pt idx="3253">
                  <c:v>-0.17116000000000001</c:v>
                </c:pt>
                <c:pt idx="3254">
                  <c:v>-0.1431</c:v>
                </c:pt>
                <c:pt idx="3255">
                  <c:v>-0.17399000000000001</c:v>
                </c:pt>
                <c:pt idx="3256">
                  <c:v>-8.1963999999999995E-2</c:v>
                </c:pt>
                <c:pt idx="3257">
                  <c:v>-0.11104</c:v>
                </c:pt>
                <c:pt idx="3258">
                  <c:v>-6.9986999999999994E-2</c:v>
                </c:pt>
                <c:pt idx="3259">
                  <c:v>-3.2091000000000001E-2</c:v>
                </c:pt>
                <c:pt idx="3260">
                  <c:v>-5.8642E-2</c:v>
                </c:pt>
                <c:pt idx="3261">
                  <c:v>9.9503999999999995E-2</c:v>
                </c:pt>
                <c:pt idx="3262">
                  <c:v>0.10868</c:v>
                </c:pt>
                <c:pt idx="3263">
                  <c:v>0.11317000000000001</c:v>
                </c:pt>
                <c:pt idx="3264">
                  <c:v>0.16805999999999999</c:v>
                </c:pt>
                <c:pt idx="3265">
                  <c:v>0.15592</c:v>
                </c:pt>
                <c:pt idx="3266">
                  <c:v>0.17496999999999999</c:v>
                </c:pt>
                <c:pt idx="3267">
                  <c:v>0.24506</c:v>
                </c:pt>
                <c:pt idx="3268">
                  <c:v>0.14934</c:v>
                </c:pt>
                <c:pt idx="3269">
                  <c:v>0.19192999999999999</c:v>
                </c:pt>
                <c:pt idx="3270">
                  <c:v>0.18487999999999999</c:v>
                </c:pt>
                <c:pt idx="3271">
                  <c:v>0.18772</c:v>
                </c:pt>
                <c:pt idx="3272">
                  <c:v>0.18551999999999999</c:v>
                </c:pt>
                <c:pt idx="3273">
                  <c:v>0.16073000000000001</c:v>
                </c:pt>
                <c:pt idx="3274">
                  <c:v>0.10707999999999999</c:v>
                </c:pt>
                <c:pt idx="3275">
                  <c:v>0.15237999999999999</c:v>
                </c:pt>
                <c:pt idx="3276">
                  <c:v>8.8289999999999993E-2</c:v>
                </c:pt>
                <c:pt idx="3277">
                  <c:v>8.4742999999999999E-2</c:v>
                </c:pt>
                <c:pt idx="3278">
                  <c:v>4.5634000000000001E-2</c:v>
                </c:pt>
                <c:pt idx="3279">
                  <c:v>7.3877999999999999E-3</c:v>
                </c:pt>
                <c:pt idx="3280">
                  <c:v>2.2221000000000001E-2</c:v>
                </c:pt>
                <c:pt idx="3281">
                  <c:v>-3.0176999999999999E-2</c:v>
                </c:pt>
                <c:pt idx="3282">
                  <c:v>-1.4559000000000001E-2</c:v>
                </c:pt>
                <c:pt idx="3283">
                  <c:v>-5.5840000000000001E-2</c:v>
                </c:pt>
                <c:pt idx="3284">
                  <c:v>-8.3983000000000002E-2</c:v>
                </c:pt>
                <c:pt idx="3285">
                  <c:v>-7.0181999999999994E-2</c:v>
                </c:pt>
                <c:pt idx="3286">
                  <c:v>-0.16689000000000001</c:v>
                </c:pt>
                <c:pt idx="3287">
                  <c:v>-0.15956000000000001</c:v>
                </c:pt>
                <c:pt idx="3288">
                  <c:v>-0.19520999999999999</c:v>
                </c:pt>
                <c:pt idx="3289">
                  <c:v>-0.21304999999999999</c:v>
                </c:pt>
                <c:pt idx="3290">
                  <c:v>-0.14699999999999999</c:v>
                </c:pt>
                <c:pt idx="3291">
                  <c:v>-0.18825</c:v>
                </c:pt>
                <c:pt idx="3292">
                  <c:v>-0.17543</c:v>
                </c:pt>
                <c:pt idx="3293">
                  <c:v>-0.12561</c:v>
                </c:pt>
                <c:pt idx="3294">
                  <c:v>-0.1206</c:v>
                </c:pt>
                <c:pt idx="3295">
                  <c:v>-0.11525000000000001</c:v>
                </c:pt>
                <c:pt idx="3296">
                  <c:v>-9.0085999999999999E-2</c:v>
                </c:pt>
                <c:pt idx="3297">
                  <c:v>-8.6150000000000004E-2</c:v>
                </c:pt>
                <c:pt idx="3298">
                  <c:v>-4.675E-2</c:v>
                </c:pt>
                <c:pt idx="3299">
                  <c:v>-1.3601E-2</c:v>
                </c:pt>
                <c:pt idx="3300">
                  <c:v>-6.3784000000000002E-3</c:v>
                </c:pt>
                <c:pt idx="3301">
                  <c:v>1.5318E-2</c:v>
                </c:pt>
                <c:pt idx="3302">
                  <c:v>3.1108E-2</c:v>
                </c:pt>
                <c:pt idx="3303">
                  <c:v>5.5810999999999999E-2</c:v>
                </c:pt>
                <c:pt idx="3304">
                  <c:v>8.5625999999999994E-2</c:v>
                </c:pt>
                <c:pt idx="3305">
                  <c:v>9.1147000000000006E-2</c:v>
                </c:pt>
                <c:pt idx="3306">
                  <c:v>7.9957E-2</c:v>
                </c:pt>
                <c:pt idx="3307">
                  <c:v>9.7306000000000004E-2</c:v>
                </c:pt>
                <c:pt idx="3308">
                  <c:v>0.11326</c:v>
                </c:pt>
                <c:pt idx="3309">
                  <c:v>0.11771</c:v>
                </c:pt>
                <c:pt idx="3310">
                  <c:v>0.11711000000000001</c:v>
                </c:pt>
                <c:pt idx="3311">
                  <c:v>0.1236</c:v>
                </c:pt>
                <c:pt idx="3312">
                  <c:v>0.17236000000000001</c:v>
                </c:pt>
                <c:pt idx="3313">
                  <c:v>0.15490000000000001</c:v>
                </c:pt>
                <c:pt idx="3314">
                  <c:v>0.11978999999999999</c:v>
                </c:pt>
                <c:pt idx="3315">
                  <c:v>0.11477999999999999</c:v>
                </c:pt>
                <c:pt idx="3316">
                  <c:v>6.8095000000000003E-2</c:v>
                </c:pt>
                <c:pt idx="3317">
                  <c:v>9.6067E-2</c:v>
                </c:pt>
                <c:pt idx="3318">
                  <c:v>4.5362E-2</c:v>
                </c:pt>
                <c:pt idx="3319">
                  <c:v>2.2405000000000001E-2</c:v>
                </c:pt>
                <c:pt idx="3320">
                  <c:v>3.4759E-4</c:v>
                </c:pt>
                <c:pt idx="3321">
                  <c:v>5.3835999999999997E-3</c:v>
                </c:pt>
                <c:pt idx="3322">
                  <c:v>-1.9613999999999999E-2</c:v>
                </c:pt>
                <c:pt idx="3323">
                  <c:v>-2.7505999999999999E-2</c:v>
                </c:pt>
                <c:pt idx="3324">
                  <c:v>-7.8532000000000005E-2</c:v>
                </c:pt>
                <c:pt idx="3325">
                  <c:v>-7.0122000000000004E-2</c:v>
                </c:pt>
                <c:pt idx="3326">
                  <c:v>-8.8331999999999994E-2</c:v>
                </c:pt>
                <c:pt idx="3327">
                  <c:v>-7.0848999999999995E-2</c:v>
                </c:pt>
                <c:pt idx="3328">
                  <c:v>-9.0582999999999997E-2</c:v>
                </c:pt>
                <c:pt idx="3329">
                  <c:v>-0.10815</c:v>
                </c:pt>
                <c:pt idx="3330">
                  <c:v>-8.2311999999999996E-2</c:v>
                </c:pt>
                <c:pt idx="3331">
                  <c:v>-0.10007000000000001</c:v>
                </c:pt>
                <c:pt idx="3332">
                  <c:v>-6.8998000000000004E-2</c:v>
                </c:pt>
                <c:pt idx="3333">
                  <c:v>-9.0744000000000005E-2</c:v>
                </c:pt>
                <c:pt idx="3334">
                  <c:v>-9.2068999999999998E-2</c:v>
                </c:pt>
                <c:pt idx="3335">
                  <c:v>-2.7165999999999999E-2</c:v>
                </c:pt>
                <c:pt idx="3336">
                  <c:v>-5.9643000000000002E-2</c:v>
                </c:pt>
                <c:pt idx="3337">
                  <c:v>-7.5025999999999995E-2</c:v>
                </c:pt>
                <c:pt idx="3338">
                  <c:v>-3.8299E-2</c:v>
                </c:pt>
                <c:pt idx="3339">
                  <c:v>-5.0543999999999999E-2</c:v>
                </c:pt>
                <c:pt idx="3340">
                  <c:v>-4.7661000000000002E-2</c:v>
                </c:pt>
                <c:pt idx="3341">
                  <c:v>1.5223E-2</c:v>
                </c:pt>
                <c:pt idx="3342">
                  <c:v>-7.8010999999999997E-2</c:v>
                </c:pt>
                <c:pt idx="3343">
                  <c:v>6.7954000000000001E-3</c:v>
                </c:pt>
                <c:pt idx="3344">
                  <c:v>-1.1443999999999999E-2</c:v>
                </c:pt>
                <c:pt idx="3345">
                  <c:v>3.0065000000000001E-2</c:v>
                </c:pt>
                <c:pt idx="3346">
                  <c:v>2.2506000000000002E-2</c:v>
                </c:pt>
                <c:pt idx="3347">
                  <c:v>3.175E-2</c:v>
                </c:pt>
                <c:pt idx="3348">
                  <c:v>2.1474E-2</c:v>
                </c:pt>
                <c:pt idx="3349">
                  <c:v>8.1325999999999996E-2</c:v>
                </c:pt>
                <c:pt idx="3350">
                  <c:v>3.7766000000000001E-2</c:v>
                </c:pt>
                <c:pt idx="3351">
                  <c:v>9.8585000000000006E-2</c:v>
                </c:pt>
                <c:pt idx="3352">
                  <c:v>5.5081999999999999E-2</c:v>
                </c:pt>
                <c:pt idx="3353">
                  <c:v>7.7135999999999996E-2</c:v>
                </c:pt>
                <c:pt idx="3354">
                  <c:v>0.10979</c:v>
                </c:pt>
                <c:pt idx="3355">
                  <c:v>7.6009999999999994E-2</c:v>
                </c:pt>
                <c:pt idx="3356">
                  <c:v>0.11453000000000001</c:v>
                </c:pt>
                <c:pt idx="3357">
                  <c:v>5.5027E-2</c:v>
                </c:pt>
                <c:pt idx="3358">
                  <c:v>7.3449E-2</c:v>
                </c:pt>
                <c:pt idx="3359">
                  <c:v>9.4843999999999998E-2</c:v>
                </c:pt>
                <c:pt idx="3360">
                  <c:v>1.7184000000000001E-2</c:v>
                </c:pt>
                <c:pt idx="3361">
                  <c:v>9.5685999999999993E-2</c:v>
                </c:pt>
                <c:pt idx="3362">
                  <c:v>7.9597000000000001E-2</c:v>
                </c:pt>
                <c:pt idx="3363">
                  <c:v>4.5879999999999997E-2</c:v>
                </c:pt>
                <c:pt idx="3364">
                  <c:v>7.6368000000000005E-2</c:v>
                </c:pt>
                <c:pt idx="3365">
                  <c:v>4.3845000000000002E-2</c:v>
                </c:pt>
                <c:pt idx="3366">
                  <c:v>-1.8908000000000001E-2</c:v>
                </c:pt>
                <c:pt idx="3367">
                  <c:v>6.3299999999999995E-2</c:v>
                </c:pt>
                <c:pt idx="3368">
                  <c:v>-5.5718999999999998E-2</c:v>
                </c:pt>
                <c:pt idx="3369">
                  <c:v>-1.7614999999999999E-2</c:v>
                </c:pt>
                <c:pt idx="3370">
                  <c:v>-7.6508000000000007E-2</c:v>
                </c:pt>
                <c:pt idx="3371">
                  <c:v>-8.8544999999999999E-2</c:v>
                </c:pt>
                <c:pt idx="3372">
                  <c:v>-9.0408000000000002E-2</c:v>
                </c:pt>
                <c:pt idx="3373">
                  <c:v>-7.3262999999999995E-2</c:v>
                </c:pt>
                <c:pt idx="3374">
                  <c:v>-0.14999000000000001</c:v>
                </c:pt>
                <c:pt idx="3375">
                  <c:v>-0.11206000000000001</c:v>
                </c:pt>
                <c:pt idx="3376">
                  <c:v>-0.18052000000000001</c:v>
                </c:pt>
                <c:pt idx="3377">
                  <c:v>-0.11687</c:v>
                </c:pt>
                <c:pt idx="3378">
                  <c:v>-0.1283</c:v>
                </c:pt>
                <c:pt idx="3379">
                  <c:v>-0.15934000000000001</c:v>
                </c:pt>
                <c:pt idx="3380">
                  <c:v>-0.12263</c:v>
                </c:pt>
                <c:pt idx="3381">
                  <c:v>-0.15007000000000001</c:v>
                </c:pt>
                <c:pt idx="3382">
                  <c:v>-6.1877000000000001E-2</c:v>
                </c:pt>
                <c:pt idx="3383">
                  <c:v>-5.1229999999999998E-2</c:v>
                </c:pt>
                <c:pt idx="3384">
                  <c:v>-6.5752000000000005E-2</c:v>
                </c:pt>
                <c:pt idx="3385">
                  <c:v>9.1462000000000002E-3</c:v>
                </c:pt>
                <c:pt idx="3386">
                  <c:v>-7.5117000000000003E-2</c:v>
                </c:pt>
                <c:pt idx="3387">
                  <c:v>-1.3292E-2</c:v>
                </c:pt>
                <c:pt idx="3388">
                  <c:v>2.4464E-2</c:v>
                </c:pt>
                <c:pt idx="3389">
                  <c:v>-9.2692999999999996E-4</c:v>
                </c:pt>
                <c:pt idx="3390">
                  <c:v>5.4022000000000001E-2</c:v>
                </c:pt>
                <c:pt idx="3391">
                  <c:v>9.8799999999999999E-2</c:v>
                </c:pt>
                <c:pt idx="3392">
                  <c:v>6.8102999999999997E-2</c:v>
                </c:pt>
                <c:pt idx="3393">
                  <c:v>0.18260000000000001</c:v>
                </c:pt>
                <c:pt idx="3394">
                  <c:v>0.13005</c:v>
                </c:pt>
                <c:pt idx="3395">
                  <c:v>0.16664000000000001</c:v>
                </c:pt>
                <c:pt idx="3396">
                  <c:v>0.18595999999999999</c:v>
                </c:pt>
                <c:pt idx="3397">
                  <c:v>0.18043000000000001</c:v>
                </c:pt>
                <c:pt idx="3398">
                  <c:v>0.15465999999999999</c:v>
                </c:pt>
                <c:pt idx="3399">
                  <c:v>0.1948</c:v>
                </c:pt>
                <c:pt idx="3400">
                  <c:v>0.14960000000000001</c:v>
                </c:pt>
                <c:pt idx="3401">
                  <c:v>0.19270999999999999</c:v>
                </c:pt>
                <c:pt idx="3402">
                  <c:v>0.12247</c:v>
                </c:pt>
                <c:pt idx="3403">
                  <c:v>0.10544000000000001</c:v>
                </c:pt>
                <c:pt idx="3404">
                  <c:v>0.11029</c:v>
                </c:pt>
                <c:pt idx="3405">
                  <c:v>6.8682999999999994E-2</c:v>
                </c:pt>
                <c:pt idx="3406">
                  <c:v>5.8632999999999998E-2</c:v>
                </c:pt>
                <c:pt idx="3407">
                  <c:v>-2.7668999999999999E-2</c:v>
                </c:pt>
                <c:pt idx="3408">
                  <c:v>-5.3173999999999999E-2</c:v>
                </c:pt>
                <c:pt idx="3409">
                  <c:v>-5.4704000000000003E-2</c:v>
                </c:pt>
                <c:pt idx="3410">
                  <c:v>-0.10661</c:v>
                </c:pt>
                <c:pt idx="3411">
                  <c:v>-5.0323E-2</c:v>
                </c:pt>
                <c:pt idx="3412">
                  <c:v>-0.12275999999999999</c:v>
                </c:pt>
                <c:pt idx="3413">
                  <c:v>-0.1336</c:v>
                </c:pt>
                <c:pt idx="3414">
                  <c:v>-0.11549</c:v>
                </c:pt>
                <c:pt idx="3415">
                  <c:v>-0.17136000000000001</c:v>
                </c:pt>
                <c:pt idx="3416">
                  <c:v>-0.17785999999999999</c:v>
                </c:pt>
                <c:pt idx="3417">
                  <c:v>-0.19575000000000001</c:v>
                </c:pt>
                <c:pt idx="3418">
                  <c:v>-0.24615000000000001</c:v>
                </c:pt>
                <c:pt idx="3419">
                  <c:v>-0.19486999999999999</c:v>
                </c:pt>
                <c:pt idx="3420">
                  <c:v>-0.19434999999999999</c:v>
                </c:pt>
                <c:pt idx="3421">
                  <c:v>-0.20508000000000001</c:v>
                </c:pt>
                <c:pt idx="3422">
                  <c:v>-0.17713999999999999</c:v>
                </c:pt>
                <c:pt idx="3423">
                  <c:v>-0.14801</c:v>
                </c:pt>
                <c:pt idx="3424">
                  <c:v>-0.13804</c:v>
                </c:pt>
                <c:pt idx="3425">
                  <c:v>-0.10369</c:v>
                </c:pt>
                <c:pt idx="3426">
                  <c:v>-9.3207999999999999E-2</c:v>
                </c:pt>
                <c:pt idx="3427">
                  <c:v>-3.6805999999999998E-2</c:v>
                </c:pt>
                <c:pt idx="3428">
                  <c:v>4.0790999999999996E-3</c:v>
                </c:pt>
                <c:pt idx="3429">
                  <c:v>2.4983000000000002E-2</c:v>
                </c:pt>
                <c:pt idx="3430">
                  <c:v>5.7182999999999998E-2</c:v>
                </c:pt>
                <c:pt idx="3431">
                  <c:v>9.6643000000000007E-2</c:v>
                </c:pt>
                <c:pt idx="3432">
                  <c:v>0.15093999999999999</c:v>
                </c:pt>
                <c:pt idx="3433">
                  <c:v>0.18196999999999999</c:v>
                </c:pt>
                <c:pt idx="3434">
                  <c:v>0.19717000000000001</c:v>
                </c:pt>
                <c:pt idx="3435">
                  <c:v>0.20288</c:v>
                </c:pt>
                <c:pt idx="3436">
                  <c:v>0.19217999999999999</c:v>
                </c:pt>
                <c:pt idx="3437">
                  <c:v>0.24148</c:v>
                </c:pt>
                <c:pt idx="3438">
                  <c:v>0.21442</c:v>
                </c:pt>
                <c:pt idx="3439">
                  <c:v>0.20383000000000001</c:v>
                </c:pt>
                <c:pt idx="3440">
                  <c:v>0.23275999999999999</c:v>
                </c:pt>
                <c:pt idx="3441">
                  <c:v>0.19347</c:v>
                </c:pt>
                <c:pt idx="3442">
                  <c:v>0.24665999999999999</c:v>
                </c:pt>
                <c:pt idx="3443">
                  <c:v>0.20416999999999999</c:v>
                </c:pt>
                <c:pt idx="3444">
                  <c:v>0.16319</c:v>
                </c:pt>
                <c:pt idx="3445">
                  <c:v>0.12095</c:v>
                </c:pt>
                <c:pt idx="3446">
                  <c:v>0.11942</c:v>
                </c:pt>
                <c:pt idx="3447">
                  <c:v>7.1937000000000001E-2</c:v>
                </c:pt>
                <c:pt idx="3448">
                  <c:v>4.0658E-2</c:v>
                </c:pt>
                <c:pt idx="3449">
                  <c:v>-1.9151999999999999E-2</c:v>
                </c:pt>
                <c:pt idx="3450">
                  <c:v>-2.5329999999999998E-2</c:v>
                </c:pt>
                <c:pt idx="3451">
                  <c:v>-8.4784999999999999E-2</c:v>
                </c:pt>
                <c:pt idx="3452">
                  <c:v>-0.1095</c:v>
                </c:pt>
                <c:pt idx="3453">
                  <c:v>-0.16305</c:v>
                </c:pt>
                <c:pt idx="3454">
                  <c:v>-0.19783000000000001</c:v>
                </c:pt>
                <c:pt idx="3455">
                  <c:v>-0.19994000000000001</c:v>
                </c:pt>
                <c:pt idx="3456">
                  <c:v>-0.24776000000000001</c:v>
                </c:pt>
                <c:pt idx="3457">
                  <c:v>-0.25279000000000001</c:v>
                </c:pt>
                <c:pt idx="3458">
                  <c:v>-0.27648</c:v>
                </c:pt>
                <c:pt idx="3459">
                  <c:v>-0.2878</c:v>
                </c:pt>
                <c:pt idx="3460">
                  <c:v>-0.23532</c:v>
                </c:pt>
                <c:pt idx="3461">
                  <c:v>-0.27177000000000001</c:v>
                </c:pt>
                <c:pt idx="3462">
                  <c:v>-0.27778000000000003</c:v>
                </c:pt>
                <c:pt idx="3463">
                  <c:v>-0.20954</c:v>
                </c:pt>
                <c:pt idx="3464">
                  <c:v>-0.19744</c:v>
                </c:pt>
                <c:pt idx="3465">
                  <c:v>-0.18568000000000001</c:v>
                </c:pt>
                <c:pt idx="3466">
                  <c:v>-0.11462</c:v>
                </c:pt>
                <c:pt idx="3467">
                  <c:v>-0.17347000000000001</c:v>
                </c:pt>
                <c:pt idx="3468">
                  <c:v>-4.2604999999999997E-2</c:v>
                </c:pt>
                <c:pt idx="3469">
                  <c:v>-2.809E-2</c:v>
                </c:pt>
                <c:pt idx="3470">
                  <c:v>4.0073999999999999E-2</c:v>
                </c:pt>
                <c:pt idx="3471">
                  <c:v>5.6161000000000003E-2</c:v>
                </c:pt>
                <c:pt idx="3472">
                  <c:v>0.1129</c:v>
                </c:pt>
                <c:pt idx="3473">
                  <c:v>0.13575999999999999</c:v>
                </c:pt>
                <c:pt idx="3474">
                  <c:v>0.21822</c:v>
                </c:pt>
                <c:pt idx="3475">
                  <c:v>0.18595</c:v>
                </c:pt>
                <c:pt idx="3476">
                  <c:v>0.27218999999999999</c:v>
                </c:pt>
                <c:pt idx="3477">
                  <c:v>0.25714999999999999</c:v>
                </c:pt>
                <c:pt idx="3478">
                  <c:v>0.29968</c:v>
                </c:pt>
                <c:pt idx="3479">
                  <c:v>0.32362999999999997</c:v>
                </c:pt>
                <c:pt idx="3480">
                  <c:v>0.28594000000000003</c:v>
                </c:pt>
                <c:pt idx="3481">
                  <c:v>0.32106000000000001</c:v>
                </c:pt>
                <c:pt idx="3482">
                  <c:v>0.26989999999999997</c:v>
                </c:pt>
                <c:pt idx="3483">
                  <c:v>0.27009</c:v>
                </c:pt>
                <c:pt idx="3484">
                  <c:v>0.25845000000000001</c:v>
                </c:pt>
                <c:pt idx="3485">
                  <c:v>0.15945000000000001</c:v>
                </c:pt>
                <c:pt idx="3486">
                  <c:v>0.22464999999999999</c:v>
                </c:pt>
                <c:pt idx="3487">
                  <c:v>0.18453</c:v>
                </c:pt>
                <c:pt idx="3488">
                  <c:v>9.5060000000000006E-2</c:v>
                </c:pt>
                <c:pt idx="3489">
                  <c:v>7.2799000000000003E-2</c:v>
                </c:pt>
                <c:pt idx="3490">
                  <c:v>2.3328999999999999E-2</c:v>
                </c:pt>
                <c:pt idx="3491">
                  <c:v>-5.2173999999999998E-2</c:v>
                </c:pt>
                <c:pt idx="3492">
                  <c:v>-9.5788999999999996E-3</c:v>
                </c:pt>
                <c:pt idx="3493">
                  <c:v>-0.18260000000000001</c:v>
                </c:pt>
                <c:pt idx="3494">
                  <c:v>-0.16483</c:v>
                </c:pt>
                <c:pt idx="3495">
                  <c:v>-0.23322999999999999</c:v>
                </c:pt>
                <c:pt idx="3496">
                  <c:v>-0.25692999999999999</c:v>
                </c:pt>
                <c:pt idx="3497">
                  <c:v>-0.29546</c:v>
                </c:pt>
                <c:pt idx="3498">
                  <c:v>-0.29493999999999998</c:v>
                </c:pt>
                <c:pt idx="3499">
                  <c:v>-0.36901</c:v>
                </c:pt>
                <c:pt idx="3500">
                  <c:v>-0.30748999999999999</c:v>
                </c:pt>
                <c:pt idx="3501">
                  <c:v>-0.37776999999999999</c:v>
                </c:pt>
                <c:pt idx="3502">
                  <c:v>-0.31741999999999998</c:v>
                </c:pt>
                <c:pt idx="3503">
                  <c:v>-0.33037</c:v>
                </c:pt>
                <c:pt idx="3504">
                  <c:v>-0.32984000000000002</c:v>
                </c:pt>
                <c:pt idx="3505">
                  <c:v>-0.25670999999999999</c:v>
                </c:pt>
                <c:pt idx="3506">
                  <c:v>-0.25538</c:v>
                </c:pt>
                <c:pt idx="3507">
                  <c:v>-0.16275999999999999</c:v>
                </c:pt>
                <c:pt idx="3508">
                  <c:v>-0.13683999999999999</c:v>
                </c:pt>
                <c:pt idx="3509">
                  <c:v>-0.10007000000000001</c:v>
                </c:pt>
                <c:pt idx="3510">
                  <c:v>2.0354000000000001E-2</c:v>
                </c:pt>
                <c:pt idx="3511">
                  <c:v>-5.0819999999999997E-2</c:v>
                </c:pt>
                <c:pt idx="3512">
                  <c:v>2.0157000000000001E-2</c:v>
                </c:pt>
                <c:pt idx="3513">
                  <c:v>9.9676000000000001E-2</c:v>
                </c:pt>
                <c:pt idx="3514">
                  <c:v>0.12748000000000001</c:v>
                </c:pt>
                <c:pt idx="3515">
                  <c:v>0.19638</c:v>
                </c:pt>
                <c:pt idx="3516">
                  <c:v>0.24528</c:v>
                </c:pt>
                <c:pt idx="3517">
                  <c:v>0.23252</c:v>
                </c:pt>
                <c:pt idx="3518">
                  <c:v>0.38018000000000002</c:v>
                </c:pt>
                <c:pt idx="3519">
                  <c:v>0.3332</c:v>
                </c:pt>
                <c:pt idx="3520">
                  <c:v>0.37139</c:v>
                </c:pt>
                <c:pt idx="3521">
                  <c:v>0.38653999999999999</c:v>
                </c:pt>
                <c:pt idx="3522">
                  <c:v>0.38507000000000002</c:v>
                </c:pt>
                <c:pt idx="3523">
                  <c:v>0.35436000000000001</c:v>
                </c:pt>
                <c:pt idx="3524">
                  <c:v>0.38772000000000001</c:v>
                </c:pt>
                <c:pt idx="3525">
                  <c:v>0.31196000000000002</c:v>
                </c:pt>
                <c:pt idx="3526">
                  <c:v>0.32985999999999999</c:v>
                </c:pt>
                <c:pt idx="3527">
                  <c:v>0.24041000000000001</c:v>
                </c:pt>
                <c:pt idx="3528">
                  <c:v>0.21571000000000001</c:v>
                </c:pt>
                <c:pt idx="3529">
                  <c:v>0.18608</c:v>
                </c:pt>
                <c:pt idx="3530">
                  <c:v>9.6115999999999993E-2</c:v>
                </c:pt>
                <c:pt idx="3531">
                  <c:v>5.3748999999999998E-2</c:v>
                </c:pt>
                <c:pt idx="3532">
                  <c:v>-4.7504999999999999E-2</c:v>
                </c:pt>
                <c:pt idx="3533">
                  <c:v>-8.8675000000000004E-2</c:v>
                </c:pt>
                <c:pt idx="3534">
                  <c:v>-0.14088999999999999</c:v>
                </c:pt>
                <c:pt idx="3535">
                  <c:v>-0.22303000000000001</c:v>
                </c:pt>
                <c:pt idx="3536">
                  <c:v>-0.19495999999999999</c:v>
                </c:pt>
                <c:pt idx="3537">
                  <c:v>-0.26784999999999998</c:v>
                </c:pt>
                <c:pt idx="3538">
                  <c:v>-0.29276999999999997</c:v>
                </c:pt>
                <c:pt idx="3539">
                  <c:v>-0.32124000000000003</c:v>
                </c:pt>
                <c:pt idx="3540">
                  <c:v>-0.38618999999999998</c:v>
                </c:pt>
                <c:pt idx="3541">
                  <c:v>-0.37373000000000001</c:v>
                </c:pt>
                <c:pt idx="3542">
                  <c:v>-0.39828999999999998</c:v>
                </c:pt>
                <c:pt idx="3543">
                  <c:v>-0.44675999999999999</c:v>
                </c:pt>
                <c:pt idx="3544">
                  <c:v>-0.38974999999999999</c:v>
                </c:pt>
                <c:pt idx="3545">
                  <c:v>-0.37380999999999998</c:v>
                </c:pt>
                <c:pt idx="3546">
                  <c:v>-0.36771999999999999</c:v>
                </c:pt>
                <c:pt idx="3547">
                  <c:v>-0.31759999999999999</c:v>
                </c:pt>
                <c:pt idx="3548">
                  <c:v>-0.26558999999999999</c:v>
                </c:pt>
                <c:pt idx="3549">
                  <c:v>-0.23538999999999999</c:v>
                </c:pt>
                <c:pt idx="3550">
                  <c:v>-0.17212</c:v>
                </c:pt>
                <c:pt idx="3551">
                  <c:v>-0.11602999999999999</c:v>
                </c:pt>
                <c:pt idx="3552">
                  <c:v>-3.8338999999999998E-2</c:v>
                </c:pt>
                <c:pt idx="3553">
                  <c:v>2.2551999999999999E-2</c:v>
                </c:pt>
                <c:pt idx="3554">
                  <c:v>7.3946999999999999E-2</c:v>
                </c:pt>
                <c:pt idx="3555">
                  <c:v>0.14885999999999999</c:v>
                </c:pt>
                <c:pt idx="3556">
                  <c:v>0.21976000000000001</c:v>
                </c:pt>
                <c:pt idx="3557">
                  <c:v>0.27689999999999998</c:v>
                </c:pt>
                <c:pt idx="3558">
                  <c:v>0.32751999999999998</c:v>
                </c:pt>
                <c:pt idx="3559">
                  <c:v>0.37885000000000002</c:v>
                </c:pt>
                <c:pt idx="3560">
                  <c:v>0.39417000000000002</c:v>
                </c:pt>
                <c:pt idx="3561">
                  <c:v>0.41359000000000001</c:v>
                </c:pt>
                <c:pt idx="3562">
                  <c:v>0.39091999999999999</c:v>
                </c:pt>
                <c:pt idx="3563">
                  <c:v>0.42170000000000002</c:v>
                </c:pt>
                <c:pt idx="3564">
                  <c:v>0.45038</c:v>
                </c:pt>
                <c:pt idx="3565">
                  <c:v>0.39650000000000002</c:v>
                </c:pt>
                <c:pt idx="3566">
                  <c:v>0.42026999999999998</c:v>
                </c:pt>
                <c:pt idx="3567">
                  <c:v>0.35528999999999999</c:v>
                </c:pt>
                <c:pt idx="3568">
                  <c:v>0.35010000000000002</c:v>
                </c:pt>
                <c:pt idx="3569">
                  <c:v>0.27816999999999997</c:v>
                </c:pt>
                <c:pt idx="3570">
                  <c:v>0.23533000000000001</c:v>
                </c:pt>
                <c:pt idx="3571">
                  <c:v>0.15994</c:v>
                </c:pt>
                <c:pt idx="3572">
                  <c:v>0.10138</c:v>
                </c:pt>
                <c:pt idx="3573">
                  <c:v>1.8245000000000001E-2</c:v>
                </c:pt>
                <c:pt idx="3574">
                  <c:v>-1.4779E-2</c:v>
                </c:pt>
                <c:pt idx="3575">
                  <c:v>-0.10509</c:v>
                </c:pt>
                <c:pt idx="3576">
                  <c:v>-0.16713</c:v>
                </c:pt>
                <c:pt idx="3577">
                  <c:v>-0.24395</c:v>
                </c:pt>
                <c:pt idx="3578">
                  <c:v>-0.29663</c:v>
                </c:pt>
                <c:pt idx="3579">
                  <c:v>-0.34445999999999999</c:v>
                </c:pt>
                <c:pt idx="3580">
                  <c:v>-0.42362</c:v>
                </c:pt>
                <c:pt idx="3581">
                  <c:v>-0.40842000000000001</c:v>
                </c:pt>
                <c:pt idx="3582">
                  <c:v>-0.47444999999999998</c:v>
                </c:pt>
                <c:pt idx="3583">
                  <c:v>-0.47704000000000002</c:v>
                </c:pt>
                <c:pt idx="3584">
                  <c:v>-0.48671999999999999</c:v>
                </c:pt>
                <c:pt idx="3585">
                  <c:v>-0.50665000000000004</c:v>
                </c:pt>
                <c:pt idx="3586">
                  <c:v>-0.44839000000000001</c:v>
                </c:pt>
                <c:pt idx="3587">
                  <c:v>-0.40822999999999998</c:v>
                </c:pt>
                <c:pt idx="3588">
                  <c:v>-0.40775</c:v>
                </c:pt>
                <c:pt idx="3589">
                  <c:v>-0.33732000000000001</c:v>
                </c:pt>
                <c:pt idx="3590">
                  <c:v>-0.24667</c:v>
                </c:pt>
                <c:pt idx="3591">
                  <c:v>-0.24476999999999999</c:v>
                </c:pt>
                <c:pt idx="3592">
                  <c:v>-7.7079999999999996E-2</c:v>
                </c:pt>
                <c:pt idx="3593">
                  <c:v>-7.7298000000000006E-2</c:v>
                </c:pt>
                <c:pt idx="3594">
                  <c:v>3.3786999999999998E-2</c:v>
                </c:pt>
                <c:pt idx="3595">
                  <c:v>7.6492000000000004E-2</c:v>
                </c:pt>
                <c:pt idx="3596">
                  <c:v>0.16527</c:v>
                </c:pt>
                <c:pt idx="3597">
                  <c:v>0.24048</c:v>
                </c:pt>
                <c:pt idx="3598">
                  <c:v>0.30576999999999999</c:v>
                </c:pt>
                <c:pt idx="3599">
                  <c:v>0.31724000000000002</c:v>
                </c:pt>
                <c:pt idx="3600">
                  <c:v>0.42599999999999999</c:v>
                </c:pt>
                <c:pt idx="3601">
                  <c:v>0.41561999999999999</c:v>
                </c:pt>
                <c:pt idx="3602">
                  <c:v>0.46151999999999999</c:v>
                </c:pt>
                <c:pt idx="3603">
                  <c:v>0.47175</c:v>
                </c:pt>
                <c:pt idx="3604">
                  <c:v>0.46196999999999999</c:v>
                </c:pt>
                <c:pt idx="3605">
                  <c:v>0.50358000000000003</c:v>
                </c:pt>
                <c:pt idx="3606">
                  <c:v>0.40897</c:v>
                </c:pt>
                <c:pt idx="3607">
                  <c:v>0.45032</c:v>
                </c:pt>
                <c:pt idx="3608">
                  <c:v>0.40572999999999998</c:v>
                </c:pt>
                <c:pt idx="3609">
                  <c:v>0.34534999999999999</c:v>
                </c:pt>
                <c:pt idx="3610">
                  <c:v>0.33860000000000001</c:v>
                </c:pt>
                <c:pt idx="3611">
                  <c:v>0.18901000000000001</c:v>
                </c:pt>
                <c:pt idx="3612">
                  <c:v>0.13850999999999999</c:v>
                </c:pt>
                <c:pt idx="3613">
                  <c:v>9.8374000000000003E-2</c:v>
                </c:pt>
                <c:pt idx="3614">
                  <c:v>-1.8180000000000002E-2</c:v>
                </c:pt>
                <c:pt idx="3615">
                  <c:v>-7.8160999999999994E-2</c:v>
                </c:pt>
                <c:pt idx="3616">
                  <c:v>-9.7461999999999993E-2</c:v>
                </c:pt>
                <c:pt idx="3617">
                  <c:v>-0.26339000000000001</c:v>
                </c:pt>
                <c:pt idx="3618">
                  <c:v>-0.22700999999999999</c:v>
                </c:pt>
                <c:pt idx="3619">
                  <c:v>-0.32053999999999999</c:v>
                </c:pt>
                <c:pt idx="3620">
                  <c:v>-0.33279999999999998</c:v>
                </c:pt>
                <c:pt idx="3621">
                  <c:v>-0.38153999999999999</c:v>
                </c:pt>
                <c:pt idx="3622">
                  <c:v>-0.43147000000000002</c:v>
                </c:pt>
                <c:pt idx="3623">
                  <c:v>-0.44539000000000001</c:v>
                </c:pt>
                <c:pt idx="3624">
                  <c:v>-0.39966000000000002</c:v>
                </c:pt>
                <c:pt idx="3625">
                  <c:v>-0.46050999999999997</c:v>
                </c:pt>
                <c:pt idx="3626">
                  <c:v>-0.39368999999999998</c:v>
                </c:pt>
                <c:pt idx="3627">
                  <c:v>-0.40232000000000001</c:v>
                </c:pt>
                <c:pt idx="3628">
                  <c:v>-0.37095</c:v>
                </c:pt>
                <c:pt idx="3629">
                  <c:v>-0.31159999999999999</c:v>
                </c:pt>
                <c:pt idx="3630">
                  <c:v>-0.30792999999999998</c:v>
                </c:pt>
                <c:pt idx="3631">
                  <c:v>-0.18787999999999999</c:v>
                </c:pt>
                <c:pt idx="3632">
                  <c:v>-0.21132000000000001</c:v>
                </c:pt>
                <c:pt idx="3633">
                  <c:v>-0.15432999999999999</c:v>
                </c:pt>
                <c:pt idx="3634">
                  <c:v>-6.6531999999999994E-2</c:v>
                </c:pt>
                <c:pt idx="3635">
                  <c:v>-5.2678999999999997E-2</c:v>
                </c:pt>
                <c:pt idx="3636">
                  <c:v>0.12222</c:v>
                </c:pt>
                <c:pt idx="3637">
                  <c:v>0.14316000000000001</c:v>
                </c:pt>
                <c:pt idx="3638">
                  <c:v>0.18831000000000001</c:v>
                </c:pt>
                <c:pt idx="3639">
                  <c:v>0.29505999999999999</c:v>
                </c:pt>
                <c:pt idx="3640">
                  <c:v>0.29581000000000002</c:v>
                </c:pt>
                <c:pt idx="3641">
                  <c:v>0.31869999999999998</c:v>
                </c:pt>
                <c:pt idx="3642">
                  <c:v>0.41034999999999999</c:v>
                </c:pt>
                <c:pt idx="3643">
                  <c:v>0.34616999999999998</c:v>
                </c:pt>
                <c:pt idx="3644">
                  <c:v>0.39556000000000002</c:v>
                </c:pt>
                <c:pt idx="3645">
                  <c:v>0.38945000000000002</c:v>
                </c:pt>
                <c:pt idx="3646">
                  <c:v>0.38707000000000003</c:v>
                </c:pt>
                <c:pt idx="3647">
                  <c:v>0.39212000000000002</c:v>
                </c:pt>
                <c:pt idx="3648">
                  <c:v>0.35874</c:v>
                </c:pt>
                <c:pt idx="3649">
                  <c:v>0.29731999999999997</c:v>
                </c:pt>
                <c:pt idx="3650">
                  <c:v>0.31370999999999999</c:v>
                </c:pt>
                <c:pt idx="3651">
                  <c:v>0.22283</c:v>
                </c:pt>
                <c:pt idx="3652">
                  <c:v>0.20185</c:v>
                </c:pt>
                <c:pt idx="3653">
                  <c:v>0.1545</c:v>
                </c:pt>
                <c:pt idx="3654">
                  <c:v>8.0658999999999995E-2</c:v>
                </c:pt>
                <c:pt idx="3655">
                  <c:v>4.8177999999999999E-2</c:v>
                </c:pt>
                <c:pt idx="3656">
                  <c:v>-3.5886000000000001E-2</c:v>
                </c:pt>
                <c:pt idx="3657">
                  <c:v>-3.5501999999999999E-2</c:v>
                </c:pt>
                <c:pt idx="3658">
                  <c:v>-9.2966999999999994E-2</c:v>
                </c:pt>
                <c:pt idx="3659">
                  <c:v>-0.17155000000000001</c:v>
                </c:pt>
                <c:pt idx="3660">
                  <c:v>-0.18401999999999999</c:v>
                </c:pt>
                <c:pt idx="3661">
                  <c:v>-0.31115999999999999</c:v>
                </c:pt>
                <c:pt idx="3662">
                  <c:v>-0.30592999999999998</c:v>
                </c:pt>
                <c:pt idx="3663">
                  <c:v>-0.35531000000000001</c:v>
                </c:pt>
                <c:pt idx="3664">
                  <c:v>-0.41882000000000003</c:v>
                </c:pt>
                <c:pt idx="3665">
                  <c:v>-0.36044999999999999</c:v>
                </c:pt>
                <c:pt idx="3666">
                  <c:v>-0.38199</c:v>
                </c:pt>
                <c:pt idx="3667">
                  <c:v>-0.37911</c:v>
                </c:pt>
                <c:pt idx="3668">
                  <c:v>-0.32668999999999998</c:v>
                </c:pt>
                <c:pt idx="3669">
                  <c:v>-0.31691999999999998</c:v>
                </c:pt>
                <c:pt idx="3670">
                  <c:v>-0.29568</c:v>
                </c:pt>
                <c:pt idx="3671">
                  <c:v>-0.25230999999999998</c:v>
                </c:pt>
                <c:pt idx="3672">
                  <c:v>-0.22803000000000001</c:v>
                </c:pt>
                <c:pt idx="3673">
                  <c:v>-0.16402</c:v>
                </c:pt>
                <c:pt idx="3674">
                  <c:v>-0.10842</c:v>
                </c:pt>
                <c:pt idx="3675">
                  <c:v>-7.3598999999999998E-2</c:v>
                </c:pt>
                <c:pt idx="3676">
                  <c:v>-5.7388999999999999E-3</c:v>
                </c:pt>
                <c:pt idx="3677">
                  <c:v>3.0318999999999999E-2</c:v>
                </c:pt>
                <c:pt idx="3678">
                  <c:v>7.4291999999999997E-2</c:v>
                </c:pt>
                <c:pt idx="3679">
                  <c:v>0.13643</c:v>
                </c:pt>
                <c:pt idx="3680">
                  <c:v>0.18326999999999999</c:v>
                </c:pt>
                <c:pt idx="3681">
                  <c:v>0.20324999999999999</c:v>
                </c:pt>
                <c:pt idx="3682">
                  <c:v>0.22372</c:v>
                </c:pt>
                <c:pt idx="3683">
                  <c:v>0.25964999999999999</c:v>
                </c:pt>
                <c:pt idx="3684">
                  <c:v>0.30047000000000001</c:v>
                </c:pt>
                <c:pt idx="3685">
                  <c:v>0.31258000000000002</c:v>
                </c:pt>
                <c:pt idx="3686">
                  <c:v>0.34490999999999999</c:v>
                </c:pt>
                <c:pt idx="3687">
                  <c:v>0.32208999999999999</c:v>
                </c:pt>
                <c:pt idx="3688">
                  <c:v>0.36354999999999998</c:v>
                </c:pt>
                <c:pt idx="3689">
                  <c:v>0.36636999999999997</c:v>
                </c:pt>
                <c:pt idx="3690">
                  <c:v>0.27782000000000001</c:v>
                </c:pt>
                <c:pt idx="3691">
                  <c:v>0.29465999999999998</c:v>
                </c:pt>
                <c:pt idx="3692">
                  <c:v>0.20505000000000001</c:v>
                </c:pt>
                <c:pt idx="3693">
                  <c:v>0.19369</c:v>
                </c:pt>
                <c:pt idx="3694">
                  <c:v>0.13938</c:v>
                </c:pt>
                <c:pt idx="3695">
                  <c:v>0.11601</c:v>
                </c:pt>
                <c:pt idx="3696">
                  <c:v>4.7587999999999998E-2</c:v>
                </c:pt>
                <c:pt idx="3697">
                  <c:v>1.1494000000000001E-2</c:v>
                </c:pt>
                <c:pt idx="3698">
                  <c:v>-4.9120999999999998E-2</c:v>
                </c:pt>
                <c:pt idx="3699">
                  <c:v>-7.3901999999999995E-2</c:v>
                </c:pt>
                <c:pt idx="3700">
                  <c:v>-0.15065000000000001</c:v>
                </c:pt>
                <c:pt idx="3701">
                  <c:v>-0.1706</c:v>
                </c:pt>
                <c:pt idx="3702">
                  <c:v>-0.20379</c:v>
                </c:pt>
                <c:pt idx="3703">
                  <c:v>-0.22342999999999999</c:v>
                </c:pt>
                <c:pt idx="3704">
                  <c:v>-0.25430000000000003</c:v>
                </c:pt>
                <c:pt idx="3705">
                  <c:v>-0.30591000000000002</c:v>
                </c:pt>
                <c:pt idx="3706">
                  <c:v>-0.25977</c:v>
                </c:pt>
                <c:pt idx="3707">
                  <c:v>-0.28982999999999998</c:v>
                </c:pt>
                <c:pt idx="3708">
                  <c:v>-0.29176000000000002</c:v>
                </c:pt>
                <c:pt idx="3709">
                  <c:v>-0.29105999999999999</c:v>
                </c:pt>
                <c:pt idx="3710">
                  <c:v>-0.33235999999999999</c:v>
                </c:pt>
                <c:pt idx="3711">
                  <c:v>-0.23543</c:v>
                </c:pt>
                <c:pt idx="3712">
                  <c:v>-0.20544999999999999</c:v>
                </c:pt>
                <c:pt idx="3713">
                  <c:v>-0.23676</c:v>
                </c:pt>
                <c:pt idx="3714">
                  <c:v>-0.19092000000000001</c:v>
                </c:pt>
                <c:pt idx="3715">
                  <c:v>-0.10833</c:v>
                </c:pt>
                <c:pt idx="3716">
                  <c:v>-0.11477999999999999</c:v>
                </c:pt>
                <c:pt idx="3717">
                  <c:v>1.7212999999999999E-2</c:v>
                </c:pt>
                <c:pt idx="3718">
                  <c:v>-2.8188000000000001E-2</c:v>
                </c:pt>
                <c:pt idx="3719">
                  <c:v>5.0152000000000002E-2</c:v>
                </c:pt>
                <c:pt idx="3720">
                  <c:v>6.6713999999999996E-2</c:v>
                </c:pt>
                <c:pt idx="3721">
                  <c:v>0.13131999999999999</c:v>
                </c:pt>
                <c:pt idx="3722">
                  <c:v>0.15708</c:v>
                </c:pt>
                <c:pt idx="3723">
                  <c:v>0.19078000000000001</c:v>
                </c:pt>
                <c:pt idx="3724">
                  <c:v>0.17971000000000001</c:v>
                </c:pt>
                <c:pt idx="3725">
                  <c:v>0.27655000000000002</c:v>
                </c:pt>
                <c:pt idx="3726">
                  <c:v>0.24082000000000001</c:v>
                </c:pt>
                <c:pt idx="3727">
                  <c:v>0.25691999999999998</c:v>
                </c:pt>
                <c:pt idx="3728">
                  <c:v>0.24796000000000001</c:v>
                </c:pt>
                <c:pt idx="3729">
                  <c:v>0.24715000000000001</c:v>
                </c:pt>
                <c:pt idx="3730">
                  <c:v>0.29233999999999999</c:v>
                </c:pt>
                <c:pt idx="3731">
                  <c:v>0.20035</c:v>
                </c:pt>
                <c:pt idx="3732">
                  <c:v>0.23372000000000001</c:v>
                </c:pt>
                <c:pt idx="3733">
                  <c:v>0.20818</c:v>
                </c:pt>
                <c:pt idx="3734">
                  <c:v>0.18065000000000001</c:v>
                </c:pt>
                <c:pt idx="3735">
                  <c:v>0.21725</c:v>
                </c:pt>
                <c:pt idx="3736">
                  <c:v>5.8505000000000001E-2</c:v>
                </c:pt>
                <c:pt idx="3737">
                  <c:v>3.3940999999999999E-2</c:v>
                </c:pt>
                <c:pt idx="3738">
                  <c:v>4.8994000000000003E-2</c:v>
                </c:pt>
                <c:pt idx="3739">
                  <c:v>-1.5199000000000001E-2</c:v>
                </c:pt>
                <c:pt idx="3740">
                  <c:v>-5.8831000000000001E-2</c:v>
                </c:pt>
                <c:pt idx="3741">
                  <c:v>-6.5423999999999996E-2</c:v>
                </c:pt>
                <c:pt idx="3742">
                  <c:v>-0.18915000000000001</c:v>
                </c:pt>
                <c:pt idx="3743">
                  <c:v>-0.10085</c:v>
                </c:pt>
                <c:pt idx="3744">
                  <c:v>-0.17313999999999999</c:v>
                </c:pt>
                <c:pt idx="3745">
                  <c:v>-0.17651</c:v>
                </c:pt>
                <c:pt idx="3746">
                  <c:v>-0.21392</c:v>
                </c:pt>
                <c:pt idx="3747">
                  <c:v>-0.22411</c:v>
                </c:pt>
                <c:pt idx="3748">
                  <c:v>-0.22577</c:v>
                </c:pt>
                <c:pt idx="3749">
                  <c:v>-0.18212999999999999</c:v>
                </c:pt>
                <c:pt idx="3750">
                  <c:v>-0.26535999999999998</c:v>
                </c:pt>
                <c:pt idx="3751">
                  <c:v>-0.19839999999999999</c:v>
                </c:pt>
                <c:pt idx="3752">
                  <c:v>-0.20136999999999999</c:v>
                </c:pt>
                <c:pt idx="3753">
                  <c:v>-0.17008999999999999</c:v>
                </c:pt>
                <c:pt idx="3754">
                  <c:v>-0.14219999999999999</c:v>
                </c:pt>
                <c:pt idx="3755">
                  <c:v>-0.17416999999999999</c:v>
                </c:pt>
                <c:pt idx="3756">
                  <c:v>-8.1687999999999997E-2</c:v>
                </c:pt>
                <c:pt idx="3757">
                  <c:v>-0.11015999999999999</c:v>
                </c:pt>
                <c:pt idx="3758">
                  <c:v>-6.9307999999999995E-2</c:v>
                </c:pt>
                <c:pt idx="3759">
                  <c:v>-3.1981999999999997E-2</c:v>
                </c:pt>
                <c:pt idx="3760">
                  <c:v>-5.9223999999999999E-2</c:v>
                </c:pt>
                <c:pt idx="3761">
                  <c:v>9.9927000000000002E-2</c:v>
                </c:pt>
                <c:pt idx="3762">
                  <c:v>0.10906</c:v>
                </c:pt>
                <c:pt idx="3763">
                  <c:v>0.11409999999999999</c:v>
                </c:pt>
                <c:pt idx="3764">
                  <c:v>0.16741</c:v>
                </c:pt>
                <c:pt idx="3765">
                  <c:v>0.15520999999999999</c:v>
                </c:pt>
                <c:pt idx="3766">
                  <c:v>0.17534</c:v>
                </c:pt>
                <c:pt idx="3767">
                  <c:v>0.24456</c:v>
                </c:pt>
                <c:pt idx="3768">
                  <c:v>0.15014</c:v>
                </c:pt>
                <c:pt idx="3769">
                  <c:v>0.19119</c:v>
                </c:pt>
                <c:pt idx="3770">
                  <c:v>0.18401000000000001</c:v>
                </c:pt>
                <c:pt idx="3771">
                  <c:v>0.18851999999999999</c:v>
                </c:pt>
                <c:pt idx="3772">
                  <c:v>0.18543000000000001</c:v>
                </c:pt>
                <c:pt idx="3773">
                  <c:v>0.16120999999999999</c:v>
                </c:pt>
                <c:pt idx="3774">
                  <c:v>0.10697</c:v>
                </c:pt>
                <c:pt idx="3775">
                  <c:v>0.15157000000000001</c:v>
                </c:pt>
                <c:pt idx="3776">
                  <c:v>8.9453000000000005E-2</c:v>
                </c:pt>
                <c:pt idx="3777">
                  <c:v>8.5400000000000004E-2</c:v>
                </c:pt>
                <c:pt idx="3778">
                  <c:v>4.5317000000000003E-2</c:v>
                </c:pt>
                <c:pt idx="3779">
                  <c:v>7.3400999999999996E-3</c:v>
                </c:pt>
                <c:pt idx="3780">
                  <c:v>2.2093999999999999E-2</c:v>
                </c:pt>
                <c:pt idx="3781">
                  <c:v>-3.0121999999999999E-2</c:v>
                </c:pt>
                <c:pt idx="3782">
                  <c:v>-1.4472E-2</c:v>
                </c:pt>
                <c:pt idx="3783">
                  <c:v>-5.6569000000000001E-2</c:v>
                </c:pt>
                <c:pt idx="3784">
                  <c:v>-8.4571999999999994E-2</c:v>
                </c:pt>
                <c:pt idx="3785">
                  <c:v>-7.0203000000000002E-2</c:v>
                </c:pt>
                <c:pt idx="3786">
                  <c:v>-0.16730999999999999</c:v>
                </c:pt>
                <c:pt idx="3787">
                  <c:v>-0.15962999999999999</c:v>
                </c:pt>
                <c:pt idx="3788">
                  <c:v>-0.19606999999999999</c:v>
                </c:pt>
                <c:pt idx="3789">
                  <c:v>-0.21378</c:v>
                </c:pt>
                <c:pt idx="3790">
                  <c:v>-0.14729</c:v>
                </c:pt>
                <c:pt idx="3791">
                  <c:v>-0.18865999999999999</c:v>
                </c:pt>
                <c:pt idx="3792">
                  <c:v>-0.17530000000000001</c:v>
                </c:pt>
                <c:pt idx="3793">
                  <c:v>-0.12578</c:v>
                </c:pt>
                <c:pt idx="3794">
                  <c:v>-0.11935</c:v>
                </c:pt>
                <c:pt idx="3795">
                  <c:v>-0.11372</c:v>
                </c:pt>
                <c:pt idx="3796">
                  <c:v>-8.9950000000000002E-2</c:v>
                </c:pt>
                <c:pt idx="3797">
                  <c:v>-8.6303000000000005E-2</c:v>
                </c:pt>
                <c:pt idx="3798">
                  <c:v>-4.7420999999999998E-2</c:v>
                </c:pt>
                <c:pt idx="3799">
                  <c:v>-1.3857E-2</c:v>
                </c:pt>
                <c:pt idx="3800">
                  <c:v>-6.3412E-3</c:v>
                </c:pt>
                <c:pt idx="3801">
                  <c:v>1.3613999999999999E-2</c:v>
                </c:pt>
                <c:pt idx="3802">
                  <c:v>2.9548999999999999E-2</c:v>
                </c:pt>
                <c:pt idx="3803">
                  <c:v>5.5485E-2</c:v>
                </c:pt>
                <c:pt idx="3804">
                  <c:v>8.5303000000000004E-2</c:v>
                </c:pt>
                <c:pt idx="3805">
                  <c:v>9.0583999999999998E-2</c:v>
                </c:pt>
                <c:pt idx="3806">
                  <c:v>8.4191000000000002E-2</c:v>
                </c:pt>
                <c:pt idx="3807">
                  <c:v>9.6198000000000006E-2</c:v>
                </c:pt>
                <c:pt idx="3808">
                  <c:v>0.11275</c:v>
                </c:pt>
                <c:pt idx="3809">
                  <c:v>0.11742</c:v>
                </c:pt>
                <c:pt idx="3810">
                  <c:v>0.11681</c:v>
                </c:pt>
                <c:pt idx="3811">
                  <c:v>0.1232</c:v>
                </c:pt>
                <c:pt idx="3812">
                  <c:v>0.17205999999999999</c:v>
                </c:pt>
                <c:pt idx="3813">
                  <c:v>0.15498000000000001</c:v>
                </c:pt>
                <c:pt idx="3814">
                  <c:v>0.12014</c:v>
                </c:pt>
                <c:pt idx="3815">
                  <c:v>0.11473</c:v>
                </c:pt>
                <c:pt idx="3816">
                  <c:v>6.7835000000000006E-2</c:v>
                </c:pt>
                <c:pt idx="3817">
                  <c:v>9.6052999999999999E-2</c:v>
                </c:pt>
                <c:pt idx="3818">
                  <c:v>4.5165999999999998E-2</c:v>
                </c:pt>
                <c:pt idx="3819">
                  <c:v>2.1527999999999999E-2</c:v>
                </c:pt>
                <c:pt idx="3820">
                  <c:v>-8.3272999999999995E-4</c:v>
                </c:pt>
                <c:pt idx="3821">
                  <c:v>4.7610999999999999E-3</c:v>
                </c:pt>
                <c:pt idx="3822">
                  <c:v>-1.9546000000000001E-2</c:v>
                </c:pt>
                <c:pt idx="3823">
                  <c:v>-2.733E-2</c:v>
                </c:pt>
                <c:pt idx="3824">
                  <c:v>-7.8774999999999998E-2</c:v>
                </c:pt>
                <c:pt idx="3825">
                  <c:v>-7.0206000000000005E-2</c:v>
                </c:pt>
                <c:pt idx="3826">
                  <c:v>-8.7635000000000005E-2</c:v>
                </c:pt>
                <c:pt idx="3827">
                  <c:v>-7.0063E-2</c:v>
                </c:pt>
                <c:pt idx="3828">
                  <c:v>-9.0453000000000006E-2</c:v>
                </c:pt>
                <c:pt idx="3829">
                  <c:v>-0.10831</c:v>
                </c:pt>
                <c:pt idx="3830">
                  <c:v>-8.1752000000000005E-2</c:v>
                </c:pt>
                <c:pt idx="3831">
                  <c:v>-0.10661</c:v>
                </c:pt>
                <c:pt idx="3832">
                  <c:v>-6.8001000000000006E-2</c:v>
                </c:pt>
                <c:pt idx="3833">
                  <c:v>-9.0208999999999998E-2</c:v>
                </c:pt>
                <c:pt idx="3834">
                  <c:v>-9.1495999999999994E-2</c:v>
                </c:pt>
                <c:pt idx="3835">
                  <c:v>-2.6193000000000001E-2</c:v>
                </c:pt>
                <c:pt idx="3836">
                  <c:v>-5.8569999999999997E-2</c:v>
                </c:pt>
                <c:pt idx="3837">
                  <c:v>-7.4291999999999997E-2</c:v>
                </c:pt>
                <c:pt idx="3838">
                  <c:v>-3.7865999999999997E-2</c:v>
                </c:pt>
                <c:pt idx="3839">
                  <c:v>-5.0077999999999998E-2</c:v>
                </c:pt>
                <c:pt idx="3840">
                  <c:v>-4.7002000000000002E-2</c:v>
                </c:pt>
                <c:pt idx="3841">
                  <c:v>1.6161999999999999E-2</c:v>
                </c:pt>
                <c:pt idx="3842">
                  <c:v>-7.7449000000000004E-2</c:v>
                </c:pt>
                <c:pt idx="3843">
                  <c:v>6.6737999999999997E-3</c:v>
                </c:pt>
                <c:pt idx="3844">
                  <c:v>-1.0895999999999999E-2</c:v>
                </c:pt>
                <c:pt idx="3845">
                  <c:v>3.0421E-2</c:v>
                </c:pt>
                <c:pt idx="3846">
                  <c:v>2.291E-2</c:v>
                </c:pt>
                <c:pt idx="3847">
                  <c:v>3.2030000000000003E-2</c:v>
                </c:pt>
                <c:pt idx="3848">
                  <c:v>2.1196E-2</c:v>
                </c:pt>
                <c:pt idx="3849">
                  <c:v>8.1528000000000003E-2</c:v>
                </c:pt>
                <c:pt idx="3850">
                  <c:v>3.7804999999999998E-2</c:v>
                </c:pt>
                <c:pt idx="3851">
                  <c:v>9.8798999999999998E-2</c:v>
                </c:pt>
                <c:pt idx="3852">
                  <c:v>5.5060999999999999E-2</c:v>
                </c:pt>
                <c:pt idx="3853">
                  <c:v>7.7192999999999998E-2</c:v>
                </c:pt>
                <c:pt idx="3854">
                  <c:v>0.11008999999999999</c:v>
                </c:pt>
                <c:pt idx="3855">
                  <c:v>7.5968999999999995E-2</c:v>
                </c:pt>
                <c:pt idx="3856">
                  <c:v>0.12265</c:v>
                </c:pt>
                <c:pt idx="3857">
                  <c:v>5.4657999999999998E-2</c:v>
                </c:pt>
                <c:pt idx="3858">
                  <c:v>7.3632000000000003E-2</c:v>
                </c:pt>
                <c:pt idx="3859">
                  <c:v>9.4496999999999998E-2</c:v>
                </c:pt>
                <c:pt idx="3860">
                  <c:v>1.6993999999999999E-2</c:v>
                </c:pt>
                <c:pt idx="3861">
                  <c:v>9.5376000000000002E-2</c:v>
                </c:pt>
                <c:pt idx="3862">
                  <c:v>7.9037999999999997E-2</c:v>
                </c:pt>
                <c:pt idx="3863">
                  <c:v>4.6133E-2</c:v>
                </c:pt>
                <c:pt idx="3864">
                  <c:v>7.5423000000000004E-2</c:v>
                </c:pt>
                <c:pt idx="3865">
                  <c:v>4.3507999999999998E-2</c:v>
                </c:pt>
                <c:pt idx="3866">
                  <c:v>-1.9474999999999999E-2</c:v>
                </c:pt>
                <c:pt idx="3867">
                  <c:v>6.2370000000000002E-2</c:v>
                </c:pt>
                <c:pt idx="3868">
                  <c:v>-5.5032999999999999E-2</c:v>
                </c:pt>
                <c:pt idx="3869">
                  <c:v>-1.8762000000000001E-2</c:v>
                </c:pt>
                <c:pt idx="3870">
                  <c:v>-7.6675999999999994E-2</c:v>
                </c:pt>
                <c:pt idx="3871">
                  <c:v>-8.8460999999999998E-2</c:v>
                </c:pt>
                <c:pt idx="3872">
                  <c:v>-9.1411999999999993E-2</c:v>
                </c:pt>
                <c:pt idx="3873">
                  <c:v>-7.2915999999999995E-2</c:v>
                </c:pt>
                <c:pt idx="3874">
                  <c:v>-0.15026</c:v>
                </c:pt>
                <c:pt idx="3875">
                  <c:v>-0.11212</c:v>
                </c:pt>
                <c:pt idx="3876">
                  <c:v>-0.18098</c:v>
                </c:pt>
                <c:pt idx="3877">
                  <c:v>-0.11706</c:v>
                </c:pt>
                <c:pt idx="3878">
                  <c:v>-0.12842000000000001</c:v>
                </c:pt>
                <c:pt idx="3879">
                  <c:v>-0.15939999999999999</c:v>
                </c:pt>
                <c:pt idx="3880">
                  <c:v>-0.12255000000000001</c:v>
                </c:pt>
                <c:pt idx="3881">
                  <c:v>-0.15659999999999999</c:v>
                </c:pt>
                <c:pt idx="3882">
                  <c:v>-6.1563E-2</c:v>
                </c:pt>
                <c:pt idx="3883">
                  <c:v>-5.2062999999999998E-2</c:v>
                </c:pt>
                <c:pt idx="3884">
                  <c:v>-6.5392000000000006E-2</c:v>
                </c:pt>
                <c:pt idx="3885">
                  <c:v>8.4764000000000003E-3</c:v>
                </c:pt>
                <c:pt idx="3886">
                  <c:v>-7.5554999999999997E-2</c:v>
                </c:pt>
                <c:pt idx="3887">
                  <c:v>-1.2519000000000001E-2</c:v>
                </c:pt>
                <c:pt idx="3888">
                  <c:v>2.2844E-2</c:v>
                </c:pt>
                <c:pt idx="3889">
                  <c:v>-2.1823E-4</c:v>
                </c:pt>
                <c:pt idx="3890">
                  <c:v>5.2728999999999998E-2</c:v>
                </c:pt>
                <c:pt idx="3891">
                  <c:v>9.7974000000000006E-2</c:v>
                </c:pt>
                <c:pt idx="3892">
                  <c:v>6.9198999999999997E-2</c:v>
                </c:pt>
                <c:pt idx="3893">
                  <c:v>0.18068000000000001</c:v>
                </c:pt>
                <c:pt idx="3894">
                  <c:v>0.13134999999999999</c:v>
                </c:pt>
                <c:pt idx="3895">
                  <c:v>0.16694000000000001</c:v>
                </c:pt>
                <c:pt idx="3896">
                  <c:v>0.18528</c:v>
                </c:pt>
                <c:pt idx="3897">
                  <c:v>0.18256</c:v>
                </c:pt>
                <c:pt idx="3898">
                  <c:v>0.15459000000000001</c:v>
                </c:pt>
                <c:pt idx="3899">
                  <c:v>0.19499</c:v>
                </c:pt>
                <c:pt idx="3900">
                  <c:v>0.15023</c:v>
                </c:pt>
                <c:pt idx="3901">
                  <c:v>0.19338</c:v>
                </c:pt>
                <c:pt idx="3902">
                  <c:v>0.12275</c:v>
                </c:pt>
                <c:pt idx="3903">
                  <c:v>0.10584</c:v>
                </c:pt>
                <c:pt idx="3904">
                  <c:v>0.11042</c:v>
                </c:pt>
                <c:pt idx="3905">
                  <c:v>6.8715999999999999E-2</c:v>
                </c:pt>
                <c:pt idx="3906">
                  <c:v>5.8784999999999997E-2</c:v>
                </c:pt>
                <c:pt idx="3907">
                  <c:v>-2.8195000000000001E-2</c:v>
                </c:pt>
                <c:pt idx="3908">
                  <c:v>-5.1777999999999998E-2</c:v>
                </c:pt>
                <c:pt idx="3909">
                  <c:v>-5.4959000000000001E-2</c:v>
                </c:pt>
                <c:pt idx="3910">
                  <c:v>-0.10592</c:v>
                </c:pt>
                <c:pt idx="3911">
                  <c:v>-5.0014000000000003E-2</c:v>
                </c:pt>
                <c:pt idx="3912">
                  <c:v>-0.12401</c:v>
                </c:pt>
                <c:pt idx="3913">
                  <c:v>-0.13108</c:v>
                </c:pt>
                <c:pt idx="3914">
                  <c:v>-0.11541</c:v>
                </c:pt>
                <c:pt idx="3915">
                  <c:v>-0.16827</c:v>
                </c:pt>
                <c:pt idx="3916">
                  <c:v>-0.17530999999999999</c:v>
                </c:pt>
                <c:pt idx="3917">
                  <c:v>-0.19619</c:v>
                </c:pt>
                <c:pt idx="3918">
                  <c:v>-0.24318000000000001</c:v>
                </c:pt>
                <c:pt idx="3919">
                  <c:v>-0.19581999999999999</c:v>
                </c:pt>
                <c:pt idx="3920">
                  <c:v>-0.19500999999999999</c:v>
                </c:pt>
                <c:pt idx="3921">
                  <c:v>-0.20418</c:v>
                </c:pt>
                <c:pt idx="3922">
                  <c:v>-0.18010000000000001</c:v>
                </c:pt>
                <c:pt idx="3923">
                  <c:v>-0.14852000000000001</c:v>
                </c:pt>
                <c:pt idx="3924">
                  <c:v>-0.13808999999999999</c:v>
                </c:pt>
                <c:pt idx="3925">
                  <c:v>-0.10488</c:v>
                </c:pt>
                <c:pt idx="3926">
                  <c:v>-9.3966999999999995E-2</c:v>
                </c:pt>
                <c:pt idx="3927">
                  <c:v>-3.7324000000000003E-2</c:v>
                </c:pt>
                <c:pt idx="3928">
                  <c:v>3.1495999999999998E-3</c:v>
                </c:pt>
                <c:pt idx="3929">
                  <c:v>2.4329E-2</c:v>
                </c:pt>
                <c:pt idx="3930">
                  <c:v>5.6772999999999997E-2</c:v>
                </c:pt>
                <c:pt idx="3931">
                  <c:v>0.10619000000000001</c:v>
                </c:pt>
                <c:pt idx="3932">
                  <c:v>0.15126999999999999</c:v>
                </c:pt>
                <c:pt idx="3933">
                  <c:v>0.18006</c:v>
                </c:pt>
                <c:pt idx="3934">
                  <c:v>0.19681000000000001</c:v>
                </c:pt>
                <c:pt idx="3935">
                  <c:v>0.20258999999999999</c:v>
                </c:pt>
                <c:pt idx="3936">
                  <c:v>0.19231999999999999</c:v>
                </c:pt>
                <c:pt idx="3937">
                  <c:v>0.24249999999999999</c:v>
                </c:pt>
                <c:pt idx="3938">
                  <c:v>0.21176</c:v>
                </c:pt>
                <c:pt idx="3939">
                  <c:v>0.20305999999999999</c:v>
                </c:pt>
                <c:pt idx="3940">
                  <c:v>0.22906000000000001</c:v>
                </c:pt>
                <c:pt idx="3941">
                  <c:v>0.18973999999999999</c:v>
                </c:pt>
                <c:pt idx="3942">
                  <c:v>0.24589</c:v>
                </c:pt>
                <c:pt idx="3943">
                  <c:v>0.20144000000000001</c:v>
                </c:pt>
                <c:pt idx="3944">
                  <c:v>0.16370999999999999</c:v>
                </c:pt>
                <c:pt idx="3945">
                  <c:v>0.12207</c:v>
                </c:pt>
                <c:pt idx="3946">
                  <c:v>0.11889</c:v>
                </c:pt>
                <c:pt idx="3947">
                  <c:v>7.4786000000000005E-2</c:v>
                </c:pt>
                <c:pt idx="3948">
                  <c:v>4.1871999999999999E-2</c:v>
                </c:pt>
                <c:pt idx="3949">
                  <c:v>-1.9200999999999999E-2</c:v>
                </c:pt>
                <c:pt idx="3950">
                  <c:v>-2.3963000000000002E-2</c:v>
                </c:pt>
                <c:pt idx="3951">
                  <c:v>-8.4034999999999999E-2</c:v>
                </c:pt>
                <c:pt idx="3952">
                  <c:v>-0.10846</c:v>
                </c:pt>
                <c:pt idx="3953">
                  <c:v>-0.16148000000000001</c:v>
                </c:pt>
                <c:pt idx="3954">
                  <c:v>-0.19661000000000001</c:v>
                </c:pt>
                <c:pt idx="3955">
                  <c:v>-0.19902</c:v>
                </c:pt>
                <c:pt idx="3956">
                  <c:v>-0.26619999999999999</c:v>
                </c:pt>
                <c:pt idx="3957">
                  <c:v>-0.25225999999999998</c:v>
                </c:pt>
                <c:pt idx="3958">
                  <c:v>-0.27467000000000003</c:v>
                </c:pt>
                <c:pt idx="3959">
                  <c:v>-0.28666999999999998</c:v>
                </c:pt>
                <c:pt idx="3960">
                  <c:v>-0.23522000000000001</c:v>
                </c:pt>
                <c:pt idx="3961">
                  <c:v>-0.27184000000000003</c:v>
                </c:pt>
                <c:pt idx="3962">
                  <c:v>-0.27765000000000001</c:v>
                </c:pt>
                <c:pt idx="3963">
                  <c:v>-0.20777000000000001</c:v>
                </c:pt>
                <c:pt idx="3964">
                  <c:v>-0.19614000000000001</c:v>
                </c:pt>
                <c:pt idx="3965">
                  <c:v>-0.18290999999999999</c:v>
                </c:pt>
                <c:pt idx="3966">
                  <c:v>-0.11115999999999999</c:v>
                </c:pt>
                <c:pt idx="3967">
                  <c:v>-0.17165</c:v>
                </c:pt>
                <c:pt idx="3968">
                  <c:v>-4.1619000000000003E-2</c:v>
                </c:pt>
                <c:pt idx="3969">
                  <c:v>-2.8011999999999999E-2</c:v>
                </c:pt>
                <c:pt idx="3970">
                  <c:v>3.8731000000000002E-2</c:v>
                </c:pt>
                <c:pt idx="3971">
                  <c:v>5.5796999999999999E-2</c:v>
                </c:pt>
                <c:pt idx="3972">
                  <c:v>0.11119999999999999</c:v>
                </c:pt>
                <c:pt idx="3973">
                  <c:v>0.13389000000000001</c:v>
                </c:pt>
                <c:pt idx="3974">
                  <c:v>0.21804000000000001</c:v>
                </c:pt>
                <c:pt idx="3975">
                  <c:v>0.18468000000000001</c:v>
                </c:pt>
                <c:pt idx="3976">
                  <c:v>0.27150999999999997</c:v>
                </c:pt>
                <c:pt idx="3977">
                  <c:v>0.25574999999999998</c:v>
                </c:pt>
                <c:pt idx="3978">
                  <c:v>0.29785</c:v>
                </c:pt>
                <c:pt idx="3979">
                  <c:v>0.32201999999999997</c:v>
                </c:pt>
                <c:pt idx="3980">
                  <c:v>0.28459000000000001</c:v>
                </c:pt>
                <c:pt idx="3981">
                  <c:v>0.32023000000000001</c:v>
                </c:pt>
                <c:pt idx="3982">
                  <c:v>0.26839000000000002</c:v>
                </c:pt>
                <c:pt idx="3983">
                  <c:v>0.26905000000000001</c:v>
                </c:pt>
                <c:pt idx="3984">
                  <c:v>0.25652999999999998</c:v>
                </c:pt>
                <c:pt idx="3985">
                  <c:v>0.15917999999999999</c:v>
                </c:pt>
                <c:pt idx="3986">
                  <c:v>0.22439000000000001</c:v>
                </c:pt>
                <c:pt idx="3987">
                  <c:v>0.18301999999999999</c:v>
                </c:pt>
                <c:pt idx="3988">
                  <c:v>9.5082E-2</c:v>
                </c:pt>
                <c:pt idx="3989">
                  <c:v>7.1114999999999998E-2</c:v>
                </c:pt>
                <c:pt idx="3990">
                  <c:v>2.2782E-2</c:v>
                </c:pt>
                <c:pt idx="3991">
                  <c:v>-5.3695E-2</c:v>
                </c:pt>
                <c:pt idx="3992">
                  <c:v>-1.1981E-2</c:v>
                </c:pt>
                <c:pt idx="3993">
                  <c:v>-0.18121000000000001</c:v>
                </c:pt>
                <c:pt idx="3994">
                  <c:v>-0.16589999999999999</c:v>
                </c:pt>
                <c:pt idx="3995">
                  <c:v>-0.23229</c:v>
                </c:pt>
                <c:pt idx="3996">
                  <c:v>-0.25556000000000001</c:v>
                </c:pt>
                <c:pt idx="3997">
                  <c:v>-0.29604999999999998</c:v>
                </c:pt>
                <c:pt idx="3998">
                  <c:v>-0.29331000000000002</c:v>
                </c:pt>
                <c:pt idx="3999">
                  <c:v>-0.36873</c:v>
                </c:pt>
                <c:pt idx="4000">
                  <c:v>-0.30676999999999999</c:v>
                </c:pt>
                <c:pt idx="4001">
                  <c:v>-0.37745000000000001</c:v>
                </c:pt>
                <c:pt idx="4002">
                  <c:v>-0.31645000000000001</c:v>
                </c:pt>
                <c:pt idx="4003">
                  <c:v>-0.32922000000000001</c:v>
                </c:pt>
                <c:pt idx="4004">
                  <c:v>-0.32827000000000001</c:v>
                </c:pt>
                <c:pt idx="4005">
                  <c:v>-0.25520999999999999</c:v>
                </c:pt>
                <c:pt idx="4006">
                  <c:v>-0.25561</c:v>
                </c:pt>
                <c:pt idx="4007">
                  <c:v>-0.16089000000000001</c:v>
                </c:pt>
                <c:pt idx="4008">
                  <c:v>-0.1371</c:v>
                </c:pt>
                <c:pt idx="4009">
                  <c:v>-9.7767000000000007E-2</c:v>
                </c:pt>
                <c:pt idx="4010">
                  <c:v>1.703E-2</c:v>
                </c:pt>
                <c:pt idx="4011">
                  <c:v>-5.0408000000000001E-2</c:v>
                </c:pt>
                <c:pt idx="4012">
                  <c:v>2.2738999999999999E-2</c:v>
                </c:pt>
                <c:pt idx="4013">
                  <c:v>9.7817000000000001E-2</c:v>
                </c:pt>
                <c:pt idx="4014">
                  <c:v>0.12934000000000001</c:v>
                </c:pt>
                <c:pt idx="4015">
                  <c:v>0.19444</c:v>
                </c:pt>
                <c:pt idx="4016">
                  <c:v>0.24301</c:v>
                </c:pt>
                <c:pt idx="4017">
                  <c:v>0.23447999999999999</c:v>
                </c:pt>
                <c:pt idx="4018">
                  <c:v>0.37867000000000001</c:v>
                </c:pt>
                <c:pt idx="4019">
                  <c:v>0.33351999999999998</c:v>
                </c:pt>
                <c:pt idx="4020">
                  <c:v>0.37241000000000002</c:v>
                </c:pt>
                <c:pt idx="4021">
                  <c:v>0.38469999999999999</c:v>
                </c:pt>
                <c:pt idx="4022">
                  <c:v>0.38735000000000003</c:v>
                </c:pt>
                <c:pt idx="4023">
                  <c:v>0.35554000000000002</c:v>
                </c:pt>
                <c:pt idx="4024">
                  <c:v>0.38672000000000001</c:v>
                </c:pt>
                <c:pt idx="4025">
                  <c:v>0.31319999999999998</c:v>
                </c:pt>
                <c:pt idx="4026">
                  <c:v>0.32958999999999999</c:v>
                </c:pt>
                <c:pt idx="4027">
                  <c:v>0.24079999999999999</c:v>
                </c:pt>
                <c:pt idx="4028">
                  <c:v>0.21631</c:v>
                </c:pt>
                <c:pt idx="4029">
                  <c:v>0.18515999999999999</c:v>
                </c:pt>
                <c:pt idx="4030">
                  <c:v>9.5690999999999998E-2</c:v>
                </c:pt>
                <c:pt idx="4031">
                  <c:v>5.4503999999999997E-2</c:v>
                </c:pt>
                <c:pt idx="4032">
                  <c:v>-4.7586000000000003E-2</c:v>
                </c:pt>
                <c:pt idx="4033">
                  <c:v>-8.8406999999999999E-2</c:v>
                </c:pt>
                <c:pt idx="4034">
                  <c:v>-0.14093</c:v>
                </c:pt>
                <c:pt idx="4035">
                  <c:v>-0.23865</c:v>
                </c:pt>
                <c:pt idx="4036">
                  <c:v>-0.19559000000000001</c:v>
                </c:pt>
                <c:pt idx="4037">
                  <c:v>-0.26832</c:v>
                </c:pt>
                <c:pt idx="4038">
                  <c:v>-0.29275000000000001</c:v>
                </c:pt>
                <c:pt idx="4039">
                  <c:v>-0.31941000000000003</c:v>
                </c:pt>
                <c:pt idx="4040">
                  <c:v>-0.38250000000000001</c:v>
                </c:pt>
                <c:pt idx="4041">
                  <c:v>-0.36981999999999998</c:v>
                </c:pt>
                <c:pt idx="4042">
                  <c:v>-0.39631</c:v>
                </c:pt>
                <c:pt idx="4043">
                  <c:v>-0.44651000000000002</c:v>
                </c:pt>
                <c:pt idx="4044">
                  <c:v>-0.39055000000000001</c:v>
                </c:pt>
                <c:pt idx="4045">
                  <c:v>-0.37436999999999998</c:v>
                </c:pt>
                <c:pt idx="4046">
                  <c:v>-0.36903999999999998</c:v>
                </c:pt>
                <c:pt idx="4047">
                  <c:v>-0.32007999999999998</c:v>
                </c:pt>
                <c:pt idx="4048">
                  <c:v>-0.26819999999999999</c:v>
                </c:pt>
                <c:pt idx="4049">
                  <c:v>-0.23599000000000001</c:v>
                </c:pt>
                <c:pt idx="4050">
                  <c:v>-0.17288999999999999</c:v>
                </c:pt>
                <c:pt idx="4051">
                  <c:v>-0.11796</c:v>
                </c:pt>
                <c:pt idx="4052">
                  <c:v>-4.0197999999999998E-2</c:v>
                </c:pt>
                <c:pt idx="4053">
                  <c:v>1.9970999999999999E-2</c:v>
                </c:pt>
                <c:pt idx="4054">
                  <c:v>7.1947999999999998E-2</c:v>
                </c:pt>
                <c:pt idx="4055">
                  <c:v>0.14729999999999999</c:v>
                </c:pt>
                <c:pt idx="4056">
                  <c:v>0.21836</c:v>
                </c:pt>
                <c:pt idx="4057">
                  <c:v>0.27526</c:v>
                </c:pt>
                <c:pt idx="4058">
                  <c:v>0.32622000000000001</c:v>
                </c:pt>
                <c:pt idx="4059">
                  <c:v>0.37844</c:v>
                </c:pt>
                <c:pt idx="4060">
                  <c:v>0.42360999999999999</c:v>
                </c:pt>
                <c:pt idx="4061">
                  <c:v>0.41313</c:v>
                </c:pt>
                <c:pt idx="4062">
                  <c:v>0.38934999999999997</c:v>
                </c:pt>
                <c:pt idx="4063">
                  <c:v>0.42165999999999998</c:v>
                </c:pt>
                <c:pt idx="4064">
                  <c:v>0.45027</c:v>
                </c:pt>
                <c:pt idx="4065">
                  <c:v>0.39572000000000002</c:v>
                </c:pt>
                <c:pt idx="4066">
                  <c:v>0.41937999999999998</c:v>
                </c:pt>
                <c:pt idx="4067">
                  <c:v>0.35354999999999998</c:v>
                </c:pt>
                <c:pt idx="4068">
                  <c:v>0.35103000000000001</c:v>
                </c:pt>
                <c:pt idx="4069">
                  <c:v>0.27796999999999999</c:v>
                </c:pt>
                <c:pt idx="4070">
                  <c:v>0.23402000000000001</c:v>
                </c:pt>
                <c:pt idx="4071">
                  <c:v>0.15984999999999999</c:v>
                </c:pt>
                <c:pt idx="4072">
                  <c:v>0.10123</c:v>
                </c:pt>
                <c:pt idx="4073">
                  <c:v>1.7937999999999999E-2</c:v>
                </c:pt>
                <c:pt idx="4074">
                  <c:v>-1.4409999999999999E-2</c:v>
                </c:pt>
                <c:pt idx="4075">
                  <c:v>-0.10639999999999999</c:v>
                </c:pt>
                <c:pt idx="4076">
                  <c:v>-0.16677</c:v>
                </c:pt>
                <c:pt idx="4077">
                  <c:v>-0.24202000000000001</c:v>
                </c:pt>
                <c:pt idx="4078">
                  <c:v>-0.29615999999999998</c:v>
                </c:pt>
                <c:pt idx="4079">
                  <c:v>-0.34350000000000003</c:v>
                </c:pt>
                <c:pt idx="4080">
                  <c:v>-0.42365000000000003</c:v>
                </c:pt>
                <c:pt idx="4081">
                  <c:v>-0.40694000000000002</c:v>
                </c:pt>
                <c:pt idx="4082">
                  <c:v>-0.47238000000000002</c:v>
                </c:pt>
                <c:pt idx="4083">
                  <c:v>-0.47571999999999998</c:v>
                </c:pt>
                <c:pt idx="4084">
                  <c:v>-0.48574000000000001</c:v>
                </c:pt>
                <c:pt idx="4085">
                  <c:v>-0.50605</c:v>
                </c:pt>
                <c:pt idx="4086">
                  <c:v>-0.44696999999999998</c:v>
                </c:pt>
                <c:pt idx="4087">
                  <c:v>-0.40656999999999999</c:v>
                </c:pt>
                <c:pt idx="4088">
                  <c:v>-0.40578999999999998</c:v>
                </c:pt>
                <c:pt idx="4089">
                  <c:v>-0.33809</c:v>
                </c:pt>
                <c:pt idx="4090">
                  <c:v>-0.24743000000000001</c:v>
                </c:pt>
                <c:pt idx="4091">
                  <c:v>-0.24389</c:v>
                </c:pt>
                <c:pt idx="4092">
                  <c:v>-7.7115000000000003E-2</c:v>
                </c:pt>
                <c:pt idx="4093">
                  <c:v>-7.6092000000000007E-2</c:v>
                </c:pt>
                <c:pt idx="4094">
                  <c:v>3.3229000000000002E-2</c:v>
                </c:pt>
                <c:pt idx="4095">
                  <c:v>7.6702999999999993E-2</c:v>
                </c:pt>
                <c:pt idx="4096">
                  <c:v>0.16671</c:v>
                </c:pt>
                <c:pt idx="4097">
                  <c:v>0.23880999999999999</c:v>
                </c:pt>
                <c:pt idx="4098">
                  <c:v>0.30586999999999998</c:v>
                </c:pt>
                <c:pt idx="4099">
                  <c:v>0.31575999999999999</c:v>
                </c:pt>
                <c:pt idx="4100">
                  <c:v>0.42432999999999998</c:v>
                </c:pt>
                <c:pt idx="4101">
                  <c:v>0.41609000000000002</c:v>
                </c:pt>
                <c:pt idx="4102">
                  <c:v>0.46044000000000002</c:v>
                </c:pt>
                <c:pt idx="4103">
                  <c:v>0.47114</c:v>
                </c:pt>
                <c:pt idx="4104">
                  <c:v>0.46105000000000002</c:v>
                </c:pt>
                <c:pt idx="4105">
                  <c:v>0.50366</c:v>
                </c:pt>
                <c:pt idx="4106">
                  <c:v>0.40912999999999999</c:v>
                </c:pt>
                <c:pt idx="4107">
                  <c:v>0.44979000000000002</c:v>
                </c:pt>
                <c:pt idx="4108">
                  <c:v>0.40429999999999999</c:v>
                </c:pt>
                <c:pt idx="4109">
                  <c:v>0.34421000000000002</c:v>
                </c:pt>
                <c:pt idx="4110">
                  <c:v>0.33907999999999999</c:v>
                </c:pt>
                <c:pt idx="4111">
                  <c:v>0.18770000000000001</c:v>
                </c:pt>
                <c:pt idx="4112">
                  <c:v>0.13905000000000001</c:v>
                </c:pt>
                <c:pt idx="4113">
                  <c:v>9.6822000000000005E-2</c:v>
                </c:pt>
                <c:pt idx="4114">
                  <c:v>-1.8350000000000002E-2</c:v>
                </c:pt>
                <c:pt idx="4115">
                  <c:v>-7.8511999999999998E-2</c:v>
                </c:pt>
                <c:pt idx="4116">
                  <c:v>-9.9652000000000004E-2</c:v>
                </c:pt>
                <c:pt idx="4117">
                  <c:v>-0.26214999999999999</c:v>
                </c:pt>
                <c:pt idx="4118">
                  <c:v>-0.22867000000000001</c:v>
                </c:pt>
                <c:pt idx="4119">
                  <c:v>-0.31923000000000001</c:v>
                </c:pt>
                <c:pt idx="4120">
                  <c:v>-0.33124999999999999</c:v>
                </c:pt>
                <c:pt idx="4121">
                  <c:v>-0.38325999999999999</c:v>
                </c:pt>
                <c:pt idx="4122">
                  <c:v>-0.43036999999999997</c:v>
                </c:pt>
                <c:pt idx="4123">
                  <c:v>-0.44627</c:v>
                </c:pt>
                <c:pt idx="4124">
                  <c:v>-0.40139999999999998</c:v>
                </c:pt>
                <c:pt idx="4125">
                  <c:v>-0.45967999999999998</c:v>
                </c:pt>
                <c:pt idx="4126">
                  <c:v>-0.39598</c:v>
                </c:pt>
                <c:pt idx="4127">
                  <c:v>-0.40401999999999999</c:v>
                </c:pt>
                <c:pt idx="4128">
                  <c:v>-0.37096000000000001</c:v>
                </c:pt>
                <c:pt idx="4129">
                  <c:v>-0.31303999999999998</c:v>
                </c:pt>
                <c:pt idx="4130">
                  <c:v>-0.30770999999999998</c:v>
                </c:pt>
                <c:pt idx="4131">
                  <c:v>-0.18820999999999999</c:v>
                </c:pt>
                <c:pt idx="4132">
                  <c:v>-0.21228</c:v>
                </c:pt>
                <c:pt idx="4133">
                  <c:v>-0.15426999999999999</c:v>
                </c:pt>
                <c:pt idx="4134">
                  <c:v>-6.6221000000000002E-2</c:v>
                </c:pt>
                <c:pt idx="4135">
                  <c:v>-5.2713000000000003E-2</c:v>
                </c:pt>
                <c:pt idx="4136">
                  <c:v>0.12253</c:v>
                </c:pt>
                <c:pt idx="4137">
                  <c:v>0.14285</c:v>
                </c:pt>
                <c:pt idx="4138">
                  <c:v>0.18825</c:v>
                </c:pt>
                <c:pt idx="4139">
                  <c:v>0.29622999999999999</c:v>
                </c:pt>
                <c:pt idx="4140">
                  <c:v>0.29642000000000002</c:v>
                </c:pt>
                <c:pt idx="4141">
                  <c:v>0.31918999999999997</c:v>
                </c:pt>
                <c:pt idx="4142">
                  <c:v>0.41039999999999999</c:v>
                </c:pt>
                <c:pt idx="4143">
                  <c:v>0.34461000000000003</c:v>
                </c:pt>
                <c:pt idx="4144">
                  <c:v>0.39248</c:v>
                </c:pt>
                <c:pt idx="4145">
                  <c:v>0.38624999999999998</c:v>
                </c:pt>
                <c:pt idx="4146">
                  <c:v>0.38544</c:v>
                </c:pt>
                <c:pt idx="4147">
                  <c:v>0.39169999999999999</c:v>
                </c:pt>
                <c:pt idx="4148">
                  <c:v>0.35907</c:v>
                </c:pt>
                <c:pt idx="4149">
                  <c:v>0.29760999999999999</c:v>
                </c:pt>
                <c:pt idx="4150">
                  <c:v>0.31486999999999998</c:v>
                </c:pt>
                <c:pt idx="4151">
                  <c:v>0.22534999999999999</c:v>
                </c:pt>
                <c:pt idx="4152">
                  <c:v>0.20363000000000001</c:v>
                </c:pt>
                <c:pt idx="4153">
                  <c:v>0.15523999999999999</c:v>
                </c:pt>
                <c:pt idx="4154">
                  <c:v>8.1495999999999999E-2</c:v>
                </c:pt>
                <c:pt idx="4155">
                  <c:v>4.9759999999999999E-2</c:v>
                </c:pt>
                <c:pt idx="4156">
                  <c:v>-3.3831E-2</c:v>
                </c:pt>
                <c:pt idx="4157">
                  <c:v>-3.3402000000000001E-2</c:v>
                </c:pt>
                <c:pt idx="4158">
                  <c:v>-9.0713000000000002E-2</c:v>
                </c:pt>
                <c:pt idx="4159">
                  <c:v>-0.16997999999999999</c:v>
                </c:pt>
                <c:pt idx="4160">
                  <c:v>-0.20107</c:v>
                </c:pt>
                <c:pt idx="4161">
                  <c:v>-0.30967</c:v>
                </c:pt>
                <c:pt idx="4162">
                  <c:v>-0.30460999999999999</c:v>
                </c:pt>
                <c:pt idx="4163">
                  <c:v>-0.3543</c:v>
                </c:pt>
                <c:pt idx="4164">
                  <c:v>-0.41846</c:v>
                </c:pt>
                <c:pt idx="4165">
                  <c:v>-0.35997000000000001</c:v>
                </c:pt>
                <c:pt idx="4166">
                  <c:v>-0.38101000000000002</c:v>
                </c:pt>
                <c:pt idx="4167">
                  <c:v>-0.37829000000000002</c:v>
                </c:pt>
                <c:pt idx="4168">
                  <c:v>-0.32651999999999998</c:v>
                </c:pt>
                <c:pt idx="4169">
                  <c:v>-0.31670999999999999</c:v>
                </c:pt>
                <c:pt idx="4170">
                  <c:v>-0.29491000000000001</c:v>
                </c:pt>
                <c:pt idx="4171">
                  <c:v>-0.25158999999999998</c:v>
                </c:pt>
                <c:pt idx="4172">
                  <c:v>-0.22756999999999999</c:v>
                </c:pt>
                <c:pt idx="4173">
                  <c:v>-0.16372</c:v>
                </c:pt>
                <c:pt idx="4174">
                  <c:v>-0.10822</c:v>
                </c:pt>
                <c:pt idx="4175">
                  <c:v>-7.3200000000000001E-2</c:v>
                </c:pt>
                <c:pt idx="4176">
                  <c:v>-5.3718000000000004E-3</c:v>
                </c:pt>
                <c:pt idx="4177">
                  <c:v>3.0700000000000002E-2</c:v>
                </c:pt>
                <c:pt idx="4178">
                  <c:v>7.4663999999999994E-2</c:v>
                </c:pt>
                <c:pt idx="4179">
                  <c:v>0.13668</c:v>
                </c:pt>
                <c:pt idx="4180">
                  <c:v>0.18326999999999999</c:v>
                </c:pt>
                <c:pt idx="4181">
                  <c:v>0.20275000000000001</c:v>
                </c:pt>
                <c:pt idx="4182">
                  <c:v>0.22314000000000001</c:v>
                </c:pt>
                <c:pt idx="4183">
                  <c:v>0.25912000000000002</c:v>
                </c:pt>
                <c:pt idx="4184">
                  <c:v>0.29997000000000001</c:v>
                </c:pt>
                <c:pt idx="4185">
                  <c:v>0.33803</c:v>
                </c:pt>
                <c:pt idx="4186">
                  <c:v>0.34359000000000001</c:v>
                </c:pt>
                <c:pt idx="4187">
                  <c:v>0.32052000000000003</c:v>
                </c:pt>
                <c:pt idx="4188">
                  <c:v>0.36234</c:v>
                </c:pt>
                <c:pt idx="4189">
                  <c:v>0.36580000000000001</c:v>
                </c:pt>
                <c:pt idx="4190">
                  <c:v>0.27712999999999999</c:v>
                </c:pt>
                <c:pt idx="4191">
                  <c:v>0.29320000000000002</c:v>
                </c:pt>
                <c:pt idx="4192">
                  <c:v>0.20379</c:v>
                </c:pt>
                <c:pt idx="4193">
                  <c:v>0.19359000000000001</c:v>
                </c:pt>
                <c:pt idx="4194">
                  <c:v>0.13977999999999999</c:v>
                </c:pt>
                <c:pt idx="4195">
                  <c:v>0.11567</c:v>
                </c:pt>
                <c:pt idx="4196">
                  <c:v>4.6803999999999998E-2</c:v>
                </c:pt>
                <c:pt idx="4197">
                  <c:v>1.1538E-2</c:v>
                </c:pt>
                <c:pt idx="4198">
                  <c:v>-4.8674000000000002E-2</c:v>
                </c:pt>
                <c:pt idx="4199">
                  <c:v>-7.2889999999999996E-2</c:v>
                </c:pt>
                <c:pt idx="4200">
                  <c:v>-0.15051999999999999</c:v>
                </c:pt>
                <c:pt idx="4201">
                  <c:v>-0.17085</c:v>
                </c:pt>
                <c:pt idx="4202">
                  <c:v>-0.20344999999999999</c:v>
                </c:pt>
                <c:pt idx="4203">
                  <c:v>-0.22309000000000001</c:v>
                </c:pt>
                <c:pt idx="4204">
                  <c:v>-0.25406000000000001</c:v>
                </c:pt>
                <c:pt idx="4205">
                  <c:v>-0.30649999999999999</c:v>
                </c:pt>
                <c:pt idx="4206">
                  <c:v>-0.26046999999999998</c:v>
                </c:pt>
                <c:pt idx="4207">
                  <c:v>-0.28993000000000002</c:v>
                </c:pt>
                <c:pt idx="4208">
                  <c:v>-0.29172999999999999</c:v>
                </c:pt>
                <c:pt idx="4209">
                  <c:v>-0.29148000000000002</c:v>
                </c:pt>
                <c:pt idx="4210">
                  <c:v>-0.33346999999999999</c:v>
                </c:pt>
                <c:pt idx="4211">
                  <c:v>-0.23583999999999999</c:v>
                </c:pt>
                <c:pt idx="4212">
                  <c:v>-0.20569999999999999</c:v>
                </c:pt>
                <c:pt idx="4213">
                  <c:v>-0.23644000000000001</c:v>
                </c:pt>
                <c:pt idx="4214">
                  <c:v>-0.19111</c:v>
                </c:pt>
                <c:pt idx="4215">
                  <c:v>-0.10849</c:v>
                </c:pt>
                <c:pt idx="4216">
                  <c:v>-0.1143</c:v>
                </c:pt>
                <c:pt idx="4217">
                  <c:v>1.711E-2</c:v>
                </c:pt>
                <c:pt idx="4218">
                  <c:v>-2.7526999999999999E-2</c:v>
                </c:pt>
                <c:pt idx="4219">
                  <c:v>5.0021999999999997E-2</c:v>
                </c:pt>
                <c:pt idx="4220">
                  <c:v>6.7026000000000002E-2</c:v>
                </c:pt>
                <c:pt idx="4221">
                  <c:v>0.1326</c:v>
                </c:pt>
                <c:pt idx="4222">
                  <c:v>0.15676999999999999</c:v>
                </c:pt>
                <c:pt idx="4223">
                  <c:v>0.19128000000000001</c:v>
                </c:pt>
                <c:pt idx="4224">
                  <c:v>0.17960000000000001</c:v>
                </c:pt>
                <c:pt idx="4225">
                  <c:v>0.27657999999999999</c:v>
                </c:pt>
                <c:pt idx="4226">
                  <c:v>0.24185000000000001</c:v>
                </c:pt>
                <c:pt idx="4227">
                  <c:v>0.25685000000000002</c:v>
                </c:pt>
                <c:pt idx="4228">
                  <c:v>0.24803</c:v>
                </c:pt>
                <c:pt idx="4229">
                  <c:v>0.2472</c:v>
                </c:pt>
                <c:pt idx="4230">
                  <c:v>0.2928</c:v>
                </c:pt>
                <c:pt idx="4231">
                  <c:v>0.20086999999999999</c:v>
                </c:pt>
                <c:pt idx="4232">
                  <c:v>0.23397000000000001</c:v>
                </c:pt>
                <c:pt idx="4233">
                  <c:v>0.20795</c:v>
                </c:pt>
                <c:pt idx="4234">
                  <c:v>0.18049999999999999</c:v>
                </c:pt>
                <c:pt idx="4235">
                  <c:v>0.21820000000000001</c:v>
                </c:pt>
                <c:pt idx="4236">
                  <c:v>5.8680000000000003E-2</c:v>
                </c:pt>
                <c:pt idx="4237">
                  <c:v>3.4661999999999998E-2</c:v>
                </c:pt>
                <c:pt idx="4238">
                  <c:v>4.8572999999999998E-2</c:v>
                </c:pt>
                <c:pt idx="4239">
                  <c:v>-1.4867999999999999E-2</c:v>
                </c:pt>
                <c:pt idx="4240">
                  <c:v>-5.8278000000000003E-2</c:v>
                </c:pt>
                <c:pt idx="4241">
                  <c:v>-6.5670000000000006E-2</c:v>
                </c:pt>
                <c:pt idx="4242">
                  <c:v>-0.18808</c:v>
                </c:pt>
                <c:pt idx="4243">
                  <c:v>-0.10134</c:v>
                </c:pt>
                <c:pt idx="4244">
                  <c:v>-0.17207</c:v>
                </c:pt>
                <c:pt idx="4245">
                  <c:v>-0.17513999999999999</c:v>
                </c:pt>
                <c:pt idx="4246">
                  <c:v>-0.21432999999999999</c:v>
                </c:pt>
                <c:pt idx="4247">
                  <c:v>-0.22367000000000001</c:v>
                </c:pt>
                <c:pt idx="4248">
                  <c:v>-0.22616</c:v>
                </c:pt>
                <c:pt idx="4249">
                  <c:v>-0.18273</c:v>
                </c:pt>
                <c:pt idx="4250">
                  <c:v>-0.26501000000000002</c:v>
                </c:pt>
                <c:pt idx="4251">
                  <c:v>-0.19961999999999999</c:v>
                </c:pt>
                <c:pt idx="4252">
                  <c:v>-0.20205000000000001</c:v>
                </c:pt>
                <c:pt idx="4253">
                  <c:v>-0.17</c:v>
                </c:pt>
                <c:pt idx="4254">
                  <c:v>-0.14294999999999999</c:v>
                </c:pt>
                <c:pt idx="4255">
                  <c:v>-0.17438999999999999</c:v>
                </c:pt>
                <c:pt idx="4256">
                  <c:v>-8.1985000000000002E-2</c:v>
                </c:pt>
                <c:pt idx="4257">
                  <c:v>-0.1106</c:v>
                </c:pt>
                <c:pt idx="4258">
                  <c:v>-6.9279999999999994E-2</c:v>
                </c:pt>
                <c:pt idx="4259">
                  <c:v>-3.2059999999999998E-2</c:v>
                </c:pt>
                <c:pt idx="4260">
                  <c:v>-5.9644000000000003E-2</c:v>
                </c:pt>
                <c:pt idx="4261">
                  <c:v>9.9789000000000003E-2</c:v>
                </c:pt>
                <c:pt idx="4262">
                  <c:v>0.10868</c:v>
                </c:pt>
                <c:pt idx="4263">
                  <c:v>0.1138</c:v>
                </c:pt>
                <c:pt idx="4264">
                  <c:v>0.16744999999999999</c:v>
                </c:pt>
                <c:pt idx="4265">
                  <c:v>0.15508</c:v>
                </c:pt>
                <c:pt idx="4266">
                  <c:v>0.17516000000000001</c:v>
                </c:pt>
                <c:pt idx="4267">
                  <c:v>0.24415999999999999</c:v>
                </c:pt>
                <c:pt idx="4268">
                  <c:v>0.1492</c:v>
                </c:pt>
                <c:pt idx="4269">
                  <c:v>0.18961</c:v>
                </c:pt>
                <c:pt idx="4270">
                  <c:v>0.18229999999999999</c:v>
                </c:pt>
                <c:pt idx="4271">
                  <c:v>0.18737000000000001</c:v>
                </c:pt>
                <c:pt idx="4272">
                  <c:v>0.18515000000000001</c:v>
                </c:pt>
                <c:pt idx="4273">
                  <c:v>0.16159000000000001</c:v>
                </c:pt>
                <c:pt idx="4274">
                  <c:v>0.10715</c:v>
                </c:pt>
                <c:pt idx="4275">
                  <c:v>0.15190999999999999</c:v>
                </c:pt>
                <c:pt idx="4276">
                  <c:v>9.0342000000000006E-2</c:v>
                </c:pt>
                <c:pt idx="4277">
                  <c:v>8.6122000000000004E-2</c:v>
                </c:pt>
                <c:pt idx="4278">
                  <c:v>4.5622999999999997E-2</c:v>
                </c:pt>
                <c:pt idx="4279">
                  <c:v>7.5668000000000003E-3</c:v>
                </c:pt>
                <c:pt idx="4280">
                  <c:v>2.2416999999999999E-2</c:v>
                </c:pt>
                <c:pt idx="4281">
                  <c:v>-2.9752000000000001E-2</c:v>
                </c:pt>
                <c:pt idx="4282">
                  <c:v>-1.3812E-2</c:v>
                </c:pt>
                <c:pt idx="4283">
                  <c:v>-5.5688000000000001E-2</c:v>
                </c:pt>
                <c:pt idx="4284">
                  <c:v>-8.4192000000000003E-2</c:v>
                </c:pt>
                <c:pt idx="4285">
                  <c:v>-7.0250999999999994E-2</c:v>
                </c:pt>
                <c:pt idx="4286">
                  <c:v>-0.16697000000000001</c:v>
                </c:pt>
                <c:pt idx="4287">
                  <c:v>-0.15901000000000001</c:v>
                </c:pt>
                <c:pt idx="4288">
                  <c:v>-0.19572999999999999</c:v>
                </c:pt>
                <c:pt idx="4289">
                  <c:v>-0.21382000000000001</c:v>
                </c:pt>
                <c:pt idx="4290">
                  <c:v>-0.14718000000000001</c:v>
                </c:pt>
                <c:pt idx="4291">
                  <c:v>-0.18815999999999999</c:v>
                </c:pt>
                <c:pt idx="4292">
                  <c:v>-0.17494999999999999</c:v>
                </c:pt>
                <c:pt idx="4293">
                  <c:v>-0.12583</c:v>
                </c:pt>
                <c:pt idx="4294">
                  <c:v>-0.11928</c:v>
                </c:pt>
                <c:pt idx="4295">
                  <c:v>-0.11327</c:v>
                </c:pt>
                <c:pt idx="4296">
                  <c:v>-8.9444999999999997E-2</c:v>
                </c:pt>
                <c:pt idx="4297">
                  <c:v>-8.6189000000000002E-2</c:v>
                </c:pt>
                <c:pt idx="4298">
                  <c:v>-4.7423E-2</c:v>
                </c:pt>
                <c:pt idx="4299">
                  <c:v>-1.3665999999999999E-2</c:v>
                </c:pt>
                <c:pt idx="4300">
                  <c:v>-5.9265000000000003E-3</c:v>
                </c:pt>
                <c:pt idx="4301">
                  <c:v>1.3786E-2</c:v>
                </c:pt>
                <c:pt idx="4302">
                  <c:v>2.9522E-2</c:v>
                </c:pt>
                <c:pt idx="4303">
                  <c:v>5.5649999999999998E-2</c:v>
                </c:pt>
                <c:pt idx="4304">
                  <c:v>8.5706000000000004E-2</c:v>
                </c:pt>
                <c:pt idx="4305">
                  <c:v>9.0756000000000003E-2</c:v>
                </c:pt>
                <c:pt idx="4306">
                  <c:v>8.3991999999999997E-2</c:v>
                </c:pt>
                <c:pt idx="4307">
                  <c:v>9.6021999999999996E-2</c:v>
                </c:pt>
                <c:pt idx="4308">
                  <c:v>0.11284</c:v>
                </c:pt>
                <c:pt idx="4309">
                  <c:v>0.11756999999999999</c:v>
                </c:pt>
                <c:pt idx="4310">
                  <c:v>0.11672</c:v>
                </c:pt>
                <c:pt idx="4311">
                  <c:v>0.12289</c:v>
                </c:pt>
                <c:pt idx="4312">
                  <c:v>0.17176</c:v>
                </c:pt>
                <c:pt idx="4313">
                  <c:v>0.15489</c:v>
                </c:pt>
                <c:pt idx="4314">
                  <c:v>0.12026000000000001</c:v>
                </c:pt>
                <c:pt idx="4315">
                  <c:v>0.11472</c:v>
                </c:pt>
                <c:pt idx="4316">
                  <c:v>6.7474000000000006E-2</c:v>
                </c:pt>
                <c:pt idx="4317">
                  <c:v>9.5805000000000001E-2</c:v>
                </c:pt>
                <c:pt idx="4318">
                  <c:v>4.5435000000000003E-2</c:v>
                </c:pt>
                <c:pt idx="4319">
                  <c:v>2.1978999999999999E-2</c:v>
                </c:pt>
                <c:pt idx="4320">
                  <c:v>-7.8189999999999998E-4</c:v>
                </c:pt>
                <c:pt idx="4321">
                  <c:v>4.5678999999999997E-3</c:v>
                </c:pt>
                <c:pt idx="4322">
                  <c:v>-1.9458E-2</c:v>
                </c:pt>
                <c:pt idx="4323">
                  <c:v>-2.6741000000000001E-2</c:v>
                </c:pt>
                <c:pt idx="4324">
                  <c:v>-7.8210000000000002E-2</c:v>
                </c:pt>
                <c:pt idx="4325">
                  <c:v>-7.0043999999999995E-2</c:v>
                </c:pt>
                <c:pt idx="4326">
                  <c:v>-8.7478E-2</c:v>
                </c:pt>
                <c:pt idx="4327">
                  <c:v>-6.9674E-2</c:v>
                </c:pt>
                <c:pt idx="4328">
                  <c:v>-9.0024000000000007E-2</c:v>
                </c:pt>
                <c:pt idx="4329">
                  <c:v>-0.10818999999999999</c:v>
                </c:pt>
                <c:pt idx="4330">
                  <c:v>-8.1881999999999996E-2</c:v>
                </c:pt>
                <c:pt idx="4331">
                  <c:v>-0.1067</c:v>
                </c:pt>
                <c:pt idx="4332">
                  <c:v>-6.7933999999999994E-2</c:v>
                </c:pt>
                <c:pt idx="4333">
                  <c:v>-9.0214000000000003E-2</c:v>
                </c:pt>
                <c:pt idx="4334">
                  <c:v>-9.1739000000000001E-2</c:v>
                </c:pt>
                <c:pt idx="4335">
                  <c:v>-2.6561999999999999E-2</c:v>
                </c:pt>
                <c:pt idx="4336">
                  <c:v>-5.8800999999999999E-2</c:v>
                </c:pt>
                <c:pt idx="4337">
                  <c:v>-7.4504000000000001E-2</c:v>
                </c:pt>
                <c:pt idx="4338">
                  <c:v>-3.7977999999999998E-2</c:v>
                </c:pt>
                <c:pt idx="4339">
                  <c:v>-5.0102000000000001E-2</c:v>
                </c:pt>
                <c:pt idx="4340">
                  <c:v>-4.7023000000000002E-2</c:v>
                </c:pt>
                <c:pt idx="4341">
                  <c:v>1.6001000000000001E-2</c:v>
                </c:pt>
                <c:pt idx="4342">
                  <c:v>-7.7564999999999995E-2</c:v>
                </c:pt>
                <c:pt idx="4343">
                  <c:v>6.6737000000000003E-3</c:v>
                </c:pt>
                <c:pt idx="4344">
                  <c:v>-1.0914999999999999E-2</c:v>
                </c:pt>
                <c:pt idx="4345">
                  <c:v>3.0315000000000002E-2</c:v>
                </c:pt>
                <c:pt idx="4346">
                  <c:v>2.2839999999999999E-2</c:v>
                </c:pt>
                <c:pt idx="4347">
                  <c:v>3.2067999999999999E-2</c:v>
                </c:pt>
                <c:pt idx="4348">
                  <c:v>2.1204000000000001E-2</c:v>
                </c:pt>
                <c:pt idx="4349">
                  <c:v>8.1362000000000004E-2</c:v>
                </c:pt>
                <c:pt idx="4350">
                  <c:v>3.7594000000000002E-2</c:v>
                </c:pt>
                <c:pt idx="4351">
                  <c:v>9.8632999999999998E-2</c:v>
                </c:pt>
                <c:pt idx="4352">
                  <c:v>5.4995000000000002E-2</c:v>
                </c:pt>
                <c:pt idx="4353">
                  <c:v>7.7039999999999997E-2</c:v>
                </c:pt>
                <c:pt idx="4354">
                  <c:v>0.10976</c:v>
                </c:pt>
                <c:pt idx="4355">
                  <c:v>7.5662999999999994E-2</c:v>
                </c:pt>
                <c:pt idx="4356">
                  <c:v>0.12254</c:v>
                </c:pt>
                <c:pt idx="4357">
                  <c:v>5.4573999999999998E-2</c:v>
                </c:pt>
                <c:pt idx="4358">
                  <c:v>7.3353000000000002E-2</c:v>
                </c:pt>
                <c:pt idx="4359">
                  <c:v>9.4200999999999993E-2</c:v>
                </c:pt>
                <c:pt idx="4360">
                  <c:v>1.6934999999999999E-2</c:v>
                </c:pt>
                <c:pt idx="4361">
                  <c:v>9.5441999999999999E-2</c:v>
                </c:pt>
                <c:pt idx="4362">
                  <c:v>7.8972000000000001E-2</c:v>
                </c:pt>
                <c:pt idx="4363">
                  <c:v>4.5872999999999997E-2</c:v>
                </c:pt>
                <c:pt idx="4364">
                  <c:v>7.5198000000000001E-2</c:v>
                </c:pt>
                <c:pt idx="4365">
                  <c:v>4.3485999999999997E-2</c:v>
                </c:pt>
                <c:pt idx="4366">
                  <c:v>-1.9429999999999999E-2</c:v>
                </c:pt>
                <c:pt idx="4367">
                  <c:v>6.2244000000000001E-2</c:v>
                </c:pt>
                <c:pt idx="4368">
                  <c:v>-5.5266000000000003E-2</c:v>
                </c:pt>
                <c:pt idx="4369">
                  <c:v>-1.8799E-2</c:v>
                </c:pt>
                <c:pt idx="4370">
                  <c:v>-7.6553999999999997E-2</c:v>
                </c:pt>
                <c:pt idx="4371">
                  <c:v>-8.8480000000000003E-2</c:v>
                </c:pt>
                <c:pt idx="4372">
                  <c:v>-9.1645000000000004E-2</c:v>
                </c:pt>
                <c:pt idx="4373">
                  <c:v>-7.3075000000000001E-2</c:v>
                </c:pt>
                <c:pt idx="4374">
                  <c:v>-0.15018999999999999</c:v>
                </c:pt>
                <c:pt idx="4375">
                  <c:v>-0.11206000000000001</c:v>
                </c:pt>
                <c:pt idx="4376">
                  <c:v>-0.18104999999999999</c:v>
                </c:pt>
                <c:pt idx="4377">
                  <c:v>-0.11715</c:v>
                </c:pt>
                <c:pt idx="4378">
                  <c:v>-0.12837999999999999</c:v>
                </c:pt>
                <c:pt idx="4379">
                  <c:v>-0.15926999999999999</c:v>
                </c:pt>
                <c:pt idx="4380">
                  <c:v>-0.12249</c:v>
                </c:pt>
                <c:pt idx="4381">
                  <c:v>-0.15662999999999999</c:v>
                </c:pt>
                <c:pt idx="4382">
                  <c:v>-6.1484999999999998E-2</c:v>
                </c:pt>
                <c:pt idx="4383">
                  <c:v>-5.1801E-2</c:v>
                </c:pt>
                <c:pt idx="4384">
                  <c:v>-6.5129000000000006E-2</c:v>
                </c:pt>
                <c:pt idx="4385">
                  <c:v>8.5336000000000006E-3</c:v>
                </c:pt>
                <c:pt idx="4386">
                  <c:v>-7.5546000000000002E-2</c:v>
                </c:pt>
                <c:pt idx="4387">
                  <c:v>-1.2343E-2</c:v>
                </c:pt>
                <c:pt idx="4388">
                  <c:v>2.3165999999999999E-2</c:v>
                </c:pt>
                <c:pt idx="4389">
                  <c:v>2.0000000000000002E-5</c:v>
                </c:pt>
                <c:pt idx="4390">
                  <c:v>5.2748999999999997E-2</c:v>
                </c:pt>
                <c:pt idx="4391">
                  <c:v>9.8011000000000001E-2</c:v>
                </c:pt>
                <c:pt idx="4392">
                  <c:v>6.9417999999999994E-2</c:v>
                </c:pt>
                <c:pt idx="4393">
                  <c:v>0.18099000000000001</c:v>
                </c:pt>
                <c:pt idx="4394">
                  <c:v>0.13150000000000001</c:v>
                </c:pt>
                <c:pt idx="4395">
                  <c:v>0.16702</c:v>
                </c:pt>
                <c:pt idx="4396">
                  <c:v>0.18553</c:v>
                </c:pt>
                <c:pt idx="4397">
                  <c:v>0.18298</c:v>
                </c:pt>
                <c:pt idx="4398">
                  <c:v>0.15498000000000001</c:v>
                </c:pt>
                <c:pt idx="4399">
                  <c:v>0.19517999999999999</c:v>
                </c:pt>
                <c:pt idx="4400">
                  <c:v>0.15040999999999999</c:v>
                </c:pt>
                <c:pt idx="4401">
                  <c:v>0.19361999999999999</c:v>
                </c:pt>
                <c:pt idx="4402">
                  <c:v>0.12300999999999999</c:v>
                </c:pt>
                <c:pt idx="4403">
                  <c:v>0.10604</c:v>
                </c:pt>
                <c:pt idx="4404">
                  <c:v>0.11055</c:v>
                </c:pt>
                <c:pt idx="4405">
                  <c:v>6.8858000000000003E-2</c:v>
                </c:pt>
                <c:pt idx="4406">
                  <c:v>5.8894000000000002E-2</c:v>
                </c:pt>
                <c:pt idx="4407">
                  <c:v>-2.8098000000000001E-2</c:v>
                </c:pt>
                <c:pt idx="4408">
                  <c:v>-5.1652999999999998E-2</c:v>
                </c:pt>
                <c:pt idx="4409">
                  <c:v>-5.4899999999999997E-2</c:v>
                </c:pt>
                <c:pt idx="4410">
                  <c:v>-0.10592</c:v>
                </c:pt>
                <c:pt idx="4411">
                  <c:v>-5.0019000000000001E-2</c:v>
                </c:pt>
                <c:pt idx="4412">
                  <c:v>-0.12396</c:v>
                </c:pt>
                <c:pt idx="4413">
                  <c:v>-0.13109000000000001</c:v>
                </c:pt>
                <c:pt idx="4414">
                  <c:v>-0.11552</c:v>
                </c:pt>
                <c:pt idx="4415">
                  <c:v>-0.16830000000000001</c:v>
                </c:pt>
                <c:pt idx="4416">
                  <c:v>-0.17524999999999999</c:v>
                </c:pt>
                <c:pt idx="4417">
                  <c:v>-0.19614999999999999</c:v>
                </c:pt>
                <c:pt idx="4418">
                  <c:v>-0.24331</c:v>
                </c:pt>
                <c:pt idx="4419">
                  <c:v>-0.19599</c:v>
                </c:pt>
                <c:pt idx="4420">
                  <c:v>-0.19511000000000001</c:v>
                </c:pt>
                <c:pt idx="4421">
                  <c:v>-0.20427000000000001</c:v>
                </c:pt>
                <c:pt idx="4422">
                  <c:v>-0.18029000000000001</c:v>
                </c:pt>
                <c:pt idx="4423">
                  <c:v>-0.14878</c:v>
                </c:pt>
                <c:pt idx="4424">
                  <c:v>-0.13825000000000001</c:v>
                </c:pt>
                <c:pt idx="4425">
                  <c:v>-0.10496</c:v>
                </c:pt>
                <c:pt idx="4426">
                  <c:v>-9.4120999999999996E-2</c:v>
                </c:pt>
                <c:pt idx="4427">
                  <c:v>-3.7602999999999998E-2</c:v>
                </c:pt>
                <c:pt idx="4428">
                  <c:v>2.8812999999999998E-3</c:v>
                </c:pt>
                <c:pt idx="4429">
                  <c:v>2.4195999999999999E-2</c:v>
                </c:pt>
                <c:pt idx="4430">
                  <c:v>5.6633000000000003E-2</c:v>
                </c:pt>
                <c:pt idx="4431">
                  <c:v>0.10602</c:v>
                </c:pt>
                <c:pt idx="4432">
                  <c:v>0.15110000000000001</c:v>
                </c:pt>
                <c:pt idx="4433">
                  <c:v>0.17993000000000001</c:v>
                </c:pt>
                <c:pt idx="4434">
                  <c:v>0.19670000000000001</c:v>
                </c:pt>
                <c:pt idx="4435">
                  <c:v>0.20244999999999999</c:v>
                </c:pt>
                <c:pt idx="4436">
                  <c:v>0.19214999999999999</c:v>
                </c:pt>
                <c:pt idx="4437">
                  <c:v>0.24232999999999999</c:v>
                </c:pt>
                <c:pt idx="4438">
                  <c:v>0.21160999999999999</c:v>
                </c:pt>
                <c:pt idx="4439">
                  <c:v>0.20291000000000001</c:v>
                </c:pt>
                <c:pt idx="4440">
                  <c:v>0.22886999999999999</c:v>
                </c:pt>
                <c:pt idx="4441">
                  <c:v>0.18951999999999999</c:v>
                </c:pt>
                <c:pt idx="4442">
                  <c:v>0.24568999999999999</c:v>
                </c:pt>
                <c:pt idx="4443">
                  <c:v>0.20132</c:v>
                </c:pt>
                <c:pt idx="4444">
                  <c:v>0.16361999999999999</c:v>
                </c:pt>
                <c:pt idx="4445">
                  <c:v>0.12198000000000001</c:v>
                </c:pt>
                <c:pt idx="4446">
                  <c:v>0.11877</c:v>
                </c:pt>
                <c:pt idx="4447">
                  <c:v>7.4714000000000003E-2</c:v>
                </c:pt>
                <c:pt idx="4448">
                  <c:v>4.1840000000000002E-2</c:v>
                </c:pt>
                <c:pt idx="4449">
                  <c:v>-1.9259999999999999E-2</c:v>
                </c:pt>
                <c:pt idx="4450">
                  <c:v>-2.4062E-2</c:v>
                </c:pt>
                <c:pt idx="4451">
                  <c:v>-8.4106E-2</c:v>
                </c:pt>
                <c:pt idx="4452">
                  <c:v>-0.10843</c:v>
                </c:pt>
                <c:pt idx="4453">
                  <c:v>-0.16142999999999999</c:v>
                </c:pt>
                <c:pt idx="4454">
                  <c:v>-0.19666</c:v>
                </c:pt>
                <c:pt idx="4455">
                  <c:v>-0.19908999999999999</c:v>
                </c:pt>
                <c:pt idx="4456">
                  <c:v>-0.26621</c:v>
                </c:pt>
                <c:pt idx="4457">
                  <c:v>-0.25219000000000003</c:v>
                </c:pt>
                <c:pt idx="4458">
                  <c:v>-0.27464</c:v>
                </c:pt>
                <c:pt idx="4459">
                  <c:v>-0.28666000000000003</c:v>
                </c:pt>
                <c:pt idx="4460">
                  <c:v>-0.23516000000000001</c:v>
                </c:pt>
                <c:pt idx="4461">
                  <c:v>-0.27173999999999998</c:v>
                </c:pt>
                <c:pt idx="4462">
                  <c:v>-0.27756999999999998</c:v>
                </c:pt>
                <c:pt idx="4463">
                  <c:v>-0.20771000000000001</c:v>
                </c:pt>
                <c:pt idx="4464">
                  <c:v>-0.19602</c:v>
                </c:pt>
                <c:pt idx="4465">
                  <c:v>-0.18273</c:v>
                </c:pt>
                <c:pt idx="4466">
                  <c:v>-0.11096</c:v>
                </c:pt>
                <c:pt idx="4467">
                  <c:v>-0.17144000000000001</c:v>
                </c:pt>
                <c:pt idx="4468">
                  <c:v>-4.1423000000000001E-2</c:v>
                </c:pt>
                <c:pt idx="4469">
                  <c:v>-2.7831000000000002E-2</c:v>
                </c:pt>
                <c:pt idx="4470">
                  <c:v>3.8870000000000002E-2</c:v>
                </c:pt>
                <c:pt idx="4471">
                  <c:v>5.5913999999999998E-2</c:v>
                </c:pt>
                <c:pt idx="4472">
                  <c:v>0.11135</c:v>
                </c:pt>
                <c:pt idx="4473">
                  <c:v>0.13406999999999999</c:v>
                </c:pt>
                <c:pt idx="4474">
                  <c:v>0.21823000000000001</c:v>
                </c:pt>
                <c:pt idx="4475">
                  <c:v>0.18484</c:v>
                </c:pt>
                <c:pt idx="4476">
                  <c:v>0.2717</c:v>
                </c:pt>
                <c:pt idx="4477">
                  <c:v>0.25597999999999999</c:v>
                </c:pt>
                <c:pt idx="4478">
                  <c:v>0.29809000000000002</c:v>
                </c:pt>
                <c:pt idx="4479">
                  <c:v>0.32223000000000002</c:v>
                </c:pt>
                <c:pt idx="4480">
                  <c:v>0.28477999999999998</c:v>
                </c:pt>
                <c:pt idx="4481">
                  <c:v>0.32040999999999997</c:v>
                </c:pt>
                <c:pt idx="4482">
                  <c:v>0.26852999999999999</c:v>
                </c:pt>
                <c:pt idx="4483">
                  <c:v>0.26916000000000001</c:v>
                </c:pt>
                <c:pt idx="4484">
                  <c:v>0.25663999999999998</c:v>
                </c:pt>
                <c:pt idx="4485">
                  <c:v>0.1593</c:v>
                </c:pt>
                <c:pt idx="4486">
                  <c:v>0.22450000000000001</c:v>
                </c:pt>
                <c:pt idx="4487">
                  <c:v>0.18312</c:v>
                </c:pt>
                <c:pt idx="4488">
                  <c:v>9.5197000000000004E-2</c:v>
                </c:pt>
                <c:pt idx="4489">
                  <c:v>7.1221000000000007E-2</c:v>
                </c:pt>
                <c:pt idx="4490">
                  <c:v>2.2811999999999999E-2</c:v>
                </c:pt>
                <c:pt idx="4491">
                  <c:v>-5.3726999999999997E-2</c:v>
                </c:pt>
                <c:pt idx="4492">
                  <c:v>-1.2016000000000001E-2</c:v>
                </c:pt>
                <c:pt idx="4493">
                  <c:v>-0.18121999999999999</c:v>
                </c:pt>
                <c:pt idx="4494">
                  <c:v>-0.16586999999999999</c:v>
                </c:pt>
                <c:pt idx="4495">
                  <c:v>-0.23233000000000001</c:v>
                </c:pt>
                <c:pt idx="4496">
                  <c:v>-0.25559999999999999</c:v>
                </c:pt>
                <c:pt idx="4497">
                  <c:v>-0.29607</c:v>
                </c:pt>
                <c:pt idx="4498">
                  <c:v>-0.29331000000000002</c:v>
                </c:pt>
                <c:pt idx="4499">
                  <c:v>-0.36876999999999999</c:v>
                </c:pt>
                <c:pt idx="4500">
                  <c:v>-0.30686999999999998</c:v>
                </c:pt>
                <c:pt idx="4501">
                  <c:v>-0.37753999999999999</c:v>
                </c:pt>
                <c:pt idx="4502">
                  <c:v>-0.31656000000000001</c:v>
                </c:pt>
                <c:pt idx="4503">
                  <c:v>-0.32934999999999998</c:v>
                </c:pt>
                <c:pt idx="4504">
                  <c:v>-0.32845000000000002</c:v>
                </c:pt>
                <c:pt idx="4505">
                  <c:v>-0.25539000000000001</c:v>
                </c:pt>
                <c:pt idx="4506">
                  <c:v>-0.25578000000000001</c:v>
                </c:pt>
                <c:pt idx="4507">
                  <c:v>-0.16102</c:v>
                </c:pt>
                <c:pt idx="4508">
                  <c:v>-0.13724</c:v>
                </c:pt>
                <c:pt idx="4509">
                  <c:v>-9.7948999999999994E-2</c:v>
                </c:pt>
                <c:pt idx="4510">
                  <c:v>1.6857E-2</c:v>
                </c:pt>
                <c:pt idx="4511">
                  <c:v>-5.0584999999999998E-2</c:v>
                </c:pt>
                <c:pt idx="4512">
                  <c:v>2.2530000000000001E-2</c:v>
                </c:pt>
                <c:pt idx="4513">
                  <c:v>9.7619999999999998E-2</c:v>
                </c:pt>
                <c:pt idx="4514">
                  <c:v>0.12916</c:v>
                </c:pt>
                <c:pt idx="4515">
                  <c:v>0.1943</c:v>
                </c:pt>
                <c:pt idx="4516">
                  <c:v>0.24285999999999999</c:v>
                </c:pt>
                <c:pt idx="4517">
                  <c:v>0.23430999999999999</c:v>
                </c:pt>
                <c:pt idx="4518">
                  <c:v>0.37848999999999999</c:v>
                </c:pt>
                <c:pt idx="4519">
                  <c:v>0.33329999999999999</c:v>
                </c:pt>
                <c:pt idx="4520">
                  <c:v>0.37226999999999999</c:v>
                </c:pt>
                <c:pt idx="4521">
                  <c:v>0.38457999999999998</c:v>
                </c:pt>
                <c:pt idx="4522">
                  <c:v>0.38723000000000002</c:v>
                </c:pt>
                <c:pt idx="4523">
                  <c:v>0.35541</c:v>
                </c:pt>
                <c:pt idx="4524">
                  <c:v>0.3866</c:v>
                </c:pt>
                <c:pt idx="4525">
                  <c:v>0.31312000000000001</c:v>
                </c:pt>
                <c:pt idx="4526">
                  <c:v>0.32948</c:v>
                </c:pt>
                <c:pt idx="4527">
                  <c:v>0.24068999999999999</c:v>
                </c:pt>
                <c:pt idx="4528">
                  <c:v>0.21622</c:v>
                </c:pt>
                <c:pt idx="4529">
                  <c:v>0.18512999999999999</c:v>
                </c:pt>
                <c:pt idx="4530">
                  <c:v>9.5699000000000006E-2</c:v>
                </c:pt>
                <c:pt idx="4531">
                  <c:v>5.4495000000000002E-2</c:v>
                </c:pt>
                <c:pt idx="4532">
                  <c:v>-4.7615999999999999E-2</c:v>
                </c:pt>
                <c:pt idx="4533">
                  <c:v>-8.8391999999999998E-2</c:v>
                </c:pt>
                <c:pt idx="4534">
                  <c:v>-0.14088000000000001</c:v>
                </c:pt>
                <c:pt idx="4535">
                  <c:v>-0.23860000000000001</c:v>
                </c:pt>
                <c:pt idx="4536">
                  <c:v>-0.19553999999999999</c:v>
                </c:pt>
                <c:pt idx="4537">
                  <c:v>-0.26826</c:v>
                </c:pt>
                <c:pt idx="4538">
                  <c:v>-0.29268</c:v>
                </c:pt>
                <c:pt idx="4539">
                  <c:v>-0.31938</c:v>
                </c:pt>
                <c:pt idx="4540">
                  <c:v>-0.38246999999999998</c:v>
                </c:pt>
                <c:pt idx="4541">
                  <c:v>-0.36976999999999999</c:v>
                </c:pt>
                <c:pt idx="4542">
                  <c:v>-0.39618999999999999</c:v>
                </c:pt>
                <c:pt idx="4543">
                  <c:v>-0.44638</c:v>
                </c:pt>
                <c:pt idx="4544">
                  <c:v>-0.39041999999999999</c:v>
                </c:pt>
                <c:pt idx="4545">
                  <c:v>-0.37424000000000002</c:v>
                </c:pt>
                <c:pt idx="4546">
                  <c:v>-0.36889</c:v>
                </c:pt>
                <c:pt idx="4547">
                  <c:v>-0.31994</c:v>
                </c:pt>
                <c:pt idx="4548">
                  <c:v>-0.26807999999999998</c:v>
                </c:pt>
                <c:pt idx="4549">
                  <c:v>-0.23585</c:v>
                </c:pt>
                <c:pt idx="4550">
                  <c:v>-0.17271</c:v>
                </c:pt>
                <c:pt idx="4551">
                  <c:v>-0.11774</c:v>
                </c:pt>
                <c:pt idx="4552">
                  <c:v>-4.0013E-2</c:v>
                </c:pt>
                <c:pt idx="4553">
                  <c:v>2.0146000000000001E-2</c:v>
                </c:pt>
                <c:pt idx="4554">
                  <c:v>7.2110999999999995E-2</c:v>
                </c:pt>
                <c:pt idx="4555">
                  <c:v>0.14748</c:v>
                </c:pt>
                <c:pt idx="4556">
                  <c:v>0.21853</c:v>
                </c:pt>
                <c:pt idx="4557">
                  <c:v>0.27543000000000001</c:v>
                </c:pt>
                <c:pt idx="4558">
                  <c:v>0.32640000000000002</c:v>
                </c:pt>
                <c:pt idx="4559">
                  <c:v>0.37859999999999999</c:v>
                </c:pt>
                <c:pt idx="4560">
                  <c:v>0.39373000000000002</c:v>
                </c:pt>
                <c:pt idx="4561">
                  <c:v>0.41327999999999998</c:v>
                </c:pt>
                <c:pt idx="4562">
                  <c:v>0.38951999999999998</c:v>
                </c:pt>
                <c:pt idx="4563">
                  <c:v>0.42182999999999998</c:v>
                </c:pt>
                <c:pt idx="4564">
                  <c:v>0.45044000000000001</c:v>
                </c:pt>
                <c:pt idx="4565">
                  <c:v>0.39587</c:v>
                </c:pt>
                <c:pt idx="4566">
                  <c:v>0.41953000000000001</c:v>
                </c:pt>
                <c:pt idx="4567">
                  <c:v>0.35365000000000002</c:v>
                </c:pt>
                <c:pt idx="4568">
                  <c:v>0.35110000000000002</c:v>
                </c:pt>
                <c:pt idx="4569">
                  <c:v>0.27800999999999998</c:v>
                </c:pt>
                <c:pt idx="4570">
                  <c:v>0.23405999999999999</c:v>
                </c:pt>
                <c:pt idx="4571">
                  <c:v>0.15987999999999999</c:v>
                </c:pt>
                <c:pt idx="4572">
                  <c:v>0.10124</c:v>
                </c:pt>
                <c:pt idx="4573">
                  <c:v>1.7956E-2</c:v>
                </c:pt>
                <c:pt idx="4574">
                  <c:v>-1.4411999999999999E-2</c:v>
                </c:pt>
                <c:pt idx="4575">
                  <c:v>-0.10642</c:v>
                </c:pt>
                <c:pt idx="4576">
                  <c:v>-0.16683000000000001</c:v>
                </c:pt>
                <c:pt idx="4577">
                  <c:v>-0.24210000000000001</c:v>
                </c:pt>
                <c:pt idx="4578">
                  <c:v>-0.29624</c:v>
                </c:pt>
                <c:pt idx="4579">
                  <c:v>-0.34361000000000003</c:v>
                </c:pt>
                <c:pt idx="4580">
                  <c:v>-0.42381000000000002</c:v>
                </c:pt>
                <c:pt idx="4581">
                  <c:v>-0.40712999999999999</c:v>
                </c:pt>
                <c:pt idx="4582">
                  <c:v>-0.47256999999999999</c:v>
                </c:pt>
                <c:pt idx="4583">
                  <c:v>-0.47589999999999999</c:v>
                </c:pt>
                <c:pt idx="4584">
                  <c:v>-0.48592000000000002</c:v>
                </c:pt>
                <c:pt idx="4585">
                  <c:v>-0.50622</c:v>
                </c:pt>
                <c:pt idx="4586">
                  <c:v>-0.44711000000000001</c:v>
                </c:pt>
                <c:pt idx="4587">
                  <c:v>-0.40672000000000003</c:v>
                </c:pt>
                <c:pt idx="4588">
                  <c:v>-0.40595999999999999</c:v>
                </c:pt>
                <c:pt idx="4589">
                  <c:v>-0.33829999999999999</c:v>
                </c:pt>
                <c:pt idx="4590">
                  <c:v>-0.24765999999999999</c:v>
                </c:pt>
                <c:pt idx="4591">
                  <c:v>-0.24410999999999999</c:v>
                </c:pt>
                <c:pt idx="4592">
                  <c:v>-7.7262999999999998E-2</c:v>
                </c:pt>
                <c:pt idx="4593">
                  <c:v>-7.6194999999999999E-2</c:v>
                </c:pt>
                <c:pt idx="4594">
                  <c:v>3.3251999999999997E-2</c:v>
                </c:pt>
                <c:pt idx="4595">
                  <c:v>7.6031000000000001E-2</c:v>
                </c:pt>
                <c:pt idx="4596">
                  <c:v>0.16635</c:v>
                </c:pt>
                <c:pt idx="4597">
                  <c:v>0.23979</c:v>
                </c:pt>
                <c:pt idx="4598">
                  <c:v>0.30465999999999999</c:v>
                </c:pt>
                <c:pt idx="4599">
                  <c:v>0.31624999999999998</c:v>
                </c:pt>
                <c:pt idx="4600">
                  <c:v>0.42420000000000002</c:v>
                </c:pt>
                <c:pt idx="4601">
                  <c:v>0.41531000000000001</c:v>
                </c:pt>
                <c:pt idx="4602">
                  <c:v>0.46132000000000001</c:v>
                </c:pt>
                <c:pt idx="4603">
                  <c:v>0.47050999999999998</c:v>
                </c:pt>
                <c:pt idx="4604">
                  <c:v>0.46148</c:v>
                </c:pt>
                <c:pt idx="4605">
                  <c:v>0.50314000000000003</c:v>
                </c:pt>
                <c:pt idx="4606">
                  <c:v>0.40926000000000001</c:v>
                </c:pt>
                <c:pt idx="4607">
                  <c:v>0.44995000000000002</c:v>
                </c:pt>
                <c:pt idx="4608">
                  <c:v>0.40414</c:v>
                </c:pt>
                <c:pt idx="4609">
                  <c:v>0.34449000000000002</c:v>
                </c:pt>
                <c:pt idx="4610">
                  <c:v>0.33853</c:v>
                </c:pt>
                <c:pt idx="4611">
                  <c:v>0.18847</c:v>
                </c:pt>
                <c:pt idx="4612">
                  <c:v>0.13805000000000001</c:v>
                </c:pt>
                <c:pt idx="4613">
                  <c:v>9.7865999999999995E-2</c:v>
                </c:pt>
                <c:pt idx="4614">
                  <c:v>-1.8856999999999999E-2</c:v>
                </c:pt>
                <c:pt idx="4615">
                  <c:v>-7.8658000000000006E-2</c:v>
                </c:pt>
                <c:pt idx="4616">
                  <c:v>-9.8278000000000004E-2</c:v>
                </c:pt>
                <c:pt idx="4617">
                  <c:v>-0.26423999999999997</c:v>
                </c:pt>
                <c:pt idx="4618">
                  <c:v>-0.22686000000000001</c:v>
                </c:pt>
                <c:pt idx="4619">
                  <c:v>-0.31975999999999999</c:v>
                </c:pt>
                <c:pt idx="4620">
                  <c:v>-0.33206999999999998</c:v>
                </c:pt>
                <c:pt idx="4621">
                  <c:v>-0.38149</c:v>
                </c:pt>
                <c:pt idx="4622">
                  <c:v>-0.43178</c:v>
                </c:pt>
                <c:pt idx="4623">
                  <c:v>-0.44614999999999999</c:v>
                </c:pt>
                <c:pt idx="4624">
                  <c:v>-0.40027000000000001</c:v>
                </c:pt>
                <c:pt idx="4625">
                  <c:v>-0.46128999999999998</c:v>
                </c:pt>
                <c:pt idx="4626">
                  <c:v>-0.39495999999999998</c:v>
                </c:pt>
                <c:pt idx="4627">
                  <c:v>-0.40360000000000001</c:v>
                </c:pt>
                <c:pt idx="4628">
                  <c:v>-0.37173</c:v>
                </c:pt>
                <c:pt idx="4629">
                  <c:v>-0.31191999999999998</c:v>
                </c:pt>
                <c:pt idx="4630">
                  <c:v>-0.30815999999999999</c:v>
                </c:pt>
                <c:pt idx="4631">
                  <c:v>-0.18840000000000001</c:v>
                </c:pt>
                <c:pt idx="4632">
                  <c:v>-0.21215000000000001</c:v>
                </c:pt>
                <c:pt idx="4633">
                  <c:v>-0.15504000000000001</c:v>
                </c:pt>
                <c:pt idx="4634">
                  <c:v>-6.6372E-2</c:v>
                </c:pt>
                <c:pt idx="4635">
                  <c:v>-5.2108000000000002E-2</c:v>
                </c:pt>
                <c:pt idx="4636">
                  <c:v>0.12242</c:v>
                </c:pt>
                <c:pt idx="4637">
                  <c:v>0.14349999999999999</c:v>
                </c:pt>
                <c:pt idx="4638">
                  <c:v>0.18901999999999999</c:v>
                </c:pt>
                <c:pt idx="4639">
                  <c:v>0.29580000000000001</c:v>
                </c:pt>
                <c:pt idx="4640">
                  <c:v>0.29607</c:v>
                </c:pt>
                <c:pt idx="4641">
                  <c:v>0.31906000000000001</c:v>
                </c:pt>
                <c:pt idx="4642">
                  <c:v>0.41109000000000001</c:v>
                </c:pt>
                <c:pt idx="4643">
                  <c:v>0.34675</c:v>
                </c:pt>
                <c:pt idx="4644">
                  <c:v>0.39544000000000001</c:v>
                </c:pt>
                <c:pt idx="4645">
                  <c:v>0.38905000000000001</c:v>
                </c:pt>
                <c:pt idx="4646">
                  <c:v>0.38729999999999998</c:v>
                </c:pt>
                <c:pt idx="4647">
                  <c:v>0.39252999999999999</c:v>
                </c:pt>
                <c:pt idx="4648">
                  <c:v>0.35848000000000002</c:v>
                </c:pt>
                <c:pt idx="4649">
                  <c:v>0.29676999999999998</c:v>
                </c:pt>
                <c:pt idx="4650">
                  <c:v>0.31352999999999998</c:v>
                </c:pt>
                <c:pt idx="4651">
                  <c:v>0.22314000000000001</c:v>
                </c:pt>
                <c:pt idx="4652">
                  <c:v>0.20202999999999999</c:v>
                </c:pt>
                <c:pt idx="4653">
                  <c:v>0.15418000000000001</c:v>
                </c:pt>
                <c:pt idx="4654">
                  <c:v>8.0322000000000005E-2</c:v>
                </c:pt>
                <c:pt idx="4655">
                  <c:v>4.8494000000000002E-2</c:v>
                </c:pt>
                <c:pt idx="4656">
                  <c:v>-3.4952999999999998E-2</c:v>
                </c:pt>
                <c:pt idx="4657">
                  <c:v>-3.4969E-2</c:v>
                </c:pt>
                <c:pt idx="4658">
                  <c:v>-9.2872999999999997E-2</c:v>
                </c:pt>
                <c:pt idx="4659">
                  <c:v>-0.17133999999999999</c:v>
                </c:pt>
                <c:pt idx="4660">
                  <c:v>-0.18318999999999999</c:v>
                </c:pt>
                <c:pt idx="4661">
                  <c:v>-0.31026999999999999</c:v>
                </c:pt>
                <c:pt idx="4662">
                  <c:v>-0.30531999999999998</c:v>
                </c:pt>
                <c:pt idx="4663">
                  <c:v>-0.35509000000000002</c:v>
                </c:pt>
                <c:pt idx="4664">
                  <c:v>-0.41898000000000002</c:v>
                </c:pt>
                <c:pt idx="4665">
                  <c:v>-0.36033999999999999</c:v>
                </c:pt>
                <c:pt idx="4666">
                  <c:v>-0.38146000000000002</c:v>
                </c:pt>
                <c:pt idx="4667">
                  <c:v>-0.37880999999999998</c:v>
                </c:pt>
                <c:pt idx="4668">
                  <c:v>-0.32729999999999998</c:v>
                </c:pt>
                <c:pt idx="4669">
                  <c:v>-0.31781999999999999</c:v>
                </c:pt>
                <c:pt idx="4670">
                  <c:v>-0.29607</c:v>
                </c:pt>
                <c:pt idx="4671">
                  <c:v>-0.25251000000000001</c:v>
                </c:pt>
                <c:pt idx="4672">
                  <c:v>-0.22839999999999999</c:v>
                </c:pt>
                <c:pt idx="4673">
                  <c:v>-0.16485</c:v>
                </c:pt>
                <c:pt idx="4674">
                  <c:v>-0.10929</c:v>
                </c:pt>
                <c:pt idx="4675">
                  <c:v>-7.4043999999999999E-2</c:v>
                </c:pt>
                <c:pt idx="4676">
                  <c:v>-5.8964000000000004E-3</c:v>
                </c:pt>
                <c:pt idx="4677">
                  <c:v>3.0110000000000001E-2</c:v>
                </c:pt>
                <c:pt idx="4678">
                  <c:v>7.3845999999999995E-2</c:v>
                </c:pt>
                <c:pt idx="4679">
                  <c:v>0.13613</c:v>
                </c:pt>
                <c:pt idx="4680">
                  <c:v>0.18343000000000001</c:v>
                </c:pt>
                <c:pt idx="4681">
                  <c:v>0.20355999999999999</c:v>
                </c:pt>
                <c:pt idx="4682">
                  <c:v>0.22356999999999999</c:v>
                </c:pt>
                <c:pt idx="4683">
                  <c:v>0.25931999999999999</c:v>
                </c:pt>
                <c:pt idx="4684">
                  <c:v>0.30064999999999997</c:v>
                </c:pt>
                <c:pt idx="4685">
                  <c:v>0.31307000000000001</c:v>
                </c:pt>
                <c:pt idx="4686">
                  <c:v>0.34499000000000002</c:v>
                </c:pt>
                <c:pt idx="4687">
                  <c:v>0.32178000000000001</c:v>
                </c:pt>
                <c:pt idx="4688">
                  <c:v>0.36337999999999998</c:v>
                </c:pt>
                <c:pt idx="4689">
                  <c:v>0.36656</c:v>
                </c:pt>
                <c:pt idx="4690">
                  <c:v>0.27782000000000001</c:v>
                </c:pt>
                <c:pt idx="4691">
                  <c:v>0.29436000000000001</c:v>
                </c:pt>
                <c:pt idx="4692">
                  <c:v>0.20474999999999999</c:v>
                </c:pt>
                <c:pt idx="4693">
                  <c:v>0.19370999999999999</c:v>
                </c:pt>
                <c:pt idx="4694">
                  <c:v>0.13941000000000001</c:v>
                </c:pt>
                <c:pt idx="4695">
                  <c:v>0.11567</c:v>
                </c:pt>
                <c:pt idx="4696">
                  <c:v>4.7091000000000001E-2</c:v>
                </c:pt>
                <c:pt idx="4697">
                  <c:v>1.1315E-2</c:v>
                </c:pt>
                <c:pt idx="4698">
                  <c:v>-4.9079999999999999E-2</c:v>
                </c:pt>
                <c:pt idx="4699">
                  <c:v>-7.3928999999999995E-2</c:v>
                </c:pt>
                <c:pt idx="4700">
                  <c:v>-0.15096999999999999</c:v>
                </c:pt>
                <c:pt idx="4701">
                  <c:v>-0.17077999999999999</c:v>
                </c:pt>
                <c:pt idx="4702">
                  <c:v>-0.20386000000000001</c:v>
                </c:pt>
                <c:pt idx="4703">
                  <c:v>-0.22345000000000001</c:v>
                </c:pt>
                <c:pt idx="4704">
                  <c:v>-0.25440000000000002</c:v>
                </c:pt>
                <c:pt idx="4705">
                  <c:v>-0.30608000000000002</c:v>
                </c:pt>
                <c:pt idx="4706">
                  <c:v>-0.26003999999999999</c:v>
                </c:pt>
                <c:pt idx="4707">
                  <c:v>-0.28999000000000003</c:v>
                </c:pt>
                <c:pt idx="4708">
                  <c:v>-0.29193999999999998</c:v>
                </c:pt>
                <c:pt idx="4709">
                  <c:v>-0.29136000000000001</c:v>
                </c:pt>
                <c:pt idx="4710">
                  <c:v>-0.33278999999999997</c:v>
                </c:pt>
                <c:pt idx="4711">
                  <c:v>-0.23568</c:v>
                </c:pt>
                <c:pt idx="4712">
                  <c:v>-0.20547000000000001</c:v>
                </c:pt>
                <c:pt idx="4713">
                  <c:v>-0.23669999999999999</c:v>
                </c:pt>
                <c:pt idx="4714">
                  <c:v>-0.191</c:v>
                </c:pt>
                <c:pt idx="4715">
                  <c:v>-0.10841000000000001</c:v>
                </c:pt>
                <c:pt idx="4716">
                  <c:v>-0.11456</c:v>
                </c:pt>
                <c:pt idx="4717">
                  <c:v>1.7503999999999999E-2</c:v>
                </c:pt>
                <c:pt idx="4718">
                  <c:v>-2.8038E-2</c:v>
                </c:pt>
                <c:pt idx="4719">
                  <c:v>5.0157E-2</c:v>
                </c:pt>
                <c:pt idx="4720">
                  <c:v>6.6948999999999995E-2</c:v>
                </c:pt>
                <c:pt idx="4721">
                  <c:v>0.13192999999999999</c:v>
                </c:pt>
                <c:pt idx="4722">
                  <c:v>0.15748999999999999</c:v>
                </c:pt>
                <c:pt idx="4723">
                  <c:v>0.19084000000000001</c:v>
                </c:pt>
                <c:pt idx="4724">
                  <c:v>0.17988000000000001</c:v>
                </c:pt>
                <c:pt idx="4725">
                  <c:v>0.27717999999999998</c:v>
                </c:pt>
                <c:pt idx="4726">
                  <c:v>0.24149000000000001</c:v>
                </c:pt>
                <c:pt idx="4727">
                  <c:v>0.25727</c:v>
                </c:pt>
                <c:pt idx="4728">
                  <c:v>0.24825</c:v>
                </c:pt>
                <c:pt idx="4729">
                  <c:v>0.24768000000000001</c:v>
                </c:pt>
                <c:pt idx="4730">
                  <c:v>0.29308000000000001</c:v>
                </c:pt>
                <c:pt idx="4731">
                  <c:v>0.20097000000000001</c:v>
                </c:pt>
                <c:pt idx="4732">
                  <c:v>0.2341</c:v>
                </c:pt>
                <c:pt idx="4733">
                  <c:v>0.20852999999999999</c:v>
                </c:pt>
                <c:pt idx="4734">
                  <c:v>0.18115000000000001</c:v>
                </c:pt>
                <c:pt idx="4735">
                  <c:v>0.21781</c:v>
                </c:pt>
                <c:pt idx="4736">
                  <c:v>5.8798999999999997E-2</c:v>
                </c:pt>
                <c:pt idx="4737">
                  <c:v>3.4091999999999997E-2</c:v>
                </c:pt>
                <c:pt idx="4738">
                  <c:v>4.9131000000000001E-2</c:v>
                </c:pt>
                <c:pt idx="4739">
                  <c:v>-1.4914E-2</c:v>
                </c:pt>
                <c:pt idx="4740">
                  <c:v>-5.8632999999999998E-2</c:v>
                </c:pt>
                <c:pt idx="4741">
                  <c:v>-6.5389000000000003E-2</c:v>
                </c:pt>
                <c:pt idx="4742">
                  <c:v>-0.18909999999999999</c:v>
                </c:pt>
                <c:pt idx="4743">
                  <c:v>-0.10088</c:v>
                </c:pt>
                <c:pt idx="4744">
                  <c:v>-0.17324000000000001</c:v>
                </c:pt>
                <c:pt idx="4745">
                  <c:v>-0.17666000000000001</c:v>
                </c:pt>
                <c:pt idx="4746">
                  <c:v>-0.21410999999999999</c:v>
                </c:pt>
                <c:pt idx="4747">
                  <c:v>-0.22436</c:v>
                </c:pt>
                <c:pt idx="4748">
                  <c:v>-0.22614000000000001</c:v>
                </c:pt>
                <c:pt idx="4749">
                  <c:v>-0.18257000000000001</c:v>
                </c:pt>
                <c:pt idx="4750">
                  <c:v>-0.26579000000000003</c:v>
                </c:pt>
                <c:pt idx="4751">
                  <c:v>-0.19875000000000001</c:v>
                </c:pt>
                <c:pt idx="4752">
                  <c:v>-0.20172000000000001</c:v>
                </c:pt>
                <c:pt idx="4753">
                  <c:v>-0.17052999999999999</c:v>
                </c:pt>
                <c:pt idx="4754">
                  <c:v>-0.14265</c:v>
                </c:pt>
                <c:pt idx="4755">
                  <c:v>-0.17446999999999999</c:v>
                </c:pt>
                <c:pt idx="4756">
                  <c:v>-8.1837999999999994E-2</c:v>
                </c:pt>
                <c:pt idx="4757">
                  <c:v>-0.11042</c:v>
                </c:pt>
                <c:pt idx="4758">
                  <c:v>-6.9702E-2</c:v>
                </c:pt>
                <c:pt idx="4759">
                  <c:v>-3.2298E-2</c:v>
                </c:pt>
                <c:pt idx="4760">
                  <c:v>-5.9313999999999999E-2</c:v>
                </c:pt>
                <c:pt idx="4761">
                  <c:v>9.9854999999999999E-2</c:v>
                </c:pt>
                <c:pt idx="4762">
                  <c:v>0.10879999999999999</c:v>
                </c:pt>
                <c:pt idx="4763">
                  <c:v>0.11384</c:v>
                </c:pt>
                <c:pt idx="4764">
                  <c:v>0.16719000000000001</c:v>
                </c:pt>
                <c:pt idx="4765">
                  <c:v>0.15504999999999999</c:v>
                </c:pt>
                <c:pt idx="4766">
                  <c:v>0.17518</c:v>
                </c:pt>
                <c:pt idx="4767">
                  <c:v>0.24432999999999999</c:v>
                </c:pt>
                <c:pt idx="4768">
                  <c:v>0.15001</c:v>
                </c:pt>
                <c:pt idx="4769">
                  <c:v>0.19117999999999999</c:v>
                </c:pt>
                <c:pt idx="4770">
                  <c:v>0.18404999999999999</c:v>
                </c:pt>
                <c:pt idx="4771">
                  <c:v>0.18851999999999999</c:v>
                </c:pt>
                <c:pt idx="4772">
                  <c:v>0.18543999999999999</c:v>
                </c:pt>
                <c:pt idx="4773">
                  <c:v>0.16125999999999999</c:v>
                </c:pt>
                <c:pt idx="4774">
                  <c:v>0.10705000000000001</c:v>
                </c:pt>
                <c:pt idx="4775">
                  <c:v>0.15165999999999999</c:v>
                </c:pt>
                <c:pt idx="4776">
                  <c:v>8.9524999999999993E-2</c:v>
                </c:pt>
                <c:pt idx="4777">
                  <c:v>8.5460999999999995E-2</c:v>
                </c:pt>
                <c:pt idx="4778">
                  <c:v>4.5286E-2</c:v>
                </c:pt>
                <c:pt idx="4779">
                  <c:v>7.3007999999999997E-3</c:v>
                </c:pt>
                <c:pt idx="4780">
                  <c:v>2.2026E-2</c:v>
                </c:pt>
                <c:pt idx="4781">
                  <c:v>-3.0216E-2</c:v>
                </c:pt>
                <c:pt idx="4782">
                  <c:v>-1.4574999999999999E-2</c:v>
                </c:pt>
                <c:pt idx="4783">
                  <c:v>-5.6670999999999999E-2</c:v>
                </c:pt>
                <c:pt idx="4784">
                  <c:v>-8.4675E-2</c:v>
                </c:pt>
                <c:pt idx="4785">
                  <c:v>-7.041E-2</c:v>
                </c:pt>
                <c:pt idx="4786">
                  <c:v>-0.16744000000000001</c:v>
                </c:pt>
                <c:pt idx="4787">
                  <c:v>-0.15969</c:v>
                </c:pt>
                <c:pt idx="4788">
                  <c:v>-0.19616</c:v>
                </c:pt>
                <c:pt idx="4789">
                  <c:v>-0.21389</c:v>
                </c:pt>
                <c:pt idx="4790">
                  <c:v>-0.14732000000000001</c:v>
                </c:pt>
                <c:pt idx="4791">
                  <c:v>-0.18864</c:v>
                </c:pt>
                <c:pt idx="4792">
                  <c:v>-0.17535000000000001</c:v>
                </c:pt>
                <c:pt idx="4793">
                  <c:v>-0.12592</c:v>
                </c:pt>
                <c:pt idx="4794">
                  <c:v>-0.11947000000000001</c:v>
                </c:pt>
                <c:pt idx="4795">
                  <c:v>-0.11371000000000001</c:v>
                </c:pt>
                <c:pt idx="4796">
                  <c:v>-8.9908000000000002E-2</c:v>
                </c:pt>
                <c:pt idx="4797">
                  <c:v>-8.6336999999999997E-2</c:v>
                </c:pt>
                <c:pt idx="4798">
                  <c:v>-4.7462999999999998E-2</c:v>
                </c:pt>
                <c:pt idx="4799">
                  <c:v>-1.3788999999999999E-2</c:v>
                </c:pt>
                <c:pt idx="4800">
                  <c:v>-6.1837000000000003E-3</c:v>
                </c:pt>
                <c:pt idx="4801">
                  <c:v>1.3693E-2</c:v>
                </c:pt>
                <c:pt idx="4802">
                  <c:v>2.9579000000000001E-2</c:v>
                </c:pt>
                <c:pt idx="4803">
                  <c:v>5.5678999999999999E-2</c:v>
                </c:pt>
                <c:pt idx="4804">
                  <c:v>8.5618E-2</c:v>
                </c:pt>
                <c:pt idx="4805">
                  <c:v>9.0907000000000002E-2</c:v>
                </c:pt>
                <c:pt idx="4806">
                  <c:v>7.9242000000000007E-2</c:v>
                </c:pt>
                <c:pt idx="4807">
                  <c:v>9.6520999999999996E-2</c:v>
                </c:pt>
                <c:pt idx="4808">
                  <c:v>0.11315</c:v>
                </c:pt>
                <c:pt idx="4809">
                  <c:v>0.11784</c:v>
                </c:pt>
                <c:pt idx="4810">
                  <c:v>0.11724999999999999</c:v>
                </c:pt>
                <c:pt idx="4811">
                  <c:v>0.12361</c:v>
                </c:pt>
                <c:pt idx="4812">
                  <c:v>0.17252999999999999</c:v>
                </c:pt>
                <c:pt idx="4813">
                  <c:v>0.15537000000000001</c:v>
                </c:pt>
                <c:pt idx="4814">
                  <c:v>0.12049</c:v>
                </c:pt>
                <c:pt idx="4815">
                  <c:v>0.11505</c:v>
                </c:pt>
                <c:pt idx="4816">
                  <c:v>6.8182999999999994E-2</c:v>
                </c:pt>
                <c:pt idx="4817">
                  <c:v>9.6359E-2</c:v>
                </c:pt>
                <c:pt idx="4818">
                  <c:v>4.5425E-2</c:v>
                </c:pt>
                <c:pt idx="4819">
                  <c:v>2.1765E-2</c:v>
                </c:pt>
                <c:pt idx="4820">
                  <c:v>-6.3613000000000005E-4</c:v>
                </c:pt>
                <c:pt idx="4821">
                  <c:v>4.9237999999999999E-3</c:v>
                </c:pt>
                <c:pt idx="4822">
                  <c:v>-1.9473000000000001E-2</c:v>
                </c:pt>
                <c:pt idx="4823">
                  <c:v>-2.726E-2</c:v>
                </c:pt>
                <c:pt idx="4824">
                  <c:v>-7.8738000000000002E-2</c:v>
                </c:pt>
                <c:pt idx="4825">
                  <c:v>-7.0163000000000003E-2</c:v>
                </c:pt>
                <c:pt idx="4826">
                  <c:v>-8.7590000000000001E-2</c:v>
                </c:pt>
                <c:pt idx="4827">
                  <c:v>-7.0094000000000004E-2</c:v>
                </c:pt>
                <c:pt idx="4828">
                  <c:v>-9.0606000000000006E-2</c:v>
                </c:pt>
                <c:pt idx="4829">
                  <c:v>-0.10847999999999999</c:v>
                </c:pt>
                <c:pt idx="4830">
                  <c:v>-8.1878999999999993E-2</c:v>
                </c:pt>
                <c:pt idx="4831">
                  <c:v>-9.8976999999999996E-2</c:v>
                </c:pt>
                <c:pt idx="4832">
                  <c:v>-6.8260000000000001E-2</c:v>
                </c:pt>
                <c:pt idx="4833">
                  <c:v>-9.0546000000000001E-2</c:v>
                </c:pt>
                <c:pt idx="4834">
                  <c:v>-9.1789999999999997E-2</c:v>
                </c:pt>
                <c:pt idx="4835">
                  <c:v>-2.6473E-2</c:v>
                </c:pt>
                <c:pt idx="4836">
                  <c:v>-5.8909999999999997E-2</c:v>
                </c:pt>
                <c:pt idx="4837">
                  <c:v>-7.4742000000000003E-2</c:v>
                </c:pt>
                <c:pt idx="4838">
                  <c:v>-3.8224000000000001E-2</c:v>
                </c:pt>
                <c:pt idx="4839">
                  <c:v>-5.0305000000000002E-2</c:v>
                </c:pt>
                <c:pt idx="4840">
                  <c:v>-4.7134000000000002E-2</c:v>
                </c:pt>
                <c:pt idx="4841">
                  <c:v>1.5727000000000001E-2</c:v>
                </c:pt>
                <c:pt idx="4842">
                  <c:v>-7.7836000000000002E-2</c:v>
                </c:pt>
                <c:pt idx="4843">
                  <c:v>6.6725999999999999E-3</c:v>
                </c:pt>
                <c:pt idx="4844">
                  <c:v>-1.1367E-2</c:v>
                </c:pt>
                <c:pt idx="4845">
                  <c:v>3.0325999999999999E-2</c:v>
                </c:pt>
                <c:pt idx="4846">
                  <c:v>2.2606999999999999E-2</c:v>
                </c:pt>
                <c:pt idx="4847">
                  <c:v>3.1668000000000002E-2</c:v>
                </c:pt>
                <c:pt idx="4848">
                  <c:v>2.1302000000000001E-2</c:v>
                </c:pt>
                <c:pt idx="4849">
                  <c:v>8.1235000000000002E-2</c:v>
                </c:pt>
                <c:pt idx="4850">
                  <c:v>3.7701999999999999E-2</c:v>
                </c:pt>
                <c:pt idx="4851">
                  <c:v>9.8475999999999994E-2</c:v>
                </c:pt>
                <c:pt idx="4852">
                  <c:v>5.4989999999999997E-2</c:v>
                </c:pt>
                <c:pt idx="4853">
                  <c:v>7.7144000000000004E-2</c:v>
                </c:pt>
                <c:pt idx="4854">
                  <c:v>0.10994</c:v>
                </c:pt>
                <c:pt idx="4855">
                  <c:v>7.5900999999999996E-2</c:v>
                </c:pt>
                <c:pt idx="4856">
                  <c:v>0.11423</c:v>
                </c:pt>
                <c:pt idx="4857">
                  <c:v>5.4788000000000003E-2</c:v>
                </c:pt>
                <c:pt idx="4858">
                  <c:v>7.3358999999999994E-2</c:v>
                </c:pt>
                <c:pt idx="4859">
                  <c:v>9.4694E-2</c:v>
                </c:pt>
                <c:pt idx="4860">
                  <c:v>1.6865000000000002E-2</c:v>
                </c:pt>
                <c:pt idx="4861">
                  <c:v>9.5402000000000001E-2</c:v>
                </c:pt>
                <c:pt idx="4862">
                  <c:v>7.9418000000000002E-2</c:v>
                </c:pt>
                <c:pt idx="4863">
                  <c:v>4.5615999999999997E-2</c:v>
                </c:pt>
                <c:pt idx="4864">
                  <c:v>7.5729000000000005E-2</c:v>
                </c:pt>
                <c:pt idx="4865">
                  <c:v>4.3189999999999999E-2</c:v>
                </c:pt>
                <c:pt idx="4866">
                  <c:v>-1.9338000000000001E-2</c:v>
                </c:pt>
                <c:pt idx="4867">
                  <c:v>6.2887999999999999E-2</c:v>
                </c:pt>
                <c:pt idx="4868">
                  <c:v>-5.6169999999999998E-2</c:v>
                </c:pt>
                <c:pt idx="4869">
                  <c:v>-1.8010999999999999E-2</c:v>
                </c:pt>
                <c:pt idx="4870">
                  <c:v>-7.6802999999999996E-2</c:v>
                </c:pt>
                <c:pt idx="4871">
                  <c:v>-8.8816000000000006E-2</c:v>
                </c:pt>
                <c:pt idx="4872">
                  <c:v>-9.0712000000000001E-2</c:v>
                </c:pt>
                <c:pt idx="4873">
                  <c:v>-7.3456999999999995E-2</c:v>
                </c:pt>
                <c:pt idx="4874">
                  <c:v>-0.15004999999999999</c:v>
                </c:pt>
                <c:pt idx="4875">
                  <c:v>-0.11212999999999999</c:v>
                </c:pt>
                <c:pt idx="4876">
                  <c:v>-0.1807</c:v>
                </c:pt>
                <c:pt idx="4877">
                  <c:v>-0.11712</c:v>
                </c:pt>
                <c:pt idx="4878">
                  <c:v>-0.12839999999999999</c:v>
                </c:pt>
                <c:pt idx="4879">
                  <c:v>-0.15939</c:v>
                </c:pt>
                <c:pt idx="4880">
                  <c:v>-0.1227</c:v>
                </c:pt>
                <c:pt idx="4881">
                  <c:v>-0.15034</c:v>
                </c:pt>
                <c:pt idx="4882">
                  <c:v>-6.1973E-2</c:v>
                </c:pt>
                <c:pt idx="4883">
                  <c:v>-5.1084999999999998E-2</c:v>
                </c:pt>
                <c:pt idx="4884">
                  <c:v>-6.5739000000000006E-2</c:v>
                </c:pt>
                <c:pt idx="4885">
                  <c:v>8.8520999999999999E-3</c:v>
                </c:pt>
                <c:pt idx="4886">
                  <c:v>-7.5400999999999996E-2</c:v>
                </c:pt>
                <c:pt idx="4887">
                  <c:v>-1.3276E-2</c:v>
                </c:pt>
                <c:pt idx="4888">
                  <c:v>2.4686E-2</c:v>
                </c:pt>
                <c:pt idx="4889">
                  <c:v>-5.7311999999999999E-4</c:v>
                </c:pt>
                <c:pt idx="4890">
                  <c:v>5.4212999999999997E-2</c:v>
                </c:pt>
                <c:pt idx="4891">
                  <c:v>9.9002999999999994E-2</c:v>
                </c:pt>
                <c:pt idx="4892">
                  <c:v>6.8593000000000001E-2</c:v>
                </c:pt>
                <c:pt idx="4893">
                  <c:v>0.18321000000000001</c:v>
                </c:pt>
                <c:pt idx="4894">
                  <c:v>0.13041</c:v>
                </c:pt>
                <c:pt idx="4895">
                  <c:v>0.16683000000000001</c:v>
                </c:pt>
                <c:pt idx="4896">
                  <c:v>0.18634000000000001</c:v>
                </c:pt>
                <c:pt idx="4897">
                  <c:v>0.18099000000000001</c:v>
                </c:pt>
                <c:pt idx="4898">
                  <c:v>0.15507000000000001</c:v>
                </c:pt>
                <c:pt idx="4899">
                  <c:v>0.19495999999999999</c:v>
                </c:pt>
                <c:pt idx="4900">
                  <c:v>0.14987</c:v>
                </c:pt>
                <c:pt idx="4901">
                  <c:v>0.19314000000000001</c:v>
                </c:pt>
                <c:pt idx="4902">
                  <c:v>0.12291000000000001</c:v>
                </c:pt>
                <c:pt idx="4903">
                  <c:v>0.10568</c:v>
                </c:pt>
                <c:pt idx="4904">
                  <c:v>0.11047</c:v>
                </c:pt>
                <c:pt idx="4905">
                  <c:v>6.8961999999999996E-2</c:v>
                </c:pt>
                <c:pt idx="4906">
                  <c:v>5.9049999999999998E-2</c:v>
                </c:pt>
                <c:pt idx="4907">
                  <c:v>-2.7442999999999999E-2</c:v>
                </c:pt>
                <c:pt idx="4908">
                  <c:v>-5.3226999999999997E-2</c:v>
                </c:pt>
                <c:pt idx="4909">
                  <c:v>-5.4592000000000002E-2</c:v>
                </c:pt>
                <c:pt idx="4910">
                  <c:v>-0.10619000000000001</c:v>
                </c:pt>
                <c:pt idx="4911">
                  <c:v>-5.0041000000000002E-2</c:v>
                </c:pt>
                <c:pt idx="4912">
                  <c:v>-0.12278</c:v>
                </c:pt>
                <c:pt idx="4913">
                  <c:v>-0.13369</c:v>
                </c:pt>
                <c:pt idx="4914">
                  <c:v>-0.11549</c:v>
                </c:pt>
                <c:pt idx="4915">
                  <c:v>-0.17127000000000001</c:v>
                </c:pt>
                <c:pt idx="4916">
                  <c:v>-0.17798</c:v>
                </c:pt>
                <c:pt idx="4917">
                  <c:v>-0.19597000000000001</c:v>
                </c:pt>
                <c:pt idx="4918">
                  <c:v>-0.24635000000000001</c:v>
                </c:pt>
                <c:pt idx="4919">
                  <c:v>-0.19484000000000001</c:v>
                </c:pt>
                <c:pt idx="4920">
                  <c:v>-0.19433</c:v>
                </c:pt>
                <c:pt idx="4921">
                  <c:v>-0.20519000000000001</c:v>
                </c:pt>
                <c:pt idx="4922">
                  <c:v>-0.17738999999999999</c:v>
                </c:pt>
                <c:pt idx="4923">
                  <c:v>-0.14818999999999999</c:v>
                </c:pt>
                <c:pt idx="4924">
                  <c:v>-0.13808000000000001</c:v>
                </c:pt>
                <c:pt idx="4925">
                  <c:v>-0.10385</c:v>
                </c:pt>
                <c:pt idx="4926">
                  <c:v>-9.3382000000000007E-2</c:v>
                </c:pt>
                <c:pt idx="4927">
                  <c:v>-3.6949000000000003E-2</c:v>
                </c:pt>
                <c:pt idx="4928">
                  <c:v>3.9864000000000002E-3</c:v>
                </c:pt>
                <c:pt idx="4929">
                  <c:v>2.4878000000000001E-2</c:v>
                </c:pt>
                <c:pt idx="4930">
                  <c:v>5.7078999999999998E-2</c:v>
                </c:pt>
                <c:pt idx="4931">
                  <c:v>9.6610000000000001E-2</c:v>
                </c:pt>
                <c:pt idx="4932">
                  <c:v>0.15085000000000001</c:v>
                </c:pt>
                <c:pt idx="4933">
                  <c:v>0.18185999999999999</c:v>
                </c:pt>
                <c:pt idx="4934">
                  <c:v>0.19697999999999999</c:v>
                </c:pt>
                <c:pt idx="4935">
                  <c:v>0.20271</c:v>
                </c:pt>
                <c:pt idx="4936">
                  <c:v>0.19209999999999999</c:v>
                </c:pt>
                <c:pt idx="4937">
                  <c:v>0.24135999999999999</c:v>
                </c:pt>
                <c:pt idx="4938">
                  <c:v>0.21434</c:v>
                </c:pt>
                <c:pt idx="4939">
                  <c:v>0.20374999999999999</c:v>
                </c:pt>
                <c:pt idx="4940">
                  <c:v>0.23268</c:v>
                </c:pt>
                <c:pt idx="4941">
                  <c:v>0.19334999999999999</c:v>
                </c:pt>
                <c:pt idx="4942">
                  <c:v>0.24648</c:v>
                </c:pt>
                <c:pt idx="4943">
                  <c:v>0.20402000000000001</c:v>
                </c:pt>
                <c:pt idx="4944">
                  <c:v>0.16302</c:v>
                </c:pt>
                <c:pt idx="4945">
                  <c:v>0.1208</c:v>
                </c:pt>
                <c:pt idx="4946">
                  <c:v>0.1192</c:v>
                </c:pt>
                <c:pt idx="4947">
                  <c:v>7.1779999999999997E-2</c:v>
                </c:pt>
                <c:pt idx="4948">
                  <c:v>4.0495000000000003E-2</c:v>
                </c:pt>
                <c:pt idx="4949">
                  <c:v>-1.9362000000000001E-2</c:v>
                </c:pt>
                <c:pt idx="4950">
                  <c:v>-2.5513999999999998E-2</c:v>
                </c:pt>
                <c:pt idx="4951">
                  <c:v>-8.5025000000000003E-2</c:v>
                </c:pt>
                <c:pt idx="4952">
                  <c:v>-0.10969</c:v>
                </c:pt>
                <c:pt idx="4953">
                  <c:v>-0.16317000000000001</c:v>
                </c:pt>
                <c:pt idx="4954">
                  <c:v>-0.19799</c:v>
                </c:pt>
                <c:pt idx="4955">
                  <c:v>-0.20016</c:v>
                </c:pt>
                <c:pt idx="4956">
                  <c:v>-0.24804000000000001</c:v>
                </c:pt>
                <c:pt idx="4957">
                  <c:v>-0.25285999999999997</c:v>
                </c:pt>
                <c:pt idx="4958">
                  <c:v>-0.27651999999999999</c:v>
                </c:pt>
                <c:pt idx="4959">
                  <c:v>-0.28784999999999999</c:v>
                </c:pt>
                <c:pt idx="4960">
                  <c:v>-0.23547999999999999</c:v>
                </c:pt>
                <c:pt idx="4961">
                  <c:v>-0.27184999999999998</c:v>
                </c:pt>
                <c:pt idx="4962">
                  <c:v>-0.27772000000000002</c:v>
                </c:pt>
                <c:pt idx="4963">
                  <c:v>-0.20960000000000001</c:v>
                </c:pt>
                <c:pt idx="4964">
                  <c:v>-0.19761000000000001</c:v>
                </c:pt>
                <c:pt idx="4965">
                  <c:v>-0.18575</c:v>
                </c:pt>
                <c:pt idx="4966">
                  <c:v>-0.11447</c:v>
                </c:pt>
                <c:pt idx="4967">
                  <c:v>-0.17322000000000001</c:v>
                </c:pt>
                <c:pt idx="4968">
                  <c:v>-4.2453999999999999E-2</c:v>
                </c:pt>
                <c:pt idx="4969">
                  <c:v>-2.8042000000000001E-2</c:v>
                </c:pt>
                <c:pt idx="4970">
                  <c:v>4.0278000000000001E-2</c:v>
                </c:pt>
                <c:pt idx="4971">
                  <c:v>5.6508999999999997E-2</c:v>
                </c:pt>
                <c:pt idx="4972">
                  <c:v>0.11312999999999999</c:v>
                </c:pt>
                <c:pt idx="4973">
                  <c:v>0.13585</c:v>
                </c:pt>
                <c:pt idx="4974">
                  <c:v>0.21840000000000001</c:v>
                </c:pt>
                <c:pt idx="4975">
                  <c:v>0.18631</c:v>
                </c:pt>
                <c:pt idx="4976">
                  <c:v>0.27254</c:v>
                </c:pt>
                <c:pt idx="4977">
                  <c:v>0.25736999999999999</c:v>
                </c:pt>
                <c:pt idx="4978">
                  <c:v>0.29985000000000001</c:v>
                </c:pt>
                <c:pt idx="4979">
                  <c:v>0.32399</c:v>
                </c:pt>
                <c:pt idx="4980">
                  <c:v>0.28634999999999999</c:v>
                </c:pt>
                <c:pt idx="4981">
                  <c:v>0.32139000000000001</c:v>
                </c:pt>
                <c:pt idx="4982">
                  <c:v>0.27001999999999998</c:v>
                </c:pt>
                <c:pt idx="4983">
                  <c:v>0.27028000000000002</c:v>
                </c:pt>
                <c:pt idx="4984">
                  <c:v>0.25872000000000001</c:v>
                </c:pt>
                <c:pt idx="4985">
                  <c:v>0.14301</c:v>
                </c:pt>
                <c:pt idx="4986">
                  <c:v>0.22481000000000001</c:v>
                </c:pt>
                <c:pt idx="4987">
                  <c:v>0.1847</c:v>
                </c:pt>
                <c:pt idx="4988">
                  <c:v>9.5383999999999997E-2</c:v>
                </c:pt>
                <c:pt idx="4989">
                  <c:v>7.3164000000000007E-2</c:v>
                </c:pt>
                <c:pt idx="4990">
                  <c:v>2.3525000000000001E-2</c:v>
                </c:pt>
                <c:pt idx="4991">
                  <c:v>-5.2115000000000002E-2</c:v>
                </c:pt>
                <c:pt idx="4992">
                  <c:v>-9.5250999999999999E-3</c:v>
                </c:pt>
                <c:pt idx="4993">
                  <c:v>-0.18253</c:v>
                </c:pt>
                <c:pt idx="4994">
                  <c:v>-0.16472999999999999</c:v>
                </c:pt>
                <c:pt idx="4995">
                  <c:v>-0.23330999999999999</c:v>
                </c:pt>
                <c:pt idx="4996">
                  <c:v>-0.25697999999999999</c:v>
                </c:pt>
                <c:pt idx="4997">
                  <c:v>-0.29543000000000003</c:v>
                </c:pt>
                <c:pt idx="4998">
                  <c:v>-0.29483999999999999</c:v>
                </c:pt>
                <c:pt idx="4999">
                  <c:v>-0.36901</c:v>
                </c:pt>
                <c:pt idx="5000">
                  <c:v>-0.30760999999999999</c:v>
                </c:pt>
                <c:pt idx="5001">
                  <c:v>-0.37780999999999998</c:v>
                </c:pt>
                <c:pt idx="5002">
                  <c:v>-0.31746000000000002</c:v>
                </c:pt>
                <c:pt idx="5003">
                  <c:v>-0.33043</c:v>
                </c:pt>
                <c:pt idx="5004">
                  <c:v>-0.33004</c:v>
                </c:pt>
                <c:pt idx="5005">
                  <c:v>-0.25690000000000002</c:v>
                </c:pt>
                <c:pt idx="5006">
                  <c:v>-0.25547999999999998</c:v>
                </c:pt>
                <c:pt idx="5007">
                  <c:v>-0.16281000000000001</c:v>
                </c:pt>
                <c:pt idx="5008">
                  <c:v>-0.13693</c:v>
                </c:pt>
                <c:pt idx="5009">
                  <c:v>-0.10024</c:v>
                </c:pt>
                <c:pt idx="5010">
                  <c:v>2.0222E-2</c:v>
                </c:pt>
                <c:pt idx="5011">
                  <c:v>-5.0910999999999998E-2</c:v>
                </c:pt>
                <c:pt idx="5012">
                  <c:v>1.9952999999999999E-2</c:v>
                </c:pt>
                <c:pt idx="5013">
                  <c:v>9.9417000000000005E-2</c:v>
                </c:pt>
                <c:pt idx="5014">
                  <c:v>0.12726000000000001</c:v>
                </c:pt>
                <c:pt idx="5015">
                  <c:v>0.19624</c:v>
                </c:pt>
                <c:pt idx="5016">
                  <c:v>0.24512</c:v>
                </c:pt>
                <c:pt idx="5017">
                  <c:v>0.23232</c:v>
                </c:pt>
                <c:pt idx="5018">
                  <c:v>0.38007999999999997</c:v>
                </c:pt>
                <c:pt idx="5019">
                  <c:v>0.33322000000000002</c:v>
                </c:pt>
                <c:pt idx="5020">
                  <c:v>0.37060999999999999</c:v>
                </c:pt>
                <c:pt idx="5021">
                  <c:v>0.3861</c:v>
                </c:pt>
                <c:pt idx="5022">
                  <c:v>0.38628000000000001</c:v>
                </c:pt>
                <c:pt idx="5023">
                  <c:v>0.35278999999999999</c:v>
                </c:pt>
                <c:pt idx="5024">
                  <c:v>0.38833000000000001</c:v>
                </c:pt>
                <c:pt idx="5025">
                  <c:v>0.31178</c:v>
                </c:pt>
                <c:pt idx="5026">
                  <c:v>0.32873000000000002</c:v>
                </c:pt>
                <c:pt idx="5027">
                  <c:v>0.24141000000000001</c:v>
                </c:pt>
                <c:pt idx="5028">
                  <c:v>0.21486</c:v>
                </c:pt>
                <c:pt idx="5029">
                  <c:v>0.18659000000000001</c:v>
                </c:pt>
                <c:pt idx="5030">
                  <c:v>9.5352999999999993E-2</c:v>
                </c:pt>
                <c:pt idx="5031">
                  <c:v>5.3710000000000001E-2</c:v>
                </c:pt>
                <c:pt idx="5032">
                  <c:v>-4.7489000000000003E-2</c:v>
                </c:pt>
                <c:pt idx="5033">
                  <c:v>-8.9015999999999998E-2</c:v>
                </c:pt>
                <c:pt idx="5034">
                  <c:v>-0.14063999999999999</c:v>
                </c:pt>
                <c:pt idx="5035">
                  <c:v>-0.22388</c:v>
                </c:pt>
                <c:pt idx="5036">
                  <c:v>-0.19403999999999999</c:v>
                </c:pt>
                <c:pt idx="5037">
                  <c:v>-0.26917999999999997</c:v>
                </c:pt>
                <c:pt idx="5038">
                  <c:v>-0.29146</c:v>
                </c:pt>
                <c:pt idx="5039">
                  <c:v>-0.32205</c:v>
                </c:pt>
                <c:pt idx="5040">
                  <c:v>-0.38651999999999997</c:v>
                </c:pt>
                <c:pt idx="5041">
                  <c:v>-0.37203000000000003</c:v>
                </c:pt>
                <c:pt idx="5042">
                  <c:v>-0.40099000000000001</c:v>
                </c:pt>
                <c:pt idx="5043">
                  <c:v>-0.44446999999999998</c:v>
                </c:pt>
                <c:pt idx="5044">
                  <c:v>-0.39044000000000001</c:v>
                </c:pt>
                <c:pt idx="5045">
                  <c:v>-0.37487999999999999</c:v>
                </c:pt>
                <c:pt idx="5046">
                  <c:v>-0.36547000000000002</c:v>
                </c:pt>
                <c:pt idx="5047">
                  <c:v>-0.31940000000000002</c:v>
                </c:pt>
                <c:pt idx="5048">
                  <c:v>-0.26540999999999998</c:v>
                </c:pt>
                <c:pt idx="5049">
                  <c:v>-0.23388</c:v>
                </c:pt>
                <c:pt idx="5050">
                  <c:v>-0.17405000000000001</c:v>
                </c:pt>
                <c:pt idx="5051">
                  <c:v>-0.11456</c:v>
                </c:pt>
                <c:pt idx="5052">
                  <c:v>-3.7663000000000002E-2</c:v>
                </c:pt>
                <c:pt idx="5053">
                  <c:v>2.1661E-2</c:v>
                </c:pt>
                <c:pt idx="5054">
                  <c:v>7.5467000000000006E-2</c:v>
                </c:pt>
                <c:pt idx="5055">
                  <c:v>0.14840999999999999</c:v>
                </c:pt>
                <c:pt idx="5056">
                  <c:v>0.21965000000000001</c:v>
                </c:pt>
                <c:pt idx="5057">
                  <c:v>0.27721000000000001</c:v>
                </c:pt>
                <c:pt idx="5058">
                  <c:v>0.32668000000000003</c:v>
                </c:pt>
                <c:pt idx="5059">
                  <c:v>0.37877</c:v>
                </c:pt>
                <c:pt idx="5060">
                  <c:v>0.39505000000000001</c:v>
                </c:pt>
                <c:pt idx="5061">
                  <c:v>0.41347</c:v>
                </c:pt>
                <c:pt idx="5062">
                  <c:v>0.39180999999999999</c:v>
                </c:pt>
                <c:pt idx="5063">
                  <c:v>0.42271999999999998</c:v>
                </c:pt>
                <c:pt idx="5064">
                  <c:v>0.44991999999999999</c:v>
                </c:pt>
                <c:pt idx="5065">
                  <c:v>0.39609</c:v>
                </c:pt>
                <c:pt idx="5066">
                  <c:v>0.42008000000000001</c:v>
                </c:pt>
                <c:pt idx="5067">
                  <c:v>0.35615999999999998</c:v>
                </c:pt>
                <c:pt idx="5068">
                  <c:v>0.35286000000000001</c:v>
                </c:pt>
                <c:pt idx="5069">
                  <c:v>0.28193000000000001</c:v>
                </c:pt>
                <c:pt idx="5070">
                  <c:v>0.23885000000000001</c:v>
                </c:pt>
                <c:pt idx="5071">
                  <c:v>0.16225000000000001</c:v>
                </c:pt>
                <c:pt idx="5072">
                  <c:v>0.10236000000000001</c:v>
                </c:pt>
                <c:pt idx="5073">
                  <c:v>1.7378000000000001E-2</c:v>
                </c:pt>
                <c:pt idx="5074">
                  <c:v>-1.6049000000000001E-2</c:v>
                </c:pt>
                <c:pt idx="5075">
                  <c:v>-0.10700999999999999</c:v>
                </c:pt>
                <c:pt idx="5076">
                  <c:v>-0.17011999999999999</c:v>
                </c:pt>
                <c:pt idx="5077">
                  <c:v>-0.24610000000000001</c:v>
                </c:pt>
                <c:pt idx="5078">
                  <c:v>-0.29807</c:v>
                </c:pt>
                <c:pt idx="5079">
                  <c:v>-0.34606999999999999</c:v>
                </c:pt>
                <c:pt idx="5080">
                  <c:v>-0.42537000000000003</c:v>
                </c:pt>
                <c:pt idx="5081">
                  <c:v>-0.41002</c:v>
                </c:pt>
                <c:pt idx="5082">
                  <c:v>-0.47664000000000001</c:v>
                </c:pt>
                <c:pt idx="5083">
                  <c:v>-0.47997000000000001</c:v>
                </c:pt>
                <c:pt idx="5084">
                  <c:v>-0.48853000000000002</c:v>
                </c:pt>
                <c:pt idx="5085">
                  <c:v>-0.50736999999999999</c:v>
                </c:pt>
                <c:pt idx="5086">
                  <c:v>-0.44906000000000001</c:v>
                </c:pt>
                <c:pt idx="5087">
                  <c:v>-0.40906999999999999</c:v>
                </c:pt>
                <c:pt idx="5088">
                  <c:v>-0.40866000000000002</c:v>
                </c:pt>
                <c:pt idx="5089">
                  <c:v>-0.31467000000000001</c:v>
                </c:pt>
                <c:pt idx="5090">
                  <c:v>-0.24707000000000001</c:v>
                </c:pt>
                <c:pt idx="5091">
                  <c:v>-0.24528</c:v>
                </c:pt>
                <c:pt idx="5092">
                  <c:v>-7.7690999999999996E-2</c:v>
                </c:pt>
                <c:pt idx="5093">
                  <c:v>-7.8236E-2</c:v>
                </c:pt>
                <c:pt idx="5094">
                  <c:v>3.2493000000000001E-2</c:v>
                </c:pt>
                <c:pt idx="5095">
                  <c:v>7.5171000000000002E-2</c:v>
                </c:pt>
                <c:pt idx="5096">
                  <c:v>0.16424</c:v>
                </c:pt>
                <c:pt idx="5097">
                  <c:v>0.23960000000000001</c:v>
                </c:pt>
                <c:pt idx="5098">
                  <c:v>0.30453000000000002</c:v>
                </c:pt>
                <c:pt idx="5099">
                  <c:v>0.31612000000000001</c:v>
                </c:pt>
                <c:pt idx="5100">
                  <c:v>0.42514000000000002</c:v>
                </c:pt>
                <c:pt idx="5101">
                  <c:v>0.41510000000000002</c:v>
                </c:pt>
                <c:pt idx="5102">
                  <c:v>0.46090999999999999</c:v>
                </c:pt>
                <c:pt idx="5103">
                  <c:v>0.47082000000000002</c:v>
                </c:pt>
                <c:pt idx="5104">
                  <c:v>0.46142</c:v>
                </c:pt>
                <c:pt idx="5105">
                  <c:v>0.50392999999999999</c:v>
                </c:pt>
                <c:pt idx="5106">
                  <c:v>0.41016999999999998</c:v>
                </c:pt>
                <c:pt idx="5107">
                  <c:v>0.45101000000000002</c:v>
                </c:pt>
                <c:pt idx="5108">
                  <c:v>0.40608</c:v>
                </c:pt>
                <c:pt idx="5109">
                  <c:v>0.34619</c:v>
                </c:pt>
                <c:pt idx="5110">
                  <c:v>0.34028999999999998</c:v>
                </c:pt>
                <c:pt idx="5111">
                  <c:v>0.19064</c:v>
                </c:pt>
                <c:pt idx="5112">
                  <c:v>0.14001</c:v>
                </c:pt>
                <c:pt idx="5113">
                  <c:v>9.9584000000000006E-2</c:v>
                </c:pt>
                <c:pt idx="5114">
                  <c:v>-2.2186000000000001E-2</c:v>
                </c:pt>
                <c:pt idx="5115">
                  <c:v>-7.7384999999999995E-2</c:v>
                </c:pt>
                <c:pt idx="5116">
                  <c:v>-9.6124000000000001E-2</c:v>
                </c:pt>
                <c:pt idx="5117">
                  <c:v>-0.26230999999999999</c:v>
                </c:pt>
                <c:pt idx="5118">
                  <c:v>-0.22706000000000001</c:v>
                </c:pt>
                <c:pt idx="5119">
                  <c:v>-0.32121</c:v>
                </c:pt>
                <c:pt idx="5120">
                  <c:v>-0.33316000000000001</c:v>
                </c:pt>
                <c:pt idx="5121">
                  <c:v>-0.38146999999999998</c:v>
                </c:pt>
                <c:pt idx="5122">
                  <c:v>-0.43176999999999999</c:v>
                </c:pt>
                <c:pt idx="5123">
                  <c:v>-0.44667000000000001</c:v>
                </c:pt>
                <c:pt idx="5124">
                  <c:v>-0.40062999999999999</c:v>
                </c:pt>
                <c:pt idx="5125">
                  <c:v>-0.46112999999999998</c:v>
                </c:pt>
                <c:pt idx="5126">
                  <c:v>-0.39495999999999998</c:v>
                </c:pt>
                <c:pt idx="5127">
                  <c:v>-0.40185999999999999</c:v>
                </c:pt>
                <c:pt idx="5128">
                  <c:v>-0.37226999999999999</c:v>
                </c:pt>
                <c:pt idx="5129">
                  <c:v>-0.31202999999999997</c:v>
                </c:pt>
                <c:pt idx="5130">
                  <c:v>-0.30703000000000003</c:v>
                </c:pt>
                <c:pt idx="5131">
                  <c:v>-0.18823999999999999</c:v>
                </c:pt>
                <c:pt idx="5132">
                  <c:v>-0.21088999999999999</c:v>
                </c:pt>
                <c:pt idx="5133">
                  <c:v>-0.155</c:v>
                </c:pt>
                <c:pt idx="5134">
                  <c:v>-6.5684000000000006E-2</c:v>
                </c:pt>
                <c:pt idx="5135">
                  <c:v>-5.1813999999999999E-2</c:v>
                </c:pt>
                <c:pt idx="5136">
                  <c:v>0.12275999999999999</c:v>
                </c:pt>
                <c:pt idx="5137">
                  <c:v>0.14354</c:v>
                </c:pt>
                <c:pt idx="5138">
                  <c:v>0.18822</c:v>
                </c:pt>
                <c:pt idx="5139">
                  <c:v>0.27990999999999999</c:v>
                </c:pt>
                <c:pt idx="5140">
                  <c:v>0.29537999999999998</c:v>
                </c:pt>
                <c:pt idx="5141">
                  <c:v>0.31991999999999998</c:v>
                </c:pt>
                <c:pt idx="5142">
                  <c:v>0.40962999999999999</c:v>
                </c:pt>
                <c:pt idx="5143">
                  <c:v>0.34676000000000001</c:v>
                </c:pt>
                <c:pt idx="5144">
                  <c:v>0.39594000000000001</c:v>
                </c:pt>
                <c:pt idx="5145">
                  <c:v>0.38846000000000003</c:v>
                </c:pt>
                <c:pt idx="5146">
                  <c:v>0.38890999999999998</c:v>
                </c:pt>
                <c:pt idx="5147">
                  <c:v>0.39072000000000001</c:v>
                </c:pt>
                <c:pt idx="5148">
                  <c:v>0.35959000000000002</c:v>
                </c:pt>
                <c:pt idx="5149">
                  <c:v>0.29844999999999999</c:v>
                </c:pt>
                <c:pt idx="5150">
                  <c:v>0.31263000000000002</c:v>
                </c:pt>
                <c:pt idx="5151">
                  <c:v>0.22475999999999999</c:v>
                </c:pt>
                <c:pt idx="5152">
                  <c:v>0.20171</c:v>
                </c:pt>
                <c:pt idx="5153">
                  <c:v>0.15409999999999999</c:v>
                </c:pt>
                <c:pt idx="5154">
                  <c:v>8.2702999999999999E-2</c:v>
                </c:pt>
                <c:pt idx="5155">
                  <c:v>4.7555E-2</c:v>
                </c:pt>
                <c:pt idx="5156">
                  <c:v>-3.6037E-2</c:v>
                </c:pt>
                <c:pt idx="5157">
                  <c:v>-3.5009999999999999E-2</c:v>
                </c:pt>
                <c:pt idx="5158">
                  <c:v>-9.3434000000000003E-2</c:v>
                </c:pt>
                <c:pt idx="5159">
                  <c:v>-0.17097999999999999</c:v>
                </c:pt>
                <c:pt idx="5160">
                  <c:v>-0.18418000000000001</c:v>
                </c:pt>
                <c:pt idx="5161">
                  <c:v>-0.31186000000000003</c:v>
                </c:pt>
                <c:pt idx="5162">
                  <c:v>-0.30558999999999997</c:v>
                </c:pt>
                <c:pt idx="5163">
                  <c:v>-0.35499000000000003</c:v>
                </c:pt>
                <c:pt idx="5164">
                  <c:v>-0.39312000000000002</c:v>
                </c:pt>
                <c:pt idx="5165">
                  <c:v>-0.36076999999999998</c:v>
                </c:pt>
                <c:pt idx="5166">
                  <c:v>-0.38352999999999998</c:v>
                </c:pt>
                <c:pt idx="5167">
                  <c:v>-0.37959999999999999</c:v>
                </c:pt>
                <c:pt idx="5168">
                  <c:v>-0.32645999999999997</c:v>
                </c:pt>
                <c:pt idx="5169">
                  <c:v>-0.31712000000000001</c:v>
                </c:pt>
                <c:pt idx="5170">
                  <c:v>-0.29586000000000001</c:v>
                </c:pt>
                <c:pt idx="5171">
                  <c:v>-0.25373000000000001</c:v>
                </c:pt>
                <c:pt idx="5172">
                  <c:v>-0.22919</c:v>
                </c:pt>
                <c:pt idx="5173">
                  <c:v>-0.16688</c:v>
                </c:pt>
                <c:pt idx="5174">
                  <c:v>-0.11182</c:v>
                </c:pt>
                <c:pt idx="5175">
                  <c:v>-7.5102000000000002E-2</c:v>
                </c:pt>
                <c:pt idx="5176">
                  <c:v>-6.4748000000000002E-3</c:v>
                </c:pt>
                <c:pt idx="5177">
                  <c:v>3.0623999999999998E-2</c:v>
                </c:pt>
                <c:pt idx="5178">
                  <c:v>7.5371999999999995E-2</c:v>
                </c:pt>
                <c:pt idx="5179">
                  <c:v>0.13697999999999999</c:v>
                </c:pt>
                <c:pt idx="5180">
                  <c:v>0.18551000000000001</c:v>
                </c:pt>
                <c:pt idx="5181">
                  <c:v>0.2054</c:v>
                </c:pt>
                <c:pt idx="5182">
                  <c:v>0.22441</c:v>
                </c:pt>
                <c:pt idx="5183">
                  <c:v>0.26088</c:v>
                </c:pt>
                <c:pt idx="5184">
                  <c:v>0.30121999999999999</c:v>
                </c:pt>
                <c:pt idx="5185">
                  <c:v>0.314</c:v>
                </c:pt>
                <c:pt idx="5186">
                  <c:v>0.3468</c:v>
                </c:pt>
                <c:pt idx="5187">
                  <c:v>0.32375999999999999</c:v>
                </c:pt>
                <c:pt idx="5188">
                  <c:v>0.36453000000000002</c:v>
                </c:pt>
                <c:pt idx="5189">
                  <c:v>0.36688999999999999</c:v>
                </c:pt>
                <c:pt idx="5190">
                  <c:v>0.27886</c:v>
                </c:pt>
                <c:pt idx="5191">
                  <c:v>0.29544999999999999</c:v>
                </c:pt>
                <c:pt idx="5192">
                  <c:v>0.20605999999999999</c:v>
                </c:pt>
                <c:pt idx="5193">
                  <c:v>0.19353999999999999</c:v>
                </c:pt>
                <c:pt idx="5194">
                  <c:v>0.13952999999999999</c:v>
                </c:pt>
                <c:pt idx="5195">
                  <c:v>0.11687</c:v>
                </c:pt>
                <c:pt idx="5196">
                  <c:v>4.7701E-2</c:v>
                </c:pt>
                <c:pt idx="5197">
                  <c:v>1.2652999999999999E-2</c:v>
                </c:pt>
                <c:pt idx="5198">
                  <c:v>-4.8161000000000002E-2</c:v>
                </c:pt>
                <c:pt idx="5199">
                  <c:v>-7.2256000000000001E-2</c:v>
                </c:pt>
                <c:pt idx="5200">
                  <c:v>-0.14895</c:v>
                </c:pt>
                <c:pt idx="5201">
                  <c:v>-0.17101</c:v>
                </c:pt>
                <c:pt idx="5202">
                  <c:v>-0.20305000000000001</c:v>
                </c:pt>
                <c:pt idx="5203">
                  <c:v>-0.22342000000000001</c:v>
                </c:pt>
                <c:pt idx="5204">
                  <c:v>-0.25475999999999999</c:v>
                </c:pt>
                <c:pt idx="5205">
                  <c:v>-0.30570999999999998</c:v>
                </c:pt>
                <c:pt idx="5206">
                  <c:v>-0.26040000000000002</c:v>
                </c:pt>
                <c:pt idx="5207">
                  <c:v>-0.28982999999999998</c:v>
                </c:pt>
                <c:pt idx="5208">
                  <c:v>-0.29218</c:v>
                </c:pt>
                <c:pt idx="5209">
                  <c:v>-0.29172999999999999</c:v>
                </c:pt>
                <c:pt idx="5210">
                  <c:v>-0.31065999999999999</c:v>
                </c:pt>
                <c:pt idx="5211">
                  <c:v>-0.23672000000000001</c:v>
                </c:pt>
                <c:pt idx="5212">
                  <c:v>-0.20696999999999999</c:v>
                </c:pt>
                <c:pt idx="5213">
                  <c:v>-0.23810999999999999</c:v>
                </c:pt>
                <c:pt idx="5214">
                  <c:v>-0.19170999999999999</c:v>
                </c:pt>
                <c:pt idx="5215">
                  <c:v>-0.11019</c:v>
                </c:pt>
                <c:pt idx="5216">
                  <c:v>-0.11556</c:v>
                </c:pt>
                <c:pt idx="5217">
                  <c:v>1.5622E-2</c:v>
                </c:pt>
                <c:pt idx="5218">
                  <c:v>-2.8472999999999998E-2</c:v>
                </c:pt>
                <c:pt idx="5219">
                  <c:v>4.9841999999999997E-2</c:v>
                </c:pt>
                <c:pt idx="5220">
                  <c:v>6.5036999999999998E-2</c:v>
                </c:pt>
                <c:pt idx="5221">
                  <c:v>0.13186</c:v>
                </c:pt>
                <c:pt idx="5222">
                  <c:v>0.15681999999999999</c:v>
                </c:pt>
                <c:pt idx="5223">
                  <c:v>0.19244</c:v>
                </c:pt>
                <c:pt idx="5224">
                  <c:v>0.18115000000000001</c:v>
                </c:pt>
                <c:pt idx="5225">
                  <c:v>0.27599000000000001</c:v>
                </c:pt>
                <c:pt idx="5226">
                  <c:v>0.24210000000000001</c:v>
                </c:pt>
                <c:pt idx="5227">
                  <c:v>0.25774000000000002</c:v>
                </c:pt>
                <c:pt idx="5228">
                  <c:v>0.24837999999999999</c:v>
                </c:pt>
                <c:pt idx="5229">
                  <c:v>0.24837999999999999</c:v>
                </c:pt>
                <c:pt idx="5230">
                  <c:v>0.29172999999999999</c:v>
                </c:pt>
                <c:pt idx="5231">
                  <c:v>0.20047000000000001</c:v>
                </c:pt>
                <c:pt idx="5232">
                  <c:v>0.2349</c:v>
                </c:pt>
                <c:pt idx="5233">
                  <c:v>0.20801</c:v>
                </c:pt>
                <c:pt idx="5234">
                  <c:v>0.18085999999999999</c:v>
                </c:pt>
                <c:pt idx="5235">
                  <c:v>0.20544999999999999</c:v>
                </c:pt>
                <c:pt idx="5236">
                  <c:v>5.8628E-2</c:v>
                </c:pt>
                <c:pt idx="5237">
                  <c:v>3.4528999999999997E-2</c:v>
                </c:pt>
                <c:pt idx="5238">
                  <c:v>4.8866E-2</c:v>
                </c:pt>
                <c:pt idx="5239">
                  <c:v>-1.5762000000000002E-2</c:v>
                </c:pt>
                <c:pt idx="5240">
                  <c:v>-5.8652000000000003E-2</c:v>
                </c:pt>
                <c:pt idx="5241">
                  <c:v>-6.5311999999999995E-2</c:v>
                </c:pt>
                <c:pt idx="5242">
                  <c:v>-0.18920999999999999</c:v>
                </c:pt>
                <c:pt idx="5243">
                  <c:v>-0.10066</c:v>
                </c:pt>
                <c:pt idx="5244">
                  <c:v>-0.17315</c:v>
                </c:pt>
                <c:pt idx="5245">
                  <c:v>-0.17596000000000001</c:v>
                </c:pt>
                <c:pt idx="5246">
                  <c:v>-0.21392</c:v>
                </c:pt>
                <c:pt idx="5247">
                  <c:v>-0.22595999999999999</c:v>
                </c:pt>
                <c:pt idx="5248">
                  <c:v>-0.22770000000000001</c:v>
                </c:pt>
                <c:pt idx="5249">
                  <c:v>-0.18446000000000001</c:v>
                </c:pt>
                <c:pt idx="5250">
                  <c:v>-0.26637</c:v>
                </c:pt>
                <c:pt idx="5251">
                  <c:v>-0.19889999999999999</c:v>
                </c:pt>
                <c:pt idx="5252">
                  <c:v>-0.20244999999999999</c:v>
                </c:pt>
                <c:pt idx="5253">
                  <c:v>-0.17058999999999999</c:v>
                </c:pt>
                <c:pt idx="5254">
                  <c:v>-0.14235</c:v>
                </c:pt>
                <c:pt idx="5255">
                  <c:v>-0.17315</c:v>
                </c:pt>
                <c:pt idx="5256">
                  <c:v>-8.1471000000000002E-2</c:v>
                </c:pt>
                <c:pt idx="5257">
                  <c:v>-0.11065</c:v>
                </c:pt>
                <c:pt idx="5258">
                  <c:v>-6.9420999999999997E-2</c:v>
                </c:pt>
                <c:pt idx="5259">
                  <c:v>-3.1621000000000003E-2</c:v>
                </c:pt>
                <c:pt idx="5260">
                  <c:v>-5.8925999999999999E-2</c:v>
                </c:pt>
                <c:pt idx="5261">
                  <c:v>0.10045</c:v>
                </c:pt>
                <c:pt idx="5262">
                  <c:v>0.11026</c:v>
                </c:pt>
                <c:pt idx="5263">
                  <c:v>0.11438</c:v>
                </c:pt>
                <c:pt idx="5264">
                  <c:v>0.16841999999999999</c:v>
                </c:pt>
                <c:pt idx="5265">
                  <c:v>0.15622</c:v>
                </c:pt>
                <c:pt idx="5266">
                  <c:v>0.17546999999999999</c:v>
                </c:pt>
                <c:pt idx="5267">
                  <c:v>0.24582000000000001</c:v>
                </c:pt>
                <c:pt idx="5268">
                  <c:v>0.14982000000000001</c:v>
                </c:pt>
                <c:pt idx="5269">
                  <c:v>0.19216</c:v>
                </c:pt>
                <c:pt idx="5270">
                  <c:v>0.18509</c:v>
                </c:pt>
                <c:pt idx="5271">
                  <c:v>0.18825</c:v>
                </c:pt>
                <c:pt idx="5272">
                  <c:v>0.1865</c:v>
                </c:pt>
                <c:pt idx="5273">
                  <c:v>0.16156999999999999</c:v>
                </c:pt>
                <c:pt idx="5274">
                  <c:v>0.10756</c:v>
                </c:pt>
                <c:pt idx="5275">
                  <c:v>0.15276999999999999</c:v>
                </c:pt>
                <c:pt idx="5276">
                  <c:v>8.9157E-2</c:v>
                </c:pt>
                <c:pt idx="5277">
                  <c:v>8.5938000000000001E-2</c:v>
                </c:pt>
                <c:pt idx="5278">
                  <c:v>4.6115999999999997E-2</c:v>
                </c:pt>
                <c:pt idx="5279">
                  <c:v>7.4742999999999997E-3</c:v>
                </c:pt>
                <c:pt idx="5280">
                  <c:v>2.231E-2</c:v>
                </c:pt>
                <c:pt idx="5281">
                  <c:v>-2.9758E-2</c:v>
                </c:pt>
                <c:pt idx="5282">
                  <c:v>-1.4071999999999999E-2</c:v>
                </c:pt>
                <c:pt idx="5283">
                  <c:v>-5.5934999999999999E-2</c:v>
                </c:pt>
                <c:pt idx="5284">
                  <c:v>-8.4562999999999999E-2</c:v>
                </c:pt>
                <c:pt idx="5285">
                  <c:v>-6.1636999999999997E-2</c:v>
                </c:pt>
                <c:pt idx="5286">
                  <c:v>-0.16749</c:v>
                </c:pt>
                <c:pt idx="5287">
                  <c:v>-0.16009000000000001</c:v>
                </c:pt>
                <c:pt idx="5288">
                  <c:v>-0.19631999999999999</c:v>
                </c:pt>
                <c:pt idx="5289">
                  <c:v>-0.21454999999999999</c:v>
                </c:pt>
                <c:pt idx="5290">
                  <c:v>-0.14809</c:v>
                </c:pt>
                <c:pt idx="5291">
                  <c:v>-0.189</c:v>
                </c:pt>
                <c:pt idx="5292">
                  <c:v>-0.17641999999999999</c:v>
                </c:pt>
                <c:pt idx="5293">
                  <c:v>-0.12679000000000001</c:v>
                </c:pt>
                <c:pt idx="5294">
                  <c:v>-0.12143</c:v>
                </c:pt>
                <c:pt idx="5295">
                  <c:v>-0.11587</c:v>
                </c:pt>
                <c:pt idx="5296">
                  <c:v>-9.0828000000000006E-2</c:v>
                </c:pt>
                <c:pt idx="5297">
                  <c:v>-8.6973999999999996E-2</c:v>
                </c:pt>
                <c:pt idx="5298">
                  <c:v>-4.6925000000000001E-2</c:v>
                </c:pt>
                <c:pt idx="5299">
                  <c:v>-1.3576E-2</c:v>
                </c:pt>
                <c:pt idx="5300">
                  <c:v>-6.4545000000000002E-3</c:v>
                </c:pt>
                <c:pt idx="5301">
                  <c:v>1.5069000000000001E-2</c:v>
                </c:pt>
                <c:pt idx="5302">
                  <c:v>3.0928000000000001E-2</c:v>
                </c:pt>
                <c:pt idx="5303">
                  <c:v>5.6451000000000001E-2</c:v>
                </c:pt>
                <c:pt idx="5304">
                  <c:v>8.6286000000000002E-2</c:v>
                </c:pt>
                <c:pt idx="5305">
                  <c:v>9.1370000000000007E-2</c:v>
                </c:pt>
                <c:pt idx="5306">
                  <c:v>7.9883999999999997E-2</c:v>
                </c:pt>
                <c:pt idx="5307">
                  <c:v>9.7544000000000006E-2</c:v>
                </c:pt>
                <c:pt idx="5308">
                  <c:v>0.1139</c:v>
                </c:pt>
                <c:pt idx="5309">
                  <c:v>0.11796</c:v>
                </c:pt>
                <c:pt idx="5310">
                  <c:v>0.10553999999999999</c:v>
                </c:pt>
                <c:pt idx="5311">
                  <c:v>0.12368999999999999</c:v>
                </c:pt>
                <c:pt idx="5312">
                  <c:v>0.17307</c:v>
                </c:pt>
                <c:pt idx="5313">
                  <c:v>0.15531</c:v>
                </c:pt>
                <c:pt idx="5314">
                  <c:v>0.11998</c:v>
                </c:pt>
                <c:pt idx="5315">
                  <c:v>0.11483</c:v>
                </c:pt>
                <c:pt idx="5316">
                  <c:v>6.8231E-2</c:v>
                </c:pt>
                <c:pt idx="5317">
                  <c:v>9.6881999999999996E-2</c:v>
                </c:pt>
                <c:pt idx="5318">
                  <c:v>4.5808000000000001E-2</c:v>
                </c:pt>
                <c:pt idx="5319">
                  <c:v>2.2814999999999998E-2</c:v>
                </c:pt>
                <c:pt idx="5320">
                  <c:v>6.7856999999999998E-4</c:v>
                </c:pt>
                <c:pt idx="5321">
                  <c:v>5.5348999999999997E-3</c:v>
                </c:pt>
                <c:pt idx="5322">
                  <c:v>-1.9144999999999999E-2</c:v>
                </c:pt>
                <c:pt idx="5323">
                  <c:v>-2.6919999999999999E-2</c:v>
                </c:pt>
                <c:pt idx="5324">
                  <c:v>-7.8739000000000003E-2</c:v>
                </c:pt>
                <c:pt idx="5325">
                  <c:v>-6.9777000000000006E-2</c:v>
                </c:pt>
                <c:pt idx="5326">
                  <c:v>-8.8000999999999996E-2</c:v>
                </c:pt>
                <c:pt idx="5327">
                  <c:v>-7.0724999999999996E-2</c:v>
                </c:pt>
                <c:pt idx="5328">
                  <c:v>-9.0491000000000002E-2</c:v>
                </c:pt>
                <c:pt idx="5329">
                  <c:v>-0.10871</c:v>
                </c:pt>
                <c:pt idx="5330">
                  <c:v>-8.2210000000000005E-2</c:v>
                </c:pt>
                <c:pt idx="5331">
                  <c:v>-9.9810999999999997E-2</c:v>
                </c:pt>
                <c:pt idx="5332">
                  <c:v>-6.9053000000000003E-2</c:v>
                </c:pt>
                <c:pt idx="5333">
                  <c:v>-9.1105000000000005E-2</c:v>
                </c:pt>
                <c:pt idx="5334">
                  <c:v>-9.2418E-2</c:v>
                </c:pt>
                <c:pt idx="5335">
                  <c:v>-1.8082000000000001E-2</c:v>
                </c:pt>
                <c:pt idx="5336">
                  <c:v>-5.9804000000000003E-2</c:v>
                </c:pt>
                <c:pt idx="5337">
                  <c:v>-7.5457999999999997E-2</c:v>
                </c:pt>
                <c:pt idx="5338">
                  <c:v>-3.9107000000000003E-2</c:v>
                </c:pt>
                <c:pt idx="5339">
                  <c:v>-5.0272999999999998E-2</c:v>
                </c:pt>
                <c:pt idx="5340">
                  <c:v>-4.7232999999999997E-2</c:v>
                </c:pt>
                <c:pt idx="5341">
                  <c:v>1.4907999999999999E-2</c:v>
                </c:pt>
                <c:pt idx="5342">
                  <c:v>-7.8020000000000006E-2</c:v>
                </c:pt>
                <c:pt idx="5343">
                  <c:v>6.2106000000000001E-3</c:v>
                </c:pt>
                <c:pt idx="5344">
                  <c:v>-1.1273E-2</c:v>
                </c:pt>
                <c:pt idx="5345">
                  <c:v>2.9808000000000001E-2</c:v>
                </c:pt>
                <c:pt idx="5346">
                  <c:v>2.1701999999999999E-2</c:v>
                </c:pt>
                <c:pt idx="5347">
                  <c:v>3.2412999999999997E-2</c:v>
                </c:pt>
                <c:pt idx="5348">
                  <c:v>2.1149999999999999E-2</c:v>
                </c:pt>
                <c:pt idx="5349">
                  <c:v>8.1906000000000007E-2</c:v>
                </c:pt>
                <c:pt idx="5350">
                  <c:v>3.8205999999999997E-2</c:v>
                </c:pt>
                <c:pt idx="5351">
                  <c:v>9.8179000000000002E-2</c:v>
                </c:pt>
                <c:pt idx="5352">
                  <c:v>5.5898000000000003E-2</c:v>
                </c:pt>
                <c:pt idx="5353">
                  <c:v>7.7524999999999997E-2</c:v>
                </c:pt>
                <c:pt idx="5354">
                  <c:v>0.11025</c:v>
                </c:pt>
                <c:pt idx="5355">
                  <c:v>7.5899999999999995E-2</c:v>
                </c:pt>
                <c:pt idx="5356">
                  <c:v>0.11479</c:v>
                </c:pt>
                <c:pt idx="5357">
                  <c:v>5.5445000000000001E-2</c:v>
                </c:pt>
                <c:pt idx="5358">
                  <c:v>7.3941999999999994E-2</c:v>
                </c:pt>
                <c:pt idx="5359">
                  <c:v>9.5144000000000006E-2</c:v>
                </c:pt>
                <c:pt idx="5360">
                  <c:v>9.7855000000000008E-3</c:v>
                </c:pt>
                <c:pt idx="5361">
                  <c:v>9.6313999999999997E-2</c:v>
                </c:pt>
                <c:pt idx="5362">
                  <c:v>7.9283999999999993E-2</c:v>
                </c:pt>
                <c:pt idx="5363">
                  <c:v>4.6542E-2</c:v>
                </c:pt>
                <c:pt idx="5364">
                  <c:v>7.5786999999999993E-2</c:v>
                </c:pt>
                <c:pt idx="5365">
                  <c:v>4.3410999999999998E-2</c:v>
                </c:pt>
                <c:pt idx="5366">
                  <c:v>-1.8241E-2</c:v>
                </c:pt>
                <c:pt idx="5367">
                  <c:v>6.1975000000000002E-2</c:v>
                </c:pt>
                <c:pt idx="5368">
                  <c:v>-5.5452000000000001E-2</c:v>
                </c:pt>
                <c:pt idx="5369">
                  <c:v>-1.8950999999999999E-2</c:v>
                </c:pt>
                <c:pt idx="5370">
                  <c:v>-7.7290999999999999E-2</c:v>
                </c:pt>
                <c:pt idx="5371">
                  <c:v>-8.7734000000000006E-2</c:v>
                </c:pt>
                <c:pt idx="5372">
                  <c:v>-9.2258999999999994E-2</c:v>
                </c:pt>
                <c:pt idx="5373">
                  <c:v>-7.2417999999999996E-2</c:v>
                </c:pt>
                <c:pt idx="5374">
                  <c:v>-0.15001999999999999</c:v>
                </c:pt>
                <c:pt idx="5375">
                  <c:v>-0.11294</c:v>
                </c:pt>
                <c:pt idx="5376">
                  <c:v>-0.17907000000000001</c:v>
                </c:pt>
                <c:pt idx="5377">
                  <c:v>-0.11724</c:v>
                </c:pt>
                <c:pt idx="5378">
                  <c:v>-0.12841</c:v>
                </c:pt>
                <c:pt idx="5379">
                  <c:v>-0.15928999999999999</c:v>
                </c:pt>
                <c:pt idx="5380">
                  <c:v>-0.12255000000000001</c:v>
                </c:pt>
                <c:pt idx="5381">
                  <c:v>-0.15032999999999999</c:v>
                </c:pt>
                <c:pt idx="5382">
                  <c:v>-6.1794000000000002E-2</c:v>
                </c:pt>
                <c:pt idx="5383">
                  <c:v>-5.1340999999999998E-2</c:v>
                </c:pt>
                <c:pt idx="5384">
                  <c:v>-6.6224000000000005E-2</c:v>
                </c:pt>
                <c:pt idx="5385">
                  <c:v>1.3145E-2</c:v>
                </c:pt>
                <c:pt idx="5386">
                  <c:v>-7.6062000000000005E-2</c:v>
                </c:pt>
                <c:pt idx="5387">
                  <c:v>-1.2186000000000001E-2</c:v>
                </c:pt>
                <c:pt idx="5388">
                  <c:v>2.3921000000000001E-2</c:v>
                </c:pt>
                <c:pt idx="5389">
                  <c:v>-8.1638999999999995E-4</c:v>
                </c:pt>
                <c:pt idx="5390">
                  <c:v>5.4051000000000002E-2</c:v>
                </c:pt>
                <c:pt idx="5391">
                  <c:v>9.7871E-2</c:v>
                </c:pt>
                <c:pt idx="5392">
                  <c:v>7.0439000000000002E-2</c:v>
                </c:pt>
                <c:pt idx="5393">
                  <c:v>0.18268000000000001</c:v>
                </c:pt>
                <c:pt idx="5394">
                  <c:v>0.1326</c:v>
                </c:pt>
                <c:pt idx="5395">
                  <c:v>0.16900000000000001</c:v>
                </c:pt>
                <c:pt idx="5396">
                  <c:v>0.18586</c:v>
                </c:pt>
                <c:pt idx="5397">
                  <c:v>0.18317</c:v>
                </c:pt>
                <c:pt idx="5398">
                  <c:v>0.15381</c:v>
                </c:pt>
                <c:pt idx="5399">
                  <c:v>0.19438</c:v>
                </c:pt>
                <c:pt idx="5400">
                  <c:v>0.15074000000000001</c:v>
                </c:pt>
                <c:pt idx="5401">
                  <c:v>0.1905</c:v>
                </c:pt>
                <c:pt idx="5402">
                  <c:v>0.12227</c:v>
                </c:pt>
                <c:pt idx="5403">
                  <c:v>0.10556</c:v>
                </c:pt>
                <c:pt idx="5404">
                  <c:v>0.10969</c:v>
                </c:pt>
                <c:pt idx="5405">
                  <c:v>6.8249000000000004E-2</c:v>
                </c:pt>
                <c:pt idx="5406">
                  <c:v>5.8199000000000001E-2</c:v>
                </c:pt>
                <c:pt idx="5407">
                  <c:v>-2.8525999999999999E-2</c:v>
                </c:pt>
                <c:pt idx="5408">
                  <c:v>-5.3623999999999998E-2</c:v>
                </c:pt>
                <c:pt idx="5409">
                  <c:v>-5.4859999999999999E-2</c:v>
                </c:pt>
                <c:pt idx="5410">
                  <c:v>-0.10227</c:v>
                </c:pt>
                <c:pt idx="5411">
                  <c:v>-5.0094E-2</c:v>
                </c:pt>
                <c:pt idx="5412">
                  <c:v>-0.12445000000000001</c:v>
                </c:pt>
                <c:pt idx="5413">
                  <c:v>-0.13370000000000001</c:v>
                </c:pt>
                <c:pt idx="5414">
                  <c:v>-0.1157</c:v>
                </c:pt>
                <c:pt idx="5415">
                  <c:v>-0.17147000000000001</c:v>
                </c:pt>
                <c:pt idx="5416">
                  <c:v>-0.17716999999999999</c:v>
                </c:pt>
                <c:pt idx="5417">
                  <c:v>-0.19816</c:v>
                </c:pt>
                <c:pt idx="5418">
                  <c:v>-0.24671999999999999</c:v>
                </c:pt>
                <c:pt idx="5419">
                  <c:v>-0.19808000000000001</c:v>
                </c:pt>
                <c:pt idx="5420">
                  <c:v>-0.19774</c:v>
                </c:pt>
                <c:pt idx="5421">
                  <c:v>-0.20566999999999999</c:v>
                </c:pt>
                <c:pt idx="5422">
                  <c:v>-0.17946000000000001</c:v>
                </c:pt>
                <c:pt idx="5423">
                  <c:v>-0.14742</c:v>
                </c:pt>
                <c:pt idx="5424">
                  <c:v>-0.1371</c:v>
                </c:pt>
                <c:pt idx="5425">
                  <c:v>-0.10421999999999999</c:v>
                </c:pt>
                <c:pt idx="5426">
                  <c:v>-9.0588000000000002E-2</c:v>
                </c:pt>
                <c:pt idx="5427">
                  <c:v>-3.5582999999999997E-2</c:v>
                </c:pt>
                <c:pt idx="5428">
                  <c:v>4.2227000000000002E-3</c:v>
                </c:pt>
                <c:pt idx="5429">
                  <c:v>2.6232999999999999E-2</c:v>
                </c:pt>
                <c:pt idx="5430">
                  <c:v>5.8068000000000002E-2</c:v>
                </c:pt>
                <c:pt idx="5431">
                  <c:v>9.7953999999999999E-2</c:v>
                </c:pt>
                <c:pt idx="5432">
                  <c:v>0.15261</c:v>
                </c:pt>
                <c:pt idx="5433">
                  <c:v>0.18317</c:v>
                </c:pt>
                <c:pt idx="5434">
                  <c:v>0.19805</c:v>
                </c:pt>
                <c:pt idx="5435">
                  <c:v>0.18926999999999999</c:v>
                </c:pt>
                <c:pt idx="5436">
                  <c:v>0.19297</c:v>
                </c:pt>
                <c:pt idx="5437">
                  <c:v>0.24331</c:v>
                </c:pt>
                <c:pt idx="5438">
                  <c:v>0.21551000000000001</c:v>
                </c:pt>
                <c:pt idx="5439">
                  <c:v>0.20422999999999999</c:v>
                </c:pt>
                <c:pt idx="5440">
                  <c:v>0.23308000000000001</c:v>
                </c:pt>
                <c:pt idx="5441">
                  <c:v>0.19369</c:v>
                </c:pt>
                <c:pt idx="5442">
                  <c:v>0.24834000000000001</c:v>
                </c:pt>
                <c:pt idx="5443">
                  <c:v>0.20541000000000001</c:v>
                </c:pt>
                <c:pt idx="5444">
                  <c:v>0.16589000000000001</c:v>
                </c:pt>
                <c:pt idx="5445">
                  <c:v>0.12417</c:v>
                </c:pt>
                <c:pt idx="5446">
                  <c:v>0.12088</c:v>
                </c:pt>
                <c:pt idx="5447">
                  <c:v>7.2746000000000005E-2</c:v>
                </c:pt>
                <c:pt idx="5448">
                  <c:v>4.0672E-2</c:v>
                </c:pt>
                <c:pt idx="5449">
                  <c:v>-2.0431000000000001E-2</c:v>
                </c:pt>
                <c:pt idx="5450">
                  <c:v>-2.5826999999999999E-2</c:v>
                </c:pt>
                <c:pt idx="5451">
                  <c:v>-8.6583999999999994E-2</c:v>
                </c:pt>
                <c:pt idx="5452">
                  <c:v>-0.11126999999999999</c:v>
                </c:pt>
                <c:pt idx="5453">
                  <c:v>-0.16331000000000001</c:v>
                </c:pt>
                <c:pt idx="5454">
                  <c:v>-0.19925999999999999</c:v>
                </c:pt>
                <c:pt idx="5455">
                  <c:v>-0.20094999999999999</c:v>
                </c:pt>
                <c:pt idx="5456">
                  <c:v>-0.24942</c:v>
                </c:pt>
                <c:pt idx="5457">
                  <c:v>-0.25461</c:v>
                </c:pt>
                <c:pt idx="5458">
                  <c:v>-0.2782</c:v>
                </c:pt>
                <c:pt idx="5459">
                  <c:v>-0.28932999999999998</c:v>
                </c:pt>
                <c:pt idx="5460">
                  <c:v>-0.21621000000000001</c:v>
                </c:pt>
                <c:pt idx="5461">
                  <c:v>-0.27329999999999999</c:v>
                </c:pt>
                <c:pt idx="5462">
                  <c:v>-0.27893000000000001</c:v>
                </c:pt>
                <c:pt idx="5463">
                  <c:v>-0.21154000000000001</c:v>
                </c:pt>
                <c:pt idx="5464">
                  <c:v>-0.18479000000000001</c:v>
                </c:pt>
                <c:pt idx="5465">
                  <c:v>-0.1862</c:v>
                </c:pt>
                <c:pt idx="5466">
                  <c:v>-0.11612</c:v>
                </c:pt>
                <c:pt idx="5467">
                  <c:v>-0.17371</c:v>
                </c:pt>
                <c:pt idx="5468">
                  <c:v>-4.4340999999999998E-2</c:v>
                </c:pt>
                <c:pt idx="5469">
                  <c:v>-2.8951999999999999E-2</c:v>
                </c:pt>
                <c:pt idx="5470">
                  <c:v>3.8468000000000002E-2</c:v>
                </c:pt>
                <c:pt idx="5471">
                  <c:v>5.3976000000000003E-2</c:v>
                </c:pt>
                <c:pt idx="5472">
                  <c:v>0.11409999999999999</c:v>
                </c:pt>
                <c:pt idx="5473">
                  <c:v>0.13474</c:v>
                </c:pt>
                <c:pt idx="5474">
                  <c:v>0.21908</c:v>
                </c:pt>
                <c:pt idx="5475">
                  <c:v>0.18718000000000001</c:v>
                </c:pt>
                <c:pt idx="5476">
                  <c:v>0.27178000000000002</c:v>
                </c:pt>
                <c:pt idx="5477">
                  <c:v>0.25867000000000001</c:v>
                </c:pt>
                <c:pt idx="5478">
                  <c:v>0.29994999999999999</c:v>
                </c:pt>
                <c:pt idx="5479">
                  <c:v>0.32446999999999998</c:v>
                </c:pt>
                <c:pt idx="5480">
                  <c:v>0.28638999999999998</c:v>
                </c:pt>
                <c:pt idx="5481">
                  <c:v>0.32212000000000002</c:v>
                </c:pt>
                <c:pt idx="5482">
                  <c:v>0.27104</c:v>
                </c:pt>
                <c:pt idx="5483">
                  <c:v>0.27160000000000001</c:v>
                </c:pt>
                <c:pt idx="5484">
                  <c:v>0.25988</c:v>
                </c:pt>
                <c:pt idx="5485">
                  <c:v>0.14260999999999999</c:v>
                </c:pt>
                <c:pt idx="5486">
                  <c:v>0.22639999999999999</c:v>
                </c:pt>
                <c:pt idx="5487">
                  <c:v>0.18443999999999999</c:v>
                </c:pt>
                <c:pt idx="5488">
                  <c:v>9.7332000000000002E-2</c:v>
                </c:pt>
                <c:pt idx="5489">
                  <c:v>7.2944999999999996E-2</c:v>
                </c:pt>
                <c:pt idx="5490">
                  <c:v>2.3855999999999999E-2</c:v>
                </c:pt>
                <c:pt idx="5491">
                  <c:v>-4.9682999999999998E-2</c:v>
                </c:pt>
                <c:pt idx="5492">
                  <c:v>-1.1141E-2</c:v>
                </c:pt>
                <c:pt idx="5493">
                  <c:v>-0.18098</c:v>
                </c:pt>
                <c:pt idx="5494">
                  <c:v>-0.16671</c:v>
                </c:pt>
                <c:pt idx="5495">
                  <c:v>-0.23444000000000001</c:v>
                </c:pt>
                <c:pt idx="5496">
                  <c:v>-0.25480999999999998</c:v>
                </c:pt>
                <c:pt idx="5497">
                  <c:v>-0.29853000000000002</c:v>
                </c:pt>
                <c:pt idx="5498">
                  <c:v>-0.29322999999999999</c:v>
                </c:pt>
                <c:pt idx="5499">
                  <c:v>-0.36829000000000001</c:v>
                </c:pt>
                <c:pt idx="5500">
                  <c:v>-0.30871999999999999</c:v>
                </c:pt>
                <c:pt idx="5501">
                  <c:v>-0.37589</c:v>
                </c:pt>
                <c:pt idx="5502">
                  <c:v>-0.31641999999999998</c:v>
                </c:pt>
                <c:pt idx="5503">
                  <c:v>-0.33107999999999999</c:v>
                </c:pt>
                <c:pt idx="5504">
                  <c:v>-0.32935999999999999</c:v>
                </c:pt>
                <c:pt idx="5505">
                  <c:v>-0.25530999999999998</c:v>
                </c:pt>
                <c:pt idx="5506">
                  <c:v>-0.25629000000000002</c:v>
                </c:pt>
                <c:pt idx="5507">
                  <c:v>-0.16173999999999999</c:v>
                </c:pt>
                <c:pt idx="5508">
                  <c:v>-0.13786000000000001</c:v>
                </c:pt>
                <c:pt idx="5509">
                  <c:v>-0.10007000000000001</c:v>
                </c:pt>
                <c:pt idx="5510">
                  <c:v>2.1909000000000001E-2</c:v>
                </c:pt>
                <c:pt idx="5511">
                  <c:v>-5.2109999999999997E-2</c:v>
                </c:pt>
                <c:pt idx="5512">
                  <c:v>2.2141999999999998E-2</c:v>
                </c:pt>
                <c:pt idx="5513">
                  <c:v>9.7916000000000003E-2</c:v>
                </c:pt>
                <c:pt idx="5514">
                  <c:v>0.11174000000000001</c:v>
                </c:pt>
                <c:pt idx="5515">
                  <c:v>0.1953</c:v>
                </c:pt>
                <c:pt idx="5516">
                  <c:v>0.24410999999999999</c:v>
                </c:pt>
                <c:pt idx="5517">
                  <c:v>0.23455000000000001</c:v>
                </c:pt>
                <c:pt idx="5518">
                  <c:v>0.38020999999999999</c:v>
                </c:pt>
                <c:pt idx="5519">
                  <c:v>0.33795999999999998</c:v>
                </c:pt>
                <c:pt idx="5520">
                  <c:v>0.37397999999999998</c:v>
                </c:pt>
                <c:pt idx="5521">
                  <c:v>0.38812000000000002</c:v>
                </c:pt>
                <c:pt idx="5522">
                  <c:v>0.38694000000000001</c:v>
                </c:pt>
                <c:pt idx="5523">
                  <c:v>0.35302</c:v>
                </c:pt>
                <c:pt idx="5524">
                  <c:v>0.38735000000000003</c:v>
                </c:pt>
                <c:pt idx="5525">
                  <c:v>0.31102999999999997</c:v>
                </c:pt>
                <c:pt idx="5526">
                  <c:v>0.32708999999999999</c:v>
                </c:pt>
                <c:pt idx="5527">
                  <c:v>0.23846000000000001</c:v>
                </c:pt>
                <c:pt idx="5528">
                  <c:v>0.21440000000000001</c:v>
                </c:pt>
                <c:pt idx="5529">
                  <c:v>0.18629999999999999</c:v>
                </c:pt>
                <c:pt idx="5530">
                  <c:v>9.3181E-2</c:v>
                </c:pt>
                <c:pt idx="5531">
                  <c:v>5.2194999999999998E-2</c:v>
                </c:pt>
                <c:pt idx="5532">
                  <c:v>-4.8855000000000003E-2</c:v>
                </c:pt>
                <c:pt idx="5533">
                  <c:v>-9.0722999999999998E-2</c:v>
                </c:pt>
                <c:pt idx="5534">
                  <c:v>-0.14115</c:v>
                </c:pt>
                <c:pt idx="5535">
                  <c:v>-0.22549</c:v>
                </c:pt>
                <c:pt idx="5536">
                  <c:v>-0.19517000000000001</c:v>
                </c:pt>
                <c:pt idx="5537">
                  <c:v>-0.27016000000000001</c:v>
                </c:pt>
                <c:pt idx="5538">
                  <c:v>-0.29254999999999998</c:v>
                </c:pt>
                <c:pt idx="5539">
                  <c:v>-0.29248000000000002</c:v>
                </c:pt>
                <c:pt idx="5540">
                  <c:v>-0.38585000000000003</c:v>
                </c:pt>
                <c:pt idx="5541">
                  <c:v>-0.37383</c:v>
                </c:pt>
                <c:pt idx="5542">
                  <c:v>-0.40261999999999998</c:v>
                </c:pt>
                <c:pt idx="5543">
                  <c:v>-0.41471000000000002</c:v>
                </c:pt>
                <c:pt idx="5544">
                  <c:v>-0.39495000000000002</c:v>
                </c:pt>
                <c:pt idx="5545">
                  <c:v>-0.37924000000000002</c:v>
                </c:pt>
                <c:pt idx="5546">
                  <c:v>-0.37069000000000002</c:v>
                </c:pt>
                <c:pt idx="5547">
                  <c:v>-0.32206000000000001</c:v>
                </c:pt>
                <c:pt idx="5548">
                  <c:v>-0.26823999999999998</c:v>
                </c:pt>
                <c:pt idx="5549">
                  <c:v>-0.23710000000000001</c:v>
                </c:pt>
                <c:pt idx="5550">
                  <c:v>-0.17398</c:v>
                </c:pt>
                <c:pt idx="5551">
                  <c:v>-0.11244</c:v>
                </c:pt>
                <c:pt idx="5552">
                  <c:v>-3.4867000000000002E-2</c:v>
                </c:pt>
                <c:pt idx="5553">
                  <c:v>2.4787E-2</c:v>
                </c:pt>
                <c:pt idx="5554">
                  <c:v>7.7484999999999998E-2</c:v>
                </c:pt>
                <c:pt idx="5555">
                  <c:v>0.15326999999999999</c:v>
                </c:pt>
                <c:pt idx="5556">
                  <c:v>0.22486999999999999</c:v>
                </c:pt>
                <c:pt idx="5557">
                  <c:v>0.28083000000000002</c:v>
                </c:pt>
                <c:pt idx="5558">
                  <c:v>0.33201000000000003</c:v>
                </c:pt>
                <c:pt idx="5559">
                  <c:v>0.38185000000000002</c:v>
                </c:pt>
                <c:pt idx="5560">
                  <c:v>0.39807999999999999</c:v>
                </c:pt>
                <c:pt idx="5561">
                  <c:v>0.41765000000000002</c:v>
                </c:pt>
                <c:pt idx="5562">
                  <c:v>0.39605000000000001</c:v>
                </c:pt>
                <c:pt idx="5563">
                  <c:v>0.42581000000000002</c:v>
                </c:pt>
                <c:pt idx="5564">
                  <c:v>0.41658000000000001</c:v>
                </c:pt>
                <c:pt idx="5565">
                  <c:v>0.39789999999999998</c:v>
                </c:pt>
                <c:pt idx="5566">
                  <c:v>0.42243000000000003</c:v>
                </c:pt>
                <c:pt idx="5567">
                  <c:v>0.35908000000000001</c:v>
                </c:pt>
                <c:pt idx="5568">
                  <c:v>0.32988000000000001</c:v>
                </c:pt>
                <c:pt idx="5569">
                  <c:v>0.28264</c:v>
                </c:pt>
                <c:pt idx="5570">
                  <c:v>0.24135000000000001</c:v>
                </c:pt>
                <c:pt idx="5571">
                  <c:v>0.16359000000000001</c:v>
                </c:pt>
                <c:pt idx="5572">
                  <c:v>0.10535</c:v>
                </c:pt>
                <c:pt idx="5573">
                  <c:v>1.9588000000000001E-2</c:v>
                </c:pt>
                <c:pt idx="5574">
                  <c:v>-1.3103E-2</c:v>
                </c:pt>
                <c:pt idx="5575">
                  <c:v>-0.10366</c:v>
                </c:pt>
                <c:pt idx="5576">
                  <c:v>-0.17071</c:v>
                </c:pt>
                <c:pt idx="5577">
                  <c:v>-0.24442</c:v>
                </c:pt>
                <c:pt idx="5578">
                  <c:v>-0.29681000000000002</c:v>
                </c:pt>
                <c:pt idx="5579">
                  <c:v>-0.34610999999999997</c:v>
                </c:pt>
                <c:pt idx="5580">
                  <c:v>-0.42645</c:v>
                </c:pt>
                <c:pt idx="5581">
                  <c:v>-0.41063</c:v>
                </c:pt>
                <c:pt idx="5582">
                  <c:v>-0.47782999999999998</c:v>
                </c:pt>
                <c:pt idx="5583">
                  <c:v>-0.48060999999999998</c:v>
                </c:pt>
                <c:pt idx="5584">
                  <c:v>-0.48879</c:v>
                </c:pt>
                <c:pt idx="5585">
                  <c:v>-0.51161999999999996</c:v>
                </c:pt>
                <c:pt idx="5586">
                  <c:v>-0.45140999999999998</c:v>
                </c:pt>
                <c:pt idx="5587">
                  <c:v>-0.41310000000000002</c:v>
                </c:pt>
                <c:pt idx="5588">
                  <c:v>-0.41120000000000001</c:v>
                </c:pt>
                <c:pt idx="5589">
                  <c:v>-0.31663000000000002</c:v>
                </c:pt>
                <c:pt idx="5590">
                  <c:v>-0.25087999999999999</c:v>
                </c:pt>
                <c:pt idx="5591">
                  <c:v>-0.24715000000000001</c:v>
                </c:pt>
                <c:pt idx="5592">
                  <c:v>-8.1888000000000002E-2</c:v>
                </c:pt>
                <c:pt idx="5593">
                  <c:v>-7.5236999999999998E-2</c:v>
                </c:pt>
                <c:pt idx="5594">
                  <c:v>3.1168000000000001E-2</c:v>
                </c:pt>
                <c:pt idx="5595">
                  <c:v>7.3422000000000001E-2</c:v>
                </c:pt>
                <c:pt idx="5596">
                  <c:v>0.16334000000000001</c:v>
                </c:pt>
                <c:pt idx="5597">
                  <c:v>0.23899000000000001</c:v>
                </c:pt>
                <c:pt idx="5598">
                  <c:v>0.30825000000000002</c:v>
                </c:pt>
                <c:pt idx="5599">
                  <c:v>0.31724000000000002</c:v>
                </c:pt>
                <c:pt idx="5600">
                  <c:v>0.42681000000000002</c:v>
                </c:pt>
                <c:pt idx="5601">
                  <c:v>0.41603000000000001</c:v>
                </c:pt>
                <c:pt idx="5602">
                  <c:v>0.46121000000000001</c:v>
                </c:pt>
                <c:pt idx="5603">
                  <c:v>0.47252</c:v>
                </c:pt>
                <c:pt idx="5604">
                  <c:v>0.46105000000000002</c:v>
                </c:pt>
                <c:pt idx="5605">
                  <c:v>0.50380999999999998</c:v>
                </c:pt>
                <c:pt idx="5606">
                  <c:v>0.40837000000000001</c:v>
                </c:pt>
                <c:pt idx="5607">
                  <c:v>0.45034000000000002</c:v>
                </c:pt>
                <c:pt idx="5608">
                  <c:v>0.40803</c:v>
                </c:pt>
                <c:pt idx="5609">
                  <c:v>0.34332000000000001</c:v>
                </c:pt>
                <c:pt idx="5610">
                  <c:v>0.33943000000000001</c:v>
                </c:pt>
                <c:pt idx="5611">
                  <c:v>0.19006999999999999</c:v>
                </c:pt>
                <c:pt idx="5612">
                  <c:v>0.13925000000000001</c:v>
                </c:pt>
                <c:pt idx="5613">
                  <c:v>0.10026</c:v>
                </c:pt>
                <c:pt idx="5614">
                  <c:v>-2.3037999999999999E-2</c:v>
                </c:pt>
                <c:pt idx="5615">
                  <c:v>-7.6367000000000004E-2</c:v>
                </c:pt>
                <c:pt idx="5616">
                  <c:v>-9.6733E-2</c:v>
                </c:pt>
                <c:pt idx="5617">
                  <c:v>-0.26033000000000001</c:v>
                </c:pt>
                <c:pt idx="5618">
                  <c:v>-0.21088999999999999</c:v>
                </c:pt>
                <c:pt idx="5619">
                  <c:v>-0.31938</c:v>
                </c:pt>
                <c:pt idx="5620">
                  <c:v>-0.33245000000000002</c:v>
                </c:pt>
                <c:pt idx="5621">
                  <c:v>-0.38333</c:v>
                </c:pt>
                <c:pt idx="5622">
                  <c:v>-0.43081000000000003</c:v>
                </c:pt>
                <c:pt idx="5623">
                  <c:v>-0.45014999999999999</c:v>
                </c:pt>
                <c:pt idx="5624">
                  <c:v>-0.40357999999999999</c:v>
                </c:pt>
                <c:pt idx="5625">
                  <c:v>-0.46377000000000002</c:v>
                </c:pt>
                <c:pt idx="5626">
                  <c:v>-0.39828000000000002</c:v>
                </c:pt>
                <c:pt idx="5627">
                  <c:v>-0.40597</c:v>
                </c:pt>
                <c:pt idx="5628">
                  <c:v>-0.37547999999999998</c:v>
                </c:pt>
                <c:pt idx="5629">
                  <c:v>-0.31422</c:v>
                </c:pt>
                <c:pt idx="5630">
                  <c:v>-0.30660999999999999</c:v>
                </c:pt>
                <c:pt idx="5631">
                  <c:v>-0.18443999999999999</c:v>
                </c:pt>
                <c:pt idx="5632">
                  <c:v>-0.20918999999999999</c:v>
                </c:pt>
                <c:pt idx="5633">
                  <c:v>-0.15354000000000001</c:v>
                </c:pt>
                <c:pt idx="5634">
                  <c:v>-6.1237E-2</c:v>
                </c:pt>
                <c:pt idx="5635">
                  <c:v>-4.7462999999999998E-2</c:v>
                </c:pt>
                <c:pt idx="5636">
                  <c:v>0.12634000000000001</c:v>
                </c:pt>
                <c:pt idx="5637">
                  <c:v>0.14701</c:v>
                </c:pt>
                <c:pt idx="5638">
                  <c:v>0.19014</c:v>
                </c:pt>
                <c:pt idx="5639">
                  <c:v>0.28303</c:v>
                </c:pt>
                <c:pt idx="5640">
                  <c:v>0.29947000000000001</c:v>
                </c:pt>
                <c:pt idx="5641">
                  <c:v>0.32433000000000001</c:v>
                </c:pt>
                <c:pt idx="5642">
                  <c:v>0.41211999999999999</c:v>
                </c:pt>
                <c:pt idx="5643">
                  <c:v>0.31901000000000002</c:v>
                </c:pt>
                <c:pt idx="5644">
                  <c:v>0.39627000000000001</c:v>
                </c:pt>
                <c:pt idx="5645">
                  <c:v>0.39145999999999997</c:v>
                </c:pt>
                <c:pt idx="5646">
                  <c:v>0.39116000000000001</c:v>
                </c:pt>
                <c:pt idx="5647">
                  <c:v>0.3926</c:v>
                </c:pt>
                <c:pt idx="5648">
                  <c:v>0.36314999999999997</c:v>
                </c:pt>
                <c:pt idx="5649">
                  <c:v>0.30288999999999999</c:v>
                </c:pt>
                <c:pt idx="5650">
                  <c:v>0.31734000000000001</c:v>
                </c:pt>
                <c:pt idx="5651">
                  <c:v>0.22752</c:v>
                </c:pt>
                <c:pt idx="5652">
                  <c:v>0.20523</c:v>
                </c:pt>
                <c:pt idx="5653">
                  <c:v>0.15816</c:v>
                </c:pt>
                <c:pt idx="5654">
                  <c:v>8.3918000000000006E-2</c:v>
                </c:pt>
                <c:pt idx="5655">
                  <c:v>4.6546999999999998E-2</c:v>
                </c:pt>
                <c:pt idx="5656">
                  <c:v>-3.7336000000000001E-2</c:v>
                </c:pt>
                <c:pt idx="5657">
                  <c:v>-3.6118999999999998E-2</c:v>
                </c:pt>
                <c:pt idx="5658">
                  <c:v>-9.3881999999999993E-2</c:v>
                </c:pt>
                <c:pt idx="5659">
                  <c:v>-0.17433999999999999</c:v>
                </c:pt>
                <c:pt idx="5660">
                  <c:v>-0.18823999999999999</c:v>
                </c:pt>
                <c:pt idx="5661">
                  <c:v>-0.31444</c:v>
                </c:pt>
                <c:pt idx="5662">
                  <c:v>-0.30925999999999998</c:v>
                </c:pt>
                <c:pt idx="5663">
                  <c:v>-0.35775000000000001</c:v>
                </c:pt>
                <c:pt idx="5664">
                  <c:v>-0.39727000000000001</c:v>
                </c:pt>
                <c:pt idx="5665">
                  <c:v>-0.36563000000000001</c:v>
                </c:pt>
                <c:pt idx="5666">
                  <c:v>-0.38793</c:v>
                </c:pt>
                <c:pt idx="5667">
                  <c:v>-0.38311000000000001</c:v>
                </c:pt>
                <c:pt idx="5668">
                  <c:v>-0.30187000000000003</c:v>
                </c:pt>
                <c:pt idx="5669">
                  <c:v>-0.32071</c:v>
                </c:pt>
                <c:pt idx="5670">
                  <c:v>-0.30019000000000001</c:v>
                </c:pt>
                <c:pt idx="5671">
                  <c:v>-0.25772</c:v>
                </c:pt>
                <c:pt idx="5672">
                  <c:v>-0.23005999999999999</c:v>
                </c:pt>
                <c:pt idx="5673">
                  <c:v>-0.16783999999999999</c:v>
                </c:pt>
                <c:pt idx="5674">
                  <c:v>-0.11533</c:v>
                </c:pt>
                <c:pt idx="5675">
                  <c:v>-7.7928999999999998E-2</c:v>
                </c:pt>
                <c:pt idx="5676">
                  <c:v>-8.6038999999999994E-3</c:v>
                </c:pt>
                <c:pt idx="5677">
                  <c:v>3.0009000000000001E-2</c:v>
                </c:pt>
                <c:pt idx="5678">
                  <c:v>7.3877999999999999E-2</c:v>
                </c:pt>
                <c:pt idx="5679">
                  <c:v>0.13431999999999999</c:v>
                </c:pt>
                <c:pt idx="5680">
                  <c:v>0.18545</c:v>
                </c:pt>
                <c:pt idx="5681">
                  <c:v>0.20497000000000001</c:v>
                </c:pt>
                <c:pt idx="5682">
                  <c:v>0.22550000000000001</c:v>
                </c:pt>
                <c:pt idx="5683">
                  <c:v>0.26193</c:v>
                </c:pt>
                <c:pt idx="5684">
                  <c:v>0.30103999999999997</c:v>
                </c:pt>
                <c:pt idx="5685">
                  <c:v>0.31530999999999998</c:v>
                </c:pt>
                <c:pt idx="5686">
                  <c:v>0.34804000000000002</c:v>
                </c:pt>
                <c:pt idx="5687">
                  <c:v>0.32530999999999999</c:v>
                </c:pt>
                <c:pt idx="5688">
                  <c:v>0.36529</c:v>
                </c:pt>
                <c:pt idx="5689">
                  <c:v>0.34265000000000001</c:v>
                </c:pt>
                <c:pt idx="5690">
                  <c:v>0.28137000000000001</c:v>
                </c:pt>
                <c:pt idx="5691">
                  <c:v>0.29903000000000002</c:v>
                </c:pt>
                <c:pt idx="5692">
                  <c:v>0.20873</c:v>
                </c:pt>
                <c:pt idx="5693">
                  <c:v>0.17709</c:v>
                </c:pt>
                <c:pt idx="5694">
                  <c:v>0.14171</c:v>
                </c:pt>
                <c:pt idx="5695">
                  <c:v>0.1193</c:v>
                </c:pt>
                <c:pt idx="5696">
                  <c:v>5.1293999999999999E-2</c:v>
                </c:pt>
                <c:pt idx="5697">
                  <c:v>1.3417E-2</c:v>
                </c:pt>
                <c:pt idx="5698">
                  <c:v>-4.8186E-2</c:v>
                </c:pt>
                <c:pt idx="5699">
                  <c:v>-7.0008000000000001E-2</c:v>
                </c:pt>
                <c:pt idx="5700">
                  <c:v>-0.14802999999999999</c:v>
                </c:pt>
                <c:pt idx="5701">
                  <c:v>-0.16966999999999999</c:v>
                </c:pt>
                <c:pt idx="5702">
                  <c:v>-0.20554</c:v>
                </c:pt>
                <c:pt idx="5703">
                  <c:v>-0.22561</c:v>
                </c:pt>
                <c:pt idx="5704">
                  <c:v>-0.25345000000000001</c:v>
                </c:pt>
                <c:pt idx="5705">
                  <c:v>-0.30704999999999999</c:v>
                </c:pt>
                <c:pt idx="5706">
                  <c:v>-0.26039000000000001</c:v>
                </c:pt>
                <c:pt idx="5707">
                  <c:v>-0.29147000000000001</c:v>
                </c:pt>
                <c:pt idx="5708">
                  <c:v>-0.29399999999999998</c:v>
                </c:pt>
                <c:pt idx="5709">
                  <c:v>-0.28971999999999998</c:v>
                </c:pt>
                <c:pt idx="5710">
                  <c:v>-0.30991999999999997</c:v>
                </c:pt>
                <c:pt idx="5711">
                  <c:v>-0.23749999999999999</c:v>
                </c:pt>
                <c:pt idx="5712">
                  <c:v>-0.20798</c:v>
                </c:pt>
                <c:pt idx="5713">
                  <c:v>-0.23788000000000001</c:v>
                </c:pt>
                <c:pt idx="5714">
                  <c:v>-0.17391000000000001</c:v>
                </c:pt>
                <c:pt idx="5715">
                  <c:v>-0.10928</c:v>
                </c:pt>
                <c:pt idx="5716">
                  <c:v>-0.11665</c:v>
                </c:pt>
                <c:pt idx="5717">
                  <c:v>1.4599000000000001E-2</c:v>
                </c:pt>
                <c:pt idx="5718">
                  <c:v>-2.3935999999999999E-2</c:v>
                </c:pt>
                <c:pt idx="5719">
                  <c:v>5.0049000000000003E-2</c:v>
                </c:pt>
                <c:pt idx="5720">
                  <c:v>6.5549999999999997E-2</c:v>
                </c:pt>
                <c:pt idx="5721">
                  <c:v>0.13011</c:v>
                </c:pt>
                <c:pt idx="5722">
                  <c:v>0.15601999999999999</c:v>
                </c:pt>
                <c:pt idx="5723">
                  <c:v>0.19278999999999999</c:v>
                </c:pt>
                <c:pt idx="5724">
                  <c:v>0.17978</c:v>
                </c:pt>
                <c:pt idx="5725">
                  <c:v>0.27610000000000001</c:v>
                </c:pt>
                <c:pt idx="5726">
                  <c:v>0.24165</c:v>
                </c:pt>
                <c:pt idx="5727">
                  <c:v>0.26001999999999997</c:v>
                </c:pt>
                <c:pt idx="5728">
                  <c:v>0.25197999999999998</c:v>
                </c:pt>
                <c:pt idx="5729">
                  <c:v>0.24778</c:v>
                </c:pt>
                <c:pt idx="5730">
                  <c:v>0.29238999999999998</c:v>
                </c:pt>
                <c:pt idx="5731">
                  <c:v>0.20053000000000001</c:v>
                </c:pt>
                <c:pt idx="5732">
                  <c:v>0.23522999999999999</c:v>
                </c:pt>
                <c:pt idx="5733">
                  <c:v>0.20941000000000001</c:v>
                </c:pt>
                <c:pt idx="5734">
                  <c:v>0.17799000000000001</c:v>
                </c:pt>
                <c:pt idx="5735">
                  <c:v>0.20449999999999999</c:v>
                </c:pt>
                <c:pt idx="5736">
                  <c:v>5.9311999999999997E-2</c:v>
                </c:pt>
                <c:pt idx="5737">
                  <c:v>3.4632999999999997E-2</c:v>
                </c:pt>
                <c:pt idx="5738">
                  <c:v>4.8632000000000002E-2</c:v>
                </c:pt>
                <c:pt idx="5739">
                  <c:v>-2.1368000000000002E-2</c:v>
                </c:pt>
                <c:pt idx="5740">
                  <c:v>-5.9825999999999997E-2</c:v>
                </c:pt>
                <c:pt idx="5741">
                  <c:v>-6.5989000000000006E-2</c:v>
                </c:pt>
                <c:pt idx="5742">
                  <c:v>-0.18845999999999999</c:v>
                </c:pt>
                <c:pt idx="5743">
                  <c:v>-9.4539999999999999E-2</c:v>
                </c:pt>
                <c:pt idx="5744">
                  <c:v>-0.17469000000000001</c:v>
                </c:pt>
                <c:pt idx="5745">
                  <c:v>-0.17706</c:v>
                </c:pt>
                <c:pt idx="5746">
                  <c:v>-0.21487000000000001</c:v>
                </c:pt>
                <c:pt idx="5747">
                  <c:v>-0.22473000000000001</c:v>
                </c:pt>
                <c:pt idx="5748">
                  <c:v>-0.22885</c:v>
                </c:pt>
                <c:pt idx="5749">
                  <c:v>-0.18545</c:v>
                </c:pt>
                <c:pt idx="5750">
                  <c:v>-0.26690000000000003</c:v>
                </c:pt>
                <c:pt idx="5751">
                  <c:v>-0.19979</c:v>
                </c:pt>
                <c:pt idx="5752">
                  <c:v>-0.20447000000000001</c:v>
                </c:pt>
                <c:pt idx="5753">
                  <c:v>-0.17377000000000001</c:v>
                </c:pt>
                <c:pt idx="5754">
                  <c:v>-0.14434</c:v>
                </c:pt>
                <c:pt idx="5755">
                  <c:v>-0.17313999999999999</c:v>
                </c:pt>
                <c:pt idx="5756">
                  <c:v>-8.0698000000000006E-2</c:v>
                </c:pt>
                <c:pt idx="5757">
                  <c:v>-0.1105</c:v>
                </c:pt>
                <c:pt idx="5758">
                  <c:v>-6.9459000000000007E-2</c:v>
                </c:pt>
                <c:pt idx="5759">
                  <c:v>-2.9662000000000001E-2</c:v>
                </c:pt>
                <c:pt idx="5760">
                  <c:v>-5.7896999999999997E-2</c:v>
                </c:pt>
                <c:pt idx="5761">
                  <c:v>0.10059</c:v>
                </c:pt>
                <c:pt idx="5762">
                  <c:v>0.11036</c:v>
                </c:pt>
                <c:pt idx="5763">
                  <c:v>0.11454</c:v>
                </c:pt>
                <c:pt idx="5764">
                  <c:v>0.16339000000000001</c:v>
                </c:pt>
                <c:pt idx="5765">
                  <c:v>0.15754000000000001</c:v>
                </c:pt>
                <c:pt idx="5766">
                  <c:v>0.17738000000000001</c:v>
                </c:pt>
                <c:pt idx="5767">
                  <c:v>0.24634</c:v>
                </c:pt>
                <c:pt idx="5768">
                  <c:v>0.13755000000000001</c:v>
                </c:pt>
                <c:pt idx="5769">
                  <c:v>0.19347</c:v>
                </c:pt>
                <c:pt idx="5770">
                  <c:v>0.18673000000000001</c:v>
                </c:pt>
                <c:pt idx="5771">
                  <c:v>0.19034000000000001</c:v>
                </c:pt>
                <c:pt idx="5772">
                  <c:v>0.18703</c:v>
                </c:pt>
                <c:pt idx="5773">
                  <c:v>0.16392999999999999</c:v>
                </c:pt>
                <c:pt idx="5774">
                  <c:v>0.11081000000000001</c:v>
                </c:pt>
                <c:pt idx="5775">
                  <c:v>0.15504999999999999</c:v>
                </c:pt>
                <c:pt idx="5776">
                  <c:v>9.0551000000000006E-2</c:v>
                </c:pt>
                <c:pt idx="5777">
                  <c:v>8.6568999999999993E-2</c:v>
                </c:pt>
                <c:pt idx="5778">
                  <c:v>4.7772000000000002E-2</c:v>
                </c:pt>
                <c:pt idx="5779">
                  <c:v>9.2679000000000008E-3</c:v>
                </c:pt>
                <c:pt idx="5780">
                  <c:v>2.1257999999999999E-2</c:v>
                </c:pt>
                <c:pt idx="5781">
                  <c:v>-3.1704999999999997E-2</c:v>
                </c:pt>
                <c:pt idx="5782">
                  <c:v>-1.5328E-2</c:v>
                </c:pt>
                <c:pt idx="5783">
                  <c:v>-5.6680000000000001E-2</c:v>
                </c:pt>
                <c:pt idx="5784">
                  <c:v>-8.5829000000000003E-2</c:v>
                </c:pt>
                <c:pt idx="5785">
                  <c:v>-6.3145999999999994E-2</c:v>
                </c:pt>
                <c:pt idx="5786">
                  <c:v>-0.16914000000000001</c:v>
                </c:pt>
                <c:pt idx="5787">
                  <c:v>-0.16162000000000001</c:v>
                </c:pt>
                <c:pt idx="5788">
                  <c:v>-0.19703999999999999</c:v>
                </c:pt>
                <c:pt idx="5789">
                  <c:v>-0.20430999999999999</c:v>
                </c:pt>
                <c:pt idx="5790">
                  <c:v>-0.14974999999999999</c:v>
                </c:pt>
                <c:pt idx="5791">
                  <c:v>-0.1913</c:v>
                </c:pt>
                <c:pt idx="5792">
                  <c:v>-0.17754</c:v>
                </c:pt>
                <c:pt idx="5793">
                  <c:v>-0.11559</c:v>
                </c:pt>
                <c:pt idx="5794">
                  <c:v>-0.12259</c:v>
                </c:pt>
                <c:pt idx="5795">
                  <c:v>-0.11774999999999999</c:v>
                </c:pt>
                <c:pt idx="5796">
                  <c:v>-9.2718999999999996E-2</c:v>
                </c:pt>
                <c:pt idx="5797">
                  <c:v>-8.7814000000000003E-2</c:v>
                </c:pt>
                <c:pt idx="5798">
                  <c:v>-4.8749000000000001E-2</c:v>
                </c:pt>
                <c:pt idx="5799">
                  <c:v>-1.6846E-2</c:v>
                </c:pt>
                <c:pt idx="5800">
                  <c:v>-8.6700000000000006E-3</c:v>
                </c:pt>
                <c:pt idx="5801">
                  <c:v>1.405E-2</c:v>
                </c:pt>
                <c:pt idx="5802">
                  <c:v>3.0491000000000001E-2</c:v>
                </c:pt>
                <c:pt idx="5803">
                  <c:v>5.5147000000000002E-2</c:v>
                </c:pt>
                <c:pt idx="5804">
                  <c:v>8.4293999999999994E-2</c:v>
                </c:pt>
                <c:pt idx="5805">
                  <c:v>9.1992000000000004E-2</c:v>
                </c:pt>
                <c:pt idx="5806">
                  <c:v>8.0947000000000005E-2</c:v>
                </c:pt>
                <c:pt idx="5807">
                  <c:v>9.8188999999999999E-2</c:v>
                </c:pt>
                <c:pt idx="5808">
                  <c:v>0.11395</c:v>
                </c:pt>
                <c:pt idx="5809">
                  <c:v>0.11815000000000001</c:v>
                </c:pt>
                <c:pt idx="5810">
                  <c:v>0.10752</c:v>
                </c:pt>
                <c:pt idx="5811">
                  <c:v>0.12533</c:v>
                </c:pt>
                <c:pt idx="5812">
                  <c:v>0.17402999999999999</c:v>
                </c:pt>
                <c:pt idx="5813">
                  <c:v>0.15579999999999999</c:v>
                </c:pt>
                <c:pt idx="5814">
                  <c:v>0.11224000000000001</c:v>
                </c:pt>
                <c:pt idx="5815">
                  <c:v>0.11681999999999999</c:v>
                </c:pt>
                <c:pt idx="5816">
                  <c:v>6.9892999999999997E-2</c:v>
                </c:pt>
                <c:pt idx="5817">
                  <c:v>9.8001000000000005E-2</c:v>
                </c:pt>
                <c:pt idx="5818">
                  <c:v>3.8732000000000003E-2</c:v>
                </c:pt>
                <c:pt idx="5819">
                  <c:v>2.3888E-2</c:v>
                </c:pt>
                <c:pt idx="5820">
                  <c:v>2.1706999999999998E-3</c:v>
                </c:pt>
                <c:pt idx="5821">
                  <c:v>6.8913000000000004E-3</c:v>
                </c:pt>
                <c:pt idx="5822">
                  <c:v>-1.8616000000000001E-2</c:v>
                </c:pt>
                <c:pt idx="5823">
                  <c:v>-2.666E-2</c:v>
                </c:pt>
                <c:pt idx="5824">
                  <c:v>-7.6822000000000001E-2</c:v>
                </c:pt>
                <c:pt idx="5825">
                  <c:v>-6.8753999999999996E-2</c:v>
                </c:pt>
                <c:pt idx="5826">
                  <c:v>-8.7769E-2</c:v>
                </c:pt>
                <c:pt idx="5827">
                  <c:v>-7.1132000000000001E-2</c:v>
                </c:pt>
                <c:pt idx="5828">
                  <c:v>-9.0929999999999997E-2</c:v>
                </c:pt>
                <c:pt idx="5829">
                  <c:v>-0.10768</c:v>
                </c:pt>
                <c:pt idx="5830">
                  <c:v>-8.2635E-2</c:v>
                </c:pt>
                <c:pt idx="5831">
                  <c:v>-0.10009</c:v>
                </c:pt>
                <c:pt idx="5832">
                  <c:v>-6.9487999999999994E-2</c:v>
                </c:pt>
                <c:pt idx="5833">
                  <c:v>-9.1518000000000002E-2</c:v>
                </c:pt>
                <c:pt idx="5834">
                  <c:v>-9.1245999999999994E-2</c:v>
                </c:pt>
                <c:pt idx="5835">
                  <c:v>-1.8926999999999999E-2</c:v>
                </c:pt>
                <c:pt idx="5836">
                  <c:v>-6.0502E-2</c:v>
                </c:pt>
                <c:pt idx="5837">
                  <c:v>-7.5777999999999998E-2</c:v>
                </c:pt>
                <c:pt idx="5838">
                  <c:v>-3.9118E-2</c:v>
                </c:pt>
                <c:pt idx="5839">
                  <c:v>-4.4060000000000002E-2</c:v>
                </c:pt>
                <c:pt idx="5840">
                  <c:v>-4.8143999999999999E-2</c:v>
                </c:pt>
                <c:pt idx="5841">
                  <c:v>1.4701000000000001E-2</c:v>
                </c:pt>
                <c:pt idx="5842">
                  <c:v>-7.8947000000000003E-2</c:v>
                </c:pt>
                <c:pt idx="5843">
                  <c:v>9.0217000000000006E-3</c:v>
                </c:pt>
                <c:pt idx="5844">
                  <c:v>-1.1887999999999999E-2</c:v>
                </c:pt>
                <c:pt idx="5845">
                  <c:v>2.9537999999999998E-2</c:v>
                </c:pt>
                <c:pt idx="5846">
                  <c:v>2.1847999999999999E-2</c:v>
                </c:pt>
                <c:pt idx="5847">
                  <c:v>3.1820000000000001E-2</c:v>
                </c:pt>
                <c:pt idx="5848">
                  <c:v>2.1857999999999999E-2</c:v>
                </c:pt>
                <c:pt idx="5849">
                  <c:v>8.1436999999999996E-2</c:v>
                </c:pt>
                <c:pt idx="5850">
                  <c:v>3.8490999999999997E-2</c:v>
                </c:pt>
                <c:pt idx="5851">
                  <c:v>9.8983000000000002E-2</c:v>
                </c:pt>
                <c:pt idx="5852">
                  <c:v>5.6534000000000001E-2</c:v>
                </c:pt>
                <c:pt idx="5853">
                  <c:v>7.8979999999999995E-2</c:v>
                </c:pt>
                <c:pt idx="5854">
                  <c:v>0.11051</c:v>
                </c:pt>
                <c:pt idx="5855">
                  <c:v>7.6149999999999995E-2</c:v>
                </c:pt>
                <c:pt idx="5856">
                  <c:v>0.11413</c:v>
                </c:pt>
                <c:pt idx="5857">
                  <c:v>5.525E-2</c:v>
                </c:pt>
                <c:pt idx="5858">
                  <c:v>7.4601000000000001E-2</c:v>
                </c:pt>
                <c:pt idx="5859">
                  <c:v>9.3321000000000001E-2</c:v>
                </c:pt>
                <c:pt idx="5860">
                  <c:v>9.4394000000000006E-3</c:v>
                </c:pt>
                <c:pt idx="5861">
                  <c:v>9.6060999999999994E-2</c:v>
                </c:pt>
                <c:pt idx="5862">
                  <c:v>7.9128000000000004E-2</c:v>
                </c:pt>
                <c:pt idx="5863">
                  <c:v>4.6531999999999997E-2</c:v>
                </c:pt>
                <c:pt idx="5864">
                  <c:v>7.5476000000000001E-2</c:v>
                </c:pt>
                <c:pt idx="5865">
                  <c:v>4.3210999999999999E-2</c:v>
                </c:pt>
                <c:pt idx="5866">
                  <c:v>-1.9300000000000001E-2</c:v>
                </c:pt>
                <c:pt idx="5867">
                  <c:v>6.2614000000000003E-2</c:v>
                </c:pt>
                <c:pt idx="5868">
                  <c:v>-5.0915000000000002E-2</c:v>
                </c:pt>
                <c:pt idx="5869">
                  <c:v>-1.8967000000000001E-2</c:v>
                </c:pt>
                <c:pt idx="5870">
                  <c:v>-7.7729000000000006E-2</c:v>
                </c:pt>
                <c:pt idx="5871">
                  <c:v>-8.9191999999999994E-2</c:v>
                </c:pt>
                <c:pt idx="5872">
                  <c:v>-9.1892000000000001E-2</c:v>
                </c:pt>
                <c:pt idx="5873">
                  <c:v>-7.4522000000000005E-2</c:v>
                </c:pt>
                <c:pt idx="5874">
                  <c:v>-0.15149000000000001</c:v>
                </c:pt>
                <c:pt idx="5875">
                  <c:v>-0.1142</c:v>
                </c:pt>
                <c:pt idx="5876">
                  <c:v>-0.18101999999999999</c:v>
                </c:pt>
                <c:pt idx="5877">
                  <c:v>-0.11851</c:v>
                </c:pt>
                <c:pt idx="5878">
                  <c:v>-0.13059999999999999</c:v>
                </c:pt>
                <c:pt idx="5879">
                  <c:v>-0.16044</c:v>
                </c:pt>
                <c:pt idx="5880">
                  <c:v>-0.12181</c:v>
                </c:pt>
                <c:pt idx="5881">
                  <c:v>-0.14915999999999999</c:v>
                </c:pt>
                <c:pt idx="5882">
                  <c:v>-6.1155000000000001E-2</c:v>
                </c:pt>
                <c:pt idx="5883">
                  <c:v>-5.1325000000000003E-2</c:v>
                </c:pt>
                <c:pt idx="5884">
                  <c:v>-6.3740000000000005E-2</c:v>
                </c:pt>
                <c:pt idx="5885">
                  <c:v>1.4763999999999999E-2</c:v>
                </c:pt>
                <c:pt idx="5886">
                  <c:v>-7.5178999999999996E-2</c:v>
                </c:pt>
                <c:pt idx="5887">
                  <c:v>-1.1362000000000001E-2</c:v>
                </c:pt>
                <c:pt idx="5888">
                  <c:v>2.4409E-2</c:v>
                </c:pt>
                <c:pt idx="5889">
                  <c:v>-5.8287E-3</c:v>
                </c:pt>
                <c:pt idx="5890">
                  <c:v>5.5148000000000003E-2</c:v>
                </c:pt>
                <c:pt idx="5891">
                  <c:v>9.9820999999999993E-2</c:v>
                </c:pt>
                <c:pt idx="5892">
                  <c:v>7.0664000000000005E-2</c:v>
                </c:pt>
                <c:pt idx="5893">
                  <c:v>0.17118</c:v>
                </c:pt>
                <c:pt idx="5894">
                  <c:v>0.13339000000000001</c:v>
                </c:pt>
                <c:pt idx="5895">
                  <c:v>0.16977</c:v>
                </c:pt>
                <c:pt idx="5896">
                  <c:v>0.18823000000000001</c:v>
                </c:pt>
                <c:pt idx="5897">
                  <c:v>0.18345</c:v>
                </c:pt>
                <c:pt idx="5898">
                  <c:v>0.15687000000000001</c:v>
                </c:pt>
                <c:pt idx="5899">
                  <c:v>0.19761999999999999</c:v>
                </c:pt>
                <c:pt idx="5900">
                  <c:v>0.15243999999999999</c:v>
                </c:pt>
                <c:pt idx="5901">
                  <c:v>0.19292999999999999</c:v>
                </c:pt>
                <c:pt idx="5902">
                  <c:v>0.12359000000000001</c:v>
                </c:pt>
                <c:pt idx="5903">
                  <c:v>0.10746</c:v>
                </c:pt>
                <c:pt idx="5904">
                  <c:v>0.11133</c:v>
                </c:pt>
                <c:pt idx="5905">
                  <c:v>6.6486000000000003E-2</c:v>
                </c:pt>
                <c:pt idx="5906">
                  <c:v>5.6991E-2</c:v>
                </c:pt>
                <c:pt idx="5907">
                  <c:v>-2.9387E-2</c:v>
                </c:pt>
                <c:pt idx="5908">
                  <c:v>-5.4616999999999999E-2</c:v>
                </c:pt>
                <c:pt idx="5909">
                  <c:v>-5.6832000000000001E-2</c:v>
                </c:pt>
                <c:pt idx="5910">
                  <c:v>-0.10460999999999999</c:v>
                </c:pt>
                <c:pt idx="5911">
                  <c:v>-5.1475E-2</c:v>
                </c:pt>
                <c:pt idx="5912">
                  <c:v>-0.12611</c:v>
                </c:pt>
                <c:pt idx="5913">
                  <c:v>-0.13483000000000001</c:v>
                </c:pt>
                <c:pt idx="5914">
                  <c:v>-0.10324999999999999</c:v>
                </c:pt>
                <c:pt idx="5915">
                  <c:v>-0.17327000000000001</c:v>
                </c:pt>
                <c:pt idx="5916">
                  <c:v>-0.17971999999999999</c:v>
                </c:pt>
                <c:pt idx="5917">
                  <c:v>-0.19982</c:v>
                </c:pt>
                <c:pt idx="5918">
                  <c:v>-0.23119999999999999</c:v>
                </c:pt>
                <c:pt idx="5919">
                  <c:v>-0.19935</c:v>
                </c:pt>
                <c:pt idx="5920">
                  <c:v>-0.19869999999999999</c:v>
                </c:pt>
                <c:pt idx="5921">
                  <c:v>-0.20838999999999999</c:v>
                </c:pt>
                <c:pt idx="5922">
                  <c:v>-0.18056</c:v>
                </c:pt>
                <c:pt idx="5923">
                  <c:v>-0.15007000000000001</c:v>
                </c:pt>
                <c:pt idx="5924">
                  <c:v>-0.14107</c:v>
                </c:pt>
                <c:pt idx="5925">
                  <c:v>-0.10582999999999999</c:v>
                </c:pt>
                <c:pt idx="5926">
                  <c:v>-9.2541999999999999E-2</c:v>
                </c:pt>
                <c:pt idx="5927">
                  <c:v>-3.6275000000000002E-2</c:v>
                </c:pt>
                <c:pt idx="5928">
                  <c:v>3.6852999999999999E-3</c:v>
                </c:pt>
                <c:pt idx="5929">
                  <c:v>2.4639999999999999E-2</c:v>
                </c:pt>
                <c:pt idx="5930">
                  <c:v>6.0353999999999998E-2</c:v>
                </c:pt>
                <c:pt idx="5931">
                  <c:v>9.8733000000000001E-2</c:v>
                </c:pt>
                <c:pt idx="5932">
                  <c:v>0.15337000000000001</c:v>
                </c:pt>
                <c:pt idx="5933">
                  <c:v>0.18487999999999999</c:v>
                </c:pt>
                <c:pt idx="5934">
                  <c:v>0.19833000000000001</c:v>
                </c:pt>
                <c:pt idx="5935">
                  <c:v>0.19162000000000001</c:v>
                </c:pt>
                <c:pt idx="5936">
                  <c:v>0.19456000000000001</c:v>
                </c:pt>
                <c:pt idx="5937">
                  <c:v>0.24507000000000001</c:v>
                </c:pt>
                <c:pt idx="5938">
                  <c:v>0.21678</c:v>
                </c:pt>
                <c:pt idx="5939">
                  <c:v>0.18786</c:v>
                </c:pt>
                <c:pt idx="5940">
                  <c:v>0.23518</c:v>
                </c:pt>
                <c:pt idx="5941">
                  <c:v>0.19574</c:v>
                </c:pt>
                <c:pt idx="5942">
                  <c:v>0.25084000000000001</c:v>
                </c:pt>
                <c:pt idx="5943">
                  <c:v>0.19242999999999999</c:v>
                </c:pt>
                <c:pt idx="5944">
                  <c:v>0.16750000000000001</c:v>
                </c:pt>
                <c:pt idx="5945">
                  <c:v>0.12525</c:v>
                </c:pt>
                <c:pt idx="5946">
                  <c:v>0.12268999999999999</c:v>
                </c:pt>
                <c:pt idx="5947">
                  <c:v>7.2089E-2</c:v>
                </c:pt>
                <c:pt idx="5948">
                  <c:v>4.1707000000000001E-2</c:v>
                </c:pt>
                <c:pt idx="5949">
                  <c:v>-1.7024000000000001E-2</c:v>
                </c:pt>
                <c:pt idx="5950">
                  <c:v>-2.5041999999999998E-2</c:v>
                </c:pt>
                <c:pt idx="5951">
                  <c:v>-8.6368E-2</c:v>
                </c:pt>
                <c:pt idx="5952">
                  <c:v>-0.11187999999999999</c:v>
                </c:pt>
                <c:pt idx="5953">
                  <c:v>-0.16474</c:v>
                </c:pt>
                <c:pt idx="5954">
                  <c:v>-0.19842000000000001</c:v>
                </c:pt>
                <c:pt idx="5955">
                  <c:v>-0.20293</c:v>
                </c:pt>
                <c:pt idx="5956">
                  <c:v>-0.24934000000000001</c:v>
                </c:pt>
                <c:pt idx="5957">
                  <c:v>-0.25480999999999998</c:v>
                </c:pt>
                <c:pt idx="5958">
                  <c:v>-0.27986</c:v>
                </c:pt>
                <c:pt idx="5959">
                  <c:v>-0.28709000000000001</c:v>
                </c:pt>
                <c:pt idx="5960">
                  <c:v>-0.21742</c:v>
                </c:pt>
                <c:pt idx="5961">
                  <c:v>-0.27437</c:v>
                </c:pt>
                <c:pt idx="5962">
                  <c:v>-0.27978999999999998</c:v>
                </c:pt>
                <c:pt idx="5963">
                  <c:v>-0.21218000000000001</c:v>
                </c:pt>
                <c:pt idx="5964">
                  <c:v>-0.18456</c:v>
                </c:pt>
                <c:pt idx="5965">
                  <c:v>-0.18765000000000001</c:v>
                </c:pt>
                <c:pt idx="5966">
                  <c:v>-0.11644</c:v>
                </c:pt>
                <c:pt idx="5967">
                  <c:v>-0.17598</c:v>
                </c:pt>
                <c:pt idx="5968">
                  <c:v>-4.1418999999999997E-2</c:v>
                </c:pt>
                <c:pt idx="5969">
                  <c:v>-3.0301999999999999E-2</c:v>
                </c:pt>
                <c:pt idx="5970">
                  <c:v>3.7752000000000001E-2</c:v>
                </c:pt>
                <c:pt idx="5971">
                  <c:v>5.4323999999999997E-2</c:v>
                </c:pt>
                <c:pt idx="5972">
                  <c:v>0.10097</c:v>
                </c:pt>
                <c:pt idx="5973">
                  <c:v>0.13630999999999999</c:v>
                </c:pt>
                <c:pt idx="5974">
                  <c:v>0.218</c:v>
                </c:pt>
                <c:pt idx="5975">
                  <c:v>0.18787999999999999</c:v>
                </c:pt>
                <c:pt idx="5976">
                  <c:v>0.27396999999999999</c:v>
                </c:pt>
                <c:pt idx="5977">
                  <c:v>0.26067000000000001</c:v>
                </c:pt>
                <c:pt idx="5978">
                  <c:v>0.30312</c:v>
                </c:pt>
                <c:pt idx="5979">
                  <c:v>0.32489000000000001</c:v>
                </c:pt>
                <c:pt idx="5980">
                  <c:v>0.28705999999999998</c:v>
                </c:pt>
                <c:pt idx="5981">
                  <c:v>0.32096999999999998</c:v>
                </c:pt>
                <c:pt idx="5982">
                  <c:v>0.27</c:v>
                </c:pt>
                <c:pt idx="5983">
                  <c:v>0.27217000000000002</c:v>
                </c:pt>
                <c:pt idx="5984">
                  <c:v>0.25592999999999999</c:v>
                </c:pt>
                <c:pt idx="5985">
                  <c:v>0.14122000000000001</c:v>
                </c:pt>
                <c:pt idx="5986">
                  <c:v>0.22638</c:v>
                </c:pt>
                <c:pt idx="5987">
                  <c:v>0.18357999999999999</c:v>
                </c:pt>
                <c:pt idx="5988">
                  <c:v>9.6486000000000002E-2</c:v>
                </c:pt>
                <c:pt idx="5989">
                  <c:v>7.0913000000000004E-2</c:v>
                </c:pt>
                <c:pt idx="5990">
                  <c:v>2.3347E-2</c:v>
                </c:pt>
                <c:pt idx="5991">
                  <c:v>-5.1683E-2</c:v>
                </c:pt>
                <c:pt idx="5992">
                  <c:v>-1.0536E-2</c:v>
                </c:pt>
                <c:pt idx="5993">
                  <c:v>-0.16925000000000001</c:v>
                </c:pt>
                <c:pt idx="5994">
                  <c:v>-0.16636000000000001</c:v>
                </c:pt>
                <c:pt idx="5995">
                  <c:v>-0.23479</c:v>
                </c:pt>
                <c:pt idx="5996">
                  <c:v>-0.25764999999999999</c:v>
                </c:pt>
                <c:pt idx="5997">
                  <c:v>-0.27411999999999997</c:v>
                </c:pt>
                <c:pt idx="5998">
                  <c:v>-0.29681999999999997</c:v>
                </c:pt>
                <c:pt idx="5999">
                  <c:v>-0.37184</c:v>
                </c:pt>
                <c:pt idx="6000">
                  <c:v>-0.31085000000000002</c:v>
                </c:pt>
                <c:pt idx="6001">
                  <c:v>-0.37912000000000001</c:v>
                </c:pt>
                <c:pt idx="6002">
                  <c:v>-0.32074000000000003</c:v>
                </c:pt>
                <c:pt idx="6003">
                  <c:v>-0.33371000000000001</c:v>
                </c:pt>
                <c:pt idx="6004">
                  <c:v>-0.33226</c:v>
                </c:pt>
                <c:pt idx="6005">
                  <c:v>-0.25396000000000002</c:v>
                </c:pt>
                <c:pt idx="6006">
                  <c:v>-0.25319999999999998</c:v>
                </c:pt>
                <c:pt idx="6007">
                  <c:v>-0.16136</c:v>
                </c:pt>
                <c:pt idx="6008">
                  <c:v>-0.13558999999999999</c:v>
                </c:pt>
                <c:pt idx="6009">
                  <c:v>-9.5603999999999995E-2</c:v>
                </c:pt>
                <c:pt idx="6010">
                  <c:v>2.4802000000000001E-2</c:v>
                </c:pt>
                <c:pt idx="6011">
                  <c:v>-4.9223000000000003E-2</c:v>
                </c:pt>
                <c:pt idx="6012">
                  <c:v>2.3845000000000002E-2</c:v>
                </c:pt>
                <c:pt idx="6013">
                  <c:v>0.10027999999999999</c:v>
                </c:pt>
                <c:pt idx="6014">
                  <c:v>0.11584</c:v>
                </c:pt>
                <c:pt idx="6015">
                  <c:v>0.19797000000000001</c:v>
                </c:pt>
                <c:pt idx="6016">
                  <c:v>0.24817</c:v>
                </c:pt>
                <c:pt idx="6017">
                  <c:v>0.23676</c:v>
                </c:pt>
                <c:pt idx="6018">
                  <c:v>0.35460000000000003</c:v>
                </c:pt>
                <c:pt idx="6019">
                  <c:v>0.33900999999999998</c:v>
                </c:pt>
                <c:pt idx="6020">
                  <c:v>0.37673000000000001</c:v>
                </c:pt>
                <c:pt idx="6021">
                  <c:v>0.39071</c:v>
                </c:pt>
                <c:pt idx="6022">
                  <c:v>0.36109999999999998</c:v>
                </c:pt>
                <c:pt idx="6023">
                  <c:v>0.35805999999999999</c:v>
                </c:pt>
                <c:pt idx="6024">
                  <c:v>0.39239000000000002</c:v>
                </c:pt>
                <c:pt idx="6025">
                  <c:v>0.31752000000000002</c:v>
                </c:pt>
                <c:pt idx="6026">
                  <c:v>0.30797000000000002</c:v>
                </c:pt>
                <c:pt idx="6027">
                  <c:v>0.24152000000000001</c:v>
                </c:pt>
                <c:pt idx="6028">
                  <c:v>0.21906999999999999</c:v>
                </c:pt>
                <c:pt idx="6029">
                  <c:v>0.18673000000000001</c:v>
                </c:pt>
                <c:pt idx="6030">
                  <c:v>9.3179999999999999E-2</c:v>
                </c:pt>
                <c:pt idx="6031">
                  <c:v>5.0685000000000001E-2</c:v>
                </c:pt>
                <c:pt idx="6032">
                  <c:v>-5.0005000000000001E-2</c:v>
                </c:pt>
                <c:pt idx="6033">
                  <c:v>-9.0451000000000004E-2</c:v>
                </c:pt>
                <c:pt idx="6034">
                  <c:v>-0.1472</c:v>
                </c:pt>
                <c:pt idx="6035">
                  <c:v>-0.22936999999999999</c:v>
                </c:pt>
                <c:pt idx="6036">
                  <c:v>-0.19913</c:v>
                </c:pt>
                <c:pt idx="6037">
                  <c:v>-0.27618999999999999</c:v>
                </c:pt>
                <c:pt idx="6038">
                  <c:v>-0.29547000000000001</c:v>
                </c:pt>
                <c:pt idx="6039">
                  <c:v>-0.29798000000000002</c:v>
                </c:pt>
                <c:pt idx="6040">
                  <c:v>-0.39062000000000002</c:v>
                </c:pt>
                <c:pt idx="6041">
                  <c:v>-0.37898999999999999</c:v>
                </c:pt>
                <c:pt idx="6042">
                  <c:v>-0.40623999999999999</c:v>
                </c:pt>
                <c:pt idx="6043">
                  <c:v>-0.41798000000000002</c:v>
                </c:pt>
                <c:pt idx="6044">
                  <c:v>-0.39898</c:v>
                </c:pt>
                <c:pt idx="6045">
                  <c:v>-0.38408999999999999</c:v>
                </c:pt>
                <c:pt idx="6046">
                  <c:v>-0.37573000000000001</c:v>
                </c:pt>
                <c:pt idx="6047">
                  <c:v>-0.30024000000000001</c:v>
                </c:pt>
                <c:pt idx="6048">
                  <c:v>-0.27095999999999998</c:v>
                </c:pt>
                <c:pt idx="6049">
                  <c:v>-0.23965</c:v>
                </c:pt>
                <c:pt idx="6050">
                  <c:v>-0.17774000000000001</c:v>
                </c:pt>
                <c:pt idx="6051">
                  <c:v>-0.11051999999999999</c:v>
                </c:pt>
                <c:pt idx="6052">
                  <c:v>-3.6600000000000001E-2</c:v>
                </c:pt>
                <c:pt idx="6053">
                  <c:v>1.9897000000000001E-2</c:v>
                </c:pt>
                <c:pt idx="6054">
                  <c:v>7.6222999999999999E-2</c:v>
                </c:pt>
                <c:pt idx="6055">
                  <c:v>0.15217</c:v>
                </c:pt>
                <c:pt idx="6056">
                  <c:v>0.22548000000000001</c:v>
                </c:pt>
                <c:pt idx="6057">
                  <c:v>0.28255000000000002</c:v>
                </c:pt>
                <c:pt idx="6058">
                  <c:v>0.33083000000000001</c:v>
                </c:pt>
                <c:pt idx="6059">
                  <c:v>0.38505</c:v>
                </c:pt>
                <c:pt idx="6060">
                  <c:v>0.39840999999999999</c:v>
                </c:pt>
                <c:pt idx="6061">
                  <c:v>0.41726999999999997</c:v>
                </c:pt>
                <c:pt idx="6062">
                  <c:v>0.39835999999999999</c:v>
                </c:pt>
                <c:pt idx="6063">
                  <c:v>0.42420999999999998</c:v>
                </c:pt>
                <c:pt idx="6064">
                  <c:v>0.41814000000000001</c:v>
                </c:pt>
                <c:pt idx="6065">
                  <c:v>0.40092</c:v>
                </c:pt>
                <c:pt idx="6066">
                  <c:v>0.42497000000000001</c:v>
                </c:pt>
                <c:pt idx="6067">
                  <c:v>0.36125000000000002</c:v>
                </c:pt>
                <c:pt idx="6068">
                  <c:v>0.33183000000000001</c:v>
                </c:pt>
                <c:pt idx="6069">
                  <c:v>0.28502</c:v>
                </c:pt>
                <c:pt idx="6070">
                  <c:v>0.24379000000000001</c:v>
                </c:pt>
                <c:pt idx="6071">
                  <c:v>0.16794999999999999</c:v>
                </c:pt>
                <c:pt idx="6072">
                  <c:v>0.10100000000000001</c:v>
                </c:pt>
                <c:pt idx="6073">
                  <c:v>2.1756000000000001E-2</c:v>
                </c:pt>
                <c:pt idx="6074">
                  <c:v>-1.1859E-2</c:v>
                </c:pt>
                <c:pt idx="6075">
                  <c:v>-0.10272000000000001</c:v>
                </c:pt>
                <c:pt idx="6076">
                  <c:v>-0.15175</c:v>
                </c:pt>
                <c:pt idx="6077">
                  <c:v>-0.24607999999999999</c:v>
                </c:pt>
                <c:pt idx="6078">
                  <c:v>-0.29798999999999998</c:v>
                </c:pt>
                <c:pt idx="6079">
                  <c:v>-0.34694999999999998</c:v>
                </c:pt>
                <c:pt idx="6080">
                  <c:v>-0.42821999999999999</c:v>
                </c:pt>
                <c:pt idx="6081">
                  <c:v>-0.41610999999999998</c:v>
                </c:pt>
                <c:pt idx="6082">
                  <c:v>-0.48157</c:v>
                </c:pt>
                <c:pt idx="6083">
                  <c:v>-0.4839</c:v>
                </c:pt>
                <c:pt idx="6084">
                  <c:v>-0.48924000000000001</c:v>
                </c:pt>
                <c:pt idx="6085">
                  <c:v>-0.50841999999999998</c:v>
                </c:pt>
                <c:pt idx="6086">
                  <c:v>-0.45186999999999999</c:v>
                </c:pt>
                <c:pt idx="6087">
                  <c:v>-0.4123</c:v>
                </c:pt>
                <c:pt idx="6088">
                  <c:v>-0.40677999999999997</c:v>
                </c:pt>
                <c:pt idx="6089">
                  <c:v>-0.31396000000000002</c:v>
                </c:pt>
                <c:pt idx="6090">
                  <c:v>-0.24829000000000001</c:v>
                </c:pt>
                <c:pt idx="6091">
                  <c:v>-0.24714</c:v>
                </c:pt>
                <c:pt idx="6092">
                  <c:v>-8.0404000000000003E-2</c:v>
                </c:pt>
                <c:pt idx="6093">
                  <c:v>-7.2275000000000006E-2</c:v>
                </c:pt>
                <c:pt idx="6094">
                  <c:v>3.2797E-2</c:v>
                </c:pt>
                <c:pt idx="6095">
                  <c:v>7.6300000000000007E-2</c:v>
                </c:pt>
                <c:pt idx="6096">
                  <c:v>0.16353000000000001</c:v>
                </c:pt>
                <c:pt idx="6097">
                  <c:v>0.22281000000000001</c:v>
                </c:pt>
                <c:pt idx="6098">
                  <c:v>0.30780000000000002</c:v>
                </c:pt>
                <c:pt idx="6099">
                  <c:v>0.31913000000000002</c:v>
                </c:pt>
                <c:pt idx="6100">
                  <c:v>0.42680000000000001</c:v>
                </c:pt>
                <c:pt idx="6101">
                  <c:v>0.38684000000000002</c:v>
                </c:pt>
                <c:pt idx="6102">
                  <c:v>0.46472000000000002</c:v>
                </c:pt>
                <c:pt idx="6103">
                  <c:v>0.47553000000000001</c:v>
                </c:pt>
                <c:pt idx="6104">
                  <c:v>0.46760000000000002</c:v>
                </c:pt>
                <c:pt idx="6105">
                  <c:v>0.50473000000000001</c:v>
                </c:pt>
                <c:pt idx="6106">
                  <c:v>0.41300999999999999</c:v>
                </c:pt>
                <c:pt idx="6107">
                  <c:v>0.45671</c:v>
                </c:pt>
                <c:pt idx="6108">
                  <c:v>0.40850999999999998</c:v>
                </c:pt>
                <c:pt idx="6109">
                  <c:v>0.34643000000000002</c:v>
                </c:pt>
                <c:pt idx="6110">
                  <c:v>0.33784999999999998</c:v>
                </c:pt>
                <c:pt idx="6111">
                  <c:v>0.18989</c:v>
                </c:pt>
                <c:pt idx="6112">
                  <c:v>0.14161000000000001</c:v>
                </c:pt>
                <c:pt idx="6113">
                  <c:v>9.3385999999999997E-2</c:v>
                </c:pt>
                <c:pt idx="6114">
                  <c:v>-2.7161999999999999E-2</c:v>
                </c:pt>
                <c:pt idx="6115">
                  <c:v>-8.0514000000000002E-2</c:v>
                </c:pt>
                <c:pt idx="6116">
                  <c:v>-0.10252</c:v>
                </c:pt>
                <c:pt idx="6117">
                  <c:v>-0.26340999999999998</c:v>
                </c:pt>
                <c:pt idx="6118">
                  <c:v>-0.21701000000000001</c:v>
                </c:pt>
                <c:pt idx="6119">
                  <c:v>-0.32541999999999999</c:v>
                </c:pt>
                <c:pt idx="6120">
                  <c:v>-0.33793000000000001</c:v>
                </c:pt>
                <c:pt idx="6121">
                  <c:v>-0.38632</c:v>
                </c:pt>
                <c:pt idx="6122">
                  <c:v>-0.4032</c:v>
                </c:pt>
                <c:pt idx="6123">
                  <c:v>-0.45446999999999999</c:v>
                </c:pt>
                <c:pt idx="6124">
                  <c:v>-0.41075</c:v>
                </c:pt>
                <c:pt idx="6125">
                  <c:v>-0.46809000000000001</c:v>
                </c:pt>
                <c:pt idx="6126">
                  <c:v>-0.36436000000000002</c:v>
                </c:pt>
                <c:pt idx="6127">
                  <c:v>-0.40850999999999998</c:v>
                </c:pt>
                <c:pt idx="6128">
                  <c:v>-0.37764999999999999</c:v>
                </c:pt>
                <c:pt idx="6129">
                  <c:v>-0.32</c:v>
                </c:pt>
                <c:pt idx="6130">
                  <c:v>-0.30836999999999998</c:v>
                </c:pt>
                <c:pt idx="6131">
                  <c:v>-0.18879000000000001</c:v>
                </c:pt>
                <c:pt idx="6132">
                  <c:v>-0.21701999999999999</c:v>
                </c:pt>
                <c:pt idx="6133">
                  <c:v>-0.15501999999999999</c:v>
                </c:pt>
                <c:pt idx="6134">
                  <c:v>-6.4946000000000004E-2</c:v>
                </c:pt>
                <c:pt idx="6135">
                  <c:v>-4.5935999999999998E-2</c:v>
                </c:pt>
                <c:pt idx="6136">
                  <c:v>0.12805</c:v>
                </c:pt>
                <c:pt idx="6137">
                  <c:v>0.14438999999999999</c:v>
                </c:pt>
                <c:pt idx="6138">
                  <c:v>0.19539999999999999</c:v>
                </c:pt>
                <c:pt idx="6139">
                  <c:v>0.28383999999999998</c:v>
                </c:pt>
                <c:pt idx="6140">
                  <c:v>0.29962</c:v>
                </c:pt>
                <c:pt idx="6141">
                  <c:v>0.32708999999999999</c:v>
                </c:pt>
                <c:pt idx="6142">
                  <c:v>0.41017999999999999</c:v>
                </c:pt>
                <c:pt idx="6143">
                  <c:v>0.32225999999999999</c:v>
                </c:pt>
                <c:pt idx="6144">
                  <c:v>0.40044000000000002</c:v>
                </c:pt>
                <c:pt idx="6145">
                  <c:v>0.39488000000000001</c:v>
                </c:pt>
                <c:pt idx="6146">
                  <c:v>0.39384000000000002</c:v>
                </c:pt>
                <c:pt idx="6147">
                  <c:v>0.36470999999999998</c:v>
                </c:pt>
                <c:pt idx="6148">
                  <c:v>0.36648999999999998</c:v>
                </c:pt>
                <c:pt idx="6149">
                  <c:v>0.30789</c:v>
                </c:pt>
                <c:pt idx="6150">
                  <c:v>0.32249</c:v>
                </c:pt>
                <c:pt idx="6151">
                  <c:v>0.20598</c:v>
                </c:pt>
                <c:pt idx="6152">
                  <c:v>0.20741999999999999</c:v>
                </c:pt>
                <c:pt idx="6153">
                  <c:v>0.15983</c:v>
                </c:pt>
                <c:pt idx="6154">
                  <c:v>8.7917999999999996E-2</c:v>
                </c:pt>
                <c:pt idx="6155">
                  <c:v>4.8925000000000003E-2</c:v>
                </c:pt>
                <c:pt idx="6156">
                  <c:v>-3.6618999999999999E-2</c:v>
                </c:pt>
                <c:pt idx="6157">
                  <c:v>-3.2000000000000001E-2</c:v>
                </c:pt>
                <c:pt idx="6158">
                  <c:v>-9.3667E-2</c:v>
                </c:pt>
                <c:pt idx="6159">
                  <c:v>-0.17427000000000001</c:v>
                </c:pt>
                <c:pt idx="6160">
                  <c:v>-0.19309999999999999</c:v>
                </c:pt>
                <c:pt idx="6161">
                  <c:v>-0.32096999999999998</c:v>
                </c:pt>
                <c:pt idx="6162">
                  <c:v>-0.31031999999999998</c:v>
                </c:pt>
                <c:pt idx="6163">
                  <c:v>-0.36105999999999999</c:v>
                </c:pt>
                <c:pt idx="6164">
                  <c:v>-0.39651999999999998</c:v>
                </c:pt>
                <c:pt idx="6165">
                  <c:v>-0.36552000000000001</c:v>
                </c:pt>
                <c:pt idx="6166">
                  <c:v>-0.39067000000000002</c:v>
                </c:pt>
                <c:pt idx="6167">
                  <c:v>-0.37855</c:v>
                </c:pt>
                <c:pt idx="6168">
                  <c:v>-0.30003999999999997</c:v>
                </c:pt>
                <c:pt idx="6169">
                  <c:v>-0.32169999999999999</c:v>
                </c:pt>
                <c:pt idx="6170">
                  <c:v>-0.30107</c:v>
                </c:pt>
                <c:pt idx="6171">
                  <c:v>-0.25816</c:v>
                </c:pt>
                <c:pt idx="6172">
                  <c:v>-0.20849999999999999</c:v>
                </c:pt>
                <c:pt idx="6173">
                  <c:v>-0.16725999999999999</c:v>
                </c:pt>
                <c:pt idx="6174">
                  <c:v>-0.11552</c:v>
                </c:pt>
                <c:pt idx="6175">
                  <c:v>-8.0050999999999997E-2</c:v>
                </c:pt>
                <c:pt idx="6176">
                  <c:v>-2.1997000000000002E-3</c:v>
                </c:pt>
                <c:pt idx="6177">
                  <c:v>3.0002999999999998E-2</c:v>
                </c:pt>
                <c:pt idx="6178">
                  <c:v>7.3747999999999994E-2</c:v>
                </c:pt>
                <c:pt idx="6179">
                  <c:v>0.13388</c:v>
                </c:pt>
                <c:pt idx="6180">
                  <c:v>0.18365000000000001</c:v>
                </c:pt>
                <c:pt idx="6181">
                  <c:v>0.20668</c:v>
                </c:pt>
                <c:pt idx="6182">
                  <c:v>0.22570000000000001</c:v>
                </c:pt>
                <c:pt idx="6183">
                  <c:v>0.26252999999999999</c:v>
                </c:pt>
                <c:pt idx="6184">
                  <c:v>0.30334</c:v>
                </c:pt>
                <c:pt idx="6185">
                  <c:v>0.31988</c:v>
                </c:pt>
                <c:pt idx="6186">
                  <c:v>0.35459000000000002</c:v>
                </c:pt>
                <c:pt idx="6187">
                  <c:v>0.32806999999999997</c:v>
                </c:pt>
                <c:pt idx="6188">
                  <c:v>0.36580000000000001</c:v>
                </c:pt>
                <c:pt idx="6189">
                  <c:v>0.34172999999999998</c:v>
                </c:pt>
                <c:pt idx="6190">
                  <c:v>0.28061999999999998</c:v>
                </c:pt>
                <c:pt idx="6191">
                  <c:v>0.29981000000000002</c:v>
                </c:pt>
                <c:pt idx="6192">
                  <c:v>0.20457</c:v>
                </c:pt>
                <c:pt idx="6193">
                  <c:v>0.17379</c:v>
                </c:pt>
                <c:pt idx="6194">
                  <c:v>0.14116999999999999</c:v>
                </c:pt>
                <c:pt idx="6195">
                  <c:v>0.11888</c:v>
                </c:pt>
                <c:pt idx="6196">
                  <c:v>5.1035999999999998E-2</c:v>
                </c:pt>
                <c:pt idx="6197">
                  <c:v>5.3725999999999999E-3</c:v>
                </c:pt>
                <c:pt idx="6198">
                  <c:v>-5.1318000000000003E-2</c:v>
                </c:pt>
                <c:pt idx="6199">
                  <c:v>-7.2933999999999999E-2</c:v>
                </c:pt>
                <c:pt idx="6200">
                  <c:v>-0.14804</c:v>
                </c:pt>
                <c:pt idx="6201">
                  <c:v>-0.16159000000000001</c:v>
                </c:pt>
                <c:pt idx="6202">
                  <c:v>-0.20823</c:v>
                </c:pt>
                <c:pt idx="6203">
                  <c:v>-0.22749</c:v>
                </c:pt>
                <c:pt idx="6204">
                  <c:v>-0.25646999999999998</c:v>
                </c:pt>
                <c:pt idx="6205">
                  <c:v>-0.28570000000000001</c:v>
                </c:pt>
                <c:pt idx="6206">
                  <c:v>-0.26450000000000001</c:v>
                </c:pt>
                <c:pt idx="6207">
                  <c:v>-0.29647000000000001</c:v>
                </c:pt>
                <c:pt idx="6208">
                  <c:v>-0.29554000000000002</c:v>
                </c:pt>
                <c:pt idx="6209">
                  <c:v>-0.29308000000000001</c:v>
                </c:pt>
                <c:pt idx="6210">
                  <c:v>-0.31259999999999999</c:v>
                </c:pt>
                <c:pt idx="6211">
                  <c:v>-0.24229000000000001</c:v>
                </c:pt>
                <c:pt idx="6212">
                  <c:v>-0.21168000000000001</c:v>
                </c:pt>
                <c:pt idx="6213">
                  <c:v>-0.23544000000000001</c:v>
                </c:pt>
                <c:pt idx="6214">
                  <c:v>-0.17323</c:v>
                </c:pt>
                <c:pt idx="6215">
                  <c:v>-0.10864</c:v>
                </c:pt>
                <c:pt idx="6216">
                  <c:v>-0.11559999999999999</c:v>
                </c:pt>
                <c:pt idx="6217">
                  <c:v>1.7063999999999999E-2</c:v>
                </c:pt>
                <c:pt idx="6218">
                  <c:v>-2.0589E-2</c:v>
                </c:pt>
                <c:pt idx="6219">
                  <c:v>5.1584999999999999E-2</c:v>
                </c:pt>
                <c:pt idx="6220">
                  <c:v>6.7098000000000005E-2</c:v>
                </c:pt>
                <c:pt idx="6221">
                  <c:v>0.13123000000000001</c:v>
                </c:pt>
                <c:pt idx="6222">
                  <c:v>0.15071000000000001</c:v>
                </c:pt>
                <c:pt idx="6223">
                  <c:v>0.19616</c:v>
                </c:pt>
                <c:pt idx="6224">
                  <c:v>0.18412000000000001</c:v>
                </c:pt>
                <c:pt idx="6225">
                  <c:v>0.27809</c:v>
                </c:pt>
                <c:pt idx="6226">
                  <c:v>0.22516</c:v>
                </c:pt>
                <c:pt idx="6227">
                  <c:v>0.26307000000000003</c:v>
                </c:pt>
                <c:pt idx="6228">
                  <c:v>0.25402000000000002</c:v>
                </c:pt>
                <c:pt idx="6229">
                  <c:v>0.25255</c:v>
                </c:pt>
                <c:pt idx="6230">
                  <c:v>0.27196999999999999</c:v>
                </c:pt>
                <c:pt idx="6231">
                  <c:v>0.20435</c:v>
                </c:pt>
                <c:pt idx="6232">
                  <c:v>0.24177000000000001</c:v>
                </c:pt>
                <c:pt idx="6233">
                  <c:v>0.21126</c:v>
                </c:pt>
                <c:pt idx="6234">
                  <c:v>0.18142</c:v>
                </c:pt>
                <c:pt idx="6235">
                  <c:v>0.2039</c:v>
                </c:pt>
                <c:pt idx="6236">
                  <c:v>6.0132999999999999E-2</c:v>
                </c:pt>
                <c:pt idx="6237">
                  <c:v>3.8359999999999998E-2</c:v>
                </c:pt>
                <c:pt idx="6238">
                  <c:v>4.5301000000000001E-2</c:v>
                </c:pt>
                <c:pt idx="6239">
                  <c:v>-2.1849E-2</c:v>
                </c:pt>
                <c:pt idx="6240">
                  <c:v>-6.0588999999999997E-2</c:v>
                </c:pt>
                <c:pt idx="6241">
                  <c:v>-6.8026000000000003E-2</c:v>
                </c:pt>
                <c:pt idx="6242">
                  <c:v>-0.18820000000000001</c:v>
                </c:pt>
                <c:pt idx="6243">
                  <c:v>-9.6192E-2</c:v>
                </c:pt>
                <c:pt idx="6244">
                  <c:v>-0.17718</c:v>
                </c:pt>
                <c:pt idx="6245">
                  <c:v>-0.17896999999999999</c:v>
                </c:pt>
                <c:pt idx="6246">
                  <c:v>-0.21545</c:v>
                </c:pt>
                <c:pt idx="6247">
                  <c:v>-0.21057000000000001</c:v>
                </c:pt>
                <c:pt idx="6248">
                  <c:v>-0.23093</c:v>
                </c:pt>
                <c:pt idx="6249">
                  <c:v>-0.18981999999999999</c:v>
                </c:pt>
                <c:pt idx="6250">
                  <c:v>-0.26930999999999999</c:v>
                </c:pt>
                <c:pt idx="6251">
                  <c:v>-0.18215000000000001</c:v>
                </c:pt>
                <c:pt idx="6252">
                  <c:v>-0.20652000000000001</c:v>
                </c:pt>
                <c:pt idx="6253">
                  <c:v>-0.17534</c:v>
                </c:pt>
                <c:pt idx="6254">
                  <c:v>-0.1487</c:v>
                </c:pt>
                <c:pt idx="6255">
                  <c:v>-0.15992999999999999</c:v>
                </c:pt>
                <c:pt idx="6256">
                  <c:v>-8.3108000000000001E-2</c:v>
                </c:pt>
                <c:pt idx="6257">
                  <c:v>-0.11582000000000001</c:v>
                </c:pt>
                <c:pt idx="6258">
                  <c:v>-7.1160000000000001E-2</c:v>
                </c:pt>
                <c:pt idx="6259">
                  <c:v>-3.1442999999999999E-2</c:v>
                </c:pt>
                <c:pt idx="6260">
                  <c:v>-5.4307000000000001E-2</c:v>
                </c:pt>
                <c:pt idx="6261">
                  <c:v>0.1031</c:v>
                </c:pt>
                <c:pt idx="6262">
                  <c:v>0.10872999999999999</c:v>
                </c:pt>
                <c:pt idx="6263">
                  <c:v>0.11704000000000001</c:v>
                </c:pt>
                <c:pt idx="6264">
                  <c:v>0.16408</c:v>
                </c:pt>
                <c:pt idx="6265">
                  <c:v>0.15845000000000001</c:v>
                </c:pt>
                <c:pt idx="6266">
                  <c:v>0.17848</c:v>
                </c:pt>
                <c:pt idx="6267">
                  <c:v>0.24410999999999999</c:v>
                </c:pt>
                <c:pt idx="6268">
                  <c:v>0.13766</c:v>
                </c:pt>
                <c:pt idx="6269">
                  <c:v>0.19556999999999999</c:v>
                </c:pt>
                <c:pt idx="6270">
                  <c:v>0.18817</c:v>
                </c:pt>
                <c:pt idx="6271">
                  <c:v>0.18978</c:v>
                </c:pt>
                <c:pt idx="6272">
                  <c:v>0.17169000000000001</c:v>
                </c:pt>
                <c:pt idx="6273">
                  <c:v>0.16472999999999999</c:v>
                </c:pt>
                <c:pt idx="6274">
                  <c:v>0.11292000000000001</c:v>
                </c:pt>
                <c:pt idx="6275">
                  <c:v>0.15662000000000001</c:v>
                </c:pt>
                <c:pt idx="6276">
                  <c:v>7.8253000000000003E-2</c:v>
                </c:pt>
                <c:pt idx="6277">
                  <c:v>8.7048E-2</c:v>
                </c:pt>
                <c:pt idx="6278">
                  <c:v>4.8361000000000001E-2</c:v>
                </c:pt>
                <c:pt idx="6279">
                  <c:v>1.1377999999999999E-2</c:v>
                </c:pt>
                <c:pt idx="6280">
                  <c:v>1.7219000000000002E-2</c:v>
                </c:pt>
                <c:pt idx="6281">
                  <c:v>-3.1308999999999997E-2</c:v>
                </c:pt>
                <c:pt idx="6282">
                  <c:v>-1.3206000000000001E-2</c:v>
                </c:pt>
                <c:pt idx="6283">
                  <c:v>-5.6409000000000001E-2</c:v>
                </c:pt>
                <c:pt idx="6284">
                  <c:v>-8.5774000000000003E-2</c:v>
                </c:pt>
                <c:pt idx="6285">
                  <c:v>-6.7593E-2</c:v>
                </c:pt>
                <c:pt idx="6286">
                  <c:v>-0.17355999999999999</c:v>
                </c:pt>
                <c:pt idx="6287">
                  <c:v>-0.16255</c:v>
                </c:pt>
                <c:pt idx="6288">
                  <c:v>-0.19885</c:v>
                </c:pt>
                <c:pt idx="6289">
                  <c:v>-0.20557</c:v>
                </c:pt>
                <c:pt idx="6290">
                  <c:v>-0.15082999999999999</c:v>
                </c:pt>
                <c:pt idx="6291">
                  <c:v>-0.19206000000000001</c:v>
                </c:pt>
                <c:pt idx="6292">
                  <c:v>-0.17519000000000001</c:v>
                </c:pt>
                <c:pt idx="6293">
                  <c:v>-0.11391</c:v>
                </c:pt>
                <c:pt idx="6294">
                  <c:v>-0.12347</c:v>
                </c:pt>
                <c:pt idx="6295">
                  <c:v>-0.11766</c:v>
                </c:pt>
                <c:pt idx="6296">
                  <c:v>-9.0967000000000006E-2</c:v>
                </c:pt>
                <c:pt idx="6297">
                  <c:v>-7.7016000000000001E-2</c:v>
                </c:pt>
                <c:pt idx="6298">
                  <c:v>-4.7420999999999998E-2</c:v>
                </c:pt>
                <c:pt idx="6299">
                  <c:v>-1.6119999999999999E-2</c:v>
                </c:pt>
                <c:pt idx="6300">
                  <c:v>-8.4110000000000001E-3</c:v>
                </c:pt>
                <c:pt idx="6301">
                  <c:v>1.8804999999999999E-2</c:v>
                </c:pt>
                <c:pt idx="6302">
                  <c:v>3.2018999999999999E-2</c:v>
                </c:pt>
                <c:pt idx="6303">
                  <c:v>5.67E-2</c:v>
                </c:pt>
                <c:pt idx="6304">
                  <c:v>8.5102999999999998E-2</c:v>
                </c:pt>
                <c:pt idx="6305">
                  <c:v>8.8848999999999997E-2</c:v>
                </c:pt>
                <c:pt idx="6306">
                  <c:v>8.1933000000000006E-2</c:v>
                </c:pt>
                <c:pt idx="6307">
                  <c:v>9.9776000000000004E-2</c:v>
                </c:pt>
                <c:pt idx="6308">
                  <c:v>0.11476</c:v>
                </c:pt>
                <c:pt idx="6309">
                  <c:v>0.11985</c:v>
                </c:pt>
                <c:pt idx="6310">
                  <c:v>0.11054</c:v>
                </c:pt>
                <c:pt idx="6311">
                  <c:v>0.12889999999999999</c:v>
                </c:pt>
                <c:pt idx="6312">
                  <c:v>0.17726</c:v>
                </c:pt>
                <c:pt idx="6313">
                  <c:v>0.15705</c:v>
                </c:pt>
                <c:pt idx="6314">
                  <c:v>0.11219</c:v>
                </c:pt>
                <c:pt idx="6315">
                  <c:v>0.11824999999999999</c:v>
                </c:pt>
                <c:pt idx="6316">
                  <c:v>7.0079000000000002E-2</c:v>
                </c:pt>
                <c:pt idx="6317">
                  <c:v>9.6345E-2</c:v>
                </c:pt>
                <c:pt idx="6318">
                  <c:v>3.7766000000000001E-2</c:v>
                </c:pt>
                <c:pt idx="6319">
                  <c:v>2.2793000000000001E-2</c:v>
                </c:pt>
                <c:pt idx="6320">
                  <c:v>2.686E-3</c:v>
                </c:pt>
                <c:pt idx="6321">
                  <c:v>5.0372999999999998E-3</c:v>
                </c:pt>
                <c:pt idx="6322">
                  <c:v>-2.2685E-2</c:v>
                </c:pt>
                <c:pt idx="6323">
                  <c:v>-2.8229000000000001E-2</c:v>
                </c:pt>
                <c:pt idx="6324">
                  <c:v>-7.9510999999999998E-2</c:v>
                </c:pt>
                <c:pt idx="6325">
                  <c:v>-6.9127999999999995E-2</c:v>
                </c:pt>
                <c:pt idx="6326">
                  <c:v>-8.6910000000000001E-2</c:v>
                </c:pt>
                <c:pt idx="6327">
                  <c:v>-7.2831999999999994E-2</c:v>
                </c:pt>
                <c:pt idx="6328">
                  <c:v>-9.3821000000000002E-2</c:v>
                </c:pt>
                <c:pt idx="6329">
                  <c:v>-0.10927000000000001</c:v>
                </c:pt>
                <c:pt idx="6330">
                  <c:v>-7.6453999999999994E-2</c:v>
                </c:pt>
                <c:pt idx="6331">
                  <c:v>-0.10236000000000001</c:v>
                </c:pt>
                <c:pt idx="6332">
                  <c:v>-7.2125999999999996E-2</c:v>
                </c:pt>
                <c:pt idx="6333">
                  <c:v>-9.4935000000000005E-2</c:v>
                </c:pt>
                <c:pt idx="6334">
                  <c:v>-9.1508000000000006E-2</c:v>
                </c:pt>
                <c:pt idx="6335">
                  <c:v>-1.9989E-2</c:v>
                </c:pt>
                <c:pt idx="6336">
                  <c:v>-6.2940999999999997E-2</c:v>
                </c:pt>
                <c:pt idx="6337">
                  <c:v>-7.7868999999999994E-2</c:v>
                </c:pt>
                <c:pt idx="6338">
                  <c:v>-4.1321999999999998E-2</c:v>
                </c:pt>
                <c:pt idx="6339">
                  <c:v>-4.3203999999999999E-2</c:v>
                </c:pt>
                <c:pt idx="6340">
                  <c:v>-4.8869999999999997E-2</c:v>
                </c:pt>
                <c:pt idx="6341">
                  <c:v>1.2565E-2</c:v>
                </c:pt>
                <c:pt idx="6342">
                  <c:v>-7.7399999999999997E-2</c:v>
                </c:pt>
                <c:pt idx="6343">
                  <c:v>9.6019999999999994E-3</c:v>
                </c:pt>
                <c:pt idx="6344">
                  <c:v>-1.0225E-2</c:v>
                </c:pt>
                <c:pt idx="6345">
                  <c:v>3.0006000000000001E-2</c:v>
                </c:pt>
                <c:pt idx="6346">
                  <c:v>2.2547000000000001E-2</c:v>
                </c:pt>
                <c:pt idx="6347">
                  <c:v>2.9665E-2</c:v>
                </c:pt>
                <c:pt idx="6348">
                  <c:v>2.3167E-2</c:v>
                </c:pt>
                <c:pt idx="6349">
                  <c:v>8.3737000000000006E-2</c:v>
                </c:pt>
                <c:pt idx="6350">
                  <c:v>3.8281999999999997E-2</c:v>
                </c:pt>
                <c:pt idx="6351">
                  <c:v>9.1774999999999995E-2</c:v>
                </c:pt>
                <c:pt idx="6352">
                  <c:v>5.7457000000000001E-2</c:v>
                </c:pt>
                <c:pt idx="6353">
                  <c:v>8.2503000000000007E-2</c:v>
                </c:pt>
                <c:pt idx="6354">
                  <c:v>0.1128</c:v>
                </c:pt>
                <c:pt idx="6355">
                  <c:v>6.7340999999999998E-2</c:v>
                </c:pt>
                <c:pt idx="6356">
                  <c:v>0.11636000000000001</c:v>
                </c:pt>
                <c:pt idx="6357">
                  <c:v>5.7308999999999999E-2</c:v>
                </c:pt>
                <c:pt idx="6358">
                  <c:v>7.9491000000000006E-2</c:v>
                </c:pt>
                <c:pt idx="6359">
                  <c:v>9.4390000000000002E-2</c:v>
                </c:pt>
                <c:pt idx="6360">
                  <c:v>1.1619000000000001E-2</c:v>
                </c:pt>
                <c:pt idx="6361">
                  <c:v>9.9458000000000005E-2</c:v>
                </c:pt>
                <c:pt idx="6362">
                  <c:v>8.0456E-2</c:v>
                </c:pt>
                <c:pt idx="6363">
                  <c:v>4.9102E-2</c:v>
                </c:pt>
                <c:pt idx="6364">
                  <c:v>7.3094000000000006E-2</c:v>
                </c:pt>
                <c:pt idx="6365">
                  <c:v>4.1634999999999998E-2</c:v>
                </c:pt>
                <c:pt idx="6366">
                  <c:v>-1.8251E-2</c:v>
                </c:pt>
                <c:pt idx="6367">
                  <c:v>5.8323E-2</c:v>
                </c:pt>
                <c:pt idx="6368">
                  <c:v>-5.2589999999999998E-2</c:v>
                </c:pt>
                <c:pt idx="6369">
                  <c:v>-2.146E-2</c:v>
                </c:pt>
                <c:pt idx="6370">
                  <c:v>-8.0714999999999995E-2</c:v>
                </c:pt>
                <c:pt idx="6371">
                  <c:v>-8.9906E-2</c:v>
                </c:pt>
                <c:pt idx="6372">
                  <c:v>-8.5125999999999993E-2</c:v>
                </c:pt>
                <c:pt idx="6373">
                  <c:v>-7.6536999999999994E-2</c:v>
                </c:pt>
                <c:pt idx="6374">
                  <c:v>-0.15464</c:v>
                </c:pt>
                <c:pt idx="6375">
                  <c:v>-0.11529</c:v>
                </c:pt>
                <c:pt idx="6376">
                  <c:v>-0.17163</c:v>
                </c:pt>
                <c:pt idx="6377">
                  <c:v>-0.11874</c:v>
                </c:pt>
                <c:pt idx="6378">
                  <c:v>-0.13364999999999999</c:v>
                </c:pt>
                <c:pt idx="6379">
                  <c:v>-0.16328000000000001</c:v>
                </c:pt>
                <c:pt idx="6380">
                  <c:v>-0.11441</c:v>
                </c:pt>
                <c:pt idx="6381">
                  <c:v>-0.15123</c:v>
                </c:pt>
                <c:pt idx="6382">
                  <c:v>-6.2363000000000002E-2</c:v>
                </c:pt>
                <c:pt idx="6383">
                  <c:v>-5.6253999999999998E-2</c:v>
                </c:pt>
                <c:pt idx="6384">
                  <c:v>-6.5987000000000004E-2</c:v>
                </c:pt>
                <c:pt idx="6385">
                  <c:v>1.0945E-2</c:v>
                </c:pt>
                <c:pt idx="6386">
                  <c:v>-7.9861000000000001E-2</c:v>
                </c:pt>
                <c:pt idx="6387">
                  <c:v>-1.221E-2</c:v>
                </c:pt>
                <c:pt idx="6388">
                  <c:v>2.1881000000000001E-2</c:v>
                </c:pt>
                <c:pt idx="6389">
                  <c:v>-3.6250000000000002E-3</c:v>
                </c:pt>
                <c:pt idx="6390">
                  <c:v>5.7499000000000001E-2</c:v>
                </c:pt>
                <c:pt idx="6391">
                  <c:v>9.9303000000000002E-2</c:v>
                </c:pt>
                <c:pt idx="6392">
                  <c:v>7.5551999999999994E-2</c:v>
                </c:pt>
                <c:pt idx="6393">
                  <c:v>0.17282</c:v>
                </c:pt>
                <c:pt idx="6394">
                  <c:v>0.13483000000000001</c:v>
                </c:pt>
                <c:pt idx="6395">
                  <c:v>0.17351</c:v>
                </c:pt>
                <c:pt idx="6396">
                  <c:v>0.18848999999999999</c:v>
                </c:pt>
                <c:pt idx="6397">
                  <c:v>0.17255000000000001</c:v>
                </c:pt>
                <c:pt idx="6398">
                  <c:v>0.15987000000000001</c:v>
                </c:pt>
                <c:pt idx="6399">
                  <c:v>0.20041999999999999</c:v>
                </c:pt>
                <c:pt idx="6400">
                  <c:v>0.15518000000000001</c:v>
                </c:pt>
                <c:pt idx="6401">
                  <c:v>0.18436</c:v>
                </c:pt>
                <c:pt idx="6402">
                  <c:v>0.12495000000000001</c:v>
                </c:pt>
                <c:pt idx="6403">
                  <c:v>0.11049</c:v>
                </c:pt>
                <c:pt idx="6404">
                  <c:v>0.1144</c:v>
                </c:pt>
                <c:pt idx="6405">
                  <c:v>6.5309000000000006E-2</c:v>
                </c:pt>
                <c:pt idx="6406">
                  <c:v>5.8467999999999999E-2</c:v>
                </c:pt>
                <c:pt idx="6407">
                  <c:v>-2.8455999999999999E-2</c:v>
                </c:pt>
                <c:pt idx="6408">
                  <c:v>-5.0887000000000002E-2</c:v>
                </c:pt>
                <c:pt idx="6409">
                  <c:v>-5.5018999999999998E-2</c:v>
                </c:pt>
                <c:pt idx="6410">
                  <c:v>-0.1016</c:v>
                </c:pt>
                <c:pt idx="6411">
                  <c:v>-4.7833000000000001E-2</c:v>
                </c:pt>
                <c:pt idx="6412">
                  <c:v>-0.12636</c:v>
                </c:pt>
                <c:pt idx="6413">
                  <c:v>-0.13364000000000001</c:v>
                </c:pt>
                <c:pt idx="6414">
                  <c:v>-0.10576000000000001</c:v>
                </c:pt>
                <c:pt idx="6415">
                  <c:v>-0.17702999999999999</c:v>
                </c:pt>
                <c:pt idx="6416">
                  <c:v>-0.18052000000000001</c:v>
                </c:pt>
                <c:pt idx="6417">
                  <c:v>-0.20311000000000001</c:v>
                </c:pt>
                <c:pt idx="6418">
                  <c:v>-0.23205000000000001</c:v>
                </c:pt>
                <c:pt idx="6419">
                  <c:v>-0.19950000000000001</c:v>
                </c:pt>
                <c:pt idx="6420">
                  <c:v>-0.20172999999999999</c:v>
                </c:pt>
                <c:pt idx="6421">
                  <c:v>-0.20688999999999999</c:v>
                </c:pt>
                <c:pt idx="6422">
                  <c:v>-0.16991000000000001</c:v>
                </c:pt>
                <c:pt idx="6423">
                  <c:v>-0.15276999999999999</c:v>
                </c:pt>
                <c:pt idx="6424">
                  <c:v>-0.14204</c:v>
                </c:pt>
                <c:pt idx="6425">
                  <c:v>-0.10843</c:v>
                </c:pt>
                <c:pt idx="6426">
                  <c:v>-9.0071999999999999E-2</c:v>
                </c:pt>
                <c:pt idx="6427">
                  <c:v>-3.7494E-2</c:v>
                </c:pt>
                <c:pt idx="6428">
                  <c:v>2.0842999999999999E-3</c:v>
                </c:pt>
                <c:pt idx="6429">
                  <c:v>2.3234999999999999E-2</c:v>
                </c:pt>
                <c:pt idx="6430">
                  <c:v>5.1927000000000001E-2</c:v>
                </c:pt>
                <c:pt idx="6431">
                  <c:v>9.9184999999999995E-2</c:v>
                </c:pt>
                <c:pt idx="6432">
                  <c:v>0.15365999999999999</c:v>
                </c:pt>
                <c:pt idx="6433">
                  <c:v>0.18415999999999999</c:v>
                </c:pt>
                <c:pt idx="6434">
                  <c:v>0.19818</c:v>
                </c:pt>
                <c:pt idx="6435">
                  <c:v>0.19094</c:v>
                </c:pt>
                <c:pt idx="6436">
                  <c:v>0.19356999999999999</c:v>
                </c:pt>
                <c:pt idx="6437">
                  <c:v>0.24629000000000001</c:v>
                </c:pt>
                <c:pt idx="6438">
                  <c:v>0.21717</c:v>
                </c:pt>
                <c:pt idx="6439">
                  <c:v>0.18981000000000001</c:v>
                </c:pt>
                <c:pt idx="6440">
                  <c:v>0.23921999999999999</c:v>
                </c:pt>
                <c:pt idx="6441">
                  <c:v>0.19758999999999999</c:v>
                </c:pt>
                <c:pt idx="6442">
                  <c:v>0.25076999999999999</c:v>
                </c:pt>
                <c:pt idx="6443">
                  <c:v>0.19175</c:v>
                </c:pt>
                <c:pt idx="6444">
                  <c:v>0.16602</c:v>
                </c:pt>
                <c:pt idx="6445">
                  <c:v>0.12620000000000001</c:v>
                </c:pt>
                <c:pt idx="6446">
                  <c:v>0.11966</c:v>
                </c:pt>
                <c:pt idx="6447">
                  <c:v>6.9859000000000004E-2</c:v>
                </c:pt>
                <c:pt idx="6448">
                  <c:v>4.2554000000000002E-2</c:v>
                </c:pt>
                <c:pt idx="6449">
                  <c:v>-1.8768E-2</c:v>
                </c:pt>
                <c:pt idx="6450">
                  <c:v>-2.3869999999999999E-2</c:v>
                </c:pt>
                <c:pt idx="6451">
                  <c:v>-7.8933000000000003E-2</c:v>
                </c:pt>
                <c:pt idx="6452">
                  <c:v>-0.11219</c:v>
                </c:pt>
                <c:pt idx="6453">
                  <c:v>-0.16569</c:v>
                </c:pt>
                <c:pt idx="6454">
                  <c:v>-0.19980000000000001</c:v>
                </c:pt>
                <c:pt idx="6455">
                  <c:v>-0.18551000000000001</c:v>
                </c:pt>
                <c:pt idx="6456">
                  <c:v>-0.25294</c:v>
                </c:pt>
                <c:pt idx="6457">
                  <c:v>-0.25736999999999999</c:v>
                </c:pt>
                <c:pt idx="6458">
                  <c:v>-0.28288000000000002</c:v>
                </c:pt>
                <c:pt idx="6459">
                  <c:v>-0.27002999999999999</c:v>
                </c:pt>
                <c:pt idx="6460">
                  <c:v>-0.22006000000000001</c:v>
                </c:pt>
                <c:pt idx="6461">
                  <c:v>-0.27737000000000001</c:v>
                </c:pt>
                <c:pt idx="6462">
                  <c:v>-0.28166999999999998</c:v>
                </c:pt>
                <c:pt idx="6463">
                  <c:v>-0.21354999999999999</c:v>
                </c:pt>
                <c:pt idx="6464">
                  <c:v>-0.18518000000000001</c:v>
                </c:pt>
                <c:pt idx="6465">
                  <c:v>-0.19089</c:v>
                </c:pt>
                <c:pt idx="6466">
                  <c:v>-0.11874</c:v>
                </c:pt>
                <c:pt idx="6467">
                  <c:v>-0.17177999999999999</c:v>
                </c:pt>
                <c:pt idx="6468">
                  <c:v>-3.9107999999999997E-2</c:v>
                </c:pt>
                <c:pt idx="6469">
                  <c:v>-2.7588000000000001E-2</c:v>
                </c:pt>
                <c:pt idx="6470">
                  <c:v>3.9605000000000001E-2</c:v>
                </c:pt>
                <c:pt idx="6471">
                  <c:v>5.8036999999999998E-2</c:v>
                </c:pt>
                <c:pt idx="6472">
                  <c:v>0.10630000000000001</c:v>
                </c:pt>
                <c:pt idx="6473">
                  <c:v>0.13808000000000001</c:v>
                </c:pt>
                <c:pt idx="6474">
                  <c:v>0.22198000000000001</c:v>
                </c:pt>
                <c:pt idx="6475">
                  <c:v>0.18881000000000001</c:v>
                </c:pt>
                <c:pt idx="6476">
                  <c:v>0.25651000000000002</c:v>
                </c:pt>
                <c:pt idx="6477">
                  <c:v>0.26297999999999999</c:v>
                </c:pt>
                <c:pt idx="6478">
                  <c:v>0.30659999999999998</c:v>
                </c:pt>
                <c:pt idx="6479">
                  <c:v>0.32895000000000002</c:v>
                </c:pt>
                <c:pt idx="6480">
                  <c:v>0.26590000000000003</c:v>
                </c:pt>
                <c:pt idx="6481">
                  <c:v>0.32708999999999999</c:v>
                </c:pt>
                <c:pt idx="6482">
                  <c:v>0.27489999999999998</c:v>
                </c:pt>
                <c:pt idx="6483">
                  <c:v>0.27842</c:v>
                </c:pt>
                <c:pt idx="6484">
                  <c:v>0.24303</c:v>
                </c:pt>
                <c:pt idx="6485">
                  <c:v>0.14677999999999999</c:v>
                </c:pt>
                <c:pt idx="6486">
                  <c:v>0.23244000000000001</c:v>
                </c:pt>
                <c:pt idx="6487">
                  <c:v>0.18562000000000001</c:v>
                </c:pt>
                <c:pt idx="6488">
                  <c:v>9.8295999999999994E-2</c:v>
                </c:pt>
                <c:pt idx="6489">
                  <c:v>6.8852999999999998E-2</c:v>
                </c:pt>
                <c:pt idx="6490">
                  <c:v>2.4490999999999999E-2</c:v>
                </c:pt>
                <c:pt idx="6491">
                  <c:v>-5.0019000000000001E-2</c:v>
                </c:pt>
                <c:pt idx="6492">
                  <c:v>-1.7266E-2</c:v>
                </c:pt>
                <c:pt idx="6493">
                  <c:v>-0.17272999999999999</c:v>
                </c:pt>
                <c:pt idx="6494">
                  <c:v>-0.16886999999999999</c:v>
                </c:pt>
                <c:pt idx="6495">
                  <c:v>-0.23880999999999999</c:v>
                </c:pt>
                <c:pt idx="6496">
                  <c:v>-0.26190999999999998</c:v>
                </c:pt>
                <c:pt idx="6497">
                  <c:v>-0.27839999999999998</c:v>
                </c:pt>
                <c:pt idx="6498">
                  <c:v>-0.30203999999999998</c:v>
                </c:pt>
                <c:pt idx="6499">
                  <c:v>-0.37635999999999997</c:v>
                </c:pt>
                <c:pt idx="6500">
                  <c:v>-0.31324000000000002</c:v>
                </c:pt>
                <c:pt idx="6501">
                  <c:v>-0.35754999999999998</c:v>
                </c:pt>
                <c:pt idx="6502">
                  <c:v>-0.32327</c:v>
                </c:pt>
                <c:pt idx="6503">
                  <c:v>-0.34022999999999998</c:v>
                </c:pt>
                <c:pt idx="6504">
                  <c:v>-0.33607999999999999</c:v>
                </c:pt>
                <c:pt idx="6505">
                  <c:v>-0.23873</c:v>
                </c:pt>
                <c:pt idx="6506">
                  <c:v>-0.25963000000000003</c:v>
                </c:pt>
                <c:pt idx="6507">
                  <c:v>-0.16583000000000001</c:v>
                </c:pt>
                <c:pt idx="6508">
                  <c:v>-0.14410000000000001</c:v>
                </c:pt>
                <c:pt idx="6509">
                  <c:v>-9.4006999999999993E-2</c:v>
                </c:pt>
                <c:pt idx="6510">
                  <c:v>1.8912000000000002E-2</c:v>
                </c:pt>
                <c:pt idx="6511">
                  <c:v>-5.5684999999999998E-2</c:v>
                </c:pt>
                <c:pt idx="6512">
                  <c:v>2.1874000000000001E-2</c:v>
                </c:pt>
                <c:pt idx="6513">
                  <c:v>0.10005</c:v>
                </c:pt>
                <c:pt idx="6514">
                  <c:v>0.11948</c:v>
                </c:pt>
                <c:pt idx="6515">
                  <c:v>0.19905</c:v>
                </c:pt>
                <c:pt idx="6516">
                  <c:v>0.24983</c:v>
                </c:pt>
                <c:pt idx="6517">
                  <c:v>0.24148</c:v>
                </c:pt>
                <c:pt idx="6518">
                  <c:v>0.35846</c:v>
                </c:pt>
                <c:pt idx="6519">
                  <c:v>0.34206999999999999</c:v>
                </c:pt>
                <c:pt idx="6520">
                  <c:v>0.37979000000000002</c:v>
                </c:pt>
                <c:pt idx="6521">
                  <c:v>0.39418999999999998</c:v>
                </c:pt>
                <c:pt idx="6522">
                  <c:v>0.36370000000000002</c:v>
                </c:pt>
                <c:pt idx="6523">
                  <c:v>0.36194999999999999</c:v>
                </c:pt>
                <c:pt idx="6524">
                  <c:v>0.39883999999999997</c:v>
                </c:pt>
                <c:pt idx="6525">
                  <c:v>0.31818000000000002</c:v>
                </c:pt>
                <c:pt idx="6526">
                  <c:v>0.31151000000000001</c:v>
                </c:pt>
                <c:pt idx="6527">
                  <c:v>0.24542</c:v>
                </c:pt>
                <c:pt idx="6528">
                  <c:v>0.22273000000000001</c:v>
                </c:pt>
                <c:pt idx="6529">
                  <c:v>0.19202</c:v>
                </c:pt>
                <c:pt idx="6530">
                  <c:v>8.9328000000000005E-2</c:v>
                </c:pt>
                <c:pt idx="6531">
                  <c:v>5.3561999999999999E-2</c:v>
                </c:pt>
                <c:pt idx="6532">
                  <c:v>-4.6878999999999997E-2</c:v>
                </c:pt>
                <c:pt idx="6533">
                  <c:v>-8.5773000000000002E-2</c:v>
                </c:pt>
                <c:pt idx="6534">
                  <c:v>-0.13224</c:v>
                </c:pt>
                <c:pt idx="6535">
                  <c:v>-0.22622999999999999</c:v>
                </c:pt>
                <c:pt idx="6536">
                  <c:v>-0.19561999999999999</c:v>
                </c:pt>
                <c:pt idx="6537">
                  <c:v>-0.27462999999999999</c:v>
                </c:pt>
                <c:pt idx="6538">
                  <c:v>-0.26990999999999998</c:v>
                </c:pt>
                <c:pt idx="6539">
                  <c:v>-0.30087000000000003</c:v>
                </c:pt>
                <c:pt idx="6540">
                  <c:v>-0.39371</c:v>
                </c:pt>
                <c:pt idx="6541">
                  <c:v>-0.38272</c:v>
                </c:pt>
                <c:pt idx="6542">
                  <c:v>-0.40986</c:v>
                </c:pt>
                <c:pt idx="6543">
                  <c:v>-0.42342000000000002</c:v>
                </c:pt>
                <c:pt idx="6544">
                  <c:v>-0.40361000000000002</c:v>
                </c:pt>
                <c:pt idx="6545">
                  <c:v>-0.38697999999999999</c:v>
                </c:pt>
                <c:pt idx="6546">
                  <c:v>-0.37494</c:v>
                </c:pt>
                <c:pt idx="6547">
                  <c:v>-0.29880000000000001</c:v>
                </c:pt>
                <c:pt idx="6548">
                  <c:v>-0.27084000000000003</c:v>
                </c:pt>
                <c:pt idx="6549">
                  <c:v>-0.24157000000000001</c:v>
                </c:pt>
                <c:pt idx="6550">
                  <c:v>-0.17419999999999999</c:v>
                </c:pt>
                <c:pt idx="6551">
                  <c:v>-0.10687000000000001</c:v>
                </c:pt>
                <c:pt idx="6552">
                  <c:v>-3.6979999999999999E-2</c:v>
                </c:pt>
                <c:pt idx="6553">
                  <c:v>2.2463E-2</c:v>
                </c:pt>
                <c:pt idx="6554">
                  <c:v>7.3773000000000005E-2</c:v>
                </c:pt>
                <c:pt idx="6555">
                  <c:v>0.13971</c:v>
                </c:pt>
                <c:pt idx="6556">
                  <c:v>0.22767999999999999</c:v>
                </c:pt>
                <c:pt idx="6557">
                  <c:v>0.28392000000000001</c:v>
                </c:pt>
                <c:pt idx="6558">
                  <c:v>0.33345999999999998</c:v>
                </c:pt>
                <c:pt idx="6559">
                  <c:v>0.35580000000000001</c:v>
                </c:pt>
                <c:pt idx="6560">
                  <c:v>0.40164</c:v>
                </c:pt>
                <c:pt idx="6561">
                  <c:v>0.42194999999999999</c:v>
                </c:pt>
                <c:pt idx="6562">
                  <c:v>0.40067999999999998</c:v>
                </c:pt>
                <c:pt idx="6563">
                  <c:v>0.39361000000000002</c:v>
                </c:pt>
                <c:pt idx="6564">
                  <c:v>0.42398000000000002</c:v>
                </c:pt>
                <c:pt idx="6565">
                  <c:v>0.40609000000000001</c:v>
                </c:pt>
                <c:pt idx="6566">
                  <c:v>0.43136999999999998</c:v>
                </c:pt>
                <c:pt idx="6567">
                  <c:v>0.36382999999999999</c:v>
                </c:pt>
                <c:pt idx="6568">
                  <c:v>0.3337</c:v>
                </c:pt>
                <c:pt idx="6569">
                  <c:v>0.29055999999999998</c:v>
                </c:pt>
                <c:pt idx="6570">
                  <c:v>0.24557999999999999</c:v>
                </c:pt>
                <c:pt idx="6571">
                  <c:v>0.16514999999999999</c:v>
                </c:pt>
                <c:pt idx="6572">
                  <c:v>9.7027000000000002E-2</c:v>
                </c:pt>
                <c:pt idx="6573">
                  <c:v>1.9276000000000001E-2</c:v>
                </c:pt>
                <c:pt idx="6574">
                  <c:v>-1.3006999999999999E-2</c:v>
                </c:pt>
                <c:pt idx="6575">
                  <c:v>-0.10826</c:v>
                </c:pt>
                <c:pt idx="6576">
                  <c:v>-0.15689</c:v>
                </c:pt>
                <c:pt idx="6577">
                  <c:v>-0.25031999999999999</c:v>
                </c:pt>
                <c:pt idx="6578">
                  <c:v>-0.30299999999999999</c:v>
                </c:pt>
                <c:pt idx="6579">
                  <c:v>-0.34967999999999999</c:v>
                </c:pt>
                <c:pt idx="6580">
                  <c:v>-0.40111999999999998</c:v>
                </c:pt>
                <c:pt idx="6581">
                  <c:v>-0.41970000000000002</c:v>
                </c:pt>
                <c:pt idx="6582">
                  <c:v>-0.48794999999999999</c:v>
                </c:pt>
                <c:pt idx="6583">
                  <c:v>-0.48766999999999999</c:v>
                </c:pt>
                <c:pt idx="6584">
                  <c:v>-0.45795000000000002</c:v>
                </c:pt>
                <c:pt idx="6585">
                  <c:v>-0.51675000000000004</c:v>
                </c:pt>
                <c:pt idx="6586">
                  <c:v>-0.46081</c:v>
                </c:pt>
                <c:pt idx="6587">
                  <c:v>-0.42157</c:v>
                </c:pt>
                <c:pt idx="6588">
                  <c:v>-0.38546999999999998</c:v>
                </c:pt>
                <c:pt idx="6589">
                  <c:v>-0.31939000000000001</c:v>
                </c:pt>
                <c:pt idx="6590">
                  <c:v>-0.25541000000000003</c:v>
                </c:pt>
                <c:pt idx="6591">
                  <c:v>-0.25169000000000002</c:v>
                </c:pt>
                <c:pt idx="6592">
                  <c:v>-8.0740000000000006E-2</c:v>
                </c:pt>
                <c:pt idx="6593">
                  <c:v>-7.0896000000000001E-2</c:v>
                </c:pt>
                <c:pt idx="6594">
                  <c:v>3.1023999999999999E-2</c:v>
                </c:pt>
                <c:pt idx="6595">
                  <c:v>7.5982999999999995E-2</c:v>
                </c:pt>
                <c:pt idx="6596">
                  <c:v>0.16667999999999999</c:v>
                </c:pt>
                <c:pt idx="6597">
                  <c:v>0.22857</c:v>
                </c:pt>
                <c:pt idx="6598">
                  <c:v>0.31313000000000002</c:v>
                </c:pt>
                <c:pt idx="6599">
                  <c:v>0.32308999999999999</c:v>
                </c:pt>
                <c:pt idx="6600">
                  <c:v>0.43254999999999999</c:v>
                </c:pt>
                <c:pt idx="6601">
                  <c:v>0.39128000000000002</c:v>
                </c:pt>
                <c:pt idx="6602">
                  <c:v>0.47055000000000002</c:v>
                </c:pt>
                <c:pt idx="6603">
                  <c:v>0.48285</c:v>
                </c:pt>
                <c:pt idx="6604">
                  <c:v>0.46914</c:v>
                </c:pt>
                <c:pt idx="6605">
                  <c:v>0.47393000000000002</c:v>
                </c:pt>
                <c:pt idx="6606">
                  <c:v>0.41876000000000002</c:v>
                </c:pt>
                <c:pt idx="6607">
                  <c:v>0.46344999999999997</c:v>
                </c:pt>
                <c:pt idx="6608">
                  <c:v>0.41399000000000002</c:v>
                </c:pt>
                <c:pt idx="6609">
                  <c:v>0.32025999999999999</c:v>
                </c:pt>
                <c:pt idx="6610">
                  <c:v>0.34206999999999999</c:v>
                </c:pt>
                <c:pt idx="6611">
                  <c:v>0.19656999999999999</c:v>
                </c:pt>
                <c:pt idx="6612">
                  <c:v>0.14843000000000001</c:v>
                </c:pt>
                <c:pt idx="6613">
                  <c:v>8.9825000000000002E-2</c:v>
                </c:pt>
                <c:pt idx="6614">
                  <c:v>-2.3143E-2</c:v>
                </c:pt>
                <c:pt idx="6615">
                  <c:v>-7.4979000000000004E-2</c:v>
                </c:pt>
                <c:pt idx="6616">
                  <c:v>-9.7271999999999997E-2</c:v>
                </c:pt>
                <c:pt idx="6617">
                  <c:v>-0.26136999999999999</c:v>
                </c:pt>
                <c:pt idx="6618">
                  <c:v>-0.21761</c:v>
                </c:pt>
                <c:pt idx="6619">
                  <c:v>-0.32450000000000001</c:v>
                </c:pt>
                <c:pt idx="6620">
                  <c:v>-0.33817000000000003</c:v>
                </c:pt>
                <c:pt idx="6621">
                  <c:v>-0.38788</c:v>
                </c:pt>
                <c:pt idx="6622">
                  <c:v>-0.40864</c:v>
                </c:pt>
                <c:pt idx="6623">
                  <c:v>-0.46000999999999997</c:v>
                </c:pt>
                <c:pt idx="6624">
                  <c:v>-0.41283999999999998</c:v>
                </c:pt>
                <c:pt idx="6625">
                  <c:v>-0.46966999999999998</c:v>
                </c:pt>
                <c:pt idx="6626">
                  <c:v>-0.36534</c:v>
                </c:pt>
                <c:pt idx="6627">
                  <c:v>-0.41158</c:v>
                </c:pt>
                <c:pt idx="6628">
                  <c:v>-0.38301000000000002</c:v>
                </c:pt>
                <c:pt idx="6629">
                  <c:v>-0.31845000000000001</c:v>
                </c:pt>
                <c:pt idx="6630">
                  <c:v>-0.28253</c:v>
                </c:pt>
                <c:pt idx="6631">
                  <c:v>-0.19120999999999999</c:v>
                </c:pt>
                <c:pt idx="6632">
                  <c:v>-0.21990000000000001</c:v>
                </c:pt>
                <c:pt idx="6633">
                  <c:v>-0.15926000000000001</c:v>
                </c:pt>
                <c:pt idx="6634">
                  <c:v>-5.6140000000000002E-2</c:v>
                </c:pt>
                <c:pt idx="6635">
                  <c:v>-4.4644000000000003E-2</c:v>
                </c:pt>
                <c:pt idx="6636">
                  <c:v>0.12689</c:v>
                </c:pt>
                <c:pt idx="6637">
                  <c:v>0.14205000000000001</c:v>
                </c:pt>
                <c:pt idx="6638">
                  <c:v>0.17959</c:v>
                </c:pt>
                <c:pt idx="6639">
                  <c:v>0.28648000000000001</c:v>
                </c:pt>
                <c:pt idx="6640">
                  <c:v>0.30188999999999999</c:v>
                </c:pt>
                <c:pt idx="6641">
                  <c:v>0.32673999999999997</c:v>
                </c:pt>
                <c:pt idx="6642">
                  <c:v>0.38746000000000003</c:v>
                </c:pt>
                <c:pt idx="6643">
                  <c:v>0.32551000000000002</c:v>
                </c:pt>
                <c:pt idx="6644">
                  <c:v>0.40456999999999999</c:v>
                </c:pt>
                <c:pt idx="6645">
                  <c:v>0.39848</c:v>
                </c:pt>
                <c:pt idx="6646">
                  <c:v>0.39438000000000001</c:v>
                </c:pt>
                <c:pt idx="6647">
                  <c:v>0.36770000000000003</c:v>
                </c:pt>
                <c:pt idx="6648">
                  <c:v>0.37208999999999998</c:v>
                </c:pt>
                <c:pt idx="6649">
                  <c:v>0.31084000000000001</c:v>
                </c:pt>
                <c:pt idx="6650">
                  <c:v>0.32079000000000002</c:v>
                </c:pt>
                <c:pt idx="6651">
                  <c:v>0.20232</c:v>
                </c:pt>
                <c:pt idx="6652">
                  <c:v>0.20613000000000001</c:v>
                </c:pt>
                <c:pt idx="6653">
                  <c:v>0.16123000000000001</c:v>
                </c:pt>
                <c:pt idx="6654">
                  <c:v>8.4168999999999994E-2</c:v>
                </c:pt>
                <c:pt idx="6655">
                  <c:v>3.7058000000000001E-2</c:v>
                </c:pt>
                <c:pt idx="6656">
                  <c:v>-3.8004999999999997E-2</c:v>
                </c:pt>
                <c:pt idx="6657">
                  <c:v>-3.4130000000000001E-2</c:v>
                </c:pt>
                <c:pt idx="6658">
                  <c:v>-9.3023999999999996E-2</c:v>
                </c:pt>
                <c:pt idx="6659">
                  <c:v>-0.16572000000000001</c:v>
                </c:pt>
                <c:pt idx="6660">
                  <c:v>-0.19667000000000001</c:v>
                </c:pt>
                <c:pt idx="6661">
                  <c:v>-0.32285999999999998</c:v>
                </c:pt>
                <c:pt idx="6662">
                  <c:v>-0.31194</c:v>
                </c:pt>
                <c:pt idx="6663">
                  <c:v>-0.33561999999999997</c:v>
                </c:pt>
                <c:pt idx="6664">
                  <c:v>-0.40239000000000003</c:v>
                </c:pt>
                <c:pt idx="6665">
                  <c:v>-0.37165999999999999</c:v>
                </c:pt>
                <c:pt idx="6666">
                  <c:v>-0.39355000000000001</c:v>
                </c:pt>
                <c:pt idx="6667">
                  <c:v>-0.35461999999999999</c:v>
                </c:pt>
                <c:pt idx="6668">
                  <c:v>-0.30397999999999997</c:v>
                </c:pt>
                <c:pt idx="6669">
                  <c:v>-0.32785999999999998</c:v>
                </c:pt>
                <c:pt idx="6670">
                  <c:v>-0.30603999999999998</c:v>
                </c:pt>
                <c:pt idx="6671">
                  <c:v>-0.25834000000000001</c:v>
                </c:pt>
                <c:pt idx="6672">
                  <c:v>-0.20963000000000001</c:v>
                </c:pt>
                <c:pt idx="6673">
                  <c:v>-0.1711</c:v>
                </c:pt>
                <c:pt idx="6674">
                  <c:v>-0.11811000000000001</c:v>
                </c:pt>
                <c:pt idx="6675">
                  <c:v>-7.7535000000000007E-2</c:v>
                </c:pt>
                <c:pt idx="6676">
                  <c:v>2.0336999999999998E-3</c:v>
                </c:pt>
                <c:pt idx="6677">
                  <c:v>3.2993000000000001E-2</c:v>
                </c:pt>
                <c:pt idx="6678">
                  <c:v>7.5125999999999998E-2</c:v>
                </c:pt>
                <c:pt idx="6679">
                  <c:v>0.13753000000000001</c:v>
                </c:pt>
                <c:pt idx="6680">
                  <c:v>0.17810000000000001</c:v>
                </c:pt>
                <c:pt idx="6681">
                  <c:v>0.21098</c:v>
                </c:pt>
                <c:pt idx="6682">
                  <c:v>0.23057</c:v>
                </c:pt>
                <c:pt idx="6683">
                  <c:v>0.26344000000000001</c:v>
                </c:pt>
                <c:pt idx="6684">
                  <c:v>0.28301999999999999</c:v>
                </c:pt>
                <c:pt idx="6685">
                  <c:v>0.32447999999999999</c:v>
                </c:pt>
                <c:pt idx="6686">
                  <c:v>0.35998000000000002</c:v>
                </c:pt>
                <c:pt idx="6687">
                  <c:v>0.33246999999999999</c:v>
                </c:pt>
                <c:pt idx="6688">
                  <c:v>0.34103</c:v>
                </c:pt>
                <c:pt idx="6689">
                  <c:v>0.34827999999999998</c:v>
                </c:pt>
                <c:pt idx="6690">
                  <c:v>0.28871000000000002</c:v>
                </c:pt>
                <c:pt idx="6691">
                  <c:v>0.30537999999999998</c:v>
                </c:pt>
                <c:pt idx="6692">
                  <c:v>0.18775</c:v>
                </c:pt>
                <c:pt idx="6693">
                  <c:v>0.17699999999999999</c:v>
                </c:pt>
                <c:pt idx="6694">
                  <c:v>0.14618</c:v>
                </c:pt>
                <c:pt idx="6695">
                  <c:v>0.12383</c:v>
                </c:pt>
                <c:pt idx="6696">
                  <c:v>5.0252999999999999E-2</c:v>
                </c:pt>
                <c:pt idx="6697">
                  <c:v>4.2900999999999998E-3</c:v>
                </c:pt>
                <c:pt idx="6698">
                  <c:v>-4.9327000000000003E-2</c:v>
                </c:pt>
                <c:pt idx="6699">
                  <c:v>-7.2315000000000004E-2</c:v>
                </c:pt>
                <c:pt idx="6700">
                  <c:v>-0.14943999999999999</c:v>
                </c:pt>
                <c:pt idx="6701">
                  <c:v>-0.1653</c:v>
                </c:pt>
                <c:pt idx="6702">
                  <c:v>-0.21204000000000001</c:v>
                </c:pt>
                <c:pt idx="6703">
                  <c:v>-0.22952</c:v>
                </c:pt>
                <c:pt idx="6704">
                  <c:v>-0.25964999999999999</c:v>
                </c:pt>
                <c:pt idx="6705">
                  <c:v>-0.28915999999999997</c:v>
                </c:pt>
                <c:pt idx="6706">
                  <c:v>-0.26862999999999998</c:v>
                </c:pt>
                <c:pt idx="6707">
                  <c:v>-0.30281999999999998</c:v>
                </c:pt>
                <c:pt idx="6708">
                  <c:v>-0.29725000000000001</c:v>
                </c:pt>
                <c:pt idx="6709">
                  <c:v>-0.26985999999999999</c:v>
                </c:pt>
                <c:pt idx="6710">
                  <c:v>-0.31635999999999997</c:v>
                </c:pt>
                <c:pt idx="6711">
                  <c:v>-0.24745</c:v>
                </c:pt>
                <c:pt idx="6712">
                  <c:v>-0.21712999999999999</c:v>
                </c:pt>
                <c:pt idx="6713">
                  <c:v>-0.22009999999999999</c:v>
                </c:pt>
                <c:pt idx="6714">
                  <c:v>-0.17718</c:v>
                </c:pt>
                <c:pt idx="6715">
                  <c:v>-0.11545999999999999</c:v>
                </c:pt>
                <c:pt idx="6716">
                  <c:v>-0.12179</c:v>
                </c:pt>
                <c:pt idx="6717">
                  <c:v>2.2574E-2</c:v>
                </c:pt>
                <c:pt idx="6718">
                  <c:v>-2.1600999999999999E-2</c:v>
                </c:pt>
                <c:pt idx="6719">
                  <c:v>4.9792999999999997E-2</c:v>
                </c:pt>
                <c:pt idx="6720">
                  <c:v>6.3739000000000004E-2</c:v>
                </c:pt>
                <c:pt idx="6721">
                  <c:v>0.13120999999999999</c:v>
                </c:pt>
                <c:pt idx="6722">
                  <c:v>0.15293000000000001</c:v>
                </c:pt>
                <c:pt idx="6723">
                  <c:v>0.19700000000000001</c:v>
                </c:pt>
                <c:pt idx="6724">
                  <c:v>0.18531</c:v>
                </c:pt>
                <c:pt idx="6725">
                  <c:v>0.27911000000000002</c:v>
                </c:pt>
                <c:pt idx="6726">
                  <c:v>0.22878000000000001</c:v>
                </c:pt>
                <c:pt idx="6727">
                  <c:v>0.26823999999999998</c:v>
                </c:pt>
                <c:pt idx="6728">
                  <c:v>0.25729000000000002</c:v>
                </c:pt>
                <c:pt idx="6729">
                  <c:v>0.25420999999999999</c:v>
                </c:pt>
                <c:pt idx="6730">
                  <c:v>0.27227000000000001</c:v>
                </c:pt>
                <c:pt idx="6731">
                  <c:v>0.20671</c:v>
                </c:pt>
                <c:pt idx="6732">
                  <c:v>0.24614</c:v>
                </c:pt>
                <c:pt idx="6733">
                  <c:v>0.21146000000000001</c:v>
                </c:pt>
                <c:pt idx="6734">
                  <c:v>0.16292000000000001</c:v>
                </c:pt>
                <c:pt idx="6735">
                  <c:v>0.20515</c:v>
                </c:pt>
                <c:pt idx="6736">
                  <c:v>6.2959000000000001E-2</c:v>
                </c:pt>
                <c:pt idx="6737">
                  <c:v>4.1685E-2</c:v>
                </c:pt>
                <c:pt idx="6738">
                  <c:v>4.1852E-2</c:v>
                </c:pt>
                <c:pt idx="6739">
                  <c:v>-2.1684999999999999E-2</c:v>
                </c:pt>
                <c:pt idx="6740">
                  <c:v>-5.8195999999999998E-2</c:v>
                </c:pt>
                <c:pt idx="6741">
                  <c:v>-6.4309000000000005E-2</c:v>
                </c:pt>
                <c:pt idx="6742">
                  <c:v>-0.18365000000000001</c:v>
                </c:pt>
                <c:pt idx="6743">
                  <c:v>-9.7849000000000005E-2</c:v>
                </c:pt>
                <c:pt idx="6744">
                  <c:v>-0.17834</c:v>
                </c:pt>
                <c:pt idx="6745">
                  <c:v>-0.17813000000000001</c:v>
                </c:pt>
                <c:pt idx="6746">
                  <c:v>-0.21548</c:v>
                </c:pt>
                <c:pt idx="6747">
                  <c:v>-0.21318999999999999</c:v>
                </c:pt>
                <c:pt idx="6748">
                  <c:v>-0.23405000000000001</c:v>
                </c:pt>
                <c:pt idx="6749">
                  <c:v>-0.19161</c:v>
                </c:pt>
                <c:pt idx="6750">
                  <c:v>-0.26977000000000001</c:v>
                </c:pt>
                <c:pt idx="6751">
                  <c:v>-0.18478</c:v>
                </c:pt>
                <c:pt idx="6752">
                  <c:v>-0.21115999999999999</c:v>
                </c:pt>
                <c:pt idx="6753">
                  <c:v>-0.17829</c:v>
                </c:pt>
                <c:pt idx="6754">
                  <c:v>-0.14863000000000001</c:v>
                </c:pt>
                <c:pt idx="6755">
                  <c:v>-0.15873999999999999</c:v>
                </c:pt>
                <c:pt idx="6756">
                  <c:v>-8.3747000000000002E-2</c:v>
                </c:pt>
                <c:pt idx="6757">
                  <c:v>-0.11795</c:v>
                </c:pt>
                <c:pt idx="6758">
                  <c:v>-7.0211999999999997E-2</c:v>
                </c:pt>
                <c:pt idx="6759">
                  <c:v>-2.3852000000000002E-2</c:v>
                </c:pt>
                <c:pt idx="6760">
                  <c:v>-5.391E-2</c:v>
                </c:pt>
                <c:pt idx="6761">
                  <c:v>0.10309</c:v>
                </c:pt>
                <c:pt idx="6762">
                  <c:v>0.10743999999999999</c:v>
                </c:pt>
                <c:pt idx="6763">
                  <c:v>0.11126999999999999</c:v>
                </c:pt>
                <c:pt idx="6764">
                  <c:v>0.16672999999999999</c:v>
                </c:pt>
                <c:pt idx="6765">
                  <c:v>0.16006000000000001</c:v>
                </c:pt>
                <c:pt idx="6766">
                  <c:v>0.17882000000000001</c:v>
                </c:pt>
                <c:pt idx="6767">
                  <c:v>0.23436000000000001</c:v>
                </c:pt>
                <c:pt idx="6768">
                  <c:v>0.14108000000000001</c:v>
                </c:pt>
                <c:pt idx="6769">
                  <c:v>0.19969000000000001</c:v>
                </c:pt>
                <c:pt idx="6770">
                  <c:v>0.18973000000000001</c:v>
                </c:pt>
                <c:pt idx="6771">
                  <c:v>0.19023999999999999</c:v>
                </c:pt>
                <c:pt idx="6772">
                  <c:v>0.17369000000000001</c:v>
                </c:pt>
                <c:pt idx="6773">
                  <c:v>0.16844000000000001</c:v>
                </c:pt>
                <c:pt idx="6774">
                  <c:v>0.11565</c:v>
                </c:pt>
                <c:pt idx="6775">
                  <c:v>0.15637000000000001</c:v>
                </c:pt>
                <c:pt idx="6776">
                  <c:v>7.8536999999999996E-2</c:v>
                </c:pt>
                <c:pt idx="6777">
                  <c:v>8.9279999999999998E-2</c:v>
                </c:pt>
                <c:pt idx="6778">
                  <c:v>5.0040000000000001E-2</c:v>
                </c:pt>
                <c:pt idx="6779">
                  <c:v>1.0394E-2</c:v>
                </c:pt>
                <c:pt idx="6780">
                  <c:v>1.5058E-2</c:v>
                </c:pt>
                <c:pt idx="6781">
                  <c:v>-3.2897000000000003E-2</c:v>
                </c:pt>
                <c:pt idx="6782">
                  <c:v>-1.3642E-2</c:v>
                </c:pt>
                <c:pt idx="6783">
                  <c:v>-5.7473000000000003E-2</c:v>
                </c:pt>
                <c:pt idx="6784">
                  <c:v>-8.3294000000000007E-2</c:v>
                </c:pt>
                <c:pt idx="6785">
                  <c:v>-6.9789000000000004E-2</c:v>
                </c:pt>
                <c:pt idx="6786">
                  <c:v>-0.17602999999999999</c:v>
                </c:pt>
                <c:pt idx="6787">
                  <c:v>-0.16303999999999999</c:v>
                </c:pt>
                <c:pt idx="6788">
                  <c:v>-0.18784999999999999</c:v>
                </c:pt>
                <c:pt idx="6789">
                  <c:v>-0.20830000000000001</c:v>
                </c:pt>
                <c:pt idx="6790">
                  <c:v>-0.15417</c:v>
                </c:pt>
                <c:pt idx="6791">
                  <c:v>-0.19423000000000001</c:v>
                </c:pt>
                <c:pt idx="6792">
                  <c:v>-0.16471</c:v>
                </c:pt>
                <c:pt idx="6793">
                  <c:v>-0.11691</c:v>
                </c:pt>
                <c:pt idx="6794">
                  <c:v>-0.12826000000000001</c:v>
                </c:pt>
                <c:pt idx="6795">
                  <c:v>-0.121</c:v>
                </c:pt>
                <c:pt idx="6796">
                  <c:v>-9.2244999999999994E-2</c:v>
                </c:pt>
                <c:pt idx="6797">
                  <c:v>-7.7961000000000003E-2</c:v>
                </c:pt>
                <c:pt idx="6798">
                  <c:v>-5.0611999999999997E-2</c:v>
                </c:pt>
                <c:pt idx="6799">
                  <c:v>-1.9164E-2</c:v>
                </c:pt>
                <c:pt idx="6800">
                  <c:v>-8.3008000000000005E-3</c:v>
                </c:pt>
                <c:pt idx="6801">
                  <c:v>1.9775999999999998E-2</c:v>
                </c:pt>
                <c:pt idx="6802">
                  <c:v>3.1662999999999997E-2</c:v>
                </c:pt>
                <c:pt idx="6803">
                  <c:v>5.5091000000000001E-2</c:v>
                </c:pt>
                <c:pt idx="6804">
                  <c:v>8.5780999999999996E-2</c:v>
                </c:pt>
                <c:pt idx="6805">
                  <c:v>9.0842000000000006E-2</c:v>
                </c:pt>
                <c:pt idx="6806">
                  <c:v>8.4526000000000004E-2</c:v>
                </c:pt>
                <c:pt idx="6807">
                  <c:v>0.10138</c:v>
                </c:pt>
                <c:pt idx="6808">
                  <c:v>0.11502</c:v>
                </c:pt>
                <c:pt idx="6809">
                  <c:v>0.11126999999999999</c:v>
                </c:pt>
                <c:pt idx="6810">
                  <c:v>0.11319</c:v>
                </c:pt>
                <c:pt idx="6811">
                  <c:v>0.1323</c:v>
                </c:pt>
                <c:pt idx="6812">
                  <c:v>0.17829</c:v>
                </c:pt>
                <c:pt idx="6813">
                  <c:v>0.14613000000000001</c:v>
                </c:pt>
                <c:pt idx="6814">
                  <c:v>0.11419</c:v>
                </c:pt>
                <c:pt idx="6815">
                  <c:v>0.12157999999999999</c:v>
                </c:pt>
                <c:pt idx="6816">
                  <c:v>7.2838E-2</c:v>
                </c:pt>
                <c:pt idx="6817">
                  <c:v>8.8832999999999995E-2</c:v>
                </c:pt>
                <c:pt idx="6818">
                  <c:v>3.9011999999999998E-2</c:v>
                </c:pt>
                <c:pt idx="6819">
                  <c:v>2.6197999999999999E-2</c:v>
                </c:pt>
                <c:pt idx="6820">
                  <c:v>5.7562999999999998E-3</c:v>
                </c:pt>
                <c:pt idx="6821">
                  <c:v>5.8016999999999999E-3</c:v>
                </c:pt>
                <c:pt idx="6822">
                  <c:v>-2.3252999999999999E-2</c:v>
                </c:pt>
                <c:pt idx="6823">
                  <c:v>-2.6811000000000001E-2</c:v>
                </c:pt>
                <c:pt idx="6824">
                  <c:v>-7.7317999999999998E-2</c:v>
                </c:pt>
                <c:pt idx="6825">
                  <c:v>-6.8959999999999994E-2</c:v>
                </c:pt>
                <c:pt idx="6826">
                  <c:v>-8.8348999999999997E-2</c:v>
                </c:pt>
                <c:pt idx="6827">
                  <c:v>-7.3818999999999996E-2</c:v>
                </c:pt>
                <c:pt idx="6828">
                  <c:v>-9.2698000000000003E-2</c:v>
                </c:pt>
                <c:pt idx="6829">
                  <c:v>-0.10921</c:v>
                </c:pt>
                <c:pt idx="6830">
                  <c:v>-7.7241000000000004E-2</c:v>
                </c:pt>
                <c:pt idx="6831">
                  <c:v>-0.10439</c:v>
                </c:pt>
                <c:pt idx="6832">
                  <c:v>-7.3752999999999999E-2</c:v>
                </c:pt>
                <c:pt idx="6833">
                  <c:v>-9.3856999999999996E-2</c:v>
                </c:pt>
                <c:pt idx="6834">
                  <c:v>-8.4392999999999996E-2</c:v>
                </c:pt>
                <c:pt idx="6835">
                  <c:v>-2.2030000000000001E-2</c:v>
                </c:pt>
                <c:pt idx="6836">
                  <c:v>-6.5265000000000004E-2</c:v>
                </c:pt>
                <c:pt idx="6837">
                  <c:v>-7.8752000000000003E-2</c:v>
                </c:pt>
                <c:pt idx="6838">
                  <c:v>-3.0467000000000001E-2</c:v>
                </c:pt>
                <c:pt idx="6839">
                  <c:v>-4.4363E-2</c:v>
                </c:pt>
                <c:pt idx="6840">
                  <c:v>-5.1215999999999998E-2</c:v>
                </c:pt>
                <c:pt idx="6841">
                  <c:v>1.0392E-2</c:v>
                </c:pt>
                <c:pt idx="6842">
                  <c:v>-7.4229000000000003E-2</c:v>
                </c:pt>
                <c:pt idx="6843">
                  <c:v>9.306E-3</c:v>
                </c:pt>
                <c:pt idx="6844">
                  <c:v>-1.2231000000000001E-2</c:v>
                </c:pt>
                <c:pt idx="6845">
                  <c:v>2.7768999999999999E-2</c:v>
                </c:pt>
                <c:pt idx="6846">
                  <c:v>2.2436999999999999E-2</c:v>
                </c:pt>
                <c:pt idx="6847">
                  <c:v>3.0835000000000001E-2</c:v>
                </c:pt>
                <c:pt idx="6848">
                  <c:v>2.3089999999999999E-2</c:v>
                </c:pt>
                <c:pt idx="6849">
                  <c:v>8.3326999999999998E-2</c:v>
                </c:pt>
                <c:pt idx="6850">
                  <c:v>3.8467000000000001E-2</c:v>
                </c:pt>
                <c:pt idx="6851">
                  <c:v>9.3732999999999997E-2</c:v>
                </c:pt>
                <c:pt idx="6852">
                  <c:v>5.9466999999999999E-2</c:v>
                </c:pt>
                <c:pt idx="6853">
                  <c:v>8.2464999999999997E-2</c:v>
                </c:pt>
                <c:pt idx="6854">
                  <c:v>0.11261</c:v>
                </c:pt>
                <c:pt idx="6855">
                  <c:v>6.7235000000000003E-2</c:v>
                </c:pt>
                <c:pt idx="6856">
                  <c:v>0.11731999999999999</c:v>
                </c:pt>
                <c:pt idx="6857">
                  <c:v>5.8767E-2</c:v>
                </c:pt>
                <c:pt idx="6858">
                  <c:v>7.7775999999999998E-2</c:v>
                </c:pt>
                <c:pt idx="6859">
                  <c:v>8.7931999999999996E-2</c:v>
                </c:pt>
                <c:pt idx="6860">
                  <c:v>1.2659E-2</c:v>
                </c:pt>
                <c:pt idx="6861">
                  <c:v>9.9862999999999993E-2</c:v>
                </c:pt>
                <c:pt idx="6862">
                  <c:v>8.1432000000000004E-2</c:v>
                </c:pt>
                <c:pt idx="6863">
                  <c:v>4.2655999999999999E-2</c:v>
                </c:pt>
                <c:pt idx="6864">
                  <c:v>7.3279999999999998E-2</c:v>
                </c:pt>
                <c:pt idx="6865">
                  <c:v>4.2299999999999997E-2</c:v>
                </c:pt>
                <c:pt idx="6866">
                  <c:v>-1.7780000000000001E-2</c:v>
                </c:pt>
                <c:pt idx="6867">
                  <c:v>6.3999E-2</c:v>
                </c:pt>
                <c:pt idx="6868">
                  <c:v>-5.348E-2</c:v>
                </c:pt>
                <c:pt idx="6869">
                  <c:v>-2.1701000000000002E-2</c:v>
                </c:pt>
                <c:pt idx="6870">
                  <c:v>-8.0302999999999999E-2</c:v>
                </c:pt>
                <c:pt idx="6871">
                  <c:v>-9.0784000000000004E-2</c:v>
                </c:pt>
                <c:pt idx="6872">
                  <c:v>-8.6363999999999996E-2</c:v>
                </c:pt>
                <c:pt idx="6873">
                  <c:v>-7.7591999999999994E-2</c:v>
                </c:pt>
                <c:pt idx="6874">
                  <c:v>-0.15592</c:v>
                </c:pt>
                <c:pt idx="6875">
                  <c:v>-0.11539000000000001</c:v>
                </c:pt>
                <c:pt idx="6876">
                  <c:v>-0.17319999999999999</c:v>
                </c:pt>
                <c:pt idx="6877">
                  <c:v>-0.1208</c:v>
                </c:pt>
                <c:pt idx="6878">
                  <c:v>-0.13413</c:v>
                </c:pt>
                <c:pt idx="6879">
                  <c:v>-0.16220000000000001</c:v>
                </c:pt>
                <c:pt idx="6880">
                  <c:v>-0.11337</c:v>
                </c:pt>
                <c:pt idx="6881">
                  <c:v>-0.15071000000000001</c:v>
                </c:pt>
                <c:pt idx="6882">
                  <c:v>-6.2710000000000002E-2</c:v>
                </c:pt>
                <c:pt idx="6883">
                  <c:v>-5.4032999999999998E-2</c:v>
                </c:pt>
                <c:pt idx="6884">
                  <c:v>-6.1168E-2</c:v>
                </c:pt>
                <c:pt idx="6885">
                  <c:v>1.0776000000000001E-2</c:v>
                </c:pt>
                <c:pt idx="6886">
                  <c:v>-7.8130000000000005E-2</c:v>
                </c:pt>
                <c:pt idx="6887">
                  <c:v>-1.2576E-2</c:v>
                </c:pt>
                <c:pt idx="6888">
                  <c:v>2.2225000000000002E-2</c:v>
                </c:pt>
                <c:pt idx="6889">
                  <c:v>-2.8785999999999998E-3</c:v>
                </c:pt>
                <c:pt idx="6890">
                  <c:v>5.8255000000000001E-2</c:v>
                </c:pt>
                <c:pt idx="6891">
                  <c:v>0.10113999999999999</c:v>
                </c:pt>
                <c:pt idx="6892">
                  <c:v>6.2287000000000002E-2</c:v>
                </c:pt>
                <c:pt idx="6893">
                  <c:v>0.17549999999999999</c:v>
                </c:pt>
                <c:pt idx="6894">
                  <c:v>0.13749</c:v>
                </c:pt>
                <c:pt idx="6895">
                  <c:v>0.17521</c:v>
                </c:pt>
                <c:pt idx="6896">
                  <c:v>0.17676</c:v>
                </c:pt>
                <c:pt idx="6897">
                  <c:v>0.17426</c:v>
                </c:pt>
                <c:pt idx="6898">
                  <c:v>0.16234000000000001</c:v>
                </c:pt>
                <c:pt idx="6899">
                  <c:v>0.20300000000000001</c:v>
                </c:pt>
                <c:pt idx="6900">
                  <c:v>0.15512000000000001</c:v>
                </c:pt>
                <c:pt idx="6901">
                  <c:v>0.18529999999999999</c:v>
                </c:pt>
                <c:pt idx="6902">
                  <c:v>0.12681999999999999</c:v>
                </c:pt>
                <c:pt idx="6903">
                  <c:v>0.11133</c:v>
                </c:pt>
                <c:pt idx="6904">
                  <c:v>0.11208</c:v>
                </c:pt>
                <c:pt idx="6905">
                  <c:v>6.3414999999999999E-2</c:v>
                </c:pt>
                <c:pt idx="6906">
                  <c:v>5.6684999999999999E-2</c:v>
                </c:pt>
                <c:pt idx="6907">
                  <c:v>-2.9645000000000001E-2</c:v>
                </c:pt>
                <c:pt idx="6908">
                  <c:v>-5.3296000000000003E-2</c:v>
                </c:pt>
                <c:pt idx="6909">
                  <c:v>-5.3360999999999999E-2</c:v>
                </c:pt>
                <c:pt idx="6910">
                  <c:v>-0.10273</c:v>
                </c:pt>
                <c:pt idx="6911">
                  <c:v>-5.1269000000000002E-2</c:v>
                </c:pt>
                <c:pt idx="6912">
                  <c:v>-0.12728999999999999</c:v>
                </c:pt>
                <c:pt idx="6913">
                  <c:v>-0.12486999999999999</c:v>
                </c:pt>
                <c:pt idx="6914">
                  <c:v>-0.10767</c:v>
                </c:pt>
                <c:pt idx="6915">
                  <c:v>-0.17893000000000001</c:v>
                </c:pt>
                <c:pt idx="6916">
                  <c:v>-0.18440999999999999</c:v>
                </c:pt>
                <c:pt idx="6917">
                  <c:v>-0.18612999999999999</c:v>
                </c:pt>
                <c:pt idx="6918">
                  <c:v>-0.23654</c:v>
                </c:pt>
                <c:pt idx="6919">
                  <c:v>-0.20404</c:v>
                </c:pt>
                <c:pt idx="6920">
                  <c:v>-0.20508999999999999</c:v>
                </c:pt>
                <c:pt idx="6921">
                  <c:v>-0.19713</c:v>
                </c:pt>
                <c:pt idx="6922">
                  <c:v>-0.1719</c:v>
                </c:pt>
                <c:pt idx="6923">
                  <c:v>-0.15601999999999999</c:v>
                </c:pt>
                <c:pt idx="6924">
                  <c:v>-0.14459</c:v>
                </c:pt>
                <c:pt idx="6925">
                  <c:v>-0.10782</c:v>
                </c:pt>
                <c:pt idx="6926">
                  <c:v>-8.9742000000000002E-2</c:v>
                </c:pt>
                <c:pt idx="6927">
                  <c:v>-3.8316000000000003E-2</c:v>
                </c:pt>
                <c:pt idx="6928">
                  <c:v>1.4379E-3</c:v>
                </c:pt>
                <c:pt idx="6929">
                  <c:v>2.6487E-2</c:v>
                </c:pt>
                <c:pt idx="6930">
                  <c:v>5.4321000000000001E-2</c:v>
                </c:pt>
                <c:pt idx="6931">
                  <c:v>0.10104</c:v>
                </c:pt>
                <c:pt idx="6932">
                  <c:v>0.15603</c:v>
                </c:pt>
                <c:pt idx="6933">
                  <c:v>0.18684000000000001</c:v>
                </c:pt>
                <c:pt idx="6934">
                  <c:v>0.18701999999999999</c:v>
                </c:pt>
                <c:pt idx="6935">
                  <c:v>0.19381999999999999</c:v>
                </c:pt>
                <c:pt idx="6936">
                  <c:v>0.19733999999999999</c:v>
                </c:pt>
                <c:pt idx="6937">
                  <c:v>0.24762999999999999</c:v>
                </c:pt>
                <c:pt idx="6938">
                  <c:v>0.20222000000000001</c:v>
                </c:pt>
                <c:pt idx="6939">
                  <c:v>0.19181999999999999</c:v>
                </c:pt>
                <c:pt idx="6940">
                  <c:v>0.24215999999999999</c:v>
                </c:pt>
                <c:pt idx="6941">
                  <c:v>0.2016</c:v>
                </c:pt>
                <c:pt idx="6942">
                  <c:v>0.23702999999999999</c:v>
                </c:pt>
                <c:pt idx="6943">
                  <c:v>0.19686999999999999</c:v>
                </c:pt>
                <c:pt idx="6944">
                  <c:v>0.17079</c:v>
                </c:pt>
                <c:pt idx="6945">
                  <c:v>0.13025</c:v>
                </c:pt>
                <c:pt idx="6946">
                  <c:v>0.11695</c:v>
                </c:pt>
                <c:pt idx="6947">
                  <c:v>7.2259000000000004E-2</c:v>
                </c:pt>
                <c:pt idx="6948">
                  <c:v>4.4367999999999998E-2</c:v>
                </c:pt>
                <c:pt idx="6949">
                  <c:v>-1.661E-2</c:v>
                </c:pt>
                <c:pt idx="6950">
                  <c:v>-2.5745000000000001E-2</c:v>
                </c:pt>
                <c:pt idx="6951">
                  <c:v>-8.0986000000000002E-2</c:v>
                </c:pt>
                <c:pt idx="6952">
                  <c:v>-0.11167000000000001</c:v>
                </c:pt>
                <c:pt idx="6953">
                  <c:v>-0.16797999999999999</c:v>
                </c:pt>
                <c:pt idx="6954">
                  <c:v>-0.20108000000000001</c:v>
                </c:pt>
                <c:pt idx="6955">
                  <c:v>-0.18786</c:v>
                </c:pt>
                <c:pt idx="6956">
                  <c:v>-0.25523000000000001</c:v>
                </c:pt>
                <c:pt idx="6957">
                  <c:v>-0.25849</c:v>
                </c:pt>
                <c:pt idx="6958">
                  <c:v>-0.28531000000000001</c:v>
                </c:pt>
                <c:pt idx="6959">
                  <c:v>-0.27162999999999998</c:v>
                </c:pt>
                <c:pt idx="6960">
                  <c:v>-0.22203000000000001</c:v>
                </c:pt>
                <c:pt idx="6961">
                  <c:v>-0.28143000000000001</c:v>
                </c:pt>
                <c:pt idx="6962">
                  <c:v>-0.28238999999999997</c:v>
                </c:pt>
                <c:pt idx="6963">
                  <c:v>-0.19747000000000001</c:v>
                </c:pt>
                <c:pt idx="6964">
                  <c:v>-0.18759000000000001</c:v>
                </c:pt>
                <c:pt idx="6965">
                  <c:v>-0.19223000000000001</c:v>
                </c:pt>
                <c:pt idx="6966">
                  <c:v>-0.12195</c:v>
                </c:pt>
                <c:pt idx="6967">
                  <c:v>-0.16921</c:v>
                </c:pt>
                <c:pt idx="6968">
                  <c:v>-4.2348999999999998E-2</c:v>
                </c:pt>
                <c:pt idx="6969">
                  <c:v>-3.1475999999999997E-2</c:v>
                </c:pt>
                <c:pt idx="6970">
                  <c:v>3.6502E-2</c:v>
                </c:pt>
                <c:pt idx="6971">
                  <c:v>4.9549999999999997E-2</c:v>
                </c:pt>
                <c:pt idx="6972">
                  <c:v>0.10511</c:v>
                </c:pt>
                <c:pt idx="6973">
                  <c:v>0.13877</c:v>
                </c:pt>
                <c:pt idx="6974">
                  <c:v>0.22276000000000001</c:v>
                </c:pt>
                <c:pt idx="6975">
                  <c:v>0.19042999999999999</c:v>
                </c:pt>
                <c:pt idx="6976">
                  <c:v>0.25934000000000001</c:v>
                </c:pt>
                <c:pt idx="6977">
                  <c:v>0.26402999999999999</c:v>
                </c:pt>
                <c:pt idx="6978">
                  <c:v>0.31032999999999999</c:v>
                </c:pt>
                <c:pt idx="6979">
                  <c:v>0.33052999999999999</c:v>
                </c:pt>
                <c:pt idx="6980">
                  <c:v>0.26950000000000002</c:v>
                </c:pt>
                <c:pt idx="6981">
                  <c:v>0.33101000000000003</c:v>
                </c:pt>
                <c:pt idx="6982">
                  <c:v>0.27710000000000001</c:v>
                </c:pt>
                <c:pt idx="6983">
                  <c:v>0.27871000000000001</c:v>
                </c:pt>
                <c:pt idx="6984">
                  <c:v>0.24107999999999999</c:v>
                </c:pt>
                <c:pt idx="6985">
                  <c:v>0.14646000000000001</c:v>
                </c:pt>
                <c:pt idx="6986">
                  <c:v>0.23222999999999999</c:v>
                </c:pt>
                <c:pt idx="6987">
                  <c:v>0.18348</c:v>
                </c:pt>
                <c:pt idx="6988">
                  <c:v>8.7638999999999995E-2</c:v>
                </c:pt>
                <c:pt idx="6989">
                  <c:v>6.8636000000000003E-2</c:v>
                </c:pt>
                <c:pt idx="6990">
                  <c:v>2.2755999999999998E-2</c:v>
                </c:pt>
                <c:pt idx="6991">
                  <c:v>-5.0993999999999998E-2</c:v>
                </c:pt>
                <c:pt idx="6992">
                  <c:v>-5.8585E-3</c:v>
                </c:pt>
                <c:pt idx="6993">
                  <c:v>-0.17483000000000001</c:v>
                </c:pt>
                <c:pt idx="6994">
                  <c:v>-0.17163</c:v>
                </c:pt>
                <c:pt idx="6995">
                  <c:v>-0.24013000000000001</c:v>
                </c:pt>
                <c:pt idx="6996">
                  <c:v>-0.2414</c:v>
                </c:pt>
                <c:pt idx="6997">
                  <c:v>-0.28161000000000003</c:v>
                </c:pt>
                <c:pt idx="6998">
                  <c:v>-0.30491000000000001</c:v>
                </c:pt>
                <c:pt idx="6999">
                  <c:v>-0.38061</c:v>
                </c:pt>
                <c:pt idx="7000">
                  <c:v>-0.28997000000000001</c:v>
                </c:pt>
                <c:pt idx="7001">
                  <c:v>-0.35925000000000001</c:v>
                </c:pt>
                <c:pt idx="7002">
                  <c:v>-0.32718999999999998</c:v>
                </c:pt>
                <c:pt idx="7003">
                  <c:v>-0.34327000000000002</c:v>
                </c:pt>
                <c:pt idx="7004">
                  <c:v>-0.33704000000000001</c:v>
                </c:pt>
                <c:pt idx="7005">
                  <c:v>-0.24079999999999999</c:v>
                </c:pt>
                <c:pt idx="7006">
                  <c:v>-0.26245000000000002</c:v>
                </c:pt>
                <c:pt idx="7007">
                  <c:v>-0.16786999999999999</c:v>
                </c:pt>
                <c:pt idx="7008">
                  <c:v>-0.14124</c:v>
                </c:pt>
                <c:pt idx="7009">
                  <c:v>-9.0840000000000004E-2</c:v>
                </c:pt>
                <c:pt idx="7010">
                  <c:v>2.1458000000000001E-2</c:v>
                </c:pt>
                <c:pt idx="7011">
                  <c:v>-5.3422999999999998E-2</c:v>
                </c:pt>
                <c:pt idx="7012">
                  <c:v>2.5998E-2</c:v>
                </c:pt>
                <c:pt idx="7013">
                  <c:v>9.5877000000000004E-2</c:v>
                </c:pt>
                <c:pt idx="7014">
                  <c:v>0.12092</c:v>
                </c:pt>
                <c:pt idx="7015">
                  <c:v>0.20448</c:v>
                </c:pt>
                <c:pt idx="7016">
                  <c:v>0.25184000000000001</c:v>
                </c:pt>
                <c:pt idx="7017">
                  <c:v>0.22037999999999999</c:v>
                </c:pt>
                <c:pt idx="7018">
                  <c:v>0.36487000000000003</c:v>
                </c:pt>
                <c:pt idx="7019">
                  <c:v>0.34859000000000001</c:v>
                </c:pt>
                <c:pt idx="7020">
                  <c:v>0.3881</c:v>
                </c:pt>
                <c:pt idx="7021">
                  <c:v>0.36809999999999998</c:v>
                </c:pt>
                <c:pt idx="7022">
                  <c:v>0.37074000000000001</c:v>
                </c:pt>
                <c:pt idx="7023">
                  <c:v>0.36942000000000003</c:v>
                </c:pt>
                <c:pt idx="7024">
                  <c:v>0.40371000000000001</c:v>
                </c:pt>
                <c:pt idx="7025">
                  <c:v>0.29862</c:v>
                </c:pt>
                <c:pt idx="7026">
                  <c:v>0.31326999999999999</c:v>
                </c:pt>
                <c:pt idx="7027">
                  <c:v>0.25008000000000002</c:v>
                </c:pt>
                <c:pt idx="7028">
                  <c:v>0.22636999999999999</c:v>
                </c:pt>
                <c:pt idx="7029">
                  <c:v>0.19009000000000001</c:v>
                </c:pt>
                <c:pt idx="7030">
                  <c:v>8.7258000000000002E-2</c:v>
                </c:pt>
                <c:pt idx="7031">
                  <c:v>5.2976000000000002E-2</c:v>
                </c:pt>
                <c:pt idx="7032">
                  <c:v>-4.7925000000000002E-2</c:v>
                </c:pt>
                <c:pt idx="7033">
                  <c:v>-9.1891E-2</c:v>
                </c:pt>
                <c:pt idx="7034">
                  <c:v>-0.13719000000000001</c:v>
                </c:pt>
                <c:pt idx="7035">
                  <c:v>-0.23080000000000001</c:v>
                </c:pt>
                <c:pt idx="7036">
                  <c:v>-0.20077999999999999</c:v>
                </c:pt>
                <c:pt idx="7037">
                  <c:v>-0.27950000000000003</c:v>
                </c:pt>
                <c:pt idx="7038">
                  <c:v>-0.27514</c:v>
                </c:pt>
                <c:pt idx="7039">
                  <c:v>-0.30625000000000002</c:v>
                </c:pt>
                <c:pt idx="7040">
                  <c:v>-0.40095999999999998</c:v>
                </c:pt>
                <c:pt idx="7041">
                  <c:v>-0.38547999999999999</c:v>
                </c:pt>
                <c:pt idx="7042">
                  <c:v>-0.38125999999999999</c:v>
                </c:pt>
                <c:pt idx="7043">
                  <c:v>-0.42746000000000001</c:v>
                </c:pt>
                <c:pt idx="7044">
                  <c:v>-0.40992000000000001</c:v>
                </c:pt>
                <c:pt idx="7045">
                  <c:v>-0.39432</c:v>
                </c:pt>
                <c:pt idx="7046">
                  <c:v>-0.35304999999999997</c:v>
                </c:pt>
                <c:pt idx="7047">
                  <c:v>-0.30714000000000002</c:v>
                </c:pt>
                <c:pt idx="7048">
                  <c:v>-0.27960000000000002</c:v>
                </c:pt>
                <c:pt idx="7049">
                  <c:v>-0.24920999999999999</c:v>
                </c:pt>
                <c:pt idx="7050">
                  <c:v>-0.16936999999999999</c:v>
                </c:pt>
                <c:pt idx="7051">
                  <c:v>-0.11063000000000001</c:v>
                </c:pt>
                <c:pt idx="7052">
                  <c:v>-4.0483999999999999E-2</c:v>
                </c:pt>
                <c:pt idx="7053">
                  <c:v>1.805E-2</c:v>
                </c:pt>
                <c:pt idx="7054">
                  <c:v>6.6367999999999996E-2</c:v>
                </c:pt>
                <c:pt idx="7055">
                  <c:v>0.14394999999999999</c:v>
                </c:pt>
                <c:pt idx="7056">
                  <c:v>0.22781000000000001</c:v>
                </c:pt>
                <c:pt idx="7057">
                  <c:v>0.28741</c:v>
                </c:pt>
                <c:pt idx="7058">
                  <c:v>0.33531</c:v>
                </c:pt>
                <c:pt idx="7059">
                  <c:v>0.36069000000000001</c:v>
                </c:pt>
                <c:pt idx="7060">
                  <c:v>0.40727999999999998</c:v>
                </c:pt>
                <c:pt idx="7061">
                  <c:v>0.42558000000000001</c:v>
                </c:pt>
                <c:pt idx="7062">
                  <c:v>0.40510000000000002</c:v>
                </c:pt>
                <c:pt idx="7063">
                  <c:v>0.39637</c:v>
                </c:pt>
                <c:pt idx="7064">
                  <c:v>0.42814000000000002</c:v>
                </c:pt>
                <c:pt idx="7065">
                  <c:v>0.41455999999999998</c:v>
                </c:pt>
                <c:pt idx="7066">
                  <c:v>0.43401000000000001</c:v>
                </c:pt>
                <c:pt idx="7067">
                  <c:v>0.33750999999999998</c:v>
                </c:pt>
                <c:pt idx="7068">
                  <c:v>0.33678999999999998</c:v>
                </c:pt>
                <c:pt idx="7069">
                  <c:v>0.29365999999999998</c:v>
                </c:pt>
                <c:pt idx="7070">
                  <c:v>0.25164999999999998</c:v>
                </c:pt>
                <c:pt idx="7071">
                  <c:v>0.15776999999999999</c:v>
                </c:pt>
                <c:pt idx="7072">
                  <c:v>0.10070999999999999</c:v>
                </c:pt>
                <c:pt idx="7073">
                  <c:v>2.4202999999999999E-2</c:v>
                </c:pt>
                <c:pt idx="7074">
                  <c:v>-7.9503999999999998E-3</c:v>
                </c:pt>
                <c:pt idx="7075">
                  <c:v>-9.4214000000000006E-2</c:v>
                </c:pt>
                <c:pt idx="7076">
                  <c:v>-0.15731000000000001</c:v>
                </c:pt>
                <c:pt idx="7077">
                  <c:v>-0.25152999999999998</c:v>
                </c:pt>
                <c:pt idx="7078">
                  <c:v>-0.30381000000000002</c:v>
                </c:pt>
                <c:pt idx="7079">
                  <c:v>-0.32239000000000001</c:v>
                </c:pt>
                <c:pt idx="7080">
                  <c:v>-0.40415000000000001</c:v>
                </c:pt>
                <c:pt idx="7081">
                  <c:v>-0.4229</c:v>
                </c:pt>
                <c:pt idx="7082">
                  <c:v>-0.49270999999999998</c:v>
                </c:pt>
                <c:pt idx="7083">
                  <c:v>-0.49009000000000003</c:v>
                </c:pt>
                <c:pt idx="7084">
                  <c:v>-0.46249000000000001</c:v>
                </c:pt>
                <c:pt idx="7085">
                  <c:v>-0.52290999999999999</c:v>
                </c:pt>
                <c:pt idx="7086">
                  <c:v>-0.46490999999999999</c:v>
                </c:pt>
                <c:pt idx="7087">
                  <c:v>-0.42166999999999999</c:v>
                </c:pt>
                <c:pt idx="7088">
                  <c:v>-0.38295000000000001</c:v>
                </c:pt>
                <c:pt idx="7089">
                  <c:v>-0.31839000000000001</c:v>
                </c:pt>
                <c:pt idx="7090">
                  <c:v>-0.25713999999999998</c:v>
                </c:pt>
                <c:pt idx="7091">
                  <c:v>-0.24784999999999999</c:v>
                </c:pt>
                <c:pt idx="7092">
                  <c:v>-6.7319000000000004E-2</c:v>
                </c:pt>
                <c:pt idx="7093">
                  <c:v>-7.0132E-2</c:v>
                </c:pt>
                <c:pt idx="7094">
                  <c:v>3.3678E-2</c:v>
                </c:pt>
                <c:pt idx="7095">
                  <c:v>7.3747999999999994E-2</c:v>
                </c:pt>
                <c:pt idx="7096">
                  <c:v>0.15804000000000001</c:v>
                </c:pt>
                <c:pt idx="7097">
                  <c:v>0.23161999999999999</c:v>
                </c:pt>
                <c:pt idx="7098">
                  <c:v>0.31585999999999997</c:v>
                </c:pt>
                <c:pt idx="7099">
                  <c:v>0.32543</c:v>
                </c:pt>
                <c:pt idx="7100">
                  <c:v>0.40378999999999998</c:v>
                </c:pt>
                <c:pt idx="7101">
                  <c:v>0.39582000000000001</c:v>
                </c:pt>
                <c:pt idx="7102">
                  <c:v>0.47654000000000002</c:v>
                </c:pt>
                <c:pt idx="7103">
                  <c:v>0.48631999999999997</c:v>
                </c:pt>
                <c:pt idx="7104">
                  <c:v>0.43661</c:v>
                </c:pt>
                <c:pt idx="7105">
                  <c:v>0.47711999999999999</c:v>
                </c:pt>
                <c:pt idx="7106">
                  <c:v>0.42366999999999999</c:v>
                </c:pt>
                <c:pt idx="7107">
                  <c:v>0.46909000000000001</c:v>
                </c:pt>
                <c:pt idx="7108">
                  <c:v>0.41486000000000001</c:v>
                </c:pt>
                <c:pt idx="7109">
                  <c:v>0.32245000000000001</c:v>
                </c:pt>
                <c:pt idx="7110">
                  <c:v>0.34650999999999998</c:v>
                </c:pt>
                <c:pt idx="7111">
                  <c:v>0.19880999999999999</c:v>
                </c:pt>
                <c:pt idx="7112">
                  <c:v>0.14571000000000001</c:v>
                </c:pt>
                <c:pt idx="7113">
                  <c:v>8.5918999999999995E-2</c:v>
                </c:pt>
                <c:pt idx="7114">
                  <c:v>-2.6062999999999999E-2</c:v>
                </c:pt>
                <c:pt idx="7115">
                  <c:v>-7.6313000000000006E-2</c:v>
                </c:pt>
                <c:pt idx="7116">
                  <c:v>-0.10185</c:v>
                </c:pt>
                <c:pt idx="7117">
                  <c:v>-0.25712000000000002</c:v>
                </c:pt>
                <c:pt idx="7118">
                  <c:v>-0.22136</c:v>
                </c:pt>
                <c:pt idx="7119">
                  <c:v>-0.33084999999999998</c:v>
                </c:pt>
                <c:pt idx="7120">
                  <c:v>-0.33944000000000002</c:v>
                </c:pt>
                <c:pt idx="7121">
                  <c:v>-0.36525999999999997</c:v>
                </c:pt>
                <c:pt idx="7122">
                  <c:v>-0.41393999999999997</c:v>
                </c:pt>
                <c:pt idx="7123">
                  <c:v>-0.46644000000000002</c:v>
                </c:pt>
                <c:pt idx="7124">
                  <c:v>-0.41943000000000003</c:v>
                </c:pt>
                <c:pt idx="7125">
                  <c:v>-0.43862000000000001</c:v>
                </c:pt>
                <c:pt idx="7126">
                  <c:v>-0.3745</c:v>
                </c:pt>
                <c:pt idx="7127">
                  <c:v>-0.42262</c:v>
                </c:pt>
                <c:pt idx="7128">
                  <c:v>-0.39115</c:v>
                </c:pt>
                <c:pt idx="7129">
                  <c:v>-0.29522999999999999</c:v>
                </c:pt>
                <c:pt idx="7130">
                  <c:v>-0.28704000000000002</c:v>
                </c:pt>
                <c:pt idx="7131">
                  <c:v>-0.19789000000000001</c:v>
                </c:pt>
                <c:pt idx="7132">
                  <c:v>-0.22711999999999999</c:v>
                </c:pt>
                <c:pt idx="7133">
                  <c:v>-0.15878</c:v>
                </c:pt>
                <c:pt idx="7134">
                  <c:v>-5.4355000000000001E-2</c:v>
                </c:pt>
                <c:pt idx="7135">
                  <c:v>-4.6621000000000003E-2</c:v>
                </c:pt>
                <c:pt idx="7136">
                  <c:v>0.12654000000000001</c:v>
                </c:pt>
                <c:pt idx="7137">
                  <c:v>0.14477999999999999</c:v>
                </c:pt>
                <c:pt idx="7138">
                  <c:v>0.18587000000000001</c:v>
                </c:pt>
                <c:pt idx="7139">
                  <c:v>0.29293000000000002</c:v>
                </c:pt>
                <c:pt idx="7140">
                  <c:v>0.30576999999999999</c:v>
                </c:pt>
                <c:pt idx="7141">
                  <c:v>0.33152999999999999</c:v>
                </c:pt>
                <c:pt idx="7142">
                  <c:v>0.39250000000000002</c:v>
                </c:pt>
                <c:pt idx="7143">
                  <c:v>0.33109</c:v>
                </c:pt>
                <c:pt idx="7144">
                  <c:v>0.41342000000000001</c:v>
                </c:pt>
                <c:pt idx="7145">
                  <c:v>0.40083000000000002</c:v>
                </c:pt>
                <c:pt idx="7146">
                  <c:v>0.36688999999999999</c:v>
                </c:pt>
                <c:pt idx="7147">
                  <c:v>0.37228</c:v>
                </c:pt>
                <c:pt idx="7148">
                  <c:v>0.37833</c:v>
                </c:pt>
                <c:pt idx="7149">
                  <c:v>0.31785000000000002</c:v>
                </c:pt>
                <c:pt idx="7150">
                  <c:v>0.29820000000000002</c:v>
                </c:pt>
                <c:pt idx="7151">
                  <c:v>0.20854</c:v>
                </c:pt>
                <c:pt idx="7152">
                  <c:v>0.21532000000000001</c:v>
                </c:pt>
                <c:pt idx="7153">
                  <c:v>0.16913</c:v>
                </c:pt>
                <c:pt idx="7154">
                  <c:v>7.7201000000000006E-2</c:v>
                </c:pt>
                <c:pt idx="7155">
                  <c:v>3.9670999999999998E-2</c:v>
                </c:pt>
                <c:pt idx="7156">
                  <c:v>-3.4818000000000002E-2</c:v>
                </c:pt>
                <c:pt idx="7157">
                  <c:v>-2.9822999999999999E-2</c:v>
                </c:pt>
                <c:pt idx="7158">
                  <c:v>-8.4439E-2</c:v>
                </c:pt>
                <c:pt idx="7159">
                  <c:v>-0.16838</c:v>
                </c:pt>
                <c:pt idx="7160">
                  <c:v>-0.19708999999999999</c:v>
                </c:pt>
                <c:pt idx="7161">
                  <c:v>-0.32461000000000001</c:v>
                </c:pt>
                <c:pt idx="7162">
                  <c:v>-0.31398999999999999</c:v>
                </c:pt>
                <c:pt idx="7163">
                  <c:v>-0.34082000000000001</c:v>
                </c:pt>
                <c:pt idx="7164">
                  <c:v>-0.40920000000000001</c:v>
                </c:pt>
                <c:pt idx="7165">
                  <c:v>-0.37635000000000002</c:v>
                </c:pt>
                <c:pt idx="7166">
                  <c:v>-0.39628999999999998</c:v>
                </c:pt>
                <c:pt idx="7167">
                  <c:v>-0.35592000000000001</c:v>
                </c:pt>
                <c:pt idx="7168">
                  <c:v>-0.30758000000000002</c:v>
                </c:pt>
                <c:pt idx="7169">
                  <c:v>-0.33427000000000001</c:v>
                </c:pt>
                <c:pt idx="7170">
                  <c:v>-0.30701000000000001</c:v>
                </c:pt>
                <c:pt idx="7171">
                  <c:v>-0.23515</c:v>
                </c:pt>
                <c:pt idx="7172">
                  <c:v>-0.21178</c:v>
                </c:pt>
                <c:pt idx="7173">
                  <c:v>-0.17510000000000001</c:v>
                </c:pt>
                <c:pt idx="7174">
                  <c:v>-0.12323000000000001</c:v>
                </c:pt>
                <c:pt idx="7175">
                  <c:v>-6.9294999999999995E-2</c:v>
                </c:pt>
                <c:pt idx="7176">
                  <c:v>8.4630000000000003E-4</c:v>
                </c:pt>
                <c:pt idx="7177">
                  <c:v>2.9250000000000002E-2</c:v>
                </c:pt>
                <c:pt idx="7178">
                  <c:v>6.9946999999999995E-2</c:v>
                </c:pt>
                <c:pt idx="7179">
                  <c:v>0.12781999999999999</c:v>
                </c:pt>
                <c:pt idx="7180">
                  <c:v>0.17960999999999999</c:v>
                </c:pt>
                <c:pt idx="7181">
                  <c:v>0.21207999999999999</c:v>
                </c:pt>
                <c:pt idx="7182">
                  <c:v>0.22993</c:v>
                </c:pt>
                <c:pt idx="7183">
                  <c:v>0.24257000000000001</c:v>
                </c:pt>
                <c:pt idx="7184">
                  <c:v>0.28614000000000001</c:v>
                </c:pt>
                <c:pt idx="7185">
                  <c:v>0.32837</c:v>
                </c:pt>
                <c:pt idx="7186">
                  <c:v>0.36281000000000002</c:v>
                </c:pt>
                <c:pt idx="7187">
                  <c:v>0.33367000000000002</c:v>
                </c:pt>
                <c:pt idx="7188">
                  <c:v>0.34465000000000001</c:v>
                </c:pt>
                <c:pt idx="7189">
                  <c:v>0.35438999999999998</c:v>
                </c:pt>
                <c:pt idx="7190">
                  <c:v>0.29332999999999998</c:v>
                </c:pt>
                <c:pt idx="7191">
                  <c:v>0.30542000000000002</c:v>
                </c:pt>
                <c:pt idx="7192">
                  <c:v>0.18623000000000001</c:v>
                </c:pt>
                <c:pt idx="7193">
                  <c:v>0.17785000000000001</c:v>
                </c:pt>
                <c:pt idx="7194">
                  <c:v>0.14957000000000001</c:v>
                </c:pt>
                <c:pt idx="7195">
                  <c:v>0.12282</c:v>
                </c:pt>
                <c:pt idx="7196">
                  <c:v>3.9156000000000003E-2</c:v>
                </c:pt>
                <c:pt idx="7197">
                  <c:v>3.6751000000000002E-3</c:v>
                </c:pt>
                <c:pt idx="7198">
                  <c:v>-4.9218999999999999E-2</c:v>
                </c:pt>
                <c:pt idx="7199">
                  <c:v>-6.9599999999999995E-2</c:v>
                </c:pt>
                <c:pt idx="7200">
                  <c:v>-0.14482</c:v>
                </c:pt>
                <c:pt idx="7201">
                  <c:v>-0.16885</c:v>
                </c:pt>
                <c:pt idx="7202">
                  <c:v>-0.21373</c:v>
                </c:pt>
                <c:pt idx="7203">
                  <c:v>-0.22958999999999999</c:v>
                </c:pt>
                <c:pt idx="7204">
                  <c:v>-0.23965</c:v>
                </c:pt>
                <c:pt idx="7205">
                  <c:v>-0.29404000000000002</c:v>
                </c:pt>
                <c:pt idx="7206">
                  <c:v>-0.2742</c:v>
                </c:pt>
                <c:pt idx="7207">
                  <c:v>-0.30481999999999998</c:v>
                </c:pt>
                <c:pt idx="7208">
                  <c:v>-0.27449000000000001</c:v>
                </c:pt>
                <c:pt idx="7209">
                  <c:v>-0.27279999999999999</c:v>
                </c:pt>
                <c:pt idx="7210">
                  <c:v>-0.32189000000000001</c:v>
                </c:pt>
                <c:pt idx="7211">
                  <c:v>-0.25168000000000001</c:v>
                </c:pt>
                <c:pt idx="7212">
                  <c:v>-0.2167</c:v>
                </c:pt>
                <c:pt idx="7213">
                  <c:v>-0.22040999999999999</c:v>
                </c:pt>
                <c:pt idx="7214">
                  <c:v>-0.18053</c:v>
                </c:pt>
                <c:pt idx="7215">
                  <c:v>-0.11809</c:v>
                </c:pt>
                <c:pt idx="7216">
                  <c:v>-0.11977</c:v>
                </c:pt>
                <c:pt idx="7217">
                  <c:v>2.6290999999999998E-2</c:v>
                </c:pt>
                <c:pt idx="7218">
                  <c:v>-1.9384999999999999E-2</c:v>
                </c:pt>
                <c:pt idx="7219">
                  <c:v>5.0014999999999997E-2</c:v>
                </c:pt>
                <c:pt idx="7220">
                  <c:v>6.5747E-2</c:v>
                </c:pt>
                <c:pt idx="7221">
                  <c:v>0.12898000000000001</c:v>
                </c:pt>
                <c:pt idx="7222">
                  <c:v>0.15628</c:v>
                </c:pt>
                <c:pt idx="7223">
                  <c:v>0.20054</c:v>
                </c:pt>
                <c:pt idx="7224">
                  <c:v>0.18522</c:v>
                </c:pt>
                <c:pt idx="7225">
                  <c:v>0.26422000000000001</c:v>
                </c:pt>
                <c:pt idx="7226">
                  <c:v>0.23277999999999999</c:v>
                </c:pt>
                <c:pt idx="7227">
                  <c:v>0.27278000000000002</c:v>
                </c:pt>
                <c:pt idx="7228">
                  <c:v>0.26040000000000002</c:v>
                </c:pt>
                <c:pt idx="7229">
                  <c:v>0.23241000000000001</c:v>
                </c:pt>
                <c:pt idx="7230">
                  <c:v>0.27789000000000003</c:v>
                </c:pt>
                <c:pt idx="7231">
                  <c:v>0.21429000000000001</c:v>
                </c:pt>
                <c:pt idx="7232">
                  <c:v>0.25108000000000003</c:v>
                </c:pt>
                <c:pt idx="7233">
                  <c:v>0.19666</c:v>
                </c:pt>
                <c:pt idx="7234">
                  <c:v>0.16567000000000001</c:v>
                </c:pt>
                <c:pt idx="7235">
                  <c:v>0.21007999999999999</c:v>
                </c:pt>
                <c:pt idx="7236">
                  <c:v>6.7775000000000002E-2</c:v>
                </c:pt>
                <c:pt idx="7237">
                  <c:v>4.1020000000000001E-2</c:v>
                </c:pt>
                <c:pt idx="7238">
                  <c:v>4.0356000000000003E-2</c:v>
                </c:pt>
                <c:pt idx="7239">
                  <c:v>-2.0315E-2</c:v>
                </c:pt>
                <c:pt idx="7240">
                  <c:v>-5.7111000000000002E-2</c:v>
                </c:pt>
                <c:pt idx="7241">
                  <c:v>-6.5655000000000005E-2</c:v>
                </c:pt>
                <c:pt idx="7242">
                  <c:v>-0.18772</c:v>
                </c:pt>
                <c:pt idx="7243">
                  <c:v>-0.1019</c:v>
                </c:pt>
                <c:pt idx="7244">
                  <c:v>-0.18049999999999999</c:v>
                </c:pt>
                <c:pt idx="7245">
                  <c:v>-0.1804</c:v>
                </c:pt>
                <c:pt idx="7246">
                  <c:v>-0.20388999999999999</c:v>
                </c:pt>
                <c:pt idx="7247">
                  <c:v>-0.21742</c:v>
                </c:pt>
                <c:pt idx="7248">
                  <c:v>-0.23977999999999999</c:v>
                </c:pt>
                <c:pt idx="7249">
                  <c:v>-0.19308</c:v>
                </c:pt>
                <c:pt idx="7250">
                  <c:v>-0.25195000000000001</c:v>
                </c:pt>
                <c:pt idx="7251">
                  <c:v>-0.18798999999999999</c:v>
                </c:pt>
                <c:pt idx="7252">
                  <c:v>-0.21609</c:v>
                </c:pt>
                <c:pt idx="7253">
                  <c:v>-0.18260999999999999</c:v>
                </c:pt>
                <c:pt idx="7254">
                  <c:v>-0.13255</c:v>
                </c:pt>
                <c:pt idx="7255">
                  <c:v>-0.16178999999999999</c:v>
                </c:pt>
                <c:pt idx="7256">
                  <c:v>-9.0084999999999998E-2</c:v>
                </c:pt>
                <c:pt idx="7257">
                  <c:v>-0.12334000000000001</c:v>
                </c:pt>
                <c:pt idx="7258">
                  <c:v>-6.6185999999999995E-2</c:v>
                </c:pt>
                <c:pt idx="7259">
                  <c:v>-2.4346E-2</c:v>
                </c:pt>
                <c:pt idx="7260">
                  <c:v>-5.5892999999999998E-2</c:v>
                </c:pt>
                <c:pt idx="7261">
                  <c:v>9.9426E-2</c:v>
                </c:pt>
                <c:pt idx="7262">
                  <c:v>0.10748000000000001</c:v>
                </c:pt>
                <c:pt idx="7263">
                  <c:v>0.11347</c:v>
                </c:pt>
                <c:pt idx="7264">
                  <c:v>0.1676</c:v>
                </c:pt>
                <c:pt idx="7265">
                  <c:v>0.16020999999999999</c:v>
                </c:pt>
                <c:pt idx="7266">
                  <c:v>0.17902999999999999</c:v>
                </c:pt>
                <c:pt idx="7267">
                  <c:v>0.23760000000000001</c:v>
                </c:pt>
                <c:pt idx="7268">
                  <c:v>0.14568</c:v>
                </c:pt>
                <c:pt idx="7269">
                  <c:v>0.20241999999999999</c:v>
                </c:pt>
                <c:pt idx="7270">
                  <c:v>0.19062999999999999</c:v>
                </c:pt>
                <c:pt idx="7271">
                  <c:v>0.17541999999999999</c:v>
                </c:pt>
                <c:pt idx="7272">
                  <c:v>0.17671000000000001</c:v>
                </c:pt>
                <c:pt idx="7273">
                  <c:v>0.17279</c:v>
                </c:pt>
                <c:pt idx="7274">
                  <c:v>0.11638</c:v>
                </c:pt>
                <c:pt idx="7275">
                  <c:v>0.14210999999999999</c:v>
                </c:pt>
                <c:pt idx="7276">
                  <c:v>8.0077999999999996E-2</c:v>
                </c:pt>
                <c:pt idx="7277">
                  <c:v>9.2774999999999996E-2</c:v>
                </c:pt>
                <c:pt idx="7278">
                  <c:v>5.3370000000000001E-2</c:v>
                </c:pt>
                <c:pt idx="7279">
                  <c:v>3.7203000000000002E-3</c:v>
                </c:pt>
                <c:pt idx="7280">
                  <c:v>1.5054E-2</c:v>
                </c:pt>
                <c:pt idx="7281">
                  <c:v>-2.9822999999999999E-2</c:v>
                </c:pt>
                <c:pt idx="7282">
                  <c:v>-9.9021999999999999E-3</c:v>
                </c:pt>
                <c:pt idx="7283">
                  <c:v>-5.2241999999999997E-2</c:v>
                </c:pt>
                <c:pt idx="7284">
                  <c:v>-8.4676000000000001E-2</c:v>
                </c:pt>
                <c:pt idx="7285">
                  <c:v>-7.0606000000000002E-2</c:v>
                </c:pt>
                <c:pt idx="7286">
                  <c:v>-0.17444000000000001</c:v>
                </c:pt>
                <c:pt idx="7287">
                  <c:v>-0.16272</c:v>
                </c:pt>
                <c:pt idx="7288">
                  <c:v>-0.18991</c:v>
                </c:pt>
                <c:pt idx="7289">
                  <c:v>-0.21041000000000001</c:v>
                </c:pt>
                <c:pt idx="7290">
                  <c:v>-0.15512999999999999</c:v>
                </c:pt>
                <c:pt idx="7291">
                  <c:v>-0.19408</c:v>
                </c:pt>
                <c:pt idx="7292">
                  <c:v>-0.16636999999999999</c:v>
                </c:pt>
                <c:pt idx="7293">
                  <c:v>-0.12066</c:v>
                </c:pt>
                <c:pt idx="7294">
                  <c:v>-0.13063</c:v>
                </c:pt>
                <c:pt idx="7295">
                  <c:v>-0.12103999999999999</c:v>
                </c:pt>
                <c:pt idx="7296">
                  <c:v>-8.0740000000000006E-2</c:v>
                </c:pt>
                <c:pt idx="7297">
                  <c:v>-7.9159999999999994E-2</c:v>
                </c:pt>
                <c:pt idx="7298">
                  <c:v>-5.2839999999999998E-2</c:v>
                </c:pt>
                <c:pt idx="7299">
                  <c:v>-1.915E-2</c:v>
                </c:pt>
                <c:pt idx="7300">
                  <c:v>-2.0084999999999999E-3</c:v>
                </c:pt>
                <c:pt idx="7301">
                  <c:v>1.9876000000000001E-2</c:v>
                </c:pt>
                <c:pt idx="7302">
                  <c:v>3.0445E-2</c:v>
                </c:pt>
                <c:pt idx="7303">
                  <c:v>5.3823000000000003E-2</c:v>
                </c:pt>
                <c:pt idx="7304">
                  <c:v>8.3950999999999998E-2</c:v>
                </c:pt>
                <c:pt idx="7305">
                  <c:v>9.2744999999999994E-2</c:v>
                </c:pt>
                <c:pt idx="7306">
                  <c:v>8.5073999999999997E-2</c:v>
                </c:pt>
                <c:pt idx="7307">
                  <c:v>0.10002999999999999</c:v>
                </c:pt>
                <c:pt idx="7308">
                  <c:v>0.10673000000000001</c:v>
                </c:pt>
                <c:pt idx="7309">
                  <c:v>0.11348</c:v>
                </c:pt>
                <c:pt idx="7310">
                  <c:v>0.11589000000000001</c:v>
                </c:pt>
                <c:pt idx="7311">
                  <c:v>0.13320000000000001</c:v>
                </c:pt>
                <c:pt idx="7312">
                  <c:v>0.17765</c:v>
                </c:pt>
                <c:pt idx="7313">
                  <c:v>0.14756</c:v>
                </c:pt>
                <c:pt idx="7314">
                  <c:v>0.11676</c:v>
                </c:pt>
                <c:pt idx="7315">
                  <c:v>0.12309</c:v>
                </c:pt>
                <c:pt idx="7316">
                  <c:v>7.2119000000000003E-2</c:v>
                </c:pt>
                <c:pt idx="7317">
                  <c:v>8.8843000000000005E-2</c:v>
                </c:pt>
                <c:pt idx="7318">
                  <c:v>4.0764000000000002E-2</c:v>
                </c:pt>
                <c:pt idx="7319">
                  <c:v>2.8027E-2</c:v>
                </c:pt>
                <c:pt idx="7320">
                  <c:v>5.1218000000000001E-3</c:v>
                </c:pt>
                <c:pt idx="7321">
                  <c:v>7.2981000000000001E-4</c:v>
                </c:pt>
                <c:pt idx="7322">
                  <c:v>-2.3761000000000001E-2</c:v>
                </c:pt>
                <c:pt idx="7323">
                  <c:v>-2.6766999999999999E-2</c:v>
                </c:pt>
                <c:pt idx="7324">
                  <c:v>-7.7217999999999995E-2</c:v>
                </c:pt>
                <c:pt idx="7325">
                  <c:v>-6.9278000000000006E-2</c:v>
                </c:pt>
                <c:pt idx="7326">
                  <c:v>-8.9476E-2</c:v>
                </c:pt>
                <c:pt idx="7327">
                  <c:v>-7.4470999999999996E-2</c:v>
                </c:pt>
                <c:pt idx="7328">
                  <c:v>-9.2863000000000001E-2</c:v>
                </c:pt>
                <c:pt idx="7329">
                  <c:v>-0.10375</c:v>
                </c:pt>
                <c:pt idx="7330">
                  <c:v>-7.9875000000000002E-2</c:v>
                </c:pt>
                <c:pt idx="7331">
                  <c:v>-0.10693</c:v>
                </c:pt>
                <c:pt idx="7332">
                  <c:v>-7.4362999999999999E-2</c:v>
                </c:pt>
                <c:pt idx="7333">
                  <c:v>-8.4667000000000006E-2</c:v>
                </c:pt>
                <c:pt idx="7334">
                  <c:v>-8.6011000000000004E-2</c:v>
                </c:pt>
                <c:pt idx="7335">
                  <c:v>-2.4958999999999999E-2</c:v>
                </c:pt>
                <c:pt idx="7336">
                  <c:v>-6.7718E-2</c:v>
                </c:pt>
                <c:pt idx="7337">
                  <c:v>-6.9882E-2</c:v>
                </c:pt>
                <c:pt idx="7338">
                  <c:v>-3.1397000000000001E-2</c:v>
                </c:pt>
                <c:pt idx="7339">
                  <c:v>-4.6997999999999998E-2</c:v>
                </c:pt>
                <c:pt idx="7340">
                  <c:v>-5.3071E-2</c:v>
                </c:pt>
                <c:pt idx="7341">
                  <c:v>1.0838E-2</c:v>
                </c:pt>
                <c:pt idx="7342">
                  <c:v>-7.3512999999999995E-2</c:v>
                </c:pt>
                <c:pt idx="7343">
                  <c:v>9.0326999999999994E-3</c:v>
                </c:pt>
                <c:pt idx="7344">
                  <c:v>-1.3502E-2</c:v>
                </c:pt>
                <c:pt idx="7345">
                  <c:v>2.9000000000000001E-2</c:v>
                </c:pt>
                <c:pt idx="7346">
                  <c:v>2.1728999999999998E-2</c:v>
                </c:pt>
                <c:pt idx="7347">
                  <c:v>3.2405999999999997E-2</c:v>
                </c:pt>
                <c:pt idx="7348">
                  <c:v>2.5090999999999999E-2</c:v>
                </c:pt>
                <c:pt idx="7349">
                  <c:v>8.3193000000000003E-2</c:v>
                </c:pt>
                <c:pt idx="7350">
                  <c:v>3.3173000000000001E-2</c:v>
                </c:pt>
                <c:pt idx="7351">
                  <c:v>9.5578999999999997E-2</c:v>
                </c:pt>
                <c:pt idx="7352">
                  <c:v>6.1501E-2</c:v>
                </c:pt>
                <c:pt idx="7353">
                  <c:v>8.4241999999999997E-2</c:v>
                </c:pt>
                <c:pt idx="7354">
                  <c:v>0.10378</c:v>
                </c:pt>
                <c:pt idx="7355">
                  <c:v>7.0383000000000001E-2</c:v>
                </c:pt>
                <c:pt idx="7356">
                  <c:v>0.12116</c:v>
                </c:pt>
                <c:pt idx="7357">
                  <c:v>6.1094999999999997E-2</c:v>
                </c:pt>
                <c:pt idx="7358">
                  <c:v>6.9136000000000003E-2</c:v>
                </c:pt>
                <c:pt idx="7359">
                  <c:v>8.9034000000000002E-2</c:v>
                </c:pt>
                <c:pt idx="7360">
                  <c:v>1.4947E-2</c:v>
                </c:pt>
                <c:pt idx="7361">
                  <c:v>0.10265000000000001</c:v>
                </c:pt>
                <c:pt idx="7362">
                  <c:v>7.7718999999999996E-2</c:v>
                </c:pt>
                <c:pt idx="7363">
                  <c:v>4.2186000000000001E-2</c:v>
                </c:pt>
                <c:pt idx="7364">
                  <c:v>7.4995999999999993E-2</c:v>
                </c:pt>
                <c:pt idx="7365">
                  <c:v>4.2993000000000003E-2</c:v>
                </c:pt>
                <c:pt idx="7366">
                  <c:v>-1.8589000000000001E-2</c:v>
                </c:pt>
                <c:pt idx="7367">
                  <c:v>6.2310999999999998E-2</c:v>
                </c:pt>
                <c:pt idx="7368">
                  <c:v>-5.4817999999999999E-2</c:v>
                </c:pt>
                <c:pt idx="7369">
                  <c:v>-2.1361999999999999E-2</c:v>
                </c:pt>
                <c:pt idx="7370">
                  <c:v>-8.1846000000000002E-2</c:v>
                </c:pt>
                <c:pt idx="7371">
                  <c:v>-8.3706000000000003E-2</c:v>
                </c:pt>
                <c:pt idx="7372">
                  <c:v>-8.7399000000000004E-2</c:v>
                </c:pt>
                <c:pt idx="7373">
                  <c:v>-8.0265000000000003E-2</c:v>
                </c:pt>
                <c:pt idx="7374">
                  <c:v>-0.15615999999999999</c:v>
                </c:pt>
                <c:pt idx="7375">
                  <c:v>-0.10549</c:v>
                </c:pt>
                <c:pt idx="7376">
                  <c:v>-0.17537</c:v>
                </c:pt>
                <c:pt idx="7377">
                  <c:v>-0.12250999999999999</c:v>
                </c:pt>
                <c:pt idx="7378">
                  <c:v>-0.13600000000000001</c:v>
                </c:pt>
                <c:pt idx="7379">
                  <c:v>-0.15448999999999999</c:v>
                </c:pt>
                <c:pt idx="7380">
                  <c:v>-0.1162</c:v>
                </c:pt>
                <c:pt idx="7381">
                  <c:v>-0.15489</c:v>
                </c:pt>
                <c:pt idx="7382">
                  <c:v>-6.5313999999999997E-2</c:v>
                </c:pt>
                <c:pt idx="7383">
                  <c:v>-4.8791000000000001E-2</c:v>
                </c:pt>
                <c:pt idx="7384">
                  <c:v>-6.2628000000000003E-2</c:v>
                </c:pt>
                <c:pt idx="7385">
                  <c:v>9.2961999999999993E-3</c:v>
                </c:pt>
                <c:pt idx="7386">
                  <c:v>-8.0370999999999998E-2</c:v>
                </c:pt>
                <c:pt idx="7387">
                  <c:v>-1.4206E-2</c:v>
                </c:pt>
                <c:pt idx="7388">
                  <c:v>2.3136E-2</c:v>
                </c:pt>
                <c:pt idx="7389">
                  <c:v>-3.0477999999999998E-3</c:v>
                </c:pt>
                <c:pt idx="7390">
                  <c:v>5.8249000000000002E-2</c:v>
                </c:pt>
                <c:pt idx="7391">
                  <c:v>0.10294</c:v>
                </c:pt>
                <c:pt idx="7392">
                  <c:v>6.5388000000000002E-2</c:v>
                </c:pt>
                <c:pt idx="7393">
                  <c:v>0.17735999999999999</c:v>
                </c:pt>
                <c:pt idx="7394">
                  <c:v>0.1399</c:v>
                </c:pt>
                <c:pt idx="7395">
                  <c:v>0.17538000000000001</c:v>
                </c:pt>
                <c:pt idx="7396">
                  <c:v>0.17810000000000001</c:v>
                </c:pt>
                <c:pt idx="7397">
                  <c:v>0.17594000000000001</c:v>
                </c:pt>
                <c:pt idx="7398">
                  <c:v>0.16324</c:v>
                </c:pt>
                <c:pt idx="7399">
                  <c:v>0.20349999999999999</c:v>
                </c:pt>
                <c:pt idx="7400">
                  <c:v>0.14321999999999999</c:v>
                </c:pt>
                <c:pt idx="7401">
                  <c:v>0.18628</c:v>
                </c:pt>
                <c:pt idx="7402">
                  <c:v>0.12870999999999999</c:v>
                </c:pt>
                <c:pt idx="7403">
                  <c:v>0.11165</c:v>
                </c:pt>
                <c:pt idx="7404">
                  <c:v>0.10768999999999999</c:v>
                </c:pt>
                <c:pt idx="7405">
                  <c:v>6.5557000000000004E-2</c:v>
                </c:pt>
                <c:pt idx="7406">
                  <c:v>5.8202999999999998E-2</c:v>
                </c:pt>
                <c:pt idx="7407">
                  <c:v>-2.7705E-2</c:v>
                </c:pt>
                <c:pt idx="7408">
                  <c:v>-5.1299999999999998E-2</c:v>
                </c:pt>
                <c:pt idx="7409">
                  <c:v>-5.2786E-2</c:v>
                </c:pt>
                <c:pt idx="7410">
                  <c:v>-0.10248</c:v>
                </c:pt>
                <c:pt idx="7411">
                  <c:v>-5.1381000000000003E-2</c:v>
                </c:pt>
                <c:pt idx="7412">
                  <c:v>-0.11784</c:v>
                </c:pt>
                <c:pt idx="7413">
                  <c:v>-0.12681000000000001</c:v>
                </c:pt>
                <c:pt idx="7414">
                  <c:v>-0.10934000000000001</c:v>
                </c:pt>
                <c:pt idx="7415">
                  <c:v>-0.18129000000000001</c:v>
                </c:pt>
                <c:pt idx="7416">
                  <c:v>-0.18575</c:v>
                </c:pt>
                <c:pt idx="7417">
                  <c:v>-0.18911</c:v>
                </c:pt>
                <c:pt idx="7418">
                  <c:v>-0.23902999999999999</c:v>
                </c:pt>
                <c:pt idx="7419">
                  <c:v>-0.20712</c:v>
                </c:pt>
                <c:pt idx="7420">
                  <c:v>-0.20585000000000001</c:v>
                </c:pt>
                <c:pt idx="7421">
                  <c:v>-0.19864999999999999</c:v>
                </c:pt>
                <c:pt idx="7422">
                  <c:v>-0.17476</c:v>
                </c:pt>
                <c:pt idx="7423">
                  <c:v>-0.15668000000000001</c:v>
                </c:pt>
                <c:pt idx="7424">
                  <c:v>-0.14391000000000001</c:v>
                </c:pt>
                <c:pt idx="7425">
                  <c:v>-9.9877999999999995E-2</c:v>
                </c:pt>
                <c:pt idx="7426">
                  <c:v>-8.8788000000000006E-2</c:v>
                </c:pt>
                <c:pt idx="7427">
                  <c:v>-3.7163000000000002E-2</c:v>
                </c:pt>
                <c:pt idx="7428">
                  <c:v>4.5078000000000002E-3</c:v>
                </c:pt>
                <c:pt idx="7429">
                  <c:v>2.4421999999999999E-2</c:v>
                </c:pt>
                <c:pt idx="7430">
                  <c:v>5.5910000000000001E-2</c:v>
                </c:pt>
                <c:pt idx="7431">
                  <c:v>0.10425</c:v>
                </c:pt>
                <c:pt idx="7432">
                  <c:v>0.15759999999999999</c:v>
                </c:pt>
                <c:pt idx="7433">
                  <c:v>0.17615</c:v>
                </c:pt>
                <c:pt idx="7434">
                  <c:v>0.1908</c:v>
                </c:pt>
                <c:pt idx="7435">
                  <c:v>0.19708000000000001</c:v>
                </c:pt>
                <c:pt idx="7436">
                  <c:v>0.20152</c:v>
                </c:pt>
                <c:pt idx="7437">
                  <c:v>0.23305999999999999</c:v>
                </c:pt>
                <c:pt idx="7438">
                  <c:v>0.20449999999999999</c:v>
                </c:pt>
                <c:pt idx="7439">
                  <c:v>0.19585</c:v>
                </c:pt>
                <c:pt idx="7440">
                  <c:v>0.24560999999999999</c:v>
                </c:pt>
                <c:pt idx="7441">
                  <c:v>0.18548999999999999</c:v>
                </c:pt>
                <c:pt idx="7442">
                  <c:v>0.23887</c:v>
                </c:pt>
                <c:pt idx="7443">
                  <c:v>0.19939999999999999</c:v>
                </c:pt>
                <c:pt idx="7444">
                  <c:v>0.17297999999999999</c:v>
                </c:pt>
                <c:pt idx="7445">
                  <c:v>0.12953000000000001</c:v>
                </c:pt>
                <c:pt idx="7446">
                  <c:v>0.11663</c:v>
                </c:pt>
                <c:pt idx="7447">
                  <c:v>7.2858000000000006E-2</c:v>
                </c:pt>
                <c:pt idx="7448">
                  <c:v>4.4344000000000001E-2</c:v>
                </c:pt>
                <c:pt idx="7449">
                  <c:v>-2.0101000000000001E-2</c:v>
                </c:pt>
                <c:pt idx="7450">
                  <c:v>-2.2339999999999999E-2</c:v>
                </c:pt>
                <c:pt idx="7451">
                  <c:v>-8.2293000000000005E-2</c:v>
                </c:pt>
                <c:pt idx="7452">
                  <c:v>-0.11595</c:v>
                </c:pt>
                <c:pt idx="7453">
                  <c:v>-0.16979</c:v>
                </c:pt>
                <c:pt idx="7454">
                  <c:v>-0.19131999999999999</c:v>
                </c:pt>
                <c:pt idx="7455">
                  <c:v>-0.19183</c:v>
                </c:pt>
                <c:pt idx="7456">
                  <c:v>-0.26033000000000001</c:v>
                </c:pt>
                <c:pt idx="7457">
                  <c:v>-0.26473999999999998</c:v>
                </c:pt>
                <c:pt idx="7458">
                  <c:v>-0.26784000000000002</c:v>
                </c:pt>
                <c:pt idx="7459">
                  <c:v>-0.27786</c:v>
                </c:pt>
                <c:pt idx="7460">
                  <c:v>-0.22831000000000001</c:v>
                </c:pt>
                <c:pt idx="7461">
                  <c:v>-0.28649000000000002</c:v>
                </c:pt>
                <c:pt idx="7462">
                  <c:v>-0.26940999999999998</c:v>
                </c:pt>
                <c:pt idx="7463">
                  <c:v>-0.20125999999999999</c:v>
                </c:pt>
                <c:pt idx="7464">
                  <c:v>-0.19192000000000001</c:v>
                </c:pt>
                <c:pt idx="7465">
                  <c:v>-0.19696</c:v>
                </c:pt>
                <c:pt idx="7466">
                  <c:v>-0.11171</c:v>
                </c:pt>
                <c:pt idx="7467">
                  <c:v>-0.16883000000000001</c:v>
                </c:pt>
                <c:pt idx="7468">
                  <c:v>-4.4517000000000001E-2</c:v>
                </c:pt>
                <c:pt idx="7469">
                  <c:v>-3.0575000000000001E-2</c:v>
                </c:pt>
                <c:pt idx="7470">
                  <c:v>3.9607999999999997E-2</c:v>
                </c:pt>
                <c:pt idx="7471">
                  <c:v>5.3328E-2</c:v>
                </c:pt>
                <c:pt idx="7472">
                  <c:v>0.10836999999999999</c:v>
                </c:pt>
                <c:pt idx="7473">
                  <c:v>0.14061999999999999</c:v>
                </c:pt>
                <c:pt idx="7474">
                  <c:v>0.22764000000000001</c:v>
                </c:pt>
                <c:pt idx="7475">
                  <c:v>0.17626</c:v>
                </c:pt>
                <c:pt idx="7476">
                  <c:v>0.26197999999999999</c:v>
                </c:pt>
                <c:pt idx="7477">
                  <c:v>0.27039000000000002</c:v>
                </c:pt>
                <c:pt idx="7478">
                  <c:v>0.31287999999999999</c:v>
                </c:pt>
                <c:pt idx="7479">
                  <c:v>0.31107000000000001</c:v>
                </c:pt>
                <c:pt idx="7480">
                  <c:v>0.27389000000000002</c:v>
                </c:pt>
                <c:pt idx="7481">
                  <c:v>0.33487</c:v>
                </c:pt>
                <c:pt idx="7482">
                  <c:v>0.28214</c:v>
                </c:pt>
                <c:pt idx="7483">
                  <c:v>0.26195000000000002</c:v>
                </c:pt>
                <c:pt idx="7484">
                  <c:v>0.24704000000000001</c:v>
                </c:pt>
                <c:pt idx="7485">
                  <c:v>0.15439</c:v>
                </c:pt>
                <c:pt idx="7486">
                  <c:v>0.23776</c:v>
                </c:pt>
                <c:pt idx="7487">
                  <c:v>0.17924000000000001</c:v>
                </c:pt>
                <c:pt idx="7488">
                  <c:v>9.1830999999999996E-2</c:v>
                </c:pt>
                <c:pt idx="7489">
                  <c:v>7.1790999999999994E-2</c:v>
                </c:pt>
                <c:pt idx="7490">
                  <c:v>2.6905999999999999E-2</c:v>
                </c:pt>
                <c:pt idx="7491">
                  <c:v>-4.7939000000000002E-2</c:v>
                </c:pt>
                <c:pt idx="7492">
                  <c:v>-6.8855000000000001E-3</c:v>
                </c:pt>
                <c:pt idx="7493">
                  <c:v>-0.17491000000000001</c:v>
                </c:pt>
                <c:pt idx="7494">
                  <c:v>-0.17268</c:v>
                </c:pt>
                <c:pt idx="7495">
                  <c:v>-0.24389</c:v>
                </c:pt>
                <c:pt idx="7496">
                  <c:v>-0.24751000000000001</c:v>
                </c:pt>
                <c:pt idx="7497">
                  <c:v>-0.2858</c:v>
                </c:pt>
                <c:pt idx="7498">
                  <c:v>-0.31102000000000002</c:v>
                </c:pt>
                <c:pt idx="7499">
                  <c:v>-0.38247999999999999</c:v>
                </c:pt>
                <c:pt idx="7500">
                  <c:v>-0.29305999999999999</c:v>
                </c:pt>
                <c:pt idx="7501">
                  <c:v>-0.36292999999999997</c:v>
                </c:pt>
                <c:pt idx="7502">
                  <c:v>-0.33068999999999998</c:v>
                </c:pt>
                <c:pt idx="7503">
                  <c:v>-0.34604000000000001</c:v>
                </c:pt>
                <c:pt idx="7504">
                  <c:v>-0.31635000000000002</c:v>
                </c:pt>
                <c:pt idx="7505">
                  <c:v>-0.24226</c:v>
                </c:pt>
                <c:pt idx="7506">
                  <c:v>-0.26637</c:v>
                </c:pt>
                <c:pt idx="7507">
                  <c:v>-0.16999</c:v>
                </c:pt>
                <c:pt idx="7508">
                  <c:v>-0.13159999999999999</c:v>
                </c:pt>
                <c:pt idx="7509">
                  <c:v>-9.3756000000000006E-2</c:v>
                </c:pt>
                <c:pt idx="7510">
                  <c:v>1.8914E-2</c:v>
                </c:pt>
                <c:pt idx="7511">
                  <c:v>-5.7097000000000002E-2</c:v>
                </c:pt>
                <c:pt idx="7512">
                  <c:v>1.8529E-2</c:v>
                </c:pt>
                <c:pt idx="7513">
                  <c:v>9.5269999999999994E-2</c:v>
                </c:pt>
                <c:pt idx="7514">
                  <c:v>0.12118</c:v>
                </c:pt>
                <c:pt idx="7515">
                  <c:v>0.20430000000000001</c:v>
                </c:pt>
                <c:pt idx="7516">
                  <c:v>0.23380000000000001</c:v>
                </c:pt>
                <c:pt idx="7517">
                  <c:v>0.22272</c:v>
                </c:pt>
                <c:pt idx="7518">
                  <c:v>0.36808000000000002</c:v>
                </c:pt>
                <c:pt idx="7519">
                  <c:v>0.35310999999999998</c:v>
                </c:pt>
                <c:pt idx="7520">
                  <c:v>0.36030000000000001</c:v>
                </c:pt>
                <c:pt idx="7521">
                  <c:v>0.37237999999999999</c:v>
                </c:pt>
                <c:pt idx="7522">
                  <c:v>0.37503999999999998</c:v>
                </c:pt>
                <c:pt idx="7523">
                  <c:v>0.37526999999999999</c:v>
                </c:pt>
                <c:pt idx="7524">
                  <c:v>0.40549000000000002</c:v>
                </c:pt>
                <c:pt idx="7525">
                  <c:v>0.30115999999999998</c:v>
                </c:pt>
                <c:pt idx="7526">
                  <c:v>0.31823000000000001</c:v>
                </c:pt>
                <c:pt idx="7527">
                  <c:v>0.25222</c:v>
                </c:pt>
                <c:pt idx="7528">
                  <c:v>0.22622</c:v>
                </c:pt>
                <c:pt idx="7529">
                  <c:v>0.17698</c:v>
                </c:pt>
                <c:pt idx="7530">
                  <c:v>8.5618E-2</c:v>
                </c:pt>
                <c:pt idx="7531">
                  <c:v>5.1680999999999998E-2</c:v>
                </c:pt>
                <c:pt idx="7532">
                  <c:v>-5.1707000000000003E-2</c:v>
                </c:pt>
                <c:pt idx="7533">
                  <c:v>-8.9137999999999995E-2</c:v>
                </c:pt>
                <c:pt idx="7534">
                  <c:v>-0.14030000000000001</c:v>
                </c:pt>
                <c:pt idx="7535">
                  <c:v>-0.23541999999999999</c:v>
                </c:pt>
                <c:pt idx="7536">
                  <c:v>-0.20276</c:v>
                </c:pt>
                <c:pt idx="7537">
                  <c:v>-0.26005</c:v>
                </c:pt>
                <c:pt idx="7538">
                  <c:v>-0.28204000000000001</c:v>
                </c:pt>
                <c:pt idx="7539">
                  <c:v>-0.31267</c:v>
                </c:pt>
                <c:pt idx="7540">
                  <c:v>-0.40727000000000002</c:v>
                </c:pt>
                <c:pt idx="7541">
                  <c:v>-0.35843000000000003</c:v>
                </c:pt>
                <c:pt idx="7542">
                  <c:v>-0.38480999999999999</c:v>
                </c:pt>
                <c:pt idx="7543">
                  <c:v>-0.43425000000000002</c:v>
                </c:pt>
                <c:pt idx="7544">
                  <c:v>-0.41599999999999998</c:v>
                </c:pt>
                <c:pt idx="7545">
                  <c:v>-0.36726999999999999</c:v>
                </c:pt>
                <c:pt idx="7546">
                  <c:v>-0.3553</c:v>
                </c:pt>
                <c:pt idx="7547">
                  <c:v>-0.31141999999999997</c:v>
                </c:pt>
                <c:pt idx="7548">
                  <c:v>-0.28347</c:v>
                </c:pt>
                <c:pt idx="7549">
                  <c:v>-0.24859000000000001</c:v>
                </c:pt>
                <c:pt idx="7550">
                  <c:v>-0.16828000000000001</c:v>
                </c:pt>
                <c:pt idx="7551">
                  <c:v>-0.11122</c:v>
                </c:pt>
                <c:pt idx="7552">
                  <c:v>-4.0702000000000002E-2</c:v>
                </c:pt>
                <c:pt idx="7553">
                  <c:v>2.2678E-2</c:v>
                </c:pt>
                <c:pt idx="7554">
                  <c:v>7.1313000000000001E-2</c:v>
                </c:pt>
                <c:pt idx="7555">
                  <c:v>0.14596999999999999</c:v>
                </c:pt>
                <c:pt idx="7556">
                  <c:v>0.23416999999999999</c:v>
                </c:pt>
                <c:pt idx="7557">
                  <c:v>0.29171999999999998</c:v>
                </c:pt>
                <c:pt idx="7558">
                  <c:v>0.31623000000000001</c:v>
                </c:pt>
                <c:pt idx="7559">
                  <c:v>0.36820999999999998</c:v>
                </c:pt>
                <c:pt idx="7560">
                  <c:v>0.41559000000000001</c:v>
                </c:pt>
                <c:pt idx="7561">
                  <c:v>0.43391999999999997</c:v>
                </c:pt>
                <c:pt idx="7562">
                  <c:v>0.37941999999999998</c:v>
                </c:pt>
                <c:pt idx="7563">
                  <c:v>0.40571000000000002</c:v>
                </c:pt>
                <c:pt idx="7564">
                  <c:v>0.44019000000000003</c:v>
                </c:pt>
                <c:pt idx="7565">
                  <c:v>0.42212</c:v>
                </c:pt>
                <c:pt idx="7566">
                  <c:v>0.40949000000000002</c:v>
                </c:pt>
                <c:pt idx="7567">
                  <c:v>0.34325</c:v>
                </c:pt>
                <c:pt idx="7568">
                  <c:v>0.34386</c:v>
                </c:pt>
                <c:pt idx="7569">
                  <c:v>0.30187000000000003</c:v>
                </c:pt>
                <c:pt idx="7570">
                  <c:v>0.23613000000000001</c:v>
                </c:pt>
                <c:pt idx="7571">
                  <c:v>0.15759000000000001</c:v>
                </c:pt>
                <c:pt idx="7572">
                  <c:v>0.10244</c:v>
                </c:pt>
                <c:pt idx="7573">
                  <c:v>2.4986000000000001E-2</c:v>
                </c:pt>
                <c:pt idx="7574">
                  <c:v>-7.0045000000000003E-3</c:v>
                </c:pt>
                <c:pt idx="7575">
                  <c:v>-0.10104</c:v>
                </c:pt>
                <c:pt idx="7576">
                  <c:v>-0.16133</c:v>
                </c:pt>
                <c:pt idx="7577">
                  <c:v>-0.25788</c:v>
                </c:pt>
                <c:pt idx="7578">
                  <c:v>-0.30797000000000002</c:v>
                </c:pt>
                <c:pt idx="7579">
                  <c:v>-0.32995999999999998</c:v>
                </c:pt>
                <c:pt idx="7580">
                  <c:v>-0.41099000000000002</c:v>
                </c:pt>
                <c:pt idx="7581">
                  <c:v>-0.43043999999999999</c:v>
                </c:pt>
                <c:pt idx="7582">
                  <c:v>-0.49902999999999997</c:v>
                </c:pt>
                <c:pt idx="7583">
                  <c:v>-0.45911000000000002</c:v>
                </c:pt>
                <c:pt idx="7584">
                  <c:v>-0.46771000000000001</c:v>
                </c:pt>
                <c:pt idx="7585">
                  <c:v>-0.53237999999999996</c:v>
                </c:pt>
                <c:pt idx="7586">
                  <c:v>-0.47128999999999999</c:v>
                </c:pt>
                <c:pt idx="7587">
                  <c:v>-0.39655000000000001</c:v>
                </c:pt>
                <c:pt idx="7588">
                  <c:v>-0.39263999999999999</c:v>
                </c:pt>
                <c:pt idx="7589">
                  <c:v>-0.32928000000000002</c:v>
                </c:pt>
                <c:pt idx="7590">
                  <c:v>-0.26688000000000001</c:v>
                </c:pt>
                <c:pt idx="7591">
                  <c:v>-0.24099999999999999</c:v>
                </c:pt>
                <c:pt idx="7592">
                  <c:v>-7.2343000000000005E-2</c:v>
                </c:pt>
                <c:pt idx="7593">
                  <c:v>-7.6628000000000002E-2</c:v>
                </c:pt>
                <c:pt idx="7594">
                  <c:v>2.6644999999999999E-2</c:v>
                </c:pt>
                <c:pt idx="7595">
                  <c:v>6.8872000000000003E-2</c:v>
                </c:pt>
                <c:pt idx="7596">
                  <c:v>0.1595</c:v>
                </c:pt>
                <c:pt idx="7597">
                  <c:v>0.23244000000000001</c:v>
                </c:pt>
                <c:pt idx="7598">
                  <c:v>0.31696000000000002</c:v>
                </c:pt>
                <c:pt idx="7599">
                  <c:v>0.30342999999999998</c:v>
                </c:pt>
                <c:pt idx="7600">
                  <c:v>0.41132000000000002</c:v>
                </c:pt>
                <c:pt idx="7601">
                  <c:v>0.40231</c:v>
                </c:pt>
                <c:pt idx="7602">
                  <c:v>0.48509000000000002</c:v>
                </c:pt>
                <c:pt idx="7603">
                  <c:v>0.49165999999999999</c:v>
                </c:pt>
                <c:pt idx="7604">
                  <c:v>0.44490000000000002</c:v>
                </c:pt>
                <c:pt idx="7605">
                  <c:v>0.48702000000000001</c:v>
                </c:pt>
                <c:pt idx="7606">
                  <c:v>0.43243999999999999</c:v>
                </c:pt>
                <c:pt idx="7607">
                  <c:v>0.47414000000000001</c:v>
                </c:pt>
                <c:pt idx="7608">
                  <c:v>0.3856</c:v>
                </c:pt>
                <c:pt idx="7609">
                  <c:v>0.32350000000000001</c:v>
                </c:pt>
                <c:pt idx="7610">
                  <c:v>0.35110000000000002</c:v>
                </c:pt>
                <c:pt idx="7611">
                  <c:v>0.20008999999999999</c:v>
                </c:pt>
                <c:pt idx="7612">
                  <c:v>0.12992000000000001</c:v>
                </c:pt>
                <c:pt idx="7613">
                  <c:v>8.7282999999999999E-2</c:v>
                </c:pt>
                <c:pt idx="7614">
                  <c:v>-2.3956999999999999E-2</c:v>
                </c:pt>
                <c:pt idx="7615">
                  <c:v>-7.2355000000000003E-2</c:v>
                </c:pt>
                <c:pt idx="7616">
                  <c:v>-9.3989000000000003E-2</c:v>
                </c:pt>
                <c:pt idx="7617">
                  <c:v>-0.26082</c:v>
                </c:pt>
                <c:pt idx="7618">
                  <c:v>-0.22452</c:v>
                </c:pt>
                <c:pt idx="7619">
                  <c:v>-0.33106999999999998</c:v>
                </c:pt>
                <c:pt idx="7620">
                  <c:v>-0.31820999999999999</c:v>
                </c:pt>
                <c:pt idx="7621">
                  <c:v>-0.36837999999999999</c:v>
                </c:pt>
                <c:pt idx="7622">
                  <c:v>-0.41974</c:v>
                </c:pt>
                <c:pt idx="7623">
                  <c:v>-0.47111999999999998</c:v>
                </c:pt>
                <c:pt idx="7624">
                  <c:v>-0.38767000000000001</c:v>
                </c:pt>
                <c:pt idx="7625">
                  <c:v>-0.44291000000000003</c:v>
                </c:pt>
                <c:pt idx="7626">
                  <c:v>-0.38095000000000001</c:v>
                </c:pt>
                <c:pt idx="7627">
                  <c:v>-0.42987999999999998</c:v>
                </c:pt>
                <c:pt idx="7628">
                  <c:v>-0.39369999999999999</c:v>
                </c:pt>
                <c:pt idx="7629">
                  <c:v>-0.29931000000000002</c:v>
                </c:pt>
                <c:pt idx="7630">
                  <c:v>-0.29366999999999999</c:v>
                </c:pt>
                <c:pt idx="7631">
                  <c:v>-0.20404</c:v>
                </c:pt>
                <c:pt idx="7632">
                  <c:v>-0.22783</c:v>
                </c:pt>
                <c:pt idx="7633">
                  <c:v>-0.14563000000000001</c:v>
                </c:pt>
                <c:pt idx="7634">
                  <c:v>-5.4253000000000003E-2</c:v>
                </c:pt>
                <c:pt idx="7635">
                  <c:v>-4.6949999999999999E-2</c:v>
                </c:pt>
                <c:pt idx="7636">
                  <c:v>0.12712999999999999</c:v>
                </c:pt>
                <c:pt idx="7637">
                  <c:v>0.14152999999999999</c:v>
                </c:pt>
                <c:pt idx="7638">
                  <c:v>0.18904000000000001</c:v>
                </c:pt>
                <c:pt idx="7639">
                  <c:v>0.29535</c:v>
                </c:pt>
                <c:pt idx="7640">
                  <c:v>0.30704999999999999</c:v>
                </c:pt>
                <c:pt idx="7641">
                  <c:v>0.31141999999999997</c:v>
                </c:pt>
                <c:pt idx="7642">
                  <c:v>0.40039000000000002</c:v>
                </c:pt>
                <c:pt idx="7643">
                  <c:v>0.34016999999999997</c:v>
                </c:pt>
                <c:pt idx="7644">
                  <c:v>0.41804000000000002</c:v>
                </c:pt>
                <c:pt idx="7645">
                  <c:v>0.37626999999999999</c:v>
                </c:pt>
                <c:pt idx="7646">
                  <c:v>0.37308999999999998</c:v>
                </c:pt>
                <c:pt idx="7647">
                  <c:v>0.38120999999999999</c:v>
                </c:pt>
                <c:pt idx="7648">
                  <c:v>0.38658999999999999</c:v>
                </c:pt>
                <c:pt idx="7649">
                  <c:v>0.29160999999999998</c:v>
                </c:pt>
                <c:pt idx="7650">
                  <c:v>0.3009</c:v>
                </c:pt>
                <c:pt idx="7651">
                  <c:v>0.21457999999999999</c:v>
                </c:pt>
                <c:pt idx="7652">
                  <c:v>0.22170999999999999</c:v>
                </c:pt>
                <c:pt idx="7653">
                  <c:v>0.16866999999999999</c:v>
                </c:pt>
                <c:pt idx="7654">
                  <c:v>7.5185000000000002E-2</c:v>
                </c:pt>
                <c:pt idx="7655">
                  <c:v>4.0688000000000002E-2</c:v>
                </c:pt>
                <c:pt idx="7656">
                  <c:v>-3.3839000000000001E-2</c:v>
                </c:pt>
                <c:pt idx="7657">
                  <c:v>-3.0657E-2</c:v>
                </c:pt>
                <c:pt idx="7658">
                  <c:v>-9.0194999999999997E-2</c:v>
                </c:pt>
                <c:pt idx="7659">
                  <c:v>-0.17323</c:v>
                </c:pt>
                <c:pt idx="7660">
                  <c:v>-0.20136000000000001</c:v>
                </c:pt>
                <c:pt idx="7661">
                  <c:v>-0.32754</c:v>
                </c:pt>
                <c:pt idx="7662">
                  <c:v>-0.29510999999999998</c:v>
                </c:pt>
                <c:pt idx="7663">
                  <c:v>-0.34617999999999999</c:v>
                </c:pt>
                <c:pt idx="7664">
                  <c:v>-0.41644999999999999</c:v>
                </c:pt>
                <c:pt idx="7665">
                  <c:v>-0.38001000000000001</c:v>
                </c:pt>
                <c:pt idx="7666">
                  <c:v>-0.37125999999999998</c:v>
                </c:pt>
                <c:pt idx="7667">
                  <c:v>-0.36510999999999999</c:v>
                </c:pt>
                <c:pt idx="7668">
                  <c:v>-0.31931999999999999</c:v>
                </c:pt>
                <c:pt idx="7669">
                  <c:v>-0.34194999999999998</c:v>
                </c:pt>
                <c:pt idx="7670">
                  <c:v>-0.28736</c:v>
                </c:pt>
                <c:pt idx="7671">
                  <c:v>-0.24063999999999999</c:v>
                </c:pt>
                <c:pt idx="7672">
                  <c:v>-0.22084999999999999</c:v>
                </c:pt>
                <c:pt idx="7673">
                  <c:v>-0.18418999999999999</c:v>
                </c:pt>
                <c:pt idx="7674">
                  <c:v>-0.1106</c:v>
                </c:pt>
                <c:pt idx="7675">
                  <c:v>-6.9584999999999994E-2</c:v>
                </c:pt>
                <c:pt idx="7676">
                  <c:v>-2.3387E-3</c:v>
                </c:pt>
                <c:pt idx="7677">
                  <c:v>2.5124E-2</c:v>
                </c:pt>
                <c:pt idx="7678">
                  <c:v>6.7433999999999994E-2</c:v>
                </c:pt>
                <c:pt idx="7679">
                  <c:v>0.13274</c:v>
                </c:pt>
                <c:pt idx="7680">
                  <c:v>0.18251000000000001</c:v>
                </c:pt>
                <c:pt idx="7681">
                  <c:v>0.21495</c:v>
                </c:pt>
                <c:pt idx="7682">
                  <c:v>0.23208999999999999</c:v>
                </c:pt>
                <c:pt idx="7683">
                  <c:v>0.24925</c:v>
                </c:pt>
                <c:pt idx="7684">
                  <c:v>0.29409999999999997</c:v>
                </c:pt>
                <c:pt idx="7685">
                  <c:v>0.33538000000000001</c:v>
                </c:pt>
                <c:pt idx="7686">
                  <c:v>0.36665999999999999</c:v>
                </c:pt>
                <c:pt idx="7687">
                  <c:v>0.30721999999999999</c:v>
                </c:pt>
                <c:pt idx="7688">
                  <c:v>0.34827999999999998</c:v>
                </c:pt>
                <c:pt idx="7689">
                  <c:v>0.36171999999999999</c:v>
                </c:pt>
                <c:pt idx="7690">
                  <c:v>0.29637999999999998</c:v>
                </c:pt>
                <c:pt idx="7691">
                  <c:v>0.28421999999999997</c:v>
                </c:pt>
                <c:pt idx="7692">
                  <c:v>0.19123000000000001</c:v>
                </c:pt>
                <c:pt idx="7693">
                  <c:v>0.18623999999999999</c:v>
                </c:pt>
                <c:pt idx="7694">
                  <c:v>0.15675</c:v>
                </c:pt>
                <c:pt idx="7695">
                  <c:v>0.11412</c:v>
                </c:pt>
                <c:pt idx="7696">
                  <c:v>4.0217000000000003E-2</c:v>
                </c:pt>
                <c:pt idx="7697">
                  <c:v>7.3571000000000001E-3</c:v>
                </c:pt>
                <c:pt idx="7698">
                  <c:v>-4.3396999999999998E-2</c:v>
                </c:pt>
                <c:pt idx="7699">
                  <c:v>-6.6194000000000003E-2</c:v>
                </c:pt>
                <c:pt idx="7700">
                  <c:v>-0.14665</c:v>
                </c:pt>
                <c:pt idx="7701">
                  <c:v>-0.16982</c:v>
                </c:pt>
                <c:pt idx="7702">
                  <c:v>-0.21306</c:v>
                </c:pt>
                <c:pt idx="7703">
                  <c:v>-0.21392</c:v>
                </c:pt>
                <c:pt idx="7704">
                  <c:v>-0.24439</c:v>
                </c:pt>
                <c:pt idx="7705">
                  <c:v>-0.29915999999999998</c:v>
                </c:pt>
                <c:pt idx="7706">
                  <c:v>-0.27899000000000002</c:v>
                </c:pt>
                <c:pt idx="7707">
                  <c:v>-0.30673</c:v>
                </c:pt>
                <c:pt idx="7708">
                  <c:v>-0.27966000000000002</c:v>
                </c:pt>
                <c:pt idx="7709">
                  <c:v>-0.28105999999999998</c:v>
                </c:pt>
                <c:pt idx="7710">
                  <c:v>-0.32876</c:v>
                </c:pt>
                <c:pt idx="7711">
                  <c:v>-0.25435000000000002</c:v>
                </c:pt>
                <c:pt idx="7712">
                  <c:v>-0.19400999999999999</c:v>
                </c:pt>
                <c:pt idx="7713">
                  <c:v>-0.22251000000000001</c:v>
                </c:pt>
                <c:pt idx="7714">
                  <c:v>-0.18601000000000001</c:v>
                </c:pt>
                <c:pt idx="7715">
                  <c:v>-0.1197</c:v>
                </c:pt>
                <c:pt idx="7716">
                  <c:v>-0.10914</c:v>
                </c:pt>
                <c:pt idx="7717">
                  <c:v>2.5409999999999999E-2</c:v>
                </c:pt>
                <c:pt idx="7718">
                  <c:v>-2.3133000000000001E-2</c:v>
                </c:pt>
                <c:pt idx="7719">
                  <c:v>4.5565000000000001E-2</c:v>
                </c:pt>
                <c:pt idx="7720">
                  <c:v>6.3142000000000004E-2</c:v>
                </c:pt>
                <c:pt idx="7721">
                  <c:v>0.13289000000000001</c:v>
                </c:pt>
                <c:pt idx="7722">
                  <c:v>0.15795999999999999</c:v>
                </c:pt>
                <c:pt idx="7723">
                  <c:v>0.19911000000000001</c:v>
                </c:pt>
                <c:pt idx="7724">
                  <c:v>0.17135</c:v>
                </c:pt>
                <c:pt idx="7725">
                  <c:v>0.26835999999999999</c:v>
                </c:pt>
                <c:pt idx="7726">
                  <c:v>0.23804</c:v>
                </c:pt>
                <c:pt idx="7727">
                  <c:v>0.27518999999999999</c:v>
                </c:pt>
                <c:pt idx="7728">
                  <c:v>0.24029</c:v>
                </c:pt>
                <c:pt idx="7729">
                  <c:v>0.23588000000000001</c:v>
                </c:pt>
                <c:pt idx="7730">
                  <c:v>0.28416000000000002</c:v>
                </c:pt>
                <c:pt idx="7731">
                  <c:v>0.2198</c:v>
                </c:pt>
                <c:pt idx="7732">
                  <c:v>0.25180000000000002</c:v>
                </c:pt>
                <c:pt idx="7733">
                  <c:v>0.19814999999999999</c:v>
                </c:pt>
                <c:pt idx="7734">
                  <c:v>0.17055999999999999</c:v>
                </c:pt>
                <c:pt idx="7735">
                  <c:v>0.21528</c:v>
                </c:pt>
                <c:pt idx="7736">
                  <c:v>6.8404000000000006E-2</c:v>
                </c:pt>
                <c:pt idx="7737">
                  <c:v>2.8677000000000001E-2</c:v>
                </c:pt>
                <c:pt idx="7738">
                  <c:v>3.9468999999999997E-2</c:v>
                </c:pt>
                <c:pt idx="7739">
                  <c:v>-1.9209E-2</c:v>
                </c:pt>
                <c:pt idx="7740">
                  <c:v>-5.6619999999999997E-2</c:v>
                </c:pt>
                <c:pt idx="7741">
                  <c:v>-6.4274999999999999E-2</c:v>
                </c:pt>
                <c:pt idx="7742">
                  <c:v>-0.19084999999999999</c:v>
                </c:pt>
                <c:pt idx="7743">
                  <c:v>-0.10321</c:v>
                </c:pt>
                <c:pt idx="7744">
                  <c:v>-0.17978</c:v>
                </c:pt>
                <c:pt idx="7745">
                  <c:v>-0.16903000000000001</c:v>
                </c:pt>
                <c:pt idx="7746">
                  <c:v>-0.2097</c:v>
                </c:pt>
                <c:pt idx="7747">
                  <c:v>-0.22362000000000001</c:v>
                </c:pt>
                <c:pt idx="7748">
                  <c:v>-0.24148</c:v>
                </c:pt>
                <c:pt idx="7749">
                  <c:v>-0.17591999999999999</c:v>
                </c:pt>
                <c:pt idx="7750">
                  <c:v>-0.25618000000000002</c:v>
                </c:pt>
                <c:pt idx="7751">
                  <c:v>-0.19463</c:v>
                </c:pt>
                <c:pt idx="7752">
                  <c:v>-0.22081000000000001</c:v>
                </c:pt>
                <c:pt idx="7753">
                  <c:v>-0.16649</c:v>
                </c:pt>
                <c:pt idx="7754">
                  <c:v>-0.13402</c:v>
                </c:pt>
                <c:pt idx="7755">
                  <c:v>-0.16678999999999999</c:v>
                </c:pt>
                <c:pt idx="7756">
                  <c:v>-9.4683000000000003E-2</c:v>
                </c:pt>
                <c:pt idx="7757">
                  <c:v>-0.12285</c:v>
                </c:pt>
                <c:pt idx="7758">
                  <c:v>-6.4488000000000004E-2</c:v>
                </c:pt>
                <c:pt idx="7759">
                  <c:v>-2.5569000000000001E-2</c:v>
                </c:pt>
                <c:pt idx="7760">
                  <c:v>-5.8032E-2</c:v>
                </c:pt>
                <c:pt idx="7761">
                  <c:v>9.9629999999999996E-2</c:v>
                </c:pt>
                <c:pt idx="7762">
                  <c:v>0.10799</c:v>
                </c:pt>
                <c:pt idx="7763">
                  <c:v>0.11665</c:v>
                </c:pt>
                <c:pt idx="7764">
                  <c:v>0.16941999999999999</c:v>
                </c:pt>
                <c:pt idx="7765">
                  <c:v>0.16105</c:v>
                </c:pt>
                <c:pt idx="7766">
                  <c:v>0.16903000000000001</c:v>
                </c:pt>
                <c:pt idx="7767">
                  <c:v>0.24154999999999999</c:v>
                </c:pt>
                <c:pt idx="7768">
                  <c:v>0.15</c:v>
                </c:pt>
                <c:pt idx="7769">
                  <c:v>0.20408000000000001</c:v>
                </c:pt>
                <c:pt idx="7770">
                  <c:v>0.17682999999999999</c:v>
                </c:pt>
                <c:pt idx="7771">
                  <c:v>0.18101999999999999</c:v>
                </c:pt>
                <c:pt idx="7772">
                  <c:v>0.18418999999999999</c:v>
                </c:pt>
                <c:pt idx="7773">
                  <c:v>0.17704</c:v>
                </c:pt>
                <c:pt idx="7774">
                  <c:v>0.10381</c:v>
                </c:pt>
                <c:pt idx="7775">
                  <c:v>0.14521999999999999</c:v>
                </c:pt>
                <c:pt idx="7776">
                  <c:v>8.6129999999999998E-2</c:v>
                </c:pt>
                <c:pt idx="7777">
                  <c:v>9.8177E-2</c:v>
                </c:pt>
                <c:pt idx="7778">
                  <c:v>4.6357000000000002E-2</c:v>
                </c:pt>
                <c:pt idx="7779">
                  <c:v>3.3240000000000001E-3</c:v>
                </c:pt>
                <c:pt idx="7780">
                  <c:v>1.7732000000000001E-2</c:v>
                </c:pt>
                <c:pt idx="7781">
                  <c:v>-2.6547999999999999E-2</c:v>
                </c:pt>
                <c:pt idx="7782">
                  <c:v>-1.0212000000000001E-2</c:v>
                </c:pt>
                <c:pt idx="7783">
                  <c:v>-5.5502999999999997E-2</c:v>
                </c:pt>
                <c:pt idx="7784">
                  <c:v>-8.6560999999999999E-2</c:v>
                </c:pt>
                <c:pt idx="7785">
                  <c:v>-7.0790000000000006E-2</c:v>
                </c:pt>
                <c:pt idx="7786">
                  <c:v>-0.17513999999999999</c:v>
                </c:pt>
                <c:pt idx="7787">
                  <c:v>-0.15543000000000001</c:v>
                </c:pt>
                <c:pt idx="7788">
                  <c:v>-0.19461000000000001</c:v>
                </c:pt>
                <c:pt idx="7789">
                  <c:v>-0.21399000000000001</c:v>
                </c:pt>
                <c:pt idx="7790">
                  <c:v>-0.15639</c:v>
                </c:pt>
                <c:pt idx="7791">
                  <c:v>-0.18107000000000001</c:v>
                </c:pt>
                <c:pt idx="7792">
                  <c:v>-0.16955999999999999</c:v>
                </c:pt>
                <c:pt idx="7793">
                  <c:v>-0.12506999999999999</c:v>
                </c:pt>
                <c:pt idx="7794">
                  <c:v>-0.13213</c:v>
                </c:pt>
                <c:pt idx="7795">
                  <c:v>-0.10968</c:v>
                </c:pt>
                <c:pt idx="7796">
                  <c:v>-8.3276000000000003E-2</c:v>
                </c:pt>
                <c:pt idx="7797">
                  <c:v>-8.4695000000000006E-2</c:v>
                </c:pt>
                <c:pt idx="7798">
                  <c:v>-5.6841999999999997E-2</c:v>
                </c:pt>
                <c:pt idx="7799">
                  <c:v>-1.3557E-2</c:v>
                </c:pt>
                <c:pt idx="7800">
                  <c:v>-2.1399000000000001E-3</c:v>
                </c:pt>
                <c:pt idx="7801">
                  <c:v>1.7197E-2</c:v>
                </c:pt>
                <c:pt idx="7802">
                  <c:v>2.6530000000000001E-2</c:v>
                </c:pt>
                <c:pt idx="7803">
                  <c:v>5.2596999999999998E-2</c:v>
                </c:pt>
                <c:pt idx="7804">
                  <c:v>8.5291000000000006E-2</c:v>
                </c:pt>
                <c:pt idx="7805">
                  <c:v>9.3050999999999995E-2</c:v>
                </c:pt>
                <c:pt idx="7806">
                  <c:v>8.3302000000000001E-2</c:v>
                </c:pt>
                <c:pt idx="7807">
                  <c:v>9.2163999999999996E-2</c:v>
                </c:pt>
                <c:pt idx="7808">
                  <c:v>0.10934000000000001</c:v>
                </c:pt>
                <c:pt idx="7809">
                  <c:v>0.11623</c:v>
                </c:pt>
                <c:pt idx="7810">
                  <c:v>0.11774999999999999</c:v>
                </c:pt>
                <c:pt idx="7811">
                  <c:v>0.13297</c:v>
                </c:pt>
                <c:pt idx="7812">
                  <c:v>0.16739000000000001</c:v>
                </c:pt>
                <c:pt idx="7813">
                  <c:v>0.15173</c:v>
                </c:pt>
                <c:pt idx="7814">
                  <c:v>0.11982</c:v>
                </c:pt>
                <c:pt idx="7815">
                  <c:v>0.12411</c:v>
                </c:pt>
                <c:pt idx="7816">
                  <c:v>6.2798999999999994E-2</c:v>
                </c:pt>
                <c:pt idx="7817">
                  <c:v>9.0499999999999997E-2</c:v>
                </c:pt>
                <c:pt idx="7818">
                  <c:v>4.4345999999999997E-2</c:v>
                </c:pt>
                <c:pt idx="7819">
                  <c:v>2.9023E-2</c:v>
                </c:pt>
                <c:pt idx="7820">
                  <c:v>-1.3148999999999999E-3</c:v>
                </c:pt>
                <c:pt idx="7821">
                  <c:v>1.0846E-3</c:v>
                </c:pt>
                <c:pt idx="7822">
                  <c:v>-2.1278999999999999E-2</c:v>
                </c:pt>
                <c:pt idx="7823">
                  <c:v>-2.4052E-2</c:v>
                </c:pt>
                <c:pt idx="7824">
                  <c:v>-7.6748999999999998E-2</c:v>
                </c:pt>
                <c:pt idx="7825">
                  <c:v>-7.0852999999999999E-2</c:v>
                </c:pt>
                <c:pt idx="7826">
                  <c:v>-8.9741000000000001E-2</c:v>
                </c:pt>
                <c:pt idx="7827">
                  <c:v>-7.2745000000000004E-2</c:v>
                </c:pt>
                <c:pt idx="7828">
                  <c:v>-8.7152999999999994E-2</c:v>
                </c:pt>
                <c:pt idx="7829">
                  <c:v>-0.10575</c:v>
                </c:pt>
                <c:pt idx="7830">
                  <c:v>-8.2112000000000004E-2</c:v>
                </c:pt>
                <c:pt idx="7831">
                  <c:v>-0.10742</c:v>
                </c:pt>
                <c:pt idx="7832">
                  <c:v>-6.5511E-2</c:v>
                </c:pt>
                <c:pt idx="7833">
                  <c:v>-8.6192000000000005E-2</c:v>
                </c:pt>
                <c:pt idx="7834">
                  <c:v>-8.8639999999999997E-2</c:v>
                </c:pt>
                <c:pt idx="7835">
                  <c:v>-2.7476E-2</c:v>
                </c:pt>
                <c:pt idx="7836">
                  <c:v>-6.7429000000000003E-2</c:v>
                </c:pt>
                <c:pt idx="7837">
                  <c:v>-7.0524000000000003E-2</c:v>
                </c:pt>
                <c:pt idx="7838">
                  <c:v>-3.4424999999999997E-2</c:v>
                </c:pt>
                <c:pt idx="7839">
                  <c:v>-4.9267999999999999E-2</c:v>
                </c:pt>
                <c:pt idx="7840">
                  <c:v>-5.3815000000000002E-2</c:v>
                </c:pt>
                <c:pt idx="7841">
                  <c:v>1.8242000000000001E-2</c:v>
                </c:pt>
                <c:pt idx="7842">
                  <c:v>-7.3491000000000001E-2</c:v>
                </c:pt>
                <c:pt idx="7843">
                  <c:v>7.5960999999999997E-3</c:v>
                </c:pt>
                <c:pt idx="7844">
                  <c:v>-1.2985E-2</c:v>
                </c:pt>
                <c:pt idx="7845">
                  <c:v>2.8573999999999999E-2</c:v>
                </c:pt>
                <c:pt idx="7846">
                  <c:v>2.3311999999999999E-2</c:v>
                </c:pt>
                <c:pt idx="7847">
                  <c:v>3.2779000000000003E-2</c:v>
                </c:pt>
                <c:pt idx="7848">
                  <c:v>2.3798E-2</c:v>
                </c:pt>
                <c:pt idx="7849">
                  <c:v>7.8479999999999994E-2</c:v>
                </c:pt>
                <c:pt idx="7850">
                  <c:v>3.5470000000000002E-2</c:v>
                </c:pt>
                <c:pt idx="7851">
                  <c:v>9.8485000000000003E-2</c:v>
                </c:pt>
                <c:pt idx="7852">
                  <c:v>6.2348000000000001E-2</c:v>
                </c:pt>
                <c:pt idx="7853">
                  <c:v>7.4129E-2</c:v>
                </c:pt>
                <c:pt idx="7854">
                  <c:v>0.10607999999999999</c:v>
                </c:pt>
                <c:pt idx="7855">
                  <c:v>7.3465000000000003E-2</c:v>
                </c:pt>
                <c:pt idx="7856">
                  <c:v>0.12354</c:v>
                </c:pt>
                <c:pt idx="7857">
                  <c:v>5.3338000000000003E-2</c:v>
                </c:pt>
                <c:pt idx="7858">
                  <c:v>7.0030999999999996E-2</c:v>
                </c:pt>
                <c:pt idx="7859">
                  <c:v>9.1105000000000005E-2</c:v>
                </c:pt>
                <c:pt idx="7860">
                  <c:v>1.7479999999999999E-2</c:v>
                </c:pt>
                <c:pt idx="7861">
                  <c:v>0.10199999999999999</c:v>
                </c:pt>
                <c:pt idx="7862">
                  <c:v>7.6536999999999994E-2</c:v>
                </c:pt>
                <c:pt idx="7863">
                  <c:v>4.3990000000000001E-2</c:v>
                </c:pt>
                <c:pt idx="7864">
                  <c:v>7.4968000000000007E-2</c:v>
                </c:pt>
                <c:pt idx="7865">
                  <c:v>4.3050999999999999E-2</c:v>
                </c:pt>
                <c:pt idx="7866">
                  <c:v>-1.9342000000000002E-2</c:v>
                </c:pt>
                <c:pt idx="7867">
                  <c:v>6.0994E-2</c:v>
                </c:pt>
                <c:pt idx="7868">
                  <c:v>-5.5107000000000003E-2</c:v>
                </c:pt>
                <c:pt idx="7869">
                  <c:v>-2.4022999999999999E-2</c:v>
                </c:pt>
                <c:pt idx="7870">
                  <c:v>-7.3902999999999996E-2</c:v>
                </c:pt>
                <c:pt idx="7871">
                  <c:v>-8.6576E-2</c:v>
                </c:pt>
                <c:pt idx="7872">
                  <c:v>-9.1245000000000007E-2</c:v>
                </c:pt>
                <c:pt idx="7873">
                  <c:v>-8.0692E-2</c:v>
                </c:pt>
                <c:pt idx="7874">
                  <c:v>-0.14743999999999999</c:v>
                </c:pt>
                <c:pt idx="7875">
                  <c:v>-0.10894</c:v>
                </c:pt>
                <c:pt idx="7876">
                  <c:v>-0.17868000000000001</c:v>
                </c:pt>
                <c:pt idx="7877">
                  <c:v>-0.12554000000000001</c:v>
                </c:pt>
                <c:pt idx="7878">
                  <c:v>-0.12590999999999999</c:v>
                </c:pt>
                <c:pt idx="7879">
                  <c:v>-0.15595000000000001</c:v>
                </c:pt>
                <c:pt idx="7880">
                  <c:v>-0.11964</c:v>
                </c:pt>
                <c:pt idx="7881">
                  <c:v>-0.15748999999999999</c:v>
                </c:pt>
                <c:pt idx="7882">
                  <c:v>-6.0968000000000001E-2</c:v>
                </c:pt>
                <c:pt idx="7883">
                  <c:v>-4.9119000000000003E-2</c:v>
                </c:pt>
                <c:pt idx="7884">
                  <c:v>-6.3459000000000002E-2</c:v>
                </c:pt>
                <c:pt idx="7885">
                  <c:v>8.0332000000000008E-3</c:v>
                </c:pt>
                <c:pt idx="7886">
                  <c:v>-7.8909999999999994E-2</c:v>
                </c:pt>
                <c:pt idx="7887">
                  <c:v>-1.1831E-2</c:v>
                </c:pt>
                <c:pt idx="7888">
                  <c:v>2.3206999999999998E-2</c:v>
                </c:pt>
                <c:pt idx="7889">
                  <c:v>-1.054E-3</c:v>
                </c:pt>
                <c:pt idx="7890">
                  <c:v>6.0389999999999999E-2</c:v>
                </c:pt>
                <c:pt idx="7891">
                  <c:v>9.6711000000000005E-2</c:v>
                </c:pt>
                <c:pt idx="7892">
                  <c:v>6.8085999999999994E-2</c:v>
                </c:pt>
                <c:pt idx="7893">
                  <c:v>0.17996000000000001</c:v>
                </c:pt>
                <c:pt idx="7894">
                  <c:v>0.14249000000000001</c:v>
                </c:pt>
                <c:pt idx="7895">
                  <c:v>0.16284000000000001</c:v>
                </c:pt>
                <c:pt idx="7896">
                  <c:v>0.18148</c:v>
                </c:pt>
                <c:pt idx="7897">
                  <c:v>0.18071000000000001</c:v>
                </c:pt>
                <c:pt idx="7898">
                  <c:v>0.16542999999999999</c:v>
                </c:pt>
                <c:pt idx="7899">
                  <c:v>0.19213</c:v>
                </c:pt>
                <c:pt idx="7900">
                  <c:v>0.14663999999999999</c:v>
                </c:pt>
                <c:pt idx="7901">
                  <c:v>0.18987000000000001</c:v>
                </c:pt>
                <c:pt idx="7902">
                  <c:v>0.13105</c:v>
                </c:pt>
                <c:pt idx="7903">
                  <c:v>0.10453</c:v>
                </c:pt>
                <c:pt idx="7904">
                  <c:v>0.10831</c:v>
                </c:pt>
                <c:pt idx="7905">
                  <c:v>6.6791000000000003E-2</c:v>
                </c:pt>
                <c:pt idx="7906">
                  <c:v>6.0358000000000002E-2</c:v>
                </c:pt>
                <c:pt idx="7907">
                  <c:v>-2.6780000000000002E-2</c:v>
                </c:pt>
                <c:pt idx="7908">
                  <c:v>-5.2708999999999999E-2</c:v>
                </c:pt>
                <c:pt idx="7909">
                  <c:v>-5.4011999999999998E-2</c:v>
                </c:pt>
                <c:pt idx="7910">
                  <c:v>-0.10465000000000001</c:v>
                </c:pt>
                <c:pt idx="7911">
                  <c:v>-4.6109999999999998E-2</c:v>
                </c:pt>
                <c:pt idx="7912">
                  <c:v>-0.12175999999999999</c:v>
                </c:pt>
                <c:pt idx="7913">
                  <c:v>-0.12928000000000001</c:v>
                </c:pt>
                <c:pt idx="7914">
                  <c:v>-0.11353000000000001</c:v>
                </c:pt>
                <c:pt idx="7915">
                  <c:v>-0.18436</c:v>
                </c:pt>
                <c:pt idx="7916">
                  <c:v>-0.17401</c:v>
                </c:pt>
                <c:pt idx="7917">
                  <c:v>-0.19389000000000001</c:v>
                </c:pt>
                <c:pt idx="7918">
                  <c:v>-0.24273</c:v>
                </c:pt>
                <c:pt idx="7919">
                  <c:v>-0.20960000000000001</c:v>
                </c:pt>
                <c:pt idx="7920">
                  <c:v>-0.19064999999999999</c:v>
                </c:pt>
                <c:pt idx="7921">
                  <c:v>-0.19989999999999999</c:v>
                </c:pt>
                <c:pt idx="7922">
                  <c:v>-0.1772</c:v>
                </c:pt>
                <c:pt idx="7923">
                  <c:v>-0.15656999999999999</c:v>
                </c:pt>
                <c:pt idx="7924">
                  <c:v>-0.13608000000000001</c:v>
                </c:pt>
                <c:pt idx="7925">
                  <c:v>-0.10236000000000001</c:v>
                </c:pt>
                <c:pt idx="7926">
                  <c:v>-9.0884999999999994E-2</c:v>
                </c:pt>
                <c:pt idx="7927">
                  <c:v>-3.916E-2</c:v>
                </c:pt>
                <c:pt idx="7928">
                  <c:v>2.9618000000000001E-3</c:v>
                </c:pt>
                <c:pt idx="7929">
                  <c:v>2.4650999999999999E-2</c:v>
                </c:pt>
                <c:pt idx="7930">
                  <c:v>5.6814000000000003E-2</c:v>
                </c:pt>
                <c:pt idx="7931">
                  <c:v>0.10438</c:v>
                </c:pt>
                <c:pt idx="7932">
                  <c:v>0.14824999999999999</c:v>
                </c:pt>
                <c:pt idx="7933">
                  <c:v>0.17893000000000001</c:v>
                </c:pt>
                <c:pt idx="7934">
                  <c:v>0.19338</c:v>
                </c:pt>
                <c:pt idx="7935">
                  <c:v>0.20068</c:v>
                </c:pt>
                <c:pt idx="7936">
                  <c:v>0.18742</c:v>
                </c:pt>
                <c:pt idx="7937">
                  <c:v>0.23771</c:v>
                </c:pt>
                <c:pt idx="7938">
                  <c:v>0.20876</c:v>
                </c:pt>
                <c:pt idx="7939">
                  <c:v>0.20096</c:v>
                </c:pt>
                <c:pt idx="7940">
                  <c:v>0.24837999999999999</c:v>
                </c:pt>
                <c:pt idx="7941">
                  <c:v>0.18887999999999999</c:v>
                </c:pt>
                <c:pt idx="7942">
                  <c:v>0.24374999999999999</c:v>
                </c:pt>
                <c:pt idx="7943">
                  <c:v>0.20226</c:v>
                </c:pt>
                <c:pt idx="7944">
                  <c:v>0.17393</c:v>
                </c:pt>
                <c:pt idx="7945">
                  <c:v>0.11887</c:v>
                </c:pt>
                <c:pt idx="7946">
                  <c:v>0.11632000000000001</c:v>
                </c:pt>
                <c:pt idx="7947">
                  <c:v>7.2595999999999994E-2</c:v>
                </c:pt>
                <c:pt idx="7948">
                  <c:v>4.1088E-2</c:v>
                </c:pt>
                <c:pt idx="7949">
                  <c:v>-1.8683000000000002E-2</c:v>
                </c:pt>
                <c:pt idx="7950">
                  <c:v>-2.4302000000000001E-2</c:v>
                </c:pt>
                <c:pt idx="7951">
                  <c:v>-8.4685999999999997E-2</c:v>
                </c:pt>
                <c:pt idx="7952">
                  <c:v>-0.11686000000000001</c:v>
                </c:pt>
                <c:pt idx="7953">
                  <c:v>-0.15989999999999999</c:v>
                </c:pt>
                <c:pt idx="7954">
                  <c:v>-0.19439999999999999</c:v>
                </c:pt>
                <c:pt idx="7955">
                  <c:v>-0.19699</c:v>
                </c:pt>
                <c:pt idx="7956">
                  <c:v>-0.26445999999999997</c:v>
                </c:pt>
                <c:pt idx="7957">
                  <c:v>-0.24854000000000001</c:v>
                </c:pt>
                <c:pt idx="7958">
                  <c:v>-0.27173999999999998</c:v>
                </c:pt>
                <c:pt idx="7959">
                  <c:v>-0.28208</c:v>
                </c:pt>
                <c:pt idx="7960">
                  <c:v>-0.2339</c:v>
                </c:pt>
                <c:pt idx="7961">
                  <c:v>-0.26784999999999998</c:v>
                </c:pt>
                <c:pt idx="7962">
                  <c:v>-0.27266000000000001</c:v>
                </c:pt>
                <c:pt idx="7963">
                  <c:v>-0.20472000000000001</c:v>
                </c:pt>
                <c:pt idx="7964">
                  <c:v>-0.19599</c:v>
                </c:pt>
                <c:pt idx="7965">
                  <c:v>-0.19728000000000001</c:v>
                </c:pt>
                <c:pt idx="7966">
                  <c:v>-0.11129</c:v>
                </c:pt>
                <c:pt idx="7967">
                  <c:v>-0.17186000000000001</c:v>
                </c:pt>
                <c:pt idx="7968">
                  <c:v>-4.3123000000000002E-2</c:v>
                </c:pt>
                <c:pt idx="7969">
                  <c:v>-2.9572999999999999E-2</c:v>
                </c:pt>
                <c:pt idx="7970">
                  <c:v>3.9149000000000003E-2</c:v>
                </c:pt>
                <c:pt idx="7971">
                  <c:v>5.5211999999999997E-2</c:v>
                </c:pt>
                <c:pt idx="7972">
                  <c:v>0.11020000000000001</c:v>
                </c:pt>
                <c:pt idx="7973">
                  <c:v>0.14704</c:v>
                </c:pt>
                <c:pt idx="7974">
                  <c:v>0.21404000000000001</c:v>
                </c:pt>
                <c:pt idx="7975">
                  <c:v>0.18129000000000001</c:v>
                </c:pt>
                <c:pt idx="7976">
                  <c:v>0.26945000000000002</c:v>
                </c:pt>
                <c:pt idx="7977">
                  <c:v>0.27334999999999998</c:v>
                </c:pt>
                <c:pt idx="7978">
                  <c:v>0.29500999999999999</c:v>
                </c:pt>
                <c:pt idx="7979">
                  <c:v>0.31769999999999998</c:v>
                </c:pt>
                <c:pt idx="7980">
                  <c:v>0.28009000000000001</c:v>
                </c:pt>
                <c:pt idx="7981">
                  <c:v>0.34198000000000001</c:v>
                </c:pt>
                <c:pt idx="7982">
                  <c:v>0.26577000000000001</c:v>
                </c:pt>
                <c:pt idx="7983">
                  <c:v>0.26512000000000002</c:v>
                </c:pt>
                <c:pt idx="7984">
                  <c:v>0.25295000000000001</c:v>
                </c:pt>
                <c:pt idx="7985">
                  <c:v>0.15967000000000001</c:v>
                </c:pt>
                <c:pt idx="7986">
                  <c:v>0.22350999999999999</c:v>
                </c:pt>
                <c:pt idx="7987">
                  <c:v>0.18067</c:v>
                </c:pt>
                <c:pt idx="7988">
                  <c:v>9.3067999999999998E-2</c:v>
                </c:pt>
                <c:pt idx="7989">
                  <c:v>7.3608999999999994E-2</c:v>
                </c:pt>
                <c:pt idx="7990">
                  <c:v>2.6825999999999999E-2</c:v>
                </c:pt>
                <c:pt idx="7991">
                  <c:v>-5.1669E-2</c:v>
                </c:pt>
                <c:pt idx="7992">
                  <c:v>-7.9845999999999997E-3</c:v>
                </c:pt>
                <c:pt idx="7993">
                  <c:v>-0.17976</c:v>
                </c:pt>
                <c:pt idx="7994">
                  <c:v>-0.17710999999999999</c:v>
                </c:pt>
                <c:pt idx="7995">
                  <c:v>-0.23030999999999999</c:v>
                </c:pt>
                <c:pt idx="7996">
                  <c:v>-0.2525</c:v>
                </c:pt>
                <c:pt idx="7997">
                  <c:v>-0.29166999999999998</c:v>
                </c:pt>
                <c:pt idx="7998">
                  <c:v>-0.31666</c:v>
                </c:pt>
                <c:pt idx="7999">
                  <c:v>-0.36137999999999998</c:v>
                </c:pt>
                <c:pt idx="8000">
                  <c:v>-0.29912</c:v>
                </c:pt>
                <c:pt idx="8001">
                  <c:v>-0.372</c:v>
                </c:pt>
                <c:pt idx="8002">
                  <c:v>-0.33589999999999998</c:v>
                </c:pt>
                <c:pt idx="8003">
                  <c:v>-0.32475999999999999</c:v>
                </c:pt>
                <c:pt idx="8004">
                  <c:v>-0.32267000000000001</c:v>
                </c:pt>
                <c:pt idx="8005">
                  <c:v>-0.24882000000000001</c:v>
                </c:pt>
                <c:pt idx="8006">
                  <c:v>-0.27138000000000001</c:v>
                </c:pt>
                <c:pt idx="8007">
                  <c:v>-0.16022</c:v>
                </c:pt>
                <c:pt idx="8008">
                  <c:v>-0.13297999999999999</c:v>
                </c:pt>
                <c:pt idx="8009">
                  <c:v>-9.6184000000000006E-2</c:v>
                </c:pt>
                <c:pt idx="8010">
                  <c:v>1.4989000000000001E-2</c:v>
                </c:pt>
                <c:pt idx="8011">
                  <c:v>-5.3488000000000001E-2</c:v>
                </c:pt>
                <c:pt idx="8012">
                  <c:v>2.0795999999999999E-2</c:v>
                </c:pt>
                <c:pt idx="8013">
                  <c:v>9.7703999999999999E-2</c:v>
                </c:pt>
                <c:pt idx="8014">
                  <c:v>0.12484000000000001</c:v>
                </c:pt>
                <c:pt idx="8015">
                  <c:v>0.18956000000000001</c:v>
                </c:pt>
                <c:pt idx="8016">
                  <c:v>0.24013000000000001</c:v>
                </c:pt>
                <c:pt idx="8017">
                  <c:v>0.22775000000000001</c:v>
                </c:pt>
                <c:pt idx="8018">
                  <c:v>0.37611</c:v>
                </c:pt>
                <c:pt idx="8019">
                  <c:v>0.35827999999999999</c:v>
                </c:pt>
                <c:pt idx="8020">
                  <c:v>0.36819000000000002</c:v>
                </c:pt>
                <c:pt idx="8021">
                  <c:v>0.38079000000000002</c:v>
                </c:pt>
                <c:pt idx="8022">
                  <c:v>0.38240000000000002</c:v>
                </c:pt>
                <c:pt idx="8023">
                  <c:v>0.38020999999999999</c:v>
                </c:pt>
                <c:pt idx="8024">
                  <c:v>0.37980999999999998</c:v>
                </c:pt>
                <c:pt idx="8025">
                  <c:v>0.30299999999999999</c:v>
                </c:pt>
                <c:pt idx="8026">
                  <c:v>0.32307999999999998</c:v>
                </c:pt>
                <c:pt idx="8027">
                  <c:v>0.25355</c:v>
                </c:pt>
                <c:pt idx="8028">
                  <c:v>0.21146999999999999</c:v>
                </c:pt>
                <c:pt idx="8029">
                  <c:v>0.18115000000000001</c:v>
                </c:pt>
                <c:pt idx="8030">
                  <c:v>8.9376999999999998E-2</c:v>
                </c:pt>
                <c:pt idx="8031">
                  <c:v>5.5858999999999999E-2</c:v>
                </c:pt>
                <c:pt idx="8032">
                  <c:v>-4.7156999999999998E-2</c:v>
                </c:pt>
                <c:pt idx="8033">
                  <c:v>-8.9781E-2</c:v>
                </c:pt>
                <c:pt idx="8034">
                  <c:v>-0.14146</c:v>
                </c:pt>
                <c:pt idx="8035">
                  <c:v>-0.23557</c:v>
                </c:pt>
                <c:pt idx="8036">
                  <c:v>-0.18962000000000001</c:v>
                </c:pt>
                <c:pt idx="8037">
                  <c:v>-0.26473999999999998</c:v>
                </c:pt>
                <c:pt idx="8038">
                  <c:v>-0.28736</c:v>
                </c:pt>
                <c:pt idx="8039">
                  <c:v>-0.31844</c:v>
                </c:pt>
                <c:pt idx="8040">
                  <c:v>-0.37872</c:v>
                </c:pt>
                <c:pt idx="8041">
                  <c:v>-0.36535000000000001</c:v>
                </c:pt>
                <c:pt idx="8042">
                  <c:v>-0.39252999999999999</c:v>
                </c:pt>
                <c:pt idx="8043">
                  <c:v>-0.44336999999999999</c:v>
                </c:pt>
                <c:pt idx="8044">
                  <c:v>-0.39079000000000003</c:v>
                </c:pt>
                <c:pt idx="8045">
                  <c:v>-0.37226999999999999</c:v>
                </c:pt>
                <c:pt idx="8046">
                  <c:v>-0.36298999999999998</c:v>
                </c:pt>
                <c:pt idx="8047">
                  <c:v>-0.31752999999999998</c:v>
                </c:pt>
                <c:pt idx="8048">
                  <c:v>-0.28554000000000002</c:v>
                </c:pt>
                <c:pt idx="8049">
                  <c:v>-0.23041</c:v>
                </c:pt>
                <c:pt idx="8050">
                  <c:v>-0.16727</c:v>
                </c:pt>
                <c:pt idx="8051">
                  <c:v>-0.11094999999999999</c:v>
                </c:pt>
                <c:pt idx="8052">
                  <c:v>-3.7562999999999999E-2</c:v>
                </c:pt>
                <c:pt idx="8053">
                  <c:v>2.1198999999999999E-2</c:v>
                </c:pt>
                <c:pt idx="8054">
                  <c:v>7.5027999999999997E-2</c:v>
                </c:pt>
                <c:pt idx="8055">
                  <c:v>0.15004999999999999</c:v>
                </c:pt>
                <c:pt idx="8056">
                  <c:v>0.2356</c:v>
                </c:pt>
                <c:pt idx="8057">
                  <c:v>0.27400000000000002</c:v>
                </c:pt>
                <c:pt idx="8058">
                  <c:v>0.32335000000000003</c:v>
                </c:pt>
                <c:pt idx="8059">
                  <c:v>0.37626999999999999</c:v>
                </c:pt>
                <c:pt idx="8060">
                  <c:v>0.42170999999999997</c:v>
                </c:pt>
                <c:pt idx="8061">
                  <c:v>0.40794999999999998</c:v>
                </c:pt>
                <c:pt idx="8062">
                  <c:v>0.38430999999999998</c:v>
                </c:pt>
                <c:pt idx="8063">
                  <c:v>0.41452</c:v>
                </c:pt>
                <c:pt idx="8064">
                  <c:v>0.44846999999999998</c:v>
                </c:pt>
                <c:pt idx="8065">
                  <c:v>0.39155000000000001</c:v>
                </c:pt>
                <c:pt idx="8066">
                  <c:v>0.41310999999999998</c:v>
                </c:pt>
                <c:pt idx="8067">
                  <c:v>0.34908</c:v>
                </c:pt>
                <c:pt idx="8068">
                  <c:v>0.35119</c:v>
                </c:pt>
                <c:pt idx="8069">
                  <c:v>0.28238000000000002</c:v>
                </c:pt>
                <c:pt idx="8070">
                  <c:v>0.23538999999999999</c:v>
                </c:pt>
                <c:pt idx="8071">
                  <c:v>0.16037000000000001</c:v>
                </c:pt>
                <c:pt idx="8072">
                  <c:v>0.10317999999999999</c:v>
                </c:pt>
                <c:pt idx="8073">
                  <c:v>2.3147000000000001E-2</c:v>
                </c:pt>
                <c:pt idx="8074">
                  <c:v>-1.2411999999999999E-2</c:v>
                </c:pt>
                <c:pt idx="8075">
                  <c:v>-0.10417</c:v>
                </c:pt>
                <c:pt idx="8076">
                  <c:v>-0.16600000000000001</c:v>
                </c:pt>
                <c:pt idx="8077">
                  <c:v>-0.26283000000000001</c:v>
                </c:pt>
                <c:pt idx="8078">
                  <c:v>-0.29071000000000002</c:v>
                </c:pt>
                <c:pt idx="8079">
                  <c:v>-0.33722000000000002</c:v>
                </c:pt>
                <c:pt idx="8080">
                  <c:v>-0.42115999999999998</c:v>
                </c:pt>
                <c:pt idx="8081">
                  <c:v>-0.43980000000000002</c:v>
                </c:pt>
                <c:pt idx="8082">
                  <c:v>-0.46799000000000002</c:v>
                </c:pt>
                <c:pt idx="8083">
                  <c:v>-0.47073999999999999</c:v>
                </c:pt>
                <c:pt idx="8084">
                  <c:v>-0.48050999999999999</c:v>
                </c:pt>
                <c:pt idx="8085">
                  <c:v>-0.53981999999999997</c:v>
                </c:pt>
                <c:pt idx="8086">
                  <c:v>-0.44624999999999998</c:v>
                </c:pt>
                <c:pt idx="8087">
                  <c:v>-0.40125</c:v>
                </c:pt>
                <c:pt idx="8088">
                  <c:v>-0.40229999999999999</c:v>
                </c:pt>
                <c:pt idx="8089">
                  <c:v>-0.33856999999999998</c:v>
                </c:pt>
                <c:pt idx="8090">
                  <c:v>-0.24742</c:v>
                </c:pt>
                <c:pt idx="8091">
                  <c:v>-0.24149999999999999</c:v>
                </c:pt>
                <c:pt idx="8092">
                  <c:v>-7.4427999999999994E-2</c:v>
                </c:pt>
                <c:pt idx="8093">
                  <c:v>-7.9182000000000002E-2</c:v>
                </c:pt>
                <c:pt idx="8094">
                  <c:v>2.8698999999999999E-2</c:v>
                </c:pt>
                <c:pt idx="8095">
                  <c:v>7.3025000000000007E-2</c:v>
                </c:pt>
                <c:pt idx="8096">
                  <c:v>0.16384000000000001</c:v>
                </c:pt>
                <c:pt idx="8097">
                  <c:v>0.23574999999999999</c:v>
                </c:pt>
                <c:pt idx="8098">
                  <c:v>0.30064000000000002</c:v>
                </c:pt>
                <c:pt idx="8099">
                  <c:v>0.31252000000000002</c:v>
                </c:pt>
                <c:pt idx="8100">
                  <c:v>0.41809000000000002</c:v>
                </c:pt>
                <c:pt idx="8101">
                  <c:v>0.41382999999999998</c:v>
                </c:pt>
                <c:pt idx="8102">
                  <c:v>0.48879</c:v>
                </c:pt>
                <c:pt idx="8103">
                  <c:v>0.46201999999999999</c:v>
                </c:pt>
                <c:pt idx="8104">
                  <c:v>0.45061000000000001</c:v>
                </c:pt>
                <c:pt idx="8105">
                  <c:v>0.49358000000000002</c:v>
                </c:pt>
                <c:pt idx="8106">
                  <c:v>0.44055</c:v>
                </c:pt>
                <c:pt idx="8107">
                  <c:v>0.44203999999999999</c:v>
                </c:pt>
                <c:pt idx="8108">
                  <c:v>0.39406000000000002</c:v>
                </c:pt>
                <c:pt idx="8109">
                  <c:v>0.33768999999999999</c:v>
                </c:pt>
                <c:pt idx="8110">
                  <c:v>0.35907</c:v>
                </c:pt>
                <c:pt idx="8111">
                  <c:v>0.18801999999999999</c:v>
                </c:pt>
                <c:pt idx="8112">
                  <c:v>0.13433999999999999</c:v>
                </c:pt>
                <c:pt idx="8113">
                  <c:v>9.2256000000000005E-2</c:v>
                </c:pt>
                <c:pt idx="8114">
                  <c:v>-1.5462E-2</c:v>
                </c:pt>
                <c:pt idx="8115">
                  <c:v>-7.2590000000000002E-2</c:v>
                </c:pt>
                <c:pt idx="8116">
                  <c:v>-9.6155000000000004E-2</c:v>
                </c:pt>
                <c:pt idx="8117">
                  <c:v>-0.26040000000000002</c:v>
                </c:pt>
                <c:pt idx="8118">
                  <c:v>-0.22367999999999999</c:v>
                </c:pt>
                <c:pt idx="8119">
                  <c:v>-0.31369999999999998</c:v>
                </c:pt>
                <c:pt idx="8120">
                  <c:v>-0.32479000000000002</c:v>
                </c:pt>
                <c:pt idx="8121">
                  <c:v>-0.37713000000000002</c:v>
                </c:pt>
                <c:pt idx="8122">
                  <c:v>-0.42758000000000002</c:v>
                </c:pt>
                <c:pt idx="8123">
                  <c:v>-0.44302999999999998</c:v>
                </c:pt>
                <c:pt idx="8124">
                  <c:v>-0.39566000000000001</c:v>
                </c:pt>
                <c:pt idx="8125">
                  <c:v>-0.45252999999999999</c:v>
                </c:pt>
                <c:pt idx="8126">
                  <c:v>-0.39343</c:v>
                </c:pt>
                <c:pt idx="8127">
                  <c:v>-0.43663000000000002</c:v>
                </c:pt>
                <c:pt idx="8128">
                  <c:v>-0.36792000000000002</c:v>
                </c:pt>
                <c:pt idx="8129">
                  <c:v>-0.30578</c:v>
                </c:pt>
                <c:pt idx="8130">
                  <c:v>-0.30098000000000003</c:v>
                </c:pt>
                <c:pt idx="8131">
                  <c:v>-0.20855000000000001</c:v>
                </c:pt>
                <c:pt idx="8132">
                  <c:v>-0.20668</c:v>
                </c:pt>
                <c:pt idx="8133">
                  <c:v>-0.14624999999999999</c:v>
                </c:pt>
                <c:pt idx="8134">
                  <c:v>-5.8141999999999999E-2</c:v>
                </c:pt>
                <c:pt idx="8135">
                  <c:v>-4.7835999999999997E-2</c:v>
                </c:pt>
                <c:pt idx="8136">
                  <c:v>0.12393</c:v>
                </c:pt>
                <c:pt idx="8137">
                  <c:v>0.14577999999999999</c:v>
                </c:pt>
                <c:pt idx="8138">
                  <c:v>0.1933</c:v>
                </c:pt>
                <c:pt idx="8139">
                  <c:v>0.29558000000000001</c:v>
                </c:pt>
                <c:pt idx="8140">
                  <c:v>0.29253000000000001</c:v>
                </c:pt>
                <c:pt idx="8141">
                  <c:v>0.31718000000000002</c:v>
                </c:pt>
                <c:pt idx="8142">
                  <c:v>0.40873999999999999</c:v>
                </c:pt>
                <c:pt idx="8143">
                  <c:v>0.34547</c:v>
                </c:pt>
                <c:pt idx="8144">
                  <c:v>0.39022000000000001</c:v>
                </c:pt>
                <c:pt idx="8145">
                  <c:v>0.38118999999999997</c:v>
                </c:pt>
                <c:pt idx="8146">
                  <c:v>0.38179999999999997</c:v>
                </c:pt>
                <c:pt idx="8147">
                  <c:v>0.39058999999999999</c:v>
                </c:pt>
                <c:pt idx="8148">
                  <c:v>0.35969000000000001</c:v>
                </c:pt>
                <c:pt idx="8149">
                  <c:v>0.29513</c:v>
                </c:pt>
                <c:pt idx="8150">
                  <c:v>0.30734</c:v>
                </c:pt>
                <c:pt idx="8151">
                  <c:v>0.22325</c:v>
                </c:pt>
                <c:pt idx="8152">
                  <c:v>0.22525999999999999</c:v>
                </c:pt>
                <c:pt idx="8153">
                  <c:v>0.15497</c:v>
                </c:pt>
                <c:pt idx="8154">
                  <c:v>7.9069E-2</c:v>
                </c:pt>
                <c:pt idx="8155">
                  <c:v>4.3785999999999999E-2</c:v>
                </c:pt>
                <c:pt idx="8156">
                  <c:v>-3.0882E-2</c:v>
                </c:pt>
                <c:pt idx="8157">
                  <c:v>-3.3287999999999998E-2</c:v>
                </c:pt>
                <c:pt idx="8158">
                  <c:v>-9.3271999999999994E-2</c:v>
                </c:pt>
                <c:pt idx="8159">
                  <c:v>-0.17408999999999999</c:v>
                </c:pt>
                <c:pt idx="8160">
                  <c:v>-0.20388999999999999</c:v>
                </c:pt>
                <c:pt idx="8161">
                  <c:v>-0.30842000000000003</c:v>
                </c:pt>
                <c:pt idx="8162">
                  <c:v>-0.30225999999999997</c:v>
                </c:pt>
                <c:pt idx="8163">
                  <c:v>-0.35547000000000001</c:v>
                </c:pt>
                <c:pt idx="8164">
                  <c:v>-0.41966999999999999</c:v>
                </c:pt>
                <c:pt idx="8165">
                  <c:v>-0.35941000000000001</c:v>
                </c:pt>
                <c:pt idx="8166">
                  <c:v>-0.37846999999999997</c:v>
                </c:pt>
                <c:pt idx="8167">
                  <c:v>-0.37564999999999998</c:v>
                </c:pt>
                <c:pt idx="8168">
                  <c:v>-0.32817000000000002</c:v>
                </c:pt>
                <c:pt idx="8169">
                  <c:v>-0.31714999999999999</c:v>
                </c:pt>
                <c:pt idx="8170">
                  <c:v>-0.29197000000000001</c:v>
                </c:pt>
                <c:pt idx="8171">
                  <c:v>-0.24936</c:v>
                </c:pt>
                <c:pt idx="8172">
                  <c:v>-0.22972999999999999</c:v>
                </c:pt>
                <c:pt idx="8173">
                  <c:v>-0.16838</c:v>
                </c:pt>
                <c:pt idx="8174">
                  <c:v>-0.11076</c:v>
                </c:pt>
                <c:pt idx="8175">
                  <c:v>-7.2202000000000002E-2</c:v>
                </c:pt>
                <c:pt idx="8176">
                  <c:v>-7.3385000000000004E-3</c:v>
                </c:pt>
                <c:pt idx="8177">
                  <c:v>2.4466000000000002E-2</c:v>
                </c:pt>
                <c:pt idx="8178">
                  <c:v>7.1862999999999996E-2</c:v>
                </c:pt>
                <c:pt idx="8179">
                  <c:v>0.13475999999999999</c:v>
                </c:pt>
                <c:pt idx="8180">
                  <c:v>0.18612000000000001</c:v>
                </c:pt>
                <c:pt idx="8181">
                  <c:v>0.21543999999999999</c:v>
                </c:pt>
                <c:pt idx="8182">
                  <c:v>0.22011</c:v>
                </c:pt>
                <c:pt idx="8183">
                  <c:v>0.25685000000000002</c:v>
                </c:pt>
                <c:pt idx="8184">
                  <c:v>0.30002000000000001</c:v>
                </c:pt>
                <c:pt idx="8185">
                  <c:v>0.34040999999999999</c:v>
                </c:pt>
                <c:pt idx="8186">
                  <c:v>0.34057999999999999</c:v>
                </c:pt>
                <c:pt idx="8187">
                  <c:v>0.31524999999999997</c:v>
                </c:pt>
                <c:pt idx="8188">
                  <c:v>0.36026000000000002</c:v>
                </c:pt>
                <c:pt idx="8189">
                  <c:v>0.36581999999999998</c:v>
                </c:pt>
                <c:pt idx="8190">
                  <c:v>0.27672000000000002</c:v>
                </c:pt>
                <c:pt idx="8191">
                  <c:v>0.28954000000000002</c:v>
                </c:pt>
                <c:pt idx="8192">
                  <c:v>0.20002</c:v>
                </c:pt>
                <c:pt idx="8193">
                  <c:v>0.19470000000000001</c:v>
                </c:pt>
                <c:pt idx="8194">
                  <c:v>0.14137</c:v>
                </c:pt>
                <c:pt idx="8195">
                  <c:v>0.11426</c:v>
                </c:pt>
                <c:pt idx="8196">
                  <c:v>4.4667999999999999E-2</c:v>
                </c:pt>
                <c:pt idx="8197">
                  <c:v>1.3191E-2</c:v>
                </c:pt>
                <c:pt idx="8198">
                  <c:v>-4.4589999999999998E-2</c:v>
                </c:pt>
                <c:pt idx="8199">
                  <c:v>-6.9633E-2</c:v>
                </c:pt>
                <c:pt idx="8200">
                  <c:v>-0.14940000000000001</c:v>
                </c:pt>
                <c:pt idx="8201">
                  <c:v>-0.17002999999999999</c:v>
                </c:pt>
                <c:pt idx="8202">
                  <c:v>-0.20039999999999999</c:v>
                </c:pt>
                <c:pt idx="8203">
                  <c:v>-0.21978</c:v>
                </c:pt>
                <c:pt idx="8204">
                  <c:v>-0.25012000000000001</c:v>
                </c:pt>
                <c:pt idx="8205">
                  <c:v>-0.30645</c:v>
                </c:pt>
                <c:pt idx="8206">
                  <c:v>-0.28189999999999998</c:v>
                </c:pt>
                <c:pt idx="8207">
                  <c:v>-0.28697</c:v>
                </c:pt>
                <c:pt idx="8208">
                  <c:v>-0.28744999999999998</c:v>
                </c:pt>
                <c:pt idx="8209">
                  <c:v>-0.28855999999999998</c:v>
                </c:pt>
                <c:pt idx="8210">
                  <c:v>-0.33382000000000001</c:v>
                </c:pt>
                <c:pt idx="8211">
                  <c:v>-0.23183999999999999</c:v>
                </c:pt>
                <c:pt idx="8212">
                  <c:v>-0.19864000000000001</c:v>
                </c:pt>
                <c:pt idx="8213">
                  <c:v>-0.23204</c:v>
                </c:pt>
                <c:pt idx="8214">
                  <c:v>-0.18976000000000001</c:v>
                </c:pt>
                <c:pt idx="8215">
                  <c:v>-0.10782</c:v>
                </c:pt>
                <c:pt idx="8216">
                  <c:v>-0.11039</c:v>
                </c:pt>
                <c:pt idx="8217">
                  <c:v>2.1652999999999999E-2</c:v>
                </c:pt>
                <c:pt idx="8218">
                  <c:v>-2.8496E-2</c:v>
                </c:pt>
                <c:pt idx="8219">
                  <c:v>4.7829000000000003E-2</c:v>
                </c:pt>
                <c:pt idx="8220">
                  <c:v>6.6848000000000005E-2</c:v>
                </c:pt>
                <c:pt idx="8221">
                  <c:v>0.13400000000000001</c:v>
                </c:pt>
                <c:pt idx="8222">
                  <c:v>0.15669</c:v>
                </c:pt>
                <c:pt idx="8223">
                  <c:v>0.18834999999999999</c:v>
                </c:pt>
                <c:pt idx="8224">
                  <c:v>0.17638999999999999</c:v>
                </c:pt>
                <c:pt idx="8225">
                  <c:v>0.27483999999999997</c:v>
                </c:pt>
                <c:pt idx="8226">
                  <c:v>0.24206</c:v>
                </c:pt>
                <c:pt idx="8227">
                  <c:v>0.25596999999999998</c:v>
                </c:pt>
                <c:pt idx="8228">
                  <c:v>0.24504999999999999</c:v>
                </c:pt>
                <c:pt idx="8229">
                  <c:v>0.24345</c:v>
                </c:pt>
                <c:pt idx="8230">
                  <c:v>0.29193999999999998</c:v>
                </c:pt>
                <c:pt idx="8231">
                  <c:v>0.22270999999999999</c:v>
                </c:pt>
                <c:pt idx="8232">
                  <c:v>0.23279</c:v>
                </c:pt>
                <c:pt idx="8233">
                  <c:v>0.20429</c:v>
                </c:pt>
                <c:pt idx="8234">
                  <c:v>0.17752999999999999</c:v>
                </c:pt>
                <c:pt idx="8235">
                  <c:v>0.21851000000000001</c:v>
                </c:pt>
                <c:pt idx="8236">
                  <c:v>5.7193000000000001E-2</c:v>
                </c:pt>
                <c:pt idx="8237">
                  <c:v>2.9395999999999999E-2</c:v>
                </c:pt>
                <c:pt idx="8238">
                  <c:v>4.4172999999999997E-2</c:v>
                </c:pt>
                <c:pt idx="8239">
                  <c:v>-1.6851999999999999E-2</c:v>
                </c:pt>
                <c:pt idx="8240">
                  <c:v>-5.8108E-2</c:v>
                </c:pt>
                <c:pt idx="8241">
                  <c:v>-6.7524000000000001E-2</c:v>
                </c:pt>
                <c:pt idx="8242">
                  <c:v>-0.19195000000000001</c:v>
                </c:pt>
                <c:pt idx="8243">
                  <c:v>-0.10147</c:v>
                </c:pt>
                <c:pt idx="8244">
                  <c:v>-0.17163</c:v>
                </c:pt>
                <c:pt idx="8245">
                  <c:v>-0.17474999999999999</c:v>
                </c:pt>
                <c:pt idx="8246">
                  <c:v>-0.21537999999999999</c:v>
                </c:pt>
                <c:pt idx="8247">
                  <c:v>-0.22556999999999999</c:v>
                </c:pt>
                <c:pt idx="8248">
                  <c:v>-0.22572</c:v>
                </c:pt>
                <c:pt idx="8249">
                  <c:v>-0.18085999999999999</c:v>
                </c:pt>
                <c:pt idx="8250">
                  <c:v>-0.26382</c:v>
                </c:pt>
                <c:pt idx="8251">
                  <c:v>-0.20047999999999999</c:v>
                </c:pt>
                <c:pt idx="8252">
                  <c:v>-0.20311000000000001</c:v>
                </c:pt>
                <c:pt idx="8253">
                  <c:v>-0.16872999999999999</c:v>
                </c:pt>
                <c:pt idx="8254">
                  <c:v>-0.14016000000000001</c:v>
                </c:pt>
                <c:pt idx="8255">
                  <c:v>-0.1734</c:v>
                </c:pt>
                <c:pt idx="8256">
                  <c:v>-9.6149999999999999E-2</c:v>
                </c:pt>
                <c:pt idx="8257">
                  <c:v>-0.11065999999999999</c:v>
                </c:pt>
                <c:pt idx="8258">
                  <c:v>-6.6958000000000004E-2</c:v>
                </c:pt>
                <c:pt idx="8259">
                  <c:v>-2.9116E-2</c:v>
                </c:pt>
                <c:pt idx="8260">
                  <c:v>-5.9853000000000003E-2</c:v>
                </c:pt>
                <c:pt idx="8261">
                  <c:v>9.9126000000000006E-2</c:v>
                </c:pt>
                <c:pt idx="8262">
                  <c:v>0.11123</c:v>
                </c:pt>
                <c:pt idx="8263">
                  <c:v>0.11705</c:v>
                </c:pt>
                <c:pt idx="8264">
                  <c:v>0.16939000000000001</c:v>
                </c:pt>
                <c:pt idx="8265">
                  <c:v>0.15346000000000001</c:v>
                </c:pt>
                <c:pt idx="8266">
                  <c:v>0.17432</c:v>
                </c:pt>
                <c:pt idx="8267">
                  <c:v>0.24701999999999999</c:v>
                </c:pt>
                <c:pt idx="8268">
                  <c:v>0.15068000000000001</c:v>
                </c:pt>
                <c:pt idx="8269">
                  <c:v>0.19045000000000001</c:v>
                </c:pt>
                <c:pt idx="8270">
                  <c:v>0.18187</c:v>
                </c:pt>
                <c:pt idx="8271">
                  <c:v>0.18831000000000001</c:v>
                </c:pt>
                <c:pt idx="8272">
                  <c:v>0.18847</c:v>
                </c:pt>
                <c:pt idx="8273">
                  <c:v>0.16291</c:v>
                </c:pt>
                <c:pt idx="8274">
                  <c:v>0.10624</c:v>
                </c:pt>
                <c:pt idx="8275">
                  <c:v>0.15145</c:v>
                </c:pt>
                <c:pt idx="8276">
                  <c:v>9.1583999999999999E-2</c:v>
                </c:pt>
                <c:pt idx="8277">
                  <c:v>8.7845999999999994E-2</c:v>
                </c:pt>
                <c:pt idx="8278">
                  <c:v>4.5607000000000002E-2</c:v>
                </c:pt>
                <c:pt idx="8279">
                  <c:v>5.8574999999999999E-3</c:v>
                </c:pt>
                <c:pt idx="8280">
                  <c:v>2.1741E-2</c:v>
                </c:pt>
                <c:pt idx="8281">
                  <c:v>-2.8139000000000001E-2</c:v>
                </c:pt>
                <c:pt idx="8282">
                  <c:v>-1.3225000000000001E-2</c:v>
                </c:pt>
                <c:pt idx="8283">
                  <c:v>-5.6816999999999999E-2</c:v>
                </c:pt>
                <c:pt idx="8284">
                  <c:v>-8.6469000000000004E-2</c:v>
                </c:pt>
                <c:pt idx="8285">
                  <c:v>-7.0418999999999995E-2</c:v>
                </c:pt>
                <c:pt idx="8286">
                  <c:v>-0.16608000000000001</c:v>
                </c:pt>
                <c:pt idx="8287">
                  <c:v>-0.16002</c:v>
                </c:pt>
                <c:pt idx="8288">
                  <c:v>-0.19769999999999999</c:v>
                </c:pt>
                <c:pt idx="8289">
                  <c:v>-0.21536</c:v>
                </c:pt>
                <c:pt idx="8290">
                  <c:v>-0.1454</c:v>
                </c:pt>
                <c:pt idx="8291">
                  <c:v>-0.18626999999999999</c:v>
                </c:pt>
                <c:pt idx="8292">
                  <c:v>-0.1762</c:v>
                </c:pt>
                <c:pt idx="8293">
                  <c:v>-0.12709000000000001</c:v>
                </c:pt>
                <c:pt idx="8294">
                  <c:v>-0.12041</c:v>
                </c:pt>
                <c:pt idx="8295">
                  <c:v>-0.11257</c:v>
                </c:pt>
                <c:pt idx="8296">
                  <c:v>-8.9579000000000006E-2</c:v>
                </c:pt>
                <c:pt idx="8297">
                  <c:v>-8.9111999999999997E-2</c:v>
                </c:pt>
                <c:pt idx="8298">
                  <c:v>-4.9017999999999999E-2</c:v>
                </c:pt>
                <c:pt idx="8299">
                  <c:v>-1.3376000000000001E-2</c:v>
                </c:pt>
                <c:pt idx="8300">
                  <c:v>-5.5157000000000001E-3</c:v>
                </c:pt>
                <c:pt idx="8301">
                  <c:v>1.2929E-2</c:v>
                </c:pt>
                <c:pt idx="8302">
                  <c:v>2.8045E-2</c:v>
                </c:pt>
                <c:pt idx="8303">
                  <c:v>5.4968999999999997E-2</c:v>
                </c:pt>
                <c:pt idx="8304">
                  <c:v>8.6215E-2</c:v>
                </c:pt>
                <c:pt idx="8305">
                  <c:v>9.1386999999999996E-2</c:v>
                </c:pt>
                <c:pt idx="8306">
                  <c:v>7.8185000000000004E-2</c:v>
                </c:pt>
                <c:pt idx="8307">
                  <c:v>9.5657000000000006E-2</c:v>
                </c:pt>
                <c:pt idx="8308">
                  <c:v>0.11259</c:v>
                </c:pt>
                <c:pt idx="8309">
                  <c:v>0.11899999999999999</c:v>
                </c:pt>
                <c:pt idx="8310">
                  <c:v>0.11762</c:v>
                </c:pt>
                <c:pt idx="8311">
                  <c:v>0.12275999999999999</c:v>
                </c:pt>
                <c:pt idx="8312">
                  <c:v>0.17194999999999999</c:v>
                </c:pt>
                <c:pt idx="8313">
                  <c:v>0.15514</c:v>
                </c:pt>
                <c:pt idx="8314">
                  <c:v>0.12177</c:v>
                </c:pt>
                <c:pt idx="8315">
                  <c:v>0.11391999999999999</c:v>
                </c:pt>
                <c:pt idx="8316">
                  <c:v>6.5534999999999996E-2</c:v>
                </c:pt>
                <c:pt idx="8317">
                  <c:v>9.5870999999999998E-2</c:v>
                </c:pt>
                <c:pt idx="8318">
                  <c:v>4.6068999999999999E-2</c:v>
                </c:pt>
                <c:pt idx="8319">
                  <c:v>2.2838000000000001E-2</c:v>
                </c:pt>
                <c:pt idx="8320">
                  <c:v>-7.5276E-4</c:v>
                </c:pt>
                <c:pt idx="8321">
                  <c:v>3.8034000000000002E-3</c:v>
                </c:pt>
                <c:pt idx="8322">
                  <c:v>-1.7968999999999999E-2</c:v>
                </c:pt>
                <c:pt idx="8323">
                  <c:v>-2.5503000000000001E-2</c:v>
                </c:pt>
                <c:pt idx="8324">
                  <c:v>-7.8570000000000001E-2</c:v>
                </c:pt>
                <c:pt idx="8325">
                  <c:v>-7.0471000000000006E-2</c:v>
                </c:pt>
                <c:pt idx="8326">
                  <c:v>-8.7790000000000007E-2</c:v>
                </c:pt>
                <c:pt idx="8327">
                  <c:v>-6.9147E-2</c:v>
                </c:pt>
                <c:pt idx="8328">
                  <c:v>-8.9405999999999999E-2</c:v>
                </c:pt>
                <c:pt idx="8329">
                  <c:v>-0.10852000000000001</c:v>
                </c:pt>
                <c:pt idx="8330">
                  <c:v>-8.2741999999999996E-2</c:v>
                </c:pt>
                <c:pt idx="8331">
                  <c:v>-9.9224000000000007E-2</c:v>
                </c:pt>
                <c:pt idx="8332">
                  <c:v>-6.7444000000000004E-2</c:v>
                </c:pt>
                <c:pt idx="8333">
                  <c:v>-8.9568999999999996E-2</c:v>
                </c:pt>
                <c:pt idx="8334">
                  <c:v>-9.214E-2</c:v>
                </c:pt>
                <c:pt idx="8335">
                  <c:v>-2.7910999999999998E-2</c:v>
                </c:pt>
                <c:pt idx="8336">
                  <c:v>-5.9153999999999998E-2</c:v>
                </c:pt>
                <c:pt idx="8337">
                  <c:v>-7.3806999999999998E-2</c:v>
                </c:pt>
                <c:pt idx="8338">
                  <c:v>-3.7988000000000001E-2</c:v>
                </c:pt>
                <c:pt idx="8339">
                  <c:v>-5.0878E-2</c:v>
                </c:pt>
                <c:pt idx="8340">
                  <c:v>-4.6904000000000001E-2</c:v>
                </c:pt>
                <c:pt idx="8341">
                  <c:v>1.7454000000000001E-2</c:v>
                </c:pt>
                <c:pt idx="8342">
                  <c:v>-7.6231999999999994E-2</c:v>
                </c:pt>
                <c:pt idx="8343">
                  <c:v>6.6058000000000002E-3</c:v>
                </c:pt>
                <c:pt idx="8344">
                  <c:v>-1.2283000000000001E-2</c:v>
                </c:pt>
                <c:pt idx="8345">
                  <c:v>3.0419000000000002E-2</c:v>
                </c:pt>
                <c:pt idx="8346">
                  <c:v>2.3484999999999999E-2</c:v>
                </c:pt>
                <c:pt idx="8347">
                  <c:v>3.1418000000000001E-2</c:v>
                </c:pt>
                <c:pt idx="8348">
                  <c:v>2.0516E-2</c:v>
                </c:pt>
                <c:pt idx="8349">
                  <c:v>8.0977999999999994E-2</c:v>
                </c:pt>
                <c:pt idx="8350">
                  <c:v>3.8464999999999999E-2</c:v>
                </c:pt>
                <c:pt idx="8351">
                  <c:v>9.9142999999999995E-2</c:v>
                </c:pt>
                <c:pt idx="8352">
                  <c:v>5.4864999999999997E-2</c:v>
                </c:pt>
                <c:pt idx="8353">
                  <c:v>7.6550000000000007E-2</c:v>
                </c:pt>
                <c:pt idx="8354">
                  <c:v>0.10965</c:v>
                </c:pt>
                <c:pt idx="8355">
                  <c:v>7.6558000000000001E-2</c:v>
                </c:pt>
                <c:pt idx="8356">
                  <c:v>0.11484999999999999</c:v>
                </c:pt>
                <c:pt idx="8357">
                  <c:v>5.4377000000000002E-2</c:v>
                </c:pt>
                <c:pt idx="8358">
                  <c:v>7.2734999999999994E-2</c:v>
                </c:pt>
                <c:pt idx="8359">
                  <c:v>9.4760999999999998E-2</c:v>
                </c:pt>
                <c:pt idx="8360">
                  <c:v>1.7624999999999998E-2</c:v>
                </c:pt>
                <c:pt idx="8361">
                  <c:v>9.5499000000000001E-2</c:v>
                </c:pt>
                <c:pt idx="8362">
                  <c:v>7.8595999999999999E-2</c:v>
                </c:pt>
                <c:pt idx="8363">
                  <c:v>4.5143999999999997E-2</c:v>
                </c:pt>
                <c:pt idx="8364">
                  <c:v>7.6143000000000002E-2</c:v>
                </c:pt>
                <c:pt idx="8365">
                  <c:v>4.3462000000000001E-2</c:v>
                </c:pt>
                <c:pt idx="8366">
                  <c:v>-2.0129999999999999E-2</c:v>
                </c:pt>
                <c:pt idx="8367">
                  <c:v>6.1578000000000001E-2</c:v>
                </c:pt>
                <c:pt idx="8368">
                  <c:v>-5.6618000000000002E-2</c:v>
                </c:pt>
                <c:pt idx="8369">
                  <c:v>-1.7769E-2</c:v>
                </c:pt>
                <c:pt idx="8370">
                  <c:v>-7.7105000000000007E-2</c:v>
                </c:pt>
                <c:pt idx="8371">
                  <c:v>-8.9942999999999995E-2</c:v>
                </c:pt>
                <c:pt idx="8372">
                  <c:v>-9.1465000000000005E-2</c:v>
                </c:pt>
                <c:pt idx="8373">
                  <c:v>-7.3662000000000005E-2</c:v>
                </c:pt>
                <c:pt idx="8374">
                  <c:v>-0.15029999999999999</c:v>
                </c:pt>
                <c:pt idx="8375">
                  <c:v>-0.11312</c:v>
                </c:pt>
                <c:pt idx="8376">
                  <c:v>-0.18163000000000001</c:v>
                </c:pt>
                <c:pt idx="8377">
                  <c:v>-0.11745</c:v>
                </c:pt>
                <c:pt idx="8378">
                  <c:v>-0.12852</c:v>
                </c:pt>
                <c:pt idx="8379">
                  <c:v>-0.15977</c:v>
                </c:pt>
                <c:pt idx="8380">
                  <c:v>-0.12335</c:v>
                </c:pt>
                <c:pt idx="8381">
                  <c:v>-0.15065000000000001</c:v>
                </c:pt>
                <c:pt idx="8382">
                  <c:v>-6.1686999999999999E-2</c:v>
                </c:pt>
                <c:pt idx="8383">
                  <c:v>-5.0763999999999997E-2</c:v>
                </c:pt>
                <c:pt idx="8384">
                  <c:v>-6.5694000000000002E-2</c:v>
                </c:pt>
                <c:pt idx="8385">
                  <c:v>1.2329E-2</c:v>
                </c:pt>
                <c:pt idx="8386">
                  <c:v>-7.5354000000000004E-2</c:v>
                </c:pt>
                <c:pt idx="8387">
                  <c:v>-1.2774000000000001E-2</c:v>
                </c:pt>
                <c:pt idx="8388">
                  <c:v>2.5128999999999999E-2</c:v>
                </c:pt>
                <c:pt idx="8389">
                  <c:v>-5.0652E-4</c:v>
                </c:pt>
                <c:pt idx="8390">
                  <c:v>5.4233999999999997E-2</c:v>
                </c:pt>
                <c:pt idx="8391">
                  <c:v>9.9347000000000005E-2</c:v>
                </c:pt>
                <c:pt idx="8392">
                  <c:v>6.9466E-2</c:v>
                </c:pt>
                <c:pt idx="8393">
                  <c:v>0.18382000000000001</c:v>
                </c:pt>
                <c:pt idx="8394">
                  <c:v>0.13045000000000001</c:v>
                </c:pt>
                <c:pt idx="8395">
                  <c:v>0.16694000000000001</c:v>
                </c:pt>
                <c:pt idx="8396">
                  <c:v>0.18693000000000001</c:v>
                </c:pt>
                <c:pt idx="8397">
                  <c:v>0.18165000000000001</c:v>
                </c:pt>
                <c:pt idx="8398">
                  <c:v>0.15548000000000001</c:v>
                </c:pt>
                <c:pt idx="8399">
                  <c:v>0.19519</c:v>
                </c:pt>
                <c:pt idx="8400">
                  <c:v>0.15043000000000001</c:v>
                </c:pt>
                <c:pt idx="8401">
                  <c:v>0.19384999999999999</c:v>
                </c:pt>
                <c:pt idx="8402">
                  <c:v>0.12343999999999999</c:v>
                </c:pt>
                <c:pt idx="8403">
                  <c:v>0.10591</c:v>
                </c:pt>
                <c:pt idx="8404">
                  <c:v>0.11063000000000001</c:v>
                </c:pt>
                <c:pt idx="8405">
                  <c:v>6.9208000000000006E-2</c:v>
                </c:pt>
                <c:pt idx="8406">
                  <c:v>5.9239E-2</c:v>
                </c:pt>
                <c:pt idx="8407">
                  <c:v>-2.7515999999999999E-2</c:v>
                </c:pt>
                <c:pt idx="8408">
                  <c:v>-5.3287000000000001E-2</c:v>
                </c:pt>
                <c:pt idx="8409">
                  <c:v>-5.4807000000000002E-2</c:v>
                </c:pt>
                <c:pt idx="8410">
                  <c:v>-0.10105</c:v>
                </c:pt>
                <c:pt idx="8411">
                  <c:v>-5.0334999999999998E-2</c:v>
                </c:pt>
                <c:pt idx="8412">
                  <c:v>-0.12300999999999999</c:v>
                </c:pt>
                <c:pt idx="8413">
                  <c:v>-0.1341</c:v>
                </c:pt>
                <c:pt idx="8414">
                  <c:v>-0.11622</c:v>
                </c:pt>
                <c:pt idx="8415">
                  <c:v>-0.17197000000000001</c:v>
                </c:pt>
                <c:pt idx="8416">
                  <c:v>-0.17838999999999999</c:v>
                </c:pt>
                <c:pt idx="8417">
                  <c:v>-0.19664999999999999</c:v>
                </c:pt>
                <c:pt idx="8418">
                  <c:v>-0.24718000000000001</c:v>
                </c:pt>
                <c:pt idx="8419">
                  <c:v>-0.19559000000000001</c:v>
                </c:pt>
                <c:pt idx="8420">
                  <c:v>-0.19456999999999999</c:v>
                </c:pt>
                <c:pt idx="8421">
                  <c:v>-0.20547000000000001</c:v>
                </c:pt>
                <c:pt idx="8422">
                  <c:v>-0.17821999999999999</c:v>
                </c:pt>
                <c:pt idx="8423">
                  <c:v>-0.14835999999999999</c:v>
                </c:pt>
                <c:pt idx="8424">
                  <c:v>-0.13855000000000001</c:v>
                </c:pt>
                <c:pt idx="8425">
                  <c:v>-0.10388</c:v>
                </c:pt>
                <c:pt idx="8426">
                  <c:v>-9.3239000000000002E-2</c:v>
                </c:pt>
                <c:pt idx="8427">
                  <c:v>-3.7324999999999997E-2</c:v>
                </c:pt>
                <c:pt idx="8428">
                  <c:v>4.2223E-3</c:v>
                </c:pt>
                <c:pt idx="8429">
                  <c:v>2.5073999999999999E-2</c:v>
                </c:pt>
                <c:pt idx="8430">
                  <c:v>5.7682999999999998E-2</c:v>
                </c:pt>
                <c:pt idx="8431">
                  <c:v>9.6995999999999999E-2</c:v>
                </c:pt>
                <c:pt idx="8432">
                  <c:v>0.15126999999999999</c:v>
                </c:pt>
                <c:pt idx="8433">
                  <c:v>0.18243999999999999</c:v>
                </c:pt>
                <c:pt idx="8434">
                  <c:v>0.1976</c:v>
                </c:pt>
                <c:pt idx="8435">
                  <c:v>0.18851000000000001</c:v>
                </c:pt>
                <c:pt idx="8436">
                  <c:v>0.19242999999999999</c:v>
                </c:pt>
                <c:pt idx="8437">
                  <c:v>0.24218000000000001</c:v>
                </c:pt>
                <c:pt idx="8438">
                  <c:v>0.21473999999999999</c:v>
                </c:pt>
                <c:pt idx="8439">
                  <c:v>0.20485</c:v>
                </c:pt>
                <c:pt idx="8440">
                  <c:v>0.23350000000000001</c:v>
                </c:pt>
                <c:pt idx="8441">
                  <c:v>0.19339999999999999</c:v>
                </c:pt>
                <c:pt idx="8442">
                  <c:v>0.24765999999999999</c:v>
                </c:pt>
                <c:pt idx="8443">
                  <c:v>0.20413000000000001</c:v>
                </c:pt>
                <c:pt idx="8444">
                  <c:v>0.16372</c:v>
                </c:pt>
                <c:pt idx="8445">
                  <c:v>0.12145</c:v>
                </c:pt>
                <c:pt idx="8446">
                  <c:v>0.1188</c:v>
                </c:pt>
                <c:pt idx="8447">
                  <c:v>7.1993000000000001E-2</c:v>
                </c:pt>
                <c:pt idx="8448">
                  <c:v>4.1131000000000001E-2</c:v>
                </c:pt>
                <c:pt idx="8449">
                  <c:v>-1.9938999999999998E-2</c:v>
                </c:pt>
                <c:pt idx="8450">
                  <c:v>-2.5354999999999999E-2</c:v>
                </c:pt>
                <c:pt idx="8451">
                  <c:v>-8.5318000000000005E-2</c:v>
                </c:pt>
                <c:pt idx="8452">
                  <c:v>-0.11046</c:v>
                </c:pt>
                <c:pt idx="8453">
                  <c:v>-0.16311999999999999</c:v>
                </c:pt>
                <c:pt idx="8454">
                  <c:v>-0.19925000000000001</c:v>
                </c:pt>
                <c:pt idx="8455">
                  <c:v>-0.20061999999999999</c:v>
                </c:pt>
                <c:pt idx="8456">
                  <c:v>-0.24876000000000001</c:v>
                </c:pt>
                <c:pt idx="8457">
                  <c:v>-0.25366</c:v>
                </c:pt>
                <c:pt idx="8458">
                  <c:v>-0.27701999999999999</c:v>
                </c:pt>
                <c:pt idx="8459">
                  <c:v>-0.28877999999999998</c:v>
                </c:pt>
                <c:pt idx="8460">
                  <c:v>-0.21593000000000001</c:v>
                </c:pt>
                <c:pt idx="8461">
                  <c:v>-0.27268999999999999</c:v>
                </c:pt>
                <c:pt idx="8462">
                  <c:v>-0.27800999999999998</c:v>
                </c:pt>
                <c:pt idx="8463">
                  <c:v>-0.21085000000000001</c:v>
                </c:pt>
                <c:pt idx="8464">
                  <c:v>-0.18454000000000001</c:v>
                </c:pt>
                <c:pt idx="8465">
                  <c:v>-0.18601000000000001</c:v>
                </c:pt>
                <c:pt idx="8466">
                  <c:v>-0.11532000000000001</c:v>
                </c:pt>
                <c:pt idx="8467">
                  <c:v>-0.17280000000000001</c:v>
                </c:pt>
                <c:pt idx="8468">
                  <c:v>-4.3986999999999998E-2</c:v>
                </c:pt>
                <c:pt idx="8469">
                  <c:v>-2.8642000000000001E-2</c:v>
                </c:pt>
                <c:pt idx="8470">
                  <c:v>3.9292000000000001E-2</c:v>
                </c:pt>
                <c:pt idx="8471">
                  <c:v>5.525E-2</c:v>
                </c:pt>
                <c:pt idx="8472">
                  <c:v>0.11495</c:v>
                </c:pt>
                <c:pt idx="8473">
                  <c:v>0.13514000000000001</c:v>
                </c:pt>
                <c:pt idx="8474">
                  <c:v>0.21928</c:v>
                </c:pt>
                <c:pt idx="8475">
                  <c:v>0.18789</c:v>
                </c:pt>
                <c:pt idx="8476">
                  <c:v>0.27262999999999998</c:v>
                </c:pt>
                <c:pt idx="8477">
                  <c:v>0.25946000000000002</c:v>
                </c:pt>
                <c:pt idx="8478">
                  <c:v>0.30058000000000001</c:v>
                </c:pt>
                <c:pt idx="8479">
                  <c:v>0.32517000000000001</c:v>
                </c:pt>
                <c:pt idx="8480">
                  <c:v>0.28714000000000001</c:v>
                </c:pt>
                <c:pt idx="8481">
                  <c:v>0.32273000000000002</c:v>
                </c:pt>
                <c:pt idx="8482">
                  <c:v>0.27131</c:v>
                </c:pt>
                <c:pt idx="8483">
                  <c:v>0.27171000000000001</c:v>
                </c:pt>
                <c:pt idx="8484">
                  <c:v>0.26007000000000002</c:v>
                </c:pt>
                <c:pt idx="8485">
                  <c:v>0.14287</c:v>
                </c:pt>
                <c:pt idx="8486">
                  <c:v>0.22631000000000001</c:v>
                </c:pt>
                <c:pt idx="8487">
                  <c:v>0.18379000000000001</c:v>
                </c:pt>
                <c:pt idx="8488">
                  <c:v>9.6652000000000002E-2</c:v>
                </c:pt>
                <c:pt idx="8489">
                  <c:v>7.2567999999999994E-2</c:v>
                </c:pt>
                <c:pt idx="8490">
                  <c:v>2.3650000000000001E-2</c:v>
                </c:pt>
                <c:pt idx="8491">
                  <c:v>-5.0367000000000002E-2</c:v>
                </c:pt>
                <c:pt idx="8492">
                  <c:v>-1.2227E-2</c:v>
                </c:pt>
                <c:pt idx="8493">
                  <c:v>-0.18157000000000001</c:v>
                </c:pt>
                <c:pt idx="8494">
                  <c:v>-0.16675000000000001</c:v>
                </c:pt>
                <c:pt idx="8495">
                  <c:v>-0.23463000000000001</c:v>
                </c:pt>
                <c:pt idx="8496">
                  <c:v>-0.25580000000000003</c:v>
                </c:pt>
                <c:pt idx="8497">
                  <c:v>-0.29942999999999997</c:v>
                </c:pt>
                <c:pt idx="8498">
                  <c:v>-0.29341</c:v>
                </c:pt>
                <c:pt idx="8499">
                  <c:v>-0.3679</c:v>
                </c:pt>
                <c:pt idx="8500">
                  <c:v>-0.30890000000000001</c:v>
                </c:pt>
                <c:pt idx="8501">
                  <c:v>-0.37658999999999998</c:v>
                </c:pt>
                <c:pt idx="8502">
                  <c:v>-0.31698999999999999</c:v>
                </c:pt>
                <c:pt idx="8503">
                  <c:v>-0.33111000000000002</c:v>
                </c:pt>
                <c:pt idx="8504">
                  <c:v>-0.32938000000000001</c:v>
                </c:pt>
                <c:pt idx="8505">
                  <c:v>-0.25595000000000001</c:v>
                </c:pt>
                <c:pt idx="8506">
                  <c:v>-0.25734000000000001</c:v>
                </c:pt>
                <c:pt idx="8507">
                  <c:v>-0.16211999999999999</c:v>
                </c:pt>
                <c:pt idx="8508">
                  <c:v>-0.13764999999999999</c:v>
                </c:pt>
                <c:pt idx="8509">
                  <c:v>-0.10015</c:v>
                </c:pt>
                <c:pt idx="8510">
                  <c:v>2.1035999999999999E-2</c:v>
                </c:pt>
                <c:pt idx="8511">
                  <c:v>-5.2761000000000002E-2</c:v>
                </c:pt>
                <c:pt idx="8512">
                  <c:v>2.2242000000000001E-2</c:v>
                </c:pt>
                <c:pt idx="8513">
                  <c:v>9.8464999999999997E-2</c:v>
                </c:pt>
                <c:pt idx="8514">
                  <c:v>0.11215</c:v>
                </c:pt>
                <c:pt idx="8515">
                  <c:v>0.19531000000000001</c:v>
                </c:pt>
                <c:pt idx="8516">
                  <c:v>0.24423</c:v>
                </c:pt>
                <c:pt idx="8517">
                  <c:v>0.23538999999999999</c:v>
                </c:pt>
                <c:pt idx="8518">
                  <c:v>0.35391</c:v>
                </c:pt>
                <c:pt idx="8519">
                  <c:v>0.33851999999999999</c:v>
                </c:pt>
                <c:pt idx="8520">
                  <c:v>0.37430999999999998</c:v>
                </c:pt>
                <c:pt idx="8521">
                  <c:v>0.38902999999999999</c:v>
                </c:pt>
                <c:pt idx="8522">
                  <c:v>0.38812999999999998</c:v>
                </c:pt>
                <c:pt idx="8523">
                  <c:v>0.35391</c:v>
                </c:pt>
                <c:pt idx="8524">
                  <c:v>0.38755000000000001</c:v>
                </c:pt>
                <c:pt idx="8525">
                  <c:v>0.31136000000000003</c:v>
                </c:pt>
                <c:pt idx="8526">
                  <c:v>0.32779999999999998</c:v>
                </c:pt>
                <c:pt idx="8527">
                  <c:v>0.23913000000000001</c:v>
                </c:pt>
                <c:pt idx="8528">
                  <c:v>0.21459</c:v>
                </c:pt>
                <c:pt idx="8529">
                  <c:v>0.18611</c:v>
                </c:pt>
                <c:pt idx="8530">
                  <c:v>9.3197000000000002E-2</c:v>
                </c:pt>
                <c:pt idx="8531">
                  <c:v>5.2484999999999997E-2</c:v>
                </c:pt>
                <c:pt idx="8532">
                  <c:v>-4.8852E-2</c:v>
                </c:pt>
                <c:pt idx="8533">
                  <c:v>-9.1312000000000004E-2</c:v>
                </c:pt>
                <c:pt idx="8534">
                  <c:v>-0.1419</c:v>
                </c:pt>
                <c:pt idx="8535">
                  <c:v>-0.22570000000000001</c:v>
                </c:pt>
                <c:pt idx="8536">
                  <c:v>-0.19519</c:v>
                </c:pt>
                <c:pt idx="8537">
                  <c:v>-0.27057999999999999</c:v>
                </c:pt>
                <c:pt idx="8538">
                  <c:v>-0.29355999999999999</c:v>
                </c:pt>
                <c:pt idx="8539">
                  <c:v>-0.29337999999999997</c:v>
                </c:pt>
                <c:pt idx="8540">
                  <c:v>-0.38619999999999999</c:v>
                </c:pt>
                <c:pt idx="8541">
                  <c:v>-0.37412000000000001</c:v>
                </c:pt>
                <c:pt idx="8542">
                  <c:v>-0.40353</c:v>
                </c:pt>
                <c:pt idx="8543">
                  <c:v>-0.41597000000000001</c:v>
                </c:pt>
                <c:pt idx="8544">
                  <c:v>-0.39565</c:v>
                </c:pt>
                <c:pt idx="8545">
                  <c:v>-0.37944</c:v>
                </c:pt>
                <c:pt idx="8546">
                  <c:v>-0.37112000000000001</c:v>
                </c:pt>
                <c:pt idx="8547">
                  <c:v>-0.30069000000000001</c:v>
                </c:pt>
                <c:pt idx="8548">
                  <c:v>-0.26911000000000002</c:v>
                </c:pt>
                <c:pt idx="8549">
                  <c:v>-0.23724999999999999</c:v>
                </c:pt>
                <c:pt idx="8550">
                  <c:v>-0.17393</c:v>
                </c:pt>
                <c:pt idx="8551">
                  <c:v>-0.11262999999999999</c:v>
                </c:pt>
                <c:pt idx="8552">
                  <c:v>-3.4949000000000001E-2</c:v>
                </c:pt>
                <c:pt idx="8553">
                  <c:v>2.4184000000000001E-2</c:v>
                </c:pt>
                <c:pt idx="8554">
                  <c:v>7.7668000000000001E-2</c:v>
                </c:pt>
                <c:pt idx="8555">
                  <c:v>0.15497</c:v>
                </c:pt>
                <c:pt idx="8556">
                  <c:v>0.22400999999999999</c:v>
                </c:pt>
                <c:pt idx="8557">
                  <c:v>0.28195999999999999</c:v>
                </c:pt>
                <c:pt idx="8558">
                  <c:v>0.33278000000000002</c:v>
                </c:pt>
                <c:pt idx="8559">
                  <c:v>0.38206000000000001</c:v>
                </c:pt>
                <c:pt idx="8560">
                  <c:v>0.40006000000000003</c:v>
                </c:pt>
                <c:pt idx="8561">
                  <c:v>0.41760999999999998</c:v>
                </c:pt>
                <c:pt idx="8562">
                  <c:v>0.39728000000000002</c:v>
                </c:pt>
                <c:pt idx="8563">
                  <c:v>0.42635000000000001</c:v>
                </c:pt>
                <c:pt idx="8564">
                  <c:v>0.41786000000000001</c:v>
                </c:pt>
                <c:pt idx="8565">
                  <c:v>0.39882000000000001</c:v>
                </c:pt>
                <c:pt idx="8566">
                  <c:v>0.42274</c:v>
                </c:pt>
                <c:pt idx="8567">
                  <c:v>0.36018</c:v>
                </c:pt>
                <c:pt idx="8568">
                  <c:v>0.33032</c:v>
                </c:pt>
                <c:pt idx="8569">
                  <c:v>0.28427999999999998</c:v>
                </c:pt>
                <c:pt idx="8570">
                  <c:v>0.24032000000000001</c:v>
                </c:pt>
                <c:pt idx="8571">
                  <c:v>0.16483</c:v>
                </c:pt>
                <c:pt idx="8572">
                  <c:v>0.10081</c:v>
                </c:pt>
                <c:pt idx="8573">
                  <c:v>1.9835999999999999E-2</c:v>
                </c:pt>
                <c:pt idx="8574">
                  <c:v>-1.1634E-2</c:v>
                </c:pt>
                <c:pt idx="8575">
                  <c:v>-0.1067</c:v>
                </c:pt>
                <c:pt idx="8576">
                  <c:v>-0.16902</c:v>
                </c:pt>
                <c:pt idx="8577">
                  <c:v>-0.24524000000000001</c:v>
                </c:pt>
                <c:pt idx="8578">
                  <c:v>-0.29816999999999999</c:v>
                </c:pt>
                <c:pt idx="8579">
                  <c:v>-0.34494999999999998</c:v>
                </c:pt>
                <c:pt idx="8580">
                  <c:v>-0.42920999999999998</c:v>
                </c:pt>
                <c:pt idx="8581">
                  <c:v>-0.41166000000000003</c:v>
                </c:pt>
                <c:pt idx="8582">
                  <c:v>-0.47665999999999997</c:v>
                </c:pt>
                <c:pt idx="8583">
                  <c:v>-0.48318</c:v>
                </c:pt>
                <c:pt idx="8584">
                  <c:v>-0.49008000000000002</c:v>
                </c:pt>
                <c:pt idx="8585">
                  <c:v>-0.51114999999999999</c:v>
                </c:pt>
                <c:pt idx="8586">
                  <c:v>-0.45379999999999998</c:v>
                </c:pt>
                <c:pt idx="8587">
                  <c:v>-0.41242000000000001</c:v>
                </c:pt>
                <c:pt idx="8588">
                  <c:v>-0.41186</c:v>
                </c:pt>
                <c:pt idx="8589">
                  <c:v>-0.31896999999999998</c:v>
                </c:pt>
                <c:pt idx="8590">
                  <c:v>-0.25076999999999999</c:v>
                </c:pt>
                <c:pt idx="8591">
                  <c:v>-0.24887999999999999</c:v>
                </c:pt>
                <c:pt idx="8592">
                  <c:v>-8.1906000000000007E-2</c:v>
                </c:pt>
                <c:pt idx="8593">
                  <c:v>-7.5329999999999994E-2</c:v>
                </c:pt>
                <c:pt idx="8594">
                  <c:v>3.0478999999999999E-2</c:v>
                </c:pt>
                <c:pt idx="8595">
                  <c:v>7.4449000000000001E-2</c:v>
                </c:pt>
                <c:pt idx="8596">
                  <c:v>0.16419</c:v>
                </c:pt>
                <c:pt idx="8597">
                  <c:v>0.22217999999999999</c:v>
                </c:pt>
                <c:pt idx="8598">
                  <c:v>0.30706</c:v>
                </c:pt>
                <c:pt idx="8599">
                  <c:v>0.31868000000000002</c:v>
                </c:pt>
                <c:pt idx="8600">
                  <c:v>0.42730000000000001</c:v>
                </c:pt>
                <c:pt idx="8601">
                  <c:v>0.41979</c:v>
                </c:pt>
                <c:pt idx="8602">
                  <c:v>0.46542</c:v>
                </c:pt>
                <c:pt idx="8603">
                  <c:v>0.47488000000000002</c:v>
                </c:pt>
                <c:pt idx="8604">
                  <c:v>0.46656999999999998</c:v>
                </c:pt>
                <c:pt idx="8605">
                  <c:v>0.50368999999999997</c:v>
                </c:pt>
                <c:pt idx="8606">
                  <c:v>0.40905999999999998</c:v>
                </c:pt>
                <c:pt idx="8607">
                  <c:v>0.45068000000000003</c:v>
                </c:pt>
                <c:pt idx="8608">
                  <c:v>0.40511999999999998</c:v>
                </c:pt>
                <c:pt idx="8609">
                  <c:v>0.34369</c:v>
                </c:pt>
                <c:pt idx="8610">
                  <c:v>0.33760000000000001</c:v>
                </c:pt>
                <c:pt idx="8611">
                  <c:v>0.18817999999999999</c:v>
                </c:pt>
                <c:pt idx="8612">
                  <c:v>0.14007</c:v>
                </c:pt>
                <c:pt idx="8613">
                  <c:v>9.7703999999999999E-2</c:v>
                </c:pt>
                <c:pt idx="8614">
                  <c:v>-2.4046000000000001E-2</c:v>
                </c:pt>
                <c:pt idx="8615">
                  <c:v>-7.7510999999999997E-2</c:v>
                </c:pt>
                <c:pt idx="8616">
                  <c:v>-0.10048</c:v>
                </c:pt>
                <c:pt idx="8617">
                  <c:v>-0.26168999999999998</c:v>
                </c:pt>
                <c:pt idx="8618">
                  <c:v>-0.21132000000000001</c:v>
                </c:pt>
                <c:pt idx="8619">
                  <c:v>-0.32047999999999999</c:v>
                </c:pt>
                <c:pt idx="8620">
                  <c:v>-0.33304</c:v>
                </c:pt>
                <c:pt idx="8621">
                  <c:v>-0.38457000000000002</c:v>
                </c:pt>
                <c:pt idx="8622">
                  <c:v>-0.40143000000000001</c:v>
                </c:pt>
                <c:pt idx="8623">
                  <c:v>-0.45062000000000002</c:v>
                </c:pt>
                <c:pt idx="8624">
                  <c:v>-0.40598000000000001</c:v>
                </c:pt>
                <c:pt idx="8625">
                  <c:v>-0.46565000000000001</c:v>
                </c:pt>
                <c:pt idx="8626">
                  <c:v>-0.36592999999999998</c:v>
                </c:pt>
                <c:pt idx="8627">
                  <c:v>-0.40755999999999998</c:v>
                </c:pt>
                <c:pt idx="8628">
                  <c:v>-0.37663999999999997</c:v>
                </c:pt>
                <c:pt idx="8629">
                  <c:v>-0.31761</c:v>
                </c:pt>
                <c:pt idx="8630">
                  <c:v>-0.30969000000000002</c:v>
                </c:pt>
                <c:pt idx="8631">
                  <c:v>-0.18953999999999999</c:v>
                </c:pt>
                <c:pt idx="8632">
                  <c:v>-0.21429000000000001</c:v>
                </c:pt>
                <c:pt idx="8633">
                  <c:v>-0.156</c:v>
                </c:pt>
                <c:pt idx="8634">
                  <c:v>-6.3102000000000005E-2</c:v>
                </c:pt>
                <c:pt idx="8635">
                  <c:v>-4.7322999999999997E-2</c:v>
                </c:pt>
                <c:pt idx="8636">
                  <c:v>0.12756999999999999</c:v>
                </c:pt>
                <c:pt idx="8637">
                  <c:v>0.14767</c:v>
                </c:pt>
                <c:pt idx="8638">
                  <c:v>0.19375999999999999</c:v>
                </c:pt>
                <c:pt idx="8639">
                  <c:v>0.28702</c:v>
                </c:pt>
                <c:pt idx="8640">
                  <c:v>0.30155999999999999</c:v>
                </c:pt>
                <c:pt idx="8641">
                  <c:v>0.32734999999999997</c:v>
                </c:pt>
                <c:pt idx="8642">
                  <c:v>0.41477000000000003</c:v>
                </c:pt>
                <c:pt idx="8643">
                  <c:v>0.32277</c:v>
                </c:pt>
                <c:pt idx="8644">
                  <c:v>0.40084999999999998</c:v>
                </c:pt>
                <c:pt idx="8645">
                  <c:v>0.39595000000000002</c:v>
                </c:pt>
                <c:pt idx="8646">
                  <c:v>0.39480999999999999</c:v>
                </c:pt>
                <c:pt idx="8647">
                  <c:v>0.36447000000000002</c:v>
                </c:pt>
                <c:pt idx="8648">
                  <c:v>0.36564999999999998</c:v>
                </c:pt>
                <c:pt idx="8649">
                  <c:v>0.30582999999999999</c:v>
                </c:pt>
                <c:pt idx="8650">
                  <c:v>0.3206</c:v>
                </c:pt>
                <c:pt idx="8651">
                  <c:v>0.20683000000000001</c:v>
                </c:pt>
                <c:pt idx="8652">
                  <c:v>0.20555999999999999</c:v>
                </c:pt>
                <c:pt idx="8653">
                  <c:v>0.15923999999999999</c:v>
                </c:pt>
                <c:pt idx="8654">
                  <c:v>8.4667999999999993E-2</c:v>
                </c:pt>
                <c:pt idx="8655">
                  <c:v>4.8846000000000001E-2</c:v>
                </c:pt>
                <c:pt idx="8656">
                  <c:v>-3.5965999999999998E-2</c:v>
                </c:pt>
                <c:pt idx="8657">
                  <c:v>-3.4798000000000003E-2</c:v>
                </c:pt>
                <c:pt idx="8658">
                  <c:v>-9.2535000000000006E-2</c:v>
                </c:pt>
                <c:pt idx="8659">
                  <c:v>-0.17519000000000001</c:v>
                </c:pt>
                <c:pt idx="8660">
                  <c:v>-0.18797</c:v>
                </c:pt>
                <c:pt idx="8661">
                  <c:v>-0.31501000000000001</c:v>
                </c:pt>
                <c:pt idx="8662">
                  <c:v>-0.31062000000000001</c:v>
                </c:pt>
                <c:pt idx="8663">
                  <c:v>-0.35931999999999997</c:v>
                </c:pt>
                <c:pt idx="8664">
                  <c:v>-0.39767999999999998</c:v>
                </c:pt>
                <c:pt idx="8665">
                  <c:v>-0.36681999999999998</c:v>
                </c:pt>
                <c:pt idx="8666">
                  <c:v>-0.38927</c:v>
                </c:pt>
                <c:pt idx="8667">
                  <c:v>-0.38385000000000002</c:v>
                </c:pt>
                <c:pt idx="8668">
                  <c:v>-0.30482999999999999</c:v>
                </c:pt>
                <c:pt idx="8669">
                  <c:v>-0.32227</c:v>
                </c:pt>
                <c:pt idx="8670">
                  <c:v>-0.30298000000000003</c:v>
                </c:pt>
                <c:pt idx="8671">
                  <c:v>-0.25995000000000001</c:v>
                </c:pt>
                <c:pt idx="8672">
                  <c:v>-0.21271999999999999</c:v>
                </c:pt>
                <c:pt idx="8673">
                  <c:v>-0.17115</c:v>
                </c:pt>
                <c:pt idx="8674">
                  <c:v>-0.11656</c:v>
                </c:pt>
                <c:pt idx="8675">
                  <c:v>-8.0823999999999993E-2</c:v>
                </c:pt>
                <c:pt idx="8676">
                  <c:v>-4.6147999999999996E-3</c:v>
                </c:pt>
                <c:pt idx="8677">
                  <c:v>2.8031E-2</c:v>
                </c:pt>
                <c:pt idx="8678">
                  <c:v>7.2133000000000003E-2</c:v>
                </c:pt>
                <c:pt idx="8679">
                  <c:v>0.13369</c:v>
                </c:pt>
                <c:pt idx="8680">
                  <c:v>0.18490999999999999</c:v>
                </c:pt>
                <c:pt idx="8681">
                  <c:v>0.20682</c:v>
                </c:pt>
                <c:pt idx="8682">
                  <c:v>0.22572</c:v>
                </c:pt>
                <c:pt idx="8683">
                  <c:v>0.26336999999999999</c:v>
                </c:pt>
                <c:pt idx="8684">
                  <c:v>0.30225000000000002</c:v>
                </c:pt>
                <c:pt idx="8685">
                  <c:v>0.31613999999999998</c:v>
                </c:pt>
                <c:pt idx="8686">
                  <c:v>0.35013</c:v>
                </c:pt>
                <c:pt idx="8687">
                  <c:v>0.32628000000000001</c:v>
                </c:pt>
                <c:pt idx="8688">
                  <c:v>0.36627999999999999</c:v>
                </c:pt>
                <c:pt idx="8689">
                  <c:v>0.34339999999999998</c:v>
                </c:pt>
                <c:pt idx="8690">
                  <c:v>0.28143000000000001</c:v>
                </c:pt>
                <c:pt idx="8691">
                  <c:v>0.30120000000000002</c:v>
                </c:pt>
                <c:pt idx="8692">
                  <c:v>0.20835000000000001</c:v>
                </c:pt>
                <c:pt idx="8693">
                  <c:v>0.17743999999999999</c:v>
                </c:pt>
                <c:pt idx="8694">
                  <c:v>0.14257</c:v>
                </c:pt>
                <c:pt idx="8695">
                  <c:v>0.11912</c:v>
                </c:pt>
                <c:pt idx="8696">
                  <c:v>5.2602999999999997E-2</c:v>
                </c:pt>
                <c:pt idx="8697">
                  <c:v>9.1143000000000005E-3</c:v>
                </c:pt>
                <c:pt idx="8698">
                  <c:v>-4.7597E-2</c:v>
                </c:pt>
                <c:pt idx="8699">
                  <c:v>-7.0449999999999999E-2</c:v>
                </c:pt>
                <c:pt idx="8700">
                  <c:v>-0.14702000000000001</c:v>
                </c:pt>
                <c:pt idx="8701">
                  <c:v>-0.1598</c:v>
                </c:pt>
                <c:pt idx="8702">
                  <c:v>-0.20533000000000001</c:v>
                </c:pt>
                <c:pt idx="8703">
                  <c:v>-0.22555</c:v>
                </c:pt>
                <c:pt idx="8704">
                  <c:v>-0.25624999999999998</c:v>
                </c:pt>
                <c:pt idx="8705">
                  <c:v>-0.28597</c:v>
                </c:pt>
                <c:pt idx="8706">
                  <c:v>-0.26366000000000001</c:v>
                </c:pt>
                <c:pt idx="8707">
                  <c:v>-0.29488999999999999</c:v>
                </c:pt>
                <c:pt idx="8708">
                  <c:v>-0.29549999999999998</c:v>
                </c:pt>
                <c:pt idx="8709">
                  <c:v>-0.29429</c:v>
                </c:pt>
                <c:pt idx="8710">
                  <c:v>-0.31269999999999998</c:v>
                </c:pt>
                <c:pt idx="8711">
                  <c:v>-0.24110999999999999</c:v>
                </c:pt>
                <c:pt idx="8712">
                  <c:v>-0.21135000000000001</c:v>
                </c:pt>
                <c:pt idx="8713">
                  <c:v>-0.23607</c:v>
                </c:pt>
                <c:pt idx="8714">
                  <c:v>-0.17344000000000001</c:v>
                </c:pt>
                <c:pt idx="8715">
                  <c:v>-0.1085</c:v>
                </c:pt>
                <c:pt idx="8716">
                  <c:v>-0.11558</c:v>
                </c:pt>
                <c:pt idx="8717">
                  <c:v>1.6638E-2</c:v>
                </c:pt>
                <c:pt idx="8718">
                  <c:v>-2.0549000000000001E-2</c:v>
                </c:pt>
                <c:pt idx="8719">
                  <c:v>5.2172999999999997E-2</c:v>
                </c:pt>
                <c:pt idx="8720">
                  <c:v>6.7692000000000002E-2</c:v>
                </c:pt>
                <c:pt idx="8721">
                  <c:v>0.13134999999999999</c:v>
                </c:pt>
                <c:pt idx="8722">
                  <c:v>0.15009</c:v>
                </c:pt>
                <c:pt idx="8723">
                  <c:v>0.19583</c:v>
                </c:pt>
                <c:pt idx="8724">
                  <c:v>0.18418999999999999</c:v>
                </c:pt>
                <c:pt idx="8725">
                  <c:v>0.27838000000000002</c:v>
                </c:pt>
                <c:pt idx="8726">
                  <c:v>0.22477</c:v>
                </c:pt>
                <c:pt idx="8727">
                  <c:v>0.26222000000000001</c:v>
                </c:pt>
                <c:pt idx="8728">
                  <c:v>0.25306000000000001</c:v>
                </c:pt>
                <c:pt idx="8729">
                  <c:v>0.25217000000000001</c:v>
                </c:pt>
                <c:pt idx="8730">
                  <c:v>0.27228999999999998</c:v>
                </c:pt>
                <c:pt idx="8731">
                  <c:v>0.20443</c:v>
                </c:pt>
                <c:pt idx="8732">
                  <c:v>0.24085000000000001</c:v>
                </c:pt>
                <c:pt idx="8733">
                  <c:v>0.21035999999999999</c:v>
                </c:pt>
                <c:pt idx="8734">
                  <c:v>0.18228</c:v>
                </c:pt>
                <c:pt idx="8735">
                  <c:v>0.20535999999999999</c:v>
                </c:pt>
                <c:pt idx="8736">
                  <c:v>6.0545000000000002E-2</c:v>
                </c:pt>
                <c:pt idx="8737">
                  <c:v>3.7657000000000003E-2</c:v>
                </c:pt>
                <c:pt idx="8738">
                  <c:v>4.5310000000000003E-2</c:v>
                </c:pt>
                <c:pt idx="8739">
                  <c:v>-2.0455000000000001E-2</c:v>
                </c:pt>
                <c:pt idx="8740">
                  <c:v>-5.8871E-2</c:v>
                </c:pt>
                <c:pt idx="8741">
                  <c:v>-6.7571999999999993E-2</c:v>
                </c:pt>
                <c:pt idx="8742">
                  <c:v>-0.18855</c:v>
                </c:pt>
                <c:pt idx="8743">
                  <c:v>-9.6501000000000003E-2</c:v>
                </c:pt>
                <c:pt idx="8744">
                  <c:v>-0.17660999999999999</c:v>
                </c:pt>
                <c:pt idx="8745">
                  <c:v>-0.17849000000000001</c:v>
                </c:pt>
                <c:pt idx="8746">
                  <c:v>-0.21656</c:v>
                </c:pt>
                <c:pt idx="8747">
                  <c:v>-0.21274000000000001</c:v>
                </c:pt>
                <c:pt idx="8748">
                  <c:v>-0.23175000000000001</c:v>
                </c:pt>
                <c:pt idx="8749">
                  <c:v>-0.18937999999999999</c:v>
                </c:pt>
                <c:pt idx="8750">
                  <c:v>-0.27009</c:v>
                </c:pt>
                <c:pt idx="8751">
                  <c:v>-0.18461</c:v>
                </c:pt>
                <c:pt idx="8752">
                  <c:v>-0.20838000000000001</c:v>
                </c:pt>
                <c:pt idx="8753">
                  <c:v>-0.17546999999999999</c:v>
                </c:pt>
                <c:pt idx="8754">
                  <c:v>-0.14860000000000001</c:v>
                </c:pt>
                <c:pt idx="8755">
                  <c:v>-0.16084000000000001</c:v>
                </c:pt>
                <c:pt idx="8756">
                  <c:v>-8.4565000000000001E-2</c:v>
                </c:pt>
                <c:pt idx="8757">
                  <c:v>-0.11635</c:v>
                </c:pt>
                <c:pt idx="8758">
                  <c:v>-7.0527999999999993E-2</c:v>
                </c:pt>
                <c:pt idx="8759">
                  <c:v>-3.1308000000000002E-2</c:v>
                </c:pt>
                <c:pt idx="8760">
                  <c:v>-5.4883000000000001E-2</c:v>
                </c:pt>
                <c:pt idx="8761">
                  <c:v>0.10298</c:v>
                </c:pt>
                <c:pt idx="8762">
                  <c:v>0.11002000000000001</c:v>
                </c:pt>
                <c:pt idx="8763">
                  <c:v>0.11817</c:v>
                </c:pt>
                <c:pt idx="8764">
                  <c:v>0.16417000000000001</c:v>
                </c:pt>
                <c:pt idx="8765">
                  <c:v>0.15809000000000001</c:v>
                </c:pt>
                <c:pt idx="8766">
                  <c:v>0.17918999999999999</c:v>
                </c:pt>
                <c:pt idx="8767">
                  <c:v>0.24514</c:v>
                </c:pt>
                <c:pt idx="8768">
                  <c:v>0.13825999999999999</c:v>
                </c:pt>
                <c:pt idx="8769">
                  <c:v>0.19556999999999999</c:v>
                </c:pt>
                <c:pt idx="8770">
                  <c:v>0.1883</c:v>
                </c:pt>
                <c:pt idx="8771">
                  <c:v>0.19066</c:v>
                </c:pt>
                <c:pt idx="8772">
                  <c:v>0.17294000000000001</c:v>
                </c:pt>
                <c:pt idx="8773">
                  <c:v>0.16521</c:v>
                </c:pt>
                <c:pt idx="8774">
                  <c:v>0.11275</c:v>
                </c:pt>
                <c:pt idx="8775">
                  <c:v>0.15697</c:v>
                </c:pt>
                <c:pt idx="8776">
                  <c:v>7.9596E-2</c:v>
                </c:pt>
                <c:pt idx="8777">
                  <c:v>8.8106000000000004E-2</c:v>
                </c:pt>
                <c:pt idx="8778">
                  <c:v>4.8467999999999997E-2</c:v>
                </c:pt>
                <c:pt idx="8779">
                  <c:v>1.1245E-2</c:v>
                </c:pt>
                <c:pt idx="8780">
                  <c:v>1.7770999999999999E-2</c:v>
                </c:pt>
                <c:pt idx="8781">
                  <c:v>-3.0356999999999999E-2</c:v>
                </c:pt>
                <c:pt idx="8782">
                  <c:v>-1.2978E-2</c:v>
                </c:pt>
                <c:pt idx="8783">
                  <c:v>-5.6999000000000001E-2</c:v>
                </c:pt>
                <c:pt idx="8784">
                  <c:v>-8.1295999999999993E-2</c:v>
                </c:pt>
                <c:pt idx="8785">
                  <c:v>-6.7389000000000004E-2</c:v>
                </c:pt>
                <c:pt idx="8786">
                  <c:v>-0.17352000000000001</c:v>
                </c:pt>
                <c:pt idx="8787">
                  <c:v>-0.16333</c:v>
                </c:pt>
                <c:pt idx="8788">
                  <c:v>-0.19986000000000001</c:v>
                </c:pt>
                <c:pt idx="8789">
                  <c:v>-0.20591000000000001</c:v>
                </c:pt>
                <c:pt idx="8790">
                  <c:v>-0.15085000000000001</c:v>
                </c:pt>
                <c:pt idx="8791">
                  <c:v>-0.19277</c:v>
                </c:pt>
                <c:pt idx="8792">
                  <c:v>-0.17607</c:v>
                </c:pt>
                <c:pt idx="8793">
                  <c:v>-0.11430999999999999</c:v>
                </c:pt>
                <c:pt idx="8794">
                  <c:v>-0.12374</c:v>
                </c:pt>
                <c:pt idx="8795">
                  <c:v>-0.11823</c:v>
                </c:pt>
                <c:pt idx="8796">
                  <c:v>-9.1781000000000001E-2</c:v>
                </c:pt>
                <c:pt idx="8797">
                  <c:v>-7.7432000000000001E-2</c:v>
                </c:pt>
                <c:pt idx="8798">
                  <c:v>-4.7531999999999998E-2</c:v>
                </c:pt>
                <c:pt idx="8799">
                  <c:v>-1.6253E-2</c:v>
                </c:pt>
                <c:pt idx="8800">
                  <c:v>-8.5904999999999992E-3</c:v>
                </c:pt>
                <c:pt idx="8801">
                  <c:v>1.8539E-2</c:v>
                </c:pt>
                <c:pt idx="8802">
                  <c:v>3.1878999999999998E-2</c:v>
                </c:pt>
                <c:pt idx="8803">
                  <c:v>5.6543999999999997E-2</c:v>
                </c:pt>
                <c:pt idx="8804">
                  <c:v>8.5221000000000005E-2</c:v>
                </c:pt>
                <c:pt idx="8805">
                  <c:v>8.8976E-2</c:v>
                </c:pt>
                <c:pt idx="8806">
                  <c:v>8.1941E-2</c:v>
                </c:pt>
                <c:pt idx="8807">
                  <c:v>9.9700999999999998E-2</c:v>
                </c:pt>
                <c:pt idx="8808">
                  <c:v>0.11494</c:v>
                </c:pt>
                <c:pt idx="8809">
                  <c:v>0.11011</c:v>
                </c:pt>
                <c:pt idx="8810">
                  <c:v>0.11117</c:v>
                </c:pt>
                <c:pt idx="8811">
                  <c:v>0.12914</c:v>
                </c:pt>
                <c:pt idx="8812">
                  <c:v>0.17737</c:v>
                </c:pt>
                <c:pt idx="8813">
                  <c:v>0.15773999999999999</c:v>
                </c:pt>
                <c:pt idx="8814">
                  <c:v>0.11318</c:v>
                </c:pt>
                <c:pt idx="8815">
                  <c:v>0.11888</c:v>
                </c:pt>
                <c:pt idx="8816">
                  <c:v>7.0193000000000005E-2</c:v>
                </c:pt>
                <c:pt idx="8817">
                  <c:v>9.6506999999999996E-2</c:v>
                </c:pt>
                <c:pt idx="8818">
                  <c:v>3.8235999999999999E-2</c:v>
                </c:pt>
                <c:pt idx="8819">
                  <c:v>2.3529999999999999E-2</c:v>
                </c:pt>
                <c:pt idx="8820">
                  <c:v>2.9618000000000001E-3</c:v>
                </c:pt>
                <c:pt idx="8821">
                  <c:v>4.7754E-3</c:v>
                </c:pt>
                <c:pt idx="8822">
                  <c:v>-2.2839000000000002E-2</c:v>
                </c:pt>
                <c:pt idx="8823">
                  <c:v>-2.8067000000000002E-2</c:v>
                </c:pt>
                <c:pt idx="8824">
                  <c:v>-7.9171000000000005E-2</c:v>
                </c:pt>
                <c:pt idx="8825">
                  <c:v>-6.9278000000000006E-2</c:v>
                </c:pt>
                <c:pt idx="8826">
                  <c:v>-8.7563000000000002E-2</c:v>
                </c:pt>
                <c:pt idx="8827">
                  <c:v>-7.2965000000000002E-2</c:v>
                </c:pt>
                <c:pt idx="8828">
                  <c:v>-9.3566999999999997E-2</c:v>
                </c:pt>
                <c:pt idx="8829">
                  <c:v>-0.10942</c:v>
                </c:pt>
                <c:pt idx="8830">
                  <c:v>-7.7197000000000002E-2</c:v>
                </c:pt>
                <c:pt idx="8831">
                  <c:v>-0.10288</c:v>
                </c:pt>
                <c:pt idx="8832">
                  <c:v>-7.2035000000000002E-2</c:v>
                </c:pt>
                <c:pt idx="8833">
                  <c:v>-9.5061000000000007E-2</c:v>
                </c:pt>
                <c:pt idx="8834">
                  <c:v>-8.4241999999999997E-2</c:v>
                </c:pt>
                <c:pt idx="8835">
                  <c:v>-2.0791E-2</c:v>
                </c:pt>
                <c:pt idx="8836">
                  <c:v>-6.2988000000000002E-2</c:v>
                </c:pt>
                <c:pt idx="8837">
                  <c:v>-7.7918000000000001E-2</c:v>
                </c:pt>
                <c:pt idx="8838">
                  <c:v>-4.1806999999999997E-2</c:v>
                </c:pt>
                <c:pt idx="8839">
                  <c:v>-4.3992999999999997E-2</c:v>
                </c:pt>
                <c:pt idx="8840">
                  <c:v>-4.9325000000000001E-2</c:v>
                </c:pt>
                <c:pt idx="8841">
                  <c:v>1.3013E-2</c:v>
                </c:pt>
                <c:pt idx="8842">
                  <c:v>-7.7646999999999994E-2</c:v>
                </c:pt>
                <c:pt idx="8843">
                  <c:v>9.2058999999999995E-3</c:v>
                </c:pt>
                <c:pt idx="8844">
                  <c:v>-1.0746E-2</c:v>
                </c:pt>
                <c:pt idx="8845">
                  <c:v>3.0057E-2</c:v>
                </c:pt>
                <c:pt idx="8846">
                  <c:v>2.358E-2</c:v>
                </c:pt>
                <c:pt idx="8847">
                  <c:v>2.9090000000000001E-2</c:v>
                </c:pt>
                <c:pt idx="8848">
                  <c:v>2.3196000000000001E-2</c:v>
                </c:pt>
                <c:pt idx="8849">
                  <c:v>8.4154000000000007E-2</c:v>
                </c:pt>
                <c:pt idx="8850">
                  <c:v>3.8476999999999997E-2</c:v>
                </c:pt>
                <c:pt idx="8851">
                  <c:v>9.2664999999999997E-2</c:v>
                </c:pt>
                <c:pt idx="8852">
                  <c:v>5.7370999999999998E-2</c:v>
                </c:pt>
                <c:pt idx="8853">
                  <c:v>8.2819000000000004E-2</c:v>
                </c:pt>
                <c:pt idx="8854">
                  <c:v>0.11319</c:v>
                </c:pt>
                <c:pt idx="8855">
                  <c:v>6.8104999999999999E-2</c:v>
                </c:pt>
                <c:pt idx="8856">
                  <c:v>0.11668000000000001</c:v>
                </c:pt>
                <c:pt idx="8857">
                  <c:v>5.7273999999999999E-2</c:v>
                </c:pt>
                <c:pt idx="8858">
                  <c:v>8.0005999999999994E-2</c:v>
                </c:pt>
                <c:pt idx="8859">
                  <c:v>8.8737999999999997E-2</c:v>
                </c:pt>
                <c:pt idx="8860">
                  <c:v>1.2439E-2</c:v>
                </c:pt>
                <c:pt idx="8861">
                  <c:v>9.8891000000000007E-2</c:v>
                </c:pt>
                <c:pt idx="8862">
                  <c:v>8.0924999999999997E-2</c:v>
                </c:pt>
                <c:pt idx="8863">
                  <c:v>4.4128000000000001E-2</c:v>
                </c:pt>
                <c:pt idx="8864">
                  <c:v>7.3433999999999999E-2</c:v>
                </c:pt>
                <c:pt idx="8865">
                  <c:v>4.2226E-2</c:v>
                </c:pt>
                <c:pt idx="8866">
                  <c:v>-1.9691E-2</c:v>
                </c:pt>
                <c:pt idx="8867">
                  <c:v>5.8951000000000003E-2</c:v>
                </c:pt>
                <c:pt idx="8868">
                  <c:v>-5.3078E-2</c:v>
                </c:pt>
                <c:pt idx="8869">
                  <c:v>-2.1881000000000001E-2</c:v>
                </c:pt>
                <c:pt idx="8870">
                  <c:v>-8.0459000000000003E-2</c:v>
                </c:pt>
                <c:pt idx="8871">
                  <c:v>-9.1952999999999993E-2</c:v>
                </c:pt>
                <c:pt idx="8872">
                  <c:v>-8.4136000000000002E-2</c:v>
                </c:pt>
                <c:pt idx="8873">
                  <c:v>-7.6529E-2</c:v>
                </c:pt>
                <c:pt idx="8874">
                  <c:v>-0.15584999999999999</c:v>
                </c:pt>
                <c:pt idx="8875">
                  <c:v>-0.11465</c:v>
                </c:pt>
                <c:pt idx="8876">
                  <c:v>-0.17222000000000001</c:v>
                </c:pt>
                <c:pt idx="8877">
                  <c:v>-0.11864</c:v>
                </c:pt>
                <c:pt idx="8878">
                  <c:v>-0.13383</c:v>
                </c:pt>
                <c:pt idx="8879">
                  <c:v>-0.16359000000000001</c:v>
                </c:pt>
                <c:pt idx="8880">
                  <c:v>-0.11487</c:v>
                </c:pt>
                <c:pt idx="8881">
                  <c:v>-0.1512</c:v>
                </c:pt>
                <c:pt idx="8882">
                  <c:v>-6.2578999999999996E-2</c:v>
                </c:pt>
                <c:pt idx="8883">
                  <c:v>-5.6897000000000003E-2</c:v>
                </c:pt>
                <c:pt idx="8884">
                  <c:v>-6.2736E-2</c:v>
                </c:pt>
                <c:pt idx="8885">
                  <c:v>1.0119E-2</c:v>
                </c:pt>
                <c:pt idx="8886">
                  <c:v>-7.8792000000000001E-2</c:v>
                </c:pt>
                <c:pt idx="8887">
                  <c:v>-1.2762000000000001E-2</c:v>
                </c:pt>
                <c:pt idx="8888">
                  <c:v>2.0486999999999998E-2</c:v>
                </c:pt>
                <c:pt idx="8889">
                  <c:v>-3.5536999999999999E-3</c:v>
                </c:pt>
                <c:pt idx="8890">
                  <c:v>5.6695000000000002E-2</c:v>
                </c:pt>
                <c:pt idx="8891">
                  <c:v>0.10165</c:v>
                </c:pt>
                <c:pt idx="8892">
                  <c:v>7.5533000000000003E-2</c:v>
                </c:pt>
                <c:pt idx="8893">
                  <c:v>0.17530000000000001</c:v>
                </c:pt>
                <c:pt idx="8894">
                  <c:v>0.13713</c:v>
                </c:pt>
                <c:pt idx="8895">
                  <c:v>0.17351</c:v>
                </c:pt>
                <c:pt idx="8896">
                  <c:v>0.19142000000000001</c:v>
                </c:pt>
                <c:pt idx="8897">
                  <c:v>0.17175000000000001</c:v>
                </c:pt>
                <c:pt idx="8898">
                  <c:v>0.15939</c:v>
                </c:pt>
                <c:pt idx="8899">
                  <c:v>0.20155999999999999</c:v>
                </c:pt>
                <c:pt idx="8900">
                  <c:v>0.15359999999999999</c:v>
                </c:pt>
                <c:pt idx="8901">
                  <c:v>0.18373</c:v>
                </c:pt>
                <c:pt idx="8902">
                  <c:v>0.12509000000000001</c:v>
                </c:pt>
                <c:pt idx="8903">
                  <c:v>0.10986</c:v>
                </c:pt>
                <c:pt idx="8904">
                  <c:v>0.11373</c:v>
                </c:pt>
                <c:pt idx="8905">
                  <c:v>6.5389000000000003E-2</c:v>
                </c:pt>
                <c:pt idx="8906">
                  <c:v>5.7329999999999999E-2</c:v>
                </c:pt>
                <c:pt idx="8907">
                  <c:v>-2.8726000000000002E-2</c:v>
                </c:pt>
                <c:pt idx="8908">
                  <c:v>-5.1219000000000001E-2</c:v>
                </c:pt>
                <c:pt idx="8909">
                  <c:v>-5.0939999999999999E-2</c:v>
                </c:pt>
                <c:pt idx="8910">
                  <c:v>-0.10126</c:v>
                </c:pt>
                <c:pt idx="8911">
                  <c:v>-4.972E-2</c:v>
                </c:pt>
                <c:pt idx="8912">
                  <c:v>-0.12648999999999999</c:v>
                </c:pt>
                <c:pt idx="8913">
                  <c:v>-0.12317</c:v>
                </c:pt>
                <c:pt idx="8914">
                  <c:v>-0.10582</c:v>
                </c:pt>
                <c:pt idx="8915">
                  <c:v>-0.17688000000000001</c:v>
                </c:pt>
                <c:pt idx="8916">
                  <c:v>-0.18304000000000001</c:v>
                </c:pt>
                <c:pt idx="8917">
                  <c:v>-0.20438999999999999</c:v>
                </c:pt>
                <c:pt idx="8918">
                  <c:v>-0.23604</c:v>
                </c:pt>
                <c:pt idx="8919">
                  <c:v>-0.2026</c:v>
                </c:pt>
                <c:pt idx="8920">
                  <c:v>-0.20333000000000001</c:v>
                </c:pt>
                <c:pt idx="8921">
                  <c:v>-0.20916999999999999</c:v>
                </c:pt>
                <c:pt idx="8922">
                  <c:v>-0.16985</c:v>
                </c:pt>
                <c:pt idx="8923">
                  <c:v>-0.1525</c:v>
                </c:pt>
                <c:pt idx="8924">
                  <c:v>-0.14198</c:v>
                </c:pt>
                <c:pt idx="8925">
                  <c:v>-0.10617</c:v>
                </c:pt>
                <c:pt idx="8926">
                  <c:v>-8.931E-2</c:v>
                </c:pt>
                <c:pt idx="8927">
                  <c:v>-3.6837000000000002E-2</c:v>
                </c:pt>
                <c:pt idx="8928">
                  <c:v>2.8337000000000002E-3</c:v>
                </c:pt>
                <c:pt idx="8929">
                  <c:v>2.4627E-2</c:v>
                </c:pt>
                <c:pt idx="8930">
                  <c:v>5.3495000000000001E-2</c:v>
                </c:pt>
                <c:pt idx="8931">
                  <c:v>0.10044</c:v>
                </c:pt>
                <c:pt idx="8932">
                  <c:v>0.15559999999999999</c:v>
                </c:pt>
                <c:pt idx="8933">
                  <c:v>0.18515999999999999</c:v>
                </c:pt>
                <c:pt idx="8934">
                  <c:v>0.18590000000000001</c:v>
                </c:pt>
                <c:pt idx="8935">
                  <c:v>0.1918</c:v>
                </c:pt>
                <c:pt idx="8936">
                  <c:v>0.19547</c:v>
                </c:pt>
                <c:pt idx="8937">
                  <c:v>0.24775</c:v>
                </c:pt>
                <c:pt idx="8938">
                  <c:v>0.20008999999999999</c:v>
                </c:pt>
                <c:pt idx="8939">
                  <c:v>0.19051999999999999</c:v>
                </c:pt>
                <c:pt idx="8940">
                  <c:v>0.23966000000000001</c:v>
                </c:pt>
                <c:pt idx="8941">
                  <c:v>0.20071</c:v>
                </c:pt>
                <c:pt idx="8942">
                  <c:v>0.2369</c:v>
                </c:pt>
                <c:pt idx="8943">
                  <c:v>0.1951</c:v>
                </c:pt>
                <c:pt idx="8944">
                  <c:v>0.16989000000000001</c:v>
                </c:pt>
                <c:pt idx="8945">
                  <c:v>0.12766</c:v>
                </c:pt>
                <c:pt idx="8946">
                  <c:v>0.12254</c:v>
                </c:pt>
                <c:pt idx="8947">
                  <c:v>7.1000999999999995E-2</c:v>
                </c:pt>
                <c:pt idx="8948">
                  <c:v>4.267E-2</c:v>
                </c:pt>
                <c:pt idx="8949">
                  <c:v>-1.7899000000000002E-2</c:v>
                </c:pt>
                <c:pt idx="8950">
                  <c:v>-2.69E-2</c:v>
                </c:pt>
                <c:pt idx="8951">
                  <c:v>-7.9969999999999999E-2</c:v>
                </c:pt>
                <c:pt idx="8952">
                  <c:v>-0.11333</c:v>
                </c:pt>
                <c:pt idx="8953">
                  <c:v>-0.16841999999999999</c:v>
                </c:pt>
                <c:pt idx="8954">
                  <c:v>-0.20129</c:v>
                </c:pt>
                <c:pt idx="8955">
                  <c:v>-0.18870999999999999</c:v>
                </c:pt>
                <c:pt idx="8956">
                  <c:v>-0.25525999999999999</c:v>
                </c:pt>
                <c:pt idx="8957">
                  <c:v>-0.26029999999999998</c:v>
                </c:pt>
                <c:pt idx="8958">
                  <c:v>-0.28516000000000002</c:v>
                </c:pt>
                <c:pt idx="8959">
                  <c:v>-0.27239999999999998</c:v>
                </c:pt>
                <c:pt idx="8960">
                  <c:v>-0.22259999999999999</c:v>
                </c:pt>
                <c:pt idx="8961">
                  <c:v>-0.28017999999999998</c:v>
                </c:pt>
                <c:pt idx="8962">
                  <c:v>-0.28483999999999998</c:v>
                </c:pt>
                <c:pt idx="8963">
                  <c:v>-0.19664999999999999</c:v>
                </c:pt>
                <c:pt idx="8964">
                  <c:v>-0.18675</c:v>
                </c:pt>
                <c:pt idx="8965">
                  <c:v>-0.19167000000000001</c:v>
                </c:pt>
                <c:pt idx="8966">
                  <c:v>-0.12085</c:v>
                </c:pt>
                <c:pt idx="8967">
                  <c:v>-0.16955000000000001</c:v>
                </c:pt>
                <c:pt idx="8968">
                  <c:v>-4.0647000000000003E-2</c:v>
                </c:pt>
                <c:pt idx="8969">
                  <c:v>-3.1133000000000001E-2</c:v>
                </c:pt>
                <c:pt idx="8970">
                  <c:v>3.9234999999999999E-2</c:v>
                </c:pt>
                <c:pt idx="8971">
                  <c:v>5.7331E-2</c:v>
                </c:pt>
                <c:pt idx="8972">
                  <c:v>0.10645</c:v>
                </c:pt>
                <c:pt idx="8973">
                  <c:v>0.13955999999999999</c:v>
                </c:pt>
                <c:pt idx="8974">
                  <c:v>0.22161</c:v>
                </c:pt>
                <c:pt idx="8975">
                  <c:v>0.19187000000000001</c:v>
                </c:pt>
                <c:pt idx="8976">
                  <c:v>0.25668000000000002</c:v>
                </c:pt>
                <c:pt idx="8977">
                  <c:v>0.26235999999999998</c:v>
                </c:pt>
                <c:pt idx="8978">
                  <c:v>0.30867</c:v>
                </c:pt>
                <c:pt idx="8979">
                  <c:v>0.32884999999999998</c:v>
                </c:pt>
                <c:pt idx="8980">
                  <c:v>0.26652999999999999</c:v>
                </c:pt>
                <c:pt idx="8981">
                  <c:v>0.32907999999999998</c:v>
                </c:pt>
                <c:pt idx="8982">
                  <c:v>0.27632000000000001</c:v>
                </c:pt>
                <c:pt idx="8983">
                  <c:v>0.2792</c:v>
                </c:pt>
                <c:pt idx="8984">
                  <c:v>0.24517</c:v>
                </c:pt>
                <c:pt idx="8985">
                  <c:v>0.14818999999999999</c:v>
                </c:pt>
                <c:pt idx="8986">
                  <c:v>0.23377999999999999</c:v>
                </c:pt>
                <c:pt idx="8987">
                  <c:v>0.18809999999999999</c:v>
                </c:pt>
                <c:pt idx="8988">
                  <c:v>9.0980000000000005E-2</c:v>
                </c:pt>
                <c:pt idx="8989">
                  <c:v>7.1068000000000006E-2</c:v>
                </c:pt>
                <c:pt idx="8990">
                  <c:v>2.5152000000000001E-2</c:v>
                </c:pt>
                <c:pt idx="8991">
                  <c:v>-4.9709000000000003E-2</c:v>
                </c:pt>
                <c:pt idx="8992">
                  <c:v>-3.9916999999999999E-3</c:v>
                </c:pt>
                <c:pt idx="8993">
                  <c:v>-0.17274999999999999</c:v>
                </c:pt>
                <c:pt idx="8994">
                  <c:v>-0.16916</c:v>
                </c:pt>
                <c:pt idx="8995">
                  <c:v>-0.2389</c:v>
                </c:pt>
                <c:pt idx="8996">
                  <c:v>-0.24146999999999999</c:v>
                </c:pt>
                <c:pt idx="8997">
                  <c:v>-0.28277999999999998</c:v>
                </c:pt>
                <c:pt idx="8998">
                  <c:v>-0.30336000000000002</c:v>
                </c:pt>
                <c:pt idx="8999">
                  <c:v>-0.37997999999999998</c:v>
                </c:pt>
                <c:pt idx="9000">
                  <c:v>-0.31419999999999998</c:v>
                </c:pt>
                <c:pt idx="9001">
                  <c:v>-0.35649999999999998</c:v>
                </c:pt>
                <c:pt idx="9002">
                  <c:v>-0.32444000000000001</c:v>
                </c:pt>
                <c:pt idx="9003">
                  <c:v>-0.33882000000000001</c:v>
                </c:pt>
                <c:pt idx="9004">
                  <c:v>-0.33523999999999998</c:v>
                </c:pt>
                <c:pt idx="9005">
                  <c:v>-0.23762</c:v>
                </c:pt>
                <c:pt idx="9006">
                  <c:v>-0.25864999999999999</c:v>
                </c:pt>
                <c:pt idx="9007">
                  <c:v>-0.16749</c:v>
                </c:pt>
                <c:pt idx="9008">
                  <c:v>-0.14183999999999999</c:v>
                </c:pt>
                <c:pt idx="9009">
                  <c:v>-9.2900999999999997E-2</c:v>
                </c:pt>
                <c:pt idx="9010">
                  <c:v>1.9362999999999998E-2</c:v>
                </c:pt>
                <c:pt idx="9011">
                  <c:v>-5.3906000000000003E-2</c:v>
                </c:pt>
                <c:pt idx="9012">
                  <c:v>2.2127000000000001E-2</c:v>
                </c:pt>
                <c:pt idx="9013">
                  <c:v>9.1944999999999999E-2</c:v>
                </c:pt>
                <c:pt idx="9014">
                  <c:v>0.11874999999999999</c:v>
                </c:pt>
                <c:pt idx="9015">
                  <c:v>0.20065</c:v>
                </c:pt>
                <c:pt idx="9016">
                  <c:v>0.24968000000000001</c:v>
                </c:pt>
                <c:pt idx="9017">
                  <c:v>0.21754999999999999</c:v>
                </c:pt>
                <c:pt idx="9018">
                  <c:v>0.36107</c:v>
                </c:pt>
                <c:pt idx="9019">
                  <c:v>0.34525</c:v>
                </c:pt>
                <c:pt idx="9020">
                  <c:v>0.38573000000000002</c:v>
                </c:pt>
                <c:pt idx="9021">
                  <c:v>0.36627999999999999</c:v>
                </c:pt>
                <c:pt idx="9022">
                  <c:v>0.36858999999999997</c:v>
                </c:pt>
                <c:pt idx="9023">
                  <c:v>0.36623</c:v>
                </c:pt>
                <c:pt idx="9024">
                  <c:v>0.40095999999999998</c:v>
                </c:pt>
                <c:pt idx="9025">
                  <c:v>0.29853000000000002</c:v>
                </c:pt>
                <c:pt idx="9026">
                  <c:v>0.31285000000000002</c:v>
                </c:pt>
                <c:pt idx="9027">
                  <c:v>0.24745</c:v>
                </c:pt>
                <c:pt idx="9028">
                  <c:v>0.22405</c:v>
                </c:pt>
                <c:pt idx="9029">
                  <c:v>0.18779999999999999</c:v>
                </c:pt>
                <c:pt idx="9030">
                  <c:v>8.4987999999999994E-2</c:v>
                </c:pt>
                <c:pt idx="9031">
                  <c:v>5.0083999999999997E-2</c:v>
                </c:pt>
                <c:pt idx="9032">
                  <c:v>-5.1117000000000003E-2</c:v>
                </c:pt>
                <c:pt idx="9033">
                  <c:v>-9.2993000000000006E-2</c:v>
                </c:pt>
                <c:pt idx="9034">
                  <c:v>-0.13685</c:v>
                </c:pt>
                <c:pt idx="9035">
                  <c:v>-0.23158000000000001</c:v>
                </c:pt>
                <c:pt idx="9036">
                  <c:v>-0.20091999999999999</c:v>
                </c:pt>
                <c:pt idx="9037">
                  <c:v>-0.27722999999999998</c:v>
                </c:pt>
                <c:pt idx="9038">
                  <c:v>-0.27566000000000002</c:v>
                </c:pt>
                <c:pt idx="9039">
                  <c:v>-0.30438999999999999</c:v>
                </c:pt>
                <c:pt idx="9040">
                  <c:v>-0.40073999999999999</c:v>
                </c:pt>
                <c:pt idx="9041">
                  <c:v>-0.38602999999999998</c:v>
                </c:pt>
                <c:pt idx="9042">
                  <c:v>-0.37819000000000003</c:v>
                </c:pt>
                <c:pt idx="9043">
                  <c:v>-0.42582999999999999</c:v>
                </c:pt>
                <c:pt idx="9044">
                  <c:v>-0.40606999999999999</c:v>
                </c:pt>
                <c:pt idx="9045">
                  <c:v>-0.39324999999999999</c:v>
                </c:pt>
                <c:pt idx="9046">
                  <c:v>-0.35199999999999998</c:v>
                </c:pt>
                <c:pt idx="9047">
                  <c:v>-0.30519000000000002</c:v>
                </c:pt>
                <c:pt idx="9048">
                  <c:v>-0.27699000000000001</c:v>
                </c:pt>
                <c:pt idx="9049">
                  <c:v>-0.24621999999999999</c:v>
                </c:pt>
                <c:pt idx="9050">
                  <c:v>-0.16952999999999999</c:v>
                </c:pt>
                <c:pt idx="9051">
                  <c:v>-0.1094</c:v>
                </c:pt>
                <c:pt idx="9052">
                  <c:v>-4.0510999999999998E-2</c:v>
                </c:pt>
                <c:pt idx="9053">
                  <c:v>2.1856E-2</c:v>
                </c:pt>
                <c:pt idx="9054">
                  <c:v>7.5836000000000001E-2</c:v>
                </c:pt>
                <c:pt idx="9055">
                  <c:v>0.14258000000000001</c:v>
                </c:pt>
                <c:pt idx="9056">
                  <c:v>0.22917999999999999</c:v>
                </c:pt>
                <c:pt idx="9057">
                  <c:v>0.28493000000000002</c:v>
                </c:pt>
                <c:pt idx="9058">
                  <c:v>0.33914</c:v>
                </c:pt>
                <c:pt idx="9059">
                  <c:v>0.36003000000000002</c:v>
                </c:pt>
                <c:pt idx="9060">
                  <c:v>0.40514</c:v>
                </c:pt>
                <c:pt idx="9061">
                  <c:v>0.42842999999999998</c:v>
                </c:pt>
                <c:pt idx="9062">
                  <c:v>0.40437000000000001</c:v>
                </c:pt>
                <c:pt idx="9063">
                  <c:v>0.39837</c:v>
                </c:pt>
                <c:pt idx="9064">
                  <c:v>0.43041000000000001</c:v>
                </c:pt>
                <c:pt idx="9065">
                  <c:v>0.41184999999999999</c:v>
                </c:pt>
                <c:pt idx="9066">
                  <c:v>0.43653999999999998</c:v>
                </c:pt>
                <c:pt idx="9067">
                  <c:v>0.34015000000000001</c:v>
                </c:pt>
                <c:pt idx="9068">
                  <c:v>0.33665</c:v>
                </c:pt>
                <c:pt idx="9069">
                  <c:v>0.29524</c:v>
                </c:pt>
                <c:pt idx="9070">
                  <c:v>0.25053999999999998</c:v>
                </c:pt>
                <c:pt idx="9071">
                  <c:v>0.15776000000000001</c:v>
                </c:pt>
                <c:pt idx="9072">
                  <c:v>0.1012</c:v>
                </c:pt>
                <c:pt idx="9073">
                  <c:v>2.2210000000000001E-2</c:v>
                </c:pt>
                <c:pt idx="9074">
                  <c:v>-9.8914999999999993E-3</c:v>
                </c:pt>
                <c:pt idx="9075">
                  <c:v>-9.4675999999999996E-2</c:v>
                </c:pt>
                <c:pt idx="9076">
                  <c:v>-0.15806000000000001</c:v>
                </c:pt>
                <c:pt idx="9077">
                  <c:v>-0.25165999999999999</c:v>
                </c:pt>
                <c:pt idx="9078">
                  <c:v>-0.30497000000000002</c:v>
                </c:pt>
                <c:pt idx="9079">
                  <c:v>-0.32501000000000002</c:v>
                </c:pt>
                <c:pt idx="9080">
                  <c:v>-0.40533000000000002</c:v>
                </c:pt>
                <c:pt idx="9081">
                  <c:v>-0.42336000000000001</c:v>
                </c:pt>
                <c:pt idx="9082">
                  <c:v>-0.49320000000000003</c:v>
                </c:pt>
                <c:pt idx="9083">
                  <c:v>-0.48852000000000001</c:v>
                </c:pt>
                <c:pt idx="9084">
                  <c:v>-0.45846999999999999</c:v>
                </c:pt>
                <c:pt idx="9085">
                  <c:v>-0.51795000000000002</c:v>
                </c:pt>
                <c:pt idx="9086">
                  <c:v>-0.46189999999999998</c:v>
                </c:pt>
                <c:pt idx="9087">
                  <c:v>-0.42137000000000002</c:v>
                </c:pt>
                <c:pt idx="9088">
                  <c:v>-0.38503999999999999</c:v>
                </c:pt>
                <c:pt idx="9089">
                  <c:v>-0.31969999999999998</c:v>
                </c:pt>
                <c:pt idx="9090">
                  <c:v>-0.2586</c:v>
                </c:pt>
                <c:pt idx="9091">
                  <c:v>-0.25169000000000002</c:v>
                </c:pt>
                <c:pt idx="9092">
                  <c:v>-7.1518999999999999E-2</c:v>
                </c:pt>
                <c:pt idx="9093">
                  <c:v>-7.2711999999999999E-2</c:v>
                </c:pt>
                <c:pt idx="9094">
                  <c:v>3.2543000000000002E-2</c:v>
                </c:pt>
                <c:pt idx="9095">
                  <c:v>7.2561E-2</c:v>
                </c:pt>
                <c:pt idx="9096">
                  <c:v>0.15536</c:v>
                </c:pt>
                <c:pt idx="9097">
                  <c:v>0.22791</c:v>
                </c:pt>
                <c:pt idx="9098">
                  <c:v>0.31246000000000002</c:v>
                </c:pt>
                <c:pt idx="9099">
                  <c:v>0.32479000000000002</c:v>
                </c:pt>
                <c:pt idx="9100">
                  <c:v>0.40428999999999998</c:v>
                </c:pt>
                <c:pt idx="9101">
                  <c:v>0.39488000000000001</c:v>
                </c:pt>
                <c:pt idx="9102">
                  <c:v>0.47538000000000002</c:v>
                </c:pt>
                <c:pt idx="9103">
                  <c:v>0.48654999999999998</c:v>
                </c:pt>
                <c:pt idx="9104">
                  <c:v>0.43817</c:v>
                </c:pt>
                <c:pt idx="9105">
                  <c:v>0.47791</c:v>
                </c:pt>
                <c:pt idx="9106">
                  <c:v>0.42336000000000001</c:v>
                </c:pt>
                <c:pt idx="9107">
                  <c:v>0.46940999999999999</c:v>
                </c:pt>
                <c:pt idx="9108">
                  <c:v>0.41588000000000003</c:v>
                </c:pt>
                <c:pt idx="9109">
                  <c:v>0.32244</c:v>
                </c:pt>
                <c:pt idx="9110">
                  <c:v>0.34511999999999998</c:v>
                </c:pt>
                <c:pt idx="9111">
                  <c:v>0.19800000000000001</c:v>
                </c:pt>
                <c:pt idx="9112">
                  <c:v>0.14541999999999999</c:v>
                </c:pt>
                <c:pt idx="9113">
                  <c:v>8.5253999999999996E-2</c:v>
                </c:pt>
                <c:pt idx="9114">
                  <c:v>-2.7251000000000001E-2</c:v>
                </c:pt>
                <c:pt idx="9115">
                  <c:v>-7.8025999999999998E-2</c:v>
                </c:pt>
                <c:pt idx="9116">
                  <c:v>-0.10290000000000001</c:v>
                </c:pt>
                <c:pt idx="9117">
                  <c:v>-0.25778000000000001</c:v>
                </c:pt>
                <c:pt idx="9118">
                  <c:v>-0.22262000000000001</c:v>
                </c:pt>
                <c:pt idx="9119">
                  <c:v>-0.33222000000000002</c:v>
                </c:pt>
                <c:pt idx="9120">
                  <c:v>-0.34043000000000001</c:v>
                </c:pt>
                <c:pt idx="9121">
                  <c:v>-0.36459999999999998</c:v>
                </c:pt>
                <c:pt idx="9122">
                  <c:v>-0.41317999999999999</c:v>
                </c:pt>
                <c:pt idx="9123">
                  <c:v>-0.46650999999999998</c:v>
                </c:pt>
                <c:pt idx="9124">
                  <c:v>-0.41957</c:v>
                </c:pt>
                <c:pt idx="9125">
                  <c:v>-0.43791000000000002</c:v>
                </c:pt>
                <c:pt idx="9126">
                  <c:v>-0.37285000000000001</c:v>
                </c:pt>
                <c:pt idx="9127">
                  <c:v>-0.42072999999999999</c:v>
                </c:pt>
                <c:pt idx="9128">
                  <c:v>-0.39023999999999998</c:v>
                </c:pt>
                <c:pt idx="9129">
                  <c:v>-0.29583999999999999</c:v>
                </c:pt>
                <c:pt idx="9130">
                  <c:v>-0.28720000000000001</c:v>
                </c:pt>
                <c:pt idx="9131">
                  <c:v>-0.19625999999999999</c:v>
                </c:pt>
                <c:pt idx="9132">
                  <c:v>-0.22578999999999999</c:v>
                </c:pt>
                <c:pt idx="9133">
                  <c:v>-0.14940999999999999</c:v>
                </c:pt>
                <c:pt idx="9134">
                  <c:v>-5.5903000000000001E-2</c:v>
                </c:pt>
                <c:pt idx="9135">
                  <c:v>-4.6872999999999998E-2</c:v>
                </c:pt>
                <c:pt idx="9136">
                  <c:v>0.12733</c:v>
                </c:pt>
                <c:pt idx="9137">
                  <c:v>0.14482</c:v>
                </c:pt>
                <c:pt idx="9138">
                  <c:v>0.18476000000000001</c:v>
                </c:pt>
                <c:pt idx="9139">
                  <c:v>0.29139999999999999</c:v>
                </c:pt>
                <c:pt idx="9140">
                  <c:v>0.30536000000000002</c:v>
                </c:pt>
                <c:pt idx="9141">
                  <c:v>0.33215</c:v>
                </c:pt>
                <c:pt idx="9142">
                  <c:v>0.39302999999999999</c:v>
                </c:pt>
                <c:pt idx="9143">
                  <c:v>0.33084000000000002</c:v>
                </c:pt>
                <c:pt idx="9144">
                  <c:v>0.41360000000000002</c:v>
                </c:pt>
                <c:pt idx="9145">
                  <c:v>0.40250999999999998</c:v>
                </c:pt>
                <c:pt idx="9146">
                  <c:v>0.36899999999999999</c:v>
                </c:pt>
                <c:pt idx="9147">
                  <c:v>0.37302000000000002</c:v>
                </c:pt>
                <c:pt idx="9148">
                  <c:v>0.37836999999999998</c:v>
                </c:pt>
                <c:pt idx="9149">
                  <c:v>0.31907999999999997</c:v>
                </c:pt>
                <c:pt idx="9150">
                  <c:v>0.30049999999999999</c:v>
                </c:pt>
                <c:pt idx="9151">
                  <c:v>0.20993999999999999</c:v>
                </c:pt>
                <c:pt idx="9152">
                  <c:v>0.21551000000000001</c:v>
                </c:pt>
                <c:pt idx="9153">
                  <c:v>0.16914999999999999</c:v>
                </c:pt>
                <c:pt idx="9154">
                  <c:v>7.7912999999999996E-2</c:v>
                </c:pt>
                <c:pt idx="9155">
                  <c:v>4.0413999999999999E-2</c:v>
                </c:pt>
                <c:pt idx="9156">
                  <c:v>-3.5031E-2</c:v>
                </c:pt>
                <c:pt idx="9157">
                  <c:v>-3.0696000000000001E-2</c:v>
                </c:pt>
                <c:pt idx="9158">
                  <c:v>-8.4831000000000004E-2</c:v>
                </c:pt>
                <c:pt idx="9159">
                  <c:v>-0.16818</c:v>
                </c:pt>
                <c:pt idx="9160">
                  <c:v>-0.19769999999999999</c:v>
                </c:pt>
                <c:pt idx="9161">
                  <c:v>-0.32632</c:v>
                </c:pt>
                <c:pt idx="9162">
                  <c:v>-0.31519000000000003</c:v>
                </c:pt>
                <c:pt idx="9163">
                  <c:v>-0.34116999999999997</c:v>
                </c:pt>
                <c:pt idx="9164">
                  <c:v>-0.40925</c:v>
                </c:pt>
                <c:pt idx="9165">
                  <c:v>-0.37722</c:v>
                </c:pt>
                <c:pt idx="9166">
                  <c:v>-0.39757999999999999</c:v>
                </c:pt>
                <c:pt idx="9167">
                  <c:v>-0.35696</c:v>
                </c:pt>
                <c:pt idx="9168">
                  <c:v>-0.30751000000000001</c:v>
                </c:pt>
                <c:pt idx="9169">
                  <c:v>-0.33428999999999998</c:v>
                </c:pt>
                <c:pt idx="9170">
                  <c:v>-0.30830999999999997</c:v>
                </c:pt>
                <c:pt idx="9171">
                  <c:v>-0.23613999999999999</c:v>
                </c:pt>
                <c:pt idx="9172">
                  <c:v>-0.21257999999999999</c:v>
                </c:pt>
                <c:pt idx="9173">
                  <c:v>-0.17473</c:v>
                </c:pt>
                <c:pt idx="9174">
                  <c:v>-0.12299</c:v>
                </c:pt>
                <c:pt idx="9175">
                  <c:v>-7.0847999999999994E-2</c:v>
                </c:pt>
                <c:pt idx="9176">
                  <c:v>2.1455000000000001E-4</c:v>
                </c:pt>
                <c:pt idx="9177">
                  <c:v>2.9305000000000001E-2</c:v>
                </c:pt>
                <c:pt idx="9178">
                  <c:v>7.084E-2</c:v>
                </c:pt>
                <c:pt idx="9179">
                  <c:v>0.12778</c:v>
                </c:pt>
                <c:pt idx="9180">
                  <c:v>0.1789</c:v>
                </c:pt>
                <c:pt idx="9181">
                  <c:v>0.21221999999999999</c:v>
                </c:pt>
                <c:pt idx="9182">
                  <c:v>0.23088</c:v>
                </c:pt>
                <c:pt idx="9183">
                  <c:v>0.24379999999999999</c:v>
                </c:pt>
                <c:pt idx="9184">
                  <c:v>0.28587000000000001</c:v>
                </c:pt>
                <c:pt idx="9185">
                  <c:v>0.32901000000000002</c:v>
                </c:pt>
                <c:pt idx="9186">
                  <c:v>0.36364999999999997</c:v>
                </c:pt>
                <c:pt idx="9187">
                  <c:v>0.33540999999999999</c:v>
                </c:pt>
                <c:pt idx="9188">
                  <c:v>0.34533999999999998</c:v>
                </c:pt>
                <c:pt idx="9189">
                  <c:v>0.35398000000000002</c:v>
                </c:pt>
                <c:pt idx="9190">
                  <c:v>0.29519000000000001</c:v>
                </c:pt>
                <c:pt idx="9191">
                  <c:v>0.30592000000000003</c:v>
                </c:pt>
                <c:pt idx="9192">
                  <c:v>0.18708</c:v>
                </c:pt>
                <c:pt idx="9193">
                  <c:v>0.17841000000000001</c:v>
                </c:pt>
                <c:pt idx="9194">
                  <c:v>0.14934</c:v>
                </c:pt>
                <c:pt idx="9195">
                  <c:v>0.12436999999999999</c:v>
                </c:pt>
                <c:pt idx="9196">
                  <c:v>3.9806000000000001E-2</c:v>
                </c:pt>
                <c:pt idx="9197">
                  <c:v>3.1326000000000001E-3</c:v>
                </c:pt>
                <c:pt idx="9198">
                  <c:v>-4.8829999999999998E-2</c:v>
                </c:pt>
                <c:pt idx="9199">
                  <c:v>-7.0186999999999999E-2</c:v>
                </c:pt>
                <c:pt idx="9200">
                  <c:v>-0.14474999999999999</c:v>
                </c:pt>
                <c:pt idx="9201">
                  <c:v>-0.16861000000000001</c:v>
                </c:pt>
                <c:pt idx="9202">
                  <c:v>-0.21487000000000001</c:v>
                </c:pt>
                <c:pt idx="9203">
                  <c:v>-0.2301</c:v>
                </c:pt>
                <c:pt idx="9204">
                  <c:v>-0.24005000000000001</c:v>
                </c:pt>
                <c:pt idx="9205">
                  <c:v>-0.29442000000000002</c:v>
                </c:pt>
                <c:pt idx="9206">
                  <c:v>-0.27453</c:v>
                </c:pt>
                <c:pt idx="9207">
                  <c:v>-0.30565999999999999</c:v>
                </c:pt>
                <c:pt idx="9208">
                  <c:v>-0.27573999999999999</c:v>
                </c:pt>
                <c:pt idx="9209">
                  <c:v>-0.27342</c:v>
                </c:pt>
                <c:pt idx="9210">
                  <c:v>-0.32269999999999999</c:v>
                </c:pt>
                <c:pt idx="9211">
                  <c:v>-0.25263000000000002</c:v>
                </c:pt>
                <c:pt idx="9212">
                  <c:v>-0.19597000000000001</c:v>
                </c:pt>
                <c:pt idx="9213">
                  <c:v>-0.22112999999999999</c:v>
                </c:pt>
                <c:pt idx="9214">
                  <c:v>-0.18096999999999999</c:v>
                </c:pt>
                <c:pt idx="9215">
                  <c:v>-0.11873</c:v>
                </c:pt>
                <c:pt idx="9216">
                  <c:v>-0.12102</c:v>
                </c:pt>
                <c:pt idx="9217">
                  <c:v>2.4722999999999998E-2</c:v>
                </c:pt>
                <c:pt idx="9218">
                  <c:v>-2.0851999999999999E-2</c:v>
                </c:pt>
                <c:pt idx="9219">
                  <c:v>4.9120999999999998E-2</c:v>
                </c:pt>
                <c:pt idx="9220">
                  <c:v>6.5676999999999999E-2</c:v>
                </c:pt>
                <c:pt idx="9221">
                  <c:v>0.12988</c:v>
                </c:pt>
                <c:pt idx="9222">
                  <c:v>0.15712000000000001</c:v>
                </c:pt>
                <c:pt idx="9223">
                  <c:v>0.20133000000000001</c:v>
                </c:pt>
                <c:pt idx="9224">
                  <c:v>0.18679000000000001</c:v>
                </c:pt>
                <c:pt idx="9225">
                  <c:v>0.26590999999999998</c:v>
                </c:pt>
                <c:pt idx="9226">
                  <c:v>0.23393</c:v>
                </c:pt>
                <c:pt idx="9227">
                  <c:v>0.27356000000000003</c:v>
                </c:pt>
                <c:pt idx="9228">
                  <c:v>0.26145000000000002</c:v>
                </c:pt>
                <c:pt idx="9229">
                  <c:v>0.23388999999999999</c:v>
                </c:pt>
                <c:pt idx="9230">
                  <c:v>0.27939999999999998</c:v>
                </c:pt>
                <c:pt idx="9231">
                  <c:v>0.21568999999999999</c:v>
                </c:pt>
                <c:pt idx="9232">
                  <c:v>0.25209999999999999</c:v>
                </c:pt>
                <c:pt idx="9233">
                  <c:v>0.19767999999999999</c:v>
                </c:pt>
                <c:pt idx="9234">
                  <c:v>0.16678999999999999</c:v>
                </c:pt>
                <c:pt idx="9235">
                  <c:v>0.21079000000000001</c:v>
                </c:pt>
                <c:pt idx="9236">
                  <c:v>6.8190000000000001E-2</c:v>
                </c:pt>
                <c:pt idx="9237">
                  <c:v>3.2301000000000003E-2</c:v>
                </c:pt>
                <c:pt idx="9238">
                  <c:v>4.0977E-2</c:v>
                </c:pt>
                <c:pt idx="9239">
                  <c:v>-1.9986E-2</c:v>
                </c:pt>
                <c:pt idx="9240">
                  <c:v>-5.7215000000000002E-2</c:v>
                </c:pt>
                <c:pt idx="9241">
                  <c:v>-6.5611000000000003E-2</c:v>
                </c:pt>
                <c:pt idx="9242">
                  <c:v>-0.18726999999999999</c:v>
                </c:pt>
                <c:pt idx="9243">
                  <c:v>-0.10152</c:v>
                </c:pt>
                <c:pt idx="9244">
                  <c:v>-0.1807</c:v>
                </c:pt>
                <c:pt idx="9245">
                  <c:v>-0.18071000000000001</c:v>
                </c:pt>
                <c:pt idx="9246">
                  <c:v>-0.20402000000000001</c:v>
                </c:pt>
                <c:pt idx="9247">
                  <c:v>-0.21714</c:v>
                </c:pt>
                <c:pt idx="9248">
                  <c:v>-0.2399</c:v>
                </c:pt>
                <c:pt idx="9249">
                  <c:v>-0.19414999999999999</c:v>
                </c:pt>
                <c:pt idx="9250">
                  <c:v>-0.25219999999999998</c:v>
                </c:pt>
                <c:pt idx="9251">
                  <c:v>-0.18837999999999999</c:v>
                </c:pt>
                <c:pt idx="9252">
                  <c:v>-0.21631</c:v>
                </c:pt>
                <c:pt idx="9253">
                  <c:v>-0.18318000000000001</c:v>
                </c:pt>
                <c:pt idx="9254">
                  <c:v>-0.13428000000000001</c:v>
                </c:pt>
                <c:pt idx="9255">
                  <c:v>-0.16236</c:v>
                </c:pt>
                <c:pt idx="9256">
                  <c:v>-9.0568999999999997E-2</c:v>
                </c:pt>
                <c:pt idx="9257">
                  <c:v>-0.12378</c:v>
                </c:pt>
                <c:pt idx="9258">
                  <c:v>-6.7373000000000002E-2</c:v>
                </c:pt>
                <c:pt idx="9259">
                  <c:v>-2.5413000000000002E-2</c:v>
                </c:pt>
                <c:pt idx="9260">
                  <c:v>-5.6134000000000003E-2</c:v>
                </c:pt>
                <c:pt idx="9261">
                  <c:v>9.9233000000000002E-2</c:v>
                </c:pt>
                <c:pt idx="9262">
                  <c:v>0.10423</c:v>
                </c:pt>
                <c:pt idx="9263">
                  <c:v>0.11272</c:v>
                </c:pt>
                <c:pt idx="9264">
                  <c:v>0.16775999999999999</c:v>
                </c:pt>
                <c:pt idx="9265">
                  <c:v>0.16006999999999999</c:v>
                </c:pt>
                <c:pt idx="9266">
                  <c:v>0.17963999999999999</c:v>
                </c:pt>
                <c:pt idx="9267">
                  <c:v>0.23787</c:v>
                </c:pt>
                <c:pt idx="9268">
                  <c:v>0.14555999999999999</c:v>
                </c:pt>
                <c:pt idx="9269">
                  <c:v>0.20396</c:v>
                </c:pt>
                <c:pt idx="9270">
                  <c:v>0.19072</c:v>
                </c:pt>
                <c:pt idx="9271">
                  <c:v>0.17645</c:v>
                </c:pt>
                <c:pt idx="9272">
                  <c:v>0.17776</c:v>
                </c:pt>
                <c:pt idx="9273">
                  <c:v>0.17305999999999999</c:v>
                </c:pt>
                <c:pt idx="9274">
                  <c:v>0.11794</c:v>
                </c:pt>
                <c:pt idx="9275">
                  <c:v>0.14258999999999999</c:v>
                </c:pt>
                <c:pt idx="9276">
                  <c:v>8.0246999999999999E-2</c:v>
                </c:pt>
                <c:pt idx="9277">
                  <c:v>9.3977000000000005E-2</c:v>
                </c:pt>
                <c:pt idx="9278">
                  <c:v>5.3213999999999997E-2</c:v>
                </c:pt>
                <c:pt idx="9279">
                  <c:v>3.8433999999999999E-3</c:v>
                </c:pt>
                <c:pt idx="9280">
                  <c:v>1.5394E-2</c:v>
                </c:pt>
                <c:pt idx="9281">
                  <c:v>-2.9960000000000001E-2</c:v>
                </c:pt>
                <c:pt idx="9282">
                  <c:v>-9.7350000000000006E-3</c:v>
                </c:pt>
                <c:pt idx="9283">
                  <c:v>-5.2451999999999999E-2</c:v>
                </c:pt>
                <c:pt idx="9284">
                  <c:v>-8.5013000000000005E-2</c:v>
                </c:pt>
                <c:pt idx="9285">
                  <c:v>-7.0601999999999998E-2</c:v>
                </c:pt>
                <c:pt idx="9286">
                  <c:v>-0.17454</c:v>
                </c:pt>
                <c:pt idx="9287">
                  <c:v>-0.15231</c:v>
                </c:pt>
                <c:pt idx="9288">
                  <c:v>-0.19016</c:v>
                </c:pt>
                <c:pt idx="9289">
                  <c:v>-0.21129999999999999</c:v>
                </c:pt>
                <c:pt idx="9290">
                  <c:v>-0.15559000000000001</c:v>
                </c:pt>
                <c:pt idx="9291">
                  <c:v>-0.18079000000000001</c:v>
                </c:pt>
                <c:pt idx="9292">
                  <c:v>-0.16652</c:v>
                </c:pt>
                <c:pt idx="9293">
                  <c:v>-0.12089999999999999</c:v>
                </c:pt>
                <c:pt idx="9294">
                  <c:v>-0.13159000000000001</c:v>
                </c:pt>
                <c:pt idx="9295">
                  <c:v>-0.12178</c:v>
                </c:pt>
                <c:pt idx="9296">
                  <c:v>-8.2126000000000005E-2</c:v>
                </c:pt>
                <c:pt idx="9297">
                  <c:v>-8.0795000000000006E-2</c:v>
                </c:pt>
                <c:pt idx="9298">
                  <c:v>-5.3777999999999999E-2</c:v>
                </c:pt>
                <c:pt idx="9299">
                  <c:v>-1.9913E-2</c:v>
                </c:pt>
                <c:pt idx="9300">
                  <c:v>-1.771E-3</c:v>
                </c:pt>
                <c:pt idx="9301">
                  <c:v>2.0308E-2</c:v>
                </c:pt>
                <c:pt idx="9302">
                  <c:v>3.0343999999999999E-2</c:v>
                </c:pt>
                <c:pt idx="9303">
                  <c:v>5.4677000000000003E-2</c:v>
                </c:pt>
                <c:pt idx="9304">
                  <c:v>8.4862999999999994E-2</c:v>
                </c:pt>
                <c:pt idx="9305">
                  <c:v>9.3313999999999994E-2</c:v>
                </c:pt>
                <c:pt idx="9306">
                  <c:v>8.5698999999999997E-2</c:v>
                </c:pt>
                <c:pt idx="9307">
                  <c:v>0.10041</c:v>
                </c:pt>
                <c:pt idx="9308">
                  <c:v>0.10754</c:v>
                </c:pt>
                <c:pt idx="9309">
                  <c:v>0.11468</c:v>
                </c:pt>
                <c:pt idx="9310">
                  <c:v>0.11695999999999999</c:v>
                </c:pt>
                <c:pt idx="9311">
                  <c:v>0.13381000000000001</c:v>
                </c:pt>
                <c:pt idx="9312">
                  <c:v>0.16592000000000001</c:v>
                </c:pt>
                <c:pt idx="9313">
                  <c:v>0.14831</c:v>
                </c:pt>
                <c:pt idx="9314">
                  <c:v>0.11752</c:v>
                </c:pt>
                <c:pt idx="9315">
                  <c:v>0.12361999999999999</c:v>
                </c:pt>
                <c:pt idx="9316">
                  <c:v>6.3745999999999997E-2</c:v>
                </c:pt>
                <c:pt idx="9317">
                  <c:v>8.9316000000000006E-2</c:v>
                </c:pt>
                <c:pt idx="9318">
                  <c:v>4.1357999999999999E-2</c:v>
                </c:pt>
                <c:pt idx="9319">
                  <c:v>2.8382000000000001E-2</c:v>
                </c:pt>
                <c:pt idx="9320">
                  <c:v>5.6652999999999998E-3</c:v>
                </c:pt>
                <c:pt idx="9321">
                  <c:v>1.6930999999999999E-3</c:v>
                </c:pt>
                <c:pt idx="9322">
                  <c:v>-2.2473E-2</c:v>
                </c:pt>
                <c:pt idx="9323">
                  <c:v>-2.6096000000000001E-2</c:v>
                </c:pt>
                <c:pt idx="9324">
                  <c:v>-7.7487E-2</c:v>
                </c:pt>
                <c:pt idx="9325">
                  <c:v>-6.8901000000000004E-2</c:v>
                </c:pt>
                <c:pt idx="9326">
                  <c:v>-8.9169999999999999E-2</c:v>
                </c:pt>
                <c:pt idx="9327">
                  <c:v>-7.4360999999999997E-2</c:v>
                </c:pt>
                <c:pt idx="9328">
                  <c:v>-9.3737000000000001E-2</c:v>
                </c:pt>
                <c:pt idx="9329">
                  <c:v>-0.10397000000000001</c:v>
                </c:pt>
                <c:pt idx="9330">
                  <c:v>-8.0076999999999995E-2</c:v>
                </c:pt>
                <c:pt idx="9331">
                  <c:v>-0.10707</c:v>
                </c:pt>
                <c:pt idx="9332">
                  <c:v>-7.4314000000000005E-2</c:v>
                </c:pt>
                <c:pt idx="9333">
                  <c:v>-8.6185999999999999E-2</c:v>
                </c:pt>
                <c:pt idx="9334">
                  <c:v>-8.652E-2</c:v>
                </c:pt>
                <c:pt idx="9335">
                  <c:v>-2.5748E-2</c:v>
                </c:pt>
                <c:pt idx="9336">
                  <c:v>-6.8246000000000001E-2</c:v>
                </c:pt>
                <c:pt idx="9337">
                  <c:v>-7.0780999999999997E-2</c:v>
                </c:pt>
                <c:pt idx="9338">
                  <c:v>-3.2798000000000001E-2</c:v>
                </c:pt>
                <c:pt idx="9339">
                  <c:v>-4.7428999999999999E-2</c:v>
                </c:pt>
                <c:pt idx="9340">
                  <c:v>-5.4205999999999997E-2</c:v>
                </c:pt>
                <c:pt idx="9341">
                  <c:v>1.6419E-2</c:v>
                </c:pt>
                <c:pt idx="9342">
                  <c:v>-7.4395000000000003E-2</c:v>
                </c:pt>
                <c:pt idx="9343">
                  <c:v>8.4793999999999998E-3</c:v>
                </c:pt>
                <c:pt idx="9344">
                  <c:v>-1.376E-2</c:v>
                </c:pt>
                <c:pt idx="9345">
                  <c:v>2.7206999999999999E-2</c:v>
                </c:pt>
                <c:pt idx="9346">
                  <c:v>2.2204999999999999E-2</c:v>
                </c:pt>
                <c:pt idx="9347">
                  <c:v>3.1683999999999997E-2</c:v>
                </c:pt>
                <c:pt idx="9348">
                  <c:v>2.5514999999999999E-2</c:v>
                </c:pt>
                <c:pt idx="9349">
                  <c:v>8.3693000000000004E-2</c:v>
                </c:pt>
                <c:pt idx="9350">
                  <c:v>3.3229000000000002E-2</c:v>
                </c:pt>
                <c:pt idx="9351">
                  <c:v>9.6188999999999997E-2</c:v>
                </c:pt>
                <c:pt idx="9352">
                  <c:v>6.1393000000000003E-2</c:v>
                </c:pt>
                <c:pt idx="9353">
                  <c:v>8.5265999999999995E-2</c:v>
                </c:pt>
                <c:pt idx="9354">
                  <c:v>0.10384</c:v>
                </c:pt>
                <c:pt idx="9355">
                  <c:v>7.0458999999999994E-2</c:v>
                </c:pt>
                <c:pt idx="9356">
                  <c:v>0.12229</c:v>
                </c:pt>
                <c:pt idx="9357">
                  <c:v>6.0198000000000002E-2</c:v>
                </c:pt>
                <c:pt idx="9358">
                  <c:v>6.9968000000000002E-2</c:v>
                </c:pt>
                <c:pt idx="9359">
                  <c:v>8.9482999999999993E-2</c:v>
                </c:pt>
                <c:pt idx="9360">
                  <c:v>1.5297E-2</c:v>
                </c:pt>
                <c:pt idx="9361">
                  <c:v>0.10313</c:v>
                </c:pt>
                <c:pt idx="9362">
                  <c:v>7.7550999999999995E-2</c:v>
                </c:pt>
                <c:pt idx="9363">
                  <c:v>4.3104999999999997E-2</c:v>
                </c:pt>
                <c:pt idx="9364">
                  <c:v>7.4787999999999993E-2</c:v>
                </c:pt>
                <c:pt idx="9365">
                  <c:v>4.3964999999999997E-2</c:v>
                </c:pt>
                <c:pt idx="9366">
                  <c:v>-1.7444000000000001E-2</c:v>
                </c:pt>
                <c:pt idx="9367">
                  <c:v>6.2940999999999997E-2</c:v>
                </c:pt>
                <c:pt idx="9368">
                  <c:v>-5.4787000000000002E-2</c:v>
                </c:pt>
                <c:pt idx="9369">
                  <c:v>-2.2504E-2</c:v>
                </c:pt>
                <c:pt idx="9370">
                  <c:v>-7.2804999999999995E-2</c:v>
                </c:pt>
                <c:pt idx="9371">
                  <c:v>-8.5084000000000007E-2</c:v>
                </c:pt>
                <c:pt idx="9372">
                  <c:v>-8.8077000000000003E-2</c:v>
                </c:pt>
                <c:pt idx="9373">
                  <c:v>-8.1481999999999999E-2</c:v>
                </c:pt>
                <c:pt idx="9374">
                  <c:v>-0.15742999999999999</c:v>
                </c:pt>
                <c:pt idx="9375">
                  <c:v>-0.10750999999999999</c:v>
                </c:pt>
                <c:pt idx="9376">
                  <c:v>-0.17655999999999999</c:v>
                </c:pt>
                <c:pt idx="9377">
                  <c:v>-0.12324</c:v>
                </c:pt>
                <c:pt idx="9378">
                  <c:v>-0.13675999999999999</c:v>
                </c:pt>
                <c:pt idx="9379">
                  <c:v>-0.15310000000000001</c:v>
                </c:pt>
                <c:pt idx="9380">
                  <c:v>-0.11584999999999999</c:v>
                </c:pt>
                <c:pt idx="9381">
                  <c:v>-0.15459000000000001</c:v>
                </c:pt>
                <c:pt idx="9382">
                  <c:v>-6.3298999999999994E-2</c:v>
                </c:pt>
                <c:pt idx="9383">
                  <c:v>-4.7926000000000003E-2</c:v>
                </c:pt>
                <c:pt idx="9384">
                  <c:v>-6.1926000000000002E-2</c:v>
                </c:pt>
                <c:pt idx="9385">
                  <c:v>1.0126E-2</c:v>
                </c:pt>
                <c:pt idx="9386">
                  <c:v>-7.9731999999999997E-2</c:v>
                </c:pt>
                <c:pt idx="9387">
                  <c:v>-1.3186E-2</c:v>
                </c:pt>
                <c:pt idx="9388">
                  <c:v>2.4115000000000001E-2</c:v>
                </c:pt>
                <c:pt idx="9389">
                  <c:v>-1.8818999999999999E-3</c:v>
                </c:pt>
                <c:pt idx="9390">
                  <c:v>5.9240000000000001E-2</c:v>
                </c:pt>
                <c:pt idx="9391">
                  <c:v>9.4135999999999997E-2</c:v>
                </c:pt>
                <c:pt idx="9392">
                  <c:v>6.5340999999999996E-2</c:v>
                </c:pt>
                <c:pt idx="9393">
                  <c:v>0.17871999999999999</c:v>
                </c:pt>
                <c:pt idx="9394">
                  <c:v>0.14066000000000001</c:v>
                </c:pt>
                <c:pt idx="9395">
                  <c:v>0.16250000000000001</c:v>
                </c:pt>
                <c:pt idx="9396">
                  <c:v>0.18054999999999999</c:v>
                </c:pt>
                <c:pt idx="9397">
                  <c:v>0.17777999999999999</c:v>
                </c:pt>
                <c:pt idx="9398">
                  <c:v>0.16625999999999999</c:v>
                </c:pt>
                <c:pt idx="9399">
                  <c:v>0.19225999999999999</c:v>
                </c:pt>
                <c:pt idx="9400">
                  <c:v>0.14604</c:v>
                </c:pt>
                <c:pt idx="9401">
                  <c:v>0.18904000000000001</c:v>
                </c:pt>
                <c:pt idx="9402">
                  <c:v>0.12892999999999999</c:v>
                </c:pt>
                <c:pt idx="9403">
                  <c:v>0.11169</c:v>
                </c:pt>
                <c:pt idx="9404">
                  <c:v>0.10675999999999999</c:v>
                </c:pt>
                <c:pt idx="9405">
                  <c:v>6.4878000000000005E-2</c:v>
                </c:pt>
                <c:pt idx="9406">
                  <c:v>5.7939999999999998E-2</c:v>
                </c:pt>
                <c:pt idx="9407">
                  <c:v>-3.1116999999999999E-2</c:v>
                </c:pt>
                <c:pt idx="9408">
                  <c:v>-5.3002000000000001E-2</c:v>
                </c:pt>
                <c:pt idx="9409">
                  <c:v>-5.4323000000000003E-2</c:v>
                </c:pt>
                <c:pt idx="9410">
                  <c:v>-0.10478999999999999</c:v>
                </c:pt>
                <c:pt idx="9411">
                  <c:v>-5.2837000000000002E-2</c:v>
                </c:pt>
                <c:pt idx="9412">
                  <c:v>-0.12055</c:v>
                </c:pt>
                <c:pt idx="9413">
                  <c:v>-0.12887999999999999</c:v>
                </c:pt>
                <c:pt idx="9414">
                  <c:v>-0.11168</c:v>
                </c:pt>
                <c:pt idx="9415">
                  <c:v>-0.18296000000000001</c:v>
                </c:pt>
                <c:pt idx="9416">
                  <c:v>-0.17155000000000001</c:v>
                </c:pt>
                <c:pt idx="9417">
                  <c:v>-0.19098999999999999</c:v>
                </c:pt>
                <c:pt idx="9418">
                  <c:v>-0.24112</c:v>
                </c:pt>
                <c:pt idx="9419">
                  <c:v>-0.20918999999999999</c:v>
                </c:pt>
                <c:pt idx="9420">
                  <c:v>-0.19142000000000001</c:v>
                </c:pt>
                <c:pt idx="9421">
                  <c:v>-0.20016999999999999</c:v>
                </c:pt>
                <c:pt idx="9422">
                  <c:v>-0.17580999999999999</c:v>
                </c:pt>
                <c:pt idx="9423">
                  <c:v>-0.15894</c:v>
                </c:pt>
                <c:pt idx="9424">
                  <c:v>-0.13755999999999999</c:v>
                </c:pt>
                <c:pt idx="9425">
                  <c:v>-0.10193000000000001</c:v>
                </c:pt>
                <c:pt idx="9426">
                  <c:v>-9.2055999999999999E-2</c:v>
                </c:pt>
                <c:pt idx="9427">
                  <c:v>-3.7782999999999997E-2</c:v>
                </c:pt>
                <c:pt idx="9428">
                  <c:v>3.5182999999999998E-3</c:v>
                </c:pt>
                <c:pt idx="9429">
                  <c:v>2.4167000000000001E-2</c:v>
                </c:pt>
                <c:pt idx="9430">
                  <c:v>5.6389000000000002E-2</c:v>
                </c:pt>
                <c:pt idx="9431">
                  <c:v>0.10374</c:v>
                </c:pt>
                <c:pt idx="9432">
                  <c:v>0.16059000000000001</c:v>
                </c:pt>
                <c:pt idx="9433">
                  <c:v>0.17726</c:v>
                </c:pt>
                <c:pt idx="9434">
                  <c:v>0.19089999999999999</c:v>
                </c:pt>
                <c:pt idx="9435">
                  <c:v>0.19905999999999999</c:v>
                </c:pt>
                <c:pt idx="9436">
                  <c:v>0.20266999999999999</c:v>
                </c:pt>
                <c:pt idx="9437">
                  <c:v>0.23487</c:v>
                </c:pt>
                <c:pt idx="9438">
                  <c:v>0.20734</c:v>
                </c:pt>
                <c:pt idx="9439">
                  <c:v>0.19814999999999999</c:v>
                </c:pt>
                <c:pt idx="9440">
                  <c:v>0.24692</c:v>
                </c:pt>
                <c:pt idx="9441">
                  <c:v>0.18814</c:v>
                </c:pt>
                <c:pt idx="9442">
                  <c:v>0.24068000000000001</c:v>
                </c:pt>
                <c:pt idx="9443">
                  <c:v>0.20169999999999999</c:v>
                </c:pt>
                <c:pt idx="9444">
                  <c:v>0.17544999999999999</c:v>
                </c:pt>
                <c:pt idx="9445">
                  <c:v>0.12112000000000001</c:v>
                </c:pt>
                <c:pt idx="9446">
                  <c:v>0.11811000000000001</c:v>
                </c:pt>
                <c:pt idx="9447">
                  <c:v>7.3150999999999994E-2</c:v>
                </c:pt>
                <c:pt idx="9448">
                  <c:v>4.5143000000000003E-2</c:v>
                </c:pt>
                <c:pt idx="9449">
                  <c:v>-1.6206999999999999E-2</c:v>
                </c:pt>
                <c:pt idx="9450">
                  <c:v>-2.2244E-2</c:v>
                </c:pt>
                <c:pt idx="9451">
                  <c:v>-8.2126000000000005E-2</c:v>
                </c:pt>
                <c:pt idx="9452">
                  <c:v>-0.11597</c:v>
                </c:pt>
                <c:pt idx="9453">
                  <c:v>-0.15706000000000001</c:v>
                </c:pt>
                <c:pt idx="9454">
                  <c:v>-0.19297</c:v>
                </c:pt>
                <c:pt idx="9455">
                  <c:v>-0.19314000000000001</c:v>
                </c:pt>
                <c:pt idx="9456">
                  <c:v>-0.26333000000000001</c:v>
                </c:pt>
                <c:pt idx="9457">
                  <c:v>-0.26499</c:v>
                </c:pt>
                <c:pt idx="9458">
                  <c:v>-0.26778999999999997</c:v>
                </c:pt>
                <c:pt idx="9459">
                  <c:v>-0.27778000000000003</c:v>
                </c:pt>
                <c:pt idx="9460">
                  <c:v>-0.22799</c:v>
                </c:pt>
                <c:pt idx="9461">
                  <c:v>-0.28611999999999999</c:v>
                </c:pt>
                <c:pt idx="9462">
                  <c:v>-0.26862999999999998</c:v>
                </c:pt>
                <c:pt idx="9463">
                  <c:v>-0.20054</c:v>
                </c:pt>
                <c:pt idx="9464">
                  <c:v>-0.19355</c:v>
                </c:pt>
                <c:pt idx="9465">
                  <c:v>-0.19599</c:v>
                </c:pt>
                <c:pt idx="9466">
                  <c:v>-0.1115</c:v>
                </c:pt>
                <c:pt idx="9467">
                  <c:v>-0.16996</c:v>
                </c:pt>
                <c:pt idx="9468">
                  <c:v>-4.2491000000000001E-2</c:v>
                </c:pt>
                <c:pt idx="9469">
                  <c:v>-3.2393999999999999E-2</c:v>
                </c:pt>
                <c:pt idx="9470">
                  <c:v>3.5333999999999997E-2</c:v>
                </c:pt>
                <c:pt idx="9471">
                  <c:v>5.2098999999999999E-2</c:v>
                </c:pt>
                <c:pt idx="9472">
                  <c:v>0.10759000000000001</c:v>
                </c:pt>
                <c:pt idx="9473">
                  <c:v>0.14194000000000001</c:v>
                </c:pt>
                <c:pt idx="9474">
                  <c:v>0.21149000000000001</c:v>
                </c:pt>
                <c:pt idx="9475">
                  <c:v>0.17796000000000001</c:v>
                </c:pt>
                <c:pt idx="9476">
                  <c:v>0.26488</c:v>
                </c:pt>
                <c:pt idx="9477">
                  <c:v>0.27260000000000001</c:v>
                </c:pt>
                <c:pt idx="9478">
                  <c:v>0.29132000000000002</c:v>
                </c:pt>
                <c:pt idx="9479">
                  <c:v>0.31497000000000003</c:v>
                </c:pt>
                <c:pt idx="9480">
                  <c:v>0.2757</c:v>
                </c:pt>
                <c:pt idx="9481">
                  <c:v>0.33901999999999999</c:v>
                </c:pt>
                <c:pt idx="9482">
                  <c:v>0.28433000000000003</c:v>
                </c:pt>
                <c:pt idx="9483">
                  <c:v>0.26290999999999998</c:v>
                </c:pt>
                <c:pt idx="9484">
                  <c:v>0.25007000000000001</c:v>
                </c:pt>
                <c:pt idx="9485">
                  <c:v>0.15464</c:v>
                </c:pt>
                <c:pt idx="9486">
                  <c:v>0.23601</c:v>
                </c:pt>
                <c:pt idx="9487">
                  <c:v>0.17616000000000001</c:v>
                </c:pt>
                <c:pt idx="9488">
                  <c:v>8.8899000000000006E-2</c:v>
                </c:pt>
                <c:pt idx="9489">
                  <c:v>6.9972000000000006E-2</c:v>
                </c:pt>
                <c:pt idx="9490">
                  <c:v>2.1496999999999999E-2</c:v>
                </c:pt>
                <c:pt idx="9491">
                  <c:v>-5.1611999999999998E-2</c:v>
                </c:pt>
                <c:pt idx="9492">
                  <c:v>-1.059E-2</c:v>
                </c:pt>
                <c:pt idx="9493">
                  <c:v>-0.17963000000000001</c:v>
                </c:pt>
                <c:pt idx="9494">
                  <c:v>-0.17499000000000001</c:v>
                </c:pt>
                <c:pt idx="9495">
                  <c:v>-0.22761000000000001</c:v>
                </c:pt>
                <c:pt idx="9496">
                  <c:v>-0.24918000000000001</c:v>
                </c:pt>
                <c:pt idx="9497">
                  <c:v>-0.29098000000000002</c:v>
                </c:pt>
                <c:pt idx="9498">
                  <c:v>-0.31364999999999998</c:v>
                </c:pt>
                <c:pt idx="9499">
                  <c:v>-0.36069000000000001</c:v>
                </c:pt>
                <c:pt idx="9500">
                  <c:v>-0.29748999999999998</c:v>
                </c:pt>
                <c:pt idx="9501">
                  <c:v>-0.36770000000000003</c:v>
                </c:pt>
                <c:pt idx="9502">
                  <c:v>-0.33783000000000002</c:v>
                </c:pt>
                <c:pt idx="9503">
                  <c:v>-0.32341999999999999</c:v>
                </c:pt>
                <c:pt idx="9504">
                  <c:v>-0.32092999999999999</c:v>
                </c:pt>
                <c:pt idx="9505">
                  <c:v>-0.24601999999999999</c:v>
                </c:pt>
                <c:pt idx="9506">
                  <c:v>-0.26862999999999998</c:v>
                </c:pt>
                <c:pt idx="9507">
                  <c:v>-0.16078000000000001</c:v>
                </c:pt>
                <c:pt idx="9508">
                  <c:v>-0.13227</c:v>
                </c:pt>
                <c:pt idx="9509">
                  <c:v>-9.5908999999999994E-2</c:v>
                </c:pt>
                <c:pt idx="9510">
                  <c:v>1.9125E-2</c:v>
                </c:pt>
                <c:pt idx="9511">
                  <c:v>-5.398E-2</c:v>
                </c:pt>
                <c:pt idx="9512">
                  <c:v>2.2224000000000001E-2</c:v>
                </c:pt>
                <c:pt idx="9513">
                  <c:v>9.8305000000000003E-2</c:v>
                </c:pt>
                <c:pt idx="9514">
                  <c:v>0.12446</c:v>
                </c:pt>
                <c:pt idx="9515">
                  <c:v>0.21099000000000001</c:v>
                </c:pt>
                <c:pt idx="9516">
                  <c:v>0.23737</c:v>
                </c:pt>
                <c:pt idx="9517">
                  <c:v>0.22694</c:v>
                </c:pt>
                <c:pt idx="9518">
                  <c:v>0.37430000000000002</c:v>
                </c:pt>
                <c:pt idx="9519">
                  <c:v>0.35531000000000001</c:v>
                </c:pt>
                <c:pt idx="9520">
                  <c:v>0.36635000000000001</c:v>
                </c:pt>
                <c:pt idx="9521">
                  <c:v>0.37674999999999997</c:v>
                </c:pt>
                <c:pt idx="9522">
                  <c:v>0.38078000000000001</c:v>
                </c:pt>
                <c:pt idx="9523">
                  <c:v>0.38035999999999998</c:v>
                </c:pt>
                <c:pt idx="9524">
                  <c:v>0.38280999999999998</c:v>
                </c:pt>
                <c:pt idx="9525">
                  <c:v>0.30508999999999997</c:v>
                </c:pt>
                <c:pt idx="9526">
                  <c:v>0.32232</c:v>
                </c:pt>
                <c:pt idx="9527">
                  <c:v>0.25852000000000003</c:v>
                </c:pt>
                <c:pt idx="9528">
                  <c:v>0.21401999999999999</c:v>
                </c:pt>
                <c:pt idx="9529">
                  <c:v>0.18228</c:v>
                </c:pt>
                <c:pt idx="9530">
                  <c:v>9.0398000000000006E-2</c:v>
                </c:pt>
                <c:pt idx="9531">
                  <c:v>5.5596E-2</c:v>
                </c:pt>
                <c:pt idx="9532">
                  <c:v>-4.4580000000000002E-2</c:v>
                </c:pt>
                <c:pt idx="9533">
                  <c:v>-8.8364999999999999E-2</c:v>
                </c:pt>
                <c:pt idx="9534">
                  <c:v>-0.13849</c:v>
                </c:pt>
                <c:pt idx="9535">
                  <c:v>-0.23729</c:v>
                </c:pt>
                <c:pt idx="9536">
                  <c:v>-0.20554</c:v>
                </c:pt>
                <c:pt idx="9537">
                  <c:v>-0.26479000000000003</c:v>
                </c:pt>
                <c:pt idx="9538">
                  <c:v>-0.28634999999999999</c:v>
                </c:pt>
                <c:pt idx="9539">
                  <c:v>-0.31507000000000002</c:v>
                </c:pt>
                <c:pt idx="9540">
                  <c:v>-0.41164000000000001</c:v>
                </c:pt>
                <c:pt idx="9541">
                  <c:v>-0.36070000000000002</c:v>
                </c:pt>
                <c:pt idx="9542">
                  <c:v>-0.38666</c:v>
                </c:pt>
                <c:pt idx="9543">
                  <c:v>-0.43964999999999999</c:v>
                </c:pt>
                <c:pt idx="9544">
                  <c:v>-0.41625000000000001</c:v>
                </c:pt>
                <c:pt idx="9545">
                  <c:v>-0.36831000000000003</c:v>
                </c:pt>
                <c:pt idx="9546">
                  <c:v>-0.35943999999999998</c:v>
                </c:pt>
                <c:pt idx="9547">
                  <c:v>-0.3135</c:v>
                </c:pt>
                <c:pt idx="9548">
                  <c:v>-0.28734999999999999</c:v>
                </c:pt>
                <c:pt idx="9549">
                  <c:v>-0.23522000000000001</c:v>
                </c:pt>
                <c:pt idx="9550">
                  <c:v>-0.16891</c:v>
                </c:pt>
                <c:pt idx="9551">
                  <c:v>-0.11298</c:v>
                </c:pt>
                <c:pt idx="9552">
                  <c:v>-4.2546E-2</c:v>
                </c:pt>
                <c:pt idx="9553">
                  <c:v>1.6875999999999999E-2</c:v>
                </c:pt>
                <c:pt idx="9554">
                  <c:v>7.0453000000000002E-2</c:v>
                </c:pt>
                <c:pt idx="9555">
                  <c:v>0.14702999999999999</c:v>
                </c:pt>
                <c:pt idx="9556">
                  <c:v>0.23426</c:v>
                </c:pt>
                <c:pt idx="9557">
                  <c:v>0.26962000000000003</c:v>
                </c:pt>
                <c:pt idx="9558">
                  <c:v>0.31928000000000001</c:v>
                </c:pt>
                <c:pt idx="9559">
                  <c:v>0.37065999999999999</c:v>
                </c:pt>
                <c:pt idx="9560">
                  <c:v>0.41933999999999999</c:v>
                </c:pt>
                <c:pt idx="9561">
                  <c:v>0.40736</c:v>
                </c:pt>
                <c:pt idx="9562">
                  <c:v>0.38307999999999998</c:v>
                </c:pt>
                <c:pt idx="9563">
                  <c:v>0.41082000000000002</c:v>
                </c:pt>
                <c:pt idx="9564">
                  <c:v>0.44507999999999998</c:v>
                </c:pt>
                <c:pt idx="9565">
                  <c:v>0.42160999999999998</c:v>
                </c:pt>
                <c:pt idx="9566">
                  <c:v>0.40786</c:v>
                </c:pt>
                <c:pt idx="9567">
                  <c:v>0.34250999999999998</c:v>
                </c:pt>
                <c:pt idx="9568">
                  <c:v>0.34388000000000002</c:v>
                </c:pt>
                <c:pt idx="9569">
                  <c:v>0.29904999999999998</c:v>
                </c:pt>
                <c:pt idx="9570">
                  <c:v>0.23322000000000001</c:v>
                </c:pt>
                <c:pt idx="9571">
                  <c:v>0.15551000000000001</c:v>
                </c:pt>
                <c:pt idx="9572">
                  <c:v>0.10222000000000001</c:v>
                </c:pt>
                <c:pt idx="9573">
                  <c:v>2.3472E-2</c:v>
                </c:pt>
                <c:pt idx="9574">
                  <c:v>-9.8397999999999992E-3</c:v>
                </c:pt>
                <c:pt idx="9575">
                  <c:v>-0.10191</c:v>
                </c:pt>
                <c:pt idx="9576">
                  <c:v>-0.16631000000000001</c:v>
                </c:pt>
                <c:pt idx="9577">
                  <c:v>-0.25747999999999999</c:v>
                </c:pt>
                <c:pt idx="9578">
                  <c:v>-0.28669</c:v>
                </c:pt>
                <c:pt idx="9579">
                  <c:v>-0.33367000000000002</c:v>
                </c:pt>
                <c:pt idx="9580">
                  <c:v>-0.41496</c:v>
                </c:pt>
                <c:pt idx="9581">
                  <c:v>-0.43680000000000002</c:v>
                </c:pt>
                <c:pt idx="9582">
                  <c:v>-0.46526000000000001</c:v>
                </c:pt>
                <c:pt idx="9583">
                  <c:v>-0.46492</c:v>
                </c:pt>
                <c:pt idx="9584">
                  <c:v>-0.47493000000000002</c:v>
                </c:pt>
                <c:pt idx="9585">
                  <c:v>-0.53705000000000003</c:v>
                </c:pt>
                <c:pt idx="9586">
                  <c:v>-0.44325999999999999</c:v>
                </c:pt>
                <c:pt idx="9587">
                  <c:v>-0.39888000000000001</c:v>
                </c:pt>
                <c:pt idx="9588">
                  <c:v>-0.39665</c:v>
                </c:pt>
                <c:pt idx="9589">
                  <c:v>-0.33367999999999998</c:v>
                </c:pt>
                <c:pt idx="9590">
                  <c:v>-0.26588000000000001</c:v>
                </c:pt>
                <c:pt idx="9591">
                  <c:v>-0.23949000000000001</c:v>
                </c:pt>
                <c:pt idx="9592">
                  <c:v>-7.1779999999999997E-2</c:v>
                </c:pt>
                <c:pt idx="9593">
                  <c:v>-7.4915999999999996E-2</c:v>
                </c:pt>
                <c:pt idx="9594">
                  <c:v>3.2521000000000001E-2</c:v>
                </c:pt>
                <c:pt idx="9595">
                  <c:v>7.5024999999999994E-2</c:v>
                </c:pt>
                <c:pt idx="9596">
                  <c:v>0.16544</c:v>
                </c:pt>
                <c:pt idx="9597">
                  <c:v>0.23841000000000001</c:v>
                </c:pt>
                <c:pt idx="9598">
                  <c:v>0.32324000000000003</c:v>
                </c:pt>
                <c:pt idx="9599">
                  <c:v>0.31040000000000001</c:v>
                </c:pt>
                <c:pt idx="9600">
                  <c:v>0.41820000000000002</c:v>
                </c:pt>
                <c:pt idx="9601">
                  <c:v>0.41161999999999999</c:v>
                </c:pt>
                <c:pt idx="9602">
                  <c:v>0.48916999999999999</c:v>
                </c:pt>
                <c:pt idx="9603">
                  <c:v>0.46350999999999998</c:v>
                </c:pt>
                <c:pt idx="9604">
                  <c:v>0.44990999999999998</c:v>
                </c:pt>
                <c:pt idx="9605">
                  <c:v>0.49479000000000001</c:v>
                </c:pt>
                <c:pt idx="9606">
                  <c:v>0.44077</c:v>
                </c:pt>
                <c:pt idx="9607">
                  <c:v>0.44334000000000001</c:v>
                </c:pt>
                <c:pt idx="9608">
                  <c:v>0.39388000000000001</c:v>
                </c:pt>
                <c:pt idx="9609">
                  <c:v>0.33317000000000002</c:v>
                </c:pt>
                <c:pt idx="9610">
                  <c:v>0.35909999999999997</c:v>
                </c:pt>
                <c:pt idx="9611">
                  <c:v>0.18761</c:v>
                </c:pt>
                <c:pt idx="9612">
                  <c:v>0.13366</c:v>
                </c:pt>
                <c:pt idx="9613">
                  <c:v>9.0564000000000006E-2</c:v>
                </c:pt>
                <c:pt idx="9614">
                  <c:v>-1.9331000000000001E-2</c:v>
                </c:pt>
                <c:pt idx="9615">
                  <c:v>-7.3381000000000002E-2</c:v>
                </c:pt>
                <c:pt idx="9616">
                  <c:v>-9.6988000000000005E-2</c:v>
                </c:pt>
                <c:pt idx="9617">
                  <c:v>-0.26085999999999998</c:v>
                </c:pt>
                <c:pt idx="9618">
                  <c:v>-0.22777</c:v>
                </c:pt>
                <c:pt idx="9619">
                  <c:v>-0.3337</c:v>
                </c:pt>
                <c:pt idx="9620">
                  <c:v>-0.32333000000000001</c:v>
                </c:pt>
                <c:pt idx="9621">
                  <c:v>-0.37426999999999999</c:v>
                </c:pt>
                <c:pt idx="9622">
                  <c:v>-0.42459000000000002</c:v>
                </c:pt>
                <c:pt idx="9623">
                  <c:v>-0.4768</c:v>
                </c:pt>
                <c:pt idx="9624">
                  <c:v>-0.39189000000000002</c:v>
                </c:pt>
                <c:pt idx="9625">
                  <c:v>-0.4481</c:v>
                </c:pt>
                <c:pt idx="9626">
                  <c:v>-0.39065</c:v>
                </c:pt>
                <c:pt idx="9627">
                  <c:v>-0.43485000000000001</c:v>
                </c:pt>
                <c:pt idx="9628">
                  <c:v>-0.36786999999999997</c:v>
                </c:pt>
                <c:pt idx="9629">
                  <c:v>-0.30317</c:v>
                </c:pt>
                <c:pt idx="9630">
                  <c:v>-0.29873</c:v>
                </c:pt>
                <c:pt idx="9631">
                  <c:v>-0.21190999999999999</c:v>
                </c:pt>
                <c:pt idx="9632">
                  <c:v>-0.21318999999999999</c:v>
                </c:pt>
                <c:pt idx="9633">
                  <c:v>-0.15079999999999999</c:v>
                </c:pt>
                <c:pt idx="9634">
                  <c:v>-6.0596999999999998E-2</c:v>
                </c:pt>
                <c:pt idx="9635">
                  <c:v>-5.3485999999999999E-2</c:v>
                </c:pt>
                <c:pt idx="9636">
                  <c:v>0.11910999999999999</c:v>
                </c:pt>
                <c:pt idx="9637">
                  <c:v>0.14068</c:v>
                </c:pt>
                <c:pt idx="9638">
                  <c:v>0.18928</c:v>
                </c:pt>
                <c:pt idx="9639">
                  <c:v>0.29498000000000002</c:v>
                </c:pt>
                <c:pt idx="9640">
                  <c:v>0.28964000000000001</c:v>
                </c:pt>
                <c:pt idx="9641">
                  <c:v>0.31418000000000001</c:v>
                </c:pt>
                <c:pt idx="9642">
                  <c:v>0.40350999999999998</c:v>
                </c:pt>
                <c:pt idx="9643">
                  <c:v>0.34531000000000001</c:v>
                </c:pt>
                <c:pt idx="9644">
                  <c:v>0.42121999999999998</c:v>
                </c:pt>
                <c:pt idx="9645">
                  <c:v>0.38099</c:v>
                </c:pt>
                <c:pt idx="9646">
                  <c:v>0.37974000000000002</c:v>
                </c:pt>
                <c:pt idx="9647">
                  <c:v>0.38701000000000002</c:v>
                </c:pt>
                <c:pt idx="9648">
                  <c:v>0.38927</c:v>
                </c:pt>
                <c:pt idx="9649">
                  <c:v>0.29115999999999997</c:v>
                </c:pt>
                <c:pt idx="9650">
                  <c:v>0.30188999999999999</c:v>
                </c:pt>
                <c:pt idx="9651">
                  <c:v>0.21895000000000001</c:v>
                </c:pt>
                <c:pt idx="9652">
                  <c:v>0.22151999999999999</c:v>
                </c:pt>
                <c:pt idx="9653">
                  <c:v>0.15273</c:v>
                </c:pt>
                <c:pt idx="9654">
                  <c:v>7.5588000000000002E-2</c:v>
                </c:pt>
                <c:pt idx="9655">
                  <c:v>4.0986000000000002E-2</c:v>
                </c:pt>
                <c:pt idx="9656">
                  <c:v>-2.9963E-2</c:v>
                </c:pt>
                <c:pt idx="9657">
                  <c:v>-3.0138999999999999E-2</c:v>
                </c:pt>
                <c:pt idx="9658">
                  <c:v>-9.1828999999999994E-2</c:v>
                </c:pt>
                <c:pt idx="9659">
                  <c:v>-0.17388999999999999</c:v>
                </c:pt>
                <c:pt idx="9660">
                  <c:v>-0.20086999999999999</c:v>
                </c:pt>
                <c:pt idx="9661">
                  <c:v>-0.30520000000000003</c:v>
                </c:pt>
                <c:pt idx="9662">
                  <c:v>-0.29809999999999998</c:v>
                </c:pt>
                <c:pt idx="9663">
                  <c:v>-0.35086000000000001</c:v>
                </c:pt>
                <c:pt idx="9664">
                  <c:v>-0.41871000000000003</c:v>
                </c:pt>
                <c:pt idx="9665">
                  <c:v>-0.35577999999999999</c:v>
                </c:pt>
                <c:pt idx="9666">
                  <c:v>-0.37402000000000002</c:v>
                </c:pt>
                <c:pt idx="9667">
                  <c:v>-0.36984</c:v>
                </c:pt>
                <c:pt idx="9668">
                  <c:v>-0.32439000000000001</c:v>
                </c:pt>
                <c:pt idx="9669">
                  <c:v>-0.3165</c:v>
                </c:pt>
                <c:pt idx="9670">
                  <c:v>-0.29013</c:v>
                </c:pt>
                <c:pt idx="9671">
                  <c:v>-0.24532000000000001</c:v>
                </c:pt>
                <c:pt idx="9672">
                  <c:v>-0.22511</c:v>
                </c:pt>
                <c:pt idx="9673">
                  <c:v>-0.1837</c:v>
                </c:pt>
                <c:pt idx="9674">
                  <c:v>-0.10809000000000001</c:v>
                </c:pt>
                <c:pt idx="9675">
                  <c:v>-6.8262000000000003E-2</c:v>
                </c:pt>
                <c:pt idx="9676">
                  <c:v>-3.1773000000000001E-3</c:v>
                </c:pt>
                <c:pt idx="9677">
                  <c:v>2.6690999999999999E-2</c:v>
                </c:pt>
                <c:pt idx="9678">
                  <c:v>7.1371000000000004E-2</c:v>
                </c:pt>
                <c:pt idx="9679">
                  <c:v>0.13603000000000001</c:v>
                </c:pt>
                <c:pt idx="9680">
                  <c:v>0.186</c:v>
                </c:pt>
                <c:pt idx="9681">
                  <c:v>0.21467</c:v>
                </c:pt>
                <c:pt idx="9682">
                  <c:v>0.21818000000000001</c:v>
                </c:pt>
                <c:pt idx="9683">
                  <c:v>0.25394</c:v>
                </c:pt>
                <c:pt idx="9684">
                  <c:v>0.2994</c:v>
                </c:pt>
                <c:pt idx="9685">
                  <c:v>0.33905000000000002</c:v>
                </c:pt>
                <c:pt idx="9686">
                  <c:v>0.34095999999999999</c:v>
                </c:pt>
                <c:pt idx="9687">
                  <c:v>0.31423000000000001</c:v>
                </c:pt>
                <c:pt idx="9688">
                  <c:v>0.35708000000000001</c:v>
                </c:pt>
                <c:pt idx="9689">
                  <c:v>0.36753999999999998</c:v>
                </c:pt>
                <c:pt idx="9690">
                  <c:v>0.27672999999999998</c:v>
                </c:pt>
                <c:pt idx="9691">
                  <c:v>0.28802</c:v>
                </c:pt>
                <c:pt idx="9692">
                  <c:v>0.19747999999999999</c:v>
                </c:pt>
                <c:pt idx="9693">
                  <c:v>0.19247</c:v>
                </c:pt>
                <c:pt idx="9694">
                  <c:v>0.14171</c:v>
                </c:pt>
                <c:pt idx="9695">
                  <c:v>0.11383</c:v>
                </c:pt>
                <c:pt idx="9696">
                  <c:v>4.2880000000000001E-2</c:v>
                </c:pt>
                <c:pt idx="9697">
                  <c:v>9.0632999999999998E-3</c:v>
                </c:pt>
                <c:pt idx="9698">
                  <c:v>-4.4579000000000001E-2</c:v>
                </c:pt>
                <c:pt idx="9699">
                  <c:v>-7.0357000000000003E-2</c:v>
                </c:pt>
                <c:pt idx="9700">
                  <c:v>-0.15057999999999999</c:v>
                </c:pt>
                <c:pt idx="9701">
                  <c:v>-0.17180999999999999</c:v>
                </c:pt>
                <c:pt idx="9702">
                  <c:v>-0.21651999999999999</c:v>
                </c:pt>
                <c:pt idx="9703">
                  <c:v>-0.21862000000000001</c:v>
                </c:pt>
                <c:pt idx="9704">
                  <c:v>-0.24909000000000001</c:v>
                </c:pt>
                <c:pt idx="9705">
                  <c:v>-0.30578</c:v>
                </c:pt>
                <c:pt idx="9706">
                  <c:v>-0.28195999999999999</c:v>
                </c:pt>
                <c:pt idx="9707">
                  <c:v>-0.28508</c:v>
                </c:pt>
                <c:pt idx="9708">
                  <c:v>-0.28466000000000002</c:v>
                </c:pt>
                <c:pt idx="9709">
                  <c:v>-0.28688000000000002</c:v>
                </c:pt>
                <c:pt idx="9710">
                  <c:v>-0.33378999999999998</c:v>
                </c:pt>
                <c:pt idx="9711">
                  <c:v>-0.23524999999999999</c:v>
                </c:pt>
                <c:pt idx="9712">
                  <c:v>-0.19928999999999999</c:v>
                </c:pt>
                <c:pt idx="9713">
                  <c:v>-0.23103000000000001</c:v>
                </c:pt>
                <c:pt idx="9714">
                  <c:v>-0.19231000000000001</c:v>
                </c:pt>
                <c:pt idx="9715">
                  <c:v>-0.11073</c:v>
                </c:pt>
                <c:pt idx="9716">
                  <c:v>-0.11189</c:v>
                </c:pt>
                <c:pt idx="9717">
                  <c:v>2.1998E-2</c:v>
                </c:pt>
                <c:pt idx="9718">
                  <c:v>-2.7689999999999999E-2</c:v>
                </c:pt>
                <c:pt idx="9719">
                  <c:v>4.6089999999999999E-2</c:v>
                </c:pt>
                <c:pt idx="9720">
                  <c:v>6.4162999999999998E-2</c:v>
                </c:pt>
                <c:pt idx="9721">
                  <c:v>0.13327</c:v>
                </c:pt>
                <c:pt idx="9722">
                  <c:v>0.15801000000000001</c:v>
                </c:pt>
                <c:pt idx="9723">
                  <c:v>0.18856999999999999</c:v>
                </c:pt>
                <c:pt idx="9724">
                  <c:v>0.17541999999999999</c:v>
                </c:pt>
                <c:pt idx="9725">
                  <c:v>0.27271000000000001</c:v>
                </c:pt>
                <c:pt idx="9726">
                  <c:v>0.24310000000000001</c:v>
                </c:pt>
                <c:pt idx="9727">
                  <c:v>0.27671000000000001</c:v>
                </c:pt>
                <c:pt idx="9728">
                  <c:v>0.24240999999999999</c:v>
                </c:pt>
                <c:pt idx="9729">
                  <c:v>0.23999000000000001</c:v>
                </c:pt>
                <c:pt idx="9730">
                  <c:v>0.28904000000000002</c:v>
                </c:pt>
                <c:pt idx="9731">
                  <c:v>0.22283</c:v>
                </c:pt>
                <c:pt idx="9732">
                  <c:v>0.23055</c:v>
                </c:pt>
                <c:pt idx="9733">
                  <c:v>0.20008999999999999</c:v>
                </c:pt>
                <c:pt idx="9734">
                  <c:v>0.17630999999999999</c:v>
                </c:pt>
                <c:pt idx="9735">
                  <c:v>0.21917</c:v>
                </c:pt>
                <c:pt idx="9736">
                  <c:v>6.0158999999999997E-2</c:v>
                </c:pt>
                <c:pt idx="9737">
                  <c:v>3.0609000000000001E-2</c:v>
                </c:pt>
                <c:pt idx="9738">
                  <c:v>4.3246E-2</c:v>
                </c:pt>
                <c:pt idx="9739">
                  <c:v>-1.3701E-2</c:v>
                </c:pt>
                <c:pt idx="9740">
                  <c:v>-5.4030000000000002E-2</c:v>
                </c:pt>
                <c:pt idx="9741">
                  <c:v>-6.4834000000000003E-2</c:v>
                </c:pt>
                <c:pt idx="9742">
                  <c:v>-0.1903</c:v>
                </c:pt>
                <c:pt idx="9743">
                  <c:v>-0.10102</c:v>
                </c:pt>
                <c:pt idx="9744">
                  <c:v>-0.16911999999999999</c:v>
                </c:pt>
                <c:pt idx="9745">
                  <c:v>-0.17099</c:v>
                </c:pt>
                <c:pt idx="9746">
                  <c:v>-0.21301</c:v>
                </c:pt>
                <c:pt idx="9747">
                  <c:v>-0.22536999999999999</c:v>
                </c:pt>
                <c:pt idx="9748">
                  <c:v>-0.22514000000000001</c:v>
                </c:pt>
                <c:pt idx="9749">
                  <c:v>-0.17906</c:v>
                </c:pt>
                <c:pt idx="9750">
                  <c:v>-0.26108999999999999</c:v>
                </c:pt>
                <c:pt idx="9751">
                  <c:v>-0.19983999999999999</c:v>
                </c:pt>
                <c:pt idx="9752">
                  <c:v>-0.22245999999999999</c:v>
                </c:pt>
                <c:pt idx="9753">
                  <c:v>-0.16832</c:v>
                </c:pt>
                <c:pt idx="9754">
                  <c:v>-0.13825999999999999</c:v>
                </c:pt>
                <c:pt idx="9755">
                  <c:v>-0.17149</c:v>
                </c:pt>
                <c:pt idx="9756">
                  <c:v>-9.5935000000000006E-2</c:v>
                </c:pt>
                <c:pt idx="9757">
                  <c:v>-0.10911</c:v>
                </c:pt>
                <c:pt idx="9758">
                  <c:v>-6.3804E-2</c:v>
                </c:pt>
                <c:pt idx="9759">
                  <c:v>-2.7262000000000002E-2</c:v>
                </c:pt>
                <c:pt idx="9760">
                  <c:v>-5.8578999999999999E-2</c:v>
                </c:pt>
                <c:pt idx="9761">
                  <c:v>9.8784999999999998E-2</c:v>
                </c:pt>
                <c:pt idx="9762">
                  <c:v>0.11094999999999999</c:v>
                </c:pt>
                <c:pt idx="9763">
                  <c:v>0.11776</c:v>
                </c:pt>
                <c:pt idx="9764">
                  <c:v>0.16832</c:v>
                </c:pt>
                <c:pt idx="9765">
                  <c:v>0.15260000000000001</c:v>
                </c:pt>
                <c:pt idx="9766">
                  <c:v>0.17348</c:v>
                </c:pt>
                <c:pt idx="9767">
                  <c:v>0.24593999999999999</c:v>
                </c:pt>
                <c:pt idx="9768">
                  <c:v>0.15084</c:v>
                </c:pt>
                <c:pt idx="9769">
                  <c:v>0.18944</c:v>
                </c:pt>
                <c:pt idx="9770">
                  <c:v>0.17967</c:v>
                </c:pt>
                <c:pt idx="9771">
                  <c:v>0.18572</c:v>
                </c:pt>
                <c:pt idx="9772">
                  <c:v>0.18731999999999999</c:v>
                </c:pt>
                <c:pt idx="9773">
                  <c:v>0.16275999999999999</c:v>
                </c:pt>
                <c:pt idx="9774">
                  <c:v>0.10527</c:v>
                </c:pt>
                <c:pt idx="9775">
                  <c:v>0.14885999999999999</c:v>
                </c:pt>
                <c:pt idx="9776">
                  <c:v>8.9422000000000001E-2</c:v>
                </c:pt>
                <c:pt idx="9777">
                  <c:v>8.8402999999999995E-2</c:v>
                </c:pt>
                <c:pt idx="9778">
                  <c:v>4.6179999999999999E-2</c:v>
                </c:pt>
                <c:pt idx="9779">
                  <c:v>5.1162999999999998E-3</c:v>
                </c:pt>
                <c:pt idx="9780">
                  <c:v>1.9630999999999999E-2</c:v>
                </c:pt>
                <c:pt idx="9781">
                  <c:v>-2.6442E-2</c:v>
                </c:pt>
                <c:pt idx="9782">
                  <c:v>-1.2670000000000001E-2</c:v>
                </c:pt>
                <c:pt idx="9783">
                  <c:v>-5.7162999999999999E-2</c:v>
                </c:pt>
                <c:pt idx="9784">
                  <c:v>-8.7207999999999994E-2</c:v>
                </c:pt>
                <c:pt idx="9785">
                  <c:v>-7.1587999999999999E-2</c:v>
                </c:pt>
                <c:pt idx="9786">
                  <c:v>-0.16539000000000001</c:v>
                </c:pt>
                <c:pt idx="9787">
                  <c:v>-0.1585</c:v>
                </c:pt>
                <c:pt idx="9788">
                  <c:v>-0.19767999999999999</c:v>
                </c:pt>
                <c:pt idx="9789">
                  <c:v>-0.21523999999999999</c:v>
                </c:pt>
                <c:pt idx="9790">
                  <c:v>-0.14684</c:v>
                </c:pt>
                <c:pt idx="9791">
                  <c:v>-0.18601000000000001</c:v>
                </c:pt>
                <c:pt idx="9792">
                  <c:v>-0.17508000000000001</c:v>
                </c:pt>
                <c:pt idx="9793">
                  <c:v>-0.12842999999999999</c:v>
                </c:pt>
                <c:pt idx="9794">
                  <c:v>-0.12179</c:v>
                </c:pt>
                <c:pt idx="9795">
                  <c:v>-0.11287999999999999</c:v>
                </c:pt>
                <c:pt idx="9796">
                  <c:v>-8.8359999999999994E-2</c:v>
                </c:pt>
                <c:pt idx="9797">
                  <c:v>-8.8739999999999999E-2</c:v>
                </c:pt>
                <c:pt idx="9798">
                  <c:v>-4.9994999999999998E-2</c:v>
                </c:pt>
                <c:pt idx="9799">
                  <c:v>-1.4208999999999999E-2</c:v>
                </c:pt>
                <c:pt idx="9800">
                  <c:v>-4.5548000000000003E-3</c:v>
                </c:pt>
                <c:pt idx="9801">
                  <c:v>1.4696000000000001E-2</c:v>
                </c:pt>
                <c:pt idx="9802">
                  <c:v>2.7847E-2</c:v>
                </c:pt>
                <c:pt idx="9803">
                  <c:v>5.4337999999999997E-2</c:v>
                </c:pt>
                <c:pt idx="9804">
                  <c:v>8.6258000000000001E-2</c:v>
                </c:pt>
                <c:pt idx="9805">
                  <c:v>9.3804999999999999E-2</c:v>
                </c:pt>
                <c:pt idx="9806">
                  <c:v>8.4365999999999997E-2</c:v>
                </c:pt>
                <c:pt idx="9807">
                  <c:v>9.5043000000000002E-2</c:v>
                </c:pt>
                <c:pt idx="9808">
                  <c:v>0.11272</c:v>
                </c:pt>
                <c:pt idx="9809">
                  <c:v>0.11947000000000001</c:v>
                </c:pt>
                <c:pt idx="9810">
                  <c:v>0.11940000000000001</c:v>
                </c:pt>
                <c:pt idx="9811">
                  <c:v>0.12181</c:v>
                </c:pt>
                <c:pt idx="9812">
                  <c:v>0.16964000000000001</c:v>
                </c:pt>
                <c:pt idx="9813">
                  <c:v>0.15514</c:v>
                </c:pt>
                <c:pt idx="9814">
                  <c:v>0.12184</c:v>
                </c:pt>
                <c:pt idx="9815">
                  <c:v>0.11464000000000001</c:v>
                </c:pt>
                <c:pt idx="9816">
                  <c:v>6.5437999999999996E-2</c:v>
                </c:pt>
                <c:pt idx="9817">
                  <c:v>9.4542000000000001E-2</c:v>
                </c:pt>
                <c:pt idx="9818">
                  <c:v>4.7142999999999997E-2</c:v>
                </c:pt>
                <c:pt idx="9819">
                  <c:v>2.4736000000000001E-2</c:v>
                </c:pt>
                <c:pt idx="9820">
                  <c:v>-8.3369E-4</c:v>
                </c:pt>
                <c:pt idx="9821">
                  <c:v>3.4802000000000001E-3</c:v>
                </c:pt>
                <c:pt idx="9822">
                  <c:v>-1.8138999999999999E-2</c:v>
                </c:pt>
                <c:pt idx="9823">
                  <c:v>-2.4409E-2</c:v>
                </c:pt>
                <c:pt idx="9824">
                  <c:v>-7.7134999999999995E-2</c:v>
                </c:pt>
                <c:pt idx="9825">
                  <c:v>-7.0750999999999994E-2</c:v>
                </c:pt>
                <c:pt idx="9826">
                  <c:v>-8.8449E-2</c:v>
                </c:pt>
                <c:pt idx="9827">
                  <c:v>-6.8876999999999994E-2</c:v>
                </c:pt>
                <c:pt idx="9828">
                  <c:v>-8.8494000000000003E-2</c:v>
                </c:pt>
                <c:pt idx="9829">
                  <c:v>-0.10796</c:v>
                </c:pt>
                <c:pt idx="9830">
                  <c:v>-8.3382999999999999E-2</c:v>
                </c:pt>
                <c:pt idx="9831">
                  <c:v>-0.1002</c:v>
                </c:pt>
                <c:pt idx="9832">
                  <c:v>-6.7447999999999994E-2</c:v>
                </c:pt>
                <c:pt idx="9833">
                  <c:v>-8.9027999999999996E-2</c:v>
                </c:pt>
                <c:pt idx="9834">
                  <c:v>-9.2682E-2</c:v>
                </c:pt>
                <c:pt idx="9835">
                  <c:v>-2.8058E-2</c:v>
                </c:pt>
                <c:pt idx="9836">
                  <c:v>-5.8000999999999997E-2</c:v>
                </c:pt>
                <c:pt idx="9837">
                  <c:v>-7.2196999999999997E-2</c:v>
                </c:pt>
                <c:pt idx="9838">
                  <c:v>-3.6991000000000003E-2</c:v>
                </c:pt>
                <c:pt idx="9839">
                  <c:v>-5.1442000000000002E-2</c:v>
                </c:pt>
                <c:pt idx="9840">
                  <c:v>-4.7292000000000001E-2</c:v>
                </c:pt>
                <c:pt idx="9841">
                  <c:v>1.7696E-2</c:v>
                </c:pt>
                <c:pt idx="9842">
                  <c:v>-7.6622999999999997E-2</c:v>
                </c:pt>
                <c:pt idx="9843">
                  <c:v>5.5212999999999998E-3</c:v>
                </c:pt>
                <c:pt idx="9844">
                  <c:v>-1.3063999999999999E-2</c:v>
                </c:pt>
                <c:pt idx="9845">
                  <c:v>2.9822000000000001E-2</c:v>
                </c:pt>
                <c:pt idx="9846">
                  <c:v>2.3737999999999999E-2</c:v>
                </c:pt>
                <c:pt idx="9847">
                  <c:v>3.1253999999999997E-2</c:v>
                </c:pt>
                <c:pt idx="9848">
                  <c:v>1.9467000000000002E-2</c:v>
                </c:pt>
                <c:pt idx="9849">
                  <c:v>8.0181000000000002E-2</c:v>
                </c:pt>
                <c:pt idx="9850">
                  <c:v>3.7350000000000001E-2</c:v>
                </c:pt>
                <c:pt idx="9851">
                  <c:v>9.9228999999999998E-2</c:v>
                </c:pt>
                <c:pt idx="9852">
                  <c:v>5.4933999999999997E-2</c:v>
                </c:pt>
                <c:pt idx="9853">
                  <c:v>7.5995999999999994E-2</c:v>
                </c:pt>
                <c:pt idx="9854">
                  <c:v>0.10915</c:v>
                </c:pt>
                <c:pt idx="9855">
                  <c:v>7.6305999999999999E-2</c:v>
                </c:pt>
                <c:pt idx="9856">
                  <c:v>0.11531</c:v>
                </c:pt>
                <c:pt idx="9857">
                  <c:v>5.4384000000000002E-2</c:v>
                </c:pt>
                <c:pt idx="9858">
                  <c:v>7.2458999999999996E-2</c:v>
                </c:pt>
                <c:pt idx="9859">
                  <c:v>9.4063999999999995E-2</c:v>
                </c:pt>
                <c:pt idx="9860">
                  <c:v>1.8107000000000002E-2</c:v>
                </c:pt>
                <c:pt idx="9861">
                  <c:v>9.5863000000000004E-2</c:v>
                </c:pt>
                <c:pt idx="9862">
                  <c:v>7.7997999999999998E-2</c:v>
                </c:pt>
                <c:pt idx="9863">
                  <c:v>4.5116999999999997E-2</c:v>
                </c:pt>
                <c:pt idx="9864">
                  <c:v>7.5124999999999997E-2</c:v>
                </c:pt>
                <c:pt idx="9865">
                  <c:v>4.2916000000000003E-2</c:v>
                </c:pt>
                <c:pt idx="9866">
                  <c:v>-2.0344999999999999E-2</c:v>
                </c:pt>
                <c:pt idx="9867">
                  <c:v>6.0678999999999997E-2</c:v>
                </c:pt>
                <c:pt idx="9868">
                  <c:v>-5.6807000000000003E-2</c:v>
                </c:pt>
                <c:pt idx="9869">
                  <c:v>-1.8207999999999998E-2</c:v>
                </c:pt>
                <c:pt idx="9870">
                  <c:v>-7.7499999999999999E-2</c:v>
                </c:pt>
                <c:pt idx="9871">
                  <c:v>-8.9385999999999993E-2</c:v>
                </c:pt>
                <c:pt idx="9872">
                  <c:v>-9.1686000000000004E-2</c:v>
                </c:pt>
                <c:pt idx="9873">
                  <c:v>-7.3819999999999997E-2</c:v>
                </c:pt>
                <c:pt idx="9874">
                  <c:v>-0.14990000000000001</c:v>
                </c:pt>
                <c:pt idx="9875">
                  <c:v>-0.1128</c:v>
                </c:pt>
                <c:pt idx="9876">
                  <c:v>-0.18126</c:v>
                </c:pt>
                <c:pt idx="9877">
                  <c:v>-0.11742</c:v>
                </c:pt>
                <c:pt idx="9878">
                  <c:v>-0.12814999999999999</c:v>
                </c:pt>
                <c:pt idx="9879">
                  <c:v>-0.15853</c:v>
                </c:pt>
                <c:pt idx="9880">
                  <c:v>-0.12256</c:v>
                </c:pt>
                <c:pt idx="9881">
                  <c:v>-0.15092</c:v>
                </c:pt>
                <c:pt idx="9882">
                  <c:v>-6.1813E-2</c:v>
                </c:pt>
                <c:pt idx="9883">
                  <c:v>-5.0275E-2</c:v>
                </c:pt>
                <c:pt idx="9884">
                  <c:v>-6.4960000000000004E-2</c:v>
                </c:pt>
                <c:pt idx="9885">
                  <c:v>1.2331E-2</c:v>
                </c:pt>
                <c:pt idx="9886">
                  <c:v>-7.5979000000000005E-2</c:v>
                </c:pt>
                <c:pt idx="9887">
                  <c:v>-1.2777999999999999E-2</c:v>
                </c:pt>
                <c:pt idx="9888">
                  <c:v>2.5708999999999999E-2</c:v>
                </c:pt>
                <c:pt idx="9889">
                  <c:v>-5.5225000000000001E-4</c:v>
                </c:pt>
                <c:pt idx="9890">
                  <c:v>5.3310000000000003E-2</c:v>
                </c:pt>
                <c:pt idx="9891">
                  <c:v>9.8320000000000005E-2</c:v>
                </c:pt>
                <c:pt idx="9892">
                  <c:v>6.9460999999999995E-2</c:v>
                </c:pt>
                <c:pt idx="9893">
                  <c:v>0.18437000000000001</c:v>
                </c:pt>
                <c:pt idx="9894">
                  <c:v>0.13103000000000001</c:v>
                </c:pt>
                <c:pt idx="9895">
                  <c:v>0.16711999999999999</c:v>
                </c:pt>
                <c:pt idx="9896">
                  <c:v>0.18743000000000001</c:v>
                </c:pt>
                <c:pt idx="9897">
                  <c:v>0.18295</c:v>
                </c:pt>
                <c:pt idx="9898">
                  <c:v>0.15679999999999999</c:v>
                </c:pt>
                <c:pt idx="9899">
                  <c:v>0.19569</c:v>
                </c:pt>
                <c:pt idx="9900">
                  <c:v>0.15049000000000001</c:v>
                </c:pt>
                <c:pt idx="9901">
                  <c:v>0.19442000000000001</c:v>
                </c:pt>
                <c:pt idx="9902">
                  <c:v>0.12439</c:v>
                </c:pt>
                <c:pt idx="9903">
                  <c:v>0.10661</c:v>
                </c:pt>
                <c:pt idx="9904">
                  <c:v>0.11079</c:v>
                </c:pt>
                <c:pt idx="9905">
                  <c:v>6.9147E-2</c:v>
                </c:pt>
                <c:pt idx="9906">
                  <c:v>5.9367999999999997E-2</c:v>
                </c:pt>
                <c:pt idx="9907">
                  <c:v>-2.7300000000000001E-2</c:v>
                </c:pt>
                <c:pt idx="9908">
                  <c:v>-5.3574999999999998E-2</c:v>
                </c:pt>
                <c:pt idx="9909">
                  <c:v>-5.5405999999999997E-2</c:v>
                </c:pt>
                <c:pt idx="9910">
                  <c:v>-0.10120999999999999</c:v>
                </c:pt>
                <c:pt idx="9911">
                  <c:v>-5.0130000000000001E-2</c:v>
                </c:pt>
                <c:pt idx="9912">
                  <c:v>-0.12336999999999999</c:v>
                </c:pt>
                <c:pt idx="9913">
                  <c:v>-0.13502</c:v>
                </c:pt>
                <c:pt idx="9914">
                  <c:v>-0.11670999999999999</c:v>
                </c:pt>
                <c:pt idx="9915">
                  <c:v>-0.17179</c:v>
                </c:pt>
                <c:pt idx="9916">
                  <c:v>-0.17824999999999999</c:v>
                </c:pt>
                <c:pt idx="9917">
                  <c:v>-0.19722999999999999</c:v>
                </c:pt>
                <c:pt idx="9918">
                  <c:v>-0.24773000000000001</c:v>
                </c:pt>
                <c:pt idx="9919">
                  <c:v>-0.19549</c:v>
                </c:pt>
                <c:pt idx="9920">
                  <c:v>-0.19419</c:v>
                </c:pt>
                <c:pt idx="9921">
                  <c:v>-0.20552000000000001</c:v>
                </c:pt>
                <c:pt idx="9922">
                  <c:v>-0.17859</c:v>
                </c:pt>
                <c:pt idx="9923">
                  <c:v>-0.14853</c:v>
                </c:pt>
                <c:pt idx="9924">
                  <c:v>-0.13821</c:v>
                </c:pt>
                <c:pt idx="9925">
                  <c:v>-0.10365000000000001</c:v>
                </c:pt>
                <c:pt idx="9926">
                  <c:v>-9.3510999999999997E-2</c:v>
                </c:pt>
                <c:pt idx="9927">
                  <c:v>-3.7849000000000001E-2</c:v>
                </c:pt>
                <c:pt idx="9928">
                  <c:v>4.1571999999999998E-3</c:v>
                </c:pt>
                <c:pt idx="9929">
                  <c:v>2.5232000000000001E-2</c:v>
                </c:pt>
                <c:pt idx="9930">
                  <c:v>5.7623000000000001E-2</c:v>
                </c:pt>
                <c:pt idx="9931">
                  <c:v>9.6657000000000007E-2</c:v>
                </c:pt>
                <c:pt idx="9932">
                  <c:v>0.15103</c:v>
                </c:pt>
                <c:pt idx="9933">
                  <c:v>0.18246999999999999</c:v>
                </c:pt>
                <c:pt idx="9934">
                  <c:v>0.19777</c:v>
                </c:pt>
                <c:pt idx="9935">
                  <c:v>0.18870999999999999</c:v>
                </c:pt>
                <c:pt idx="9936">
                  <c:v>0.19252</c:v>
                </c:pt>
                <c:pt idx="9937">
                  <c:v>0.24232999999999999</c:v>
                </c:pt>
                <c:pt idx="9938">
                  <c:v>0.21509</c:v>
                </c:pt>
                <c:pt idx="9939">
                  <c:v>0.18742</c:v>
                </c:pt>
                <c:pt idx="9940">
                  <c:v>0.23394000000000001</c:v>
                </c:pt>
                <c:pt idx="9941">
                  <c:v>0.19381000000000001</c:v>
                </c:pt>
                <c:pt idx="9942">
                  <c:v>0.24815000000000001</c:v>
                </c:pt>
                <c:pt idx="9943">
                  <c:v>0.20454</c:v>
                </c:pt>
                <c:pt idx="9944">
                  <c:v>0.16397</c:v>
                </c:pt>
                <c:pt idx="9945">
                  <c:v>0.12175999999999999</c:v>
                </c:pt>
                <c:pt idx="9946">
                  <c:v>0.11917999999999999</c:v>
                </c:pt>
                <c:pt idx="9947">
                  <c:v>7.2216000000000002E-2</c:v>
                </c:pt>
                <c:pt idx="9948">
                  <c:v>4.1138000000000001E-2</c:v>
                </c:pt>
                <c:pt idx="9949">
                  <c:v>-2.0025000000000001E-2</c:v>
                </c:pt>
                <c:pt idx="9950">
                  <c:v>-2.5389999999999999E-2</c:v>
                </c:pt>
                <c:pt idx="9951">
                  <c:v>-8.5502999999999996E-2</c:v>
                </c:pt>
                <c:pt idx="9952">
                  <c:v>-0.11075</c:v>
                </c:pt>
                <c:pt idx="9953">
                  <c:v>-0.16345999999999999</c:v>
                </c:pt>
                <c:pt idx="9954">
                  <c:v>-0.19944999999999999</c:v>
                </c:pt>
                <c:pt idx="9955">
                  <c:v>-0.20094999999999999</c:v>
                </c:pt>
                <c:pt idx="9956">
                  <c:v>-0.24926000000000001</c:v>
                </c:pt>
                <c:pt idx="9957">
                  <c:v>-0.25408999999999998</c:v>
                </c:pt>
                <c:pt idx="9958">
                  <c:v>-0.27733000000000002</c:v>
                </c:pt>
                <c:pt idx="9959">
                  <c:v>-0.28904999999999997</c:v>
                </c:pt>
                <c:pt idx="9960">
                  <c:v>-0.21640999999999999</c:v>
                </c:pt>
                <c:pt idx="9961">
                  <c:v>-0.27317999999999998</c:v>
                </c:pt>
                <c:pt idx="9962">
                  <c:v>-0.27828999999999998</c:v>
                </c:pt>
                <c:pt idx="9963">
                  <c:v>-0.21102000000000001</c:v>
                </c:pt>
                <c:pt idx="9964">
                  <c:v>-0.18484999999999999</c:v>
                </c:pt>
                <c:pt idx="9965">
                  <c:v>-0.18648000000000001</c:v>
                </c:pt>
                <c:pt idx="9966">
                  <c:v>-0.11554</c:v>
                </c:pt>
                <c:pt idx="9967">
                  <c:v>-0.17269000000000001</c:v>
                </c:pt>
                <c:pt idx="9968">
                  <c:v>-4.3883999999999999E-2</c:v>
                </c:pt>
                <c:pt idx="9969">
                  <c:v>-2.8742E-2</c:v>
                </c:pt>
                <c:pt idx="9970">
                  <c:v>3.9189000000000002E-2</c:v>
                </c:pt>
                <c:pt idx="9971">
                  <c:v>5.5445000000000001E-2</c:v>
                </c:pt>
                <c:pt idx="9972">
                  <c:v>0.11544</c:v>
                </c:pt>
                <c:pt idx="9973">
                  <c:v>0.13578999999999999</c:v>
                </c:pt>
                <c:pt idx="9974">
                  <c:v>0.21873999999999999</c:v>
                </c:pt>
                <c:pt idx="9975">
                  <c:v>0.18775</c:v>
                </c:pt>
                <c:pt idx="9976">
                  <c:v>0.27457999999999999</c:v>
                </c:pt>
                <c:pt idx="9977">
                  <c:v>0.25861000000000001</c:v>
                </c:pt>
                <c:pt idx="9978">
                  <c:v>0.30175999999999997</c:v>
                </c:pt>
                <c:pt idx="9979">
                  <c:v>0.32523999999999997</c:v>
                </c:pt>
                <c:pt idx="9980">
                  <c:v>0.28654000000000002</c:v>
                </c:pt>
                <c:pt idx="9981">
                  <c:v>0.32462000000000002</c:v>
                </c:pt>
                <c:pt idx="9982">
                  <c:v>0.27099000000000001</c:v>
                </c:pt>
                <c:pt idx="9983">
                  <c:v>0.27254</c:v>
                </c:pt>
                <c:pt idx="9984">
                  <c:v>0.25958999999999999</c:v>
                </c:pt>
                <c:pt idx="9985">
                  <c:v>0.14346999999999999</c:v>
                </c:pt>
                <c:pt idx="9986">
                  <c:v>0.22695000000000001</c:v>
                </c:pt>
                <c:pt idx="9987">
                  <c:v>0.18368000000000001</c:v>
                </c:pt>
                <c:pt idx="9988">
                  <c:v>9.7019999999999995E-2</c:v>
                </c:pt>
                <c:pt idx="9989">
                  <c:v>7.1923000000000001E-2</c:v>
                </c:pt>
                <c:pt idx="9990">
                  <c:v>2.4912E-2</c:v>
                </c:pt>
                <c:pt idx="9991">
                  <c:v>-5.1782000000000002E-2</c:v>
                </c:pt>
                <c:pt idx="9992">
                  <c:v>-1.1251000000000001E-2</c:v>
                </c:pt>
                <c:pt idx="9993">
                  <c:v>-0.16889999999999999</c:v>
                </c:pt>
                <c:pt idx="9994">
                  <c:v>-0.1671</c:v>
                </c:pt>
                <c:pt idx="9995">
                  <c:v>-0.23304</c:v>
                </c:pt>
                <c:pt idx="9996">
                  <c:v>-0.25918000000000002</c:v>
                </c:pt>
                <c:pt idx="9997">
                  <c:v>-0.29763000000000001</c:v>
                </c:pt>
                <c:pt idx="9998">
                  <c:v>-0.29454999999999998</c:v>
                </c:pt>
                <c:pt idx="9999">
                  <c:v>-0.36932999999999999</c:v>
                </c:pt>
                <c:pt idx="10000">
                  <c:v>-0.33162999999999998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74424"/>
        <c:axId val="405373640"/>
      </c:scatterChart>
      <c:valAx>
        <c:axId val="40537442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3640"/>
        <c:crosses val="autoZero"/>
        <c:crossBetween val="midCat"/>
        <c:majorUnit val="0.5"/>
      </c:valAx>
      <c:valAx>
        <c:axId val="405373640"/>
        <c:scaling>
          <c:orientation val="minMax"/>
          <c:max val="0.70000000000000007"/>
          <c:min val="-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44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Sheet4!$D$1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Sheet4!$A$2:$A$10002</c:f>
              <c:numCache>
                <c:formatCode>0.00E+00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Sheet4!$D$2:$D$10002</c:f>
              <c:numCache>
                <c:formatCode>0.00E+00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-1.4871E-4</c:v>
                </c:pt>
                <c:pt idx="28">
                  <c:v>-1.0524E-3</c:v>
                </c:pt>
                <c:pt idx="29">
                  <c:v>-2.9499000000000001E-3</c:v>
                </c:pt>
                <c:pt idx="30">
                  <c:v>4.2859999999999999E-3</c:v>
                </c:pt>
                <c:pt idx="31">
                  <c:v>3.7263999999999999E-2</c:v>
                </c:pt>
                <c:pt idx="32">
                  <c:v>4.2906E-2</c:v>
                </c:pt>
                <c:pt idx="33">
                  <c:v>-4.2437000000000002E-2</c:v>
                </c:pt>
                <c:pt idx="34">
                  <c:v>-0.10707999999999999</c:v>
                </c:pt>
                <c:pt idx="35">
                  <c:v>-6.2972E-2</c:v>
                </c:pt>
                <c:pt idx="36">
                  <c:v>0.37289</c:v>
                </c:pt>
                <c:pt idx="37">
                  <c:v>0.55484</c:v>
                </c:pt>
                <c:pt idx="38">
                  <c:v>-0.59826999999999997</c:v>
                </c:pt>
                <c:pt idx="39">
                  <c:v>-0.22126000000000001</c:v>
                </c:pt>
                <c:pt idx="40">
                  <c:v>0.52436000000000005</c:v>
                </c:pt>
                <c:pt idx="41">
                  <c:v>-0.43207000000000001</c:v>
                </c:pt>
                <c:pt idx="42">
                  <c:v>0.87890999999999997</c:v>
                </c:pt>
                <c:pt idx="43">
                  <c:v>-0.43625000000000003</c:v>
                </c:pt>
                <c:pt idx="44">
                  <c:v>4.6591000000000002E-3</c:v>
                </c:pt>
                <c:pt idx="45">
                  <c:v>-0.17177000000000001</c:v>
                </c:pt>
                <c:pt idx="46">
                  <c:v>0.40521000000000001</c:v>
                </c:pt>
                <c:pt idx="47">
                  <c:v>8.2064999999999999E-2</c:v>
                </c:pt>
                <c:pt idx="48">
                  <c:v>0.18698999999999999</c:v>
                </c:pt>
                <c:pt idx="49">
                  <c:v>-0.38773999999999997</c:v>
                </c:pt>
                <c:pt idx="50">
                  <c:v>0.37291999999999997</c:v>
                </c:pt>
                <c:pt idx="51">
                  <c:v>-0.32286999999999999</c:v>
                </c:pt>
                <c:pt idx="52">
                  <c:v>0.28188999999999997</c:v>
                </c:pt>
                <c:pt idx="53">
                  <c:v>-0.12792999999999999</c:v>
                </c:pt>
                <c:pt idx="54">
                  <c:v>-6.3454999999999998E-2</c:v>
                </c:pt>
                <c:pt idx="55">
                  <c:v>0.30115999999999998</c:v>
                </c:pt>
                <c:pt idx="56">
                  <c:v>-0.51746000000000003</c:v>
                </c:pt>
                <c:pt idx="57">
                  <c:v>0.42360999999999999</c:v>
                </c:pt>
                <c:pt idx="58">
                  <c:v>-0.34361999999999998</c:v>
                </c:pt>
                <c:pt idx="59">
                  <c:v>-0.31624000000000002</c:v>
                </c:pt>
                <c:pt idx="60">
                  <c:v>0.36005999999999999</c:v>
                </c:pt>
                <c:pt idx="61">
                  <c:v>-0.86785000000000001</c:v>
                </c:pt>
                <c:pt idx="62">
                  <c:v>0.42881000000000002</c:v>
                </c:pt>
                <c:pt idx="63">
                  <c:v>-0.21751999999999999</c:v>
                </c:pt>
                <c:pt idx="64">
                  <c:v>-0.68647000000000002</c:v>
                </c:pt>
                <c:pt idx="65">
                  <c:v>0.36693999999999999</c:v>
                </c:pt>
                <c:pt idx="66">
                  <c:v>-0.41681000000000001</c:v>
                </c:pt>
                <c:pt idx="67">
                  <c:v>-0.25625999999999999</c:v>
                </c:pt>
                <c:pt idx="68">
                  <c:v>0.30880999999999997</c:v>
                </c:pt>
                <c:pt idx="69">
                  <c:v>-0.37053999999999998</c:v>
                </c:pt>
                <c:pt idx="70">
                  <c:v>6.4346999999999998E-3</c:v>
                </c:pt>
                <c:pt idx="71">
                  <c:v>4.8891999999999998E-2</c:v>
                </c:pt>
                <c:pt idx="72">
                  <c:v>-0.36584</c:v>
                </c:pt>
                <c:pt idx="73">
                  <c:v>-0.22091</c:v>
                </c:pt>
                <c:pt idx="74">
                  <c:v>-0.19777</c:v>
                </c:pt>
                <c:pt idx="75">
                  <c:v>-0.33994000000000002</c:v>
                </c:pt>
                <c:pt idx="76">
                  <c:v>0.29837000000000002</c:v>
                </c:pt>
                <c:pt idx="77">
                  <c:v>0.19950000000000001</c:v>
                </c:pt>
                <c:pt idx="78">
                  <c:v>0.496</c:v>
                </c:pt>
                <c:pt idx="79">
                  <c:v>0.71150999999999998</c:v>
                </c:pt>
                <c:pt idx="80">
                  <c:v>0.50224999999999997</c:v>
                </c:pt>
                <c:pt idx="81">
                  <c:v>0.36675000000000002</c:v>
                </c:pt>
                <c:pt idx="82">
                  <c:v>0.52139000000000002</c:v>
                </c:pt>
                <c:pt idx="83">
                  <c:v>0.93930000000000002</c:v>
                </c:pt>
                <c:pt idx="84">
                  <c:v>1.5591999999999999</c:v>
                </c:pt>
                <c:pt idx="85">
                  <c:v>2.0367000000000002</c:v>
                </c:pt>
                <c:pt idx="86">
                  <c:v>2.0339</c:v>
                </c:pt>
                <c:pt idx="87">
                  <c:v>1.3565</c:v>
                </c:pt>
                <c:pt idx="88">
                  <c:v>0.25613999999999998</c:v>
                </c:pt>
                <c:pt idx="89">
                  <c:v>-1.3107</c:v>
                </c:pt>
                <c:pt idx="90">
                  <c:v>-2.4489000000000001</c:v>
                </c:pt>
                <c:pt idx="91">
                  <c:v>-3.1248</c:v>
                </c:pt>
                <c:pt idx="92">
                  <c:v>-3.8721999999999999</c:v>
                </c:pt>
                <c:pt idx="93">
                  <c:v>-4.2065000000000001</c:v>
                </c:pt>
                <c:pt idx="94">
                  <c:v>-3.8435999999999999</c:v>
                </c:pt>
                <c:pt idx="95">
                  <c:v>-3.6213000000000002</c:v>
                </c:pt>
                <c:pt idx="96">
                  <c:v>-3.2549000000000001</c:v>
                </c:pt>
                <c:pt idx="97">
                  <c:v>-2.6023000000000001</c:v>
                </c:pt>
                <c:pt idx="98">
                  <c:v>-2.2869000000000002</c:v>
                </c:pt>
                <c:pt idx="99">
                  <c:v>-1.7638</c:v>
                </c:pt>
                <c:pt idx="100">
                  <c:v>-0.61533000000000004</c:v>
                </c:pt>
                <c:pt idx="101">
                  <c:v>0.78164</c:v>
                </c:pt>
                <c:pt idx="102">
                  <c:v>1.8451</c:v>
                </c:pt>
                <c:pt idx="103">
                  <c:v>2.84</c:v>
                </c:pt>
                <c:pt idx="104">
                  <c:v>3.8018999999999998</c:v>
                </c:pt>
                <c:pt idx="105">
                  <c:v>4.8116000000000003</c:v>
                </c:pt>
                <c:pt idx="106">
                  <c:v>5.2927999999999997</c:v>
                </c:pt>
                <c:pt idx="107">
                  <c:v>6.0629999999999997</c:v>
                </c:pt>
                <c:pt idx="108">
                  <c:v>6.3178999999999998</c:v>
                </c:pt>
                <c:pt idx="109">
                  <c:v>6.3611000000000004</c:v>
                </c:pt>
                <c:pt idx="110">
                  <c:v>6.2567000000000004</c:v>
                </c:pt>
                <c:pt idx="111">
                  <c:v>5.7648000000000001</c:v>
                </c:pt>
                <c:pt idx="112">
                  <c:v>5.4808000000000003</c:v>
                </c:pt>
                <c:pt idx="113">
                  <c:v>5.1037999999999997</c:v>
                </c:pt>
                <c:pt idx="114">
                  <c:v>4.1111000000000004</c:v>
                </c:pt>
                <c:pt idx="115">
                  <c:v>3.1053999999999999</c:v>
                </c:pt>
                <c:pt idx="116">
                  <c:v>2.0676000000000001</c:v>
                </c:pt>
                <c:pt idx="117">
                  <c:v>0.81064000000000003</c:v>
                </c:pt>
                <c:pt idx="118">
                  <c:v>-0.36366999999999999</c:v>
                </c:pt>
                <c:pt idx="119">
                  <c:v>-2.1120000000000001</c:v>
                </c:pt>
                <c:pt idx="120">
                  <c:v>-3.5569000000000002</c:v>
                </c:pt>
                <c:pt idx="121">
                  <c:v>-4.5507999999999997</c:v>
                </c:pt>
                <c:pt idx="122">
                  <c:v>-5.6688000000000001</c:v>
                </c:pt>
                <c:pt idx="123">
                  <c:v>-6.8827999999999996</c:v>
                </c:pt>
                <c:pt idx="124">
                  <c:v>-8.1785999999999994</c:v>
                </c:pt>
                <c:pt idx="125">
                  <c:v>-8.7087000000000003</c:v>
                </c:pt>
                <c:pt idx="126">
                  <c:v>-8.9426000000000005</c:v>
                </c:pt>
                <c:pt idx="127">
                  <c:v>-9.2467000000000006</c:v>
                </c:pt>
                <c:pt idx="128">
                  <c:v>-9.1805000000000003</c:v>
                </c:pt>
                <c:pt idx="129">
                  <c:v>-8.5207999999999995</c:v>
                </c:pt>
                <c:pt idx="130">
                  <c:v>-8.1288999999999998</c:v>
                </c:pt>
                <c:pt idx="131">
                  <c:v>-7.0914000000000001</c:v>
                </c:pt>
                <c:pt idx="132">
                  <c:v>-5.6791</c:v>
                </c:pt>
                <c:pt idx="133">
                  <c:v>-4.25</c:v>
                </c:pt>
                <c:pt idx="134">
                  <c:v>-2.8898999999999999</c:v>
                </c:pt>
                <c:pt idx="135">
                  <c:v>-1.6357999999999999</c:v>
                </c:pt>
                <c:pt idx="136">
                  <c:v>0.25408999999999998</c:v>
                </c:pt>
                <c:pt idx="137">
                  <c:v>1.9387000000000001</c:v>
                </c:pt>
                <c:pt idx="138">
                  <c:v>3.5851999999999999</c:v>
                </c:pt>
                <c:pt idx="139">
                  <c:v>4.7310999999999996</c:v>
                </c:pt>
                <c:pt idx="140">
                  <c:v>5.5820999999999996</c:v>
                </c:pt>
                <c:pt idx="141">
                  <c:v>6.8175999999999997</c:v>
                </c:pt>
                <c:pt idx="142">
                  <c:v>8.0193999999999992</c:v>
                </c:pt>
                <c:pt idx="143">
                  <c:v>8.0510999999999999</c:v>
                </c:pt>
                <c:pt idx="144">
                  <c:v>8.5914000000000001</c:v>
                </c:pt>
                <c:pt idx="145">
                  <c:v>8.7117000000000004</c:v>
                </c:pt>
                <c:pt idx="146">
                  <c:v>8.3216999999999999</c:v>
                </c:pt>
                <c:pt idx="147">
                  <c:v>8.3695000000000004</c:v>
                </c:pt>
                <c:pt idx="148">
                  <c:v>7.9359999999999999</c:v>
                </c:pt>
                <c:pt idx="149">
                  <c:v>7.2572000000000001</c:v>
                </c:pt>
                <c:pt idx="150">
                  <c:v>6.1635</c:v>
                </c:pt>
                <c:pt idx="151">
                  <c:v>5.53</c:v>
                </c:pt>
                <c:pt idx="152">
                  <c:v>4.8010000000000002</c:v>
                </c:pt>
                <c:pt idx="153">
                  <c:v>3.3574999999999999</c:v>
                </c:pt>
                <c:pt idx="154">
                  <c:v>2.1808000000000001</c:v>
                </c:pt>
                <c:pt idx="155">
                  <c:v>1.1262000000000001</c:v>
                </c:pt>
                <c:pt idx="156">
                  <c:v>-4.7108999999999998E-2</c:v>
                </c:pt>
                <c:pt idx="157">
                  <c:v>-0.95140000000000002</c:v>
                </c:pt>
                <c:pt idx="158">
                  <c:v>-2.2174</c:v>
                </c:pt>
                <c:pt idx="159">
                  <c:v>-3.4249000000000001</c:v>
                </c:pt>
                <c:pt idx="160">
                  <c:v>-4.0938999999999997</c:v>
                </c:pt>
                <c:pt idx="161">
                  <c:v>-5.2884000000000002</c:v>
                </c:pt>
                <c:pt idx="162">
                  <c:v>-6.2878999999999996</c:v>
                </c:pt>
                <c:pt idx="163">
                  <c:v>-6.64</c:v>
                </c:pt>
                <c:pt idx="164">
                  <c:v>-7.319</c:v>
                </c:pt>
                <c:pt idx="165">
                  <c:v>-7.7633000000000001</c:v>
                </c:pt>
                <c:pt idx="166">
                  <c:v>-8.1513000000000009</c:v>
                </c:pt>
                <c:pt idx="167">
                  <c:v>-7.8296000000000001</c:v>
                </c:pt>
                <c:pt idx="168">
                  <c:v>-7.8470000000000004</c:v>
                </c:pt>
                <c:pt idx="169">
                  <c:v>-7.7674000000000003</c:v>
                </c:pt>
                <c:pt idx="170">
                  <c:v>-6.7935999999999996</c:v>
                </c:pt>
                <c:pt idx="171">
                  <c:v>-6.2347000000000001</c:v>
                </c:pt>
                <c:pt idx="172">
                  <c:v>-5.6576000000000004</c:v>
                </c:pt>
                <c:pt idx="173">
                  <c:v>-4.4386000000000001</c:v>
                </c:pt>
                <c:pt idx="174">
                  <c:v>-3.3395000000000001</c:v>
                </c:pt>
                <c:pt idx="175">
                  <c:v>-2.1732</c:v>
                </c:pt>
                <c:pt idx="176">
                  <c:v>-0.93523000000000001</c:v>
                </c:pt>
                <c:pt idx="177">
                  <c:v>6.9577E-2</c:v>
                </c:pt>
                <c:pt idx="178">
                  <c:v>1.2362</c:v>
                </c:pt>
                <c:pt idx="179">
                  <c:v>2.6446999999999998</c:v>
                </c:pt>
                <c:pt idx="180">
                  <c:v>3.6038999999999999</c:v>
                </c:pt>
                <c:pt idx="181">
                  <c:v>4.4808000000000003</c:v>
                </c:pt>
                <c:pt idx="182">
                  <c:v>5.4016999999999999</c:v>
                </c:pt>
                <c:pt idx="183">
                  <c:v>6.3769</c:v>
                </c:pt>
                <c:pt idx="184">
                  <c:v>6.7808000000000002</c:v>
                </c:pt>
                <c:pt idx="185">
                  <c:v>7.3944999999999999</c:v>
                </c:pt>
                <c:pt idx="186">
                  <c:v>7.8045999999999998</c:v>
                </c:pt>
                <c:pt idx="187">
                  <c:v>7.4523000000000001</c:v>
                </c:pt>
                <c:pt idx="188">
                  <c:v>7.8349000000000002</c:v>
                </c:pt>
                <c:pt idx="189">
                  <c:v>7.8757999999999999</c:v>
                </c:pt>
                <c:pt idx="190">
                  <c:v>6.8361000000000001</c:v>
                </c:pt>
                <c:pt idx="191">
                  <c:v>6.5098000000000003</c:v>
                </c:pt>
                <c:pt idx="192">
                  <c:v>6.0263999999999998</c:v>
                </c:pt>
                <c:pt idx="193">
                  <c:v>5.3441999999999998</c:v>
                </c:pt>
                <c:pt idx="194">
                  <c:v>4.0788000000000002</c:v>
                </c:pt>
                <c:pt idx="195">
                  <c:v>3.16</c:v>
                </c:pt>
                <c:pt idx="196">
                  <c:v>2.1198000000000001</c:v>
                </c:pt>
                <c:pt idx="197">
                  <c:v>1.0618000000000001</c:v>
                </c:pt>
                <c:pt idx="198">
                  <c:v>-0.19913</c:v>
                </c:pt>
                <c:pt idx="199">
                  <c:v>-1.4363999999999999</c:v>
                </c:pt>
                <c:pt idx="200">
                  <c:v>-2.8357999999999999</c:v>
                </c:pt>
                <c:pt idx="201">
                  <c:v>-3.5305</c:v>
                </c:pt>
                <c:pt idx="202">
                  <c:v>-4.4851999999999999</c:v>
                </c:pt>
                <c:pt idx="203">
                  <c:v>-5.6303000000000001</c:v>
                </c:pt>
                <c:pt idx="204">
                  <c:v>-6.1825000000000001</c:v>
                </c:pt>
                <c:pt idx="205">
                  <c:v>-6.9992000000000001</c:v>
                </c:pt>
                <c:pt idx="206">
                  <c:v>-7.3444000000000003</c:v>
                </c:pt>
                <c:pt idx="207">
                  <c:v>-7.9454000000000002</c:v>
                </c:pt>
                <c:pt idx="208">
                  <c:v>-7.7167000000000003</c:v>
                </c:pt>
                <c:pt idx="209">
                  <c:v>-7.9642999999999997</c:v>
                </c:pt>
                <c:pt idx="210">
                  <c:v>-7.9082999999999997</c:v>
                </c:pt>
                <c:pt idx="211">
                  <c:v>-6.7950999999999997</c:v>
                </c:pt>
                <c:pt idx="212">
                  <c:v>-6.3903999999999996</c:v>
                </c:pt>
                <c:pt idx="213">
                  <c:v>-6.0030000000000001</c:v>
                </c:pt>
                <c:pt idx="214">
                  <c:v>-5.2596999999999996</c:v>
                </c:pt>
                <c:pt idx="215">
                  <c:v>-3.9245999999999999</c:v>
                </c:pt>
                <c:pt idx="216">
                  <c:v>-2.97</c:v>
                </c:pt>
                <c:pt idx="217">
                  <c:v>-1.6395999999999999</c:v>
                </c:pt>
                <c:pt idx="218">
                  <c:v>-0.80042000000000002</c:v>
                </c:pt>
                <c:pt idx="219">
                  <c:v>0.46438000000000001</c:v>
                </c:pt>
                <c:pt idx="220">
                  <c:v>1.6627000000000001</c:v>
                </c:pt>
                <c:pt idx="221">
                  <c:v>2.8969</c:v>
                </c:pt>
                <c:pt idx="222">
                  <c:v>4.0574000000000003</c:v>
                </c:pt>
                <c:pt idx="223">
                  <c:v>4.7751000000000001</c:v>
                </c:pt>
                <c:pt idx="224">
                  <c:v>5.6546000000000003</c:v>
                </c:pt>
                <c:pt idx="225">
                  <c:v>6.5936000000000003</c:v>
                </c:pt>
                <c:pt idx="226">
                  <c:v>6.7287999999999997</c:v>
                </c:pt>
                <c:pt idx="227">
                  <c:v>7.4279000000000002</c:v>
                </c:pt>
                <c:pt idx="228">
                  <c:v>7.6760999999999999</c:v>
                </c:pt>
                <c:pt idx="229">
                  <c:v>7.9119999999999999</c:v>
                </c:pt>
                <c:pt idx="230">
                  <c:v>7.6010999999999997</c:v>
                </c:pt>
                <c:pt idx="231">
                  <c:v>7.3301999999999996</c:v>
                </c:pt>
                <c:pt idx="232">
                  <c:v>7.0460000000000003</c:v>
                </c:pt>
                <c:pt idx="233">
                  <c:v>6.5505000000000004</c:v>
                </c:pt>
                <c:pt idx="234">
                  <c:v>5.4397000000000002</c:v>
                </c:pt>
                <c:pt idx="235">
                  <c:v>4.9619999999999997</c:v>
                </c:pt>
                <c:pt idx="236">
                  <c:v>3.8062</c:v>
                </c:pt>
                <c:pt idx="237">
                  <c:v>2.4824000000000002</c:v>
                </c:pt>
                <c:pt idx="238">
                  <c:v>1.7051000000000001</c:v>
                </c:pt>
                <c:pt idx="239">
                  <c:v>0.61863000000000001</c:v>
                </c:pt>
                <c:pt idx="240">
                  <c:v>-0.51827999999999996</c:v>
                </c:pt>
                <c:pt idx="241">
                  <c:v>-1.6532</c:v>
                </c:pt>
                <c:pt idx="242">
                  <c:v>-2.9876</c:v>
                </c:pt>
                <c:pt idx="243">
                  <c:v>-3.6614</c:v>
                </c:pt>
                <c:pt idx="244">
                  <c:v>-4.8994999999999997</c:v>
                </c:pt>
                <c:pt idx="245">
                  <c:v>-5.4908000000000001</c:v>
                </c:pt>
                <c:pt idx="246">
                  <c:v>-6.3807</c:v>
                </c:pt>
                <c:pt idx="247">
                  <c:v>-7.1250999999999998</c:v>
                </c:pt>
                <c:pt idx="248">
                  <c:v>-7.0486000000000004</c:v>
                </c:pt>
                <c:pt idx="249">
                  <c:v>-7.3893000000000004</c:v>
                </c:pt>
                <c:pt idx="250">
                  <c:v>-7.867</c:v>
                </c:pt>
                <c:pt idx="251">
                  <c:v>-7.7804000000000002</c:v>
                </c:pt>
                <c:pt idx="252">
                  <c:v>-7.1369999999999996</c:v>
                </c:pt>
                <c:pt idx="253">
                  <c:v>-6.7476000000000003</c:v>
                </c:pt>
                <c:pt idx="254">
                  <c:v>-6.3399000000000001</c:v>
                </c:pt>
                <c:pt idx="255">
                  <c:v>-5.4424000000000001</c:v>
                </c:pt>
                <c:pt idx="256">
                  <c:v>-4.5734000000000004</c:v>
                </c:pt>
                <c:pt idx="257">
                  <c:v>-3.8610000000000002</c:v>
                </c:pt>
                <c:pt idx="258">
                  <c:v>-2.7587000000000002</c:v>
                </c:pt>
                <c:pt idx="259">
                  <c:v>-1.6442000000000001</c:v>
                </c:pt>
                <c:pt idx="260">
                  <c:v>-0.75034000000000001</c:v>
                </c:pt>
                <c:pt idx="261">
                  <c:v>0.73448999999999998</c:v>
                </c:pt>
                <c:pt idx="262">
                  <c:v>1.8817999999999999</c:v>
                </c:pt>
                <c:pt idx="263">
                  <c:v>2.8136000000000001</c:v>
                </c:pt>
                <c:pt idx="264">
                  <c:v>3.8165</c:v>
                </c:pt>
                <c:pt idx="265">
                  <c:v>4.8875000000000002</c:v>
                </c:pt>
                <c:pt idx="266">
                  <c:v>5.4577</c:v>
                </c:pt>
                <c:pt idx="267">
                  <c:v>6.4119999999999999</c:v>
                </c:pt>
                <c:pt idx="268">
                  <c:v>6.8338999999999999</c:v>
                </c:pt>
                <c:pt idx="269">
                  <c:v>6.7971000000000004</c:v>
                </c:pt>
                <c:pt idx="270">
                  <c:v>7.2657999999999996</c:v>
                </c:pt>
                <c:pt idx="271">
                  <c:v>7.6260000000000003</c:v>
                </c:pt>
                <c:pt idx="272">
                  <c:v>7.6147</c:v>
                </c:pt>
                <c:pt idx="273">
                  <c:v>6.8586999999999998</c:v>
                </c:pt>
                <c:pt idx="274">
                  <c:v>6.5742000000000003</c:v>
                </c:pt>
                <c:pt idx="275">
                  <c:v>6.2339000000000002</c:v>
                </c:pt>
                <c:pt idx="276">
                  <c:v>5.1447000000000003</c:v>
                </c:pt>
                <c:pt idx="277">
                  <c:v>4.3975</c:v>
                </c:pt>
                <c:pt idx="278">
                  <c:v>3.4508000000000001</c:v>
                </c:pt>
                <c:pt idx="279">
                  <c:v>2.5417999999999998</c:v>
                </c:pt>
                <c:pt idx="280">
                  <c:v>1.4359</c:v>
                </c:pt>
                <c:pt idx="281">
                  <c:v>0.34290999999999999</c:v>
                </c:pt>
                <c:pt idx="282">
                  <c:v>-0.79232999999999998</c:v>
                </c:pt>
                <c:pt idx="283">
                  <c:v>-1.7796000000000001</c:v>
                </c:pt>
                <c:pt idx="284">
                  <c:v>-2.7845</c:v>
                </c:pt>
                <c:pt idx="285">
                  <c:v>-3.8563000000000001</c:v>
                </c:pt>
                <c:pt idx="286">
                  <c:v>-4.6859000000000002</c:v>
                </c:pt>
                <c:pt idx="287">
                  <c:v>-5.5311000000000003</c:v>
                </c:pt>
                <c:pt idx="288">
                  <c:v>-6.3547000000000002</c:v>
                </c:pt>
                <c:pt idx="289">
                  <c:v>-7.1003999999999996</c:v>
                </c:pt>
                <c:pt idx="290">
                  <c:v>-6.8815</c:v>
                </c:pt>
                <c:pt idx="291">
                  <c:v>-7.3845000000000001</c:v>
                </c:pt>
                <c:pt idx="292">
                  <c:v>-7.5861000000000001</c:v>
                </c:pt>
                <c:pt idx="293">
                  <c:v>-6.8541999999999996</c:v>
                </c:pt>
                <c:pt idx="294">
                  <c:v>-6.9222999999999999</c:v>
                </c:pt>
                <c:pt idx="295">
                  <c:v>-6.6158000000000001</c:v>
                </c:pt>
                <c:pt idx="296">
                  <c:v>-5.6538000000000004</c:v>
                </c:pt>
                <c:pt idx="297">
                  <c:v>-5.0355999999999996</c:v>
                </c:pt>
                <c:pt idx="298">
                  <c:v>-4.2626999999999997</c:v>
                </c:pt>
                <c:pt idx="299">
                  <c:v>-3.1623999999999999</c:v>
                </c:pt>
                <c:pt idx="300">
                  <c:v>-2.1894</c:v>
                </c:pt>
                <c:pt idx="301">
                  <c:v>-1.1394</c:v>
                </c:pt>
                <c:pt idx="302">
                  <c:v>-2.7894999999999999E-3</c:v>
                </c:pt>
                <c:pt idx="303">
                  <c:v>1.0761000000000001</c:v>
                </c:pt>
                <c:pt idx="304">
                  <c:v>2.0760999999999998</c:v>
                </c:pt>
                <c:pt idx="305">
                  <c:v>3.1614</c:v>
                </c:pt>
                <c:pt idx="306">
                  <c:v>4.2207999999999997</c:v>
                </c:pt>
                <c:pt idx="307">
                  <c:v>4.8421000000000003</c:v>
                </c:pt>
                <c:pt idx="308">
                  <c:v>5.6496000000000004</c:v>
                </c:pt>
                <c:pt idx="309">
                  <c:v>6.4238</c:v>
                </c:pt>
                <c:pt idx="310">
                  <c:v>6.6055999999999999</c:v>
                </c:pt>
                <c:pt idx="311">
                  <c:v>7.1177000000000001</c:v>
                </c:pt>
                <c:pt idx="312">
                  <c:v>7.4377000000000004</c:v>
                </c:pt>
                <c:pt idx="313">
                  <c:v>7.65</c:v>
                </c:pt>
                <c:pt idx="314">
                  <c:v>7.0422000000000002</c:v>
                </c:pt>
                <c:pt idx="315">
                  <c:v>6.8460999999999999</c:v>
                </c:pt>
                <c:pt idx="316">
                  <c:v>6.5274000000000001</c:v>
                </c:pt>
                <c:pt idx="317">
                  <c:v>5.4501999999999997</c:v>
                </c:pt>
                <c:pt idx="318">
                  <c:v>4.8634000000000004</c:v>
                </c:pt>
                <c:pt idx="319">
                  <c:v>4.0872999999999999</c:v>
                </c:pt>
                <c:pt idx="320">
                  <c:v>3.2692000000000001</c:v>
                </c:pt>
                <c:pt idx="321">
                  <c:v>1.9861</c:v>
                </c:pt>
                <c:pt idx="322">
                  <c:v>1.044</c:v>
                </c:pt>
                <c:pt idx="323">
                  <c:v>-0.16083</c:v>
                </c:pt>
                <c:pt idx="324">
                  <c:v>-1.1520999999999999</c:v>
                </c:pt>
                <c:pt idx="325">
                  <c:v>-2.3237000000000001</c:v>
                </c:pt>
                <c:pt idx="326">
                  <c:v>-3.3767999999999998</c:v>
                </c:pt>
                <c:pt idx="327">
                  <c:v>-4.3677000000000001</c:v>
                </c:pt>
                <c:pt idx="328">
                  <c:v>-4.9912999999999998</c:v>
                </c:pt>
                <c:pt idx="329">
                  <c:v>-5.8441000000000001</c:v>
                </c:pt>
                <c:pt idx="330">
                  <c:v>-6.6954000000000002</c:v>
                </c:pt>
                <c:pt idx="331">
                  <c:v>-7.1464999999999996</c:v>
                </c:pt>
                <c:pt idx="332">
                  <c:v>-7.1580000000000004</c:v>
                </c:pt>
                <c:pt idx="333">
                  <c:v>-7.5396999999999998</c:v>
                </c:pt>
                <c:pt idx="334">
                  <c:v>-7.5438999999999998</c:v>
                </c:pt>
                <c:pt idx="335">
                  <c:v>-7.0490000000000004</c:v>
                </c:pt>
                <c:pt idx="336">
                  <c:v>-6.7354000000000003</c:v>
                </c:pt>
                <c:pt idx="337">
                  <c:v>-6.3369999999999997</c:v>
                </c:pt>
                <c:pt idx="338">
                  <c:v>-5.9168000000000003</c:v>
                </c:pt>
                <c:pt idx="339">
                  <c:v>-4.7497999999999996</c:v>
                </c:pt>
                <c:pt idx="340">
                  <c:v>-3.8555999999999999</c:v>
                </c:pt>
                <c:pt idx="341">
                  <c:v>-3.0550000000000002</c:v>
                </c:pt>
                <c:pt idx="342">
                  <c:v>-1.6855</c:v>
                </c:pt>
                <c:pt idx="343">
                  <c:v>-0.78405000000000002</c:v>
                </c:pt>
                <c:pt idx="344">
                  <c:v>0.46560000000000001</c:v>
                </c:pt>
                <c:pt idx="345">
                  <c:v>1.5232000000000001</c:v>
                </c:pt>
                <c:pt idx="346">
                  <c:v>2.4678</c:v>
                </c:pt>
                <c:pt idx="347">
                  <c:v>3.5522999999999998</c:v>
                </c:pt>
                <c:pt idx="348">
                  <c:v>4.5580999999999996</c:v>
                </c:pt>
                <c:pt idx="349">
                  <c:v>4.9744999999999999</c:v>
                </c:pt>
                <c:pt idx="350">
                  <c:v>5.9476000000000004</c:v>
                </c:pt>
                <c:pt idx="351">
                  <c:v>6.5373999999999999</c:v>
                </c:pt>
                <c:pt idx="352">
                  <c:v>7.0979999999999999</c:v>
                </c:pt>
                <c:pt idx="353">
                  <c:v>6.9980000000000002</c:v>
                </c:pt>
                <c:pt idx="354">
                  <c:v>7.1638000000000002</c:v>
                </c:pt>
                <c:pt idx="355">
                  <c:v>7.3002000000000002</c:v>
                </c:pt>
                <c:pt idx="356">
                  <c:v>7.1371000000000002</c:v>
                </c:pt>
                <c:pt idx="357">
                  <c:v>6.3177000000000003</c:v>
                </c:pt>
                <c:pt idx="358">
                  <c:v>6.0671999999999997</c:v>
                </c:pt>
                <c:pt idx="359">
                  <c:v>5.4591000000000003</c:v>
                </c:pt>
                <c:pt idx="360">
                  <c:v>4.4427000000000003</c:v>
                </c:pt>
                <c:pt idx="361">
                  <c:v>3.5480999999999998</c:v>
                </c:pt>
                <c:pt idx="362">
                  <c:v>2.6332</c:v>
                </c:pt>
                <c:pt idx="363">
                  <c:v>1.8080000000000001</c:v>
                </c:pt>
                <c:pt idx="364">
                  <c:v>0.56306</c:v>
                </c:pt>
                <c:pt idx="365">
                  <c:v>-0.51339000000000001</c:v>
                </c:pt>
                <c:pt idx="366">
                  <c:v>-1.4655</c:v>
                </c:pt>
                <c:pt idx="367">
                  <c:v>-2.5680999999999998</c:v>
                </c:pt>
                <c:pt idx="368">
                  <c:v>-3.3182999999999998</c:v>
                </c:pt>
                <c:pt idx="369">
                  <c:v>-4.4649000000000001</c:v>
                </c:pt>
                <c:pt idx="370">
                  <c:v>-5.2716000000000003</c:v>
                </c:pt>
                <c:pt idx="371">
                  <c:v>-5.6962000000000002</c:v>
                </c:pt>
                <c:pt idx="372">
                  <c:v>-6.3667999999999996</c:v>
                </c:pt>
                <c:pt idx="373">
                  <c:v>-6.9257999999999997</c:v>
                </c:pt>
                <c:pt idx="374">
                  <c:v>-6.7728000000000002</c:v>
                </c:pt>
                <c:pt idx="375">
                  <c:v>-7.0731000000000002</c:v>
                </c:pt>
                <c:pt idx="376">
                  <c:v>-7.0743999999999998</c:v>
                </c:pt>
                <c:pt idx="377">
                  <c:v>-6.5396999999999998</c:v>
                </c:pt>
                <c:pt idx="378">
                  <c:v>-6.2953000000000001</c:v>
                </c:pt>
                <c:pt idx="379">
                  <c:v>-5.9381000000000004</c:v>
                </c:pt>
                <c:pt idx="380">
                  <c:v>-5.4086999999999996</c:v>
                </c:pt>
                <c:pt idx="381">
                  <c:v>-4.2554999999999996</c:v>
                </c:pt>
                <c:pt idx="382">
                  <c:v>-3.6055000000000001</c:v>
                </c:pt>
                <c:pt idx="383">
                  <c:v>-2.6819999999999999</c:v>
                </c:pt>
                <c:pt idx="384">
                  <c:v>-1.6103000000000001</c:v>
                </c:pt>
                <c:pt idx="385">
                  <c:v>-0.55610000000000004</c:v>
                </c:pt>
                <c:pt idx="386">
                  <c:v>0.69486000000000003</c:v>
                </c:pt>
                <c:pt idx="387">
                  <c:v>1.7867</c:v>
                </c:pt>
                <c:pt idx="388">
                  <c:v>2.6046999999999998</c:v>
                </c:pt>
                <c:pt idx="389">
                  <c:v>3.6924999999999999</c:v>
                </c:pt>
                <c:pt idx="390">
                  <c:v>4.5598000000000001</c:v>
                </c:pt>
                <c:pt idx="391">
                  <c:v>5.0048000000000004</c:v>
                </c:pt>
                <c:pt idx="392">
                  <c:v>5.9196</c:v>
                </c:pt>
                <c:pt idx="393">
                  <c:v>6.2888999999999999</c:v>
                </c:pt>
                <c:pt idx="394">
                  <c:v>6.9958999999999998</c:v>
                </c:pt>
                <c:pt idx="395">
                  <c:v>6.7362000000000002</c:v>
                </c:pt>
                <c:pt idx="396">
                  <c:v>6.9245999999999999</c:v>
                </c:pt>
                <c:pt idx="397">
                  <c:v>7.0373999999999999</c:v>
                </c:pt>
                <c:pt idx="398">
                  <c:v>6.2927</c:v>
                </c:pt>
                <c:pt idx="399">
                  <c:v>6.0027999999999997</c:v>
                </c:pt>
                <c:pt idx="400">
                  <c:v>5.7233999999999998</c:v>
                </c:pt>
                <c:pt idx="401">
                  <c:v>4.6540999999999997</c:v>
                </c:pt>
                <c:pt idx="402">
                  <c:v>4.0671999999999997</c:v>
                </c:pt>
                <c:pt idx="403">
                  <c:v>3.2027000000000001</c:v>
                </c:pt>
                <c:pt idx="404">
                  <c:v>2.3338000000000001</c:v>
                </c:pt>
                <c:pt idx="405">
                  <c:v>1.2336</c:v>
                </c:pt>
                <c:pt idx="406">
                  <c:v>0.19378999999999999</c:v>
                </c:pt>
                <c:pt idx="407">
                  <c:v>-0.72080999999999995</c:v>
                </c:pt>
                <c:pt idx="408">
                  <c:v>-1.8447</c:v>
                </c:pt>
                <c:pt idx="409">
                  <c:v>-2.6869000000000001</c:v>
                </c:pt>
                <c:pt idx="410">
                  <c:v>-3.6103999999999998</c:v>
                </c:pt>
                <c:pt idx="411">
                  <c:v>-4.7503000000000002</c:v>
                </c:pt>
                <c:pt idx="412">
                  <c:v>-5.1330999999999998</c:v>
                </c:pt>
                <c:pt idx="413">
                  <c:v>-5.8581000000000003</c:v>
                </c:pt>
                <c:pt idx="414">
                  <c:v>-6.5846999999999998</c:v>
                </c:pt>
                <c:pt idx="415">
                  <c:v>-6.3825000000000003</c:v>
                </c:pt>
                <c:pt idx="416">
                  <c:v>-6.7851999999999997</c:v>
                </c:pt>
                <c:pt idx="417">
                  <c:v>-7.0263</c:v>
                </c:pt>
                <c:pt idx="418">
                  <c:v>-6.3837000000000002</c:v>
                </c:pt>
                <c:pt idx="419">
                  <c:v>-6.3654999999999999</c:v>
                </c:pt>
                <c:pt idx="420">
                  <c:v>-6.0960999999999999</c:v>
                </c:pt>
                <c:pt idx="421">
                  <c:v>-5.6109999999999998</c:v>
                </c:pt>
                <c:pt idx="422">
                  <c:v>-4.6630000000000003</c:v>
                </c:pt>
                <c:pt idx="423">
                  <c:v>-3.9226999999999999</c:v>
                </c:pt>
                <c:pt idx="424">
                  <c:v>-3.0438000000000001</c:v>
                </c:pt>
                <c:pt idx="425">
                  <c:v>-2.0331000000000001</c:v>
                </c:pt>
                <c:pt idx="426">
                  <c:v>-1.0043</c:v>
                </c:pt>
                <c:pt idx="427">
                  <c:v>-4.5811999999999999E-2</c:v>
                </c:pt>
                <c:pt idx="428">
                  <c:v>1.0551999999999999</c:v>
                </c:pt>
                <c:pt idx="429">
                  <c:v>2.0105</c:v>
                </c:pt>
                <c:pt idx="430">
                  <c:v>2.9754</c:v>
                </c:pt>
                <c:pt idx="431">
                  <c:v>4.0109000000000004</c:v>
                </c:pt>
                <c:pt idx="432">
                  <c:v>4.4896000000000003</c:v>
                </c:pt>
                <c:pt idx="433">
                  <c:v>5.3219000000000003</c:v>
                </c:pt>
                <c:pt idx="434">
                  <c:v>6.0697999999999999</c:v>
                </c:pt>
                <c:pt idx="435">
                  <c:v>6.6151999999999997</c:v>
                </c:pt>
                <c:pt idx="436">
                  <c:v>6.5525000000000002</c:v>
                </c:pt>
                <c:pt idx="437">
                  <c:v>6.8593000000000002</c:v>
                </c:pt>
                <c:pt idx="438">
                  <c:v>7.0739000000000001</c:v>
                </c:pt>
                <c:pt idx="439">
                  <c:v>6.4953000000000003</c:v>
                </c:pt>
                <c:pt idx="440">
                  <c:v>6.1978</c:v>
                </c:pt>
                <c:pt idx="441">
                  <c:v>5.9457000000000004</c:v>
                </c:pt>
                <c:pt idx="442">
                  <c:v>5.0236000000000001</c:v>
                </c:pt>
                <c:pt idx="443">
                  <c:v>4.4448999999999996</c:v>
                </c:pt>
                <c:pt idx="444">
                  <c:v>3.7326000000000001</c:v>
                </c:pt>
                <c:pt idx="445">
                  <c:v>2.9418000000000002</c:v>
                </c:pt>
                <c:pt idx="446">
                  <c:v>1.7924</c:v>
                </c:pt>
                <c:pt idx="447">
                  <c:v>0.90656999999999999</c:v>
                </c:pt>
                <c:pt idx="448">
                  <c:v>-0.21192</c:v>
                </c:pt>
                <c:pt idx="449">
                  <c:v>-1.1737</c:v>
                </c:pt>
                <c:pt idx="450">
                  <c:v>-2.2094999999999998</c:v>
                </c:pt>
                <c:pt idx="451">
                  <c:v>-3.1377000000000002</c:v>
                </c:pt>
                <c:pt idx="452">
                  <c:v>-4.1943000000000001</c:v>
                </c:pt>
                <c:pt idx="453">
                  <c:v>-4.6609999999999996</c:v>
                </c:pt>
                <c:pt idx="454">
                  <c:v>-5.4058999999999999</c:v>
                </c:pt>
                <c:pt idx="455">
                  <c:v>-6.2415000000000003</c:v>
                </c:pt>
                <c:pt idx="456">
                  <c:v>-6.1258999999999997</c:v>
                </c:pt>
                <c:pt idx="457">
                  <c:v>-6.6294000000000004</c:v>
                </c:pt>
                <c:pt idx="458">
                  <c:v>-6.9591000000000003</c:v>
                </c:pt>
                <c:pt idx="459">
                  <c:v>-7.0076999999999998</c:v>
                </c:pt>
                <c:pt idx="460">
                  <c:v>-6.5738000000000003</c:v>
                </c:pt>
                <c:pt idx="461">
                  <c:v>-6.2846000000000002</c:v>
                </c:pt>
                <c:pt idx="462">
                  <c:v>-5.9006999999999996</c:v>
                </c:pt>
                <c:pt idx="463">
                  <c:v>-5.0903999999999998</c:v>
                </c:pt>
                <c:pt idx="464">
                  <c:v>-4.4263000000000003</c:v>
                </c:pt>
                <c:pt idx="465">
                  <c:v>-3.5731999999999999</c:v>
                </c:pt>
                <c:pt idx="466">
                  <c:v>-2.8262</c:v>
                </c:pt>
                <c:pt idx="467">
                  <c:v>-1.5054000000000001</c:v>
                </c:pt>
                <c:pt idx="468">
                  <c:v>-0.73380000000000001</c:v>
                </c:pt>
                <c:pt idx="469">
                  <c:v>0.42799999999999999</c:v>
                </c:pt>
                <c:pt idx="470">
                  <c:v>1.3374999999999999</c:v>
                </c:pt>
                <c:pt idx="471">
                  <c:v>2.2824</c:v>
                </c:pt>
                <c:pt idx="472">
                  <c:v>3.3483999999999998</c:v>
                </c:pt>
                <c:pt idx="473">
                  <c:v>4.3070000000000004</c:v>
                </c:pt>
                <c:pt idx="474">
                  <c:v>4.7225000000000001</c:v>
                </c:pt>
                <c:pt idx="475">
                  <c:v>5.6723999999999997</c:v>
                </c:pt>
                <c:pt idx="476">
                  <c:v>6.1645000000000003</c:v>
                </c:pt>
                <c:pt idx="477">
                  <c:v>6.2084000000000001</c:v>
                </c:pt>
                <c:pt idx="478">
                  <c:v>6.5495000000000001</c:v>
                </c:pt>
                <c:pt idx="479">
                  <c:v>6.7667000000000002</c:v>
                </c:pt>
                <c:pt idx="480">
                  <c:v>6.9592999999999998</c:v>
                </c:pt>
                <c:pt idx="481">
                  <c:v>6.2121000000000004</c:v>
                </c:pt>
                <c:pt idx="482">
                  <c:v>6.0982000000000003</c:v>
                </c:pt>
                <c:pt idx="483">
                  <c:v>5.7483000000000004</c:v>
                </c:pt>
                <c:pt idx="484">
                  <c:v>4.7927</c:v>
                </c:pt>
                <c:pt idx="485">
                  <c:v>4.3826999999999998</c:v>
                </c:pt>
                <c:pt idx="486">
                  <c:v>3.3772000000000002</c:v>
                </c:pt>
                <c:pt idx="487">
                  <c:v>2.5406</c:v>
                </c:pt>
                <c:pt idx="488">
                  <c:v>1.5731999999999999</c:v>
                </c:pt>
                <c:pt idx="489">
                  <c:v>0.50563000000000002</c:v>
                </c:pt>
                <c:pt idx="490">
                  <c:v>-0.45926</c:v>
                </c:pt>
                <c:pt idx="491">
                  <c:v>-1.3250999999999999</c:v>
                </c:pt>
                <c:pt idx="492">
                  <c:v>-2.4758</c:v>
                </c:pt>
                <c:pt idx="493">
                  <c:v>-3.2774999999999999</c:v>
                </c:pt>
                <c:pt idx="494">
                  <c:v>-3.9557000000000002</c:v>
                </c:pt>
                <c:pt idx="495">
                  <c:v>-4.6515000000000004</c:v>
                </c:pt>
                <c:pt idx="496">
                  <c:v>-5.5255000000000001</c:v>
                </c:pt>
                <c:pt idx="497">
                  <c:v>-6.1555999999999997</c:v>
                </c:pt>
                <c:pt idx="498">
                  <c:v>-6.1814999999999998</c:v>
                </c:pt>
                <c:pt idx="499">
                  <c:v>-6.5350000000000001</c:v>
                </c:pt>
                <c:pt idx="500">
                  <c:v>-6.8822999999999999</c:v>
                </c:pt>
                <c:pt idx="501">
                  <c:v>-6.3403999999999998</c:v>
                </c:pt>
                <c:pt idx="502">
                  <c:v>-6.4048999999999996</c:v>
                </c:pt>
                <c:pt idx="503">
                  <c:v>-6.0662000000000003</c:v>
                </c:pt>
                <c:pt idx="504">
                  <c:v>-5.2427000000000001</c:v>
                </c:pt>
                <c:pt idx="505">
                  <c:v>-4.8151000000000002</c:v>
                </c:pt>
                <c:pt idx="506">
                  <c:v>-4.0545999999999998</c:v>
                </c:pt>
                <c:pt idx="507">
                  <c:v>-3.4405999999999999</c:v>
                </c:pt>
                <c:pt idx="508">
                  <c:v>-2.2848000000000002</c:v>
                </c:pt>
                <c:pt idx="509">
                  <c:v>-1.4386000000000001</c:v>
                </c:pt>
                <c:pt idx="510">
                  <c:v>-0.51790999999999998</c:v>
                </c:pt>
                <c:pt idx="511">
                  <c:v>0.70025999999999999</c:v>
                </c:pt>
                <c:pt idx="512">
                  <c:v>1.5879000000000001</c:v>
                </c:pt>
                <c:pt idx="513">
                  <c:v>2.6000999999999999</c:v>
                </c:pt>
                <c:pt idx="514">
                  <c:v>3.5872000000000002</c:v>
                </c:pt>
                <c:pt idx="515">
                  <c:v>4.1265000000000001</c:v>
                </c:pt>
                <c:pt idx="516">
                  <c:v>4.9408000000000003</c:v>
                </c:pt>
                <c:pt idx="517">
                  <c:v>5.7881</c:v>
                </c:pt>
                <c:pt idx="518">
                  <c:v>5.6651999999999996</c:v>
                </c:pt>
                <c:pt idx="519">
                  <c:v>6.1848999999999998</c:v>
                </c:pt>
                <c:pt idx="520">
                  <c:v>6.5533000000000001</c:v>
                </c:pt>
                <c:pt idx="521">
                  <c:v>6.2271000000000001</c:v>
                </c:pt>
                <c:pt idx="522">
                  <c:v>6.2777000000000003</c:v>
                </c:pt>
                <c:pt idx="523">
                  <c:v>6.2321999999999997</c:v>
                </c:pt>
                <c:pt idx="524">
                  <c:v>5.8636999999999997</c:v>
                </c:pt>
                <c:pt idx="525">
                  <c:v>5.1837999999999997</c:v>
                </c:pt>
                <c:pt idx="526">
                  <c:v>4.6208</c:v>
                </c:pt>
                <c:pt idx="527">
                  <c:v>4.0023</c:v>
                </c:pt>
                <c:pt idx="528">
                  <c:v>2.9538000000000002</c:v>
                </c:pt>
                <c:pt idx="529">
                  <c:v>2.0486</c:v>
                </c:pt>
                <c:pt idx="530">
                  <c:v>1.2470000000000001</c:v>
                </c:pt>
                <c:pt idx="531">
                  <c:v>0.16236999999999999</c:v>
                </c:pt>
                <c:pt idx="532">
                  <c:v>-0.66154000000000002</c:v>
                </c:pt>
                <c:pt idx="533">
                  <c:v>-1.6751</c:v>
                </c:pt>
                <c:pt idx="534">
                  <c:v>-2.7395</c:v>
                </c:pt>
                <c:pt idx="535">
                  <c:v>-3.2820999999999998</c:v>
                </c:pt>
                <c:pt idx="536">
                  <c:v>-4.3296000000000001</c:v>
                </c:pt>
                <c:pt idx="537">
                  <c:v>-5.0770999999999997</c:v>
                </c:pt>
                <c:pt idx="538">
                  <c:v>-5.4371999999999998</c:v>
                </c:pt>
                <c:pt idx="539">
                  <c:v>-5.9991000000000003</c:v>
                </c:pt>
                <c:pt idx="540">
                  <c:v>-6.3921000000000001</c:v>
                </c:pt>
                <c:pt idx="541">
                  <c:v>-6.8094999999999999</c:v>
                </c:pt>
                <c:pt idx="542">
                  <c:v>-6.3738999999999999</c:v>
                </c:pt>
                <c:pt idx="543">
                  <c:v>-6.3276000000000003</c:v>
                </c:pt>
                <c:pt idx="544">
                  <c:v>-6.2183000000000002</c:v>
                </c:pt>
                <c:pt idx="545">
                  <c:v>-5.4897</c:v>
                </c:pt>
                <c:pt idx="546">
                  <c:v>-5.0952999999999999</c:v>
                </c:pt>
                <c:pt idx="547">
                  <c:v>-4.5659000000000001</c:v>
                </c:pt>
                <c:pt idx="548">
                  <c:v>-3.5059</c:v>
                </c:pt>
                <c:pt idx="549">
                  <c:v>-2.7471000000000001</c:v>
                </c:pt>
                <c:pt idx="550">
                  <c:v>-1.9655</c:v>
                </c:pt>
                <c:pt idx="551">
                  <c:v>-0.94501999999999997</c:v>
                </c:pt>
                <c:pt idx="552">
                  <c:v>6.1525999999999997E-2</c:v>
                </c:pt>
                <c:pt idx="553">
                  <c:v>1.04</c:v>
                </c:pt>
                <c:pt idx="554">
                  <c:v>2.0284</c:v>
                </c:pt>
                <c:pt idx="555">
                  <c:v>2.8098999999999998</c:v>
                </c:pt>
                <c:pt idx="556">
                  <c:v>3.6124999999999998</c:v>
                </c:pt>
                <c:pt idx="557">
                  <c:v>4.4058000000000002</c:v>
                </c:pt>
                <c:pt idx="558">
                  <c:v>4.9054000000000002</c:v>
                </c:pt>
                <c:pt idx="559">
                  <c:v>5.4729000000000001</c:v>
                </c:pt>
                <c:pt idx="560">
                  <c:v>6.0389999999999997</c:v>
                </c:pt>
                <c:pt idx="561">
                  <c:v>6.5503999999999998</c:v>
                </c:pt>
                <c:pt idx="562">
                  <c:v>6.2159000000000004</c:v>
                </c:pt>
                <c:pt idx="563">
                  <c:v>6.4649000000000001</c:v>
                </c:pt>
                <c:pt idx="564">
                  <c:v>6.4283999999999999</c:v>
                </c:pt>
                <c:pt idx="565">
                  <c:v>5.6532</c:v>
                </c:pt>
                <c:pt idx="566">
                  <c:v>5.5068999999999999</c:v>
                </c:pt>
                <c:pt idx="567">
                  <c:v>4.9905999999999997</c:v>
                </c:pt>
                <c:pt idx="568">
                  <c:v>4.4387999999999996</c:v>
                </c:pt>
                <c:pt idx="569">
                  <c:v>3.4354</c:v>
                </c:pt>
                <c:pt idx="570">
                  <c:v>2.7109000000000001</c:v>
                </c:pt>
                <c:pt idx="571">
                  <c:v>1.8539000000000001</c:v>
                </c:pt>
                <c:pt idx="572">
                  <c:v>0.78625</c:v>
                </c:pt>
                <c:pt idx="573">
                  <c:v>-0.18773000000000001</c:v>
                </c:pt>
                <c:pt idx="574">
                  <c:v>-1.0285</c:v>
                </c:pt>
                <c:pt idx="575">
                  <c:v>-2.0430999999999999</c:v>
                </c:pt>
                <c:pt idx="576">
                  <c:v>-2.8803999999999998</c:v>
                </c:pt>
                <c:pt idx="577">
                  <c:v>-3.7976000000000001</c:v>
                </c:pt>
                <c:pt idx="578">
                  <c:v>-4.6665000000000001</c:v>
                </c:pt>
                <c:pt idx="579">
                  <c:v>-5.0071000000000003</c:v>
                </c:pt>
                <c:pt idx="580">
                  <c:v>-5.7454000000000001</c:v>
                </c:pt>
                <c:pt idx="581">
                  <c:v>-6.1658999999999997</c:v>
                </c:pt>
                <c:pt idx="582">
                  <c:v>-6.1458000000000004</c:v>
                </c:pt>
                <c:pt idx="583">
                  <c:v>-6.3775000000000004</c:v>
                </c:pt>
                <c:pt idx="584">
                  <c:v>-6.4916999999999998</c:v>
                </c:pt>
                <c:pt idx="585">
                  <c:v>-6.0789999999999997</c:v>
                </c:pt>
                <c:pt idx="586">
                  <c:v>-5.7758000000000003</c:v>
                </c:pt>
                <c:pt idx="587">
                  <c:v>-5.4928999999999997</c:v>
                </c:pt>
                <c:pt idx="588">
                  <c:v>-5.1440000000000001</c:v>
                </c:pt>
                <c:pt idx="589">
                  <c:v>-4.1025</c:v>
                </c:pt>
                <c:pt idx="590">
                  <c:v>-3.3365999999999998</c:v>
                </c:pt>
                <c:pt idx="591">
                  <c:v>-2.6631999999999998</c:v>
                </c:pt>
                <c:pt idx="592">
                  <c:v>-1.3741000000000001</c:v>
                </c:pt>
                <c:pt idx="593">
                  <c:v>-0.67093999999999998</c:v>
                </c:pt>
                <c:pt idx="594">
                  <c:v>0.35099000000000002</c:v>
                </c:pt>
                <c:pt idx="595">
                  <c:v>1.3278000000000001</c:v>
                </c:pt>
                <c:pt idx="596">
                  <c:v>2.1787999999999998</c:v>
                </c:pt>
                <c:pt idx="597">
                  <c:v>3.1141999999999999</c:v>
                </c:pt>
                <c:pt idx="598">
                  <c:v>3.9908999999999999</c:v>
                </c:pt>
                <c:pt idx="599">
                  <c:v>4.4219999999999997</c:v>
                </c:pt>
                <c:pt idx="600">
                  <c:v>5.2434000000000003</c:v>
                </c:pt>
                <c:pt idx="601">
                  <c:v>5.6928000000000001</c:v>
                </c:pt>
                <c:pt idx="602">
                  <c:v>5.8849</c:v>
                </c:pt>
                <c:pt idx="603">
                  <c:v>6.1528</c:v>
                </c:pt>
                <c:pt idx="604">
                  <c:v>6.3677000000000001</c:v>
                </c:pt>
                <c:pt idx="605">
                  <c:v>6.5823999999999998</c:v>
                </c:pt>
                <c:pt idx="606">
                  <c:v>5.8464999999999998</c:v>
                </c:pt>
                <c:pt idx="607">
                  <c:v>5.7786999999999997</c:v>
                </c:pt>
                <c:pt idx="608">
                  <c:v>5.4</c:v>
                </c:pt>
                <c:pt idx="609">
                  <c:v>4.4710999999999999</c:v>
                </c:pt>
                <c:pt idx="610">
                  <c:v>4.0568</c:v>
                </c:pt>
                <c:pt idx="611">
                  <c:v>3.1867999999999999</c:v>
                </c:pt>
                <c:pt idx="612">
                  <c:v>2.1669999999999998</c:v>
                </c:pt>
                <c:pt idx="613">
                  <c:v>1.4621999999999999</c:v>
                </c:pt>
                <c:pt idx="614">
                  <c:v>0.50044</c:v>
                </c:pt>
                <c:pt idx="615">
                  <c:v>-0.44488</c:v>
                </c:pt>
                <c:pt idx="616">
                  <c:v>-1.2642</c:v>
                </c:pt>
                <c:pt idx="617">
                  <c:v>-2.3952</c:v>
                </c:pt>
                <c:pt idx="618">
                  <c:v>-2.9927000000000001</c:v>
                </c:pt>
                <c:pt idx="619">
                  <c:v>-3.7677</c:v>
                </c:pt>
                <c:pt idx="620">
                  <c:v>-4.4584000000000001</c:v>
                </c:pt>
                <c:pt idx="621">
                  <c:v>-5.1619999999999999</c:v>
                </c:pt>
                <c:pt idx="622">
                  <c:v>-5.3728999999999996</c:v>
                </c:pt>
                <c:pt idx="623">
                  <c:v>-5.8395999999999999</c:v>
                </c:pt>
                <c:pt idx="624">
                  <c:v>-6.1351000000000004</c:v>
                </c:pt>
                <c:pt idx="625">
                  <c:v>-6.4705000000000004</c:v>
                </c:pt>
                <c:pt idx="626">
                  <c:v>-5.9391999999999996</c:v>
                </c:pt>
                <c:pt idx="627">
                  <c:v>-5.9488000000000003</c:v>
                </c:pt>
                <c:pt idx="628">
                  <c:v>-5.6988000000000003</c:v>
                </c:pt>
                <c:pt idx="629">
                  <c:v>-4.9367999999999999</c:v>
                </c:pt>
                <c:pt idx="630">
                  <c:v>-4.5616000000000003</c:v>
                </c:pt>
                <c:pt idx="631">
                  <c:v>-3.9022000000000001</c:v>
                </c:pt>
                <c:pt idx="632">
                  <c:v>-3.0529999999999999</c:v>
                </c:pt>
                <c:pt idx="633">
                  <c:v>-2.2113</c:v>
                </c:pt>
                <c:pt idx="634">
                  <c:v>-1.3217000000000001</c:v>
                </c:pt>
                <c:pt idx="635">
                  <c:v>-0.55342000000000002</c:v>
                </c:pt>
                <c:pt idx="636">
                  <c:v>0.68881999999999999</c:v>
                </c:pt>
                <c:pt idx="637">
                  <c:v>1.5592999999999999</c:v>
                </c:pt>
                <c:pt idx="638">
                  <c:v>2.4133</c:v>
                </c:pt>
                <c:pt idx="639">
                  <c:v>3.2315999999999998</c:v>
                </c:pt>
                <c:pt idx="640">
                  <c:v>3.9312</c:v>
                </c:pt>
                <c:pt idx="641">
                  <c:v>4.7328000000000001</c:v>
                </c:pt>
                <c:pt idx="642">
                  <c:v>5.1535000000000002</c:v>
                </c:pt>
                <c:pt idx="643">
                  <c:v>5.4515000000000002</c:v>
                </c:pt>
                <c:pt idx="644">
                  <c:v>6.0339</c:v>
                </c:pt>
                <c:pt idx="645">
                  <c:v>5.7678000000000003</c:v>
                </c:pt>
                <c:pt idx="646">
                  <c:v>5.9894999999999996</c:v>
                </c:pt>
                <c:pt idx="647">
                  <c:v>6.0636000000000001</c:v>
                </c:pt>
                <c:pt idx="648">
                  <c:v>5.9703999999999997</c:v>
                </c:pt>
                <c:pt idx="649">
                  <c:v>5.2012</c:v>
                </c:pt>
                <c:pt idx="650">
                  <c:v>4.9292999999999996</c:v>
                </c:pt>
                <c:pt idx="651">
                  <c:v>4.3365</c:v>
                </c:pt>
                <c:pt idx="652">
                  <c:v>3.4845999999999999</c:v>
                </c:pt>
                <c:pt idx="653">
                  <c:v>2.7555999999999998</c:v>
                </c:pt>
                <c:pt idx="654">
                  <c:v>1.909</c:v>
                </c:pt>
                <c:pt idx="655">
                  <c:v>1.0578000000000001</c:v>
                </c:pt>
                <c:pt idx="656">
                  <c:v>9.7492999999999996E-2</c:v>
                </c:pt>
                <c:pt idx="657">
                  <c:v>-0.66725999999999996</c:v>
                </c:pt>
                <c:pt idx="658">
                  <c:v>-1.6217999999999999</c:v>
                </c:pt>
                <c:pt idx="659">
                  <c:v>-2.4533999999999998</c:v>
                </c:pt>
                <c:pt idx="660">
                  <c:v>-3.2130000000000001</c:v>
                </c:pt>
                <c:pt idx="661">
                  <c:v>-4.2438000000000002</c:v>
                </c:pt>
                <c:pt idx="662">
                  <c:v>-4.5038</c:v>
                </c:pt>
                <c:pt idx="663">
                  <c:v>-5.234</c:v>
                </c:pt>
                <c:pt idx="664">
                  <c:v>-5.8276000000000003</c:v>
                </c:pt>
                <c:pt idx="665">
                  <c:v>-5.5942999999999996</c:v>
                </c:pt>
                <c:pt idx="666">
                  <c:v>-6.0347999999999997</c:v>
                </c:pt>
                <c:pt idx="667">
                  <c:v>-6.1631</c:v>
                </c:pt>
                <c:pt idx="668">
                  <c:v>-5.6333000000000002</c:v>
                </c:pt>
                <c:pt idx="669">
                  <c:v>-5.6378000000000004</c:v>
                </c:pt>
                <c:pt idx="670">
                  <c:v>-5.3055000000000003</c:v>
                </c:pt>
                <c:pt idx="671">
                  <c:v>-4.9210000000000003</c:v>
                </c:pt>
                <c:pt idx="672">
                  <c:v>-4.0484999999999998</c:v>
                </c:pt>
                <c:pt idx="673">
                  <c:v>-3.3990999999999998</c:v>
                </c:pt>
                <c:pt idx="674">
                  <c:v>-2.6760999999999999</c:v>
                </c:pt>
                <c:pt idx="675">
                  <c:v>-1.7221</c:v>
                </c:pt>
                <c:pt idx="676">
                  <c:v>-0.81967999999999996</c:v>
                </c:pt>
                <c:pt idx="677">
                  <c:v>1.5259E-2</c:v>
                </c:pt>
                <c:pt idx="678">
                  <c:v>0.91569</c:v>
                </c:pt>
                <c:pt idx="679">
                  <c:v>1.8698999999999999</c:v>
                </c:pt>
                <c:pt idx="680">
                  <c:v>2.6869999999999998</c:v>
                </c:pt>
                <c:pt idx="681">
                  <c:v>3.5821000000000001</c:v>
                </c:pt>
                <c:pt idx="682">
                  <c:v>4.0053000000000001</c:v>
                </c:pt>
                <c:pt idx="683">
                  <c:v>4.7460000000000004</c:v>
                </c:pt>
                <c:pt idx="684">
                  <c:v>5.4311999999999996</c:v>
                </c:pt>
                <c:pt idx="685">
                  <c:v>5.43</c:v>
                </c:pt>
                <c:pt idx="686">
                  <c:v>5.9340000000000002</c:v>
                </c:pt>
                <c:pt idx="687">
                  <c:v>6.1201999999999996</c:v>
                </c:pt>
                <c:pt idx="688">
                  <c:v>5.8105000000000002</c:v>
                </c:pt>
                <c:pt idx="689">
                  <c:v>5.8642000000000003</c:v>
                </c:pt>
                <c:pt idx="690">
                  <c:v>5.5129000000000001</c:v>
                </c:pt>
                <c:pt idx="691">
                  <c:v>5.3959999999999999</c:v>
                </c:pt>
                <c:pt idx="692">
                  <c:v>4.4753999999999996</c:v>
                </c:pt>
                <c:pt idx="693">
                  <c:v>3.9775999999999998</c:v>
                </c:pt>
                <c:pt idx="694">
                  <c:v>3.3843000000000001</c:v>
                </c:pt>
                <c:pt idx="695">
                  <c:v>2.4497</c:v>
                </c:pt>
                <c:pt idx="696">
                  <c:v>1.6456999999999999</c:v>
                </c:pt>
                <c:pt idx="697">
                  <c:v>0.80595000000000006</c:v>
                </c:pt>
                <c:pt idx="698">
                  <c:v>-0.13428999999999999</c:v>
                </c:pt>
                <c:pt idx="699">
                  <c:v>-1.0398000000000001</c:v>
                </c:pt>
                <c:pt idx="700">
                  <c:v>-1.9724999999999999</c:v>
                </c:pt>
                <c:pt idx="701">
                  <c:v>-2.6272000000000002</c:v>
                </c:pt>
                <c:pt idx="702">
                  <c:v>-3.4691000000000001</c:v>
                </c:pt>
                <c:pt idx="703">
                  <c:v>-4.1601999999999997</c:v>
                </c:pt>
                <c:pt idx="704">
                  <c:v>-5.0042999999999997</c:v>
                </c:pt>
                <c:pt idx="705">
                  <c:v>-5.2333999999999996</c:v>
                </c:pt>
                <c:pt idx="706">
                  <c:v>-5.6094999999999997</c:v>
                </c:pt>
                <c:pt idx="707">
                  <c:v>-6.1012000000000004</c:v>
                </c:pt>
                <c:pt idx="708">
                  <c:v>-5.8026</c:v>
                </c:pt>
                <c:pt idx="709">
                  <c:v>-5.9538000000000002</c:v>
                </c:pt>
                <c:pt idx="710">
                  <c:v>-5.9950999999999999</c:v>
                </c:pt>
                <c:pt idx="711">
                  <c:v>-5.2436999999999996</c:v>
                </c:pt>
                <c:pt idx="712">
                  <c:v>-5.0163000000000002</c:v>
                </c:pt>
                <c:pt idx="713">
                  <c:v>-4.6292</c:v>
                </c:pt>
                <c:pt idx="714">
                  <c:v>-3.7631000000000001</c:v>
                </c:pt>
                <c:pt idx="715">
                  <c:v>-3.0939000000000001</c:v>
                </c:pt>
                <c:pt idx="716">
                  <c:v>-2.4346999999999999</c:v>
                </c:pt>
                <c:pt idx="717">
                  <c:v>-1.4656</c:v>
                </c:pt>
                <c:pt idx="718">
                  <c:v>-0.66522000000000003</c:v>
                </c:pt>
                <c:pt idx="719">
                  <c:v>0.34150999999999998</c:v>
                </c:pt>
                <c:pt idx="720">
                  <c:v>1.1969000000000001</c:v>
                </c:pt>
                <c:pt idx="721">
                  <c:v>1.9781</c:v>
                </c:pt>
                <c:pt idx="722">
                  <c:v>2.8706</c:v>
                </c:pt>
                <c:pt idx="723">
                  <c:v>3.6530999999999998</c:v>
                </c:pt>
                <c:pt idx="724">
                  <c:v>4.0598999999999998</c:v>
                </c:pt>
                <c:pt idx="725">
                  <c:v>4.8648999999999996</c:v>
                </c:pt>
                <c:pt idx="726">
                  <c:v>5.2196999999999996</c:v>
                </c:pt>
                <c:pt idx="727">
                  <c:v>5.423</c:v>
                </c:pt>
                <c:pt idx="728">
                  <c:v>5.7037000000000004</c:v>
                </c:pt>
                <c:pt idx="729">
                  <c:v>5.8971</c:v>
                </c:pt>
                <c:pt idx="730">
                  <c:v>6.0895000000000001</c:v>
                </c:pt>
                <c:pt idx="731">
                  <c:v>5.3916000000000004</c:v>
                </c:pt>
                <c:pt idx="732">
                  <c:v>5.3547000000000002</c:v>
                </c:pt>
                <c:pt idx="733">
                  <c:v>4.9756999999999998</c:v>
                </c:pt>
                <c:pt idx="734">
                  <c:v>4.1444000000000001</c:v>
                </c:pt>
                <c:pt idx="735">
                  <c:v>3.7805</c:v>
                </c:pt>
                <c:pt idx="736">
                  <c:v>2.9020000000000001</c:v>
                </c:pt>
                <c:pt idx="737">
                  <c:v>2.0211000000000001</c:v>
                </c:pt>
                <c:pt idx="738">
                  <c:v>1.3758999999999999</c:v>
                </c:pt>
                <c:pt idx="739">
                  <c:v>0.47614000000000001</c:v>
                </c:pt>
                <c:pt idx="740">
                  <c:v>-0.40064</c:v>
                </c:pt>
                <c:pt idx="741">
                  <c:v>-1.1574</c:v>
                </c:pt>
                <c:pt idx="742">
                  <c:v>-2.2631999999999999</c:v>
                </c:pt>
                <c:pt idx="743">
                  <c:v>-2.8382999999999998</c:v>
                </c:pt>
                <c:pt idx="744">
                  <c:v>-3.5019</c:v>
                </c:pt>
                <c:pt idx="745">
                  <c:v>-4.2164999999999999</c:v>
                </c:pt>
                <c:pt idx="746">
                  <c:v>-4.8007999999999997</c:v>
                </c:pt>
                <c:pt idx="747">
                  <c:v>-5.0572999999999997</c:v>
                </c:pt>
                <c:pt idx="748">
                  <c:v>-5.5155000000000003</c:v>
                </c:pt>
                <c:pt idx="749">
                  <c:v>-5.7118000000000002</c:v>
                </c:pt>
                <c:pt idx="750">
                  <c:v>-5.6779999999999999</c:v>
                </c:pt>
                <c:pt idx="751">
                  <c:v>-5.6139999999999999</c:v>
                </c:pt>
                <c:pt idx="752">
                  <c:v>-5.6509999999999998</c:v>
                </c:pt>
                <c:pt idx="753">
                  <c:v>-4.9874999999999998</c:v>
                </c:pt>
                <c:pt idx="754">
                  <c:v>-4.6315</c:v>
                </c:pt>
                <c:pt idx="755">
                  <c:v>-4.3132000000000001</c:v>
                </c:pt>
                <c:pt idx="756">
                  <c:v>-3.5792999999999999</c:v>
                </c:pt>
                <c:pt idx="757">
                  <c:v>-2.8</c:v>
                </c:pt>
                <c:pt idx="758">
                  <c:v>-2.0783999999999998</c:v>
                </c:pt>
                <c:pt idx="759">
                  <c:v>-1.2154</c:v>
                </c:pt>
                <c:pt idx="760">
                  <c:v>-0.44533</c:v>
                </c:pt>
                <c:pt idx="761">
                  <c:v>0.65949999999999998</c:v>
                </c:pt>
                <c:pt idx="762">
                  <c:v>1.4890000000000001</c:v>
                </c:pt>
                <c:pt idx="763">
                  <c:v>2.1802999999999999</c:v>
                </c:pt>
                <c:pt idx="764">
                  <c:v>3.0405000000000002</c:v>
                </c:pt>
                <c:pt idx="765">
                  <c:v>3.7669000000000001</c:v>
                </c:pt>
                <c:pt idx="766">
                  <c:v>4.1626000000000003</c:v>
                </c:pt>
                <c:pt idx="767">
                  <c:v>4.8547000000000002</c:v>
                </c:pt>
                <c:pt idx="768">
                  <c:v>5.1929999999999996</c:v>
                </c:pt>
                <c:pt idx="769">
                  <c:v>5.6313000000000004</c:v>
                </c:pt>
                <c:pt idx="770">
                  <c:v>5.5403000000000002</c:v>
                </c:pt>
                <c:pt idx="771">
                  <c:v>5.7853000000000003</c:v>
                </c:pt>
                <c:pt idx="772">
                  <c:v>5.7000999999999999</c:v>
                </c:pt>
                <c:pt idx="773">
                  <c:v>5.2701000000000002</c:v>
                </c:pt>
                <c:pt idx="774">
                  <c:v>4.9397000000000002</c:v>
                </c:pt>
                <c:pt idx="775">
                  <c:v>4.6639999999999997</c:v>
                </c:pt>
                <c:pt idx="776">
                  <c:v>3.8273999999999999</c:v>
                </c:pt>
                <c:pt idx="777">
                  <c:v>3.3066</c:v>
                </c:pt>
                <c:pt idx="778">
                  <c:v>2.6303999999999998</c:v>
                </c:pt>
                <c:pt idx="779">
                  <c:v>1.6955</c:v>
                </c:pt>
                <c:pt idx="780">
                  <c:v>1.0167999999999999</c:v>
                </c:pt>
                <c:pt idx="781">
                  <c:v>0.15503</c:v>
                </c:pt>
                <c:pt idx="782">
                  <c:v>-0.59045000000000003</c:v>
                </c:pt>
                <c:pt idx="783">
                  <c:v>-1.462</c:v>
                </c:pt>
                <c:pt idx="784">
                  <c:v>-2.3479000000000001</c:v>
                </c:pt>
                <c:pt idx="785">
                  <c:v>-3.0219999999999998</c:v>
                </c:pt>
                <c:pt idx="786">
                  <c:v>-3.7639999999999998</c:v>
                </c:pt>
                <c:pt idx="787">
                  <c:v>-4.3772000000000002</c:v>
                </c:pt>
                <c:pt idx="788">
                  <c:v>-4.9713000000000003</c:v>
                </c:pt>
                <c:pt idx="789">
                  <c:v>-5.1577000000000002</c:v>
                </c:pt>
                <c:pt idx="790">
                  <c:v>-5.423</c:v>
                </c:pt>
                <c:pt idx="791">
                  <c:v>-5.7831000000000001</c:v>
                </c:pt>
                <c:pt idx="792">
                  <c:v>-5.48</c:v>
                </c:pt>
                <c:pt idx="793">
                  <c:v>-5.3968999999999996</c:v>
                </c:pt>
                <c:pt idx="794">
                  <c:v>-5.4025999999999996</c:v>
                </c:pt>
                <c:pt idx="795">
                  <c:v>-4.6971999999999996</c:v>
                </c:pt>
                <c:pt idx="796">
                  <c:v>-4.3963000000000001</c:v>
                </c:pt>
                <c:pt idx="797">
                  <c:v>-3.9866999999999999</c:v>
                </c:pt>
                <c:pt idx="798">
                  <c:v>-3.2978000000000001</c:v>
                </c:pt>
                <c:pt idx="799">
                  <c:v>-2.3959999999999999</c:v>
                </c:pt>
                <c:pt idx="800">
                  <c:v>-1.6747000000000001</c:v>
                </c:pt>
                <c:pt idx="801">
                  <c:v>-0.83155999999999997</c:v>
                </c:pt>
                <c:pt idx="802">
                  <c:v>3.5372000000000001E-2</c:v>
                </c:pt>
                <c:pt idx="803">
                  <c:v>0.93003999999999998</c:v>
                </c:pt>
                <c:pt idx="804">
                  <c:v>1.7989999999999999</c:v>
                </c:pt>
                <c:pt idx="805">
                  <c:v>2.4180000000000001</c:v>
                </c:pt>
                <c:pt idx="806">
                  <c:v>3.1760999999999999</c:v>
                </c:pt>
                <c:pt idx="807">
                  <c:v>3.9592999999999998</c:v>
                </c:pt>
                <c:pt idx="808">
                  <c:v>4.2114000000000003</c:v>
                </c:pt>
                <c:pt idx="809">
                  <c:v>4.8540000000000001</c:v>
                </c:pt>
                <c:pt idx="810">
                  <c:v>5.3872999999999998</c:v>
                </c:pt>
                <c:pt idx="811">
                  <c:v>5.2206999999999999</c:v>
                </c:pt>
                <c:pt idx="812">
                  <c:v>5.5530999999999997</c:v>
                </c:pt>
                <c:pt idx="813">
                  <c:v>5.7050999999999998</c:v>
                </c:pt>
                <c:pt idx="814">
                  <c:v>5.6212</c:v>
                </c:pt>
                <c:pt idx="815">
                  <c:v>4.9954000000000001</c:v>
                </c:pt>
                <c:pt idx="816">
                  <c:v>4.8074000000000003</c:v>
                </c:pt>
                <c:pt idx="817">
                  <c:v>4.3468999999999998</c:v>
                </c:pt>
                <c:pt idx="818">
                  <c:v>3.5748000000000002</c:v>
                </c:pt>
                <c:pt idx="819">
                  <c:v>2.9742999999999999</c:v>
                </c:pt>
                <c:pt idx="820">
                  <c:v>2.3868999999999998</c:v>
                </c:pt>
                <c:pt idx="821">
                  <c:v>1.4813000000000001</c:v>
                </c:pt>
                <c:pt idx="822">
                  <c:v>0.69469000000000003</c:v>
                </c:pt>
                <c:pt idx="823">
                  <c:v>-0.16041</c:v>
                </c:pt>
                <c:pt idx="824">
                  <c:v>-0.88019999999999998</c:v>
                </c:pt>
                <c:pt idx="825">
                  <c:v>-1.8081</c:v>
                </c:pt>
                <c:pt idx="826">
                  <c:v>-2.5794999999999999</c:v>
                </c:pt>
                <c:pt idx="827">
                  <c:v>-3.0998000000000001</c:v>
                </c:pt>
                <c:pt idx="828">
                  <c:v>-3.8330000000000002</c:v>
                </c:pt>
                <c:pt idx="829">
                  <c:v>-4.4884000000000004</c:v>
                </c:pt>
                <c:pt idx="830">
                  <c:v>-5.1147</c:v>
                </c:pt>
                <c:pt idx="831">
                  <c:v>-5.0753000000000004</c:v>
                </c:pt>
                <c:pt idx="832">
                  <c:v>-5.5058999999999996</c:v>
                </c:pt>
                <c:pt idx="833">
                  <c:v>-5.7859999999999996</c:v>
                </c:pt>
                <c:pt idx="834">
                  <c:v>-5.3773</c:v>
                </c:pt>
                <c:pt idx="835">
                  <c:v>-5.4983000000000004</c:v>
                </c:pt>
                <c:pt idx="836">
                  <c:v>-5.2877999999999998</c:v>
                </c:pt>
                <c:pt idx="837">
                  <c:v>-4.5510000000000002</c:v>
                </c:pt>
                <c:pt idx="838">
                  <c:v>-4.3193999999999999</c:v>
                </c:pt>
                <c:pt idx="839">
                  <c:v>-3.7362000000000002</c:v>
                </c:pt>
                <c:pt idx="840">
                  <c:v>-2.7627999999999999</c:v>
                </c:pt>
                <c:pt idx="841">
                  <c:v>-2.2370000000000001</c:v>
                </c:pt>
                <c:pt idx="842">
                  <c:v>-1.2706999999999999</c:v>
                </c:pt>
                <c:pt idx="843">
                  <c:v>-0.57694000000000001</c:v>
                </c:pt>
                <c:pt idx="844">
                  <c:v>0.30869999999999997</c:v>
                </c:pt>
                <c:pt idx="845">
                  <c:v>1.1244000000000001</c:v>
                </c:pt>
                <c:pt idx="846">
                  <c:v>1.9651000000000001</c:v>
                </c:pt>
                <c:pt idx="847">
                  <c:v>2.5649999999999999</c:v>
                </c:pt>
                <c:pt idx="848">
                  <c:v>3.4241000000000001</c:v>
                </c:pt>
                <c:pt idx="849">
                  <c:v>4.0934999999999997</c:v>
                </c:pt>
                <c:pt idx="850">
                  <c:v>4.4227999999999996</c:v>
                </c:pt>
                <c:pt idx="851">
                  <c:v>4.8788</c:v>
                </c:pt>
                <c:pt idx="852">
                  <c:v>5.4112999999999998</c:v>
                </c:pt>
                <c:pt idx="853">
                  <c:v>5.1696999999999997</c:v>
                </c:pt>
                <c:pt idx="854">
                  <c:v>5.4203999999999999</c:v>
                </c:pt>
                <c:pt idx="855">
                  <c:v>5.5704000000000002</c:v>
                </c:pt>
                <c:pt idx="856">
                  <c:v>4.9175000000000004</c:v>
                </c:pt>
                <c:pt idx="857">
                  <c:v>4.9534000000000002</c:v>
                </c:pt>
                <c:pt idx="858">
                  <c:v>4.6203000000000003</c:v>
                </c:pt>
                <c:pt idx="859">
                  <c:v>3.8559999999999999</c:v>
                </c:pt>
                <c:pt idx="860">
                  <c:v>3.5467</c:v>
                </c:pt>
                <c:pt idx="861">
                  <c:v>2.7010000000000001</c:v>
                </c:pt>
                <c:pt idx="862">
                  <c:v>1.9067000000000001</c:v>
                </c:pt>
                <c:pt idx="863">
                  <c:v>1.2961</c:v>
                </c:pt>
                <c:pt idx="864">
                  <c:v>0.44457000000000002</c:v>
                </c:pt>
                <c:pt idx="865">
                  <c:v>-0.40854000000000001</c:v>
                </c:pt>
                <c:pt idx="866">
                  <c:v>-1.0663</c:v>
                </c:pt>
                <c:pt idx="867">
                  <c:v>-2.0525000000000002</c:v>
                </c:pt>
                <c:pt idx="868">
                  <c:v>-2.6669999999999998</c:v>
                </c:pt>
                <c:pt idx="869">
                  <c:v>-3.2204000000000002</c:v>
                </c:pt>
                <c:pt idx="870">
                  <c:v>-3.8990999999999998</c:v>
                </c:pt>
                <c:pt idx="871">
                  <c:v>-4.5445000000000002</c:v>
                </c:pt>
                <c:pt idx="872">
                  <c:v>-4.6323999999999996</c:v>
                </c:pt>
                <c:pt idx="873">
                  <c:v>-5.1451000000000002</c:v>
                </c:pt>
                <c:pt idx="874">
                  <c:v>-5.3643000000000001</c:v>
                </c:pt>
                <c:pt idx="875">
                  <c:v>-5.26</c:v>
                </c:pt>
                <c:pt idx="876">
                  <c:v>-5.2286999999999999</c:v>
                </c:pt>
                <c:pt idx="877">
                  <c:v>-5.2549999999999999</c:v>
                </c:pt>
                <c:pt idx="878">
                  <c:v>-4.6759000000000004</c:v>
                </c:pt>
                <c:pt idx="879">
                  <c:v>-4.3343999999999996</c:v>
                </c:pt>
                <c:pt idx="880">
                  <c:v>-4.0393999999999997</c:v>
                </c:pt>
                <c:pt idx="881">
                  <c:v>-3.1067999999999998</c:v>
                </c:pt>
                <c:pt idx="882">
                  <c:v>-2.6221000000000001</c:v>
                </c:pt>
                <c:pt idx="883">
                  <c:v>-1.9368000000000001</c:v>
                </c:pt>
                <c:pt idx="884">
                  <c:v>-1.1173</c:v>
                </c:pt>
                <c:pt idx="885">
                  <c:v>-0.41499000000000003</c:v>
                </c:pt>
                <c:pt idx="886">
                  <c:v>0.63839999999999997</c:v>
                </c:pt>
                <c:pt idx="887">
                  <c:v>1.4473</c:v>
                </c:pt>
                <c:pt idx="888">
                  <c:v>2.052</c:v>
                </c:pt>
                <c:pt idx="889">
                  <c:v>2.8523000000000001</c:v>
                </c:pt>
                <c:pt idx="890">
                  <c:v>3.5569999999999999</c:v>
                </c:pt>
                <c:pt idx="891">
                  <c:v>3.9155000000000002</c:v>
                </c:pt>
                <c:pt idx="892">
                  <c:v>4.5796000000000001</c:v>
                </c:pt>
                <c:pt idx="893">
                  <c:v>4.8930999999999996</c:v>
                </c:pt>
                <c:pt idx="894">
                  <c:v>4.9747000000000003</c:v>
                </c:pt>
                <c:pt idx="895">
                  <c:v>5.1765999999999996</c:v>
                </c:pt>
                <c:pt idx="896">
                  <c:v>5.3784000000000001</c:v>
                </c:pt>
                <c:pt idx="897">
                  <c:v>4.9847999999999999</c:v>
                </c:pt>
                <c:pt idx="898">
                  <c:v>4.8635999999999999</c:v>
                </c:pt>
                <c:pt idx="899">
                  <c:v>4.6326999999999998</c:v>
                </c:pt>
                <c:pt idx="900">
                  <c:v>4.0377000000000001</c:v>
                </c:pt>
                <c:pt idx="901">
                  <c:v>3.5375000000000001</c:v>
                </c:pt>
                <c:pt idx="902">
                  <c:v>3.1475</c:v>
                </c:pt>
                <c:pt idx="903">
                  <c:v>2.4695</c:v>
                </c:pt>
                <c:pt idx="904">
                  <c:v>1.5868</c:v>
                </c:pt>
                <c:pt idx="905">
                  <c:v>1.0037</c:v>
                </c:pt>
                <c:pt idx="906">
                  <c:v>0.12459000000000001</c:v>
                </c:pt>
                <c:pt idx="907">
                  <c:v>-0.57477</c:v>
                </c:pt>
                <c:pt idx="908">
                  <c:v>-1.3393999999999999</c:v>
                </c:pt>
                <c:pt idx="909">
                  <c:v>-2.2227999999999999</c:v>
                </c:pt>
                <c:pt idx="910">
                  <c:v>-2.6968999999999999</c:v>
                </c:pt>
                <c:pt idx="911">
                  <c:v>-3.5306000000000002</c:v>
                </c:pt>
                <c:pt idx="912">
                  <c:v>-4.1748000000000003</c:v>
                </c:pt>
                <c:pt idx="913">
                  <c:v>-4.4161000000000001</c:v>
                </c:pt>
                <c:pt idx="914">
                  <c:v>-4.8803000000000001</c:v>
                </c:pt>
                <c:pt idx="915">
                  <c:v>-5.1942000000000004</c:v>
                </c:pt>
                <c:pt idx="916">
                  <c:v>-5.0952999999999999</c:v>
                </c:pt>
                <c:pt idx="917">
                  <c:v>-5.2024999999999997</c:v>
                </c:pt>
                <c:pt idx="918">
                  <c:v>-5.1954000000000002</c:v>
                </c:pt>
                <c:pt idx="919">
                  <c:v>-4.7142999999999997</c:v>
                </c:pt>
                <c:pt idx="920">
                  <c:v>-4.4966999999999997</c:v>
                </c:pt>
                <c:pt idx="921">
                  <c:v>-4.2324999999999999</c:v>
                </c:pt>
                <c:pt idx="922">
                  <c:v>-3.4483000000000001</c:v>
                </c:pt>
                <c:pt idx="923">
                  <c:v>-2.8984999999999999</c:v>
                </c:pt>
                <c:pt idx="924">
                  <c:v>-2.3163999999999998</c:v>
                </c:pt>
                <c:pt idx="925">
                  <c:v>-1.5915999999999999</c:v>
                </c:pt>
                <c:pt idx="926">
                  <c:v>-0.70855999999999997</c:v>
                </c:pt>
                <c:pt idx="927">
                  <c:v>-2.9107999999999998E-2</c:v>
                </c:pt>
                <c:pt idx="928">
                  <c:v>0.85860999999999998</c:v>
                </c:pt>
                <c:pt idx="929">
                  <c:v>1.6002000000000001</c:v>
                </c:pt>
                <c:pt idx="930">
                  <c:v>2.3127</c:v>
                </c:pt>
                <c:pt idx="931">
                  <c:v>3.0651999999999999</c:v>
                </c:pt>
                <c:pt idx="932">
                  <c:v>3.4718</c:v>
                </c:pt>
                <c:pt idx="933">
                  <c:v>4.08</c:v>
                </c:pt>
                <c:pt idx="934">
                  <c:v>4.6513</c:v>
                </c:pt>
                <c:pt idx="935">
                  <c:v>4.7290000000000001</c:v>
                </c:pt>
                <c:pt idx="936">
                  <c:v>5.0526999999999997</c:v>
                </c:pt>
                <c:pt idx="937">
                  <c:v>5.3250999999999999</c:v>
                </c:pt>
                <c:pt idx="938">
                  <c:v>5.0757000000000003</c:v>
                </c:pt>
                <c:pt idx="939">
                  <c:v>5.0193000000000003</c:v>
                </c:pt>
                <c:pt idx="940">
                  <c:v>4.8754</c:v>
                </c:pt>
                <c:pt idx="941">
                  <c:v>4.3106999999999998</c:v>
                </c:pt>
                <c:pt idx="942">
                  <c:v>3.8601999999999999</c:v>
                </c:pt>
                <c:pt idx="943">
                  <c:v>3.5350000000000001</c:v>
                </c:pt>
                <c:pt idx="944">
                  <c:v>2.6675</c:v>
                </c:pt>
                <c:pt idx="945">
                  <c:v>2.0945</c:v>
                </c:pt>
                <c:pt idx="946">
                  <c:v>1.4543999999999999</c:v>
                </c:pt>
                <c:pt idx="947">
                  <c:v>0.62387000000000004</c:v>
                </c:pt>
                <c:pt idx="948">
                  <c:v>-0.15015000000000001</c:v>
                </c:pt>
                <c:pt idx="949">
                  <c:v>-0.87966</c:v>
                </c:pt>
                <c:pt idx="950">
                  <c:v>-1.7626999999999999</c:v>
                </c:pt>
                <c:pt idx="951">
                  <c:v>-2.3144</c:v>
                </c:pt>
                <c:pt idx="952">
                  <c:v>-3.0286</c:v>
                </c:pt>
                <c:pt idx="953">
                  <c:v>-3.714</c:v>
                </c:pt>
                <c:pt idx="954">
                  <c:v>-4.0450999999999997</c:v>
                </c:pt>
                <c:pt idx="955">
                  <c:v>-4.5590000000000002</c:v>
                </c:pt>
                <c:pt idx="956">
                  <c:v>-4.9611999999999998</c:v>
                </c:pt>
                <c:pt idx="957">
                  <c:v>-4.9241000000000001</c:v>
                </c:pt>
                <c:pt idx="958">
                  <c:v>-5.1128</c:v>
                </c:pt>
                <c:pt idx="959">
                  <c:v>-5.3152999999999997</c:v>
                </c:pt>
                <c:pt idx="960">
                  <c:v>-4.9112999999999998</c:v>
                </c:pt>
                <c:pt idx="961">
                  <c:v>-4.6497000000000002</c:v>
                </c:pt>
                <c:pt idx="962">
                  <c:v>-4.4558999999999997</c:v>
                </c:pt>
                <c:pt idx="963">
                  <c:v>-3.8397000000000001</c:v>
                </c:pt>
                <c:pt idx="964">
                  <c:v>-3.3631000000000002</c:v>
                </c:pt>
                <c:pt idx="965">
                  <c:v>-2.7759</c:v>
                </c:pt>
                <c:pt idx="966">
                  <c:v>-2.0057</c:v>
                </c:pt>
                <c:pt idx="967">
                  <c:v>-1.1352</c:v>
                </c:pt>
                <c:pt idx="968">
                  <c:v>-0.60006999999999999</c:v>
                </c:pt>
                <c:pt idx="969">
                  <c:v>0.27606999999999998</c:v>
                </c:pt>
                <c:pt idx="970">
                  <c:v>0.98968</c:v>
                </c:pt>
                <c:pt idx="971">
                  <c:v>1.7888999999999999</c:v>
                </c:pt>
                <c:pt idx="972">
                  <c:v>2.3321000000000001</c:v>
                </c:pt>
                <c:pt idx="973">
                  <c:v>3.0705</c:v>
                </c:pt>
                <c:pt idx="974">
                  <c:v>3.6151</c:v>
                </c:pt>
                <c:pt idx="975">
                  <c:v>4.3567</c:v>
                </c:pt>
                <c:pt idx="976">
                  <c:v>4.4326999999999996</c:v>
                </c:pt>
                <c:pt idx="977">
                  <c:v>4.8263999999999996</c:v>
                </c:pt>
                <c:pt idx="978">
                  <c:v>5.1654</c:v>
                </c:pt>
                <c:pt idx="979">
                  <c:v>4.9234</c:v>
                </c:pt>
                <c:pt idx="980">
                  <c:v>5.0438000000000001</c:v>
                </c:pt>
                <c:pt idx="981">
                  <c:v>4.9846000000000004</c:v>
                </c:pt>
                <c:pt idx="982">
                  <c:v>4.4816000000000003</c:v>
                </c:pt>
                <c:pt idx="983">
                  <c:v>4.2088999999999999</c:v>
                </c:pt>
                <c:pt idx="984">
                  <c:v>3.9049999999999998</c:v>
                </c:pt>
                <c:pt idx="985">
                  <c:v>3.2250999999999999</c:v>
                </c:pt>
                <c:pt idx="986">
                  <c:v>2.448</c:v>
                </c:pt>
                <c:pt idx="987">
                  <c:v>1.8754999999999999</c:v>
                </c:pt>
                <c:pt idx="988">
                  <c:v>1.1306</c:v>
                </c:pt>
                <c:pt idx="989">
                  <c:v>0.37228</c:v>
                </c:pt>
                <c:pt idx="990">
                  <c:v>-0.36893999999999999</c:v>
                </c:pt>
                <c:pt idx="991">
                  <c:v>-1.0166999999999999</c:v>
                </c:pt>
                <c:pt idx="992">
                  <c:v>-1.9416</c:v>
                </c:pt>
                <c:pt idx="993">
                  <c:v>-2.4032</c:v>
                </c:pt>
                <c:pt idx="994">
                  <c:v>-2.9746000000000001</c:v>
                </c:pt>
                <c:pt idx="995">
                  <c:v>-3.5706000000000002</c:v>
                </c:pt>
                <c:pt idx="996">
                  <c:v>-4.1536999999999997</c:v>
                </c:pt>
                <c:pt idx="997">
                  <c:v>-4.3110999999999997</c:v>
                </c:pt>
                <c:pt idx="998">
                  <c:v>-4.7196999999999996</c:v>
                </c:pt>
                <c:pt idx="999">
                  <c:v>-4.8714000000000004</c:v>
                </c:pt>
                <c:pt idx="1000">
                  <c:v>-4.8563000000000001</c:v>
                </c:pt>
                <c:pt idx="1001">
                  <c:v>-4.8087</c:v>
                </c:pt>
                <c:pt idx="1002">
                  <c:v>-4.782</c:v>
                </c:pt>
                <c:pt idx="1003">
                  <c:v>-4.2906000000000004</c:v>
                </c:pt>
                <c:pt idx="1004">
                  <c:v>-3.9761000000000002</c:v>
                </c:pt>
                <c:pt idx="1005">
                  <c:v>-3.6716000000000002</c:v>
                </c:pt>
                <c:pt idx="1006">
                  <c:v>-3.1722999999999999</c:v>
                </c:pt>
                <c:pt idx="1007">
                  <c:v>-2.4485000000000001</c:v>
                </c:pt>
                <c:pt idx="1008">
                  <c:v>-1.7527999999999999</c:v>
                </c:pt>
                <c:pt idx="1009">
                  <c:v>-1.0704</c:v>
                </c:pt>
                <c:pt idx="1010">
                  <c:v>-0.39213999999999999</c:v>
                </c:pt>
                <c:pt idx="1011">
                  <c:v>0.62226000000000004</c:v>
                </c:pt>
                <c:pt idx="1012">
                  <c:v>1.3149</c:v>
                </c:pt>
                <c:pt idx="1013">
                  <c:v>1.9216</c:v>
                </c:pt>
                <c:pt idx="1014">
                  <c:v>2.6776</c:v>
                </c:pt>
                <c:pt idx="1015">
                  <c:v>3.2492000000000001</c:v>
                </c:pt>
                <c:pt idx="1016">
                  <c:v>3.6372</c:v>
                </c:pt>
                <c:pt idx="1017">
                  <c:v>4.2777000000000003</c:v>
                </c:pt>
                <c:pt idx="1018">
                  <c:v>4.4786000000000001</c:v>
                </c:pt>
                <c:pt idx="1019">
                  <c:v>4.6180000000000003</c:v>
                </c:pt>
                <c:pt idx="1020">
                  <c:v>4.8499999999999996</c:v>
                </c:pt>
                <c:pt idx="1021">
                  <c:v>4.9673999999999996</c:v>
                </c:pt>
                <c:pt idx="1022">
                  <c:v>4.6833</c:v>
                </c:pt>
                <c:pt idx="1023">
                  <c:v>4.5933999999999999</c:v>
                </c:pt>
                <c:pt idx="1024">
                  <c:v>4.2736999999999998</c:v>
                </c:pt>
                <c:pt idx="1025">
                  <c:v>3.8595999999999999</c:v>
                </c:pt>
                <c:pt idx="1026">
                  <c:v>3.3672</c:v>
                </c:pt>
                <c:pt idx="1027">
                  <c:v>2.9175</c:v>
                </c:pt>
                <c:pt idx="1028">
                  <c:v>2.1714000000000002</c:v>
                </c:pt>
                <c:pt idx="1029">
                  <c:v>1.4927999999999999</c:v>
                </c:pt>
                <c:pt idx="1030">
                  <c:v>0.89644999999999997</c:v>
                </c:pt>
                <c:pt idx="1031">
                  <c:v>0.11600000000000001</c:v>
                </c:pt>
                <c:pt idx="1032">
                  <c:v>-0.52615999999999996</c:v>
                </c:pt>
                <c:pt idx="1033">
                  <c:v>-1.3184</c:v>
                </c:pt>
                <c:pt idx="1034">
                  <c:v>-1.9234</c:v>
                </c:pt>
                <c:pt idx="1035">
                  <c:v>-2.5213999999999999</c:v>
                </c:pt>
                <c:pt idx="1036">
                  <c:v>-3.3714</c:v>
                </c:pt>
                <c:pt idx="1037">
                  <c:v>-3.9144000000000001</c:v>
                </c:pt>
                <c:pt idx="1038">
                  <c:v>-4.1525999999999996</c:v>
                </c:pt>
                <c:pt idx="1039">
                  <c:v>-4.6654</c:v>
                </c:pt>
                <c:pt idx="1040">
                  <c:v>-4.8514999999999997</c:v>
                </c:pt>
                <c:pt idx="1041">
                  <c:v>-4.7853000000000003</c:v>
                </c:pt>
                <c:pt idx="1042">
                  <c:v>-4.9813000000000001</c:v>
                </c:pt>
                <c:pt idx="1043">
                  <c:v>-4.8207000000000004</c:v>
                </c:pt>
                <c:pt idx="1044">
                  <c:v>-4.4725000000000001</c:v>
                </c:pt>
                <c:pt idx="1045">
                  <c:v>-4.2717999999999998</c:v>
                </c:pt>
                <c:pt idx="1046">
                  <c:v>-3.8835000000000002</c:v>
                </c:pt>
                <c:pt idx="1047">
                  <c:v>-3.3089</c:v>
                </c:pt>
                <c:pt idx="1048">
                  <c:v>-2.7572999999999999</c:v>
                </c:pt>
                <c:pt idx="1049">
                  <c:v>-2.1120999999999999</c:v>
                </c:pt>
                <c:pt idx="1050">
                  <c:v>-1.4162999999999999</c:v>
                </c:pt>
                <c:pt idx="1051">
                  <c:v>-0.69010000000000005</c:v>
                </c:pt>
                <c:pt idx="1052">
                  <c:v>9.1406000000000005E-3</c:v>
                </c:pt>
                <c:pt idx="1053">
                  <c:v>0.70232000000000006</c:v>
                </c:pt>
                <c:pt idx="1054">
                  <c:v>1.5097</c:v>
                </c:pt>
                <c:pt idx="1055">
                  <c:v>2.1913999999999998</c:v>
                </c:pt>
                <c:pt idx="1056">
                  <c:v>2.6320999999999999</c:v>
                </c:pt>
                <c:pt idx="1057">
                  <c:v>3.3102999999999998</c:v>
                </c:pt>
                <c:pt idx="1058">
                  <c:v>3.8353999999999999</c:v>
                </c:pt>
                <c:pt idx="1059">
                  <c:v>4.032</c:v>
                </c:pt>
                <c:pt idx="1060">
                  <c:v>4.4692999999999996</c:v>
                </c:pt>
                <c:pt idx="1061">
                  <c:v>4.7625000000000002</c:v>
                </c:pt>
                <c:pt idx="1062">
                  <c:v>4.6273999999999997</c:v>
                </c:pt>
                <c:pt idx="1063">
                  <c:v>4.7896999999999998</c:v>
                </c:pt>
                <c:pt idx="1064">
                  <c:v>4.7713000000000001</c:v>
                </c:pt>
                <c:pt idx="1065">
                  <c:v>4.2302999999999997</c:v>
                </c:pt>
                <c:pt idx="1066">
                  <c:v>4.1005000000000003</c:v>
                </c:pt>
                <c:pt idx="1067">
                  <c:v>3.7046000000000001</c:v>
                </c:pt>
                <c:pt idx="1068">
                  <c:v>3.0527000000000002</c:v>
                </c:pt>
                <c:pt idx="1069">
                  <c:v>2.5470000000000002</c:v>
                </c:pt>
                <c:pt idx="1070">
                  <c:v>2.0472999999999999</c:v>
                </c:pt>
                <c:pt idx="1071">
                  <c:v>1.2347999999999999</c:v>
                </c:pt>
                <c:pt idx="1072">
                  <c:v>0.64054999999999995</c:v>
                </c:pt>
                <c:pt idx="1073">
                  <c:v>-0.10235</c:v>
                </c:pt>
                <c:pt idx="1074">
                  <c:v>-0.76324999999999998</c:v>
                </c:pt>
                <c:pt idx="1075">
                  <c:v>-1.4976</c:v>
                </c:pt>
                <c:pt idx="1076">
                  <c:v>-2.1705000000000001</c:v>
                </c:pt>
                <c:pt idx="1077">
                  <c:v>-2.6320000000000001</c:v>
                </c:pt>
                <c:pt idx="1078">
                  <c:v>-3.2578999999999998</c:v>
                </c:pt>
                <c:pt idx="1079">
                  <c:v>-3.8429000000000002</c:v>
                </c:pt>
                <c:pt idx="1080">
                  <c:v>-4.3513000000000002</c:v>
                </c:pt>
                <c:pt idx="1081">
                  <c:v>-4.3476999999999997</c:v>
                </c:pt>
                <c:pt idx="1082">
                  <c:v>-4.7272999999999996</c:v>
                </c:pt>
                <c:pt idx="1083">
                  <c:v>-4.8943000000000003</c:v>
                </c:pt>
                <c:pt idx="1084">
                  <c:v>-4.6356999999999999</c:v>
                </c:pt>
                <c:pt idx="1085">
                  <c:v>-4.7264999999999997</c:v>
                </c:pt>
                <c:pt idx="1086">
                  <c:v>-4.45</c:v>
                </c:pt>
                <c:pt idx="1087">
                  <c:v>-3.9390999999999998</c:v>
                </c:pt>
                <c:pt idx="1088">
                  <c:v>-3.6667000000000001</c:v>
                </c:pt>
                <c:pt idx="1089">
                  <c:v>-3.1560000000000001</c:v>
                </c:pt>
                <c:pt idx="1090">
                  <c:v>-2.4016000000000002</c:v>
                </c:pt>
                <c:pt idx="1091">
                  <c:v>-1.865</c:v>
                </c:pt>
                <c:pt idx="1092">
                  <c:v>-1.0476000000000001</c:v>
                </c:pt>
                <c:pt idx="1093">
                  <c:v>-0.48831000000000002</c:v>
                </c:pt>
                <c:pt idx="1094">
                  <c:v>0.31391000000000002</c:v>
                </c:pt>
                <c:pt idx="1095">
                  <c:v>0.97311999999999999</c:v>
                </c:pt>
                <c:pt idx="1096">
                  <c:v>1.5952</c:v>
                </c:pt>
                <c:pt idx="1097">
                  <c:v>2.2418</c:v>
                </c:pt>
                <c:pt idx="1098">
                  <c:v>2.9758</c:v>
                </c:pt>
                <c:pt idx="1099">
                  <c:v>3.2187999999999999</c:v>
                </c:pt>
                <c:pt idx="1100">
                  <c:v>3.8469000000000002</c:v>
                </c:pt>
                <c:pt idx="1101">
                  <c:v>4.2476000000000003</c:v>
                </c:pt>
                <c:pt idx="1102">
                  <c:v>4.2828999999999997</c:v>
                </c:pt>
                <c:pt idx="1103">
                  <c:v>4.5415000000000001</c:v>
                </c:pt>
                <c:pt idx="1104">
                  <c:v>4.7356999999999996</c:v>
                </c:pt>
                <c:pt idx="1105">
                  <c:v>4.4619999999999997</c:v>
                </c:pt>
                <c:pt idx="1106">
                  <c:v>4.3654000000000002</c:v>
                </c:pt>
                <c:pt idx="1107">
                  <c:v>4.3460000000000001</c:v>
                </c:pt>
                <c:pt idx="1108">
                  <c:v>3.7130999999999998</c:v>
                </c:pt>
                <c:pt idx="1109">
                  <c:v>3.4289999999999998</c:v>
                </c:pt>
                <c:pt idx="1110">
                  <c:v>3.1147</c:v>
                </c:pt>
                <c:pt idx="1111">
                  <c:v>2.1453000000000002</c:v>
                </c:pt>
                <c:pt idx="1112">
                  <c:v>1.7012</c:v>
                </c:pt>
                <c:pt idx="1113">
                  <c:v>1.1077999999999999</c:v>
                </c:pt>
                <c:pt idx="1114">
                  <c:v>0.31236999999999998</c:v>
                </c:pt>
                <c:pt idx="1115">
                  <c:v>-0.2873</c:v>
                </c:pt>
                <c:pt idx="1116">
                  <c:v>-1.0108999999999999</c:v>
                </c:pt>
                <c:pt idx="1117">
                  <c:v>-1.7454000000000001</c:v>
                </c:pt>
                <c:pt idx="1118">
                  <c:v>-2.1343999999999999</c:v>
                </c:pt>
                <c:pt idx="1119">
                  <c:v>-2.9613999999999998</c:v>
                </c:pt>
                <c:pt idx="1120">
                  <c:v>-3.1722000000000001</c:v>
                </c:pt>
                <c:pt idx="1121">
                  <c:v>-3.7218</c:v>
                </c:pt>
                <c:pt idx="1122">
                  <c:v>-4.1928000000000001</c:v>
                </c:pt>
                <c:pt idx="1123">
                  <c:v>-4.1794000000000002</c:v>
                </c:pt>
                <c:pt idx="1124">
                  <c:v>-4.3895999999999997</c:v>
                </c:pt>
                <c:pt idx="1125">
                  <c:v>-4.7157999999999998</c:v>
                </c:pt>
                <c:pt idx="1126">
                  <c:v>-4.2191999999999998</c:v>
                </c:pt>
                <c:pt idx="1127">
                  <c:v>-4.3235000000000001</c:v>
                </c:pt>
                <c:pt idx="1128">
                  <c:v>-4.1609999999999996</c:v>
                </c:pt>
                <c:pt idx="1129">
                  <c:v>-3.8052999999999999</c:v>
                </c:pt>
                <c:pt idx="1130">
                  <c:v>-3.3313999999999999</c:v>
                </c:pt>
                <c:pt idx="1131">
                  <c:v>-2.7805</c:v>
                </c:pt>
                <c:pt idx="1132">
                  <c:v>-2.3513000000000002</c:v>
                </c:pt>
                <c:pt idx="1133">
                  <c:v>-1.6266</c:v>
                </c:pt>
                <c:pt idx="1134">
                  <c:v>-0.95137000000000005</c:v>
                </c:pt>
                <c:pt idx="1135">
                  <c:v>-0.40489000000000003</c:v>
                </c:pt>
                <c:pt idx="1136">
                  <c:v>0.52825</c:v>
                </c:pt>
                <c:pt idx="1137">
                  <c:v>1.1619999999999999</c:v>
                </c:pt>
                <c:pt idx="1138">
                  <c:v>1.8266</c:v>
                </c:pt>
                <c:pt idx="1139">
                  <c:v>2.3891</c:v>
                </c:pt>
                <c:pt idx="1140">
                  <c:v>2.907</c:v>
                </c:pt>
                <c:pt idx="1141">
                  <c:v>3.5112000000000001</c:v>
                </c:pt>
                <c:pt idx="1142">
                  <c:v>3.8317000000000001</c:v>
                </c:pt>
                <c:pt idx="1143">
                  <c:v>4.0109000000000004</c:v>
                </c:pt>
                <c:pt idx="1144">
                  <c:v>4.4836999999999998</c:v>
                </c:pt>
                <c:pt idx="1145">
                  <c:v>4.3005000000000004</c:v>
                </c:pt>
                <c:pt idx="1146">
                  <c:v>4.4722999999999997</c:v>
                </c:pt>
                <c:pt idx="1147">
                  <c:v>4.5464000000000002</c:v>
                </c:pt>
                <c:pt idx="1148">
                  <c:v>4.0728</c:v>
                </c:pt>
                <c:pt idx="1149">
                  <c:v>3.8852000000000002</c:v>
                </c:pt>
                <c:pt idx="1150">
                  <c:v>3.7328000000000001</c:v>
                </c:pt>
                <c:pt idx="1151">
                  <c:v>2.9592000000000001</c:v>
                </c:pt>
                <c:pt idx="1152">
                  <c:v>2.6644999999999999</c:v>
                </c:pt>
                <c:pt idx="1153">
                  <c:v>2.0855999999999999</c:v>
                </c:pt>
                <c:pt idx="1154">
                  <c:v>1.2890999999999999</c:v>
                </c:pt>
                <c:pt idx="1155">
                  <c:v>0.83767999999999998</c:v>
                </c:pt>
                <c:pt idx="1156">
                  <c:v>7.3870000000000005E-2</c:v>
                </c:pt>
                <c:pt idx="1157">
                  <c:v>-0.51170000000000004</c:v>
                </c:pt>
                <c:pt idx="1158">
                  <c:v>-1.1432</c:v>
                </c:pt>
                <c:pt idx="1159">
                  <c:v>-1.9275</c:v>
                </c:pt>
                <c:pt idx="1160">
                  <c:v>-2.3018999999999998</c:v>
                </c:pt>
                <c:pt idx="1161">
                  <c:v>-3.0280999999999998</c:v>
                </c:pt>
                <c:pt idx="1162">
                  <c:v>-3.6055999999999999</c:v>
                </c:pt>
                <c:pt idx="1163">
                  <c:v>-3.7555000000000001</c:v>
                </c:pt>
                <c:pt idx="1164">
                  <c:v>-4.1738999999999997</c:v>
                </c:pt>
                <c:pt idx="1165">
                  <c:v>-4.4427000000000003</c:v>
                </c:pt>
                <c:pt idx="1166">
                  <c:v>-4.2759999999999998</c:v>
                </c:pt>
                <c:pt idx="1167">
                  <c:v>-4.4612999999999996</c:v>
                </c:pt>
                <c:pt idx="1168">
                  <c:v>-4.3893000000000004</c:v>
                </c:pt>
                <c:pt idx="1169">
                  <c:v>-3.9331999999999998</c:v>
                </c:pt>
                <c:pt idx="1170">
                  <c:v>-3.8555000000000001</c:v>
                </c:pt>
                <c:pt idx="1171">
                  <c:v>-3.5404</c:v>
                </c:pt>
                <c:pt idx="1172">
                  <c:v>-2.8864000000000001</c:v>
                </c:pt>
                <c:pt idx="1173">
                  <c:v>-2.4967999999999999</c:v>
                </c:pt>
                <c:pt idx="1174">
                  <c:v>-1.9206000000000001</c:v>
                </c:pt>
                <c:pt idx="1175">
                  <c:v>-1.2162999999999999</c:v>
                </c:pt>
                <c:pt idx="1176">
                  <c:v>-0.64566000000000001</c:v>
                </c:pt>
                <c:pt idx="1177">
                  <c:v>1.5562E-3</c:v>
                </c:pt>
                <c:pt idx="1178">
                  <c:v>0.6633</c:v>
                </c:pt>
                <c:pt idx="1179">
                  <c:v>1.3063</c:v>
                </c:pt>
                <c:pt idx="1180">
                  <c:v>1.9986999999999999</c:v>
                </c:pt>
                <c:pt idx="1181">
                  <c:v>2.355</c:v>
                </c:pt>
                <c:pt idx="1182">
                  <c:v>2.9310999999999998</c:v>
                </c:pt>
                <c:pt idx="1183">
                  <c:v>3.5190000000000001</c:v>
                </c:pt>
                <c:pt idx="1184">
                  <c:v>3.6029</c:v>
                </c:pt>
                <c:pt idx="1185">
                  <c:v>4.0660999999999996</c:v>
                </c:pt>
                <c:pt idx="1186">
                  <c:v>4.3784999999999998</c:v>
                </c:pt>
                <c:pt idx="1187">
                  <c:v>4.1612999999999998</c:v>
                </c:pt>
                <c:pt idx="1188">
                  <c:v>4.4063999999999997</c:v>
                </c:pt>
                <c:pt idx="1189">
                  <c:v>4.3757000000000001</c:v>
                </c:pt>
                <c:pt idx="1190">
                  <c:v>3.8424</c:v>
                </c:pt>
                <c:pt idx="1191">
                  <c:v>3.7585000000000002</c:v>
                </c:pt>
                <c:pt idx="1192">
                  <c:v>3.3673999999999999</c:v>
                </c:pt>
                <c:pt idx="1193">
                  <c:v>2.794</c:v>
                </c:pt>
                <c:pt idx="1194">
                  <c:v>2.2965</c:v>
                </c:pt>
                <c:pt idx="1195">
                  <c:v>1.857</c:v>
                </c:pt>
                <c:pt idx="1196">
                  <c:v>1.1295999999999999</c:v>
                </c:pt>
                <c:pt idx="1197">
                  <c:v>0.51766999999999996</c:v>
                </c:pt>
                <c:pt idx="1198">
                  <c:v>-0.11047999999999999</c:v>
                </c:pt>
                <c:pt idx="1199">
                  <c:v>-0.74087999999999998</c:v>
                </c:pt>
                <c:pt idx="1200">
                  <c:v>-1.4508000000000001</c:v>
                </c:pt>
                <c:pt idx="1201">
                  <c:v>-1.9913000000000001</c:v>
                </c:pt>
                <c:pt idx="1202">
                  <c:v>-2.4861</c:v>
                </c:pt>
                <c:pt idx="1203">
                  <c:v>-3.0306000000000002</c:v>
                </c:pt>
                <c:pt idx="1204">
                  <c:v>-3.5209000000000001</c:v>
                </c:pt>
                <c:pt idx="1205">
                  <c:v>-4.0693000000000001</c:v>
                </c:pt>
                <c:pt idx="1206">
                  <c:v>-3.9740000000000002</c:v>
                </c:pt>
                <c:pt idx="1207">
                  <c:v>-4.3133999999999997</c:v>
                </c:pt>
                <c:pt idx="1208">
                  <c:v>-4.5693999999999999</c:v>
                </c:pt>
                <c:pt idx="1209">
                  <c:v>-4.2294</c:v>
                </c:pt>
                <c:pt idx="1210">
                  <c:v>-4.3312999999999997</c:v>
                </c:pt>
                <c:pt idx="1211">
                  <c:v>-4.1092000000000004</c:v>
                </c:pt>
                <c:pt idx="1212">
                  <c:v>-3.5110000000000001</c:v>
                </c:pt>
                <c:pt idx="1213">
                  <c:v>-3.3645999999999998</c:v>
                </c:pt>
                <c:pt idx="1214">
                  <c:v>-2.8986999999999998</c:v>
                </c:pt>
                <c:pt idx="1215">
                  <c:v>-2.1097999999999999</c:v>
                </c:pt>
                <c:pt idx="1216">
                  <c:v>-1.7514000000000001</c:v>
                </c:pt>
                <c:pt idx="1217">
                  <c:v>-0.95389000000000002</c:v>
                </c:pt>
                <c:pt idx="1218">
                  <c:v>-0.42380000000000001</c:v>
                </c:pt>
                <c:pt idx="1219">
                  <c:v>0.22861000000000001</c:v>
                </c:pt>
                <c:pt idx="1220">
                  <c:v>0.88644999999999996</c:v>
                </c:pt>
                <c:pt idx="1221">
                  <c:v>1.4803999999999999</c:v>
                </c:pt>
                <c:pt idx="1222">
                  <c:v>2.0278</c:v>
                </c:pt>
                <c:pt idx="1223">
                  <c:v>2.7355999999999998</c:v>
                </c:pt>
                <c:pt idx="1224">
                  <c:v>2.9468999999999999</c:v>
                </c:pt>
                <c:pt idx="1225">
                  <c:v>3.5358999999999998</c:v>
                </c:pt>
                <c:pt idx="1226">
                  <c:v>3.9138999999999999</c:v>
                </c:pt>
                <c:pt idx="1227">
                  <c:v>3.9253999999999998</c:v>
                </c:pt>
                <c:pt idx="1228">
                  <c:v>4.1718999999999999</c:v>
                </c:pt>
                <c:pt idx="1229">
                  <c:v>4.3864000000000001</c:v>
                </c:pt>
                <c:pt idx="1230">
                  <c:v>4.1231999999999998</c:v>
                </c:pt>
                <c:pt idx="1231">
                  <c:v>4.0186000000000002</c:v>
                </c:pt>
                <c:pt idx="1232">
                  <c:v>4.0368000000000004</c:v>
                </c:pt>
                <c:pt idx="1233">
                  <c:v>3.4350000000000001</c:v>
                </c:pt>
                <c:pt idx="1234">
                  <c:v>3.1724999999999999</c:v>
                </c:pt>
                <c:pt idx="1235">
                  <c:v>2.9152999999999998</c:v>
                </c:pt>
                <c:pt idx="1236">
                  <c:v>1.9873000000000001</c:v>
                </c:pt>
                <c:pt idx="1237">
                  <c:v>1.5634999999999999</c:v>
                </c:pt>
                <c:pt idx="1238">
                  <c:v>1.0350999999999999</c:v>
                </c:pt>
                <c:pt idx="1239">
                  <c:v>0.29614000000000001</c:v>
                </c:pt>
                <c:pt idx="1240">
                  <c:v>-0.27772000000000002</c:v>
                </c:pt>
                <c:pt idx="1241">
                  <c:v>-0.93106999999999995</c:v>
                </c:pt>
                <c:pt idx="1242">
                  <c:v>-1.6197999999999999</c:v>
                </c:pt>
                <c:pt idx="1243">
                  <c:v>-1.9776</c:v>
                </c:pt>
                <c:pt idx="1244">
                  <c:v>-2.7414999999999998</c:v>
                </c:pt>
                <c:pt idx="1245">
                  <c:v>-2.9367000000000001</c:v>
                </c:pt>
                <c:pt idx="1246">
                  <c:v>-3.4748999999999999</c:v>
                </c:pt>
                <c:pt idx="1247">
                  <c:v>-3.9163000000000001</c:v>
                </c:pt>
                <c:pt idx="1248">
                  <c:v>-3.8929</c:v>
                </c:pt>
                <c:pt idx="1249">
                  <c:v>-4.0766</c:v>
                </c:pt>
                <c:pt idx="1250">
                  <c:v>-4.3968999999999996</c:v>
                </c:pt>
                <c:pt idx="1251">
                  <c:v>-3.9340000000000002</c:v>
                </c:pt>
                <c:pt idx="1252">
                  <c:v>-4.0256999999999996</c:v>
                </c:pt>
                <c:pt idx="1253">
                  <c:v>-3.8494000000000002</c:v>
                </c:pt>
                <c:pt idx="1254">
                  <c:v>-3.226</c:v>
                </c:pt>
                <c:pt idx="1255">
                  <c:v>-3.0939999999999999</c:v>
                </c:pt>
                <c:pt idx="1256">
                  <c:v>-2.5573000000000001</c:v>
                </c:pt>
                <c:pt idx="1257">
                  <c:v>-1.9869000000000001</c:v>
                </c:pt>
                <c:pt idx="1258">
                  <c:v>-1.4875</c:v>
                </c:pt>
                <c:pt idx="1259">
                  <c:v>-0.84509000000000001</c:v>
                </c:pt>
                <c:pt idx="1260">
                  <c:v>-0.32129999999999997</c:v>
                </c:pt>
                <c:pt idx="1261">
                  <c:v>0.54703999999999997</c:v>
                </c:pt>
                <c:pt idx="1262">
                  <c:v>1.1342000000000001</c:v>
                </c:pt>
                <c:pt idx="1263">
                  <c:v>1.6138999999999999</c:v>
                </c:pt>
                <c:pt idx="1264">
                  <c:v>2.2759999999999998</c:v>
                </c:pt>
                <c:pt idx="1265">
                  <c:v>2.76</c:v>
                </c:pt>
                <c:pt idx="1266">
                  <c:v>3.0613000000000001</c:v>
                </c:pt>
                <c:pt idx="1267">
                  <c:v>3.6147</c:v>
                </c:pt>
                <c:pt idx="1268">
                  <c:v>3.7602000000000002</c:v>
                </c:pt>
                <c:pt idx="1269">
                  <c:v>3.8815</c:v>
                </c:pt>
                <c:pt idx="1270">
                  <c:v>4.0492999999999997</c:v>
                </c:pt>
                <c:pt idx="1271">
                  <c:v>4.1957000000000004</c:v>
                </c:pt>
                <c:pt idx="1272">
                  <c:v>3.9186000000000001</c:v>
                </c:pt>
                <c:pt idx="1273">
                  <c:v>3.8296000000000001</c:v>
                </c:pt>
                <c:pt idx="1274">
                  <c:v>3.6427</c:v>
                </c:pt>
                <c:pt idx="1275">
                  <c:v>3.2189999999999999</c:v>
                </c:pt>
                <c:pt idx="1276">
                  <c:v>2.7766000000000002</c:v>
                </c:pt>
                <c:pt idx="1277">
                  <c:v>2.4916999999999998</c:v>
                </c:pt>
                <c:pt idx="1278">
                  <c:v>1.7833000000000001</c:v>
                </c:pt>
                <c:pt idx="1279">
                  <c:v>1.2117</c:v>
                </c:pt>
                <c:pt idx="1280">
                  <c:v>0.78644000000000003</c:v>
                </c:pt>
                <c:pt idx="1281">
                  <c:v>4.1732999999999999E-2</c:v>
                </c:pt>
                <c:pt idx="1282">
                  <c:v>-0.48325000000000001</c:v>
                </c:pt>
                <c:pt idx="1283">
                  <c:v>-1.0791999999999999</c:v>
                </c:pt>
                <c:pt idx="1284">
                  <c:v>-1.6780999999999999</c:v>
                </c:pt>
                <c:pt idx="1285">
                  <c:v>-2.1640000000000001</c:v>
                </c:pt>
                <c:pt idx="1286">
                  <c:v>-2.8603999999999998</c:v>
                </c:pt>
                <c:pt idx="1287">
                  <c:v>-3.1434000000000002</c:v>
                </c:pt>
                <c:pt idx="1288">
                  <c:v>-3.5554999999999999</c:v>
                </c:pt>
                <c:pt idx="1289">
                  <c:v>-3.9375</c:v>
                </c:pt>
                <c:pt idx="1290">
                  <c:v>-3.8595999999999999</c:v>
                </c:pt>
                <c:pt idx="1291">
                  <c:v>-4.0660999999999996</c:v>
                </c:pt>
                <c:pt idx="1292">
                  <c:v>-4.2004000000000001</c:v>
                </c:pt>
                <c:pt idx="1293">
                  <c:v>-3.8174999999999999</c:v>
                </c:pt>
                <c:pt idx="1294">
                  <c:v>-3.7383999999999999</c:v>
                </c:pt>
                <c:pt idx="1295">
                  <c:v>-3.6272000000000002</c:v>
                </c:pt>
                <c:pt idx="1296">
                  <c:v>-3.0969000000000002</c:v>
                </c:pt>
                <c:pt idx="1297">
                  <c:v>-2.7382</c:v>
                </c:pt>
                <c:pt idx="1298">
                  <c:v>-2.3650000000000002</c:v>
                </c:pt>
                <c:pt idx="1299">
                  <c:v>-1.6717</c:v>
                </c:pt>
                <c:pt idx="1300">
                  <c:v>-1.1573</c:v>
                </c:pt>
                <c:pt idx="1301">
                  <c:v>-0.62924000000000002</c:v>
                </c:pt>
                <c:pt idx="1302">
                  <c:v>1.2075000000000001E-2</c:v>
                </c:pt>
                <c:pt idx="1303">
                  <c:v>0.62653999999999999</c:v>
                </c:pt>
                <c:pt idx="1304">
                  <c:v>1.2158</c:v>
                </c:pt>
                <c:pt idx="1305">
                  <c:v>1.7451000000000001</c:v>
                </c:pt>
                <c:pt idx="1306">
                  <c:v>2.2498999999999998</c:v>
                </c:pt>
                <c:pt idx="1307">
                  <c:v>2.7385000000000002</c:v>
                </c:pt>
                <c:pt idx="1308">
                  <c:v>3.0747</c:v>
                </c:pt>
                <c:pt idx="1309">
                  <c:v>3.4355000000000002</c:v>
                </c:pt>
                <c:pt idx="1310">
                  <c:v>3.7968999999999999</c:v>
                </c:pt>
                <c:pt idx="1311">
                  <c:v>3.8551000000000002</c:v>
                </c:pt>
                <c:pt idx="1312">
                  <c:v>3.9409000000000001</c:v>
                </c:pt>
                <c:pt idx="1313">
                  <c:v>4.1391999999999998</c:v>
                </c:pt>
                <c:pt idx="1314">
                  <c:v>3.8525</c:v>
                </c:pt>
                <c:pt idx="1315">
                  <c:v>3.6069</c:v>
                </c:pt>
                <c:pt idx="1316">
                  <c:v>3.5710999999999999</c:v>
                </c:pt>
                <c:pt idx="1317">
                  <c:v>2.9403000000000001</c:v>
                </c:pt>
                <c:pt idx="1318">
                  <c:v>2.5962999999999998</c:v>
                </c:pt>
                <c:pt idx="1319">
                  <c:v>2.2168999999999999</c:v>
                </c:pt>
                <c:pt idx="1320">
                  <c:v>1.6059000000000001</c:v>
                </c:pt>
                <c:pt idx="1321">
                  <c:v>1.0363</c:v>
                </c:pt>
                <c:pt idx="1322">
                  <c:v>0.55067999999999995</c:v>
                </c:pt>
                <c:pt idx="1323">
                  <c:v>-0.13819000000000001</c:v>
                </c:pt>
                <c:pt idx="1324">
                  <c:v>-0.69733000000000001</c:v>
                </c:pt>
                <c:pt idx="1325">
                  <c:v>-1.3104</c:v>
                </c:pt>
                <c:pt idx="1326">
                  <c:v>-1.7779</c:v>
                </c:pt>
                <c:pt idx="1327">
                  <c:v>-2.3220999999999998</c:v>
                </c:pt>
                <c:pt idx="1328">
                  <c:v>-2.8163999999999998</c:v>
                </c:pt>
                <c:pt idx="1329">
                  <c:v>-3.1004999999999998</c:v>
                </c:pt>
                <c:pt idx="1330">
                  <c:v>-3.4939</c:v>
                </c:pt>
                <c:pt idx="1331">
                  <c:v>-3.7431000000000001</c:v>
                </c:pt>
                <c:pt idx="1332">
                  <c:v>-3.7875000000000001</c:v>
                </c:pt>
                <c:pt idx="1333">
                  <c:v>-3.9049</c:v>
                </c:pt>
                <c:pt idx="1334">
                  <c:v>-4.0060000000000002</c:v>
                </c:pt>
                <c:pt idx="1335">
                  <c:v>-3.7945000000000002</c:v>
                </c:pt>
                <c:pt idx="1336">
                  <c:v>-3.5156999999999998</c:v>
                </c:pt>
                <c:pt idx="1337">
                  <c:v>-3.3799000000000001</c:v>
                </c:pt>
                <c:pt idx="1338">
                  <c:v>-2.9613999999999998</c:v>
                </c:pt>
                <c:pt idx="1339">
                  <c:v>-2.5152000000000001</c:v>
                </c:pt>
                <c:pt idx="1340">
                  <c:v>-2.0895999999999999</c:v>
                </c:pt>
                <c:pt idx="1341">
                  <c:v>-1.5367999999999999</c:v>
                </c:pt>
                <c:pt idx="1342">
                  <c:v>-0.81401000000000001</c:v>
                </c:pt>
                <c:pt idx="1343">
                  <c:v>-0.48058000000000001</c:v>
                </c:pt>
                <c:pt idx="1344">
                  <c:v>0.25191000000000002</c:v>
                </c:pt>
                <c:pt idx="1345">
                  <c:v>0.77783999999999998</c:v>
                </c:pt>
                <c:pt idx="1346">
                  <c:v>1.3613999999999999</c:v>
                </c:pt>
                <c:pt idx="1347">
                  <c:v>1.8406</c:v>
                </c:pt>
                <c:pt idx="1348">
                  <c:v>2.3868</c:v>
                </c:pt>
                <c:pt idx="1349">
                  <c:v>2.7930999999999999</c:v>
                </c:pt>
                <c:pt idx="1350">
                  <c:v>3.1823000000000001</c:v>
                </c:pt>
                <c:pt idx="1351">
                  <c:v>3.3967999999999998</c:v>
                </c:pt>
                <c:pt idx="1352">
                  <c:v>3.7669999999999999</c:v>
                </c:pt>
                <c:pt idx="1353">
                  <c:v>3.7267999999999999</c:v>
                </c:pt>
                <c:pt idx="1354">
                  <c:v>3.7909999999999999</c:v>
                </c:pt>
                <c:pt idx="1355">
                  <c:v>3.9706999999999999</c:v>
                </c:pt>
                <c:pt idx="1356">
                  <c:v>3.5472999999999999</c:v>
                </c:pt>
                <c:pt idx="1357">
                  <c:v>3.4809999999999999</c:v>
                </c:pt>
                <c:pt idx="1358">
                  <c:v>3.3239999999999998</c:v>
                </c:pt>
                <c:pt idx="1359">
                  <c:v>2.7705000000000002</c:v>
                </c:pt>
                <c:pt idx="1360">
                  <c:v>2.5097999999999998</c:v>
                </c:pt>
                <c:pt idx="1361">
                  <c:v>1.9311</c:v>
                </c:pt>
                <c:pt idx="1362">
                  <c:v>1.3214999999999999</c:v>
                </c:pt>
                <c:pt idx="1363">
                  <c:v>0.86846999999999996</c:v>
                </c:pt>
                <c:pt idx="1364">
                  <c:v>0.3125</c:v>
                </c:pt>
                <c:pt idx="1365">
                  <c:v>-0.31097999999999998</c:v>
                </c:pt>
                <c:pt idx="1366">
                  <c:v>-0.82943</c:v>
                </c:pt>
                <c:pt idx="1367">
                  <c:v>-1.5431999999999999</c:v>
                </c:pt>
                <c:pt idx="1368">
                  <c:v>-1.7883</c:v>
                </c:pt>
                <c:pt idx="1369">
                  <c:v>-2.4072</c:v>
                </c:pt>
                <c:pt idx="1370">
                  <c:v>-2.8191000000000002</c:v>
                </c:pt>
                <c:pt idx="1371">
                  <c:v>-3.0972</c:v>
                </c:pt>
                <c:pt idx="1372">
                  <c:v>-3.4171999999999998</c:v>
                </c:pt>
                <c:pt idx="1373">
                  <c:v>-3.7494000000000001</c:v>
                </c:pt>
                <c:pt idx="1374">
                  <c:v>-3.6120000000000001</c:v>
                </c:pt>
                <c:pt idx="1375">
                  <c:v>-3.8378999999999999</c:v>
                </c:pt>
                <c:pt idx="1376">
                  <c:v>-3.8039999999999998</c:v>
                </c:pt>
                <c:pt idx="1377">
                  <c:v>-3.5638000000000001</c:v>
                </c:pt>
                <c:pt idx="1378">
                  <c:v>-3.3485999999999998</c:v>
                </c:pt>
                <c:pt idx="1379">
                  <c:v>-3.1585000000000001</c:v>
                </c:pt>
                <c:pt idx="1380">
                  <c:v>-2.7299000000000002</c:v>
                </c:pt>
                <c:pt idx="1381">
                  <c:v>-2.2254</c:v>
                </c:pt>
                <c:pt idx="1382">
                  <c:v>-1.9795</c:v>
                </c:pt>
                <c:pt idx="1383">
                  <c:v>-1.3117000000000001</c:v>
                </c:pt>
                <c:pt idx="1384">
                  <c:v>-0.73853999999999997</c:v>
                </c:pt>
                <c:pt idx="1385">
                  <c:v>-0.36559000000000003</c:v>
                </c:pt>
                <c:pt idx="1386">
                  <c:v>0.49051</c:v>
                </c:pt>
                <c:pt idx="1387">
                  <c:v>1.0154000000000001</c:v>
                </c:pt>
                <c:pt idx="1388">
                  <c:v>1.5162</c:v>
                </c:pt>
                <c:pt idx="1389">
                  <c:v>2.0415000000000001</c:v>
                </c:pt>
                <c:pt idx="1390">
                  <c:v>2.4548999999999999</c:v>
                </c:pt>
                <c:pt idx="1391">
                  <c:v>2.9161999999999999</c:v>
                </c:pt>
                <c:pt idx="1392">
                  <c:v>3.2568999999999999</c:v>
                </c:pt>
                <c:pt idx="1393">
                  <c:v>3.3351999999999999</c:v>
                </c:pt>
                <c:pt idx="1394">
                  <c:v>3.7271999999999998</c:v>
                </c:pt>
                <c:pt idx="1395">
                  <c:v>3.6408</c:v>
                </c:pt>
                <c:pt idx="1396">
                  <c:v>3.7042999999999999</c:v>
                </c:pt>
                <c:pt idx="1397">
                  <c:v>3.7795999999999998</c:v>
                </c:pt>
                <c:pt idx="1398">
                  <c:v>3.4632000000000001</c:v>
                </c:pt>
                <c:pt idx="1399">
                  <c:v>3.1815000000000002</c:v>
                </c:pt>
                <c:pt idx="1400">
                  <c:v>2.8635999999999999</c:v>
                </c:pt>
                <c:pt idx="1401">
                  <c:v>2.5125999999999999</c:v>
                </c:pt>
                <c:pt idx="1402">
                  <c:v>2.1661000000000001</c:v>
                </c:pt>
                <c:pt idx="1403">
                  <c:v>1.611</c:v>
                </c:pt>
                <c:pt idx="1404">
                  <c:v>1.0998000000000001</c:v>
                </c:pt>
                <c:pt idx="1405">
                  <c:v>0.64137999999999995</c:v>
                </c:pt>
                <c:pt idx="1406">
                  <c:v>8.3414000000000002E-2</c:v>
                </c:pt>
                <c:pt idx="1407">
                  <c:v>-0.41532999999999998</c:v>
                </c:pt>
                <c:pt idx="1408">
                  <c:v>-1.0096000000000001</c:v>
                </c:pt>
                <c:pt idx="1409">
                  <c:v>-1.4276</c:v>
                </c:pt>
                <c:pt idx="1410">
                  <c:v>-1.9275</c:v>
                </c:pt>
                <c:pt idx="1411">
                  <c:v>-2.5773000000000001</c:v>
                </c:pt>
                <c:pt idx="1412">
                  <c:v>-2.7334000000000001</c:v>
                </c:pt>
                <c:pt idx="1413">
                  <c:v>-3.2157</c:v>
                </c:pt>
                <c:pt idx="1414">
                  <c:v>-3.5297000000000001</c:v>
                </c:pt>
                <c:pt idx="1415">
                  <c:v>-3.3959000000000001</c:v>
                </c:pt>
                <c:pt idx="1416">
                  <c:v>-3.6938</c:v>
                </c:pt>
                <c:pt idx="1417">
                  <c:v>-3.7433000000000001</c:v>
                </c:pt>
                <c:pt idx="1418">
                  <c:v>-3.3793000000000002</c:v>
                </c:pt>
                <c:pt idx="1419">
                  <c:v>-3.3974000000000002</c:v>
                </c:pt>
                <c:pt idx="1420">
                  <c:v>-3.1947000000000001</c:v>
                </c:pt>
                <c:pt idx="1421">
                  <c:v>-2.7494999999999998</c:v>
                </c:pt>
                <c:pt idx="1422">
                  <c:v>-2.4893999999999998</c:v>
                </c:pt>
                <c:pt idx="1423">
                  <c:v>-2.0505</c:v>
                </c:pt>
                <c:pt idx="1424">
                  <c:v>-1.4899</c:v>
                </c:pt>
                <c:pt idx="1425">
                  <c:v>-1.0368999999999999</c:v>
                </c:pt>
                <c:pt idx="1426">
                  <c:v>-0.48193999999999998</c:v>
                </c:pt>
                <c:pt idx="1427">
                  <c:v>-5.2272999999999998E-3</c:v>
                </c:pt>
                <c:pt idx="1428">
                  <c:v>0.59785999999999995</c:v>
                </c:pt>
                <c:pt idx="1429">
                  <c:v>1.1769000000000001</c:v>
                </c:pt>
                <c:pt idx="1430">
                  <c:v>1.5412999999999999</c:v>
                </c:pt>
                <c:pt idx="1431">
                  <c:v>2.0745</c:v>
                </c:pt>
                <c:pt idx="1432">
                  <c:v>2.5072000000000001</c:v>
                </c:pt>
                <c:pt idx="1433">
                  <c:v>2.7273999999999998</c:v>
                </c:pt>
                <c:pt idx="1434">
                  <c:v>3.1646999999999998</c:v>
                </c:pt>
                <c:pt idx="1435">
                  <c:v>3.4281999999999999</c:v>
                </c:pt>
                <c:pt idx="1436">
                  <c:v>3.4298999999999999</c:v>
                </c:pt>
                <c:pt idx="1437">
                  <c:v>3.6271</c:v>
                </c:pt>
                <c:pt idx="1438">
                  <c:v>3.7031999999999998</c:v>
                </c:pt>
                <c:pt idx="1439">
                  <c:v>3.4571999999999998</c:v>
                </c:pt>
                <c:pt idx="1440">
                  <c:v>3.3060999999999998</c:v>
                </c:pt>
                <c:pt idx="1441">
                  <c:v>3.1545999999999998</c:v>
                </c:pt>
                <c:pt idx="1442">
                  <c:v>2.6526000000000001</c:v>
                </c:pt>
                <c:pt idx="1443">
                  <c:v>2.3765000000000001</c:v>
                </c:pt>
                <c:pt idx="1444">
                  <c:v>1.9327000000000001</c:v>
                </c:pt>
                <c:pt idx="1445">
                  <c:v>1.4629000000000001</c:v>
                </c:pt>
                <c:pt idx="1446">
                  <c:v>0.94088000000000005</c:v>
                </c:pt>
                <c:pt idx="1447">
                  <c:v>0.44843</c:v>
                </c:pt>
                <c:pt idx="1448">
                  <c:v>-9.5393000000000006E-2</c:v>
                </c:pt>
                <c:pt idx="1449">
                  <c:v>-0.64375000000000004</c:v>
                </c:pt>
                <c:pt idx="1450">
                  <c:v>-1.2266999999999999</c:v>
                </c:pt>
                <c:pt idx="1451">
                  <c:v>-1.5559000000000001</c:v>
                </c:pt>
                <c:pt idx="1452">
                  <c:v>-2.1456</c:v>
                </c:pt>
                <c:pt idx="1453">
                  <c:v>-2.5394000000000001</c:v>
                </c:pt>
                <c:pt idx="1454">
                  <c:v>-2.7631000000000001</c:v>
                </c:pt>
                <c:pt idx="1455">
                  <c:v>-3.2347999999999999</c:v>
                </c:pt>
                <c:pt idx="1456">
                  <c:v>-3.3365</c:v>
                </c:pt>
                <c:pt idx="1457">
                  <c:v>-3.4218999999999999</c:v>
                </c:pt>
                <c:pt idx="1458">
                  <c:v>-3.5928</c:v>
                </c:pt>
                <c:pt idx="1459">
                  <c:v>-3.5767000000000002</c:v>
                </c:pt>
                <c:pt idx="1460">
                  <c:v>-3.4601999999999999</c:v>
                </c:pt>
                <c:pt idx="1461">
                  <c:v>-3.2195999999999998</c:v>
                </c:pt>
                <c:pt idx="1462">
                  <c:v>-3.0276999999999998</c:v>
                </c:pt>
                <c:pt idx="1463">
                  <c:v>-2.7134999999999998</c:v>
                </c:pt>
                <c:pt idx="1464">
                  <c:v>-2.3007</c:v>
                </c:pt>
                <c:pt idx="1465">
                  <c:v>-1.8877999999999999</c:v>
                </c:pt>
                <c:pt idx="1466">
                  <c:v>-1.4189000000000001</c:v>
                </c:pt>
                <c:pt idx="1467">
                  <c:v>-0.72990999999999995</c:v>
                </c:pt>
                <c:pt idx="1468">
                  <c:v>-0.44814999999999999</c:v>
                </c:pt>
                <c:pt idx="1469">
                  <c:v>0.22439000000000001</c:v>
                </c:pt>
                <c:pt idx="1470">
                  <c:v>0.70489000000000002</c:v>
                </c:pt>
                <c:pt idx="1471">
                  <c:v>1.2257</c:v>
                </c:pt>
                <c:pt idx="1472">
                  <c:v>1.6642999999999999</c:v>
                </c:pt>
                <c:pt idx="1473">
                  <c:v>2.1735000000000002</c:v>
                </c:pt>
                <c:pt idx="1474">
                  <c:v>2.5131000000000001</c:v>
                </c:pt>
                <c:pt idx="1475">
                  <c:v>2.8868999999999998</c:v>
                </c:pt>
                <c:pt idx="1476">
                  <c:v>3.0853999999999999</c:v>
                </c:pt>
                <c:pt idx="1477">
                  <c:v>3.1301999999999999</c:v>
                </c:pt>
                <c:pt idx="1478">
                  <c:v>3.3782999999999999</c:v>
                </c:pt>
                <c:pt idx="1479">
                  <c:v>3.4376000000000002</c:v>
                </c:pt>
                <c:pt idx="1480">
                  <c:v>3.2964000000000002</c:v>
                </c:pt>
                <c:pt idx="1481">
                  <c:v>3.2057000000000002</c:v>
                </c:pt>
                <c:pt idx="1482">
                  <c:v>3.1743000000000001</c:v>
                </c:pt>
                <c:pt idx="1483">
                  <c:v>2.7746</c:v>
                </c:pt>
                <c:pt idx="1484">
                  <c:v>2.5352999999999999</c:v>
                </c:pt>
                <c:pt idx="1485">
                  <c:v>2.3323999999999998</c:v>
                </c:pt>
                <c:pt idx="1486">
                  <c:v>1.6196999999999999</c:v>
                </c:pt>
                <c:pt idx="1487">
                  <c:v>1.2174</c:v>
                </c:pt>
                <c:pt idx="1488">
                  <c:v>0.81638999999999995</c:v>
                </c:pt>
                <c:pt idx="1489">
                  <c:v>0.26423999999999997</c:v>
                </c:pt>
                <c:pt idx="1490">
                  <c:v>-0.28431000000000001</c:v>
                </c:pt>
                <c:pt idx="1491">
                  <c:v>-0.75599000000000005</c:v>
                </c:pt>
                <c:pt idx="1492">
                  <c:v>-1.3268</c:v>
                </c:pt>
                <c:pt idx="1493">
                  <c:v>-1.6322000000000001</c:v>
                </c:pt>
                <c:pt idx="1494">
                  <c:v>-2.2077</c:v>
                </c:pt>
                <c:pt idx="1495">
                  <c:v>-2.3675999999999999</c:v>
                </c:pt>
                <c:pt idx="1496">
                  <c:v>-2.8422999999999998</c:v>
                </c:pt>
                <c:pt idx="1497">
                  <c:v>-3.1345999999999998</c:v>
                </c:pt>
                <c:pt idx="1498">
                  <c:v>-3.1638999999999999</c:v>
                </c:pt>
                <c:pt idx="1499">
                  <c:v>-3.3108</c:v>
                </c:pt>
                <c:pt idx="1500">
                  <c:v>-3.5169000000000001</c:v>
                </c:pt>
                <c:pt idx="1501">
                  <c:v>-3.1844000000000001</c:v>
                </c:pt>
                <c:pt idx="1502">
                  <c:v>-3.2646000000000002</c:v>
                </c:pt>
                <c:pt idx="1503">
                  <c:v>-3.0528</c:v>
                </c:pt>
                <c:pt idx="1504">
                  <c:v>-2.6251000000000002</c:v>
                </c:pt>
                <c:pt idx="1505">
                  <c:v>-2.4883000000000002</c:v>
                </c:pt>
                <c:pt idx="1506">
                  <c:v>-2.0114000000000001</c:v>
                </c:pt>
                <c:pt idx="1507">
                  <c:v>-1.6375999999999999</c:v>
                </c:pt>
                <c:pt idx="1508">
                  <c:v>-1.179</c:v>
                </c:pt>
                <c:pt idx="1509">
                  <c:v>-0.65808999999999995</c:v>
                </c:pt>
                <c:pt idx="1510">
                  <c:v>-0.30082999999999999</c:v>
                </c:pt>
                <c:pt idx="1511">
                  <c:v>0.48681999999999997</c:v>
                </c:pt>
                <c:pt idx="1512">
                  <c:v>0.94711999999999996</c:v>
                </c:pt>
                <c:pt idx="1513">
                  <c:v>1.2968999999999999</c:v>
                </c:pt>
                <c:pt idx="1514">
                  <c:v>1.9029</c:v>
                </c:pt>
                <c:pt idx="1515">
                  <c:v>2.2399</c:v>
                </c:pt>
                <c:pt idx="1516">
                  <c:v>2.4744000000000002</c:v>
                </c:pt>
                <c:pt idx="1517">
                  <c:v>3.0145</c:v>
                </c:pt>
                <c:pt idx="1518">
                  <c:v>3.0196000000000001</c:v>
                </c:pt>
                <c:pt idx="1519">
                  <c:v>3.1577000000000002</c:v>
                </c:pt>
                <c:pt idx="1520">
                  <c:v>3.3471000000000002</c:v>
                </c:pt>
                <c:pt idx="1521">
                  <c:v>3.3814000000000002</c:v>
                </c:pt>
                <c:pt idx="1522">
                  <c:v>3.1951000000000001</c:v>
                </c:pt>
                <c:pt idx="1523">
                  <c:v>3.1797</c:v>
                </c:pt>
                <c:pt idx="1524">
                  <c:v>2.9073000000000002</c:v>
                </c:pt>
                <c:pt idx="1525">
                  <c:v>2.6463999999999999</c:v>
                </c:pt>
                <c:pt idx="1526">
                  <c:v>2.3092999999999999</c:v>
                </c:pt>
                <c:pt idx="1527">
                  <c:v>1.9921</c:v>
                </c:pt>
                <c:pt idx="1528">
                  <c:v>1.4961</c:v>
                </c:pt>
                <c:pt idx="1529">
                  <c:v>1.0007999999999999</c:v>
                </c:pt>
                <c:pt idx="1530">
                  <c:v>0.61114999999999997</c:v>
                </c:pt>
                <c:pt idx="1531">
                  <c:v>8.5823999999999998E-2</c:v>
                </c:pt>
                <c:pt idx="1532">
                  <c:v>-0.38450000000000001</c:v>
                </c:pt>
                <c:pt idx="1533">
                  <c:v>-0.88866000000000001</c:v>
                </c:pt>
                <c:pt idx="1534">
                  <c:v>-1.3411</c:v>
                </c:pt>
                <c:pt idx="1535">
                  <c:v>-1.7710999999999999</c:v>
                </c:pt>
                <c:pt idx="1536">
                  <c:v>-2.1583000000000001</c:v>
                </c:pt>
                <c:pt idx="1537">
                  <c:v>-2.5718999999999999</c:v>
                </c:pt>
                <c:pt idx="1538">
                  <c:v>-2.9561999999999999</c:v>
                </c:pt>
                <c:pt idx="1539">
                  <c:v>-2.9946000000000002</c:v>
                </c:pt>
                <c:pt idx="1540">
                  <c:v>-3.1897000000000002</c:v>
                </c:pt>
                <c:pt idx="1541">
                  <c:v>-3.3784000000000001</c:v>
                </c:pt>
                <c:pt idx="1542">
                  <c:v>-3.1918000000000002</c:v>
                </c:pt>
                <c:pt idx="1543">
                  <c:v>-3.1526999999999998</c:v>
                </c:pt>
                <c:pt idx="1544">
                  <c:v>-3.0912999999999999</c:v>
                </c:pt>
                <c:pt idx="1545">
                  <c:v>-2.7309999999999999</c:v>
                </c:pt>
                <c:pt idx="1546">
                  <c:v>-2.5413999999999999</c:v>
                </c:pt>
                <c:pt idx="1547">
                  <c:v>-2.2602000000000002</c:v>
                </c:pt>
                <c:pt idx="1548">
                  <c:v>-1.7712000000000001</c:v>
                </c:pt>
                <c:pt idx="1549">
                  <c:v>-1.3506</c:v>
                </c:pt>
                <c:pt idx="1550">
                  <c:v>-0.93662999999999996</c:v>
                </c:pt>
                <c:pt idx="1551">
                  <c:v>-0.44156000000000001</c:v>
                </c:pt>
                <c:pt idx="1552">
                  <c:v>3.9278E-2</c:v>
                </c:pt>
                <c:pt idx="1553">
                  <c:v>0.54695000000000005</c:v>
                </c:pt>
                <c:pt idx="1554">
                  <c:v>0.96872999999999998</c:v>
                </c:pt>
                <c:pt idx="1555">
                  <c:v>1.4797</c:v>
                </c:pt>
                <c:pt idx="1556">
                  <c:v>1.8776999999999999</c:v>
                </c:pt>
                <c:pt idx="1557">
                  <c:v>2.0897000000000001</c:v>
                </c:pt>
                <c:pt idx="1558">
                  <c:v>2.5634999999999999</c:v>
                </c:pt>
                <c:pt idx="1559">
                  <c:v>2.8649</c:v>
                </c:pt>
                <c:pt idx="1560">
                  <c:v>2.9102999999999999</c:v>
                </c:pt>
                <c:pt idx="1561">
                  <c:v>3.2313999999999998</c:v>
                </c:pt>
                <c:pt idx="1562">
                  <c:v>3.3008000000000002</c:v>
                </c:pt>
                <c:pt idx="1563">
                  <c:v>3.2017000000000002</c:v>
                </c:pt>
                <c:pt idx="1564">
                  <c:v>3.2450999999999999</c:v>
                </c:pt>
                <c:pt idx="1565">
                  <c:v>3.0118999999999998</c:v>
                </c:pt>
                <c:pt idx="1566">
                  <c:v>2.7467999999999999</c:v>
                </c:pt>
                <c:pt idx="1567">
                  <c:v>2.4462000000000002</c:v>
                </c:pt>
                <c:pt idx="1568">
                  <c:v>2.1594000000000002</c:v>
                </c:pt>
                <c:pt idx="1569">
                  <c:v>1.6762999999999999</c:v>
                </c:pt>
                <c:pt idx="1570">
                  <c:v>1.3293999999999999</c:v>
                </c:pt>
                <c:pt idx="1571">
                  <c:v>0.83945999999999998</c:v>
                </c:pt>
                <c:pt idx="1572">
                  <c:v>0.39465</c:v>
                </c:pt>
                <c:pt idx="1573">
                  <c:v>-0.14741000000000001</c:v>
                </c:pt>
                <c:pt idx="1574">
                  <c:v>-0.60899999999999999</c:v>
                </c:pt>
                <c:pt idx="1575">
                  <c:v>-1.0741000000000001</c:v>
                </c:pt>
                <c:pt idx="1576">
                  <c:v>-1.5398000000000001</c:v>
                </c:pt>
                <c:pt idx="1577">
                  <c:v>-1.9591000000000001</c:v>
                </c:pt>
                <c:pt idx="1578">
                  <c:v>-2.2181000000000002</c:v>
                </c:pt>
                <c:pt idx="1579">
                  <c:v>-2.649</c:v>
                </c:pt>
                <c:pt idx="1580">
                  <c:v>-2.9472999999999998</c:v>
                </c:pt>
                <c:pt idx="1581">
                  <c:v>-2.9176000000000002</c:v>
                </c:pt>
                <c:pt idx="1582">
                  <c:v>-3.2147000000000001</c:v>
                </c:pt>
                <c:pt idx="1583">
                  <c:v>-3.0116000000000001</c:v>
                </c:pt>
                <c:pt idx="1584">
                  <c:v>-3.1149</c:v>
                </c:pt>
                <c:pt idx="1585">
                  <c:v>-3.2265000000000001</c:v>
                </c:pt>
                <c:pt idx="1586">
                  <c:v>-2.7042999999999999</c:v>
                </c:pt>
                <c:pt idx="1587">
                  <c:v>-2.6175999999999999</c:v>
                </c:pt>
                <c:pt idx="1588">
                  <c:v>-2.5066000000000002</c:v>
                </c:pt>
                <c:pt idx="1589">
                  <c:v>-1.9552</c:v>
                </c:pt>
                <c:pt idx="1590">
                  <c:v>-1.62</c:v>
                </c:pt>
                <c:pt idx="1591">
                  <c:v>-1.2976000000000001</c:v>
                </c:pt>
                <c:pt idx="1592">
                  <c:v>-0.61604999999999999</c:v>
                </c:pt>
                <c:pt idx="1593">
                  <c:v>-0.37060999999999999</c:v>
                </c:pt>
                <c:pt idx="1594">
                  <c:v>0.22316</c:v>
                </c:pt>
                <c:pt idx="1595">
                  <c:v>0.57374000000000003</c:v>
                </c:pt>
                <c:pt idx="1596">
                  <c:v>1.0951</c:v>
                </c:pt>
                <c:pt idx="1597">
                  <c:v>1.5558000000000001</c:v>
                </c:pt>
                <c:pt idx="1598">
                  <c:v>1.8439000000000001</c:v>
                </c:pt>
                <c:pt idx="1599">
                  <c:v>2.2027000000000001</c:v>
                </c:pt>
                <c:pt idx="1600">
                  <c:v>2.6856</c:v>
                </c:pt>
                <c:pt idx="1601">
                  <c:v>2.6333000000000002</c:v>
                </c:pt>
                <c:pt idx="1602">
                  <c:v>2.984</c:v>
                </c:pt>
                <c:pt idx="1603">
                  <c:v>3.1232000000000002</c:v>
                </c:pt>
                <c:pt idx="1604">
                  <c:v>2.9624000000000001</c:v>
                </c:pt>
                <c:pt idx="1605">
                  <c:v>3.14</c:v>
                </c:pt>
                <c:pt idx="1606">
                  <c:v>2.9685000000000001</c:v>
                </c:pt>
                <c:pt idx="1607">
                  <c:v>2.7547999999999999</c:v>
                </c:pt>
                <c:pt idx="1608">
                  <c:v>2.6105999999999998</c:v>
                </c:pt>
                <c:pt idx="1609">
                  <c:v>2.3395999999999999</c:v>
                </c:pt>
                <c:pt idx="1610">
                  <c:v>2.0366</c:v>
                </c:pt>
                <c:pt idx="1611">
                  <c:v>1.4777</c:v>
                </c:pt>
                <c:pt idx="1612">
                  <c:v>1.1117999999999999</c:v>
                </c:pt>
                <c:pt idx="1613">
                  <c:v>0.73268999999999995</c:v>
                </c:pt>
                <c:pt idx="1614">
                  <c:v>0.20448</c:v>
                </c:pt>
                <c:pt idx="1615">
                  <c:v>-0.25276999999999999</c:v>
                </c:pt>
                <c:pt idx="1616">
                  <c:v>-0.60311999999999999</c:v>
                </c:pt>
                <c:pt idx="1617">
                  <c:v>-1.2906</c:v>
                </c:pt>
                <c:pt idx="1618">
                  <c:v>-1.47</c:v>
                </c:pt>
                <c:pt idx="1619">
                  <c:v>-1.8645</c:v>
                </c:pt>
                <c:pt idx="1620">
                  <c:v>-2.2744</c:v>
                </c:pt>
                <c:pt idx="1621">
                  <c:v>-2.5878000000000001</c:v>
                </c:pt>
                <c:pt idx="1622">
                  <c:v>-2.677</c:v>
                </c:pt>
                <c:pt idx="1623">
                  <c:v>-3.01</c:v>
                </c:pt>
                <c:pt idx="1624">
                  <c:v>-2.7488000000000001</c:v>
                </c:pt>
                <c:pt idx="1625">
                  <c:v>-3.0514999999999999</c:v>
                </c:pt>
                <c:pt idx="1626">
                  <c:v>-3.0038999999999998</c:v>
                </c:pt>
                <c:pt idx="1627">
                  <c:v>-2.7259000000000002</c:v>
                </c:pt>
                <c:pt idx="1628">
                  <c:v>-2.6503999999999999</c:v>
                </c:pt>
                <c:pt idx="1629">
                  <c:v>-2.4594999999999998</c:v>
                </c:pt>
                <c:pt idx="1630">
                  <c:v>-2.0855999999999999</c:v>
                </c:pt>
                <c:pt idx="1631">
                  <c:v>-1.7575000000000001</c:v>
                </c:pt>
                <c:pt idx="1632">
                  <c:v>-1.5246999999999999</c:v>
                </c:pt>
                <c:pt idx="1633">
                  <c:v>-0.97609000000000001</c:v>
                </c:pt>
                <c:pt idx="1634">
                  <c:v>-0.59360000000000002</c:v>
                </c:pt>
                <c:pt idx="1635">
                  <c:v>-0.23508000000000001</c:v>
                </c:pt>
                <c:pt idx="1636">
                  <c:v>0.43524000000000002</c:v>
                </c:pt>
                <c:pt idx="1637">
                  <c:v>0.82006999999999997</c:v>
                </c:pt>
                <c:pt idx="1638">
                  <c:v>1.2922</c:v>
                </c:pt>
                <c:pt idx="1639">
                  <c:v>1.5975999999999999</c:v>
                </c:pt>
                <c:pt idx="1640">
                  <c:v>1.9686999999999999</c:v>
                </c:pt>
                <c:pt idx="1641">
                  <c:v>2.3653</c:v>
                </c:pt>
                <c:pt idx="1642">
                  <c:v>2.5398000000000001</c:v>
                </c:pt>
                <c:pt idx="1643">
                  <c:v>2.6579999999999999</c:v>
                </c:pt>
                <c:pt idx="1644">
                  <c:v>2.9641999999999999</c:v>
                </c:pt>
                <c:pt idx="1645">
                  <c:v>2.8096999999999999</c:v>
                </c:pt>
                <c:pt idx="1646">
                  <c:v>2.9752999999999998</c:v>
                </c:pt>
                <c:pt idx="1647">
                  <c:v>2.9687000000000001</c:v>
                </c:pt>
                <c:pt idx="1648">
                  <c:v>2.6871</c:v>
                </c:pt>
                <c:pt idx="1649">
                  <c:v>2.5335000000000001</c:v>
                </c:pt>
                <c:pt idx="1650">
                  <c:v>2.4302999999999999</c:v>
                </c:pt>
                <c:pt idx="1651">
                  <c:v>1.9509000000000001</c:v>
                </c:pt>
                <c:pt idx="1652">
                  <c:v>1.7291000000000001</c:v>
                </c:pt>
                <c:pt idx="1653">
                  <c:v>1.3329</c:v>
                </c:pt>
                <c:pt idx="1654">
                  <c:v>0.86184000000000005</c:v>
                </c:pt>
                <c:pt idx="1655">
                  <c:v>0.51324000000000003</c:v>
                </c:pt>
                <c:pt idx="1656">
                  <c:v>2.8101000000000001E-2</c:v>
                </c:pt>
                <c:pt idx="1657">
                  <c:v>-0.28705000000000003</c:v>
                </c:pt>
                <c:pt idx="1658">
                  <c:v>-0.81172999999999995</c:v>
                </c:pt>
                <c:pt idx="1659">
                  <c:v>-1.248</c:v>
                </c:pt>
                <c:pt idx="1660">
                  <c:v>-1.4613</c:v>
                </c:pt>
                <c:pt idx="1661">
                  <c:v>-2.1093000000000002</c:v>
                </c:pt>
                <c:pt idx="1662">
                  <c:v>-2.1677</c:v>
                </c:pt>
                <c:pt idx="1663">
                  <c:v>-2.5095999999999998</c:v>
                </c:pt>
                <c:pt idx="1664">
                  <c:v>-2.871</c:v>
                </c:pt>
                <c:pt idx="1665">
                  <c:v>-2.6663999999999999</c:v>
                </c:pt>
                <c:pt idx="1666">
                  <c:v>-2.9235000000000002</c:v>
                </c:pt>
                <c:pt idx="1667">
                  <c:v>-3.0554999999999999</c:v>
                </c:pt>
                <c:pt idx="1668">
                  <c:v>-2.6610999999999998</c:v>
                </c:pt>
                <c:pt idx="1669">
                  <c:v>-2.7012</c:v>
                </c:pt>
                <c:pt idx="1670">
                  <c:v>-2.6076000000000001</c:v>
                </c:pt>
                <c:pt idx="1671">
                  <c:v>-2.1627999999999998</c:v>
                </c:pt>
                <c:pt idx="1672">
                  <c:v>-1.9892000000000001</c:v>
                </c:pt>
                <c:pt idx="1673">
                  <c:v>-1.6620999999999999</c:v>
                </c:pt>
                <c:pt idx="1674">
                  <c:v>-1.1281000000000001</c:v>
                </c:pt>
                <c:pt idx="1675">
                  <c:v>-0.84189999999999998</c:v>
                </c:pt>
                <c:pt idx="1676">
                  <c:v>-0.36741000000000001</c:v>
                </c:pt>
                <c:pt idx="1677">
                  <c:v>4.2539E-2</c:v>
                </c:pt>
                <c:pt idx="1678">
                  <c:v>0.46869</c:v>
                </c:pt>
                <c:pt idx="1679">
                  <c:v>0.99212999999999996</c:v>
                </c:pt>
                <c:pt idx="1680">
                  <c:v>1.2567999999999999</c:v>
                </c:pt>
                <c:pt idx="1681">
                  <c:v>1.6684000000000001</c:v>
                </c:pt>
                <c:pt idx="1682">
                  <c:v>2.0535999999999999</c:v>
                </c:pt>
                <c:pt idx="1683">
                  <c:v>2.1800999999999999</c:v>
                </c:pt>
                <c:pt idx="1684">
                  <c:v>2.5417999999999998</c:v>
                </c:pt>
                <c:pt idx="1685">
                  <c:v>2.7873999999999999</c:v>
                </c:pt>
                <c:pt idx="1686">
                  <c:v>2.7444000000000002</c:v>
                </c:pt>
                <c:pt idx="1687">
                  <c:v>2.9024000000000001</c:v>
                </c:pt>
                <c:pt idx="1688">
                  <c:v>3.0087000000000002</c:v>
                </c:pt>
                <c:pt idx="1689">
                  <c:v>2.7576999999999998</c:v>
                </c:pt>
                <c:pt idx="1690">
                  <c:v>2.6246</c:v>
                </c:pt>
                <c:pt idx="1691">
                  <c:v>2.5501</c:v>
                </c:pt>
                <c:pt idx="1692">
                  <c:v>2.0842000000000001</c:v>
                </c:pt>
                <c:pt idx="1693">
                  <c:v>1.8838999999999999</c:v>
                </c:pt>
                <c:pt idx="1694">
                  <c:v>1.5329999999999999</c:v>
                </c:pt>
                <c:pt idx="1695">
                  <c:v>1.1555</c:v>
                </c:pt>
                <c:pt idx="1696">
                  <c:v>0.73980999999999997</c:v>
                </c:pt>
                <c:pt idx="1697">
                  <c:v>0.31812000000000001</c:v>
                </c:pt>
                <c:pt idx="1698">
                  <c:v>-8.0433000000000004E-2</c:v>
                </c:pt>
                <c:pt idx="1699">
                  <c:v>-0.53005999999999998</c:v>
                </c:pt>
                <c:pt idx="1700">
                  <c:v>-0.91744000000000003</c:v>
                </c:pt>
                <c:pt idx="1701">
                  <c:v>-1.2371000000000001</c:v>
                </c:pt>
                <c:pt idx="1702">
                  <c:v>-1.7145999999999999</c:v>
                </c:pt>
                <c:pt idx="1703">
                  <c:v>-1.8674999999999999</c:v>
                </c:pt>
                <c:pt idx="1704">
                  <c:v>-2.1996000000000002</c:v>
                </c:pt>
                <c:pt idx="1705">
                  <c:v>-2.5779000000000001</c:v>
                </c:pt>
                <c:pt idx="1706">
                  <c:v>-2.4485999999999999</c:v>
                </c:pt>
                <c:pt idx="1707">
                  <c:v>-2.7197</c:v>
                </c:pt>
                <c:pt idx="1708">
                  <c:v>-2.9037999999999999</c:v>
                </c:pt>
                <c:pt idx="1709">
                  <c:v>-2.6604000000000001</c:v>
                </c:pt>
                <c:pt idx="1710">
                  <c:v>-2.7856000000000001</c:v>
                </c:pt>
                <c:pt idx="1711">
                  <c:v>-2.6271</c:v>
                </c:pt>
                <c:pt idx="1712">
                  <c:v>-2.2303999999999999</c:v>
                </c:pt>
                <c:pt idx="1713">
                  <c:v>-2.198</c:v>
                </c:pt>
                <c:pt idx="1714">
                  <c:v>-1.8935999999999999</c:v>
                </c:pt>
                <c:pt idx="1715">
                  <c:v>-1.3682000000000001</c:v>
                </c:pt>
                <c:pt idx="1716">
                  <c:v>-1.1620999999999999</c:v>
                </c:pt>
                <c:pt idx="1717">
                  <c:v>-0.57328000000000001</c:v>
                </c:pt>
                <c:pt idx="1718">
                  <c:v>-0.32068000000000002</c:v>
                </c:pt>
                <c:pt idx="1719">
                  <c:v>0.1802</c:v>
                </c:pt>
                <c:pt idx="1720">
                  <c:v>0.58065999999999995</c:v>
                </c:pt>
                <c:pt idx="1721">
                  <c:v>0.94872000000000001</c:v>
                </c:pt>
                <c:pt idx="1722">
                  <c:v>1.3644000000000001</c:v>
                </c:pt>
                <c:pt idx="1723">
                  <c:v>1.7985</c:v>
                </c:pt>
                <c:pt idx="1724">
                  <c:v>1.8822000000000001</c:v>
                </c:pt>
                <c:pt idx="1725">
                  <c:v>2.3715000000000002</c:v>
                </c:pt>
                <c:pt idx="1726">
                  <c:v>2.5228999999999999</c:v>
                </c:pt>
                <c:pt idx="1727">
                  <c:v>2.5575999999999999</c:v>
                </c:pt>
                <c:pt idx="1728">
                  <c:v>2.7385999999999999</c:v>
                </c:pt>
                <c:pt idx="1729">
                  <c:v>2.7948</c:v>
                </c:pt>
                <c:pt idx="1730">
                  <c:v>2.6945000000000001</c:v>
                </c:pt>
                <c:pt idx="1731">
                  <c:v>2.5790999999999999</c:v>
                </c:pt>
                <c:pt idx="1732">
                  <c:v>2.3544</c:v>
                </c:pt>
                <c:pt idx="1733">
                  <c:v>2.2360000000000002</c:v>
                </c:pt>
                <c:pt idx="1734">
                  <c:v>2.0215999999999998</c:v>
                </c:pt>
                <c:pt idx="1735">
                  <c:v>1.7239</c:v>
                </c:pt>
                <c:pt idx="1736">
                  <c:v>1.2593000000000001</c:v>
                </c:pt>
                <c:pt idx="1737">
                  <c:v>0.93557000000000001</c:v>
                </c:pt>
                <c:pt idx="1738">
                  <c:v>0.58813000000000004</c:v>
                </c:pt>
                <c:pt idx="1739">
                  <c:v>0.18806999999999999</c:v>
                </c:pt>
                <c:pt idx="1740">
                  <c:v>-0.26256000000000002</c:v>
                </c:pt>
                <c:pt idx="1741">
                  <c:v>-0.54200000000000004</c:v>
                </c:pt>
                <c:pt idx="1742">
                  <c:v>-1.0931999999999999</c:v>
                </c:pt>
                <c:pt idx="1743">
                  <c:v>-1.2985</c:v>
                </c:pt>
                <c:pt idx="1744">
                  <c:v>-1.6160000000000001</c:v>
                </c:pt>
                <c:pt idx="1745">
                  <c:v>-1.9036999999999999</c:v>
                </c:pt>
                <c:pt idx="1746">
                  <c:v>-2.2883</c:v>
                </c:pt>
                <c:pt idx="1747">
                  <c:v>-2.2961999999999998</c:v>
                </c:pt>
                <c:pt idx="1748">
                  <c:v>-2.5527000000000002</c:v>
                </c:pt>
                <c:pt idx="1749">
                  <c:v>-2.6575000000000002</c:v>
                </c:pt>
                <c:pt idx="1750">
                  <c:v>-2.6051000000000002</c:v>
                </c:pt>
                <c:pt idx="1751">
                  <c:v>-2.5672000000000001</c:v>
                </c:pt>
                <c:pt idx="1752">
                  <c:v>-2.6368</c:v>
                </c:pt>
                <c:pt idx="1753">
                  <c:v>-2.2427999999999999</c:v>
                </c:pt>
                <c:pt idx="1754">
                  <c:v>-2.1238999999999999</c:v>
                </c:pt>
                <c:pt idx="1755">
                  <c:v>-2.0121000000000002</c:v>
                </c:pt>
                <c:pt idx="1756">
                  <c:v>-1.4831000000000001</c:v>
                </c:pt>
                <c:pt idx="1757">
                  <c:v>-1.3442000000000001</c:v>
                </c:pt>
                <c:pt idx="1758">
                  <c:v>-0.93925999999999998</c:v>
                </c:pt>
                <c:pt idx="1759">
                  <c:v>-0.4965</c:v>
                </c:pt>
                <c:pt idx="1760">
                  <c:v>-0.24912000000000001</c:v>
                </c:pt>
                <c:pt idx="1761">
                  <c:v>0.43243999999999999</c:v>
                </c:pt>
                <c:pt idx="1762">
                  <c:v>0.71672000000000002</c:v>
                </c:pt>
                <c:pt idx="1763">
                  <c:v>1.1086</c:v>
                </c:pt>
                <c:pt idx="1764">
                  <c:v>1.4500999999999999</c:v>
                </c:pt>
                <c:pt idx="1765">
                  <c:v>1.6813</c:v>
                </c:pt>
                <c:pt idx="1766">
                  <c:v>2.0602999999999998</c:v>
                </c:pt>
                <c:pt idx="1767">
                  <c:v>2.2698</c:v>
                </c:pt>
                <c:pt idx="1768">
                  <c:v>2.2545000000000002</c:v>
                </c:pt>
                <c:pt idx="1769">
                  <c:v>2.5962000000000001</c:v>
                </c:pt>
                <c:pt idx="1770">
                  <c:v>2.4407999999999999</c:v>
                </c:pt>
                <c:pt idx="1771">
                  <c:v>2.5445000000000002</c:v>
                </c:pt>
                <c:pt idx="1772">
                  <c:v>2.6044999999999998</c:v>
                </c:pt>
                <c:pt idx="1773">
                  <c:v>2.3071000000000002</c:v>
                </c:pt>
                <c:pt idx="1774">
                  <c:v>2.1705000000000001</c:v>
                </c:pt>
                <c:pt idx="1775">
                  <c:v>2.1246</c:v>
                </c:pt>
                <c:pt idx="1776">
                  <c:v>1.6464000000000001</c:v>
                </c:pt>
                <c:pt idx="1777">
                  <c:v>1.4996</c:v>
                </c:pt>
                <c:pt idx="1778">
                  <c:v>1.1505000000000001</c:v>
                </c:pt>
                <c:pt idx="1779">
                  <c:v>0.70077</c:v>
                </c:pt>
                <c:pt idx="1780">
                  <c:v>0.47116000000000002</c:v>
                </c:pt>
                <c:pt idx="1781">
                  <c:v>1.7228E-2</c:v>
                </c:pt>
                <c:pt idx="1782">
                  <c:v>-0.26268000000000002</c:v>
                </c:pt>
                <c:pt idx="1783">
                  <c:v>-0.65029000000000003</c:v>
                </c:pt>
                <c:pt idx="1784">
                  <c:v>-1.1196999999999999</c:v>
                </c:pt>
                <c:pt idx="1785">
                  <c:v>-1.2586999999999999</c:v>
                </c:pt>
                <c:pt idx="1786">
                  <c:v>-1.7859</c:v>
                </c:pt>
                <c:pt idx="1787">
                  <c:v>-2.1198999999999999</c:v>
                </c:pt>
                <c:pt idx="1788">
                  <c:v>-2.1741000000000001</c:v>
                </c:pt>
                <c:pt idx="1789">
                  <c:v>-2.4870999999999999</c:v>
                </c:pt>
                <c:pt idx="1790">
                  <c:v>-2.5746000000000002</c:v>
                </c:pt>
                <c:pt idx="1791">
                  <c:v>-2.4912000000000001</c:v>
                </c:pt>
                <c:pt idx="1792">
                  <c:v>-2.6377999999999999</c:v>
                </c:pt>
                <c:pt idx="1793">
                  <c:v>-2.5179</c:v>
                </c:pt>
                <c:pt idx="1794">
                  <c:v>-2.2863000000000002</c:v>
                </c:pt>
                <c:pt idx="1795">
                  <c:v>-2.2355</c:v>
                </c:pt>
                <c:pt idx="1796">
                  <c:v>-1.8489</c:v>
                </c:pt>
                <c:pt idx="1797">
                  <c:v>-1.6859999999999999</c:v>
                </c:pt>
                <c:pt idx="1798">
                  <c:v>-1.4196</c:v>
                </c:pt>
                <c:pt idx="1799">
                  <c:v>-0.94710000000000005</c:v>
                </c:pt>
                <c:pt idx="1800">
                  <c:v>-0.69901000000000002</c:v>
                </c:pt>
                <c:pt idx="1801">
                  <c:v>-0.30164999999999997</c:v>
                </c:pt>
                <c:pt idx="1802">
                  <c:v>5.8790000000000002E-2</c:v>
                </c:pt>
                <c:pt idx="1803">
                  <c:v>0.40921000000000002</c:v>
                </c:pt>
                <c:pt idx="1804">
                  <c:v>0.86362000000000005</c:v>
                </c:pt>
                <c:pt idx="1805">
                  <c:v>1.1094999999999999</c:v>
                </c:pt>
                <c:pt idx="1806">
                  <c:v>1.4026000000000001</c:v>
                </c:pt>
                <c:pt idx="1807">
                  <c:v>1.7634000000000001</c:v>
                </c:pt>
                <c:pt idx="1808">
                  <c:v>1.8879999999999999</c:v>
                </c:pt>
                <c:pt idx="1809">
                  <c:v>2.1505999999999998</c:v>
                </c:pt>
                <c:pt idx="1810">
                  <c:v>2.4148000000000001</c:v>
                </c:pt>
                <c:pt idx="1811">
                  <c:v>2.3582999999999998</c:v>
                </c:pt>
                <c:pt idx="1812">
                  <c:v>2.4575999999999998</c:v>
                </c:pt>
                <c:pt idx="1813">
                  <c:v>2.6269999999999998</c:v>
                </c:pt>
                <c:pt idx="1814">
                  <c:v>2.3725000000000001</c:v>
                </c:pt>
                <c:pt idx="1815">
                  <c:v>2.2553000000000001</c:v>
                </c:pt>
                <c:pt idx="1816">
                  <c:v>2.2484999999999999</c:v>
                </c:pt>
                <c:pt idx="1817">
                  <c:v>1.7884</c:v>
                </c:pt>
                <c:pt idx="1818">
                  <c:v>1.6616</c:v>
                </c:pt>
                <c:pt idx="1819">
                  <c:v>1.3503000000000001</c:v>
                </c:pt>
                <c:pt idx="1820">
                  <c:v>0.98729999999999996</c:v>
                </c:pt>
                <c:pt idx="1821">
                  <c:v>0.66442000000000001</c:v>
                </c:pt>
                <c:pt idx="1822">
                  <c:v>0.30286000000000002</c:v>
                </c:pt>
                <c:pt idx="1823">
                  <c:v>-9.6255999999999994E-2</c:v>
                </c:pt>
                <c:pt idx="1824">
                  <c:v>-0.43604999999999999</c:v>
                </c:pt>
                <c:pt idx="1825">
                  <c:v>-0.83279000000000003</c:v>
                </c:pt>
                <c:pt idx="1826">
                  <c:v>-1.0952999999999999</c:v>
                </c:pt>
                <c:pt idx="1827">
                  <c:v>-1.4753000000000001</c:v>
                </c:pt>
                <c:pt idx="1828">
                  <c:v>-1.6621999999999999</c:v>
                </c:pt>
                <c:pt idx="1829">
                  <c:v>-1.9218</c:v>
                </c:pt>
                <c:pt idx="1830">
                  <c:v>-2.2526000000000002</c:v>
                </c:pt>
                <c:pt idx="1831">
                  <c:v>-2.1574</c:v>
                </c:pt>
                <c:pt idx="1832">
                  <c:v>-2.3435000000000001</c:v>
                </c:pt>
                <c:pt idx="1833">
                  <c:v>-2.4998999999999998</c:v>
                </c:pt>
                <c:pt idx="1834">
                  <c:v>-2.2946</c:v>
                </c:pt>
                <c:pt idx="1835">
                  <c:v>-2.3933</c:v>
                </c:pt>
                <c:pt idx="1836">
                  <c:v>-2.2320000000000002</c:v>
                </c:pt>
                <c:pt idx="1837">
                  <c:v>-1.8951</c:v>
                </c:pt>
                <c:pt idx="1838">
                  <c:v>-1.8798999999999999</c:v>
                </c:pt>
                <c:pt idx="1839">
                  <c:v>-1.6036999999999999</c:v>
                </c:pt>
                <c:pt idx="1840">
                  <c:v>-1.1583000000000001</c:v>
                </c:pt>
                <c:pt idx="1841">
                  <c:v>-0.99304000000000003</c:v>
                </c:pt>
                <c:pt idx="1842">
                  <c:v>-0.45952999999999999</c:v>
                </c:pt>
                <c:pt idx="1843">
                  <c:v>-0.26834000000000002</c:v>
                </c:pt>
                <c:pt idx="1844">
                  <c:v>0.15081</c:v>
                </c:pt>
                <c:pt idx="1845">
                  <c:v>0.49630000000000002</c:v>
                </c:pt>
                <c:pt idx="1846">
                  <c:v>0.81989000000000001</c:v>
                </c:pt>
                <c:pt idx="1847">
                  <c:v>1.1258999999999999</c:v>
                </c:pt>
                <c:pt idx="1848">
                  <c:v>1.5565</c:v>
                </c:pt>
                <c:pt idx="1849">
                  <c:v>1.5951</c:v>
                </c:pt>
                <c:pt idx="1850">
                  <c:v>2.0015000000000001</c:v>
                </c:pt>
                <c:pt idx="1851">
                  <c:v>2.1793</c:v>
                </c:pt>
                <c:pt idx="1852">
                  <c:v>2.1675</c:v>
                </c:pt>
                <c:pt idx="1853">
                  <c:v>2.339</c:v>
                </c:pt>
                <c:pt idx="1854">
                  <c:v>2.2134</c:v>
                </c:pt>
                <c:pt idx="1855">
                  <c:v>2.29</c:v>
                </c:pt>
                <c:pt idx="1856">
                  <c:v>2.2160000000000002</c:v>
                </c:pt>
                <c:pt idx="1857">
                  <c:v>2.0377000000000001</c:v>
                </c:pt>
                <c:pt idx="1858">
                  <c:v>1.9016</c:v>
                </c:pt>
                <c:pt idx="1859">
                  <c:v>1.7501</c:v>
                </c:pt>
                <c:pt idx="1860">
                  <c:v>1.4984999999999999</c:v>
                </c:pt>
                <c:pt idx="1861">
                  <c:v>1.0502</c:v>
                </c:pt>
                <c:pt idx="1862">
                  <c:v>0.79383000000000004</c:v>
                </c:pt>
                <c:pt idx="1863">
                  <c:v>0.49038999999999999</c:v>
                </c:pt>
                <c:pt idx="1864">
                  <c:v>0.14105999999999999</c:v>
                </c:pt>
                <c:pt idx="1865">
                  <c:v>-0.24259</c:v>
                </c:pt>
                <c:pt idx="1866">
                  <c:v>-0.50221000000000005</c:v>
                </c:pt>
                <c:pt idx="1867">
                  <c:v>-0.99148000000000003</c:v>
                </c:pt>
                <c:pt idx="1868">
                  <c:v>-1.1303000000000001</c:v>
                </c:pt>
                <c:pt idx="1869">
                  <c:v>-1.4336</c:v>
                </c:pt>
                <c:pt idx="1870">
                  <c:v>-1.6566000000000001</c:v>
                </c:pt>
                <c:pt idx="1871">
                  <c:v>-1.9914000000000001</c:v>
                </c:pt>
                <c:pt idx="1872">
                  <c:v>-2.0011000000000001</c:v>
                </c:pt>
                <c:pt idx="1873">
                  <c:v>-2.2105999999999999</c:v>
                </c:pt>
                <c:pt idx="1874">
                  <c:v>-2.2738</c:v>
                </c:pt>
                <c:pt idx="1875">
                  <c:v>-2.2605</c:v>
                </c:pt>
                <c:pt idx="1876">
                  <c:v>-2.1920000000000002</c:v>
                </c:pt>
                <c:pt idx="1877">
                  <c:v>-2.2526999999999999</c:v>
                </c:pt>
                <c:pt idx="1878">
                  <c:v>-1.929</c:v>
                </c:pt>
                <c:pt idx="1879">
                  <c:v>-1.8158000000000001</c:v>
                </c:pt>
                <c:pt idx="1880">
                  <c:v>-1.7369000000000001</c:v>
                </c:pt>
                <c:pt idx="1881">
                  <c:v>-1.2758</c:v>
                </c:pt>
                <c:pt idx="1882">
                  <c:v>-1.1758</c:v>
                </c:pt>
                <c:pt idx="1883">
                  <c:v>-0.75517999999999996</c:v>
                </c:pt>
                <c:pt idx="1884">
                  <c:v>-0.43654999999999999</c:v>
                </c:pt>
                <c:pt idx="1885">
                  <c:v>-0.24761</c:v>
                </c:pt>
                <c:pt idx="1886">
                  <c:v>0.3614</c:v>
                </c:pt>
                <c:pt idx="1887">
                  <c:v>0.62734999999999996</c:v>
                </c:pt>
                <c:pt idx="1888">
                  <c:v>0.94098999999999999</c:v>
                </c:pt>
                <c:pt idx="1889">
                  <c:v>1.2456</c:v>
                </c:pt>
                <c:pt idx="1890">
                  <c:v>1.4474</c:v>
                </c:pt>
                <c:pt idx="1891">
                  <c:v>1.7688999999999999</c:v>
                </c:pt>
                <c:pt idx="1892">
                  <c:v>1.9556</c:v>
                </c:pt>
                <c:pt idx="1893">
                  <c:v>1.9311</c:v>
                </c:pt>
                <c:pt idx="1894">
                  <c:v>2.2400000000000002</c:v>
                </c:pt>
                <c:pt idx="1895">
                  <c:v>2.1002000000000001</c:v>
                </c:pt>
                <c:pt idx="1896">
                  <c:v>2.1916000000000002</c:v>
                </c:pt>
                <c:pt idx="1897">
                  <c:v>2.2343000000000002</c:v>
                </c:pt>
                <c:pt idx="1898">
                  <c:v>1.9971000000000001</c:v>
                </c:pt>
                <c:pt idx="1899">
                  <c:v>1.8511</c:v>
                </c:pt>
                <c:pt idx="1900">
                  <c:v>1.8287</c:v>
                </c:pt>
                <c:pt idx="1901">
                  <c:v>1.4117</c:v>
                </c:pt>
                <c:pt idx="1902">
                  <c:v>1.2847</c:v>
                </c:pt>
                <c:pt idx="1903">
                  <c:v>0.97792000000000001</c:v>
                </c:pt>
                <c:pt idx="1904">
                  <c:v>0.58176000000000005</c:v>
                </c:pt>
                <c:pt idx="1905">
                  <c:v>0.39711000000000002</c:v>
                </c:pt>
                <c:pt idx="1906">
                  <c:v>-1.9844000000000001E-2</c:v>
                </c:pt>
                <c:pt idx="1907">
                  <c:v>-0.23329</c:v>
                </c:pt>
                <c:pt idx="1908">
                  <c:v>-0.57618999999999998</c:v>
                </c:pt>
                <c:pt idx="1909">
                  <c:v>-0.97940000000000005</c:v>
                </c:pt>
                <c:pt idx="1910">
                  <c:v>-1.0762</c:v>
                </c:pt>
                <c:pt idx="1911">
                  <c:v>-1.5717000000000001</c:v>
                </c:pt>
                <c:pt idx="1912">
                  <c:v>-1.6798999999999999</c:v>
                </c:pt>
                <c:pt idx="1913">
                  <c:v>-1.8844000000000001</c:v>
                </c:pt>
                <c:pt idx="1914">
                  <c:v>-2.1488999999999998</c:v>
                </c:pt>
                <c:pt idx="1915">
                  <c:v>-2.0163000000000002</c:v>
                </c:pt>
                <c:pt idx="1916">
                  <c:v>-2.1589</c:v>
                </c:pt>
                <c:pt idx="1917">
                  <c:v>-2.2650000000000001</c:v>
                </c:pt>
                <c:pt idx="1918">
                  <c:v>-1.9464999999999999</c:v>
                </c:pt>
                <c:pt idx="1919">
                  <c:v>-1.9574</c:v>
                </c:pt>
                <c:pt idx="1920">
                  <c:v>-1.9072</c:v>
                </c:pt>
                <c:pt idx="1921">
                  <c:v>-1.5674999999999999</c:v>
                </c:pt>
                <c:pt idx="1922">
                  <c:v>-1.4448000000000001</c:v>
                </c:pt>
                <c:pt idx="1923">
                  <c:v>-1.2037</c:v>
                </c:pt>
                <c:pt idx="1924">
                  <c:v>-0.80342999999999998</c:v>
                </c:pt>
                <c:pt idx="1925">
                  <c:v>-0.59950000000000003</c:v>
                </c:pt>
                <c:pt idx="1926">
                  <c:v>-0.25330000000000003</c:v>
                </c:pt>
                <c:pt idx="1927">
                  <c:v>3.8878999999999997E-2</c:v>
                </c:pt>
                <c:pt idx="1928">
                  <c:v>0.35063</c:v>
                </c:pt>
                <c:pt idx="1929">
                  <c:v>0.74397000000000002</c:v>
                </c:pt>
                <c:pt idx="1930">
                  <c:v>0.94498000000000004</c:v>
                </c:pt>
                <c:pt idx="1931">
                  <c:v>1.2027000000000001</c:v>
                </c:pt>
                <c:pt idx="1932">
                  <c:v>1.5081</c:v>
                </c:pt>
                <c:pt idx="1933">
                  <c:v>1.6135999999999999</c:v>
                </c:pt>
                <c:pt idx="1934">
                  <c:v>1.8345</c:v>
                </c:pt>
                <c:pt idx="1935">
                  <c:v>2.0731000000000002</c:v>
                </c:pt>
                <c:pt idx="1936">
                  <c:v>2.0324</c:v>
                </c:pt>
                <c:pt idx="1937">
                  <c:v>2.1242000000000001</c:v>
                </c:pt>
                <c:pt idx="1938">
                  <c:v>2.2850999999999999</c:v>
                </c:pt>
                <c:pt idx="1939">
                  <c:v>2.0634000000000001</c:v>
                </c:pt>
                <c:pt idx="1940">
                  <c:v>1.9519</c:v>
                </c:pt>
                <c:pt idx="1941">
                  <c:v>1.7797000000000001</c:v>
                </c:pt>
                <c:pt idx="1942">
                  <c:v>1.5226999999999999</c:v>
                </c:pt>
                <c:pt idx="1943">
                  <c:v>1.4176</c:v>
                </c:pt>
                <c:pt idx="1944">
                  <c:v>1.0263</c:v>
                </c:pt>
                <c:pt idx="1945">
                  <c:v>0.83157999999999999</c:v>
                </c:pt>
                <c:pt idx="1946">
                  <c:v>0.54513</c:v>
                </c:pt>
                <c:pt idx="1947">
                  <c:v>0.20757999999999999</c:v>
                </c:pt>
                <c:pt idx="1948">
                  <c:v>-9.9598000000000006E-2</c:v>
                </c:pt>
                <c:pt idx="1949">
                  <c:v>-0.40010000000000001</c:v>
                </c:pt>
                <c:pt idx="1950">
                  <c:v>-0.73470999999999997</c:v>
                </c:pt>
                <c:pt idx="1951">
                  <c:v>-0.95426999999999995</c:v>
                </c:pt>
                <c:pt idx="1952">
                  <c:v>-1.2961</c:v>
                </c:pt>
                <c:pt idx="1953">
                  <c:v>-1.4225000000000001</c:v>
                </c:pt>
                <c:pt idx="1954">
                  <c:v>-1.6537999999999999</c:v>
                </c:pt>
                <c:pt idx="1955">
                  <c:v>-1.9347000000000001</c:v>
                </c:pt>
                <c:pt idx="1956">
                  <c:v>-1.8204</c:v>
                </c:pt>
                <c:pt idx="1957">
                  <c:v>-2.0051999999999999</c:v>
                </c:pt>
                <c:pt idx="1958">
                  <c:v>-2.1269999999999998</c:v>
                </c:pt>
                <c:pt idx="1959">
                  <c:v>-1.9464999999999999</c:v>
                </c:pt>
                <c:pt idx="1960">
                  <c:v>-2.0466000000000002</c:v>
                </c:pt>
                <c:pt idx="1961">
                  <c:v>-1.8907</c:v>
                </c:pt>
                <c:pt idx="1962">
                  <c:v>-1.6072</c:v>
                </c:pt>
                <c:pt idx="1963">
                  <c:v>-1.6035999999999999</c:v>
                </c:pt>
                <c:pt idx="1964">
                  <c:v>-1.365</c:v>
                </c:pt>
                <c:pt idx="1965">
                  <c:v>-0.98101000000000005</c:v>
                </c:pt>
                <c:pt idx="1966">
                  <c:v>-0.85743000000000003</c:v>
                </c:pt>
                <c:pt idx="1967">
                  <c:v>-0.38066</c:v>
                </c:pt>
                <c:pt idx="1968">
                  <c:v>-0.25638</c:v>
                </c:pt>
                <c:pt idx="1969">
                  <c:v>0.13414000000000001</c:v>
                </c:pt>
                <c:pt idx="1970">
                  <c:v>0.38723000000000002</c:v>
                </c:pt>
                <c:pt idx="1971">
                  <c:v>0.68569000000000002</c:v>
                </c:pt>
                <c:pt idx="1972">
                  <c:v>0.97472000000000003</c:v>
                </c:pt>
                <c:pt idx="1973">
                  <c:v>1.2173</c:v>
                </c:pt>
                <c:pt idx="1974">
                  <c:v>1.3616999999999999</c:v>
                </c:pt>
                <c:pt idx="1975">
                  <c:v>1.7422</c:v>
                </c:pt>
                <c:pt idx="1976">
                  <c:v>1.6759999999999999</c:v>
                </c:pt>
                <c:pt idx="1977">
                  <c:v>1.8695999999999999</c:v>
                </c:pt>
                <c:pt idx="1978">
                  <c:v>1.9997</c:v>
                </c:pt>
                <c:pt idx="1979">
                  <c:v>1.8526</c:v>
                </c:pt>
                <c:pt idx="1980">
                  <c:v>1.9891000000000001</c:v>
                </c:pt>
                <c:pt idx="1981">
                  <c:v>1.8742000000000001</c:v>
                </c:pt>
                <c:pt idx="1982">
                  <c:v>1.7185999999999999</c:v>
                </c:pt>
                <c:pt idx="1983">
                  <c:v>1.6406000000000001</c:v>
                </c:pt>
                <c:pt idx="1984">
                  <c:v>1.4655</c:v>
                </c:pt>
                <c:pt idx="1985">
                  <c:v>1.2912999999999999</c:v>
                </c:pt>
                <c:pt idx="1986">
                  <c:v>0.88412000000000002</c:v>
                </c:pt>
                <c:pt idx="1987">
                  <c:v>0.64315</c:v>
                </c:pt>
                <c:pt idx="1988">
                  <c:v>0.41966999999999999</c:v>
                </c:pt>
                <c:pt idx="1989">
                  <c:v>0.10421999999999999</c:v>
                </c:pt>
                <c:pt idx="1990">
                  <c:v>-0.21961</c:v>
                </c:pt>
                <c:pt idx="1991">
                  <c:v>-0.41993999999999998</c:v>
                </c:pt>
                <c:pt idx="1992">
                  <c:v>-0.86629</c:v>
                </c:pt>
                <c:pt idx="1993">
                  <c:v>-0.95584999999999998</c:v>
                </c:pt>
                <c:pt idx="1994">
                  <c:v>-1.2121999999999999</c:v>
                </c:pt>
                <c:pt idx="1995">
                  <c:v>-1.4037999999999999</c:v>
                </c:pt>
                <c:pt idx="1996">
                  <c:v>-1.5654999999999999</c:v>
                </c:pt>
                <c:pt idx="1997">
                  <c:v>-1.6839999999999999</c:v>
                </c:pt>
                <c:pt idx="1998">
                  <c:v>-1.8919999999999999</c:v>
                </c:pt>
                <c:pt idx="1999">
                  <c:v>-1.7462</c:v>
                </c:pt>
                <c:pt idx="2000">
                  <c:v>-1.9171</c:v>
                </c:pt>
                <c:pt idx="2001">
                  <c:v>-1.8635999999999999</c:v>
                </c:pt>
                <c:pt idx="2002">
                  <c:v>-1.7336</c:v>
                </c:pt>
                <c:pt idx="2003">
                  <c:v>-1.6262000000000001</c:v>
                </c:pt>
                <c:pt idx="2004">
                  <c:v>-1.5152000000000001</c:v>
                </c:pt>
                <c:pt idx="2005">
                  <c:v>-1.3107</c:v>
                </c:pt>
                <c:pt idx="2006">
                  <c:v>-1.0521</c:v>
                </c:pt>
                <c:pt idx="2007">
                  <c:v>-0.96419999999999995</c:v>
                </c:pt>
                <c:pt idx="2008">
                  <c:v>-0.60360999999999998</c:v>
                </c:pt>
                <c:pt idx="2009">
                  <c:v>-0.35049000000000002</c:v>
                </c:pt>
                <c:pt idx="2010">
                  <c:v>-0.18124999999999999</c:v>
                </c:pt>
                <c:pt idx="2011">
                  <c:v>0.34110000000000001</c:v>
                </c:pt>
                <c:pt idx="2012">
                  <c:v>0.54944999999999999</c:v>
                </c:pt>
                <c:pt idx="2013">
                  <c:v>0.83335000000000004</c:v>
                </c:pt>
                <c:pt idx="2014">
                  <c:v>1.0653999999999999</c:v>
                </c:pt>
                <c:pt idx="2015">
                  <c:v>1.2324999999999999</c:v>
                </c:pt>
                <c:pt idx="2016">
                  <c:v>1.5077</c:v>
                </c:pt>
                <c:pt idx="2017">
                  <c:v>1.6682999999999999</c:v>
                </c:pt>
                <c:pt idx="2018">
                  <c:v>1.6192</c:v>
                </c:pt>
                <c:pt idx="2019">
                  <c:v>1.887</c:v>
                </c:pt>
                <c:pt idx="2020">
                  <c:v>1.7592000000000001</c:v>
                </c:pt>
                <c:pt idx="2021">
                  <c:v>1.8360000000000001</c:v>
                </c:pt>
                <c:pt idx="2022">
                  <c:v>1.8813</c:v>
                </c:pt>
                <c:pt idx="2023">
                  <c:v>1.6773</c:v>
                </c:pt>
                <c:pt idx="2024">
                  <c:v>1.5524</c:v>
                </c:pt>
                <c:pt idx="2025">
                  <c:v>1.4247000000000001</c:v>
                </c:pt>
                <c:pt idx="2026">
                  <c:v>1.1922999999999999</c:v>
                </c:pt>
                <c:pt idx="2027">
                  <c:v>1.1045</c:v>
                </c:pt>
                <c:pt idx="2028">
                  <c:v>0.75600999999999996</c:v>
                </c:pt>
                <c:pt idx="2029">
                  <c:v>0.49296000000000001</c:v>
                </c:pt>
                <c:pt idx="2030">
                  <c:v>0.33139000000000002</c:v>
                </c:pt>
                <c:pt idx="2031">
                  <c:v>-2.1982999999999999E-2</c:v>
                </c:pt>
                <c:pt idx="2032">
                  <c:v>-0.19001000000000001</c:v>
                </c:pt>
                <c:pt idx="2033">
                  <c:v>-0.51217000000000001</c:v>
                </c:pt>
                <c:pt idx="2034">
                  <c:v>-0.75183</c:v>
                </c:pt>
                <c:pt idx="2035">
                  <c:v>-0.91688000000000003</c:v>
                </c:pt>
                <c:pt idx="2036">
                  <c:v>-1.3602000000000001</c:v>
                </c:pt>
                <c:pt idx="2037">
                  <c:v>-1.4036</c:v>
                </c:pt>
                <c:pt idx="2038">
                  <c:v>-1.6295999999999999</c:v>
                </c:pt>
                <c:pt idx="2039">
                  <c:v>-1.8431</c:v>
                </c:pt>
                <c:pt idx="2040">
                  <c:v>-1.6865000000000001</c:v>
                </c:pt>
                <c:pt idx="2041">
                  <c:v>-1.8386</c:v>
                </c:pt>
                <c:pt idx="2042">
                  <c:v>-1.9091</c:v>
                </c:pt>
                <c:pt idx="2043">
                  <c:v>-1.6305000000000001</c:v>
                </c:pt>
                <c:pt idx="2044">
                  <c:v>-1.6531</c:v>
                </c:pt>
                <c:pt idx="2045">
                  <c:v>-1.5846</c:v>
                </c:pt>
                <c:pt idx="2046">
                  <c:v>-1.3112999999999999</c:v>
                </c:pt>
                <c:pt idx="2047">
                  <c:v>-1.2142999999999999</c:v>
                </c:pt>
                <c:pt idx="2048">
                  <c:v>-0.99261999999999995</c:v>
                </c:pt>
                <c:pt idx="2049">
                  <c:v>-0.66685000000000005</c:v>
                </c:pt>
                <c:pt idx="2050">
                  <c:v>-0.49210999999999999</c:v>
                </c:pt>
                <c:pt idx="2051">
                  <c:v>-0.16899</c:v>
                </c:pt>
                <c:pt idx="2052">
                  <c:v>2.3268E-2</c:v>
                </c:pt>
                <c:pt idx="2053">
                  <c:v>0.30697999999999998</c:v>
                </c:pt>
                <c:pt idx="2054">
                  <c:v>0.58835999999999999</c:v>
                </c:pt>
                <c:pt idx="2055">
                  <c:v>0.77954999999999997</c:v>
                </c:pt>
                <c:pt idx="2056">
                  <c:v>1.0097</c:v>
                </c:pt>
                <c:pt idx="2057">
                  <c:v>1.1364000000000001</c:v>
                </c:pt>
                <c:pt idx="2058">
                  <c:v>1.3414999999999999</c:v>
                </c:pt>
                <c:pt idx="2059">
                  <c:v>1.5494000000000001</c:v>
                </c:pt>
                <c:pt idx="2060">
                  <c:v>1.5621</c:v>
                </c:pt>
                <c:pt idx="2061">
                  <c:v>1.7062999999999999</c:v>
                </c:pt>
                <c:pt idx="2062">
                  <c:v>1.7785</c:v>
                </c:pt>
                <c:pt idx="2063">
                  <c:v>1.7230000000000001</c:v>
                </c:pt>
                <c:pt idx="2064">
                  <c:v>1.7316</c:v>
                </c:pt>
                <c:pt idx="2065">
                  <c:v>1.5925</c:v>
                </c:pt>
                <c:pt idx="2066">
                  <c:v>1.4499</c:v>
                </c:pt>
                <c:pt idx="2067">
                  <c:v>1.2654000000000001</c:v>
                </c:pt>
                <c:pt idx="2068">
                  <c:v>1.145</c:v>
                </c:pt>
                <c:pt idx="2069">
                  <c:v>0.83550999999999997</c:v>
                </c:pt>
                <c:pt idx="2070">
                  <c:v>0.69745000000000001</c:v>
                </c:pt>
                <c:pt idx="2071">
                  <c:v>0.42175000000000001</c:v>
                </c:pt>
                <c:pt idx="2072">
                  <c:v>0.18084</c:v>
                </c:pt>
                <c:pt idx="2073">
                  <c:v>-8.7623000000000006E-2</c:v>
                </c:pt>
                <c:pt idx="2074">
                  <c:v>-0.35055999999999998</c:v>
                </c:pt>
                <c:pt idx="2075">
                  <c:v>-0.61173</c:v>
                </c:pt>
                <c:pt idx="2076">
                  <c:v>-0.78229000000000004</c:v>
                </c:pt>
                <c:pt idx="2077">
                  <c:v>-0.99731999999999998</c:v>
                </c:pt>
                <c:pt idx="2078">
                  <c:v>-1.1674</c:v>
                </c:pt>
                <c:pt idx="2079">
                  <c:v>-1.3746</c:v>
                </c:pt>
                <c:pt idx="2080">
                  <c:v>-1.5017</c:v>
                </c:pt>
                <c:pt idx="2081">
                  <c:v>-1.4946999999999999</c:v>
                </c:pt>
                <c:pt idx="2082">
                  <c:v>-1.6837</c:v>
                </c:pt>
                <c:pt idx="2083">
                  <c:v>-1.6262000000000001</c:v>
                </c:pt>
                <c:pt idx="2084">
                  <c:v>-1.6127</c:v>
                </c:pt>
                <c:pt idx="2085">
                  <c:v>-1.7275</c:v>
                </c:pt>
                <c:pt idx="2086">
                  <c:v>-1.4137</c:v>
                </c:pt>
                <c:pt idx="2087">
                  <c:v>-1.3241000000000001</c:v>
                </c:pt>
                <c:pt idx="2088">
                  <c:v>-1.339</c:v>
                </c:pt>
                <c:pt idx="2089">
                  <c:v>-1.0192000000000001</c:v>
                </c:pt>
                <c:pt idx="2090">
                  <c:v>-0.79927000000000004</c:v>
                </c:pt>
                <c:pt idx="2091">
                  <c:v>-0.68630000000000002</c:v>
                </c:pt>
                <c:pt idx="2092">
                  <c:v>-0.22248999999999999</c:v>
                </c:pt>
                <c:pt idx="2093">
                  <c:v>-0.19441</c:v>
                </c:pt>
                <c:pt idx="2094">
                  <c:v>0.16879</c:v>
                </c:pt>
                <c:pt idx="2095">
                  <c:v>0.33849000000000001</c:v>
                </c:pt>
                <c:pt idx="2096">
                  <c:v>0.59777999999999998</c:v>
                </c:pt>
                <c:pt idx="2097">
                  <c:v>0.84677000000000002</c:v>
                </c:pt>
                <c:pt idx="2098">
                  <c:v>1.0165999999999999</c:v>
                </c:pt>
                <c:pt idx="2099">
                  <c:v>1.1329</c:v>
                </c:pt>
                <c:pt idx="2100">
                  <c:v>1.4729000000000001</c:v>
                </c:pt>
                <c:pt idx="2101">
                  <c:v>1.3763000000000001</c:v>
                </c:pt>
                <c:pt idx="2102">
                  <c:v>1.5561</c:v>
                </c:pt>
                <c:pt idx="2103">
                  <c:v>1.518</c:v>
                </c:pt>
                <c:pt idx="2104">
                  <c:v>1.5177</c:v>
                </c:pt>
                <c:pt idx="2105">
                  <c:v>1.6451</c:v>
                </c:pt>
                <c:pt idx="2106">
                  <c:v>1.3905000000000001</c:v>
                </c:pt>
                <c:pt idx="2107">
                  <c:v>1.4208000000000001</c:v>
                </c:pt>
                <c:pt idx="2108">
                  <c:v>1.3579000000000001</c:v>
                </c:pt>
                <c:pt idx="2109">
                  <c:v>1.1063000000000001</c:v>
                </c:pt>
                <c:pt idx="2110">
                  <c:v>1.0967</c:v>
                </c:pt>
                <c:pt idx="2111">
                  <c:v>0.71928999999999998</c:v>
                </c:pt>
                <c:pt idx="2112">
                  <c:v>0.46773999999999999</c:v>
                </c:pt>
                <c:pt idx="2113">
                  <c:v>0.35943999999999998</c:v>
                </c:pt>
                <c:pt idx="2114">
                  <c:v>7.9794000000000004E-2</c:v>
                </c:pt>
                <c:pt idx="2115">
                  <c:v>-0.17596999999999999</c:v>
                </c:pt>
                <c:pt idx="2116">
                  <c:v>-0.34527999999999998</c:v>
                </c:pt>
                <c:pt idx="2117">
                  <c:v>-0.76910000000000001</c:v>
                </c:pt>
                <c:pt idx="2118">
                  <c:v>-0.69388000000000005</c:v>
                </c:pt>
                <c:pt idx="2119">
                  <c:v>-1.0172000000000001</c:v>
                </c:pt>
                <c:pt idx="2120">
                  <c:v>-1.1798</c:v>
                </c:pt>
                <c:pt idx="2121">
                  <c:v>-1.268</c:v>
                </c:pt>
                <c:pt idx="2122">
                  <c:v>-1.4084000000000001</c:v>
                </c:pt>
                <c:pt idx="2123">
                  <c:v>-1.5689</c:v>
                </c:pt>
                <c:pt idx="2124">
                  <c:v>-1.4012</c:v>
                </c:pt>
                <c:pt idx="2125">
                  <c:v>-1.6067</c:v>
                </c:pt>
                <c:pt idx="2126">
                  <c:v>-1.5174000000000001</c:v>
                </c:pt>
                <c:pt idx="2127">
                  <c:v>-1.4164000000000001</c:v>
                </c:pt>
                <c:pt idx="2128">
                  <c:v>-1.3460000000000001</c:v>
                </c:pt>
                <c:pt idx="2129">
                  <c:v>-1.1105</c:v>
                </c:pt>
                <c:pt idx="2130">
                  <c:v>-1.0860000000000001</c:v>
                </c:pt>
                <c:pt idx="2131">
                  <c:v>-0.85812999999999995</c:v>
                </c:pt>
                <c:pt idx="2132">
                  <c:v>-0.71353</c:v>
                </c:pt>
                <c:pt idx="2133">
                  <c:v>-0.51205000000000001</c:v>
                </c:pt>
                <c:pt idx="2134">
                  <c:v>-0.28881000000000001</c:v>
                </c:pt>
                <c:pt idx="2135">
                  <c:v>-0.16199</c:v>
                </c:pt>
                <c:pt idx="2136">
                  <c:v>0.28388999999999998</c:v>
                </c:pt>
                <c:pt idx="2137">
                  <c:v>0.46849000000000002</c:v>
                </c:pt>
                <c:pt idx="2138">
                  <c:v>0.62668999999999997</c:v>
                </c:pt>
                <c:pt idx="2139">
                  <c:v>0.87234999999999996</c:v>
                </c:pt>
                <c:pt idx="2140">
                  <c:v>1.0265</c:v>
                </c:pt>
                <c:pt idx="2141">
                  <c:v>1.1209</c:v>
                </c:pt>
                <c:pt idx="2142">
                  <c:v>1.3852</c:v>
                </c:pt>
                <c:pt idx="2143">
                  <c:v>1.3150999999999999</c:v>
                </c:pt>
                <c:pt idx="2144">
                  <c:v>1.3886000000000001</c:v>
                </c:pt>
                <c:pt idx="2145">
                  <c:v>1.4471000000000001</c:v>
                </c:pt>
                <c:pt idx="2146">
                  <c:v>1.5045999999999999</c:v>
                </c:pt>
                <c:pt idx="2147">
                  <c:v>1.3773</c:v>
                </c:pt>
                <c:pt idx="2148">
                  <c:v>1.3726</c:v>
                </c:pt>
                <c:pt idx="2149">
                  <c:v>1.2333000000000001</c:v>
                </c:pt>
                <c:pt idx="2150">
                  <c:v>1.1356999999999999</c:v>
                </c:pt>
                <c:pt idx="2151">
                  <c:v>0.95299</c:v>
                </c:pt>
                <c:pt idx="2152">
                  <c:v>0.85990999999999995</c:v>
                </c:pt>
                <c:pt idx="2153">
                  <c:v>0.58162000000000003</c:v>
                </c:pt>
                <c:pt idx="2154">
                  <c:v>0.38364999999999999</c:v>
                </c:pt>
                <c:pt idx="2155">
                  <c:v>0.20474999999999999</c:v>
                </c:pt>
                <c:pt idx="2156">
                  <c:v>-2.8681999999999999E-2</c:v>
                </c:pt>
                <c:pt idx="2157">
                  <c:v>-0.14745</c:v>
                </c:pt>
                <c:pt idx="2158">
                  <c:v>-0.40577000000000002</c:v>
                </c:pt>
                <c:pt idx="2159">
                  <c:v>-0.59738999999999998</c:v>
                </c:pt>
                <c:pt idx="2160">
                  <c:v>-0.74170999999999998</c:v>
                </c:pt>
                <c:pt idx="2161">
                  <c:v>-1.0491999999999999</c:v>
                </c:pt>
                <c:pt idx="2162">
                  <c:v>-1.1384000000000001</c:v>
                </c:pt>
                <c:pt idx="2163">
                  <c:v>-1.3475999999999999</c:v>
                </c:pt>
                <c:pt idx="2164">
                  <c:v>-1.3952</c:v>
                </c:pt>
                <c:pt idx="2165">
                  <c:v>-1.3640000000000001</c:v>
                </c:pt>
                <c:pt idx="2166">
                  <c:v>-1.5201</c:v>
                </c:pt>
                <c:pt idx="2167">
                  <c:v>-1.4176</c:v>
                </c:pt>
                <c:pt idx="2168">
                  <c:v>-1.3148</c:v>
                </c:pt>
                <c:pt idx="2169">
                  <c:v>-1.3424</c:v>
                </c:pt>
                <c:pt idx="2170">
                  <c:v>-1.1482000000000001</c:v>
                </c:pt>
                <c:pt idx="2171">
                  <c:v>-1.0701000000000001</c:v>
                </c:pt>
                <c:pt idx="2172">
                  <c:v>-0.96403000000000005</c:v>
                </c:pt>
                <c:pt idx="2173">
                  <c:v>-0.71074999999999999</c:v>
                </c:pt>
                <c:pt idx="2174">
                  <c:v>-0.5302</c:v>
                </c:pt>
                <c:pt idx="2175">
                  <c:v>-0.36348000000000003</c:v>
                </c:pt>
                <c:pt idx="2176">
                  <c:v>-0.12116</c:v>
                </c:pt>
                <c:pt idx="2177">
                  <c:v>3.6081000000000002E-2</c:v>
                </c:pt>
                <c:pt idx="2178">
                  <c:v>0.27165</c:v>
                </c:pt>
                <c:pt idx="2179">
                  <c:v>0.48704999999999998</c:v>
                </c:pt>
                <c:pt idx="2180">
                  <c:v>0.65241000000000005</c:v>
                </c:pt>
                <c:pt idx="2181">
                  <c:v>0.78791</c:v>
                </c:pt>
                <c:pt idx="2182">
                  <c:v>0.90561999999999998</c:v>
                </c:pt>
                <c:pt idx="2183">
                  <c:v>1.0934999999999999</c:v>
                </c:pt>
                <c:pt idx="2184">
                  <c:v>1.1666000000000001</c:v>
                </c:pt>
                <c:pt idx="2185">
                  <c:v>1.2485999999999999</c:v>
                </c:pt>
                <c:pt idx="2186">
                  <c:v>1.4046000000000001</c:v>
                </c:pt>
                <c:pt idx="2187">
                  <c:v>1.3196000000000001</c:v>
                </c:pt>
                <c:pt idx="2188">
                  <c:v>1.4088000000000001</c:v>
                </c:pt>
                <c:pt idx="2189">
                  <c:v>1.4302999999999999</c:v>
                </c:pt>
                <c:pt idx="2190">
                  <c:v>1.1672</c:v>
                </c:pt>
                <c:pt idx="2191">
                  <c:v>1.1919999999999999</c:v>
                </c:pt>
                <c:pt idx="2192">
                  <c:v>1.0148999999999999</c:v>
                </c:pt>
                <c:pt idx="2193">
                  <c:v>0.82743999999999995</c:v>
                </c:pt>
                <c:pt idx="2194">
                  <c:v>0.67496999999999996</c:v>
                </c:pt>
                <c:pt idx="2195">
                  <c:v>0.55373000000000006</c:v>
                </c:pt>
                <c:pt idx="2196">
                  <c:v>0.28316999999999998</c:v>
                </c:pt>
                <c:pt idx="2197">
                  <c:v>0.14743000000000001</c:v>
                </c:pt>
                <c:pt idx="2198">
                  <c:v>-0.10212</c:v>
                </c:pt>
                <c:pt idx="2199">
                  <c:v>-0.26734000000000002</c:v>
                </c:pt>
                <c:pt idx="2200">
                  <c:v>-0.51000999999999996</c:v>
                </c:pt>
                <c:pt idx="2201">
                  <c:v>-0.66595000000000004</c:v>
                </c:pt>
                <c:pt idx="2202">
                  <c:v>-0.79296999999999995</c:v>
                </c:pt>
                <c:pt idx="2203">
                  <c:v>-0.95087999999999995</c:v>
                </c:pt>
                <c:pt idx="2204">
                  <c:v>-1.0397000000000001</c:v>
                </c:pt>
                <c:pt idx="2205">
                  <c:v>-1.1853</c:v>
                </c:pt>
                <c:pt idx="2206">
                  <c:v>-1.1989000000000001</c:v>
                </c:pt>
                <c:pt idx="2207">
                  <c:v>-1.2394000000000001</c:v>
                </c:pt>
                <c:pt idx="2208">
                  <c:v>-1.2694000000000001</c:v>
                </c:pt>
                <c:pt idx="2209">
                  <c:v>-1.2907999999999999</c:v>
                </c:pt>
                <c:pt idx="2210">
                  <c:v>-1.2705</c:v>
                </c:pt>
                <c:pt idx="2211">
                  <c:v>-1.1013999999999999</c:v>
                </c:pt>
                <c:pt idx="2212">
                  <c:v>-1.0631999999999999</c:v>
                </c:pt>
                <c:pt idx="2213">
                  <c:v>-0.98214999999999997</c:v>
                </c:pt>
                <c:pt idx="2214">
                  <c:v>-0.82518999999999998</c:v>
                </c:pt>
                <c:pt idx="2215">
                  <c:v>-0.64126000000000005</c:v>
                </c:pt>
                <c:pt idx="2216">
                  <c:v>-0.50800000000000001</c:v>
                </c:pt>
                <c:pt idx="2217">
                  <c:v>-0.17505000000000001</c:v>
                </c:pt>
                <c:pt idx="2218">
                  <c:v>-0.16603000000000001</c:v>
                </c:pt>
                <c:pt idx="2219">
                  <c:v>0.13803000000000001</c:v>
                </c:pt>
                <c:pt idx="2220">
                  <c:v>0.24893000000000001</c:v>
                </c:pt>
                <c:pt idx="2221">
                  <c:v>0.48532999999999998</c:v>
                </c:pt>
                <c:pt idx="2222">
                  <c:v>0.61131999999999997</c:v>
                </c:pt>
                <c:pt idx="2223">
                  <c:v>0.80900000000000005</c:v>
                </c:pt>
                <c:pt idx="2224">
                  <c:v>0.90356000000000003</c:v>
                </c:pt>
                <c:pt idx="2225">
                  <c:v>1.0772999999999999</c:v>
                </c:pt>
                <c:pt idx="2226">
                  <c:v>1.0865</c:v>
                </c:pt>
                <c:pt idx="2227">
                  <c:v>1.1521999999999999</c:v>
                </c:pt>
                <c:pt idx="2228">
                  <c:v>1.1778</c:v>
                </c:pt>
                <c:pt idx="2229">
                  <c:v>1.2047000000000001</c:v>
                </c:pt>
                <c:pt idx="2230">
                  <c:v>1.2132000000000001</c:v>
                </c:pt>
                <c:pt idx="2231">
                  <c:v>1.0628</c:v>
                </c:pt>
                <c:pt idx="2232">
                  <c:v>1.1407</c:v>
                </c:pt>
                <c:pt idx="2233">
                  <c:v>0.96938000000000002</c:v>
                </c:pt>
                <c:pt idx="2234">
                  <c:v>0.84462999999999999</c:v>
                </c:pt>
                <c:pt idx="2235">
                  <c:v>0.87997000000000003</c:v>
                </c:pt>
                <c:pt idx="2236">
                  <c:v>0.45279000000000003</c:v>
                </c:pt>
                <c:pt idx="2237">
                  <c:v>0.33955000000000002</c:v>
                </c:pt>
                <c:pt idx="2238">
                  <c:v>0.27300000000000002</c:v>
                </c:pt>
                <c:pt idx="2239">
                  <c:v>1.0397999999999999E-2</c:v>
                </c:pt>
                <c:pt idx="2240">
                  <c:v>-0.14218</c:v>
                </c:pt>
                <c:pt idx="2241">
                  <c:v>-0.27857999999999999</c:v>
                </c:pt>
                <c:pt idx="2242">
                  <c:v>-0.61317999999999995</c:v>
                </c:pt>
                <c:pt idx="2243">
                  <c:v>-0.52027999999999996</c:v>
                </c:pt>
                <c:pt idx="2244">
                  <c:v>-0.82103999999999999</c:v>
                </c:pt>
                <c:pt idx="2245">
                  <c:v>-0.83728999999999998</c:v>
                </c:pt>
                <c:pt idx="2246">
                  <c:v>-0.99038999999999999</c:v>
                </c:pt>
                <c:pt idx="2247">
                  <c:v>-1.1056999999999999</c:v>
                </c:pt>
                <c:pt idx="2248">
                  <c:v>-1.1114999999999999</c:v>
                </c:pt>
                <c:pt idx="2249">
                  <c:v>-1.0765</c:v>
                </c:pt>
                <c:pt idx="2250">
                  <c:v>-1.2676000000000001</c:v>
                </c:pt>
                <c:pt idx="2251">
                  <c:v>-1.0426</c:v>
                </c:pt>
                <c:pt idx="2252">
                  <c:v>-1.1068</c:v>
                </c:pt>
                <c:pt idx="2253">
                  <c:v>-0.94396000000000002</c:v>
                </c:pt>
                <c:pt idx="2254">
                  <c:v>-0.82571000000000006</c:v>
                </c:pt>
                <c:pt idx="2255">
                  <c:v>-0.85557000000000005</c:v>
                </c:pt>
                <c:pt idx="2256">
                  <c:v>-0.56930999999999998</c:v>
                </c:pt>
                <c:pt idx="2257">
                  <c:v>-0.55520999999999998</c:v>
                </c:pt>
                <c:pt idx="2258">
                  <c:v>-0.39598</c:v>
                </c:pt>
                <c:pt idx="2259">
                  <c:v>-0.16411000000000001</c:v>
                </c:pt>
                <c:pt idx="2260">
                  <c:v>-0.15056</c:v>
                </c:pt>
                <c:pt idx="2261">
                  <c:v>0.26522000000000001</c:v>
                </c:pt>
                <c:pt idx="2262">
                  <c:v>0.38664999999999999</c:v>
                </c:pt>
                <c:pt idx="2263">
                  <c:v>0.49230000000000002</c:v>
                </c:pt>
                <c:pt idx="2264">
                  <c:v>0.72021000000000002</c:v>
                </c:pt>
                <c:pt idx="2265">
                  <c:v>0.74526999999999999</c:v>
                </c:pt>
                <c:pt idx="2266">
                  <c:v>0.87082000000000004</c:v>
                </c:pt>
                <c:pt idx="2267">
                  <c:v>1.1218999999999999</c:v>
                </c:pt>
                <c:pt idx="2268">
                  <c:v>0.90669999999999995</c:v>
                </c:pt>
                <c:pt idx="2269">
                  <c:v>1.0874999999999999</c:v>
                </c:pt>
                <c:pt idx="2270">
                  <c:v>1.119</c:v>
                </c:pt>
                <c:pt idx="2271">
                  <c:v>1.0485</c:v>
                </c:pt>
                <c:pt idx="2272">
                  <c:v>1.0737000000000001</c:v>
                </c:pt>
                <c:pt idx="2273">
                  <c:v>1.0562</c:v>
                </c:pt>
                <c:pt idx="2274">
                  <c:v>0.82191999999999998</c:v>
                </c:pt>
                <c:pt idx="2275">
                  <c:v>0.88102999999999998</c:v>
                </c:pt>
                <c:pt idx="2276">
                  <c:v>0.64081999999999995</c:v>
                </c:pt>
                <c:pt idx="2277">
                  <c:v>0.58281000000000005</c:v>
                </c:pt>
                <c:pt idx="2278">
                  <c:v>0.44036999999999998</c:v>
                </c:pt>
                <c:pt idx="2279">
                  <c:v>0.21306</c:v>
                </c:pt>
                <c:pt idx="2280">
                  <c:v>0.15095</c:v>
                </c:pt>
                <c:pt idx="2281">
                  <c:v>-3.7679999999999998E-2</c:v>
                </c:pt>
                <c:pt idx="2282">
                  <c:v>-0.13177</c:v>
                </c:pt>
                <c:pt idx="2283">
                  <c:v>-0.2989</c:v>
                </c:pt>
                <c:pt idx="2284">
                  <c:v>-0.47832999999999998</c:v>
                </c:pt>
                <c:pt idx="2285">
                  <c:v>-0.51876</c:v>
                </c:pt>
                <c:pt idx="2286">
                  <c:v>-0.81093000000000004</c:v>
                </c:pt>
                <c:pt idx="2287">
                  <c:v>-0.90478999999999998</c:v>
                </c:pt>
                <c:pt idx="2288">
                  <c:v>-0.96970999999999996</c:v>
                </c:pt>
                <c:pt idx="2289">
                  <c:v>-1.0779000000000001</c:v>
                </c:pt>
                <c:pt idx="2290">
                  <c:v>-1.0566</c:v>
                </c:pt>
                <c:pt idx="2291">
                  <c:v>-1.0608</c:v>
                </c:pt>
                <c:pt idx="2292">
                  <c:v>-1.0947</c:v>
                </c:pt>
                <c:pt idx="2293">
                  <c:v>-0.99038000000000004</c:v>
                </c:pt>
                <c:pt idx="2294">
                  <c:v>-0.90646000000000004</c:v>
                </c:pt>
                <c:pt idx="2295">
                  <c:v>-0.88243000000000005</c:v>
                </c:pt>
                <c:pt idx="2296">
                  <c:v>-0.79418999999999995</c:v>
                </c:pt>
                <c:pt idx="2297">
                  <c:v>-0.65002000000000004</c:v>
                </c:pt>
                <c:pt idx="2298">
                  <c:v>-0.54107000000000005</c:v>
                </c:pt>
                <c:pt idx="2299">
                  <c:v>-0.37273000000000001</c:v>
                </c:pt>
                <c:pt idx="2300">
                  <c:v>-0.23072000000000001</c:v>
                </c:pt>
                <c:pt idx="2301">
                  <c:v>-8.4381999999999999E-2</c:v>
                </c:pt>
                <c:pt idx="2302">
                  <c:v>5.4011000000000003E-2</c:v>
                </c:pt>
                <c:pt idx="2303">
                  <c:v>0.21493999999999999</c:v>
                </c:pt>
                <c:pt idx="2304">
                  <c:v>0.37819999999999998</c:v>
                </c:pt>
                <c:pt idx="2305">
                  <c:v>0.49257000000000001</c:v>
                </c:pt>
                <c:pt idx="2306">
                  <c:v>0.57621</c:v>
                </c:pt>
                <c:pt idx="2307">
                  <c:v>0.68218000000000001</c:v>
                </c:pt>
                <c:pt idx="2308">
                  <c:v>0.78025999999999995</c:v>
                </c:pt>
                <c:pt idx="2309">
                  <c:v>0.85236999999999996</c:v>
                </c:pt>
                <c:pt idx="2310">
                  <c:v>0.96052000000000004</c:v>
                </c:pt>
                <c:pt idx="2311">
                  <c:v>0.98177000000000003</c:v>
                </c:pt>
                <c:pt idx="2312">
                  <c:v>0.97274000000000005</c:v>
                </c:pt>
                <c:pt idx="2313">
                  <c:v>1.0966</c:v>
                </c:pt>
                <c:pt idx="2314">
                  <c:v>0.98794999999999999</c:v>
                </c:pt>
                <c:pt idx="2315">
                  <c:v>0.85206999999999999</c:v>
                </c:pt>
                <c:pt idx="2316">
                  <c:v>0.91113999999999995</c:v>
                </c:pt>
                <c:pt idx="2317">
                  <c:v>0.65200000000000002</c:v>
                </c:pt>
                <c:pt idx="2318">
                  <c:v>0.61648999999999998</c:v>
                </c:pt>
                <c:pt idx="2319">
                  <c:v>0.48098999999999997</c:v>
                </c:pt>
                <c:pt idx="2320">
                  <c:v>0.35238999999999998</c:v>
                </c:pt>
                <c:pt idx="2321">
                  <c:v>0.21132999999999999</c:v>
                </c:pt>
                <c:pt idx="2322">
                  <c:v>8.9019000000000001E-2</c:v>
                </c:pt>
                <c:pt idx="2323">
                  <c:v>-9.5624000000000001E-2</c:v>
                </c:pt>
                <c:pt idx="2324">
                  <c:v>-0.20055999999999999</c:v>
                </c:pt>
                <c:pt idx="2325">
                  <c:v>-0.38950000000000001</c:v>
                </c:pt>
                <c:pt idx="2326">
                  <c:v>-0.45505000000000001</c:v>
                </c:pt>
                <c:pt idx="2327">
                  <c:v>-0.58735000000000004</c:v>
                </c:pt>
                <c:pt idx="2328">
                  <c:v>-0.66976999999999998</c:v>
                </c:pt>
                <c:pt idx="2329">
                  <c:v>-0.75693999999999995</c:v>
                </c:pt>
                <c:pt idx="2330">
                  <c:v>-0.88722000000000001</c:v>
                </c:pt>
                <c:pt idx="2331">
                  <c:v>-0.80969999999999998</c:v>
                </c:pt>
                <c:pt idx="2332">
                  <c:v>-0.88560000000000005</c:v>
                </c:pt>
                <c:pt idx="2333">
                  <c:v>-0.94242000000000004</c:v>
                </c:pt>
                <c:pt idx="2334">
                  <c:v>-0.86409999999999998</c:v>
                </c:pt>
                <c:pt idx="2335">
                  <c:v>-0.93310999999999999</c:v>
                </c:pt>
                <c:pt idx="2336">
                  <c:v>-0.81228999999999996</c:v>
                </c:pt>
                <c:pt idx="2337">
                  <c:v>-0.68045999999999995</c:v>
                </c:pt>
                <c:pt idx="2338">
                  <c:v>-0.72324999999999995</c:v>
                </c:pt>
                <c:pt idx="2339">
                  <c:v>-0.61195999999999995</c:v>
                </c:pt>
                <c:pt idx="2340">
                  <c:v>-0.38874999999999998</c:v>
                </c:pt>
                <c:pt idx="2341">
                  <c:v>-0.37758999999999998</c:v>
                </c:pt>
                <c:pt idx="2342">
                  <c:v>-7.9305E-2</c:v>
                </c:pt>
                <c:pt idx="2343">
                  <c:v>-9.9580000000000002E-2</c:v>
                </c:pt>
                <c:pt idx="2344">
                  <c:v>0.11226</c:v>
                </c:pt>
                <c:pt idx="2345">
                  <c:v>0.1956</c:v>
                </c:pt>
                <c:pt idx="2346">
                  <c:v>0.34661999999999998</c:v>
                </c:pt>
                <c:pt idx="2347">
                  <c:v>0.44657000000000002</c:v>
                </c:pt>
                <c:pt idx="2348">
                  <c:v>0.61395</c:v>
                </c:pt>
                <c:pt idx="2349">
                  <c:v>0.58445000000000003</c:v>
                </c:pt>
                <c:pt idx="2350">
                  <c:v>0.80501</c:v>
                </c:pt>
                <c:pt idx="2351">
                  <c:v>0.72679000000000005</c:v>
                </c:pt>
                <c:pt idx="2352">
                  <c:v>0.82433999999999996</c:v>
                </c:pt>
                <c:pt idx="2353">
                  <c:v>0.84697</c:v>
                </c:pt>
                <c:pt idx="2354">
                  <c:v>0.78949999999999998</c:v>
                </c:pt>
                <c:pt idx="2355">
                  <c:v>0.86889000000000005</c:v>
                </c:pt>
                <c:pt idx="2356">
                  <c:v>0.74514999999999998</c:v>
                </c:pt>
                <c:pt idx="2357">
                  <c:v>0.74861</c:v>
                </c:pt>
                <c:pt idx="2358">
                  <c:v>0.68293000000000004</c:v>
                </c:pt>
                <c:pt idx="2359">
                  <c:v>0.60719000000000001</c:v>
                </c:pt>
                <c:pt idx="2360">
                  <c:v>0.60221999999999998</c:v>
                </c:pt>
                <c:pt idx="2361">
                  <c:v>0.28936000000000001</c:v>
                </c:pt>
                <c:pt idx="2362">
                  <c:v>0.22184999999999999</c:v>
                </c:pt>
                <c:pt idx="2363">
                  <c:v>0.16228000000000001</c:v>
                </c:pt>
                <c:pt idx="2364">
                  <c:v>-9.4170999999999994E-3</c:v>
                </c:pt>
                <c:pt idx="2365">
                  <c:v>-0.13173000000000001</c:v>
                </c:pt>
                <c:pt idx="2366">
                  <c:v>-0.19868</c:v>
                </c:pt>
                <c:pt idx="2367">
                  <c:v>-0.48808000000000001</c:v>
                </c:pt>
                <c:pt idx="2368">
                  <c:v>-0.36714000000000002</c:v>
                </c:pt>
                <c:pt idx="2369">
                  <c:v>-0.55959999999999999</c:v>
                </c:pt>
                <c:pt idx="2370">
                  <c:v>-0.59575999999999996</c:v>
                </c:pt>
                <c:pt idx="2371">
                  <c:v>-0.71418000000000004</c:v>
                </c:pt>
                <c:pt idx="2372">
                  <c:v>-0.71587000000000001</c:v>
                </c:pt>
                <c:pt idx="2373">
                  <c:v>-0.80037999999999998</c:v>
                </c:pt>
                <c:pt idx="2374">
                  <c:v>-0.67684</c:v>
                </c:pt>
                <c:pt idx="2375">
                  <c:v>-0.82955000000000001</c:v>
                </c:pt>
                <c:pt idx="2376">
                  <c:v>-0.71721999999999997</c:v>
                </c:pt>
                <c:pt idx="2377">
                  <c:v>-0.71314999999999995</c:v>
                </c:pt>
                <c:pt idx="2378">
                  <c:v>-0.63858000000000004</c:v>
                </c:pt>
                <c:pt idx="2379">
                  <c:v>-0.56264000000000003</c:v>
                </c:pt>
                <c:pt idx="2380">
                  <c:v>-0.54303999999999997</c:v>
                </c:pt>
                <c:pt idx="2381">
                  <c:v>-0.36330000000000001</c:v>
                </c:pt>
                <c:pt idx="2382">
                  <c:v>-0.39988000000000001</c:v>
                </c:pt>
                <c:pt idx="2383">
                  <c:v>-0.23480999999999999</c:v>
                </c:pt>
                <c:pt idx="2384">
                  <c:v>-0.11093</c:v>
                </c:pt>
                <c:pt idx="2385">
                  <c:v>-0.12961</c:v>
                </c:pt>
                <c:pt idx="2386">
                  <c:v>0.23458000000000001</c:v>
                </c:pt>
                <c:pt idx="2387">
                  <c:v>0.28888000000000003</c:v>
                </c:pt>
                <c:pt idx="2388">
                  <c:v>0.373</c:v>
                </c:pt>
                <c:pt idx="2389">
                  <c:v>0.50456999999999996</c:v>
                </c:pt>
                <c:pt idx="2390">
                  <c:v>0.52451999999999999</c:v>
                </c:pt>
                <c:pt idx="2391">
                  <c:v>0.62868999999999997</c:v>
                </c:pt>
                <c:pt idx="2392">
                  <c:v>0.76415</c:v>
                </c:pt>
                <c:pt idx="2393">
                  <c:v>0.60323000000000004</c:v>
                </c:pt>
                <c:pt idx="2394">
                  <c:v>0.75885999999999998</c:v>
                </c:pt>
                <c:pt idx="2395">
                  <c:v>0.69364999999999999</c:v>
                </c:pt>
                <c:pt idx="2396">
                  <c:v>0.72294000000000003</c:v>
                </c:pt>
                <c:pt idx="2397">
                  <c:v>0.67329000000000006</c:v>
                </c:pt>
                <c:pt idx="2398">
                  <c:v>0.65010999999999997</c:v>
                </c:pt>
                <c:pt idx="2399">
                  <c:v>0.53856000000000004</c:v>
                </c:pt>
                <c:pt idx="2400">
                  <c:v>0.5514</c:v>
                </c:pt>
                <c:pt idx="2401">
                  <c:v>0.40038000000000001</c:v>
                </c:pt>
                <c:pt idx="2402">
                  <c:v>0.39650999999999997</c:v>
                </c:pt>
                <c:pt idx="2403">
                  <c:v>0.24013000000000001</c:v>
                </c:pt>
                <c:pt idx="2404">
                  <c:v>0.11526</c:v>
                </c:pt>
                <c:pt idx="2405">
                  <c:v>0.10043000000000001</c:v>
                </c:pt>
                <c:pt idx="2406">
                  <c:v>-6.6221000000000002E-2</c:v>
                </c:pt>
                <c:pt idx="2407">
                  <c:v>-7.0792999999999995E-2</c:v>
                </c:pt>
                <c:pt idx="2408">
                  <c:v>-0.21221000000000001</c:v>
                </c:pt>
                <c:pt idx="2409">
                  <c:v>-0.31709999999999999</c:v>
                </c:pt>
                <c:pt idx="2410">
                  <c:v>-0.32666000000000001</c:v>
                </c:pt>
                <c:pt idx="2411">
                  <c:v>-0.60284000000000004</c:v>
                </c:pt>
                <c:pt idx="2412">
                  <c:v>-0.58181000000000005</c:v>
                </c:pt>
                <c:pt idx="2413">
                  <c:v>-0.67439000000000004</c:v>
                </c:pt>
                <c:pt idx="2414">
                  <c:v>-0.76878999999999997</c:v>
                </c:pt>
                <c:pt idx="2415">
                  <c:v>-0.63827</c:v>
                </c:pt>
                <c:pt idx="2416">
                  <c:v>-0.72697999999999996</c:v>
                </c:pt>
                <c:pt idx="2417">
                  <c:v>-0.74350000000000005</c:v>
                </c:pt>
                <c:pt idx="2418">
                  <c:v>-0.56506000000000001</c:v>
                </c:pt>
                <c:pt idx="2419">
                  <c:v>-0.59870000000000001</c:v>
                </c:pt>
                <c:pt idx="2420">
                  <c:v>-0.56852999999999998</c:v>
                </c:pt>
                <c:pt idx="2421">
                  <c:v>-0.45387</c:v>
                </c:pt>
                <c:pt idx="2422">
                  <c:v>-0.42394999999999999</c:v>
                </c:pt>
                <c:pt idx="2423">
                  <c:v>-0.29876999999999998</c:v>
                </c:pt>
                <c:pt idx="2424">
                  <c:v>-0.18060000000000001</c:v>
                </c:pt>
                <c:pt idx="2425">
                  <c:v>-0.13664000000000001</c:v>
                </c:pt>
                <c:pt idx="2426">
                  <c:v>-8.2611999999999998E-3</c:v>
                </c:pt>
                <c:pt idx="2427">
                  <c:v>4.9278000000000002E-2</c:v>
                </c:pt>
                <c:pt idx="2428">
                  <c:v>0.15769</c:v>
                </c:pt>
                <c:pt idx="2429">
                  <c:v>0.27398</c:v>
                </c:pt>
                <c:pt idx="2430">
                  <c:v>0.32401000000000002</c:v>
                </c:pt>
                <c:pt idx="2431">
                  <c:v>0.38357999999999998</c:v>
                </c:pt>
                <c:pt idx="2432">
                  <c:v>0.41128999999999999</c:v>
                </c:pt>
                <c:pt idx="2433">
                  <c:v>0.49329000000000001</c:v>
                </c:pt>
                <c:pt idx="2434">
                  <c:v>0.56791000000000003</c:v>
                </c:pt>
                <c:pt idx="2435">
                  <c:v>0.57020999999999999</c:v>
                </c:pt>
                <c:pt idx="2436">
                  <c:v>0.64322999999999997</c:v>
                </c:pt>
                <c:pt idx="2437">
                  <c:v>0.64009000000000005</c:v>
                </c:pt>
                <c:pt idx="2438">
                  <c:v>0.66352</c:v>
                </c:pt>
                <c:pt idx="2439">
                  <c:v>0.65547</c:v>
                </c:pt>
                <c:pt idx="2440">
                  <c:v>0.53002000000000005</c:v>
                </c:pt>
                <c:pt idx="2441">
                  <c:v>0.53561999999999999</c:v>
                </c:pt>
                <c:pt idx="2442">
                  <c:v>0.39154</c:v>
                </c:pt>
                <c:pt idx="2443">
                  <c:v>0.37003999999999998</c:v>
                </c:pt>
                <c:pt idx="2444">
                  <c:v>0.24037</c:v>
                </c:pt>
                <c:pt idx="2445">
                  <c:v>0.21776000000000001</c:v>
                </c:pt>
                <c:pt idx="2446">
                  <c:v>8.6638000000000007E-2</c:v>
                </c:pt>
                <c:pt idx="2447">
                  <c:v>2.8351999999999999E-2</c:v>
                </c:pt>
                <c:pt idx="2448">
                  <c:v>-8.3623000000000003E-2</c:v>
                </c:pt>
                <c:pt idx="2449">
                  <c:v>-0.14523</c:v>
                </c:pt>
                <c:pt idx="2450">
                  <c:v>-0.27633000000000002</c:v>
                </c:pt>
                <c:pt idx="2451">
                  <c:v>-0.29464000000000001</c:v>
                </c:pt>
                <c:pt idx="2452">
                  <c:v>-0.37015999999999999</c:v>
                </c:pt>
                <c:pt idx="2453">
                  <c:v>-0.41803000000000001</c:v>
                </c:pt>
                <c:pt idx="2454">
                  <c:v>-0.48364000000000001</c:v>
                </c:pt>
                <c:pt idx="2455">
                  <c:v>-0.53403</c:v>
                </c:pt>
                <c:pt idx="2456">
                  <c:v>-0.46975</c:v>
                </c:pt>
                <c:pt idx="2457">
                  <c:v>-0.55984999999999996</c:v>
                </c:pt>
                <c:pt idx="2458">
                  <c:v>-0.53156999999999999</c:v>
                </c:pt>
                <c:pt idx="2459">
                  <c:v>-0.51932999999999996</c:v>
                </c:pt>
                <c:pt idx="2460">
                  <c:v>-0.60562000000000005</c:v>
                </c:pt>
                <c:pt idx="2461">
                  <c:v>-0.41737999999999997</c:v>
                </c:pt>
                <c:pt idx="2462">
                  <c:v>-0.38802999999999999</c:v>
                </c:pt>
                <c:pt idx="2463">
                  <c:v>-0.44778000000000001</c:v>
                </c:pt>
                <c:pt idx="2464">
                  <c:v>-0.31517000000000001</c:v>
                </c:pt>
                <c:pt idx="2465">
                  <c:v>-0.20019999999999999</c:v>
                </c:pt>
                <c:pt idx="2466">
                  <c:v>-0.21801000000000001</c:v>
                </c:pt>
                <c:pt idx="2467">
                  <c:v>4.4856E-2</c:v>
                </c:pt>
                <c:pt idx="2468">
                  <c:v>-6.1766000000000001E-2</c:v>
                </c:pt>
                <c:pt idx="2469">
                  <c:v>0.11287</c:v>
                </c:pt>
                <c:pt idx="2470">
                  <c:v>0.12403</c:v>
                </c:pt>
                <c:pt idx="2471">
                  <c:v>0.22992000000000001</c:v>
                </c:pt>
                <c:pt idx="2472">
                  <c:v>0.27254</c:v>
                </c:pt>
                <c:pt idx="2473">
                  <c:v>0.36569000000000002</c:v>
                </c:pt>
                <c:pt idx="2474">
                  <c:v>0.33889000000000002</c:v>
                </c:pt>
                <c:pt idx="2475">
                  <c:v>0.49123</c:v>
                </c:pt>
                <c:pt idx="2476">
                  <c:v>0.41077000000000002</c:v>
                </c:pt>
                <c:pt idx="2477">
                  <c:v>0.49667</c:v>
                </c:pt>
                <c:pt idx="2478">
                  <c:v>0.45765</c:v>
                </c:pt>
                <c:pt idx="2479">
                  <c:v>0.43609999999999999</c:v>
                </c:pt>
                <c:pt idx="2480">
                  <c:v>0.53002000000000005</c:v>
                </c:pt>
                <c:pt idx="2481">
                  <c:v>0.35753000000000001</c:v>
                </c:pt>
                <c:pt idx="2482">
                  <c:v>0.43819000000000002</c:v>
                </c:pt>
                <c:pt idx="2483">
                  <c:v>0.39965000000000001</c:v>
                </c:pt>
                <c:pt idx="2484">
                  <c:v>0.29397000000000001</c:v>
                </c:pt>
                <c:pt idx="2485">
                  <c:v>0.38013000000000002</c:v>
                </c:pt>
                <c:pt idx="2486">
                  <c:v>0.106</c:v>
                </c:pt>
                <c:pt idx="2487">
                  <c:v>5.0987999999999999E-2</c:v>
                </c:pt>
                <c:pt idx="2488">
                  <c:v>7.6439999999999994E-2</c:v>
                </c:pt>
                <c:pt idx="2489">
                  <c:v>-5.2128000000000001E-2</c:v>
                </c:pt>
                <c:pt idx="2490">
                  <c:v>-0.11824</c:v>
                </c:pt>
                <c:pt idx="2491">
                  <c:v>-0.12706000000000001</c:v>
                </c:pt>
                <c:pt idx="2492">
                  <c:v>-0.36802000000000001</c:v>
                </c:pt>
                <c:pt idx="2493">
                  <c:v>-0.17046</c:v>
                </c:pt>
                <c:pt idx="2494">
                  <c:v>-0.34855999999999998</c:v>
                </c:pt>
                <c:pt idx="2495">
                  <c:v>-0.31718000000000002</c:v>
                </c:pt>
                <c:pt idx="2496">
                  <c:v>-0.37916</c:v>
                </c:pt>
                <c:pt idx="2497">
                  <c:v>-0.40497</c:v>
                </c:pt>
                <c:pt idx="2498">
                  <c:v>-0.42874000000000001</c:v>
                </c:pt>
                <c:pt idx="2499">
                  <c:v>-0.33374999999999999</c:v>
                </c:pt>
                <c:pt idx="2500">
                  <c:v>-0.48515000000000003</c:v>
                </c:pt>
                <c:pt idx="2501">
                  <c:v>-0.32879999999999998</c:v>
                </c:pt>
                <c:pt idx="2502">
                  <c:v>-0.37859999999999999</c:v>
                </c:pt>
                <c:pt idx="2503">
                  <c:v>-0.32749</c:v>
                </c:pt>
                <c:pt idx="2504">
                  <c:v>-0.22670000000000001</c:v>
                </c:pt>
                <c:pt idx="2505">
                  <c:v>-0.29300999999999999</c:v>
                </c:pt>
                <c:pt idx="2506">
                  <c:v>-0.15440999999999999</c:v>
                </c:pt>
                <c:pt idx="2507">
                  <c:v>-0.19424</c:v>
                </c:pt>
                <c:pt idx="2508">
                  <c:v>-0.12017</c:v>
                </c:pt>
                <c:pt idx="2509">
                  <c:v>-3.5307999999999999E-2</c:v>
                </c:pt>
                <c:pt idx="2510">
                  <c:v>-9.6174999999999997E-2</c:v>
                </c:pt>
                <c:pt idx="2511">
                  <c:v>0.20387</c:v>
                </c:pt>
                <c:pt idx="2512">
                  <c:v>0.21454000000000001</c:v>
                </c:pt>
                <c:pt idx="2513">
                  <c:v>0.22348999999999999</c:v>
                </c:pt>
                <c:pt idx="2514">
                  <c:v>0.32784000000000002</c:v>
                </c:pt>
                <c:pt idx="2515">
                  <c:v>0.30602000000000001</c:v>
                </c:pt>
                <c:pt idx="2516">
                  <c:v>0.32573000000000002</c:v>
                </c:pt>
                <c:pt idx="2517">
                  <c:v>0.47139999999999999</c:v>
                </c:pt>
                <c:pt idx="2518">
                  <c:v>0.25286999999999998</c:v>
                </c:pt>
                <c:pt idx="2519">
                  <c:v>0.36992000000000003</c:v>
                </c:pt>
                <c:pt idx="2520">
                  <c:v>0.35041</c:v>
                </c:pt>
                <c:pt idx="2521">
                  <c:v>0.33189000000000002</c:v>
                </c:pt>
                <c:pt idx="2522">
                  <c:v>0.33163999999999999</c:v>
                </c:pt>
                <c:pt idx="2523">
                  <c:v>0.32397999999999999</c:v>
                </c:pt>
                <c:pt idx="2524">
                  <c:v>0.18972</c:v>
                </c:pt>
                <c:pt idx="2525">
                  <c:v>0.27063999999999999</c:v>
                </c:pt>
                <c:pt idx="2526">
                  <c:v>0.15645000000000001</c:v>
                </c:pt>
                <c:pt idx="2527">
                  <c:v>0.15686</c:v>
                </c:pt>
                <c:pt idx="2528">
                  <c:v>8.6022000000000001E-2</c:v>
                </c:pt>
                <c:pt idx="2529">
                  <c:v>6.3864999999999998E-3</c:v>
                </c:pt>
                <c:pt idx="2530">
                  <c:v>2.1198999999999999E-2</c:v>
                </c:pt>
                <c:pt idx="2531">
                  <c:v>-6.6271999999999998E-2</c:v>
                </c:pt>
                <c:pt idx="2532">
                  <c:v>-2.8011999999999999E-2</c:v>
                </c:pt>
                <c:pt idx="2533">
                  <c:v>-0.10434</c:v>
                </c:pt>
                <c:pt idx="2534">
                  <c:v>-0.16464000000000001</c:v>
                </c:pt>
                <c:pt idx="2535">
                  <c:v>-0.13749</c:v>
                </c:pt>
                <c:pt idx="2536">
                  <c:v>-0.33004</c:v>
                </c:pt>
                <c:pt idx="2537">
                  <c:v>-0.31022</c:v>
                </c:pt>
                <c:pt idx="2538">
                  <c:v>-0.36842999999999998</c:v>
                </c:pt>
                <c:pt idx="2539">
                  <c:v>-0.39484000000000002</c:v>
                </c:pt>
                <c:pt idx="2540">
                  <c:v>-0.29868</c:v>
                </c:pt>
                <c:pt idx="2541">
                  <c:v>-0.33715000000000001</c:v>
                </c:pt>
                <c:pt idx="2542">
                  <c:v>-0.34056999999999998</c:v>
                </c:pt>
                <c:pt idx="2543">
                  <c:v>-0.22192000000000001</c:v>
                </c:pt>
                <c:pt idx="2544">
                  <c:v>-0.23014000000000001</c:v>
                </c:pt>
                <c:pt idx="2545">
                  <c:v>-0.21429999999999999</c:v>
                </c:pt>
                <c:pt idx="2546">
                  <c:v>-0.17524000000000001</c:v>
                </c:pt>
                <c:pt idx="2547">
                  <c:v>-0.14840999999999999</c:v>
                </c:pt>
                <c:pt idx="2548">
                  <c:v>-9.8235000000000003E-2</c:v>
                </c:pt>
                <c:pt idx="2549">
                  <c:v>-2.8230999999999999E-2</c:v>
                </c:pt>
                <c:pt idx="2550">
                  <c:v>-1.0574E-2</c:v>
                </c:pt>
                <c:pt idx="2551">
                  <c:v>4.1408E-2</c:v>
                </c:pt>
                <c:pt idx="2552">
                  <c:v>4.9424000000000003E-2</c:v>
                </c:pt>
                <c:pt idx="2553">
                  <c:v>0.1052</c:v>
                </c:pt>
                <c:pt idx="2554">
                  <c:v>0.16053999999999999</c:v>
                </c:pt>
                <c:pt idx="2555">
                  <c:v>0.17133000000000001</c:v>
                </c:pt>
                <c:pt idx="2556">
                  <c:v>0.16292999999999999</c:v>
                </c:pt>
                <c:pt idx="2557">
                  <c:v>0.16567999999999999</c:v>
                </c:pt>
                <c:pt idx="2558">
                  <c:v>0.21534</c:v>
                </c:pt>
                <c:pt idx="2559">
                  <c:v>0.21440000000000001</c:v>
                </c:pt>
                <c:pt idx="2560">
                  <c:v>0.23668</c:v>
                </c:pt>
                <c:pt idx="2561">
                  <c:v>0.28610000000000002</c:v>
                </c:pt>
                <c:pt idx="2562">
                  <c:v>0.22964000000000001</c:v>
                </c:pt>
                <c:pt idx="2563">
                  <c:v>0.30951000000000001</c:v>
                </c:pt>
                <c:pt idx="2564">
                  <c:v>0.27263999999999999</c:v>
                </c:pt>
                <c:pt idx="2565">
                  <c:v>0.15393000000000001</c:v>
                </c:pt>
                <c:pt idx="2566">
                  <c:v>0.23025999999999999</c:v>
                </c:pt>
                <c:pt idx="2567">
                  <c:v>8.6924000000000001E-2</c:v>
                </c:pt>
                <c:pt idx="2568">
                  <c:v>9.9651000000000003E-2</c:v>
                </c:pt>
                <c:pt idx="2569">
                  <c:v>4.3282000000000001E-2</c:v>
                </c:pt>
                <c:pt idx="2570">
                  <c:v>4.6901999999999999E-2</c:v>
                </c:pt>
                <c:pt idx="2571">
                  <c:v>-1.1476E-2</c:v>
                </c:pt>
                <c:pt idx="2572">
                  <c:v>-1.6029000000000002E-2</c:v>
                </c:pt>
                <c:pt idx="2573">
                  <c:v>-8.3357000000000001E-2</c:v>
                </c:pt>
                <c:pt idx="2574">
                  <c:v>-8.0752000000000004E-2</c:v>
                </c:pt>
                <c:pt idx="2575">
                  <c:v>-0.16227</c:v>
                </c:pt>
                <c:pt idx="2576">
                  <c:v>-0.12196</c:v>
                </c:pt>
                <c:pt idx="2577">
                  <c:v>-0.15368999999999999</c:v>
                </c:pt>
                <c:pt idx="2578">
                  <c:v>-0.16855999999999999</c:v>
                </c:pt>
                <c:pt idx="2579">
                  <c:v>-0.16828000000000001</c:v>
                </c:pt>
                <c:pt idx="2580">
                  <c:v>-0.21423</c:v>
                </c:pt>
                <c:pt idx="2581">
                  <c:v>-0.13020999999999999</c:v>
                </c:pt>
                <c:pt idx="2582">
                  <c:v>-0.16946</c:v>
                </c:pt>
                <c:pt idx="2583">
                  <c:v>-0.17526</c:v>
                </c:pt>
                <c:pt idx="2584">
                  <c:v>-0.14912</c:v>
                </c:pt>
                <c:pt idx="2585">
                  <c:v>-0.18584999999999999</c:v>
                </c:pt>
                <c:pt idx="2586">
                  <c:v>-7.4677999999999994E-2</c:v>
                </c:pt>
                <c:pt idx="2587">
                  <c:v>-0.13766999999999999</c:v>
                </c:pt>
                <c:pt idx="2588">
                  <c:v>-0.11973</c:v>
                </c:pt>
                <c:pt idx="2589">
                  <c:v>-3.5034000000000003E-2</c:v>
                </c:pt>
                <c:pt idx="2590">
                  <c:v>-4.0981999999999998E-2</c:v>
                </c:pt>
                <c:pt idx="2591">
                  <c:v>2.24E-2</c:v>
                </c:pt>
                <c:pt idx="2592">
                  <c:v>5.3964999999999999E-2</c:v>
                </c:pt>
                <c:pt idx="2593">
                  <c:v>2.4476999999999999E-2</c:v>
                </c:pt>
                <c:pt idx="2594">
                  <c:v>8.5754999999999998E-2</c:v>
                </c:pt>
                <c:pt idx="2595">
                  <c:v>9.6284999999999996E-2</c:v>
                </c:pt>
                <c:pt idx="2596">
                  <c:v>8.7595000000000006E-2</c:v>
                </c:pt>
                <c:pt idx="2597">
                  <c:v>0.10997</c:v>
                </c:pt>
                <c:pt idx="2598">
                  <c:v>0.11568000000000001</c:v>
                </c:pt>
                <c:pt idx="2599">
                  <c:v>0.11362</c:v>
                </c:pt>
                <c:pt idx="2600">
                  <c:v>0.15762999999999999</c:v>
                </c:pt>
                <c:pt idx="2601">
                  <c:v>0.12515999999999999</c:v>
                </c:pt>
                <c:pt idx="2602">
                  <c:v>0.10885</c:v>
                </c:pt>
                <c:pt idx="2603">
                  <c:v>0.10549</c:v>
                </c:pt>
                <c:pt idx="2604">
                  <c:v>9.9183999999999994E-2</c:v>
                </c:pt>
                <c:pt idx="2605">
                  <c:v>8.0050999999999997E-2</c:v>
                </c:pt>
                <c:pt idx="2606">
                  <c:v>7.2091000000000002E-2</c:v>
                </c:pt>
                <c:pt idx="2607">
                  <c:v>6.4788999999999999E-2</c:v>
                </c:pt>
                <c:pt idx="2608">
                  <c:v>7.0283999999999999E-2</c:v>
                </c:pt>
                <c:pt idx="2609">
                  <c:v>6.1357000000000002E-2</c:v>
                </c:pt>
                <c:pt idx="2610">
                  <c:v>1.0045999999999999E-2</c:v>
                </c:pt>
                <c:pt idx="2611">
                  <c:v>-4.0693E-2</c:v>
                </c:pt>
                <c:pt idx="2612">
                  <c:v>1.8003999999999999E-2</c:v>
                </c:pt>
                <c:pt idx="2613">
                  <c:v>-9.5586000000000004E-2</c:v>
                </c:pt>
                <c:pt idx="2614">
                  <c:v>-0.11795</c:v>
                </c:pt>
                <c:pt idx="2615">
                  <c:v>-3.0394999999999998E-2</c:v>
                </c:pt>
                <c:pt idx="2616">
                  <c:v>-0.20787</c:v>
                </c:pt>
                <c:pt idx="2617">
                  <c:v>-1.2078999999999999E-2</c:v>
                </c:pt>
                <c:pt idx="2618">
                  <c:v>-0.11329</c:v>
                </c:pt>
                <c:pt idx="2619">
                  <c:v>-6.1004999999999997E-2</c:v>
                </c:pt>
                <c:pt idx="2620">
                  <c:v>-0.12883</c:v>
                </c:pt>
                <c:pt idx="2621">
                  <c:v>-6.5581E-2</c:v>
                </c:pt>
                <c:pt idx="2622">
                  <c:v>-7.0709999999999995E-2</c:v>
                </c:pt>
                <c:pt idx="2623">
                  <c:v>-1.5938000000000001E-2</c:v>
                </c:pt>
                <c:pt idx="2624">
                  <c:v>-8.1490999999999994E-2</c:v>
                </c:pt>
                <c:pt idx="2625">
                  <c:v>1.9466000000000001E-2</c:v>
                </c:pt>
                <c:pt idx="2626">
                  <c:v>-5.4438E-2</c:v>
                </c:pt>
                <c:pt idx="2627">
                  <c:v>3.2251000000000002E-2</c:v>
                </c:pt>
                <c:pt idx="2628">
                  <c:v>2.9234E-2</c:v>
                </c:pt>
                <c:pt idx="2629">
                  <c:v>4.1051999999999998E-3</c:v>
                </c:pt>
                <c:pt idx="2630">
                  <c:v>8.2404000000000005E-2</c:v>
                </c:pt>
                <c:pt idx="2631">
                  <c:v>-2.8427999999999998E-2</c:v>
                </c:pt>
                <c:pt idx="2632">
                  <c:v>9.8662E-2</c:v>
                </c:pt>
                <c:pt idx="2633">
                  <c:v>5.3251E-2</c:v>
                </c:pt>
                <c:pt idx="2634">
                  <c:v>1.9716999999999998E-3</c:v>
                </c:pt>
                <c:pt idx="2635">
                  <c:v>0.12934000000000001</c:v>
                </c:pt>
                <c:pt idx="2636">
                  <c:v>-3.0922000000000002E-2</c:v>
                </c:pt>
                <c:pt idx="2637">
                  <c:v>5.8210999999999999E-2</c:v>
                </c:pt>
                <c:pt idx="2638">
                  <c:v>9.0390999999999999E-2</c:v>
                </c:pt>
                <c:pt idx="2639">
                  <c:v>-2.0669E-2</c:v>
                </c:pt>
                <c:pt idx="2640">
                  <c:v>3.2175000000000002E-2</c:v>
                </c:pt>
                <c:pt idx="2641">
                  <c:v>7.5768000000000002E-2</c:v>
                </c:pt>
                <c:pt idx="2642">
                  <c:v>-7.7387999999999998E-2</c:v>
                </c:pt>
                <c:pt idx="2643">
                  <c:v>7.3538999999999993E-2</c:v>
                </c:pt>
                <c:pt idx="2644">
                  <c:v>-4.8645000000000001E-2</c:v>
                </c:pt>
                <c:pt idx="2645">
                  <c:v>1.6983999999999999E-2</c:v>
                </c:pt>
                <c:pt idx="2646">
                  <c:v>1.7985000000000001E-2</c:v>
                </c:pt>
                <c:pt idx="2647">
                  <c:v>-2.129E-2</c:v>
                </c:pt>
                <c:pt idx="2648">
                  <c:v>-6.1471999999999999E-2</c:v>
                </c:pt>
                <c:pt idx="2649">
                  <c:v>5.8590999999999999E-3</c:v>
                </c:pt>
                <c:pt idx="2650">
                  <c:v>-7.6759999999999995E-2</c:v>
                </c:pt>
                <c:pt idx="2651">
                  <c:v>2.4444E-2</c:v>
                </c:pt>
                <c:pt idx="2652">
                  <c:v>-5.5556000000000001E-2</c:v>
                </c:pt>
                <c:pt idx="2653">
                  <c:v>-4.564E-2</c:v>
                </c:pt>
                <c:pt idx="2654">
                  <c:v>3.3148000000000001E-3</c:v>
                </c:pt>
                <c:pt idx="2655">
                  <c:v>-2.8448999999999999E-2</c:v>
                </c:pt>
                <c:pt idx="2656">
                  <c:v>3.9867E-2</c:v>
                </c:pt>
                <c:pt idx="2657">
                  <c:v>-5.4799E-2</c:v>
                </c:pt>
                <c:pt idx="2658">
                  <c:v>-6.0731E-2</c:v>
                </c:pt>
                <c:pt idx="2659">
                  <c:v>1.5835999999999999E-3</c:v>
                </c:pt>
                <c:pt idx="2660">
                  <c:v>-2.7841000000000001E-2</c:v>
                </c:pt>
                <c:pt idx="2661">
                  <c:v>0.14415</c:v>
                </c:pt>
                <c:pt idx="2662">
                  <c:v>4.2025E-2</c:v>
                </c:pt>
                <c:pt idx="2663">
                  <c:v>6.2648999999999996E-2</c:v>
                </c:pt>
                <c:pt idx="2664">
                  <c:v>0.13202</c:v>
                </c:pt>
                <c:pt idx="2665">
                  <c:v>3.5099999999999999E-2</c:v>
                </c:pt>
                <c:pt idx="2666">
                  <c:v>6.2426000000000002E-2</c:v>
                </c:pt>
                <c:pt idx="2667">
                  <c:v>3.2363000000000003E-2</c:v>
                </c:pt>
                <c:pt idx="2668">
                  <c:v>-6.5213999999999994E-2</c:v>
                </c:pt>
                <c:pt idx="2669">
                  <c:v>6.2781999999999996E-4</c:v>
                </c:pt>
                <c:pt idx="2670">
                  <c:v>-1.9161000000000001E-2</c:v>
                </c:pt>
                <c:pt idx="2671">
                  <c:v>-5.8391999999999999E-2</c:v>
                </c:pt>
                <c:pt idx="2672">
                  <c:v>-4.6094000000000003E-2</c:v>
                </c:pt>
                <c:pt idx="2673">
                  <c:v>-4.5104999999999999E-2</c:v>
                </c:pt>
                <c:pt idx="2674">
                  <c:v>-7.1884000000000003E-2</c:v>
                </c:pt>
                <c:pt idx="2675">
                  <c:v>-6.4242999999999995E-2</c:v>
                </c:pt>
                <c:pt idx="2676">
                  <c:v>-0.10117</c:v>
                </c:pt>
                <c:pt idx="2677">
                  <c:v>-6.1217000000000001E-2</c:v>
                </c:pt>
                <c:pt idx="2678">
                  <c:v>-4.8515000000000003E-2</c:v>
                </c:pt>
                <c:pt idx="2679">
                  <c:v>-5.9390999999999999E-2</c:v>
                </c:pt>
                <c:pt idx="2680">
                  <c:v>-6.3672999999999993E-2</c:v>
                </c:pt>
                <c:pt idx="2681">
                  <c:v>-4.0280999999999997E-2</c:v>
                </c:pt>
                <c:pt idx="2682">
                  <c:v>5.0933999999999997E-3</c:v>
                </c:pt>
                <c:pt idx="2683">
                  <c:v>3.3319000000000001E-2</c:v>
                </c:pt>
                <c:pt idx="2684">
                  <c:v>2.1455999999999999E-2</c:v>
                </c:pt>
                <c:pt idx="2685">
                  <c:v>-6.2868000000000004E-3</c:v>
                </c:pt>
                <c:pt idx="2686">
                  <c:v>-4.8044999999999997E-2</c:v>
                </c:pt>
                <c:pt idx="2687">
                  <c:v>4.8536999999999997E-2</c:v>
                </c:pt>
                <c:pt idx="2688">
                  <c:v>1.4655E-3</c:v>
                </c:pt>
                <c:pt idx="2689">
                  <c:v>-1.2873000000000001E-2</c:v>
                </c:pt>
                <c:pt idx="2690">
                  <c:v>8.3140000000000006E-2</c:v>
                </c:pt>
                <c:pt idx="2691">
                  <c:v>8.7898000000000004E-3</c:v>
                </c:pt>
                <c:pt idx="2692">
                  <c:v>0.15442</c:v>
                </c:pt>
                <c:pt idx="2693">
                  <c:v>0.12157</c:v>
                </c:pt>
                <c:pt idx="2694">
                  <c:v>0.12256</c:v>
                </c:pt>
                <c:pt idx="2695">
                  <c:v>7.2831999999999994E-2</c:v>
                </c:pt>
                <c:pt idx="2696">
                  <c:v>0.11418</c:v>
                </c:pt>
                <c:pt idx="2697">
                  <c:v>9.9646999999999999E-2</c:v>
                </c:pt>
                <c:pt idx="2698">
                  <c:v>0.12034</c:v>
                </c:pt>
                <c:pt idx="2699">
                  <c:v>5.3164999999999997E-2</c:v>
                </c:pt>
                <c:pt idx="2700">
                  <c:v>7.7754000000000004E-2</c:v>
                </c:pt>
                <c:pt idx="2701">
                  <c:v>2.4500999999999998E-2</c:v>
                </c:pt>
                <c:pt idx="2702">
                  <c:v>2.7727000000000002E-2</c:v>
                </c:pt>
                <c:pt idx="2703">
                  <c:v>-1.1582E-2</c:v>
                </c:pt>
                <c:pt idx="2704">
                  <c:v>-4.9009999999999998E-2</c:v>
                </c:pt>
                <c:pt idx="2705">
                  <c:v>-2.8733999999999999E-2</c:v>
                </c:pt>
                <c:pt idx="2706">
                  <c:v>-0.12424</c:v>
                </c:pt>
                <c:pt idx="2707">
                  <c:v>-9.5519999999999994E-2</c:v>
                </c:pt>
                <c:pt idx="2708">
                  <c:v>-0.11229</c:v>
                </c:pt>
                <c:pt idx="2709">
                  <c:v>-0.13614000000000001</c:v>
                </c:pt>
                <c:pt idx="2710">
                  <c:v>-5.2937999999999999E-2</c:v>
                </c:pt>
                <c:pt idx="2711">
                  <c:v>-0.15755</c:v>
                </c:pt>
                <c:pt idx="2712">
                  <c:v>-0.17365</c:v>
                </c:pt>
                <c:pt idx="2713">
                  <c:v>-8.8154999999999997E-2</c:v>
                </c:pt>
                <c:pt idx="2714">
                  <c:v>-0.10964</c:v>
                </c:pt>
                <c:pt idx="2715">
                  <c:v>-0.14845</c:v>
                </c:pt>
                <c:pt idx="2716">
                  <c:v>-5.0831000000000001E-2</c:v>
                </c:pt>
                <c:pt idx="2717">
                  <c:v>-0.22627</c:v>
                </c:pt>
                <c:pt idx="2718">
                  <c:v>-2.8756E-2</c:v>
                </c:pt>
                <c:pt idx="2719">
                  <c:v>-8.5500999999999994E-2</c:v>
                </c:pt>
                <c:pt idx="2720">
                  <c:v>2.7249000000000002E-3</c:v>
                </c:pt>
                <c:pt idx="2721">
                  <c:v>-2.0289999999999999E-2</c:v>
                </c:pt>
                <c:pt idx="2722">
                  <c:v>2.3161000000000001E-2</c:v>
                </c:pt>
                <c:pt idx="2723">
                  <c:v>7.5002000000000003E-3</c:v>
                </c:pt>
                <c:pt idx="2724">
                  <c:v>0.12243999999999999</c:v>
                </c:pt>
                <c:pt idx="2725">
                  <c:v>4.3305000000000003E-2</c:v>
                </c:pt>
                <c:pt idx="2726">
                  <c:v>0.15689</c:v>
                </c:pt>
                <c:pt idx="2727">
                  <c:v>0.12236</c:v>
                </c:pt>
                <c:pt idx="2728">
                  <c:v>0.17555999999999999</c:v>
                </c:pt>
                <c:pt idx="2729">
                  <c:v>0.20560999999999999</c:v>
                </c:pt>
                <c:pt idx="2730">
                  <c:v>0.13811999999999999</c:v>
                </c:pt>
                <c:pt idx="2731">
                  <c:v>0.24695</c:v>
                </c:pt>
                <c:pt idx="2732">
                  <c:v>0.14446000000000001</c:v>
                </c:pt>
                <c:pt idx="2733">
                  <c:v>0.16263</c:v>
                </c:pt>
                <c:pt idx="2734">
                  <c:v>0.18090999999999999</c:v>
                </c:pt>
                <c:pt idx="2735">
                  <c:v>3.4578999999999999E-2</c:v>
                </c:pt>
                <c:pt idx="2736">
                  <c:v>0.24154999999999999</c:v>
                </c:pt>
                <c:pt idx="2737">
                  <c:v>0.17477000000000001</c:v>
                </c:pt>
                <c:pt idx="2738">
                  <c:v>6.8540000000000004E-2</c:v>
                </c:pt>
                <c:pt idx="2739">
                  <c:v>0.10997999999999999</c:v>
                </c:pt>
                <c:pt idx="2740">
                  <c:v>6.8749000000000005E-2</c:v>
                </c:pt>
                <c:pt idx="2741">
                  <c:v>-2.6051999999999999E-2</c:v>
                </c:pt>
                <c:pt idx="2742">
                  <c:v>0.11837</c:v>
                </c:pt>
                <c:pt idx="2743">
                  <c:v>-0.15722</c:v>
                </c:pt>
                <c:pt idx="2744">
                  <c:v>-7.3959999999999998E-2</c:v>
                </c:pt>
                <c:pt idx="2745">
                  <c:v>-0.17466000000000001</c:v>
                </c:pt>
                <c:pt idx="2746">
                  <c:v>-0.15436</c:v>
                </c:pt>
                <c:pt idx="2747">
                  <c:v>-0.19336</c:v>
                </c:pt>
                <c:pt idx="2748">
                  <c:v>-0.21357000000000001</c:v>
                </c:pt>
                <c:pt idx="2749">
                  <c:v>-0.30708999999999997</c:v>
                </c:pt>
                <c:pt idx="2750">
                  <c:v>-0.18493000000000001</c:v>
                </c:pt>
                <c:pt idx="2751">
                  <c:v>-0.32232</c:v>
                </c:pt>
                <c:pt idx="2752">
                  <c:v>-0.23971999999999999</c:v>
                </c:pt>
                <c:pt idx="2753">
                  <c:v>-0.27399000000000001</c:v>
                </c:pt>
                <c:pt idx="2754">
                  <c:v>-0.28244000000000002</c:v>
                </c:pt>
                <c:pt idx="2755">
                  <c:v>-0.17047000000000001</c:v>
                </c:pt>
                <c:pt idx="2756">
                  <c:v>-0.26225999999999999</c:v>
                </c:pt>
                <c:pt idx="2757">
                  <c:v>-0.11008</c:v>
                </c:pt>
                <c:pt idx="2758">
                  <c:v>-9.5745999999999998E-2</c:v>
                </c:pt>
                <c:pt idx="2759">
                  <c:v>-9.4137999999999999E-2</c:v>
                </c:pt>
                <c:pt idx="2760">
                  <c:v>7.4719999999999995E-2</c:v>
                </c:pt>
                <c:pt idx="2761">
                  <c:v>-0.13965</c:v>
                </c:pt>
                <c:pt idx="2762">
                  <c:v>-3.4870999999999999E-2</c:v>
                </c:pt>
                <c:pt idx="2763">
                  <c:v>5.7154000000000003E-2</c:v>
                </c:pt>
                <c:pt idx="2764">
                  <c:v>2.3521E-2</c:v>
                </c:pt>
                <c:pt idx="2765">
                  <c:v>0.13456000000000001</c:v>
                </c:pt>
                <c:pt idx="2766">
                  <c:v>0.17291999999999999</c:v>
                </c:pt>
                <c:pt idx="2767">
                  <c:v>0.10242999999999999</c:v>
                </c:pt>
                <c:pt idx="2768">
                  <c:v>0.37592999999999999</c:v>
                </c:pt>
                <c:pt idx="2769">
                  <c:v>0.26591999999999999</c:v>
                </c:pt>
                <c:pt idx="2770">
                  <c:v>0.31918999999999997</c:v>
                </c:pt>
                <c:pt idx="2771">
                  <c:v>0.34934999999999999</c:v>
                </c:pt>
                <c:pt idx="2772">
                  <c:v>0.32369999999999999</c:v>
                </c:pt>
                <c:pt idx="2773">
                  <c:v>0.33382000000000001</c:v>
                </c:pt>
                <c:pt idx="2774">
                  <c:v>0.40598000000000001</c:v>
                </c:pt>
                <c:pt idx="2775">
                  <c:v>0.25222</c:v>
                </c:pt>
                <c:pt idx="2776">
                  <c:v>0.33596999999999999</c:v>
                </c:pt>
                <c:pt idx="2777">
                  <c:v>0.25366</c:v>
                </c:pt>
                <c:pt idx="2778">
                  <c:v>0.22087999999999999</c:v>
                </c:pt>
                <c:pt idx="2779">
                  <c:v>0.21209</c:v>
                </c:pt>
                <c:pt idx="2780">
                  <c:v>8.8270000000000001E-2</c:v>
                </c:pt>
                <c:pt idx="2781">
                  <c:v>9.3366000000000005E-2</c:v>
                </c:pt>
                <c:pt idx="2782">
                  <c:v>-4.3354999999999998E-2</c:v>
                </c:pt>
                <c:pt idx="2783">
                  <c:v>-8.4419999999999995E-2</c:v>
                </c:pt>
                <c:pt idx="2784">
                  <c:v>-0.11853</c:v>
                </c:pt>
                <c:pt idx="2785">
                  <c:v>-0.23224</c:v>
                </c:pt>
                <c:pt idx="2786">
                  <c:v>-0.10607999999999999</c:v>
                </c:pt>
                <c:pt idx="2787">
                  <c:v>-0.20305000000000001</c:v>
                </c:pt>
                <c:pt idx="2788">
                  <c:v>-0.23613000000000001</c:v>
                </c:pt>
                <c:pt idx="2789">
                  <c:v>-0.21801999999999999</c:v>
                </c:pt>
                <c:pt idx="2790">
                  <c:v>-0.34412999999999999</c:v>
                </c:pt>
                <c:pt idx="2791">
                  <c:v>-0.33875</c:v>
                </c:pt>
                <c:pt idx="2792">
                  <c:v>-0.33189000000000002</c:v>
                </c:pt>
                <c:pt idx="2793">
                  <c:v>-0.45638000000000001</c:v>
                </c:pt>
                <c:pt idx="2794">
                  <c:v>-0.41267999999999999</c:v>
                </c:pt>
                <c:pt idx="2795">
                  <c:v>-0.36044999999999999</c:v>
                </c:pt>
                <c:pt idx="2796">
                  <c:v>-0.38279000000000002</c:v>
                </c:pt>
                <c:pt idx="2797">
                  <c:v>-0.33784999999999998</c:v>
                </c:pt>
                <c:pt idx="2798">
                  <c:v>-0.28556999999999999</c:v>
                </c:pt>
                <c:pt idx="2799">
                  <c:v>-0.28572999999999998</c:v>
                </c:pt>
                <c:pt idx="2800">
                  <c:v>-0.20119000000000001</c:v>
                </c:pt>
                <c:pt idx="2801">
                  <c:v>-0.15804000000000001</c:v>
                </c:pt>
                <c:pt idx="2802">
                  <c:v>-7.1642999999999998E-2</c:v>
                </c:pt>
                <c:pt idx="2803">
                  <c:v>-1.2359999999999999E-2</c:v>
                </c:pt>
                <c:pt idx="2804">
                  <c:v>3.0564999999999998E-2</c:v>
                </c:pt>
                <c:pt idx="2805">
                  <c:v>0.11201</c:v>
                </c:pt>
                <c:pt idx="2806">
                  <c:v>0.19905</c:v>
                </c:pt>
                <c:pt idx="2807">
                  <c:v>0.27156000000000002</c:v>
                </c:pt>
                <c:pt idx="2808">
                  <c:v>0.31612000000000001</c:v>
                </c:pt>
                <c:pt idx="2809">
                  <c:v>0.35671999999999998</c:v>
                </c:pt>
                <c:pt idx="2810">
                  <c:v>0.40172000000000002</c:v>
                </c:pt>
                <c:pt idx="2811">
                  <c:v>0.40323999999999999</c:v>
                </c:pt>
                <c:pt idx="2812">
                  <c:v>0.34410000000000002</c:v>
                </c:pt>
                <c:pt idx="2813">
                  <c:v>0.37259999999999999</c:v>
                </c:pt>
                <c:pt idx="2814">
                  <c:v>0.43630000000000002</c:v>
                </c:pt>
                <c:pt idx="2815">
                  <c:v>0.39</c:v>
                </c:pt>
                <c:pt idx="2816">
                  <c:v>0.44822000000000001</c:v>
                </c:pt>
                <c:pt idx="2817">
                  <c:v>0.36692000000000002</c:v>
                </c:pt>
                <c:pt idx="2818">
                  <c:v>0.38186999999999999</c:v>
                </c:pt>
                <c:pt idx="2819">
                  <c:v>0.32029999999999997</c:v>
                </c:pt>
                <c:pt idx="2820">
                  <c:v>0.29531000000000002</c:v>
                </c:pt>
                <c:pt idx="2821">
                  <c:v>0.18919</c:v>
                </c:pt>
                <c:pt idx="2822">
                  <c:v>0.14046</c:v>
                </c:pt>
                <c:pt idx="2823">
                  <c:v>3.6400000000000002E-2</c:v>
                </c:pt>
                <c:pt idx="2824">
                  <c:v>3.3860000000000001E-2</c:v>
                </c:pt>
                <c:pt idx="2825">
                  <c:v>-7.2553999999999993E-2</c:v>
                </c:pt>
                <c:pt idx="2826">
                  <c:v>-0.13059999999999999</c:v>
                </c:pt>
                <c:pt idx="2827">
                  <c:v>-0.23733000000000001</c:v>
                </c:pt>
                <c:pt idx="2828">
                  <c:v>-0.29048000000000002</c:v>
                </c:pt>
                <c:pt idx="2829">
                  <c:v>-0.30581999999999998</c:v>
                </c:pt>
                <c:pt idx="2830">
                  <c:v>-0.41216999999999998</c:v>
                </c:pt>
                <c:pt idx="2831">
                  <c:v>-0.42431999999999997</c:v>
                </c:pt>
                <c:pt idx="2832">
                  <c:v>-0.50556999999999996</c:v>
                </c:pt>
                <c:pt idx="2833">
                  <c:v>-0.47356999999999999</c:v>
                </c:pt>
                <c:pt idx="2834">
                  <c:v>-0.47162999999999999</c:v>
                </c:pt>
                <c:pt idx="2835">
                  <c:v>-0.55201</c:v>
                </c:pt>
                <c:pt idx="2836">
                  <c:v>-0.44744</c:v>
                </c:pt>
                <c:pt idx="2837">
                  <c:v>-0.42204000000000003</c:v>
                </c:pt>
                <c:pt idx="2838">
                  <c:v>-0.42995</c:v>
                </c:pt>
                <c:pt idx="2839">
                  <c:v>-0.37006</c:v>
                </c:pt>
                <c:pt idx="2840">
                  <c:v>-0.32990000000000003</c:v>
                </c:pt>
                <c:pt idx="2841">
                  <c:v>-0.35941000000000001</c:v>
                </c:pt>
                <c:pt idx="2842">
                  <c:v>-0.10001</c:v>
                </c:pt>
                <c:pt idx="2843">
                  <c:v>-0.18396999999999999</c:v>
                </c:pt>
                <c:pt idx="2844">
                  <c:v>-1.8335000000000001E-2</c:v>
                </c:pt>
                <c:pt idx="2845">
                  <c:v>-5.6398999999999998E-3</c:v>
                </c:pt>
                <c:pt idx="2846">
                  <c:v>0.12534000000000001</c:v>
                </c:pt>
                <c:pt idx="2847">
                  <c:v>0.20064000000000001</c:v>
                </c:pt>
                <c:pt idx="2848">
                  <c:v>0.31795000000000001</c:v>
                </c:pt>
                <c:pt idx="2849">
                  <c:v>0.30775000000000002</c:v>
                </c:pt>
                <c:pt idx="2850">
                  <c:v>0.45135999999999998</c:v>
                </c:pt>
                <c:pt idx="2851">
                  <c:v>0.43096000000000001</c:v>
                </c:pt>
                <c:pt idx="2852">
                  <c:v>0.54598999999999998</c:v>
                </c:pt>
                <c:pt idx="2853">
                  <c:v>0.55847000000000002</c:v>
                </c:pt>
                <c:pt idx="2854">
                  <c:v>0.54091999999999996</c:v>
                </c:pt>
                <c:pt idx="2855">
                  <c:v>0.60311999999999999</c:v>
                </c:pt>
                <c:pt idx="2856">
                  <c:v>0.50897999999999999</c:v>
                </c:pt>
                <c:pt idx="2857">
                  <c:v>0.63085999999999998</c:v>
                </c:pt>
                <c:pt idx="2858">
                  <c:v>0.53371000000000002</c:v>
                </c:pt>
                <c:pt idx="2859">
                  <c:v>0.43903999999999999</c:v>
                </c:pt>
                <c:pt idx="2860">
                  <c:v>0.53244999999999998</c:v>
                </c:pt>
                <c:pt idx="2861">
                  <c:v>0.25781999999999999</c:v>
                </c:pt>
                <c:pt idx="2862">
                  <c:v>0.21428</c:v>
                </c:pt>
                <c:pt idx="2863">
                  <c:v>0.17635000000000001</c:v>
                </c:pt>
                <c:pt idx="2864">
                  <c:v>-1.1913E-2</c:v>
                </c:pt>
                <c:pt idx="2865">
                  <c:v>-5.5865999999999999E-2</c:v>
                </c:pt>
                <c:pt idx="2866">
                  <c:v>-6.7596000000000003E-2</c:v>
                </c:pt>
                <c:pt idx="2867">
                  <c:v>-0.35238000000000003</c:v>
                </c:pt>
                <c:pt idx="2868">
                  <c:v>-0.22189999999999999</c:v>
                </c:pt>
                <c:pt idx="2869">
                  <c:v>-0.43626999999999999</c:v>
                </c:pt>
                <c:pt idx="2870">
                  <c:v>-0.40278999999999998</c:v>
                </c:pt>
                <c:pt idx="2871">
                  <c:v>-0.48281000000000002</c:v>
                </c:pt>
                <c:pt idx="2872">
                  <c:v>-0.56818000000000002</c:v>
                </c:pt>
                <c:pt idx="2873">
                  <c:v>-0.61724000000000001</c:v>
                </c:pt>
                <c:pt idx="2874">
                  <c:v>-0.53734999999999999</c:v>
                </c:pt>
                <c:pt idx="2875">
                  <c:v>-0.65678000000000003</c:v>
                </c:pt>
                <c:pt idx="2876">
                  <c:v>-0.48875000000000002</c:v>
                </c:pt>
                <c:pt idx="2877">
                  <c:v>-0.59408000000000005</c:v>
                </c:pt>
                <c:pt idx="2878">
                  <c:v>-0.51375999999999999</c:v>
                </c:pt>
                <c:pt idx="2879">
                  <c:v>-0.40512999999999999</c:v>
                </c:pt>
                <c:pt idx="2880">
                  <c:v>-0.43206</c:v>
                </c:pt>
                <c:pt idx="2881">
                  <c:v>-0.2424</c:v>
                </c:pt>
                <c:pt idx="2882">
                  <c:v>-0.31651000000000001</c:v>
                </c:pt>
                <c:pt idx="2883">
                  <c:v>-0.23507</c:v>
                </c:pt>
                <c:pt idx="2884">
                  <c:v>-6.7683999999999994E-2</c:v>
                </c:pt>
                <c:pt idx="2885">
                  <c:v>-9.8932999999999993E-2</c:v>
                </c:pt>
                <c:pt idx="2886">
                  <c:v>0.21217</c:v>
                </c:pt>
                <c:pt idx="2887">
                  <c:v>0.21893000000000001</c:v>
                </c:pt>
                <c:pt idx="2888">
                  <c:v>0.27251999999999998</c:v>
                </c:pt>
                <c:pt idx="2889">
                  <c:v>0.45294000000000001</c:v>
                </c:pt>
                <c:pt idx="2890">
                  <c:v>0.42365999999999998</c:v>
                </c:pt>
                <c:pt idx="2891">
                  <c:v>0.44351000000000002</c:v>
                </c:pt>
                <c:pt idx="2892">
                  <c:v>0.61345000000000005</c:v>
                </c:pt>
                <c:pt idx="2893">
                  <c:v>0.41632000000000002</c:v>
                </c:pt>
                <c:pt idx="2894">
                  <c:v>0.56279999999999997</c:v>
                </c:pt>
                <c:pt idx="2895">
                  <c:v>0.53866000000000003</c:v>
                </c:pt>
                <c:pt idx="2896">
                  <c:v>0.4839</c:v>
                </c:pt>
                <c:pt idx="2897">
                  <c:v>0.49896000000000001</c:v>
                </c:pt>
                <c:pt idx="2898">
                  <c:v>0.50770000000000004</c:v>
                </c:pt>
                <c:pt idx="2899">
                  <c:v>0.35332000000000002</c:v>
                </c:pt>
                <c:pt idx="2900">
                  <c:v>0.39889999999999998</c:v>
                </c:pt>
                <c:pt idx="2901">
                  <c:v>0.222</c:v>
                </c:pt>
                <c:pt idx="2902">
                  <c:v>0.24928</c:v>
                </c:pt>
                <c:pt idx="2903">
                  <c:v>0.19214000000000001</c:v>
                </c:pt>
                <c:pt idx="2904">
                  <c:v>5.4211000000000002E-2</c:v>
                </c:pt>
                <c:pt idx="2905">
                  <c:v>2.5128000000000001E-2</c:v>
                </c:pt>
                <c:pt idx="2906">
                  <c:v>-8.3188999999999999E-2</c:v>
                </c:pt>
                <c:pt idx="2907">
                  <c:v>-4.4394000000000003E-2</c:v>
                </c:pt>
                <c:pt idx="2908">
                  <c:v>-0.10846</c:v>
                </c:pt>
                <c:pt idx="2909">
                  <c:v>-0.23452000000000001</c:v>
                </c:pt>
                <c:pt idx="2910">
                  <c:v>-0.23702000000000001</c:v>
                </c:pt>
                <c:pt idx="2911">
                  <c:v>-0.44571</c:v>
                </c:pt>
                <c:pt idx="2912">
                  <c:v>-0.40592</c:v>
                </c:pt>
                <c:pt idx="2913">
                  <c:v>-0.45252999999999999</c:v>
                </c:pt>
                <c:pt idx="2914">
                  <c:v>-0.56274000000000002</c:v>
                </c:pt>
                <c:pt idx="2915">
                  <c:v>-0.48998000000000003</c:v>
                </c:pt>
                <c:pt idx="2916">
                  <c:v>-0.48298999999999997</c:v>
                </c:pt>
                <c:pt idx="2917">
                  <c:v>-0.47376000000000001</c:v>
                </c:pt>
                <c:pt idx="2918">
                  <c:v>-0.38130999999999998</c:v>
                </c:pt>
                <c:pt idx="2919">
                  <c:v>-0.39082</c:v>
                </c:pt>
                <c:pt idx="2920">
                  <c:v>-0.36405999999999999</c:v>
                </c:pt>
                <c:pt idx="2921">
                  <c:v>-0.28991</c:v>
                </c:pt>
                <c:pt idx="2922">
                  <c:v>-0.23980000000000001</c:v>
                </c:pt>
                <c:pt idx="2923">
                  <c:v>-0.19806000000000001</c:v>
                </c:pt>
                <c:pt idx="2924">
                  <c:v>-0.11699</c:v>
                </c:pt>
                <c:pt idx="2925">
                  <c:v>-5.6202000000000002E-2</c:v>
                </c:pt>
                <c:pt idx="2926">
                  <c:v>3.7298999999999999E-2</c:v>
                </c:pt>
                <c:pt idx="2927">
                  <c:v>6.3216999999999995E-2</c:v>
                </c:pt>
                <c:pt idx="2928">
                  <c:v>0.10537000000000001</c:v>
                </c:pt>
                <c:pt idx="2929">
                  <c:v>0.19037000000000001</c:v>
                </c:pt>
                <c:pt idx="2930">
                  <c:v>0.24945000000000001</c:v>
                </c:pt>
                <c:pt idx="2931">
                  <c:v>0.26817999999999997</c:v>
                </c:pt>
                <c:pt idx="2932">
                  <c:v>0.26779999999999998</c:v>
                </c:pt>
                <c:pt idx="2933">
                  <c:v>0.29126999999999997</c:v>
                </c:pt>
                <c:pt idx="2934">
                  <c:v>0.34473999999999999</c:v>
                </c:pt>
                <c:pt idx="2935">
                  <c:v>0.41238999999999998</c:v>
                </c:pt>
                <c:pt idx="2936">
                  <c:v>0.42820000000000003</c:v>
                </c:pt>
                <c:pt idx="2937">
                  <c:v>0.36276000000000003</c:v>
                </c:pt>
                <c:pt idx="2938">
                  <c:v>0.45001999999999998</c:v>
                </c:pt>
                <c:pt idx="2939">
                  <c:v>0.43548999999999999</c:v>
                </c:pt>
                <c:pt idx="2940">
                  <c:v>0.32313999999999998</c:v>
                </c:pt>
                <c:pt idx="2941">
                  <c:v>0.36792999999999998</c:v>
                </c:pt>
                <c:pt idx="2942">
                  <c:v>0.17337</c:v>
                </c:pt>
                <c:pt idx="2943">
                  <c:v>0.19541</c:v>
                </c:pt>
                <c:pt idx="2944">
                  <c:v>0.14965999999999999</c:v>
                </c:pt>
                <c:pt idx="2945">
                  <c:v>0.11737</c:v>
                </c:pt>
                <c:pt idx="2946">
                  <c:v>1.6934000000000001E-2</c:v>
                </c:pt>
                <c:pt idx="2947">
                  <c:v>-1.6074999999999999E-2</c:v>
                </c:pt>
                <c:pt idx="2948">
                  <c:v>-8.7507000000000001E-2</c:v>
                </c:pt>
                <c:pt idx="2949">
                  <c:v>-9.6359E-2</c:v>
                </c:pt>
                <c:pt idx="2950">
                  <c:v>-0.21707000000000001</c:v>
                </c:pt>
                <c:pt idx="2951">
                  <c:v>-0.21151</c:v>
                </c:pt>
                <c:pt idx="2952">
                  <c:v>-0.25819999999999999</c:v>
                </c:pt>
                <c:pt idx="2953">
                  <c:v>-0.25297999999999998</c:v>
                </c:pt>
                <c:pt idx="2954">
                  <c:v>-0.28276000000000001</c:v>
                </c:pt>
                <c:pt idx="2955">
                  <c:v>-0.36779000000000001</c:v>
                </c:pt>
                <c:pt idx="2956">
                  <c:v>-0.28023999999999999</c:v>
                </c:pt>
                <c:pt idx="2957">
                  <c:v>-0.31658999999999998</c:v>
                </c:pt>
                <c:pt idx="2958">
                  <c:v>-0.31368000000000001</c:v>
                </c:pt>
                <c:pt idx="2959">
                  <c:v>-0.2868</c:v>
                </c:pt>
                <c:pt idx="2960">
                  <c:v>-0.37934000000000001</c:v>
                </c:pt>
                <c:pt idx="2961">
                  <c:v>-0.24740999999999999</c:v>
                </c:pt>
                <c:pt idx="2962">
                  <c:v>-0.17099</c:v>
                </c:pt>
                <c:pt idx="2963">
                  <c:v>-0.24837999999999999</c:v>
                </c:pt>
                <c:pt idx="2964">
                  <c:v>-0.19939000000000001</c:v>
                </c:pt>
                <c:pt idx="2965">
                  <c:v>-8.4484000000000004E-2</c:v>
                </c:pt>
                <c:pt idx="2966">
                  <c:v>-0.11944</c:v>
                </c:pt>
                <c:pt idx="2967">
                  <c:v>0.11774</c:v>
                </c:pt>
                <c:pt idx="2968">
                  <c:v>-2.1677999999999999E-2</c:v>
                </c:pt>
                <c:pt idx="2969">
                  <c:v>9.3153E-2</c:v>
                </c:pt>
                <c:pt idx="2970">
                  <c:v>8.3763000000000004E-2</c:v>
                </c:pt>
                <c:pt idx="2971">
                  <c:v>0.17884</c:v>
                </c:pt>
                <c:pt idx="2972">
                  <c:v>0.19167000000000001</c:v>
                </c:pt>
                <c:pt idx="2973">
                  <c:v>0.24246000000000001</c:v>
                </c:pt>
                <c:pt idx="2974">
                  <c:v>0.17116000000000001</c:v>
                </c:pt>
                <c:pt idx="2975">
                  <c:v>0.33215</c:v>
                </c:pt>
                <c:pt idx="2976">
                  <c:v>0.2356</c:v>
                </c:pt>
                <c:pt idx="2977">
                  <c:v>0.28184999999999999</c:v>
                </c:pt>
                <c:pt idx="2978">
                  <c:v>0.24979999999999999</c:v>
                </c:pt>
                <c:pt idx="2979">
                  <c:v>0.21337</c:v>
                </c:pt>
                <c:pt idx="2980">
                  <c:v>0.30651</c:v>
                </c:pt>
                <c:pt idx="2981">
                  <c:v>0.17607999999999999</c:v>
                </c:pt>
                <c:pt idx="2982">
                  <c:v>0.22758999999999999</c:v>
                </c:pt>
                <c:pt idx="2983">
                  <c:v>0.18734000000000001</c:v>
                </c:pt>
                <c:pt idx="2984">
                  <c:v>0.15262999999999999</c:v>
                </c:pt>
                <c:pt idx="2985">
                  <c:v>0.24606</c:v>
                </c:pt>
                <c:pt idx="2986">
                  <c:v>-1.2330000000000001E-2</c:v>
                </c:pt>
                <c:pt idx="2987">
                  <c:v>-2.6144000000000001E-2</c:v>
                </c:pt>
                <c:pt idx="2988">
                  <c:v>2.0389000000000001E-2</c:v>
                </c:pt>
                <c:pt idx="2989">
                  <c:v>-6.0763999999999999E-2</c:v>
                </c:pt>
                <c:pt idx="2990">
                  <c:v>-9.4556000000000001E-2</c:v>
                </c:pt>
                <c:pt idx="2991">
                  <c:v>-7.7080999999999997E-2</c:v>
                </c:pt>
                <c:pt idx="2992">
                  <c:v>-0.29415000000000002</c:v>
                </c:pt>
                <c:pt idx="2993">
                  <c:v>-6.7428000000000002E-2</c:v>
                </c:pt>
                <c:pt idx="2994">
                  <c:v>-0.19839000000000001</c:v>
                </c:pt>
                <c:pt idx="2995">
                  <c:v>-0.16578000000000001</c:v>
                </c:pt>
                <c:pt idx="2996">
                  <c:v>-0.21898000000000001</c:v>
                </c:pt>
                <c:pt idx="2997">
                  <c:v>-0.20627000000000001</c:v>
                </c:pt>
                <c:pt idx="2998">
                  <c:v>-0.22683</c:v>
                </c:pt>
                <c:pt idx="2999">
                  <c:v>-0.12773000000000001</c:v>
                </c:pt>
                <c:pt idx="3000">
                  <c:v>-0.25889000000000001</c:v>
                </c:pt>
                <c:pt idx="3001">
                  <c:v>-0.13596</c:v>
                </c:pt>
                <c:pt idx="3002">
                  <c:v>-0.16925999999999999</c:v>
                </c:pt>
                <c:pt idx="3003">
                  <c:v>-0.11722</c:v>
                </c:pt>
                <c:pt idx="3004">
                  <c:v>-6.9896E-2</c:v>
                </c:pt>
                <c:pt idx="3005">
                  <c:v>-0.13811999999999999</c:v>
                </c:pt>
                <c:pt idx="3006">
                  <c:v>-1.5081000000000001E-2</c:v>
                </c:pt>
                <c:pt idx="3007">
                  <c:v>-0.10786</c:v>
                </c:pt>
                <c:pt idx="3008">
                  <c:v>-4.0912999999999998E-2</c:v>
                </c:pt>
                <c:pt idx="3009">
                  <c:v>4.9183999999999999E-3</c:v>
                </c:pt>
                <c:pt idx="3010">
                  <c:v>-8.0376000000000003E-2</c:v>
                </c:pt>
                <c:pt idx="3011">
                  <c:v>0.17874999999999999</c:v>
                </c:pt>
                <c:pt idx="3012">
                  <c:v>0.10428999999999999</c:v>
                </c:pt>
                <c:pt idx="3013">
                  <c:v>0.15631999999999999</c:v>
                </c:pt>
                <c:pt idx="3014">
                  <c:v>0.23194000000000001</c:v>
                </c:pt>
                <c:pt idx="3015">
                  <c:v>0.11241</c:v>
                </c:pt>
                <c:pt idx="3016">
                  <c:v>0.22267000000000001</c:v>
                </c:pt>
                <c:pt idx="3017">
                  <c:v>0.22114</c:v>
                </c:pt>
                <c:pt idx="3018">
                  <c:v>8.6948999999999999E-2</c:v>
                </c:pt>
                <c:pt idx="3019">
                  <c:v>0.15587999999999999</c:v>
                </c:pt>
                <c:pt idx="3020">
                  <c:v>0.14907000000000001</c:v>
                </c:pt>
                <c:pt idx="3021">
                  <c:v>0.11069</c:v>
                </c:pt>
                <c:pt idx="3022">
                  <c:v>0.12906999999999999</c:v>
                </c:pt>
                <c:pt idx="3023">
                  <c:v>8.2280000000000006E-2</c:v>
                </c:pt>
                <c:pt idx="3024">
                  <c:v>3.8752000000000002E-2</c:v>
                </c:pt>
                <c:pt idx="3025">
                  <c:v>7.8522999999999996E-2</c:v>
                </c:pt>
                <c:pt idx="3026">
                  <c:v>2.3542E-2</c:v>
                </c:pt>
                <c:pt idx="3027">
                  <c:v>2.2751E-2</c:v>
                </c:pt>
                <c:pt idx="3028">
                  <c:v>-1.3958E-2</c:v>
                </c:pt>
                <c:pt idx="3029">
                  <c:v>-4.9332000000000001E-2</c:v>
                </c:pt>
                <c:pt idx="3030">
                  <c:v>-4.0253999999999998E-2</c:v>
                </c:pt>
                <c:pt idx="3031">
                  <c:v>-2.1578E-2</c:v>
                </c:pt>
                <c:pt idx="3032">
                  <c:v>-2.7543999999999999E-2</c:v>
                </c:pt>
                <c:pt idx="3033">
                  <c:v>-4.0398999999999997E-2</c:v>
                </c:pt>
                <c:pt idx="3034">
                  <c:v>-3.6249000000000003E-2</c:v>
                </c:pt>
                <c:pt idx="3035">
                  <c:v>-5.1609000000000002E-2</c:v>
                </c:pt>
                <c:pt idx="3036">
                  <c:v>-0.11761000000000001</c:v>
                </c:pt>
                <c:pt idx="3037">
                  <c:v>-0.14832000000000001</c:v>
                </c:pt>
                <c:pt idx="3038">
                  <c:v>-0.18987000000000001</c:v>
                </c:pt>
                <c:pt idx="3039">
                  <c:v>-0.14510000000000001</c:v>
                </c:pt>
                <c:pt idx="3040">
                  <c:v>-9.1793E-2</c:v>
                </c:pt>
                <c:pt idx="3041">
                  <c:v>-0.12121</c:v>
                </c:pt>
                <c:pt idx="3042">
                  <c:v>-7.1826000000000001E-2</c:v>
                </c:pt>
                <c:pt idx="3043">
                  <c:v>-3.4408000000000001E-2</c:v>
                </c:pt>
                <c:pt idx="3044">
                  <c:v>-6.4393000000000002E-3</c:v>
                </c:pt>
                <c:pt idx="3045">
                  <c:v>-1.8905999999999999E-2</c:v>
                </c:pt>
                <c:pt idx="3046">
                  <c:v>-9.3064000000000005E-4</c:v>
                </c:pt>
                <c:pt idx="3047">
                  <c:v>1.1096999999999999E-2</c:v>
                </c:pt>
                <c:pt idx="3048">
                  <c:v>3.3230999999999997E-2</c:v>
                </c:pt>
                <c:pt idx="3049">
                  <c:v>6.8156999999999995E-2</c:v>
                </c:pt>
                <c:pt idx="3050">
                  <c:v>8.6901000000000006E-2</c:v>
                </c:pt>
                <c:pt idx="3051">
                  <c:v>6.3238000000000003E-2</c:v>
                </c:pt>
                <c:pt idx="3052">
                  <c:v>6.3282000000000005E-2</c:v>
                </c:pt>
                <c:pt idx="3053">
                  <c:v>7.3963000000000001E-2</c:v>
                </c:pt>
                <c:pt idx="3054">
                  <c:v>8.0056000000000002E-2</c:v>
                </c:pt>
                <c:pt idx="3055">
                  <c:v>6.2232999999999997E-2</c:v>
                </c:pt>
                <c:pt idx="3056">
                  <c:v>2.8435999999999999E-2</c:v>
                </c:pt>
                <c:pt idx="3057">
                  <c:v>3.2265000000000002E-2</c:v>
                </c:pt>
                <c:pt idx="3058">
                  <c:v>4.8556000000000002E-2</c:v>
                </c:pt>
                <c:pt idx="3059">
                  <c:v>2.2252999999999998E-2</c:v>
                </c:pt>
                <c:pt idx="3060">
                  <c:v>-1.6886999999999999E-2</c:v>
                </c:pt>
                <c:pt idx="3061">
                  <c:v>-3.2374E-2</c:v>
                </c:pt>
                <c:pt idx="3062">
                  <c:v>5.0604999999999997E-2</c:v>
                </c:pt>
                <c:pt idx="3063">
                  <c:v>1.1368999999999999E-3</c:v>
                </c:pt>
                <c:pt idx="3064">
                  <c:v>-4.2007999999999997E-2</c:v>
                </c:pt>
                <c:pt idx="3065">
                  <c:v>3.9052000000000002E-3</c:v>
                </c:pt>
                <c:pt idx="3066">
                  <c:v>-8.5519999999999999E-2</c:v>
                </c:pt>
                <c:pt idx="3067">
                  <c:v>2.5065E-2</c:v>
                </c:pt>
                <c:pt idx="3068">
                  <c:v>-3.7456999999999997E-2</c:v>
                </c:pt>
                <c:pt idx="3069">
                  <c:v>-3.7657999999999997E-2</c:v>
                </c:pt>
                <c:pt idx="3070">
                  <c:v>-5.6321999999999997E-2</c:v>
                </c:pt>
                <c:pt idx="3071">
                  <c:v>-1.1833E-2</c:v>
                </c:pt>
                <c:pt idx="3072">
                  <c:v>-2.6592000000000001E-2</c:v>
                </c:pt>
                <c:pt idx="3073">
                  <c:v>-7.3952999999999996E-3</c:v>
                </c:pt>
                <c:pt idx="3074">
                  <c:v>-5.7002999999999998E-2</c:v>
                </c:pt>
                <c:pt idx="3075">
                  <c:v>4.7866999999999996E-3</c:v>
                </c:pt>
                <c:pt idx="3076">
                  <c:v>-1.7267000000000001E-2</c:v>
                </c:pt>
                <c:pt idx="3077">
                  <c:v>2.4627E-2</c:v>
                </c:pt>
                <c:pt idx="3078">
                  <c:v>1.0659E-2</c:v>
                </c:pt>
                <c:pt idx="3079">
                  <c:v>-8.4843000000000002E-3</c:v>
                </c:pt>
                <c:pt idx="3080">
                  <c:v>5.5712999999999999E-2</c:v>
                </c:pt>
                <c:pt idx="3081">
                  <c:v>9.0402E-3</c:v>
                </c:pt>
                <c:pt idx="3082">
                  <c:v>6.9124000000000005E-2</c:v>
                </c:pt>
                <c:pt idx="3083">
                  <c:v>2.6008E-2</c:v>
                </c:pt>
                <c:pt idx="3084">
                  <c:v>1.6486000000000001E-2</c:v>
                </c:pt>
                <c:pt idx="3085">
                  <c:v>0.12997</c:v>
                </c:pt>
                <c:pt idx="3086">
                  <c:v>4.7794000000000003E-2</c:v>
                </c:pt>
                <c:pt idx="3087">
                  <c:v>3.7826000000000001E-3</c:v>
                </c:pt>
                <c:pt idx="3088">
                  <c:v>4.4683E-2</c:v>
                </c:pt>
                <c:pt idx="3089">
                  <c:v>4.1435999999999999E-3</c:v>
                </c:pt>
                <c:pt idx="3090">
                  <c:v>-2.4778999999999999E-2</c:v>
                </c:pt>
                <c:pt idx="3091">
                  <c:v>7.2828000000000004E-2</c:v>
                </c:pt>
                <c:pt idx="3092">
                  <c:v>-0.14366000000000001</c:v>
                </c:pt>
                <c:pt idx="3093">
                  <c:v>2.9813000000000001E-3</c:v>
                </c:pt>
                <c:pt idx="3094">
                  <c:v>-6.9985000000000006E-2</c:v>
                </c:pt>
                <c:pt idx="3095">
                  <c:v>3.0758000000000001E-3</c:v>
                </c:pt>
                <c:pt idx="3096">
                  <c:v>-3.5310000000000001E-2</c:v>
                </c:pt>
                <c:pt idx="3097">
                  <c:v>-4.5135000000000002E-2</c:v>
                </c:pt>
                <c:pt idx="3098">
                  <c:v>-8.7054999999999993E-2</c:v>
                </c:pt>
                <c:pt idx="3099">
                  <c:v>2.3172999999999999E-2</c:v>
                </c:pt>
                <c:pt idx="3100">
                  <c:v>-5.9075000000000003E-2</c:v>
                </c:pt>
                <c:pt idx="3101">
                  <c:v>3.7991999999999998E-2</c:v>
                </c:pt>
                <c:pt idx="3102">
                  <c:v>-4.0411000000000002E-2</c:v>
                </c:pt>
                <c:pt idx="3103">
                  <c:v>-4.7404999999999999E-3</c:v>
                </c:pt>
                <c:pt idx="3104">
                  <c:v>5.6016999999999997E-2</c:v>
                </c:pt>
                <c:pt idx="3105">
                  <c:v>-6.1782E-3</c:v>
                </c:pt>
                <c:pt idx="3106">
                  <c:v>0.10395</c:v>
                </c:pt>
                <c:pt idx="3107">
                  <c:v>-1.4513E-2</c:v>
                </c:pt>
                <c:pt idx="3108">
                  <c:v>2.0968000000000001E-2</c:v>
                </c:pt>
                <c:pt idx="3109">
                  <c:v>6.7144999999999996E-2</c:v>
                </c:pt>
                <c:pt idx="3110">
                  <c:v>-6.1027999999999999E-2</c:v>
                </c:pt>
                <c:pt idx="3111">
                  <c:v>0.13603000000000001</c:v>
                </c:pt>
                <c:pt idx="3112">
                  <c:v>9.6664E-2</c:v>
                </c:pt>
                <c:pt idx="3113">
                  <c:v>4.5066000000000002E-2</c:v>
                </c:pt>
                <c:pt idx="3114">
                  <c:v>0.12206</c:v>
                </c:pt>
                <c:pt idx="3115">
                  <c:v>8.6260000000000003E-2</c:v>
                </c:pt>
                <c:pt idx="3116">
                  <c:v>-3.2488999999999999E-3</c:v>
                </c:pt>
                <c:pt idx="3117">
                  <c:v>0.17169000000000001</c:v>
                </c:pt>
                <c:pt idx="3118">
                  <c:v>-5.9017E-2</c:v>
                </c:pt>
                <c:pt idx="3119">
                  <c:v>4.8392999999999999E-2</c:v>
                </c:pt>
                <c:pt idx="3120">
                  <c:v>-5.2290000000000003E-2</c:v>
                </c:pt>
                <c:pt idx="3121">
                  <c:v>-4.3369999999999999E-2</c:v>
                </c:pt>
                <c:pt idx="3122">
                  <c:v>-4.8469999999999999E-2</c:v>
                </c:pt>
                <c:pt idx="3123">
                  <c:v>-2.2258E-2</c:v>
                </c:pt>
                <c:pt idx="3124">
                  <c:v>-0.13868</c:v>
                </c:pt>
                <c:pt idx="3125">
                  <c:v>-5.3906000000000003E-2</c:v>
                </c:pt>
                <c:pt idx="3126">
                  <c:v>-0.18329999999999999</c:v>
                </c:pt>
                <c:pt idx="3127">
                  <c:v>-8.6860000000000007E-2</c:v>
                </c:pt>
                <c:pt idx="3128">
                  <c:v>-0.11257</c:v>
                </c:pt>
                <c:pt idx="3129">
                  <c:v>-0.16947000000000001</c:v>
                </c:pt>
                <c:pt idx="3130">
                  <c:v>-9.7983000000000001E-2</c:v>
                </c:pt>
                <c:pt idx="3131">
                  <c:v>-0.19176000000000001</c:v>
                </c:pt>
                <c:pt idx="3132">
                  <c:v>-3.5102000000000001E-2</c:v>
                </c:pt>
                <c:pt idx="3133">
                  <c:v>-3.1496000000000003E-2</c:v>
                </c:pt>
                <c:pt idx="3134">
                  <c:v>-8.5746000000000003E-2</c:v>
                </c:pt>
                <c:pt idx="3135">
                  <c:v>4.4310000000000002E-2</c:v>
                </c:pt>
                <c:pt idx="3136">
                  <c:v>-0.16466</c:v>
                </c:pt>
                <c:pt idx="3137">
                  <c:v>-5.2540000000000003E-2</c:v>
                </c:pt>
                <c:pt idx="3138">
                  <c:v>-5.6699999999999997E-3</c:v>
                </c:pt>
                <c:pt idx="3139">
                  <c:v>-8.1891000000000005E-2</c:v>
                </c:pt>
                <c:pt idx="3140">
                  <c:v>2.4410000000000001E-2</c:v>
                </c:pt>
                <c:pt idx="3141">
                  <c:v>7.4737999999999999E-2</c:v>
                </c:pt>
                <c:pt idx="3142">
                  <c:v>-4.8866999999999999E-3</c:v>
                </c:pt>
                <c:pt idx="3143">
                  <c:v>0.22472</c:v>
                </c:pt>
                <c:pt idx="3144">
                  <c:v>0.11257</c:v>
                </c:pt>
                <c:pt idx="3145">
                  <c:v>0.17984</c:v>
                </c:pt>
                <c:pt idx="3146">
                  <c:v>0.20774000000000001</c:v>
                </c:pt>
                <c:pt idx="3147">
                  <c:v>0.18609000000000001</c:v>
                </c:pt>
                <c:pt idx="3148">
                  <c:v>0.17599000000000001</c:v>
                </c:pt>
                <c:pt idx="3149">
                  <c:v>0.25985000000000003</c:v>
                </c:pt>
                <c:pt idx="3150">
                  <c:v>0.15534999999999999</c:v>
                </c:pt>
                <c:pt idx="3151">
                  <c:v>0.25235000000000002</c:v>
                </c:pt>
                <c:pt idx="3152">
                  <c:v>0.15310000000000001</c:v>
                </c:pt>
                <c:pt idx="3153">
                  <c:v>0.13668</c:v>
                </c:pt>
                <c:pt idx="3154">
                  <c:v>0.16677</c:v>
                </c:pt>
                <c:pt idx="3155">
                  <c:v>8.9853000000000002E-2</c:v>
                </c:pt>
                <c:pt idx="3156">
                  <c:v>0.10836</c:v>
                </c:pt>
                <c:pt idx="3157">
                  <c:v>-2.9212999999999999E-2</c:v>
                </c:pt>
                <c:pt idx="3158">
                  <c:v>-5.6571000000000003E-2</c:v>
                </c:pt>
                <c:pt idx="3159">
                  <c:v>-3.5193000000000002E-2</c:v>
                </c:pt>
                <c:pt idx="3160">
                  <c:v>-0.11892</c:v>
                </c:pt>
                <c:pt idx="3161">
                  <c:v>1.5432E-2</c:v>
                </c:pt>
                <c:pt idx="3162">
                  <c:v>-0.10340000000000001</c:v>
                </c:pt>
                <c:pt idx="3163">
                  <c:v>-0.11484</c:v>
                </c:pt>
                <c:pt idx="3164">
                  <c:v>-5.5134000000000002E-2</c:v>
                </c:pt>
                <c:pt idx="3165">
                  <c:v>-0.17852000000000001</c:v>
                </c:pt>
                <c:pt idx="3166">
                  <c:v>-0.18292</c:v>
                </c:pt>
                <c:pt idx="3167">
                  <c:v>-0.19395000000000001</c:v>
                </c:pt>
                <c:pt idx="3168">
                  <c:v>-0.30814999999999998</c:v>
                </c:pt>
                <c:pt idx="3169">
                  <c:v>-0.24726999999999999</c:v>
                </c:pt>
                <c:pt idx="3170">
                  <c:v>-0.22489000000000001</c:v>
                </c:pt>
                <c:pt idx="3171">
                  <c:v>-0.26255000000000001</c:v>
                </c:pt>
                <c:pt idx="3172">
                  <c:v>-0.23394999999999999</c:v>
                </c:pt>
                <c:pt idx="3173">
                  <c:v>-0.20261999999999999</c:v>
                </c:pt>
                <c:pt idx="3174">
                  <c:v>-0.20401</c:v>
                </c:pt>
                <c:pt idx="3175">
                  <c:v>-0.1416</c:v>
                </c:pt>
                <c:pt idx="3176">
                  <c:v>-0.14704999999999999</c:v>
                </c:pt>
                <c:pt idx="3177">
                  <c:v>-8.2474000000000006E-2</c:v>
                </c:pt>
                <c:pt idx="3178">
                  <c:v>-2.2068000000000001E-2</c:v>
                </c:pt>
                <c:pt idx="3179">
                  <c:v>-4.9718000000000002E-3</c:v>
                </c:pt>
                <c:pt idx="3180">
                  <c:v>3.6456000000000002E-2</c:v>
                </c:pt>
                <c:pt idx="3181">
                  <c:v>9.7294000000000005E-2</c:v>
                </c:pt>
                <c:pt idx="3182">
                  <c:v>0.16875999999999999</c:v>
                </c:pt>
                <c:pt idx="3183">
                  <c:v>0.21507999999999999</c:v>
                </c:pt>
                <c:pt idx="3184">
                  <c:v>0.22309999999999999</c:v>
                </c:pt>
                <c:pt idx="3185">
                  <c:v>0.21487999999999999</c:v>
                </c:pt>
                <c:pt idx="3186">
                  <c:v>0.22015000000000001</c:v>
                </c:pt>
                <c:pt idx="3187">
                  <c:v>0.28542000000000001</c:v>
                </c:pt>
                <c:pt idx="3188">
                  <c:v>0.22331000000000001</c:v>
                </c:pt>
                <c:pt idx="3189">
                  <c:v>0.22758</c:v>
                </c:pt>
                <c:pt idx="3190">
                  <c:v>0.29342000000000001</c:v>
                </c:pt>
                <c:pt idx="3191">
                  <c:v>0.22320999999999999</c:v>
                </c:pt>
                <c:pt idx="3192">
                  <c:v>0.34858</c:v>
                </c:pt>
                <c:pt idx="3193">
                  <c:v>0.25003999999999998</c:v>
                </c:pt>
                <c:pt idx="3194">
                  <c:v>0.2402</c:v>
                </c:pt>
                <c:pt idx="3195">
                  <c:v>0.16805999999999999</c:v>
                </c:pt>
                <c:pt idx="3196">
                  <c:v>0.17524000000000001</c:v>
                </c:pt>
                <c:pt idx="3197">
                  <c:v>0.11591</c:v>
                </c:pt>
                <c:pt idx="3198">
                  <c:v>7.9008999999999996E-2</c:v>
                </c:pt>
                <c:pt idx="3199">
                  <c:v>-5.0153999999999997E-3</c:v>
                </c:pt>
                <c:pt idx="3200">
                  <c:v>1.1058999999999999E-2</c:v>
                </c:pt>
                <c:pt idx="3201">
                  <c:v>-8.1161999999999998E-2</c:v>
                </c:pt>
                <c:pt idx="3202">
                  <c:v>-0.12192</c:v>
                </c:pt>
                <c:pt idx="3203">
                  <c:v>-0.19574</c:v>
                </c:pt>
                <c:pt idx="3204">
                  <c:v>-0.23555000000000001</c:v>
                </c:pt>
                <c:pt idx="3205">
                  <c:v>-0.20946999999999999</c:v>
                </c:pt>
                <c:pt idx="3206">
                  <c:v>-0.33927000000000002</c:v>
                </c:pt>
                <c:pt idx="3207">
                  <c:v>-0.31903999999999999</c:v>
                </c:pt>
                <c:pt idx="3208">
                  <c:v>-0.33894999999999997</c:v>
                </c:pt>
                <c:pt idx="3209">
                  <c:v>-0.37191999999999997</c:v>
                </c:pt>
                <c:pt idx="3210">
                  <c:v>-0.25218000000000002</c:v>
                </c:pt>
                <c:pt idx="3211">
                  <c:v>-0.36524000000000001</c:v>
                </c:pt>
                <c:pt idx="3212">
                  <c:v>-0.39001999999999998</c:v>
                </c:pt>
                <c:pt idx="3213">
                  <c:v>-0.23916000000000001</c:v>
                </c:pt>
                <c:pt idx="3214">
                  <c:v>-0.24296999999999999</c:v>
                </c:pt>
                <c:pt idx="3215">
                  <c:v>-0.27638000000000001</c:v>
                </c:pt>
                <c:pt idx="3216">
                  <c:v>-0.12939000000000001</c:v>
                </c:pt>
                <c:pt idx="3217">
                  <c:v>-0.28549999999999998</c:v>
                </c:pt>
                <c:pt idx="3218">
                  <c:v>-4.1001000000000003E-2</c:v>
                </c:pt>
                <c:pt idx="3219">
                  <c:v>-5.8937000000000003E-2</c:v>
                </c:pt>
                <c:pt idx="3220">
                  <c:v>4.8860000000000001E-2</c:v>
                </c:pt>
                <c:pt idx="3221">
                  <c:v>6.5748000000000001E-2</c:v>
                </c:pt>
                <c:pt idx="3222">
                  <c:v>0.13378000000000001</c:v>
                </c:pt>
                <c:pt idx="3223">
                  <c:v>0.17321</c:v>
                </c:pt>
                <c:pt idx="3224">
                  <c:v>0.30054999999999998</c:v>
                </c:pt>
                <c:pt idx="3225">
                  <c:v>0.21138000000000001</c:v>
                </c:pt>
                <c:pt idx="3226">
                  <c:v>0.36497000000000002</c:v>
                </c:pt>
                <c:pt idx="3227">
                  <c:v>0.34932000000000002</c:v>
                </c:pt>
                <c:pt idx="3228">
                  <c:v>0.40286</c:v>
                </c:pt>
                <c:pt idx="3229">
                  <c:v>0.45089000000000001</c:v>
                </c:pt>
                <c:pt idx="3230">
                  <c:v>0.34831000000000001</c:v>
                </c:pt>
                <c:pt idx="3231">
                  <c:v>0.46443000000000001</c:v>
                </c:pt>
                <c:pt idx="3232">
                  <c:v>0.37620999999999999</c:v>
                </c:pt>
                <c:pt idx="3233">
                  <c:v>0.35013</c:v>
                </c:pt>
                <c:pt idx="3234">
                  <c:v>0.34112999999999999</c:v>
                </c:pt>
                <c:pt idx="3235">
                  <c:v>0.1888</c:v>
                </c:pt>
                <c:pt idx="3236">
                  <c:v>0.34184999999999999</c:v>
                </c:pt>
                <c:pt idx="3237">
                  <c:v>0.27829999999999999</c:v>
                </c:pt>
                <c:pt idx="3238">
                  <c:v>0.1396</c:v>
                </c:pt>
                <c:pt idx="3239">
                  <c:v>0.11457000000000001</c:v>
                </c:pt>
                <c:pt idx="3240">
                  <c:v>5.9378E-2</c:v>
                </c:pt>
                <c:pt idx="3241">
                  <c:v>-7.3081999999999994E-2</c:v>
                </c:pt>
                <c:pt idx="3242">
                  <c:v>4.7133000000000001E-2</c:v>
                </c:pt>
                <c:pt idx="3243">
                  <c:v>-0.27150000000000002</c:v>
                </c:pt>
                <c:pt idx="3244">
                  <c:v>-0.23358999999999999</c:v>
                </c:pt>
                <c:pt idx="3245">
                  <c:v>-0.32206000000000001</c:v>
                </c:pt>
                <c:pt idx="3246">
                  <c:v>-0.35526000000000002</c:v>
                </c:pt>
                <c:pt idx="3247">
                  <c:v>-0.39271</c:v>
                </c:pt>
                <c:pt idx="3248">
                  <c:v>-0.41117999999999999</c:v>
                </c:pt>
                <c:pt idx="3249">
                  <c:v>-0.55442000000000002</c:v>
                </c:pt>
                <c:pt idx="3250">
                  <c:v>-0.40517999999999998</c:v>
                </c:pt>
                <c:pt idx="3251">
                  <c:v>-0.52919000000000005</c:v>
                </c:pt>
                <c:pt idx="3252">
                  <c:v>-0.47915000000000002</c:v>
                </c:pt>
                <c:pt idx="3253">
                  <c:v>-0.47505999999999998</c:v>
                </c:pt>
                <c:pt idx="3254">
                  <c:v>-0.47996</c:v>
                </c:pt>
                <c:pt idx="3255">
                  <c:v>-0.36059000000000002</c:v>
                </c:pt>
                <c:pt idx="3256">
                  <c:v>-0.38935999999999998</c:v>
                </c:pt>
                <c:pt idx="3257">
                  <c:v>-0.21889</c:v>
                </c:pt>
                <c:pt idx="3258">
                  <c:v>-0.20473</c:v>
                </c:pt>
                <c:pt idx="3259">
                  <c:v>-0.1449</c:v>
                </c:pt>
                <c:pt idx="3260">
                  <c:v>1.4E-2</c:v>
                </c:pt>
                <c:pt idx="3261">
                  <c:v>-0.13066</c:v>
                </c:pt>
                <c:pt idx="3262">
                  <c:v>0.10481</c:v>
                </c:pt>
                <c:pt idx="3263">
                  <c:v>7.8088000000000005E-2</c:v>
                </c:pt>
                <c:pt idx="3264">
                  <c:v>9.7413E-2</c:v>
                </c:pt>
                <c:pt idx="3265">
                  <c:v>0.35071999999999998</c:v>
                </c:pt>
                <c:pt idx="3266">
                  <c:v>0.23682</c:v>
                </c:pt>
                <c:pt idx="3267">
                  <c:v>0.43770999999999999</c:v>
                </c:pt>
                <c:pt idx="3268">
                  <c:v>0.49529000000000001</c:v>
                </c:pt>
                <c:pt idx="3269">
                  <c:v>0.51885000000000003</c:v>
                </c:pt>
                <c:pt idx="3270">
                  <c:v>0.48321999999999998</c:v>
                </c:pt>
                <c:pt idx="3271">
                  <c:v>0.58176000000000005</c:v>
                </c:pt>
                <c:pt idx="3272">
                  <c:v>0.55447000000000002</c:v>
                </c:pt>
                <c:pt idx="3273">
                  <c:v>0.57106000000000001</c:v>
                </c:pt>
                <c:pt idx="3274">
                  <c:v>0.52815000000000001</c:v>
                </c:pt>
                <c:pt idx="3275">
                  <c:v>0.52417000000000002</c:v>
                </c:pt>
                <c:pt idx="3276">
                  <c:v>0.42903999999999998</c:v>
                </c:pt>
                <c:pt idx="3277">
                  <c:v>0.40082000000000001</c:v>
                </c:pt>
                <c:pt idx="3278">
                  <c:v>0.3468</c:v>
                </c:pt>
                <c:pt idx="3279">
                  <c:v>0.25729000000000002</c:v>
                </c:pt>
                <c:pt idx="3280">
                  <c:v>0.21894</c:v>
                </c:pt>
                <c:pt idx="3281">
                  <c:v>1.8592999999999998E-2</c:v>
                </c:pt>
                <c:pt idx="3282">
                  <c:v>-4.3208999999999999E-3</c:v>
                </c:pt>
                <c:pt idx="3283">
                  <c:v>-0.11816</c:v>
                </c:pt>
                <c:pt idx="3284">
                  <c:v>-0.25290000000000001</c:v>
                </c:pt>
                <c:pt idx="3285">
                  <c:v>-0.23574000000000001</c:v>
                </c:pt>
                <c:pt idx="3286">
                  <c:v>-0.36764000000000002</c:v>
                </c:pt>
                <c:pt idx="3287">
                  <c:v>-0.33754000000000001</c:v>
                </c:pt>
                <c:pt idx="3288">
                  <c:v>-0.34350000000000003</c:v>
                </c:pt>
                <c:pt idx="3289">
                  <c:v>-0.51717000000000002</c:v>
                </c:pt>
                <c:pt idx="3290">
                  <c:v>-0.54427999999999999</c:v>
                </c:pt>
                <c:pt idx="3291">
                  <c:v>-0.53846000000000005</c:v>
                </c:pt>
                <c:pt idx="3292">
                  <c:v>-0.63585000000000003</c:v>
                </c:pt>
                <c:pt idx="3293">
                  <c:v>-0.56789999999999996</c:v>
                </c:pt>
                <c:pt idx="3294">
                  <c:v>-0.6321</c:v>
                </c:pt>
                <c:pt idx="3295">
                  <c:v>-0.59164000000000005</c:v>
                </c:pt>
                <c:pt idx="3296">
                  <c:v>-0.49998999999999999</c:v>
                </c:pt>
                <c:pt idx="3297">
                  <c:v>-0.48421999999999998</c:v>
                </c:pt>
                <c:pt idx="3298">
                  <c:v>-0.44228000000000001</c:v>
                </c:pt>
                <c:pt idx="3299">
                  <c:v>-0.35875000000000001</c:v>
                </c:pt>
                <c:pt idx="3300">
                  <c:v>-0.32995000000000002</c:v>
                </c:pt>
                <c:pt idx="3301">
                  <c:v>-0.18225</c:v>
                </c:pt>
                <c:pt idx="3302">
                  <c:v>-8.3956000000000003E-2</c:v>
                </c:pt>
                <c:pt idx="3303">
                  <c:v>-5.0875E-3</c:v>
                </c:pt>
                <c:pt idx="3304">
                  <c:v>0.11294</c:v>
                </c:pt>
                <c:pt idx="3305">
                  <c:v>0.21590999999999999</c:v>
                </c:pt>
                <c:pt idx="3306">
                  <c:v>0.31885999999999998</c:v>
                </c:pt>
                <c:pt idx="3307">
                  <c:v>0.41106999999999999</c:v>
                </c:pt>
                <c:pt idx="3308">
                  <c:v>0.42710999999999999</c:v>
                </c:pt>
                <c:pt idx="3309">
                  <c:v>0.53744000000000003</c:v>
                </c:pt>
                <c:pt idx="3310">
                  <c:v>0.66942999999999997</c:v>
                </c:pt>
                <c:pt idx="3311">
                  <c:v>0.70250999999999997</c:v>
                </c:pt>
                <c:pt idx="3312">
                  <c:v>0.66437999999999997</c:v>
                </c:pt>
                <c:pt idx="3313">
                  <c:v>0.74165000000000003</c:v>
                </c:pt>
                <c:pt idx="3314">
                  <c:v>0.71128000000000002</c:v>
                </c:pt>
                <c:pt idx="3315">
                  <c:v>0.63427</c:v>
                </c:pt>
                <c:pt idx="3316">
                  <c:v>0.64798</c:v>
                </c:pt>
                <c:pt idx="3317">
                  <c:v>0.46338000000000001</c:v>
                </c:pt>
                <c:pt idx="3318">
                  <c:v>0.45968999999999999</c:v>
                </c:pt>
                <c:pt idx="3319">
                  <c:v>0.35605999999999999</c:v>
                </c:pt>
                <c:pt idx="3320">
                  <c:v>0.29815999999999998</c:v>
                </c:pt>
                <c:pt idx="3321">
                  <c:v>0.16935</c:v>
                </c:pt>
                <c:pt idx="3322">
                  <c:v>7.1822999999999998E-2</c:v>
                </c:pt>
                <c:pt idx="3323">
                  <c:v>-2.9635000000000002E-2</c:v>
                </c:pt>
                <c:pt idx="3324">
                  <c:v>-9.3059000000000003E-2</c:v>
                </c:pt>
                <c:pt idx="3325">
                  <c:v>-0.26712000000000002</c:v>
                </c:pt>
                <c:pt idx="3326">
                  <c:v>-0.30812</c:v>
                </c:pt>
                <c:pt idx="3327">
                  <c:v>-0.43273</c:v>
                </c:pt>
                <c:pt idx="3328">
                  <c:v>-0.46882000000000001</c:v>
                </c:pt>
                <c:pt idx="3329">
                  <c:v>-0.51019000000000003</c:v>
                </c:pt>
                <c:pt idx="3330">
                  <c:v>-0.64946999999999999</c:v>
                </c:pt>
                <c:pt idx="3331">
                  <c:v>-0.59331999999999996</c:v>
                </c:pt>
                <c:pt idx="3332">
                  <c:v>-0.68078000000000005</c:v>
                </c:pt>
                <c:pt idx="3333">
                  <c:v>-0.66747999999999996</c:v>
                </c:pt>
                <c:pt idx="3334">
                  <c:v>-0.59938999999999998</c:v>
                </c:pt>
                <c:pt idx="3335">
                  <c:v>-0.71992999999999996</c:v>
                </c:pt>
                <c:pt idx="3336">
                  <c:v>-0.62090999999999996</c:v>
                </c:pt>
                <c:pt idx="3337">
                  <c:v>-0.48448999999999998</c:v>
                </c:pt>
                <c:pt idx="3338">
                  <c:v>-0.48852000000000001</c:v>
                </c:pt>
                <c:pt idx="3339">
                  <c:v>-0.37828000000000001</c:v>
                </c:pt>
                <c:pt idx="3340">
                  <c:v>-0.25083</c:v>
                </c:pt>
                <c:pt idx="3341">
                  <c:v>-0.27967999999999998</c:v>
                </c:pt>
                <c:pt idx="3342">
                  <c:v>4.5525000000000003E-2</c:v>
                </c:pt>
                <c:pt idx="3343">
                  <c:v>-1.3485E-2</c:v>
                </c:pt>
                <c:pt idx="3344">
                  <c:v>0.14369999999999999</c:v>
                </c:pt>
                <c:pt idx="3345">
                  <c:v>0.15268000000000001</c:v>
                </c:pt>
                <c:pt idx="3346">
                  <c:v>0.26919999999999999</c:v>
                </c:pt>
                <c:pt idx="3347">
                  <c:v>0.37384000000000001</c:v>
                </c:pt>
                <c:pt idx="3348">
                  <c:v>0.48559000000000002</c:v>
                </c:pt>
                <c:pt idx="3349">
                  <c:v>0.42285</c:v>
                </c:pt>
                <c:pt idx="3350">
                  <c:v>0.56530000000000002</c:v>
                </c:pt>
                <c:pt idx="3351">
                  <c:v>0.48520999999999997</c:v>
                </c:pt>
                <c:pt idx="3352">
                  <c:v>0.60187000000000002</c:v>
                </c:pt>
                <c:pt idx="3353">
                  <c:v>0.61180999999999996</c:v>
                </c:pt>
                <c:pt idx="3354">
                  <c:v>0.51334000000000002</c:v>
                </c:pt>
                <c:pt idx="3355">
                  <c:v>0.58335999999999999</c:v>
                </c:pt>
                <c:pt idx="3356">
                  <c:v>0.46533999999999998</c:v>
                </c:pt>
                <c:pt idx="3357">
                  <c:v>0.50551000000000001</c:v>
                </c:pt>
                <c:pt idx="3358">
                  <c:v>0.47239999999999999</c:v>
                </c:pt>
                <c:pt idx="3359">
                  <c:v>0.37226999999999999</c:v>
                </c:pt>
                <c:pt idx="3360">
                  <c:v>0.40364</c:v>
                </c:pt>
                <c:pt idx="3361">
                  <c:v>0.14774000000000001</c:v>
                </c:pt>
                <c:pt idx="3362">
                  <c:v>0.11201</c:v>
                </c:pt>
                <c:pt idx="3363">
                  <c:v>8.7164000000000005E-2</c:v>
                </c:pt>
                <c:pt idx="3364">
                  <c:v>-6.8969000000000003E-2</c:v>
                </c:pt>
                <c:pt idx="3365">
                  <c:v>-0.13596</c:v>
                </c:pt>
                <c:pt idx="3366">
                  <c:v>-0.13097</c:v>
                </c:pt>
                <c:pt idx="3367">
                  <c:v>-0.39117000000000002</c:v>
                </c:pt>
                <c:pt idx="3368">
                  <c:v>-0.22475000000000001</c:v>
                </c:pt>
                <c:pt idx="3369">
                  <c:v>-0.40853</c:v>
                </c:pt>
                <c:pt idx="3370">
                  <c:v>-0.40022999999999997</c:v>
                </c:pt>
                <c:pt idx="3371">
                  <c:v>-0.44225999999999999</c:v>
                </c:pt>
                <c:pt idx="3372">
                  <c:v>-0.47560999999999998</c:v>
                </c:pt>
                <c:pt idx="3373">
                  <c:v>-0.56227000000000005</c:v>
                </c:pt>
                <c:pt idx="3374">
                  <c:v>-0.43815999999999999</c:v>
                </c:pt>
                <c:pt idx="3375">
                  <c:v>-0.55101999999999995</c:v>
                </c:pt>
                <c:pt idx="3376">
                  <c:v>-0.42870999999999998</c:v>
                </c:pt>
                <c:pt idx="3377">
                  <c:v>-0.46887000000000001</c:v>
                </c:pt>
                <c:pt idx="3378">
                  <c:v>-0.43465999999999999</c:v>
                </c:pt>
                <c:pt idx="3379">
                  <c:v>-0.35226000000000002</c:v>
                </c:pt>
                <c:pt idx="3380">
                  <c:v>-0.33394000000000001</c:v>
                </c:pt>
                <c:pt idx="3381">
                  <c:v>-0.19522999999999999</c:v>
                </c:pt>
                <c:pt idx="3382">
                  <c:v>-0.28012999999999999</c:v>
                </c:pt>
                <c:pt idx="3383">
                  <c:v>-0.18051</c:v>
                </c:pt>
                <c:pt idx="3384">
                  <c:v>-5.5959000000000002E-2</c:v>
                </c:pt>
                <c:pt idx="3385">
                  <c:v>-8.2772999999999999E-2</c:v>
                </c:pt>
                <c:pt idx="3386">
                  <c:v>0.21224999999999999</c:v>
                </c:pt>
                <c:pt idx="3387">
                  <c:v>0.18920000000000001</c:v>
                </c:pt>
                <c:pt idx="3388">
                  <c:v>0.22333</c:v>
                </c:pt>
                <c:pt idx="3389">
                  <c:v>0.38400000000000001</c:v>
                </c:pt>
                <c:pt idx="3390">
                  <c:v>0.36947999999999998</c:v>
                </c:pt>
                <c:pt idx="3391">
                  <c:v>0.36631999999999998</c:v>
                </c:pt>
                <c:pt idx="3392">
                  <c:v>0.50985999999999998</c:v>
                </c:pt>
                <c:pt idx="3393">
                  <c:v>0.34287000000000001</c:v>
                </c:pt>
                <c:pt idx="3394">
                  <c:v>0.45172000000000001</c:v>
                </c:pt>
                <c:pt idx="3395">
                  <c:v>0.41702</c:v>
                </c:pt>
                <c:pt idx="3396">
                  <c:v>0.42298000000000002</c:v>
                </c:pt>
                <c:pt idx="3397">
                  <c:v>0.39987</c:v>
                </c:pt>
                <c:pt idx="3398">
                  <c:v>0.39659</c:v>
                </c:pt>
                <c:pt idx="3399">
                  <c:v>0.30309999999999998</c:v>
                </c:pt>
                <c:pt idx="3400">
                  <c:v>0.33363999999999999</c:v>
                </c:pt>
                <c:pt idx="3401">
                  <c:v>0.1976</c:v>
                </c:pt>
                <c:pt idx="3402">
                  <c:v>0.23046</c:v>
                </c:pt>
                <c:pt idx="3403">
                  <c:v>0.14696000000000001</c:v>
                </c:pt>
                <c:pt idx="3404">
                  <c:v>5.2757999999999999E-2</c:v>
                </c:pt>
                <c:pt idx="3405">
                  <c:v>4.4956000000000003E-2</c:v>
                </c:pt>
                <c:pt idx="3406">
                  <c:v>-6.8241999999999997E-2</c:v>
                </c:pt>
                <c:pt idx="3407">
                  <c:v>-2.1838E-2</c:v>
                </c:pt>
                <c:pt idx="3408">
                  <c:v>-0.10036</c:v>
                </c:pt>
                <c:pt idx="3409">
                  <c:v>-0.18446000000000001</c:v>
                </c:pt>
                <c:pt idx="3410">
                  <c:v>-0.18740999999999999</c:v>
                </c:pt>
                <c:pt idx="3411">
                  <c:v>-0.41186</c:v>
                </c:pt>
                <c:pt idx="3412">
                  <c:v>-0.33961999999999998</c:v>
                </c:pt>
                <c:pt idx="3413">
                  <c:v>-0.39949000000000001</c:v>
                </c:pt>
                <c:pt idx="3414">
                  <c:v>-0.46516999999999997</c:v>
                </c:pt>
                <c:pt idx="3415">
                  <c:v>-0.38523000000000002</c:v>
                </c:pt>
                <c:pt idx="3416">
                  <c:v>-0.43118000000000001</c:v>
                </c:pt>
                <c:pt idx="3417">
                  <c:v>-0.38368999999999998</c:v>
                </c:pt>
                <c:pt idx="3418">
                  <c:v>-0.27085999999999999</c:v>
                </c:pt>
                <c:pt idx="3419">
                  <c:v>-0.33191999999999999</c:v>
                </c:pt>
                <c:pt idx="3420">
                  <c:v>-0.28537000000000001</c:v>
                </c:pt>
                <c:pt idx="3421">
                  <c:v>-0.22101000000000001</c:v>
                </c:pt>
                <c:pt idx="3422">
                  <c:v>-0.19953000000000001</c:v>
                </c:pt>
                <c:pt idx="3423">
                  <c:v>-0.13124</c:v>
                </c:pt>
                <c:pt idx="3424">
                  <c:v>-7.3893E-2</c:v>
                </c:pt>
                <c:pt idx="3425">
                  <c:v>-6.0575999999999998E-2</c:v>
                </c:pt>
                <c:pt idx="3426">
                  <c:v>3.7581000000000003E-2</c:v>
                </c:pt>
                <c:pt idx="3427">
                  <c:v>5.8596000000000002E-2</c:v>
                </c:pt>
                <c:pt idx="3428">
                  <c:v>9.7481999999999999E-2</c:v>
                </c:pt>
                <c:pt idx="3429">
                  <c:v>0.15551000000000001</c:v>
                </c:pt>
                <c:pt idx="3430">
                  <c:v>0.19484000000000001</c:v>
                </c:pt>
                <c:pt idx="3431">
                  <c:v>0.22575000000000001</c:v>
                </c:pt>
                <c:pt idx="3432">
                  <c:v>0.20827000000000001</c:v>
                </c:pt>
                <c:pt idx="3433">
                  <c:v>0.24102000000000001</c:v>
                </c:pt>
                <c:pt idx="3434">
                  <c:v>0.28222000000000003</c:v>
                </c:pt>
                <c:pt idx="3435">
                  <c:v>0.30624000000000001</c:v>
                </c:pt>
                <c:pt idx="3436">
                  <c:v>0.35886000000000001</c:v>
                </c:pt>
                <c:pt idx="3437">
                  <c:v>0.27939000000000003</c:v>
                </c:pt>
                <c:pt idx="3438">
                  <c:v>0.35339999999999999</c:v>
                </c:pt>
                <c:pt idx="3439">
                  <c:v>0.36029</c:v>
                </c:pt>
                <c:pt idx="3440">
                  <c:v>0.22811000000000001</c:v>
                </c:pt>
                <c:pt idx="3441">
                  <c:v>0.28262999999999999</c:v>
                </c:pt>
                <c:pt idx="3442">
                  <c:v>0.12939999999999999</c:v>
                </c:pt>
                <c:pt idx="3443">
                  <c:v>0.13103999999999999</c:v>
                </c:pt>
                <c:pt idx="3444">
                  <c:v>9.0448000000000001E-2</c:v>
                </c:pt>
                <c:pt idx="3445">
                  <c:v>8.8887999999999995E-2</c:v>
                </c:pt>
                <c:pt idx="3446">
                  <c:v>-1.7528999999999999E-2</c:v>
                </c:pt>
                <c:pt idx="3447">
                  <c:v>-2.8871000000000001E-2</c:v>
                </c:pt>
                <c:pt idx="3448">
                  <c:v>-8.3902000000000004E-2</c:v>
                </c:pt>
                <c:pt idx="3449">
                  <c:v>-9.1665999999999997E-2</c:v>
                </c:pt>
                <c:pt idx="3450">
                  <c:v>-0.19303999999999999</c:v>
                </c:pt>
                <c:pt idx="3451">
                  <c:v>-0.18165000000000001</c:v>
                </c:pt>
                <c:pt idx="3452">
                  <c:v>-0.20659</c:v>
                </c:pt>
                <c:pt idx="3453">
                  <c:v>-0.21182000000000001</c:v>
                </c:pt>
                <c:pt idx="3454">
                  <c:v>-0.24059</c:v>
                </c:pt>
                <c:pt idx="3455">
                  <c:v>-0.29020000000000001</c:v>
                </c:pt>
                <c:pt idx="3456">
                  <c:v>-0.21231</c:v>
                </c:pt>
                <c:pt idx="3457">
                  <c:v>-0.26021</c:v>
                </c:pt>
                <c:pt idx="3458">
                  <c:v>-0.23268</c:v>
                </c:pt>
                <c:pt idx="3459">
                  <c:v>-0.22575000000000001</c:v>
                </c:pt>
                <c:pt idx="3460">
                  <c:v>-0.29197000000000001</c:v>
                </c:pt>
                <c:pt idx="3461">
                  <c:v>-0.16008</c:v>
                </c:pt>
                <c:pt idx="3462">
                  <c:v>-0.12823000000000001</c:v>
                </c:pt>
                <c:pt idx="3463">
                  <c:v>-0.18962999999999999</c:v>
                </c:pt>
                <c:pt idx="3464">
                  <c:v>-0.13491</c:v>
                </c:pt>
                <c:pt idx="3465">
                  <c:v>-4.2712E-2</c:v>
                </c:pt>
                <c:pt idx="3466">
                  <c:v>-8.6685999999999999E-2</c:v>
                </c:pt>
                <c:pt idx="3467">
                  <c:v>0.13449</c:v>
                </c:pt>
                <c:pt idx="3468">
                  <c:v>-1.9162999999999999E-2</c:v>
                </c:pt>
                <c:pt idx="3469">
                  <c:v>9.7528000000000004E-2</c:v>
                </c:pt>
                <c:pt idx="3470">
                  <c:v>6.9390999999999994E-2</c:v>
                </c:pt>
                <c:pt idx="3471">
                  <c:v>0.14823</c:v>
                </c:pt>
                <c:pt idx="3472">
                  <c:v>0.14677000000000001</c:v>
                </c:pt>
                <c:pt idx="3473">
                  <c:v>0.18867</c:v>
                </c:pt>
                <c:pt idx="3474">
                  <c:v>0.12933</c:v>
                </c:pt>
                <c:pt idx="3475">
                  <c:v>0.26349</c:v>
                </c:pt>
                <c:pt idx="3476">
                  <c:v>0.16744999999999999</c:v>
                </c:pt>
                <c:pt idx="3477">
                  <c:v>0.21582000000000001</c:v>
                </c:pt>
                <c:pt idx="3478">
                  <c:v>0.17219000000000001</c:v>
                </c:pt>
                <c:pt idx="3479">
                  <c:v>0.15534999999999999</c:v>
                </c:pt>
                <c:pt idx="3480">
                  <c:v>0.23783000000000001</c:v>
                </c:pt>
                <c:pt idx="3481">
                  <c:v>9.0038999999999994E-2</c:v>
                </c:pt>
                <c:pt idx="3482">
                  <c:v>0.18078</c:v>
                </c:pt>
                <c:pt idx="3483">
                  <c:v>0.14366999999999999</c:v>
                </c:pt>
                <c:pt idx="3484">
                  <c:v>8.7996000000000005E-2</c:v>
                </c:pt>
                <c:pt idx="3485">
                  <c:v>0.17204</c:v>
                </c:pt>
                <c:pt idx="3486">
                  <c:v>-6.8131999999999998E-2</c:v>
                </c:pt>
                <c:pt idx="3487">
                  <c:v>1.5779000000000001E-2</c:v>
                </c:pt>
                <c:pt idx="3488">
                  <c:v>-1.7409999999999998E-2</c:v>
                </c:pt>
                <c:pt idx="3489">
                  <c:v>-0.12328</c:v>
                </c:pt>
                <c:pt idx="3490">
                  <c:v>-4.4322E-2</c:v>
                </c:pt>
                <c:pt idx="3491">
                  <c:v>-0.151</c:v>
                </c:pt>
                <c:pt idx="3492">
                  <c:v>-0.17265</c:v>
                </c:pt>
                <c:pt idx="3493">
                  <c:v>-6.5197000000000005E-2</c:v>
                </c:pt>
                <c:pt idx="3494">
                  <c:v>-0.14967</c:v>
                </c:pt>
                <c:pt idx="3495">
                  <c:v>-0.15436</c:v>
                </c:pt>
                <c:pt idx="3496">
                  <c:v>-0.12384000000000001</c:v>
                </c:pt>
                <c:pt idx="3497">
                  <c:v>-0.1492</c:v>
                </c:pt>
                <c:pt idx="3498">
                  <c:v>-0.12016</c:v>
                </c:pt>
                <c:pt idx="3499">
                  <c:v>-0.10231</c:v>
                </c:pt>
                <c:pt idx="3500">
                  <c:v>-0.15346000000000001</c:v>
                </c:pt>
                <c:pt idx="3501">
                  <c:v>-9.4330999999999998E-2</c:v>
                </c:pt>
                <c:pt idx="3502">
                  <c:v>-8.7860999999999995E-2</c:v>
                </c:pt>
                <c:pt idx="3503">
                  <c:v>-6.7997000000000002E-2</c:v>
                </c:pt>
                <c:pt idx="3504">
                  <c:v>-3.5529999999999999E-2</c:v>
                </c:pt>
                <c:pt idx="3505">
                  <c:v>-3.6671000000000002E-2</c:v>
                </c:pt>
                <c:pt idx="3506">
                  <c:v>-4.4916999999999999E-2</c:v>
                </c:pt>
                <c:pt idx="3507">
                  <c:v>-2.7297999999999999E-2</c:v>
                </c:pt>
                <c:pt idx="3508">
                  <c:v>-2.9596999999999998E-2</c:v>
                </c:pt>
                <c:pt idx="3509">
                  <c:v>-2.3328000000000002E-2</c:v>
                </c:pt>
                <c:pt idx="3510">
                  <c:v>1.8440000000000002E-2</c:v>
                </c:pt>
                <c:pt idx="3511">
                  <c:v>8.9630000000000001E-2</c:v>
                </c:pt>
                <c:pt idx="3512">
                  <c:v>7.5153999999999999E-2</c:v>
                </c:pt>
                <c:pt idx="3513">
                  <c:v>0.16791</c:v>
                </c:pt>
                <c:pt idx="3514">
                  <c:v>0.15340999999999999</c:v>
                </c:pt>
                <c:pt idx="3515">
                  <c:v>7.1242E-2</c:v>
                </c:pt>
                <c:pt idx="3516">
                  <c:v>0.19741</c:v>
                </c:pt>
                <c:pt idx="3517">
                  <c:v>4.5553000000000003E-2</c:v>
                </c:pt>
                <c:pt idx="3518">
                  <c:v>8.7108000000000005E-2</c:v>
                </c:pt>
                <c:pt idx="3519">
                  <c:v>3.7559000000000002E-2</c:v>
                </c:pt>
                <c:pt idx="3520">
                  <c:v>8.8290999999999994E-2</c:v>
                </c:pt>
                <c:pt idx="3521">
                  <c:v>3.5686000000000002E-2</c:v>
                </c:pt>
                <c:pt idx="3522">
                  <c:v>3.4898999999999999E-2</c:v>
                </c:pt>
                <c:pt idx="3523">
                  <c:v>-1.2257000000000001E-2</c:v>
                </c:pt>
                <c:pt idx="3524">
                  <c:v>4.7754E-3</c:v>
                </c:pt>
                <c:pt idx="3525">
                  <c:v>-6.4908999999999994E-2</c:v>
                </c:pt>
                <c:pt idx="3526">
                  <c:v>-1.3629E-3</c:v>
                </c:pt>
                <c:pt idx="3527">
                  <c:v>-5.8625999999999998E-2</c:v>
                </c:pt>
                <c:pt idx="3528">
                  <c:v>-5.9111999999999998E-2</c:v>
                </c:pt>
                <c:pt idx="3529">
                  <c:v>-4.6241999999999998E-2</c:v>
                </c:pt>
                <c:pt idx="3530">
                  <c:v>-8.8655999999999999E-2</c:v>
                </c:pt>
                <c:pt idx="3531">
                  <c:v>5.7213000000000003E-3</c:v>
                </c:pt>
                <c:pt idx="3532">
                  <c:v>-7.4739E-2</c:v>
                </c:pt>
                <c:pt idx="3533">
                  <c:v>-6.2354E-2</c:v>
                </c:pt>
                <c:pt idx="3534">
                  <c:v>-8.5257000000000006E-3</c:v>
                </c:pt>
                <c:pt idx="3535">
                  <c:v>-6.6424999999999998E-2</c:v>
                </c:pt>
                <c:pt idx="3536">
                  <c:v>4.5200999999999998E-2</c:v>
                </c:pt>
                <c:pt idx="3537">
                  <c:v>-6.0021999999999999E-2</c:v>
                </c:pt>
                <c:pt idx="3538">
                  <c:v>-5.5232000000000003E-2</c:v>
                </c:pt>
                <c:pt idx="3539">
                  <c:v>4.2962E-2</c:v>
                </c:pt>
                <c:pt idx="3540">
                  <c:v>-1.5879999999999998E-2</c:v>
                </c:pt>
                <c:pt idx="3541">
                  <c:v>1.0814000000000001E-2</c:v>
                </c:pt>
                <c:pt idx="3542">
                  <c:v>4.0239999999999998E-2</c:v>
                </c:pt>
                <c:pt idx="3543">
                  <c:v>-1.9258000000000001E-2</c:v>
                </c:pt>
                <c:pt idx="3544">
                  <c:v>5.8180000000000003E-2</c:v>
                </c:pt>
                <c:pt idx="3545">
                  <c:v>3.2940999999999998E-2</c:v>
                </c:pt>
                <c:pt idx="3546">
                  <c:v>-1.3493999999999999E-3</c:v>
                </c:pt>
                <c:pt idx="3547">
                  <c:v>3.465E-2</c:v>
                </c:pt>
                <c:pt idx="3548">
                  <c:v>4.6390000000000001E-2</c:v>
                </c:pt>
                <c:pt idx="3549">
                  <c:v>3.4661999999999998E-2</c:v>
                </c:pt>
                <c:pt idx="3550">
                  <c:v>5.1175999999999999E-2</c:v>
                </c:pt>
                <c:pt idx="3551">
                  <c:v>-2.7813999999999998E-3</c:v>
                </c:pt>
                <c:pt idx="3552">
                  <c:v>2.0603E-2</c:v>
                </c:pt>
                <c:pt idx="3553">
                  <c:v>2.5291000000000001E-2</c:v>
                </c:pt>
                <c:pt idx="3554">
                  <c:v>3.9582000000000003E-3</c:v>
                </c:pt>
                <c:pt idx="3555">
                  <c:v>-1.7951999999999999E-2</c:v>
                </c:pt>
                <c:pt idx="3556">
                  <c:v>-3.2266999999999997E-2</c:v>
                </c:pt>
                <c:pt idx="3557">
                  <c:v>-1.0735E-2</c:v>
                </c:pt>
                <c:pt idx="3558">
                  <c:v>2.0199999999999999E-2</c:v>
                </c:pt>
                <c:pt idx="3559">
                  <c:v>-1.4756E-2</c:v>
                </c:pt>
                <c:pt idx="3560">
                  <c:v>-7.1206000000000005E-2</c:v>
                </c:pt>
                <c:pt idx="3561">
                  <c:v>-0.11913</c:v>
                </c:pt>
                <c:pt idx="3562">
                  <c:v>-3.3730999999999997E-2</c:v>
                </c:pt>
                <c:pt idx="3563">
                  <c:v>-7.5073000000000001E-2</c:v>
                </c:pt>
                <c:pt idx="3564">
                  <c:v>-8.8142999999999999E-2</c:v>
                </c:pt>
                <c:pt idx="3565">
                  <c:v>-1.6348000000000001E-2</c:v>
                </c:pt>
                <c:pt idx="3566">
                  <c:v>-8.8665999999999995E-2</c:v>
                </c:pt>
                <c:pt idx="3567">
                  <c:v>5.8826999999999997E-2</c:v>
                </c:pt>
                <c:pt idx="3568">
                  <c:v>2.9139000000000002E-2</c:v>
                </c:pt>
                <c:pt idx="3569">
                  <c:v>3.9972000000000001E-2</c:v>
                </c:pt>
                <c:pt idx="3570">
                  <c:v>8.0144000000000005E-4</c:v>
                </c:pt>
                <c:pt idx="3571">
                  <c:v>5.4167E-2</c:v>
                </c:pt>
                <c:pt idx="3572">
                  <c:v>5.4348E-2</c:v>
                </c:pt>
                <c:pt idx="3573">
                  <c:v>7.4331999999999995E-2</c:v>
                </c:pt>
                <c:pt idx="3574">
                  <c:v>2.5600000000000001E-2</c:v>
                </c:pt>
                <c:pt idx="3575">
                  <c:v>7.2292999999999996E-2</c:v>
                </c:pt>
                <c:pt idx="3576">
                  <c:v>3.4770000000000002E-2</c:v>
                </c:pt>
                <c:pt idx="3577">
                  <c:v>6.0160999999999999E-2</c:v>
                </c:pt>
                <c:pt idx="3578">
                  <c:v>2.7588999999999999E-2</c:v>
                </c:pt>
                <c:pt idx="3579">
                  <c:v>-3.4910000000000002E-3</c:v>
                </c:pt>
                <c:pt idx="3580">
                  <c:v>4.1048000000000001E-2</c:v>
                </c:pt>
                <c:pt idx="3581">
                  <c:v>-4.1092999999999998E-2</c:v>
                </c:pt>
                <c:pt idx="3582">
                  <c:v>6.3086999999999996E-4</c:v>
                </c:pt>
                <c:pt idx="3583">
                  <c:v>-3.4962E-2</c:v>
                </c:pt>
                <c:pt idx="3584">
                  <c:v>-6.0137000000000003E-2</c:v>
                </c:pt>
                <c:pt idx="3585">
                  <c:v>4.6449999999999998E-2</c:v>
                </c:pt>
                <c:pt idx="3586">
                  <c:v>-5.3580000000000003E-2</c:v>
                </c:pt>
                <c:pt idx="3587">
                  <c:v>-9.0322E-2</c:v>
                </c:pt>
                <c:pt idx="3588">
                  <c:v>-2.3300000000000001E-2</c:v>
                </c:pt>
                <c:pt idx="3589">
                  <c:v>-7.0056999999999994E-2</c:v>
                </c:pt>
                <c:pt idx="3590">
                  <c:v>-9.9570000000000006E-2</c:v>
                </c:pt>
                <c:pt idx="3591">
                  <c:v>-4.1843000000000002E-4</c:v>
                </c:pt>
                <c:pt idx="3592">
                  <c:v>-0.20671999999999999</c:v>
                </c:pt>
                <c:pt idx="3593">
                  <c:v>-3.4750000000000003E-2</c:v>
                </c:pt>
                <c:pt idx="3594">
                  <c:v>-0.10512000000000001</c:v>
                </c:pt>
                <c:pt idx="3595">
                  <c:v>-1.5308E-2</c:v>
                </c:pt>
                <c:pt idx="3596">
                  <c:v>-3.9795999999999998E-2</c:v>
                </c:pt>
                <c:pt idx="3597">
                  <c:v>-3.0384999999999999E-2</c:v>
                </c:pt>
                <c:pt idx="3598">
                  <c:v>-5.7804000000000001E-2</c:v>
                </c:pt>
                <c:pt idx="3599">
                  <c:v>5.7377999999999998E-2</c:v>
                </c:pt>
                <c:pt idx="3600">
                  <c:v>-1.1697000000000001E-2</c:v>
                </c:pt>
                <c:pt idx="3601">
                  <c:v>0.11128</c:v>
                </c:pt>
                <c:pt idx="3602">
                  <c:v>4.0166E-2</c:v>
                </c:pt>
                <c:pt idx="3603">
                  <c:v>8.2651000000000002E-2</c:v>
                </c:pt>
                <c:pt idx="3604">
                  <c:v>0.13961000000000001</c:v>
                </c:pt>
                <c:pt idx="3605">
                  <c:v>7.8326000000000007E-2</c:v>
                </c:pt>
                <c:pt idx="3606">
                  <c:v>0.20443</c:v>
                </c:pt>
                <c:pt idx="3607">
                  <c:v>8.7456000000000006E-2</c:v>
                </c:pt>
                <c:pt idx="3608">
                  <c:v>9.2549000000000006E-2</c:v>
                </c:pt>
                <c:pt idx="3609">
                  <c:v>0.14385999999999999</c:v>
                </c:pt>
                <c:pt idx="3610">
                  <c:v>3.1740000000000002E-3</c:v>
                </c:pt>
                <c:pt idx="3611">
                  <c:v>0.19907</c:v>
                </c:pt>
                <c:pt idx="3612">
                  <c:v>0.14641000000000001</c:v>
                </c:pt>
                <c:pt idx="3613">
                  <c:v>5.5003000000000003E-2</c:v>
                </c:pt>
                <c:pt idx="3614">
                  <c:v>0.12179</c:v>
                </c:pt>
                <c:pt idx="3615">
                  <c:v>8.4498000000000004E-2</c:v>
                </c:pt>
                <c:pt idx="3616">
                  <c:v>-1.5547E-2</c:v>
                </c:pt>
                <c:pt idx="3617">
                  <c:v>0.15090999999999999</c:v>
                </c:pt>
                <c:pt idx="3618">
                  <c:v>-0.11491999999999999</c:v>
                </c:pt>
                <c:pt idx="3619">
                  <c:v>-1.3818E-2</c:v>
                </c:pt>
                <c:pt idx="3620">
                  <c:v>-0.10725999999999999</c:v>
                </c:pt>
                <c:pt idx="3621">
                  <c:v>-0.1162</c:v>
                </c:pt>
                <c:pt idx="3622">
                  <c:v>-0.12328</c:v>
                </c:pt>
                <c:pt idx="3623">
                  <c:v>-0.11181000000000001</c:v>
                </c:pt>
                <c:pt idx="3624">
                  <c:v>-0.23982999999999999</c:v>
                </c:pt>
                <c:pt idx="3625">
                  <c:v>-0.1154</c:v>
                </c:pt>
                <c:pt idx="3626">
                  <c:v>-0.25864999999999999</c:v>
                </c:pt>
                <c:pt idx="3627">
                  <c:v>-0.16977999999999999</c:v>
                </c:pt>
                <c:pt idx="3628">
                  <c:v>-0.18604999999999999</c:v>
                </c:pt>
                <c:pt idx="3629">
                  <c:v>-0.23683000000000001</c:v>
                </c:pt>
                <c:pt idx="3630">
                  <c:v>-0.14147000000000001</c:v>
                </c:pt>
                <c:pt idx="3631">
                  <c:v>-0.22453000000000001</c:v>
                </c:pt>
                <c:pt idx="3632">
                  <c:v>-7.9037999999999997E-2</c:v>
                </c:pt>
                <c:pt idx="3633">
                  <c:v>-6.3027E-2</c:v>
                </c:pt>
                <c:pt idx="3634">
                  <c:v>-9.1638999999999998E-2</c:v>
                </c:pt>
                <c:pt idx="3635">
                  <c:v>4.3143000000000001E-2</c:v>
                </c:pt>
                <c:pt idx="3636">
                  <c:v>-0.15564</c:v>
                </c:pt>
                <c:pt idx="3637">
                  <c:v>-4.7065000000000003E-2</c:v>
                </c:pt>
                <c:pt idx="3638">
                  <c:v>2.3063E-2</c:v>
                </c:pt>
                <c:pt idx="3639">
                  <c:v>-3.4634999999999999E-2</c:v>
                </c:pt>
                <c:pt idx="3640">
                  <c:v>6.1234999999999998E-2</c:v>
                </c:pt>
                <c:pt idx="3641">
                  <c:v>0.12670000000000001</c:v>
                </c:pt>
                <c:pt idx="3642">
                  <c:v>3.9459000000000001E-2</c:v>
                </c:pt>
                <c:pt idx="3643">
                  <c:v>0.28341</c:v>
                </c:pt>
                <c:pt idx="3644">
                  <c:v>0.20093</c:v>
                </c:pt>
                <c:pt idx="3645">
                  <c:v>0.23563999999999999</c:v>
                </c:pt>
                <c:pt idx="3646">
                  <c:v>0.25884000000000001</c:v>
                </c:pt>
                <c:pt idx="3647">
                  <c:v>0.26984000000000002</c:v>
                </c:pt>
                <c:pt idx="3648">
                  <c:v>0.24157000000000001</c:v>
                </c:pt>
                <c:pt idx="3649">
                  <c:v>0.32057000000000002</c:v>
                </c:pt>
                <c:pt idx="3650">
                  <c:v>0.19497999999999999</c:v>
                </c:pt>
                <c:pt idx="3651">
                  <c:v>0.27787000000000001</c:v>
                </c:pt>
                <c:pt idx="3652">
                  <c:v>0.20537</c:v>
                </c:pt>
                <c:pt idx="3653">
                  <c:v>0.17462</c:v>
                </c:pt>
                <c:pt idx="3654">
                  <c:v>0.17916000000000001</c:v>
                </c:pt>
                <c:pt idx="3655">
                  <c:v>9.2434000000000002E-2</c:v>
                </c:pt>
                <c:pt idx="3656">
                  <c:v>9.7083000000000003E-2</c:v>
                </c:pt>
                <c:pt idx="3657">
                  <c:v>-3.7274000000000002E-2</c:v>
                </c:pt>
                <c:pt idx="3658">
                  <c:v>-6.6306000000000004E-2</c:v>
                </c:pt>
                <c:pt idx="3659">
                  <c:v>-8.1592999999999999E-2</c:v>
                </c:pt>
                <c:pt idx="3660">
                  <c:v>-0.16878000000000001</c:v>
                </c:pt>
                <c:pt idx="3661">
                  <c:v>-4.5022E-2</c:v>
                </c:pt>
                <c:pt idx="3662">
                  <c:v>-0.15423000000000001</c:v>
                </c:pt>
                <c:pt idx="3663">
                  <c:v>-0.16372</c:v>
                </c:pt>
                <c:pt idx="3664">
                  <c:v>-0.15926000000000001</c:v>
                </c:pt>
                <c:pt idx="3665">
                  <c:v>-0.25463000000000002</c:v>
                </c:pt>
                <c:pt idx="3666">
                  <c:v>-0.24088999999999999</c:v>
                </c:pt>
                <c:pt idx="3667">
                  <c:v>-0.28904000000000002</c:v>
                </c:pt>
                <c:pt idx="3668">
                  <c:v>-0.36851</c:v>
                </c:pt>
                <c:pt idx="3669">
                  <c:v>-0.31265999999999999</c:v>
                </c:pt>
                <c:pt idx="3670">
                  <c:v>-0.30886000000000002</c:v>
                </c:pt>
                <c:pt idx="3671">
                  <c:v>-0.30253000000000002</c:v>
                </c:pt>
                <c:pt idx="3672">
                  <c:v>-0.27742</c:v>
                </c:pt>
                <c:pt idx="3673">
                  <c:v>-0.24102999999999999</c:v>
                </c:pt>
                <c:pt idx="3674">
                  <c:v>-0.23021</c:v>
                </c:pt>
                <c:pt idx="3675">
                  <c:v>-0.16919999999999999</c:v>
                </c:pt>
                <c:pt idx="3676">
                  <c:v>-0.14591999999999999</c:v>
                </c:pt>
                <c:pt idx="3677">
                  <c:v>-7.0213999999999999E-2</c:v>
                </c:pt>
                <c:pt idx="3678">
                  <c:v>-1.9851000000000001E-2</c:v>
                </c:pt>
                <c:pt idx="3679">
                  <c:v>2.2359E-2</c:v>
                </c:pt>
                <c:pt idx="3680">
                  <c:v>7.5523000000000007E-2</c:v>
                </c:pt>
                <c:pt idx="3681">
                  <c:v>0.15117</c:v>
                </c:pt>
                <c:pt idx="3682">
                  <c:v>0.23171</c:v>
                </c:pt>
                <c:pt idx="3683">
                  <c:v>0.25878000000000001</c:v>
                </c:pt>
                <c:pt idx="3684">
                  <c:v>0.30578</c:v>
                </c:pt>
                <c:pt idx="3685">
                  <c:v>0.29976000000000003</c:v>
                </c:pt>
                <c:pt idx="3686">
                  <c:v>0.28582999999999997</c:v>
                </c:pt>
                <c:pt idx="3687">
                  <c:v>0.37929000000000002</c:v>
                </c:pt>
                <c:pt idx="3688">
                  <c:v>0.28438999999999998</c:v>
                </c:pt>
                <c:pt idx="3689">
                  <c:v>0.28717999999999999</c:v>
                </c:pt>
                <c:pt idx="3690">
                  <c:v>0.39995999999999998</c:v>
                </c:pt>
                <c:pt idx="3691">
                  <c:v>0.26993</c:v>
                </c:pt>
                <c:pt idx="3692">
                  <c:v>0.38906000000000002</c:v>
                </c:pt>
                <c:pt idx="3693">
                  <c:v>0.31535000000000002</c:v>
                </c:pt>
                <c:pt idx="3694">
                  <c:v>0.26791999999999999</c:v>
                </c:pt>
                <c:pt idx="3695">
                  <c:v>0.19983999999999999</c:v>
                </c:pt>
                <c:pt idx="3696">
                  <c:v>0.19666</c:v>
                </c:pt>
                <c:pt idx="3697">
                  <c:v>0.109</c:v>
                </c:pt>
                <c:pt idx="3698">
                  <c:v>7.5577000000000005E-2</c:v>
                </c:pt>
                <c:pt idx="3699">
                  <c:v>-1.9852999999999999E-2</c:v>
                </c:pt>
                <c:pt idx="3700">
                  <c:v>-1.4038E-2</c:v>
                </c:pt>
                <c:pt idx="3701">
                  <c:v>-0.12467</c:v>
                </c:pt>
                <c:pt idx="3702">
                  <c:v>-0.17921000000000001</c:v>
                </c:pt>
                <c:pt idx="3703">
                  <c:v>-0.24304999999999999</c:v>
                </c:pt>
                <c:pt idx="3704">
                  <c:v>-0.30087999999999998</c:v>
                </c:pt>
                <c:pt idx="3705">
                  <c:v>-0.29261999999999999</c:v>
                </c:pt>
                <c:pt idx="3706">
                  <c:v>-0.40888999999999998</c:v>
                </c:pt>
                <c:pt idx="3707">
                  <c:v>-0.40383999999999998</c:v>
                </c:pt>
                <c:pt idx="3708">
                  <c:v>-0.40510000000000002</c:v>
                </c:pt>
                <c:pt idx="3709">
                  <c:v>-0.43403999999999998</c:v>
                </c:pt>
                <c:pt idx="3710">
                  <c:v>-0.41825000000000001</c:v>
                </c:pt>
                <c:pt idx="3711">
                  <c:v>-0.46525</c:v>
                </c:pt>
                <c:pt idx="3712">
                  <c:v>-0.30298000000000003</c:v>
                </c:pt>
                <c:pt idx="3713">
                  <c:v>-0.36453999999999998</c:v>
                </c:pt>
                <c:pt idx="3714">
                  <c:v>-0.37903999999999999</c:v>
                </c:pt>
                <c:pt idx="3715">
                  <c:v>-0.21736</c:v>
                </c:pt>
                <c:pt idx="3716">
                  <c:v>-0.34437000000000001</c:v>
                </c:pt>
                <c:pt idx="3717">
                  <c:v>-0.12060999999999999</c:v>
                </c:pt>
                <c:pt idx="3718">
                  <c:v>-0.12163</c:v>
                </c:pt>
                <c:pt idx="3719">
                  <c:v>-3.7325999999999998E-2</c:v>
                </c:pt>
                <c:pt idx="3720">
                  <c:v>-1.8946999999999999E-2</c:v>
                </c:pt>
                <c:pt idx="3721">
                  <c:v>0.12417</c:v>
                </c:pt>
                <c:pt idx="3722">
                  <c:v>0.15615000000000001</c:v>
                </c:pt>
                <c:pt idx="3723">
                  <c:v>0.27872999999999998</c:v>
                </c:pt>
                <c:pt idx="3724">
                  <c:v>0.26261000000000001</c:v>
                </c:pt>
                <c:pt idx="3725">
                  <c:v>0.35452</c:v>
                </c:pt>
                <c:pt idx="3726">
                  <c:v>0.35371000000000002</c:v>
                </c:pt>
                <c:pt idx="3727">
                  <c:v>0.48266999999999999</c:v>
                </c:pt>
                <c:pt idx="3728">
                  <c:v>0.47166999999999998</c:v>
                </c:pt>
                <c:pt idx="3729">
                  <c:v>0.45567000000000002</c:v>
                </c:pt>
                <c:pt idx="3730">
                  <c:v>0.56379000000000001</c:v>
                </c:pt>
                <c:pt idx="3731">
                  <c:v>0.41693999999999998</c:v>
                </c:pt>
                <c:pt idx="3732">
                  <c:v>0.51585000000000003</c:v>
                </c:pt>
                <c:pt idx="3733">
                  <c:v>0.43425999999999998</c:v>
                </c:pt>
                <c:pt idx="3734">
                  <c:v>0.31757000000000002</c:v>
                </c:pt>
                <c:pt idx="3735">
                  <c:v>0.44163999999999998</c:v>
                </c:pt>
                <c:pt idx="3736">
                  <c:v>0.27433999999999997</c:v>
                </c:pt>
                <c:pt idx="3737">
                  <c:v>0.23763000000000001</c:v>
                </c:pt>
                <c:pt idx="3738">
                  <c:v>0.26094000000000001</c:v>
                </c:pt>
                <c:pt idx="3739">
                  <c:v>0.10009</c:v>
                </c:pt>
                <c:pt idx="3740">
                  <c:v>3.6006000000000003E-2</c:v>
                </c:pt>
                <c:pt idx="3741">
                  <c:v>7.1795999999999999E-2</c:v>
                </c:pt>
                <c:pt idx="3742">
                  <c:v>-0.25480000000000003</c:v>
                </c:pt>
                <c:pt idx="3743">
                  <c:v>-0.1363</c:v>
                </c:pt>
                <c:pt idx="3744">
                  <c:v>-0.3362</c:v>
                </c:pt>
                <c:pt idx="3745">
                  <c:v>-0.30177999999999999</c:v>
                </c:pt>
                <c:pt idx="3746">
                  <c:v>-0.39124999999999999</c:v>
                </c:pt>
                <c:pt idx="3747">
                  <c:v>-0.48725000000000002</c:v>
                </c:pt>
                <c:pt idx="3748">
                  <c:v>-0.54576999999999998</c:v>
                </c:pt>
                <c:pt idx="3749">
                  <c:v>-0.49048999999999998</c:v>
                </c:pt>
                <c:pt idx="3750">
                  <c:v>-0.66298999999999997</c:v>
                </c:pt>
                <c:pt idx="3751">
                  <c:v>-0.51693</c:v>
                </c:pt>
                <c:pt idx="3752">
                  <c:v>-0.61185</c:v>
                </c:pt>
                <c:pt idx="3753">
                  <c:v>-0.58943999999999996</c:v>
                </c:pt>
                <c:pt idx="3754">
                  <c:v>-0.46628999999999998</c:v>
                </c:pt>
                <c:pt idx="3755">
                  <c:v>-0.50246999999999997</c:v>
                </c:pt>
                <c:pt idx="3756">
                  <c:v>-0.36066999999999999</c:v>
                </c:pt>
                <c:pt idx="3757">
                  <c:v>-0.40110000000000001</c:v>
                </c:pt>
                <c:pt idx="3758">
                  <c:v>-0.31927</c:v>
                </c:pt>
                <c:pt idx="3759">
                  <c:v>-0.16286</c:v>
                </c:pt>
                <c:pt idx="3760">
                  <c:v>-0.17323</c:v>
                </c:pt>
                <c:pt idx="3761">
                  <c:v>0.12759999999999999</c:v>
                </c:pt>
                <c:pt idx="3762">
                  <c:v>0.15035000000000001</c:v>
                </c:pt>
                <c:pt idx="3763">
                  <c:v>0.21795999999999999</c:v>
                </c:pt>
                <c:pt idx="3764">
                  <c:v>0.40953000000000001</c:v>
                </c:pt>
                <c:pt idx="3765">
                  <c:v>0.42101</c:v>
                </c:pt>
                <c:pt idx="3766">
                  <c:v>0.43236000000000002</c:v>
                </c:pt>
                <c:pt idx="3767">
                  <c:v>0.61460999999999999</c:v>
                </c:pt>
                <c:pt idx="3768">
                  <c:v>0.45573000000000002</c:v>
                </c:pt>
                <c:pt idx="3769">
                  <c:v>0.61577999999999999</c:v>
                </c:pt>
                <c:pt idx="3770">
                  <c:v>0.59064000000000005</c:v>
                </c:pt>
                <c:pt idx="3771">
                  <c:v>0.55217000000000005</c:v>
                </c:pt>
                <c:pt idx="3772">
                  <c:v>0.58109999999999995</c:v>
                </c:pt>
                <c:pt idx="3773">
                  <c:v>0.62036000000000002</c:v>
                </c:pt>
                <c:pt idx="3774">
                  <c:v>0.46540999999999999</c:v>
                </c:pt>
                <c:pt idx="3775">
                  <c:v>0.47782000000000002</c:v>
                </c:pt>
                <c:pt idx="3776">
                  <c:v>0.34028000000000003</c:v>
                </c:pt>
                <c:pt idx="3777">
                  <c:v>0.33937</c:v>
                </c:pt>
                <c:pt idx="3778">
                  <c:v>0.26707999999999998</c:v>
                </c:pt>
                <c:pt idx="3779">
                  <c:v>0.14091999999999999</c:v>
                </c:pt>
                <c:pt idx="3780">
                  <c:v>7.0491999999999999E-2</c:v>
                </c:pt>
                <c:pt idx="3781">
                  <c:v>-6.8078E-2</c:v>
                </c:pt>
                <c:pt idx="3782">
                  <c:v>-4.5947000000000002E-2</c:v>
                </c:pt>
                <c:pt idx="3783">
                  <c:v>-0.11432</c:v>
                </c:pt>
                <c:pt idx="3784">
                  <c:v>-0.24807000000000001</c:v>
                </c:pt>
                <c:pt idx="3785">
                  <c:v>-0.30337999999999998</c:v>
                </c:pt>
                <c:pt idx="3786">
                  <c:v>-0.52173999999999998</c:v>
                </c:pt>
                <c:pt idx="3787">
                  <c:v>-0.47891</c:v>
                </c:pt>
                <c:pt idx="3788">
                  <c:v>-0.55466000000000004</c:v>
                </c:pt>
                <c:pt idx="3789">
                  <c:v>-0.62478999999999996</c:v>
                </c:pt>
                <c:pt idx="3790">
                  <c:v>-0.56608999999999998</c:v>
                </c:pt>
                <c:pt idx="3791">
                  <c:v>-0.61612</c:v>
                </c:pt>
                <c:pt idx="3792">
                  <c:v>-0.54722999999999999</c:v>
                </c:pt>
                <c:pt idx="3793">
                  <c:v>-0.43663999999999997</c:v>
                </c:pt>
                <c:pt idx="3794">
                  <c:v>-0.45044000000000001</c:v>
                </c:pt>
                <c:pt idx="3795">
                  <c:v>-0.42297000000000001</c:v>
                </c:pt>
                <c:pt idx="3796">
                  <c:v>-0.35002</c:v>
                </c:pt>
                <c:pt idx="3797">
                  <c:v>-0.27027000000000001</c:v>
                </c:pt>
                <c:pt idx="3798">
                  <c:v>-0.20848</c:v>
                </c:pt>
                <c:pt idx="3799">
                  <c:v>-0.14080000000000001</c:v>
                </c:pt>
                <c:pt idx="3800">
                  <c:v>-7.9382999999999995E-2</c:v>
                </c:pt>
                <c:pt idx="3801">
                  <c:v>3.3522999999999997E-2</c:v>
                </c:pt>
                <c:pt idx="3802">
                  <c:v>7.5386999999999996E-2</c:v>
                </c:pt>
                <c:pt idx="3803">
                  <c:v>0.13288</c:v>
                </c:pt>
                <c:pt idx="3804">
                  <c:v>0.21185999999999999</c:v>
                </c:pt>
                <c:pt idx="3805">
                  <c:v>0.29086000000000001</c:v>
                </c:pt>
                <c:pt idx="3806">
                  <c:v>0.30669000000000002</c:v>
                </c:pt>
                <c:pt idx="3807">
                  <c:v>0.31762000000000001</c:v>
                </c:pt>
                <c:pt idx="3808">
                  <c:v>0.37552999999999997</c:v>
                </c:pt>
                <c:pt idx="3809">
                  <c:v>0.40381</c:v>
                </c:pt>
                <c:pt idx="3810">
                  <c:v>0.47361999999999999</c:v>
                </c:pt>
                <c:pt idx="3811">
                  <c:v>0.53627000000000002</c:v>
                </c:pt>
                <c:pt idx="3812">
                  <c:v>0.43187999999999999</c:v>
                </c:pt>
                <c:pt idx="3813">
                  <c:v>0.51229999999999998</c:v>
                </c:pt>
                <c:pt idx="3814">
                  <c:v>0.53008</c:v>
                </c:pt>
                <c:pt idx="3815">
                  <c:v>0.37970999999999999</c:v>
                </c:pt>
                <c:pt idx="3816">
                  <c:v>0.42362</c:v>
                </c:pt>
                <c:pt idx="3817">
                  <c:v>0.22548000000000001</c:v>
                </c:pt>
                <c:pt idx="3818">
                  <c:v>0.23304</c:v>
                </c:pt>
                <c:pt idx="3819">
                  <c:v>0.17804</c:v>
                </c:pt>
                <c:pt idx="3820">
                  <c:v>0.13611999999999999</c:v>
                </c:pt>
                <c:pt idx="3821">
                  <c:v>3.1914999999999999E-2</c:v>
                </c:pt>
                <c:pt idx="3822">
                  <c:v>-7.326E-3</c:v>
                </c:pt>
                <c:pt idx="3823">
                  <c:v>-0.10906</c:v>
                </c:pt>
                <c:pt idx="3824">
                  <c:v>-0.1227</c:v>
                </c:pt>
                <c:pt idx="3825">
                  <c:v>-0.23995</c:v>
                </c:pt>
                <c:pt idx="3826">
                  <c:v>-0.24349000000000001</c:v>
                </c:pt>
                <c:pt idx="3827">
                  <c:v>-0.307</c:v>
                </c:pt>
                <c:pt idx="3828">
                  <c:v>-0.33650000000000002</c:v>
                </c:pt>
                <c:pt idx="3829">
                  <c:v>-0.34532000000000002</c:v>
                </c:pt>
                <c:pt idx="3830">
                  <c:v>-0.42601</c:v>
                </c:pt>
                <c:pt idx="3831">
                  <c:v>-0.37261</c:v>
                </c:pt>
                <c:pt idx="3832">
                  <c:v>-0.39112000000000002</c:v>
                </c:pt>
                <c:pt idx="3833">
                  <c:v>-0.39645000000000002</c:v>
                </c:pt>
                <c:pt idx="3834">
                  <c:v>-0.38696000000000003</c:v>
                </c:pt>
                <c:pt idx="3835">
                  <c:v>-0.43783</c:v>
                </c:pt>
                <c:pt idx="3836">
                  <c:v>-0.31169999999999998</c:v>
                </c:pt>
                <c:pt idx="3837">
                  <c:v>-0.26904</c:v>
                </c:pt>
                <c:pt idx="3838">
                  <c:v>-0.29776000000000002</c:v>
                </c:pt>
                <c:pt idx="3839">
                  <c:v>-0.23077</c:v>
                </c:pt>
                <c:pt idx="3840">
                  <c:v>-0.11228</c:v>
                </c:pt>
                <c:pt idx="3841">
                  <c:v>-0.14818000000000001</c:v>
                </c:pt>
                <c:pt idx="3842">
                  <c:v>9.9615999999999996E-2</c:v>
                </c:pt>
                <c:pt idx="3843">
                  <c:v>-1.7991E-2</c:v>
                </c:pt>
                <c:pt idx="3844">
                  <c:v>0.10628</c:v>
                </c:pt>
                <c:pt idx="3845">
                  <c:v>9.8289000000000001E-2</c:v>
                </c:pt>
                <c:pt idx="3846">
                  <c:v>0.20318</c:v>
                </c:pt>
                <c:pt idx="3847">
                  <c:v>0.23</c:v>
                </c:pt>
                <c:pt idx="3848">
                  <c:v>0.29876999999999998</c:v>
                </c:pt>
                <c:pt idx="3849">
                  <c:v>0.23648</c:v>
                </c:pt>
                <c:pt idx="3850">
                  <c:v>0.38757999999999998</c:v>
                </c:pt>
                <c:pt idx="3851">
                  <c:v>0.31741000000000003</c:v>
                </c:pt>
                <c:pt idx="3852">
                  <c:v>0.36155999999999999</c:v>
                </c:pt>
                <c:pt idx="3853">
                  <c:v>0.33795999999999998</c:v>
                </c:pt>
                <c:pt idx="3854">
                  <c:v>0.32508999999999999</c:v>
                </c:pt>
                <c:pt idx="3855">
                  <c:v>0.37835999999999997</c:v>
                </c:pt>
                <c:pt idx="3856">
                  <c:v>0.25313999999999998</c:v>
                </c:pt>
                <c:pt idx="3857">
                  <c:v>0.33528000000000002</c:v>
                </c:pt>
                <c:pt idx="3858">
                  <c:v>0.26111000000000001</c:v>
                </c:pt>
                <c:pt idx="3859">
                  <c:v>0.20985999999999999</c:v>
                </c:pt>
                <c:pt idx="3860">
                  <c:v>0.30515999999999999</c:v>
                </c:pt>
                <c:pt idx="3861">
                  <c:v>2.0844000000000001E-2</c:v>
                </c:pt>
                <c:pt idx="3862">
                  <c:v>8.9102999999999995E-3</c:v>
                </c:pt>
                <c:pt idx="3863">
                  <c:v>4.3861999999999998E-2</c:v>
                </c:pt>
                <c:pt idx="3864">
                  <c:v>-6.3237000000000002E-2</c:v>
                </c:pt>
                <c:pt idx="3865">
                  <c:v>-0.11022</c:v>
                </c:pt>
                <c:pt idx="3866">
                  <c:v>-9.8240999999999995E-2</c:v>
                </c:pt>
                <c:pt idx="3867">
                  <c:v>-0.31897999999999999</c:v>
                </c:pt>
                <c:pt idx="3868">
                  <c:v>-0.10385999999999999</c:v>
                </c:pt>
                <c:pt idx="3869">
                  <c:v>-0.24801000000000001</c:v>
                </c:pt>
                <c:pt idx="3870">
                  <c:v>-0.22384999999999999</c:v>
                </c:pt>
                <c:pt idx="3871">
                  <c:v>-0.28427999999999998</c:v>
                </c:pt>
                <c:pt idx="3872">
                  <c:v>-0.27340999999999999</c:v>
                </c:pt>
                <c:pt idx="3873">
                  <c:v>-0.29399999999999998</c:v>
                </c:pt>
                <c:pt idx="3874">
                  <c:v>-0.20855000000000001</c:v>
                </c:pt>
                <c:pt idx="3875">
                  <c:v>-0.34090999999999999</c:v>
                </c:pt>
                <c:pt idx="3876">
                  <c:v>-0.21084</c:v>
                </c:pt>
                <c:pt idx="3877">
                  <c:v>-0.25845000000000001</c:v>
                </c:pt>
                <c:pt idx="3878">
                  <c:v>-0.18845000000000001</c:v>
                </c:pt>
                <c:pt idx="3879">
                  <c:v>-0.14404</c:v>
                </c:pt>
                <c:pt idx="3880">
                  <c:v>-0.21917</c:v>
                </c:pt>
                <c:pt idx="3881">
                  <c:v>-5.7762000000000001E-2</c:v>
                </c:pt>
                <c:pt idx="3882">
                  <c:v>-0.14396999999999999</c:v>
                </c:pt>
                <c:pt idx="3883">
                  <c:v>-8.2017000000000007E-2</c:v>
                </c:pt>
                <c:pt idx="3884">
                  <c:v>-1.8848E-2</c:v>
                </c:pt>
                <c:pt idx="3885">
                  <c:v>-0.10152</c:v>
                </c:pt>
                <c:pt idx="3886">
                  <c:v>0.18292</c:v>
                </c:pt>
                <c:pt idx="3887">
                  <c:v>0.16521</c:v>
                </c:pt>
                <c:pt idx="3888">
                  <c:v>0.15884000000000001</c:v>
                </c:pt>
                <c:pt idx="3889">
                  <c:v>0.23701</c:v>
                </c:pt>
                <c:pt idx="3890">
                  <c:v>0.20125000000000001</c:v>
                </c:pt>
                <c:pt idx="3891">
                  <c:v>0.22511</c:v>
                </c:pt>
                <c:pt idx="3892">
                  <c:v>0.33832000000000001</c:v>
                </c:pt>
                <c:pt idx="3893">
                  <c:v>0.12242</c:v>
                </c:pt>
                <c:pt idx="3894">
                  <c:v>0.24263999999999999</c:v>
                </c:pt>
                <c:pt idx="3895">
                  <c:v>0.19749</c:v>
                </c:pt>
                <c:pt idx="3896">
                  <c:v>0.19811000000000001</c:v>
                </c:pt>
                <c:pt idx="3897">
                  <c:v>0.19621</c:v>
                </c:pt>
                <c:pt idx="3898">
                  <c:v>0.17280999999999999</c:v>
                </c:pt>
                <c:pt idx="3899">
                  <c:v>7.6920000000000002E-2</c:v>
                </c:pt>
                <c:pt idx="3900">
                  <c:v>0.17061000000000001</c:v>
                </c:pt>
                <c:pt idx="3901">
                  <c:v>4.7030000000000002E-2</c:v>
                </c:pt>
                <c:pt idx="3902">
                  <c:v>8.1731999999999999E-2</c:v>
                </c:pt>
                <c:pt idx="3903">
                  <c:v>3.2987000000000002E-2</c:v>
                </c:pt>
                <c:pt idx="3904">
                  <c:v>-3.4233E-2</c:v>
                </c:pt>
                <c:pt idx="3905">
                  <c:v>1.5332999999999999E-2</c:v>
                </c:pt>
                <c:pt idx="3906">
                  <c:v>-5.8513999999999997E-2</c:v>
                </c:pt>
                <c:pt idx="3907">
                  <c:v>7.0467999999999995E-4</c:v>
                </c:pt>
                <c:pt idx="3908">
                  <c:v>-4.9514000000000002E-2</c:v>
                </c:pt>
                <c:pt idx="3909">
                  <c:v>-9.1429999999999997E-2</c:v>
                </c:pt>
                <c:pt idx="3910">
                  <c:v>-3.7726999999999997E-2</c:v>
                </c:pt>
                <c:pt idx="3911">
                  <c:v>-0.22872000000000001</c:v>
                </c:pt>
                <c:pt idx="3912">
                  <c:v>-0.17421</c:v>
                </c:pt>
                <c:pt idx="3913">
                  <c:v>-0.21879999999999999</c:v>
                </c:pt>
                <c:pt idx="3914">
                  <c:v>-0.25722</c:v>
                </c:pt>
                <c:pt idx="3915">
                  <c:v>-0.13655</c:v>
                </c:pt>
                <c:pt idx="3916">
                  <c:v>-0.19775000000000001</c:v>
                </c:pt>
                <c:pt idx="3917">
                  <c:v>-0.17407</c:v>
                </c:pt>
                <c:pt idx="3918">
                  <c:v>-5.9206000000000002E-2</c:v>
                </c:pt>
                <c:pt idx="3919">
                  <c:v>-9.5144000000000006E-2</c:v>
                </c:pt>
                <c:pt idx="3920">
                  <c:v>-8.8199E-2</c:v>
                </c:pt>
                <c:pt idx="3921">
                  <c:v>-3.2694000000000001E-2</c:v>
                </c:pt>
                <c:pt idx="3922">
                  <c:v>-4.1902000000000002E-2</c:v>
                </c:pt>
                <c:pt idx="3923">
                  <c:v>-1.0269E-2</c:v>
                </c:pt>
                <c:pt idx="3924">
                  <c:v>4.4581999999999997E-2</c:v>
                </c:pt>
                <c:pt idx="3925">
                  <c:v>3.6256999999999998E-2</c:v>
                </c:pt>
                <c:pt idx="3926">
                  <c:v>6.2736E-2</c:v>
                </c:pt>
                <c:pt idx="3927">
                  <c:v>5.4252000000000002E-2</c:v>
                </c:pt>
                <c:pt idx="3928">
                  <c:v>7.8608999999999998E-2</c:v>
                </c:pt>
                <c:pt idx="3929">
                  <c:v>0.11414000000000001</c:v>
                </c:pt>
                <c:pt idx="3930">
                  <c:v>0.10391</c:v>
                </c:pt>
                <c:pt idx="3931">
                  <c:v>7.3398000000000005E-2</c:v>
                </c:pt>
                <c:pt idx="3932">
                  <c:v>7.3372999999999994E-2</c:v>
                </c:pt>
                <c:pt idx="3933">
                  <c:v>8.7726999999999999E-2</c:v>
                </c:pt>
                <c:pt idx="3934">
                  <c:v>8.5079000000000002E-2</c:v>
                </c:pt>
                <c:pt idx="3935">
                  <c:v>5.8011E-2</c:v>
                </c:pt>
                <c:pt idx="3936">
                  <c:v>9.1912999999999995E-2</c:v>
                </c:pt>
                <c:pt idx="3937">
                  <c:v>0.16778999999999999</c:v>
                </c:pt>
                <c:pt idx="3938">
                  <c:v>0.13214999999999999</c:v>
                </c:pt>
                <c:pt idx="3939">
                  <c:v>7.5629000000000002E-2</c:v>
                </c:pt>
                <c:pt idx="3940">
                  <c:v>7.7049999999999993E-2</c:v>
                </c:pt>
                <c:pt idx="3941">
                  <c:v>-8.1411999999999995E-3</c:v>
                </c:pt>
                <c:pt idx="3942">
                  <c:v>6.2441999999999998E-2</c:v>
                </c:pt>
                <c:pt idx="3943">
                  <c:v>-3.1933000000000003E-2</c:v>
                </c:pt>
                <c:pt idx="3944">
                  <c:v>-3.4305000000000002E-2</c:v>
                </c:pt>
                <c:pt idx="3945">
                  <c:v>-6.6944000000000004E-2</c:v>
                </c:pt>
                <c:pt idx="3946">
                  <c:v>-3.9889000000000001E-2</c:v>
                </c:pt>
                <c:pt idx="3947">
                  <c:v>-5.8999999999999997E-2</c:v>
                </c:pt>
                <c:pt idx="3948">
                  <c:v>-4.4381999999999998E-2</c:v>
                </c:pt>
                <c:pt idx="3949">
                  <c:v>-0.11928</c:v>
                </c:pt>
                <c:pt idx="3950">
                  <c:v>-8.0971000000000001E-2</c:v>
                </c:pt>
                <c:pt idx="3951">
                  <c:v>-0.10165</c:v>
                </c:pt>
                <c:pt idx="3952">
                  <c:v>-4.6538999999999997E-2</c:v>
                </c:pt>
                <c:pt idx="3953">
                  <c:v>-6.1365999999999997E-2</c:v>
                </c:pt>
                <c:pt idx="3954">
                  <c:v>-8.4569000000000005E-2</c:v>
                </c:pt>
                <c:pt idx="3955">
                  <c:v>-1.8853000000000002E-2</c:v>
                </c:pt>
                <c:pt idx="3956">
                  <c:v>-5.3772E-2</c:v>
                </c:pt>
                <c:pt idx="3957">
                  <c:v>1.9498000000000001E-2</c:v>
                </c:pt>
                <c:pt idx="3958">
                  <c:v>-1.5776999999999999E-2</c:v>
                </c:pt>
                <c:pt idx="3959">
                  <c:v>-2.6356999999999998E-2</c:v>
                </c:pt>
                <c:pt idx="3960">
                  <c:v>9.0482000000000007E-2</c:v>
                </c:pt>
                <c:pt idx="3961">
                  <c:v>9.9570000000000006E-3</c:v>
                </c:pt>
                <c:pt idx="3962">
                  <c:v>-1.3773000000000001E-2</c:v>
                </c:pt>
                <c:pt idx="3963">
                  <c:v>5.1539000000000001E-2</c:v>
                </c:pt>
                <c:pt idx="3964">
                  <c:v>2.8049000000000001E-2</c:v>
                </c:pt>
                <c:pt idx="3965">
                  <c:v>2.0920000000000001E-2</c:v>
                </c:pt>
                <c:pt idx="3966">
                  <c:v>0.13048999999999999</c:v>
                </c:pt>
                <c:pt idx="3967">
                  <c:v>-7.1179999999999993E-2</c:v>
                </c:pt>
                <c:pt idx="3968">
                  <c:v>8.9386999999999994E-2</c:v>
                </c:pt>
                <c:pt idx="3969">
                  <c:v>8.8454999999999992E-3</c:v>
                </c:pt>
                <c:pt idx="3970">
                  <c:v>7.1226999999999999E-2</c:v>
                </c:pt>
                <c:pt idx="3971">
                  <c:v>2.5472999999999999E-2</c:v>
                </c:pt>
                <c:pt idx="3972">
                  <c:v>1.6070999999999998E-2</c:v>
                </c:pt>
                <c:pt idx="3973">
                  <c:v>-2.4469999999999999E-2</c:v>
                </c:pt>
                <c:pt idx="3974">
                  <c:v>6.5846000000000002E-2</c:v>
                </c:pt>
                <c:pt idx="3975">
                  <c:v>-4.5754000000000003E-2</c:v>
                </c:pt>
                <c:pt idx="3976">
                  <c:v>3.9154000000000001E-2</c:v>
                </c:pt>
                <c:pt idx="3977">
                  <c:v>-4.9841999999999997E-2</c:v>
                </c:pt>
                <c:pt idx="3978">
                  <c:v>-2.5784000000000001E-2</c:v>
                </c:pt>
                <c:pt idx="3979">
                  <c:v>2.1179E-2</c:v>
                </c:pt>
                <c:pt idx="3980">
                  <c:v>-6.3532000000000005E-2</c:v>
                </c:pt>
                <c:pt idx="3981">
                  <c:v>2.9243999999999999E-2</c:v>
                </c:pt>
                <c:pt idx="3982">
                  <c:v>-9.0317999999999996E-2</c:v>
                </c:pt>
                <c:pt idx="3983">
                  <c:v>-5.2492999999999998E-2</c:v>
                </c:pt>
                <c:pt idx="3984">
                  <c:v>-8.6222999999999996E-4</c:v>
                </c:pt>
                <c:pt idx="3985">
                  <c:v>-0.13900000000000001</c:v>
                </c:pt>
                <c:pt idx="3986">
                  <c:v>5.5035000000000001E-2</c:v>
                </c:pt>
                <c:pt idx="3987">
                  <c:v>3.4685000000000001E-2</c:v>
                </c:pt>
                <c:pt idx="3988">
                  <c:v>-5.0226000000000003E-3</c:v>
                </c:pt>
                <c:pt idx="3989">
                  <c:v>8.8187000000000001E-2</c:v>
                </c:pt>
                <c:pt idx="3990">
                  <c:v>5.6655999999999998E-2</c:v>
                </c:pt>
                <c:pt idx="3991">
                  <c:v>-2.7411999999999999E-2</c:v>
                </c:pt>
                <c:pt idx="3992">
                  <c:v>0.17352999999999999</c:v>
                </c:pt>
                <c:pt idx="3993">
                  <c:v>-4.0402E-2</c:v>
                </c:pt>
                <c:pt idx="3994">
                  <c:v>7.9191999999999999E-2</c:v>
                </c:pt>
                <c:pt idx="3995">
                  <c:v>-8.3776000000000007E-3</c:v>
                </c:pt>
                <c:pt idx="3996">
                  <c:v>3.5842999999999999E-3</c:v>
                </c:pt>
                <c:pt idx="3997">
                  <c:v>2.1011999999999999E-2</c:v>
                </c:pt>
                <c:pt idx="3998">
                  <c:v>5.7149999999999999E-2</c:v>
                </c:pt>
                <c:pt idx="3999">
                  <c:v>-6.1668000000000001E-2</c:v>
                </c:pt>
                <c:pt idx="4000">
                  <c:v>2.3481999999999999E-2</c:v>
                </c:pt>
                <c:pt idx="4001">
                  <c:v>-0.10539</c:v>
                </c:pt>
                <c:pt idx="4002">
                  <c:v>1.1096999999999999E-3</c:v>
                </c:pt>
                <c:pt idx="4003">
                  <c:v>-2.6179999999999998E-2</c:v>
                </c:pt>
                <c:pt idx="4004">
                  <c:v>-9.6147999999999997E-2</c:v>
                </c:pt>
                <c:pt idx="4005">
                  <c:v>-3.3119000000000003E-2</c:v>
                </c:pt>
                <c:pt idx="4006">
                  <c:v>-0.13519</c:v>
                </c:pt>
                <c:pt idx="4007">
                  <c:v>8.7147000000000006E-3</c:v>
                </c:pt>
                <c:pt idx="4008">
                  <c:v>3.2209999999999999E-3</c:v>
                </c:pt>
                <c:pt idx="4009">
                  <c:v>-6.3216999999999995E-2</c:v>
                </c:pt>
                <c:pt idx="4010">
                  <c:v>5.4288000000000003E-2</c:v>
                </c:pt>
                <c:pt idx="4011">
                  <c:v>-0.16470000000000001</c:v>
                </c:pt>
                <c:pt idx="4012">
                  <c:v>-7.5403999999999999E-2</c:v>
                </c:pt>
                <c:pt idx="4013">
                  <c:v>-4.2061000000000001E-2</c:v>
                </c:pt>
                <c:pt idx="4014">
                  <c:v>-0.13652</c:v>
                </c:pt>
                <c:pt idx="4015">
                  <c:v>-4.2474999999999999E-2</c:v>
                </c:pt>
                <c:pt idx="4016">
                  <c:v>6.6249000000000004E-3</c:v>
                </c:pt>
                <c:pt idx="4017">
                  <c:v>-8.9513999999999996E-2</c:v>
                </c:pt>
                <c:pt idx="4018">
                  <c:v>0.13333999999999999</c:v>
                </c:pt>
                <c:pt idx="4019">
                  <c:v>2.1465000000000001E-2</c:v>
                </c:pt>
                <c:pt idx="4020">
                  <c:v>8.4182999999999994E-2</c:v>
                </c:pt>
                <c:pt idx="4021">
                  <c:v>0.11942999999999999</c:v>
                </c:pt>
                <c:pt idx="4022">
                  <c:v>0.10087</c:v>
                </c:pt>
                <c:pt idx="4023">
                  <c:v>8.7126999999999996E-2</c:v>
                </c:pt>
                <c:pt idx="4024">
                  <c:v>0.17562</c:v>
                </c:pt>
                <c:pt idx="4025">
                  <c:v>9.2205999999999996E-2</c:v>
                </c:pt>
                <c:pt idx="4026">
                  <c:v>0.20019999999999999</c:v>
                </c:pt>
                <c:pt idx="4027">
                  <c:v>0.10589</c:v>
                </c:pt>
                <c:pt idx="4028">
                  <c:v>9.5885999999999999E-2</c:v>
                </c:pt>
                <c:pt idx="4029">
                  <c:v>0.14074</c:v>
                </c:pt>
                <c:pt idx="4030">
                  <c:v>8.7265999999999996E-2</c:v>
                </c:pt>
                <c:pt idx="4031">
                  <c:v>0.11275</c:v>
                </c:pt>
                <c:pt idx="4032">
                  <c:v>-2.1580999999999999E-2</c:v>
                </c:pt>
                <c:pt idx="4033">
                  <c:v>-4.0191999999999999E-2</c:v>
                </c:pt>
                <c:pt idx="4034">
                  <c:v>-2.8828E-3</c:v>
                </c:pt>
                <c:pt idx="4035">
                  <c:v>-6.8304000000000004E-2</c:v>
                </c:pt>
                <c:pt idx="4036">
                  <c:v>6.2151999999999999E-2</c:v>
                </c:pt>
                <c:pt idx="4037">
                  <c:v>-5.1764999999999999E-2</c:v>
                </c:pt>
                <c:pt idx="4038">
                  <c:v>-4.4135000000000001E-2</c:v>
                </c:pt>
                <c:pt idx="4039">
                  <c:v>1.8519999999999998E-2</c:v>
                </c:pt>
                <c:pt idx="4040">
                  <c:v>-0.10050000000000001</c:v>
                </c:pt>
                <c:pt idx="4041">
                  <c:v>-0.10864</c:v>
                </c:pt>
                <c:pt idx="4042">
                  <c:v>-0.12307</c:v>
                </c:pt>
                <c:pt idx="4043">
                  <c:v>-0.22567000000000001</c:v>
                </c:pt>
                <c:pt idx="4044">
                  <c:v>-0.17094000000000001</c:v>
                </c:pt>
                <c:pt idx="4045">
                  <c:v>-0.1618</c:v>
                </c:pt>
                <c:pt idx="4046">
                  <c:v>-0.20300000000000001</c:v>
                </c:pt>
                <c:pt idx="4047">
                  <c:v>-0.17508000000000001</c:v>
                </c:pt>
                <c:pt idx="4048">
                  <c:v>-0.15134</c:v>
                </c:pt>
                <c:pt idx="4049">
                  <c:v>-0.16558</c:v>
                </c:pt>
                <c:pt idx="4050">
                  <c:v>-0.12418</c:v>
                </c:pt>
                <c:pt idx="4051">
                  <c:v>-0.13727</c:v>
                </c:pt>
                <c:pt idx="4052">
                  <c:v>-7.3414999999999994E-2</c:v>
                </c:pt>
                <c:pt idx="4053">
                  <c:v>-2.7730000000000001E-2</c:v>
                </c:pt>
                <c:pt idx="4054">
                  <c:v>-2.5503000000000001E-2</c:v>
                </c:pt>
                <c:pt idx="4055">
                  <c:v>-2.5436E-3</c:v>
                </c:pt>
                <c:pt idx="4056">
                  <c:v>5.5814999999999997E-2</c:v>
                </c:pt>
                <c:pt idx="4057">
                  <c:v>0.12712999999999999</c:v>
                </c:pt>
                <c:pt idx="4058">
                  <c:v>0.15859999999999999</c:v>
                </c:pt>
                <c:pt idx="4059">
                  <c:v>0.15720999999999999</c:v>
                </c:pt>
                <c:pt idx="4060">
                  <c:v>0.13854</c:v>
                </c:pt>
                <c:pt idx="4061">
                  <c:v>0.13929</c:v>
                </c:pt>
                <c:pt idx="4062">
                  <c:v>0.2157</c:v>
                </c:pt>
                <c:pt idx="4063">
                  <c:v>0.14738000000000001</c:v>
                </c:pt>
                <c:pt idx="4064">
                  <c:v>0.14216000000000001</c:v>
                </c:pt>
                <c:pt idx="4065">
                  <c:v>0.21879999999999999</c:v>
                </c:pt>
                <c:pt idx="4066">
                  <c:v>0.15659999999999999</c:v>
                </c:pt>
                <c:pt idx="4067">
                  <c:v>0.29235</c:v>
                </c:pt>
                <c:pt idx="4068">
                  <c:v>0.20068</c:v>
                </c:pt>
                <c:pt idx="4069">
                  <c:v>0.19291</c:v>
                </c:pt>
                <c:pt idx="4070">
                  <c:v>0.13370000000000001</c:v>
                </c:pt>
                <c:pt idx="4071">
                  <c:v>0.15207000000000001</c:v>
                </c:pt>
                <c:pt idx="4072">
                  <c:v>0.10463</c:v>
                </c:pt>
                <c:pt idx="4073">
                  <c:v>7.7782000000000004E-2</c:v>
                </c:pt>
                <c:pt idx="4074">
                  <c:v>7.6636E-4</c:v>
                </c:pt>
                <c:pt idx="4075">
                  <c:v>2.9877999999999998E-2</c:v>
                </c:pt>
                <c:pt idx="4076">
                  <c:v>-4.6863000000000002E-2</c:v>
                </c:pt>
                <c:pt idx="4077">
                  <c:v>-7.8827999999999995E-2</c:v>
                </c:pt>
                <c:pt idx="4078">
                  <c:v>-0.14923</c:v>
                </c:pt>
                <c:pt idx="4079">
                  <c:v>-0.18239</c:v>
                </c:pt>
                <c:pt idx="4080">
                  <c:v>-0.14738000000000001</c:v>
                </c:pt>
                <c:pt idx="4081">
                  <c:v>-0.26877000000000001</c:v>
                </c:pt>
                <c:pt idx="4082">
                  <c:v>-0.25230999999999998</c:v>
                </c:pt>
                <c:pt idx="4083">
                  <c:v>-0.27322999999999997</c:v>
                </c:pt>
                <c:pt idx="4084">
                  <c:v>-0.29798999999999998</c:v>
                </c:pt>
                <c:pt idx="4085">
                  <c:v>-0.18132999999999999</c:v>
                </c:pt>
                <c:pt idx="4086">
                  <c:v>-0.29970999999999998</c:v>
                </c:pt>
                <c:pt idx="4087">
                  <c:v>-0.33178999999999997</c:v>
                </c:pt>
                <c:pt idx="4088">
                  <c:v>-0.19148999999999999</c:v>
                </c:pt>
                <c:pt idx="4089">
                  <c:v>-0.20044999999999999</c:v>
                </c:pt>
                <c:pt idx="4090">
                  <c:v>-0.23912</c:v>
                </c:pt>
                <c:pt idx="4091">
                  <c:v>-0.10919</c:v>
                </c:pt>
                <c:pt idx="4092">
                  <c:v>-0.27587</c:v>
                </c:pt>
                <c:pt idx="4093">
                  <c:v>-3.9349000000000002E-2</c:v>
                </c:pt>
                <c:pt idx="4094">
                  <c:v>-6.5137E-2</c:v>
                </c:pt>
                <c:pt idx="4095">
                  <c:v>3.2322999999999998E-2</c:v>
                </c:pt>
                <c:pt idx="4096">
                  <c:v>3.424E-2</c:v>
                </c:pt>
                <c:pt idx="4097">
                  <c:v>9.2641000000000001E-2</c:v>
                </c:pt>
                <c:pt idx="4098">
                  <c:v>0.12341000000000001</c:v>
                </c:pt>
                <c:pt idx="4099">
                  <c:v>0.246</c:v>
                </c:pt>
                <c:pt idx="4100">
                  <c:v>0.15007000000000001</c:v>
                </c:pt>
                <c:pt idx="4101">
                  <c:v>0.29418</c:v>
                </c:pt>
                <c:pt idx="4102">
                  <c:v>0.27657999999999999</c:v>
                </c:pt>
                <c:pt idx="4103">
                  <c:v>0.33150000000000002</c:v>
                </c:pt>
                <c:pt idx="4104">
                  <c:v>0.37857000000000002</c:v>
                </c:pt>
                <c:pt idx="4105">
                  <c:v>0.27714</c:v>
                </c:pt>
                <c:pt idx="4106">
                  <c:v>0.39390999999999998</c:v>
                </c:pt>
                <c:pt idx="4107">
                  <c:v>0.30928</c:v>
                </c:pt>
                <c:pt idx="4108">
                  <c:v>0.29758000000000001</c:v>
                </c:pt>
                <c:pt idx="4109">
                  <c:v>0.29139999999999999</c:v>
                </c:pt>
                <c:pt idx="4110">
                  <c:v>0.13789999999999999</c:v>
                </c:pt>
                <c:pt idx="4111">
                  <c:v>0.30669000000000002</c:v>
                </c:pt>
                <c:pt idx="4112">
                  <c:v>0.25557999999999997</c:v>
                </c:pt>
                <c:pt idx="4113">
                  <c:v>0.12783</c:v>
                </c:pt>
                <c:pt idx="4114">
                  <c:v>0.11055</c:v>
                </c:pt>
                <c:pt idx="4115">
                  <c:v>6.1198000000000002E-2</c:v>
                </c:pt>
                <c:pt idx="4116">
                  <c:v>-5.2581999999999997E-2</c:v>
                </c:pt>
                <c:pt idx="4117">
                  <c:v>8.2397999999999999E-2</c:v>
                </c:pt>
                <c:pt idx="4118">
                  <c:v>-0.22919</c:v>
                </c:pt>
                <c:pt idx="4119">
                  <c:v>-0.18559999999999999</c:v>
                </c:pt>
                <c:pt idx="4120">
                  <c:v>-0.26848</c:v>
                </c:pt>
                <c:pt idx="4121">
                  <c:v>-0.28415000000000001</c:v>
                </c:pt>
                <c:pt idx="4122">
                  <c:v>-0.32025999999999999</c:v>
                </c:pt>
                <c:pt idx="4123">
                  <c:v>-0.33906999999999998</c:v>
                </c:pt>
                <c:pt idx="4124">
                  <c:v>-0.48054999999999998</c:v>
                </c:pt>
                <c:pt idx="4125">
                  <c:v>-0.32919999999999999</c:v>
                </c:pt>
                <c:pt idx="4126">
                  <c:v>-0.45117000000000002</c:v>
                </c:pt>
                <c:pt idx="4127">
                  <c:v>-0.40387000000000001</c:v>
                </c:pt>
                <c:pt idx="4128">
                  <c:v>-0.41023999999999999</c:v>
                </c:pt>
                <c:pt idx="4129">
                  <c:v>-0.41920000000000002</c:v>
                </c:pt>
                <c:pt idx="4130">
                  <c:v>-0.29887000000000002</c:v>
                </c:pt>
                <c:pt idx="4131">
                  <c:v>-0.34472999999999998</c:v>
                </c:pt>
                <c:pt idx="4132">
                  <c:v>-0.18992000000000001</c:v>
                </c:pt>
                <c:pt idx="4133">
                  <c:v>-0.18135000000000001</c:v>
                </c:pt>
                <c:pt idx="4134">
                  <c:v>-0.12733</c:v>
                </c:pt>
                <c:pt idx="4135">
                  <c:v>5.1860000000000003E-2</c:v>
                </c:pt>
                <c:pt idx="4136">
                  <c:v>-0.13045999999999999</c:v>
                </c:pt>
                <c:pt idx="4137">
                  <c:v>-1.4626999999999999E-2</c:v>
                </c:pt>
                <c:pt idx="4138">
                  <c:v>8.4291000000000005E-2</c:v>
                </c:pt>
                <c:pt idx="4139">
                  <c:v>0.1129</c:v>
                </c:pt>
                <c:pt idx="4140">
                  <c:v>0.22195999999999999</c:v>
                </c:pt>
                <c:pt idx="4141">
                  <c:v>0.28048000000000001</c:v>
                </c:pt>
                <c:pt idx="4142">
                  <c:v>0.24232000000000001</c:v>
                </c:pt>
                <c:pt idx="4143">
                  <c:v>0.4763</c:v>
                </c:pt>
                <c:pt idx="4144">
                  <c:v>0.41911999999999999</c:v>
                </c:pt>
                <c:pt idx="4145">
                  <c:v>0.45650000000000002</c:v>
                </c:pt>
                <c:pt idx="4146">
                  <c:v>0.46511000000000002</c:v>
                </c:pt>
                <c:pt idx="4147">
                  <c:v>0.48087999999999997</c:v>
                </c:pt>
                <c:pt idx="4148">
                  <c:v>0.44951000000000002</c:v>
                </c:pt>
                <c:pt idx="4149">
                  <c:v>0.51887000000000005</c:v>
                </c:pt>
                <c:pt idx="4150">
                  <c:v>0.39743000000000001</c:v>
                </c:pt>
                <c:pt idx="4151">
                  <c:v>0.41918</c:v>
                </c:pt>
                <c:pt idx="4152">
                  <c:v>0.31897999999999999</c:v>
                </c:pt>
                <c:pt idx="4153">
                  <c:v>0.30879000000000001</c:v>
                </c:pt>
                <c:pt idx="4154">
                  <c:v>0.26174999999999998</c:v>
                </c:pt>
                <c:pt idx="4155">
                  <c:v>0.12213</c:v>
                </c:pt>
                <c:pt idx="4156">
                  <c:v>9.4551999999999997E-2</c:v>
                </c:pt>
                <c:pt idx="4157">
                  <c:v>-6.9569000000000006E-2</c:v>
                </c:pt>
                <c:pt idx="4158">
                  <c:v>-0.10043000000000001</c:v>
                </c:pt>
                <c:pt idx="4159">
                  <c:v>-0.17111999999999999</c:v>
                </c:pt>
                <c:pt idx="4160">
                  <c:v>-0.30545</c:v>
                </c:pt>
                <c:pt idx="4161">
                  <c:v>-0.2044</c:v>
                </c:pt>
                <c:pt idx="4162">
                  <c:v>-0.34144000000000002</c:v>
                </c:pt>
                <c:pt idx="4163">
                  <c:v>-0.31444</c:v>
                </c:pt>
                <c:pt idx="4164">
                  <c:v>-0.35470000000000002</c:v>
                </c:pt>
                <c:pt idx="4165">
                  <c:v>-0.53720999999999997</c:v>
                </c:pt>
                <c:pt idx="4166">
                  <c:v>-0.44688</c:v>
                </c:pt>
                <c:pt idx="4167">
                  <c:v>-0.50180000000000002</c:v>
                </c:pt>
                <c:pt idx="4168">
                  <c:v>-0.60419999999999996</c:v>
                </c:pt>
                <c:pt idx="4169">
                  <c:v>-0.52192000000000005</c:v>
                </c:pt>
                <c:pt idx="4170">
                  <c:v>-0.51100000000000001</c:v>
                </c:pt>
                <c:pt idx="4171">
                  <c:v>-0.47866999999999998</c:v>
                </c:pt>
                <c:pt idx="4172">
                  <c:v>-0.4052</c:v>
                </c:pt>
                <c:pt idx="4173">
                  <c:v>-0.39032</c:v>
                </c:pt>
                <c:pt idx="4174">
                  <c:v>-0.33202999999999999</c:v>
                </c:pt>
                <c:pt idx="4175">
                  <c:v>-0.24493999999999999</c:v>
                </c:pt>
                <c:pt idx="4176">
                  <c:v>-0.17549000000000001</c:v>
                </c:pt>
                <c:pt idx="4177">
                  <c:v>-5.9060000000000001E-2</c:v>
                </c:pt>
                <c:pt idx="4178">
                  <c:v>3.0867999999999998E-3</c:v>
                </c:pt>
                <c:pt idx="4179">
                  <c:v>7.3233000000000006E-2</c:v>
                </c:pt>
                <c:pt idx="4180">
                  <c:v>0.1711</c:v>
                </c:pt>
                <c:pt idx="4181">
                  <c:v>0.29169</c:v>
                </c:pt>
                <c:pt idx="4182">
                  <c:v>0.38390999999999997</c:v>
                </c:pt>
                <c:pt idx="4183">
                  <c:v>0.41682999999999998</c:v>
                </c:pt>
                <c:pt idx="4184">
                  <c:v>0.48903000000000002</c:v>
                </c:pt>
                <c:pt idx="4185">
                  <c:v>0.57242999999999999</c:v>
                </c:pt>
                <c:pt idx="4186">
                  <c:v>0.54412000000000005</c:v>
                </c:pt>
                <c:pt idx="4187">
                  <c:v>0.49486000000000002</c:v>
                </c:pt>
                <c:pt idx="4188">
                  <c:v>0.55310000000000004</c:v>
                </c:pt>
                <c:pt idx="4189">
                  <c:v>0.56037999999999999</c:v>
                </c:pt>
                <c:pt idx="4190">
                  <c:v>0.54232000000000002</c:v>
                </c:pt>
                <c:pt idx="4191">
                  <c:v>0.60351999999999995</c:v>
                </c:pt>
                <c:pt idx="4192">
                  <c:v>0.44068000000000002</c:v>
                </c:pt>
                <c:pt idx="4193">
                  <c:v>0.48488999999999999</c:v>
                </c:pt>
                <c:pt idx="4194">
                  <c:v>0.38971</c:v>
                </c:pt>
                <c:pt idx="4195">
                  <c:v>0.33554</c:v>
                </c:pt>
                <c:pt idx="4196">
                  <c:v>0.23077</c:v>
                </c:pt>
                <c:pt idx="4197">
                  <c:v>0.14055999999999999</c:v>
                </c:pt>
                <c:pt idx="4198">
                  <c:v>3.4618000000000003E-2</c:v>
                </c:pt>
                <c:pt idx="4199">
                  <c:v>1.0292000000000001E-2</c:v>
                </c:pt>
                <c:pt idx="4200">
                  <c:v>-0.12844</c:v>
                </c:pt>
                <c:pt idx="4201">
                  <c:v>-0.19617999999999999</c:v>
                </c:pt>
                <c:pt idx="4202">
                  <c:v>-0.35002</c:v>
                </c:pt>
                <c:pt idx="4203">
                  <c:v>-0.39667000000000002</c:v>
                </c:pt>
                <c:pt idx="4204">
                  <c:v>-0.44427</c:v>
                </c:pt>
                <c:pt idx="4205">
                  <c:v>-0.59409000000000001</c:v>
                </c:pt>
                <c:pt idx="4206">
                  <c:v>-0.56420000000000003</c:v>
                </c:pt>
                <c:pt idx="4207">
                  <c:v>-0.67776999999999998</c:v>
                </c:pt>
                <c:pt idx="4208">
                  <c:v>-0.68525999999999998</c:v>
                </c:pt>
                <c:pt idx="4209">
                  <c:v>-0.63888999999999996</c:v>
                </c:pt>
                <c:pt idx="4210">
                  <c:v>-0.76666999999999996</c:v>
                </c:pt>
                <c:pt idx="4211">
                  <c:v>-0.66907000000000005</c:v>
                </c:pt>
                <c:pt idx="4212">
                  <c:v>-0.54920999999999998</c:v>
                </c:pt>
                <c:pt idx="4213">
                  <c:v>-0.57364999999999999</c:v>
                </c:pt>
                <c:pt idx="4214">
                  <c:v>-0.47027999999999998</c:v>
                </c:pt>
                <c:pt idx="4215">
                  <c:v>-0.34223999999999999</c:v>
                </c:pt>
                <c:pt idx="4216">
                  <c:v>-0.37361</c:v>
                </c:pt>
                <c:pt idx="4217">
                  <c:v>-5.2149000000000001E-2</c:v>
                </c:pt>
                <c:pt idx="4218">
                  <c:v>-0.11783</c:v>
                </c:pt>
                <c:pt idx="4219">
                  <c:v>5.7140999999999997E-2</c:v>
                </c:pt>
                <c:pt idx="4220">
                  <c:v>9.8018999999999995E-2</c:v>
                </c:pt>
                <c:pt idx="4221">
                  <c:v>0.23376</c:v>
                </c:pt>
                <c:pt idx="4222">
                  <c:v>0.33373999999999998</c:v>
                </c:pt>
                <c:pt idx="4223">
                  <c:v>0.44868999999999998</c:v>
                </c:pt>
                <c:pt idx="4224">
                  <c:v>0.42784</c:v>
                </c:pt>
                <c:pt idx="4225">
                  <c:v>0.61114000000000002</c:v>
                </c:pt>
                <c:pt idx="4226">
                  <c:v>0.54535</c:v>
                </c:pt>
                <c:pt idx="4227">
                  <c:v>0.66337999999999997</c:v>
                </c:pt>
                <c:pt idx="4228">
                  <c:v>0.68835000000000002</c:v>
                </c:pt>
                <c:pt idx="4229">
                  <c:v>0.60838999999999999</c:v>
                </c:pt>
                <c:pt idx="4230">
                  <c:v>0.68861000000000006</c:v>
                </c:pt>
                <c:pt idx="4231">
                  <c:v>0.59867000000000004</c:v>
                </c:pt>
                <c:pt idx="4232">
                  <c:v>0.63544999999999996</c:v>
                </c:pt>
                <c:pt idx="4233">
                  <c:v>0.56381999999999999</c:v>
                </c:pt>
                <c:pt idx="4234">
                  <c:v>0.46798000000000001</c:v>
                </c:pt>
                <c:pt idx="4235">
                  <c:v>0.49653000000000003</c:v>
                </c:pt>
                <c:pt idx="4236">
                  <c:v>0.24462</c:v>
                </c:pt>
                <c:pt idx="4237">
                  <c:v>0.17887</c:v>
                </c:pt>
                <c:pt idx="4238">
                  <c:v>0.10826</c:v>
                </c:pt>
                <c:pt idx="4239">
                  <c:v>-6.4489000000000005E-2</c:v>
                </c:pt>
                <c:pt idx="4240">
                  <c:v>-0.13144</c:v>
                </c:pt>
                <c:pt idx="4241">
                  <c:v>-0.13431999999999999</c:v>
                </c:pt>
                <c:pt idx="4242">
                  <c:v>-0.42452000000000001</c:v>
                </c:pt>
                <c:pt idx="4243">
                  <c:v>-0.28472999999999998</c:v>
                </c:pt>
                <c:pt idx="4244">
                  <c:v>-0.47245999999999999</c:v>
                </c:pt>
                <c:pt idx="4245">
                  <c:v>-0.45728000000000002</c:v>
                </c:pt>
                <c:pt idx="4246">
                  <c:v>-0.50505999999999995</c:v>
                </c:pt>
                <c:pt idx="4247">
                  <c:v>-0.56871000000000005</c:v>
                </c:pt>
                <c:pt idx="4248">
                  <c:v>-0.65575000000000006</c:v>
                </c:pt>
                <c:pt idx="4249">
                  <c:v>-0.51759999999999995</c:v>
                </c:pt>
                <c:pt idx="4250">
                  <c:v>-0.61038000000000003</c:v>
                </c:pt>
                <c:pt idx="4251">
                  <c:v>-0.50039999999999996</c:v>
                </c:pt>
                <c:pt idx="4252">
                  <c:v>-0.54620999999999997</c:v>
                </c:pt>
                <c:pt idx="4253">
                  <c:v>-0.49995000000000001</c:v>
                </c:pt>
                <c:pt idx="4254">
                  <c:v>-0.40537000000000001</c:v>
                </c:pt>
                <c:pt idx="4255">
                  <c:v>-0.37690000000000001</c:v>
                </c:pt>
                <c:pt idx="4256">
                  <c:v>-0.22883000000000001</c:v>
                </c:pt>
                <c:pt idx="4257">
                  <c:v>-0.31735000000000002</c:v>
                </c:pt>
                <c:pt idx="4258">
                  <c:v>-0.20677000000000001</c:v>
                </c:pt>
                <c:pt idx="4259">
                  <c:v>-7.0942000000000005E-2</c:v>
                </c:pt>
                <c:pt idx="4260">
                  <c:v>-8.8127999999999998E-2</c:v>
                </c:pt>
                <c:pt idx="4261">
                  <c:v>0.21443000000000001</c:v>
                </c:pt>
                <c:pt idx="4262">
                  <c:v>0.20416999999999999</c:v>
                </c:pt>
                <c:pt idx="4263">
                  <c:v>0.27479999999999999</c:v>
                </c:pt>
                <c:pt idx="4264">
                  <c:v>0.42426999999999998</c:v>
                </c:pt>
                <c:pt idx="4265">
                  <c:v>0.41459000000000001</c:v>
                </c:pt>
                <c:pt idx="4266">
                  <c:v>0.41126000000000001</c:v>
                </c:pt>
                <c:pt idx="4267">
                  <c:v>0.56279000000000001</c:v>
                </c:pt>
                <c:pt idx="4268">
                  <c:v>0.40823999999999999</c:v>
                </c:pt>
                <c:pt idx="4269">
                  <c:v>0.52566999999999997</c:v>
                </c:pt>
                <c:pt idx="4270">
                  <c:v>0.49056</c:v>
                </c:pt>
                <c:pt idx="4271">
                  <c:v>0.48577999999999999</c:v>
                </c:pt>
                <c:pt idx="4272">
                  <c:v>0.46259</c:v>
                </c:pt>
                <c:pt idx="4273">
                  <c:v>0.47120000000000001</c:v>
                </c:pt>
                <c:pt idx="4274">
                  <c:v>0.37024000000000001</c:v>
                </c:pt>
                <c:pt idx="4275">
                  <c:v>0.37461</c:v>
                </c:pt>
                <c:pt idx="4276">
                  <c:v>0.22672</c:v>
                </c:pt>
                <c:pt idx="4277">
                  <c:v>0.26917999999999997</c:v>
                </c:pt>
                <c:pt idx="4278">
                  <c:v>0.18034</c:v>
                </c:pt>
                <c:pt idx="4279">
                  <c:v>7.0891999999999997E-2</c:v>
                </c:pt>
                <c:pt idx="4280">
                  <c:v>4.1695999999999997E-2</c:v>
                </c:pt>
                <c:pt idx="4281">
                  <c:v>-8.1730999999999998E-2</c:v>
                </c:pt>
                <c:pt idx="4282">
                  <c:v>-2.9586000000000001E-2</c:v>
                </c:pt>
                <c:pt idx="4283">
                  <c:v>-0.11527</c:v>
                </c:pt>
                <c:pt idx="4284">
                  <c:v>-0.22378000000000001</c:v>
                </c:pt>
                <c:pt idx="4285">
                  <c:v>-0.24023</c:v>
                </c:pt>
                <c:pt idx="4286">
                  <c:v>-0.46356000000000003</c:v>
                </c:pt>
                <c:pt idx="4287">
                  <c:v>-0.3831</c:v>
                </c:pt>
                <c:pt idx="4288">
                  <c:v>-0.46272999999999997</c:v>
                </c:pt>
                <c:pt idx="4289">
                  <c:v>-0.54008</c:v>
                </c:pt>
                <c:pt idx="4290">
                  <c:v>-0.45512000000000002</c:v>
                </c:pt>
                <c:pt idx="4291">
                  <c:v>-0.49481000000000003</c:v>
                </c:pt>
                <c:pt idx="4292">
                  <c:v>-0.44896000000000003</c:v>
                </c:pt>
                <c:pt idx="4293">
                  <c:v>-0.34575</c:v>
                </c:pt>
                <c:pt idx="4294">
                  <c:v>-0.40111000000000002</c:v>
                </c:pt>
                <c:pt idx="4295">
                  <c:v>-0.33849000000000001</c:v>
                </c:pt>
                <c:pt idx="4296">
                  <c:v>-0.26729000000000003</c:v>
                </c:pt>
                <c:pt idx="4297">
                  <c:v>-0.25091000000000002</c:v>
                </c:pt>
                <c:pt idx="4298">
                  <c:v>-0.1774</c:v>
                </c:pt>
                <c:pt idx="4299">
                  <c:v>-0.10382</c:v>
                </c:pt>
                <c:pt idx="4300">
                  <c:v>-6.6325999999999996E-2</c:v>
                </c:pt>
                <c:pt idx="4301">
                  <c:v>4.1459999999999997E-2</c:v>
                </c:pt>
                <c:pt idx="4302">
                  <c:v>5.5148000000000003E-2</c:v>
                </c:pt>
                <c:pt idx="4303">
                  <c:v>0.10366</c:v>
                </c:pt>
                <c:pt idx="4304">
                  <c:v>0.18534</c:v>
                </c:pt>
                <c:pt idx="4305">
                  <c:v>0.24443999999999999</c:v>
                </c:pt>
                <c:pt idx="4306">
                  <c:v>0.27461000000000002</c:v>
                </c:pt>
                <c:pt idx="4307">
                  <c:v>0.25770999999999999</c:v>
                </c:pt>
                <c:pt idx="4308">
                  <c:v>0.29937000000000002</c:v>
                </c:pt>
                <c:pt idx="4309">
                  <c:v>0.36601</c:v>
                </c:pt>
                <c:pt idx="4310">
                  <c:v>0.39243</c:v>
                </c:pt>
                <c:pt idx="4311">
                  <c:v>0.44302000000000002</c:v>
                </c:pt>
                <c:pt idx="4312">
                  <c:v>0.34886</c:v>
                </c:pt>
                <c:pt idx="4313">
                  <c:v>0.42494999999999999</c:v>
                </c:pt>
                <c:pt idx="4314">
                  <c:v>0.44918000000000002</c:v>
                </c:pt>
                <c:pt idx="4315">
                  <c:v>0.30880000000000002</c:v>
                </c:pt>
                <c:pt idx="4316">
                  <c:v>0.34693000000000002</c:v>
                </c:pt>
                <c:pt idx="4317">
                  <c:v>0.18332000000000001</c:v>
                </c:pt>
                <c:pt idx="4318">
                  <c:v>0.17931</c:v>
                </c:pt>
                <c:pt idx="4319">
                  <c:v>0.13575000000000001</c:v>
                </c:pt>
                <c:pt idx="4320">
                  <c:v>0.12461</c:v>
                </c:pt>
                <c:pt idx="4321">
                  <c:v>2.4918000000000002E-3</c:v>
                </c:pt>
                <c:pt idx="4322">
                  <c:v>-2.5205000000000002E-2</c:v>
                </c:pt>
                <c:pt idx="4323">
                  <c:v>-9.1212000000000001E-2</c:v>
                </c:pt>
                <c:pt idx="4324">
                  <c:v>-0.10154000000000001</c:v>
                </c:pt>
                <c:pt idx="4325">
                  <c:v>-0.21113000000000001</c:v>
                </c:pt>
                <c:pt idx="4326">
                  <c:v>-0.22220999999999999</c:v>
                </c:pt>
                <c:pt idx="4327">
                  <c:v>-0.26022000000000001</c:v>
                </c:pt>
                <c:pt idx="4328">
                  <c:v>-0.26484999999999997</c:v>
                </c:pt>
                <c:pt idx="4329">
                  <c:v>-0.2999</c:v>
                </c:pt>
                <c:pt idx="4330">
                  <c:v>-0.35872999999999999</c:v>
                </c:pt>
                <c:pt idx="4331">
                  <c:v>-0.29493999999999998</c:v>
                </c:pt>
                <c:pt idx="4332">
                  <c:v>-0.34362999999999999</c:v>
                </c:pt>
                <c:pt idx="4333">
                  <c:v>-0.30395</c:v>
                </c:pt>
                <c:pt idx="4334">
                  <c:v>-0.30231999999999998</c:v>
                </c:pt>
                <c:pt idx="4335">
                  <c:v>-0.39788000000000001</c:v>
                </c:pt>
                <c:pt idx="4336">
                  <c:v>-0.23544999999999999</c:v>
                </c:pt>
                <c:pt idx="4337">
                  <c:v>-0.19209000000000001</c:v>
                </c:pt>
                <c:pt idx="4338">
                  <c:v>-0.24351999999999999</c:v>
                </c:pt>
                <c:pt idx="4339">
                  <c:v>-0.18692</c:v>
                </c:pt>
                <c:pt idx="4340">
                  <c:v>-9.3952999999999995E-2</c:v>
                </c:pt>
                <c:pt idx="4341">
                  <c:v>-0.11955</c:v>
                </c:pt>
                <c:pt idx="4342">
                  <c:v>0.11688</c:v>
                </c:pt>
                <c:pt idx="4343">
                  <c:v>-3.048E-2</c:v>
                </c:pt>
                <c:pt idx="4344">
                  <c:v>9.2843999999999996E-2</c:v>
                </c:pt>
                <c:pt idx="4345">
                  <c:v>7.7104000000000006E-2</c:v>
                </c:pt>
                <c:pt idx="4346">
                  <c:v>0.17493</c:v>
                </c:pt>
                <c:pt idx="4347">
                  <c:v>0.18490000000000001</c:v>
                </c:pt>
                <c:pt idx="4348">
                  <c:v>0.23189000000000001</c:v>
                </c:pt>
                <c:pt idx="4349">
                  <c:v>0.18074000000000001</c:v>
                </c:pt>
                <c:pt idx="4350">
                  <c:v>0.32341999999999999</c:v>
                </c:pt>
                <c:pt idx="4351">
                  <c:v>0.24023</c:v>
                </c:pt>
                <c:pt idx="4352">
                  <c:v>0.29651</c:v>
                </c:pt>
                <c:pt idx="4353">
                  <c:v>0.24237</c:v>
                </c:pt>
                <c:pt idx="4354">
                  <c:v>0.22847000000000001</c:v>
                </c:pt>
                <c:pt idx="4355">
                  <c:v>0.32268000000000002</c:v>
                </c:pt>
                <c:pt idx="4356">
                  <c:v>0.16722999999999999</c:v>
                </c:pt>
                <c:pt idx="4357">
                  <c:v>0.24765000000000001</c:v>
                </c:pt>
                <c:pt idx="4358">
                  <c:v>0.20188</c:v>
                </c:pt>
                <c:pt idx="4359">
                  <c:v>0.14596000000000001</c:v>
                </c:pt>
                <c:pt idx="4360">
                  <c:v>0.25850000000000001</c:v>
                </c:pt>
                <c:pt idx="4361">
                  <c:v>-1.0829E-2</c:v>
                </c:pt>
                <c:pt idx="4362">
                  <c:v>-2.5374000000000001E-2</c:v>
                </c:pt>
                <c:pt idx="4363">
                  <c:v>2.7199999999999998E-2</c:v>
                </c:pt>
                <c:pt idx="4364">
                  <c:v>-6.2461000000000003E-2</c:v>
                </c:pt>
                <c:pt idx="4365">
                  <c:v>-9.0453000000000006E-2</c:v>
                </c:pt>
                <c:pt idx="4366">
                  <c:v>-7.5081999999999996E-2</c:v>
                </c:pt>
                <c:pt idx="4367">
                  <c:v>-0.29139999999999999</c:v>
                </c:pt>
                <c:pt idx="4368">
                  <c:v>-5.8812000000000003E-2</c:v>
                </c:pt>
                <c:pt idx="4369">
                  <c:v>-0.19993</c:v>
                </c:pt>
                <c:pt idx="4370">
                  <c:v>-0.15548999999999999</c:v>
                </c:pt>
                <c:pt idx="4371">
                  <c:v>-0.20868</c:v>
                </c:pt>
                <c:pt idx="4372">
                  <c:v>-0.21110000000000001</c:v>
                </c:pt>
                <c:pt idx="4373">
                  <c:v>-0.21756</c:v>
                </c:pt>
                <c:pt idx="4374">
                  <c:v>-0.11909</c:v>
                </c:pt>
                <c:pt idx="4375">
                  <c:v>-0.26987</c:v>
                </c:pt>
                <c:pt idx="4376">
                  <c:v>-0.12895999999999999</c:v>
                </c:pt>
                <c:pt idx="4377">
                  <c:v>-0.17834</c:v>
                </c:pt>
                <c:pt idx="4378">
                  <c:v>-0.12773000000000001</c:v>
                </c:pt>
                <c:pt idx="4379">
                  <c:v>-6.3085000000000002E-2</c:v>
                </c:pt>
                <c:pt idx="4380">
                  <c:v>-0.14990999999999999</c:v>
                </c:pt>
                <c:pt idx="4381">
                  <c:v>-2.5191999999999999E-2</c:v>
                </c:pt>
                <c:pt idx="4382">
                  <c:v>-0.10378999999999999</c:v>
                </c:pt>
                <c:pt idx="4383">
                  <c:v>-4.9651000000000001E-2</c:v>
                </c:pt>
                <c:pt idx="4384">
                  <c:v>8.6373999999999999E-3</c:v>
                </c:pt>
                <c:pt idx="4385">
                  <c:v>-8.0676999999999999E-2</c:v>
                </c:pt>
                <c:pt idx="4386">
                  <c:v>0.18101999999999999</c:v>
                </c:pt>
                <c:pt idx="4387">
                  <c:v>0.10308</c:v>
                </c:pt>
                <c:pt idx="4388">
                  <c:v>0.15017</c:v>
                </c:pt>
                <c:pt idx="4389">
                  <c:v>0.23241000000000001</c:v>
                </c:pt>
                <c:pt idx="4390">
                  <c:v>0.10871</c:v>
                </c:pt>
                <c:pt idx="4391">
                  <c:v>0.20985999999999999</c:v>
                </c:pt>
                <c:pt idx="4392">
                  <c:v>0.21471999999999999</c:v>
                </c:pt>
                <c:pt idx="4393">
                  <c:v>7.7263999999999999E-2</c:v>
                </c:pt>
                <c:pt idx="4394">
                  <c:v>0.14380000000000001</c:v>
                </c:pt>
                <c:pt idx="4395">
                  <c:v>0.14693999999999999</c:v>
                </c:pt>
                <c:pt idx="4396">
                  <c:v>9.4530000000000003E-2</c:v>
                </c:pt>
                <c:pt idx="4397">
                  <c:v>0.11670999999999999</c:v>
                </c:pt>
                <c:pt idx="4398">
                  <c:v>8.1224000000000005E-2</c:v>
                </c:pt>
                <c:pt idx="4399">
                  <c:v>2.5915000000000001E-2</c:v>
                </c:pt>
                <c:pt idx="4400">
                  <c:v>6.5297999999999995E-2</c:v>
                </c:pt>
                <c:pt idx="4401">
                  <c:v>2.1728999999999998E-2</c:v>
                </c:pt>
                <c:pt idx="4402">
                  <c:v>1.3997000000000001E-2</c:v>
                </c:pt>
                <c:pt idx="4403">
                  <c:v>-1.5162999999999999E-2</c:v>
                </c:pt>
                <c:pt idx="4404">
                  <c:v>-5.0349999999999999E-2</c:v>
                </c:pt>
                <c:pt idx="4405">
                  <c:v>-4.7899999999999998E-2</c:v>
                </c:pt>
                <c:pt idx="4406">
                  <c:v>-2.4750000000000001E-2</c:v>
                </c:pt>
                <c:pt idx="4407">
                  <c:v>-3.3638000000000001E-2</c:v>
                </c:pt>
                <c:pt idx="4408">
                  <c:v>-4.2896999999999998E-2</c:v>
                </c:pt>
                <c:pt idx="4409">
                  <c:v>-4.0663999999999999E-2</c:v>
                </c:pt>
                <c:pt idx="4410">
                  <c:v>-4.9808999999999999E-2</c:v>
                </c:pt>
                <c:pt idx="4411">
                  <c:v>-0.11951000000000001</c:v>
                </c:pt>
                <c:pt idx="4412">
                  <c:v>-0.16189999999999999</c:v>
                </c:pt>
                <c:pt idx="4413">
                  <c:v>-0.18228</c:v>
                </c:pt>
                <c:pt idx="4414">
                  <c:v>-0.14299999999999999</c:v>
                </c:pt>
                <c:pt idx="4415">
                  <c:v>-0.10209</c:v>
                </c:pt>
                <c:pt idx="4416">
                  <c:v>-0.11623</c:v>
                </c:pt>
                <c:pt idx="4417">
                  <c:v>-7.9820000000000002E-2</c:v>
                </c:pt>
                <c:pt idx="4418">
                  <c:v>-3.0872E-2</c:v>
                </c:pt>
                <c:pt idx="4419">
                  <c:v>-2.4578E-3</c:v>
                </c:pt>
                <c:pt idx="4420">
                  <c:v>-1.2416999999999999E-2</c:v>
                </c:pt>
                <c:pt idx="4421">
                  <c:v>-6.1619999999999999E-3</c:v>
                </c:pt>
                <c:pt idx="4422">
                  <c:v>1.5873999999999999E-2</c:v>
                </c:pt>
                <c:pt idx="4423">
                  <c:v>3.6126999999999999E-2</c:v>
                </c:pt>
                <c:pt idx="4424">
                  <c:v>7.3057999999999998E-2</c:v>
                </c:pt>
                <c:pt idx="4425">
                  <c:v>8.9259000000000005E-2</c:v>
                </c:pt>
                <c:pt idx="4426">
                  <c:v>7.0828000000000002E-2</c:v>
                </c:pt>
                <c:pt idx="4427">
                  <c:v>6.5832000000000002E-2</c:v>
                </c:pt>
                <c:pt idx="4428">
                  <c:v>8.1813999999999998E-2</c:v>
                </c:pt>
                <c:pt idx="4429">
                  <c:v>8.6760000000000004E-2</c:v>
                </c:pt>
                <c:pt idx="4430">
                  <c:v>6.6023999999999999E-2</c:v>
                </c:pt>
                <c:pt idx="4431">
                  <c:v>4.0134999999999997E-2</c:v>
                </c:pt>
                <c:pt idx="4432">
                  <c:v>3.5945999999999999E-2</c:v>
                </c:pt>
                <c:pt idx="4433">
                  <c:v>5.6642999999999999E-2</c:v>
                </c:pt>
                <c:pt idx="4434">
                  <c:v>2.8839E-2</c:v>
                </c:pt>
                <c:pt idx="4435">
                  <c:v>-1.6317000000000002E-2</c:v>
                </c:pt>
                <c:pt idx="4436">
                  <c:v>-2.2408000000000001E-2</c:v>
                </c:pt>
                <c:pt idx="4437">
                  <c:v>4.5301000000000001E-2</c:v>
                </c:pt>
                <c:pt idx="4438">
                  <c:v>6.3407000000000003E-3</c:v>
                </c:pt>
                <c:pt idx="4439">
                  <c:v>-3.4581000000000001E-2</c:v>
                </c:pt>
                <c:pt idx="4440">
                  <c:v>-3.9937000000000002E-3</c:v>
                </c:pt>
                <c:pt idx="4441">
                  <c:v>-8.0396999999999996E-2</c:v>
                </c:pt>
                <c:pt idx="4442">
                  <c:v>2.4525000000000002E-2</c:v>
                </c:pt>
                <c:pt idx="4443">
                  <c:v>-4.6573000000000003E-2</c:v>
                </c:pt>
                <c:pt idx="4444">
                  <c:v>-3.4874000000000002E-2</c:v>
                </c:pt>
                <c:pt idx="4445">
                  <c:v>-6.2295999999999997E-2</c:v>
                </c:pt>
                <c:pt idx="4446">
                  <c:v>-1.6537E-2</c:v>
                </c:pt>
                <c:pt idx="4447">
                  <c:v>-2.5333000000000001E-2</c:v>
                </c:pt>
                <c:pt idx="4448">
                  <c:v>-1.1218000000000001E-2</c:v>
                </c:pt>
                <c:pt idx="4449">
                  <c:v>-6.0094000000000002E-2</c:v>
                </c:pt>
                <c:pt idx="4450">
                  <c:v>2.9564000000000001E-3</c:v>
                </c:pt>
                <c:pt idx="4451">
                  <c:v>-2.5574E-2</c:v>
                </c:pt>
                <c:pt idx="4452">
                  <c:v>1.7028000000000001E-2</c:v>
                </c:pt>
                <c:pt idx="4453">
                  <c:v>8.4353E-4</c:v>
                </c:pt>
                <c:pt idx="4454">
                  <c:v>-2.1520000000000001E-2</c:v>
                </c:pt>
                <c:pt idx="4455">
                  <c:v>4.4948000000000002E-2</c:v>
                </c:pt>
                <c:pt idx="4456">
                  <c:v>-2.2870999999999998E-3</c:v>
                </c:pt>
                <c:pt idx="4457">
                  <c:v>5.7086999999999999E-2</c:v>
                </c:pt>
                <c:pt idx="4458">
                  <c:v>1.1218000000000001E-2</c:v>
                </c:pt>
                <c:pt idx="4459">
                  <c:v>-8.6388000000000003E-3</c:v>
                </c:pt>
                <c:pt idx="4460">
                  <c:v>0.10609</c:v>
                </c:pt>
                <c:pt idx="4461">
                  <c:v>1.9116999999999999E-2</c:v>
                </c:pt>
                <c:pt idx="4462">
                  <c:v>-1.8099000000000001E-2</c:v>
                </c:pt>
                <c:pt idx="4463">
                  <c:v>4.2320999999999998E-2</c:v>
                </c:pt>
                <c:pt idx="4464">
                  <c:v>6.1549999999999999E-3</c:v>
                </c:pt>
                <c:pt idx="4465">
                  <c:v>-9.8484000000000002E-3</c:v>
                </c:pt>
                <c:pt idx="4466">
                  <c:v>9.8319000000000004E-2</c:v>
                </c:pt>
                <c:pt idx="4467">
                  <c:v>-0.11287999999999999</c:v>
                </c:pt>
                <c:pt idx="4468">
                  <c:v>4.0006E-2</c:v>
                </c:pt>
                <c:pt idx="4469">
                  <c:v>-3.9489000000000003E-2</c:v>
                </c:pt>
                <c:pt idx="4470">
                  <c:v>3.2564000000000003E-2</c:v>
                </c:pt>
                <c:pt idx="4471">
                  <c:v>-6.3458000000000004E-3</c:v>
                </c:pt>
                <c:pt idx="4472">
                  <c:v>-2.2637000000000001E-2</c:v>
                </c:pt>
                <c:pt idx="4473">
                  <c:v>-6.6933999999999994E-2</c:v>
                </c:pt>
                <c:pt idx="4474">
                  <c:v>3.8233000000000003E-2</c:v>
                </c:pt>
                <c:pt idx="4475">
                  <c:v>-5.5203000000000002E-2</c:v>
                </c:pt>
                <c:pt idx="4476">
                  <c:v>3.5151000000000002E-2</c:v>
                </c:pt>
                <c:pt idx="4477">
                  <c:v>-5.7237000000000003E-2</c:v>
                </c:pt>
                <c:pt idx="4478">
                  <c:v>-3.0966E-2</c:v>
                </c:pt>
                <c:pt idx="4479">
                  <c:v>2.5339E-2</c:v>
                </c:pt>
                <c:pt idx="4480">
                  <c:v>-5.0880000000000002E-2</c:v>
                </c:pt>
                <c:pt idx="4481">
                  <c:v>5.5225999999999997E-2</c:v>
                </c:pt>
                <c:pt idx="4482">
                  <c:v>-6.4436999999999994E-2</c:v>
                </c:pt>
                <c:pt idx="4483">
                  <c:v>-4.2758999999999998E-2</c:v>
                </c:pt>
                <c:pt idx="4484">
                  <c:v>1.2441000000000001E-2</c:v>
                </c:pt>
                <c:pt idx="4485">
                  <c:v>-0.12039999999999999</c:v>
                </c:pt>
                <c:pt idx="4486">
                  <c:v>7.6534000000000005E-2</c:v>
                </c:pt>
                <c:pt idx="4487">
                  <c:v>4.9821999999999998E-2</c:v>
                </c:pt>
                <c:pt idx="4488">
                  <c:v>-3.8844999999999999E-3</c:v>
                </c:pt>
                <c:pt idx="4489">
                  <c:v>8.6982000000000004E-2</c:v>
                </c:pt>
                <c:pt idx="4490">
                  <c:v>6.1579000000000002E-2</c:v>
                </c:pt>
                <c:pt idx="4491">
                  <c:v>-2.1330999999999999E-2</c:v>
                </c:pt>
                <c:pt idx="4492">
                  <c:v>0.17494000000000001</c:v>
                </c:pt>
                <c:pt idx="4493">
                  <c:v>-5.0741000000000001E-2</c:v>
                </c:pt>
                <c:pt idx="4494">
                  <c:v>7.2264999999999996E-2</c:v>
                </c:pt>
                <c:pt idx="4495">
                  <c:v>-5.9604000000000002E-3</c:v>
                </c:pt>
                <c:pt idx="4496">
                  <c:v>-1.2888999999999999E-3</c:v>
                </c:pt>
                <c:pt idx="4497">
                  <c:v>1.1708E-2</c:v>
                </c:pt>
                <c:pt idx="4498">
                  <c:v>5.3546999999999997E-2</c:v>
                </c:pt>
                <c:pt idx="4499">
                  <c:v>-6.3081999999999999E-2</c:v>
                </c:pt>
                <c:pt idx="4500">
                  <c:v>3.5568000000000002E-2</c:v>
                </c:pt>
                <c:pt idx="4501">
                  <c:v>-0.10112</c:v>
                </c:pt>
                <c:pt idx="4502">
                  <c:v>-4.1859999999999996E-3</c:v>
                </c:pt>
                <c:pt idx="4503">
                  <c:v>-2.1361999999999999E-2</c:v>
                </c:pt>
                <c:pt idx="4504">
                  <c:v>-9.0737999999999999E-2</c:v>
                </c:pt>
                <c:pt idx="4505">
                  <c:v>-2.5492999999999998E-2</c:v>
                </c:pt>
                <c:pt idx="4506">
                  <c:v>-0.12330000000000001</c:v>
                </c:pt>
                <c:pt idx="4507">
                  <c:v>1.7573999999999999E-2</c:v>
                </c:pt>
                <c:pt idx="4508">
                  <c:v>8.6288000000000007E-3</c:v>
                </c:pt>
                <c:pt idx="4509">
                  <c:v>-5.4663999999999997E-2</c:v>
                </c:pt>
                <c:pt idx="4510">
                  <c:v>5.2874999999999998E-2</c:v>
                </c:pt>
                <c:pt idx="4511">
                  <c:v>-0.16063</c:v>
                </c:pt>
                <c:pt idx="4512">
                  <c:v>-7.1841000000000002E-2</c:v>
                </c:pt>
                <c:pt idx="4513">
                  <c:v>-4.4332000000000003E-2</c:v>
                </c:pt>
                <c:pt idx="4514">
                  <c:v>-0.12939000000000001</c:v>
                </c:pt>
                <c:pt idx="4515">
                  <c:v>-4.1436000000000001E-2</c:v>
                </c:pt>
                <c:pt idx="4516">
                  <c:v>1.1594999999999999E-2</c:v>
                </c:pt>
                <c:pt idx="4517">
                  <c:v>-8.9101E-2</c:v>
                </c:pt>
                <c:pt idx="4518">
                  <c:v>0.12862999999999999</c:v>
                </c:pt>
                <c:pt idx="4519">
                  <c:v>3.4294999999999999E-2</c:v>
                </c:pt>
                <c:pt idx="4520">
                  <c:v>8.4536E-2</c:v>
                </c:pt>
                <c:pt idx="4521">
                  <c:v>0.10867</c:v>
                </c:pt>
                <c:pt idx="4522">
                  <c:v>9.9419999999999994E-2</c:v>
                </c:pt>
                <c:pt idx="4523">
                  <c:v>8.3959000000000006E-2</c:v>
                </c:pt>
                <c:pt idx="4524">
                  <c:v>0.17535000000000001</c:v>
                </c:pt>
                <c:pt idx="4525">
                  <c:v>8.7340000000000001E-2</c:v>
                </c:pt>
                <c:pt idx="4526">
                  <c:v>0.18395</c:v>
                </c:pt>
                <c:pt idx="4527">
                  <c:v>0.10451000000000001</c:v>
                </c:pt>
                <c:pt idx="4528">
                  <c:v>9.4754000000000005E-2</c:v>
                </c:pt>
                <c:pt idx="4529">
                  <c:v>0.13208</c:v>
                </c:pt>
                <c:pt idx="4530">
                  <c:v>7.7415999999999999E-2</c:v>
                </c:pt>
                <c:pt idx="4531">
                  <c:v>9.9127000000000007E-2</c:v>
                </c:pt>
                <c:pt idx="4532">
                  <c:v>-2.6692E-2</c:v>
                </c:pt>
                <c:pt idx="4533">
                  <c:v>-3.7013999999999998E-2</c:v>
                </c:pt>
                <c:pt idx="4534">
                  <c:v>-1.3823999999999999E-2</c:v>
                </c:pt>
                <c:pt idx="4535">
                  <c:v>-7.6647000000000007E-2</c:v>
                </c:pt>
                <c:pt idx="4536">
                  <c:v>5.9740000000000001E-2</c:v>
                </c:pt>
                <c:pt idx="4537">
                  <c:v>-5.1652000000000003E-2</c:v>
                </c:pt>
                <c:pt idx="4538">
                  <c:v>-4.3166000000000003E-2</c:v>
                </c:pt>
                <c:pt idx="4539">
                  <c:v>-2.3724000000000002E-3</c:v>
                </c:pt>
                <c:pt idx="4540">
                  <c:v>-0.10435</c:v>
                </c:pt>
                <c:pt idx="4541">
                  <c:v>-9.7641000000000006E-2</c:v>
                </c:pt>
                <c:pt idx="4542">
                  <c:v>-0.13976</c:v>
                </c:pt>
                <c:pt idx="4543">
                  <c:v>-0.22531000000000001</c:v>
                </c:pt>
                <c:pt idx="4544">
                  <c:v>-0.16605</c:v>
                </c:pt>
                <c:pt idx="4545">
                  <c:v>-0.16159999999999999</c:v>
                </c:pt>
                <c:pt idx="4546">
                  <c:v>-0.19181000000000001</c:v>
                </c:pt>
                <c:pt idx="4547">
                  <c:v>-0.17458000000000001</c:v>
                </c:pt>
                <c:pt idx="4548">
                  <c:v>-0.15772</c:v>
                </c:pt>
                <c:pt idx="4549">
                  <c:v>-0.16203000000000001</c:v>
                </c:pt>
                <c:pt idx="4550">
                  <c:v>-0.12589</c:v>
                </c:pt>
                <c:pt idx="4551">
                  <c:v>-0.13020000000000001</c:v>
                </c:pt>
                <c:pt idx="4552">
                  <c:v>-7.2858999999999993E-2</c:v>
                </c:pt>
                <c:pt idx="4553">
                  <c:v>-3.2964E-2</c:v>
                </c:pt>
                <c:pt idx="4554">
                  <c:v>-1.9299E-2</c:v>
                </c:pt>
                <c:pt idx="4555">
                  <c:v>4.3252999999999998E-3</c:v>
                </c:pt>
                <c:pt idx="4556">
                  <c:v>6.3270000000000007E-2</c:v>
                </c:pt>
                <c:pt idx="4557">
                  <c:v>0.13056000000000001</c:v>
                </c:pt>
                <c:pt idx="4558">
                  <c:v>0.15357000000000001</c:v>
                </c:pt>
                <c:pt idx="4559">
                  <c:v>0.17213999999999999</c:v>
                </c:pt>
                <c:pt idx="4560">
                  <c:v>0.15139</c:v>
                </c:pt>
                <c:pt idx="4561">
                  <c:v>0.14013999999999999</c:v>
                </c:pt>
                <c:pt idx="4562">
                  <c:v>0.23297000000000001</c:v>
                </c:pt>
                <c:pt idx="4563">
                  <c:v>0.14688000000000001</c:v>
                </c:pt>
                <c:pt idx="4564">
                  <c:v>0.14241999999999999</c:v>
                </c:pt>
                <c:pt idx="4565">
                  <c:v>0.24756</c:v>
                </c:pt>
                <c:pt idx="4566">
                  <c:v>0.15065000000000001</c:v>
                </c:pt>
                <c:pt idx="4567">
                  <c:v>0.28258</c:v>
                </c:pt>
                <c:pt idx="4568">
                  <c:v>0.21639</c:v>
                </c:pt>
                <c:pt idx="4569">
                  <c:v>0.18723999999999999</c:v>
                </c:pt>
                <c:pt idx="4570">
                  <c:v>0.13569000000000001</c:v>
                </c:pt>
                <c:pt idx="4571">
                  <c:v>0.15476000000000001</c:v>
                </c:pt>
                <c:pt idx="4572">
                  <c:v>9.9016999999999994E-2</c:v>
                </c:pt>
                <c:pt idx="4573">
                  <c:v>8.3900000000000002E-2</c:v>
                </c:pt>
                <c:pt idx="4574">
                  <c:v>1.4894000000000001E-3</c:v>
                </c:pt>
                <c:pt idx="4575">
                  <c:v>3.3689999999999998E-2</c:v>
                </c:pt>
                <c:pt idx="4576">
                  <c:v>-5.1718E-2</c:v>
                </c:pt>
                <c:pt idx="4577">
                  <c:v>-8.6407999999999999E-2</c:v>
                </c:pt>
                <c:pt idx="4578">
                  <c:v>-0.14130000000000001</c:v>
                </c:pt>
                <c:pt idx="4579">
                  <c:v>-0.18618000000000001</c:v>
                </c:pt>
                <c:pt idx="4580">
                  <c:v>-0.15237999999999999</c:v>
                </c:pt>
                <c:pt idx="4581">
                  <c:v>-0.26407999999999998</c:v>
                </c:pt>
                <c:pt idx="4582">
                  <c:v>-0.26757999999999998</c:v>
                </c:pt>
                <c:pt idx="4583">
                  <c:v>-0.27272999999999997</c:v>
                </c:pt>
                <c:pt idx="4584">
                  <c:v>-0.29141</c:v>
                </c:pt>
                <c:pt idx="4585">
                  <c:v>-0.20948</c:v>
                </c:pt>
                <c:pt idx="4586">
                  <c:v>-0.29885</c:v>
                </c:pt>
                <c:pt idx="4587">
                  <c:v>-0.32284000000000002</c:v>
                </c:pt>
                <c:pt idx="4588">
                  <c:v>-0.21192</c:v>
                </c:pt>
                <c:pt idx="4589">
                  <c:v>-0.19213</c:v>
                </c:pt>
                <c:pt idx="4590">
                  <c:v>-0.23608999999999999</c:v>
                </c:pt>
                <c:pt idx="4591">
                  <c:v>-0.12087000000000001</c:v>
                </c:pt>
                <c:pt idx="4592">
                  <c:v>-0.26662999999999998</c:v>
                </c:pt>
                <c:pt idx="4593">
                  <c:v>-4.2720000000000001E-2</c:v>
                </c:pt>
                <c:pt idx="4594">
                  <c:v>-7.0429000000000005E-2</c:v>
                </c:pt>
                <c:pt idx="4595">
                  <c:v>3.1801999999999997E-2</c:v>
                </c:pt>
                <c:pt idx="4596">
                  <c:v>2.3429999999999999E-2</c:v>
                </c:pt>
                <c:pt idx="4597">
                  <c:v>9.5639000000000002E-2</c:v>
                </c:pt>
                <c:pt idx="4598">
                  <c:v>0.11743000000000001</c:v>
                </c:pt>
                <c:pt idx="4599">
                  <c:v>0.25091000000000002</c:v>
                </c:pt>
                <c:pt idx="4600">
                  <c:v>0.15334</c:v>
                </c:pt>
                <c:pt idx="4601">
                  <c:v>0.28328999999999999</c:v>
                </c:pt>
                <c:pt idx="4602">
                  <c:v>0.28972999999999999</c:v>
                </c:pt>
                <c:pt idx="4603">
                  <c:v>0.33112999999999998</c:v>
                </c:pt>
                <c:pt idx="4604">
                  <c:v>0.36187000000000002</c:v>
                </c:pt>
                <c:pt idx="4605">
                  <c:v>0.29660999999999998</c:v>
                </c:pt>
                <c:pt idx="4606">
                  <c:v>0.39590999999999998</c:v>
                </c:pt>
                <c:pt idx="4607">
                  <c:v>0.29993999999999998</c:v>
                </c:pt>
                <c:pt idx="4608">
                  <c:v>0.32223000000000002</c:v>
                </c:pt>
                <c:pt idx="4609">
                  <c:v>0.28652</c:v>
                </c:pt>
                <c:pt idx="4610">
                  <c:v>0.13494</c:v>
                </c:pt>
                <c:pt idx="4611">
                  <c:v>0.32962000000000002</c:v>
                </c:pt>
                <c:pt idx="4612">
                  <c:v>0.24479000000000001</c:v>
                </c:pt>
                <c:pt idx="4613">
                  <c:v>0.12222</c:v>
                </c:pt>
                <c:pt idx="4614">
                  <c:v>0.11337999999999999</c:v>
                </c:pt>
                <c:pt idx="4615">
                  <c:v>5.8297000000000002E-2</c:v>
                </c:pt>
                <c:pt idx="4616">
                  <c:v>-4.4153999999999999E-2</c:v>
                </c:pt>
                <c:pt idx="4617">
                  <c:v>8.1939999999999999E-2</c:v>
                </c:pt>
                <c:pt idx="4618">
                  <c:v>-0.22894</c:v>
                </c:pt>
                <c:pt idx="4619">
                  <c:v>-0.16705</c:v>
                </c:pt>
                <c:pt idx="4620">
                  <c:v>-0.26645999999999997</c:v>
                </c:pt>
                <c:pt idx="4621">
                  <c:v>-0.27655000000000002</c:v>
                </c:pt>
                <c:pt idx="4622">
                  <c:v>-0.33699000000000001</c:v>
                </c:pt>
                <c:pt idx="4623">
                  <c:v>-0.34086</c:v>
                </c:pt>
                <c:pt idx="4624">
                  <c:v>-0.46050999999999997</c:v>
                </c:pt>
                <c:pt idx="4625">
                  <c:v>-0.34386</c:v>
                </c:pt>
                <c:pt idx="4626">
                  <c:v>-0.45178000000000001</c:v>
                </c:pt>
                <c:pt idx="4627">
                  <c:v>-0.38602999999999998</c:v>
                </c:pt>
                <c:pt idx="4628">
                  <c:v>-0.43163000000000001</c:v>
                </c:pt>
                <c:pt idx="4629">
                  <c:v>-0.41936000000000001</c:v>
                </c:pt>
                <c:pt idx="4630">
                  <c:v>-0.28822999999999999</c:v>
                </c:pt>
                <c:pt idx="4631">
                  <c:v>-0.36841000000000002</c:v>
                </c:pt>
                <c:pt idx="4632">
                  <c:v>-0.18770999999999999</c:v>
                </c:pt>
                <c:pt idx="4633">
                  <c:v>-0.17115</c:v>
                </c:pt>
                <c:pt idx="4634">
                  <c:v>-0.13793</c:v>
                </c:pt>
                <c:pt idx="4635">
                  <c:v>6.2357999999999997E-2</c:v>
                </c:pt>
                <c:pt idx="4636">
                  <c:v>-0.12920000000000001</c:v>
                </c:pt>
                <c:pt idx="4637">
                  <c:v>-5.1958999999999998E-3</c:v>
                </c:pt>
                <c:pt idx="4638">
                  <c:v>9.2022000000000007E-2</c:v>
                </c:pt>
                <c:pt idx="4639">
                  <c:v>0.1043</c:v>
                </c:pt>
                <c:pt idx="4640">
                  <c:v>0.22356999999999999</c:v>
                </c:pt>
                <c:pt idx="4641">
                  <c:v>0.28032000000000001</c:v>
                </c:pt>
                <c:pt idx="4642">
                  <c:v>0.22882</c:v>
                </c:pt>
                <c:pt idx="4643">
                  <c:v>0.47896</c:v>
                </c:pt>
                <c:pt idx="4644">
                  <c:v>0.40978999999999999</c:v>
                </c:pt>
                <c:pt idx="4645">
                  <c:v>0.48066999999999999</c:v>
                </c:pt>
                <c:pt idx="4646">
                  <c:v>0.47023999999999999</c:v>
                </c:pt>
                <c:pt idx="4647">
                  <c:v>0.46518999999999999</c:v>
                </c:pt>
                <c:pt idx="4648">
                  <c:v>0.47554999999999997</c:v>
                </c:pt>
                <c:pt idx="4649">
                  <c:v>0.52309000000000005</c:v>
                </c:pt>
                <c:pt idx="4650">
                  <c:v>0.38245000000000001</c:v>
                </c:pt>
                <c:pt idx="4651">
                  <c:v>0.44524999999999998</c:v>
                </c:pt>
                <c:pt idx="4652">
                  <c:v>0.31541999999999998</c:v>
                </c:pt>
                <c:pt idx="4653">
                  <c:v>0.29849999999999999</c:v>
                </c:pt>
                <c:pt idx="4654">
                  <c:v>0.28071000000000002</c:v>
                </c:pt>
                <c:pt idx="4655">
                  <c:v>0.12082</c:v>
                </c:pt>
                <c:pt idx="4656">
                  <c:v>0.1</c:v>
                </c:pt>
                <c:pt idx="4657">
                  <c:v>-6.6151000000000001E-2</c:v>
                </c:pt>
                <c:pt idx="4658">
                  <c:v>-0.10375</c:v>
                </c:pt>
                <c:pt idx="4659">
                  <c:v>-0.16033</c:v>
                </c:pt>
                <c:pt idx="4660">
                  <c:v>-0.32233000000000001</c:v>
                </c:pt>
                <c:pt idx="4661">
                  <c:v>-0.20665</c:v>
                </c:pt>
                <c:pt idx="4662">
                  <c:v>-0.32888000000000001</c:v>
                </c:pt>
                <c:pt idx="4663">
                  <c:v>-0.31563999999999998</c:v>
                </c:pt>
                <c:pt idx="4664">
                  <c:v>-0.34147</c:v>
                </c:pt>
                <c:pt idx="4665">
                  <c:v>-0.51976</c:v>
                </c:pt>
                <c:pt idx="4666">
                  <c:v>-0.44612000000000002</c:v>
                </c:pt>
                <c:pt idx="4667">
                  <c:v>-0.48236000000000001</c:v>
                </c:pt>
                <c:pt idx="4668">
                  <c:v>-0.58928000000000003</c:v>
                </c:pt>
                <c:pt idx="4669">
                  <c:v>-0.52276</c:v>
                </c:pt>
                <c:pt idx="4670">
                  <c:v>-0.49357000000000001</c:v>
                </c:pt>
                <c:pt idx="4671">
                  <c:v>-0.50451999999999997</c:v>
                </c:pt>
                <c:pt idx="4672">
                  <c:v>-0.40500999999999998</c:v>
                </c:pt>
                <c:pt idx="4673">
                  <c:v>-0.37407000000000001</c:v>
                </c:pt>
                <c:pt idx="4674">
                  <c:v>-0.35225000000000001</c:v>
                </c:pt>
                <c:pt idx="4675">
                  <c:v>-0.23949000000000001</c:v>
                </c:pt>
                <c:pt idx="4676">
                  <c:v>-0.17194999999999999</c:v>
                </c:pt>
                <c:pt idx="4677">
                  <c:v>-7.1248000000000006E-2</c:v>
                </c:pt>
                <c:pt idx="4678">
                  <c:v>7.6604999999999998E-3</c:v>
                </c:pt>
                <c:pt idx="4679">
                  <c:v>6.5281000000000006E-2</c:v>
                </c:pt>
                <c:pt idx="4680">
                  <c:v>0.18440999999999999</c:v>
                </c:pt>
                <c:pt idx="4681">
                  <c:v>0.29372999999999999</c:v>
                </c:pt>
                <c:pt idx="4682">
                  <c:v>0.36840000000000001</c:v>
                </c:pt>
                <c:pt idx="4683">
                  <c:v>0.44949</c:v>
                </c:pt>
                <c:pt idx="4684">
                  <c:v>0.4839</c:v>
                </c:pt>
                <c:pt idx="4685">
                  <c:v>0.55701999999999996</c:v>
                </c:pt>
                <c:pt idx="4686">
                  <c:v>0.54457999999999995</c:v>
                </c:pt>
                <c:pt idx="4687">
                  <c:v>0.48194999999999999</c:v>
                </c:pt>
                <c:pt idx="4688">
                  <c:v>0.54318999999999995</c:v>
                </c:pt>
                <c:pt idx="4689">
                  <c:v>0.56106</c:v>
                </c:pt>
                <c:pt idx="4690">
                  <c:v>0.52744999999999997</c:v>
                </c:pt>
                <c:pt idx="4691">
                  <c:v>0.59874000000000005</c:v>
                </c:pt>
                <c:pt idx="4692">
                  <c:v>0.44153999999999999</c:v>
                </c:pt>
                <c:pt idx="4693">
                  <c:v>0.47506999999999999</c:v>
                </c:pt>
                <c:pt idx="4694">
                  <c:v>0.41864000000000001</c:v>
                </c:pt>
                <c:pt idx="4695">
                  <c:v>0.33607999999999999</c:v>
                </c:pt>
                <c:pt idx="4696">
                  <c:v>0.22522</c:v>
                </c:pt>
                <c:pt idx="4697">
                  <c:v>0.15816</c:v>
                </c:pt>
                <c:pt idx="4698">
                  <c:v>3.5104000000000003E-2</c:v>
                </c:pt>
                <c:pt idx="4699">
                  <c:v>1.7113E-2</c:v>
                </c:pt>
                <c:pt idx="4700">
                  <c:v>-0.12842000000000001</c:v>
                </c:pt>
                <c:pt idx="4701">
                  <c:v>-0.19603999999999999</c:v>
                </c:pt>
                <c:pt idx="4702">
                  <c:v>-0.33457999999999999</c:v>
                </c:pt>
                <c:pt idx="4703">
                  <c:v>-0.41889999999999999</c:v>
                </c:pt>
                <c:pt idx="4704">
                  <c:v>-0.4375</c:v>
                </c:pt>
                <c:pt idx="4705">
                  <c:v>-0.57472000000000001</c:v>
                </c:pt>
                <c:pt idx="4706">
                  <c:v>-0.60150999999999999</c:v>
                </c:pt>
                <c:pt idx="4707">
                  <c:v>-0.66157999999999995</c:v>
                </c:pt>
                <c:pt idx="4708">
                  <c:v>-0.66256000000000004</c:v>
                </c:pt>
                <c:pt idx="4709">
                  <c:v>-0.62658999999999998</c:v>
                </c:pt>
                <c:pt idx="4710">
                  <c:v>-0.74575000000000002</c:v>
                </c:pt>
                <c:pt idx="4711">
                  <c:v>-0.65117999999999998</c:v>
                </c:pt>
                <c:pt idx="4712">
                  <c:v>-0.54342999999999997</c:v>
                </c:pt>
                <c:pt idx="4713">
                  <c:v>-0.55459000000000003</c:v>
                </c:pt>
                <c:pt idx="4714">
                  <c:v>-0.46494000000000002</c:v>
                </c:pt>
                <c:pt idx="4715">
                  <c:v>-0.33583000000000002</c:v>
                </c:pt>
                <c:pt idx="4716">
                  <c:v>-0.36181000000000002</c:v>
                </c:pt>
                <c:pt idx="4717">
                  <c:v>-6.5101999999999993E-2</c:v>
                </c:pt>
                <c:pt idx="4718">
                  <c:v>-0.1116</c:v>
                </c:pt>
                <c:pt idx="4719">
                  <c:v>5.7507000000000003E-2</c:v>
                </c:pt>
                <c:pt idx="4720">
                  <c:v>9.9553000000000003E-2</c:v>
                </c:pt>
                <c:pt idx="4721">
                  <c:v>0.23352000000000001</c:v>
                </c:pt>
                <c:pt idx="4722">
                  <c:v>0.32551999999999998</c:v>
                </c:pt>
                <c:pt idx="4723">
                  <c:v>0.46522999999999998</c:v>
                </c:pt>
                <c:pt idx="4724">
                  <c:v>0.42614000000000002</c:v>
                </c:pt>
                <c:pt idx="4725">
                  <c:v>0.60172000000000003</c:v>
                </c:pt>
                <c:pt idx="4726">
                  <c:v>0.57613999999999999</c:v>
                </c:pt>
                <c:pt idx="4727">
                  <c:v>0.65773999999999999</c:v>
                </c:pt>
                <c:pt idx="4728">
                  <c:v>0.67518</c:v>
                </c:pt>
                <c:pt idx="4729">
                  <c:v>0.64939000000000002</c:v>
                </c:pt>
                <c:pt idx="4730">
                  <c:v>0.67508999999999997</c:v>
                </c:pt>
                <c:pt idx="4731">
                  <c:v>0.57684000000000002</c:v>
                </c:pt>
                <c:pt idx="4732">
                  <c:v>0.62649999999999995</c:v>
                </c:pt>
                <c:pt idx="4733">
                  <c:v>0.54952999999999996</c:v>
                </c:pt>
                <c:pt idx="4734">
                  <c:v>0.45568999999999998</c:v>
                </c:pt>
                <c:pt idx="4735">
                  <c:v>0.49595</c:v>
                </c:pt>
                <c:pt idx="4736">
                  <c:v>0.23391000000000001</c:v>
                </c:pt>
                <c:pt idx="4737">
                  <c:v>0.18078</c:v>
                </c:pt>
                <c:pt idx="4738">
                  <c:v>0.10815</c:v>
                </c:pt>
                <c:pt idx="4739">
                  <c:v>-6.9540000000000005E-2</c:v>
                </c:pt>
                <c:pt idx="4740">
                  <c:v>-0.12454999999999999</c:v>
                </c:pt>
                <c:pt idx="4741">
                  <c:v>-0.13542999999999999</c:v>
                </c:pt>
                <c:pt idx="4742">
                  <c:v>-0.41787999999999997</c:v>
                </c:pt>
                <c:pt idx="4743">
                  <c:v>-0.29455999999999999</c:v>
                </c:pt>
                <c:pt idx="4744">
                  <c:v>-0.46817999999999999</c:v>
                </c:pt>
                <c:pt idx="4745">
                  <c:v>-0.44469999999999998</c:v>
                </c:pt>
                <c:pt idx="4746">
                  <c:v>-0.53091999999999995</c:v>
                </c:pt>
                <c:pt idx="4747">
                  <c:v>-0.56152000000000002</c:v>
                </c:pt>
                <c:pt idx="4748">
                  <c:v>-0.64351000000000003</c:v>
                </c:pt>
                <c:pt idx="4749">
                  <c:v>-0.55356000000000005</c:v>
                </c:pt>
                <c:pt idx="4750">
                  <c:v>-0.60328000000000004</c:v>
                </c:pt>
                <c:pt idx="4751">
                  <c:v>-0.48899999999999999</c:v>
                </c:pt>
                <c:pt idx="4752">
                  <c:v>-0.58731999999999995</c:v>
                </c:pt>
                <c:pt idx="4753">
                  <c:v>-0.4874</c:v>
                </c:pt>
                <c:pt idx="4754">
                  <c:v>-0.38888</c:v>
                </c:pt>
                <c:pt idx="4755">
                  <c:v>-0.36747999999999997</c:v>
                </c:pt>
                <c:pt idx="4756">
                  <c:v>-0.20971999999999999</c:v>
                </c:pt>
                <c:pt idx="4757">
                  <c:v>-0.30087999999999998</c:v>
                </c:pt>
                <c:pt idx="4758">
                  <c:v>-0.19674</c:v>
                </c:pt>
                <c:pt idx="4759">
                  <c:v>-5.4054999999999999E-2</c:v>
                </c:pt>
                <c:pt idx="4760">
                  <c:v>-8.2441E-2</c:v>
                </c:pt>
                <c:pt idx="4761">
                  <c:v>0.22452</c:v>
                </c:pt>
                <c:pt idx="4762">
                  <c:v>0.21160000000000001</c:v>
                </c:pt>
                <c:pt idx="4763">
                  <c:v>0.27150999999999997</c:v>
                </c:pt>
                <c:pt idx="4764">
                  <c:v>0.43323</c:v>
                </c:pt>
                <c:pt idx="4765">
                  <c:v>0.41110999999999998</c:v>
                </c:pt>
                <c:pt idx="4766">
                  <c:v>0.44031999999999999</c:v>
                </c:pt>
                <c:pt idx="4767">
                  <c:v>0.56662000000000001</c:v>
                </c:pt>
                <c:pt idx="4768">
                  <c:v>0.39911000000000002</c:v>
                </c:pt>
                <c:pt idx="4769">
                  <c:v>0.56215000000000004</c:v>
                </c:pt>
                <c:pt idx="4770">
                  <c:v>0.48834</c:v>
                </c:pt>
                <c:pt idx="4771">
                  <c:v>0.48254999999999998</c:v>
                </c:pt>
                <c:pt idx="4772">
                  <c:v>0.50249999999999995</c:v>
                </c:pt>
                <c:pt idx="4773">
                  <c:v>0.46921000000000002</c:v>
                </c:pt>
                <c:pt idx="4774">
                  <c:v>0.36862</c:v>
                </c:pt>
                <c:pt idx="4775">
                  <c:v>0.40894999999999998</c:v>
                </c:pt>
                <c:pt idx="4776">
                  <c:v>0.22317999999999999</c:v>
                </c:pt>
                <c:pt idx="4777">
                  <c:v>0.26375999999999999</c:v>
                </c:pt>
                <c:pt idx="4778">
                  <c:v>0.18176</c:v>
                </c:pt>
                <c:pt idx="4779">
                  <c:v>6.2123999999999999E-2</c:v>
                </c:pt>
                <c:pt idx="4780">
                  <c:v>3.7943999999999999E-2</c:v>
                </c:pt>
                <c:pt idx="4781">
                  <c:v>-8.2548999999999997E-2</c:v>
                </c:pt>
                <c:pt idx="4782">
                  <c:v>-3.6241000000000002E-2</c:v>
                </c:pt>
                <c:pt idx="4783">
                  <c:v>-0.11044</c:v>
                </c:pt>
                <c:pt idx="4784">
                  <c:v>-0.23100000000000001</c:v>
                </c:pt>
                <c:pt idx="4785">
                  <c:v>-0.23987</c:v>
                </c:pt>
                <c:pt idx="4786">
                  <c:v>-0.45705000000000001</c:v>
                </c:pt>
                <c:pt idx="4787">
                  <c:v>-0.38884999999999997</c:v>
                </c:pt>
                <c:pt idx="4788">
                  <c:v>-0.45424999999999999</c:v>
                </c:pt>
                <c:pt idx="4789">
                  <c:v>-0.57189999999999996</c:v>
                </c:pt>
                <c:pt idx="4790">
                  <c:v>-0.45802999999999999</c:v>
                </c:pt>
                <c:pt idx="4791">
                  <c:v>-0.48396</c:v>
                </c:pt>
                <c:pt idx="4792">
                  <c:v>-0.47954999999999998</c:v>
                </c:pt>
                <c:pt idx="4793">
                  <c:v>-0.34516000000000002</c:v>
                </c:pt>
                <c:pt idx="4794">
                  <c:v>-0.39855000000000002</c:v>
                </c:pt>
                <c:pt idx="4795">
                  <c:v>-0.37175999999999998</c:v>
                </c:pt>
                <c:pt idx="4796">
                  <c:v>-0.26428000000000001</c:v>
                </c:pt>
                <c:pt idx="4797">
                  <c:v>-0.24972</c:v>
                </c:pt>
                <c:pt idx="4798">
                  <c:v>-0.19978000000000001</c:v>
                </c:pt>
                <c:pt idx="4799">
                  <c:v>-9.8496E-2</c:v>
                </c:pt>
                <c:pt idx="4800">
                  <c:v>-6.3018000000000005E-2</c:v>
                </c:pt>
                <c:pt idx="4801">
                  <c:v>4.2646999999999997E-2</c:v>
                </c:pt>
                <c:pt idx="4802">
                  <c:v>6.3397999999999996E-2</c:v>
                </c:pt>
                <c:pt idx="4803">
                  <c:v>0.10638</c:v>
                </c:pt>
                <c:pt idx="4804">
                  <c:v>0.18744</c:v>
                </c:pt>
                <c:pt idx="4805">
                  <c:v>0.24848999999999999</c:v>
                </c:pt>
                <c:pt idx="4806">
                  <c:v>0.27427000000000001</c:v>
                </c:pt>
                <c:pt idx="4807">
                  <c:v>0.26606000000000002</c:v>
                </c:pt>
                <c:pt idx="4808">
                  <c:v>0.29981999999999998</c:v>
                </c:pt>
                <c:pt idx="4809">
                  <c:v>0.36138999999999999</c:v>
                </c:pt>
                <c:pt idx="4810">
                  <c:v>0.39468999999999999</c:v>
                </c:pt>
                <c:pt idx="4811">
                  <c:v>0.43744</c:v>
                </c:pt>
                <c:pt idx="4812">
                  <c:v>0.38329000000000002</c:v>
                </c:pt>
                <c:pt idx="4813">
                  <c:v>0.42736000000000002</c:v>
                </c:pt>
                <c:pt idx="4814">
                  <c:v>0.44530999999999998</c:v>
                </c:pt>
                <c:pt idx="4815">
                  <c:v>0.33881</c:v>
                </c:pt>
                <c:pt idx="4816">
                  <c:v>0.35233999999999999</c:v>
                </c:pt>
                <c:pt idx="4817">
                  <c:v>0.18864</c:v>
                </c:pt>
                <c:pt idx="4818">
                  <c:v>0.20787</c:v>
                </c:pt>
                <c:pt idx="4819">
                  <c:v>0.13713</c:v>
                </c:pt>
                <c:pt idx="4820">
                  <c:v>0.13038</c:v>
                </c:pt>
                <c:pt idx="4821">
                  <c:v>2.0972999999999999E-2</c:v>
                </c:pt>
                <c:pt idx="4822">
                  <c:v>-2.2003999999999999E-2</c:v>
                </c:pt>
                <c:pt idx="4823">
                  <c:v>-8.6387000000000005E-2</c:v>
                </c:pt>
                <c:pt idx="4824">
                  <c:v>-9.4815999999999998E-2</c:v>
                </c:pt>
                <c:pt idx="4825">
                  <c:v>-0.20924000000000001</c:v>
                </c:pt>
                <c:pt idx="4826">
                  <c:v>-0.21675</c:v>
                </c:pt>
                <c:pt idx="4827">
                  <c:v>-0.25642999999999999</c:v>
                </c:pt>
                <c:pt idx="4828">
                  <c:v>-0.26240999999999998</c:v>
                </c:pt>
                <c:pt idx="4829">
                  <c:v>-0.29308000000000001</c:v>
                </c:pt>
                <c:pt idx="4830">
                  <c:v>-0.35855999999999999</c:v>
                </c:pt>
                <c:pt idx="4831">
                  <c:v>-0.29005999999999998</c:v>
                </c:pt>
                <c:pt idx="4832">
                  <c:v>-0.33867000000000003</c:v>
                </c:pt>
                <c:pt idx="4833">
                  <c:v>-0.30542999999999998</c:v>
                </c:pt>
                <c:pt idx="4834">
                  <c:v>-0.29563</c:v>
                </c:pt>
                <c:pt idx="4835">
                  <c:v>-0.39522000000000002</c:v>
                </c:pt>
                <c:pt idx="4836">
                  <c:v>-0.23616000000000001</c:v>
                </c:pt>
                <c:pt idx="4837">
                  <c:v>-0.18754999999999999</c:v>
                </c:pt>
                <c:pt idx="4838">
                  <c:v>-0.26183000000000001</c:v>
                </c:pt>
                <c:pt idx="4839">
                  <c:v>-0.18759000000000001</c:v>
                </c:pt>
                <c:pt idx="4840">
                  <c:v>-9.4794000000000003E-2</c:v>
                </c:pt>
                <c:pt idx="4841">
                  <c:v>-0.13405</c:v>
                </c:pt>
                <c:pt idx="4842">
                  <c:v>0.11666</c:v>
                </c:pt>
                <c:pt idx="4843">
                  <c:v>-3.1469999999999998E-2</c:v>
                </c:pt>
                <c:pt idx="4844">
                  <c:v>8.7111999999999995E-2</c:v>
                </c:pt>
                <c:pt idx="4845">
                  <c:v>7.5455999999999995E-2</c:v>
                </c:pt>
                <c:pt idx="4846">
                  <c:v>0.17041999999999999</c:v>
                </c:pt>
                <c:pt idx="4847">
                  <c:v>0.17942</c:v>
                </c:pt>
                <c:pt idx="4848">
                  <c:v>0.23008000000000001</c:v>
                </c:pt>
                <c:pt idx="4849">
                  <c:v>0.17413999999999999</c:v>
                </c:pt>
                <c:pt idx="4850">
                  <c:v>0.31708999999999998</c:v>
                </c:pt>
                <c:pt idx="4851">
                  <c:v>0.23415</c:v>
                </c:pt>
                <c:pt idx="4852">
                  <c:v>0.28854000000000002</c:v>
                </c:pt>
                <c:pt idx="4853">
                  <c:v>0.23895</c:v>
                </c:pt>
                <c:pt idx="4854">
                  <c:v>0.22086</c:v>
                </c:pt>
                <c:pt idx="4855">
                  <c:v>0.31609999999999999</c:v>
                </c:pt>
                <c:pt idx="4856">
                  <c:v>0.16617000000000001</c:v>
                </c:pt>
                <c:pt idx="4857">
                  <c:v>0.24254000000000001</c:v>
                </c:pt>
                <c:pt idx="4858">
                  <c:v>0.19919999999999999</c:v>
                </c:pt>
                <c:pt idx="4859">
                  <c:v>0.14521999999999999</c:v>
                </c:pt>
                <c:pt idx="4860">
                  <c:v>0.25674000000000002</c:v>
                </c:pt>
                <c:pt idx="4861">
                  <c:v>2.0000000000000002E-5</c:v>
                </c:pt>
                <c:pt idx="4862">
                  <c:v>-2.3328000000000002E-2</c:v>
                </c:pt>
                <c:pt idx="4863">
                  <c:v>2.9576000000000002E-2</c:v>
                </c:pt>
                <c:pt idx="4864">
                  <c:v>-4.9970000000000001E-2</c:v>
                </c:pt>
                <c:pt idx="4865">
                  <c:v>-8.6326E-2</c:v>
                </c:pt>
                <c:pt idx="4866">
                  <c:v>-6.9996000000000003E-2</c:v>
                </c:pt>
                <c:pt idx="4867">
                  <c:v>-0.28497</c:v>
                </c:pt>
                <c:pt idx="4868">
                  <c:v>-5.4647000000000001E-2</c:v>
                </c:pt>
                <c:pt idx="4869">
                  <c:v>-0.19364999999999999</c:v>
                </c:pt>
                <c:pt idx="4870">
                  <c:v>-0.14837</c:v>
                </c:pt>
                <c:pt idx="4871">
                  <c:v>-0.2036</c:v>
                </c:pt>
                <c:pt idx="4872">
                  <c:v>-0.20397000000000001</c:v>
                </c:pt>
                <c:pt idx="4873">
                  <c:v>-0.20960999999999999</c:v>
                </c:pt>
                <c:pt idx="4874">
                  <c:v>-0.11071</c:v>
                </c:pt>
                <c:pt idx="4875">
                  <c:v>-0.26162999999999997</c:v>
                </c:pt>
                <c:pt idx="4876">
                  <c:v>-0.12271</c:v>
                </c:pt>
                <c:pt idx="4877">
                  <c:v>-0.16989000000000001</c:v>
                </c:pt>
                <c:pt idx="4878">
                  <c:v>-0.11933000000000001</c:v>
                </c:pt>
                <c:pt idx="4879">
                  <c:v>-5.7272999999999998E-2</c:v>
                </c:pt>
                <c:pt idx="4880">
                  <c:v>-0.14305999999999999</c:v>
                </c:pt>
                <c:pt idx="4881">
                  <c:v>-1.9563000000000001E-2</c:v>
                </c:pt>
                <c:pt idx="4882">
                  <c:v>-9.9301E-2</c:v>
                </c:pt>
                <c:pt idx="4883">
                  <c:v>-4.5033999999999998E-2</c:v>
                </c:pt>
                <c:pt idx="4884">
                  <c:v>4.5678999999999997E-3</c:v>
                </c:pt>
                <c:pt idx="4885">
                  <c:v>-7.7789999999999998E-2</c:v>
                </c:pt>
                <c:pt idx="4886">
                  <c:v>0.18296999999999999</c:v>
                </c:pt>
                <c:pt idx="4887">
                  <c:v>0.10474</c:v>
                </c:pt>
                <c:pt idx="4888">
                  <c:v>0.1512</c:v>
                </c:pt>
                <c:pt idx="4889">
                  <c:v>0.23185</c:v>
                </c:pt>
                <c:pt idx="4890">
                  <c:v>0.11229</c:v>
                </c:pt>
                <c:pt idx="4891">
                  <c:v>0.20893999999999999</c:v>
                </c:pt>
                <c:pt idx="4892">
                  <c:v>0.21310999999999999</c:v>
                </c:pt>
                <c:pt idx="4893">
                  <c:v>7.4078000000000005E-2</c:v>
                </c:pt>
                <c:pt idx="4894">
                  <c:v>0.14105999999999999</c:v>
                </c:pt>
                <c:pt idx="4895">
                  <c:v>0.14394000000000001</c:v>
                </c:pt>
                <c:pt idx="4896">
                  <c:v>9.0118000000000004E-2</c:v>
                </c:pt>
                <c:pt idx="4897">
                  <c:v>0.11262</c:v>
                </c:pt>
                <c:pt idx="4898">
                  <c:v>7.6957999999999999E-2</c:v>
                </c:pt>
                <c:pt idx="4899">
                  <c:v>2.1496000000000001E-2</c:v>
                </c:pt>
                <c:pt idx="4900">
                  <c:v>6.0673999999999999E-2</c:v>
                </c:pt>
                <c:pt idx="4901">
                  <c:v>1.7092E-2</c:v>
                </c:pt>
                <c:pt idx="4902">
                  <c:v>9.9141999999999997E-3</c:v>
                </c:pt>
                <c:pt idx="4903">
                  <c:v>-1.9394999999999999E-2</c:v>
                </c:pt>
                <c:pt idx="4904">
                  <c:v>-5.4758000000000001E-2</c:v>
                </c:pt>
                <c:pt idx="4905">
                  <c:v>-5.1076999999999997E-2</c:v>
                </c:pt>
                <c:pt idx="4906">
                  <c:v>-2.6641000000000001E-2</c:v>
                </c:pt>
                <c:pt idx="4907">
                  <c:v>-3.4424000000000003E-2</c:v>
                </c:pt>
                <c:pt idx="4908">
                  <c:v>-4.5273000000000001E-2</c:v>
                </c:pt>
                <c:pt idx="4909">
                  <c:v>-4.2483E-2</c:v>
                </c:pt>
                <c:pt idx="4910">
                  <c:v>-5.8812999999999997E-2</c:v>
                </c:pt>
                <c:pt idx="4911">
                  <c:v>-0.11632000000000001</c:v>
                </c:pt>
                <c:pt idx="4912">
                  <c:v>-0.15619</c:v>
                </c:pt>
                <c:pt idx="4913">
                  <c:v>-0.18790999999999999</c:v>
                </c:pt>
                <c:pt idx="4914">
                  <c:v>-0.14446999999999999</c:v>
                </c:pt>
                <c:pt idx="4915">
                  <c:v>-9.6407999999999994E-2</c:v>
                </c:pt>
                <c:pt idx="4916">
                  <c:v>-0.11892999999999999</c:v>
                </c:pt>
                <c:pt idx="4917">
                  <c:v>-6.9098999999999994E-2</c:v>
                </c:pt>
                <c:pt idx="4918">
                  <c:v>-3.4782E-2</c:v>
                </c:pt>
                <c:pt idx="4919">
                  <c:v>-3.2566000000000002E-4</c:v>
                </c:pt>
                <c:pt idx="4920">
                  <c:v>-1.1998999999999999E-2</c:v>
                </c:pt>
                <c:pt idx="4921">
                  <c:v>1.9053000000000001E-4</c:v>
                </c:pt>
                <c:pt idx="4922">
                  <c:v>1.8380000000000001E-2</c:v>
                </c:pt>
                <c:pt idx="4923">
                  <c:v>4.0018999999999999E-2</c:v>
                </c:pt>
                <c:pt idx="4924">
                  <c:v>7.1432999999999996E-2</c:v>
                </c:pt>
                <c:pt idx="4925">
                  <c:v>9.4870999999999997E-2</c:v>
                </c:pt>
                <c:pt idx="4926">
                  <c:v>6.9468000000000002E-2</c:v>
                </c:pt>
                <c:pt idx="4927">
                  <c:v>7.0741999999999999E-2</c:v>
                </c:pt>
                <c:pt idx="4928">
                  <c:v>8.2625000000000004E-2</c:v>
                </c:pt>
                <c:pt idx="4929">
                  <c:v>8.8181999999999996E-2</c:v>
                </c:pt>
                <c:pt idx="4930">
                  <c:v>7.0544999999999997E-2</c:v>
                </c:pt>
                <c:pt idx="4931">
                  <c:v>3.6514999999999999E-2</c:v>
                </c:pt>
                <c:pt idx="4932">
                  <c:v>4.2502999999999999E-2</c:v>
                </c:pt>
                <c:pt idx="4933">
                  <c:v>5.8037999999999999E-2</c:v>
                </c:pt>
                <c:pt idx="4934">
                  <c:v>2.7740000000000001E-2</c:v>
                </c:pt>
                <c:pt idx="4935">
                  <c:v>-1.0758E-2</c:v>
                </c:pt>
                <c:pt idx="4936">
                  <c:v>-2.8242E-2</c:v>
                </c:pt>
                <c:pt idx="4937">
                  <c:v>5.1429999999999997E-2</c:v>
                </c:pt>
                <c:pt idx="4938">
                  <c:v>5.6680999999999997E-3</c:v>
                </c:pt>
                <c:pt idx="4939">
                  <c:v>-3.8878999999999997E-2</c:v>
                </c:pt>
                <c:pt idx="4940">
                  <c:v>1.286E-3</c:v>
                </c:pt>
                <c:pt idx="4941">
                  <c:v>-8.2309999999999994E-2</c:v>
                </c:pt>
                <c:pt idx="4942">
                  <c:v>2.4216000000000001E-2</c:v>
                </c:pt>
                <c:pt idx="4943">
                  <c:v>-4.1723999999999997E-2</c:v>
                </c:pt>
                <c:pt idx="4944">
                  <c:v>-3.6646999999999999E-2</c:v>
                </c:pt>
                <c:pt idx="4945">
                  <c:v>-6.0700999999999998E-2</c:v>
                </c:pt>
                <c:pt idx="4946">
                  <c:v>-1.4076E-2</c:v>
                </c:pt>
                <c:pt idx="4947">
                  <c:v>-2.7092000000000001E-2</c:v>
                </c:pt>
                <c:pt idx="4948">
                  <c:v>-1.2026999999999999E-2</c:v>
                </c:pt>
                <c:pt idx="4949">
                  <c:v>-5.9871000000000001E-2</c:v>
                </c:pt>
                <c:pt idx="4950">
                  <c:v>1.4028000000000001E-4</c:v>
                </c:pt>
                <c:pt idx="4951">
                  <c:v>-2.2197999999999999E-2</c:v>
                </c:pt>
                <c:pt idx="4952">
                  <c:v>2.0688000000000002E-2</c:v>
                </c:pt>
                <c:pt idx="4953">
                  <c:v>2.4375E-3</c:v>
                </c:pt>
                <c:pt idx="4954">
                  <c:v>-1.4421E-2</c:v>
                </c:pt>
                <c:pt idx="4955">
                  <c:v>4.9841999999999997E-2</c:v>
                </c:pt>
                <c:pt idx="4956">
                  <c:v>-9.2816999999999997E-4</c:v>
                </c:pt>
                <c:pt idx="4957">
                  <c:v>6.2834000000000001E-2</c:v>
                </c:pt>
                <c:pt idx="4958">
                  <c:v>1.9217999999999999E-2</c:v>
                </c:pt>
                <c:pt idx="4959">
                  <c:v>4.9392000000000004E-3</c:v>
                </c:pt>
                <c:pt idx="4960">
                  <c:v>0.12603</c:v>
                </c:pt>
                <c:pt idx="4961">
                  <c:v>3.7788000000000002E-2</c:v>
                </c:pt>
                <c:pt idx="4962">
                  <c:v>-6.4605000000000001E-3</c:v>
                </c:pt>
                <c:pt idx="4963">
                  <c:v>4.4393000000000002E-2</c:v>
                </c:pt>
                <c:pt idx="4964">
                  <c:v>-7.9732999999999991E-3</c:v>
                </c:pt>
                <c:pt idx="4965">
                  <c:v>-3.3834000000000003E-2</c:v>
                </c:pt>
                <c:pt idx="4966">
                  <c:v>6.6975000000000007E-2</c:v>
                </c:pt>
                <c:pt idx="4967">
                  <c:v>-0.15440000000000001</c:v>
                </c:pt>
                <c:pt idx="4968">
                  <c:v>-1.9667999999999999E-3</c:v>
                </c:pt>
                <c:pt idx="4969">
                  <c:v>-8.0532000000000006E-2</c:v>
                </c:pt>
                <c:pt idx="4970">
                  <c:v>-5.3210999999999996E-3</c:v>
                </c:pt>
                <c:pt idx="4971">
                  <c:v>-4.1322999999999999E-2</c:v>
                </c:pt>
                <c:pt idx="4972">
                  <c:v>-5.4934999999999998E-2</c:v>
                </c:pt>
                <c:pt idx="4973">
                  <c:v>-9.0870000000000006E-2</c:v>
                </c:pt>
                <c:pt idx="4974">
                  <c:v>1.66E-2</c:v>
                </c:pt>
                <c:pt idx="4975">
                  <c:v>-6.7775000000000002E-2</c:v>
                </c:pt>
                <c:pt idx="4976">
                  <c:v>3.9801000000000003E-2</c:v>
                </c:pt>
                <c:pt idx="4977">
                  <c:v>-4.3728999999999997E-2</c:v>
                </c:pt>
                <c:pt idx="4978">
                  <c:v>-5.7603000000000003E-3</c:v>
                </c:pt>
                <c:pt idx="4979">
                  <c:v>6.0879000000000003E-2</c:v>
                </c:pt>
                <c:pt idx="4980">
                  <c:v>-9.4331999999999992E-3</c:v>
                </c:pt>
                <c:pt idx="4981">
                  <c:v>0.10634</c:v>
                </c:pt>
                <c:pt idx="4982">
                  <c:v>-8.8742999999999999E-3</c:v>
                </c:pt>
                <c:pt idx="4983">
                  <c:v>1.6043000000000002E-2</c:v>
                </c:pt>
                <c:pt idx="4984">
                  <c:v>7.3581999999999995E-2</c:v>
                </c:pt>
                <c:pt idx="4985">
                  <c:v>-6.0990000000000003E-2</c:v>
                </c:pt>
                <c:pt idx="4986">
                  <c:v>0.13153000000000001</c:v>
                </c:pt>
                <c:pt idx="4987">
                  <c:v>0.10408000000000001</c:v>
                </c:pt>
                <c:pt idx="4988">
                  <c:v>4.3702999999999999E-2</c:v>
                </c:pt>
                <c:pt idx="4989">
                  <c:v>0.12679000000000001</c:v>
                </c:pt>
                <c:pt idx="4990">
                  <c:v>9.3324000000000004E-2</c:v>
                </c:pt>
                <c:pt idx="4991">
                  <c:v>-3.0476000000000001E-3</c:v>
                </c:pt>
                <c:pt idx="4992">
                  <c:v>0.18551999999999999</c:v>
                </c:pt>
                <c:pt idx="4993">
                  <c:v>-5.2815000000000001E-2</c:v>
                </c:pt>
                <c:pt idx="4994">
                  <c:v>5.3691000000000003E-2</c:v>
                </c:pt>
                <c:pt idx="4995">
                  <c:v>-3.4809E-2</c:v>
                </c:pt>
                <c:pt idx="4996">
                  <c:v>-4.5763999999999999E-2</c:v>
                </c:pt>
                <c:pt idx="4997">
                  <c:v>-3.8795999999999997E-2</c:v>
                </c:pt>
                <c:pt idx="4998">
                  <c:v>-6.7342000000000001E-3</c:v>
                </c:pt>
                <c:pt idx="4999">
                  <c:v>-0.14441999999999999</c:v>
                </c:pt>
                <c:pt idx="5000">
                  <c:v>-4.2687999999999997E-2</c:v>
                </c:pt>
                <c:pt idx="5001">
                  <c:v>-0.18337000000000001</c:v>
                </c:pt>
                <c:pt idx="5002">
                  <c:v>-8.8932999999999998E-2</c:v>
                </c:pt>
                <c:pt idx="5003">
                  <c:v>-0.10092</c:v>
                </c:pt>
                <c:pt idx="5004">
                  <c:v>-0.16914000000000001</c:v>
                </c:pt>
                <c:pt idx="5005">
                  <c:v>-9.6492999999999995E-2</c:v>
                </c:pt>
                <c:pt idx="5006">
                  <c:v>-0.18554999999999999</c:v>
                </c:pt>
                <c:pt idx="5007">
                  <c:v>-3.4178E-2</c:v>
                </c:pt>
                <c:pt idx="5008">
                  <c:v>-2.8934000000000001E-2</c:v>
                </c:pt>
                <c:pt idx="5009">
                  <c:v>-7.7878000000000003E-2</c:v>
                </c:pt>
                <c:pt idx="5010">
                  <c:v>3.8464999999999999E-2</c:v>
                </c:pt>
                <c:pt idx="5011">
                  <c:v>-0.15719</c:v>
                </c:pt>
                <c:pt idx="5012">
                  <c:v>-5.1524E-2</c:v>
                </c:pt>
                <c:pt idx="5013">
                  <c:v>-1.0751E-2</c:v>
                </c:pt>
                <c:pt idx="5014">
                  <c:v>-8.1309999999999993E-2</c:v>
                </c:pt>
                <c:pt idx="5015">
                  <c:v>1.1514E-2</c:v>
                </c:pt>
                <c:pt idx="5016">
                  <c:v>7.5144000000000002E-2</c:v>
                </c:pt>
                <c:pt idx="5017">
                  <c:v>-1.4338999999999999E-2</c:v>
                </c:pt>
                <c:pt idx="5018">
                  <c:v>0.20483999999999999</c:v>
                </c:pt>
                <c:pt idx="5019">
                  <c:v>0.11905</c:v>
                </c:pt>
                <c:pt idx="5020">
                  <c:v>0.16675000000000001</c:v>
                </c:pt>
                <c:pt idx="5021">
                  <c:v>0.18898999999999999</c:v>
                </c:pt>
                <c:pt idx="5022">
                  <c:v>0.19409999999999999</c:v>
                </c:pt>
                <c:pt idx="5023">
                  <c:v>0.15719</c:v>
                </c:pt>
                <c:pt idx="5024">
                  <c:v>0.2445</c:v>
                </c:pt>
                <c:pt idx="5025">
                  <c:v>0.15834999999999999</c:v>
                </c:pt>
                <c:pt idx="5026">
                  <c:v>0.23471</c:v>
                </c:pt>
                <c:pt idx="5027">
                  <c:v>0.14992</c:v>
                </c:pt>
                <c:pt idx="5028">
                  <c:v>0.12601000000000001</c:v>
                </c:pt>
                <c:pt idx="5029">
                  <c:v>0.15243999999999999</c:v>
                </c:pt>
                <c:pt idx="5030">
                  <c:v>8.7131E-2</c:v>
                </c:pt>
                <c:pt idx="5031">
                  <c:v>9.9222000000000005E-2</c:v>
                </c:pt>
                <c:pt idx="5032">
                  <c:v>-3.9746999999999998E-2</c:v>
                </c:pt>
                <c:pt idx="5033">
                  <c:v>-5.9534999999999998E-2</c:v>
                </c:pt>
                <c:pt idx="5034">
                  <c:v>-4.6658999999999999E-2</c:v>
                </c:pt>
                <c:pt idx="5035">
                  <c:v>-0.12139</c:v>
                </c:pt>
                <c:pt idx="5036">
                  <c:v>1.0219000000000001E-2</c:v>
                </c:pt>
                <c:pt idx="5037">
                  <c:v>-0.11382</c:v>
                </c:pt>
                <c:pt idx="5038">
                  <c:v>-0.10785</c:v>
                </c:pt>
                <c:pt idx="5039">
                  <c:v>-7.2620000000000004E-2</c:v>
                </c:pt>
                <c:pt idx="5040">
                  <c:v>-0.18017</c:v>
                </c:pt>
                <c:pt idx="5041">
                  <c:v>-0.17014000000000001</c:v>
                </c:pt>
                <c:pt idx="5042">
                  <c:v>-0.22111</c:v>
                </c:pt>
                <c:pt idx="5043">
                  <c:v>-0.30195</c:v>
                </c:pt>
                <c:pt idx="5044">
                  <c:v>-0.23946000000000001</c:v>
                </c:pt>
                <c:pt idx="5045">
                  <c:v>-0.24848000000000001</c:v>
                </c:pt>
                <c:pt idx="5046">
                  <c:v>-0.25125999999999998</c:v>
                </c:pt>
                <c:pt idx="5047">
                  <c:v>-0.23071</c:v>
                </c:pt>
                <c:pt idx="5048">
                  <c:v>-0.21429000000000001</c:v>
                </c:pt>
                <c:pt idx="5049">
                  <c:v>-0.19431999999999999</c:v>
                </c:pt>
                <c:pt idx="5050">
                  <c:v>-0.14734</c:v>
                </c:pt>
                <c:pt idx="5051">
                  <c:v>-0.14096</c:v>
                </c:pt>
                <c:pt idx="5052">
                  <c:v>-7.1837999999999999E-2</c:v>
                </c:pt>
                <c:pt idx="5053">
                  <c:v>-2.0948999999999999E-2</c:v>
                </c:pt>
                <c:pt idx="5054">
                  <c:v>2.0159000000000002E-3</c:v>
                </c:pt>
                <c:pt idx="5055">
                  <c:v>4.1730000000000003E-2</c:v>
                </c:pt>
                <c:pt idx="5056">
                  <c:v>0.10424</c:v>
                </c:pt>
                <c:pt idx="5057">
                  <c:v>0.18367</c:v>
                </c:pt>
                <c:pt idx="5058">
                  <c:v>0.21537999999999999</c:v>
                </c:pt>
                <c:pt idx="5059">
                  <c:v>0.23774999999999999</c:v>
                </c:pt>
                <c:pt idx="5060">
                  <c:v>0.23089000000000001</c:v>
                </c:pt>
                <c:pt idx="5061">
                  <c:v>0.21207000000000001</c:v>
                </c:pt>
                <c:pt idx="5062">
                  <c:v>0.30880000000000002</c:v>
                </c:pt>
                <c:pt idx="5063">
                  <c:v>0.22717000000000001</c:v>
                </c:pt>
                <c:pt idx="5064">
                  <c:v>0.21004999999999999</c:v>
                </c:pt>
                <c:pt idx="5065">
                  <c:v>0.32322000000000001</c:v>
                </c:pt>
                <c:pt idx="5066">
                  <c:v>0.21706</c:v>
                </c:pt>
                <c:pt idx="5067">
                  <c:v>0.34189000000000003</c:v>
                </c:pt>
                <c:pt idx="5068">
                  <c:v>0.27765000000000001</c:v>
                </c:pt>
                <c:pt idx="5069">
                  <c:v>0.23069999999999999</c:v>
                </c:pt>
                <c:pt idx="5070">
                  <c:v>0.17262</c:v>
                </c:pt>
                <c:pt idx="5071">
                  <c:v>0.18038999999999999</c:v>
                </c:pt>
                <c:pt idx="5072">
                  <c:v>0.11182</c:v>
                </c:pt>
                <c:pt idx="5073">
                  <c:v>8.5458999999999993E-2</c:v>
                </c:pt>
                <c:pt idx="5074">
                  <c:v>-7.2423000000000001E-3</c:v>
                </c:pt>
                <c:pt idx="5075">
                  <c:v>9.7079999999999996E-3</c:v>
                </c:pt>
                <c:pt idx="5076">
                  <c:v>-8.2151000000000002E-2</c:v>
                </c:pt>
                <c:pt idx="5077">
                  <c:v>-0.12082</c:v>
                </c:pt>
                <c:pt idx="5078">
                  <c:v>-0.19363</c:v>
                </c:pt>
                <c:pt idx="5079">
                  <c:v>-0.24260000000000001</c:v>
                </c:pt>
                <c:pt idx="5080">
                  <c:v>-0.21934999999999999</c:v>
                </c:pt>
                <c:pt idx="5081">
                  <c:v>-0.33346999999999999</c:v>
                </c:pt>
                <c:pt idx="5082">
                  <c:v>-0.33496999999999999</c:v>
                </c:pt>
                <c:pt idx="5083">
                  <c:v>-0.35150999999999999</c:v>
                </c:pt>
                <c:pt idx="5084">
                  <c:v>-0.36044999999999999</c:v>
                </c:pt>
                <c:pt idx="5085">
                  <c:v>-0.28018999999999999</c:v>
                </c:pt>
                <c:pt idx="5086">
                  <c:v>-0.36931000000000003</c:v>
                </c:pt>
                <c:pt idx="5087">
                  <c:v>-0.37726999999999999</c:v>
                </c:pt>
                <c:pt idx="5088">
                  <c:v>-0.27384999999999998</c:v>
                </c:pt>
                <c:pt idx="5089">
                  <c:v>-0.24440000000000001</c:v>
                </c:pt>
                <c:pt idx="5090">
                  <c:v>-0.27899000000000002</c:v>
                </c:pt>
                <c:pt idx="5091">
                  <c:v>-0.16069</c:v>
                </c:pt>
                <c:pt idx="5092">
                  <c:v>-0.28717999999999999</c:v>
                </c:pt>
                <c:pt idx="5093">
                  <c:v>-5.6860000000000001E-2</c:v>
                </c:pt>
                <c:pt idx="5094">
                  <c:v>-7.3885000000000006E-2</c:v>
                </c:pt>
                <c:pt idx="5095">
                  <c:v>4.2823E-2</c:v>
                </c:pt>
                <c:pt idx="5096">
                  <c:v>4.6235999999999999E-2</c:v>
                </c:pt>
                <c:pt idx="5097">
                  <c:v>0.12534000000000001</c:v>
                </c:pt>
                <c:pt idx="5098">
                  <c:v>0.16153000000000001</c:v>
                </c:pt>
                <c:pt idx="5099">
                  <c:v>0.30007</c:v>
                </c:pt>
                <c:pt idx="5100">
                  <c:v>0.20413999999999999</c:v>
                </c:pt>
                <c:pt idx="5101">
                  <c:v>0.35054999999999997</c:v>
                </c:pt>
                <c:pt idx="5102">
                  <c:v>0.35704000000000002</c:v>
                </c:pt>
                <c:pt idx="5103">
                  <c:v>0.40273999999999999</c:v>
                </c:pt>
                <c:pt idx="5104">
                  <c:v>0.43232999999999999</c:v>
                </c:pt>
                <c:pt idx="5105">
                  <c:v>0.36387000000000003</c:v>
                </c:pt>
                <c:pt idx="5106">
                  <c:v>0.46512999999999999</c:v>
                </c:pt>
                <c:pt idx="5107">
                  <c:v>0.35686000000000001</c:v>
                </c:pt>
                <c:pt idx="5108">
                  <c:v>0.37751000000000001</c:v>
                </c:pt>
                <c:pt idx="5109">
                  <c:v>0.33599000000000001</c:v>
                </c:pt>
                <c:pt idx="5110">
                  <c:v>0.17226</c:v>
                </c:pt>
                <c:pt idx="5111">
                  <c:v>0.36681000000000002</c:v>
                </c:pt>
                <c:pt idx="5112">
                  <c:v>0.27094000000000001</c:v>
                </c:pt>
                <c:pt idx="5113">
                  <c:v>0.13868</c:v>
                </c:pt>
                <c:pt idx="5114">
                  <c:v>0.1244</c:v>
                </c:pt>
                <c:pt idx="5115">
                  <c:v>5.3345999999999998E-2</c:v>
                </c:pt>
                <c:pt idx="5116">
                  <c:v>-5.9971999999999998E-2</c:v>
                </c:pt>
                <c:pt idx="5117">
                  <c:v>5.8091999999999998E-2</c:v>
                </c:pt>
                <c:pt idx="5118">
                  <c:v>-0.26573000000000002</c:v>
                </c:pt>
                <c:pt idx="5119">
                  <c:v>-0.21195</c:v>
                </c:pt>
                <c:pt idx="5120">
                  <c:v>-0.31603999999999999</c:v>
                </c:pt>
                <c:pt idx="5121">
                  <c:v>-0.33745000000000003</c:v>
                </c:pt>
                <c:pt idx="5122">
                  <c:v>-0.40248</c:v>
                </c:pt>
                <c:pt idx="5123">
                  <c:v>-0.40462999999999999</c:v>
                </c:pt>
                <c:pt idx="5124">
                  <c:v>-0.53112000000000004</c:v>
                </c:pt>
                <c:pt idx="5125">
                  <c:v>-0.41876999999999998</c:v>
                </c:pt>
                <c:pt idx="5126">
                  <c:v>-0.52100000000000002</c:v>
                </c:pt>
                <c:pt idx="5127">
                  <c:v>-0.45222000000000001</c:v>
                </c:pt>
                <c:pt idx="5128">
                  <c:v>-0.49495</c:v>
                </c:pt>
                <c:pt idx="5129">
                  <c:v>-0.47342000000000001</c:v>
                </c:pt>
                <c:pt idx="5130">
                  <c:v>-0.33729999999999999</c:v>
                </c:pt>
                <c:pt idx="5131">
                  <c:v>-0.40694999999999998</c:v>
                </c:pt>
                <c:pt idx="5132">
                  <c:v>-0.20730000000000001</c:v>
                </c:pt>
                <c:pt idx="5133">
                  <c:v>-0.18898999999999999</c:v>
                </c:pt>
                <c:pt idx="5134">
                  <c:v>-0.15508</c:v>
                </c:pt>
                <c:pt idx="5135">
                  <c:v>2.6603000000000002E-2</c:v>
                </c:pt>
                <c:pt idx="5136">
                  <c:v>-0.13452</c:v>
                </c:pt>
                <c:pt idx="5137">
                  <c:v>0.10799</c:v>
                </c:pt>
                <c:pt idx="5138">
                  <c:v>8.2145999999999997E-2</c:v>
                </c:pt>
                <c:pt idx="5139">
                  <c:v>8.0890000000000004E-2</c:v>
                </c:pt>
                <c:pt idx="5140">
                  <c:v>0.34403</c:v>
                </c:pt>
                <c:pt idx="5141">
                  <c:v>0.2283</c:v>
                </c:pt>
                <c:pt idx="5142">
                  <c:v>0.41465000000000002</c:v>
                </c:pt>
                <c:pt idx="5143">
                  <c:v>0.48698000000000002</c:v>
                </c:pt>
                <c:pt idx="5144">
                  <c:v>0.50026000000000004</c:v>
                </c:pt>
                <c:pt idx="5145">
                  <c:v>0.50432999999999995</c:v>
                </c:pt>
                <c:pt idx="5146">
                  <c:v>0.57543</c:v>
                </c:pt>
                <c:pt idx="5147">
                  <c:v>0.52837000000000001</c:v>
                </c:pt>
                <c:pt idx="5148">
                  <c:v>0.59336999999999995</c:v>
                </c:pt>
                <c:pt idx="5149">
                  <c:v>0.52305000000000001</c:v>
                </c:pt>
                <c:pt idx="5150">
                  <c:v>0.49675000000000002</c:v>
                </c:pt>
                <c:pt idx="5151">
                  <c:v>0.44725999999999999</c:v>
                </c:pt>
                <c:pt idx="5152">
                  <c:v>0.38784999999999997</c:v>
                </c:pt>
                <c:pt idx="5153">
                  <c:v>0.32516</c:v>
                </c:pt>
                <c:pt idx="5154">
                  <c:v>0.26990999999999998</c:v>
                </c:pt>
                <c:pt idx="5155">
                  <c:v>0.20666999999999999</c:v>
                </c:pt>
                <c:pt idx="5156">
                  <c:v>1.2033E-2</c:v>
                </c:pt>
                <c:pt idx="5157">
                  <c:v>-9.3227999999999991E-3</c:v>
                </c:pt>
                <c:pt idx="5158">
                  <c:v>-0.13242999999999999</c:v>
                </c:pt>
                <c:pt idx="5159">
                  <c:v>-0.25272</c:v>
                </c:pt>
                <c:pt idx="5160">
                  <c:v>-0.2641</c:v>
                </c:pt>
                <c:pt idx="5161">
                  <c:v>-0.37701000000000001</c:v>
                </c:pt>
                <c:pt idx="5162">
                  <c:v>-0.33101999999999998</c:v>
                </c:pt>
                <c:pt idx="5163">
                  <c:v>-0.34786</c:v>
                </c:pt>
                <c:pt idx="5164">
                  <c:v>-0.50729000000000002</c:v>
                </c:pt>
                <c:pt idx="5165">
                  <c:v>-0.52915000000000001</c:v>
                </c:pt>
                <c:pt idx="5166">
                  <c:v>-0.53615000000000002</c:v>
                </c:pt>
                <c:pt idx="5167">
                  <c:v>-0.61707000000000001</c:v>
                </c:pt>
                <c:pt idx="5168">
                  <c:v>-0.60367000000000004</c:v>
                </c:pt>
                <c:pt idx="5169">
                  <c:v>-0.62795000000000001</c:v>
                </c:pt>
                <c:pt idx="5170">
                  <c:v>-0.57135000000000002</c:v>
                </c:pt>
                <c:pt idx="5171">
                  <c:v>-0.52756000000000003</c:v>
                </c:pt>
                <c:pt idx="5172">
                  <c:v>-0.47758</c:v>
                </c:pt>
                <c:pt idx="5173">
                  <c:v>-0.42204000000000003</c:v>
                </c:pt>
                <c:pt idx="5174">
                  <c:v>-0.37734000000000001</c:v>
                </c:pt>
                <c:pt idx="5175">
                  <c:v>-0.31879000000000002</c:v>
                </c:pt>
                <c:pt idx="5176">
                  <c:v>-0.17276</c:v>
                </c:pt>
                <c:pt idx="5177">
                  <c:v>-8.9107000000000006E-2</c:v>
                </c:pt>
                <c:pt idx="5178">
                  <c:v>3.9941000000000004E-3</c:v>
                </c:pt>
                <c:pt idx="5179">
                  <c:v>0.1099</c:v>
                </c:pt>
                <c:pt idx="5180">
                  <c:v>0.23511000000000001</c:v>
                </c:pt>
                <c:pt idx="5181">
                  <c:v>0.32524999999999998</c:v>
                </c:pt>
                <c:pt idx="5182">
                  <c:v>0.40144000000000002</c:v>
                </c:pt>
                <c:pt idx="5183">
                  <c:v>0.46733999999999998</c:v>
                </c:pt>
                <c:pt idx="5184">
                  <c:v>0.53488000000000002</c:v>
                </c:pt>
                <c:pt idx="5185">
                  <c:v>0.65785000000000005</c:v>
                </c:pt>
                <c:pt idx="5186">
                  <c:v>0.70591000000000004</c:v>
                </c:pt>
                <c:pt idx="5187">
                  <c:v>0.65429999999999999</c:v>
                </c:pt>
                <c:pt idx="5188">
                  <c:v>0.73297999999999996</c:v>
                </c:pt>
                <c:pt idx="5189">
                  <c:v>0.71296000000000004</c:v>
                </c:pt>
                <c:pt idx="5190">
                  <c:v>0.62372000000000005</c:v>
                </c:pt>
                <c:pt idx="5191">
                  <c:v>0.68877999999999995</c:v>
                </c:pt>
                <c:pt idx="5192">
                  <c:v>0.46545999999999998</c:v>
                </c:pt>
                <c:pt idx="5193">
                  <c:v>0.45197999999999999</c:v>
                </c:pt>
                <c:pt idx="5194">
                  <c:v>0.38574999999999998</c:v>
                </c:pt>
                <c:pt idx="5195">
                  <c:v>0.30001</c:v>
                </c:pt>
                <c:pt idx="5196">
                  <c:v>0.16485</c:v>
                </c:pt>
                <c:pt idx="5197">
                  <c:v>8.6999000000000007E-2</c:v>
                </c:pt>
                <c:pt idx="5198">
                  <c:v>-3.0856999999999999E-2</c:v>
                </c:pt>
                <c:pt idx="5199">
                  <c:v>-9.0140999999999999E-2</c:v>
                </c:pt>
                <c:pt idx="5200">
                  <c:v>-0.27098</c:v>
                </c:pt>
                <c:pt idx="5201">
                  <c:v>-0.31145</c:v>
                </c:pt>
                <c:pt idx="5202">
                  <c:v>-0.42193999999999998</c:v>
                </c:pt>
                <c:pt idx="5203">
                  <c:v>-0.49418000000000001</c:v>
                </c:pt>
                <c:pt idx="5204">
                  <c:v>-0.50926000000000005</c:v>
                </c:pt>
                <c:pt idx="5205">
                  <c:v>-0.63583000000000001</c:v>
                </c:pt>
                <c:pt idx="5206">
                  <c:v>-0.63560000000000005</c:v>
                </c:pt>
                <c:pt idx="5207">
                  <c:v>-0.67044999999999999</c:v>
                </c:pt>
                <c:pt idx="5208">
                  <c:v>-0.65346000000000004</c:v>
                </c:pt>
                <c:pt idx="5209">
                  <c:v>-0.59658</c:v>
                </c:pt>
                <c:pt idx="5210">
                  <c:v>-0.70506000000000002</c:v>
                </c:pt>
                <c:pt idx="5211">
                  <c:v>-0.61173</c:v>
                </c:pt>
                <c:pt idx="5212">
                  <c:v>-0.48407</c:v>
                </c:pt>
                <c:pt idx="5213">
                  <c:v>-0.47904999999999998</c:v>
                </c:pt>
                <c:pt idx="5214">
                  <c:v>-0.38023000000000001</c:v>
                </c:pt>
                <c:pt idx="5215">
                  <c:v>-0.25102999999999998</c:v>
                </c:pt>
                <c:pt idx="5216">
                  <c:v>-0.27650000000000002</c:v>
                </c:pt>
                <c:pt idx="5217">
                  <c:v>2.4586E-2</c:v>
                </c:pt>
                <c:pt idx="5218">
                  <c:v>-1.5377E-2</c:v>
                </c:pt>
                <c:pt idx="5219">
                  <c:v>0.13855999999999999</c:v>
                </c:pt>
                <c:pt idx="5220">
                  <c:v>0.14416999999999999</c:v>
                </c:pt>
                <c:pt idx="5221">
                  <c:v>0.26365</c:v>
                </c:pt>
                <c:pt idx="5222">
                  <c:v>0.36031000000000002</c:v>
                </c:pt>
                <c:pt idx="5223">
                  <c:v>0.49553000000000003</c:v>
                </c:pt>
                <c:pt idx="5224">
                  <c:v>0.41637000000000002</c:v>
                </c:pt>
                <c:pt idx="5225">
                  <c:v>0.54640999999999995</c:v>
                </c:pt>
                <c:pt idx="5226">
                  <c:v>0.51505000000000001</c:v>
                </c:pt>
                <c:pt idx="5227">
                  <c:v>0.59226000000000001</c:v>
                </c:pt>
                <c:pt idx="5228">
                  <c:v>0.59267000000000003</c:v>
                </c:pt>
                <c:pt idx="5229">
                  <c:v>0.50365000000000004</c:v>
                </c:pt>
                <c:pt idx="5230">
                  <c:v>0.56503000000000003</c:v>
                </c:pt>
                <c:pt idx="5231">
                  <c:v>0.44469999999999998</c:v>
                </c:pt>
                <c:pt idx="5232">
                  <c:v>0.49918000000000001</c:v>
                </c:pt>
                <c:pt idx="5233">
                  <c:v>0.45389000000000002</c:v>
                </c:pt>
                <c:pt idx="5234">
                  <c:v>0.36314999999999997</c:v>
                </c:pt>
                <c:pt idx="5235">
                  <c:v>0.40315000000000001</c:v>
                </c:pt>
                <c:pt idx="5236">
                  <c:v>0.13816000000000001</c:v>
                </c:pt>
                <c:pt idx="5237">
                  <c:v>0.1158</c:v>
                </c:pt>
                <c:pt idx="5238">
                  <c:v>8.6405999999999997E-2</c:v>
                </c:pt>
                <c:pt idx="5239">
                  <c:v>-7.1908E-2</c:v>
                </c:pt>
                <c:pt idx="5240">
                  <c:v>-0.13066</c:v>
                </c:pt>
                <c:pt idx="5241">
                  <c:v>-0.13170999999999999</c:v>
                </c:pt>
                <c:pt idx="5242">
                  <c:v>-0.38544</c:v>
                </c:pt>
                <c:pt idx="5243">
                  <c:v>-0.23079</c:v>
                </c:pt>
                <c:pt idx="5244">
                  <c:v>-0.40422999999999998</c:v>
                </c:pt>
                <c:pt idx="5245">
                  <c:v>-0.38550000000000001</c:v>
                </c:pt>
                <c:pt idx="5246">
                  <c:v>-0.45960000000000001</c:v>
                </c:pt>
                <c:pt idx="5247">
                  <c:v>-0.46859000000000001</c:v>
                </c:pt>
                <c:pt idx="5248">
                  <c:v>-0.54618999999999995</c:v>
                </c:pt>
                <c:pt idx="5249">
                  <c:v>-0.46821000000000002</c:v>
                </c:pt>
                <c:pt idx="5250">
                  <c:v>-0.54003999999999996</c:v>
                </c:pt>
                <c:pt idx="5251">
                  <c:v>-0.41099999999999998</c:v>
                </c:pt>
                <c:pt idx="5252">
                  <c:v>-0.45567999999999997</c:v>
                </c:pt>
                <c:pt idx="5253">
                  <c:v>-0.41385</c:v>
                </c:pt>
                <c:pt idx="5254">
                  <c:v>-0.33134000000000002</c:v>
                </c:pt>
                <c:pt idx="5255">
                  <c:v>-0.32303999999999999</c:v>
                </c:pt>
                <c:pt idx="5256">
                  <c:v>-0.17516000000000001</c:v>
                </c:pt>
                <c:pt idx="5257">
                  <c:v>-0.26597999999999999</c:v>
                </c:pt>
                <c:pt idx="5258">
                  <c:v>-0.17213999999999999</c:v>
                </c:pt>
                <c:pt idx="5259">
                  <c:v>-4.2811000000000002E-2</c:v>
                </c:pt>
                <c:pt idx="5260">
                  <c:v>-8.1889000000000003E-2</c:v>
                </c:pt>
                <c:pt idx="5261">
                  <c:v>0.22031999999999999</c:v>
                </c:pt>
                <c:pt idx="5262">
                  <c:v>0.19350000000000001</c:v>
                </c:pt>
                <c:pt idx="5263">
                  <c:v>0.23882</c:v>
                </c:pt>
                <c:pt idx="5264">
                  <c:v>0.38846999999999998</c:v>
                </c:pt>
                <c:pt idx="5265">
                  <c:v>0.36192000000000002</c:v>
                </c:pt>
                <c:pt idx="5266">
                  <c:v>0.38735000000000003</c:v>
                </c:pt>
                <c:pt idx="5267">
                  <c:v>0.50739000000000001</c:v>
                </c:pt>
                <c:pt idx="5268">
                  <c:v>0.33176</c:v>
                </c:pt>
                <c:pt idx="5269">
                  <c:v>0.47811999999999999</c:v>
                </c:pt>
                <c:pt idx="5270">
                  <c:v>0.41054000000000002</c:v>
                </c:pt>
                <c:pt idx="5271">
                  <c:v>0.41710000000000003</c:v>
                </c:pt>
                <c:pt idx="5272">
                  <c:v>0.42737000000000003</c:v>
                </c:pt>
                <c:pt idx="5273">
                  <c:v>0.38846000000000003</c:v>
                </c:pt>
                <c:pt idx="5274">
                  <c:v>0.29221000000000003</c:v>
                </c:pt>
                <c:pt idx="5275">
                  <c:v>0.35320000000000001</c:v>
                </c:pt>
                <c:pt idx="5276">
                  <c:v>0.18337000000000001</c:v>
                </c:pt>
                <c:pt idx="5277">
                  <c:v>0.21354000000000001</c:v>
                </c:pt>
                <c:pt idx="5278">
                  <c:v>0.13815</c:v>
                </c:pt>
                <c:pt idx="5279">
                  <c:v>3.7651999999999998E-2</c:v>
                </c:pt>
                <c:pt idx="5280">
                  <c:v>3.6282000000000002E-2</c:v>
                </c:pt>
                <c:pt idx="5281">
                  <c:v>-7.7086000000000002E-2</c:v>
                </c:pt>
                <c:pt idx="5282">
                  <c:v>-3.2495000000000003E-2</c:v>
                </c:pt>
                <c:pt idx="5283">
                  <c:v>-0.10181</c:v>
                </c:pt>
                <c:pt idx="5284">
                  <c:v>-0.19556999999999999</c:v>
                </c:pt>
                <c:pt idx="5285">
                  <c:v>-0.19072</c:v>
                </c:pt>
                <c:pt idx="5286">
                  <c:v>-0.41426000000000002</c:v>
                </c:pt>
                <c:pt idx="5287">
                  <c:v>-0.34726000000000001</c:v>
                </c:pt>
                <c:pt idx="5288">
                  <c:v>-0.39484999999999998</c:v>
                </c:pt>
                <c:pt idx="5289">
                  <c:v>-0.49288999999999999</c:v>
                </c:pt>
                <c:pt idx="5290">
                  <c:v>-0.38746999999999998</c:v>
                </c:pt>
                <c:pt idx="5291">
                  <c:v>-0.42709000000000003</c:v>
                </c:pt>
                <c:pt idx="5292">
                  <c:v>-0.40898000000000001</c:v>
                </c:pt>
                <c:pt idx="5293">
                  <c:v>-0.26923000000000002</c:v>
                </c:pt>
                <c:pt idx="5294">
                  <c:v>-0.33143</c:v>
                </c:pt>
                <c:pt idx="5295">
                  <c:v>-0.31197000000000003</c:v>
                </c:pt>
                <c:pt idx="5296">
                  <c:v>-0.21779999999999999</c:v>
                </c:pt>
                <c:pt idx="5297">
                  <c:v>-0.19752</c:v>
                </c:pt>
                <c:pt idx="5298">
                  <c:v>-0.14735000000000001</c:v>
                </c:pt>
                <c:pt idx="5299">
                  <c:v>-6.6683999999999993E-2</c:v>
                </c:pt>
                <c:pt idx="5300">
                  <c:v>-5.3018000000000003E-2</c:v>
                </c:pt>
                <c:pt idx="5301">
                  <c:v>4.3026000000000002E-2</c:v>
                </c:pt>
                <c:pt idx="5302">
                  <c:v>6.9064E-2</c:v>
                </c:pt>
                <c:pt idx="5303">
                  <c:v>0.10292999999999999</c:v>
                </c:pt>
                <c:pt idx="5304">
                  <c:v>0.16302</c:v>
                </c:pt>
                <c:pt idx="5305">
                  <c:v>0.20338000000000001</c:v>
                </c:pt>
                <c:pt idx="5306">
                  <c:v>0.23144999999999999</c:v>
                </c:pt>
                <c:pt idx="5307">
                  <c:v>0.21922</c:v>
                </c:pt>
                <c:pt idx="5308">
                  <c:v>0.24451999999999999</c:v>
                </c:pt>
                <c:pt idx="5309">
                  <c:v>0.28500999999999999</c:v>
                </c:pt>
                <c:pt idx="5310">
                  <c:v>0.31148999999999999</c:v>
                </c:pt>
                <c:pt idx="5311">
                  <c:v>0.35832000000000003</c:v>
                </c:pt>
                <c:pt idx="5312">
                  <c:v>0.31292999999999999</c:v>
                </c:pt>
                <c:pt idx="5313">
                  <c:v>0.36143999999999998</c:v>
                </c:pt>
                <c:pt idx="5314">
                  <c:v>0.36648999999999998</c:v>
                </c:pt>
                <c:pt idx="5315">
                  <c:v>0.25901000000000002</c:v>
                </c:pt>
                <c:pt idx="5316">
                  <c:v>0.29114000000000001</c:v>
                </c:pt>
                <c:pt idx="5317">
                  <c:v>0.13969999999999999</c:v>
                </c:pt>
                <c:pt idx="5318">
                  <c:v>0.15859000000000001</c:v>
                </c:pt>
                <c:pt idx="5319">
                  <c:v>9.6157999999999993E-2</c:v>
                </c:pt>
                <c:pt idx="5320">
                  <c:v>9.7413E-2</c:v>
                </c:pt>
                <c:pt idx="5321">
                  <c:v>-7.5240999999999993E-5</c:v>
                </c:pt>
                <c:pt idx="5322">
                  <c:v>-2.3570000000000001E-2</c:v>
                </c:pt>
                <c:pt idx="5323">
                  <c:v>-7.8056E-2</c:v>
                </c:pt>
                <c:pt idx="5324">
                  <c:v>-8.4206000000000003E-2</c:v>
                </c:pt>
                <c:pt idx="5325">
                  <c:v>-0.18928</c:v>
                </c:pt>
                <c:pt idx="5326">
                  <c:v>-0.17741000000000001</c:v>
                </c:pt>
                <c:pt idx="5327">
                  <c:v>-0.20458000000000001</c:v>
                </c:pt>
                <c:pt idx="5328">
                  <c:v>-0.2099</c:v>
                </c:pt>
                <c:pt idx="5329">
                  <c:v>-0.23502000000000001</c:v>
                </c:pt>
                <c:pt idx="5330">
                  <c:v>-0.28961999999999999</c:v>
                </c:pt>
                <c:pt idx="5331">
                  <c:v>-0.20810000000000001</c:v>
                </c:pt>
                <c:pt idx="5332">
                  <c:v>-0.25716</c:v>
                </c:pt>
                <c:pt idx="5333">
                  <c:v>-0.23335</c:v>
                </c:pt>
                <c:pt idx="5334">
                  <c:v>-0.22155</c:v>
                </c:pt>
                <c:pt idx="5335">
                  <c:v>-0.31341000000000002</c:v>
                </c:pt>
                <c:pt idx="5336">
                  <c:v>-0.16374</c:v>
                </c:pt>
                <c:pt idx="5337">
                  <c:v>-0.12973000000000001</c:v>
                </c:pt>
                <c:pt idx="5338">
                  <c:v>-0.20810999999999999</c:v>
                </c:pt>
                <c:pt idx="5339">
                  <c:v>-0.14052000000000001</c:v>
                </c:pt>
                <c:pt idx="5340">
                  <c:v>-4.8394E-2</c:v>
                </c:pt>
                <c:pt idx="5341">
                  <c:v>-0.10246</c:v>
                </c:pt>
                <c:pt idx="5342">
                  <c:v>0.12903999999999999</c:v>
                </c:pt>
                <c:pt idx="5343">
                  <c:v>-2.5117E-2</c:v>
                </c:pt>
                <c:pt idx="5344">
                  <c:v>8.8402999999999995E-2</c:v>
                </c:pt>
                <c:pt idx="5345">
                  <c:v>6.2958E-2</c:v>
                </c:pt>
                <c:pt idx="5346">
                  <c:v>0.14096</c:v>
                </c:pt>
                <c:pt idx="5347">
                  <c:v>0.13785</c:v>
                </c:pt>
                <c:pt idx="5348">
                  <c:v>0.18295</c:v>
                </c:pt>
                <c:pt idx="5349">
                  <c:v>0.12263</c:v>
                </c:pt>
                <c:pt idx="5350">
                  <c:v>0.25701000000000002</c:v>
                </c:pt>
                <c:pt idx="5351">
                  <c:v>0.16084999999999999</c:v>
                </c:pt>
                <c:pt idx="5352">
                  <c:v>0.20773</c:v>
                </c:pt>
                <c:pt idx="5353">
                  <c:v>0.16636000000000001</c:v>
                </c:pt>
                <c:pt idx="5354">
                  <c:v>0.14834</c:v>
                </c:pt>
                <c:pt idx="5355">
                  <c:v>0.23211000000000001</c:v>
                </c:pt>
                <c:pt idx="5356">
                  <c:v>8.6348999999999995E-2</c:v>
                </c:pt>
                <c:pt idx="5357">
                  <c:v>0.17574000000000001</c:v>
                </c:pt>
                <c:pt idx="5358">
                  <c:v>0.14005999999999999</c:v>
                </c:pt>
                <c:pt idx="5359">
                  <c:v>8.6187E-2</c:v>
                </c:pt>
                <c:pt idx="5360">
                  <c:v>0.17102000000000001</c:v>
                </c:pt>
                <c:pt idx="5361">
                  <c:v>-6.1433000000000001E-2</c:v>
                </c:pt>
                <c:pt idx="5362">
                  <c:v>1.8428E-2</c:v>
                </c:pt>
                <c:pt idx="5363">
                  <c:v>-1.4165000000000001E-2</c:v>
                </c:pt>
                <c:pt idx="5364">
                  <c:v>-0.1147</c:v>
                </c:pt>
                <c:pt idx="5365">
                  <c:v>-3.8782999999999998E-2</c:v>
                </c:pt>
                <c:pt idx="5366">
                  <c:v>-0.14441000000000001</c:v>
                </c:pt>
                <c:pt idx="5367">
                  <c:v>-0.1646</c:v>
                </c:pt>
                <c:pt idx="5368">
                  <c:v>-5.9012000000000002E-2</c:v>
                </c:pt>
                <c:pt idx="5369">
                  <c:v>-0.14274000000000001</c:v>
                </c:pt>
                <c:pt idx="5370">
                  <c:v>-0.14560000000000001</c:v>
                </c:pt>
                <c:pt idx="5371">
                  <c:v>-0.11588</c:v>
                </c:pt>
                <c:pt idx="5372">
                  <c:v>-0.14116000000000001</c:v>
                </c:pt>
                <c:pt idx="5373">
                  <c:v>-0.11119999999999999</c:v>
                </c:pt>
                <c:pt idx="5374">
                  <c:v>-9.3094999999999997E-2</c:v>
                </c:pt>
                <c:pt idx="5375">
                  <c:v>-0.14355999999999999</c:v>
                </c:pt>
                <c:pt idx="5376">
                  <c:v>-8.5490999999999998E-2</c:v>
                </c:pt>
                <c:pt idx="5377">
                  <c:v>-7.9214999999999994E-2</c:v>
                </c:pt>
                <c:pt idx="5378">
                  <c:v>-5.9216999999999999E-2</c:v>
                </c:pt>
                <c:pt idx="5379">
                  <c:v>-2.6686999999999999E-2</c:v>
                </c:pt>
                <c:pt idx="5380">
                  <c:v>-2.8826000000000001E-2</c:v>
                </c:pt>
                <c:pt idx="5381">
                  <c:v>-3.6975000000000001E-2</c:v>
                </c:pt>
                <c:pt idx="5382">
                  <c:v>-2.0048E-2</c:v>
                </c:pt>
                <c:pt idx="5383">
                  <c:v>-2.3196000000000001E-2</c:v>
                </c:pt>
                <c:pt idx="5384">
                  <c:v>-1.9407000000000001E-2</c:v>
                </c:pt>
                <c:pt idx="5385">
                  <c:v>2.4569000000000001E-2</c:v>
                </c:pt>
                <c:pt idx="5386">
                  <c:v>9.3924999999999995E-2</c:v>
                </c:pt>
                <c:pt idx="5387">
                  <c:v>8.1436999999999996E-2</c:v>
                </c:pt>
                <c:pt idx="5388">
                  <c:v>0.17016999999999999</c:v>
                </c:pt>
                <c:pt idx="5389">
                  <c:v>0.15483</c:v>
                </c:pt>
                <c:pt idx="5390">
                  <c:v>7.4192999999999995E-2</c:v>
                </c:pt>
                <c:pt idx="5391">
                  <c:v>0.19633999999999999</c:v>
                </c:pt>
                <c:pt idx="5392">
                  <c:v>4.4555999999999998E-2</c:v>
                </c:pt>
                <c:pt idx="5393">
                  <c:v>8.5148000000000001E-2</c:v>
                </c:pt>
                <c:pt idx="5394">
                  <c:v>3.4389999999999997E-2</c:v>
                </c:pt>
                <c:pt idx="5395">
                  <c:v>8.4542000000000006E-2</c:v>
                </c:pt>
                <c:pt idx="5396">
                  <c:v>3.0297000000000001E-2</c:v>
                </c:pt>
                <c:pt idx="5397">
                  <c:v>2.9742999999999999E-2</c:v>
                </c:pt>
                <c:pt idx="5398">
                  <c:v>-1.8047000000000001E-2</c:v>
                </c:pt>
                <c:pt idx="5399">
                  <c:v>-7.1478000000000004E-4</c:v>
                </c:pt>
                <c:pt idx="5400">
                  <c:v>-7.2559999999999999E-2</c:v>
                </c:pt>
                <c:pt idx="5401">
                  <c:v>-9.1403999999999999E-3</c:v>
                </c:pt>
                <c:pt idx="5402">
                  <c:v>-6.6096000000000002E-2</c:v>
                </c:pt>
                <c:pt idx="5403">
                  <c:v>-6.6688999999999998E-2</c:v>
                </c:pt>
                <c:pt idx="5404">
                  <c:v>-5.4354E-2</c:v>
                </c:pt>
                <c:pt idx="5405">
                  <c:v>-9.6942E-2</c:v>
                </c:pt>
                <c:pt idx="5406">
                  <c:v>-1.6727000000000001E-3</c:v>
                </c:pt>
                <c:pt idx="5407">
                  <c:v>-8.2738000000000006E-2</c:v>
                </c:pt>
                <c:pt idx="5408">
                  <c:v>-6.9817000000000004E-2</c:v>
                </c:pt>
                <c:pt idx="5409">
                  <c:v>-1.6226999999999998E-2</c:v>
                </c:pt>
                <c:pt idx="5410">
                  <c:v>-7.2541999999999995E-2</c:v>
                </c:pt>
                <c:pt idx="5411">
                  <c:v>3.9320000000000001E-2</c:v>
                </c:pt>
                <c:pt idx="5412">
                  <c:v>-6.5865999999999994E-2</c:v>
                </c:pt>
                <c:pt idx="5413">
                  <c:v>-6.0132999999999999E-2</c:v>
                </c:pt>
                <c:pt idx="5414">
                  <c:v>3.7928999999999997E-2</c:v>
                </c:pt>
                <c:pt idx="5415">
                  <c:v>-2.0049999999999998E-2</c:v>
                </c:pt>
                <c:pt idx="5416">
                  <c:v>7.6536E-3</c:v>
                </c:pt>
                <c:pt idx="5417">
                  <c:v>3.6747000000000002E-2</c:v>
                </c:pt>
                <c:pt idx="5418">
                  <c:v>-2.1406000000000001E-2</c:v>
                </c:pt>
                <c:pt idx="5419">
                  <c:v>5.5889000000000001E-2</c:v>
                </c:pt>
                <c:pt idx="5420">
                  <c:v>3.1881E-2</c:v>
                </c:pt>
                <c:pt idx="5421">
                  <c:v>-1.454E-3</c:v>
                </c:pt>
                <c:pt idx="5422">
                  <c:v>3.2818E-2</c:v>
                </c:pt>
                <c:pt idx="5423">
                  <c:v>4.6939000000000002E-2</c:v>
                </c:pt>
                <c:pt idx="5424">
                  <c:v>3.5367999999999997E-2</c:v>
                </c:pt>
                <c:pt idx="5425">
                  <c:v>5.2185000000000002E-2</c:v>
                </c:pt>
                <c:pt idx="5426">
                  <c:v>-7.3499999999999998E-4</c:v>
                </c:pt>
                <c:pt idx="5427">
                  <c:v>2.2751E-2</c:v>
                </c:pt>
                <c:pt idx="5428">
                  <c:v>2.8912E-2</c:v>
                </c:pt>
                <c:pt idx="5429">
                  <c:v>7.7806999999999998E-3</c:v>
                </c:pt>
                <c:pt idx="5430">
                  <c:v>-1.3839000000000001E-2</c:v>
                </c:pt>
                <c:pt idx="5431">
                  <c:v>-2.8309000000000001E-2</c:v>
                </c:pt>
                <c:pt idx="5432">
                  <c:v>-6.1563E-3</c:v>
                </c:pt>
                <c:pt idx="5433">
                  <c:v>2.5828E-2</c:v>
                </c:pt>
                <c:pt idx="5434">
                  <c:v>-9.6567000000000007E-3</c:v>
                </c:pt>
                <c:pt idx="5435">
                  <c:v>-6.6373000000000001E-2</c:v>
                </c:pt>
                <c:pt idx="5436">
                  <c:v>-0.11508</c:v>
                </c:pt>
                <c:pt idx="5437">
                  <c:v>-2.7784E-2</c:v>
                </c:pt>
                <c:pt idx="5438">
                  <c:v>-6.9292000000000006E-2</c:v>
                </c:pt>
                <c:pt idx="5439">
                  <c:v>-8.2285999999999998E-2</c:v>
                </c:pt>
                <c:pt idx="5440">
                  <c:v>-9.7216999999999998E-3</c:v>
                </c:pt>
                <c:pt idx="5441">
                  <c:v>-8.2954E-2</c:v>
                </c:pt>
                <c:pt idx="5442">
                  <c:v>6.5651000000000001E-2</c:v>
                </c:pt>
                <c:pt idx="5443">
                  <c:v>3.4405999999999999E-2</c:v>
                </c:pt>
                <c:pt idx="5444">
                  <c:v>4.4894999999999997E-2</c:v>
                </c:pt>
                <c:pt idx="5445">
                  <c:v>5.9376999999999997E-3</c:v>
                </c:pt>
                <c:pt idx="5446">
                  <c:v>5.7854999999999997E-2</c:v>
                </c:pt>
                <c:pt idx="5447">
                  <c:v>5.9049999999999998E-2</c:v>
                </c:pt>
                <c:pt idx="5448">
                  <c:v>7.6707999999999998E-2</c:v>
                </c:pt>
                <c:pt idx="5449">
                  <c:v>2.8494999999999999E-2</c:v>
                </c:pt>
                <c:pt idx="5450">
                  <c:v>7.5851000000000002E-2</c:v>
                </c:pt>
                <c:pt idx="5451">
                  <c:v>3.5376999999999999E-2</c:v>
                </c:pt>
                <c:pt idx="5452">
                  <c:v>6.2835000000000002E-2</c:v>
                </c:pt>
                <c:pt idx="5453">
                  <c:v>2.4771000000000001E-2</c:v>
                </c:pt>
                <c:pt idx="5454">
                  <c:v>-3.4017000000000001E-3</c:v>
                </c:pt>
                <c:pt idx="5455">
                  <c:v>4.1555000000000002E-2</c:v>
                </c:pt>
                <c:pt idx="5456">
                  <c:v>-4.6772000000000001E-2</c:v>
                </c:pt>
                <c:pt idx="5457">
                  <c:v>-6.3904000000000001E-4</c:v>
                </c:pt>
                <c:pt idx="5458">
                  <c:v>-3.6643000000000002E-2</c:v>
                </c:pt>
                <c:pt idx="5459">
                  <c:v>-6.4359E-2</c:v>
                </c:pt>
                <c:pt idx="5460">
                  <c:v>4.3653999999999998E-2</c:v>
                </c:pt>
                <c:pt idx="5461">
                  <c:v>-5.7049999999999997E-2</c:v>
                </c:pt>
                <c:pt idx="5462">
                  <c:v>-9.4353999999999993E-2</c:v>
                </c:pt>
                <c:pt idx="5463">
                  <c:v>-2.8211E-2</c:v>
                </c:pt>
                <c:pt idx="5464">
                  <c:v>-7.4837000000000001E-2</c:v>
                </c:pt>
                <c:pt idx="5465">
                  <c:v>-0.10631</c:v>
                </c:pt>
                <c:pt idx="5466">
                  <c:v>-5.9201000000000002E-3</c:v>
                </c:pt>
                <c:pt idx="5467">
                  <c:v>-0.21326000000000001</c:v>
                </c:pt>
                <c:pt idx="5468">
                  <c:v>-3.952E-2</c:v>
                </c:pt>
                <c:pt idx="5469">
                  <c:v>-0.11027000000000001</c:v>
                </c:pt>
                <c:pt idx="5470">
                  <c:v>-2.3474999999999999E-2</c:v>
                </c:pt>
                <c:pt idx="5471">
                  <c:v>-4.3493999999999998E-2</c:v>
                </c:pt>
                <c:pt idx="5472">
                  <c:v>-3.8072000000000002E-2</c:v>
                </c:pt>
                <c:pt idx="5473">
                  <c:v>-6.5790000000000001E-2</c:v>
                </c:pt>
                <c:pt idx="5474">
                  <c:v>5.3442000000000003E-2</c:v>
                </c:pt>
                <c:pt idx="5475">
                  <c:v>-2.0351000000000001E-2</c:v>
                </c:pt>
                <c:pt idx="5476">
                  <c:v>0.10611</c:v>
                </c:pt>
                <c:pt idx="5477">
                  <c:v>3.5242999999999997E-2</c:v>
                </c:pt>
                <c:pt idx="5478">
                  <c:v>7.5849E-2</c:v>
                </c:pt>
                <c:pt idx="5479">
                  <c:v>0.14366000000000001</c:v>
                </c:pt>
                <c:pt idx="5480">
                  <c:v>7.4163000000000007E-2</c:v>
                </c:pt>
                <c:pt idx="5481">
                  <c:v>0.20080000000000001</c:v>
                </c:pt>
                <c:pt idx="5482">
                  <c:v>8.7985999999999995E-2</c:v>
                </c:pt>
                <c:pt idx="5483">
                  <c:v>8.9163000000000006E-2</c:v>
                </c:pt>
                <c:pt idx="5484">
                  <c:v>0.14144999999999999</c:v>
                </c:pt>
                <c:pt idx="5485">
                  <c:v>2.5392000000000001E-3</c:v>
                </c:pt>
                <c:pt idx="5486">
                  <c:v>0.19714999999999999</c:v>
                </c:pt>
                <c:pt idx="5487">
                  <c:v>0.14610000000000001</c:v>
                </c:pt>
                <c:pt idx="5488">
                  <c:v>5.6816999999999999E-2</c:v>
                </c:pt>
                <c:pt idx="5489">
                  <c:v>0.12139999999999999</c:v>
                </c:pt>
                <c:pt idx="5490">
                  <c:v>8.9344000000000007E-2</c:v>
                </c:pt>
                <c:pt idx="5491">
                  <c:v>-1.602E-2</c:v>
                </c:pt>
                <c:pt idx="5492">
                  <c:v>0.15157999999999999</c:v>
                </c:pt>
                <c:pt idx="5493">
                  <c:v>-0.1084</c:v>
                </c:pt>
                <c:pt idx="5494">
                  <c:v>-1.5949999999999999E-2</c:v>
                </c:pt>
                <c:pt idx="5495">
                  <c:v>-0.10095999999999999</c:v>
                </c:pt>
                <c:pt idx="5496">
                  <c:v>-0.11047999999999999</c:v>
                </c:pt>
                <c:pt idx="5497">
                  <c:v>-0.12288</c:v>
                </c:pt>
                <c:pt idx="5498">
                  <c:v>-0.10252</c:v>
                </c:pt>
                <c:pt idx="5499">
                  <c:v>-0.23715</c:v>
                </c:pt>
                <c:pt idx="5500">
                  <c:v>-0.11280999999999999</c:v>
                </c:pt>
                <c:pt idx="5501">
                  <c:v>-0.25280000000000002</c:v>
                </c:pt>
                <c:pt idx="5502">
                  <c:v>-0.17918000000000001</c:v>
                </c:pt>
                <c:pt idx="5503">
                  <c:v>-0.18115999999999999</c:v>
                </c:pt>
                <c:pt idx="5504">
                  <c:v>-0.23227</c:v>
                </c:pt>
                <c:pt idx="5505">
                  <c:v>-0.13858000000000001</c:v>
                </c:pt>
                <c:pt idx="5506">
                  <c:v>-0.21856999999999999</c:v>
                </c:pt>
                <c:pt idx="5507">
                  <c:v>-7.4339000000000002E-2</c:v>
                </c:pt>
                <c:pt idx="5508">
                  <c:v>-6.1220999999999998E-2</c:v>
                </c:pt>
                <c:pt idx="5509">
                  <c:v>-8.5896E-2</c:v>
                </c:pt>
                <c:pt idx="5510">
                  <c:v>4.4547000000000003E-2</c:v>
                </c:pt>
                <c:pt idx="5511">
                  <c:v>-0.15520999999999999</c:v>
                </c:pt>
                <c:pt idx="5512">
                  <c:v>-4.2825000000000002E-2</c:v>
                </c:pt>
                <c:pt idx="5513">
                  <c:v>1.9824000000000001E-2</c:v>
                </c:pt>
                <c:pt idx="5514">
                  <c:v>-3.0998000000000001E-2</c:v>
                </c:pt>
                <c:pt idx="5515">
                  <c:v>6.241E-2</c:v>
                </c:pt>
                <c:pt idx="5516">
                  <c:v>0.12019000000000001</c:v>
                </c:pt>
                <c:pt idx="5517">
                  <c:v>4.6274000000000003E-2</c:v>
                </c:pt>
                <c:pt idx="5518">
                  <c:v>0.27739999999999998</c:v>
                </c:pt>
                <c:pt idx="5519">
                  <c:v>0.19572999999999999</c:v>
                </c:pt>
                <c:pt idx="5520">
                  <c:v>0.23887</c:v>
                </c:pt>
                <c:pt idx="5521">
                  <c:v>0.24840999999999999</c:v>
                </c:pt>
                <c:pt idx="5522">
                  <c:v>0.26974999999999999</c:v>
                </c:pt>
                <c:pt idx="5523">
                  <c:v>0.24034</c:v>
                </c:pt>
                <c:pt idx="5524">
                  <c:v>0.31564999999999999</c:v>
                </c:pt>
                <c:pt idx="5525">
                  <c:v>0.21229999999999999</c:v>
                </c:pt>
                <c:pt idx="5526">
                  <c:v>0.27304</c:v>
                </c:pt>
                <c:pt idx="5527">
                  <c:v>0.20179</c:v>
                </c:pt>
                <c:pt idx="5528">
                  <c:v>0.17185</c:v>
                </c:pt>
                <c:pt idx="5529">
                  <c:v>0.17324999999999999</c:v>
                </c:pt>
                <c:pt idx="5530">
                  <c:v>8.6019999999999999E-2</c:v>
                </c:pt>
                <c:pt idx="5531">
                  <c:v>9.3491000000000005E-2</c:v>
                </c:pt>
                <c:pt idx="5532">
                  <c:v>-4.5968000000000002E-2</c:v>
                </c:pt>
                <c:pt idx="5533">
                  <c:v>-7.2664999999999993E-2</c:v>
                </c:pt>
                <c:pt idx="5534">
                  <c:v>-8.3418999999999993E-2</c:v>
                </c:pt>
                <c:pt idx="5535">
                  <c:v>-0.17852000000000001</c:v>
                </c:pt>
                <c:pt idx="5536">
                  <c:v>-4.6122000000000003E-2</c:v>
                </c:pt>
                <c:pt idx="5537">
                  <c:v>-0.16116</c:v>
                </c:pt>
                <c:pt idx="5538">
                  <c:v>-0.16983000000000001</c:v>
                </c:pt>
                <c:pt idx="5539">
                  <c:v>-0.15570999999999999</c:v>
                </c:pt>
                <c:pt idx="5540">
                  <c:v>-0.26518999999999998</c:v>
                </c:pt>
                <c:pt idx="5541">
                  <c:v>-0.23951</c:v>
                </c:pt>
                <c:pt idx="5542">
                  <c:v>-0.28989999999999999</c:v>
                </c:pt>
                <c:pt idx="5543">
                  <c:v>-0.37579000000000001</c:v>
                </c:pt>
                <c:pt idx="5544">
                  <c:v>-0.30902000000000002</c:v>
                </c:pt>
                <c:pt idx="5545">
                  <c:v>-0.31555</c:v>
                </c:pt>
                <c:pt idx="5546">
                  <c:v>-0.30834</c:v>
                </c:pt>
                <c:pt idx="5547">
                  <c:v>-0.28258</c:v>
                </c:pt>
                <c:pt idx="5548">
                  <c:v>-0.26605000000000001</c:v>
                </c:pt>
                <c:pt idx="5549">
                  <c:v>-0.23555999999999999</c:v>
                </c:pt>
                <c:pt idx="5550">
                  <c:v>-0.1736</c:v>
                </c:pt>
                <c:pt idx="5551">
                  <c:v>-0.15248</c:v>
                </c:pt>
                <c:pt idx="5552">
                  <c:v>-7.2688000000000003E-2</c:v>
                </c:pt>
                <c:pt idx="5553">
                  <c:v>-1.9788E-2</c:v>
                </c:pt>
                <c:pt idx="5554">
                  <c:v>1.7464E-2</c:v>
                </c:pt>
                <c:pt idx="5555">
                  <c:v>7.8907000000000005E-2</c:v>
                </c:pt>
                <c:pt idx="5556">
                  <c:v>0.14989</c:v>
                </c:pt>
                <c:pt idx="5557">
                  <c:v>0.22857</c:v>
                </c:pt>
                <c:pt idx="5558">
                  <c:v>0.26346999999999998</c:v>
                </c:pt>
                <c:pt idx="5559">
                  <c:v>0.3044</c:v>
                </c:pt>
                <c:pt idx="5560">
                  <c:v>0.30584</c:v>
                </c:pt>
                <c:pt idx="5561">
                  <c:v>0.28792000000000001</c:v>
                </c:pt>
                <c:pt idx="5562">
                  <c:v>0.37589</c:v>
                </c:pt>
                <c:pt idx="5563">
                  <c:v>0.28966999999999998</c:v>
                </c:pt>
                <c:pt idx="5564">
                  <c:v>0.28266000000000002</c:v>
                </c:pt>
                <c:pt idx="5565">
                  <c:v>0.39827000000000001</c:v>
                </c:pt>
                <c:pt idx="5566">
                  <c:v>0.27189000000000002</c:v>
                </c:pt>
                <c:pt idx="5567">
                  <c:v>0.38484000000000002</c:v>
                </c:pt>
                <c:pt idx="5568">
                  <c:v>0.32007999999999998</c:v>
                </c:pt>
                <c:pt idx="5569">
                  <c:v>0.27127000000000001</c:v>
                </c:pt>
                <c:pt idx="5570">
                  <c:v>0.20730000000000001</c:v>
                </c:pt>
                <c:pt idx="5571">
                  <c:v>0.20565</c:v>
                </c:pt>
                <c:pt idx="5572">
                  <c:v>0.11422</c:v>
                </c:pt>
                <c:pt idx="5573">
                  <c:v>8.2750000000000004E-2</c:v>
                </c:pt>
                <c:pt idx="5574">
                  <c:v>-1.3459E-2</c:v>
                </c:pt>
                <c:pt idx="5575">
                  <c:v>-9.6106999999999998E-3</c:v>
                </c:pt>
                <c:pt idx="5576">
                  <c:v>-0.12152</c:v>
                </c:pt>
                <c:pt idx="5577">
                  <c:v>-0.17127000000000001</c:v>
                </c:pt>
                <c:pt idx="5578">
                  <c:v>-0.24210000000000001</c:v>
                </c:pt>
                <c:pt idx="5579">
                  <c:v>-0.29646</c:v>
                </c:pt>
                <c:pt idx="5580">
                  <c:v>-0.28747</c:v>
                </c:pt>
                <c:pt idx="5581">
                  <c:v>-0.41052</c:v>
                </c:pt>
                <c:pt idx="5582">
                  <c:v>-0.40211000000000002</c:v>
                </c:pt>
                <c:pt idx="5583">
                  <c:v>-0.4103</c:v>
                </c:pt>
                <c:pt idx="5584">
                  <c:v>-0.43317</c:v>
                </c:pt>
                <c:pt idx="5585">
                  <c:v>-0.41308</c:v>
                </c:pt>
                <c:pt idx="5586">
                  <c:v>-0.46798000000000001</c:v>
                </c:pt>
                <c:pt idx="5587">
                  <c:v>-0.29770999999999997</c:v>
                </c:pt>
                <c:pt idx="5588">
                  <c:v>-0.36477999999999999</c:v>
                </c:pt>
                <c:pt idx="5589">
                  <c:v>-0.38461000000000001</c:v>
                </c:pt>
                <c:pt idx="5590">
                  <c:v>-0.21914</c:v>
                </c:pt>
                <c:pt idx="5591">
                  <c:v>-0.35283999999999999</c:v>
                </c:pt>
                <c:pt idx="5592">
                  <c:v>-0.12698999999999999</c:v>
                </c:pt>
                <c:pt idx="5593">
                  <c:v>-0.13078999999999999</c:v>
                </c:pt>
                <c:pt idx="5594">
                  <c:v>-4.6912000000000002E-2</c:v>
                </c:pt>
                <c:pt idx="5595">
                  <c:v>-2.5208000000000001E-2</c:v>
                </c:pt>
                <c:pt idx="5596">
                  <c:v>0.11799</c:v>
                </c:pt>
                <c:pt idx="5597">
                  <c:v>0.14979000000000001</c:v>
                </c:pt>
                <c:pt idx="5598">
                  <c:v>0.27166000000000001</c:v>
                </c:pt>
                <c:pt idx="5599">
                  <c:v>0.25600000000000001</c:v>
                </c:pt>
                <c:pt idx="5600">
                  <c:v>0.34293000000000001</c:v>
                </c:pt>
                <c:pt idx="5601">
                  <c:v>0.34919</c:v>
                </c:pt>
                <c:pt idx="5602">
                  <c:v>0.47534999999999999</c:v>
                </c:pt>
                <c:pt idx="5603">
                  <c:v>0.46367000000000003</c:v>
                </c:pt>
                <c:pt idx="5604">
                  <c:v>0.45240000000000002</c:v>
                </c:pt>
                <c:pt idx="5605">
                  <c:v>0.55598999999999998</c:v>
                </c:pt>
                <c:pt idx="5606">
                  <c:v>0.41471999999999998</c:v>
                </c:pt>
                <c:pt idx="5607">
                  <c:v>0.50883</c:v>
                </c:pt>
                <c:pt idx="5608">
                  <c:v>0.42475000000000002</c:v>
                </c:pt>
                <c:pt idx="5609">
                  <c:v>0.31254999999999999</c:v>
                </c:pt>
                <c:pt idx="5610">
                  <c:v>0.43012</c:v>
                </c:pt>
                <c:pt idx="5611">
                  <c:v>0.26656999999999997</c:v>
                </c:pt>
                <c:pt idx="5612">
                  <c:v>0.23488999999999999</c:v>
                </c:pt>
                <c:pt idx="5613">
                  <c:v>0.25678000000000001</c:v>
                </c:pt>
                <c:pt idx="5614">
                  <c:v>0.10038</c:v>
                </c:pt>
                <c:pt idx="5615">
                  <c:v>3.6582999999999997E-2</c:v>
                </c:pt>
                <c:pt idx="5616">
                  <c:v>7.2642999999999999E-2</c:v>
                </c:pt>
                <c:pt idx="5617">
                  <c:v>-0.25069999999999998</c:v>
                </c:pt>
                <c:pt idx="5618">
                  <c:v>-0.13471</c:v>
                </c:pt>
                <c:pt idx="5619">
                  <c:v>-0.33500000000000002</c:v>
                </c:pt>
                <c:pt idx="5620">
                  <c:v>-0.29915999999999998</c:v>
                </c:pt>
                <c:pt idx="5621">
                  <c:v>-0.38915</c:v>
                </c:pt>
                <c:pt idx="5622">
                  <c:v>-0.48225000000000001</c:v>
                </c:pt>
                <c:pt idx="5623">
                  <c:v>-0.53854000000000002</c:v>
                </c:pt>
                <c:pt idx="5624">
                  <c:v>-0.48709999999999998</c:v>
                </c:pt>
                <c:pt idx="5625">
                  <c:v>-0.65949999999999998</c:v>
                </c:pt>
                <c:pt idx="5626">
                  <c:v>-0.51207000000000003</c:v>
                </c:pt>
                <c:pt idx="5627">
                  <c:v>-0.60794999999999999</c:v>
                </c:pt>
                <c:pt idx="5628">
                  <c:v>-0.58586000000000005</c:v>
                </c:pt>
                <c:pt idx="5629">
                  <c:v>-0.46245999999999998</c:v>
                </c:pt>
                <c:pt idx="5630">
                  <c:v>-0.49769999999999998</c:v>
                </c:pt>
                <c:pt idx="5631">
                  <c:v>-0.35382999999999998</c:v>
                </c:pt>
                <c:pt idx="5632">
                  <c:v>-0.39329999999999998</c:v>
                </c:pt>
                <c:pt idx="5633">
                  <c:v>-0.30903000000000003</c:v>
                </c:pt>
                <c:pt idx="5634">
                  <c:v>-0.15337999999999999</c:v>
                </c:pt>
                <c:pt idx="5635">
                  <c:v>-0.16611999999999999</c:v>
                </c:pt>
                <c:pt idx="5636">
                  <c:v>0.13044</c:v>
                </c:pt>
                <c:pt idx="5637">
                  <c:v>0.15268000000000001</c:v>
                </c:pt>
                <c:pt idx="5638">
                  <c:v>0.22142000000000001</c:v>
                </c:pt>
                <c:pt idx="5639">
                  <c:v>0.41072999999999998</c:v>
                </c:pt>
                <c:pt idx="5640">
                  <c:v>0.39432</c:v>
                </c:pt>
                <c:pt idx="5641">
                  <c:v>0.43237999999999999</c:v>
                </c:pt>
                <c:pt idx="5642">
                  <c:v>0.61570000000000003</c:v>
                </c:pt>
                <c:pt idx="5643">
                  <c:v>0.45721000000000001</c:v>
                </c:pt>
                <c:pt idx="5644">
                  <c:v>0.61641999999999997</c:v>
                </c:pt>
                <c:pt idx="5645">
                  <c:v>0.58779999999999999</c:v>
                </c:pt>
                <c:pt idx="5646">
                  <c:v>0.54754000000000003</c:v>
                </c:pt>
                <c:pt idx="5647">
                  <c:v>0.57889000000000002</c:v>
                </c:pt>
                <c:pt idx="5648">
                  <c:v>0.61902999999999997</c:v>
                </c:pt>
                <c:pt idx="5649">
                  <c:v>0.46201999999999999</c:v>
                </c:pt>
                <c:pt idx="5650">
                  <c:v>0.47195999999999999</c:v>
                </c:pt>
                <c:pt idx="5651">
                  <c:v>0.33388000000000001</c:v>
                </c:pt>
                <c:pt idx="5652">
                  <c:v>0.33302999999999999</c:v>
                </c:pt>
                <c:pt idx="5653">
                  <c:v>0.26085000000000003</c:v>
                </c:pt>
                <c:pt idx="5654">
                  <c:v>0.13392999999999999</c:v>
                </c:pt>
                <c:pt idx="5655">
                  <c:v>6.2886999999999998E-2</c:v>
                </c:pt>
                <c:pt idx="5656">
                  <c:v>-7.7834E-2</c:v>
                </c:pt>
                <c:pt idx="5657">
                  <c:v>-5.6689999999999997E-2</c:v>
                </c:pt>
                <c:pt idx="5658">
                  <c:v>-0.12414</c:v>
                </c:pt>
                <c:pt idx="5659">
                  <c:v>-0.25740000000000002</c:v>
                </c:pt>
                <c:pt idx="5660">
                  <c:v>-0.31396000000000002</c:v>
                </c:pt>
                <c:pt idx="5661">
                  <c:v>-0.53424000000000005</c:v>
                </c:pt>
                <c:pt idx="5662">
                  <c:v>-0.49038999999999999</c:v>
                </c:pt>
                <c:pt idx="5663">
                  <c:v>-0.52300000000000002</c:v>
                </c:pt>
                <c:pt idx="5664">
                  <c:v>-0.63397000000000003</c:v>
                </c:pt>
                <c:pt idx="5665">
                  <c:v>-0.57687999999999995</c:v>
                </c:pt>
                <c:pt idx="5666">
                  <c:v>-0.58396999999999999</c:v>
                </c:pt>
                <c:pt idx="5667">
                  <c:v>-0.55720999999999998</c:v>
                </c:pt>
                <c:pt idx="5668">
                  <c:v>-0.44468999999999997</c:v>
                </c:pt>
                <c:pt idx="5669">
                  <c:v>-0.45862000000000003</c:v>
                </c:pt>
                <c:pt idx="5670">
                  <c:v>-0.43171999999999999</c:v>
                </c:pt>
                <c:pt idx="5671">
                  <c:v>-0.35730000000000001</c:v>
                </c:pt>
                <c:pt idx="5672">
                  <c:v>-0.27592</c:v>
                </c:pt>
                <c:pt idx="5673">
                  <c:v>-0.21246000000000001</c:v>
                </c:pt>
                <c:pt idx="5674">
                  <c:v>-0.14434</c:v>
                </c:pt>
                <c:pt idx="5675">
                  <c:v>-8.2070000000000004E-2</c:v>
                </c:pt>
                <c:pt idx="5676">
                  <c:v>3.2518999999999999E-2</c:v>
                </c:pt>
                <c:pt idx="5677">
                  <c:v>7.5408000000000003E-2</c:v>
                </c:pt>
                <c:pt idx="5678">
                  <c:v>0.13245000000000001</c:v>
                </c:pt>
                <c:pt idx="5679">
                  <c:v>0.21429999999999999</c:v>
                </c:pt>
                <c:pt idx="5680">
                  <c:v>0.29438999999999999</c:v>
                </c:pt>
                <c:pt idx="5681">
                  <c:v>0.30972</c:v>
                </c:pt>
                <c:pt idx="5682">
                  <c:v>0.32068000000000002</c:v>
                </c:pt>
                <c:pt idx="5683">
                  <c:v>0.37869999999999998</c:v>
                </c:pt>
                <c:pt idx="5684">
                  <c:v>0.41032000000000002</c:v>
                </c:pt>
                <c:pt idx="5685">
                  <c:v>0.47992000000000001</c:v>
                </c:pt>
                <c:pt idx="5686">
                  <c:v>0.50060000000000004</c:v>
                </c:pt>
                <c:pt idx="5687">
                  <c:v>0.43641999999999997</c:v>
                </c:pt>
                <c:pt idx="5688">
                  <c:v>0.51842999999999995</c:v>
                </c:pt>
                <c:pt idx="5689">
                  <c:v>0.49986000000000003</c:v>
                </c:pt>
                <c:pt idx="5690">
                  <c:v>0.38617000000000001</c:v>
                </c:pt>
                <c:pt idx="5691">
                  <c:v>0.42968000000000001</c:v>
                </c:pt>
                <c:pt idx="5692">
                  <c:v>0.23138</c:v>
                </c:pt>
                <c:pt idx="5693">
                  <c:v>0.24079</c:v>
                </c:pt>
                <c:pt idx="5694">
                  <c:v>0.18421000000000001</c:v>
                </c:pt>
                <c:pt idx="5695">
                  <c:v>0.14168</c:v>
                </c:pt>
                <c:pt idx="5696">
                  <c:v>3.7236999999999999E-2</c:v>
                </c:pt>
                <c:pt idx="5697">
                  <c:v>-3.4786999999999999E-3</c:v>
                </c:pt>
                <c:pt idx="5698">
                  <c:v>-0.10405</c:v>
                </c:pt>
                <c:pt idx="5699">
                  <c:v>-0.12075</c:v>
                </c:pt>
                <c:pt idx="5700">
                  <c:v>-0.24021000000000001</c:v>
                </c:pt>
                <c:pt idx="5701">
                  <c:v>-0.24132999999999999</c:v>
                </c:pt>
                <c:pt idx="5702">
                  <c:v>-0.30842000000000003</c:v>
                </c:pt>
                <c:pt idx="5703">
                  <c:v>-0.33922999999999998</c:v>
                </c:pt>
                <c:pt idx="5704">
                  <c:v>-0.34716000000000002</c:v>
                </c:pt>
                <c:pt idx="5705">
                  <c:v>-0.43159999999999998</c:v>
                </c:pt>
                <c:pt idx="5706">
                  <c:v>-0.37602000000000002</c:v>
                </c:pt>
                <c:pt idx="5707">
                  <c:v>-0.39689999999999998</c:v>
                </c:pt>
                <c:pt idx="5708">
                  <c:v>-0.40377999999999997</c:v>
                </c:pt>
                <c:pt idx="5709">
                  <c:v>-0.35666999999999999</c:v>
                </c:pt>
                <c:pt idx="5710">
                  <c:v>-0.44541999999999998</c:v>
                </c:pt>
                <c:pt idx="5711">
                  <c:v>-0.31868000000000002</c:v>
                </c:pt>
                <c:pt idx="5712">
                  <c:v>-0.24611</c:v>
                </c:pt>
                <c:pt idx="5713">
                  <c:v>-0.30564999999999998</c:v>
                </c:pt>
                <c:pt idx="5714">
                  <c:v>-0.23898</c:v>
                </c:pt>
                <c:pt idx="5715">
                  <c:v>-0.12098</c:v>
                </c:pt>
                <c:pt idx="5716">
                  <c:v>-0.15717</c:v>
                </c:pt>
                <c:pt idx="5717">
                  <c:v>9.1603000000000004E-2</c:v>
                </c:pt>
                <c:pt idx="5718">
                  <c:v>-2.5152000000000001E-2</c:v>
                </c:pt>
                <c:pt idx="5719">
                  <c:v>9.6292000000000003E-2</c:v>
                </c:pt>
                <c:pt idx="5720">
                  <c:v>9.0676000000000007E-2</c:v>
                </c:pt>
                <c:pt idx="5721">
                  <c:v>0.19447</c:v>
                </c:pt>
                <c:pt idx="5722">
                  <c:v>0.22273999999999999</c:v>
                </c:pt>
                <c:pt idx="5723">
                  <c:v>0.29598999999999998</c:v>
                </c:pt>
                <c:pt idx="5724">
                  <c:v>0.22842000000000001</c:v>
                </c:pt>
                <c:pt idx="5725">
                  <c:v>0.38350000000000001</c:v>
                </c:pt>
                <c:pt idx="5726">
                  <c:v>0.31355</c:v>
                </c:pt>
                <c:pt idx="5727">
                  <c:v>0.35453000000000001</c:v>
                </c:pt>
                <c:pt idx="5728">
                  <c:v>0.33515</c:v>
                </c:pt>
                <c:pt idx="5729">
                  <c:v>0.28756999999999999</c:v>
                </c:pt>
                <c:pt idx="5730">
                  <c:v>0.37253999999999998</c:v>
                </c:pt>
                <c:pt idx="5731">
                  <c:v>0.25075999999999998</c:v>
                </c:pt>
                <c:pt idx="5732">
                  <c:v>0.30016999999999999</c:v>
                </c:pt>
                <c:pt idx="5733">
                  <c:v>0.25742999999999999</c:v>
                </c:pt>
                <c:pt idx="5734">
                  <c:v>0.20716999999999999</c:v>
                </c:pt>
                <c:pt idx="5735">
                  <c:v>0.28645999999999999</c:v>
                </c:pt>
                <c:pt idx="5736">
                  <c:v>1.8366E-2</c:v>
                </c:pt>
                <c:pt idx="5737">
                  <c:v>6.8817000000000001E-3</c:v>
                </c:pt>
                <c:pt idx="5738">
                  <c:v>4.0383000000000002E-2</c:v>
                </c:pt>
                <c:pt idx="5739">
                  <c:v>-6.4572000000000004E-2</c:v>
                </c:pt>
                <c:pt idx="5740">
                  <c:v>-0.11171</c:v>
                </c:pt>
                <c:pt idx="5741">
                  <c:v>-0.10142</c:v>
                </c:pt>
                <c:pt idx="5742">
                  <c:v>-0.31863999999999998</c:v>
                </c:pt>
                <c:pt idx="5743">
                  <c:v>-0.10579</c:v>
                </c:pt>
                <c:pt idx="5744">
                  <c:v>-0.24818999999999999</c:v>
                </c:pt>
                <c:pt idx="5745">
                  <c:v>-0.22309999999999999</c:v>
                </c:pt>
                <c:pt idx="5746">
                  <c:v>-0.28738999999999998</c:v>
                </c:pt>
                <c:pt idx="5747">
                  <c:v>-0.27285999999999999</c:v>
                </c:pt>
                <c:pt idx="5748">
                  <c:v>-0.29670999999999997</c:v>
                </c:pt>
                <c:pt idx="5749">
                  <c:v>-0.21179999999999999</c:v>
                </c:pt>
                <c:pt idx="5750">
                  <c:v>-0.34183000000000002</c:v>
                </c:pt>
                <c:pt idx="5751">
                  <c:v>-0.21412</c:v>
                </c:pt>
                <c:pt idx="5752">
                  <c:v>-0.23430000000000001</c:v>
                </c:pt>
                <c:pt idx="5753">
                  <c:v>-0.18576999999999999</c:v>
                </c:pt>
                <c:pt idx="5754">
                  <c:v>-0.14224999999999999</c:v>
                </c:pt>
                <c:pt idx="5755">
                  <c:v>-0.19670000000000001</c:v>
                </c:pt>
                <c:pt idx="5756">
                  <c:v>-5.4386999999999998E-2</c:v>
                </c:pt>
                <c:pt idx="5757">
                  <c:v>-0.13983999999999999</c:v>
                </c:pt>
                <c:pt idx="5758">
                  <c:v>-6.9438E-2</c:v>
                </c:pt>
                <c:pt idx="5759">
                  <c:v>-1.5147000000000001E-2</c:v>
                </c:pt>
                <c:pt idx="5760">
                  <c:v>-9.6785999999999997E-2</c:v>
                </c:pt>
                <c:pt idx="5761">
                  <c:v>0.18951000000000001</c:v>
                </c:pt>
                <c:pt idx="5762">
                  <c:v>0.16954</c:v>
                </c:pt>
                <c:pt idx="5763">
                  <c:v>0.16397999999999999</c:v>
                </c:pt>
                <c:pt idx="5764">
                  <c:v>0.24273</c:v>
                </c:pt>
                <c:pt idx="5765">
                  <c:v>0.20437</c:v>
                </c:pt>
                <c:pt idx="5766">
                  <c:v>0.22925999999999999</c:v>
                </c:pt>
                <c:pt idx="5767">
                  <c:v>0.34086</c:v>
                </c:pt>
                <c:pt idx="5768">
                  <c:v>0.12432</c:v>
                </c:pt>
                <c:pt idx="5769">
                  <c:v>0.24604999999999999</c:v>
                </c:pt>
                <c:pt idx="5770">
                  <c:v>0.19858999999999999</c:v>
                </c:pt>
                <c:pt idx="5771">
                  <c:v>0.20097999999999999</c:v>
                </c:pt>
                <c:pt idx="5772">
                  <c:v>0.19897999999999999</c:v>
                </c:pt>
                <c:pt idx="5773">
                  <c:v>0.17396</c:v>
                </c:pt>
                <c:pt idx="5774">
                  <c:v>7.7809000000000003E-2</c:v>
                </c:pt>
                <c:pt idx="5775">
                  <c:v>0.15336</c:v>
                </c:pt>
                <c:pt idx="5776">
                  <c:v>4.4773E-2</c:v>
                </c:pt>
                <c:pt idx="5777">
                  <c:v>7.8049999999999994E-2</c:v>
                </c:pt>
                <c:pt idx="5778">
                  <c:v>1.9498999999999999E-2</c:v>
                </c:pt>
                <c:pt idx="5779">
                  <c:v>-4.0351999999999999E-2</c:v>
                </c:pt>
                <c:pt idx="5780">
                  <c:v>8.6393000000000008E-3</c:v>
                </c:pt>
                <c:pt idx="5781">
                  <c:v>-6.9334000000000007E-2</c:v>
                </c:pt>
                <c:pt idx="5782">
                  <c:v>-7.1726000000000003E-3</c:v>
                </c:pt>
                <c:pt idx="5783">
                  <c:v>-5.9312999999999998E-2</c:v>
                </c:pt>
                <c:pt idx="5784">
                  <c:v>-9.6851999999999994E-2</c:v>
                </c:pt>
                <c:pt idx="5785">
                  <c:v>-4.7841000000000002E-2</c:v>
                </c:pt>
                <c:pt idx="5786">
                  <c:v>-0.23956</c:v>
                </c:pt>
                <c:pt idx="5787">
                  <c:v>-0.18608</c:v>
                </c:pt>
                <c:pt idx="5788">
                  <c:v>-0.23000999999999999</c:v>
                </c:pt>
                <c:pt idx="5789">
                  <c:v>-0.26667999999999997</c:v>
                </c:pt>
                <c:pt idx="5790">
                  <c:v>-0.14652000000000001</c:v>
                </c:pt>
                <c:pt idx="5791">
                  <c:v>-0.20754</c:v>
                </c:pt>
                <c:pt idx="5792">
                  <c:v>-0.18368000000000001</c:v>
                </c:pt>
                <c:pt idx="5793">
                  <c:v>-6.8659999999999999E-2</c:v>
                </c:pt>
                <c:pt idx="5794">
                  <c:v>-0.10505</c:v>
                </c:pt>
                <c:pt idx="5795">
                  <c:v>-9.8175999999999999E-2</c:v>
                </c:pt>
                <c:pt idx="5796">
                  <c:v>-4.1612999999999997E-2</c:v>
                </c:pt>
                <c:pt idx="5797">
                  <c:v>-5.0115E-2</c:v>
                </c:pt>
                <c:pt idx="5798">
                  <c:v>-1.1181E-2</c:v>
                </c:pt>
                <c:pt idx="5799">
                  <c:v>3.8393999999999998E-2</c:v>
                </c:pt>
                <c:pt idx="5800">
                  <c:v>3.2428999999999999E-2</c:v>
                </c:pt>
                <c:pt idx="5801">
                  <c:v>6.275E-2</c:v>
                </c:pt>
                <c:pt idx="5802">
                  <c:v>5.2065E-2</c:v>
                </c:pt>
                <c:pt idx="5803">
                  <c:v>7.7318999999999999E-2</c:v>
                </c:pt>
                <c:pt idx="5804">
                  <c:v>0.11192000000000001</c:v>
                </c:pt>
                <c:pt idx="5805">
                  <c:v>0.10471</c:v>
                </c:pt>
                <c:pt idx="5806">
                  <c:v>7.5220999999999996E-2</c:v>
                </c:pt>
                <c:pt idx="5807">
                  <c:v>7.0051000000000002E-2</c:v>
                </c:pt>
                <c:pt idx="5808">
                  <c:v>9.1142000000000001E-2</c:v>
                </c:pt>
                <c:pt idx="5809">
                  <c:v>8.9273000000000005E-2</c:v>
                </c:pt>
                <c:pt idx="5810">
                  <c:v>6.2899999999999998E-2</c:v>
                </c:pt>
                <c:pt idx="5811">
                  <c:v>9.6999000000000002E-2</c:v>
                </c:pt>
                <c:pt idx="5812">
                  <c:v>0.17236000000000001</c:v>
                </c:pt>
                <c:pt idx="5813">
                  <c:v>0.13736000000000001</c:v>
                </c:pt>
                <c:pt idx="5814">
                  <c:v>8.1098000000000003E-2</c:v>
                </c:pt>
                <c:pt idx="5815">
                  <c:v>8.2513000000000003E-2</c:v>
                </c:pt>
                <c:pt idx="5816">
                  <c:v>-3.2139999999999998E-3</c:v>
                </c:pt>
                <c:pt idx="5817">
                  <c:v>6.8203E-2</c:v>
                </c:pt>
                <c:pt idx="5818">
                  <c:v>-3.0882E-2</c:v>
                </c:pt>
                <c:pt idx="5819">
                  <c:v>-2.8763E-2</c:v>
                </c:pt>
                <c:pt idx="5820">
                  <c:v>-6.1119E-2</c:v>
                </c:pt>
                <c:pt idx="5821">
                  <c:v>-3.7601000000000002E-2</c:v>
                </c:pt>
                <c:pt idx="5822">
                  <c:v>-5.3415999999999998E-2</c:v>
                </c:pt>
                <c:pt idx="5823">
                  <c:v>-4.0141999999999997E-2</c:v>
                </c:pt>
                <c:pt idx="5824">
                  <c:v>-0.11505</c:v>
                </c:pt>
                <c:pt idx="5825">
                  <c:v>-7.8532000000000005E-2</c:v>
                </c:pt>
                <c:pt idx="5826">
                  <c:v>-9.9349000000000007E-2</c:v>
                </c:pt>
                <c:pt idx="5827">
                  <c:v>-4.3843E-2</c:v>
                </c:pt>
                <c:pt idx="5828">
                  <c:v>-6.0916999999999999E-2</c:v>
                </c:pt>
                <c:pt idx="5829">
                  <c:v>-8.4386000000000003E-2</c:v>
                </c:pt>
                <c:pt idx="5830">
                  <c:v>-1.6636999999999999E-2</c:v>
                </c:pt>
                <c:pt idx="5831">
                  <c:v>-5.4158999999999999E-2</c:v>
                </c:pt>
                <c:pt idx="5832">
                  <c:v>1.78E-2</c:v>
                </c:pt>
                <c:pt idx="5833">
                  <c:v>-1.8475999999999999E-2</c:v>
                </c:pt>
                <c:pt idx="5834">
                  <c:v>-2.8985E-2</c:v>
                </c:pt>
                <c:pt idx="5835">
                  <c:v>8.6663000000000004E-2</c:v>
                </c:pt>
                <c:pt idx="5836">
                  <c:v>7.6306000000000004E-3</c:v>
                </c:pt>
                <c:pt idx="5837">
                  <c:v>-1.8076999999999999E-2</c:v>
                </c:pt>
                <c:pt idx="5838">
                  <c:v>4.3996E-2</c:v>
                </c:pt>
                <c:pt idx="5839">
                  <c:v>2.5642999999999999E-2</c:v>
                </c:pt>
                <c:pt idx="5840">
                  <c:v>1.3675E-2</c:v>
                </c:pt>
                <c:pt idx="5841">
                  <c:v>0.1288</c:v>
                </c:pt>
                <c:pt idx="5842">
                  <c:v>-7.5786000000000006E-2</c:v>
                </c:pt>
                <c:pt idx="5843">
                  <c:v>8.1076999999999996E-2</c:v>
                </c:pt>
                <c:pt idx="5844">
                  <c:v>4.7778999999999999E-3</c:v>
                </c:pt>
                <c:pt idx="5845">
                  <c:v>6.3210000000000002E-2</c:v>
                </c:pt>
                <c:pt idx="5846">
                  <c:v>1.9910000000000001E-2</c:v>
                </c:pt>
                <c:pt idx="5847">
                  <c:v>9.5379999999999996E-3</c:v>
                </c:pt>
                <c:pt idx="5848">
                  <c:v>-3.1706999999999999E-2</c:v>
                </c:pt>
                <c:pt idx="5849">
                  <c:v>5.9069000000000003E-2</c:v>
                </c:pt>
                <c:pt idx="5850">
                  <c:v>-5.3538000000000002E-2</c:v>
                </c:pt>
                <c:pt idx="5851">
                  <c:v>3.3075E-2</c:v>
                </c:pt>
                <c:pt idx="5852">
                  <c:v>-5.8618000000000003E-2</c:v>
                </c:pt>
                <c:pt idx="5853">
                  <c:v>-3.5393000000000001E-2</c:v>
                </c:pt>
                <c:pt idx="5854">
                  <c:v>1.1972999999999999E-2</c:v>
                </c:pt>
                <c:pt idx="5855">
                  <c:v>-6.7585000000000006E-2</c:v>
                </c:pt>
                <c:pt idx="5856">
                  <c:v>2.2849999999999999E-2</c:v>
                </c:pt>
                <c:pt idx="5857">
                  <c:v>-9.8413E-2</c:v>
                </c:pt>
                <c:pt idx="5858">
                  <c:v>-5.3364000000000002E-2</c:v>
                </c:pt>
                <c:pt idx="5859">
                  <c:v>-1.0030000000000001E-2</c:v>
                </c:pt>
                <c:pt idx="5860">
                  <c:v>-0.14107</c:v>
                </c:pt>
                <c:pt idx="5861">
                  <c:v>5.2277999999999998E-2</c:v>
                </c:pt>
                <c:pt idx="5862">
                  <c:v>2.7841000000000001E-2</c:v>
                </c:pt>
                <c:pt idx="5863">
                  <c:v>-3.9949E-3</c:v>
                </c:pt>
                <c:pt idx="5864">
                  <c:v>8.5306999999999994E-2</c:v>
                </c:pt>
                <c:pt idx="5865">
                  <c:v>5.3651999999999998E-2</c:v>
                </c:pt>
                <c:pt idx="5866">
                  <c:v>-2.6178E-2</c:v>
                </c:pt>
                <c:pt idx="5867">
                  <c:v>0.1734</c:v>
                </c:pt>
                <c:pt idx="5868">
                  <c:v>-4.0762E-2</c:v>
                </c:pt>
                <c:pt idx="5869">
                  <c:v>7.9444000000000001E-2</c:v>
                </c:pt>
                <c:pt idx="5870">
                  <c:v>-5.6138000000000004E-3</c:v>
                </c:pt>
                <c:pt idx="5871">
                  <c:v>6.1795000000000001E-3</c:v>
                </c:pt>
                <c:pt idx="5872">
                  <c:v>2.1687000000000001E-2</c:v>
                </c:pt>
                <c:pt idx="5873">
                  <c:v>6.2726000000000004E-2</c:v>
                </c:pt>
                <c:pt idx="5874">
                  <c:v>-5.7806999999999997E-2</c:v>
                </c:pt>
                <c:pt idx="5875">
                  <c:v>2.4926E-2</c:v>
                </c:pt>
                <c:pt idx="5876">
                  <c:v>-9.8266999999999993E-2</c:v>
                </c:pt>
                <c:pt idx="5877">
                  <c:v>5.5253999999999998E-3</c:v>
                </c:pt>
                <c:pt idx="5878">
                  <c:v>-2.5288999999999999E-2</c:v>
                </c:pt>
                <c:pt idx="5879">
                  <c:v>-9.0842999999999993E-2</c:v>
                </c:pt>
                <c:pt idx="5880">
                  <c:v>-2.8982999999999998E-2</c:v>
                </c:pt>
                <c:pt idx="5881">
                  <c:v>-0.13025999999999999</c:v>
                </c:pt>
                <c:pt idx="5882">
                  <c:v>1.6199000000000002E-2</c:v>
                </c:pt>
                <c:pt idx="5883">
                  <c:v>3.8070999999999999E-3</c:v>
                </c:pt>
                <c:pt idx="5884">
                  <c:v>-5.8535999999999998E-2</c:v>
                </c:pt>
                <c:pt idx="5885">
                  <c:v>5.3460000000000001E-2</c:v>
                </c:pt>
                <c:pt idx="5886">
                  <c:v>-0.16592999999999999</c:v>
                </c:pt>
                <c:pt idx="5887">
                  <c:v>-7.2389999999999996E-2</c:v>
                </c:pt>
                <c:pt idx="5888">
                  <c:v>-4.2692000000000001E-2</c:v>
                </c:pt>
                <c:pt idx="5889">
                  <c:v>-0.12928000000000001</c:v>
                </c:pt>
                <c:pt idx="5890">
                  <c:v>-4.0698999999999999E-2</c:v>
                </c:pt>
                <c:pt idx="5891">
                  <c:v>1.0684000000000001E-2</c:v>
                </c:pt>
                <c:pt idx="5892">
                  <c:v>-7.8816999999999998E-2</c:v>
                </c:pt>
                <c:pt idx="5893">
                  <c:v>0.13239999999999999</c:v>
                </c:pt>
                <c:pt idx="5894">
                  <c:v>2.4558E-2</c:v>
                </c:pt>
                <c:pt idx="5895">
                  <c:v>9.0539999999999995E-2</c:v>
                </c:pt>
                <c:pt idx="5896">
                  <c:v>0.11401</c:v>
                </c:pt>
                <c:pt idx="5897">
                  <c:v>0.10371</c:v>
                </c:pt>
                <c:pt idx="5898">
                  <c:v>9.1176999999999994E-2</c:v>
                </c:pt>
                <c:pt idx="5899">
                  <c:v>0.16977999999999999</c:v>
                </c:pt>
                <c:pt idx="5900">
                  <c:v>9.5029000000000002E-2</c:v>
                </c:pt>
                <c:pt idx="5901">
                  <c:v>0.20172000000000001</c:v>
                </c:pt>
                <c:pt idx="5902">
                  <c:v>0.10403999999999999</c:v>
                </c:pt>
                <c:pt idx="5903">
                  <c:v>9.7866999999999996E-2</c:v>
                </c:pt>
                <c:pt idx="5904">
                  <c:v>0.13982</c:v>
                </c:pt>
                <c:pt idx="5905">
                  <c:v>8.3929000000000004E-2</c:v>
                </c:pt>
                <c:pt idx="5906">
                  <c:v>0.11264</c:v>
                </c:pt>
                <c:pt idx="5907">
                  <c:v>-2.3522000000000001E-2</c:v>
                </c:pt>
                <c:pt idx="5908">
                  <c:v>-4.2334999999999998E-2</c:v>
                </c:pt>
                <c:pt idx="5909">
                  <c:v>-6.7710000000000001E-3</c:v>
                </c:pt>
                <c:pt idx="5910">
                  <c:v>-7.6119000000000006E-2</c:v>
                </c:pt>
                <c:pt idx="5911">
                  <c:v>6.2079000000000002E-2</c:v>
                </c:pt>
                <c:pt idx="5912">
                  <c:v>-6.0401999999999997E-2</c:v>
                </c:pt>
                <c:pt idx="5913">
                  <c:v>-4.6648000000000002E-2</c:v>
                </c:pt>
                <c:pt idx="5914">
                  <c:v>1.6093E-2</c:v>
                </c:pt>
                <c:pt idx="5915">
                  <c:v>-0.11063000000000001</c:v>
                </c:pt>
                <c:pt idx="5916">
                  <c:v>-0.10136000000000001</c:v>
                </c:pt>
                <c:pt idx="5917">
                  <c:v>-0.12786</c:v>
                </c:pt>
                <c:pt idx="5918">
                  <c:v>-0.23324</c:v>
                </c:pt>
                <c:pt idx="5919">
                  <c:v>-0.16195999999999999</c:v>
                </c:pt>
                <c:pt idx="5920">
                  <c:v>-0.16622999999999999</c:v>
                </c:pt>
                <c:pt idx="5921">
                  <c:v>-0.20966000000000001</c:v>
                </c:pt>
                <c:pt idx="5922">
                  <c:v>-0.16896</c:v>
                </c:pt>
                <c:pt idx="5923">
                  <c:v>-0.15834000000000001</c:v>
                </c:pt>
                <c:pt idx="5924">
                  <c:v>-0.17047999999999999</c:v>
                </c:pt>
                <c:pt idx="5925">
                  <c:v>-0.12728</c:v>
                </c:pt>
                <c:pt idx="5926">
                  <c:v>-0.14582999999999999</c:v>
                </c:pt>
                <c:pt idx="5927">
                  <c:v>-7.5070999999999999E-2</c:v>
                </c:pt>
                <c:pt idx="5928">
                  <c:v>-3.057E-2</c:v>
                </c:pt>
                <c:pt idx="5929">
                  <c:v>-2.8704E-2</c:v>
                </c:pt>
                <c:pt idx="5930">
                  <c:v>-5.4399000000000001E-3</c:v>
                </c:pt>
                <c:pt idx="5931">
                  <c:v>5.3448000000000002E-2</c:v>
                </c:pt>
                <c:pt idx="5932">
                  <c:v>0.13042000000000001</c:v>
                </c:pt>
                <c:pt idx="5933">
                  <c:v>0.15490999999999999</c:v>
                </c:pt>
                <c:pt idx="5934">
                  <c:v>0.15701000000000001</c:v>
                </c:pt>
                <c:pt idx="5935">
                  <c:v>0.14987</c:v>
                </c:pt>
                <c:pt idx="5936">
                  <c:v>0.13617000000000001</c:v>
                </c:pt>
                <c:pt idx="5937">
                  <c:v>0.21920000000000001</c:v>
                </c:pt>
                <c:pt idx="5938">
                  <c:v>0.16203999999999999</c:v>
                </c:pt>
                <c:pt idx="5939">
                  <c:v>0.13358</c:v>
                </c:pt>
                <c:pt idx="5940">
                  <c:v>0.22642999999999999</c:v>
                </c:pt>
                <c:pt idx="5941">
                  <c:v>0.16821</c:v>
                </c:pt>
                <c:pt idx="5942">
                  <c:v>0.27923999999999999</c:v>
                </c:pt>
                <c:pt idx="5943">
                  <c:v>0.20898</c:v>
                </c:pt>
                <c:pt idx="5944">
                  <c:v>0.20008000000000001</c:v>
                </c:pt>
                <c:pt idx="5945">
                  <c:v>0.12826000000000001</c:v>
                </c:pt>
                <c:pt idx="5946">
                  <c:v>0.16192000000000001</c:v>
                </c:pt>
                <c:pt idx="5947">
                  <c:v>0.10874</c:v>
                </c:pt>
                <c:pt idx="5948">
                  <c:v>8.3479999999999999E-2</c:v>
                </c:pt>
                <c:pt idx="5949">
                  <c:v>1.1037E-2</c:v>
                </c:pt>
                <c:pt idx="5950">
                  <c:v>3.5117000000000002E-2</c:v>
                </c:pt>
                <c:pt idx="5951">
                  <c:v>-4.3887000000000002E-2</c:v>
                </c:pt>
                <c:pt idx="5952">
                  <c:v>-7.7324000000000004E-2</c:v>
                </c:pt>
                <c:pt idx="5953">
                  <c:v>-0.13971</c:v>
                </c:pt>
                <c:pt idx="5954">
                  <c:v>-0.17613000000000001</c:v>
                </c:pt>
                <c:pt idx="5955">
                  <c:v>-0.15254000000000001</c:v>
                </c:pt>
                <c:pt idx="5956">
                  <c:v>-0.25557000000000002</c:v>
                </c:pt>
                <c:pt idx="5957">
                  <c:v>-0.24815000000000001</c:v>
                </c:pt>
                <c:pt idx="5958">
                  <c:v>-0.28347</c:v>
                </c:pt>
                <c:pt idx="5959">
                  <c:v>-0.28443000000000002</c:v>
                </c:pt>
                <c:pt idx="5960">
                  <c:v>-0.18113000000000001</c:v>
                </c:pt>
                <c:pt idx="5961">
                  <c:v>-0.31204999999999999</c:v>
                </c:pt>
                <c:pt idx="5962">
                  <c:v>-0.31586999999999998</c:v>
                </c:pt>
                <c:pt idx="5963">
                  <c:v>-0.19353000000000001</c:v>
                </c:pt>
                <c:pt idx="5964">
                  <c:v>-0.20472000000000001</c:v>
                </c:pt>
                <c:pt idx="5965">
                  <c:v>-0.22162000000000001</c:v>
                </c:pt>
                <c:pt idx="5966">
                  <c:v>-0.11533</c:v>
                </c:pt>
                <c:pt idx="5967">
                  <c:v>-0.27681</c:v>
                </c:pt>
                <c:pt idx="5968">
                  <c:v>-3.7039000000000002E-2</c:v>
                </c:pt>
                <c:pt idx="5969">
                  <c:v>-7.2321999999999997E-2</c:v>
                </c:pt>
                <c:pt idx="5970">
                  <c:v>2.7708E-2</c:v>
                </c:pt>
                <c:pt idx="5971">
                  <c:v>2.0494999999999999E-2</c:v>
                </c:pt>
                <c:pt idx="5972">
                  <c:v>8.9913000000000007E-2</c:v>
                </c:pt>
                <c:pt idx="5973">
                  <c:v>0.1137</c:v>
                </c:pt>
                <c:pt idx="5974">
                  <c:v>0.24393999999999999</c:v>
                </c:pt>
                <c:pt idx="5975">
                  <c:v>0.15412000000000001</c:v>
                </c:pt>
                <c:pt idx="5976">
                  <c:v>0.27805999999999997</c:v>
                </c:pt>
                <c:pt idx="5977">
                  <c:v>0.27157999999999999</c:v>
                </c:pt>
                <c:pt idx="5978">
                  <c:v>0.34095999999999999</c:v>
                </c:pt>
                <c:pt idx="5979">
                  <c:v>0.36129</c:v>
                </c:pt>
                <c:pt idx="5980">
                  <c:v>0.27196999999999999</c:v>
                </c:pt>
                <c:pt idx="5981">
                  <c:v>0.40627000000000002</c:v>
                </c:pt>
                <c:pt idx="5982">
                  <c:v>0.29177999999999998</c:v>
                </c:pt>
                <c:pt idx="5983">
                  <c:v>0.29671999999999998</c:v>
                </c:pt>
                <c:pt idx="5984">
                  <c:v>0.30004999999999998</c:v>
                </c:pt>
                <c:pt idx="5985">
                  <c:v>0.11326</c:v>
                </c:pt>
                <c:pt idx="5986">
                  <c:v>0.30697000000000002</c:v>
                </c:pt>
                <c:pt idx="5987">
                  <c:v>0.25256000000000001</c:v>
                </c:pt>
                <c:pt idx="5988">
                  <c:v>0.10630000000000001</c:v>
                </c:pt>
                <c:pt idx="5989">
                  <c:v>0.10936999999999999</c:v>
                </c:pt>
                <c:pt idx="5990">
                  <c:v>5.1317000000000002E-2</c:v>
                </c:pt>
                <c:pt idx="5991">
                  <c:v>-5.4926000000000003E-2</c:v>
                </c:pt>
                <c:pt idx="5992">
                  <c:v>7.8495999999999996E-2</c:v>
                </c:pt>
                <c:pt idx="5993">
                  <c:v>-0.22697000000000001</c:v>
                </c:pt>
                <c:pt idx="5994">
                  <c:v>-0.16878000000000001</c:v>
                </c:pt>
                <c:pt idx="5995">
                  <c:v>-0.27675</c:v>
                </c:pt>
                <c:pt idx="5996">
                  <c:v>-0.27331</c:v>
                </c:pt>
                <c:pt idx="5997">
                  <c:v>-0.32473000000000002</c:v>
                </c:pt>
                <c:pt idx="5998">
                  <c:v>-0.35425000000000001</c:v>
                </c:pt>
                <c:pt idx="5999">
                  <c:v>-0.46328999999999998</c:v>
                </c:pt>
                <c:pt idx="6000">
                  <c:v>-0.32880999999999999</c:v>
                </c:pt>
                <c:pt idx="6001">
                  <c:v>-0.46815000000000001</c:v>
                </c:pt>
                <c:pt idx="6002">
                  <c:v>-0.38419999999999999</c:v>
                </c:pt>
                <c:pt idx="6003">
                  <c:v>-0.40970000000000001</c:v>
                </c:pt>
                <c:pt idx="6004">
                  <c:v>-0.43296000000000001</c:v>
                </c:pt>
                <c:pt idx="6005">
                  <c:v>-0.27923999999999999</c:v>
                </c:pt>
                <c:pt idx="6006">
                  <c:v>-0.34610000000000002</c:v>
                </c:pt>
                <c:pt idx="6007">
                  <c:v>-0.19678999999999999</c:v>
                </c:pt>
                <c:pt idx="6008">
                  <c:v>-0.15961</c:v>
                </c:pt>
                <c:pt idx="6009">
                  <c:v>-0.12653</c:v>
                </c:pt>
                <c:pt idx="6010">
                  <c:v>5.9637000000000003E-2</c:v>
                </c:pt>
                <c:pt idx="6011">
                  <c:v>-0.11607000000000001</c:v>
                </c:pt>
                <c:pt idx="6012">
                  <c:v>-9.5797E-3</c:v>
                </c:pt>
                <c:pt idx="6013">
                  <c:v>0.10172</c:v>
                </c:pt>
                <c:pt idx="6014">
                  <c:v>0.10406</c:v>
                </c:pt>
                <c:pt idx="6015">
                  <c:v>0.23435</c:v>
                </c:pt>
                <c:pt idx="6016">
                  <c:v>0.27655999999999997</c:v>
                </c:pt>
                <c:pt idx="6017">
                  <c:v>0.2165</c:v>
                </c:pt>
                <c:pt idx="6018">
                  <c:v>0.49562</c:v>
                </c:pt>
                <c:pt idx="6019">
                  <c:v>0.40834999999999999</c:v>
                </c:pt>
                <c:pt idx="6020">
                  <c:v>0.46528000000000003</c:v>
                </c:pt>
                <c:pt idx="6021">
                  <c:v>0.48884</c:v>
                </c:pt>
                <c:pt idx="6022">
                  <c:v>0.46207999999999999</c:v>
                </c:pt>
                <c:pt idx="6023">
                  <c:v>0.45528999999999997</c:v>
                </c:pt>
                <c:pt idx="6024">
                  <c:v>0.54278999999999999</c:v>
                </c:pt>
                <c:pt idx="6025">
                  <c:v>0.37764999999999999</c:v>
                </c:pt>
                <c:pt idx="6026">
                  <c:v>0.42505999999999999</c:v>
                </c:pt>
                <c:pt idx="6027">
                  <c:v>0.33432000000000001</c:v>
                </c:pt>
                <c:pt idx="6028">
                  <c:v>0.28964000000000001</c:v>
                </c:pt>
                <c:pt idx="6029">
                  <c:v>0.26613999999999999</c:v>
                </c:pt>
                <c:pt idx="6030">
                  <c:v>0.12327</c:v>
                </c:pt>
                <c:pt idx="6031">
                  <c:v>8.5443000000000005E-2</c:v>
                </c:pt>
                <c:pt idx="6032">
                  <c:v>-6.8209000000000006E-2</c:v>
                </c:pt>
                <c:pt idx="6033">
                  <c:v>-0.11283</c:v>
                </c:pt>
                <c:pt idx="6034">
                  <c:v>-0.16825999999999999</c:v>
                </c:pt>
                <c:pt idx="6035">
                  <c:v>-0.31295000000000001</c:v>
                </c:pt>
                <c:pt idx="6036">
                  <c:v>-0.20715</c:v>
                </c:pt>
                <c:pt idx="6037">
                  <c:v>-0.32506000000000002</c:v>
                </c:pt>
                <c:pt idx="6038">
                  <c:v>-0.33463999999999999</c:v>
                </c:pt>
                <c:pt idx="6039">
                  <c:v>-0.34323999999999999</c:v>
                </c:pt>
                <c:pt idx="6040">
                  <c:v>-0.50912000000000002</c:v>
                </c:pt>
                <c:pt idx="6041">
                  <c:v>-0.47289999999999999</c:v>
                </c:pt>
                <c:pt idx="6042">
                  <c:v>-0.48413</c:v>
                </c:pt>
                <c:pt idx="6043">
                  <c:v>-0.57277999999999996</c:v>
                </c:pt>
                <c:pt idx="6044">
                  <c:v>-0.5504</c:v>
                </c:pt>
                <c:pt idx="6045">
                  <c:v>-0.49313000000000001</c:v>
                </c:pt>
                <c:pt idx="6046">
                  <c:v>-0.48727999999999999</c:v>
                </c:pt>
                <c:pt idx="6047">
                  <c:v>-0.43168000000000001</c:v>
                </c:pt>
                <c:pt idx="6048">
                  <c:v>-0.37041000000000002</c:v>
                </c:pt>
                <c:pt idx="6049">
                  <c:v>-0.34128999999999998</c:v>
                </c:pt>
                <c:pt idx="6050">
                  <c:v>-0.25668000000000002</c:v>
                </c:pt>
                <c:pt idx="6051">
                  <c:v>-0.16295000000000001</c:v>
                </c:pt>
                <c:pt idx="6052">
                  <c:v>-6.8776000000000004E-2</c:v>
                </c:pt>
                <c:pt idx="6053">
                  <c:v>1.0059E-2</c:v>
                </c:pt>
                <c:pt idx="6054">
                  <c:v>7.1643999999999999E-2</c:v>
                </c:pt>
                <c:pt idx="6055">
                  <c:v>0.17318</c:v>
                </c:pt>
                <c:pt idx="6056">
                  <c:v>0.31859999999999999</c:v>
                </c:pt>
                <c:pt idx="6057">
                  <c:v>0.3659</c:v>
                </c:pt>
                <c:pt idx="6058">
                  <c:v>0.43254999999999999</c:v>
                </c:pt>
                <c:pt idx="6059">
                  <c:v>0.47947000000000001</c:v>
                </c:pt>
                <c:pt idx="6060">
                  <c:v>0.54198000000000002</c:v>
                </c:pt>
                <c:pt idx="6061">
                  <c:v>0.57011999999999996</c:v>
                </c:pt>
                <c:pt idx="6062">
                  <c:v>0.47760999999999998</c:v>
                </c:pt>
                <c:pt idx="6063">
                  <c:v>0.52254</c:v>
                </c:pt>
                <c:pt idx="6064">
                  <c:v>0.59621000000000002</c:v>
                </c:pt>
                <c:pt idx="6065">
                  <c:v>0.52531000000000005</c:v>
                </c:pt>
                <c:pt idx="6066">
                  <c:v>0.57923999999999998</c:v>
                </c:pt>
                <c:pt idx="6067">
                  <c:v>0.47555999999999998</c:v>
                </c:pt>
                <c:pt idx="6068">
                  <c:v>0.47160999999999997</c:v>
                </c:pt>
                <c:pt idx="6069">
                  <c:v>0.40633000000000002</c:v>
                </c:pt>
                <c:pt idx="6070">
                  <c:v>0.36076999999999998</c:v>
                </c:pt>
                <c:pt idx="6071">
                  <c:v>0.22017999999999999</c:v>
                </c:pt>
                <c:pt idx="6072">
                  <c:v>0.15762999999999999</c:v>
                </c:pt>
                <c:pt idx="6073">
                  <c:v>4.3755000000000002E-2</c:v>
                </c:pt>
                <c:pt idx="6074">
                  <c:v>1.3936E-2</c:v>
                </c:pt>
                <c:pt idx="6075">
                  <c:v>-0.11593000000000001</c:v>
                </c:pt>
                <c:pt idx="6076">
                  <c:v>-0.21082999999999999</c:v>
                </c:pt>
                <c:pt idx="6077">
                  <c:v>-0.33062999999999998</c:v>
                </c:pt>
                <c:pt idx="6078">
                  <c:v>-0.39924999999999999</c:v>
                </c:pt>
                <c:pt idx="6079">
                  <c:v>-0.42970999999999998</c:v>
                </c:pt>
                <c:pt idx="6080">
                  <c:v>-0.56069000000000002</c:v>
                </c:pt>
                <c:pt idx="6081">
                  <c:v>-0.57982999999999996</c:v>
                </c:pt>
                <c:pt idx="6082">
                  <c:v>-0.65427000000000002</c:v>
                </c:pt>
                <c:pt idx="6083">
                  <c:v>-0.64212999999999998</c:v>
                </c:pt>
                <c:pt idx="6084">
                  <c:v>-0.66269</c:v>
                </c:pt>
                <c:pt idx="6085">
                  <c:v>-0.73772000000000004</c:v>
                </c:pt>
                <c:pt idx="6086">
                  <c:v>-0.62904000000000004</c:v>
                </c:pt>
                <c:pt idx="6087">
                  <c:v>-0.57496999999999998</c:v>
                </c:pt>
                <c:pt idx="6088">
                  <c:v>-0.54881999999999997</c:v>
                </c:pt>
                <c:pt idx="6089">
                  <c:v>-0.44572000000000001</c:v>
                </c:pt>
                <c:pt idx="6090">
                  <c:v>-0.35942000000000002</c:v>
                </c:pt>
                <c:pt idx="6091">
                  <c:v>-0.35441</c:v>
                </c:pt>
                <c:pt idx="6092">
                  <c:v>-5.7007000000000002E-2</c:v>
                </c:pt>
                <c:pt idx="6093">
                  <c:v>-0.11983000000000001</c:v>
                </c:pt>
                <c:pt idx="6094">
                  <c:v>6.7450999999999997E-2</c:v>
                </c:pt>
                <c:pt idx="6095">
                  <c:v>9.7045000000000006E-2</c:v>
                </c:pt>
                <c:pt idx="6096">
                  <c:v>0.24234</c:v>
                </c:pt>
                <c:pt idx="6097">
                  <c:v>0.32751000000000002</c:v>
                </c:pt>
                <c:pt idx="6098">
                  <c:v>0.45068999999999998</c:v>
                </c:pt>
                <c:pt idx="6099">
                  <c:v>0.45440000000000003</c:v>
                </c:pt>
                <c:pt idx="6100">
                  <c:v>0.59491000000000005</c:v>
                </c:pt>
                <c:pt idx="6101">
                  <c:v>0.55786000000000002</c:v>
                </c:pt>
                <c:pt idx="6102">
                  <c:v>0.65237999999999996</c:v>
                </c:pt>
                <c:pt idx="6103">
                  <c:v>0.65912000000000004</c:v>
                </c:pt>
                <c:pt idx="6104">
                  <c:v>0.63222999999999996</c:v>
                </c:pt>
                <c:pt idx="6105">
                  <c:v>0.67003000000000001</c:v>
                </c:pt>
                <c:pt idx="6106">
                  <c:v>0.55801999999999996</c:v>
                </c:pt>
                <c:pt idx="6107">
                  <c:v>0.66305000000000003</c:v>
                </c:pt>
                <c:pt idx="6108">
                  <c:v>0.54347999999999996</c:v>
                </c:pt>
                <c:pt idx="6109">
                  <c:v>0.43817</c:v>
                </c:pt>
                <c:pt idx="6110">
                  <c:v>0.52081</c:v>
                </c:pt>
                <c:pt idx="6111">
                  <c:v>0.22700999999999999</c:v>
                </c:pt>
                <c:pt idx="6112">
                  <c:v>0.16752</c:v>
                </c:pt>
                <c:pt idx="6113">
                  <c:v>0.11876</c:v>
                </c:pt>
                <c:pt idx="6114">
                  <c:v>-7.8170000000000003E-2</c:v>
                </c:pt>
                <c:pt idx="6115">
                  <c:v>-0.12551000000000001</c:v>
                </c:pt>
                <c:pt idx="6116">
                  <c:v>-0.14005000000000001</c:v>
                </c:pt>
                <c:pt idx="6117">
                  <c:v>-0.42426000000000003</c:v>
                </c:pt>
                <c:pt idx="6118">
                  <c:v>-0.28627999999999998</c:v>
                </c:pt>
                <c:pt idx="6119">
                  <c:v>-0.49225999999999998</c:v>
                </c:pt>
                <c:pt idx="6120">
                  <c:v>-0.44550000000000001</c:v>
                </c:pt>
                <c:pt idx="6121">
                  <c:v>-0.51822000000000001</c:v>
                </c:pt>
                <c:pt idx="6122">
                  <c:v>-0.55471000000000004</c:v>
                </c:pt>
                <c:pt idx="6123">
                  <c:v>-0.63400000000000001</c:v>
                </c:pt>
                <c:pt idx="6124">
                  <c:v>-0.53642000000000001</c:v>
                </c:pt>
                <c:pt idx="6125">
                  <c:v>-0.59784999999999999</c:v>
                </c:pt>
                <c:pt idx="6126">
                  <c:v>-0.47205999999999998</c:v>
                </c:pt>
                <c:pt idx="6127">
                  <c:v>-0.57094</c:v>
                </c:pt>
                <c:pt idx="6128">
                  <c:v>-0.48353000000000002</c:v>
                </c:pt>
                <c:pt idx="6129">
                  <c:v>-0.36942999999999998</c:v>
                </c:pt>
                <c:pt idx="6130">
                  <c:v>-0.39455000000000001</c:v>
                </c:pt>
                <c:pt idx="6131">
                  <c:v>-0.20388999999999999</c:v>
                </c:pt>
                <c:pt idx="6132">
                  <c:v>-0.28548000000000001</c:v>
                </c:pt>
                <c:pt idx="6133">
                  <c:v>-0.21004999999999999</c:v>
                </c:pt>
                <c:pt idx="6134">
                  <c:v>-4.4835E-2</c:v>
                </c:pt>
                <c:pt idx="6135">
                  <c:v>-7.6746999999999996E-2</c:v>
                </c:pt>
                <c:pt idx="6136">
                  <c:v>0.22764999999999999</c:v>
                </c:pt>
                <c:pt idx="6137">
                  <c:v>0.22017999999999999</c:v>
                </c:pt>
                <c:pt idx="6138">
                  <c:v>0.26845999999999998</c:v>
                </c:pt>
                <c:pt idx="6139">
                  <c:v>0.44640000000000002</c:v>
                </c:pt>
                <c:pt idx="6140">
                  <c:v>0.41483999999999999</c:v>
                </c:pt>
                <c:pt idx="6141">
                  <c:v>0.43121999999999999</c:v>
                </c:pt>
                <c:pt idx="6142">
                  <c:v>0.59448000000000001</c:v>
                </c:pt>
                <c:pt idx="6143">
                  <c:v>0.39990999999999999</c:v>
                </c:pt>
                <c:pt idx="6144">
                  <c:v>0.55184</c:v>
                </c:pt>
                <c:pt idx="6145">
                  <c:v>0.48737000000000003</c:v>
                </c:pt>
                <c:pt idx="6146">
                  <c:v>0.47394999999999998</c:v>
                </c:pt>
                <c:pt idx="6147">
                  <c:v>0.49117</c:v>
                </c:pt>
                <c:pt idx="6148">
                  <c:v>0.46727000000000002</c:v>
                </c:pt>
                <c:pt idx="6149">
                  <c:v>0.35400999999999999</c:v>
                </c:pt>
                <c:pt idx="6150">
                  <c:v>0.40075</c:v>
                </c:pt>
                <c:pt idx="6151">
                  <c:v>0.22375999999999999</c:v>
                </c:pt>
                <c:pt idx="6152">
                  <c:v>0.25308999999999998</c:v>
                </c:pt>
                <c:pt idx="6153">
                  <c:v>0.20004</c:v>
                </c:pt>
                <c:pt idx="6154">
                  <c:v>6.1990999999999997E-2</c:v>
                </c:pt>
                <c:pt idx="6155">
                  <c:v>3.2887E-2</c:v>
                </c:pt>
                <c:pt idx="6156">
                  <c:v>-7.6486999999999999E-2</c:v>
                </c:pt>
                <c:pt idx="6157">
                  <c:v>-4.0724000000000003E-2</c:v>
                </c:pt>
                <c:pt idx="6158">
                  <c:v>-0.10803</c:v>
                </c:pt>
                <c:pt idx="6159">
                  <c:v>-0.23573</c:v>
                </c:pt>
                <c:pt idx="6160">
                  <c:v>-0.23577000000000001</c:v>
                </c:pt>
                <c:pt idx="6161">
                  <c:v>-0.44788</c:v>
                </c:pt>
                <c:pt idx="6162">
                  <c:v>-0.40855999999999998</c:v>
                </c:pt>
                <c:pt idx="6163">
                  <c:v>-0.45349</c:v>
                </c:pt>
                <c:pt idx="6164">
                  <c:v>-0.56576000000000004</c:v>
                </c:pt>
                <c:pt idx="6165">
                  <c:v>-0.45576</c:v>
                </c:pt>
                <c:pt idx="6166">
                  <c:v>-0.48577999999999999</c:v>
                </c:pt>
                <c:pt idx="6167">
                  <c:v>-0.47465000000000002</c:v>
                </c:pt>
                <c:pt idx="6168">
                  <c:v>-0.34473999999999999</c:v>
                </c:pt>
                <c:pt idx="6169">
                  <c:v>-0.39047999999999999</c:v>
                </c:pt>
                <c:pt idx="6170">
                  <c:v>-0.36342999999999998</c:v>
                </c:pt>
                <c:pt idx="6171">
                  <c:v>-0.26395000000000002</c:v>
                </c:pt>
                <c:pt idx="6172">
                  <c:v>-0.23949000000000001</c:v>
                </c:pt>
                <c:pt idx="6173">
                  <c:v>-0.19672000000000001</c:v>
                </c:pt>
                <c:pt idx="6174">
                  <c:v>-9.9867999999999998E-2</c:v>
                </c:pt>
                <c:pt idx="6175">
                  <c:v>-5.8527000000000003E-2</c:v>
                </c:pt>
                <c:pt idx="6176">
                  <c:v>3.5031E-2</c:v>
                </c:pt>
                <c:pt idx="6177">
                  <c:v>6.5259999999999999E-2</c:v>
                </c:pt>
                <c:pt idx="6178">
                  <c:v>0.10603</c:v>
                </c:pt>
                <c:pt idx="6179">
                  <c:v>0.19439999999999999</c:v>
                </c:pt>
                <c:pt idx="6180">
                  <c:v>0.24944</c:v>
                </c:pt>
                <c:pt idx="6181">
                  <c:v>0.26951999999999998</c:v>
                </c:pt>
                <c:pt idx="6182">
                  <c:v>0.27994999999999998</c:v>
                </c:pt>
                <c:pt idx="6183">
                  <c:v>0.29665999999999998</c:v>
                </c:pt>
                <c:pt idx="6184">
                  <c:v>0.35465000000000002</c:v>
                </c:pt>
                <c:pt idx="6185">
                  <c:v>0.42198000000000002</c:v>
                </c:pt>
                <c:pt idx="6186">
                  <c:v>0.43442999999999998</c:v>
                </c:pt>
                <c:pt idx="6187">
                  <c:v>0.37824999999999998</c:v>
                </c:pt>
                <c:pt idx="6188">
                  <c:v>0.42412</c:v>
                </c:pt>
                <c:pt idx="6189">
                  <c:v>0.44188</c:v>
                </c:pt>
                <c:pt idx="6190">
                  <c:v>0.33401999999999998</c:v>
                </c:pt>
                <c:pt idx="6191">
                  <c:v>0.34947</c:v>
                </c:pt>
                <c:pt idx="6192">
                  <c:v>0.18101</c:v>
                </c:pt>
                <c:pt idx="6193">
                  <c:v>0.20122999999999999</c:v>
                </c:pt>
                <c:pt idx="6194">
                  <c:v>0.13638</c:v>
                </c:pt>
                <c:pt idx="6195">
                  <c:v>0.1239</c:v>
                </c:pt>
                <c:pt idx="6196">
                  <c:v>2.1125000000000001E-2</c:v>
                </c:pt>
                <c:pt idx="6197">
                  <c:v>-2.1471000000000001E-2</c:v>
                </c:pt>
                <c:pt idx="6198">
                  <c:v>-8.7053000000000005E-2</c:v>
                </c:pt>
                <c:pt idx="6199">
                  <c:v>-9.6381999999999995E-2</c:v>
                </c:pt>
                <c:pt idx="6200">
                  <c:v>-0.20946999999999999</c:v>
                </c:pt>
                <c:pt idx="6201">
                  <c:v>-0.21160000000000001</c:v>
                </c:pt>
                <c:pt idx="6202">
                  <c:v>-0.26746999999999999</c:v>
                </c:pt>
                <c:pt idx="6203">
                  <c:v>-0.2586</c:v>
                </c:pt>
                <c:pt idx="6204">
                  <c:v>-0.28615000000000002</c:v>
                </c:pt>
                <c:pt idx="6205">
                  <c:v>-0.37778</c:v>
                </c:pt>
                <c:pt idx="6206">
                  <c:v>-0.28755999999999998</c:v>
                </c:pt>
                <c:pt idx="6207">
                  <c:v>-0.33290999999999998</c:v>
                </c:pt>
                <c:pt idx="6208">
                  <c:v>-0.2989</c:v>
                </c:pt>
                <c:pt idx="6209">
                  <c:v>-0.29393000000000002</c:v>
                </c:pt>
                <c:pt idx="6210">
                  <c:v>-0.39252999999999999</c:v>
                </c:pt>
                <c:pt idx="6211">
                  <c:v>-0.23249</c:v>
                </c:pt>
                <c:pt idx="6212">
                  <c:v>-0.18257000000000001</c:v>
                </c:pt>
                <c:pt idx="6213">
                  <c:v>-0.25875999999999999</c:v>
                </c:pt>
                <c:pt idx="6214">
                  <c:v>-0.18395</c:v>
                </c:pt>
                <c:pt idx="6215">
                  <c:v>-9.0407000000000001E-2</c:v>
                </c:pt>
                <c:pt idx="6216">
                  <c:v>-0.12853999999999999</c:v>
                </c:pt>
                <c:pt idx="6217">
                  <c:v>0.12018</c:v>
                </c:pt>
                <c:pt idx="6218">
                  <c:v>-2.9440999999999998E-2</c:v>
                </c:pt>
                <c:pt idx="6219">
                  <c:v>8.9344999999999994E-2</c:v>
                </c:pt>
                <c:pt idx="6220">
                  <c:v>7.7723E-2</c:v>
                </c:pt>
                <c:pt idx="6221">
                  <c:v>0.17369999999999999</c:v>
                </c:pt>
                <c:pt idx="6222">
                  <c:v>0.18959999999999999</c:v>
                </c:pt>
                <c:pt idx="6223">
                  <c:v>0.23136999999999999</c:v>
                </c:pt>
                <c:pt idx="6224">
                  <c:v>0.17294000000000001</c:v>
                </c:pt>
                <c:pt idx="6225">
                  <c:v>0.33567999999999998</c:v>
                </c:pt>
                <c:pt idx="6226">
                  <c:v>0.23394999999999999</c:v>
                </c:pt>
                <c:pt idx="6227">
                  <c:v>0.28421000000000002</c:v>
                </c:pt>
                <c:pt idx="6228">
                  <c:v>0.25879999999999997</c:v>
                </c:pt>
                <c:pt idx="6229">
                  <c:v>0.21784000000000001</c:v>
                </c:pt>
                <c:pt idx="6230">
                  <c:v>0.31506000000000001</c:v>
                </c:pt>
                <c:pt idx="6231">
                  <c:v>0.16325999999999999</c:v>
                </c:pt>
                <c:pt idx="6232">
                  <c:v>0.23852000000000001</c:v>
                </c:pt>
                <c:pt idx="6233">
                  <c:v>0.20075999999999999</c:v>
                </c:pt>
                <c:pt idx="6234">
                  <c:v>0.14016000000000001</c:v>
                </c:pt>
                <c:pt idx="6235">
                  <c:v>0.25308999999999998</c:v>
                </c:pt>
                <c:pt idx="6236">
                  <c:v>-3.2883000000000001E-3</c:v>
                </c:pt>
                <c:pt idx="6237">
                  <c:v>-2.9194000000000001E-2</c:v>
                </c:pt>
                <c:pt idx="6238">
                  <c:v>2.6113000000000001E-2</c:v>
                </c:pt>
                <c:pt idx="6239">
                  <c:v>-5.5473000000000001E-2</c:v>
                </c:pt>
                <c:pt idx="6240">
                  <c:v>-9.1542999999999999E-2</c:v>
                </c:pt>
                <c:pt idx="6241">
                  <c:v>-7.1988999999999997E-2</c:v>
                </c:pt>
                <c:pt idx="6242">
                  <c:v>-0.28993999999999998</c:v>
                </c:pt>
                <c:pt idx="6243">
                  <c:v>-6.0419E-2</c:v>
                </c:pt>
                <c:pt idx="6244">
                  <c:v>-0.19628999999999999</c:v>
                </c:pt>
                <c:pt idx="6245">
                  <c:v>-0.16427</c:v>
                </c:pt>
                <c:pt idx="6246">
                  <c:v>-0.20591999999999999</c:v>
                </c:pt>
                <c:pt idx="6247">
                  <c:v>-0.20649000000000001</c:v>
                </c:pt>
                <c:pt idx="6248">
                  <c:v>-0.22906000000000001</c:v>
                </c:pt>
                <c:pt idx="6249">
                  <c:v>-0.11277</c:v>
                </c:pt>
                <c:pt idx="6250">
                  <c:v>-0.26244000000000001</c:v>
                </c:pt>
                <c:pt idx="6251">
                  <c:v>-0.14052999999999999</c:v>
                </c:pt>
                <c:pt idx="6252">
                  <c:v>-0.17299</c:v>
                </c:pt>
                <c:pt idx="6253">
                  <c:v>-0.12307999999999999</c:v>
                </c:pt>
                <c:pt idx="6254">
                  <c:v>-5.9617999999999997E-2</c:v>
                </c:pt>
                <c:pt idx="6255">
                  <c:v>-0.14269000000000001</c:v>
                </c:pt>
                <c:pt idx="6256">
                  <c:v>-2.0140000000000002E-2</c:v>
                </c:pt>
                <c:pt idx="6257">
                  <c:v>-0.10029</c:v>
                </c:pt>
                <c:pt idx="6258">
                  <c:v>-4.5082999999999998E-2</c:v>
                </c:pt>
                <c:pt idx="6259">
                  <c:v>2.8920999999999999E-3</c:v>
                </c:pt>
                <c:pt idx="6260">
                  <c:v>-8.1271999999999997E-2</c:v>
                </c:pt>
                <c:pt idx="6261">
                  <c:v>0.18028</c:v>
                </c:pt>
                <c:pt idx="6262">
                  <c:v>0.10399</c:v>
                </c:pt>
                <c:pt idx="6263">
                  <c:v>0.15140000000000001</c:v>
                </c:pt>
                <c:pt idx="6264">
                  <c:v>0.23468</c:v>
                </c:pt>
                <c:pt idx="6265">
                  <c:v>0.11505</c:v>
                </c:pt>
                <c:pt idx="6266">
                  <c:v>0.21314</c:v>
                </c:pt>
                <c:pt idx="6267">
                  <c:v>0.21823999999999999</c:v>
                </c:pt>
                <c:pt idx="6268">
                  <c:v>8.6179000000000006E-2</c:v>
                </c:pt>
                <c:pt idx="6269">
                  <c:v>0.14476</c:v>
                </c:pt>
                <c:pt idx="6270">
                  <c:v>0.14735000000000001</c:v>
                </c:pt>
                <c:pt idx="6271">
                  <c:v>0.10713</c:v>
                </c:pt>
                <c:pt idx="6272">
                  <c:v>0.11644</c:v>
                </c:pt>
                <c:pt idx="6273">
                  <c:v>8.1209000000000003E-2</c:v>
                </c:pt>
                <c:pt idx="6274">
                  <c:v>2.6520999999999999E-2</c:v>
                </c:pt>
                <c:pt idx="6275">
                  <c:v>6.4486000000000002E-2</c:v>
                </c:pt>
                <c:pt idx="6276">
                  <c:v>2.0074999999999999E-2</c:v>
                </c:pt>
                <c:pt idx="6277">
                  <c:v>1.2302E-2</c:v>
                </c:pt>
                <c:pt idx="6278">
                  <c:v>-1.6982000000000001E-2</c:v>
                </c:pt>
                <c:pt idx="6279">
                  <c:v>-5.2394999999999997E-2</c:v>
                </c:pt>
                <c:pt idx="6280">
                  <c:v>-4.8849999999999998E-2</c:v>
                </c:pt>
                <c:pt idx="6281">
                  <c:v>-2.5051E-2</c:v>
                </c:pt>
                <c:pt idx="6282">
                  <c:v>-3.3031999999999999E-2</c:v>
                </c:pt>
                <c:pt idx="6283">
                  <c:v>-4.3749999999999997E-2</c:v>
                </c:pt>
                <c:pt idx="6284">
                  <c:v>-4.1570000000000003E-2</c:v>
                </c:pt>
                <c:pt idx="6285">
                  <c:v>-5.7979999999999997E-2</c:v>
                </c:pt>
                <c:pt idx="6286">
                  <c:v>-0.11519</c:v>
                </c:pt>
                <c:pt idx="6287">
                  <c:v>-0.15528</c:v>
                </c:pt>
                <c:pt idx="6288">
                  <c:v>-0.19464999999999999</c:v>
                </c:pt>
                <c:pt idx="6289">
                  <c:v>-0.14462</c:v>
                </c:pt>
                <c:pt idx="6290">
                  <c:v>-9.6345E-2</c:v>
                </c:pt>
                <c:pt idx="6291">
                  <c:v>-0.12523000000000001</c:v>
                </c:pt>
                <c:pt idx="6292">
                  <c:v>-7.0362999999999995E-2</c:v>
                </c:pt>
                <c:pt idx="6293">
                  <c:v>-3.5840999999999998E-2</c:v>
                </c:pt>
                <c:pt idx="6294">
                  <c:v>-7.6949000000000002E-3</c:v>
                </c:pt>
                <c:pt idx="6295">
                  <c:v>-1.3126000000000001E-2</c:v>
                </c:pt>
                <c:pt idx="6296">
                  <c:v>-2.1251999999999998E-3</c:v>
                </c:pt>
                <c:pt idx="6297">
                  <c:v>1.5606E-2</c:v>
                </c:pt>
                <c:pt idx="6298">
                  <c:v>3.7789000000000003E-2</c:v>
                </c:pt>
                <c:pt idx="6299">
                  <c:v>6.9532999999999998E-2</c:v>
                </c:pt>
                <c:pt idx="6300">
                  <c:v>9.2516000000000001E-2</c:v>
                </c:pt>
                <c:pt idx="6301">
                  <c:v>6.5985000000000002E-2</c:v>
                </c:pt>
                <c:pt idx="6302">
                  <c:v>6.7331000000000002E-2</c:v>
                </c:pt>
                <c:pt idx="6303">
                  <c:v>7.9105999999999996E-2</c:v>
                </c:pt>
                <c:pt idx="6304">
                  <c:v>8.4847000000000006E-2</c:v>
                </c:pt>
                <c:pt idx="6305">
                  <c:v>6.7611000000000004E-2</c:v>
                </c:pt>
                <c:pt idx="6306">
                  <c:v>3.4125999999999997E-2</c:v>
                </c:pt>
                <c:pt idx="6307">
                  <c:v>3.8633000000000001E-2</c:v>
                </c:pt>
                <c:pt idx="6308">
                  <c:v>5.4625E-2</c:v>
                </c:pt>
                <c:pt idx="6309">
                  <c:v>2.6620999999999999E-2</c:v>
                </c:pt>
                <c:pt idx="6310">
                  <c:v>-1.2121E-2</c:v>
                </c:pt>
                <c:pt idx="6311">
                  <c:v>-2.5472999999999999E-2</c:v>
                </c:pt>
                <c:pt idx="6312">
                  <c:v>4.9521000000000003E-2</c:v>
                </c:pt>
                <c:pt idx="6313">
                  <c:v>4.8504000000000004E-3</c:v>
                </c:pt>
                <c:pt idx="6314">
                  <c:v>-3.6267000000000001E-2</c:v>
                </c:pt>
                <c:pt idx="6315">
                  <c:v>1.5609E-3</c:v>
                </c:pt>
                <c:pt idx="6316">
                  <c:v>-8.2781999999999994E-2</c:v>
                </c:pt>
                <c:pt idx="6317">
                  <c:v>2.3517E-2</c:v>
                </c:pt>
                <c:pt idx="6318">
                  <c:v>-4.1609E-2</c:v>
                </c:pt>
                <c:pt idx="6319">
                  <c:v>-3.5392E-2</c:v>
                </c:pt>
                <c:pt idx="6320">
                  <c:v>-5.9934000000000001E-2</c:v>
                </c:pt>
                <c:pt idx="6321">
                  <c:v>-1.4763999999999999E-2</c:v>
                </c:pt>
                <c:pt idx="6322">
                  <c:v>-2.7178999999999998E-2</c:v>
                </c:pt>
                <c:pt idx="6323">
                  <c:v>-1.1332999999999999E-2</c:v>
                </c:pt>
                <c:pt idx="6324">
                  <c:v>-5.9540999999999997E-2</c:v>
                </c:pt>
                <c:pt idx="6325">
                  <c:v>1.304E-3</c:v>
                </c:pt>
                <c:pt idx="6326">
                  <c:v>-2.3496E-2</c:v>
                </c:pt>
                <c:pt idx="6327">
                  <c:v>2.1153999999999999E-2</c:v>
                </c:pt>
                <c:pt idx="6328">
                  <c:v>5.0955000000000002E-3</c:v>
                </c:pt>
                <c:pt idx="6329">
                  <c:v>-1.4794E-2</c:v>
                </c:pt>
                <c:pt idx="6330">
                  <c:v>5.2564E-2</c:v>
                </c:pt>
                <c:pt idx="6331">
                  <c:v>9.4728E-4</c:v>
                </c:pt>
                <c:pt idx="6332">
                  <c:v>6.3501000000000002E-2</c:v>
                </c:pt>
                <c:pt idx="6333">
                  <c:v>2.2588E-2</c:v>
                </c:pt>
                <c:pt idx="6334">
                  <c:v>7.1506E-3</c:v>
                </c:pt>
                <c:pt idx="6335">
                  <c:v>0.12801000000000001</c:v>
                </c:pt>
                <c:pt idx="6336">
                  <c:v>4.1610000000000001E-2</c:v>
                </c:pt>
                <c:pt idx="6337">
                  <c:v>-5.5604000000000001E-3</c:v>
                </c:pt>
                <c:pt idx="6338">
                  <c:v>4.6913000000000003E-2</c:v>
                </c:pt>
                <c:pt idx="6339">
                  <c:v>-5.0304E-3</c:v>
                </c:pt>
                <c:pt idx="6340">
                  <c:v>-3.0928000000000001E-2</c:v>
                </c:pt>
                <c:pt idx="6341">
                  <c:v>7.0175000000000001E-2</c:v>
                </c:pt>
                <c:pt idx="6342">
                  <c:v>-0.15212999999999999</c:v>
                </c:pt>
                <c:pt idx="6343">
                  <c:v>-1.46E-4</c:v>
                </c:pt>
                <c:pt idx="6344">
                  <c:v>-7.7676999999999996E-2</c:v>
                </c:pt>
                <c:pt idx="6345">
                  <c:v>-4.0863999999999996E-3</c:v>
                </c:pt>
                <c:pt idx="6346">
                  <c:v>-3.9116999999999999E-2</c:v>
                </c:pt>
                <c:pt idx="6347">
                  <c:v>-5.1893000000000002E-2</c:v>
                </c:pt>
                <c:pt idx="6348">
                  <c:v>-9.1506000000000004E-2</c:v>
                </c:pt>
                <c:pt idx="6349">
                  <c:v>2.0702000000000002E-2</c:v>
                </c:pt>
                <c:pt idx="6350">
                  <c:v>-6.6633999999999999E-2</c:v>
                </c:pt>
                <c:pt idx="6351">
                  <c:v>3.8658999999999999E-2</c:v>
                </c:pt>
                <c:pt idx="6352">
                  <c:v>-4.0330999999999999E-2</c:v>
                </c:pt>
                <c:pt idx="6353">
                  <c:v>-8.8363000000000001E-3</c:v>
                </c:pt>
                <c:pt idx="6354">
                  <c:v>6.0422999999999998E-2</c:v>
                </c:pt>
                <c:pt idx="6355">
                  <c:v>-9.3197999999999996E-3</c:v>
                </c:pt>
                <c:pt idx="6356">
                  <c:v>0.10303</c:v>
                </c:pt>
                <c:pt idx="6357">
                  <c:v>-8.2590000000000007E-3</c:v>
                </c:pt>
                <c:pt idx="6358">
                  <c:v>1.5185000000000001E-2</c:v>
                </c:pt>
                <c:pt idx="6359">
                  <c:v>7.1818000000000007E-2</c:v>
                </c:pt>
                <c:pt idx="6360">
                  <c:v>-6.1269999999999998E-2</c:v>
                </c:pt>
                <c:pt idx="6361">
                  <c:v>0.13092000000000001</c:v>
                </c:pt>
                <c:pt idx="6362">
                  <c:v>0.10145999999999999</c:v>
                </c:pt>
                <c:pt idx="6363">
                  <c:v>4.3756000000000003E-2</c:v>
                </c:pt>
                <c:pt idx="6364">
                  <c:v>0.12335</c:v>
                </c:pt>
                <c:pt idx="6365">
                  <c:v>9.1107999999999995E-2</c:v>
                </c:pt>
                <c:pt idx="6366">
                  <c:v>-2.8620999999999998E-3</c:v>
                </c:pt>
                <c:pt idx="6367">
                  <c:v>0.17985000000000001</c:v>
                </c:pt>
                <c:pt idx="6368">
                  <c:v>-5.4196000000000001E-2</c:v>
                </c:pt>
                <c:pt idx="6369">
                  <c:v>5.0261E-2</c:v>
                </c:pt>
                <c:pt idx="6370">
                  <c:v>-3.8771E-2</c:v>
                </c:pt>
                <c:pt idx="6371">
                  <c:v>-4.4669E-2</c:v>
                </c:pt>
                <c:pt idx="6372">
                  <c:v>-4.5363000000000001E-2</c:v>
                </c:pt>
                <c:pt idx="6373">
                  <c:v>-7.6143000000000001E-3</c:v>
                </c:pt>
                <c:pt idx="6374">
                  <c:v>-0.14412</c:v>
                </c:pt>
                <c:pt idx="6375">
                  <c:v>-4.7617E-2</c:v>
                </c:pt>
                <c:pt idx="6376">
                  <c:v>-0.18093000000000001</c:v>
                </c:pt>
                <c:pt idx="6377">
                  <c:v>-9.1344999999999996E-2</c:v>
                </c:pt>
                <c:pt idx="6378">
                  <c:v>-0.10288</c:v>
                </c:pt>
                <c:pt idx="6379">
                  <c:v>-0.1681</c:v>
                </c:pt>
                <c:pt idx="6380">
                  <c:v>-0.10643</c:v>
                </c:pt>
                <c:pt idx="6381">
                  <c:v>-0.18701999999999999</c:v>
                </c:pt>
                <c:pt idx="6382">
                  <c:v>-3.7837000000000003E-2</c:v>
                </c:pt>
                <c:pt idx="6383">
                  <c:v>-3.2447999999999998E-2</c:v>
                </c:pt>
                <c:pt idx="6384">
                  <c:v>-7.9823000000000005E-2</c:v>
                </c:pt>
                <c:pt idx="6385">
                  <c:v>3.6188999999999999E-2</c:v>
                </c:pt>
                <c:pt idx="6386">
                  <c:v>-0.1618</c:v>
                </c:pt>
                <c:pt idx="6387">
                  <c:v>-5.2260000000000001E-2</c:v>
                </c:pt>
                <c:pt idx="6388">
                  <c:v>-1.2736000000000001E-2</c:v>
                </c:pt>
                <c:pt idx="6389">
                  <c:v>-8.4839999999999999E-2</c:v>
                </c:pt>
                <c:pt idx="6390">
                  <c:v>1.3968E-2</c:v>
                </c:pt>
                <c:pt idx="6391">
                  <c:v>7.1060999999999999E-2</c:v>
                </c:pt>
                <c:pt idx="6392">
                  <c:v>-1.2701E-2</c:v>
                </c:pt>
                <c:pt idx="6393">
                  <c:v>0.20638000000000001</c:v>
                </c:pt>
                <c:pt idx="6394">
                  <c:v>0.11398999999999999</c:v>
                </c:pt>
                <c:pt idx="6395">
                  <c:v>0.1706</c:v>
                </c:pt>
                <c:pt idx="6396">
                  <c:v>0.1845</c:v>
                </c:pt>
                <c:pt idx="6397">
                  <c:v>0.19133</c:v>
                </c:pt>
                <c:pt idx="6398">
                  <c:v>0.15915000000000001</c:v>
                </c:pt>
                <c:pt idx="6399">
                  <c:v>0.23938999999999999</c:v>
                </c:pt>
                <c:pt idx="6400">
                  <c:v>0.16042999999999999</c:v>
                </c:pt>
                <c:pt idx="6401">
                  <c:v>0.23655999999999999</c:v>
                </c:pt>
                <c:pt idx="6402">
                  <c:v>0.15079000000000001</c:v>
                </c:pt>
                <c:pt idx="6403">
                  <c:v>0.13033</c:v>
                </c:pt>
                <c:pt idx="6404">
                  <c:v>0.15422</c:v>
                </c:pt>
                <c:pt idx="6405">
                  <c:v>8.9303999999999994E-2</c:v>
                </c:pt>
                <c:pt idx="6406">
                  <c:v>0.10285</c:v>
                </c:pt>
                <c:pt idx="6407">
                  <c:v>-3.7858999999999997E-2</c:v>
                </c:pt>
                <c:pt idx="6408">
                  <c:v>-5.8451000000000003E-2</c:v>
                </c:pt>
                <c:pt idx="6409">
                  <c:v>-4.1598000000000003E-2</c:v>
                </c:pt>
                <c:pt idx="6410">
                  <c:v>-0.12156</c:v>
                </c:pt>
                <c:pt idx="6411">
                  <c:v>1.3172E-2</c:v>
                </c:pt>
                <c:pt idx="6412">
                  <c:v>-0.11046</c:v>
                </c:pt>
                <c:pt idx="6413">
                  <c:v>-0.10959000000000001</c:v>
                </c:pt>
                <c:pt idx="6414">
                  <c:v>-6.9751999999999995E-2</c:v>
                </c:pt>
                <c:pt idx="6415">
                  <c:v>-0.18285000000000001</c:v>
                </c:pt>
                <c:pt idx="6416">
                  <c:v>-0.17011000000000001</c:v>
                </c:pt>
                <c:pt idx="6417">
                  <c:v>-0.21823000000000001</c:v>
                </c:pt>
                <c:pt idx="6418">
                  <c:v>-0.30401</c:v>
                </c:pt>
                <c:pt idx="6419">
                  <c:v>-0.23411999999999999</c:v>
                </c:pt>
                <c:pt idx="6420">
                  <c:v>-0.24586</c:v>
                </c:pt>
                <c:pt idx="6421">
                  <c:v>-0.25151000000000001</c:v>
                </c:pt>
                <c:pt idx="6422">
                  <c:v>-0.22716</c:v>
                </c:pt>
                <c:pt idx="6423">
                  <c:v>-0.21767</c:v>
                </c:pt>
                <c:pt idx="6424">
                  <c:v>-0.19677</c:v>
                </c:pt>
                <c:pt idx="6425">
                  <c:v>-0.15211</c:v>
                </c:pt>
                <c:pt idx="6426">
                  <c:v>-0.14707000000000001</c:v>
                </c:pt>
                <c:pt idx="6427">
                  <c:v>-7.5633000000000006E-2</c:v>
                </c:pt>
                <c:pt idx="6428">
                  <c:v>-2.6554999999999999E-2</c:v>
                </c:pt>
                <c:pt idx="6429">
                  <c:v>-2.6573E-3</c:v>
                </c:pt>
                <c:pt idx="6430">
                  <c:v>3.7634000000000001E-2</c:v>
                </c:pt>
                <c:pt idx="6431">
                  <c:v>0.10045999999999999</c:v>
                </c:pt>
                <c:pt idx="6432">
                  <c:v>0.17507</c:v>
                </c:pt>
                <c:pt idx="6433">
                  <c:v>0.21193000000000001</c:v>
                </c:pt>
                <c:pt idx="6434">
                  <c:v>0.23157</c:v>
                </c:pt>
                <c:pt idx="6435">
                  <c:v>0.22384999999999999</c:v>
                </c:pt>
                <c:pt idx="6436">
                  <c:v>0.20946999999999999</c:v>
                </c:pt>
                <c:pt idx="6437">
                  <c:v>0.30258000000000002</c:v>
                </c:pt>
                <c:pt idx="6438">
                  <c:v>0.22689000000000001</c:v>
                </c:pt>
                <c:pt idx="6439">
                  <c:v>0.20555999999999999</c:v>
                </c:pt>
                <c:pt idx="6440">
                  <c:v>0.31683</c:v>
                </c:pt>
                <c:pt idx="6441">
                  <c:v>0.21318999999999999</c:v>
                </c:pt>
                <c:pt idx="6442">
                  <c:v>0.33374999999999999</c:v>
                </c:pt>
                <c:pt idx="6443">
                  <c:v>0.27284999999999998</c:v>
                </c:pt>
                <c:pt idx="6444">
                  <c:v>0.22931000000000001</c:v>
                </c:pt>
                <c:pt idx="6445">
                  <c:v>0.16872000000000001</c:v>
                </c:pt>
                <c:pt idx="6446">
                  <c:v>0.17976</c:v>
                </c:pt>
                <c:pt idx="6447">
                  <c:v>0.11144999999999999</c:v>
                </c:pt>
                <c:pt idx="6448">
                  <c:v>8.4956000000000004E-2</c:v>
                </c:pt>
                <c:pt idx="6449">
                  <c:v>-5.5110999999999997E-3</c:v>
                </c:pt>
                <c:pt idx="6450">
                  <c:v>7.5133999999999999E-3</c:v>
                </c:pt>
                <c:pt idx="6451">
                  <c:v>-8.4395999999999999E-2</c:v>
                </c:pt>
                <c:pt idx="6452">
                  <c:v>-0.1221</c:v>
                </c:pt>
                <c:pt idx="6453">
                  <c:v>-0.19575999999999999</c:v>
                </c:pt>
                <c:pt idx="6454">
                  <c:v>-0.24276</c:v>
                </c:pt>
                <c:pt idx="6455">
                  <c:v>-0.21757000000000001</c:v>
                </c:pt>
                <c:pt idx="6456">
                  <c:v>-0.33416000000000001</c:v>
                </c:pt>
                <c:pt idx="6457">
                  <c:v>-0.33485999999999999</c:v>
                </c:pt>
                <c:pt idx="6458">
                  <c:v>-0.35006999999999999</c:v>
                </c:pt>
                <c:pt idx="6459">
                  <c:v>-0.36044999999999999</c:v>
                </c:pt>
                <c:pt idx="6460">
                  <c:v>-0.28032000000000001</c:v>
                </c:pt>
                <c:pt idx="6461">
                  <c:v>-0.36941000000000002</c:v>
                </c:pt>
                <c:pt idx="6462">
                  <c:v>-0.37535000000000002</c:v>
                </c:pt>
                <c:pt idx="6463">
                  <c:v>-0.27067000000000002</c:v>
                </c:pt>
                <c:pt idx="6464">
                  <c:v>-0.23955000000000001</c:v>
                </c:pt>
                <c:pt idx="6465">
                  <c:v>-0.27354000000000001</c:v>
                </c:pt>
                <c:pt idx="6466">
                  <c:v>-0.14204</c:v>
                </c:pt>
                <c:pt idx="6467">
                  <c:v>-0.28373999999999999</c:v>
                </c:pt>
                <c:pt idx="6468">
                  <c:v>-5.5211000000000003E-2</c:v>
                </c:pt>
                <c:pt idx="6469">
                  <c:v>-7.2116E-2</c:v>
                </c:pt>
                <c:pt idx="6470">
                  <c:v>4.4088000000000002E-2</c:v>
                </c:pt>
                <c:pt idx="6471">
                  <c:v>4.6233000000000003E-2</c:v>
                </c:pt>
                <c:pt idx="6472">
                  <c:v>0.12553</c:v>
                </c:pt>
                <c:pt idx="6473">
                  <c:v>0.16291</c:v>
                </c:pt>
                <c:pt idx="6474">
                  <c:v>0.30212</c:v>
                </c:pt>
                <c:pt idx="6475">
                  <c:v>0.20599000000000001</c:v>
                </c:pt>
                <c:pt idx="6476">
                  <c:v>0.35277999999999998</c:v>
                </c:pt>
                <c:pt idx="6477">
                  <c:v>0.35783999999999999</c:v>
                </c:pt>
                <c:pt idx="6478">
                  <c:v>0.40253</c:v>
                </c:pt>
                <c:pt idx="6479">
                  <c:v>0.43414000000000003</c:v>
                </c:pt>
                <c:pt idx="6480">
                  <c:v>0.36677999999999999</c:v>
                </c:pt>
                <c:pt idx="6481">
                  <c:v>0.46762999999999999</c:v>
                </c:pt>
                <c:pt idx="6482">
                  <c:v>0.35826999999999998</c:v>
                </c:pt>
                <c:pt idx="6483">
                  <c:v>0.37902000000000002</c:v>
                </c:pt>
                <c:pt idx="6484">
                  <c:v>0.33744000000000002</c:v>
                </c:pt>
                <c:pt idx="6485">
                  <c:v>0.17333999999999999</c:v>
                </c:pt>
                <c:pt idx="6486">
                  <c:v>0.36806</c:v>
                </c:pt>
                <c:pt idx="6487">
                  <c:v>0.27081</c:v>
                </c:pt>
                <c:pt idx="6488">
                  <c:v>0.13724</c:v>
                </c:pt>
                <c:pt idx="6489">
                  <c:v>0.12132999999999999</c:v>
                </c:pt>
                <c:pt idx="6490">
                  <c:v>5.0883999999999999E-2</c:v>
                </c:pt>
                <c:pt idx="6491">
                  <c:v>-6.1933000000000002E-2</c:v>
                </c:pt>
                <c:pt idx="6492">
                  <c:v>5.4496000000000003E-2</c:v>
                </c:pt>
                <c:pt idx="6493">
                  <c:v>-0.27105000000000001</c:v>
                </c:pt>
                <c:pt idx="6494">
                  <c:v>-0.21687000000000001</c:v>
                </c:pt>
                <c:pt idx="6495">
                  <c:v>-0.32002999999999998</c:v>
                </c:pt>
                <c:pt idx="6496">
                  <c:v>-0.34198000000000001</c:v>
                </c:pt>
                <c:pt idx="6497">
                  <c:v>-0.40811999999999998</c:v>
                </c:pt>
                <c:pt idx="6498">
                  <c:v>-0.41138000000000002</c:v>
                </c:pt>
                <c:pt idx="6499">
                  <c:v>-0.53705000000000003</c:v>
                </c:pt>
                <c:pt idx="6500">
                  <c:v>-0.42387000000000002</c:v>
                </c:pt>
                <c:pt idx="6501">
                  <c:v>-0.52559999999999996</c:v>
                </c:pt>
                <c:pt idx="6502">
                  <c:v>-0.45766000000000001</c:v>
                </c:pt>
                <c:pt idx="6503">
                  <c:v>-0.50202999999999998</c:v>
                </c:pt>
                <c:pt idx="6504">
                  <c:v>-0.47582999999999998</c:v>
                </c:pt>
                <c:pt idx="6505">
                  <c:v>-0.34098000000000001</c:v>
                </c:pt>
                <c:pt idx="6506">
                  <c:v>-0.41015000000000001</c:v>
                </c:pt>
                <c:pt idx="6507">
                  <c:v>-0.20931</c:v>
                </c:pt>
                <c:pt idx="6508">
                  <c:v>-0.19273999999999999</c:v>
                </c:pt>
                <c:pt idx="6509">
                  <c:v>-0.15046999999999999</c:v>
                </c:pt>
                <c:pt idx="6510">
                  <c:v>2.4084000000000001E-2</c:v>
                </c:pt>
                <c:pt idx="6511">
                  <c:v>-0.13425000000000001</c:v>
                </c:pt>
                <c:pt idx="6512">
                  <c:v>9.7805000000000003E-2</c:v>
                </c:pt>
                <c:pt idx="6513">
                  <c:v>8.2642999999999994E-2</c:v>
                </c:pt>
                <c:pt idx="6514">
                  <c:v>8.1672999999999996E-2</c:v>
                </c:pt>
                <c:pt idx="6515">
                  <c:v>0.34560999999999997</c:v>
                </c:pt>
                <c:pt idx="6516">
                  <c:v>0.23255000000000001</c:v>
                </c:pt>
                <c:pt idx="6517">
                  <c:v>0.41793000000000002</c:v>
                </c:pt>
                <c:pt idx="6518">
                  <c:v>0.49170000000000003</c:v>
                </c:pt>
                <c:pt idx="6519">
                  <c:v>0.50192999999999999</c:v>
                </c:pt>
                <c:pt idx="6520">
                  <c:v>0.50932999999999995</c:v>
                </c:pt>
                <c:pt idx="6521">
                  <c:v>0.58025000000000004</c:v>
                </c:pt>
                <c:pt idx="6522">
                  <c:v>0.53073000000000004</c:v>
                </c:pt>
                <c:pt idx="6523">
                  <c:v>0.60033999999999998</c:v>
                </c:pt>
                <c:pt idx="6524">
                  <c:v>0.52502000000000004</c:v>
                </c:pt>
                <c:pt idx="6525">
                  <c:v>0.50260000000000005</c:v>
                </c:pt>
                <c:pt idx="6526">
                  <c:v>0.45328000000000002</c:v>
                </c:pt>
                <c:pt idx="6527">
                  <c:v>0.38841999999999999</c:v>
                </c:pt>
                <c:pt idx="6528">
                  <c:v>0.33121</c:v>
                </c:pt>
                <c:pt idx="6529">
                  <c:v>0.27306999999999998</c:v>
                </c:pt>
                <c:pt idx="6530">
                  <c:v>0.20685999999999999</c:v>
                </c:pt>
                <c:pt idx="6531">
                  <c:v>1.6237999999999999E-2</c:v>
                </c:pt>
                <c:pt idx="6532">
                  <c:v>-4.9207000000000001E-3</c:v>
                </c:pt>
                <c:pt idx="6533">
                  <c:v>-0.13281000000000001</c:v>
                </c:pt>
                <c:pt idx="6534">
                  <c:v>-0.25231999999999999</c:v>
                </c:pt>
                <c:pt idx="6535">
                  <c:v>-0.24440000000000001</c:v>
                </c:pt>
                <c:pt idx="6536">
                  <c:v>-0.37853999999999999</c:v>
                </c:pt>
                <c:pt idx="6537">
                  <c:v>-0.33296999999999999</c:v>
                </c:pt>
                <c:pt idx="6538">
                  <c:v>-0.35089999999999999</c:v>
                </c:pt>
                <c:pt idx="6539">
                  <c:v>-0.51087000000000005</c:v>
                </c:pt>
                <c:pt idx="6540">
                  <c:v>-0.53344999999999998</c:v>
                </c:pt>
                <c:pt idx="6541">
                  <c:v>-0.54278999999999999</c:v>
                </c:pt>
                <c:pt idx="6542">
                  <c:v>-0.62119000000000002</c:v>
                </c:pt>
                <c:pt idx="6543">
                  <c:v>-0.60994999999999999</c:v>
                </c:pt>
                <c:pt idx="6544">
                  <c:v>-0.63373000000000002</c:v>
                </c:pt>
                <c:pt idx="6545">
                  <c:v>-0.57362000000000002</c:v>
                </c:pt>
                <c:pt idx="6546">
                  <c:v>-0.53288999999999997</c:v>
                </c:pt>
                <c:pt idx="6547">
                  <c:v>-0.47894999999999999</c:v>
                </c:pt>
                <c:pt idx="6548">
                  <c:v>-0.42727999999999999</c:v>
                </c:pt>
                <c:pt idx="6549">
                  <c:v>-0.38335999999999998</c:v>
                </c:pt>
                <c:pt idx="6550">
                  <c:v>-0.32301999999999997</c:v>
                </c:pt>
                <c:pt idx="6551">
                  <c:v>-0.17981</c:v>
                </c:pt>
                <c:pt idx="6552">
                  <c:v>-9.2657000000000003E-2</c:v>
                </c:pt>
                <c:pt idx="6553">
                  <c:v>2.5284000000000001E-3</c:v>
                </c:pt>
                <c:pt idx="6554">
                  <c:v>0.11151</c:v>
                </c:pt>
                <c:pt idx="6555">
                  <c:v>0.21401999999999999</c:v>
                </c:pt>
                <c:pt idx="6556">
                  <c:v>0.32876</c:v>
                </c:pt>
                <c:pt idx="6557">
                  <c:v>0.40545999999999999</c:v>
                </c:pt>
                <c:pt idx="6558">
                  <c:v>0.43052000000000001</c:v>
                </c:pt>
                <c:pt idx="6559">
                  <c:v>0.53985000000000005</c:v>
                </c:pt>
                <c:pt idx="6560">
                  <c:v>0.66142000000000001</c:v>
                </c:pt>
                <c:pt idx="6561">
                  <c:v>0.71114999999999995</c:v>
                </c:pt>
                <c:pt idx="6562">
                  <c:v>0.65691999999999995</c:v>
                </c:pt>
                <c:pt idx="6563">
                  <c:v>0.73819999999999997</c:v>
                </c:pt>
                <c:pt idx="6564">
                  <c:v>0.71889000000000003</c:v>
                </c:pt>
                <c:pt idx="6565">
                  <c:v>0.62634000000000001</c:v>
                </c:pt>
                <c:pt idx="6566">
                  <c:v>0.69242000000000004</c:v>
                </c:pt>
                <c:pt idx="6567">
                  <c:v>0.46584999999999999</c:v>
                </c:pt>
                <c:pt idx="6568">
                  <c:v>0.45323000000000002</c:v>
                </c:pt>
                <c:pt idx="6569">
                  <c:v>0.38652999999999998</c:v>
                </c:pt>
                <c:pt idx="6570">
                  <c:v>0.29799999999999999</c:v>
                </c:pt>
                <c:pt idx="6571">
                  <c:v>0.16542999999999999</c:v>
                </c:pt>
                <c:pt idx="6572">
                  <c:v>7.8586000000000003E-2</c:v>
                </c:pt>
                <c:pt idx="6573">
                  <c:v>-3.1920999999999998E-2</c:v>
                </c:pt>
                <c:pt idx="6574">
                  <c:v>-9.0033000000000002E-2</c:v>
                </c:pt>
                <c:pt idx="6575">
                  <c:v>-0.25668999999999997</c:v>
                </c:pt>
                <c:pt idx="6576">
                  <c:v>-0.31369999999999998</c:v>
                </c:pt>
                <c:pt idx="6577">
                  <c:v>-0.42707000000000001</c:v>
                </c:pt>
                <c:pt idx="6578">
                  <c:v>-0.4677</c:v>
                </c:pt>
                <c:pt idx="6579">
                  <c:v>-0.51551999999999998</c:v>
                </c:pt>
                <c:pt idx="6580">
                  <c:v>-0.64168999999999998</c:v>
                </c:pt>
                <c:pt idx="6581">
                  <c:v>-0.59489999999999998</c:v>
                </c:pt>
                <c:pt idx="6582">
                  <c:v>-0.67657</c:v>
                </c:pt>
                <c:pt idx="6583">
                  <c:v>-0.65924000000000005</c:v>
                </c:pt>
                <c:pt idx="6584">
                  <c:v>-0.60280999999999996</c:v>
                </c:pt>
                <c:pt idx="6585">
                  <c:v>-0.70950000000000002</c:v>
                </c:pt>
                <c:pt idx="6586">
                  <c:v>-0.61892000000000003</c:v>
                </c:pt>
                <c:pt idx="6587">
                  <c:v>-0.49120000000000003</c:v>
                </c:pt>
                <c:pt idx="6588">
                  <c:v>-0.48421999999999998</c:v>
                </c:pt>
                <c:pt idx="6589">
                  <c:v>-0.38349</c:v>
                </c:pt>
                <c:pt idx="6590">
                  <c:v>-0.25407000000000002</c:v>
                </c:pt>
                <c:pt idx="6591">
                  <c:v>-0.28179999999999999</c:v>
                </c:pt>
                <c:pt idx="6592">
                  <c:v>2.1066999999999999E-2</c:v>
                </c:pt>
                <c:pt idx="6593">
                  <c:v>-2.0941999999999999E-2</c:v>
                </c:pt>
                <c:pt idx="6594">
                  <c:v>0.1358</c:v>
                </c:pt>
                <c:pt idx="6595">
                  <c:v>0.13797000000000001</c:v>
                </c:pt>
                <c:pt idx="6596">
                  <c:v>0.26252999999999999</c:v>
                </c:pt>
                <c:pt idx="6597">
                  <c:v>0.36414999999999997</c:v>
                </c:pt>
                <c:pt idx="6598">
                  <c:v>0.46949999999999997</c:v>
                </c:pt>
                <c:pt idx="6599">
                  <c:v>0.42060999999999998</c:v>
                </c:pt>
                <c:pt idx="6600">
                  <c:v>0.55528999999999995</c:v>
                </c:pt>
                <c:pt idx="6601">
                  <c:v>0.47710000000000002</c:v>
                </c:pt>
                <c:pt idx="6602">
                  <c:v>0.59894000000000003</c:v>
                </c:pt>
                <c:pt idx="6603">
                  <c:v>0.59833000000000003</c:v>
                </c:pt>
                <c:pt idx="6604">
                  <c:v>0.51083000000000001</c:v>
                </c:pt>
                <c:pt idx="6605">
                  <c:v>0.57238999999999995</c:v>
                </c:pt>
                <c:pt idx="6606">
                  <c:v>0.45173999999999997</c:v>
                </c:pt>
                <c:pt idx="6607">
                  <c:v>0.50538000000000005</c:v>
                </c:pt>
                <c:pt idx="6608">
                  <c:v>0.45883000000000002</c:v>
                </c:pt>
                <c:pt idx="6609">
                  <c:v>0.37003000000000003</c:v>
                </c:pt>
                <c:pt idx="6610">
                  <c:v>0.40597</c:v>
                </c:pt>
                <c:pt idx="6611">
                  <c:v>0.14301</c:v>
                </c:pt>
                <c:pt idx="6612">
                  <c:v>0.11663999999999999</c:v>
                </c:pt>
                <c:pt idx="6613">
                  <c:v>8.7974999999999998E-2</c:v>
                </c:pt>
                <c:pt idx="6614">
                  <c:v>-6.7756999999999998E-2</c:v>
                </c:pt>
                <c:pt idx="6615">
                  <c:v>-0.13159999999999999</c:v>
                </c:pt>
                <c:pt idx="6616">
                  <c:v>-0.12831000000000001</c:v>
                </c:pt>
                <c:pt idx="6617">
                  <c:v>-0.38627</c:v>
                </c:pt>
                <c:pt idx="6618">
                  <c:v>-0.21253</c:v>
                </c:pt>
                <c:pt idx="6619">
                  <c:v>-0.40294000000000002</c:v>
                </c:pt>
                <c:pt idx="6620">
                  <c:v>-0.38985999999999998</c:v>
                </c:pt>
                <c:pt idx="6621">
                  <c:v>-0.42787999999999998</c:v>
                </c:pt>
                <c:pt idx="6622">
                  <c:v>-0.47037000000000001</c:v>
                </c:pt>
                <c:pt idx="6623">
                  <c:v>-0.55006999999999995</c:v>
                </c:pt>
                <c:pt idx="6624">
                  <c:v>-0.42837999999999998</c:v>
                </c:pt>
                <c:pt idx="6625">
                  <c:v>-0.54171999999999998</c:v>
                </c:pt>
                <c:pt idx="6626">
                  <c:v>-0.41295999999999999</c:v>
                </c:pt>
                <c:pt idx="6627">
                  <c:v>-0.45810000000000001</c:v>
                </c:pt>
                <c:pt idx="6628">
                  <c:v>-0.41681000000000001</c:v>
                </c:pt>
                <c:pt idx="6629">
                  <c:v>-0.33622000000000002</c:v>
                </c:pt>
                <c:pt idx="6630">
                  <c:v>-0.32623000000000002</c:v>
                </c:pt>
                <c:pt idx="6631">
                  <c:v>-0.17968999999999999</c:v>
                </c:pt>
                <c:pt idx="6632">
                  <c:v>-0.26917999999999997</c:v>
                </c:pt>
                <c:pt idx="6633">
                  <c:v>-0.17143</c:v>
                </c:pt>
                <c:pt idx="6634">
                  <c:v>-4.7499E-2</c:v>
                </c:pt>
                <c:pt idx="6635">
                  <c:v>-8.1840999999999997E-2</c:v>
                </c:pt>
                <c:pt idx="6636">
                  <c:v>0.21681</c:v>
                </c:pt>
                <c:pt idx="6637">
                  <c:v>0.19048999999999999</c:v>
                </c:pt>
                <c:pt idx="6638">
                  <c:v>0.24393999999999999</c:v>
                </c:pt>
                <c:pt idx="6639">
                  <c:v>0.38478000000000001</c:v>
                </c:pt>
                <c:pt idx="6640">
                  <c:v>0.36586000000000002</c:v>
                </c:pt>
                <c:pt idx="6641">
                  <c:v>0.36282999999999999</c:v>
                </c:pt>
                <c:pt idx="6642">
                  <c:v>0.50912000000000002</c:v>
                </c:pt>
                <c:pt idx="6643">
                  <c:v>0.34039000000000003</c:v>
                </c:pt>
                <c:pt idx="6644">
                  <c:v>0.44430999999999998</c:v>
                </c:pt>
                <c:pt idx="6645">
                  <c:v>0.41315000000000002</c:v>
                </c:pt>
                <c:pt idx="6646">
                  <c:v>0.42010999999999998</c:v>
                </c:pt>
                <c:pt idx="6647">
                  <c:v>0.39427000000000001</c:v>
                </c:pt>
                <c:pt idx="6648">
                  <c:v>0.39079000000000003</c:v>
                </c:pt>
                <c:pt idx="6649">
                  <c:v>0.29515999999999998</c:v>
                </c:pt>
                <c:pt idx="6650">
                  <c:v>0.32666000000000001</c:v>
                </c:pt>
                <c:pt idx="6651">
                  <c:v>0.18673999999999999</c:v>
                </c:pt>
                <c:pt idx="6652">
                  <c:v>0.21798000000000001</c:v>
                </c:pt>
                <c:pt idx="6653">
                  <c:v>0.13838</c:v>
                </c:pt>
                <c:pt idx="6654">
                  <c:v>4.4186000000000003E-2</c:v>
                </c:pt>
                <c:pt idx="6655">
                  <c:v>3.7845999999999998E-2</c:v>
                </c:pt>
                <c:pt idx="6656">
                  <c:v>-7.4501999999999999E-2</c:v>
                </c:pt>
                <c:pt idx="6657">
                  <c:v>-2.6585999999999999E-2</c:v>
                </c:pt>
                <c:pt idx="6658">
                  <c:v>-0.10407</c:v>
                </c:pt>
                <c:pt idx="6659">
                  <c:v>-0.18906000000000001</c:v>
                </c:pt>
                <c:pt idx="6660">
                  <c:v>-0.19214000000000001</c:v>
                </c:pt>
                <c:pt idx="6661">
                  <c:v>-0.39049</c:v>
                </c:pt>
                <c:pt idx="6662">
                  <c:v>-0.34325</c:v>
                </c:pt>
                <c:pt idx="6663">
                  <c:v>-0.40051999999999999</c:v>
                </c:pt>
                <c:pt idx="6664">
                  <c:v>-0.46500000000000002</c:v>
                </c:pt>
                <c:pt idx="6665">
                  <c:v>-0.38718000000000002</c:v>
                </c:pt>
                <c:pt idx="6666">
                  <c:v>-0.43314999999999998</c:v>
                </c:pt>
                <c:pt idx="6667">
                  <c:v>-0.38090000000000002</c:v>
                </c:pt>
                <c:pt idx="6668">
                  <c:v>-0.26880999999999999</c:v>
                </c:pt>
                <c:pt idx="6669">
                  <c:v>-0.33095000000000002</c:v>
                </c:pt>
                <c:pt idx="6670">
                  <c:v>-0.28242</c:v>
                </c:pt>
                <c:pt idx="6671">
                  <c:v>-0.21767</c:v>
                </c:pt>
                <c:pt idx="6672">
                  <c:v>-0.19519</c:v>
                </c:pt>
                <c:pt idx="6673">
                  <c:v>-0.12670999999999999</c:v>
                </c:pt>
                <c:pt idx="6674">
                  <c:v>-6.6428000000000001E-2</c:v>
                </c:pt>
                <c:pt idx="6675">
                  <c:v>-5.04E-2</c:v>
                </c:pt>
                <c:pt idx="6676">
                  <c:v>4.7288999999999998E-2</c:v>
                </c:pt>
                <c:pt idx="6677">
                  <c:v>6.9015999999999994E-2</c:v>
                </c:pt>
                <c:pt idx="6678">
                  <c:v>0.10841000000000001</c:v>
                </c:pt>
                <c:pt idx="6679">
                  <c:v>0.16664999999999999</c:v>
                </c:pt>
                <c:pt idx="6680">
                  <c:v>0.20582</c:v>
                </c:pt>
                <c:pt idx="6681">
                  <c:v>0.23632</c:v>
                </c:pt>
                <c:pt idx="6682">
                  <c:v>0.21914</c:v>
                </c:pt>
                <c:pt idx="6683">
                  <c:v>0.25240000000000001</c:v>
                </c:pt>
                <c:pt idx="6684">
                  <c:v>0.26866000000000001</c:v>
                </c:pt>
                <c:pt idx="6685">
                  <c:v>0.31852999999999998</c:v>
                </c:pt>
                <c:pt idx="6686">
                  <c:v>0.36965999999999999</c:v>
                </c:pt>
                <c:pt idx="6687">
                  <c:v>0.28943000000000002</c:v>
                </c:pt>
                <c:pt idx="6688">
                  <c:v>0.36459999999999998</c:v>
                </c:pt>
                <c:pt idx="6689">
                  <c:v>0.37079000000000001</c:v>
                </c:pt>
                <c:pt idx="6690">
                  <c:v>0.23696</c:v>
                </c:pt>
                <c:pt idx="6691">
                  <c:v>0.29133999999999999</c:v>
                </c:pt>
                <c:pt idx="6692">
                  <c:v>0.13868</c:v>
                </c:pt>
                <c:pt idx="6693">
                  <c:v>0.14033000000000001</c:v>
                </c:pt>
                <c:pt idx="6694">
                  <c:v>9.8517999999999994E-2</c:v>
                </c:pt>
                <c:pt idx="6695">
                  <c:v>9.6325999999999995E-2</c:v>
                </c:pt>
                <c:pt idx="6696">
                  <c:v>-1.1094E-2</c:v>
                </c:pt>
                <c:pt idx="6697">
                  <c:v>-2.3800999999999999E-2</c:v>
                </c:pt>
                <c:pt idx="6698">
                  <c:v>-8.0574000000000007E-2</c:v>
                </c:pt>
                <c:pt idx="6699">
                  <c:v>-8.8328000000000004E-2</c:v>
                </c:pt>
                <c:pt idx="6700">
                  <c:v>-0.19144</c:v>
                </c:pt>
                <c:pt idx="6701">
                  <c:v>-0.18096000000000001</c:v>
                </c:pt>
                <c:pt idx="6702">
                  <c:v>-0.20766000000000001</c:v>
                </c:pt>
                <c:pt idx="6703">
                  <c:v>-0.21298</c:v>
                </c:pt>
                <c:pt idx="6704">
                  <c:v>-0.24149999999999999</c:v>
                </c:pt>
                <c:pt idx="6705">
                  <c:v>-0.29258000000000001</c:v>
                </c:pt>
                <c:pt idx="6706">
                  <c:v>-0.21484</c:v>
                </c:pt>
                <c:pt idx="6707">
                  <c:v>-0.24073</c:v>
                </c:pt>
                <c:pt idx="6708">
                  <c:v>-0.23663999999999999</c:v>
                </c:pt>
                <c:pt idx="6709">
                  <c:v>-0.22996</c:v>
                </c:pt>
                <c:pt idx="6710">
                  <c:v>-0.29748999999999998</c:v>
                </c:pt>
                <c:pt idx="6711">
                  <c:v>-0.16597000000000001</c:v>
                </c:pt>
                <c:pt idx="6712">
                  <c:v>-0.13414999999999999</c:v>
                </c:pt>
                <c:pt idx="6713">
                  <c:v>-0.19456000000000001</c:v>
                </c:pt>
                <c:pt idx="6714">
                  <c:v>-0.14063999999999999</c:v>
                </c:pt>
                <c:pt idx="6715">
                  <c:v>-4.8934999999999999E-2</c:v>
                </c:pt>
                <c:pt idx="6716">
                  <c:v>-9.2582999999999999E-2</c:v>
                </c:pt>
                <c:pt idx="6717">
                  <c:v>0.13027</c:v>
                </c:pt>
                <c:pt idx="6718">
                  <c:v>-2.2759000000000001E-2</c:v>
                </c:pt>
                <c:pt idx="6719">
                  <c:v>9.4129000000000004E-2</c:v>
                </c:pt>
                <c:pt idx="6720">
                  <c:v>6.5865000000000007E-2</c:v>
                </c:pt>
                <c:pt idx="6721">
                  <c:v>0.14613999999999999</c:v>
                </c:pt>
                <c:pt idx="6722">
                  <c:v>0.14557</c:v>
                </c:pt>
                <c:pt idx="6723">
                  <c:v>0.18839</c:v>
                </c:pt>
                <c:pt idx="6724">
                  <c:v>0.12972</c:v>
                </c:pt>
                <c:pt idx="6725">
                  <c:v>0.26468000000000003</c:v>
                </c:pt>
                <c:pt idx="6726">
                  <c:v>0.16844999999999999</c:v>
                </c:pt>
                <c:pt idx="6727">
                  <c:v>0.20150999999999999</c:v>
                </c:pt>
                <c:pt idx="6728">
                  <c:v>0.17537</c:v>
                </c:pt>
                <c:pt idx="6729">
                  <c:v>0.15853</c:v>
                </c:pt>
                <c:pt idx="6730">
                  <c:v>0.22405</c:v>
                </c:pt>
                <c:pt idx="6731">
                  <c:v>9.3032000000000004E-2</c:v>
                </c:pt>
                <c:pt idx="6732">
                  <c:v>0.18601999999999999</c:v>
                </c:pt>
                <c:pt idx="6733">
                  <c:v>0.13594999999999999</c:v>
                </c:pt>
                <c:pt idx="6734">
                  <c:v>9.2775999999999997E-2</c:v>
                </c:pt>
                <c:pt idx="6735">
                  <c:v>0.17609</c:v>
                </c:pt>
                <c:pt idx="6736">
                  <c:v>-6.3350000000000004E-2</c:v>
                </c:pt>
                <c:pt idx="6737">
                  <c:v>2.2887999999999999E-2</c:v>
                </c:pt>
                <c:pt idx="6738">
                  <c:v>-1.1488999999999999E-2</c:v>
                </c:pt>
                <c:pt idx="6739">
                  <c:v>-0.11836000000000001</c:v>
                </c:pt>
                <c:pt idx="6740">
                  <c:v>-3.8452E-2</c:v>
                </c:pt>
                <c:pt idx="6741">
                  <c:v>-0.14457999999999999</c:v>
                </c:pt>
                <c:pt idx="6742">
                  <c:v>-0.1656</c:v>
                </c:pt>
                <c:pt idx="6743">
                  <c:v>-5.9218E-2</c:v>
                </c:pt>
                <c:pt idx="6744">
                  <c:v>-0.14477999999999999</c:v>
                </c:pt>
                <c:pt idx="6745">
                  <c:v>-0.14824000000000001</c:v>
                </c:pt>
                <c:pt idx="6746">
                  <c:v>-0.11751</c:v>
                </c:pt>
                <c:pt idx="6747">
                  <c:v>-0.1429</c:v>
                </c:pt>
                <c:pt idx="6748">
                  <c:v>-0.1144</c:v>
                </c:pt>
                <c:pt idx="6749">
                  <c:v>-9.6045000000000005E-2</c:v>
                </c:pt>
                <c:pt idx="6750">
                  <c:v>-0.13436000000000001</c:v>
                </c:pt>
                <c:pt idx="6751">
                  <c:v>-8.7137999999999993E-2</c:v>
                </c:pt>
                <c:pt idx="6752">
                  <c:v>-8.0937999999999996E-2</c:v>
                </c:pt>
                <c:pt idx="6753">
                  <c:v>-5.1207000000000003E-2</c:v>
                </c:pt>
                <c:pt idx="6754">
                  <c:v>-2.8320999999999999E-2</c:v>
                </c:pt>
                <c:pt idx="6755">
                  <c:v>-3.0259999999999999E-2</c:v>
                </c:pt>
                <c:pt idx="6756">
                  <c:v>-2.9923000000000002E-2</c:v>
                </c:pt>
                <c:pt idx="6757">
                  <c:v>-2.1113E-2</c:v>
                </c:pt>
                <c:pt idx="6758">
                  <c:v>-2.2484000000000001E-2</c:v>
                </c:pt>
                <c:pt idx="6759">
                  <c:v>-1.6201E-2</c:v>
                </c:pt>
                <c:pt idx="6760">
                  <c:v>2.537E-2</c:v>
                </c:pt>
                <c:pt idx="6761">
                  <c:v>9.6012E-2</c:v>
                </c:pt>
                <c:pt idx="6762">
                  <c:v>8.0768000000000006E-2</c:v>
                </c:pt>
                <c:pt idx="6763">
                  <c:v>0.17311000000000001</c:v>
                </c:pt>
                <c:pt idx="6764">
                  <c:v>0.15803</c:v>
                </c:pt>
                <c:pt idx="6765">
                  <c:v>7.4472999999999998E-2</c:v>
                </c:pt>
                <c:pt idx="6766">
                  <c:v>0.20022999999999999</c:v>
                </c:pt>
                <c:pt idx="6767">
                  <c:v>4.8051000000000003E-2</c:v>
                </c:pt>
                <c:pt idx="6768">
                  <c:v>8.8264999999999996E-2</c:v>
                </c:pt>
                <c:pt idx="6769">
                  <c:v>3.8684999999999997E-2</c:v>
                </c:pt>
                <c:pt idx="6770">
                  <c:v>8.8221999999999995E-2</c:v>
                </c:pt>
                <c:pt idx="6771">
                  <c:v>3.5048999999999997E-2</c:v>
                </c:pt>
                <c:pt idx="6772">
                  <c:v>3.3947999999999999E-2</c:v>
                </c:pt>
                <c:pt idx="6773">
                  <c:v>-1.78E-2</c:v>
                </c:pt>
                <c:pt idx="6774">
                  <c:v>3.1067999999999998E-3</c:v>
                </c:pt>
                <c:pt idx="6775">
                  <c:v>-6.7219000000000001E-2</c:v>
                </c:pt>
                <c:pt idx="6776">
                  <c:v>-9.3247E-3</c:v>
                </c:pt>
                <c:pt idx="6777">
                  <c:v>-6.2238000000000002E-2</c:v>
                </c:pt>
                <c:pt idx="6778">
                  <c:v>-6.1926000000000002E-2</c:v>
                </c:pt>
                <c:pt idx="6779">
                  <c:v>-5.2130000000000003E-2</c:v>
                </c:pt>
                <c:pt idx="6780">
                  <c:v>-9.1905000000000001E-2</c:v>
                </c:pt>
                <c:pt idx="6781">
                  <c:v>2.0766000000000001E-3</c:v>
                </c:pt>
                <c:pt idx="6782">
                  <c:v>-7.911E-2</c:v>
                </c:pt>
                <c:pt idx="6783">
                  <c:v>-6.5447000000000005E-2</c:v>
                </c:pt>
                <c:pt idx="6784">
                  <c:v>-1.2748000000000001E-2</c:v>
                </c:pt>
                <c:pt idx="6785">
                  <c:v>-7.0169999999999996E-2</c:v>
                </c:pt>
                <c:pt idx="6786">
                  <c:v>4.1848999999999997E-2</c:v>
                </c:pt>
                <c:pt idx="6787">
                  <c:v>-6.4406000000000005E-2</c:v>
                </c:pt>
                <c:pt idx="6788">
                  <c:v>-5.5837999999999999E-2</c:v>
                </c:pt>
                <c:pt idx="6789">
                  <c:v>4.1028000000000002E-2</c:v>
                </c:pt>
                <c:pt idx="6790">
                  <c:v>-1.9068000000000002E-2</c:v>
                </c:pt>
                <c:pt idx="6791">
                  <c:v>1.2583E-2</c:v>
                </c:pt>
                <c:pt idx="6792">
                  <c:v>3.9296999999999999E-2</c:v>
                </c:pt>
                <c:pt idx="6793">
                  <c:v>-1.8048000000000002E-2</c:v>
                </c:pt>
                <c:pt idx="6794">
                  <c:v>6.1391000000000001E-2</c:v>
                </c:pt>
                <c:pt idx="6795">
                  <c:v>3.3686000000000001E-2</c:v>
                </c:pt>
                <c:pt idx="6796">
                  <c:v>5.7967000000000001E-3</c:v>
                </c:pt>
                <c:pt idx="6797">
                  <c:v>3.8922999999999999E-2</c:v>
                </c:pt>
                <c:pt idx="6798">
                  <c:v>4.9961999999999999E-2</c:v>
                </c:pt>
                <c:pt idx="6799">
                  <c:v>4.1418000000000003E-2</c:v>
                </c:pt>
                <c:pt idx="6800">
                  <c:v>5.6305000000000001E-2</c:v>
                </c:pt>
                <c:pt idx="6801">
                  <c:v>3.1337000000000001E-3</c:v>
                </c:pt>
                <c:pt idx="6802">
                  <c:v>2.7611E-2</c:v>
                </c:pt>
                <c:pt idx="6803">
                  <c:v>3.2149999999999998E-2</c:v>
                </c:pt>
                <c:pt idx="6804">
                  <c:v>1.1091E-2</c:v>
                </c:pt>
                <c:pt idx="6805">
                  <c:v>-9.5075000000000003E-3</c:v>
                </c:pt>
                <c:pt idx="6806">
                  <c:v>-2.5170000000000001E-2</c:v>
                </c:pt>
                <c:pt idx="6807">
                  <c:v>-1.3990000000000001E-3</c:v>
                </c:pt>
                <c:pt idx="6808">
                  <c:v>2.8355999999999999E-2</c:v>
                </c:pt>
                <c:pt idx="6809">
                  <c:v>-7.4650000000000003E-3</c:v>
                </c:pt>
                <c:pt idx="6810">
                  <c:v>-6.0321E-2</c:v>
                </c:pt>
                <c:pt idx="6811">
                  <c:v>-0.11273</c:v>
                </c:pt>
                <c:pt idx="6812">
                  <c:v>-2.4353E-2</c:v>
                </c:pt>
                <c:pt idx="6813">
                  <c:v>-6.2984999999999999E-2</c:v>
                </c:pt>
                <c:pt idx="6814">
                  <c:v>-8.3481E-2</c:v>
                </c:pt>
                <c:pt idx="6815">
                  <c:v>-4.6800000000000001E-3</c:v>
                </c:pt>
                <c:pt idx="6816">
                  <c:v>-8.3984000000000003E-2</c:v>
                </c:pt>
                <c:pt idx="6817">
                  <c:v>6.4947000000000005E-2</c:v>
                </c:pt>
                <c:pt idx="6818">
                  <c:v>3.9190000000000003E-2</c:v>
                </c:pt>
                <c:pt idx="6819">
                  <c:v>4.4169E-2</c:v>
                </c:pt>
                <c:pt idx="6820">
                  <c:v>7.3562000000000002E-3</c:v>
                </c:pt>
                <c:pt idx="6821">
                  <c:v>5.9588000000000002E-2</c:v>
                </c:pt>
                <c:pt idx="6822">
                  <c:v>5.6840000000000002E-2</c:v>
                </c:pt>
                <c:pt idx="6823">
                  <c:v>7.8595999999999999E-2</c:v>
                </c:pt>
                <c:pt idx="6824">
                  <c:v>2.9083000000000001E-2</c:v>
                </c:pt>
                <c:pt idx="6825">
                  <c:v>7.3825000000000002E-2</c:v>
                </c:pt>
                <c:pt idx="6826">
                  <c:v>3.7045000000000002E-2</c:v>
                </c:pt>
                <c:pt idx="6827">
                  <c:v>6.3103000000000006E-2</c:v>
                </c:pt>
                <c:pt idx="6828">
                  <c:v>2.7157000000000001E-2</c:v>
                </c:pt>
                <c:pt idx="6829">
                  <c:v>-4.9227000000000001E-5</c:v>
                </c:pt>
                <c:pt idx="6830">
                  <c:v>3.9807000000000002E-2</c:v>
                </c:pt>
                <c:pt idx="6831">
                  <c:v>-4.0844999999999999E-2</c:v>
                </c:pt>
                <c:pt idx="6832">
                  <c:v>2.9892E-3</c:v>
                </c:pt>
                <c:pt idx="6833">
                  <c:v>-4.0263E-2</c:v>
                </c:pt>
                <c:pt idx="6834">
                  <c:v>-5.7369999999999997E-2</c:v>
                </c:pt>
                <c:pt idx="6835">
                  <c:v>4.3039000000000001E-2</c:v>
                </c:pt>
                <c:pt idx="6836">
                  <c:v>-5.9676E-2</c:v>
                </c:pt>
                <c:pt idx="6837">
                  <c:v>-8.931E-2</c:v>
                </c:pt>
                <c:pt idx="6838">
                  <c:v>-3.2245000000000003E-2</c:v>
                </c:pt>
                <c:pt idx="6839">
                  <c:v>-7.2584999999999997E-2</c:v>
                </c:pt>
                <c:pt idx="6840">
                  <c:v>-0.10244</c:v>
                </c:pt>
                <c:pt idx="6841">
                  <c:v>-8.7612999999999996E-3</c:v>
                </c:pt>
                <c:pt idx="6842">
                  <c:v>-0.20877000000000001</c:v>
                </c:pt>
                <c:pt idx="6843">
                  <c:v>-3.7643000000000003E-2</c:v>
                </c:pt>
                <c:pt idx="6844">
                  <c:v>-0.10904999999999999</c:v>
                </c:pt>
                <c:pt idx="6845">
                  <c:v>-1.9125E-2</c:v>
                </c:pt>
                <c:pt idx="6846">
                  <c:v>-4.2923999999999997E-2</c:v>
                </c:pt>
                <c:pt idx="6847">
                  <c:v>-3.3709000000000003E-2</c:v>
                </c:pt>
                <c:pt idx="6848">
                  <c:v>-6.2209E-2</c:v>
                </c:pt>
                <c:pt idx="6849">
                  <c:v>5.3971999999999999E-2</c:v>
                </c:pt>
                <c:pt idx="6850">
                  <c:v>-1.2621E-2</c:v>
                </c:pt>
                <c:pt idx="6851">
                  <c:v>0.10440000000000001</c:v>
                </c:pt>
                <c:pt idx="6852">
                  <c:v>3.6776000000000003E-2</c:v>
                </c:pt>
                <c:pt idx="6853">
                  <c:v>8.5433999999999996E-2</c:v>
                </c:pt>
                <c:pt idx="6854">
                  <c:v>0.13847000000000001</c:v>
                </c:pt>
                <c:pt idx="6855">
                  <c:v>7.8416E-2</c:v>
                </c:pt>
                <c:pt idx="6856">
                  <c:v>0.20823</c:v>
                </c:pt>
                <c:pt idx="6857">
                  <c:v>8.6050000000000001E-2</c:v>
                </c:pt>
                <c:pt idx="6858">
                  <c:v>9.8857E-2</c:v>
                </c:pt>
                <c:pt idx="6859">
                  <c:v>0.15079999999999999</c:v>
                </c:pt>
                <c:pt idx="6860">
                  <c:v>8.5068999999999995E-3</c:v>
                </c:pt>
                <c:pt idx="6861">
                  <c:v>0.20876</c:v>
                </c:pt>
                <c:pt idx="6862">
                  <c:v>0.14945</c:v>
                </c:pt>
                <c:pt idx="6863">
                  <c:v>6.0822000000000001E-2</c:v>
                </c:pt>
                <c:pt idx="6864">
                  <c:v>0.12734000000000001</c:v>
                </c:pt>
                <c:pt idx="6865">
                  <c:v>8.9370000000000005E-2</c:v>
                </c:pt>
                <c:pt idx="6866">
                  <c:v>-1.2779E-2</c:v>
                </c:pt>
                <c:pt idx="6867">
                  <c:v>0.15290999999999999</c:v>
                </c:pt>
                <c:pt idx="6868">
                  <c:v>-0.10711</c:v>
                </c:pt>
                <c:pt idx="6869">
                  <c:v>-1.038E-2</c:v>
                </c:pt>
                <c:pt idx="6870">
                  <c:v>-0.10489999999999999</c:v>
                </c:pt>
                <c:pt idx="6871">
                  <c:v>-0.10365000000000001</c:v>
                </c:pt>
                <c:pt idx="6872">
                  <c:v>-0.11816</c:v>
                </c:pt>
                <c:pt idx="6873">
                  <c:v>-0.11266</c:v>
                </c:pt>
                <c:pt idx="6874">
                  <c:v>-0.22314999999999999</c:v>
                </c:pt>
                <c:pt idx="6875">
                  <c:v>-0.11162999999999999</c:v>
                </c:pt>
                <c:pt idx="6876">
                  <c:v>-0.25963000000000003</c:v>
                </c:pt>
                <c:pt idx="6877">
                  <c:v>-0.16216</c:v>
                </c:pt>
                <c:pt idx="6878">
                  <c:v>-0.18515999999999999</c:v>
                </c:pt>
                <c:pt idx="6879">
                  <c:v>-0.23669000000000001</c:v>
                </c:pt>
                <c:pt idx="6880">
                  <c:v>-0.13568</c:v>
                </c:pt>
                <c:pt idx="6881">
                  <c:v>-0.22795000000000001</c:v>
                </c:pt>
                <c:pt idx="6882">
                  <c:v>-7.4476000000000001E-2</c:v>
                </c:pt>
                <c:pt idx="6883">
                  <c:v>-6.1512999999999998E-2</c:v>
                </c:pt>
                <c:pt idx="6884">
                  <c:v>-9.4069E-2</c:v>
                </c:pt>
                <c:pt idx="6885">
                  <c:v>5.1223999999999999E-2</c:v>
                </c:pt>
                <c:pt idx="6886">
                  <c:v>-0.15665000000000001</c:v>
                </c:pt>
                <c:pt idx="6887">
                  <c:v>-4.6133E-2</c:v>
                </c:pt>
                <c:pt idx="6888">
                  <c:v>2.2818000000000001E-2</c:v>
                </c:pt>
                <c:pt idx="6889">
                  <c:v>-3.5214000000000002E-2</c:v>
                </c:pt>
                <c:pt idx="6890">
                  <c:v>6.2330000000000003E-2</c:v>
                </c:pt>
                <c:pt idx="6891">
                  <c:v>0.11624</c:v>
                </c:pt>
                <c:pt idx="6892">
                  <c:v>4.0363000000000003E-2</c:v>
                </c:pt>
                <c:pt idx="6893">
                  <c:v>0.28549999999999998</c:v>
                </c:pt>
                <c:pt idx="6894">
                  <c:v>0.18692</c:v>
                </c:pt>
                <c:pt idx="6895">
                  <c:v>0.23429</c:v>
                </c:pt>
                <c:pt idx="6896">
                  <c:v>0.26301999999999998</c:v>
                </c:pt>
                <c:pt idx="6897">
                  <c:v>0.25018000000000001</c:v>
                </c:pt>
                <c:pt idx="6898">
                  <c:v>0.2424</c:v>
                </c:pt>
                <c:pt idx="6899">
                  <c:v>0.3266</c:v>
                </c:pt>
                <c:pt idx="6900">
                  <c:v>0.19386</c:v>
                </c:pt>
                <c:pt idx="6901">
                  <c:v>0.28447</c:v>
                </c:pt>
                <c:pt idx="6902">
                  <c:v>0.20766999999999999</c:v>
                </c:pt>
                <c:pt idx="6903">
                  <c:v>0.17285</c:v>
                </c:pt>
                <c:pt idx="6904">
                  <c:v>0.18376999999999999</c:v>
                </c:pt>
                <c:pt idx="6905">
                  <c:v>8.5641999999999996E-2</c:v>
                </c:pt>
                <c:pt idx="6906">
                  <c:v>9.4920000000000004E-2</c:v>
                </c:pt>
                <c:pt idx="6907">
                  <c:v>-4.1045999999999999E-2</c:v>
                </c:pt>
                <c:pt idx="6908">
                  <c:v>-7.1051000000000003E-2</c:v>
                </c:pt>
                <c:pt idx="6909">
                  <c:v>-8.4331000000000003E-2</c:v>
                </c:pt>
                <c:pt idx="6910">
                  <c:v>-0.17796000000000001</c:v>
                </c:pt>
                <c:pt idx="6911">
                  <c:v>-4.4388999999999998E-2</c:v>
                </c:pt>
                <c:pt idx="6912">
                  <c:v>-0.15864</c:v>
                </c:pt>
                <c:pt idx="6913">
                  <c:v>-0.17399000000000001</c:v>
                </c:pt>
                <c:pt idx="6914">
                  <c:v>-0.14530000000000001</c:v>
                </c:pt>
                <c:pt idx="6915">
                  <c:v>-0.26240999999999998</c:v>
                </c:pt>
                <c:pt idx="6916">
                  <c:v>-0.25129000000000001</c:v>
                </c:pt>
                <c:pt idx="6917">
                  <c:v>-0.26784999999999998</c:v>
                </c:pt>
                <c:pt idx="6918">
                  <c:v>-0.3745</c:v>
                </c:pt>
                <c:pt idx="6919">
                  <c:v>-0.32184000000000001</c:v>
                </c:pt>
                <c:pt idx="6920">
                  <c:v>-0.28932999999999998</c:v>
                </c:pt>
                <c:pt idx="6921">
                  <c:v>-0.30928</c:v>
                </c:pt>
                <c:pt idx="6922">
                  <c:v>-0.2858</c:v>
                </c:pt>
                <c:pt idx="6923">
                  <c:v>-0.24376999999999999</c:v>
                </c:pt>
                <c:pt idx="6924">
                  <c:v>-0.24093000000000001</c:v>
                </c:pt>
                <c:pt idx="6925">
                  <c:v>-0.16453000000000001</c:v>
                </c:pt>
                <c:pt idx="6926">
                  <c:v>-0.14774000000000001</c:v>
                </c:pt>
                <c:pt idx="6927">
                  <c:v>-7.5693999999999997E-2</c:v>
                </c:pt>
                <c:pt idx="6928">
                  <c:v>-1.7670000000000002E-2</c:v>
                </c:pt>
                <c:pt idx="6929">
                  <c:v>2.1121000000000001E-2</c:v>
                </c:pt>
                <c:pt idx="6930">
                  <c:v>8.1459000000000004E-2</c:v>
                </c:pt>
                <c:pt idx="6931">
                  <c:v>0.14792</c:v>
                </c:pt>
                <c:pt idx="6932">
                  <c:v>0.23280999999999999</c:v>
                </c:pt>
                <c:pt idx="6933">
                  <c:v>0.27257999999999999</c:v>
                </c:pt>
                <c:pt idx="6934">
                  <c:v>0.29618</c:v>
                </c:pt>
                <c:pt idx="6935">
                  <c:v>0.30171999999999999</c:v>
                </c:pt>
                <c:pt idx="6936">
                  <c:v>0.30321999999999999</c:v>
                </c:pt>
                <c:pt idx="6937">
                  <c:v>0.3629</c:v>
                </c:pt>
                <c:pt idx="6938">
                  <c:v>0.29128999999999999</c:v>
                </c:pt>
                <c:pt idx="6939">
                  <c:v>0.30596000000000001</c:v>
                </c:pt>
                <c:pt idx="6940">
                  <c:v>0.37691999999999998</c:v>
                </c:pt>
                <c:pt idx="6941">
                  <c:v>0.28293000000000001</c:v>
                </c:pt>
                <c:pt idx="6942">
                  <c:v>0.40407999999999999</c:v>
                </c:pt>
                <c:pt idx="6943">
                  <c:v>0.29805999999999999</c:v>
                </c:pt>
                <c:pt idx="6944">
                  <c:v>0.28250999999999998</c:v>
                </c:pt>
                <c:pt idx="6945">
                  <c:v>0.20993999999999999</c:v>
                </c:pt>
                <c:pt idx="6946">
                  <c:v>0.19447</c:v>
                </c:pt>
                <c:pt idx="6947">
                  <c:v>0.12553</c:v>
                </c:pt>
                <c:pt idx="6948">
                  <c:v>7.9343999999999998E-2</c:v>
                </c:pt>
                <c:pt idx="6949">
                  <c:v>-1.4014E-2</c:v>
                </c:pt>
                <c:pt idx="6950">
                  <c:v>-6.9851999999999996E-3</c:v>
                </c:pt>
                <c:pt idx="6951">
                  <c:v>-0.11777</c:v>
                </c:pt>
                <c:pt idx="6952">
                  <c:v>-0.17463999999999999</c:v>
                </c:pt>
                <c:pt idx="6953">
                  <c:v>-0.24970999999999999</c:v>
                </c:pt>
                <c:pt idx="6954">
                  <c:v>-0.28964000000000001</c:v>
                </c:pt>
                <c:pt idx="6955">
                  <c:v>-0.29002</c:v>
                </c:pt>
                <c:pt idx="6956">
                  <c:v>-0.42623</c:v>
                </c:pt>
                <c:pt idx="6957">
                  <c:v>-0.38822000000000001</c:v>
                </c:pt>
                <c:pt idx="6958">
                  <c:v>-0.40883000000000003</c:v>
                </c:pt>
                <c:pt idx="6959">
                  <c:v>-0.45609</c:v>
                </c:pt>
                <c:pt idx="6960">
                  <c:v>-0.39444000000000001</c:v>
                </c:pt>
                <c:pt idx="6961">
                  <c:v>-0.4713</c:v>
                </c:pt>
                <c:pt idx="6962">
                  <c:v>-0.31745000000000001</c:v>
                </c:pt>
                <c:pt idx="6963">
                  <c:v>-0.33772999999999997</c:v>
                </c:pt>
                <c:pt idx="6964">
                  <c:v>-0.39051999999999998</c:v>
                </c:pt>
                <c:pt idx="6965">
                  <c:v>-0.22685</c:v>
                </c:pt>
                <c:pt idx="6966">
                  <c:v>-0.33129999999999998</c:v>
                </c:pt>
                <c:pt idx="6967">
                  <c:v>-0.13608999999999999</c:v>
                </c:pt>
                <c:pt idx="6968">
                  <c:v>-0.12445000000000001</c:v>
                </c:pt>
                <c:pt idx="6969">
                  <c:v>-4.1786999999999998E-2</c:v>
                </c:pt>
                <c:pt idx="6970">
                  <c:v>-2.7192000000000001E-2</c:v>
                </c:pt>
                <c:pt idx="6971">
                  <c:v>0.11627999999999999</c:v>
                </c:pt>
                <c:pt idx="6972">
                  <c:v>0.15715999999999999</c:v>
                </c:pt>
                <c:pt idx="6973">
                  <c:v>0.28228999999999999</c:v>
                </c:pt>
                <c:pt idx="6974">
                  <c:v>0.25047999999999998</c:v>
                </c:pt>
                <c:pt idx="6975">
                  <c:v>0.35172999999999999</c:v>
                </c:pt>
                <c:pt idx="6976">
                  <c:v>0.36536999999999997</c:v>
                </c:pt>
                <c:pt idx="6977">
                  <c:v>0.46153</c:v>
                </c:pt>
                <c:pt idx="6978">
                  <c:v>0.46831</c:v>
                </c:pt>
                <c:pt idx="6979">
                  <c:v>0.47613</c:v>
                </c:pt>
                <c:pt idx="6980">
                  <c:v>0.54056000000000004</c:v>
                </c:pt>
                <c:pt idx="6981">
                  <c:v>0.41981000000000002</c:v>
                </c:pt>
                <c:pt idx="6982">
                  <c:v>0.53764999999999996</c:v>
                </c:pt>
                <c:pt idx="6983">
                  <c:v>0.40827999999999998</c:v>
                </c:pt>
                <c:pt idx="6984">
                  <c:v>0.32175999999999999</c:v>
                </c:pt>
                <c:pt idx="6985">
                  <c:v>0.45068999999999998</c:v>
                </c:pt>
                <c:pt idx="6986">
                  <c:v>0.24465000000000001</c:v>
                </c:pt>
                <c:pt idx="6987">
                  <c:v>0.24496000000000001</c:v>
                </c:pt>
                <c:pt idx="6988">
                  <c:v>0.25857999999999998</c:v>
                </c:pt>
                <c:pt idx="6989">
                  <c:v>9.1236999999999999E-2</c:v>
                </c:pt>
                <c:pt idx="6990">
                  <c:v>4.5182E-2</c:v>
                </c:pt>
                <c:pt idx="6991">
                  <c:v>7.8204999999999997E-2</c:v>
                </c:pt>
                <c:pt idx="6992">
                  <c:v>-0.24066000000000001</c:v>
                </c:pt>
                <c:pt idx="6993">
                  <c:v>-0.13780000000000001</c:v>
                </c:pt>
                <c:pt idx="6994">
                  <c:v>-0.31991999999999998</c:v>
                </c:pt>
                <c:pt idx="6995">
                  <c:v>-0.30780999999999997</c:v>
                </c:pt>
                <c:pt idx="6996">
                  <c:v>-0.40207999999999999</c:v>
                </c:pt>
                <c:pt idx="6997">
                  <c:v>-0.46168999999999999</c:v>
                </c:pt>
                <c:pt idx="6998">
                  <c:v>-0.54791999999999996</c:v>
                </c:pt>
                <c:pt idx="6999">
                  <c:v>-0.50556999999999996</c:v>
                </c:pt>
                <c:pt idx="7000">
                  <c:v>-0.63485999999999998</c:v>
                </c:pt>
                <c:pt idx="7001">
                  <c:v>-0.51766000000000001</c:v>
                </c:pt>
                <c:pt idx="7002">
                  <c:v>-0.63305</c:v>
                </c:pt>
                <c:pt idx="7003">
                  <c:v>-0.56362999999999996</c:v>
                </c:pt>
                <c:pt idx="7004">
                  <c:v>-0.47053</c:v>
                </c:pt>
                <c:pt idx="7005">
                  <c:v>-0.51639000000000002</c:v>
                </c:pt>
                <c:pt idx="7006">
                  <c:v>-0.33074999999999999</c:v>
                </c:pt>
                <c:pt idx="7007">
                  <c:v>-0.40451999999999999</c:v>
                </c:pt>
                <c:pt idx="7008">
                  <c:v>-0.31608000000000003</c:v>
                </c:pt>
                <c:pt idx="7009">
                  <c:v>-0.14837</c:v>
                </c:pt>
                <c:pt idx="7010">
                  <c:v>-0.17143</c:v>
                </c:pt>
                <c:pt idx="7011">
                  <c:v>0.12819</c:v>
                </c:pt>
                <c:pt idx="7012">
                  <c:v>0.14742</c:v>
                </c:pt>
                <c:pt idx="7013">
                  <c:v>0.22738</c:v>
                </c:pt>
                <c:pt idx="7014">
                  <c:v>0.40315000000000001</c:v>
                </c:pt>
                <c:pt idx="7015">
                  <c:v>0.40538999999999997</c:v>
                </c:pt>
                <c:pt idx="7016">
                  <c:v>0.44916</c:v>
                </c:pt>
                <c:pt idx="7017">
                  <c:v>0.60146999999999995</c:v>
                </c:pt>
                <c:pt idx="7018">
                  <c:v>0.46827000000000002</c:v>
                </c:pt>
                <c:pt idx="7019">
                  <c:v>0.63553000000000004</c:v>
                </c:pt>
                <c:pt idx="7020">
                  <c:v>0.56705000000000005</c:v>
                </c:pt>
                <c:pt idx="7021">
                  <c:v>0.56032000000000004</c:v>
                </c:pt>
                <c:pt idx="7022">
                  <c:v>0.60207999999999995</c:v>
                </c:pt>
                <c:pt idx="7023">
                  <c:v>0.59538000000000002</c:v>
                </c:pt>
                <c:pt idx="7024">
                  <c:v>0.47182000000000002</c:v>
                </c:pt>
                <c:pt idx="7025">
                  <c:v>0.49375000000000002</c:v>
                </c:pt>
                <c:pt idx="7026">
                  <c:v>0.31147000000000002</c:v>
                </c:pt>
                <c:pt idx="7027">
                  <c:v>0.34320000000000001</c:v>
                </c:pt>
                <c:pt idx="7028">
                  <c:v>0.27178000000000002</c:v>
                </c:pt>
                <c:pt idx="7029">
                  <c:v>0.11632000000000001</c:v>
                </c:pt>
                <c:pt idx="7030">
                  <c:v>7.1785000000000002E-2</c:v>
                </c:pt>
                <c:pt idx="7031">
                  <c:v>-7.4882000000000004E-2</c:v>
                </c:pt>
                <c:pt idx="7032">
                  <c:v>-5.9608000000000001E-2</c:v>
                </c:pt>
                <c:pt idx="7033">
                  <c:v>-0.12264</c:v>
                </c:pt>
                <c:pt idx="7034">
                  <c:v>-0.25213999999999998</c:v>
                </c:pt>
                <c:pt idx="7035">
                  <c:v>-0.29736000000000001</c:v>
                </c:pt>
                <c:pt idx="7036">
                  <c:v>-0.54451000000000005</c:v>
                </c:pt>
                <c:pt idx="7037">
                  <c:v>-0.47444999999999998</c:v>
                </c:pt>
                <c:pt idx="7038">
                  <c:v>-0.53569999999999995</c:v>
                </c:pt>
                <c:pt idx="7039">
                  <c:v>-0.64886999999999995</c:v>
                </c:pt>
                <c:pt idx="7040">
                  <c:v>-0.55113000000000001</c:v>
                </c:pt>
                <c:pt idx="7041">
                  <c:v>-0.59013000000000004</c:v>
                </c:pt>
                <c:pt idx="7042">
                  <c:v>-0.57059000000000004</c:v>
                </c:pt>
                <c:pt idx="7043">
                  <c:v>-0.41678999999999999</c:v>
                </c:pt>
                <c:pt idx="7044">
                  <c:v>-0.46565000000000001</c:v>
                </c:pt>
                <c:pt idx="7045">
                  <c:v>-0.44729999999999998</c:v>
                </c:pt>
                <c:pt idx="7046">
                  <c:v>-0.33276</c:v>
                </c:pt>
                <c:pt idx="7047">
                  <c:v>-0.28136</c:v>
                </c:pt>
                <c:pt idx="7048">
                  <c:v>-0.22292999999999999</c:v>
                </c:pt>
                <c:pt idx="7049">
                  <c:v>-0.12375</c:v>
                </c:pt>
                <c:pt idx="7050">
                  <c:v>-8.6338999999999999E-2</c:v>
                </c:pt>
                <c:pt idx="7051">
                  <c:v>2.8608999999999999E-2</c:v>
                </c:pt>
                <c:pt idx="7052">
                  <c:v>7.8996999999999998E-2</c:v>
                </c:pt>
                <c:pt idx="7053">
                  <c:v>0.13020999999999999</c:v>
                </c:pt>
                <c:pt idx="7054">
                  <c:v>0.21074999999999999</c:v>
                </c:pt>
                <c:pt idx="7055">
                  <c:v>0.28459000000000001</c:v>
                </c:pt>
                <c:pt idx="7056">
                  <c:v>0.31423000000000001</c:v>
                </c:pt>
                <c:pt idx="7057">
                  <c:v>0.31015999999999999</c:v>
                </c:pt>
                <c:pt idx="7058">
                  <c:v>0.35875000000000001</c:v>
                </c:pt>
                <c:pt idx="7059">
                  <c:v>0.42603000000000002</c:v>
                </c:pt>
                <c:pt idx="7060">
                  <c:v>0.45793</c:v>
                </c:pt>
                <c:pt idx="7061">
                  <c:v>0.51271999999999995</c:v>
                </c:pt>
                <c:pt idx="7062">
                  <c:v>0.45663999999999999</c:v>
                </c:pt>
                <c:pt idx="7063">
                  <c:v>0.49741000000000002</c:v>
                </c:pt>
                <c:pt idx="7064">
                  <c:v>0.51153000000000004</c:v>
                </c:pt>
                <c:pt idx="7065">
                  <c:v>0.40395999999999999</c:v>
                </c:pt>
                <c:pt idx="7066">
                  <c:v>0.41149999999999998</c:v>
                </c:pt>
                <c:pt idx="7067">
                  <c:v>0.24129999999999999</c:v>
                </c:pt>
                <c:pt idx="7068">
                  <c:v>0.25411</c:v>
                </c:pt>
                <c:pt idx="7069">
                  <c:v>0.16694000000000001</c:v>
                </c:pt>
                <c:pt idx="7070">
                  <c:v>0.14702000000000001</c:v>
                </c:pt>
                <c:pt idx="7071">
                  <c:v>4.2564999999999999E-2</c:v>
                </c:pt>
                <c:pt idx="7072">
                  <c:v>-1.2789E-2</c:v>
                </c:pt>
                <c:pt idx="7073">
                  <c:v>-0.10186000000000001</c:v>
                </c:pt>
                <c:pt idx="7074">
                  <c:v>-0.12529999999999999</c:v>
                </c:pt>
                <c:pt idx="7075">
                  <c:v>-0.23699999999999999</c:v>
                </c:pt>
                <c:pt idx="7076">
                  <c:v>-0.24567</c:v>
                </c:pt>
                <c:pt idx="7077">
                  <c:v>-0.30260999999999999</c:v>
                </c:pt>
                <c:pt idx="7078">
                  <c:v>-0.32475999999999999</c:v>
                </c:pt>
                <c:pt idx="7079">
                  <c:v>-0.35843000000000003</c:v>
                </c:pt>
                <c:pt idx="7080">
                  <c:v>-0.41639999999999999</c:v>
                </c:pt>
                <c:pt idx="7081">
                  <c:v>-0.35374</c:v>
                </c:pt>
                <c:pt idx="7082">
                  <c:v>-0.41388000000000003</c:v>
                </c:pt>
                <c:pt idx="7083">
                  <c:v>-0.38353999999999999</c:v>
                </c:pt>
                <c:pt idx="7084">
                  <c:v>-0.36687999999999998</c:v>
                </c:pt>
                <c:pt idx="7085">
                  <c:v>-0.46000999999999997</c:v>
                </c:pt>
                <c:pt idx="7086">
                  <c:v>-0.29780000000000001</c:v>
                </c:pt>
                <c:pt idx="7087">
                  <c:v>-0.25533</c:v>
                </c:pt>
                <c:pt idx="7088">
                  <c:v>-0.31824000000000002</c:v>
                </c:pt>
                <c:pt idx="7089">
                  <c:v>-0.22075</c:v>
                </c:pt>
                <c:pt idx="7090">
                  <c:v>-0.12626999999999999</c:v>
                </c:pt>
                <c:pt idx="7091">
                  <c:v>-0.16120000000000001</c:v>
                </c:pt>
                <c:pt idx="7092">
                  <c:v>0.10237</c:v>
                </c:pt>
                <c:pt idx="7093">
                  <c:v>-2.9898999999999998E-2</c:v>
                </c:pt>
                <c:pt idx="7094">
                  <c:v>9.7899E-2</c:v>
                </c:pt>
                <c:pt idx="7095">
                  <c:v>9.0578000000000006E-2</c:v>
                </c:pt>
                <c:pt idx="7096">
                  <c:v>0.19497</c:v>
                </c:pt>
                <c:pt idx="7097">
                  <c:v>0.21748999999999999</c:v>
                </c:pt>
                <c:pt idx="7098">
                  <c:v>0.28605999999999998</c:v>
                </c:pt>
                <c:pt idx="7099">
                  <c:v>0.23602999999999999</c:v>
                </c:pt>
                <c:pt idx="7100">
                  <c:v>0.37282999999999999</c:v>
                </c:pt>
                <c:pt idx="7101">
                  <c:v>0.29848999999999998</c:v>
                </c:pt>
                <c:pt idx="7102">
                  <c:v>0.36634</c:v>
                </c:pt>
                <c:pt idx="7103">
                  <c:v>0.32172000000000001</c:v>
                </c:pt>
                <c:pt idx="7104">
                  <c:v>0.29707</c:v>
                </c:pt>
                <c:pt idx="7105">
                  <c:v>0.38956000000000002</c:v>
                </c:pt>
                <c:pt idx="7106">
                  <c:v>0.23738000000000001</c:v>
                </c:pt>
                <c:pt idx="7107">
                  <c:v>0.30958999999999998</c:v>
                </c:pt>
                <c:pt idx="7108">
                  <c:v>0.27239999999999998</c:v>
                </c:pt>
                <c:pt idx="7109">
                  <c:v>0.19306999999999999</c:v>
                </c:pt>
                <c:pt idx="7110">
                  <c:v>0.29350999999999999</c:v>
                </c:pt>
                <c:pt idx="7111">
                  <c:v>2.7484999999999999E-2</c:v>
                </c:pt>
                <c:pt idx="7112">
                  <c:v>-3.5571000000000001E-3</c:v>
                </c:pt>
                <c:pt idx="7113">
                  <c:v>4.7305E-2</c:v>
                </c:pt>
                <c:pt idx="7114">
                  <c:v>-5.8882999999999998E-2</c:v>
                </c:pt>
                <c:pt idx="7115">
                  <c:v>-0.11071</c:v>
                </c:pt>
                <c:pt idx="7116">
                  <c:v>-9.6559000000000006E-2</c:v>
                </c:pt>
                <c:pt idx="7117">
                  <c:v>-0.31952999999999998</c:v>
                </c:pt>
                <c:pt idx="7118">
                  <c:v>-9.8380999999999996E-2</c:v>
                </c:pt>
                <c:pt idx="7119">
                  <c:v>-0.24911</c:v>
                </c:pt>
                <c:pt idx="7120">
                  <c:v>-0.21553</c:v>
                </c:pt>
                <c:pt idx="7121">
                  <c:v>-0.27495000000000003</c:v>
                </c:pt>
                <c:pt idx="7122">
                  <c:v>-0.27722000000000002</c:v>
                </c:pt>
                <c:pt idx="7123">
                  <c:v>-0.28305999999999998</c:v>
                </c:pt>
                <c:pt idx="7124">
                  <c:v>-0.19339000000000001</c:v>
                </c:pt>
                <c:pt idx="7125">
                  <c:v>-0.35113</c:v>
                </c:pt>
                <c:pt idx="7126">
                  <c:v>-0.20172999999999999</c:v>
                </c:pt>
                <c:pt idx="7127">
                  <c:v>-0.23913000000000001</c:v>
                </c:pt>
                <c:pt idx="7128">
                  <c:v>-0.19664000000000001</c:v>
                </c:pt>
                <c:pt idx="7129">
                  <c:v>-0.12903999999999999</c:v>
                </c:pt>
                <c:pt idx="7130">
                  <c:v>-0.20327999999999999</c:v>
                </c:pt>
                <c:pt idx="7131">
                  <c:v>-6.3225000000000003E-2</c:v>
                </c:pt>
                <c:pt idx="7132">
                  <c:v>-0.12906000000000001</c:v>
                </c:pt>
                <c:pt idx="7133">
                  <c:v>-7.5906000000000001E-2</c:v>
                </c:pt>
                <c:pt idx="7134">
                  <c:v>-2.1510999999999999E-2</c:v>
                </c:pt>
                <c:pt idx="7135">
                  <c:v>-0.10063</c:v>
                </c:pt>
                <c:pt idx="7136">
                  <c:v>0.18584000000000001</c:v>
                </c:pt>
                <c:pt idx="7137">
                  <c:v>0.16785</c:v>
                </c:pt>
                <c:pt idx="7138">
                  <c:v>0.15434</c:v>
                </c:pt>
                <c:pt idx="7139">
                  <c:v>0.24071000000000001</c:v>
                </c:pt>
                <c:pt idx="7140">
                  <c:v>0.19844000000000001</c:v>
                </c:pt>
                <c:pt idx="7141">
                  <c:v>0.21759000000000001</c:v>
                </c:pt>
                <c:pt idx="7142">
                  <c:v>0.34190999999999999</c:v>
                </c:pt>
                <c:pt idx="7143">
                  <c:v>0.11575000000000001</c:v>
                </c:pt>
                <c:pt idx="7144">
                  <c:v>0.23232</c:v>
                </c:pt>
                <c:pt idx="7145">
                  <c:v>0.20413999999999999</c:v>
                </c:pt>
                <c:pt idx="7146">
                  <c:v>0.18623999999999999</c:v>
                </c:pt>
                <c:pt idx="7147">
                  <c:v>0.18387999999999999</c:v>
                </c:pt>
                <c:pt idx="7148">
                  <c:v>0.17846999999999999</c:v>
                </c:pt>
                <c:pt idx="7149">
                  <c:v>6.5955E-2</c:v>
                </c:pt>
                <c:pt idx="7150">
                  <c:v>0.15645000000000001</c:v>
                </c:pt>
                <c:pt idx="7151">
                  <c:v>4.6988000000000002E-2</c:v>
                </c:pt>
                <c:pt idx="7152">
                  <c:v>6.8697999999999995E-2</c:v>
                </c:pt>
                <c:pt idx="7153">
                  <c:v>2.0999E-2</c:v>
                </c:pt>
                <c:pt idx="7154">
                  <c:v>-3.6552000000000001E-2</c:v>
                </c:pt>
                <c:pt idx="7155">
                  <c:v>2.2533000000000002E-3</c:v>
                </c:pt>
                <c:pt idx="7156">
                  <c:v>-6.9513000000000005E-2</c:v>
                </c:pt>
                <c:pt idx="7157">
                  <c:v>-6.7042999999999998E-3</c:v>
                </c:pt>
                <c:pt idx="7158">
                  <c:v>-5.7832000000000001E-2</c:v>
                </c:pt>
                <c:pt idx="7159">
                  <c:v>-9.5342999999999997E-2</c:v>
                </c:pt>
                <c:pt idx="7160">
                  <c:v>-5.1060000000000001E-2</c:v>
                </c:pt>
                <c:pt idx="7161">
                  <c:v>-0.22944999999999999</c:v>
                </c:pt>
                <c:pt idx="7162">
                  <c:v>-0.18765000000000001</c:v>
                </c:pt>
                <c:pt idx="7163">
                  <c:v>-0.22153</c:v>
                </c:pt>
                <c:pt idx="7164">
                  <c:v>-0.26047999999999999</c:v>
                </c:pt>
                <c:pt idx="7165">
                  <c:v>-0.14902000000000001</c:v>
                </c:pt>
                <c:pt idx="7166">
                  <c:v>-0.20027</c:v>
                </c:pt>
                <c:pt idx="7167">
                  <c:v>-0.17943999999999999</c:v>
                </c:pt>
                <c:pt idx="7168">
                  <c:v>-7.2336999999999999E-2</c:v>
                </c:pt>
                <c:pt idx="7169">
                  <c:v>-9.5818E-2</c:v>
                </c:pt>
                <c:pt idx="7170">
                  <c:v>-8.9863999999999999E-2</c:v>
                </c:pt>
                <c:pt idx="7171">
                  <c:v>-4.5914000000000003E-2</c:v>
                </c:pt>
                <c:pt idx="7172">
                  <c:v>-4.5277999999999999E-2</c:v>
                </c:pt>
                <c:pt idx="7173">
                  <c:v>-1.3287E-2</c:v>
                </c:pt>
                <c:pt idx="7174">
                  <c:v>3.6239E-2</c:v>
                </c:pt>
                <c:pt idx="7175">
                  <c:v>3.5532000000000001E-2</c:v>
                </c:pt>
                <c:pt idx="7176">
                  <c:v>6.1609999999999998E-2</c:v>
                </c:pt>
                <c:pt idx="7177">
                  <c:v>5.1013000000000003E-2</c:v>
                </c:pt>
                <c:pt idx="7178">
                  <c:v>7.7615000000000003E-2</c:v>
                </c:pt>
                <c:pt idx="7179">
                  <c:v>0.11411</c:v>
                </c:pt>
                <c:pt idx="7180">
                  <c:v>0.10524</c:v>
                </c:pt>
                <c:pt idx="7181">
                  <c:v>7.3269000000000001E-2</c:v>
                </c:pt>
                <c:pt idx="7182">
                  <c:v>7.2498000000000007E-2</c:v>
                </c:pt>
                <c:pt idx="7183">
                  <c:v>8.7234999999999993E-2</c:v>
                </c:pt>
                <c:pt idx="7184">
                  <c:v>8.5749000000000006E-2</c:v>
                </c:pt>
                <c:pt idx="7185">
                  <c:v>6.9168999999999994E-2</c:v>
                </c:pt>
                <c:pt idx="7186">
                  <c:v>9.1622999999999996E-2</c:v>
                </c:pt>
                <c:pt idx="7187">
                  <c:v>0.16663</c:v>
                </c:pt>
                <c:pt idx="7188">
                  <c:v>0.14035</c:v>
                </c:pt>
                <c:pt idx="7189">
                  <c:v>7.7200000000000005E-2</c:v>
                </c:pt>
                <c:pt idx="7190">
                  <c:v>7.6355000000000006E-2</c:v>
                </c:pt>
                <c:pt idx="7191">
                  <c:v>-3.1865000000000001E-3</c:v>
                </c:pt>
                <c:pt idx="7192">
                  <c:v>6.2798000000000007E-2</c:v>
                </c:pt>
                <c:pt idx="7193">
                  <c:v>-3.3415E-2</c:v>
                </c:pt>
                <c:pt idx="7194">
                  <c:v>-3.0322999999999999E-2</c:v>
                </c:pt>
                <c:pt idx="7195">
                  <c:v>-6.7904000000000006E-2</c:v>
                </c:pt>
                <c:pt idx="7196">
                  <c:v>-4.0335999999999997E-2</c:v>
                </c:pt>
                <c:pt idx="7197">
                  <c:v>-5.6589E-2</c:v>
                </c:pt>
                <c:pt idx="7198">
                  <c:v>-4.5406000000000002E-2</c:v>
                </c:pt>
                <c:pt idx="7199">
                  <c:v>-0.12025</c:v>
                </c:pt>
                <c:pt idx="7200">
                  <c:v>-8.3028000000000005E-2</c:v>
                </c:pt>
                <c:pt idx="7201">
                  <c:v>-0.10233</c:v>
                </c:pt>
                <c:pt idx="7202">
                  <c:v>-4.8312000000000001E-2</c:v>
                </c:pt>
                <c:pt idx="7203">
                  <c:v>-6.6242999999999996E-2</c:v>
                </c:pt>
                <c:pt idx="7204">
                  <c:v>-8.7176000000000003E-2</c:v>
                </c:pt>
                <c:pt idx="7205">
                  <c:v>-2.0964E-2</c:v>
                </c:pt>
                <c:pt idx="7206">
                  <c:v>-5.6705999999999999E-2</c:v>
                </c:pt>
                <c:pt idx="7207">
                  <c:v>1.6022999999999999E-2</c:v>
                </c:pt>
                <c:pt idx="7208">
                  <c:v>-2.3518000000000001E-2</c:v>
                </c:pt>
                <c:pt idx="7209">
                  <c:v>-3.2527E-2</c:v>
                </c:pt>
                <c:pt idx="7210">
                  <c:v>8.6967000000000003E-2</c:v>
                </c:pt>
                <c:pt idx="7211">
                  <c:v>1.6134999999999999E-3</c:v>
                </c:pt>
                <c:pt idx="7212">
                  <c:v>-2.019E-2</c:v>
                </c:pt>
                <c:pt idx="7213">
                  <c:v>4.8626999999999997E-2</c:v>
                </c:pt>
                <c:pt idx="7214">
                  <c:v>2.0086E-2</c:v>
                </c:pt>
                <c:pt idx="7215">
                  <c:v>1.2543E-2</c:v>
                </c:pt>
                <c:pt idx="7216">
                  <c:v>0.12587000000000001</c:v>
                </c:pt>
                <c:pt idx="7217">
                  <c:v>-7.9686999999999994E-2</c:v>
                </c:pt>
                <c:pt idx="7218">
                  <c:v>8.3151000000000003E-2</c:v>
                </c:pt>
                <c:pt idx="7219">
                  <c:v>3.0081000000000001E-3</c:v>
                </c:pt>
                <c:pt idx="7220">
                  <c:v>6.2470999999999999E-2</c:v>
                </c:pt>
                <c:pt idx="7221">
                  <c:v>2.1309999999999999E-2</c:v>
                </c:pt>
                <c:pt idx="7222">
                  <c:v>1.0239E-2</c:v>
                </c:pt>
                <c:pt idx="7223">
                  <c:v>-2.7744999999999999E-2</c:v>
                </c:pt>
                <c:pt idx="7224">
                  <c:v>6.0548999999999999E-2</c:v>
                </c:pt>
                <c:pt idx="7225">
                  <c:v>-5.1885000000000001E-2</c:v>
                </c:pt>
                <c:pt idx="7226">
                  <c:v>3.9287999999999997E-2</c:v>
                </c:pt>
                <c:pt idx="7227">
                  <c:v>-5.4421999999999998E-2</c:v>
                </c:pt>
                <c:pt idx="7228">
                  <c:v>-3.1995999999999997E-2</c:v>
                </c:pt>
                <c:pt idx="7229">
                  <c:v>1.7499000000000001E-2</c:v>
                </c:pt>
                <c:pt idx="7230">
                  <c:v>-6.8484000000000003E-2</c:v>
                </c:pt>
                <c:pt idx="7231">
                  <c:v>2.6950999999999999E-2</c:v>
                </c:pt>
                <c:pt idx="7232">
                  <c:v>-9.1659000000000004E-2</c:v>
                </c:pt>
                <c:pt idx="7233">
                  <c:v>-5.8115E-2</c:v>
                </c:pt>
                <c:pt idx="7234">
                  <c:v>-4.6717E-3</c:v>
                </c:pt>
                <c:pt idx="7235">
                  <c:v>-0.14333000000000001</c:v>
                </c:pt>
                <c:pt idx="7236">
                  <c:v>4.8897999999999997E-2</c:v>
                </c:pt>
                <c:pt idx="7237">
                  <c:v>3.2761999999999999E-2</c:v>
                </c:pt>
                <c:pt idx="7238">
                  <c:v>-8.5708999999999994E-3</c:v>
                </c:pt>
                <c:pt idx="7239">
                  <c:v>8.7636000000000006E-2</c:v>
                </c:pt>
                <c:pt idx="7240">
                  <c:v>5.6475999999999998E-2</c:v>
                </c:pt>
                <c:pt idx="7241">
                  <c:v>-2.8237000000000002E-2</c:v>
                </c:pt>
                <c:pt idx="7242">
                  <c:v>0.1769</c:v>
                </c:pt>
                <c:pt idx="7243">
                  <c:v>-3.9328000000000002E-2</c:v>
                </c:pt>
                <c:pt idx="7244">
                  <c:v>8.0513000000000001E-2</c:v>
                </c:pt>
                <c:pt idx="7245">
                  <c:v>-1.2256999999999999E-3</c:v>
                </c:pt>
                <c:pt idx="7246">
                  <c:v>1.4188E-3</c:v>
                </c:pt>
                <c:pt idx="7247">
                  <c:v>2.5208000000000001E-2</c:v>
                </c:pt>
                <c:pt idx="7248">
                  <c:v>6.4403000000000002E-2</c:v>
                </c:pt>
                <c:pt idx="7249">
                  <c:v>-5.8235000000000002E-2</c:v>
                </c:pt>
                <c:pt idx="7250">
                  <c:v>3.1061999999999999E-2</c:v>
                </c:pt>
                <c:pt idx="7251">
                  <c:v>-9.9816000000000002E-2</c:v>
                </c:pt>
                <c:pt idx="7252">
                  <c:v>3.1832000000000002E-3</c:v>
                </c:pt>
                <c:pt idx="7253">
                  <c:v>-1.8637000000000001E-2</c:v>
                </c:pt>
                <c:pt idx="7254">
                  <c:v>-9.3373999999999999E-2</c:v>
                </c:pt>
                <c:pt idx="7255">
                  <c:v>-3.0105E-2</c:v>
                </c:pt>
                <c:pt idx="7256">
                  <c:v>-0.12851000000000001</c:v>
                </c:pt>
                <c:pt idx="7257">
                  <c:v>1.3759E-2</c:v>
                </c:pt>
                <c:pt idx="7258">
                  <c:v>7.0730999999999997E-3</c:v>
                </c:pt>
                <c:pt idx="7259">
                  <c:v>-5.6605000000000003E-2</c:v>
                </c:pt>
                <c:pt idx="7260">
                  <c:v>4.8876999999999997E-2</c:v>
                </c:pt>
                <c:pt idx="7261">
                  <c:v>-0.16047</c:v>
                </c:pt>
                <c:pt idx="7262">
                  <c:v>-7.3478000000000002E-2</c:v>
                </c:pt>
                <c:pt idx="7263">
                  <c:v>-4.6531000000000003E-2</c:v>
                </c:pt>
                <c:pt idx="7264">
                  <c:v>-0.13238</c:v>
                </c:pt>
                <c:pt idx="7265">
                  <c:v>-4.3929000000000003E-2</c:v>
                </c:pt>
                <c:pt idx="7266">
                  <c:v>1.1185E-2</c:v>
                </c:pt>
                <c:pt idx="7267">
                  <c:v>-8.7902999999999995E-2</c:v>
                </c:pt>
                <c:pt idx="7268">
                  <c:v>0.12823999999999999</c:v>
                </c:pt>
                <c:pt idx="7269">
                  <c:v>2.9477E-2</c:v>
                </c:pt>
                <c:pt idx="7270">
                  <c:v>8.0727999999999994E-2</c:v>
                </c:pt>
                <c:pt idx="7271">
                  <c:v>0.11142000000000001</c:v>
                </c:pt>
                <c:pt idx="7272">
                  <c:v>0.10070999999999999</c:v>
                </c:pt>
                <c:pt idx="7273">
                  <c:v>7.8654000000000002E-2</c:v>
                </c:pt>
                <c:pt idx="7274">
                  <c:v>0.16855000000000001</c:v>
                </c:pt>
                <c:pt idx="7275">
                  <c:v>8.9724999999999999E-2</c:v>
                </c:pt>
                <c:pt idx="7276">
                  <c:v>0.18892</c:v>
                </c:pt>
                <c:pt idx="7277">
                  <c:v>0.10357</c:v>
                </c:pt>
                <c:pt idx="7278">
                  <c:v>9.0015999999999999E-2</c:v>
                </c:pt>
                <c:pt idx="7279">
                  <c:v>0.13183</c:v>
                </c:pt>
                <c:pt idx="7280">
                  <c:v>8.4741999999999998E-2</c:v>
                </c:pt>
                <c:pt idx="7281">
                  <c:v>0.10542</c:v>
                </c:pt>
                <c:pt idx="7282">
                  <c:v>-2.7730999999999999E-2</c:v>
                </c:pt>
                <c:pt idx="7283">
                  <c:v>-4.2271000000000003E-2</c:v>
                </c:pt>
                <c:pt idx="7284">
                  <c:v>-1.0071E-2</c:v>
                </c:pt>
                <c:pt idx="7285">
                  <c:v>-7.0074999999999998E-2</c:v>
                </c:pt>
                <c:pt idx="7286">
                  <c:v>5.9767000000000001E-2</c:v>
                </c:pt>
                <c:pt idx="7287">
                  <c:v>-5.6443E-2</c:v>
                </c:pt>
                <c:pt idx="7288">
                  <c:v>-4.3064999999999999E-2</c:v>
                </c:pt>
                <c:pt idx="7289">
                  <c:v>4.2237000000000004E-3</c:v>
                </c:pt>
                <c:pt idx="7290">
                  <c:v>-0.10266</c:v>
                </c:pt>
                <c:pt idx="7291">
                  <c:v>-0.1053</c:v>
                </c:pt>
                <c:pt idx="7292">
                  <c:v>-0.12695000000000001</c:v>
                </c:pt>
                <c:pt idx="7293">
                  <c:v>-0.22353999999999999</c:v>
                </c:pt>
                <c:pt idx="7294">
                  <c:v>-0.16693</c:v>
                </c:pt>
                <c:pt idx="7295">
                  <c:v>-0.16528999999999999</c:v>
                </c:pt>
                <c:pt idx="7296">
                  <c:v>-0.19763</c:v>
                </c:pt>
                <c:pt idx="7297">
                  <c:v>-0.17494999999999999</c:v>
                </c:pt>
                <c:pt idx="7298">
                  <c:v>-0.15475</c:v>
                </c:pt>
                <c:pt idx="7299">
                  <c:v>-0.16111</c:v>
                </c:pt>
                <c:pt idx="7300">
                  <c:v>-0.13292999999999999</c:v>
                </c:pt>
                <c:pt idx="7301">
                  <c:v>-0.1363</c:v>
                </c:pt>
                <c:pt idx="7302">
                  <c:v>-7.1023000000000003E-2</c:v>
                </c:pt>
                <c:pt idx="7303">
                  <c:v>-2.9384E-2</c:v>
                </c:pt>
                <c:pt idx="7304">
                  <c:v>-2.0229E-2</c:v>
                </c:pt>
                <c:pt idx="7305">
                  <c:v>-2.6659000000000001E-3</c:v>
                </c:pt>
                <c:pt idx="7306">
                  <c:v>6.1608000000000003E-2</c:v>
                </c:pt>
                <c:pt idx="7307">
                  <c:v>0.13148000000000001</c:v>
                </c:pt>
                <c:pt idx="7308">
                  <c:v>0.15573000000000001</c:v>
                </c:pt>
                <c:pt idx="7309">
                  <c:v>0.16872000000000001</c:v>
                </c:pt>
                <c:pt idx="7310">
                  <c:v>0.14584</c:v>
                </c:pt>
                <c:pt idx="7311">
                  <c:v>0.13733999999999999</c:v>
                </c:pt>
                <c:pt idx="7312">
                  <c:v>0.23583000000000001</c:v>
                </c:pt>
                <c:pt idx="7313">
                  <c:v>0.15104999999999999</c:v>
                </c:pt>
                <c:pt idx="7314">
                  <c:v>0.13855999999999999</c:v>
                </c:pt>
                <c:pt idx="7315">
                  <c:v>0.22320000000000001</c:v>
                </c:pt>
                <c:pt idx="7316">
                  <c:v>0.15157000000000001</c:v>
                </c:pt>
                <c:pt idx="7317">
                  <c:v>0.2873</c:v>
                </c:pt>
                <c:pt idx="7318">
                  <c:v>0.20452999999999999</c:v>
                </c:pt>
                <c:pt idx="7319">
                  <c:v>0.18620999999999999</c:v>
                </c:pt>
                <c:pt idx="7320">
                  <c:v>0.13505</c:v>
                </c:pt>
                <c:pt idx="7321">
                  <c:v>0.15501999999999999</c:v>
                </c:pt>
                <c:pt idx="7322">
                  <c:v>0.10203</c:v>
                </c:pt>
                <c:pt idx="7323">
                  <c:v>8.5897000000000001E-2</c:v>
                </c:pt>
                <c:pt idx="7324">
                  <c:v>-6.7235999999999999E-4</c:v>
                </c:pt>
                <c:pt idx="7325">
                  <c:v>3.0221000000000001E-2</c:v>
                </c:pt>
                <c:pt idx="7326">
                  <c:v>-5.0222999999999997E-2</c:v>
                </c:pt>
                <c:pt idx="7327">
                  <c:v>-8.2587999999999995E-2</c:v>
                </c:pt>
                <c:pt idx="7328">
                  <c:v>-0.14319000000000001</c:v>
                </c:pt>
                <c:pt idx="7329">
                  <c:v>-0.19117000000000001</c:v>
                </c:pt>
                <c:pt idx="7330">
                  <c:v>-0.14974000000000001</c:v>
                </c:pt>
                <c:pt idx="7331">
                  <c:v>-0.26201000000000002</c:v>
                </c:pt>
                <c:pt idx="7332">
                  <c:v>-0.26884000000000002</c:v>
                </c:pt>
                <c:pt idx="7333">
                  <c:v>-0.27665000000000001</c:v>
                </c:pt>
                <c:pt idx="7334">
                  <c:v>-0.29549999999999998</c:v>
                </c:pt>
                <c:pt idx="7335">
                  <c:v>-0.18648999999999999</c:v>
                </c:pt>
                <c:pt idx="7336">
                  <c:v>-0.30281999999999998</c:v>
                </c:pt>
                <c:pt idx="7337">
                  <c:v>-0.32862999999999998</c:v>
                </c:pt>
                <c:pt idx="7338">
                  <c:v>-0.19858999999999999</c:v>
                </c:pt>
                <c:pt idx="7339">
                  <c:v>-0.19672999999999999</c:v>
                </c:pt>
                <c:pt idx="7340">
                  <c:v>-0.23774000000000001</c:v>
                </c:pt>
                <c:pt idx="7341">
                  <c:v>-0.11559</c:v>
                </c:pt>
                <c:pt idx="7342">
                  <c:v>-0.27123999999999998</c:v>
                </c:pt>
                <c:pt idx="7343">
                  <c:v>-4.7976999999999999E-2</c:v>
                </c:pt>
                <c:pt idx="7344">
                  <c:v>-6.8918999999999994E-2</c:v>
                </c:pt>
                <c:pt idx="7345">
                  <c:v>2.9347000000000002E-2</c:v>
                </c:pt>
                <c:pt idx="7346">
                  <c:v>2.1541000000000001E-2</c:v>
                </c:pt>
                <c:pt idx="7347">
                  <c:v>9.3354999999999994E-2</c:v>
                </c:pt>
                <c:pt idx="7348">
                  <c:v>0.11541999999999999</c:v>
                </c:pt>
                <c:pt idx="7349">
                  <c:v>0.25569999999999998</c:v>
                </c:pt>
                <c:pt idx="7350">
                  <c:v>0.15075</c:v>
                </c:pt>
                <c:pt idx="7351">
                  <c:v>0.28240999999999999</c:v>
                </c:pt>
                <c:pt idx="7352">
                  <c:v>0.29275000000000001</c:v>
                </c:pt>
                <c:pt idx="7353">
                  <c:v>0.32751999999999998</c:v>
                </c:pt>
                <c:pt idx="7354">
                  <c:v>0.36847000000000002</c:v>
                </c:pt>
                <c:pt idx="7355">
                  <c:v>0.2984</c:v>
                </c:pt>
                <c:pt idx="7356">
                  <c:v>0.39045000000000002</c:v>
                </c:pt>
                <c:pt idx="7357">
                  <c:v>0.30703000000000003</c:v>
                </c:pt>
                <c:pt idx="7358">
                  <c:v>0.29980000000000001</c:v>
                </c:pt>
                <c:pt idx="7359">
                  <c:v>0.28925000000000001</c:v>
                </c:pt>
                <c:pt idx="7360">
                  <c:v>0.13535</c:v>
                </c:pt>
                <c:pt idx="7361">
                  <c:v>0.30912000000000001</c:v>
                </c:pt>
                <c:pt idx="7362">
                  <c:v>0.24818000000000001</c:v>
                </c:pt>
                <c:pt idx="7363">
                  <c:v>0.12432</c:v>
                </c:pt>
                <c:pt idx="7364">
                  <c:v>0.11298999999999999</c:v>
                </c:pt>
                <c:pt idx="7365">
                  <c:v>5.3651999999999998E-2</c:v>
                </c:pt>
                <c:pt idx="7366">
                  <c:v>-4.4693999999999998E-2</c:v>
                </c:pt>
                <c:pt idx="7367">
                  <c:v>8.0832000000000001E-2</c:v>
                </c:pt>
                <c:pt idx="7368">
                  <c:v>-0.22875000000000001</c:v>
                </c:pt>
                <c:pt idx="7369">
                  <c:v>-0.17416000000000001</c:v>
                </c:pt>
                <c:pt idx="7370">
                  <c:v>-0.27445000000000003</c:v>
                </c:pt>
                <c:pt idx="7371">
                  <c:v>-0.27160000000000001</c:v>
                </c:pt>
                <c:pt idx="7372">
                  <c:v>-0.34443000000000001</c:v>
                </c:pt>
                <c:pt idx="7373">
                  <c:v>-0.33933999999999997</c:v>
                </c:pt>
                <c:pt idx="7374">
                  <c:v>-0.46709000000000001</c:v>
                </c:pt>
                <c:pt idx="7375">
                  <c:v>-0.35764000000000001</c:v>
                </c:pt>
                <c:pt idx="7376">
                  <c:v>-0.44811000000000001</c:v>
                </c:pt>
                <c:pt idx="7377">
                  <c:v>-0.40021000000000001</c:v>
                </c:pt>
                <c:pt idx="7378">
                  <c:v>-0.40759000000000001</c:v>
                </c:pt>
                <c:pt idx="7379">
                  <c:v>-0.41793999999999998</c:v>
                </c:pt>
                <c:pt idx="7380">
                  <c:v>-0.29537000000000002</c:v>
                </c:pt>
                <c:pt idx="7381">
                  <c:v>-0.34606999999999999</c:v>
                </c:pt>
                <c:pt idx="7382">
                  <c:v>-0.18601999999999999</c:v>
                </c:pt>
                <c:pt idx="7383">
                  <c:v>-0.17423</c:v>
                </c:pt>
                <c:pt idx="7384">
                  <c:v>-0.12945000000000001</c:v>
                </c:pt>
                <c:pt idx="7385">
                  <c:v>6.3371999999999998E-2</c:v>
                </c:pt>
                <c:pt idx="7386">
                  <c:v>-0.13037000000000001</c:v>
                </c:pt>
                <c:pt idx="7387">
                  <c:v>-1.1084E-2</c:v>
                </c:pt>
                <c:pt idx="7388">
                  <c:v>9.1121999999999995E-2</c:v>
                </c:pt>
                <c:pt idx="7389">
                  <c:v>0.10693</c:v>
                </c:pt>
                <c:pt idx="7390">
                  <c:v>0.23158000000000001</c:v>
                </c:pt>
                <c:pt idx="7391">
                  <c:v>0.27825</c:v>
                </c:pt>
                <c:pt idx="7392">
                  <c:v>0.23760000000000001</c:v>
                </c:pt>
                <c:pt idx="7393">
                  <c:v>0.48230000000000001</c:v>
                </c:pt>
                <c:pt idx="7394">
                  <c:v>0.40959000000000001</c:v>
                </c:pt>
                <c:pt idx="7395">
                  <c:v>0.49310999999999999</c:v>
                </c:pt>
                <c:pt idx="7396">
                  <c:v>0.46427000000000002</c:v>
                </c:pt>
                <c:pt idx="7397">
                  <c:v>0.47222999999999998</c:v>
                </c:pt>
                <c:pt idx="7398">
                  <c:v>0.48907</c:v>
                </c:pt>
                <c:pt idx="7399">
                  <c:v>0.51876999999999995</c:v>
                </c:pt>
                <c:pt idx="7400">
                  <c:v>0.40056999999999998</c:v>
                </c:pt>
                <c:pt idx="7401">
                  <c:v>0.42286000000000001</c:v>
                </c:pt>
                <c:pt idx="7402">
                  <c:v>0.31798999999999999</c:v>
                </c:pt>
                <c:pt idx="7403">
                  <c:v>0.31084000000000001</c:v>
                </c:pt>
                <c:pt idx="7404">
                  <c:v>0.26557999999999998</c:v>
                </c:pt>
                <c:pt idx="7405">
                  <c:v>0.11831</c:v>
                </c:pt>
                <c:pt idx="7406">
                  <c:v>9.6515000000000004E-2</c:v>
                </c:pt>
                <c:pt idx="7407">
                  <c:v>-6.6499000000000003E-2</c:v>
                </c:pt>
                <c:pt idx="7408">
                  <c:v>-0.10842</c:v>
                </c:pt>
                <c:pt idx="7409">
                  <c:v>-0.16697999999999999</c:v>
                </c:pt>
                <c:pt idx="7410">
                  <c:v>-0.31696999999999997</c:v>
                </c:pt>
                <c:pt idx="7411">
                  <c:v>-0.21026</c:v>
                </c:pt>
                <c:pt idx="7412">
                  <c:v>-0.33868999999999999</c:v>
                </c:pt>
                <c:pt idx="7413">
                  <c:v>-0.33188000000000001</c:v>
                </c:pt>
                <c:pt idx="7414">
                  <c:v>-0.34614</c:v>
                </c:pt>
                <c:pt idx="7415">
                  <c:v>-0.53742999999999996</c:v>
                </c:pt>
                <c:pt idx="7416">
                  <c:v>-0.45230999999999999</c:v>
                </c:pt>
                <c:pt idx="7417">
                  <c:v>-0.49286000000000002</c:v>
                </c:pt>
                <c:pt idx="7418">
                  <c:v>-0.61158999999999997</c:v>
                </c:pt>
                <c:pt idx="7419">
                  <c:v>-0.52756999999999998</c:v>
                </c:pt>
                <c:pt idx="7420">
                  <c:v>-0.51351000000000002</c:v>
                </c:pt>
                <c:pt idx="7421">
                  <c:v>-0.48709999999999998</c:v>
                </c:pt>
                <c:pt idx="7422">
                  <c:v>-0.41028999999999999</c:v>
                </c:pt>
                <c:pt idx="7423">
                  <c:v>-0.39301000000000003</c:v>
                </c:pt>
                <c:pt idx="7424">
                  <c:v>-0.33946999999999999</c:v>
                </c:pt>
                <c:pt idx="7425">
                  <c:v>-0.24238999999999999</c:v>
                </c:pt>
                <c:pt idx="7426">
                  <c:v>-0.17662</c:v>
                </c:pt>
                <c:pt idx="7427">
                  <c:v>-6.6195000000000004E-2</c:v>
                </c:pt>
                <c:pt idx="7428">
                  <c:v>1.0605E-2</c:v>
                </c:pt>
                <c:pt idx="7429">
                  <c:v>6.9636000000000003E-2</c:v>
                </c:pt>
                <c:pt idx="7430">
                  <c:v>0.17413999999999999</c:v>
                </c:pt>
                <c:pt idx="7431">
                  <c:v>0.29944999999999999</c:v>
                </c:pt>
                <c:pt idx="7432">
                  <c:v>0.37814999999999999</c:v>
                </c:pt>
                <c:pt idx="7433">
                  <c:v>0.42825000000000002</c:v>
                </c:pt>
                <c:pt idx="7434">
                  <c:v>0.48794999999999999</c:v>
                </c:pt>
                <c:pt idx="7435">
                  <c:v>0.57181000000000004</c:v>
                </c:pt>
                <c:pt idx="7436">
                  <c:v>0.55739000000000005</c:v>
                </c:pt>
                <c:pt idx="7437">
                  <c:v>0.48698000000000002</c:v>
                </c:pt>
                <c:pt idx="7438">
                  <c:v>0.55701999999999996</c:v>
                </c:pt>
                <c:pt idx="7439">
                  <c:v>0.56633999999999995</c:v>
                </c:pt>
                <c:pt idx="7440">
                  <c:v>0.54262999999999995</c:v>
                </c:pt>
                <c:pt idx="7441">
                  <c:v>0.61655000000000004</c:v>
                </c:pt>
                <c:pt idx="7442">
                  <c:v>0.44777</c:v>
                </c:pt>
                <c:pt idx="7443">
                  <c:v>0.49758999999999998</c:v>
                </c:pt>
                <c:pt idx="7444">
                  <c:v>0.40523999999999999</c:v>
                </c:pt>
                <c:pt idx="7445">
                  <c:v>0.34655000000000002</c:v>
                </c:pt>
                <c:pt idx="7446">
                  <c:v>0.24277000000000001</c:v>
                </c:pt>
                <c:pt idx="7447">
                  <c:v>0.15397</c:v>
                </c:pt>
                <c:pt idx="7448">
                  <c:v>4.0125000000000001E-2</c:v>
                </c:pt>
                <c:pt idx="7449">
                  <c:v>1.8567E-2</c:v>
                </c:pt>
                <c:pt idx="7450">
                  <c:v>-0.11505</c:v>
                </c:pt>
                <c:pt idx="7451">
                  <c:v>-0.19847000000000001</c:v>
                </c:pt>
                <c:pt idx="7452">
                  <c:v>-0.34294999999999998</c:v>
                </c:pt>
                <c:pt idx="7453">
                  <c:v>-0.39528999999999997</c:v>
                </c:pt>
                <c:pt idx="7454">
                  <c:v>-0.44616</c:v>
                </c:pt>
                <c:pt idx="7455">
                  <c:v>-0.58879999999999999</c:v>
                </c:pt>
                <c:pt idx="7456">
                  <c:v>-0.57152999999999998</c:v>
                </c:pt>
                <c:pt idx="7457">
                  <c:v>-0.67239000000000004</c:v>
                </c:pt>
                <c:pt idx="7458">
                  <c:v>-0.67991999999999997</c:v>
                </c:pt>
                <c:pt idx="7459">
                  <c:v>-0.64195000000000002</c:v>
                </c:pt>
                <c:pt idx="7460">
                  <c:v>-0.76014000000000004</c:v>
                </c:pt>
                <c:pt idx="7461">
                  <c:v>-0.67388999999999999</c:v>
                </c:pt>
                <c:pt idx="7462">
                  <c:v>-0.55867999999999995</c:v>
                </c:pt>
                <c:pt idx="7463">
                  <c:v>-0.57794999999999996</c:v>
                </c:pt>
                <c:pt idx="7464">
                  <c:v>-0.44823000000000002</c:v>
                </c:pt>
                <c:pt idx="7465">
                  <c:v>-0.34914000000000001</c:v>
                </c:pt>
                <c:pt idx="7466">
                  <c:v>-0.38125999999999999</c:v>
                </c:pt>
                <c:pt idx="7467">
                  <c:v>-6.3194E-2</c:v>
                </c:pt>
                <c:pt idx="7468">
                  <c:v>-0.11976000000000001</c:v>
                </c:pt>
                <c:pt idx="7469">
                  <c:v>5.2498000000000003E-2</c:v>
                </c:pt>
                <c:pt idx="7470">
                  <c:v>8.9373999999999995E-2</c:v>
                </c:pt>
                <c:pt idx="7471">
                  <c:v>0.22961999999999999</c:v>
                </c:pt>
                <c:pt idx="7472">
                  <c:v>0.32908999999999999</c:v>
                </c:pt>
                <c:pt idx="7473">
                  <c:v>0.44172</c:v>
                </c:pt>
                <c:pt idx="7474">
                  <c:v>0.42720999999999998</c:v>
                </c:pt>
                <c:pt idx="7475">
                  <c:v>0.61009999999999998</c:v>
                </c:pt>
                <c:pt idx="7476">
                  <c:v>0.54196999999999995</c:v>
                </c:pt>
                <c:pt idx="7477">
                  <c:v>0.66342000000000001</c:v>
                </c:pt>
                <c:pt idx="7478">
                  <c:v>0.68689999999999996</c:v>
                </c:pt>
                <c:pt idx="7479">
                  <c:v>0.60536999999999996</c:v>
                </c:pt>
                <c:pt idx="7480">
                  <c:v>0.68223999999999996</c:v>
                </c:pt>
                <c:pt idx="7481">
                  <c:v>0.59109</c:v>
                </c:pt>
                <c:pt idx="7482">
                  <c:v>0.63014000000000003</c:v>
                </c:pt>
                <c:pt idx="7483">
                  <c:v>0.56074000000000002</c:v>
                </c:pt>
                <c:pt idx="7484">
                  <c:v>0.46694000000000002</c:v>
                </c:pt>
                <c:pt idx="7485">
                  <c:v>0.49802999999999997</c:v>
                </c:pt>
                <c:pt idx="7486">
                  <c:v>0.25097999999999998</c:v>
                </c:pt>
                <c:pt idx="7487">
                  <c:v>0.16517999999999999</c:v>
                </c:pt>
                <c:pt idx="7488">
                  <c:v>0.11466999999999999</c:v>
                </c:pt>
                <c:pt idx="7489">
                  <c:v>-5.5994000000000002E-2</c:v>
                </c:pt>
                <c:pt idx="7490">
                  <c:v>-0.1242</c:v>
                </c:pt>
                <c:pt idx="7491">
                  <c:v>-0.12950999999999999</c:v>
                </c:pt>
                <c:pt idx="7492">
                  <c:v>-0.41804999999999998</c:v>
                </c:pt>
                <c:pt idx="7493">
                  <c:v>-0.27650999999999998</c:v>
                </c:pt>
                <c:pt idx="7494">
                  <c:v>-0.46693000000000001</c:v>
                </c:pt>
                <c:pt idx="7495">
                  <c:v>-0.45317000000000002</c:v>
                </c:pt>
                <c:pt idx="7496">
                  <c:v>-0.49854999999999999</c:v>
                </c:pt>
                <c:pt idx="7497">
                  <c:v>-0.56396000000000002</c:v>
                </c:pt>
                <c:pt idx="7498">
                  <c:v>-0.65366999999999997</c:v>
                </c:pt>
                <c:pt idx="7499">
                  <c:v>-0.51558999999999999</c:v>
                </c:pt>
                <c:pt idx="7500">
                  <c:v>-0.60797000000000001</c:v>
                </c:pt>
                <c:pt idx="7501">
                  <c:v>-0.49923000000000001</c:v>
                </c:pt>
                <c:pt idx="7502">
                  <c:v>-0.54354999999999998</c:v>
                </c:pt>
                <c:pt idx="7503">
                  <c:v>-0.49739</c:v>
                </c:pt>
                <c:pt idx="7504">
                  <c:v>-0.40195999999999998</c:v>
                </c:pt>
                <c:pt idx="7505">
                  <c:v>-0.37424000000000002</c:v>
                </c:pt>
                <c:pt idx="7506">
                  <c:v>-0.22520000000000001</c:v>
                </c:pt>
                <c:pt idx="7507">
                  <c:v>-0.28254000000000001</c:v>
                </c:pt>
                <c:pt idx="7508">
                  <c:v>-0.20125999999999999</c:v>
                </c:pt>
                <c:pt idx="7509">
                  <c:v>-6.5214999999999995E-2</c:v>
                </c:pt>
                <c:pt idx="7510">
                  <c:v>-8.4847000000000006E-2</c:v>
                </c:pt>
                <c:pt idx="7511">
                  <c:v>0.22236</c:v>
                </c:pt>
                <c:pt idx="7512">
                  <c:v>0.21112</c:v>
                </c:pt>
                <c:pt idx="7513">
                  <c:v>0.25761000000000001</c:v>
                </c:pt>
                <c:pt idx="7514">
                  <c:v>0.43163000000000001</c:v>
                </c:pt>
                <c:pt idx="7515">
                  <c:v>0.42015999999999998</c:v>
                </c:pt>
                <c:pt idx="7516">
                  <c:v>0.41966999999999999</c:v>
                </c:pt>
                <c:pt idx="7517">
                  <c:v>0.56816999999999995</c:v>
                </c:pt>
                <c:pt idx="7518">
                  <c:v>0.41454999999999997</c:v>
                </c:pt>
                <c:pt idx="7519">
                  <c:v>0.53091999999999995</c:v>
                </c:pt>
                <c:pt idx="7520">
                  <c:v>0.49368000000000001</c:v>
                </c:pt>
                <c:pt idx="7521">
                  <c:v>0.49258999999999997</c:v>
                </c:pt>
                <c:pt idx="7522">
                  <c:v>0.46367999999999998</c:v>
                </c:pt>
                <c:pt idx="7523">
                  <c:v>0.47343000000000002</c:v>
                </c:pt>
                <c:pt idx="7524">
                  <c:v>0.37508000000000002</c:v>
                </c:pt>
                <c:pt idx="7525">
                  <c:v>0.37463000000000002</c:v>
                </c:pt>
                <c:pt idx="7526">
                  <c:v>0.22913</c:v>
                </c:pt>
                <c:pt idx="7527">
                  <c:v>0.27007999999999999</c:v>
                </c:pt>
                <c:pt idx="7528">
                  <c:v>0.18074000000000001</c:v>
                </c:pt>
                <c:pt idx="7529">
                  <c:v>7.3793999999999998E-2</c:v>
                </c:pt>
                <c:pt idx="7530">
                  <c:v>3.0047999999999998E-2</c:v>
                </c:pt>
                <c:pt idx="7531">
                  <c:v>-8.2548999999999997E-2</c:v>
                </c:pt>
                <c:pt idx="7532">
                  <c:v>-2.8638E-2</c:v>
                </c:pt>
                <c:pt idx="7533">
                  <c:v>-0.10446</c:v>
                </c:pt>
                <c:pt idx="7534">
                  <c:v>-0.22563</c:v>
                </c:pt>
                <c:pt idx="7535">
                  <c:v>-0.24376</c:v>
                </c:pt>
                <c:pt idx="7536">
                  <c:v>-0.43653999999999998</c:v>
                </c:pt>
                <c:pt idx="7537">
                  <c:v>-0.38471</c:v>
                </c:pt>
                <c:pt idx="7538">
                  <c:v>-0.46562999999999999</c:v>
                </c:pt>
                <c:pt idx="7539">
                  <c:v>-0.54583999999999999</c:v>
                </c:pt>
                <c:pt idx="7540">
                  <c:v>-0.45823999999999998</c:v>
                </c:pt>
                <c:pt idx="7541">
                  <c:v>-0.49978</c:v>
                </c:pt>
                <c:pt idx="7542">
                  <c:v>-0.45408999999999999</c:v>
                </c:pt>
                <c:pt idx="7543">
                  <c:v>-0.34898000000000001</c:v>
                </c:pt>
                <c:pt idx="7544">
                  <c:v>-0.40749999999999997</c:v>
                </c:pt>
                <c:pt idx="7545">
                  <c:v>-0.34003</c:v>
                </c:pt>
                <c:pt idx="7546">
                  <c:v>-0.27196999999999999</c:v>
                </c:pt>
                <c:pt idx="7547">
                  <c:v>-0.2571</c:v>
                </c:pt>
                <c:pt idx="7548">
                  <c:v>-0.1807</c:v>
                </c:pt>
                <c:pt idx="7549">
                  <c:v>-0.10861999999999999</c:v>
                </c:pt>
                <c:pt idx="7550">
                  <c:v>-6.6649E-2</c:v>
                </c:pt>
                <c:pt idx="7551">
                  <c:v>4.1515999999999997E-2</c:v>
                </c:pt>
                <c:pt idx="7552">
                  <c:v>5.6589E-2</c:v>
                </c:pt>
                <c:pt idx="7553">
                  <c:v>0.10517</c:v>
                </c:pt>
                <c:pt idx="7554">
                  <c:v>0.19259000000000001</c:v>
                </c:pt>
                <c:pt idx="7555">
                  <c:v>0.25163999999999997</c:v>
                </c:pt>
                <c:pt idx="7556">
                  <c:v>0.26552999999999999</c:v>
                </c:pt>
                <c:pt idx="7557">
                  <c:v>0.26698</c:v>
                </c:pt>
                <c:pt idx="7558">
                  <c:v>0.31035000000000001</c:v>
                </c:pt>
                <c:pt idx="7559">
                  <c:v>0.34570000000000001</c:v>
                </c:pt>
                <c:pt idx="7560">
                  <c:v>0.40177000000000002</c:v>
                </c:pt>
                <c:pt idx="7561">
                  <c:v>0.45452999999999999</c:v>
                </c:pt>
                <c:pt idx="7562">
                  <c:v>0.36288999999999999</c:v>
                </c:pt>
                <c:pt idx="7563">
                  <c:v>0.43580000000000002</c:v>
                </c:pt>
                <c:pt idx="7564">
                  <c:v>0.45946999999999999</c:v>
                </c:pt>
                <c:pt idx="7565">
                  <c:v>0.31674999999999998</c:v>
                </c:pt>
                <c:pt idx="7566">
                  <c:v>0.35654000000000002</c:v>
                </c:pt>
                <c:pt idx="7567">
                  <c:v>0.19348000000000001</c:v>
                </c:pt>
                <c:pt idx="7568">
                  <c:v>0.18473999999999999</c:v>
                </c:pt>
                <c:pt idx="7569">
                  <c:v>0.14426</c:v>
                </c:pt>
                <c:pt idx="7570">
                  <c:v>0.13227</c:v>
                </c:pt>
                <c:pt idx="7571">
                  <c:v>1.0059999999999999E-2</c:v>
                </c:pt>
                <c:pt idx="7572">
                  <c:v>-1.6673E-2</c:v>
                </c:pt>
                <c:pt idx="7573">
                  <c:v>-8.7458999999999995E-2</c:v>
                </c:pt>
                <c:pt idx="7574">
                  <c:v>-9.6818000000000001E-2</c:v>
                </c:pt>
                <c:pt idx="7575">
                  <c:v>-0.20724999999999999</c:v>
                </c:pt>
                <c:pt idx="7576">
                  <c:v>-0.20896999999999999</c:v>
                </c:pt>
                <c:pt idx="7577">
                  <c:v>-0.2596</c:v>
                </c:pt>
                <c:pt idx="7578">
                  <c:v>-0.26622000000000001</c:v>
                </c:pt>
                <c:pt idx="7579">
                  <c:v>-0.27637</c:v>
                </c:pt>
                <c:pt idx="7580">
                  <c:v>-0.36019000000000001</c:v>
                </c:pt>
                <c:pt idx="7581">
                  <c:v>-0.29797000000000001</c:v>
                </c:pt>
                <c:pt idx="7582">
                  <c:v>-0.31868999999999997</c:v>
                </c:pt>
                <c:pt idx="7583">
                  <c:v>-0.30796000000000001</c:v>
                </c:pt>
                <c:pt idx="7584">
                  <c:v>-0.30829000000000001</c:v>
                </c:pt>
                <c:pt idx="7585">
                  <c:v>-0.37877</c:v>
                </c:pt>
                <c:pt idx="7586">
                  <c:v>-0.24184</c:v>
                </c:pt>
                <c:pt idx="7587">
                  <c:v>-0.19853999999999999</c:v>
                </c:pt>
                <c:pt idx="7588">
                  <c:v>-0.24901999999999999</c:v>
                </c:pt>
                <c:pt idx="7589">
                  <c:v>-0.19403000000000001</c:v>
                </c:pt>
                <c:pt idx="7590">
                  <c:v>-0.10148</c:v>
                </c:pt>
                <c:pt idx="7591">
                  <c:v>-0.12648999999999999</c:v>
                </c:pt>
                <c:pt idx="7592">
                  <c:v>0.1096</c:v>
                </c:pt>
                <c:pt idx="7593">
                  <c:v>-3.4409000000000002E-2</c:v>
                </c:pt>
                <c:pt idx="7594">
                  <c:v>8.7248000000000006E-2</c:v>
                </c:pt>
                <c:pt idx="7595">
                  <c:v>7.2724999999999998E-2</c:v>
                </c:pt>
                <c:pt idx="7596">
                  <c:v>0.16663</c:v>
                </c:pt>
                <c:pt idx="7597">
                  <c:v>0.18359</c:v>
                </c:pt>
                <c:pt idx="7598">
                  <c:v>0.23227</c:v>
                </c:pt>
                <c:pt idx="7599">
                  <c:v>0.16309000000000001</c:v>
                </c:pt>
                <c:pt idx="7600">
                  <c:v>0.32252999999999998</c:v>
                </c:pt>
                <c:pt idx="7601">
                  <c:v>0.24106</c:v>
                </c:pt>
                <c:pt idx="7602">
                  <c:v>0.27505000000000002</c:v>
                </c:pt>
                <c:pt idx="7603">
                  <c:v>0.24406</c:v>
                </c:pt>
                <c:pt idx="7604">
                  <c:v>0.23052</c:v>
                </c:pt>
                <c:pt idx="7605">
                  <c:v>0.30198999999999998</c:v>
                </c:pt>
                <c:pt idx="7606">
                  <c:v>0.17050999999999999</c:v>
                </c:pt>
                <c:pt idx="7607">
                  <c:v>0.25133</c:v>
                </c:pt>
                <c:pt idx="7608">
                  <c:v>0.18784000000000001</c:v>
                </c:pt>
                <c:pt idx="7609">
                  <c:v>0.14907000000000001</c:v>
                </c:pt>
                <c:pt idx="7610">
                  <c:v>0.26074999999999998</c:v>
                </c:pt>
                <c:pt idx="7611">
                  <c:v>-8.1183000000000002E-3</c:v>
                </c:pt>
                <c:pt idx="7612">
                  <c:v>-2.1822999999999999E-2</c:v>
                </c:pt>
                <c:pt idx="7613">
                  <c:v>2.7975E-2</c:v>
                </c:pt>
                <c:pt idx="7614">
                  <c:v>-5.8160000000000003E-2</c:v>
                </c:pt>
                <c:pt idx="7615">
                  <c:v>-8.9062000000000002E-2</c:v>
                </c:pt>
                <c:pt idx="7616">
                  <c:v>-7.3744000000000004E-2</c:v>
                </c:pt>
                <c:pt idx="7617">
                  <c:v>-0.28755999999999998</c:v>
                </c:pt>
                <c:pt idx="7618">
                  <c:v>-5.9112999999999999E-2</c:v>
                </c:pt>
                <c:pt idx="7619">
                  <c:v>-0.18722</c:v>
                </c:pt>
                <c:pt idx="7620">
                  <c:v>-0.15656</c:v>
                </c:pt>
                <c:pt idx="7621">
                  <c:v>-0.20805999999999999</c:v>
                </c:pt>
                <c:pt idx="7622">
                  <c:v>-0.19575000000000001</c:v>
                </c:pt>
                <c:pt idx="7623">
                  <c:v>-0.21604000000000001</c:v>
                </c:pt>
                <c:pt idx="7624">
                  <c:v>-0.11799999999999999</c:v>
                </c:pt>
                <c:pt idx="7625">
                  <c:v>-0.25058000000000002</c:v>
                </c:pt>
                <c:pt idx="7626">
                  <c:v>-0.12665000000000001</c:v>
                </c:pt>
                <c:pt idx="7627">
                  <c:v>-0.17879</c:v>
                </c:pt>
                <c:pt idx="7628">
                  <c:v>-0.11169</c:v>
                </c:pt>
                <c:pt idx="7629">
                  <c:v>-6.4963000000000007E-2</c:v>
                </c:pt>
                <c:pt idx="7630">
                  <c:v>-0.14929000000000001</c:v>
                </c:pt>
                <c:pt idx="7631">
                  <c:v>-1.1799E-2</c:v>
                </c:pt>
                <c:pt idx="7632">
                  <c:v>-0.10561</c:v>
                </c:pt>
                <c:pt idx="7633">
                  <c:v>-4.5178000000000003E-2</c:v>
                </c:pt>
                <c:pt idx="7634">
                  <c:v>6.6768000000000001E-3</c:v>
                </c:pt>
                <c:pt idx="7635">
                  <c:v>-7.8175999999999995E-2</c:v>
                </c:pt>
                <c:pt idx="7636">
                  <c:v>0.18493000000000001</c:v>
                </c:pt>
                <c:pt idx="7637">
                  <c:v>0.10206</c:v>
                </c:pt>
                <c:pt idx="7638">
                  <c:v>0.15326000000000001</c:v>
                </c:pt>
                <c:pt idx="7639">
                  <c:v>0.22883999999999999</c:v>
                </c:pt>
                <c:pt idx="7640">
                  <c:v>0.1086</c:v>
                </c:pt>
                <c:pt idx="7641">
                  <c:v>0.21510000000000001</c:v>
                </c:pt>
                <c:pt idx="7642">
                  <c:v>0.20957999999999999</c:v>
                </c:pt>
                <c:pt idx="7643">
                  <c:v>7.7756000000000006E-2</c:v>
                </c:pt>
                <c:pt idx="7644">
                  <c:v>0.14807000000000001</c:v>
                </c:pt>
                <c:pt idx="7645">
                  <c:v>0.13733000000000001</c:v>
                </c:pt>
                <c:pt idx="7646">
                  <c:v>9.7478999999999996E-2</c:v>
                </c:pt>
                <c:pt idx="7647">
                  <c:v>0.11738</c:v>
                </c:pt>
                <c:pt idx="7648">
                  <c:v>7.1976999999999999E-2</c:v>
                </c:pt>
                <c:pt idx="7649">
                  <c:v>2.9207E-2</c:v>
                </c:pt>
                <c:pt idx="7650">
                  <c:v>6.6360000000000002E-2</c:v>
                </c:pt>
                <c:pt idx="7651">
                  <c:v>1.2088E-2</c:v>
                </c:pt>
                <c:pt idx="7652">
                  <c:v>1.3531E-2</c:v>
                </c:pt>
                <c:pt idx="7653">
                  <c:v>-1.6618000000000001E-2</c:v>
                </c:pt>
                <c:pt idx="7654">
                  <c:v>-5.7398999999999999E-2</c:v>
                </c:pt>
                <c:pt idx="7655">
                  <c:v>-4.8377000000000003E-2</c:v>
                </c:pt>
                <c:pt idx="7656">
                  <c:v>-2.5458999999999999E-2</c:v>
                </c:pt>
                <c:pt idx="7657">
                  <c:v>-3.4390999999999998E-2</c:v>
                </c:pt>
                <c:pt idx="7658">
                  <c:v>-4.5692000000000003E-2</c:v>
                </c:pt>
                <c:pt idx="7659">
                  <c:v>-4.6720999999999999E-2</c:v>
                </c:pt>
                <c:pt idx="7660">
                  <c:v>-5.7762000000000001E-2</c:v>
                </c:pt>
                <c:pt idx="7661">
                  <c:v>-0.12263</c:v>
                </c:pt>
                <c:pt idx="7662">
                  <c:v>-0.15139</c:v>
                </c:pt>
                <c:pt idx="7663">
                  <c:v>-0.19128999999999999</c:v>
                </c:pt>
                <c:pt idx="7664">
                  <c:v>-0.14584</c:v>
                </c:pt>
                <c:pt idx="7665">
                  <c:v>-9.1741000000000003E-2</c:v>
                </c:pt>
                <c:pt idx="7666">
                  <c:v>-0.11874999999999999</c:v>
                </c:pt>
                <c:pt idx="7667">
                  <c:v>-6.8328E-2</c:v>
                </c:pt>
                <c:pt idx="7668">
                  <c:v>-3.0887000000000001E-2</c:v>
                </c:pt>
                <c:pt idx="7669">
                  <c:v>-1.9721999999999999E-3</c:v>
                </c:pt>
                <c:pt idx="7670">
                  <c:v>-1.3632E-2</c:v>
                </c:pt>
                <c:pt idx="7671">
                  <c:v>4.8138E-3</c:v>
                </c:pt>
                <c:pt idx="7672">
                  <c:v>1.7756999999999998E-2</c:v>
                </c:pt>
                <c:pt idx="7673">
                  <c:v>3.9862000000000002E-2</c:v>
                </c:pt>
                <c:pt idx="7674">
                  <c:v>7.5333999999999998E-2</c:v>
                </c:pt>
                <c:pt idx="7675">
                  <c:v>9.5739000000000005E-2</c:v>
                </c:pt>
                <c:pt idx="7676">
                  <c:v>6.9119E-2</c:v>
                </c:pt>
                <c:pt idx="7677">
                  <c:v>7.1914000000000006E-2</c:v>
                </c:pt>
                <c:pt idx="7678">
                  <c:v>8.3451999999999998E-2</c:v>
                </c:pt>
                <c:pt idx="7679">
                  <c:v>8.9120000000000005E-2</c:v>
                </c:pt>
                <c:pt idx="7680">
                  <c:v>7.2136000000000006E-2</c:v>
                </c:pt>
                <c:pt idx="7681">
                  <c:v>3.7346999999999998E-2</c:v>
                </c:pt>
                <c:pt idx="7682">
                  <c:v>4.4402999999999998E-2</c:v>
                </c:pt>
                <c:pt idx="7683">
                  <c:v>5.7513000000000002E-2</c:v>
                </c:pt>
                <c:pt idx="7684">
                  <c:v>2.9648999999999998E-2</c:v>
                </c:pt>
                <c:pt idx="7685">
                  <c:v>-9.8248999999999993E-3</c:v>
                </c:pt>
                <c:pt idx="7686">
                  <c:v>-2.6623999999999998E-2</c:v>
                </c:pt>
                <c:pt idx="7687">
                  <c:v>5.4830999999999998E-2</c:v>
                </c:pt>
                <c:pt idx="7688">
                  <c:v>5.9128999999999996E-3</c:v>
                </c:pt>
                <c:pt idx="7689">
                  <c:v>-3.875E-2</c:v>
                </c:pt>
                <c:pt idx="7690">
                  <c:v>5.5567000000000004E-3</c:v>
                </c:pt>
                <c:pt idx="7691">
                  <c:v>-8.3347000000000004E-2</c:v>
                </c:pt>
                <c:pt idx="7692">
                  <c:v>2.4705000000000001E-2</c:v>
                </c:pt>
                <c:pt idx="7693">
                  <c:v>-3.7455000000000002E-2</c:v>
                </c:pt>
                <c:pt idx="7694">
                  <c:v>-3.7740999999999997E-2</c:v>
                </c:pt>
                <c:pt idx="7695">
                  <c:v>-5.8157E-2</c:v>
                </c:pt>
                <c:pt idx="7696">
                  <c:v>-1.2924E-2</c:v>
                </c:pt>
                <c:pt idx="7697">
                  <c:v>-2.9503999999999999E-2</c:v>
                </c:pt>
                <c:pt idx="7698">
                  <c:v>-1.2319E-2</c:v>
                </c:pt>
                <c:pt idx="7699">
                  <c:v>-6.1405000000000001E-2</c:v>
                </c:pt>
                <c:pt idx="7700">
                  <c:v>-9.1012000000000005E-4</c:v>
                </c:pt>
                <c:pt idx="7701">
                  <c:v>-2.4598999999999999E-2</c:v>
                </c:pt>
                <c:pt idx="7702">
                  <c:v>1.6736999999999998E-2</c:v>
                </c:pt>
                <c:pt idx="7703">
                  <c:v>2.7926000000000001E-3</c:v>
                </c:pt>
                <c:pt idx="7704">
                  <c:v>-1.5657999999999998E-2</c:v>
                </c:pt>
                <c:pt idx="7705">
                  <c:v>4.8987000000000003E-2</c:v>
                </c:pt>
                <c:pt idx="7706">
                  <c:v>-1.0367E-4</c:v>
                </c:pt>
                <c:pt idx="7707">
                  <c:v>6.0572000000000001E-2</c:v>
                </c:pt>
                <c:pt idx="7708">
                  <c:v>1.839E-2</c:v>
                </c:pt>
                <c:pt idx="7709">
                  <c:v>8.5422999999999992E-3</c:v>
                </c:pt>
                <c:pt idx="7710">
                  <c:v>0.12456</c:v>
                </c:pt>
                <c:pt idx="7711">
                  <c:v>3.7976999999999997E-2</c:v>
                </c:pt>
                <c:pt idx="7712">
                  <c:v>-4.0743000000000003E-3</c:v>
                </c:pt>
                <c:pt idx="7713">
                  <c:v>4.0339E-2</c:v>
                </c:pt>
                <c:pt idx="7714">
                  <c:v>-6.3318000000000003E-3</c:v>
                </c:pt>
                <c:pt idx="7715">
                  <c:v>-3.1241000000000001E-2</c:v>
                </c:pt>
                <c:pt idx="7716">
                  <c:v>6.4052999999999999E-2</c:v>
                </c:pt>
                <c:pt idx="7717">
                  <c:v>-0.15176999999999999</c:v>
                </c:pt>
                <c:pt idx="7718">
                  <c:v>-2.0571000000000001E-3</c:v>
                </c:pt>
                <c:pt idx="7719">
                  <c:v>-7.8963000000000005E-2</c:v>
                </c:pt>
                <c:pt idx="7720">
                  <c:v>-3.3286000000000001E-3</c:v>
                </c:pt>
                <c:pt idx="7721">
                  <c:v>-4.2986000000000003E-2</c:v>
                </c:pt>
                <c:pt idx="7722">
                  <c:v>-5.1339999999999997E-2</c:v>
                </c:pt>
                <c:pt idx="7723">
                  <c:v>-9.1758999999999993E-2</c:v>
                </c:pt>
                <c:pt idx="7724">
                  <c:v>1.7377E-2</c:v>
                </c:pt>
                <c:pt idx="7725">
                  <c:v>-6.2914999999999999E-2</c:v>
                </c:pt>
                <c:pt idx="7726">
                  <c:v>3.4667999999999997E-2</c:v>
                </c:pt>
                <c:pt idx="7727">
                  <c:v>-4.1909000000000002E-2</c:v>
                </c:pt>
                <c:pt idx="7728">
                  <c:v>-9.0071000000000005E-3</c:v>
                </c:pt>
                <c:pt idx="7729">
                  <c:v>5.6247999999999999E-2</c:v>
                </c:pt>
                <c:pt idx="7730">
                  <c:v>-7.4862000000000001E-3</c:v>
                </c:pt>
                <c:pt idx="7731">
                  <c:v>0.10431</c:v>
                </c:pt>
                <c:pt idx="7732">
                  <c:v>-1.1173000000000001E-2</c:v>
                </c:pt>
                <c:pt idx="7733">
                  <c:v>1.9063E-2</c:v>
                </c:pt>
                <c:pt idx="7734">
                  <c:v>7.3714000000000002E-2</c:v>
                </c:pt>
                <c:pt idx="7735">
                  <c:v>-6.0224E-2</c:v>
                </c:pt>
                <c:pt idx="7736">
                  <c:v>0.13732</c:v>
                </c:pt>
                <c:pt idx="7737">
                  <c:v>0.10179000000000001</c:v>
                </c:pt>
                <c:pt idx="7738">
                  <c:v>4.5194999999999999E-2</c:v>
                </c:pt>
                <c:pt idx="7739">
                  <c:v>0.12665000000000001</c:v>
                </c:pt>
                <c:pt idx="7740">
                  <c:v>8.9887999999999996E-2</c:v>
                </c:pt>
                <c:pt idx="7741">
                  <c:v>-1.7706E-3</c:v>
                </c:pt>
                <c:pt idx="7742">
                  <c:v>0.17774999999999999</c:v>
                </c:pt>
                <c:pt idx="7743">
                  <c:v>-5.4019999999999999E-2</c:v>
                </c:pt>
                <c:pt idx="7744">
                  <c:v>5.2996000000000001E-2</c:v>
                </c:pt>
                <c:pt idx="7745">
                  <c:v>-4.5440000000000001E-2</c:v>
                </c:pt>
                <c:pt idx="7746">
                  <c:v>-3.9778000000000001E-2</c:v>
                </c:pt>
                <c:pt idx="7747">
                  <c:v>-4.2499000000000002E-2</c:v>
                </c:pt>
                <c:pt idx="7748">
                  <c:v>-1.6775000000000002E-2</c:v>
                </c:pt>
                <c:pt idx="7749">
                  <c:v>-0.13619999999999999</c:v>
                </c:pt>
                <c:pt idx="7750">
                  <c:v>-5.0039E-2</c:v>
                </c:pt>
                <c:pt idx="7751">
                  <c:v>-0.17867</c:v>
                </c:pt>
                <c:pt idx="7752">
                  <c:v>-8.2455000000000001E-2</c:v>
                </c:pt>
                <c:pt idx="7753">
                  <c:v>-0.10752</c:v>
                </c:pt>
                <c:pt idx="7754">
                  <c:v>-0.16636000000000001</c:v>
                </c:pt>
                <c:pt idx="7755">
                  <c:v>-9.6096000000000001E-2</c:v>
                </c:pt>
                <c:pt idx="7756">
                  <c:v>-0.19134000000000001</c:v>
                </c:pt>
                <c:pt idx="7757">
                  <c:v>-3.4183999999999999E-2</c:v>
                </c:pt>
                <c:pt idx="7758">
                  <c:v>-2.9808000000000001E-2</c:v>
                </c:pt>
                <c:pt idx="7759">
                  <c:v>-8.3760000000000001E-2</c:v>
                </c:pt>
                <c:pt idx="7760">
                  <c:v>4.9029999999999997E-2</c:v>
                </c:pt>
                <c:pt idx="7761">
                  <c:v>-0.16081999999999999</c:v>
                </c:pt>
                <c:pt idx="7762">
                  <c:v>-5.0779999999999999E-2</c:v>
                </c:pt>
                <c:pt idx="7763">
                  <c:v>-6.0159000000000002E-3</c:v>
                </c:pt>
                <c:pt idx="7764">
                  <c:v>-8.7636000000000006E-2</c:v>
                </c:pt>
                <c:pt idx="7765">
                  <c:v>1.9272000000000001E-2</c:v>
                </c:pt>
                <c:pt idx="7766">
                  <c:v>6.7877999999999994E-2</c:v>
                </c:pt>
                <c:pt idx="7767">
                  <c:v>-1.5594E-2</c:v>
                </c:pt>
                <c:pt idx="7768">
                  <c:v>0.21498999999999999</c:v>
                </c:pt>
                <c:pt idx="7769">
                  <c:v>0.10377</c:v>
                </c:pt>
                <c:pt idx="7770">
                  <c:v>0.17121</c:v>
                </c:pt>
                <c:pt idx="7771">
                  <c:v>0.18373999999999999</c:v>
                </c:pt>
                <c:pt idx="7772">
                  <c:v>0.17627000000000001</c:v>
                </c:pt>
                <c:pt idx="7773">
                  <c:v>0.16589000000000001</c:v>
                </c:pt>
                <c:pt idx="7774">
                  <c:v>0.23488999999999999</c:v>
                </c:pt>
                <c:pt idx="7775">
                  <c:v>0.14524999999999999</c:v>
                </c:pt>
                <c:pt idx="7776">
                  <c:v>0.24429000000000001</c:v>
                </c:pt>
                <c:pt idx="7777">
                  <c:v>0.14413000000000001</c:v>
                </c:pt>
                <c:pt idx="7778">
                  <c:v>0.12745999999999999</c:v>
                </c:pt>
                <c:pt idx="7779">
                  <c:v>0.15925</c:v>
                </c:pt>
                <c:pt idx="7780">
                  <c:v>8.2891000000000006E-2</c:v>
                </c:pt>
                <c:pt idx="7781">
                  <c:v>0.10088</c:v>
                </c:pt>
                <c:pt idx="7782">
                  <c:v>-3.7128000000000001E-2</c:v>
                </c:pt>
                <c:pt idx="7783">
                  <c:v>-6.3880999999999993E-2</c:v>
                </c:pt>
                <c:pt idx="7784">
                  <c:v>-4.1652000000000002E-2</c:v>
                </c:pt>
                <c:pt idx="7785">
                  <c:v>-0.12523000000000001</c:v>
                </c:pt>
                <c:pt idx="7786">
                  <c:v>1.0012E-2</c:v>
                </c:pt>
                <c:pt idx="7787">
                  <c:v>-0.10852000000000001</c:v>
                </c:pt>
                <c:pt idx="7788">
                  <c:v>-0.11985</c:v>
                </c:pt>
                <c:pt idx="7789">
                  <c:v>-5.9320999999999999E-2</c:v>
                </c:pt>
                <c:pt idx="7790">
                  <c:v>-0.18339</c:v>
                </c:pt>
                <c:pt idx="7791">
                  <c:v>-0.18557999999999999</c:v>
                </c:pt>
                <c:pt idx="7792">
                  <c:v>-0.19549</c:v>
                </c:pt>
                <c:pt idx="7793">
                  <c:v>-0.30920999999999998</c:v>
                </c:pt>
                <c:pt idx="7794">
                  <c:v>-0.22996</c:v>
                </c:pt>
                <c:pt idx="7795">
                  <c:v>-0.22414000000000001</c:v>
                </c:pt>
                <c:pt idx="7796">
                  <c:v>-0.25877</c:v>
                </c:pt>
                <c:pt idx="7797">
                  <c:v>-0.21540999999999999</c:v>
                </c:pt>
                <c:pt idx="7798">
                  <c:v>-0.19841</c:v>
                </c:pt>
                <c:pt idx="7799">
                  <c:v>-0.19955000000000001</c:v>
                </c:pt>
                <c:pt idx="7800">
                  <c:v>-0.13603000000000001</c:v>
                </c:pt>
                <c:pt idx="7801">
                  <c:v>-0.13855000000000001</c:v>
                </c:pt>
                <c:pt idx="7802">
                  <c:v>-7.3164999999999994E-2</c:v>
                </c:pt>
                <c:pt idx="7803">
                  <c:v>-1.2512000000000001E-2</c:v>
                </c:pt>
                <c:pt idx="7804">
                  <c:v>4.0458999999999998E-3</c:v>
                </c:pt>
                <c:pt idx="7805">
                  <c:v>4.5823999999999997E-2</c:v>
                </c:pt>
                <c:pt idx="7806">
                  <c:v>0.10703</c:v>
                </c:pt>
                <c:pt idx="7807">
                  <c:v>0.17995</c:v>
                </c:pt>
                <c:pt idx="7808">
                  <c:v>0.22825000000000001</c:v>
                </c:pt>
                <c:pt idx="7809">
                  <c:v>0.22971</c:v>
                </c:pt>
                <c:pt idx="7810">
                  <c:v>0.22419</c:v>
                </c:pt>
                <c:pt idx="7811">
                  <c:v>0.23121</c:v>
                </c:pt>
                <c:pt idx="7812">
                  <c:v>0.29272999999999999</c:v>
                </c:pt>
                <c:pt idx="7813">
                  <c:v>0.23480000000000001</c:v>
                </c:pt>
                <c:pt idx="7814">
                  <c:v>0.23308999999999999</c:v>
                </c:pt>
                <c:pt idx="7815">
                  <c:v>0.30043999999999998</c:v>
                </c:pt>
                <c:pt idx="7816">
                  <c:v>0.23100000000000001</c:v>
                </c:pt>
                <c:pt idx="7817">
                  <c:v>0.33417000000000002</c:v>
                </c:pt>
                <c:pt idx="7818">
                  <c:v>0.25623000000000001</c:v>
                </c:pt>
                <c:pt idx="7819">
                  <c:v>0.24177999999999999</c:v>
                </c:pt>
                <c:pt idx="7820">
                  <c:v>0.1618</c:v>
                </c:pt>
                <c:pt idx="7821">
                  <c:v>0.17760999999999999</c:v>
                </c:pt>
                <c:pt idx="7822">
                  <c:v>0.11981</c:v>
                </c:pt>
                <c:pt idx="7823">
                  <c:v>7.8506000000000006E-2</c:v>
                </c:pt>
                <c:pt idx="7824">
                  <c:v>-5.3502000000000003E-3</c:v>
                </c:pt>
                <c:pt idx="7825">
                  <c:v>1.0163E-2</c:v>
                </c:pt>
                <c:pt idx="7826">
                  <c:v>-8.6252999999999996E-2</c:v>
                </c:pt>
                <c:pt idx="7827">
                  <c:v>-0.12236</c:v>
                </c:pt>
                <c:pt idx="7828">
                  <c:v>-0.20630999999999999</c:v>
                </c:pt>
                <c:pt idx="7829">
                  <c:v>-0.23949000000000001</c:v>
                </c:pt>
                <c:pt idx="7830">
                  <c:v>-0.21626000000000001</c:v>
                </c:pt>
                <c:pt idx="7831">
                  <c:v>-0.35589999999999999</c:v>
                </c:pt>
                <c:pt idx="7832">
                  <c:v>-0.32113999999999998</c:v>
                </c:pt>
                <c:pt idx="7833">
                  <c:v>-0.35360000000000003</c:v>
                </c:pt>
                <c:pt idx="7834">
                  <c:v>-0.38607999999999998</c:v>
                </c:pt>
                <c:pt idx="7835">
                  <c:v>-0.2571</c:v>
                </c:pt>
                <c:pt idx="7836">
                  <c:v>-0.38579000000000002</c:v>
                </c:pt>
                <c:pt idx="7837">
                  <c:v>-0.37744</c:v>
                </c:pt>
                <c:pt idx="7838">
                  <c:v>-0.2487</c:v>
                </c:pt>
                <c:pt idx="7839">
                  <c:v>-0.25903999999999999</c:v>
                </c:pt>
                <c:pt idx="7840">
                  <c:v>-0.26654</c:v>
                </c:pt>
                <c:pt idx="7841">
                  <c:v>-0.14141000000000001</c:v>
                </c:pt>
                <c:pt idx="7842">
                  <c:v>-0.29532000000000003</c:v>
                </c:pt>
                <c:pt idx="7843">
                  <c:v>-4.5648000000000001E-2</c:v>
                </c:pt>
                <c:pt idx="7844">
                  <c:v>-6.7046999999999995E-2</c:v>
                </c:pt>
                <c:pt idx="7845">
                  <c:v>4.0967999999999997E-2</c:v>
                </c:pt>
                <c:pt idx="7846">
                  <c:v>5.0446999999999999E-2</c:v>
                </c:pt>
                <c:pt idx="7847">
                  <c:v>0.12695000000000001</c:v>
                </c:pt>
                <c:pt idx="7848">
                  <c:v>0.17119999999999999</c:v>
                </c:pt>
                <c:pt idx="7849">
                  <c:v>0.30308000000000002</c:v>
                </c:pt>
                <c:pt idx="7850">
                  <c:v>0.20588000000000001</c:v>
                </c:pt>
                <c:pt idx="7851">
                  <c:v>0.37129000000000001</c:v>
                </c:pt>
                <c:pt idx="7852">
                  <c:v>0.34744000000000003</c:v>
                </c:pt>
                <c:pt idx="7853">
                  <c:v>0.40489999999999998</c:v>
                </c:pt>
                <c:pt idx="7854">
                  <c:v>0.46494999999999997</c:v>
                </c:pt>
                <c:pt idx="7855">
                  <c:v>0.34871000000000002</c:v>
                </c:pt>
                <c:pt idx="7856">
                  <c:v>0.47944999999999999</c:v>
                </c:pt>
                <c:pt idx="7857">
                  <c:v>0.39030999999999999</c:v>
                </c:pt>
                <c:pt idx="7858">
                  <c:v>0.35553000000000001</c:v>
                </c:pt>
                <c:pt idx="7859">
                  <c:v>0.35996</c:v>
                </c:pt>
                <c:pt idx="7860">
                  <c:v>0.16919000000000001</c:v>
                </c:pt>
                <c:pt idx="7861">
                  <c:v>0.34699000000000002</c:v>
                </c:pt>
                <c:pt idx="7862">
                  <c:v>0.28588999999999998</c:v>
                </c:pt>
                <c:pt idx="7863">
                  <c:v>0.12775</c:v>
                </c:pt>
                <c:pt idx="7864">
                  <c:v>0.11983000000000001</c:v>
                </c:pt>
                <c:pt idx="7865">
                  <c:v>6.0782999999999997E-2</c:v>
                </c:pt>
                <c:pt idx="7866">
                  <c:v>-6.4057000000000003E-2</c:v>
                </c:pt>
                <c:pt idx="7867">
                  <c:v>5.1789000000000002E-2</c:v>
                </c:pt>
                <c:pt idx="7868">
                  <c:v>-0.26738000000000001</c:v>
                </c:pt>
                <c:pt idx="7869">
                  <c:v>-0.21138999999999999</c:v>
                </c:pt>
                <c:pt idx="7870">
                  <c:v>-0.31792999999999999</c:v>
                </c:pt>
                <c:pt idx="7871">
                  <c:v>-0.35332000000000002</c:v>
                </c:pt>
                <c:pt idx="7872">
                  <c:v>-0.39427000000000001</c:v>
                </c:pt>
                <c:pt idx="7873">
                  <c:v>-0.40517999999999998</c:v>
                </c:pt>
                <c:pt idx="7874">
                  <c:v>-0.56028</c:v>
                </c:pt>
                <c:pt idx="7875">
                  <c:v>-0.39745000000000003</c:v>
                </c:pt>
                <c:pt idx="7876">
                  <c:v>-0.52761000000000002</c:v>
                </c:pt>
                <c:pt idx="7877">
                  <c:v>-0.48666999999999999</c:v>
                </c:pt>
                <c:pt idx="7878">
                  <c:v>-0.47027999999999998</c:v>
                </c:pt>
                <c:pt idx="7879">
                  <c:v>-0.49169000000000002</c:v>
                </c:pt>
                <c:pt idx="7880">
                  <c:v>-0.36630000000000001</c:v>
                </c:pt>
                <c:pt idx="7881">
                  <c:v>-0.39036999999999999</c:v>
                </c:pt>
                <c:pt idx="7882">
                  <c:v>-0.22847000000000001</c:v>
                </c:pt>
                <c:pt idx="7883">
                  <c:v>-0.18851000000000001</c:v>
                </c:pt>
                <c:pt idx="7884">
                  <c:v>-0.14460000000000001</c:v>
                </c:pt>
                <c:pt idx="7885">
                  <c:v>1.4253999999999999E-2</c:v>
                </c:pt>
                <c:pt idx="7886">
                  <c:v>-0.12365</c:v>
                </c:pt>
                <c:pt idx="7887">
                  <c:v>0.10714</c:v>
                </c:pt>
                <c:pt idx="7888">
                  <c:v>7.9042000000000001E-2</c:v>
                </c:pt>
                <c:pt idx="7889">
                  <c:v>7.9903000000000002E-2</c:v>
                </c:pt>
                <c:pt idx="7890">
                  <c:v>0.35036</c:v>
                </c:pt>
                <c:pt idx="7891">
                  <c:v>0.23913000000000001</c:v>
                </c:pt>
                <c:pt idx="7892">
                  <c:v>0.40565000000000001</c:v>
                </c:pt>
                <c:pt idx="7893">
                  <c:v>0.49231999999999998</c:v>
                </c:pt>
                <c:pt idx="7894">
                  <c:v>0.52646999999999999</c:v>
                </c:pt>
                <c:pt idx="7895">
                  <c:v>0.48637000000000002</c:v>
                </c:pt>
                <c:pt idx="7896">
                  <c:v>0.58037000000000005</c:v>
                </c:pt>
                <c:pt idx="7897">
                  <c:v>0.56381999999999999</c:v>
                </c:pt>
                <c:pt idx="7898">
                  <c:v>0.56206999999999996</c:v>
                </c:pt>
                <c:pt idx="7899">
                  <c:v>0.53327000000000002</c:v>
                </c:pt>
                <c:pt idx="7900">
                  <c:v>0.53049999999999997</c:v>
                </c:pt>
                <c:pt idx="7901">
                  <c:v>0.42321999999999999</c:v>
                </c:pt>
                <c:pt idx="7902">
                  <c:v>0.41489999999999999</c:v>
                </c:pt>
                <c:pt idx="7903">
                  <c:v>0.32646999999999998</c:v>
                </c:pt>
                <c:pt idx="7904">
                  <c:v>0.25566</c:v>
                </c:pt>
                <c:pt idx="7905">
                  <c:v>0.22284000000000001</c:v>
                </c:pt>
                <c:pt idx="7906">
                  <c:v>1.0338999999999999E-2</c:v>
                </c:pt>
                <c:pt idx="7907">
                  <c:v>-8.5056999999999997E-3</c:v>
                </c:pt>
                <c:pt idx="7908">
                  <c:v>-0.12828999999999999</c:v>
                </c:pt>
                <c:pt idx="7909">
                  <c:v>-0.24959000000000001</c:v>
                </c:pt>
                <c:pt idx="7910">
                  <c:v>-0.24376</c:v>
                </c:pt>
                <c:pt idx="7911">
                  <c:v>-0.37755</c:v>
                </c:pt>
                <c:pt idx="7912">
                  <c:v>-0.31885000000000002</c:v>
                </c:pt>
                <c:pt idx="7913">
                  <c:v>-0.35164000000000001</c:v>
                </c:pt>
                <c:pt idx="7914">
                  <c:v>-0.53007000000000004</c:v>
                </c:pt>
                <c:pt idx="7915">
                  <c:v>-0.51336000000000004</c:v>
                </c:pt>
                <c:pt idx="7916">
                  <c:v>-0.54322000000000004</c:v>
                </c:pt>
                <c:pt idx="7917">
                  <c:v>-0.64736000000000005</c:v>
                </c:pt>
                <c:pt idx="7918">
                  <c:v>-0.57560999999999996</c:v>
                </c:pt>
                <c:pt idx="7919">
                  <c:v>-0.63853000000000004</c:v>
                </c:pt>
                <c:pt idx="7920">
                  <c:v>-0.60446999999999995</c:v>
                </c:pt>
                <c:pt idx="7921">
                  <c:v>-0.50156000000000001</c:v>
                </c:pt>
                <c:pt idx="7922">
                  <c:v>-0.49723000000000001</c:v>
                </c:pt>
                <c:pt idx="7923">
                  <c:v>-0.44962999999999997</c:v>
                </c:pt>
                <c:pt idx="7924">
                  <c:v>-0.35909000000000002</c:v>
                </c:pt>
                <c:pt idx="7925">
                  <c:v>-0.33844000000000002</c:v>
                </c:pt>
                <c:pt idx="7926">
                  <c:v>-0.17194000000000001</c:v>
                </c:pt>
                <c:pt idx="7927">
                  <c:v>-8.1569000000000003E-2</c:v>
                </c:pt>
                <c:pt idx="7928">
                  <c:v>2.9437999999999999E-3</c:v>
                </c:pt>
                <c:pt idx="7929">
                  <c:v>0.1115</c:v>
                </c:pt>
                <c:pt idx="7930">
                  <c:v>0.22439999999999999</c:v>
                </c:pt>
                <c:pt idx="7931">
                  <c:v>0.33872999999999998</c:v>
                </c:pt>
                <c:pt idx="7932">
                  <c:v>0.39474999999999999</c:v>
                </c:pt>
                <c:pt idx="7933">
                  <c:v>0.44244</c:v>
                </c:pt>
                <c:pt idx="7934">
                  <c:v>0.55776000000000003</c:v>
                </c:pt>
                <c:pt idx="7935">
                  <c:v>0.63749999999999996</c:v>
                </c:pt>
                <c:pt idx="7936">
                  <c:v>0.72094000000000003</c:v>
                </c:pt>
                <c:pt idx="7937">
                  <c:v>0.68378000000000005</c:v>
                </c:pt>
                <c:pt idx="7938">
                  <c:v>0.71194000000000002</c:v>
                </c:pt>
                <c:pt idx="7939">
                  <c:v>0.72531000000000001</c:v>
                </c:pt>
                <c:pt idx="7940">
                  <c:v>0.65363000000000004</c:v>
                </c:pt>
                <c:pt idx="7941">
                  <c:v>0.66256000000000004</c:v>
                </c:pt>
                <c:pt idx="7942">
                  <c:v>0.47911999999999999</c:v>
                </c:pt>
                <c:pt idx="7943">
                  <c:v>0.47682999999999998</c:v>
                </c:pt>
                <c:pt idx="7944">
                  <c:v>0.36607000000000001</c:v>
                </c:pt>
                <c:pt idx="7945">
                  <c:v>0.31877</c:v>
                </c:pt>
                <c:pt idx="7946">
                  <c:v>0.17967</c:v>
                </c:pt>
                <c:pt idx="7947">
                  <c:v>8.1494999999999998E-2</c:v>
                </c:pt>
                <c:pt idx="7948">
                  <c:v>-1.8047000000000001E-2</c:v>
                </c:pt>
                <c:pt idx="7949">
                  <c:v>-8.4141999999999995E-2</c:v>
                </c:pt>
                <c:pt idx="7950">
                  <c:v>-0.26122000000000001</c:v>
                </c:pt>
                <c:pt idx="7951">
                  <c:v>-0.31365999999999999</c:v>
                </c:pt>
                <c:pt idx="7952">
                  <c:v>-0.41393999999999997</c:v>
                </c:pt>
                <c:pt idx="7953">
                  <c:v>-0.47171999999999997</c:v>
                </c:pt>
                <c:pt idx="7954">
                  <c:v>-0.52473999999999998</c:v>
                </c:pt>
                <c:pt idx="7955">
                  <c:v>-0.61811000000000005</c:v>
                </c:pt>
                <c:pt idx="7956">
                  <c:v>-0.60250999999999999</c:v>
                </c:pt>
                <c:pt idx="7957">
                  <c:v>-0.69755</c:v>
                </c:pt>
                <c:pt idx="7958">
                  <c:v>-0.63290000000000002</c:v>
                </c:pt>
                <c:pt idx="7959">
                  <c:v>-0.61377999999999999</c:v>
                </c:pt>
                <c:pt idx="7960">
                  <c:v>-0.73763999999999996</c:v>
                </c:pt>
                <c:pt idx="7961">
                  <c:v>-0.58801999999999999</c:v>
                </c:pt>
                <c:pt idx="7962">
                  <c:v>-0.50173999999999996</c:v>
                </c:pt>
                <c:pt idx="7963">
                  <c:v>-0.50580000000000003</c:v>
                </c:pt>
                <c:pt idx="7964">
                  <c:v>-0.35682000000000003</c:v>
                </c:pt>
                <c:pt idx="7965">
                  <c:v>-0.26977000000000001</c:v>
                </c:pt>
                <c:pt idx="7966">
                  <c:v>-0.29404000000000002</c:v>
                </c:pt>
                <c:pt idx="7967">
                  <c:v>3.5227000000000001E-2</c:v>
                </c:pt>
                <c:pt idx="7968">
                  <c:v>-3.3474999999999998E-2</c:v>
                </c:pt>
                <c:pt idx="7969">
                  <c:v>0.13524</c:v>
                </c:pt>
                <c:pt idx="7970">
                  <c:v>0.14219999999999999</c:v>
                </c:pt>
                <c:pt idx="7971">
                  <c:v>0.25946999999999998</c:v>
                </c:pt>
                <c:pt idx="7972">
                  <c:v>0.35158</c:v>
                </c:pt>
                <c:pt idx="7973">
                  <c:v>0.47577000000000003</c:v>
                </c:pt>
                <c:pt idx="7974">
                  <c:v>0.42784</c:v>
                </c:pt>
                <c:pt idx="7975">
                  <c:v>0.53354999999999997</c:v>
                </c:pt>
                <c:pt idx="7976">
                  <c:v>0.48532999999999998</c:v>
                </c:pt>
                <c:pt idx="7977">
                  <c:v>0.61570000000000003</c:v>
                </c:pt>
                <c:pt idx="7978">
                  <c:v>0.57015000000000005</c:v>
                </c:pt>
                <c:pt idx="7979">
                  <c:v>0.51964999999999995</c:v>
                </c:pt>
                <c:pt idx="7980">
                  <c:v>0.59445000000000003</c:v>
                </c:pt>
                <c:pt idx="7981">
                  <c:v>0.42492000000000002</c:v>
                </c:pt>
                <c:pt idx="7982">
                  <c:v>0.51580000000000004</c:v>
                </c:pt>
                <c:pt idx="7983">
                  <c:v>0.47604999999999997</c:v>
                </c:pt>
                <c:pt idx="7984">
                  <c:v>0.34483000000000003</c:v>
                </c:pt>
                <c:pt idx="7985">
                  <c:v>0.41460000000000002</c:v>
                </c:pt>
                <c:pt idx="7986">
                  <c:v>0.15720000000000001</c:v>
                </c:pt>
                <c:pt idx="7987">
                  <c:v>0.10488</c:v>
                </c:pt>
                <c:pt idx="7988">
                  <c:v>9.8586999999999994E-2</c:v>
                </c:pt>
                <c:pt idx="7989">
                  <c:v>-6.0919000000000001E-2</c:v>
                </c:pt>
                <c:pt idx="7990">
                  <c:v>-0.12691</c:v>
                </c:pt>
                <c:pt idx="7991">
                  <c:v>-0.12143</c:v>
                </c:pt>
                <c:pt idx="7992">
                  <c:v>-0.37586999999999998</c:v>
                </c:pt>
                <c:pt idx="7993">
                  <c:v>-0.21601000000000001</c:v>
                </c:pt>
                <c:pt idx="7994">
                  <c:v>-0.40715000000000001</c:v>
                </c:pt>
                <c:pt idx="7995">
                  <c:v>-0.37095</c:v>
                </c:pt>
                <c:pt idx="7996">
                  <c:v>-0.43228</c:v>
                </c:pt>
                <c:pt idx="7997">
                  <c:v>-0.47992000000000001</c:v>
                </c:pt>
                <c:pt idx="7998">
                  <c:v>-0.52481999999999995</c:v>
                </c:pt>
                <c:pt idx="7999">
                  <c:v>-0.43486999999999998</c:v>
                </c:pt>
                <c:pt idx="8000">
                  <c:v>-0.55691999999999997</c:v>
                </c:pt>
                <c:pt idx="8001">
                  <c:v>-0.38807000000000003</c:v>
                </c:pt>
                <c:pt idx="8002">
                  <c:v>-0.46664</c:v>
                </c:pt>
                <c:pt idx="8003">
                  <c:v>-0.43364000000000003</c:v>
                </c:pt>
                <c:pt idx="8004">
                  <c:v>-0.30901000000000001</c:v>
                </c:pt>
                <c:pt idx="8005">
                  <c:v>-0.33233000000000001</c:v>
                </c:pt>
                <c:pt idx="8006">
                  <c:v>-0.19314000000000001</c:v>
                </c:pt>
                <c:pt idx="8007">
                  <c:v>-0.24759</c:v>
                </c:pt>
                <c:pt idx="8008">
                  <c:v>-0.17857999999999999</c:v>
                </c:pt>
                <c:pt idx="8009">
                  <c:v>-4.8048E-2</c:v>
                </c:pt>
                <c:pt idx="8010">
                  <c:v>-7.6883000000000007E-2</c:v>
                </c:pt>
                <c:pt idx="8011">
                  <c:v>0.21582000000000001</c:v>
                </c:pt>
                <c:pt idx="8012">
                  <c:v>0.19816</c:v>
                </c:pt>
                <c:pt idx="8013">
                  <c:v>0.22982</c:v>
                </c:pt>
                <c:pt idx="8014">
                  <c:v>0.38532</c:v>
                </c:pt>
                <c:pt idx="8015">
                  <c:v>0.35108</c:v>
                </c:pt>
                <c:pt idx="8016">
                  <c:v>0.3659</c:v>
                </c:pt>
                <c:pt idx="8017">
                  <c:v>0.51332999999999995</c:v>
                </c:pt>
                <c:pt idx="8018">
                  <c:v>0.31674999999999998</c:v>
                </c:pt>
                <c:pt idx="8019">
                  <c:v>0.44846000000000003</c:v>
                </c:pt>
                <c:pt idx="8020">
                  <c:v>0.42181999999999997</c:v>
                </c:pt>
                <c:pt idx="8021">
                  <c:v>0.39278000000000002</c:v>
                </c:pt>
                <c:pt idx="8022">
                  <c:v>0.39707999999999999</c:v>
                </c:pt>
                <c:pt idx="8023">
                  <c:v>0.40092</c:v>
                </c:pt>
                <c:pt idx="8024">
                  <c:v>0.26811000000000001</c:v>
                </c:pt>
                <c:pt idx="8025">
                  <c:v>0.32785999999999998</c:v>
                </c:pt>
                <c:pt idx="8026">
                  <c:v>0.19697999999999999</c:v>
                </c:pt>
                <c:pt idx="8027">
                  <c:v>0.19703000000000001</c:v>
                </c:pt>
                <c:pt idx="8028">
                  <c:v>0.14147000000000001</c:v>
                </c:pt>
                <c:pt idx="8029">
                  <c:v>4.7406999999999998E-2</c:v>
                </c:pt>
                <c:pt idx="8030">
                  <c:v>2.6186999999999998E-2</c:v>
                </c:pt>
                <c:pt idx="8031">
                  <c:v>-7.2873999999999994E-2</c:v>
                </c:pt>
                <c:pt idx="8032">
                  <c:v>-3.1677999999999998E-2</c:v>
                </c:pt>
                <c:pt idx="8033">
                  <c:v>-0.10018000000000001</c:v>
                </c:pt>
                <c:pt idx="8034">
                  <c:v>-0.19131999999999999</c:v>
                </c:pt>
                <c:pt idx="8035">
                  <c:v>-0.17823</c:v>
                </c:pt>
                <c:pt idx="8036">
                  <c:v>-0.39785999999999999</c:v>
                </c:pt>
                <c:pt idx="8037">
                  <c:v>-0.35161999999999999</c:v>
                </c:pt>
                <c:pt idx="8038">
                  <c:v>-0.38201000000000002</c:v>
                </c:pt>
                <c:pt idx="8039">
                  <c:v>-0.47369</c:v>
                </c:pt>
                <c:pt idx="8040">
                  <c:v>-0.39883000000000002</c:v>
                </c:pt>
                <c:pt idx="8041">
                  <c:v>-0.41460000000000002</c:v>
                </c:pt>
                <c:pt idx="8042">
                  <c:v>-0.38979000000000003</c:v>
                </c:pt>
                <c:pt idx="8043">
                  <c:v>-0.28256999999999999</c:v>
                </c:pt>
                <c:pt idx="8044">
                  <c:v>-0.31053999999999998</c:v>
                </c:pt>
                <c:pt idx="8045">
                  <c:v>-0.28925000000000001</c:v>
                </c:pt>
                <c:pt idx="8046">
                  <c:v>-0.22853000000000001</c:v>
                </c:pt>
                <c:pt idx="8047">
                  <c:v>-0.17982999999999999</c:v>
                </c:pt>
                <c:pt idx="8048">
                  <c:v>-0.13084999999999999</c:v>
                </c:pt>
                <c:pt idx="8049">
                  <c:v>-7.1862999999999996E-2</c:v>
                </c:pt>
                <c:pt idx="8050">
                  <c:v>-4.0339E-2</c:v>
                </c:pt>
                <c:pt idx="8051">
                  <c:v>4.4981E-2</c:v>
                </c:pt>
                <c:pt idx="8052">
                  <c:v>7.0182999999999995E-2</c:v>
                </c:pt>
                <c:pt idx="8053">
                  <c:v>0.11005</c:v>
                </c:pt>
                <c:pt idx="8054">
                  <c:v>0.16836999999999999</c:v>
                </c:pt>
                <c:pt idx="8055">
                  <c:v>0.21387999999999999</c:v>
                </c:pt>
                <c:pt idx="8056">
                  <c:v>0.22913</c:v>
                </c:pt>
                <c:pt idx="8057">
                  <c:v>0.22608</c:v>
                </c:pt>
                <c:pt idx="8058">
                  <c:v>0.24168999999999999</c:v>
                </c:pt>
                <c:pt idx="8059">
                  <c:v>0.27694000000000002</c:v>
                </c:pt>
                <c:pt idx="8060">
                  <c:v>0.32940999999999998</c:v>
                </c:pt>
                <c:pt idx="8061">
                  <c:v>0.35102</c:v>
                </c:pt>
                <c:pt idx="8062">
                  <c:v>0.29823</c:v>
                </c:pt>
                <c:pt idx="8063">
                  <c:v>0.37756000000000001</c:v>
                </c:pt>
                <c:pt idx="8064">
                  <c:v>0.35452</c:v>
                </c:pt>
                <c:pt idx="8065">
                  <c:v>0.24317</c:v>
                </c:pt>
                <c:pt idx="8066">
                  <c:v>0.30225999999999997</c:v>
                </c:pt>
                <c:pt idx="8067">
                  <c:v>0.12661</c:v>
                </c:pt>
                <c:pt idx="8068">
                  <c:v>0.1459</c:v>
                </c:pt>
                <c:pt idx="8069">
                  <c:v>0.10528999999999999</c:v>
                </c:pt>
                <c:pt idx="8070">
                  <c:v>8.7110000000000007E-2</c:v>
                </c:pt>
                <c:pt idx="8071">
                  <c:v>-6.2636999999999996E-3</c:v>
                </c:pt>
                <c:pt idx="8072">
                  <c:v>-2.1111000000000001E-2</c:v>
                </c:pt>
                <c:pt idx="8073">
                  <c:v>-8.2980999999999999E-2</c:v>
                </c:pt>
                <c:pt idx="8074">
                  <c:v>-8.8025999999999993E-2</c:v>
                </c:pt>
                <c:pt idx="8075">
                  <c:v>-0.19488</c:v>
                </c:pt>
                <c:pt idx="8076">
                  <c:v>-0.17588999999999999</c:v>
                </c:pt>
                <c:pt idx="8077">
                  <c:v>-0.20926</c:v>
                </c:pt>
                <c:pt idx="8078">
                  <c:v>-0.20624000000000001</c:v>
                </c:pt>
                <c:pt idx="8079">
                  <c:v>-0.22967000000000001</c:v>
                </c:pt>
                <c:pt idx="8080">
                  <c:v>-0.30064999999999997</c:v>
                </c:pt>
                <c:pt idx="8081">
                  <c:v>-0.20435</c:v>
                </c:pt>
                <c:pt idx="8082">
                  <c:v>-0.24831</c:v>
                </c:pt>
                <c:pt idx="8083">
                  <c:v>-0.24948999999999999</c:v>
                </c:pt>
                <c:pt idx="8084">
                  <c:v>-0.21751999999999999</c:v>
                </c:pt>
                <c:pt idx="8085">
                  <c:v>-0.30717</c:v>
                </c:pt>
                <c:pt idx="8086">
                  <c:v>-0.17798</c:v>
                </c:pt>
                <c:pt idx="8087">
                  <c:v>-0.12253</c:v>
                </c:pt>
                <c:pt idx="8088">
                  <c:v>-0.20463999999999999</c:v>
                </c:pt>
                <c:pt idx="8089">
                  <c:v>-0.15110999999999999</c:v>
                </c:pt>
                <c:pt idx="8090">
                  <c:v>-4.4332999999999997E-2</c:v>
                </c:pt>
                <c:pt idx="8091">
                  <c:v>-9.8891000000000007E-2</c:v>
                </c:pt>
                <c:pt idx="8092">
                  <c:v>0.12342</c:v>
                </c:pt>
                <c:pt idx="8093">
                  <c:v>-2.392E-2</c:v>
                </c:pt>
                <c:pt idx="8094">
                  <c:v>8.8428000000000007E-2</c:v>
                </c:pt>
                <c:pt idx="8095">
                  <c:v>6.4558000000000004E-2</c:v>
                </c:pt>
                <c:pt idx="8096">
                  <c:v>0.14180000000000001</c:v>
                </c:pt>
                <c:pt idx="8097">
                  <c:v>0.14269999999999999</c:v>
                </c:pt>
                <c:pt idx="8098">
                  <c:v>0.18887999999999999</c:v>
                </c:pt>
                <c:pt idx="8099">
                  <c:v>0.11985</c:v>
                </c:pt>
                <c:pt idx="8100">
                  <c:v>0.26741999999999999</c:v>
                </c:pt>
                <c:pt idx="8101">
                  <c:v>0.15956000000000001</c:v>
                </c:pt>
                <c:pt idx="8102">
                  <c:v>0.20419000000000001</c:v>
                </c:pt>
                <c:pt idx="8103">
                  <c:v>0.17954000000000001</c:v>
                </c:pt>
                <c:pt idx="8104">
                  <c:v>0.14546000000000001</c:v>
                </c:pt>
                <c:pt idx="8105">
                  <c:v>0.22933999999999999</c:v>
                </c:pt>
                <c:pt idx="8106">
                  <c:v>9.8845000000000002E-2</c:v>
                </c:pt>
                <c:pt idx="8107">
                  <c:v>0.17202999999999999</c:v>
                </c:pt>
                <c:pt idx="8108">
                  <c:v>0.14218</c:v>
                </c:pt>
                <c:pt idx="8109">
                  <c:v>0.10023</c:v>
                </c:pt>
                <c:pt idx="8110">
                  <c:v>0.17291999999999999</c:v>
                </c:pt>
                <c:pt idx="8111">
                  <c:v>-6.0102000000000003E-2</c:v>
                </c:pt>
                <c:pt idx="8112">
                  <c:v>2.6653E-2</c:v>
                </c:pt>
                <c:pt idx="8113">
                  <c:v>-1.0475E-2</c:v>
                </c:pt>
                <c:pt idx="8114">
                  <c:v>-0.11526</c:v>
                </c:pt>
                <c:pt idx="8115">
                  <c:v>-3.7499999999999999E-2</c:v>
                </c:pt>
                <c:pt idx="8116">
                  <c:v>-0.14176</c:v>
                </c:pt>
                <c:pt idx="8117">
                  <c:v>-0.16445000000000001</c:v>
                </c:pt>
                <c:pt idx="8118">
                  <c:v>-5.8403999999999998E-2</c:v>
                </c:pt>
                <c:pt idx="8119">
                  <c:v>-0.13865</c:v>
                </c:pt>
                <c:pt idx="8120">
                  <c:v>-0.14982999999999999</c:v>
                </c:pt>
                <c:pt idx="8121">
                  <c:v>-0.11008</c:v>
                </c:pt>
                <c:pt idx="8122">
                  <c:v>-0.13633000000000001</c:v>
                </c:pt>
                <c:pt idx="8123">
                  <c:v>-0.11613999999999999</c:v>
                </c:pt>
                <c:pt idx="8124">
                  <c:v>-8.7082999999999994E-2</c:v>
                </c:pt>
                <c:pt idx="8125">
                  <c:v>-0.13858000000000001</c:v>
                </c:pt>
                <c:pt idx="8126">
                  <c:v>-9.0501999999999999E-2</c:v>
                </c:pt>
                <c:pt idx="8127">
                  <c:v>-7.3313000000000003E-2</c:v>
                </c:pt>
                <c:pt idx="8128">
                  <c:v>-5.4989999999999997E-2</c:v>
                </c:pt>
                <c:pt idx="8129">
                  <c:v>-3.3015000000000003E-2</c:v>
                </c:pt>
                <c:pt idx="8130">
                  <c:v>-2.366E-2</c:v>
                </c:pt>
                <c:pt idx="8131">
                  <c:v>-3.3013000000000001E-2</c:v>
                </c:pt>
                <c:pt idx="8132">
                  <c:v>-2.3947E-2</c:v>
                </c:pt>
                <c:pt idx="8133">
                  <c:v>-2.0552000000000001E-2</c:v>
                </c:pt>
                <c:pt idx="8134">
                  <c:v>-1.9791E-2</c:v>
                </c:pt>
                <c:pt idx="8135">
                  <c:v>2.3553000000000001E-2</c:v>
                </c:pt>
                <c:pt idx="8136">
                  <c:v>9.1022000000000006E-2</c:v>
                </c:pt>
                <c:pt idx="8137">
                  <c:v>8.0075999999999994E-2</c:v>
                </c:pt>
                <c:pt idx="8138">
                  <c:v>0.17086000000000001</c:v>
                </c:pt>
                <c:pt idx="8139">
                  <c:v>0.15537999999999999</c:v>
                </c:pt>
                <c:pt idx="8140">
                  <c:v>7.4059E-2</c:v>
                </c:pt>
                <c:pt idx="8141">
                  <c:v>0.20138</c:v>
                </c:pt>
                <c:pt idx="8142">
                  <c:v>4.6336000000000002E-2</c:v>
                </c:pt>
                <c:pt idx="8143">
                  <c:v>8.6756E-2</c:v>
                </c:pt>
                <c:pt idx="8144">
                  <c:v>3.4084000000000003E-2</c:v>
                </c:pt>
                <c:pt idx="8145">
                  <c:v>8.3236000000000004E-2</c:v>
                </c:pt>
                <c:pt idx="8146">
                  <c:v>3.7159999999999999E-2</c:v>
                </c:pt>
                <c:pt idx="8147">
                  <c:v>2.9662999999999998E-2</c:v>
                </c:pt>
                <c:pt idx="8148">
                  <c:v>-1.8405999999999999E-2</c:v>
                </c:pt>
                <c:pt idx="8149">
                  <c:v>4.1879999999999999E-3</c:v>
                </c:pt>
                <c:pt idx="8150">
                  <c:v>-7.1747000000000005E-2</c:v>
                </c:pt>
                <c:pt idx="8151">
                  <c:v>-9.1851999999999993E-3</c:v>
                </c:pt>
                <c:pt idx="8152">
                  <c:v>-6.3907000000000005E-2</c:v>
                </c:pt>
                <c:pt idx="8153">
                  <c:v>-6.6643999999999995E-2</c:v>
                </c:pt>
                <c:pt idx="8154">
                  <c:v>-5.4073000000000003E-2</c:v>
                </c:pt>
                <c:pt idx="8155">
                  <c:v>-9.1941999999999996E-2</c:v>
                </c:pt>
                <c:pt idx="8156">
                  <c:v>-2.2999000000000001E-3</c:v>
                </c:pt>
                <c:pt idx="8157">
                  <c:v>-8.2572999999999994E-2</c:v>
                </c:pt>
                <c:pt idx="8158">
                  <c:v>-6.5606999999999999E-2</c:v>
                </c:pt>
                <c:pt idx="8159">
                  <c:v>-1.5665999999999999E-2</c:v>
                </c:pt>
                <c:pt idx="8160">
                  <c:v>-7.0607000000000003E-2</c:v>
                </c:pt>
                <c:pt idx="8161">
                  <c:v>3.8781999999999997E-2</c:v>
                </c:pt>
                <c:pt idx="8162">
                  <c:v>-6.3675999999999996E-2</c:v>
                </c:pt>
                <c:pt idx="8163">
                  <c:v>-5.6534000000000001E-2</c:v>
                </c:pt>
                <c:pt idx="8164">
                  <c:v>3.9523999999999997E-2</c:v>
                </c:pt>
                <c:pt idx="8165">
                  <c:v>-1.6687E-2</c:v>
                </c:pt>
                <c:pt idx="8166">
                  <c:v>1.0415000000000001E-2</c:v>
                </c:pt>
                <c:pt idx="8167">
                  <c:v>3.9007E-2</c:v>
                </c:pt>
                <c:pt idx="8168">
                  <c:v>-1.5923E-2</c:v>
                </c:pt>
                <c:pt idx="8169">
                  <c:v>5.8675999999999999E-2</c:v>
                </c:pt>
                <c:pt idx="8170">
                  <c:v>3.4938999999999998E-2</c:v>
                </c:pt>
                <c:pt idx="8171">
                  <c:v>4.8745000000000004E-3</c:v>
                </c:pt>
                <c:pt idx="8172">
                  <c:v>3.5742999999999997E-2</c:v>
                </c:pt>
                <c:pt idx="8173">
                  <c:v>5.0876999999999999E-2</c:v>
                </c:pt>
                <c:pt idx="8174">
                  <c:v>4.1685E-2</c:v>
                </c:pt>
                <c:pt idx="8175">
                  <c:v>5.4205999999999997E-2</c:v>
                </c:pt>
                <c:pt idx="8176">
                  <c:v>4.9833000000000004E-3</c:v>
                </c:pt>
                <c:pt idx="8177">
                  <c:v>2.7361E-2</c:v>
                </c:pt>
                <c:pt idx="8178">
                  <c:v>3.2027E-2</c:v>
                </c:pt>
                <c:pt idx="8179">
                  <c:v>1.286E-2</c:v>
                </c:pt>
                <c:pt idx="8180">
                  <c:v>-1.0259000000000001E-2</c:v>
                </c:pt>
                <c:pt idx="8181">
                  <c:v>-2.1590999999999999E-2</c:v>
                </c:pt>
                <c:pt idx="8182">
                  <c:v>-1.8537E-3</c:v>
                </c:pt>
                <c:pt idx="8183">
                  <c:v>2.7661000000000002E-2</c:v>
                </c:pt>
                <c:pt idx="8184">
                  <c:v>-5.5960000000000003E-3</c:v>
                </c:pt>
                <c:pt idx="8185">
                  <c:v>-6.2301000000000002E-2</c:v>
                </c:pt>
                <c:pt idx="8186">
                  <c:v>-0.11366</c:v>
                </c:pt>
                <c:pt idx="8187">
                  <c:v>-2.3411000000000001E-2</c:v>
                </c:pt>
                <c:pt idx="8188">
                  <c:v>-6.8256999999999998E-2</c:v>
                </c:pt>
                <c:pt idx="8189">
                  <c:v>-7.9186999999999994E-2</c:v>
                </c:pt>
                <c:pt idx="8190">
                  <c:v>-4.4434000000000001E-3</c:v>
                </c:pt>
                <c:pt idx="8191">
                  <c:v>-8.2841999999999999E-2</c:v>
                </c:pt>
                <c:pt idx="8192">
                  <c:v>7.1235000000000007E-2</c:v>
                </c:pt>
                <c:pt idx="8193">
                  <c:v>3.8224000000000001E-2</c:v>
                </c:pt>
                <c:pt idx="8194">
                  <c:v>4.4103999999999997E-2</c:v>
                </c:pt>
                <c:pt idx="8195">
                  <c:v>1.1650000000000001E-2</c:v>
                </c:pt>
                <c:pt idx="8196">
                  <c:v>5.7662999999999999E-2</c:v>
                </c:pt>
                <c:pt idx="8197">
                  <c:v>5.7672000000000001E-2</c:v>
                </c:pt>
                <c:pt idx="8198">
                  <c:v>8.0435999999999994E-2</c:v>
                </c:pt>
                <c:pt idx="8199">
                  <c:v>2.6457000000000001E-2</c:v>
                </c:pt>
                <c:pt idx="8200">
                  <c:v>7.7026999999999998E-2</c:v>
                </c:pt>
                <c:pt idx="8201">
                  <c:v>3.3058999999999998E-2</c:v>
                </c:pt>
                <c:pt idx="8202">
                  <c:v>6.0163000000000001E-2</c:v>
                </c:pt>
                <c:pt idx="8203">
                  <c:v>2.8261999999999999E-2</c:v>
                </c:pt>
                <c:pt idx="8204">
                  <c:v>-7.2719000000000004E-3</c:v>
                </c:pt>
                <c:pt idx="8205">
                  <c:v>4.1249000000000001E-2</c:v>
                </c:pt>
                <c:pt idx="8206">
                  <c:v>-4.3644000000000002E-2</c:v>
                </c:pt>
                <c:pt idx="8207">
                  <c:v>-3.0347999999999998E-3</c:v>
                </c:pt>
                <c:pt idx="8208">
                  <c:v>-3.4812000000000003E-2</c:v>
                </c:pt>
                <c:pt idx="8209">
                  <c:v>-6.1603999999999999E-2</c:v>
                </c:pt>
                <c:pt idx="8210">
                  <c:v>4.0604000000000001E-2</c:v>
                </c:pt>
                <c:pt idx="8211">
                  <c:v>-5.3739000000000002E-2</c:v>
                </c:pt>
                <c:pt idx="8212">
                  <c:v>-9.5639000000000002E-2</c:v>
                </c:pt>
                <c:pt idx="8213">
                  <c:v>-2.9679000000000001E-2</c:v>
                </c:pt>
                <c:pt idx="8214">
                  <c:v>-7.0929000000000006E-2</c:v>
                </c:pt>
                <c:pt idx="8215">
                  <c:v>-0.10942</c:v>
                </c:pt>
                <c:pt idx="8216">
                  <c:v>-5.7083999999999998E-3</c:v>
                </c:pt>
                <c:pt idx="8217">
                  <c:v>-0.20985000000000001</c:v>
                </c:pt>
                <c:pt idx="8218">
                  <c:v>-4.3508999999999999E-2</c:v>
                </c:pt>
                <c:pt idx="8219">
                  <c:v>-0.10730000000000001</c:v>
                </c:pt>
                <c:pt idx="8220">
                  <c:v>-2.3639E-2</c:v>
                </c:pt>
                <c:pt idx="8221">
                  <c:v>-4.3339999999999997E-2</c:v>
                </c:pt>
                <c:pt idx="8222">
                  <c:v>-3.3952000000000003E-2</c:v>
                </c:pt>
                <c:pt idx="8223">
                  <c:v>-6.9228999999999999E-2</c:v>
                </c:pt>
                <c:pt idx="8224">
                  <c:v>5.8645999999999997E-2</c:v>
                </c:pt>
                <c:pt idx="8225">
                  <c:v>-1.9531E-2</c:v>
                </c:pt>
                <c:pt idx="8226">
                  <c:v>9.9609000000000003E-2</c:v>
                </c:pt>
                <c:pt idx="8227">
                  <c:v>4.2682999999999999E-2</c:v>
                </c:pt>
                <c:pt idx="8228">
                  <c:v>7.3705999999999994E-2</c:v>
                </c:pt>
                <c:pt idx="8229">
                  <c:v>0.13875000000000001</c:v>
                </c:pt>
                <c:pt idx="8230">
                  <c:v>7.6929999999999998E-2</c:v>
                </c:pt>
                <c:pt idx="8231">
                  <c:v>0.19719</c:v>
                </c:pt>
                <c:pt idx="8232">
                  <c:v>8.7290000000000006E-2</c:v>
                </c:pt>
                <c:pt idx="8233">
                  <c:v>9.2561000000000004E-2</c:v>
                </c:pt>
                <c:pt idx="8234">
                  <c:v>0.1376</c:v>
                </c:pt>
                <c:pt idx="8235">
                  <c:v>1.4187999999999999E-2</c:v>
                </c:pt>
                <c:pt idx="8236">
                  <c:v>0.20197000000000001</c:v>
                </c:pt>
                <c:pt idx="8237">
                  <c:v>0.14419999999999999</c:v>
                </c:pt>
                <c:pt idx="8238">
                  <c:v>6.8035999999999999E-2</c:v>
                </c:pt>
                <c:pt idx="8239">
                  <c:v>0.12404</c:v>
                </c:pt>
                <c:pt idx="8240">
                  <c:v>8.8876999999999998E-2</c:v>
                </c:pt>
                <c:pt idx="8241">
                  <c:v>-7.8843999999999997E-3</c:v>
                </c:pt>
                <c:pt idx="8242">
                  <c:v>0.15131</c:v>
                </c:pt>
                <c:pt idx="8243">
                  <c:v>-0.10413</c:v>
                </c:pt>
                <c:pt idx="8244">
                  <c:v>-1.5668999999999999E-2</c:v>
                </c:pt>
                <c:pt idx="8245">
                  <c:v>-0.1011</c:v>
                </c:pt>
                <c:pt idx="8246">
                  <c:v>-9.9442000000000003E-2</c:v>
                </c:pt>
                <c:pt idx="8247">
                  <c:v>-0.13227</c:v>
                </c:pt>
                <c:pt idx="8248">
                  <c:v>-0.10094</c:v>
                </c:pt>
                <c:pt idx="8249">
                  <c:v>-0.22481999999999999</c:v>
                </c:pt>
                <c:pt idx="8250">
                  <c:v>-0.11090999999999999</c:v>
                </c:pt>
                <c:pt idx="8251">
                  <c:v>-0.24424999999999999</c:v>
                </c:pt>
                <c:pt idx="8252">
                  <c:v>-0.17085</c:v>
                </c:pt>
                <c:pt idx="8253">
                  <c:v>-0.1799</c:v>
                </c:pt>
                <c:pt idx="8254">
                  <c:v>-0.22286</c:v>
                </c:pt>
                <c:pt idx="8255">
                  <c:v>-0.14227000000000001</c:v>
                </c:pt>
                <c:pt idx="8256">
                  <c:v>-0.21895999999999999</c:v>
                </c:pt>
                <c:pt idx="8257">
                  <c:v>-6.8962999999999997E-2</c:v>
                </c:pt>
                <c:pt idx="8258">
                  <c:v>-6.7521999999999999E-2</c:v>
                </c:pt>
                <c:pt idx="8259">
                  <c:v>-8.7898000000000004E-2</c:v>
                </c:pt>
                <c:pt idx="8260">
                  <c:v>4.8079999999999998E-2</c:v>
                </c:pt>
                <c:pt idx="8261">
                  <c:v>-0.16239000000000001</c:v>
                </c:pt>
                <c:pt idx="8262">
                  <c:v>-4.3743999999999998E-2</c:v>
                </c:pt>
                <c:pt idx="8263">
                  <c:v>2.0146000000000001E-2</c:v>
                </c:pt>
                <c:pt idx="8264">
                  <c:v>-2.8361000000000001E-2</c:v>
                </c:pt>
                <c:pt idx="8265">
                  <c:v>6.2229E-2</c:v>
                </c:pt>
                <c:pt idx="8266">
                  <c:v>0.11453000000000001</c:v>
                </c:pt>
                <c:pt idx="8267">
                  <c:v>5.7875000000000003E-2</c:v>
                </c:pt>
                <c:pt idx="8268">
                  <c:v>0.27524999999999999</c:v>
                </c:pt>
                <c:pt idx="8269">
                  <c:v>0.18615999999999999</c:v>
                </c:pt>
                <c:pt idx="8270">
                  <c:v>0.25508999999999998</c:v>
                </c:pt>
                <c:pt idx="8271">
                  <c:v>0.24586</c:v>
                </c:pt>
                <c:pt idx="8272">
                  <c:v>0.26077</c:v>
                </c:pt>
                <c:pt idx="8273">
                  <c:v>0.24037</c:v>
                </c:pt>
                <c:pt idx="8274">
                  <c:v>0.30864999999999998</c:v>
                </c:pt>
                <c:pt idx="8275">
                  <c:v>0.20499000000000001</c:v>
                </c:pt>
                <c:pt idx="8276">
                  <c:v>0.27293000000000001</c:v>
                </c:pt>
                <c:pt idx="8277">
                  <c:v>0.19220999999999999</c:v>
                </c:pt>
                <c:pt idx="8278">
                  <c:v>0.18038000000000001</c:v>
                </c:pt>
                <c:pt idx="8279">
                  <c:v>0.17413999999999999</c:v>
                </c:pt>
                <c:pt idx="8280">
                  <c:v>8.1369999999999998E-2</c:v>
                </c:pt>
                <c:pt idx="8281">
                  <c:v>0.10029</c:v>
                </c:pt>
                <c:pt idx="8282">
                  <c:v>-4.4783000000000003E-2</c:v>
                </c:pt>
                <c:pt idx="8283">
                  <c:v>-7.2089E-2</c:v>
                </c:pt>
                <c:pt idx="8284">
                  <c:v>-8.7067000000000005E-2</c:v>
                </c:pt>
                <c:pt idx="8285">
                  <c:v>-0.18534999999999999</c:v>
                </c:pt>
                <c:pt idx="8286">
                  <c:v>-4.1260999999999999E-2</c:v>
                </c:pt>
                <c:pt idx="8287">
                  <c:v>-0.17047999999999999</c:v>
                </c:pt>
                <c:pt idx="8288">
                  <c:v>-0.16946</c:v>
                </c:pt>
                <c:pt idx="8289">
                  <c:v>-0.14301</c:v>
                </c:pt>
                <c:pt idx="8290">
                  <c:v>-0.28266000000000002</c:v>
                </c:pt>
                <c:pt idx="8291">
                  <c:v>-0.23563999999999999</c:v>
                </c:pt>
                <c:pt idx="8292">
                  <c:v>-0.27494000000000002</c:v>
                </c:pt>
                <c:pt idx="8293">
                  <c:v>-0.37314000000000003</c:v>
                </c:pt>
                <c:pt idx="8294">
                  <c:v>-0.30266999999999999</c:v>
                </c:pt>
                <c:pt idx="8295">
                  <c:v>-0.30286000000000002</c:v>
                </c:pt>
                <c:pt idx="8296">
                  <c:v>-0.30636999999999998</c:v>
                </c:pt>
                <c:pt idx="8297">
                  <c:v>-0.26662999999999998</c:v>
                </c:pt>
                <c:pt idx="8298">
                  <c:v>-0.25490000000000002</c:v>
                </c:pt>
                <c:pt idx="8299">
                  <c:v>-0.22902</c:v>
                </c:pt>
                <c:pt idx="8300">
                  <c:v>-0.15862000000000001</c:v>
                </c:pt>
                <c:pt idx="8301">
                  <c:v>-0.15501999999999999</c:v>
                </c:pt>
                <c:pt idx="8302">
                  <c:v>-6.7662E-2</c:v>
                </c:pt>
                <c:pt idx="8303">
                  <c:v>-1.3957000000000001E-2</c:v>
                </c:pt>
                <c:pt idx="8304">
                  <c:v>2.1569000000000001E-2</c:v>
                </c:pt>
                <c:pt idx="8305">
                  <c:v>8.5072999999999996E-2</c:v>
                </c:pt>
                <c:pt idx="8306">
                  <c:v>0.14909</c:v>
                </c:pt>
                <c:pt idx="8307">
                  <c:v>0.24343000000000001</c:v>
                </c:pt>
                <c:pt idx="8308">
                  <c:v>0.27037</c:v>
                </c:pt>
                <c:pt idx="8309">
                  <c:v>0.29707</c:v>
                </c:pt>
                <c:pt idx="8310">
                  <c:v>0.32502999999999999</c:v>
                </c:pt>
                <c:pt idx="8311">
                  <c:v>0.29026999999999997</c:v>
                </c:pt>
                <c:pt idx="8312">
                  <c:v>0.36630000000000001</c:v>
                </c:pt>
                <c:pt idx="8313">
                  <c:v>0.3216</c:v>
                </c:pt>
                <c:pt idx="8314">
                  <c:v>0.28436</c:v>
                </c:pt>
                <c:pt idx="8315">
                  <c:v>0.39679999999999999</c:v>
                </c:pt>
                <c:pt idx="8316">
                  <c:v>0.28162999999999999</c:v>
                </c:pt>
                <c:pt idx="8317">
                  <c:v>0.38279999999999997</c:v>
                </c:pt>
                <c:pt idx="8318">
                  <c:v>0.32096000000000002</c:v>
                </c:pt>
                <c:pt idx="8319">
                  <c:v>0.27904000000000001</c:v>
                </c:pt>
                <c:pt idx="8320">
                  <c:v>0.19685</c:v>
                </c:pt>
                <c:pt idx="8321">
                  <c:v>0.20583000000000001</c:v>
                </c:pt>
                <c:pt idx="8322">
                  <c:v>0.11481</c:v>
                </c:pt>
                <c:pt idx="8323">
                  <c:v>7.5317999999999996E-2</c:v>
                </c:pt>
                <c:pt idx="8324">
                  <c:v>-9.9421000000000006E-3</c:v>
                </c:pt>
                <c:pt idx="8325">
                  <c:v>-1.4037000000000001E-2</c:v>
                </c:pt>
                <c:pt idx="8326">
                  <c:v>-0.12246</c:v>
                </c:pt>
                <c:pt idx="8327">
                  <c:v>-0.18393000000000001</c:v>
                </c:pt>
                <c:pt idx="8328">
                  <c:v>-0.25094</c:v>
                </c:pt>
                <c:pt idx="8329">
                  <c:v>-0.28999999999999998</c:v>
                </c:pt>
                <c:pt idx="8330">
                  <c:v>-0.31270999999999999</c:v>
                </c:pt>
                <c:pt idx="8331">
                  <c:v>-0.41460999999999998</c:v>
                </c:pt>
                <c:pt idx="8332">
                  <c:v>-0.39234000000000002</c:v>
                </c:pt>
                <c:pt idx="8333">
                  <c:v>-0.44301000000000001</c:v>
                </c:pt>
                <c:pt idx="8334">
                  <c:v>-0.43744</c:v>
                </c:pt>
                <c:pt idx="8335">
                  <c:v>-0.40862999999999999</c:v>
                </c:pt>
                <c:pt idx="8336">
                  <c:v>-0.47187000000000001</c:v>
                </c:pt>
                <c:pt idx="8337">
                  <c:v>-0.29775000000000001</c:v>
                </c:pt>
                <c:pt idx="8338">
                  <c:v>-0.36110999999999999</c:v>
                </c:pt>
                <c:pt idx="8339">
                  <c:v>-0.38629999999999998</c:v>
                </c:pt>
                <c:pt idx="8340">
                  <c:v>-0.20851</c:v>
                </c:pt>
                <c:pt idx="8341">
                  <c:v>-0.34782999999999997</c:v>
                </c:pt>
                <c:pt idx="8342">
                  <c:v>-0.12853000000000001</c:v>
                </c:pt>
                <c:pt idx="8343">
                  <c:v>-0.11978999999999999</c:v>
                </c:pt>
                <c:pt idx="8344">
                  <c:v>-5.0380000000000001E-2</c:v>
                </c:pt>
                <c:pt idx="8345">
                  <c:v>-2.3466000000000001E-2</c:v>
                </c:pt>
                <c:pt idx="8346">
                  <c:v>0.11967999999999999</c:v>
                </c:pt>
                <c:pt idx="8347">
                  <c:v>0.15883</c:v>
                </c:pt>
                <c:pt idx="8348">
                  <c:v>0.27912999999999999</c:v>
                </c:pt>
                <c:pt idx="8349">
                  <c:v>0.25023000000000001</c:v>
                </c:pt>
                <c:pt idx="8350">
                  <c:v>0.36903999999999998</c:v>
                </c:pt>
                <c:pt idx="8351">
                  <c:v>0.35388999999999998</c:v>
                </c:pt>
                <c:pt idx="8352">
                  <c:v>0.46261999999999998</c:v>
                </c:pt>
                <c:pt idx="8353">
                  <c:v>0.497</c:v>
                </c:pt>
                <c:pt idx="8354">
                  <c:v>0.44975999999999999</c:v>
                </c:pt>
                <c:pt idx="8355">
                  <c:v>0.54798999999999998</c:v>
                </c:pt>
                <c:pt idx="8356">
                  <c:v>0.45301000000000002</c:v>
                </c:pt>
                <c:pt idx="8357">
                  <c:v>0.50839999999999996</c:v>
                </c:pt>
                <c:pt idx="8358">
                  <c:v>0.43082999999999999</c:v>
                </c:pt>
                <c:pt idx="8359">
                  <c:v>0.31812000000000001</c:v>
                </c:pt>
                <c:pt idx="8360">
                  <c:v>0.43332999999999999</c:v>
                </c:pt>
                <c:pt idx="8361">
                  <c:v>0.27255000000000001</c:v>
                </c:pt>
                <c:pt idx="8362">
                  <c:v>0.23845</c:v>
                </c:pt>
                <c:pt idx="8363">
                  <c:v>0.25391999999999998</c:v>
                </c:pt>
                <c:pt idx="8364">
                  <c:v>0.10255</c:v>
                </c:pt>
                <c:pt idx="8365">
                  <c:v>3.8503000000000003E-2</c:v>
                </c:pt>
                <c:pt idx="8366">
                  <c:v>7.1377999999999997E-2</c:v>
                </c:pt>
                <c:pt idx="8367">
                  <c:v>-0.24229000000000001</c:v>
                </c:pt>
                <c:pt idx="8368">
                  <c:v>-0.13575000000000001</c:v>
                </c:pt>
                <c:pt idx="8369">
                  <c:v>-0.32773999999999998</c:v>
                </c:pt>
                <c:pt idx="8370">
                  <c:v>-0.32318000000000002</c:v>
                </c:pt>
                <c:pt idx="8371">
                  <c:v>-0.39434000000000002</c:v>
                </c:pt>
                <c:pt idx="8372">
                  <c:v>-0.46978999999999999</c:v>
                </c:pt>
                <c:pt idx="8373">
                  <c:v>-0.57632000000000005</c:v>
                </c:pt>
                <c:pt idx="8374">
                  <c:v>-0.48502000000000001</c:v>
                </c:pt>
                <c:pt idx="8375">
                  <c:v>-0.64783999999999997</c:v>
                </c:pt>
                <c:pt idx="8376">
                  <c:v>-0.55371000000000004</c:v>
                </c:pt>
                <c:pt idx="8377">
                  <c:v>-0.60707999999999995</c:v>
                </c:pt>
                <c:pt idx="8378">
                  <c:v>-0.58418999999999999</c:v>
                </c:pt>
                <c:pt idx="8379">
                  <c:v>-0.46717999999999998</c:v>
                </c:pt>
                <c:pt idx="8380">
                  <c:v>-0.49702000000000002</c:v>
                </c:pt>
                <c:pt idx="8381">
                  <c:v>-0.35382000000000002</c:v>
                </c:pt>
                <c:pt idx="8382">
                  <c:v>-0.39811999999999997</c:v>
                </c:pt>
                <c:pt idx="8383">
                  <c:v>-0.30578</c:v>
                </c:pt>
                <c:pt idx="8384">
                  <c:v>-0.15787000000000001</c:v>
                </c:pt>
                <c:pt idx="8385">
                  <c:v>-0.17252999999999999</c:v>
                </c:pt>
                <c:pt idx="8386">
                  <c:v>0.13369</c:v>
                </c:pt>
                <c:pt idx="8387">
                  <c:v>0.14635000000000001</c:v>
                </c:pt>
                <c:pt idx="8388">
                  <c:v>0.22128999999999999</c:v>
                </c:pt>
                <c:pt idx="8389">
                  <c:v>0.41110999999999998</c:v>
                </c:pt>
                <c:pt idx="8390">
                  <c:v>0.41536000000000001</c:v>
                </c:pt>
                <c:pt idx="8391">
                  <c:v>0.4385</c:v>
                </c:pt>
                <c:pt idx="8392">
                  <c:v>0.60968999999999995</c:v>
                </c:pt>
                <c:pt idx="8393">
                  <c:v>0.49264000000000002</c:v>
                </c:pt>
                <c:pt idx="8394">
                  <c:v>0.61717999999999995</c:v>
                </c:pt>
                <c:pt idx="8395">
                  <c:v>0.57665999999999995</c:v>
                </c:pt>
                <c:pt idx="8396">
                  <c:v>0.58777999999999997</c:v>
                </c:pt>
                <c:pt idx="8397">
                  <c:v>0.57443</c:v>
                </c:pt>
                <c:pt idx="8398">
                  <c:v>0.61084000000000005</c:v>
                </c:pt>
                <c:pt idx="8399">
                  <c:v>0.50170999999999999</c:v>
                </c:pt>
                <c:pt idx="8400">
                  <c:v>0.47095999999999999</c:v>
                </c:pt>
                <c:pt idx="8401">
                  <c:v>0.33521000000000001</c:v>
                </c:pt>
                <c:pt idx="8402">
                  <c:v>0.33773999999999998</c:v>
                </c:pt>
                <c:pt idx="8403">
                  <c:v>0.26036999999999999</c:v>
                </c:pt>
                <c:pt idx="8404">
                  <c:v>0.14041000000000001</c:v>
                </c:pt>
                <c:pt idx="8405">
                  <c:v>6.8845000000000003E-2</c:v>
                </c:pt>
                <c:pt idx="8406">
                  <c:v>-7.8960000000000002E-2</c:v>
                </c:pt>
                <c:pt idx="8407">
                  <c:v>-4.9687000000000002E-2</c:v>
                </c:pt>
                <c:pt idx="8408">
                  <c:v>-0.11899999999999999</c:v>
                </c:pt>
                <c:pt idx="8409">
                  <c:v>-0.25529000000000002</c:v>
                </c:pt>
                <c:pt idx="8410">
                  <c:v>-0.30314999999999998</c:v>
                </c:pt>
                <c:pt idx="8411">
                  <c:v>-0.53071999999999997</c:v>
                </c:pt>
                <c:pt idx="8412">
                  <c:v>-0.48026999999999997</c:v>
                </c:pt>
                <c:pt idx="8413">
                  <c:v>-0.55427999999999999</c:v>
                </c:pt>
                <c:pt idx="8414">
                  <c:v>-0.63395999999999997</c:v>
                </c:pt>
                <c:pt idx="8415">
                  <c:v>-0.56144000000000005</c:v>
                </c:pt>
                <c:pt idx="8416">
                  <c:v>-0.61797999999999997</c:v>
                </c:pt>
                <c:pt idx="8417">
                  <c:v>-0.55110999999999999</c:v>
                </c:pt>
                <c:pt idx="8418">
                  <c:v>-0.43201000000000001</c:v>
                </c:pt>
                <c:pt idx="8419">
                  <c:v>-0.49761</c:v>
                </c:pt>
                <c:pt idx="8420">
                  <c:v>-0.42737000000000003</c:v>
                </c:pt>
                <c:pt idx="8421">
                  <c:v>-0.35246</c:v>
                </c:pt>
                <c:pt idx="8422">
                  <c:v>-0.27714</c:v>
                </c:pt>
                <c:pt idx="8423">
                  <c:v>-0.20974999999999999</c:v>
                </c:pt>
                <c:pt idx="8424">
                  <c:v>-0.14297000000000001</c:v>
                </c:pt>
                <c:pt idx="8425">
                  <c:v>-8.5078000000000001E-2</c:v>
                </c:pt>
                <c:pt idx="8426">
                  <c:v>3.7234000000000003E-2</c:v>
                </c:pt>
                <c:pt idx="8427">
                  <c:v>7.4333999999999997E-2</c:v>
                </c:pt>
                <c:pt idx="8428">
                  <c:v>0.13086999999999999</c:v>
                </c:pt>
                <c:pt idx="8429">
                  <c:v>0.21848000000000001</c:v>
                </c:pt>
                <c:pt idx="8430">
                  <c:v>0.28931000000000001</c:v>
                </c:pt>
                <c:pt idx="8431">
                  <c:v>0.31106</c:v>
                </c:pt>
                <c:pt idx="8432">
                  <c:v>0.31933</c:v>
                </c:pt>
                <c:pt idx="8433">
                  <c:v>0.37236999999999998</c:v>
                </c:pt>
                <c:pt idx="8434">
                  <c:v>0.41331000000000001</c:v>
                </c:pt>
                <c:pt idx="8435">
                  <c:v>0.47281000000000001</c:v>
                </c:pt>
                <c:pt idx="8436">
                  <c:v>0.53798000000000001</c:v>
                </c:pt>
                <c:pt idx="8437">
                  <c:v>0.43846000000000002</c:v>
                </c:pt>
                <c:pt idx="8438">
                  <c:v>0.50905</c:v>
                </c:pt>
                <c:pt idx="8439">
                  <c:v>0.53458000000000006</c:v>
                </c:pt>
                <c:pt idx="8440">
                  <c:v>0.38411000000000001</c:v>
                </c:pt>
                <c:pt idx="8441">
                  <c:v>0.42429</c:v>
                </c:pt>
                <c:pt idx="8442">
                  <c:v>0.26091999999999999</c:v>
                </c:pt>
                <c:pt idx="8443">
                  <c:v>0.23837</c:v>
                </c:pt>
                <c:pt idx="8444">
                  <c:v>0.18507000000000001</c:v>
                </c:pt>
                <c:pt idx="8445">
                  <c:v>0.14605000000000001</c:v>
                </c:pt>
                <c:pt idx="8446">
                  <c:v>3.6895999999999998E-2</c:v>
                </c:pt>
                <c:pt idx="8447">
                  <c:v>8.4785000000000004E-4</c:v>
                </c:pt>
                <c:pt idx="8448">
                  <c:v>-9.9362000000000006E-2</c:v>
                </c:pt>
                <c:pt idx="8449">
                  <c:v>-0.12182</c:v>
                </c:pt>
                <c:pt idx="8450">
                  <c:v>-0.23538999999999999</c:v>
                </c:pt>
                <c:pt idx="8451">
                  <c:v>-0.23816000000000001</c:v>
                </c:pt>
                <c:pt idx="8452">
                  <c:v>-0.30708999999999997</c:v>
                </c:pt>
                <c:pt idx="8453">
                  <c:v>-0.33052999999999999</c:v>
                </c:pt>
                <c:pt idx="8454">
                  <c:v>-0.34497</c:v>
                </c:pt>
                <c:pt idx="8455">
                  <c:v>-0.42351</c:v>
                </c:pt>
                <c:pt idx="8456">
                  <c:v>-0.36830000000000002</c:v>
                </c:pt>
                <c:pt idx="8457">
                  <c:v>-0.39785999999999999</c:v>
                </c:pt>
                <c:pt idx="8458">
                  <c:v>-0.39289000000000002</c:v>
                </c:pt>
                <c:pt idx="8459">
                  <c:v>-0.38673000000000002</c:v>
                </c:pt>
                <c:pt idx="8460">
                  <c:v>-0.44224999999999998</c:v>
                </c:pt>
                <c:pt idx="8461">
                  <c:v>-0.31119000000000002</c:v>
                </c:pt>
                <c:pt idx="8462">
                  <c:v>-0.27694000000000002</c:v>
                </c:pt>
                <c:pt idx="8463">
                  <c:v>-0.30479000000000001</c:v>
                </c:pt>
                <c:pt idx="8464">
                  <c:v>-0.23666000000000001</c:v>
                </c:pt>
                <c:pt idx="8465">
                  <c:v>-0.12378</c:v>
                </c:pt>
                <c:pt idx="8466">
                  <c:v>-0.15662999999999999</c:v>
                </c:pt>
                <c:pt idx="8467">
                  <c:v>8.9968000000000006E-2</c:v>
                </c:pt>
                <c:pt idx="8468">
                  <c:v>-2.887E-2</c:v>
                </c:pt>
                <c:pt idx="8469">
                  <c:v>9.9304000000000003E-2</c:v>
                </c:pt>
                <c:pt idx="8470">
                  <c:v>8.9236999999999997E-2</c:v>
                </c:pt>
                <c:pt idx="8471">
                  <c:v>0.19078000000000001</c:v>
                </c:pt>
                <c:pt idx="8472">
                  <c:v>0.22474</c:v>
                </c:pt>
                <c:pt idx="8473">
                  <c:v>0.29243999999999998</c:v>
                </c:pt>
                <c:pt idx="8474">
                  <c:v>0.22725000000000001</c:v>
                </c:pt>
                <c:pt idx="8475">
                  <c:v>0.38123000000000001</c:v>
                </c:pt>
                <c:pt idx="8476">
                  <c:v>0.30880999999999997</c:v>
                </c:pt>
                <c:pt idx="8477">
                  <c:v>0.35648000000000002</c:v>
                </c:pt>
                <c:pt idx="8478">
                  <c:v>0.33012000000000002</c:v>
                </c:pt>
                <c:pt idx="8479">
                  <c:v>0.31564999999999999</c:v>
                </c:pt>
                <c:pt idx="8480">
                  <c:v>0.37308999999999998</c:v>
                </c:pt>
                <c:pt idx="8481">
                  <c:v>0.24564</c:v>
                </c:pt>
                <c:pt idx="8482">
                  <c:v>0.32943</c:v>
                </c:pt>
                <c:pt idx="8483">
                  <c:v>0.25616</c:v>
                </c:pt>
                <c:pt idx="8484">
                  <c:v>0.20529</c:v>
                </c:pt>
                <c:pt idx="8485">
                  <c:v>0.30452000000000001</c:v>
                </c:pt>
                <c:pt idx="8486">
                  <c:v>2.0891E-2</c:v>
                </c:pt>
                <c:pt idx="8487">
                  <c:v>1.1528E-2</c:v>
                </c:pt>
                <c:pt idx="8488">
                  <c:v>4.6900999999999998E-2</c:v>
                </c:pt>
                <c:pt idx="8489">
                  <c:v>-6.0004000000000002E-2</c:v>
                </c:pt>
                <c:pt idx="8490">
                  <c:v>-0.10306999999999999</c:v>
                </c:pt>
                <c:pt idx="8491">
                  <c:v>-9.2314999999999994E-2</c:v>
                </c:pt>
                <c:pt idx="8492">
                  <c:v>-0.31498999999999999</c:v>
                </c:pt>
                <c:pt idx="8493">
                  <c:v>-9.9428000000000002E-2</c:v>
                </c:pt>
                <c:pt idx="8494">
                  <c:v>-0.23960000000000001</c:v>
                </c:pt>
                <c:pt idx="8495">
                  <c:v>-0.21787000000000001</c:v>
                </c:pt>
                <c:pt idx="8496">
                  <c:v>-0.27850999999999998</c:v>
                </c:pt>
                <c:pt idx="8497">
                  <c:v>-0.26630999999999999</c:v>
                </c:pt>
                <c:pt idx="8498">
                  <c:v>-0.28877000000000003</c:v>
                </c:pt>
                <c:pt idx="8499">
                  <c:v>-0.20343</c:v>
                </c:pt>
                <c:pt idx="8500">
                  <c:v>-0.33832000000000001</c:v>
                </c:pt>
                <c:pt idx="8501">
                  <c:v>-0.20543</c:v>
                </c:pt>
                <c:pt idx="8502">
                  <c:v>-0.25187999999999999</c:v>
                </c:pt>
                <c:pt idx="8503">
                  <c:v>-0.18274000000000001</c:v>
                </c:pt>
                <c:pt idx="8504">
                  <c:v>-0.13738</c:v>
                </c:pt>
                <c:pt idx="8505">
                  <c:v>-0.21448999999999999</c:v>
                </c:pt>
                <c:pt idx="8506">
                  <c:v>-5.5060999999999999E-2</c:v>
                </c:pt>
                <c:pt idx="8507">
                  <c:v>-0.14071</c:v>
                </c:pt>
                <c:pt idx="8508">
                  <c:v>-7.2242000000000001E-2</c:v>
                </c:pt>
                <c:pt idx="8509">
                  <c:v>-1.7798999999999999E-2</c:v>
                </c:pt>
                <c:pt idx="8510">
                  <c:v>-0.1011</c:v>
                </c:pt>
                <c:pt idx="8511">
                  <c:v>0.18334</c:v>
                </c:pt>
                <c:pt idx="8512">
                  <c:v>0.16592000000000001</c:v>
                </c:pt>
                <c:pt idx="8513">
                  <c:v>0.15897</c:v>
                </c:pt>
                <c:pt idx="8514">
                  <c:v>0.23496</c:v>
                </c:pt>
                <c:pt idx="8515">
                  <c:v>0.19911999999999999</c:v>
                </c:pt>
                <c:pt idx="8516">
                  <c:v>0.22336</c:v>
                </c:pt>
                <c:pt idx="8517">
                  <c:v>0.33404</c:v>
                </c:pt>
                <c:pt idx="8518">
                  <c:v>0.11836000000000001</c:v>
                </c:pt>
                <c:pt idx="8519">
                  <c:v>0.23855999999999999</c:v>
                </c:pt>
                <c:pt idx="8520">
                  <c:v>0.19263</c:v>
                </c:pt>
                <c:pt idx="8521">
                  <c:v>0.19339999999999999</c:v>
                </c:pt>
                <c:pt idx="8522">
                  <c:v>0.19125</c:v>
                </c:pt>
                <c:pt idx="8523">
                  <c:v>0.16749</c:v>
                </c:pt>
                <c:pt idx="8524">
                  <c:v>7.0240999999999998E-2</c:v>
                </c:pt>
                <c:pt idx="8525">
                  <c:v>0.16325000000000001</c:v>
                </c:pt>
                <c:pt idx="8526">
                  <c:v>3.9525999999999999E-2</c:v>
                </c:pt>
                <c:pt idx="8527">
                  <c:v>7.3720999999999995E-2</c:v>
                </c:pt>
                <c:pt idx="8528">
                  <c:v>2.4798000000000001E-2</c:v>
                </c:pt>
                <c:pt idx="8529">
                  <c:v>-4.1651000000000001E-2</c:v>
                </c:pt>
                <c:pt idx="8530">
                  <c:v>8.1469000000000003E-3</c:v>
                </c:pt>
                <c:pt idx="8531">
                  <c:v>-6.9001999999999994E-2</c:v>
                </c:pt>
                <c:pt idx="8532">
                  <c:v>-5.7641000000000003E-3</c:v>
                </c:pt>
                <c:pt idx="8533">
                  <c:v>-5.5761999999999999E-2</c:v>
                </c:pt>
                <c:pt idx="8534">
                  <c:v>-9.2929999999999999E-2</c:v>
                </c:pt>
                <c:pt idx="8535">
                  <c:v>-4.5614000000000002E-2</c:v>
                </c:pt>
                <c:pt idx="8536">
                  <c:v>-0.23623</c:v>
                </c:pt>
                <c:pt idx="8537">
                  <c:v>-0.17999000000000001</c:v>
                </c:pt>
                <c:pt idx="8538">
                  <c:v>-0.22517000000000001</c:v>
                </c:pt>
                <c:pt idx="8539">
                  <c:v>-0.26249</c:v>
                </c:pt>
                <c:pt idx="8540">
                  <c:v>-0.14127000000000001</c:v>
                </c:pt>
                <c:pt idx="8541">
                  <c:v>-0.20286999999999999</c:v>
                </c:pt>
                <c:pt idx="8542">
                  <c:v>-0.17893000000000001</c:v>
                </c:pt>
                <c:pt idx="8543">
                  <c:v>-6.4522999999999997E-2</c:v>
                </c:pt>
                <c:pt idx="8544">
                  <c:v>-0.10047</c:v>
                </c:pt>
                <c:pt idx="8545">
                  <c:v>-9.3003000000000002E-2</c:v>
                </c:pt>
                <c:pt idx="8546">
                  <c:v>-3.6845000000000003E-2</c:v>
                </c:pt>
                <c:pt idx="8547">
                  <c:v>-4.5824999999999998E-2</c:v>
                </c:pt>
                <c:pt idx="8548">
                  <c:v>-1.404E-2</c:v>
                </c:pt>
                <c:pt idx="8549">
                  <c:v>4.1834999999999997E-2</c:v>
                </c:pt>
                <c:pt idx="8550">
                  <c:v>3.5686000000000002E-2</c:v>
                </c:pt>
                <c:pt idx="8551">
                  <c:v>6.6059999999999994E-2</c:v>
                </c:pt>
                <c:pt idx="8552">
                  <c:v>5.4271E-2</c:v>
                </c:pt>
                <c:pt idx="8553">
                  <c:v>7.9008999999999996E-2</c:v>
                </c:pt>
                <c:pt idx="8554">
                  <c:v>0.11426</c:v>
                </c:pt>
                <c:pt idx="8555">
                  <c:v>0.107</c:v>
                </c:pt>
                <c:pt idx="8556">
                  <c:v>7.6178999999999997E-2</c:v>
                </c:pt>
                <c:pt idx="8557">
                  <c:v>6.9852999999999998E-2</c:v>
                </c:pt>
                <c:pt idx="8558">
                  <c:v>9.1488E-2</c:v>
                </c:pt>
                <c:pt idx="8559">
                  <c:v>9.0217000000000006E-2</c:v>
                </c:pt>
                <c:pt idx="8560">
                  <c:v>6.3080999999999998E-2</c:v>
                </c:pt>
                <c:pt idx="8561">
                  <c:v>9.6379999999999993E-2</c:v>
                </c:pt>
                <c:pt idx="8562">
                  <c:v>0.17176</c:v>
                </c:pt>
                <c:pt idx="8563">
                  <c:v>0.1371</c:v>
                </c:pt>
                <c:pt idx="8564">
                  <c:v>8.1293000000000004E-2</c:v>
                </c:pt>
                <c:pt idx="8565">
                  <c:v>8.1739999999999993E-2</c:v>
                </c:pt>
                <c:pt idx="8566">
                  <c:v>-4.2234000000000004E-3</c:v>
                </c:pt>
                <c:pt idx="8567">
                  <c:v>6.6725999999999994E-2</c:v>
                </c:pt>
                <c:pt idx="8568">
                  <c:v>-2.6811000000000001E-2</c:v>
                </c:pt>
                <c:pt idx="8569">
                  <c:v>-3.0046E-2</c:v>
                </c:pt>
                <c:pt idx="8570">
                  <c:v>-6.3339999999999994E-2</c:v>
                </c:pt>
                <c:pt idx="8571">
                  <c:v>-3.7114000000000001E-2</c:v>
                </c:pt>
                <c:pt idx="8572">
                  <c:v>-5.6023000000000003E-2</c:v>
                </c:pt>
                <c:pt idx="8573">
                  <c:v>-4.2731999999999999E-2</c:v>
                </c:pt>
                <c:pt idx="8574">
                  <c:v>-0.11849999999999999</c:v>
                </c:pt>
                <c:pt idx="8575">
                  <c:v>-8.1602999999999995E-2</c:v>
                </c:pt>
                <c:pt idx="8576">
                  <c:v>-0.10198</c:v>
                </c:pt>
                <c:pt idx="8577">
                  <c:v>-4.6920999999999997E-2</c:v>
                </c:pt>
                <c:pt idx="8578">
                  <c:v>-6.4503000000000005E-2</c:v>
                </c:pt>
                <c:pt idx="8579">
                  <c:v>-8.8411000000000003E-2</c:v>
                </c:pt>
                <c:pt idx="8580">
                  <c:v>-1.9602000000000001E-2</c:v>
                </c:pt>
                <c:pt idx="8581">
                  <c:v>-5.7416000000000002E-2</c:v>
                </c:pt>
                <c:pt idx="8582">
                  <c:v>1.4419E-2</c:v>
                </c:pt>
                <c:pt idx="8583">
                  <c:v>-2.2327E-2</c:v>
                </c:pt>
                <c:pt idx="8584">
                  <c:v>-3.2447999999999998E-2</c:v>
                </c:pt>
                <c:pt idx="8585">
                  <c:v>8.4475999999999996E-2</c:v>
                </c:pt>
                <c:pt idx="8586">
                  <c:v>4.3613000000000002E-3</c:v>
                </c:pt>
                <c:pt idx="8587">
                  <c:v>-2.0722000000000001E-2</c:v>
                </c:pt>
                <c:pt idx="8588">
                  <c:v>4.1494000000000003E-2</c:v>
                </c:pt>
                <c:pt idx="8589">
                  <c:v>2.2837E-2</c:v>
                </c:pt>
                <c:pt idx="8590">
                  <c:v>1.3014E-2</c:v>
                </c:pt>
                <c:pt idx="8591">
                  <c:v>0.12281</c:v>
                </c:pt>
                <c:pt idx="8592">
                  <c:v>-7.7473E-2</c:v>
                </c:pt>
                <c:pt idx="8593">
                  <c:v>8.0407999999999993E-2</c:v>
                </c:pt>
                <c:pt idx="8594">
                  <c:v>4.9494999999999999E-3</c:v>
                </c:pt>
                <c:pt idx="8595">
                  <c:v>6.3478000000000007E-2</c:v>
                </c:pt>
                <c:pt idx="8596">
                  <c:v>2.0582E-2</c:v>
                </c:pt>
                <c:pt idx="8597">
                  <c:v>1.0562999999999999E-2</c:v>
                </c:pt>
                <c:pt idx="8598">
                  <c:v>-2.9725999999999999E-2</c:v>
                </c:pt>
                <c:pt idx="8599">
                  <c:v>6.1452E-2</c:v>
                </c:pt>
                <c:pt idx="8600">
                  <c:v>-5.1736999999999998E-2</c:v>
                </c:pt>
                <c:pt idx="8601">
                  <c:v>3.5906E-2</c:v>
                </c:pt>
                <c:pt idx="8602">
                  <c:v>-5.5222E-2</c:v>
                </c:pt>
                <c:pt idx="8603">
                  <c:v>-3.1486E-2</c:v>
                </c:pt>
                <c:pt idx="8604">
                  <c:v>1.6206000000000002E-2</c:v>
                </c:pt>
                <c:pt idx="8605">
                  <c:v>-6.4966999999999997E-2</c:v>
                </c:pt>
                <c:pt idx="8606">
                  <c:v>2.7879999999999999E-2</c:v>
                </c:pt>
                <c:pt idx="8607">
                  <c:v>-9.4002000000000002E-2</c:v>
                </c:pt>
                <c:pt idx="8608">
                  <c:v>-4.9181000000000002E-2</c:v>
                </c:pt>
                <c:pt idx="8609">
                  <c:v>-5.0803000000000003E-3</c:v>
                </c:pt>
                <c:pt idx="8610">
                  <c:v>-0.13789000000000001</c:v>
                </c:pt>
                <c:pt idx="8611">
                  <c:v>5.6570000000000002E-2</c:v>
                </c:pt>
                <c:pt idx="8612">
                  <c:v>3.1524000000000003E-2</c:v>
                </c:pt>
                <c:pt idx="8613">
                  <c:v>-1.1004999999999999E-3</c:v>
                </c:pt>
                <c:pt idx="8614">
                  <c:v>8.7785000000000002E-2</c:v>
                </c:pt>
                <c:pt idx="8615">
                  <c:v>5.6159000000000001E-2</c:v>
                </c:pt>
                <c:pt idx="8616">
                  <c:v>-2.3094E-2</c:v>
                </c:pt>
                <c:pt idx="8617">
                  <c:v>0.17612</c:v>
                </c:pt>
                <c:pt idx="8618">
                  <c:v>-3.8268999999999997E-2</c:v>
                </c:pt>
                <c:pt idx="8619">
                  <c:v>8.1467999999999999E-2</c:v>
                </c:pt>
                <c:pt idx="8620">
                  <c:v>-3.1359999999999999E-3</c:v>
                </c:pt>
                <c:pt idx="8621">
                  <c:v>7.0480999999999999E-3</c:v>
                </c:pt>
                <c:pt idx="8622">
                  <c:v>2.3385E-2</c:v>
                </c:pt>
                <c:pt idx="8623">
                  <c:v>6.4657000000000006E-2</c:v>
                </c:pt>
                <c:pt idx="8624">
                  <c:v>-5.7318000000000001E-2</c:v>
                </c:pt>
                <c:pt idx="8625">
                  <c:v>2.7234000000000001E-2</c:v>
                </c:pt>
                <c:pt idx="8626">
                  <c:v>-9.8417000000000004E-2</c:v>
                </c:pt>
                <c:pt idx="8627">
                  <c:v>5.6533E-3</c:v>
                </c:pt>
                <c:pt idx="8628">
                  <c:v>-2.4E-2</c:v>
                </c:pt>
                <c:pt idx="8629">
                  <c:v>-9.3301999999999996E-2</c:v>
                </c:pt>
                <c:pt idx="8630">
                  <c:v>-2.8590999999999998E-2</c:v>
                </c:pt>
                <c:pt idx="8631">
                  <c:v>-0.13067999999999999</c:v>
                </c:pt>
                <c:pt idx="8632">
                  <c:v>1.4526000000000001E-2</c:v>
                </c:pt>
                <c:pt idx="8633">
                  <c:v>4.5063000000000004E-3</c:v>
                </c:pt>
                <c:pt idx="8634">
                  <c:v>-6.1946000000000001E-2</c:v>
                </c:pt>
                <c:pt idx="8635">
                  <c:v>5.1684000000000001E-2</c:v>
                </c:pt>
                <c:pt idx="8636">
                  <c:v>-0.16752</c:v>
                </c:pt>
                <c:pt idx="8637">
                  <c:v>-7.5070999999999999E-2</c:v>
                </c:pt>
                <c:pt idx="8638">
                  <c:v>-4.5315000000000001E-2</c:v>
                </c:pt>
                <c:pt idx="8639">
                  <c:v>-0.13228999999999999</c:v>
                </c:pt>
                <c:pt idx="8640">
                  <c:v>-4.3705000000000001E-2</c:v>
                </c:pt>
                <c:pt idx="8641">
                  <c:v>7.7703E-3</c:v>
                </c:pt>
                <c:pt idx="8642">
                  <c:v>-8.1602999999999995E-2</c:v>
                </c:pt>
                <c:pt idx="8643">
                  <c:v>0.12814</c:v>
                </c:pt>
                <c:pt idx="8644">
                  <c:v>2.1611999999999999E-2</c:v>
                </c:pt>
                <c:pt idx="8645">
                  <c:v>8.6412000000000003E-2</c:v>
                </c:pt>
                <c:pt idx="8646">
                  <c:v>0.11002000000000001</c:v>
                </c:pt>
                <c:pt idx="8647">
                  <c:v>0.10050000000000001</c:v>
                </c:pt>
                <c:pt idx="8648">
                  <c:v>8.6503999999999998E-2</c:v>
                </c:pt>
                <c:pt idx="8649">
                  <c:v>0.16700999999999999</c:v>
                </c:pt>
                <c:pt idx="8650">
                  <c:v>9.1231000000000007E-2</c:v>
                </c:pt>
                <c:pt idx="8651">
                  <c:v>0.19677</c:v>
                </c:pt>
                <c:pt idx="8652">
                  <c:v>0.10005</c:v>
                </c:pt>
                <c:pt idx="8653">
                  <c:v>9.2239000000000002E-2</c:v>
                </c:pt>
                <c:pt idx="8654">
                  <c:v>0.13572999999999999</c:v>
                </c:pt>
                <c:pt idx="8655">
                  <c:v>8.0374000000000001E-2</c:v>
                </c:pt>
                <c:pt idx="8656">
                  <c:v>0.10780000000000001</c:v>
                </c:pt>
                <c:pt idx="8657">
                  <c:v>-2.6207999999999999E-2</c:v>
                </c:pt>
                <c:pt idx="8658">
                  <c:v>-4.4115000000000001E-2</c:v>
                </c:pt>
                <c:pt idx="8659">
                  <c:v>-7.6492000000000001E-3</c:v>
                </c:pt>
                <c:pt idx="8660">
                  <c:v>-7.6382000000000005E-2</c:v>
                </c:pt>
                <c:pt idx="8661">
                  <c:v>6.1689000000000001E-2</c:v>
                </c:pt>
                <c:pt idx="8662">
                  <c:v>-5.9907000000000002E-2</c:v>
                </c:pt>
                <c:pt idx="8663">
                  <c:v>-4.5314E-2</c:v>
                </c:pt>
                <c:pt idx="8664">
                  <c:v>1.7028999999999999E-2</c:v>
                </c:pt>
                <c:pt idx="8665">
                  <c:v>-0.10963000000000001</c:v>
                </c:pt>
                <c:pt idx="8666">
                  <c:v>-9.8451999999999998E-2</c:v>
                </c:pt>
                <c:pt idx="8667">
                  <c:v>-0.12589</c:v>
                </c:pt>
                <c:pt idx="8668">
                  <c:v>-0.23033999999999999</c:v>
                </c:pt>
                <c:pt idx="8669">
                  <c:v>-0.15873000000000001</c:v>
                </c:pt>
                <c:pt idx="8670">
                  <c:v>-0.16397999999999999</c:v>
                </c:pt>
                <c:pt idx="8671">
                  <c:v>-0.20571999999999999</c:v>
                </c:pt>
                <c:pt idx="8672">
                  <c:v>-0.16671</c:v>
                </c:pt>
                <c:pt idx="8673">
                  <c:v>-0.15425</c:v>
                </c:pt>
                <c:pt idx="8674">
                  <c:v>-0.16571</c:v>
                </c:pt>
                <c:pt idx="8675">
                  <c:v>-0.12315</c:v>
                </c:pt>
                <c:pt idx="8676">
                  <c:v>-0.13952000000000001</c:v>
                </c:pt>
                <c:pt idx="8677">
                  <c:v>-7.0267999999999997E-2</c:v>
                </c:pt>
                <c:pt idx="8678">
                  <c:v>-2.6074E-2</c:v>
                </c:pt>
                <c:pt idx="8679">
                  <c:v>-2.4867E-2</c:v>
                </c:pt>
                <c:pt idx="8680">
                  <c:v>-2.0125E-3</c:v>
                </c:pt>
                <c:pt idx="8681">
                  <c:v>5.6554E-2</c:v>
                </c:pt>
                <c:pt idx="8682">
                  <c:v>0.13295999999999999</c:v>
                </c:pt>
                <c:pt idx="8683">
                  <c:v>0.15676999999999999</c:v>
                </c:pt>
                <c:pt idx="8684">
                  <c:v>0.15851000000000001</c:v>
                </c:pt>
                <c:pt idx="8685">
                  <c:v>0.15181</c:v>
                </c:pt>
                <c:pt idx="8686">
                  <c:v>0.13644000000000001</c:v>
                </c:pt>
                <c:pt idx="8687">
                  <c:v>0.22081999999999999</c:v>
                </c:pt>
                <c:pt idx="8688">
                  <c:v>0.16153999999999999</c:v>
                </c:pt>
                <c:pt idx="8689">
                  <c:v>0.13228000000000001</c:v>
                </c:pt>
                <c:pt idx="8690">
                  <c:v>0.22684000000000001</c:v>
                </c:pt>
                <c:pt idx="8691">
                  <c:v>0.16653999999999999</c:v>
                </c:pt>
                <c:pt idx="8692">
                  <c:v>0.27859</c:v>
                </c:pt>
                <c:pt idx="8693">
                  <c:v>0.20698</c:v>
                </c:pt>
                <c:pt idx="8694">
                  <c:v>0.19727</c:v>
                </c:pt>
                <c:pt idx="8695">
                  <c:v>0.12656000000000001</c:v>
                </c:pt>
                <c:pt idx="8696">
                  <c:v>0.15762999999999999</c:v>
                </c:pt>
                <c:pt idx="8697">
                  <c:v>0.10432</c:v>
                </c:pt>
                <c:pt idx="8698">
                  <c:v>7.9202999999999996E-2</c:v>
                </c:pt>
                <c:pt idx="8699">
                  <c:v>4.5662000000000003E-3</c:v>
                </c:pt>
                <c:pt idx="8700">
                  <c:v>3.0093999999999999E-2</c:v>
                </c:pt>
                <c:pt idx="8701">
                  <c:v>-4.8924000000000002E-2</c:v>
                </c:pt>
                <c:pt idx="8702">
                  <c:v>-8.2697999999999994E-2</c:v>
                </c:pt>
                <c:pt idx="8703">
                  <c:v>-0.14382</c:v>
                </c:pt>
                <c:pt idx="8704">
                  <c:v>-0.18078</c:v>
                </c:pt>
                <c:pt idx="8705">
                  <c:v>-0.15668000000000001</c:v>
                </c:pt>
                <c:pt idx="8706">
                  <c:v>-0.25957000000000002</c:v>
                </c:pt>
                <c:pt idx="8707">
                  <c:v>-0.25239</c:v>
                </c:pt>
                <c:pt idx="8708">
                  <c:v>-0.28738999999999998</c:v>
                </c:pt>
                <c:pt idx="8709">
                  <c:v>-0.28786</c:v>
                </c:pt>
                <c:pt idx="8710">
                  <c:v>-0.185</c:v>
                </c:pt>
                <c:pt idx="8711">
                  <c:v>-0.31458999999999998</c:v>
                </c:pt>
                <c:pt idx="8712">
                  <c:v>-0.31829000000000002</c:v>
                </c:pt>
                <c:pt idx="8713">
                  <c:v>-0.19708999999999999</c:v>
                </c:pt>
                <c:pt idx="8714">
                  <c:v>-0.20837</c:v>
                </c:pt>
                <c:pt idx="8715">
                  <c:v>-0.22523000000000001</c:v>
                </c:pt>
                <c:pt idx="8716">
                  <c:v>-0.11798</c:v>
                </c:pt>
                <c:pt idx="8717">
                  <c:v>-0.27801999999999999</c:v>
                </c:pt>
                <c:pt idx="8718">
                  <c:v>-3.7962000000000003E-2</c:v>
                </c:pt>
                <c:pt idx="8719">
                  <c:v>-7.2606000000000004E-2</c:v>
                </c:pt>
                <c:pt idx="8720">
                  <c:v>2.7040999999999999E-2</c:v>
                </c:pt>
                <c:pt idx="8721">
                  <c:v>1.9945000000000001E-2</c:v>
                </c:pt>
                <c:pt idx="8722">
                  <c:v>8.9561000000000002E-2</c:v>
                </c:pt>
                <c:pt idx="8723">
                  <c:v>0.11378000000000001</c:v>
                </c:pt>
                <c:pt idx="8724">
                  <c:v>0.24345</c:v>
                </c:pt>
                <c:pt idx="8725">
                  <c:v>0.15336</c:v>
                </c:pt>
                <c:pt idx="8726">
                  <c:v>0.27839999999999998</c:v>
                </c:pt>
                <c:pt idx="8727">
                  <c:v>0.27284000000000003</c:v>
                </c:pt>
                <c:pt idx="8728">
                  <c:v>0.34184999999999999</c:v>
                </c:pt>
                <c:pt idx="8729">
                  <c:v>0.36203999999999997</c:v>
                </c:pt>
                <c:pt idx="8730">
                  <c:v>0.27289999999999998</c:v>
                </c:pt>
                <c:pt idx="8731">
                  <c:v>0.40773999999999999</c:v>
                </c:pt>
                <c:pt idx="8732">
                  <c:v>0.29308000000000001</c:v>
                </c:pt>
                <c:pt idx="8733">
                  <c:v>0.29837999999999998</c:v>
                </c:pt>
                <c:pt idx="8734">
                  <c:v>0.30209000000000003</c:v>
                </c:pt>
                <c:pt idx="8735">
                  <c:v>0.11586</c:v>
                </c:pt>
                <c:pt idx="8736">
                  <c:v>0.30958000000000002</c:v>
                </c:pt>
                <c:pt idx="8737">
                  <c:v>0.25558999999999998</c:v>
                </c:pt>
                <c:pt idx="8738">
                  <c:v>0.10922999999999999</c:v>
                </c:pt>
                <c:pt idx="8739">
                  <c:v>0.11223</c:v>
                </c:pt>
                <c:pt idx="8740">
                  <c:v>5.5227999999999999E-2</c:v>
                </c:pt>
                <c:pt idx="8741">
                  <c:v>-5.1473999999999999E-2</c:v>
                </c:pt>
                <c:pt idx="8742">
                  <c:v>8.1449999999999995E-2</c:v>
                </c:pt>
                <c:pt idx="8743">
                  <c:v>-0.22384999999999999</c:v>
                </c:pt>
                <c:pt idx="8744">
                  <c:v>-0.16616</c:v>
                </c:pt>
                <c:pt idx="8745">
                  <c:v>-0.27416000000000001</c:v>
                </c:pt>
                <c:pt idx="8746">
                  <c:v>-0.27161999999999997</c:v>
                </c:pt>
                <c:pt idx="8747">
                  <c:v>-0.32279000000000002</c:v>
                </c:pt>
                <c:pt idx="8748">
                  <c:v>-0.35253000000000001</c:v>
                </c:pt>
                <c:pt idx="8749">
                  <c:v>-0.46172999999999997</c:v>
                </c:pt>
                <c:pt idx="8750">
                  <c:v>-0.32777000000000001</c:v>
                </c:pt>
                <c:pt idx="8751">
                  <c:v>-0.46732000000000001</c:v>
                </c:pt>
                <c:pt idx="8752">
                  <c:v>-0.38379999999999997</c:v>
                </c:pt>
                <c:pt idx="8753">
                  <c:v>-0.40888000000000002</c:v>
                </c:pt>
                <c:pt idx="8754">
                  <c:v>-0.43258999999999997</c:v>
                </c:pt>
                <c:pt idx="8755">
                  <c:v>-0.27887000000000001</c:v>
                </c:pt>
                <c:pt idx="8756">
                  <c:v>-0.34632000000000002</c:v>
                </c:pt>
                <c:pt idx="8757">
                  <c:v>-0.19767000000000001</c:v>
                </c:pt>
                <c:pt idx="8758">
                  <c:v>-0.16048000000000001</c:v>
                </c:pt>
                <c:pt idx="8759">
                  <c:v>-0.12736</c:v>
                </c:pt>
                <c:pt idx="8760">
                  <c:v>5.8275E-2</c:v>
                </c:pt>
                <c:pt idx="8761">
                  <c:v>-0.11731</c:v>
                </c:pt>
                <c:pt idx="8762">
                  <c:v>-1.1686999999999999E-2</c:v>
                </c:pt>
                <c:pt idx="8763">
                  <c:v>8.8870000000000005E-2</c:v>
                </c:pt>
                <c:pt idx="8764">
                  <c:v>0.10159</c:v>
                </c:pt>
                <c:pt idx="8765">
                  <c:v>0.23122999999999999</c:v>
                </c:pt>
                <c:pt idx="8766">
                  <c:v>0.27384999999999998</c:v>
                </c:pt>
                <c:pt idx="8767">
                  <c:v>0.21290000000000001</c:v>
                </c:pt>
                <c:pt idx="8768">
                  <c:v>0.49181999999999998</c:v>
                </c:pt>
                <c:pt idx="8769">
                  <c:v>0.40532000000000001</c:v>
                </c:pt>
                <c:pt idx="8770">
                  <c:v>0.46190999999999999</c:v>
                </c:pt>
                <c:pt idx="8771">
                  <c:v>0.48585</c:v>
                </c:pt>
                <c:pt idx="8772">
                  <c:v>0.45862000000000003</c:v>
                </c:pt>
                <c:pt idx="8773">
                  <c:v>0.45221</c:v>
                </c:pt>
                <c:pt idx="8774">
                  <c:v>0.53996999999999995</c:v>
                </c:pt>
                <c:pt idx="8775">
                  <c:v>0.37513000000000002</c:v>
                </c:pt>
                <c:pt idx="8776">
                  <c:v>0.42248000000000002</c:v>
                </c:pt>
                <c:pt idx="8777">
                  <c:v>0.33191999999999999</c:v>
                </c:pt>
                <c:pt idx="8778">
                  <c:v>0.28716999999999998</c:v>
                </c:pt>
                <c:pt idx="8779">
                  <c:v>0.26422000000000001</c:v>
                </c:pt>
                <c:pt idx="8780">
                  <c:v>0.12107999999999999</c:v>
                </c:pt>
                <c:pt idx="8781">
                  <c:v>8.3541000000000004E-2</c:v>
                </c:pt>
                <c:pt idx="8782">
                  <c:v>-6.9963999999999998E-2</c:v>
                </c:pt>
                <c:pt idx="8783">
                  <c:v>-0.10564999999999999</c:v>
                </c:pt>
                <c:pt idx="8784">
                  <c:v>-0.16974</c:v>
                </c:pt>
                <c:pt idx="8785">
                  <c:v>-0.31426999999999999</c:v>
                </c:pt>
                <c:pt idx="8786">
                  <c:v>-0.20831</c:v>
                </c:pt>
                <c:pt idx="8787">
                  <c:v>-0.32617000000000002</c:v>
                </c:pt>
                <c:pt idx="8788">
                  <c:v>-0.33578000000000002</c:v>
                </c:pt>
                <c:pt idx="8789">
                  <c:v>-0.34433999999999998</c:v>
                </c:pt>
                <c:pt idx="8790">
                  <c:v>-0.50958000000000003</c:v>
                </c:pt>
                <c:pt idx="8791">
                  <c:v>-0.47320000000000001</c:v>
                </c:pt>
                <c:pt idx="8792">
                  <c:v>-0.48452000000000001</c:v>
                </c:pt>
                <c:pt idx="8793">
                  <c:v>-0.57364000000000004</c:v>
                </c:pt>
                <c:pt idx="8794">
                  <c:v>-0.55071999999999999</c:v>
                </c:pt>
                <c:pt idx="8795">
                  <c:v>-0.49315999999999999</c:v>
                </c:pt>
                <c:pt idx="8796">
                  <c:v>-0.48738999999999999</c:v>
                </c:pt>
                <c:pt idx="8797">
                  <c:v>-0.43146000000000001</c:v>
                </c:pt>
                <c:pt idx="8798">
                  <c:v>-0.37031999999999998</c:v>
                </c:pt>
                <c:pt idx="8799">
                  <c:v>-0.34039000000000003</c:v>
                </c:pt>
                <c:pt idx="8800">
                  <c:v>-0.25507999999999997</c:v>
                </c:pt>
                <c:pt idx="8801">
                  <c:v>-0.16211</c:v>
                </c:pt>
                <c:pt idx="8802">
                  <c:v>-6.6706000000000001E-2</c:v>
                </c:pt>
                <c:pt idx="8803">
                  <c:v>1.2288E-2</c:v>
                </c:pt>
                <c:pt idx="8804">
                  <c:v>7.3667999999999997E-2</c:v>
                </c:pt>
                <c:pt idx="8805">
                  <c:v>0.17615</c:v>
                </c:pt>
                <c:pt idx="8806">
                  <c:v>0.29288999999999998</c:v>
                </c:pt>
                <c:pt idx="8807">
                  <c:v>0.36903000000000002</c:v>
                </c:pt>
                <c:pt idx="8808">
                  <c:v>0.43558000000000002</c:v>
                </c:pt>
                <c:pt idx="8809">
                  <c:v>0.4824</c:v>
                </c:pt>
                <c:pt idx="8810">
                  <c:v>0.54491999999999996</c:v>
                </c:pt>
                <c:pt idx="8811">
                  <c:v>0.57267000000000001</c:v>
                </c:pt>
                <c:pt idx="8812">
                  <c:v>0.48082000000000003</c:v>
                </c:pt>
                <c:pt idx="8813">
                  <c:v>0.52514000000000005</c:v>
                </c:pt>
                <c:pt idx="8814">
                  <c:v>0.59870000000000001</c:v>
                </c:pt>
                <c:pt idx="8815">
                  <c:v>0.52656000000000003</c:v>
                </c:pt>
                <c:pt idx="8816">
                  <c:v>0.58140999999999998</c:v>
                </c:pt>
                <c:pt idx="8817">
                  <c:v>0.47715999999999997</c:v>
                </c:pt>
                <c:pt idx="8818">
                  <c:v>0.47217999999999999</c:v>
                </c:pt>
                <c:pt idx="8819">
                  <c:v>0.40727999999999998</c:v>
                </c:pt>
                <c:pt idx="8820">
                  <c:v>0.35970000000000002</c:v>
                </c:pt>
                <c:pt idx="8821">
                  <c:v>0.22067000000000001</c:v>
                </c:pt>
                <c:pt idx="8822">
                  <c:v>0.15617</c:v>
                </c:pt>
                <c:pt idx="8823">
                  <c:v>4.1514000000000002E-2</c:v>
                </c:pt>
                <c:pt idx="8824">
                  <c:v>1.2005999999999999E-2</c:v>
                </c:pt>
                <c:pt idx="8825">
                  <c:v>-0.11942999999999999</c:v>
                </c:pt>
                <c:pt idx="8826">
                  <c:v>-0.18942999999999999</c:v>
                </c:pt>
                <c:pt idx="8827">
                  <c:v>-0.33466000000000001</c:v>
                </c:pt>
                <c:pt idx="8828">
                  <c:v>-0.40504000000000001</c:v>
                </c:pt>
                <c:pt idx="8829">
                  <c:v>-0.43508999999999998</c:v>
                </c:pt>
                <c:pt idx="8830">
                  <c:v>-0.56654000000000004</c:v>
                </c:pt>
                <c:pt idx="8831">
                  <c:v>-0.58650000000000002</c:v>
                </c:pt>
                <c:pt idx="8832">
                  <c:v>-0.66069999999999995</c:v>
                </c:pt>
                <c:pt idx="8833">
                  <c:v>-0.64939999999999998</c:v>
                </c:pt>
                <c:pt idx="8834">
                  <c:v>-0.66942999999999997</c:v>
                </c:pt>
                <c:pt idx="8835">
                  <c:v>-0.74438000000000004</c:v>
                </c:pt>
                <c:pt idx="8836">
                  <c:v>-0.63629999999999998</c:v>
                </c:pt>
                <c:pt idx="8837">
                  <c:v>-0.58123000000000002</c:v>
                </c:pt>
                <c:pt idx="8838">
                  <c:v>-0.55462</c:v>
                </c:pt>
                <c:pt idx="8839">
                  <c:v>-0.45178000000000001</c:v>
                </c:pt>
                <c:pt idx="8840">
                  <c:v>-0.36381000000000002</c:v>
                </c:pt>
                <c:pt idx="8841">
                  <c:v>-0.35977999999999999</c:v>
                </c:pt>
                <c:pt idx="8842">
                  <c:v>-6.2385999999999997E-2</c:v>
                </c:pt>
                <c:pt idx="8843">
                  <c:v>-0.12293999999999999</c:v>
                </c:pt>
                <c:pt idx="8844">
                  <c:v>6.2279000000000001E-2</c:v>
                </c:pt>
                <c:pt idx="8845">
                  <c:v>9.4967999999999997E-2</c:v>
                </c:pt>
                <c:pt idx="8846">
                  <c:v>0.2402</c:v>
                </c:pt>
                <c:pt idx="8847">
                  <c:v>0.32615</c:v>
                </c:pt>
                <c:pt idx="8848">
                  <c:v>0.45100000000000001</c:v>
                </c:pt>
                <c:pt idx="8849">
                  <c:v>0.41793000000000002</c:v>
                </c:pt>
                <c:pt idx="8850">
                  <c:v>0.59523999999999999</c:v>
                </c:pt>
                <c:pt idx="8851">
                  <c:v>0.55744000000000005</c:v>
                </c:pt>
                <c:pt idx="8852">
                  <c:v>0.65256999999999998</c:v>
                </c:pt>
                <c:pt idx="8853">
                  <c:v>0.65952</c:v>
                </c:pt>
                <c:pt idx="8854">
                  <c:v>0.63190000000000002</c:v>
                </c:pt>
                <c:pt idx="8855">
                  <c:v>0.67039000000000004</c:v>
                </c:pt>
                <c:pt idx="8856">
                  <c:v>0.55842999999999998</c:v>
                </c:pt>
                <c:pt idx="8857">
                  <c:v>0.66357999999999995</c:v>
                </c:pt>
                <c:pt idx="8858">
                  <c:v>0.54332999999999998</c:v>
                </c:pt>
                <c:pt idx="8859">
                  <c:v>0.43887999999999999</c:v>
                </c:pt>
                <c:pt idx="8860">
                  <c:v>0.52024000000000004</c:v>
                </c:pt>
                <c:pt idx="8861">
                  <c:v>0.22816</c:v>
                </c:pt>
                <c:pt idx="8862">
                  <c:v>0.16821</c:v>
                </c:pt>
                <c:pt idx="8863">
                  <c:v>0.11557000000000001</c:v>
                </c:pt>
                <c:pt idx="8864">
                  <c:v>-7.4818999999999997E-2</c:v>
                </c:pt>
                <c:pt idx="8865">
                  <c:v>-0.12795999999999999</c:v>
                </c:pt>
                <c:pt idx="8866">
                  <c:v>-0.14074999999999999</c:v>
                </c:pt>
                <c:pt idx="8867">
                  <c:v>-0.42249999999999999</c:v>
                </c:pt>
                <c:pt idx="8868">
                  <c:v>-0.29032000000000002</c:v>
                </c:pt>
                <c:pt idx="8869">
                  <c:v>-0.46233000000000002</c:v>
                </c:pt>
                <c:pt idx="8870">
                  <c:v>-0.44778000000000001</c:v>
                </c:pt>
                <c:pt idx="8871">
                  <c:v>-0.51924000000000003</c:v>
                </c:pt>
                <c:pt idx="8872">
                  <c:v>-0.55659999999999998</c:v>
                </c:pt>
                <c:pt idx="8873">
                  <c:v>-0.63563000000000003</c:v>
                </c:pt>
                <c:pt idx="8874">
                  <c:v>-0.53854000000000002</c:v>
                </c:pt>
                <c:pt idx="8875">
                  <c:v>-0.60016000000000003</c:v>
                </c:pt>
                <c:pt idx="8876">
                  <c:v>-0.47316999999999998</c:v>
                </c:pt>
                <c:pt idx="8877">
                  <c:v>-0.57476000000000005</c:v>
                </c:pt>
                <c:pt idx="8878">
                  <c:v>-0.48359999999999997</c:v>
                </c:pt>
                <c:pt idx="8879">
                  <c:v>-0.37373000000000001</c:v>
                </c:pt>
                <c:pt idx="8880">
                  <c:v>-0.39538000000000001</c:v>
                </c:pt>
                <c:pt idx="8881">
                  <c:v>-0.20501</c:v>
                </c:pt>
                <c:pt idx="8882">
                  <c:v>-0.28981000000000001</c:v>
                </c:pt>
                <c:pt idx="8883">
                  <c:v>-0.20715</c:v>
                </c:pt>
                <c:pt idx="8884">
                  <c:v>-4.9793999999999998E-2</c:v>
                </c:pt>
                <c:pt idx="8885">
                  <c:v>-7.7382999999999993E-2</c:v>
                </c:pt>
                <c:pt idx="8886">
                  <c:v>0.22808999999999999</c:v>
                </c:pt>
                <c:pt idx="8887">
                  <c:v>0.21440999999999999</c:v>
                </c:pt>
                <c:pt idx="8888">
                  <c:v>0.27044000000000001</c:v>
                </c:pt>
                <c:pt idx="8889">
                  <c:v>0.42414000000000002</c:v>
                </c:pt>
                <c:pt idx="8890">
                  <c:v>0.41203000000000001</c:v>
                </c:pt>
                <c:pt idx="8891">
                  <c:v>0.43445</c:v>
                </c:pt>
                <c:pt idx="8892">
                  <c:v>0.55974999999999997</c:v>
                </c:pt>
                <c:pt idx="8893">
                  <c:v>0.39762999999999998</c:v>
                </c:pt>
                <c:pt idx="8894">
                  <c:v>0.54984</c:v>
                </c:pt>
                <c:pt idx="8895">
                  <c:v>0.48254000000000002</c:v>
                </c:pt>
                <c:pt idx="8896">
                  <c:v>0.47110000000000002</c:v>
                </c:pt>
                <c:pt idx="8897">
                  <c:v>0.48726000000000003</c:v>
                </c:pt>
                <c:pt idx="8898">
                  <c:v>0.46311999999999998</c:v>
                </c:pt>
                <c:pt idx="8899">
                  <c:v>0.35192000000000001</c:v>
                </c:pt>
                <c:pt idx="8900">
                  <c:v>0.39817999999999998</c:v>
                </c:pt>
                <c:pt idx="8901">
                  <c:v>0.2177</c:v>
                </c:pt>
                <c:pt idx="8902">
                  <c:v>0.25035000000000002</c:v>
                </c:pt>
                <c:pt idx="8903">
                  <c:v>0.19414999999999999</c:v>
                </c:pt>
                <c:pt idx="8904">
                  <c:v>5.602E-2</c:v>
                </c:pt>
                <c:pt idx="8905">
                  <c:v>3.0837E-2</c:v>
                </c:pt>
                <c:pt idx="8906">
                  <c:v>-8.1333000000000003E-2</c:v>
                </c:pt>
                <c:pt idx="8907">
                  <c:v>-4.1936000000000001E-2</c:v>
                </c:pt>
                <c:pt idx="8908">
                  <c:v>-0.11292000000000001</c:v>
                </c:pt>
                <c:pt idx="8909">
                  <c:v>-0.24332999999999999</c:v>
                </c:pt>
                <c:pt idx="8910">
                  <c:v>-0.24278</c:v>
                </c:pt>
                <c:pt idx="8911">
                  <c:v>-0.45701999999999998</c:v>
                </c:pt>
                <c:pt idx="8912">
                  <c:v>-0.38333</c:v>
                </c:pt>
                <c:pt idx="8913">
                  <c:v>-0.45605000000000001</c:v>
                </c:pt>
                <c:pt idx="8914">
                  <c:v>-0.56652999999999998</c:v>
                </c:pt>
                <c:pt idx="8915">
                  <c:v>-0.45445999999999998</c:v>
                </c:pt>
                <c:pt idx="8916">
                  <c:v>-0.48343999999999998</c:v>
                </c:pt>
                <c:pt idx="8917">
                  <c:v>-0.47086</c:v>
                </c:pt>
                <c:pt idx="8918">
                  <c:v>-0.34097</c:v>
                </c:pt>
                <c:pt idx="8919">
                  <c:v>-0.38869999999999999</c:v>
                </c:pt>
                <c:pt idx="8920">
                  <c:v>-0.36157</c:v>
                </c:pt>
                <c:pt idx="8921">
                  <c:v>-0.26030999999999999</c:v>
                </c:pt>
                <c:pt idx="8922">
                  <c:v>-0.23766000000000001</c:v>
                </c:pt>
                <c:pt idx="8923">
                  <c:v>-0.19267999999999999</c:v>
                </c:pt>
                <c:pt idx="8924">
                  <c:v>-9.4447000000000003E-2</c:v>
                </c:pt>
                <c:pt idx="8925">
                  <c:v>-5.5462999999999998E-2</c:v>
                </c:pt>
                <c:pt idx="8926">
                  <c:v>3.9368E-2</c:v>
                </c:pt>
                <c:pt idx="8927">
                  <c:v>6.7230999999999999E-2</c:v>
                </c:pt>
                <c:pt idx="8928">
                  <c:v>0.10935</c:v>
                </c:pt>
                <c:pt idx="8929">
                  <c:v>0.19846</c:v>
                </c:pt>
                <c:pt idx="8930">
                  <c:v>0.25091999999999998</c:v>
                </c:pt>
                <c:pt idx="8931">
                  <c:v>0.27429999999999999</c:v>
                </c:pt>
                <c:pt idx="8932">
                  <c:v>0.26227</c:v>
                </c:pt>
                <c:pt idx="8933">
                  <c:v>0.30142000000000002</c:v>
                </c:pt>
                <c:pt idx="8934">
                  <c:v>0.36115999999999998</c:v>
                </c:pt>
                <c:pt idx="8935">
                  <c:v>0.3921</c:v>
                </c:pt>
                <c:pt idx="8936">
                  <c:v>0.43952999999999998</c:v>
                </c:pt>
                <c:pt idx="8937">
                  <c:v>0.38135000000000002</c:v>
                </c:pt>
                <c:pt idx="8938">
                  <c:v>0.42684</c:v>
                </c:pt>
                <c:pt idx="8939">
                  <c:v>0.44453999999999999</c:v>
                </c:pt>
                <c:pt idx="8940">
                  <c:v>0.33517000000000002</c:v>
                </c:pt>
                <c:pt idx="8941">
                  <c:v>0.35088000000000003</c:v>
                </c:pt>
                <c:pt idx="8942">
                  <c:v>0.18271999999999999</c:v>
                </c:pt>
                <c:pt idx="8943">
                  <c:v>0.20266999999999999</c:v>
                </c:pt>
                <c:pt idx="8944">
                  <c:v>0.13722000000000001</c:v>
                </c:pt>
                <c:pt idx="8945">
                  <c:v>0.12529000000000001</c:v>
                </c:pt>
                <c:pt idx="8946">
                  <c:v>1.9273999999999999E-2</c:v>
                </c:pt>
                <c:pt idx="8947">
                  <c:v>-2.3907000000000001E-2</c:v>
                </c:pt>
                <c:pt idx="8948">
                  <c:v>-8.7371000000000004E-2</c:v>
                </c:pt>
                <c:pt idx="8949">
                  <c:v>-9.8149E-2</c:v>
                </c:pt>
                <c:pt idx="8950">
                  <c:v>-0.20877000000000001</c:v>
                </c:pt>
                <c:pt idx="8951">
                  <c:v>-0.21546999999999999</c:v>
                </c:pt>
                <c:pt idx="8952">
                  <c:v>-0.25518999999999997</c:v>
                </c:pt>
                <c:pt idx="8953">
                  <c:v>-0.26136999999999999</c:v>
                </c:pt>
                <c:pt idx="8954">
                  <c:v>-0.29133999999999999</c:v>
                </c:pt>
                <c:pt idx="8955">
                  <c:v>-0.35509000000000002</c:v>
                </c:pt>
                <c:pt idx="8956">
                  <c:v>-0.28924</c:v>
                </c:pt>
                <c:pt idx="8957">
                  <c:v>-0.33644000000000002</c:v>
                </c:pt>
                <c:pt idx="8958">
                  <c:v>-0.30096000000000001</c:v>
                </c:pt>
                <c:pt idx="8959">
                  <c:v>-0.29448000000000002</c:v>
                </c:pt>
                <c:pt idx="8960">
                  <c:v>-0.39237</c:v>
                </c:pt>
                <c:pt idx="8961">
                  <c:v>-0.23227999999999999</c:v>
                </c:pt>
                <c:pt idx="8962">
                  <c:v>-0.18393999999999999</c:v>
                </c:pt>
                <c:pt idx="8963">
                  <c:v>-0.26025999999999999</c:v>
                </c:pt>
                <c:pt idx="8964">
                  <c:v>-0.18264</c:v>
                </c:pt>
                <c:pt idx="8965">
                  <c:v>-8.9317999999999995E-2</c:v>
                </c:pt>
                <c:pt idx="8966">
                  <c:v>-0.12791</c:v>
                </c:pt>
                <c:pt idx="8967">
                  <c:v>0.12039999999999999</c:v>
                </c:pt>
                <c:pt idx="8968">
                  <c:v>-2.9364999999999999E-2</c:v>
                </c:pt>
                <c:pt idx="8969">
                  <c:v>9.0583999999999998E-2</c:v>
                </c:pt>
                <c:pt idx="8970">
                  <c:v>7.8749E-2</c:v>
                </c:pt>
                <c:pt idx="8971">
                  <c:v>0.17311000000000001</c:v>
                </c:pt>
                <c:pt idx="8972">
                  <c:v>0.18984999999999999</c:v>
                </c:pt>
                <c:pt idx="8973">
                  <c:v>0.23157</c:v>
                </c:pt>
                <c:pt idx="8974">
                  <c:v>0.17652999999999999</c:v>
                </c:pt>
                <c:pt idx="8975">
                  <c:v>0.31862000000000001</c:v>
                </c:pt>
                <c:pt idx="8976">
                  <c:v>0.23607</c:v>
                </c:pt>
                <c:pt idx="8977">
                  <c:v>0.28766999999999998</c:v>
                </c:pt>
                <c:pt idx="8978">
                  <c:v>0.24071000000000001</c:v>
                </c:pt>
                <c:pt idx="8979">
                  <c:v>0.22139</c:v>
                </c:pt>
                <c:pt idx="8980">
                  <c:v>0.31785000000000002</c:v>
                </c:pt>
                <c:pt idx="8981">
                  <c:v>0.16538</c:v>
                </c:pt>
                <c:pt idx="8982">
                  <c:v>0.24030000000000001</c:v>
                </c:pt>
                <c:pt idx="8983">
                  <c:v>0.20252000000000001</c:v>
                </c:pt>
                <c:pt idx="8984">
                  <c:v>0.14238999999999999</c:v>
                </c:pt>
                <c:pt idx="8985">
                  <c:v>0.25599</c:v>
                </c:pt>
                <c:pt idx="8986">
                  <c:v>-6.4165000000000001E-4</c:v>
                </c:pt>
                <c:pt idx="8987">
                  <c:v>-2.7494000000000001E-2</c:v>
                </c:pt>
                <c:pt idx="8988">
                  <c:v>2.9253999999999999E-2</c:v>
                </c:pt>
                <c:pt idx="8989">
                  <c:v>-5.3793000000000001E-2</c:v>
                </c:pt>
                <c:pt idx="8990">
                  <c:v>-9.0773000000000006E-2</c:v>
                </c:pt>
                <c:pt idx="8991">
                  <c:v>-6.9986999999999994E-2</c:v>
                </c:pt>
                <c:pt idx="8992">
                  <c:v>-0.28774</c:v>
                </c:pt>
                <c:pt idx="8993">
                  <c:v>-5.7703999999999998E-2</c:v>
                </c:pt>
                <c:pt idx="8994">
                  <c:v>-0.19413</c:v>
                </c:pt>
                <c:pt idx="8995">
                  <c:v>-0.1527</c:v>
                </c:pt>
                <c:pt idx="8996">
                  <c:v>-0.20468</c:v>
                </c:pt>
                <c:pt idx="8997">
                  <c:v>-0.20580000000000001</c:v>
                </c:pt>
                <c:pt idx="8998">
                  <c:v>-0.21210999999999999</c:v>
                </c:pt>
                <c:pt idx="8999">
                  <c:v>-0.11216</c:v>
                </c:pt>
                <c:pt idx="9000">
                  <c:v>-0.26301000000000002</c:v>
                </c:pt>
                <c:pt idx="9001">
                  <c:v>-0.12446</c:v>
                </c:pt>
                <c:pt idx="9002">
                  <c:v>-0.17207</c:v>
                </c:pt>
                <c:pt idx="9003">
                  <c:v>-0.12273000000000001</c:v>
                </c:pt>
                <c:pt idx="9004">
                  <c:v>-6.0079E-2</c:v>
                </c:pt>
                <c:pt idx="9005">
                  <c:v>-0.14387</c:v>
                </c:pt>
                <c:pt idx="9006">
                  <c:v>-2.0164999999999999E-2</c:v>
                </c:pt>
                <c:pt idx="9007">
                  <c:v>-9.9836999999999995E-2</c:v>
                </c:pt>
                <c:pt idx="9008">
                  <c:v>-4.5971999999999999E-2</c:v>
                </c:pt>
                <c:pt idx="9009">
                  <c:v>1.7654999999999999E-3</c:v>
                </c:pt>
                <c:pt idx="9010">
                  <c:v>-8.1020999999999996E-2</c:v>
                </c:pt>
                <c:pt idx="9011">
                  <c:v>0.18049000000000001</c:v>
                </c:pt>
                <c:pt idx="9012">
                  <c:v>0.10348</c:v>
                </c:pt>
                <c:pt idx="9013">
                  <c:v>0.15075</c:v>
                </c:pt>
                <c:pt idx="9014">
                  <c:v>0.23416999999999999</c:v>
                </c:pt>
                <c:pt idx="9015">
                  <c:v>0.10945000000000001</c:v>
                </c:pt>
                <c:pt idx="9016">
                  <c:v>0.21351999999999999</c:v>
                </c:pt>
                <c:pt idx="9017">
                  <c:v>0.21840000000000001</c:v>
                </c:pt>
                <c:pt idx="9018">
                  <c:v>7.8675999999999996E-2</c:v>
                </c:pt>
                <c:pt idx="9019">
                  <c:v>0.14566000000000001</c:v>
                </c:pt>
                <c:pt idx="9020">
                  <c:v>0.14835999999999999</c:v>
                </c:pt>
                <c:pt idx="9021">
                  <c:v>9.5171000000000006E-2</c:v>
                </c:pt>
                <c:pt idx="9022">
                  <c:v>0.11668000000000001</c:v>
                </c:pt>
                <c:pt idx="9023">
                  <c:v>8.1559000000000006E-2</c:v>
                </c:pt>
                <c:pt idx="9024">
                  <c:v>2.7581000000000001E-2</c:v>
                </c:pt>
                <c:pt idx="9025">
                  <c:v>6.5342999999999998E-2</c:v>
                </c:pt>
                <c:pt idx="9026">
                  <c:v>1.9710999999999999E-2</c:v>
                </c:pt>
                <c:pt idx="9027">
                  <c:v>1.2784E-2</c:v>
                </c:pt>
                <c:pt idx="9028">
                  <c:v>-1.6108000000000001E-2</c:v>
                </c:pt>
                <c:pt idx="9029">
                  <c:v>-5.1443999999999997E-2</c:v>
                </c:pt>
                <c:pt idx="9030">
                  <c:v>-4.8506000000000001E-2</c:v>
                </c:pt>
                <c:pt idx="9031">
                  <c:v>-2.5134E-2</c:v>
                </c:pt>
                <c:pt idx="9032">
                  <c:v>-3.3042000000000002E-2</c:v>
                </c:pt>
                <c:pt idx="9033">
                  <c:v>-4.3753E-2</c:v>
                </c:pt>
                <c:pt idx="9034">
                  <c:v>-4.0998E-2</c:v>
                </c:pt>
                <c:pt idx="9035">
                  <c:v>-5.7591000000000003E-2</c:v>
                </c:pt>
                <c:pt idx="9036">
                  <c:v>-0.11533</c:v>
                </c:pt>
                <c:pt idx="9037">
                  <c:v>-0.15529999999999999</c:v>
                </c:pt>
                <c:pt idx="9038">
                  <c:v>-0.18709000000000001</c:v>
                </c:pt>
                <c:pt idx="9039">
                  <c:v>-0.14341999999999999</c:v>
                </c:pt>
                <c:pt idx="9040">
                  <c:v>-9.5336000000000004E-2</c:v>
                </c:pt>
                <c:pt idx="9041">
                  <c:v>-0.11852</c:v>
                </c:pt>
                <c:pt idx="9042">
                  <c:v>-6.9441000000000003E-2</c:v>
                </c:pt>
                <c:pt idx="9043">
                  <c:v>-3.5014999999999998E-2</c:v>
                </c:pt>
                <c:pt idx="9044">
                  <c:v>-5.9959E-4</c:v>
                </c:pt>
                <c:pt idx="9045">
                  <c:v>-1.2263E-2</c:v>
                </c:pt>
                <c:pt idx="9046">
                  <c:v>-1.7742000000000001E-3</c:v>
                </c:pt>
                <c:pt idx="9047">
                  <c:v>1.5524E-2</c:v>
                </c:pt>
                <c:pt idx="9048">
                  <c:v>3.8301000000000002E-2</c:v>
                </c:pt>
                <c:pt idx="9049">
                  <c:v>7.0707000000000006E-2</c:v>
                </c:pt>
                <c:pt idx="9050">
                  <c:v>9.2945E-2</c:v>
                </c:pt>
                <c:pt idx="9051">
                  <c:v>6.6333000000000003E-2</c:v>
                </c:pt>
                <c:pt idx="9052">
                  <c:v>6.8187999999999999E-2</c:v>
                </c:pt>
                <c:pt idx="9053">
                  <c:v>8.0598000000000003E-2</c:v>
                </c:pt>
                <c:pt idx="9054">
                  <c:v>8.6424000000000001E-2</c:v>
                </c:pt>
                <c:pt idx="9055">
                  <c:v>6.9349999999999995E-2</c:v>
                </c:pt>
                <c:pt idx="9056">
                  <c:v>3.5566E-2</c:v>
                </c:pt>
                <c:pt idx="9057">
                  <c:v>4.1196000000000003E-2</c:v>
                </c:pt>
                <c:pt idx="9058">
                  <c:v>5.5149999999999998E-2</c:v>
                </c:pt>
                <c:pt idx="9059">
                  <c:v>2.8502E-2</c:v>
                </c:pt>
                <c:pt idx="9060">
                  <c:v>-9.7862000000000001E-3</c:v>
                </c:pt>
                <c:pt idx="9061">
                  <c:v>-2.7508999999999999E-2</c:v>
                </c:pt>
                <c:pt idx="9062">
                  <c:v>5.219E-2</c:v>
                </c:pt>
                <c:pt idx="9063">
                  <c:v>6.6861000000000004E-3</c:v>
                </c:pt>
                <c:pt idx="9064">
                  <c:v>-3.7317000000000003E-2</c:v>
                </c:pt>
                <c:pt idx="9065">
                  <c:v>3.2242999999999998E-3</c:v>
                </c:pt>
                <c:pt idx="9066">
                  <c:v>-8.0950999999999995E-2</c:v>
                </c:pt>
                <c:pt idx="9067">
                  <c:v>2.4913000000000001E-2</c:v>
                </c:pt>
                <c:pt idx="9068">
                  <c:v>-4.0696999999999997E-2</c:v>
                </c:pt>
                <c:pt idx="9069">
                  <c:v>-3.5349999999999999E-2</c:v>
                </c:pt>
                <c:pt idx="9070">
                  <c:v>-5.9235999999999997E-2</c:v>
                </c:pt>
                <c:pt idx="9071">
                  <c:v>-1.4035000000000001E-2</c:v>
                </c:pt>
                <c:pt idx="9072">
                  <c:v>-2.7434E-2</c:v>
                </c:pt>
                <c:pt idx="9073">
                  <c:v>-1.1892E-2</c:v>
                </c:pt>
                <c:pt idx="9074">
                  <c:v>-5.9871000000000001E-2</c:v>
                </c:pt>
                <c:pt idx="9075">
                  <c:v>-2.1549000000000001E-4</c:v>
                </c:pt>
                <c:pt idx="9076">
                  <c:v>-2.3092000000000001E-2</c:v>
                </c:pt>
                <c:pt idx="9077">
                  <c:v>1.9744999999999999E-2</c:v>
                </c:pt>
                <c:pt idx="9078">
                  <c:v>2.2686999999999998E-3</c:v>
                </c:pt>
                <c:pt idx="9079">
                  <c:v>-1.3998E-2</c:v>
                </c:pt>
                <c:pt idx="9080">
                  <c:v>5.0296E-2</c:v>
                </c:pt>
                <c:pt idx="9081">
                  <c:v>7.4724000000000004E-4</c:v>
                </c:pt>
                <c:pt idx="9082">
                  <c:v>6.3114000000000003E-2</c:v>
                </c:pt>
                <c:pt idx="9083">
                  <c:v>1.9720999999999999E-2</c:v>
                </c:pt>
                <c:pt idx="9084">
                  <c:v>6.4134999999999999E-3</c:v>
                </c:pt>
                <c:pt idx="9085">
                  <c:v>0.12742999999999999</c:v>
                </c:pt>
                <c:pt idx="9086">
                  <c:v>3.9727999999999999E-2</c:v>
                </c:pt>
                <c:pt idx="9087">
                  <c:v>-4.2027999999999996E-3</c:v>
                </c:pt>
                <c:pt idx="9088">
                  <c:v>4.6563E-2</c:v>
                </c:pt>
                <c:pt idx="9089">
                  <c:v>-5.5573999999999997E-3</c:v>
                </c:pt>
                <c:pt idx="9090">
                  <c:v>-3.0949000000000001E-2</c:v>
                </c:pt>
                <c:pt idx="9091">
                  <c:v>6.9449999999999998E-2</c:v>
                </c:pt>
                <c:pt idx="9092">
                  <c:v>-0.15146999999999999</c:v>
                </c:pt>
                <c:pt idx="9093">
                  <c:v>1.1463000000000001E-3</c:v>
                </c:pt>
                <c:pt idx="9094">
                  <c:v>-7.6901999999999998E-2</c:v>
                </c:pt>
                <c:pt idx="9095">
                  <c:v>-2.0569E-3</c:v>
                </c:pt>
                <c:pt idx="9096">
                  <c:v>-3.8143999999999997E-2</c:v>
                </c:pt>
                <c:pt idx="9097">
                  <c:v>-5.0631000000000002E-2</c:v>
                </c:pt>
                <c:pt idx="9098">
                  <c:v>-8.6495000000000002E-2</c:v>
                </c:pt>
                <c:pt idx="9099">
                  <c:v>2.026E-2</c:v>
                </c:pt>
                <c:pt idx="9100">
                  <c:v>-6.3488000000000003E-2</c:v>
                </c:pt>
                <c:pt idx="9101">
                  <c:v>4.0010999999999998E-2</c:v>
                </c:pt>
                <c:pt idx="9102">
                  <c:v>-4.0321000000000003E-2</c:v>
                </c:pt>
                <c:pt idx="9103">
                  <c:v>-3.4654E-3</c:v>
                </c:pt>
                <c:pt idx="9104">
                  <c:v>5.9749999999999998E-2</c:v>
                </c:pt>
                <c:pt idx="9105">
                  <c:v>-7.8282000000000004E-3</c:v>
                </c:pt>
                <c:pt idx="9106">
                  <c:v>0.10815</c:v>
                </c:pt>
                <c:pt idx="9107">
                  <c:v>-7.0943000000000004E-3</c:v>
                </c:pt>
                <c:pt idx="9108">
                  <c:v>1.6515999999999999E-2</c:v>
                </c:pt>
                <c:pt idx="9109">
                  <c:v>7.4439000000000005E-2</c:v>
                </c:pt>
                <c:pt idx="9110">
                  <c:v>-6.089E-2</c:v>
                </c:pt>
                <c:pt idx="9111">
                  <c:v>0.13249</c:v>
                </c:pt>
                <c:pt idx="9112">
                  <c:v>0.10310999999999999</c:v>
                </c:pt>
                <c:pt idx="9113">
                  <c:v>4.2755000000000001E-2</c:v>
                </c:pt>
                <c:pt idx="9114">
                  <c:v>0.12661</c:v>
                </c:pt>
                <c:pt idx="9115">
                  <c:v>9.1169E-2</c:v>
                </c:pt>
                <c:pt idx="9116">
                  <c:v>-2.9781E-3</c:v>
                </c:pt>
                <c:pt idx="9117">
                  <c:v>0.18271000000000001</c:v>
                </c:pt>
                <c:pt idx="9118">
                  <c:v>-5.6751000000000003E-2</c:v>
                </c:pt>
                <c:pt idx="9119">
                  <c:v>5.3109999999999997E-2</c:v>
                </c:pt>
                <c:pt idx="9120">
                  <c:v>-3.8176000000000002E-2</c:v>
                </c:pt>
                <c:pt idx="9121">
                  <c:v>-4.8543999999999997E-2</c:v>
                </c:pt>
                <c:pt idx="9122">
                  <c:v>-4.0488000000000003E-2</c:v>
                </c:pt>
                <c:pt idx="9123">
                  <c:v>-1.145E-2</c:v>
                </c:pt>
                <c:pt idx="9124">
                  <c:v>-0.13618</c:v>
                </c:pt>
                <c:pt idx="9125">
                  <c:v>-4.5074000000000003E-2</c:v>
                </c:pt>
                <c:pt idx="9126">
                  <c:v>-0.18582000000000001</c:v>
                </c:pt>
                <c:pt idx="9127">
                  <c:v>-8.5675000000000001E-2</c:v>
                </c:pt>
                <c:pt idx="9128">
                  <c:v>-0.10332</c:v>
                </c:pt>
                <c:pt idx="9129">
                  <c:v>-0.17104</c:v>
                </c:pt>
                <c:pt idx="9130">
                  <c:v>-9.8655999999999994E-2</c:v>
                </c:pt>
                <c:pt idx="9131">
                  <c:v>-0.18776999999999999</c:v>
                </c:pt>
                <c:pt idx="9132">
                  <c:v>-3.7471999999999998E-2</c:v>
                </c:pt>
                <c:pt idx="9133">
                  <c:v>-2.9654E-2</c:v>
                </c:pt>
                <c:pt idx="9134">
                  <c:v>-8.0480999999999997E-2</c:v>
                </c:pt>
                <c:pt idx="9135">
                  <c:v>3.7421000000000003E-2</c:v>
                </c:pt>
                <c:pt idx="9136">
                  <c:v>-0.15831999999999999</c:v>
                </c:pt>
                <c:pt idx="9137">
                  <c:v>-5.4264E-2</c:v>
                </c:pt>
                <c:pt idx="9138">
                  <c:v>-1.0675E-2</c:v>
                </c:pt>
                <c:pt idx="9139">
                  <c:v>-8.4345000000000003E-2</c:v>
                </c:pt>
                <c:pt idx="9140">
                  <c:v>1.1676000000000001E-2</c:v>
                </c:pt>
                <c:pt idx="9141">
                  <c:v>7.7256000000000005E-2</c:v>
                </c:pt>
                <c:pt idx="9142">
                  <c:v>-1.6132000000000001E-2</c:v>
                </c:pt>
                <c:pt idx="9143">
                  <c:v>0.20762</c:v>
                </c:pt>
                <c:pt idx="9144">
                  <c:v>0.1067</c:v>
                </c:pt>
                <c:pt idx="9145">
                  <c:v>0.16455</c:v>
                </c:pt>
                <c:pt idx="9146">
                  <c:v>0.19137000000000001</c:v>
                </c:pt>
                <c:pt idx="9147">
                  <c:v>0.17749000000000001</c:v>
                </c:pt>
                <c:pt idx="9148">
                  <c:v>0.15717999999999999</c:v>
                </c:pt>
                <c:pt idx="9149">
                  <c:v>0.24384</c:v>
                </c:pt>
                <c:pt idx="9150">
                  <c:v>0.14521999999999999</c:v>
                </c:pt>
                <c:pt idx="9151">
                  <c:v>0.23538999999999999</c:v>
                </c:pt>
                <c:pt idx="9152">
                  <c:v>0.14942</c:v>
                </c:pt>
                <c:pt idx="9153">
                  <c:v>0.12703</c:v>
                </c:pt>
                <c:pt idx="9154">
                  <c:v>0.15240000000000001</c:v>
                </c:pt>
                <c:pt idx="9155">
                  <c:v>8.8216000000000003E-2</c:v>
                </c:pt>
                <c:pt idx="9156">
                  <c:v>9.7666000000000003E-2</c:v>
                </c:pt>
                <c:pt idx="9157">
                  <c:v>-3.7725000000000002E-2</c:v>
                </c:pt>
                <c:pt idx="9158">
                  <c:v>-5.9282000000000001E-2</c:v>
                </c:pt>
                <c:pt idx="9159">
                  <c:v>-4.6478999999999999E-2</c:v>
                </c:pt>
                <c:pt idx="9160">
                  <c:v>-0.1178</c:v>
                </c:pt>
                <c:pt idx="9161">
                  <c:v>7.9921999999999997E-3</c:v>
                </c:pt>
                <c:pt idx="9162">
                  <c:v>-0.1085</c:v>
                </c:pt>
                <c:pt idx="9163">
                  <c:v>-0.10779</c:v>
                </c:pt>
                <c:pt idx="9164">
                  <c:v>-7.6211000000000001E-2</c:v>
                </c:pt>
                <c:pt idx="9165">
                  <c:v>-0.17734</c:v>
                </c:pt>
                <c:pt idx="9166">
                  <c:v>-0.17526</c:v>
                </c:pt>
                <c:pt idx="9167">
                  <c:v>-0.19805</c:v>
                </c:pt>
                <c:pt idx="9168">
                  <c:v>-0.30064999999999997</c:v>
                </c:pt>
                <c:pt idx="9169">
                  <c:v>-0.24138999999999999</c:v>
                </c:pt>
                <c:pt idx="9170">
                  <c:v>-0.22736000000000001</c:v>
                </c:pt>
                <c:pt idx="9171">
                  <c:v>-0.25101000000000001</c:v>
                </c:pt>
                <c:pt idx="9172">
                  <c:v>-0.22958999999999999</c:v>
                </c:pt>
                <c:pt idx="9173">
                  <c:v>-0.20183999999999999</c:v>
                </c:pt>
                <c:pt idx="9174">
                  <c:v>-0.19475999999999999</c:v>
                </c:pt>
                <c:pt idx="9175">
                  <c:v>-0.14881</c:v>
                </c:pt>
                <c:pt idx="9176">
                  <c:v>-0.14061999999999999</c:v>
                </c:pt>
                <c:pt idx="9177">
                  <c:v>-7.3262999999999995E-2</c:v>
                </c:pt>
                <c:pt idx="9178">
                  <c:v>-2.1751E-2</c:v>
                </c:pt>
                <c:pt idx="9179">
                  <c:v>4.7088E-3</c:v>
                </c:pt>
                <c:pt idx="9180">
                  <c:v>3.8216E-2</c:v>
                </c:pt>
                <c:pt idx="9181">
                  <c:v>0.10908</c:v>
                </c:pt>
                <c:pt idx="9182">
                  <c:v>0.17927000000000001</c:v>
                </c:pt>
                <c:pt idx="9183">
                  <c:v>0.21299000000000001</c:v>
                </c:pt>
                <c:pt idx="9184">
                  <c:v>0.24227000000000001</c:v>
                </c:pt>
                <c:pt idx="9185">
                  <c:v>0.22022</c:v>
                </c:pt>
                <c:pt idx="9186">
                  <c:v>0.21473999999999999</c:v>
                </c:pt>
                <c:pt idx="9187">
                  <c:v>0.28941</c:v>
                </c:pt>
                <c:pt idx="9188">
                  <c:v>0.22258</c:v>
                </c:pt>
                <c:pt idx="9189">
                  <c:v>0.21840999999999999</c:v>
                </c:pt>
                <c:pt idx="9190">
                  <c:v>0.29730000000000001</c:v>
                </c:pt>
                <c:pt idx="9191">
                  <c:v>0.21453</c:v>
                </c:pt>
                <c:pt idx="9192">
                  <c:v>0.34329999999999999</c:v>
                </c:pt>
                <c:pt idx="9193">
                  <c:v>0.25436999999999999</c:v>
                </c:pt>
                <c:pt idx="9194">
                  <c:v>0.22753999999999999</c:v>
                </c:pt>
                <c:pt idx="9195">
                  <c:v>0.16950999999999999</c:v>
                </c:pt>
                <c:pt idx="9196">
                  <c:v>0.17341000000000001</c:v>
                </c:pt>
                <c:pt idx="9197">
                  <c:v>0.11044</c:v>
                </c:pt>
                <c:pt idx="9198">
                  <c:v>8.2769999999999996E-2</c:v>
                </c:pt>
                <c:pt idx="9199">
                  <c:v>-1.3075E-2</c:v>
                </c:pt>
                <c:pt idx="9200">
                  <c:v>9.4722999999999995E-3</c:v>
                </c:pt>
                <c:pt idx="9201">
                  <c:v>-9.1926999999999995E-2</c:v>
                </c:pt>
                <c:pt idx="9202">
                  <c:v>-0.12842999999999999</c:v>
                </c:pt>
                <c:pt idx="9203">
                  <c:v>-0.19556999999999999</c:v>
                </c:pt>
                <c:pt idx="9204">
                  <c:v>-0.25507000000000002</c:v>
                </c:pt>
                <c:pt idx="9205">
                  <c:v>-0.21732000000000001</c:v>
                </c:pt>
                <c:pt idx="9206">
                  <c:v>-0.34127999999999997</c:v>
                </c:pt>
                <c:pt idx="9207">
                  <c:v>-0.32307999999999998</c:v>
                </c:pt>
                <c:pt idx="9208">
                  <c:v>-0.34899999999999998</c:v>
                </c:pt>
                <c:pt idx="9209">
                  <c:v>-0.37723000000000001</c:v>
                </c:pt>
                <c:pt idx="9210">
                  <c:v>-0.26167000000000001</c:v>
                </c:pt>
                <c:pt idx="9211">
                  <c:v>-0.37236999999999998</c:v>
                </c:pt>
                <c:pt idx="9212">
                  <c:v>-0.39258999999999999</c:v>
                </c:pt>
                <c:pt idx="9213">
                  <c:v>-0.25107000000000002</c:v>
                </c:pt>
                <c:pt idx="9214">
                  <c:v>-0.24623999999999999</c:v>
                </c:pt>
                <c:pt idx="9215">
                  <c:v>-0.28105000000000002</c:v>
                </c:pt>
                <c:pt idx="9216">
                  <c:v>-0.14255000000000001</c:v>
                </c:pt>
                <c:pt idx="9217">
                  <c:v>-0.28689999999999999</c:v>
                </c:pt>
                <c:pt idx="9218">
                  <c:v>-5.5128000000000003E-2</c:v>
                </c:pt>
                <c:pt idx="9219">
                  <c:v>-6.5386E-2</c:v>
                </c:pt>
                <c:pt idx="9220">
                  <c:v>4.4055999999999998E-2</c:v>
                </c:pt>
                <c:pt idx="9221">
                  <c:v>5.1891E-2</c:v>
                </c:pt>
                <c:pt idx="9222">
                  <c:v>0.13399</c:v>
                </c:pt>
                <c:pt idx="9223">
                  <c:v>0.16148999999999999</c:v>
                </c:pt>
                <c:pt idx="9224">
                  <c:v>0.31355</c:v>
                </c:pt>
                <c:pt idx="9225">
                  <c:v>0.20999000000000001</c:v>
                </c:pt>
                <c:pt idx="9226">
                  <c:v>0.35625000000000001</c:v>
                </c:pt>
                <c:pt idx="9227">
                  <c:v>0.37417</c:v>
                </c:pt>
                <c:pt idx="9228">
                  <c:v>0.40400999999999998</c:v>
                </c:pt>
                <c:pt idx="9229">
                  <c:v>0.44896999999999998</c:v>
                </c:pt>
                <c:pt idx="9230">
                  <c:v>0.34834999999999999</c:v>
                </c:pt>
                <c:pt idx="9231">
                  <c:v>0.46871000000000002</c:v>
                </c:pt>
                <c:pt idx="9232">
                  <c:v>0.37637999999999999</c:v>
                </c:pt>
                <c:pt idx="9233">
                  <c:v>0.35807</c:v>
                </c:pt>
                <c:pt idx="9234">
                  <c:v>0.34233999999999998</c:v>
                </c:pt>
                <c:pt idx="9235">
                  <c:v>0.18640999999999999</c:v>
                </c:pt>
                <c:pt idx="9236">
                  <c:v>0.34895999999999999</c:v>
                </c:pt>
                <c:pt idx="9237">
                  <c:v>0.27289999999999998</c:v>
                </c:pt>
                <c:pt idx="9238">
                  <c:v>0.14116999999999999</c:v>
                </c:pt>
                <c:pt idx="9239">
                  <c:v>0.11791</c:v>
                </c:pt>
                <c:pt idx="9240">
                  <c:v>5.3976000000000003E-2</c:v>
                </c:pt>
                <c:pt idx="9241">
                  <c:v>-6.2434999999999997E-2</c:v>
                </c:pt>
                <c:pt idx="9242">
                  <c:v>4.7322000000000003E-2</c:v>
                </c:pt>
                <c:pt idx="9243">
                  <c:v>-0.26607999999999998</c:v>
                </c:pt>
                <c:pt idx="9244">
                  <c:v>-0.22614000000000001</c:v>
                </c:pt>
                <c:pt idx="9245">
                  <c:v>-0.32241999999999998</c:v>
                </c:pt>
                <c:pt idx="9246">
                  <c:v>-0.34155999999999997</c:v>
                </c:pt>
                <c:pt idx="9247">
                  <c:v>-0.42202000000000001</c:v>
                </c:pt>
                <c:pt idx="9248">
                  <c:v>-0.40683000000000002</c:v>
                </c:pt>
                <c:pt idx="9249">
                  <c:v>-0.54651000000000005</c:v>
                </c:pt>
                <c:pt idx="9250">
                  <c:v>-0.40050999999999998</c:v>
                </c:pt>
                <c:pt idx="9251">
                  <c:v>-0.52617000000000003</c:v>
                </c:pt>
                <c:pt idx="9252">
                  <c:v>-0.47907</c:v>
                </c:pt>
                <c:pt idx="9253">
                  <c:v>-0.47599999999999998</c:v>
                </c:pt>
                <c:pt idx="9254">
                  <c:v>-0.48351</c:v>
                </c:pt>
                <c:pt idx="9255">
                  <c:v>-0.36198000000000002</c:v>
                </c:pt>
                <c:pt idx="9256">
                  <c:v>-0.39596999999999999</c:v>
                </c:pt>
                <c:pt idx="9257">
                  <c:v>-0.21892</c:v>
                </c:pt>
                <c:pt idx="9258">
                  <c:v>-0.20488999999999999</c:v>
                </c:pt>
                <c:pt idx="9259">
                  <c:v>-0.15173</c:v>
                </c:pt>
                <c:pt idx="9260">
                  <c:v>1.5907000000000001E-2</c:v>
                </c:pt>
                <c:pt idx="9261">
                  <c:v>-0.13764999999999999</c:v>
                </c:pt>
                <c:pt idx="9262">
                  <c:v>0.10322000000000001</c:v>
                </c:pt>
                <c:pt idx="9263">
                  <c:v>7.5662999999999994E-2</c:v>
                </c:pt>
                <c:pt idx="9264">
                  <c:v>9.0186000000000002E-2</c:v>
                </c:pt>
                <c:pt idx="9265">
                  <c:v>0.35132999999999998</c:v>
                </c:pt>
                <c:pt idx="9266">
                  <c:v>0.22795000000000001</c:v>
                </c:pt>
                <c:pt idx="9267">
                  <c:v>0.43069000000000002</c:v>
                </c:pt>
                <c:pt idx="9268">
                  <c:v>0.48870000000000002</c:v>
                </c:pt>
                <c:pt idx="9269">
                  <c:v>0.50882000000000005</c:v>
                </c:pt>
                <c:pt idx="9270">
                  <c:v>0.47938999999999998</c:v>
                </c:pt>
                <c:pt idx="9271">
                  <c:v>0.57755000000000001</c:v>
                </c:pt>
                <c:pt idx="9272">
                  <c:v>0.55252000000000001</c:v>
                </c:pt>
                <c:pt idx="9273">
                  <c:v>0.56598000000000004</c:v>
                </c:pt>
                <c:pt idx="9274">
                  <c:v>0.52564</c:v>
                </c:pt>
                <c:pt idx="9275">
                  <c:v>0.52237</c:v>
                </c:pt>
                <c:pt idx="9276">
                  <c:v>0.42548999999999998</c:v>
                </c:pt>
                <c:pt idx="9277">
                  <c:v>0.39401000000000003</c:v>
                </c:pt>
                <c:pt idx="9278">
                  <c:v>0.33909</c:v>
                </c:pt>
                <c:pt idx="9279">
                  <c:v>0.25419000000000003</c:v>
                </c:pt>
                <c:pt idx="9280">
                  <c:v>0.2087</c:v>
                </c:pt>
                <c:pt idx="9281">
                  <c:v>1.4891E-2</c:v>
                </c:pt>
                <c:pt idx="9282">
                  <c:v>-1.3856E-2</c:v>
                </c:pt>
                <c:pt idx="9283">
                  <c:v>-0.13295999999999999</c:v>
                </c:pt>
                <c:pt idx="9284">
                  <c:v>-0.26071</c:v>
                </c:pt>
                <c:pt idx="9285">
                  <c:v>-0.25574999999999998</c:v>
                </c:pt>
                <c:pt idx="9286">
                  <c:v>-0.37558000000000002</c:v>
                </c:pt>
                <c:pt idx="9287">
                  <c:v>-0.34564</c:v>
                </c:pt>
                <c:pt idx="9288">
                  <c:v>-0.35722999999999999</c:v>
                </c:pt>
                <c:pt idx="9289">
                  <c:v>-0.51492000000000004</c:v>
                </c:pt>
                <c:pt idx="9290">
                  <c:v>-0.55132999999999999</c:v>
                </c:pt>
                <c:pt idx="9291">
                  <c:v>-0.54627999999999999</c:v>
                </c:pt>
                <c:pt idx="9292">
                  <c:v>-0.63885000000000003</c:v>
                </c:pt>
                <c:pt idx="9293">
                  <c:v>-0.57689999999999997</c:v>
                </c:pt>
                <c:pt idx="9294">
                  <c:v>-0.63736000000000004</c:v>
                </c:pt>
                <c:pt idx="9295">
                  <c:v>-0.59377000000000002</c:v>
                </c:pt>
                <c:pt idx="9296">
                  <c:v>-0.50317999999999996</c:v>
                </c:pt>
                <c:pt idx="9297">
                  <c:v>-0.48542000000000002</c:v>
                </c:pt>
                <c:pt idx="9298">
                  <c:v>-0.44103999999999999</c:v>
                </c:pt>
                <c:pt idx="9299">
                  <c:v>-0.35935</c:v>
                </c:pt>
                <c:pt idx="9300">
                  <c:v>-0.32305</c:v>
                </c:pt>
                <c:pt idx="9301">
                  <c:v>-0.18135000000000001</c:v>
                </c:pt>
                <c:pt idx="9302">
                  <c:v>-8.4778000000000006E-2</c:v>
                </c:pt>
                <c:pt idx="9303">
                  <c:v>2.9637999999999999E-3</c:v>
                </c:pt>
                <c:pt idx="9304">
                  <c:v>0.11681999999999999</c:v>
                </c:pt>
                <c:pt idx="9305">
                  <c:v>0.22595999999999999</c:v>
                </c:pt>
                <c:pt idx="9306">
                  <c:v>0.32818000000000003</c:v>
                </c:pt>
                <c:pt idx="9307">
                  <c:v>0.41959000000000002</c:v>
                </c:pt>
                <c:pt idx="9308">
                  <c:v>0.43939</c:v>
                </c:pt>
                <c:pt idx="9309">
                  <c:v>0.54383999999999999</c:v>
                </c:pt>
                <c:pt idx="9310">
                  <c:v>0.67761000000000005</c:v>
                </c:pt>
                <c:pt idx="9311">
                  <c:v>0.71362000000000003</c:v>
                </c:pt>
                <c:pt idx="9312">
                  <c:v>0.67090000000000005</c:v>
                </c:pt>
                <c:pt idx="9313">
                  <c:v>0.70372000000000001</c:v>
                </c:pt>
                <c:pt idx="9314">
                  <c:v>0.72518000000000005</c:v>
                </c:pt>
                <c:pt idx="9315">
                  <c:v>0.64851999999999999</c:v>
                </c:pt>
                <c:pt idx="9316">
                  <c:v>0.66481000000000001</c:v>
                </c:pt>
                <c:pt idx="9317">
                  <c:v>0.47493999999999997</c:v>
                </c:pt>
                <c:pt idx="9318">
                  <c:v>0.47209000000000001</c:v>
                </c:pt>
                <c:pt idx="9319">
                  <c:v>0.36624000000000001</c:v>
                </c:pt>
                <c:pt idx="9320">
                  <c:v>0.30385000000000001</c:v>
                </c:pt>
                <c:pt idx="9321">
                  <c:v>0.17399999999999999</c:v>
                </c:pt>
                <c:pt idx="9322">
                  <c:v>7.4662000000000006E-2</c:v>
                </c:pt>
                <c:pt idx="9323">
                  <c:v>-3.0074E-2</c:v>
                </c:pt>
                <c:pt idx="9324">
                  <c:v>-9.4562999999999994E-2</c:v>
                </c:pt>
                <c:pt idx="9325">
                  <c:v>-0.26888000000000001</c:v>
                </c:pt>
                <c:pt idx="9326">
                  <c:v>-0.31574999999999998</c:v>
                </c:pt>
                <c:pt idx="9327">
                  <c:v>-0.44486999999999999</c:v>
                </c:pt>
                <c:pt idx="9328">
                  <c:v>-0.48171000000000003</c:v>
                </c:pt>
                <c:pt idx="9329">
                  <c:v>-0.52322999999999997</c:v>
                </c:pt>
                <c:pt idx="9330">
                  <c:v>-0.66125</c:v>
                </c:pt>
                <c:pt idx="9331">
                  <c:v>-0.60511000000000004</c:v>
                </c:pt>
                <c:pt idx="9332">
                  <c:v>-0.69442000000000004</c:v>
                </c:pt>
                <c:pt idx="9333">
                  <c:v>-0.63331999999999999</c:v>
                </c:pt>
                <c:pt idx="9334">
                  <c:v>-0.61668999999999996</c:v>
                </c:pt>
                <c:pt idx="9335">
                  <c:v>-0.73824999999999996</c:v>
                </c:pt>
                <c:pt idx="9336">
                  <c:v>-0.59077999999999997</c:v>
                </c:pt>
                <c:pt idx="9337">
                  <c:v>-0.50260000000000005</c:v>
                </c:pt>
                <c:pt idx="9338">
                  <c:v>-0.50800000000000001</c:v>
                </c:pt>
                <c:pt idx="9339">
                  <c:v>-0.36020000000000002</c:v>
                </c:pt>
                <c:pt idx="9340">
                  <c:v>-0.26551999999999998</c:v>
                </c:pt>
                <c:pt idx="9341">
                  <c:v>-0.29228999999999999</c:v>
                </c:pt>
                <c:pt idx="9342">
                  <c:v>3.3166000000000001E-2</c:v>
                </c:pt>
                <c:pt idx="9343">
                  <c:v>-2.53E-2</c:v>
                </c:pt>
                <c:pt idx="9344">
                  <c:v>0.13342999999999999</c:v>
                </c:pt>
                <c:pt idx="9345">
                  <c:v>0.14333000000000001</c:v>
                </c:pt>
                <c:pt idx="9346">
                  <c:v>0.26307000000000003</c:v>
                </c:pt>
                <c:pt idx="9347">
                  <c:v>0.37067</c:v>
                </c:pt>
                <c:pt idx="9348">
                  <c:v>0.48065000000000002</c:v>
                </c:pt>
                <c:pt idx="9349">
                  <c:v>0.42088999999999999</c:v>
                </c:pt>
                <c:pt idx="9350">
                  <c:v>0.56713000000000002</c:v>
                </c:pt>
                <c:pt idx="9351">
                  <c:v>0.48531999999999997</c:v>
                </c:pt>
                <c:pt idx="9352">
                  <c:v>0.60487000000000002</c:v>
                </c:pt>
                <c:pt idx="9353">
                  <c:v>0.56859999999999999</c:v>
                </c:pt>
                <c:pt idx="9354">
                  <c:v>0.51832</c:v>
                </c:pt>
                <c:pt idx="9355">
                  <c:v>0.59096000000000004</c:v>
                </c:pt>
                <c:pt idx="9356">
                  <c:v>0.42355999999999999</c:v>
                </c:pt>
                <c:pt idx="9357">
                  <c:v>0.51397000000000004</c:v>
                </c:pt>
                <c:pt idx="9358">
                  <c:v>0.47763</c:v>
                </c:pt>
                <c:pt idx="9359">
                  <c:v>0.34429999999999999</c:v>
                </c:pt>
                <c:pt idx="9360">
                  <c:v>0.41159000000000001</c:v>
                </c:pt>
                <c:pt idx="9361">
                  <c:v>0.15498999999999999</c:v>
                </c:pt>
                <c:pt idx="9362">
                  <c:v>0.10153</c:v>
                </c:pt>
                <c:pt idx="9363">
                  <c:v>9.1803999999999997E-2</c:v>
                </c:pt>
                <c:pt idx="9364">
                  <c:v>-6.1474000000000001E-2</c:v>
                </c:pt>
                <c:pt idx="9365">
                  <c:v>-0.13072</c:v>
                </c:pt>
                <c:pt idx="9366">
                  <c:v>-0.12531999999999999</c:v>
                </c:pt>
                <c:pt idx="9367">
                  <c:v>-0.38755000000000001</c:v>
                </c:pt>
                <c:pt idx="9368">
                  <c:v>-0.21984999999999999</c:v>
                </c:pt>
                <c:pt idx="9369">
                  <c:v>-0.40298</c:v>
                </c:pt>
                <c:pt idx="9370">
                  <c:v>-0.40161000000000002</c:v>
                </c:pt>
                <c:pt idx="9371">
                  <c:v>-0.43713999999999997</c:v>
                </c:pt>
                <c:pt idx="9372">
                  <c:v>-0.47544999999999998</c:v>
                </c:pt>
                <c:pt idx="9373">
                  <c:v>-0.56279000000000001</c:v>
                </c:pt>
                <c:pt idx="9374">
                  <c:v>-0.43310999999999999</c:v>
                </c:pt>
                <c:pt idx="9375">
                  <c:v>-0.55484999999999995</c:v>
                </c:pt>
                <c:pt idx="9376">
                  <c:v>-0.39061000000000001</c:v>
                </c:pt>
                <c:pt idx="9377">
                  <c:v>-0.46889999999999998</c:v>
                </c:pt>
                <c:pt idx="9378">
                  <c:v>-0.43773000000000001</c:v>
                </c:pt>
                <c:pt idx="9379">
                  <c:v>-0.31625999999999999</c:v>
                </c:pt>
                <c:pt idx="9380">
                  <c:v>-0.33761999999999998</c:v>
                </c:pt>
                <c:pt idx="9381">
                  <c:v>-0.19902</c:v>
                </c:pt>
                <c:pt idx="9382">
                  <c:v>-0.25427</c:v>
                </c:pt>
                <c:pt idx="9383">
                  <c:v>-0.18148</c:v>
                </c:pt>
                <c:pt idx="9384">
                  <c:v>-5.7675999999999998E-2</c:v>
                </c:pt>
                <c:pt idx="9385">
                  <c:v>-8.5628999999999997E-2</c:v>
                </c:pt>
                <c:pt idx="9386">
                  <c:v>0.21101</c:v>
                </c:pt>
                <c:pt idx="9387">
                  <c:v>0.18873999999999999</c:v>
                </c:pt>
                <c:pt idx="9388">
                  <c:v>0.22541</c:v>
                </c:pt>
                <c:pt idx="9389">
                  <c:v>0.38130999999999998</c:v>
                </c:pt>
                <c:pt idx="9390">
                  <c:v>0.37247000000000002</c:v>
                </c:pt>
                <c:pt idx="9391">
                  <c:v>0.36723</c:v>
                </c:pt>
                <c:pt idx="9392">
                  <c:v>0.50829000000000002</c:v>
                </c:pt>
                <c:pt idx="9393">
                  <c:v>0.34653</c:v>
                </c:pt>
                <c:pt idx="9394">
                  <c:v>0.44664999999999999</c:v>
                </c:pt>
                <c:pt idx="9395">
                  <c:v>0.41966999999999999</c:v>
                </c:pt>
                <c:pt idx="9396">
                  <c:v>0.39235999999999999</c:v>
                </c:pt>
                <c:pt idx="9397">
                  <c:v>0.39696999999999999</c:v>
                </c:pt>
                <c:pt idx="9398">
                  <c:v>0.40225</c:v>
                </c:pt>
                <c:pt idx="9399">
                  <c:v>0.27176</c:v>
                </c:pt>
                <c:pt idx="9400">
                  <c:v>0.32856999999999997</c:v>
                </c:pt>
                <c:pt idx="9401">
                  <c:v>0.19600999999999999</c:v>
                </c:pt>
                <c:pt idx="9402">
                  <c:v>0.19853999999999999</c:v>
                </c:pt>
                <c:pt idx="9403">
                  <c:v>0.13933999999999999</c:v>
                </c:pt>
                <c:pt idx="9404">
                  <c:v>4.8453000000000003E-2</c:v>
                </c:pt>
                <c:pt idx="9405">
                  <c:v>2.6381999999999999E-2</c:v>
                </c:pt>
                <c:pt idx="9406">
                  <c:v>-7.5227000000000002E-2</c:v>
                </c:pt>
                <c:pt idx="9407">
                  <c:v>-2.9253999999999999E-2</c:v>
                </c:pt>
                <c:pt idx="9408">
                  <c:v>-0.10113</c:v>
                </c:pt>
                <c:pt idx="9409">
                  <c:v>-0.19162999999999999</c:v>
                </c:pt>
                <c:pt idx="9410">
                  <c:v>-0.20075999999999999</c:v>
                </c:pt>
                <c:pt idx="9411">
                  <c:v>-0.39868999999999999</c:v>
                </c:pt>
                <c:pt idx="9412">
                  <c:v>-0.34705999999999998</c:v>
                </c:pt>
                <c:pt idx="9413">
                  <c:v>-0.41176000000000001</c:v>
                </c:pt>
                <c:pt idx="9414">
                  <c:v>-0.47249000000000002</c:v>
                </c:pt>
                <c:pt idx="9415">
                  <c:v>-0.39385999999999999</c:v>
                </c:pt>
                <c:pt idx="9416">
                  <c:v>-0.41282999999999997</c:v>
                </c:pt>
                <c:pt idx="9417">
                  <c:v>-0.38889000000000001</c:v>
                </c:pt>
                <c:pt idx="9418">
                  <c:v>-0.28366999999999998</c:v>
                </c:pt>
                <c:pt idx="9419">
                  <c:v>-0.31175999999999998</c:v>
                </c:pt>
                <c:pt idx="9420">
                  <c:v>-0.28950999999999999</c:v>
                </c:pt>
                <c:pt idx="9421">
                  <c:v>-0.22983999999999999</c:v>
                </c:pt>
                <c:pt idx="9422">
                  <c:v>-0.18336</c:v>
                </c:pt>
                <c:pt idx="9423">
                  <c:v>-0.13378000000000001</c:v>
                </c:pt>
                <c:pt idx="9424">
                  <c:v>-7.5691999999999995E-2</c:v>
                </c:pt>
                <c:pt idx="9425">
                  <c:v>-4.5318999999999998E-2</c:v>
                </c:pt>
                <c:pt idx="9426">
                  <c:v>4.2584999999999998E-2</c:v>
                </c:pt>
                <c:pt idx="9427">
                  <c:v>6.2960000000000002E-2</c:v>
                </c:pt>
                <c:pt idx="9428">
                  <c:v>0.10444000000000001</c:v>
                </c:pt>
                <c:pt idx="9429">
                  <c:v>0.16405</c:v>
                </c:pt>
                <c:pt idx="9430">
                  <c:v>0.20751</c:v>
                </c:pt>
                <c:pt idx="9431">
                  <c:v>0.22611999999999999</c:v>
                </c:pt>
                <c:pt idx="9432">
                  <c:v>0.21792</c:v>
                </c:pt>
                <c:pt idx="9433">
                  <c:v>0.25797999999999999</c:v>
                </c:pt>
                <c:pt idx="9434">
                  <c:v>0.27383999999999997</c:v>
                </c:pt>
                <c:pt idx="9435">
                  <c:v>0.32262000000000002</c:v>
                </c:pt>
                <c:pt idx="9436">
                  <c:v>0.34811999999999999</c:v>
                </c:pt>
                <c:pt idx="9437">
                  <c:v>0.29577999999999999</c:v>
                </c:pt>
                <c:pt idx="9438">
                  <c:v>0.37414999999999998</c:v>
                </c:pt>
                <c:pt idx="9439">
                  <c:v>0.35489999999999999</c:v>
                </c:pt>
                <c:pt idx="9440">
                  <c:v>0.24335000000000001</c:v>
                </c:pt>
                <c:pt idx="9441">
                  <c:v>0.30023</c:v>
                </c:pt>
                <c:pt idx="9442">
                  <c:v>0.12551999999999999</c:v>
                </c:pt>
                <c:pt idx="9443">
                  <c:v>0.14404</c:v>
                </c:pt>
                <c:pt idx="9444">
                  <c:v>0.10385999999999999</c:v>
                </c:pt>
                <c:pt idx="9445">
                  <c:v>8.6610999999999994E-2</c:v>
                </c:pt>
                <c:pt idx="9446">
                  <c:v>-1.0364E-2</c:v>
                </c:pt>
                <c:pt idx="9447">
                  <c:v>-2.2275E-2</c:v>
                </c:pt>
                <c:pt idx="9448">
                  <c:v>-8.3646999999999999E-2</c:v>
                </c:pt>
                <c:pt idx="9449">
                  <c:v>-9.0009000000000006E-2</c:v>
                </c:pt>
                <c:pt idx="9450">
                  <c:v>-0.19542999999999999</c:v>
                </c:pt>
                <c:pt idx="9451">
                  <c:v>-0.17921000000000001</c:v>
                </c:pt>
                <c:pt idx="9452">
                  <c:v>-0.21062</c:v>
                </c:pt>
                <c:pt idx="9453">
                  <c:v>-0.22169</c:v>
                </c:pt>
                <c:pt idx="9454">
                  <c:v>-0.23083000000000001</c:v>
                </c:pt>
                <c:pt idx="9455">
                  <c:v>-0.29947000000000001</c:v>
                </c:pt>
                <c:pt idx="9456">
                  <c:v>-0.22459000000000001</c:v>
                </c:pt>
                <c:pt idx="9457">
                  <c:v>-0.24856</c:v>
                </c:pt>
                <c:pt idx="9458">
                  <c:v>-0.24779000000000001</c:v>
                </c:pt>
                <c:pt idx="9459">
                  <c:v>-0.21768999999999999</c:v>
                </c:pt>
                <c:pt idx="9460">
                  <c:v>-0.3085</c:v>
                </c:pt>
                <c:pt idx="9461">
                  <c:v>-0.18065000000000001</c:v>
                </c:pt>
                <c:pt idx="9462">
                  <c:v>-0.12523000000000001</c:v>
                </c:pt>
                <c:pt idx="9463">
                  <c:v>-0.20523</c:v>
                </c:pt>
                <c:pt idx="9464">
                  <c:v>-0.15326000000000001</c:v>
                </c:pt>
                <c:pt idx="9465">
                  <c:v>-4.7502999999999997E-2</c:v>
                </c:pt>
                <c:pt idx="9466">
                  <c:v>-0.10029</c:v>
                </c:pt>
                <c:pt idx="9467">
                  <c:v>0.12139</c:v>
                </c:pt>
                <c:pt idx="9468">
                  <c:v>-2.5759000000000001E-2</c:v>
                </c:pt>
                <c:pt idx="9469">
                  <c:v>8.7948999999999999E-2</c:v>
                </c:pt>
                <c:pt idx="9470">
                  <c:v>6.1467000000000001E-2</c:v>
                </c:pt>
                <c:pt idx="9471">
                  <c:v>0.13950000000000001</c:v>
                </c:pt>
                <c:pt idx="9472">
                  <c:v>0.14208999999999999</c:v>
                </c:pt>
                <c:pt idx="9473">
                  <c:v>0.18869</c:v>
                </c:pt>
                <c:pt idx="9474">
                  <c:v>0.11905</c:v>
                </c:pt>
                <c:pt idx="9475">
                  <c:v>0.26444000000000001</c:v>
                </c:pt>
                <c:pt idx="9476">
                  <c:v>0.17047999999999999</c:v>
                </c:pt>
                <c:pt idx="9477">
                  <c:v>0.20419999999999999</c:v>
                </c:pt>
                <c:pt idx="9478">
                  <c:v>0.17791000000000001</c:v>
                </c:pt>
                <c:pt idx="9479">
                  <c:v>0.14388999999999999</c:v>
                </c:pt>
                <c:pt idx="9480">
                  <c:v>0.22907</c:v>
                </c:pt>
                <c:pt idx="9481">
                  <c:v>0.10005</c:v>
                </c:pt>
                <c:pt idx="9482">
                  <c:v>0.17312</c:v>
                </c:pt>
                <c:pt idx="9483">
                  <c:v>0.14099</c:v>
                </c:pt>
                <c:pt idx="9484">
                  <c:v>9.962E-2</c:v>
                </c:pt>
                <c:pt idx="9485">
                  <c:v>0.17382</c:v>
                </c:pt>
                <c:pt idx="9486">
                  <c:v>-5.9268000000000001E-2</c:v>
                </c:pt>
                <c:pt idx="9487">
                  <c:v>2.6723E-2</c:v>
                </c:pt>
                <c:pt idx="9488">
                  <c:v>-1.1639E-2</c:v>
                </c:pt>
                <c:pt idx="9489">
                  <c:v>-0.11531</c:v>
                </c:pt>
                <c:pt idx="9490">
                  <c:v>-3.5531E-2</c:v>
                </c:pt>
                <c:pt idx="9491">
                  <c:v>-0.14032</c:v>
                </c:pt>
                <c:pt idx="9492">
                  <c:v>-0.16499</c:v>
                </c:pt>
                <c:pt idx="9493">
                  <c:v>-5.9218E-2</c:v>
                </c:pt>
                <c:pt idx="9494">
                  <c:v>-0.13741999999999999</c:v>
                </c:pt>
                <c:pt idx="9495">
                  <c:v>-0.1482</c:v>
                </c:pt>
                <c:pt idx="9496">
                  <c:v>-0.11921</c:v>
                </c:pt>
                <c:pt idx="9497">
                  <c:v>-0.13774</c:v>
                </c:pt>
                <c:pt idx="9498">
                  <c:v>-0.11654</c:v>
                </c:pt>
                <c:pt idx="9499">
                  <c:v>-8.6608000000000004E-2</c:v>
                </c:pt>
                <c:pt idx="9500">
                  <c:v>-0.13886999999999999</c:v>
                </c:pt>
                <c:pt idx="9501">
                  <c:v>-9.2511999999999997E-2</c:v>
                </c:pt>
                <c:pt idx="9502">
                  <c:v>-7.5648999999999994E-2</c:v>
                </c:pt>
                <c:pt idx="9503">
                  <c:v>-5.6126000000000002E-2</c:v>
                </c:pt>
                <c:pt idx="9504">
                  <c:v>-3.3466999999999997E-2</c:v>
                </c:pt>
                <c:pt idx="9505">
                  <c:v>-2.5420999999999999E-2</c:v>
                </c:pt>
                <c:pt idx="9506">
                  <c:v>-3.5593E-2</c:v>
                </c:pt>
                <c:pt idx="9507">
                  <c:v>-2.6209E-2</c:v>
                </c:pt>
                <c:pt idx="9508">
                  <c:v>-2.1579000000000001E-2</c:v>
                </c:pt>
                <c:pt idx="9509">
                  <c:v>-2.0715999999999998E-2</c:v>
                </c:pt>
                <c:pt idx="9510">
                  <c:v>2.1299999999999999E-2</c:v>
                </c:pt>
                <c:pt idx="9511">
                  <c:v>8.7514999999999996E-2</c:v>
                </c:pt>
                <c:pt idx="9512">
                  <c:v>7.7495999999999995E-2</c:v>
                </c:pt>
                <c:pt idx="9513">
                  <c:v>0.17055999999999999</c:v>
                </c:pt>
                <c:pt idx="9514">
                  <c:v>0.1525</c:v>
                </c:pt>
                <c:pt idx="9515">
                  <c:v>7.2206000000000006E-2</c:v>
                </c:pt>
                <c:pt idx="9516">
                  <c:v>0.19936000000000001</c:v>
                </c:pt>
                <c:pt idx="9517">
                  <c:v>4.4823000000000002E-2</c:v>
                </c:pt>
                <c:pt idx="9518">
                  <c:v>8.7662000000000004E-2</c:v>
                </c:pt>
                <c:pt idx="9519">
                  <c:v>3.2570000000000002E-2</c:v>
                </c:pt>
                <c:pt idx="9520">
                  <c:v>8.3358000000000002E-2</c:v>
                </c:pt>
                <c:pt idx="9521">
                  <c:v>3.6246E-2</c:v>
                </c:pt>
                <c:pt idx="9522">
                  <c:v>3.0377000000000001E-2</c:v>
                </c:pt>
                <c:pt idx="9523">
                  <c:v>-1.7224E-2</c:v>
                </c:pt>
                <c:pt idx="9524">
                  <c:v>4.2249999999999996E-3</c:v>
                </c:pt>
                <c:pt idx="9525">
                  <c:v>-7.1103E-2</c:v>
                </c:pt>
                <c:pt idx="9526">
                  <c:v>-8.9925999999999999E-3</c:v>
                </c:pt>
                <c:pt idx="9527">
                  <c:v>-6.1879999999999998E-2</c:v>
                </c:pt>
                <c:pt idx="9528">
                  <c:v>-6.6637000000000002E-2</c:v>
                </c:pt>
                <c:pt idx="9529">
                  <c:v>-5.2576999999999999E-2</c:v>
                </c:pt>
                <c:pt idx="9530">
                  <c:v>-9.1415999999999997E-2</c:v>
                </c:pt>
                <c:pt idx="9531">
                  <c:v>-1.0183E-3</c:v>
                </c:pt>
                <c:pt idx="9532">
                  <c:v>-7.9834000000000002E-2</c:v>
                </c:pt>
                <c:pt idx="9533">
                  <c:v>-6.6431000000000004E-2</c:v>
                </c:pt>
                <c:pt idx="9534">
                  <c:v>-1.3024000000000001E-2</c:v>
                </c:pt>
                <c:pt idx="9535">
                  <c:v>-6.9684999999999997E-2</c:v>
                </c:pt>
                <c:pt idx="9536">
                  <c:v>3.9137999999999999E-2</c:v>
                </c:pt>
                <c:pt idx="9537">
                  <c:v>-6.0839999999999998E-2</c:v>
                </c:pt>
                <c:pt idx="9538">
                  <c:v>-5.6945999999999997E-2</c:v>
                </c:pt>
                <c:pt idx="9539">
                  <c:v>3.7767000000000002E-2</c:v>
                </c:pt>
                <c:pt idx="9540">
                  <c:v>-1.5054E-2</c:v>
                </c:pt>
                <c:pt idx="9541">
                  <c:v>9.0974000000000003E-3</c:v>
                </c:pt>
                <c:pt idx="9542">
                  <c:v>3.9856999999999997E-2</c:v>
                </c:pt>
                <c:pt idx="9543">
                  <c:v>-1.5942999999999999E-2</c:v>
                </c:pt>
                <c:pt idx="9544">
                  <c:v>5.7135999999999999E-2</c:v>
                </c:pt>
                <c:pt idx="9545">
                  <c:v>3.5318000000000002E-2</c:v>
                </c:pt>
                <c:pt idx="9546">
                  <c:v>3.9689E-3</c:v>
                </c:pt>
                <c:pt idx="9547">
                  <c:v>3.5029999999999999E-2</c:v>
                </c:pt>
                <c:pt idx="9548">
                  <c:v>4.9674000000000003E-2</c:v>
                </c:pt>
                <c:pt idx="9549">
                  <c:v>3.9655999999999997E-2</c:v>
                </c:pt>
                <c:pt idx="9550">
                  <c:v>5.2635000000000001E-2</c:v>
                </c:pt>
                <c:pt idx="9551">
                  <c:v>4.1814E-3</c:v>
                </c:pt>
                <c:pt idx="9552">
                  <c:v>2.5642000000000002E-2</c:v>
                </c:pt>
                <c:pt idx="9553">
                  <c:v>3.0036E-2</c:v>
                </c:pt>
                <c:pt idx="9554">
                  <c:v>1.1823E-2</c:v>
                </c:pt>
                <c:pt idx="9555">
                  <c:v>-1.277E-2</c:v>
                </c:pt>
                <c:pt idx="9556">
                  <c:v>-2.4320999999999999E-2</c:v>
                </c:pt>
                <c:pt idx="9557">
                  <c:v>-4.3658000000000004E-3</c:v>
                </c:pt>
                <c:pt idx="9558">
                  <c:v>2.5229000000000001E-2</c:v>
                </c:pt>
                <c:pt idx="9559">
                  <c:v>-5.7475E-3</c:v>
                </c:pt>
                <c:pt idx="9560">
                  <c:v>-6.0907999999999997E-2</c:v>
                </c:pt>
                <c:pt idx="9561">
                  <c:v>-0.11318</c:v>
                </c:pt>
                <c:pt idx="9562">
                  <c:v>-2.3521E-2</c:v>
                </c:pt>
                <c:pt idx="9563">
                  <c:v>-6.8776000000000004E-2</c:v>
                </c:pt>
                <c:pt idx="9564">
                  <c:v>-8.1118999999999997E-2</c:v>
                </c:pt>
                <c:pt idx="9565">
                  <c:v>-6.2969999999999996E-3</c:v>
                </c:pt>
                <c:pt idx="9566">
                  <c:v>-8.6403999999999995E-2</c:v>
                </c:pt>
                <c:pt idx="9567">
                  <c:v>6.6990999999999995E-2</c:v>
                </c:pt>
                <c:pt idx="9568">
                  <c:v>3.5004E-2</c:v>
                </c:pt>
                <c:pt idx="9569">
                  <c:v>4.1454999999999999E-2</c:v>
                </c:pt>
                <c:pt idx="9570">
                  <c:v>8.3189000000000006E-3</c:v>
                </c:pt>
                <c:pt idx="9571">
                  <c:v>5.4071000000000001E-2</c:v>
                </c:pt>
                <c:pt idx="9572">
                  <c:v>5.4782999999999998E-2</c:v>
                </c:pt>
                <c:pt idx="9573">
                  <c:v>7.7825000000000005E-2</c:v>
                </c:pt>
                <c:pt idx="9574">
                  <c:v>2.3008000000000001E-2</c:v>
                </c:pt>
                <c:pt idx="9575">
                  <c:v>7.4097999999999997E-2</c:v>
                </c:pt>
                <c:pt idx="9576">
                  <c:v>3.193E-2</c:v>
                </c:pt>
                <c:pt idx="9577">
                  <c:v>5.8361000000000003E-2</c:v>
                </c:pt>
                <c:pt idx="9578">
                  <c:v>2.7768000000000001E-2</c:v>
                </c:pt>
                <c:pt idx="9579">
                  <c:v>-8.1442000000000007E-3</c:v>
                </c:pt>
                <c:pt idx="9580">
                  <c:v>3.9849000000000002E-2</c:v>
                </c:pt>
                <c:pt idx="9581">
                  <c:v>-4.3482E-2</c:v>
                </c:pt>
                <c:pt idx="9582">
                  <c:v>-3.4670999999999999E-3</c:v>
                </c:pt>
                <c:pt idx="9583">
                  <c:v>-3.4951999999999997E-2</c:v>
                </c:pt>
                <c:pt idx="9584">
                  <c:v>-6.3496999999999998E-2</c:v>
                </c:pt>
                <c:pt idx="9585">
                  <c:v>3.9126000000000001E-2</c:v>
                </c:pt>
                <c:pt idx="9586">
                  <c:v>-5.4819E-2</c:v>
                </c:pt>
                <c:pt idx="9587">
                  <c:v>-9.6771999999999997E-2</c:v>
                </c:pt>
                <c:pt idx="9588">
                  <c:v>-3.0564000000000001E-2</c:v>
                </c:pt>
                <c:pt idx="9589">
                  <c:v>-7.2021000000000002E-2</c:v>
                </c:pt>
                <c:pt idx="9590">
                  <c:v>-0.10904999999999999</c:v>
                </c:pt>
                <c:pt idx="9591">
                  <c:v>-6.1324999999999999E-3</c:v>
                </c:pt>
                <c:pt idx="9592">
                  <c:v>-0.20832999999999999</c:v>
                </c:pt>
                <c:pt idx="9593">
                  <c:v>-4.3203999999999999E-2</c:v>
                </c:pt>
                <c:pt idx="9594">
                  <c:v>-0.10722</c:v>
                </c:pt>
                <c:pt idx="9595">
                  <c:v>-2.1100000000000001E-2</c:v>
                </c:pt>
                <c:pt idx="9596">
                  <c:v>-4.2228000000000002E-2</c:v>
                </c:pt>
                <c:pt idx="9597">
                  <c:v>-3.0637999999999999E-2</c:v>
                </c:pt>
                <c:pt idx="9598">
                  <c:v>-6.7323999999999995E-2</c:v>
                </c:pt>
                <c:pt idx="9599">
                  <c:v>6.0159999999999998E-2</c:v>
                </c:pt>
                <c:pt idx="9600">
                  <c:v>-1.5228E-2</c:v>
                </c:pt>
                <c:pt idx="9601">
                  <c:v>0.10209</c:v>
                </c:pt>
                <c:pt idx="9602">
                  <c:v>4.5311999999999998E-2</c:v>
                </c:pt>
                <c:pt idx="9603">
                  <c:v>7.7548000000000006E-2</c:v>
                </c:pt>
                <c:pt idx="9604">
                  <c:v>0.14046</c:v>
                </c:pt>
                <c:pt idx="9605">
                  <c:v>7.9868999999999996E-2</c:v>
                </c:pt>
                <c:pt idx="9606">
                  <c:v>0.19916</c:v>
                </c:pt>
                <c:pt idx="9607">
                  <c:v>8.8367000000000001E-2</c:v>
                </c:pt>
                <c:pt idx="9608">
                  <c:v>9.5448000000000005E-2</c:v>
                </c:pt>
                <c:pt idx="9609">
                  <c:v>0.13830999999999999</c:v>
                </c:pt>
                <c:pt idx="9610">
                  <c:v>1.3849999999999999E-2</c:v>
                </c:pt>
                <c:pt idx="9611">
                  <c:v>0.20180000000000001</c:v>
                </c:pt>
                <c:pt idx="9612">
                  <c:v>0.14396999999999999</c:v>
                </c:pt>
                <c:pt idx="9613">
                  <c:v>6.8265000000000006E-2</c:v>
                </c:pt>
                <c:pt idx="9614">
                  <c:v>0.12299</c:v>
                </c:pt>
                <c:pt idx="9615">
                  <c:v>8.6647000000000002E-2</c:v>
                </c:pt>
                <c:pt idx="9616">
                  <c:v>-8.5200999999999992E-3</c:v>
                </c:pt>
                <c:pt idx="9617">
                  <c:v>0.15071999999999999</c:v>
                </c:pt>
                <c:pt idx="9618">
                  <c:v>-0.10592</c:v>
                </c:pt>
                <c:pt idx="9619">
                  <c:v>-1.7652999999999999E-2</c:v>
                </c:pt>
                <c:pt idx="9620">
                  <c:v>-0.10351</c:v>
                </c:pt>
                <c:pt idx="9621">
                  <c:v>-0.10023</c:v>
                </c:pt>
                <c:pt idx="9622">
                  <c:v>-0.13177</c:v>
                </c:pt>
                <c:pt idx="9623">
                  <c:v>-0.10117</c:v>
                </c:pt>
                <c:pt idx="9624">
                  <c:v>-0.22531999999999999</c:v>
                </c:pt>
                <c:pt idx="9625">
                  <c:v>-0.11209</c:v>
                </c:pt>
                <c:pt idx="9626">
                  <c:v>-0.24515999999999999</c:v>
                </c:pt>
                <c:pt idx="9627">
                  <c:v>-0.17280000000000001</c:v>
                </c:pt>
                <c:pt idx="9628">
                  <c:v>-0.18310000000000001</c:v>
                </c:pt>
                <c:pt idx="9629">
                  <c:v>-0.22583</c:v>
                </c:pt>
                <c:pt idx="9630">
                  <c:v>-0.14562</c:v>
                </c:pt>
                <c:pt idx="9631">
                  <c:v>-0.22187999999999999</c:v>
                </c:pt>
                <c:pt idx="9632">
                  <c:v>-7.0861999999999994E-2</c:v>
                </c:pt>
                <c:pt idx="9633">
                  <c:v>-6.9938E-2</c:v>
                </c:pt>
                <c:pt idx="9634">
                  <c:v>-9.0132000000000004E-2</c:v>
                </c:pt>
                <c:pt idx="9635">
                  <c:v>4.6338999999999998E-2</c:v>
                </c:pt>
                <c:pt idx="9636">
                  <c:v>-0.16427</c:v>
                </c:pt>
                <c:pt idx="9637">
                  <c:v>-4.5705999999999997E-2</c:v>
                </c:pt>
                <c:pt idx="9638">
                  <c:v>1.8768E-2</c:v>
                </c:pt>
                <c:pt idx="9639">
                  <c:v>-2.8107E-2</c:v>
                </c:pt>
                <c:pt idx="9640">
                  <c:v>6.2964999999999993E-2</c:v>
                </c:pt>
                <c:pt idx="9641">
                  <c:v>0.11488</c:v>
                </c:pt>
                <c:pt idx="9642">
                  <c:v>5.9142E-2</c:v>
                </c:pt>
                <c:pt idx="9643">
                  <c:v>0.27703</c:v>
                </c:pt>
                <c:pt idx="9644">
                  <c:v>0.18781999999999999</c:v>
                </c:pt>
                <c:pt idx="9645">
                  <c:v>0.23635</c:v>
                </c:pt>
                <c:pt idx="9646">
                  <c:v>0.24826000000000001</c:v>
                </c:pt>
                <c:pt idx="9647">
                  <c:v>0.26308999999999999</c:v>
                </c:pt>
                <c:pt idx="9648">
                  <c:v>0.24296999999999999</c:v>
                </c:pt>
                <c:pt idx="9649">
                  <c:v>0.31111</c:v>
                </c:pt>
                <c:pt idx="9650">
                  <c:v>0.20816000000000001</c:v>
                </c:pt>
                <c:pt idx="9651">
                  <c:v>0.27557999999999999</c:v>
                </c:pt>
                <c:pt idx="9652">
                  <c:v>0.19436999999999999</c:v>
                </c:pt>
                <c:pt idx="9653">
                  <c:v>0.18307000000000001</c:v>
                </c:pt>
                <c:pt idx="9654">
                  <c:v>0.17663000000000001</c:v>
                </c:pt>
                <c:pt idx="9655">
                  <c:v>8.3984000000000003E-2</c:v>
                </c:pt>
                <c:pt idx="9656">
                  <c:v>0.10238999999999999</c:v>
                </c:pt>
                <c:pt idx="9657">
                  <c:v>-4.3145999999999997E-2</c:v>
                </c:pt>
                <c:pt idx="9658">
                  <c:v>-6.9758000000000001E-2</c:v>
                </c:pt>
                <c:pt idx="9659">
                  <c:v>-8.4459000000000006E-2</c:v>
                </c:pt>
                <c:pt idx="9660">
                  <c:v>-0.18260000000000001</c:v>
                </c:pt>
                <c:pt idx="9661">
                  <c:v>-3.9076E-2</c:v>
                </c:pt>
                <c:pt idx="9662">
                  <c:v>-0.16869000000000001</c:v>
                </c:pt>
                <c:pt idx="9663">
                  <c:v>-0.16738</c:v>
                </c:pt>
                <c:pt idx="9664">
                  <c:v>-0.1411</c:v>
                </c:pt>
                <c:pt idx="9665">
                  <c:v>-0.25491000000000003</c:v>
                </c:pt>
                <c:pt idx="9666">
                  <c:v>-0.23426</c:v>
                </c:pt>
                <c:pt idx="9667">
                  <c:v>-0.27432000000000001</c:v>
                </c:pt>
                <c:pt idx="9668">
                  <c:v>-0.37296000000000001</c:v>
                </c:pt>
                <c:pt idx="9669">
                  <c:v>-0.30193999999999999</c:v>
                </c:pt>
                <c:pt idx="9670">
                  <c:v>-0.30237999999999998</c:v>
                </c:pt>
                <c:pt idx="9671">
                  <c:v>-0.30620999999999998</c:v>
                </c:pt>
                <c:pt idx="9672">
                  <c:v>-0.26696999999999999</c:v>
                </c:pt>
                <c:pt idx="9673">
                  <c:v>-0.25544</c:v>
                </c:pt>
                <c:pt idx="9674">
                  <c:v>-0.2298</c:v>
                </c:pt>
                <c:pt idx="9675">
                  <c:v>-0.15955</c:v>
                </c:pt>
                <c:pt idx="9676">
                  <c:v>-0.15548999999999999</c:v>
                </c:pt>
                <c:pt idx="9677">
                  <c:v>-6.8345000000000003E-2</c:v>
                </c:pt>
                <c:pt idx="9678">
                  <c:v>-1.5036000000000001E-2</c:v>
                </c:pt>
                <c:pt idx="9679">
                  <c:v>2.1045999999999999E-2</c:v>
                </c:pt>
                <c:pt idx="9680">
                  <c:v>8.3584000000000006E-2</c:v>
                </c:pt>
                <c:pt idx="9681">
                  <c:v>0.14817</c:v>
                </c:pt>
                <c:pt idx="9682">
                  <c:v>0.24471000000000001</c:v>
                </c:pt>
                <c:pt idx="9683">
                  <c:v>0.26776</c:v>
                </c:pt>
                <c:pt idx="9684">
                  <c:v>0.29738999999999999</c:v>
                </c:pt>
                <c:pt idx="9685">
                  <c:v>0.32396999999999998</c:v>
                </c:pt>
                <c:pt idx="9686">
                  <c:v>0.28860000000000002</c:v>
                </c:pt>
                <c:pt idx="9687">
                  <c:v>0.36751</c:v>
                </c:pt>
                <c:pt idx="9688">
                  <c:v>0.28983999999999999</c:v>
                </c:pt>
                <c:pt idx="9689">
                  <c:v>0.28456999999999999</c:v>
                </c:pt>
                <c:pt idx="9690">
                  <c:v>0.39557999999999999</c:v>
                </c:pt>
                <c:pt idx="9691">
                  <c:v>0.28169</c:v>
                </c:pt>
                <c:pt idx="9692">
                  <c:v>0.38262000000000002</c:v>
                </c:pt>
                <c:pt idx="9693">
                  <c:v>0.31955</c:v>
                </c:pt>
                <c:pt idx="9694">
                  <c:v>0.27867999999999998</c:v>
                </c:pt>
                <c:pt idx="9695">
                  <c:v>0.19495000000000001</c:v>
                </c:pt>
                <c:pt idx="9696">
                  <c:v>0.20632</c:v>
                </c:pt>
                <c:pt idx="9697">
                  <c:v>0.11182</c:v>
                </c:pt>
                <c:pt idx="9698">
                  <c:v>7.5253E-2</c:v>
                </c:pt>
                <c:pt idx="9699">
                  <c:v>-1.2841999999999999E-2</c:v>
                </c:pt>
                <c:pt idx="9700">
                  <c:v>-1.5351999999999999E-2</c:v>
                </c:pt>
                <c:pt idx="9701">
                  <c:v>-0.12135</c:v>
                </c:pt>
                <c:pt idx="9702">
                  <c:v>-0.19166</c:v>
                </c:pt>
                <c:pt idx="9703">
                  <c:v>-0.24798000000000001</c:v>
                </c:pt>
                <c:pt idx="9704">
                  <c:v>-0.29382000000000003</c:v>
                </c:pt>
                <c:pt idx="9705">
                  <c:v>-0.31536999999999998</c:v>
                </c:pt>
                <c:pt idx="9706">
                  <c:v>-0.41199999999999998</c:v>
                </c:pt>
                <c:pt idx="9707">
                  <c:v>-0.39846999999999999</c:v>
                </c:pt>
                <c:pt idx="9708">
                  <c:v>-0.40809000000000001</c:v>
                </c:pt>
                <c:pt idx="9709">
                  <c:v>-0.43753999999999998</c:v>
                </c:pt>
                <c:pt idx="9710">
                  <c:v>-0.41164000000000001</c:v>
                </c:pt>
                <c:pt idx="9711">
                  <c:v>-0.47173999999999999</c:v>
                </c:pt>
                <c:pt idx="9712">
                  <c:v>-0.29779</c:v>
                </c:pt>
                <c:pt idx="9713">
                  <c:v>-0.36257</c:v>
                </c:pt>
                <c:pt idx="9714">
                  <c:v>-0.38561000000000001</c:v>
                </c:pt>
                <c:pt idx="9715">
                  <c:v>-0.20812</c:v>
                </c:pt>
                <c:pt idx="9716">
                  <c:v>-0.34989999999999999</c:v>
                </c:pt>
                <c:pt idx="9717">
                  <c:v>-0.12497</c:v>
                </c:pt>
                <c:pt idx="9718">
                  <c:v>-0.122</c:v>
                </c:pt>
                <c:pt idx="9719">
                  <c:v>-4.8157999999999999E-2</c:v>
                </c:pt>
                <c:pt idx="9720">
                  <c:v>-2.0313000000000001E-2</c:v>
                </c:pt>
                <c:pt idx="9721">
                  <c:v>0.11913</c:v>
                </c:pt>
                <c:pt idx="9722">
                  <c:v>0.16736999999999999</c:v>
                </c:pt>
                <c:pt idx="9723">
                  <c:v>0.27884999999999999</c:v>
                </c:pt>
                <c:pt idx="9724">
                  <c:v>0.25311</c:v>
                </c:pt>
                <c:pt idx="9725">
                  <c:v>0.37486000000000003</c:v>
                </c:pt>
                <c:pt idx="9726">
                  <c:v>0.35181000000000001</c:v>
                </c:pt>
                <c:pt idx="9727">
                  <c:v>0.47114</c:v>
                </c:pt>
                <c:pt idx="9728">
                  <c:v>0.46581</c:v>
                </c:pt>
                <c:pt idx="9729">
                  <c:v>0.45444000000000001</c:v>
                </c:pt>
                <c:pt idx="9730">
                  <c:v>0.56091999999999997</c:v>
                </c:pt>
                <c:pt idx="9731">
                  <c:v>0.41909999999999997</c:v>
                </c:pt>
                <c:pt idx="9732">
                  <c:v>0.51343000000000005</c:v>
                </c:pt>
                <c:pt idx="9733">
                  <c:v>0.43264000000000002</c:v>
                </c:pt>
                <c:pt idx="9734">
                  <c:v>0.31733</c:v>
                </c:pt>
                <c:pt idx="9735">
                  <c:v>0.43474000000000002</c:v>
                </c:pt>
                <c:pt idx="9736">
                  <c:v>0.27082000000000001</c:v>
                </c:pt>
                <c:pt idx="9737">
                  <c:v>0.23749000000000001</c:v>
                </c:pt>
                <c:pt idx="9738">
                  <c:v>0.25361</c:v>
                </c:pt>
                <c:pt idx="9739">
                  <c:v>0.10340000000000001</c:v>
                </c:pt>
                <c:pt idx="9740">
                  <c:v>3.3757000000000002E-2</c:v>
                </c:pt>
                <c:pt idx="9741">
                  <c:v>7.1742E-2</c:v>
                </c:pt>
                <c:pt idx="9742">
                  <c:v>-0.24836</c:v>
                </c:pt>
                <c:pt idx="9743">
                  <c:v>-0.14146</c:v>
                </c:pt>
                <c:pt idx="9744">
                  <c:v>-0.32812000000000002</c:v>
                </c:pt>
                <c:pt idx="9745">
                  <c:v>-0.33017000000000002</c:v>
                </c:pt>
                <c:pt idx="9746">
                  <c:v>-0.39238000000000001</c:v>
                </c:pt>
                <c:pt idx="9747">
                  <c:v>-0.47731000000000001</c:v>
                </c:pt>
                <c:pt idx="9748">
                  <c:v>-0.58562999999999998</c:v>
                </c:pt>
                <c:pt idx="9749">
                  <c:v>-0.49053000000000002</c:v>
                </c:pt>
                <c:pt idx="9750">
                  <c:v>-0.66073000000000004</c:v>
                </c:pt>
                <c:pt idx="9751">
                  <c:v>-0.51704000000000006</c:v>
                </c:pt>
                <c:pt idx="9752">
                  <c:v>-0.61267000000000005</c:v>
                </c:pt>
                <c:pt idx="9753">
                  <c:v>-0.58984000000000003</c:v>
                </c:pt>
                <c:pt idx="9754">
                  <c:v>-0.46972999999999998</c:v>
                </c:pt>
                <c:pt idx="9755">
                  <c:v>-0.49976999999999999</c:v>
                </c:pt>
                <c:pt idx="9756">
                  <c:v>-0.35586000000000001</c:v>
                </c:pt>
                <c:pt idx="9757">
                  <c:v>-0.39844000000000002</c:v>
                </c:pt>
                <c:pt idx="9758">
                  <c:v>-0.30875999999999998</c:v>
                </c:pt>
                <c:pt idx="9759">
                  <c:v>-0.16125</c:v>
                </c:pt>
                <c:pt idx="9760">
                  <c:v>-0.1721</c:v>
                </c:pt>
                <c:pt idx="9761">
                  <c:v>0.12989999999999999</c:v>
                </c:pt>
                <c:pt idx="9762">
                  <c:v>0.14732999999999999</c:v>
                </c:pt>
                <c:pt idx="9763">
                  <c:v>0.22366</c:v>
                </c:pt>
                <c:pt idx="9764">
                  <c:v>0.40900999999999998</c:v>
                </c:pt>
                <c:pt idx="9765">
                  <c:v>0.42136000000000001</c:v>
                </c:pt>
                <c:pt idx="9766">
                  <c:v>0.43692999999999999</c:v>
                </c:pt>
                <c:pt idx="9767">
                  <c:v>0.61212</c:v>
                </c:pt>
                <c:pt idx="9768">
                  <c:v>0.49603000000000003</c:v>
                </c:pt>
                <c:pt idx="9769">
                  <c:v>0.61468999999999996</c:v>
                </c:pt>
                <c:pt idx="9770">
                  <c:v>0.58552999999999999</c:v>
                </c:pt>
                <c:pt idx="9771">
                  <c:v>0.55091999999999997</c:v>
                </c:pt>
                <c:pt idx="9772">
                  <c:v>0.58289999999999997</c:v>
                </c:pt>
                <c:pt idx="9773">
                  <c:v>0.62402000000000002</c:v>
                </c:pt>
                <c:pt idx="9774">
                  <c:v>0.47084999999999999</c:v>
                </c:pt>
                <c:pt idx="9775">
                  <c:v>0.47843000000000002</c:v>
                </c:pt>
                <c:pt idx="9776">
                  <c:v>0.34111999999999998</c:v>
                </c:pt>
                <c:pt idx="9777">
                  <c:v>0.34189999999999998</c:v>
                </c:pt>
                <c:pt idx="9778">
                  <c:v>0.26340999999999998</c:v>
                </c:pt>
                <c:pt idx="9779">
                  <c:v>0.14177000000000001</c:v>
                </c:pt>
                <c:pt idx="9780">
                  <c:v>6.9364999999999996E-2</c:v>
                </c:pt>
                <c:pt idx="9781">
                  <c:v>-7.4795E-2</c:v>
                </c:pt>
                <c:pt idx="9782">
                  <c:v>-4.6877000000000002E-2</c:v>
                </c:pt>
                <c:pt idx="9783">
                  <c:v>-0.12094000000000001</c:v>
                </c:pt>
                <c:pt idx="9784">
                  <c:v>-0.25264999999999999</c:v>
                </c:pt>
                <c:pt idx="9785">
                  <c:v>-0.30945</c:v>
                </c:pt>
                <c:pt idx="9786">
                  <c:v>-0.53335999999999995</c:v>
                </c:pt>
                <c:pt idx="9787">
                  <c:v>-0.48018</c:v>
                </c:pt>
                <c:pt idx="9788">
                  <c:v>-0.55945</c:v>
                </c:pt>
                <c:pt idx="9789">
                  <c:v>-0.62922</c:v>
                </c:pt>
                <c:pt idx="9790">
                  <c:v>-0.56738999999999995</c:v>
                </c:pt>
                <c:pt idx="9791">
                  <c:v>-0.58025000000000004</c:v>
                </c:pt>
                <c:pt idx="9792">
                  <c:v>-0.55303999999999998</c:v>
                </c:pt>
                <c:pt idx="9793">
                  <c:v>-0.44339000000000001</c:v>
                </c:pt>
                <c:pt idx="9794">
                  <c:v>-0.45689999999999997</c:v>
                </c:pt>
                <c:pt idx="9795">
                  <c:v>-0.42804999999999999</c:v>
                </c:pt>
                <c:pt idx="9796">
                  <c:v>-0.35637000000000002</c:v>
                </c:pt>
                <c:pt idx="9797">
                  <c:v>-0.27729999999999999</c:v>
                </c:pt>
                <c:pt idx="9798">
                  <c:v>-0.21048</c:v>
                </c:pt>
                <c:pt idx="9799">
                  <c:v>-0.14213000000000001</c:v>
                </c:pt>
                <c:pt idx="9800">
                  <c:v>-8.2797999999999997E-2</c:v>
                </c:pt>
                <c:pt idx="9801">
                  <c:v>3.4814999999999999E-2</c:v>
                </c:pt>
                <c:pt idx="9802">
                  <c:v>7.1411000000000002E-2</c:v>
                </c:pt>
                <c:pt idx="9803">
                  <c:v>0.13364999999999999</c:v>
                </c:pt>
                <c:pt idx="9804">
                  <c:v>0.21743999999999999</c:v>
                </c:pt>
                <c:pt idx="9805">
                  <c:v>0.29166999999999998</c:v>
                </c:pt>
                <c:pt idx="9806">
                  <c:v>0.31302999999999997</c:v>
                </c:pt>
                <c:pt idx="9807">
                  <c:v>0.31680999999999998</c:v>
                </c:pt>
                <c:pt idx="9808">
                  <c:v>0.37775999999999998</c:v>
                </c:pt>
                <c:pt idx="9809">
                  <c:v>0.41239999999999999</c:v>
                </c:pt>
                <c:pt idx="9810">
                  <c:v>0.47454000000000002</c:v>
                </c:pt>
                <c:pt idx="9811">
                  <c:v>0.50063999999999997</c:v>
                </c:pt>
                <c:pt idx="9812">
                  <c:v>0.43802000000000002</c:v>
                </c:pt>
                <c:pt idx="9813">
                  <c:v>0.51876999999999995</c:v>
                </c:pt>
                <c:pt idx="9814">
                  <c:v>0.50341000000000002</c:v>
                </c:pt>
                <c:pt idx="9815">
                  <c:v>0.38766</c:v>
                </c:pt>
                <c:pt idx="9816">
                  <c:v>0.42975999999999998</c:v>
                </c:pt>
                <c:pt idx="9817">
                  <c:v>0.23352999999999999</c:v>
                </c:pt>
                <c:pt idx="9818">
                  <c:v>0.24018999999999999</c:v>
                </c:pt>
                <c:pt idx="9819">
                  <c:v>0.18373</c:v>
                </c:pt>
                <c:pt idx="9820">
                  <c:v>0.14238999999999999</c:v>
                </c:pt>
                <c:pt idx="9821">
                  <c:v>3.2945000000000002E-2</c:v>
                </c:pt>
                <c:pt idx="9822">
                  <c:v>-3.8414999999999999E-3</c:v>
                </c:pt>
                <c:pt idx="9823">
                  <c:v>-0.10445</c:v>
                </c:pt>
                <c:pt idx="9824">
                  <c:v>-0.1241</c:v>
                </c:pt>
                <c:pt idx="9825">
                  <c:v>-0.24</c:v>
                </c:pt>
                <c:pt idx="9826">
                  <c:v>-0.24651000000000001</c:v>
                </c:pt>
                <c:pt idx="9827">
                  <c:v>-0.31009999999999999</c:v>
                </c:pt>
                <c:pt idx="9828">
                  <c:v>-0.34034999999999999</c:v>
                </c:pt>
                <c:pt idx="9829">
                  <c:v>-0.35078999999999999</c:v>
                </c:pt>
                <c:pt idx="9830">
                  <c:v>-0.42912</c:v>
                </c:pt>
                <c:pt idx="9831">
                  <c:v>-0.37597000000000003</c:v>
                </c:pt>
                <c:pt idx="9832">
                  <c:v>-0.39639999999999997</c:v>
                </c:pt>
                <c:pt idx="9833">
                  <c:v>-0.40133999999999997</c:v>
                </c:pt>
                <c:pt idx="9834">
                  <c:v>-0.35802</c:v>
                </c:pt>
                <c:pt idx="9835">
                  <c:v>-0.44757000000000002</c:v>
                </c:pt>
                <c:pt idx="9836">
                  <c:v>-0.32128000000000001</c:v>
                </c:pt>
                <c:pt idx="9837">
                  <c:v>-0.24926999999999999</c:v>
                </c:pt>
                <c:pt idx="9838">
                  <c:v>-0.30747999999999998</c:v>
                </c:pt>
                <c:pt idx="9839">
                  <c:v>-0.24126</c:v>
                </c:pt>
                <c:pt idx="9840">
                  <c:v>-0.12307999999999999</c:v>
                </c:pt>
                <c:pt idx="9841">
                  <c:v>-0.15562000000000001</c:v>
                </c:pt>
                <c:pt idx="9842">
                  <c:v>9.1350000000000001E-2</c:v>
                </c:pt>
                <c:pt idx="9843">
                  <c:v>-2.6401000000000001E-2</c:v>
                </c:pt>
                <c:pt idx="9844">
                  <c:v>9.8469000000000001E-2</c:v>
                </c:pt>
                <c:pt idx="9845">
                  <c:v>9.1201000000000004E-2</c:v>
                </c:pt>
                <c:pt idx="9846">
                  <c:v>0.19627</c:v>
                </c:pt>
                <c:pt idx="9847">
                  <c:v>0.22574</c:v>
                </c:pt>
                <c:pt idx="9848">
                  <c:v>0.29909000000000002</c:v>
                </c:pt>
                <c:pt idx="9849">
                  <c:v>0.23307</c:v>
                </c:pt>
                <c:pt idx="9850">
                  <c:v>0.38569999999999999</c:v>
                </c:pt>
                <c:pt idx="9851">
                  <c:v>0.317</c:v>
                </c:pt>
                <c:pt idx="9852">
                  <c:v>0.35902000000000001</c:v>
                </c:pt>
                <c:pt idx="9853">
                  <c:v>0.33794999999999997</c:v>
                </c:pt>
                <c:pt idx="9854">
                  <c:v>0.29293999999999998</c:v>
                </c:pt>
                <c:pt idx="9855">
                  <c:v>0.37957999999999997</c:v>
                </c:pt>
                <c:pt idx="9856">
                  <c:v>0.25831999999999999</c:v>
                </c:pt>
                <c:pt idx="9857">
                  <c:v>0.30779000000000001</c:v>
                </c:pt>
                <c:pt idx="9858">
                  <c:v>0.26349</c:v>
                </c:pt>
                <c:pt idx="9859">
                  <c:v>0.21443999999999999</c:v>
                </c:pt>
                <c:pt idx="9860">
                  <c:v>0.29425000000000001</c:v>
                </c:pt>
                <c:pt idx="9861">
                  <c:v>2.4376999999999999E-2</c:v>
                </c:pt>
                <c:pt idx="9862">
                  <c:v>1.2714E-2</c:v>
                </c:pt>
                <c:pt idx="9863">
                  <c:v>4.6113000000000001E-2</c:v>
                </c:pt>
                <c:pt idx="9864">
                  <c:v>-5.9131000000000003E-2</c:v>
                </c:pt>
                <c:pt idx="9865">
                  <c:v>-0.10556</c:v>
                </c:pt>
                <c:pt idx="9866">
                  <c:v>-9.5659999999999995E-2</c:v>
                </c:pt>
                <c:pt idx="9867">
                  <c:v>-0.31591999999999998</c:v>
                </c:pt>
                <c:pt idx="9868">
                  <c:v>-0.10349999999999999</c:v>
                </c:pt>
                <c:pt idx="9869">
                  <c:v>-0.24504999999999999</c:v>
                </c:pt>
                <c:pt idx="9870">
                  <c:v>-0.22039</c:v>
                </c:pt>
                <c:pt idx="9871">
                  <c:v>-0.28560000000000002</c:v>
                </c:pt>
                <c:pt idx="9872">
                  <c:v>-0.27145000000000002</c:v>
                </c:pt>
                <c:pt idx="9873">
                  <c:v>-0.29368</c:v>
                </c:pt>
                <c:pt idx="9874">
                  <c:v>-0.18611</c:v>
                </c:pt>
                <c:pt idx="9875">
                  <c:v>-0.34136</c:v>
                </c:pt>
                <c:pt idx="9876">
                  <c:v>-0.21582999999999999</c:v>
                </c:pt>
                <c:pt idx="9877">
                  <c:v>-0.23665</c:v>
                </c:pt>
                <c:pt idx="9878">
                  <c:v>-0.188</c:v>
                </c:pt>
                <c:pt idx="9879">
                  <c:v>-0.14501</c:v>
                </c:pt>
                <c:pt idx="9880">
                  <c:v>-0.20049</c:v>
                </c:pt>
                <c:pt idx="9881">
                  <c:v>-5.9360000000000003E-2</c:v>
                </c:pt>
                <c:pt idx="9882">
                  <c:v>-0.14491000000000001</c:v>
                </c:pt>
                <c:pt idx="9883">
                  <c:v>-7.3926000000000006E-2</c:v>
                </c:pt>
                <c:pt idx="9884">
                  <c:v>-1.9878E-2</c:v>
                </c:pt>
                <c:pt idx="9885">
                  <c:v>-0.10335</c:v>
                </c:pt>
                <c:pt idx="9886">
                  <c:v>0.18218000000000001</c:v>
                </c:pt>
                <c:pt idx="9887">
                  <c:v>0.16295999999999999</c:v>
                </c:pt>
                <c:pt idx="9888">
                  <c:v>0.15845000000000001</c:v>
                </c:pt>
                <c:pt idx="9889">
                  <c:v>0.23618</c:v>
                </c:pt>
                <c:pt idx="9890">
                  <c:v>0.19744</c:v>
                </c:pt>
                <c:pt idx="9891">
                  <c:v>0.22331999999999999</c:v>
                </c:pt>
                <c:pt idx="9892">
                  <c:v>0.33604000000000001</c:v>
                </c:pt>
                <c:pt idx="9893">
                  <c:v>0.11956</c:v>
                </c:pt>
                <c:pt idx="9894">
                  <c:v>0.24151</c:v>
                </c:pt>
                <c:pt idx="9895">
                  <c:v>0.19461000000000001</c:v>
                </c:pt>
                <c:pt idx="9896">
                  <c:v>0.19758000000000001</c:v>
                </c:pt>
                <c:pt idx="9897">
                  <c:v>0.17979000000000001</c:v>
                </c:pt>
                <c:pt idx="9898">
                  <c:v>0.17161999999999999</c:v>
                </c:pt>
                <c:pt idx="9899">
                  <c:v>7.6104000000000005E-2</c:v>
                </c:pt>
                <c:pt idx="9900">
                  <c:v>0.15237999999999999</c:v>
                </c:pt>
                <c:pt idx="9901">
                  <c:v>4.4849E-2</c:v>
                </c:pt>
                <c:pt idx="9902">
                  <c:v>7.9050999999999996E-2</c:v>
                </c:pt>
                <c:pt idx="9903">
                  <c:v>2.0662E-2</c:v>
                </c:pt>
                <c:pt idx="9904">
                  <c:v>-3.8433000000000002E-2</c:v>
                </c:pt>
                <c:pt idx="9905">
                  <c:v>1.1245E-2</c:v>
                </c:pt>
                <c:pt idx="9906">
                  <c:v>-6.6466999999999998E-2</c:v>
                </c:pt>
                <c:pt idx="9907">
                  <c:v>-3.6407000000000002E-3</c:v>
                </c:pt>
                <c:pt idx="9908">
                  <c:v>-5.5469999999999998E-2</c:v>
                </c:pt>
                <c:pt idx="9909">
                  <c:v>-9.2652999999999999E-2</c:v>
                </c:pt>
                <c:pt idx="9910">
                  <c:v>-4.3747000000000001E-2</c:v>
                </c:pt>
                <c:pt idx="9911">
                  <c:v>-0.23544000000000001</c:v>
                </c:pt>
                <c:pt idx="9912">
                  <c:v>-0.18134</c:v>
                </c:pt>
                <c:pt idx="9913">
                  <c:v>-0.22505</c:v>
                </c:pt>
                <c:pt idx="9914">
                  <c:v>-0.26164999999999999</c:v>
                </c:pt>
                <c:pt idx="9915">
                  <c:v>-0.14130999999999999</c:v>
                </c:pt>
                <c:pt idx="9916">
                  <c:v>-0.20263</c:v>
                </c:pt>
                <c:pt idx="9917">
                  <c:v>-0.17035</c:v>
                </c:pt>
                <c:pt idx="9918">
                  <c:v>-6.4394999999999994E-2</c:v>
                </c:pt>
                <c:pt idx="9919">
                  <c:v>-0.10095</c:v>
                </c:pt>
                <c:pt idx="9920">
                  <c:v>-8.3446000000000006E-2</c:v>
                </c:pt>
                <c:pt idx="9921">
                  <c:v>-3.7571E-2</c:v>
                </c:pt>
                <c:pt idx="9922">
                  <c:v>-4.6403E-2</c:v>
                </c:pt>
                <c:pt idx="9923">
                  <c:v>-7.5097000000000002E-3</c:v>
                </c:pt>
                <c:pt idx="9924">
                  <c:v>4.1921E-2</c:v>
                </c:pt>
                <c:pt idx="9925">
                  <c:v>3.5543999999999999E-2</c:v>
                </c:pt>
                <c:pt idx="9926">
                  <c:v>6.5800999999999998E-2</c:v>
                </c:pt>
                <c:pt idx="9927">
                  <c:v>5.4665999999999999E-2</c:v>
                </c:pt>
                <c:pt idx="9928">
                  <c:v>7.9779000000000003E-2</c:v>
                </c:pt>
                <c:pt idx="9929">
                  <c:v>0.11402</c:v>
                </c:pt>
                <c:pt idx="9930">
                  <c:v>0.10668999999999999</c:v>
                </c:pt>
                <c:pt idx="9931">
                  <c:v>7.7113000000000001E-2</c:v>
                </c:pt>
                <c:pt idx="9932">
                  <c:v>7.1474999999999997E-2</c:v>
                </c:pt>
                <c:pt idx="9933">
                  <c:v>9.2208999999999999E-2</c:v>
                </c:pt>
                <c:pt idx="9934">
                  <c:v>9.0240000000000001E-2</c:v>
                </c:pt>
                <c:pt idx="9935">
                  <c:v>6.4368999999999996E-2</c:v>
                </c:pt>
                <c:pt idx="9936">
                  <c:v>9.7605999999999998E-2</c:v>
                </c:pt>
                <c:pt idx="9937">
                  <c:v>0.16086</c:v>
                </c:pt>
                <c:pt idx="9938">
                  <c:v>0.13722000000000001</c:v>
                </c:pt>
                <c:pt idx="9939">
                  <c:v>8.1179000000000001E-2</c:v>
                </c:pt>
                <c:pt idx="9940">
                  <c:v>7.6078999999999994E-2</c:v>
                </c:pt>
                <c:pt idx="9941">
                  <c:v>-4.9976999999999999E-3</c:v>
                </c:pt>
                <c:pt idx="9942">
                  <c:v>6.6449999999999995E-2</c:v>
                </c:pt>
                <c:pt idx="9943">
                  <c:v>-3.2355000000000002E-2</c:v>
                </c:pt>
                <c:pt idx="9944">
                  <c:v>-3.0133E-2</c:v>
                </c:pt>
                <c:pt idx="9945">
                  <c:v>-6.3173999999999994E-2</c:v>
                </c:pt>
                <c:pt idx="9946">
                  <c:v>-4.0948999999999999E-2</c:v>
                </c:pt>
                <c:pt idx="9947">
                  <c:v>-5.6547E-2</c:v>
                </c:pt>
                <c:pt idx="9948">
                  <c:v>-4.2781E-2</c:v>
                </c:pt>
                <c:pt idx="9949">
                  <c:v>-0.11797000000000001</c:v>
                </c:pt>
                <c:pt idx="9950">
                  <c:v>-8.2456000000000002E-2</c:v>
                </c:pt>
                <c:pt idx="9951">
                  <c:v>-0.10360999999999999</c:v>
                </c:pt>
                <c:pt idx="9952">
                  <c:v>-4.7160000000000001E-2</c:v>
                </c:pt>
                <c:pt idx="9953">
                  <c:v>-6.4504000000000006E-2</c:v>
                </c:pt>
                <c:pt idx="9954">
                  <c:v>-8.8978000000000002E-2</c:v>
                </c:pt>
                <c:pt idx="9955">
                  <c:v>-2.1222000000000001E-2</c:v>
                </c:pt>
                <c:pt idx="9956">
                  <c:v>-5.8880000000000002E-2</c:v>
                </c:pt>
                <c:pt idx="9957">
                  <c:v>1.7492000000000001E-2</c:v>
                </c:pt>
                <c:pt idx="9958">
                  <c:v>-2.2186000000000001E-2</c:v>
                </c:pt>
                <c:pt idx="9959">
                  <c:v>-3.3759999999999998E-2</c:v>
                </c:pt>
                <c:pt idx="9960">
                  <c:v>8.7580000000000005E-2</c:v>
                </c:pt>
                <c:pt idx="9961">
                  <c:v>4.6252000000000003E-3</c:v>
                </c:pt>
                <c:pt idx="9962">
                  <c:v>-2.069E-2</c:v>
                </c:pt>
                <c:pt idx="9963">
                  <c:v>4.9432999999999998E-2</c:v>
                </c:pt>
                <c:pt idx="9964">
                  <c:v>2.3333E-2</c:v>
                </c:pt>
                <c:pt idx="9965">
                  <c:v>1.259E-2</c:v>
                </c:pt>
                <c:pt idx="9966">
                  <c:v>0.12877</c:v>
                </c:pt>
                <c:pt idx="9967">
                  <c:v>-7.5880000000000003E-2</c:v>
                </c:pt>
                <c:pt idx="9968">
                  <c:v>8.0857999999999999E-2</c:v>
                </c:pt>
                <c:pt idx="9969">
                  <c:v>6.0290999999999999E-3</c:v>
                </c:pt>
                <c:pt idx="9970">
                  <c:v>6.5165000000000001E-2</c:v>
                </c:pt>
                <c:pt idx="9971">
                  <c:v>2.2643E-2</c:v>
                </c:pt>
                <c:pt idx="9972">
                  <c:v>1.2067E-2</c:v>
                </c:pt>
                <c:pt idx="9973">
                  <c:v>-2.8537E-2</c:v>
                </c:pt>
                <c:pt idx="9974">
                  <c:v>6.4877000000000004E-2</c:v>
                </c:pt>
                <c:pt idx="9975">
                  <c:v>-4.9332000000000001E-2</c:v>
                </c:pt>
                <c:pt idx="9976">
                  <c:v>3.8746999999999997E-2</c:v>
                </c:pt>
                <c:pt idx="9977">
                  <c:v>-5.1471999999999997E-2</c:v>
                </c:pt>
                <c:pt idx="9978">
                  <c:v>-3.0270999999999999E-2</c:v>
                </c:pt>
                <c:pt idx="9979">
                  <c:v>2.0705000000000001E-2</c:v>
                </c:pt>
                <c:pt idx="9980">
                  <c:v>-6.2715999999999994E-2</c:v>
                </c:pt>
                <c:pt idx="9981">
                  <c:v>2.9281999999999999E-2</c:v>
                </c:pt>
                <c:pt idx="9982">
                  <c:v>-9.0326000000000004E-2</c:v>
                </c:pt>
                <c:pt idx="9983">
                  <c:v>-5.246E-2</c:v>
                </c:pt>
                <c:pt idx="9984">
                  <c:v>-2.5609000000000001E-3</c:v>
                </c:pt>
                <c:pt idx="9985">
                  <c:v>-0.13391</c:v>
                </c:pt>
                <c:pt idx="9986">
                  <c:v>5.3652999999999999E-2</c:v>
                </c:pt>
                <c:pt idx="9987">
                  <c:v>3.4389000000000003E-2</c:v>
                </c:pt>
                <c:pt idx="9988">
                  <c:v>3.5671000000000001E-3</c:v>
                </c:pt>
                <c:pt idx="9989">
                  <c:v>9.0726000000000001E-2</c:v>
                </c:pt>
                <c:pt idx="9990">
                  <c:v>5.9426E-2</c:v>
                </c:pt>
                <c:pt idx="9991">
                  <c:v>-2.1336000000000001E-2</c:v>
                </c:pt>
                <c:pt idx="9992">
                  <c:v>0.17805000000000001</c:v>
                </c:pt>
                <c:pt idx="9993">
                  <c:v>-3.4849999999999999E-2</c:v>
                </c:pt>
                <c:pt idx="9994">
                  <c:v>8.0473000000000003E-2</c:v>
                </c:pt>
                <c:pt idx="9995">
                  <c:v>-1.3270999999999999E-3</c:v>
                </c:pt>
                <c:pt idx="9996">
                  <c:v>8.7434999999999995E-3</c:v>
                </c:pt>
                <c:pt idx="9997">
                  <c:v>2.1926000000000001E-2</c:v>
                </c:pt>
                <c:pt idx="9998">
                  <c:v>6.7154000000000005E-2</c:v>
                </c:pt>
                <c:pt idx="9999">
                  <c:v>-5.91E-2</c:v>
                </c:pt>
                <c:pt idx="10000">
                  <c:v>2.4226999999999999E-2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69328"/>
        <c:axId val="405375992"/>
      </c:scatterChart>
      <c:valAx>
        <c:axId val="40536932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5992"/>
        <c:crosses val="autoZero"/>
        <c:crossBetween val="midCat"/>
        <c:majorUnit val="0.5"/>
      </c:valAx>
      <c:valAx>
        <c:axId val="405375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69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AU"/>
              <a:t>PRESSURE(dB)</a:t>
            </a:r>
            <a:r>
              <a:rPr lang="en-AU" baseline="0"/>
              <a:t> vs TIME(s)</a:t>
            </a:r>
            <a:endParaRPr lang="en-AU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Sheet2!$E$1:$E$10002</c:f>
              <c:numCache>
                <c:formatCode>0.00E+00</c:formatCode>
                <c:ptCount val="10002"/>
                <c:pt idx="0">
                  <c:v>0</c:v>
                </c:pt>
                <c:pt idx="1">
                  <c:v>0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0.1</c:v>
                </c:pt>
                <c:pt idx="6">
                  <c:v>0.2</c:v>
                </c:pt>
                <c:pt idx="7">
                  <c:v>0.2</c:v>
                </c:pt>
                <c:pt idx="8">
                  <c:v>0.2</c:v>
                </c:pt>
                <c:pt idx="9">
                  <c:v>0.2</c:v>
                </c:pt>
                <c:pt idx="10">
                  <c:v>0.3</c:v>
                </c:pt>
                <c:pt idx="11">
                  <c:v>0.3</c:v>
                </c:pt>
                <c:pt idx="12">
                  <c:v>0.3</c:v>
                </c:pt>
                <c:pt idx="13">
                  <c:v>0.3</c:v>
                </c:pt>
                <c:pt idx="14">
                  <c:v>0.4</c:v>
                </c:pt>
                <c:pt idx="15">
                  <c:v>0.4</c:v>
                </c:pt>
                <c:pt idx="16">
                  <c:v>0.4</c:v>
                </c:pt>
                <c:pt idx="17">
                  <c:v>0.4</c:v>
                </c:pt>
                <c:pt idx="18">
                  <c:v>0.5</c:v>
                </c:pt>
                <c:pt idx="19">
                  <c:v>0.5</c:v>
                </c:pt>
                <c:pt idx="20">
                  <c:v>0.5</c:v>
                </c:pt>
                <c:pt idx="21">
                  <c:v>0.5</c:v>
                </c:pt>
                <c:pt idx="22">
                  <c:v>0.6</c:v>
                </c:pt>
                <c:pt idx="23">
                  <c:v>0.6</c:v>
                </c:pt>
                <c:pt idx="24">
                  <c:v>0.6</c:v>
                </c:pt>
                <c:pt idx="25">
                  <c:v>0.6</c:v>
                </c:pt>
                <c:pt idx="26">
                  <c:v>0.7</c:v>
                </c:pt>
                <c:pt idx="27">
                  <c:v>0.7</c:v>
                </c:pt>
                <c:pt idx="28">
                  <c:v>0.7</c:v>
                </c:pt>
                <c:pt idx="29">
                  <c:v>0.7</c:v>
                </c:pt>
                <c:pt idx="30">
                  <c:v>0.8</c:v>
                </c:pt>
                <c:pt idx="31">
                  <c:v>0.8</c:v>
                </c:pt>
                <c:pt idx="32">
                  <c:v>0.8</c:v>
                </c:pt>
                <c:pt idx="33">
                  <c:v>0.8</c:v>
                </c:pt>
                <c:pt idx="34">
                  <c:v>0.9</c:v>
                </c:pt>
                <c:pt idx="35">
                  <c:v>0.9</c:v>
                </c:pt>
                <c:pt idx="36">
                  <c:v>0.9</c:v>
                </c:pt>
                <c:pt idx="37">
                  <c:v>0.9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1.1000000000000001</c:v>
                </c:pt>
                <c:pt idx="43">
                  <c:v>1.1000000000000001</c:v>
                </c:pt>
                <c:pt idx="44">
                  <c:v>1.1000000000000001</c:v>
                </c:pt>
                <c:pt idx="45">
                  <c:v>1.1000000000000001</c:v>
                </c:pt>
                <c:pt idx="46">
                  <c:v>1.2</c:v>
                </c:pt>
                <c:pt idx="47">
                  <c:v>1.2</c:v>
                </c:pt>
                <c:pt idx="48">
                  <c:v>1.2</c:v>
                </c:pt>
                <c:pt idx="49">
                  <c:v>1.2</c:v>
                </c:pt>
                <c:pt idx="50">
                  <c:v>1.3</c:v>
                </c:pt>
                <c:pt idx="51">
                  <c:v>1.3</c:v>
                </c:pt>
                <c:pt idx="52">
                  <c:v>1.3</c:v>
                </c:pt>
                <c:pt idx="53">
                  <c:v>1.3</c:v>
                </c:pt>
                <c:pt idx="54">
                  <c:v>1.4</c:v>
                </c:pt>
                <c:pt idx="55">
                  <c:v>1.4</c:v>
                </c:pt>
                <c:pt idx="56">
                  <c:v>1.4</c:v>
                </c:pt>
                <c:pt idx="57">
                  <c:v>1.4</c:v>
                </c:pt>
                <c:pt idx="58">
                  <c:v>1.5</c:v>
                </c:pt>
                <c:pt idx="59">
                  <c:v>1.5</c:v>
                </c:pt>
                <c:pt idx="60">
                  <c:v>1.5</c:v>
                </c:pt>
                <c:pt idx="61">
                  <c:v>1.5</c:v>
                </c:pt>
                <c:pt idx="62">
                  <c:v>1.6</c:v>
                </c:pt>
                <c:pt idx="63">
                  <c:v>1.6</c:v>
                </c:pt>
                <c:pt idx="64">
                  <c:v>1.6</c:v>
                </c:pt>
                <c:pt idx="65">
                  <c:v>1.6</c:v>
                </c:pt>
                <c:pt idx="66">
                  <c:v>1.7</c:v>
                </c:pt>
                <c:pt idx="67">
                  <c:v>1.7</c:v>
                </c:pt>
                <c:pt idx="68">
                  <c:v>1.7</c:v>
                </c:pt>
                <c:pt idx="69">
                  <c:v>1.7</c:v>
                </c:pt>
                <c:pt idx="70">
                  <c:v>1.8</c:v>
                </c:pt>
                <c:pt idx="71">
                  <c:v>1.8</c:v>
                </c:pt>
                <c:pt idx="72">
                  <c:v>1.8</c:v>
                </c:pt>
                <c:pt idx="73">
                  <c:v>1.8</c:v>
                </c:pt>
                <c:pt idx="74">
                  <c:v>1.9</c:v>
                </c:pt>
                <c:pt idx="75">
                  <c:v>1.9</c:v>
                </c:pt>
                <c:pt idx="76">
                  <c:v>1.9</c:v>
                </c:pt>
                <c:pt idx="77">
                  <c:v>1.9</c:v>
                </c:pt>
                <c:pt idx="78">
                  <c:v>2</c:v>
                </c:pt>
                <c:pt idx="79">
                  <c:v>2</c:v>
                </c:pt>
                <c:pt idx="80">
                  <c:v>2</c:v>
                </c:pt>
                <c:pt idx="81">
                  <c:v>2</c:v>
                </c:pt>
                <c:pt idx="82">
                  <c:v>2.1</c:v>
                </c:pt>
                <c:pt idx="83">
                  <c:v>2.1</c:v>
                </c:pt>
                <c:pt idx="84">
                  <c:v>2.1</c:v>
                </c:pt>
                <c:pt idx="85">
                  <c:v>2.1</c:v>
                </c:pt>
                <c:pt idx="86">
                  <c:v>2.2000000000000002</c:v>
                </c:pt>
                <c:pt idx="87">
                  <c:v>2.2000000000000002</c:v>
                </c:pt>
                <c:pt idx="88">
                  <c:v>2.2000000000000002</c:v>
                </c:pt>
                <c:pt idx="89">
                  <c:v>2.2000000000000002</c:v>
                </c:pt>
                <c:pt idx="90">
                  <c:v>2.2999999999999998</c:v>
                </c:pt>
                <c:pt idx="91">
                  <c:v>2.2999999999999998</c:v>
                </c:pt>
                <c:pt idx="92">
                  <c:v>2.2999999999999998</c:v>
                </c:pt>
                <c:pt idx="93">
                  <c:v>2.2999999999999998</c:v>
                </c:pt>
                <c:pt idx="94">
                  <c:v>2.4</c:v>
                </c:pt>
                <c:pt idx="95">
                  <c:v>2.4</c:v>
                </c:pt>
                <c:pt idx="96">
                  <c:v>2.4</c:v>
                </c:pt>
                <c:pt idx="97">
                  <c:v>2.4</c:v>
                </c:pt>
                <c:pt idx="98">
                  <c:v>2.5</c:v>
                </c:pt>
                <c:pt idx="99">
                  <c:v>2.5</c:v>
                </c:pt>
                <c:pt idx="100">
                  <c:v>2.5</c:v>
                </c:pt>
                <c:pt idx="101">
                  <c:v>2.5</c:v>
                </c:pt>
                <c:pt idx="102">
                  <c:v>2.6</c:v>
                </c:pt>
                <c:pt idx="103">
                  <c:v>2.6</c:v>
                </c:pt>
                <c:pt idx="104">
                  <c:v>2.6</c:v>
                </c:pt>
                <c:pt idx="105">
                  <c:v>2.6</c:v>
                </c:pt>
                <c:pt idx="106">
                  <c:v>2.7</c:v>
                </c:pt>
                <c:pt idx="107">
                  <c:v>2.7</c:v>
                </c:pt>
                <c:pt idx="108">
                  <c:v>2.7</c:v>
                </c:pt>
                <c:pt idx="109">
                  <c:v>2.7</c:v>
                </c:pt>
                <c:pt idx="110">
                  <c:v>2.8</c:v>
                </c:pt>
                <c:pt idx="111">
                  <c:v>2.8</c:v>
                </c:pt>
                <c:pt idx="112">
                  <c:v>2.8</c:v>
                </c:pt>
                <c:pt idx="113">
                  <c:v>2.8</c:v>
                </c:pt>
                <c:pt idx="114">
                  <c:v>2.9</c:v>
                </c:pt>
                <c:pt idx="115">
                  <c:v>2.9</c:v>
                </c:pt>
                <c:pt idx="116">
                  <c:v>2.9</c:v>
                </c:pt>
                <c:pt idx="117">
                  <c:v>2.9</c:v>
                </c:pt>
                <c:pt idx="118">
                  <c:v>3</c:v>
                </c:pt>
                <c:pt idx="119">
                  <c:v>3</c:v>
                </c:pt>
                <c:pt idx="120">
                  <c:v>3</c:v>
                </c:pt>
                <c:pt idx="121">
                  <c:v>3</c:v>
                </c:pt>
                <c:pt idx="122">
                  <c:v>3.1</c:v>
                </c:pt>
                <c:pt idx="123">
                  <c:v>3.1</c:v>
                </c:pt>
                <c:pt idx="124">
                  <c:v>3.1</c:v>
                </c:pt>
                <c:pt idx="125">
                  <c:v>3.1</c:v>
                </c:pt>
                <c:pt idx="126">
                  <c:v>3.2</c:v>
                </c:pt>
                <c:pt idx="127">
                  <c:v>3.2</c:v>
                </c:pt>
                <c:pt idx="128">
                  <c:v>3.2</c:v>
                </c:pt>
                <c:pt idx="129">
                  <c:v>3.2</c:v>
                </c:pt>
                <c:pt idx="130">
                  <c:v>3.3</c:v>
                </c:pt>
                <c:pt idx="131">
                  <c:v>3.3</c:v>
                </c:pt>
                <c:pt idx="132">
                  <c:v>3.3</c:v>
                </c:pt>
                <c:pt idx="133">
                  <c:v>3.3</c:v>
                </c:pt>
                <c:pt idx="134">
                  <c:v>3.4</c:v>
                </c:pt>
                <c:pt idx="135">
                  <c:v>3.4</c:v>
                </c:pt>
                <c:pt idx="136">
                  <c:v>3.4</c:v>
                </c:pt>
                <c:pt idx="137">
                  <c:v>3.4</c:v>
                </c:pt>
                <c:pt idx="138">
                  <c:v>3.5</c:v>
                </c:pt>
                <c:pt idx="139">
                  <c:v>3.5</c:v>
                </c:pt>
                <c:pt idx="140">
                  <c:v>3.5</c:v>
                </c:pt>
                <c:pt idx="141">
                  <c:v>3.5</c:v>
                </c:pt>
                <c:pt idx="142">
                  <c:v>3.6</c:v>
                </c:pt>
                <c:pt idx="143">
                  <c:v>3.6</c:v>
                </c:pt>
                <c:pt idx="144">
                  <c:v>3.6</c:v>
                </c:pt>
                <c:pt idx="145">
                  <c:v>3.6</c:v>
                </c:pt>
                <c:pt idx="146">
                  <c:v>3.7</c:v>
                </c:pt>
                <c:pt idx="147">
                  <c:v>3.7</c:v>
                </c:pt>
                <c:pt idx="148">
                  <c:v>3.7</c:v>
                </c:pt>
                <c:pt idx="149">
                  <c:v>3.7</c:v>
                </c:pt>
                <c:pt idx="150">
                  <c:v>3.8</c:v>
                </c:pt>
                <c:pt idx="151">
                  <c:v>3.8</c:v>
                </c:pt>
                <c:pt idx="152">
                  <c:v>3.8</c:v>
                </c:pt>
                <c:pt idx="153">
                  <c:v>3.8</c:v>
                </c:pt>
                <c:pt idx="154">
                  <c:v>3.9</c:v>
                </c:pt>
                <c:pt idx="155">
                  <c:v>3.9</c:v>
                </c:pt>
                <c:pt idx="156">
                  <c:v>3.9</c:v>
                </c:pt>
                <c:pt idx="157">
                  <c:v>3.9</c:v>
                </c:pt>
                <c:pt idx="158">
                  <c:v>4</c:v>
                </c:pt>
                <c:pt idx="159">
                  <c:v>4</c:v>
                </c:pt>
                <c:pt idx="160">
                  <c:v>4</c:v>
                </c:pt>
                <c:pt idx="161">
                  <c:v>4</c:v>
                </c:pt>
                <c:pt idx="162">
                  <c:v>4.0999999999999996</c:v>
                </c:pt>
                <c:pt idx="163">
                  <c:v>4.0999999999999996</c:v>
                </c:pt>
                <c:pt idx="164">
                  <c:v>4.0999999999999996</c:v>
                </c:pt>
                <c:pt idx="165">
                  <c:v>4.0999999999999996</c:v>
                </c:pt>
                <c:pt idx="166">
                  <c:v>4.2</c:v>
                </c:pt>
                <c:pt idx="167">
                  <c:v>4.2</c:v>
                </c:pt>
                <c:pt idx="168">
                  <c:v>4.2</c:v>
                </c:pt>
                <c:pt idx="169">
                  <c:v>4.2</c:v>
                </c:pt>
                <c:pt idx="170">
                  <c:v>4.3</c:v>
                </c:pt>
                <c:pt idx="171">
                  <c:v>4.3</c:v>
                </c:pt>
                <c:pt idx="172">
                  <c:v>4.3</c:v>
                </c:pt>
                <c:pt idx="173">
                  <c:v>4.3</c:v>
                </c:pt>
                <c:pt idx="174">
                  <c:v>4.4000000000000004</c:v>
                </c:pt>
                <c:pt idx="175">
                  <c:v>4.4000000000000004</c:v>
                </c:pt>
                <c:pt idx="176">
                  <c:v>4.4000000000000004</c:v>
                </c:pt>
                <c:pt idx="177">
                  <c:v>4.4000000000000004</c:v>
                </c:pt>
                <c:pt idx="178">
                  <c:v>4.5</c:v>
                </c:pt>
                <c:pt idx="179">
                  <c:v>4.5</c:v>
                </c:pt>
                <c:pt idx="180">
                  <c:v>4.5</c:v>
                </c:pt>
                <c:pt idx="181">
                  <c:v>4.5</c:v>
                </c:pt>
                <c:pt idx="182">
                  <c:v>4.5999999999999996</c:v>
                </c:pt>
                <c:pt idx="183">
                  <c:v>4.5999999999999996</c:v>
                </c:pt>
                <c:pt idx="184">
                  <c:v>4.5999999999999996</c:v>
                </c:pt>
                <c:pt idx="185">
                  <c:v>4.5999999999999996</c:v>
                </c:pt>
                <c:pt idx="186">
                  <c:v>4.7</c:v>
                </c:pt>
                <c:pt idx="187">
                  <c:v>4.7</c:v>
                </c:pt>
                <c:pt idx="188">
                  <c:v>4.7</c:v>
                </c:pt>
                <c:pt idx="189">
                  <c:v>4.7</c:v>
                </c:pt>
                <c:pt idx="190">
                  <c:v>4.8</c:v>
                </c:pt>
                <c:pt idx="191">
                  <c:v>4.8</c:v>
                </c:pt>
                <c:pt idx="192">
                  <c:v>4.8</c:v>
                </c:pt>
                <c:pt idx="193">
                  <c:v>4.8</c:v>
                </c:pt>
                <c:pt idx="194">
                  <c:v>4.9000000000000004</c:v>
                </c:pt>
                <c:pt idx="195">
                  <c:v>4.9000000000000004</c:v>
                </c:pt>
                <c:pt idx="196">
                  <c:v>4.9000000000000004</c:v>
                </c:pt>
                <c:pt idx="197">
                  <c:v>4.9000000000000004</c:v>
                </c:pt>
                <c:pt idx="198">
                  <c:v>5</c:v>
                </c:pt>
                <c:pt idx="199">
                  <c:v>5</c:v>
                </c:pt>
                <c:pt idx="200">
                  <c:v>5</c:v>
                </c:pt>
                <c:pt idx="201">
                  <c:v>5</c:v>
                </c:pt>
                <c:pt idx="202">
                  <c:v>5.0999999999999996</c:v>
                </c:pt>
                <c:pt idx="203">
                  <c:v>5.0999999999999996</c:v>
                </c:pt>
                <c:pt idx="204">
                  <c:v>5.0999999999999996</c:v>
                </c:pt>
                <c:pt idx="205">
                  <c:v>5.0999999999999996</c:v>
                </c:pt>
                <c:pt idx="206">
                  <c:v>5.2</c:v>
                </c:pt>
                <c:pt idx="207">
                  <c:v>5.2</c:v>
                </c:pt>
                <c:pt idx="208">
                  <c:v>5.2</c:v>
                </c:pt>
                <c:pt idx="209">
                  <c:v>5.2</c:v>
                </c:pt>
                <c:pt idx="210">
                  <c:v>5.3</c:v>
                </c:pt>
                <c:pt idx="211">
                  <c:v>5.3</c:v>
                </c:pt>
                <c:pt idx="212">
                  <c:v>5.3</c:v>
                </c:pt>
                <c:pt idx="213">
                  <c:v>5.3</c:v>
                </c:pt>
                <c:pt idx="214">
                  <c:v>5.4</c:v>
                </c:pt>
                <c:pt idx="215">
                  <c:v>5.4</c:v>
                </c:pt>
                <c:pt idx="216">
                  <c:v>5.4</c:v>
                </c:pt>
                <c:pt idx="217">
                  <c:v>5.4</c:v>
                </c:pt>
                <c:pt idx="218">
                  <c:v>5.5</c:v>
                </c:pt>
                <c:pt idx="219">
                  <c:v>5.5</c:v>
                </c:pt>
                <c:pt idx="220">
                  <c:v>5.5</c:v>
                </c:pt>
                <c:pt idx="221">
                  <c:v>5.5</c:v>
                </c:pt>
                <c:pt idx="222">
                  <c:v>5.6</c:v>
                </c:pt>
                <c:pt idx="223">
                  <c:v>5.6</c:v>
                </c:pt>
                <c:pt idx="224">
                  <c:v>5.6</c:v>
                </c:pt>
                <c:pt idx="225">
                  <c:v>5.6</c:v>
                </c:pt>
                <c:pt idx="226">
                  <c:v>5.7</c:v>
                </c:pt>
                <c:pt idx="227">
                  <c:v>5.7</c:v>
                </c:pt>
                <c:pt idx="228">
                  <c:v>5.7</c:v>
                </c:pt>
                <c:pt idx="229">
                  <c:v>5.7</c:v>
                </c:pt>
                <c:pt idx="230">
                  <c:v>5.8</c:v>
                </c:pt>
                <c:pt idx="231">
                  <c:v>5.8</c:v>
                </c:pt>
                <c:pt idx="232">
                  <c:v>5.8</c:v>
                </c:pt>
                <c:pt idx="233">
                  <c:v>5.8</c:v>
                </c:pt>
                <c:pt idx="234">
                  <c:v>5.9</c:v>
                </c:pt>
                <c:pt idx="235">
                  <c:v>5.9</c:v>
                </c:pt>
                <c:pt idx="236">
                  <c:v>5.9</c:v>
                </c:pt>
                <c:pt idx="237">
                  <c:v>5.9</c:v>
                </c:pt>
                <c:pt idx="238">
                  <c:v>6</c:v>
                </c:pt>
                <c:pt idx="239">
                  <c:v>6</c:v>
                </c:pt>
                <c:pt idx="240">
                  <c:v>6</c:v>
                </c:pt>
                <c:pt idx="241">
                  <c:v>6</c:v>
                </c:pt>
                <c:pt idx="242">
                  <c:v>6.1</c:v>
                </c:pt>
                <c:pt idx="243">
                  <c:v>6.1</c:v>
                </c:pt>
                <c:pt idx="244">
                  <c:v>6.1</c:v>
                </c:pt>
                <c:pt idx="245">
                  <c:v>6.1</c:v>
                </c:pt>
                <c:pt idx="246">
                  <c:v>6.2</c:v>
                </c:pt>
                <c:pt idx="247">
                  <c:v>6.2</c:v>
                </c:pt>
                <c:pt idx="248">
                  <c:v>6.2</c:v>
                </c:pt>
                <c:pt idx="249">
                  <c:v>6.2</c:v>
                </c:pt>
                <c:pt idx="250">
                  <c:v>6.3</c:v>
                </c:pt>
                <c:pt idx="251">
                  <c:v>6.3</c:v>
                </c:pt>
                <c:pt idx="252">
                  <c:v>6.3</c:v>
                </c:pt>
                <c:pt idx="253">
                  <c:v>6.3</c:v>
                </c:pt>
                <c:pt idx="254">
                  <c:v>6.4</c:v>
                </c:pt>
                <c:pt idx="255">
                  <c:v>6.4</c:v>
                </c:pt>
                <c:pt idx="256">
                  <c:v>6.4</c:v>
                </c:pt>
                <c:pt idx="257">
                  <c:v>6.4</c:v>
                </c:pt>
                <c:pt idx="258">
                  <c:v>6.5</c:v>
                </c:pt>
                <c:pt idx="259">
                  <c:v>6.5</c:v>
                </c:pt>
                <c:pt idx="260">
                  <c:v>6.5</c:v>
                </c:pt>
                <c:pt idx="261">
                  <c:v>6.5</c:v>
                </c:pt>
                <c:pt idx="262">
                  <c:v>6.6</c:v>
                </c:pt>
                <c:pt idx="263">
                  <c:v>6.6</c:v>
                </c:pt>
                <c:pt idx="264">
                  <c:v>6.6</c:v>
                </c:pt>
                <c:pt idx="265">
                  <c:v>6.6</c:v>
                </c:pt>
                <c:pt idx="266">
                  <c:v>6.7</c:v>
                </c:pt>
                <c:pt idx="267">
                  <c:v>6.7</c:v>
                </c:pt>
                <c:pt idx="268">
                  <c:v>6.7</c:v>
                </c:pt>
                <c:pt idx="269">
                  <c:v>6.7</c:v>
                </c:pt>
                <c:pt idx="270">
                  <c:v>6.8</c:v>
                </c:pt>
                <c:pt idx="271">
                  <c:v>6.8</c:v>
                </c:pt>
                <c:pt idx="272">
                  <c:v>6.8</c:v>
                </c:pt>
                <c:pt idx="273">
                  <c:v>6.8</c:v>
                </c:pt>
                <c:pt idx="274">
                  <c:v>6.9</c:v>
                </c:pt>
                <c:pt idx="275">
                  <c:v>6.9</c:v>
                </c:pt>
                <c:pt idx="276">
                  <c:v>6.9</c:v>
                </c:pt>
                <c:pt idx="277">
                  <c:v>6.9</c:v>
                </c:pt>
                <c:pt idx="278">
                  <c:v>7</c:v>
                </c:pt>
                <c:pt idx="279">
                  <c:v>7</c:v>
                </c:pt>
                <c:pt idx="280">
                  <c:v>7</c:v>
                </c:pt>
                <c:pt idx="281">
                  <c:v>7</c:v>
                </c:pt>
                <c:pt idx="282">
                  <c:v>7.1</c:v>
                </c:pt>
                <c:pt idx="283">
                  <c:v>7.1</c:v>
                </c:pt>
                <c:pt idx="284">
                  <c:v>7.1</c:v>
                </c:pt>
                <c:pt idx="285">
                  <c:v>7.1</c:v>
                </c:pt>
                <c:pt idx="286">
                  <c:v>7.2</c:v>
                </c:pt>
                <c:pt idx="287">
                  <c:v>7.2</c:v>
                </c:pt>
                <c:pt idx="288">
                  <c:v>7.2</c:v>
                </c:pt>
                <c:pt idx="289">
                  <c:v>7.2</c:v>
                </c:pt>
                <c:pt idx="290">
                  <c:v>7.3</c:v>
                </c:pt>
                <c:pt idx="291">
                  <c:v>7.3</c:v>
                </c:pt>
                <c:pt idx="292">
                  <c:v>7.3</c:v>
                </c:pt>
                <c:pt idx="293">
                  <c:v>7.3</c:v>
                </c:pt>
                <c:pt idx="294">
                  <c:v>7.4</c:v>
                </c:pt>
                <c:pt idx="295">
                  <c:v>7.4</c:v>
                </c:pt>
                <c:pt idx="296">
                  <c:v>7.4</c:v>
                </c:pt>
                <c:pt idx="297">
                  <c:v>7.4</c:v>
                </c:pt>
                <c:pt idx="298">
                  <c:v>7.5</c:v>
                </c:pt>
                <c:pt idx="299">
                  <c:v>7.5</c:v>
                </c:pt>
                <c:pt idx="300">
                  <c:v>7.5</c:v>
                </c:pt>
                <c:pt idx="301">
                  <c:v>7.5</c:v>
                </c:pt>
                <c:pt idx="302">
                  <c:v>7.6</c:v>
                </c:pt>
                <c:pt idx="303">
                  <c:v>7.6</c:v>
                </c:pt>
                <c:pt idx="304">
                  <c:v>7.6</c:v>
                </c:pt>
                <c:pt idx="305">
                  <c:v>7.6</c:v>
                </c:pt>
                <c:pt idx="306">
                  <c:v>7.7</c:v>
                </c:pt>
                <c:pt idx="307">
                  <c:v>7.7</c:v>
                </c:pt>
                <c:pt idx="308">
                  <c:v>7.7</c:v>
                </c:pt>
                <c:pt idx="309">
                  <c:v>7.7</c:v>
                </c:pt>
                <c:pt idx="310">
                  <c:v>7.8</c:v>
                </c:pt>
                <c:pt idx="311">
                  <c:v>7.8</c:v>
                </c:pt>
                <c:pt idx="312">
                  <c:v>7.8</c:v>
                </c:pt>
                <c:pt idx="313">
                  <c:v>7.8</c:v>
                </c:pt>
                <c:pt idx="314">
                  <c:v>7.9</c:v>
                </c:pt>
                <c:pt idx="315">
                  <c:v>7.9</c:v>
                </c:pt>
                <c:pt idx="316">
                  <c:v>7.9</c:v>
                </c:pt>
                <c:pt idx="317">
                  <c:v>7.9</c:v>
                </c:pt>
                <c:pt idx="318">
                  <c:v>8</c:v>
                </c:pt>
                <c:pt idx="319">
                  <c:v>8</c:v>
                </c:pt>
                <c:pt idx="320">
                  <c:v>8</c:v>
                </c:pt>
                <c:pt idx="321">
                  <c:v>8</c:v>
                </c:pt>
                <c:pt idx="322">
                  <c:v>8.1</c:v>
                </c:pt>
                <c:pt idx="323">
                  <c:v>8.1</c:v>
                </c:pt>
                <c:pt idx="324">
                  <c:v>8.1</c:v>
                </c:pt>
                <c:pt idx="325">
                  <c:v>8.1</c:v>
                </c:pt>
                <c:pt idx="326">
                  <c:v>8.1999999999999993</c:v>
                </c:pt>
                <c:pt idx="327">
                  <c:v>8.1999999999999993</c:v>
                </c:pt>
                <c:pt idx="328">
                  <c:v>8.1999999999999993</c:v>
                </c:pt>
                <c:pt idx="329">
                  <c:v>8.1999999999999993</c:v>
                </c:pt>
                <c:pt idx="330">
                  <c:v>8.3000000000000007</c:v>
                </c:pt>
                <c:pt idx="331">
                  <c:v>8.3000000000000007</c:v>
                </c:pt>
                <c:pt idx="332">
                  <c:v>8.3000000000000007</c:v>
                </c:pt>
                <c:pt idx="333">
                  <c:v>8.3000000000000007</c:v>
                </c:pt>
                <c:pt idx="334">
                  <c:v>8.4</c:v>
                </c:pt>
                <c:pt idx="335">
                  <c:v>8.4</c:v>
                </c:pt>
                <c:pt idx="336">
                  <c:v>8.4</c:v>
                </c:pt>
                <c:pt idx="337">
                  <c:v>8.4</c:v>
                </c:pt>
                <c:pt idx="338">
                  <c:v>8.5</c:v>
                </c:pt>
                <c:pt idx="339">
                  <c:v>8.5</c:v>
                </c:pt>
                <c:pt idx="340">
                  <c:v>8.5</c:v>
                </c:pt>
                <c:pt idx="341">
                  <c:v>8.5</c:v>
                </c:pt>
                <c:pt idx="342">
                  <c:v>8.6</c:v>
                </c:pt>
                <c:pt idx="343">
                  <c:v>8.6</c:v>
                </c:pt>
                <c:pt idx="344">
                  <c:v>8.6</c:v>
                </c:pt>
                <c:pt idx="345">
                  <c:v>8.6</c:v>
                </c:pt>
                <c:pt idx="346">
                  <c:v>8.6999999999999993</c:v>
                </c:pt>
                <c:pt idx="347">
                  <c:v>8.6999999999999993</c:v>
                </c:pt>
                <c:pt idx="348">
                  <c:v>8.6999999999999993</c:v>
                </c:pt>
                <c:pt idx="349">
                  <c:v>8.6999999999999993</c:v>
                </c:pt>
                <c:pt idx="350">
                  <c:v>8.8000000000000007</c:v>
                </c:pt>
                <c:pt idx="351">
                  <c:v>8.8000000000000007</c:v>
                </c:pt>
                <c:pt idx="352">
                  <c:v>8.8000000000000007</c:v>
                </c:pt>
                <c:pt idx="353">
                  <c:v>8.8000000000000007</c:v>
                </c:pt>
                <c:pt idx="354">
                  <c:v>8.9</c:v>
                </c:pt>
                <c:pt idx="355">
                  <c:v>8.9</c:v>
                </c:pt>
                <c:pt idx="356">
                  <c:v>8.9</c:v>
                </c:pt>
                <c:pt idx="357">
                  <c:v>8.9</c:v>
                </c:pt>
                <c:pt idx="358">
                  <c:v>9</c:v>
                </c:pt>
                <c:pt idx="359">
                  <c:v>9</c:v>
                </c:pt>
                <c:pt idx="360">
                  <c:v>9</c:v>
                </c:pt>
                <c:pt idx="361">
                  <c:v>9</c:v>
                </c:pt>
                <c:pt idx="362">
                  <c:v>9.1</c:v>
                </c:pt>
                <c:pt idx="363">
                  <c:v>9.1</c:v>
                </c:pt>
                <c:pt idx="364">
                  <c:v>9.1</c:v>
                </c:pt>
                <c:pt idx="365">
                  <c:v>9.1</c:v>
                </c:pt>
                <c:pt idx="366">
                  <c:v>9.1999999999999993</c:v>
                </c:pt>
                <c:pt idx="367">
                  <c:v>9.1999999999999993</c:v>
                </c:pt>
                <c:pt idx="368">
                  <c:v>9.1999999999999993</c:v>
                </c:pt>
                <c:pt idx="369">
                  <c:v>9.1999999999999993</c:v>
                </c:pt>
                <c:pt idx="370">
                  <c:v>9.3000000000000007</c:v>
                </c:pt>
                <c:pt idx="371">
                  <c:v>9.3000000000000007</c:v>
                </c:pt>
                <c:pt idx="372">
                  <c:v>9.3000000000000007</c:v>
                </c:pt>
                <c:pt idx="373">
                  <c:v>9.3000000000000007</c:v>
                </c:pt>
                <c:pt idx="374">
                  <c:v>9.4</c:v>
                </c:pt>
                <c:pt idx="375">
                  <c:v>9.4</c:v>
                </c:pt>
                <c:pt idx="376">
                  <c:v>9.4</c:v>
                </c:pt>
                <c:pt idx="377">
                  <c:v>9.4</c:v>
                </c:pt>
                <c:pt idx="378">
                  <c:v>9.5</c:v>
                </c:pt>
                <c:pt idx="379">
                  <c:v>9.5</c:v>
                </c:pt>
                <c:pt idx="380">
                  <c:v>9.5</c:v>
                </c:pt>
                <c:pt idx="381">
                  <c:v>9.5</c:v>
                </c:pt>
                <c:pt idx="382">
                  <c:v>9.6</c:v>
                </c:pt>
                <c:pt idx="383">
                  <c:v>9.6</c:v>
                </c:pt>
                <c:pt idx="384">
                  <c:v>9.6</c:v>
                </c:pt>
                <c:pt idx="385">
                  <c:v>9.6</c:v>
                </c:pt>
                <c:pt idx="386">
                  <c:v>9.6999999999999993</c:v>
                </c:pt>
                <c:pt idx="387">
                  <c:v>9.6999999999999993</c:v>
                </c:pt>
                <c:pt idx="388">
                  <c:v>9.6999999999999993</c:v>
                </c:pt>
                <c:pt idx="389">
                  <c:v>9.6999999999999993</c:v>
                </c:pt>
                <c:pt idx="390">
                  <c:v>9.8000000000000007</c:v>
                </c:pt>
                <c:pt idx="391">
                  <c:v>9.8000000000000007</c:v>
                </c:pt>
                <c:pt idx="392">
                  <c:v>9.8000000000000007</c:v>
                </c:pt>
                <c:pt idx="393">
                  <c:v>9.8000000000000007</c:v>
                </c:pt>
                <c:pt idx="394">
                  <c:v>9.9</c:v>
                </c:pt>
                <c:pt idx="395">
                  <c:v>9.9</c:v>
                </c:pt>
                <c:pt idx="396">
                  <c:v>9.9</c:v>
                </c:pt>
                <c:pt idx="397">
                  <c:v>9.9</c:v>
                </c:pt>
                <c:pt idx="398">
                  <c:v>10</c:v>
                </c:pt>
                <c:pt idx="399">
                  <c:v>10</c:v>
                </c:pt>
              </c:numCache>
            </c:numRef>
          </c:xVal>
          <c:yVal>
            <c:numRef>
              <c:f>Sheet2!$G$1:$G$10002</c:f>
              <c:numCache>
                <c:formatCode>0.00E+00</c:formatCode>
                <c:ptCount val="10002"/>
                <c:pt idx="0">
                  <c:v>-3.0102869999999999</c:v>
                </c:pt>
                <c:pt idx="1">
                  <c:v>81.77928</c:v>
                </c:pt>
                <c:pt idx="2">
                  <c:v>79.280720000000002</c:v>
                </c:pt>
                <c:pt idx="3">
                  <c:v>77.630449999999996</c:v>
                </c:pt>
                <c:pt idx="4">
                  <c:v>67.44829</c:v>
                </c:pt>
                <c:pt idx="5">
                  <c:v>68.131990000000002</c:v>
                </c:pt>
                <c:pt idx="6">
                  <c:v>72.837360000000004</c:v>
                </c:pt>
                <c:pt idx="7">
                  <c:v>73.607299999999995</c:v>
                </c:pt>
                <c:pt idx="8">
                  <c:v>70.023430000000005</c:v>
                </c:pt>
                <c:pt idx="9">
                  <c:v>62.42295</c:v>
                </c:pt>
                <c:pt idx="10">
                  <c:v>69.446619999999996</c:v>
                </c:pt>
                <c:pt idx="11">
                  <c:v>72.466220000000007</c:v>
                </c:pt>
                <c:pt idx="12">
                  <c:v>70.881140000000002</c:v>
                </c:pt>
                <c:pt idx="13">
                  <c:v>65.232919999999993</c:v>
                </c:pt>
                <c:pt idx="14">
                  <c:v>65.954070000000002</c:v>
                </c:pt>
                <c:pt idx="15">
                  <c:v>71.200890000000001</c:v>
                </c:pt>
                <c:pt idx="16">
                  <c:v>71.910830000000004</c:v>
                </c:pt>
                <c:pt idx="17">
                  <c:v>67.750029999999995</c:v>
                </c:pt>
                <c:pt idx="18">
                  <c:v>61.28886</c:v>
                </c:pt>
                <c:pt idx="19">
                  <c:v>68.895979999999994</c:v>
                </c:pt>
                <c:pt idx="20">
                  <c:v>71.400630000000007</c:v>
                </c:pt>
                <c:pt idx="21">
                  <c:v>69.382260000000002</c:v>
                </c:pt>
                <c:pt idx="22">
                  <c:v>60.712009999999999</c:v>
                </c:pt>
                <c:pt idx="23">
                  <c:v>66.098290000000006</c:v>
                </c:pt>
                <c:pt idx="24">
                  <c:v>71.1126</c:v>
                </c:pt>
                <c:pt idx="25">
                  <c:v>70.416939999999997</c:v>
                </c:pt>
                <c:pt idx="26">
                  <c:v>64.295810000000003</c:v>
                </c:pt>
                <c:pt idx="27">
                  <c:v>64.068749999999994</c:v>
                </c:pt>
                <c:pt idx="28">
                  <c:v>70.122579999999999</c:v>
                </c:pt>
                <c:pt idx="29">
                  <c:v>70.485219999999998</c:v>
                </c:pt>
                <c:pt idx="30">
                  <c:v>66.285049999999998</c:v>
                </c:pt>
                <c:pt idx="31">
                  <c:v>62.790599999999998</c:v>
                </c:pt>
                <c:pt idx="32">
                  <c:v>69.086160000000007</c:v>
                </c:pt>
                <c:pt idx="33">
                  <c:v>70.097650000000002</c:v>
                </c:pt>
                <c:pt idx="34">
                  <c:v>66.949219999999997</c:v>
                </c:pt>
                <c:pt idx="35">
                  <c:v>62.180370000000003</c:v>
                </c:pt>
                <c:pt idx="36">
                  <c:v>67.58099</c:v>
                </c:pt>
                <c:pt idx="37">
                  <c:v>69.745040000000003</c:v>
                </c:pt>
                <c:pt idx="38">
                  <c:v>67.983810000000005</c:v>
                </c:pt>
                <c:pt idx="39">
                  <c:v>62.539740000000002</c:v>
                </c:pt>
                <c:pt idx="40">
                  <c:v>65.609189999999998</c:v>
                </c:pt>
                <c:pt idx="41">
                  <c:v>69.053089999999997</c:v>
                </c:pt>
                <c:pt idx="42">
                  <c:v>68.386129999999994</c:v>
                </c:pt>
                <c:pt idx="43">
                  <c:v>64.900660000000002</c:v>
                </c:pt>
                <c:pt idx="44">
                  <c:v>63.656649999999999</c:v>
                </c:pt>
                <c:pt idx="45">
                  <c:v>67.806449999999998</c:v>
                </c:pt>
                <c:pt idx="46">
                  <c:v>68.873710000000003</c:v>
                </c:pt>
                <c:pt idx="47">
                  <c:v>66.292519999999996</c:v>
                </c:pt>
                <c:pt idx="48">
                  <c:v>63.72092</c:v>
                </c:pt>
                <c:pt idx="49">
                  <c:v>66.205179999999999</c:v>
                </c:pt>
                <c:pt idx="50">
                  <c:v>68.365589999999997</c:v>
                </c:pt>
                <c:pt idx="51">
                  <c:v>67.898210000000006</c:v>
                </c:pt>
                <c:pt idx="52">
                  <c:v>65.026769999999999</c:v>
                </c:pt>
                <c:pt idx="53">
                  <c:v>65.565200000000004</c:v>
                </c:pt>
                <c:pt idx="54">
                  <c:v>67.693349999999995</c:v>
                </c:pt>
                <c:pt idx="55">
                  <c:v>68.147999999999996</c:v>
                </c:pt>
                <c:pt idx="56">
                  <c:v>66.556250000000006</c:v>
                </c:pt>
                <c:pt idx="57">
                  <c:v>65.329409999999996</c:v>
                </c:pt>
                <c:pt idx="58">
                  <c:v>66.965159999999997</c:v>
                </c:pt>
                <c:pt idx="59">
                  <c:v>67.686070000000001</c:v>
                </c:pt>
                <c:pt idx="60">
                  <c:v>67.161519999999996</c:v>
                </c:pt>
                <c:pt idx="61">
                  <c:v>66.323499999999996</c:v>
                </c:pt>
                <c:pt idx="62">
                  <c:v>66.732640000000004</c:v>
                </c:pt>
                <c:pt idx="63">
                  <c:v>67.571129999999997</c:v>
                </c:pt>
                <c:pt idx="64">
                  <c:v>67.006270000000001</c:v>
                </c:pt>
                <c:pt idx="65">
                  <c:v>66.444479999999999</c:v>
                </c:pt>
                <c:pt idx="66">
                  <c:v>66.706059999999994</c:v>
                </c:pt>
                <c:pt idx="67">
                  <c:v>67.152190000000004</c:v>
                </c:pt>
                <c:pt idx="68">
                  <c:v>67.067009999999996</c:v>
                </c:pt>
                <c:pt idx="69">
                  <c:v>66.257829999999998</c:v>
                </c:pt>
                <c:pt idx="70">
                  <c:v>66.431209999999993</c:v>
                </c:pt>
                <c:pt idx="71">
                  <c:v>67.479240000000004</c:v>
                </c:pt>
                <c:pt idx="72">
                  <c:v>67.704939999999993</c:v>
                </c:pt>
                <c:pt idx="73">
                  <c:v>66.629739999999998</c:v>
                </c:pt>
                <c:pt idx="74">
                  <c:v>66.295150000000007</c:v>
                </c:pt>
                <c:pt idx="75">
                  <c:v>66.916560000000004</c:v>
                </c:pt>
                <c:pt idx="76">
                  <c:v>67.803030000000007</c:v>
                </c:pt>
                <c:pt idx="77">
                  <c:v>67.342650000000006</c:v>
                </c:pt>
                <c:pt idx="78">
                  <c:v>66.464410000000001</c:v>
                </c:pt>
                <c:pt idx="79">
                  <c:v>66.253979999999999</c:v>
                </c:pt>
                <c:pt idx="80">
                  <c:v>67.221329999999995</c:v>
                </c:pt>
                <c:pt idx="81">
                  <c:v>68.074430000000007</c:v>
                </c:pt>
                <c:pt idx="82">
                  <c:v>67.02373</c:v>
                </c:pt>
                <c:pt idx="83">
                  <c:v>66.193119999999993</c:v>
                </c:pt>
                <c:pt idx="84">
                  <c:v>65.712249999999997</c:v>
                </c:pt>
                <c:pt idx="85">
                  <c:v>67.104020000000006</c:v>
                </c:pt>
                <c:pt idx="86">
                  <c:v>67.721639999999994</c:v>
                </c:pt>
                <c:pt idx="87">
                  <c:v>66.423900000000003</c:v>
                </c:pt>
                <c:pt idx="88">
                  <c:v>65.916529999999995</c:v>
                </c:pt>
                <c:pt idx="89">
                  <c:v>66.327389999999994</c:v>
                </c:pt>
                <c:pt idx="90">
                  <c:v>67.669759999999997</c:v>
                </c:pt>
                <c:pt idx="91">
                  <c:v>67.7697</c:v>
                </c:pt>
                <c:pt idx="92">
                  <c:v>66.54504</c:v>
                </c:pt>
                <c:pt idx="93">
                  <c:v>66.175610000000006</c:v>
                </c:pt>
                <c:pt idx="94">
                  <c:v>67.282539999999997</c:v>
                </c:pt>
                <c:pt idx="95">
                  <c:v>67.815910000000002</c:v>
                </c:pt>
                <c:pt idx="96">
                  <c:v>67.345690000000005</c:v>
                </c:pt>
                <c:pt idx="97">
                  <c:v>66.328649999999996</c:v>
                </c:pt>
                <c:pt idx="98">
                  <c:v>66.739059999999995</c:v>
                </c:pt>
                <c:pt idx="99">
                  <c:v>67.587190000000007</c:v>
                </c:pt>
                <c:pt idx="100">
                  <c:v>67.949269999999999</c:v>
                </c:pt>
                <c:pt idx="101">
                  <c:v>67.361770000000007</c:v>
                </c:pt>
                <c:pt idx="102">
                  <c:v>67.103859999999997</c:v>
                </c:pt>
                <c:pt idx="103">
                  <c:v>67.377769999999998</c:v>
                </c:pt>
                <c:pt idx="104">
                  <c:v>67.466430000000003</c:v>
                </c:pt>
                <c:pt idx="105">
                  <c:v>66.677670000000006</c:v>
                </c:pt>
                <c:pt idx="106">
                  <c:v>67.005579999999995</c:v>
                </c:pt>
                <c:pt idx="107">
                  <c:v>67.225129999999993</c:v>
                </c:pt>
                <c:pt idx="108">
                  <c:v>67.689170000000004</c:v>
                </c:pt>
                <c:pt idx="109">
                  <c:v>66.756659999999997</c:v>
                </c:pt>
                <c:pt idx="110">
                  <c:v>66.782259999999994</c:v>
                </c:pt>
                <c:pt idx="111">
                  <c:v>67.72287</c:v>
                </c:pt>
                <c:pt idx="112">
                  <c:v>67.425759999999997</c:v>
                </c:pt>
                <c:pt idx="113">
                  <c:v>67.32817</c:v>
                </c:pt>
                <c:pt idx="114">
                  <c:v>66.411010000000005</c:v>
                </c:pt>
                <c:pt idx="115">
                  <c:v>67.359549999999999</c:v>
                </c:pt>
                <c:pt idx="116">
                  <c:v>67.694289999999995</c:v>
                </c:pt>
                <c:pt idx="117">
                  <c:v>66.608059999999995</c:v>
                </c:pt>
                <c:pt idx="118">
                  <c:v>67.032309999999995</c:v>
                </c:pt>
                <c:pt idx="119">
                  <c:v>66.445499999999996</c:v>
                </c:pt>
                <c:pt idx="120">
                  <c:v>68.100790000000003</c:v>
                </c:pt>
                <c:pt idx="121">
                  <c:v>67.859319999999997</c:v>
                </c:pt>
                <c:pt idx="122">
                  <c:v>66.769480000000001</c:v>
                </c:pt>
                <c:pt idx="123">
                  <c:v>66.35772</c:v>
                </c:pt>
                <c:pt idx="124">
                  <c:v>67.998350000000002</c:v>
                </c:pt>
                <c:pt idx="125">
                  <c:v>67.695520000000002</c:v>
                </c:pt>
                <c:pt idx="126">
                  <c:v>67.235590000000002</c:v>
                </c:pt>
                <c:pt idx="127">
                  <c:v>67.696460000000002</c:v>
                </c:pt>
                <c:pt idx="128">
                  <c:v>67.669619999999995</c:v>
                </c:pt>
                <c:pt idx="129">
                  <c:v>67.687960000000004</c:v>
                </c:pt>
                <c:pt idx="130">
                  <c:v>66.392610000000005</c:v>
                </c:pt>
                <c:pt idx="131">
                  <c:v>66.866560000000007</c:v>
                </c:pt>
                <c:pt idx="132">
                  <c:v>67.974209999999999</c:v>
                </c:pt>
                <c:pt idx="133">
                  <c:v>67.9298</c:v>
                </c:pt>
                <c:pt idx="134">
                  <c:v>66.943740000000005</c:v>
                </c:pt>
                <c:pt idx="135">
                  <c:v>66.22363</c:v>
                </c:pt>
                <c:pt idx="136">
                  <c:v>68.251390000000001</c:v>
                </c:pt>
                <c:pt idx="137">
                  <c:v>68.84666</c:v>
                </c:pt>
                <c:pt idx="138">
                  <c:v>67.890960000000007</c:v>
                </c:pt>
                <c:pt idx="139">
                  <c:v>65.725040000000007</c:v>
                </c:pt>
                <c:pt idx="140">
                  <c:v>67.110439999999997</c:v>
                </c:pt>
                <c:pt idx="141">
                  <c:v>68.750960000000006</c:v>
                </c:pt>
                <c:pt idx="142">
                  <c:v>68.257469999999998</c:v>
                </c:pt>
                <c:pt idx="143">
                  <c:v>66.487859999999998</c:v>
                </c:pt>
                <c:pt idx="144">
                  <c:v>65.399090000000001</c:v>
                </c:pt>
                <c:pt idx="145">
                  <c:v>67.442440000000005</c:v>
                </c:pt>
                <c:pt idx="146">
                  <c:v>69.051469999999995</c:v>
                </c:pt>
                <c:pt idx="147">
                  <c:v>67.995360000000005</c:v>
                </c:pt>
                <c:pt idx="148">
                  <c:v>66.353700000000003</c:v>
                </c:pt>
                <c:pt idx="149">
                  <c:v>65.989609999999999</c:v>
                </c:pt>
                <c:pt idx="150">
                  <c:v>68.537189999999995</c:v>
                </c:pt>
                <c:pt idx="151">
                  <c:v>68.97184</c:v>
                </c:pt>
                <c:pt idx="152">
                  <c:v>67.306899999999999</c:v>
                </c:pt>
                <c:pt idx="153">
                  <c:v>65.551419999999993</c:v>
                </c:pt>
                <c:pt idx="154">
                  <c:v>67.007289999999998</c:v>
                </c:pt>
                <c:pt idx="155">
                  <c:v>68.449809999999999</c:v>
                </c:pt>
                <c:pt idx="156">
                  <c:v>68.753280000000004</c:v>
                </c:pt>
                <c:pt idx="157">
                  <c:v>67.404250000000005</c:v>
                </c:pt>
                <c:pt idx="158">
                  <c:v>66.208299999999994</c:v>
                </c:pt>
                <c:pt idx="159">
                  <c:v>67.76867</c:v>
                </c:pt>
                <c:pt idx="160">
                  <c:v>68.495519999999999</c:v>
                </c:pt>
                <c:pt idx="161">
                  <c:v>68.903270000000006</c:v>
                </c:pt>
                <c:pt idx="162">
                  <c:v>67.583290000000005</c:v>
                </c:pt>
                <c:pt idx="163">
                  <c:v>66.04016</c:v>
                </c:pt>
                <c:pt idx="164">
                  <c:v>67.197890000000001</c:v>
                </c:pt>
                <c:pt idx="165">
                  <c:v>68.247060000000005</c:v>
                </c:pt>
                <c:pt idx="166">
                  <c:v>68.511650000000003</c:v>
                </c:pt>
                <c:pt idx="167">
                  <c:v>66.93038</c:v>
                </c:pt>
                <c:pt idx="168">
                  <c:v>67.520619999999994</c:v>
                </c:pt>
                <c:pt idx="169">
                  <c:v>67.481120000000004</c:v>
                </c:pt>
                <c:pt idx="170">
                  <c:v>68.593059999999994</c:v>
                </c:pt>
                <c:pt idx="171">
                  <c:v>68.003870000000006</c:v>
                </c:pt>
                <c:pt idx="172">
                  <c:v>67.236429999999999</c:v>
                </c:pt>
                <c:pt idx="173">
                  <c:v>67.623450000000005</c:v>
                </c:pt>
                <c:pt idx="174">
                  <c:v>68.942490000000006</c:v>
                </c:pt>
                <c:pt idx="175">
                  <c:v>69.175569999999993</c:v>
                </c:pt>
                <c:pt idx="176">
                  <c:v>67.581119999999999</c:v>
                </c:pt>
                <c:pt idx="177">
                  <c:v>66.232609999999994</c:v>
                </c:pt>
                <c:pt idx="178">
                  <c:v>67.801829999999995</c:v>
                </c:pt>
                <c:pt idx="179">
                  <c:v>69.075249999999997</c:v>
                </c:pt>
                <c:pt idx="180">
                  <c:v>69.025530000000003</c:v>
                </c:pt>
                <c:pt idx="181">
                  <c:v>67.21266</c:v>
                </c:pt>
                <c:pt idx="182">
                  <c:v>66.747280000000003</c:v>
                </c:pt>
                <c:pt idx="183">
                  <c:v>68.165149999999997</c:v>
                </c:pt>
                <c:pt idx="184">
                  <c:v>69.829589999999996</c:v>
                </c:pt>
                <c:pt idx="185">
                  <c:v>68.934830000000005</c:v>
                </c:pt>
                <c:pt idx="186">
                  <c:v>67.333340000000007</c:v>
                </c:pt>
                <c:pt idx="187">
                  <c:v>67.350729999999999</c:v>
                </c:pt>
                <c:pt idx="188">
                  <c:v>68.04665</c:v>
                </c:pt>
                <c:pt idx="189">
                  <c:v>69.454139999999995</c:v>
                </c:pt>
                <c:pt idx="190">
                  <c:v>68.234530000000007</c:v>
                </c:pt>
                <c:pt idx="191">
                  <c:v>67.159450000000007</c:v>
                </c:pt>
                <c:pt idx="192">
                  <c:v>66.361339999999998</c:v>
                </c:pt>
                <c:pt idx="193">
                  <c:v>68.59196</c:v>
                </c:pt>
                <c:pt idx="194">
                  <c:v>68.688090000000003</c:v>
                </c:pt>
                <c:pt idx="195">
                  <c:v>69.231530000000006</c:v>
                </c:pt>
                <c:pt idx="196">
                  <c:v>68.041979999999995</c:v>
                </c:pt>
                <c:pt idx="197">
                  <c:v>67.334289999999996</c:v>
                </c:pt>
                <c:pt idx="198">
                  <c:v>67.999520000000004</c:v>
                </c:pt>
                <c:pt idx="199">
                  <c:v>69.298869999999994</c:v>
                </c:pt>
                <c:pt idx="200">
                  <c:v>68.631249999999994</c:v>
                </c:pt>
                <c:pt idx="201">
                  <c:v>68.321680000000001</c:v>
                </c:pt>
                <c:pt idx="202">
                  <c:v>67.162670000000006</c:v>
                </c:pt>
                <c:pt idx="203">
                  <c:v>68.493920000000003</c:v>
                </c:pt>
                <c:pt idx="204">
                  <c:v>67.851470000000006</c:v>
                </c:pt>
                <c:pt idx="205">
                  <c:v>68.040899999999993</c:v>
                </c:pt>
                <c:pt idx="206">
                  <c:v>67.821889999999996</c:v>
                </c:pt>
                <c:pt idx="207">
                  <c:v>68.354089999999999</c:v>
                </c:pt>
                <c:pt idx="208">
                  <c:v>68.669409999999999</c:v>
                </c:pt>
                <c:pt idx="209">
                  <c:v>68.366799999999998</c:v>
                </c:pt>
                <c:pt idx="210">
                  <c:v>68.329269999999994</c:v>
                </c:pt>
                <c:pt idx="211">
                  <c:v>67.918629999999993</c:v>
                </c:pt>
                <c:pt idx="212">
                  <c:v>68.437870000000004</c:v>
                </c:pt>
                <c:pt idx="213">
                  <c:v>67.482879999999994</c:v>
                </c:pt>
                <c:pt idx="214">
                  <c:v>68.854010000000002</c:v>
                </c:pt>
                <c:pt idx="215">
                  <c:v>67.787750000000003</c:v>
                </c:pt>
                <c:pt idx="216">
                  <c:v>68.816289999999995</c:v>
                </c:pt>
                <c:pt idx="217">
                  <c:v>68.832570000000004</c:v>
                </c:pt>
                <c:pt idx="218">
                  <c:v>68.066100000000006</c:v>
                </c:pt>
                <c:pt idx="219">
                  <c:v>67.778710000000004</c:v>
                </c:pt>
                <c:pt idx="220">
                  <c:v>68.665459999999996</c:v>
                </c:pt>
                <c:pt idx="221">
                  <c:v>69.205839999999995</c:v>
                </c:pt>
                <c:pt idx="222">
                  <c:v>67.891800000000003</c:v>
                </c:pt>
                <c:pt idx="223">
                  <c:v>68.374350000000007</c:v>
                </c:pt>
                <c:pt idx="224">
                  <c:v>67.669049999999999</c:v>
                </c:pt>
                <c:pt idx="225">
                  <c:v>68.521439999999998</c:v>
                </c:pt>
                <c:pt idx="226">
                  <c:v>68.95787</c:v>
                </c:pt>
                <c:pt idx="227">
                  <c:v>68.285880000000006</c:v>
                </c:pt>
                <c:pt idx="228">
                  <c:v>68.618669999999995</c:v>
                </c:pt>
                <c:pt idx="229">
                  <c:v>68.22457</c:v>
                </c:pt>
                <c:pt idx="230">
                  <c:v>68.967699999999994</c:v>
                </c:pt>
                <c:pt idx="231">
                  <c:v>68.779970000000006</c:v>
                </c:pt>
                <c:pt idx="232">
                  <c:v>68.55789</c:v>
                </c:pt>
                <c:pt idx="233">
                  <c:v>68.441869999999994</c:v>
                </c:pt>
                <c:pt idx="234">
                  <c:v>68.713409999999996</c:v>
                </c:pt>
                <c:pt idx="235">
                  <c:v>68.447599999999994</c:v>
                </c:pt>
                <c:pt idx="236">
                  <c:v>68.762050000000002</c:v>
                </c:pt>
                <c:pt idx="237">
                  <c:v>69.265110000000007</c:v>
                </c:pt>
                <c:pt idx="238">
                  <c:v>68.283180000000002</c:v>
                </c:pt>
                <c:pt idx="239">
                  <c:v>68.640209999999996</c:v>
                </c:pt>
                <c:pt idx="240">
                  <c:v>68.698210000000003</c:v>
                </c:pt>
                <c:pt idx="241">
                  <c:v>68.999020000000002</c:v>
                </c:pt>
                <c:pt idx="242">
                  <c:v>68.637630000000001</c:v>
                </c:pt>
                <c:pt idx="243">
                  <c:v>68.212860000000006</c:v>
                </c:pt>
                <c:pt idx="244">
                  <c:v>68.506119999999996</c:v>
                </c:pt>
                <c:pt idx="245">
                  <c:v>69.325040000000001</c:v>
                </c:pt>
                <c:pt idx="246">
                  <c:v>69.286839999999998</c:v>
                </c:pt>
                <c:pt idx="247">
                  <c:v>68.415539999999993</c:v>
                </c:pt>
                <c:pt idx="248">
                  <c:v>67.466970000000003</c:v>
                </c:pt>
                <c:pt idx="249">
                  <c:v>68.598920000000007</c:v>
                </c:pt>
                <c:pt idx="250">
                  <c:v>69.287270000000007</c:v>
                </c:pt>
                <c:pt idx="251">
                  <c:v>69.364829999999998</c:v>
                </c:pt>
                <c:pt idx="252">
                  <c:v>68.821420000000003</c:v>
                </c:pt>
                <c:pt idx="253">
                  <c:v>67.998270000000005</c:v>
                </c:pt>
                <c:pt idx="254">
                  <c:v>69.370149999999995</c:v>
                </c:pt>
                <c:pt idx="255">
                  <c:v>69.25067</c:v>
                </c:pt>
                <c:pt idx="256">
                  <c:v>68.756730000000005</c:v>
                </c:pt>
                <c:pt idx="257">
                  <c:v>67.569180000000003</c:v>
                </c:pt>
                <c:pt idx="258">
                  <c:v>68.85248</c:v>
                </c:pt>
                <c:pt idx="259">
                  <c:v>69.165229999999994</c:v>
                </c:pt>
                <c:pt idx="260">
                  <c:v>69.581549999999993</c:v>
                </c:pt>
                <c:pt idx="261">
                  <c:v>68.977379999999997</c:v>
                </c:pt>
                <c:pt idx="262">
                  <c:v>68.251609999999999</c:v>
                </c:pt>
                <c:pt idx="263">
                  <c:v>68.493549999999999</c:v>
                </c:pt>
                <c:pt idx="264">
                  <c:v>69.532899999999998</c:v>
                </c:pt>
                <c:pt idx="265">
                  <c:v>69.380049999999997</c:v>
                </c:pt>
                <c:pt idx="266">
                  <c:v>69.328410000000005</c:v>
                </c:pt>
                <c:pt idx="267">
                  <c:v>68.619119999999995</c:v>
                </c:pt>
                <c:pt idx="268">
                  <c:v>68.501000000000005</c:v>
                </c:pt>
                <c:pt idx="269">
                  <c:v>69.072190000000006</c:v>
                </c:pt>
                <c:pt idx="270">
                  <c:v>69.479950000000002</c:v>
                </c:pt>
                <c:pt idx="271">
                  <c:v>69.522819999999996</c:v>
                </c:pt>
                <c:pt idx="272">
                  <c:v>69.188140000000004</c:v>
                </c:pt>
                <c:pt idx="273">
                  <c:v>68.156750000000002</c:v>
                </c:pt>
                <c:pt idx="274">
                  <c:v>69.509280000000004</c:v>
                </c:pt>
                <c:pt idx="275">
                  <c:v>69.567679999999996</c:v>
                </c:pt>
                <c:pt idx="276">
                  <c:v>69.596310000000003</c:v>
                </c:pt>
                <c:pt idx="277">
                  <c:v>68.387950000000004</c:v>
                </c:pt>
                <c:pt idx="278">
                  <c:v>68.282229999999998</c:v>
                </c:pt>
                <c:pt idx="279">
                  <c:v>68.942350000000005</c:v>
                </c:pt>
                <c:pt idx="280">
                  <c:v>70.006270000000001</c:v>
                </c:pt>
                <c:pt idx="281">
                  <c:v>69.655910000000006</c:v>
                </c:pt>
                <c:pt idx="282">
                  <c:v>68.53837</c:v>
                </c:pt>
                <c:pt idx="283">
                  <c:v>68.419070000000005</c:v>
                </c:pt>
                <c:pt idx="284">
                  <c:v>69.229159999999993</c:v>
                </c:pt>
                <c:pt idx="285">
                  <c:v>69.437359999999998</c:v>
                </c:pt>
                <c:pt idx="286">
                  <c:v>69.590990000000005</c:v>
                </c:pt>
                <c:pt idx="287">
                  <c:v>69.074089999999998</c:v>
                </c:pt>
                <c:pt idx="288">
                  <c:v>69.125860000000003</c:v>
                </c:pt>
                <c:pt idx="289">
                  <c:v>69.241579999999999</c:v>
                </c:pt>
                <c:pt idx="290">
                  <c:v>69.882530000000003</c:v>
                </c:pt>
                <c:pt idx="291">
                  <c:v>69.890180000000001</c:v>
                </c:pt>
                <c:pt idx="292">
                  <c:v>68.992189999999994</c:v>
                </c:pt>
                <c:pt idx="293">
                  <c:v>68.258150000000001</c:v>
                </c:pt>
                <c:pt idx="294">
                  <c:v>68.828779999999995</c:v>
                </c:pt>
                <c:pt idx="295">
                  <c:v>69.712050000000005</c:v>
                </c:pt>
                <c:pt idx="296">
                  <c:v>70.135350000000003</c:v>
                </c:pt>
                <c:pt idx="297">
                  <c:v>69.039060000000006</c:v>
                </c:pt>
                <c:pt idx="298">
                  <c:v>68.339100000000002</c:v>
                </c:pt>
                <c:pt idx="299">
                  <c:v>68.893219999999999</c:v>
                </c:pt>
                <c:pt idx="300">
                  <c:v>70.055689999999998</c:v>
                </c:pt>
                <c:pt idx="301">
                  <c:v>70.285359999999997</c:v>
                </c:pt>
                <c:pt idx="302">
                  <c:v>69.048540000000003</c:v>
                </c:pt>
                <c:pt idx="303">
                  <c:v>68.005809999999997</c:v>
                </c:pt>
                <c:pt idx="304">
                  <c:v>69.120670000000004</c:v>
                </c:pt>
                <c:pt idx="305">
                  <c:v>70.026629999999997</c:v>
                </c:pt>
                <c:pt idx="306">
                  <c:v>70.188010000000006</c:v>
                </c:pt>
                <c:pt idx="307">
                  <c:v>68.883809999999997</c:v>
                </c:pt>
                <c:pt idx="308">
                  <c:v>68.865399999999994</c:v>
                </c:pt>
                <c:pt idx="309">
                  <c:v>69.258759999999995</c:v>
                </c:pt>
                <c:pt idx="310">
                  <c:v>70.263980000000004</c:v>
                </c:pt>
                <c:pt idx="311">
                  <c:v>70.346040000000002</c:v>
                </c:pt>
                <c:pt idx="312">
                  <c:v>69.246110000000002</c:v>
                </c:pt>
                <c:pt idx="313">
                  <c:v>68.902460000000005</c:v>
                </c:pt>
                <c:pt idx="314">
                  <c:v>69.030730000000005</c:v>
                </c:pt>
                <c:pt idx="315">
                  <c:v>69.938839999999999</c:v>
                </c:pt>
                <c:pt idx="316">
                  <c:v>70.292720000000003</c:v>
                </c:pt>
                <c:pt idx="317">
                  <c:v>69.982380000000006</c:v>
                </c:pt>
                <c:pt idx="318">
                  <c:v>68.055000000000007</c:v>
                </c:pt>
                <c:pt idx="319">
                  <c:v>69.329070000000002</c:v>
                </c:pt>
                <c:pt idx="320">
                  <c:v>69.891099999999994</c:v>
                </c:pt>
                <c:pt idx="321">
                  <c:v>70.728949999999998</c:v>
                </c:pt>
                <c:pt idx="322">
                  <c:v>69.628540000000001</c:v>
                </c:pt>
                <c:pt idx="323">
                  <c:v>68.682959999999994</c:v>
                </c:pt>
                <c:pt idx="324">
                  <c:v>68.858739999999997</c:v>
                </c:pt>
                <c:pt idx="325">
                  <c:v>70.116810000000001</c:v>
                </c:pt>
                <c:pt idx="326">
                  <c:v>70.818010000000001</c:v>
                </c:pt>
                <c:pt idx="327">
                  <c:v>69.940820000000002</c:v>
                </c:pt>
                <c:pt idx="328">
                  <c:v>68.88288</c:v>
                </c:pt>
                <c:pt idx="329">
                  <c:v>68.840440000000001</c:v>
                </c:pt>
                <c:pt idx="330">
                  <c:v>70.123080000000002</c:v>
                </c:pt>
                <c:pt idx="331">
                  <c:v>70.242339999999999</c:v>
                </c:pt>
                <c:pt idx="332">
                  <c:v>69.043620000000004</c:v>
                </c:pt>
                <c:pt idx="333">
                  <c:v>69.212059999999994</c:v>
                </c:pt>
                <c:pt idx="334">
                  <c:v>69.093890000000002</c:v>
                </c:pt>
                <c:pt idx="335">
                  <c:v>70.403809999999993</c:v>
                </c:pt>
                <c:pt idx="336">
                  <c:v>70.393379999999993</c:v>
                </c:pt>
                <c:pt idx="337">
                  <c:v>69.749440000000007</c:v>
                </c:pt>
                <c:pt idx="338">
                  <c:v>69.274090000000001</c:v>
                </c:pt>
                <c:pt idx="339">
                  <c:v>69.538619999999995</c:v>
                </c:pt>
                <c:pt idx="340">
                  <c:v>69.908410000000003</c:v>
                </c:pt>
                <c:pt idx="341">
                  <c:v>70.363</c:v>
                </c:pt>
                <c:pt idx="342">
                  <c:v>69.872619999999998</c:v>
                </c:pt>
                <c:pt idx="343">
                  <c:v>69.470320000000001</c:v>
                </c:pt>
                <c:pt idx="344">
                  <c:v>69.516300000000001</c:v>
                </c:pt>
                <c:pt idx="345">
                  <c:v>70.141549999999995</c:v>
                </c:pt>
                <c:pt idx="346">
                  <c:v>70.811080000000004</c:v>
                </c:pt>
                <c:pt idx="347">
                  <c:v>70.224500000000006</c:v>
                </c:pt>
                <c:pt idx="348">
                  <c:v>69.037509999999997</c:v>
                </c:pt>
                <c:pt idx="349">
                  <c:v>69.329980000000006</c:v>
                </c:pt>
                <c:pt idx="350">
                  <c:v>70.148290000000003</c:v>
                </c:pt>
                <c:pt idx="351">
                  <c:v>70.835970000000003</c:v>
                </c:pt>
                <c:pt idx="352">
                  <c:v>69.952160000000006</c:v>
                </c:pt>
                <c:pt idx="353">
                  <c:v>69.149240000000006</c:v>
                </c:pt>
                <c:pt idx="354">
                  <c:v>69.545419999999993</c:v>
                </c:pt>
                <c:pt idx="355">
                  <c:v>70.585620000000006</c:v>
                </c:pt>
                <c:pt idx="356">
                  <c:v>70.968630000000005</c:v>
                </c:pt>
                <c:pt idx="357">
                  <c:v>70.154719999999998</c:v>
                </c:pt>
                <c:pt idx="358">
                  <c:v>69.43817</c:v>
                </c:pt>
                <c:pt idx="359">
                  <c:v>69.727230000000006</c:v>
                </c:pt>
                <c:pt idx="360">
                  <c:v>69.944469999999995</c:v>
                </c:pt>
                <c:pt idx="361">
                  <c:v>70.283910000000006</c:v>
                </c:pt>
                <c:pt idx="362">
                  <c:v>69.514510000000001</c:v>
                </c:pt>
                <c:pt idx="363">
                  <c:v>70.25282</c:v>
                </c:pt>
                <c:pt idx="364">
                  <c:v>69.759289999999993</c:v>
                </c:pt>
                <c:pt idx="365">
                  <c:v>70.808890000000005</c:v>
                </c:pt>
                <c:pt idx="366">
                  <c:v>70.840739999999997</c:v>
                </c:pt>
                <c:pt idx="367">
                  <c:v>69.955250000000007</c:v>
                </c:pt>
                <c:pt idx="368">
                  <c:v>69.90128</c:v>
                </c:pt>
                <c:pt idx="369">
                  <c:v>69.659599999999998</c:v>
                </c:pt>
                <c:pt idx="370">
                  <c:v>70.411180000000002</c:v>
                </c:pt>
                <c:pt idx="371">
                  <c:v>70.810540000000003</c:v>
                </c:pt>
                <c:pt idx="372">
                  <c:v>70.255840000000006</c:v>
                </c:pt>
                <c:pt idx="373">
                  <c:v>69.178669999999997</c:v>
                </c:pt>
                <c:pt idx="374">
                  <c:v>69.712900000000005</c:v>
                </c:pt>
                <c:pt idx="375">
                  <c:v>70.703460000000007</c:v>
                </c:pt>
                <c:pt idx="376">
                  <c:v>71.326980000000006</c:v>
                </c:pt>
                <c:pt idx="377">
                  <c:v>70.056799999999996</c:v>
                </c:pt>
                <c:pt idx="378">
                  <c:v>69.609409999999997</c:v>
                </c:pt>
                <c:pt idx="379">
                  <c:v>69.400480000000002</c:v>
                </c:pt>
                <c:pt idx="380">
                  <c:v>70.921120000000002</c:v>
                </c:pt>
                <c:pt idx="381">
                  <c:v>71.259</c:v>
                </c:pt>
                <c:pt idx="382">
                  <c:v>70.338480000000004</c:v>
                </c:pt>
                <c:pt idx="383">
                  <c:v>69.268990000000002</c:v>
                </c:pt>
                <c:pt idx="384">
                  <c:v>69.924289999999999</c:v>
                </c:pt>
                <c:pt idx="385">
                  <c:v>70.673400000000001</c:v>
                </c:pt>
                <c:pt idx="386">
                  <c:v>71.088149999999999</c:v>
                </c:pt>
                <c:pt idx="387">
                  <c:v>70.551000000000002</c:v>
                </c:pt>
                <c:pt idx="388">
                  <c:v>69.386529999999993</c:v>
                </c:pt>
                <c:pt idx="389">
                  <c:v>70.105959999999996</c:v>
                </c:pt>
                <c:pt idx="390">
                  <c:v>70.430130000000005</c:v>
                </c:pt>
                <c:pt idx="391">
                  <c:v>71.287350000000004</c:v>
                </c:pt>
                <c:pt idx="392">
                  <c:v>71.136690000000002</c:v>
                </c:pt>
                <c:pt idx="393">
                  <c:v>70.154349999999994</c:v>
                </c:pt>
                <c:pt idx="394">
                  <c:v>69.755629999999996</c:v>
                </c:pt>
                <c:pt idx="395">
                  <c:v>70.066569999999999</c:v>
                </c:pt>
                <c:pt idx="396">
                  <c:v>71.000919999999994</c:v>
                </c:pt>
                <c:pt idx="397">
                  <c:v>70.749859999999998</c:v>
                </c:pt>
                <c:pt idx="398">
                  <c:v>70.45026</c:v>
                </c:pt>
                <c:pt idx="399">
                  <c:v>69.750990000000002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72856"/>
        <c:axId val="405371680"/>
      </c:scatterChart>
      <c:valAx>
        <c:axId val="405372856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1680"/>
        <c:crosses val="autoZero"/>
        <c:crossBetween val="midCat"/>
        <c:majorUnit val="0.5"/>
      </c:valAx>
      <c:valAx>
        <c:axId val="405371680"/>
        <c:scaling>
          <c:orientation val="minMax"/>
          <c:max val="1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285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'S3'!$M$1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'S3'!$K$2:$K$10002</c:f>
              <c:numCache>
                <c:formatCode>General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'S3'!$M$2:$M$10002</c:f>
              <c:numCache>
                <c:formatCode>General</c:formatCode>
                <c:ptCount val="10001"/>
                <c:pt idx="0">
                  <c:v>0</c:v>
                </c:pt>
                <c:pt idx="1">
                  <c:v>84.288600000000002</c:v>
                </c:pt>
                <c:pt idx="2">
                  <c:v>85.459500000000006</c:v>
                </c:pt>
                <c:pt idx="3">
                  <c:v>100.7213</c:v>
                </c:pt>
                <c:pt idx="4">
                  <c:v>107.3044</c:v>
                </c:pt>
                <c:pt idx="5">
                  <c:v>110.917</c:v>
                </c:pt>
                <c:pt idx="6">
                  <c:v>108.75409999999999</c:v>
                </c:pt>
                <c:pt idx="7">
                  <c:v>107.91670000000001</c:v>
                </c:pt>
                <c:pt idx="8">
                  <c:v>108.4007</c:v>
                </c:pt>
                <c:pt idx="9">
                  <c:v>108.89</c:v>
                </c:pt>
                <c:pt idx="10">
                  <c:v>108.6489</c:v>
                </c:pt>
                <c:pt idx="11">
                  <c:v>107.599</c:v>
                </c:pt>
                <c:pt idx="12">
                  <c:v>106.904</c:v>
                </c:pt>
                <c:pt idx="13">
                  <c:v>107.3142</c:v>
                </c:pt>
                <c:pt idx="14">
                  <c:v>107.65730000000001</c:v>
                </c:pt>
                <c:pt idx="15">
                  <c:v>107.441</c:v>
                </c:pt>
                <c:pt idx="16">
                  <c:v>106.5291</c:v>
                </c:pt>
                <c:pt idx="17">
                  <c:v>105.80710000000001</c:v>
                </c:pt>
                <c:pt idx="18">
                  <c:v>106.1065</c:v>
                </c:pt>
                <c:pt idx="19">
                  <c:v>106.44889999999999</c:v>
                </c:pt>
                <c:pt idx="20">
                  <c:v>106.2427</c:v>
                </c:pt>
                <c:pt idx="21">
                  <c:v>105.4385</c:v>
                </c:pt>
                <c:pt idx="22">
                  <c:v>104.61320000000001</c:v>
                </c:pt>
                <c:pt idx="23">
                  <c:v>104.7598</c:v>
                </c:pt>
                <c:pt idx="24">
                  <c:v>105.0558</c:v>
                </c:pt>
                <c:pt idx="25">
                  <c:v>104.89570000000001</c:v>
                </c:pt>
                <c:pt idx="26">
                  <c:v>104.0117</c:v>
                </c:pt>
                <c:pt idx="27">
                  <c:v>103.08</c:v>
                </c:pt>
                <c:pt idx="28">
                  <c:v>103.10080000000001</c:v>
                </c:pt>
                <c:pt idx="29">
                  <c:v>103.5879</c:v>
                </c:pt>
                <c:pt idx="30">
                  <c:v>103.3974</c:v>
                </c:pt>
                <c:pt idx="31">
                  <c:v>102.35469999999999</c:v>
                </c:pt>
                <c:pt idx="32">
                  <c:v>101.2824</c:v>
                </c:pt>
                <c:pt idx="33">
                  <c:v>101.3323</c:v>
                </c:pt>
                <c:pt idx="34">
                  <c:v>101.83450000000001</c:v>
                </c:pt>
                <c:pt idx="35">
                  <c:v>101.4692</c:v>
                </c:pt>
                <c:pt idx="36">
                  <c:v>100.2169</c:v>
                </c:pt>
                <c:pt idx="37">
                  <c:v>99.1357</c:v>
                </c:pt>
                <c:pt idx="38">
                  <c:v>99.247200000000007</c:v>
                </c:pt>
                <c:pt idx="39">
                  <c:v>99.529700000000005</c:v>
                </c:pt>
                <c:pt idx="40">
                  <c:v>98.887699999999995</c:v>
                </c:pt>
                <c:pt idx="41">
                  <c:v>97.451300000000003</c:v>
                </c:pt>
                <c:pt idx="42">
                  <c:v>96.419899999999998</c:v>
                </c:pt>
                <c:pt idx="43">
                  <c:v>96.4499</c:v>
                </c:pt>
                <c:pt idx="44">
                  <c:v>96.271500000000003</c:v>
                </c:pt>
                <c:pt idx="45">
                  <c:v>95.396299999999997</c:v>
                </c:pt>
                <c:pt idx="46">
                  <c:v>93.777299999999997</c:v>
                </c:pt>
                <c:pt idx="47">
                  <c:v>92.578000000000003</c:v>
                </c:pt>
                <c:pt idx="48">
                  <c:v>91.942300000000003</c:v>
                </c:pt>
                <c:pt idx="49">
                  <c:v>91.212999999999994</c:v>
                </c:pt>
                <c:pt idx="50">
                  <c:v>89.641499999999994</c:v>
                </c:pt>
                <c:pt idx="51">
                  <c:v>87.344999999999999</c:v>
                </c:pt>
                <c:pt idx="52">
                  <c:v>84.765199999999993</c:v>
                </c:pt>
                <c:pt idx="53">
                  <c:v>82.325000000000003</c:v>
                </c:pt>
                <c:pt idx="54">
                  <c:v>78.952600000000004</c:v>
                </c:pt>
                <c:pt idx="55">
                  <c:v>70.634100000000004</c:v>
                </c:pt>
                <c:pt idx="56">
                  <c:v>63.9754</c:v>
                </c:pt>
                <c:pt idx="57">
                  <c:v>65.613</c:v>
                </c:pt>
                <c:pt idx="58">
                  <c:v>68.142700000000005</c:v>
                </c:pt>
                <c:pt idx="59">
                  <c:v>71.814400000000006</c:v>
                </c:pt>
                <c:pt idx="60">
                  <c:v>77.0364</c:v>
                </c:pt>
                <c:pt idx="61">
                  <c:v>78.636899999999997</c:v>
                </c:pt>
                <c:pt idx="62">
                  <c:v>79.340599999999995</c:v>
                </c:pt>
                <c:pt idx="63">
                  <c:v>82.084800000000001</c:v>
                </c:pt>
                <c:pt idx="64">
                  <c:v>84.858800000000002</c:v>
                </c:pt>
                <c:pt idx="65">
                  <c:v>86.256699999999995</c:v>
                </c:pt>
                <c:pt idx="66">
                  <c:v>86.712800000000001</c:v>
                </c:pt>
                <c:pt idx="67">
                  <c:v>87.561800000000005</c:v>
                </c:pt>
                <c:pt idx="68">
                  <c:v>87.562399999999997</c:v>
                </c:pt>
                <c:pt idx="69">
                  <c:v>85.041200000000003</c:v>
                </c:pt>
                <c:pt idx="70">
                  <c:v>80.788499999999999</c:v>
                </c:pt>
                <c:pt idx="71">
                  <c:v>75.040700000000001</c:v>
                </c:pt>
                <c:pt idx="72">
                  <c:v>68.452799999999996</c:v>
                </c:pt>
                <c:pt idx="73">
                  <c:v>66.971900000000005</c:v>
                </c:pt>
                <c:pt idx="74">
                  <c:v>69.122900000000001</c:v>
                </c:pt>
                <c:pt idx="75">
                  <c:v>70.375299999999996</c:v>
                </c:pt>
                <c:pt idx="76">
                  <c:v>73.324200000000005</c:v>
                </c:pt>
                <c:pt idx="77">
                  <c:v>75.360600000000005</c:v>
                </c:pt>
                <c:pt idx="78">
                  <c:v>77.005200000000002</c:v>
                </c:pt>
                <c:pt idx="79">
                  <c:v>80.932500000000005</c:v>
                </c:pt>
                <c:pt idx="80">
                  <c:v>83.667900000000003</c:v>
                </c:pt>
                <c:pt idx="81">
                  <c:v>84.569500000000005</c:v>
                </c:pt>
                <c:pt idx="82">
                  <c:v>84.768900000000002</c:v>
                </c:pt>
                <c:pt idx="83">
                  <c:v>86.552700000000002</c:v>
                </c:pt>
                <c:pt idx="84">
                  <c:v>87.001099999999994</c:v>
                </c:pt>
                <c:pt idx="85">
                  <c:v>83.368700000000004</c:v>
                </c:pt>
                <c:pt idx="86">
                  <c:v>77.807599999999994</c:v>
                </c:pt>
                <c:pt idx="87">
                  <c:v>73.760999999999996</c:v>
                </c:pt>
                <c:pt idx="88">
                  <c:v>67.747399999999999</c:v>
                </c:pt>
                <c:pt idx="89">
                  <c:v>69.170500000000004</c:v>
                </c:pt>
                <c:pt idx="90">
                  <c:v>70.958299999999994</c:v>
                </c:pt>
                <c:pt idx="91">
                  <c:v>72.3459</c:v>
                </c:pt>
                <c:pt idx="92">
                  <c:v>75.0505</c:v>
                </c:pt>
                <c:pt idx="93">
                  <c:v>77.986900000000006</c:v>
                </c:pt>
                <c:pt idx="94">
                  <c:v>80.9255</c:v>
                </c:pt>
                <c:pt idx="95">
                  <c:v>83.310299999999998</c:v>
                </c:pt>
                <c:pt idx="96">
                  <c:v>84.494799999999998</c:v>
                </c:pt>
                <c:pt idx="97">
                  <c:v>85.181399999999996</c:v>
                </c:pt>
                <c:pt idx="98">
                  <c:v>86.637299999999996</c:v>
                </c:pt>
                <c:pt idx="99">
                  <c:v>86.743200000000002</c:v>
                </c:pt>
                <c:pt idx="100">
                  <c:v>83.386300000000006</c:v>
                </c:pt>
                <c:pt idx="101">
                  <c:v>78.493499999999997</c:v>
                </c:pt>
                <c:pt idx="102">
                  <c:v>72.786900000000003</c:v>
                </c:pt>
                <c:pt idx="103">
                  <c:v>68.548900000000003</c:v>
                </c:pt>
                <c:pt idx="104">
                  <c:v>69.033699999999996</c:v>
                </c:pt>
                <c:pt idx="105">
                  <c:v>70.548599999999993</c:v>
                </c:pt>
                <c:pt idx="106">
                  <c:v>73.312799999999996</c:v>
                </c:pt>
                <c:pt idx="107">
                  <c:v>74.614999999999995</c:v>
                </c:pt>
                <c:pt idx="108">
                  <c:v>77.379599999999996</c:v>
                </c:pt>
                <c:pt idx="109">
                  <c:v>81.251300000000001</c:v>
                </c:pt>
                <c:pt idx="110">
                  <c:v>83.529499999999999</c:v>
                </c:pt>
                <c:pt idx="111">
                  <c:v>84.248400000000004</c:v>
                </c:pt>
                <c:pt idx="112">
                  <c:v>84.843100000000007</c:v>
                </c:pt>
                <c:pt idx="113">
                  <c:v>86.768000000000001</c:v>
                </c:pt>
                <c:pt idx="114">
                  <c:v>86.901799999999994</c:v>
                </c:pt>
                <c:pt idx="115">
                  <c:v>83.174800000000005</c:v>
                </c:pt>
                <c:pt idx="116">
                  <c:v>78.289299999999997</c:v>
                </c:pt>
                <c:pt idx="117">
                  <c:v>73.771199999999993</c:v>
                </c:pt>
                <c:pt idx="118">
                  <c:v>67.955600000000004</c:v>
                </c:pt>
                <c:pt idx="119">
                  <c:v>69.122799999999998</c:v>
                </c:pt>
                <c:pt idx="120">
                  <c:v>70.581800000000001</c:v>
                </c:pt>
                <c:pt idx="121">
                  <c:v>72.914599999999993</c:v>
                </c:pt>
                <c:pt idx="122">
                  <c:v>75.305099999999996</c:v>
                </c:pt>
                <c:pt idx="123">
                  <c:v>77.513599999999997</c:v>
                </c:pt>
                <c:pt idx="124">
                  <c:v>80.910399999999996</c:v>
                </c:pt>
                <c:pt idx="125">
                  <c:v>83.463999999999999</c:v>
                </c:pt>
                <c:pt idx="126">
                  <c:v>84.565299999999993</c:v>
                </c:pt>
                <c:pt idx="127">
                  <c:v>84.989699999999999</c:v>
                </c:pt>
                <c:pt idx="128">
                  <c:v>86.569000000000003</c:v>
                </c:pt>
                <c:pt idx="129">
                  <c:v>86.8797</c:v>
                </c:pt>
                <c:pt idx="130">
                  <c:v>83.373999999999995</c:v>
                </c:pt>
                <c:pt idx="131">
                  <c:v>78.070400000000006</c:v>
                </c:pt>
                <c:pt idx="132">
                  <c:v>73.179900000000004</c:v>
                </c:pt>
                <c:pt idx="133">
                  <c:v>68.068700000000007</c:v>
                </c:pt>
                <c:pt idx="134">
                  <c:v>68.950100000000006</c:v>
                </c:pt>
                <c:pt idx="135">
                  <c:v>70.647300000000001</c:v>
                </c:pt>
                <c:pt idx="136">
                  <c:v>72.806399999999996</c:v>
                </c:pt>
                <c:pt idx="137">
                  <c:v>74.695499999999996</c:v>
                </c:pt>
                <c:pt idx="138">
                  <c:v>77.758899999999997</c:v>
                </c:pt>
                <c:pt idx="139">
                  <c:v>81.076300000000003</c:v>
                </c:pt>
                <c:pt idx="140">
                  <c:v>83.306600000000003</c:v>
                </c:pt>
                <c:pt idx="141">
                  <c:v>84.403800000000004</c:v>
                </c:pt>
                <c:pt idx="142">
                  <c:v>85.054900000000004</c:v>
                </c:pt>
                <c:pt idx="143">
                  <c:v>86.739699999999999</c:v>
                </c:pt>
                <c:pt idx="144">
                  <c:v>86.794499999999999</c:v>
                </c:pt>
                <c:pt idx="145">
                  <c:v>83.247600000000006</c:v>
                </c:pt>
                <c:pt idx="146">
                  <c:v>78.507099999999994</c:v>
                </c:pt>
                <c:pt idx="147">
                  <c:v>73.4756</c:v>
                </c:pt>
                <c:pt idx="148">
                  <c:v>68.177999999999997</c:v>
                </c:pt>
                <c:pt idx="149">
                  <c:v>68.991200000000006</c:v>
                </c:pt>
                <c:pt idx="150">
                  <c:v>70.517700000000005</c:v>
                </c:pt>
                <c:pt idx="151">
                  <c:v>73.149100000000004</c:v>
                </c:pt>
                <c:pt idx="152">
                  <c:v>75.068299999999994</c:v>
                </c:pt>
                <c:pt idx="153">
                  <c:v>77.431600000000003</c:v>
                </c:pt>
                <c:pt idx="154">
                  <c:v>81.033699999999996</c:v>
                </c:pt>
                <c:pt idx="155">
                  <c:v>83.519300000000001</c:v>
                </c:pt>
                <c:pt idx="156">
                  <c:v>84.431399999999996</c:v>
                </c:pt>
                <c:pt idx="157">
                  <c:v>84.916700000000006</c:v>
                </c:pt>
                <c:pt idx="158">
                  <c:v>86.623599999999996</c:v>
                </c:pt>
                <c:pt idx="159">
                  <c:v>86.881100000000004</c:v>
                </c:pt>
                <c:pt idx="160">
                  <c:v>83.249600000000001</c:v>
                </c:pt>
                <c:pt idx="161">
                  <c:v>78.207400000000007</c:v>
                </c:pt>
                <c:pt idx="162">
                  <c:v>73.593100000000007</c:v>
                </c:pt>
                <c:pt idx="163">
                  <c:v>67.856700000000004</c:v>
                </c:pt>
                <c:pt idx="164">
                  <c:v>68.985299999999995</c:v>
                </c:pt>
                <c:pt idx="165">
                  <c:v>70.710499999999996</c:v>
                </c:pt>
                <c:pt idx="166">
                  <c:v>72.788399999999996</c:v>
                </c:pt>
                <c:pt idx="167">
                  <c:v>75.011200000000002</c:v>
                </c:pt>
                <c:pt idx="168">
                  <c:v>77.679400000000001</c:v>
                </c:pt>
                <c:pt idx="169">
                  <c:v>81.019499999999994</c:v>
                </c:pt>
                <c:pt idx="170">
                  <c:v>83.350499999999997</c:v>
                </c:pt>
                <c:pt idx="171">
                  <c:v>84.434299999999993</c:v>
                </c:pt>
                <c:pt idx="172">
                  <c:v>85.050399999999996</c:v>
                </c:pt>
                <c:pt idx="173">
                  <c:v>86.685900000000004</c:v>
                </c:pt>
                <c:pt idx="174">
                  <c:v>86.823700000000002</c:v>
                </c:pt>
                <c:pt idx="175">
                  <c:v>83.2697</c:v>
                </c:pt>
                <c:pt idx="176">
                  <c:v>78.394300000000001</c:v>
                </c:pt>
                <c:pt idx="177">
                  <c:v>73.317599999999999</c:v>
                </c:pt>
                <c:pt idx="178">
                  <c:v>68.159499999999994</c:v>
                </c:pt>
                <c:pt idx="179">
                  <c:v>68.970500000000001</c:v>
                </c:pt>
                <c:pt idx="180">
                  <c:v>70.613600000000005</c:v>
                </c:pt>
                <c:pt idx="181">
                  <c:v>73.028700000000001</c:v>
                </c:pt>
                <c:pt idx="182">
                  <c:v>74.968400000000003</c:v>
                </c:pt>
                <c:pt idx="183">
                  <c:v>77.501300000000001</c:v>
                </c:pt>
                <c:pt idx="184">
                  <c:v>80.972800000000007</c:v>
                </c:pt>
                <c:pt idx="185">
                  <c:v>83.486500000000007</c:v>
                </c:pt>
                <c:pt idx="186">
                  <c:v>84.381900000000002</c:v>
                </c:pt>
                <c:pt idx="187">
                  <c:v>84.950500000000005</c:v>
                </c:pt>
                <c:pt idx="188">
                  <c:v>86.699399999999997</c:v>
                </c:pt>
                <c:pt idx="189">
                  <c:v>86.882400000000004</c:v>
                </c:pt>
                <c:pt idx="190">
                  <c:v>83.193299999999994</c:v>
                </c:pt>
                <c:pt idx="191">
                  <c:v>78.244200000000006</c:v>
                </c:pt>
                <c:pt idx="192">
                  <c:v>73.5274</c:v>
                </c:pt>
                <c:pt idx="193">
                  <c:v>67.936199999999999</c:v>
                </c:pt>
                <c:pt idx="194">
                  <c:v>69.000699999999995</c:v>
                </c:pt>
                <c:pt idx="195">
                  <c:v>70.631799999999998</c:v>
                </c:pt>
                <c:pt idx="196">
                  <c:v>72.686199999999999</c:v>
                </c:pt>
                <c:pt idx="197">
                  <c:v>75.107900000000001</c:v>
                </c:pt>
                <c:pt idx="198">
                  <c:v>77.599400000000003</c:v>
                </c:pt>
                <c:pt idx="199">
                  <c:v>81.024199999999993</c:v>
                </c:pt>
                <c:pt idx="200">
                  <c:v>83.414000000000001</c:v>
                </c:pt>
                <c:pt idx="201">
                  <c:v>84.465500000000006</c:v>
                </c:pt>
                <c:pt idx="202">
                  <c:v>85.019000000000005</c:v>
                </c:pt>
                <c:pt idx="203">
                  <c:v>86.675899999999999</c:v>
                </c:pt>
                <c:pt idx="204">
                  <c:v>86.772900000000007</c:v>
                </c:pt>
                <c:pt idx="205">
                  <c:v>83.323599999999999</c:v>
                </c:pt>
                <c:pt idx="206">
                  <c:v>78.301199999999994</c:v>
                </c:pt>
                <c:pt idx="207">
                  <c:v>73.328699999999998</c:v>
                </c:pt>
                <c:pt idx="208">
                  <c:v>68.058599999999998</c:v>
                </c:pt>
                <c:pt idx="209">
                  <c:v>69.012200000000007</c:v>
                </c:pt>
                <c:pt idx="210">
                  <c:v>70.639399999999995</c:v>
                </c:pt>
                <c:pt idx="211">
                  <c:v>72.995199999999997</c:v>
                </c:pt>
                <c:pt idx="212">
                  <c:v>74.862799999999993</c:v>
                </c:pt>
                <c:pt idx="213">
                  <c:v>77.532200000000003</c:v>
                </c:pt>
                <c:pt idx="214">
                  <c:v>81.072000000000003</c:v>
                </c:pt>
                <c:pt idx="215">
                  <c:v>83.421700000000001</c:v>
                </c:pt>
                <c:pt idx="216">
                  <c:v>84.373400000000004</c:v>
                </c:pt>
                <c:pt idx="217">
                  <c:v>84.988699999999994</c:v>
                </c:pt>
                <c:pt idx="218">
                  <c:v>86.676599999999993</c:v>
                </c:pt>
                <c:pt idx="219">
                  <c:v>86.856899999999996</c:v>
                </c:pt>
                <c:pt idx="220">
                  <c:v>83.268900000000002</c:v>
                </c:pt>
                <c:pt idx="221">
                  <c:v>78.271100000000004</c:v>
                </c:pt>
                <c:pt idx="222">
                  <c:v>73.563699999999997</c:v>
                </c:pt>
                <c:pt idx="223">
                  <c:v>68.015299999999996</c:v>
                </c:pt>
                <c:pt idx="224">
                  <c:v>68.988900000000001</c:v>
                </c:pt>
                <c:pt idx="225">
                  <c:v>70.611500000000007</c:v>
                </c:pt>
                <c:pt idx="226">
                  <c:v>72.920299999999997</c:v>
                </c:pt>
                <c:pt idx="227">
                  <c:v>75.14</c:v>
                </c:pt>
                <c:pt idx="228">
                  <c:v>77.617000000000004</c:v>
                </c:pt>
                <c:pt idx="229">
                  <c:v>81.036500000000004</c:v>
                </c:pt>
                <c:pt idx="230">
                  <c:v>83.433099999999996</c:v>
                </c:pt>
                <c:pt idx="231">
                  <c:v>84.474800000000002</c:v>
                </c:pt>
                <c:pt idx="232">
                  <c:v>85.032799999999995</c:v>
                </c:pt>
                <c:pt idx="233">
                  <c:v>86.646600000000007</c:v>
                </c:pt>
                <c:pt idx="234">
                  <c:v>86.871799999999993</c:v>
                </c:pt>
                <c:pt idx="235">
                  <c:v>83.263199999999998</c:v>
                </c:pt>
                <c:pt idx="236">
                  <c:v>78.256200000000007</c:v>
                </c:pt>
                <c:pt idx="237">
                  <c:v>73.379000000000005</c:v>
                </c:pt>
                <c:pt idx="238">
                  <c:v>67.993700000000004</c:v>
                </c:pt>
                <c:pt idx="239">
                  <c:v>68.948099999999997</c:v>
                </c:pt>
                <c:pt idx="240">
                  <c:v>70.644999999999996</c:v>
                </c:pt>
                <c:pt idx="241">
                  <c:v>72.826999999999998</c:v>
                </c:pt>
                <c:pt idx="242">
                  <c:v>74.857200000000006</c:v>
                </c:pt>
                <c:pt idx="243">
                  <c:v>77.622</c:v>
                </c:pt>
                <c:pt idx="244">
                  <c:v>81.065299999999993</c:v>
                </c:pt>
                <c:pt idx="245">
                  <c:v>83.4114</c:v>
                </c:pt>
                <c:pt idx="246">
                  <c:v>84.363600000000005</c:v>
                </c:pt>
                <c:pt idx="247">
                  <c:v>85.000200000000007</c:v>
                </c:pt>
                <c:pt idx="248">
                  <c:v>86.715599999999995</c:v>
                </c:pt>
                <c:pt idx="249">
                  <c:v>86.823099999999997</c:v>
                </c:pt>
                <c:pt idx="250">
                  <c:v>83.206000000000003</c:v>
                </c:pt>
                <c:pt idx="251">
                  <c:v>78.317400000000006</c:v>
                </c:pt>
                <c:pt idx="252">
                  <c:v>73.472700000000003</c:v>
                </c:pt>
                <c:pt idx="253">
                  <c:v>68.0381</c:v>
                </c:pt>
                <c:pt idx="254">
                  <c:v>69.030299999999997</c:v>
                </c:pt>
                <c:pt idx="255">
                  <c:v>70.616900000000001</c:v>
                </c:pt>
                <c:pt idx="256">
                  <c:v>73.000200000000007</c:v>
                </c:pt>
                <c:pt idx="257">
                  <c:v>75.119</c:v>
                </c:pt>
                <c:pt idx="258">
                  <c:v>77.572900000000004</c:v>
                </c:pt>
                <c:pt idx="259">
                  <c:v>80.980699999999999</c:v>
                </c:pt>
                <c:pt idx="260">
                  <c:v>83.464500000000001</c:v>
                </c:pt>
                <c:pt idx="261">
                  <c:v>84.426500000000004</c:v>
                </c:pt>
                <c:pt idx="262">
                  <c:v>84.932599999999994</c:v>
                </c:pt>
                <c:pt idx="263">
                  <c:v>86.625200000000007</c:v>
                </c:pt>
                <c:pt idx="264">
                  <c:v>86.878</c:v>
                </c:pt>
                <c:pt idx="265">
                  <c:v>83.297600000000003</c:v>
                </c:pt>
                <c:pt idx="266">
                  <c:v>78.152100000000004</c:v>
                </c:pt>
                <c:pt idx="267">
                  <c:v>73.447400000000002</c:v>
                </c:pt>
                <c:pt idx="268">
                  <c:v>67.947199999999995</c:v>
                </c:pt>
                <c:pt idx="269">
                  <c:v>69.000699999999995</c:v>
                </c:pt>
                <c:pt idx="270">
                  <c:v>70.588499999999996</c:v>
                </c:pt>
                <c:pt idx="271">
                  <c:v>72.758099999999999</c:v>
                </c:pt>
                <c:pt idx="272">
                  <c:v>74.841099999999997</c:v>
                </c:pt>
                <c:pt idx="273">
                  <c:v>77.730500000000006</c:v>
                </c:pt>
                <c:pt idx="274">
                  <c:v>81.072500000000005</c:v>
                </c:pt>
                <c:pt idx="275">
                  <c:v>83.3947</c:v>
                </c:pt>
                <c:pt idx="276">
                  <c:v>84.411699999999996</c:v>
                </c:pt>
                <c:pt idx="277">
                  <c:v>85.015299999999996</c:v>
                </c:pt>
                <c:pt idx="278">
                  <c:v>86.733699999999999</c:v>
                </c:pt>
                <c:pt idx="279">
                  <c:v>86.843000000000004</c:v>
                </c:pt>
                <c:pt idx="280">
                  <c:v>83.181700000000006</c:v>
                </c:pt>
                <c:pt idx="281">
                  <c:v>78.393699999999995</c:v>
                </c:pt>
                <c:pt idx="282">
                  <c:v>73.453999999999994</c:v>
                </c:pt>
                <c:pt idx="283">
                  <c:v>68.052199999999999</c:v>
                </c:pt>
                <c:pt idx="284">
                  <c:v>68.980500000000006</c:v>
                </c:pt>
                <c:pt idx="285">
                  <c:v>70.599999999999994</c:v>
                </c:pt>
                <c:pt idx="286">
                  <c:v>72.955799999999996</c:v>
                </c:pt>
                <c:pt idx="287">
                  <c:v>75.009399999999999</c:v>
                </c:pt>
                <c:pt idx="288">
                  <c:v>77.497600000000006</c:v>
                </c:pt>
                <c:pt idx="289">
                  <c:v>81.097499999999997</c:v>
                </c:pt>
                <c:pt idx="290">
                  <c:v>83.441400000000002</c:v>
                </c:pt>
                <c:pt idx="291">
                  <c:v>84.38</c:v>
                </c:pt>
                <c:pt idx="292">
                  <c:v>84.892499999999998</c:v>
                </c:pt>
                <c:pt idx="293">
                  <c:v>86.706999999999994</c:v>
                </c:pt>
                <c:pt idx="294">
                  <c:v>86.856800000000007</c:v>
                </c:pt>
                <c:pt idx="295">
                  <c:v>83.244699999999995</c:v>
                </c:pt>
                <c:pt idx="296">
                  <c:v>78.238500000000002</c:v>
                </c:pt>
                <c:pt idx="297">
                  <c:v>73.6053</c:v>
                </c:pt>
                <c:pt idx="298">
                  <c:v>67.883899999999997</c:v>
                </c:pt>
                <c:pt idx="299">
                  <c:v>69.056600000000003</c:v>
                </c:pt>
                <c:pt idx="300">
                  <c:v>70.650499999999994</c:v>
                </c:pt>
                <c:pt idx="301">
                  <c:v>72.777500000000003</c:v>
                </c:pt>
                <c:pt idx="302">
                  <c:v>74.993499999999997</c:v>
                </c:pt>
                <c:pt idx="303">
                  <c:v>77.730900000000005</c:v>
                </c:pt>
                <c:pt idx="304">
                  <c:v>80.992199999999997</c:v>
                </c:pt>
                <c:pt idx="305">
                  <c:v>83.349400000000003</c:v>
                </c:pt>
                <c:pt idx="306">
                  <c:v>84.45</c:v>
                </c:pt>
                <c:pt idx="307">
                  <c:v>84.985100000000003</c:v>
                </c:pt>
                <c:pt idx="308">
                  <c:v>86.6661</c:v>
                </c:pt>
                <c:pt idx="309">
                  <c:v>86.849000000000004</c:v>
                </c:pt>
                <c:pt idx="310">
                  <c:v>83.223600000000005</c:v>
                </c:pt>
                <c:pt idx="311">
                  <c:v>78.338200000000001</c:v>
                </c:pt>
                <c:pt idx="312">
                  <c:v>73.352599999999995</c:v>
                </c:pt>
                <c:pt idx="313">
                  <c:v>68.017799999999994</c:v>
                </c:pt>
                <c:pt idx="314">
                  <c:v>68.935699999999997</c:v>
                </c:pt>
                <c:pt idx="315">
                  <c:v>70.616500000000002</c:v>
                </c:pt>
                <c:pt idx="316">
                  <c:v>72.855800000000002</c:v>
                </c:pt>
                <c:pt idx="317">
                  <c:v>74.891900000000007</c:v>
                </c:pt>
                <c:pt idx="318">
                  <c:v>77.506699999999995</c:v>
                </c:pt>
                <c:pt idx="319">
                  <c:v>81.123500000000007</c:v>
                </c:pt>
                <c:pt idx="320">
                  <c:v>83.439099999999996</c:v>
                </c:pt>
                <c:pt idx="321">
                  <c:v>84.317099999999996</c:v>
                </c:pt>
                <c:pt idx="322">
                  <c:v>84.9846</c:v>
                </c:pt>
                <c:pt idx="323">
                  <c:v>86.711299999999994</c:v>
                </c:pt>
                <c:pt idx="324">
                  <c:v>86.850999999999999</c:v>
                </c:pt>
                <c:pt idx="325">
                  <c:v>83.247799999999998</c:v>
                </c:pt>
                <c:pt idx="326">
                  <c:v>78.219899999999996</c:v>
                </c:pt>
                <c:pt idx="327">
                  <c:v>73.655100000000004</c:v>
                </c:pt>
                <c:pt idx="328">
                  <c:v>67.914299999999997</c:v>
                </c:pt>
                <c:pt idx="329">
                  <c:v>69.040099999999995</c:v>
                </c:pt>
                <c:pt idx="330">
                  <c:v>70.572599999999994</c:v>
                </c:pt>
                <c:pt idx="331">
                  <c:v>72.875299999999996</c:v>
                </c:pt>
                <c:pt idx="332">
                  <c:v>75.036699999999996</c:v>
                </c:pt>
                <c:pt idx="333">
                  <c:v>77.647499999999994</c:v>
                </c:pt>
                <c:pt idx="334">
                  <c:v>81.000600000000006</c:v>
                </c:pt>
                <c:pt idx="335">
                  <c:v>83.427800000000005</c:v>
                </c:pt>
                <c:pt idx="336">
                  <c:v>84.477699999999999</c:v>
                </c:pt>
                <c:pt idx="337">
                  <c:v>84.941299999999998</c:v>
                </c:pt>
                <c:pt idx="338">
                  <c:v>86.674800000000005</c:v>
                </c:pt>
                <c:pt idx="339">
                  <c:v>86.876499999999993</c:v>
                </c:pt>
                <c:pt idx="340">
                  <c:v>83.261399999999995</c:v>
                </c:pt>
                <c:pt idx="341">
                  <c:v>78.286199999999994</c:v>
                </c:pt>
                <c:pt idx="342">
                  <c:v>73.375299999999996</c:v>
                </c:pt>
                <c:pt idx="343">
                  <c:v>67.976100000000002</c:v>
                </c:pt>
                <c:pt idx="344">
                  <c:v>68.945800000000006</c:v>
                </c:pt>
                <c:pt idx="345">
                  <c:v>70.650999999999996</c:v>
                </c:pt>
                <c:pt idx="346">
                  <c:v>72.718500000000006</c:v>
                </c:pt>
                <c:pt idx="347">
                  <c:v>74.834400000000002</c:v>
                </c:pt>
                <c:pt idx="348">
                  <c:v>77.658299999999997</c:v>
                </c:pt>
                <c:pt idx="349">
                  <c:v>81.086299999999994</c:v>
                </c:pt>
                <c:pt idx="350">
                  <c:v>83.427899999999994</c:v>
                </c:pt>
                <c:pt idx="351">
                  <c:v>84.359499999999997</c:v>
                </c:pt>
                <c:pt idx="352">
                  <c:v>85.004300000000001</c:v>
                </c:pt>
                <c:pt idx="353">
                  <c:v>86.679699999999997</c:v>
                </c:pt>
                <c:pt idx="354">
                  <c:v>86.836699999999993</c:v>
                </c:pt>
                <c:pt idx="355">
                  <c:v>83.235799999999998</c:v>
                </c:pt>
                <c:pt idx="356">
                  <c:v>78.331400000000002</c:v>
                </c:pt>
                <c:pt idx="357">
                  <c:v>73.448499999999996</c:v>
                </c:pt>
                <c:pt idx="358">
                  <c:v>68.0351</c:v>
                </c:pt>
                <c:pt idx="359">
                  <c:v>69.003</c:v>
                </c:pt>
                <c:pt idx="360">
                  <c:v>70.597200000000001</c:v>
                </c:pt>
                <c:pt idx="361">
                  <c:v>73.042299999999997</c:v>
                </c:pt>
                <c:pt idx="362">
                  <c:v>75.053899999999999</c:v>
                </c:pt>
                <c:pt idx="363">
                  <c:v>77.522400000000005</c:v>
                </c:pt>
                <c:pt idx="364">
                  <c:v>81.007599999999996</c:v>
                </c:pt>
                <c:pt idx="365">
                  <c:v>83.482500000000002</c:v>
                </c:pt>
                <c:pt idx="366">
                  <c:v>84.389799999999994</c:v>
                </c:pt>
                <c:pt idx="367">
                  <c:v>84.906800000000004</c:v>
                </c:pt>
                <c:pt idx="368">
                  <c:v>86.679500000000004</c:v>
                </c:pt>
                <c:pt idx="369">
                  <c:v>86.848200000000006</c:v>
                </c:pt>
                <c:pt idx="370">
                  <c:v>83.2928</c:v>
                </c:pt>
                <c:pt idx="371">
                  <c:v>78.1768</c:v>
                </c:pt>
                <c:pt idx="372">
                  <c:v>73.564300000000003</c:v>
                </c:pt>
                <c:pt idx="373">
                  <c:v>67.9298</c:v>
                </c:pt>
                <c:pt idx="374">
                  <c:v>69.027900000000002</c:v>
                </c:pt>
                <c:pt idx="375">
                  <c:v>70.667299999999997</c:v>
                </c:pt>
                <c:pt idx="376">
                  <c:v>72.796000000000006</c:v>
                </c:pt>
                <c:pt idx="377">
                  <c:v>74.839799999999997</c:v>
                </c:pt>
                <c:pt idx="378">
                  <c:v>77.733099999999993</c:v>
                </c:pt>
                <c:pt idx="379">
                  <c:v>81.0458</c:v>
                </c:pt>
                <c:pt idx="380">
                  <c:v>83.412499999999994</c:v>
                </c:pt>
                <c:pt idx="381">
                  <c:v>84.392399999999995</c:v>
                </c:pt>
                <c:pt idx="382">
                  <c:v>85.016099999999994</c:v>
                </c:pt>
                <c:pt idx="383">
                  <c:v>86.674999999999997</c:v>
                </c:pt>
                <c:pt idx="384">
                  <c:v>86.861400000000003</c:v>
                </c:pt>
                <c:pt idx="385">
                  <c:v>83.254800000000003</c:v>
                </c:pt>
                <c:pt idx="386">
                  <c:v>78.343100000000007</c:v>
                </c:pt>
                <c:pt idx="387">
                  <c:v>73.368600000000001</c:v>
                </c:pt>
                <c:pt idx="388">
                  <c:v>68.082400000000007</c:v>
                </c:pt>
                <c:pt idx="389">
                  <c:v>69.002300000000005</c:v>
                </c:pt>
                <c:pt idx="390">
                  <c:v>70.624499999999998</c:v>
                </c:pt>
                <c:pt idx="391">
                  <c:v>72.897999999999996</c:v>
                </c:pt>
                <c:pt idx="392">
                  <c:v>74.883399999999995</c:v>
                </c:pt>
                <c:pt idx="393">
                  <c:v>77.514399999999995</c:v>
                </c:pt>
                <c:pt idx="394">
                  <c:v>81.083200000000005</c:v>
                </c:pt>
                <c:pt idx="395">
                  <c:v>83.433800000000005</c:v>
                </c:pt>
                <c:pt idx="396">
                  <c:v>84.400899999999993</c:v>
                </c:pt>
                <c:pt idx="397">
                  <c:v>84.922700000000006</c:v>
                </c:pt>
                <c:pt idx="398">
                  <c:v>86.671499999999995</c:v>
                </c:pt>
                <c:pt idx="399">
                  <c:v>86.929299999999998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74032"/>
        <c:axId val="405375208"/>
      </c:scatterChart>
      <c:valAx>
        <c:axId val="40537403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5208"/>
        <c:crosses val="autoZero"/>
        <c:crossBetween val="midCat"/>
        <c:majorUnit val="0.5"/>
      </c:valAx>
      <c:valAx>
        <c:axId val="405375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74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'S2'!$M$1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'S2'!$K$2:$K$10002</c:f>
              <c:numCache>
                <c:formatCode>0.0000E+00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'S2'!$M$2:$M$10002</c:f>
              <c:numCache>
                <c:formatCode>0.0000E+00</c:formatCode>
                <c:ptCount val="10001"/>
                <c:pt idx="0">
                  <c:v>0</c:v>
                </c:pt>
                <c:pt idx="1">
                  <c:v>84.288600000000002</c:v>
                </c:pt>
                <c:pt idx="2">
                  <c:v>85.443899999999999</c:v>
                </c:pt>
                <c:pt idx="3">
                  <c:v>100.85680000000001</c:v>
                </c:pt>
                <c:pt idx="4">
                  <c:v>107.3069</c:v>
                </c:pt>
                <c:pt idx="5">
                  <c:v>111.0157</c:v>
                </c:pt>
                <c:pt idx="6">
                  <c:v>108.27809999999999</c:v>
                </c:pt>
                <c:pt idx="7">
                  <c:v>106.7244</c:v>
                </c:pt>
                <c:pt idx="8">
                  <c:v>106.4877</c:v>
                </c:pt>
                <c:pt idx="9">
                  <c:v>105.7154</c:v>
                </c:pt>
                <c:pt idx="10">
                  <c:v>103.874</c:v>
                </c:pt>
                <c:pt idx="11">
                  <c:v>101.3364</c:v>
                </c:pt>
                <c:pt idx="12">
                  <c:v>99.103200000000001</c:v>
                </c:pt>
                <c:pt idx="13">
                  <c:v>97.046099999999996</c:v>
                </c:pt>
                <c:pt idx="14">
                  <c:v>93.081500000000005</c:v>
                </c:pt>
                <c:pt idx="15">
                  <c:v>83.901200000000003</c:v>
                </c:pt>
                <c:pt idx="16">
                  <c:v>78.207999999999998</c:v>
                </c:pt>
                <c:pt idx="17">
                  <c:v>75.825500000000005</c:v>
                </c:pt>
                <c:pt idx="18">
                  <c:v>72.472200000000001</c:v>
                </c:pt>
                <c:pt idx="19">
                  <c:v>66.1858</c:v>
                </c:pt>
                <c:pt idx="20">
                  <c:v>65.915899999999993</c:v>
                </c:pt>
                <c:pt idx="21">
                  <c:v>68.8245</c:v>
                </c:pt>
                <c:pt idx="22">
                  <c:v>67.162099999999995</c:v>
                </c:pt>
                <c:pt idx="23">
                  <c:v>67.058999999999997</c:v>
                </c:pt>
                <c:pt idx="24">
                  <c:v>66.330799999999996</c:v>
                </c:pt>
                <c:pt idx="25">
                  <c:v>61.816699999999997</c:v>
                </c:pt>
                <c:pt idx="26">
                  <c:v>67.385400000000004</c:v>
                </c:pt>
                <c:pt idx="27">
                  <c:v>67.6387</c:v>
                </c:pt>
                <c:pt idx="28">
                  <c:v>61.564500000000002</c:v>
                </c:pt>
                <c:pt idx="29">
                  <c:v>65.058999999999997</c:v>
                </c:pt>
                <c:pt idx="30">
                  <c:v>67.105699999999999</c:v>
                </c:pt>
                <c:pt idx="31">
                  <c:v>65.097200000000001</c:v>
                </c:pt>
                <c:pt idx="32">
                  <c:v>63.593299999999999</c:v>
                </c:pt>
                <c:pt idx="33">
                  <c:v>63.818899999999999</c:v>
                </c:pt>
                <c:pt idx="34">
                  <c:v>66.274600000000007</c:v>
                </c:pt>
                <c:pt idx="35">
                  <c:v>66.442599999999999</c:v>
                </c:pt>
                <c:pt idx="36">
                  <c:v>58.596499999999999</c:v>
                </c:pt>
                <c:pt idx="37">
                  <c:v>64.360699999999994</c:v>
                </c:pt>
                <c:pt idx="38">
                  <c:v>68.226900000000001</c:v>
                </c:pt>
                <c:pt idx="39">
                  <c:v>63.264600000000002</c:v>
                </c:pt>
                <c:pt idx="40">
                  <c:v>59.292200000000001</c:v>
                </c:pt>
                <c:pt idx="41">
                  <c:v>68.040199999999999</c:v>
                </c:pt>
                <c:pt idx="42">
                  <c:v>66.849699999999999</c:v>
                </c:pt>
                <c:pt idx="43">
                  <c:v>55.135300000000001</c:v>
                </c:pt>
                <c:pt idx="44">
                  <c:v>65.0749</c:v>
                </c:pt>
                <c:pt idx="45">
                  <c:v>68.036199999999994</c:v>
                </c:pt>
                <c:pt idx="46">
                  <c:v>65.727099999999993</c:v>
                </c:pt>
                <c:pt idx="47">
                  <c:v>57.203600000000002</c:v>
                </c:pt>
                <c:pt idx="48">
                  <c:v>65.351299999999995</c:v>
                </c:pt>
                <c:pt idx="49">
                  <c:v>68.647400000000005</c:v>
                </c:pt>
                <c:pt idx="50">
                  <c:v>65.596299999999999</c:v>
                </c:pt>
                <c:pt idx="51">
                  <c:v>60.525799999999997</c:v>
                </c:pt>
                <c:pt idx="52">
                  <c:v>67.976699999999994</c:v>
                </c:pt>
                <c:pt idx="53">
                  <c:v>68.294899999999998</c:v>
                </c:pt>
                <c:pt idx="54">
                  <c:v>62.670999999999999</c:v>
                </c:pt>
                <c:pt idx="55">
                  <c:v>66.569699999999997</c:v>
                </c:pt>
                <c:pt idx="56">
                  <c:v>69.263000000000005</c:v>
                </c:pt>
                <c:pt idx="57">
                  <c:v>66.396199999999993</c:v>
                </c:pt>
                <c:pt idx="58">
                  <c:v>62.235999999999997</c:v>
                </c:pt>
                <c:pt idx="59">
                  <c:v>68.351299999999995</c:v>
                </c:pt>
                <c:pt idx="60">
                  <c:v>69.647199999999998</c:v>
                </c:pt>
                <c:pt idx="61">
                  <c:v>66.278700000000001</c:v>
                </c:pt>
                <c:pt idx="62">
                  <c:v>64.180800000000005</c:v>
                </c:pt>
                <c:pt idx="63">
                  <c:v>69.139200000000002</c:v>
                </c:pt>
                <c:pt idx="64">
                  <c:v>69.666399999999996</c:v>
                </c:pt>
                <c:pt idx="65">
                  <c:v>66.821399999999997</c:v>
                </c:pt>
                <c:pt idx="66">
                  <c:v>68.181899999999999</c:v>
                </c:pt>
                <c:pt idx="67">
                  <c:v>70.216499999999996</c:v>
                </c:pt>
                <c:pt idx="68">
                  <c:v>68.584800000000001</c:v>
                </c:pt>
                <c:pt idx="69">
                  <c:v>67.485600000000005</c:v>
                </c:pt>
                <c:pt idx="70">
                  <c:v>70.555400000000006</c:v>
                </c:pt>
                <c:pt idx="71">
                  <c:v>70.615700000000004</c:v>
                </c:pt>
                <c:pt idx="72">
                  <c:v>67.310199999999995</c:v>
                </c:pt>
                <c:pt idx="73">
                  <c:v>67.5167</c:v>
                </c:pt>
                <c:pt idx="74">
                  <c:v>71.113799999999998</c:v>
                </c:pt>
                <c:pt idx="75">
                  <c:v>71.075299999999999</c:v>
                </c:pt>
                <c:pt idx="76">
                  <c:v>68.564599999999999</c:v>
                </c:pt>
                <c:pt idx="77">
                  <c:v>69.118899999999996</c:v>
                </c:pt>
                <c:pt idx="78">
                  <c:v>71.357100000000003</c:v>
                </c:pt>
                <c:pt idx="79">
                  <c:v>71.0124</c:v>
                </c:pt>
                <c:pt idx="80">
                  <c:v>70.216200000000001</c:v>
                </c:pt>
                <c:pt idx="81">
                  <c:v>71.221100000000007</c:v>
                </c:pt>
                <c:pt idx="82">
                  <c:v>71.244600000000005</c:v>
                </c:pt>
                <c:pt idx="83">
                  <c:v>69.796300000000002</c:v>
                </c:pt>
                <c:pt idx="84">
                  <c:v>70.968999999999994</c:v>
                </c:pt>
                <c:pt idx="85">
                  <c:v>72.575400000000002</c:v>
                </c:pt>
                <c:pt idx="86">
                  <c:v>71.759299999999996</c:v>
                </c:pt>
                <c:pt idx="87">
                  <c:v>69.679599999999994</c:v>
                </c:pt>
                <c:pt idx="88">
                  <c:v>71.251499999999993</c:v>
                </c:pt>
                <c:pt idx="89">
                  <c:v>72.880099999999999</c:v>
                </c:pt>
                <c:pt idx="90">
                  <c:v>72.347499999999997</c:v>
                </c:pt>
                <c:pt idx="91">
                  <c:v>71.227599999999995</c:v>
                </c:pt>
                <c:pt idx="92">
                  <c:v>72.029499999999999</c:v>
                </c:pt>
                <c:pt idx="93">
                  <c:v>72.520899999999997</c:v>
                </c:pt>
                <c:pt idx="94">
                  <c:v>72.283199999999994</c:v>
                </c:pt>
                <c:pt idx="95">
                  <c:v>72.913200000000003</c:v>
                </c:pt>
                <c:pt idx="96">
                  <c:v>73.359499999999997</c:v>
                </c:pt>
                <c:pt idx="97">
                  <c:v>72.262200000000007</c:v>
                </c:pt>
                <c:pt idx="98">
                  <c:v>71.644300000000001</c:v>
                </c:pt>
                <c:pt idx="99">
                  <c:v>73.441100000000006</c:v>
                </c:pt>
                <c:pt idx="100">
                  <c:v>74.112700000000004</c:v>
                </c:pt>
                <c:pt idx="101">
                  <c:v>72.957800000000006</c:v>
                </c:pt>
                <c:pt idx="102">
                  <c:v>71.773799999999994</c:v>
                </c:pt>
                <c:pt idx="103">
                  <c:v>73.365499999999997</c:v>
                </c:pt>
                <c:pt idx="104">
                  <c:v>74.271299999999997</c:v>
                </c:pt>
                <c:pt idx="105">
                  <c:v>73.939800000000005</c:v>
                </c:pt>
                <c:pt idx="106">
                  <c:v>73.396900000000002</c:v>
                </c:pt>
                <c:pt idx="107">
                  <c:v>73.697000000000003</c:v>
                </c:pt>
                <c:pt idx="108">
                  <c:v>73.706500000000005</c:v>
                </c:pt>
                <c:pt idx="109">
                  <c:v>74.054500000000004</c:v>
                </c:pt>
                <c:pt idx="110">
                  <c:v>74.683999999999997</c:v>
                </c:pt>
                <c:pt idx="111">
                  <c:v>74.500699999999995</c:v>
                </c:pt>
                <c:pt idx="112">
                  <c:v>73.437299999999993</c:v>
                </c:pt>
                <c:pt idx="113">
                  <c:v>73.614699999999999</c:v>
                </c:pt>
                <c:pt idx="114">
                  <c:v>75.100200000000001</c:v>
                </c:pt>
                <c:pt idx="115">
                  <c:v>75.275700000000001</c:v>
                </c:pt>
                <c:pt idx="116">
                  <c:v>74.374099999999999</c:v>
                </c:pt>
                <c:pt idx="117">
                  <c:v>73.896000000000001</c:v>
                </c:pt>
                <c:pt idx="118">
                  <c:v>74.8643</c:v>
                </c:pt>
                <c:pt idx="119">
                  <c:v>75.270700000000005</c:v>
                </c:pt>
                <c:pt idx="120">
                  <c:v>75.401300000000006</c:v>
                </c:pt>
                <c:pt idx="121">
                  <c:v>75.139200000000002</c:v>
                </c:pt>
                <c:pt idx="122">
                  <c:v>74.810400000000001</c:v>
                </c:pt>
                <c:pt idx="123">
                  <c:v>74.695700000000002</c:v>
                </c:pt>
                <c:pt idx="124">
                  <c:v>75.589299999999994</c:v>
                </c:pt>
                <c:pt idx="125">
                  <c:v>76.236699999999999</c:v>
                </c:pt>
                <c:pt idx="126">
                  <c:v>75.6173</c:v>
                </c:pt>
                <c:pt idx="127">
                  <c:v>74.546000000000006</c:v>
                </c:pt>
                <c:pt idx="128">
                  <c:v>75.197199999999995</c:v>
                </c:pt>
                <c:pt idx="129">
                  <c:v>76.429000000000002</c:v>
                </c:pt>
                <c:pt idx="130">
                  <c:v>76.373000000000005</c:v>
                </c:pt>
                <c:pt idx="131">
                  <c:v>75.638400000000004</c:v>
                </c:pt>
                <c:pt idx="132">
                  <c:v>75.321899999999999</c:v>
                </c:pt>
                <c:pt idx="133">
                  <c:v>76.034800000000004</c:v>
                </c:pt>
                <c:pt idx="134">
                  <c:v>76.482299999999995</c:v>
                </c:pt>
                <c:pt idx="135">
                  <c:v>76.757400000000004</c:v>
                </c:pt>
                <c:pt idx="136">
                  <c:v>76.362700000000004</c:v>
                </c:pt>
                <c:pt idx="137">
                  <c:v>75.855400000000003</c:v>
                </c:pt>
                <c:pt idx="138">
                  <c:v>75.872399999999999</c:v>
                </c:pt>
                <c:pt idx="139">
                  <c:v>76.923400000000001</c:v>
                </c:pt>
                <c:pt idx="140">
                  <c:v>77.265600000000006</c:v>
                </c:pt>
                <c:pt idx="141">
                  <c:v>76.600399999999993</c:v>
                </c:pt>
                <c:pt idx="142">
                  <c:v>75.841099999999997</c:v>
                </c:pt>
                <c:pt idx="143">
                  <c:v>76.534199999999998</c:v>
                </c:pt>
                <c:pt idx="144">
                  <c:v>77.434100000000001</c:v>
                </c:pt>
                <c:pt idx="145">
                  <c:v>77.465999999999994</c:v>
                </c:pt>
                <c:pt idx="146">
                  <c:v>76.891800000000003</c:v>
                </c:pt>
                <c:pt idx="147">
                  <c:v>76.5304</c:v>
                </c:pt>
                <c:pt idx="148">
                  <c:v>76.849500000000006</c:v>
                </c:pt>
                <c:pt idx="149">
                  <c:v>77.462000000000003</c:v>
                </c:pt>
                <c:pt idx="150">
                  <c:v>77.953599999999994</c:v>
                </c:pt>
                <c:pt idx="151">
                  <c:v>77.409000000000006</c:v>
                </c:pt>
                <c:pt idx="152">
                  <c:v>76.665099999999995</c:v>
                </c:pt>
                <c:pt idx="153">
                  <c:v>76.971000000000004</c:v>
                </c:pt>
                <c:pt idx="154">
                  <c:v>78.143299999999996</c:v>
                </c:pt>
                <c:pt idx="155">
                  <c:v>78.2346</c:v>
                </c:pt>
                <c:pt idx="156">
                  <c:v>77.528999999999996</c:v>
                </c:pt>
                <c:pt idx="157">
                  <c:v>76.8643</c:v>
                </c:pt>
                <c:pt idx="158">
                  <c:v>77.632900000000006</c:v>
                </c:pt>
                <c:pt idx="159">
                  <c:v>78.342100000000002</c:v>
                </c:pt>
                <c:pt idx="160">
                  <c:v>78.422399999999996</c:v>
                </c:pt>
                <c:pt idx="161">
                  <c:v>77.897800000000004</c:v>
                </c:pt>
                <c:pt idx="162">
                  <c:v>77.511399999999995</c:v>
                </c:pt>
                <c:pt idx="163">
                  <c:v>77.788600000000002</c:v>
                </c:pt>
                <c:pt idx="164">
                  <c:v>78.528499999999994</c:v>
                </c:pt>
                <c:pt idx="165">
                  <c:v>78.810900000000004</c:v>
                </c:pt>
                <c:pt idx="166">
                  <c:v>78.311300000000003</c:v>
                </c:pt>
                <c:pt idx="167">
                  <c:v>77.629300000000001</c:v>
                </c:pt>
                <c:pt idx="168">
                  <c:v>77.993399999999994</c:v>
                </c:pt>
                <c:pt idx="169">
                  <c:v>78.975800000000007</c:v>
                </c:pt>
                <c:pt idx="170">
                  <c:v>79.072000000000003</c:v>
                </c:pt>
                <c:pt idx="171">
                  <c:v>78.499700000000004</c:v>
                </c:pt>
                <c:pt idx="172">
                  <c:v>77.941299999999998</c:v>
                </c:pt>
                <c:pt idx="173">
                  <c:v>78.463800000000006</c:v>
                </c:pt>
                <c:pt idx="174">
                  <c:v>79.122900000000001</c:v>
                </c:pt>
                <c:pt idx="175">
                  <c:v>79.452600000000004</c:v>
                </c:pt>
                <c:pt idx="176">
                  <c:v>78.835999999999999</c:v>
                </c:pt>
                <c:pt idx="177">
                  <c:v>78.278499999999994</c:v>
                </c:pt>
                <c:pt idx="178">
                  <c:v>78.505799999999994</c:v>
                </c:pt>
                <c:pt idx="179">
                  <c:v>79.527199999999993</c:v>
                </c:pt>
                <c:pt idx="180">
                  <c:v>79.686400000000006</c:v>
                </c:pt>
                <c:pt idx="181">
                  <c:v>79.086200000000005</c:v>
                </c:pt>
                <c:pt idx="182">
                  <c:v>78.364900000000006</c:v>
                </c:pt>
                <c:pt idx="183">
                  <c:v>79.032200000000003</c:v>
                </c:pt>
                <c:pt idx="184">
                  <c:v>79.761399999999995</c:v>
                </c:pt>
                <c:pt idx="185">
                  <c:v>79.938999999999993</c:v>
                </c:pt>
                <c:pt idx="186">
                  <c:v>79.229399999999998</c:v>
                </c:pt>
                <c:pt idx="187">
                  <c:v>78.860799999999998</c:v>
                </c:pt>
                <c:pt idx="188">
                  <c:v>79.218400000000003</c:v>
                </c:pt>
                <c:pt idx="189">
                  <c:v>79.971199999999996</c:v>
                </c:pt>
                <c:pt idx="190">
                  <c:v>80.1541</c:v>
                </c:pt>
                <c:pt idx="191">
                  <c:v>79.704499999999996</c:v>
                </c:pt>
                <c:pt idx="192">
                  <c:v>79.682599999999994</c:v>
                </c:pt>
                <c:pt idx="193">
                  <c:v>80.228099999999998</c:v>
                </c:pt>
                <c:pt idx="194">
                  <c:v>81.942700000000002</c:v>
                </c:pt>
                <c:pt idx="195">
                  <c:v>73.241799999999998</c:v>
                </c:pt>
                <c:pt idx="196">
                  <c:v>67.209000000000003</c:v>
                </c:pt>
                <c:pt idx="197">
                  <c:v>55.964100000000002</c:v>
                </c:pt>
                <c:pt idx="198">
                  <c:v>54.911700000000003</c:v>
                </c:pt>
                <c:pt idx="199">
                  <c:v>54.279200000000003</c:v>
                </c:pt>
                <c:pt idx="200">
                  <c:v>50.817900000000002</c:v>
                </c:pt>
                <c:pt idx="201">
                  <c:v>51.570399999999999</c:v>
                </c:pt>
                <c:pt idx="202">
                  <c:v>45.637900000000002</c:v>
                </c:pt>
                <c:pt idx="203">
                  <c:v>47.556600000000003</c:v>
                </c:pt>
                <c:pt idx="204">
                  <c:v>48.036999999999999</c:v>
                </c:pt>
                <c:pt idx="205">
                  <c:v>50.487099999999998</c:v>
                </c:pt>
                <c:pt idx="206">
                  <c:v>51.6004</c:v>
                </c:pt>
                <c:pt idx="207">
                  <c:v>52.730200000000004</c:v>
                </c:pt>
                <c:pt idx="208">
                  <c:v>53.851999999999997</c:v>
                </c:pt>
                <c:pt idx="209">
                  <c:v>55.4161</c:v>
                </c:pt>
                <c:pt idx="210">
                  <c:v>56.576599999999999</c:v>
                </c:pt>
                <c:pt idx="211">
                  <c:v>56.648699999999998</c:v>
                </c:pt>
                <c:pt idx="212">
                  <c:v>56.711399999999998</c:v>
                </c:pt>
                <c:pt idx="213">
                  <c:v>57.694200000000002</c:v>
                </c:pt>
                <c:pt idx="214">
                  <c:v>58.767000000000003</c:v>
                </c:pt>
                <c:pt idx="215">
                  <c:v>59.104999999999997</c:v>
                </c:pt>
                <c:pt idx="216">
                  <c:v>59.324199999999998</c:v>
                </c:pt>
                <c:pt idx="217">
                  <c:v>59.810499999999998</c:v>
                </c:pt>
                <c:pt idx="218">
                  <c:v>60.538400000000003</c:v>
                </c:pt>
                <c:pt idx="219">
                  <c:v>61.1706</c:v>
                </c:pt>
                <c:pt idx="220">
                  <c:v>61.971400000000003</c:v>
                </c:pt>
                <c:pt idx="221">
                  <c:v>62.135599999999997</c:v>
                </c:pt>
                <c:pt idx="222">
                  <c:v>61.870899999999999</c:v>
                </c:pt>
                <c:pt idx="223">
                  <c:v>61.866</c:v>
                </c:pt>
                <c:pt idx="224">
                  <c:v>63.052300000000002</c:v>
                </c:pt>
                <c:pt idx="225">
                  <c:v>63.8568</c:v>
                </c:pt>
                <c:pt idx="226">
                  <c:v>63.756700000000002</c:v>
                </c:pt>
                <c:pt idx="227">
                  <c:v>63.080500000000001</c:v>
                </c:pt>
                <c:pt idx="228">
                  <c:v>63.911099999999998</c:v>
                </c:pt>
                <c:pt idx="229">
                  <c:v>65.057199999999995</c:v>
                </c:pt>
                <c:pt idx="230">
                  <c:v>65.5595</c:v>
                </c:pt>
                <c:pt idx="231">
                  <c:v>64.907799999999995</c:v>
                </c:pt>
                <c:pt idx="232">
                  <c:v>64.673199999999994</c:v>
                </c:pt>
                <c:pt idx="233">
                  <c:v>65.281700000000001</c:v>
                </c:pt>
                <c:pt idx="234">
                  <c:v>66.3185</c:v>
                </c:pt>
                <c:pt idx="235">
                  <c:v>66.549400000000006</c:v>
                </c:pt>
                <c:pt idx="236">
                  <c:v>66.331599999999995</c:v>
                </c:pt>
                <c:pt idx="237">
                  <c:v>65.926000000000002</c:v>
                </c:pt>
                <c:pt idx="238">
                  <c:v>66.632000000000005</c:v>
                </c:pt>
                <c:pt idx="239">
                  <c:v>67.5595</c:v>
                </c:pt>
                <c:pt idx="240">
                  <c:v>67.7684</c:v>
                </c:pt>
                <c:pt idx="241">
                  <c:v>67.249099999999999</c:v>
                </c:pt>
                <c:pt idx="242">
                  <c:v>67.043499999999995</c:v>
                </c:pt>
                <c:pt idx="243">
                  <c:v>67.598799999999997</c:v>
                </c:pt>
                <c:pt idx="244">
                  <c:v>68.368200000000002</c:v>
                </c:pt>
                <c:pt idx="245">
                  <c:v>68.715800000000002</c:v>
                </c:pt>
                <c:pt idx="246">
                  <c:v>68.476100000000002</c:v>
                </c:pt>
                <c:pt idx="247">
                  <c:v>68.118200000000002</c:v>
                </c:pt>
                <c:pt idx="248">
                  <c:v>68.4482</c:v>
                </c:pt>
                <c:pt idx="249">
                  <c:v>69.363399999999999</c:v>
                </c:pt>
                <c:pt idx="250">
                  <c:v>69.757400000000004</c:v>
                </c:pt>
                <c:pt idx="251">
                  <c:v>69.3523</c:v>
                </c:pt>
                <c:pt idx="252">
                  <c:v>68.688599999999994</c:v>
                </c:pt>
                <c:pt idx="253">
                  <c:v>69.217399999999998</c:v>
                </c:pt>
                <c:pt idx="254">
                  <c:v>70.177300000000002</c:v>
                </c:pt>
                <c:pt idx="255">
                  <c:v>70.623500000000007</c:v>
                </c:pt>
                <c:pt idx="256">
                  <c:v>69.968800000000002</c:v>
                </c:pt>
                <c:pt idx="257">
                  <c:v>69.565200000000004</c:v>
                </c:pt>
                <c:pt idx="258">
                  <c:v>70.133700000000005</c:v>
                </c:pt>
                <c:pt idx="259">
                  <c:v>71.129099999999994</c:v>
                </c:pt>
                <c:pt idx="260">
                  <c:v>71.202399999999997</c:v>
                </c:pt>
                <c:pt idx="261">
                  <c:v>70.746700000000004</c:v>
                </c:pt>
                <c:pt idx="262">
                  <c:v>70.194699999999997</c:v>
                </c:pt>
                <c:pt idx="263">
                  <c:v>70.867500000000007</c:v>
                </c:pt>
                <c:pt idx="264">
                  <c:v>71.684600000000003</c:v>
                </c:pt>
                <c:pt idx="265">
                  <c:v>71.942999999999998</c:v>
                </c:pt>
                <c:pt idx="266">
                  <c:v>71.397000000000006</c:v>
                </c:pt>
                <c:pt idx="267">
                  <c:v>71.008700000000005</c:v>
                </c:pt>
                <c:pt idx="268">
                  <c:v>71.609499999999997</c:v>
                </c:pt>
                <c:pt idx="269">
                  <c:v>72.343800000000002</c:v>
                </c:pt>
                <c:pt idx="270">
                  <c:v>72.489400000000003</c:v>
                </c:pt>
                <c:pt idx="271">
                  <c:v>72.036500000000004</c:v>
                </c:pt>
                <c:pt idx="272">
                  <c:v>71.687200000000004</c:v>
                </c:pt>
                <c:pt idx="273">
                  <c:v>72.004099999999994</c:v>
                </c:pt>
                <c:pt idx="274">
                  <c:v>72.9161</c:v>
                </c:pt>
                <c:pt idx="275">
                  <c:v>73.142200000000003</c:v>
                </c:pt>
                <c:pt idx="276">
                  <c:v>72.779300000000006</c:v>
                </c:pt>
                <c:pt idx="277">
                  <c:v>72.129800000000003</c:v>
                </c:pt>
                <c:pt idx="278">
                  <c:v>72.662199999999999</c:v>
                </c:pt>
                <c:pt idx="279">
                  <c:v>73.468299999999999</c:v>
                </c:pt>
                <c:pt idx="280">
                  <c:v>73.851900000000001</c:v>
                </c:pt>
                <c:pt idx="281">
                  <c:v>73.101200000000006</c:v>
                </c:pt>
                <c:pt idx="282">
                  <c:v>72.631399999999999</c:v>
                </c:pt>
                <c:pt idx="283">
                  <c:v>73.110600000000005</c:v>
                </c:pt>
                <c:pt idx="284">
                  <c:v>74.119900000000001</c:v>
                </c:pt>
                <c:pt idx="285">
                  <c:v>74.272199999999998</c:v>
                </c:pt>
                <c:pt idx="286">
                  <c:v>73.695899999999995</c:v>
                </c:pt>
                <c:pt idx="287">
                  <c:v>73.1524</c:v>
                </c:pt>
                <c:pt idx="288">
                  <c:v>73.778599999999997</c:v>
                </c:pt>
                <c:pt idx="289">
                  <c:v>74.483500000000006</c:v>
                </c:pt>
                <c:pt idx="290">
                  <c:v>74.730599999999995</c:v>
                </c:pt>
                <c:pt idx="291">
                  <c:v>74.105800000000002</c:v>
                </c:pt>
                <c:pt idx="292">
                  <c:v>73.724800000000002</c:v>
                </c:pt>
                <c:pt idx="293">
                  <c:v>74.179199999999994</c:v>
                </c:pt>
                <c:pt idx="294">
                  <c:v>75.036799999999999</c:v>
                </c:pt>
                <c:pt idx="295">
                  <c:v>75.185900000000004</c:v>
                </c:pt>
                <c:pt idx="296">
                  <c:v>74.702699999999993</c:v>
                </c:pt>
                <c:pt idx="297">
                  <c:v>74.1511</c:v>
                </c:pt>
                <c:pt idx="298">
                  <c:v>74.648099999999999</c:v>
                </c:pt>
                <c:pt idx="299">
                  <c:v>75.372100000000003</c:v>
                </c:pt>
                <c:pt idx="300">
                  <c:v>75.656199999999998</c:v>
                </c:pt>
                <c:pt idx="301">
                  <c:v>75.105800000000002</c:v>
                </c:pt>
                <c:pt idx="302">
                  <c:v>74.6203</c:v>
                </c:pt>
                <c:pt idx="303">
                  <c:v>74.965299999999999</c:v>
                </c:pt>
                <c:pt idx="304">
                  <c:v>75.9268</c:v>
                </c:pt>
                <c:pt idx="305">
                  <c:v>76.067300000000003</c:v>
                </c:pt>
                <c:pt idx="306">
                  <c:v>75.563800000000001</c:v>
                </c:pt>
                <c:pt idx="307">
                  <c:v>74.893699999999995</c:v>
                </c:pt>
                <c:pt idx="308">
                  <c:v>75.475899999999996</c:v>
                </c:pt>
                <c:pt idx="309">
                  <c:v>76.279899999999998</c:v>
                </c:pt>
                <c:pt idx="310">
                  <c:v>76.482500000000002</c:v>
                </c:pt>
                <c:pt idx="311">
                  <c:v>75.8125</c:v>
                </c:pt>
                <c:pt idx="312">
                  <c:v>75.3874</c:v>
                </c:pt>
                <c:pt idx="313">
                  <c:v>75.8339</c:v>
                </c:pt>
                <c:pt idx="314">
                  <c:v>76.795400000000001</c:v>
                </c:pt>
                <c:pt idx="315">
                  <c:v>76.796499999999995</c:v>
                </c:pt>
                <c:pt idx="316">
                  <c:v>76.300600000000003</c:v>
                </c:pt>
                <c:pt idx="317">
                  <c:v>75.713800000000006</c:v>
                </c:pt>
                <c:pt idx="318">
                  <c:v>76.290199999999999</c:v>
                </c:pt>
                <c:pt idx="319">
                  <c:v>76.990799999999993</c:v>
                </c:pt>
                <c:pt idx="320">
                  <c:v>77.261399999999995</c:v>
                </c:pt>
                <c:pt idx="321">
                  <c:v>76.563299999999998</c:v>
                </c:pt>
                <c:pt idx="322">
                  <c:v>76.171700000000001</c:v>
                </c:pt>
                <c:pt idx="323">
                  <c:v>76.541200000000003</c:v>
                </c:pt>
                <c:pt idx="324">
                  <c:v>77.433400000000006</c:v>
                </c:pt>
                <c:pt idx="325">
                  <c:v>77.583799999999997</c:v>
                </c:pt>
                <c:pt idx="326">
                  <c:v>77.033199999999994</c:v>
                </c:pt>
                <c:pt idx="327">
                  <c:v>76.428299999999993</c:v>
                </c:pt>
                <c:pt idx="328">
                  <c:v>76.912000000000006</c:v>
                </c:pt>
                <c:pt idx="329">
                  <c:v>77.641999999999996</c:v>
                </c:pt>
                <c:pt idx="330">
                  <c:v>77.959299999999999</c:v>
                </c:pt>
                <c:pt idx="331">
                  <c:v>77.316400000000002</c:v>
                </c:pt>
                <c:pt idx="332">
                  <c:v>76.804400000000001</c:v>
                </c:pt>
                <c:pt idx="333">
                  <c:v>77.203299999999999</c:v>
                </c:pt>
                <c:pt idx="334">
                  <c:v>78.135099999999994</c:v>
                </c:pt>
                <c:pt idx="335">
                  <c:v>78.238699999999994</c:v>
                </c:pt>
                <c:pt idx="336">
                  <c:v>77.673100000000005</c:v>
                </c:pt>
                <c:pt idx="337">
                  <c:v>77.015199999999993</c:v>
                </c:pt>
                <c:pt idx="338">
                  <c:v>77.605599999999995</c:v>
                </c:pt>
                <c:pt idx="339">
                  <c:v>78.348799999999997</c:v>
                </c:pt>
                <c:pt idx="340">
                  <c:v>78.6066</c:v>
                </c:pt>
                <c:pt idx="341">
                  <c:v>77.895099999999999</c:v>
                </c:pt>
                <c:pt idx="342">
                  <c:v>77.455600000000004</c:v>
                </c:pt>
                <c:pt idx="343">
                  <c:v>77.883300000000006</c:v>
                </c:pt>
                <c:pt idx="344">
                  <c:v>78.751599999999996</c:v>
                </c:pt>
                <c:pt idx="345">
                  <c:v>78.798000000000002</c:v>
                </c:pt>
                <c:pt idx="346">
                  <c:v>78.292000000000002</c:v>
                </c:pt>
                <c:pt idx="347">
                  <c:v>77.667500000000004</c:v>
                </c:pt>
                <c:pt idx="348">
                  <c:v>78.218999999999994</c:v>
                </c:pt>
                <c:pt idx="349">
                  <c:v>78.939899999999994</c:v>
                </c:pt>
                <c:pt idx="350">
                  <c:v>79.153300000000002</c:v>
                </c:pt>
                <c:pt idx="351">
                  <c:v>78.529899999999998</c:v>
                </c:pt>
                <c:pt idx="352">
                  <c:v>78.065600000000003</c:v>
                </c:pt>
                <c:pt idx="353">
                  <c:v>78.400599999999997</c:v>
                </c:pt>
                <c:pt idx="354">
                  <c:v>79.347200000000001</c:v>
                </c:pt>
                <c:pt idx="355">
                  <c:v>79.396699999999996</c:v>
                </c:pt>
                <c:pt idx="356">
                  <c:v>78.893699999999995</c:v>
                </c:pt>
                <c:pt idx="357">
                  <c:v>78.190600000000003</c:v>
                </c:pt>
                <c:pt idx="358">
                  <c:v>78.7196</c:v>
                </c:pt>
                <c:pt idx="359">
                  <c:v>79.517899999999997</c:v>
                </c:pt>
                <c:pt idx="360">
                  <c:v>79.7941</c:v>
                </c:pt>
                <c:pt idx="361">
                  <c:v>79.066000000000003</c:v>
                </c:pt>
                <c:pt idx="362">
                  <c:v>78.551100000000005</c:v>
                </c:pt>
                <c:pt idx="363">
                  <c:v>78.985500000000002</c:v>
                </c:pt>
                <c:pt idx="364">
                  <c:v>79.880099999999999</c:v>
                </c:pt>
                <c:pt idx="365">
                  <c:v>79.963099999999997</c:v>
                </c:pt>
                <c:pt idx="366">
                  <c:v>79.273200000000003</c:v>
                </c:pt>
                <c:pt idx="367">
                  <c:v>78.744100000000003</c:v>
                </c:pt>
                <c:pt idx="368">
                  <c:v>79.316100000000006</c:v>
                </c:pt>
                <c:pt idx="369">
                  <c:v>80.087199999999996</c:v>
                </c:pt>
                <c:pt idx="370">
                  <c:v>80.2971</c:v>
                </c:pt>
                <c:pt idx="371">
                  <c:v>79.687200000000004</c:v>
                </c:pt>
                <c:pt idx="372">
                  <c:v>79.184299999999993</c:v>
                </c:pt>
                <c:pt idx="373">
                  <c:v>80.892399999999995</c:v>
                </c:pt>
                <c:pt idx="374">
                  <c:v>75.471999999999994</c:v>
                </c:pt>
                <c:pt idx="375">
                  <c:v>65.916600000000003</c:v>
                </c:pt>
                <c:pt idx="376">
                  <c:v>51.827500000000001</c:v>
                </c:pt>
                <c:pt idx="377">
                  <c:v>49.912999999999997</c:v>
                </c:pt>
                <c:pt idx="378">
                  <c:v>45.859699999999997</c:v>
                </c:pt>
                <c:pt idx="379">
                  <c:v>42.932299999999998</c:v>
                </c:pt>
                <c:pt idx="380">
                  <c:v>44.1539</c:v>
                </c:pt>
                <c:pt idx="381">
                  <c:v>40.191400000000002</c:v>
                </c:pt>
                <c:pt idx="382">
                  <c:v>45.742100000000001</c:v>
                </c:pt>
                <c:pt idx="383">
                  <c:v>47.881599999999999</c:v>
                </c:pt>
                <c:pt idx="384">
                  <c:v>49.8611</c:v>
                </c:pt>
                <c:pt idx="385">
                  <c:v>52.273400000000002</c:v>
                </c:pt>
                <c:pt idx="386">
                  <c:v>53.859200000000001</c:v>
                </c:pt>
                <c:pt idx="387">
                  <c:v>53.412599999999998</c:v>
                </c:pt>
                <c:pt idx="388">
                  <c:v>53.4634</c:v>
                </c:pt>
                <c:pt idx="389">
                  <c:v>56.672400000000003</c:v>
                </c:pt>
                <c:pt idx="390">
                  <c:v>58.037199999999999</c:v>
                </c:pt>
                <c:pt idx="391">
                  <c:v>56.734999999999999</c:v>
                </c:pt>
                <c:pt idx="392">
                  <c:v>55.852800000000002</c:v>
                </c:pt>
                <c:pt idx="393">
                  <c:v>58.544800000000002</c:v>
                </c:pt>
                <c:pt idx="394">
                  <c:v>60.088500000000003</c:v>
                </c:pt>
                <c:pt idx="395">
                  <c:v>59.816800000000001</c:v>
                </c:pt>
                <c:pt idx="396">
                  <c:v>59.425699999999999</c:v>
                </c:pt>
                <c:pt idx="397">
                  <c:v>60.312600000000003</c:v>
                </c:pt>
                <c:pt idx="398">
                  <c:v>61.045900000000003</c:v>
                </c:pt>
                <c:pt idx="399">
                  <c:v>61.6858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5368544"/>
        <c:axId val="405369720"/>
      </c:scatterChart>
      <c:valAx>
        <c:axId val="40536854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69720"/>
        <c:crosses val="autoZero"/>
        <c:crossBetween val="midCat"/>
        <c:majorUnit val="0.5"/>
      </c:valAx>
      <c:valAx>
        <c:axId val="405369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536854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'S4'!$M$1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'S4'!$K$2:$K$10002</c:f>
              <c:numCache>
                <c:formatCode>General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'S4'!$M$2:$M$10002</c:f>
              <c:numCache>
                <c:formatCode>General</c:formatCode>
                <c:ptCount val="10001"/>
                <c:pt idx="0">
                  <c:v>0</c:v>
                </c:pt>
                <c:pt idx="1">
                  <c:v>84.288600000000002</c:v>
                </c:pt>
                <c:pt idx="2">
                  <c:v>85.459599999999995</c:v>
                </c:pt>
                <c:pt idx="3">
                  <c:v>100.7526</c:v>
                </c:pt>
                <c:pt idx="4">
                  <c:v>107.32</c:v>
                </c:pt>
                <c:pt idx="5">
                  <c:v>110.88630000000001</c:v>
                </c:pt>
                <c:pt idx="6">
                  <c:v>108.8434</c:v>
                </c:pt>
                <c:pt idx="7">
                  <c:v>108.1016</c:v>
                </c:pt>
                <c:pt idx="8">
                  <c:v>108.59139999999999</c:v>
                </c:pt>
                <c:pt idx="9">
                  <c:v>109.15349999999999</c:v>
                </c:pt>
                <c:pt idx="10">
                  <c:v>109.0787</c:v>
                </c:pt>
                <c:pt idx="11">
                  <c:v>108.1861</c:v>
                </c:pt>
                <c:pt idx="12">
                  <c:v>107.56140000000001</c:v>
                </c:pt>
                <c:pt idx="13">
                  <c:v>108.08240000000001</c:v>
                </c:pt>
                <c:pt idx="14">
                  <c:v>108.5549</c:v>
                </c:pt>
                <c:pt idx="15">
                  <c:v>108.45189999999999</c:v>
                </c:pt>
                <c:pt idx="16">
                  <c:v>107.5698</c:v>
                </c:pt>
                <c:pt idx="17">
                  <c:v>106.9314</c:v>
                </c:pt>
                <c:pt idx="18">
                  <c:v>107.3805</c:v>
                </c:pt>
                <c:pt idx="19">
                  <c:v>107.94410000000001</c:v>
                </c:pt>
                <c:pt idx="20">
                  <c:v>107.883</c:v>
                </c:pt>
                <c:pt idx="21">
                  <c:v>107.107</c:v>
                </c:pt>
                <c:pt idx="22">
                  <c:v>106.4014</c:v>
                </c:pt>
                <c:pt idx="23">
                  <c:v>106.82599999999999</c:v>
                </c:pt>
                <c:pt idx="24">
                  <c:v>107.36</c:v>
                </c:pt>
                <c:pt idx="25">
                  <c:v>107.32389999999999</c:v>
                </c:pt>
                <c:pt idx="26">
                  <c:v>106.46769999999999</c:v>
                </c:pt>
                <c:pt idx="27">
                  <c:v>105.8395</c:v>
                </c:pt>
                <c:pt idx="28">
                  <c:v>106.19289999999999</c:v>
                </c:pt>
                <c:pt idx="29">
                  <c:v>106.7182</c:v>
                </c:pt>
                <c:pt idx="30">
                  <c:v>106.68859999999999</c:v>
                </c:pt>
                <c:pt idx="31">
                  <c:v>105.8553</c:v>
                </c:pt>
                <c:pt idx="32">
                  <c:v>105.1789</c:v>
                </c:pt>
                <c:pt idx="33">
                  <c:v>105.6275</c:v>
                </c:pt>
                <c:pt idx="34">
                  <c:v>106.0817</c:v>
                </c:pt>
                <c:pt idx="35">
                  <c:v>106.0149</c:v>
                </c:pt>
                <c:pt idx="36">
                  <c:v>105.1711</c:v>
                </c:pt>
                <c:pt idx="37">
                  <c:v>104.5205</c:v>
                </c:pt>
                <c:pt idx="38">
                  <c:v>104.9003</c:v>
                </c:pt>
                <c:pt idx="39">
                  <c:v>105.46129999999999</c:v>
                </c:pt>
                <c:pt idx="40">
                  <c:v>105.36109999999999</c:v>
                </c:pt>
                <c:pt idx="41">
                  <c:v>104.64060000000001</c:v>
                </c:pt>
                <c:pt idx="42">
                  <c:v>103.7957</c:v>
                </c:pt>
                <c:pt idx="43">
                  <c:v>104.2221</c:v>
                </c:pt>
                <c:pt idx="44">
                  <c:v>104.65179999999999</c:v>
                </c:pt>
                <c:pt idx="45">
                  <c:v>104.65049999999999</c:v>
                </c:pt>
                <c:pt idx="46">
                  <c:v>103.78579999999999</c:v>
                </c:pt>
                <c:pt idx="47">
                  <c:v>102.96639999999999</c:v>
                </c:pt>
                <c:pt idx="48">
                  <c:v>103.4863</c:v>
                </c:pt>
                <c:pt idx="49">
                  <c:v>103.98009999999999</c:v>
                </c:pt>
                <c:pt idx="50">
                  <c:v>103.89619999999999</c:v>
                </c:pt>
                <c:pt idx="51">
                  <c:v>103.03</c:v>
                </c:pt>
                <c:pt idx="52">
                  <c:v>102.2473</c:v>
                </c:pt>
                <c:pt idx="53">
                  <c:v>102.5523</c:v>
                </c:pt>
                <c:pt idx="54">
                  <c:v>103.10509999999999</c:v>
                </c:pt>
                <c:pt idx="55">
                  <c:v>103.0767</c:v>
                </c:pt>
                <c:pt idx="56">
                  <c:v>102.0365</c:v>
                </c:pt>
                <c:pt idx="57">
                  <c:v>101.3595</c:v>
                </c:pt>
                <c:pt idx="58">
                  <c:v>101.7012</c:v>
                </c:pt>
                <c:pt idx="59">
                  <c:v>102.0667</c:v>
                </c:pt>
                <c:pt idx="60">
                  <c:v>102.0782</c:v>
                </c:pt>
                <c:pt idx="61">
                  <c:v>101.1407</c:v>
                </c:pt>
                <c:pt idx="62">
                  <c:v>100.44750000000001</c:v>
                </c:pt>
                <c:pt idx="63">
                  <c:v>100.6953</c:v>
                </c:pt>
                <c:pt idx="64">
                  <c:v>101.19450000000001</c:v>
                </c:pt>
                <c:pt idx="65">
                  <c:v>101.0044</c:v>
                </c:pt>
                <c:pt idx="66">
                  <c:v>100.10509999999999</c:v>
                </c:pt>
                <c:pt idx="67">
                  <c:v>99.451400000000007</c:v>
                </c:pt>
                <c:pt idx="68">
                  <c:v>99.5809</c:v>
                </c:pt>
                <c:pt idx="69">
                  <c:v>100.0759</c:v>
                </c:pt>
                <c:pt idx="70">
                  <c:v>99.842799999999997</c:v>
                </c:pt>
                <c:pt idx="71">
                  <c:v>98.974400000000003</c:v>
                </c:pt>
                <c:pt idx="72">
                  <c:v>98.168300000000002</c:v>
                </c:pt>
                <c:pt idx="73">
                  <c:v>98.290199999999999</c:v>
                </c:pt>
                <c:pt idx="74">
                  <c:v>98.718500000000006</c:v>
                </c:pt>
                <c:pt idx="75">
                  <c:v>98.526799999999994</c:v>
                </c:pt>
                <c:pt idx="76">
                  <c:v>97.494100000000003</c:v>
                </c:pt>
                <c:pt idx="77">
                  <c:v>96.781899999999993</c:v>
                </c:pt>
                <c:pt idx="78">
                  <c:v>96.892399999999995</c:v>
                </c:pt>
                <c:pt idx="79">
                  <c:v>97.187200000000004</c:v>
                </c:pt>
                <c:pt idx="80">
                  <c:v>96.955100000000002</c:v>
                </c:pt>
                <c:pt idx="81">
                  <c:v>95.973600000000005</c:v>
                </c:pt>
                <c:pt idx="82">
                  <c:v>94.967699999999994</c:v>
                </c:pt>
                <c:pt idx="83">
                  <c:v>95.065399999999997</c:v>
                </c:pt>
                <c:pt idx="84">
                  <c:v>95.3857</c:v>
                </c:pt>
                <c:pt idx="85">
                  <c:v>95.015000000000001</c:v>
                </c:pt>
                <c:pt idx="86">
                  <c:v>93.910899999999998</c:v>
                </c:pt>
                <c:pt idx="87">
                  <c:v>92.929199999999994</c:v>
                </c:pt>
                <c:pt idx="88">
                  <c:v>92.892600000000002</c:v>
                </c:pt>
                <c:pt idx="89">
                  <c:v>92.999300000000005</c:v>
                </c:pt>
                <c:pt idx="90">
                  <c:v>92.532399999999996</c:v>
                </c:pt>
                <c:pt idx="91">
                  <c:v>91.296700000000001</c:v>
                </c:pt>
                <c:pt idx="92">
                  <c:v>90.194500000000005</c:v>
                </c:pt>
                <c:pt idx="93">
                  <c:v>89.946299999999994</c:v>
                </c:pt>
                <c:pt idx="94">
                  <c:v>89.842299999999994</c:v>
                </c:pt>
                <c:pt idx="95">
                  <c:v>89.032300000000006</c:v>
                </c:pt>
                <c:pt idx="96">
                  <c:v>87.565799999999996</c:v>
                </c:pt>
                <c:pt idx="97">
                  <c:v>86.155699999999996</c:v>
                </c:pt>
                <c:pt idx="98">
                  <c:v>85.525499999999994</c:v>
                </c:pt>
                <c:pt idx="99">
                  <c:v>84.899299999999997</c:v>
                </c:pt>
                <c:pt idx="100">
                  <c:v>83.363500000000002</c:v>
                </c:pt>
                <c:pt idx="101">
                  <c:v>80.861000000000004</c:v>
                </c:pt>
                <c:pt idx="102">
                  <c:v>78.386399999999995</c:v>
                </c:pt>
                <c:pt idx="103">
                  <c:v>76.118099999999998</c:v>
                </c:pt>
                <c:pt idx="104">
                  <c:v>73.356399999999994</c:v>
                </c:pt>
                <c:pt idx="105">
                  <c:v>69.058700000000002</c:v>
                </c:pt>
                <c:pt idx="106">
                  <c:v>69.492400000000004</c:v>
                </c:pt>
                <c:pt idx="107">
                  <c:v>71.533600000000007</c:v>
                </c:pt>
                <c:pt idx="108">
                  <c:v>73.874099999999999</c:v>
                </c:pt>
                <c:pt idx="109">
                  <c:v>78.213700000000003</c:v>
                </c:pt>
                <c:pt idx="110">
                  <c:v>81.4114</c:v>
                </c:pt>
                <c:pt idx="111">
                  <c:v>82.694100000000006</c:v>
                </c:pt>
                <c:pt idx="112">
                  <c:v>83.175600000000003</c:v>
                </c:pt>
                <c:pt idx="113">
                  <c:v>84.544799999999995</c:v>
                </c:pt>
                <c:pt idx="114">
                  <c:v>86.9696</c:v>
                </c:pt>
                <c:pt idx="115">
                  <c:v>86.662700000000001</c:v>
                </c:pt>
                <c:pt idx="116">
                  <c:v>84.233599999999996</c:v>
                </c:pt>
                <c:pt idx="117">
                  <c:v>82.3155</c:v>
                </c:pt>
                <c:pt idx="118">
                  <c:v>81.274900000000002</c:v>
                </c:pt>
                <c:pt idx="119">
                  <c:v>79.933899999999994</c:v>
                </c:pt>
                <c:pt idx="120">
                  <c:v>76.948899999999995</c:v>
                </c:pt>
                <c:pt idx="121">
                  <c:v>71.672899999999998</c:v>
                </c:pt>
                <c:pt idx="122">
                  <c:v>67.765000000000001</c:v>
                </c:pt>
                <c:pt idx="123">
                  <c:v>68.698300000000003</c:v>
                </c:pt>
                <c:pt idx="124">
                  <c:v>71.573800000000006</c:v>
                </c:pt>
                <c:pt idx="125">
                  <c:v>76.608400000000003</c:v>
                </c:pt>
                <c:pt idx="126">
                  <c:v>78.692999999999998</c:v>
                </c:pt>
                <c:pt idx="127">
                  <c:v>79.630099999999999</c:v>
                </c:pt>
                <c:pt idx="128">
                  <c:v>81.521100000000004</c:v>
                </c:pt>
                <c:pt idx="129">
                  <c:v>84.225200000000001</c:v>
                </c:pt>
                <c:pt idx="130">
                  <c:v>85.950299999999999</c:v>
                </c:pt>
                <c:pt idx="131">
                  <c:v>86.525999999999996</c:v>
                </c:pt>
                <c:pt idx="132">
                  <c:v>86.899100000000004</c:v>
                </c:pt>
                <c:pt idx="133">
                  <c:v>87.168499999999995</c:v>
                </c:pt>
                <c:pt idx="134">
                  <c:v>86.468999999999994</c:v>
                </c:pt>
                <c:pt idx="135">
                  <c:v>85.028700000000001</c:v>
                </c:pt>
                <c:pt idx="136">
                  <c:v>82.631699999999995</c:v>
                </c:pt>
                <c:pt idx="137">
                  <c:v>80.277799999999999</c:v>
                </c:pt>
                <c:pt idx="138">
                  <c:v>79.228399999999993</c:v>
                </c:pt>
                <c:pt idx="139">
                  <c:v>77.332899999999995</c:v>
                </c:pt>
                <c:pt idx="140">
                  <c:v>72.622399999999999</c:v>
                </c:pt>
                <c:pt idx="141">
                  <c:v>67.563599999999994</c:v>
                </c:pt>
                <c:pt idx="142">
                  <c:v>68.177099999999996</c:v>
                </c:pt>
                <c:pt idx="143">
                  <c:v>70.490499999999997</c:v>
                </c:pt>
                <c:pt idx="144">
                  <c:v>75.538899999999998</c:v>
                </c:pt>
                <c:pt idx="145">
                  <c:v>79.123999999999995</c:v>
                </c:pt>
                <c:pt idx="146">
                  <c:v>80.688599999999994</c:v>
                </c:pt>
                <c:pt idx="147">
                  <c:v>81.551100000000005</c:v>
                </c:pt>
                <c:pt idx="148">
                  <c:v>83.240799999999993</c:v>
                </c:pt>
                <c:pt idx="149">
                  <c:v>85.549700000000001</c:v>
                </c:pt>
                <c:pt idx="150">
                  <c:v>87.422300000000007</c:v>
                </c:pt>
                <c:pt idx="151">
                  <c:v>85.751000000000005</c:v>
                </c:pt>
                <c:pt idx="152">
                  <c:v>83.816900000000004</c:v>
                </c:pt>
                <c:pt idx="153">
                  <c:v>83.079400000000007</c:v>
                </c:pt>
                <c:pt idx="154">
                  <c:v>82.212800000000001</c:v>
                </c:pt>
                <c:pt idx="155">
                  <c:v>79.765299999999996</c:v>
                </c:pt>
                <c:pt idx="156">
                  <c:v>75.636600000000001</c:v>
                </c:pt>
                <c:pt idx="157">
                  <c:v>72.172200000000004</c:v>
                </c:pt>
                <c:pt idx="158">
                  <c:v>69.443799999999996</c:v>
                </c:pt>
                <c:pt idx="159">
                  <c:v>70.168499999999995</c:v>
                </c:pt>
                <c:pt idx="160">
                  <c:v>72.994500000000002</c:v>
                </c:pt>
                <c:pt idx="161">
                  <c:v>75.913700000000006</c:v>
                </c:pt>
                <c:pt idx="162">
                  <c:v>77.247900000000001</c:v>
                </c:pt>
                <c:pt idx="163">
                  <c:v>79.699299999999994</c:v>
                </c:pt>
                <c:pt idx="164">
                  <c:v>82.667900000000003</c:v>
                </c:pt>
                <c:pt idx="165">
                  <c:v>84.576700000000002</c:v>
                </c:pt>
                <c:pt idx="166">
                  <c:v>85.363399999999999</c:v>
                </c:pt>
                <c:pt idx="167">
                  <c:v>85.669399999999996</c:v>
                </c:pt>
                <c:pt idx="168">
                  <c:v>87.2136</c:v>
                </c:pt>
                <c:pt idx="169">
                  <c:v>87.8446</c:v>
                </c:pt>
                <c:pt idx="170">
                  <c:v>86.211699999999993</c:v>
                </c:pt>
                <c:pt idx="171">
                  <c:v>84.022199999999998</c:v>
                </c:pt>
                <c:pt idx="172">
                  <c:v>82.223100000000002</c:v>
                </c:pt>
                <c:pt idx="173">
                  <c:v>81.422899999999998</c:v>
                </c:pt>
                <c:pt idx="174">
                  <c:v>80.020899999999997</c:v>
                </c:pt>
                <c:pt idx="175">
                  <c:v>76.852800000000002</c:v>
                </c:pt>
                <c:pt idx="176">
                  <c:v>71.767600000000002</c:v>
                </c:pt>
                <c:pt idx="177">
                  <c:v>68.188599999999994</c:v>
                </c:pt>
                <c:pt idx="178">
                  <c:v>67.315799999999996</c:v>
                </c:pt>
                <c:pt idx="179">
                  <c:v>70.0441</c:v>
                </c:pt>
                <c:pt idx="180">
                  <c:v>72.695899999999995</c:v>
                </c:pt>
                <c:pt idx="181">
                  <c:v>75.725099999999998</c:v>
                </c:pt>
                <c:pt idx="182">
                  <c:v>77.462199999999996</c:v>
                </c:pt>
                <c:pt idx="183">
                  <c:v>79.752899999999997</c:v>
                </c:pt>
                <c:pt idx="184">
                  <c:v>82.660399999999996</c:v>
                </c:pt>
                <c:pt idx="185">
                  <c:v>84.657499999999999</c:v>
                </c:pt>
                <c:pt idx="186">
                  <c:v>85.3108</c:v>
                </c:pt>
                <c:pt idx="187">
                  <c:v>85.635199999999998</c:v>
                </c:pt>
                <c:pt idx="188">
                  <c:v>87.098200000000006</c:v>
                </c:pt>
                <c:pt idx="189">
                  <c:v>87.8352</c:v>
                </c:pt>
                <c:pt idx="190">
                  <c:v>86.284400000000005</c:v>
                </c:pt>
                <c:pt idx="191">
                  <c:v>84.1858</c:v>
                </c:pt>
                <c:pt idx="192">
                  <c:v>82.381500000000003</c:v>
                </c:pt>
                <c:pt idx="193">
                  <c:v>81.365899999999996</c:v>
                </c:pt>
                <c:pt idx="194">
                  <c:v>79.808099999999996</c:v>
                </c:pt>
                <c:pt idx="195">
                  <c:v>76.671999999999997</c:v>
                </c:pt>
                <c:pt idx="196">
                  <c:v>71.760400000000004</c:v>
                </c:pt>
                <c:pt idx="197">
                  <c:v>68.424999999999997</c:v>
                </c:pt>
                <c:pt idx="198">
                  <c:v>68.841999999999999</c:v>
                </c:pt>
                <c:pt idx="199">
                  <c:v>71.856499999999997</c:v>
                </c:pt>
                <c:pt idx="200">
                  <c:v>76.204800000000006</c:v>
                </c:pt>
                <c:pt idx="201">
                  <c:v>78.643900000000002</c:v>
                </c:pt>
                <c:pt idx="202">
                  <c:v>79.853399999999993</c:v>
                </c:pt>
                <c:pt idx="203">
                  <c:v>81.659499999999994</c:v>
                </c:pt>
                <c:pt idx="204">
                  <c:v>84.136200000000002</c:v>
                </c:pt>
                <c:pt idx="205">
                  <c:v>85.873099999999994</c:v>
                </c:pt>
                <c:pt idx="206">
                  <c:v>86.493600000000001</c:v>
                </c:pt>
                <c:pt idx="207">
                  <c:v>86.946100000000001</c:v>
                </c:pt>
                <c:pt idx="208">
                  <c:v>87.1357</c:v>
                </c:pt>
                <c:pt idx="209">
                  <c:v>86.362799999999993</c:v>
                </c:pt>
                <c:pt idx="210">
                  <c:v>84.9495</c:v>
                </c:pt>
                <c:pt idx="211">
                  <c:v>82.789599999999993</c:v>
                </c:pt>
                <c:pt idx="212">
                  <c:v>80.599000000000004</c:v>
                </c:pt>
                <c:pt idx="213">
                  <c:v>79.240200000000002</c:v>
                </c:pt>
                <c:pt idx="214">
                  <c:v>76.986500000000007</c:v>
                </c:pt>
                <c:pt idx="215">
                  <c:v>72.421899999999994</c:v>
                </c:pt>
                <c:pt idx="216">
                  <c:v>68.1721</c:v>
                </c:pt>
                <c:pt idx="217">
                  <c:v>68.06</c:v>
                </c:pt>
                <c:pt idx="218">
                  <c:v>70.900899999999993</c:v>
                </c:pt>
                <c:pt idx="219">
                  <c:v>75.396799999999999</c:v>
                </c:pt>
                <c:pt idx="220">
                  <c:v>78.993099999999998</c:v>
                </c:pt>
                <c:pt idx="221">
                  <c:v>80.837299999999999</c:v>
                </c:pt>
                <c:pt idx="222">
                  <c:v>81.601500000000001</c:v>
                </c:pt>
                <c:pt idx="223">
                  <c:v>83.2286</c:v>
                </c:pt>
                <c:pt idx="224">
                  <c:v>85.429699999999997</c:v>
                </c:pt>
                <c:pt idx="225">
                  <c:v>87.358999999999995</c:v>
                </c:pt>
                <c:pt idx="226">
                  <c:v>85.768500000000003</c:v>
                </c:pt>
                <c:pt idx="227">
                  <c:v>83.784400000000005</c:v>
                </c:pt>
                <c:pt idx="228">
                  <c:v>83.066900000000004</c:v>
                </c:pt>
                <c:pt idx="229">
                  <c:v>82.0197</c:v>
                </c:pt>
                <c:pt idx="230">
                  <c:v>79.734399999999994</c:v>
                </c:pt>
                <c:pt idx="231">
                  <c:v>76.012900000000002</c:v>
                </c:pt>
                <c:pt idx="232">
                  <c:v>72.269300000000001</c:v>
                </c:pt>
                <c:pt idx="233">
                  <c:v>69.142399999999995</c:v>
                </c:pt>
                <c:pt idx="234">
                  <c:v>70.2791</c:v>
                </c:pt>
                <c:pt idx="235">
                  <c:v>72.789400000000001</c:v>
                </c:pt>
                <c:pt idx="236">
                  <c:v>76.034599999999998</c:v>
                </c:pt>
                <c:pt idx="237">
                  <c:v>77.398799999999994</c:v>
                </c:pt>
                <c:pt idx="238">
                  <c:v>79.579800000000006</c:v>
                </c:pt>
                <c:pt idx="239">
                  <c:v>82.568700000000007</c:v>
                </c:pt>
                <c:pt idx="240">
                  <c:v>84.635900000000007</c:v>
                </c:pt>
                <c:pt idx="241">
                  <c:v>85.318799999999996</c:v>
                </c:pt>
                <c:pt idx="242">
                  <c:v>85.671300000000002</c:v>
                </c:pt>
                <c:pt idx="243">
                  <c:v>87.053299999999993</c:v>
                </c:pt>
                <c:pt idx="244">
                  <c:v>87.772300000000001</c:v>
                </c:pt>
                <c:pt idx="245">
                  <c:v>86.234399999999994</c:v>
                </c:pt>
                <c:pt idx="246">
                  <c:v>84.135300000000001</c:v>
                </c:pt>
                <c:pt idx="247">
                  <c:v>82.377099999999999</c:v>
                </c:pt>
                <c:pt idx="248">
                  <c:v>81.356899999999996</c:v>
                </c:pt>
                <c:pt idx="249">
                  <c:v>79.961100000000002</c:v>
                </c:pt>
                <c:pt idx="250">
                  <c:v>76.873099999999994</c:v>
                </c:pt>
                <c:pt idx="251">
                  <c:v>71.846400000000003</c:v>
                </c:pt>
                <c:pt idx="252">
                  <c:v>68.130899999999997</c:v>
                </c:pt>
                <c:pt idx="253">
                  <c:v>68.869299999999996</c:v>
                </c:pt>
                <c:pt idx="254">
                  <c:v>71.710599999999999</c:v>
                </c:pt>
                <c:pt idx="255">
                  <c:v>76.2149</c:v>
                </c:pt>
                <c:pt idx="256">
                  <c:v>78.6511</c:v>
                </c:pt>
                <c:pt idx="257">
                  <c:v>79.712100000000007</c:v>
                </c:pt>
                <c:pt idx="258">
                  <c:v>81.616500000000002</c:v>
                </c:pt>
                <c:pt idx="259">
                  <c:v>84.200299999999999</c:v>
                </c:pt>
                <c:pt idx="260">
                  <c:v>85.943200000000004</c:v>
                </c:pt>
                <c:pt idx="261">
                  <c:v>86.557400000000001</c:v>
                </c:pt>
                <c:pt idx="262">
                  <c:v>86.958600000000004</c:v>
                </c:pt>
                <c:pt idx="263">
                  <c:v>87.112200000000001</c:v>
                </c:pt>
                <c:pt idx="264">
                  <c:v>86.326899999999995</c:v>
                </c:pt>
                <c:pt idx="265">
                  <c:v>84.887600000000006</c:v>
                </c:pt>
                <c:pt idx="266">
                  <c:v>82.548900000000003</c:v>
                </c:pt>
                <c:pt idx="267">
                  <c:v>80.559100000000001</c:v>
                </c:pt>
                <c:pt idx="268">
                  <c:v>79.258200000000002</c:v>
                </c:pt>
                <c:pt idx="269">
                  <c:v>77.142799999999994</c:v>
                </c:pt>
                <c:pt idx="270">
                  <c:v>72.496899999999997</c:v>
                </c:pt>
                <c:pt idx="271">
                  <c:v>67.984200000000001</c:v>
                </c:pt>
                <c:pt idx="272">
                  <c:v>68.007199999999997</c:v>
                </c:pt>
                <c:pt idx="273">
                  <c:v>70.682100000000005</c:v>
                </c:pt>
                <c:pt idx="274">
                  <c:v>75.508600000000001</c:v>
                </c:pt>
                <c:pt idx="275">
                  <c:v>79.050600000000003</c:v>
                </c:pt>
                <c:pt idx="276">
                  <c:v>80.761899999999997</c:v>
                </c:pt>
                <c:pt idx="277">
                  <c:v>81.617999999999995</c:v>
                </c:pt>
                <c:pt idx="278">
                  <c:v>83.233999999999995</c:v>
                </c:pt>
                <c:pt idx="279">
                  <c:v>85.508300000000006</c:v>
                </c:pt>
                <c:pt idx="280">
                  <c:v>87.388099999999994</c:v>
                </c:pt>
                <c:pt idx="281">
                  <c:v>85.774900000000002</c:v>
                </c:pt>
                <c:pt idx="282">
                  <c:v>83.775000000000006</c:v>
                </c:pt>
                <c:pt idx="283">
                  <c:v>83.016800000000003</c:v>
                </c:pt>
                <c:pt idx="284">
                  <c:v>81.969899999999996</c:v>
                </c:pt>
                <c:pt idx="285">
                  <c:v>79.622</c:v>
                </c:pt>
                <c:pt idx="286">
                  <c:v>75.804000000000002</c:v>
                </c:pt>
                <c:pt idx="287">
                  <c:v>72.246700000000004</c:v>
                </c:pt>
                <c:pt idx="288">
                  <c:v>69.351100000000002</c:v>
                </c:pt>
                <c:pt idx="289">
                  <c:v>70.373999999999995</c:v>
                </c:pt>
                <c:pt idx="290">
                  <c:v>72.668499999999995</c:v>
                </c:pt>
                <c:pt idx="291">
                  <c:v>75.7624</c:v>
                </c:pt>
                <c:pt idx="292">
                  <c:v>77.372200000000007</c:v>
                </c:pt>
                <c:pt idx="293">
                  <c:v>79.760599999999997</c:v>
                </c:pt>
                <c:pt idx="294">
                  <c:v>82.646600000000007</c:v>
                </c:pt>
                <c:pt idx="295">
                  <c:v>84.679299999999998</c:v>
                </c:pt>
                <c:pt idx="296">
                  <c:v>85.430700000000002</c:v>
                </c:pt>
                <c:pt idx="297">
                  <c:v>85.776300000000006</c:v>
                </c:pt>
                <c:pt idx="298">
                  <c:v>87.192800000000005</c:v>
                </c:pt>
                <c:pt idx="299">
                  <c:v>87.788700000000006</c:v>
                </c:pt>
                <c:pt idx="300">
                  <c:v>86.22</c:v>
                </c:pt>
                <c:pt idx="301">
                  <c:v>84.05</c:v>
                </c:pt>
                <c:pt idx="302">
                  <c:v>82.390299999999996</c:v>
                </c:pt>
                <c:pt idx="303">
                  <c:v>81.292699999999996</c:v>
                </c:pt>
                <c:pt idx="304">
                  <c:v>79.847300000000004</c:v>
                </c:pt>
                <c:pt idx="305">
                  <c:v>76.701300000000003</c:v>
                </c:pt>
                <c:pt idx="306">
                  <c:v>71.813699999999997</c:v>
                </c:pt>
                <c:pt idx="307">
                  <c:v>68.505499999999998</c:v>
                </c:pt>
                <c:pt idx="308">
                  <c:v>68.682299999999998</c:v>
                </c:pt>
                <c:pt idx="309">
                  <c:v>71.691999999999993</c:v>
                </c:pt>
                <c:pt idx="310">
                  <c:v>76.159400000000005</c:v>
                </c:pt>
                <c:pt idx="311">
                  <c:v>78.515100000000004</c:v>
                </c:pt>
                <c:pt idx="312">
                  <c:v>79.779899999999998</c:v>
                </c:pt>
                <c:pt idx="313">
                  <c:v>81.719499999999996</c:v>
                </c:pt>
                <c:pt idx="314">
                  <c:v>84.295000000000002</c:v>
                </c:pt>
                <c:pt idx="315">
                  <c:v>85.940100000000001</c:v>
                </c:pt>
                <c:pt idx="316">
                  <c:v>86.583399999999997</c:v>
                </c:pt>
                <c:pt idx="317">
                  <c:v>87.009399999999999</c:v>
                </c:pt>
                <c:pt idx="318">
                  <c:v>87.134900000000002</c:v>
                </c:pt>
                <c:pt idx="319">
                  <c:v>86.299099999999996</c:v>
                </c:pt>
                <c:pt idx="320">
                  <c:v>84.832899999999995</c:v>
                </c:pt>
                <c:pt idx="321">
                  <c:v>82.54</c:v>
                </c:pt>
                <c:pt idx="322">
                  <c:v>80.584299999999999</c:v>
                </c:pt>
                <c:pt idx="323">
                  <c:v>79.279600000000002</c:v>
                </c:pt>
                <c:pt idx="324">
                  <c:v>77.052700000000002</c:v>
                </c:pt>
                <c:pt idx="325">
                  <c:v>72.428600000000003</c:v>
                </c:pt>
                <c:pt idx="326">
                  <c:v>68.079599999999999</c:v>
                </c:pt>
                <c:pt idx="327">
                  <c:v>68.053200000000004</c:v>
                </c:pt>
                <c:pt idx="328">
                  <c:v>70.827399999999997</c:v>
                </c:pt>
                <c:pt idx="329">
                  <c:v>75.299599999999998</c:v>
                </c:pt>
                <c:pt idx="330">
                  <c:v>78.907200000000003</c:v>
                </c:pt>
                <c:pt idx="331">
                  <c:v>80.711600000000004</c:v>
                </c:pt>
                <c:pt idx="332">
                  <c:v>81.694199999999995</c:v>
                </c:pt>
                <c:pt idx="333">
                  <c:v>83.311700000000002</c:v>
                </c:pt>
                <c:pt idx="334">
                  <c:v>85.573400000000007</c:v>
                </c:pt>
                <c:pt idx="335">
                  <c:v>87.469099999999997</c:v>
                </c:pt>
                <c:pt idx="336">
                  <c:v>85.826400000000007</c:v>
                </c:pt>
                <c:pt idx="337">
                  <c:v>83.900800000000004</c:v>
                </c:pt>
                <c:pt idx="338">
                  <c:v>83.0548</c:v>
                </c:pt>
                <c:pt idx="339">
                  <c:v>82.034899999999993</c:v>
                </c:pt>
                <c:pt idx="340">
                  <c:v>79.612799999999993</c:v>
                </c:pt>
                <c:pt idx="341">
                  <c:v>75.842500000000001</c:v>
                </c:pt>
                <c:pt idx="342">
                  <c:v>72.351900000000001</c:v>
                </c:pt>
                <c:pt idx="343">
                  <c:v>69.215599999999995</c:v>
                </c:pt>
                <c:pt idx="344">
                  <c:v>70.267099999999999</c:v>
                </c:pt>
                <c:pt idx="345">
                  <c:v>72.745999999999995</c:v>
                </c:pt>
                <c:pt idx="346">
                  <c:v>75.847800000000007</c:v>
                </c:pt>
                <c:pt idx="347">
                  <c:v>77.340599999999995</c:v>
                </c:pt>
                <c:pt idx="348">
                  <c:v>79.691199999999995</c:v>
                </c:pt>
                <c:pt idx="349">
                  <c:v>82.576999999999998</c:v>
                </c:pt>
                <c:pt idx="350">
                  <c:v>84.590100000000007</c:v>
                </c:pt>
                <c:pt idx="351">
                  <c:v>85.313100000000006</c:v>
                </c:pt>
                <c:pt idx="352">
                  <c:v>85.685900000000004</c:v>
                </c:pt>
                <c:pt idx="353">
                  <c:v>87.102199999999996</c:v>
                </c:pt>
                <c:pt idx="354">
                  <c:v>87.7607</c:v>
                </c:pt>
                <c:pt idx="355">
                  <c:v>86.165300000000002</c:v>
                </c:pt>
                <c:pt idx="356">
                  <c:v>84.090400000000002</c:v>
                </c:pt>
                <c:pt idx="357">
                  <c:v>82.3643</c:v>
                </c:pt>
                <c:pt idx="358">
                  <c:v>81.323499999999996</c:v>
                </c:pt>
                <c:pt idx="359">
                  <c:v>79.852000000000004</c:v>
                </c:pt>
                <c:pt idx="360">
                  <c:v>76.7971</c:v>
                </c:pt>
                <c:pt idx="361">
                  <c:v>71.695300000000003</c:v>
                </c:pt>
                <c:pt idx="362">
                  <c:v>68.232600000000005</c:v>
                </c:pt>
                <c:pt idx="363">
                  <c:v>68.730699999999999</c:v>
                </c:pt>
                <c:pt idx="364">
                  <c:v>71.763499999999993</c:v>
                </c:pt>
                <c:pt idx="365">
                  <c:v>76.174599999999998</c:v>
                </c:pt>
                <c:pt idx="366">
                  <c:v>78.462599999999995</c:v>
                </c:pt>
                <c:pt idx="367">
                  <c:v>79.636600000000001</c:v>
                </c:pt>
                <c:pt idx="368">
                  <c:v>81.706599999999995</c:v>
                </c:pt>
                <c:pt idx="369">
                  <c:v>84.253100000000003</c:v>
                </c:pt>
                <c:pt idx="370">
                  <c:v>85.905600000000007</c:v>
                </c:pt>
                <c:pt idx="371">
                  <c:v>86.581699999999998</c:v>
                </c:pt>
                <c:pt idx="372">
                  <c:v>86.993600000000001</c:v>
                </c:pt>
                <c:pt idx="373">
                  <c:v>87.232900000000001</c:v>
                </c:pt>
                <c:pt idx="374">
                  <c:v>86.381799999999998</c:v>
                </c:pt>
                <c:pt idx="375">
                  <c:v>84.892499999999998</c:v>
                </c:pt>
                <c:pt idx="376">
                  <c:v>82.606899999999996</c:v>
                </c:pt>
                <c:pt idx="377">
                  <c:v>80.520899999999997</c:v>
                </c:pt>
                <c:pt idx="378">
                  <c:v>79.372900000000001</c:v>
                </c:pt>
                <c:pt idx="379">
                  <c:v>77.075400000000002</c:v>
                </c:pt>
                <c:pt idx="380">
                  <c:v>72.380700000000004</c:v>
                </c:pt>
                <c:pt idx="381">
                  <c:v>67.937200000000004</c:v>
                </c:pt>
                <c:pt idx="382">
                  <c:v>67.912099999999995</c:v>
                </c:pt>
                <c:pt idx="383">
                  <c:v>70.774900000000002</c:v>
                </c:pt>
                <c:pt idx="384">
                  <c:v>75.352000000000004</c:v>
                </c:pt>
                <c:pt idx="385">
                  <c:v>78.938199999999995</c:v>
                </c:pt>
                <c:pt idx="386">
                  <c:v>80.660799999999995</c:v>
                </c:pt>
                <c:pt idx="387">
                  <c:v>81.623099999999994</c:v>
                </c:pt>
                <c:pt idx="388">
                  <c:v>83.282399999999996</c:v>
                </c:pt>
                <c:pt idx="389">
                  <c:v>85.581500000000005</c:v>
                </c:pt>
                <c:pt idx="390">
                  <c:v>87.446100000000001</c:v>
                </c:pt>
                <c:pt idx="391">
                  <c:v>85.779300000000006</c:v>
                </c:pt>
                <c:pt idx="392">
                  <c:v>83.790099999999995</c:v>
                </c:pt>
                <c:pt idx="393">
                  <c:v>83.1036</c:v>
                </c:pt>
                <c:pt idx="394">
                  <c:v>82.061899999999994</c:v>
                </c:pt>
                <c:pt idx="395">
                  <c:v>79.620199999999997</c:v>
                </c:pt>
                <c:pt idx="396">
                  <c:v>75.748000000000005</c:v>
                </c:pt>
                <c:pt idx="397">
                  <c:v>72.273499999999999</c:v>
                </c:pt>
                <c:pt idx="398">
                  <c:v>69.434899999999999</c:v>
                </c:pt>
                <c:pt idx="399">
                  <c:v>70.245400000000004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8068280"/>
        <c:axId val="408071024"/>
      </c:scatterChart>
      <c:valAx>
        <c:axId val="408068280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8071024"/>
        <c:crosses val="autoZero"/>
        <c:crossBetween val="midCat"/>
        <c:majorUnit val="0.5"/>
      </c:valAx>
      <c:valAx>
        <c:axId val="408071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806828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'S5'!$M$1</c:f>
              <c:strCache>
                <c:ptCount val="1"/>
                <c:pt idx="0">
                  <c:v>PRESS(dB)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'S5'!$K$2:$K$10002</c:f>
              <c:numCache>
                <c:formatCode>General</c:formatCode>
                <c:ptCount val="10001"/>
                <c:pt idx="0">
                  <c:v>2.5000000000000001E-2</c:v>
                </c:pt>
                <c:pt idx="1">
                  <c:v>0.05</c:v>
                </c:pt>
                <c:pt idx="2">
                  <c:v>7.4999999999999997E-2</c:v>
                </c:pt>
                <c:pt idx="3">
                  <c:v>0.1</c:v>
                </c:pt>
                <c:pt idx="4">
                  <c:v>0.125</c:v>
                </c:pt>
                <c:pt idx="5">
                  <c:v>0.15</c:v>
                </c:pt>
                <c:pt idx="6">
                  <c:v>0.17499999999999999</c:v>
                </c:pt>
                <c:pt idx="7">
                  <c:v>0.2</c:v>
                </c:pt>
                <c:pt idx="8">
                  <c:v>0.22500000000000001</c:v>
                </c:pt>
                <c:pt idx="9">
                  <c:v>0.25</c:v>
                </c:pt>
                <c:pt idx="10">
                  <c:v>0.27500000000000002</c:v>
                </c:pt>
                <c:pt idx="11">
                  <c:v>0.3</c:v>
                </c:pt>
                <c:pt idx="12">
                  <c:v>0.32500000000000001</c:v>
                </c:pt>
                <c:pt idx="13">
                  <c:v>0.35</c:v>
                </c:pt>
                <c:pt idx="14">
                  <c:v>0.375</c:v>
                </c:pt>
                <c:pt idx="15">
                  <c:v>0.4</c:v>
                </c:pt>
                <c:pt idx="16">
                  <c:v>0.42499999999999999</c:v>
                </c:pt>
                <c:pt idx="17">
                  <c:v>0.45</c:v>
                </c:pt>
                <c:pt idx="18">
                  <c:v>0.47499999999999998</c:v>
                </c:pt>
                <c:pt idx="19">
                  <c:v>0.5</c:v>
                </c:pt>
                <c:pt idx="20">
                  <c:v>0.52500000000000002</c:v>
                </c:pt>
                <c:pt idx="21">
                  <c:v>0.55000000000000004</c:v>
                </c:pt>
                <c:pt idx="22">
                  <c:v>0.57499999999999996</c:v>
                </c:pt>
                <c:pt idx="23">
                  <c:v>0.6</c:v>
                </c:pt>
                <c:pt idx="24">
                  <c:v>0.625</c:v>
                </c:pt>
                <c:pt idx="25">
                  <c:v>0.65</c:v>
                </c:pt>
                <c:pt idx="26">
                  <c:v>0.67500000000000004</c:v>
                </c:pt>
                <c:pt idx="27">
                  <c:v>0.7</c:v>
                </c:pt>
                <c:pt idx="28">
                  <c:v>0.72499999999999998</c:v>
                </c:pt>
                <c:pt idx="29">
                  <c:v>0.75</c:v>
                </c:pt>
                <c:pt idx="30">
                  <c:v>0.77500000000000002</c:v>
                </c:pt>
                <c:pt idx="31">
                  <c:v>0.8</c:v>
                </c:pt>
                <c:pt idx="32">
                  <c:v>0.82499999999999996</c:v>
                </c:pt>
                <c:pt idx="33">
                  <c:v>0.85</c:v>
                </c:pt>
                <c:pt idx="34">
                  <c:v>0.875</c:v>
                </c:pt>
                <c:pt idx="35">
                  <c:v>0.9</c:v>
                </c:pt>
                <c:pt idx="36">
                  <c:v>0.92500000000000004</c:v>
                </c:pt>
                <c:pt idx="37">
                  <c:v>0.95</c:v>
                </c:pt>
                <c:pt idx="38">
                  <c:v>0.97499999999999998</c:v>
                </c:pt>
                <c:pt idx="39">
                  <c:v>1</c:v>
                </c:pt>
                <c:pt idx="40">
                  <c:v>1.0249999999999999</c:v>
                </c:pt>
                <c:pt idx="41">
                  <c:v>1.05</c:v>
                </c:pt>
                <c:pt idx="42">
                  <c:v>1.075</c:v>
                </c:pt>
                <c:pt idx="43">
                  <c:v>1.1000000000000001</c:v>
                </c:pt>
                <c:pt idx="44">
                  <c:v>1.125</c:v>
                </c:pt>
                <c:pt idx="45">
                  <c:v>1.1499999999999999</c:v>
                </c:pt>
                <c:pt idx="46">
                  <c:v>1.175</c:v>
                </c:pt>
                <c:pt idx="47">
                  <c:v>1.2</c:v>
                </c:pt>
                <c:pt idx="48">
                  <c:v>1.2250000000000001</c:v>
                </c:pt>
                <c:pt idx="49">
                  <c:v>1.25</c:v>
                </c:pt>
                <c:pt idx="50">
                  <c:v>1.2749999999999999</c:v>
                </c:pt>
                <c:pt idx="51">
                  <c:v>1.3</c:v>
                </c:pt>
                <c:pt idx="52">
                  <c:v>1.325</c:v>
                </c:pt>
                <c:pt idx="53">
                  <c:v>1.35</c:v>
                </c:pt>
                <c:pt idx="54">
                  <c:v>1.375</c:v>
                </c:pt>
                <c:pt idx="55">
                  <c:v>1.4</c:v>
                </c:pt>
                <c:pt idx="56">
                  <c:v>1.425</c:v>
                </c:pt>
                <c:pt idx="57">
                  <c:v>1.45</c:v>
                </c:pt>
                <c:pt idx="58">
                  <c:v>1.4750000000000001</c:v>
                </c:pt>
                <c:pt idx="59">
                  <c:v>1.5</c:v>
                </c:pt>
                <c:pt idx="60">
                  <c:v>1.5249999999999999</c:v>
                </c:pt>
                <c:pt idx="61">
                  <c:v>1.55</c:v>
                </c:pt>
                <c:pt idx="62">
                  <c:v>1.575</c:v>
                </c:pt>
                <c:pt idx="63">
                  <c:v>1.6</c:v>
                </c:pt>
                <c:pt idx="64">
                  <c:v>1.625</c:v>
                </c:pt>
                <c:pt idx="65">
                  <c:v>1.65</c:v>
                </c:pt>
                <c:pt idx="66">
                  <c:v>1.675</c:v>
                </c:pt>
                <c:pt idx="67">
                  <c:v>1.7</c:v>
                </c:pt>
                <c:pt idx="68">
                  <c:v>1.7250000000000001</c:v>
                </c:pt>
                <c:pt idx="69">
                  <c:v>1.75</c:v>
                </c:pt>
                <c:pt idx="70">
                  <c:v>1.7749999999999999</c:v>
                </c:pt>
                <c:pt idx="71">
                  <c:v>1.8</c:v>
                </c:pt>
                <c:pt idx="72">
                  <c:v>1.825</c:v>
                </c:pt>
                <c:pt idx="73">
                  <c:v>1.85</c:v>
                </c:pt>
                <c:pt idx="74">
                  <c:v>1.875</c:v>
                </c:pt>
                <c:pt idx="75">
                  <c:v>1.9</c:v>
                </c:pt>
                <c:pt idx="76">
                  <c:v>1.925</c:v>
                </c:pt>
                <c:pt idx="77">
                  <c:v>1.95</c:v>
                </c:pt>
                <c:pt idx="78">
                  <c:v>1.9750000000000001</c:v>
                </c:pt>
                <c:pt idx="79">
                  <c:v>2</c:v>
                </c:pt>
                <c:pt idx="80">
                  <c:v>2.0249999999999999</c:v>
                </c:pt>
                <c:pt idx="81">
                  <c:v>2.0499999999999998</c:v>
                </c:pt>
                <c:pt idx="82">
                  <c:v>2.0750000000000002</c:v>
                </c:pt>
                <c:pt idx="83">
                  <c:v>2.1</c:v>
                </c:pt>
                <c:pt idx="84">
                  <c:v>2.125</c:v>
                </c:pt>
                <c:pt idx="85">
                  <c:v>2.15</c:v>
                </c:pt>
                <c:pt idx="86">
                  <c:v>2.1749999999999998</c:v>
                </c:pt>
                <c:pt idx="87">
                  <c:v>2.2000000000000002</c:v>
                </c:pt>
                <c:pt idx="88">
                  <c:v>2.2250000000000001</c:v>
                </c:pt>
                <c:pt idx="89">
                  <c:v>2.25</c:v>
                </c:pt>
                <c:pt idx="90">
                  <c:v>2.2749999999999999</c:v>
                </c:pt>
                <c:pt idx="91">
                  <c:v>2.2999999999999998</c:v>
                </c:pt>
                <c:pt idx="92">
                  <c:v>2.3250000000000002</c:v>
                </c:pt>
                <c:pt idx="93">
                  <c:v>2.35</c:v>
                </c:pt>
                <c:pt idx="94">
                  <c:v>2.375</c:v>
                </c:pt>
                <c:pt idx="95">
                  <c:v>2.4</c:v>
                </c:pt>
                <c:pt idx="96">
                  <c:v>2.4249999999999998</c:v>
                </c:pt>
                <c:pt idx="97">
                  <c:v>2.4500000000000002</c:v>
                </c:pt>
                <c:pt idx="98">
                  <c:v>2.4750000000000001</c:v>
                </c:pt>
                <c:pt idx="99">
                  <c:v>2.5</c:v>
                </c:pt>
                <c:pt idx="100">
                  <c:v>2.5249999999999999</c:v>
                </c:pt>
                <c:pt idx="101">
                  <c:v>2.5499999999999998</c:v>
                </c:pt>
                <c:pt idx="102">
                  <c:v>2.5750000000000002</c:v>
                </c:pt>
                <c:pt idx="103">
                  <c:v>2.6</c:v>
                </c:pt>
                <c:pt idx="104">
                  <c:v>2.625</c:v>
                </c:pt>
                <c:pt idx="105">
                  <c:v>2.65</c:v>
                </c:pt>
                <c:pt idx="106">
                  <c:v>2.6749999999999998</c:v>
                </c:pt>
                <c:pt idx="107">
                  <c:v>2.7</c:v>
                </c:pt>
                <c:pt idx="108">
                  <c:v>2.7250000000000001</c:v>
                </c:pt>
                <c:pt idx="109">
                  <c:v>2.75</c:v>
                </c:pt>
                <c:pt idx="110">
                  <c:v>2.7749999999999999</c:v>
                </c:pt>
                <c:pt idx="111">
                  <c:v>2.8</c:v>
                </c:pt>
                <c:pt idx="112">
                  <c:v>2.8250000000000002</c:v>
                </c:pt>
                <c:pt idx="113">
                  <c:v>2.85</c:v>
                </c:pt>
                <c:pt idx="114">
                  <c:v>2.875</c:v>
                </c:pt>
                <c:pt idx="115">
                  <c:v>2.9</c:v>
                </c:pt>
                <c:pt idx="116">
                  <c:v>2.9249999999999998</c:v>
                </c:pt>
                <c:pt idx="117">
                  <c:v>2.95</c:v>
                </c:pt>
                <c:pt idx="118">
                  <c:v>2.9750000000000001</c:v>
                </c:pt>
                <c:pt idx="119">
                  <c:v>3</c:v>
                </c:pt>
                <c:pt idx="120">
                  <c:v>3.0249999999999999</c:v>
                </c:pt>
                <c:pt idx="121">
                  <c:v>3.05</c:v>
                </c:pt>
                <c:pt idx="122">
                  <c:v>3.0750000000000002</c:v>
                </c:pt>
                <c:pt idx="123">
                  <c:v>3.1</c:v>
                </c:pt>
                <c:pt idx="124">
                  <c:v>3.125</c:v>
                </c:pt>
                <c:pt idx="125">
                  <c:v>3.15</c:v>
                </c:pt>
                <c:pt idx="126">
                  <c:v>3.1749999999999998</c:v>
                </c:pt>
                <c:pt idx="127">
                  <c:v>3.2</c:v>
                </c:pt>
                <c:pt idx="128">
                  <c:v>3.2250000000000001</c:v>
                </c:pt>
                <c:pt idx="129">
                  <c:v>3.25</c:v>
                </c:pt>
                <c:pt idx="130">
                  <c:v>3.2749999999999999</c:v>
                </c:pt>
                <c:pt idx="131">
                  <c:v>3.3</c:v>
                </c:pt>
                <c:pt idx="132">
                  <c:v>3.3250000000000002</c:v>
                </c:pt>
                <c:pt idx="133">
                  <c:v>3.35</c:v>
                </c:pt>
                <c:pt idx="134">
                  <c:v>3.375</c:v>
                </c:pt>
                <c:pt idx="135">
                  <c:v>3.4</c:v>
                </c:pt>
                <c:pt idx="136">
                  <c:v>3.4249999999999998</c:v>
                </c:pt>
                <c:pt idx="137">
                  <c:v>3.45</c:v>
                </c:pt>
                <c:pt idx="138">
                  <c:v>3.4750000000000001</c:v>
                </c:pt>
                <c:pt idx="139">
                  <c:v>3.5</c:v>
                </c:pt>
                <c:pt idx="140">
                  <c:v>3.5249999999999999</c:v>
                </c:pt>
                <c:pt idx="141">
                  <c:v>3.55</c:v>
                </c:pt>
                <c:pt idx="142">
                  <c:v>3.5750000000000002</c:v>
                </c:pt>
                <c:pt idx="143">
                  <c:v>3.6</c:v>
                </c:pt>
                <c:pt idx="144">
                  <c:v>3.625</c:v>
                </c:pt>
                <c:pt idx="145">
                  <c:v>3.65</c:v>
                </c:pt>
                <c:pt idx="146">
                  <c:v>3.6749999999999998</c:v>
                </c:pt>
                <c:pt idx="147">
                  <c:v>3.7</c:v>
                </c:pt>
                <c:pt idx="148">
                  <c:v>3.7250000000000001</c:v>
                </c:pt>
                <c:pt idx="149">
                  <c:v>3.75</c:v>
                </c:pt>
                <c:pt idx="150">
                  <c:v>3.7749999999999999</c:v>
                </c:pt>
                <c:pt idx="151">
                  <c:v>3.8</c:v>
                </c:pt>
                <c:pt idx="152">
                  <c:v>3.8250000000000002</c:v>
                </c:pt>
                <c:pt idx="153">
                  <c:v>3.85</c:v>
                </c:pt>
                <c:pt idx="154">
                  <c:v>3.875</c:v>
                </c:pt>
                <c:pt idx="155">
                  <c:v>3.9</c:v>
                </c:pt>
                <c:pt idx="156">
                  <c:v>3.9249999999999998</c:v>
                </c:pt>
                <c:pt idx="157">
                  <c:v>3.95</c:v>
                </c:pt>
                <c:pt idx="158">
                  <c:v>3.9750000000000001</c:v>
                </c:pt>
                <c:pt idx="159">
                  <c:v>4</c:v>
                </c:pt>
                <c:pt idx="160">
                  <c:v>4.0250000000000004</c:v>
                </c:pt>
                <c:pt idx="161">
                  <c:v>4.05</c:v>
                </c:pt>
                <c:pt idx="162">
                  <c:v>4.0750000000000002</c:v>
                </c:pt>
                <c:pt idx="163">
                  <c:v>4.0999999999999996</c:v>
                </c:pt>
                <c:pt idx="164">
                  <c:v>4.125</c:v>
                </c:pt>
                <c:pt idx="165">
                  <c:v>4.1500000000000004</c:v>
                </c:pt>
                <c:pt idx="166">
                  <c:v>4.1749999999999998</c:v>
                </c:pt>
                <c:pt idx="167">
                  <c:v>4.2</c:v>
                </c:pt>
                <c:pt idx="168">
                  <c:v>4.2249999999999996</c:v>
                </c:pt>
                <c:pt idx="169">
                  <c:v>4.25</c:v>
                </c:pt>
                <c:pt idx="170">
                  <c:v>4.2750000000000004</c:v>
                </c:pt>
                <c:pt idx="171">
                  <c:v>4.3</c:v>
                </c:pt>
                <c:pt idx="172">
                  <c:v>4.3250000000000002</c:v>
                </c:pt>
                <c:pt idx="173">
                  <c:v>4.3499999999999996</c:v>
                </c:pt>
                <c:pt idx="174">
                  <c:v>4.375</c:v>
                </c:pt>
                <c:pt idx="175">
                  <c:v>4.4000000000000004</c:v>
                </c:pt>
                <c:pt idx="176">
                  <c:v>4.4249999999999998</c:v>
                </c:pt>
                <c:pt idx="177">
                  <c:v>4.45</c:v>
                </c:pt>
                <c:pt idx="178">
                  <c:v>4.4749999999999996</c:v>
                </c:pt>
                <c:pt idx="179">
                  <c:v>4.5</c:v>
                </c:pt>
                <c:pt idx="180">
                  <c:v>4.5250000000000004</c:v>
                </c:pt>
                <c:pt idx="181">
                  <c:v>4.55</c:v>
                </c:pt>
                <c:pt idx="182">
                  <c:v>4.5750000000000002</c:v>
                </c:pt>
                <c:pt idx="183">
                  <c:v>4.5999999999999996</c:v>
                </c:pt>
                <c:pt idx="184">
                  <c:v>4.625</c:v>
                </c:pt>
                <c:pt idx="185">
                  <c:v>4.6500000000000004</c:v>
                </c:pt>
                <c:pt idx="186">
                  <c:v>4.6749999999999998</c:v>
                </c:pt>
                <c:pt idx="187">
                  <c:v>4.7</c:v>
                </c:pt>
                <c:pt idx="188">
                  <c:v>4.7249999999999996</c:v>
                </c:pt>
                <c:pt idx="189">
                  <c:v>4.75</c:v>
                </c:pt>
                <c:pt idx="190">
                  <c:v>4.7750000000000004</c:v>
                </c:pt>
                <c:pt idx="191">
                  <c:v>4.8</c:v>
                </c:pt>
                <c:pt idx="192">
                  <c:v>4.8250000000000002</c:v>
                </c:pt>
                <c:pt idx="193">
                  <c:v>4.8499999999999996</c:v>
                </c:pt>
                <c:pt idx="194">
                  <c:v>4.875</c:v>
                </c:pt>
                <c:pt idx="195">
                  <c:v>4.9000000000000004</c:v>
                </c:pt>
                <c:pt idx="196">
                  <c:v>4.9249999999999998</c:v>
                </c:pt>
                <c:pt idx="197">
                  <c:v>4.95</c:v>
                </c:pt>
                <c:pt idx="198">
                  <c:v>4.9749999999999996</c:v>
                </c:pt>
                <c:pt idx="199">
                  <c:v>5</c:v>
                </c:pt>
                <c:pt idx="200">
                  <c:v>5.0250000000000004</c:v>
                </c:pt>
                <c:pt idx="201">
                  <c:v>5.05</c:v>
                </c:pt>
                <c:pt idx="202">
                  <c:v>5.0750000000000002</c:v>
                </c:pt>
                <c:pt idx="203">
                  <c:v>5.0999999999999996</c:v>
                </c:pt>
                <c:pt idx="204">
                  <c:v>5.125</c:v>
                </c:pt>
                <c:pt idx="205">
                  <c:v>5.15</c:v>
                </c:pt>
                <c:pt idx="206">
                  <c:v>5.1749999999999998</c:v>
                </c:pt>
                <c:pt idx="207">
                  <c:v>5.2</c:v>
                </c:pt>
                <c:pt idx="208">
                  <c:v>5.2249999999999996</c:v>
                </c:pt>
                <c:pt idx="209">
                  <c:v>5.25</c:v>
                </c:pt>
                <c:pt idx="210">
                  <c:v>5.2750000000000004</c:v>
                </c:pt>
                <c:pt idx="211">
                  <c:v>5.3</c:v>
                </c:pt>
                <c:pt idx="212">
                  <c:v>5.3250000000000002</c:v>
                </c:pt>
                <c:pt idx="213">
                  <c:v>5.35</c:v>
                </c:pt>
                <c:pt idx="214">
                  <c:v>5.375</c:v>
                </c:pt>
                <c:pt idx="215">
                  <c:v>5.4</c:v>
                </c:pt>
                <c:pt idx="216">
                  <c:v>5.4249999999999998</c:v>
                </c:pt>
                <c:pt idx="217">
                  <c:v>5.45</c:v>
                </c:pt>
                <c:pt idx="218">
                  <c:v>5.4749999999999996</c:v>
                </c:pt>
                <c:pt idx="219">
                  <c:v>5.5</c:v>
                </c:pt>
                <c:pt idx="220">
                  <c:v>5.5250000000000004</c:v>
                </c:pt>
                <c:pt idx="221">
                  <c:v>5.55</c:v>
                </c:pt>
                <c:pt idx="222">
                  <c:v>5.5750000000000002</c:v>
                </c:pt>
                <c:pt idx="223">
                  <c:v>5.6</c:v>
                </c:pt>
                <c:pt idx="224">
                  <c:v>5.625</c:v>
                </c:pt>
                <c:pt idx="225">
                  <c:v>5.65</c:v>
                </c:pt>
                <c:pt idx="226">
                  <c:v>5.6749999999999998</c:v>
                </c:pt>
                <c:pt idx="227">
                  <c:v>5.7</c:v>
                </c:pt>
                <c:pt idx="228">
                  <c:v>5.7249999999999996</c:v>
                </c:pt>
                <c:pt idx="229">
                  <c:v>5.75</c:v>
                </c:pt>
                <c:pt idx="230">
                  <c:v>5.7750000000000004</c:v>
                </c:pt>
                <c:pt idx="231">
                  <c:v>5.8</c:v>
                </c:pt>
                <c:pt idx="232">
                  <c:v>5.8250000000000002</c:v>
                </c:pt>
                <c:pt idx="233">
                  <c:v>5.85</c:v>
                </c:pt>
                <c:pt idx="234">
                  <c:v>5.875</c:v>
                </c:pt>
                <c:pt idx="235">
                  <c:v>5.9</c:v>
                </c:pt>
                <c:pt idx="236">
                  <c:v>5.9249999999999998</c:v>
                </c:pt>
                <c:pt idx="237">
                  <c:v>5.95</c:v>
                </c:pt>
                <c:pt idx="238">
                  <c:v>5.9749999999999996</c:v>
                </c:pt>
                <c:pt idx="239">
                  <c:v>6</c:v>
                </c:pt>
                <c:pt idx="240">
                  <c:v>6.0250000000000004</c:v>
                </c:pt>
                <c:pt idx="241">
                  <c:v>6.05</c:v>
                </c:pt>
                <c:pt idx="242">
                  <c:v>6.0750000000000002</c:v>
                </c:pt>
                <c:pt idx="243">
                  <c:v>6.1</c:v>
                </c:pt>
                <c:pt idx="244">
                  <c:v>6.125</c:v>
                </c:pt>
                <c:pt idx="245">
                  <c:v>6.15</c:v>
                </c:pt>
                <c:pt idx="246">
                  <c:v>6.1749999999999998</c:v>
                </c:pt>
                <c:pt idx="247">
                  <c:v>6.2</c:v>
                </c:pt>
                <c:pt idx="248">
                  <c:v>6.2249999999999996</c:v>
                </c:pt>
                <c:pt idx="249">
                  <c:v>6.25</c:v>
                </c:pt>
                <c:pt idx="250">
                  <c:v>6.2750000000000004</c:v>
                </c:pt>
                <c:pt idx="251">
                  <c:v>6.3</c:v>
                </c:pt>
                <c:pt idx="252">
                  <c:v>6.3250000000000002</c:v>
                </c:pt>
                <c:pt idx="253">
                  <c:v>6.35</c:v>
                </c:pt>
                <c:pt idx="254">
                  <c:v>6.375</c:v>
                </c:pt>
                <c:pt idx="255">
                  <c:v>6.4</c:v>
                </c:pt>
                <c:pt idx="256">
                  <c:v>6.4249999999999998</c:v>
                </c:pt>
                <c:pt idx="257">
                  <c:v>6.45</c:v>
                </c:pt>
                <c:pt idx="258">
                  <c:v>6.4749999999999996</c:v>
                </c:pt>
                <c:pt idx="259">
                  <c:v>6.5</c:v>
                </c:pt>
                <c:pt idx="260">
                  <c:v>6.5250000000000004</c:v>
                </c:pt>
                <c:pt idx="261">
                  <c:v>6.55</c:v>
                </c:pt>
                <c:pt idx="262">
                  <c:v>6.5750000000000002</c:v>
                </c:pt>
                <c:pt idx="263">
                  <c:v>6.6</c:v>
                </c:pt>
                <c:pt idx="264">
                  <c:v>6.625</c:v>
                </c:pt>
                <c:pt idx="265">
                  <c:v>6.65</c:v>
                </c:pt>
                <c:pt idx="266">
                  <c:v>6.6749999999999998</c:v>
                </c:pt>
                <c:pt idx="267">
                  <c:v>6.7</c:v>
                </c:pt>
                <c:pt idx="268">
                  <c:v>6.7249999999999996</c:v>
                </c:pt>
                <c:pt idx="269">
                  <c:v>6.75</c:v>
                </c:pt>
                <c:pt idx="270">
                  <c:v>6.7750000000000004</c:v>
                </c:pt>
                <c:pt idx="271">
                  <c:v>6.8</c:v>
                </c:pt>
                <c:pt idx="272">
                  <c:v>6.8250000000000002</c:v>
                </c:pt>
                <c:pt idx="273">
                  <c:v>6.85</c:v>
                </c:pt>
                <c:pt idx="274">
                  <c:v>6.875</c:v>
                </c:pt>
                <c:pt idx="275">
                  <c:v>6.9</c:v>
                </c:pt>
                <c:pt idx="276">
                  <c:v>6.9249999999999998</c:v>
                </c:pt>
                <c:pt idx="277">
                  <c:v>6.95</c:v>
                </c:pt>
                <c:pt idx="278">
                  <c:v>6.9749999999999996</c:v>
                </c:pt>
                <c:pt idx="279">
                  <c:v>7</c:v>
                </c:pt>
                <c:pt idx="280">
                  <c:v>7.0250000000000004</c:v>
                </c:pt>
                <c:pt idx="281">
                  <c:v>7.05</c:v>
                </c:pt>
                <c:pt idx="282">
                  <c:v>7.0750000000000002</c:v>
                </c:pt>
                <c:pt idx="283">
                  <c:v>7.1</c:v>
                </c:pt>
                <c:pt idx="284">
                  <c:v>7.125</c:v>
                </c:pt>
                <c:pt idx="285">
                  <c:v>7.15</c:v>
                </c:pt>
                <c:pt idx="286">
                  <c:v>7.1749999999999998</c:v>
                </c:pt>
                <c:pt idx="287">
                  <c:v>7.2</c:v>
                </c:pt>
                <c:pt idx="288">
                  <c:v>7.2249999999999996</c:v>
                </c:pt>
                <c:pt idx="289">
                  <c:v>7.25</c:v>
                </c:pt>
                <c:pt idx="290">
                  <c:v>7.2750000000000004</c:v>
                </c:pt>
                <c:pt idx="291">
                  <c:v>7.3</c:v>
                </c:pt>
                <c:pt idx="292">
                  <c:v>7.3250000000000002</c:v>
                </c:pt>
                <c:pt idx="293">
                  <c:v>7.35</c:v>
                </c:pt>
                <c:pt idx="294">
                  <c:v>7.375</c:v>
                </c:pt>
                <c:pt idx="295">
                  <c:v>7.4</c:v>
                </c:pt>
                <c:pt idx="296">
                  <c:v>7.4249999999999998</c:v>
                </c:pt>
                <c:pt idx="297">
                  <c:v>7.45</c:v>
                </c:pt>
                <c:pt idx="298">
                  <c:v>7.4749999999999996</c:v>
                </c:pt>
                <c:pt idx="299">
                  <c:v>7.5</c:v>
                </c:pt>
                <c:pt idx="300">
                  <c:v>7.5250000000000004</c:v>
                </c:pt>
                <c:pt idx="301">
                  <c:v>7.55</c:v>
                </c:pt>
                <c:pt idx="302">
                  <c:v>7.5750000000000002</c:v>
                </c:pt>
                <c:pt idx="303">
                  <c:v>7.6</c:v>
                </c:pt>
                <c:pt idx="304">
                  <c:v>7.625</c:v>
                </c:pt>
                <c:pt idx="305">
                  <c:v>7.65</c:v>
                </c:pt>
                <c:pt idx="306">
                  <c:v>7.6749999999999998</c:v>
                </c:pt>
                <c:pt idx="307">
                  <c:v>7.7</c:v>
                </c:pt>
                <c:pt idx="308">
                  <c:v>7.7249999999999996</c:v>
                </c:pt>
                <c:pt idx="309">
                  <c:v>7.75</c:v>
                </c:pt>
                <c:pt idx="310">
                  <c:v>7.7750000000000004</c:v>
                </c:pt>
                <c:pt idx="311">
                  <c:v>7.8</c:v>
                </c:pt>
                <c:pt idx="312">
                  <c:v>7.8250000000000002</c:v>
                </c:pt>
                <c:pt idx="313">
                  <c:v>7.85</c:v>
                </c:pt>
                <c:pt idx="314">
                  <c:v>7.875</c:v>
                </c:pt>
                <c:pt idx="315">
                  <c:v>7.9</c:v>
                </c:pt>
                <c:pt idx="316">
                  <c:v>7.9249999999999998</c:v>
                </c:pt>
                <c:pt idx="317">
                  <c:v>7.95</c:v>
                </c:pt>
                <c:pt idx="318">
                  <c:v>7.9749999999999996</c:v>
                </c:pt>
                <c:pt idx="319">
                  <c:v>8</c:v>
                </c:pt>
                <c:pt idx="320">
                  <c:v>8.0250000000000004</c:v>
                </c:pt>
                <c:pt idx="321">
                  <c:v>8.0500000000000007</c:v>
                </c:pt>
                <c:pt idx="322">
                  <c:v>8.0749999999999993</c:v>
                </c:pt>
                <c:pt idx="323">
                  <c:v>8.1</c:v>
                </c:pt>
                <c:pt idx="324">
                  <c:v>8.125</c:v>
                </c:pt>
                <c:pt idx="325">
                  <c:v>8.15</c:v>
                </c:pt>
                <c:pt idx="326">
                  <c:v>8.1750000000000007</c:v>
                </c:pt>
                <c:pt idx="327">
                  <c:v>8.1999999999999993</c:v>
                </c:pt>
                <c:pt idx="328">
                  <c:v>8.2249999999999996</c:v>
                </c:pt>
                <c:pt idx="329">
                  <c:v>8.25</c:v>
                </c:pt>
                <c:pt idx="330">
                  <c:v>8.2750000000000004</c:v>
                </c:pt>
                <c:pt idx="331">
                  <c:v>8.3000000000000007</c:v>
                </c:pt>
                <c:pt idx="332">
                  <c:v>8.3249999999999993</c:v>
                </c:pt>
                <c:pt idx="333">
                  <c:v>8.35</c:v>
                </c:pt>
                <c:pt idx="334">
                  <c:v>8.375</c:v>
                </c:pt>
                <c:pt idx="335">
                  <c:v>8.4</c:v>
                </c:pt>
                <c:pt idx="336">
                  <c:v>8.4250000000000007</c:v>
                </c:pt>
                <c:pt idx="337">
                  <c:v>8.4499999999999993</c:v>
                </c:pt>
                <c:pt idx="338">
                  <c:v>8.4749999999999996</c:v>
                </c:pt>
                <c:pt idx="339">
                  <c:v>8.5</c:v>
                </c:pt>
                <c:pt idx="340">
                  <c:v>8.5250000000000004</c:v>
                </c:pt>
                <c:pt idx="341">
                  <c:v>8.5500000000000007</c:v>
                </c:pt>
                <c:pt idx="342">
                  <c:v>8.5749999999999993</c:v>
                </c:pt>
                <c:pt idx="343">
                  <c:v>8.6</c:v>
                </c:pt>
                <c:pt idx="344">
                  <c:v>8.625</c:v>
                </c:pt>
                <c:pt idx="345">
                  <c:v>8.65</c:v>
                </c:pt>
                <c:pt idx="346">
                  <c:v>8.6750000000000007</c:v>
                </c:pt>
                <c:pt idx="347">
                  <c:v>8.6999999999999993</c:v>
                </c:pt>
                <c:pt idx="348">
                  <c:v>8.7249999999999996</c:v>
                </c:pt>
                <c:pt idx="349">
                  <c:v>8.75</c:v>
                </c:pt>
                <c:pt idx="350">
                  <c:v>8.7750000000000004</c:v>
                </c:pt>
                <c:pt idx="351">
                  <c:v>8.8000000000000007</c:v>
                </c:pt>
                <c:pt idx="352">
                  <c:v>8.8249999999999993</c:v>
                </c:pt>
                <c:pt idx="353">
                  <c:v>8.85</c:v>
                </c:pt>
                <c:pt idx="354">
                  <c:v>8.875</c:v>
                </c:pt>
                <c:pt idx="355">
                  <c:v>8.9</c:v>
                </c:pt>
                <c:pt idx="356">
                  <c:v>8.9250000000000007</c:v>
                </c:pt>
                <c:pt idx="357">
                  <c:v>8.9499999999999993</c:v>
                </c:pt>
                <c:pt idx="358">
                  <c:v>8.9749999999999996</c:v>
                </c:pt>
                <c:pt idx="359">
                  <c:v>9</c:v>
                </c:pt>
                <c:pt idx="360">
                  <c:v>9.0250000000000004</c:v>
                </c:pt>
                <c:pt idx="361">
                  <c:v>9.0500000000000007</c:v>
                </c:pt>
                <c:pt idx="362">
                  <c:v>9.0749999999999993</c:v>
                </c:pt>
                <c:pt idx="363">
                  <c:v>9.1</c:v>
                </c:pt>
                <c:pt idx="364">
                  <c:v>9.125</c:v>
                </c:pt>
                <c:pt idx="365">
                  <c:v>9.15</c:v>
                </c:pt>
                <c:pt idx="366">
                  <c:v>9.1750000000000007</c:v>
                </c:pt>
                <c:pt idx="367">
                  <c:v>9.1999999999999993</c:v>
                </c:pt>
                <c:pt idx="368">
                  <c:v>9.2249999999999996</c:v>
                </c:pt>
                <c:pt idx="369">
                  <c:v>9.25</c:v>
                </c:pt>
                <c:pt idx="370">
                  <c:v>9.2750000000000004</c:v>
                </c:pt>
                <c:pt idx="371">
                  <c:v>9.3000000000000007</c:v>
                </c:pt>
                <c:pt idx="372">
                  <c:v>9.3249999999999993</c:v>
                </c:pt>
                <c:pt idx="373">
                  <c:v>9.35</c:v>
                </c:pt>
                <c:pt idx="374">
                  <c:v>9.375</c:v>
                </c:pt>
                <c:pt idx="375">
                  <c:v>9.4</c:v>
                </c:pt>
                <c:pt idx="376">
                  <c:v>9.4250000000000007</c:v>
                </c:pt>
                <c:pt idx="377">
                  <c:v>9.4499999999999993</c:v>
                </c:pt>
                <c:pt idx="378">
                  <c:v>9.4749999999999996</c:v>
                </c:pt>
                <c:pt idx="379">
                  <c:v>9.5</c:v>
                </c:pt>
                <c:pt idx="380">
                  <c:v>9.5250000000000004</c:v>
                </c:pt>
                <c:pt idx="381">
                  <c:v>9.5500000000000007</c:v>
                </c:pt>
                <c:pt idx="382">
                  <c:v>9.5749999999999993</c:v>
                </c:pt>
                <c:pt idx="383">
                  <c:v>9.6</c:v>
                </c:pt>
                <c:pt idx="384">
                  <c:v>9.625</c:v>
                </c:pt>
                <c:pt idx="385">
                  <c:v>9.65</c:v>
                </c:pt>
                <c:pt idx="386">
                  <c:v>9.6750000000000007</c:v>
                </c:pt>
                <c:pt idx="387">
                  <c:v>9.6999999999999993</c:v>
                </c:pt>
                <c:pt idx="388">
                  <c:v>9.7249999999999996</c:v>
                </c:pt>
                <c:pt idx="389">
                  <c:v>9.75</c:v>
                </c:pt>
                <c:pt idx="390">
                  <c:v>9.7750000000000004</c:v>
                </c:pt>
                <c:pt idx="391">
                  <c:v>9.8000000000000007</c:v>
                </c:pt>
                <c:pt idx="392">
                  <c:v>9.8249999999999993</c:v>
                </c:pt>
                <c:pt idx="393">
                  <c:v>9.85</c:v>
                </c:pt>
                <c:pt idx="394">
                  <c:v>9.875</c:v>
                </c:pt>
                <c:pt idx="395">
                  <c:v>9.9</c:v>
                </c:pt>
                <c:pt idx="396">
                  <c:v>9.9250000000000007</c:v>
                </c:pt>
                <c:pt idx="397">
                  <c:v>9.9499999999999993</c:v>
                </c:pt>
                <c:pt idx="398">
                  <c:v>9.9749999999999996</c:v>
                </c:pt>
                <c:pt idx="399">
                  <c:v>10</c:v>
                </c:pt>
              </c:numCache>
            </c:numRef>
          </c:xVal>
          <c:yVal>
            <c:numRef>
              <c:f>'S5'!$M$2:$M$10002</c:f>
              <c:numCache>
                <c:formatCode>General</c:formatCode>
                <c:ptCount val="10001"/>
                <c:pt idx="0">
                  <c:v>0</c:v>
                </c:pt>
                <c:pt idx="1">
                  <c:v>44.231099999999998</c:v>
                </c:pt>
                <c:pt idx="2">
                  <c:v>60.579799999999999</c:v>
                </c:pt>
                <c:pt idx="3">
                  <c:v>67.170699999999997</c:v>
                </c:pt>
                <c:pt idx="4">
                  <c:v>72.177999999999997</c:v>
                </c:pt>
                <c:pt idx="5">
                  <c:v>76.964500000000001</c:v>
                </c:pt>
                <c:pt idx="6">
                  <c:v>79.307400000000001</c:v>
                </c:pt>
                <c:pt idx="7">
                  <c:v>80.481999999999999</c:v>
                </c:pt>
                <c:pt idx="8">
                  <c:v>82.458399999999997</c:v>
                </c:pt>
                <c:pt idx="9">
                  <c:v>84.895200000000003</c:v>
                </c:pt>
                <c:pt idx="10">
                  <c:v>86.654700000000005</c:v>
                </c:pt>
                <c:pt idx="11">
                  <c:v>87.527600000000007</c:v>
                </c:pt>
                <c:pt idx="12">
                  <c:v>86.1755</c:v>
                </c:pt>
                <c:pt idx="13">
                  <c:v>85.216200000000001</c:v>
                </c:pt>
                <c:pt idx="14">
                  <c:v>84.357100000000003</c:v>
                </c:pt>
                <c:pt idx="15">
                  <c:v>82.338099999999997</c:v>
                </c:pt>
                <c:pt idx="16">
                  <c:v>79.187100000000001</c:v>
                </c:pt>
                <c:pt idx="17">
                  <c:v>76.159800000000004</c:v>
                </c:pt>
                <c:pt idx="18">
                  <c:v>73.9435</c:v>
                </c:pt>
                <c:pt idx="19">
                  <c:v>68.572999999999993</c:v>
                </c:pt>
                <c:pt idx="20">
                  <c:v>68.508799999999994</c:v>
                </c:pt>
                <c:pt idx="21">
                  <c:v>71.515100000000004</c:v>
                </c:pt>
                <c:pt idx="22">
                  <c:v>72.497900000000001</c:v>
                </c:pt>
                <c:pt idx="23">
                  <c:v>74.325100000000006</c:v>
                </c:pt>
                <c:pt idx="24">
                  <c:v>77.297200000000004</c:v>
                </c:pt>
                <c:pt idx="25">
                  <c:v>79.298500000000004</c:v>
                </c:pt>
                <c:pt idx="26">
                  <c:v>80.044399999999996</c:v>
                </c:pt>
                <c:pt idx="27">
                  <c:v>80.358000000000004</c:v>
                </c:pt>
                <c:pt idx="28">
                  <c:v>81.569900000000004</c:v>
                </c:pt>
                <c:pt idx="29">
                  <c:v>83.374600000000001</c:v>
                </c:pt>
                <c:pt idx="30">
                  <c:v>84.741699999999994</c:v>
                </c:pt>
                <c:pt idx="31">
                  <c:v>83.374799999999993</c:v>
                </c:pt>
                <c:pt idx="32">
                  <c:v>81.777500000000003</c:v>
                </c:pt>
                <c:pt idx="33">
                  <c:v>81.357799999999997</c:v>
                </c:pt>
                <c:pt idx="34">
                  <c:v>80.946700000000007</c:v>
                </c:pt>
                <c:pt idx="35">
                  <c:v>79.5578</c:v>
                </c:pt>
                <c:pt idx="36">
                  <c:v>77.277000000000001</c:v>
                </c:pt>
                <c:pt idx="37">
                  <c:v>75.172200000000004</c:v>
                </c:pt>
                <c:pt idx="38">
                  <c:v>73.865899999999996</c:v>
                </c:pt>
                <c:pt idx="39">
                  <c:v>70.6648</c:v>
                </c:pt>
                <c:pt idx="40">
                  <c:v>72.842500000000001</c:v>
                </c:pt>
                <c:pt idx="41">
                  <c:v>75.380899999999997</c:v>
                </c:pt>
                <c:pt idx="42">
                  <c:v>76.293199999999999</c:v>
                </c:pt>
                <c:pt idx="43">
                  <c:v>77.998800000000003</c:v>
                </c:pt>
                <c:pt idx="44">
                  <c:v>80.229799999999997</c:v>
                </c:pt>
                <c:pt idx="45">
                  <c:v>81.741200000000006</c:v>
                </c:pt>
                <c:pt idx="46">
                  <c:v>82.1815</c:v>
                </c:pt>
                <c:pt idx="47">
                  <c:v>82.317899999999995</c:v>
                </c:pt>
                <c:pt idx="48">
                  <c:v>83.494</c:v>
                </c:pt>
                <c:pt idx="49">
                  <c:v>84.170400000000001</c:v>
                </c:pt>
                <c:pt idx="50">
                  <c:v>82.965199999999996</c:v>
                </c:pt>
                <c:pt idx="51">
                  <c:v>81.195400000000006</c:v>
                </c:pt>
                <c:pt idx="52">
                  <c:v>79.688100000000006</c:v>
                </c:pt>
                <c:pt idx="53">
                  <c:v>79.059799999999996</c:v>
                </c:pt>
                <c:pt idx="54">
                  <c:v>78.356399999999994</c:v>
                </c:pt>
                <c:pt idx="55">
                  <c:v>76.131600000000006</c:v>
                </c:pt>
                <c:pt idx="56">
                  <c:v>71.937399999999997</c:v>
                </c:pt>
                <c:pt idx="57">
                  <c:v>73.702600000000004</c:v>
                </c:pt>
                <c:pt idx="58">
                  <c:v>76.241600000000005</c:v>
                </c:pt>
                <c:pt idx="59">
                  <c:v>78.818700000000007</c:v>
                </c:pt>
                <c:pt idx="60">
                  <c:v>80.574700000000007</c:v>
                </c:pt>
                <c:pt idx="61">
                  <c:v>81.159300000000002</c:v>
                </c:pt>
                <c:pt idx="62">
                  <c:v>81.353200000000001</c:v>
                </c:pt>
                <c:pt idx="63">
                  <c:v>82.462699999999998</c:v>
                </c:pt>
                <c:pt idx="64">
                  <c:v>84.352400000000003</c:v>
                </c:pt>
                <c:pt idx="65">
                  <c:v>84.056200000000004</c:v>
                </c:pt>
                <c:pt idx="66">
                  <c:v>82.203100000000006</c:v>
                </c:pt>
                <c:pt idx="67">
                  <c:v>80.8048</c:v>
                </c:pt>
                <c:pt idx="68">
                  <c:v>80.348200000000006</c:v>
                </c:pt>
                <c:pt idx="69">
                  <c:v>79.724299999999999</c:v>
                </c:pt>
                <c:pt idx="70">
                  <c:v>78.079899999999995</c:v>
                </c:pt>
                <c:pt idx="71">
                  <c:v>75.382999999999996</c:v>
                </c:pt>
                <c:pt idx="72">
                  <c:v>72.903199999999998</c:v>
                </c:pt>
                <c:pt idx="73">
                  <c:v>70.389700000000005</c:v>
                </c:pt>
                <c:pt idx="74">
                  <c:v>71.901700000000005</c:v>
                </c:pt>
                <c:pt idx="75">
                  <c:v>75.840100000000007</c:v>
                </c:pt>
                <c:pt idx="76">
                  <c:v>77.185100000000006</c:v>
                </c:pt>
                <c:pt idx="77">
                  <c:v>77.841700000000003</c:v>
                </c:pt>
                <c:pt idx="78">
                  <c:v>79.361800000000002</c:v>
                </c:pt>
                <c:pt idx="79">
                  <c:v>81.375100000000003</c:v>
                </c:pt>
                <c:pt idx="80">
                  <c:v>82.736800000000002</c:v>
                </c:pt>
                <c:pt idx="81">
                  <c:v>83.097899999999996</c:v>
                </c:pt>
                <c:pt idx="82">
                  <c:v>83.169899999999998</c:v>
                </c:pt>
                <c:pt idx="83">
                  <c:v>84.265500000000003</c:v>
                </c:pt>
                <c:pt idx="84">
                  <c:v>84.977000000000004</c:v>
                </c:pt>
                <c:pt idx="85">
                  <c:v>83.897800000000004</c:v>
                </c:pt>
                <c:pt idx="86">
                  <c:v>82.189899999999994</c:v>
                </c:pt>
                <c:pt idx="87">
                  <c:v>80.7029</c:v>
                </c:pt>
                <c:pt idx="88">
                  <c:v>80.220600000000005</c:v>
                </c:pt>
                <c:pt idx="89">
                  <c:v>79.7</c:v>
                </c:pt>
                <c:pt idx="90">
                  <c:v>78.1113</c:v>
                </c:pt>
                <c:pt idx="91">
                  <c:v>75.4208</c:v>
                </c:pt>
                <c:pt idx="92">
                  <c:v>72.881500000000003</c:v>
                </c:pt>
                <c:pt idx="93">
                  <c:v>70.2453</c:v>
                </c:pt>
                <c:pt idx="94">
                  <c:v>71.819299999999998</c:v>
                </c:pt>
                <c:pt idx="95">
                  <c:v>75.849299999999999</c:v>
                </c:pt>
                <c:pt idx="96">
                  <c:v>77.209000000000003</c:v>
                </c:pt>
                <c:pt idx="97">
                  <c:v>77.832400000000007</c:v>
                </c:pt>
                <c:pt idx="98">
                  <c:v>79.356300000000005</c:v>
                </c:pt>
                <c:pt idx="99">
                  <c:v>81.44</c:v>
                </c:pt>
                <c:pt idx="100">
                  <c:v>82.734300000000005</c:v>
                </c:pt>
                <c:pt idx="101">
                  <c:v>83.063299999999998</c:v>
                </c:pt>
                <c:pt idx="102">
                  <c:v>83.153800000000004</c:v>
                </c:pt>
                <c:pt idx="103">
                  <c:v>84.286100000000005</c:v>
                </c:pt>
                <c:pt idx="104">
                  <c:v>84.957999999999998</c:v>
                </c:pt>
                <c:pt idx="105">
                  <c:v>83.893299999999996</c:v>
                </c:pt>
                <c:pt idx="106">
                  <c:v>82.197699999999998</c:v>
                </c:pt>
                <c:pt idx="107">
                  <c:v>80.724100000000007</c:v>
                </c:pt>
                <c:pt idx="108">
                  <c:v>80.200199999999995</c:v>
                </c:pt>
                <c:pt idx="109">
                  <c:v>79.680000000000007</c:v>
                </c:pt>
                <c:pt idx="110">
                  <c:v>78.084599999999995</c:v>
                </c:pt>
                <c:pt idx="111">
                  <c:v>75.403199999999998</c:v>
                </c:pt>
                <c:pt idx="112">
                  <c:v>72.944000000000003</c:v>
                </c:pt>
                <c:pt idx="113">
                  <c:v>70.315299999999993</c:v>
                </c:pt>
                <c:pt idx="114">
                  <c:v>71.788499999999999</c:v>
                </c:pt>
                <c:pt idx="115">
                  <c:v>75.808199999999999</c:v>
                </c:pt>
                <c:pt idx="116">
                  <c:v>77.218699999999998</c:v>
                </c:pt>
                <c:pt idx="117">
                  <c:v>77.8733</c:v>
                </c:pt>
                <c:pt idx="118">
                  <c:v>79.328599999999994</c:v>
                </c:pt>
                <c:pt idx="119">
                  <c:v>81.408000000000001</c:v>
                </c:pt>
                <c:pt idx="120">
                  <c:v>82.764899999999997</c:v>
                </c:pt>
                <c:pt idx="121">
                  <c:v>83.064099999999996</c:v>
                </c:pt>
                <c:pt idx="122">
                  <c:v>83.114000000000004</c:v>
                </c:pt>
                <c:pt idx="123">
                  <c:v>84.275800000000004</c:v>
                </c:pt>
                <c:pt idx="124">
                  <c:v>84.964600000000004</c:v>
                </c:pt>
                <c:pt idx="125">
                  <c:v>83.859499999999997</c:v>
                </c:pt>
                <c:pt idx="126">
                  <c:v>82.247299999999996</c:v>
                </c:pt>
                <c:pt idx="127">
                  <c:v>80.783900000000003</c:v>
                </c:pt>
                <c:pt idx="128">
                  <c:v>80.225399999999993</c:v>
                </c:pt>
                <c:pt idx="129">
                  <c:v>79.649900000000002</c:v>
                </c:pt>
                <c:pt idx="130">
                  <c:v>78.038700000000006</c:v>
                </c:pt>
                <c:pt idx="131">
                  <c:v>75.355400000000003</c:v>
                </c:pt>
                <c:pt idx="132">
                  <c:v>72.934100000000001</c:v>
                </c:pt>
                <c:pt idx="133">
                  <c:v>70.3386</c:v>
                </c:pt>
                <c:pt idx="134">
                  <c:v>71.808499999999995</c:v>
                </c:pt>
                <c:pt idx="135">
                  <c:v>75.795900000000003</c:v>
                </c:pt>
                <c:pt idx="136">
                  <c:v>77.182900000000004</c:v>
                </c:pt>
                <c:pt idx="137">
                  <c:v>77.850399999999993</c:v>
                </c:pt>
                <c:pt idx="138">
                  <c:v>79.3613</c:v>
                </c:pt>
                <c:pt idx="139">
                  <c:v>81.416899999999998</c:v>
                </c:pt>
                <c:pt idx="140">
                  <c:v>82.768600000000006</c:v>
                </c:pt>
                <c:pt idx="141">
                  <c:v>83.088399999999993</c:v>
                </c:pt>
                <c:pt idx="142">
                  <c:v>83.139099999999999</c:v>
                </c:pt>
                <c:pt idx="143">
                  <c:v>84.255899999999997</c:v>
                </c:pt>
                <c:pt idx="144">
                  <c:v>84.955600000000004</c:v>
                </c:pt>
                <c:pt idx="145">
                  <c:v>83.862300000000005</c:v>
                </c:pt>
                <c:pt idx="146">
                  <c:v>82.191999999999993</c:v>
                </c:pt>
                <c:pt idx="147">
                  <c:v>80.743399999999994</c:v>
                </c:pt>
                <c:pt idx="148">
                  <c:v>80.281700000000001</c:v>
                </c:pt>
                <c:pt idx="149">
                  <c:v>79.678299999999993</c:v>
                </c:pt>
                <c:pt idx="150">
                  <c:v>78.0334</c:v>
                </c:pt>
                <c:pt idx="151">
                  <c:v>75.364000000000004</c:v>
                </c:pt>
                <c:pt idx="152">
                  <c:v>72.927700000000002</c:v>
                </c:pt>
                <c:pt idx="153">
                  <c:v>70.349999999999994</c:v>
                </c:pt>
                <c:pt idx="154">
                  <c:v>71.8583</c:v>
                </c:pt>
                <c:pt idx="155">
                  <c:v>75.823099999999997</c:v>
                </c:pt>
                <c:pt idx="156">
                  <c:v>77.168400000000005</c:v>
                </c:pt>
                <c:pt idx="157">
                  <c:v>77.827100000000002</c:v>
                </c:pt>
                <c:pt idx="158">
                  <c:v>79.365399999999994</c:v>
                </c:pt>
                <c:pt idx="159">
                  <c:v>81.384600000000006</c:v>
                </c:pt>
                <c:pt idx="160">
                  <c:v>82.756299999999996</c:v>
                </c:pt>
                <c:pt idx="161">
                  <c:v>83.0989</c:v>
                </c:pt>
                <c:pt idx="162">
                  <c:v>83.174499999999995</c:v>
                </c:pt>
                <c:pt idx="163">
                  <c:v>84.234999999999999</c:v>
                </c:pt>
                <c:pt idx="164">
                  <c:v>84.949100000000001</c:v>
                </c:pt>
                <c:pt idx="165">
                  <c:v>83.858500000000006</c:v>
                </c:pt>
                <c:pt idx="166">
                  <c:v>82.198700000000002</c:v>
                </c:pt>
                <c:pt idx="167">
                  <c:v>80.781099999999995</c:v>
                </c:pt>
                <c:pt idx="168">
                  <c:v>80.289400000000001</c:v>
                </c:pt>
                <c:pt idx="169">
                  <c:v>79.681100000000001</c:v>
                </c:pt>
                <c:pt idx="170">
                  <c:v>78.024500000000003</c:v>
                </c:pt>
                <c:pt idx="171">
                  <c:v>75.354399999999998</c:v>
                </c:pt>
                <c:pt idx="172">
                  <c:v>72.921599999999998</c:v>
                </c:pt>
                <c:pt idx="173">
                  <c:v>70.3476</c:v>
                </c:pt>
                <c:pt idx="174">
                  <c:v>71.848399999999998</c:v>
                </c:pt>
                <c:pt idx="175">
                  <c:v>75.829599999999999</c:v>
                </c:pt>
                <c:pt idx="176">
                  <c:v>77.174099999999996</c:v>
                </c:pt>
                <c:pt idx="177">
                  <c:v>77.820899999999995</c:v>
                </c:pt>
                <c:pt idx="178">
                  <c:v>79.364199999999997</c:v>
                </c:pt>
                <c:pt idx="179">
                  <c:v>81.388499999999993</c:v>
                </c:pt>
                <c:pt idx="180">
                  <c:v>82.755499999999998</c:v>
                </c:pt>
                <c:pt idx="181">
                  <c:v>83.096400000000003</c:v>
                </c:pt>
                <c:pt idx="182">
                  <c:v>83.126000000000005</c:v>
                </c:pt>
                <c:pt idx="183">
                  <c:v>84.237899999999996</c:v>
                </c:pt>
                <c:pt idx="184">
                  <c:v>84.948099999999997</c:v>
                </c:pt>
                <c:pt idx="185">
                  <c:v>83.8733</c:v>
                </c:pt>
                <c:pt idx="186">
                  <c:v>82.191400000000002</c:v>
                </c:pt>
                <c:pt idx="187">
                  <c:v>80.7423</c:v>
                </c:pt>
                <c:pt idx="188">
                  <c:v>80.288399999999996</c:v>
                </c:pt>
                <c:pt idx="189">
                  <c:v>79.693799999999996</c:v>
                </c:pt>
                <c:pt idx="190">
                  <c:v>78.037899999999993</c:v>
                </c:pt>
                <c:pt idx="191">
                  <c:v>75.368300000000005</c:v>
                </c:pt>
                <c:pt idx="192">
                  <c:v>72.935500000000005</c:v>
                </c:pt>
                <c:pt idx="193">
                  <c:v>70.302199999999999</c:v>
                </c:pt>
                <c:pt idx="194">
                  <c:v>71.802700000000002</c:v>
                </c:pt>
                <c:pt idx="195">
                  <c:v>75.811599999999999</c:v>
                </c:pt>
                <c:pt idx="196">
                  <c:v>77.189599999999999</c:v>
                </c:pt>
                <c:pt idx="197">
                  <c:v>77.845299999999995</c:v>
                </c:pt>
                <c:pt idx="198">
                  <c:v>79.365200000000002</c:v>
                </c:pt>
                <c:pt idx="199">
                  <c:v>81.406700000000001</c:v>
                </c:pt>
                <c:pt idx="200">
                  <c:v>82.767499999999998</c:v>
                </c:pt>
                <c:pt idx="201">
                  <c:v>83.086100000000002</c:v>
                </c:pt>
                <c:pt idx="202">
                  <c:v>83.156700000000001</c:v>
                </c:pt>
                <c:pt idx="203">
                  <c:v>84.256</c:v>
                </c:pt>
                <c:pt idx="204">
                  <c:v>84.961399999999998</c:v>
                </c:pt>
                <c:pt idx="205">
                  <c:v>83.853099999999998</c:v>
                </c:pt>
                <c:pt idx="206">
                  <c:v>82.150199999999998</c:v>
                </c:pt>
                <c:pt idx="207">
                  <c:v>80.777600000000007</c:v>
                </c:pt>
                <c:pt idx="208">
                  <c:v>80.241299999999995</c:v>
                </c:pt>
                <c:pt idx="209">
                  <c:v>79.674499999999995</c:v>
                </c:pt>
                <c:pt idx="210">
                  <c:v>78.0608</c:v>
                </c:pt>
                <c:pt idx="211">
                  <c:v>75.390600000000006</c:v>
                </c:pt>
                <c:pt idx="212">
                  <c:v>72.901799999999994</c:v>
                </c:pt>
                <c:pt idx="213">
                  <c:v>70.329300000000003</c:v>
                </c:pt>
                <c:pt idx="214">
                  <c:v>71.815899999999999</c:v>
                </c:pt>
                <c:pt idx="215">
                  <c:v>75.821600000000004</c:v>
                </c:pt>
                <c:pt idx="216">
                  <c:v>77.209100000000007</c:v>
                </c:pt>
                <c:pt idx="217">
                  <c:v>77.861199999999997</c:v>
                </c:pt>
                <c:pt idx="218">
                  <c:v>79.336299999999994</c:v>
                </c:pt>
                <c:pt idx="219">
                  <c:v>81.418700000000001</c:v>
                </c:pt>
                <c:pt idx="220">
                  <c:v>82.771600000000007</c:v>
                </c:pt>
                <c:pt idx="221">
                  <c:v>83.027900000000002</c:v>
                </c:pt>
                <c:pt idx="222">
                  <c:v>83.129000000000005</c:v>
                </c:pt>
                <c:pt idx="223">
                  <c:v>84.287700000000001</c:v>
                </c:pt>
                <c:pt idx="224">
                  <c:v>84.956699999999998</c:v>
                </c:pt>
                <c:pt idx="225">
                  <c:v>83.875600000000006</c:v>
                </c:pt>
                <c:pt idx="226">
                  <c:v>82.2072</c:v>
                </c:pt>
                <c:pt idx="227">
                  <c:v>80.726600000000005</c:v>
                </c:pt>
                <c:pt idx="228">
                  <c:v>80.219899999999996</c:v>
                </c:pt>
                <c:pt idx="229">
                  <c:v>79.688299999999998</c:v>
                </c:pt>
                <c:pt idx="230">
                  <c:v>78.078100000000006</c:v>
                </c:pt>
                <c:pt idx="231">
                  <c:v>75.383499999999998</c:v>
                </c:pt>
                <c:pt idx="232">
                  <c:v>72.891300000000001</c:v>
                </c:pt>
                <c:pt idx="233">
                  <c:v>70.311000000000007</c:v>
                </c:pt>
                <c:pt idx="234">
                  <c:v>71.834699999999998</c:v>
                </c:pt>
                <c:pt idx="235">
                  <c:v>75.837299999999999</c:v>
                </c:pt>
                <c:pt idx="236">
                  <c:v>77.210999999999999</c:v>
                </c:pt>
                <c:pt idx="237">
                  <c:v>77.843599999999995</c:v>
                </c:pt>
                <c:pt idx="238">
                  <c:v>79.340400000000002</c:v>
                </c:pt>
                <c:pt idx="239">
                  <c:v>81.384699999999995</c:v>
                </c:pt>
                <c:pt idx="240">
                  <c:v>82.739000000000004</c:v>
                </c:pt>
                <c:pt idx="241">
                  <c:v>83.074799999999996</c:v>
                </c:pt>
                <c:pt idx="242">
                  <c:v>83.161500000000004</c:v>
                </c:pt>
                <c:pt idx="243">
                  <c:v>84.275300000000001</c:v>
                </c:pt>
                <c:pt idx="244">
                  <c:v>84.960599999999999</c:v>
                </c:pt>
                <c:pt idx="245">
                  <c:v>83.856700000000004</c:v>
                </c:pt>
                <c:pt idx="246">
                  <c:v>82.1905</c:v>
                </c:pt>
                <c:pt idx="247">
                  <c:v>80.7577</c:v>
                </c:pt>
                <c:pt idx="248">
                  <c:v>80.227000000000004</c:v>
                </c:pt>
                <c:pt idx="249">
                  <c:v>79.651899999999998</c:v>
                </c:pt>
                <c:pt idx="250">
                  <c:v>78.019000000000005</c:v>
                </c:pt>
                <c:pt idx="251">
                  <c:v>75.374600000000001</c:v>
                </c:pt>
                <c:pt idx="252">
                  <c:v>72.995000000000005</c:v>
                </c:pt>
                <c:pt idx="253">
                  <c:v>70.4084</c:v>
                </c:pt>
                <c:pt idx="254">
                  <c:v>71.871600000000001</c:v>
                </c:pt>
                <c:pt idx="255">
                  <c:v>75.842500000000001</c:v>
                </c:pt>
                <c:pt idx="256">
                  <c:v>77.204999999999998</c:v>
                </c:pt>
                <c:pt idx="257">
                  <c:v>77.851200000000006</c:v>
                </c:pt>
                <c:pt idx="258">
                  <c:v>79.323999999999998</c:v>
                </c:pt>
                <c:pt idx="259">
                  <c:v>81.414000000000001</c:v>
                </c:pt>
                <c:pt idx="260">
                  <c:v>82.780100000000004</c:v>
                </c:pt>
                <c:pt idx="261">
                  <c:v>83.083699999999993</c:v>
                </c:pt>
                <c:pt idx="262">
                  <c:v>83.117800000000003</c:v>
                </c:pt>
                <c:pt idx="263">
                  <c:v>84.269599999999997</c:v>
                </c:pt>
                <c:pt idx="264">
                  <c:v>84.968999999999994</c:v>
                </c:pt>
                <c:pt idx="265">
                  <c:v>83.837599999999995</c:v>
                </c:pt>
                <c:pt idx="266">
                  <c:v>82.149799999999999</c:v>
                </c:pt>
                <c:pt idx="267">
                  <c:v>80.732299999999995</c:v>
                </c:pt>
                <c:pt idx="268">
                  <c:v>80.257499999999993</c:v>
                </c:pt>
                <c:pt idx="269">
                  <c:v>79.682299999999998</c:v>
                </c:pt>
                <c:pt idx="270">
                  <c:v>78.052800000000005</c:v>
                </c:pt>
                <c:pt idx="271">
                  <c:v>75.377600000000001</c:v>
                </c:pt>
                <c:pt idx="272">
                  <c:v>72.947400000000002</c:v>
                </c:pt>
                <c:pt idx="273">
                  <c:v>70.365700000000004</c:v>
                </c:pt>
                <c:pt idx="274">
                  <c:v>71.896799999999999</c:v>
                </c:pt>
                <c:pt idx="275">
                  <c:v>75.824299999999994</c:v>
                </c:pt>
                <c:pt idx="276">
                  <c:v>77.191500000000005</c:v>
                </c:pt>
                <c:pt idx="277">
                  <c:v>77.826599999999999</c:v>
                </c:pt>
                <c:pt idx="278">
                  <c:v>79.345799999999997</c:v>
                </c:pt>
                <c:pt idx="279">
                  <c:v>81.434100000000001</c:v>
                </c:pt>
                <c:pt idx="280">
                  <c:v>82.774100000000004</c:v>
                </c:pt>
                <c:pt idx="281">
                  <c:v>83.093400000000003</c:v>
                </c:pt>
                <c:pt idx="282">
                  <c:v>83.1584</c:v>
                </c:pt>
                <c:pt idx="283">
                  <c:v>84.273899999999998</c:v>
                </c:pt>
                <c:pt idx="284">
                  <c:v>84.941999999999993</c:v>
                </c:pt>
                <c:pt idx="285">
                  <c:v>83.852900000000005</c:v>
                </c:pt>
                <c:pt idx="286">
                  <c:v>82.177099999999996</c:v>
                </c:pt>
                <c:pt idx="287">
                  <c:v>80.736400000000003</c:v>
                </c:pt>
                <c:pt idx="288">
                  <c:v>80.238600000000005</c:v>
                </c:pt>
                <c:pt idx="289">
                  <c:v>79.670500000000004</c:v>
                </c:pt>
                <c:pt idx="290">
                  <c:v>78.024600000000007</c:v>
                </c:pt>
                <c:pt idx="291">
                  <c:v>75.353499999999997</c:v>
                </c:pt>
                <c:pt idx="292">
                  <c:v>72.955399999999997</c:v>
                </c:pt>
                <c:pt idx="293">
                  <c:v>70.312200000000004</c:v>
                </c:pt>
                <c:pt idx="294">
                  <c:v>71.871700000000004</c:v>
                </c:pt>
                <c:pt idx="295">
                  <c:v>75.858999999999995</c:v>
                </c:pt>
                <c:pt idx="296">
                  <c:v>77.206400000000002</c:v>
                </c:pt>
                <c:pt idx="297">
                  <c:v>77.778599999999997</c:v>
                </c:pt>
                <c:pt idx="298">
                  <c:v>79.366699999999994</c:v>
                </c:pt>
                <c:pt idx="299">
                  <c:v>81.457800000000006</c:v>
                </c:pt>
                <c:pt idx="300">
                  <c:v>82.740899999999996</c:v>
                </c:pt>
                <c:pt idx="301">
                  <c:v>83.062399999999997</c:v>
                </c:pt>
                <c:pt idx="302">
                  <c:v>83.165800000000004</c:v>
                </c:pt>
                <c:pt idx="303">
                  <c:v>84.285300000000007</c:v>
                </c:pt>
                <c:pt idx="304">
                  <c:v>84.947400000000002</c:v>
                </c:pt>
                <c:pt idx="305">
                  <c:v>83.871399999999994</c:v>
                </c:pt>
                <c:pt idx="306">
                  <c:v>82.200500000000005</c:v>
                </c:pt>
                <c:pt idx="307">
                  <c:v>80.75</c:v>
                </c:pt>
                <c:pt idx="308">
                  <c:v>80.250900000000001</c:v>
                </c:pt>
                <c:pt idx="309">
                  <c:v>79.689099999999996</c:v>
                </c:pt>
                <c:pt idx="310">
                  <c:v>78.054900000000004</c:v>
                </c:pt>
                <c:pt idx="311">
                  <c:v>75.367500000000007</c:v>
                </c:pt>
                <c:pt idx="312">
                  <c:v>72.896299999999997</c:v>
                </c:pt>
                <c:pt idx="313">
                  <c:v>70.290000000000006</c:v>
                </c:pt>
                <c:pt idx="314">
                  <c:v>71.804599999999994</c:v>
                </c:pt>
                <c:pt idx="315">
                  <c:v>75.828500000000005</c:v>
                </c:pt>
                <c:pt idx="316">
                  <c:v>77.200400000000002</c:v>
                </c:pt>
                <c:pt idx="317">
                  <c:v>77.818899999999999</c:v>
                </c:pt>
                <c:pt idx="318">
                  <c:v>79.332599999999999</c:v>
                </c:pt>
                <c:pt idx="319">
                  <c:v>81.431700000000006</c:v>
                </c:pt>
                <c:pt idx="320">
                  <c:v>82.782899999999998</c:v>
                </c:pt>
                <c:pt idx="321">
                  <c:v>83.034099999999995</c:v>
                </c:pt>
                <c:pt idx="322">
                  <c:v>83.124499999999998</c:v>
                </c:pt>
                <c:pt idx="323">
                  <c:v>84.287899999999993</c:v>
                </c:pt>
                <c:pt idx="324">
                  <c:v>84.926400000000001</c:v>
                </c:pt>
                <c:pt idx="325">
                  <c:v>83.854699999999994</c:v>
                </c:pt>
                <c:pt idx="326">
                  <c:v>82.204899999999995</c:v>
                </c:pt>
                <c:pt idx="327">
                  <c:v>80.755200000000002</c:v>
                </c:pt>
                <c:pt idx="328">
                  <c:v>80.250299999999996</c:v>
                </c:pt>
                <c:pt idx="329">
                  <c:v>79.691100000000006</c:v>
                </c:pt>
                <c:pt idx="330">
                  <c:v>78.061999999999998</c:v>
                </c:pt>
                <c:pt idx="331">
                  <c:v>75.386600000000001</c:v>
                </c:pt>
                <c:pt idx="332">
                  <c:v>72.912099999999995</c:v>
                </c:pt>
                <c:pt idx="333">
                  <c:v>70.281099999999995</c:v>
                </c:pt>
                <c:pt idx="334">
                  <c:v>71.816999999999993</c:v>
                </c:pt>
                <c:pt idx="335">
                  <c:v>75.836299999999994</c:v>
                </c:pt>
                <c:pt idx="336">
                  <c:v>77.206800000000001</c:v>
                </c:pt>
                <c:pt idx="337">
                  <c:v>77.829300000000003</c:v>
                </c:pt>
                <c:pt idx="338">
                  <c:v>79.317099999999996</c:v>
                </c:pt>
                <c:pt idx="339">
                  <c:v>81.431200000000004</c:v>
                </c:pt>
                <c:pt idx="340">
                  <c:v>82.740300000000005</c:v>
                </c:pt>
                <c:pt idx="341">
                  <c:v>83.013400000000004</c:v>
                </c:pt>
                <c:pt idx="342">
                  <c:v>83.1447</c:v>
                </c:pt>
                <c:pt idx="343">
                  <c:v>84.292699999999996</c:v>
                </c:pt>
                <c:pt idx="344">
                  <c:v>84.947000000000003</c:v>
                </c:pt>
                <c:pt idx="345">
                  <c:v>83.862499999999997</c:v>
                </c:pt>
                <c:pt idx="346">
                  <c:v>82.202399999999997</c:v>
                </c:pt>
                <c:pt idx="347">
                  <c:v>80.753799999999998</c:v>
                </c:pt>
                <c:pt idx="348">
                  <c:v>80.210300000000004</c:v>
                </c:pt>
                <c:pt idx="349">
                  <c:v>79.653099999999995</c:v>
                </c:pt>
                <c:pt idx="350">
                  <c:v>78.053299999999993</c:v>
                </c:pt>
                <c:pt idx="351">
                  <c:v>75.395399999999995</c:v>
                </c:pt>
                <c:pt idx="352">
                  <c:v>72.966399999999993</c:v>
                </c:pt>
                <c:pt idx="353">
                  <c:v>70.385999999999996</c:v>
                </c:pt>
                <c:pt idx="354">
                  <c:v>71.868300000000005</c:v>
                </c:pt>
                <c:pt idx="355">
                  <c:v>75.8733</c:v>
                </c:pt>
                <c:pt idx="356">
                  <c:v>77.221299999999999</c:v>
                </c:pt>
                <c:pt idx="357">
                  <c:v>77.775700000000001</c:v>
                </c:pt>
                <c:pt idx="358">
                  <c:v>79.360500000000002</c:v>
                </c:pt>
                <c:pt idx="359">
                  <c:v>81.421899999999994</c:v>
                </c:pt>
                <c:pt idx="360">
                  <c:v>82.736800000000002</c:v>
                </c:pt>
                <c:pt idx="361">
                  <c:v>83.055300000000003</c:v>
                </c:pt>
                <c:pt idx="362">
                  <c:v>83.174999999999997</c:v>
                </c:pt>
                <c:pt idx="363">
                  <c:v>84.260800000000003</c:v>
                </c:pt>
                <c:pt idx="364">
                  <c:v>84.945400000000006</c:v>
                </c:pt>
                <c:pt idx="365">
                  <c:v>83.8459</c:v>
                </c:pt>
                <c:pt idx="366">
                  <c:v>82.199399999999997</c:v>
                </c:pt>
                <c:pt idx="367">
                  <c:v>80.757300000000001</c:v>
                </c:pt>
                <c:pt idx="368">
                  <c:v>80.227900000000005</c:v>
                </c:pt>
                <c:pt idx="369">
                  <c:v>79.698099999999997</c:v>
                </c:pt>
                <c:pt idx="370">
                  <c:v>78.044600000000003</c:v>
                </c:pt>
                <c:pt idx="371">
                  <c:v>75.277000000000001</c:v>
                </c:pt>
                <c:pt idx="372">
                  <c:v>72.886200000000002</c:v>
                </c:pt>
                <c:pt idx="373">
                  <c:v>70.361900000000006</c:v>
                </c:pt>
                <c:pt idx="374">
                  <c:v>71.885999999999996</c:v>
                </c:pt>
                <c:pt idx="375">
                  <c:v>75.778599999999997</c:v>
                </c:pt>
                <c:pt idx="376">
                  <c:v>77.179400000000001</c:v>
                </c:pt>
                <c:pt idx="377">
                  <c:v>77.843500000000006</c:v>
                </c:pt>
                <c:pt idx="378">
                  <c:v>79.319800000000001</c:v>
                </c:pt>
                <c:pt idx="379">
                  <c:v>81.399699999999996</c:v>
                </c:pt>
                <c:pt idx="380">
                  <c:v>82.766199999999998</c:v>
                </c:pt>
                <c:pt idx="381">
                  <c:v>83.116799999999998</c:v>
                </c:pt>
                <c:pt idx="382">
                  <c:v>83.119699999999995</c:v>
                </c:pt>
                <c:pt idx="383">
                  <c:v>84.252499999999998</c:v>
                </c:pt>
                <c:pt idx="384">
                  <c:v>84.976399999999998</c:v>
                </c:pt>
                <c:pt idx="385">
                  <c:v>83.896900000000002</c:v>
                </c:pt>
                <c:pt idx="386">
                  <c:v>82.119900000000001</c:v>
                </c:pt>
                <c:pt idx="387">
                  <c:v>80.724000000000004</c:v>
                </c:pt>
                <c:pt idx="388">
                  <c:v>80.272199999999998</c:v>
                </c:pt>
                <c:pt idx="389">
                  <c:v>79.679299999999998</c:v>
                </c:pt>
                <c:pt idx="390">
                  <c:v>78.061899999999994</c:v>
                </c:pt>
                <c:pt idx="391">
                  <c:v>75.372100000000003</c:v>
                </c:pt>
                <c:pt idx="392">
                  <c:v>72.927099999999996</c:v>
                </c:pt>
                <c:pt idx="393">
                  <c:v>70.267499999999998</c:v>
                </c:pt>
                <c:pt idx="394">
                  <c:v>71.796199999999999</c:v>
                </c:pt>
                <c:pt idx="395">
                  <c:v>75.842699999999994</c:v>
                </c:pt>
                <c:pt idx="396">
                  <c:v>77.219399999999993</c:v>
                </c:pt>
                <c:pt idx="397">
                  <c:v>77.790000000000006</c:v>
                </c:pt>
                <c:pt idx="398">
                  <c:v>79.328699999999998</c:v>
                </c:pt>
                <c:pt idx="399">
                  <c:v>81.431600000000003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08071808"/>
        <c:axId val="408072592"/>
      </c:scatterChart>
      <c:valAx>
        <c:axId val="40807180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8072592"/>
        <c:crosses val="autoZero"/>
        <c:crossBetween val="midCat"/>
        <c:majorUnit val="0.5"/>
      </c:valAx>
      <c:valAx>
        <c:axId val="408072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807180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Sheet2!$D$1</c:f>
              <c:strCache>
                <c:ptCount val="1"/>
                <c:pt idx="0">
                  <c:v>PRES1(Pa)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Sheet2!$D$2:$D$10002</c:f>
              <c:numCache>
                <c:formatCode>0.0000E+00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2.0000000000000002E-5</c:v>
                </c:pt>
                <c:pt idx="17">
                  <c:v>2.0000000000000002E-5</c:v>
                </c:pt>
                <c:pt idx="18">
                  <c:v>2.0000000000000002E-5</c:v>
                </c:pt>
                <c:pt idx="19">
                  <c:v>2.0000000000000002E-5</c:v>
                </c:pt>
                <c:pt idx="20">
                  <c:v>2.0000000000000002E-5</c:v>
                </c:pt>
                <c:pt idx="21">
                  <c:v>2.0000000000000002E-5</c:v>
                </c:pt>
                <c:pt idx="22">
                  <c:v>2.0000000000000002E-5</c:v>
                </c:pt>
                <c:pt idx="23">
                  <c:v>2.0000000000000002E-5</c:v>
                </c:pt>
                <c:pt idx="24">
                  <c:v>2.0000000000000002E-5</c:v>
                </c:pt>
                <c:pt idx="25">
                  <c:v>2.0000000000000002E-5</c:v>
                </c:pt>
                <c:pt idx="26">
                  <c:v>2.0000000000000002E-5</c:v>
                </c:pt>
                <c:pt idx="27">
                  <c:v>-1.4871E-4</c:v>
                </c:pt>
                <c:pt idx="28">
                  <c:v>-1.0524E-3</c:v>
                </c:pt>
                <c:pt idx="29">
                  <c:v>-2.9499000000000001E-3</c:v>
                </c:pt>
                <c:pt idx="30">
                  <c:v>4.2859999999999999E-3</c:v>
                </c:pt>
                <c:pt idx="31">
                  <c:v>3.7263999999999999E-2</c:v>
                </c:pt>
                <c:pt idx="32">
                  <c:v>4.2906E-2</c:v>
                </c:pt>
                <c:pt idx="33">
                  <c:v>-4.2437000000000002E-2</c:v>
                </c:pt>
                <c:pt idx="34">
                  <c:v>-0.10707999999999999</c:v>
                </c:pt>
                <c:pt idx="35">
                  <c:v>-6.2972E-2</c:v>
                </c:pt>
                <c:pt idx="36">
                  <c:v>0.37289</c:v>
                </c:pt>
                <c:pt idx="37">
                  <c:v>0.55484</c:v>
                </c:pt>
                <c:pt idx="38">
                  <c:v>-0.59826999999999997</c:v>
                </c:pt>
                <c:pt idx="39">
                  <c:v>-0.22126000000000001</c:v>
                </c:pt>
                <c:pt idx="40">
                  <c:v>0.52436000000000005</c:v>
                </c:pt>
                <c:pt idx="41">
                  <c:v>-0.43207000000000001</c:v>
                </c:pt>
                <c:pt idx="42">
                  <c:v>0.87890999999999997</c:v>
                </c:pt>
                <c:pt idx="43">
                  <c:v>-0.43625000000000003</c:v>
                </c:pt>
                <c:pt idx="44">
                  <c:v>4.6591000000000002E-3</c:v>
                </c:pt>
                <c:pt idx="45">
                  <c:v>-0.17177000000000001</c:v>
                </c:pt>
                <c:pt idx="46">
                  <c:v>0.40521000000000001</c:v>
                </c:pt>
                <c:pt idx="47">
                  <c:v>8.2064999999999999E-2</c:v>
                </c:pt>
                <c:pt idx="48">
                  <c:v>0.18698999999999999</c:v>
                </c:pt>
                <c:pt idx="49">
                  <c:v>-0.38773999999999997</c:v>
                </c:pt>
                <c:pt idx="50">
                  <c:v>0.37291999999999997</c:v>
                </c:pt>
                <c:pt idx="51">
                  <c:v>-0.32286999999999999</c:v>
                </c:pt>
                <c:pt idx="52">
                  <c:v>0.28188999999999997</c:v>
                </c:pt>
                <c:pt idx="53">
                  <c:v>-0.12787999999999999</c:v>
                </c:pt>
                <c:pt idx="54">
                  <c:v>-6.3555E-2</c:v>
                </c:pt>
                <c:pt idx="55">
                  <c:v>0.30129</c:v>
                </c:pt>
                <c:pt idx="56">
                  <c:v>-0.51749999999999996</c:v>
                </c:pt>
                <c:pt idx="57">
                  <c:v>0.42346</c:v>
                </c:pt>
                <c:pt idx="58">
                  <c:v>-0.34297</c:v>
                </c:pt>
                <c:pt idx="59">
                  <c:v>-0.31703999999999999</c:v>
                </c:pt>
                <c:pt idx="60">
                  <c:v>0.34366999999999998</c:v>
                </c:pt>
                <c:pt idx="61">
                  <c:v>-0.86783999999999994</c:v>
                </c:pt>
                <c:pt idx="62">
                  <c:v>0.42797000000000002</c:v>
                </c:pt>
                <c:pt idx="63">
                  <c:v>-0.21651999999999999</c:v>
                </c:pt>
                <c:pt idx="64">
                  <c:v>-0.68711</c:v>
                </c:pt>
                <c:pt idx="65">
                  <c:v>0.36629</c:v>
                </c:pt>
                <c:pt idx="66">
                  <c:v>-0.41577999999999998</c:v>
                </c:pt>
                <c:pt idx="67">
                  <c:v>-0.25775999999999999</c:v>
                </c:pt>
                <c:pt idx="68">
                  <c:v>0.30897999999999998</c:v>
                </c:pt>
                <c:pt idx="69">
                  <c:v>-0.36990000000000001</c:v>
                </c:pt>
                <c:pt idx="70">
                  <c:v>5.8453000000000003E-3</c:v>
                </c:pt>
                <c:pt idx="71">
                  <c:v>5.0042000000000003E-2</c:v>
                </c:pt>
                <c:pt idx="72">
                  <c:v>-0.36553000000000002</c:v>
                </c:pt>
                <c:pt idx="73">
                  <c:v>-0.22108</c:v>
                </c:pt>
                <c:pt idx="74">
                  <c:v>-0.19794</c:v>
                </c:pt>
                <c:pt idx="75">
                  <c:v>-0.34154000000000001</c:v>
                </c:pt>
                <c:pt idx="76">
                  <c:v>0.29614000000000001</c:v>
                </c:pt>
                <c:pt idx="77">
                  <c:v>0.19808999999999999</c:v>
                </c:pt>
                <c:pt idx="78">
                  <c:v>0.49241000000000001</c:v>
                </c:pt>
                <c:pt idx="79">
                  <c:v>0.69886999999999999</c:v>
                </c:pt>
                <c:pt idx="80">
                  <c:v>0.47614000000000001</c:v>
                </c:pt>
                <c:pt idx="81">
                  <c:v>0.36314999999999997</c:v>
                </c:pt>
                <c:pt idx="82">
                  <c:v>0.56469000000000003</c:v>
                </c:pt>
                <c:pt idx="83">
                  <c:v>0.95777000000000001</c:v>
                </c:pt>
                <c:pt idx="84">
                  <c:v>1.5314000000000001</c:v>
                </c:pt>
                <c:pt idx="85">
                  <c:v>1.8067</c:v>
                </c:pt>
                <c:pt idx="86">
                  <c:v>1.9632000000000001</c:v>
                </c:pt>
                <c:pt idx="87">
                  <c:v>1.7921</c:v>
                </c:pt>
                <c:pt idx="88">
                  <c:v>8.9984999999999996E-2</c:v>
                </c:pt>
                <c:pt idx="89">
                  <c:v>-1.6140000000000001</c:v>
                </c:pt>
                <c:pt idx="90">
                  <c:v>-1.9481999999999999</c:v>
                </c:pt>
                <c:pt idx="91">
                  <c:v>-3.9721000000000002</c:v>
                </c:pt>
                <c:pt idx="92">
                  <c:v>-3.0455999999999999</c:v>
                </c:pt>
                <c:pt idx="93">
                  <c:v>-4.5552999999999999</c:v>
                </c:pt>
                <c:pt idx="94">
                  <c:v>-3.6406999999999998</c:v>
                </c:pt>
                <c:pt idx="95">
                  <c:v>-3.9908000000000001</c:v>
                </c:pt>
                <c:pt idx="96">
                  <c:v>-3.1206999999999998</c:v>
                </c:pt>
                <c:pt idx="97">
                  <c:v>-2.7126000000000001</c:v>
                </c:pt>
                <c:pt idx="98">
                  <c:v>-1.7585999999999999</c:v>
                </c:pt>
                <c:pt idx="99">
                  <c:v>-2.2317999999999998</c:v>
                </c:pt>
                <c:pt idx="100">
                  <c:v>-0.33729999999999999</c:v>
                </c:pt>
                <c:pt idx="101">
                  <c:v>0.39262000000000002</c:v>
                </c:pt>
                <c:pt idx="102">
                  <c:v>2.3405</c:v>
                </c:pt>
                <c:pt idx="103">
                  <c:v>2.7584</c:v>
                </c:pt>
                <c:pt idx="104">
                  <c:v>3.51</c:v>
                </c:pt>
                <c:pt idx="105">
                  <c:v>5.2523999999999997</c:v>
                </c:pt>
                <c:pt idx="106">
                  <c:v>4.9673999999999996</c:v>
                </c:pt>
                <c:pt idx="107">
                  <c:v>6.3781999999999996</c:v>
                </c:pt>
                <c:pt idx="108">
                  <c:v>6.2645999999999997</c:v>
                </c:pt>
                <c:pt idx="109">
                  <c:v>5.9919000000000002</c:v>
                </c:pt>
                <c:pt idx="110">
                  <c:v>7.2267999999999999</c:v>
                </c:pt>
                <c:pt idx="111">
                  <c:v>5.1416000000000004</c:v>
                </c:pt>
                <c:pt idx="112">
                  <c:v>5.2507000000000001</c:v>
                </c:pt>
                <c:pt idx="113">
                  <c:v>5.48</c:v>
                </c:pt>
                <c:pt idx="114">
                  <c:v>3.8963999999999999</c:v>
                </c:pt>
                <c:pt idx="115">
                  <c:v>3.0891999999999999</c:v>
                </c:pt>
                <c:pt idx="116">
                  <c:v>2.7951999999999999</c:v>
                </c:pt>
                <c:pt idx="117">
                  <c:v>-0.48615000000000003</c:v>
                </c:pt>
                <c:pt idx="118">
                  <c:v>0.46679999999999999</c:v>
                </c:pt>
                <c:pt idx="119">
                  <c:v>-2.3243</c:v>
                </c:pt>
                <c:pt idx="120">
                  <c:v>-3.15</c:v>
                </c:pt>
                <c:pt idx="121">
                  <c:v>-4.7218999999999998</c:v>
                </c:pt>
                <c:pt idx="122">
                  <c:v>-5.6044999999999998</c:v>
                </c:pt>
                <c:pt idx="123">
                  <c:v>-7.0308999999999999</c:v>
                </c:pt>
                <c:pt idx="124">
                  <c:v>-7.5096999999999996</c:v>
                </c:pt>
                <c:pt idx="125">
                  <c:v>-9.7141000000000002</c:v>
                </c:pt>
                <c:pt idx="126">
                  <c:v>-8.3909000000000002</c:v>
                </c:pt>
                <c:pt idx="127">
                  <c:v>-9.4740000000000002</c:v>
                </c:pt>
                <c:pt idx="128">
                  <c:v>-9.1024999999999991</c:v>
                </c:pt>
                <c:pt idx="129">
                  <c:v>-8.5010999999999992</c:v>
                </c:pt>
                <c:pt idx="130">
                  <c:v>-8.4136000000000006</c:v>
                </c:pt>
                <c:pt idx="131">
                  <c:v>-6.4833999999999996</c:v>
                </c:pt>
                <c:pt idx="132">
                  <c:v>-6.5141999999999998</c:v>
                </c:pt>
                <c:pt idx="133">
                  <c:v>-4.7131999999999996</c:v>
                </c:pt>
                <c:pt idx="134">
                  <c:v>-2.7543000000000002</c:v>
                </c:pt>
                <c:pt idx="135">
                  <c:v>-2.5905999999999998</c:v>
                </c:pt>
                <c:pt idx="136">
                  <c:v>1.3594999999999999</c:v>
                </c:pt>
                <c:pt idx="137">
                  <c:v>2.5806</c:v>
                </c:pt>
                <c:pt idx="138">
                  <c:v>3.8071999999999999</c:v>
                </c:pt>
                <c:pt idx="139">
                  <c:v>5.8891999999999998</c:v>
                </c:pt>
                <c:pt idx="140">
                  <c:v>6.2169999999999996</c:v>
                </c:pt>
                <c:pt idx="141">
                  <c:v>6.6957000000000004</c:v>
                </c:pt>
                <c:pt idx="142">
                  <c:v>8.9398999999999997</c:v>
                </c:pt>
                <c:pt idx="143">
                  <c:v>7.6525999999999996</c:v>
                </c:pt>
                <c:pt idx="144">
                  <c:v>8.9883000000000006</c:v>
                </c:pt>
                <c:pt idx="145">
                  <c:v>8.2091999999999992</c:v>
                </c:pt>
                <c:pt idx="146">
                  <c:v>8.2082999999999995</c:v>
                </c:pt>
                <c:pt idx="147">
                  <c:v>8.4735999999999994</c:v>
                </c:pt>
                <c:pt idx="148">
                  <c:v>7.6680999999999999</c:v>
                </c:pt>
                <c:pt idx="149">
                  <c:v>6.0202</c:v>
                </c:pt>
                <c:pt idx="150">
                  <c:v>6.2872000000000003</c:v>
                </c:pt>
                <c:pt idx="151">
                  <c:v>4.7845000000000004</c:v>
                </c:pt>
                <c:pt idx="152">
                  <c:v>4.2859999999999996</c:v>
                </c:pt>
                <c:pt idx="153">
                  <c:v>3.0066000000000002</c:v>
                </c:pt>
                <c:pt idx="154">
                  <c:v>1.3783000000000001</c:v>
                </c:pt>
                <c:pt idx="155">
                  <c:v>0.77600999999999998</c:v>
                </c:pt>
                <c:pt idx="156">
                  <c:v>-0.84528000000000003</c:v>
                </c:pt>
                <c:pt idx="157">
                  <c:v>-0.88219999999999998</c:v>
                </c:pt>
                <c:pt idx="158">
                  <c:v>-2.1295999999999999</c:v>
                </c:pt>
                <c:pt idx="159">
                  <c:v>-3.3500999999999999</c:v>
                </c:pt>
                <c:pt idx="160">
                  <c:v>-3.7608000000000001</c:v>
                </c:pt>
                <c:pt idx="161">
                  <c:v>-6.4523000000000001</c:v>
                </c:pt>
                <c:pt idx="162">
                  <c:v>-6.5894000000000004</c:v>
                </c:pt>
                <c:pt idx="163">
                  <c:v>-7.0210999999999997</c:v>
                </c:pt>
                <c:pt idx="164">
                  <c:v>-8.0530000000000008</c:v>
                </c:pt>
                <c:pt idx="165">
                  <c:v>-7.3814000000000002</c:v>
                </c:pt>
                <c:pt idx="166">
                  <c:v>-8.0272000000000006</c:v>
                </c:pt>
                <c:pt idx="167">
                  <c:v>-7.4593999999999996</c:v>
                </c:pt>
                <c:pt idx="168">
                  <c:v>-6.3464</c:v>
                </c:pt>
                <c:pt idx="169">
                  <c:v>-6.6200999999999999</c:v>
                </c:pt>
                <c:pt idx="170">
                  <c:v>-5.6921999999999997</c:v>
                </c:pt>
                <c:pt idx="171">
                  <c:v>-4.8562000000000003</c:v>
                </c:pt>
                <c:pt idx="172">
                  <c:v>-4.3945999999999996</c:v>
                </c:pt>
                <c:pt idx="173">
                  <c:v>-3.4796999999999998</c:v>
                </c:pt>
                <c:pt idx="174">
                  <c:v>-1.92</c:v>
                </c:pt>
                <c:pt idx="175">
                  <c:v>-1.1747000000000001</c:v>
                </c:pt>
                <c:pt idx="176">
                  <c:v>0.11534</c:v>
                </c:pt>
                <c:pt idx="177">
                  <c:v>0.72258999999999995</c:v>
                </c:pt>
                <c:pt idx="178">
                  <c:v>1.7783</c:v>
                </c:pt>
                <c:pt idx="179">
                  <c:v>3.101</c:v>
                </c:pt>
                <c:pt idx="180">
                  <c:v>3.9744000000000002</c:v>
                </c:pt>
                <c:pt idx="181">
                  <c:v>4.1257000000000001</c:v>
                </c:pt>
                <c:pt idx="182">
                  <c:v>4.4798999999999998</c:v>
                </c:pt>
                <c:pt idx="183">
                  <c:v>5.3446999999999996</c:v>
                </c:pt>
                <c:pt idx="184">
                  <c:v>6.1584000000000003</c:v>
                </c:pt>
                <c:pt idx="185">
                  <c:v>6.2686999999999999</c:v>
                </c:pt>
                <c:pt idx="186">
                  <c:v>6.7911000000000001</c:v>
                </c:pt>
                <c:pt idx="187">
                  <c:v>6.4318999999999997</c:v>
                </c:pt>
                <c:pt idx="188">
                  <c:v>7.3445999999999998</c:v>
                </c:pt>
                <c:pt idx="189">
                  <c:v>6.8369999999999997</c:v>
                </c:pt>
                <c:pt idx="190">
                  <c:v>5.3860000000000001</c:v>
                </c:pt>
                <c:pt idx="191">
                  <c:v>5.7493999999999996</c:v>
                </c:pt>
                <c:pt idx="192">
                  <c:v>4.1519000000000004</c:v>
                </c:pt>
                <c:pt idx="193">
                  <c:v>3.6196000000000002</c:v>
                </c:pt>
                <c:pt idx="194">
                  <c:v>2.6509999999999998</c:v>
                </c:pt>
                <c:pt idx="195">
                  <c:v>2.1299000000000001</c:v>
                </c:pt>
                <c:pt idx="196">
                  <c:v>0.82508000000000004</c:v>
                </c:pt>
                <c:pt idx="197">
                  <c:v>0.22359000000000001</c:v>
                </c:pt>
                <c:pt idx="198">
                  <c:v>-1.0405</c:v>
                </c:pt>
                <c:pt idx="199">
                  <c:v>-1.7456</c:v>
                </c:pt>
                <c:pt idx="200">
                  <c:v>-3.1642999999999999</c:v>
                </c:pt>
                <c:pt idx="201">
                  <c:v>-3.3073999999999999</c:v>
                </c:pt>
                <c:pt idx="202">
                  <c:v>-4.1783999999999999</c:v>
                </c:pt>
                <c:pt idx="203">
                  <c:v>-4.8269000000000002</c:v>
                </c:pt>
                <c:pt idx="204">
                  <c:v>-5.1856999999999998</c:v>
                </c:pt>
                <c:pt idx="205">
                  <c:v>-6.1193999999999997</c:v>
                </c:pt>
                <c:pt idx="206">
                  <c:v>-5.4467999999999996</c:v>
                </c:pt>
                <c:pt idx="207">
                  <c:v>-6.2107999999999999</c:v>
                </c:pt>
                <c:pt idx="208">
                  <c:v>-5.9158999999999997</c:v>
                </c:pt>
                <c:pt idx="209">
                  <c:v>-5.8708</c:v>
                </c:pt>
                <c:pt idx="210">
                  <c:v>-6.5716000000000001</c:v>
                </c:pt>
                <c:pt idx="211">
                  <c:v>-4.9866999999999999</c:v>
                </c:pt>
                <c:pt idx="212">
                  <c:v>-3.9735</c:v>
                </c:pt>
                <c:pt idx="213">
                  <c:v>-4.6321000000000003</c:v>
                </c:pt>
                <c:pt idx="214">
                  <c:v>-3.6669</c:v>
                </c:pt>
                <c:pt idx="215">
                  <c:v>-2.2122999999999999</c:v>
                </c:pt>
                <c:pt idx="216">
                  <c:v>-2.0710999999999999</c:v>
                </c:pt>
                <c:pt idx="217">
                  <c:v>0.58779999999999999</c:v>
                </c:pt>
                <c:pt idx="218">
                  <c:v>-0.36804999999999999</c:v>
                </c:pt>
                <c:pt idx="219">
                  <c:v>1.1982999999999999</c:v>
                </c:pt>
                <c:pt idx="220">
                  <c:v>1.4807999999999999</c:v>
                </c:pt>
                <c:pt idx="221">
                  <c:v>2.6848999999999998</c:v>
                </c:pt>
                <c:pt idx="222">
                  <c:v>3.2970000000000002</c:v>
                </c:pt>
                <c:pt idx="223">
                  <c:v>4.2367999999999997</c:v>
                </c:pt>
                <c:pt idx="224">
                  <c:v>3.6877</c:v>
                </c:pt>
                <c:pt idx="225">
                  <c:v>5.5103999999999997</c:v>
                </c:pt>
                <c:pt idx="226">
                  <c:v>4.8826999999999998</c:v>
                </c:pt>
                <c:pt idx="227">
                  <c:v>5.3173000000000004</c:v>
                </c:pt>
                <c:pt idx="228">
                  <c:v>5.0815999999999999</c:v>
                </c:pt>
                <c:pt idx="229">
                  <c:v>4.9573</c:v>
                </c:pt>
                <c:pt idx="230">
                  <c:v>5.8193999999999999</c:v>
                </c:pt>
                <c:pt idx="231">
                  <c:v>4.0965999999999996</c:v>
                </c:pt>
                <c:pt idx="232">
                  <c:v>4.7477</c:v>
                </c:pt>
                <c:pt idx="233">
                  <c:v>4.1497999999999999</c:v>
                </c:pt>
                <c:pt idx="234">
                  <c:v>3.4853000000000001</c:v>
                </c:pt>
                <c:pt idx="235">
                  <c:v>4.0617999999999999</c:v>
                </c:pt>
                <c:pt idx="236">
                  <c:v>1.1323000000000001</c:v>
                </c:pt>
                <c:pt idx="237">
                  <c:v>0.62209999999999999</c:v>
                </c:pt>
                <c:pt idx="238">
                  <c:v>0.86231999999999998</c:v>
                </c:pt>
                <c:pt idx="239">
                  <c:v>-0.44561000000000001</c:v>
                </c:pt>
                <c:pt idx="240">
                  <c:v>-1.1459999999999999</c:v>
                </c:pt>
                <c:pt idx="241">
                  <c:v>-1.345</c:v>
                </c:pt>
                <c:pt idx="242">
                  <c:v>-3.7604000000000002</c:v>
                </c:pt>
                <c:pt idx="243">
                  <c:v>-1.8652</c:v>
                </c:pt>
                <c:pt idx="244">
                  <c:v>-3.444</c:v>
                </c:pt>
                <c:pt idx="245">
                  <c:v>-3.5455999999999999</c:v>
                </c:pt>
                <c:pt idx="246">
                  <c:v>-4.3700999999999999</c:v>
                </c:pt>
                <c:pt idx="247">
                  <c:v>-4.2918000000000003</c:v>
                </c:pt>
                <c:pt idx="248">
                  <c:v>-4.6486999999999998</c:v>
                </c:pt>
                <c:pt idx="249">
                  <c:v>-3.7431000000000001</c:v>
                </c:pt>
                <c:pt idx="250">
                  <c:v>-5.0537999999999998</c:v>
                </c:pt>
                <c:pt idx="251">
                  <c:v>-3.7921</c:v>
                </c:pt>
                <c:pt idx="252">
                  <c:v>-4.2032999999999996</c:v>
                </c:pt>
                <c:pt idx="253">
                  <c:v>-3.4906999999999999</c:v>
                </c:pt>
                <c:pt idx="254">
                  <c:v>-2.6381999999999999</c:v>
                </c:pt>
                <c:pt idx="255">
                  <c:v>-3.3252999999999999</c:v>
                </c:pt>
                <c:pt idx="256">
                  <c:v>-1.7661</c:v>
                </c:pt>
                <c:pt idx="257">
                  <c:v>-2.3014000000000001</c:v>
                </c:pt>
                <c:pt idx="258">
                  <c:v>-1.2672000000000001</c:v>
                </c:pt>
                <c:pt idx="259">
                  <c:v>-0.60758999999999996</c:v>
                </c:pt>
                <c:pt idx="260">
                  <c:v>-1.2436</c:v>
                </c:pt>
                <c:pt idx="261">
                  <c:v>1.9791000000000001</c:v>
                </c:pt>
                <c:pt idx="262">
                  <c:v>2.0853999999999999</c:v>
                </c:pt>
                <c:pt idx="263">
                  <c:v>2.1930999999999998</c:v>
                </c:pt>
                <c:pt idx="264">
                  <c:v>3.1924999999999999</c:v>
                </c:pt>
                <c:pt idx="265">
                  <c:v>2.9394999999999998</c:v>
                </c:pt>
                <c:pt idx="266">
                  <c:v>3.4422000000000001</c:v>
                </c:pt>
                <c:pt idx="267">
                  <c:v>4.8579999999999997</c:v>
                </c:pt>
                <c:pt idx="268">
                  <c:v>2.8780999999999999</c:v>
                </c:pt>
                <c:pt idx="269">
                  <c:v>3.7204000000000002</c:v>
                </c:pt>
                <c:pt idx="270">
                  <c:v>3.6067</c:v>
                </c:pt>
                <c:pt idx="271">
                  <c:v>3.7323</c:v>
                </c:pt>
                <c:pt idx="272">
                  <c:v>3.6442999999999999</c:v>
                </c:pt>
                <c:pt idx="273">
                  <c:v>3.1707999999999998</c:v>
                </c:pt>
                <c:pt idx="274">
                  <c:v>2.1263999999999998</c:v>
                </c:pt>
                <c:pt idx="275">
                  <c:v>2.9918999999999998</c:v>
                </c:pt>
                <c:pt idx="276">
                  <c:v>1.6998</c:v>
                </c:pt>
                <c:pt idx="277">
                  <c:v>1.6594</c:v>
                </c:pt>
                <c:pt idx="278">
                  <c:v>0.90976000000000001</c:v>
                </c:pt>
                <c:pt idx="279">
                  <c:v>0.1429</c:v>
                </c:pt>
                <c:pt idx="280">
                  <c:v>0.41298000000000001</c:v>
                </c:pt>
                <c:pt idx="281">
                  <c:v>-0.64839999999999998</c:v>
                </c:pt>
                <c:pt idx="282">
                  <c:v>-0.30464999999999998</c:v>
                </c:pt>
                <c:pt idx="283">
                  <c:v>-1.1051</c:v>
                </c:pt>
                <c:pt idx="284">
                  <c:v>-1.7486999999999999</c:v>
                </c:pt>
                <c:pt idx="285">
                  <c:v>-1.3338000000000001</c:v>
                </c:pt>
                <c:pt idx="286">
                  <c:v>-3.5287000000000002</c:v>
                </c:pt>
                <c:pt idx="287">
                  <c:v>-3.3713000000000002</c:v>
                </c:pt>
                <c:pt idx="288">
                  <c:v>-3.5895000000000001</c:v>
                </c:pt>
                <c:pt idx="289">
                  <c:v>-4.1108000000000002</c:v>
                </c:pt>
                <c:pt idx="290">
                  <c:v>-3.1646999999999998</c:v>
                </c:pt>
                <c:pt idx="291">
                  <c:v>-3.7717999999999998</c:v>
                </c:pt>
                <c:pt idx="292">
                  <c:v>-3.4891999999999999</c:v>
                </c:pt>
                <c:pt idx="293">
                  <c:v>-2.2179000000000002</c:v>
                </c:pt>
                <c:pt idx="294">
                  <c:v>-2.5526</c:v>
                </c:pt>
                <c:pt idx="295">
                  <c:v>-2.4026000000000001</c:v>
                </c:pt>
                <c:pt idx="296">
                  <c:v>-1.7173</c:v>
                </c:pt>
                <c:pt idx="297">
                  <c:v>-1.5764</c:v>
                </c:pt>
                <c:pt idx="298">
                  <c:v>-1.0397000000000001</c:v>
                </c:pt>
                <c:pt idx="299">
                  <c:v>-0.32745999999999997</c:v>
                </c:pt>
                <c:pt idx="300">
                  <c:v>-0.16732</c:v>
                </c:pt>
                <c:pt idx="301">
                  <c:v>0.41472999999999999</c:v>
                </c:pt>
                <c:pt idx="302">
                  <c:v>0.55545999999999995</c:v>
                </c:pt>
                <c:pt idx="303">
                  <c:v>1.0949</c:v>
                </c:pt>
                <c:pt idx="304">
                  <c:v>1.6298999999999999</c:v>
                </c:pt>
                <c:pt idx="305">
                  <c:v>1.7383</c:v>
                </c:pt>
                <c:pt idx="306">
                  <c:v>1.7685</c:v>
                </c:pt>
                <c:pt idx="307">
                  <c:v>1.8604000000000001</c:v>
                </c:pt>
                <c:pt idx="308">
                  <c:v>2.1316999999999999</c:v>
                </c:pt>
                <c:pt idx="309">
                  <c:v>2.3237000000000001</c:v>
                </c:pt>
                <c:pt idx="310">
                  <c:v>2.6036000000000001</c:v>
                </c:pt>
                <c:pt idx="311">
                  <c:v>3.1089000000000002</c:v>
                </c:pt>
                <c:pt idx="312">
                  <c:v>2.5390000000000001</c:v>
                </c:pt>
                <c:pt idx="313">
                  <c:v>3.3081</c:v>
                </c:pt>
                <c:pt idx="314">
                  <c:v>3.1331000000000002</c:v>
                </c:pt>
                <c:pt idx="315">
                  <c:v>1.7456</c:v>
                </c:pt>
                <c:pt idx="316">
                  <c:v>2.4481999999999999</c:v>
                </c:pt>
                <c:pt idx="317">
                  <c:v>1.1431</c:v>
                </c:pt>
                <c:pt idx="318">
                  <c:v>1.2184999999999999</c:v>
                </c:pt>
                <c:pt idx="319">
                  <c:v>0.53969</c:v>
                </c:pt>
                <c:pt idx="320">
                  <c:v>0.59687000000000001</c:v>
                </c:pt>
                <c:pt idx="321">
                  <c:v>-3.3842999999999998E-2</c:v>
                </c:pt>
                <c:pt idx="322">
                  <c:v>-0.1109</c:v>
                </c:pt>
                <c:pt idx="323">
                  <c:v>-0.78666000000000003</c:v>
                </c:pt>
                <c:pt idx="324">
                  <c:v>-0.81310000000000004</c:v>
                </c:pt>
                <c:pt idx="325">
                  <c:v>-1.6861999999999999</c:v>
                </c:pt>
                <c:pt idx="326">
                  <c:v>-1.3412999999999999</c:v>
                </c:pt>
                <c:pt idx="327">
                  <c:v>-1.6305000000000001</c:v>
                </c:pt>
                <c:pt idx="328">
                  <c:v>-1.7670999999999999</c:v>
                </c:pt>
                <c:pt idx="329">
                  <c:v>-1.9540999999999999</c:v>
                </c:pt>
                <c:pt idx="330">
                  <c:v>-2.3041999999999998</c:v>
                </c:pt>
                <c:pt idx="331">
                  <c:v>-1.4424999999999999</c:v>
                </c:pt>
                <c:pt idx="332">
                  <c:v>-2.0171999999999999</c:v>
                </c:pt>
                <c:pt idx="333">
                  <c:v>-2.0809000000000002</c:v>
                </c:pt>
                <c:pt idx="334">
                  <c:v>-1.6422000000000001</c:v>
                </c:pt>
                <c:pt idx="335">
                  <c:v>-2.1463000000000001</c:v>
                </c:pt>
                <c:pt idx="336">
                  <c:v>-0.98814999999999997</c:v>
                </c:pt>
                <c:pt idx="337">
                  <c:v>-1.6085</c:v>
                </c:pt>
                <c:pt idx="338">
                  <c:v>-1.4166000000000001</c:v>
                </c:pt>
                <c:pt idx="339">
                  <c:v>-0.48666999999999999</c:v>
                </c:pt>
                <c:pt idx="340">
                  <c:v>-0.54783999999999999</c:v>
                </c:pt>
                <c:pt idx="341">
                  <c:v>0.10287</c:v>
                </c:pt>
                <c:pt idx="342">
                  <c:v>0.50327999999999995</c:v>
                </c:pt>
                <c:pt idx="343">
                  <c:v>0.1769</c:v>
                </c:pt>
                <c:pt idx="344">
                  <c:v>0.85355999999999999</c:v>
                </c:pt>
                <c:pt idx="345">
                  <c:v>0.99270000000000003</c:v>
                </c:pt>
                <c:pt idx="346">
                  <c:v>0.89181999999999995</c:v>
                </c:pt>
                <c:pt idx="347">
                  <c:v>1.1186</c:v>
                </c:pt>
                <c:pt idx="348">
                  <c:v>1.1910000000000001</c:v>
                </c:pt>
                <c:pt idx="349">
                  <c:v>1.3177000000000001</c:v>
                </c:pt>
                <c:pt idx="350">
                  <c:v>1.6384000000000001</c:v>
                </c:pt>
                <c:pt idx="351">
                  <c:v>1.2899</c:v>
                </c:pt>
                <c:pt idx="352">
                  <c:v>1.2258</c:v>
                </c:pt>
                <c:pt idx="353">
                  <c:v>1.2183999999999999</c:v>
                </c:pt>
                <c:pt idx="354">
                  <c:v>1.0306</c:v>
                </c:pt>
                <c:pt idx="355">
                  <c:v>0.94896000000000003</c:v>
                </c:pt>
                <c:pt idx="356">
                  <c:v>0.83711000000000002</c:v>
                </c:pt>
                <c:pt idx="357">
                  <c:v>0.70269999999999999</c:v>
                </c:pt>
                <c:pt idx="358">
                  <c:v>0.75022999999999995</c:v>
                </c:pt>
                <c:pt idx="359">
                  <c:v>0.70881000000000005</c:v>
                </c:pt>
                <c:pt idx="360">
                  <c:v>0.42048000000000002</c:v>
                </c:pt>
                <c:pt idx="361">
                  <c:v>-0.26465</c:v>
                </c:pt>
                <c:pt idx="362">
                  <c:v>-0.53264999999999996</c:v>
                </c:pt>
                <c:pt idx="363">
                  <c:v>-0.67225000000000001</c:v>
                </c:pt>
                <c:pt idx="364">
                  <c:v>-0.69547999999999999</c:v>
                </c:pt>
                <c:pt idx="365">
                  <c:v>-0.89824000000000004</c:v>
                </c:pt>
                <c:pt idx="366">
                  <c:v>-1.2712000000000001</c:v>
                </c:pt>
                <c:pt idx="367">
                  <c:v>-1.0439000000000001</c:v>
                </c:pt>
                <c:pt idx="368">
                  <c:v>-0.77417999999999998</c:v>
                </c:pt>
                <c:pt idx="369">
                  <c:v>-0.78932000000000002</c:v>
                </c:pt>
                <c:pt idx="370">
                  <c:v>-0.92927999999999999</c:v>
                </c:pt>
                <c:pt idx="371">
                  <c:v>-0.91156000000000004</c:v>
                </c:pt>
                <c:pt idx="372">
                  <c:v>-0.68513999999999997</c:v>
                </c:pt>
                <c:pt idx="373">
                  <c:v>-0.51654999999999995</c:v>
                </c:pt>
                <c:pt idx="374">
                  <c:v>-0.37561</c:v>
                </c:pt>
                <c:pt idx="375">
                  <c:v>-0.29971999999999999</c:v>
                </c:pt>
                <c:pt idx="376">
                  <c:v>-0.20127999999999999</c:v>
                </c:pt>
                <c:pt idx="377">
                  <c:v>9.8052E-2</c:v>
                </c:pt>
                <c:pt idx="378">
                  <c:v>0.25042999999999999</c:v>
                </c:pt>
                <c:pt idx="379">
                  <c:v>0.23805000000000001</c:v>
                </c:pt>
                <c:pt idx="380">
                  <c:v>0.21976999999999999</c:v>
                </c:pt>
                <c:pt idx="381">
                  <c:v>0.35544999999999999</c:v>
                </c:pt>
                <c:pt idx="382">
                  <c:v>0.47506999999999999</c:v>
                </c:pt>
                <c:pt idx="383">
                  <c:v>0.55979000000000001</c:v>
                </c:pt>
                <c:pt idx="384">
                  <c:v>0.38479999999999998</c:v>
                </c:pt>
                <c:pt idx="385">
                  <c:v>0.33102999999999999</c:v>
                </c:pt>
                <c:pt idx="386">
                  <c:v>0.48512</c:v>
                </c:pt>
                <c:pt idx="387">
                  <c:v>0.57808000000000004</c:v>
                </c:pt>
                <c:pt idx="388">
                  <c:v>0.42377999999999999</c:v>
                </c:pt>
                <c:pt idx="389">
                  <c:v>0.18581</c:v>
                </c:pt>
                <c:pt idx="390">
                  <c:v>0.19571</c:v>
                </c:pt>
                <c:pt idx="391">
                  <c:v>0.30858999999999998</c:v>
                </c:pt>
                <c:pt idx="392">
                  <c:v>0.21027999999999999</c:v>
                </c:pt>
                <c:pt idx="393">
                  <c:v>-1.2387E-2</c:v>
                </c:pt>
                <c:pt idx="394">
                  <c:v>-0.12225</c:v>
                </c:pt>
                <c:pt idx="395">
                  <c:v>-1.6330000000000001E-2</c:v>
                </c:pt>
                <c:pt idx="396">
                  <c:v>1.6903000000000001E-2</c:v>
                </c:pt>
                <c:pt idx="397">
                  <c:v>-0.12589</c:v>
                </c:pt>
                <c:pt idx="398">
                  <c:v>-0.35242000000000001</c:v>
                </c:pt>
                <c:pt idx="399">
                  <c:v>-0.32801999999999998</c:v>
                </c:pt>
                <c:pt idx="400">
                  <c:v>-0.10555</c:v>
                </c:pt>
                <c:pt idx="401">
                  <c:v>-4.2234000000000001E-2</c:v>
                </c:pt>
                <c:pt idx="402">
                  <c:v>-0.19105</c:v>
                </c:pt>
                <c:pt idx="403">
                  <c:v>-0.33689000000000002</c:v>
                </c:pt>
                <c:pt idx="404">
                  <c:v>-0.24301</c:v>
                </c:pt>
                <c:pt idx="405">
                  <c:v>2.7997999999999999E-2</c:v>
                </c:pt>
                <c:pt idx="406">
                  <c:v>0.14204</c:v>
                </c:pt>
                <c:pt idx="407">
                  <c:v>3.7361999999999999E-2</c:v>
                </c:pt>
                <c:pt idx="408">
                  <c:v>-0.17194000000000001</c:v>
                </c:pt>
                <c:pt idx="409">
                  <c:v>4.5346999999999998E-2</c:v>
                </c:pt>
                <c:pt idx="410">
                  <c:v>0.28921999999999998</c:v>
                </c:pt>
                <c:pt idx="411">
                  <c:v>0.31548999999999999</c:v>
                </c:pt>
                <c:pt idx="412">
                  <c:v>5.4101999999999997E-2</c:v>
                </c:pt>
                <c:pt idx="413">
                  <c:v>1.8906000000000001E-3</c:v>
                </c:pt>
                <c:pt idx="414">
                  <c:v>0.20122999999999999</c:v>
                </c:pt>
                <c:pt idx="415">
                  <c:v>0.29053000000000001</c:v>
                </c:pt>
                <c:pt idx="416">
                  <c:v>0.13763</c:v>
                </c:pt>
                <c:pt idx="417">
                  <c:v>-3.1551999999999997E-2</c:v>
                </c:pt>
                <c:pt idx="418">
                  <c:v>-8.5495999999999992E-3</c:v>
                </c:pt>
                <c:pt idx="419">
                  <c:v>0.10201</c:v>
                </c:pt>
                <c:pt idx="420">
                  <c:v>7.2246000000000005E-2</c:v>
                </c:pt>
                <c:pt idx="421">
                  <c:v>-5.1914000000000002E-2</c:v>
                </c:pt>
                <c:pt idx="422">
                  <c:v>-0.15991</c:v>
                </c:pt>
                <c:pt idx="423">
                  <c:v>-0.10407</c:v>
                </c:pt>
                <c:pt idx="424">
                  <c:v>-1.4618000000000001E-2</c:v>
                </c:pt>
                <c:pt idx="425">
                  <c:v>-4.6141000000000001E-2</c:v>
                </c:pt>
                <c:pt idx="426">
                  <c:v>-0.20594999999999999</c:v>
                </c:pt>
                <c:pt idx="427">
                  <c:v>-0.20391999999999999</c:v>
                </c:pt>
                <c:pt idx="428">
                  <c:v>-5.6043999999999997E-2</c:v>
                </c:pt>
                <c:pt idx="429">
                  <c:v>-3.9202000000000001E-2</c:v>
                </c:pt>
                <c:pt idx="430">
                  <c:v>-0.18595999999999999</c:v>
                </c:pt>
                <c:pt idx="431">
                  <c:v>-0.19162999999999999</c:v>
                </c:pt>
                <c:pt idx="432">
                  <c:v>-9.7540000000000002E-2</c:v>
                </c:pt>
                <c:pt idx="433">
                  <c:v>2.0847999999999998E-2</c:v>
                </c:pt>
                <c:pt idx="434">
                  <c:v>-0.10031</c:v>
                </c:pt>
                <c:pt idx="435">
                  <c:v>-0.23325000000000001</c:v>
                </c:pt>
                <c:pt idx="436">
                  <c:v>-0.22167999999999999</c:v>
                </c:pt>
                <c:pt idx="437">
                  <c:v>-1.1122999999999999E-2</c:v>
                </c:pt>
                <c:pt idx="438">
                  <c:v>1.8353000000000001E-2</c:v>
                </c:pt>
                <c:pt idx="439">
                  <c:v>-0.14409</c:v>
                </c:pt>
                <c:pt idx="440">
                  <c:v>-0.20954</c:v>
                </c:pt>
                <c:pt idx="441">
                  <c:v>-8.0201999999999996E-2</c:v>
                </c:pt>
                <c:pt idx="442">
                  <c:v>6.8072999999999995E-2</c:v>
                </c:pt>
                <c:pt idx="443">
                  <c:v>-1.2578000000000001E-3</c:v>
                </c:pt>
                <c:pt idx="444">
                  <c:v>-9.6765000000000004E-2</c:v>
                </c:pt>
                <c:pt idx="445">
                  <c:v>-5.0316E-2</c:v>
                </c:pt>
                <c:pt idx="446">
                  <c:v>3.3154000000000003E-2</c:v>
                </c:pt>
                <c:pt idx="447">
                  <c:v>7.0544999999999997E-2</c:v>
                </c:pt>
                <c:pt idx="448">
                  <c:v>4.9590000000000002E-2</c:v>
                </c:pt>
                <c:pt idx="449">
                  <c:v>1.1284000000000001E-2</c:v>
                </c:pt>
                <c:pt idx="450">
                  <c:v>1.3788E-2</c:v>
                </c:pt>
                <c:pt idx="451">
                  <c:v>9.2450000000000004E-2</c:v>
                </c:pt>
                <c:pt idx="452">
                  <c:v>0.11969</c:v>
                </c:pt>
                <c:pt idx="453">
                  <c:v>3.7068999999999998E-2</c:v>
                </c:pt>
                <c:pt idx="454">
                  <c:v>3.7654E-2</c:v>
                </c:pt>
                <c:pt idx="455">
                  <c:v>9.2797000000000004E-2</c:v>
                </c:pt>
                <c:pt idx="456">
                  <c:v>0.12812000000000001</c:v>
                </c:pt>
                <c:pt idx="457">
                  <c:v>8.8200000000000001E-2</c:v>
                </c:pt>
                <c:pt idx="458">
                  <c:v>4.6600000000000003E-2</c:v>
                </c:pt>
                <c:pt idx="459">
                  <c:v>8.0465999999999996E-2</c:v>
                </c:pt>
                <c:pt idx="460">
                  <c:v>0.13091</c:v>
                </c:pt>
                <c:pt idx="461">
                  <c:v>0.12841</c:v>
                </c:pt>
                <c:pt idx="462">
                  <c:v>7.7120999999999995E-2</c:v>
                </c:pt>
                <c:pt idx="463">
                  <c:v>4.3450000000000003E-2</c:v>
                </c:pt>
                <c:pt idx="464">
                  <c:v>8.5092000000000001E-2</c:v>
                </c:pt>
                <c:pt idx="465">
                  <c:v>0.124</c:v>
                </c:pt>
                <c:pt idx="466">
                  <c:v>0.11523</c:v>
                </c:pt>
                <c:pt idx="467">
                  <c:v>-8.3221000000000007E-3</c:v>
                </c:pt>
                <c:pt idx="468">
                  <c:v>1.6445000000000001E-2</c:v>
                </c:pt>
                <c:pt idx="469">
                  <c:v>0.11974</c:v>
                </c:pt>
                <c:pt idx="470">
                  <c:v>0.11083</c:v>
                </c:pt>
                <c:pt idx="471">
                  <c:v>1.1212E-2</c:v>
                </c:pt>
                <c:pt idx="472">
                  <c:v>-1.8608E-2</c:v>
                </c:pt>
                <c:pt idx="473">
                  <c:v>3.5081000000000001E-2</c:v>
                </c:pt>
                <c:pt idx="474">
                  <c:v>5.8000000000000003E-2</c:v>
                </c:pt>
                <c:pt idx="475">
                  <c:v>4.9827999999999997E-2</c:v>
                </c:pt>
                <c:pt idx="476">
                  <c:v>-7.9200999999999994E-3</c:v>
                </c:pt>
                <c:pt idx="477">
                  <c:v>-2.0853E-2</c:v>
                </c:pt>
                <c:pt idx="478">
                  <c:v>1.357E-2</c:v>
                </c:pt>
                <c:pt idx="479">
                  <c:v>1.3093E-2</c:v>
                </c:pt>
                <c:pt idx="480">
                  <c:v>-1.6331999999999999E-2</c:v>
                </c:pt>
                <c:pt idx="481">
                  <c:v>-6.0488E-2</c:v>
                </c:pt>
                <c:pt idx="482">
                  <c:v>-3.7699999999999997E-2</c:v>
                </c:pt>
                <c:pt idx="483">
                  <c:v>-1.5079E-2</c:v>
                </c:pt>
                <c:pt idx="484">
                  <c:v>-3.1334000000000001E-2</c:v>
                </c:pt>
                <c:pt idx="485">
                  <c:v>-3.9106000000000002E-2</c:v>
                </c:pt>
                <c:pt idx="486">
                  <c:v>-1.5663E-2</c:v>
                </c:pt>
                <c:pt idx="487">
                  <c:v>-1.8585999999999998E-2</c:v>
                </c:pt>
                <c:pt idx="488">
                  <c:v>-4.9643E-2</c:v>
                </c:pt>
                <c:pt idx="489">
                  <c:v>-4.2875999999999997E-2</c:v>
                </c:pt>
                <c:pt idx="490">
                  <c:v>-1.2101000000000001E-2</c:v>
                </c:pt>
                <c:pt idx="491">
                  <c:v>-1.9935999999999999E-2</c:v>
                </c:pt>
                <c:pt idx="492">
                  <c:v>-5.9002999999999998E-3</c:v>
                </c:pt>
                <c:pt idx="493">
                  <c:v>-5.7296E-2</c:v>
                </c:pt>
                <c:pt idx="494">
                  <c:v>-6.7100999999999994E-2</c:v>
                </c:pt>
                <c:pt idx="495">
                  <c:v>-3.3666000000000001E-2</c:v>
                </c:pt>
                <c:pt idx="496">
                  <c:v>1.6178000000000001E-2</c:v>
                </c:pt>
                <c:pt idx="497">
                  <c:v>-4.0412999999999998E-2</c:v>
                </c:pt>
                <c:pt idx="498">
                  <c:v>-0.10421999999999999</c:v>
                </c:pt>
                <c:pt idx="499">
                  <c:v>-5.4598000000000001E-2</c:v>
                </c:pt>
                <c:pt idx="500">
                  <c:v>8.8532999999999997E-3</c:v>
                </c:pt>
                <c:pt idx="501">
                  <c:v>-1.5381000000000001E-2</c:v>
                </c:pt>
                <c:pt idx="502">
                  <c:v>-8.7614999999999998E-2</c:v>
                </c:pt>
                <c:pt idx="503">
                  <c:v>-6.8148E-2</c:v>
                </c:pt>
                <c:pt idx="504">
                  <c:v>-6.5580999999999999E-3</c:v>
                </c:pt>
                <c:pt idx="505">
                  <c:v>-2.8985999999999999E-3</c:v>
                </c:pt>
                <c:pt idx="506">
                  <c:v>-5.6732999999999999E-2</c:v>
                </c:pt>
                <c:pt idx="507">
                  <c:v>-5.9845000000000002E-2</c:v>
                </c:pt>
                <c:pt idx="508">
                  <c:v>-3.7139999999999999E-2</c:v>
                </c:pt>
                <c:pt idx="509">
                  <c:v>2.9581E-3</c:v>
                </c:pt>
                <c:pt idx="510">
                  <c:v>-3.3780999999999999E-2</c:v>
                </c:pt>
                <c:pt idx="511">
                  <c:v>-6.3128000000000004E-2</c:v>
                </c:pt>
                <c:pt idx="512">
                  <c:v>-3.9778000000000001E-2</c:v>
                </c:pt>
                <c:pt idx="513">
                  <c:v>-1.7124E-2</c:v>
                </c:pt>
                <c:pt idx="514">
                  <c:v>-1.9233E-2</c:v>
                </c:pt>
                <c:pt idx="515">
                  <c:v>-6.6863000000000006E-2</c:v>
                </c:pt>
                <c:pt idx="516">
                  <c:v>-4.4774000000000001E-2</c:v>
                </c:pt>
                <c:pt idx="517">
                  <c:v>-2.4516E-2</c:v>
                </c:pt>
                <c:pt idx="518">
                  <c:v>-1.1623E-2</c:v>
                </c:pt>
                <c:pt idx="519">
                  <c:v>-3.8899000000000003E-2</c:v>
                </c:pt>
                <c:pt idx="520">
                  <c:v>-3.9205999999999998E-2</c:v>
                </c:pt>
                <c:pt idx="521">
                  <c:v>-1.5671999999999998E-2</c:v>
                </c:pt>
                <c:pt idx="522">
                  <c:v>1.1132E-2</c:v>
                </c:pt>
                <c:pt idx="523">
                  <c:v>1.1350000000000001E-2</c:v>
                </c:pt>
                <c:pt idx="524">
                  <c:v>-6.3930999999999997E-3</c:v>
                </c:pt>
                <c:pt idx="525">
                  <c:v>-1.4201E-2</c:v>
                </c:pt>
                <c:pt idx="526">
                  <c:v>1.5997999999999998E-2</c:v>
                </c:pt>
                <c:pt idx="527">
                  <c:v>4.1202000000000003E-2</c:v>
                </c:pt>
                <c:pt idx="528">
                  <c:v>1.1214E-2</c:v>
                </c:pt>
                <c:pt idx="529">
                  <c:v>-1.5384E-2</c:v>
                </c:pt>
                <c:pt idx="530">
                  <c:v>7.5085999999999998E-3</c:v>
                </c:pt>
                <c:pt idx="531">
                  <c:v>3.7828000000000001E-2</c:v>
                </c:pt>
                <c:pt idx="532">
                  <c:v>2.8643999999999999E-2</c:v>
                </c:pt>
                <c:pt idx="533">
                  <c:v>4.7320000000000001E-3</c:v>
                </c:pt>
                <c:pt idx="534">
                  <c:v>2.2488E-4</c:v>
                </c:pt>
                <c:pt idx="535">
                  <c:v>4.9222000000000002E-2</c:v>
                </c:pt>
                <c:pt idx="536">
                  <c:v>7.1543999999999996E-2</c:v>
                </c:pt>
                <c:pt idx="537">
                  <c:v>5.1999999999999998E-2</c:v>
                </c:pt>
                <c:pt idx="538">
                  <c:v>4.4450000000000003E-2</c:v>
                </c:pt>
                <c:pt idx="539">
                  <c:v>7.6242000000000004E-2</c:v>
                </c:pt>
                <c:pt idx="540">
                  <c:v>0.10432</c:v>
                </c:pt>
                <c:pt idx="541">
                  <c:v>8.9922000000000002E-2</c:v>
                </c:pt>
                <c:pt idx="542">
                  <c:v>4.0409E-2</c:v>
                </c:pt>
                <c:pt idx="543">
                  <c:v>5.8105999999999998E-2</c:v>
                </c:pt>
                <c:pt idx="544">
                  <c:v>9.4732999999999998E-2</c:v>
                </c:pt>
                <c:pt idx="545">
                  <c:v>8.5199999999999998E-2</c:v>
                </c:pt>
                <c:pt idx="546">
                  <c:v>3.8947000000000002E-2</c:v>
                </c:pt>
                <c:pt idx="547">
                  <c:v>3.9654000000000002E-2</c:v>
                </c:pt>
                <c:pt idx="548">
                  <c:v>7.6405000000000001E-2</c:v>
                </c:pt>
                <c:pt idx="549">
                  <c:v>6.5319000000000002E-2</c:v>
                </c:pt>
                <c:pt idx="550">
                  <c:v>5.8472000000000003E-2</c:v>
                </c:pt>
                <c:pt idx="551">
                  <c:v>3.9870000000000003E-2</c:v>
                </c:pt>
                <c:pt idx="552">
                  <c:v>6.2051000000000002E-2</c:v>
                </c:pt>
                <c:pt idx="553">
                  <c:v>6.9439000000000001E-2</c:v>
                </c:pt>
                <c:pt idx="554">
                  <c:v>4.6464999999999999E-2</c:v>
                </c:pt>
                <c:pt idx="555">
                  <c:v>2.9242000000000001E-2</c:v>
                </c:pt>
                <c:pt idx="556">
                  <c:v>3.1480000000000001E-2</c:v>
                </c:pt>
                <c:pt idx="557">
                  <c:v>3.8089999999999999E-2</c:v>
                </c:pt>
                <c:pt idx="558">
                  <c:v>1.2716E-2</c:v>
                </c:pt>
                <c:pt idx="559">
                  <c:v>-3.5162000000000001E-3</c:v>
                </c:pt>
                <c:pt idx="560">
                  <c:v>-1.6394999999999999E-3</c:v>
                </c:pt>
                <c:pt idx="561">
                  <c:v>-8.2723999999999992E-3</c:v>
                </c:pt>
                <c:pt idx="562">
                  <c:v>-1.7013E-2</c:v>
                </c:pt>
                <c:pt idx="563">
                  <c:v>-4.6899999999999997E-2</c:v>
                </c:pt>
                <c:pt idx="564">
                  <c:v>-4.0960999999999997E-2</c:v>
                </c:pt>
                <c:pt idx="565">
                  <c:v>-1.9661000000000001E-2</c:v>
                </c:pt>
                <c:pt idx="566">
                  <c:v>-3.5959999999999999E-2</c:v>
                </c:pt>
                <c:pt idx="567">
                  <c:v>-3.4493000000000003E-2</c:v>
                </c:pt>
                <c:pt idx="568">
                  <c:v>-6.5360000000000001E-2</c:v>
                </c:pt>
                <c:pt idx="569">
                  <c:v>-5.3666999999999999E-2</c:v>
                </c:pt>
                <c:pt idx="570">
                  <c:v>-3.6393000000000002E-2</c:v>
                </c:pt>
                <c:pt idx="571">
                  <c:v>-4.9745999999999999E-2</c:v>
                </c:pt>
                <c:pt idx="572">
                  <c:v>-6.7094000000000001E-2</c:v>
                </c:pt>
                <c:pt idx="573">
                  <c:v>-8.7906999999999999E-2</c:v>
                </c:pt>
                <c:pt idx="574">
                  <c:v>-4.9255E-2</c:v>
                </c:pt>
                <c:pt idx="575">
                  <c:v>-6.1845999999999998E-2</c:v>
                </c:pt>
                <c:pt idx="576">
                  <c:v>-7.0399000000000003E-2</c:v>
                </c:pt>
                <c:pt idx="577">
                  <c:v>-8.7040999999999993E-2</c:v>
                </c:pt>
                <c:pt idx="578">
                  <c:v>-8.2126000000000005E-2</c:v>
                </c:pt>
                <c:pt idx="579">
                  <c:v>-6.0601000000000002E-2</c:v>
                </c:pt>
                <c:pt idx="580">
                  <c:v>-6.1921999999999998E-2</c:v>
                </c:pt>
                <c:pt idx="581">
                  <c:v>-6.4827999999999997E-2</c:v>
                </c:pt>
                <c:pt idx="582">
                  <c:v>-5.9048999999999997E-2</c:v>
                </c:pt>
                <c:pt idx="583">
                  <c:v>-5.0882999999999998E-2</c:v>
                </c:pt>
                <c:pt idx="584">
                  <c:v>-3.4151000000000001E-2</c:v>
                </c:pt>
                <c:pt idx="585">
                  <c:v>-4.1251000000000003E-2</c:v>
                </c:pt>
                <c:pt idx="586">
                  <c:v>-3.8538000000000003E-2</c:v>
                </c:pt>
                <c:pt idx="587">
                  <c:v>-3.6998000000000003E-2</c:v>
                </c:pt>
                <c:pt idx="588">
                  <c:v>-2.2797000000000001E-2</c:v>
                </c:pt>
                <c:pt idx="589">
                  <c:v>-2.0079E-2</c:v>
                </c:pt>
                <c:pt idx="590">
                  <c:v>-3.9699999999999999E-2</c:v>
                </c:pt>
                <c:pt idx="591">
                  <c:v>-2.1814E-2</c:v>
                </c:pt>
                <c:pt idx="592">
                  <c:v>-1.5851000000000001E-2</c:v>
                </c:pt>
                <c:pt idx="593">
                  <c:v>-4.3376999999999999E-3</c:v>
                </c:pt>
                <c:pt idx="594">
                  <c:v>-1.4312E-2</c:v>
                </c:pt>
                <c:pt idx="595">
                  <c:v>-1.1464E-2</c:v>
                </c:pt>
                <c:pt idx="596">
                  <c:v>9.1559999999999992E-3</c:v>
                </c:pt>
                <c:pt idx="597">
                  <c:v>1.0649E-2</c:v>
                </c:pt>
                <c:pt idx="598">
                  <c:v>2.0233000000000001E-2</c:v>
                </c:pt>
                <c:pt idx="599">
                  <c:v>2.8134000000000002E-3</c:v>
                </c:pt>
                <c:pt idx="600">
                  <c:v>2.1972999999999999E-2</c:v>
                </c:pt>
                <c:pt idx="601">
                  <c:v>3.0152999999999999E-2</c:v>
                </c:pt>
                <c:pt idx="602">
                  <c:v>3.1558999999999997E-2</c:v>
                </c:pt>
                <c:pt idx="603">
                  <c:v>1.9724999999999999E-2</c:v>
                </c:pt>
                <c:pt idx="604">
                  <c:v>1.704E-2</c:v>
                </c:pt>
                <c:pt idx="605">
                  <c:v>3.1663999999999998E-2</c:v>
                </c:pt>
                <c:pt idx="606">
                  <c:v>3.4856999999999999E-2</c:v>
                </c:pt>
                <c:pt idx="607">
                  <c:v>2.2179000000000001E-2</c:v>
                </c:pt>
                <c:pt idx="608">
                  <c:v>3.4379E-2</c:v>
                </c:pt>
                <c:pt idx="609">
                  <c:v>3.7796000000000003E-2</c:v>
                </c:pt>
                <c:pt idx="610">
                  <c:v>4.8627999999999998E-2</c:v>
                </c:pt>
                <c:pt idx="611">
                  <c:v>4.2582000000000002E-2</c:v>
                </c:pt>
                <c:pt idx="612">
                  <c:v>4.6550000000000001E-2</c:v>
                </c:pt>
                <c:pt idx="613">
                  <c:v>5.3333999999999999E-2</c:v>
                </c:pt>
                <c:pt idx="614">
                  <c:v>5.4697000000000003E-2</c:v>
                </c:pt>
                <c:pt idx="615">
                  <c:v>5.9339000000000003E-2</c:v>
                </c:pt>
                <c:pt idx="616">
                  <c:v>4.0011999999999999E-2</c:v>
                </c:pt>
                <c:pt idx="617">
                  <c:v>5.2489000000000001E-2</c:v>
                </c:pt>
                <c:pt idx="618">
                  <c:v>5.9173999999999997E-2</c:v>
                </c:pt>
                <c:pt idx="619">
                  <c:v>5.0618999999999997E-2</c:v>
                </c:pt>
                <c:pt idx="620">
                  <c:v>3.7399000000000002E-2</c:v>
                </c:pt>
                <c:pt idx="621">
                  <c:v>3.8676000000000002E-2</c:v>
                </c:pt>
                <c:pt idx="622">
                  <c:v>5.3768000000000003E-2</c:v>
                </c:pt>
                <c:pt idx="623">
                  <c:v>4.0495000000000003E-2</c:v>
                </c:pt>
                <c:pt idx="624">
                  <c:v>3.2036000000000002E-2</c:v>
                </c:pt>
                <c:pt idx="625">
                  <c:v>3.3574E-2</c:v>
                </c:pt>
                <c:pt idx="626">
                  <c:v>3.5263000000000003E-2</c:v>
                </c:pt>
                <c:pt idx="627">
                  <c:v>3.5335999999999999E-2</c:v>
                </c:pt>
                <c:pt idx="628">
                  <c:v>3.0041999999999999E-2</c:v>
                </c:pt>
                <c:pt idx="629">
                  <c:v>2.4341000000000002E-2</c:v>
                </c:pt>
                <c:pt idx="630">
                  <c:v>2.6551000000000002E-2</c:v>
                </c:pt>
                <c:pt idx="631">
                  <c:v>2.1087999999999999E-2</c:v>
                </c:pt>
                <c:pt idx="632">
                  <c:v>2.3154000000000001E-2</c:v>
                </c:pt>
                <c:pt idx="633">
                  <c:v>1.1788E-2</c:v>
                </c:pt>
                <c:pt idx="634">
                  <c:v>1.5351999999999999E-2</c:v>
                </c:pt>
                <c:pt idx="635">
                  <c:v>1.1148999999999999E-2</c:v>
                </c:pt>
                <c:pt idx="636">
                  <c:v>2.3024E-3</c:v>
                </c:pt>
                <c:pt idx="637">
                  <c:v>-2.4851999999999999E-3</c:v>
                </c:pt>
                <c:pt idx="638">
                  <c:v>-1.6077000000000001E-3</c:v>
                </c:pt>
                <c:pt idx="639">
                  <c:v>-8.4545999999999996E-3</c:v>
                </c:pt>
                <c:pt idx="640">
                  <c:v>-1.3946999999999999E-2</c:v>
                </c:pt>
                <c:pt idx="641">
                  <c:v>-1.5048000000000001E-2</c:v>
                </c:pt>
                <c:pt idx="642">
                  <c:v>-1.3755E-2</c:v>
                </c:pt>
                <c:pt idx="643">
                  <c:v>-1.9153E-2</c:v>
                </c:pt>
                <c:pt idx="644">
                  <c:v>-2.1266E-2</c:v>
                </c:pt>
                <c:pt idx="645">
                  <c:v>-2.827E-2</c:v>
                </c:pt>
                <c:pt idx="646">
                  <c:v>-3.4936000000000002E-2</c:v>
                </c:pt>
                <c:pt idx="647">
                  <c:v>-4.1207000000000001E-2</c:v>
                </c:pt>
                <c:pt idx="648">
                  <c:v>-3.7407000000000003E-2</c:v>
                </c:pt>
                <c:pt idx="649">
                  <c:v>-3.5536999999999999E-2</c:v>
                </c:pt>
                <c:pt idx="650">
                  <c:v>-4.6259000000000002E-2</c:v>
                </c:pt>
                <c:pt idx="651">
                  <c:v>-4.9768E-2</c:v>
                </c:pt>
                <c:pt idx="652">
                  <c:v>-6.1922999999999999E-2</c:v>
                </c:pt>
                <c:pt idx="653">
                  <c:v>-4.5228999999999998E-2</c:v>
                </c:pt>
                <c:pt idx="654">
                  <c:v>-5.0561000000000002E-2</c:v>
                </c:pt>
                <c:pt idx="655">
                  <c:v>-6.1850000000000002E-2</c:v>
                </c:pt>
                <c:pt idx="656">
                  <c:v>-6.9333000000000006E-2</c:v>
                </c:pt>
                <c:pt idx="657">
                  <c:v>-5.8581000000000001E-2</c:v>
                </c:pt>
                <c:pt idx="658">
                  <c:v>-5.1839000000000003E-2</c:v>
                </c:pt>
                <c:pt idx="659">
                  <c:v>-5.7583000000000002E-2</c:v>
                </c:pt>
                <c:pt idx="660">
                  <c:v>-6.5102999999999994E-2</c:v>
                </c:pt>
                <c:pt idx="661">
                  <c:v>-5.67E-2</c:v>
                </c:pt>
                <c:pt idx="662">
                  <c:v>-5.2894999999999998E-2</c:v>
                </c:pt>
                <c:pt idx="663">
                  <c:v>-5.0788E-2</c:v>
                </c:pt>
                <c:pt idx="664">
                  <c:v>-4.9253999999999999E-2</c:v>
                </c:pt>
                <c:pt idx="665">
                  <c:v>-4.7284E-2</c:v>
                </c:pt>
                <c:pt idx="666">
                  <c:v>-3.9163000000000003E-2</c:v>
                </c:pt>
                <c:pt idx="667">
                  <c:v>-4.0176999999999997E-2</c:v>
                </c:pt>
                <c:pt idx="668">
                  <c:v>-3.3724999999999998E-2</c:v>
                </c:pt>
                <c:pt idx="669">
                  <c:v>-2.989E-2</c:v>
                </c:pt>
                <c:pt idx="670">
                  <c:v>-2.0108999999999998E-2</c:v>
                </c:pt>
                <c:pt idx="671">
                  <c:v>-1.374E-2</c:v>
                </c:pt>
                <c:pt idx="672">
                  <c:v>-1.5755000000000002E-2</c:v>
                </c:pt>
                <c:pt idx="673">
                  <c:v>-1.0758E-2</c:v>
                </c:pt>
                <c:pt idx="674">
                  <c:v>-4.6369999999999996E-3</c:v>
                </c:pt>
                <c:pt idx="675">
                  <c:v>9.2460000000000007E-3</c:v>
                </c:pt>
                <c:pt idx="676">
                  <c:v>1.0906000000000001E-2</c:v>
                </c:pt>
                <c:pt idx="677">
                  <c:v>1.7405E-2</c:v>
                </c:pt>
                <c:pt idx="678">
                  <c:v>1.7562000000000001E-2</c:v>
                </c:pt>
                <c:pt idx="679">
                  <c:v>3.1803999999999999E-2</c:v>
                </c:pt>
                <c:pt idx="680">
                  <c:v>4.0210999999999997E-2</c:v>
                </c:pt>
                <c:pt idx="681">
                  <c:v>3.9718000000000003E-2</c:v>
                </c:pt>
                <c:pt idx="682">
                  <c:v>3.8048999999999999E-2</c:v>
                </c:pt>
                <c:pt idx="683">
                  <c:v>4.5755999999999998E-2</c:v>
                </c:pt>
                <c:pt idx="684">
                  <c:v>5.2553999999999997E-2</c:v>
                </c:pt>
                <c:pt idx="685">
                  <c:v>5.5072999999999997E-2</c:v>
                </c:pt>
                <c:pt idx="686">
                  <c:v>5.0924999999999998E-2</c:v>
                </c:pt>
                <c:pt idx="687">
                  <c:v>5.8048000000000002E-2</c:v>
                </c:pt>
                <c:pt idx="688">
                  <c:v>5.9191000000000001E-2</c:v>
                </c:pt>
                <c:pt idx="689">
                  <c:v>6.0163000000000001E-2</c:v>
                </c:pt>
                <c:pt idx="690">
                  <c:v>6.1473E-2</c:v>
                </c:pt>
                <c:pt idx="691">
                  <c:v>5.6874000000000001E-2</c:v>
                </c:pt>
                <c:pt idx="692">
                  <c:v>6.3957E-2</c:v>
                </c:pt>
                <c:pt idx="693">
                  <c:v>5.9526000000000003E-2</c:v>
                </c:pt>
                <c:pt idx="694">
                  <c:v>5.9684000000000001E-2</c:v>
                </c:pt>
                <c:pt idx="695">
                  <c:v>5.0462E-2</c:v>
                </c:pt>
                <c:pt idx="696">
                  <c:v>5.1185000000000001E-2</c:v>
                </c:pt>
                <c:pt idx="697">
                  <c:v>5.6718999999999999E-2</c:v>
                </c:pt>
                <c:pt idx="698">
                  <c:v>5.0297000000000001E-2</c:v>
                </c:pt>
                <c:pt idx="699">
                  <c:v>3.8632E-2</c:v>
                </c:pt>
                <c:pt idx="700">
                  <c:v>3.3001000000000003E-2</c:v>
                </c:pt>
                <c:pt idx="701">
                  <c:v>3.6753000000000001E-2</c:v>
                </c:pt>
                <c:pt idx="702">
                  <c:v>3.7087000000000002E-2</c:v>
                </c:pt>
                <c:pt idx="703">
                  <c:v>2.9433999999999998E-2</c:v>
                </c:pt>
                <c:pt idx="704">
                  <c:v>1.1254E-2</c:v>
                </c:pt>
                <c:pt idx="705">
                  <c:v>1.4E-2</c:v>
                </c:pt>
                <c:pt idx="706">
                  <c:v>1.9164E-2</c:v>
                </c:pt>
                <c:pt idx="707">
                  <c:v>1.4635E-2</c:v>
                </c:pt>
                <c:pt idx="708">
                  <c:v>-7.5975000000000001E-4</c:v>
                </c:pt>
                <c:pt idx="709">
                  <c:v>-9.5899999999999996E-3</c:v>
                </c:pt>
                <c:pt idx="710">
                  <c:v>6.7860000000000001E-4</c:v>
                </c:pt>
                <c:pt idx="711">
                  <c:v>9.0221000000000002E-5</c:v>
                </c:pt>
                <c:pt idx="712">
                  <c:v>-1.1495999999999999E-2</c:v>
                </c:pt>
                <c:pt idx="713">
                  <c:v>-2.1052000000000001E-2</c:v>
                </c:pt>
                <c:pt idx="714">
                  <c:v>-1.7238E-2</c:v>
                </c:pt>
                <c:pt idx="715">
                  <c:v>-9.2388999999999995E-3</c:v>
                </c:pt>
                <c:pt idx="716">
                  <c:v>-2.0625999999999999E-2</c:v>
                </c:pt>
                <c:pt idx="717">
                  <c:v>-3.2679E-2</c:v>
                </c:pt>
                <c:pt idx="718">
                  <c:v>-2.4964E-2</c:v>
                </c:pt>
                <c:pt idx="719">
                  <c:v>-2.4445999999999999E-2</c:v>
                </c:pt>
                <c:pt idx="720">
                  <c:v>-2.3910000000000001E-2</c:v>
                </c:pt>
                <c:pt idx="721">
                  <c:v>-3.3145000000000001E-2</c:v>
                </c:pt>
                <c:pt idx="722">
                  <c:v>-4.0367E-2</c:v>
                </c:pt>
                <c:pt idx="723">
                  <c:v>-2.8670999999999999E-2</c:v>
                </c:pt>
                <c:pt idx="724">
                  <c:v>-2.9397E-2</c:v>
                </c:pt>
                <c:pt idx="725">
                  <c:v>-3.4939999999999999E-2</c:v>
                </c:pt>
                <c:pt idx="726">
                  <c:v>-4.3425999999999999E-2</c:v>
                </c:pt>
                <c:pt idx="727">
                  <c:v>-3.8461000000000002E-2</c:v>
                </c:pt>
                <c:pt idx="728">
                  <c:v>-2.8847000000000001E-2</c:v>
                </c:pt>
                <c:pt idx="729">
                  <c:v>-3.3638000000000001E-2</c:v>
                </c:pt>
                <c:pt idx="730">
                  <c:v>-4.5194999999999999E-2</c:v>
                </c:pt>
                <c:pt idx="731">
                  <c:v>-4.5386000000000003E-2</c:v>
                </c:pt>
                <c:pt idx="732">
                  <c:v>-3.6495E-2</c:v>
                </c:pt>
                <c:pt idx="733">
                  <c:v>-3.2432999999999997E-2</c:v>
                </c:pt>
                <c:pt idx="734">
                  <c:v>-4.4062999999999998E-2</c:v>
                </c:pt>
                <c:pt idx="735">
                  <c:v>-4.6379999999999998E-2</c:v>
                </c:pt>
                <c:pt idx="736">
                  <c:v>-4.0504999999999999E-2</c:v>
                </c:pt>
                <c:pt idx="737">
                  <c:v>-3.5823000000000001E-2</c:v>
                </c:pt>
                <c:pt idx="738">
                  <c:v>-3.5947E-2</c:v>
                </c:pt>
                <c:pt idx="739">
                  <c:v>-4.0611000000000001E-2</c:v>
                </c:pt>
                <c:pt idx="740">
                  <c:v>-3.8138999999999999E-2</c:v>
                </c:pt>
                <c:pt idx="741">
                  <c:v>-3.2037999999999997E-2</c:v>
                </c:pt>
                <c:pt idx="742">
                  <c:v>-3.2801999999999998E-2</c:v>
                </c:pt>
                <c:pt idx="743">
                  <c:v>-3.6660999999999999E-2</c:v>
                </c:pt>
                <c:pt idx="744">
                  <c:v>-3.5459999999999998E-2</c:v>
                </c:pt>
                <c:pt idx="745">
                  <c:v>-2.9794999999999999E-2</c:v>
                </c:pt>
                <c:pt idx="746">
                  <c:v>-2.7030999999999999E-2</c:v>
                </c:pt>
                <c:pt idx="747">
                  <c:v>-1.9435999999999998E-2</c:v>
                </c:pt>
                <c:pt idx="748">
                  <c:v>-2.4403000000000001E-2</c:v>
                </c:pt>
                <c:pt idx="749">
                  <c:v>-1.7639999999999999E-2</c:v>
                </c:pt>
                <c:pt idx="750">
                  <c:v>-1.2500000000000001E-2</c:v>
                </c:pt>
                <c:pt idx="751">
                  <c:v>-5.5427000000000002E-3</c:v>
                </c:pt>
                <c:pt idx="752">
                  <c:v>-7.0473000000000003E-3</c:v>
                </c:pt>
                <c:pt idx="753">
                  <c:v>-4.8085999999999997E-3</c:v>
                </c:pt>
                <c:pt idx="754">
                  <c:v>2.2144999999999999E-3</c:v>
                </c:pt>
                <c:pt idx="755">
                  <c:v>1.4414E-2</c:v>
                </c:pt>
                <c:pt idx="756">
                  <c:v>1.5958E-2</c:v>
                </c:pt>
                <c:pt idx="757">
                  <c:v>1.5571E-2</c:v>
                </c:pt>
                <c:pt idx="758">
                  <c:v>2.6473E-2</c:v>
                </c:pt>
                <c:pt idx="759">
                  <c:v>3.7665999999999998E-2</c:v>
                </c:pt>
                <c:pt idx="760">
                  <c:v>3.8110999999999999E-2</c:v>
                </c:pt>
                <c:pt idx="761">
                  <c:v>3.1982999999999998E-2</c:v>
                </c:pt>
                <c:pt idx="762">
                  <c:v>3.9967999999999997E-2</c:v>
                </c:pt>
                <c:pt idx="763">
                  <c:v>5.2658000000000003E-2</c:v>
                </c:pt>
                <c:pt idx="764">
                  <c:v>5.2685000000000003E-2</c:v>
                </c:pt>
                <c:pt idx="765">
                  <c:v>5.1076000000000003E-2</c:v>
                </c:pt>
                <c:pt idx="766">
                  <c:v>5.4454000000000002E-2</c:v>
                </c:pt>
                <c:pt idx="767">
                  <c:v>6.3298999999999994E-2</c:v>
                </c:pt>
                <c:pt idx="768">
                  <c:v>7.0414000000000004E-2</c:v>
                </c:pt>
                <c:pt idx="769">
                  <c:v>6.4787999999999998E-2</c:v>
                </c:pt>
                <c:pt idx="770">
                  <c:v>6.2873999999999999E-2</c:v>
                </c:pt>
                <c:pt idx="771">
                  <c:v>6.3410999999999995E-2</c:v>
                </c:pt>
                <c:pt idx="772">
                  <c:v>6.3291E-2</c:v>
                </c:pt>
                <c:pt idx="773">
                  <c:v>6.5304000000000001E-2</c:v>
                </c:pt>
                <c:pt idx="774">
                  <c:v>6.0514999999999999E-2</c:v>
                </c:pt>
                <c:pt idx="775">
                  <c:v>5.6621999999999999E-2</c:v>
                </c:pt>
                <c:pt idx="776">
                  <c:v>5.5773999999999997E-2</c:v>
                </c:pt>
                <c:pt idx="777">
                  <c:v>5.2485999999999998E-2</c:v>
                </c:pt>
                <c:pt idx="778">
                  <c:v>4.7150999999999998E-2</c:v>
                </c:pt>
                <c:pt idx="779">
                  <c:v>3.8813E-2</c:v>
                </c:pt>
                <c:pt idx="780">
                  <c:v>3.2067999999999999E-2</c:v>
                </c:pt>
                <c:pt idx="781">
                  <c:v>2.7570999999999998E-2</c:v>
                </c:pt>
                <c:pt idx="782">
                  <c:v>2.3342999999999999E-2</c:v>
                </c:pt>
                <c:pt idx="783">
                  <c:v>1.4597000000000001E-2</c:v>
                </c:pt>
                <c:pt idx="784">
                  <c:v>5.9122999999999997E-3</c:v>
                </c:pt>
                <c:pt idx="785">
                  <c:v>5.3232000000000002E-3</c:v>
                </c:pt>
                <c:pt idx="786">
                  <c:v>2.1933E-3</c:v>
                </c:pt>
                <c:pt idx="787">
                  <c:v>-4.2288999999999998E-3</c:v>
                </c:pt>
                <c:pt idx="788">
                  <c:v>-1.6922E-2</c:v>
                </c:pt>
                <c:pt idx="789">
                  <c:v>-1.6865000000000002E-2</c:v>
                </c:pt>
                <c:pt idx="790">
                  <c:v>-2.0424000000000001E-2</c:v>
                </c:pt>
                <c:pt idx="791">
                  <c:v>-2.9807E-2</c:v>
                </c:pt>
                <c:pt idx="792">
                  <c:v>-3.8143000000000003E-2</c:v>
                </c:pt>
                <c:pt idx="793">
                  <c:v>-4.0316999999999999E-2</c:v>
                </c:pt>
                <c:pt idx="794">
                  <c:v>-3.3876000000000003E-2</c:v>
                </c:pt>
                <c:pt idx="795">
                  <c:v>-3.9513E-2</c:v>
                </c:pt>
                <c:pt idx="796">
                  <c:v>-4.7577000000000001E-2</c:v>
                </c:pt>
                <c:pt idx="797">
                  <c:v>-5.0248000000000001E-2</c:v>
                </c:pt>
                <c:pt idx="798">
                  <c:v>-5.0571999999999999E-2</c:v>
                </c:pt>
                <c:pt idx="799">
                  <c:v>-4.3512000000000002E-2</c:v>
                </c:pt>
                <c:pt idx="800">
                  <c:v>-4.8821999999999997E-2</c:v>
                </c:pt>
                <c:pt idx="801">
                  <c:v>-4.9751999999999998E-2</c:v>
                </c:pt>
                <c:pt idx="802">
                  <c:v>-4.8202000000000002E-2</c:v>
                </c:pt>
                <c:pt idx="803">
                  <c:v>-4.2916999999999997E-2</c:v>
                </c:pt>
                <c:pt idx="804">
                  <c:v>-3.9236E-2</c:v>
                </c:pt>
                <c:pt idx="805">
                  <c:v>-4.3776000000000002E-2</c:v>
                </c:pt>
                <c:pt idx="806">
                  <c:v>-4.0015000000000002E-2</c:v>
                </c:pt>
                <c:pt idx="807">
                  <c:v>-3.7719000000000003E-2</c:v>
                </c:pt>
                <c:pt idx="808">
                  <c:v>-3.2113999999999997E-2</c:v>
                </c:pt>
                <c:pt idx="809">
                  <c:v>-2.8958000000000001E-2</c:v>
                </c:pt>
                <c:pt idx="810">
                  <c:v>-3.2073999999999998E-2</c:v>
                </c:pt>
                <c:pt idx="811">
                  <c:v>-2.7112000000000001E-2</c:v>
                </c:pt>
                <c:pt idx="812">
                  <c:v>-2.8198999999999998E-2</c:v>
                </c:pt>
                <c:pt idx="813">
                  <c:v>-2.0809999999999999E-2</c:v>
                </c:pt>
                <c:pt idx="814">
                  <c:v>-2.4056000000000001E-2</c:v>
                </c:pt>
                <c:pt idx="815">
                  <c:v>-2.0216000000000001E-2</c:v>
                </c:pt>
                <c:pt idx="816">
                  <c:v>-1.9109999999999999E-2</c:v>
                </c:pt>
                <c:pt idx="817">
                  <c:v>-1.2914E-2</c:v>
                </c:pt>
                <c:pt idx="818">
                  <c:v>-1.3816E-2</c:v>
                </c:pt>
                <c:pt idx="819">
                  <c:v>-1.5626000000000001E-2</c:v>
                </c:pt>
                <c:pt idx="820">
                  <c:v>-1.3495E-2</c:v>
                </c:pt>
                <c:pt idx="821">
                  <c:v>-8.8450000000000004E-3</c:v>
                </c:pt>
                <c:pt idx="822">
                  <c:v>-1.0123999999999999E-2</c:v>
                </c:pt>
                <c:pt idx="823">
                  <c:v>-8.6622999999999995E-3</c:v>
                </c:pt>
                <c:pt idx="824">
                  <c:v>-1.0744E-2</c:v>
                </c:pt>
                <c:pt idx="825">
                  <c:v>-7.0860999999999997E-3</c:v>
                </c:pt>
                <c:pt idx="826">
                  <c:v>-4.9037999999999998E-3</c:v>
                </c:pt>
                <c:pt idx="827">
                  <c:v>-7.8435999999999992E-3</c:v>
                </c:pt>
                <c:pt idx="828">
                  <c:v>-4.3306000000000004E-3</c:v>
                </c:pt>
                <c:pt idx="829">
                  <c:v>-6.7007000000000004E-3</c:v>
                </c:pt>
                <c:pt idx="830">
                  <c:v>2.2385E-3</c:v>
                </c:pt>
                <c:pt idx="831">
                  <c:v>1.8537E-3</c:v>
                </c:pt>
                <c:pt idx="832">
                  <c:v>-8.1545000000000001E-4</c:v>
                </c:pt>
                <c:pt idx="833">
                  <c:v>5.4457000000000004E-3</c:v>
                </c:pt>
                <c:pt idx="834">
                  <c:v>5.9236999999999996E-3</c:v>
                </c:pt>
                <c:pt idx="835">
                  <c:v>1.6823000000000001E-2</c:v>
                </c:pt>
                <c:pt idx="836">
                  <c:v>1.2189999999999999E-2</c:v>
                </c:pt>
                <c:pt idx="837">
                  <c:v>1.8123E-2</c:v>
                </c:pt>
                <c:pt idx="838">
                  <c:v>2.6754E-2</c:v>
                </c:pt>
                <c:pt idx="839">
                  <c:v>2.6398000000000001E-2</c:v>
                </c:pt>
                <c:pt idx="840">
                  <c:v>2.8611000000000001E-2</c:v>
                </c:pt>
                <c:pt idx="841">
                  <c:v>3.2323999999999999E-2</c:v>
                </c:pt>
                <c:pt idx="842">
                  <c:v>3.3696999999999998E-2</c:v>
                </c:pt>
                <c:pt idx="843">
                  <c:v>4.4312999999999998E-2</c:v>
                </c:pt>
                <c:pt idx="844">
                  <c:v>4.6761999999999998E-2</c:v>
                </c:pt>
                <c:pt idx="845">
                  <c:v>5.2025000000000002E-2</c:v>
                </c:pt>
                <c:pt idx="846">
                  <c:v>5.1147999999999999E-2</c:v>
                </c:pt>
                <c:pt idx="847">
                  <c:v>5.3100000000000001E-2</c:v>
                </c:pt>
                <c:pt idx="848">
                  <c:v>5.4774999999999997E-2</c:v>
                </c:pt>
                <c:pt idx="849">
                  <c:v>5.7923000000000002E-2</c:v>
                </c:pt>
                <c:pt idx="850">
                  <c:v>5.9532000000000002E-2</c:v>
                </c:pt>
                <c:pt idx="851">
                  <c:v>5.9693999999999997E-2</c:v>
                </c:pt>
                <c:pt idx="852">
                  <c:v>5.9040000000000002E-2</c:v>
                </c:pt>
                <c:pt idx="853">
                  <c:v>5.5587999999999999E-2</c:v>
                </c:pt>
                <c:pt idx="854">
                  <c:v>6.0213000000000003E-2</c:v>
                </c:pt>
                <c:pt idx="855">
                  <c:v>5.2464999999999998E-2</c:v>
                </c:pt>
                <c:pt idx="856">
                  <c:v>5.1614E-2</c:v>
                </c:pt>
                <c:pt idx="857">
                  <c:v>4.4450999999999997E-2</c:v>
                </c:pt>
                <c:pt idx="858">
                  <c:v>3.9113000000000002E-2</c:v>
                </c:pt>
                <c:pt idx="859">
                  <c:v>3.8197000000000002E-2</c:v>
                </c:pt>
                <c:pt idx="860">
                  <c:v>2.5895999999999999E-2</c:v>
                </c:pt>
                <c:pt idx="861">
                  <c:v>2.8448999999999999E-2</c:v>
                </c:pt>
                <c:pt idx="862">
                  <c:v>1.6379999999999999E-2</c:v>
                </c:pt>
                <c:pt idx="863">
                  <c:v>7.4985E-3</c:v>
                </c:pt>
                <c:pt idx="864">
                  <c:v>1.0139E-2</c:v>
                </c:pt>
                <c:pt idx="865">
                  <c:v>-5.6141999999999997E-4</c:v>
                </c:pt>
                <c:pt idx="866">
                  <c:v>-8.8121999999999992E-3</c:v>
                </c:pt>
                <c:pt idx="867">
                  <c:v>-1.8733E-2</c:v>
                </c:pt>
                <c:pt idx="868">
                  <c:v>-3.0512000000000001E-2</c:v>
                </c:pt>
                <c:pt idx="869">
                  <c:v>-2.8944000000000001E-2</c:v>
                </c:pt>
                <c:pt idx="870">
                  <c:v>-3.5479999999999998E-2</c:v>
                </c:pt>
                <c:pt idx="871">
                  <c:v>-3.9278E-2</c:v>
                </c:pt>
                <c:pt idx="872">
                  <c:v>-4.8519E-2</c:v>
                </c:pt>
                <c:pt idx="873">
                  <c:v>-5.1704E-2</c:v>
                </c:pt>
                <c:pt idx="874">
                  <c:v>-5.2777999999999999E-2</c:v>
                </c:pt>
                <c:pt idx="875">
                  <c:v>-5.9929000000000003E-2</c:v>
                </c:pt>
                <c:pt idx="876">
                  <c:v>-6.3177999999999998E-2</c:v>
                </c:pt>
                <c:pt idx="877">
                  <c:v>-6.5101999999999993E-2</c:v>
                </c:pt>
                <c:pt idx="878">
                  <c:v>-6.0603999999999998E-2</c:v>
                </c:pt>
                <c:pt idx="879">
                  <c:v>-6.2170999999999997E-2</c:v>
                </c:pt>
                <c:pt idx="880">
                  <c:v>-6.1067000000000003E-2</c:v>
                </c:pt>
                <c:pt idx="881">
                  <c:v>-5.7785999999999997E-2</c:v>
                </c:pt>
                <c:pt idx="882">
                  <c:v>-5.5483999999999999E-2</c:v>
                </c:pt>
                <c:pt idx="883">
                  <c:v>-5.4641000000000002E-2</c:v>
                </c:pt>
                <c:pt idx="884">
                  <c:v>-5.2344000000000002E-2</c:v>
                </c:pt>
                <c:pt idx="885">
                  <c:v>-4.2566E-2</c:v>
                </c:pt>
                <c:pt idx="886">
                  <c:v>-4.1835999999999998E-2</c:v>
                </c:pt>
                <c:pt idx="887">
                  <c:v>-3.9843000000000003E-2</c:v>
                </c:pt>
                <c:pt idx="888">
                  <c:v>-3.4488999999999999E-2</c:v>
                </c:pt>
                <c:pt idx="889">
                  <c:v>-3.5147999999999999E-2</c:v>
                </c:pt>
                <c:pt idx="890">
                  <c:v>-2.3626999999999999E-2</c:v>
                </c:pt>
                <c:pt idx="891">
                  <c:v>-1.5955E-2</c:v>
                </c:pt>
                <c:pt idx="892">
                  <c:v>-1.1535E-2</c:v>
                </c:pt>
                <c:pt idx="893">
                  <c:v>-6.7999000000000002E-3</c:v>
                </c:pt>
                <c:pt idx="894">
                  <c:v>-9.1888999999999998E-3</c:v>
                </c:pt>
                <c:pt idx="895">
                  <c:v>5.7446999999999999E-4</c:v>
                </c:pt>
                <c:pt idx="896">
                  <c:v>4.4656000000000001E-3</c:v>
                </c:pt>
                <c:pt idx="897">
                  <c:v>5.7949999999999998E-3</c:v>
                </c:pt>
                <c:pt idx="898">
                  <c:v>4.9950999999999997E-3</c:v>
                </c:pt>
                <c:pt idx="899">
                  <c:v>1.0961E-2</c:v>
                </c:pt>
                <c:pt idx="900">
                  <c:v>1.7756000000000001E-2</c:v>
                </c:pt>
                <c:pt idx="901">
                  <c:v>1.7458000000000001E-2</c:v>
                </c:pt>
                <c:pt idx="902">
                  <c:v>1.5618999999999999E-2</c:v>
                </c:pt>
                <c:pt idx="903">
                  <c:v>1.3252999999999999E-2</c:v>
                </c:pt>
                <c:pt idx="904">
                  <c:v>1.5232000000000001E-2</c:v>
                </c:pt>
                <c:pt idx="905">
                  <c:v>1.6014E-2</c:v>
                </c:pt>
                <c:pt idx="906">
                  <c:v>1.5317000000000001E-2</c:v>
                </c:pt>
                <c:pt idx="907">
                  <c:v>1.3269E-2</c:v>
                </c:pt>
                <c:pt idx="908">
                  <c:v>1.3918E-2</c:v>
                </c:pt>
                <c:pt idx="909">
                  <c:v>1.2800000000000001E-2</c:v>
                </c:pt>
                <c:pt idx="910">
                  <c:v>1.175E-2</c:v>
                </c:pt>
                <c:pt idx="911">
                  <c:v>1.2818E-2</c:v>
                </c:pt>
                <c:pt idx="912">
                  <c:v>1.4529E-2</c:v>
                </c:pt>
                <c:pt idx="913">
                  <c:v>1.3494000000000001E-2</c:v>
                </c:pt>
                <c:pt idx="914">
                  <c:v>1.7028999999999999E-2</c:v>
                </c:pt>
                <c:pt idx="915">
                  <c:v>1.0617E-2</c:v>
                </c:pt>
                <c:pt idx="916">
                  <c:v>1.2902E-2</c:v>
                </c:pt>
                <c:pt idx="917">
                  <c:v>1.5486E-2</c:v>
                </c:pt>
                <c:pt idx="918">
                  <c:v>1.643E-2</c:v>
                </c:pt>
                <c:pt idx="919">
                  <c:v>1.8088E-2</c:v>
                </c:pt>
                <c:pt idx="920">
                  <c:v>1.6909E-2</c:v>
                </c:pt>
                <c:pt idx="921">
                  <c:v>2.1597000000000002E-2</c:v>
                </c:pt>
                <c:pt idx="922">
                  <c:v>2.6879E-2</c:v>
                </c:pt>
                <c:pt idx="923">
                  <c:v>2.6051999999999999E-2</c:v>
                </c:pt>
                <c:pt idx="924">
                  <c:v>2.6210000000000001E-2</c:v>
                </c:pt>
                <c:pt idx="925">
                  <c:v>2.6731000000000001E-2</c:v>
                </c:pt>
                <c:pt idx="926">
                  <c:v>3.3759999999999998E-2</c:v>
                </c:pt>
                <c:pt idx="927">
                  <c:v>3.9398000000000002E-2</c:v>
                </c:pt>
                <c:pt idx="928">
                  <c:v>3.9377000000000002E-2</c:v>
                </c:pt>
                <c:pt idx="929">
                  <c:v>4.1397999999999997E-2</c:v>
                </c:pt>
                <c:pt idx="930">
                  <c:v>4.0883999999999997E-2</c:v>
                </c:pt>
                <c:pt idx="931">
                  <c:v>4.6983999999999998E-2</c:v>
                </c:pt>
                <c:pt idx="932">
                  <c:v>4.6198000000000003E-2</c:v>
                </c:pt>
                <c:pt idx="933">
                  <c:v>4.3199000000000001E-2</c:v>
                </c:pt>
                <c:pt idx="934">
                  <c:v>4.6372999999999998E-2</c:v>
                </c:pt>
                <c:pt idx="935">
                  <c:v>4.3194999999999997E-2</c:v>
                </c:pt>
                <c:pt idx="936">
                  <c:v>4.4797999999999998E-2</c:v>
                </c:pt>
                <c:pt idx="937">
                  <c:v>3.5298999999999997E-2</c:v>
                </c:pt>
                <c:pt idx="938">
                  <c:v>3.3869999999999997E-2</c:v>
                </c:pt>
                <c:pt idx="939">
                  <c:v>2.9397E-2</c:v>
                </c:pt>
                <c:pt idx="940">
                  <c:v>2.9441999999999999E-2</c:v>
                </c:pt>
                <c:pt idx="941">
                  <c:v>2.2329999999999999E-2</c:v>
                </c:pt>
                <c:pt idx="942">
                  <c:v>1.7611999999999999E-2</c:v>
                </c:pt>
                <c:pt idx="943">
                  <c:v>1.2267999999999999E-2</c:v>
                </c:pt>
                <c:pt idx="944">
                  <c:v>3.3227E-3</c:v>
                </c:pt>
                <c:pt idx="945">
                  <c:v>-4.2605000000000004E-3</c:v>
                </c:pt>
                <c:pt idx="946">
                  <c:v>-8.8918000000000001E-3</c:v>
                </c:pt>
                <c:pt idx="947">
                  <c:v>-1.7706E-2</c:v>
                </c:pt>
                <c:pt idx="948">
                  <c:v>-2.1342E-2</c:v>
                </c:pt>
                <c:pt idx="949">
                  <c:v>-2.7571999999999999E-2</c:v>
                </c:pt>
                <c:pt idx="950">
                  <c:v>-3.3612000000000003E-2</c:v>
                </c:pt>
                <c:pt idx="951">
                  <c:v>-4.2450000000000002E-2</c:v>
                </c:pt>
                <c:pt idx="952">
                  <c:v>-5.1275000000000001E-2</c:v>
                </c:pt>
                <c:pt idx="953">
                  <c:v>-5.3033999999999998E-2</c:v>
                </c:pt>
                <c:pt idx="954">
                  <c:v>-5.9227000000000002E-2</c:v>
                </c:pt>
                <c:pt idx="955">
                  <c:v>-6.4521999999999996E-2</c:v>
                </c:pt>
                <c:pt idx="956">
                  <c:v>-6.8663000000000002E-2</c:v>
                </c:pt>
                <c:pt idx="957">
                  <c:v>-6.5976999999999994E-2</c:v>
                </c:pt>
                <c:pt idx="958">
                  <c:v>-6.9619E-2</c:v>
                </c:pt>
                <c:pt idx="959">
                  <c:v>-7.3197999999999999E-2</c:v>
                </c:pt>
                <c:pt idx="960">
                  <c:v>-7.0041000000000006E-2</c:v>
                </c:pt>
                <c:pt idx="961">
                  <c:v>-6.7267999999999994E-2</c:v>
                </c:pt>
                <c:pt idx="962">
                  <c:v>-6.4188999999999996E-2</c:v>
                </c:pt>
                <c:pt idx="963">
                  <c:v>-6.2641000000000002E-2</c:v>
                </c:pt>
                <c:pt idx="964">
                  <c:v>-5.9007999999999998E-2</c:v>
                </c:pt>
                <c:pt idx="965">
                  <c:v>-5.6346E-2</c:v>
                </c:pt>
                <c:pt idx="966">
                  <c:v>-4.6640000000000001E-2</c:v>
                </c:pt>
                <c:pt idx="967">
                  <c:v>-4.3935000000000002E-2</c:v>
                </c:pt>
                <c:pt idx="968">
                  <c:v>-3.6212000000000001E-2</c:v>
                </c:pt>
                <c:pt idx="969">
                  <c:v>-2.8437E-2</c:v>
                </c:pt>
                <c:pt idx="970">
                  <c:v>-2.1267000000000001E-2</c:v>
                </c:pt>
                <c:pt idx="971">
                  <c:v>-1.5011999999999999E-2</c:v>
                </c:pt>
                <c:pt idx="972">
                  <c:v>-8.3817000000000006E-3</c:v>
                </c:pt>
                <c:pt idx="973">
                  <c:v>-5.9572000000000002E-3</c:v>
                </c:pt>
                <c:pt idx="974">
                  <c:v>4.7968000000000004E-3</c:v>
                </c:pt>
                <c:pt idx="975">
                  <c:v>8.8503000000000002E-3</c:v>
                </c:pt>
                <c:pt idx="976">
                  <c:v>1.6589E-2</c:v>
                </c:pt>
                <c:pt idx="977">
                  <c:v>2.223E-2</c:v>
                </c:pt>
                <c:pt idx="978">
                  <c:v>2.4374E-2</c:v>
                </c:pt>
                <c:pt idx="979">
                  <c:v>3.3502999999999998E-2</c:v>
                </c:pt>
                <c:pt idx="980">
                  <c:v>3.2704999999999998E-2</c:v>
                </c:pt>
                <c:pt idx="981">
                  <c:v>3.6823000000000002E-2</c:v>
                </c:pt>
                <c:pt idx="982">
                  <c:v>3.6311999999999997E-2</c:v>
                </c:pt>
                <c:pt idx="983">
                  <c:v>3.8112E-2</c:v>
                </c:pt>
                <c:pt idx="984">
                  <c:v>4.2395000000000002E-2</c:v>
                </c:pt>
                <c:pt idx="985">
                  <c:v>3.5941000000000001E-2</c:v>
                </c:pt>
                <c:pt idx="986">
                  <c:v>4.0585999999999997E-2</c:v>
                </c:pt>
                <c:pt idx="987">
                  <c:v>3.9780999999999997E-2</c:v>
                </c:pt>
                <c:pt idx="988">
                  <c:v>3.6345000000000002E-2</c:v>
                </c:pt>
                <c:pt idx="989">
                  <c:v>3.7053000000000003E-2</c:v>
                </c:pt>
                <c:pt idx="990">
                  <c:v>3.1293000000000001E-2</c:v>
                </c:pt>
                <c:pt idx="991">
                  <c:v>2.7807999999999999E-2</c:v>
                </c:pt>
                <c:pt idx="992">
                  <c:v>2.9266E-2</c:v>
                </c:pt>
                <c:pt idx="993">
                  <c:v>2.104E-2</c:v>
                </c:pt>
                <c:pt idx="994">
                  <c:v>1.9882E-2</c:v>
                </c:pt>
                <c:pt idx="995">
                  <c:v>1.5125E-2</c:v>
                </c:pt>
                <c:pt idx="996">
                  <c:v>1.6291E-2</c:v>
                </c:pt>
                <c:pt idx="997">
                  <c:v>1.4912E-2</c:v>
                </c:pt>
                <c:pt idx="998">
                  <c:v>1.3427E-2</c:v>
                </c:pt>
                <c:pt idx="999">
                  <c:v>9.3991999999999999E-3</c:v>
                </c:pt>
                <c:pt idx="1000">
                  <c:v>1.1708E-2</c:v>
                </c:pt>
                <c:pt idx="1001">
                  <c:v>7.8235000000000006E-3</c:v>
                </c:pt>
                <c:pt idx="1002">
                  <c:v>7.3067999999999996E-3</c:v>
                </c:pt>
                <c:pt idx="1003">
                  <c:v>6.3688E-3</c:v>
                </c:pt>
                <c:pt idx="1004">
                  <c:v>8.2021000000000004E-3</c:v>
                </c:pt>
                <c:pt idx="1005">
                  <c:v>1.0404E-2</c:v>
                </c:pt>
                <c:pt idx="1006">
                  <c:v>1.0293E-2</c:v>
                </c:pt>
                <c:pt idx="1007">
                  <c:v>1.3390000000000001E-2</c:v>
                </c:pt>
                <c:pt idx="1008">
                  <c:v>1.5764E-2</c:v>
                </c:pt>
                <c:pt idx="1009">
                  <c:v>1.6625999999999998E-2</c:v>
                </c:pt>
                <c:pt idx="1010">
                  <c:v>2.0840999999999998E-2</c:v>
                </c:pt>
                <c:pt idx="1011">
                  <c:v>1.9570000000000001E-2</c:v>
                </c:pt>
                <c:pt idx="1012">
                  <c:v>2.0750000000000001E-2</c:v>
                </c:pt>
                <c:pt idx="1013">
                  <c:v>2.4457E-2</c:v>
                </c:pt>
                <c:pt idx="1014">
                  <c:v>2.3476E-2</c:v>
                </c:pt>
                <c:pt idx="1015">
                  <c:v>2.6332999999999999E-2</c:v>
                </c:pt>
                <c:pt idx="1016">
                  <c:v>2.5505E-2</c:v>
                </c:pt>
                <c:pt idx="1017">
                  <c:v>2.2225999999999999E-2</c:v>
                </c:pt>
                <c:pt idx="1018">
                  <c:v>2.9506999999999999E-2</c:v>
                </c:pt>
                <c:pt idx="1019">
                  <c:v>2.7060000000000001E-2</c:v>
                </c:pt>
                <c:pt idx="1020">
                  <c:v>2.3241000000000001E-2</c:v>
                </c:pt>
                <c:pt idx="1021">
                  <c:v>1.9866000000000002E-2</c:v>
                </c:pt>
                <c:pt idx="1022">
                  <c:v>1.5589E-2</c:v>
                </c:pt>
                <c:pt idx="1023">
                  <c:v>1.1797E-2</c:v>
                </c:pt>
                <c:pt idx="1024">
                  <c:v>7.9457E-3</c:v>
                </c:pt>
                <c:pt idx="1025">
                  <c:v>1.7745E-3</c:v>
                </c:pt>
                <c:pt idx="1026">
                  <c:v>-2.7805999999999998E-3</c:v>
                </c:pt>
                <c:pt idx="1027">
                  <c:v>-9.3554999999999992E-3</c:v>
                </c:pt>
                <c:pt idx="1028">
                  <c:v>-1.2151E-2</c:v>
                </c:pt>
                <c:pt idx="1029">
                  <c:v>-1.9677E-2</c:v>
                </c:pt>
                <c:pt idx="1030">
                  <c:v>-2.8722000000000001E-2</c:v>
                </c:pt>
                <c:pt idx="1031">
                  <c:v>-3.5576999999999998E-2</c:v>
                </c:pt>
                <c:pt idx="1032">
                  <c:v>-4.0155999999999997E-2</c:v>
                </c:pt>
                <c:pt idx="1033">
                  <c:v>-4.5850000000000002E-2</c:v>
                </c:pt>
                <c:pt idx="1034">
                  <c:v>-5.2915999999999998E-2</c:v>
                </c:pt>
                <c:pt idx="1035">
                  <c:v>-5.9554999999999997E-2</c:v>
                </c:pt>
                <c:pt idx="1036">
                  <c:v>-5.8389000000000003E-2</c:v>
                </c:pt>
                <c:pt idx="1037">
                  <c:v>-6.114E-2</c:v>
                </c:pt>
                <c:pt idx="1038">
                  <c:v>-6.4939999999999998E-2</c:v>
                </c:pt>
                <c:pt idx="1039">
                  <c:v>-6.5240999999999993E-2</c:v>
                </c:pt>
                <c:pt idx="1040">
                  <c:v>-7.0625999999999994E-2</c:v>
                </c:pt>
                <c:pt idx="1041">
                  <c:v>-6.8229999999999999E-2</c:v>
                </c:pt>
                <c:pt idx="1042">
                  <c:v>-6.8708000000000005E-2</c:v>
                </c:pt>
                <c:pt idx="1043">
                  <c:v>-6.7540000000000003E-2</c:v>
                </c:pt>
                <c:pt idx="1044">
                  <c:v>-6.5331E-2</c:v>
                </c:pt>
                <c:pt idx="1045">
                  <c:v>-6.0831000000000003E-2</c:v>
                </c:pt>
                <c:pt idx="1046">
                  <c:v>-5.5042000000000001E-2</c:v>
                </c:pt>
                <c:pt idx="1047">
                  <c:v>-4.6942999999999999E-2</c:v>
                </c:pt>
                <c:pt idx="1048">
                  <c:v>-4.1897999999999998E-2</c:v>
                </c:pt>
                <c:pt idx="1049">
                  <c:v>-3.7324999999999997E-2</c:v>
                </c:pt>
                <c:pt idx="1050">
                  <c:v>-2.8381E-2</c:v>
                </c:pt>
                <c:pt idx="1051">
                  <c:v>-1.9613999999999999E-2</c:v>
                </c:pt>
                <c:pt idx="1052">
                  <c:v>-1.2602E-2</c:v>
                </c:pt>
                <c:pt idx="1053">
                  <c:v>-7.5256000000000003E-3</c:v>
                </c:pt>
                <c:pt idx="1054">
                  <c:v>3.6914999999999999E-3</c:v>
                </c:pt>
                <c:pt idx="1055">
                  <c:v>1.4524E-2</c:v>
                </c:pt>
                <c:pt idx="1056">
                  <c:v>2.2835999999999999E-2</c:v>
                </c:pt>
                <c:pt idx="1057">
                  <c:v>2.8739000000000001E-2</c:v>
                </c:pt>
                <c:pt idx="1058">
                  <c:v>3.5831000000000002E-2</c:v>
                </c:pt>
                <c:pt idx="1059">
                  <c:v>4.3584999999999999E-2</c:v>
                </c:pt>
                <c:pt idx="1060">
                  <c:v>4.8676999999999998E-2</c:v>
                </c:pt>
                <c:pt idx="1061">
                  <c:v>4.9334999999999997E-2</c:v>
                </c:pt>
                <c:pt idx="1062">
                  <c:v>5.4386999999999998E-2</c:v>
                </c:pt>
                <c:pt idx="1063">
                  <c:v>5.4366999999999999E-2</c:v>
                </c:pt>
                <c:pt idx="1064">
                  <c:v>5.8527999999999997E-2</c:v>
                </c:pt>
                <c:pt idx="1065">
                  <c:v>6.1797999999999999E-2</c:v>
                </c:pt>
                <c:pt idx="1066">
                  <c:v>5.9858000000000001E-2</c:v>
                </c:pt>
                <c:pt idx="1067">
                  <c:v>6.2399999999999997E-2</c:v>
                </c:pt>
                <c:pt idx="1068">
                  <c:v>6.0122000000000002E-2</c:v>
                </c:pt>
                <c:pt idx="1069">
                  <c:v>5.9154999999999999E-2</c:v>
                </c:pt>
                <c:pt idx="1070">
                  <c:v>5.2131999999999998E-2</c:v>
                </c:pt>
                <c:pt idx="1071">
                  <c:v>4.6625E-2</c:v>
                </c:pt>
                <c:pt idx="1072">
                  <c:v>4.4181999999999999E-2</c:v>
                </c:pt>
                <c:pt idx="1073">
                  <c:v>3.9940999999999997E-2</c:v>
                </c:pt>
                <c:pt idx="1074">
                  <c:v>3.5511000000000001E-2</c:v>
                </c:pt>
                <c:pt idx="1075">
                  <c:v>2.9982000000000002E-2</c:v>
                </c:pt>
                <c:pt idx="1076">
                  <c:v>2.2605E-2</c:v>
                </c:pt>
                <c:pt idx="1077">
                  <c:v>1.9300000000000001E-2</c:v>
                </c:pt>
                <c:pt idx="1078">
                  <c:v>1.5093000000000001E-2</c:v>
                </c:pt>
                <c:pt idx="1079">
                  <c:v>8.5118999999999993E-3</c:v>
                </c:pt>
                <c:pt idx="1080">
                  <c:v>1.6693999999999999E-3</c:v>
                </c:pt>
                <c:pt idx="1081">
                  <c:v>-4.8434000000000003E-3</c:v>
                </c:pt>
                <c:pt idx="1082">
                  <c:v>-1.5624E-3</c:v>
                </c:pt>
                <c:pt idx="1083">
                  <c:v>-5.6880999999999998E-3</c:v>
                </c:pt>
                <c:pt idx="1084">
                  <c:v>-8.9963000000000005E-3</c:v>
                </c:pt>
                <c:pt idx="1085">
                  <c:v>-1.1275E-2</c:v>
                </c:pt>
                <c:pt idx="1086">
                  <c:v>-1.2055E-2</c:v>
                </c:pt>
                <c:pt idx="1087">
                  <c:v>-1.094E-2</c:v>
                </c:pt>
                <c:pt idx="1088">
                  <c:v>-1.1270000000000001E-2</c:v>
                </c:pt>
                <c:pt idx="1089">
                  <c:v>-1.0433E-2</c:v>
                </c:pt>
                <c:pt idx="1090">
                  <c:v>-1.1095000000000001E-2</c:v>
                </c:pt>
                <c:pt idx="1091">
                  <c:v>-6.8436E-3</c:v>
                </c:pt>
                <c:pt idx="1092">
                  <c:v>-9.1549000000000005E-3</c:v>
                </c:pt>
                <c:pt idx="1093">
                  <c:v>-3.7644000000000002E-3</c:v>
                </c:pt>
                <c:pt idx="1094">
                  <c:v>-3.5978999999999998E-3</c:v>
                </c:pt>
                <c:pt idx="1095">
                  <c:v>-7.7750000000000006E-5</c:v>
                </c:pt>
                <c:pt idx="1096">
                  <c:v>2.1917999999999998E-3</c:v>
                </c:pt>
                <c:pt idx="1097">
                  <c:v>5.3340999999999996E-3</c:v>
                </c:pt>
                <c:pt idx="1098">
                  <c:v>6.1148000000000001E-3</c:v>
                </c:pt>
                <c:pt idx="1099">
                  <c:v>7.6344999999999998E-3</c:v>
                </c:pt>
                <c:pt idx="1100">
                  <c:v>6.6847E-3</c:v>
                </c:pt>
                <c:pt idx="1101">
                  <c:v>8.9663999999999994E-3</c:v>
                </c:pt>
                <c:pt idx="1102">
                  <c:v>7.2654E-3</c:v>
                </c:pt>
                <c:pt idx="1103">
                  <c:v>8.6721999999999997E-3</c:v>
                </c:pt>
                <c:pt idx="1104">
                  <c:v>8.6925000000000006E-3</c:v>
                </c:pt>
                <c:pt idx="1105">
                  <c:v>8.0818999999999995E-3</c:v>
                </c:pt>
                <c:pt idx="1106">
                  <c:v>4.3496999999999997E-3</c:v>
                </c:pt>
                <c:pt idx="1107">
                  <c:v>-3.9653999999999997E-5</c:v>
                </c:pt>
                <c:pt idx="1108">
                  <c:v>-2.6010999999999999E-3</c:v>
                </c:pt>
                <c:pt idx="1109">
                  <c:v>-5.8098999999999998E-3</c:v>
                </c:pt>
                <c:pt idx="1110">
                  <c:v>-1.4435E-2</c:v>
                </c:pt>
                <c:pt idx="1111">
                  <c:v>-1.7339E-2</c:v>
                </c:pt>
                <c:pt idx="1112">
                  <c:v>-2.2190999999999999E-2</c:v>
                </c:pt>
                <c:pt idx="1113">
                  <c:v>-2.6758000000000001E-2</c:v>
                </c:pt>
                <c:pt idx="1114">
                  <c:v>-3.2483999999999999E-2</c:v>
                </c:pt>
                <c:pt idx="1115">
                  <c:v>-3.6588000000000002E-2</c:v>
                </c:pt>
                <c:pt idx="1116">
                  <c:v>-4.4443999999999997E-2</c:v>
                </c:pt>
                <c:pt idx="1117">
                  <c:v>-4.4434000000000001E-2</c:v>
                </c:pt>
                <c:pt idx="1118">
                  <c:v>-5.1885000000000001E-2</c:v>
                </c:pt>
                <c:pt idx="1119">
                  <c:v>-5.4011999999999998E-2</c:v>
                </c:pt>
                <c:pt idx="1120">
                  <c:v>-5.7407E-2</c:v>
                </c:pt>
                <c:pt idx="1121">
                  <c:v>-6.2253000000000003E-2</c:v>
                </c:pt>
                <c:pt idx="1122">
                  <c:v>-6.0663000000000002E-2</c:v>
                </c:pt>
                <c:pt idx="1123">
                  <c:v>-5.9586E-2</c:v>
                </c:pt>
                <c:pt idx="1124">
                  <c:v>-6.0395999999999998E-2</c:v>
                </c:pt>
                <c:pt idx="1125">
                  <c:v>-5.4126000000000001E-2</c:v>
                </c:pt>
                <c:pt idx="1126">
                  <c:v>-5.3165999999999998E-2</c:v>
                </c:pt>
                <c:pt idx="1127">
                  <c:v>-4.9269E-2</c:v>
                </c:pt>
                <c:pt idx="1128">
                  <c:v>-4.6682000000000001E-2</c:v>
                </c:pt>
                <c:pt idx="1129">
                  <c:v>-4.2193000000000001E-2</c:v>
                </c:pt>
                <c:pt idx="1130">
                  <c:v>-3.0970999999999999E-2</c:v>
                </c:pt>
                <c:pt idx="1131">
                  <c:v>-2.9515E-2</c:v>
                </c:pt>
                <c:pt idx="1132">
                  <c:v>-1.9143E-2</c:v>
                </c:pt>
                <c:pt idx="1133">
                  <c:v>-8.9175000000000001E-3</c:v>
                </c:pt>
                <c:pt idx="1134">
                  <c:v>2.3591000000000001E-4</c:v>
                </c:pt>
                <c:pt idx="1135">
                  <c:v>1.2305E-2</c:v>
                </c:pt>
                <c:pt idx="1136">
                  <c:v>1.32E-2</c:v>
                </c:pt>
                <c:pt idx="1137">
                  <c:v>2.3719E-2</c:v>
                </c:pt>
                <c:pt idx="1138">
                  <c:v>3.1695000000000001E-2</c:v>
                </c:pt>
                <c:pt idx="1139">
                  <c:v>4.0358999999999999E-2</c:v>
                </c:pt>
                <c:pt idx="1140">
                  <c:v>4.7357999999999997E-2</c:v>
                </c:pt>
                <c:pt idx="1141">
                  <c:v>5.2528999999999999E-2</c:v>
                </c:pt>
                <c:pt idx="1142">
                  <c:v>5.8153999999999997E-2</c:v>
                </c:pt>
                <c:pt idx="1143">
                  <c:v>6.7933999999999994E-2</c:v>
                </c:pt>
                <c:pt idx="1144">
                  <c:v>7.2369000000000003E-2</c:v>
                </c:pt>
                <c:pt idx="1145">
                  <c:v>7.0997000000000005E-2</c:v>
                </c:pt>
                <c:pt idx="1146">
                  <c:v>7.4662000000000006E-2</c:v>
                </c:pt>
                <c:pt idx="1147">
                  <c:v>7.5716000000000006E-2</c:v>
                </c:pt>
                <c:pt idx="1148">
                  <c:v>7.5646000000000005E-2</c:v>
                </c:pt>
                <c:pt idx="1149">
                  <c:v>7.3320999999999997E-2</c:v>
                </c:pt>
                <c:pt idx="1150">
                  <c:v>6.5827999999999998E-2</c:v>
                </c:pt>
                <c:pt idx="1151">
                  <c:v>6.5588999999999995E-2</c:v>
                </c:pt>
                <c:pt idx="1152">
                  <c:v>6.1608000000000003E-2</c:v>
                </c:pt>
                <c:pt idx="1153">
                  <c:v>5.765E-2</c:v>
                </c:pt>
                <c:pt idx="1154">
                  <c:v>5.2623000000000003E-2</c:v>
                </c:pt>
                <c:pt idx="1155">
                  <c:v>4.3001999999999999E-2</c:v>
                </c:pt>
                <c:pt idx="1156">
                  <c:v>3.7913000000000002E-2</c:v>
                </c:pt>
                <c:pt idx="1157">
                  <c:v>2.8969000000000002E-2</c:v>
                </c:pt>
                <c:pt idx="1158">
                  <c:v>2.0263E-2</c:v>
                </c:pt>
                <c:pt idx="1159">
                  <c:v>1.0694E-2</c:v>
                </c:pt>
                <c:pt idx="1160">
                  <c:v>2.0000000000000002E-5</c:v>
                </c:pt>
                <c:pt idx="1161">
                  <c:v>-1.4744999999999999E-3</c:v>
                </c:pt>
                <c:pt idx="1162">
                  <c:v>-8.9338000000000004E-3</c:v>
                </c:pt>
                <c:pt idx="1163">
                  <c:v>-1.5854E-2</c:v>
                </c:pt>
                <c:pt idx="1164">
                  <c:v>-2.2027999999999999E-2</c:v>
                </c:pt>
                <c:pt idx="1165">
                  <c:v>-2.6334E-2</c:v>
                </c:pt>
                <c:pt idx="1166">
                  <c:v>-2.9852E-2</c:v>
                </c:pt>
                <c:pt idx="1167">
                  <c:v>-3.4499000000000002E-2</c:v>
                </c:pt>
                <c:pt idx="1168">
                  <c:v>-4.1184999999999999E-2</c:v>
                </c:pt>
                <c:pt idx="1169">
                  <c:v>-3.9756E-2</c:v>
                </c:pt>
                <c:pt idx="1170">
                  <c:v>-3.9745999999999997E-2</c:v>
                </c:pt>
                <c:pt idx="1171">
                  <c:v>-4.0988999999999998E-2</c:v>
                </c:pt>
                <c:pt idx="1172">
                  <c:v>-3.9778000000000001E-2</c:v>
                </c:pt>
                <c:pt idx="1173">
                  <c:v>-3.6216999999999999E-2</c:v>
                </c:pt>
                <c:pt idx="1174">
                  <c:v>-3.4472000000000003E-2</c:v>
                </c:pt>
                <c:pt idx="1175">
                  <c:v>-2.9742000000000001E-2</c:v>
                </c:pt>
                <c:pt idx="1176">
                  <c:v>-2.8107E-2</c:v>
                </c:pt>
                <c:pt idx="1177">
                  <c:v>-2.3866999999999999E-2</c:v>
                </c:pt>
                <c:pt idx="1178">
                  <c:v>-2.0527E-2</c:v>
                </c:pt>
                <c:pt idx="1179">
                  <c:v>-1.6157999999999999E-2</c:v>
                </c:pt>
                <c:pt idx="1180">
                  <c:v>-8.5758999999999991E-3</c:v>
                </c:pt>
                <c:pt idx="1181">
                  <c:v>-7.4958000000000004E-3</c:v>
                </c:pt>
                <c:pt idx="1182">
                  <c:v>-2.9058E-3</c:v>
                </c:pt>
                <c:pt idx="1183">
                  <c:v>1.5062999999999999E-3</c:v>
                </c:pt>
                <c:pt idx="1184">
                  <c:v>6.0708999999999997E-3</c:v>
                </c:pt>
                <c:pt idx="1185">
                  <c:v>7.9734000000000003E-3</c:v>
                </c:pt>
                <c:pt idx="1186">
                  <c:v>5.4462E-3</c:v>
                </c:pt>
                <c:pt idx="1187">
                  <c:v>8.6893000000000005E-3</c:v>
                </c:pt>
                <c:pt idx="1188">
                  <c:v>5.1542000000000003E-3</c:v>
                </c:pt>
                <c:pt idx="1189">
                  <c:v>6.5726999999999999E-3</c:v>
                </c:pt>
                <c:pt idx="1190">
                  <c:v>9.0860000000000003E-3</c:v>
                </c:pt>
                <c:pt idx="1191">
                  <c:v>2.7661000000000001E-3</c:v>
                </c:pt>
                <c:pt idx="1192">
                  <c:v>1.9419999999999999E-3</c:v>
                </c:pt>
                <c:pt idx="1193">
                  <c:v>-1.6475000000000001E-3</c:v>
                </c:pt>
                <c:pt idx="1194">
                  <c:v>-4.2427999999999997E-3</c:v>
                </c:pt>
                <c:pt idx="1195">
                  <c:v>-7.9386000000000005E-3</c:v>
                </c:pt>
                <c:pt idx="1196">
                  <c:v>-1.3649E-2</c:v>
                </c:pt>
                <c:pt idx="1197">
                  <c:v>-1.7145000000000001E-2</c:v>
                </c:pt>
                <c:pt idx="1198">
                  <c:v>-2.2001E-2</c:v>
                </c:pt>
                <c:pt idx="1199">
                  <c:v>-2.7711E-2</c:v>
                </c:pt>
                <c:pt idx="1200">
                  <c:v>-2.9871000000000002E-2</c:v>
                </c:pt>
                <c:pt idx="1201">
                  <c:v>-3.5414000000000001E-2</c:v>
                </c:pt>
                <c:pt idx="1202">
                  <c:v>-3.7982000000000002E-2</c:v>
                </c:pt>
                <c:pt idx="1203">
                  <c:v>-4.1473999999999997E-2</c:v>
                </c:pt>
                <c:pt idx="1204">
                  <c:v>-4.2439999999999999E-2</c:v>
                </c:pt>
                <c:pt idx="1205">
                  <c:v>-4.3194999999999997E-2</c:v>
                </c:pt>
                <c:pt idx="1206">
                  <c:v>-4.6267000000000003E-2</c:v>
                </c:pt>
                <c:pt idx="1207">
                  <c:v>-4.4519999999999997E-2</c:v>
                </c:pt>
                <c:pt idx="1208">
                  <c:v>-4.1279000000000003E-2</c:v>
                </c:pt>
                <c:pt idx="1209">
                  <c:v>-4.0328999999999997E-2</c:v>
                </c:pt>
                <c:pt idx="1210">
                  <c:v>-3.5423000000000003E-2</c:v>
                </c:pt>
                <c:pt idx="1211">
                  <c:v>-3.3277000000000001E-2</c:v>
                </c:pt>
                <c:pt idx="1212">
                  <c:v>-2.5103E-2</c:v>
                </c:pt>
                <c:pt idx="1213">
                  <c:v>-1.8615E-2</c:v>
                </c:pt>
                <c:pt idx="1214">
                  <c:v>-1.2881999999999999E-2</c:v>
                </c:pt>
                <c:pt idx="1215">
                  <c:v>-7.4577999999999997E-3</c:v>
                </c:pt>
                <c:pt idx="1216">
                  <c:v>4.4676999999999998E-3</c:v>
                </c:pt>
                <c:pt idx="1217">
                  <c:v>7.0258999999999999E-3</c:v>
                </c:pt>
                <c:pt idx="1218">
                  <c:v>1.8379E-2</c:v>
                </c:pt>
                <c:pt idx="1219">
                  <c:v>2.4858000000000002E-2</c:v>
                </c:pt>
                <c:pt idx="1220">
                  <c:v>3.4180000000000002E-2</c:v>
                </c:pt>
                <c:pt idx="1221">
                  <c:v>4.3545E-2</c:v>
                </c:pt>
                <c:pt idx="1222">
                  <c:v>5.0520000000000002E-2</c:v>
                </c:pt>
                <c:pt idx="1223">
                  <c:v>5.9395999999999997E-2</c:v>
                </c:pt>
                <c:pt idx="1224">
                  <c:v>6.4251000000000003E-2</c:v>
                </c:pt>
                <c:pt idx="1225">
                  <c:v>6.8934999999999996E-2</c:v>
                </c:pt>
                <c:pt idx="1226">
                  <c:v>7.5486999999999999E-2</c:v>
                </c:pt>
                <c:pt idx="1227">
                  <c:v>7.6393000000000003E-2</c:v>
                </c:pt>
                <c:pt idx="1228">
                  <c:v>7.6748999999999998E-2</c:v>
                </c:pt>
                <c:pt idx="1229">
                  <c:v>7.6205999999999996E-2</c:v>
                </c:pt>
                <c:pt idx="1230">
                  <c:v>7.5386999999999996E-2</c:v>
                </c:pt>
                <c:pt idx="1231">
                  <c:v>7.7847E-2</c:v>
                </c:pt>
                <c:pt idx="1232">
                  <c:v>6.9865999999999998E-2</c:v>
                </c:pt>
                <c:pt idx="1233">
                  <c:v>6.8956000000000003E-2</c:v>
                </c:pt>
                <c:pt idx="1234">
                  <c:v>6.2792000000000001E-2</c:v>
                </c:pt>
                <c:pt idx="1235">
                  <c:v>5.5041E-2</c:v>
                </c:pt>
                <c:pt idx="1236">
                  <c:v>4.9317E-2</c:v>
                </c:pt>
                <c:pt idx="1237">
                  <c:v>3.968E-2</c:v>
                </c:pt>
                <c:pt idx="1238">
                  <c:v>3.1466000000000001E-2</c:v>
                </c:pt>
                <c:pt idx="1239">
                  <c:v>2.0375999999999998E-2</c:v>
                </c:pt>
                <c:pt idx="1240">
                  <c:v>1.3115999999999999E-2</c:v>
                </c:pt>
                <c:pt idx="1241">
                  <c:v>1.1088000000000001E-3</c:v>
                </c:pt>
                <c:pt idx="1242">
                  <c:v>-4.4939999999999997E-3</c:v>
                </c:pt>
                <c:pt idx="1243">
                  <c:v>-1.5960999999999999E-2</c:v>
                </c:pt>
                <c:pt idx="1244">
                  <c:v>-2.3258999999999998E-2</c:v>
                </c:pt>
                <c:pt idx="1245">
                  <c:v>-3.0755999999999999E-2</c:v>
                </c:pt>
                <c:pt idx="1246">
                  <c:v>-4.0402E-2</c:v>
                </c:pt>
                <c:pt idx="1247">
                  <c:v>-4.4461000000000001E-2</c:v>
                </c:pt>
                <c:pt idx="1248">
                  <c:v>-5.1449000000000002E-2</c:v>
                </c:pt>
                <c:pt idx="1249">
                  <c:v>-5.7445000000000003E-2</c:v>
                </c:pt>
                <c:pt idx="1250">
                  <c:v>-5.7901000000000001E-2</c:v>
                </c:pt>
                <c:pt idx="1251">
                  <c:v>-6.0388999999999998E-2</c:v>
                </c:pt>
                <c:pt idx="1252">
                  <c:v>-6.0406000000000001E-2</c:v>
                </c:pt>
                <c:pt idx="1253">
                  <c:v>-6.1783999999999999E-2</c:v>
                </c:pt>
                <c:pt idx="1254">
                  <c:v>-6.1190000000000001E-2</c:v>
                </c:pt>
                <c:pt idx="1255">
                  <c:v>-5.4628000000000003E-2</c:v>
                </c:pt>
                <c:pt idx="1256">
                  <c:v>-5.6571000000000003E-2</c:v>
                </c:pt>
                <c:pt idx="1257">
                  <c:v>-5.0403000000000003E-2</c:v>
                </c:pt>
                <c:pt idx="1258">
                  <c:v>-4.6524000000000003E-2</c:v>
                </c:pt>
                <c:pt idx="1259">
                  <c:v>-3.9157999999999998E-2</c:v>
                </c:pt>
                <c:pt idx="1260">
                  <c:v>-2.8686E-2</c:v>
                </c:pt>
                <c:pt idx="1261">
                  <c:v>-2.8767000000000001E-2</c:v>
                </c:pt>
                <c:pt idx="1262">
                  <c:v>-1.9243E-2</c:v>
                </c:pt>
                <c:pt idx="1263">
                  <c:v>-1.4284E-2</c:v>
                </c:pt>
                <c:pt idx="1264">
                  <c:v>-7.2395000000000003E-3</c:v>
                </c:pt>
                <c:pt idx="1265">
                  <c:v>-2.5338999999999998E-4</c:v>
                </c:pt>
                <c:pt idx="1266">
                  <c:v>3.7935999999999998E-3</c:v>
                </c:pt>
                <c:pt idx="1267">
                  <c:v>5.4418000000000001E-3</c:v>
                </c:pt>
                <c:pt idx="1268">
                  <c:v>1.3403999999999999E-2</c:v>
                </c:pt>
                <c:pt idx="1269">
                  <c:v>1.7436E-2</c:v>
                </c:pt>
                <c:pt idx="1270">
                  <c:v>2.1259E-2</c:v>
                </c:pt>
                <c:pt idx="1271">
                  <c:v>2.1495E-2</c:v>
                </c:pt>
                <c:pt idx="1272">
                  <c:v>2.5118000000000001E-2</c:v>
                </c:pt>
                <c:pt idx="1273">
                  <c:v>2.4757999999999999E-2</c:v>
                </c:pt>
                <c:pt idx="1274">
                  <c:v>2.6102E-2</c:v>
                </c:pt>
                <c:pt idx="1275">
                  <c:v>1.7978999999999998E-2</c:v>
                </c:pt>
                <c:pt idx="1276">
                  <c:v>1.7517999999999999E-2</c:v>
                </c:pt>
                <c:pt idx="1277">
                  <c:v>1.2971999999999999E-2</c:v>
                </c:pt>
                <c:pt idx="1278">
                  <c:v>8.7711000000000004E-3</c:v>
                </c:pt>
                <c:pt idx="1279">
                  <c:v>4.0410999999999997E-3</c:v>
                </c:pt>
                <c:pt idx="1280">
                  <c:v>-1.2593999999999999E-3</c:v>
                </c:pt>
                <c:pt idx="1281">
                  <c:v>-2.4808999999999999E-3</c:v>
                </c:pt>
                <c:pt idx="1282">
                  <c:v>-8.4227999999999994E-3</c:v>
                </c:pt>
                <c:pt idx="1283">
                  <c:v>-1.3733E-2</c:v>
                </c:pt>
                <c:pt idx="1284">
                  <c:v>-1.8831000000000001E-2</c:v>
                </c:pt>
                <c:pt idx="1285">
                  <c:v>-2.5989999999999999E-2</c:v>
                </c:pt>
                <c:pt idx="1286">
                  <c:v>-2.5731E-2</c:v>
                </c:pt>
                <c:pt idx="1287">
                  <c:v>-2.9402999999999999E-2</c:v>
                </c:pt>
                <c:pt idx="1288">
                  <c:v>-3.1153E-2</c:v>
                </c:pt>
                <c:pt idx="1289">
                  <c:v>-3.3780999999999999E-2</c:v>
                </c:pt>
                <c:pt idx="1290">
                  <c:v>-3.6387000000000003E-2</c:v>
                </c:pt>
                <c:pt idx="1291">
                  <c:v>-3.1144999999999999E-2</c:v>
                </c:pt>
                <c:pt idx="1292">
                  <c:v>-3.0762999999999999E-2</c:v>
                </c:pt>
                <c:pt idx="1293">
                  <c:v>-3.0585999999999999E-2</c:v>
                </c:pt>
                <c:pt idx="1294">
                  <c:v>-2.3546000000000001E-2</c:v>
                </c:pt>
                <c:pt idx="1295">
                  <c:v>-1.9001000000000001E-2</c:v>
                </c:pt>
                <c:pt idx="1296">
                  <c:v>-1.5218000000000001E-2</c:v>
                </c:pt>
                <c:pt idx="1297">
                  <c:v>-1.0891E-2</c:v>
                </c:pt>
                <c:pt idx="1298">
                  <c:v>-2.1543999999999999E-3</c:v>
                </c:pt>
                <c:pt idx="1299">
                  <c:v>3.6733E-3</c:v>
                </c:pt>
                <c:pt idx="1300">
                  <c:v>1.2955E-2</c:v>
                </c:pt>
                <c:pt idx="1301">
                  <c:v>1.9671000000000001E-2</c:v>
                </c:pt>
                <c:pt idx="1302">
                  <c:v>2.7532000000000001E-2</c:v>
                </c:pt>
                <c:pt idx="1303">
                  <c:v>3.5699000000000002E-2</c:v>
                </c:pt>
                <c:pt idx="1304">
                  <c:v>4.215E-2</c:v>
                </c:pt>
                <c:pt idx="1305">
                  <c:v>4.9586999999999999E-2</c:v>
                </c:pt>
                <c:pt idx="1306">
                  <c:v>5.4856000000000002E-2</c:v>
                </c:pt>
                <c:pt idx="1307">
                  <c:v>6.0248999999999997E-2</c:v>
                </c:pt>
                <c:pt idx="1308">
                  <c:v>6.7655000000000007E-2</c:v>
                </c:pt>
                <c:pt idx="1309">
                  <c:v>7.0318000000000006E-2</c:v>
                </c:pt>
                <c:pt idx="1310">
                  <c:v>7.1195999999999995E-2</c:v>
                </c:pt>
                <c:pt idx="1311">
                  <c:v>7.1320999999999996E-2</c:v>
                </c:pt>
                <c:pt idx="1312">
                  <c:v>7.2498999999999994E-2</c:v>
                </c:pt>
                <c:pt idx="1313">
                  <c:v>7.1346000000000007E-2</c:v>
                </c:pt>
                <c:pt idx="1314">
                  <c:v>6.4764000000000002E-2</c:v>
                </c:pt>
                <c:pt idx="1315">
                  <c:v>6.5249000000000001E-2</c:v>
                </c:pt>
                <c:pt idx="1316">
                  <c:v>5.756E-2</c:v>
                </c:pt>
                <c:pt idx="1317">
                  <c:v>5.4468000000000003E-2</c:v>
                </c:pt>
                <c:pt idx="1318">
                  <c:v>4.3657000000000001E-2</c:v>
                </c:pt>
                <c:pt idx="1319">
                  <c:v>3.5740000000000001E-2</c:v>
                </c:pt>
                <c:pt idx="1320">
                  <c:v>2.7406E-2</c:v>
                </c:pt>
                <c:pt idx="1321">
                  <c:v>1.9598000000000001E-2</c:v>
                </c:pt>
                <c:pt idx="1322">
                  <c:v>1.0218E-2</c:v>
                </c:pt>
                <c:pt idx="1323">
                  <c:v>4.2367000000000001E-4</c:v>
                </c:pt>
                <c:pt idx="1324">
                  <c:v>-1.0857E-2</c:v>
                </c:pt>
                <c:pt idx="1325">
                  <c:v>-2.0910999999999999E-2</c:v>
                </c:pt>
                <c:pt idx="1326">
                  <c:v>-2.9833999999999999E-2</c:v>
                </c:pt>
                <c:pt idx="1327">
                  <c:v>-3.9910000000000001E-2</c:v>
                </c:pt>
                <c:pt idx="1328">
                  <c:v>-4.9109E-2</c:v>
                </c:pt>
                <c:pt idx="1329">
                  <c:v>-5.7347000000000002E-2</c:v>
                </c:pt>
                <c:pt idx="1330">
                  <c:v>-5.9382999999999998E-2</c:v>
                </c:pt>
                <c:pt idx="1331">
                  <c:v>-6.6259999999999999E-2</c:v>
                </c:pt>
                <c:pt idx="1332">
                  <c:v>-7.0536000000000001E-2</c:v>
                </c:pt>
                <c:pt idx="1333">
                  <c:v>-7.5132000000000004E-2</c:v>
                </c:pt>
                <c:pt idx="1334">
                  <c:v>-7.4803999999999995E-2</c:v>
                </c:pt>
                <c:pt idx="1335">
                  <c:v>-7.4133000000000004E-2</c:v>
                </c:pt>
                <c:pt idx="1336">
                  <c:v>-7.5540999999999997E-2</c:v>
                </c:pt>
                <c:pt idx="1337">
                  <c:v>-7.4106000000000005E-2</c:v>
                </c:pt>
                <c:pt idx="1338">
                  <c:v>-6.5828999999999999E-2</c:v>
                </c:pt>
                <c:pt idx="1339">
                  <c:v>-6.1214999999999999E-2</c:v>
                </c:pt>
                <c:pt idx="1340">
                  <c:v>-5.7370999999999998E-2</c:v>
                </c:pt>
                <c:pt idx="1341">
                  <c:v>-4.7820000000000001E-2</c:v>
                </c:pt>
                <c:pt idx="1342">
                  <c:v>-4.3920000000000001E-2</c:v>
                </c:pt>
                <c:pt idx="1343">
                  <c:v>-3.3305000000000001E-2</c:v>
                </c:pt>
                <c:pt idx="1344">
                  <c:v>-2.6653E-2</c:v>
                </c:pt>
                <c:pt idx="1345">
                  <c:v>-1.8754E-2</c:v>
                </c:pt>
                <c:pt idx="1346">
                  <c:v>-1.0000999999999999E-2</c:v>
                </c:pt>
                <c:pt idx="1347">
                  <c:v>-2.5228E-3</c:v>
                </c:pt>
                <c:pt idx="1348">
                  <c:v>6.0518999999999998E-3</c:v>
                </c:pt>
                <c:pt idx="1349">
                  <c:v>1.3426E-2</c:v>
                </c:pt>
                <c:pt idx="1350">
                  <c:v>1.8249000000000001E-2</c:v>
                </c:pt>
                <c:pt idx="1351">
                  <c:v>2.7608000000000001E-2</c:v>
                </c:pt>
                <c:pt idx="1352">
                  <c:v>3.1643999999999999E-2</c:v>
                </c:pt>
                <c:pt idx="1353">
                  <c:v>3.2878999999999999E-2</c:v>
                </c:pt>
                <c:pt idx="1354">
                  <c:v>3.7616999999999998E-2</c:v>
                </c:pt>
                <c:pt idx="1355">
                  <c:v>3.6833999999999999E-2</c:v>
                </c:pt>
                <c:pt idx="1356">
                  <c:v>4.2437999999999997E-2</c:v>
                </c:pt>
                <c:pt idx="1357">
                  <c:v>3.7483000000000002E-2</c:v>
                </c:pt>
                <c:pt idx="1358">
                  <c:v>3.7547999999999998E-2</c:v>
                </c:pt>
                <c:pt idx="1359">
                  <c:v>3.7359999999999997E-2</c:v>
                </c:pt>
                <c:pt idx="1360">
                  <c:v>3.0426000000000002E-2</c:v>
                </c:pt>
                <c:pt idx="1361">
                  <c:v>3.0682999999999998E-2</c:v>
                </c:pt>
                <c:pt idx="1362">
                  <c:v>2.4625999999999999E-2</c:v>
                </c:pt>
                <c:pt idx="1363">
                  <c:v>1.8117000000000001E-2</c:v>
                </c:pt>
                <c:pt idx="1364">
                  <c:v>1.2815999999999999E-2</c:v>
                </c:pt>
                <c:pt idx="1365">
                  <c:v>7.2826999999999996E-3</c:v>
                </c:pt>
                <c:pt idx="1366">
                  <c:v>1.0935999999999999E-3</c:v>
                </c:pt>
                <c:pt idx="1367">
                  <c:v>-1.7428999999999999E-3</c:v>
                </c:pt>
                <c:pt idx="1368">
                  <c:v>-1.2132E-2</c:v>
                </c:pt>
                <c:pt idx="1369">
                  <c:v>-1.3516E-2</c:v>
                </c:pt>
                <c:pt idx="1370">
                  <c:v>-1.8318000000000001E-2</c:v>
                </c:pt>
                <c:pt idx="1371">
                  <c:v>-2.2613999999999999E-2</c:v>
                </c:pt>
                <c:pt idx="1372">
                  <c:v>-2.7102000000000001E-2</c:v>
                </c:pt>
                <c:pt idx="1373">
                  <c:v>-2.6324E-2</c:v>
                </c:pt>
                <c:pt idx="1374">
                  <c:v>-3.0141999999999999E-2</c:v>
                </c:pt>
                <c:pt idx="1375">
                  <c:v>-2.8284E-2</c:v>
                </c:pt>
                <c:pt idx="1376">
                  <c:v>-3.0861E-2</c:v>
                </c:pt>
                <c:pt idx="1377">
                  <c:v>-2.4681000000000002E-2</c:v>
                </c:pt>
                <c:pt idx="1378">
                  <c:v>-2.2429000000000001E-2</c:v>
                </c:pt>
                <c:pt idx="1379">
                  <c:v>-1.9400000000000001E-2</c:v>
                </c:pt>
                <c:pt idx="1380">
                  <c:v>-1.3193E-2</c:v>
                </c:pt>
                <c:pt idx="1381">
                  <c:v>-7.5935999999999998E-3</c:v>
                </c:pt>
                <c:pt idx="1382">
                  <c:v>2.0000000000000002E-5</c:v>
                </c:pt>
                <c:pt idx="1383">
                  <c:v>6.7853000000000002E-3</c:v>
                </c:pt>
                <c:pt idx="1384">
                  <c:v>1.2225E-2</c:v>
                </c:pt>
                <c:pt idx="1385">
                  <c:v>2.2377000000000001E-2</c:v>
                </c:pt>
                <c:pt idx="1386">
                  <c:v>2.3969000000000001E-2</c:v>
                </c:pt>
                <c:pt idx="1387">
                  <c:v>3.2112000000000002E-2</c:v>
                </c:pt>
                <c:pt idx="1388">
                  <c:v>4.1021000000000002E-2</c:v>
                </c:pt>
                <c:pt idx="1389">
                  <c:v>4.5178999999999997E-2</c:v>
                </c:pt>
                <c:pt idx="1390">
                  <c:v>5.2989000000000001E-2</c:v>
                </c:pt>
                <c:pt idx="1391">
                  <c:v>5.8215999999999997E-2</c:v>
                </c:pt>
                <c:pt idx="1392">
                  <c:v>6.0631999999999998E-2</c:v>
                </c:pt>
                <c:pt idx="1393">
                  <c:v>6.4768999999999993E-2</c:v>
                </c:pt>
                <c:pt idx="1394">
                  <c:v>6.3909999999999995E-2</c:v>
                </c:pt>
                <c:pt idx="1395">
                  <c:v>6.4546999999999993E-2</c:v>
                </c:pt>
                <c:pt idx="1396">
                  <c:v>6.4574999999999994E-2</c:v>
                </c:pt>
                <c:pt idx="1397">
                  <c:v>5.851E-2</c:v>
                </c:pt>
                <c:pt idx="1398">
                  <c:v>5.6381000000000001E-2</c:v>
                </c:pt>
                <c:pt idx="1399">
                  <c:v>5.2927000000000002E-2</c:v>
                </c:pt>
                <c:pt idx="1400">
                  <c:v>4.2069000000000002E-2</c:v>
                </c:pt>
                <c:pt idx="1401">
                  <c:v>3.8172999999999999E-2</c:v>
                </c:pt>
                <c:pt idx="1402">
                  <c:v>2.9387E-2</c:v>
                </c:pt>
                <c:pt idx="1403">
                  <c:v>2.1079000000000001E-2</c:v>
                </c:pt>
                <c:pt idx="1404">
                  <c:v>9.7333000000000003E-3</c:v>
                </c:pt>
                <c:pt idx="1405">
                  <c:v>-1.4117999999999999E-3</c:v>
                </c:pt>
                <c:pt idx="1406">
                  <c:v>-9.4681999999999995E-3</c:v>
                </c:pt>
                <c:pt idx="1407">
                  <c:v>-2.1420000000000002E-2</c:v>
                </c:pt>
                <c:pt idx="1408">
                  <c:v>-3.0353999999999999E-2</c:v>
                </c:pt>
                <c:pt idx="1409">
                  <c:v>-3.9759000000000003E-2</c:v>
                </c:pt>
                <c:pt idx="1410">
                  <c:v>-5.0598999999999998E-2</c:v>
                </c:pt>
                <c:pt idx="1411">
                  <c:v>-5.5268999999999999E-2</c:v>
                </c:pt>
                <c:pt idx="1412">
                  <c:v>-6.3457E-2</c:v>
                </c:pt>
                <c:pt idx="1413">
                  <c:v>-6.9901000000000005E-2</c:v>
                </c:pt>
                <c:pt idx="1414">
                  <c:v>-7.5516E-2</c:v>
                </c:pt>
                <c:pt idx="1415">
                  <c:v>-8.2113000000000005E-2</c:v>
                </c:pt>
                <c:pt idx="1416">
                  <c:v>-7.9543000000000003E-2</c:v>
                </c:pt>
                <c:pt idx="1417">
                  <c:v>-8.3059999999999995E-2</c:v>
                </c:pt>
                <c:pt idx="1418">
                  <c:v>-8.4809999999999997E-2</c:v>
                </c:pt>
                <c:pt idx="1419">
                  <c:v>-8.3354999999999999E-2</c:v>
                </c:pt>
                <c:pt idx="1420">
                  <c:v>-7.6003000000000001E-2</c:v>
                </c:pt>
                <c:pt idx="1421">
                  <c:v>-7.3178000000000007E-2</c:v>
                </c:pt>
                <c:pt idx="1422">
                  <c:v>-6.8328E-2</c:v>
                </c:pt>
                <c:pt idx="1423">
                  <c:v>-6.2038000000000003E-2</c:v>
                </c:pt>
                <c:pt idx="1424">
                  <c:v>-5.2159999999999998E-2</c:v>
                </c:pt>
                <c:pt idx="1425">
                  <c:v>-4.2789000000000001E-2</c:v>
                </c:pt>
                <c:pt idx="1426">
                  <c:v>-3.3552999999999999E-2</c:v>
                </c:pt>
                <c:pt idx="1427">
                  <c:v>-2.2811999999999999E-2</c:v>
                </c:pt>
                <c:pt idx="1428">
                  <c:v>-1.3193E-2</c:v>
                </c:pt>
                <c:pt idx="1429">
                  <c:v>-2.771E-3</c:v>
                </c:pt>
                <c:pt idx="1430">
                  <c:v>6.6657000000000001E-3</c:v>
                </c:pt>
                <c:pt idx="1431">
                  <c:v>1.8568000000000001E-2</c:v>
                </c:pt>
                <c:pt idx="1432">
                  <c:v>2.4937999999999998E-2</c:v>
                </c:pt>
                <c:pt idx="1433">
                  <c:v>3.4391999999999999E-2</c:v>
                </c:pt>
                <c:pt idx="1434">
                  <c:v>4.2717999999999999E-2</c:v>
                </c:pt>
                <c:pt idx="1435">
                  <c:v>4.9478000000000001E-2</c:v>
                </c:pt>
                <c:pt idx="1436">
                  <c:v>5.2221999999999998E-2</c:v>
                </c:pt>
                <c:pt idx="1437">
                  <c:v>5.6959000000000003E-2</c:v>
                </c:pt>
                <c:pt idx="1438">
                  <c:v>5.8833000000000003E-2</c:v>
                </c:pt>
                <c:pt idx="1439">
                  <c:v>6.0647E-2</c:v>
                </c:pt>
                <c:pt idx="1440">
                  <c:v>5.9762999999999997E-2</c:v>
                </c:pt>
                <c:pt idx="1441">
                  <c:v>5.8918999999999999E-2</c:v>
                </c:pt>
                <c:pt idx="1442">
                  <c:v>5.9333999999999998E-2</c:v>
                </c:pt>
                <c:pt idx="1443">
                  <c:v>5.5055E-2</c:v>
                </c:pt>
                <c:pt idx="1444">
                  <c:v>4.7823999999999998E-2</c:v>
                </c:pt>
                <c:pt idx="1445">
                  <c:v>4.1529999999999997E-2</c:v>
                </c:pt>
                <c:pt idx="1446">
                  <c:v>3.6770999999999998E-2</c:v>
                </c:pt>
                <c:pt idx="1447">
                  <c:v>2.8572E-2</c:v>
                </c:pt>
                <c:pt idx="1448">
                  <c:v>2.0898E-2</c:v>
                </c:pt>
                <c:pt idx="1449">
                  <c:v>1.2874E-2</c:v>
                </c:pt>
                <c:pt idx="1450">
                  <c:v>6.1558000000000003E-3</c:v>
                </c:pt>
                <c:pt idx="1451">
                  <c:v>-2.1622999999999998E-3</c:v>
                </c:pt>
                <c:pt idx="1452">
                  <c:v>-8.5906999999999997E-3</c:v>
                </c:pt>
                <c:pt idx="1453">
                  <c:v>-1.5956999999999999E-2</c:v>
                </c:pt>
                <c:pt idx="1454">
                  <c:v>-2.3533999999999999E-2</c:v>
                </c:pt>
                <c:pt idx="1455">
                  <c:v>-2.3716000000000001E-2</c:v>
                </c:pt>
                <c:pt idx="1456">
                  <c:v>-3.0242999999999999E-2</c:v>
                </c:pt>
                <c:pt idx="1457">
                  <c:v>-3.2613000000000003E-2</c:v>
                </c:pt>
                <c:pt idx="1458">
                  <c:v>-3.5915000000000002E-2</c:v>
                </c:pt>
                <c:pt idx="1459">
                  <c:v>-3.3064000000000003E-2</c:v>
                </c:pt>
                <c:pt idx="1460">
                  <c:v>-3.2170999999999998E-2</c:v>
                </c:pt>
                <c:pt idx="1461">
                  <c:v>-3.2841000000000002E-2</c:v>
                </c:pt>
                <c:pt idx="1462">
                  <c:v>-3.0564000000000001E-2</c:v>
                </c:pt>
                <c:pt idx="1463">
                  <c:v>-2.2342999999999998E-2</c:v>
                </c:pt>
                <c:pt idx="1464">
                  <c:v>-1.8551000000000002E-2</c:v>
                </c:pt>
                <c:pt idx="1465">
                  <c:v>-1.6285000000000001E-2</c:v>
                </c:pt>
                <c:pt idx="1466">
                  <c:v>-8.1540999999999992E-3</c:v>
                </c:pt>
                <c:pt idx="1467">
                  <c:v>-3.6657E-3</c:v>
                </c:pt>
                <c:pt idx="1468">
                  <c:v>6.8294999999999996E-3</c:v>
                </c:pt>
                <c:pt idx="1469">
                  <c:v>1.3167999999999999E-2</c:v>
                </c:pt>
                <c:pt idx="1470">
                  <c:v>2.1676000000000001E-2</c:v>
                </c:pt>
                <c:pt idx="1471">
                  <c:v>2.742E-2</c:v>
                </c:pt>
                <c:pt idx="1472">
                  <c:v>3.5130000000000002E-2</c:v>
                </c:pt>
                <c:pt idx="1473">
                  <c:v>4.0897999999999997E-2</c:v>
                </c:pt>
                <c:pt idx="1474">
                  <c:v>4.7965000000000001E-2</c:v>
                </c:pt>
                <c:pt idx="1475">
                  <c:v>4.7335000000000002E-2</c:v>
                </c:pt>
                <c:pt idx="1476">
                  <c:v>5.2617999999999998E-2</c:v>
                </c:pt>
                <c:pt idx="1477">
                  <c:v>5.6030999999999997E-2</c:v>
                </c:pt>
                <c:pt idx="1478">
                  <c:v>5.7541000000000002E-2</c:v>
                </c:pt>
                <c:pt idx="1479">
                  <c:v>5.4588999999999999E-2</c:v>
                </c:pt>
                <c:pt idx="1480">
                  <c:v>5.1320999999999999E-2</c:v>
                </c:pt>
                <c:pt idx="1481">
                  <c:v>5.1998999999999997E-2</c:v>
                </c:pt>
                <c:pt idx="1482">
                  <c:v>4.7167000000000001E-2</c:v>
                </c:pt>
                <c:pt idx="1483">
                  <c:v>3.8047999999999998E-2</c:v>
                </c:pt>
                <c:pt idx="1484">
                  <c:v>3.3438000000000002E-2</c:v>
                </c:pt>
                <c:pt idx="1485">
                  <c:v>2.2428E-2</c:v>
                </c:pt>
                <c:pt idx="1486">
                  <c:v>1.891E-2</c:v>
                </c:pt>
                <c:pt idx="1487">
                  <c:v>6.2865000000000004E-3</c:v>
                </c:pt>
                <c:pt idx="1488">
                  <c:v>-5.5158999999999998E-3</c:v>
                </c:pt>
                <c:pt idx="1489">
                  <c:v>-1.4728E-2</c:v>
                </c:pt>
                <c:pt idx="1490">
                  <c:v>-2.5883E-2</c:v>
                </c:pt>
                <c:pt idx="1491">
                  <c:v>-3.6631999999999998E-2</c:v>
                </c:pt>
                <c:pt idx="1492">
                  <c:v>-4.3256000000000003E-2</c:v>
                </c:pt>
                <c:pt idx="1493">
                  <c:v>-5.6752999999999998E-2</c:v>
                </c:pt>
                <c:pt idx="1494">
                  <c:v>-6.3160999999999995E-2</c:v>
                </c:pt>
                <c:pt idx="1495">
                  <c:v>-6.9233000000000003E-2</c:v>
                </c:pt>
                <c:pt idx="1496">
                  <c:v>-7.5133000000000005E-2</c:v>
                </c:pt>
                <c:pt idx="1497">
                  <c:v>-8.1213999999999995E-2</c:v>
                </c:pt>
                <c:pt idx="1498">
                  <c:v>-8.5560999999999998E-2</c:v>
                </c:pt>
                <c:pt idx="1499">
                  <c:v>-8.5140999999999994E-2</c:v>
                </c:pt>
                <c:pt idx="1500">
                  <c:v>-8.5044999999999996E-2</c:v>
                </c:pt>
                <c:pt idx="1501">
                  <c:v>-8.7010000000000004E-2</c:v>
                </c:pt>
                <c:pt idx="1502">
                  <c:v>-8.5588999999999998E-2</c:v>
                </c:pt>
                <c:pt idx="1503">
                  <c:v>-7.7723E-2</c:v>
                </c:pt>
                <c:pt idx="1504">
                  <c:v>-7.2794999999999999E-2</c:v>
                </c:pt>
                <c:pt idx="1505">
                  <c:v>-6.4644999999999994E-2</c:v>
                </c:pt>
                <c:pt idx="1506">
                  <c:v>-5.4017000000000003E-2</c:v>
                </c:pt>
                <c:pt idx="1507">
                  <c:v>-4.3635E-2</c:v>
                </c:pt>
                <c:pt idx="1508">
                  <c:v>-3.3367000000000001E-2</c:v>
                </c:pt>
                <c:pt idx="1509">
                  <c:v>-2.3764E-2</c:v>
                </c:pt>
                <c:pt idx="1510">
                  <c:v>-1.0232E-2</c:v>
                </c:pt>
                <c:pt idx="1511">
                  <c:v>-3.2326999999999998E-3</c:v>
                </c:pt>
                <c:pt idx="1512">
                  <c:v>8.7217000000000006E-3</c:v>
                </c:pt>
                <c:pt idx="1513">
                  <c:v>2.1079000000000001E-2</c:v>
                </c:pt>
                <c:pt idx="1514">
                  <c:v>2.8628000000000001E-2</c:v>
                </c:pt>
                <c:pt idx="1515">
                  <c:v>4.0323999999999999E-2</c:v>
                </c:pt>
                <c:pt idx="1516">
                  <c:v>5.1300999999999999E-2</c:v>
                </c:pt>
                <c:pt idx="1517">
                  <c:v>5.7759999999999999E-2</c:v>
                </c:pt>
                <c:pt idx="1518">
                  <c:v>6.6170000000000007E-2</c:v>
                </c:pt>
                <c:pt idx="1519">
                  <c:v>7.0171999999999998E-2</c:v>
                </c:pt>
                <c:pt idx="1520">
                  <c:v>7.5344999999999995E-2</c:v>
                </c:pt>
                <c:pt idx="1521">
                  <c:v>7.9648999999999998E-2</c:v>
                </c:pt>
                <c:pt idx="1522">
                  <c:v>7.5906000000000001E-2</c:v>
                </c:pt>
                <c:pt idx="1523">
                  <c:v>7.7398999999999996E-2</c:v>
                </c:pt>
                <c:pt idx="1524">
                  <c:v>7.6973E-2</c:v>
                </c:pt>
                <c:pt idx="1525">
                  <c:v>7.2863999999999998E-2</c:v>
                </c:pt>
                <c:pt idx="1526">
                  <c:v>6.6792000000000004E-2</c:v>
                </c:pt>
                <c:pt idx="1527">
                  <c:v>5.9760000000000001E-2</c:v>
                </c:pt>
                <c:pt idx="1528">
                  <c:v>5.3582999999999999E-2</c:v>
                </c:pt>
                <c:pt idx="1529">
                  <c:v>4.5620000000000001E-2</c:v>
                </c:pt>
                <c:pt idx="1530">
                  <c:v>3.5351E-2</c:v>
                </c:pt>
                <c:pt idx="1531">
                  <c:v>2.7226E-2</c:v>
                </c:pt>
                <c:pt idx="1532">
                  <c:v>1.7146000000000002E-2</c:v>
                </c:pt>
                <c:pt idx="1533">
                  <c:v>6.9950000000000003E-3</c:v>
                </c:pt>
                <c:pt idx="1534">
                  <c:v>-3.3055999999999998E-4</c:v>
                </c:pt>
                <c:pt idx="1535">
                  <c:v>-1.1592E-2</c:v>
                </c:pt>
                <c:pt idx="1536">
                  <c:v>-1.7860000000000001E-2</c:v>
                </c:pt>
                <c:pt idx="1537">
                  <c:v>-2.8173E-2</c:v>
                </c:pt>
                <c:pt idx="1538">
                  <c:v>-3.2320000000000002E-2</c:v>
                </c:pt>
                <c:pt idx="1539">
                  <c:v>-3.7304999999999998E-2</c:v>
                </c:pt>
                <c:pt idx="1540">
                  <c:v>-4.5347999999999999E-2</c:v>
                </c:pt>
                <c:pt idx="1541">
                  <c:v>-4.8223000000000002E-2</c:v>
                </c:pt>
                <c:pt idx="1542">
                  <c:v>-4.6001E-2</c:v>
                </c:pt>
                <c:pt idx="1543">
                  <c:v>-4.9465000000000002E-2</c:v>
                </c:pt>
                <c:pt idx="1544">
                  <c:v>-4.777E-2</c:v>
                </c:pt>
                <c:pt idx="1545">
                  <c:v>-4.6919000000000002E-2</c:v>
                </c:pt>
                <c:pt idx="1546">
                  <c:v>-4.1223999999999997E-2</c:v>
                </c:pt>
                <c:pt idx="1547">
                  <c:v>-3.6521999999999999E-2</c:v>
                </c:pt>
                <c:pt idx="1548">
                  <c:v>-3.2093999999999998E-2</c:v>
                </c:pt>
                <c:pt idx="1549">
                  <c:v>-2.5436E-2</c:v>
                </c:pt>
                <c:pt idx="1550">
                  <c:v>-1.6149E-2</c:v>
                </c:pt>
                <c:pt idx="1551">
                  <c:v>-9.6325999999999998E-3</c:v>
                </c:pt>
                <c:pt idx="1552">
                  <c:v>2.0551E-4</c:v>
                </c:pt>
                <c:pt idx="1553">
                  <c:v>8.2251000000000008E-3</c:v>
                </c:pt>
                <c:pt idx="1554">
                  <c:v>1.6334000000000001E-2</c:v>
                </c:pt>
                <c:pt idx="1555">
                  <c:v>2.281E-2</c:v>
                </c:pt>
                <c:pt idx="1556">
                  <c:v>3.0433999999999999E-2</c:v>
                </c:pt>
                <c:pt idx="1557">
                  <c:v>3.8503999999999997E-2</c:v>
                </c:pt>
                <c:pt idx="1558">
                  <c:v>4.1070000000000002E-2</c:v>
                </c:pt>
                <c:pt idx="1559">
                  <c:v>4.6953000000000002E-2</c:v>
                </c:pt>
                <c:pt idx="1560">
                  <c:v>5.0896999999999998E-2</c:v>
                </c:pt>
                <c:pt idx="1561">
                  <c:v>4.8341000000000002E-2</c:v>
                </c:pt>
                <c:pt idx="1562">
                  <c:v>5.1059E-2</c:v>
                </c:pt>
                <c:pt idx="1563">
                  <c:v>4.8734E-2</c:v>
                </c:pt>
                <c:pt idx="1564">
                  <c:v>4.6762999999999999E-2</c:v>
                </c:pt>
                <c:pt idx="1565">
                  <c:v>4.0557999999999997E-2</c:v>
                </c:pt>
                <c:pt idx="1566">
                  <c:v>3.5035999999999998E-2</c:v>
                </c:pt>
                <c:pt idx="1567">
                  <c:v>3.2490999999999999E-2</c:v>
                </c:pt>
                <c:pt idx="1568">
                  <c:v>2.5593999999999999E-2</c:v>
                </c:pt>
                <c:pt idx="1569">
                  <c:v>1.6442999999999999E-2</c:v>
                </c:pt>
                <c:pt idx="1570">
                  <c:v>6.4529000000000001E-3</c:v>
                </c:pt>
                <c:pt idx="1571">
                  <c:v>-1.3158E-3</c:v>
                </c:pt>
                <c:pt idx="1572">
                  <c:v>-1.2333999999999999E-2</c:v>
                </c:pt>
                <c:pt idx="1573">
                  <c:v>-2.2065999999999999E-2</c:v>
                </c:pt>
                <c:pt idx="1574">
                  <c:v>-3.2343999999999998E-2</c:v>
                </c:pt>
                <c:pt idx="1575">
                  <c:v>-4.1317E-2</c:v>
                </c:pt>
                <c:pt idx="1576">
                  <c:v>-5.1507999999999998E-2</c:v>
                </c:pt>
                <c:pt idx="1577">
                  <c:v>-5.8261E-2</c:v>
                </c:pt>
                <c:pt idx="1578">
                  <c:v>-6.5453999999999998E-2</c:v>
                </c:pt>
                <c:pt idx="1579">
                  <c:v>-7.2451000000000002E-2</c:v>
                </c:pt>
                <c:pt idx="1580">
                  <c:v>-7.6107999999999995E-2</c:v>
                </c:pt>
                <c:pt idx="1581">
                  <c:v>-7.8170000000000003E-2</c:v>
                </c:pt>
                <c:pt idx="1582">
                  <c:v>-7.9798999999999995E-2</c:v>
                </c:pt>
                <c:pt idx="1583">
                  <c:v>-8.1384999999999999E-2</c:v>
                </c:pt>
                <c:pt idx="1584">
                  <c:v>-8.1931000000000004E-2</c:v>
                </c:pt>
                <c:pt idx="1585">
                  <c:v>-7.2650000000000006E-2</c:v>
                </c:pt>
                <c:pt idx="1586">
                  <c:v>-7.1848999999999996E-2</c:v>
                </c:pt>
                <c:pt idx="1587">
                  <c:v>-6.6527000000000003E-2</c:v>
                </c:pt>
                <c:pt idx="1588">
                  <c:v>-5.8220000000000001E-2</c:v>
                </c:pt>
                <c:pt idx="1589">
                  <c:v>-4.7459000000000001E-2</c:v>
                </c:pt>
                <c:pt idx="1590">
                  <c:v>-4.0051999999999997E-2</c:v>
                </c:pt>
                <c:pt idx="1591">
                  <c:v>-2.8310999999999999E-2</c:v>
                </c:pt>
                <c:pt idx="1592">
                  <c:v>-2.1315000000000001E-2</c:v>
                </c:pt>
                <c:pt idx="1593">
                  <c:v>-5.2100999999999996E-3</c:v>
                </c:pt>
                <c:pt idx="1594">
                  <c:v>4.7596000000000001E-3</c:v>
                </c:pt>
                <c:pt idx="1595">
                  <c:v>1.9498999999999999E-2</c:v>
                </c:pt>
                <c:pt idx="1596">
                  <c:v>3.1315000000000003E-2</c:v>
                </c:pt>
                <c:pt idx="1597">
                  <c:v>4.1708000000000002E-2</c:v>
                </c:pt>
                <c:pt idx="1598">
                  <c:v>5.2019000000000003E-2</c:v>
                </c:pt>
                <c:pt idx="1599">
                  <c:v>6.2449999999999999E-2</c:v>
                </c:pt>
                <c:pt idx="1600">
                  <c:v>7.0541000000000006E-2</c:v>
                </c:pt>
                <c:pt idx="1601">
                  <c:v>7.5715000000000005E-2</c:v>
                </c:pt>
                <c:pt idx="1602">
                  <c:v>8.1719E-2</c:v>
                </c:pt>
                <c:pt idx="1603">
                  <c:v>8.6622000000000005E-2</c:v>
                </c:pt>
                <c:pt idx="1604">
                  <c:v>9.0694999999999998E-2</c:v>
                </c:pt>
                <c:pt idx="1605">
                  <c:v>8.5653999999999994E-2</c:v>
                </c:pt>
                <c:pt idx="1606">
                  <c:v>8.7079000000000004E-2</c:v>
                </c:pt>
                <c:pt idx="1607">
                  <c:v>8.3954000000000001E-2</c:v>
                </c:pt>
                <c:pt idx="1608">
                  <c:v>8.1086000000000005E-2</c:v>
                </c:pt>
                <c:pt idx="1609">
                  <c:v>7.3546E-2</c:v>
                </c:pt>
                <c:pt idx="1610">
                  <c:v>6.4894999999999994E-2</c:v>
                </c:pt>
                <c:pt idx="1611">
                  <c:v>6.1374999999999999E-2</c:v>
                </c:pt>
                <c:pt idx="1612">
                  <c:v>4.9161999999999997E-2</c:v>
                </c:pt>
                <c:pt idx="1613">
                  <c:v>3.6917999999999999E-2</c:v>
                </c:pt>
                <c:pt idx="1614">
                  <c:v>2.8376999999999999E-2</c:v>
                </c:pt>
                <c:pt idx="1615">
                  <c:v>1.7253000000000001E-2</c:v>
                </c:pt>
                <c:pt idx="1616">
                  <c:v>5.2871999999999997E-3</c:v>
                </c:pt>
                <c:pt idx="1617">
                  <c:v>-1.8175999999999999E-3</c:v>
                </c:pt>
                <c:pt idx="1618">
                  <c:v>-1.7738E-2</c:v>
                </c:pt>
                <c:pt idx="1619">
                  <c:v>-2.5364999999999999E-2</c:v>
                </c:pt>
                <c:pt idx="1620">
                  <c:v>-3.3597000000000002E-2</c:v>
                </c:pt>
                <c:pt idx="1621">
                  <c:v>-4.2653000000000003E-2</c:v>
                </c:pt>
                <c:pt idx="1622">
                  <c:v>-4.9257000000000002E-2</c:v>
                </c:pt>
                <c:pt idx="1623">
                  <c:v>-5.5438000000000001E-2</c:v>
                </c:pt>
                <c:pt idx="1624">
                  <c:v>-5.6925000000000003E-2</c:v>
                </c:pt>
                <c:pt idx="1625">
                  <c:v>-5.9152999999999997E-2</c:v>
                </c:pt>
                <c:pt idx="1626">
                  <c:v>-6.5028000000000002E-2</c:v>
                </c:pt>
                <c:pt idx="1627">
                  <c:v>-6.4845E-2</c:v>
                </c:pt>
                <c:pt idx="1628">
                  <c:v>-6.0176E-2</c:v>
                </c:pt>
                <c:pt idx="1629">
                  <c:v>-5.8339000000000002E-2</c:v>
                </c:pt>
                <c:pt idx="1630">
                  <c:v>-5.2234999999999997E-2</c:v>
                </c:pt>
                <c:pt idx="1631">
                  <c:v>-4.9183999999999999E-2</c:v>
                </c:pt>
                <c:pt idx="1632">
                  <c:v>-3.7662000000000001E-2</c:v>
                </c:pt>
                <c:pt idx="1633">
                  <c:v>-3.1803999999999999E-2</c:v>
                </c:pt>
                <c:pt idx="1634">
                  <c:v>-2.4618000000000001E-2</c:v>
                </c:pt>
                <c:pt idx="1635">
                  <c:v>-1.3206000000000001E-2</c:v>
                </c:pt>
                <c:pt idx="1636">
                  <c:v>-8.7705000000000005E-3</c:v>
                </c:pt>
                <c:pt idx="1637">
                  <c:v>2.5972E-3</c:v>
                </c:pt>
                <c:pt idx="1638">
                  <c:v>1.2088E-2</c:v>
                </c:pt>
                <c:pt idx="1639">
                  <c:v>2.0635000000000001E-2</c:v>
                </c:pt>
                <c:pt idx="1640">
                  <c:v>2.6398999999999999E-2</c:v>
                </c:pt>
                <c:pt idx="1641">
                  <c:v>3.3675999999999998E-2</c:v>
                </c:pt>
                <c:pt idx="1642">
                  <c:v>3.8814000000000001E-2</c:v>
                </c:pt>
                <c:pt idx="1643">
                  <c:v>4.8601999999999999E-2</c:v>
                </c:pt>
                <c:pt idx="1644">
                  <c:v>4.7451E-2</c:v>
                </c:pt>
                <c:pt idx="1645">
                  <c:v>5.0743999999999997E-2</c:v>
                </c:pt>
                <c:pt idx="1646">
                  <c:v>5.2606E-2</c:v>
                </c:pt>
                <c:pt idx="1647">
                  <c:v>5.2248999999999997E-2</c:v>
                </c:pt>
                <c:pt idx="1648">
                  <c:v>4.5613000000000001E-2</c:v>
                </c:pt>
                <c:pt idx="1649">
                  <c:v>4.4995E-2</c:v>
                </c:pt>
                <c:pt idx="1650">
                  <c:v>3.8892000000000003E-2</c:v>
                </c:pt>
                <c:pt idx="1651">
                  <c:v>3.5133999999999999E-2</c:v>
                </c:pt>
                <c:pt idx="1652">
                  <c:v>2.3730000000000001E-2</c:v>
                </c:pt>
                <c:pt idx="1653">
                  <c:v>1.6194E-2</c:v>
                </c:pt>
                <c:pt idx="1654">
                  <c:v>8.0399000000000009E-3</c:v>
                </c:pt>
                <c:pt idx="1655">
                  <c:v>-3.3119E-3</c:v>
                </c:pt>
                <c:pt idx="1656">
                  <c:v>-1.4055E-2</c:v>
                </c:pt>
                <c:pt idx="1657">
                  <c:v>-2.4346E-2</c:v>
                </c:pt>
                <c:pt idx="1658">
                  <c:v>-3.3813999999999997E-2</c:v>
                </c:pt>
                <c:pt idx="1659">
                  <c:v>-4.3569999999999998E-2</c:v>
                </c:pt>
                <c:pt idx="1660">
                  <c:v>-5.2270999999999998E-2</c:v>
                </c:pt>
                <c:pt idx="1661">
                  <c:v>-5.7327000000000003E-2</c:v>
                </c:pt>
                <c:pt idx="1662">
                  <c:v>-6.4892000000000005E-2</c:v>
                </c:pt>
                <c:pt idx="1663">
                  <c:v>-7.1231000000000003E-2</c:v>
                </c:pt>
                <c:pt idx="1664">
                  <c:v>-7.0610999999999993E-2</c:v>
                </c:pt>
                <c:pt idx="1665">
                  <c:v>-7.5359999999999996E-2</c:v>
                </c:pt>
                <c:pt idx="1666">
                  <c:v>-7.6946000000000001E-2</c:v>
                </c:pt>
                <c:pt idx="1667">
                  <c:v>-7.0935999999999999E-2</c:v>
                </c:pt>
                <c:pt idx="1668">
                  <c:v>-7.3064000000000004E-2</c:v>
                </c:pt>
                <c:pt idx="1669">
                  <c:v>-6.9832000000000005E-2</c:v>
                </c:pt>
                <c:pt idx="1670">
                  <c:v>-6.4257999999999996E-2</c:v>
                </c:pt>
                <c:pt idx="1671">
                  <c:v>-5.4350000000000002E-2</c:v>
                </c:pt>
                <c:pt idx="1672">
                  <c:v>-4.4821E-2</c:v>
                </c:pt>
                <c:pt idx="1673">
                  <c:v>-3.6717E-2</c:v>
                </c:pt>
                <c:pt idx="1674">
                  <c:v>-2.7175000000000001E-2</c:v>
                </c:pt>
                <c:pt idx="1675">
                  <c:v>-1.3571E-2</c:v>
                </c:pt>
                <c:pt idx="1676">
                  <c:v>-2.1518000000000002E-3</c:v>
                </c:pt>
                <c:pt idx="1677">
                  <c:v>1.0836E-2</c:v>
                </c:pt>
                <c:pt idx="1678">
                  <c:v>2.2689999999999998E-2</c:v>
                </c:pt>
                <c:pt idx="1679">
                  <c:v>3.3932999999999998E-2</c:v>
                </c:pt>
                <c:pt idx="1680">
                  <c:v>4.6247999999999997E-2</c:v>
                </c:pt>
                <c:pt idx="1681">
                  <c:v>5.8646999999999998E-2</c:v>
                </c:pt>
                <c:pt idx="1682">
                  <c:v>6.9074999999999998E-2</c:v>
                </c:pt>
                <c:pt idx="1683">
                  <c:v>7.4425000000000005E-2</c:v>
                </c:pt>
                <c:pt idx="1684">
                  <c:v>8.2615999999999995E-2</c:v>
                </c:pt>
                <c:pt idx="1685">
                  <c:v>9.0232000000000007E-2</c:v>
                </c:pt>
                <c:pt idx="1686">
                  <c:v>9.4583E-2</c:v>
                </c:pt>
                <c:pt idx="1687">
                  <c:v>9.3926999999999997E-2</c:v>
                </c:pt>
                <c:pt idx="1688">
                  <c:v>9.3843999999999997E-2</c:v>
                </c:pt>
                <c:pt idx="1689">
                  <c:v>9.3779000000000001E-2</c:v>
                </c:pt>
                <c:pt idx="1690">
                  <c:v>9.4101000000000004E-2</c:v>
                </c:pt>
                <c:pt idx="1691">
                  <c:v>8.2675999999999999E-2</c:v>
                </c:pt>
                <c:pt idx="1692">
                  <c:v>8.0035999999999996E-2</c:v>
                </c:pt>
                <c:pt idx="1693">
                  <c:v>7.2272000000000003E-2</c:v>
                </c:pt>
                <c:pt idx="1694">
                  <c:v>6.5170000000000006E-2</c:v>
                </c:pt>
                <c:pt idx="1695">
                  <c:v>5.1114E-2</c:v>
                </c:pt>
                <c:pt idx="1696">
                  <c:v>4.1098000000000003E-2</c:v>
                </c:pt>
                <c:pt idx="1697">
                  <c:v>2.7886000000000001E-2</c:v>
                </c:pt>
                <c:pt idx="1698">
                  <c:v>1.6070999999999998E-2</c:v>
                </c:pt>
                <c:pt idx="1699">
                  <c:v>3.2331999999999999E-3</c:v>
                </c:pt>
                <c:pt idx="1700">
                  <c:v>-8.5202999999999997E-3</c:v>
                </c:pt>
                <c:pt idx="1701">
                  <c:v>-2.2647E-2</c:v>
                </c:pt>
                <c:pt idx="1702">
                  <c:v>-3.6200000000000003E-2</c:v>
                </c:pt>
                <c:pt idx="1703">
                  <c:v>-4.4489000000000001E-2</c:v>
                </c:pt>
                <c:pt idx="1704">
                  <c:v>-5.5715000000000001E-2</c:v>
                </c:pt>
                <c:pt idx="1705">
                  <c:v>-6.2989000000000003E-2</c:v>
                </c:pt>
                <c:pt idx="1706">
                  <c:v>-7.3675000000000004E-2</c:v>
                </c:pt>
                <c:pt idx="1707">
                  <c:v>-7.3540999999999995E-2</c:v>
                </c:pt>
                <c:pt idx="1708">
                  <c:v>-7.8202999999999995E-2</c:v>
                </c:pt>
                <c:pt idx="1709">
                  <c:v>-8.1622E-2</c:v>
                </c:pt>
                <c:pt idx="1710">
                  <c:v>-8.1603999999999996E-2</c:v>
                </c:pt>
                <c:pt idx="1711">
                  <c:v>-7.8586000000000003E-2</c:v>
                </c:pt>
                <c:pt idx="1712">
                  <c:v>-7.6264999999999999E-2</c:v>
                </c:pt>
                <c:pt idx="1713">
                  <c:v>-7.0441000000000004E-2</c:v>
                </c:pt>
                <c:pt idx="1714">
                  <c:v>-6.4749000000000001E-2</c:v>
                </c:pt>
                <c:pt idx="1715">
                  <c:v>-5.5821000000000003E-2</c:v>
                </c:pt>
                <c:pt idx="1716">
                  <c:v>-4.5650000000000003E-2</c:v>
                </c:pt>
                <c:pt idx="1717">
                  <c:v>-4.0614999999999998E-2</c:v>
                </c:pt>
                <c:pt idx="1718">
                  <c:v>-2.6079999999999999E-2</c:v>
                </c:pt>
                <c:pt idx="1719">
                  <c:v>-1.6827000000000002E-2</c:v>
                </c:pt>
                <c:pt idx="1720">
                  <c:v>-5.1193000000000002E-3</c:v>
                </c:pt>
                <c:pt idx="1721">
                  <c:v>5.8479999999999999E-3</c:v>
                </c:pt>
                <c:pt idx="1722">
                  <c:v>1.4069E-2</c:v>
                </c:pt>
                <c:pt idx="1723">
                  <c:v>2.3769999999999999E-2</c:v>
                </c:pt>
                <c:pt idx="1724">
                  <c:v>3.4462E-2</c:v>
                </c:pt>
                <c:pt idx="1725">
                  <c:v>4.0191999999999999E-2</c:v>
                </c:pt>
                <c:pt idx="1726">
                  <c:v>4.5354999999999999E-2</c:v>
                </c:pt>
                <c:pt idx="1727">
                  <c:v>5.1124999999999997E-2</c:v>
                </c:pt>
                <c:pt idx="1728">
                  <c:v>5.6001000000000002E-2</c:v>
                </c:pt>
                <c:pt idx="1729">
                  <c:v>5.9923999999999998E-2</c:v>
                </c:pt>
                <c:pt idx="1730">
                  <c:v>5.4045000000000003E-2</c:v>
                </c:pt>
                <c:pt idx="1731">
                  <c:v>5.6383999999999997E-2</c:v>
                </c:pt>
                <c:pt idx="1732">
                  <c:v>5.2818999999999998E-2</c:v>
                </c:pt>
                <c:pt idx="1733">
                  <c:v>5.0102000000000001E-2</c:v>
                </c:pt>
                <c:pt idx="1734">
                  <c:v>4.1440999999999999E-2</c:v>
                </c:pt>
                <c:pt idx="1735">
                  <c:v>3.3371999999999999E-2</c:v>
                </c:pt>
                <c:pt idx="1736">
                  <c:v>3.0193000000000001E-2</c:v>
                </c:pt>
                <c:pt idx="1737">
                  <c:v>2.0990999999999999E-2</c:v>
                </c:pt>
                <c:pt idx="1738">
                  <c:v>7.7793999999999997E-3</c:v>
                </c:pt>
                <c:pt idx="1739">
                  <c:v>-1.6278E-3</c:v>
                </c:pt>
                <c:pt idx="1740">
                  <c:v>-1.1041E-2</c:v>
                </c:pt>
                <c:pt idx="1741">
                  <c:v>-2.2815999999999999E-2</c:v>
                </c:pt>
                <c:pt idx="1742">
                  <c:v>-2.6776999999999999E-2</c:v>
                </c:pt>
                <c:pt idx="1743">
                  <c:v>-4.1229000000000002E-2</c:v>
                </c:pt>
                <c:pt idx="1744">
                  <c:v>-4.8594999999999999E-2</c:v>
                </c:pt>
                <c:pt idx="1745">
                  <c:v>-5.8180999999999997E-2</c:v>
                </c:pt>
                <c:pt idx="1746">
                  <c:v>-6.0942000000000003E-2</c:v>
                </c:pt>
                <c:pt idx="1747">
                  <c:v>-6.5838999999999995E-2</c:v>
                </c:pt>
                <c:pt idx="1748">
                  <c:v>-7.0251999999999995E-2</c:v>
                </c:pt>
                <c:pt idx="1749">
                  <c:v>-7.4817999999999996E-2</c:v>
                </c:pt>
                <c:pt idx="1750">
                  <c:v>-6.7124000000000003E-2</c:v>
                </c:pt>
                <c:pt idx="1751">
                  <c:v>-6.9047999999999998E-2</c:v>
                </c:pt>
                <c:pt idx="1752">
                  <c:v>-6.5015000000000003E-2</c:v>
                </c:pt>
                <c:pt idx="1753">
                  <c:v>-6.1807000000000001E-2</c:v>
                </c:pt>
                <c:pt idx="1754">
                  <c:v>-5.1792999999999999E-2</c:v>
                </c:pt>
                <c:pt idx="1755">
                  <c:v>-4.1898999999999999E-2</c:v>
                </c:pt>
                <c:pt idx="1756">
                  <c:v>-3.5158000000000002E-2</c:v>
                </c:pt>
                <c:pt idx="1757">
                  <c:v>-2.2669999999999999E-2</c:v>
                </c:pt>
                <c:pt idx="1758">
                  <c:v>-9.6968999999999996E-3</c:v>
                </c:pt>
                <c:pt idx="1759">
                  <c:v>1.0028999999999999E-3</c:v>
                </c:pt>
                <c:pt idx="1760">
                  <c:v>1.6740000000000001E-2</c:v>
                </c:pt>
                <c:pt idx="1761">
                  <c:v>2.4118000000000001E-2</c:v>
                </c:pt>
                <c:pt idx="1762">
                  <c:v>3.7905000000000001E-2</c:v>
                </c:pt>
                <c:pt idx="1763">
                  <c:v>5.0035999999999997E-2</c:v>
                </c:pt>
                <c:pt idx="1764">
                  <c:v>6.0499999999999998E-2</c:v>
                </c:pt>
                <c:pt idx="1765">
                  <c:v>7.3734999999999995E-2</c:v>
                </c:pt>
                <c:pt idx="1766">
                  <c:v>7.8723000000000001E-2</c:v>
                </c:pt>
                <c:pt idx="1767">
                  <c:v>8.4763000000000005E-2</c:v>
                </c:pt>
                <c:pt idx="1768">
                  <c:v>9.5375000000000001E-2</c:v>
                </c:pt>
                <c:pt idx="1769">
                  <c:v>9.9697999999999995E-2</c:v>
                </c:pt>
                <c:pt idx="1770">
                  <c:v>9.8414000000000001E-2</c:v>
                </c:pt>
                <c:pt idx="1771">
                  <c:v>9.8466999999999999E-2</c:v>
                </c:pt>
                <c:pt idx="1772">
                  <c:v>9.7091999999999998E-2</c:v>
                </c:pt>
                <c:pt idx="1773">
                  <c:v>8.7697999999999998E-2</c:v>
                </c:pt>
                <c:pt idx="1774">
                  <c:v>8.4978999999999999E-2</c:v>
                </c:pt>
                <c:pt idx="1775">
                  <c:v>7.7266000000000001E-2</c:v>
                </c:pt>
                <c:pt idx="1776">
                  <c:v>7.0439000000000002E-2</c:v>
                </c:pt>
                <c:pt idx="1777">
                  <c:v>5.6409000000000001E-2</c:v>
                </c:pt>
                <c:pt idx="1778">
                  <c:v>4.6568999999999999E-2</c:v>
                </c:pt>
                <c:pt idx="1779">
                  <c:v>3.5631000000000003E-2</c:v>
                </c:pt>
                <c:pt idx="1780">
                  <c:v>2.1655000000000001E-2</c:v>
                </c:pt>
                <c:pt idx="1781">
                  <c:v>8.0377999999999995E-3</c:v>
                </c:pt>
                <c:pt idx="1782">
                  <c:v>-7.6765999999999996E-3</c:v>
                </c:pt>
                <c:pt idx="1783">
                  <c:v>-2.0625000000000001E-2</c:v>
                </c:pt>
                <c:pt idx="1784">
                  <c:v>-3.4236000000000003E-2</c:v>
                </c:pt>
                <c:pt idx="1785">
                  <c:v>-4.6933999999999997E-2</c:v>
                </c:pt>
                <c:pt idx="1786">
                  <c:v>-5.5510999999999998E-2</c:v>
                </c:pt>
                <c:pt idx="1787">
                  <c:v>-6.8844000000000002E-2</c:v>
                </c:pt>
                <c:pt idx="1788">
                  <c:v>-7.7535999999999994E-2</c:v>
                </c:pt>
                <c:pt idx="1789">
                  <c:v>-8.0694000000000002E-2</c:v>
                </c:pt>
                <c:pt idx="1790">
                  <c:v>-8.9550000000000005E-2</c:v>
                </c:pt>
                <c:pt idx="1791">
                  <c:v>-9.3422000000000005E-2</c:v>
                </c:pt>
                <c:pt idx="1792">
                  <c:v>-9.7383999999999998E-2</c:v>
                </c:pt>
                <c:pt idx="1793">
                  <c:v>-9.4474000000000002E-2</c:v>
                </c:pt>
                <c:pt idx="1794">
                  <c:v>-9.3757999999999994E-2</c:v>
                </c:pt>
                <c:pt idx="1795">
                  <c:v>-9.0412000000000006E-2</c:v>
                </c:pt>
                <c:pt idx="1796">
                  <c:v>-8.5948999999999998E-2</c:v>
                </c:pt>
                <c:pt idx="1797">
                  <c:v>-7.4081999999999995E-2</c:v>
                </c:pt>
                <c:pt idx="1798">
                  <c:v>-6.6894999999999996E-2</c:v>
                </c:pt>
                <c:pt idx="1799">
                  <c:v>-5.8922000000000002E-2</c:v>
                </c:pt>
                <c:pt idx="1800">
                  <c:v>-4.829E-2</c:v>
                </c:pt>
                <c:pt idx="1801">
                  <c:v>-3.5542999999999998E-2</c:v>
                </c:pt>
                <c:pt idx="1802">
                  <c:v>-2.3408000000000002E-2</c:v>
                </c:pt>
                <c:pt idx="1803">
                  <c:v>-1.0302E-2</c:v>
                </c:pt>
                <c:pt idx="1804">
                  <c:v>2.4683000000000001E-3</c:v>
                </c:pt>
                <c:pt idx="1805">
                  <c:v>1.3931000000000001E-2</c:v>
                </c:pt>
                <c:pt idx="1806">
                  <c:v>2.6991999999999999E-2</c:v>
                </c:pt>
                <c:pt idx="1807">
                  <c:v>3.7893000000000003E-2</c:v>
                </c:pt>
                <c:pt idx="1808">
                  <c:v>4.8584000000000002E-2</c:v>
                </c:pt>
                <c:pt idx="1809">
                  <c:v>5.2144000000000003E-2</c:v>
                </c:pt>
                <c:pt idx="1810">
                  <c:v>6.0949999999999997E-2</c:v>
                </c:pt>
                <c:pt idx="1811">
                  <c:v>6.5725000000000006E-2</c:v>
                </c:pt>
                <c:pt idx="1812">
                  <c:v>7.1864999999999998E-2</c:v>
                </c:pt>
                <c:pt idx="1813">
                  <c:v>6.7381999999999997E-2</c:v>
                </c:pt>
                <c:pt idx="1814">
                  <c:v>6.8213999999999997E-2</c:v>
                </c:pt>
                <c:pt idx="1815">
                  <c:v>7.0267999999999997E-2</c:v>
                </c:pt>
                <c:pt idx="1816">
                  <c:v>6.5516000000000005E-2</c:v>
                </c:pt>
                <c:pt idx="1817">
                  <c:v>5.8867999999999997E-2</c:v>
                </c:pt>
                <c:pt idx="1818">
                  <c:v>5.2292999999999999E-2</c:v>
                </c:pt>
                <c:pt idx="1819">
                  <c:v>4.5899000000000002E-2</c:v>
                </c:pt>
                <c:pt idx="1820">
                  <c:v>3.6138000000000003E-2</c:v>
                </c:pt>
                <c:pt idx="1821">
                  <c:v>2.4958000000000001E-2</c:v>
                </c:pt>
                <c:pt idx="1822">
                  <c:v>1.4566000000000001E-2</c:v>
                </c:pt>
                <c:pt idx="1823">
                  <c:v>4.7326E-3</c:v>
                </c:pt>
                <c:pt idx="1824">
                  <c:v>-6.5585000000000001E-3</c:v>
                </c:pt>
                <c:pt idx="1825">
                  <c:v>-1.6934999999999999E-2</c:v>
                </c:pt>
                <c:pt idx="1826">
                  <c:v>-2.8251999999999999E-2</c:v>
                </c:pt>
                <c:pt idx="1827">
                  <c:v>-3.8726999999999998E-2</c:v>
                </c:pt>
                <c:pt idx="1828">
                  <c:v>-4.4020999999999998E-2</c:v>
                </c:pt>
                <c:pt idx="1829">
                  <c:v>-5.2693999999999998E-2</c:v>
                </c:pt>
                <c:pt idx="1830">
                  <c:v>-5.8434E-2</c:v>
                </c:pt>
                <c:pt idx="1831">
                  <c:v>-6.5046000000000007E-2</c:v>
                </c:pt>
                <c:pt idx="1832">
                  <c:v>-6.1669000000000002E-2</c:v>
                </c:pt>
                <c:pt idx="1833">
                  <c:v>-6.4651E-2</c:v>
                </c:pt>
                <c:pt idx="1834">
                  <c:v>-6.4875000000000002E-2</c:v>
                </c:pt>
                <c:pt idx="1835">
                  <c:v>-6.2511999999999998E-2</c:v>
                </c:pt>
                <c:pt idx="1836">
                  <c:v>-5.5925000000000002E-2</c:v>
                </c:pt>
                <c:pt idx="1837">
                  <c:v>-5.1674999999999999E-2</c:v>
                </c:pt>
                <c:pt idx="1838">
                  <c:v>-4.4728999999999998E-2</c:v>
                </c:pt>
                <c:pt idx="1839">
                  <c:v>-3.7716E-2</c:v>
                </c:pt>
                <c:pt idx="1840">
                  <c:v>-2.6814000000000001E-2</c:v>
                </c:pt>
                <c:pt idx="1841">
                  <c:v>-1.4879E-2</c:v>
                </c:pt>
                <c:pt idx="1842">
                  <c:v>-7.3111000000000001E-3</c:v>
                </c:pt>
                <c:pt idx="1843">
                  <c:v>7.4244000000000003E-3</c:v>
                </c:pt>
                <c:pt idx="1844">
                  <c:v>1.8269000000000001E-2</c:v>
                </c:pt>
                <c:pt idx="1845">
                  <c:v>3.1758000000000002E-2</c:v>
                </c:pt>
                <c:pt idx="1846">
                  <c:v>4.2722000000000003E-2</c:v>
                </c:pt>
                <c:pt idx="1847">
                  <c:v>5.4748999999999999E-2</c:v>
                </c:pt>
                <c:pt idx="1848">
                  <c:v>6.0981E-2</c:v>
                </c:pt>
                <c:pt idx="1849">
                  <c:v>7.2474999999999998E-2</c:v>
                </c:pt>
                <c:pt idx="1850">
                  <c:v>7.8712000000000004E-2</c:v>
                </c:pt>
                <c:pt idx="1851">
                  <c:v>8.8774000000000006E-2</c:v>
                </c:pt>
                <c:pt idx="1852">
                  <c:v>8.7748000000000007E-2</c:v>
                </c:pt>
                <c:pt idx="1853">
                  <c:v>9.1098999999999999E-2</c:v>
                </c:pt>
                <c:pt idx="1854">
                  <c:v>9.3470999999999999E-2</c:v>
                </c:pt>
                <c:pt idx="1855">
                  <c:v>9.0803999999999996E-2</c:v>
                </c:pt>
                <c:pt idx="1856">
                  <c:v>8.5724999999999996E-2</c:v>
                </c:pt>
                <c:pt idx="1857">
                  <c:v>7.9651E-2</c:v>
                </c:pt>
                <c:pt idx="1858">
                  <c:v>7.4619000000000005E-2</c:v>
                </c:pt>
                <c:pt idx="1859">
                  <c:v>6.7185999999999996E-2</c:v>
                </c:pt>
                <c:pt idx="1860">
                  <c:v>5.0138000000000002E-2</c:v>
                </c:pt>
                <c:pt idx="1861">
                  <c:v>4.3992000000000003E-2</c:v>
                </c:pt>
                <c:pt idx="1862">
                  <c:v>3.0228000000000001E-2</c:v>
                </c:pt>
                <c:pt idx="1863">
                  <c:v>1.6041E-2</c:v>
                </c:pt>
                <c:pt idx="1864">
                  <c:v>1.266E-3</c:v>
                </c:pt>
                <c:pt idx="1865">
                  <c:v>-1.2099E-2</c:v>
                </c:pt>
                <c:pt idx="1866">
                  <c:v>-2.7335999999999999E-2</c:v>
                </c:pt>
                <c:pt idx="1867">
                  <c:v>-3.8683000000000002E-2</c:v>
                </c:pt>
                <c:pt idx="1868">
                  <c:v>-5.4453000000000001E-2</c:v>
                </c:pt>
                <c:pt idx="1869">
                  <c:v>-6.5448000000000006E-2</c:v>
                </c:pt>
                <c:pt idx="1870">
                  <c:v>-7.7899999999999997E-2</c:v>
                </c:pt>
                <c:pt idx="1871">
                  <c:v>-8.8361999999999996E-2</c:v>
                </c:pt>
                <c:pt idx="1872">
                  <c:v>-9.1864000000000001E-2</c:v>
                </c:pt>
                <c:pt idx="1873">
                  <c:v>-9.7997000000000001E-2</c:v>
                </c:pt>
                <c:pt idx="1874">
                  <c:v>-0.10594000000000001</c:v>
                </c:pt>
                <c:pt idx="1875">
                  <c:v>-0.10714</c:v>
                </c:pt>
                <c:pt idx="1876">
                  <c:v>-0.10432</c:v>
                </c:pt>
                <c:pt idx="1877">
                  <c:v>-0.10198</c:v>
                </c:pt>
                <c:pt idx="1878">
                  <c:v>-9.8326999999999998E-2</c:v>
                </c:pt>
                <c:pt idx="1879">
                  <c:v>-8.8360999999999995E-2</c:v>
                </c:pt>
                <c:pt idx="1880">
                  <c:v>-7.9274999999999998E-2</c:v>
                </c:pt>
                <c:pt idx="1881">
                  <c:v>-7.3404999999999998E-2</c:v>
                </c:pt>
                <c:pt idx="1882">
                  <c:v>-6.1268999999999997E-2</c:v>
                </c:pt>
                <c:pt idx="1883">
                  <c:v>-4.7056000000000001E-2</c:v>
                </c:pt>
                <c:pt idx="1884">
                  <c:v>-3.5496E-2</c:v>
                </c:pt>
                <c:pt idx="1885">
                  <c:v>-1.9212E-2</c:v>
                </c:pt>
                <c:pt idx="1886">
                  <c:v>-1.0671999999999999E-2</c:v>
                </c:pt>
                <c:pt idx="1887">
                  <c:v>3.8617E-3</c:v>
                </c:pt>
                <c:pt idx="1888">
                  <c:v>1.9268E-2</c:v>
                </c:pt>
                <c:pt idx="1889">
                  <c:v>3.1302999999999997E-2</c:v>
                </c:pt>
                <c:pt idx="1890">
                  <c:v>4.4863E-2</c:v>
                </c:pt>
                <c:pt idx="1891">
                  <c:v>5.2750999999999999E-2</c:v>
                </c:pt>
                <c:pt idx="1892">
                  <c:v>6.1083999999999999E-2</c:v>
                </c:pt>
                <c:pt idx="1893">
                  <c:v>7.5826000000000005E-2</c:v>
                </c:pt>
                <c:pt idx="1894">
                  <c:v>8.1424999999999997E-2</c:v>
                </c:pt>
                <c:pt idx="1895">
                  <c:v>8.1498000000000001E-2</c:v>
                </c:pt>
                <c:pt idx="1896">
                  <c:v>8.5928000000000004E-2</c:v>
                </c:pt>
                <c:pt idx="1897">
                  <c:v>8.7254999999999999E-2</c:v>
                </c:pt>
                <c:pt idx="1898">
                  <c:v>8.8538000000000006E-2</c:v>
                </c:pt>
                <c:pt idx="1899">
                  <c:v>8.1992999999999996E-2</c:v>
                </c:pt>
                <c:pt idx="1900">
                  <c:v>7.6524999999999996E-2</c:v>
                </c:pt>
                <c:pt idx="1901">
                  <c:v>7.2470000000000007E-2</c:v>
                </c:pt>
                <c:pt idx="1902">
                  <c:v>6.3787999999999997E-2</c:v>
                </c:pt>
                <c:pt idx="1903">
                  <c:v>5.1818000000000003E-2</c:v>
                </c:pt>
                <c:pt idx="1904">
                  <c:v>4.2555999999999997E-2</c:v>
                </c:pt>
                <c:pt idx="1905">
                  <c:v>2.9537999999999998E-2</c:v>
                </c:pt>
                <c:pt idx="1906">
                  <c:v>1.8651000000000001E-2</c:v>
                </c:pt>
                <c:pt idx="1907">
                  <c:v>4.7892999999999998E-3</c:v>
                </c:pt>
                <c:pt idx="1908">
                  <c:v>-6.7185999999999999E-3</c:v>
                </c:pt>
                <c:pt idx="1909">
                  <c:v>-1.8887000000000001E-2</c:v>
                </c:pt>
                <c:pt idx="1910">
                  <c:v>-3.3818000000000001E-2</c:v>
                </c:pt>
                <c:pt idx="1911">
                  <c:v>-3.7331999999999997E-2</c:v>
                </c:pt>
                <c:pt idx="1912">
                  <c:v>-4.9586999999999999E-2</c:v>
                </c:pt>
                <c:pt idx="1913">
                  <c:v>-5.7804000000000001E-2</c:v>
                </c:pt>
                <c:pt idx="1914">
                  <c:v>-6.5672999999999995E-2</c:v>
                </c:pt>
                <c:pt idx="1915">
                  <c:v>-6.7983000000000002E-2</c:v>
                </c:pt>
                <c:pt idx="1916">
                  <c:v>-7.1228E-2</c:v>
                </c:pt>
                <c:pt idx="1917">
                  <c:v>-7.3660000000000003E-2</c:v>
                </c:pt>
                <c:pt idx="1918">
                  <c:v>-7.6189000000000007E-2</c:v>
                </c:pt>
                <c:pt idx="1919">
                  <c:v>-6.7588999999999996E-2</c:v>
                </c:pt>
                <c:pt idx="1920">
                  <c:v>-6.3634999999999997E-2</c:v>
                </c:pt>
                <c:pt idx="1921">
                  <c:v>-5.8632999999999998E-2</c:v>
                </c:pt>
                <c:pt idx="1922">
                  <c:v>-5.0680999999999997E-2</c:v>
                </c:pt>
                <c:pt idx="1923">
                  <c:v>-3.8297999999999999E-2</c:v>
                </c:pt>
                <c:pt idx="1924">
                  <c:v>-2.9492000000000001E-2</c:v>
                </c:pt>
                <c:pt idx="1925">
                  <c:v>-1.8763999999999999E-2</c:v>
                </c:pt>
                <c:pt idx="1926">
                  <c:v>-6.1510999999999996E-3</c:v>
                </c:pt>
                <c:pt idx="1927">
                  <c:v>7.5174999999999999E-3</c:v>
                </c:pt>
                <c:pt idx="1928">
                  <c:v>1.9761000000000001E-2</c:v>
                </c:pt>
                <c:pt idx="1929">
                  <c:v>3.1881E-2</c:v>
                </c:pt>
                <c:pt idx="1930">
                  <c:v>4.4943999999999998E-2</c:v>
                </c:pt>
                <c:pt idx="1931">
                  <c:v>5.5239000000000003E-2</c:v>
                </c:pt>
                <c:pt idx="1932">
                  <c:v>6.4684000000000005E-2</c:v>
                </c:pt>
                <c:pt idx="1933">
                  <c:v>7.4939000000000006E-2</c:v>
                </c:pt>
                <c:pt idx="1934">
                  <c:v>7.6838000000000004E-2</c:v>
                </c:pt>
                <c:pt idx="1935">
                  <c:v>8.3918999999999994E-2</c:v>
                </c:pt>
                <c:pt idx="1936">
                  <c:v>8.7737999999999997E-2</c:v>
                </c:pt>
                <c:pt idx="1937">
                  <c:v>9.0054999999999996E-2</c:v>
                </c:pt>
                <c:pt idx="1938">
                  <c:v>8.3002000000000006E-2</c:v>
                </c:pt>
                <c:pt idx="1939">
                  <c:v>8.2060999999999995E-2</c:v>
                </c:pt>
                <c:pt idx="1940">
                  <c:v>8.0853999999999995E-2</c:v>
                </c:pt>
                <c:pt idx="1941">
                  <c:v>7.3752999999999999E-2</c:v>
                </c:pt>
                <c:pt idx="1942">
                  <c:v>6.2793000000000002E-2</c:v>
                </c:pt>
                <c:pt idx="1943">
                  <c:v>5.2631999999999998E-2</c:v>
                </c:pt>
                <c:pt idx="1944">
                  <c:v>4.2734000000000001E-2</c:v>
                </c:pt>
                <c:pt idx="1945">
                  <c:v>2.9516000000000001E-2</c:v>
                </c:pt>
                <c:pt idx="1946">
                  <c:v>1.4822999999999999E-2</c:v>
                </c:pt>
                <c:pt idx="1947">
                  <c:v>7.3941999999999996E-4</c:v>
                </c:pt>
                <c:pt idx="1948">
                  <c:v>-1.2662E-2</c:v>
                </c:pt>
                <c:pt idx="1949">
                  <c:v>-2.7699999999999999E-2</c:v>
                </c:pt>
                <c:pt idx="1950">
                  <c:v>-3.9076E-2</c:v>
                </c:pt>
                <c:pt idx="1951">
                  <c:v>-5.4934999999999998E-2</c:v>
                </c:pt>
                <c:pt idx="1952">
                  <c:v>-6.8241999999999997E-2</c:v>
                </c:pt>
                <c:pt idx="1953">
                  <c:v>-8.0769999999999995E-2</c:v>
                </c:pt>
                <c:pt idx="1954">
                  <c:v>-8.6668999999999996E-2</c:v>
                </c:pt>
                <c:pt idx="1955">
                  <c:v>-9.3824000000000005E-2</c:v>
                </c:pt>
                <c:pt idx="1956">
                  <c:v>-0.10363</c:v>
                </c:pt>
                <c:pt idx="1957">
                  <c:v>-0.10761</c:v>
                </c:pt>
                <c:pt idx="1958">
                  <c:v>-0.10453999999999999</c:v>
                </c:pt>
                <c:pt idx="1959">
                  <c:v>-0.10566</c:v>
                </c:pt>
                <c:pt idx="1960">
                  <c:v>-0.10333000000000001</c:v>
                </c:pt>
                <c:pt idx="1961">
                  <c:v>-0.10303</c:v>
                </c:pt>
                <c:pt idx="1962">
                  <c:v>-9.1831999999999997E-2</c:v>
                </c:pt>
                <c:pt idx="1963">
                  <c:v>-8.2863999999999993E-2</c:v>
                </c:pt>
                <c:pt idx="1964">
                  <c:v>-7.4125999999999997E-2</c:v>
                </c:pt>
                <c:pt idx="1965">
                  <c:v>-6.4774999999999999E-2</c:v>
                </c:pt>
                <c:pt idx="1966">
                  <c:v>-4.6981000000000002E-2</c:v>
                </c:pt>
                <c:pt idx="1967">
                  <c:v>-3.7413000000000002E-2</c:v>
                </c:pt>
                <c:pt idx="1968">
                  <c:v>-1.8768E-2</c:v>
                </c:pt>
                <c:pt idx="1969">
                  <c:v>-4.9551999999999999E-3</c:v>
                </c:pt>
                <c:pt idx="1970">
                  <c:v>1.2211E-2</c:v>
                </c:pt>
                <c:pt idx="1971">
                  <c:v>2.6676999999999999E-2</c:v>
                </c:pt>
                <c:pt idx="1972">
                  <c:v>4.1411000000000003E-2</c:v>
                </c:pt>
                <c:pt idx="1973">
                  <c:v>5.5440000000000003E-2</c:v>
                </c:pt>
                <c:pt idx="1974">
                  <c:v>6.5669000000000005E-2</c:v>
                </c:pt>
                <c:pt idx="1975">
                  <c:v>7.5159000000000004E-2</c:v>
                </c:pt>
                <c:pt idx="1976">
                  <c:v>8.7512999999999994E-2</c:v>
                </c:pt>
                <c:pt idx="1977">
                  <c:v>9.6326999999999996E-2</c:v>
                </c:pt>
                <c:pt idx="1978">
                  <c:v>9.6754999999999994E-2</c:v>
                </c:pt>
                <c:pt idx="1979">
                  <c:v>0.10141</c:v>
                </c:pt>
                <c:pt idx="1980">
                  <c:v>0.10105</c:v>
                </c:pt>
                <c:pt idx="1981">
                  <c:v>0.10367</c:v>
                </c:pt>
                <c:pt idx="1982">
                  <c:v>9.2630000000000004E-2</c:v>
                </c:pt>
                <c:pt idx="1983">
                  <c:v>8.8714000000000001E-2</c:v>
                </c:pt>
                <c:pt idx="1984">
                  <c:v>8.3072999999999994E-2</c:v>
                </c:pt>
                <c:pt idx="1985">
                  <c:v>6.6955000000000001E-2</c:v>
                </c:pt>
                <c:pt idx="1986">
                  <c:v>6.2508999999999995E-2</c:v>
                </c:pt>
                <c:pt idx="1987">
                  <c:v>5.1182999999999999E-2</c:v>
                </c:pt>
                <c:pt idx="1988">
                  <c:v>3.7222999999999999E-2</c:v>
                </c:pt>
                <c:pt idx="1989">
                  <c:v>2.3959000000000001E-2</c:v>
                </c:pt>
                <c:pt idx="1990">
                  <c:v>1.043E-2</c:v>
                </c:pt>
                <c:pt idx="1991">
                  <c:v>-4.1529999999999996E-3</c:v>
                </c:pt>
                <c:pt idx="1992">
                  <c:v>-1.4095999999999999E-2</c:v>
                </c:pt>
                <c:pt idx="1993">
                  <c:v>-2.9883E-2</c:v>
                </c:pt>
                <c:pt idx="1994">
                  <c:v>-4.1182000000000003E-2</c:v>
                </c:pt>
                <c:pt idx="1995">
                  <c:v>-5.4274000000000003E-2</c:v>
                </c:pt>
                <c:pt idx="1996">
                  <c:v>-6.3875000000000001E-2</c:v>
                </c:pt>
                <c:pt idx="1997">
                  <c:v>-6.7257999999999998E-2</c:v>
                </c:pt>
                <c:pt idx="1998">
                  <c:v>-7.4295E-2</c:v>
                </c:pt>
                <c:pt idx="1999">
                  <c:v>-8.2197999999999993E-2</c:v>
                </c:pt>
                <c:pt idx="2000">
                  <c:v>-8.3382999999999999E-2</c:v>
                </c:pt>
                <c:pt idx="2001">
                  <c:v>-7.9911999999999997E-2</c:v>
                </c:pt>
                <c:pt idx="2002">
                  <c:v>-7.9034999999999994E-2</c:v>
                </c:pt>
                <c:pt idx="2003">
                  <c:v>-7.6617000000000005E-2</c:v>
                </c:pt>
                <c:pt idx="2004">
                  <c:v>-7.2833999999999996E-2</c:v>
                </c:pt>
                <c:pt idx="2005">
                  <c:v>-5.8501999999999998E-2</c:v>
                </c:pt>
                <c:pt idx="2006">
                  <c:v>-5.2047999999999997E-2</c:v>
                </c:pt>
                <c:pt idx="2007">
                  <c:v>-4.0181000000000001E-2</c:v>
                </c:pt>
                <c:pt idx="2008">
                  <c:v>-2.9734E-2</c:v>
                </c:pt>
                <c:pt idx="2009">
                  <c:v>-1.6063000000000001E-2</c:v>
                </c:pt>
                <c:pt idx="2010">
                  <c:v>-1.2558000000000001E-3</c:v>
                </c:pt>
                <c:pt idx="2011">
                  <c:v>6.7257999999999997E-3</c:v>
                </c:pt>
                <c:pt idx="2012">
                  <c:v>2.0986000000000001E-2</c:v>
                </c:pt>
                <c:pt idx="2013">
                  <c:v>3.2205999999999999E-2</c:v>
                </c:pt>
                <c:pt idx="2014">
                  <c:v>4.3557999999999999E-2</c:v>
                </c:pt>
                <c:pt idx="2015">
                  <c:v>5.6436E-2</c:v>
                </c:pt>
                <c:pt idx="2016">
                  <c:v>6.8373000000000003E-2</c:v>
                </c:pt>
                <c:pt idx="2017">
                  <c:v>6.9899000000000003E-2</c:v>
                </c:pt>
                <c:pt idx="2018">
                  <c:v>8.2072000000000006E-2</c:v>
                </c:pt>
                <c:pt idx="2019">
                  <c:v>8.5986000000000007E-2</c:v>
                </c:pt>
                <c:pt idx="2020">
                  <c:v>9.0256000000000003E-2</c:v>
                </c:pt>
                <c:pt idx="2021">
                  <c:v>8.4959000000000007E-2</c:v>
                </c:pt>
                <c:pt idx="2022">
                  <c:v>8.4053000000000003E-2</c:v>
                </c:pt>
                <c:pt idx="2023">
                  <c:v>8.1090999999999996E-2</c:v>
                </c:pt>
                <c:pt idx="2024">
                  <c:v>7.8446000000000002E-2</c:v>
                </c:pt>
                <c:pt idx="2025">
                  <c:v>6.4000000000000001E-2</c:v>
                </c:pt>
                <c:pt idx="2026">
                  <c:v>5.7397999999999998E-2</c:v>
                </c:pt>
                <c:pt idx="2027">
                  <c:v>4.6552999999999997E-2</c:v>
                </c:pt>
                <c:pt idx="2028">
                  <c:v>3.4442E-2</c:v>
                </c:pt>
                <c:pt idx="2029">
                  <c:v>1.9095000000000001E-2</c:v>
                </c:pt>
                <c:pt idx="2030">
                  <c:v>3.5216000000000002E-3</c:v>
                </c:pt>
                <c:pt idx="2031">
                  <c:v>-1.0023000000000001E-2</c:v>
                </c:pt>
                <c:pt idx="2032">
                  <c:v>-2.7227999999999999E-2</c:v>
                </c:pt>
                <c:pt idx="2033">
                  <c:v>-4.0696999999999997E-2</c:v>
                </c:pt>
                <c:pt idx="2034">
                  <c:v>-5.3248999999999998E-2</c:v>
                </c:pt>
                <c:pt idx="2035">
                  <c:v>-6.8351999999999996E-2</c:v>
                </c:pt>
                <c:pt idx="2036">
                  <c:v>-7.2329000000000004E-2</c:v>
                </c:pt>
                <c:pt idx="2037">
                  <c:v>-8.5167999999999994E-2</c:v>
                </c:pt>
                <c:pt idx="2038">
                  <c:v>-9.2924000000000007E-2</c:v>
                </c:pt>
                <c:pt idx="2039">
                  <c:v>-0.10026</c:v>
                </c:pt>
                <c:pt idx="2040">
                  <c:v>-0.10106</c:v>
                </c:pt>
                <c:pt idx="2041">
                  <c:v>-0.10448</c:v>
                </c:pt>
                <c:pt idx="2042">
                  <c:v>-0.10649</c:v>
                </c:pt>
                <c:pt idx="2043">
                  <c:v>-0.10743</c:v>
                </c:pt>
                <c:pt idx="2044">
                  <c:v>-9.6724000000000004E-2</c:v>
                </c:pt>
                <c:pt idx="2045">
                  <c:v>-9.1499999999999998E-2</c:v>
                </c:pt>
                <c:pt idx="2046">
                  <c:v>-8.4372000000000003E-2</c:v>
                </c:pt>
                <c:pt idx="2047">
                  <c:v>-7.4467000000000005E-2</c:v>
                </c:pt>
                <c:pt idx="2048">
                  <c:v>-5.951E-2</c:v>
                </c:pt>
                <c:pt idx="2049">
                  <c:v>-4.7174000000000001E-2</c:v>
                </c:pt>
                <c:pt idx="2050">
                  <c:v>-3.3987999999999997E-2</c:v>
                </c:pt>
                <c:pt idx="2051">
                  <c:v>-1.9210999999999999E-2</c:v>
                </c:pt>
                <c:pt idx="2052">
                  <c:v>-2.0544999999999999E-3</c:v>
                </c:pt>
                <c:pt idx="2053">
                  <c:v>1.3587999999999999E-2</c:v>
                </c:pt>
                <c:pt idx="2054">
                  <c:v>3.0023000000000001E-2</c:v>
                </c:pt>
                <c:pt idx="2055">
                  <c:v>4.5668E-2</c:v>
                </c:pt>
                <c:pt idx="2056">
                  <c:v>5.7946999999999999E-2</c:v>
                </c:pt>
                <c:pt idx="2057">
                  <c:v>7.2349999999999998E-2</c:v>
                </c:pt>
                <c:pt idx="2058">
                  <c:v>8.4401000000000004E-2</c:v>
                </c:pt>
                <c:pt idx="2059">
                  <c:v>9.5100000000000004E-2</c:v>
                </c:pt>
                <c:pt idx="2060">
                  <c:v>9.7452999999999998E-2</c:v>
                </c:pt>
                <c:pt idx="2061">
                  <c:v>0.10334</c:v>
                </c:pt>
                <c:pt idx="2062">
                  <c:v>0.10986</c:v>
                </c:pt>
                <c:pt idx="2063">
                  <c:v>0.1111</c:v>
                </c:pt>
                <c:pt idx="2064">
                  <c:v>0.10471</c:v>
                </c:pt>
                <c:pt idx="2065">
                  <c:v>0.10462</c:v>
                </c:pt>
                <c:pt idx="2066">
                  <c:v>9.8930000000000004E-2</c:v>
                </c:pt>
                <c:pt idx="2067">
                  <c:v>9.5280000000000004E-2</c:v>
                </c:pt>
                <c:pt idx="2068">
                  <c:v>8.0782000000000007E-2</c:v>
                </c:pt>
                <c:pt idx="2069">
                  <c:v>7.2002999999999998E-2</c:v>
                </c:pt>
                <c:pt idx="2070">
                  <c:v>5.8335999999999999E-2</c:v>
                </c:pt>
                <c:pt idx="2071">
                  <c:v>4.6378999999999997E-2</c:v>
                </c:pt>
                <c:pt idx="2072">
                  <c:v>2.9221E-2</c:v>
                </c:pt>
                <c:pt idx="2073">
                  <c:v>1.558E-2</c:v>
                </c:pt>
                <c:pt idx="2074">
                  <c:v>-2.2860999999999999E-4</c:v>
                </c:pt>
                <c:pt idx="2075">
                  <c:v>-1.499E-2</c:v>
                </c:pt>
                <c:pt idx="2076">
                  <c:v>-2.8625000000000001E-2</c:v>
                </c:pt>
                <c:pt idx="2077">
                  <c:v>-4.3376999999999999E-2</c:v>
                </c:pt>
                <c:pt idx="2078">
                  <c:v>-5.6340000000000001E-2</c:v>
                </c:pt>
                <c:pt idx="2079">
                  <c:v>-6.9904999999999995E-2</c:v>
                </c:pt>
                <c:pt idx="2080">
                  <c:v>-7.4179999999999996E-2</c:v>
                </c:pt>
                <c:pt idx="2081">
                  <c:v>-8.5414000000000004E-2</c:v>
                </c:pt>
                <c:pt idx="2082">
                  <c:v>-9.1342000000000007E-2</c:v>
                </c:pt>
                <c:pt idx="2083">
                  <c:v>-8.8697999999999999E-2</c:v>
                </c:pt>
                <c:pt idx="2084">
                  <c:v>-9.1836000000000001E-2</c:v>
                </c:pt>
                <c:pt idx="2085">
                  <c:v>-9.0341000000000005E-2</c:v>
                </c:pt>
                <c:pt idx="2086">
                  <c:v>-9.0604000000000004E-2</c:v>
                </c:pt>
                <c:pt idx="2087">
                  <c:v>-8.0341999999999997E-2</c:v>
                </c:pt>
                <c:pt idx="2088">
                  <c:v>-7.2849999999999998E-2</c:v>
                </c:pt>
                <c:pt idx="2089">
                  <c:v>-6.6208000000000003E-2</c:v>
                </c:pt>
                <c:pt idx="2090">
                  <c:v>-5.8171E-2</c:v>
                </c:pt>
                <c:pt idx="2091">
                  <c:v>-4.1068E-2</c:v>
                </c:pt>
                <c:pt idx="2092">
                  <c:v>-3.3023999999999998E-2</c:v>
                </c:pt>
                <c:pt idx="2093">
                  <c:v>-1.635E-2</c:v>
                </c:pt>
                <c:pt idx="2094">
                  <c:v>-4.5595000000000002E-3</c:v>
                </c:pt>
                <c:pt idx="2095">
                  <c:v>1.0765E-2</c:v>
                </c:pt>
                <c:pt idx="2096">
                  <c:v>2.4489E-2</c:v>
                </c:pt>
                <c:pt idx="2097">
                  <c:v>3.7828000000000001E-2</c:v>
                </c:pt>
                <c:pt idx="2098">
                  <c:v>4.9702000000000003E-2</c:v>
                </c:pt>
                <c:pt idx="2099">
                  <c:v>5.8365E-2</c:v>
                </c:pt>
                <c:pt idx="2100">
                  <c:v>6.6978999999999997E-2</c:v>
                </c:pt>
                <c:pt idx="2101">
                  <c:v>7.7975000000000003E-2</c:v>
                </c:pt>
                <c:pt idx="2102">
                  <c:v>8.3948999999999996E-2</c:v>
                </c:pt>
                <c:pt idx="2103">
                  <c:v>8.2415000000000002E-2</c:v>
                </c:pt>
                <c:pt idx="2104">
                  <c:v>8.7238999999999997E-2</c:v>
                </c:pt>
                <c:pt idx="2105">
                  <c:v>8.6970000000000006E-2</c:v>
                </c:pt>
                <c:pt idx="2106">
                  <c:v>8.8890999999999998E-2</c:v>
                </c:pt>
                <c:pt idx="2107">
                  <c:v>7.6384999999999995E-2</c:v>
                </c:pt>
                <c:pt idx="2108">
                  <c:v>7.1265999999999996E-2</c:v>
                </c:pt>
                <c:pt idx="2109">
                  <c:v>6.3908000000000006E-2</c:v>
                </c:pt>
                <c:pt idx="2110">
                  <c:v>5.1546000000000002E-2</c:v>
                </c:pt>
                <c:pt idx="2111">
                  <c:v>4.0124E-2</c:v>
                </c:pt>
                <c:pt idx="2112">
                  <c:v>2.7667000000000001E-2</c:v>
                </c:pt>
                <c:pt idx="2113">
                  <c:v>1.29E-2</c:v>
                </c:pt>
                <c:pt idx="2114">
                  <c:v>3.0346000000000003E-4</c:v>
                </c:pt>
                <c:pt idx="2115">
                  <c:v>-1.3741E-2</c:v>
                </c:pt>
                <c:pt idx="2116">
                  <c:v>-2.9850999999999999E-2</c:v>
                </c:pt>
                <c:pt idx="2117">
                  <c:v>-4.1096000000000001E-2</c:v>
                </c:pt>
                <c:pt idx="2118">
                  <c:v>-6.1190000000000001E-2</c:v>
                </c:pt>
                <c:pt idx="2119">
                  <c:v>-6.8295999999999996E-2</c:v>
                </c:pt>
                <c:pt idx="2120">
                  <c:v>-8.1916000000000003E-2</c:v>
                </c:pt>
                <c:pt idx="2121">
                  <c:v>-9.1287999999999994E-2</c:v>
                </c:pt>
                <c:pt idx="2122">
                  <c:v>-0.10020999999999999</c:v>
                </c:pt>
                <c:pt idx="2123">
                  <c:v>-9.9526000000000003E-2</c:v>
                </c:pt>
                <c:pt idx="2124">
                  <c:v>-0.10559</c:v>
                </c:pt>
                <c:pt idx="2125">
                  <c:v>-0.10537000000000001</c:v>
                </c:pt>
                <c:pt idx="2126">
                  <c:v>-0.10809000000000001</c:v>
                </c:pt>
                <c:pt idx="2127">
                  <c:v>-9.7472000000000003E-2</c:v>
                </c:pt>
                <c:pt idx="2128">
                  <c:v>-9.3583E-2</c:v>
                </c:pt>
                <c:pt idx="2129">
                  <c:v>-8.7736999999999996E-2</c:v>
                </c:pt>
                <c:pt idx="2130">
                  <c:v>-7.6156000000000001E-2</c:v>
                </c:pt>
                <c:pt idx="2131">
                  <c:v>-6.1851999999999997E-2</c:v>
                </c:pt>
                <c:pt idx="2132">
                  <c:v>-4.5970999999999998E-2</c:v>
                </c:pt>
                <c:pt idx="2133">
                  <c:v>-3.2355000000000002E-2</c:v>
                </c:pt>
                <c:pt idx="2134">
                  <c:v>-1.474E-2</c:v>
                </c:pt>
                <c:pt idx="2135">
                  <c:v>4.3704E-3</c:v>
                </c:pt>
                <c:pt idx="2136">
                  <c:v>1.3977E-2</c:v>
                </c:pt>
                <c:pt idx="2137">
                  <c:v>3.2231999999999997E-2</c:v>
                </c:pt>
                <c:pt idx="2138">
                  <c:v>4.5633E-2</c:v>
                </c:pt>
                <c:pt idx="2139">
                  <c:v>6.0666999999999999E-2</c:v>
                </c:pt>
                <c:pt idx="2140">
                  <c:v>7.5982999999999995E-2</c:v>
                </c:pt>
                <c:pt idx="2141">
                  <c:v>8.8563000000000003E-2</c:v>
                </c:pt>
                <c:pt idx="2142">
                  <c:v>9.2814999999999995E-2</c:v>
                </c:pt>
                <c:pt idx="2143">
                  <c:v>0.10753</c:v>
                </c:pt>
                <c:pt idx="2144">
                  <c:v>0.11322</c:v>
                </c:pt>
                <c:pt idx="2145">
                  <c:v>0.11922000000000001</c:v>
                </c:pt>
                <c:pt idx="2146">
                  <c:v>0.11443</c:v>
                </c:pt>
                <c:pt idx="2147">
                  <c:v>0.11488</c:v>
                </c:pt>
                <c:pt idx="2148">
                  <c:v>0.11358</c:v>
                </c:pt>
                <c:pt idx="2149">
                  <c:v>0.11029</c:v>
                </c:pt>
                <c:pt idx="2150">
                  <c:v>9.5213000000000006E-2</c:v>
                </c:pt>
                <c:pt idx="2151">
                  <c:v>8.8162000000000004E-2</c:v>
                </c:pt>
                <c:pt idx="2152">
                  <c:v>7.6725000000000002E-2</c:v>
                </c:pt>
                <c:pt idx="2153">
                  <c:v>6.4826999999999996E-2</c:v>
                </c:pt>
                <c:pt idx="2154">
                  <c:v>4.8340000000000001E-2</c:v>
                </c:pt>
                <c:pt idx="2155">
                  <c:v>3.1701E-2</c:v>
                </c:pt>
                <c:pt idx="2156">
                  <c:v>1.6166E-2</c:v>
                </c:pt>
                <c:pt idx="2157">
                  <c:v>-1.8801E-3</c:v>
                </c:pt>
                <c:pt idx="2158">
                  <c:v>-1.7576000000000001E-2</c:v>
                </c:pt>
                <c:pt idx="2159">
                  <c:v>-3.3478000000000001E-2</c:v>
                </c:pt>
                <c:pt idx="2160">
                  <c:v>-5.1375999999999998E-2</c:v>
                </c:pt>
                <c:pt idx="2161">
                  <c:v>-6.2782000000000004E-2</c:v>
                </c:pt>
                <c:pt idx="2162">
                  <c:v>-7.1868000000000001E-2</c:v>
                </c:pt>
                <c:pt idx="2163">
                  <c:v>-8.3486000000000005E-2</c:v>
                </c:pt>
                <c:pt idx="2164">
                  <c:v>-9.3997999999999998E-2</c:v>
                </c:pt>
                <c:pt idx="2165">
                  <c:v>-0.10487</c:v>
                </c:pt>
                <c:pt idx="2166">
                  <c:v>-0.10267</c:v>
                </c:pt>
                <c:pt idx="2167">
                  <c:v>-0.10642</c:v>
                </c:pt>
                <c:pt idx="2168">
                  <c:v>-0.11061</c:v>
                </c:pt>
                <c:pt idx="2169">
                  <c:v>-0.10875</c:v>
                </c:pt>
                <c:pt idx="2170">
                  <c:v>-9.7557000000000005E-2</c:v>
                </c:pt>
                <c:pt idx="2171">
                  <c:v>-9.2284000000000005E-2</c:v>
                </c:pt>
                <c:pt idx="2172">
                  <c:v>-8.2613000000000006E-2</c:v>
                </c:pt>
                <c:pt idx="2173">
                  <c:v>-7.3424000000000003E-2</c:v>
                </c:pt>
                <c:pt idx="2174">
                  <c:v>-5.7021000000000002E-2</c:v>
                </c:pt>
                <c:pt idx="2175">
                  <c:v>-4.3333000000000003E-2</c:v>
                </c:pt>
                <c:pt idx="2176">
                  <c:v>-2.9413999999999999E-2</c:v>
                </c:pt>
                <c:pt idx="2177">
                  <c:v>-1.3065E-2</c:v>
                </c:pt>
                <c:pt idx="2178">
                  <c:v>1.8717E-3</c:v>
                </c:pt>
                <c:pt idx="2179">
                  <c:v>1.7378000000000001E-2</c:v>
                </c:pt>
                <c:pt idx="2180">
                  <c:v>3.2926999999999998E-2</c:v>
                </c:pt>
                <c:pt idx="2181">
                  <c:v>4.5218000000000001E-2</c:v>
                </c:pt>
                <c:pt idx="2182">
                  <c:v>5.9972999999999999E-2</c:v>
                </c:pt>
                <c:pt idx="2183">
                  <c:v>7.1944999999999995E-2</c:v>
                </c:pt>
                <c:pt idx="2184">
                  <c:v>8.2599000000000006E-2</c:v>
                </c:pt>
                <c:pt idx="2185">
                  <c:v>8.4176000000000001E-2</c:v>
                </c:pt>
                <c:pt idx="2186">
                  <c:v>9.0526999999999996E-2</c:v>
                </c:pt>
                <c:pt idx="2187">
                  <c:v>9.5010999999999998E-2</c:v>
                </c:pt>
                <c:pt idx="2188">
                  <c:v>9.5243999999999995E-2</c:v>
                </c:pt>
                <c:pt idx="2189">
                  <c:v>8.7550000000000003E-2</c:v>
                </c:pt>
                <c:pt idx="2190">
                  <c:v>8.7891999999999998E-2</c:v>
                </c:pt>
                <c:pt idx="2191">
                  <c:v>8.2216999999999998E-2</c:v>
                </c:pt>
                <c:pt idx="2192">
                  <c:v>7.7549000000000007E-2</c:v>
                </c:pt>
                <c:pt idx="2193">
                  <c:v>6.2155000000000002E-2</c:v>
                </c:pt>
                <c:pt idx="2194">
                  <c:v>5.2787000000000001E-2</c:v>
                </c:pt>
                <c:pt idx="2195">
                  <c:v>3.8736E-2</c:v>
                </c:pt>
                <c:pt idx="2196">
                  <c:v>2.6325000000000001E-2</c:v>
                </c:pt>
                <c:pt idx="2197">
                  <c:v>8.6326000000000007E-3</c:v>
                </c:pt>
                <c:pt idx="2198">
                  <c:v>-6.1038999999999998E-3</c:v>
                </c:pt>
                <c:pt idx="2199">
                  <c:v>-2.1142999999999999E-2</c:v>
                </c:pt>
                <c:pt idx="2200">
                  <c:v>-3.5663E-2</c:v>
                </c:pt>
                <c:pt idx="2201">
                  <c:v>-4.8792000000000002E-2</c:v>
                </c:pt>
                <c:pt idx="2202">
                  <c:v>-6.2935000000000005E-2</c:v>
                </c:pt>
                <c:pt idx="2203">
                  <c:v>-7.5735999999999998E-2</c:v>
                </c:pt>
                <c:pt idx="2204">
                  <c:v>-8.6674000000000001E-2</c:v>
                </c:pt>
                <c:pt idx="2205">
                  <c:v>-8.9326000000000003E-2</c:v>
                </c:pt>
                <c:pt idx="2206">
                  <c:v>-9.9822999999999995E-2</c:v>
                </c:pt>
                <c:pt idx="2207">
                  <c:v>-0.10460999999999999</c:v>
                </c:pt>
                <c:pt idx="2208">
                  <c:v>-0.10826</c:v>
                </c:pt>
                <c:pt idx="2209">
                  <c:v>-0.10098</c:v>
                </c:pt>
                <c:pt idx="2210">
                  <c:v>-9.7948999999999994E-2</c:v>
                </c:pt>
                <c:pt idx="2211">
                  <c:v>-9.5921000000000006E-2</c:v>
                </c:pt>
                <c:pt idx="2212">
                  <c:v>-8.9535000000000003E-2</c:v>
                </c:pt>
                <c:pt idx="2213">
                  <c:v>-7.1899000000000005E-2</c:v>
                </c:pt>
                <c:pt idx="2214">
                  <c:v>-6.2635999999999997E-2</c:v>
                </c:pt>
                <c:pt idx="2215">
                  <c:v>-5.2261000000000002E-2</c:v>
                </c:pt>
                <c:pt idx="2216">
                  <c:v>-3.6636000000000002E-2</c:v>
                </c:pt>
                <c:pt idx="2217">
                  <c:v>-2.2526999999999998E-2</c:v>
                </c:pt>
                <c:pt idx="2218">
                  <c:v>-3.418E-3</c:v>
                </c:pt>
                <c:pt idx="2219">
                  <c:v>1.1370999999999999E-2</c:v>
                </c:pt>
                <c:pt idx="2220">
                  <c:v>3.0637000000000001E-2</c:v>
                </c:pt>
                <c:pt idx="2221">
                  <c:v>4.5148000000000001E-2</c:v>
                </c:pt>
                <c:pt idx="2222">
                  <c:v>6.2130999999999999E-2</c:v>
                </c:pt>
                <c:pt idx="2223">
                  <c:v>7.5976000000000002E-2</c:v>
                </c:pt>
                <c:pt idx="2224">
                  <c:v>9.2187000000000005E-2</c:v>
                </c:pt>
                <c:pt idx="2225">
                  <c:v>9.6587000000000006E-2</c:v>
                </c:pt>
                <c:pt idx="2226">
                  <c:v>0.10908</c:v>
                </c:pt>
                <c:pt idx="2227">
                  <c:v>0.11600000000000001</c:v>
                </c:pt>
                <c:pt idx="2228">
                  <c:v>0.12225999999999999</c:v>
                </c:pt>
                <c:pt idx="2229">
                  <c:v>0.1188</c:v>
                </c:pt>
                <c:pt idx="2230">
                  <c:v>0.1182</c:v>
                </c:pt>
                <c:pt idx="2231">
                  <c:v>0.11945</c:v>
                </c:pt>
                <c:pt idx="2232">
                  <c:v>0.10512000000000001</c:v>
                </c:pt>
                <c:pt idx="2233">
                  <c:v>9.9187999999999998E-2</c:v>
                </c:pt>
                <c:pt idx="2234">
                  <c:v>9.0620000000000006E-2</c:v>
                </c:pt>
                <c:pt idx="2235">
                  <c:v>7.6978000000000005E-2</c:v>
                </c:pt>
                <c:pt idx="2236">
                  <c:v>6.2978999999999993E-2</c:v>
                </c:pt>
                <c:pt idx="2237">
                  <c:v>4.7876000000000002E-2</c:v>
                </c:pt>
                <c:pt idx="2238">
                  <c:v>3.0335999999999998E-2</c:v>
                </c:pt>
                <c:pt idx="2239">
                  <c:v>1.4499E-2</c:v>
                </c:pt>
                <c:pt idx="2240">
                  <c:v>-2.4789E-3</c:v>
                </c:pt>
                <c:pt idx="2241">
                  <c:v>-2.1853000000000001E-2</c:v>
                </c:pt>
                <c:pt idx="2242">
                  <c:v>-3.4390999999999998E-2</c:v>
                </c:pt>
                <c:pt idx="2243">
                  <c:v>-5.5916E-2</c:v>
                </c:pt>
                <c:pt idx="2244">
                  <c:v>-6.4971000000000001E-2</c:v>
                </c:pt>
                <c:pt idx="2245">
                  <c:v>-8.1124000000000002E-2</c:v>
                </c:pt>
                <c:pt idx="2246">
                  <c:v>-9.3745999999999996E-2</c:v>
                </c:pt>
                <c:pt idx="2247">
                  <c:v>-0.10442</c:v>
                </c:pt>
                <c:pt idx="2248">
                  <c:v>-0.10582</c:v>
                </c:pt>
                <c:pt idx="2249">
                  <c:v>-0.11494</c:v>
                </c:pt>
                <c:pt idx="2250">
                  <c:v>-0.11650000000000001</c:v>
                </c:pt>
                <c:pt idx="2251">
                  <c:v>-0.12023</c:v>
                </c:pt>
                <c:pt idx="2252">
                  <c:v>-0.10970000000000001</c:v>
                </c:pt>
                <c:pt idx="2253">
                  <c:v>-0.10700999999999999</c:v>
                </c:pt>
                <c:pt idx="2254">
                  <c:v>-0.10222000000000001</c:v>
                </c:pt>
                <c:pt idx="2255">
                  <c:v>-9.1873999999999997E-2</c:v>
                </c:pt>
                <c:pt idx="2256">
                  <c:v>-7.8349000000000002E-2</c:v>
                </c:pt>
                <c:pt idx="2257">
                  <c:v>-6.3809000000000005E-2</c:v>
                </c:pt>
                <c:pt idx="2258">
                  <c:v>-5.0889999999999998E-2</c:v>
                </c:pt>
                <c:pt idx="2259">
                  <c:v>-3.6491000000000003E-2</c:v>
                </c:pt>
                <c:pt idx="2260">
                  <c:v>-1.6330000000000001E-2</c:v>
                </c:pt>
                <c:pt idx="2261">
                  <c:v>-5.0905000000000004E-3</c:v>
                </c:pt>
                <c:pt idx="2262">
                  <c:v>1.3592999999999999E-2</c:v>
                </c:pt>
                <c:pt idx="2263">
                  <c:v>3.0868E-2</c:v>
                </c:pt>
                <c:pt idx="2264">
                  <c:v>4.2347000000000003E-2</c:v>
                </c:pt>
                <c:pt idx="2265">
                  <c:v>5.8048000000000002E-2</c:v>
                </c:pt>
                <c:pt idx="2266">
                  <c:v>7.2214E-2</c:v>
                </c:pt>
                <c:pt idx="2267">
                  <c:v>8.2316E-2</c:v>
                </c:pt>
                <c:pt idx="2268">
                  <c:v>8.9910000000000004E-2</c:v>
                </c:pt>
                <c:pt idx="2269">
                  <c:v>9.6540000000000001E-2</c:v>
                </c:pt>
                <c:pt idx="2270">
                  <c:v>0.10267</c:v>
                </c:pt>
                <c:pt idx="2271">
                  <c:v>0.10736999999999999</c:v>
                </c:pt>
                <c:pt idx="2272">
                  <c:v>9.9904000000000007E-2</c:v>
                </c:pt>
                <c:pt idx="2273">
                  <c:v>9.8935999999999996E-2</c:v>
                </c:pt>
                <c:pt idx="2274">
                  <c:v>9.6617999999999996E-2</c:v>
                </c:pt>
                <c:pt idx="2275">
                  <c:v>8.8089000000000001E-2</c:v>
                </c:pt>
                <c:pt idx="2276">
                  <c:v>7.4742000000000003E-2</c:v>
                </c:pt>
                <c:pt idx="2277">
                  <c:v>6.2759999999999996E-2</c:v>
                </c:pt>
                <c:pt idx="2278">
                  <c:v>5.1575000000000003E-2</c:v>
                </c:pt>
                <c:pt idx="2279">
                  <c:v>3.8056E-2</c:v>
                </c:pt>
                <c:pt idx="2280">
                  <c:v>1.9094E-2</c:v>
                </c:pt>
                <c:pt idx="2281">
                  <c:v>4.9385000000000002E-3</c:v>
                </c:pt>
                <c:pt idx="2282">
                  <c:v>-1.3129E-2</c:v>
                </c:pt>
                <c:pt idx="2283">
                  <c:v>-2.7133000000000001E-2</c:v>
                </c:pt>
                <c:pt idx="2284">
                  <c:v>-4.3683E-2</c:v>
                </c:pt>
                <c:pt idx="2285">
                  <c:v>-5.9629000000000001E-2</c:v>
                </c:pt>
                <c:pt idx="2286">
                  <c:v>-7.0420999999999997E-2</c:v>
                </c:pt>
                <c:pt idx="2287">
                  <c:v>-7.8613000000000002E-2</c:v>
                </c:pt>
                <c:pt idx="2288">
                  <c:v>-8.8468000000000005E-2</c:v>
                </c:pt>
                <c:pt idx="2289">
                  <c:v>-9.7011E-2</c:v>
                </c:pt>
                <c:pt idx="2290">
                  <c:v>-0.10392999999999999</c:v>
                </c:pt>
                <c:pt idx="2291">
                  <c:v>-9.9374000000000004E-2</c:v>
                </c:pt>
                <c:pt idx="2292">
                  <c:v>-0.10227</c:v>
                </c:pt>
                <c:pt idx="2293">
                  <c:v>-0.10365000000000001</c:v>
                </c:pt>
                <c:pt idx="2294">
                  <c:v>-0.10087</c:v>
                </c:pt>
                <c:pt idx="2295">
                  <c:v>-8.7204000000000004E-2</c:v>
                </c:pt>
                <c:pt idx="2296">
                  <c:v>-8.0203999999999998E-2</c:v>
                </c:pt>
                <c:pt idx="2297">
                  <c:v>-7.0502999999999996E-2</c:v>
                </c:pt>
                <c:pt idx="2298">
                  <c:v>-5.8513999999999997E-2</c:v>
                </c:pt>
                <c:pt idx="2299">
                  <c:v>-4.0627000000000003E-2</c:v>
                </c:pt>
                <c:pt idx="2300">
                  <c:v>-2.5073000000000002E-2</c:v>
                </c:pt>
                <c:pt idx="2301">
                  <c:v>-9.3123000000000008E-3</c:v>
                </c:pt>
                <c:pt idx="2302">
                  <c:v>7.2562E-3</c:v>
                </c:pt>
                <c:pt idx="2303">
                  <c:v>2.3739E-2</c:v>
                </c:pt>
                <c:pt idx="2304">
                  <c:v>4.0157999999999999E-2</c:v>
                </c:pt>
                <c:pt idx="2305">
                  <c:v>5.7023999999999998E-2</c:v>
                </c:pt>
                <c:pt idx="2306">
                  <c:v>7.3352000000000001E-2</c:v>
                </c:pt>
                <c:pt idx="2307">
                  <c:v>8.3496000000000001E-2</c:v>
                </c:pt>
                <c:pt idx="2308">
                  <c:v>9.7001000000000004E-2</c:v>
                </c:pt>
                <c:pt idx="2309">
                  <c:v>0.10847999999999999</c:v>
                </c:pt>
                <c:pt idx="2310">
                  <c:v>0.11839</c:v>
                </c:pt>
                <c:pt idx="2311">
                  <c:v>0.11549</c:v>
                </c:pt>
                <c:pt idx="2312">
                  <c:v>0.1208</c:v>
                </c:pt>
                <c:pt idx="2313">
                  <c:v>0.12087000000000001</c:v>
                </c:pt>
                <c:pt idx="2314">
                  <c:v>0.11996</c:v>
                </c:pt>
                <c:pt idx="2315">
                  <c:v>0.11045000000000001</c:v>
                </c:pt>
                <c:pt idx="2316">
                  <c:v>0.10273</c:v>
                </c:pt>
                <c:pt idx="2317">
                  <c:v>9.7128000000000006E-2</c:v>
                </c:pt>
                <c:pt idx="2318">
                  <c:v>8.5679000000000005E-2</c:v>
                </c:pt>
                <c:pt idx="2319">
                  <c:v>6.7807999999999993E-2</c:v>
                </c:pt>
                <c:pt idx="2320">
                  <c:v>5.2206000000000002E-2</c:v>
                </c:pt>
                <c:pt idx="2321">
                  <c:v>3.6243999999999998E-2</c:v>
                </c:pt>
                <c:pt idx="2322">
                  <c:v>1.7749000000000001E-2</c:v>
                </c:pt>
                <c:pt idx="2323">
                  <c:v>-1.0425E-3</c:v>
                </c:pt>
                <c:pt idx="2324">
                  <c:v>-2.0353E-2</c:v>
                </c:pt>
                <c:pt idx="2325">
                  <c:v>-3.6393000000000002E-2</c:v>
                </c:pt>
                <c:pt idx="2326">
                  <c:v>-5.6252000000000003E-2</c:v>
                </c:pt>
                <c:pt idx="2327">
                  <c:v>-6.8633E-2</c:v>
                </c:pt>
                <c:pt idx="2328">
                  <c:v>-8.4595000000000004E-2</c:v>
                </c:pt>
                <c:pt idx="2329">
                  <c:v>-9.8739999999999994E-2</c:v>
                </c:pt>
                <c:pt idx="2330">
                  <c:v>-0.11074000000000001</c:v>
                </c:pt>
                <c:pt idx="2331">
                  <c:v>-0.11567</c:v>
                </c:pt>
                <c:pt idx="2332">
                  <c:v>-0.12142</c:v>
                </c:pt>
                <c:pt idx="2333">
                  <c:v>-0.12705</c:v>
                </c:pt>
                <c:pt idx="2334">
                  <c:v>-0.1206</c:v>
                </c:pt>
                <c:pt idx="2335">
                  <c:v>-0.11953999999999999</c:v>
                </c:pt>
                <c:pt idx="2336">
                  <c:v>-0.11867</c:v>
                </c:pt>
                <c:pt idx="2337">
                  <c:v>-0.11312999999999999</c:v>
                </c:pt>
                <c:pt idx="2338">
                  <c:v>-9.5832000000000001E-2</c:v>
                </c:pt>
                <c:pt idx="2339">
                  <c:v>-8.6539000000000005E-2</c:v>
                </c:pt>
                <c:pt idx="2340">
                  <c:v>-7.5900999999999996E-2</c:v>
                </c:pt>
                <c:pt idx="2341">
                  <c:v>-5.9616000000000002E-2</c:v>
                </c:pt>
                <c:pt idx="2342">
                  <c:v>-4.4667999999999999E-2</c:v>
                </c:pt>
                <c:pt idx="2343">
                  <c:v>-2.4731E-2</c:v>
                </c:pt>
                <c:pt idx="2344">
                  <c:v>-9.7266999999999996E-3</c:v>
                </c:pt>
                <c:pt idx="2345">
                  <c:v>9.3120000000000008E-3</c:v>
                </c:pt>
                <c:pt idx="2346">
                  <c:v>2.4438999999999999E-2</c:v>
                </c:pt>
                <c:pt idx="2347">
                  <c:v>4.3274E-2</c:v>
                </c:pt>
                <c:pt idx="2348">
                  <c:v>5.8423000000000003E-2</c:v>
                </c:pt>
                <c:pt idx="2349">
                  <c:v>7.5361999999999998E-2</c:v>
                </c:pt>
                <c:pt idx="2350">
                  <c:v>8.0307000000000003E-2</c:v>
                </c:pt>
                <c:pt idx="2351">
                  <c:v>9.4769000000000006E-2</c:v>
                </c:pt>
                <c:pt idx="2352">
                  <c:v>0.1037</c:v>
                </c:pt>
                <c:pt idx="2353">
                  <c:v>0.11104</c:v>
                </c:pt>
                <c:pt idx="2354">
                  <c:v>0.1081</c:v>
                </c:pt>
                <c:pt idx="2355">
                  <c:v>0.10892</c:v>
                </c:pt>
                <c:pt idx="2356">
                  <c:v>0.11166</c:v>
                </c:pt>
                <c:pt idx="2357">
                  <c:v>0.10661</c:v>
                </c:pt>
                <c:pt idx="2358">
                  <c:v>9.4435000000000005E-2</c:v>
                </c:pt>
                <c:pt idx="2359">
                  <c:v>8.7530999999999998E-2</c:v>
                </c:pt>
                <c:pt idx="2360">
                  <c:v>7.5465000000000004E-2</c:v>
                </c:pt>
                <c:pt idx="2361">
                  <c:v>6.8265000000000006E-2</c:v>
                </c:pt>
                <c:pt idx="2362">
                  <c:v>4.9474999999999998E-2</c:v>
                </c:pt>
                <c:pt idx="2363">
                  <c:v>3.2999000000000001E-2</c:v>
                </c:pt>
                <c:pt idx="2364">
                  <c:v>1.7113E-2</c:v>
                </c:pt>
                <c:pt idx="2365">
                  <c:v>1.0654000000000001E-4</c:v>
                </c:pt>
                <c:pt idx="2366">
                  <c:v>-1.7308E-2</c:v>
                </c:pt>
                <c:pt idx="2367">
                  <c:v>-2.9760999999999999E-2</c:v>
                </c:pt>
                <c:pt idx="2368">
                  <c:v>-5.0790000000000002E-2</c:v>
                </c:pt>
                <c:pt idx="2369">
                  <c:v>-6.4251000000000003E-2</c:v>
                </c:pt>
                <c:pt idx="2370">
                  <c:v>-7.4109999999999995E-2</c:v>
                </c:pt>
                <c:pt idx="2371">
                  <c:v>-8.6417999999999995E-2</c:v>
                </c:pt>
                <c:pt idx="2372">
                  <c:v>-9.6647999999999998E-2</c:v>
                </c:pt>
                <c:pt idx="2373">
                  <c:v>-0.1056</c:v>
                </c:pt>
                <c:pt idx="2374">
                  <c:v>-0.10566</c:v>
                </c:pt>
                <c:pt idx="2375">
                  <c:v>-0.10667</c:v>
                </c:pt>
                <c:pt idx="2376">
                  <c:v>-0.10967</c:v>
                </c:pt>
                <c:pt idx="2377">
                  <c:v>-0.10663</c:v>
                </c:pt>
                <c:pt idx="2378">
                  <c:v>-9.4333E-2</c:v>
                </c:pt>
                <c:pt idx="2379">
                  <c:v>-8.8249999999999995E-2</c:v>
                </c:pt>
                <c:pt idx="2380">
                  <c:v>-7.6879000000000003E-2</c:v>
                </c:pt>
                <c:pt idx="2381">
                  <c:v>-6.6706000000000001E-2</c:v>
                </c:pt>
                <c:pt idx="2382">
                  <c:v>-4.5891000000000001E-2</c:v>
                </c:pt>
                <c:pt idx="2383">
                  <c:v>-3.2057000000000002E-2</c:v>
                </c:pt>
                <c:pt idx="2384">
                  <c:v>-1.7089E-2</c:v>
                </c:pt>
                <c:pt idx="2385">
                  <c:v>3.1884000000000001E-3</c:v>
                </c:pt>
                <c:pt idx="2386">
                  <c:v>1.729E-2</c:v>
                </c:pt>
                <c:pt idx="2387">
                  <c:v>3.4868000000000003E-2</c:v>
                </c:pt>
                <c:pt idx="2388">
                  <c:v>5.3808000000000002E-2</c:v>
                </c:pt>
                <c:pt idx="2389">
                  <c:v>6.5211000000000005E-2</c:v>
                </c:pt>
                <c:pt idx="2390">
                  <c:v>8.1781000000000006E-2</c:v>
                </c:pt>
                <c:pt idx="2391">
                  <c:v>9.5685000000000006E-2</c:v>
                </c:pt>
                <c:pt idx="2392">
                  <c:v>0.10360999999999999</c:v>
                </c:pt>
                <c:pt idx="2393">
                  <c:v>0.11073</c:v>
                </c:pt>
                <c:pt idx="2394">
                  <c:v>0.11717</c:v>
                </c:pt>
                <c:pt idx="2395">
                  <c:v>0.1227</c:v>
                </c:pt>
                <c:pt idx="2396">
                  <c:v>0.12559000000000001</c:v>
                </c:pt>
                <c:pt idx="2397">
                  <c:v>0.11592</c:v>
                </c:pt>
                <c:pt idx="2398">
                  <c:v>0.11319</c:v>
                </c:pt>
                <c:pt idx="2399">
                  <c:v>0.1096</c:v>
                </c:pt>
                <c:pt idx="2400">
                  <c:v>9.8652000000000004E-2</c:v>
                </c:pt>
                <c:pt idx="2401">
                  <c:v>8.2339999999999997E-2</c:v>
                </c:pt>
                <c:pt idx="2402">
                  <c:v>6.8634000000000001E-2</c:v>
                </c:pt>
                <c:pt idx="2403">
                  <c:v>5.4199999999999998E-2</c:v>
                </c:pt>
                <c:pt idx="2404">
                  <c:v>3.8906999999999997E-2</c:v>
                </c:pt>
                <c:pt idx="2405">
                  <c:v>1.6983999999999999E-2</c:v>
                </c:pt>
                <c:pt idx="2406">
                  <c:v>-5.7536999999999996E-4</c:v>
                </c:pt>
                <c:pt idx="2407">
                  <c:v>-2.1194999999999999E-2</c:v>
                </c:pt>
                <c:pt idx="2408">
                  <c:v>-3.9315999999999997E-2</c:v>
                </c:pt>
                <c:pt idx="2409">
                  <c:v>-5.4725999999999997E-2</c:v>
                </c:pt>
                <c:pt idx="2410">
                  <c:v>-7.4162000000000006E-2</c:v>
                </c:pt>
                <c:pt idx="2411">
                  <c:v>-8.7472999999999995E-2</c:v>
                </c:pt>
                <c:pt idx="2412">
                  <c:v>-0.10452</c:v>
                </c:pt>
                <c:pt idx="2413">
                  <c:v>-0.10947</c:v>
                </c:pt>
                <c:pt idx="2414">
                  <c:v>-0.11992999999999999</c:v>
                </c:pt>
                <c:pt idx="2415">
                  <c:v>-0.13064000000000001</c:v>
                </c:pt>
                <c:pt idx="2416">
                  <c:v>-0.13577</c:v>
                </c:pt>
                <c:pt idx="2417">
                  <c:v>-0.12973000000000001</c:v>
                </c:pt>
                <c:pt idx="2418">
                  <c:v>-0.13244</c:v>
                </c:pt>
                <c:pt idx="2419">
                  <c:v>-0.12948000000000001</c:v>
                </c:pt>
                <c:pt idx="2420">
                  <c:v>-0.12422</c:v>
                </c:pt>
                <c:pt idx="2421">
                  <c:v>-0.10879999999999999</c:v>
                </c:pt>
                <c:pt idx="2422">
                  <c:v>-9.7316E-2</c:v>
                </c:pt>
                <c:pt idx="2423">
                  <c:v>-8.4441000000000002E-2</c:v>
                </c:pt>
                <c:pt idx="2424">
                  <c:v>-6.9587999999999997E-2</c:v>
                </c:pt>
                <c:pt idx="2425">
                  <c:v>-4.8287999999999998E-2</c:v>
                </c:pt>
                <c:pt idx="2426">
                  <c:v>-3.0393E-2</c:v>
                </c:pt>
                <c:pt idx="2427">
                  <c:v>-1.1417999999999999E-2</c:v>
                </c:pt>
                <c:pt idx="2428">
                  <c:v>8.6178000000000001E-3</c:v>
                </c:pt>
                <c:pt idx="2429">
                  <c:v>2.6131999999999999E-2</c:v>
                </c:pt>
                <c:pt idx="2430">
                  <c:v>4.5630999999999998E-2</c:v>
                </c:pt>
                <c:pt idx="2431">
                  <c:v>6.4223000000000002E-2</c:v>
                </c:pt>
                <c:pt idx="2432">
                  <c:v>8.2521999999999998E-2</c:v>
                </c:pt>
                <c:pt idx="2433">
                  <c:v>9.1622999999999996E-2</c:v>
                </c:pt>
                <c:pt idx="2434">
                  <c:v>0.10409</c:v>
                </c:pt>
                <c:pt idx="2435">
                  <c:v>0.11569</c:v>
                </c:pt>
                <c:pt idx="2436">
                  <c:v>0.12447</c:v>
                </c:pt>
                <c:pt idx="2437">
                  <c:v>0.12321</c:v>
                </c:pt>
                <c:pt idx="2438">
                  <c:v>0.12453</c:v>
                </c:pt>
                <c:pt idx="2439">
                  <c:v>0.12489</c:v>
                </c:pt>
                <c:pt idx="2440">
                  <c:v>0.11551</c:v>
                </c:pt>
                <c:pt idx="2441">
                  <c:v>0.10899</c:v>
                </c:pt>
                <c:pt idx="2442">
                  <c:v>0.10326</c:v>
                </c:pt>
                <c:pt idx="2443">
                  <c:v>9.2400999999999997E-2</c:v>
                </c:pt>
                <c:pt idx="2444">
                  <c:v>7.4685000000000001E-2</c:v>
                </c:pt>
                <c:pt idx="2445">
                  <c:v>6.0269000000000003E-2</c:v>
                </c:pt>
                <c:pt idx="2446">
                  <c:v>4.6203000000000001E-2</c:v>
                </c:pt>
                <c:pt idx="2447">
                  <c:v>2.8937999999999998E-2</c:v>
                </c:pt>
                <c:pt idx="2448">
                  <c:v>1.1613E-2</c:v>
                </c:pt>
                <c:pt idx="2449">
                  <c:v>-7.9182000000000002E-3</c:v>
                </c:pt>
                <c:pt idx="2450">
                  <c:v>-2.3984999999999999E-2</c:v>
                </c:pt>
                <c:pt idx="2451">
                  <c:v>-4.3200000000000002E-2</c:v>
                </c:pt>
                <c:pt idx="2452">
                  <c:v>-5.5553999999999999E-2</c:v>
                </c:pt>
                <c:pt idx="2453">
                  <c:v>-7.2036000000000003E-2</c:v>
                </c:pt>
                <c:pt idx="2454">
                  <c:v>-8.6227999999999999E-2</c:v>
                </c:pt>
                <c:pt idx="2455">
                  <c:v>-9.7031999999999993E-2</c:v>
                </c:pt>
                <c:pt idx="2456">
                  <c:v>-0.10083</c:v>
                </c:pt>
                <c:pt idx="2457">
                  <c:v>-0.10749</c:v>
                </c:pt>
                <c:pt idx="2458">
                  <c:v>-0.11314</c:v>
                </c:pt>
                <c:pt idx="2459">
                  <c:v>-0.11570999999999999</c:v>
                </c:pt>
                <c:pt idx="2460">
                  <c:v>-0.10489</c:v>
                </c:pt>
                <c:pt idx="2461">
                  <c:v>-0.10442</c:v>
                </c:pt>
                <c:pt idx="2462">
                  <c:v>-9.9380999999999997E-2</c:v>
                </c:pt>
                <c:pt idx="2463">
                  <c:v>-8.8967000000000004E-2</c:v>
                </c:pt>
                <c:pt idx="2464">
                  <c:v>-7.2120000000000004E-2</c:v>
                </c:pt>
                <c:pt idx="2465">
                  <c:v>-6.0783999999999998E-2</c:v>
                </c:pt>
                <c:pt idx="2466">
                  <c:v>-4.3961E-2</c:v>
                </c:pt>
                <c:pt idx="2467">
                  <c:v>-3.1379999999999998E-2</c:v>
                </c:pt>
                <c:pt idx="2468">
                  <c:v>-8.8556999999999993E-3</c:v>
                </c:pt>
                <c:pt idx="2469">
                  <c:v>6.0609000000000001E-3</c:v>
                </c:pt>
                <c:pt idx="2470">
                  <c:v>2.5507999999999999E-2</c:v>
                </c:pt>
                <c:pt idx="2471">
                  <c:v>4.2791000000000003E-2</c:v>
                </c:pt>
                <c:pt idx="2472">
                  <c:v>5.7161999999999998E-2</c:v>
                </c:pt>
                <c:pt idx="2473">
                  <c:v>7.2228000000000001E-2</c:v>
                </c:pt>
                <c:pt idx="2474">
                  <c:v>8.9202000000000004E-2</c:v>
                </c:pt>
                <c:pt idx="2475">
                  <c:v>0.10025000000000001</c:v>
                </c:pt>
                <c:pt idx="2476">
                  <c:v>0.1065</c:v>
                </c:pt>
                <c:pt idx="2477">
                  <c:v>0.11472</c:v>
                </c:pt>
                <c:pt idx="2478">
                  <c:v>0.12034</c:v>
                </c:pt>
                <c:pt idx="2479">
                  <c:v>0.12517</c:v>
                </c:pt>
                <c:pt idx="2480">
                  <c:v>0.11427</c:v>
                </c:pt>
                <c:pt idx="2481">
                  <c:v>0.11515</c:v>
                </c:pt>
                <c:pt idx="2482">
                  <c:v>0.10753</c:v>
                </c:pt>
                <c:pt idx="2483">
                  <c:v>0.10012</c:v>
                </c:pt>
                <c:pt idx="2484">
                  <c:v>8.2991999999999996E-2</c:v>
                </c:pt>
                <c:pt idx="2485">
                  <c:v>6.8248000000000003E-2</c:v>
                </c:pt>
                <c:pt idx="2486">
                  <c:v>5.9265999999999999E-2</c:v>
                </c:pt>
                <c:pt idx="2487">
                  <c:v>4.1364999999999999E-2</c:v>
                </c:pt>
                <c:pt idx="2488">
                  <c:v>1.8591E-2</c:v>
                </c:pt>
                <c:pt idx="2489">
                  <c:v>1.2857000000000001E-3</c:v>
                </c:pt>
                <c:pt idx="2490">
                  <c:v>-1.7940000000000001E-2</c:v>
                </c:pt>
                <c:pt idx="2491">
                  <c:v>-3.9291E-2</c:v>
                </c:pt>
                <c:pt idx="2492">
                  <c:v>-5.3376E-2</c:v>
                </c:pt>
                <c:pt idx="2493">
                  <c:v>-7.4777999999999997E-2</c:v>
                </c:pt>
                <c:pt idx="2494">
                  <c:v>-8.9755000000000001E-2</c:v>
                </c:pt>
                <c:pt idx="2495">
                  <c:v>-9.9798999999999999E-2</c:v>
                </c:pt>
                <c:pt idx="2496">
                  <c:v>-0.11269999999999999</c:v>
                </c:pt>
                <c:pt idx="2497">
                  <c:v>-0.1246</c:v>
                </c:pt>
                <c:pt idx="2498">
                  <c:v>-0.13156000000000001</c:v>
                </c:pt>
                <c:pt idx="2499">
                  <c:v>-0.13145999999999999</c:v>
                </c:pt>
                <c:pt idx="2500">
                  <c:v>-0.13278000000000001</c:v>
                </c:pt>
                <c:pt idx="2501">
                  <c:v>-0.13483999999999999</c:v>
                </c:pt>
                <c:pt idx="2502">
                  <c:v>-0.13175999999999999</c:v>
                </c:pt>
                <c:pt idx="2503">
                  <c:v>-0.11776</c:v>
                </c:pt>
                <c:pt idx="2504">
                  <c:v>-0.11083</c:v>
                </c:pt>
                <c:pt idx="2505">
                  <c:v>-9.8351999999999995E-2</c:v>
                </c:pt>
                <c:pt idx="2506">
                  <c:v>-8.6865999999999999E-2</c:v>
                </c:pt>
                <c:pt idx="2507">
                  <c:v>-6.3728999999999994E-2</c:v>
                </c:pt>
                <c:pt idx="2508">
                  <c:v>-4.7587999999999998E-2</c:v>
                </c:pt>
                <c:pt idx="2509">
                  <c:v>-2.9651E-2</c:v>
                </c:pt>
                <c:pt idx="2510">
                  <c:v>-8.1919999999999996E-3</c:v>
                </c:pt>
                <c:pt idx="2511">
                  <c:v>6.5018999999999997E-3</c:v>
                </c:pt>
                <c:pt idx="2512">
                  <c:v>2.7647000000000001E-2</c:v>
                </c:pt>
                <c:pt idx="2513">
                  <c:v>4.8238000000000003E-2</c:v>
                </c:pt>
                <c:pt idx="2514">
                  <c:v>6.6749000000000003E-2</c:v>
                </c:pt>
                <c:pt idx="2515">
                  <c:v>8.0715999999999996E-2</c:v>
                </c:pt>
                <c:pt idx="2516">
                  <c:v>9.7205E-2</c:v>
                </c:pt>
                <c:pt idx="2517">
                  <c:v>0.10970000000000001</c:v>
                </c:pt>
                <c:pt idx="2518">
                  <c:v>0.12669</c:v>
                </c:pt>
                <c:pt idx="2519">
                  <c:v>0.12470000000000001</c:v>
                </c:pt>
                <c:pt idx="2520">
                  <c:v>0.13192000000000001</c:v>
                </c:pt>
                <c:pt idx="2521">
                  <c:v>0.13594000000000001</c:v>
                </c:pt>
                <c:pt idx="2522">
                  <c:v>0.13783000000000001</c:v>
                </c:pt>
                <c:pt idx="2523">
                  <c:v>0.12745000000000001</c:v>
                </c:pt>
                <c:pt idx="2524">
                  <c:v>0.12515000000000001</c:v>
                </c:pt>
                <c:pt idx="2525">
                  <c:v>0.11636000000000001</c:v>
                </c:pt>
                <c:pt idx="2526">
                  <c:v>0.10803</c:v>
                </c:pt>
                <c:pt idx="2527">
                  <c:v>8.8527999999999996E-2</c:v>
                </c:pt>
                <c:pt idx="2528">
                  <c:v>7.3941999999999994E-2</c:v>
                </c:pt>
                <c:pt idx="2529">
                  <c:v>5.7804000000000001E-2</c:v>
                </c:pt>
                <c:pt idx="2530">
                  <c:v>3.7497999999999997E-2</c:v>
                </c:pt>
                <c:pt idx="2531">
                  <c:v>1.7239000000000001E-2</c:v>
                </c:pt>
                <c:pt idx="2532">
                  <c:v>-3.9234999999999999E-3</c:v>
                </c:pt>
                <c:pt idx="2533">
                  <c:v>-2.2714999999999999E-2</c:v>
                </c:pt>
                <c:pt idx="2534">
                  <c:v>-4.2308999999999999E-2</c:v>
                </c:pt>
                <c:pt idx="2535">
                  <c:v>-5.8382999999999997E-2</c:v>
                </c:pt>
                <c:pt idx="2536">
                  <c:v>-7.1735999999999994E-2</c:v>
                </c:pt>
                <c:pt idx="2537">
                  <c:v>-8.8590000000000002E-2</c:v>
                </c:pt>
                <c:pt idx="2538">
                  <c:v>-0.10346</c:v>
                </c:pt>
                <c:pt idx="2539">
                  <c:v>-0.10697</c:v>
                </c:pt>
                <c:pt idx="2540">
                  <c:v>-0.11788999999999999</c:v>
                </c:pt>
                <c:pt idx="2541">
                  <c:v>-0.12361</c:v>
                </c:pt>
                <c:pt idx="2542">
                  <c:v>-0.12756000000000001</c:v>
                </c:pt>
                <c:pt idx="2543">
                  <c:v>-0.12153</c:v>
                </c:pt>
                <c:pt idx="2544">
                  <c:v>-0.11785</c:v>
                </c:pt>
                <c:pt idx="2545">
                  <c:v>-0.11255</c:v>
                </c:pt>
                <c:pt idx="2546">
                  <c:v>-9.6733E-2</c:v>
                </c:pt>
                <c:pt idx="2547">
                  <c:v>-8.6513999999999994E-2</c:v>
                </c:pt>
                <c:pt idx="2548">
                  <c:v>-7.5886999999999996E-2</c:v>
                </c:pt>
                <c:pt idx="2549">
                  <c:v>-6.1532000000000003E-2</c:v>
                </c:pt>
                <c:pt idx="2550">
                  <c:v>-4.1512E-2</c:v>
                </c:pt>
                <c:pt idx="2551">
                  <c:v>-2.4039000000000001E-2</c:v>
                </c:pt>
                <c:pt idx="2552">
                  <c:v>-5.8051999999999999E-3</c:v>
                </c:pt>
                <c:pt idx="2553">
                  <c:v>1.2330000000000001E-2</c:v>
                </c:pt>
                <c:pt idx="2554">
                  <c:v>2.9269E-2</c:v>
                </c:pt>
                <c:pt idx="2555">
                  <c:v>4.8319000000000001E-2</c:v>
                </c:pt>
                <c:pt idx="2556">
                  <c:v>6.5767999999999993E-2</c:v>
                </c:pt>
                <c:pt idx="2557">
                  <c:v>8.1684999999999994E-2</c:v>
                </c:pt>
                <c:pt idx="2558">
                  <c:v>8.8918999999999998E-2</c:v>
                </c:pt>
                <c:pt idx="2559">
                  <c:v>0.10183</c:v>
                </c:pt>
                <c:pt idx="2560">
                  <c:v>0.11241</c:v>
                </c:pt>
                <c:pt idx="2561">
                  <c:v>0.11953999999999999</c:v>
                </c:pt>
                <c:pt idx="2562">
                  <c:v>0.11656999999999999</c:v>
                </c:pt>
                <c:pt idx="2563">
                  <c:v>0.11792999999999999</c:v>
                </c:pt>
                <c:pt idx="2564">
                  <c:v>0.11844</c:v>
                </c:pt>
                <c:pt idx="2565">
                  <c:v>0.11687</c:v>
                </c:pt>
                <c:pt idx="2566">
                  <c:v>9.9893999999999997E-2</c:v>
                </c:pt>
                <c:pt idx="2567">
                  <c:v>9.2553999999999997E-2</c:v>
                </c:pt>
                <c:pt idx="2568">
                  <c:v>8.0310000000000006E-2</c:v>
                </c:pt>
                <c:pt idx="2569">
                  <c:v>6.7341999999999999E-2</c:v>
                </c:pt>
                <c:pt idx="2570">
                  <c:v>4.5377000000000001E-2</c:v>
                </c:pt>
                <c:pt idx="2571">
                  <c:v>3.0013999999999999E-2</c:v>
                </c:pt>
                <c:pt idx="2572">
                  <c:v>1.0606000000000001E-2</c:v>
                </c:pt>
                <c:pt idx="2573">
                  <c:v>-7.4237000000000001E-3</c:v>
                </c:pt>
                <c:pt idx="2574">
                  <c:v>-2.6981000000000002E-2</c:v>
                </c:pt>
                <c:pt idx="2575">
                  <c:v>-4.4609999999999997E-2</c:v>
                </c:pt>
                <c:pt idx="2576">
                  <c:v>-6.5003000000000005E-2</c:v>
                </c:pt>
                <c:pt idx="2577">
                  <c:v>-8.3540000000000003E-2</c:v>
                </c:pt>
                <c:pt idx="2578">
                  <c:v>-9.4091999999999995E-2</c:v>
                </c:pt>
                <c:pt idx="2579">
                  <c:v>-0.10836999999999999</c:v>
                </c:pt>
                <c:pt idx="2580">
                  <c:v>-0.11998</c:v>
                </c:pt>
                <c:pt idx="2581">
                  <c:v>-0.13203999999999999</c:v>
                </c:pt>
                <c:pt idx="2582">
                  <c:v>-0.12926000000000001</c:v>
                </c:pt>
                <c:pt idx="2583">
                  <c:v>-0.13421</c:v>
                </c:pt>
                <c:pt idx="2584">
                  <c:v>-0.13482</c:v>
                </c:pt>
                <c:pt idx="2585">
                  <c:v>-0.13281999999999999</c:v>
                </c:pt>
                <c:pt idx="2586">
                  <c:v>-0.12089</c:v>
                </c:pt>
                <c:pt idx="2587">
                  <c:v>-0.11437</c:v>
                </c:pt>
                <c:pt idx="2588">
                  <c:v>-0.10201</c:v>
                </c:pt>
                <c:pt idx="2589">
                  <c:v>-8.9261999999999994E-2</c:v>
                </c:pt>
                <c:pt idx="2590">
                  <c:v>-6.9490999999999997E-2</c:v>
                </c:pt>
                <c:pt idx="2591">
                  <c:v>-5.0347999999999997E-2</c:v>
                </c:pt>
                <c:pt idx="2592">
                  <c:v>-3.5839999999999997E-2</c:v>
                </c:pt>
                <c:pt idx="2593">
                  <c:v>-1.1187000000000001E-2</c:v>
                </c:pt>
                <c:pt idx="2594">
                  <c:v>8.5345000000000004E-3</c:v>
                </c:pt>
                <c:pt idx="2595">
                  <c:v>3.0054000000000001E-2</c:v>
                </c:pt>
                <c:pt idx="2596">
                  <c:v>4.9678E-2</c:v>
                </c:pt>
                <c:pt idx="2597">
                  <c:v>7.0968000000000003E-2</c:v>
                </c:pt>
                <c:pt idx="2598">
                  <c:v>8.4573999999999996E-2</c:v>
                </c:pt>
                <c:pt idx="2599">
                  <c:v>0.10203</c:v>
                </c:pt>
                <c:pt idx="2600">
                  <c:v>0.11512</c:v>
                </c:pt>
                <c:pt idx="2601">
                  <c:v>0.12178</c:v>
                </c:pt>
                <c:pt idx="2602">
                  <c:v>0.13184000000000001</c:v>
                </c:pt>
                <c:pt idx="2603">
                  <c:v>0.14043</c:v>
                </c:pt>
                <c:pt idx="2604">
                  <c:v>0.14479</c:v>
                </c:pt>
                <c:pt idx="2605">
                  <c:v>0.13555</c:v>
                </c:pt>
                <c:pt idx="2606">
                  <c:v>0.13780999999999999</c:v>
                </c:pt>
                <c:pt idx="2607">
                  <c:v>0.13067999999999999</c:v>
                </c:pt>
                <c:pt idx="2608">
                  <c:v>0.12451</c:v>
                </c:pt>
                <c:pt idx="2609">
                  <c:v>0.10653</c:v>
                </c:pt>
                <c:pt idx="2610">
                  <c:v>9.1267000000000001E-2</c:v>
                </c:pt>
                <c:pt idx="2611">
                  <c:v>8.1464999999999996E-2</c:v>
                </c:pt>
                <c:pt idx="2612">
                  <c:v>6.3675999999999996E-2</c:v>
                </c:pt>
                <c:pt idx="2613">
                  <c:v>4.0148000000000003E-2</c:v>
                </c:pt>
                <c:pt idx="2614">
                  <c:v>2.2071E-2</c:v>
                </c:pt>
                <c:pt idx="2615">
                  <c:v>1.5284000000000001E-3</c:v>
                </c:pt>
                <c:pt idx="2616">
                  <c:v>-2.0094999999999998E-2</c:v>
                </c:pt>
                <c:pt idx="2617">
                  <c:v>-3.4190999999999999E-2</c:v>
                </c:pt>
                <c:pt idx="2618">
                  <c:v>-5.9610000000000003E-2</c:v>
                </c:pt>
                <c:pt idx="2619">
                  <c:v>-7.6288999999999996E-2</c:v>
                </c:pt>
                <c:pt idx="2620">
                  <c:v>-9.5574000000000006E-2</c:v>
                </c:pt>
                <c:pt idx="2621">
                  <c:v>-0.10267999999999999</c:v>
                </c:pt>
                <c:pt idx="2622">
                  <c:v>-0.11588</c:v>
                </c:pt>
                <c:pt idx="2623">
                  <c:v>-0.12648000000000001</c:v>
                </c:pt>
                <c:pt idx="2624">
                  <c:v>-0.13699</c:v>
                </c:pt>
                <c:pt idx="2625">
                  <c:v>-0.12895999999999999</c:v>
                </c:pt>
                <c:pt idx="2626">
                  <c:v>-0.13316</c:v>
                </c:pt>
                <c:pt idx="2627">
                  <c:v>-0.13106999999999999</c:v>
                </c:pt>
                <c:pt idx="2628">
                  <c:v>-0.12820000000000001</c:v>
                </c:pt>
                <c:pt idx="2629">
                  <c:v>-0.11371000000000001</c:v>
                </c:pt>
                <c:pt idx="2630">
                  <c:v>-0.10213999999999999</c:v>
                </c:pt>
                <c:pt idx="2631">
                  <c:v>-9.1880000000000003E-2</c:v>
                </c:pt>
                <c:pt idx="2632">
                  <c:v>-7.4444999999999997E-2</c:v>
                </c:pt>
                <c:pt idx="2633">
                  <c:v>-5.4193999999999999E-2</c:v>
                </c:pt>
                <c:pt idx="2634">
                  <c:v>-3.6526999999999997E-2</c:v>
                </c:pt>
                <c:pt idx="2635">
                  <c:v>-1.4355E-2</c:v>
                </c:pt>
                <c:pt idx="2636">
                  <c:v>1.088E-3</c:v>
                </c:pt>
                <c:pt idx="2637">
                  <c:v>2.1519E-2</c:v>
                </c:pt>
                <c:pt idx="2638">
                  <c:v>4.1864999999999999E-2</c:v>
                </c:pt>
                <c:pt idx="2639">
                  <c:v>5.9409000000000003E-2</c:v>
                </c:pt>
                <c:pt idx="2640">
                  <c:v>7.9600000000000004E-2</c:v>
                </c:pt>
                <c:pt idx="2641">
                  <c:v>8.9946999999999999E-2</c:v>
                </c:pt>
                <c:pt idx="2642">
                  <c:v>0.10194</c:v>
                </c:pt>
                <c:pt idx="2643">
                  <c:v>0.11849999999999999</c:v>
                </c:pt>
                <c:pt idx="2644">
                  <c:v>0.12703999999999999</c:v>
                </c:pt>
                <c:pt idx="2645">
                  <c:v>0.12499</c:v>
                </c:pt>
                <c:pt idx="2646">
                  <c:v>0.12792000000000001</c:v>
                </c:pt>
                <c:pt idx="2647">
                  <c:v>0.12837000000000001</c:v>
                </c:pt>
                <c:pt idx="2648">
                  <c:v>0.12609000000000001</c:v>
                </c:pt>
                <c:pt idx="2649">
                  <c:v>0.11321000000000001</c:v>
                </c:pt>
                <c:pt idx="2650">
                  <c:v>0.10303</c:v>
                </c:pt>
                <c:pt idx="2651">
                  <c:v>9.3625E-2</c:v>
                </c:pt>
                <c:pt idx="2652">
                  <c:v>7.8924999999999995E-2</c:v>
                </c:pt>
                <c:pt idx="2653">
                  <c:v>5.7665000000000001E-2</c:v>
                </c:pt>
                <c:pt idx="2654">
                  <c:v>4.2487999999999998E-2</c:v>
                </c:pt>
                <c:pt idx="2655">
                  <c:v>2.1416000000000001E-2</c:v>
                </c:pt>
                <c:pt idx="2656">
                  <c:v>1.3058E-3</c:v>
                </c:pt>
                <c:pt idx="2657">
                  <c:v>-2.0896000000000001E-2</c:v>
                </c:pt>
                <c:pt idx="2658">
                  <c:v>-3.9850999999999998E-2</c:v>
                </c:pt>
                <c:pt idx="2659">
                  <c:v>-5.8235000000000002E-2</c:v>
                </c:pt>
                <c:pt idx="2660">
                  <c:v>-7.4412000000000006E-2</c:v>
                </c:pt>
                <c:pt idx="2661">
                  <c:v>-8.8744000000000003E-2</c:v>
                </c:pt>
                <c:pt idx="2662">
                  <c:v>-0.10477</c:v>
                </c:pt>
                <c:pt idx="2663">
                  <c:v>-0.11735</c:v>
                </c:pt>
                <c:pt idx="2664">
                  <c:v>-0.11917999999999999</c:v>
                </c:pt>
                <c:pt idx="2665">
                  <c:v>-0.13011</c:v>
                </c:pt>
                <c:pt idx="2666">
                  <c:v>-0.13542000000000001</c:v>
                </c:pt>
                <c:pt idx="2667">
                  <c:v>-0.13738</c:v>
                </c:pt>
                <c:pt idx="2668">
                  <c:v>-0.12917999999999999</c:v>
                </c:pt>
                <c:pt idx="2669">
                  <c:v>-0.12496</c:v>
                </c:pt>
                <c:pt idx="2670">
                  <c:v>-0.11854000000000001</c:v>
                </c:pt>
                <c:pt idx="2671">
                  <c:v>-0.10972999999999999</c:v>
                </c:pt>
                <c:pt idx="2672">
                  <c:v>-8.9087E-2</c:v>
                </c:pt>
                <c:pt idx="2673">
                  <c:v>-7.5382000000000005E-2</c:v>
                </c:pt>
                <c:pt idx="2674">
                  <c:v>-5.9041000000000003E-2</c:v>
                </c:pt>
                <c:pt idx="2675">
                  <c:v>-4.0514000000000001E-2</c:v>
                </c:pt>
                <c:pt idx="2676">
                  <c:v>-1.7878000000000002E-2</c:v>
                </c:pt>
                <c:pt idx="2677">
                  <c:v>2.7347999999999999E-3</c:v>
                </c:pt>
                <c:pt idx="2678">
                  <c:v>2.4126999999999999E-2</c:v>
                </c:pt>
                <c:pt idx="2679">
                  <c:v>4.5386999999999997E-2</c:v>
                </c:pt>
                <c:pt idx="2680">
                  <c:v>6.3002000000000002E-2</c:v>
                </c:pt>
                <c:pt idx="2681">
                  <c:v>8.2844000000000001E-2</c:v>
                </c:pt>
                <c:pt idx="2682">
                  <c:v>0.10188</c:v>
                </c:pt>
                <c:pt idx="2683">
                  <c:v>0.11888</c:v>
                </c:pt>
                <c:pt idx="2684">
                  <c:v>0.12509999999999999</c:v>
                </c:pt>
                <c:pt idx="2685">
                  <c:v>0.13678000000000001</c:v>
                </c:pt>
                <c:pt idx="2686">
                  <c:v>0.14480000000000001</c:v>
                </c:pt>
                <c:pt idx="2687">
                  <c:v>0.15237000000000001</c:v>
                </c:pt>
                <c:pt idx="2688">
                  <c:v>0.14294000000000001</c:v>
                </c:pt>
                <c:pt idx="2689">
                  <c:v>0.14272000000000001</c:v>
                </c:pt>
                <c:pt idx="2690">
                  <c:v>0.14029</c:v>
                </c:pt>
                <c:pt idx="2691">
                  <c:v>0.13119</c:v>
                </c:pt>
                <c:pt idx="2692">
                  <c:v>0.11423</c:v>
                </c:pt>
                <c:pt idx="2693">
                  <c:v>0.10098</c:v>
                </c:pt>
                <c:pt idx="2694">
                  <c:v>8.6000999999999994E-2</c:v>
                </c:pt>
                <c:pt idx="2695">
                  <c:v>6.6974000000000006E-2</c:v>
                </c:pt>
                <c:pt idx="2696">
                  <c:v>4.4278999999999999E-2</c:v>
                </c:pt>
                <c:pt idx="2697">
                  <c:v>2.3574000000000001E-2</c:v>
                </c:pt>
                <c:pt idx="2698">
                  <c:v>3.5999999999999999E-3</c:v>
                </c:pt>
                <c:pt idx="2699">
                  <c:v>-2.0369999999999999E-2</c:v>
                </c:pt>
                <c:pt idx="2700">
                  <c:v>-3.8829000000000002E-2</c:v>
                </c:pt>
                <c:pt idx="2701">
                  <c:v>-6.0907999999999997E-2</c:v>
                </c:pt>
                <c:pt idx="2702">
                  <c:v>-8.0282000000000006E-2</c:v>
                </c:pt>
                <c:pt idx="2703">
                  <c:v>-0.10068000000000001</c:v>
                </c:pt>
                <c:pt idx="2704">
                  <c:v>-0.11012</c:v>
                </c:pt>
                <c:pt idx="2705">
                  <c:v>-0.12297</c:v>
                </c:pt>
                <c:pt idx="2706">
                  <c:v>-0.13658000000000001</c:v>
                </c:pt>
                <c:pt idx="2707">
                  <c:v>-0.13399</c:v>
                </c:pt>
                <c:pt idx="2708">
                  <c:v>-0.14133000000000001</c:v>
                </c:pt>
                <c:pt idx="2709">
                  <c:v>-0.14344000000000001</c:v>
                </c:pt>
                <c:pt idx="2710">
                  <c:v>-0.14197000000000001</c:v>
                </c:pt>
                <c:pt idx="2711">
                  <c:v>-0.13037000000000001</c:v>
                </c:pt>
                <c:pt idx="2712">
                  <c:v>-0.12479999999999999</c:v>
                </c:pt>
                <c:pt idx="2713">
                  <c:v>-0.11375</c:v>
                </c:pt>
                <c:pt idx="2714">
                  <c:v>-0.1019</c:v>
                </c:pt>
                <c:pt idx="2715">
                  <c:v>-8.2297999999999996E-2</c:v>
                </c:pt>
                <c:pt idx="2716">
                  <c:v>-6.3693E-2</c:v>
                </c:pt>
                <c:pt idx="2717">
                  <c:v>-4.8323999999999999E-2</c:v>
                </c:pt>
                <c:pt idx="2718">
                  <c:v>-2.546E-2</c:v>
                </c:pt>
                <c:pt idx="2719">
                  <c:v>-5.5030000000000001E-3</c:v>
                </c:pt>
                <c:pt idx="2720">
                  <c:v>1.7918E-2</c:v>
                </c:pt>
                <c:pt idx="2721">
                  <c:v>3.7754000000000003E-2</c:v>
                </c:pt>
                <c:pt idx="2722">
                  <c:v>5.9166999999999997E-2</c:v>
                </c:pt>
                <c:pt idx="2723">
                  <c:v>7.1570999999999996E-2</c:v>
                </c:pt>
                <c:pt idx="2724">
                  <c:v>9.1156000000000001E-2</c:v>
                </c:pt>
                <c:pt idx="2725">
                  <c:v>0.10469000000000001</c:v>
                </c:pt>
                <c:pt idx="2726">
                  <c:v>0.12039999999999999</c:v>
                </c:pt>
                <c:pt idx="2727">
                  <c:v>0.12053</c:v>
                </c:pt>
                <c:pt idx="2728">
                  <c:v>0.12906999999999999</c:v>
                </c:pt>
                <c:pt idx="2729">
                  <c:v>0.13499</c:v>
                </c:pt>
                <c:pt idx="2730">
                  <c:v>0.13580999999999999</c:v>
                </c:pt>
                <c:pt idx="2731">
                  <c:v>0.12719</c:v>
                </c:pt>
                <c:pt idx="2732">
                  <c:v>0.12092</c:v>
                </c:pt>
                <c:pt idx="2733">
                  <c:v>0.11459</c:v>
                </c:pt>
                <c:pt idx="2734">
                  <c:v>0.10514</c:v>
                </c:pt>
                <c:pt idx="2735">
                  <c:v>8.2799999999999999E-2</c:v>
                </c:pt>
                <c:pt idx="2736">
                  <c:v>7.2478000000000001E-2</c:v>
                </c:pt>
                <c:pt idx="2737">
                  <c:v>5.5073999999999998E-2</c:v>
                </c:pt>
                <c:pt idx="2738">
                  <c:v>3.4541000000000002E-2</c:v>
                </c:pt>
                <c:pt idx="2739">
                  <c:v>1.3927E-2</c:v>
                </c:pt>
                <c:pt idx="2740">
                  <c:v>-5.9473E-3</c:v>
                </c:pt>
                <c:pt idx="2741">
                  <c:v>-2.8892999999999999E-2</c:v>
                </c:pt>
                <c:pt idx="2742">
                  <c:v>-4.6337999999999997E-2</c:v>
                </c:pt>
                <c:pt idx="2743">
                  <c:v>-6.7500000000000004E-2</c:v>
                </c:pt>
                <c:pt idx="2744">
                  <c:v>-8.3951999999999999E-2</c:v>
                </c:pt>
                <c:pt idx="2745">
                  <c:v>-0.10163999999999999</c:v>
                </c:pt>
                <c:pt idx="2746">
                  <c:v>-0.11717</c:v>
                </c:pt>
                <c:pt idx="2747">
                  <c:v>-0.12094000000000001</c:v>
                </c:pt>
                <c:pt idx="2748">
                  <c:v>-0.1303</c:v>
                </c:pt>
                <c:pt idx="2749">
                  <c:v>-0.13874</c:v>
                </c:pt>
                <c:pt idx="2750">
                  <c:v>-0.14011999999999999</c:v>
                </c:pt>
                <c:pt idx="2751">
                  <c:v>-0.13303999999999999</c:v>
                </c:pt>
                <c:pt idx="2752">
                  <c:v>-0.12898999999999999</c:v>
                </c:pt>
                <c:pt idx="2753">
                  <c:v>-0.12411999999999999</c:v>
                </c:pt>
                <c:pt idx="2754">
                  <c:v>-0.1157</c:v>
                </c:pt>
                <c:pt idx="2755">
                  <c:v>-9.3620999999999996E-2</c:v>
                </c:pt>
                <c:pt idx="2756">
                  <c:v>-8.1904000000000005E-2</c:v>
                </c:pt>
                <c:pt idx="2757">
                  <c:v>-6.3015000000000002E-2</c:v>
                </c:pt>
                <c:pt idx="2758">
                  <c:v>-4.4979999999999999E-2</c:v>
                </c:pt>
                <c:pt idx="2759">
                  <c:v>-2.1364999999999999E-2</c:v>
                </c:pt>
                <c:pt idx="2760">
                  <c:v>2.2708E-4</c:v>
                </c:pt>
                <c:pt idx="2761">
                  <c:v>1.7482000000000001E-2</c:v>
                </c:pt>
                <c:pt idx="2762">
                  <c:v>3.8413999999999997E-2</c:v>
                </c:pt>
                <c:pt idx="2763">
                  <c:v>6.0484000000000003E-2</c:v>
                </c:pt>
                <c:pt idx="2764">
                  <c:v>7.9541000000000001E-2</c:v>
                </c:pt>
                <c:pt idx="2765">
                  <c:v>9.8180000000000003E-2</c:v>
                </c:pt>
                <c:pt idx="2766">
                  <c:v>0.1089</c:v>
                </c:pt>
                <c:pt idx="2767">
                  <c:v>0.12196</c:v>
                </c:pt>
                <c:pt idx="2768">
                  <c:v>0.13802</c:v>
                </c:pt>
                <c:pt idx="2769">
                  <c:v>0.14585999999999999</c:v>
                </c:pt>
                <c:pt idx="2770">
                  <c:v>0.14285999999999999</c:v>
                </c:pt>
                <c:pt idx="2771">
                  <c:v>0.14674000000000001</c:v>
                </c:pt>
                <c:pt idx="2772">
                  <c:v>0.14718999999999999</c:v>
                </c:pt>
                <c:pt idx="2773">
                  <c:v>0.14355000000000001</c:v>
                </c:pt>
                <c:pt idx="2774">
                  <c:v>0.12911</c:v>
                </c:pt>
                <c:pt idx="2775">
                  <c:v>0.11799999999999999</c:v>
                </c:pt>
                <c:pt idx="2776">
                  <c:v>0.10712000000000001</c:v>
                </c:pt>
                <c:pt idx="2777">
                  <c:v>9.0929999999999997E-2</c:v>
                </c:pt>
                <c:pt idx="2778">
                  <c:v>6.7965999999999999E-2</c:v>
                </c:pt>
                <c:pt idx="2779">
                  <c:v>4.9685E-2</c:v>
                </c:pt>
                <c:pt idx="2780">
                  <c:v>2.7203000000000001E-2</c:v>
                </c:pt>
                <c:pt idx="2781">
                  <c:v>6.8634999999999998E-3</c:v>
                </c:pt>
                <c:pt idx="2782">
                  <c:v>-1.7239999999999998E-2</c:v>
                </c:pt>
                <c:pt idx="2783">
                  <c:v>-3.8329000000000002E-2</c:v>
                </c:pt>
                <c:pt idx="2784">
                  <c:v>-6.0274000000000001E-2</c:v>
                </c:pt>
                <c:pt idx="2785">
                  <c:v>-8.3025000000000002E-2</c:v>
                </c:pt>
                <c:pt idx="2786">
                  <c:v>-9.2205999999999996E-2</c:v>
                </c:pt>
                <c:pt idx="2787">
                  <c:v>-0.11073</c:v>
                </c:pt>
                <c:pt idx="2788">
                  <c:v>-0.12594</c:v>
                </c:pt>
                <c:pt idx="2789">
                  <c:v>-0.13988</c:v>
                </c:pt>
                <c:pt idx="2790">
                  <c:v>-0.14205999999999999</c:v>
                </c:pt>
                <c:pt idx="2791">
                  <c:v>-0.14865</c:v>
                </c:pt>
                <c:pt idx="2792">
                  <c:v>-0.15279000000000001</c:v>
                </c:pt>
                <c:pt idx="2793">
                  <c:v>-0.15648000000000001</c:v>
                </c:pt>
                <c:pt idx="2794">
                  <c:v>-0.14258000000000001</c:v>
                </c:pt>
                <c:pt idx="2795">
                  <c:v>-0.13586999999999999</c:v>
                </c:pt>
                <c:pt idx="2796">
                  <c:v>-0.12658</c:v>
                </c:pt>
                <c:pt idx="2797">
                  <c:v>-0.11343</c:v>
                </c:pt>
                <c:pt idx="2798">
                  <c:v>-9.1631000000000004E-2</c:v>
                </c:pt>
                <c:pt idx="2799">
                  <c:v>-7.5342999999999993E-2</c:v>
                </c:pt>
                <c:pt idx="2800">
                  <c:v>-5.5437E-2</c:v>
                </c:pt>
                <c:pt idx="2801">
                  <c:v>-3.4242000000000002E-2</c:v>
                </c:pt>
                <c:pt idx="2802">
                  <c:v>-1.0238000000000001E-2</c:v>
                </c:pt>
                <c:pt idx="2803">
                  <c:v>1.1768000000000001E-2</c:v>
                </c:pt>
                <c:pt idx="2804">
                  <c:v>3.3225999999999999E-2</c:v>
                </c:pt>
                <c:pt idx="2805">
                  <c:v>5.7627999999999999E-2</c:v>
                </c:pt>
                <c:pt idx="2806">
                  <c:v>7.4116000000000001E-2</c:v>
                </c:pt>
                <c:pt idx="2807">
                  <c:v>9.3436000000000005E-2</c:v>
                </c:pt>
                <c:pt idx="2808">
                  <c:v>0.11031000000000001</c:v>
                </c:pt>
                <c:pt idx="2809">
                  <c:v>0.12655</c:v>
                </c:pt>
                <c:pt idx="2810">
                  <c:v>0.13013</c:v>
                </c:pt>
                <c:pt idx="2811">
                  <c:v>0.13775000000000001</c:v>
                </c:pt>
                <c:pt idx="2812">
                  <c:v>0.14524000000000001</c:v>
                </c:pt>
                <c:pt idx="2813">
                  <c:v>0.14724000000000001</c:v>
                </c:pt>
                <c:pt idx="2814">
                  <c:v>0.13719999999999999</c:v>
                </c:pt>
                <c:pt idx="2815">
                  <c:v>0.13611999999999999</c:v>
                </c:pt>
                <c:pt idx="2816">
                  <c:v>0.12794</c:v>
                </c:pt>
                <c:pt idx="2817">
                  <c:v>0.11143</c:v>
                </c:pt>
                <c:pt idx="2818">
                  <c:v>9.9038000000000001E-2</c:v>
                </c:pt>
                <c:pt idx="2819">
                  <c:v>8.5386000000000004E-2</c:v>
                </c:pt>
                <c:pt idx="2820">
                  <c:v>6.7250000000000004E-2</c:v>
                </c:pt>
                <c:pt idx="2821">
                  <c:v>4.4760000000000001E-2</c:v>
                </c:pt>
                <c:pt idx="2822">
                  <c:v>2.4018999999999999E-2</c:v>
                </c:pt>
                <c:pt idx="2823">
                  <c:v>4.3201000000000003E-3</c:v>
                </c:pt>
                <c:pt idx="2824">
                  <c:v>-1.7350999999999998E-2</c:v>
                </c:pt>
                <c:pt idx="2825">
                  <c:v>-3.5171000000000001E-2</c:v>
                </c:pt>
                <c:pt idx="2826">
                  <c:v>-5.8524E-2</c:v>
                </c:pt>
                <c:pt idx="2827">
                  <c:v>-7.7770000000000006E-2</c:v>
                </c:pt>
                <c:pt idx="2828">
                  <c:v>-9.6780000000000005E-2</c:v>
                </c:pt>
                <c:pt idx="2829">
                  <c:v>-0.10536</c:v>
                </c:pt>
                <c:pt idx="2830">
                  <c:v>-0.11934</c:v>
                </c:pt>
                <c:pt idx="2831">
                  <c:v>-0.13364999999999999</c:v>
                </c:pt>
                <c:pt idx="2832">
                  <c:v>-0.1411</c:v>
                </c:pt>
                <c:pt idx="2833">
                  <c:v>-0.13578999999999999</c:v>
                </c:pt>
                <c:pt idx="2834">
                  <c:v>-0.13839000000000001</c:v>
                </c:pt>
                <c:pt idx="2835">
                  <c:v>-0.13617000000000001</c:v>
                </c:pt>
                <c:pt idx="2836">
                  <c:v>-0.13441</c:v>
                </c:pt>
                <c:pt idx="2837">
                  <c:v>-0.11743000000000001</c:v>
                </c:pt>
                <c:pt idx="2838">
                  <c:v>-0.10485999999999999</c:v>
                </c:pt>
                <c:pt idx="2839">
                  <c:v>-9.2725000000000002E-2</c:v>
                </c:pt>
                <c:pt idx="2840">
                  <c:v>-7.8126000000000001E-2</c:v>
                </c:pt>
                <c:pt idx="2841">
                  <c:v>-5.2907999999999997E-2</c:v>
                </c:pt>
                <c:pt idx="2842">
                  <c:v>-3.7324999999999997E-2</c:v>
                </c:pt>
                <c:pt idx="2843">
                  <c:v>-1.2663000000000001E-2</c:v>
                </c:pt>
                <c:pt idx="2844">
                  <c:v>7.7168999999999996E-3</c:v>
                </c:pt>
                <c:pt idx="2845">
                  <c:v>3.0457000000000001E-2</c:v>
                </c:pt>
                <c:pt idx="2846">
                  <c:v>5.0674999999999998E-2</c:v>
                </c:pt>
                <c:pt idx="2847">
                  <c:v>7.2711999999999999E-2</c:v>
                </c:pt>
                <c:pt idx="2848">
                  <c:v>9.2480999999999994E-2</c:v>
                </c:pt>
                <c:pt idx="2849">
                  <c:v>0.10603</c:v>
                </c:pt>
                <c:pt idx="2850">
                  <c:v>0.11971999999999999</c:v>
                </c:pt>
                <c:pt idx="2851">
                  <c:v>0.13628999999999999</c:v>
                </c:pt>
                <c:pt idx="2852">
                  <c:v>0.14671000000000001</c:v>
                </c:pt>
                <c:pt idx="2853">
                  <c:v>0.14504</c:v>
                </c:pt>
                <c:pt idx="2854">
                  <c:v>0.15079000000000001</c:v>
                </c:pt>
                <c:pt idx="2855">
                  <c:v>0.14913000000000001</c:v>
                </c:pt>
                <c:pt idx="2856">
                  <c:v>0.15015999999999999</c:v>
                </c:pt>
                <c:pt idx="2857">
                  <c:v>0.13148000000000001</c:v>
                </c:pt>
                <c:pt idx="2858">
                  <c:v>0.12378</c:v>
                </c:pt>
                <c:pt idx="2859">
                  <c:v>0.11241</c:v>
                </c:pt>
                <c:pt idx="2860">
                  <c:v>9.4867999999999994E-2</c:v>
                </c:pt>
                <c:pt idx="2861">
                  <c:v>7.5578000000000006E-2</c:v>
                </c:pt>
                <c:pt idx="2862">
                  <c:v>5.6291000000000001E-2</c:v>
                </c:pt>
                <c:pt idx="2863">
                  <c:v>3.4209000000000003E-2</c:v>
                </c:pt>
                <c:pt idx="2864">
                  <c:v>1.1668E-2</c:v>
                </c:pt>
                <c:pt idx="2865">
                  <c:v>-1.1531E-2</c:v>
                </c:pt>
                <c:pt idx="2866">
                  <c:v>-3.5372000000000001E-2</c:v>
                </c:pt>
                <c:pt idx="2867">
                  <c:v>-5.4628999999999997E-2</c:v>
                </c:pt>
                <c:pt idx="2868">
                  <c:v>-8.2860000000000003E-2</c:v>
                </c:pt>
                <c:pt idx="2869">
                  <c:v>-9.6661999999999998E-2</c:v>
                </c:pt>
                <c:pt idx="2870">
                  <c:v>-0.11504</c:v>
                </c:pt>
                <c:pt idx="2871">
                  <c:v>-0.13177</c:v>
                </c:pt>
                <c:pt idx="2872">
                  <c:v>-0.13602</c:v>
                </c:pt>
                <c:pt idx="2873">
                  <c:v>-0.14713999999999999</c:v>
                </c:pt>
                <c:pt idx="2874">
                  <c:v>-0.15765999999999999</c:v>
                </c:pt>
                <c:pt idx="2875">
                  <c:v>-0.15786</c:v>
                </c:pt>
                <c:pt idx="2876">
                  <c:v>-0.15114</c:v>
                </c:pt>
                <c:pt idx="2877">
                  <c:v>-0.14829000000000001</c:v>
                </c:pt>
                <c:pt idx="2878">
                  <c:v>-0.14247000000000001</c:v>
                </c:pt>
                <c:pt idx="2879">
                  <c:v>-0.13497000000000001</c:v>
                </c:pt>
                <c:pt idx="2880">
                  <c:v>-0.1118</c:v>
                </c:pt>
                <c:pt idx="2881">
                  <c:v>-9.9329000000000001E-2</c:v>
                </c:pt>
                <c:pt idx="2882">
                  <c:v>-8.0302999999999999E-2</c:v>
                </c:pt>
                <c:pt idx="2883">
                  <c:v>-6.1581999999999998E-2</c:v>
                </c:pt>
                <c:pt idx="2884">
                  <c:v>-3.7803999999999997E-2</c:v>
                </c:pt>
                <c:pt idx="2885">
                  <c:v>-1.3467E-2</c:v>
                </c:pt>
                <c:pt idx="2886">
                  <c:v>5.0417999999999999E-3</c:v>
                </c:pt>
                <c:pt idx="2887">
                  <c:v>2.9242000000000001E-2</c:v>
                </c:pt>
                <c:pt idx="2888">
                  <c:v>4.9644000000000001E-2</c:v>
                </c:pt>
                <c:pt idx="2889">
                  <c:v>7.0907999999999999E-2</c:v>
                </c:pt>
                <c:pt idx="2890">
                  <c:v>9.3010999999999996E-2</c:v>
                </c:pt>
                <c:pt idx="2891">
                  <c:v>0.11262999999999999</c:v>
                </c:pt>
                <c:pt idx="2892">
                  <c:v>0.11831</c:v>
                </c:pt>
                <c:pt idx="2893">
                  <c:v>0.13652</c:v>
                </c:pt>
                <c:pt idx="2894">
                  <c:v>0.14599000000000001</c:v>
                </c:pt>
                <c:pt idx="2895">
                  <c:v>0.15551000000000001</c:v>
                </c:pt>
                <c:pt idx="2896">
                  <c:v>0.14821999999999999</c:v>
                </c:pt>
                <c:pt idx="2897">
                  <c:v>0.14918000000000001</c:v>
                </c:pt>
                <c:pt idx="2898">
                  <c:v>0.14707000000000001</c:v>
                </c:pt>
                <c:pt idx="2899">
                  <c:v>0.14413000000000001</c:v>
                </c:pt>
                <c:pt idx="2900">
                  <c:v>0.12411999999999999</c:v>
                </c:pt>
                <c:pt idx="2901">
                  <c:v>0.11441</c:v>
                </c:pt>
                <c:pt idx="2902">
                  <c:v>9.8308999999999994E-2</c:v>
                </c:pt>
                <c:pt idx="2903">
                  <c:v>8.1011E-2</c:v>
                </c:pt>
                <c:pt idx="2904">
                  <c:v>5.7600999999999999E-2</c:v>
                </c:pt>
                <c:pt idx="2905">
                  <c:v>3.4787999999999999E-2</c:v>
                </c:pt>
                <c:pt idx="2906">
                  <c:v>1.312E-2</c:v>
                </c:pt>
                <c:pt idx="2907">
                  <c:v>-1.2324E-2</c:v>
                </c:pt>
                <c:pt idx="2908">
                  <c:v>-3.3202000000000002E-2</c:v>
                </c:pt>
                <c:pt idx="2909">
                  <c:v>-5.5135999999999998E-2</c:v>
                </c:pt>
                <c:pt idx="2910">
                  <c:v>-7.7341999999999994E-2</c:v>
                </c:pt>
                <c:pt idx="2911">
                  <c:v>-9.5328999999999997E-2</c:v>
                </c:pt>
                <c:pt idx="2912">
                  <c:v>-0.10754</c:v>
                </c:pt>
                <c:pt idx="2913">
                  <c:v>-0.12250999999999999</c:v>
                </c:pt>
                <c:pt idx="2914">
                  <c:v>-0.13500999999999999</c:v>
                </c:pt>
                <c:pt idx="2915">
                  <c:v>-0.14802999999999999</c:v>
                </c:pt>
                <c:pt idx="2916">
                  <c:v>-0.14358000000000001</c:v>
                </c:pt>
                <c:pt idx="2917">
                  <c:v>-0.14676</c:v>
                </c:pt>
                <c:pt idx="2918">
                  <c:v>-0.14968999999999999</c:v>
                </c:pt>
                <c:pt idx="2919">
                  <c:v>-0.14560999999999999</c:v>
                </c:pt>
                <c:pt idx="2920">
                  <c:v>-0.12848000000000001</c:v>
                </c:pt>
                <c:pt idx="2921">
                  <c:v>-0.11874</c:v>
                </c:pt>
                <c:pt idx="2922">
                  <c:v>-0.10494000000000001</c:v>
                </c:pt>
                <c:pt idx="2923">
                  <c:v>-8.1899E-2</c:v>
                </c:pt>
                <c:pt idx="2924">
                  <c:v>-6.4771999999999996E-2</c:v>
                </c:pt>
                <c:pt idx="2925">
                  <c:v>-4.5818999999999999E-2</c:v>
                </c:pt>
                <c:pt idx="2926">
                  <c:v>-2.4119999999999999E-2</c:v>
                </c:pt>
                <c:pt idx="2927">
                  <c:v>-3.6353999999999998E-4</c:v>
                </c:pt>
                <c:pt idx="2928">
                  <c:v>2.2589999999999999E-2</c:v>
                </c:pt>
                <c:pt idx="2929">
                  <c:v>4.4296000000000002E-2</c:v>
                </c:pt>
                <c:pt idx="2930">
                  <c:v>6.6427E-2</c:v>
                </c:pt>
                <c:pt idx="2931">
                  <c:v>8.3275000000000002E-2</c:v>
                </c:pt>
                <c:pt idx="2932">
                  <c:v>0.10421999999999999</c:v>
                </c:pt>
                <c:pt idx="2933">
                  <c:v>0.12073</c:v>
                </c:pt>
                <c:pt idx="2934">
                  <c:v>0.13561999999999999</c:v>
                </c:pt>
                <c:pt idx="2935">
                  <c:v>0.13803000000000001</c:v>
                </c:pt>
                <c:pt idx="2936">
                  <c:v>0.14680000000000001</c:v>
                </c:pt>
                <c:pt idx="2937">
                  <c:v>0.15432999999999999</c:v>
                </c:pt>
                <c:pt idx="2938">
                  <c:v>0.15454999999999999</c:v>
                </c:pt>
                <c:pt idx="2939">
                  <c:v>0.14226</c:v>
                </c:pt>
                <c:pt idx="2940">
                  <c:v>0.14026</c:v>
                </c:pt>
                <c:pt idx="2941">
                  <c:v>0.13114000000000001</c:v>
                </c:pt>
                <c:pt idx="2942">
                  <c:v>0.12293</c:v>
                </c:pt>
                <c:pt idx="2943">
                  <c:v>0.10017</c:v>
                </c:pt>
                <c:pt idx="2944">
                  <c:v>8.4139000000000005E-2</c:v>
                </c:pt>
                <c:pt idx="2945">
                  <c:v>6.4398999999999998E-2</c:v>
                </c:pt>
                <c:pt idx="2946">
                  <c:v>4.4211E-2</c:v>
                </c:pt>
                <c:pt idx="2947">
                  <c:v>1.8232000000000002E-2</c:v>
                </c:pt>
                <c:pt idx="2948">
                  <c:v>-3.6567000000000001E-3</c:v>
                </c:pt>
                <c:pt idx="2949">
                  <c:v>-2.8774000000000001E-2</c:v>
                </c:pt>
                <c:pt idx="2950">
                  <c:v>-5.1378E-2</c:v>
                </c:pt>
                <c:pt idx="2951">
                  <c:v>-7.1332000000000007E-2</c:v>
                </c:pt>
                <c:pt idx="2952">
                  <c:v>-9.1871999999999995E-2</c:v>
                </c:pt>
                <c:pt idx="2953">
                  <c:v>-0.11274000000000001</c:v>
                </c:pt>
                <c:pt idx="2954">
                  <c:v>-0.13188</c:v>
                </c:pt>
                <c:pt idx="2955">
                  <c:v>-0.13755000000000001</c:v>
                </c:pt>
                <c:pt idx="2956">
                  <c:v>-0.15192</c:v>
                </c:pt>
                <c:pt idx="2957">
                  <c:v>-0.16014</c:v>
                </c:pt>
                <c:pt idx="2958">
                  <c:v>-0.16655</c:v>
                </c:pt>
                <c:pt idx="2959">
                  <c:v>-0.15773999999999999</c:v>
                </c:pt>
                <c:pt idx="2960">
                  <c:v>-0.15543000000000001</c:v>
                </c:pt>
                <c:pt idx="2961">
                  <c:v>-0.15142</c:v>
                </c:pt>
                <c:pt idx="2962">
                  <c:v>-0.14396</c:v>
                </c:pt>
                <c:pt idx="2963">
                  <c:v>-0.12007</c:v>
                </c:pt>
                <c:pt idx="2964">
                  <c:v>-0.10675999999999999</c:v>
                </c:pt>
                <c:pt idx="2965">
                  <c:v>-9.1028999999999999E-2</c:v>
                </c:pt>
                <c:pt idx="2966">
                  <c:v>-6.8465999999999999E-2</c:v>
                </c:pt>
                <c:pt idx="2967">
                  <c:v>-4.6420000000000003E-2</c:v>
                </c:pt>
                <c:pt idx="2968">
                  <c:v>-2.0341999999999999E-2</c:v>
                </c:pt>
                <c:pt idx="2969">
                  <c:v>1.1191E-3</c:v>
                </c:pt>
                <c:pt idx="2970">
                  <c:v>2.8528999999999999E-2</c:v>
                </c:pt>
                <c:pt idx="2971">
                  <c:v>4.9459000000000003E-2</c:v>
                </c:pt>
                <c:pt idx="2972">
                  <c:v>7.2420999999999999E-2</c:v>
                </c:pt>
                <c:pt idx="2973">
                  <c:v>9.3363000000000002E-2</c:v>
                </c:pt>
                <c:pt idx="2974">
                  <c:v>0.11647</c:v>
                </c:pt>
                <c:pt idx="2975">
                  <c:v>0.12389</c:v>
                </c:pt>
                <c:pt idx="2976">
                  <c:v>0.13991000000000001</c:v>
                </c:pt>
                <c:pt idx="2977">
                  <c:v>0.15159</c:v>
                </c:pt>
                <c:pt idx="2978">
                  <c:v>0.14993999999999999</c:v>
                </c:pt>
                <c:pt idx="2979">
                  <c:v>0.15736</c:v>
                </c:pt>
                <c:pt idx="2980">
                  <c:v>0.15848000000000001</c:v>
                </c:pt>
                <c:pt idx="2981">
                  <c:v>0.15840000000000001</c:v>
                </c:pt>
                <c:pt idx="2982">
                  <c:v>0.14057</c:v>
                </c:pt>
                <c:pt idx="2983">
                  <c:v>0.13355</c:v>
                </c:pt>
                <c:pt idx="2984">
                  <c:v>0.12195</c:v>
                </c:pt>
                <c:pt idx="2985">
                  <c:v>0.10575</c:v>
                </c:pt>
                <c:pt idx="2986">
                  <c:v>8.5720000000000005E-2</c:v>
                </c:pt>
                <c:pt idx="2987">
                  <c:v>6.5770999999999996E-2</c:v>
                </c:pt>
                <c:pt idx="2988">
                  <c:v>4.3936999999999997E-2</c:v>
                </c:pt>
                <c:pt idx="2989">
                  <c:v>2.2377999999999999E-2</c:v>
                </c:pt>
                <c:pt idx="2990">
                  <c:v>-9.9799000000000003E-4</c:v>
                </c:pt>
                <c:pt idx="2991">
                  <c:v>-2.5701999999999999E-2</c:v>
                </c:pt>
                <c:pt idx="2992">
                  <c:v>-4.5894999999999998E-2</c:v>
                </c:pt>
                <c:pt idx="2993">
                  <c:v>-7.2738999999999998E-2</c:v>
                </c:pt>
                <c:pt idx="2994">
                  <c:v>-8.5453000000000001E-2</c:v>
                </c:pt>
                <c:pt idx="2995">
                  <c:v>-0.10673000000000001</c:v>
                </c:pt>
                <c:pt idx="2996">
                  <c:v>-0.12379999999999999</c:v>
                </c:pt>
                <c:pt idx="2997">
                  <c:v>-0.13935</c:v>
                </c:pt>
                <c:pt idx="2998">
                  <c:v>-0.13943</c:v>
                </c:pt>
                <c:pt idx="2999">
                  <c:v>-0.15006</c:v>
                </c:pt>
                <c:pt idx="3000">
                  <c:v>-0.15242</c:v>
                </c:pt>
                <c:pt idx="3001">
                  <c:v>-0.15722</c:v>
                </c:pt>
                <c:pt idx="3002">
                  <c:v>-0.14208999999999999</c:v>
                </c:pt>
                <c:pt idx="3003">
                  <c:v>-0.13739000000000001</c:v>
                </c:pt>
                <c:pt idx="3004">
                  <c:v>-0.12970999999999999</c:v>
                </c:pt>
                <c:pt idx="3005">
                  <c:v>-0.11582000000000001</c:v>
                </c:pt>
                <c:pt idx="3006">
                  <c:v>-9.5266000000000003E-2</c:v>
                </c:pt>
                <c:pt idx="3007">
                  <c:v>-7.5664999999999996E-2</c:v>
                </c:pt>
                <c:pt idx="3008">
                  <c:v>-5.6424000000000002E-2</c:v>
                </c:pt>
                <c:pt idx="3009">
                  <c:v>-3.4870999999999999E-2</c:v>
                </c:pt>
                <c:pt idx="3010">
                  <c:v>-7.6873000000000002E-3</c:v>
                </c:pt>
                <c:pt idx="3011">
                  <c:v>1.0451E-2</c:v>
                </c:pt>
                <c:pt idx="3012">
                  <c:v>3.5446999999999999E-2</c:v>
                </c:pt>
                <c:pt idx="3013">
                  <c:v>6.0004000000000002E-2</c:v>
                </c:pt>
                <c:pt idx="3014">
                  <c:v>7.6827000000000006E-2</c:v>
                </c:pt>
                <c:pt idx="3015">
                  <c:v>9.8944000000000004E-2</c:v>
                </c:pt>
                <c:pt idx="3016">
                  <c:v>0.11674</c:v>
                </c:pt>
                <c:pt idx="3017">
                  <c:v>0.13250999999999999</c:v>
                </c:pt>
                <c:pt idx="3018">
                  <c:v>0.14094999999999999</c:v>
                </c:pt>
                <c:pt idx="3019">
                  <c:v>0.14978</c:v>
                </c:pt>
                <c:pt idx="3020">
                  <c:v>0.15817000000000001</c:v>
                </c:pt>
                <c:pt idx="3021">
                  <c:v>0.16247</c:v>
                </c:pt>
                <c:pt idx="3022">
                  <c:v>0.15125</c:v>
                </c:pt>
                <c:pt idx="3023">
                  <c:v>0.14726</c:v>
                </c:pt>
                <c:pt idx="3024">
                  <c:v>0.14216000000000001</c:v>
                </c:pt>
                <c:pt idx="3025">
                  <c:v>0.12916</c:v>
                </c:pt>
                <c:pt idx="3026">
                  <c:v>0.10792</c:v>
                </c:pt>
                <c:pt idx="3027">
                  <c:v>9.0607999999999994E-2</c:v>
                </c:pt>
                <c:pt idx="3028">
                  <c:v>7.2013999999999995E-2</c:v>
                </c:pt>
                <c:pt idx="3029">
                  <c:v>5.1038E-2</c:v>
                </c:pt>
                <c:pt idx="3030">
                  <c:v>2.2308999999999999E-2</c:v>
                </c:pt>
                <c:pt idx="3031">
                  <c:v>1.5265000000000001E-3</c:v>
                </c:pt>
                <c:pt idx="3032">
                  <c:v>-2.5062000000000001E-2</c:v>
                </c:pt>
                <c:pt idx="3033">
                  <c:v>-4.6100000000000002E-2</c:v>
                </c:pt>
                <c:pt idx="3034">
                  <c:v>-6.9549E-2</c:v>
                </c:pt>
                <c:pt idx="3035">
                  <c:v>-9.3197000000000002E-2</c:v>
                </c:pt>
                <c:pt idx="3036">
                  <c:v>-0.10929</c:v>
                </c:pt>
                <c:pt idx="3037">
                  <c:v>-0.12198000000000001</c:v>
                </c:pt>
                <c:pt idx="3038">
                  <c:v>-0.13899</c:v>
                </c:pt>
                <c:pt idx="3039">
                  <c:v>-0.15121000000000001</c:v>
                </c:pt>
                <c:pt idx="3040">
                  <c:v>-0.16359000000000001</c:v>
                </c:pt>
                <c:pt idx="3041">
                  <c:v>-0.15775</c:v>
                </c:pt>
                <c:pt idx="3042">
                  <c:v>-0.16134000000000001</c:v>
                </c:pt>
                <c:pt idx="3043">
                  <c:v>-0.16461000000000001</c:v>
                </c:pt>
                <c:pt idx="3044">
                  <c:v>-0.15933</c:v>
                </c:pt>
                <c:pt idx="3045">
                  <c:v>-0.14119000000000001</c:v>
                </c:pt>
                <c:pt idx="3046">
                  <c:v>-0.13102</c:v>
                </c:pt>
                <c:pt idx="3047">
                  <c:v>-0.11645999999999999</c:v>
                </c:pt>
                <c:pt idx="3048">
                  <c:v>-0.10020999999999999</c:v>
                </c:pt>
                <c:pt idx="3049">
                  <c:v>-7.4527999999999997E-2</c:v>
                </c:pt>
                <c:pt idx="3050">
                  <c:v>-5.2506999999999998E-2</c:v>
                </c:pt>
                <c:pt idx="3051">
                  <c:v>-2.9420000000000002E-2</c:v>
                </c:pt>
                <c:pt idx="3052">
                  <c:v>-5.1051999999999998E-3</c:v>
                </c:pt>
                <c:pt idx="3053">
                  <c:v>1.9147999999999998E-2</c:v>
                </c:pt>
                <c:pt idx="3054">
                  <c:v>4.2809E-2</c:v>
                </c:pt>
                <c:pt idx="3055">
                  <c:v>6.8426000000000001E-2</c:v>
                </c:pt>
                <c:pt idx="3056">
                  <c:v>9.3150999999999998E-2</c:v>
                </c:pt>
                <c:pt idx="3057">
                  <c:v>0.10785</c:v>
                </c:pt>
                <c:pt idx="3058">
                  <c:v>0.12637000000000001</c:v>
                </c:pt>
                <c:pt idx="3059">
                  <c:v>0.14382</c:v>
                </c:pt>
                <c:pt idx="3060">
                  <c:v>0.15908</c:v>
                </c:pt>
                <c:pt idx="3061">
                  <c:v>0.15834000000000001</c:v>
                </c:pt>
                <c:pt idx="3062">
                  <c:v>0.16675000000000001</c:v>
                </c:pt>
                <c:pt idx="3063">
                  <c:v>0.1686</c:v>
                </c:pt>
                <c:pt idx="3064">
                  <c:v>0.1694</c:v>
                </c:pt>
                <c:pt idx="3065">
                  <c:v>0.15579999999999999</c:v>
                </c:pt>
                <c:pt idx="3066">
                  <c:v>0.14662</c:v>
                </c:pt>
                <c:pt idx="3067">
                  <c:v>0.13714000000000001</c:v>
                </c:pt>
                <c:pt idx="3068">
                  <c:v>0.12231</c:v>
                </c:pt>
                <c:pt idx="3069">
                  <c:v>9.7889000000000004E-2</c:v>
                </c:pt>
                <c:pt idx="3070">
                  <c:v>7.8117000000000006E-2</c:v>
                </c:pt>
                <c:pt idx="3071">
                  <c:v>5.7197999999999999E-2</c:v>
                </c:pt>
                <c:pt idx="3072">
                  <c:v>3.2128999999999998E-2</c:v>
                </c:pt>
                <c:pt idx="3073">
                  <c:v>6.7705999999999999E-3</c:v>
                </c:pt>
                <c:pt idx="3074">
                  <c:v>-1.8522E-2</c:v>
                </c:pt>
                <c:pt idx="3075">
                  <c:v>-4.1438999999999997E-2</c:v>
                </c:pt>
                <c:pt idx="3076">
                  <c:v>-6.8655999999999995E-2</c:v>
                </c:pt>
                <c:pt idx="3077">
                  <c:v>-8.5346000000000005E-2</c:v>
                </c:pt>
                <c:pt idx="3078">
                  <c:v>-0.10625999999999999</c:v>
                </c:pt>
                <c:pt idx="3079">
                  <c:v>-0.12506</c:v>
                </c:pt>
                <c:pt idx="3080">
                  <c:v>-0.14271</c:v>
                </c:pt>
                <c:pt idx="3081">
                  <c:v>-0.14781</c:v>
                </c:pt>
                <c:pt idx="3082">
                  <c:v>-0.15633</c:v>
                </c:pt>
                <c:pt idx="3083">
                  <c:v>-0.16306000000000001</c:v>
                </c:pt>
                <c:pt idx="3084">
                  <c:v>-0.15368000000000001</c:v>
                </c:pt>
                <c:pt idx="3085">
                  <c:v>-0.15304999999999999</c:v>
                </c:pt>
                <c:pt idx="3086">
                  <c:v>-0.15071000000000001</c:v>
                </c:pt>
                <c:pt idx="3087">
                  <c:v>-0.14330000000000001</c:v>
                </c:pt>
                <c:pt idx="3088">
                  <c:v>-0.11946</c:v>
                </c:pt>
                <c:pt idx="3089">
                  <c:v>-0.10657</c:v>
                </c:pt>
                <c:pt idx="3090">
                  <c:v>-9.1406000000000001E-2</c:v>
                </c:pt>
                <c:pt idx="3091">
                  <c:v>-6.9815000000000002E-2</c:v>
                </c:pt>
                <c:pt idx="3092">
                  <c:v>-4.7433999999999997E-2</c:v>
                </c:pt>
                <c:pt idx="3093">
                  <c:v>-2.1229999999999999E-2</c:v>
                </c:pt>
                <c:pt idx="3094">
                  <c:v>5.4681E-4</c:v>
                </c:pt>
                <c:pt idx="3095">
                  <c:v>2.5284000000000001E-2</c:v>
                </c:pt>
                <c:pt idx="3096">
                  <c:v>4.5787000000000001E-2</c:v>
                </c:pt>
                <c:pt idx="3097">
                  <c:v>7.0558999999999997E-2</c:v>
                </c:pt>
                <c:pt idx="3098">
                  <c:v>9.1611999999999999E-2</c:v>
                </c:pt>
                <c:pt idx="3099">
                  <c:v>0.11396000000000001</c:v>
                </c:pt>
                <c:pt idx="3100">
                  <c:v>0.11978</c:v>
                </c:pt>
                <c:pt idx="3101">
                  <c:v>0.13800999999999999</c:v>
                </c:pt>
                <c:pt idx="3102">
                  <c:v>0.14981</c:v>
                </c:pt>
                <c:pt idx="3103">
                  <c:v>0.15981999999999999</c:v>
                </c:pt>
                <c:pt idx="3104">
                  <c:v>0.15364</c:v>
                </c:pt>
                <c:pt idx="3105">
                  <c:v>0.15393000000000001</c:v>
                </c:pt>
                <c:pt idx="3106">
                  <c:v>0.15497</c:v>
                </c:pt>
                <c:pt idx="3107">
                  <c:v>0.14767</c:v>
                </c:pt>
                <c:pt idx="3108">
                  <c:v>0.12841</c:v>
                </c:pt>
                <c:pt idx="3109">
                  <c:v>0.11665</c:v>
                </c:pt>
                <c:pt idx="3110">
                  <c:v>9.8901000000000003E-2</c:v>
                </c:pt>
                <c:pt idx="3111">
                  <c:v>8.5281999999999997E-2</c:v>
                </c:pt>
                <c:pt idx="3112">
                  <c:v>5.8692000000000001E-2</c:v>
                </c:pt>
                <c:pt idx="3113">
                  <c:v>3.4791000000000002E-2</c:v>
                </c:pt>
                <c:pt idx="3114">
                  <c:v>1.1875999999999999E-2</c:v>
                </c:pt>
                <c:pt idx="3115">
                  <c:v>-1.3467E-2</c:v>
                </c:pt>
                <c:pt idx="3116">
                  <c:v>-3.8206999999999998E-2</c:v>
                </c:pt>
                <c:pt idx="3117">
                  <c:v>-5.8423000000000003E-2</c:v>
                </c:pt>
                <c:pt idx="3118">
                  <c:v>-8.7086999999999998E-2</c:v>
                </c:pt>
                <c:pt idx="3119">
                  <c:v>-0.10715</c:v>
                </c:pt>
                <c:pt idx="3120">
                  <c:v>-0.12109</c:v>
                </c:pt>
                <c:pt idx="3121">
                  <c:v>-0.13855999999999999</c:v>
                </c:pt>
                <c:pt idx="3122">
                  <c:v>-0.15301999999999999</c:v>
                </c:pt>
                <c:pt idx="3123">
                  <c:v>-0.16550999999999999</c:v>
                </c:pt>
                <c:pt idx="3124">
                  <c:v>-0.16414999999999999</c:v>
                </c:pt>
                <c:pt idx="3125">
                  <c:v>-0.16589999999999999</c:v>
                </c:pt>
                <c:pt idx="3126">
                  <c:v>-0.16880999999999999</c:v>
                </c:pt>
                <c:pt idx="3127">
                  <c:v>-0.16442000000000001</c:v>
                </c:pt>
                <c:pt idx="3128">
                  <c:v>-0.14707000000000001</c:v>
                </c:pt>
                <c:pt idx="3129">
                  <c:v>-0.13769999999999999</c:v>
                </c:pt>
                <c:pt idx="3130">
                  <c:v>-0.12228</c:v>
                </c:pt>
                <c:pt idx="3131">
                  <c:v>-0.10657</c:v>
                </c:pt>
                <c:pt idx="3132">
                  <c:v>-7.7155000000000001E-2</c:v>
                </c:pt>
                <c:pt idx="3133">
                  <c:v>-5.6376999999999997E-2</c:v>
                </c:pt>
                <c:pt idx="3134">
                  <c:v>-3.3154999999999997E-2</c:v>
                </c:pt>
                <c:pt idx="3135">
                  <c:v>-4.8364999999999997E-3</c:v>
                </c:pt>
                <c:pt idx="3136">
                  <c:v>1.7405E-2</c:v>
                </c:pt>
                <c:pt idx="3137">
                  <c:v>4.1808999999999999E-2</c:v>
                </c:pt>
                <c:pt idx="3138">
                  <c:v>6.8867999999999999E-2</c:v>
                </c:pt>
                <c:pt idx="3139">
                  <c:v>8.6438000000000001E-2</c:v>
                </c:pt>
                <c:pt idx="3140">
                  <c:v>0.11089</c:v>
                </c:pt>
                <c:pt idx="3141">
                  <c:v>0.13175000000000001</c:v>
                </c:pt>
                <c:pt idx="3142">
                  <c:v>0.14581</c:v>
                </c:pt>
                <c:pt idx="3143">
                  <c:v>0.15533</c:v>
                </c:pt>
                <c:pt idx="3144">
                  <c:v>0.16608999999999999</c:v>
                </c:pt>
                <c:pt idx="3145">
                  <c:v>0.17427000000000001</c:v>
                </c:pt>
                <c:pt idx="3146">
                  <c:v>0.17915</c:v>
                </c:pt>
                <c:pt idx="3147">
                  <c:v>0.16746</c:v>
                </c:pt>
                <c:pt idx="3148">
                  <c:v>0.16461000000000001</c:v>
                </c:pt>
                <c:pt idx="3149">
                  <c:v>0.16031000000000001</c:v>
                </c:pt>
                <c:pt idx="3150">
                  <c:v>0.14666000000000001</c:v>
                </c:pt>
                <c:pt idx="3151">
                  <c:v>0.12461</c:v>
                </c:pt>
                <c:pt idx="3152">
                  <c:v>0.10675999999999999</c:v>
                </c:pt>
                <c:pt idx="3153">
                  <c:v>8.7131E-2</c:v>
                </c:pt>
                <c:pt idx="3154">
                  <c:v>6.6224000000000005E-2</c:v>
                </c:pt>
                <c:pt idx="3155">
                  <c:v>3.6981E-2</c:v>
                </c:pt>
                <c:pt idx="3156">
                  <c:v>1.2754E-2</c:v>
                </c:pt>
                <c:pt idx="3157">
                  <c:v>-1.5188E-2</c:v>
                </c:pt>
                <c:pt idx="3158">
                  <c:v>-4.0320000000000002E-2</c:v>
                </c:pt>
                <c:pt idx="3159">
                  <c:v>-6.1670999999999997E-2</c:v>
                </c:pt>
                <c:pt idx="3160">
                  <c:v>-8.6933999999999997E-2</c:v>
                </c:pt>
                <c:pt idx="3161">
                  <c:v>-0.10647</c:v>
                </c:pt>
                <c:pt idx="3162">
                  <c:v>-0.12869</c:v>
                </c:pt>
                <c:pt idx="3163">
                  <c:v>-0.13586000000000001</c:v>
                </c:pt>
                <c:pt idx="3164">
                  <c:v>-0.15032999999999999</c:v>
                </c:pt>
                <c:pt idx="3165">
                  <c:v>-0.16514999999999999</c:v>
                </c:pt>
                <c:pt idx="3166">
                  <c:v>-0.17398</c:v>
                </c:pt>
                <c:pt idx="3167">
                  <c:v>-0.16622000000000001</c:v>
                </c:pt>
                <c:pt idx="3168">
                  <c:v>-0.1699</c:v>
                </c:pt>
                <c:pt idx="3169">
                  <c:v>-0.16577</c:v>
                </c:pt>
                <c:pt idx="3170">
                  <c:v>-0.15945999999999999</c:v>
                </c:pt>
                <c:pt idx="3171">
                  <c:v>-0.13841000000000001</c:v>
                </c:pt>
                <c:pt idx="3172">
                  <c:v>-0.12386</c:v>
                </c:pt>
                <c:pt idx="3173">
                  <c:v>-0.10678</c:v>
                </c:pt>
                <c:pt idx="3174">
                  <c:v>-8.6972999999999995E-2</c:v>
                </c:pt>
                <c:pt idx="3175">
                  <c:v>-5.8859000000000002E-2</c:v>
                </c:pt>
                <c:pt idx="3176">
                  <c:v>-3.5292999999999998E-2</c:v>
                </c:pt>
                <c:pt idx="3177">
                  <c:v>-1.0149E-2</c:v>
                </c:pt>
                <c:pt idx="3178">
                  <c:v>1.6458E-2</c:v>
                </c:pt>
                <c:pt idx="3179">
                  <c:v>3.9738000000000002E-2</c:v>
                </c:pt>
                <c:pt idx="3180">
                  <c:v>6.5119999999999997E-2</c:v>
                </c:pt>
                <c:pt idx="3181">
                  <c:v>8.9222999999999997E-2</c:v>
                </c:pt>
                <c:pt idx="3182">
                  <c:v>0.11368</c:v>
                </c:pt>
                <c:pt idx="3183">
                  <c:v>0.12439</c:v>
                </c:pt>
                <c:pt idx="3184">
                  <c:v>0.14063999999999999</c:v>
                </c:pt>
                <c:pt idx="3185">
                  <c:v>0.15437999999999999</c:v>
                </c:pt>
                <c:pt idx="3186">
                  <c:v>0.16536000000000001</c:v>
                </c:pt>
                <c:pt idx="3187">
                  <c:v>0.16155</c:v>
                </c:pt>
                <c:pt idx="3188">
                  <c:v>0.16261999999999999</c:v>
                </c:pt>
                <c:pt idx="3189">
                  <c:v>0.16258</c:v>
                </c:pt>
                <c:pt idx="3190">
                  <c:v>0.14779999999999999</c:v>
                </c:pt>
                <c:pt idx="3191">
                  <c:v>0.13935</c:v>
                </c:pt>
                <c:pt idx="3192">
                  <c:v>0.13009999999999999</c:v>
                </c:pt>
                <c:pt idx="3193">
                  <c:v>0.11462</c:v>
                </c:pt>
                <c:pt idx="3194">
                  <c:v>8.9171E-2</c:v>
                </c:pt>
                <c:pt idx="3195">
                  <c:v>6.8644999999999998E-2</c:v>
                </c:pt>
                <c:pt idx="3196">
                  <c:v>4.7985E-2</c:v>
                </c:pt>
                <c:pt idx="3197">
                  <c:v>2.3803999999999999E-2</c:v>
                </c:pt>
                <c:pt idx="3198">
                  <c:v>-1.513E-3</c:v>
                </c:pt>
                <c:pt idx="3199">
                  <c:v>-2.8077000000000001E-2</c:v>
                </c:pt>
                <c:pt idx="3200">
                  <c:v>-5.1230999999999999E-2</c:v>
                </c:pt>
                <c:pt idx="3201">
                  <c:v>-7.6620999999999995E-2</c:v>
                </c:pt>
                <c:pt idx="3202">
                  <c:v>-9.3134999999999996E-2</c:v>
                </c:pt>
                <c:pt idx="3203">
                  <c:v>-0.11554</c:v>
                </c:pt>
                <c:pt idx="3204">
                  <c:v>-0.13450000000000001</c:v>
                </c:pt>
                <c:pt idx="3205">
                  <c:v>-0.15001</c:v>
                </c:pt>
                <c:pt idx="3206">
                  <c:v>-0.15353</c:v>
                </c:pt>
                <c:pt idx="3207">
                  <c:v>-0.16286</c:v>
                </c:pt>
                <c:pt idx="3208">
                  <c:v>-0.16947000000000001</c:v>
                </c:pt>
                <c:pt idx="3209">
                  <c:v>-0.17205999999999999</c:v>
                </c:pt>
                <c:pt idx="3210">
                  <c:v>-0.15606</c:v>
                </c:pt>
                <c:pt idx="3211">
                  <c:v>-0.15306</c:v>
                </c:pt>
                <c:pt idx="3212">
                  <c:v>-0.14449000000000001</c:v>
                </c:pt>
                <c:pt idx="3213">
                  <c:v>-0.12984999999999999</c:v>
                </c:pt>
                <c:pt idx="3214">
                  <c:v>-0.10556</c:v>
                </c:pt>
                <c:pt idx="3215">
                  <c:v>-8.8149000000000005E-2</c:v>
                </c:pt>
                <c:pt idx="3216">
                  <c:v>-6.4964999999999995E-2</c:v>
                </c:pt>
                <c:pt idx="3217">
                  <c:v>-4.4477000000000003E-2</c:v>
                </c:pt>
                <c:pt idx="3218">
                  <c:v>-1.3716000000000001E-2</c:v>
                </c:pt>
                <c:pt idx="3219">
                  <c:v>9.4739000000000004E-3</c:v>
                </c:pt>
                <c:pt idx="3220">
                  <c:v>3.7146999999999999E-2</c:v>
                </c:pt>
                <c:pt idx="3221">
                  <c:v>6.2792000000000001E-2</c:v>
                </c:pt>
                <c:pt idx="3222">
                  <c:v>8.3849000000000007E-2</c:v>
                </c:pt>
                <c:pt idx="3223">
                  <c:v>0.10596</c:v>
                </c:pt>
                <c:pt idx="3224">
                  <c:v>0.12995999999999999</c:v>
                </c:pt>
                <c:pt idx="3225">
                  <c:v>0.14707999999999999</c:v>
                </c:pt>
                <c:pt idx="3226">
                  <c:v>0.15570000000000001</c:v>
                </c:pt>
                <c:pt idx="3227">
                  <c:v>0.16814999999999999</c:v>
                </c:pt>
                <c:pt idx="3228">
                  <c:v>0.1769</c:v>
                </c:pt>
                <c:pt idx="3229">
                  <c:v>0.18415999999999999</c:v>
                </c:pt>
                <c:pt idx="3230">
                  <c:v>0.1714</c:v>
                </c:pt>
                <c:pt idx="3231">
                  <c:v>0.17208000000000001</c:v>
                </c:pt>
                <c:pt idx="3232">
                  <c:v>0.16370999999999999</c:v>
                </c:pt>
                <c:pt idx="3233">
                  <c:v>0.15359999999999999</c:v>
                </c:pt>
                <c:pt idx="3234">
                  <c:v>0.12995000000000001</c:v>
                </c:pt>
                <c:pt idx="3235">
                  <c:v>0.11063000000000001</c:v>
                </c:pt>
                <c:pt idx="3236">
                  <c:v>9.5665E-2</c:v>
                </c:pt>
                <c:pt idx="3237">
                  <c:v>7.1664000000000005E-2</c:v>
                </c:pt>
                <c:pt idx="3238">
                  <c:v>4.0712999999999999E-2</c:v>
                </c:pt>
                <c:pt idx="3239">
                  <c:v>1.7076999999999998E-2</c:v>
                </c:pt>
                <c:pt idx="3240">
                  <c:v>-9.4266000000000003E-3</c:v>
                </c:pt>
                <c:pt idx="3241">
                  <c:v>-3.8564000000000001E-2</c:v>
                </c:pt>
                <c:pt idx="3242">
                  <c:v>-5.9410999999999999E-2</c:v>
                </c:pt>
                <c:pt idx="3243">
                  <c:v>-8.7679999999999994E-2</c:v>
                </c:pt>
                <c:pt idx="3244">
                  <c:v>-0.11003</c:v>
                </c:pt>
                <c:pt idx="3245">
                  <c:v>-0.12427000000000001</c:v>
                </c:pt>
                <c:pt idx="3246">
                  <c:v>-0.14351</c:v>
                </c:pt>
                <c:pt idx="3247">
                  <c:v>-0.16042999999999999</c:v>
                </c:pt>
                <c:pt idx="3248">
                  <c:v>-0.17127999999999999</c:v>
                </c:pt>
                <c:pt idx="3249">
                  <c:v>-0.17124</c:v>
                </c:pt>
                <c:pt idx="3250">
                  <c:v>-0.17499000000000001</c:v>
                </c:pt>
                <c:pt idx="3251">
                  <c:v>-0.17832000000000001</c:v>
                </c:pt>
                <c:pt idx="3252">
                  <c:v>-0.17516000000000001</c:v>
                </c:pt>
                <c:pt idx="3253">
                  <c:v>-0.15759000000000001</c:v>
                </c:pt>
                <c:pt idx="3254">
                  <c:v>-0.1487</c:v>
                </c:pt>
                <c:pt idx="3255">
                  <c:v>-0.1343</c:v>
                </c:pt>
                <c:pt idx="3256">
                  <c:v>-0.11903</c:v>
                </c:pt>
                <c:pt idx="3257">
                  <c:v>-8.9578000000000005E-2</c:v>
                </c:pt>
                <c:pt idx="3258">
                  <c:v>-6.8588999999999997E-2</c:v>
                </c:pt>
                <c:pt idx="3259">
                  <c:v>-4.4221999999999997E-2</c:v>
                </c:pt>
                <c:pt idx="3260">
                  <c:v>-1.6778999999999999E-2</c:v>
                </c:pt>
                <c:pt idx="3261">
                  <c:v>4.9623000000000002E-3</c:v>
                </c:pt>
                <c:pt idx="3262">
                  <c:v>3.2191999999999998E-2</c:v>
                </c:pt>
                <c:pt idx="3263">
                  <c:v>5.9133999999999999E-2</c:v>
                </c:pt>
                <c:pt idx="3264">
                  <c:v>8.3294999999999994E-2</c:v>
                </c:pt>
                <c:pt idx="3265">
                  <c:v>0.10073</c:v>
                </c:pt>
                <c:pt idx="3266">
                  <c:v>0.12209</c:v>
                </c:pt>
                <c:pt idx="3267">
                  <c:v>0.13936999999999999</c:v>
                </c:pt>
                <c:pt idx="3268">
                  <c:v>0.16059000000000001</c:v>
                </c:pt>
                <c:pt idx="3269">
                  <c:v>0.15861</c:v>
                </c:pt>
                <c:pt idx="3270">
                  <c:v>0.16808999999999999</c:v>
                </c:pt>
                <c:pt idx="3271">
                  <c:v>0.17349999999999999</c:v>
                </c:pt>
                <c:pt idx="3272">
                  <c:v>0.1759</c:v>
                </c:pt>
                <c:pt idx="3273">
                  <c:v>0.16075</c:v>
                </c:pt>
                <c:pt idx="3274">
                  <c:v>0.15662000000000001</c:v>
                </c:pt>
                <c:pt idx="3275">
                  <c:v>0.14396</c:v>
                </c:pt>
                <c:pt idx="3276">
                  <c:v>0.13203000000000001</c:v>
                </c:pt>
                <c:pt idx="3277">
                  <c:v>0.10505</c:v>
                </c:pt>
                <c:pt idx="3278">
                  <c:v>8.5670999999999997E-2</c:v>
                </c:pt>
                <c:pt idx="3279">
                  <c:v>6.3798999999999995E-2</c:v>
                </c:pt>
                <c:pt idx="3280">
                  <c:v>3.7222999999999999E-2</c:v>
                </c:pt>
                <c:pt idx="3281">
                  <c:v>1.0373E-2</c:v>
                </c:pt>
                <c:pt idx="3282">
                  <c:v>-1.7693E-2</c:v>
                </c:pt>
                <c:pt idx="3283">
                  <c:v>-4.2561000000000002E-2</c:v>
                </c:pt>
                <c:pt idx="3284">
                  <c:v>-6.9829000000000002E-2</c:v>
                </c:pt>
                <c:pt idx="3285">
                  <c:v>-9.0683E-2</c:v>
                </c:pt>
                <c:pt idx="3286">
                  <c:v>-0.10986</c:v>
                </c:pt>
                <c:pt idx="3287">
                  <c:v>-0.13123000000000001</c:v>
                </c:pt>
                <c:pt idx="3288">
                  <c:v>-0.15017</c:v>
                </c:pt>
                <c:pt idx="3289">
                  <c:v>-0.15361</c:v>
                </c:pt>
                <c:pt idx="3290">
                  <c:v>-0.16625999999999999</c:v>
                </c:pt>
                <c:pt idx="3291">
                  <c:v>-0.17315</c:v>
                </c:pt>
                <c:pt idx="3292">
                  <c:v>-0.17751</c:v>
                </c:pt>
                <c:pt idx="3293">
                  <c:v>-0.1673</c:v>
                </c:pt>
                <c:pt idx="3294">
                  <c:v>-0.16187000000000001</c:v>
                </c:pt>
                <c:pt idx="3295">
                  <c:v>-0.15376000000000001</c:v>
                </c:pt>
                <c:pt idx="3296">
                  <c:v>-0.13074</c:v>
                </c:pt>
                <c:pt idx="3297">
                  <c:v>-0.11600000000000001</c:v>
                </c:pt>
                <c:pt idx="3298">
                  <c:v>-9.9330000000000002E-2</c:v>
                </c:pt>
                <c:pt idx="3299">
                  <c:v>-7.8518000000000004E-2</c:v>
                </c:pt>
                <c:pt idx="3300">
                  <c:v>-4.9388000000000001E-2</c:v>
                </c:pt>
                <c:pt idx="3301">
                  <c:v>-2.4731E-2</c:v>
                </c:pt>
                <c:pt idx="3302">
                  <c:v>9.5224999999999997E-4</c:v>
                </c:pt>
                <c:pt idx="3303">
                  <c:v>2.6689000000000001E-2</c:v>
                </c:pt>
                <c:pt idx="3304">
                  <c:v>5.0514000000000003E-2</c:v>
                </c:pt>
                <c:pt idx="3305">
                  <c:v>7.7786999999999995E-2</c:v>
                </c:pt>
                <c:pt idx="3306">
                  <c:v>0.10181</c:v>
                </c:pt>
                <c:pt idx="3307">
                  <c:v>0.12476</c:v>
                </c:pt>
                <c:pt idx="3308">
                  <c:v>0.13547999999999999</c:v>
                </c:pt>
                <c:pt idx="3309">
                  <c:v>0.15397</c:v>
                </c:pt>
                <c:pt idx="3310">
                  <c:v>0.16886999999999999</c:v>
                </c:pt>
                <c:pt idx="3311">
                  <c:v>0.17854999999999999</c:v>
                </c:pt>
                <c:pt idx="3312">
                  <c:v>0.17357</c:v>
                </c:pt>
                <c:pt idx="3313">
                  <c:v>0.17549000000000001</c:v>
                </c:pt>
                <c:pt idx="3314">
                  <c:v>0.17538000000000001</c:v>
                </c:pt>
                <c:pt idx="3315">
                  <c:v>0.17276</c:v>
                </c:pt>
                <c:pt idx="3316">
                  <c:v>0.15004999999999999</c:v>
                </c:pt>
                <c:pt idx="3317">
                  <c:v>0.13968</c:v>
                </c:pt>
                <c:pt idx="3318">
                  <c:v>0.1235</c:v>
                </c:pt>
                <c:pt idx="3319">
                  <c:v>0.10503999999999999</c:v>
                </c:pt>
                <c:pt idx="3320">
                  <c:v>7.5604000000000005E-2</c:v>
                </c:pt>
                <c:pt idx="3321">
                  <c:v>5.2687999999999999E-2</c:v>
                </c:pt>
                <c:pt idx="3322">
                  <c:v>2.5982000000000002E-2</c:v>
                </c:pt>
                <c:pt idx="3323">
                  <c:v>-6.6474999999999998E-4</c:v>
                </c:pt>
                <c:pt idx="3324">
                  <c:v>-2.8194E-2</c:v>
                </c:pt>
                <c:pt idx="3325">
                  <c:v>-5.3489000000000002E-2</c:v>
                </c:pt>
                <c:pt idx="3326">
                  <c:v>-8.2187999999999997E-2</c:v>
                </c:pt>
                <c:pt idx="3327">
                  <c:v>-0.10811</c:v>
                </c:pt>
                <c:pt idx="3328">
                  <c:v>-0.12408</c:v>
                </c:pt>
                <c:pt idx="3329">
                  <c:v>-0.14460000000000001</c:v>
                </c:pt>
                <c:pt idx="3330">
                  <c:v>-0.16227</c:v>
                </c:pt>
                <c:pt idx="3331">
                  <c:v>-0.17942</c:v>
                </c:pt>
                <c:pt idx="3332">
                  <c:v>-0.17743999999999999</c:v>
                </c:pt>
                <c:pt idx="3333">
                  <c:v>-0.18523000000000001</c:v>
                </c:pt>
                <c:pt idx="3334">
                  <c:v>-0.18723000000000001</c:v>
                </c:pt>
                <c:pt idx="3335">
                  <c:v>-0.18548999999999999</c:v>
                </c:pt>
                <c:pt idx="3336">
                  <c:v>-0.16925999999999999</c:v>
                </c:pt>
                <c:pt idx="3337">
                  <c:v>-0.16072</c:v>
                </c:pt>
                <c:pt idx="3338">
                  <c:v>-0.14518</c:v>
                </c:pt>
                <c:pt idx="3339">
                  <c:v>-0.12851000000000001</c:v>
                </c:pt>
                <c:pt idx="3340">
                  <c:v>-0.10152</c:v>
                </c:pt>
                <c:pt idx="3341">
                  <c:v>-7.7596999999999999E-2</c:v>
                </c:pt>
                <c:pt idx="3342">
                  <c:v>-5.7221000000000001E-2</c:v>
                </c:pt>
                <c:pt idx="3343">
                  <c:v>-2.6057E-2</c:v>
                </c:pt>
                <c:pt idx="3344">
                  <c:v>7.4255000000000002E-4</c:v>
                </c:pt>
                <c:pt idx="3345">
                  <c:v>2.8989000000000001E-2</c:v>
                </c:pt>
                <c:pt idx="3346">
                  <c:v>5.5607999999999998E-2</c:v>
                </c:pt>
                <c:pt idx="3347">
                  <c:v>8.4279000000000007E-2</c:v>
                </c:pt>
                <c:pt idx="3348">
                  <c:v>0.10313</c:v>
                </c:pt>
                <c:pt idx="3349">
                  <c:v>0.12608</c:v>
                </c:pt>
                <c:pt idx="3350">
                  <c:v>0.14471999999999999</c:v>
                </c:pt>
                <c:pt idx="3351">
                  <c:v>0.15293000000000001</c:v>
                </c:pt>
                <c:pt idx="3352">
                  <c:v>0.1668</c:v>
                </c:pt>
                <c:pt idx="3353">
                  <c:v>0.17856</c:v>
                </c:pt>
                <c:pt idx="3354">
                  <c:v>0.18390999999999999</c:v>
                </c:pt>
                <c:pt idx="3355">
                  <c:v>0.17235</c:v>
                </c:pt>
                <c:pt idx="3356">
                  <c:v>0.17443</c:v>
                </c:pt>
                <c:pt idx="3357">
                  <c:v>0.16613</c:v>
                </c:pt>
                <c:pt idx="3358">
                  <c:v>0.15806000000000001</c:v>
                </c:pt>
                <c:pt idx="3359">
                  <c:v>0.13408999999999999</c:v>
                </c:pt>
                <c:pt idx="3360">
                  <c:v>0.11506</c:v>
                </c:pt>
                <c:pt idx="3361">
                  <c:v>0.1008</c:v>
                </c:pt>
                <c:pt idx="3362">
                  <c:v>7.7547000000000005E-2</c:v>
                </c:pt>
                <c:pt idx="3363">
                  <c:v>4.6743E-2</c:v>
                </c:pt>
                <c:pt idx="3364">
                  <c:v>2.2339999999999999E-2</c:v>
                </c:pt>
                <c:pt idx="3365">
                  <c:v>-5.0343999999999996E-3</c:v>
                </c:pt>
                <c:pt idx="3366">
                  <c:v>-3.2883999999999997E-2</c:v>
                </c:pt>
                <c:pt idx="3367">
                  <c:v>-5.2503000000000001E-2</c:v>
                </c:pt>
                <c:pt idx="3368">
                  <c:v>-8.3549999999999999E-2</c:v>
                </c:pt>
                <c:pt idx="3369">
                  <c:v>-0.106</c:v>
                </c:pt>
                <c:pt idx="3370">
                  <c:v>-0.13009000000000001</c:v>
                </c:pt>
                <c:pt idx="3371">
                  <c:v>-0.13905999999999999</c:v>
                </c:pt>
                <c:pt idx="3372">
                  <c:v>-0.15581</c:v>
                </c:pt>
                <c:pt idx="3373">
                  <c:v>-0.16911000000000001</c:v>
                </c:pt>
                <c:pt idx="3374">
                  <c:v>-0.18165999999999999</c:v>
                </c:pt>
                <c:pt idx="3375">
                  <c:v>-0.17019999999999999</c:v>
                </c:pt>
                <c:pt idx="3376">
                  <c:v>-0.17438000000000001</c:v>
                </c:pt>
                <c:pt idx="3377">
                  <c:v>-0.17079</c:v>
                </c:pt>
                <c:pt idx="3378">
                  <c:v>-0.16625999999999999</c:v>
                </c:pt>
                <c:pt idx="3379">
                  <c:v>-0.1454</c:v>
                </c:pt>
                <c:pt idx="3380">
                  <c:v>-0.12994</c:v>
                </c:pt>
                <c:pt idx="3381">
                  <c:v>-0.11445</c:v>
                </c:pt>
                <c:pt idx="3382">
                  <c:v>-9.1038999999999995E-2</c:v>
                </c:pt>
                <c:pt idx="3383">
                  <c:v>-6.2634999999999996E-2</c:v>
                </c:pt>
                <c:pt idx="3384">
                  <c:v>-3.7881999999999999E-2</c:v>
                </c:pt>
                <c:pt idx="3385">
                  <c:v>-8.4121999999999999E-3</c:v>
                </c:pt>
                <c:pt idx="3386">
                  <c:v>1.4833000000000001E-2</c:v>
                </c:pt>
                <c:pt idx="3387">
                  <c:v>4.2187000000000002E-2</c:v>
                </c:pt>
                <c:pt idx="3388">
                  <c:v>7.0083000000000006E-2</c:v>
                </c:pt>
                <c:pt idx="3389">
                  <c:v>9.4042000000000001E-2</c:v>
                </c:pt>
                <c:pt idx="3390">
                  <c:v>0.12138</c:v>
                </c:pt>
                <c:pt idx="3391">
                  <c:v>0.13488</c:v>
                </c:pt>
                <c:pt idx="3392">
                  <c:v>0.15173</c:v>
                </c:pt>
                <c:pt idx="3393">
                  <c:v>0.17185</c:v>
                </c:pt>
                <c:pt idx="3394">
                  <c:v>0.18339</c:v>
                </c:pt>
                <c:pt idx="3395">
                  <c:v>0.17987</c:v>
                </c:pt>
                <c:pt idx="3396">
                  <c:v>0.18323999999999999</c:v>
                </c:pt>
                <c:pt idx="3397">
                  <c:v>0.18375</c:v>
                </c:pt>
                <c:pt idx="3398">
                  <c:v>0.17984</c:v>
                </c:pt>
                <c:pt idx="3399">
                  <c:v>0.1613</c:v>
                </c:pt>
                <c:pt idx="3400">
                  <c:v>0.14704</c:v>
                </c:pt>
                <c:pt idx="3401">
                  <c:v>0.13289000000000001</c:v>
                </c:pt>
                <c:pt idx="3402">
                  <c:v>0.10324</c:v>
                </c:pt>
                <c:pt idx="3403">
                  <c:v>8.2200999999999996E-2</c:v>
                </c:pt>
                <c:pt idx="3404">
                  <c:v>6.0351000000000002E-2</c:v>
                </c:pt>
                <c:pt idx="3405">
                  <c:v>3.1771000000000001E-2</c:v>
                </c:pt>
                <c:pt idx="3406">
                  <c:v>3.5932E-3</c:v>
                </c:pt>
                <c:pt idx="3407">
                  <c:v>-2.6561999999999999E-2</c:v>
                </c:pt>
                <c:pt idx="3408">
                  <c:v>-5.3034999999999999E-2</c:v>
                </c:pt>
                <c:pt idx="3409">
                  <c:v>-7.9163999999999998E-2</c:v>
                </c:pt>
                <c:pt idx="3410">
                  <c:v>-0.10126</c:v>
                </c:pt>
                <c:pt idx="3411">
                  <c:v>-0.12318999999999999</c:v>
                </c:pt>
                <c:pt idx="3412">
                  <c:v>-0.14521000000000001</c:v>
                </c:pt>
                <c:pt idx="3413">
                  <c:v>-0.16352</c:v>
                </c:pt>
                <c:pt idx="3414">
                  <c:v>-0.16691</c:v>
                </c:pt>
                <c:pt idx="3415">
                  <c:v>-0.18174000000000001</c:v>
                </c:pt>
                <c:pt idx="3416">
                  <c:v>-0.18967999999999999</c:v>
                </c:pt>
                <c:pt idx="3417">
                  <c:v>-0.19292000000000001</c:v>
                </c:pt>
                <c:pt idx="3418">
                  <c:v>-0.18135000000000001</c:v>
                </c:pt>
                <c:pt idx="3419">
                  <c:v>-0.17655000000000001</c:v>
                </c:pt>
                <c:pt idx="3420">
                  <c:v>-0.16841999999999999</c:v>
                </c:pt>
                <c:pt idx="3421">
                  <c:v>-0.15676999999999999</c:v>
                </c:pt>
                <c:pt idx="3422">
                  <c:v>-0.12989999999999999</c:v>
                </c:pt>
                <c:pt idx="3423">
                  <c:v>-0.11117</c:v>
                </c:pt>
                <c:pt idx="3424">
                  <c:v>-8.9804999999999996E-2</c:v>
                </c:pt>
                <c:pt idx="3425">
                  <c:v>-6.4631999999999995E-2</c:v>
                </c:pt>
                <c:pt idx="3426">
                  <c:v>-3.4452999999999998E-2</c:v>
                </c:pt>
                <c:pt idx="3427">
                  <c:v>-6.5626E-3</c:v>
                </c:pt>
                <c:pt idx="3428">
                  <c:v>2.2447000000000002E-2</c:v>
                </c:pt>
                <c:pt idx="3429">
                  <c:v>5.1043999999999999E-2</c:v>
                </c:pt>
                <c:pt idx="3430">
                  <c:v>7.4836E-2</c:v>
                </c:pt>
                <c:pt idx="3431">
                  <c:v>0.10087</c:v>
                </c:pt>
                <c:pt idx="3432">
                  <c:v>0.12658</c:v>
                </c:pt>
                <c:pt idx="3433">
                  <c:v>0.14951999999999999</c:v>
                </c:pt>
                <c:pt idx="3434">
                  <c:v>0.15831999999999999</c:v>
                </c:pt>
                <c:pt idx="3435">
                  <c:v>0.17419999999999999</c:v>
                </c:pt>
                <c:pt idx="3436">
                  <c:v>0.18582000000000001</c:v>
                </c:pt>
                <c:pt idx="3437">
                  <c:v>0.19544</c:v>
                </c:pt>
                <c:pt idx="3438">
                  <c:v>0.18423999999999999</c:v>
                </c:pt>
                <c:pt idx="3439">
                  <c:v>0.18472</c:v>
                </c:pt>
                <c:pt idx="3440">
                  <c:v>0.18057999999999999</c:v>
                </c:pt>
                <c:pt idx="3441">
                  <c:v>0.17068</c:v>
                </c:pt>
                <c:pt idx="3442">
                  <c:v>0.14773</c:v>
                </c:pt>
                <c:pt idx="3443">
                  <c:v>0.13136999999999999</c:v>
                </c:pt>
                <c:pt idx="3444">
                  <c:v>0.1124</c:v>
                </c:pt>
                <c:pt idx="3445">
                  <c:v>8.7817000000000006E-2</c:v>
                </c:pt>
                <c:pt idx="3446">
                  <c:v>5.7972000000000003E-2</c:v>
                </c:pt>
                <c:pt idx="3447">
                  <c:v>3.0960999999999999E-2</c:v>
                </c:pt>
                <c:pt idx="3448">
                  <c:v>4.7551E-3</c:v>
                </c:pt>
                <c:pt idx="3449">
                  <c:v>-2.6325000000000001E-2</c:v>
                </c:pt>
                <c:pt idx="3450">
                  <c:v>-5.0715000000000003E-2</c:v>
                </c:pt>
                <c:pt idx="3451">
                  <c:v>-7.8717999999999996E-2</c:v>
                </c:pt>
                <c:pt idx="3452">
                  <c:v>-0.10421</c:v>
                </c:pt>
                <c:pt idx="3453">
                  <c:v>-0.11974</c:v>
                </c:pt>
                <c:pt idx="3454">
                  <c:v>-0.14277000000000001</c:v>
                </c:pt>
                <c:pt idx="3455">
                  <c:v>-0.15883</c:v>
                </c:pt>
                <c:pt idx="3456">
                  <c:v>-0.17630999999999999</c:v>
                </c:pt>
                <c:pt idx="3457">
                  <c:v>-0.17280999999999999</c:v>
                </c:pt>
                <c:pt idx="3458">
                  <c:v>-0.18104999999999999</c:v>
                </c:pt>
                <c:pt idx="3459">
                  <c:v>-0.18518000000000001</c:v>
                </c:pt>
                <c:pt idx="3460">
                  <c:v>-0.18101999999999999</c:v>
                </c:pt>
                <c:pt idx="3461">
                  <c:v>-0.16517999999999999</c:v>
                </c:pt>
                <c:pt idx="3462">
                  <c:v>-0.15709999999999999</c:v>
                </c:pt>
                <c:pt idx="3463">
                  <c:v>-0.14107</c:v>
                </c:pt>
                <c:pt idx="3464">
                  <c:v>-0.12601000000000001</c:v>
                </c:pt>
                <c:pt idx="3465">
                  <c:v>-9.8140000000000005E-2</c:v>
                </c:pt>
                <c:pt idx="3466">
                  <c:v>-7.3284000000000002E-2</c:v>
                </c:pt>
                <c:pt idx="3467">
                  <c:v>-5.2928999999999997E-2</c:v>
                </c:pt>
                <c:pt idx="3468">
                  <c:v>-2.2780000000000002E-2</c:v>
                </c:pt>
                <c:pt idx="3469">
                  <c:v>3.9778000000000001E-3</c:v>
                </c:pt>
                <c:pt idx="3470">
                  <c:v>3.3162999999999998E-2</c:v>
                </c:pt>
                <c:pt idx="3471">
                  <c:v>6.0679999999999998E-2</c:v>
                </c:pt>
                <c:pt idx="3472">
                  <c:v>8.7390999999999996E-2</c:v>
                </c:pt>
                <c:pt idx="3473">
                  <c:v>0.10428999999999999</c:v>
                </c:pt>
                <c:pt idx="3474">
                  <c:v>0.12975999999999999</c:v>
                </c:pt>
                <c:pt idx="3475">
                  <c:v>0.14798</c:v>
                </c:pt>
                <c:pt idx="3476">
                  <c:v>0.16872999999999999</c:v>
                </c:pt>
                <c:pt idx="3477">
                  <c:v>0.16900000000000001</c:v>
                </c:pt>
                <c:pt idx="3478">
                  <c:v>0.18010999999999999</c:v>
                </c:pt>
                <c:pt idx="3479">
                  <c:v>0.18751999999999999</c:v>
                </c:pt>
                <c:pt idx="3480">
                  <c:v>0.18884000000000001</c:v>
                </c:pt>
                <c:pt idx="3481">
                  <c:v>0.17483000000000001</c:v>
                </c:pt>
                <c:pt idx="3482">
                  <c:v>0.16614999999999999</c:v>
                </c:pt>
                <c:pt idx="3483">
                  <c:v>0.15637000000000001</c:v>
                </c:pt>
                <c:pt idx="3484">
                  <c:v>0.14288000000000001</c:v>
                </c:pt>
                <c:pt idx="3485">
                  <c:v>0.11312</c:v>
                </c:pt>
                <c:pt idx="3486">
                  <c:v>9.7331000000000001E-2</c:v>
                </c:pt>
                <c:pt idx="3487">
                  <c:v>7.2983999999999993E-2</c:v>
                </c:pt>
                <c:pt idx="3488">
                  <c:v>4.5041999999999999E-2</c:v>
                </c:pt>
                <c:pt idx="3489">
                  <c:v>1.5956000000000001E-2</c:v>
                </c:pt>
                <c:pt idx="3490">
                  <c:v>-1.2847000000000001E-2</c:v>
                </c:pt>
                <c:pt idx="3491">
                  <c:v>-4.2493000000000003E-2</c:v>
                </c:pt>
                <c:pt idx="3492">
                  <c:v>-6.8897E-2</c:v>
                </c:pt>
                <c:pt idx="3493">
                  <c:v>-9.5685999999999993E-2</c:v>
                </c:pt>
                <c:pt idx="3494">
                  <c:v>-0.11891</c:v>
                </c:pt>
                <c:pt idx="3495">
                  <c:v>-0.14269999999999999</c:v>
                </c:pt>
                <c:pt idx="3496">
                  <c:v>-0.16374</c:v>
                </c:pt>
                <c:pt idx="3497">
                  <c:v>-0.17007</c:v>
                </c:pt>
                <c:pt idx="3498">
                  <c:v>-0.18257000000000001</c:v>
                </c:pt>
                <c:pt idx="3499">
                  <c:v>-0.1946</c:v>
                </c:pt>
                <c:pt idx="3500">
                  <c:v>-0.19772999999999999</c:v>
                </c:pt>
                <c:pt idx="3501">
                  <c:v>-0.18775</c:v>
                </c:pt>
                <c:pt idx="3502">
                  <c:v>-0.18265999999999999</c:v>
                </c:pt>
                <c:pt idx="3503">
                  <c:v>-0.17607999999999999</c:v>
                </c:pt>
                <c:pt idx="3504">
                  <c:v>-0.1653</c:v>
                </c:pt>
                <c:pt idx="3505">
                  <c:v>-0.13611999999999999</c:v>
                </c:pt>
                <c:pt idx="3506">
                  <c:v>-0.1203</c:v>
                </c:pt>
                <c:pt idx="3507">
                  <c:v>-9.5232999999999998E-2</c:v>
                </c:pt>
                <c:pt idx="3508">
                  <c:v>-6.5262000000000001E-2</c:v>
                </c:pt>
                <c:pt idx="3509">
                  <c:v>-3.9598000000000001E-2</c:v>
                </c:pt>
                <c:pt idx="3510">
                  <c:v>-1.0194E-2</c:v>
                </c:pt>
                <c:pt idx="3511">
                  <c:v>1.3459E-2</c:v>
                </c:pt>
                <c:pt idx="3512">
                  <c:v>4.2103000000000002E-2</c:v>
                </c:pt>
                <c:pt idx="3513">
                  <c:v>7.2461999999999999E-2</c:v>
                </c:pt>
                <c:pt idx="3514">
                  <c:v>9.7678000000000001E-2</c:v>
                </c:pt>
                <c:pt idx="3515">
                  <c:v>0.12442</c:v>
                </c:pt>
                <c:pt idx="3516">
                  <c:v>0.13868</c:v>
                </c:pt>
                <c:pt idx="3517">
                  <c:v>0.15769</c:v>
                </c:pt>
                <c:pt idx="3518">
                  <c:v>0.17921000000000001</c:v>
                </c:pt>
                <c:pt idx="3519">
                  <c:v>0.18972</c:v>
                </c:pt>
                <c:pt idx="3520">
                  <c:v>0.18636</c:v>
                </c:pt>
                <c:pt idx="3521">
                  <c:v>0.19231000000000001</c:v>
                </c:pt>
                <c:pt idx="3522">
                  <c:v>0.19358</c:v>
                </c:pt>
                <c:pt idx="3523">
                  <c:v>0.18984999999999999</c:v>
                </c:pt>
                <c:pt idx="3524">
                  <c:v>0.17055000000000001</c:v>
                </c:pt>
                <c:pt idx="3525">
                  <c:v>0.15690000000000001</c:v>
                </c:pt>
                <c:pt idx="3526">
                  <c:v>0.14337</c:v>
                </c:pt>
                <c:pt idx="3527">
                  <c:v>0.12345</c:v>
                </c:pt>
                <c:pt idx="3528">
                  <c:v>9.3730999999999995E-2</c:v>
                </c:pt>
                <c:pt idx="3529">
                  <c:v>7.0193000000000005E-2</c:v>
                </c:pt>
                <c:pt idx="3530">
                  <c:v>4.1513000000000001E-2</c:v>
                </c:pt>
                <c:pt idx="3531">
                  <c:v>1.4390999999999999E-2</c:v>
                </c:pt>
                <c:pt idx="3532">
                  <c:v>-1.6060999999999999E-2</c:v>
                </c:pt>
                <c:pt idx="3533">
                  <c:v>-4.3700999999999997E-2</c:v>
                </c:pt>
                <c:pt idx="3534">
                  <c:v>-7.2791999999999996E-2</c:v>
                </c:pt>
                <c:pt idx="3535">
                  <c:v>-0.10264</c:v>
                </c:pt>
                <c:pt idx="3536">
                  <c:v>-0.11679</c:v>
                </c:pt>
                <c:pt idx="3537">
                  <c:v>-0.14063000000000001</c:v>
                </c:pt>
                <c:pt idx="3538">
                  <c:v>-0.16108</c:v>
                </c:pt>
                <c:pt idx="3539">
                  <c:v>-0.17888000000000001</c:v>
                </c:pt>
                <c:pt idx="3540">
                  <c:v>-0.18117</c:v>
                </c:pt>
                <c:pt idx="3541">
                  <c:v>-0.18920999999999999</c:v>
                </c:pt>
                <c:pt idx="3542">
                  <c:v>-0.19403999999999999</c:v>
                </c:pt>
                <c:pt idx="3543">
                  <c:v>-0.19738</c:v>
                </c:pt>
                <c:pt idx="3544">
                  <c:v>-0.17868000000000001</c:v>
                </c:pt>
                <c:pt idx="3545">
                  <c:v>-0.1711</c:v>
                </c:pt>
                <c:pt idx="3546">
                  <c:v>-0.15767999999999999</c:v>
                </c:pt>
                <c:pt idx="3547">
                  <c:v>-0.14116000000000001</c:v>
                </c:pt>
                <c:pt idx="3548">
                  <c:v>-0.11147</c:v>
                </c:pt>
                <c:pt idx="3549">
                  <c:v>-8.9789999999999995E-2</c:v>
                </c:pt>
                <c:pt idx="3550">
                  <c:v>-6.4194000000000001E-2</c:v>
                </c:pt>
                <c:pt idx="3551">
                  <c:v>-3.5333000000000003E-2</c:v>
                </c:pt>
                <c:pt idx="3552">
                  <c:v>-4.6341999999999998E-3</c:v>
                </c:pt>
                <c:pt idx="3553">
                  <c:v>2.3817000000000001E-2</c:v>
                </c:pt>
                <c:pt idx="3554">
                  <c:v>5.1586E-2</c:v>
                </c:pt>
                <c:pt idx="3555">
                  <c:v>8.3054000000000003E-2</c:v>
                </c:pt>
                <c:pt idx="3556">
                  <c:v>0.10444000000000001</c:v>
                </c:pt>
                <c:pt idx="3557">
                  <c:v>0.12912999999999999</c:v>
                </c:pt>
                <c:pt idx="3558">
                  <c:v>0.15098</c:v>
                </c:pt>
                <c:pt idx="3559">
                  <c:v>0.15845999999999999</c:v>
                </c:pt>
                <c:pt idx="3560">
                  <c:v>0.17607999999999999</c:v>
                </c:pt>
                <c:pt idx="3561">
                  <c:v>0.18576999999999999</c:v>
                </c:pt>
                <c:pt idx="3562">
                  <c:v>0.19511999999999999</c:v>
                </c:pt>
                <c:pt idx="3563">
                  <c:v>0.18215999999999999</c:v>
                </c:pt>
                <c:pt idx="3564">
                  <c:v>0.18287999999999999</c:v>
                </c:pt>
                <c:pt idx="3565">
                  <c:v>0.18088000000000001</c:v>
                </c:pt>
                <c:pt idx="3566">
                  <c:v>0.16869000000000001</c:v>
                </c:pt>
                <c:pt idx="3567">
                  <c:v>0.14557</c:v>
                </c:pt>
                <c:pt idx="3568">
                  <c:v>0.12870000000000001</c:v>
                </c:pt>
                <c:pt idx="3569">
                  <c:v>0.10847</c:v>
                </c:pt>
                <c:pt idx="3570">
                  <c:v>8.5383000000000001E-2</c:v>
                </c:pt>
                <c:pt idx="3571">
                  <c:v>5.4275999999999998E-2</c:v>
                </c:pt>
                <c:pt idx="3572">
                  <c:v>2.5617000000000001E-2</c:v>
                </c:pt>
                <c:pt idx="3573">
                  <c:v>-1.2373E-3</c:v>
                </c:pt>
                <c:pt idx="3574">
                  <c:v>-3.1530000000000002E-2</c:v>
                </c:pt>
                <c:pt idx="3575">
                  <c:v>-5.6133000000000002E-2</c:v>
                </c:pt>
                <c:pt idx="3576">
                  <c:v>-8.6282999999999999E-2</c:v>
                </c:pt>
                <c:pt idx="3577">
                  <c:v>-0.11357</c:v>
                </c:pt>
                <c:pt idx="3578">
                  <c:v>-0.13866999999999999</c:v>
                </c:pt>
                <c:pt idx="3579">
                  <c:v>-0.15013000000000001</c:v>
                </c:pt>
                <c:pt idx="3580">
                  <c:v>-0.16924</c:v>
                </c:pt>
                <c:pt idx="3581">
                  <c:v>-0.18690999999999999</c:v>
                </c:pt>
                <c:pt idx="3582">
                  <c:v>-0.19789000000000001</c:v>
                </c:pt>
                <c:pt idx="3583">
                  <c:v>-0.19072</c:v>
                </c:pt>
                <c:pt idx="3584">
                  <c:v>-0.19388</c:v>
                </c:pt>
                <c:pt idx="3585">
                  <c:v>-0.19120000000000001</c:v>
                </c:pt>
                <c:pt idx="3586">
                  <c:v>-0.18779000000000001</c:v>
                </c:pt>
                <c:pt idx="3587">
                  <c:v>-0.16431000000000001</c:v>
                </c:pt>
                <c:pt idx="3588">
                  <c:v>-0.14801</c:v>
                </c:pt>
                <c:pt idx="3589">
                  <c:v>-0.13124</c:v>
                </c:pt>
                <c:pt idx="3590">
                  <c:v>-0.1113</c:v>
                </c:pt>
                <c:pt idx="3591">
                  <c:v>-7.8292E-2</c:v>
                </c:pt>
                <c:pt idx="3592">
                  <c:v>-5.5793000000000002E-2</c:v>
                </c:pt>
                <c:pt idx="3593">
                  <c:v>-2.3826E-2</c:v>
                </c:pt>
                <c:pt idx="3594">
                  <c:v>4.5196999999999998E-3</c:v>
                </c:pt>
                <c:pt idx="3595">
                  <c:v>3.4951000000000003E-2</c:v>
                </c:pt>
                <c:pt idx="3596">
                  <c:v>6.4519999999999994E-2</c:v>
                </c:pt>
                <c:pt idx="3597">
                  <c:v>9.3252000000000002E-2</c:v>
                </c:pt>
                <c:pt idx="3598">
                  <c:v>0.12102</c:v>
                </c:pt>
                <c:pt idx="3599">
                  <c:v>0.13911000000000001</c:v>
                </c:pt>
                <c:pt idx="3600">
                  <c:v>0.15876999999999999</c:v>
                </c:pt>
                <c:pt idx="3601">
                  <c:v>0.17977000000000001</c:v>
                </c:pt>
                <c:pt idx="3602">
                  <c:v>0.19466</c:v>
                </c:pt>
                <c:pt idx="3603">
                  <c:v>0.19325000000000001</c:v>
                </c:pt>
                <c:pt idx="3604">
                  <c:v>0.20035</c:v>
                </c:pt>
                <c:pt idx="3605">
                  <c:v>0.20138</c:v>
                </c:pt>
                <c:pt idx="3606">
                  <c:v>0.20183999999999999</c:v>
                </c:pt>
                <c:pt idx="3607">
                  <c:v>0.17924999999999999</c:v>
                </c:pt>
                <c:pt idx="3608">
                  <c:v>0.16841999999999999</c:v>
                </c:pt>
                <c:pt idx="3609">
                  <c:v>0.15387000000000001</c:v>
                </c:pt>
                <c:pt idx="3610">
                  <c:v>0.13225999999999999</c:v>
                </c:pt>
                <c:pt idx="3611">
                  <c:v>0.10476000000000001</c:v>
                </c:pt>
                <c:pt idx="3612">
                  <c:v>8.0907999999999994E-2</c:v>
                </c:pt>
                <c:pt idx="3613">
                  <c:v>5.076E-2</c:v>
                </c:pt>
                <c:pt idx="3614">
                  <c:v>2.0704E-2</c:v>
                </c:pt>
                <c:pt idx="3615">
                  <c:v>-9.1216000000000005E-3</c:v>
                </c:pt>
                <c:pt idx="3616">
                  <c:v>-3.9505999999999999E-2</c:v>
                </c:pt>
                <c:pt idx="3617">
                  <c:v>-6.4779000000000003E-2</c:v>
                </c:pt>
                <c:pt idx="3618">
                  <c:v>-9.2648999999999995E-2</c:v>
                </c:pt>
                <c:pt idx="3619">
                  <c:v>-0.11806999999999999</c:v>
                </c:pt>
                <c:pt idx="3620">
                  <c:v>-0.14249999999999999</c:v>
                </c:pt>
                <c:pt idx="3621">
                  <c:v>-0.16342999999999999</c:v>
                </c:pt>
                <c:pt idx="3622">
                  <c:v>-0.16997999999999999</c:v>
                </c:pt>
                <c:pt idx="3623">
                  <c:v>-0.18468000000000001</c:v>
                </c:pt>
                <c:pt idx="3624">
                  <c:v>-0.19775999999999999</c:v>
                </c:pt>
                <c:pt idx="3625">
                  <c:v>-0.19996</c:v>
                </c:pt>
                <c:pt idx="3626">
                  <c:v>-0.18995000000000001</c:v>
                </c:pt>
                <c:pt idx="3627">
                  <c:v>-0.18687999999999999</c:v>
                </c:pt>
                <c:pt idx="3628">
                  <c:v>-0.18079999999999999</c:v>
                </c:pt>
                <c:pt idx="3629">
                  <c:v>-0.17021</c:v>
                </c:pt>
                <c:pt idx="3630">
                  <c:v>-0.14124</c:v>
                </c:pt>
                <c:pt idx="3631">
                  <c:v>-0.12471</c:v>
                </c:pt>
                <c:pt idx="3632">
                  <c:v>-0.10019</c:v>
                </c:pt>
                <c:pt idx="3633">
                  <c:v>-7.6133999999999993E-2</c:v>
                </c:pt>
                <c:pt idx="3634">
                  <c:v>-4.4287E-2</c:v>
                </c:pt>
                <c:pt idx="3635">
                  <c:v>-1.3481E-2</c:v>
                </c:pt>
                <c:pt idx="3636">
                  <c:v>1.1986999999999999E-2</c:v>
                </c:pt>
                <c:pt idx="3637">
                  <c:v>4.3138999999999997E-2</c:v>
                </c:pt>
                <c:pt idx="3638">
                  <c:v>6.9100999999999996E-2</c:v>
                </c:pt>
                <c:pt idx="3639">
                  <c:v>9.5491999999999994E-2</c:v>
                </c:pt>
                <c:pt idx="3640">
                  <c:v>0.12402000000000001</c:v>
                </c:pt>
                <c:pt idx="3641">
                  <c:v>0.14938000000000001</c:v>
                </c:pt>
                <c:pt idx="3642">
                  <c:v>0.15683</c:v>
                </c:pt>
                <c:pt idx="3643">
                  <c:v>0.17859</c:v>
                </c:pt>
                <c:pt idx="3644">
                  <c:v>0.19078000000000001</c:v>
                </c:pt>
                <c:pt idx="3645">
                  <c:v>0.20244000000000001</c:v>
                </c:pt>
                <c:pt idx="3646">
                  <c:v>0.19312000000000001</c:v>
                </c:pt>
                <c:pt idx="3647">
                  <c:v>0.19370999999999999</c:v>
                </c:pt>
                <c:pt idx="3648">
                  <c:v>0.18959000000000001</c:v>
                </c:pt>
                <c:pt idx="3649">
                  <c:v>0.18332000000000001</c:v>
                </c:pt>
                <c:pt idx="3650">
                  <c:v>0.1555</c:v>
                </c:pt>
                <c:pt idx="3651">
                  <c:v>0.14144999999999999</c:v>
                </c:pt>
                <c:pt idx="3652">
                  <c:v>0.1193</c:v>
                </c:pt>
                <c:pt idx="3653">
                  <c:v>9.6277000000000001E-2</c:v>
                </c:pt>
                <c:pt idx="3654">
                  <c:v>6.4145999999999995E-2</c:v>
                </c:pt>
                <c:pt idx="3655">
                  <c:v>3.5001999999999998E-2</c:v>
                </c:pt>
                <c:pt idx="3656">
                  <c:v>7.0987000000000003E-3</c:v>
                </c:pt>
                <c:pt idx="3657">
                  <c:v>-2.7296000000000001E-2</c:v>
                </c:pt>
                <c:pt idx="3658">
                  <c:v>-5.4667E-2</c:v>
                </c:pt>
                <c:pt idx="3659">
                  <c:v>-8.3294000000000007E-2</c:v>
                </c:pt>
                <c:pt idx="3660">
                  <c:v>-0.11222</c:v>
                </c:pt>
                <c:pt idx="3661">
                  <c:v>-0.13714999999999999</c:v>
                </c:pt>
                <c:pt idx="3662">
                  <c:v>-0.15221000000000001</c:v>
                </c:pt>
                <c:pt idx="3663">
                  <c:v>-0.17126</c:v>
                </c:pt>
                <c:pt idx="3664">
                  <c:v>-0.1875</c:v>
                </c:pt>
                <c:pt idx="3665">
                  <c:v>-0.18808</c:v>
                </c:pt>
                <c:pt idx="3666">
                  <c:v>-0.19772000000000001</c:v>
                </c:pt>
                <c:pt idx="3667">
                  <c:v>-0.20077999999999999</c:v>
                </c:pt>
                <c:pt idx="3668">
                  <c:v>-0.20322000000000001</c:v>
                </c:pt>
                <c:pt idx="3669">
                  <c:v>-0.18214</c:v>
                </c:pt>
                <c:pt idx="3670">
                  <c:v>-0.17366999999999999</c:v>
                </c:pt>
                <c:pt idx="3671">
                  <c:v>-0.16114999999999999</c:v>
                </c:pt>
                <c:pt idx="3672">
                  <c:v>-0.14233999999999999</c:v>
                </c:pt>
                <c:pt idx="3673">
                  <c:v>-0.11189</c:v>
                </c:pt>
                <c:pt idx="3674">
                  <c:v>-8.8775999999999994E-2</c:v>
                </c:pt>
                <c:pt idx="3675">
                  <c:v>-6.1682000000000001E-2</c:v>
                </c:pt>
                <c:pt idx="3676">
                  <c:v>-3.4317E-2</c:v>
                </c:pt>
                <c:pt idx="3677">
                  <c:v>-2.0592000000000002E-3</c:v>
                </c:pt>
                <c:pt idx="3678">
                  <c:v>2.8995E-2</c:v>
                </c:pt>
                <c:pt idx="3679">
                  <c:v>5.7978000000000002E-2</c:v>
                </c:pt>
                <c:pt idx="3680">
                  <c:v>8.8557999999999998E-2</c:v>
                </c:pt>
                <c:pt idx="3681">
                  <c:v>0.11005</c:v>
                </c:pt>
                <c:pt idx="3682">
                  <c:v>0.13736999999999999</c:v>
                </c:pt>
                <c:pt idx="3683">
                  <c:v>0.16120000000000001</c:v>
                </c:pt>
                <c:pt idx="3684">
                  <c:v>0.18151999999999999</c:v>
                </c:pt>
                <c:pt idx="3685">
                  <c:v>0.18454999999999999</c:v>
                </c:pt>
                <c:pt idx="3686">
                  <c:v>0.19702</c:v>
                </c:pt>
                <c:pt idx="3687">
                  <c:v>0.20669999999999999</c:v>
                </c:pt>
                <c:pt idx="3688">
                  <c:v>0.20960000000000001</c:v>
                </c:pt>
                <c:pt idx="3689">
                  <c:v>0.19436999999999999</c:v>
                </c:pt>
                <c:pt idx="3690">
                  <c:v>0.19148999999999999</c:v>
                </c:pt>
                <c:pt idx="3691">
                  <c:v>0.18057999999999999</c:v>
                </c:pt>
                <c:pt idx="3692">
                  <c:v>0.16869000000000001</c:v>
                </c:pt>
                <c:pt idx="3693">
                  <c:v>0.13866000000000001</c:v>
                </c:pt>
                <c:pt idx="3694">
                  <c:v>0.11783</c:v>
                </c:pt>
                <c:pt idx="3695">
                  <c:v>9.2439999999999994E-2</c:v>
                </c:pt>
                <c:pt idx="3696">
                  <c:v>6.5518000000000007E-2</c:v>
                </c:pt>
                <c:pt idx="3697">
                  <c:v>3.2279000000000002E-2</c:v>
                </c:pt>
                <c:pt idx="3698">
                  <c:v>3.4751999999999999E-3</c:v>
                </c:pt>
                <c:pt idx="3699">
                  <c:v>-2.8642000000000001E-2</c:v>
                </c:pt>
                <c:pt idx="3700">
                  <c:v>-5.8596000000000002E-2</c:v>
                </c:pt>
                <c:pt idx="3701">
                  <c:v>-8.5186999999999999E-2</c:v>
                </c:pt>
                <c:pt idx="3702">
                  <c:v>-0.11376</c:v>
                </c:pt>
                <c:pt idx="3703">
                  <c:v>-0.13941000000000001</c:v>
                </c:pt>
                <c:pt idx="3704">
                  <c:v>-0.16446</c:v>
                </c:pt>
                <c:pt idx="3705">
                  <c:v>-0.17218</c:v>
                </c:pt>
                <c:pt idx="3706">
                  <c:v>-0.19081999999999999</c:v>
                </c:pt>
                <c:pt idx="3707">
                  <c:v>-0.20191999999999999</c:v>
                </c:pt>
                <c:pt idx="3708">
                  <c:v>-0.21035999999999999</c:v>
                </c:pt>
                <c:pt idx="3709">
                  <c:v>-0.19968</c:v>
                </c:pt>
                <c:pt idx="3710">
                  <c:v>-0.19675000000000001</c:v>
                </c:pt>
                <c:pt idx="3711">
                  <c:v>-0.19372</c:v>
                </c:pt>
                <c:pt idx="3712">
                  <c:v>-0.18332999999999999</c:v>
                </c:pt>
                <c:pt idx="3713">
                  <c:v>-0.15397</c:v>
                </c:pt>
                <c:pt idx="3714">
                  <c:v>-0.13669000000000001</c:v>
                </c:pt>
                <c:pt idx="3715">
                  <c:v>-0.11587</c:v>
                </c:pt>
                <c:pt idx="3716">
                  <c:v>-8.8477E-2</c:v>
                </c:pt>
                <c:pt idx="3717">
                  <c:v>-5.7727000000000001E-2</c:v>
                </c:pt>
                <c:pt idx="3718">
                  <c:v>-2.7494999999999999E-2</c:v>
                </c:pt>
                <c:pt idx="3719">
                  <c:v>2.1158000000000001E-3</c:v>
                </c:pt>
                <c:pt idx="3720">
                  <c:v>3.2195000000000001E-2</c:v>
                </c:pt>
                <c:pt idx="3721">
                  <c:v>6.1989000000000002E-2</c:v>
                </c:pt>
                <c:pt idx="3722">
                  <c:v>9.1506000000000004E-2</c:v>
                </c:pt>
                <c:pt idx="3723">
                  <c:v>0.11716</c:v>
                </c:pt>
                <c:pt idx="3724">
                  <c:v>0.13597000000000001</c:v>
                </c:pt>
                <c:pt idx="3725">
                  <c:v>0.15714</c:v>
                </c:pt>
                <c:pt idx="3726">
                  <c:v>0.17760999999999999</c:v>
                </c:pt>
                <c:pt idx="3727">
                  <c:v>0.19203000000000001</c:v>
                </c:pt>
                <c:pt idx="3728">
                  <c:v>0.18976999999999999</c:v>
                </c:pt>
                <c:pt idx="3729">
                  <c:v>0.19786000000000001</c:v>
                </c:pt>
                <c:pt idx="3730">
                  <c:v>0.19928999999999999</c:v>
                </c:pt>
                <c:pt idx="3731">
                  <c:v>0.19850000000000001</c:v>
                </c:pt>
                <c:pt idx="3732">
                  <c:v>0.17573</c:v>
                </c:pt>
                <c:pt idx="3733">
                  <c:v>0.16597999999999999</c:v>
                </c:pt>
                <c:pt idx="3734">
                  <c:v>0.1512</c:v>
                </c:pt>
                <c:pt idx="3735">
                  <c:v>0.12995999999999999</c:v>
                </c:pt>
                <c:pt idx="3736">
                  <c:v>0.10287</c:v>
                </c:pt>
                <c:pt idx="3737">
                  <c:v>7.7885999999999997E-2</c:v>
                </c:pt>
                <c:pt idx="3738">
                  <c:v>4.8572999999999998E-2</c:v>
                </c:pt>
                <c:pt idx="3739">
                  <c:v>2.0884E-2</c:v>
                </c:pt>
                <c:pt idx="3740">
                  <c:v>-1.0281E-2</c:v>
                </c:pt>
                <c:pt idx="3741">
                  <c:v>-4.1479000000000002E-2</c:v>
                </c:pt>
                <c:pt idx="3742">
                  <c:v>-6.8866999999999998E-2</c:v>
                </c:pt>
                <c:pt idx="3743">
                  <c:v>-0.1032</c:v>
                </c:pt>
                <c:pt idx="3744">
                  <c:v>-0.11967</c:v>
                </c:pt>
                <c:pt idx="3745">
                  <c:v>-0.14524000000000001</c:v>
                </c:pt>
                <c:pt idx="3746">
                  <c:v>-0.16757</c:v>
                </c:pt>
                <c:pt idx="3747">
                  <c:v>-0.18814</c:v>
                </c:pt>
                <c:pt idx="3748">
                  <c:v>-0.18873000000000001</c:v>
                </c:pt>
                <c:pt idx="3749">
                  <c:v>-0.20172000000000001</c:v>
                </c:pt>
                <c:pt idx="3750">
                  <c:v>-0.20501</c:v>
                </c:pt>
                <c:pt idx="3751">
                  <c:v>-0.21007000000000001</c:v>
                </c:pt>
                <c:pt idx="3752">
                  <c:v>-0.19048000000000001</c:v>
                </c:pt>
                <c:pt idx="3753">
                  <c:v>-0.18329000000000001</c:v>
                </c:pt>
                <c:pt idx="3754">
                  <c:v>-0.17122000000000001</c:v>
                </c:pt>
                <c:pt idx="3755">
                  <c:v>-0.15264</c:v>
                </c:pt>
                <c:pt idx="3756">
                  <c:v>-0.12357</c:v>
                </c:pt>
                <c:pt idx="3757">
                  <c:v>-9.8160999999999998E-2</c:v>
                </c:pt>
                <c:pt idx="3758">
                  <c:v>-7.2376999999999997E-2</c:v>
                </c:pt>
                <c:pt idx="3759">
                  <c:v>-4.3006000000000003E-2</c:v>
                </c:pt>
                <c:pt idx="3760">
                  <c:v>-7.0562999999999997E-3</c:v>
                </c:pt>
                <c:pt idx="3761">
                  <c:v>1.8865E-2</c:v>
                </c:pt>
                <c:pt idx="3762">
                  <c:v>5.0687999999999997E-2</c:v>
                </c:pt>
                <c:pt idx="3763">
                  <c:v>8.4938E-2</c:v>
                </c:pt>
                <c:pt idx="3764">
                  <c:v>0.1075</c:v>
                </c:pt>
                <c:pt idx="3765">
                  <c:v>0.13578999999999999</c:v>
                </c:pt>
                <c:pt idx="3766">
                  <c:v>0.16034999999999999</c:v>
                </c:pt>
                <c:pt idx="3767">
                  <c:v>0.18210999999999999</c:v>
                </c:pt>
                <c:pt idx="3768">
                  <c:v>0.192</c:v>
                </c:pt>
                <c:pt idx="3769">
                  <c:v>0.20318</c:v>
                </c:pt>
                <c:pt idx="3770">
                  <c:v>0.21357999999999999</c:v>
                </c:pt>
                <c:pt idx="3771">
                  <c:v>0.20257</c:v>
                </c:pt>
                <c:pt idx="3772">
                  <c:v>0.20504</c:v>
                </c:pt>
                <c:pt idx="3773">
                  <c:v>0.20044000000000001</c:v>
                </c:pt>
                <c:pt idx="3774">
                  <c:v>0.19374</c:v>
                </c:pt>
                <c:pt idx="3775">
                  <c:v>0.16453999999999999</c:v>
                </c:pt>
                <c:pt idx="3776">
                  <c:v>0.14976999999999999</c:v>
                </c:pt>
                <c:pt idx="3777">
                  <c:v>0.12856000000000001</c:v>
                </c:pt>
                <c:pt idx="3778">
                  <c:v>0.10426000000000001</c:v>
                </c:pt>
                <c:pt idx="3779">
                  <c:v>7.1085999999999996E-2</c:v>
                </c:pt>
                <c:pt idx="3780">
                  <c:v>3.9784E-2</c:v>
                </c:pt>
                <c:pt idx="3781">
                  <c:v>1.0248E-2</c:v>
                </c:pt>
                <c:pt idx="3782">
                  <c:v>-2.2515E-2</c:v>
                </c:pt>
                <c:pt idx="3783">
                  <c:v>-5.1316000000000001E-2</c:v>
                </c:pt>
                <c:pt idx="3784">
                  <c:v>-8.3142999999999995E-2</c:v>
                </c:pt>
                <c:pt idx="3785">
                  <c:v>-0.11373999999999999</c:v>
                </c:pt>
                <c:pt idx="3786">
                  <c:v>-0.13808999999999999</c:v>
                </c:pt>
                <c:pt idx="3787">
                  <c:v>-0.15337000000000001</c:v>
                </c:pt>
                <c:pt idx="3788">
                  <c:v>-0.17565</c:v>
                </c:pt>
                <c:pt idx="3789">
                  <c:v>-0.19433</c:v>
                </c:pt>
                <c:pt idx="3790">
                  <c:v>-0.21079999999999999</c:v>
                </c:pt>
                <c:pt idx="3791">
                  <c:v>-0.20419000000000001</c:v>
                </c:pt>
                <c:pt idx="3792">
                  <c:v>-0.20949999999999999</c:v>
                </c:pt>
                <c:pt idx="3793">
                  <c:v>-0.21271000000000001</c:v>
                </c:pt>
                <c:pt idx="3794">
                  <c:v>-0.20768</c:v>
                </c:pt>
                <c:pt idx="3795">
                  <c:v>-0.18432999999999999</c:v>
                </c:pt>
                <c:pt idx="3796">
                  <c:v>-0.17138</c:v>
                </c:pt>
                <c:pt idx="3797">
                  <c:v>-0.15357999999999999</c:v>
                </c:pt>
                <c:pt idx="3798">
                  <c:v>-0.13245000000000001</c:v>
                </c:pt>
                <c:pt idx="3799">
                  <c:v>-9.9820000000000006E-2</c:v>
                </c:pt>
                <c:pt idx="3800">
                  <c:v>-7.2339000000000001E-2</c:v>
                </c:pt>
                <c:pt idx="3801">
                  <c:v>-4.2762000000000001E-2</c:v>
                </c:pt>
                <c:pt idx="3802">
                  <c:v>-1.0581999999999999E-2</c:v>
                </c:pt>
                <c:pt idx="3803">
                  <c:v>2.0589E-2</c:v>
                </c:pt>
                <c:pt idx="3804">
                  <c:v>5.108E-2</c:v>
                </c:pt>
                <c:pt idx="3805">
                  <c:v>8.3374000000000004E-2</c:v>
                </c:pt>
                <c:pt idx="3806">
                  <c:v>0.11426</c:v>
                </c:pt>
                <c:pt idx="3807">
                  <c:v>0.13406999999999999</c:v>
                </c:pt>
                <c:pt idx="3808">
                  <c:v>0.15912999999999999</c:v>
                </c:pt>
                <c:pt idx="3809">
                  <c:v>0.17960000000000001</c:v>
                </c:pt>
                <c:pt idx="3810">
                  <c:v>0.19883999999999999</c:v>
                </c:pt>
                <c:pt idx="3811">
                  <c:v>0.19725999999999999</c:v>
                </c:pt>
                <c:pt idx="3812">
                  <c:v>0.20759</c:v>
                </c:pt>
                <c:pt idx="3813">
                  <c:v>0.21007000000000001</c:v>
                </c:pt>
                <c:pt idx="3814">
                  <c:v>0.20996000000000001</c:v>
                </c:pt>
                <c:pt idx="3815">
                  <c:v>0.19217000000000001</c:v>
                </c:pt>
                <c:pt idx="3816">
                  <c:v>0.18063000000000001</c:v>
                </c:pt>
                <c:pt idx="3817">
                  <c:v>0.16889000000000001</c:v>
                </c:pt>
                <c:pt idx="3818">
                  <c:v>0.14906</c:v>
                </c:pt>
                <c:pt idx="3819">
                  <c:v>0.11715</c:v>
                </c:pt>
                <c:pt idx="3820">
                  <c:v>9.1733999999999996E-2</c:v>
                </c:pt>
                <c:pt idx="3821">
                  <c:v>6.4562999999999995E-2</c:v>
                </c:pt>
                <c:pt idx="3822">
                  <c:v>3.0818000000000002E-2</c:v>
                </c:pt>
                <c:pt idx="3823">
                  <c:v>-1.5375999999999999E-4</c:v>
                </c:pt>
                <c:pt idx="3824">
                  <c:v>-3.0120999999999998E-2</c:v>
                </c:pt>
                <c:pt idx="3825">
                  <c:v>-6.1584E-2</c:v>
                </c:pt>
                <c:pt idx="3826">
                  <c:v>-8.7534000000000001E-2</c:v>
                </c:pt>
                <c:pt idx="3827">
                  <c:v>-0.11658</c:v>
                </c:pt>
                <c:pt idx="3828">
                  <c:v>-0.14351</c:v>
                </c:pt>
                <c:pt idx="3829">
                  <c:v>-0.16541</c:v>
                </c:pt>
                <c:pt idx="3830">
                  <c:v>-0.17351</c:v>
                </c:pt>
                <c:pt idx="3831">
                  <c:v>-0.19312000000000001</c:v>
                </c:pt>
                <c:pt idx="3832">
                  <c:v>-0.20327000000000001</c:v>
                </c:pt>
                <c:pt idx="3833">
                  <c:v>-0.21146999999999999</c:v>
                </c:pt>
                <c:pt idx="3834">
                  <c:v>-0.19944000000000001</c:v>
                </c:pt>
                <c:pt idx="3835">
                  <c:v>-0.1968</c:v>
                </c:pt>
                <c:pt idx="3836">
                  <c:v>-0.19370999999999999</c:v>
                </c:pt>
                <c:pt idx="3837">
                  <c:v>-0.18207999999999999</c:v>
                </c:pt>
                <c:pt idx="3838">
                  <c:v>-0.15193999999999999</c:v>
                </c:pt>
                <c:pt idx="3839">
                  <c:v>-0.13455</c:v>
                </c:pt>
                <c:pt idx="3840">
                  <c:v>-0.11254</c:v>
                </c:pt>
                <c:pt idx="3841">
                  <c:v>-8.5150000000000003E-2</c:v>
                </c:pt>
                <c:pt idx="3842">
                  <c:v>-5.4321000000000001E-2</c:v>
                </c:pt>
                <c:pt idx="3843">
                  <c:v>-2.1044E-2</c:v>
                </c:pt>
                <c:pt idx="3844">
                  <c:v>8.7940999999999991E-3</c:v>
                </c:pt>
                <c:pt idx="3845">
                  <c:v>4.1817E-2</c:v>
                </c:pt>
                <c:pt idx="3846">
                  <c:v>6.9141999999999995E-2</c:v>
                </c:pt>
                <c:pt idx="3847">
                  <c:v>9.9608000000000002E-2</c:v>
                </c:pt>
                <c:pt idx="3848">
                  <c:v>0.12828000000000001</c:v>
                </c:pt>
                <c:pt idx="3849">
                  <c:v>0.15729000000000001</c:v>
                </c:pt>
                <c:pt idx="3850">
                  <c:v>0.16574</c:v>
                </c:pt>
                <c:pt idx="3851">
                  <c:v>0.18767</c:v>
                </c:pt>
                <c:pt idx="3852">
                  <c:v>0.20311000000000001</c:v>
                </c:pt>
                <c:pt idx="3853">
                  <c:v>0.21711</c:v>
                </c:pt>
                <c:pt idx="3854">
                  <c:v>0.20930000000000001</c:v>
                </c:pt>
                <c:pt idx="3855">
                  <c:v>0.21026</c:v>
                </c:pt>
                <c:pt idx="3856">
                  <c:v>0.21004</c:v>
                </c:pt>
                <c:pt idx="3857">
                  <c:v>0.20094000000000001</c:v>
                </c:pt>
                <c:pt idx="3858">
                  <c:v>0.17538999999999999</c:v>
                </c:pt>
                <c:pt idx="3859">
                  <c:v>0.15951000000000001</c:v>
                </c:pt>
                <c:pt idx="3860">
                  <c:v>0.13541</c:v>
                </c:pt>
                <c:pt idx="3861">
                  <c:v>0.11559</c:v>
                </c:pt>
                <c:pt idx="3862">
                  <c:v>7.9989000000000005E-2</c:v>
                </c:pt>
                <c:pt idx="3863">
                  <c:v>4.8776E-2</c:v>
                </c:pt>
                <c:pt idx="3864">
                  <c:v>1.9401999999999999E-2</c:v>
                </c:pt>
                <c:pt idx="3865">
                  <c:v>-1.4958000000000001E-2</c:v>
                </c:pt>
                <c:pt idx="3866">
                  <c:v>-4.7607999999999998E-2</c:v>
                </c:pt>
                <c:pt idx="3867">
                  <c:v>-7.6359999999999997E-2</c:v>
                </c:pt>
                <c:pt idx="3868">
                  <c:v>-0.11137</c:v>
                </c:pt>
                <c:pt idx="3869">
                  <c:v>-0.14077000000000001</c:v>
                </c:pt>
                <c:pt idx="3870">
                  <c:v>-0.15866</c:v>
                </c:pt>
                <c:pt idx="3871">
                  <c:v>-0.18038000000000001</c:v>
                </c:pt>
                <c:pt idx="3872">
                  <c:v>-0.20016999999999999</c:v>
                </c:pt>
                <c:pt idx="3873">
                  <c:v>-0.21623999999999999</c:v>
                </c:pt>
                <c:pt idx="3874">
                  <c:v>-0.21540000000000001</c:v>
                </c:pt>
                <c:pt idx="3875">
                  <c:v>-0.21731</c:v>
                </c:pt>
                <c:pt idx="3876">
                  <c:v>-0.22184000000000001</c:v>
                </c:pt>
                <c:pt idx="3877">
                  <c:v>-0.20072000000000001</c:v>
                </c:pt>
                <c:pt idx="3878">
                  <c:v>-0.19467999999999999</c:v>
                </c:pt>
                <c:pt idx="3879">
                  <c:v>-0.18389</c:v>
                </c:pt>
                <c:pt idx="3880">
                  <c:v>-0.16350000000000001</c:v>
                </c:pt>
                <c:pt idx="3881">
                  <c:v>-0.13361999999999999</c:v>
                </c:pt>
                <c:pt idx="3882">
                  <c:v>-0.10693</c:v>
                </c:pt>
                <c:pt idx="3883">
                  <c:v>-8.0551999999999999E-2</c:v>
                </c:pt>
                <c:pt idx="3884">
                  <c:v>-5.1855999999999999E-2</c:v>
                </c:pt>
                <c:pt idx="3885">
                  <c:v>-1.4644000000000001E-2</c:v>
                </c:pt>
                <c:pt idx="3886">
                  <c:v>1.3703E-2</c:v>
                </c:pt>
                <c:pt idx="3887">
                  <c:v>4.5587000000000003E-2</c:v>
                </c:pt>
                <c:pt idx="3888">
                  <c:v>7.8497999999999998E-2</c:v>
                </c:pt>
                <c:pt idx="3889">
                  <c:v>0.10155</c:v>
                </c:pt>
                <c:pt idx="3890">
                  <c:v>0.13284000000000001</c:v>
                </c:pt>
                <c:pt idx="3891">
                  <c:v>0.15970000000000001</c:v>
                </c:pt>
                <c:pt idx="3892">
                  <c:v>0.18024000000000001</c:v>
                </c:pt>
                <c:pt idx="3893">
                  <c:v>0.19009999999999999</c:v>
                </c:pt>
                <c:pt idx="3894">
                  <c:v>0.20416000000000001</c:v>
                </c:pt>
                <c:pt idx="3895">
                  <c:v>0.21629000000000001</c:v>
                </c:pt>
                <c:pt idx="3896">
                  <c:v>0.22234000000000001</c:v>
                </c:pt>
                <c:pt idx="3897">
                  <c:v>0.20754</c:v>
                </c:pt>
                <c:pt idx="3898">
                  <c:v>0.20380000000000001</c:v>
                </c:pt>
                <c:pt idx="3899">
                  <c:v>0.19775000000000001</c:v>
                </c:pt>
                <c:pt idx="3900">
                  <c:v>0.18278</c:v>
                </c:pt>
                <c:pt idx="3901">
                  <c:v>0.15426999999999999</c:v>
                </c:pt>
                <c:pt idx="3902">
                  <c:v>0.13217000000000001</c:v>
                </c:pt>
                <c:pt idx="3903">
                  <c:v>0.10804999999999999</c:v>
                </c:pt>
                <c:pt idx="3904">
                  <c:v>8.0986000000000002E-2</c:v>
                </c:pt>
                <c:pt idx="3905">
                  <c:v>4.5057E-2</c:v>
                </c:pt>
                <c:pt idx="3906">
                  <c:v>1.5538E-2</c:v>
                </c:pt>
                <c:pt idx="3907">
                  <c:v>-1.9174E-2</c:v>
                </c:pt>
                <c:pt idx="3908">
                  <c:v>-5.2033000000000003E-2</c:v>
                </c:pt>
                <c:pt idx="3909">
                  <c:v>-7.9398999999999997E-2</c:v>
                </c:pt>
                <c:pt idx="3910">
                  <c:v>-0.11097</c:v>
                </c:pt>
                <c:pt idx="3911">
                  <c:v>-0.13655</c:v>
                </c:pt>
                <c:pt idx="3912">
                  <c:v>-0.16416</c:v>
                </c:pt>
                <c:pt idx="3913">
                  <c:v>-0.17466999999999999</c:v>
                </c:pt>
                <c:pt idx="3914">
                  <c:v>-0.19361999999999999</c:v>
                </c:pt>
                <c:pt idx="3915">
                  <c:v>-0.20873</c:v>
                </c:pt>
                <c:pt idx="3916">
                  <c:v>-0.21929000000000001</c:v>
                </c:pt>
                <c:pt idx="3917">
                  <c:v>-0.20809</c:v>
                </c:pt>
                <c:pt idx="3918">
                  <c:v>-0.21110999999999999</c:v>
                </c:pt>
                <c:pt idx="3919">
                  <c:v>-0.20513000000000001</c:v>
                </c:pt>
                <c:pt idx="3920">
                  <c:v>-0.19500999999999999</c:v>
                </c:pt>
                <c:pt idx="3921">
                  <c:v>-0.16708000000000001</c:v>
                </c:pt>
                <c:pt idx="3922">
                  <c:v>-0.14802000000000001</c:v>
                </c:pt>
                <c:pt idx="3923">
                  <c:v>-0.12684999999999999</c:v>
                </c:pt>
                <c:pt idx="3924">
                  <c:v>-0.10043000000000001</c:v>
                </c:pt>
                <c:pt idx="3925">
                  <c:v>-6.4532000000000006E-2</c:v>
                </c:pt>
                <c:pt idx="3926">
                  <c:v>-3.4944999999999997E-2</c:v>
                </c:pt>
                <c:pt idx="3927">
                  <c:v>-2.5040000000000001E-3</c:v>
                </c:pt>
                <c:pt idx="3928">
                  <c:v>2.8882000000000001E-2</c:v>
                </c:pt>
                <c:pt idx="3929">
                  <c:v>6.1844000000000003E-2</c:v>
                </c:pt>
                <c:pt idx="3930">
                  <c:v>9.1469999999999996E-2</c:v>
                </c:pt>
                <c:pt idx="3931">
                  <c:v>0.12300999999999999</c:v>
                </c:pt>
                <c:pt idx="3932">
                  <c:v>0.14122000000000001</c:v>
                </c:pt>
                <c:pt idx="3933">
                  <c:v>0.16636000000000001</c:v>
                </c:pt>
                <c:pt idx="3934">
                  <c:v>0.18826999999999999</c:v>
                </c:pt>
                <c:pt idx="3935">
                  <c:v>0.20363000000000001</c:v>
                </c:pt>
                <c:pt idx="3936">
                  <c:v>0.20211000000000001</c:v>
                </c:pt>
                <c:pt idx="3937">
                  <c:v>0.21299000000000001</c:v>
                </c:pt>
                <c:pt idx="3938">
                  <c:v>0.21407999999999999</c:v>
                </c:pt>
                <c:pt idx="3939">
                  <c:v>0.21389</c:v>
                </c:pt>
                <c:pt idx="3940">
                  <c:v>0.19420999999999999</c:v>
                </c:pt>
                <c:pt idx="3941">
                  <c:v>0.18218000000000001</c:v>
                </c:pt>
                <c:pt idx="3942">
                  <c:v>0.17025000000000001</c:v>
                </c:pt>
                <c:pt idx="3943">
                  <c:v>0.14957000000000001</c:v>
                </c:pt>
                <c:pt idx="3944">
                  <c:v>0.11649</c:v>
                </c:pt>
                <c:pt idx="3945">
                  <c:v>8.9936000000000002E-2</c:v>
                </c:pt>
                <c:pt idx="3946">
                  <c:v>6.0978999999999998E-2</c:v>
                </c:pt>
                <c:pt idx="3947">
                  <c:v>3.0072999999999999E-2</c:v>
                </c:pt>
                <c:pt idx="3948">
                  <c:v>-2.9819E-3</c:v>
                </c:pt>
                <c:pt idx="3949">
                  <c:v>-3.6615000000000002E-2</c:v>
                </c:pt>
                <c:pt idx="3950">
                  <c:v>-6.8335000000000007E-2</c:v>
                </c:pt>
                <c:pt idx="3951">
                  <c:v>-0.10188999999999999</c:v>
                </c:pt>
                <c:pt idx="3952">
                  <c:v>-0.12385</c:v>
                </c:pt>
                <c:pt idx="3953">
                  <c:v>-0.15156</c:v>
                </c:pt>
                <c:pt idx="3954">
                  <c:v>-0.17718</c:v>
                </c:pt>
                <c:pt idx="3955">
                  <c:v>-0.19922999999999999</c:v>
                </c:pt>
                <c:pt idx="3956">
                  <c:v>-0.20321</c:v>
                </c:pt>
                <c:pt idx="3957">
                  <c:v>-0.21486</c:v>
                </c:pt>
                <c:pt idx="3958">
                  <c:v>-0.22353000000000001</c:v>
                </c:pt>
                <c:pt idx="3959">
                  <c:v>-0.22869999999999999</c:v>
                </c:pt>
                <c:pt idx="3960">
                  <c:v>-0.21002000000000001</c:v>
                </c:pt>
                <c:pt idx="3961">
                  <c:v>-0.20621999999999999</c:v>
                </c:pt>
                <c:pt idx="3962">
                  <c:v>-0.19472</c:v>
                </c:pt>
                <c:pt idx="3963">
                  <c:v>-0.17651</c:v>
                </c:pt>
                <c:pt idx="3964">
                  <c:v>-0.14532999999999999</c:v>
                </c:pt>
                <c:pt idx="3965">
                  <c:v>-0.12246</c:v>
                </c:pt>
                <c:pt idx="3966">
                  <c:v>-9.2599000000000001E-2</c:v>
                </c:pt>
                <c:pt idx="3967">
                  <c:v>-6.5115999999999993E-2</c:v>
                </c:pt>
                <c:pt idx="3968">
                  <c:v>-2.5839000000000001E-2</c:v>
                </c:pt>
                <c:pt idx="3969">
                  <c:v>5.3350999999999997E-3</c:v>
                </c:pt>
                <c:pt idx="3970">
                  <c:v>3.9300000000000002E-2</c:v>
                </c:pt>
                <c:pt idx="3971">
                  <c:v>7.4152999999999997E-2</c:v>
                </c:pt>
                <c:pt idx="3972">
                  <c:v>0.10163</c:v>
                </c:pt>
                <c:pt idx="3973">
                  <c:v>0.13113</c:v>
                </c:pt>
                <c:pt idx="3974">
                  <c:v>0.16045000000000001</c:v>
                </c:pt>
                <c:pt idx="3975">
                  <c:v>0.18490000000000001</c:v>
                </c:pt>
                <c:pt idx="3976">
                  <c:v>0.19559000000000001</c:v>
                </c:pt>
                <c:pt idx="3977">
                  <c:v>0.21038000000000001</c:v>
                </c:pt>
                <c:pt idx="3978">
                  <c:v>0.22364999999999999</c:v>
                </c:pt>
                <c:pt idx="3979">
                  <c:v>0.23247000000000001</c:v>
                </c:pt>
                <c:pt idx="3980">
                  <c:v>0.21795999999999999</c:v>
                </c:pt>
                <c:pt idx="3981">
                  <c:v>0.21718999999999999</c:v>
                </c:pt>
                <c:pt idx="3982">
                  <c:v>0.20760999999999999</c:v>
                </c:pt>
                <c:pt idx="3983">
                  <c:v>0.1807</c:v>
                </c:pt>
                <c:pt idx="3984">
                  <c:v>0.16550000000000001</c:v>
                </c:pt>
                <c:pt idx="3985">
                  <c:v>0.14369000000000001</c:v>
                </c:pt>
                <c:pt idx="3986">
                  <c:v>0.12293999999999999</c:v>
                </c:pt>
                <c:pt idx="3987">
                  <c:v>8.7416999999999995E-2</c:v>
                </c:pt>
                <c:pt idx="3988">
                  <c:v>5.5634999999999997E-2</c:v>
                </c:pt>
                <c:pt idx="3989">
                  <c:v>2.6127999999999998E-2</c:v>
                </c:pt>
                <c:pt idx="3990">
                  <c:v>-5.9839999999999997E-3</c:v>
                </c:pt>
                <c:pt idx="3991">
                  <c:v>-3.918E-2</c:v>
                </c:pt>
                <c:pt idx="3992">
                  <c:v>-6.9869000000000001E-2</c:v>
                </c:pt>
                <c:pt idx="3993">
                  <c:v>-0.10534</c:v>
                </c:pt>
                <c:pt idx="3994">
                  <c:v>-0.13288</c:v>
                </c:pt>
                <c:pt idx="3995">
                  <c:v>-0.15082999999999999</c:v>
                </c:pt>
                <c:pt idx="3996">
                  <c:v>-0.17558000000000001</c:v>
                </c:pt>
                <c:pt idx="3997">
                  <c:v>-0.19708000000000001</c:v>
                </c:pt>
                <c:pt idx="3998">
                  <c:v>-0.21228</c:v>
                </c:pt>
                <c:pt idx="3999">
                  <c:v>-0.21026</c:v>
                </c:pt>
                <c:pt idx="4000">
                  <c:v>-0.21490000000000001</c:v>
                </c:pt>
                <c:pt idx="4001">
                  <c:v>-0.22037000000000001</c:v>
                </c:pt>
                <c:pt idx="4002">
                  <c:v>-0.21659</c:v>
                </c:pt>
                <c:pt idx="4003">
                  <c:v>-0.19420000000000001</c:v>
                </c:pt>
                <c:pt idx="4004">
                  <c:v>-0.18260999999999999</c:v>
                </c:pt>
                <c:pt idx="4005">
                  <c:v>-0.16397999999999999</c:v>
                </c:pt>
                <c:pt idx="4006">
                  <c:v>-0.14527000000000001</c:v>
                </c:pt>
                <c:pt idx="4007">
                  <c:v>-0.10828</c:v>
                </c:pt>
                <c:pt idx="4008">
                  <c:v>-8.1453999999999999E-2</c:v>
                </c:pt>
                <c:pt idx="4009">
                  <c:v>-5.0997000000000001E-2</c:v>
                </c:pt>
                <c:pt idx="4010">
                  <c:v>-1.5983000000000001E-2</c:v>
                </c:pt>
                <c:pt idx="4011">
                  <c:v>1.2517E-2</c:v>
                </c:pt>
                <c:pt idx="4012">
                  <c:v>4.5594999999999997E-2</c:v>
                </c:pt>
                <c:pt idx="4013">
                  <c:v>8.0052999999999999E-2</c:v>
                </c:pt>
                <c:pt idx="4014">
                  <c:v>0.11181000000000001</c:v>
                </c:pt>
                <c:pt idx="4015">
                  <c:v>0.13413</c:v>
                </c:pt>
                <c:pt idx="4016">
                  <c:v>0.16084999999999999</c:v>
                </c:pt>
                <c:pt idx="4017">
                  <c:v>0.18285000000000001</c:v>
                </c:pt>
                <c:pt idx="4018">
                  <c:v>0.20782</c:v>
                </c:pt>
                <c:pt idx="4019">
                  <c:v>0.20676</c:v>
                </c:pt>
                <c:pt idx="4020">
                  <c:v>0.219</c:v>
                </c:pt>
                <c:pt idx="4021">
                  <c:v>0.22301000000000001</c:v>
                </c:pt>
                <c:pt idx="4022">
                  <c:v>0.22520999999999999</c:v>
                </c:pt>
                <c:pt idx="4023">
                  <c:v>0.20422999999999999</c:v>
                </c:pt>
                <c:pt idx="4024">
                  <c:v>0.19742000000000001</c:v>
                </c:pt>
                <c:pt idx="4025">
                  <c:v>0.18104999999999999</c:v>
                </c:pt>
                <c:pt idx="4026">
                  <c:v>0.16345000000000001</c:v>
                </c:pt>
                <c:pt idx="4027">
                  <c:v>0.12825</c:v>
                </c:pt>
                <c:pt idx="4028">
                  <c:v>0.10292999999999999</c:v>
                </c:pt>
                <c:pt idx="4029">
                  <c:v>7.5429999999999997E-2</c:v>
                </c:pt>
                <c:pt idx="4030">
                  <c:v>4.0293000000000002E-2</c:v>
                </c:pt>
                <c:pt idx="4031">
                  <c:v>5.6327E-3</c:v>
                </c:pt>
                <c:pt idx="4032">
                  <c:v>-2.9139999999999999E-2</c:v>
                </c:pt>
                <c:pt idx="4033">
                  <c:v>-6.2045000000000003E-2</c:v>
                </c:pt>
                <c:pt idx="4034">
                  <c:v>-8.9574000000000001E-2</c:v>
                </c:pt>
                <c:pt idx="4035">
                  <c:v>-0.12404</c:v>
                </c:pt>
                <c:pt idx="4036">
                  <c:v>-0.14713999999999999</c:v>
                </c:pt>
                <c:pt idx="4037">
                  <c:v>-0.17558000000000001</c:v>
                </c:pt>
                <c:pt idx="4038">
                  <c:v>-0.18434</c:v>
                </c:pt>
                <c:pt idx="4039">
                  <c:v>-0.20385</c:v>
                </c:pt>
                <c:pt idx="4040">
                  <c:v>-0.2213</c:v>
                </c:pt>
                <c:pt idx="4041">
                  <c:v>-0.22792999999999999</c:v>
                </c:pt>
                <c:pt idx="4042">
                  <c:v>-0.21697</c:v>
                </c:pt>
                <c:pt idx="4043">
                  <c:v>-0.22045999999999999</c:v>
                </c:pt>
                <c:pt idx="4044">
                  <c:v>-0.21315000000000001</c:v>
                </c:pt>
                <c:pt idx="4045">
                  <c:v>-0.20369000000000001</c:v>
                </c:pt>
                <c:pt idx="4046">
                  <c:v>-0.17399000000000001</c:v>
                </c:pt>
                <c:pt idx="4047">
                  <c:v>-0.1542</c:v>
                </c:pt>
                <c:pt idx="4048">
                  <c:v>-0.13244</c:v>
                </c:pt>
                <c:pt idx="4049">
                  <c:v>-0.10561</c:v>
                </c:pt>
                <c:pt idx="4050">
                  <c:v>-6.8498000000000003E-2</c:v>
                </c:pt>
                <c:pt idx="4051">
                  <c:v>-3.7116000000000003E-2</c:v>
                </c:pt>
                <c:pt idx="4052">
                  <c:v>-2.673E-3</c:v>
                </c:pt>
                <c:pt idx="4053">
                  <c:v>3.0601E-2</c:v>
                </c:pt>
                <c:pt idx="4054">
                  <c:v>6.0850000000000001E-2</c:v>
                </c:pt>
                <c:pt idx="4055">
                  <c:v>9.5216999999999996E-2</c:v>
                </c:pt>
                <c:pt idx="4056">
                  <c:v>0.12778999999999999</c:v>
                </c:pt>
                <c:pt idx="4057">
                  <c:v>0.15834000000000001</c:v>
                </c:pt>
                <c:pt idx="4058">
                  <c:v>0.17255999999999999</c:v>
                </c:pt>
                <c:pt idx="4059">
                  <c:v>0.19520999999999999</c:v>
                </c:pt>
                <c:pt idx="4060">
                  <c:v>0.21468000000000001</c:v>
                </c:pt>
                <c:pt idx="4061">
                  <c:v>0.22925000000000001</c:v>
                </c:pt>
                <c:pt idx="4062">
                  <c:v>0.22237000000000001</c:v>
                </c:pt>
                <c:pt idx="4063">
                  <c:v>0.22511</c:v>
                </c:pt>
                <c:pt idx="4064">
                  <c:v>0.22533</c:v>
                </c:pt>
                <c:pt idx="4065">
                  <c:v>0.22311</c:v>
                </c:pt>
                <c:pt idx="4066">
                  <c:v>0.19605</c:v>
                </c:pt>
                <c:pt idx="4067">
                  <c:v>0.18326000000000001</c:v>
                </c:pt>
                <c:pt idx="4068">
                  <c:v>0.16255</c:v>
                </c:pt>
                <c:pt idx="4069">
                  <c:v>0.13855999999999999</c:v>
                </c:pt>
                <c:pt idx="4070">
                  <c:v>0.10141</c:v>
                </c:pt>
                <c:pt idx="4071">
                  <c:v>7.1027000000000007E-2</c:v>
                </c:pt>
                <c:pt idx="4072">
                  <c:v>3.7383E-2</c:v>
                </c:pt>
                <c:pt idx="4073">
                  <c:v>2.7809000000000002E-3</c:v>
                </c:pt>
                <c:pt idx="4074">
                  <c:v>-3.2425000000000002E-2</c:v>
                </c:pt>
                <c:pt idx="4075">
                  <c:v>-6.5516000000000005E-2</c:v>
                </c:pt>
                <c:pt idx="4076">
                  <c:v>-9.9598000000000006E-2</c:v>
                </c:pt>
                <c:pt idx="4077">
                  <c:v>-0.13284000000000001</c:v>
                </c:pt>
                <c:pt idx="4078">
                  <c:v>-0.15293000000000001</c:v>
                </c:pt>
                <c:pt idx="4079">
                  <c:v>-0.17881</c:v>
                </c:pt>
                <c:pt idx="4080">
                  <c:v>-0.20061999999999999</c:v>
                </c:pt>
                <c:pt idx="4081">
                  <c:v>-0.22262000000000001</c:v>
                </c:pt>
                <c:pt idx="4082">
                  <c:v>-0.22008</c:v>
                </c:pt>
                <c:pt idx="4083">
                  <c:v>-0.22796</c:v>
                </c:pt>
                <c:pt idx="4084">
                  <c:v>-0.23227</c:v>
                </c:pt>
                <c:pt idx="4085">
                  <c:v>-0.21192</c:v>
                </c:pt>
                <c:pt idx="4086">
                  <c:v>-0.20931</c:v>
                </c:pt>
                <c:pt idx="4087">
                  <c:v>-0.19785</c:v>
                </c:pt>
                <c:pt idx="4088">
                  <c:v>-0.17879</c:v>
                </c:pt>
                <c:pt idx="4089">
                  <c:v>-0.14643999999999999</c:v>
                </c:pt>
                <c:pt idx="4090">
                  <c:v>-0.12379999999999999</c:v>
                </c:pt>
                <c:pt idx="4091">
                  <c:v>-9.5527000000000001E-2</c:v>
                </c:pt>
                <c:pt idx="4092">
                  <c:v>-6.7859000000000003E-2</c:v>
                </c:pt>
                <c:pt idx="4093">
                  <c:v>-2.8323999999999998E-2</c:v>
                </c:pt>
                <c:pt idx="4094">
                  <c:v>4.2509000000000002E-3</c:v>
                </c:pt>
                <c:pt idx="4095">
                  <c:v>3.8478999999999999E-2</c:v>
                </c:pt>
                <c:pt idx="4096">
                  <c:v>7.1055999999999994E-2</c:v>
                </c:pt>
                <c:pt idx="4097">
                  <c:v>9.8461000000000007E-2</c:v>
                </c:pt>
                <c:pt idx="4098">
                  <c:v>0.12975</c:v>
                </c:pt>
                <c:pt idx="4099">
                  <c:v>0.15933</c:v>
                </c:pt>
                <c:pt idx="4100">
                  <c:v>0.18135999999999999</c:v>
                </c:pt>
                <c:pt idx="4101">
                  <c:v>0.19148000000000001</c:v>
                </c:pt>
                <c:pt idx="4102">
                  <c:v>0.2089</c:v>
                </c:pt>
                <c:pt idx="4103">
                  <c:v>0.22313</c:v>
                </c:pt>
                <c:pt idx="4104">
                  <c:v>0.23100999999999999</c:v>
                </c:pt>
                <c:pt idx="4105">
                  <c:v>0.21532000000000001</c:v>
                </c:pt>
                <c:pt idx="4106">
                  <c:v>0.216</c:v>
                </c:pt>
                <c:pt idx="4107">
                  <c:v>0.20705999999999999</c:v>
                </c:pt>
                <c:pt idx="4108">
                  <c:v>0.19545999999999999</c:v>
                </c:pt>
                <c:pt idx="4109">
                  <c:v>0.16475999999999999</c:v>
                </c:pt>
                <c:pt idx="4110">
                  <c:v>0.14099999999999999</c:v>
                </c:pt>
                <c:pt idx="4111">
                  <c:v>0.12023</c:v>
                </c:pt>
                <c:pt idx="4112">
                  <c:v>9.1678999999999997E-2</c:v>
                </c:pt>
                <c:pt idx="4113">
                  <c:v>5.3085E-2</c:v>
                </c:pt>
                <c:pt idx="4114">
                  <c:v>2.2511E-2</c:v>
                </c:pt>
                <c:pt idx="4115">
                  <c:v>-1.2161E-2</c:v>
                </c:pt>
                <c:pt idx="4116">
                  <c:v>-4.829E-2</c:v>
                </c:pt>
                <c:pt idx="4117">
                  <c:v>-7.4413000000000007E-2</c:v>
                </c:pt>
                <c:pt idx="4118">
                  <c:v>-0.11096</c:v>
                </c:pt>
                <c:pt idx="4119">
                  <c:v>-0.14043</c:v>
                </c:pt>
                <c:pt idx="4120">
                  <c:v>-0.17088</c:v>
                </c:pt>
                <c:pt idx="4121">
                  <c:v>-0.18315999999999999</c:v>
                </c:pt>
                <c:pt idx="4122">
                  <c:v>-0.20523</c:v>
                </c:pt>
                <c:pt idx="4123">
                  <c:v>-0.21990000000000001</c:v>
                </c:pt>
                <c:pt idx="4124">
                  <c:v>-0.23598</c:v>
                </c:pt>
                <c:pt idx="4125">
                  <c:v>-0.22272</c:v>
                </c:pt>
                <c:pt idx="4126">
                  <c:v>-0.22719</c:v>
                </c:pt>
                <c:pt idx="4127">
                  <c:v>-0.22153</c:v>
                </c:pt>
                <c:pt idx="4128">
                  <c:v>-0.21332000000000001</c:v>
                </c:pt>
                <c:pt idx="4129">
                  <c:v>-0.18551000000000001</c:v>
                </c:pt>
                <c:pt idx="4130">
                  <c:v>-0.16503000000000001</c:v>
                </c:pt>
                <c:pt idx="4131">
                  <c:v>-0.14502000000000001</c:v>
                </c:pt>
                <c:pt idx="4132">
                  <c:v>-0.11445</c:v>
                </c:pt>
                <c:pt idx="4133">
                  <c:v>-7.7371999999999996E-2</c:v>
                </c:pt>
                <c:pt idx="4134">
                  <c:v>-4.6336000000000002E-2</c:v>
                </c:pt>
                <c:pt idx="4135">
                  <c:v>-1.034E-2</c:v>
                </c:pt>
                <c:pt idx="4136">
                  <c:v>2.1198999999999999E-2</c:v>
                </c:pt>
                <c:pt idx="4137">
                  <c:v>5.6537999999999998E-2</c:v>
                </c:pt>
                <c:pt idx="4138">
                  <c:v>8.9065000000000005E-2</c:v>
                </c:pt>
                <c:pt idx="4139">
                  <c:v>0.12184</c:v>
                </c:pt>
                <c:pt idx="4140">
                  <c:v>0.14371</c:v>
                </c:pt>
                <c:pt idx="4141">
                  <c:v>0.17230999999999999</c:v>
                </c:pt>
                <c:pt idx="4142">
                  <c:v>0.19481000000000001</c:v>
                </c:pt>
                <c:pt idx="4143">
                  <c:v>0.21737999999999999</c:v>
                </c:pt>
                <c:pt idx="4144">
                  <c:v>0.21657999999999999</c:v>
                </c:pt>
                <c:pt idx="4145">
                  <c:v>0.22986999999999999</c:v>
                </c:pt>
                <c:pt idx="4146">
                  <c:v>0.23452999999999999</c:v>
                </c:pt>
                <c:pt idx="4147">
                  <c:v>0.23580000000000001</c:v>
                </c:pt>
                <c:pt idx="4148">
                  <c:v>0.21389</c:v>
                </c:pt>
                <c:pt idx="4149">
                  <c:v>0.20635999999999999</c:v>
                </c:pt>
                <c:pt idx="4150">
                  <c:v>0.19064999999999999</c:v>
                </c:pt>
                <c:pt idx="4151">
                  <c:v>0.17208999999999999</c:v>
                </c:pt>
                <c:pt idx="4152">
                  <c:v>0.13555</c:v>
                </c:pt>
                <c:pt idx="4153">
                  <c:v>0.10979999999999999</c:v>
                </c:pt>
                <c:pt idx="4154">
                  <c:v>8.0333000000000002E-2</c:v>
                </c:pt>
                <c:pt idx="4155">
                  <c:v>4.6893999999999998E-2</c:v>
                </c:pt>
                <c:pt idx="4156">
                  <c:v>1.1332E-2</c:v>
                </c:pt>
                <c:pt idx="4157">
                  <c:v>-2.5901E-2</c:v>
                </c:pt>
                <c:pt idx="4158">
                  <c:v>-6.0241999999999997E-2</c:v>
                </c:pt>
                <c:pt idx="4159">
                  <c:v>-9.4566999999999998E-2</c:v>
                </c:pt>
                <c:pt idx="4160">
                  <c:v>-0.1215</c:v>
                </c:pt>
                <c:pt idx="4161">
                  <c:v>-0.14868000000000001</c:v>
                </c:pt>
                <c:pt idx="4162">
                  <c:v>-0.17838000000000001</c:v>
                </c:pt>
                <c:pt idx="4163">
                  <c:v>-0.20271</c:v>
                </c:pt>
                <c:pt idx="4164">
                  <c:v>-0.20615</c:v>
                </c:pt>
                <c:pt idx="4165">
                  <c:v>-0.22378000000000001</c:v>
                </c:pt>
                <c:pt idx="4166">
                  <c:v>-0.23432</c:v>
                </c:pt>
                <c:pt idx="4167">
                  <c:v>-0.24132999999999999</c:v>
                </c:pt>
                <c:pt idx="4168">
                  <c:v>-0.22717999999999999</c:v>
                </c:pt>
                <c:pt idx="4169">
                  <c:v>-0.22195000000000001</c:v>
                </c:pt>
                <c:pt idx="4170">
                  <c:v>-0.21221999999999999</c:v>
                </c:pt>
                <c:pt idx="4171">
                  <c:v>-0.19741</c:v>
                </c:pt>
                <c:pt idx="4172">
                  <c:v>-0.16400999999999999</c:v>
                </c:pt>
                <c:pt idx="4173">
                  <c:v>-0.13982</c:v>
                </c:pt>
                <c:pt idx="4174">
                  <c:v>-0.11224000000000001</c:v>
                </c:pt>
                <c:pt idx="4175">
                  <c:v>-7.9975000000000004E-2</c:v>
                </c:pt>
                <c:pt idx="4176">
                  <c:v>-4.1586999999999999E-2</c:v>
                </c:pt>
                <c:pt idx="4177">
                  <c:v>-6.3820999999999999E-3</c:v>
                </c:pt>
                <c:pt idx="4178">
                  <c:v>2.8209999999999999E-2</c:v>
                </c:pt>
                <c:pt idx="4179">
                  <c:v>6.4555000000000001E-2</c:v>
                </c:pt>
                <c:pt idx="4180">
                  <c:v>9.4758999999999996E-2</c:v>
                </c:pt>
                <c:pt idx="4181">
                  <c:v>0.12792000000000001</c:v>
                </c:pt>
                <c:pt idx="4182">
                  <c:v>0.15858</c:v>
                </c:pt>
                <c:pt idx="4183">
                  <c:v>0.18754999999999999</c:v>
                </c:pt>
                <c:pt idx="4184">
                  <c:v>0.19783000000000001</c:v>
                </c:pt>
                <c:pt idx="4185">
                  <c:v>0.21604999999999999</c:v>
                </c:pt>
                <c:pt idx="4186">
                  <c:v>0.23021</c:v>
                </c:pt>
                <c:pt idx="4187">
                  <c:v>0.24187</c:v>
                </c:pt>
                <c:pt idx="4188">
                  <c:v>0.22792000000000001</c:v>
                </c:pt>
                <c:pt idx="4189">
                  <c:v>0.22645000000000001</c:v>
                </c:pt>
                <c:pt idx="4190">
                  <c:v>0.22233</c:v>
                </c:pt>
                <c:pt idx="4191">
                  <c:v>0.19333</c:v>
                </c:pt>
                <c:pt idx="4192">
                  <c:v>0.18053</c:v>
                </c:pt>
                <c:pt idx="4193">
                  <c:v>0.16045000000000001</c:v>
                </c:pt>
                <c:pt idx="4194">
                  <c:v>0.13555</c:v>
                </c:pt>
                <c:pt idx="4195">
                  <c:v>9.7750000000000004E-2</c:v>
                </c:pt>
                <c:pt idx="4196">
                  <c:v>6.7463999999999996E-2</c:v>
                </c:pt>
                <c:pt idx="4197">
                  <c:v>3.4888000000000002E-2</c:v>
                </c:pt>
                <c:pt idx="4198">
                  <c:v>1.3691E-3</c:v>
                </c:pt>
                <c:pt idx="4199">
                  <c:v>-3.4083000000000002E-2</c:v>
                </c:pt>
                <c:pt idx="4200">
                  <c:v>-6.8783999999999998E-2</c:v>
                </c:pt>
                <c:pt idx="4201">
                  <c:v>-0.10291</c:v>
                </c:pt>
                <c:pt idx="4202">
                  <c:v>-0.13406999999999999</c:v>
                </c:pt>
                <c:pt idx="4203">
                  <c:v>-0.15371000000000001</c:v>
                </c:pt>
                <c:pt idx="4204">
                  <c:v>-0.18142</c:v>
                </c:pt>
                <c:pt idx="4205">
                  <c:v>-0.20394000000000001</c:v>
                </c:pt>
                <c:pt idx="4206">
                  <c:v>-0.2238</c:v>
                </c:pt>
                <c:pt idx="4207">
                  <c:v>-0.22034000000000001</c:v>
                </c:pt>
                <c:pt idx="4208">
                  <c:v>-0.23008000000000001</c:v>
                </c:pt>
                <c:pt idx="4209">
                  <c:v>-0.23488000000000001</c:v>
                </c:pt>
                <c:pt idx="4210">
                  <c:v>-0.23172999999999999</c:v>
                </c:pt>
                <c:pt idx="4211">
                  <c:v>-0.21023</c:v>
                </c:pt>
                <c:pt idx="4212">
                  <c:v>-0.19885</c:v>
                </c:pt>
                <c:pt idx="4213">
                  <c:v>-0.17999000000000001</c:v>
                </c:pt>
                <c:pt idx="4214">
                  <c:v>-0.15970000000000001</c:v>
                </c:pt>
                <c:pt idx="4215">
                  <c:v>-0.12441000000000001</c:v>
                </c:pt>
                <c:pt idx="4216">
                  <c:v>-9.4726000000000005E-2</c:v>
                </c:pt>
                <c:pt idx="4217">
                  <c:v>-6.6132999999999997E-2</c:v>
                </c:pt>
                <c:pt idx="4218">
                  <c:v>-2.8819000000000001E-2</c:v>
                </c:pt>
                <c:pt idx="4219">
                  <c:v>5.9005999999999998E-3</c:v>
                </c:pt>
                <c:pt idx="4220">
                  <c:v>4.1402000000000001E-2</c:v>
                </c:pt>
                <c:pt idx="4221">
                  <c:v>7.6599E-2</c:v>
                </c:pt>
                <c:pt idx="4222">
                  <c:v>0.11273</c:v>
                </c:pt>
                <c:pt idx="4223">
                  <c:v>0.1361</c:v>
                </c:pt>
                <c:pt idx="4224">
                  <c:v>0.1673</c:v>
                </c:pt>
                <c:pt idx="4225">
                  <c:v>0.19144</c:v>
                </c:pt>
                <c:pt idx="4226">
                  <c:v>0.21715999999999999</c:v>
                </c:pt>
                <c:pt idx="4227">
                  <c:v>0.21886</c:v>
                </c:pt>
                <c:pt idx="4228">
                  <c:v>0.23363999999999999</c:v>
                </c:pt>
                <c:pt idx="4229">
                  <c:v>0.24007999999999999</c:v>
                </c:pt>
                <c:pt idx="4230">
                  <c:v>0.24257999999999999</c:v>
                </c:pt>
                <c:pt idx="4231">
                  <c:v>0.22461</c:v>
                </c:pt>
                <c:pt idx="4232">
                  <c:v>0.21540000000000001</c:v>
                </c:pt>
                <c:pt idx="4233">
                  <c:v>0.20268</c:v>
                </c:pt>
                <c:pt idx="4234">
                  <c:v>0.18387000000000001</c:v>
                </c:pt>
                <c:pt idx="4235">
                  <c:v>0.14602999999999999</c:v>
                </c:pt>
                <c:pt idx="4236">
                  <c:v>0.12404</c:v>
                </c:pt>
                <c:pt idx="4237">
                  <c:v>9.4744999999999996E-2</c:v>
                </c:pt>
                <c:pt idx="4238">
                  <c:v>5.7942E-2</c:v>
                </c:pt>
                <c:pt idx="4239">
                  <c:v>2.0707E-2</c:v>
                </c:pt>
                <c:pt idx="4240">
                  <c:v>-1.4338E-2</c:v>
                </c:pt>
                <c:pt idx="4241">
                  <c:v>-5.1052E-2</c:v>
                </c:pt>
                <c:pt idx="4242">
                  <c:v>-7.8080999999999998E-2</c:v>
                </c:pt>
                <c:pt idx="4243">
                  <c:v>-0.11841</c:v>
                </c:pt>
                <c:pt idx="4244">
                  <c:v>-0.14552000000000001</c:v>
                </c:pt>
                <c:pt idx="4245">
                  <c:v>-0.17695</c:v>
                </c:pt>
                <c:pt idx="4246">
                  <c:v>-0.18790999999999999</c:v>
                </c:pt>
                <c:pt idx="4247">
                  <c:v>-0.21115</c:v>
                </c:pt>
                <c:pt idx="4248">
                  <c:v>-0.22875000000000001</c:v>
                </c:pt>
                <c:pt idx="4249">
                  <c:v>-0.24143000000000001</c:v>
                </c:pt>
                <c:pt idx="4250">
                  <c:v>-0.22917000000000001</c:v>
                </c:pt>
                <c:pt idx="4251">
                  <c:v>-0.23522000000000001</c:v>
                </c:pt>
                <c:pt idx="4252">
                  <c:v>-0.22921</c:v>
                </c:pt>
                <c:pt idx="4253">
                  <c:v>-0.22231999999999999</c:v>
                </c:pt>
                <c:pt idx="4254">
                  <c:v>-0.19317000000000001</c:v>
                </c:pt>
                <c:pt idx="4255">
                  <c:v>-0.17254</c:v>
                </c:pt>
                <c:pt idx="4256">
                  <c:v>-0.15293000000000001</c:v>
                </c:pt>
                <c:pt idx="4257">
                  <c:v>-0.12275</c:v>
                </c:pt>
                <c:pt idx="4258">
                  <c:v>-8.5417999999999994E-2</c:v>
                </c:pt>
                <c:pt idx="4259">
                  <c:v>-5.3249999999999999E-2</c:v>
                </c:pt>
                <c:pt idx="4260">
                  <c:v>-1.5421000000000001E-2</c:v>
                </c:pt>
                <c:pt idx="4261">
                  <c:v>1.5089999999999999E-2</c:v>
                </c:pt>
                <c:pt idx="4262">
                  <c:v>4.9401E-2</c:v>
                </c:pt>
                <c:pt idx="4263">
                  <c:v>8.6193000000000006E-2</c:v>
                </c:pt>
                <c:pt idx="4264">
                  <c:v>0.11921</c:v>
                </c:pt>
                <c:pt idx="4265">
                  <c:v>0.15290999999999999</c:v>
                </c:pt>
                <c:pt idx="4266">
                  <c:v>0.16991999999999999</c:v>
                </c:pt>
                <c:pt idx="4267">
                  <c:v>0.19273999999999999</c:v>
                </c:pt>
                <c:pt idx="4268">
                  <c:v>0.21929000000000001</c:v>
                </c:pt>
                <c:pt idx="4269">
                  <c:v>0.2351</c:v>
                </c:pt>
                <c:pt idx="4270">
                  <c:v>0.22969999999999999</c:v>
                </c:pt>
                <c:pt idx="4271">
                  <c:v>0.23591000000000001</c:v>
                </c:pt>
                <c:pt idx="4272">
                  <c:v>0.23783000000000001</c:v>
                </c:pt>
                <c:pt idx="4273">
                  <c:v>0.2349</c:v>
                </c:pt>
                <c:pt idx="4274">
                  <c:v>0.21134</c:v>
                </c:pt>
                <c:pt idx="4275">
                  <c:v>0.19497</c:v>
                </c:pt>
                <c:pt idx="4276">
                  <c:v>0.17702000000000001</c:v>
                </c:pt>
                <c:pt idx="4277">
                  <c:v>0.15160999999999999</c:v>
                </c:pt>
                <c:pt idx="4278">
                  <c:v>0.11443</c:v>
                </c:pt>
                <c:pt idx="4279">
                  <c:v>8.3829000000000001E-2</c:v>
                </c:pt>
                <c:pt idx="4280">
                  <c:v>4.8245999999999997E-2</c:v>
                </c:pt>
                <c:pt idx="4281">
                  <c:v>1.2857E-2</c:v>
                </c:pt>
                <c:pt idx="4282">
                  <c:v>-2.5786E-2</c:v>
                </c:pt>
                <c:pt idx="4283">
                  <c:v>-6.1095999999999998E-2</c:v>
                </c:pt>
                <c:pt idx="4284">
                  <c:v>-9.5731999999999998E-2</c:v>
                </c:pt>
                <c:pt idx="4285">
                  <c:v>-0.13320000000000001</c:v>
                </c:pt>
                <c:pt idx="4286">
                  <c:v>-0.15243999999999999</c:v>
                </c:pt>
                <c:pt idx="4287">
                  <c:v>-0.18176</c:v>
                </c:pt>
                <c:pt idx="4288">
                  <c:v>-0.20608000000000001</c:v>
                </c:pt>
                <c:pt idx="4289">
                  <c:v>-0.22805</c:v>
                </c:pt>
                <c:pt idx="4290">
                  <c:v>-0.2298</c:v>
                </c:pt>
                <c:pt idx="4291">
                  <c:v>-0.23845</c:v>
                </c:pt>
                <c:pt idx="4292">
                  <c:v>-0.24364</c:v>
                </c:pt>
                <c:pt idx="4293">
                  <c:v>-0.22755</c:v>
                </c:pt>
                <c:pt idx="4294">
                  <c:v>-0.22301000000000001</c:v>
                </c:pt>
                <c:pt idx="4295">
                  <c:v>-0.21209</c:v>
                </c:pt>
                <c:pt idx="4296">
                  <c:v>-0.19595000000000001</c:v>
                </c:pt>
                <c:pt idx="4297">
                  <c:v>-0.16097</c:v>
                </c:pt>
                <c:pt idx="4298">
                  <c:v>-0.13713</c:v>
                </c:pt>
                <c:pt idx="4299">
                  <c:v>-0.11071</c:v>
                </c:pt>
                <c:pt idx="4300">
                  <c:v>-7.7674000000000007E-2</c:v>
                </c:pt>
                <c:pt idx="4301">
                  <c:v>-3.8906000000000003E-2</c:v>
                </c:pt>
                <c:pt idx="4302">
                  <c:v>-2.2736000000000002E-3</c:v>
                </c:pt>
                <c:pt idx="4303">
                  <c:v>3.2709000000000002E-2</c:v>
                </c:pt>
                <c:pt idx="4304">
                  <c:v>6.7795999999999995E-2</c:v>
                </c:pt>
                <c:pt idx="4305">
                  <c:v>9.8556000000000005E-2</c:v>
                </c:pt>
                <c:pt idx="4306">
                  <c:v>0.1338</c:v>
                </c:pt>
                <c:pt idx="4307">
                  <c:v>0.16461000000000001</c:v>
                </c:pt>
                <c:pt idx="4308">
                  <c:v>0.19123000000000001</c:v>
                </c:pt>
                <c:pt idx="4309">
                  <c:v>0.20136999999999999</c:v>
                </c:pt>
                <c:pt idx="4310">
                  <c:v>0.22220999999999999</c:v>
                </c:pt>
                <c:pt idx="4311">
                  <c:v>0.23730999999999999</c:v>
                </c:pt>
                <c:pt idx="4312">
                  <c:v>0.24767</c:v>
                </c:pt>
                <c:pt idx="4313">
                  <c:v>0.23279</c:v>
                </c:pt>
                <c:pt idx="4314">
                  <c:v>0.23316999999999999</c:v>
                </c:pt>
                <c:pt idx="4315">
                  <c:v>0.22977</c:v>
                </c:pt>
                <c:pt idx="4316">
                  <c:v>0.21693999999999999</c:v>
                </c:pt>
                <c:pt idx="4317">
                  <c:v>0.18687999999999999</c:v>
                </c:pt>
                <c:pt idx="4318">
                  <c:v>0.16531999999999999</c:v>
                </c:pt>
                <c:pt idx="4319">
                  <c:v>0.14018</c:v>
                </c:pt>
                <c:pt idx="4320">
                  <c:v>0.11043</c:v>
                </c:pt>
                <c:pt idx="4321">
                  <c:v>7.1471000000000007E-2</c:v>
                </c:pt>
                <c:pt idx="4322">
                  <c:v>3.7141E-2</c:v>
                </c:pt>
                <c:pt idx="4323">
                  <c:v>8.8086999999999996E-4</c:v>
                </c:pt>
                <c:pt idx="4324">
                  <c:v>-3.7490000000000002E-2</c:v>
                </c:pt>
                <c:pt idx="4325">
                  <c:v>-6.9417999999999994E-2</c:v>
                </c:pt>
                <c:pt idx="4326">
                  <c:v>-0.10562000000000001</c:v>
                </c:pt>
                <c:pt idx="4327">
                  <c:v>-0.13991000000000001</c:v>
                </c:pt>
                <c:pt idx="4328">
                  <c:v>-0.17263999999999999</c:v>
                </c:pt>
                <c:pt idx="4329">
                  <c:v>-0.18828</c:v>
                </c:pt>
                <c:pt idx="4330">
                  <c:v>-0.21260999999999999</c:v>
                </c:pt>
                <c:pt idx="4331">
                  <c:v>-0.23238</c:v>
                </c:pt>
                <c:pt idx="4332">
                  <c:v>-0.24825</c:v>
                </c:pt>
                <c:pt idx="4333">
                  <c:v>-0.23984</c:v>
                </c:pt>
                <c:pt idx="4334">
                  <c:v>-0.24451999999999999</c:v>
                </c:pt>
                <c:pt idx="4335">
                  <c:v>-0.24082000000000001</c:v>
                </c:pt>
                <c:pt idx="4336">
                  <c:v>-0.23566999999999999</c:v>
                </c:pt>
                <c:pt idx="4337">
                  <c:v>-0.20741999999999999</c:v>
                </c:pt>
                <c:pt idx="4338">
                  <c:v>-0.18740999999999999</c:v>
                </c:pt>
                <c:pt idx="4339">
                  <c:v>-0.16653999999999999</c:v>
                </c:pt>
                <c:pt idx="4340">
                  <c:v>-0.13941999999999999</c:v>
                </c:pt>
                <c:pt idx="4341">
                  <c:v>-9.7973000000000005E-2</c:v>
                </c:pt>
                <c:pt idx="4342">
                  <c:v>-6.8824999999999997E-2</c:v>
                </c:pt>
                <c:pt idx="4343">
                  <c:v>-3.0979E-2</c:v>
                </c:pt>
                <c:pt idx="4344">
                  <c:v>4.8769E-3</c:v>
                </c:pt>
                <c:pt idx="4345">
                  <c:v>4.3942000000000002E-2</c:v>
                </c:pt>
                <c:pt idx="4346">
                  <c:v>7.7253000000000002E-2</c:v>
                </c:pt>
                <c:pt idx="4347">
                  <c:v>0.11439000000000001</c:v>
                </c:pt>
                <c:pt idx="4348">
                  <c:v>0.13725000000000001</c:v>
                </c:pt>
                <c:pt idx="4349">
                  <c:v>0.17068</c:v>
                </c:pt>
                <c:pt idx="4350">
                  <c:v>0.19570000000000001</c:v>
                </c:pt>
                <c:pt idx="4351">
                  <c:v>0.21945999999999999</c:v>
                </c:pt>
                <c:pt idx="4352">
                  <c:v>0.22164</c:v>
                </c:pt>
                <c:pt idx="4353">
                  <c:v>0.23765</c:v>
                </c:pt>
                <c:pt idx="4354">
                  <c:v>0.245</c:v>
                </c:pt>
                <c:pt idx="4355">
                  <c:v>0.24690999999999999</c:v>
                </c:pt>
                <c:pt idx="4356">
                  <c:v>0.22828000000000001</c:v>
                </c:pt>
                <c:pt idx="4357">
                  <c:v>0.21843000000000001</c:v>
                </c:pt>
                <c:pt idx="4358">
                  <c:v>0.20677999999999999</c:v>
                </c:pt>
                <c:pt idx="4359">
                  <c:v>0.18765999999999999</c:v>
                </c:pt>
                <c:pt idx="4360">
                  <c:v>0.14926</c:v>
                </c:pt>
                <c:pt idx="4361">
                  <c:v>0.12748999999999999</c:v>
                </c:pt>
                <c:pt idx="4362">
                  <c:v>9.6639000000000003E-2</c:v>
                </c:pt>
                <c:pt idx="4363">
                  <c:v>6.2267000000000003E-2</c:v>
                </c:pt>
                <c:pt idx="4364">
                  <c:v>2.5003999999999998E-2</c:v>
                </c:pt>
                <c:pt idx="4365">
                  <c:v>-1.1806000000000001E-2</c:v>
                </c:pt>
                <c:pt idx="4366">
                  <c:v>-4.9521000000000003E-2</c:v>
                </c:pt>
                <c:pt idx="4367">
                  <c:v>-8.2538E-2</c:v>
                </c:pt>
                <c:pt idx="4368">
                  <c:v>-0.11491999999999999</c:v>
                </c:pt>
                <c:pt idx="4369">
                  <c:v>-0.14555000000000001</c:v>
                </c:pt>
                <c:pt idx="4370">
                  <c:v>-0.17784</c:v>
                </c:pt>
                <c:pt idx="4371">
                  <c:v>-0.20468</c:v>
                </c:pt>
                <c:pt idx="4372">
                  <c:v>-0.21112</c:v>
                </c:pt>
                <c:pt idx="4373">
                  <c:v>-0.22836999999999999</c:v>
                </c:pt>
                <c:pt idx="4374">
                  <c:v>-0.24467</c:v>
                </c:pt>
                <c:pt idx="4375">
                  <c:v>-0.25076999999999999</c:v>
                </c:pt>
                <c:pt idx="4376">
                  <c:v>-0.23766999999999999</c:v>
                </c:pt>
                <c:pt idx="4377">
                  <c:v>-0.23316000000000001</c:v>
                </c:pt>
                <c:pt idx="4378">
                  <c:v>-0.22527</c:v>
                </c:pt>
                <c:pt idx="4379">
                  <c:v>-0.21157000000000001</c:v>
                </c:pt>
                <c:pt idx="4380">
                  <c:v>-0.17569000000000001</c:v>
                </c:pt>
                <c:pt idx="4381">
                  <c:v>-0.15345</c:v>
                </c:pt>
                <c:pt idx="4382">
                  <c:v>-0.12213</c:v>
                </c:pt>
                <c:pt idx="4383">
                  <c:v>-9.0953999999999993E-2</c:v>
                </c:pt>
                <c:pt idx="4384">
                  <c:v>-5.0493999999999997E-2</c:v>
                </c:pt>
                <c:pt idx="4385">
                  <c:v>-1.2052999999999999E-2</c:v>
                </c:pt>
                <c:pt idx="4386">
                  <c:v>1.9524E-2</c:v>
                </c:pt>
                <c:pt idx="4387">
                  <c:v>5.9648E-2</c:v>
                </c:pt>
                <c:pt idx="4388">
                  <c:v>9.3092999999999995E-2</c:v>
                </c:pt>
                <c:pt idx="4389">
                  <c:v>0.12701000000000001</c:v>
                </c:pt>
                <c:pt idx="4390">
                  <c:v>0.16095000000000001</c:v>
                </c:pt>
                <c:pt idx="4391">
                  <c:v>0.19303000000000001</c:v>
                </c:pt>
                <c:pt idx="4392">
                  <c:v>0.20318</c:v>
                </c:pt>
                <c:pt idx="4393">
                  <c:v>0.22786999999999999</c:v>
                </c:pt>
                <c:pt idx="4394">
                  <c:v>0.24274999999999999</c:v>
                </c:pt>
                <c:pt idx="4395">
                  <c:v>0.25636999999999999</c:v>
                </c:pt>
                <c:pt idx="4396">
                  <c:v>0.24482999999999999</c:v>
                </c:pt>
                <c:pt idx="4397">
                  <c:v>0.24418999999999999</c:v>
                </c:pt>
                <c:pt idx="4398">
                  <c:v>0.23918</c:v>
                </c:pt>
                <c:pt idx="4399">
                  <c:v>0.21329000000000001</c:v>
                </c:pt>
                <c:pt idx="4400">
                  <c:v>0.19658999999999999</c:v>
                </c:pt>
                <c:pt idx="4401">
                  <c:v>0.17926</c:v>
                </c:pt>
                <c:pt idx="4402">
                  <c:v>0.15164</c:v>
                </c:pt>
                <c:pt idx="4403">
                  <c:v>0.11337</c:v>
                </c:pt>
                <c:pt idx="4404">
                  <c:v>8.2181000000000004E-2</c:v>
                </c:pt>
                <c:pt idx="4405">
                  <c:v>4.6572000000000002E-2</c:v>
                </c:pt>
                <c:pt idx="4406">
                  <c:v>1.1629E-2</c:v>
                </c:pt>
                <c:pt idx="4407">
                  <c:v>-2.8426E-2</c:v>
                </c:pt>
                <c:pt idx="4408">
                  <c:v>-6.6314999999999999E-2</c:v>
                </c:pt>
                <c:pt idx="4409">
                  <c:v>-0.1012</c:v>
                </c:pt>
                <c:pt idx="4410">
                  <c:v>-0.13729</c:v>
                </c:pt>
                <c:pt idx="4411">
                  <c:v>-0.15648000000000001</c:v>
                </c:pt>
                <c:pt idx="4412">
                  <c:v>-0.18790999999999999</c:v>
                </c:pt>
                <c:pt idx="4413">
                  <c:v>-0.21367</c:v>
                </c:pt>
                <c:pt idx="4414">
                  <c:v>-0.23350000000000001</c:v>
                </c:pt>
                <c:pt idx="4415">
                  <c:v>-0.23482</c:v>
                </c:pt>
                <c:pt idx="4416">
                  <c:v>-0.24596000000000001</c:v>
                </c:pt>
                <c:pt idx="4417">
                  <c:v>-0.25205</c:v>
                </c:pt>
                <c:pt idx="4418">
                  <c:v>-0.25470999999999999</c:v>
                </c:pt>
                <c:pt idx="4419">
                  <c:v>-0.23019000000000001</c:v>
                </c:pt>
                <c:pt idx="4420">
                  <c:v>-0.21962000000000001</c:v>
                </c:pt>
                <c:pt idx="4421">
                  <c:v>-0.20399</c:v>
                </c:pt>
                <c:pt idx="4422">
                  <c:v>-0.18279999999999999</c:v>
                </c:pt>
                <c:pt idx="4423">
                  <c:v>-0.14477000000000001</c:v>
                </c:pt>
                <c:pt idx="4424">
                  <c:v>-0.11695</c:v>
                </c:pt>
                <c:pt idx="4425">
                  <c:v>-8.3166000000000004E-2</c:v>
                </c:pt>
                <c:pt idx="4426">
                  <c:v>-4.7812E-2</c:v>
                </c:pt>
                <c:pt idx="4427">
                  <c:v>-8.0975999999999999E-3</c:v>
                </c:pt>
                <c:pt idx="4428">
                  <c:v>2.8181999999999999E-2</c:v>
                </c:pt>
                <c:pt idx="4429">
                  <c:v>6.6049999999999998E-2</c:v>
                </c:pt>
                <c:pt idx="4430">
                  <c:v>0.10526000000000001</c:v>
                </c:pt>
                <c:pt idx="4431">
                  <c:v>0.1331</c:v>
                </c:pt>
                <c:pt idx="4432">
                  <c:v>0.16616</c:v>
                </c:pt>
                <c:pt idx="4433">
                  <c:v>0.19528000000000001</c:v>
                </c:pt>
                <c:pt idx="4434">
                  <c:v>0.22175</c:v>
                </c:pt>
                <c:pt idx="4435">
                  <c:v>0.2271</c:v>
                </c:pt>
                <c:pt idx="4436">
                  <c:v>0.24332000000000001</c:v>
                </c:pt>
                <c:pt idx="4437">
                  <c:v>0.25272</c:v>
                </c:pt>
                <c:pt idx="4438">
                  <c:v>0.25778000000000001</c:v>
                </c:pt>
                <c:pt idx="4439">
                  <c:v>0.23877000000000001</c:v>
                </c:pt>
                <c:pt idx="4440">
                  <c:v>0.23536000000000001</c:v>
                </c:pt>
                <c:pt idx="4441">
                  <c:v>0.22170000000000001</c:v>
                </c:pt>
                <c:pt idx="4442">
                  <c:v>0.20524000000000001</c:v>
                </c:pt>
                <c:pt idx="4443">
                  <c:v>0.16835</c:v>
                </c:pt>
                <c:pt idx="4444">
                  <c:v>0.1421</c:v>
                </c:pt>
                <c:pt idx="4445">
                  <c:v>0.11233</c:v>
                </c:pt>
                <c:pt idx="4446">
                  <c:v>7.7200000000000005E-2</c:v>
                </c:pt>
                <c:pt idx="4447">
                  <c:v>3.6225E-2</c:v>
                </c:pt>
                <c:pt idx="4448">
                  <c:v>5.6924000000000005E-4</c:v>
                </c:pt>
                <c:pt idx="4449">
                  <c:v>-3.7494E-2</c:v>
                </c:pt>
                <c:pt idx="4450">
                  <c:v>-6.9532999999999998E-2</c:v>
                </c:pt>
                <c:pt idx="4451">
                  <c:v>-0.10899</c:v>
                </c:pt>
                <c:pt idx="4452">
                  <c:v>-0.1404</c:v>
                </c:pt>
                <c:pt idx="4453">
                  <c:v>-0.17380999999999999</c:v>
                </c:pt>
                <c:pt idx="4454">
                  <c:v>-0.18781999999999999</c:v>
                </c:pt>
                <c:pt idx="4455">
                  <c:v>-0.21299000000000001</c:v>
                </c:pt>
                <c:pt idx="4456">
                  <c:v>-0.23533999999999999</c:v>
                </c:pt>
                <c:pt idx="4457">
                  <c:v>-0.24709999999999999</c:v>
                </c:pt>
                <c:pt idx="4458">
                  <c:v>-0.23907</c:v>
                </c:pt>
                <c:pt idx="4459">
                  <c:v>-0.24490999999999999</c:v>
                </c:pt>
                <c:pt idx="4460">
                  <c:v>-0.24031</c:v>
                </c:pt>
                <c:pt idx="4461">
                  <c:v>-0.23626</c:v>
                </c:pt>
                <c:pt idx="4462">
                  <c:v>-0.20654</c:v>
                </c:pt>
                <c:pt idx="4463">
                  <c:v>-0.18648999999999999</c:v>
                </c:pt>
                <c:pt idx="4464">
                  <c:v>-0.16644</c:v>
                </c:pt>
                <c:pt idx="4465">
                  <c:v>-0.13982</c:v>
                </c:pt>
                <c:pt idx="4466">
                  <c:v>-9.8374000000000003E-2</c:v>
                </c:pt>
                <c:pt idx="4467">
                  <c:v>-6.8311999999999998E-2</c:v>
                </c:pt>
                <c:pt idx="4468">
                  <c:v>-2.8823000000000001E-2</c:v>
                </c:pt>
                <c:pt idx="4469">
                  <c:v>6.1646000000000001E-3</c:v>
                </c:pt>
                <c:pt idx="4470">
                  <c:v>4.3027999999999997E-2</c:v>
                </c:pt>
                <c:pt idx="4471">
                  <c:v>8.0119999999999997E-2</c:v>
                </c:pt>
                <c:pt idx="4472">
                  <c:v>0.11702</c:v>
                </c:pt>
                <c:pt idx="4473">
                  <c:v>0.15106</c:v>
                </c:pt>
                <c:pt idx="4474">
                  <c:v>0.17255999999999999</c:v>
                </c:pt>
                <c:pt idx="4475">
                  <c:v>0.19744</c:v>
                </c:pt>
                <c:pt idx="4476">
                  <c:v>0.22470000000000001</c:v>
                </c:pt>
                <c:pt idx="4477">
                  <c:v>0.2437</c:v>
                </c:pt>
                <c:pt idx="4478">
                  <c:v>0.23968</c:v>
                </c:pt>
                <c:pt idx="4479">
                  <c:v>0.24809999999999999</c:v>
                </c:pt>
                <c:pt idx="4480">
                  <c:v>0.25009999999999999</c:v>
                </c:pt>
                <c:pt idx="4481">
                  <c:v>0.25112000000000001</c:v>
                </c:pt>
                <c:pt idx="4482">
                  <c:v>0.22377</c:v>
                </c:pt>
                <c:pt idx="4483">
                  <c:v>0.21082000000000001</c:v>
                </c:pt>
                <c:pt idx="4484">
                  <c:v>0.19203000000000001</c:v>
                </c:pt>
                <c:pt idx="4485">
                  <c:v>0.16552</c:v>
                </c:pt>
                <c:pt idx="4486">
                  <c:v>0.13047</c:v>
                </c:pt>
                <c:pt idx="4487">
                  <c:v>9.8213999999999996E-2</c:v>
                </c:pt>
                <c:pt idx="4488">
                  <c:v>6.0987E-2</c:v>
                </c:pt>
                <c:pt idx="4489">
                  <c:v>2.4421000000000002E-2</c:v>
                </c:pt>
                <c:pt idx="4490">
                  <c:v>-1.5472E-2</c:v>
                </c:pt>
                <c:pt idx="4491">
                  <c:v>-5.4709000000000001E-2</c:v>
                </c:pt>
                <c:pt idx="4492">
                  <c:v>-8.8594999999999993E-2</c:v>
                </c:pt>
                <c:pt idx="4493">
                  <c:v>-0.13192000000000001</c:v>
                </c:pt>
                <c:pt idx="4494">
                  <c:v>-0.15518000000000001</c:v>
                </c:pt>
                <c:pt idx="4495">
                  <c:v>-0.18711</c:v>
                </c:pt>
                <c:pt idx="4496">
                  <c:v>-0.21382999999999999</c:v>
                </c:pt>
                <c:pt idx="4497">
                  <c:v>-0.23948</c:v>
                </c:pt>
                <c:pt idx="4498">
                  <c:v>-0.24062</c:v>
                </c:pt>
                <c:pt idx="4499">
                  <c:v>-0.25503999999999999</c:v>
                </c:pt>
                <c:pt idx="4500">
                  <c:v>-0.25952999999999998</c:v>
                </c:pt>
                <c:pt idx="4501">
                  <c:v>-0.24465999999999999</c:v>
                </c:pt>
                <c:pt idx="4502">
                  <c:v>-0.24118000000000001</c:v>
                </c:pt>
                <c:pt idx="4503">
                  <c:v>-0.23211999999999999</c:v>
                </c:pt>
                <c:pt idx="4504">
                  <c:v>-0.21701999999999999</c:v>
                </c:pt>
                <c:pt idx="4505">
                  <c:v>-0.17935000000000001</c:v>
                </c:pt>
                <c:pt idx="4506">
                  <c:v>-0.15717</c:v>
                </c:pt>
                <c:pt idx="4507">
                  <c:v>-0.12719</c:v>
                </c:pt>
                <c:pt idx="4508">
                  <c:v>-9.4647999999999996E-2</c:v>
                </c:pt>
                <c:pt idx="4509">
                  <c:v>-5.3580000000000003E-2</c:v>
                </c:pt>
                <c:pt idx="4510">
                  <c:v>-1.3665999999999999E-2</c:v>
                </c:pt>
                <c:pt idx="4511">
                  <c:v>1.8547999999999999E-2</c:v>
                </c:pt>
                <c:pt idx="4512">
                  <c:v>5.6937000000000001E-2</c:v>
                </c:pt>
                <c:pt idx="4513">
                  <c:v>9.1119000000000006E-2</c:v>
                </c:pt>
                <c:pt idx="4514">
                  <c:v>0.12734000000000001</c:v>
                </c:pt>
                <c:pt idx="4515">
                  <c:v>0.16197</c:v>
                </c:pt>
                <c:pt idx="4516">
                  <c:v>0.19222</c:v>
                </c:pt>
                <c:pt idx="4517">
                  <c:v>0.20294999999999999</c:v>
                </c:pt>
                <c:pt idx="4518">
                  <c:v>0.23136000000000001</c:v>
                </c:pt>
                <c:pt idx="4519">
                  <c:v>0.24817</c:v>
                </c:pt>
                <c:pt idx="4520">
                  <c:v>0.26101999999999997</c:v>
                </c:pt>
                <c:pt idx="4521">
                  <c:v>0.24878</c:v>
                </c:pt>
                <c:pt idx="4522">
                  <c:v>0.25095000000000001</c:v>
                </c:pt>
                <c:pt idx="4523">
                  <c:v>0.24704000000000001</c:v>
                </c:pt>
                <c:pt idx="4524">
                  <c:v>0.2394</c:v>
                </c:pt>
                <c:pt idx="4525">
                  <c:v>0.20477999999999999</c:v>
                </c:pt>
                <c:pt idx="4526">
                  <c:v>0.18623000000000001</c:v>
                </c:pt>
                <c:pt idx="4527">
                  <c:v>0.15958</c:v>
                </c:pt>
                <c:pt idx="4528">
                  <c:v>0.13117999999999999</c:v>
                </c:pt>
                <c:pt idx="4529">
                  <c:v>9.0528999999999998E-2</c:v>
                </c:pt>
                <c:pt idx="4530">
                  <c:v>5.3985999999999999E-2</c:v>
                </c:pt>
                <c:pt idx="4531">
                  <c:v>1.6589E-2</c:v>
                </c:pt>
                <c:pt idx="4532">
                  <c:v>-2.4757000000000001E-2</c:v>
                </c:pt>
                <c:pt idx="4533">
                  <c:v>-5.9826999999999998E-2</c:v>
                </c:pt>
                <c:pt idx="4534">
                  <c:v>-9.6858E-2</c:v>
                </c:pt>
                <c:pt idx="4535">
                  <c:v>-0.13555</c:v>
                </c:pt>
                <c:pt idx="4536">
                  <c:v>-0.16732</c:v>
                </c:pt>
                <c:pt idx="4537">
                  <c:v>-0.18687000000000001</c:v>
                </c:pt>
                <c:pt idx="4538">
                  <c:v>-0.21428</c:v>
                </c:pt>
                <c:pt idx="4539">
                  <c:v>-0.23446</c:v>
                </c:pt>
                <c:pt idx="4540">
                  <c:v>-0.25629999999999997</c:v>
                </c:pt>
                <c:pt idx="4541">
                  <c:v>-0.24853</c:v>
                </c:pt>
                <c:pt idx="4542">
                  <c:v>-0.25490000000000002</c:v>
                </c:pt>
                <c:pt idx="4543">
                  <c:v>-0.25705</c:v>
                </c:pt>
                <c:pt idx="4544">
                  <c:v>-0.25030999999999998</c:v>
                </c:pt>
                <c:pt idx="4545">
                  <c:v>-0.22189</c:v>
                </c:pt>
                <c:pt idx="4546">
                  <c:v>-0.20505999999999999</c:v>
                </c:pt>
                <c:pt idx="4547">
                  <c:v>-0.18365999999999999</c:v>
                </c:pt>
                <c:pt idx="4548">
                  <c:v>-0.15584999999999999</c:v>
                </c:pt>
                <c:pt idx="4549">
                  <c:v>-0.11559</c:v>
                </c:pt>
                <c:pt idx="4550">
                  <c:v>-8.1698999999999994E-2</c:v>
                </c:pt>
                <c:pt idx="4551">
                  <c:v>-4.6086000000000002E-2</c:v>
                </c:pt>
                <c:pt idx="4552">
                  <c:v>-5.4946999999999999E-3</c:v>
                </c:pt>
                <c:pt idx="4553">
                  <c:v>3.4110000000000001E-2</c:v>
                </c:pt>
                <c:pt idx="4554">
                  <c:v>6.9526000000000004E-2</c:v>
                </c:pt>
                <c:pt idx="4555">
                  <c:v>0.10933</c:v>
                </c:pt>
                <c:pt idx="4556">
                  <c:v>0.1363</c:v>
                </c:pt>
                <c:pt idx="4557">
                  <c:v>0.17102999999999999</c:v>
                </c:pt>
                <c:pt idx="4558">
                  <c:v>0.20050999999999999</c:v>
                </c:pt>
                <c:pt idx="4559">
                  <c:v>0.22428000000000001</c:v>
                </c:pt>
                <c:pt idx="4560">
                  <c:v>0.22944999999999999</c:v>
                </c:pt>
                <c:pt idx="4561">
                  <c:v>0.24645</c:v>
                </c:pt>
                <c:pt idx="4562">
                  <c:v>0.25613999999999998</c:v>
                </c:pt>
                <c:pt idx="4563">
                  <c:v>0.25997999999999999</c:v>
                </c:pt>
                <c:pt idx="4564">
                  <c:v>0.23980000000000001</c:v>
                </c:pt>
                <c:pt idx="4565">
                  <c:v>0.23566999999999999</c:v>
                </c:pt>
                <c:pt idx="4566">
                  <c:v>0.22298999999999999</c:v>
                </c:pt>
                <c:pt idx="4567">
                  <c:v>0.20585999999999999</c:v>
                </c:pt>
                <c:pt idx="4568">
                  <c:v>0.16822000000000001</c:v>
                </c:pt>
                <c:pt idx="4569">
                  <c:v>0.14188000000000001</c:v>
                </c:pt>
                <c:pt idx="4570">
                  <c:v>0.11001</c:v>
                </c:pt>
                <c:pt idx="4571">
                  <c:v>7.6668E-2</c:v>
                </c:pt>
                <c:pt idx="4572">
                  <c:v>3.5014999999999998E-2</c:v>
                </c:pt>
                <c:pt idx="4573">
                  <c:v>-2.7954999999999998E-3</c:v>
                </c:pt>
                <c:pt idx="4574">
                  <c:v>-4.2146000000000003E-2</c:v>
                </c:pt>
                <c:pt idx="4575">
                  <c:v>-7.9521999999999995E-2</c:v>
                </c:pt>
                <c:pt idx="4576">
                  <c:v>-0.11179</c:v>
                </c:pt>
                <c:pt idx="4577">
                  <c:v>-0.14696000000000001</c:v>
                </c:pt>
                <c:pt idx="4578">
                  <c:v>-0.18123</c:v>
                </c:pt>
                <c:pt idx="4579">
                  <c:v>-0.21129999999999999</c:v>
                </c:pt>
                <c:pt idx="4580">
                  <c:v>-0.21939</c:v>
                </c:pt>
                <c:pt idx="4581">
                  <c:v>-0.24154</c:v>
                </c:pt>
                <c:pt idx="4582">
                  <c:v>-0.25725999999999999</c:v>
                </c:pt>
                <c:pt idx="4583">
                  <c:v>-0.26856000000000002</c:v>
                </c:pt>
                <c:pt idx="4584">
                  <c:v>-0.25419000000000003</c:v>
                </c:pt>
                <c:pt idx="4585">
                  <c:v>-0.25098999999999999</c:v>
                </c:pt>
                <c:pt idx="4586">
                  <c:v>-0.24579000000000001</c:v>
                </c:pt>
                <c:pt idx="4587">
                  <c:v>-0.23246</c:v>
                </c:pt>
                <c:pt idx="4588">
                  <c:v>-0.19539000000000001</c:v>
                </c:pt>
                <c:pt idx="4589">
                  <c:v>-0.17224</c:v>
                </c:pt>
                <c:pt idx="4590">
                  <c:v>-0.14398</c:v>
                </c:pt>
                <c:pt idx="4591">
                  <c:v>-0.10967</c:v>
                </c:pt>
                <c:pt idx="4592">
                  <c:v>-6.9472000000000006E-2</c:v>
                </c:pt>
                <c:pt idx="4593">
                  <c:v>-2.8666000000000001E-2</c:v>
                </c:pt>
                <c:pt idx="4594">
                  <c:v>8.2503000000000003E-3</c:v>
                </c:pt>
                <c:pt idx="4595">
                  <c:v>5.0969E-2</c:v>
                </c:pt>
                <c:pt idx="4596">
                  <c:v>8.6022000000000001E-2</c:v>
                </c:pt>
                <c:pt idx="4597">
                  <c:v>0.12431</c:v>
                </c:pt>
                <c:pt idx="4598">
                  <c:v>0.15894</c:v>
                </c:pt>
                <c:pt idx="4599">
                  <c:v>0.19608999999999999</c:v>
                </c:pt>
                <c:pt idx="4600">
                  <c:v>0.20896000000000001</c:v>
                </c:pt>
                <c:pt idx="4601">
                  <c:v>0.23497999999999999</c:v>
                </c:pt>
                <c:pt idx="4602">
                  <c:v>0.25381999999999999</c:v>
                </c:pt>
                <c:pt idx="4603">
                  <c:v>0.25002999999999997</c:v>
                </c:pt>
                <c:pt idx="4604">
                  <c:v>0.26151000000000002</c:v>
                </c:pt>
                <c:pt idx="4605">
                  <c:v>0.26143</c:v>
                </c:pt>
                <c:pt idx="4606">
                  <c:v>0.26068999999999998</c:v>
                </c:pt>
                <c:pt idx="4607">
                  <c:v>0.23111000000000001</c:v>
                </c:pt>
                <c:pt idx="4608">
                  <c:v>0.21792</c:v>
                </c:pt>
                <c:pt idx="4609">
                  <c:v>0.19983999999999999</c:v>
                </c:pt>
                <c:pt idx="4610">
                  <c:v>0.17088999999999999</c:v>
                </c:pt>
                <c:pt idx="4611">
                  <c:v>0.13472999999999999</c:v>
                </c:pt>
                <c:pt idx="4612">
                  <c:v>0.10206</c:v>
                </c:pt>
                <c:pt idx="4613">
                  <c:v>6.5156000000000006E-2</c:v>
                </c:pt>
                <c:pt idx="4614">
                  <c:v>2.9554E-2</c:v>
                </c:pt>
                <c:pt idx="4615">
                  <c:v>-1.1346999999999999E-2</c:v>
                </c:pt>
                <c:pt idx="4616">
                  <c:v>-5.2944999999999999E-2</c:v>
                </c:pt>
                <c:pt idx="4617">
                  <c:v>-8.6891999999999997E-2</c:v>
                </c:pt>
                <c:pt idx="4618">
                  <c:v>-0.1288</c:v>
                </c:pt>
                <c:pt idx="4619">
                  <c:v>-0.15223999999999999</c:v>
                </c:pt>
                <c:pt idx="4620">
                  <c:v>-0.18672</c:v>
                </c:pt>
                <c:pt idx="4621">
                  <c:v>-0.21543000000000001</c:v>
                </c:pt>
                <c:pt idx="4622">
                  <c:v>-0.23895</c:v>
                </c:pt>
                <c:pt idx="4623">
                  <c:v>-0.23988000000000001</c:v>
                </c:pt>
                <c:pt idx="4624">
                  <c:v>-0.25717000000000001</c:v>
                </c:pt>
                <c:pt idx="4625">
                  <c:v>-0.26290999999999998</c:v>
                </c:pt>
                <c:pt idx="4626">
                  <c:v>-0.26828999999999997</c:v>
                </c:pt>
                <c:pt idx="4627">
                  <c:v>-0.24398</c:v>
                </c:pt>
                <c:pt idx="4628">
                  <c:v>-0.23599999999999999</c:v>
                </c:pt>
                <c:pt idx="4629">
                  <c:v>-0.22195000000000001</c:v>
                </c:pt>
                <c:pt idx="4630">
                  <c:v>-0.2</c:v>
                </c:pt>
                <c:pt idx="4631">
                  <c:v>-0.16255</c:v>
                </c:pt>
                <c:pt idx="4632">
                  <c:v>-0.13148000000000001</c:v>
                </c:pt>
                <c:pt idx="4633">
                  <c:v>-9.8736000000000004E-2</c:v>
                </c:pt>
                <c:pt idx="4634">
                  <c:v>-6.2557000000000001E-2</c:v>
                </c:pt>
                <c:pt idx="4635">
                  <c:v>-1.8731999999999999E-2</c:v>
                </c:pt>
                <c:pt idx="4636">
                  <c:v>1.4452E-2</c:v>
                </c:pt>
                <c:pt idx="4637">
                  <c:v>5.5503999999999998E-2</c:v>
                </c:pt>
                <c:pt idx="4638">
                  <c:v>9.6480999999999997E-2</c:v>
                </c:pt>
                <c:pt idx="4639">
                  <c:v>0.12562999999999999</c:v>
                </c:pt>
                <c:pt idx="4640">
                  <c:v>0.16319</c:v>
                </c:pt>
                <c:pt idx="4641">
                  <c:v>0.19367999999999999</c:v>
                </c:pt>
                <c:pt idx="4642">
                  <c:v>0.22211</c:v>
                </c:pt>
                <c:pt idx="4643">
                  <c:v>0.23350000000000001</c:v>
                </c:pt>
                <c:pt idx="4644">
                  <c:v>0.25035000000000002</c:v>
                </c:pt>
                <c:pt idx="4645">
                  <c:v>0.26304</c:v>
                </c:pt>
                <c:pt idx="4646">
                  <c:v>0.27007999999999999</c:v>
                </c:pt>
                <c:pt idx="4647">
                  <c:v>0.25219999999999998</c:v>
                </c:pt>
                <c:pt idx="4648">
                  <c:v>0.24698000000000001</c:v>
                </c:pt>
                <c:pt idx="4649">
                  <c:v>0.23866999999999999</c:v>
                </c:pt>
                <c:pt idx="4650">
                  <c:v>0.21884999999999999</c:v>
                </c:pt>
                <c:pt idx="4651">
                  <c:v>0.18339</c:v>
                </c:pt>
                <c:pt idx="4652">
                  <c:v>0.15587999999999999</c:v>
                </c:pt>
                <c:pt idx="4653">
                  <c:v>0.12656999999999999</c:v>
                </c:pt>
                <c:pt idx="4654">
                  <c:v>8.4768999999999997E-2</c:v>
                </c:pt>
                <c:pt idx="4655">
                  <c:v>4.5839999999999999E-2</c:v>
                </c:pt>
                <c:pt idx="4656">
                  <c:v>1.0463E-2</c:v>
                </c:pt>
                <c:pt idx="4657">
                  <c:v>-3.2067999999999999E-2</c:v>
                </c:pt>
                <c:pt idx="4658">
                  <c:v>-6.7140000000000005E-2</c:v>
                </c:pt>
                <c:pt idx="4659">
                  <c:v>-0.10606</c:v>
                </c:pt>
                <c:pt idx="4660">
                  <c:v>-0.14426</c:v>
                </c:pt>
                <c:pt idx="4661">
                  <c:v>-0.17329</c:v>
                </c:pt>
                <c:pt idx="4662">
                  <c:v>-0.19264000000000001</c:v>
                </c:pt>
                <c:pt idx="4663">
                  <c:v>-0.22076000000000001</c:v>
                </c:pt>
                <c:pt idx="4664">
                  <c:v>-0.24087</c:v>
                </c:pt>
                <c:pt idx="4665">
                  <c:v>-0.26062999999999997</c:v>
                </c:pt>
                <c:pt idx="4666">
                  <c:v>-0.25174999999999997</c:v>
                </c:pt>
                <c:pt idx="4667">
                  <c:v>-0.25828000000000001</c:v>
                </c:pt>
                <c:pt idx="4668">
                  <c:v>-0.26150000000000001</c:v>
                </c:pt>
                <c:pt idx="4669">
                  <c:v>-0.25309999999999999</c:v>
                </c:pt>
                <c:pt idx="4670">
                  <c:v>-0.22309999999999999</c:v>
                </c:pt>
                <c:pt idx="4671">
                  <c:v>-0.20668</c:v>
                </c:pt>
                <c:pt idx="4672">
                  <c:v>-0.18371000000000001</c:v>
                </c:pt>
                <c:pt idx="4673">
                  <c:v>-0.15684999999999999</c:v>
                </c:pt>
                <c:pt idx="4674">
                  <c:v>-0.11565</c:v>
                </c:pt>
                <c:pt idx="4675">
                  <c:v>-8.0199000000000006E-2</c:v>
                </c:pt>
                <c:pt idx="4676">
                  <c:v>-4.3512000000000002E-2</c:v>
                </c:pt>
                <c:pt idx="4677">
                  <c:v>-4.0854000000000003E-3</c:v>
                </c:pt>
                <c:pt idx="4678">
                  <c:v>3.5012000000000001E-2</c:v>
                </c:pt>
                <c:pt idx="4679">
                  <c:v>7.4007000000000003E-2</c:v>
                </c:pt>
                <c:pt idx="4680">
                  <c:v>0.11438</c:v>
                </c:pt>
                <c:pt idx="4681">
                  <c:v>0.15259</c:v>
                </c:pt>
                <c:pt idx="4682">
                  <c:v>0.17509</c:v>
                </c:pt>
                <c:pt idx="4683">
                  <c:v>0.20496</c:v>
                </c:pt>
                <c:pt idx="4684">
                  <c:v>0.23311000000000001</c:v>
                </c:pt>
                <c:pt idx="4685">
                  <c:v>0.25673000000000001</c:v>
                </c:pt>
                <c:pt idx="4686">
                  <c:v>0.25467000000000001</c:v>
                </c:pt>
                <c:pt idx="4687">
                  <c:v>0.26652999999999999</c:v>
                </c:pt>
                <c:pt idx="4688">
                  <c:v>0.27071000000000001</c:v>
                </c:pt>
                <c:pt idx="4689">
                  <c:v>0.27043</c:v>
                </c:pt>
                <c:pt idx="4690">
                  <c:v>0.24693999999999999</c:v>
                </c:pt>
                <c:pt idx="4691">
                  <c:v>0.23235</c:v>
                </c:pt>
                <c:pt idx="4692">
                  <c:v>0.21432999999999999</c:v>
                </c:pt>
                <c:pt idx="4693">
                  <c:v>0.19048999999999999</c:v>
                </c:pt>
                <c:pt idx="4694">
                  <c:v>0.14871999999999999</c:v>
                </c:pt>
                <c:pt idx="4695">
                  <c:v>0.11563</c:v>
                </c:pt>
                <c:pt idx="4696">
                  <c:v>8.0721000000000001E-2</c:v>
                </c:pt>
                <c:pt idx="4697">
                  <c:v>4.0134000000000003E-2</c:v>
                </c:pt>
                <c:pt idx="4698">
                  <c:v>-1.6103000000000001E-3</c:v>
                </c:pt>
                <c:pt idx="4699">
                  <c:v>-4.2660999999999998E-2</c:v>
                </c:pt>
                <c:pt idx="4700">
                  <c:v>-8.1143000000000007E-2</c:v>
                </c:pt>
                <c:pt idx="4701">
                  <c:v>-0.12449</c:v>
                </c:pt>
                <c:pt idx="4702">
                  <c:v>-0.15234</c:v>
                </c:pt>
                <c:pt idx="4703">
                  <c:v>-0.18551000000000001</c:v>
                </c:pt>
                <c:pt idx="4704">
                  <c:v>-0.21609</c:v>
                </c:pt>
                <c:pt idx="4705">
                  <c:v>-0.22513</c:v>
                </c:pt>
                <c:pt idx="4706">
                  <c:v>-0.25097999999999998</c:v>
                </c:pt>
                <c:pt idx="4707">
                  <c:v>-0.26390000000000002</c:v>
                </c:pt>
                <c:pt idx="4708">
                  <c:v>-0.27450999999999998</c:v>
                </c:pt>
                <c:pt idx="4709">
                  <c:v>-0.25879000000000002</c:v>
                </c:pt>
                <c:pt idx="4710">
                  <c:v>-0.25659999999999999</c:v>
                </c:pt>
                <c:pt idx="4711">
                  <c:v>-0.25247000000000003</c:v>
                </c:pt>
                <c:pt idx="4712">
                  <c:v>-0.23666999999999999</c:v>
                </c:pt>
                <c:pt idx="4713">
                  <c:v>-0.19947999999999999</c:v>
                </c:pt>
                <c:pt idx="4714">
                  <c:v>-0.17701</c:v>
                </c:pt>
                <c:pt idx="4715">
                  <c:v>-0.14964</c:v>
                </c:pt>
                <c:pt idx="4716">
                  <c:v>-0.11612</c:v>
                </c:pt>
                <c:pt idx="4717">
                  <c:v>-7.5200000000000003E-2</c:v>
                </c:pt>
                <c:pt idx="4718">
                  <c:v>-3.2849000000000003E-2</c:v>
                </c:pt>
                <c:pt idx="4719">
                  <c:v>3.3211E-3</c:v>
                </c:pt>
                <c:pt idx="4720">
                  <c:v>4.4984000000000003E-2</c:v>
                </c:pt>
                <c:pt idx="4721">
                  <c:v>8.0254000000000006E-2</c:v>
                </c:pt>
                <c:pt idx="4722">
                  <c:v>0.12024</c:v>
                </c:pt>
                <c:pt idx="4723">
                  <c:v>0.15659999999999999</c:v>
                </c:pt>
                <c:pt idx="4724">
                  <c:v>0.19095000000000001</c:v>
                </c:pt>
                <c:pt idx="4725">
                  <c:v>0.20358000000000001</c:v>
                </c:pt>
                <c:pt idx="4726">
                  <c:v>0.23272000000000001</c:v>
                </c:pt>
                <c:pt idx="4727">
                  <c:v>0.25280999999999998</c:v>
                </c:pt>
                <c:pt idx="4728">
                  <c:v>0.26910000000000001</c:v>
                </c:pt>
                <c:pt idx="4729">
                  <c:v>0.25930999999999998</c:v>
                </c:pt>
                <c:pt idx="4730">
                  <c:v>0.26178000000000001</c:v>
                </c:pt>
                <c:pt idx="4731">
                  <c:v>0.26247999999999999</c:v>
                </c:pt>
                <c:pt idx="4732">
                  <c:v>0.25244</c:v>
                </c:pt>
                <c:pt idx="4733">
                  <c:v>0.21970000000000001</c:v>
                </c:pt>
                <c:pt idx="4734">
                  <c:v>0.20111000000000001</c:v>
                </c:pt>
                <c:pt idx="4735">
                  <c:v>0.17366999999999999</c:v>
                </c:pt>
                <c:pt idx="4736">
                  <c:v>0.14882999999999999</c:v>
                </c:pt>
                <c:pt idx="4737">
                  <c:v>0.1057</c:v>
                </c:pt>
                <c:pt idx="4738">
                  <c:v>6.8758E-2</c:v>
                </c:pt>
                <c:pt idx="4739">
                  <c:v>3.1126000000000001E-2</c:v>
                </c:pt>
                <c:pt idx="4740">
                  <c:v>-9.8983000000000005E-3</c:v>
                </c:pt>
                <c:pt idx="4741">
                  <c:v>-5.0251999999999998E-2</c:v>
                </c:pt>
                <c:pt idx="4742">
                  <c:v>-8.7926000000000004E-2</c:v>
                </c:pt>
                <c:pt idx="4743">
                  <c:v>-0.13025999999999999</c:v>
                </c:pt>
                <c:pt idx="4744">
                  <c:v>-0.16686999999999999</c:v>
                </c:pt>
                <c:pt idx="4745">
                  <c:v>-0.18920000000000001</c:v>
                </c:pt>
                <c:pt idx="4746">
                  <c:v>-0.21872</c:v>
                </c:pt>
                <c:pt idx="4747">
                  <c:v>-0.24293000000000001</c:v>
                </c:pt>
                <c:pt idx="4748">
                  <c:v>-0.26308999999999999</c:v>
                </c:pt>
                <c:pt idx="4749">
                  <c:v>-0.26101000000000002</c:v>
                </c:pt>
                <c:pt idx="4750">
                  <c:v>-0.26618000000000003</c:v>
                </c:pt>
                <c:pt idx="4751">
                  <c:v>-0.27139000000000002</c:v>
                </c:pt>
                <c:pt idx="4752">
                  <c:v>-0.26576</c:v>
                </c:pt>
                <c:pt idx="4753">
                  <c:v>-0.23754</c:v>
                </c:pt>
                <c:pt idx="4754">
                  <c:v>-0.22211</c:v>
                </c:pt>
                <c:pt idx="4755">
                  <c:v>-0.19924</c:v>
                </c:pt>
                <c:pt idx="4756">
                  <c:v>-0.16056999999999999</c:v>
                </c:pt>
                <c:pt idx="4757">
                  <c:v>-0.12758</c:v>
                </c:pt>
                <c:pt idx="4758">
                  <c:v>-9.5170000000000005E-2</c:v>
                </c:pt>
                <c:pt idx="4759">
                  <c:v>-5.7258999999999997E-2</c:v>
                </c:pt>
                <c:pt idx="4760">
                  <c:v>-1.2468E-2</c:v>
                </c:pt>
                <c:pt idx="4761">
                  <c:v>2.3057000000000001E-2</c:v>
                </c:pt>
                <c:pt idx="4762">
                  <c:v>6.3824000000000006E-2</c:v>
                </c:pt>
                <c:pt idx="4763">
                  <c:v>0.10339</c:v>
                </c:pt>
                <c:pt idx="4764">
                  <c:v>0.13267000000000001</c:v>
                </c:pt>
                <c:pt idx="4765">
                  <c:v>0.17119000000000001</c:v>
                </c:pt>
                <c:pt idx="4766">
                  <c:v>0.20213999999999999</c:v>
                </c:pt>
                <c:pt idx="4767">
                  <c:v>0.22864999999999999</c:v>
                </c:pt>
                <c:pt idx="4768">
                  <c:v>0.23963000000000001</c:v>
                </c:pt>
                <c:pt idx="4769">
                  <c:v>0.25755</c:v>
                </c:pt>
                <c:pt idx="4770">
                  <c:v>0.27156999999999998</c:v>
                </c:pt>
                <c:pt idx="4771">
                  <c:v>0.27728999999999998</c:v>
                </c:pt>
                <c:pt idx="4772">
                  <c:v>0.25822000000000001</c:v>
                </c:pt>
                <c:pt idx="4773">
                  <c:v>0.25413000000000002</c:v>
                </c:pt>
                <c:pt idx="4774">
                  <c:v>0.24493000000000001</c:v>
                </c:pt>
                <c:pt idx="4775">
                  <c:v>0.22556000000000001</c:v>
                </c:pt>
                <c:pt idx="4776">
                  <c:v>0.18933</c:v>
                </c:pt>
                <c:pt idx="4777">
                  <c:v>0.16111</c:v>
                </c:pt>
                <c:pt idx="4778">
                  <c:v>0.13075999999999999</c:v>
                </c:pt>
                <c:pt idx="4779">
                  <c:v>9.6444000000000002E-2</c:v>
                </c:pt>
                <c:pt idx="4780">
                  <c:v>5.0911999999999999E-2</c:v>
                </c:pt>
                <c:pt idx="4781">
                  <c:v>1.2168999999999999E-2</c:v>
                </c:pt>
                <c:pt idx="4782">
                  <c:v>-3.1376000000000001E-2</c:v>
                </c:pt>
                <c:pt idx="4783">
                  <c:v>-7.2314000000000003E-2</c:v>
                </c:pt>
                <c:pt idx="4784">
                  <c:v>-0.10588</c:v>
                </c:pt>
                <c:pt idx="4785">
                  <c:v>-0.14516000000000001</c:v>
                </c:pt>
                <c:pt idx="4786">
                  <c:v>-0.17896000000000001</c:v>
                </c:pt>
                <c:pt idx="4787">
                  <c:v>-0.21437</c:v>
                </c:pt>
                <c:pt idx="4788">
                  <c:v>-0.22683</c:v>
                </c:pt>
                <c:pt idx="4789">
                  <c:v>-0.24948000000000001</c:v>
                </c:pt>
                <c:pt idx="4790">
                  <c:v>-0.27067999999999998</c:v>
                </c:pt>
                <c:pt idx="4791">
                  <c:v>-0.28277999999999998</c:v>
                </c:pt>
                <c:pt idx="4792">
                  <c:v>-0.26957999999999999</c:v>
                </c:pt>
                <c:pt idx="4793">
                  <c:v>-0.27243000000000001</c:v>
                </c:pt>
                <c:pt idx="4794">
                  <c:v>-0.26365</c:v>
                </c:pt>
                <c:pt idx="4795">
                  <c:v>-0.25259999999999999</c:v>
                </c:pt>
                <c:pt idx="4796">
                  <c:v>-0.21681</c:v>
                </c:pt>
                <c:pt idx="4797">
                  <c:v>-0.19312000000000001</c:v>
                </c:pt>
                <c:pt idx="4798">
                  <c:v>-0.16505</c:v>
                </c:pt>
                <c:pt idx="4799">
                  <c:v>-0.13131000000000001</c:v>
                </c:pt>
                <c:pt idx="4800">
                  <c:v>-8.5599999999999996E-2</c:v>
                </c:pt>
                <c:pt idx="4801">
                  <c:v>-4.7E-2</c:v>
                </c:pt>
                <c:pt idx="4802">
                  <c:v>-6.4574000000000003E-3</c:v>
                </c:pt>
                <c:pt idx="4803">
                  <c:v>3.7690000000000001E-2</c:v>
                </c:pt>
                <c:pt idx="4804">
                  <c:v>7.7191999999999997E-2</c:v>
                </c:pt>
                <c:pt idx="4805">
                  <c:v>0.12058000000000001</c:v>
                </c:pt>
                <c:pt idx="4806">
                  <c:v>0.15669</c:v>
                </c:pt>
                <c:pt idx="4807">
                  <c:v>0.16814999999999999</c:v>
                </c:pt>
                <c:pt idx="4808">
                  <c:v>0.20305999999999999</c:v>
                </c:pt>
                <c:pt idx="4809">
                  <c:v>0.24041999999999999</c:v>
                </c:pt>
                <c:pt idx="4810">
                  <c:v>0.31835999999999998</c:v>
                </c:pt>
                <c:pt idx="4811">
                  <c:v>0.29421000000000003</c:v>
                </c:pt>
                <c:pt idx="4812">
                  <c:v>0.13153000000000001</c:v>
                </c:pt>
                <c:pt idx="4813">
                  <c:v>0.30781999999999998</c:v>
                </c:pt>
                <c:pt idx="4814">
                  <c:v>0.36930000000000002</c:v>
                </c:pt>
                <c:pt idx="4815">
                  <c:v>0.13922000000000001</c:v>
                </c:pt>
                <c:pt idx="4816">
                  <c:v>0.39945000000000003</c:v>
                </c:pt>
                <c:pt idx="4817">
                  <c:v>6.5043000000000004E-2</c:v>
                </c:pt>
                <c:pt idx="4818">
                  <c:v>0.24221000000000001</c:v>
                </c:pt>
                <c:pt idx="4819">
                  <c:v>0.12667</c:v>
                </c:pt>
                <c:pt idx="4820">
                  <c:v>0.19361999999999999</c:v>
                </c:pt>
                <c:pt idx="4821">
                  <c:v>5.1052E-2</c:v>
                </c:pt>
                <c:pt idx="4822">
                  <c:v>6.1494E-2</c:v>
                </c:pt>
                <c:pt idx="4823">
                  <c:v>-7.2863999999999998E-2</c:v>
                </c:pt>
                <c:pt idx="4824">
                  <c:v>5.2497000000000002E-2</c:v>
                </c:pt>
                <c:pt idx="4825">
                  <c:v>-0.16372999999999999</c:v>
                </c:pt>
                <c:pt idx="4826">
                  <c:v>-4.6426000000000002E-2</c:v>
                </c:pt>
                <c:pt idx="4827">
                  <c:v>-0.19641</c:v>
                </c:pt>
                <c:pt idx="4828">
                  <c:v>-0.17763999999999999</c:v>
                </c:pt>
                <c:pt idx="4829">
                  <c:v>-0.16586999999999999</c:v>
                </c:pt>
                <c:pt idx="4830">
                  <c:v>-0.35169</c:v>
                </c:pt>
                <c:pt idx="4831">
                  <c:v>-0.12719</c:v>
                </c:pt>
                <c:pt idx="4832">
                  <c:v>-0.36160999999999999</c:v>
                </c:pt>
                <c:pt idx="4833">
                  <c:v>-0.27857999999999999</c:v>
                </c:pt>
                <c:pt idx="4834">
                  <c:v>-0.20251</c:v>
                </c:pt>
                <c:pt idx="4835">
                  <c:v>-0.41775000000000001</c:v>
                </c:pt>
                <c:pt idx="4836">
                  <c:v>-9.5893000000000006E-2</c:v>
                </c:pt>
                <c:pt idx="4837">
                  <c:v>-0.31862000000000001</c:v>
                </c:pt>
                <c:pt idx="4838">
                  <c:v>-0.28573999999999999</c:v>
                </c:pt>
                <c:pt idx="4839">
                  <c:v>-5.3879000000000003E-2</c:v>
                </c:pt>
                <c:pt idx="4840">
                  <c:v>-0.24765999999999999</c:v>
                </c:pt>
                <c:pt idx="4841">
                  <c:v>-0.10872999999999999</c:v>
                </c:pt>
                <c:pt idx="4842">
                  <c:v>-4.4955000000000004E-3</c:v>
                </c:pt>
                <c:pt idx="4843">
                  <c:v>-0.12278</c:v>
                </c:pt>
                <c:pt idx="4844">
                  <c:v>4.8050000000000002E-2</c:v>
                </c:pt>
                <c:pt idx="4845">
                  <c:v>6.0254000000000002E-2</c:v>
                </c:pt>
                <c:pt idx="4846">
                  <c:v>2.9010999999999999E-2</c:v>
                </c:pt>
                <c:pt idx="4847">
                  <c:v>0.14141000000000001</c:v>
                </c:pt>
                <c:pt idx="4848">
                  <c:v>0.15536</c:v>
                </c:pt>
                <c:pt idx="4849">
                  <c:v>0.17069999999999999</c:v>
                </c:pt>
                <c:pt idx="4850">
                  <c:v>0.30691000000000002</c:v>
                </c:pt>
                <c:pt idx="4851">
                  <c:v>0.23419999999999999</c:v>
                </c:pt>
                <c:pt idx="4852">
                  <c:v>0.30030000000000001</c:v>
                </c:pt>
                <c:pt idx="4853">
                  <c:v>0.32056000000000001</c:v>
                </c:pt>
                <c:pt idx="4854">
                  <c:v>0.25730999999999998</c:v>
                </c:pt>
                <c:pt idx="4855">
                  <c:v>0.25900000000000001</c:v>
                </c:pt>
                <c:pt idx="4856">
                  <c:v>0.30263000000000001</c:v>
                </c:pt>
                <c:pt idx="4857">
                  <c:v>0.31805</c:v>
                </c:pt>
                <c:pt idx="4858">
                  <c:v>0.34210000000000002</c:v>
                </c:pt>
                <c:pt idx="4859">
                  <c:v>0.30896000000000001</c:v>
                </c:pt>
                <c:pt idx="4860">
                  <c:v>0.23294999999999999</c:v>
                </c:pt>
                <c:pt idx="4861">
                  <c:v>9.0315999999999994E-2</c:v>
                </c:pt>
                <c:pt idx="4862">
                  <c:v>1.0503000000000001E-3</c:v>
                </c:pt>
                <c:pt idx="4863">
                  <c:v>-0.1239</c:v>
                </c:pt>
                <c:pt idx="4864">
                  <c:v>-0.17308999999999999</c:v>
                </c:pt>
                <c:pt idx="4865">
                  <c:v>-0.18412999999999999</c:v>
                </c:pt>
                <c:pt idx="4866">
                  <c:v>-0.26754</c:v>
                </c:pt>
                <c:pt idx="4867">
                  <c:v>-0.24131</c:v>
                </c:pt>
                <c:pt idx="4868">
                  <c:v>-0.22486999999999999</c:v>
                </c:pt>
                <c:pt idx="4869">
                  <c:v>-0.24410000000000001</c:v>
                </c:pt>
                <c:pt idx="4870">
                  <c:v>-0.26595999999999997</c:v>
                </c:pt>
                <c:pt idx="4871">
                  <c:v>-0.25557000000000002</c:v>
                </c:pt>
                <c:pt idx="4872">
                  <c:v>-0.25022</c:v>
                </c:pt>
                <c:pt idx="4873">
                  <c:v>-0.25933</c:v>
                </c:pt>
                <c:pt idx="4874">
                  <c:v>-0.19</c:v>
                </c:pt>
                <c:pt idx="4875">
                  <c:v>-9.7507999999999997E-2</c:v>
                </c:pt>
                <c:pt idx="4876">
                  <c:v>-8.8644000000000001E-2</c:v>
                </c:pt>
                <c:pt idx="4877">
                  <c:v>-7.7660000000000007E-2</c:v>
                </c:pt>
                <c:pt idx="4878">
                  <c:v>-3.4722000000000003E-2</c:v>
                </c:pt>
                <c:pt idx="4879">
                  <c:v>5.3943999999999997E-3</c:v>
                </c:pt>
                <c:pt idx="4880">
                  <c:v>4.845E-2</c:v>
                </c:pt>
                <c:pt idx="4881">
                  <c:v>6.5953999999999999E-2</c:v>
                </c:pt>
                <c:pt idx="4882">
                  <c:v>8.8590000000000002E-2</c:v>
                </c:pt>
                <c:pt idx="4883">
                  <c:v>0.10241</c:v>
                </c:pt>
                <c:pt idx="4884">
                  <c:v>0.10743</c:v>
                </c:pt>
                <c:pt idx="4885">
                  <c:v>0.12305000000000001</c:v>
                </c:pt>
                <c:pt idx="4886">
                  <c:v>0.15351000000000001</c:v>
                </c:pt>
                <c:pt idx="4887">
                  <c:v>0.15393999999999999</c:v>
                </c:pt>
                <c:pt idx="4888">
                  <c:v>0.13752</c:v>
                </c:pt>
                <c:pt idx="4889">
                  <c:v>0.12634999999999999</c:v>
                </c:pt>
                <c:pt idx="4890">
                  <c:v>0.12559999999999999</c:v>
                </c:pt>
                <c:pt idx="4891">
                  <c:v>0.10416</c:v>
                </c:pt>
                <c:pt idx="4892">
                  <c:v>7.8576999999999994E-2</c:v>
                </c:pt>
                <c:pt idx="4893">
                  <c:v>3.7435000000000003E-2</c:v>
                </c:pt>
                <c:pt idx="4894">
                  <c:v>1.0448000000000001E-2</c:v>
                </c:pt>
                <c:pt idx="4895">
                  <c:v>1.8373E-2</c:v>
                </c:pt>
                <c:pt idx="4896">
                  <c:v>5.5753E-3</c:v>
                </c:pt>
                <c:pt idx="4897">
                  <c:v>-4.2618000000000003E-2</c:v>
                </c:pt>
                <c:pt idx="4898">
                  <c:v>-9.3401999999999999E-2</c:v>
                </c:pt>
                <c:pt idx="4899">
                  <c:v>-8.5109000000000004E-2</c:v>
                </c:pt>
                <c:pt idx="4900">
                  <c:v>-5.4907999999999998E-2</c:v>
                </c:pt>
                <c:pt idx="4901">
                  <c:v>-7.4416999999999997E-2</c:v>
                </c:pt>
                <c:pt idx="4902">
                  <c:v>-8.9440000000000006E-2</c:v>
                </c:pt>
                <c:pt idx="4903">
                  <c:v>-8.6305999999999994E-2</c:v>
                </c:pt>
                <c:pt idx="4904">
                  <c:v>-8.1462000000000007E-2</c:v>
                </c:pt>
                <c:pt idx="4905">
                  <c:v>-5.8686000000000002E-2</c:v>
                </c:pt>
                <c:pt idx="4906">
                  <c:v>-2.1007999999999999E-2</c:v>
                </c:pt>
                <c:pt idx="4907">
                  <c:v>1.7271000000000001E-3</c:v>
                </c:pt>
                <c:pt idx="4908">
                  <c:v>-2.3132E-2</c:v>
                </c:pt>
                <c:pt idx="4909">
                  <c:v>-1.1508000000000001E-2</c:v>
                </c:pt>
                <c:pt idx="4910">
                  <c:v>2.2734000000000001E-2</c:v>
                </c:pt>
                <c:pt idx="4911">
                  <c:v>6.0163000000000001E-2</c:v>
                </c:pt>
                <c:pt idx="4912">
                  <c:v>5.8146999999999997E-2</c:v>
                </c:pt>
                <c:pt idx="4913">
                  <c:v>2.8903999999999999E-2</c:v>
                </c:pt>
                <c:pt idx="4914">
                  <c:v>1.3658E-2</c:v>
                </c:pt>
                <c:pt idx="4915">
                  <c:v>4.1201000000000002E-2</c:v>
                </c:pt>
                <c:pt idx="4916">
                  <c:v>5.6278000000000002E-2</c:v>
                </c:pt>
                <c:pt idx="4917">
                  <c:v>3.3242000000000001E-2</c:v>
                </c:pt>
                <c:pt idx="4918">
                  <c:v>2.0222999999999999E-4</c:v>
                </c:pt>
                <c:pt idx="4919">
                  <c:v>2.0707000000000001E-4</c:v>
                </c:pt>
                <c:pt idx="4920">
                  <c:v>1.7745E-2</c:v>
                </c:pt>
                <c:pt idx="4921">
                  <c:v>1.5990999999999998E-2</c:v>
                </c:pt>
                <c:pt idx="4922">
                  <c:v>-2.4531000000000001E-2</c:v>
                </c:pt>
                <c:pt idx="4923">
                  <c:v>-3.6785999999999999E-2</c:v>
                </c:pt>
                <c:pt idx="4924">
                  <c:v>-1.9025E-2</c:v>
                </c:pt>
                <c:pt idx="4925">
                  <c:v>5.3952000000000002E-3</c:v>
                </c:pt>
                <c:pt idx="4926">
                  <c:v>-1.0333999999999999E-2</c:v>
                </c:pt>
                <c:pt idx="4927">
                  <c:v>-3.2414999999999999E-2</c:v>
                </c:pt>
                <c:pt idx="4928">
                  <c:v>-3.1268999999999998E-2</c:v>
                </c:pt>
                <c:pt idx="4929">
                  <c:v>-1.1101E-2</c:v>
                </c:pt>
                <c:pt idx="4930">
                  <c:v>-4.4216000000000004E-3</c:v>
                </c:pt>
                <c:pt idx="4931">
                  <c:v>1.1004000000000001E-3</c:v>
                </c:pt>
                <c:pt idx="4932">
                  <c:v>-6.5409999999999999E-3</c:v>
                </c:pt>
                <c:pt idx="4933">
                  <c:v>-7.3255000000000004E-3</c:v>
                </c:pt>
                <c:pt idx="4934">
                  <c:v>-1.0715E-3</c:v>
                </c:pt>
                <c:pt idx="4935">
                  <c:v>2.0314E-3</c:v>
                </c:pt>
                <c:pt idx="4936">
                  <c:v>-7.0983000000000001E-3</c:v>
                </c:pt>
                <c:pt idx="4937">
                  <c:v>-2.9145999999999998E-3</c:v>
                </c:pt>
                <c:pt idx="4938">
                  <c:v>4.0972999999999999E-3</c:v>
                </c:pt>
                <c:pt idx="4939">
                  <c:v>8.7644999999999997E-3</c:v>
                </c:pt>
                <c:pt idx="4940">
                  <c:v>5.2259999999999997E-3</c:v>
                </c:pt>
                <c:pt idx="4941">
                  <c:v>-4.5225999999999999E-3</c:v>
                </c:pt>
                <c:pt idx="4942">
                  <c:v>-4.712E-3</c:v>
                </c:pt>
                <c:pt idx="4943">
                  <c:v>2.0000000000000002E-5</c:v>
                </c:pt>
                <c:pt idx="4944">
                  <c:v>1.3635E-2</c:v>
                </c:pt>
                <c:pt idx="4945">
                  <c:v>1.0152E-2</c:v>
                </c:pt>
                <c:pt idx="4946">
                  <c:v>-7.8589999999999997E-3</c:v>
                </c:pt>
                <c:pt idx="4947">
                  <c:v>-2.2869000000000001E-3</c:v>
                </c:pt>
                <c:pt idx="4948">
                  <c:v>2.2713000000000001E-2</c:v>
                </c:pt>
                <c:pt idx="4949">
                  <c:v>2.1068E-2</c:v>
                </c:pt>
                <c:pt idx="4950">
                  <c:v>-3.4529E-4</c:v>
                </c:pt>
                <c:pt idx="4951">
                  <c:v>-1.0670000000000001E-2</c:v>
                </c:pt>
                <c:pt idx="4952">
                  <c:v>1.0116999999999999E-2</c:v>
                </c:pt>
                <c:pt idx="4953">
                  <c:v>2.1316999999999999E-2</c:v>
                </c:pt>
                <c:pt idx="4954">
                  <c:v>9.6865000000000007E-3</c:v>
                </c:pt>
                <c:pt idx="4955">
                  <c:v>-1.0403000000000001E-2</c:v>
                </c:pt>
                <c:pt idx="4956">
                  <c:v>-1.3013E-2</c:v>
                </c:pt>
                <c:pt idx="4957">
                  <c:v>5.7524999999999998E-3</c:v>
                </c:pt>
                <c:pt idx="4958">
                  <c:v>1.6383000000000002E-2</c:v>
                </c:pt>
                <c:pt idx="4959">
                  <c:v>-6.3305000000000002E-3</c:v>
                </c:pt>
                <c:pt idx="4960">
                  <c:v>-1.4862E-2</c:v>
                </c:pt>
                <c:pt idx="4961">
                  <c:v>-2.4188E-3</c:v>
                </c:pt>
                <c:pt idx="4962">
                  <c:v>1.7565999999999998E-2</c:v>
                </c:pt>
                <c:pt idx="4963">
                  <c:v>4.1929000000000003E-3</c:v>
                </c:pt>
                <c:pt idx="4964">
                  <c:v>-1.6268999999999999E-2</c:v>
                </c:pt>
                <c:pt idx="4965">
                  <c:v>-7.0803999999999997E-3</c:v>
                </c:pt>
                <c:pt idx="4966">
                  <c:v>1.4453000000000001E-2</c:v>
                </c:pt>
                <c:pt idx="4967">
                  <c:v>5.5713000000000004E-3</c:v>
                </c:pt>
                <c:pt idx="4968">
                  <c:v>-6.3254000000000001E-3</c:v>
                </c:pt>
                <c:pt idx="4969">
                  <c:v>-5.5371999999999999E-3</c:v>
                </c:pt>
                <c:pt idx="4970">
                  <c:v>6.5408000000000003E-3</c:v>
                </c:pt>
                <c:pt idx="4971">
                  <c:v>1.0655E-2</c:v>
                </c:pt>
                <c:pt idx="4972">
                  <c:v>-1.1907E-3</c:v>
                </c:pt>
                <c:pt idx="4973">
                  <c:v>-1.6355000000000001E-2</c:v>
                </c:pt>
                <c:pt idx="4974">
                  <c:v>-1.0559000000000001E-2</c:v>
                </c:pt>
                <c:pt idx="4975">
                  <c:v>7.5128E-3</c:v>
                </c:pt>
                <c:pt idx="4976">
                  <c:v>1.0604000000000001E-2</c:v>
                </c:pt>
                <c:pt idx="4977">
                  <c:v>-1.3306999999999999E-2</c:v>
                </c:pt>
                <c:pt idx="4978">
                  <c:v>-2.1072E-2</c:v>
                </c:pt>
                <c:pt idx="4979">
                  <c:v>-6.2569000000000001E-3</c:v>
                </c:pt>
                <c:pt idx="4980">
                  <c:v>5.7799000000000001E-3</c:v>
                </c:pt>
                <c:pt idx="4981">
                  <c:v>-5.8487000000000001E-3</c:v>
                </c:pt>
                <c:pt idx="4982">
                  <c:v>-1.6406E-2</c:v>
                </c:pt>
                <c:pt idx="4983">
                  <c:v>-1.9186000000000002E-2</c:v>
                </c:pt>
                <c:pt idx="4984">
                  <c:v>1.7152000000000001E-3</c:v>
                </c:pt>
                <c:pt idx="4985">
                  <c:v>8.4200999999999998E-3</c:v>
                </c:pt>
                <c:pt idx="4986">
                  <c:v>9.6799999999999994E-3</c:v>
                </c:pt>
                <c:pt idx="4987">
                  <c:v>-7.3429000000000003E-3</c:v>
                </c:pt>
                <c:pt idx="4988">
                  <c:v>-1.1148E-2</c:v>
                </c:pt>
                <c:pt idx="4989">
                  <c:v>1.4029E-2</c:v>
                </c:pt>
                <c:pt idx="4990">
                  <c:v>1.8728000000000002E-2</c:v>
                </c:pt>
                <c:pt idx="4991">
                  <c:v>5.6636999999999998E-3</c:v>
                </c:pt>
                <c:pt idx="4992">
                  <c:v>-2.3584000000000001E-3</c:v>
                </c:pt>
                <c:pt idx="4993">
                  <c:v>-2.0165999999999999E-3</c:v>
                </c:pt>
                <c:pt idx="4994">
                  <c:v>7.9772000000000003E-3</c:v>
                </c:pt>
                <c:pt idx="4995">
                  <c:v>7.7117000000000002E-3</c:v>
                </c:pt>
                <c:pt idx="4996">
                  <c:v>5.7473999999999997E-3</c:v>
                </c:pt>
                <c:pt idx="4997">
                  <c:v>-2.4271000000000002E-3</c:v>
                </c:pt>
                <c:pt idx="4998">
                  <c:v>-4.1265E-3</c:v>
                </c:pt>
                <c:pt idx="4999">
                  <c:v>5.5307000000000004E-3</c:v>
                </c:pt>
                <c:pt idx="5000">
                  <c:v>1.3672E-2</c:v>
                </c:pt>
                <c:pt idx="5001">
                  <c:v>-1.2662000000000001E-3</c:v>
                </c:pt>
                <c:pt idx="5002">
                  <c:v>-9.1064000000000006E-3</c:v>
                </c:pt>
                <c:pt idx="5003">
                  <c:v>1.9461999999999999E-3</c:v>
                </c:pt>
                <c:pt idx="5004">
                  <c:v>8.5205000000000003E-3</c:v>
                </c:pt>
                <c:pt idx="5005">
                  <c:v>1.274E-3</c:v>
                </c:pt>
                <c:pt idx="5006">
                  <c:v>-1.4579E-2</c:v>
                </c:pt>
                <c:pt idx="5007">
                  <c:v>-7.1704999999999998E-3</c:v>
                </c:pt>
                <c:pt idx="5008">
                  <c:v>4.4403999999999997E-3</c:v>
                </c:pt>
                <c:pt idx="5009">
                  <c:v>1.2623000000000001E-3</c:v>
                </c:pt>
                <c:pt idx="5010">
                  <c:v>-7.5763999999999996E-3</c:v>
                </c:pt>
                <c:pt idx="5011">
                  <c:v>-1.3283E-2</c:v>
                </c:pt>
                <c:pt idx="5012">
                  <c:v>1.3224000000000001E-3</c:v>
                </c:pt>
                <c:pt idx="5013">
                  <c:v>5.4377000000000002E-3</c:v>
                </c:pt>
                <c:pt idx="5014">
                  <c:v>-2.3514E-3</c:v>
                </c:pt>
                <c:pt idx="5015">
                  <c:v>-9.5718000000000001E-3</c:v>
                </c:pt>
                <c:pt idx="5016">
                  <c:v>-1.2312E-3</c:v>
                </c:pt>
                <c:pt idx="5017">
                  <c:v>4.8092999999999999E-3</c:v>
                </c:pt>
                <c:pt idx="5018">
                  <c:v>6.0181999999999996E-3</c:v>
                </c:pt>
                <c:pt idx="5019">
                  <c:v>-6.1593000000000004E-3</c:v>
                </c:pt>
                <c:pt idx="5020">
                  <c:v>-4.5598000000000001E-3</c:v>
                </c:pt>
                <c:pt idx="5021">
                  <c:v>4.6994999999999997E-3</c:v>
                </c:pt>
                <c:pt idx="5022">
                  <c:v>7.6693000000000004E-3</c:v>
                </c:pt>
                <c:pt idx="5023">
                  <c:v>2.627E-3</c:v>
                </c:pt>
                <c:pt idx="5024">
                  <c:v>-1.6796000000000001E-3</c:v>
                </c:pt>
                <c:pt idx="5025">
                  <c:v>4.8041000000000002E-4</c:v>
                </c:pt>
                <c:pt idx="5026">
                  <c:v>1.1424E-2</c:v>
                </c:pt>
                <c:pt idx="5027">
                  <c:v>1.0763999999999999E-2</c:v>
                </c:pt>
                <c:pt idx="5028">
                  <c:v>6.0386999999999995E-4</c:v>
                </c:pt>
                <c:pt idx="5029">
                  <c:v>-3.4299999999999999E-3</c:v>
                </c:pt>
                <c:pt idx="5030">
                  <c:v>3.4924000000000001E-3</c:v>
                </c:pt>
                <c:pt idx="5031">
                  <c:v>9.1689000000000007E-3</c:v>
                </c:pt>
                <c:pt idx="5032">
                  <c:v>1.1819000000000001E-3</c:v>
                </c:pt>
                <c:pt idx="5033">
                  <c:v>-1.2175999999999999E-2</c:v>
                </c:pt>
                <c:pt idx="5034">
                  <c:v>-9.1421999999999996E-3</c:v>
                </c:pt>
                <c:pt idx="5035">
                  <c:v>2.1741999999999998E-3</c:v>
                </c:pt>
                <c:pt idx="5036">
                  <c:v>6.2820000000000003E-3</c:v>
                </c:pt>
                <c:pt idx="5037">
                  <c:v>-4.8361000000000003E-3</c:v>
                </c:pt>
                <c:pt idx="5038">
                  <c:v>-1.1252E-2</c:v>
                </c:pt>
                <c:pt idx="5039">
                  <c:v>2.2737E-3</c:v>
                </c:pt>
                <c:pt idx="5040">
                  <c:v>9.6199000000000007E-3</c:v>
                </c:pt>
                <c:pt idx="5041">
                  <c:v>3.8546000000000001E-3</c:v>
                </c:pt>
                <c:pt idx="5042">
                  <c:v>-1.1103999999999999E-2</c:v>
                </c:pt>
                <c:pt idx="5043">
                  <c:v>-9.8136999999999999E-3</c:v>
                </c:pt>
                <c:pt idx="5044">
                  <c:v>5.7812999999999996E-3</c:v>
                </c:pt>
                <c:pt idx="5045">
                  <c:v>7.1285000000000003E-3</c:v>
                </c:pt>
                <c:pt idx="5046">
                  <c:v>-1.0241999999999999E-2</c:v>
                </c:pt>
                <c:pt idx="5047">
                  <c:v>-1.0323000000000001E-2</c:v>
                </c:pt>
                <c:pt idx="5048">
                  <c:v>-8.7083999999999995E-5</c:v>
                </c:pt>
                <c:pt idx="5049">
                  <c:v>5.0321000000000003E-3</c:v>
                </c:pt>
                <c:pt idx="5050">
                  <c:v>-1.8817E-3</c:v>
                </c:pt>
                <c:pt idx="5051">
                  <c:v>-7.6312000000000003E-3</c:v>
                </c:pt>
                <c:pt idx="5052">
                  <c:v>-4.2358000000000001E-4</c:v>
                </c:pt>
                <c:pt idx="5053">
                  <c:v>5.934E-3</c:v>
                </c:pt>
                <c:pt idx="5054">
                  <c:v>2.604E-3</c:v>
                </c:pt>
                <c:pt idx="5055">
                  <c:v>-2.3541E-3</c:v>
                </c:pt>
                <c:pt idx="5056">
                  <c:v>1.2219999999999999E-4</c:v>
                </c:pt>
                <c:pt idx="5057">
                  <c:v>5.5507000000000004E-3</c:v>
                </c:pt>
                <c:pt idx="5058">
                  <c:v>5.7989000000000001E-3</c:v>
                </c:pt>
                <c:pt idx="5059">
                  <c:v>1.0866000000000001E-3</c:v>
                </c:pt>
                <c:pt idx="5060">
                  <c:v>1.2746999999999999E-3</c:v>
                </c:pt>
                <c:pt idx="5061">
                  <c:v>3.5983999999999999E-3</c:v>
                </c:pt>
                <c:pt idx="5062">
                  <c:v>5.5224000000000002E-3</c:v>
                </c:pt>
                <c:pt idx="5063">
                  <c:v>1.477E-3</c:v>
                </c:pt>
                <c:pt idx="5064">
                  <c:v>2.1869999999999999E-5</c:v>
                </c:pt>
                <c:pt idx="5065">
                  <c:v>5.5335000000000002E-3</c:v>
                </c:pt>
                <c:pt idx="5066">
                  <c:v>4.0470000000000002E-3</c:v>
                </c:pt>
                <c:pt idx="5067">
                  <c:v>6.6324000000000001E-3</c:v>
                </c:pt>
                <c:pt idx="5068">
                  <c:v>3.6684E-4</c:v>
                </c:pt>
                <c:pt idx="5069">
                  <c:v>8.3929000000000002E-4</c:v>
                </c:pt>
                <c:pt idx="5070">
                  <c:v>3.4474000000000002E-3</c:v>
                </c:pt>
                <c:pt idx="5071">
                  <c:v>4.0542E-3</c:v>
                </c:pt>
                <c:pt idx="5072">
                  <c:v>-6.1994000000000003E-4</c:v>
                </c:pt>
                <c:pt idx="5073">
                  <c:v>-4.1495000000000004E-3</c:v>
                </c:pt>
                <c:pt idx="5074">
                  <c:v>-2.4770999999999999E-3</c:v>
                </c:pt>
                <c:pt idx="5075">
                  <c:v>2.7519000000000003E-4</c:v>
                </c:pt>
                <c:pt idx="5076">
                  <c:v>-1.292E-3</c:v>
                </c:pt>
                <c:pt idx="5077">
                  <c:v>-6.463E-3</c:v>
                </c:pt>
                <c:pt idx="5078">
                  <c:v>-9.606E-3</c:v>
                </c:pt>
                <c:pt idx="5079">
                  <c:v>-6.1124999999999999E-3</c:v>
                </c:pt>
                <c:pt idx="5080">
                  <c:v>-2.9632999999999999E-3</c:v>
                </c:pt>
                <c:pt idx="5081">
                  <c:v>-5.6779999999999999E-3</c:v>
                </c:pt>
                <c:pt idx="5082">
                  <c:v>-8.3677999999999999E-3</c:v>
                </c:pt>
                <c:pt idx="5083">
                  <c:v>-7.7625999999999997E-3</c:v>
                </c:pt>
                <c:pt idx="5084">
                  <c:v>-1.7535000000000001E-3</c:v>
                </c:pt>
                <c:pt idx="5085">
                  <c:v>2.8703000000000002E-4</c:v>
                </c:pt>
                <c:pt idx="5086">
                  <c:v>-4.3170999999999999E-3</c:v>
                </c:pt>
                <c:pt idx="5087">
                  <c:v>-6.1894000000000003E-3</c:v>
                </c:pt>
                <c:pt idx="5088">
                  <c:v>-1.1724999999999999E-3</c:v>
                </c:pt>
                <c:pt idx="5089">
                  <c:v>1.6651999999999999E-3</c:v>
                </c:pt>
                <c:pt idx="5090">
                  <c:v>-2.7458000000000001E-3</c:v>
                </c:pt>
                <c:pt idx="5091">
                  <c:v>-2.3343000000000001E-3</c:v>
                </c:pt>
                <c:pt idx="5092">
                  <c:v>-3.2713999999999998E-3</c:v>
                </c:pt>
                <c:pt idx="5093">
                  <c:v>2.9202E-3</c:v>
                </c:pt>
                <c:pt idx="5094">
                  <c:v>5.0336999999999995E-4</c:v>
                </c:pt>
                <c:pt idx="5095">
                  <c:v>1.1858999999999999E-3</c:v>
                </c:pt>
                <c:pt idx="5096">
                  <c:v>3.3270999999999999E-3</c:v>
                </c:pt>
                <c:pt idx="5097">
                  <c:v>5.9119000000000003E-3</c:v>
                </c:pt>
                <c:pt idx="5098">
                  <c:v>6.254E-3</c:v>
                </c:pt>
                <c:pt idx="5099">
                  <c:v>6.4812999999999997E-3</c:v>
                </c:pt>
                <c:pt idx="5100">
                  <c:v>4.9572000000000001E-3</c:v>
                </c:pt>
                <c:pt idx="5101">
                  <c:v>8.1843000000000003E-3</c:v>
                </c:pt>
                <c:pt idx="5102">
                  <c:v>6.9484999999999998E-3</c:v>
                </c:pt>
                <c:pt idx="5103">
                  <c:v>4.7831999999999996E-3</c:v>
                </c:pt>
                <c:pt idx="5104">
                  <c:v>3.7981999999999998E-3</c:v>
                </c:pt>
                <c:pt idx="5105">
                  <c:v>4.3206E-3</c:v>
                </c:pt>
                <c:pt idx="5106">
                  <c:v>6.0781000000000003E-3</c:v>
                </c:pt>
                <c:pt idx="5107">
                  <c:v>1.3449E-3</c:v>
                </c:pt>
                <c:pt idx="5108">
                  <c:v>2.7277E-3</c:v>
                </c:pt>
                <c:pt idx="5109">
                  <c:v>3.5301999999999998E-3</c:v>
                </c:pt>
                <c:pt idx="5110">
                  <c:v>1.7454E-3</c:v>
                </c:pt>
                <c:pt idx="5111">
                  <c:v>4.3379999999999998E-3</c:v>
                </c:pt>
                <c:pt idx="5112">
                  <c:v>3.8930000000000002E-3</c:v>
                </c:pt>
                <c:pt idx="5113">
                  <c:v>4.6471000000000004E-3</c:v>
                </c:pt>
                <c:pt idx="5114">
                  <c:v>4.0470999999999997E-3</c:v>
                </c:pt>
                <c:pt idx="5115">
                  <c:v>1.4414E-3</c:v>
                </c:pt>
                <c:pt idx="5116">
                  <c:v>-1.4254999999999999E-3</c:v>
                </c:pt>
                <c:pt idx="5117">
                  <c:v>2.624E-3</c:v>
                </c:pt>
                <c:pt idx="5118">
                  <c:v>-1.7296E-3</c:v>
                </c:pt>
                <c:pt idx="5119">
                  <c:v>-2.7060999999999999E-3</c:v>
                </c:pt>
                <c:pt idx="5120">
                  <c:v>-8.0137999999999997E-3</c:v>
                </c:pt>
                <c:pt idx="5121">
                  <c:v>-6.1900000000000002E-3</c:v>
                </c:pt>
                <c:pt idx="5122">
                  <c:v>-4.9319999999999998E-3</c:v>
                </c:pt>
                <c:pt idx="5123">
                  <c:v>-5.8417E-3</c:v>
                </c:pt>
                <c:pt idx="5124">
                  <c:v>-1.1162E-2</c:v>
                </c:pt>
                <c:pt idx="5125">
                  <c:v>-7.0737999999999999E-3</c:v>
                </c:pt>
                <c:pt idx="5126">
                  <c:v>-8.3338000000000006E-3</c:v>
                </c:pt>
                <c:pt idx="5127">
                  <c:v>-7.7299999999999999E-3</c:v>
                </c:pt>
                <c:pt idx="5128">
                  <c:v>-7.6004999999999996E-3</c:v>
                </c:pt>
                <c:pt idx="5129">
                  <c:v>-8.2486999999999994E-3</c:v>
                </c:pt>
                <c:pt idx="5130">
                  <c:v>-5.3311000000000001E-3</c:v>
                </c:pt>
                <c:pt idx="5131">
                  <c:v>-6.8719000000000002E-3</c:v>
                </c:pt>
                <c:pt idx="5132">
                  <c:v>-3.0192999999999999E-3</c:v>
                </c:pt>
                <c:pt idx="5133">
                  <c:v>-2.8874E-3</c:v>
                </c:pt>
                <c:pt idx="5134">
                  <c:v>-1.5869E-3</c:v>
                </c:pt>
                <c:pt idx="5135">
                  <c:v>1.8724E-3</c:v>
                </c:pt>
                <c:pt idx="5136">
                  <c:v>-2.2621999999999998E-3</c:v>
                </c:pt>
                <c:pt idx="5137">
                  <c:v>2.3011999999999999E-5</c:v>
                </c:pt>
                <c:pt idx="5138">
                  <c:v>2.4827999999999999E-3</c:v>
                </c:pt>
                <c:pt idx="5139">
                  <c:v>1.8081E-3</c:v>
                </c:pt>
                <c:pt idx="5140">
                  <c:v>4.8180000000000002E-3</c:v>
                </c:pt>
                <c:pt idx="5141">
                  <c:v>5.0650000000000001E-3</c:v>
                </c:pt>
                <c:pt idx="5142">
                  <c:v>5.4980999999999997E-3</c:v>
                </c:pt>
                <c:pt idx="5143">
                  <c:v>9.2554999999999998E-3</c:v>
                </c:pt>
                <c:pt idx="5144">
                  <c:v>8.0292999999999996E-3</c:v>
                </c:pt>
                <c:pt idx="5145">
                  <c:v>9.7319999999999993E-3</c:v>
                </c:pt>
                <c:pt idx="5146">
                  <c:v>9.5385999999999995E-3</c:v>
                </c:pt>
                <c:pt idx="5147">
                  <c:v>8.9224000000000005E-3</c:v>
                </c:pt>
                <c:pt idx="5148">
                  <c:v>8.0114999999999995E-3</c:v>
                </c:pt>
                <c:pt idx="5149">
                  <c:v>1.1884E-2</c:v>
                </c:pt>
                <c:pt idx="5150">
                  <c:v>7.9392999999999998E-3</c:v>
                </c:pt>
                <c:pt idx="5151">
                  <c:v>7.7577999999999996E-3</c:v>
                </c:pt>
                <c:pt idx="5152">
                  <c:v>3.8238E-3</c:v>
                </c:pt>
                <c:pt idx="5153">
                  <c:v>5.9483000000000001E-3</c:v>
                </c:pt>
                <c:pt idx="5154">
                  <c:v>6.3251000000000002E-3</c:v>
                </c:pt>
                <c:pt idx="5155">
                  <c:v>1.3442E-3</c:v>
                </c:pt>
                <c:pt idx="5156">
                  <c:v>-1.1318999999999999E-3</c:v>
                </c:pt>
                <c:pt idx="5157">
                  <c:v>-2.7187000000000001E-3</c:v>
                </c:pt>
                <c:pt idx="5158">
                  <c:v>-2.2463000000000001E-3</c:v>
                </c:pt>
                <c:pt idx="5159">
                  <c:v>-3.8882999999999999E-3</c:v>
                </c:pt>
                <c:pt idx="5160">
                  <c:v>-8.7705000000000005E-3</c:v>
                </c:pt>
                <c:pt idx="5161">
                  <c:v>-5.8127999999999999E-3</c:v>
                </c:pt>
                <c:pt idx="5162">
                  <c:v>-6.8228999999999998E-3</c:v>
                </c:pt>
                <c:pt idx="5163">
                  <c:v>-6.8779000000000002E-3</c:v>
                </c:pt>
                <c:pt idx="5164">
                  <c:v>-7.6793E-3</c:v>
                </c:pt>
                <c:pt idx="5165">
                  <c:v>-1.2123999999999999E-2</c:v>
                </c:pt>
                <c:pt idx="5166">
                  <c:v>-8.9114999999999993E-3</c:v>
                </c:pt>
                <c:pt idx="5167">
                  <c:v>-9.6845999999999998E-3</c:v>
                </c:pt>
                <c:pt idx="5168">
                  <c:v>-1.1617000000000001E-2</c:v>
                </c:pt>
                <c:pt idx="5169">
                  <c:v>-1.1142000000000001E-2</c:v>
                </c:pt>
                <c:pt idx="5170">
                  <c:v>-1.0037000000000001E-2</c:v>
                </c:pt>
                <c:pt idx="5171">
                  <c:v>-9.1214999999999994E-3</c:v>
                </c:pt>
                <c:pt idx="5172">
                  <c:v>-8.4744999999999994E-3</c:v>
                </c:pt>
                <c:pt idx="5173">
                  <c:v>-7.0254999999999996E-3</c:v>
                </c:pt>
                <c:pt idx="5174">
                  <c:v>-7.3293999999999998E-3</c:v>
                </c:pt>
                <c:pt idx="5175">
                  <c:v>-4.1979000000000001E-3</c:v>
                </c:pt>
                <c:pt idx="5176">
                  <c:v>-3.0620000000000001E-3</c:v>
                </c:pt>
                <c:pt idx="5177">
                  <c:v>-3.5521000000000001E-4</c:v>
                </c:pt>
                <c:pt idx="5178">
                  <c:v>1.2301E-3</c:v>
                </c:pt>
                <c:pt idx="5179">
                  <c:v>2.5755000000000001E-3</c:v>
                </c:pt>
                <c:pt idx="5180">
                  <c:v>4.3188000000000002E-3</c:v>
                </c:pt>
                <c:pt idx="5181">
                  <c:v>7.3207000000000003E-3</c:v>
                </c:pt>
                <c:pt idx="5182">
                  <c:v>9.2265000000000003E-3</c:v>
                </c:pt>
                <c:pt idx="5183">
                  <c:v>9.7304000000000002E-3</c:v>
                </c:pt>
                <c:pt idx="5184">
                  <c:v>9.8931999999999996E-3</c:v>
                </c:pt>
                <c:pt idx="5185">
                  <c:v>1.1582E-2</c:v>
                </c:pt>
                <c:pt idx="5186">
                  <c:v>1.2801E-2</c:v>
                </c:pt>
                <c:pt idx="5187">
                  <c:v>1.3618E-2</c:v>
                </c:pt>
                <c:pt idx="5188">
                  <c:v>9.4883999999999993E-3</c:v>
                </c:pt>
                <c:pt idx="5189">
                  <c:v>1.1242E-2</c:v>
                </c:pt>
                <c:pt idx="5190">
                  <c:v>1.5287E-2</c:v>
                </c:pt>
                <c:pt idx="5191">
                  <c:v>1.1407E-2</c:v>
                </c:pt>
                <c:pt idx="5192">
                  <c:v>1.1186E-2</c:v>
                </c:pt>
                <c:pt idx="5193">
                  <c:v>1.0141000000000001E-2</c:v>
                </c:pt>
                <c:pt idx="5194">
                  <c:v>1.0097E-2</c:v>
                </c:pt>
                <c:pt idx="5195">
                  <c:v>7.4701999999999998E-3</c:v>
                </c:pt>
                <c:pt idx="5196">
                  <c:v>5.2909000000000003E-3</c:v>
                </c:pt>
                <c:pt idx="5197">
                  <c:v>2.7970999999999998E-3</c:v>
                </c:pt>
                <c:pt idx="5198">
                  <c:v>2.0842999999999999E-3</c:v>
                </c:pt>
                <c:pt idx="5199">
                  <c:v>-5.4772000000000002E-4</c:v>
                </c:pt>
                <c:pt idx="5200">
                  <c:v>-2.0313000000000002E-3</c:v>
                </c:pt>
                <c:pt idx="5201">
                  <c:v>-5.6411999999999999E-3</c:v>
                </c:pt>
                <c:pt idx="5202">
                  <c:v>-6.1027E-3</c:v>
                </c:pt>
                <c:pt idx="5203">
                  <c:v>-7.3381999999999996E-3</c:v>
                </c:pt>
                <c:pt idx="5204">
                  <c:v>-1.0437999999999999E-2</c:v>
                </c:pt>
                <c:pt idx="5205">
                  <c:v>-1.1976000000000001E-2</c:v>
                </c:pt>
                <c:pt idx="5206">
                  <c:v>-1.3650000000000001E-2</c:v>
                </c:pt>
                <c:pt idx="5207">
                  <c:v>-1.2732E-2</c:v>
                </c:pt>
                <c:pt idx="5208">
                  <c:v>-1.3773000000000001E-2</c:v>
                </c:pt>
                <c:pt idx="5209">
                  <c:v>-1.6837999999999999E-2</c:v>
                </c:pt>
                <c:pt idx="5210">
                  <c:v>-1.3724E-2</c:v>
                </c:pt>
                <c:pt idx="5211">
                  <c:v>-1.3526E-2</c:v>
                </c:pt>
                <c:pt idx="5212">
                  <c:v>-1.3663E-2</c:v>
                </c:pt>
                <c:pt idx="5213">
                  <c:v>-1.2074E-2</c:v>
                </c:pt>
                <c:pt idx="5214">
                  <c:v>-1.1514999999999999E-2</c:v>
                </c:pt>
                <c:pt idx="5215">
                  <c:v>-9.3428999999999995E-3</c:v>
                </c:pt>
                <c:pt idx="5216">
                  <c:v>-5.7191999999999998E-3</c:v>
                </c:pt>
                <c:pt idx="5217">
                  <c:v>-8.3204999999999998E-3</c:v>
                </c:pt>
                <c:pt idx="5218">
                  <c:v>-2.9683999999999999E-3</c:v>
                </c:pt>
                <c:pt idx="5219">
                  <c:v>-1.9946999999999999E-3</c:v>
                </c:pt>
                <c:pt idx="5220">
                  <c:v>1.4946E-3</c:v>
                </c:pt>
                <c:pt idx="5221">
                  <c:v>2.4724999999999999E-3</c:v>
                </c:pt>
                <c:pt idx="5222">
                  <c:v>5.3020000000000003E-3</c:v>
                </c:pt>
                <c:pt idx="5223">
                  <c:v>6.5960000000000003E-3</c:v>
                </c:pt>
                <c:pt idx="5224">
                  <c:v>1.0407E-2</c:v>
                </c:pt>
                <c:pt idx="5225">
                  <c:v>9.2780999999999992E-3</c:v>
                </c:pt>
                <c:pt idx="5226">
                  <c:v>1.3401E-2</c:v>
                </c:pt>
                <c:pt idx="5227">
                  <c:v>1.2617E-2</c:v>
                </c:pt>
                <c:pt idx="5228">
                  <c:v>1.5563E-2</c:v>
                </c:pt>
                <c:pt idx="5229">
                  <c:v>1.5873000000000002E-2</c:v>
                </c:pt>
                <c:pt idx="5230">
                  <c:v>1.4204E-2</c:v>
                </c:pt>
                <c:pt idx="5231">
                  <c:v>1.5739E-2</c:v>
                </c:pt>
                <c:pt idx="5232">
                  <c:v>1.4333E-2</c:v>
                </c:pt>
                <c:pt idx="5233">
                  <c:v>1.4784E-2</c:v>
                </c:pt>
                <c:pt idx="5234">
                  <c:v>1.3465E-2</c:v>
                </c:pt>
                <c:pt idx="5235">
                  <c:v>8.1192999999999994E-3</c:v>
                </c:pt>
                <c:pt idx="5236">
                  <c:v>1.1277000000000001E-2</c:v>
                </c:pt>
                <c:pt idx="5237">
                  <c:v>9.2063000000000006E-3</c:v>
                </c:pt>
                <c:pt idx="5238">
                  <c:v>5.8291000000000003E-3</c:v>
                </c:pt>
                <c:pt idx="5239">
                  <c:v>4.006E-3</c:v>
                </c:pt>
                <c:pt idx="5240">
                  <c:v>1.5422000000000001E-3</c:v>
                </c:pt>
                <c:pt idx="5241">
                  <c:v>-1.9862999999999999E-3</c:v>
                </c:pt>
                <c:pt idx="5242">
                  <c:v>-1.6333000000000001E-3</c:v>
                </c:pt>
                <c:pt idx="5243">
                  <c:v>-7.0305000000000003E-3</c:v>
                </c:pt>
                <c:pt idx="5244">
                  <c:v>-8.6263999999999993E-3</c:v>
                </c:pt>
                <c:pt idx="5245">
                  <c:v>-1.1176999999999999E-2</c:v>
                </c:pt>
                <c:pt idx="5246">
                  <c:v>-1.3200999999999999E-2</c:v>
                </c:pt>
                <c:pt idx="5247">
                  <c:v>-1.3488999999999999E-2</c:v>
                </c:pt>
                <c:pt idx="5248">
                  <c:v>-1.4922E-2</c:v>
                </c:pt>
                <c:pt idx="5249">
                  <c:v>-1.8492000000000001E-2</c:v>
                </c:pt>
                <c:pt idx="5250">
                  <c:v>-1.5821000000000002E-2</c:v>
                </c:pt>
                <c:pt idx="5251">
                  <c:v>-1.7475999999999998E-2</c:v>
                </c:pt>
                <c:pt idx="5252">
                  <c:v>-1.6288E-2</c:v>
                </c:pt>
                <c:pt idx="5253">
                  <c:v>-1.7103E-2</c:v>
                </c:pt>
                <c:pt idx="5254">
                  <c:v>-1.6081000000000002E-2</c:v>
                </c:pt>
                <c:pt idx="5255">
                  <c:v>-1.1582E-2</c:v>
                </c:pt>
                <c:pt idx="5256">
                  <c:v>-1.2581999999999999E-2</c:v>
                </c:pt>
                <c:pt idx="5257">
                  <c:v>-9.0048999999999997E-3</c:v>
                </c:pt>
                <c:pt idx="5258">
                  <c:v>-6.5992000000000004E-3</c:v>
                </c:pt>
                <c:pt idx="5259">
                  <c:v>-4.0616000000000003E-3</c:v>
                </c:pt>
                <c:pt idx="5260">
                  <c:v>4.1634000000000002E-4</c:v>
                </c:pt>
                <c:pt idx="5261">
                  <c:v>-2.8536999999999998E-3</c:v>
                </c:pt>
                <c:pt idx="5262">
                  <c:v>1.1016000000000001E-3</c:v>
                </c:pt>
                <c:pt idx="5263">
                  <c:v>5.1741000000000001E-3</c:v>
                </c:pt>
                <c:pt idx="5264">
                  <c:v>6.3823999999999999E-3</c:v>
                </c:pt>
                <c:pt idx="5265">
                  <c:v>9.9050000000000006E-3</c:v>
                </c:pt>
                <c:pt idx="5266">
                  <c:v>1.1508000000000001E-2</c:v>
                </c:pt>
                <c:pt idx="5267">
                  <c:v>1.1672E-2</c:v>
                </c:pt>
                <c:pt idx="5268">
                  <c:v>1.8046E-2</c:v>
                </c:pt>
                <c:pt idx="5269">
                  <c:v>1.771E-2</c:v>
                </c:pt>
                <c:pt idx="5270">
                  <c:v>1.7638999999999998E-2</c:v>
                </c:pt>
                <c:pt idx="5271">
                  <c:v>1.8297999999999998E-2</c:v>
                </c:pt>
                <c:pt idx="5272">
                  <c:v>1.857E-2</c:v>
                </c:pt>
                <c:pt idx="5273">
                  <c:v>1.8262E-2</c:v>
                </c:pt>
                <c:pt idx="5274">
                  <c:v>1.8252000000000001E-2</c:v>
                </c:pt>
                <c:pt idx="5275">
                  <c:v>1.4458E-2</c:v>
                </c:pt>
                <c:pt idx="5276">
                  <c:v>1.5573E-2</c:v>
                </c:pt>
                <c:pt idx="5277">
                  <c:v>1.1797E-2</c:v>
                </c:pt>
                <c:pt idx="5278">
                  <c:v>9.6384999999999995E-3</c:v>
                </c:pt>
                <c:pt idx="5279">
                  <c:v>8.0881000000000008E-3</c:v>
                </c:pt>
                <c:pt idx="5280">
                  <c:v>3.9131000000000001E-3</c:v>
                </c:pt>
                <c:pt idx="5281">
                  <c:v>2.0097000000000001E-3</c:v>
                </c:pt>
                <c:pt idx="5282">
                  <c:v>-2.4650000000000002E-3</c:v>
                </c:pt>
                <c:pt idx="5283">
                  <c:v>-5.1478000000000001E-3</c:v>
                </c:pt>
                <c:pt idx="5284">
                  <c:v>-7.4523000000000002E-3</c:v>
                </c:pt>
                <c:pt idx="5285">
                  <c:v>-1.1401E-2</c:v>
                </c:pt>
                <c:pt idx="5286">
                  <c:v>-9.5153000000000008E-3</c:v>
                </c:pt>
                <c:pt idx="5287">
                  <c:v>-1.2836E-2</c:v>
                </c:pt>
                <c:pt idx="5288">
                  <c:v>-1.5594999999999999E-2</c:v>
                </c:pt>
                <c:pt idx="5289">
                  <c:v>-1.583E-2</c:v>
                </c:pt>
                <c:pt idx="5290">
                  <c:v>-1.7409000000000001E-2</c:v>
                </c:pt>
                <c:pt idx="5291">
                  <c:v>-1.8242999999999999E-2</c:v>
                </c:pt>
                <c:pt idx="5292">
                  <c:v>-1.9025E-2</c:v>
                </c:pt>
                <c:pt idx="5293">
                  <c:v>-2.1309000000000002E-2</c:v>
                </c:pt>
                <c:pt idx="5294">
                  <c:v>-1.7975000000000001E-2</c:v>
                </c:pt>
                <c:pt idx="5295">
                  <c:v>-1.7534000000000001E-2</c:v>
                </c:pt>
                <c:pt idx="5296">
                  <c:v>-1.7063999999999999E-2</c:v>
                </c:pt>
                <c:pt idx="5297">
                  <c:v>-1.5758000000000001E-2</c:v>
                </c:pt>
                <c:pt idx="5298">
                  <c:v>-1.2459E-2</c:v>
                </c:pt>
                <c:pt idx="5299">
                  <c:v>-1.0473E-2</c:v>
                </c:pt>
                <c:pt idx="5300">
                  <c:v>-7.3198999999999998E-3</c:v>
                </c:pt>
                <c:pt idx="5301">
                  <c:v>-4.7378000000000003E-3</c:v>
                </c:pt>
                <c:pt idx="5302">
                  <c:v>-8.0422999999999996E-4</c:v>
                </c:pt>
                <c:pt idx="5303">
                  <c:v>2.7631000000000001E-3</c:v>
                </c:pt>
                <c:pt idx="5304">
                  <c:v>5.2446999999999997E-3</c:v>
                </c:pt>
                <c:pt idx="5305">
                  <c:v>8.5231999999999999E-3</c:v>
                </c:pt>
                <c:pt idx="5306">
                  <c:v>1.1355000000000001E-2</c:v>
                </c:pt>
                <c:pt idx="5307">
                  <c:v>1.4614E-2</c:v>
                </c:pt>
                <c:pt idx="5308">
                  <c:v>1.7410999999999999E-2</c:v>
                </c:pt>
                <c:pt idx="5309">
                  <c:v>1.8723E-2</c:v>
                </c:pt>
                <c:pt idx="5310">
                  <c:v>1.9092999999999999E-2</c:v>
                </c:pt>
                <c:pt idx="5311">
                  <c:v>1.9578000000000002E-2</c:v>
                </c:pt>
                <c:pt idx="5312">
                  <c:v>2.1481E-2</c:v>
                </c:pt>
                <c:pt idx="5313">
                  <c:v>2.1000999999999999E-2</c:v>
                </c:pt>
                <c:pt idx="5314">
                  <c:v>1.8117000000000001E-2</c:v>
                </c:pt>
                <c:pt idx="5315">
                  <c:v>2.0115999999999998E-2</c:v>
                </c:pt>
                <c:pt idx="5316">
                  <c:v>1.7596000000000001E-2</c:v>
                </c:pt>
                <c:pt idx="5317">
                  <c:v>1.7079E-2</c:v>
                </c:pt>
                <c:pt idx="5318">
                  <c:v>1.4448000000000001E-2</c:v>
                </c:pt>
                <c:pt idx="5319">
                  <c:v>1.2451E-2</c:v>
                </c:pt>
                <c:pt idx="5320">
                  <c:v>9.5183999999999998E-3</c:v>
                </c:pt>
                <c:pt idx="5321">
                  <c:v>6.6870999999999996E-3</c:v>
                </c:pt>
                <c:pt idx="5322">
                  <c:v>3.7618999999999999E-3</c:v>
                </c:pt>
                <c:pt idx="5323">
                  <c:v>4.6167000000000002E-4</c:v>
                </c:pt>
                <c:pt idx="5324">
                  <c:v>-3.3262000000000001E-3</c:v>
                </c:pt>
                <c:pt idx="5325">
                  <c:v>-5.1086999999999999E-3</c:v>
                </c:pt>
                <c:pt idx="5326">
                  <c:v>-9.0308000000000003E-3</c:v>
                </c:pt>
                <c:pt idx="5327">
                  <c:v>-1.2475999999999999E-2</c:v>
                </c:pt>
                <c:pt idx="5328">
                  <c:v>-1.5910000000000001E-2</c:v>
                </c:pt>
                <c:pt idx="5329">
                  <c:v>-1.6893999999999999E-2</c:v>
                </c:pt>
                <c:pt idx="5330">
                  <c:v>-1.7831E-2</c:v>
                </c:pt>
                <c:pt idx="5331">
                  <c:v>-2.1752000000000001E-2</c:v>
                </c:pt>
                <c:pt idx="5332">
                  <c:v>-2.2964999999999999E-2</c:v>
                </c:pt>
                <c:pt idx="5333">
                  <c:v>-2.1774999999999999E-2</c:v>
                </c:pt>
                <c:pt idx="5334">
                  <c:v>-2.1944999999999999E-2</c:v>
                </c:pt>
                <c:pt idx="5335">
                  <c:v>-2.0753000000000001E-2</c:v>
                </c:pt>
                <c:pt idx="5336">
                  <c:v>-2.2856999999999999E-2</c:v>
                </c:pt>
                <c:pt idx="5337">
                  <c:v>-2.0306000000000001E-2</c:v>
                </c:pt>
                <c:pt idx="5338">
                  <c:v>-1.6060999999999999E-2</c:v>
                </c:pt>
                <c:pt idx="5339">
                  <c:v>-1.5008000000000001E-2</c:v>
                </c:pt>
                <c:pt idx="5340">
                  <c:v>-1.4758E-2</c:v>
                </c:pt>
                <c:pt idx="5341">
                  <c:v>-9.0276000000000002E-3</c:v>
                </c:pt>
                <c:pt idx="5342">
                  <c:v>-9.4555999999999998E-3</c:v>
                </c:pt>
                <c:pt idx="5343">
                  <c:v>-2.6484E-3</c:v>
                </c:pt>
                <c:pt idx="5344">
                  <c:v>-1.0560000000000001E-3</c:v>
                </c:pt>
                <c:pt idx="5345">
                  <c:v>3.2639000000000001E-3</c:v>
                </c:pt>
                <c:pt idx="5346">
                  <c:v>6.0108999999999996E-3</c:v>
                </c:pt>
                <c:pt idx="5347">
                  <c:v>9.4593999999999998E-3</c:v>
                </c:pt>
                <c:pt idx="5348">
                  <c:v>1.3084E-2</c:v>
                </c:pt>
                <c:pt idx="5349">
                  <c:v>1.5859000000000002E-2</c:v>
                </c:pt>
                <c:pt idx="5350">
                  <c:v>1.6263E-2</c:v>
                </c:pt>
                <c:pt idx="5351">
                  <c:v>2.0733000000000001E-2</c:v>
                </c:pt>
                <c:pt idx="5352">
                  <c:v>2.1668E-2</c:v>
                </c:pt>
                <c:pt idx="5353">
                  <c:v>2.2415999999999998E-2</c:v>
                </c:pt>
                <c:pt idx="5354">
                  <c:v>2.3833E-2</c:v>
                </c:pt>
                <c:pt idx="5355">
                  <c:v>2.2605E-2</c:v>
                </c:pt>
                <c:pt idx="5356">
                  <c:v>2.5071E-2</c:v>
                </c:pt>
                <c:pt idx="5357">
                  <c:v>2.1149999999999999E-2</c:v>
                </c:pt>
                <c:pt idx="5358">
                  <c:v>1.9989E-2</c:v>
                </c:pt>
                <c:pt idx="5359">
                  <c:v>1.8901999999999999E-2</c:v>
                </c:pt>
                <c:pt idx="5360">
                  <c:v>1.4416999999999999E-2</c:v>
                </c:pt>
                <c:pt idx="5361">
                  <c:v>1.5699000000000001E-2</c:v>
                </c:pt>
                <c:pt idx="5362">
                  <c:v>1.2074E-2</c:v>
                </c:pt>
                <c:pt idx="5363">
                  <c:v>6.6235E-3</c:v>
                </c:pt>
                <c:pt idx="5364">
                  <c:v>4.7394999999999998E-3</c:v>
                </c:pt>
                <c:pt idx="5365">
                  <c:v>1.1462E-3</c:v>
                </c:pt>
                <c:pt idx="5366">
                  <c:v>-2.9740999999999999E-3</c:v>
                </c:pt>
                <c:pt idx="5367">
                  <c:v>-4.1974999999999998E-3</c:v>
                </c:pt>
                <c:pt idx="5368">
                  <c:v>-1.1712E-2</c:v>
                </c:pt>
                <c:pt idx="5369">
                  <c:v>-1.2266000000000001E-2</c:v>
                </c:pt>
                <c:pt idx="5370">
                  <c:v>-1.5617000000000001E-2</c:v>
                </c:pt>
                <c:pt idx="5371">
                  <c:v>-1.8142999999999999E-2</c:v>
                </c:pt>
                <c:pt idx="5372">
                  <c:v>-1.9436999999999999E-2</c:v>
                </c:pt>
                <c:pt idx="5373">
                  <c:v>-2.1139999999999999E-2</c:v>
                </c:pt>
                <c:pt idx="5374">
                  <c:v>-2.3889000000000001E-2</c:v>
                </c:pt>
                <c:pt idx="5375">
                  <c:v>-2.2187999999999999E-2</c:v>
                </c:pt>
                <c:pt idx="5376">
                  <c:v>-2.3805E-2</c:v>
                </c:pt>
                <c:pt idx="5377">
                  <c:v>-2.2477E-2</c:v>
                </c:pt>
                <c:pt idx="5378">
                  <c:v>-2.2669999999999999E-2</c:v>
                </c:pt>
                <c:pt idx="5379">
                  <c:v>-2.1654E-2</c:v>
                </c:pt>
                <c:pt idx="5380">
                  <c:v>-1.7128999999999998E-2</c:v>
                </c:pt>
                <c:pt idx="5381">
                  <c:v>-1.6473000000000002E-2</c:v>
                </c:pt>
                <c:pt idx="5382">
                  <c:v>-1.2064E-2</c:v>
                </c:pt>
                <c:pt idx="5383">
                  <c:v>-9.5048000000000007E-3</c:v>
                </c:pt>
                <c:pt idx="5384">
                  <c:v>-6.3001999999999997E-3</c:v>
                </c:pt>
                <c:pt idx="5385">
                  <c:v>-2.4564999999999998E-4</c:v>
                </c:pt>
                <c:pt idx="5386">
                  <c:v>-1.8982999999999999E-3</c:v>
                </c:pt>
                <c:pt idx="5387">
                  <c:v>2.8165E-3</c:v>
                </c:pt>
                <c:pt idx="5388">
                  <c:v>6.5713999999999998E-3</c:v>
                </c:pt>
                <c:pt idx="5389">
                  <c:v>9.0048000000000003E-3</c:v>
                </c:pt>
                <c:pt idx="5390">
                  <c:v>1.3727E-2</c:v>
                </c:pt>
                <c:pt idx="5391">
                  <c:v>1.6959999999999999E-2</c:v>
                </c:pt>
                <c:pt idx="5392">
                  <c:v>1.6761999999999999E-2</c:v>
                </c:pt>
                <c:pt idx="5393">
                  <c:v>2.2447000000000002E-2</c:v>
                </c:pt>
                <c:pt idx="5394">
                  <c:v>2.2460000000000001E-2</c:v>
                </c:pt>
                <c:pt idx="5395">
                  <c:v>2.4636999999999999E-2</c:v>
                </c:pt>
                <c:pt idx="5396">
                  <c:v>2.3522000000000001E-2</c:v>
                </c:pt>
                <c:pt idx="5397">
                  <c:v>2.3730999999999999E-2</c:v>
                </c:pt>
                <c:pt idx="5398">
                  <c:v>2.3078000000000001E-2</c:v>
                </c:pt>
                <c:pt idx="5399">
                  <c:v>2.4351000000000001E-2</c:v>
                </c:pt>
                <c:pt idx="5400">
                  <c:v>1.9143E-2</c:v>
                </c:pt>
                <c:pt idx="5401">
                  <c:v>1.9137000000000001E-2</c:v>
                </c:pt>
                <c:pt idx="5402">
                  <c:v>1.5618999999999999E-2</c:v>
                </c:pt>
                <c:pt idx="5403">
                  <c:v>1.321E-2</c:v>
                </c:pt>
                <c:pt idx="5404">
                  <c:v>9.4234999999999996E-3</c:v>
                </c:pt>
                <c:pt idx="5405">
                  <c:v>4.4695999999999998E-3</c:v>
                </c:pt>
                <c:pt idx="5406">
                  <c:v>2.0165999999999999E-3</c:v>
                </c:pt>
                <c:pt idx="5407">
                  <c:v>-3.8744999999999999E-3</c:v>
                </c:pt>
                <c:pt idx="5408">
                  <c:v>-6.7064000000000004E-3</c:v>
                </c:pt>
                <c:pt idx="5409">
                  <c:v>-1.051E-2</c:v>
                </c:pt>
                <c:pt idx="5410">
                  <c:v>-1.5495999999999999E-2</c:v>
                </c:pt>
                <c:pt idx="5411">
                  <c:v>-1.5743E-2</c:v>
                </c:pt>
                <c:pt idx="5412">
                  <c:v>-1.8568999999999999E-2</c:v>
                </c:pt>
                <c:pt idx="5413">
                  <c:v>-2.0660000000000001E-2</c:v>
                </c:pt>
                <c:pt idx="5414">
                  <c:v>-2.2769000000000001E-2</c:v>
                </c:pt>
                <c:pt idx="5415">
                  <c:v>-2.7119000000000001E-2</c:v>
                </c:pt>
                <c:pt idx="5416">
                  <c:v>-2.5045999999999999E-2</c:v>
                </c:pt>
                <c:pt idx="5417">
                  <c:v>-2.5673999999999999E-2</c:v>
                </c:pt>
                <c:pt idx="5418">
                  <c:v>-2.7817000000000001E-2</c:v>
                </c:pt>
                <c:pt idx="5419">
                  <c:v>-2.5305999999999999E-2</c:v>
                </c:pt>
                <c:pt idx="5420">
                  <c:v>-2.3931999999999998E-2</c:v>
                </c:pt>
                <c:pt idx="5421">
                  <c:v>-2.2603999999999999E-2</c:v>
                </c:pt>
                <c:pt idx="5422">
                  <c:v>-1.9574999999999999E-2</c:v>
                </c:pt>
                <c:pt idx="5423">
                  <c:v>-1.6014E-2</c:v>
                </c:pt>
                <c:pt idx="5424">
                  <c:v>-1.3684E-2</c:v>
                </c:pt>
                <c:pt idx="5425">
                  <c:v>-9.2163999999999996E-3</c:v>
                </c:pt>
                <c:pt idx="5426">
                  <c:v>-5.8535000000000002E-3</c:v>
                </c:pt>
                <c:pt idx="5427">
                  <c:v>-4.4497999999999998E-4</c:v>
                </c:pt>
                <c:pt idx="5428">
                  <c:v>3.1767000000000002E-3</c:v>
                </c:pt>
                <c:pt idx="5429">
                  <c:v>7.4200999999999998E-3</c:v>
                </c:pt>
                <c:pt idx="5430">
                  <c:v>1.1743E-2</c:v>
                </c:pt>
                <c:pt idx="5431">
                  <c:v>1.5774E-2</c:v>
                </c:pt>
                <c:pt idx="5432">
                  <c:v>2.0346E-2</c:v>
                </c:pt>
                <c:pt idx="5433">
                  <c:v>2.2807999999999998E-2</c:v>
                </c:pt>
                <c:pt idx="5434">
                  <c:v>2.5930000000000002E-2</c:v>
                </c:pt>
                <c:pt idx="5435">
                  <c:v>2.6041999999999999E-2</c:v>
                </c:pt>
                <c:pt idx="5436">
                  <c:v>2.7963999999999999E-2</c:v>
                </c:pt>
                <c:pt idx="5437">
                  <c:v>2.9749000000000001E-2</c:v>
                </c:pt>
                <c:pt idx="5438">
                  <c:v>2.9066000000000002E-2</c:v>
                </c:pt>
                <c:pt idx="5439">
                  <c:v>2.7526999999999999E-2</c:v>
                </c:pt>
                <c:pt idx="5440">
                  <c:v>2.8989000000000001E-2</c:v>
                </c:pt>
                <c:pt idx="5441">
                  <c:v>2.614E-2</c:v>
                </c:pt>
                <c:pt idx="5442">
                  <c:v>2.6249999999999999E-2</c:v>
                </c:pt>
                <c:pt idx="5443">
                  <c:v>2.1621000000000001E-2</c:v>
                </c:pt>
                <c:pt idx="5444">
                  <c:v>1.9022000000000001E-2</c:v>
                </c:pt>
                <c:pt idx="5445">
                  <c:v>1.4817E-2</c:v>
                </c:pt>
                <c:pt idx="5446">
                  <c:v>1.1558000000000001E-2</c:v>
                </c:pt>
                <c:pt idx="5447">
                  <c:v>6.3055999999999997E-3</c:v>
                </c:pt>
                <c:pt idx="5448">
                  <c:v>2.6067E-3</c:v>
                </c:pt>
                <c:pt idx="5449">
                  <c:v>-2.4007999999999998E-3</c:v>
                </c:pt>
                <c:pt idx="5450">
                  <c:v>-6.3762999999999997E-3</c:v>
                </c:pt>
                <c:pt idx="5451">
                  <c:v>-1.1103E-2</c:v>
                </c:pt>
                <c:pt idx="5452">
                  <c:v>-1.5765000000000001E-2</c:v>
                </c:pt>
                <c:pt idx="5453">
                  <c:v>-1.9689000000000002E-2</c:v>
                </c:pt>
                <c:pt idx="5454">
                  <c:v>-2.3802E-2</c:v>
                </c:pt>
                <c:pt idx="5455">
                  <c:v>-2.4875000000000001E-2</c:v>
                </c:pt>
                <c:pt idx="5456">
                  <c:v>-2.9558999999999998E-2</c:v>
                </c:pt>
                <c:pt idx="5457">
                  <c:v>-3.0588000000000001E-2</c:v>
                </c:pt>
                <c:pt idx="5458">
                  <c:v>-3.2342999999999997E-2</c:v>
                </c:pt>
                <c:pt idx="5459">
                  <c:v>-3.1253000000000003E-2</c:v>
                </c:pt>
                <c:pt idx="5460">
                  <c:v>-2.9444999999999999E-2</c:v>
                </c:pt>
                <c:pt idx="5461">
                  <c:v>-3.1047000000000002E-2</c:v>
                </c:pt>
                <c:pt idx="5462">
                  <c:v>-2.9773999999999998E-2</c:v>
                </c:pt>
                <c:pt idx="5463">
                  <c:v>-2.4216999999999999E-2</c:v>
                </c:pt>
                <c:pt idx="5464">
                  <c:v>-2.2485999999999999E-2</c:v>
                </c:pt>
                <c:pt idx="5465">
                  <c:v>-2.1156999999999999E-2</c:v>
                </c:pt>
                <c:pt idx="5466">
                  <c:v>-1.5132E-2</c:v>
                </c:pt>
                <c:pt idx="5467">
                  <c:v>-1.3383000000000001E-2</c:v>
                </c:pt>
                <c:pt idx="5468">
                  <c:v>-6.2893000000000003E-3</c:v>
                </c:pt>
                <c:pt idx="5469">
                  <c:v>-3.1497999999999999E-3</c:v>
                </c:pt>
                <c:pt idx="5470">
                  <c:v>2.3804999999999998E-3</c:v>
                </c:pt>
                <c:pt idx="5471">
                  <c:v>6.8605000000000003E-3</c:v>
                </c:pt>
                <c:pt idx="5472">
                  <c:v>1.1403999999999999E-2</c:v>
                </c:pt>
                <c:pt idx="5473">
                  <c:v>1.4781000000000001E-2</c:v>
                </c:pt>
                <c:pt idx="5474">
                  <c:v>1.9651999999999999E-2</c:v>
                </c:pt>
                <c:pt idx="5475">
                  <c:v>2.1238E-2</c:v>
                </c:pt>
                <c:pt idx="5476">
                  <c:v>2.6994000000000001E-2</c:v>
                </c:pt>
                <c:pt idx="5477">
                  <c:v>2.8150000000000001E-2</c:v>
                </c:pt>
                <c:pt idx="5478">
                  <c:v>2.8392000000000001E-2</c:v>
                </c:pt>
                <c:pt idx="5479">
                  <c:v>3.1083E-2</c:v>
                </c:pt>
                <c:pt idx="5480">
                  <c:v>2.9987E-2</c:v>
                </c:pt>
                <c:pt idx="5481">
                  <c:v>3.2217000000000003E-2</c:v>
                </c:pt>
                <c:pt idx="5482">
                  <c:v>2.7306E-2</c:v>
                </c:pt>
                <c:pt idx="5483">
                  <c:v>2.6137000000000001E-2</c:v>
                </c:pt>
                <c:pt idx="5484">
                  <c:v>2.5481E-2</c:v>
                </c:pt>
                <c:pt idx="5485">
                  <c:v>1.9564000000000002E-2</c:v>
                </c:pt>
                <c:pt idx="5486">
                  <c:v>1.9338999999999999E-2</c:v>
                </c:pt>
                <c:pt idx="5487">
                  <c:v>1.5349E-2</c:v>
                </c:pt>
                <c:pt idx="5488">
                  <c:v>9.3665999999999992E-3</c:v>
                </c:pt>
                <c:pt idx="5489">
                  <c:v>6.4681000000000001E-3</c:v>
                </c:pt>
                <c:pt idx="5490">
                  <c:v>1.3755E-3</c:v>
                </c:pt>
                <c:pt idx="5491">
                  <c:v>-4.8666999999999998E-3</c:v>
                </c:pt>
                <c:pt idx="5492">
                  <c:v>-6.0330999999999996E-3</c:v>
                </c:pt>
                <c:pt idx="5493">
                  <c:v>-1.5207E-2</c:v>
                </c:pt>
                <c:pt idx="5494">
                  <c:v>-1.6198000000000001E-2</c:v>
                </c:pt>
                <c:pt idx="5495">
                  <c:v>-2.1427000000000002E-2</c:v>
                </c:pt>
                <c:pt idx="5496">
                  <c:v>-2.5038000000000001E-2</c:v>
                </c:pt>
                <c:pt idx="5497">
                  <c:v>-2.7899E-2</c:v>
                </c:pt>
                <c:pt idx="5498">
                  <c:v>-2.7858000000000001E-2</c:v>
                </c:pt>
                <c:pt idx="5499">
                  <c:v>-3.1875000000000001E-2</c:v>
                </c:pt>
                <c:pt idx="5500">
                  <c:v>-3.0370999999999999E-2</c:v>
                </c:pt>
                <c:pt idx="5501">
                  <c:v>-3.3420999999999999E-2</c:v>
                </c:pt>
                <c:pt idx="5502">
                  <c:v>-2.9083000000000001E-2</c:v>
                </c:pt>
                <c:pt idx="5503">
                  <c:v>-2.9048999999999998E-2</c:v>
                </c:pt>
                <c:pt idx="5504">
                  <c:v>-2.7910999999999998E-2</c:v>
                </c:pt>
                <c:pt idx="5505">
                  <c:v>-2.3765000000000001E-2</c:v>
                </c:pt>
                <c:pt idx="5506">
                  <c:v>-2.0677999999999998E-2</c:v>
                </c:pt>
                <c:pt idx="5507">
                  <c:v>-1.4626E-2</c:v>
                </c:pt>
                <c:pt idx="5508">
                  <c:v>-1.1161000000000001E-2</c:v>
                </c:pt>
                <c:pt idx="5509">
                  <c:v>-6.9362E-3</c:v>
                </c:pt>
                <c:pt idx="5510">
                  <c:v>6.0168000000000005E-4</c:v>
                </c:pt>
                <c:pt idx="5511">
                  <c:v>1.1668E-3</c:v>
                </c:pt>
                <c:pt idx="5512">
                  <c:v>6.6591999999999997E-3</c:v>
                </c:pt>
                <c:pt idx="5513">
                  <c:v>1.2839E-2</c:v>
                </c:pt>
                <c:pt idx="5514">
                  <c:v>1.5426E-2</c:v>
                </c:pt>
                <c:pt idx="5515">
                  <c:v>2.1524000000000001E-2</c:v>
                </c:pt>
                <c:pt idx="5516">
                  <c:v>2.5635000000000002E-2</c:v>
                </c:pt>
                <c:pt idx="5517">
                  <c:v>2.7258000000000001E-2</c:v>
                </c:pt>
                <c:pt idx="5518">
                  <c:v>3.2511999999999999E-2</c:v>
                </c:pt>
                <c:pt idx="5519">
                  <c:v>3.2379999999999999E-2</c:v>
                </c:pt>
                <c:pt idx="5520">
                  <c:v>3.4569000000000003E-2</c:v>
                </c:pt>
                <c:pt idx="5521">
                  <c:v>3.2994999999999997E-2</c:v>
                </c:pt>
                <c:pt idx="5522">
                  <c:v>3.2882000000000002E-2</c:v>
                </c:pt>
                <c:pt idx="5523">
                  <c:v>3.2370999999999997E-2</c:v>
                </c:pt>
                <c:pt idx="5524">
                  <c:v>3.2053999999999999E-2</c:v>
                </c:pt>
                <c:pt idx="5525">
                  <c:v>2.5836000000000001E-2</c:v>
                </c:pt>
                <c:pt idx="5526">
                  <c:v>2.4768999999999999E-2</c:v>
                </c:pt>
                <c:pt idx="5527">
                  <c:v>1.9966000000000001E-2</c:v>
                </c:pt>
                <c:pt idx="5528">
                  <c:v>1.6601000000000001E-2</c:v>
                </c:pt>
                <c:pt idx="5529">
                  <c:v>1.1499000000000001E-2</c:v>
                </c:pt>
                <c:pt idx="5530">
                  <c:v>5.3874999999999999E-3</c:v>
                </c:pt>
                <c:pt idx="5531">
                  <c:v>9.3030000000000001E-4</c:v>
                </c:pt>
                <c:pt idx="5532">
                  <c:v>-5.7786000000000001E-3</c:v>
                </c:pt>
                <c:pt idx="5533">
                  <c:v>-1.0524E-2</c:v>
                </c:pt>
                <c:pt idx="5534">
                  <c:v>-1.5817000000000001E-2</c:v>
                </c:pt>
                <c:pt idx="5535">
                  <c:v>-2.1901E-2</c:v>
                </c:pt>
                <c:pt idx="5536">
                  <c:v>-2.2875E-2</c:v>
                </c:pt>
                <c:pt idx="5537">
                  <c:v>-2.6141999999999999E-2</c:v>
                </c:pt>
                <c:pt idx="5538">
                  <c:v>-2.9953E-2</c:v>
                </c:pt>
                <c:pt idx="5539">
                  <c:v>-3.2414999999999999E-2</c:v>
                </c:pt>
                <c:pt idx="5540">
                  <c:v>-3.6943999999999998E-2</c:v>
                </c:pt>
                <c:pt idx="5541">
                  <c:v>-3.4708000000000003E-2</c:v>
                </c:pt>
                <c:pt idx="5542">
                  <c:v>-3.5594000000000001E-2</c:v>
                </c:pt>
                <c:pt idx="5543">
                  <c:v>-3.7996000000000002E-2</c:v>
                </c:pt>
                <c:pt idx="5544">
                  <c:v>-3.6477999999999997E-2</c:v>
                </c:pt>
                <c:pt idx="5545">
                  <c:v>-3.2409E-2</c:v>
                </c:pt>
                <c:pt idx="5546">
                  <c:v>-3.0334E-2</c:v>
                </c:pt>
                <c:pt idx="5547">
                  <c:v>-2.6804999999999999E-2</c:v>
                </c:pt>
                <c:pt idx="5548">
                  <c:v>-2.3571000000000002E-2</c:v>
                </c:pt>
                <c:pt idx="5549">
                  <c:v>-1.8714999999999999E-2</c:v>
                </c:pt>
                <c:pt idx="5550">
                  <c:v>-1.3044E-2</c:v>
                </c:pt>
                <c:pt idx="5551">
                  <c:v>-7.8869000000000005E-3</c:v>
                </c:pt>
                <c:pt idx="5552">
                  <c:v>-1.6339E-3</c:v>
                </c:pt>
                <c:pt idx="5553">
                  <c:v>3.2043000000000002E-3</c:v>
                </c:pt>
                <c:pt idx="5554">
                  <c:v>8.5915000000000002E-3</c:v>
                </c:pt>
                <c:pt idx="5555">
                  <c:v>1.4695E-2</c:v>
                </c:pt>
                <c:pt idx="5556">
                  <c:v>2.0934999999999999E-2</c:v>
                </c:pt>
                <c:pt idx="5557">
                  <c:v>2.4670000000000001E-2</c:v>
                </c:pt>
                <c:pt idx="5558">
                  <c:v>2.8888E-2</c:v>
                </c:pt>
                <c:pt idx="5559">
                  <c:v>3.2673000000000001E-2</c:v>
                </c:pt>
                <c:pt idx="5560">
                  <c:v>3.5879000000000001E-2</c:v>
                </c:pt>
                <c:pt idx="5561">
                  <c:v>3.5249000000000003E-2</c:v>
                </c:pt>
                <c:pt idx="5562">
                  <c:v>3.7565000000000001E-2</c:v>
                </c:pt>
                <c:pt idx="5563">
                  <c:v>3.6670000000000001E-2</c:v>
                </c:pt>
                <c:pt idx="5564">
                  <c:v>3.6943999999999998E-2</c:v>
                </c:pt>
                <c:pt idx="5565">
                  <c:v>3.5840999999999998E-2</c:v>
                </c:pt>
                <c:pt idx="5566">
                  <c:v>3.2371999999999998E-2</c:v>
                </c:pt>
                <c:pt idx="5567">
                  <c:v>3.2343999999999998E-2</c:v>
                </c:pt>
                <c:pt idx="5568">
                  <c:v>2.8042999999999998E-2</c:v>
                </c:pt>
                <c:pt idx="5569">
                  <c:v>2.2841E-2</c:v>
                </c:pt>
                <c:pt idx="5570">
                  <c:v>1.7552000000000002E-2</c:v>
                </c:pt>
                <c:pt idx="5571">
                  <c:v>1.3483E-2</c:v>
                </c:pt>
                <c:pt idx="5572">
                  <c:v>7.5452000000000002E-3</c:v>
                </c:pt>
                <c:pt idx="5573">
                  <c:v>2.2794999999999998E-3</c:v>
                </c:pt>
                <c:pt idx="5574">
                  <c:v>-3.4053E-3</c:v>
                </c:pt>
                <c:pt idx="5575">
                  <c:v>-8.4606000000000004E-3</c:v>
                </c:pt>
                <c:pt idx="5576">
                  <c:v>-1.4014E-2</c:v>
                </c:pt>
                <c:pt idx="5577">
                  <c:v>-1.8976E-2</c:v>
                </c:pt>
                <c:pt idx="5578">
                  <c:v>-2.4258999999999999E-2</c:v>
                </c:pt>
                <c:pt idx="5579">
                  <c:v>-2.8313000000000001E-2</c:v>
                </c:pt>
                <c:pt idx="5580">
                  <c:v>-2.9406999999999999E-2</c:v>
                </c:pt>
                <c:pt idx="5581">
                  <c:v>-3.4612999999999998E-2</c:v>
                </c:pt>
                <c:pt idx="5582">
                  <c:v>-3.5553000000000001E-2</c:v>
                </c:pt>
                <c:pt idx="5583">
                  <c:v>-3.7411E-2</c:v>
                </c:pt>
                <c:pt idx="5584">
                  <c:v>-3.5756999999999997E-2</c:v>
                </c:pt>
                <c:pt idx="5585">
                  <c:v>-3.4006000000000002E-2</c:v>
                </c:pt>
                <c:pt idx="5586">
                  <c:v>-3.5756999999999997E-2</c:v>
                </c:pt>
                <c:pt idx="5587">
                  <c:v>-3.3731999999999998E-2</c:v>
                </c:pt>
                <c:pt idx="5588">
                  <c:v>-2.7134999999999999E-2</c:v>
                </c:pt>
                <c:pt idx="5589">
                  <c:v>-2.4864000000000001E-2</c:v>
                </c:pt>
                <c:pt idx="5590">
                  <c:v>-2.2252000000000001E-2</c:v>
                </c:pt>
                <c:pt idx="5591">
                  <c:v>-1.5986E-2</c:v>
                </c:pt>
                <c:pt idx="5592">
                  <c:v>-1.3416000000000001E-2</c:v>
                </c:pt>
                <c:pt idx="5593">
                  <c:v>-4.7641999999999997E-3</c:v>
                </c:pt>
                <c:pt idx="5594">
                  <c:v>-1.1423E-3</c:v>
                </c:pt>
                <c:pt idx="5595">
                  <c:v>5.5478000000000003E-3</c:v>
                </c:pt>
                <c:pt idx="5596">
                  <c:v>9.5563000000000002E-3</c:v>
                </c:pt>
                <c:pt idx="5597">
                  <c:v>1.5365E-2</c:v>
                </c:pt>
                <c:pt idx="5598">
                  <c:v>2.0230999999999999E-2</c:v>
                </c:pt>
                <c:pt idx="5599">
                  <c:v>2.6355E-2</c:v>
                </c:pt>
                <c:pt idx="5600">
                  <c:v>2.6304000000000001E-2</c:v>
                </c:pt>
                <c:pt idx="5601">
                  <c:v>3.1933999999999997E-2</c:v>
                </c:pt>
                <c:pt idx="5602">
                  <c:v>3.4569999999999997E-2</c:v>
                </c:pt>
                <c:pt idx="5603">
                  <c:v>3.7814E-2</c:v>
                </c:pt>
                <c:pt idx="5604">
                  <c:v>3.6790999999999997E-2</c:v>
                </c:pt>
                <c:pt idx="5605">
                  <c:v>3.6007999999999998E-2</c:v>
                </c:pt>
                <c:pt idx="5606">
                  <c:v>3.7906000000000002E-2</c:v>
                </c:pt>
                <c:pt idx="5607">
                  <c:v>3.5394000000000002E-2</c:v>
                </c:pt>
                <c:pt idx="5608">
                  <c:v>3.1165999999999999E-2</c:v>
                </c:pt>
                <c:pt idx="5609">
                  <c:v>2.8898E-2</c:v>
                </c:pt>
                <c:pt idx="5610">
                  <c:v>2.2291999999999999E-2</c:v>
                </c:pt>
                <c:pt idx="5611">
                  <c:v>2.2591E-2</c:v>
                </c:pt>
                <c:pt idx="5612">
                  <c:v>1.5997000000000001E-2</c:v>
                </c:pt>
                <c:pt idx="5613">
                  <c:v>8.9587E-3</c:v>
                </c:pt>
                <c:pt idx="5614">
                  <c:v>4.5109E-3</c:v>
                </c:pt>
                <c:pt idx="5615">
                  <c:v>-1.8289999999999999E-3</c:v>
                </c:pt>
                <c:pt idx="5616">
                  <c:v>-8.4825999999999999E-3</c:v>
                </c:pt>
                <c:pt idx="5617">
                  <c:v>-1.0854000000000001E-2</c:v>
                </c:pt>
                <c:pt idx="5618">
                  <c:v>-2.0797E-2</c:v>
                </c:pt>
                <c:pt idx="5619">
                  <c:v>-2.4544E-2</c:v>
                </c:pt>
                <c:pt idx="5620">
                  <c:v>-2.8740999999999999E-2</c:v>
                </c:pt>
                <c:pt idx="5621">
                  <c:v>-3.2501000000000002E-2</c:v>
                </c:pt>
                <c:pt idx="5622">
                  <c:v>-3.6262999999999997E-2</c:v>
                </c:pt>
                <c:pt idx="5623">
                  <c:v>-3.5747000000000001E-2</c:v>
                </c:pt>
                <c:pt idx="5624">
                  <c:v>-4.0556000000000002E-2</c:v>
                </c:pt>
                <c:pt idx="5625">
                  <c:v>-3.8685999999999998E-2</c:v>
                </c:pt>
                <c:pt idx="5626">
                  <c:v>-4.1599999999999998E-2</c:v>
                </c:pt>
                <c:pt idx="5627">
                  <c:v>-3.6651000000000003E-2</c:v>
                </c:pt>
                <c:pt idx="5628">
                  <c:v>-3.6162E-2</c:v>
                </c:pt>
                <c:pt idx="5629">
                  <c:v>-3.4680000000000002E-2</c:v>
                </c:pt>
                <c:pt idx="5630">
                  <c:v>-2.9366E-2</c:v>
                </c:pt>
                <c:pt idx="5631">
                  <c:v>-2.563E-2</c:v>
                </c:pt>
                <c:pt idx="5632">
                  <c:v>-1.8971999999999999E-2</c:v>
                </c:pt>
                <c:pt idx="5633">
                  <c:v>-1.4165000000000001E-2</c:v>
                </c:pt>
                <c:pt idx="5634">
                  <c:v>-9.4263000000000003E-3</c:v>
                </c:pt>
                <c:pt idx="5635">
                  <c:v>-1.2814E-4</c:v>
                </c:pt>
                <c:pt idx="5636">
                  <c:v>6.2491000000000001E-4</c:v>
                </c:pt>
                <c:pt idx="5637">
                  <c:v>7.7907000000000002E-3</c:v>
                </c:pt>
                <c:pt idx="5638">
                  <c:v>1.4669E-2</c:v>
                </c:pt>
                <c:pt idx="5639">
                  <c:v>1.8098E-2</c:v>
                </c:pt>
                <c:pt idx="5640">
                  <c:v>2.5301000000000001E-2</c:v>
                </c:pt>
                <c:pt idx="5641">
                  <c:v>3.0370999999999999E-2</c:v>
                </c:pt>
                <c:pt idx="5642">
                  <c:v>3.3109E-2</c:v>
                </c:pt>
                <c:pt idx="5643">
                  <c:v>3.8505999999999999E-2</c:v>
                </c:pt>
                <c:pt idx="5644">
                  <c:v>4.0078000000000003E-2</c:v>
                </c:pt>
                <c:pt idx="5645">
                  <c:v>4.2749000000000002E-2</c:v>
                </c:pt>
                <c:pt idx="5646">
                  <c:v>4.3796000000000002E-2</c:v>
                </c:pt>
                <c:pt idx="5647">
                  <c:v>4.0835999999999997E-2</c:v>
                </c:pt>
                <c:pt idx="5648">
                  <c:v>4.0354000000000001E-2</c:v>
                </c:pt>
                <c:pt idx="5649">
                  <c:v>4.0762E-2</c:v>
                </c:pt>
                <c:pt idx="5650">
                  <c:v>3.5970000000000002E-2</c:v>
                </c:pt>
                <c:pt idx="5651">
                  <c:v>3.2055E-2</c:v>
                </c:pt>
                <c:pt idx="5652">
                  <c:v>2.6699000000000001E-2</c:v>
                </c:pt>
                <c:pt idx="5653">
                  <c:v>2.2898000000000002E-2</c:v>
                </c:pt>
                <c:pt idx="5654">
                  <c:v>1.8016999999999998E-2</c:v>
                </c:pt>
                <c:pt idx="5655">
                  <c:v>9.6703999999999991E-3</c:v>
                </c:pt>
                <c:pt idx="5656">
                  <c:v>4.3388999999999997E-3</c:v>
                </c:pt>
                <c:pt idx="5657">
                  <c:v>-3.8468999999999999E-3</c:v>
                </c:pt>
                <c:pt idx="5658">
                  <c:v>-9.6197000000000001E-3</c:v>
                </c:pt>
                <c:pt idx="5659">
                  <c:v>-1.4975E-2</c:v>
                </c:pt>
                <c:pt idx="5660">
                  <c:v>-2.2939999999999999E-2</c:v>
                </c:pt>
                <c:pt idx="5661">
                  <c:v>-2.5149000000000001E-2</c:v>
                </c:pt>
                <c:pt idx="5662">
                  <c:v>-3.1836999999999997E-2</c:v>
                </c:pt>
                <c:pt idx="5663">
                  <c:v>-3.3863999999999998E-2</c:v>
                </c:pt>
                <c:pt idx="5664">
                  <c:v>-3.7161E-2</c:v>
                </c:pt>
                <c:pt idx="5665">
                  <c:v>-4.2624000000000002E-2</c:v>
                </c:pt>
                <c:pt idx="5666">
                  <c:v>-4.3785999999999999E-2</c:v>
                </c:pt>
                <c:pt idx="5667">
                  <c:v>-4.2262000000000001E-2</c:v>
                </c:pt>
                <c:pt idx="5668">
                  <c:v>-4.4789000000000002E-2</c:v>
                </c:pt>
                <c:pt idx="5669">
                  <c:v>-4.3249000000000003E-2</c:v>
                </c:pt>
                <c:pt idx="5670">
                  <c:v>-4.1179E-2</c:v>
                </c:pt>
                <c:pt idx="5671">
                  <c:v>-3.6214000000000003E-2</c:v>
                </c:pt>
                <c:pt idx="5672">
                  <c:v>-3.2065000000000003E-2</c:v>
                </c:pt>
                <c:pt idx="5673">
                  <c:v>-2.8282000000000002E-2</c:v>
                </c:pt>
                <c:pt idx="5674">
                  <c:v>-2.2164E-2</c:v>
                </c:pt>
                <c:pt idx="5675">
                  <c:v>-1.5771E-2</c:v>
                </c:pt>
                <c:pt idx="5676">
                  <c:v>-1.0543E-2</c:v>
                </c:pt>
                <c:pt idx="5677">
                  <c:v>-2.9810000000000001E-3</c:v>
                </c:pt>
                <c:pt idx="5678">
                  <c:v>2.7731000000000001E-3</c:v>
                </c:pt>
                <c:pt idx="5679">
                  <c:v>9.3082000000000008E-3</c:v>
                </c:pt>
                <c:pt idx="5680">
                  <c:v>1.6403000000000001E-2</c:v>
                </c:pt>
                <c:pt idx="5681">
                  <c:v>2.2943000000000002E-2</c:v>
                </c:pt>
                <c:pt idx="5682">
                  <c:v>2.76E-2</c:v>
                </c:pt>
                <c:pt idx="5683">
                  <c:v>3.2684999999999999E-2</c:v>
                </c:pt>
                <c:pt idx="5684">
                  <c:v>3.7361999999999999E-2</c:v>
                </c:pt>
                <c:pt idx="5685">
                  <c:v>4.1103000000000001E-2</c:v>
                </c:pt>
                <c:pt idx="5686">
                  <c:v>4.0224999999999997E-2</c:v>
                </c:pt>
                <c:pt idx="5687">
                  <c:v>4.3217999999999999E-2</c:v>
                </c:pt>
                <c:pt idx="5688">
                  <c:v>4.2978000000000002E-2</c:v>
                </c:pt>
                <c:pt idx="5689">
                  <c:v>4.3034000000000003E-2</c:v>
                </c:pt>
                <c:pt idx="5690">
                  <c:v>4.1350999999999999E-2</c:v>
                </c:pt>
                <c:pt idx="5691">
                  <c:v>3.7636000000000003E-2</c:v>
                </c:pt>
                <c:pt idx="5692">
                  <c:v>3.6845000000000003E-2</c:v>
                </c:pt>
                <c:pt idx="5693">
                  <c:v>3.2461999999999998E-2</c:v>
                </c:pt>
                <c:pt idx="5694">
                  <c:v>2.6207000000000001E-2</c:v>
                </c:pt>
                <c:pt idx="5695">
                  <c:v>2.0383999999999999E-2</c:v>
                </c:pt>
                <c:pt idx="5696">
                  <c:v>1.5044999999999999E-2</c:v>
                </c:pt>
                <c:pt idx="5697">
                  <c:v>8.1779000000000001E-3</c:v>
                </c:pt>
                <c:pt idx="5698">
                  <c:v>2.0397000000000002E-3</c:v>
                </c:pt>
                <c:pt idx="5699">
                  <c:v>-5.4599999999999996E-3</c:v>
                </c:pt>
                <c:pt idx="5700">
                  <c:v>-1.0978E-2</c:v>
                </c:pt>
                <c:pt idx="5701">
                  <c:v>-1.9109000000000001E-2</c:v>
                </c:pt>
                <c:pt idx="5702">
                  <c:v>-2.3717999999999999E-2</c:v>
                </c:pt>
                <c:pt idx="5703">
                  <c:v>-2.9604999999999999E-2</c:v>
                </c:pt>
                <c:pt idx="5704">
                  <c:v>-3.5569000000000003E-2</c:v>
                </c:pt>
                <c:pt idx="5705">
                  <c:v>-3.9574999999999999E-2</c:v>
                </c:pt>
                <c:pt idx="5706">
                  <c:v>-4.2458999999999997E-2</c:v>
                </c:pt>
                <c:pt idx="5707">
                  <c:v>-4.4449000000000002E-2</c:v>
                </c:pt>
                <c:pt idx="5708">
                  <c:v>-4.6143000000000003E-2</c:v>
                </c:pt>
                <c:pt idx="5709">
                  <c:v>-4.7650999999999999E-2</c:v>
                </c:pt>
                <c:pt idx="5710">
                  <c:v>-4.2312000000000002E-2</c:v>
                </c:pt>
                <c:pt idx="5711">
                  <c:v>-4.3684000000000001E-2</c:v>
                </c:pt>
                <c:pt idx="5712">
                  <c:v>-4.1190999999999998E-2</c:v>
                </c:pt>
                <c:pt idx="5713">
                  <c:v>-3.6165000000000003E-2</c:v>
                </c:pt>
                <c:pt idx="5714">
                  <c:v>-3.0183000000000001E-2</c:v>
                </c:pt>
                <c:pt idx="5715">
                  <c:v>-2.6636E-2</c:v>
                </c:pt>
                <c:pt idx="5716">
                  <c:v>-1.9111E-2</c:v>
                </c:pt>
                <c:pt idx="5717">
                  <c:v>-1.6074000000000001E-2</c:v>
                </c:pt>
                <c:pt idx="5718">
                  <c:v>-5.3078999999999999E-3</c:v>
                </c:pt>
                <c:pt idx="5719">
                  <c:v>1.7140999999999999E-4</c:v>
                </c:pt>
                <c:pt idx="5720">
                  <c:v>8.3420999999999999E-3</c:v>
                </c:pt>
                <c:pt idx="5721">
                  <c:v>1.5467E-2</c:v>
                </c:pt>
                <c:pt idx="5722">
                  <c:v>2.1264000000000002E-2</c:v>
                </c:pt>
                <c:pt idx="5723">
                  <c:v>2.7125E-2</c:v>
                </c:pt>
                <c:pt idx="5724">
                  <c:v>3.4691E-2</c:v>
                </c:pt>
                <c:pt idx="5725">
                  <c:v>3.4928000000000001E-2</c:v>
                </c:pt>
                <c:pt idx="5726">
                  <c:v>4.2255000000000001E-2</c:v>
                </c:pt>
                <c:pt idx="5727">
                  <c:v>4.4415000000000003E-2</c:v>
                </c:pt>
                <c:pt idx="5728">
                  <c:v>4.8285000000000002E-2</c:v>
                </c:pt>
                <c:pt idx="5729">
                  <c:v>4.6809000000000003E-2</c:v>
                </c:pt>
                <c:pt idx="5730">
                  <c:v>4.6233000000000003E-2</c:v>
                </c:pt>
                <c:pt idx="5731">
                  <c:v>4.8506000000000001E-2</c:v>
                </c:pt>
                <c:pt idx="5732">
                  <c:v>4.4433E-2</c:v>
                </c:pt>
                <c:pt idx="5733">
                  <c:v>3.9418000000000002E-2</c:v>
                </c:pt>
                <c:pt idx="5734">
                  <c:v>3.6311999999999997E-2</c:v>
                </c:pt>
                <c:pt idx="5735">
                  <c:v>2.9264999999999999E-2</c:v>
                </c:pt>
                <c:pt idx="5736">
                  <c:v>2.8545999999999998E-2</c:v>
                </c:pt>
                <c:pt idx="5737">
                  <c:v>2.0093E-2</c:v>
                </c:pt>
                <c:pt idx="5738">
                  <c:v>1.17E-2</c:v>
                </c:pt>
                <c:pt idx="5739">
                  <c:v>6.0679999999999996E-3</c:v>
                </c:pt>
                <c:pt idx="5740">
                  <c:v>-8.9811999999999997E-4</c:v>
                </c:pt>
                <c:pt idx="5741">
                  <c:v>-9.2560999999999997E-3</c:v>
                </c:pt>
                <c:pt idx="5742">
                  <c:v>-1.3096999999999999E-2</c:v>
                </c:pt>
                <c:pt idx="5743">
                  <c:v>-2.4833000000000001E-2</c:v>
                </c:pt>
                <c:pt idx="5744">
                  <c:v>-2.9245E-2</c:v>
                </c:pt>
                <c:pt idx="5745">
                  <c:v>-3.3729000000000002E-2</c:v>
                </c:pt>
                <c:pt idx="5746">
                  <c:v>-3.9181000000000001E-2</c:v>
                </c:pt>
                <c:pt idx="5747">
                  <c:v>-4.3888999999999997E-2</c:v>
                </c:pt>
                <c:pt idx="5748">
                  <c:v>-4.7420999999999998E-2</c:v>
                </c:pt>
                <c:pt idx="5749">
                  <c:v>-4.8767999999999999E-2</c:v>
                </c:pt>
                <c:pt idx="5750">
                  <c:v>-4.7614999999999998E-2</c:v>
                </c:pt>
                <c:pt idx="5751">
                  <c:v>-5.0861999999999997E-2</c:v>
                </c:pt>
                <c:pt idx="5752">
                  <c:v>-4.9020000000000001E-2</c:v>
                </c:pt>
                <c:pt idx="5753">
                  <c:v>-4.4665999999999997E-2</c:v>
                </c:pt>
                <c:pt idx="5754">
                  <c:v>-4.2705E-2</c:v>
                </c:pt>
                <c:pt idx="5755">
                  <c:v>-3.7002E-2</c:v>
                </c:pt>
                <c:pt idx="5756">
                  <c:v>-3.4275E-2</c:v>
                </c:pt>
                <c:pt idx="5757">
                  <c:v>-2.4541E-2</c:v>
                </c:pt>
                <c:pt idx="5758">
                  <c:v>-1.9008000000000001E-2</c:v>
                </c:pt>
                <c:pt idx="5759">
                  <c:v>-1.2540000000000001E-2</c:v>
                </c:pt>
                <c:pt idx="5760">
                  <c:v>-2.4386999999999998E-3</c:v>
                </c:pt>
                <c:pt idx="5761">
                  <c:v>2.7771000000000002E-4</c:v>
                </c:pt>
                <c:pt idx="5762">
                  <c:v>8.8696000000000001E-3</c:v>
                </c:pt>
                <c:pt idx="5763">
                  <c:v>1.6958999999999998E-2</c:v>
                </c:pt>
                <c:pt idx="5764">
                  <c:v>2.3535E-2</c:v>
                </c:pt>
                <c:pt idx="5765">
                  <c:v>2.9706E-2</c:v>
                </c:pt>
                <c:pt idx="5766">
                  <c:v>3.5832999999999997E-2</c:v>
                </c:pt>
                <c:pt idx="5767">
                  <c:v>3.9204000000000003E-2</c:v>
                </c:pt>
                <c:pt idx="5768">
                  <c:v>4.8101999999999999E-2</c:v>
                </c:pt>
                <c:pt idx="5769">
                  <c:v>4.6813E-2</c:v>
                </c:pt>
                <c:pt idx="5770">
                  <c:v>4.9737000000000003E-2</c:v>
                </c:pt>
                <c:pt idx="5771">
                  <c:v>5.1230999999999999E-2</c:v>
                </c:pt>
                <c:pt idx="5772">
                  <c:v>5.1484000000000002E-2</c:v>
                </c:pt>
                <c:pt idx="5773">
                  <c:v>4.6806E-2</c:v>
                </c:pt>
                <c:pt idx="5774">
                  <c:v>4.6424E-2</c:v>
                </c:pt>
                <c:pt idx="5775">
                  <c:v>4.1050000000000003E-2</c:v>
                </c:pt>
                <c:pt idx="5776">
                  <c:v>3.5764999999999998E-2</c:v>
                </c:pt>
                <c:pt idx="5777">
                  <c:v>2.9822000000000001E-2</c:v>
                </c:pt>
                <c:pt idx="5778">
                  <c:v>2.4893999999999999E-2</c:v>
                </c:pt>
                <c:pt idx="5779">
                  <c:v>1.882E-2</c:v>
                </c:pt>
                <c:pt idx="5780">
                  <c:v>9.3986999999999994E-3</c:v>
                </c:pt>
                <c:pt idx="5781">
                  <c:v>2.7861000000000001E-3</c:v>
                </c:pt>
                <c:pt idx="5782">
                  <c:v>-6.0632999999999998E-3</c:v>
                </c:pt>
                <c:pt idx="5783">
                  <c:v>-1.3147000000000001E-2</c:v>
                </c:pt>
                <c:pt idx="5784">
                  <c:v>-1.9195E-2</c:v>
                </c:pt>
                <c:pt idx="5785">
                  <c:v>-2.8101999999999999E-2</c:v>
                </c:pt>
                <c:pt idx="5786">
                  <c:v>-3.0828000000000001E-2</c:v>
                </c:pt>
                <c:pt idx="5787">
                  <c:v>-3.7774000000000002E-2</c:v>
                </c:pt>
                <c:pt idx="5788">
                  <c:v>-3.993E-2</c:v>
                </c:pt>
                <c:pt idx="5789">
                  <c:v>-4.3898E-2</c:v>
                </c:pt>
                <c:pt idx="5790">
                  <c:v>-4.9606999999999998E-2</c:v>
                </c:pt>
                <c:pt idx="5791">
                  <c:v>-5.0441E-2</c:v>
                </c:pt>
                <c:pt idx="5792">
                  <c:v>-4.7869000000000002E-2</c:v>
                </c:pt>
                <c:pt idx="5793">
                  <c:v>-5.0377999999999999E-2</c:v>
                </c:pt>
                <c:pt idx="5794">
                  <c:v>-4.8677999999999999E-2</c:v>
                </c:pt>
                <c:pt idx="5795">
                  <c:v>-4.6318999999999999E-2</c:v>
                </c:pt>
                <c:pt idx="5796">
                  <c:v>-3.9965000000000001E-2</c:v>
                </c:pt>
                <c:pt idx="5797">
                  <c:v>-3.5362999999999999E-2</c:v>
                </c:pt>
                <c:pt idx="5798">
                  <c:v>-3.0467999999999999E-2</c:v>
                </c:pt>
                <c:pt idx="5799">
                  <c:v>-2.5359E-2</c:v>
                </c:pt>
                <c:pt idx="5800">
                  <c:v>-1.6226000000000001E-2</c:v>
                </c:pt>
                <c:pt idx="5801">
                  <c:v>-9.3185000000000004E-3</c:v>
                </c:pt>
                <c:pt idx="5802">
                  <c:v>-1.08E-3</c:v>
                </c:pt>
                <c:pt idx="5803">
                  <c:v>6.3921999999999998E-3</c:v>
                </c:pt>
                <c:pt idx="5804">
                  <c:v>1.2834999999999999E-2</c:v>
                </c:pt>
                <c:pt idx="5805">
                  <c:v>2.0775999999999999E-2</c:v>
                </c:pt>
                <c:pt idx="5806">
                  <c:v>2.9243000000000002E-2</c:v>
                </c:pt>
                <c:pt idx="5807">
                  <c:v>3.6552000000000001E-2</c:v>
                </c:pt>
                <c:pt idx="5808">
                  <c:v>3.9876000000000002E-2</c:v>
                </c:pt>
                <c:pt idx="5809">
                  <c:v>4.4741999999999997E-2</c:v>
                </c:pt>
                <c:pt idx="5810">
                  <c:v>4.9347000000000002E-2</c:v>
                </c:pt>
                <c:pt idx="5811">
                  <c:v>5.2116999999999997E-2</c:v>
                </c:pt>
                <c:pt idx="5812">
                  <c:v>5.1254000000000001E-2</c:v>
                </c:pt>
                <c:pt idx="5813">
                  <c:v>5.1032000000000001E-2</c:v>
                </c:pt>
                <c:pt idx="5814">
                  <c:v>5.0450000000000002E-2</c:v>
                </c:pt>
                <c:pt idx="5815">
                  <c:v>5.2005999999999997E-2</c:v>
                </c:pt>
                <c:pt idx="5816">
                  <c:v>4.3781E-2</c:v>
                </c:pt>
                <c:pt idx="5817">
                  <c:v>4.2327999999999998E-2</c:v>
                </c:pt>
                <c:pt idx="5818">
                  <c:v>3.6910999999999999E-2</c:v>
                </c:pt>
                <c:pt idx="5819">
                  <c:v>3.1399999999999997E-2</c:v>
                </c:pt>
                <c:pt idx="5820">
                  <c:v>2.2211000000000002E-2</c:v>
                </c:pt>
                <c:pt idx="5821">
                  <c:v>1.5611999999999999E-2</c:v>
                </c:pt>
                <c:pt idx="5822">
                  <c:v>7.705E-3</c:v>
                </c:pt>
                <c:pt idx="5823">
                  <c:v>-2.2792E-4</c:v>
                </c:pt>
                <c:pt idx="5824">
                  <c:v>-8.5625000000000007E-3</c:v>
                </c:pt>
                <c:pt idx="5825">
                  <c:v>-1.5327E-2</c:v>
                </c:pt>
                <c:pt idx="5826">
                  <c:v>-2.4143000000000001E-2</c:v>
                </c:pt>
                <c:pt idx="5827">
                  <c:v>-2.9391E-2</c:v>
                </c:pt>
                <c:pt idx="5828">
                  <c:v>-3.6734999999999997E-2</c:v>
                </c:pt>
                <c:pt idx="5829">
                  <c:v>-4.2222999999999997E-2</c:v>
                </c:pt>
                <c:pt idx="5830">
                  <c:v>-4.7024000000000003E-2</c:v>
                </c:pt>
                <c:pt idx="5831">
                  <c:v>-4.9464000000000001E-2</c:v>
                </c:pt>
                <c:pt idx="5832">
                  <c:v>-5.2172999999999997E-2</c:v>
                </c:pt>
                <c:pt idx="5833">
                  <c:v>-5.4441000000000003E-2</c:v>
                </c:pt>
                <c:pt idx="5834">
                  <c:v>-5.5303999999999999E-2</c:v>
                </c:pt>
                <c:pt idx="5835">
                  <c:v>-4.9575000000000001E-2</c:v>
                </c:pt>
                <c:pt idx="5836">
                  <c:v>-5.0636E-2</c:v>
                </c:pt>
                <c:pt idx="5837">
                  <c:v>-4.7889000000000001E-2</c:v>
                </c:pt>
                <c:pt idx="5838">
                  <c:v>-4.2397999999999998E-2</c:v>
                </c:pt>
                <c:pt idx="5839">
                  <c:v>-3.5213000000000001E-2</c:v>
                </c:pt>
                <c:pt idx="5840">
                  <c:v>-3.0661000000000001E-2</c:v>
                </c:pt>
                <c:pt idx="5841">
                  <c:v>-2.2447999999999999E-2</c:v>
                </c:pt>
                <c:pt idx="5842">
                  <c:v>-1.8433999999999999E-2</c:v>
                </c:pt>
                <c:pt idx="5843">
                  <c:v>-6.6159000000000001E-3</c:v>
                </c:pt>
                <c:pt idx="5844">
                  <c:v>-1.9971999999999999E-4</c:v>
                </c:pt>
                <c:pt idx="5845">
                  <c:v>9.2647000000000007E-3</c:v>
                </c:pt>
                <c:pt idx="5846">
                  <c:v>1.6771999999999999E-2</c:v>
                </c:pt>
                <c:pt idx="5847">
                  <c:v>2.3397999999999999E-2</c:v>
                </c:pt>
                <c:pt idx="5848">
                  <c:v>3.0332000000000001E-2</c:v>
                </c:pt>
                <c:pt idx="5849">
                  <c:v>3.8870000000000002E-2</c:v>
                </c:pt>
                <c:pt idx="5850">
                  <c:v>4.2555000000000003E-2</c:v>
                </c:pt>
                <c:pt idx="5851">
                  <c:v>4.6859999999999999E-2</c:v>
                </c:pt>
                <c:pt idx="5852">
                  <c:v>5.0229000000000003E-2</c:v>
                </c:pt>
                <c:pt idx="5853">
                  <c:v>5.4279000000000001E-2</c:v>
                </c:pt>
                <c:pt idx="5854">
                  <c:v>5.7041000000000001E-2</c:v>
                </c:pt>
                <c:pt idx="5855">
                  <c:v>5.1931999999999999E-2</c:v>
                </c:pt>
                <c:pt idx="5856">
                  <c:v>5.4288999999999997E-2</c:v>
                </c:pt>
                <c:pt idx="5857">
                  <c:v>5.0993999999999998E-2</c:v>
                </c:pt>
                <c:pt idx="5858">
                  <c:v>4.8585000000000003E-2</c:v>
                </c:pt>
                <c:pt idx="5859">
                  <c:v>4.1988999999999999E-2</c:v>
                </c:pt>
                <c:pt idx="5860">
                  <c:v>3.4207000000000001E-2</c:v>
                </c:pt>
                <c:pt idx="5861">
                  <c:v>3.3234E-2</c:v>
                </c:pt>
                <c:pt idx="5862">
                  <c:v>2.5676000000000001E-2</c:v>
                </c:pt>
                <c:pt idx="5863">
                  <c:v>1.4904000000000001E-2</c:v>
                </c:pt>
                <c:pt idx="5864">
                  <c:v>7.9089E-3</c:v>
                </c:pt>
                <c:pt idx="5865">
                  <c:v>-4.2365000000000002E-4</c:v>
                </c:pt>
                <c:pt idx="5866">
                  <c:v>-1.008E-2</c:v>
                </c:pt>
                <c:pt idx="5867">
                  <c:v>-1.43E-2</c:v>
                </c:pt>
                <c:pt idx="5868">
                  <c:v>-2.7244999999999998E-2</c:v>
                </c:pt>
                <c:pt idx="5869">
                  <c:v>-3.2599000000000003E-2</c:v>
                </c:pt>
                <c:pt idx="5870">
                  <c:v>-4.1109E-2</c:v>
                </c:pt>
                <c:pt idx="5871">
                  <c:v>-4.3930999999999998E-2</c:v>
                </c:pt>
                <c:pt idx="5872">
                  <c:v>-4.9481999999999998E-2</c:v>
                </c:pt>
                <c:pt idx="5873">
                  <c:v>-5.3502000000000001E-2</c:v>
                </c:pt>
                <c:pt idx="5874">
                  <c:v>-5.9005000000000002E-2</c:v>
                </c:pt>
                <c:pt idx="5875">
                  <c:v>-5.3911000000000001E-2</c:v>
                </c:pt>
                <c:pt idx="5876">
                  <c:v>-5.6845E-2</c:v>
                </c:pt>
                <c:pt idx="5877">
                  <c:v>-5.4762999999999999E-2</c:v>
                </c:pt>
                <c:pt idx="5878">
                  <c:v>-4.9617000000000001E-2</c:v>
                </c:pt>
                <c:pt idx="5879">
                  <c:v>-4.7453000000000002E-2</c:v>
                </c:pt>
                <c:pt idx="5880">
                  <c:v>-4.1369000000000003E-2</c:v>
                </c:pt>
                <c:pt idx="5881">
                  <c:v>-3.7902999999999999E-2</c:v>
                </c:pt>
                <c:pt idx="5882">
                  <c:v>-2.6949000000000001E-2</c:v>
                </c:pt>
                <c:pt idx="5883">
                  <c:v>-2.0423E-2</c:v>
                </c:pt>
                <c:pt idx="5884">
                  <c:v>-1.362E-2</c:v>
                </c:pt>
                <c:pt idx="5885">
                  <c:v>-2.8069000000000002E-3</c:v>
                </c:pt>
                <c:pt idx="5886">
                  <c:v>8.2173999999999995E-4</c:v>
                </c:pt>
                <c:pt idx="5887">
                  <c:v>1.056E-2</c:v>
                </c:pt>
                <c:pt idx="5888">
                  <c:v>1.9494999999999998E-2</c:v>
                </c:pt>
                <c:pt idx="5889">
                  <c:v>2.6342999999999998E-2</c:v>
                </c:pt>
                <c:pt idx="5890">
                  <c:v>3.3061E-2</c:v>
                </c:pt>
                <c:pt idx="5891">
                  <c:v>4.0287999999999997E-2</c:v>
                </c:pt>
                <c:pt idx="5892">
                  <c:v>4.4345999999999997E-2</c:v>
                </c:pt>
                <c:pt idx="5893">
                  <c:v>5.3657000000000003E-2</c:v>
                </c:pt>
                <c:pt idx="5894">
                  <c:v>5.2062999999999998E-2</c:v>
                </c:pt>
                <c:pt idx="5895">
                  <c:v>5.5822999999999998E-2</c:v>
                </c:pt>
                <c:pt idx="5896">
                  <c:v>5.7714000000000001E-2</c:v>
                </c:pt>
                <c:pt idx="5897">
                  <c:v>5.7964000000000002E-2</c:v>
                </c:pt>
                <c:pt idx="5898">
                  <c:v>5.2979999999999999E-2</c:v>
                </c:pt>
                <c:pt idx="5899">
                  <c:v>5.2646999999999999E-2</c:v>
                </c:pt>
                <c:pt idx="5900">
                  <c:v>4.7051999999999997E-2</c:v>
                </c:pt>
                <c:pt idx="5901">
                  <c:v>4.4484000000000003E-2</c:v>
                </c:pt>
                <c:pt idx="5902">
                  <c:v>3.4577999999999998E-2</c:v>
                </c:pt>
                <c:pt idx="5903">
                  <c:v>2.8882999999999999E-2</c:v>
                </c:pt>
                <c:pt idx="5904">
                  <c:v>2.1985000000000001E-2</c:v>
                </c:pt>
                <c:pt idx="5905">
                  <c:v>1.2371E-2</c:v>
                </c:pt>
                <c:pt idx="5906">
                  <c:v>4.3280999999999997E-3</c:v>
                </c:pt>
                <c:pt idx="5907">
                  <c:v>-6.0847999999999996E-3</c:v>
                </c:pt>
                <c:pt idx="5908">
                  <c:v>-1.4404999999999999E-2</c:v>
                </c:pt>
                <c:pt idx="5909">
                  <c:v>-2.3238000000000002E-2</c:v>
                </c:pt>
                <c:pt idx="5910">
                  <c:v>-3.1301000000000002E-2</c:v>
                </c:pt>
                <c:pt idx="5911">
                  <c:v>-3.5202999999999998E-2</c:v>
                </c:pt>
                <c:pt idx="5912">
                  <c:v>-4.3657000000000001E-2</c:v>
                </c:pt>
                <c:pt idx="5913">
                  <c:v>-4.9417000000000003E-2</c:v>
                </c:pt>
                <c:pt idx="5914">
                  <c:v>-5.0485000000000002E-2</c:v>
                </c:pt>
                <c:pt idx="5915">
                  <c:v>-5.7031999999999999E-2</c:v>
                </c:pt>
                <c:pt idx="5916">
                  <c:v>-5.8167000000000003E-2</c:v>
                </c:pt>
                <c:pt idx="5917">
                  <c:v>-6.0454000000000001E-2</c:v>
                </c:pt>
                <c:pt idx="5918">
                  <c:v>-5.8317000000000001E-2</c:v>
                </c:pt>
                <c:pt idx="5919">
                  <c:v>-5.6580999999999999E-2</c:v>
                </c:pt>
                <c:pt idx="5920">
                  <c:v>-5.3906999999999997E-2</c:v>
                </c:pt>
                <c:pt idx="5921">
                  <c:v>-5.0245999999999999E-2</c:v>
                </c:pt>
                <c:pt idx="5922">
                  <c:v>-4.1480999999999997E-2</c:v>
                </c:pt>
                <c:pt idx="5923">
                  <c:v>-3.5719000000000001E-2</c:v>
                </c:pt>
                <c:pt idx="5924">
                  <c:v>-2.9513000000000001E-2</c:v>
                </c:pt>
                <c:pt idx="5925">
                  <c:v>-2.0413000000000001E-2</c:v>
                </c:pt>
                <c:pt idx="5926">
                  <c:v>-1.09E-2</c:v>
                </c:pt>
                <c:pt idx="5927">
                  <c:v>-1.4875999999999999E-3</c:v>
                </c:pt>
                <c:pt idx="5928">
                  <c:v>7.1108999999999999E-3</c:v>
                </c:pt>
                <c:pt idx="5929">
                  <c:v>1.4985999999999999E-2</c:v>
                </c:pt>
                <c:pt idx="5930">
                  <c:v>2.4674999999999999E-2</c:v>
                </c:pt>
                <c:pt idx="5931">
                  <c:v>3.3315999999999998E-2</c:v>
                </c:pt>
                <c:pt idx="5932">
                  <c:v>4.1876999999999998E-2</c:v>
                </c:pt>
                <c:pt idx="5933">
                  <c:v>4.5345999999999997E-2</c:v>
                </c:pt>
                <c:pt idx="5934">
                  <c:v>5.1839999999999997E-2</c:v>
                </c:pt>
                <c:pt idx="5935">
                  <c:v>5.6890999999999997E-2</c:v>
                </c:pt>
                <c:pt idx="5936">
                  <c:v>5.9605999999999999E-2</c:v>
                </c:pt>
                <c:pt idx="5937">
                  <c:v>5.8702999999999998E-2</c:v>
                </c:pt>
                <c:pt idx="5938">
                  <c:v>5.8873000000000002E-2</c:v>
                </c:pt>
                <c:pt idx="5939">
                  <c:v>5.8604000000000003E-2</c:v>
                </c:pt>
                <c:pt idx="5940">
                  <c:v>5.9594000000000001E-2</c:v>
                </c:pt>
                <c:pt idx="5941">
                  <c:v>5.0715000000000003E-2</c:v>
                </c:pt>
                <c:pt idx="5942">
                  <c:v>4.8652000000000001E-2</c:v>
                </c:pt>
                <c:pt idx="5943">
                  <c:v>4.3186000000000002E-2</c:v>
                </c:pt>
                <c:pt idx="5944">
                  <c:v>3.7060999999999997E-2</c:v>
                </c:pt>
                <c:pt idx="5945">
                  <c:v>2.666E-2</c:v>
                </c:pt>
                <c:pt idx="5946">
                  <c:v>1.9182999999999999E-2</c:v>
                </c:pt>
                <c:pt idx="5947">
                  <c:v>9.7734999999999992E-3</c:v>
                </c:pt>
                <c:pt idx="5948">
                  <c:v>1.4256E-3</c:v>
                </c:pt>
                <c:pt idx="5949">
                  <c:v>-8.2357000000000003E-3</c:v>
                </c:pt>
                <c:pt idx="5950">
                  <c:v>-1.6622000000000001E-2</c:v>
                </c:pt>
                <c:pt idx="5951">
                  <c:v>-2.6946999999999999E-2</c:v>
                </c:pt>
                <c:pt idx="5952">
                  <c:v>-3.5325000000000002E-2</c:v>
                </c:pt>
                <c:pt idx="5953">
                  <c:v>-4.0696000000000003E-2</c:v>
                </c:pt>
                <c:pt idx="5954">
                  <c:v>-4.7941999999999999E-2</c:v>
                </c:pt>
                <c:pt idx="5955">
                  <c:v>-5.3712999999999997E-2</c:v>
                </c:pt>
                <c:pt idx="5956">
                  <c:v>-6.1044000000000001E-2</c:v>
                </c:pt>
                <c:pt idx="5957">
                  <c:v>-5.9372000000000001E-2</c:v>
                </c:pt>
                <c:pt idx="5958">
                  <c:v>-6.2023000000000002E-2</c:v>
                </c:pt>
                <c:pt idx="5959">
                  <c:v>-6.3606999999999997E-2</c:v>
                </c:pt>
                <c:pt idx="5960">
                  <c:v>-6.1996000000000002E-2</c:v>
                </c:pt>
                <c:pt idx="5961">
                  <c:v>-5.8361999999999997E-2</c:v>
                </c:pt>
                <c:pt idx="5962">
                  <c:v>-5.5440999999999997E-2</c:v>
                </c:pt>
                <c:pt idx="5963">
                  <c:v>-4.9163999999999999E-2</c:v>
                </c:pt>
                <c:pt idx="5964">
                  <c:v>-4.4012999999999997E-2</c:v>
                </c:pt>
                <c:pt idx="5965">
                  <c:v>-3.6013000000000003E-2</c:v>
                </c:pt>
                <c:pt idx="5966">
                  <c:v>-2.6238000000000001E-2</c:v>
                </c:pt>
                <c:pt idx="5967">
                  <c:v>-2.1090999999999999E-2</c:v>
                </c:pt>
                <c:pt idx="5968">
                  <c:v>-8.6733999999999995E-3</c:v>
                </c:pt>
                <c:pt idx="5969">
                  <c:v>-6.3530999999999999E-5</c:v>
                </c:pt>
                <c:pt idx="5970">
                  <c:v>1.0580000000000001E-2</c:v>
                </c:pt>
                <c:pt idx="5971">
                  <c:v>1.9372E-2</c:v>
                </c:pt>
                <c:pt idx="5972">
                  <c:v>2.9398000000000001E-2</c:v>
                </c:pt>
                <c:pt idx="5973">
                  <c:v>3.5261000000000001E-2</c:v>
                </c:pt>
                <c:pt idx="5974">
                  <c:v>4.5109999999999997E-2</c:v>
                </c:pt>
                <c:pt idx="5975">
                  <c:v>4.9686000000000001E-2</c:v>
                </c:pt>
                <c:pt idx="5976">
                  <c:v>5.8554000000000002E-2</c:v>
                </c:pt>
                <c:pt idx="5977">
                  <c:v>5.8363999999999999E-2</c:v>
                </c:pt>
                <c:pt idx="5978">
                  <c:v>6.2261999999999998E-2</c:v>
                </c:pt>
                <c:pt idx="5979">
                  <c:v>6.5314999999999998E-2</c:v>
                </c:pt>
                <c:pt idx="5980">
                  <c:v>6.4910999999999996E-2</c:v>
                </c:pt>
                <c:pt idx="5981">
                  <c:v>6.2467000000000002E-2</c:v>
                </c:pt>
                <c:pt idx="5982">
                  <c:v>5.8417999999999998E-2</c:v>
                </c:pt>
                <c:pt idx="5983">
                  <c:v>5.5454999999999997E-2</c:v>
                </c:pt>
                <c:pt idx="5984">
                  <c:v>4.7624E-2</c:v>
                </c:pt>
                <c:pt idx="5985">
                  <c:v>3.9130999999999999E-2</c:v>
                </c:pt>
                <c:pt idx="5986">
                  <c:v>3.6946E-2</c:v>
                </c:pt>
                <c:pt idx="5987">
                  <c:v>2.8103E-2</c:v>
                </c:pt>
                <c:pt idx="5988">
                  <c:v>1.6086E-2</c:v>
                </c:pt>
                <c:pt idx="5989">
                  <c:v>7.9358999999999992E-3</c:v>
                </c:pt>
                <c:pt idx="5990">
                  <c:v>-1.4752999999999999E-3</c:v>
                </c:pt>
                <c:pt idx="5991">
                  <c:v>-1.2159E-2</c:v>
                </c:pt>
                <c:pt idx="5992">
                  <c:v>-1.7259E-2</c:v>
                </c:pt>
                <c:pt idx="5993">
                  <c:v>-3.1393999999999998E-2</c:v>
                </c:pt>
                <c:pt idx="5994">
                  <c:v>-3.7699000000000003E-2</c:v>
                </c:pt>
                <c:pt idx="5995">
                  <c:v>-4.6593999999999997E-2</c:v>
                </c:pt>
                <c:pt idx="5996">
                  <c:v>-4.9716999999999997E-2</c:v>
                </c:pt>
                <c:pt idx="5997">
                  <c:v>-5.6168000000000003E-2</c:v>
                </c:pt>
                <c:pt idx="5998">
                  <c:v>-6.0672999999999998E-2</c:v>
                </c:pt>
                <c:pt idx="5999">
                  <c:v>-6.5962999999999994E-2</c:v>
                </c:pt>
                <c:pt idx="6000">
                  <c:v>-6.0559000000000002E-2</c:v>
                </c:pt>
                <c:pt idx="6001">
                  <c:v>-6.3888E-2</c:v>
                </c:pt>
                <c:pt idx="6002">
                  <c:v>-6.1962000000000003E-2</c:v>
                </c:pt>
                <c:pt idx="6003">
                  <c:v>-6.0567000000000003E-2</c:v>
                </c:pt>
                <c:pt idx="6004">
                  <c:v>-5.3394999999999998E-2</c:v>
                </c:pt>
                <c:pt idx="6005">
                  <c:v>-4.6752000000000002E-2</c:v>
                </c:pt>
                <c:pt idx="6006">
                  <c:v>-4.2514999999999997E-2</c:v>
                </c:pt>
                <c:pt idx="6007">
                  <c:v>-3.3277000000000001E-2</c:v>
                </c:pt>
                <c:pt idx="6008">
                  <c:v>-2.3442000000000001E-2</c:v>
                </c:pt>
                <c:pt idx="6009">
                  <c:v>-1.5568E-2</c:v>
                </c:pt>
                <c:pt idx="6010">
                  <c:v>-3.5111999999999999E-3</c:v>
                </c:pt>
                <c:pt idx="6011">
                  <c:v>1.4689E-3</c:v>
                </c:pt>
                <c:pt idx="6012">
                  <c:v>1.1622E-2</c:v>
                </c:pt>
                <c:pt idx="6013">
                  <c:v>2.1971000000000001E-2</c:v>
                </c:pt>
                <c:pt idx="6014">
                  <c:v>3.0363999999999999E-2</c:v>
                </c:pt>
                <c:pt idx="6015">
                  <c:v>4.0927999999999999E-2</c:v>
                </c:pt>
                <c:pt idx="6016">
                  <c:v>4.6032000000000003E-2</c:v>
                </c:pt>
                <c:pt idx="6017">
                  <c:v>5.0859000000000001E-2</c:v>
                </c:pt>
                <c:pt idx="6018">
                  <c:v>6.1185999999999997E-2</c:v>
                </c:pt>
                <c:pt idx="6019">
                  <c:v>6.4085000000000003E-2</c:v>
                </c:pt>
                <c:pt idx="6020">
                  <c:v>6.3333E-2</c:v>
                </c:pt>
                <c:pt idx="6021">
                  <c:v>6.5421999999999994E-2</c:v>
                </c:pt>
                <c:pt idx="6022">
                  <c:v>6.4959000000000003E-2</c:v>
                </c:pt>
                <c:pt idx="6023">
                  <c:v>6.4144000000000007E-2</c:v>
                </c:pt>
                <c:pt idx="6024">
                  <c:v>5.8382000000000003E-2</c:v>
                </c:pt>
                <c:pt idx="6025">
                  <c:v>5.2225000000000001E-2</c:v>
                </c:pt>
                <c:pt idx="6026">
                  <c:v>4.8508999999999997E-2</c:v>
                </c:pt>
                <c:pt idx="6027">
                  <c:v>4.0160000000000001E-2</c:v>
                </c:pt>
                <c:pt idx="6028">
                  <c:v>3.0426999999999999E-2</c:v>
                </c:pt>
                <c:pt idx="6029">
                  <c:v>2.2578000000000001E-2</c:v>
                </c:pt>
                <c:pt idx="6030">
                  <c:v>1.2338999999999999E-2</c:v>
                </c:pt>
                <c:pt idx="6031">
                  <c:v>2.7439999999999999E-3</c:v>
                </c:pt>
                <c:pt idx="6032">
                  <c:v>-8.7112999999999999E-3</c:v>
                </c:pt>
                <c:pt idx="6033">
                  <c:v>-1.7950000000000001E-2</c:v>
                </c:pt>
                <c:pt idx="6034">
                  <c:v>-2.7084E-2</c:v>
                </c:pt>
                <c:pt idx="6035">
                  <c:v>-3.5721999999999997E-2</c:v>
                </c:pt>
                <c:pt idx="6036">
                  <c:v>-4.1424999999999997E-2</c:v>
                </c:pt>
                <c:pt idx="6037">
                  <c:v>-4.9551999999999999E-2</c:v>
                </c:pt>
                <c:pt idx="6038">
                  <c:v>-5.6370000000000003E-2</c:v>
                </c:pt>
                <c:pt idx="6039">
                  <c:v>-5.6691999999999999E-2</c:v>
                </c:pt>
                <c:pt idx="6040">
                  <c:v>-6.3758999999999996E-2</c:v>
                </c:pt>
                <c:pt idx="6041">
                  <c:v>-6.5775E-2</c:v>
                </c:pt>
                <c:pt idx="6042">
                  <c:v>-6.6724000000000006E-2</c:v>
                </c:pt>
                <c:pt idx="6043">
                  <c:v>-6.4100000000000004E-2</c:v>
                </c:pt>
                <c:pt idx="6044">
                  <c:v>-6.2121999999999997E-2</c:v>
                </c:pt>
                <c:pt idx="6045">
                  <c:v>-5.8800999999999999E-2</c:v>
                </c:pt>
                <c:pt idx="6046">
                  <c:v>-5.5134000000000002E-2</c:v>
                </c:pt>
                <c:pt idx="6047">
                  <c:v>-4.5093000000000001E-2</c:v>
                </c:pt>
                <c:pt idx="6048">
                  <c:v>-3.8419000000000002E-2</c:v>
                </c:pt>
                <c:pt idx="6049">
                  <c:v>-3.1609999999999999E-2</c:v>
                </c:pt>
                <c:pt idx="6050">
                  <c:v>-2.1866E-2</c:v>
                </c:pt>
                <c:pt idx="6051">
                  <c:v>-1.1524E-2</c:v>
                </c:pt>
                <c:pt idx="6052">
                  <c:v>-7.0779999999999997E-4</c:v>
                </c:pt>
                <c:pt idx="6053">
                  <c:v>9.4044999999999997E-3</c:v>
                </c:pt>
                <c:pt idx="6054">
                  <c:v>1.9195E-2</c:v>
                </c:pt>
                <c:pt idx="6055">
                  <c:v>2.7736E-2</c:v>
                </c:pt>
                <c:pt idx="6056">
                  <c:v>3.8005999999999998E-2</c:v>
                </c:pt>
                <c:pt idx="6057">
                  <c:v>4.7377000000000002E-2</c:v>
                </c:pt>
                <c:pt idx="6058">
                  <c:v>5.4924000000000001E-2</c:v>
                </c:pt>
                <c:pt idx="6059">
                  <c:v>5.7828999999999998E-2</c:v>
                </c:pt>
                <c:pt idx="6060">
                  <c:v>6.3212000000000004E-2</c:v>
                </c:pt>
                <c:pt idx="6061">
                  <c:v>6.6987000000000005E-2</c:v>
                </c:pt>
                <c:pt idx="6062">
                  <c:v>7.0838999999999999E-2</c:v>
                </c:pt>
                <c:pt idx="6063">
                  <c:v>6.5243999999999996E-2</c:v>
                </c:pt>
                <c:pt idx="6064">
                  <c:v>6.5178E-2</c:v>
                </c:pt>
                <c:pt idx="6065">
                  <c:v>6.5775E-2</c:v>
                </c:pt>
                <c:pt idx="6066">
                  <c:v>6.0929999999999998E-2</c:v>
                </c:pt>
                <c:pt idx="6067">
                  <c:v>5.4438E-2</c:v>
                </c:pt>
                <c:pt idx="6068">
                  <c:v>4.7940000000000003E-2</c:v>
                </c:pt>
                <c:pt idx="6069">
                  <c:v>4.1315999999999999E-2</c:v>
                </c:pt>
                <c:pt idx="6070">
                  <c:v>3.2119000000000002E-2</c:v>
                </c:pt>
                <c:pt idx="6071">
                  <c:v>2.1444000000000001E-2</c:v>
                </c:pt>
                <c:pt idx="6072">
                  <c:v>1.0872E-2</c:v>
                </c:pt>
                <c:pt idx="6073">
                  <c:v>9.7746000000000009E-4</c:v>
                </c:pt>
                <c:pt idx="6074">
                  <c:v>-1.0539E-2</c:v>
                </c:pt>
                <c:pt idx="6075">
                  <c:v>-1.9269000000000001E-2</c:v>
                </c:pt>
                <c:pt idx="6076">
                  <c:v>-3.0748000000000001E-2</c:v>
                </c:pt>
                <c:pt idx="6077">
                  <c:v>-4.0065000000000003E-2</c:v>
                </c:pt>
                <c:pt idx="6078">
                  <c:v>-4.9588E-2</c:v>
                </c:pt>
                <c:pt idx="6079">
                  <c:v>-5.4172999999999999E-2</c:v>
                </c:pt>
                <c:pt idx="6080">
                  <c:v>-6.0179000000000003E-2</c:v>
                </c:pt>
                <c:pt idx="6081">
                  <c:v>-6.7770999999999998E-2</c:v>
                </c:pt>
                <c:pt idx="6082">
                  <c:v>-7.1474999999999997E-2</c:v>
                </c:pt>
                <c:pt idx="6083">
                  <c:v>-6.9248000000000004E-2</c:v>
                </c:pt>
                <c:pt idx="6084">
                  <c:v>-7.0669999999999997E-2</c:v>
                </c:pt>
                <c:pt idx="6085">
                  <c:v>-6.8593000000000001E-2</c:v>
                </c:pt>
                <c:pt idx="6086">
                  <c:v>-6.4051999999999998E-2</c:v>
                </c:pt>
                <c:pt idx="6087">
                  <c:v>-6.1059000000000002E-2</c:v>
                </c:pt>
                <c:pt idx="6088">
                  <c:v>-5.4096999999999999E-2</c:v>
                </c:pt>
                <c:pt idx="6089">
                  <c:v>-4.8431000000000002E-2</c:v>
                </c:pt>
                <c:pt idx="6090">
                  <c:v>-3.9116999999999999E-2</c:v>
                </c:pt>
                <c:pt idx="6091">
                  <c:v>-2.8920999999999999E-2</c:v>
                </c:pt>
                <c:pt idx="6092">
                  <c:v>-2.3368E-2</c:v>
                </c:pt>
                <c:pt idx="6093">
                  <c:v>-1.0023000000000001E-2</c:v>
                </c:pt>
                <c:pt idx="6094">
                  <c:v>-8.8818999999999996E-4</c:v>
                </c:pt>
                <c:pt idx="6095">
                  <c:v>1.1091999999999999E-2</c:v>
                </c:pt>
                <c:pt idx="6096">
                  <c:v>2.0642000000000001E-2</c:v>
                </c:pt>
                <c:pt idx="6097">
                  <c:v>3.1057999999999999E-2</c:v>
                </c:pt>
                <c:pt idx="6098">
                  <c:v>3.7624999999999999E-2</c:v>
                </c:pt>
                <c:pt idx="6099">
                  <c:v>4.8468999999999998E-2</c:v>
                </c:pt>
                <c:pt idx="6100">
                  <c:v>5.4023000000000002E-2</c:v>
                </c:pt>
                <c:pt idx="6101">
                  <c:v>6.3015000000000002E-2</c:v>
                </c:pt>
                <c:pt idx="6102">
                  <c:v>6.2986E-2</c:v>
                </c:pt>
                <c:pt idx="6103">
                  <c:v>6.8185999999999997E-2</c:v>
                </c:pt>
                <c:pt idx="6104">
                  <c:v>7.1513999999999994E-2</c:v>
                </c:pt>
                <c:pt idx="6105">
                  <c:v>7.1027999999999994E-2</c:v>
                </c:pt>
                <c:pt idx="6106">
                  <c:v>6.7775000000000002E-2</c:v>
                </c:pt>
                <c:pt idx="6107">
                  <c:v>6.3916000000000001E-2</c:v>
                </c:pt>
                <c:pt idx="6108">
                  <c:v>6.08E-2</c:v>
                </c:pt>
                <c:pt idx="6109">
                  <c:v>5.6353E-2</c:v>
                </c:pt>
                <c:pt idx="6110">
                  <c:v>4.3436000000000002E-2</c:v>
                </c:pt>
                <c:pt idx="6111">
                  <c:v>4.0474000000000003E-2</c:v>
                </c:pt>
                <c:pt idx="6112">
                  <c:v>3.1109000000000001E-2</c:v>
                </c:pt>
                <c:pt idx="6113">
                  <c:v>1.993E-2</c:v>
                </c:pt>
                <c:pt idx="6114">
                  <c:v>9.9445999999999996E-3</c:v>
                </c:pt>
                <c:pt idx="6115">
                  <c:v>-3.8680000000000002E-4</c:v>
                </c:pt>
                <c:pt idx="6116">
                  <c:v>-1.2522999999999999E-2</c:v>
                </c:pt>
                <c:pt idx="6117">
                  <c:v>-2.0149E-2</c:v>
                </c:pt>
                <c:pt idx="6118">
                  <c:v>-3.2864999999999998E-2</c:v>
                </c:pt>
                <c:pt idx="6119">
                  <c:v>-4.0246999999999998E-2</c:v>
                </c:pt>
                <c:pt idx="6120">
                  <c:v>-5.0500000000000003E-2</c:v>
                </c:pt>
                <c:pt idx="6121">
                  <c:v>-5.8344E-2</c:v>
                </c:pt>
                <c:pt idx="6122">
                  <c:v>-6.0899000000000002E-2</c:v>
                </c:pt>
                <c:pt idx="6123">
                  <c:v>-6.6225000000000006E-2</c:v>
                </c:pt>
                <c:pt idx="6124">
                  <c:v>-7.1848999999999996E-2</c:v>
                </c:pt>
                <c:pt idx="6125">
                  <c:v>-7.2022000000000003E-2</c:v>
                </c:pt>
                <c:pt idx="6126">
                  <c:v>-7.0083000000000006E-2</c:v>
                </c:pt>
                <c:pt idx="6127">
                  <c:v>-6.7928000000000002E-2</c:v>
                </c:pt>
                <c:pt idx="6128">
                  <c:v>-6.6240999999999994E-2</c:v>
                </c:pt>
                <c:pt idx="6129">
                  <c:v>-6.2631999999999993E-2</c:v>
                </c:pt>
                <c:pt idx="6130">
                  <c:v>-5.0938999999999998E-2</c:v>
                </c:pt>
                <c:pt idx="6131">
                  <c:v>-4.6047999999999999E-2</c:v>
                </c:pt>
                <c:pt idx="6132">
                  <c:v>-3.5822E-2</c:v>
                </c:pt>
                <c:pt idx="6133">
                  <c:v>-2.6808999999999999E-2</c:v>
                </c:pt>
                <c:pt idx="6134">
                  <c:v>-1.5688000000000001E-2</c:v>
                </c:pt>
                <c:pt idx="6135">
                  <c:v>-2.7916999999999998E-3</c:v>
                </c:pt>
                <c:pt idx="6136">
                  <c:v>2.8601E-3</c:v>
                </c:pt>
                <c:pt idx="6137">
                  <c:v>1.4196E-2</c:v>
                </c:pt>
                <c:pt idx="6138">
                  <c:v>2.6262000000000001E-2</c:v>
                </c:pt>
                <c:pt idx="6139">
                  <c:v>3.4849999999999999E-2</c:v>
                </c:pt>
                <c:pt idx="6140">
                  <c:v>4.6397000000000001E-2</c:v>
                </c:pt>
                <c:pt idx="6141">
                  <c:v>5.1400000000000001E-2</c:v>
                </c:pt>
                <c:pt idx="6142">
                  <c:v>5.7446999999999998E-2</c:v>
                </c:pt>
                <c:pt idx="6143">
                  <c:v>6.8301000000000001E-2</c:v>
                </c:pt>
                <c:pt idx="6144">
                  <c:v>7.0928000000000005E-2</c:v>
                </c:pt>
                <c:pt idx="6145">
                  <c:v>6.9962999999999997E-2</c:v>
                </c:pt>
                <c:pt idx="6146">
                  <c:v>7.2319999999999995E-2</c:v>
                </c:pt>
                <c:pt idx="6147">
                  <c:v>7.2041999999999995E-2</c:v>
                </c:pt>
                <c:pt idx="6148">
                  <c:v>7.0930000000000007E-2</c:v>
                </c:pt>
                <c:pt idx="6149">
                  <c:v>6.4463999999999994E-2</c:v>
                </c:pt>
                <c:pt idx="6150">
                  <c:v>5.7726E-2</c:v>
                </c:pt>
                <c:pt idx="6151">
                  <c:v>5.3948999999999997E-2</c:v>
                </c:pt>
                <c:pt idx="6152">
                  <c:v>4.5057E-2</c:v>
                </c:pt>
                <c:pt idx="6153">
                  <c:v>3.4216999999999997E-2</c:v>
                </c:pt>
                <c:pt idx="6154">
                  <c:v>2.5520000000000001E-2</c:v>
                </c:pt>
                <c:pt idx="6155">
                  <c:v>1.3727E-2</c:v>
                </c:pt>
                <c:pt idx="6156">
                  <c:v>3.8603999999999999E-3</c:v>
                </c:pt>
                <c:pt idx="6157">
                  <c:v>-8.6788000000000004E-3</c:v>
                </c:pt>
                <c:pt idx="6158">
                  <c:v>-1.9562E-2</c:v>
                </c:pt>
                <c:pt idx="6159">
                  <c:v>-3.0266000000000001E-2</c:v>
                </c:pt>
                <c:pt idx="6160">
                  <c:v>-4.2418999999999998E-2</c:v>
                </c:pt>
                <c:pt idx="6161">
                  <c:v>-4.5857000000000002E-2</c:v>
                </c:pt>
                <c:pt idx="6162">
                  <c:v>-5.5705999999999999E-2</c:v>
                </c:pt>
                <c:pt idx="6163">
                  <c:v>-6.3529000000000002E-2</c:v>
                </c:pt>
                <c:pt idx="6164">
                  <c:v>-6.9704000000000002E-2</c:v>
                </c:pt>
                <c:pt idx="6165">
                  <c:v>-7.1500999999999995E-2</c:v>
                </c:pt>
                <c:pt idx="6166">
                  <c:v>-7.4007000000000003E-2</c:v>
                </c:pt>
                <c:pt idx="6167">
                  <c:v>-7.6047000000000003E-2</c:v>
                </c:pt>
                <c:pt idx="6168">
                  <c:v>-7.8877000000000003E-2</c:v>
                </c:pt>
                <c:pt idx="6169">
                  <c:v>-7.1156999999999998E-2</c:v>
                </c:pt>
                <c:pt idx="6170">
                  <c:v>-6.7886000000000002E-2</c:v>
                </c:pt>
                <c:pt idx="6171">
                  <c:v>-6.3436999999999993E-2</c:v>
                </c:pt>
                <c:pt idx="6172">
                  <c:v>-5.6269E-2</c:v>
                </c:pt>
                <c:pt idx="6173">
                  <c:v>-4.5155000000000001E-2</c:v>
                </c:pt>
                <c:pt idx="6174">
                  <c:v>-3.6583999999999998E-2</c:v>
                </c:pt>
                <c:pt idx="6175">
                  <c:v>-2.5625999999999999E-2</c:v>
                </c:pt>
                <c:pt idx="6176">
                  <c:v>-1.4926E-2</c:v>
                </c:pt>
                <c:pt idx="6177">
                  <c:v>-1.8379E-3</c:v>
                </c:pt>
                <c:pt idx="6178">
                  <c:v>9.3875E-3</c:v>
                </c:pt>
                <c:pt idx="6179">
                  <c:v>2.0472000000000001E-2</c:v>
                </c:pt>
                <c:pt idx="6180">
                  <c:v>3.2861000000000001E-2</c:v>
                </c:pt>
                <c:pt idx="6181">
                  <c:v>4.2021000000000003E-2</c:v>
                </c:pt>
                <c:pt idx="6182">
                  <c:v>5.2572000000000001E-2</c:v>
                </c:pt>
                <c:pt idx="6183">
                  <c:v>6.1249999999999999E-2</c:v>
                </c:pt>
                <c:pt idx="6184">
                  <c:v>6.9757E-2</c:v>
                </c:pt>
                <c:pt idx="6185">
                  <c:v>7.1401000000000006E-2</c:v>
                </c:pt>
                <c:pt idx="6186">
                  <c:v>7.5241000000000002E-2</c:v>
                </c:pt>
                <c:pt idx="6187">
                  <c:v>7.9368999999999995E-2</c:v>
                </c:pt>
                <c:pt idx="6188">
                  <c:v>7.3704000000000006E-2</c:v>
                </c:pt>
                <c:pt idx="6189">
                  <c:v>7.4246999999999994E-2</c:v>
                </c:pt>
                <c:pt idx="6190">
                  <c:v>7.4403999999999998E-2</c:v>
                </c:pt>
                <c:pt idx="6191">
                  <c:v>6.8751000000000007E-2</c:v>
                </c:pt>
                <c:pt idx="6192">
                  <c:v>6.0856E-2</c:v>
                </c:pt>
                <c:pt idx="6193">
                  <c:v>5.3814000000000001E-2</c:v>
                </c:pt>
                <c:pt idx="6194">
                  <c:v>4.6643999999999998E-2</c:v>
                </c:pt>
                <c:pt idx="6195">
                  <c:v>3.6241000000000002E-2</c:v>
                </c:pt>
                <c:pt idx="6196">
                  <c:v>2.445E-2</c:v>
                </c:pt>
                <c:pt idx="6197">
                  <c:v>1.2853E-2</c:v>
                </c:pt>
                <c:pt idx="6198">
                  <c:v>2.3628999999999998E-3</c:v>
                </c:pt>
                <c:pt idx="6199">
                  <c:v>-9.8166999999999994E-3</c:v>
                </c:pt>
                <c:pt idx="6200">
                  <c:v>-1.9570000000000001E-2</c:v>
                </c:pt>
                <c:pt idx="6201">
                  <c:v>-3.2599000000000003E-2</c:v>
                </c:pt>
                <c:pt idx="6202">
                  <c:v>-4.3087E-2</c:v>
                </c:pt>
                <c:pt idx="6203">
                  <c:v>-5.3030000000000001E-2</c:v>
                </c:pt>
                <c:pt idx="6204">
                  <c:v>-5.8160999999999997E-2</c:v>
                </c:pt>
                <c:pt idx="6205">
                  <c:v>-6.5494999999999998E-2</c:v>
                </c:pt>
                <c:pt idx="6206">
                  <c:v>-7.3971999999999996E-2</c:v>
                </c:pt>
                <c:pt idx="6207">
                  <c:v>-7.7616000000000004E-2</c:v>
                </c:pt>
                <c:pt idx="6208">
                  <c:v>-7.5065000000000007E-2</c:v>
                </c:pt>
                <c:pt idx="6209">
                  <c:v>-7.7166999999999999E-2</c:v>
                </c:pt>
                <c:pt idx="6210">
                  <c:v>-7.5326000000000004E-2</c:v>
                </c:pt>
                <c:pt idx="6211">
                  <c:v>-7.5797000000000003E-2</c:v>
                </c:pt>
                <c:pt idx="6212">
                  <c:v>-6.6958000000000004E-2</c:v>
                </c:pt>
                <c:pt idx="6213">
                  <c:v>-5.9624000000000003E-2</c:v>
                </c:pt>
                <c:pt idx="6214">
                  <c:v>-5.355E-2</c:v>
                </c:pt>
                <c:pt idx="6215">
                  <c:v>-4.6747999999999998E-2</c:v>
                </c:pt>
                <c:pt idx="6216">
                  <c:v>-3.2332E-2</c:v>
                </c:pt>
                <c:pt idx="6217">
                  <c:v>-2.5697999999999999E-2</c:v>
                </c:pt>
                <c:pt idx="6218">
                  <c:v>-1.1050000000000001E-2</c:v>
                </c:pt>
                <c:pt idx="6219">
                  <c:v>-8.3573000000000002E-4</c:v>
                </c:pt>
                <c:pt idx="6220">
                  <c:v>1.1684E-2</c:v>
                </c:pt>
                <c:pt idx="6221">
                  <c:v>2.2585000000000001E-2</c:v>
                </c:pt>
                <c:pt idx="6222">
                  <c:v>3.4612999999999998E-2</c:v>
                </c:pt>
                <c:pt idx="6223">
                  <c:v>4.5213000000000003E-2</c:v>
                </c:pt>
                <c:pt idx="6224">
                  <c:v>5.3434000000000002E-2</c:v>
                </c:pt>
                <c:pt idx="6225">
                  <c:v>6.0278999999999999E-2</c:v>
                </c:pt>
                <c:pt idx="6226">
                  <c:v>6.9655999999999996E-2</c:v>
                </c:pt>
                <c:pt idx="6227">
                  <c:v>7.5495000000000007E-2</c:v>
                </c:pt>
                <c:pt idx="6228">
                  <c:v>7.5130000000000002E-2</c:v>
                </c:pt>
                <c:pt idx="6229">
                  <c:v>7.8647999999999996E-2</c:v>
                </c:pt>
                <c:pt idx="6230">
                  <c:v>7.8011999999999998E-2</c:v>
                </c:pt>
                <c:pt idx="6231">
                  <c:v>7.9554E-2</c:v>
                </c:pt>
                <c:pt idx="6232">
                  <c:v>6.9681999999999994E-2</c:v>
                </c:pt>
                <c:pt idx="6233">
                  <c:v>6.5667000000000003E-2</c:v>
                </c:pt>
                <c:pt idx="6234">
                  <c:v>6.0592E-2</c:v>
                </c:pt>
                <c:pt idx="6235">
                  <c:v>5.0116000000000001E-2</c:v>
                </c:pt>
                <c:pt idx="6236">
                  <c:v>4.2057999999999998E-2</c:v>
                </c:pt>
                <c:pt idx="6237">
                  <c:v>3.1824999999999999E-2</c:v>
                </c:pt>
                <c:pt idx="6238">
                  <c:v>1.9356000000000002E-2</c:v>
                </c:pt>
                <c:pt idx="6239">
                  <c:v>8.5082000000000005E-3</c:v>
                </c:pt>
                <c:pt idx="6240">
                  <c:v>-4.0915999999999999E-3</c:v>
                </c:pt>
                <c:pt idx="6241">
                  <c:v>-1.6652E-2</c:v>
                </c:pt>
                <c:pt idx="6242">
                  <c:v>-2.5364000000000001E-2</c:v>
                </c:pt>
                <c:pt idx="6243">
                  <c:v>-3.8809999999999997E-2</c:v>
                </c:pt>
                <c:pt idx="6244">
                  <c:v>-4.7641000000000003E-2</c:v>
                </c:pt>
                <c:pt idx="6245">
                  <c:v>-5.851E-2</c:v>
                </c:pt>
                <c:pt idx="6246">
                  <c:v>-6.6233E-2</c:v>
                </c:pt>
                <c:pt idx="6247">
                  <c:v>-6.8788000000000002E-2</c:v>
                </c:pt>
                <c:pt idx="6248">
                  <c:v>-7.4820999999999999E-2</c:v>
                </c:pt>
                <c:pt idx="6249">
                  <c:v>-8.0645999999999995E-2</c:v>
                </c:pt>
                <c:pt idx="6250">
                  <c:v>-8.0451999999999996E-2</c:v>
                </c:pt>
                <c:pt idx="6251">
                  <c:v>-7.7536999999999995E-2</c:v>
                </c:pt>
                <c:pt idx="6252">
                  <c:v>-7.4989E-2</c:v>
                </c:pt>
                <c:pt idx="6253">
                  <c:v>-7.3232000000000005E-2</c:v>
                </c:pt>
                <c:pt idx="6254">
                  <c:v>-6.8690000000000001E-2</c:v>
                </c:pt>
                <c:pt idx="6255">
                  <c:v>-5.5739999999999998E-2</c:v>
                </c:pt>
                <c:pt idx="6256">
                  <c:v>-5.0065999999999999E-2</c:v>
                </c:pt>
                <c:pt idx="6257">
                  <c:v>-3.8578000000000001E-2</c:v>
                </c:pt>
                <c:pt idx="6258">
                  <c:v>-2.9114999999999999E-2</c:v>
                </c:pt>
                <c:pt idx="6259">
                  <c:v>-1.6691000000000001E-2</c:v>
                </c:pt>
                <c:pt idx="6260">
                  <c:v>-2.1551999999999999E-3</c:v>
                </c:pt>
                <c:pt idx="6261">
                  <c:v>4.849E-3</c:v>
                </c:pt>
                <c:pt idx="6262">
                  <c:v>1.8089999999999998E-2</c:v>
                </c:pt>
                <c:pt idx="6263">
                  <c:v>2.9208000000000001E-2</c:v>
                </c:pt>
                <c:pt idx="6264">
                  <c:v>3.9560999999999999E-2</c:v>
                </c:pt>
                <c:pt idx="6265">
                  <c:v>5.2181999999999999E-2</c:v>
                </c:pt>
                <c:pt idx="6266">
                  <c:v>6.2151999999999999E-2</c:v>
                </c:pt>
                <c:pt idx="6267">
                  <c:v>6.3797999999999994E-2</c:v>
                </c:pt>
                <c:pt idx="6268">
                  <c:v>7.5217000000000006E-2</c:v>
                </c:pt>
                <c:pt idx="6269">
                  <c:v>7.9528000000000001E-2</c:v>
                </c:pt>
                <c:pt idx="6270">
                  <c:v>8.4673999999999999E-2</c:v>
                </c:pt>
                <c:pt idx="6271">
                  <c:v>8.0808000000000005E-2</c:v>
                </c:pt>
                <c:pt idx="6272">
                  <c:v>8.1118999999999997E-2</c:v>
                </c:pt>
                <c:pt idx="6273">
                  <c:v>7.9686999999999994E-2</c:v>
                </c:pt>
                <c:pt idx="6274">
                  <c:v>7.8159999999999993E-2</c:v>
                </c:pt>
                <c:pt idx="6275">
                  <c:v>6.5656000000000006E-2</c:v>
                </c:pt>
                <c:pt idx="6276">
                  <c:v>6.0427000000000002E-2</c:v>
                </c:pt>
                <c:pt idx="6277">
                  <c:v>5.0748000000000001E-2</c:v>
                </c:pt>
                <c:pt idx="6278">
                  <c:v>4.1689999999999998E-2</c:v>
                </c:pt>
                <c:pt idx="6279">
                  <c:v>2.8746000000000001E-2</c:v>
                </c:pt>
                <c:pt idx="6280">
                  <c:v>1.5771E-2</c:v>
                </c:pt>
                <c:pt idx="6281">
                  <c:v>4.4397000000000004E-3</c:v>
                </c:pt>
                <c:pt idx="6282">
                  <c:v>-1.0212000000000001E-2</c:v>
                </c:pt>
                <c:pt idx="6283">
                  <c:v>-2.1547E-2</c:v>
                </c:pt>
                <c:pt idx="6284">
                  <c:v>-3.3432000000000003E-2</c:v>
                </c:pt>
                <c:pt idx="6285">
                  <c:v>-4.6646E-2</c:v>
                </c:pt>
                <c:pt idx="6286">
                  <c:v>-5.4851999999999998E-2</c:v>
                </c:pt>
                <c:pt idx="6287">
                  <c:v>-6.1871000000000002E-2</c:v>
                </c:pt>
                <c:pt idx="6288">
                  <c:v>-6.9640999999999995E-2</c:v>
                </c:pt>
                <c:pt idx="6289">
                  <c:v>-7.6258000000000006E-2</c:v>
                </c:pt>
                <c:pt idx="6290">
                  <c:v>-8.4585999999999995E-2</c:v>
                </c:pt>
                <c:pt idx="6291">
                  <c:v>-8.1351999999999994E-2</c:v>
                </c:pt>
                <c:pt idx="6292">
                  <c:v>-8.3053000000000002E-2</c:v>
                </c:pt>
                <c:pt idx="6293">
                  <c:v>-8.5250000000000006E-2</c:v>
                </c:pt>
                <c:pt idx="6294">
                  <c:v>-7.6677999999999996E-2</c:v>
                </c:pt>
                <c:pt idx="6295">
                  <c:v>-7.3320999999999997E-2</c:v>
                </c:pt>
                <c:pt idx="6296">
                  <c:v>-6.8297999999999998E-2</c:v>
                </c:pt>
                <c:pt idx="6297">
                  <c:v>-6.0618999999999999E-2</c:v>
                </c:pt>
                <c:pt idx="6298">
                  <c:v>-4.8268999999999999E-2</c:v>
                </c:pt>
                <c:pt idx="6299">
                  <c:v>-3.9341000000000001E-2</c:v>
                </c:pt>
                <c:pt idx="6300">
                  <c:v>-2.8098000000000001E-2</c:v>
                </c:pt>
                <c:pt idx="6301">
                  <c:v>-1.6629000000000001E-2</c:v>
                </c:pt>
                <c:pt idx="6302">
                  <c:v>-2.8806000000000001E-3</c:v>
                </c:pt>
                <c:pt idx="6303">
                  <c:v>9.6375000000000002E-3</c:v>
                </c:pt>
                <c:pt idx="6304">
                  <c:v>2.1474E-2</c:v>
                </c:pt>
                <c:pt idx="6305">
                  <c:v>3.3946999999999998E-2</c:v>
                </c:pt>
                <c:pt idx="6306">
                  <c:v>4.3603999999999997E-2</c:v>
                </c:pt>
                <c:pt idx="6307">
                  <c:v>5.5238000000000002E-2</c:v>
                </c:pt>
                <c:pt idx="6308">
                  <c:v>6.4663999999999999E-2</c:v>
                </c:pt>
                <c:pt idx="6309">
                  <c:v>7.2917999999999997E-2</c:v>
                </c:pt>
                <c:pt idx="6310">
                  <c:v>7.4367000000000003E-2</c:v>
                </c:pt>
                <c:pt idx="6311">
                  <c:v>7.9370999999999997E-2</c:v>
                </c:pt>
                <c:pt idx="6312">
                  <c:v>8.4052000000000002E-2</c:v>
                </c:pt>
                <c:pt idx="6313">
                  <c:v>8.4428000000000003E-2</c:v>
                </c:pt>
                <c:pt idx="6314">
                  <c:v>7.8211000000000003E-2</c:v>
                </c:pt>
                <c:pt idx="6315">
                  <c:v>7.8752000000000003E-2</c:v>
                </c:pt>
                <c:pt idx="6316">
                  <c:v>7.3188000000000003E-2</c:v>
                </c:pt>
                <c:pt idx="6317">
                  <c:v>6.9823999999999997E-2</c:v>
                </c:pt>
                <c:pt idx="6318">
                  <c:v>5.6986000000000002E-2</c:v>
                </c:pt>
                <c:pt idx="6319">
                  <c:v>4.8919999999999998E-2</c:v>
                </c:pt>
                <c:pt idx="6320">
                  <c:v>3.7895999999999999E-2</c:v>
                </c:pt>
                <c:pt idx="6321">
                  <c:v>2.7220999999999999E-2</c:v>
                </c:pt>
                <c:pt idx="6322">
                  <c:v>1.325E-2</c:v>
                </c:pt>
                <c:pt idx="6323">
                  <c:v>1.8322E-3</c:v>
                </c:pt>
                <c:pt idx="6324">
                  <c:v>-1.1615E-2</c:v>
                </c:pt>
                <c:pt idx="6325">
                  <c:v>-2.3675999999999999E-2</c:v>
                </c:pt>
                <c:pt idx="6326">
                  <c:v>-3.5193000000000002E-2</c:v>
                </c:pt>
                <c:pt idx="6327">
                  <c:v>-4.6637999999999999E-2</c:v>
                </c:pt>
                <c:pt idx="6328">
                  <c:v>-5.7847000000000003E-2</c:v>
                </c:pt>
                <c:pt idx="6329">
                  <c:v>-6.8004999999999996E-2</c:v>
                </c:pt>
                <c:pt idx="6330">
                  <c:v>-7.0846000000000006E-2</c:v>
                </c:pt>
                <c:pt idx="6331">
                  <c:v>-7.9986000000000002E-2</c:v>
                </c:pt>
                <c:pt idx="6332">
                  <c:v>-8.3460999999999994E-2</c:v>
                </c:pt>
                <c:pt idx="6333">
                  <c:v>-8.7302000000000005E-2</c:v>
                </c:pt>
                <c:pt idx="6334">
                  <c:v>-8.2672999999999996E-2</c:v>
                </c:pt>
                <c:pt idx="6335">
                  <c:v>-8.0668000000000004E-2</c:v>
                </c:pt>
                <c:pt idx="6336">
                  <c:v>-8.0598000000000003E-2</c:v>
                </c:pt>
                <c:pt idx="6337">
                  <c:v>-7.6035000000000005E-2</c:v>
                </c:pt>
                <c:pt idx="6338">
                  <c:v>-6.2694E-2</c:v>
                </c:pt>
                <c:pt idx="6339">
                  <c:v>-5.5840000000000001E-2</c:v>
                </c:pt>
                <c:pt idx="6340">
                  <c:v>-4.8399999999999999E-2</c:v>
                </c:pt>
                <c:pt idx="6341">
                  <c:v>-3.5355999999999999E-2</c:v>
                </c:pt>
                <c:pt idx="6342">
                  <c:v>-2.4809000000000001E-2</c:v>
                </c:pt>
                <c:pt idx="6343">
                  <c:v>-9.4496000000000007E-3</c:v>
                </c:pt>
                <c:pt idx="6344">
                  <c:v>1.5322000000000001E-3</c:v>
                </c:pt>
                <c:pt idx="6345">
                  <c:v>1.4909E-2</c:v>
                </c:pt>
                <c:pt idx="6346">
                  <c:v>2.7498000000000002E-2</c:v>
                </c:pt>
                <c:pt idx="6347">
                  <c:v>3.9363000000000002E-2</c:v>
                </c:pt>
                <c:pt idx="6348">
                  <c:v>5.0838000000000001E-2</c:v>
                </c:pt>
                <c:pt idx="6349">
                  <c:v>5.9005000000000002E-2</c:v>
                </c:pt>
                <c:pt idx="6350">
                  <c:v>6.6556000000000004E-2</c:v>
                </c:pt>
                <c:pt idx="6351">
                  <c:v>7.7368999999999993E-2</c:v>
                </c:pt>
                <c:pt idx="6352">
                  <c:v>8.2441E-2</c:v>
                </c:pt>
                <c:pt idx="6353">
                  <c:v>8.2118999999999998E-2</c:v>
                </c:pt>
                <c:pt idx="6354">
                  <c:v>8.6329000000000003E-2</c:v>
                </c:pt>
                <c:pt idx="6355">
                  <c:v>8.5185999999999998E-2</c:v>
                </c:pt>
                <c:pt idx="6356">
                  <c:v>8.7146000000000001E-2</c:v>
                </c:pt>
                <c:pt idx="6357">
                  <c:v>7.6188000000000006E-2</c:v>
                </c:pt>
                <c:pt idx="6358">
                  <c:v>7.1800000000000003E-2</c:v>
                </c:pt>
                <c:pt idx="6359">
                  <c:v>6.6393999999999995E-2</c:v>
                </c:pt>
                <c:pt idx="6360">
                  <c:v>5.5109999999999999E-2</c:v>
                </c:pt>
                <c:pt idx="6361">
                  <c:v>4.6264E-2</c:v>
                </c:pt>
                <c:pt idx="6362">
                  <c:v>3.5019000000000002E-2</c:v>
                </c:pt>
                <c:pt idx="6363">
                  <c:v>2.1299999999999999E-2</c:v>
                </c:pt>
                <c:pt idx="6364">
                  <c:v>1.0052E-2</c:v>
                </c:pt>
                <c:pt idx="6365">
                  <c:v>-2.9635999999999998E-3</c:v>
                </c:pt>
                <c:pt idx="6366">
                  <c:v>-1.7425E-2</c:v>
                </c:pt>
                <c:pt idx="6367">
                  <c:v>-2.7082999999999999E-2</c:v>
                </c:pt>
                <c:pt idx="6368">
                  <c:v>-4.4434000000000001E-2</c:v>
                </c:pt>
                <c:pt idx="6369">
                  <c:v>-5.0807999999999999E-2</c:v>
                </c:pt>
                <c:pt idx="6370">
                  <c:v>-6.2628000000000003E-2</c:v>
                </c:pt>
                <c:pt idx="6371">
                  <c:v>-7.2328000000000003E-2</c:v>
                </c:pt>
                <c:pt idx="6372">
                  <c:v>-8.1031000000000006E-2</c:v>
                </c:pt>
                <c:pt idx="6373">
                  <c:v>-8.0951999999999996E-2</c:v>
                </c:pt>
                <c:pt idx="6374">
                  <c:v>-8.7784000000000001E-2</c:v>
                </c:pt>
                <c:pt idx="6375">
                  <c:v>-8.8162000000000004E-2</c:v>
                </c:pt>
                <c:pt idx="6376">
                  <c:v>-9.2191999999999996E-2</c:v>
                </c:pt>
                <c:pt idx="6377">
                  <c:v>-8.3581000000000003E-2</c:v>
                </c:pt>
                <c:pt idx="6378">
                  <c:v>-8.1442000000000001E-2</c:v>
                </c:pt>
                <c:pt idx="6379">
                  <c:v>-7.7132000000000006E-2</c:v>
                </c:pt>
                <c:pt idx="6380">
                  <c:v>-6.8379999999999996E-2</c:v>
                </c:pt>
                <c:pt idx="6381">
                  <c:v>-5.7301999999999999E-2</c:v>
                </c:pt>
                <c:pt idx="6382">
                  <c:v>-4.4940000000000001E-2</c:v>
                </c:pt>
                <c:pt idx="6383">
                  <c:v>-3.3952000000000003E-2</c:v>
                </c:pt>
                <c:pt idx="6384">
                  <c:v>-2.1974E-2</c:v>
                </c:pt>
                <c:pt idx="6385">
                  <c:v>-4.9636999999999997E-3</c:v>
                </c:pt>
                <c:pt idx="6386">
                  <c:v>3.3272000000000002E-3</c:v>
                </c:pt>
                <c:pt idx="6387">
                  <c:v>1.7616E-2</c:v>
                </c:pt>
                <c:pt idx="6388">
                  <c:v>3.2494000000000002E-2</c:v>
                </c:pt>
                <c:pt idx="6389">
                  <c:v>4.1847000000000002E-2</c:v>
                </c:pt>
                <c:pt idx="6390">
                  <c:v>5.5204000000000003E-2</c:v>
                </c:pt>
                <c:pt idx="6391">
                  <c:v>6.6156999999999994E-2</c:v>
                </c:pt>
                <c:pt idx="6392">
                  <c:v>7.4588000000000002E-2</c:v>
                </c:pt>
                <c:pt idx="6393">
                  <c:v>8.1531999999999993E-2</c:v>
                </c:pt>
                <c:pt idx="6394">
                  <c:v>8.5719000000000004E-2</c:v>
                </c:pt>
                <c:pt idx="6395">
                  <c:v>9.0844999999999995E-2</c:v>
                </c:pt>
                <c:pt idx="6396">
                  <c:v>8.6615999999999999E-2</c:v>
                </c:pt>
                <c:pt idx="6397">
                  <c:v>8.7565000000000004E-2</c:v>
                </c:pt>
                <c:pt idx="6398">
                  <c:v>8.5920999999999997E-2</c:v>
                </c:pt>
                <c:pt idx="6399">
                  <c:v>8.3920999999999996E-2</c:v>
                </c:pt>
                <c:pt idx="6400">
                  <c:v>7.0383000000000001E-2</c:v>
                </c:pt>
                <c:pt idx="6401">
                  <c:v>6.5294000000000005E-2</c:v>
                </c:pt>
                <c:pt idx="6402">
                  <c:v>5.5631E-2</c:v>
                </c:pt>
                <c:pt idx="6403">
                  <c:v>4.582E-2</c:v>
                </c:pt>
                <c:pt idx="6404">
                  <c:v>3.2101999999999999E-2</c:v>
                </c:pt>
                <c:pt idx="6405">
                  <c:v>1.8083999999999999E-2</c:v>
                </c:pt>
                <c:pt idx="6406">
                  <c:v>6.0680999999999999E-3</c:v>
                </c:pt>
                <c:pt idx="6407">
                  <c:v>-8.9002999999999999E-3</c:v>
                </c:pt>
                <c:pt idx="6408">
                  <c:v>-2.1063999999999999E-2</c:v>
                </c:pt>
                <c:pt idx="6409">
                  <c:v>-3.4370999999999999E-2</c:v>
                </c:pt>
                <c:pt idx="6410">
                  <c:v>-4.8335000000000003E-2</c:v>
                </c:pt>
                <c:pt idx="6411">
                  <c:v>-5.6440999999999998E-2</c:v>
                </c:pt>
                <c:pt idx="6412">
                  <c:v>-6.4001000000000002E-2</c:v>
                </c:pt>
                <c:pt idx="6413">
                  <c:v>-7.3421E-2</c:v>
                </c:pt>
                <c:pt idx="6414">
                  <c:v>-8.1126000000000004E-2</c:v>
                </c:pt>
                <c:pt idx="6415">
                  <c:v>-8.9407E-2</c:v>
                </c:pt>
                <c:pt idx="6416">
                  <c:v>-8.5873000000000005E-2</c:v>
                </c:pt>
                <c:pt idx="6417">
                  <c:v>-8.8562000000000002E-2</c:v>
                </c:pt>
                <c:pt idx="6418">
                  <c:v>-9.1216000000000005E-2</c:v>
                </c:pt>
                <c:pt idx="6419">
                  <c:v>-8.8808999999999999E-2</c:v>
                </c:pt>
                <c:pt idx="6420">
                  <c:v>-7.8486E-2</c:v>
                </c:pt>
                <c:pt idx="6421">
                  <c:v>-7.3136000000000007E-2</c:v>
                </c:pt>
                <c:pt idx="6422">
                  <c:v>-6.5123E-2</c:v>
                </c:pt>
                <c:pt idx="6423">
                  <c:v>-5.6478E-2</c:v>
                </c:pt>
                <c:pt idx="6424">
                  <c:v>-4.2735000000000002E-2</c:v>
                </c:pt>
                <c:pt idx="6425">
                  <c:v>-3.0446000000000001E-2</c:v>
                </c:pt>
                <c:pt idx="6426">
                  <c:v>-1.7669000000000001E-2</c:v>
                </c:pt>
                <c:pt idx="6427">
                  <c:v>-3.2794999999999999E-3</c:v>
                </c:pt>
                <c:pt idx="6428">
                  <c:v>9.9203E-3</c:v>
                </c:pt>
                <c:pt idx="6429">
                  <c:v>2.3092999999999999E-2</c:v>
                </c:pt>
                <c:pt idx="6430">
                  <c:v>3.7374999999999999E-2</c:v>
                </c:pt>
                <c:pt idx="6431">
                  <c:v>5.1519000000000002E-2</c:v>
                </c:pt>
                <c:pt idx="6432">
                  <c:v>6.0173999999999998E-2</c:v>
                </c:pt>
                <c:pt idx="6433">
                  <c:v>7.0971999999999993E-2</c:v>
                </c:pt>
                <c:pt idx="6434">
                  <c:v>7.9704999999999998E-2</c:v>
                </c:pt>
                <c:pt idx="6435">
                  <c:v>8.8127999999999998E-2</c:v>
                </c:pt>
                <c:pt idx="6436">
                  <c:v>8.6996000000000004E-2</c:v>
                </c:pt>
                <c:pt idx="6437">
                  <c:v>9.171E-2</c:v>
                </c:pt>
                <c:pt idx="6438">
                  <c:v>9.1897999999999994E-2</c:v>
                </c:pt>
                <c:pt idx="6439">
                  <c:v>9.1747999999999996E-2</c:v>
                </c:pt>
                <c:pt idx="6440">
                  <c:v>8.5348999999999994E-2</c:v>
                </c:pt>
                <c:pt idx="6441">
                  <c:v>7.8993999999999995E-2</c:v>
                </c:pt>
                <c:pt idx="6442">
                  <c:v>7.5041999999999998E-2</c:v>
                </c:pt>
                <c:pt idx="6443">
                  <c:v>6.5671999999999994E-2</c:v>
                </c:pt>
                <c:pt idx="6444">
                  <c:v>5.1737999999999999E-2</c:v>
                </c:pt>
                <c:pt idx="6445">
                  <c:v>3.9798E-2</c:v>
                </c:pt>
                <c:pt idx="6446">
                  <c:v>2.8053999999999999E-2</c:v>
                </c:pt>
                <c:pt idx="6447">
                  <c:v>1.3689E-2</c:v>
                </c:pt>
                <c:pt idx="6448">
                  <c:v>-9.1427000000000001E-4</c:v>
                </c:pt>
                <c:pt idx="6449">
                  <c:v>-1.4756999999999999E-2</c:v>
                </c:pt>
                <c:pt idx="6450">
                  <c:v>-2.8209000000000001E-2</c:v>
                </c:pt>
                <c:pt idx="6451">
                  <c:v>-4.045E-2</c:v>
                </c:pt>
                <c:pt idx="6452">
                  <c:v>-5.3398000000000001E-2</c:v>
                </c:pt>
                <c:pt idx="6453">
                  <c:v>-6.5514000000000003E-2</c:v>
                </c:pt>
                <c:pt idx="6454">
                  <c:v>-7.5485999999999998E-2</c:v>
                </c:pt>
                <c:pt idx="6455">
                  <c:v>-7.8585000000000002E-2</c:v>
                </c:pt>
                <c:pt idx="6456">
                  <c:v>-8.856E-2</c:v>
                </c:pt>
                <c:pt idx="6457">
                  <c:v>-9.2438000000000006E-2</c:v>
                </c:pt>
                <c:pt idx="6458">
                  <c:v>-9.6239000000000005E-2</c:v>
                </c:pt>
                <c:pt idx="6459">
                  <c:v>-9.1007000000000005E-2</c:v>
                </c:pt>
                <c:pt idx="6460">
                  <c:v>-8.8876999999999998E-2</c:v>
                </c:pt>
                <c:pt idx="6461">
                  <c:v>-8.8987999999999998E-2</c:v>
                </c:pt>
                <c:pt idx="6462">
                  <c:v>-8.3781999999999995E-2</c:v>
                </c:pt>
                <c:pt idx="6463">
                  <c:v>-6.9417999999999994E-2</c:v>
                </c:pt>
                <c:pt idx="6464">
                  <c:v>-6.1981000000000001E-2</c:v>
                </c:pt>
                <c:pt idx="6465">
                  <c:v>-5.3232000000000002E-2</c:v>
                </c:pt>
                <c:pt idx="6466">
                  <c:v>-3.9877000000000003E-2</c:v>
                </c:pt>
                <c:pt idx="6467">
                  <c:v>-2.8112000000000002E-2</c:v>
                </c:pt>
                <c:pt idx="6468">
                  <c:v>-1.1098999999999999E-2</c:v>
                </c:pt>
                <c:pt idx="6469">
                  <c:v>1.3695000000000001E-3</c:v>
                </c:pt>
                <c:pt idx="6470">
                  <c:v>1.6879999999999999E-2</c:v>
                </c:pt>
                <c:pt idx="6471">
                  <c:v>2.8863E-2</c:v>
                </c:pt>
                <c:pt idx="6472">
                  <c:v>4.2930999999999997E-2</c:v>
                </c:pt>
                <c:pt idx="6473">
                  <c:v>5.5707E-2</c:v>
                </c:pt>
                <c:pt idx="6474">
                  <c:v>6.9600999999999996E-2</c:v>
                </c:pt>
                <c:pt idx="6475">
                  <c:v>7.2347999999999996E-2</c:v>
                </c:pt>
                <c:pt idx="6476">
                  <c:v>8.3637000000000003E-2</c:v>
                </c:pt>
                <c:pt idx="6477">
                  <c:v>9.0534000000000003E-2</c:v>
                </c:pt>
                <c:pt idx="6478">
                  <c:v>9.7272999999999998E-2</c:v>
                </c:pt>
                <c:pt idx="6479">
                  <c:v>9.4461000000000003E-2</c:v>
                </c:pt>
                <c:pt idx="6480">
                  <c:v>9.4196000000000002E-2</c:v>
                </c:pt>
                <c:pt idx="6481">
                  <c:v>9.5870999999999998E-2</c:v>
                </c:pt>
                <c:pt idx="6482">
                  <c:v>9.0902999999999998E-2</c:v>
                </c:pt>
                <c:pt idx="6483">
                  <c:v>7.9819000000000001E-2</c:v>
                </c:pt>
                <c:pt idx="6484">
                  <c:v>7.2997999999999993E-2</c:v>
                </c:pt>
                <c:pt idx="6485">
                  <c:v>6.1036E-2</c:v>
                </c:pt>
                <c:pt idx="6486">
                  <c:v>5.4787000000000002E-2</c:v>
                </c:pt>
                <c:pt idx="6487">
                  <c:v>3.8529000000000001E-2</c:v>
                </c:pt>
                <c:pt idx="6488">
                  <c:v>2.3838999999999999E-2</c:v>
                </c:pt>
                <c:pt idx="6489">
                  <c:v>1.1103999999999999E-2</c:v>
                </c:pt>
                <c:pt idx="6490">
                  <c:v>-3.7304E-3</c:v>
                </c:pt>
                <c:pt idx="6491">
                  <c:v>-1.9054000000000001E-2</c:v>
                </c:pt>
                <c:pt idx="6492">
                  <c:v>-2.9901E-2</c:v>
                </c:pt>
                <c:pt idx="6493">
                  <c:v>-4.8205999999999999E-2</c:v>
                </c:pt>
                <c:pt idx="6494">
                  <c:v>-6.0144000000000003E-2</c:v>
                </c:pt>
                <c:pt idx="6495">
                  <c:v>-6.8765999999999994E-2</c:v>
                </c:pt>
                <c:pt idx="6496">
                  <c:v>-7.8506000000000006E-2</c:v>
                </c:pt>
                <c:pt idx="6497">
                  <c:v>-8.7562000000000001E-2</c:v>
                </c:pt>
                <c:pt idx="6498">
                  <c:v>-9.5016000000000003E-2</c:v>
                </c:pt>
                <c:pt idx="6499">
                  <c:v>-9.5655000000000004E-2</c:v>
                </c:pt>
                <c:pt idx="6500">
                  <c:v>-9.5528000000000002E-2</c:v>
                </c:pt>
                <c:pt idx="6501">
                  <c:v>-9.8808000000000007E-2</c:v>
                </c:pt>
                <c:pt idx="6502">
                  <c:v>-8.9047000000000001E-2</c:v>
                </c:pt>
                <c:pt idx="6503">
                  <c:v>-8.6970000000000006E-2</c:v>
                </c:pt>
                <c:pt idx="6504">
                  <c:v>-8.2179000000000002E-2</c:v>
                </c:pt>
                <c:pt idx="6505">
                  <c:v>-7.2554999999999994E-2</c:v>
                </c:pt>
                <c:pt idx="6506">
                  <c:v>-6.0054999999999997E-2</c:v>
                </c:pt>
                <c:pt idx="6507">
                  <c:v>-4.6996000000000003E-2</c:v>
                </c:pt>
                <c:pt idx="6508">
                  <c:v>-3.5751999999999999E-2</c:v>
                </c:pt>
                <c:pt idx="6509">
                  <c:v>-2.2879E-2</c:v>
                </c:pt>
                <c:pt idx="6510">
                  <c:v>-4.9085999999999999E-3</c:v>
                </c:pt>
                <c:pt idx="6511">
                  <c:v>4.7267000000000003E-3</c:v>
                </c:pt>
                <c:pt idx="6512">
                  <c:v>1.9852000000000002E-2</c:v>
                </c:pt>
                <c:pt idx="6513">
                  <c:v>3.4479000000000003E-2</c:v>
                </c:pt>
                <c:pt idx="6514">
                  <c:v>4.4345000000000002E-2</c:v>
                </c:pt>
                <c:pt idx="6515">
                  <c:v>5.9110000000000003E-2</c:v>
                </c:pt>
                <c:pt idx="6516">
                  <c:v>7.0874999999999994E-2</c:v>
                </c:pt>
                <c:pt idx="6517">
                  <c:v>7.9020999999999994E-2</c:v>
                </c:pt>
                <c:pt idx="6518">
                  <c:v>8.5622000000000004E-2</c:v>
                </c:pt>
                <c:pt idx="6519">
                  <c:v>9.0951000000000004E-2</c:v>
                </c:pt>
                <c:pt idx="6520">
                  <c:v>9.6651000000000001E-2</c:v>
                </c:pt>
                <c:pt idx="6521">
                  <c:v>9.9303000000000002E-2</c:v>
                </c:pt>
                <c:pt idx="6522">
                  <c:v>9.2315999999999995E-2</c:v>
                </c:pt>
                <c:pt idx="6523">
                  <c:v>9.0956999999999996E-2</c:v>
                </c:pt>
                <c:pt idx="6524">
                  <c:v>8.9020000000000002E-2</c:v>
                </c:pt>
                <c:pt idx="6525">
                  <c:v>8.1132999999999997E-2</c:v>
                </c:pt>
                <c:pt idx="6526">
                  <c:v>6.9224999999999995E-2</c:v>
                </c:pt>
                <c:pt idx="6527">
                  <c:v>5.8635E-2</c:v>
                </c:pt>
                <c:pt idx="6528">
                  <c:v>4.7992E-2</c:v>
                </c:pt>
                <c:pt idx="6529">
                  <c:v>3.5943999999999997E-2</c:v>
                </c:pt>
                <c:pt idx="6530">
                  <c:v>1.8662000000000002E-2</c:v>
                </c:pt>
                <c:pt idx="6531">
                  <c:v>5.4695000000000004E-3</c:v>
                </c:pt>
                <c:pt idx="6532">
                  <c:v>-1.107E-2</c:v>
                </c:pt>
                <c:pt idx="6533">
                  <c:v>-2.5753000000000002E-2</c:v>
                </c:pt>
                <c:pt idx="6534">
                  <c:v>-3.7768999999999997E-2</c:v>
                </c:pt>
                <c:pt idx="6535">
                  <c:v>-5.2977999999999997E-2</c:v>
                </c:pt>
                <c:pt idx="6536">
                  <c:v>-6.2452000000000001E-2</c:v>
                </c:pt>
                <c:pt idx="6537">
                  <c:v>-7.5532000000000002E-2</c:v>
                </c:pt>
                <c:pt idx="6538">
                  <c:v>-7.9841999999999996E-2</c:v>
                </c:pt>
                <c:pt idx="6539">
                  <c:v>-8.8123000000000007E-2</c:v>
                </c:pt>
                <c:pt idx="6540">
                  <c:v>-9.6236000000000002E-2</c:v>
                </c:pt>
                <c:pt idx="6541">
                  <c:v>-0.10025000000000001</c:v>
                </c:pt>
                <c:pt idx="6542">
                  <c:v>-9.5200000000000007E-2</c:v>
                </c:pt>
                <c:pt idx="6543">
                  <c:v>-9.7739000000000006E-2</c:v>
                </c:pt>
                <c:pt idx="6544">
                  <c:v>-9.4606999999999997E-2</c:v>
                </c:pt>
                <c:pt idx="6545">
                  <c:v>-8.9661000000000005E-2</c:v>
                </c:pt>
                <c:pt idx="6546">
                  <c:v>-7.7210000000000001E-2</c:v>
                </c:pt>
                <c:pt idx="6547">
                  <c:v>-6.8208000000000005E-2</c:v>
                </c:pt>
                <c:pt idx="6548">
                  <c:v>-5.8895999999999997E-2</c:v>
                </c:pt>
                <c:pt idx="6549">
                  <c:v>-4.7017000000000003E-2</c:v>
                </c:pt>
                <c:pt idx="6550">
                  <c:v>-3.0158999999999998E-2</c:v>
                </c:pt>
                <c:pt idx="6551">
                  <c:v>-1.6695000000000002E-2</c:v>
                </c:pt>
                <c:pt idx="6552">
                  <c:v>-1.5032999999999999E-3</c:v>
                </c:pt>
                <c:pt idx="6553">
                  <c:v>1.2622E-2</c:v>
                </c:pt>
                <c:pt idx="6554">
                  <c:v>2.7757E-2</c:v>
                </c:pt>
                <c:pt idx="6555">
                  <c:v>4.1669999999999999E-2</c:v>
                </c:pt>
                <c:pt idx="6556">
                  <c:v>5.6797E-2</c:v>
                </c:pt>
                <c:pt idx="6557">
                  <c:v>6.5348000000000003E-2</c:v>
                </c:pt>
                <c:pt idx="6558">
                  <c:v>7.6924999999999993E-2</c:v>
                </c:pt>
                <c:pt idx="6559">
                  <c:v>8.7089E-2</c:v>
                </c:pt>
                <c:pt idx="6560">
                  <c:v>9.4351000000000004E-2</c:v>
                </c:pt>
                <c:pt idx="6561">
                  <c:v>9.3256000000000006E-2</c:v>
                </c:pt>
                <c:pt idx="6562">
                  <c:v>9.8710999999999993E-2</c:v>
                </c:pt>
                <c:pt idx="6563">
                  <c:v>9.8428000000000002E-2</c:v>
                </c:pt>
                <c:pt idx="6564">
                  <c:v>9.8580000000000001E-2</c:v>
                </c:pt>
                <c:pt idx="6565">
                  <c:v>9.0899999999999995E-2</c:v>
                </c:pt>
                <c:pt idx="6566">
                  <c:v>8.4282999999999997E-2</c:v>
                </c:pt>
                <c:pt idx="6567">
                  <c:v>8.0095E-2</c:v>
                </c:pt>
                <c:pt idx="6568">
                  <c:v>7.0155999999999996E-2</c:v>
                </c:pt>
                <c:pt idx="6569">
                  <c:v>5.5524999999999998E-2</c:v>
                </c:pt>
                <c:pt idx="6570">
                  <c:v>4.2778999999999998E-2</c:v>
                </c:pt>
                <c:pt idx="6571">
                  <c:v>2.9928E-2</c:v>
                </c:pt>
                <c:pt idx="6572">
                  <c:v>1.5276E-2</c:v>
                </c:pt>
                <c:pt idx="6573">
                  <c:v>5.6977000000000004E-4</c:v>
                </c:pt>
                <c:pt idx="6574">
                  <c:v>-1.5302E-2</c:v>
                </c:pt>
                <c:pt idx="6575">
                  <c:v>-2.9352E-2</c:v>
                </c:pt>
                <c:pt idx="6576">
                  <c:v>-4.5413000000000002E-2</c:v>
                </c:pt>
                <c:pt idx="6577">
                  <c:v>-5.5611000000000001E-2</c:v>
                </c:pt>
                <c:pt idx="6578">
                  <c:v>-6.8463999999999997E-2</c:v>
                </c:pt>
                <c:pt idx="6579">
                  <c:v>-8.0639000000000002E-2</c:v>
                </c:pt>
                <c:pt idx="6580">
                  <c:v>-9.0315999999999994E-2</c:v>
                </c:pt>
                <c:pt idx="6581">
                  <c:v>-9.3457999999999999E-2</c:v>
                </c:pt>
                <c:pt idx="6582">
                  <c:v>-9.8420999999999995E-2</c:v>
                </c:pt>
                <c:pt idx="6583">
                  <c:v>-0.10274</c:v>
                </c:pt>
                <c:pt idx="6584">
                  <c:v>-0.10537000000000001</c:v>
                </c:pt>
                <c:pt idx="6585">
                  <c:v>-9.5907000000000006E-2</c:v>
                </c:pt>
                <c:pt idx="6586">
                  <c:v>-9.5566999999999999E-2</c:v>
                </c:pt>
                <c:pt idx="6587">
                  <c:v>-9.0551999999999994E-2</c:v>
                </c:pt>
                <c:pt idx="6588">
                  <c:v>-8.1422999999999995E-2</c:v>
                </c:pt>
                <c:pt idx="6589">
                  <c:v>-6.7556000000000005E-2</c:v>
                </c:pt>
                <c:pt idx="6590">
                  <c:v>-5.8004E-2</c:v>
                </c:pt>
                <c:pt idx="6591">
                  <c:v>-4.3196999999999999E-2</c:v>
                </c:pt>
                <c:pt idx="6592">
                  <c:v>-3.2641999999999997E-2</c:v>
                </c:pt>
                <c:pt idx="6593">
                  <c:v>-1.2607E-2</c:v>
                </c:pt>
                <c:pt idx="6594">
                  <c:v>9.1788000000000004E-4</c:v>
                </c:pt>
                <c:pt idx="6595">
                  <c:v>1.7436E-2</c:v>
                </c:pt>
                <c:pt idx="6596">
                  <c:v>3.3147999999999997E-2</c:v>
                </c:pt>
                <c:pt idx="6597">
                  <c:v>4.5969000000000003E-2</c:v>
                </c:pt>
                <c:pt idx="6598">
                  <c:v>5.9340999999999998E-2</c:v>
                </c:pt>
                <c:pt idx="6599">
                  <c:v>7.3820999999999998E-2</c:v>
                </c:pt>
                <c:pt idx="6600">
                  <c:v>8.3968000000000001E-2</c:v>
                </c:pt>
                <c:pt idx="6601">
                  <c:v>9.0051000000000006E-2</c:v>
                </c:pt>
                <c:pt idx="6602">
                  <c:v>9.6565999999999999E-2</c:v>
                </c:pt>
                <c:pt idx="6603">
                  <c:v>0.10298</c:v>
                </c:pt>
                <c:pt idx="6604">
                  <c:v>0.10764</c:v>
                </c:pt>
                <c:pt idx="6605">
                  <c:v>0.10006</c:v>
                </c:pt>
                <c:pt idx="6606">
                  <c:v>0.10129000000000001</c:v>
                </c:pt>
                <c:pt idx="6607">
                  <c:v>9.5885999999999999E-2</c:v>
                </c:pt>
                <c:pt idx="6608">
                  <c:v>8.3745E-2</c:v>
                </c:pt>
                <c:pt idx="6609">
                  <c:v>7.7092999999999995E-2</c:v>
                </c:pt>
                <c:pt idx="6610">
                  <c:v>6.5422999999999995E-2</c:v>
                </c:pt>
                <c:pt idx="6611">
                  <c:v>5.8247E-2</c:v>
                </c:pt>
                <c:pt idx="6612">
                  <c:v>4.1259999999999998E-2</c:v>
                </c:pt>
                <c:pt idx="6613">
                  <c:v>2.5555000000000001E-2</c:v>
                </c:pt>
                <c:pt idx="6614">
                  <c:v>1.2309E-2</c:v>
                </c:pt>
                <c:pt idx="6615">
                  <c:v>-2.5154000000000001E-3</c:v>
                </c:pt>
                <c:pt idx="6616">
                  <c:v>-1.8756999999999999E-2</c:v>
                </c:pt>
                <c:pt idx="6617">
                  <c:v>-3.1092000000000002E-2</c:v>
                </c:pt>
                <c:pt idx="6618">
                  <c:v>-5.0265999999999998E-2</c:v>
                </c:pt>
                <c:pt idx="6619">
                  <c:v>-6.1978999999999999E-2</c:v>
                </c:pt>
                <c:pt idx="6620">
                  <c:v>-7.1021000000000001E-2</c:v>
                </c:pt>
                <c:pt idx="6621">
                  <c:v>-8.2544000000000006E-2</c:v>
                </c:pt>
                <c:pt idx="6622">
                  <c:v>-9.2647999999999994E-2</c:v>
                </c:pt>
                <c:pt idx="6623">
                  <c:v>-9.9843000000000001E-2</c:v>
                </c:pt>
                <c:pt idx="6624">
                  <c:v>-0.10002999999999999</c:v>
                </c:pt>
                <c:pt idx="6625">
                  <c:v>-0.10099</c:v>
                </c:pt>
                <c:pt idx="6626">
                  <c:v>-0.10491</c:v>
                </c:pt>
                <c:pt idx="6627">
                  <c:v>-0.10252</c:v>
                </c:pt>
                <c:pt idx="6628">
                  <c:v>-9.2441999999999996E-2</c:v>
                </c:pt>
                <c:pt idx="6629">
                  <c:v>-8.7554999999999994E-2</c:v>
                </c:pt>
                <c:pt idx="6630">
                  <c:v>-7.7718999999999996E-2</c:v>
                </c:pt>
                <c:pt idx="6631">
                  <c:v>-7.0028000000000007E-2</c:v>
                </c:pt>
                <c:pt idx="6632">
                  <c:v>-5.1429000000000002E-2</c:v>
                </c:pt>
                <c:pt idx="6633">
                  <c:v>-3.9134000000000002E-2</c:v>
                </c:pt>
                <c:pt idx="6634">
                  <c:v>-2.5232000000000001E-2</c:v>
                </c:pt>
                <c:pt idx="6635">
                  <c:v>-7.1976000000000002E-3</c:v>
                </c:pt>
                <c:pt idx="6636">
                  <c:v>3.5228999999999998E-3</c:v>
                </c:pt>
                <c:pt idx="6637">
                  <c:v>1.9941E-2</c:v>
                </c:pt>
                <c:pt idx="6638">
                  <c:v>3.6498999999999997E-2</c:v>
                </c:pt>
                <c:pt idx="6639">
                  <c:v>5.1211E-2</c:v>
                </c:pt>
                <c:pt idx="6640">
                  <c:v>6.2461000000000003E-2</c:v>
                </c:pt>
                <c:pt idx="6641">
                  <c:v>7.5313000000000005E-2</c:v>
                </c:pt>
                <c:pt idx="6642">
                  <c:v>8.4772E-2</c:v>
                </c:pt>
                <c:pt idx="6643">
                  <c:v>9.8887000000000003E-2</c:v>
                </c:pt>
                <c:pt idx="6644">
                  <c:v>9.7771999999999998E-2</c:v>
                </c:pt>
                <c:pt idx="6645">
                  <c:v>0.10401000000000001</c:v>
                </c:pt>
                <c:pt idx="6646">
                  <c:v>0.10621999999999999</c:v>
                </c:pt>
                <c:pt idx="6647">
                  <c:v>0.10721</c:v>
                </c:pt>
                <c:pt idx="6648">
                  <c:v>9.7602999999999995E-2</c:v>
                </c:pt>
                <c:pt idx="6649">
                  <c:v>9.5406000000000005E-2</c:v>
                </c:pt>
                <c:pt idx="6650">
                  <c:v>8.6870000000000003E-2</c:v>
                </c:pt>
                <c:pt idx="6651">
                  <c:v>7.9468999999999998E-2</c:v>
                </c:pt>
                <c:pt idx="6652">
                  <c:v>6.2390000000000001E-2</c:v>
                </c:pt>
                <c:pt idx="6653">
                  <c:v>5.0765999999999999E-2</c:v>
                </c:pt>
                <c:pt idx="6654">
                  <c:v>3.8192999999999998E-2</c:v>
                </c:pt>
                <c:pt idx="6655">
                  <c:v>2.0915E-2</c:v>
                </c:pt>
                <c:pt idx="6656">
                  <c:v>4.8111999999999999E-3</c:v>
                </c:pt>
                <c:pt idx="6657">
                  <c:v>-1.2449999999999999E-2</c:v>
                </c:pt>
                <c:pt idx="6658">
                  <c:v>-2.7954E-2</c:v>
                </c:pt>
                <c:pt idx="6659">
                  <c:v>-4.0728E-2</c:v>
                </c:pt>
                <c:pt idx="6660">
                  <c:v>-5.8122E-2</c:v>
                </c:pt>
                <c:pt idx="6661">
                  <c:v>-6.7306000000000005E-2</c:v>
                </c:pt>
                <c:pt idx="6662">
                  <c:v>-8.1573000000000007E-2</c:v>
                </c:pt>
                <c:pt idx="6663">
                  <c:v>-8.5545999999999997E-2</c:v>
                </c:pt>
                <c:pt idx="6664">
                  <c:v>-9.4598000000000002E-2</c:v>
                </c:pt>
                <c:pt idx="6665">
                  <c:v>-0.10417</c:v>
                </c:pt>
                <c:pt idx="6666">
                  <c:v>-0.1069</c:v>
                </c:pt>
                <c:pt idx="6667">
                  <c:v>-0.10186000000000001</c:v>
                </c:pt>
                <c:pt idx="6668">
                  <c:v>-0.10485</c:v>
                </c:pt>
                <c:pt idx="6669">
                  <c:v>-0.10122</c:v>
                </c:pt>
                <c:pt idx="6670">
                  <c:v>-9.6764000000000003E-2</c:v>
                </c:pt>
                <c:pt idx="6671">
                  <c:v>-8.3233000000000001E-2</c:v>
                </c:pt>
                <c:pt idx="6672">
                  <c:v>-7.3534000000000002E-2</c:v>
                </c:pt>
                <c:pt idx="6673">
                  <c:v>-6.3682000000000002E-2</c:v>
                </c:pt>
                <c:pt idx="6674">
                  <c:v>-5.1211E-2</c:v>
                </c:pt>
                <c:pt idx="6675">
                  <c:v>-3.3431000000000002E-2</c:v>
                </c:pt>
                <c:pt idx="6676">
                  <c:v>-1.8672999999999999E-2</c:v>
                </c:pt>
                <c:pt idx="6677">
                  <c:v>-1.8878E-3</c:v>
                </c:pt>
                <c:pt idx="6678">
                  <c:v>1.3695000000000001E-2</c:v>
                </c:pt>
                <c:pt idx="6679">
                  <c:v>2.7945999999999999E-2</c:v>
                </c:pt>
                <c:pt idx="6680">
                  <c:v>4.4393000000000002E-2</c:v>
                </c:pt>
                <c:pt idx="6681">
                  <c:v>6.0437999999999999E-2</c:v>
                </c:pt>
                <c:pt idx="6682">
                  <c:v>7.5125999999999998E-2</c:v>
                </c:pt>
                <c:pt idx="6683">
                  <c:v>8.1868999999999997E-2</c:v>
                </c:pt>
                <c:pt idx="6684">
                  <c:v>9.2540999999999998E-2</c:v>
                </c:pt>
                <c:pt idx="6685">
                  <c:v>0.10191</c:v>
                </c:pt>
                <c:pt idx="6686">
                  <c:v>0.10843999999999999</c:v>
                </c:pt>
                <c:pt idx="6687">
                  <c:v>0.10559</c:v>
                </c:pt>
                <c:pt idx="6688">
                  <c:v>0.10596999999999999</c:v>
                </c:pt>
                <c:pt idx="6689">
                  <c:v>0.10606</c:v>
                </c:pt>
                <c:pt idx="6690">
                  <c:v>0.10612000000000001</c:v>
                </c:pt>
                <c:pt idx="6691">
                  <c:v>9.2053999999999997E-2</c:v>
                </c:pt>
                <c:pt idx="6692">
                  <c:v>8.7115999999999999E-2</c:v>
                </c:pt>
                <c:pt idx="6693">
                  <c:v>7.6663999999999996E-2</c:v>
                </c:pt>
                <c:pt idx="6694">
                  <c:v>6.5612000000000004E-2</c:v>
                </c:pt>
                <c:pt idx="6695">
                  <c:v>4.7254999999999998E-2</c:v>
                </c:pt>
                <c:pt idx="6696">
                  <c:v>3.3195000000000002E-2</c:v>
                </c:pt>
                <c:pt idx="6697">
                  <c:v>1.6695000000000002E-2</c:v>
                </c:pt>
                <c:pt idx="6698">
                  <c:v>4.8976E-4</c:v>
                </c:pt>
                <c:pt idx="6699">
                  <c:v>-1.6733999999999999E-2</c:v>
                </c:pt>
                <c:pt idx="6700">
                  <c:v>-3.2183999999999997E-2</c:v>
                </c:pt>
                <c:pt idx="6701">
                  <c:v>-4.9214000000000001E-2</c:v>
                </c:pt>
                <c:pt idx="6702">
                  <c:v>-6.5261E-2</c:v>
                </c:pt>
                <c:pt idx="6703">
                  <c:v>-7.4970999999999996E-2</c:v>
                </c:pt>
                <c:pt idx="6704">
                  <c:v>-8.7555999999999995E-2</c:v>
                </c:pt>
                <c:pt idx="6705">
                  <c:v>-9.7520999999999997E-2</c:v>
                </c:pt>
                <c:pt idx="6706">
                  <c:v>-0.10918</c:v>
                </c:pt>
                <c:pt idx="6707">
                  <c:v>-0.10731</c:v>
                </c:pt>
                <c:pt idx="6708">
                  <c:v>-0.11114</c:v>
                </c:pt>
                <c:pt idx="6709">
                  <c:v>-0.11319</c:v>
                </c:pt>
                <c:pt idx="6710">
                  <c:v>-0.111</c:v>
                </c:pt>
                <c:pt idx="6711">
                  <c:v>-0.1023</c:v>
                </c:pt>
                <c:pt idx="6712">
                  <c:v>-9.6666000000000002E-2</c:v>
                </c:pt>
                <c:pt idx="6713">
                  <c:v>-8.6291000000000007E-2</c:v>
                </c:pt>
                <c:pt idx="6714">
                  <c:v>-7.0780999999999997E-2</c:v>
                </c:pt>
                <c:pt idx="6715">
                  <c:v>-6.0553999999999997E-2</c:v>
                </c:pt>
                <c:pt idx="6716">
                  <c:v>-4.5629000000000003E-2</c:v>
                </c:pt>
                <c:pt idx="6717">
                  <c:v>-3.4057999999999998E-2</c:v>
                </c:pt>
                <c:pt idx="6718">
                  <c:v>-1.3053E-2</c:v>
                </c:pt>
                <c:pt idx="6719">
                  <c:v>1.8691000000000001E-3</c:v>
                </c:pt>
                <c:pt idx="6720">
                  <c:v>1.9217999999999999E-2</c:v>
                </c:pt>
                <c:pt idx="6721">
                  <c:v>3.4701000000000003E-2</c:v>
                </c:pt>
                <c:pt idx="6722">
                  <c:v>4.8299000000000002E-2</c:v>
                </c:pt>
                <c:pt idx="6723">
                  <c:v>6.3230999999999996E-2</c:v>
                </c:pt>
                <c:pt idx="6724">
                  <c:v>7.8571000000000002E-2</c:v>
                </c:pt>
                <c:pt idx="6725">
                  <c:v>8.8281999999999999E-2</c:v>
                </c:pt>
                <c:pt idx="6726">
                  <c:v>9.4478000000000006E-2</c:v>
                </c:pt>
                <c:pt idx="6727">
                  <c:v>0.10276</c:v>
                </c:pt>
                <c:pt idx="6728">
                  <c:v>0.11001</c:v>
                </c:pt>
                <c:pt idx="6729">
                  <c:v>0.11436</c:v>
                </c:pt>
                <c:pt idx="6730">
                  <c:v>0.10599</c:v>
                </c:pt>
                <c:pt idx="6731">
                  <c:v>0.10773000000000001</c:v>
                </c:pt>
                <c:pt idx="6732">
                  <c:v>0.10235</c:v>
                </c:pt>
                <c:pt idx="6733">
                  <c:v>9.7017999999999993E-2</c:v>
                </c:pt>
                <c:pt idx="6734">
                  <c:v>8.2448999999999995E-2</c:v>
                </c:pt>
                <c:pt idx="6735">
                  <c:v>6.9556000000000007E-2</c:v>
                </c:pt>
                <c:pt idx="6736">
                  <c:v>6.1809999999999997E-2</c:v>
                </c:pt>
                <c:pt idx="6737">
                  <c:v>4.7518999999999999E-2</c:v>
                </c:pt>
                <c:pt idx="6738">
                  <c:v>2.7862999999999999E-2</c:v>
                </c:pt>
                <c:pt idx="6739">
                  <c:v>1.3341E-2</c:v>
                </c:pt>
                <c:pt idx="6740">
                  <c:v>-3.5422000000000001E-3</c:v>
                </c:pt>
                <c:pt idx="6741">
                  <c:v>-2.2041000000000002E-2</c:v>
                </c:pt>
                <c:pt idx="6742">
                  <c:v>-3.2911000000000003E-2</c:v>
                </c:pt>
                <c:pt idx="6743">
                  <c:v>-5.3332999999999998E-2</c:v>
                </c:pt>
                <c:pt idx="6744">
                  <c:v>-6.6533999999999996E-2</c:v>
                </c:pt>
                <c:pt idx="6745">
                  <c:v>-8.2307000000000005E-2</c:v>
                </c:pt>
                <c:pt idx="6746">
                  <c:v>-8.8086999999999999E-2</c:v>
                </c:pt>
                <c:pt idx="6747">
                  <c:v>-9.8508999999999999E-2</c:v>
                </c:pt>
                <c:pt idx="6748">
                  <c:v>-0.10662000000000001</c:v>
                </c:pt>
                <c:pt idx="6749">
                  <c:v>-0.11501</c:v>
                </c:pt>
                <c:pt idx="6750">
                  <c:v>-0.10774</c:v>
                </c:pt>
                <c:pt idx="6751">
                  <c:v>-0.11158999999999999</c:v>
                </c:pt>
                <c:pt idx="6752">
                  <c:v>-0.10788</c:v>
                </c:pt>
                <c:pt idx="6753">
                  <c:v>-0.10503</c:v>
                </c:pt>
                <c:pt idx="6754">
                  <c:v>-9.1761999999999996E-2</c:v>
                </c:pt>
                <c:pt idx="6755">
                  <c:v>-8.1237000000000004E-2</c:v>
                </c:pt>
                <c:pt idx="6756">
                  <c:v>-7.2496000000000005E-2</c:v>
                </c:pt>
                <c:pt idx="6757">
                  <c:v>-5.6551999999999998E-2</c:v>
                </c:pt>
                <c:pt idx="6758">
                  <c:v>-3.9032999999999998E-2</c:v>
                </c:pt>
                <c:pt idx="6759">
                  <c:v>-2.4257000000000001E-2</c:v>
                </c:pt>
                <c:pt idx="6760">
                  <c:v>-5.7365999999999997E-3</c:v>
                </c:pt>
                <c:pt idx="6761">
                  <c:v>7.3214999999999999E-3</c:v>
                </c:pt>
                <c:pt idx="6762">
                  <c:v>2.4506E-2</c:v>
                </c:pt>
                <c:pt idx="6763">
                  <c:v>4.1445000000000003E-2</c:v>
                </c:pt>
                <c:pt idx="6764">
                  <c:v>5.6447999999999998E-2</c:v>
                </c:pt>
                <c:pt idx="6765">
                  <c:v>6.7789000000000002E-2</c:v>
                </c:pt>
                <c:pt idx="6766">
                  <c:v>8.2468E-2</c:v>
                </c:pt>
                <c:pt idx="6767">
                  <c:v>9.0923000000000004E-2</c:v>
                </c:pt>
                <c:pt idx="6768">
                  <c:v>0.10557999999999999</c:v>
                </c:pt>
                <c:pt idx="6769">
                  <c:v>0.10324</c:v>
                </c:pt>
                <c:pt idx="6770">
                  <c:v>0.10977000000000001</c:v>
                </c:pt>
                <c:pt idx="6771">
                  <c:v>0.11311</c:v>
                </c:pt>
                <c:pt idx="6772">
                  <c:v>0.11235000000000001</c:v>
                </c:pt>
                <c:pt idx="6773">
                  <c:v>0.10252</c:v>
                </c:pt>
                <c:pt idx="6774">
                  <c:v>0.1002</c:v>
                </c:pt>
                <c:pt idx="6775">
                  <c:v>9.0703000000000006E-2</c:v>
                </c:pt>
                <c:pt idx="6776">
                  <c:v>8.3637000000000003E-2</c:v>
                </c:pt>
                <c:pt idx="6777">
                  <c:v>6.5173999999999996E-2</c:v>
                </c:pt>
                <c:pt idx="6778">
                  <c:v>5.2562999999999999E-2</c:v>
                </c:pt>
                <c:pt idx="6779">
                  <c:v>3.9356000000000002E-2</c:v>
                </c:pt>
                <c:pt idx="6780">
                  <c:v>2.1725999999999999E-2</c:v>
                </c:pt>
                <c:pt idx="6781">
                  <c:v>4.9630999999999998E-3</c:v>
                </c:pt>
                <c:pt idx="6782">
                  <c:v>-1.3854E-2</c:v>
                </c:pt>
                <c:pt idx="6783">
                  <c:v>-3.0620000000000001E-2</c:v>
                </c:pt>
                <c:pt idx="6784">
                  <c:v>-4.6804999999999999E-2</c:v>
                </c:pt>
                <c:pt idx="6785">
                  <c:v>-6.0509E-2</c:v>
                </c:pt>
                <c:pt idx="6786">
                  <c:v>-7.2029999999999997E-2</c:v>
                </c:pt>
                <c:pt idx="6787">
                  <c:v>-8.6951000000000001E-2</c:v>
                </c:pt>
                <c:pt idx="6788">
                  <c:v>-9.8353999999999997E-2</c:v>
                </c:pt>
                <c:pt idx="6789">
                  <c:v>-0.10027999999999999</c:v>
                </c:pt>
                <c:pt idx="6790">
                  <c:v>-0.10994</c:v>
                </c:pt>
                <c:pt idx="6791">
                  <c:v>-0.11439000000000001</c:v>
                </c:pt>
                <c:pt idx="6792">
                  <c:v>-0.11745999999999999</c:v>
                </c:pt>
                <c:pt idx="6793">
                  <c:v>-0.11076</c:v>
                </c:pt>
                <c:pt idx="6794">
                  <c:v>-0.10736</c:v>
                </c:pt>
                <c:pt idx="6795">
                  <c:v>-0.1022</c:v>
                </c:pt>
                <c:pt idx="6796">
                  <c:v>-9.5404000000000003E-2</c:v>
                </c:pt>
                <c:pt idx="6797">
                  <c:v>-7.8780000000000003E-2</c:v>
                </c:pt>
                <c:pt idx="6798">
                  <c:v>-6.7793999999999993E-2</c:v>
                </c:pt>
                <c:pt idx="6799">
                  <c:v>-5.4557000000000001E-2</c:v>
                </c:pt>
                <c:pt idx="6800">
                  <c:v>-3.8656000000000003E-2</c:v>
                </c:pt>
                <c:pt idx="6801">
                  <c:v>-2.0239E-2</c:v>
                </c:pt>
                <c:pt idx="6802">
                  <c:v>-2.3857000000000001E-3</c:v>
                </c:pt>
                <c:pt idx="6803">
                  <c:v>1.4692999999999999E-2</c:v>
                </c:pt>
                <c:pt idx="6804">
                  <c:v>3.2471E-2</c:v>
                </c:pt>
                <c:pt idx="6805">
                  <c:v>4.7559999999999998E-2</c:v>
                </c:pt>
                <c:pt idx="6806">
                  <c:v>6.4566999999999999E-2</c:v>
                </c:pt>
                <c:pt idx="6807">
                  <c:v>7.9717999999999997E-2</c:v>
                </c:pt>
                <c:pt idx="6808">
                  <c:v>9.3812999999999994E-2</c:v>
                </c:pt>
                <c:pt idx="6809">
                  <c:v>9.9039000000000002E-2</c:v>
                </c:pt>
                <c:pt idx="6810">
                  <c:v>0.10858</c:v>
                </c:pt>
                <c:pt idx="6811">
                  <c:v>0.11512</c:v>
                </c:pt>
                <c:pt idx="6812">
                  <c:v>0.12137000000000001</c:v>
                </c:pt>
                <c:pt idx="6813">
                  <c:v>0.11360000000000001</c:v>
                </c:pt>
                <c:pt idx="6814">
                  <c:v>0.11310000000000001</c:v>
                </c:pt>
                <c:pt idx="6815">
                  <c:v>0.11234</c:v>
                </c:pt>
                <c:pt idx="6816">
                  <c:v>0.10485</c:v>
                </c:pt>
                <c:pt idx="6817">
                  <c:v>9.1484999999999997E-2</c:v>
                </c:pt>
                <c:pt idx="6818">
                  <c:v>8.0800999999999998E-2</c:v>
                </c:pt>
                <c:pt idx="6819">
                  <c:v>6.8612999999999993E-2</c:v>
                </c:pt>
                <c:pt idx="6820">
                  <c:v>4.9174000000000002E-2</c:v>
                </c:pt>
                <c:pt idx="6821">
                  <c:v>3.4520000000000002E-2</c:v>
                </c:pt>
                <c:pt idx="6822">
                  <c:v>1.7915E-2</c:v>
                </c:pt>
                <c:pt idx="6823">
                  <c:v>1.4785E-3</c:v>
                </c:pt>
                <c:pt idx="6824">
                  <c:v>-1.6570000000000001E-2</c:v>
                </c:pt>
                <c:pt idx="6825">
                  <c:v>-3.3307000000000003E-2</c:v>
                </c:pt>
                <c:pt idx="6826">
                  <c:v>-5.101E-2</c:v>
                </c:pt>
                <c:pt idx="6827">
                  <c:v>-6.6684999999999994E-2</c:v>
                </c:pt>
                <c:pt idx="6828">
                  <c:v>-7.6702999999999993E-2</c:v>
                </c:pt>
                <c:pt idx="6829">
                  <c:v>-9.0799000000000005E-2</c:v>
                </c:pt>
                <c:pt idx="6830">
                  <c:v>-0.10144</c:v>
                </c:pt>
                <c:pt idx="6831">
                  <c:v>-0.11248</c:v>
                </c:pt>
                <c:pt idx="6832">
                  <c:v>-0.11042</c:v>
                </c:pt>
                <c:pt idx="6833">
                  <c:v>-0.11568000000000001</c:v>
                </c:pt>
                <c:pt idx="6834">
                  <c:v>-0.11821</c:v>
                </c:pt>
                <c:pt idx="6835">
                  <c:v>-0.11583</c:v>
                </c:pt>
                <c:pt idx="6836">
                  <c:v>-0.10659</c:v>
                </c:pt>
                <c:pt idx="6837">
                  <c:v>-0.10134</c:v>
                </c:pt>
                <c:pt idx="6838">
                  <c:v>-9.1368000000000005E-2</c:v>
                </c:pt>
                <c:pt idx="6839">
                  <c:v>-8.1962999999999994E-2</c:v>
                </c:pt>
                <c:pt idx="6840">
                  <c:v>-6.5375000000000003E-2</c:v>
                </c:pt>
                <c:pt idx="6841">
                  <c:v>-4.9387E-2</c:v>
                </c:pt>
                <c:pt idx="6842">
                  <c:v>-3.7000999999999999E-2</c:v>
                </c:pt>
                <c:pt idx="6843">
                  <c:v>-1.686E-2</c:v>
                </c:pt>
                <c:pt idx="6844">
                  <c:v>-5.4460000000000001E-4</c:v>
                </c:pt>
                <c:pt idx="6845">
                  <c:v>1.8124000000000001E-2</c:v>
                </c:pt>
                <c:pt idx="6846">
                  <c:v>3.5589000000000003E-2</c:v>
                </c:pt>
                <c:pt idx="6847">
                  <c:v>5.3924E-2</c:v>
                </c:pt>
                <c:pt idx="6848">
                  <c:v>6.5047999999999995E-2</c:v>
                </c:pt>
                <c:pt idx="6849">
                  <c:v>8.1521999999999997E-2</c:v>
                </c:pt>
                <c:pt idx="6850">
                  <c:v>9.2780000000000001E-2</c:v>
                </c:pt>
                <c:pt idx="6851">
                  <c:v>0.10738</c:v>
                </c:pt>
                <c:pt idx="6852">
                  <c:v>0.10795</c:v>
                </c:pt>
                <c:pt idx="6853">
                  <c:v>0.11522</c:v>
                </c:pt>
                <c:pt idx="6854">
                  <c:v>0.12013</c:v>
                </c:pt>
                <c:pt idx="6855">
                  <c:v>0.12035</c:v>
                </c:pt>
                <c:pt idx="6856">
                  <c:v>0.1133</c:v>
                </c:pt>
                <c:pt idx="6857">
                  <c:v>0.10784000000000001</c:v>
                </c:pt>
                <c:pt idx="6858">
                  <c:v>0.10123</c:v>
                </c:pt>
                <c:pt idx="6859">
                  <c:v>9.2970999999999998E-2</c:v>
                </c:pt>
                <c:pt idx="6860">
                  <c:v>7.2594000000000006E-2</c:v>
                </c:pt>
                <c:pt idx="6861">
                  <c:v>6.4353999999999995E-2</c:v>
                </c:pt>
                <c:pt idx="6862">
                  <c:v>4.9079999999999999E-2</c:v>
                </c:pt>
                <c:pt idx="6863">
                  <c:v>3.0120999999999998E-2</c:v>
                </c:pt>
                <c:pt idx="6864">
                  <c:v>1.2182E-2</c:v>
                </c:pt>
                <c:pt idx="6865">
                  <c:v>-5.2797E-3</c:v>
                </c:pt>
                <c:pt idx="6866">
                  <c:v>-2.4003E-2</c:v>
                </c:pt>
                <c:pt idx="6867">
                  <c:v>-3.9768999999999999E-2</c:v>
                </c:pt>
                <c:pt idx="6868">
                  <c:v>-5.8282E-2</c:v>
                </c:pt>
                <c:pt idx="6869">
                  <c:v>-7.1599999999999997E-2</c:v>
                </c:pt>
                <c:pt idx="6870">
                  <c:v>-8.7404999999999997E-2</c:v>
                </c:pt>
                <c:pt idx="6871">
                  <c:v>-9.2872999999999997E-2</c:v>
                </c:pt>
                <c:pt idx="6872">
                  <c:v>-0.10524</c:v>
                </c:pt>
                <c:pt idx="6873">
                  <c:v>-0.11260000000000001</c:v>
                </c:pt>
                <c:pt idx="6874">
                  <c:v>-0.12152</c:v>
                </c:pt>
                <c:pt idx="6875">
                  <c:v>-0.11327</c:v>
                </c:pt>
                <c:pt idx="6876">
                  <c:v>-0.11747</c:v>
                </c:pt>
                <c:pt idx="6877">
                  <c:v>-0.11511</c:v>
                </c:pt>
                <c:pt idx="6878">
                  <c:v>-0.11070000000000001</c:v>
                </c:pt>
                <c:pt idx="6879">
                  <c:v>-9.7096000000000002E-2</c:v>
                </c:pt>
                <c:pt idx="6880">
                  <c:v>-8.6118E-2</c:v>
                </c:pt>
                <c:pt idx="6881">
                  <c:v>-7.6331999999999997E-2</c:v>
                </c:pt>
                <c:pt idx="6882">
                  <c:v>-6.0988000000000001E-2</c:v>
                </c:pt>
                <c:pt idx="6883">
                  <c:v>-4.2078999999999998E-2</c:v>
                </c:pt>
                <c:pt idx="6884">
                  <c:v>-2.5746000000000002E-2</c:v>
                </c:pt>
                <c:pt idx="6885">
                  <c:v>-6.2594E-3</c:v>
                </c:pt>
                <c:pt idx="6886">
                  <c:v>7.0898000000000003E-3</c:v>
                </c:pt>
                <c:pt idx="6887">
                  <c:v>2.4962999999999999E-2</c:v>
                </c:pt>
                <c:pt idx="6888">
                  <c:v>4.3844000000000001E-2</c:v>
                </c:pt>
                <c:pt idx="6889">
                  <c:v>6.0439E-2</c:v>
                </c:pt>
                <c:pt idx="6890">
                  <c:v>7.7644000000000005E-2</c:v>
                </c:pt>
                <c:pt idx="6891">
                  <c:v>8.6196999999999996E-2</c:v>
                </c:pt>
                <c:pt idx="6892">
                  <c:v>9.7097000000000003E-2</c:v>
                </c:pt>
                <c:pt idx="6893">
                  <c:v>0.11257</c:v>
                </c:pt>
                <c:pt idx="6894">
                  <c:v>0.11952</c:v>
                </c:pt>
                <c:pt idx="6895">
                  <c:v>0.11741</c:v>
                </c:pt>
                <c:pt idx="6896">
                  <c:v>0.12075</c:v>
                </c:pt>
                <c:pt idx="6897">
                  <c:v>0.12149</c:v>
                </c:pt>
                <c:pt idx="6898">
                  <c:v>0.11971</c:v>
                </c:pt>
                <c:pt idx="6899">
                  <c:v>0.10780000000000001</c:v>
                </c:pt>
                <c:pt idx="6900">
                  <c:v>9.8253999999999994E-2</c:v>
                </c:pt>
                <c:pt idx="6901">
                  <c:v>9.0085999999999999E-2</c:v>
                </c:pt>
                <c:pt idx="6902">
                  <c:v>7.6904E-2</c:v>
                </c:pt>
                <c:pt idx="6903">
                  <c:v>5.8534000000000003E-2</c:v>
                </c:pt>
                <c:pt idx="6904">
                  <c:v>4.3970000000000002E-2</c:v>
                </c:pt>
                <c:pt idx="6905">
                  <c:v>2.5013000000000001E-2</c:v>
                </c:pt>
                <c:pt idx="6906">
                  <c:v>7.5405999999999997E-3</c:v>
                </c:pt>
                <c:pt idx="6907">
                  <c:v>-1.2943E-2</c:v>
                </c:pt>
                <c:pt idx="6908">
                  <c:v>-3.1371000000000003E-2</c:v>
                </c:pt>
                <c:pt idx="6909">
                  <c:v>-4.9035000000000002E-2</c:v>
                </c:pt>
                <c:pt idx="6910">
                  <c:v>-6.9068000000000004E-2</c:v>
                </c:pt>
                <c:pt idx="6911">
                  <c:v>-7.7058000000000001E-2</c:v>
                </c:pt>
                <c:pt idx="6912">
                  <c:v>-9.3026999999999999E-2</c:v>
                </c:pt>
                <c:pt idx="6913">
                  <c:v>-0.10503999999999999</c:v>
                </c:pt>
                <c:pt idx="6914">
                  <c:v>-0.11588</c:v>
                </c:pt>
                <c:pt idx="6915">
                  <c:v>-0.11814</c:v>
                </c:pt>
                <c:pt idx="6916">
                  <c:v>-0.12259</c:v>
                </c:pt>
                <c:pt idx="6917">
                  <c:v>-0.12553</c:v>
                </c:pt>
                <c:pt idx="6918">
                  <c:v>-0.12803999999999999</c:v>
                </c:pt>
                <c:pt idx="6919">
                  <c:v>-0.11565</c:v>
                </c:pt>
                <c:pt idx="6920">
                  <c:v>-0.10972999999999999</c:v>
                </c:pt>
                <c:pt idx="6921">
                  <c:v>-0.10197000000000001</c:v>
                </c:pt>
                <c:pt idx="6922">
                  <c:v>-8.3775000000000002E-2</c:v>
                </c:pt>
                <c:pt idx="6923">
                  <c:v>-7.1763999999999994E-2</c:v>
                </c:pt>
                <c:pt idx="6924">
                  <c:v>-5.8446999999999999E-2</c:v>
                </c:pt>
                <c:pt idx="6925">
                  <c:v>-4.0960999999999997E-2</c:v>
                </c:pt>
                <c:pt idx="6926">
                  <c:v>-2.1403999999999999E-2</c:v>
                </c:pt>
                <c:pt idx="6927">
                  <c:v>-2.6034999999999999E-3</c:v>
                </c:pt>
                <c:pt idx="6928">
                  <c:v>1.5351999999999999E-2</c:v>
                </c:pt>
                <c:pt idx="6929">
                  <c:v>3.3177999999999999E-2</c:v>
                </c:pt>
                <c:pt idx="6930">
                  <c:v>4.9325000000000001E-2</c:v>
                </c:pt>
                <c:pt idx="6931">
                  <c:v>6.7972000000000005E-2</c:v>
                </c:pt>
                <c:pt idx="6932">
                  <c:v>8.3752999999999994E-2</c:v>
                </c:pt>
                <c:pt idx="6933">
                  <c:v>9.7860000000000003E-2</c:v>
                </c:pt>
                <c:pt idx="6934">
                  <c:v>0.10326</c:v>
                </c:pt>
                <c:pt idx="6935">
                  <c:v>0.11413</c:v>
                </c:pt>
                <c:pt idx="6936">
                  <c:v>0.12129</c:v>
                </c:pt>
                <c:pt idx="6937">
                  <c:v>0.12676000000000001</c:v>
                </c:pt>
                <c:pt idx="6938">
                  <c:v>0.11866</c:v>
                </c:pt>
                <c:pt idx="6939">
                  <c:v>0.11917999999999999</c:v>
                </c:pt>
                <c:pt idx="6940">
                  <c:v>0.11838</c:v>
                </c:pt>
                <c:pt idx="6941">
                  <c:v>0.11061</c:v>
                </c:pt>
                <c:pt idx="6942">
                  <c:v>9.6420000000000006E-2</c:v>
                </c:pt>
                <c:pt idx="6943">
                  <c:v>8.5107000000000002E-2</c:v>
                </c:pt>
                <c:pt idx="6944">
                  <c:v>7.2667999999999996E-2</c:v>
                </c:pt>
                <c:pt idx="6945">
                  <c:v>5.6961999999999999E-2</c:v>
                </c:pt>
                <c:pt idx="6946">
                  <c:v>3.7361999999999999E-2</c:v>
                </c:pt>
                <c:pt idx="6947">
                  <c:v>1.9293000000000001E-2</c:v>
                </c:pt>
                <c:pt idx="6948">
                  <c:v>1.3043E-3</c:v>
                </c:pt>
                <c:pt idx="6949">
                  <c:v>-1.8394000000000001E-2</c:v>
                </c:pt>
                <c:pt idx="6950">
                  <c:v>-3.3820999999999997E-2</c:v>
                </c:pt>
                <c:pt idx="6951">
                  <c:v>-5.2954000000000001E-2</c:v>
                </c:pt>
                <c:pt idx="6952">
                  <c:v>-7.0468000000000003E-2</c:v>
                </c:pt>
                <c:pt idx="6953">
                  <c:v>-8.7497000000000005E-2</c:v>
                </c:pt>
                <c:pt idx="6954">
                  <c:v>-9.5377000000000003E-2</c:v>
                </c:pt>
                <c:pt idx="6955">
                  <c:v>-0.10687000000000001</c:v>
                </c:pt>
                <c:pt idx="6956">
                  <c:v>-0.1193</c:v>
                </c:pt>
                <c:pt idx="6957">
                  <c:v>-0.12640000000000001</c:v>
                </c:pt>
                <c:pt idx="6958">
                  <c:v>-0.12261</c:v>
                </c:pt>
                <c:pt idx="6959">
                  <c:v>-0.12533</c:v>
                </c:pt>
                <c:pt idx="6960">
                  <c:v>-0.12211</c:v>
                </c:pt>
                <c:pt idx="6961">
                  <c:v>-0.12141</c:v>
                </c:pt>
                <c:pt idx="6962">
                  <c:v>-0.10659</c:v>
                </c:pt>
                <c:pt idx="6963">
                  <c:v>-9.5546000000000006E-2</c:v>
                </c:pt>
                <c:pt idx="6964">
                  <c:v>-8.4859000000000004E-2</c:v>
                </c:pt>
                <c:pt idx="6965">
                  <c:v>-7.1792999999999996E-2</c:v>
                </c:pt>
                <c:pt idx="6966">
                  <c:v>-4.9501999999999997E-2</c:v>
                </c:pt>
                <c:pt idx="6967">
                  <c:v>-3.5851000000000001E-2</c:v>
                </c:pt>
                <c:pt idx="6968">
                  <c:v>-1.4775999999999999E-2</c:v>
                </c:pt>
                <c:pt idx="6969">
                  <c:v>3.8397000000000001E-3</c:v>
                </c:pt>
                <c:pt idx="6970">
                  <c:v>2.3762999999999999E-2</c:v>
                </c:pt>
                <c:pt idx="6971">
                  <c:v>4.1495999999999998E-2</c:v>
                </c:pt>
                <c:pt idx="6972">
                  <c:v>6.0158000000000003E-2</c:v>
                </c:pt>
                <c:pt idx="6973">
                  <c:v>7.7668000000000001E-2</c:v>
                </c:pt>
                <c:pt idx="6974">
                  <c:v>9.0325000000000003E-2</c:v>
                </c:pt>
                <c:pt idx="6975">
                  <c:v>0.10049</c:v>
                </c:pt>
                <c:pt idx="6976">
                  <c:v>0.11527</c:v>
                </c:pt>
                <c:pt idx="6977">
                  <c:v>0.11477999999999999</c:v>
                </c:pt>
                <c:pt idx="6978">
                  <c:v>0.12295</c:v>
                </c:pt>
                <c:pt idx="6979">
                  <c:v>0.12817999999999999</c:v>
                </c:pt>
                <c:pt idx="6980">
                  <c:v>0.12672</c:v>
                </c:pt>
                <c:pt idx="6981">
                  <c:v>0.11897000000000001</c:v>
                </c:pt>
                <c:pt idx="6982">
                  <c:v>0.1132</c:v>
                </c:pt>
                <c:pt idx="6983">
                  <c:v>0.10638</c:v>
                </c:pt>
                <c:pt idx="6984">
                  <c:v>9.7678000000000001E-2</c:v>
                </c:pt>
                <c:pt idx="6985">
                  <c:v>7.6057E-2</c:v>
                </c:pt>
                <c:pt idx="6986">
                  <c:v>6.6375000000000003E-2</c:v>
                </c:pt>
                <c:pt idx="6987">
                  <c:v>5.0941E-2</c:v>
                </c:pt>
                <c:pt idx="6988">
                  <c:v>3.1627000000000002E-2</c:v>
                </c:pt>
                <c:pt idx="6989">
                  <c:v>1.2566000000000001E-2</c:v>
                </c:pt>
                <c:pt idx="6990">
                  <c:v>-6.4688999999999997E-3</c:v>
                </c:pt>
                <c:pt idx="6991">
                  <c:v>-2.7042E-2</c:v>
                </c:pt>
                <c:pt idx="6992">
                  <c:v>-4.2235000000000002E-2</c:v>
                </c:pt>
                <c:pt idx="6993">
                  <c:v>-6.1342000000000001E-2</c:v>
                </c:pt>
                <c:pt idx="6994">
                  <c:v>-7.6754000000000003E-2</c:v>
                </c:pt>
                <c:pt idx="6995">
                  <c:v>-9.3923000000000006E-2</c:v>
                </c:pt>
                <c:pt idx="6996">
                  <c:v>-0.10746</c:v>
                </c:pt>
                <c:pt idx="6997">
                  <c:v>-0.11143</c:v>
                </c:pt>
                <c:pt idx="6998">
                  <c:v>-0.12034</c:v>
                </c:pt>
                <c:pt idx="6999">
                  <c:v>-0.12973000000000001</c:v>
                </c:pt>
                <c:pt idx="7000">
                  <c:v>-0.13114999999999999</c:v>
                </c:pt>
                <c:pt idx="7001">
                  <c:v>-0.12474</c:v>
                </c:pt>
                <c:pt idx="7002">
                  <c:v>-0.12164999999999999</c:v>
                </c:pt>
                <c:pt idx="7003">
                  <c:v>-0.11799</c:v>
                </c:pt>
                <c:pt idx="7004">
                  <c:v>-0.11171</c:v>
                </c:pt>
                <c:pt idx="7005">
                  <c:v>-9.2240000000000003E-2</c:v>
                </c:pt>
                <c:pt idx="7006">
                  <c:v>-8.2378999999999994E-2</c:v>
                </c:pt>
                <c:pt idx="7007">
                  <c:v>-6.5303E-2</c:v>
                </c:pt>
                <c:pt idx="7008">
                  <c:v>-4.9245999999999998E-2</c:v>
                </c:pt>
                <c:pt idx="7009">
                  <c:v>-2.8771000000000001E-2</c:v>
                </c:pt>
                <c:pt idx="7010">
                  <c:v>-7.3238000000000001E-3</c:v>
                </c:pt>
                <c:pt idx="7011">
                  <c:v>7.3691E-3</c:v>
                </c:pt>
                <c:pt idx="7012">
                  <c:v>2.8471E-2</c:v>
                </c:pt>
                <c:pt idx="7013">
                  <c:v>4.6440000000000002E-2</c:v>
                </c:pt>
                <c:pt idx="7014">
                  <c:v>6.4073000000000005E-2</c:v>
                </c:pt>
                <c:pt idx="7015">
                  <c:v>8.1947999999999993E-2</c:v>
                </c:pt>
                <c:pt idx="7016">
                  <c:v>9.8815E-2</c:v>
                </c:pt>
                <c:pt idx="7017">
                  <c:v>0.10331</c:v>
                </c:pt>
                <c:pt idx="7018">
                  <c:v>0.11934</c:v>
                </c:pt>
                <c:pt idx="7019">
                  <c:v>0.12636</c:v>
                </c:pt>
                <c:pt idx="7020">
                  <c:v>0.13397999999999999</c:v>
                </c:pt>
                <c:pt idx="7021">
                  <c:v>0.12792999999999999</c:v>
                </c:pt>
                <c:pt idx="7022">
                  <c:v>0.12790000000000001</c:v>
                </c:pt>
                <c:pt idx="7023">
                  <c:v>0.12586</c:v>
                </c:pt>
                <c:pt idx="7024">
                  <c:v>0.12221</c:v>
                </c:pt>
                <c:pt idx="7025">
                  <c:v>0.1038</c:v>
                </c:pt>
                <c:pt idx="7026">
                  <c:v>9.468E-2</c:v>
                </c:pt>
                <c:pt idx="7027">
                  <c:v>8.0477999999999994E-2</c:v>
                </c:pt>
                <c:pt idx="7028">
                  <c:v>6.0679999999999998E-2</c:v>
                </c:pt>
                <c:pt idx="7029">
                  <c:v>4.4734999999999997E-2</c:v>
                </c:pt>
                <c:pt idx="7030">
                  <c:v>2.6211000000000002E-2</c:v>
                </c:pt>
                <c:pt idx="7031">
                  <c:v>7.3508000000000002E-3</c:v>
                </c:pt>
                <c:pt idx="7032">
                  <c:v>-1.3561999999999999E-2</c:v>
                </c:pt>
                <c:pt idx="7033">
                  <c:v>-3.2813000000000002E-2</c:v>
                </c:pt>
                <c:pt idx="7034">
                  <c:v>-5.1293999999999999E-2</c:v>
                </c:pt>
                <c:pt idx="7035">
                  <c:v>-7.0337999999999998E-2</c:v>
                </c:pt>
                <c:pt idx="7036">
                  <c:v>-7.8982999999999998E-2</c:v>
                </c:pt>
                <c:pt idx="7037">
                  <c:v>-9.6268000000000006E-2</c:v>
                </c:pt>
                <c:pt idx="7038">
                  <c:v>-0.10847</c:v>
                </c:pt>
                <c:pt idx="7039">
                  <c:v>-0.11912</c:v>
                </c:pt>
                <c:pt idx="7040">
                  <c:v>-0.12091</c:v>
                </c:pt>
                <c:pt idx="7041">
                  <c:v>-0.12634000000000001</c:v>
                </c:pt>
                <c:pt idx="7042">
                  <c:v>-0.12989000000000001</c:v>
                </c:pt>
                <c:pt idx="7043">
                  <c:v>-0.13184000000000001</c:v>
                </c:pt>
                <c:pt idx="7044">
                  <c:v>-0.11883000000000001</c:v>
                </c:pt>
                <c:pt idx="7045">
                  <c:v>-0.11353000000000001</c:v>
                </c:pt>
                <c:pt idx="7046">
                  <c:v>-0.10561</c:v>
                </c:pt>
                <c:pt idx="7047">
                  <c:v>-9.4475000000000003E-2</c:v>
                </c:pt>
                <c:pt idx="7048">
                  <c:v>-7.5308E-2</c:v>
                </c:pt>
                <c:pt idx="7049">
                  <c:v>-6.0801000000000001E-2</c:v>
                </c:pt>
                <c:pt idx="7050">
                  <c:v>-4.3253E-2</c:v>
                </c:pt>
                <c:pt idx="7051">
                  <c:v>-2.5159000000000001E-2</c:v>
                </c:pt>
                <c:pt idx="7052">
                  <c:v>-4.0977000000000001E-3</c:v>
                </c:pt>
                <c:pt idx="7053">
                  <c:v>1.4782999999999999E-2</c:v>
                </c:pt>
                <c:pt idx="7054">
                  <c:v>3.4486999999999997E-2</c:v>
                </c:pt>
                <c:pt idx="7055">
                  <c:v>5.4815000000000003E-2</c:v>
                </c:pt>
                <c:pt idx="7056">
                  <c:v>6.9130999999999998E-2</c:v>
                </c:pt>
                <c:pt idx="7057">
                  <c:v>8.6112999999999995E-2</c:v>
                </c:pt>
                <c:pt idx="7058">
                  <c:v>0.10145999999999999</c:v>
                </c:pt>
                <c:pt idx="7059">
                  <c:v>0.11586</c:v>
                </c:pt>
                <c:pt idx="7060">
                  <c:v>0.11867</c:v>
                </c:pt>
                <c:pt idx="7061">
                  <c:v>0.12637000000000001</c:v>
                </c:pt>
                <c:pt idx="7062">
                  <c:v>0.13281999999999999</c:v>
                </c:pt>
                <c:pt idx="7063">
                  <c:v>0.13414000000000001</c:v>
                </c:pt>
                <c:pt idx="7064">
                  <c:v>0.12463</c:v>
                </c:pt>
                <c:pt idx="7065">
                  <c:v>0.12376</c:v>
                </c:pt>
                <c:pt idx="7066">
                  <c:v>0.1147</c:v>
                </c:pt>
                <c:pt idx="7067">
                  <c:v>0.10792</c:v>
                </c:pt>
                <c:pt idx="7068">
                  <c:v>8.7882000000000002E-2</c:v>
                </c:pt>
                <c:pt idx="7069">
                  <c:v>7.4857999999999994E-2</c:v>
                </c:pt>
                <c:pt idx="7070">
                  <c:v>5.8303000000000001E-2</c:v>
                </c:pt>
                <c:pt idx="7071">
                  <c:v>4.0205999999999999E-2</c:v>
                </c:pt>
                <c:pt idx="7072">
                  <c:v>1.8048000000000002E-2</c:v>
                </c:pt>
                <c:pt idx="7073">
                  <c:v>-7.2482999999999998E-4</c:v>
                </c:pt>
                <c:pt idx="7074">
                  <c:v>-2.0856E-2</c:v>
                </c:pt>
                <c:pt idx="7075">
                  <c:v>-4.1195000000000002E-2</c:v>
                </c:pt>
                <c:pt idx="7076">
                  <c:v>-5.8769000000000002E-2</c:v>
                </c:pt>
                <c:pt idx="7077">
                  <c:v>-7.6300999999999994E-2</c:v>
                </c:pt>
                <c:pt idx="7078">
                  <c:v>-9.3323000000000003E-2</c:v>
                </c:pt>
                <c:pt idx="7079">
                  <c:v>-0.10101</c:v>
                </c:pt>
                <c:pt idx="7080">
                  <c:v>-0.11457000000000001</c:v>
                </c:pt>
                <c:pt idx="7081">
                  <c:v>-0.12584000000000001</c:v>
                </c:pt>
                <c:pt idx="7082">
                  <c:v>-0.13305</c:v>
                </c:pt>
                <c:pt idx="7083">
                  <c:v>-0.12786</c:v>
                </c:pt>
                <c:pt idx="7084">
                  <c:v>-0.13097</c:v>
                </c:pt>
                <c:pt idx="7085">
                  <c:v>-0.12920999999999999</c:v>
                </c:pt>
                <c:pt idx="7086">
                  <c:v>-0.12656999999999999</c:v>
                </c:pt>
                <c:pt idx="7087">
                  <c:v>-0.11142000000000001</c:v>
                </c:pt>
                <c:pt idx="7088">
                  <c:v>-0.10017</c:v>
                </c:pt>
                <c:pt idx="7089">
                  <c:v>-8.8770000000000002E-2</c:v>
                </c:pt>
                <c:pt idx="7090">
                  <c:v>-7.6338000000000003E-2</c:v>
                </c:pt>
                <c:pt idx="7091">
                  <c:v>-5.2712000000000002E-2</c:v>
                </c:pt>
                <c:pt idx="7092">
                  <c:v>-3.7783999999999998E-2</c:v>
                </c:pt>
                <c:pt idx="7093">
                  <c:v>-1.6129000000000001E-2</c:v>
                </c:pt>
                <c:pt idx="7094">
                  <c:v>2.2991000000000001E-3</c:v>
                </c:pt>
                <c:pt idx="7095">
                  <c:v>2.2827E-2</c:v>
                </c:pt>
                <c:pt idx="7096">
                  <c:v>4.2493999999999997E-2</c:v>
                </c:pt>
                <c:pt idx="7097">
                  <c:v>6.2909000000000007E-2</c:v>
                </c:pt>
                <c:pt idx="7098">
                  <c:v>8.0245999999999998E-2</c:v>
                </c:pt>
                <c:pt idx="7099">
                  <c:v>9.2461000000000002E-2</c:v>
                </c:pt>
                <c:pt idx="7100">
                  <c:v>0.10541</c:v>
                </c:pt>
                <c:pt idx="7101">
                  <c:v>0.121</c:v>
                </c:pt>
                <c:pt idx="7102">
                  <c:v>0.13072</c:v>
                </c:pt>
                <c:pt idx="7103">
                  <c:v>0.12939000000000001</c:v>
                </c:pt>
                <c:pt idx="7104">
                  <c:v>0.13463</c:v>
                </c:pt>
                <c:pt idx="7105">
                  <c:v>0.13514999999999999</c:v>
                </c:pt>
                <c:pt idx="7106">
                  <c:v>0.13686000000000001</c:v>
                </c:pt>
                <c:pt idx="7107">
                  <c:v>0.12073</c:v>
                </c:pt>
                <c:pt idx="7108">
                  <c:v>0.11386</c:v>
                </c:pt>
                <c:pt idx="7109">
                  <c:v>0.10441</c:v>
                </c:pt>
                <c:pt idx="7110">
                  <c:v>8.9525999999999994E-2</c:v>
                </c:pt>
                <c:pt idx="7111">
                  <c:v>7.3300000000000004E-2</c:v>
                </c:pt>
                <c:pt idx="7112">
                  <c:v>5.6522000000000003E-2</c:v>
                </c:pt>
                <c:pt idx="7113">
                  <c:v>3.5875999999999998E-2</c:v>
                </c:pt>
                <c:pt idx="7114">
                  <c:v>1.7010000000000001E-2</c:v>
                </c:pt>
                <c:pt idx="7115">
                  <c:v>-4.0228E-3</c:v>
                </c:pt>
                <c:pt idx="7116">
                  <c:v>-2.6355E-2</c:v>
                </c:pt>
                <c:pt idx="7117">
                  <c:v>-4.3142E-2</c:v>
                </c:pt>
                <c:pt idx="7118">
                  <c:v>-6.8719000000000002E-2</c:v>
                </c:pt>
                <c:pt idx="7119">
                  <c:v>-8.0212000000000006E-2</c:v>
                </c:pt>
                <c:pt idx="7120">
                  <c:v>-9.8389000000000004E-2</c:v>
                </c:pt>
                <c:pt idx="7121">
                  <c:v>-0.11261</c:v>
                </c:pt>
                <c:pt idx="7122">
                  <c:v>-0.12634000000000001</c:v>
                </c:pt>
                <c:pt idx="7123">
                  <c:v>-0.12728999999999999</c:v>
                </c:pt>
                <c:pt idx="7124">
                  <c:v>-0.13661000000000001</c:v>
                </c:pt>
                <c:pt idx="7125">
                  <c:v>-0.1381</c:v>
                </c:pt>
                <c:pt idx="7126">
                  <c:v>-0.14222000000000001</c:v>
                </c:pt>
                <c:pt idx="7127">
                  <c:v>-0.12909000000000001</c:v>
                </c:pt>
                <c:pt idx="7128">
                  <c:v>-0.12464</c:v>
                </c:pt>
                <c:pt idx="7129">
                  <c:v>-0.11752</c:v>
                </c:pt>
                <c:pt idx="7130">
                  <c:v>-9.6687999999999996E-2</c:v>
                </c:pt>
                <c:pt idx="7131">
                  <c:v>-8.5972999999999994E-2</c:v>
                </c:pt>
                <c:pt idx="7132">
                  <c:v>-6.8812999999999999E-2</c:v>
                </c:pt>
                <c:pt idx="7133">
                  <c:v>-5.1577999999999999E-2</c:v>
                </c:pt>
                <c:pt idx="7134">
                  <c:v>-3.0082999999999999E-2</c:v>
                </c:pt>
                <c:pt idx="7135">
                  <c:v>-7.7197999999999998E-3</c:v>
                </c:pt>
                <c:pt idx="7136">
                  <c:v>7.1999000000000004E-3</c:v>
                </c:pt>
                <c:pt idx="7137">
                  <c:v>2.8438999999999999E-2</c:v>
                </c:pt>
                <c:pt idx="7138">
                  <c:v>4.7127000000000002E-2</c:v>
                </c:pt>
                <c:pt idx="7139">
                  <c:v>6.6165000000000002E-2</c:v>
                </c:pt>
                <c:pt idx="7140">
                  <c:v>8.4973999999999994E-2</c:v>
                </c:pt>
                <c:pt idx="7141">
                  <c:v>0.10156</c:v>
                </c:pt>
                <c:pt idx="7142">
                  <c:v>0.10638</c:v>
                </c:pt>
                <c:pt idx="7143">
                  <c:v>0.1237</c:v>
                </c:pt>
                <c:pt idx="7144">
                  <c:v>0.13164000000000001</c:v>
                </c:pt>
                <c:pt idx="7145">
                  <c:v>0.13855999999999999</c:v>
                </c:pt>
                <c:pt idx="7146">
                  <c:v>0.13225000000000001</c:v>
                </c:pt>
                <c:pt idx="7147">
                  <c:v>0.13356000000000001</c:v>
                </c:pt>
                <c:pt idx="7148">
                  <c:v>0.13139999999999999</c:v>
                </c:pt>
                <c:pt idx="7149">
                  <c:v>0.12767000000000001</c:v>
                </c:pt>
                <c:pt idx="7150">
                  <c:v>0.10824</c:v>
                </c:pt>
                <c:pt idx="7151">
                  <c:v>9.9070000000000005E-2</c:v>
                </c:pt>
                <c:pt idx="7152">
                  <c:v>8.4494E-2</c:v>
                </c:pt>
                <c:pt idx="7153">
                  <c:v>6.9527000000000005E-2</c:v>
                </c:pt>
                <c:pt idx="7154">
                  <c:v>4.8024999999999998E-2</c:v>
                </c:pt>
                <c:pt idx="7155">
                  <c:v>2.7466999999999998E-2</c:v>
                </c:pt>
                <c:pt idx="7156">
                  <c:v>7.8826999999999994E-3</c:v>
                </c:pt>
                <c:pt idx="7157">
                  <c:v>-1.4657999999999999E-2</c:v>
                </c:pt>
                <c:pt idx="7158">
                  <c:v>-3.2974000000000003E-2</c:v>
                </c:pt>
                <c:pt idx="7159">
                  <c:v>-5.2594000000000002E-2</c:v>
                </c:pt>
                <c:pt idx="7160">
                  <c:v>-7.4260999999999994E-2</c:v>
                </c:pt>
                <c:pt idx="7161">
                  <c:v>-8.9788000000000007E-2</c:v>
                </c:pt>
                <c:pt idx="7162">
                  <c:v>-0.10055</c:v>
                </c:pt>
                <c:pt idx="7163">
                  <c:v>-0.11437</c:v>
                </c:pt>
                <c:pt idx="7164">
                  <c:v>-0.12631000000000001</c:v>
                </c:pt>
                <c:pt idx="7165">
                  <c:v>-0.13830999999999999</c:v>
                </c:pt>
                <c:pt idx="7166">
                  <c:v>-0.13388</c:v>
                </c:pt>
                <c:pt idx="7167">
                  <c:v>-0.13735</c:v>
                </c:pt>
                <c:pt idx="7168">
                  <c:v>-0.13880999999999999</c:v>
                </c:pt>
                <c:pt idx="7169">
                  <c:v>-0.1356</c:v>
                </c:pt>
                <c:pt idx="7170">
                  <c:v>-0.11955</c:v>
                </c:pt>
                <c:pt idx="7171">
                  <c:v>-0.11085</c:v>
                </c:pt>
                <c:pt idx="7172">
                  <c:v>-9.8521999999999998E-2</c:v>
                </c:pt>
                <c:pt idx="7173">
                  <c:v>-8.3904000000000006E-2</c:v>
                </c:pt>
                <c:pt idx="7174">
                  <c:v>-6.2311999999999999E-2</c:v>
                </c:pt>
                <c:pt idx="7175">
                  <c:v>-4.3246E-2</c:v>
                </c:pt>
                <c:pt idx="7176">
                  <c:v>-2.4140000000000002E-2</c:v>
                </c:pt>
                <c:pt idx="7177">
                  <c:v>-1.2771E-3</c:v>
                </c:pt>
                <c:pt idx="7178">
                  <c:v>1.9363999999999999E-2</c:v>
                </c:pt>
                <c:pt idx="7179">
                  <c:v>3.9399999999999998E-2</c:v>
                </c:pt>
                <c:pt idx="7180">
                  <c:v>6.0381999999999998E-2</c:v>
                </c:pt>
                <c:pt idx="7181">
                  <c:v>7.5492000000000004E-2</c:v>
                </c:pt>
                <c:pt idx="7182">
                  <c:v>9.5236000000000001E-2</c:v>
                </c:pt>
                <c:pt idx="7183">
                  <c:v>0.10951</c:v>
                </c:pt>
                <c:pt idx="7184">
                  <c:v>0.12409000000000001</c:v>
                </c:pt>
                <c:pt idx="7185">
                  <c:v>0.12595000000000001</c:v>
                </c:pt>
                <c:pt idx="7186">
                  <c:v>0.13453000000000001</c:v>
                </c:pt>
                <c:pt idx="7187">
                  <c:v>0.14149</c:v>
                </c:pt>
                <c:pt idx="7188">
                  <c:v>0.14111000000000001</c:v>
                </c:pt>
                <c:pt idx="7189">
                  <c:v>0.13092999999999999</c:v>
                </c:pt>
                <c:pt idx="7190">
                  <c:v>0.13003000000000001</c:v>
                </c:pt>
                <c:pt idx="7191">
                  <c:v>0.12093</c:v>
                </c:pt>
                <c:pt idx="7192">
                  <c:v>0.11368</c:v>
                </c:pt>
                <c:pt idx="7193">
                  <c:v>9.2282000000000003E-2</c:v>
                </c:pt>
                <c:pt idx="7194">
                  <c:v>7.7687000000000006E-2</c:v>
                </c:pt>
                <c:pt idx="7195">
                  <c:v>6.0946E-2</c:v>
                </c:pt>
                <c:pt idx="7196">
                  <c:v>4.2476E-2</c:v>
                </c:pt>
                <c:pt idx="7197">
                  <c:v>1.9369999999999998E-2</c:v>
                </c:pt>
                <c:pt idx="7198">
                  <c:v>-8.0999000000000002E-4</c:v>
                </c:pt>
                <c:pt idx="7199">
                  <c:v>-2.2939999999999999E-2</c:v>
                </c:pt>
                <c:pt idx="7200">
                  <c:v>-4.2453999999999999E-2</c:v>
                </c:pt>
                <c:pt idx="7201">
                  <c:v>-6.0609999999999997E-2</c:v>
                </c:pt>
                <c:pt idx="7202">
                  <c:v>-8.0319000000000002E-2</c:v>
                </c:pt>
                <c:pt idx="7203">
                  <c:v>-9.8766999999999994E-2</c:v>
                </c:pt>
                <c:pt idx="7204">
                  <c:v>-0.11504</c:v>
                </c:pt>
                <c:pt idx="7205">
                  <c:v>-0.11971999999999999</c:v>
                </c:pt>
                <c:pt idx="7206">
                  <c:v>-0.13300999999999999</c:v>
                </c:pt>
                <c:pt idx="7207">
                  <c:v>-0.14099</c:v>
                </c:pt>
                <c:pt idx="7208">
                  <c:v>-0.14679</c:v>
                </c:pt>
                <c:pt idx="7209">
                  <c:v>-0.13827999999999999</c:v>
                </c:pt>
                <c:pt idx="7210">
                  <c:v>-0.13577</c:v>
                </c:pt>
                <c:pt idx="7211">
                  <c:v>-0.13428000000000001</c:v>
                </c:pt>
                <c:pt idx="7212">
                  <c:v>-0.12756999999999999</c:v>
                </c:pt>
                <c:pt idx="7213">
                  <c:v>-0.10680000000000001</c:v>
                </c:pt>
                <c:pt idx="7214">
                  <c:v>-9.5527000000000001E-2</c:v>
                </c:pt>
                <c:pt idx="7215">
                  <c:v>-8.1139000000000003E-2</c:v>
                </c:pt>
                <c:pt idx="7216">
                  <c:v>-6.1705999999999997E-2</c:v>
                </c:pt>
                <c:pt idx="7217">
                  <c:v>-4.1678E-2</c:v>
                </c:pt>
                <c:pt idx="7218">
                  <c:v>-1.7413999999999999E-2</c:v>
                </c:pt>
                <c:pt idx="7219">
                  <c:v>2.0625000000000001E-3</c:v>
                </c:pt>
                <c:pt idx="7220">
                  <c:v>2.6068000000000001E-2</c:v>
                </c:pt>
                <c:pt idx="7221">
                  <c:v>4.4923999999999999E-2</c:v>
                </c:pt>
                <c:pt idx="7222">
                  <c:v>6.6546999999999995E-2</c:v>
                </c:pt>
                <c:pt idx="7223">
                  <c:v>8.4942000000000004E-2</c:v>
                </c:pt>
                <c:pt idx="7224">
                  <c:v>0.1057</c:v>
                </c:pt>
                <c:pt idx="7225">
                  <c:v>0.11204</c:v>
                </c:pt>
                <c:pt idx="7226">
                  <c:v>0.12795999999999999</c:v>
                </c:pt>
                <c:pt idx="7227">
                  <c:v>0.13800999999999999</c:v>
                </c:pt>
                <c:pt idx="7228">
                  <c:v>0.13585</c:v>
                </c:pt>
                <c:pt idx="7229">
                  <c:v>0.14238000000000001</c:v>
                </c:pt>
                <c:pt idx="7230">
                  <c:v>0.14168</c:v>
                </c:pt>
                <c:pt idx="7231">
                  <c:v>0.14287</c:v>
                </c:pt>
                <c:pt idx="7232">
                  <c:v>0.12576000000000001</c:v>
                </c:pt>
                <c:pt idx="7233">
                  <c:v>0.11872000000000001</c:v>
                </c:pt>
                <c:pt idx="7234">
                  <c:v>0.10895000000000001</c:v>
                </c:pt>
                <c:pt idx="7235">
                  <c:v>9.2087000000000002E-2</c:v>
                </c:pt>
                <c:pt idx="7236">
                  <c:v>7.4584999999999999E-2</c:v>
                </c:pt>
                <c:pt idx="7237">
                  <c:v>5.6703999999999997E-2</c:v>
                </c:pt>
                <c:pt idx="7238">
                  <c:v>3.5671000000000001E-2</c:v>
                </c:pt>
                <c:pt idx="7239">
                  <c:v>1.6545000000000001E-2</c:v>
                </c:pt>
                <c:pt idx="7240">
                  <c:v>-5.5443999999999997E-3</c:v>
                </c:pt>
                <c:pt idx="7241">
                  <c:v>-2.8847000000000001E-2</c:v>
                </c:pt>
                <c:pt idx="7242">
                  <c:v>-4.5654E-2</c:v>
                </c:pt>
                <c:pt idx="7243">
                  <c:v>-7.1010000000000004E-2</c:v>
                </c:pt>
                <c:pt idx="7244">
                  <c:v>-8.2797999999999997E-2</c:v>
                </c:pt>
                <c:pt idx="7245">
                  <c:v>-0.10218000000000001</c:v>
                </c:pt>
                <c:pt idx="7246">
                  <c:v>-0.11731</c:v>
                </c:pt>
                <c:pt idx="7247">
                  <c:v>-0.13009000000000001</c:v>
                </c:pt>
                <c:pt idx="7248">
                  <c:v>-0.13064999999999999</c:v>
                </c:pt>
                <c:pt idx="7249">
                  <c:v>-0.14124999999999999</c:v>
                </c:pt>
                <c:pt idx="7250">
                  <c:v>-0.14299000000000001</c:v>
                </c:pt>
                <c:pt idx="7251">
                  <c:v>-0.14665</c:v>
                </c:pt>
                <c:pt idx="7252">
                  <c:v>-0.13291</c:v>
                </c:pt>
                <c:pt idx="7253">
                  <c:v>-0.12891</c:v>
                </c:pt>
                <c:pt idx="7254">
                  <c:v>-0.12175</c:v>
                </c:pt>
                <c:pt idx="7255">
                  <c:v>-0.10884000000000001</c:v>
                </c:pt>
                <c:pt idx="7256">
                  <c:v>-8.9393E-2</c:v>
                </c:pt>
                <c:pt idx="7257">
                  <c:v>-7.1119000000000002E-2</c:v>
                </c:pt>
                <c:pt idx="7258">
                  <c:v>-5.3600000000000002E-2</c:v>
                </c:pt>
                <c:pt idx="7259">
                  <c:v>-3.4305000000000002E-2</c:v>
                </c:pt>
                <c:pt idx="7260">
                  <c:v>-9.2814000000000004E-3</c:v>
                </c:pt>
                <c:pt idx="7261">
                  <c:v>6.6625E-3</c:v>
                </c:pt>
                <c:pt idx="7262">
                  <c:v>2.9894E-2</c:v>
                </c:pt>
                <c:pt idx="7263">
                  <c:v>5.2514999999999999E-2</c:v>
                </c:pt>
                <c:pt idx="7264">
                  <c:v>6.7874000000000004E-2</c:v>
                </c:pt>
                <c:pt idx="7265">
                  <c:v>8.8889999999999997E-2</c:v>
                </c:pt>
                <c:pt idx="7266">
                  <c:v>0.106</c:v>
                </c:pt>
                <c:pt idx="7267">
                  <c:v>0.12084</c:v>
                </c:pt>
                <c:pt idx="7268">
                  <c:v>0.12917999999999999</c:v>
                </c:pt>
                <c:pt idx="7269">
                  <c:v>0.13761000000000001</c:v>
                </c:pt>
                <c:pt idx="7270">
                  <c:v>0.14521000000000001</c:v>
                </c:pt>
                <c:pt idx="7271">
                  <c:v>0.14953</c:v>
                </c:pt>
                <c:pt idx="7272">
                  <c:v>0.13980999999999999</c:v>
                </c:pt>
                <c:pt idx="7273">
                  <c:v>0.13697000000000001</c:v>
                </c:pt>
                <c:pt idx="7274">
                  <c:v>0.13306999999999999</c:v>
                </c:pt>
                <c:pt idx="7275">
                  <c:v>0.12146</c:v>
                </c:pt>
                <c:pt idx="7276">
                  <c:v>0.10272000000000001</c:v>
                </c:pt>
                <c:pt idx="7277">
                  <c:v>8.6939000000000002E-2</c:v>
                </c:pt>
                <c:pt idx="7278">
                  <c:v>7.0798E-2</c:v>
                </c:pt>
                <c:pt idx="7279">
                  <c:v>4.8044000000000003E-2</c:v>
                </c:pt>
                <c:pt idx="7280">
                  <c:v>2.572E-2</c:v>
                </c:pt>
                <c:pt idx="7281">
                  <c:v>6.7028000000000001E-3</c:v>
                </c:pt>
                <c:pt idx="7282">
                  <c:v>-1.7491E-2</c:v>
                </c:pt>
                <c:pt idx="7283">
                  <c:v>-3.6621000000000001E-2</c:v>
                </c:pt>
                <c:pt idx="7284">
                  <c:v>-5.8043999999999998E-2</c:v>
                </c:pt>
                <c:pt idx="7285">
                  <c:v>-7.9968999999999998E-2</c:v>
                </c:pt>
                <c:pt idx="7286">
                  <c:v>-9.4298000000000007E-2</c:v>
                </c:pt>
                <c:pt idx="7287">
                  <c:v>-0.10582999999999999</c:v>
                </c:pt>
                <c:pt idx="7288">
                  <c:v>-0.12119000000000001</c:v>
                </c:pt>
                <c:pt idx="7289">
                  <c:v>-0.13239999999999999</c:v>
                </c:pt>
                <c:pt idx="7290">
                  <c:v>-0.14421999999999999</c:v>
                </c:pt>
                <c:pt idx="7291">
                  <c:v>-0.13894000000000001</c:v>
                </c:pt>
                <c:pt idx="7292">
                  <c:v>-0.14265</c:v>
                </c:pt>
                <c:pt idx="7293">
                  <c:v>-0.14573</c:v>
                </c:pt>
                <c:pt idx="7294">
                  <c:v>-0.14080000000000001</c:v>
                </c:pt>
                <c:pt idx="7295">
                  <c:v>-0.124</c:v>
                </c:pt>
                <c:pt idx="7296">
                  <c:v>-0.11527999999999999</c:v>
                </c:pt>
                <c:pt idx="7297">
                  <c:v>-0.10262</c:v>
                </c:pt>
                <c:pt idx="7298">
                  <c:v>-8.8206999999999994E-2</c:v>
                </c:pt>
                <c:pt idx="7299">
                  <c:v>-6.5448000000000006E-2</c:v>
                </c:pt>
                <c:pt idx="7300">
                  <c:v>-4.5569999999999999E-2</c:v>
                </c:pt>
                <c:pt idx="7301">
                  <c:v>-2.5527000000000001E-2</c:v>
                </c:pt>
                <c:pt idx="7302">
                  <c:v>-3.5898000000000002E-3</c:v>
                </c:pt>
                <c:pt idx="7303">
                  <c:v>1.8175E-2</c:v>
                </c:pt>
                <c:pt idx="7304">
                  <c:v>3.984E-2</c:v>
                </c:pt>
                <c:pt idx="7305">
                  <c:v>6.2494000000000001E-2</c:v>
                </c:pt>
                <c:pt idx="7306">
                  <c:v>8.3851999999999996E-2</c:v>
                </c:pt>
                <c:pt idx="7307">
                  <c:v>9.6540000000000001E-2</c:v>
                </c:pt>
                <c:pt idx="7308">
                  <c:v>0.11333</c:v>
                </c:pt>
                <c:pt idx="7309">
                  <c:v>0.12895999999999999</c:v>
                </c:pt>
                <c:pt idx="7310">
                  <c:v>0.14202000000000001</c:v>
                </c:pt>
                <c:pt idx="7311">
                  <c:v>0.14033999999999999</c:v>
                </c:pt>
                <c:pt idx="7312">
                  <c:v>0.14767</c:v>
                </c:pt>
                <c:pt idx="7313">
                  <c:v>0.14942</c:v>
                </c:pt>
                <c:pt idx="7314">
                  <c:v>0.14935000000000001</c:v>
                </c:pt>
                <c:pt idx="7315">
                  <c:v>0.13714000000000001</c:v>
                </c:pt>
                <c:pt idx="7316">
                  <c:v>0.12839</c:v>
                </c:pt>
                <c:pt idx="7317">
                  <c:v>0.11964</c:v>
                </c:pt>
                <c:pt idx="7318">
                  <c:v>0.10611</c:v>
                </c:pt>
                <c:pt idx="7319">
                  <c:v>8.3151000000000003E-2</c:v>
                </c:pt>
                <c:pt idx="7320">
                  <c:v>6.4357999999999999E-2</c:v>
                </c:pt>
                <c:pt idx="7321">
                  <c:v>4.5555999999999999E-2</c:v>
                </c:pt>
                <c:pt idx="7322">
                  <c:v>2.2761E-2</c:v>
                </c:pt>
                <c:pt idx="7323">
                  <c:v>-1.2850000000000001E-4</c:v>
                </c:pt>
                <c:pt idx="7324">
                  <c:v>-2.3675999999999999E-2</c:v>
                </c:pt>
                <c:pt idx="7325">
                  <c:v>-4.4519999999999997E-2</c:v>
                </c:pt>
                <c:pt idx="7326">
                  <c:v>-6.9195999999999994E-2</c:v>
                </c:pt>
                <c:pt idx="7327">
                  <c:v>-8.4661E-2</c:v>
                </c:pt>
                <c:pt idx="7328">
                  <c:v>-0.10351</c:v>
                </c:pt>
                <c:pt idx="7329">
                  <c:v>-0.12086</c:v>
                </c:pt>
                <c:pt idx="7330">
                  <c:v>-0.12540000000000001</c:v>
                </c:pt>
                <c:pt idx="7331">
                  <c:v>-0.14069999999999999</c:v>
                </c:pt>
                <c:pt idx="7332">
                  <c:v>-0.14742</c:v>
                </c:pt>
                <c:pt idx="7333">
                  <c:v>-0.15365999999999999</c:v>
                </c:pt>
                <c:pt idx="7334">
                  <c:v>-0.14499999999999999</c:v>
                </c:pt>
                <c:pt idx="7335">
                  <c:v>-0.14299000000000001</c:v>
                </c:pt>
                <c:pt idx="7336">
                  <c:v>-0.14152000000000001</c:v>
                </c:pt>
                <c:pt idx="7337">
                  <c:v>-0.13289999999999999</c:v>
                </c:pt>
                <c:pt idx="7338">
                  <c:v>-0.11136</c:v>
                </c:pt>
                <c:pt idx="7339">
                  <c:v>-9.9173999999999998E-2</c:v>
                </c:pt>
                <c:pt idx="7340">
                  <c:v>-8.4198999999999996E-2</c:v>
                </c:pt>
                <c:pt idx="7341">
                  <c:v>-6.4477999999999994E-2</c:v>
                </c:pt>
                <c:pt idx="7342">
                  <c:v>-4.3164000000000001E-2</c:v>
                </c:pt>
                <c:pt idx="7343">
                  <c:v>-1.7857000000000001E-2</c:v>
                </c:pt>
                <c:pt idx="7344">
                  <c:v>1.6627E-3</c:v>
                </c:pt>
                <c:pt idx="7345">
                  <c:v>2.5828E-2</c:v>
                </c:pt>
                <c:pt idx="7346">
                  <c:v>4.5234000000000003E-2</c:v>
                </c:pt>
                <c:pt idx="7347">
                  <c:v>6.8017999999999995E-2</c:v>
                </c:pt>
                <c:pt idx="7348">
                  <c:v>8.8045999999999999E-2</c:v>
                </c:pt>
                <c:pt idx="7349">
                  <c:v>0.10828</c:v>
                </c:pt>
                <c:pt idx="7350">
                  <c:v>0.11452</c:v>
                </c:pt>
                <c:pt idx="7351">
                  <c:v>0.13208</c:v>
                </c:pt>
                <c:pt idx="7352">
                  <c:v>0.14299000000000001</c:v>
                </c:pt>
                <c:pt idx="7353">
                  <c:v>0.15237000000000001</c:v>
                </c:pt>
                <c:pt idx="7354">
                  <c:v>0.1474</c:v>
                </c:pt>
                <c:pt idx="7355">
                  <c:v>0.14804</c:v>
                </c:pt>
                <c:pt idx="7356">
                  <c:v>0.14960000000000001</c:v>
                </c:pt>
                <c:pt idx="7357">
                  <c:v>0.14285999999999999</c:v>
                </c:pt>
                <c:pt idx="7358">
                  <c:v>0.12486</c:v>
                </c:pt>
                <c:pt idx="7359">
                  <c:v>0.11465</c:v>
                </c:pt>
                <c:pt idx="7360">
                  <c:v>9.8164000000000001E-2</c:v>
                </c:pt>
                <c:pt idx="7361">
                  <c:v>8.5993E-2</c:v>
                </c:pt>
                <c:pt idx="7362">
                  <c:v>6.1401999999999998E-2</c:v>
                </c:pt>
                <c:pt idx="7363">
                  <c:v>3.9814000000000002E-2</c:v>
                </c:pt>
                <c:pt idx="7364">
                  <c:v>1.8953999999999999E-2</c:v>
                </c:pt>
                <c:pt idx="7365">
                  <c:v>-4.2760000000000003E-3</c:v>
                </c:pt>
                <c:pt idx="7366">
                  <c:v>-2.7900000000000001E-2</c:v>
                </c:pt>
                <c:pt idx="7367">
                  <c:v>-4.7595999999999999E-2</c:v>
                </c:pt>
                <c:pt idx="7368">
                  <c:v>-7.3714000000000002E-2</c:v>
                </c:pt>
                <c:pt idx="7369">
                  <c:v>-9.3379000000000004E-2</c:v>
                </c:pt>
                <c:pt idx="7370">
                  <c:v>-0.10675999999999999</c:v>
                </c:pt>
                <c:pt idx="7371">
                  <c:v>-0.12330000000000001</c:v>
                </c:pt>
                <c:pt idx="7372">
                  <c:v>-0.13719999999999999</c:v>
                </c:pt>
                <c:pt idx="7373">
                  <c:v>-0.14854999999999999</c:v>
                </c:pt>
                <c:pt idx="7374">
                  <c:v>-0.14857999999999999</c:v>
                </c:pt>
                <c:pt idx="7375">
                  <c:v>-0.15051</c:v>
                </c:pt>
                <c:pt idx="7376">
                  <c:v>-0.15459999999999999</c:v>
                </c:pt>
                <c:pt idx="7377">
                  <c:v>-0.15092</c:v>
                </c:pt>
                <c:pt idx="7378">
                  <c:v>-0.1353</c:v>
                </c:pt>
                <c:pt idx="7379">
                  <c:v>-0.12717000000000001</c:v>
                </c:pt>
                <c:pt idx="7380">
                  <c:v>-0.1134</c:v>
                </c:pt>
                <c:pt idx="7381">
                  <c:v>-9.2674999999999993E-2</c:v>
                </c:pt>
                <c:pt idx="7382">
                  <c:v>-7.3008000000000003E-2</c:v>
                </c:pt>
                <c:pt idx="7383">
                  <c:v>-5.5227999999999999E-2</c:v>
                </c:pt>
                <c:pt idx="7384">
                  <c:v>-3.4236999999999997E-2</c:v>
                </c:pt>
                <c:pt idx="7385">
                  <c:v>-7.8957999999999997E-3</c:v>
                </c:pt>
                <c:pt idx="7386">
                  <c:v>1.009E-2</c:v>
                </c:pt>
                <c:pt idx="7387">
                  <c:v>3.3669999999999999E-2</c:v>
                </c:pt>
                <c:pt idx="7388">
                  <c:v>5.6266999999999998E-2</c:v>
                </c:pt>
                <c:pt idx="7389">
                  <c:v>7.2513999999999995E-2</c:v>
                </c:pt>
                <c:pt idx="7390">
                  <c:v>9.4927999999999998E-2</c:v>
                </c:pt>
                <c:pt idx="7391">
                  <c:v>0.11282</c:v>
                </c:pt>
                <c:pt idx="7392">
                  <c:v>0.1268</c:v>
                </c:pt>
                <c:pt idx="7393">
                  <c:v>0.13494</c:v>
                </c:pt>
                <c:pt idx="7394">
                  <c:v>0.14430000000000001</c:v>
                </c:pt>
                <c:pt idx="7395">
                  <c:v>0.15278</c:v>
                </c:pt>
                <c:pt idx="7396">
                  <c:v>0.15615999999999999</c:v>
                </c:pt>
                <c:pt idx="7397">
                  <c:v>0.14537</c:v>
                </c:pt>
                <c:pt idx="7398">
                  <c:v>0.14321999999999999</c:v>
                </c:pt>
                <c:pt idx="7399">
                  <c:v>0.13894000000000001</c:v>
                </c:pt>
                <c:pt idx="7400">
                  <c:v>0.12734000000000001</c:v>
                </c:pt>
                <c:pt idx="7401">
                  <c:v>0.10753</c:v>
                </c:pt>
                <c:pt idx="7402">
                  <c:v>9.1136999999999996E-2</c:v>
                </c:pt>
                <c:pt idx="7403">
                  <c:v>7.4159000000000003E-2</c:v>
                </c:pt>
                <c:pt idx="7404">
                  <c:v>5.5215E-2</c:v>
                </c:pt>
                <c:pt idx="7405">
                  <c:v>2.8791000000000001E-2</c:v>
                </c:pt>
                <c:pt idx="7406">
                  <c:v>7.3172000000000003E-3</c:v>
                </c:pt>
                <c:pt idx="7407">
                  <c:v>-1.7979999999999999E-2</c:v>
                </c:pt>
                <c:pt idx="7408">
                  <c:v>-4.0682999999999997E-2</c:v>
                </c:pt>
                <c:pt idx="7409">
                  <c:v>-5.9310000000000002E-2</c:v>
                </c:pt>
                <c:pt idx="7410">
                  <c:v>-8.2149E-2</c:v>
                </c:pt>
                <c:pt idx="7411">
                  <c:v>-9.9527000000000004E-2</c:v>
                </c:pt>
                <c:pt idx="7412">
                  <c:v>-0.12005</c:v>
                </c:pt>
                <c:pt idx="7413">
                  <c:v>-0.12669</c:v>
                </c:pt>
                <c:pt idx="7414">
                  <c:v>-0.13943</c:v>
                </c:pt>
                <c:pt idx="7415">
                  <c:v>-0.15234</c:v>
                </c:pt>
                <c:pt idx="7416">
                  <c:v>-0.15883</c:v>
                </c:pt>
                <c:pt idx="7417">
                  <c:v>-0.15124000000000001</c:v>
                </c:pt>
                <c:pt idx="7418">
                  <c:v>-0.15387999999999999</c:v>
                </c:pt>
                <c:pt idx="7419">
                  <c:v>-0.14853</c:v>
                </c:pt>
                <c:pt idx="7420">
                  <c:v>-0.14210999999999999</c:v>
                </c:pt>
                <c:pt idx="7421">
                  <c:v>-0.12189999999999999</c:v>
                </c:pt>
                <c:pt idx="7422">
                  <c:v>-0.10808</c:v>
                </c:pt>
                <c:pt idx="7423">
                  <c:v>-9.2451000000000005E-2</c:v>
                </c:pt>
                <c:pt idx="7424">
                  <c:v>-7.3511000000000007E-2</c:v>
                </c:pt>
                <c:pt idx="7425">
                  <c:v>-4.743E-2</c:v>
                </c:pt>
                <c:pt idx="7426">
                  <c:v>-2.5458000000000001E-2</c:v>
                </c:pt>
                <c:pt idx="7427">
                  <c:v>-2.2669000000000001E-3</c:v>
                </c:pt>
                <c:pt idx="7428">
                  <c:v>2.1134E-2</c:v>
                </c:pt>
                <c:pt idx="7429">
                  <c:v>4.4205000000000001E-2</c:v>
                </c:pt>
                <c:pt idx="7430">
                  <c:v>6.6979999999999998E-2</c:v>
                </c:pt>
                <c:pt idx="7431">
                  <c:v>8.9399000000000006E-2</c:v>
                </c:pt>
                <c:pt idx="7432">
                  <c:v>0.10292</c:v>
                </c:pt>
                <c:pt idx="7433">
                  <c:v>0.12216</c:v>
                </c:pt>
                <c:pt idx="7434">
                  <c:v>0.13607</c:v>
                </c:pt>
                <c:pt idx="7435">
                  <c:v>0.14940000000000001</c:v>
                </c:pt>
                <c:pt idx="7436">
                  <c:v>0.14699999999999999</c:v>
                </c:pt>
                <c:pt idx="7437">
                  <c:v>0.15503</c:v>
                </c:pt>
                <c:pt idx="7438">
                  <c:v>0.15698999999999999</c:v>
                </c:pt>
                <c:pt idx="7439">
                  <c:v>0.15512999999999999</c:v>
                </c:pt>
                <c:pt idx="7440">
                  <c:v>0.14249000000000001</c:v>
                </c:pt>
                <c:pt idx="7441">
                  <c:v>0.13386999999999999</c:v>
                </c:pt>
                <c:pt idx="7442">
                  <c:v>0.12486</c:v>
                </c:pt>
                <c:pt idx="7443">
                  <c:v>0.11098</c:v>
                </c:pt>
                <c:pt idx="7444">
                  <c:v>8.6875999999999995E-2</c:v>
                </c:pt>
                <c:pt idx="7445">
                  <c:v>6.6775000000000001E-2</c:v>
                </c:pt>
                <c:pt idx="7446">
                  <c:v>4.7842000000000003E-2</c:v>
                </c:pt>
                <c:pt idx="7447">
                  <c:v>2.4582E-2</c:v>
                </c:pt>
                <c:pt idx="7448">
                  <c:v>8.6883999999999996E-4</c:v>
                </c:pt>
                <c:pt idx="7449">
                  <c:v>-2.3747999999999998E-2</c:v>
                </c:pt>
                <c:pt idx="7450">
                  <c:v>-4.6372999999999998E-2</c:v>
                </c:pt>
                <c:pt idx="7451">
                  <c:v>-7.0152999999999993E-2</c:v>
                </c:pt>
                <c:pt idx="7452">
                  <c:v>-8.5938000000000001E-2</c:v>
                </c:pt>
                <c:pt idx="7453">
                  <c:v>-0.10689</c:v>
                </c:pt>
                <c:pt idx="7454">
                  <c:v>-0.12520000000000001</c:v>
                </c:pt>
                <c:pt idx="7455">
                  <c:v>-0.14021</c:v>
                </c:pt>
                <c:pt idx="7456">
                  <c:v>-0.14443</c:v>
                </c:pt>
                <c:pt idx="7457">
                  <c:v>-0.15301000000000001</c:v>
                </c:pt>
                <c:pt idx="7458">
                  <c:v>-0.15978000000000001</c:v>
                </c:pt>
                <c:pt idx="7459">
                  <c:v>-0.16286</c:v>
                </c:pt>
                <c:pt idx="7460">
                  <c:v>-0.14812</c:v>
                </c:pt>
                <c:pt idx="7461">
                  <c:v>-0.14604</c:v>
                </c:pt>
                <c:pt idx="7462">
                  <c:v>-0.13858999999999999</c:v>
                </c:pt>
                <c:pt idx="7463">
                  <c:v>-0.12559999999999999</c:v>
                </c:pt>
                <c:pt idx="7464">
                  <c:v>-0.10374</c:v>
                </c:pt>
                <c:pt idx="7465">
                  <c:v>-8.8901999999999995E-2</c:v>
                </c:pt>
                <c:pt idx="7466">
                  <c:v>-6.7480999999999999E-2</c:v>
                </c:pt>
                <c:pt idx="7467">
                  <c:v>-4.9367000000000001E-2</c:v>
                </c:pt>
                <c:pt idx="7468">
                  <c:v>-2.0368000000000001E-2</c:v>
                </c:pt>
                <c:pt idx="7469">
                  <c:v>2.0200000000000001E-3</c:v>
                </c:pt>
                <c:pt idx="7470">
                  <c:v>2.6934E-2</c:v>
                </c:pt>
                <c:pt idx="7471">
                  <c:v>5.1137000000000002E-2</c:v>
                </c:pt>
                <c:pt idx="7472">
                  <c:v>7.0854E-2</c:v>
                </c:pt>
                <c:pt idx="7473">
                  <c:v>9.2233999999999997E-2</c:v>
                </c:pt>
                <c:pt idx="7474">
                  <c:v>0.11348999999999999</c:v>
                </c:pt>
                <c:pt idx="7475">
                  <c:v>0.12967999999999999</c:v>
                </c:pt>
                <c:pt idx="7476">
                  <c:v>0.13811999999999999</c:v>
                </c:pt>
                <c:pt idx="7477">
                  <c:v>0.14929999999999999</c:v>
                </c:pt>
                <c:pt idx="7478">
                  <c:v>0.15906999999999999</c:v>
                </c:pt>
                <c:pt idx="7479">
                  <c:v>0.15285000000000001</c:v>
                </c:pt>
                <c:pt idx="7480">
                  <c:v>0.15418000000000001</c:v>
                </c:pt>
                <c:pt idx="7481">
                  <c:v>0.15451999999999999</c:v>
                </c:pt>
                <c:pt idx="7482">
                  <c:v>0.14738000000000001</c:v>
                </c:pt>
                <c:pt idx="7483">
                  <c:v>0.12842000000000001</c:v>
                </c:pt>
                <c:pt idx="7484">
                  <c:v>0.11738</c:v>
                </c:pt>
                <c:pt idx="7485">
                  <c:v>0.10036</c:v>
                </c:pt>
                <c:pt idx="7486">
                  <c:v>8.6539000000000005E-2</c:v>
                </c:pt>
                <c:pt idx="7487">
                  <c:v>6.0830000000000002E-2</c:v>
                </c:pt>
                <c:pt idx="7488">
                  <c:v>3.7622999999999997E-2</c:v>
                </c:pt>
                <c:pt idx="7489">
                  <c:v>1.6330999999999998E-2</c:v>
                </c:pt>
                <c:pt idx="7490">
                  <c:v>-6.9588999999999996E-3</c:v>
                </c:pt>
                <c:pt idx="7491">
                  <c:v>-3.1189999999999999E-2</c:v>
                </c:pt>
                <c:pt idx="7492">
                  <c:v>-5.1817000000000002E-2</c:v>
                </c:pt>
                <c:pt idx="7493">
                  <c:v>-7.8298999999999994E-2</c:v>
                </c:pt>
                <c:pt idx="7494">
                  <c:v>-9.7387000000000001E-2</c:v>
                </c:pt>
                <c:pt idx="7495">
                  <c:v>-0.11065999999999999</c:v>
                </c:pt>
                <c:pt idx="7496">
                  <c:v>-0.12803</c:v>
                </c:pt>
                <c:pt idx="7497">
                  <c:v>-0.14274000000000001</c:v>
                </c:pt>
                <c:pt idx="7498">
                  <c:v>-0.15323000000000001</c:v>
                </c:pt>
                <c:pt idx="7499">
                  <c:v>-0.15256</c:v>
                </c:pt>
                <c:pt idx="7500">
                  <c:v>-0.15543000000000001</c:v>
                </c:pt>
                <c:pt idx="7501">
                  <c:v>-0.15945000000000001</c:v>
                </c:pt>
                <c:pt idx="7502">
                  <c:v>-0.15572</c:v>
                </c:pt>
                <c:pt idx="7503">
                  <c:v>-0.13957</c:v>
                </c:pt>
                <c:pt idx="7504">
                  <c:v>-0.13155</c:v>
                </c:pt>
                <c:pt idx="7505">
                  <c:v>-0.1173</c:v>
                </c:pt>
                <c:pt idx="7506">
                  <c:v>-0.10413</c:v>
                </c:pt>
                <c:pt idx="7507">
                  <c:v>-7.6660000000000006E-2</c:v>
                </c:pt>
                <c:pt idx="7508">
                  <c:v>-5.7285000000000003E-2</c:v>
                </c:pt>
                <c:pt idx="7509">
                  <c:v>-3.5635E-2</c:v>
                </c:pt>
                <c:pt idx="7510">
                  <c:v>-9.7170999999999993E-3</c:v>
                </c:pt>
                <c:pt idx="7511">
                  <c:v>9.3848999999999998E-3</c:v>
                </c:pt>
                <c:pt idx="7512">
                  <c:v>3.3860000000000001E-2</c:v>
                </c:pt>
                <c:pt idx="7513">
                  <c:v>5.9080000000000001E-2</c:v>
                </c:pt>
                <c:pt idx="7514">
                  <c:v>8.1525E-2</c:v>
                </c:pt>
                <c:pt idx="7515">
                  <c:v>9.7993999999999998E-2</c:v>
                </c:pt>
                <c:pt idx="7516">
                  <c:v>0.11809</c:v>
                </c:pt>
                <c:pt idx="7517">
                  <c:v>0.13239999999999999</c:v>
                </c:pt>
                <c:pt idx="7518">
                  <c:v>0.15271999999999999</c:v>
                </c:pt>
                <c:pt idx="7519">
                  <c:v>0.15129000000000001</c:v>
                </c:pt>
                <c:pt idx="7520">
                  <c:v>0.15995999999999999</c:v>
                </c:pt>
                <c:pt idx="7521">
                  <c:v>0.16397</c:v>
                </c:pt>
                <c:pt idx="7522">
                  <c:v>0.16478000000000001</c:v>
                </c:pt>
                <c:pt idx="7523">
                  <c:v>0.15051999999999999</c:v>
                </c:pt>
                <c:pt idx="7524">
                  <c:v>0.14532</c:v>
                </c:pt>
                <c:pt idx="7525">
                  <c:v>0.13335</c:v>
                </c:pt>
                <c:pt idx="7526">
                  <c:v>0.12101000000000001</c:v>
                </c:pt>
                <c:pt idx="7527">
                  <c:v>9.5222000000000001E-2</c:v>
                </c:pt>
                <c:pt idx="7528">
                  <c:v>7.7143000000000003E-2</c:v>
                </c:pt>
                <c:pt idx="7529">
                  <c:v>5.6918000000000003E-2</c:v>
                </c:pt>
                <c:pt idx="7530">
                  <c:v>2.9260999999999999E-2</c:v>
                </c:pt>
                <c:pt idx="7531">
                  <c:v>5.6087999999999997E-3</c:v>
                </c:pt>
                <c:pt idx="7532">
                  <c:v>-1.8863999999999999E-2</c:v>
                </c:pt>
                <c:pt idx="7533">
                  <c:v>-4.3367000000000003E-2</c:v>
                </c:pt>
                <c:pt idx="7534">
                  <c:v>-6.2998999999999999E-2</c:v>
                </c:pt>
                <c:pt idx="7535">
                  <c:v>-8.8007000000000002E-2</c:v>
                </c:pt>
                <c:pt idx="7536">
                  <c:v>-0.10575</c:v>
                </c:pt>
                <c:pt idx="7537">
                  <c:v>-0.12472999999999999</c:v>
                </c:pt>
                <c:pt idx="7538">
                  <c:v>-0.13225999999999999</c:v>
                </c:pt>
                <c:pt idx="7539">
                  <c:v>-0.14668999999999999</c:v>
                </c:pt>
                <c:pt idx="7540">
                  <c:v>-0.15876999999999999</c:v>
                </c:pt>
                <c:pt idx="7541">
                  <c:v>-0.16511999999999999</c:v>
                </c:pt>
                <c:pt idx="7542">
                  <c:v>-0.15651000000000001</c:v>
                </c:pt>
                <c:pt idx="7543">
                  <c:v>-0.1593</c:v>
                </c:pt>
                <c:pt idx="7544">
                  <c:v>-0.15576999999999999</c:v>
                </c:pt>
                <c:pt idx="7545">
                  <c:v>-0.14756</c:v>
                </c:pt>
                <c:pt idx="7546">
                  <c:v>-0.12670000000000001</c:v>
                </c:pt>
                <c:pt idx="7547">
                  <c:v>-0.11292000000000001</c:v>
                </c:pt>
                <c:pt idx="7548">
                  <c:v>-9.6906999999999993E-2</c:v>
                </c:pt>
                <c:pt idx="7549">
                  <c:v>-7.8535999999999995E-2</c:v>
                </c:pt>
                <c:pt idx="7550">
                  <c:v>-5.1423999999999997E-2</c:v>
                </c:pt>
                <c:pt idx="7551">
                  <c:v>-2.8566000000000001E-2</c:v>
                </c:pt>
                <c:pt idx="7552">
                  <c:v>-4.2991000000000001E-3</c:v>
                </c:pt>
                <c:pt idx="7553">
                  <c:v>1.9800000000000002E-2</c:v>
                </c:pt>
                <c:pt idx="7554">
                  <c:v>4.2138000000000002E-2</c:v>
                </c:pt>
                <c:pt idx="7555">
                  <c:v>6.6813999999999998E-2</c:v>
                </c:pt>
                <c:pt idx="7556">
                  <c:v>9.0995000000000006E-2</c:v>
                </c:pt>
                <c:pt idx="7557">
                  <c:v>0.11292000000000001</c:v>
                </c:pt>
                <c:pt idx="7558">
                  <c:v>0.12263</c:v>
                </c:pt>
                <c:pt idx="7559">
                  <c:v>0.13927</c:v>
                </c:pt>
                <c:pt idx="7560">
                  <c:v>0.15373000000000001</c:v>
                </c:pt>
                <c:pt idx="7561">
                  <c:v>0.16428999999999999</c:v>
                </c:pt>
                <c:pt idx="7562">
                  <c:v>0.16031000000000001</c:v>
                </c:pt>
                <c:pt idx="7563">
                  <c:v>0.16250999999999999</c:v>
                </c:pt>
                <c:pt idx="7564">
                  <c:v>0.16291</c:v>
                </c:pt>
                <c:pt idx="7565">
                  <c:v>0.16106999999999999</c:v>
                </c:pt>
                <c:pt idx="7566">
                  <c:v>0.14038</c:v>
                </c:pt>
                <c:pt idx="7567">
                  <c:v>0.13136999999999999</c:v>
                </c:pt>
                <c:pt idx="7568">
                  <c:v>0.11576</c:v>
                </c:pt>
                <c:pt idx="7569">
                  <c:v>9.8936999999999997E-2</c:v>
                </c:pt>
                <c:pt idx="7570">
                  <c:v>7.1117E-2</c:v>
                </c:pt>
                <c:pt idx="7571">
                  <c:v>4.9718999999999999E-2</c:v>
                </c:pt>
                <c:pt idx="7572">
                  <c:v>2.6107999999999999E-2</c:v>
                </c:pt>
                <c:pt idx="7573">
                  <c:v>1.1341000000000001E-3</c:v>
                </c:pt>
                <c:pt idx="7574">
                  <c:v>-2.4428999999999999E-2</c:v>
                </c:pt>
                <c:pt idx="7575">
                  <c:v>-4.8445000000000002E-2</c:v>
                </c:pt>
                <c:pt idx="7576">
                  <c:v>-7.3533000000000001E-2</c:v>
                </c:pt>
                <c:pt idx="7577">
                  <c:v>-9.0088000000000001E-2</c:v>
                </c:pt>
                <c:pt idx="7578">
                  <c:v>-0.11192000000000001</c:v>
                </c:pt>
                <c:pt idx="7579">
                  <c:v>-0.13027</c:v>
                </c:pt>
                <c:pt idx="7580">
                  <c:v>-0.14602000000000001</c:v>
                </c:pt>
                <c:pt idx="7581">
                  <c:v>-0.14968000000000001</c:v>
                </c:pt>
                <c:pt idx="7582">
                  <c:v>-0.16003999999999999</c:v>
                </c:pt>
                <c:pt idx="7583">
                  <c:v>-0.16517000000000001</c:v>
                </c:pt>
                <c:pt idx="7584">
                  <c:v>-0.16850000000000001</c:v>
                </c:pt>
                <c:pt idx="7585">
                  <c:v>-0.15340999999999999</c:v>
                </c:pt>
                <c:pt idx="7586">
                  <c:v>-0.15156</c:v>
                </c:pt>
                <c:pt idx="7587">
                  <c:v>-0.14404</c:v>
                </c:pt>
                <c:pt idx="7588">
                  <c:v>-0.12898999999999999</c:v>
                </c:pt>
                <c:pt idx="7589">
                  <c:v>-0.10632</c:v>
                </c:pt>
                <c:pt idx="7590">
                  <c:v>-9.0271000000000004E-2</c:v>
                </c:pt>
                <c:pt idx="7591">
                  <c:v>-6.8098000000000006E-2</c:v>
                </c:pt>
                <c:pt idx="7592">
                  <c:v>-4.9808999999999999E-2</c:v>
                </c:pt>
                <c:pt idx="7593">
                  <c:v>-1.9591000000000001E-2</c:v>
                </c:pt>
                <c:pt idx="7594">
                  <c:v>4.0029999999999996E-3</c:v>
                </c:pt>
                <c:pt idx="7595">
                  <c:v>2.9051E-2</c:v>
                </c:pt>
                <c:pt idx="7596">
                  <c:v>5.3349000000000001E-2</c:v>
                </c:pt>
                <c:pt idx="7597">
                  <c:v>7.3495000000000005E-2</c:v>
                </c:pt>
                <c:pt idx="7598">
                  <c:v>9.6074000000000007E-2</c:v>
                </c:pt>
                <c:pt idx="7599">
                  <c:v>0.11895</c:v>
                </c:pt>
                <c:pt idx="7600">
                  <c:v>0.13444</c:v>
                </c:pt>
                <c:pt idx="7601">
                  <c:v>0.14248</c:v>
                </c:pt>
                <c:pt idx="7602">
                  <c:v>0.15497</c:v>
                </c:pt>
                <c:pt idx="7603">
                  <c:v>0.16522000000000001</c:v>
                </c:pt>
                <c:pt idx="7604">
                  <c:v>0.17161999999999999</c:v>
                </c:pt>
                <c:pt idx="7605">
                  <c:v>0.15987000000000001</c:v>
                </c:pt>
                <c:pt idx="7606">
                  <c:v>0.16095000000000001</c:v>
                </c:pt>
                <c:pt idx="7607">
                  <c:v>0.15373999999999999</c:v>
                </c:pt>
                <c:pt idx="7608">
                  <c:v>0.14519000000000001</c:v>
                </c:pt>
                <c:pt idx="7609">
                  <c:v>0.12262000000000001</c:v>
                </c:pt>
                <c:pt idx="7610">
                  <c:v>0.10491</c:v>
                </c:pt>
                <c:pt idx="7611">
                  <c:v>9.0899999999999995E-2</c:v>
                </c:pt>
                <c:pt idx="7612">
                  <c:v>6.9417000000000006E-2</c:v>
                </c:pt>
                <c:pt idx="7613">
                  <c:v>4.0590000000000001E-2</c:v>
                </c:pt>
                <c:pt idx="7614">
                  <c:v>1.8298999999999999E-2</c:v>
                </c:pt>
                <c:pt idx="7615">
                  <c:v>-6.5541000000000002E-3</c:v>
                </c:pt>
                <c:pt idx="7616">
                  <c:v>-3.4146000000000003E-2</c:v>
                </c:pt>
                <c:pt idx="7617">
                  <c:v>-5.3175E-2</c:v>
                </c:pt>
                <c:pt idx="7618">
                  <c:v>-8.2552E-2</c:v>
                </c:pt>
                <c:pt idx="7619">
                  <c:v>-0.10272000000000001</c:v>
                </c:pt>
                <c:pt idx="7620">
                  <c:v>-0.12586</c:v>
                </c:pt>
                <c:pt idx="7621">
                  <c:v>-0.13517999999999999</c:v>
                </c:pt>
                <c:pt idx="7622">
                  <c:v>-0.15107000000000001</c:v>
                </c:pt>
                <c:pt idx="7623">
                  <c:v>-0.16255</c:v>
                </c:pt>
                <c:pt idx="7624">
                  <c:v>-0.17397000000000001</c:v>
                </c:pt>
                <c:pt idx="7625">
                  <c:v>-0.16444</c:v>
                </c:pt>
                <c:pt idx="7626">
                  <c:v>-0.16846</c:v>
                </c:pt>
                <c:pt idx="7627">
                  <c:v>-0.16469</c:v>
                </c:pt>
                <c:pt idx="7628">
                  <c:v>-0.14682000000000001</c:v>
                </c:pt>
                <c:pt idx="7629">
                  <c:v>-0.13824</c:v>
                </c:pt>
                <c:pt idx="7630">
                  <c:v>-0.12330000000000001</c:v>
                </c:pt>
                <c:pt idx="7631">
                  <c:v>-0.10872999999999999</c:v>
                </c:pt>
                <c:pt idx="7632">
                  <c:v>-7.9786999999999997E-2</c:v>
                </c:pt>
                <c:pt idx="7633">
                  <c:v>-5.8828999999999999E-2</c:v>
                </c:pt>
                <c:pt idx="7634">
                  <c:v>-3.6457000000000003E-2</c:v>
                </c:pt>
                <c:pt idx="7635">
                  <c:v>-9.4152999999999997E-3</c:v>
                </c:pt>
                <c:pt idx="7636">
                  <c:v>1.1497E-2</c:v>
                </c:pt>
                <c:pt idx="7637">
                  <c:v>3.8301000000000002E-2</c:v>
                </c:pt>
                <c:pt idx="7638">
                  <c:v>6.3418000000000002E-2</c:v>
                </c:pt>
                <c:pt idx="7639">
                  <c:v>8.6052000000000003E-2</c:v>
                </c:pt>
                <c:pt idx="7640">
                  <c:v>0.10306</c:v>
                </c:pt>
                <c:pt idx="7641">
                  <c:v>0.12439</c:v>
                </c:pt>
                <c:pt idx="7642">
                  <c:v>0.13988999999999999</c:v>
                </c:pt>
                <c:pt idx="7643">
                  <c:v>0.15872</c:v>
                </c:pt>
                <c:pt idx="7644">
                  <c:v>0.15711</c:v>
                </c:pt>
                <c:pt idx="7645">
                  <c:v>0.16686000000000001</c:v>
                </c:pt>
                <c:pt idx="7646">
                  <c:v>0.17155999999999999</c:v>
                </c:pt>
                <c:pt idx="7647">
                  <c:v>0.17174</c:v>
                </c:pt>
                <c:pt idx="7648">
                  <c:v>0.15634999999999999</c:v>
                </c:pt>
                <c:pt idx="7649">
                  <c:v>0.15189</c:v>
                </c:pt>
                <c:pt idx="7650">
                  <c:v>0.13952999999999999</c:v>
                </c:pt>
                <c:pt idx="7651">
                  <c:v>0.12739</c:v>
                </c:pt>
                <c:pt idx="7652">
                  <c:v>0.10044</c:v>
                </c:pt>
                <c:pt idx="7653">
                  <c:v>8.1633999999999998E-2</c:v>
                </c:pt>
                <c:pt idx="7654">
                  <c:v>6.0423999999999999E-2</c:v>
                </c:pt>
                <c:pt idx="7655">
                  <c:v>3.5272999999999999E-2</c:v>
                </c:pt>
                <c:pt idx="7656">
                  <c:v>9.4880999999999993E-3</c:v>
                </c:pt>
                <c:pt idx="7657">
                  <c:v>-1.7736999999999999E-2</c:v>
                </c:pt>
                <c:pt idx="7658">
                  <c:v>-4.3291000000000003E-2</c:v>
                </c:pt>
                <c:pt idx="7659">
                  <c:v>-6.8690000000000001E-2</c:v>
                </c:pt>
                <c:pt idx="7660">
                  <c:v>-8.8614999999999999E-2</c:v>
                </c:pt>
                <c:pt idx="7661">
                  <c:v>-0.10734</c:v>
                </c:pt>
                <c:pt idx="7662">
                  <c:v>-0.12959000000000001</c:v>
                </c:pt>
                <c:pt idx="7663">
                  <c:v>-0.14738000000000001</c:v>
                </c:pt>
                <c:pt idx="7664">
                  <c:v>-0.15082000000000001</c:v>
                </c:pt>
                <c:pt idx="7665">
                  <c:v>-0.16491</c:v>
                </c:pt>
                <c:pt idx="7666">
                  <c:v>-0.17083000000000001</c:v>
                </c:pt>
                <c:pt idx="7667">
                  <c:v>-0.17621999999999999</c:v>
                </c:pt>
                <c:pt idx="7668">
                  <c:v>-0.16583000000000001</c:v>
                </c:pt>
                <c:pt idx="7669">
                  <c:v>-0.16120000000000001</c:v>
                </c:pt>
                <c:pt idx="7670">
                  <c:v>-0.15364</c:v>
                </c:pt>
                <c:pt idx="7671">
                  <c:v>-0.14230999999999999</c:v>
                </c:pt>
                <c:pt idx="7672">
                  <c:v>-0.11762</c:v>
                </c:pt>
                <c:pt idx="7673">
                  <c:v>-9.9863999999999994E-2</c:v>
                </c:pt>
                <c:pt idx="7674">
                  <c:v>-8.0657999999999994E-2</c:v>
                </c:pt>
                <c:pt idx="7675">
                  <c:v>-5.1958999999999998E-2</c:v>
                </c:pt>
                <c:pt idx="7676">
                  <c:v>-2.8659E-2</c:v>
                </c:pt>
                <c:pt idx="7677">
                  <c:v>-3.1599000000000002E-3</c:v>
                </c:pt>
                <c:pt idx="7678">
                  <c:v>2.2447999999999999E-2</c:v>
                </c:pt>
                <c:pt idx="7679">
                  <c:v>4.5231E-2</c:v>
                </c:pt>
                <c:pt idx="7680">
                  <c:v>7.2259000000000004E-2</c:v>
                </c:pt>
                <c:pt idx="7681">
                  <c:v>9.4934000000000004E-2</c:v>
                </c:pt>
                <c:pt idx="7682">
                  <c:v>0.11852</c:v>
                </c:pt>
                <c:pt idx="7683">
                  <c:v>0.12864</c:v>
                </c:pt>
                <c:pt idx="7684">
                  <c:v>0.14666000000000001</c:v>
                </c:pt>
                <c:pt idx="7685">
                  <c:v>0.16103999999999999</c:v>
                </c:pt>
                <c:pt idx="7686">
                  <c:v>0.16928000000000001</c:v>
                </c:pt>
                <c:pt idx="7687">
                  <c:v>0.16549</c:v>
                </c:pt>
                <c:pt idx="7688">
                  <c:v>0.16808999999999999</c:v>
                </c:pt>
                <c:pt idx="7689">
                  <c:v>0.16689000000000001</c:v>
                </c:pt>
                <c:pt idx="7690">
                  <c:v>0.16485</c:v>
                </c:pt>
                <c:pt idx="7691">
                  <c:v>0.14265</c:v>
                </c:pt>
                <c:pt idx="7692">
                  <c:v>0.13288</c:v>
                </c:pt>
                <c:pt idx="7693">
                  <c:v>0.11849</c:v>
                </c:pt>
                <c:pt idx="7694">
                  <c:v>0.10001</c:v>
                </c:pt>
                <c:pt idx="7695">
                  <c:v>7.1637999999999993E-2</c:v>
                </c:pt>
                <c:pt idx="7696">
                  <c:v>4.9602E-2</c:v>
                </c:pt>
                <c:pt idx="7697">
                  <c:v>2.4806000000000002E-2</c:v>
                </c:pt>
                <c:pt idx="7698">
                  <c:v>6.0479000000000002E-4</c:v>
                </c:pt>
                <c:pt idx="7699">
                  <c:v>-2.5514999999999999E-2</c:v>
                </c:pt>
                <c:pt idx="7700">
                  <c:v>-5.0642E-2</c:v>
                </c:pt>
                <c:pt idx="7701">
                  <c:v>-7.6900999999999997E-2</c:v>
                </c:pt>
                <c:pt idx="7702">
                  <c:v>-0.10032000000000001</c:v>
                </c:pt>
                <c:pt idx="7703">
                  <c:v>-0.11508</c:v>
                </c:pt>
                <c:pt idx="7704">
                  <c:v>-0.13508000000000001</c:v>
                </c:pt>
                <c:pt idx="7705">
                  <c:v>-0.15201999999999999</c:v>
                </c:pt>
                <c:pt idx="7706">
                  <c:v>-0.16791</c:v>
                </c:pt>
                <c:pt idx="7707">
                  <c:v>-0.16439999999999999</c:v>
                </c:pt>
                <c:pt idx="7708">
                  <c:v>-0.17125000000000001</c:v>
                </c:pt>
                <c:pt idx="7709">
                  <c:v>-0.17504</c:v>
                </c:pt>
                <c:pt idx="7710">
                  <c:v>-0.17255000000000001</c:v>
                </c:pt>
                <c:pt idx="7711">
                  <c:v>-0.15761</c:v>
                </c:pt>
                <c:pt idx="7712">
                  <c:v>-0.15018000000000001</c:v>
                </c:pt>
                <c:pt idx="7713">
                  <c:v>-0.13511000000000001</c:v>
                </c:pt>
                <c:pt idx="7714">
                  <c:v>-0.12028999999999999</c:v>
                </c:pt>
                <c:pt idx="7715">
                  <c:v>-9.4049999999999995E-2</c:v>
                </c:pt>
                <c:pt idx="7716">
                  <c:v>-7.0403999999999994E-2</c:v>
                </c:pt>
                <c:pt idx="7717">
                  <c:v>-5.0663E-2</c:v>
                </c:pt>
                <c:pt idx="7718">
                  <c:v>-2.1160999999999999E-2</c:v>
                </c:pt>
                <c:pt idx="7719">
                  <c:v>4.8126999999999996E-3</c:v>
                </c:pt>
                <c:pt idx="7720">
                  <c:v>3.295E-2</c:v>
                </c:pt>
                <c:pt idx="7721">
                  <c:v>5.7535999999999997E-2</c:v>
                </c:pt>
                <c:pt idx="7722">
                  <c:v>8.4529000000000007E-2</c:v>
                </c:pt>
                <c:pt idx="7723">
                  <c:v>0.10199999999999999</c:v>
                </c:pt>
                <c:pt idx="7724">
                  <c:v>0.12587999999999999</c:v>
                </c:pt>
                <c:pt idx="7725">
                  <c:v>0.14283999999999999</c:v>
                </c:pt>
                <c:pt idx="7726">
                  <c:v>0.15001</c:v>
                </c:pt>
                <c:pt idx="7727">
                  <c:v>0.16370000000000001</c:v>
                </c:pt>
                <c:pt idx="7728">
                  <c:v>0.17293</c:v>
                </c:pt>
                <c:pt idx="7729">
                  <c:v>0.18004000000000001</c:v>
                </c:pt>
                <c:pt idx="7730">
                  <c:v>0.16688</c:v>
                </c:pt>
                <c:pt idx="7731">
                  <c:v>0.16791</c:v>
                </c:pt>
                <c:pt idx="7732">
                  <c:v>0.16056999999999999</c:v>
                </c:pt>
                <c:pt idx="7733">
                  <c:v>0.15012</c:v>
                </c:pt>
                <c:pt idx="7734">
                  <c:v>0.12742000000000001</c:v>
                </c:pt>
                <c:pt idx="7735">
                  <c:v>0.10879999999999999</c:v>
                </c:pt>
                <c:pt idx="7736">
                  <c:v>9.3669000000000002E-2</c:v>
                </c:pt>
                <c:pt idx="7737">
                  <c:v>7.1829000000000004E-2</c:v>
                </c:pt>
                <c:pt idx="7738">
                  <c:v>4.1398999999999998E-2</c:v>
                </c:pt>
                <c:pt idx="7739">
                  <c:v>1.6934000000000001E-2</c:v>
                </c:pt>
                <c:pt idx="7740">
                  <c:v>-8.0377000000000001E-3</c:v>
                </c:pt>
                <c:pt idx="7741">
                  <c:v>-3.6012000000000002E-2</c:v>
                </c:pt>
                <c:pt idx="7742">
                  <c:v>-5.5617E-2</c:v>
                </c:pt>
                <c:pt idx="7743">
                  <c:v>-8.5961999999999997E-2</c:v>
                </c:pt>
                <c:pt idx="7744">
                  <c:v>-0.10731</c:v>
                </c:pt>
                <c:pt idx="7745">
                  <c:v>-0.12947</c:v>
                </c:pt>
                <c:pt idx="7746">
                  <c:v>-0.13855999999999999</c:v>
                </c:pt>
                <c:pt idx="7747">
                  <c:v>-0.15594</c:v>
                </c:pt>
                <c:pt idx="7748">
                  <c:v>-0.16830999999999999</c:v>
                </c:pt>
                <c:pt idx="7749">
                  <c:v>-0.17957999999999999</c:v>
                </c:pt>
                <c:pt idx="7750">
                  <c:v>-0.16947000000000001</c:v>
                </c:pt>
                <c:pt idx="7751">
                  <c:v>-0.17398</c:v>
                </c:pt>
                <c:pt idx="7752">
                  <c:v>-0.17063</c:v>
                </c:pt>
                <c:pt idx="7753">
                  <c:v>-0.16531999999999999</c:v>
                </c:pt>
                <c:pt idx="7754">
                  <c:v>-0.14412</c:v>
                </c:pt>
                <c:pt idx="7755">
                  <c:v>-0.12878999999999999</c:v>
                </c:pt>
                <c:pt idx="7756">
                  <c:v>-0.11398</c:v>
                </c:pt>
                <c:pt idx="7757">
                  <c:v>-9.1892000000000001E-2</c:v>
                </c:pt>
                <c:pt idx="7758">
                  <c:v>-6.4609E-2</c:v>
                </c:pt>
                <c:pt idx="7759">
                  <c:v>-4.1777000000000002E-2</c:v>
                </c:pt>
                <c:pt idx="7760">
                  <c:v>-1.3133000000000001E-2</c:v>
                </c:pt>
                <c:pt idx="7761">
                  <c:v>9.1655999999999994E-3</c:v>
                </c:pt>
                <c:pt idx="7762">
                  <c:v>3.5590999999999998E-2</c:v>
                </c:pt>
                <c:pt idx="7763">
                  <c:v>6.3045000000000004E-2</c:v>
                </c:pt>
                <c:pt idx="7764">
                  <c:v>8.6816000000000004E-2</c:v>
                </c:pt>
                <c:pt idx="7765">
                  <c:v>0.11359</c:v>
                </c:pt>
                <c:pt idx="7766">
                  <c:v>0.12723000000000001</c:v>
                </c:pt>
                <c:pt idx="7767">
                  <c:v>0.14416000000000001</c:v>
                </c:pt>
                <c:pt idx="7768">
                  <c:v>0.16389999999999999</c:v>
                </c:pt>
                <c:pt idx="7769">
                  <c:v>0.17538999999999999</c:v>
                </c:pt>
                <c:pt idx="7770">
                  <c:v>0.17294000000000001</c:v>
                </c:pt>
                <c:pt idx="7771">
                  <c:v>0.17757000000000001</c:v>
                </c:pt>
                <c:pt idx="7772">
                  <c:v>0.17842</c:v>
                </c:pt>
                <c:pt idx="7773">
                  <c:v>0.16159999999999999</c:v>
                </c:pt>
                <c:pt idx="7774">
                  <c:v>0.15753</c:v>
                </c:pt>
                <c:pt idx="7775">
                  <c:v>0.14416000000000001</c:v>
                </c:pt>
                <c:pt idx="7776">
                  <c:v>0.13145000000000001</c:v>
                </c:pt>
                <c:pt idx="7777">
                  <c:v>0.10319</c:v>
                </c:pt>
                <c:pt idx="7778">
                  <c:v>8.3178000000000002E-2</c:v>
                </c:pt>
                <c:pt idx="7779">
                  <c:v>6.2271E-2</c:v>
                </c:pt>
                <c:pt idx="7780">
                  <c:v>3.5348999999999998E-2</c:v>
                </c:pt>
                <c:pt idx="7781">
                  <c:v>8.6055999999999997E-3</c:v>
                </c:pt>
                <c:pt idx="7782">
                  <c:v>-2.0215E-2</c:v>
                </c:pt>
                <c:pt idx="7783">
                  <c:v>-4.5825999999999999E-2</c:v>
                </c:pt>
                <c:pt idx="7784">
                  <c:v>-7.0713999999999999E-2</c:v>
                </c:pt>
                <c:pt idx="7785">
                  <c:v>-9.1939999999999994E-2</c:v>
                </c:pt>
                <c:pt idx="7786">
                  <c:v>-0.11271</c:v>
                </c:pt>
                <c:pt idx="7787">
                  <c:v>-0.13392000000000001</c:v>
                </c:pt>
                <c:pt idx="7788">
                  <c:v>-0.15146999999999999</c:v>
                </c:pt>
                <c:pt idx="7789">
                  <c:v>-0.15465999999999999</c:v>
                </c:pt>
                <c:pt idx="7790">
                  <c:v>-0.16941000000000001</c:v>
                </c:pt>
                <c:pt idx="7791">
                  <c:v>-0.17696999999999999</c:v>
                </c:pt>
                <c:pt idx="7792">
                  <c:v>-0.18013999999999999</c:v>
                </c:pt>
                <c:pt idx="7793">
                  <c:v>-0.16921</c:v>
                </c:pt>
                <c:pt idx="7794">
                  <c:v>-0.16531999999999999</c:v>
                </c:pt>
                <c:pt idx="7795">
                  <c:v>-0.15795999999999999</c:v>
                </c:pt>
                <c:pt idx="7796">
                  <c:v>-0.14668999999999999</c:v>
                </c:pt>
                <c:pt idx="7797">
                  <c:v>-0.12071</c:v>
                </c:pt>
                <c:pt idx="7798">
                  <c:v>-0.10299</c:v>
                </c:pt>
                <c:pt idx="7799">
                  <c:v>-8.3138000000000004E-2</c:v>
                </c:pt>
                <c:pt idx="7800">
                  <c:v>-5.9494999999999999E-2</c:v>
                </c:pt>
                <c:pt idx="7801">
                  <c:v>-3.0782E-2</c:v>
                </c:pt>
                <c:pt idx="7802">
                  <c:v>-3.9480000000000001E-3</c:v>
                </c:pt>
                <c:pt idx="7803">
                  <c:v>2.307E-2</c:v>
                </c:pt>
                <c:pt idx="7804">
                  <c:v>4.9579999999999999E-2</c:v>
                </c:pt>
                <c:pt idx="7805">
                  <c:v>7.1767999999999998E-2</c:v>
                </c:pt>
                <c:pt idx="7806">
                  <c:v>9.7248000000000001E-2</c:v>
                </c:pt>
                <c:pt idx="7807">
                  <c:v>0.12193</c:v>
                </c:pt>
                <c:pt idx="7808">
                  <c:v>0.14305999999999999</c:v>
                </c:pt>
                <c:pt idx="7809">
                  <c:v>0.15076000000000001</c:v>
                </c:pt>
                <c:pt idx="7810">
                  <c:v>0.16652</c:v>
                </c:pt>
                <c:pt idx="7811">
                  <c:v>0.17637</c:v>
                </c:pt>
                <c:pt idx="7812">
                  <c:v>0.18609999999999999</c:v>
                </c:pt>
                <c:pt idx="7813">
                  <c:v>0.17455000000000001</c:v>
                </c:pt>
                <c:pt idx="7814">
                  <c:v>0.17427000000000001</c:v>
                </c:pt>
                <c:pt idx="7815">
                  <c:v>0.17180000000000001</c:v>
                </c:pt>
                <c:pt idx="7816">
                  <c:v>0.16102</c:v>
                </c:pt>
                <c:pt idx="7817">
                  <c:v>0.13943</c:v>
                </c:pt>
                <c:pt idx="7818">
                  <c:v>0.12229</c:v>
                </c:pt>
                <c:pt idx="7819">
                  <c:v>0.10433000000000001</c:v>
                </c:pt>
                <c:pt idx="7820">
                  <c:v>8.0601999999999993E-2</c:v>
                </c:pt>
                <c:pt idx="7821">
                  <c:v>5.1409000000000003E-2</c:v>
                </c:pt>
                <c:pt idx="7822">
                  <c:v>2.5004999999999999E-2</c:v>
                </c:pt>
                <c:pt idx="7823">
                  <c:v>-1.0348E-3</c:v>
                </c:pt>
                <c:pt idx="7824">
                  <c:v>-2.7824000000000002E-2</c:v>
                </c:pt>
                <c:pt idx="7825">
                  <c:v>-5.5046999999999999E-2</c:v>
                </c:pt>
                <c:pt idx="7826">
                  <c:v>-8.1005999999999995E-2</c:v>
                </c:pt>
                <c:pt idx="7827">
                  <c:v>-0.10677</c:v>
                </c:pt>
                <c:pt idx="7828">
                  <c:v>-0.12118</c:v>
                </c:pt>
                <c:pt idx="7829">
                  <c:v>-0.14255000000000001</c:v>
                </c:pt>
                <c:pt idx="7830">
                  <c:v>-0.15991</c:v>
                </c:pt>
                <c:pt idx="7831">
                  <c:v>-0.17463000000000001</c:v>
                </c:pt>
                <c:pt idx="7832">
                  <c:v>-0.17262</c:v>
                </c:pt>
                <c:pt idx="7833">
                  <c:v>-0.18052000000000001</c:v>
                </c:pt>
                <c:pt idx="7834">
                  <c:v>-0.18265000000000001</c:v>
                </c:pt>
                <c:pt idx="7835">
                  <c:v>-0.18</c:v>
                </c:pt>
                <c:pt idx="7836">
                  <c:v>-0.16378000000000001</c:v>
                </c:pt>
                <c:pt idx="7837">
                  <c:v>-0.15482000000000001</c:v>
                </c:pt>
                <c:pt idx="7838">
                  <c:v>-0.14074999999999999</c:v>
                </c:pt>
                <c:pt idx="7839">
                  <c:v>-0.12395</c:v>
                </c:pt>
                <c:pt idx="7840">
                  <c:v>-9.6922999999999995E-2</c:v>
                </c:pt>
                <c:pt idx="7841">
                  <c:v>-7.3066999999999993E-2</c:v>
                </c:pt>
                <c:pt idx="7842">
                  <c:v>-5.2282000000000002E-2</c:v>
                </c:pt>
                <c:pt idx="7843">
                  <c:v>-2.3408999999999999E-2</c:v>
                </c:pt>
                <c:pt idx="7844">
                  <c:v>3.3874E-3</c:v>
                </c:pt>
                <c:pt idx="7845">
                  <c:v>3.2573999999999999E-2</c:v>
                </c:pt>
                <c:pt idx="7846">
                  <c:v>5.8742999999999997E-2</c:v>
                </c:pt>
                <c:pt idx="7847">
                  <c:v>8.5389999999999994E-2</c:v>
                </c:pt>
                <c:pt idx="7848">
                  <c:v>0.1033</c:v>
                </c:pt>
                <c:pt idx="7849">
                  <c:v>0.12842999999999999</c:v>
                </c:pt>
                <c:pt idx="7850">
                  <c:v>0.14702000000000001</c:v>
                </c:pt>
                <c:pt idx="7851">
                  <c:v>0.16711000000000001</c:v>
                </c:pt>
                <c:pt idx="7852">
                  <c:v>0.16736999999999999</c:v>
                </c:pt>
                <c:pt idx="7853">
                  <c:v>0.1787</c:v>
                </c:pt>
                <c:pt idx="7854">
                  <c:v>0.18640999999999999</c:v>
                </c:pt>
                <c:pt idx="7855">
                  <c:v>0.188</c:v>
                </c:pt>
                <c:pt idx="7856">
                  <c:v>0.17555000000000001</c:v>
                </c:pt>
                <c:pt idx="7857">
                  <c:v>0.16847999999999999</c:v>
                </c:pt>
                <c:pt idx="7858">
                  <c:v>0.1593</c:v>
                </c:pt>
                <c:pt idx="7859">
                  <c:v>0.14565</c:v>
                </c:pt>
                <c:pt idx="7860">
                  <c:v>0.11583</c:v>
                </c:pt>
                <c:pt idx="7861">
                  <c:v>0.10002</c:v>
                </c:pt>
                <c:pt idx="7862">
                  <c:v>7.6260999999999995E-2</c:v>
                </c:pt>
                <c:pt idx="7863">
                  <c:v>4.8691999999999999E-2</c:v>
                </c:pt>
                <c:pt idx="7864">
                  <c:v>1.9512999999999999E-2</c:v>
                </c:pt>
                <c:pt idx="7865">
                  <c:v>-8.1797999999999992E-3</c:v>
                </c:pt>
                <c:pt idx="7866">
                  <c:v>-3.6436000000000003E-2</c:v>
                </c:pt>
                <c:pt idx="7867">
                  <c:v>-6.2008000000000001E-2</c:v>
                </c:pt>
                <c:pt idx="7868">
                  <c:v>-8.8764999999999997E-2</c:v>
                </c:pt>
                <c:pt idx="7869">
                  <c:v>-0.11183</c:v>
                </c:pt>
                <c:pt idx="7870">
                  <c:v>-0.13550000000000001</c:v>
                </c:pt>
                <c:pt idx="7871">
                  <c:v>-0.15653</c:v>
                </c:pt>
                <c:pt idx="7872">
                  <c:v>-0.16266</c:v>
                </c:pt>
                <c:pt idx="7873">
                  <c:v>-0.17524999999999999</c:v>
                </c:pt>
                <c:pt idx="7874">
                  <c:v>-0.18734999999999999</c:v>
                </c:pt>
                <c:pt idx="7875">
                  <c:v>-0.17591000000000001</c:v>
                </c:pt>
                <c:pt idx="7876">
                  <c:v>-0.18124999999999999</c:v>
                </c:pt>
                <c:pt idx="7877">
                  <c:v>-0.17660000000000001</c:v>
                </c:pt>
                <c:pt idx="7878">
                  <c:v>-0.17080000000000001</c:v>
                </c:pt>
                <c:pt idx="7879">
                  <c:v>-0.14859</c:v>
                </c:pt>
                <c:pt idx="7880">
                  <c:v>-0.13255</c:v>
                </c:pt>
                <c:pt idx="7881">
                  <c:v>-0.11754000000000001</c:v>
                </c:pt>
                <c:pt idx="7882">
                  <c:v>-9.3756999999999993E-2</c:v>
                </c:pt>
                <c:pt idx="7883">
                  <c:v>-6.5138000000000001E-2</c:v>
                </c:pt>
                <c:pt idx="7884">
                  <c:v>-4.0244000000000002E-2</c:v>
                </c:pt>
                <c:pt idx="7885">
                  <c:v>-1.1346999999999999E-2</c:v>
                </c:pt>
                <c:pt idx="7886">
                  <c:v>1.0536E-2</c:v>
                </c:pt>
                <c:pt idx="7887">
                  <c:v>3.7893999999999997E-2</c:v>
                </c:pt>
                <c:pt idx="7888">
                  <c:v>6.6923999999999997E-2</c:v>
                </c:pt>
                <c:pt idx="7889">
                  <c:v>9.1231000000000007E-2</c:v>
                </c:pt>
                <c:pt idx="7890">
                  <c:v>0.11691</c:v>
                </c:pt>
                <c:pt idx="7891">
                  <c:v>0.13028999999999999</c:v>
                </c:pt>
                <c:pt idx="7892">
                  <c:v>0.14868000000000001</c:v>
                </c:pt>
                <c:pt idx="7893">
                  <c:v>0.16997000000000001</c:v>
                </c:pt>
                <c:pt idx="7894">
                  <c:v>0.18051</c:v>
                </c:pt>
                <c:pt idx="7895">
                  <c:v>0.17685999999999999</c:v>
                </c:pt>
                <c:pt idx="7896">
                  <c:v>0.18249000000000001</c:v>
                </c:pt>
                <c:pt idx="7897">
                  <c:v>0.18373</c:v>
                </c:pt>
                <c:pt idx="7898">
                  <c:v>0.18068999999999999</c:v>
                </c:pt>
                <c:pt idx="7899">
                  <c:v>0.16214999999999999</c:v>
                </c:pt>
                <c:pt idx="7900">
                  <c:v>0.14881</c:v>
                </c:pt>
                <c:pt idx="7901">
                  <c:v>0.13561000000000001</c:v>
                </c:pt>
                <c:pt idx="7902">
                  <c:v>0.11602999999999999</c:v>
                </c:pt>
                <c:pt idx="7903">
                  <c:v>8.7275000000000005E-2</c:v>
                </c:pt>
                <c:pt idx="7904">
                  <c:v>6.4757999999999996E-2</c:v>
                </c:pt>
                <c:pt idx="7905">
                  <c:v>3.7053000000000003E-2</c:v>
                </c:pt>
                <c:pt idx="7906">
                  <c:v>1.0161E-2</c:v>
                </c:pt>
                <c:pt idx="7907">
                  <c:v>-1.9355000000000001E-2</c:v>
                </c:pt>
                <c:pt idx="7908">
                  <c:v>-4.5905000000000001E-2</c:v>
                </c:pt>
                <c:pt idx="7909">
                  <c:v>-7.3520000000000002E-2</c:v>
                </c:pt>
                <c:pt idx="7910">
                  <c:v>-0.1021</c:v>
                </c:pt>
                <c:pt idx="7911">
                  <c:v>-0.11608</c:v>
                </c:pt>
                <c:pt idx="7912">
                  <c:v>-0.13993</c:v>
                </c:pt>
                <c:pt idx="7913">
                  <c:v>-0.15772</c:v>
                </c:pt>
                <c:pt idx="7914">
                  <c:v>-0.17480999999999999</c:v>
                </c:pt>
                <c:pt idx="7915">
                  <c:v>-0.17666000000000001</c:v>
                </c:pt>
                <c:pt idx="7916">
                  <c:v>-0.18436</c:v>
                </c:pt>
                <c:pt idx="7917">
                  <c:v>-0.18812999999999999</c:v>
                </c:pt>
                <c:pt idx="7918">
                  <c:v>-0.19034000000000001</c:v>
                </c:pt>
                <c:pt idx="7919">
                  <c:v>-0.17211000000000001</c:v>
                </c:pt>
                <c:pt idx="7920">
                  <c:v>-0.16345000000000001</c:v>
                </c:pt>
                <c:pt idx="7921">
                  <c:v>-0.15189</c:v>
                </c:pt>
                <c:pt idx="7922">
                  <c:v>-0.1343</c:v>
                </c:pt>
                <c:pt idx="7923">
                  <c:v>-0.1057</c:v>
                </c:pt>
                <c:pt idx="7924">
                  <c:v>-8.4378999999999996E-2</c:v>
                </c:pt>
                <c:pt idx="7925">
                  <c:v>-5.9339000000000003E-2</c:v>
                </c:pt>
                <c:pt idx="7926">
                  <c:v>-2.955E-2</c:v>
                </c:pt>
                <c:pt idx="7927">
                  <c:v>-4.6291000000000003E-4</c:v>
                </c:pt>
                <c:pt idx="7928">
                  <c:v>2.5638000000000001E-2</c:v>
                </c:pt>
                <c:pt idx="7929">
                  <c:v>5.4274999999999997E-2</c:v>
                </c:pt>
                <c:pt idx="7930">
                  <c:v>7.7178999999999998E-2</c:v>
                </c:pt>
                <c:pt idx="7931">
                  <c:v>0.10452</c:v>
                </c:pt>
                <c:pt idx="7932">
                  <c:v>0.12925</c:v>
                </c:pt>
                <c:pt idx="7933">
                  <c:v>0.14893000000000001</c:v>
                </c:pt>
                <c:pt idx="7934">
                  <c:v>0.15726000000000001</c:v>
                </c:pt>
                <c:pt idx="7935">
                  <c:v>0.17374000000000001</c:v>
                </c:pt>
                <c:pt idx="7936">
                  <c:v>0.18359</c:v>
                </c:pt>
                <c:pt idx="7937">
                  <c:v>0.19220999999999999</c:v>
                </c:pt>
                <c:pt idx="7938">
                  <c:v>0.17985999999999999</c:v>
                </c:pt>
                <c:pt idx="7939">
                  <c:v>0.17967</c:v>
                </c:pt>
                <c:pt idx="7940">
                  <c:v>0.17787</c:v>
                </c:pt>
                <c:pt idx="7941">
                  <c:v>0.16602</c:v>
                </c:pt>
                <c:pt idx="7942">
                  <c:v>0.14323</c:v>
                </c:pt>
                <c:pt idx="7943">
                  <c:v>0.12648999999999999</c:v>
                </c:pt>
                <c:pt idx="7944">
                  <c:v>0.10713</c:v>
                </c:pt>
                <c:pt idx="7945">
                  <c:v>8.4002999999999994E-2</c:v>
                </c:pt>
                <c:pt idx="7946">
                  <c:v>5.4133000000000001E-2</c:v>
                </c:pt>
                <c:pt idx="7947">
                  <c:v>2.6624999999999999E-2</c:v>
                </c:pt>
                <c:pt idx="7948">
                  <c:v>-4.9673999999999996E-4</c:v>
                </c:pt>
                <c:pt idx="7949">
                  <c:v>-2.9493999999999999E-2</c:v>
                </c:pt>
                <c:pt idx="7950">
                  <c:v>-5.3969000000000003E-2</c:v>
                </c:pt>
                <c:pt idx="7951">
                  <c:v>-8.2687999999999998E-2</c:v>
                </c:pt>
                <c:pt idx="7952">
                  <c:v>-0.10926</c:v>
                </c:pt>
                <c:pt idx="7953">
                  <c:v>-0.13406000000000001</c:v>
                </c:pt>
                <c:pt idx="7954">
                  <c:v>-0.14485000000000001</c:v>
                </c:pt>
                <c:pt idx="7955">
                  <c:v>-0.16252</c:v>
                </c:pt>
                <c:pt idx="7956">
                  <c:v>-0.1804</c:v>
                </c:pt>
                <c:pt idx="7957">
                  <c:v>-0.19198999999999999</c:v>
                </c:pt>
                <c:pt idx="7958">
                  <c:v>-0.18567</c:v>
                </c:pt>
                <c:pt idx="7959">
                  <c:v>-0.18941</c:v>
                </c:pt>
                <c:pt idx="7960">
                  <c:v>-0.18687999999999999</c:v>
                </c:pt>
                <c:pt idx="7961">
                  <c:v>-0.18382000000000001</c:v>
                </c:pt>
                <c:pt idx="7962">
                  <c:v>-0.16170000000000001</c:v>
                </c:pt>
                <c:pt idx="7963">
                  <c:v>-0.14585999999999999</c:v>
                </c:pt>
                <c:pt idx="7964">
                  <c:v>-0.12853000000000001</c:v>
                </c:pt>
                <c:pt idx="7965">
                  <c:v>-0.10929</c:v>
                </c:pt>
                <c:pt idx="7966">
                  <c:v>-7.6119000000000006E-2</c:v>
                </c:pt>
                <c:pt idx="7967">
                  <c:v>-5.3679999999999999E-2</c:v>
                </c:pt>
                <c:pt idx="7968">
                  <c:v>-2.3504000000000001E-2</c:v>
                </c:pt>
                <c:pt idx="7969">
                  <c:v>4.7574999999999996E-3</c:v>
                </c:pt>
                <c:pt idx="7970">
                  <c:v>3.4137000000000001E-2</c:v>
                </c:pt>
                <c:pt idx="7971">
                  <c:v>6.2233999999999998E-2</c:v>
                </c:pt>
                <c:pt idx="7972">
                  <c:v>8.9932999999999999E-2</c:v>
                </c:pt>
                <c:pt idx="7973">
                  <c:v>0.11726</c:v>
                </c:pt>
                <c:pt idx="7974">
                  <c:v>0.13450000000000001</c:v>
                </c:pt>
                <c:pt idx="7975">
                  <c:v>0.15236</c:v>
                </c:pt>
                <c:pt idx="7976">
                  <c:v>0.17305000000000001</c:v>
                </c:pt>
                <c:pt idx="7977">
                  <c:v>0.17326</c:v>
                </c:pt>
                <c:pt idx="7978">
                  <c:v>0.18632000000000001</c:v>
                </c:pt>
                <c:pt idx="7979">
                  <c:v>0.19189000000000001</c:v>
                </c:pt>
                <c:pt idx="7980">
                  <c:v>0.19281000000000001</c:v>
                </c:pt>
                <c:pt idx="7981">
                  <c:v>0.17893000000000001</c:v>
                </c:pt>
                <c:pt idx="7982">
                  <c:v>0.17147999999999999</c:v>
                </c:pt>
                <c:pt idx="7983">
                  <c:v>0.16239000000000001</c:v>
                </c:pt>
                <c:pt idx="7984">
                  <c:v>0.14716000000000001</c:v>
                </c:pt>
                <c:pt idx="7985">
                  <c:v>0.11687</c:v>
                </c:pt>
                <c:pt idx="7986">
                  <c:v>0.10072</c:v>
                </c:pt>
                <c:pt idx="7987">
                  <c:v>7.6703999999999994E-2</c:v>
                </c:pt>
                <c:pt idx="7988">
                  <c:v>4.9714000000000001E-2</c:v>
                </c:pt>
                <c:pt idx="7989">
                  <c:v>1.9979E-2</c:v>
                </c:pt>
                <c:pt idx="7990">
                  <c:v>-9.2502999999999995E-3</c:v>
                </c:pt>
                <c:pt idx="7991">
                  <c:v>-3.7761999999999997E-2</c:v>
                </c:pt>
                <c:pt idx="7992">
                  <c:v>-6.2851000000000004E-2</c:v>
                </c:pt>
                <c:pt idx="7993">
                  <c:v>-8.9423000000000002E-2</c:v>
                </c:pt>
                <c:pt idx="7994">
                  <c:v>-0.1137</c:v>
                </c:pt>
                <c:pt idx="7995">
                  <c:v>-0.13875000000000001</c:v>
                </c:pt>
                <c:pt idx="7996">
                  <c:v>-0.15848999999999999</c:v>
                </c:pt>
                <c:pt idx="7997">
                  <c:v>-0.16424</c:v>
                </c:pt>
                <c:pt idx="7998">
                  <c:v>-0.17857000000000001</c:v>
                </c:pt>
                <c:pt idx="7999">
                  <c:v>-0.19134000000000001</c:v>
                </c:pt>
                <c:pt idx="8000">
                  <c:v>-0.19470000000000001</c:v>
                </c:pt>
                <c:pt idx="8001">
                  <c:v>-0.18482999999999999</c:v>
                </c:pt>
                <c:pt idx="8002">
                  <c:v>-0.18107000000000001</c:v>
                </c:pt>
                <c:pt idx="8003">
                  <c:v>-0.17549000000000001</c:v>
                </c:pt>
                <c:pt idx="8004">
                  <c:v>-0.16545000000000001</c:v>
                </c:pt>
                <c:pt idx="8005">
                  <c:v>-0.13674</c:v>
                </c:pt>
                <c:pt idx="8006">
                  <c:v>-0.12084</c:v>
                </c:pt>
                <c:pt idx="8007">
                  <c:v>-9.6818000000000001E-2</c:v>
                </c:pt>
                <c:pt idx="8008">
                  <c:v>-7.3081999999999994E-2</c:v>
                </c:pt>
                <c:pt idx="8009">
                  <c:v>-4.2790000000000002E-2</c:v>
                </c:pt>
                <c:pt idx="8010">
                  <c:v>-1.3328E-2</c:v>
                </c:pt>
                <c:pt idx="8011">
                  <c:v>1.0858E-2</c:v>
                </c:pt>
                <c:pt idx="8012">
                  <c:v>4.1572999999999999E-2</c:v>
                </c:pt>
                <c:pt idx="8013">
                  <c:v>6.7760000000000001E-2</c:v>
                </c:pt>
                <c:pt idx="8014">
                  <c:v>9.4783000000000006E-2</c:v>
                </c:pt>
                <c:pt idx="8015">
                  <c:v>0.12107999999999999</c:v>
                </c:pt>
                <c:pt idx="8016">
                  <c:v>0.14621000000000001</c:v>
                </c:pt>
                <c:pt idx="8017">
                  <c:v>0.15409</c:v>
                </c:pt>
                <c:pt idx="8018">
                  <c:v>0.17605999999999999</c:v>
                </c:pt>
                <c:pt idx="8019">
                  <c:v>0.18709999999999999</c:v>
                </c:pt>
                <c:pt idx="8020">
                  <c:v>0.19774</c:v>
                </c:pt>
                <c:pt idx="8021">
                  <c:v>0.18912000000000001</c:v>
                </c:pt>
                <c:pt idx="8022">
                  <c:v>0.18976000000000001</c:v>
                </c:pt>
                <c:pt idx="8023">
                  <c:v>0.18651000000000001</c:v>
                </c:pt>
                <c:pt idx="8024">
                  <c:v>0.17988999999999999</c:v>
                </c:pt>
                <c:pt idx="8025">
                  <c:v>0.15290000000000001</c:v>
                </c:pt>
                <c:pt idx="8026">
                  <c:v>0.13869000000000001</c:v>
                </c:pt>
                <c:pt idx="8027">
                  <c:v>0.11826</c:v>
                </c:pt>
                <c:pt idx="8028">
                  <c:v>8.8342000000000004E-2</c:v>
                </c:pt>
                <c:pt idx="8029">
                  <c:v>6.3868999999999995E-2</c:v>
                </c:pt>
                <c:pt idx="8030">
                  <c:v>3.6799999999999999E-2</c:v>
                </c:pt>
                <c:pt idx="8031">
                  <c:v>8.4700000000000001E-3</c:v>
                </c:pt>
                <c:pt idx="8032">
                  <c:v>-2.1711999999999999E-2</c:v>
                </c:pt>
                <c:pt idx="8033">
                  <c:v>-5.0321999999999999E-2</c:v>
                </c:pt>
                <c:pt idx="8034">
                  <c:v>-7.8185000000000004E-2</c:v>
                </c:pt>
                <c:pt idx="8035">
                  <c:v>-0.1057</c:v>
                </c:pt>
                <c:pt idx="8036">
                  <c:v>-0.12007</c:v>
                </c:pt>
                <c:pt idx="8037">
                  <c:v>-0.14505000000000001</c:v>
                </c:pt>
                <c:pt idx="8038">
                  <c:v>-0.16342000000000001</c:v>
                </c:pt>
                <c:pt idx="8039">
                  <c:v>-0.17960000000000001</c:v>
                </c:pt>
                <c:pt idx="8040">
                  <c:v>-0.18110000000000001</c:v>
                </c:pt>
                <c:pt idx="8041">
                  <c:v>-0.18942999999999999</c:v>
                </c:pt>
                <c:pt idx="8042">
                  <c:v>-0.19434999999999999</c:v>
                </c:pt>
                <c:pt idx="8043">
                  <c:v>-0.19581000000000001</c:v>
                </c:pt>
                <c:pt idx="8044">
                  <c:v>-0.17673</c:v>
                </c:pt>
                <c:pt idx="8045">
                  <c:v>-0.16889999999999999</c:v>
                </c:pt>
                <c:pt idx="8046">
                  <c:v>-0.15654000000000001</c:v>
                </c:pt>
                <c:pt idx="8047">
                  <c:v>-0.13972000000000001</c:v>
                </c:pt>
                <c:pt idx="8048">
                  <c:v>-0.11058</c:v>
                </c:pt>
                <c:pt idx="8049">
                  <c:v>-8.8421E-2</c:v>
                </c:pt>
                <c:pt idx="8050">
                  <c:v>-6.2413000000000003E-2</c:v>
                </c:pt>
                <c:pt idx="8051">
                  <c:v>-3.5379000000000001E-2</c:v>
                </c:pt>
                <c:pt idx="8052">
                  <c:v>-4.1947E-3</c:v>
                </c:pt>
                <c:pt idx="8053">
                  <c:v>2.4617E-2</c:v>
                </c:pt>
                <c:pt idx="8054">
                  <c:v>5.4164999999999998E-2</c:v>
                </c:pt>
                <c:pt idx="8055">
                  <c:v>8.3846000000000004E-2</c:v>
                </c:pt>
                <c:pt idx="8056">
                  <c:v>0.10453999999999999</c:v>
                </c:pt>
                <c:pt idx="8057">
                  <c:v>0.12992999999999999</c:v>
                </c:pt>
                <c:pt idx="8058">
                  <c:v>0.15322</c:v>
                </c:pt>
                <c:pt idx="8059">
                  <c:v>0.17446999999999999</c:v>
                </c:pt>
                <c:pt idx="8060">
                  <c:v>0.17810000000000001</c:v>
                </c:pt>
                <c:pt idx="8061">
                  <c:v>0.1898</c:v>
                </c:pt>
                <c:pt idx="8062">
                  <c:v>0.19925000000000001</c:v>
                </c:pt>
                <c:pt idx="8063">
                  <c:v>0.20208999999999999</c:v>
                </c:pt>
                <c:pt idx="8064">
                  <c:v>0.18767</c:v>
                </c:pt>
                <c:pt idx="8065">
                  <c:v>0.18501000000000001</c:v>
                </c:pt>
                <c:pt idx="8066">
                  <c:v>0.1726</c:v>
                </c:pt>
                <c:pt idx="8067">
                  <c:v>0.16167000000000001</c:v>
                </c:pt>
                <c:pt idx="8068">
                  <c:v>0.13220000000000001</c:v>
                </c:pt>
                <c:pt idx="8069">
                  <c:v>0.1119</c:v>
                </c:pt>
                <c:pt idx="8070">
                  <c:v>8.7552000000000005E-2</c:v>
                </c:pt>
                <c:pt idx="8071">
                  <c:v>6.0511000000000002E-2</c:v>
                </c:pt>
                <c:pt idx="8072">
                  <c:v>2.8080999999999998E-2</c:v>
                </c:pt>
                <c:pt idx="8073">
                  <c:v>-5.1931000000000004E-4</c:v>
                </c:pt>
                <c:pt idx="8074">
                  <c:v>-3.0450000000000001E-2</c:v>
                </c:pt>
                <c:pt idx="8075">
                  <c:v>-6.1219000000000003E-2</c:v>
                </c:pt>
                <c:pt idx="8076">
                  <c:v>-8.6804999999999993E-2</c:v>
                </c:pt>
                <c:pt idx="8077">
                  <c:v>-0.1129</c:v>
                </c:pt>
                <c:pt idx="8078">
                  <c:v>-0.1384</c:v>
                </c:pt>
                <c:pt idx="8079">
                  <c:v>-0.15010000000000001</c:v>
                </c:pt>
                <c:pt idx="8080">
                  <c:v>-0.17086999999999999</c:v>
                </c:pt>
                <c:pt idx="8081">
                  <c:v>-0.18662999999999999</c:v>
                </c:pt>
                <c:pt idx="8082">
                  <c:v>-0.19796</c:v>
                </c:pt>
                <c:pt idx="8083">
                  <c:v>-0.19055</c:v>
                </c:pt>
                <c:pt idx="8084">
                  <c:v>-0.19511000000000001</c:v>
                </c:pt>
                <c:pt idx="8085">
                  <c:v>-0.19297</c:v>
                </c:pt>
                <c:pt idx="8086">
                  <c:v>-0.18768000000000001</c:v>
                </c:pt>
                <c:pt idx="8087">
                  <c:v>-0.16503999999999999</c:v>
                </c:pt>
                <c:pt idx="8088">
                  <c:v>-0.14946000000000001</c:v>
                </c:pt>
                <c:pt idx="8089">
                  <c:v>-0.13233</c:v>
                </c:pt>
                <c:pt idx="8090">
                  <c:v>-0.11297</c:v>
                </c:pt>
                <c:pt idx="8091">
                  <c:v>-7.8806000000000001E-2</c:v>
                </c:pt>
                <c:pt idx="8092">
                  <c:v>-5.5044999999999997E-2</c:v>
                </c:pt>
                <c:pt idx="8093">
                  <c:v>-2.5076000000000001E-2</c:v>
                </c:pt>
                <c:pt idx="8094">
                  <c:v>3.0240000000000002E-3</c:v>
                </c:pt>
                <c:pt idx="8095">
                  <c:v>3.3037999999999998E-2</c:v>
                </c:pt>
                <c:pt idx="8096">
                  <c:v>6.2415999999999999E-2</c:v>
                </c:pt>
                <c:pt idx="8097">
                  <c:v>9.1849E-2</c:v>
                </c:pt>
                <c:pt idx="8098">
                  <c:v>0.11754000000000001</c:v>
                </c:pt>
                <c:pt idx="8099">
                  <c:v>0.13494999999999999</c:v>
                </c:pt>
                <c:pt idx="8100">
                  <c:v>0.15543000000000001</c:v>
                </c:pt>
                <c:pt idx="8101">
                  <c:v>0.17718999999999999</c:v>
                </c:pt>
                <c:pt idx="8102">
                  <c:v>0.19164999999999999</c:v>
                </c:pt>
                <c:pt idx="8103">
                  <c:v>0.18956000000000001</c:v>
                </c:pt>
                <c:pt idx="8104">
                  <c:v>0.19728000000000001</c:v>
                </c:pt>
                <c:pt idx="8105">
                  <c:v>0.19894000000000001</c:v>
                </c:pt>
                <c:pt idx="8106">
                  <c:v>0.19982</c:v>
                </c:pt>
                <c:pt idx="8107">
                  <c:v>0.17677999999999999</c:v>
                </c:pt>
                <c:pt idx="8108">
                  <c:v>0.16678000000000001</c:v>
                </c:pt>
                <c:pt idx="8109">
                  <c:v>0.15273999999999999</c:v>
                </c:pt>
                <c:pt idx="8110">
                  <c:v>0.13181999999999999</c:v>
                </c:pt>
                <c:pt idx="8111">
                  <c:v>0.10553</c:v>
                </c:pt>
                <c:pt idx="8112">
                  <c:v>8.1271999999999997E-2</c:v>
                </c:pt>
                <c:pt idx="8113">
                  <c:v>5.2010000000000001E-2</c:v>
                </c:pt>
                <c:pt idx="8114">
                  <c:v>2.3784E-2</c:v>
                </c:pt>
                <c:pt idx="8115">
                  <c:v>-7.3755000000000001E-3</c:v>
                </c:pt>
                <c:pt idx="8116">
                  <c:v>-3.9438000000000001E-2</c:v>
                </c:pt>
                <c:pt idx="8117">
                  <c:v>-6.54E-2</c:v>
                </c:pt>
                <c:pt idx="8118">
                  <c:v>-0.10038999999999999</c:v>
                </c:pt>
                <c:pt idx="8119">
                  <c:v>-0.11824999999999999</c:v>
                </c:pt>
                <c:pt idx="8120">
                  <c:v>-0.14444000000000001</c:v>
                </c:pt>
                <c:pt idx="8121">
                  <c:v>-0.16519</c:v>
                </c:pt>
                <c:pt idx="8122">
                  <c:v>-0.18478</c:v>
                </c:pt>
                <c:pt idx="8123">
                  <c:v>-0.18607000000000001</c:v>
                </c:pt>
                <c:pt idx="8124">
                  <c:v>-0.19874</c:v>
                </c:pt>
                <c:pt idx="8125">
                  <c:v>-0.2021</c:v>
                </c:pt>
                <c:pt idx="8126">
                  <c:v>-0.20652999999999999</c:v>
                </c:pt>
                <c:pt idx="8127">
                  <c:v>-0.18745000000000001</c:v>
                </c:pt>
                <c:pt idx="8128">
                  <c:v>-0.18049999999999999</c:v>
                </c:pt>
                <c:pt idx="8129">
                  <c:v>-0.16965</c:v>
                </c:pt>
                <c:pt idx="8130">
                  <c:v>-0.13991999999999999</c:v>
                </c:pt>
                <c:pt idx="8131">
                  <c:v>-0.12279</c:v>
                </c:pt>
                <c:pt idx="8132">
                  <c:v>-9.8512000000000002E-2</c:v>
                </c:pt>
                <c:pt idx="8133">
                  <c:v>-7.2972999999999996E-2</c:v>
                </c:pt>
                <c:pt idx="8134">
                  <c:v>-4.1350999999999999E-2</c:v>
                </c:pt>
                <c:pt idx="8135">
                  <c:v>-9.7789999999999995E-3</c:v>
                </c:pt>
                <c:pt idx="8136">
                  <c:v>1.4782999999999999E-2</c:v>
                </c:pt>
                <c:pt idx="8137">
                  <c:v>4.5319999999999999E-2</c:v>
                </c:pt>
                <c:pt idx="8138">
                  <c:v>7.2233000000000006E-2</c:v>
                </c:pt>
                <c:pt idx="8139">
                  <c:v>0.10037</c:v>
                </c:pt>
                <c:pt idx="8140">
                  <c:v>0.12728999999999999</c:v>
                </c:pt>
                <c:pt idx="8141">
                  <c:v>0.15143000000000001</c:v>
                </c:pt>
                <c:pt idx="8142">
                  <c:v>0.15922</c:v>
                </c:pt>
                <c:pt idx="8143">
                  <c:v>0.18215999999999999</c:v>
                </c:pt>
                <c:pt idx="8144">
                  <c:v>0.19419</c:v>
                </c:pt>
                <c:pt idx="8145">
                  <c:v>0.20369999999999999</c:v>
                </c:pt>
                <c:pt idx="8146">
                  <c:v>0.19416</c:v>
                </c:pt>
                <c:pt idx="8147">
                  <c:v>0.19583</c:v>
                </c:pt>
                <c:pt idx="8148">
                  <c:v>0.19212000000000001</c:v>
                </c:pt>
                <c:pt idx="8149">
                  <c:v>0.18551999999999999</c:v>
                </c:pt>
                <c:pt idx="8150">
                  <c:v>0.15779000000000001</c:v>
                </c:pt>
                <c:pt idx="8151">
                  <c:v>0.14344000000000001</c:v>
                </c:pt>
                <c:pt idx="8152">
                  <c:v>0.12229</c:v>
                </c:pt>
                <c:pt idx="8153">
                  <c:v>9.9845000000000003E-2</c:v>
                </c:pt>
                <c:pt idx="8154">
                  <c:v>6.7946000000000006E-2</c:v>
                </c:pt>
                <c:pt idx="8155">
                  <c:v>3.8653E-2</c:v>
                </c:pt>
                <c:pt idx="8156">
                  <c:v>9.6212999999999993E-3</c:v>
                </c:pt>
                <c:pt idx="8157">
                  <c:v>-2.2762000000000001E-2</c:v>
                </c:pt>
                <c:pt idx="8158">
                  <c:v>-4.9827999999999997E-2</c:v>
                </c:pt>
                <c:pt idx="8159">
                  <c:v>-7.8678999999999999E-2</c:v>
                </c:pt>
                <c:pt idx="8160">
                  <c:v>-0.10952000000000001</c:v>
                </c:pt>
                <c:pt idx="8161">
                  <c:v>-0.13396</c:v>
                </c:pt>
                <c:pt idx="8162">
                  <c:v>-0.14907000000000001</c:v>
                </c:pt>
                <c:pt idx="8163">
                  <c:v>-0.16936999999999999</c:v>
                </c:pt>
                <c:pt idx="8164">
                  <c:v>-0.18684999999999999</c:v>
                </c:pt>
                <c:pt idx="8165">
                  <c:v>-0.20330000000000001</c:v>
                </c:pt>
                <c:pt idx="8166">
                  <c:v>-0.19732</c:v>
                </c:pt>
                <c:pt idx="8167">
                  <c:v>-0.20233999999999999</c:v>
                </c:pt>
                <c:pt idx="8168">
                  <c:v>-0.20330999999999999</c:v>
                </c:pt>
                <c:pt idx="8169">
                  <c:v>-0.19888</c:v>
                </c:pt>
                <c:pt idx="8170">
                  <c:v>-0.17549000000000001</c:v>
                </c:pt>
                <c:pt idx="8171">
                  <c:v>-0.16244</c:v>
                </c:pt>
                <c:pt idx="8172">
                  <c:v>-0.14455000000000001</c:v>
                </c:pt>
                <c:pt idx="8173">
                  <c:v>-0.12268</c:v>
                </c:pt>
                <c:pt idx="8174">
                  <c:v>-9.0856999999999993E-2</c:v>
                </c:pt>
                <c:pt idx="8175">
                  <c:v>-6.3241000000000006E-2</c:v>
                </c:pt>
                <c:pt idx="8176">
                  <c:v>-3.5267E-2</c:v>
                </c:pt>
                <c:pt idx="8177">
                  <c:v>-2.2847000000000002E-3</c:v>
                </c:pt>
                <c:pt idx="8178">
                  <c:v>2.8344999999999999E-2</c:v>
                </c:pt>
                <c:pt idx="8179">
                  <c:v>5.7645000000000002E-2</c:v>
                </c:pt>
                <c:pt idx="8180">
                  <c:v>8.7975999999999999E-2</c:v>
                </c:pt>
                <c:pt idx="8181">
                  <c:v>0.10963000000000001</c:v>
                </c:pt>
                <c:pt idx="8182">
                  <c:v>0.13836999999999999</c:v>
                </c:pt>
                <c:pt idx="8183">
                  <c:v>0.15922</c:v>
                </c:pt>
                <c:pt idx="8184">
                  <c:v>0.18037</c:v>
                </c:pt>
                <c:pt idx="8185">
                  <c:v>0.18296999999999999</c:v>
                </c:pt>
                <c:pt idx="8186">
                  <c:v>0.19599</c:v>
                </c:pt>
                <c:pt idx="8187">
                  <c:v>0.20585000000000001</c:v>
                </c:pt>
                <c:pt idx="8188">
                  <c:v>0.20610000000000001</c:v>
                </c:pt>
                <c:pt idx="8189">
                  <c:v>0.19120999999999999</c:v>
                </c:pt>
                <c:pt idx="8190">
                  <c:v>0.18917</c:v>
                </c:pt>
                <c:pt idx="8191">
                  <c:v>0.17716000000000001</c:v>
                </c:pt>
                <c:pt idx="8192">
                  <c:v>0.16585</c:v>
                </c:pt>
                <c:pt idx="8193">
                  <c:v>0.13522999999999999</c:v>
                </c:pt>
                <c:pt idx="8194">
                  <c:v>0.11380999999999999</c:v>
                </c:pt>
                <c:pt idx="8195">
                  <c:v>9.0150999999999995E-2</c:v>
                </c:pt>
                <c:pt idx="8196">
                  <c:v>6.2991000000000005E-2</c:v>
                </c:pt>
                <c:pt idx="8197">
                  <c:v>2.9666000000000001E-2</c:v>
                </c:pt>
                <c:pt idx="8198">
                  <c:v>2.0000000000000002E-5</c:v>
                </c:pt>
                <c:pt idx="8199">
                  <c:v>-3.1690999999999997E-2</c:v>
                </c:pt>
                <c:pt idx="8200">
                  <c:v>-6.0419E-2</c:v>
                </c:pt>
                <c:pt idx="8201">
                  <c:v>-8.6144999999999999E-2</c:v>
                </c:pt>
                <c:pt idx="8202">
                  <c:v>-0.11479</c:v>
                </c:pt>
                <c:pt idx="8203">
                  <c:v>-0.14141999999999999</c:v>
                </c:pt>
                <c:pt idx="8204">
                  <c:v>-0.16489999999999999</c:v>
                </c:pt>
                <c:pt idx="8205">
                  <c:v>-0.17202999999999999</c:v>
                </c:pt>
                <c:pt idx="8206">
                  <c:v>-0.19040000000000001</c:v>
                </c:pt>
                <c:pt idx="8207">
                  <c:v>-0.20257</c:v>
                </c:pt>
                <c:pt idx="8208">
                  <c:v>-0.21087</c:v>
                </c:pt>
                <c:pt idx="8209">
                  <c:v>-0.19847000000000001</c:v>
                </c:pt>
                <c:pt idx="8210">
                  <c:v>-0.19561000000000001</c:v>
                </c:pt>
                <c:pt idx="8211">
                  <c:v>-0.19248999999999999</c:v>
                </c:pt>
                <c:pt idx="8212">
                  <c:v>-0.18285999999999999</c:v>
                </c:pt>
                <c:pt idx="8213">
                  <c:v>-0.15359</c:v>
                </c:pt>
                <c:pt idx="8214">
                  <c:v>-0.13675999999999999</c:v>
                </c:pt>
                <c:pt idx="8215">
                  <c:v>-0.11576</c:v>
                </c:pt>
                <c:pt idx="8216">
                  <c:v>-8.8395000000000001E-2</c:v>
                </c:pt>
                <c:pt idx="8217">
                  <c:v>-5.8075000000000002E-2</c:v>
                </c:pt>
                <c:pt idx="8218">
                  <c:v>-2.4827999999999999E-2</c:v>
                </c:pt>
                <c:pt idx="8219">
                  <c:v>4.1038999999999997E-3</c:v>
                </c:pt>
                <c:pt idx="8220">
                  <c:v>3.7566000000000002E-2</c:v>
                </c:pt>
                <c:pt idx="8221">
                  <c:v>6.5060999999999994E-2</c:v>
                </c:pt>
                <c:pt idx="8222">
                  <c:v>9.5633999999999997E-2</c:v>
                </c:pt>
                <c:pt idx="8223">
                  <c:v>0.12239</c:v>
                </c:pt>
                <c:pt idx="8224">
                  <c:v>0.15137999999999999</c:v>
                </c:pt>
                <c:pt idx="8225">
                  <c:v>0.16134999999999999</c:v>
                </c:pt>
                <c:pt idx="8226">
                  <c:v>0.18335000000000001</c:v>
                </c:pt>
                <c:pt idx="8227">
                  <c:v>0.19802</c:v>
                </c:pt>
                <c:pt idx="8228">
                  <c:v>0.19484000000000001</c:v>
                </c:pt>
                <c:pt idx="8229">
                  <c:v>0.20358999999999999</c:v>
                </c:pt>
                <c:pt idx="8230">
                  <c:v>0.20372000000000001</c:v>
                </c:pt>
                <c:pt idx="8231">
                  <c:v>0.20402999999999999</c:v>
                </c:pt>
                <c:pt idx="8232">
                  <c:v>0.18024999999999999</c:v>
                </c:pt>
                <c:pt idx="8233">
                  <c:v>0.17011000000000001</c:v>
                </c:pt>
                <c:pt idx="8234">
                  <c:v>0.15512999999999999</c:v>
                </c:pt>
                <c:pt idx="8235">
                  <c:v>0.13250999999999999</c:v>
                </c:pt>
                <c:pt idx="8236">
                  <c:v>0.10481</c:v>
                </c:pt>
                <c:pt idx="8237">
                  <c:v>7.9103999999999994E-2</c:v>
                </c:pt>
                <c:pt idx="8238">
                  <c:v>4.9888000000000002E-2</c:v>
                </c:pt>
                <c:pt idx="8239">
                  <c:v>2.1281999999999999E-2</c:v>
                </c:pt>
                <c:pt idx="8240">
                  <c:v>-1.0477E-2</c:v>
                </c:pt>
                <c:pt idx="8241">
                  <c:v>-4.3213000000000001E-2</c:v>
                </c:pt>
                <c:pt idx="8242">
                  <c:v>-6.9461999999999996E-2</c:v>
                </c:pt>
                <c:pt idx="8243">
                  <c:v>-0.10335999999999999</c:v>
                </c:pt>
                <c:pt idx="8244">
                  <c:v>-0.12136</c:v>
                </c:pt>
                <c:pt idx="8245">
                  <c:v>-0.14882999999999999</c:v>
                </c:pt>
                <c:pt idx="8246">
                  <c:v>-0.17030000000000001</c:v>
                </c:pt>
                <c:pt idx="8247">
                  <c:v>-0.1888</c:v>
                </c:pt>
                <c:pt idx="8248">
                  <c:v>-0.18948999999999999</c:v>
                </c:pt>
                <c:pt idx="8249">
                  <c:v>-0.20363999999999999</c:v>
                </c:pt>
                <c:pt idx="8250">
                  <c:v>-0.20724000000000001</c:v>
                </c:pt>
                <c:pt idx="8251">
                  <c:v>-0.21118999999999999</c:v>
                </c:pt>
                <c:pt idx="8252">
                  <c:v>-0.19159000000000001</c:v>
                </c:pt>
                <c:pt idx="8253">
                  <c:v>-0.18547</c:v>
                </c:pt>
                <c:pt idx="8254">
                  <c:v>-0.17446999999999999</c:v>
                </c:pt>
                <c:pt idx="8255">
                  <c:v>-0.15654000000000001</c:v>
                </c:pt>
                <c:pt idx="8256">
                  <c:v>-0.12759999999999999</c:v>
                </c:pt>
                <c:pt idx="8257">
                  <c:v>-0.10216</c:v>
                </c:pt>
                <c:pt idx="8258">
                  <c:v>-7.6462000000000002E-2</c:v>
                </c:pt>
                <c:pt idx="8259">
                  <c:v>-4.8097000000000001E-2</c:v>
                </c:pt>
                <c:pt idx="8260">
                  <c:v>-1.2777E-2</c:v>
                </c:pt>
                <c:pt idx="8261">
                  <c:v>1.2782E-2</c:v>
                </c:pt>
                <c:pt idx="8262">
                  <c:v>4.5902999999999999E-2</c:v>
                </c:pt>
                <c:pt idx="8263">
                  <c:v>7.8339000000000006E-2</c:v>
                </c:pt>
                <c:pt idx="8264">
                  <c:v>0.10094</c:v>
                </c:pt>
                <c:pt idx="8265">
                  <c:v>0.13058</c:v>
                </c:pt>
                <c:pt idx="8266">
                  <c:v>0.15523000000000001</c:v>
                </c:pt>
                <c:pt idx="8267">
                  <c:v>0.17754</c:v>
                </c:pt>
                <c:pt idx="8268">
                  <c:v>0.18756999999999999</c:v>
                </c:pt>
                <c:pt idx="8269">
                  <c:v>0.20058999999999999</c:v>
                </c:pt>
                <c:pt idx="8270">
                  <c:v>0.21124999999999999</c:v>
                </c:pt>
                <c:pt idx="8271">
                  <c:v>0.21726000000000001</c:v>
                </c:pt>
                <c:pt idx="8272">
                  <c:v>0.20327000000000001</c:v>
                </c:pt>
                <c:pt idx="8273">
                  <c:v>0.19896</c:v>
                </c:pt>
                <c:pt idx="8274">
                  <c:v>0.19241</c:v>
                </c:pt>
                <c:pt idx="8275">
                  <c:v>0.17638999999999999</c:v>
                </c:pt>
                <c:pt idx="8276">
                  <c:v>0.14874999999999999</c:v>
                </c:pt>
                <c:pt idx="8277">
                  <c:v>0.12667</c:v>
                </c:pt>
                <c:pt idx="8278">
                  <c:v>0.10306999999999999</c:v>
                </c:pt>
                <c:pt idx="8279">
                  <c:v>6.9792999999999994E-2</c:v>
                </c:pt>
                <c:pt idx="8280">
                  <c:v>3.8225000000000002E-2</c:v>
                </c:pt>
                <c:pt idx="8281">
                  <c:v>1.0345E-2</c:v>
                </c:pt>
                <c:pt idx="8282">
                  <c:v>-2.3862999999999999E-2</c:v>
                </c:pt>
                <c:pt idx="8283">
                  <c:v>-5.1922000000000003E-2</c:v>
                </c:pt>
                <c:pt idx="8284">
                  <c:v>-8.3188999999999999E-2</c:v>
                </c:pt>
                <c:pt idx="8285">
                  <c:v>-0.11416999999999999</c:v>
                </c:pt>
                <c:pt idx="8286">
                  <c:v>-0.13668</c:v>
                </c:pt>
                <c:pt idx="8287">
                  <c:v>-0.15287999999999999</c:v>
                </c:pt>
                <c:pt idx="8288">
                  <c:v>-0.17544999999999999</c:v>
                </c:pt>
                <c:pt idx="8289">
                  <c:v>-0.19186</c:v>
                </c:pt>
                <c:pt idx="8290">
                  <c:v>-0.20813000000000001</c:v>
                </c:pt>
                <c:pt idx="8291">
                  <c:v>-0.20118</c:v>
                </c:pt>
                <c:pt idx="8292">
                  <c:v>-0.20662</c:v>
                </c:pt>
                <c:pt idx="8293">
                  <c:v>-0.21013999999999999</c:v>
                </c:pt>
                <c:pt idx="8294">
                  <c:v>-0.20349999999999999</c:v>
                </c:pt>
                <c:pt idx="8295">
                  <c:v>-0.17963999999999999</c:v>
                </c:pt>
                <c:pt idx="8296">
                  <c:v>-0.16697000000000001</c:v>
                </c:pt>
                <c:pt idx="8297">
                  <c:v>-0.14902000000000001</c:v>
                </c:pt>
                <c:pt idx="8298">
                  <c:v>-0.12801000000000001</c:v>
                </c:pt>
                <c:pt idx="8299">
                  <c:v>-9.5167000000000002E-2</c:v>
                </c:pt>
                <c:pt idx="8300">
                  <c:v>-6.6933999999999994E-2</c:v>
                </c:pt>
                <c:pt idx="8301">
                  <c:v>-3.8016000000000001E-2</c:v>
                </c:pt>
                <c:pt idx="8302">
                  <c:v>-6.6277999999999997E-3</c:v>
                </c:pt>
                <c:pt idx="8303">
                  <c:v>2.4759E-2</c:v>
                </c:pt>
                <c:pt idx="8304">
                  <c:v>5.6021000000000001E-2</c:v>
                </c:pt>
                <c:pt idx="8305">
                  <c:v>8.8252999999999998E-2</c:v>
                </c:pt>
                <c:pt idx="8306">
                  <c:v>0.11854000000000001</c:v>
                </c:pt>
                <c:pt idx="8307">
                  <c:v>0.13661999999999999</c:v>
                </c:pt>
                <c:pt idx="8308">
                  <c:v>0.16089999999999999</c:v>
                </c:pt>
                <c:pt idx="8309">
                  <c:v>0.18346000000000001</c:v>
                </c:pt>
                <c:pt idx="8310">
                  <c:v>0.20207</c:v>
                </c:pt>
                <c:pt idx="8311">
                  <c:v>0.20014999999999999</c:v>
                </c:pt>
                <c:pt idx="8312">
                  <c:v>0.21046999999999999</c:v>
                </c:pt>
                <c:pt idx="8313">
                  <c:v>0.21390999999999999</c:v>
                </c:pt>
                <c:pt idx="8314">
                  <c:v>0.21382999999999999</c:v>
                </c:pt>
                <c:pt idx="8315">
                  <c:v>0.19536999999999999</c:v>
                </c:pt>
                <c:pt idx="8316">
                  <c:v>0.18373</c:v>
                </c:pt>
                <c:pt idx="8317">
                  <c:v>0.17036000000000001</c:v>
                </c:pt>
                <c:pt idx="8318">
                  <c:v>0.15140999999999999</c:v>
                </c:pt>
                <c:pt idx="8319">
                  <c:v>0.11831</c:v>
                </c:pt>
                <c:pt idx="8320">
                  <c:v>9.1777999999999998E-2</c:v>
                </c:pt>
                <c:pt idx="8321">
                  <c:v>6.4652000000000001E-2</c:v>
                </c:pt>
                <c:pt idx="8322">
                  <c:v>3.2460000000000003E-2</c:v>
                </c:pt>
                <c:pt idx="8323">
                  <c:v>-5.4290999999999996E-4</c:v>
                </c:pt>
                <c:pt idx="8324">
                  <c:v>-3.3820000000000003E-2</c:v>
                </c:pt>
                <c:pt idx="8325">
                  <c:v>-6.4072000000000004E-2</c:v>
                </c:pt>
                <c:pt idx="8326">
                  <c:v>-9.8506999999999997E-2</c:v>
                </c:pt>
                <c:pt idx="8327">
                  <c:v>-0.12046</c:v>
                </c:pt>
                <c:pt idx="8328">
                  <c:v>-0.14713999999999999</c:v>
                </c:pt>
                <c:pt idx="8329">
                  <c:v>-0.17163</c:v>
                </c:pt>
                <c:pt idx="8330">
                  <c:v>-0.17827999999999999</c:v>
                </c:pt>
                <c:pt idx="8331">
                  <c:v>-0.19897999999999999</c:v>
                </c:pt>
                <c:pt idx="8332">
                  <c:v>-0.20881</c:v>
                </c:pt>
                <c:pt idx="8333">
                  <c:v>-0.21743000000000001</c:v>
                </c:pt>
                <c:pt idx="8334">
                  <c:v>-0.20482</c:v>
                </c:pt>
                <c:pt idx="8335">
                  <c:v>-0.20251</c:v>
                </c:pt>
                <c:pt idx="8336">
                  <c:v>-0.19925000000000001</c:v>
                </c:pt>
                <c:pt idx="8337">
                  <c:v>-0.18673999999999999</c:v>
                </c:pt>
                <c:pt idx="8338">
                  <c:v>-0.15683</c:v>
                </c:pt>
                <c:pt idx="8339">
                  <c:v>-0.13902</c:v>
                </c:pt>
                <c:pt idx="8340">
                  <c:v>-0.11701</c:v>
                </c:pt>
                <c:pt idx="8341">
                  <c:v>-8.9649999999999994E-2</c:v>
                </c:pt>
                <c:pt idx="8342">
                  <c:v>-5.7770000000000002E-2</c:v>
                </c:pt>
                <c:pt idx="8343">
                  <c:v>-2.3276000000000002E-2</c:v>
                </c:pt>
                <c:pt idx="8344">
                  <c:v>5.2494999999999998E-3</c:v>
                </c:pt>
                <c:pt idx="8345">
                  <c:v>3.9065000000000003E-2</c:v>
                </c:pt>
                <c:pt idx="8346">
                  <c:v>6.7083000000000004E-2</c:v>
                </c:pt>
                <c:pt idx="8347">
                  <c:v>9.9155999999999994E-2</c:v>
                </c:pt>
                <c:pt idx="8348">
                  <c:v>0.12778999999999999</c:v>
                </c:pt>
                <c:pt idx="8349">
                  <c:v>0.15573000000000001</c:v>
                </c:pt>
                <c:pt idx="8350">
                  <c:v>0.16547999999999999</c:v>
                </c:pt>
                <c:pt idx="8351">
                  <c:v>0.18922</c:v>
                </c:pt>
                <c:pt idx="8352">
                  <c:v>0.20466999999999999</c:v>
                </c:pt>
                <c:pt idx="8353">
                  <c:v>0.21745999999999999</c:v>
                </c:pt>
                <c:pt idx="8354">
                  <c:v>0.20977000000000001</c:v>
                </c:pt>
                <c:pt idx="8355">
                  <c:v>0.21115</c:v>
                </c:pt>
                <c:pt idx="8356">
                  <c:v>0.21182000000000001</c:v>
                </c:pt>
                <c:pt idx="8357">
                  <c:v>0.20272999999999999</c:v>
                </c:pt>
                <c:pt idx="8358">
                  <c:v>0.17652000000000001</c:v>
                </c:pt>
                <c:pt idx="8359">
                  <c:v>0.16155</c:v>
                </c:pt>
                <c:pt idx="8360">
                  <c:v>0.13886999999999999</c:v>
                </c:pt>
                <c:pt idx="8361">
                  <c:v>0.11928</c:v>
                </c:pt>
                <c:pt idx="8362">
                  <c:v>8.4265999999999994E-2</c:v>
                </c:pt>
                <c:pt idx="8363">
                  <c:v>5.4174E-2</c:v>
                </c:pt>
                <c:pt idx="8364">
                  <c:v>2.3963999999999999E-2</c:v>
                </c:pt>
                <c:pt idx="8365">
                  <c:v>-9.3463999999999995E-3</c:v>
                </c:pt>
                <c:pt idx="8366">
                  <c:v>-4.2516999999999999E-2</c:v>
                </c:pt>
                <c:pt idx="8367">
                  <c:v>-7.2072999999999998E-2</c:v>
                </c:pt>
                <c:pt idx="8368">
                  <c:v>-0.10712000000000001</c:v>
                </c:pt>
                <c:pt idx="8369">
                  <c:v>-0.13607</c:v>
                </c:pt>
                <c:pt idx="8370">
                  <c:v>-0.15457000000000001</c:v>
                </c:pt>
                <c:pt idx="8371">
                  <c:v>-0.17815</c:v>
                </c:pt>
                <c:pt idx="8372">
                  <c:v>-0.19758999999999999</c:v>
                </c:pt>
                <c:pt idx="8373">
                  <c:v>-0.21364</c:v>
                </c:pt>
                <c:pt idx="8374">
                  <c:v>-0.21260000000000001</c:v>
                </c:pt>
                <c:pt idx="8375">
                  <c:v>-0.21631</c:v>
                </c:pt>
                <c:pt idx="8376">
                  <c:v>-0.22083</c:v>
                </c:pt>
                <c:pt idx="8377">
                  <c:v>-0.19925000000000001</c:v>
                </c:pt>
                <c:pt idx="8378">
                  <c:v>-0.19316</c:v>
                </c:pt>
                <c:pt idx="8379">
                  <c:v>-0.18103</c:v>
                </c:pt>
                <c:pt idx="8380">
                  <c:v>-0.16216</c:v>
                </c:pt>
                <c:pt idx="8381">
                  <c:v>-0.13150000000000001</c:v>
                </c:pt>
                <c:pt idx="8382">
                  <c:v>-0.10428</c:v>
                </c:pt>
                <c:pt idx="8383">
                  <c:v>-7.8541E-2</c:v>
                </c:pt>
                <c:pt idx="8384">
                  <c:v>-4.8291000000000001E-2</c:v>
                </c:pt>
                <c:pt idx="8385">
                  <c:v>-1.1779E-2</c:v>
                </c:pt>
                <c:pt idx="8386">
                  <c:v>1.6105999999999999E-2</c:v>
                </c:pt>
                <c:pt idx="8387">
                  <c:v>4.9300999999999998E-2</c:v>
                </c:pt>
                <c:pt idx="8388">
                  <c:v>8.1202999999999997E-2</c:v>
                </c:pt>
                <c:pt idx="8389">
                  <c:v>0.10469000000000001</c:v>
                </c:pt>
                <c:pt idx="8390">
                  <c:v>0.13611000000000001</c:v>
                </c:pt>
                <c:pt idx="8391">
                  <c:v>0.16147</c:v>
                </c:pt>
                <c:pt idx="8392">
                  <c:v>0.18229999999999999</c:v>
                </c:pt>
                <c:pt idx="8393">
                  <c:v>0.19209000000000001</c:v>
                </c:pt>
                <c:pt idx="8394">
                  <c:v>0.20613000000000001</c:v>
                </c:pt>
                <c:pt idx="8395">
                  <c:v>0.21786</c:v>
                </c:pt>
                <c:pt idx="8396">
                  <c:v>0.22261</c:v>
                </c:pt>
                <c:pt idx="8397">
                  <c:v>0.2074</c:v>
                </c:pt>
                <c:pt idx="8398">
                  <c:v>0.20424</c:v>
                </c:pt>
                <c:pt idx="8399">
                  <c:v>0.19739000000000001</c:v>
                </c:pt>
                <c:pt idx="8400">
                  <c:v>0.18171999999999999</c:v>
                </c:pt>
                <c:pt idx="8401">
                  <c:v>0.15301999999999999</c:v>
                </c:pt>
                <c:pt idx="8402">
                  <c:v>0.13028000000000001</c:v>
                </c:pt>
                <c:pt idx="8403">
                  <c:v>0.10606</c:v>
                </c:pt>
                <c:pt idx="8404">
                  <c:v>7.8952999999999995E-2</c:v>
                </c:pt>
                <c:pt idx="8405">
                  <c:v>4.2304000000000001E-2</c:v>
                </c:pt>
                <c:pt idx="8406">
                  <c:v>1.1691E-2</c:v>
                </c:pt>
                <c:pt idx="8407">
                  <c:v>-2.3309E-2</c:v>
                </c:pt>
                <c:pt idx="8408">
                  <c:v>-5.5694E-2</c:v>
                </c:pt>
                <c:pt idx="8409">
                  <c:v>-8.2252000000000006E-2</c:v>
                </c:pt>
                <c:pt idx="8410">
                  <c:v>-0.11385000000000001</c:v>
                </c:pt>
                <c:pt idx="8411">
                  <c:v>-0.14004</c:v>
                </c:pt>
                <c:pt idx="8412">
                  <c:v>-0.16803999999999999</c:v>
                </c:pt>
                <c:pt idx="8413">
                  <c:v>-0.17801</c:v>
                </c:pt>
                <c:pt idx="8414">
                  <c:v>-0.19711000000000001</c:v>
                </c:pt>
                <c:pt idx="8415">
                  <c:v>-0.21288000000000001</c:v>
                </c:pt>
                <c:pt idx="8416">
                  <c:v>-0.22377</c:v>
                </c:pt>
                <c:pt idx="8417">
                  <c:v>-0.21271999999999999</c:v>
                </c:pt>
                <c:pt idx="8418">
                  <c:v>-0.21517</c:v>
                </c:pt>
                <c:pt idx="8419">
                  <c:v>-0.20927000000000001</c:v>
                </c:pt>
                <c:pt idx="8420">
                  <c:v>-0.19930999999999999</c:v>
                </c:pt>
                <c:pt idx="8421">
                  <c:v>-0.17161999999999999</c:v>
                </c:pt>
                <c:pt idx="8422">
                  <c:v>-0.15185000000000001</c:v>
                </c:pt>
                <c:pt idx="8423">
                  <c:v>-0.13022</c:v>
                </c:pt>
                <c:pt idx="8424">
                  <c:v>-0.10347000000000001</c:v>
                </c:pt>
                <c:pt idx="8425">
                  <c:v>-6.6857E-2</c:v>
                </c:pt>
                <c:pt idx="8426">
                  <c:v>-3.6394000000000003E-2</c:v>
                </c:pt>
                <c:pt idx="8427">
                  <c:v>-3.4361999999999999E-3</c:v>
                </c:pt>
                <c:pt idx="8428">
                  <c:v>2.8507000000000001E-2</c:v>
                </c:pt>
                <c:pt idx="8429">
                  <c:v>6.2392999999999997E-2</c:v>
                </c:pt>
                <c:pt idx="8430">
                  <c:v>9.2529E-2</c:v>
                </c:pt>
                <c:pt idx="8431">
                  <c:v>0.12475</c:v>
                </c:pt>
                <c:pt idx="8432">
                  <c:v>0.14326</c:v>
                </c:pt>
                <c:pt idx="8433">
                  <c:v>0.16908000000000001</c:v>
                </c:pt>
                <c:pt idx="8434">
                  <c:v>0.19117999999999999</c:v>
                </c:pt>
                <c:pt idx="8435">
                  <c:v>0.20676</c:v>
                </c:pt>
                <c:pt idx="8436">
                  <c:v>0.20532</c:v>
                </c:pt>
                <c:pt idx="8437">
                  <c:v>0.21643000000000001</c:v>
                </c:pt>
                <c:pt idx="8438">
                  <c:v>0.21779999999999999</c:v>
                </c:pt>
                <c:pt idx="8439">
                  <c:v>0.21737999999999999</c:v>
                </c:pt>
                <c:pt idx="8440">
                  <c:v>0.19749</c:v>
                </c:pt>
                <c:pt idx="8441">
                  <c:v>0.18539</c:v>
                </c:pt>
                <c:pt idx="8442">
                  <c:v>0.17399000000000001</c:v>
                </c:pt>
                <c:pt idx="8443">
                  <c:v>0.15284</c:v>
                </c:pt>
                <c:pt idx="8444">
                  <c:v>0.1192</c:v>
                </c:pt>
                <c:pt idx="8445">
                  <c:v>9.2395000000000005E-2</c:v>
                </c:pt>
                <c:pt idx="8446">
                  <c:v>6.4244999999999997E-2</c:v>
                </c:pt>
                <c:pt idx="8447">
                  <c:v>3.3196000000000003E-2</c:v>
                </c:pt>
                <c:pt idx="8448">
                  <c:v>-5.8852000000000004E-4</c:v>
                </c:pt>
                <c:pt idx="8449">
                  <c:v>-3.4903999999999998E-2</c:v>
                </c:pt>
                <c:pt idx="8450">
                  <c:v>-6.6239999999999993E-2</c:v>
                </c:pt>
                <c:pt idx="8451">
                  <c:v>-9.9278000000000005E-2</c:v>
                </c:pt>
                <c:pt idx="8452">
                  <c:v>-0.12186</c:v>
                </c:pt>
                <c:pt idx="8453">
                  <c:v>-0.15046000000000001</c:v>
                </c:pt>
                <c:pt idx="8454">
                  <c:v>-0.17641999999999999</c:v>
                </c:pt>
                <c:pt idx="8455">
                  <c:v>-0.19764000000000001</c:v>
                </c:pt>
                <c:pt idx="8456">
                  <c:v>-0.20158999999999999</c:v>
                </c:pt>
                <c:pt idx="8457">
                  <c:v>-0.214</c:v>
                </c:pt>
                <c:pt idx="8458">
                  <c:v>-0.22342000000000001</c:v>
                </c:pt>
                <c:pt idx="8459">
                  <c:v>-0.22819</c:v>
                </c:pt>
                <c:pt idx="8460">
                  <c:v>-0.20893</c:v>
                </c:pt>
                <c:pt idx="8461">
                  <c:v>-0.20563000000000001</c:v>
                </c:pt>
                <c:pt idx="8462">
                  <c:v>-0.19474</c:v>
                </c:pt>
                <c:pt idx="8463">
                  <c:v>-0.17637</c:v>
                </c:pt>
                <c:pt idx="8464">
                  <c:v>-0.14449999999999999</c:v>
                </c:pt>
                <c:pt idx="8465">
                  <c:v>-0.12163</c:v>
                </c:pt>
                <c:pt idx="8466">
                  <c:v>-9.2036999999999994E-2</c:v>
                </c:pt>
                <c:pt idx="8467">
                  <c:v>-6.4658999999999994E-2</c:v>
                </c:pt>
                <c:pt idx="8468">
                  <c:v>-2.4681000000000002E-2</c:v>
                </c:pt>
                <c:pt idx="8469">
                  <c:v>7.0444000000000001E-3</c:v>
                </c:pt>
                <c:pt idx="8470">
                  <c:v>4.0985000000000001E-2</c:v>
                </c:pt>
                <c:pt idx="8471">
                  <c:v>7.5295000000000001E-2</c:v>
                </c:pt>
                <c:pt idx="8472">
                  <c:v>0.10281999999999999</c:v>
                </c:pt>
                <c:pt idx="8473">
                  <c:v>0.13289000000000001</c:v>
                </c:pt>
                <c:pt idx="8474">
                  <c:v>0.16220000000000001</c:v>
                </c:pt>
                <c:pt idx="8475">
                  <c:v>0.17180000000000001</c:v>
                </c:pt>
                <c:pt idx="8476">
                  <c:v>0.19641</c:v>
                </c:pt>
                <c:pt idx="8477">
                  <c:v>0.21157000000000001</c:v>
                </c:pt>
                <c:pt idx="8478">
                  <c:v>0.22492000000000001</c:v>
                </c:pt>
                <c:pt idx="8479">
                  <c:v>0.21589</c:v>
                </c:pt>
                <c:pt idx="8480">
                  <c:v>0.21840000000000001</c:v>
                </c:pt>
                <c:pt idx="8481">
                  <c:v>0.21745999999999999</c:v>
                </c:pt>
                <c:pt idx="8482">
                  <c:v>0.20805999999999999</c:v>
                </c:pt>
                <c:pt idx="8483">
                  <c:v>0.18123</c:v>
                </c:pt>
                <c:pt idx="8484">
                  <c:v>0.16553000000000001</c:v>
                </c:pt>
                <c:pt idx="8485">
                  <c:v>0.14279</c:v>
                </c:pt>
                <c:pt idx="8486">
                  <c:v>0.12173</c:v>
                </c:pt>
                <c:pt idx="8487">
                  <c:v>8.5859000000000005E-2</c:v>
                </c:pt>
                <c:pt idx="8488">
                  <c:v>5.3710000000000001E-2</c:v>
                </c:pt>
                <c:pt idx="8489">
                  <c:v>2.3206999999999998E-2</c:v>
                </c:pt>
                <c:pt idx="8490">
                  <c:v>-9.4447999999999997E-3</c:v>
                </c:pt>
                <c:pt idx="8491">
                  <c:v>-4.3128E-2</c:v>
                </c:pt>
                <c:pt idx="8492">
                  <c:v>-7.3868000000000003E-2</c:v>
                </c:pt>
                <c:pt idx="8493">
                  <c:v>-0.10947999999999999</c:v>
                </c:pt>
                <c:pt idx="8494">
                  <c:v>-0.13725999999999999</c:v>
                </c:pt>
                <c:pt idx="8495">
                  <c:v>-0.15551000000000001</c:v>
                </c:pt>
                <c:pt idx="8496">
                  <c:v>-0.18049000000000001</c:v>
                </c:pt>
                <c:pt idx="8497">
                  <c:v>-0.20172999999999999</c:v>
                </c:pt>
                <c:pt idx="8498">
                  <c:v>-0.21712999999999999</c:v>
                </c:pt>
                <c:pt idx="8499">
                  <c:v>-0.21521000000000001</c:v>
                </c:pt>
                <c:pt idx="8500">
                  <c:v>-0.22017999999999999</c:v>
                </c:pt>
                <c:pt idx="8501">
                  <c:v>-0.22517999999999999</c:v>
                </c:pt>
                <c:pt idx="8502">
                  <c:v>-0.22095000000000001</c:v>
                </c:pt>
                <c:pt idx="8503">
                  <c:v>-0.19811999999999999</c:v>
                </c:pt>
                <c:pt idx="8504">
                  <c:v>-0.18642</c:v>
                </c:pt>
                <c:pt idx="8505">
                  <c:v>-0.16725999999999999</c:v>
                </c:pt>
                <c:pt idx="8506">
                  <c:v>-0.14779</c:v>
                </c:pt>
                <c:pt idx="8507">
                  <c:v>-0.11026</c:v>
                </c:pt>
                <c:pt idx="8508">
                  <c:v>-8.3254999999999996E-2</c:v>
                </c:pt>
                <c:pt idx="8509">
                  <c:v>-5.2540999999999997E-2</c:v>
                </c:pt>
                <c:pt idx="8510">
                  <c:v>-1.7018999999999999E-2</c:v>
                </c:pt>
                <c:pt idx="8511">
                  <c:v>1.2322E-2</c:v>
                </c:pt>
                <c:pt idx="8512">
                  <c:v>4.6745000000000002E-2</c:v>
                </c:pt>
                <c:pt idx="8513">
                  <c:v>8.0521999999999996E-2</c:v>
                </c:pt>
                <c:pt idx="8514">
                  <c:v>0.11346000000000001</c:v>
                </c:pt>
                <c:pt idx="8515">
                  <c:v>0.13642000000000001</c:v>
                </c:pt>
                <c:pt idx="8516">
                  <c:v>0.16446</c:v>
                </c:pt>
                <c:pt idx="8517">
                  <c:v>0.186</c:v>
                </c:pt>
                <c:pt idx="8518">
                  <c:v>0.21171000000000001</c:v>
                </c:pt>
                <c:pt idx="8519">
                  <c:v>0.21132999999999999</c:v>
                </c:pt>
                <c:pt idx="8520">
                  <c:v>0.22303999999999999</c:v>
                </c:pt>
                <c:pt idx="8521">
                  <c:v>0.22896</c:v>
                </c:pt>
                <c:pt idx="8522">
                  <c:v>0.22989999999999999</c:v>
                </c:pt>
                <c:pt idx="8523">
                  <c:v>0.20985000000000001</c:v>
                </c:pt>
                <c:pt idx="8524">
                  <c:v>0.20269000000000001</c:v>
                </c:pt>
                <c:pt idx="8525">
                  <c:v>0.18658</c:v>
                </c:pt>
                <c:pt idx="8526">
                  <c:v>0.15623000000000001</c:v>
                </c:pt>
                <c:pt idx="8527">
                  <c:v>0.13255</c:v>
                </c:pt>
                <c:pt idx="8528">
                  <c:v>0.10846</c:v>
                </c:pt>
                <c:pt idx="8529">
                  <c:v>7.9487000000000002E-2</c:v>
                </c:pt>
                <c:pt idx="8530">
                  <c:v>4.1834000000000003E-2</c:v>
                </c:pt>
                <c:pt idx="8531">
                  <c:v>9.4146999999999998E-3</c:v>
                </c:pt>
                <c:pt idx="8532">
                  <c:v>-2.5725000000000001E-2</c:v>
                </c:pt>
                <c:pt idx="8533">
                  <c:v>-5.8047000000000001E-2</c:v>
                </c:pt>
                <c:pt idx="8534">
                  <c:v>-8.6534E-2</c:v>
                </c:pt>
                <c:pt idx="8535">
                  <c:v>-0.12071999999999999</c:v>
                </c:pt>
                <c:pt idx="8536">
                  <c:v>-0.14549999999999999</c:v>
                </c:pt>
                <c:pt idx="8537">
                  <c:v>-0.17297000000000001</c:v>
                </c:pt>
                <c:pt idx="8538">
                  <c:v>-0.18273</c:v>
                </c:pt>
                <c:pt idx="8539">
                  <c:v>-0.20247999999999999</c:v>
                </c:pt>
                <c:pt idx="8540">
                  <c:v>-0.21994</c:v>
                </c:pt>
                <c:pt idx="8541">
                  <c:v>-0.22800999999999999</c:v>
                </c:pt>
                <c:pt idx="8542">
                  <c:v>-0.21643999999999999</c:v>
                </c:pt>
                <c:pt idx="8543">
                  <c:v>-0.22004000000000001</c:v>
                </c:pt>
                <c:pt idx="8544">
                  <c:v>-0.21451000000000001</c:v>
                </c:pt>
                <c:pt idx="8545">
                  <c:v>-0.20416000000000001</c:v>
                </c:pt>
                <c:pt idx="8546">
                  <c:v>-0.17504</c:v>
                </c:pt>
                <c:pt idx="8547">
                  <c:v>-0.15587000000000001</c:v>
                </c:pt>
                <c:pt idx="8548">
                  <c:v>-0.13347000000000001</c:v>
                </c:pt>
                <c:pt idx="8549">
                  <c:v>-0.10745</c:v>
                </c:pt>
                <c:pt idx="8550">
                  <c:v>-6.9753999999999997E-2</c:v>
                </c:pt>
                <c:pt idx="8551">
                  <c:v>-3.8287000000000002E-2</c:v>
                </c:pt>
                <c:pt idx="8552">
                  <c:v>-4.0197000000000002E-3</c:v>
                </c:pt>
                <c:pt idx="8553">
                  <c:v>2.9707000000000001E-2</c:v>
                </c:pt>
                <c:pt idx="8554">
                  <c:v>5.9984000000000003E-2</c:v>
                </c:pt>
                <c:pt idx="8555">
                  <c:v>9.3708E-2</c:v>
                </c:pt>
                <c:pt idx="8556">
                  <c:v>0.12701000000000001</c:v>
                </c:pt>
                <c:pt idx="8557">
                  <c:v>0.15789</c:v>
                </c:pt>
                <c:pt idx="8558">
                  <c:v>0.17199</c:v>
                </c:pt>
                <c:pt idx="8559">
                  <c:v>0.19511999999999999</c:v>
                </c:pt>
                <c:pt idx="8560">
                  <c:v>0.21487999999999999</c:v>
                </c:pt>
                <c:pt idx="8561">
                  <c:v>0.22905</c:v>
                </c:pt>
                <c:pt idx="8562">
                  <c:v>0.22292000000000001</c:v>
                </c:pt>
                <c:pt idx="8563">
                  <c:v>0.22628999999999999</c:v>
                </c:pt>
                <c:pt idx="8564">
                  <c:v>0.22466</c:v>
                </c:pt>
                <c:pt idx="8565">
                  <c:v>0.22217000000000001</c:v>
                </c:pt>
                <c:pt idx="8566">
                  <c:v>0.19327</c:v>
                </c:pt>
                <c:pt idx="8567">
                  <c:v>0.17943000000000001</c:v>
                </c:pt>
                <c:pt idx="8568">
                  <c:v>0.15898000000000001</c:v>
                </c:pt>
                <c:pt idx="8569">
                  <c:v>0.13408999999999999</c:v>
                </c:pt>
                <c:pt idx="8570">
                  <c:v>9.6508999999999998E-2</c:v>
                </c:pt>
                <c:pt idx="8571">
                  <c:v>6.5790000000000001E-2</c:v>
                </c:pt>
                <c:pt idx="8572">
                  <c:v>3.3244000000000003E-2</c:v>
                </c:pt>
                <c:pt idx="8573">
                  <c:v>-2.1166000000000002E-3</c:v>
                </c:pt>
                <c:pt idx="8574">
                  <c:v>-3.7185999999999997E-2</c:v>
                </c:pt>
                <c:pt idx="8575">
                  <c:v>-6.9959999999999994E-2</c:v>
                </c:pt>
                <c:pt idx="8576">
                  <c:v>-0.105</c:v>
                </c:pt>
                <c:pt idx="8577">
                  <c:v>-0.12764</c:v>
                </c:pt>
                <c:pt idx="8578">
                  <c:v>-0.15914</c:v>
                </c:pt>
                <c:pt idx="8579">
                  <c:v>-0.18276000000000001</c:v>
                </c:pt>
                <c:pt idx="8580">
                  <c:v>-0.2056</c:v>
                </c:pt>
                <c:pt idx="8581">
                  <c:v>-0.20981</c:v>
                </c:pt>
                <c:pt idx="8582">
                  <c:v>-0.22350999999999999</c:v>
                </c:pt>
                <c:pt idx="8583">
                  <c:v>-0.23269000000000001</c:v>
                </c:pt>
                <c:pt idx="8584">
                  <c:v>-0.23424</c:v>
                </c:pt>
                <c:pt idx="8585">
                  <c:v>-0.21503</c:v>
                </c:pt>
                <c:pt idx="8586">
                  <c:v>-0.21157999999999999</c:v>
                </c:pt>
                <c:pt idx="8587">
                  <c:v>-0.19899</c:v>
                </c:pt>
                <c:pt idx="8588">
                  <c:v>-0.18085000000000001</c:v>
                </c:pt>
                <c:pt idx="8589">
                  <c:v>-0.14746999999999999</c:v>
                </c:pt>
                <c:pt idx="8590">
                  <c:v>-0.12353</c:v>
                </c:pt>
                <c:pt idx="8591">
                  <c:v>-9.5382999999999996E-2</c:v>
                </c:pt>
                <c:pt idx="8592">
                  <c:v>-6.6851999999999995E-2</c:v>
                </c:pt>
                <c:pt idx="8593">
                  <c:v>-2.6595000000000001E-2</c:v>
                </c:pt>
                <c:pt idx="8594">
                  <c:v>6.2304999999999999E-3</c:v>
                </c:pt>
                <c:pt idx="8595">
                  <c:v>4.2082000000000001E-2</c:v>
                </c:pt>
                <c:pt idx="8596">
                  <c:v>7.5138999999999997E-2</c:v>
                </c:pt>
                <c:pt idx="8597">
                  <c:v>0.10283</c:v>
                </c:pt>
                <c:pt idx="8598">
                  <c:v>0.13455</c:v>
                </c:pt>
                <c:pt idx="8599">
                  <c:v>0.16528000000000001</c:v>
                </c:pt>
                <c:pt idx="8600">
                  <c:v>0.18855</c:v>
                </c:pt>
                <c:pt idx="8601">
                  <c:v>0.19919000000000001</c:v>
                </c:pt>
                <c:pt idx="8602">
                  <c:v>0.21622</c:v>
                </c:pt>
                <c:pt idx="8603">
                  <c:v>0.23079</c:v>
                </c:pt>
                <c:pt idx="8604">
                  <c:v>0.23946999999999999</c:v>
                </c:pt>
                <c:pt idx="8605">
                  <c:v>0.22287000000000001</c:v>
                </c:pt>
                <c:pt idx="8606">
                  <c:v>0.22347</c:v>
                </c:pt>
                <c:pt idx="8607">
                  <c:v>0.2145</c:v>
                </c:pt>
                <c:pt idx="8608">
                  <c:v>0.20258999999999999</c:v>
                </c:pt>
                <c:pt idx="8609">
                  <c:v>0.17191999999999999</c:v>
                </c:pt>
                <c:pt idx="8610">
                  <c:v>0.14910000000000001</c:v>
                </c:pt>
                <c:pt idx="8611">
                  <c:v>0.12766</c:v>
                </c:pt>
                <c:pt idx="8612">
                  <c:v>9.7742999999999997E-2</c:v>
                </c:pt>
                <c:pt idx="8613">
                  <c:v>5.747E-2</c:v>
                </c:pt>
                <c:pt idx="8614">
                  <c:v>2.4662E-2</c:v>
                </c:pt>
                <c:pt idx="8615">
                  <c:v>-9.5317000000000006E-3</c:v>
                </c:pt>
                <c:pt idx="8616">
                  <c:v>-4.7475000000000003E-2</c:v>
                </c:pt>
                <c:pt idx="8617">
                  <c:v>-7.5508000000000006E-2</c:v>
                </c:pt>
                <c:pt idx="8618">
                  <c:v>-0.11418</c:v>
                </c:pt>
                <c:pt idx="8619">
                  <c:v>-0.14235999999999999</c:v>
                </c:pt>
                <c:pt idx="8620">
                  <c:v>-0.17355999999999999</c:v>
                </c:pt>
                <c:pt idx="8621">
                  <c:v>-0.18654000000000001</c:v>
                </c:pt>
                <c:pt idx="8622">
                  <c:v>-0.20837</c:v>
                </c:pt>
                <c:pt idx="8623">
                  <c:v>-0.22498000000000001</c:v>
                </c:pt>
                <c:pt idx="8624">
                  <c:v>-0.2215</c:v>
                </c:pt>
                <c:pt idx="8625">
                  <c:v>-0.2273</c:v>
                </c:pt>
                <c:pt idx="8626">
                  <c:v>-0.23096</c:v>
                </c:pt>
                <c:pt idx="8627">
                  <c:v>-0.22670000000000001</c:v>
                </c:pt>
                <c:pt idx="8628">
                  <c:v>-0.2021</c:v>
                </c:pt>
                <c:pt idx="8629">
                  <c:v>-0.18976000000000001</c:v>
                </c:pt>
                <c:pt idx="8630">
                  <c:v>-0.17035</c:v>
                </c:pt>
                <c:pt idx="8631">
                  <c:v>-0.14868000000000001</c:v>
                </c:pt>
                <c:pt idx="8632">
                  <c:v>-0.11051</c:v>
                </c:pt>
                <c:pt idx="8633">
                  <c:v>-8.1842999999999999E-2</c:v>
                </c:pt>
                <c:pt idx="8634">
                  <c:v>-5.0616000000000001E-2</c:v>
                </c:pt>
                <c:pt idx="8635">
                  <c:v>-1.5091E-2</c:v>
                </c:pt>
                <c:pt idx="8636">
                  <c:v>1.5572000000000001E-2</c:v>
                </c:pt>
                <c:pt idx="8637">
                  <c:v>5.2169E-2</c:v>
                </c:pt>
                <c:pt idx="8638">
                  <c:v>8.6054000000000005E-2</c:v>
                </c:pt>
                <c:pt idx="8639">
                  <c:v>0.11795</c:v>
                </c:pt>
                <c:pt idx="8640">
                  <c:v>0.14091000000000001</c:v>
                </c:pt>
                <c:pt idx="8641">
                  <c:v>0.16982</c:v>
                </c:pt>
                <c:pt idx="8642">
                  <c:v>0.19217000000000001</c:v>
                </c:pt>
                <c:pt idx="8643">
                  <c:v>0.21606</c:v>
                </c:pt>
                <c:pt idx="8644">
                  <c:v>0.21454999999999999</c:v>
                </c:pt>
                <c:pt idx="8645">
                  <c:v>0.22764000000000001</c:v>
                </c:pt>
                <c:pt idx="8646">
                  <c:v>0.23383000000000001</c:v>
                </c:pt>
                <c:pt idx="8647">
                  <c:v>0.23447999999999999</c:v>
                </c:pt>
                <c:pt idx="8648">
                  <c:v>0.21334</c:v>
                </c:pt>
                <c:pt idx="8649">
                  <c:v>0.20624999999999999</c:v>
                </c:pt>
                <c:pt idx="8650">
                  <c:v>0.19001999999999999</c:v>
                </c:pt>
                <c:pt idx="8651">
                  <c:v>0.17305000000000001</c:v>
                </c:pt>
                <c:pt idx="8652">
                  <c:v>0.13646</c:v>
                </c:pt>
                <c:pt idx="8653">
                  <c:v>0.11070000000000001</c:v>
                </c:pt>
                <c:pt idx="8654">
                  <c:v>8.1186999999999995E-2</c:v>
                </c:pt>
                <c:pt idx="8655">
                  <c:v>4.7121999999999997E-2</c:v>
                </c:pt>
                <c:pt idx="8656">
                  <c:v>1.1768000000000001E-2</c:v>
                </c:pt>
                <c:pt idx="8657">
                  <c:v>-2.4017E-2</c:v>
                </c:pt>
                <c:pt idx="8658">
                  <c:v>-5.9267E-2</c:v>
                </c:pt>
                <c:pt idx="8659">
                  <c:v>-9.4516000000000003E-2</c:v>
                </c:pt>
                <c:pt idx="8660">
                  <c:v>-0.12182999999999999</c:v>
                </c:pt>
                <c:pt idx="8661">
                  <c:v>-0.14957999999999999</c:v>
                </c:pt>
                <c:pt idx="8662">
                  <c:v>-0.17748</c:v>
                </c:pt>
                <c:pt idx="8663">
                  <c:v>-0.20358000000000001</c:v>
                </c:pt>
                <c:pt idx="8664">
                  <c:v>-0.20849999999999999</c:v>
                </c:pt>
                <c:pt idx="8665">
                  <c:v>-0.22635</c:v>
                </c:pt>
                <c:pt idx="8666">
                  <c:v>-0.23527999999999999</c:v>
                </c:pt>
                <c:pt idx="8667">
                  <c:v>-0.24118000000000001</c:v>
                </c:pt>
                <c:pt idx="8668">
                  <c:v>-0.22694</c:v>
                </c:pt>
                <c:pt idx="8669">
                  <c:v>-0.22023000000000001</c:v>
                </c:pt>
                <c:pt idx="8670">
                  <c:v>-0.20999000000000001</c:v>
                </c:pt>
                <c:pt idx="8671">
                  <c:v>-0.19389999999999999</c:v>
                </c:pt>
                <c:pt idx="8672">
                  <c:v>-0.15984999999999999</c:v>
                </c:pt>
                <c:pt idx="8673">
                  <c:v>-0.13592000000000001</c:v>
                </c:pt>
                <c:pt idx="8674">
                  <c:v>-0.10872999999999999</c:v>
                </c:pt>
                <c:pt idx="8675">
                  <c:v>-6.9850999999999996E-2</c:v>
                </c:pt>
                <c:pt idx="8676">
                  <c:v>-3.6171000000000002E-2</c:v>
                </c:pt>
                <c:pt idx="8677">
                  <c:v>-3.1473999999999999E-3</c:v>
                </c:pt>
                <c:pt idx="8678">
                  <c:v>3.2989999999999998E-2</c:v>
                </c:pt>
                <c:pt idx="8679">
                  <c:v>6.4233999999999999E-2</c:v>
                </c:pt>
                <c:pt idx="8680">
                  <c:v>9.9961999999999995E-2</c:v>
                </c:pt>
                <c:pt idx="8681">
                  <c:v>0.13311000000000001</c:v>
                </c:pt>
                <c:pt idx="8682">
                  <c:v>0.16202</c:v>
                </c:pt>
                <c:pt idx="8683">
                  <c:v>0.1774</c:v>
                </c:pt>
                <c:pt idx="8684">
                  <c:v>0.20244000000000001</c:v>
                </c:pt>
                <c:pt idx="8685">
                  <c:v>0.22020999999999999</c:v>
                </c:pt>
                <c:pt idx="8686">
                  <c:v>0.23399</c:v>
                </c:pt>
                <c:pt idx="8687">
                  <c:v>0.22695000000000001</c:v>
                </c:pt>
                <c:pt idx="8688">
                  <c:v>0.23052</c:v>
                </c:pt>
                <c:pt idx="8689">
                  <c:v>0.23114000000000001</c:v>
                </c:pt>
                <c:pt idx="8690">
                  <c:v>0.22575999999999999</c:v>
                </c:pt>
                <c:pt idx="8691">
                  <c:v>0.19633999999999999</c:v>
                </c:pt>
                <c:pt idx="8692">
                  <c:v>0.183</c:v>
                </c:pt>
                <c:pt idx="8693">
                  <c:v>0.16219</c:v>
                </c:pt>
                <c:pt idx="8694">
                  <c:v>0.13800000000000001</c:v>
                </c:pt>
                <c:pt idx="8695">
                  <c:v>9.9282999999999996E-2</c:v>
                </c:pt>
                <c:pt idx="8696">
                  <c:v>6.837E-2</c:v>
                </c:pt>
                <c:pt idx="8697">
                  <c:v>3.4957000000000002E-2</c:v>
                </c:pt>
                <c:pt idx="8698">
                  <c:v>1.0721000000000001E-3</c:v>
                </c:pt>
                <c:pt idx="8699">
                  <c:v>-3.4681999999999998E-2</c:v>
                </c:pt>
                <c:pt idx="8700">
                  <c:v>-6.9028999999999993E-2</c:v>
                </c:pt>
                <c:pt idx="8701">
                  <c:v>-0.10553999999999999</c:v>
                </c:pt>
                <c:pt idx="8702">
                  <c:v>-0.13808999999999999</c:v>
                </c:pt>
                <c:pt idx="8703">
                  <c:v>-0.15709000000000001</c:v>
                </c:pt>
                <c:pt idx="8704">
                  <c:v>-0.18407999999999999</c:v>
                </c:pt>
                <c:pt idx="8705">
                  <c:v>-0.20793</c:v>
                </c:pt>
                <c:pt idx="8706">
                  <c:v>-0.23011999999999999</c:v>
                </c:pt>
                <c:pt idx="8707">
                  <c:v>-0.22685</c:v>
                </c:pt>
                <c:pt idx="8708">
                  <c:v>-0.23649000000000001</c:v>
                </c:pt>
                <c:pt idx="8709">
                  <c:v>-0.24143000000000001</c:v>
                </c:pt>
                <c:pt idx="8710">
                  <c:v>-0.2384</c:v>
                </c:pt>
                <c:pt idx="8711">
                  <c:v>-0.21695</c:v>
                </c:pt>
                <c:pt idx="8712">
                  <c:v>-0.20529</c:v>
                </c:pt>
                <c:pt idx="8713">
                  <c:v>-0.18509999999999999</c:v>
                </c:pt>
                <c:pt idx="8714">
                  <c:v>-0.16455</c:v>
                </c:pt>
                <c:pt idx="8715">
                  <c:v>-0.12808</c:v>
                </c:pt>
                <c:pt idx="8716">
                  <c:v>-9.6925999999999998E-2</c:v>
                </c:pt>
                <c:pt idx="8717">
                  <c:v>-6.8897E-2</c:v>
                </c:pt>
                <c:pt idx="8718">
                  <c:v>-2.9877999999999998E-2</c:v>
                </c:pt>
                <c:pt idx="8719">
                  <c:v>6.0185999999999998E-3</c:v>
                </c:pt>
                <c:pt idx="8720">
                  <c:v>4.3626999999999999E-2</c:v>
                </c:pt>
                <c:pt idx="8721">
                  <c:v>7.8002000000000002E-2</c:v>
                </c:pt>
                <c:pt idx="8722">
                  <c:v>0.11526</c:v>
                </c:pt>
                <c:pt idx="8723">
                  <c:v>0.13879</c:v>
                </c:pt>
                <c:pt idx="8724">
                  <c:v>0.16968</c:v>
                </c:pt>
                <c:pt idx="8725">
                  <c:v>0.19394</c:v>
                </c:pt>
                <c:pt idx="8726">
                  <c:v>0.20349999999999999</c:v>
                </c:pt>
                <c:pt idx="8727">
                  <c:v>0.22273000000000001</c:v>
                </c:pt>
                <c:pt idx="8728">
                  <c:v>0.23480000000000001</c:v>
                </c:pt>
                <c:pt idx="8729">
                  <c:v>0.24404000000000001</c:v>
                </c:pt>
                <c:pt idx="8730">
                  <c:v>0.22719</c:v>
                </c:pt>
                <c:pt idx="8731">
                  <c:v>0.22806999999999999</c:v>
                </c:pt>
                <c:pt idx="8732">
                  <c:v>0.21906</c:v>
                </c:pt>
                <c:pt idx="8733">
                  <c:v>0.20466999999999999</c:v>
                </c:pt>
                <c:pt idx="8734">
                  <c:v>0.17363999999999999</c:v>
                </c:pt>
                <c:pt idx="8735">
                  <c:v>0.14946000000000001</c:v>
                </c:pt>
                <c:pt idx="8736">
                  <c:v>0.12751000000000001</c:v>
                </c:pt>
                <c:pt idx="8737">
                  <c:v>9.8159999999999997E-2</c:v>
                </c:pt>
                <c:pt idx="8738">
                  <c:v>5.7152000000000001E-2</c:v>
                </c:pt>
                <c:pt idx="8739">
                  <c:v>2.3441E-2</c:v>
                </c:pt>
                <c:pt idx="8740">
                  <c:v>-1.0300999999999999E-2</c:v>
                </c:pt>
                <c:pt idx="8741">
                  <c:v>-4.7629999999999999E-2</c:v>
                </c:pt>
                <c:pt idx="8742">
                  <c:v>-7.5546000000000002E-2</c:v>
                </c:pt>
                <c:pt idx="8743">
                  <c:v>-0.11524</c:v>
                </c:pt>
                <c:pt idx="8744">
                  <c:v>-0.14552000000000001</c:v>
                </c:pt>
                <c:pt idx="8745">
                  <c:v>-0.17535999999999999</c:v>
                </c:pt>
                <c:pt idx="8746">
                  <c:v>-0.18759999999999999</c:v>
                </c:pt>
                <c:pt idx="8747">
                  <c:v>-0.21096000000000001</c:v>
                </c:pt>
                <c:pt idx="8748">
                  <c:v>-0.22836000000000001</c:v>
                </c:pt>
                <c:pt idx="8749">
                  <c:v>-0.24343000000000001</c:v>
                </c:pt>
                <c:pt idx="8750">
                  <c:v>-0.23055</c:v>
                </c:pt>
                <c:pt idx="8751">
                  <c:v>-0.23572000000000001</c:v>
                </c:pt>
                <c:pt idx="8752">
                  <c:v>-0.2316</c:v>
                </c:pt>
                <c:pt idx="8753">
                  <c:v>-0.22406999999999999</c:v>
                </c:pt>
                <c:pt idx="8754">
                  <c:v>-0.19467000000000001</c:v>
                </c:pt>
                <c:pt idx="8755">
                  <c:v>-0.17477999999999999</c:v>
                </c:pt>
                <c:pt idx="8756">
                  <c:v>-0.15379999999999999</c:v>
                </c:pt>
                <c:pt idx="8757">
                  <c:v>-0.12416000000000001</c:v>
                </c:pt>
                <c:pt idx="8758">
                  <c:v>-8.6375999999999994E-2</c:v>
                </c:pt>
                <c:pt idx="8759">
                  <c:v>-5.5161000000000002E-2</c:v>
                </c:pt>
                <c:pt idx="8760">
                  <c:v>-1.7364999999999998E-2</c:v>
                </c:pt>
                <c:pt idx="8761">
                  <c:v>1.4772E-2</c:v>
                </c:pt>
                <c:pt idx="8762">
                  <c:v>5.0758999999999999E-2</c:v>
                </c:pt>
                <c:pt idx="8763">
                  <c:v>8.8145000000000001E-2</c:v>
                </c:pt>
                <c:pt idx="8764">
                  <c:v>0.12049</c:v>
                </c:pt>
                <c:pt idx="8765">
                  <c:v>0.15606</c:v>
                </c:pt>
                <c:pt idx="8766">
                  <c:v>0.17443</c:v>
                </c:pt>
                <c:pt idx="8767">
                  <c:v>0.19842000000000001</c:v>
                </c:pt>
                <c:pt idx="8768">
                  <c:v>0.22337000000000001</c:v>
                </c:pt>
                <c:pt idx="8769">
                  <c:v>0.23907999999999999</c:v>
                </c:pt>
                <c:pt idx="8770">
                  <c:v>0.23502999999999999</c:v>
                </c:pt>
                <c:pt idx="8771">
                  <c:v>0.24143000000000001</c:v>
                </c:pt>
                <c:pt idx="8772">
                  <c:v>0.24260999999999999</c:v>
                </c:pt>
                <c:pt idx="8773">
                  <c:v>0.21928</c:v>
                </c:pt>
                <c:pt idx="8774">
                  <c:v>0.21265999999999999</c:v>
                </c:pt>
                <c:pt idx="8775">
                  <c:v>0.19525999999999999</c:v>
                </c:pt>
                <c:pt idx="8776">
                  <c:v>0.17751</c:v>
                </c:pt>
                <c:pt idx="8777">
                  <c:v>0.13951</c:v>
                </c:pt>
                <c:pt idx="8778">
                  <c:v>0.11203</c:v>
                </c:pt>
                <c:pt idx="8779">
                  <c:v>8.3041000000000004E-2</c:v>
                </c:pt>
                <c:pt idx="8780">
                  <c:v>4.6864000000000003E-2</c:v>
                </c:pt>
                <c:pt idx="8781">
                  <c:v>1.0186000000000001E-2</c:v>
                </c:pt>
                <c:pt idx="8782">
                  <c:v>-2.8233000000000001E-2</c:v>
                </c:pt>
                <c:pt idx="8783">
                  <c:v>-6.3455999999999999E-2</c:v>
                </c:pt>
                <c:pt idx="8784">
                  <c:v>-9.7601999999999994E-2</c:v>
                </c:pt>
                <c:pt idx="8785">
                  <c:v>-0.12590000000000001</c:v>
                </c:pt>
                <c:pt idx="8786">
                  <c:v>-0.15547</c:v>
                </c:pt>
                <c:pt idx="8787">
                  <c:v>-0.18395</c:v>
                </c:pt>
                <c:pt idx="8788">
                  <c:v>-0.20838000000000001</c:v>
                </c:pt>
                <c:pt idx="8789">
                  <c:v>-0.21293000000000001</c:v>
                </c:pt>
                <c:pt idx="8790">
                  <c:v>-0.2321</c:v>
                </c:pt>
                <c:pt idx="8791">
                  <c:v>-0.24248</c:v>
                </c:pt>
                <c:pt idx="8792">
                  <c:v>-0.24695</c:v>
                </c:pt>
                <c:pt idx="8793">
                  <c:v>-0.23146</c:v>
                </c:pt>
                <c:pt idx="8794">
                  <c:v>-0.22624</c:v>
                </c:pt>
                <c:pt idx="8795">
                  <c:v>-0.21572</c:v>
                </c:pt>
                <c:pt idx="8796">
                  <c:v>-0.20019000000000001</c:v>
                </c:pt>
                <c:pt idx="8797">
                  <c:v>-0.16528999999999999</c:v>
                </c:pt>
                <c:pt idx="8798">
                  <c:v>-0.14094000000000001</c:v>
                </c:pt>
                <c:pt idx="8799">
                  <c:v>-0.11323999999999999</c:v>
                </c:pt>
                <c:pt idx="8800">
                  <c:v>-8.1021999999999997E-2</c:v>
                </c:pt>
                <c:pt idx="8801">
                  <c:v>-4.2076000000000002E-2</c:v>
                </c:pt>
                <c:pt idx="8802">
                  <c:v>-5.9636999999999997E-3</c:v>
                </c:pt>
                <c:pt idx="8803">
                  <c:v>3.0998999999999999E-2</c:v>
                </c:pt>
                <c:pt idx="8804">
                  <c:v>6.7608000000000001E-2</c:v>
                </c:pt>
                <c:pt idx="8805">
                  <c:v>9.7583000000000003E-2</c:v>
                </c:pt>
                <c:pt idx="8806">
                  <c:v>0.13173000000000001</c:v>
                </c:pt>
                <c:pt idx="8807">
                  <c:v>0.16511000000000001</c:v>
                </c:pt>
                <c:pt idx="8808">
                  <c:v>0.19427</c:v>
                </c:pt>
                <c:pt idx="8809">
                  <c:v>0.2051</c:v>
                </c:pt>
                <c:pt idx="8810">
                  <c:v>0.22628000000000001</c:v>
                </c:pt>
                <c:pt idx="8811">
                  <c:v>0.23988999999999999</c:v>
                </c:pt>
                <c:pt idx="8812">
                  <c:v>0.25305</c:v>
                </c:pt>
                <c:pt idx="8813">
                  <c:v>0.23830000000000001</c:v>
                </c:pt>
                <c:pt idx="8814">
                  <c:v>0.23771999999999999</c:v>
                </c:pt>
                <c:pt idx="8815">
                  <c:v>0.23344000000000001</c:v>
                </c:pt>
                <c:pt idx="8816">
                  <c:v>0.21965999999999999</c:v>
                </c:pt>
                <c:pt idx="8817">
                  <c:v>0.18987999999999999</c:v>
                </c:pt>
                <c:pt idx="8818">
                  <c:v>0.16694999999999999</c:v>
                </c:pt>
                <c:pt idx="8819">
                  <c:v>0.14219999999999999</c:v>
                </c:pt>
                <c:pt idx="8820">
                  <c:v>0.11025</c:v>
                </c:pt>
                <c:pt idx="8821">
                  <c:v>7.0583999999999994E-2</c:v>
                </c:pt>
                <c:pt idx="8822">
                  <c:v>3.5352000000000001E-2</c:v>
                </c:pt>
                <c:pt idx="8823">
                  <c:v>-3.8896999999999998E-4</c:v>
                </c:pt>
                <c:pt idx="8824">
                  <c:v>-3.6692000000000002E-2</c:v>
                </c:pt>
                <c:pt idx="8825">
                  <c:v>-7.3999999999999996E-2</c:v>
                </c:pt>
                <c:pt idx="8826">
                  <c:v>-0.10833</c:v>
                </c:pt>
                <c:pt idx="8827">
                  <c:v>-0.14319999999999999</c:v>
                </c:pt>
                <c:pt idx="8828">
                  <c:v>-0.16288</c:v>
                </c:pt>
                <c:pt idx="8829">
                  <c:v>-0.19191</c:v>
                </c:pt>
                <c:pt idx="8830">
                  <c:v>-0.21554000000000001</c:v>
                </c:pt>
                <c:pt idx="8831">
                  <c:v>-0.23447000000000001</c:v>
                </c:pt>
                <c:pt idx="8832">
                  <c:v>-0.23199</c:v>
                </c:pt>
                <c:pt idx="8833">
                  <c:v>-0.24276</c:v>
                </c:pt>
                <c:pt idx="8834">
                  <c:v>-0.24567</c:v>
                </c:pt>
                <c:pt idx="8835">
                  <c:v>-0.24246999999999999</c:v>
                </c:pt>
                <c:pt idx="8836">
                  <c:v>-0.21951999999999999</c:v>
                </c:pt>
                <c:pt idx="8837">
                  <c:v>-0.20730000000000001</c:v>
                </c:pt>
                <c:pt idx="8838">
                  <c:v>-0.18937999999999999</c:v>
                </c:pt>
                <c:pt idx="8839">
                  <c:v>-0.16653000000000001</c:v>
                </c:pt>
                <c:pt idx="8840">
                  <c:v>-0.12961</c:v>
                </c:pt>
                <c:pt idx="8841">
                  <c:v>-9.8102999999999996E-2</c:v>
                </c:pt>
                <c:pt idx="8842">
                  <c:v>-6.8959999999999994E-2</c:v>
                </c:pt>
                <c:pt idx="8843">
                  <c:v>-3.1396E-2</c:v>
                </c:pt>
                <c:pt idx="8844">
                  <c:v>5.1862999999999996E-3</c:v>
                </c:pt>
                <c:pt idx="8845">
                  <c:v>4.3929999999999997E-2</c:v>
                </c:pt>
                <c:pt idx="8846">
                  <c:v>7.9545000000000005E-2</c:v>
                </c:pt>
                <c:pt idx="8847">
                  <c:v>0.11514000000000001</c:v>
                </c:pt>
                <c:pt idx="8848">
                  <c:v>0.13925000000000001</c:v>
                </c:pt>
                <c:pt idx="8849">
                  <c:v>0.17219000000000001</c:v>
                </c:pt>
                <c:pt idx="8850">
                  <c:v>0.1981</c:v>
                </c:pt>
                <c:pt idx="8851">
                  <c:v>0.22422</c:v>
                </c:pt>
                <c:pt idx="8852">
                  <c:v>0.22447</c:v>
                </c:pt>
                <c:pt idx="8853">
                  <c:v>0.23916000000000001</c:v>
                </c:pt>
                <c:pt idx="8854">
                  <c:v>0.24918000000000001</c:v>
                </c:pt>
                <c:pt idx="8855">
                  <c:v>0.25176999999999999</c:v>
                </c:pt>
                <c:pt idx="8856">
                  <c:v>0.23372999999999999</c:v>
                </c:pt>
                <c:pt idx="8857">
                  <c:v>0.22461</c:v>
                </c:pt>
                <c:pt idx="8858">
                  <c:v>0.21187</c:v>
                </c:pt>
                <c:pt idx="8859">
                  <c:v>0.19342999999999999</c:v>
                </c:pt>
                <c:pt idx="8860">
                  <c:v>0.15404999999999999</c:v>
                </c:pt>
                <c:pt idx="8861">
                  <c:v>0.13106000000000001</c:v>
                </c:pt>
                <c:pt idx="8862">
                  <c:v>9.9163000000000001E-2</c:v>
                </c:pt>
                <c:pt idx="8863">
                  <c:v>6.2826999999999994E-2</c:v>
                </c:pt>
                <c:pt idx="8864">
                  <c:v>2.3318999999999999E-2</c:v>
                </c:pt>
                <c:pt idx="8865">
                  <c:v>-1.3996E-2</c:v>
                </c:pt>
                <c:pt idx="8866">
                  <c:v>-5.1589000000000003E-2</c:v>
                </c:pt>
                <c:pt idx="8867">
                  <c:v>-8.7076000000000001E-2</c:v>
                </c:pt>
                <c:pt idx="8868">
                  <c:v>-0.12109</c:v>
                </c:pt>
                <c:pt idx="8869">
                  <c:v>-0.15273999999999999</c:v>
                </c:pt>
                <c:pt idx="8870">
                  <c:v>-0.18396999999999999</c:v>
                </c:pt>
                <c:pt idx="8871">
                  <c:v>-0.21228</c:v>
                </c:pt>
                <c:pt idx="8872">
                  <c:v>-0.22003</c:v>
                </c:pt>
                <c:pt idx="8873">
                  <c:v>-0.23668</c:v>
                </c:pt>
                <c:pt idx="8874">
                  <c:v>-0.25194</c:v>
                </c:pt>
                <c:pt idx="8875">
                  <c:v>-0.23730999999999999</c:v>
                </c:pt>
                <c:pt idx="8876">
                  <c:v>-0.24338000000000001</c:v>
                </c:pt>
                <c:pt idx="8877">
                  <c:v>-0.23716000000000001</c:v>
                </c:pt>
                <c:pt idx="8878">
                  <c:v>-0.22875000000000001</c:v>
                </c:pt>
                <c:pt idx="8879">
                  <c:v>-0.19838</c:v>
                </c:pt>
                <c:pt idx="8880">
                  <c:v>-0.17745</c:v>
                </c:pt>
                <c:pt idx="8881">
                  <c:v>-0.15620000000000001</c:v>
                </c:pt>
                <c:pt idx="8882">
                  <c:v>-0.12472999999999999</c:v>
                </c:pt>
                <c:pt idx="8883">
                  <c:v>-8.5747000000000004E-2</c:v>
                </c:pt>
                <c:pt idx="8884">
                  <c:v>-5.2137000000000003E-2</c:v>
                </c:pt>
                <c:pt idx="8885">
                  <c:v>-1.3991E-2</c:v>
                </c:pt>
                <c:pt idx="8886">
                  <c:v>1.7493000000000002E-2</c:v>
                </c:pt>
                <c:pt idx="8887">
                  <c:v>5.4139E-2</c:v>
                </c:pt>
                <c:pt idx="8888">
                  <c:v>9.2843999999999996E-2</c:v>
                </c:pt>
                <c:pt idx="8889">
                  <c:v>0.12570000000000001</c:v>
                </c:pt>
                <c:pt idx="8890">
                  <c:v>0.15986</c:v>
                </c:pt>
                <c:pt idx="8891">
                  <c:v>0.17781</c:v>
                </c:pt>
                <c:pt idx="8892">
                  <c:v>0.2031</c:v>
                </c:pt>
                <c:pt idx="8893">
                  <c:v>0.22978000000000001</c:v>
                </c:pt>
                <c:pt idx="8894">
                  <c:v>0.24443999999999999</c:v>
                </c:pt>
                <c:pt idx="8895">
                  <c:v>0.23916999999999999</c:v>
                </c:pt>
                <c:pt idx="8896">
                  <c:v>0.24664</c:v>
                </c:pt>
                <c:pt idx="8897">
                  <c:v>0.24801000000000001</c:v>
                </c:pt>
                <c:pt idx="8898">
                  <c:v>0.24365999999999999</c:v>
                </c:pt>
                <c:pt idx="8899">
                  <c:v>0.21812000000000001</c:v>
                </c:pt>
                <c:pt idx="8900">
                  <c:v>0.20088</c:v>
                </c:pt>
                <c:pt idx="8901">
                  <c:v>0.18248</c:v>
                </c:pt>
                <c:pt idx="8902">
                  <c:v>0.15637999999999999</c:v>
                </c:pt>
                <c:pt idx="8903">
                  <c:v>0.11753</c:v>
                </c:pt>
                <c:pt idx="8904">
                  <c:v>8.6972999999999995E-2</c:v>
                </c:pt>
                <c:pt idx="8905">
                  <c:v>5.0238999999999999E-2</c:v>
                </c:pt>
                <c:pt idx="8906">
                  <c:v>1.3646999999999999E-2</c:v>
                </c:pt>
                <c:pt idx="8907">
                  <c:v>-2.5510999999999999E-2</c:v>
                </c:pt>
                <c:pt idx="8908">
                  <c:v>-6.1432E-2</c:v>
                </c:pt>
                <c:pt idx="8909">
                  <c:v>-9.8714999999999997E-2</c:v>
                </c:pt>
                <c:pt idx="8910">
                  <c:v>-0.13667000000000001</c:v>
                </c:pt>
                <c:pt idx="8911">
                  <c:v>-0.15673000000000001</c:v>
                </c:pt>
                <c:pt idx="8912">
                  <c:v>-0.18839</c:v>
                </c:pt>
                <c:pt idx="8913">
                  <c:v>-0.21254999999999999</c:v>
                </c:pt>
                <c:pt idx="8914">
                  <c:v>-0.23572000000000001</c:v>
                </c:pt>
                <c:pt idx="8915">
                  <c:v>-0.23771</c:v>
                </c:pt>
                <c:pt idx="8916">
                  <c:v>-0.24843000000000001</c:v>
                </c:pt>
                <c:pt idx="8917">
                  <c:v>-0.25363000000000002</c:v>
                </c:pt>
                <c:pt idx="8918">
                  <c:v>-0.25596000000000002</c:v>
                </c:pt>
                <c:pt idx="8919">
                  <c:v>-0.23200999999999999</c:v>
                </c:pt>
                <c:pt idx="8920">
                  <c:v>-0.22062000000000001</c:v>
                </c:pt>
                <c:pt idx="8921">
                  <c:v>-0.20502999999999999</c:v>
                </c:pt>
                <c:pt idx="8922">
                  <c:v>-0.18168000000000001</c:v>
                </c:pt>
                <c:pt idx="8923">
                  <c:v>-0.14326</c:v>
                </c:pt>
                <c:pt idx="8924">
                  <c:v>-0.11469</c:v>
                </c:pt>
                <c:pt idx="8925">
                  <c:v>-8.1391000000000005E-2</c:v>
                </c:pt>
                <c:pt idx="8926">
                  <c:v>-4.1485000000000001E-2</c:v>
                </c:pt>
                <c:pt idx="8927">
                  <c:v>-2.7702999999999998E-3</c:v>
                </c:pt>
                <c:pt idx="8928">
                  <c:v>3.2051999999999997E-2</c:v>
                </c:pt>
                <c:pt idx="8929">
                  <c:v>7.0434999999999998E-2</c:v>
                </c:pt>
                <c:pt idx="8930">
                  <c:v>0.10088999999999999</c:v>
                </c:pt>
                <c:pt idx="8931">
                  <c:v>0.13733999999999999</c:v>
                </c:pt>
                <c:pt idx="8932">
                  <c:v>0.17032</c:v>
                </c:pt>
                <c:pt idx="8933">
                  <c:v>0.19683</c:v>
                </c:pt>
                <c:pt idx="8934">
                  <c:v>0.20815</c:v>
                </c:pt>
                <c:pt idx="8935">
                  <c:v>0.23043</c:v>
                </c:pt>
                <c:pt idx="8936">
                  <c:v>0.24418999999999999</c:v>
                </c:pt>
                <c:pt idx="8937">
                  <c:v>0.25563999999999998</c:v>
                </c:pt>
                <c:pt idx="8938">
                  <c:v>0.23995</c:v>
                </c:pt>
                <c:pt idx="8939">
                  <c:v>0.23985999999999999</c:v>
                </c:pt>
                <c:pt idx="8940">
                  <c:v>0.23702999999999999</c:v>
                </c:pt>
                <c:pt idx="8941">
                  <c:v>0.22195000000000001</c:v>
                </c:pt>
                <c:pt idx="8942">
                  <c:v>0.19092000000000001</c:v>
                </c:pt>
                <c:pt idx="8943">
                  <c:v>0.16894000000000001</c:v>
                </c:pt>
                <c:pt idx="8944">
                  <c:v>0.14305999999999999</c:v>
                </c:pt>
                <c:pt idx="8945">
                  <c:v>0.11259</c:v>
                </c:pt>
                <c:pt idx="8946">
                  <c:v>7.2565000000000004E-2</c:v>
                </c:pt>
                <c:pt idx="8947">
                  <c:v>3.6262000000000003E-2</c:v>
                </c:pt>
                <c:pt idx="8948">
                  <c:v>-3.6106999999999998E-5</c:v>
                </c:pt>
                <c:pt idx="8949">
                  <c:v>-3.8286000000000001E-2</c:v>
                </c:pt>
                <c:pt idx="8950">
                  <c:v>-7.1265999999999996E-2</c:v>
                </c:pt>
                <c:pt idx="8951">
                  <c:v>-0.109</c:v>
                </c:pt>
                <c:pt idx="8952">
                  <c:v>-0.14449000000000001</c:v>
                </c:pt>
                <c:pt idx="8953">
                  <c:v>-0.17743</c:v>
                </c:pt>
                <c:pt idx="8954">
                  <c:v>-0.19183</c:v>
                </c:pt>
                <c:pt idx="8955">
                  <c:v>-0.21565000000000001</c:v>
                </c:pt>
                <c:pt idx="8956">
                  <c:v>-0.23885000000000001</c:v>
                </c:pt>
                <c:pt idx="8957">
                  <c:v>-0.25467000000000001</c:v>
                </c:pt>
                <c:pt idx="8958">
                  <c:v>-0.24615000000000001</c:v>
                </c:pt>
                <c:pt idx="8959">
                  <c:v>-0.25108000000000003</c:v>
                </c:pt>
                <c:pt idx="8960">
                  <c:v>-0.24812999999999999</c:v>
                </c:pt>
                <c:pt idx="8961">
                  <c:v>-0.24335999999999999</c:v>
                </c:pt>
                <c:pt idx="8962">
                  <c:v>-0.21371000000000001</c:v>
                </c:pt>
                <c:pt idx="8963">
                  <c:v>-0.19336</c:v>
                </c:pt>
                <c:pt idx="8964">
                  <c:v>-0.16997999999999999</c:v>
                </c:pt>
                <c:pt idx="8965">
                  <c:v>-0.14391999999999999</c:v>
                </c:pt>
                <c:pt idx="8966">
                  <c:v>-0.10044</c:v>
                </c:pt>
                <c:pt idx="8967">
                  <c:v>-6.9478999999999999E-2</c:v>
                </c:pt>
                <c:pt idx="8968">
                  <c:v>-3.0470000000000001E-2</c:v>
                </c:pt>
                <c:pt idx="8969">
                  <c:v>7.7327000000000003E-3</c:v>
                </c:pt>
                <c:pt idx="8970">
                  <c:v>4.6391000000000002E-2</c:v>
                </c:pt>
                <c:pt idx="8971">
                  <c:v>8.3988999999999994E-2</c:v>
                </c:pt>
                <c:pt idx="8972">
                  <c:v>0.12067</c:v>
                </c:pt>
                <c:pt idx="8973">
                  <c:v>0.14524000000000001</c:v>
                </c:pt>
                <c:pt idx="8974">
                  <c:v>0.17968000000000001</c:v>
                </c:pt>
                <c:pt idx="8975">
                  <c:v>0.20427000000000001</c:v>
                </c:pt>
                <c:pt idx="8976">
                  <c:v>0.23088</c:v>
                </c:pt>
                <c:pt idx="8977">
                  <c:v>0.23141</c:v>
                </c:pt>
                <c:pt idx="8978">
                  <c:v>0.2485</c:v>
                </c:pt>
                <c:pt idx="8979">
                  <c:v>0.25557999999999997</c:v>
                </c:pt>
                <c:pt idx="8980">
                  <c:v>0.25718999999999997</c:v>
                </c:pt>
                <c:pt idx="8981">
                  <c:v>0.23759</c:v>
                </c:pt>
                <c:pt idx="8982">
                  <c:v>0.22822000000000001</c:v>
                </c:pt>
                <c:pt idx="8983">
                  <c:v>0.21571000000000001</c:v>
                </c:pt>
                <c:pt idx="8984">
                  <c:v>0.19516</c:v>
                </c:pt>
                <c:pt idx="8985">
                  <c:v>0.15540999999999999</c:v>
                </c:pt>
                <c:pt idx="8986">
                  <c:v>0.13225999999999999</c:v>
                </c:pt>
                <c:pt idx="8987">
                  <c:v>0.10027999999999999</c:v>
                </c:pt>
                <c:pt idx="8988">
                  <c:v>6.4743999999999996E-2</c:v>
                </c:pt>
                <c:pt idx="8989">
                  <c:v>2.4560999999999999E-2</c:v>
                </c:pt>
                <c:pt idx="8990">
                  <c:v>-1.4552000000000001E-2</c:v>
                </c:pt>
                <c:pt idx="8991">
                  <c:v>-5.2269999999999997E-2</c:v>
                </c:pt>
                <c:pt idx="8992">
                  <c:v>-8.6985000000000007E-2</c:v>
                </c:pt>
                <c:pt idx="8993">
                  <c:v>-0.12099</c:v>
                </c:pt>
                <c:pt idx="8994">
                  <c:v>-0.15429999999999999</c:v>
                </c:pt>
                <c:pt idx="8995">
                  <c:v>-0.18739</c:v>
                </c:pt>
                <c:pt idx="8996">
                  <c:v>-0.21404000000000001</c:v>
                </c:pt>
                <c:pt idx="8997">
                  <c:v>-0.22175</c:v>
                </c:pt>
                <c:pt idx="8998">
                  <c:v>-0.24116000000000001</c:v>
                </c:pt>
                <c:pt idx="8999">
                  <c:v>-0.25741999999999998</c:v>
                </c:pt>
                <c:pt idx="9000">
                  <c:v>-0.26279999999999998</c:v>
                </c:pt>
                <c:pt idx="9001">
                  <c:v>-0.2487</c:v>
                </c:pt>
                <c:pt idx="9002">
                  <c:v>-0.24401</c:v>
                </c:pt>
                <c:pt idx="9003">
                  <c:v>-0.23623</c:v>
                </c:pt>
                <c:pt idx="9004">
                  <c:v>-0.22227</c:v>
                </c:pt>
                <c:pt idx="9005">
                  <c:v>-0.18443999999999999</c:v>
                </c:pt>
                <c:pt idx="9006">
                  <c:v>-0.16225000000000001</c:v>
                </c:pt>
                <c:pt idx="9007">
                  <c:v>-0.13077</c:v>
                </c:pt>
                <c:pt idx="9008">
                  <c:v>-9.8766999999999994E-2</c:v>
                </c:pt>
                <c:pt idx="9009">
                  <c:v>-5.7745999999999999E-2</c:v>
                </c:pt>
                <c:pt idx="9010">
                  <c:v>-1.8527999999999999E-2</c:v>
                </c:pt>
                <c:pt idx="9011">
                  <c:v>1.4892000000000001E-2</c:v>
                </c:pt>
                <c:pt idx="9012">
                  <c:v>5.6362000000000002E-2</c:v>
                </c:pt>
                <c:pt idx="9013">
                  <c:v>9.1120999999999994E-2</c:v>
                </c:pt>
                <c:pt idx="9014">
                  <c:v>0.12751999999999999</c:v>
                </c:pt>
                <c:pt idx="9015">
                  <c:v>0.16295999999999999</c:v>
                </c:pt>
                <c:pt idx="9016">
                  <c:v>0.19603999999999999</c:v>
                </c:pt>
                <c:pt idx="9017">
                  <c:v>0.20798</c:v>
                </c:pt>
                <c:pt idx="9018">
                  <c:v>0.23555000000000001</c:v>
                </c:pt>
                <c:pt idx="9019">
                  <c:v>0.25130000000000002</c:v>
                </c:pt>
                <c:pt idx="9020">
                  <c:v>0.26528000000000002</c:v>
                </c:pt>
                <c:pt idx="9021">
                  <c:v>0.25389</c:v>
                </c:pt>
                <c:pt idx="9022">
                  <c:v>0.255</c:v>
                </c:pt>
                <c:pt idx="9023">
                  <c:v>0.25039</c:v>
                </c:pt>
                <c:pt idx="9024">
                  <c:v>0.22308</c:v>
                </c:pt>
                <c:pt idx="9025">
                  <c:v>0.20562</c:v>
                </c:pt>
                <c:pt idx="9026">
                  <c:v>0.18690000000000001</c:v>
                </c:pt>
                <c:pt idx="9027">
                  <c:v>0.15948000000000001</c:v>
                </c:pt>
                <c:pt idx="9028">
                  <c:v>0.11955</c:v>
                </c:pt>
                <c:pt idx="9029">
                  <c:v>8.7107000000000004E-2</c:v>
                </c:pt>
                <c:pt idx="9030">
                  <c:v>5.0282E-2</c:v>
                </c:pt>
                <c:pt idx="9031">
                  <c:v>1.3447000000000001E-2</c:v>
                </c:pt>
                <c:pt idx="9032">
                  <c:v>-2.7196999999999999E-2</c:v>
                </c:pt>
                <c:pt idx="9033">
                  <c:v>-6.5854999999999997E-2</c:v>
                </c:pt>
                <c:pt idx="9034">
                  <c:v>-0.10238999999999999</c:v>
                </c:pt>
                <c:pt idx="9035">
                  <c:v>-0.13986000000000001</c:v>
                </c:pt>
                <c:pt idx="9036">
                  <c:v>-0.15984999999999999</c:v>
                </c:pt>
                <c:pt idx="9037">
                  <c:v>-0.19248999999999999</c:v>
                </c:pt>
                <c:pt idx="9038">
                  <c:v>-0.21829000000000001</c:v>
                </c:pt>
                <c:pt idx="9039">
                  <c:v>-0.23915</c:v>
                </c:pt>
                <c:pt idx="9040">
                  <c:v>-0.24085999999999999</c:v>
                </c:pt>
                <c:pt idx="9041">
                  <c:v>-0.25270999999999999</c:v>
                </c:pt>
                <c:pt idx="9042">
                  <c:v>-0.25872000000000001</c:v>
                </c:pt>
                <c:pt idx="9043">
                  <c:v>-0.26047999999999999</c:v>
                </c:pt>
                <c:pt idx="9044">
                  <c:v>-0.23541000000000001</c:v>
                </c:pt>
                <c:pt idx="9045">
                  <c:v>-0.22492999999999999</c:v>
                </c:pt>
                <c:pt idx="9046">
                  <c:v>-0.20877000000000001</c:v>
                </c:pt>
                <c:pt idx="9047">
                  <c:v>-0.18645</c:v>
                </c:pt>
                <c:pt idx="9048">
                  <c:v>-0.14738999999999999</c:v>
                </c:pt>
                <c:pt idx="9049">
                  <c:v>-0.1181</c:v>
                </c:pt>
                <c:pt idx="9050">
                  <c:v>-8.3532999999999996E-2</c:v>
                </c:pt>
                <c:pt idx="9051">
                  <c:v>-4.7669999999999997E-2</c:v>
                </c:pt>
                <c:pt idx="9052">
                  <c:v>-6.8715E-3</c:v>
                </c:pt>
                <c:pt idx="9053">
                  <c:v>3.1403E-2</c:v>
                </c:pt>
                <c:pt idx="9054">
                  <c:v>7.0793999999999996E-2</c:v>
                </c:pt>
                <c:pt idx="9055">
                  <c:v>0.11022999999999999</c:v>
                </c:pt>
                <c:pt idx="9056">
                  <c:v>0.13800999999999999</c:v>
                </c:pt>
                <c:pt idx="9057">
                  <c:v>0.17191000000000001</c:v>
                </c:pt>
                <c:pt idx="9058">
                  <c:v>0.20296</c:v>
                </c:pt>
                <c:pt idx="9059">
                  <c:v>0.23017000000000001</c:v>
                </c:pt>
                <c:pt idx="9060">
                  <c:v>0.23494999999999999</c:v>
                </c:pt>
                <c:pt idx="9061">
                  <c:v>0.25125999999999998</c:v>
                </c:pt>
                <c:pt idx="9062">
                  <c:v>0.26149</c:v>
                </c:pt>
                <c:pt idx="9063">
                  <c:v>0.26699000000000001</c:v>
                </c:pt>
                <c:pt idx="9064">
                  <c:v>0.24684</c:v>
                </c:pt>
                <c:pt idx="9065">
                  <c:v>0.24223</c:v>
                </c:pt>
                <c:pt idx="9066">
                  <c:v>0.22785</c:v>
                </c:pt>
                <c:pt idx="9067">
                  <c:v>0.2112</c:v>
                </c:pt>
                <c:pt idx="9068">
                  <c:v>0.1731</c:v>
                </c:pt>
                <c:pt idx="9069">
                  <c:v>0.14512</c:v>
                </c:pt>
                <c:pt idx="9070">
                  <c:v>0.11344</c:v>
                </c:pt>
                <c:pt idx="9071">
                  <c:v>7.1018999999999999E-2</c:v>
                </c:pt>
                <c:pt idx="9072">
                  <c:v>3.424E-2</c:v>
                </c:pt>
                <c:pt idx="9073">
                  <c:v>-3.1744999999999998E-3</c:v>
                </c:pt>
                <c:pt idx="9074">
                  <c:v>-4.3250999999999998E-2</c:v>
                </c:pt>
                <c:pt idx="9075">
                  <c:v>-7.6887999999999998E-2</c:v>
                </c:pt>
                <c:pt idx="9076">
                  <c:v>-0.11809</c:v>
                </c:pt>
                <c:pt idx="9077">
                  <c:v>-0.15067</c:v>
                </c:pt>
                <c:pt idx="9078">
                  <c:v>-0.18526000000000001</c:v>
                </c:pt>
                <c:pt idx="9079">
                  <c:v>-0.20019999999999999</c:v>
                </c:pt>
                <c:pt idx="9080">
                  <c:v>-0.22620999999999999</c:v>
                </c:pt>
                <c:pt idx="9081">
                  <c:v>-0.24914</c:v>
                </c:pt>
                <c:pt idx="9082">
                  <c:v>-0.26091999999999999</c:v>
                </c:pt>
                <c:pt idx="9083">
                  <c:v>-0.25275999999999998</c:v>
                </c:pt>
                <c:pt idx="9084">
                  <c:v>-0.25863999999999998</c:v>
                </c:pt>
                <c:pt idx="9085">
                  <c:v>-0.25368000000000002</c:v>
                </c:pt>
                <c:pt idx="9086">
                  <c:v>-0.24853</c:v>
                </c:pt>
                <c:pt idx="9087">
                  <c:v>-0.21684999999999999</c:v>
                </c:pt>
                <c:pt idx="9088">
                  <c:v>-0.19567000000000001</c:v>
                </c:pt>
                <c:pt idx="9089">
                  <c:v>-0.17466999999999999</c:v>
                </c:pt>
                <c:pt idx="9090">
                  <c:v>-0.14618</c:v>
                </c:pt>
                <c:pt idx="9091">
                  <c:v>-0.10196</c:v>
                </c:pt>
                <c:pt idx="9092">
                  <c:v>-7.0208999999999994E-2</c:v>
                </c:pt>
                <c:pt idx="9093">
                  <c:v>-2.9641000000000001E-2</c:v>
                </c:pt>
                <c:pt idx="9094">
                  <c:v>7.0247E-3</c:v>
                </c:pt>
                <c:pt idx="9095">
                  <c:v>4.6495000000000002E-2</c:v>
                </c:pt>
                <c:pt idx="9096">
                  <c:v>8.5786000000000001E-2</c:v>
                </c:pt>
                <c:pt idx="9097">
                  <c:v>0.12383</c:v>
                </c:pt>
                <c:pt idx="9098">
                  <c:v>0.15873999999999999</c:v>
                </c:pt>
                <c:pt idx="9099">
                  <c:v>0.18165000000000001</c:v>
                </c:pt>
                <c:pt idx="9100">
                  <c:v>0.2087</c:v>
                </c:pt>
                <c:pt idx="9101">
                  <c:v>0.23696999999999999</c:v>
                </c:pt>
                <c:pt idx="9102">
                  <c:v>0.25612000000000001</c:v>
                </c:pt>
                <c:pt idx="9103">
                  <c:v>0.25183</c:v>
                </c:pt>
                <c:pt idx="9104">
                  <c:v>0.26175999999999999</c:v>
                </c:pt>
                <c:pt idx="9105">
                  <c:v>0.26434000000000002</c:v>
                </c:pt>
                <c:pt idx="9106">
                  <c:v>0.26444000000000001</c:v>
                </c:pt>
                <c:pt idx="9107">
                  <c:v>0.23552999999999999</c:v>
                </c:pt>
                <c:pt idx="9108">
                  <c:v>0.22322</c:v>
                </c:pt>
                <c:pt idx="9109">
                  <c:v>0.20324</c:v>
                </c:pt>
                <c:pt idx="9110">
                  <c:v>0.17598</c:v>
                </c:pt>
                <c:pt idx="9111">
                  <c:v>0.13832</c:v>
                </c:pt>
                <c:pt idx="9112">
                  <c:v>0.10428</c:v>
                </c:pt>
                <c:pt idx="9113">
                  <c:v>6.6896999999999998E-2</c:v>
                </c:pt>
                <c:pt idx="9114">
                  <c:v>2.7996E-2</c:v>
                </c:pt>
                <c:pt idx="9115">
                  <c:v>-1.3509E-2</c:v>
                </c:pt>
                <c:pt idx="9116">
                  <c:v>-5.5495999999999997E-2</c:v>
                </c:pt>
                <c:pt idx="9117">
                  <c:v>-9.0268000000000001E-2</c:v>
                </c:pt>
                <c:pt idx="9118">
                  <c:v>-0.12438</c:v>
                </c:pt>
                <c:pt idx="9119">
                  <c:v>-0.15948000000000001</c:v>
                </c:pt>
                <c:pt idx="9120">
                  <c:v>-0.19339999999999999</c:v>
                </c:pt>
                <c:pt idx="9121">
                  <c:v>-0.22189999999999999</c:v>
                </c:pt>
                <c:pt idx="9122">
                  <c:v>-0.22839000000000001</c:v>
                </c:pt>
                <c:pt idx="9123">
                  <c:v>-0.24937000000000001</c:v>
                </c:pt>
                <c:pt idx="9124">
                  <c:v>-0.26373999999999997</c:v>
                </c:pt>
                <c:pt idx="9125">
                  <c:v>-0.26984000000000002</c:v>
                </c:pt>
                <c:pt idx="9126">
                  <c:v>-0.25397999999999998</c:v>
                </c:pt>
                <c:pt idx="9127">
                  <c:v>-0.24937000000000001</c:v>
                </c:pt>
                <c:pt idx="9128">
                  <c:v>-0.24131</c:v>
                </c:pt>
                <c:pt idx="9129">
                  <c:v>-0.22456000000000001</c:v>
                </c:pt>
                <c:pt idx="9130">
                  <c:v>-0.18711</c:v>
                </c:pt>
                <c:pt idx="9131">
                  <c:v>-0.16408</c:v>
                </c:pt>
                <c:pt idx="9132">
                  <c:v>-0.13150999999999999</c:v>
                </c:pt>
                <c:pt idx="9133">
                  <c:v>-9.9446000000000007E-2</c:v>
                </c:pt>
                <c:pt idx="9134">
                  <c:v>-5.6820000000000002E-2</c:v>
                </c:pt>
                <c:pt idx="9135">
                  <c:v>-1.5191E-2</c:v>
                </c:pt>
                <c:pt idx="9136">
                  <c:v>1.7505E-2</c:v>
                </c:pt>
                <c:pt idx="9137">
                  <c:v>5.8715999999999997E-2</c:v>
                </c:pt>
                <c:pt idx="9138">
                  <c:v>9.3665999999999999E-2</c:v>
                </c:pt>
                <c:pt idx="9139">
                  <c:v>0.13064000000000001</c:v>
                </c:pt>
                <c:pt idx="9140">
                  <c:v>0.16703999999999999</c:v>
                </c:pt>
                <c:pt idx="9141">
                  <c:v>0.19788</c:v>
                </c:pt>
                <c:pt idx="9142">
                  <c:v>0.20913999999999999</c:v>
                </c:pt>
                <c:pt idx="9143">
                  <c:v>0.23841999999999999</c:v>
                </c:pt>
                <c:pt idx="9144">
                  <c:v>0.25491999999999998</c:v>
                </c:pt>
                <c:pt idx="9145">
                  <c:v>0.26822000000000001</c:v>
                </c:pt>
                <c:pt idx="9146">
                  <c:v>0.25607999999999997</c:v>
                </c:pt>
                <c:pt idx="9147">
                  <c:v>0.25788</c:v>
                </c:pt>
                <c:pt idx="9148">
                  <c:v>0.25379000000000002</c:v>
                </c:pt>
                <c:pt idx="9149">
                  <c:v>0.24524000000000001</c:v>
                </c:pt>
                <c:pt idx="9150">
                  <c:v>0.20913000000000001</c:v>
                </c:pt>
                <c:pt idx="9151">
                  <c:v>0.18994</c:v>
                </c:pt>
                <c:pt idx="9152">
                  <c:v>0.16241</c:v>
                </c:pt>
                <c:pt idx="9153">
                  <c:v>0.13297</c:v>
                </c:pt>
                <c:pt idx="9154">
                  <c:v>9.1335E-2</c:v>
                </c:pt>
                <c:pt idx="9155">
                  <c:v>5.4009000000000001E-2</c:v>
                </c:pt>
                <c:pt idx="9156">
                  <c:v>1.5921000000000001E-2</c:v>
                </c:pt>
                <c:pt idx="9157">
                  <c:v>-2.7247E-2</c:v>
                </c:pt>
                <c:pt idx="9158">
                  <c:v>-6.4038999999999999E-2</c:v>
                </c:pt>
                <c:pt idx="9159">
                  <c:v>-0.10323</c:v>
                </c:pt>
                <c:pt idx="9160">
                  <c:v>-0.14183999999999999</c:v>
                </c:pt>
                <c:pt idx="9161">
                  <c:v>-0.17555999999999999</c:v>
                </c:pt>
                <c:pt idx="9162">
                  <c:v>-0.19608999999999999</c:v>
                </c:pt>
                <c:pt idx="9163">
                  <c:v>-0.22317999999999999</c:v>
                </c:pt>
                <c:pt idx="9164">
                  <c:v>-0.24485999999999999</c:v>
                </c:pt>
                <c:pt idx="9165">
                  <c:v>-0.24518000000000001</c:v>
                </c:pt>
                <c:pt idx="9166">
                  <c:v>-0.25879999999999997</c:v>
                </c:pt>
                <c:pt idx="9167">
                  <c:v>-0.26468999999999998</c:v>
                </c:pt>
                <c:pt idx="9168">
                  <c:v>-0.26699000000000001</c:v>
                </c:pt>
                <c:pt idx="9169">
                  <c:v>-0.24016000000000001</c:v>
                </c:pt>
                <c:pt idx="9170">
                  <c:v>-0.22964999999999999</c:v>
                </c:pt>
                <c:pt idx="9171">
                  <c:v>-0.21268999999999999</c:v>
                </c:pt>
                <c:pt idx="9172">
                  <c:v>-0.18920999999999999</c:v>
                </c:pt>
                <c:pt idx="9173">
                  <c:v>-0.14857000000000001</c:v>
                </c:pt>
                <c:pt idx="9174">
                  <c:v>-0.11788999999999999</c:v>
                </c:pt>
                <c:pt idx="9175">
                  <c:v>-8.3238000000000006E-2</c:v>
                </c:pt>
                <c:pt idx="9176">
                  <c:v>-4.6031000000000002E-2</c:v>
                </c:pt>
                <c:pt idx="9177">
                  <c:v>-3.5116000000000001E-3</c:v>
                </c:pt>
                <c:pt idx="9178">
                  <c:v>3.6905E-2</c:v>
                </c:pt>
                <c:pt idx="9179">
                  <c:v>7.5259999999999994E-2</c:v>
                </c:pt>
                <c:pt idx="9180">
                  <c:v>0.11402</c:v>
                </c:pt>
                <c:pt idx="9181">
                  <c:v>0.14299999999999999</c:v>
                </c:pt>
                <c:pt idx="9182">
                  <c:v>0.17918999999999999</c:v>
                </c:pt>
                <c:pt idx="9183">
                  <c:v>0.20887</c:v>
                </c:pt>
                <c:pt idx="9184">
                  <c:v>0.23457</c:v>
                </c:pt>
                <c:pt idx="9185">
                  <c:v>0.23893</c:v>
                </c:pt>
                <c:pt idx="9186">
                  <c:v>0.25629000000000002</c:v>
                </c:pt>
                <c:pt idx="9187">
                  <c:v>0.26834000000000002</c:v>
                </c:pt>
                <c:pt idx="9188">
                  <c:v>0.27076</c:v>
                </c:pt>
                <c:pt idx="9189">
                  <c:v>0.24989</c:v>
                </c:pt>
                <c:pt idx="9190">
                  <c:v>0.24623999999999999</c:v>
                </c:pt>
                <c:pt idx="9191">
                  <c:v>0.23250999999999999</c:v>
                </c:pt>
                <c:pt idx="9192">
                  <c:v>0.21601000000000001</c:v>
                </c:pt>
                <c:pt idx="9193">
                  <c:v>0.1762</c:v>
                </c:pt>
                <c:pt idx="9194">
                  <c:v>0.14874000000000001</c:v>
                </c:pt>
                <c:pt idx="9195">
                  <c:v>0.11643000000000001</c:v>
                </c:pt>
                <c:pt idx="9196">
                  <c:v>8.1895999999999997E-2</c:v>
                </c:pt>
                <c:pt idx="9197">
                  <c:v>3.8302000000000003E-2</c:v>
                </c:pt>
                <c:pt idx="9198">
                  <c:v>-7.0945000000000003E-4</c:v>
                </c:pt>
                <c:pt idx="9199">
                  <c:v>-4.2417999999999997E-2</c:v>
                </c:pt>
                <c:pt idx="9200">
                  <c:v>-8.1230999999999998E-2</c:v>
                </c:pt>
                <c:pt idx="9201">
                  <c:v>-0.11479</c:v>
                </c:pt>
                <c:pt idx="9202">
                  <c:v>-0.15271000000000001</c:v>
                </c:pt>
                <c:pt idx="9203">
                  <c:v>-0.18690999999999999</c:v>
                </c:pt>
                <c:pt idx="9204">
                  <c:v>-0.21967999999999999</c:v>
                </c:pt>
                <c:pt idx="9205">
                  <c:v>-0.22894</c:v>
                </c:pt>
                <c:pt idx="9206">
                  <c:v>-0.25294</c:v>
                </c:pt>
                <c:pt idx="9207">
                  <c:v>-0.26840000000000003</c:v>
                </c:pt>
                <c:pt idx="9208">
                  <c:v>-0.27936</c:v>
                </c:pt>
                <c:pt idx="9209">
                  <c:v>-0.26447999999999999</c:v>
                </c:pt>
                <c:pt idx="9210">
                  <c:v>-0.26024000000000003</c:v>
                </c:pt>
                <c:pt idx="9211">
                  <c:v>-0.25531999999999999</c:v>
                </c:pt>
                <c:pt idx="9212">
                  <c:v>-0.24088000000000001</c:v>
                </c:pt>
                <c:pt idx="9213">
                  <c:v>-0.20244999999999999</c:v>
                </c:pt>
                <c:pt idx="9214">
                  <c:v>-0.17817</c:v>
                </c:pt>
                <c:pt idx="9215">
                  <c:v>-0.15032999999999999</c:v>
                </c:pt>
                <c:pt idx="9216">
                  <c:v>-0.10553</c:v>
                </c:pt>
                <c:pt idx="9217">
                  <c:v>-7.1756E-2</c:v>
                </c:pt>
                <c:pt idx="9218">
                  <c:v>-3.1354E-2</c:v>
                </c:pt>
                <c:pt idx="9219">
                  <c:v>8.6105999999999995E-3</c:v>
                </c:pt>
                <c:pt idx="9220">
                  <c:v>4.8085000000000003E-2</c:v>
                </c:pt>
                <c:pt idx="9221">
                  <c:v>8.8561000000000001E-2</c:v>
                </c:pt>
                <c:pt idx="9222">
                  <c:v>0.12823000000000001</c:v>
                </c:pt>
                <c:pt idx="9223">
                  <c:v>0.16281999999999999</c:v>
                </c:pt>
                <c:pt idx="9224">
                  <c:v>0.18676000000000001</c:v>
                </c:pt>
                <c:pt idx="9225">
                  <c:v>0.2157</c:v>
                </c:pt>
                <c:pt idx="9226">
                  <c:v>0.24213999999999999</c:v>
                </c:pt>
                <c:pt idx="9227">
                  <c:v>0.26190000000000002</c:v>
                </c:pt>
                <c:pt idx="9228">
                  <c:v>0.25858999999999999</c:v>
                </c:pt>
                <c:pt idx="9229">
                  <c:v>0.26895000000000002</c:v>
                </c:pt>
                <c:pt idx="9230">
                  <c:v>0.27131</c:v>
                </c:pt>
                <c:pt idx="9231">
                  <c:v>0.26919999999999999</c:v>
                </c:pt>
                <c:pt idx="9232">
                  <c:v>0.2394</c:v>
                </c:pt>
                <c:pt idx="9233">
                  <c:v>0.22606000000000001</c:v>
                </c:pt>
                <c:pt idx="9234">
                  <c:v>0.20652999999999999</c:v>
                </c:pt>
                <c:pt idx="9235">
                  <c:v>0.17826</c:v>
                </c:pt>
                <c:pt idx="9236">
                  <c:v>0.14005999999999999</c:v>
                </c:pt>
                <c:pt idx="9237">
                  <c:v>0.10606</c:v>
                </c:pt>
                <c:pt idx="9238">
                  <c:v>6.8384E-2</c:v>
                </c:pt>
                <c:pt idx="9239">
                  <c:v>3.0535E-2</c:v>
                </c:pt>
                <c:pt idx="9240">
                  <c:v>-1.1995E-2</c:v>
                </c:pt>
                <c:pt idx="9241">
                  <c:v>-5.4268999999999998E-2</c:v>
                </c:pt>
                <c:pt idx="9242">
                  <c:v>-9.1453000000000007E-2</c:v>
                </c:pt>
                <c:pt idx="9243">
                  <c:v>-0.13497999999999999</c:v>
                </c:pt>
                <c:pt idx="9244">
                  <c:v>-0.15878999999999999</c:v>
                </c:pt>
                <c:pt idx="9245">
                  <c:v>-0.19395000000000001</c:v>
                </c:pt>
                <c:pt idx="9246">
                  <c:v>-0.22431999999999999</c:v>
                </c:pt>
                <c:pt idx="9247">
                  <c:v>-0.25051000000000001</c:v>
                </c:pt>
                <c:pt idx="9248">
                  <c:v>-0.25196000000000002</c:v>
                </c:pt>
                <c:pt idx="9249">
                  <c:v>-0.26993</c:v>
                </c:pt>
                <c:pt idx="9250">
                  <c:v>-0.27655999999999997</c:v>
                </c:pt>
                <c:pt idx="9251">
                  <c:v>-0.28142</c:v>
                </c:pt>
                <c:pt idx="9252">
                  <c:v>-0.25613999999999998</c:v>
                </c:pt>
                <c:pt idx="9253">
                  <c:v>-0.24804999999999999</c:v>
                </c:pt>
                <c:pt idx="9254">
                  <c:v>-0.23202999999999999</c:v>
                </c:pt>
                <c:pt idx="9255">
                  <c:v>-0.20880000000000001</c:v>
                </c:pt>
                <c:pt idx="9256">
                  <c:v>-0.16861999999999999</c:v>
                </c:pt>
                <c:pt idx="9257">
                  <c:v>-0.13550999999999999</c:v>
                </c:pt>
                <c:pt idx="9258">
                  <c:v>-0.10261000000000001</c:v>
                </c:pt>
                <c:pt idx="9259">
                  <c:v>-6.3299999999999995E-2</c:v>
                </c:pt>
                <c:pt idx="9260">
                  <c:v>-1.6317999999999999E-2</c:v>
                </c:pt>
                <c:pt idx="9261">
                  <c:v>2.0399E-2</c:v>
                </c:pt>
                <c:pt idx="9262">
                  <c:v>6.1456999999999998E-2</c:v>
                </c:pt>
                <c:pt idx="9263">
                  <c:v>9.7165000000000001E-2</c:v>
                </c:pt>
                <c:pt idx="9264">
                  <c:v>0.13574</c:v>
                </c:pt>
                <c:pt idx="9265">
                  <c:v>0.17315</c:v>
                </c:pt>
                <c:pt idx="9266">
                  <c:v>0.20630999999999999</c:v>
                </c:pt>
                <c:pt idx="9267">
                  <c:v>0.21626999999999999</c:v>
                </c:pt>
                <c:pt idx="9268">
                  <c:v>0.24734</c:v>
                </c:pt>
                <c:pt idx="9269">
                  <c:v>0.26249</c:v>
                </c:pt>
                <c:pt idx="9270">
                  <c:v>0.27743000000000001</c:v>
                </c:pt>
                <c:pt idx="9271">
                  <c:v>0.26333000000000001</c:v>
                </c:pt>
                <c:pt idx="9272">
                  <c:v>0.26521</c:v>
                </c:pt>
                <c:pt idx="9273">
                  <c:v>0.26132</c:v>
                </c:pt>
                <c:pt idx="9274">
                  <c:v>0.25012000000000001</c:v>
                </c:pt>
                <c:pt idx="9275">
                  <c:v>0.21426999999999999</c:v>
                </c:pt>
                <c:pt idx="9276">
                  <c:v>0.19420000000000001</c:v>
                </c:pt>
                <c:pt idx="9277">
                  <c:v>0.16508999999999999</c:v>
                </c:pt>
                <c:pt idx="9278">
                  <c:v>0.13544999999999999</c:v>
                </c:pt>
                <c:pt idx="9279">
                  <c:v>9.1600000000000001E-2</c:v>
                </c:pt>
                <c:pt idx="9280">
                  <c:v>5.0765999999999999E-2</c:v>
                </c:pt>
                <c:pt idx="9281">
                  <c:v>1.2264000000000001E-2</c:v>
                </c:pt>
                <c:pt idx="9282">
                  <c:v>-3.1085999999999999E-2</c:v>
                </c:pt>
                <c:pt idx="9283">
                  <c:v>-6.5542000000000003E-2</c:v>
                </c:pt>
                <c:pt idx="9284">
                  <c:v>-0.10413</c:v>
                </c:pt>
                <c:pt idx="9285">
                  <c:v>-0.14602000000000001</c:v>
                </c:pt>
                <c:pt idx="9286">
                  <c:v>-0.19266</c:v>
                </c:pt>
                <c:pt idx="9287">
                  <c:v>-0.219</c:v>
                </c:pt>
                <c:pt idx="9288">
                  <c:v>-0.20805999999999999</c:v>
                </c:pt>
                <c:pt idx="9289">
                  <c:v>-0.24368999999999999</c:v>
                </c:pt>
                <c:pt idx="9290">
                  <c:v>-0.29050999999999999</c:v>
                </c:pt>
                <c:pt idx="9291">
                  <c:v>-0.25014999999999998</c:v>
                </c:pt>
                <c:pt idx="9292">
                  <c:v>-0.30187999999999998</c:v>
                </c:pt>
                <c:pt idx="9293">
                  <c:v>-0.25829000000000002</c:v>
                </c:pt>
                <c:pt idx="9294">
                  <c:v>-0.26762000000000002</c:v>
                </c:pt>
                <c:pt idx="9295">
                  <c:v>-0.22933000000000001</c:v>
                </c:pt>
                <c:pt idx="9296">
                  <c:v>-0.23326</c:v>
                </c:pt>
                <c:pt idx="9297">
                  <c:v>-0.19814000000000001</c:v>
                </c:pt>
                <c:pt idx="9298">
                  <c:v>-0.17351</c:v>
                </c:pt>
                <c:pt idx="9299">
                  <c:v>-0.11035</c:v>
                </c:pt>
                <c:pt idx="9300">
                  <c:v>-0.10176</c:v>
                </c:pt>
                <c:pt idx="9301">
                  <c:v>-3.9773000000000003E-2</c:v>
                </c:pt>
                <c:pt idx="9302">
                  <c:v>-1.7767000000000002E-2</c:v>
                </c:pt>
                <c:pt idx="9303">
                  <c:v>3.8664999999999998E-2</c:v>
                </c:pt>
                <c:pt idx="9304">
                  <c:v>7.6789999999999997E-2</c:v>
                </c:pt>
                <c:pt idx="9305">
                  <c:v>0.10438</c:v>
                </c:pt>
                <c:pt idx="9306">
                  <c:v>0.17591000000000001</c:v>
                </c:pt>
                <c:pt idx="9307">
                  <c:v>0.16714000000000001</c:v>
                </c:pt>
                <c:pt idx="9308">
                  <c:v>0.22603999999999999</c:v>
                </c:pt>
                <c:pt idx="9309">
                  <c:v>0.25192999999999999</c:v>
                </c:pt>
                <c:pt idx="9310">
                  <c:v>0.23194999999999999</c:v>
                </c:pt>
                <c:pt idx="9311">
                  <c:v>0.29482000000000003</c:v>
                </c:pt>
                <c:pt idx="9312">
                  <c:v>0.25982</c:v>
                </c:pt>
                <c:pt idx="9313">
                  <c:v>0.28724</c:v>
                </c:pt>
                <c:pt idx="9314">
                  <c:v>0.28237000000000001</c:v>
                </c:pt>
                <c:pt idx="9315">
                  <c:v>0.23973</c:v>
                </c:pt>
                <c:pt idx="9316">
                  <c:v>0.25363999999999998</c:v>
                </c:pt>
                <c:pt idx="9317">
                  <c:v>0.23030999999999999</c:v>
                </c:pt>
                <c:pt idx="9318">
                  <c:v>0.16789000000000001</c:v>
                </c:pt>
                <c:pt idx="9319">
                  <c:v>0.16453999999999999</c:v>
                </c:pt>
                <c:pt idx="9320">
                  <c:v>0.11903</c:v>
                </c:pt>
                <c:pt idx="9321">
                  <c:v>7.8539999999999999E-2</c:v>
                </c:pt>
                <c:pt idx="9322">
                  <c:v>5.0183999999999999E-2</c:v>
                </c:pt>
                <c:pt idx="9323">
                  <c:v>2.3796999999999998E-3</c:v>
                </c:pt>
                <c:pt idx="9324">
                  <c:v>-3.6916999999999998E-2</c:v>
                </c:pt>
                <c:pt idx="9325">
                  <c:v>-7.2181999999999996E-2</c:v>
                </c:pt>
                <c:pt idx="9326">
                  <c:v>-0.12809999999999999</c:v>
                </c:pt>
                <c:pt idx="9327">
                  <c:v>-0.16439000000000001</c:v>
                </c:pt>
                <c:pt idx="9328">
                  <c:v>-0.20707</c:v>
                </c:pt>
                <c:pt idx="9329">
                  <c:v>-0.24621999999999999</c:v>
                </c:pt>
                <c:pt idx="9330">
                  <c:v>-0.25002999999999997</c:v>
                </c:pt>
                <c:pt idx="9331">
                  <c:v>-0.26823999999999998</c:v>
                </c:pt>
                <c:pt idx="9332">
                  <c:v>-0.29132000000000002</c:v>
                </c:pt>
                <c:pt idx="9333">
                  <c:v>-0.31279000000000001</c:v>
                </c:pt>
                <c:pt idx="9334">
                  <c:v>-0.31973000000000001</c:v>
                </c:pt>
                <c:pt idx="9335">
                  <c:v>-0.33481</c:v>
                </c:pt>
                <c:pt idx="9336">
                  <c:v>-0.32762000000000002</c:v>
                </c:pt>
                <c:pt idx="9337">
                  <c:v>-0.28514</c:v>
                </c:pt>
                <c:pt idx="9338">
                  <c:v>-0.21581</c:v>
                </c:pt>
                <c:pt idx="9339">
                  <c:v>-0.13988</c:v>
                </c:pt>
                <c:pt idx="9340">
                  <c:v>-6.9268999999999997E-2</c:v>
                </c:pt>
                <c:pt idx="9341">
                  <c:v>-6.8336999999999998E-3</c:v>
                </c:pt>
                <c:pt idx="9342">
                  <c:v>6.1825999999999999E-2</c:v>
                </c:pt>
                <c:pt idx="9343">
                  <c:v>0.11216</c:v>
                </c:pt>
                <c:pt idx="9344">
                  <c:v>0.14348</c:v>
                </c:pt>
                <c:pt idx="9345">
                  <c:v>0.17554</c:v>
                </c:pt>
                <c:pt idx="9346">
                  <c:v>0.20471</c:v>
                </c:pt>
                <c:pt idx="9347">
                  <c:v>0.22588</c:v>
                </c:pt>
                <c:pt idx="9348">
                  <c:v>0.24010000000000001</c:v>
                </c:pt>
                <c:pt idx="9349">
                  <c:v>0.25780999999999998</c:v>
                </c:pt>
                <c:pt idx="9350">
                  <c:v>0.24696000000000001</c:v>
                </c:pt>
                <c:pt idx="9351">
                  <c:v>0.22123999999999999</c:v>
                </c:pt>
                <c:pt idx="9352">
                  <c:v>0.19602</c:v>
                </c:pt>
                <c:pt idx="9353">
                  <c:v>0.17699000000000001</c:v>
                </c:pt>
                <c:pt idx="9354">
                  <c:v>0.14388999999999999</c:v>
                </c:pt>
                <c:pt idx="9355">
                  <c:v>0.11193</c:v>
                </c:pt>
                <c:pt idx="9356">
                  <c:v>8.0092999999999998E-2</c:v>
                </c:pt>
                <c:pt idx="9357">
                  <c:v>4.7310999999999999E-2</c:v>
                </c:pt>
                <c:pt idx="9358">
                  <c:v>9.0988000000000006E-3</c:v>
                </c:pt>
                <c:pt idx="9359">
                  <c:v>-1.5259999999999999E-2</c:v>
                </c:pt>
                <c:pt idx="9360">
                  <c:v>-3.9681000000000001E-2</c:v>
                </c:pt>
                <c:pt idx="9361">
                  <c:v>-6.7247000000000001E-2</c:v>
                </c:pt>
                <c:pt idx="9362">
                  <c:v>-9.0061000000000002E-2</c:v>
                </c:pt>
                <c:pt idx="9363">
                  <c:v>-0.1085</c:v>
                </c:pt>
                <c:pt idx="9364">
                  <c:v>-0.11761000000000001</c:v>
                </c:pt>
                <c:pt idx="9365">
                  <c:v>-0.12914999999999999</c:v>
                </c:pt>
                <c:pt idx="9366">
                  <c:v>-0.13313</c:v>
                </c:pt>
                <c:pt idx="9367">
                  <c:v>-0.12631000000000001</c:v>
                </c:pt>
                <c:pt idx="9368">
                  <c:v>-0.12123</c:v>
                </c:pt>
                <c:pt idx="9369">
                  <c:v>-0.10116</c:v>
                </c:pt>
                <c:pt idx="9370">
                  <c:v>-8.3519999999999997E-2</c:v>
                </c:pt>
                <c:pt idx="9371">
                  <c:v>-6.9406999999999996E-2</c:v>
                </c:pt>
                <c:pt idx="9372">
                  <c:v>-5.5114999999999997E-2</c:v>
                </c:pt>
                <c:pt idx="9373">
                  <c:v>-2.6835000000000001E-2</c:v>
                </c:pt>
                <c:pt idx="9374">
                  <c:v>-5.2665999999999998E-4</c:v>
                </c:pt>
                <c:pt idx="9375">
                  <c:v>2.3311999999999999E-2</c:v>
                </c:pt>
                <c:pt idx="9376">
                  <c:v>3.0412999999999999E-2</c:v>
                </c:pt>
                <c:pt idx="9377">
                  <c:v>4.9366E-2</c:v>
                </c:pt>
                <c:pt idx="9378">
                  <c:v>5.9232E-2</c:v>
                </c:pt>
                <c:pt idx="9379">
                  <c:v>6.5819000000000003E-2</c:v>
                </c:pt>
                <c:pt idx="9380">
                  <c:v>7.3840000000000003E-2</c:v>
                </c:pt>
                <c:pt idx="9381">
                  <c:v>7.4345999999999995E-2</c:v>
                </c:pt>
                <c:pt idx="9382">
                  <c:v>6.4768000000000006E-2</c:v>
                </c:pt>
                <c:pt idx="9383">
                  <c:v>4.8378999999999998E-2</c:v>
                </c:pt>
                <c:pt idx="9384">
                  <c:v>4.2644000000000001E-2</c:v>
                </c:pt>
                <c:pt idx="9385">
                  <c:v>3.7615000000000003E-2</c:v>
                </c:pt>
                <c:pt idx="9386">
                  <c:v>2.0643000000000002E-2</c:v>
                </c:pt>
                <c:pt idx="9387">
                  <c:v>3.2150999999999998E-3</c:v>
                </c:pt>
                <c:pt idx="9388">
                  <c:v>-1.4859000000000001E-2</c:v>
                </c:pt>
                <c:pt idx="9389">
                  <c:v>-2.1127E-2</c:v>
                </c:pt>
                <c:pt idx="9390">
                  <c:v>-1.5098E-2</c:v>
                </c:pt>
                <c:pt idx="9391">
                  <c:v>-2.7518000000000001E-2</c:v>
                </c:pt>
                <c:pt idx="9392">
                  <c:v>-3.2211999999999998E-2</c:v>
                </c:pt>
                <c:pt idx="9393">
                  <c:v>-3.3989999999999999E-2</c:v>
                </c:pt>
                <c:pt idx="9394">
                  <c:v>-2.6742999999999999E-2</c:v>
                </c:pt>
                <c:pt idx="9395">
                  <c:v>-2.3338999999999999E-2</c:v>
                </c:pt>
                <c:pt idx="9396">
                  <c:v>-2.1562000000000001E-2</c:v>
                </c:pt>
                <c:pt idx="9397">
                  <c:v>-2.1395000000000001E-2</c:v>
                </c:pt>
                <c:pt idx="9398">
                  <c:v>-9.6904999999999995E-3</c:v>
                </c:pt>
                <c:pt idx="9399">
                  <c:v>-6.6220000000000005E-4</c:v>
                </c:pt>
                <c:pt idx="9400">
                  <c:v>4.8225999999999998E-3</c:v>
                </c:pt>
                <c:pt idx="9401">
                  <c:v>5.2882000000000005E-4</c:v>
                </c:pt>
                <c:pt idx="9402">
                  <c:v>4.4393999999999996E-3</c:v>
                </c:pt>
                <c:pt idx="9403">
                  <c:v>1.0892000000000001E-2</c:v>
                </c:pt>
                <c:pt idx="9404">
                  <c:v>1.5733E-2</c:v>
                </c:pt>
                <c:pt idx="9405">
                  <c:v>1.5879999999999998E-2</c:v>
                </c:pt>
                <c:pt idx="9406">
                  <c:v>1.1343000000000001E-2</c:v>
                </c:pt>
                <c:pt idx="9407">
                  <c:v>1.1903E-2</c:v>
                </c:pt>
                <c:pt idx="9408">
                  <c:v>7.7941E-3</c:v>
                </c:pt>
                <c:pt idx="9409">
                  <c:v>6.3819999999999997E-3</c:v>
                </c:pt>
                <c:pt idx="9410">
                  <c:v>9.5361999999999999E-3</c:v>
                </c:pt>
                <c:pt idx="9411">
                  <c:v>5.6866E-3</c:v>
                </c:pt>
                <c:pt idx="9412">
                  <c:v>1.038E-2</c:v>
                </c:pt>
                <c:pt idx="9413">
                  <c:v>9.4870000000000006E-3</c:v>
                </c:pt>
                <c:pt idx="9414">
                  <c:v>4.8850999999999999E-3</c:v>
                </c:pt>
                <c:pt idx="9415">
                  <c:v>5.6054E-3</c:v>
                </c:pt>
                <c:pt idx="9416">
                  <c:v>3.3102000000000001E-3</c:v>
                </c:pt>
                <c:pt idx="9417">
                  <c:v>1.5608E-3</c:v>
                </c:pt>
                <c:pt idx="9418">
                  <c:v>3.4244000000000002E-3</c:v>
                </c:pt>
                <c:pt idx="9419">
                  <c:v>1.3745000000000001E-3</c:v>
                </c:pt>
                <c:pt idx="9420">
                  <c:v>-1.0211E-3</c:v>
                </c:pt>
                <c:pt idx="9421">
                  <c:v>-4.0663000000000001E-3</c:v>
                </c:pt>
                <c:pt idx="9422">
                  <c:v>-3.8454000000000001E-3</c:v>
                </c:pt>
                <c:pt idx="9423">
                  <c:v>-2.251E-3</c:v>
                </c:pt>
                <c:pt idx="9424">
                  <c:v>-7.0003000000000001E-3</c:v>
                </c:pt>
                <c:pt idx="9425">
                  <c:v>-1.3840999999999999E-2</c:v>
                </c:pt>
                <c:pt idx="9426">
                  <c:v>-1.1518E-2</c:v>
                </c:pt>
                <c:pt idx="9427">
                  <c:v>-7.3936000000000002E-3</c:v>
                </c:pt>
                <c:pt idx="9428">
                  <c:v>-7.685E-3</c:v>
                </c:pt>
                <c:pt idx="9429">
                  <c:v>-1.1194000000000001E-2</c:v>
                </c:pt>
                <c:pt idx="9430">
                  <c:v>-1.2517E-2</c:v>
                </c:pt>
                <c:pt idx="9431">
                  <c:v>-7.8443000000000002E-3</c:v>
                </c:pt>
                <c:pt idx="9432">
                  <c:v>-1.9777000000000002E-3</c:v>
                </c:pt>
                <c:pt idx="9433">
                  <c:v>-3.1874E-3</c:v>
                </c:pt>
                <c:pt idx="9434">
                  <c:v>-6.3723E-3</c:v>
                </c:pt>
                <c:pt idx="9435">
                  <c:v>-2.7139E-3</c:v>
                </c:pt>
                <c:pt idx="9436">
                  <c:v>4.2002000000000003E-3</c:v>
                </c:pt>
                <c:pt idx="9437">
                  <c:v>6.5075999999999997E-3</c:v>
                </c:pt>
                <c:pt idx="9438">
                  <c:v>3.9393000000000002E-4</c:v>
                </c:pt>
                <c:pt idx="9439">
                  <c:v>-1.0928999999999999E-3</c:v>
                </c:pt>
                <c:pt idx="9440">
                  <c:v>4.5699E-3</c:v>
                </c:pt>
                <c:pt idx="9441">
                  <c:v>5.2896999999999996E-3</c:v>
                </c:pt>
                <c:pt idx="9442">
                  <c:v>1.9161E-3</c:v>
                </c:pt>
                <c:pt idx="9443">
                  <c:v>-1.9007E-3</c:v>
                </c:pt>
                <c:pt idx="9444">
                  <c:v>5.7083999999999998E-4</c:v>
                </c:pt>
                <c:pt idx="9445">
                  <c:v>2.1389E-3</c:v>
                </c:pt>
                <c:pt idx="9446">
                  <c:v>7.6446999999999995E-4</c:v>
                </c:pt>
                <c:pt idx="9447">
                  <c:v>-2.9201000000000001E-3</c:v>
                </c:pt>
                <c:pt idx="9448">
                  <c:v>-1.8852999999999999E-3</c:v>
                </c:pt>
                <c:pt idx="9449">
                  <c:v>1.2689999999999999E-3</c:v>
                </c:pt>
                <c:pt idx="9450">
                  <c:v>4.0806000000000002E-3</c:v>
                </c:pt>
                <c:pt idx="9451">
                  <c:v>-2.6268E-4</c:v>
                </c:pt>
                <c:pt idx="9452">
                  <c:v>-2.8822000000000001E-3</c:v>
                </c:pt>
                <c:pt idx="9453">
                  <c:v>5.3050000000000005E-4</c:v>
                </c:pt>
                <c:pt idx="9454">
                  <c:v>5.4865000000000001E-3</c:v>
                </c:pt>
                <c:pt idx="9455">
                  <c:v>5.9420000000000002E-3</c:v>
                </c:pt>
                <c:pt idx="9456">
                  <c:v>8.9139000000000004E-4</c:v>
                </c:pt>
                <c:pt idx="9457">
                  <c:v>3.0512999999999998E-3</c:v>
                </c:pt>
                <c:pt idx="9458">
                  <c:v>6.2134E-3</c:v>
                </c:pt>
                <c:pt idx="9459">
                  <c:v>9.3959000000000004E-3</c:v>
                </c:pt>
                <c:pt idx="9460">
                  <c:v>8.2687999999999998E-3</c:v>
                </c:pt>
                <c:pt idx="9461">
                  <c:v>1.1822E-3</c:v>
                </c:pt>
                <c:pt idx="9462">
                  <c:v>-1.1137E-3</c:v>
                </c:pt>
                <c:pt idx="9463">
                  <c:v>3.8433E-3</c:v>
                </c:pt>
                <c:pt idx="9464">
                  <c:v>5.2607000000000001E-3</c:v>
                </c:pt>
                <c:pt idx="9465">
                  <c:v>-1.6532999999999999E-4</c:v>
                </c:pt>
                <c:pt idx="9466">
                  <c:v>-2.3391000000000002E-3</c:v>
                </c:pt>
                <c:pt idx="9467">
                  <c:v>-5.0220000000000004E-3</c:v>
                </c:pt>
                <c:pt idx="9468">
                  <c:v>8.2467E-4</c:v>
                </c:pt>
                <c:pt idx="9469">
                  <c:v>-3.8926999999999999E-4</c:v>
                </c:pt>
                <c:pt idx="9470">
                  <c:v>-1.0034E-3</c:v>
                </c:pt>
                <c:pt idx="9471">
                  <c:v>-2.0763000000000001E-3</c:v>
                </c:pt>
                <c:pt idx="9472">
                  <c:v>-1.8634000000000001E-3</c:v>
                </c:pt>
                <c:pt idx="9473">
                  <c:v>-1.0524E-3</c:v>
                </c:pt>
                <c:pt idx="9474">
                  <c:v>1.6835000000000001E-3</c:v>
                </c:pt>
                <c:pt idx="9475">
                  <c:v>-2.9188999999999999E-3</c:v>
                </c:pt>
                <c:pt idx="9476">
                  <c:v>-2.9122000000000002E-3</c:v>
                </c:pt>
                <c:pt idx="9477">
                  <c:v>-3.3151000000000001E-3</c:v>
                </c:pt>
                <c:pt idx="9478">
                  <c:v>6.1056999999999995E-5</c:v>
                </c:pt>
                <c:pt idx="9479">
                  <c:v>-2.3719E-4</c:v>
                </c:pt>
                <c:pt idx="9480">
                  <c:v>-3.9045999999999998E-3</c:v>
                </c:pt>
                <c:pt idx="9481">
                  <c:v>-1.8151E-3</c:v>
                </c:pt>
                <c:pt idx="9482">
                  <c:v>-4.0322999999999997E-4</c:v>
                </c:pt>
                <c:pt idx="9483">
                  <c:v>2.1031999999999999E-3</c:v>
                </c:pt>
                <c:pt idx="9484">
                  <c:v>1.8194000000000001E-3</c:v>
                </c:pt>
                <c:pt idx="9485">
                  <c:v>-1.6484E-3</c:v>
                </c:pt>
                <c:pt idx="9486">
                  <c:v>4.2598999999999996E-3</c:v>
                </c:pt>
                <c:pt idx="9487">
                  <c:v>5.7431000000000001E-3</c:v>
                </c:pt>
                <c:pt idx="9488">
                  <c:v>3.5203000000000001E-3</c:v>
                </c:pt>
                <c:pt idx="9489">
                  <c:v>3.2634000000000001E-3</c:v>
                </c:pt>
                <c:pt idx="9490">
                  <c:v>2.1597999999999999E-3</c:v>
                </c:pt>
                <c:pt idx="9491">
                  <c:v>2.16E-3</c:v>
                </c:pt>
                <c:pt idx="9492">
                  <c:v>5.9585000000000003E-3</c:v>
                </c:pt>
                <c:pt idx="9493">
                  <c:v>4.2420999999999999E-5</c:v>
                </c:pt>
                <c:pt idx="9494">
                  <c:v>6.4796999999999999E-4</c:v>
                </c:pt>
                <c:pt idx="9495">
                  <c:v>1.5470999999999999E-4</c:v>
                </c:pt>
                <c:pt idx="9496">
                  <c:v>1.4162999999999999E-3</c:v>
                </c:pt>
                <c:pt idx="9497">
                  <c:v>8.5952000000000001E-4</c:v>
                </c:pt>
                <c:pt idx="9498">
                  <c:v>-6.1715000000000001E-4</c:v>
                </c:pt>
                <c:pt idx="9499">
                  <c:v>-4.0815000000000001E-3</c:v>
                </c:pt>
                <c:pt idx="9500">
                  <c:v>-9.6172E-4</c:v>
                </c:pt>
                <c:pt idx="9501">
                  <c:v>-2.9987E-3</c:v>
                </c:pt>
                <c:pt idx="9502">
                  <c:v>-3.1313999999999999E-3</c:v>
                </c:pt>
                <c:pt idx="9503">
                  <c:v>-6.1343999999999999E-3</c:v>
                </c:pt>
                <c:pt idx="9504">
                  <c:v>-6.8024000000000001E-3</c:v>
                </c:pt>
                <c:pt idx="9505">
                  <c:v>-2.9274000000000001E-3</c:v>
                </c:pt>
                <c:pt idx="9506">
                  <c:v>-4.3648000000000003E-3</c:v>
                </c:pt>
                <c:pt idx="9507">
                  <c:v>-3.4537999999999999E-3</c:v>
                </c:pt>
                <c:pt idx="9508">
                  <c:v>-4.2253999999999998E-3</c:v>
                </c:pt>
                <c:pt idx="9509">
                  <c:v>-1.4612E-3</c:v>
                </c:pt>
                <c:pt idx="9510">
                  <c:v>4.0029000000000002E-3</c:v>
                </c:pt>
                <c:pt idx="9511">
                  <c:v>-1.8797E-3</c:v>
                </c:pt>
                <c:pt idx="9512">
                  <c:v>-2.7474000000000001E-3</c:v>
                </c:pt>
                <c:pt idx="9513">
                  <c:v>-8.4444999999999995E-4</c:v>
                </c:pt>
                <c:pt idx="9514">
                  <c:v>7.8406000000000005E-4</c:v>
                </c:pt>
                <c:pt idx="9515">
                  <c:v>1.8739E-3</c:v>
                </c:pt>
                <c:pt idx="9516">
                  <c:v>-9.3618E-4</c:v>
                </c:pt>
                <c:pt idx="9517">
                  <c:v>-4.1279000000000003E-3</c:v>
                </c:pt>
                <c:pt idx="9518">
                  <c:v>2.5891E-3</c:v>
                </c:pt>
                <c:pt idx="9519">
                  <c:v>2.7100000000000002E-3</c:v>
                </c:pt>
                <c:pt idx="9520">
                  <c:v>1.3695000000000001E-3</c:v>
                </c:pt>
                <c:pt idx="9521">
                  <c:v>-5.8498999999999997E-4</c:v>
                </c:pt>
                <c:pt idx="9522">
                  <c:v>1.0594000000000001E-3</c:v>
                </c:pt>
                <c:pt idx="9523">
                  <c:v>3.0260999999999999E-3</c:v>
                </c:pt>
                <c:pt idx="9524">
                  <c:v>4.5469999999999998E-3</c:v>
                </c:pt>
                <c:pt idx="9525">
                  <c:v>5.9917E-4</c:v>
                </c:pt>
                <c:pt idx="9526">
                  <c:v>2.1253999999999999E-3</c:v>
                </c:pt>
                <c:pt idx="9527">
                  <c:v>1.9934000000000002E-3</c:v>
                </c:pt>
                <c:pt idx="9528">
                  <c:v>2.5295999999999999E-3</c:v>
                </c:pt>
                <c:pt idx="9529">
                  <c:v>1.7124E-3</c:v>
                </c:pt>
                <c:pt idx="9530">
                  <c:v>-4.7626E-4</c:v>
                </c:pt>
                <c:pt idx="9531">
                  <c:v>8.9106000000000005E-4</c:v>
                </c:pt>
                <c:pt idx="9532">
                  <c:v>-9.3066999999999998E-4</c:v>
                </c:pt>
                <c:pt idx="9533">
                  <c:v>-1.3401000000000001E-3</c:v>
                </c:pt>
                <c:pt idx="9534">
                  <c:v>-1.6198E-3</c:v>
                </c:pt>
                <c:pt idx="9535">
                  <c:v>-2.7699000000000001E-3</c:v>
                </c:pt>
                <c:pt idx="9536">
                  <c:v>4.1747000000000003E-4</c:v>
                </c:pt>
                <c:pt idx="9537">
                  <c:v>-1.4587999999999999E-3</c:v>
                </c:pt>
                <c:pt idx="9538">
                  <c:v>-1.0789E-3</c:v>
                </c:pt>
                <c:pt idx="9539">
                  <c:v>-1.127E-4</c:v>
                </c:pt>
                <c:pt idx="9540">
                  <c:v>-2.4981000000000001E-3</c:v>
                </c:pt>
                <c:pt idx="9541">
                  <c:v>-2.1790999999999998E-3</c:v>
                </c:pt>
                <c:pt idx="9542">
                  <c:v>-1.9564999999999999E-3</c:v>
                </c:pt>
                <c:pt idx="9543">
                  <c:v>-4.6154999999999998E-3</c:v>
                </c:pt>
                <c:pt idx="9544">
                  <c:v>-3.0561E-3</c:v>
                </c:pt>
                <c:pt idx="9545">
                  <c:v>-2.5514999999999999E-3</c:v>
                </c:pt>
                <c:pt idx="9546">
                  <c:v>-2.6515000000000002E-3</c:v>
                </c:pt>
                <c:pt idx="9547">
                  <c:v>-2.3525E-3</c:v>
                </c:pt>
                <c:pt idx="9548">
                  <c:v>-1.8109999999999999E-3</c:v>
                </c:pt>
                <c:pt idx="9549">
                  <c:v>-1.026E-3</c:v>
                </c:pt>
                <c:pt idx="9550">
                  <c:v>3.6686999999999999E-4</c:v>
                </c:pt>
                <c:pt idx="9551">
                  <c:v>2.9171999999999998E-4</c:v>
                </c:pt>
                <c:pt idx="9552">
                  <c:v>1.5364E-3</c:v>
                </c:pt>
                <c:pt idx="9553">
                  <c:v>2.6718000000000002E-3</c:v>
                </c:pt>
                <c:pt idx="9554">
                  <c:v>3.8831E-3</c:v>
                </c:pt>
                <c:pt idx="9555">
                  <c:v>4.8697000000000002E-3</c:v>
                </c:pt>
                <c:pt idx="9556">
                  <c:v>5.7682000000000002E-3</c:v>
                </c:pt>
                <c:pt idx="9557">
                  <c:v>5.9794999999999996E-3</c:v>
                </c:pt>
                <c:pt idx="9558">
                  <c:v>6.6946999999999996E-3</c:v>
                </c:pt>
                <c:pt idx="9559">
                  <c:v>6.9858999999999997E-3</c:v>
                </c:pt>
                <c:pt idx="9560">
                  <c:v>5.8479999999999999E-3</c:v>
                </c:pt>
                <c:pt idx="9561">
                  <c:v>3.8430999999999999E-3</c:v>
                </c:pt>
                <c:pt idx="9562">
                  <c:v>4.9531999999999996E-3</c:v>
                </c:pt>
                <c:pt idx="9563">
                  <c:v>3.8598999999999999E-3</c:v>
                </c:pt>
                <c:pt idx="9564">
                  <c:v>3.0861E-3</c:v>
                </c:pt>
                <c:pt idx="9565">
                  <c:v>3.5939000000000001E-3</c:v>
                </c:pt>
                <c:pt idx="9566">
                  <c:v>1.9463E-3</c:v>
                </c:pt>
                <c:pt idx="9567">
                  <c:v>4.3064000000000002E-3</c:v>
                </c:pt>
                <c:pt idx="9568">
                  <c:v>3.0988000000000001E-3</c:v>
                </c:pt>
                <c:pt idx="9569">
                  <c:v>1.9241E-3</c:v>
                </c:pt>
                <c:pt idx="9570">
                  <c:v>5.0628000000000001E-4</c:v>
                </c:pt>
                <c:pt idx="9571">
                  <c:v>6.9375999999999997E-4</c:v>
                </c:pt>
                <c:pt idx="9572">
                  <c:v>-7.6502999999999999E-4</c:v>
                </c:pt>
                <c:pt idx="9573">
                  <c:v>-1.4936000000000001E-3</c:v>
                </c:pt>
                <c:pt idx="9574">
                  <c:v>-3.7364E-3</c:v>
                </c:pt>
                <c:pt idx="9575">
                  <c:v>-3.4142E-3</c:v>
                </c:pt>
                <c:pt idx="9576">
                  <c:v>-5.2417999999999996E-3</c:v>
                </c:pt>
                <c:pt idx="9577">
                  <c:v>-5.2719000000000004E-3</c:v>
                </c:pt>
                <c:pt idx="9578">
                  <c:v>-6.6125999999999997E-3</c:v>
                </c:pt>
                <c:pt idx="9579">
                  <c:v>-6.6791999999999997E-3</c:v>
                </c:pt>
                <c:pt idx="9580">
                  <c:v>-5.5472999999999998E-3</c:v>
                </c:pt>
                <c:pt idx="9581">
                  <c:v>-6.8050999999999997E-3</c:v>
                </c:pt>
                <c:pt idx="9582">
                  <c:v>-6.3103999999999999E-3</c:v>
                </c:pt>
                <c:pt idx="9583">
                  <c:v>-6.0749000000000003E-3</c:v>
                </c:pt>
                <c:pt idx="9584">
                  <c:v>-6.1792000000000001E-3</c:v>
                </c:pt>
                <c:pt idx="9585">
                  <c:v>-3.6944999999999999E-3</c:v>
                </c:pt>
                <c:pt idx="9586">
                  <c:v>-6.2652999999999997E-3</c:v>
                </c:pt>
                <c:pt idx="9587">
                  <c:v>-6.3584999999999996E-3</c:v>
                </c:pt>
                <c:pt idx="9588">
                  <c:v>-4.1316E-3</c:v>
                </c:pt>
                <c:pt idx="9589">
                  <c:v>-4.9067E-3</c:v>
                </c:pt>
                <c:pt idx="9590">
                  <c:v>-5.8792000000000002E-3</c:v>
                </c:pt>
                <c:pt idx="9591">
                  <c:v>-3.4562999999999998E-3</c:v>
                </c:pt>
                <c:pt idx="9592">
                  <c:v>-5.8885999999999999E-3</c:v>
                </c:pt>
                <c:pt idx="9593">
                  <c:v>-1.8355999999999999E-3</c:v>
                </c:pt>
                <c:pt idx="9594">
                  <c:v>-2.5791E-3</c:v>
                </c:pt>
                <c:pt idx="9595">
                  <c:v>-3.2348000000000001E-4</c:v>
                </c:pt>
                <c:pt idx="9596">
                  <c:v>8.5344999999999996E-4</c:v>
                </c:pt>
                <c:pt idx="9597">
                  <c:v>2.2474999999999999E-3</c:v>
                </c:pt>
                <c:pt idx="9598">
                  <c:v>2.5517999999999999E-3</c:v>
                </c:pt>
                <c:pt idx="9599">
                  <c:v>5.3531999999999998E-3</c:v>
                </c:pt>
                <c:pt idx="9600">
                  <c:v>3.741E-3</c:v>
                </c:pt>
                <c:pt idx="9601">
                  <c:v>6.9395999999999998E-3</c:v>
                </c:pt>
                <c:pt idx="9602">
                  <c:v>6.4562999999999999E-3</c:v>
                </c:pt>
                <c:pt idx="9603">
                  <c:v>8.1776999999999996E-3</c:v>
                </c:pt>
                <c:pt idx="9604">
                  <c:v>8.3406000000000001E-3</c:v>
                </c:pt>
                <c:pt idx="9605">
                  <c:v>6.8519000000000002E-3</c:v>
                </c:pt>
                <c:pt idx="9606">
                  <c:v>9.1191999999999992E-3</c:v>
                </c:pt>
                <c:pt idx="9607">
                  <c:v>7.3546999999999996E-3</c:v>
                </c:pt>
                <c:pt idx="9608">
                  <c:v>7.0870999999999998E-3</c:v>
                </c:pt>
                <c:pt idx="9609">
                  <c:v>7.0457999999999996E-3</c:v>
                </c:pt>
                <c:pt idx="9610">
                  <c:v>3.2775E-3</c:v>
                </c:pt>
                <c:pt idx="9611">
                  <c:v>7.0295000000000002E-3</c:v>
                </c:pt>
                <c:pt idx="9612">
                  <c:v>5.7007999999999998E-3</c:v>
                </c:pt>
                <c:pt idx="9613">
                  <c:v>2.8511999999999999E-3</c:v>
                </c:pt>
                <c:pt idx="9614">
                  <c:v>2.4729999999999999E-3</c:v>
                </c:pt>
                <c:pt idx="9615">
                  <c:v>1.1588E-3</c:v>
                </c:pt>
                <c:pt idx="9616">
                  <c:v>-9.3424000000000003E-4</c:v>
                </c:pt>
                <c:pt idx="9617">
                  <c:v>1.5296000000000001E-3</c:v>
                </c:pt>
                <c:pt idx="9618">
                  <c:v>-4.8863999999999999E-3</c:v>
                </c:pt>
                <c:pt idx="9619">
                  <c:v>-4.2475000000000004E-3</c:v>
                </c:pt>
                <c:pt idx="9620">
                  <c:v>-5.8205000000000002E-3</c:v>
                </c:pt>
                <c:pt idx="9621">
                  <c:v>-6.2721000000000001E-3</c:v>
                </c:pt>
                <c:pt idx="9622">
                  <c:v>-7.5044999999999999E-3</c:v>
                </c:pt>
                <c:pt idx="9623">
                  <c:v>-8.0318000000000004E-3</c:v>
                </c:pt>
                <c:pt idx="9624">
                  <c:v>-9.8361999999999998E-3</c:v>
                </c:pt>
                <c:pt idx="9625">
                  <c:v>-7.5357000000000002E-3</c:v>
                </c:pt>
                <c:pt idx="9626">
                  <c:v>-1.0286999999999999E-2</c:v>
                </c:pt>
                <c:pt idx="9627">
                  <c:v>-8.8106E-3</c:v>
                </c:pt>
                <c:pt idx="9628">
                  <c:v>-8.2383999999999999E-3</c:v>
                </c:pt>
                <c:pt idx="9629">
                  <c:v>-8.4864999999999993E-3</c:v>
                </c:pt>
                <c:pt idx="9630">
                  <c:v>-6.1469999999999997E-3</c:v>
                </c:pt>
                <c:pt idx="9631">
                  <c:v>-7.2341000000000003E-3</c:v>
                </c:pt>
                <c:pt idx="9632">
                  <c:v>-3.1221999999999999E-3</c:v>
                </c:pt>
                <c:pt idx="9633">
                  <c:v>-2.3148999999999999E-3</c:v>
                </c:pt>
                <c:pt idx="9634">
                  <c:v>-1.6035000000000001E-3</c:v>
                </c:pt>
                <c:pt idx="9635">
                  <c:v>2.1361000000000002E-3</c:v>
                </c:pt>
                <c:pt idx="9636">
                  <c:v>-9.3077999999999998E-4</c:v>
                </c:pt>
                <c:pt idx="9637">
                  <c:v>1.6174E-3</c:v>
                </c:pt>
                <c:pt idx="9638">
                  <c:v>4.0844000000000002E-3</c:v>
                </c:pt>
                <c:pt idx="9639">
                  <c:v>4.3517E-3</c:v>
                </c:pt>
                <c:pt idx="9640">
                  <c:v>6.6261999999999996E-3</c:v>
                </c:pt>
                <c:pt idx="9641">
                  <c:v>8.4130000000000003E-3</c:v>
                </c:pt>
                <c:pt idx="9642">
                  <c:v>7.2857E-3</c:v>
                </c:pt>
                <c:pt idx="9643">
                  <c:v>1.2663000000000001E-2</c:v>
                </c:pt>
                <c:pt idx="9644">
                  <c:v>1.0796999999999999E-2</c:v>
                </c:pt>
                <c:pt idx="9645">
                  <c:v>1.1841000000000001E-2</c:v>
                </c:pt>
                <c:pt idx="9646">
                  <c:v>1.2142E-2</c:v>
                </c:pt>
                <c:pt idx="9647">
                  <c:v>1.2096000000000001E-2</c:v>
                </c:pt>
                <c:pt idx="9648">
                  <c:v>1.123E-2</c:v>
                </c:pt>
                <c:pt idx="9649">
                  <c:v>1.2311000000000001E-2</c:v>
                </c:pt>
                <c:pt idx="9650">
                  <c:v>9.4491999999999996E-3</c:v>
                </c:pt>
                <c:pt idx="9651">
                  <c:v>9.6568000000000001E-3</c:v>
                </c:pt>
                <c:pt idx="9652">
                  <c:v>7.3118000000000002E-3</c:v>
                </c:pt>
                <c:pt idx="9653">
                  <c:v>6.5328000000000001E-3</c:v>
                </c:pt>
                <c:pt idx="9654">
                  <c:v>5.3153000000000002E-3</c:v>
                </c:pt>
                <c:pt idx="9655">
                  <c:v>1.9559999999999998E-3</c:v>
                </c:pt>
                <c:pt idx="9656">
                  <c:v>1.0510999999999999E-3</c:v>
                </c:pt>
                <c:pt idx="9657">
                  <c:v>-2.6895000000000001E-3</c:v>
                </c:pt>
                <c:pt idx="9658">
                  <c:v>-4.0401999999999999E-3</c:v>
                </c:pt>
                <c:pt idx="9659">
                  <c:v>-5.4091E-3</c:v>
                </c:pt>
                <c:pt idx="9660">
                  <c:v>-8.4559000000000006E-3</c:v>
                </c:pt>
                <c:pt idx="9661">
                  <c:v>-6.5773999999999997E-3</c:v>
                </c:pt>
                <c:pt idx="9662">
                  <c:v>-9.5458000000000001E-3</c:v>
                </c:pt>
                <c:pt idx="9663">
                  <c:v>-1.0023000000000001E-2</c:v>
                </c:pt>
                <c:pt idx="9664">
                  <c:v>-1.014E-2</c:v>
                </c:pt>
                <c:pt idx="9665">
                  <c:v>-1.3299E-2</c:v>
                </c:pt>
                <c:pt idx="9666">
                  <c:v>-1.3361E-2</c:v>
                </c:pt>
                <c:pt idx="9667">
                  <c:v>-1.3004E-2</c:v>
                </c:pt>
                <c:pt idx="9668">
                  <c:v>-1.5291000000000001E-2</c:v>
                </c:pt>
                <c:pt idx="9669">
                  <c:v>-1.4196E-2</c:v>
                </c:pt>
                <c:pt idx="9670">
                  <c:v>-1.3955E-2</c:v>
                </c:pt>
                <c:pt idx="9671">
                  <c:v>-1.291E-2</c:v>
                </c:pt>
                <c:pt idx="9672">
                  <c:v>-1.1488999999999999E-2</c:v>
                </c:pt>
                <c:pt idx="9673">
                  <c:v>-1.0451E-2</c:v>
                </c:pt>
                <c:pt idx="9674">
                  <c:v>-9.7692999999999999E-3</c:v>
                </c:pt>
                <c:pt idx="9675">
                  <c:v>-7.1475999999999996E-3</c:v>
                </c:pt>
                <c:pt idx="9676">
                  <c:v>-5.5373000000000002E-3</c:v>
                </c:pt>
                <c:pt idx="9677">
                  <c:v>-2.6478999999999999E-3</c:v>
                </c:pt>
                <c:pt idx="9678">
                  <c:v>-9.9014999999999997E-4</c:v>
                </c:pt>
                <c:pt idx="9679">
                  <c:v>1.4616E-4</c:v>
                </c:pt>
                <c:pt idx="9680">
                  <c:v>2.9532999999999998E-3</c:v>
                </c:pt>
                <c:pt idx="9681">
                  <c:v>6.1497000000000001E-3</c:v>
                </c:pt>
                <c:pt idx="9682">
                  <c:v>8.6826000000000004E-3</c:v>
                </c:pt>
                <c:pt idx="9683">
                  <c:v>8.9645000000000002E-3</c:v>
                </c:pt>
                <c:pt idx="9684">
                  <c:v>1.0578000000000001E-2</c:v>
                </c:pt>
                <c:pt idx="9685">
                  <c:v>1.2463999999999999E-2</c:v>
                </c:pt>
                <c:pt idx="9686">
                  <c:v>1.3093E-2</c:v>
                </c:pt>
                <c:pt idx="9687">
                  <c:v>1.3499000000000001E-2</c:v>
                </c:pt>
                <c:pt idx="9688">
                  <c:v>1.2381E-2</c:v>
                </c:pt>
                <c:pt idx="9689">
                  <c:v>1.3004E-2</c:v>
                </c:pt>
                <c:pt idx="9690">
                  <c:v>1.5561999999999999E-2</c:v>
                </c:pt>
                <c:pt idx="9691">
                  <c:v>1.2145E-2</c:v>
                </c:pt>
                <c:pt idx="9692">
                  <c:v>1.3220000000000001E-2</c:v>
                </c:pt>
                <c:pt idx="9693">
                  <c:v>1.1724999999999999E-2</c:v>
                </c:pt>
                <c:pt idx="9694">
                  <c:v>1.0895E-2</c:v>
                </c:pt>
                <c:pt idx="9695">
                  <c:v>8.1472000000000003E-3</c:v>
                </c:pt>
                <c:pt idx="9696">
                  <c:v>6.6883000000000003E-3</c:v>
                </c:pt>
                <c:pt idx="9697">
                  <c:v>4.352E-3</c:v>
                </c:pt>
                <c:pt idx="9698">
                  <c:v>2.8463E-3</c:v>
                </c:pt>
                <c:pt idx="9699">
                  <c:v>1.2281E-4</c:v>
                </c:pt>
                <c:pt idx="9700">
                  <c:v>-1.0702999999999999E-3</c:v>
                </c:pt>
                <c:pt idx="9701">
                  <c:v>-4.5284000000000001E-3</c:v>
                </c:pt>
                <c:pt idx="9702">
                  <c:v>-5.7007000000000004E-3</c:v>
                </c:pt>
                <c:pt idx="9703">
                  <c:v>-7.9141000000000003E-3</c:v>
                </c:pt>
                <c:pt idx="9704">
                  <c:v>-9.7456999999999995E-3</c:v>
                </c:pt>
                <c:pt idx="9705">
                  <c:v>-1.0787E-2</c:v>
                </c:pt>
                <c:pt idx="9706">
                  <c:v>-1.2800000000000001E-2</c:v>
                </c:pt>
                <c:pt idx="9707">
                  <c:v>-1.2841999999999999E-2</c:v>
                </c:pt>
                <c:pt idx="9708">
                  <c:v>-1.3639999999999999E-2</c:v>
                </c:pt>
                <c:pt idx="9709">
                  <c:v>-1.4494999999999999E-2</c:v>
                </c:pt>
                <c:pt idx="9710">
                  <c:v>-1.1854999999999999E-2</c:v>
                </c:pt>
                <c:pt idx="9711">
                  <c:v>-1.3808000000000001E-2</c:v>
                </c:pt>
                <c:pt idx="9712">
                  <c:v>-1.3082E-2</c:v>
                </c:pt>
                <c:pt idx="9713">
                  <c:v>-1.0241E-2</c:v>
                </c:pt>
                <c:pt idx="9714">
                  <c:v>-9.0819999999999998E-3</c:v>
                </c:pt>
                <c:pt idx="9715">
                  <c:v>-8.8106999999999994E-3</c:v>
                </c:pt>
                <c:pt idx="9716">
                  <c:v>-5.2081999999999996E-3</c:v>
                </c:pt>
                <c:pt idx="9717">
                  <c:v>-6.4543999999999999E-3</c:v>
                </c:pt>
                <c:pt idx="9718">
                  <c:v>-7.2771999999999995E-4</c:v>
                </c:pt>
                <c:pt idx="9719">
                  <c:v>-2.1437E-4</c:v>
                </c:pt>
                <c:pt idx="9720">
                  <c:v>3.4599000000000001E-3</c:v>
                </c:pt>
                <c:pt idx="9721">
                  <c:v>5.1193000000000002E-3</c:v>
                </c:pt>
                <c:pt idx="9722">
                  <c:v>7.3971000000000002E-3</c:v>
                </c:pt>
                <c:pt idx="9723">
                  <c:v>8.8871000000000002E-3</c:v>
                </c:pt>
                <c:pt idx="9724">
                  <c:v>1.2581999999999999E-2</c:v>
                </c:pt>
                <c:pt idx="9725">
                  <c:v>1.2096000000000001E-2</c:v>
                </c:pt>
                <c:pt idx="9726">
                  <c:v>1.5037E-2</c:v>
                </c:pt>
                <c:pt idx="9727">
                  <c:v>1.5236E-2</c:v>
                </c:pt>
                <c:pt idx="9728">
                  <c:v>1.687E-2</c:v>
                </c:pt>
                <c:pt idx="9729">
                  <c:v>1.8033E-2</c:v>
                </c:pt>
                <c:pt idx="9730">
                  <c:v>1.5424E-2</c:v>
                </c:pt>
                <c:pt idx="9731">
                  <c:v>1.7524000000000001E-2</c:v>
                </c:pt>
                <c:pt idx="9732">
                  <c:v>1.4964999999999999E-2</c:v>
                </c:pt>
                <c:pt idx="9733">
                  <c:v>1.4552000000000001E-2</c:v>
                </c:pt>
                <c:pt idx="9734">
                  <c:v>1.2763E-2</c:v>
                </c:pt>
                <c:pt idx="9735">
                  <c:v>8.4186E-3</c:v>
                </c:pt>
                <c:pt idx="9736">
                  <c:v>1.0867999999999999E-2</c:v>
                </c:pt>
                <c:pt idx="9737">
                  <c:v>8.1706000000000001E-3</c:v>
                </c:pt>
                <c:pt idx="9738">
                  <c:v>3.3684000000000001E-3</c:v>
                </c:pt>
                <c:pt idx="9739">
                  <c:v>1.8634000000000001E-3</c:v>
                </c:pt>
                <c:pt idx="9740">
                  <c:v>-9.7457999999999996E-4</c:v>
                </c:pt>
                <c:pt idx="9741">
                  <c:v>-5.0317000000000001E-3</c:v>
                </c:pt>
                <c:pt idx="9742">
                  <c:v>-4.2106000000000001E-3</c:v>
                </c:pt>
                <c:pt idx="9743">
                  <c:v>-1.1651999999999999E-2</c:v>
                </c:pt>
                <c:pt idx="9744">
                  <c:v>-1.2089000000000001E-2</c:v>
                </c:pt>
                <c:pt idx="9745">
                  <c:v>-1.4770999999999999E-2</c:v>
                </c:pt>
                <c:pt idx="9746">
                  <c:v>-1.6612999999999999E-2</c:v>
                </c:pt>
                <c:pt idx="9747">
                  <c:v>-1.8578999999999998E-2</c:v>
                </c:pt>
                <c:pt idx="9748">
                  <c:v>-1.9696000000000002E-2</c:v>
                </c:pt>
                <c:pt idx="9749">
                  <c:v>-2.1588E-2</c:v>
                </c:pt>
                <c:pt idx="9750">
                  <c:v>-1.9526000000000002E-2</c:v>
                </c:pt>
                <c:pt idx="9751">
                  <c:v>-2.2145000000000001E-2</c:v>
                </c:pt>
                <c:pt idx="9752">
                  <c:v>-2.0618999999999998E-2</c:v>
                </c:pt>
                <c:pt idx="9753">
                  <c:v>-1.9446999999999999E-2</c:v>
                </c:pt>
                <c:pt idx="9754">
                  <c:v>-1.9051999999999999E-2</c:v>
                </c:pt>
                <c:pt idx="9755">
                  <c:v>-1.5654000000000001E-2</c:v>
                </c:pt>
                <c:pt idx="9756">
                  <c:v>-1.5640000000000001E-2</c:v>
                </c:pt>
                <c:pt idx="9757">
                  <c:v>-1.0467000000000001E-2</c:v>
                </c:pt>
                <c:pt idx="9758">
                  <c:v>-8.4691999999999996E-3</c:v>
                </c:pt>
                <c:pt idx="9759">
                  <c:v>-6.1716000000000002E-3</c:v>
                </c:pt>
                <c:pt idx="9760">
                  <c:v>-7.4439999999999999E-4</c:v>
                </c:pt>
                <c:pt idx="9761">
                  <c:v>-2.5487999999999999E-3</c:v>
                </c:pt>
                <c:pt idx="9762">
                  <c:v>1.4469999999999999E-3</c:v>
                </c:pt>
                <c:pt idx="9763">
                  <c:v>5.3566000000000004E-3</c:v>
                </c:pt>
                <c:pt idx="9764">
                  <c:v>7.4672000000000002E-3</c:v>
                </c:pt>
                <c:pt idx="9765">
                  <c:v>1.0857E-2</c:v>
                </c:pt>
                <c:pt idx="9766">
                  <c:v>1.3514999999999999E-2</c:v>
                </c:pt>
                <c:pt idx="9767">
                  <c:v>1.3989E-2</c:v>
                </c:pt>
                <c:pt idx="9768">
                  <c:v>2.0319E-2</c:v>
                </c:pt>
                <c:pt idx="9769">
                  <c:v>1.8904000000000001E-2</c:v>
                </c:pt>
                <c:pt idx="9770">
                  <c:v>2.0702999999999999E-2</c:v>
                </c:pt>
                <c:pt idx="9771">
                  <c:v>2.1489999999999999E-2</c:v>
                </c:pt>
                <c:pt idx="9772">
                  <c:v>2.1781999999999999E-2</c:v>
                </c:pt>
                <c:pt idx="9773">
                  <c:v>2.0456999999999999E-2</c:v>
                </c:pt>
                <c:pt idx="9774">
                  <c:v>2.1758E-2</c:v>
                </c:pt>
                <c:pt idx="9775">
                  <c:v>1.8468999999999999E-2</c:v>
                </c:pt>
                <c:pt idx="9776">
                  <c:v>1.8936000000000001E-2</c:v>
                </c:pt>
                <c:pt idx="9777">
                  <c:v>1.4825E-2</c:v>
                </c:pt>
                <c:pt idx="9778">
                  <c:v>1.3435000000000001E-2</c:v>
                </c:pt>
                <c:pt idx="9779">
                  <c:v>1.1440000000000001E-2</c:v>
                </c:pt>
                <c:pt idx="9780">
                  <c:v>7.2058000000000001E-3</c:v>
                </c:pt>
                <c:pt idx="9781">
                  <c:v>4.9962000000000001E-3</c:v>
                </c:pt>
                <c:pt idx="9782">
                  <c:v>2.5009000000000001E-4</c:v>
                </c:pt>
                <c:pt idx="9783">
                  <c:v>-2.0860000000000002E-3</c:v>
                </c:pt>
                <c:pt idx="9784">
                  <c:v>-5.2008000000000002E-3</c:v>
                </c:pt>
                <c:pt idx="9785">
                  <c:v>-8.9338000000000004E-3</c:v>
                </c:pt>
                <c:pt idx="9786">
                  <c:v>-8.2508000000000008E-3</c:v>
                </c:pt>
                <c:pt idx="9787">
                  <c:v>-1.1767E-2</c:v>
                </c:pt>
                <c:pt idx="9788">
                  <c:v>-1.3752E-2</c:v>
                </c:pt>
                <c:pt idx="9789">
                  <c:v>-1.4092E-2</c:v>
                </c:pt>
                <c:pt idx="9790">
                  <c:v>-1.7793E-2</c:v>
                </c:pt>
                <c:pt idx="9791">
                  <c:v>-1.7760000000000001E-2</c:v>
                </c:pt>
                <c:pt idx="9792">
                  <c:v>-1.6864000000000001E-2</c:v>
                </c:pt>
                <c:pt idx="9793">
                  <c:v>-1.9696000000000002E-2</c:v>
                </c:pt>
                <c:pt idx="9794">
                  <c:v>-1.865E-2</c:v>
                </c:pt>
                <c:pt idx="9795">
                  <c:v>-1.7905999999999998E-2</c:v>
                </c:pt>
                <c:pt idx="9796">
                  <c:v>-1.5789999999999998E-2</c:v>
                </c:pt>
                <c:pt idx="9797">
                  <c:v>-1.3975E-2</c:v>
                </c:pt>
                <c:pt idx="9798">
                  <c:v>-1.2699E-2</c:v>
                </c:pt>
                <c:pt idx="9799">
                  <c:v>-1.1102000000000001E-2</c:v>
                </c:pt>
                <c:pt idx="9800">
                  <c:v>-7.2508E-3</c:v>
                </c:pt>
                <c:pt idx="9801">
                  <c:v>-4.8326999999999997E-3</c:v>
                </c:pt>
                <c:pt idx="9802">
                  <c:v>-1.405E-3</c:v>
                </c:pt>
                <c:pt idx="9803">
                  <c:v>1.2014E-3</c:v>
                </c:pt>
                <c:pt idx="9804">
                  <c:v>3.7274000000000001E-3</c:v>
                </c:pt>
                <c:pt idx="9805">
                  <c:v>7.332E-3</c:v>
                </c:pt>
                <c:pt idx="9806">
                  <c:v>1.0612E-2</c:v>
                </c:pt>
                <c:pt idx="9807">
                  <c:v>1.3658E-2</c:v>
                </c:pt>
                <c:pt idx="9808">
                  <c:v>1.4631E-2</c:v>
                </c:pt>
                <c:pt idx="9809">
                  <c:v>1.6840999999999998E-2</c:v>
                </c:pt>
                <c:pt idx="9810">
                  <c:v>1.8275E-2</c:v>
                </c:pt>
                <c:pt idx="9811">
                  <c:v>1.8787999999999999E-2</c:v>
                </c:pt>
                <c:pt idx="9812">
                  <c:v>1.8866999999999998E-2</c:v>
                </c:pt>
                <c:pt idx="9813">
                  <c:v>1.7781000000000002E-2</c:v>
                </c:pt>
                <c:pt idx="9814">
                  <c:v>1.7760999999999999E-2</c:v>
                </c:pt>
                <c:pt idx="9815">
                  <c:v>1.9273999999999999E-2</c:v>
                </c:pt>
                <c:pt idx="9816">
                  <c:v>1.4933E-2</c:v>
                </c:pt>
                <c:pt idx="9817">
                  <c:v>1.553E-2</c:v>
                </c:pt>
                <c:pt idx="9818">
                  <c:v>1.3017000000000001E-2</c:v>
                </c:pt>
                <c:pt idx="9819">
                  <c:v>1.1154000000000001E-2</c:v>
                </c:pt>
                <c:pt idx="9820">
                  <c:v>6.9015999999999999E-3</c:v>
                </c:pt>
                <c:pt idx="9821">
                  <c:v>4.5662999999999997E-3</c:v>
                </c:pt>
                <c:pt idx="9822">
                  <c:v>9.4457000000000004E-4</c:v>
                </c:pt>
                <c:pt idx="9823">
                  <c:v>-1.4882000000000001E-3</c:v>
                </c:pt>
                <c:pt idx="9824">
                  <c:v>-5.3813000000000003E-3</c:v>
                </c:pt>
                <c:pt idx="9825">
                  <c:v>-7.5633000000000002E-3</c:v>
                </c:pt>
                <c:pt idx="9826">
                  <c:v>-1.2196E-2</c:v>
                </c:pt>
                <c:pt idx="9827">
                  <c:v>-1.4938E-2</c:v>
                </c:pt>
                <c:pt idx="9828">
                  <c:v>-1.6809999999999999E-2</c:v>
                </c:pt>
                <c:pt idx="9829">
                  <c:v>-1.9560999999999999E-2</c:v>
                </c:pt>
                <c:pt idx="9830">
                  <c:v>-2.0989000000000001E-2</c:v>
                </c:pt>
                <c:pt idx="9831">
                  <c:v>-2.4799000000000002E-2</c:v>
                </c:pt>
                <c:pt idx="9832">
                  <c:v>-2.3460000000000002E-2</c:v>
                </c:pt>
                <c:pt idx="9833">
                  <c:v>-2.4187E-2</c:v>
                </c:pt>
                <c:pt idx="9834">
                  <c:v>-2.4781999999999998E-2</c:v>
                </c:pt>
                <c:pt idx="9835">
                  <c:v>-2.2653E-2</c:v>
                </c:pt>
                <c:pt idx="9836">
                  <c:v>-2.2558000000000002E-2</c:v>
                </c:pt>
                <c:pt idx="9837">
                  <c:v>-2.1337999999999999E-2</c:v>
                </c:pt>
                <c:pt idx="9838">
                  <c:v>-1.7500999999999999E-2</c:v>
                </c:pt>
                <c:pt idx="9839">
                  <c:v>-1.4522E-2</c:v>
                </c:pt>
                <c:pt idx="9840">
                  <c:v>-1.3273999999999999E-2</c:v>
                </c:pt>
                <c:pt idx="9841">
                  <c:v>-8.2570999999999999E-3</c:v>
                </c:pt>
                <c:pt idx="9842">
                  <c:v>-8.3941999999999992E-3</c:v>
                </c:pt>
                <c:pt idx="9843">
                  <c:v>-1.1658E-3</c:v>
                </c:pt>
                <c:pt idx="9844">
                  <c:v>1.3169E-3</c:v>
                </c:pt>
                <c:pt idx="9845">
                  <c:v>6.0299999999999998E-3</c:v>
                </c:pt>
                <c:pt idx="9846">
                  <c:v>9.2999999999999992E-3</c:v>
                </c:pt>
                <c:pt idx="9847">
                  <c:v>1.2460000000000001E-2</c:v>
                </c:pt>
                <c:pt idx="9848">
                  <c:v>1.5452E-2</c:v>
                </c:pt>
                <c:pt idx="9849">
                  <c:v>2.0597000000000001E-2</c:v>
                </c:pt>
                <c:pt idx="9850">
                  <c:v>2.0666E-2</c:v>
                </c:pt>
                <c:pt idx="9851">
                  <c:v>2.4055E-2</c:v>
                </c:pt>
                <c:pt idx="9852">
                  <c:v>2.5217E-2</c:v>
                </c:pt>
                <c:pt idx="9853">
                  <c:v>2.7297999999999999E-2</c:v>
                </c:pt>
                <c:pt idx="9854">
                  <c:v>2.8825E-2</c:v>
                </c:pt>
                <c:pt idx="9855">
                  <c:v>2.5805999999999999E-2</c:v>
                </c:pt>
                <c:pt idx="9856">
                  <c:v>2.8077999999999999E-2</c:v>
                </c:pt>
                <c:pt idx="9857">
                  <c:v>2.537E-2</c:v>
                </c:pt>
                <c:pt idx="9858">
                  <c:v>2.4364E-2</c:v>
                </c:pt>
                <c:pt idx="9859">
                  <c:v>2.1607000000000001E-2</c:v>
                </c:pt>
                <c:pt idx="9860">
                  <c:v>1.6674000000000001E-2</c:v>
                </c:pt>
                <c:pt idx="9861">
                  <c:v>1.8384999999999999E-2</c:v>
                </c:pt>
                <c:pt idx="9862">
                  <c:v>1.4748000000000001E-2</c:v>
                </c:pt>
                <c:pt idx="9863">
                  <c:v>8.8362000000000007E-3</c:v>
                </c:pt>
                <c:pt idx="9864">
                  <c:v>6.3464999999999997E-3</c:v>
                </c:pt>
                <c:pt idx="9865">
                  <c:v>2.3846000000000002E-3</c:v>
                </c:pt>
                <c:pt idx="9866">
                  <c:v>-2.6936E-3</c:v>
                </c:pt>
                <c:pt idx="9867">
                  <c:v>-2.9315999999999999E-3</c:v>
                </c:pt>
                <c:pt idx="9868">
                  <c:v>-1.1731999999999999E-2</c:v>
                </c:pt>
                <c:pt idx="9869">
                  <c:v>-1.3390000000000001E-2</c:v>
                </c:pt>
                <c:pt idx="9870">
                  <c:v>-1.7932E-2</c:v>
                </c:pt>
                <c:pt idx="9871">
                  <c:v>-1.9092000000000001E-2</c:v>
                </c:pt>
                <c:pt idx="9872">
                  <c:v>-2.205E-2</c:v>
                </c:pt>
                <c:pt idx="9873">
                  <c:v>-2.4107E-2</c:v>
                </c:pt>
                <c:pt idx="9874">
                  <c:v>-2.8035999999999998E-2</c:v>
                </c:pt>
                <c:pt idx="9875">
                  <c:v>-2.453E-2</c:v>
                </c:pt>
                <c:pt idx="9876">
                  <c:v>-2.7949000000000002E-2</c:v>
                </c:pt>
                <c:pt idx="9877">
                  <c:v>-2.6398000000000001E-2</c:v>
                </c:pt>
                <c:pt idx="9878">
                  <c:v>-2.6890000000000001E-2</c:v>
                </c:pt>
                <c:pt idx="9879">
                  <c:v>-2.4612999999999999E-2</c:v>
                </c:pt>
                <c:pt idx="9880">
                  <c:v>-2.0813000000000002E-2</c:v>
                </c:pt>
                <c:pt idx="9881">
                  <c:v>-2.0494999999999999E-2</c:v>
                </c:pt>
                <c:pt idx="9882">
                  <c:v>-1.5370999999999999E-2</c:v>
                </c:pt>
                <c:pt idx="9883">
                  <c:v>-1.1971000000000001E-2</c:v>
                </c:pt>
                <c:pt idx="9884">
                  <c:v>-9.0419000000000003E-3</c:v>
                </c:pt>
                <c:pt idx="9885">
                  <c:v>-2.9026999999999998E-3</c:v>
                </c:pt>
                <c:pt idx="9886">
                  <c:v>-3.8603999999999999E-3</c:v>
                </c:pt>
                <c:pt idx="9887">
                  <c:v>1.0176E-3</c:v>
                </c:pt>
                <c:pt idx="9888">
                  <c:v>5.8259999999999996E-3</c:v>
                </c:pt>
                <c:pt idx="9889">
                  <c:v>8.5284999999999996E-3</c:v>
                </c:pt>
                <c:pt idx="9890">
                  <c:v>1.2316000000000001E-2</c:v>
                </c:pt>
                <c:pt idx="9891">
                  <c:v>1.6042000000000001E-2</c:v>
                </c:pt>
                <c:pt idx="9892">
                  <c:v>1.6726000000000001E-2</c:v>
                </c:pt>
                <c:pt idx="9893">
                  <c:v>2.3712E-2</c:v>
                </c:pt>
                <c:pt idx="9894">
                  <c:v>2.1908E-2</c:v>
                </c:pt>
                <c:pt idx="9895">
                  <c:v>2.4265999999999999E-2</c:v>
                </c:pt>
                <c:pt idx="9896">
                  <c:v>2.5342E-2</c:v>
                </c:pt>
                <c:pt idx="9897">
                  <c:v>2.5353000000000001E-2</c:v>
                </c:pt>
                <c:pt idx="9898">
                  <c:v>2.3191E-2</c:v>
                </c:pt>
                <c:pt idx="9899">
                  <c:v>2.4292000000000001E-2</c:v>
                </c:pt>
                <c:pt idx="9900">
                  <c:v>2.0552999999999998E-2</c:v>
                </c:pt>
                <c:pt idx="9901">
                  <c:v>2.0490999999999999E-2</c:v>
                </c:pt>
                <c:pt idx="9902">
                  <c:v>1.5403E-2</c:v>
                </c:pt>
                <c:pt idx="9903">
                  <c:v>1.3143E-2</c:v>
                </c:pt>
                <c:pt idx="9904">
                  <c:v>1.0729000000000001E-2</c:v>
                </c:pt>
                <c:pt idx="9905">
                  <c:v>5.4894999999999996E-3</c:v>
                </c:pt>
                <c:pt idx="9906">
                  <c:v>2.2956999999999999E-3</c:v>
                </c:pt>
                <c:pt idx="9907">
                  <c:v>-3.4410999999999999E-3</c:v>
                </c:pt>
                <c:pt idx="9908">
                  <c:v>-6.8843000000000003E-3</c:v>
                </c:pt>
                <c:pt idx="9909">
                  <c:v>-1.0437E-2</c:v>
                </c:pt>
                <c:pt idx="9910">
                  <c:v>-1.4826000000000001E-2</c:v>
                </c:pt>
                <c:pt idx="9911">
                  <c:v>-1.4921E-2</c:v>
                </c:pt>
                <c:pt idx="9912">
                  <c:v>-1.9297000000000002E-2</c:v>
                </c:pt>
                <c:pt idx="9913">
                  <c:v>-2.1661E-2</c:v>
                </c:pt>
                <c:pt idx="9914">
                  <c:v>-2.1662000000000001E-2</c:v>
                </c:pt>
                <c:pt idx="9915">
                  <c:v>-2.5935E-2</c:v>
                </c:pt>
                <c:pt idx="9916">
                  <c:v>-2.6214000000000001E-2</c:v>
                </c:pt>
                <c:pt idx="9917">
                  <c:v>-2.7074999999999998E-2</c:v>
                </c:pt>
                <c:pt idx="9918">
                  <c:v>-2.7133000000000001E-2</c:v>
                </c:pt>
                <c:pt idx="9919">
                  <c:v>-2.5753000000000002E-2</c:v>
                </c:pt>
                <c:pt idx="9920">
                  <c:v>-2.4541E-2</c:v>
                </c:pt>
                <c:pt idx="9921">
                  <c:v>-2.3105000000000001E-2</c:v>
                </c:pt>
                <c:pt idx="9922">
                  <c:v>-1.8787999999999999E-2</c:v>
                </c:pt>
                <c:pt idx="9923">
                  <c:v>-1.6428000000000002E-2</c:v>
                </c:pt>
                <c:pt idx="9924">
                  <c:v>-1.3635E-2</c:v>
                </c:pt>
                <c:pt idx="9925">
                  <c:v>-9.1538000000000001E-3</c:v>
                </c:pt>
                <c:pt idx="9926">
                  <c:v>-4.7724999999999998E-3</c:v>
                </c:pt>
                <c:pt idx="9927">
                  <c:v>2.3327999999999999E-4</c:v>
                </c:pt>
                <c:pt idx="9928">
                  <c:v>4.4028000000000001E-3</c:v>
                </c:pt>
                <c:pt idx="9929">
                  <c:v>8.7493999999999992E-3</c:v>
                </c:pt>
                <c:pt idx="9930">
                  <c:v>1.3061E-2</c:v>
                </c:pt>
                <c:pt idx="9931">
                  <c:v>1.8017999999999999E-2</c:v>
                </c:pt>
                <c:pt idx="9932">
                  <c:v>2.231E-2</c:v>
                </c:pt>
                <c:pt idx="9933">
                  <c:v>2.5623E-2</c:v>
                </c:pt>
                <c:pt idx="9934">
                  <c:v>2.7185000000000001E-2</c:v>
                </c:pt>
                <c:pt idx="9935">
                  <c:v>2.9545999999999999E-2</c:v>
                </c:pt>
                <c:pt idx="9936">
                  <c:v>3.0772000000000001E-2</c:v>
                </c:pt>
                <c:pt idx="9937">
                  <c:v>3.0488000000000001E-2</c:v>
                </c:pt>
                <c:pt idx="9938">
                  <c:v>2.9783E-2</c:v>
                </c:pt>
                <c:pt idx="9939">
                  <c:v>2.9822999999999999E-2</c:v>
                </c:pt>
                <c:pt idx="9940">
                  <c:v>3.1372999999999998E-2</c:v>
                </c:pt>
                <c:pt idx="9941">
                  <c:v>2.6047000000000001E-2</c:v>
                </c:pt>
                <c:pt idx="9942">
                  <c:v>2.6110999999999999E-2</c:v>
                </c:pt>
                <c:pt idx="9943">
                  <c:v>2.2825000000000002E-2</c:v>
                </c:pt>
                <c:pt idx="9944">
                  <c:v>1.9935000000000001E-2</c:v>
                </c:pt>
                <c:pt idx="9945">
                  <c:v>1.4303E-2</c:v>
                </c:pt>
                <c:pt idx="9946">
                  <c:v>1.0696000000000001E-2</c:v>
                </c:pt>
                <c:pt idx="9947">
                  <c:v>5.6952000000000001E-3</c:v>
                </c:pt>
                <c:pt idx="9948">
                  <c:v>1.7463999999999999E-3</c:v>
                </c:pt>
                <c:pt idx="9949">
                  <c:v>-3.4675999999999999E-3</c:v>
                </c:pt>
                <c:pt idx="9950">
                  <c:v>-7.3873000000000003E-3</c:v>
                </c:pt>
                <c:pt idx="9951">
                  <c:v>-1.332E-2</c:v>
                </c:pt>
                <c:pt idx="9952">
                  <c:v>-1.7689E-2</c:v>
                </c:pt>
                <c:pt idx="9953">
                  <c:v>-2.0722999999999998E-2</c:v>
                </c:pt>
                <c:pt idx="9954">
                  <c:v>-2.4697E-2</c:v>
                </c:pt>
                <c:pt idx="9955">
                  <c:v>-2.7517E-2</c:v>
                </c:pt>
                <c:pt idx="9956">
                  <c:v>-3.2145E-2</c:v>
                </c:pt>
                <c:pt idx="9957">
                  <c:v>-3.1230000000000001E-2</c:v>
                </c:pt>
                <c:pt idx="9958">
                  <c:v>-3.2742E-2</c:v>
                </c:pt>
                <c:pt idx="9959">
                  <c:v>-3.3949E-2</c:v>
                </c:pt>
                <c:pt idx="9960">
                  <c:v>-3.2342999999999997E-2</c:v>
                </c:pt>
                <c:pt idx="9961">
                  <c:v>-3.1738000000000002E-2</c:v>
                </c:pt>
                <c:pt idx="9962">
                  <c:v>-3.0491000000000001E-2</c:v>
                </c:pt>
                <c:pt idx="9963">
                  <c:v>-2.6419999999999999E-2</c:v>
                </c:pt>
                <c:pt idx="9964">
                  <c:v>-2.4563999999999999E-2</c:v>
                </c:pt>
                <c:pt idx="9965">
                  <c:v>-2.1184999999999999E-2</c:v>
                </c:pt>
                <c:pt idx="9966">
                  <c:v>-1.5447000000000001E-2</c:v>
                </c:pt>
                <c:pt idx="9967">
                  <c:v>-1.4461E-2</c:v>
                </c:pt>
                <c:pt idx="9968">
                  <c:v>-6.6503999999999999E-3</c:v>
                </c:pt>
                <c:pt idx="9969">
                  <c:v>-3.3197999999999999E-3</c:v>
                </c:pt>
                <c:pt idx="9970">
                  <c:v>2.6109000000000002E-3</c:v>
                </c:pt>
                <c:pt idx="9971">
                  <c:v>7.1542000000000003E-3</c:v>
                </c:pt>
                <c:pt idx="9972">
                  <c:v>1.2541999999999999E-2</c:v>
                </c:pt>
                <c:pt idx="9973">
                  <c:v>1.5302E-2</c:v>
                </c:pt>
                <c:pt idx="9974">
                  <c:v>2.1510000000000001E-2</c:v>
                </c:pt>
                <c:pt idx="9975">
                  <c:v>2.2870000000000001E-2</c:v>
                </c:pt>
                <c:pt idx="9976">
                  <c:v>2.9062999999999999E-2</c:v>
                </c:pt>
                <c:pt idx="9977">
                  <c:v>2.8725000000000001E-2</c:v>
                </c:pt>
                <c:pt idx="9978">
                  <c:v>3.1579999999999997E-2</c:v>
                </c:pt>
                <c:pt idx="9979">
                  <c:v>3.3464000000000001E-2</c:v>
                </c:pt>
                <c:pt idx="9980">
                  <c:v>3.2688000000000002E-2</c:v>
                </c:pt>
                <c:pt idx="9981">
                  <c:v>3.2807999999999997E-2</c:v>
                </c:pt>
                <c:pt idx="9982">
                  <c:v>2.9877000000000001E-2</c:v>
                </c:pt>
                <c:pt idx="9983">
                  <c:v>2.8754999999999999E-2</c:v>
                </c:pt>
                <c:pt idx="9984">
                  <c:v>2.4951000000000001E-2</c:v>
                </c:pt>
                <c:pt idx="9985">
                  <c:v>1.9515000000000001E-2</c:v>
                </c:pt>
                <c:pt idx="9986">
                  <c:v>2.0598000000000002E-2</c:v>
                </c:pt>
                <c:pt idx="9987">
                  <c:v>1.5990999999999998E-2</c:v>
                </c:pt>
                <c:pt idx="9988">
                  <c:v>9.0532000000000008E-3</c:v>
                </c:pt>
                <c:pt idx="9989">
                  <c:v>5.4608E-3</c:v>
                </c:pt>
                <c:pt idx="9990">
                  <c:v>8.2368000000000003E-4</c:v>
                </c:pt>
                <c:pt idx="9991">
                  <c:v>-5.4901000000000004E-3</c:v>
                </c:pt>
                <c:pt idx="9992">
                  <c:v>-6.3251000000000002E-3</c:v>
                </c:pt>
                <c:pt idx="9993">
                  <c:v>-1.5885E-2</c:v>
                </c:pt>
                <c:pt idx="9994">
                  <c:v>-1.8422000000000001E-2</c:v>
                </c:pt>
                <c:pt idx="9995">
                  <c:v>-2.3418000000000001E-2</c:v>
                </c:pt>
                <c:pt idx="9996">
                  <c:v>-2.4927000000000001E-2</c:v>
                </c:pt>
                <c:pt idx="9997">
                  <c:v>-2.8518999999999999E-2</c:v>
                </c:pt>
                <c:pt idx="9998">
                  <c:v>-3.0463E-2</c:v>
                </c:pt>
                <c:pt idx="9999">
                  <c:v>-3.4638000000000002E-2</c:v>
                </c:pt>
                <c:pt idx="10000">
                  <c:v>-3.2986000000000001E-2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1360"/>
        <c:axId val="379045672"/>
      </c:scatterChart>
      <c:valAx>
        <c:axId val="379041360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5672"/>
        <c:crosses val="autoZero"/>
        <c:crossBetween val="midCat"/>
        <c:majorUnit val="0.5"/>
      </c:valAx>
      <c:valAx>
        <c:axId val="379045672"/>
        <c:scaling>
          <c:orientation val="minMax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1360"/>
        <c:crosses val="autoZero"/>
        <c:crossBetween val="midCat"/>
        <c:majorUnit val="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2(Pa)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Sheet2!$F$1</c:f>
              <c:strCache>
                <c:ptCount val="1"/>
                <c:pt idx="0">
                  <c:v>PRES2(Pa)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Sheet2!$F$2:$F$10002</c:f>
              <c:numCache>
                <c:formatCode>0.0000E+00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2.0000000000000002E-5</c:v>
                </c:pt>
                <c:pt idx="9">
                  <c:v>2.0000000000000002E-5</c:v>
                </c:pt>
                <c:pt idx="10">
                  <c:v>2.0000000000000002E-5</c:v>
                </c:pt>
                <c:pt idx="11">
                  <c:v>2.0000000000000002E-5</c:v>
                </c:pt>
                <c:pt idx="12">
                  <c:v>2.0000000000000002E-5</c:v>
                </c:pt>
                <c:pt idx="13">
                  <c:v>2.0000000000000002E-5</c:v>
                </c:pt>
                <c:pt idx="14">
                  <c:v>2.0000000000000002E-5</c:v>
                </c:pt>
                <c:pt idx="15">
                  <c:v>2.0000000000000002E-5</c:v>
                </c:pt>
                <c:pt idx="16">
                  <c:v>-2.4142E-5</c:v>
                </c:pt>
                <c:pt idx="17">
                  <c:v>-6.1660000000000003E-4</c:v>
                </c:pt>
                <c:pt idx="18">
                  <c:v>-5.9258000000000002E-3</c:v>
                </c:pt>
                <c:pt idx="19">
                  <c:v>-1.4935E-2</c:v>
                </c:pt>
                <c:pt idx="20">
                  <c:v>4.1751000000000003E-2</c:v>
                </c:pt>
                <c:pt idx="21">
                  <c:v>0.15892999999999999</c:v>
                </c:pt>
                <c:pt idx="22">
                  <c:v>9.0070999999999998E-2</c:v>
                </c:pt>
                <c:pt idx="23">
                  <c:v>-4.9979999999999997E-2</c:v>
                </c:pt>
                <c:pt idx="24">
                  <c:v>-0.34172999999999998</c:v>
                </c:pt>
                <c:pt idx="25">
                  <c:v>-0.10888</c:v>
                </c:pt>
                <c:pt idx="26">
                  <c:v>1.5441</c:v>
                </c:pt>
                <c:pt idx="27">
                  <c:v>0.46971000000000002</c:v>
                </c:pt>
                <c:pt idx="28">
                  <c:v>-0.67125000000000001</c:v>
                </c:pt>
                <c:pt idx="29">
                  <c:v>0.85979000000000005</c:v>
                </c:pt>
                <c:pt idx="30">
                  <c:v>-0.75883999999999996</c:v>
                </c:pt>
                <c:pt idx="31">
                  <c:v>1.0303</c:v>
                </c:pt>
                <c:pt idx="32">
                  <c:v>0.10301</c:v>
                </c:pt>
                <c:pt idx="33">
                  <c:v>0.39865</c:v>
                </c:pt>
                <c:pt idx="34">
                  <c:v>-1.0822000000000001</c:v>
                </c:pt>
                <c:pt idx="35">
                  <c:v>0.78598000000000001</c:v>
                </c:pt>
                <c:pt idx="36">
                  <c:v>-9.2756000000000005E-2</c:v>
                </c:pt>
                <c:pt idx="37">
                  <c:v>0.35066999999999998</c:v>
                </c:pt>
                <c:pt idx="38">
                  <c:v>-3.0884000000000002E-2</c:v>
                </c:pt>
                <c:pt idx="39">
                  <c:v>-2.1992000000000001E-2</c:v>
                </c:pt>
                <c:pt idx="40">
                  <c:v>0.11148</c:v>
                </c:pt>
                <c:pt idx="41">
                  <c:v>-0.66868000000000005</c:v>
                </c:pt>
                <c:pt idx="42">
                  <c:v>0.18492</c:v>
                </c:pt>
                <c:pt idx="43">
                  <c:v>-0.38252000000000003</c:v>
                </c:pt>
                <c:pt idx="44">
                  <c:v>-0.2208</c:v>
                </c:pt>
                <c:pt idx="45">
                  <c:v>-0.35698999999999997</c:v>
                </c:pt>
                <c:pt idx="46">
                  <c:v>-0.43855</c:v>
                </c:pt>
                <c:pt idx="47">
                  <c:v>-9.8847000000000004E-2</c:v>
                </c:pt>
                <c:pt idx="48">
                  <c:v>-0.29876000000000003</c:v>
                </c:pt>
                <c:pt idx="49">
                  <c:v>-5.8552E-2</c:v>
                </c:pt>
                <c:pt idx="50">
                  <c:v>-0.74070000000000003</c:v>
                </c:pt>
                <c:pt idx="51">
                  <c:v>-1.1847000000000001</c:v>
                </c:pt>
                <c:pt idx="52">
                  <c:v>-1.6625000000000001</c:v>
                </c:pt>
                <c:pt idx="53">
                  <c:v>-1.9530000000000001</c:v>
                </c:pt>
                <c:pt idx="54">
                  <c:v>-1.5521</c:v>
                </c:pt>
                <c:pt idx="55">
                  <c:v>-0.74207000000000001</c:v>
                </c:pt>
                <c:pt idx="56">
                  <c:v>-0.24546000000000001</c:v>
                </c:pt>
                <c:pt idx="57">
                  <c:v>-0.59497</c:v>
                </c:pt>
                <c:pt idx="58">
                  <c:v>-1.86</c:v>
                </c:pt>
                <c:pt idx="59">
                  <c:v>-3.1040999999999999</c:v>
                </c:pt>
                <c:pt idx="60">
                  <c:v>-3.7366000000000001</c:v>
                </c:pt>
                <c:pt idx="61">
                  <c:v>-3.7629999999999999</c:v>
                </c:pt>
                <c:pt idx="62">
                  <c:v>-3.2334000000000001</c:v>
                </c:pt>
                <c:pt idx="63">
                  <c:v>-2.3521999999999998</c:v>
                </c:pt>
                <c:pt idx="64">
                  <c:v>-1.6534</c:v>
                </c:pt>
                <c:pt idx="65">
                  <c:v>-0.57386999999999999</c:v>
                </c:pt>
                <c:pt idx="66">
                  <c:v>0.96069000000000004</c:v>
                </c:pt>
                <c:pt idx="67">
                  <c:v>2.0411000000000001</c:v>
                </c:pt>
                <c:pt idx="68">
                  <c:v>4.1116999999999999</c:v>
                </c:pt>
                <c:pt idx="69">
                  <c:v>5.5529999999999999</c:v>
                </c:pt>
                <c:pt idx="70">
                  <c:v>6.2324000000000002</c:v>
                </c:pt>
                <c:pt idx="71">
                  <c:v>7.5879000000000003</c:v>
                </c:pt>
                <c:pt idx="72">
                  <c:v>8.4747000000000003</c:v>
                </c:pt>
                <c:pt idx="73">
                  <c:v>8.2819000000000003</c:v>
                </c:pt>
                <c:pt idx="74">
                  <c:v>7.9717000000000002</c:v>
                </c:pt>
                <c:pt idx="75">
                  <c:v>7.3185000000000002</c:v>
                </c:pt>
                <c:pt idx="76">
                  <c:v>8.4623000000000008</c:v>
                </c:pt>
                <c:pt idx="77">
                  <c:v>8.9331999999999994</c:v>
                </c:pt>
                <c:pt idx="78">
                  <c:v>6.7740999999999998</c:v>
                </c:pt>
                <c:pt idx="79">
                  <c:v>7.5183999999999997</c:v>
                </c:pt>
                <c:pt idx="80">
                  <c:v>4.3116000000000003</c:v>
                </c:pt>
                <c:pt idx="81">
                  <c:v>6.1112000000000002</c:v>
                </c:pt>
                <c:pt idx="82">
                  <c:v>3.8875000000000002</c:v>
                </c:pt>
                <c:pt idx="83">
                  <c:v>3.9220000000000002</c:v>
                </c:pt>
                <c:pt idx="84">
                  <c:v>0.56550999999999996</c:v>
                </c:pt>
                <c:pt idx="85">
                  <c:v>1.2553000000000001</c:v>
                </c:pt>
                <c:pt idx="86">
                  <c:v>-0.85046999999999995</c:v>
                </c:pt>
                <c:pt idx="87">
                  <c:v>-1.0168999999999999</c:v>
                </c:pt>
                <c:pt idx="88">
                  <c:v>-1.8269</c:v>
                </c:pt>
                <c:pt idx="89">
                  <c:v>-3.4811000000000001</c:v>
                </c:pt>
                <c:pt idx="90">
                  <c:v>-4.3794000000000004</c:v>
                </c:pt>
                <c:pt idx="91">
                  <c:v>-6.5275999999999996</c:v>
                </c:pt>
                <c:pt idx="92">
                  <c:v>-6.7298</c:v>
                </c:pt>
                <c:pt idx="93">
                  <c:v>-8.2151999999999994</c:v>
                </c:pt>
                <c:pt idx="94">
                  <c:v>-8.9533000000000005</c:v>
                </c:pt>
                <c:pt idx="95">
                  <c:v>-10.629</c:v>
                </c:pt>
                <c:pt idx="96">
                  <c:v>-11.52</c:v>
                </c:pt>
                <c:pt idx="97">
                  <c:v>-11.766999999999999</c:v>
                </c:pt>
                <c:pt idx="98">
                  <c:v>-12.432</c:v>
                </c:pt>
                <c:pt idx="99">
                  <c:v>-12.435</c:v>
                </c:pt>
                <c:pt idx="100">
                  <c:v>-10.984</c:v>
                </c:pt>
                <c:pt idx="101">
                  <c:v>-11.77</c:v>
                </c:pt>
                <c:pt idx="102">
                  <c:v>-11.103</c:v>
                </c:pt>
                <c:pt idx="103">
                  <c:v>-9.7156000000000002</c:v>
                </c:pt>
                <c:pt idx="104">
                  <c:v>-10.154</c:v>
                </c:pt>
                <c:pt idx="105">
                  <c:v>-5.7891000000000004</c:v>
                </c:pt>
                <c:pt idx="106">
                  <c:v>-4.9480000000000004</c:v>
                </c:pt>
                <c:pt idx="107">
                  <c:v>-2.0716999999999999</c:v>
                </c:pt>
                <c:pt idx="108">
                  <c:v>-0.87309999999999999</c:v>
                </c:pt>
                <c:pt idx="109">
                  <c:v>2.9449000000000001</c:v>
                </c:pt>
                <c:pt idx="110">
                  <c:v>3.1225999999999998</c:v>
                </c:pt>
                <c:pt idx="111">
                  <c:v>5.4648000000000003</c:v>
                </c:pt>
                <c:pt idx="112">
                  <c:v>6.1711999999999998</c:v>
                </c:pt>
                <c:pt idx="113">
                  <c:v>7.5004999999999997</c:v>
                </c:pt>
                <c:pt idx="114">
                  <c:v>8.5534999999999997</c:v>
                </c:pt>
                <c:pt idx="115">
                  <c:v>9.1937999999999995</c:v>
                </c:pt>
                <c:pt idx="116">
                  <c:v>11.023999999999999</c:v>
                </c:pt>
                <c:pt idx="117">
                  <c:v>10.087999999999999</c:v>
                </c:pt>
                <c:pt idx="118">
                  <c:v>11.867000000000001</c:v>
                </c:pt>
                <c:pt idx="119">
                  <c:v>11.776</c:v>
                </c:pt>
                <c:pt idx="120">
                  <c:v>11.281000000000001</c:v>
                </c:pt>
                <c:pt idx="121">
                  <c:v>11.294</c:v>
                </c:pt>
                <c:pt idx="122">
                  <c:v>11.791</c:v>
                </c:pt>
                <c:pt idx="123">
                  <c:v>10.638999999999999</c:v>
                </c:pt>
                <c:pt idx="124">
                  <c:v>7.8120000000000003</c:v>
                </c:pt>
                <c:pt idx="125">
                  <c:v>6.4484000000000004</c:v>
                </c:pt>
                <c:pt idx="126">
                  <c:v>6.5650000000000004</c:v>
                </c:pt>
                <c:pt idx="127">
                  <c:v>4.9885000000000002</c:v>
                </c:pt>
                <c:pt idx="128">
                  <c:v>2.3567</c:v>
                </c:pt>
                <c:pt idx="129">
                  <c:v>2.0085000000000002</c:v>
                </c:pt>
                <c:pt idx="130">
                  <c:v>-1.2573000000000001</c:v>
                </c:pt>
                <c:pt idx="131">
                  <c:v>-2.4998999999999998</c:v>
                </c:pt>
                <c:pt idx="132">
                  <c:v>-5.3132999999999999</c:v>
                </c:pt>
                <c:pt idx="133">
                  <c:v>-6.0213000000000001</c:v>
                </c:pt>
                <c:pt idx="134">
                  <c:v>-8.8171999999999997</c:v>
                </c:pt>
                <c:pt idx="135">
                  <c:v>-8.7033000000000005</c:v>
                </c:pt>
                <c:pt idx="136">
                  <c:v>-10.445</c:v>
                </c:pt>
                <c:pt idx="137">
                  <c:v>-10.217000000000001</c:v>
                </c:pt>
                <c:pt idx="138">
                  <c:v>-11.047000000000001</c:v>
                </c:pt>
                <c:pt idx="139">
                  <c:v>-11.044</c:v>
                </c:pt>
                <c:pt idx="140">
                  <c:v>-10.555999999999999</c:v>
                </c:pt>
                <c:pt idx="141">
                  <c:v>-12.06</c:v>
                </c:pt>
                <c:pt idx="142">
                  <c:v>-9.9175000000000004</c:v>
                </c:pt>
                <c:pt idx="143">
                  <c:v>-9.0718999999999994</c:v>
                </c:pt>
                <c:pt idx="144">
                  <c:v>-8.2584999999999997</c:v>
                </c:pt>
                <c:pt idx="145">
                  <c:v>-7.5780000000000003</c:v>
                </c:pt>
                <c:pt idx="146">
                  <c:v>-6.1090999999999998</c:v>
                </c:pt>
                <c:pt idx="147">
                  <c:v>-4.7568999999999999</c:v>
                </c:pt>
                <c:pt idx="148">
                  <c:v>-3.8917999999999999</c:v>
                </c:pt>
                <c:pt idx="149">
                  <c:v>-1.4149</c:v>
                </c:pt>
                <c:pt idx="150">
                  <c:v>-0.10607999999999999</c:v>
                </c:pt>
                <c:pt idx="151">
                  <c:v>1.8151999999999999</c:v>
                </c:pt>
                <c:pt idx="152">
                  <c:v>3.0568</c:v>
                </c:pt>
                <c:pt idx="153">
                  <c:v>4.0404999999999998</c:v>
                </c:pt>
                <c:pt idx="154">
                  <c:v>5.1435000000000004</c:v>
                </c:pt>
                <c:pt idx="155">
                  <c:v>6.7354000000000003</c:v>
                </c:pt>
                <c:pt idx="156">
                  <c:v>8.3755000000000006</c:v>
                </c:pt>
                <c:pt idx="157">
                  <c:v>9.5382999999999996</c:v>
                </c:pt>
                <c:pt idx="158">
                  <c:v>9.7545999999999999</c:v>
                </c:pt>
                <c:pt idx="159">
                  <c:v>10.614000000000001</c:v>
                </c:pt>
                <c:pt idx="160">
                  <c:v>10.529</c:v>
                </c:pt>
                <c:pt idx="161">
                  <c:v>10.834</c:v>
                </c:pt>
                <c:pt idx="162">
                  <c:v>9.8884000000000007</c:v>
                </c:pt>
                <c:pt idx="163">
                  <c:v>9.7222000000000008</c:v>
                </c:pt>
                <c:pt idx="164">
                  <c:v>9.0541999999999998</c:v>
                </c:pt>
                <c:pt idx="165">
                  <c:v>8.1271000000000004</c:v>
                </c:pt>
                <c:pt idx="166">
                  <c:v>7.1428000000000003</c:v>
                </c:pt>
                <c:pt idx="167">
                  <c:v>5.8975</c:v>
                </c:pt>
                <c:pt idx="168">
                  <c:v>4.6562000000000001</c:v>
                </c:pt>
                <c:pt idx="169">
                  <c:v>3.5438000000000001</c:v>
                </c:pt>
                <c:pt idx="170">
                  <c:v>2.0148000000000001</c:v>
                </c:pt>
                <c:pt idx="171">
                  <c:v>0.23558000000000001</c:v>
                </c:pt>
                <c:pt idx="172">
                  <c:v>-0.88141999999999998</c:v>
                </c:pt>
                <c:pt idx="173">
                  <c:v>-2.3169</c:v>
                </c:pt>
                <c:pt idx="174">
                  <c:v>-4.2821999999999996</c:v>
                </c:pt>
                <c:pt idx="175">
                  <c:v>-4.7367999999999997</c:v>
                </c:pt>
                <c:pt idx="176">
                  <c:v>-6.8278999999999996</c:v>
                </c:pt>
                <c:pt idx="177">
                  <c:v>-8.1624999999999996</c:v>
                </c:pt>
                <c:pt idx="178">
                  <c:v>-7.9221000000000004</c:v>
                </c:pt>
                <c:pt idx="179">
                  <c:v>-9.3178999999999998</c:v>
                </c:pt>
                <c:pt idx="180">
                  <c:v>-8.2485999999999997</c:v>
                </c:pt>
                <c:pt idx="181">
                  <c:v>-10.161</c:v>
                </c:pt>
                <c:pt idx="182">
                  <c:v>-9.6864000000000008</c:v>
                </c:pt>
                <c:pt idx="183">
                  <c:v>-9.6196000000000002</c:v>
                </c:pt>
                <c:pt idx="184">
                  <c:v>-7.4779</c:v>
                </c:pt>
                <c:pt idx="185">
                  <c:v>-8.6852999999999998</c:v>
                </c:pt>
                <c:pt idx="186">
                  <c:v>-7.8164999999999996</c:v>
                </c:pt>
                <c:pt idx="187">
                  <c:v>-6.992</c:v>
                </c:pt>
                <c:pt idx="188">
                  <c:v>-5.4242999999999997</c:v>
                </c:pt>
                <c:pt idx="189">
                  <c:v>-4.3826999999999998</c:v>
                </c:pt>
                <c:pt idx="190">
                  <c:v>-3.3494999999999999</c:v>
                </c:pt>
                <c:pt idx="191">
                  <c:v>-1.7521</c:v>
                </c:pt>
                <c:pt idx="192">
                  <c:v>-0.81508999999999998</c:v>
                </c:pt>
                <c:pt idx="193">
                  <c:v>1.0410999999999999</c:v>
                </c:pt>
                <c:pt idx="194">
                  <c:v>2.3411</c:v>
                </c:pt>
                <c:pt idx="195">
                  <c:v>3.4497</c:v>
                </c:pt>
                <c:pt idx="196">
                  <c:v>5.1589999999999998</c:v>
                </c:pt>
                <c:pt idx="197">
                  <c:v>5.8131000000000004</c:v>
                </c:pt>
                <c:pt idx="198">
                  <c:v>6.6927000000000003</c:v>
                </c:pt>
                <c:pt idx="199">
                  <c:v>6.8023999999999996</c:v>
                </c:pt>
                <c:pt idx="200">
                  <c:v>7.0776000000000003</c:v>
                </c:pt>
                <c:pt idx="201">
                  <c:v>8.8459000000000003</c:v>
                </c:pt>
                <c:pt idx="202">
                  <c:v>8.6472999999999995</c:v>
                </c:pt>
                <c:pt idx="203">
                  <c:v>7.1395</c:v>
                </c:pt>
                <c:pt idx="204">
                  <c:v>9.5023</c:v>
                </c:pt>
                <c:pt idx="205">
                  <c:v>6.9016999999999999</c:v>
                </c:pt>
                <c:pt idx="206">
                  <c:v>7.5327000000000002</c:v>
                </c:pt>
                <c:pt idx="207">
                  <c:v>5.6428000000000003</c:v>
                </c:pt>
                <c:pt idx="208">
                  <c:v>5.9393000000000002</c:v>
                </c:pt>
                <c:pt idx="209">
                  <c:v>2.911</c:v>
                </c:pt>
                <c:pt idx="210">
                  <c:v>3.7776999999999998</c:v>
                </c:pt>
                <c:pt idx="211">
                  <c:v>2.3574000000000002</c:v>
                </c:pt>
                <c:pt idx="212">
                  <c:v>1.7733000000000001</c:v>
                </c:pt>
                <c:pt idx="213">
                  <c:v>0.18081</c:v>
                </c:pt>
                <c:pt idx="214">
                  <c:v>-1.1116999999999999</c:v>
                </c:pt>
                <c:pt idx="215">
                  <c:v>-1.0947</c:v>
                </c:pt>
                <c:pt idx="216">
                  <c:v>-3.0924</c:v>
                </c:pt>
                <c:pt idx="217">
                  <c:v>-2.9830000000000001</c:v>
                </c:pt>
                <c:pt idx="218">
                  <c:v>-4.4843000000000002</c:v>
                </c:pt>
                <c:pt idx="219">
                  <c:v>-4.8819999999999997</c:v>
                </c:pt>
                <c:pt idx="220">
                  <c:v>-5.6634000000000002</c:v>
                </c:pt>
                <c:pt idx="221">
                  <c:v>-6.3799000000000001</c:v>
                </c:pt>
                <c:pt idx="222">
                  <c:v>-6.6128999999999998</c:v>
                </c:pt>
                <c:pt idx="223">
                  <c:v>-6.9048999999999996</c:v>
                </c:pt>
                <c:pt idx="224">
                  <c:v>-6.5145999999999997</c:v>
                </c:pt>
                <c:pt idx="225">
                  <c:v>-5.5795000000000003</c:v>
                </c:pt>
                <c:pt idx="226">
                  <c:v>-6.5007999999999999</c:v>
                </c:pt>
                <c:pt idx="227">
                  <c:v>-6.4211999999999998</c:v>
                </c:pt>
                <c:pt idx="228">
                  <c:v>-4.6440000000000001</c:v>
                </c:pt>
                <c:pt idx="229">
                  <c:v>-6.0137</c:v>
                </c:pt>
                <c:pt idx="230">
                  <c:v>-2.7846000000000002</c:v>
                </c:pt>
                <c:pt idx="231">
                  <c:v>-3.2746</c:v>
                </c:pt>
                <c:pt idx="232">
                  <c:v>-0.89717000000000002</c:v>
                </c:pt>
                <c:pt idx="233">
                  <c:v>-0.89258000000000004</c:v>
                </c:pt>
                <c:pt idx="234">
                  <c:v>1.8338000000000001</c:v>
                </c:pt>
                <c:pt idx="235">
                  <c:v>0.77729000000000004</c:v>
                </c:pt>
                <c:pt idx="236">
                  <c:v>2.3685999999999998</c:v>
                </c:pt>
                <c:pt idx="237">
                  <c:v>2.56</c:v>
                </c:pt>
                <c:pt idx="238">
                  <c:v>3.3028</c:v>
                </c:pt>
                <c:pt idx="239">
                  <c:v>4.4549000000000003</c:v>
                </c:pt>
                <c:pt idx="240">
                  <c:v>4.0347999999999997</c:v>
                </c:pt>
                <c:pt idx="241">
                  <c:v>5.4477000000000002</c:v>
                </c:pt>
                <c:pt idx="242">
                  <c:v>4.2603999999999997</c:v>
                </c:pt>
                <c:pt idx="243">
                  <c:v>5.6569000000000003</c:v>
                </c:pt>
                <c:pt idx="244">
                  <c:v>5.7377000000000002</c:v>
                </c:pt>
                <c:pt idx="245">
                  <c:v>5.1802000000000001</c:v>
                </c:pt>
                <c:pt idx="246">
                  <c:v>5.0518999999999998</c:v>
                </c:pt>
                <c:pt idx="247">
                  <c:v>5.5217999999999998</c:v>
                </c:pt>
                <c:pt idx="248">
                  <c:v>5.3895999999999997</c:v>
                </c:pt>
                <c:pt idx="249">
                  <c:v>3.5406</c:v>
                </c:pt>
                <c:pt idx="250">
                  <c:v>2.9068000000000001</c:v>
                </c:pt>
                <c:pt idx="251">
                  <c:v>2.9794999999999998</c:v>
                </c:pt>
                <c:pt idx="252">
                  <c:v>2.516</c:v>
                </c:pt>
                <c:pt idx="253">
                  <c:v>1.2010000000000001</c:v>
                </c:pt>
                <c:pt idx="254">
                  <c:v>1.8104</c:v>
                </c:pt>
                <c:pt idx="255">
                  <c:v>-0.66825000000000001</c:v>
                </c:pt>
                <c:pt idx="256">
                  <c:v>-0.93393999999999999</c:v>
                </c:pt>
                <c:pt idx="257">
                  <c:v>-2.8649</c:v>
                </c:pt>
                <c:pt idx="258">
                  <c:v>-3.1223000000000001</c:v>
                </c:pt>
                <c:pt idx="259">
                  <c:v>-4.5751999999999997</c:v>
                </c:pt>
                <c:pt idx="260">
                  <c:v>-3.7515999999999998</c:v>
                </c:pt>
                <c:pt idx="261">
                  <c:v>-4.8727999999999998</c:v>
                </c:pt>
                <c:pt idx="262">
                  <c:v>-5.0922000000000001</c:v>
                </c:pt>
                <c:pt idx="263">
                  <c:v>-5.0639000000000003</c:v>
                </c:pt>
                <c:pt idx="264">
                  <c:v>-5.1878000000000002</c:v>
                </c:pt>
                <c:pt idx="265">
                  <c:v>-4.8268000000000004</c:v>
                </c:pt>
                <c:pt idx="266">
                  <c:v>-5.4070999999999998</c:v>
                </c:pt>
                <c:pt idx="267">
                  <c:v>-4.0884999999999998</c:v>
                </c:pt>
                <c:pt idx="268">
                  <c:v>-4.2454999999999998</c:v>
                </c:pt>
                <c:pt idx="269">
                  <c:v>-4.1235999999999997</c:v>
                </c:pt>
                <c:pt idx="270">
                  <c:v>-3.1764000000000001</c:v>
                </c:pt>
                <c:pt idx="271">
                  <c:v>-2.7296999999999998</c:v>
                </c:pt>
                <c:pt idx="272">
                  <c:v>-2.5920999999999998</c:v>
                </c:pt>
                <c:pt idx="273">
                  <c:v>-2.1663000000000001</c:v>
                </c:pt>
                <c:pt idx="274">
                  <c:v>-0.50693999999999995</c:v>
                </c:pt>
                <c:pt idx="275">
                  <c:v>-0.12317</c:v>
                </c:pt>
                <c:pt idx="276">
                  <c:v>0.67564000000000002</c:v>
                </c:pt>
                <c:pt idx="277">
                  <c:v>1.1528</c:v>
                </c:pt>
                <c:pt idx="278">
                  <c:v>1.4437</c:v>
                </c:pt>
                <c:pt idx="279">
                  <c:v>1.6151</c:v>
                </c:pt>
                <c:pt idx="280">
                  <c:v>2.4035000000000002</c:v>
                </c:pt>
                <c:pt idx="281">
                  <c:v>3.4495</c:v>
                </c:pt>
                <c:pt idx="282">
                  <c:v>4.3373999999999997</c:v>
                </c:pt>
                <c:pt idx="283">
                  <c:v>4.2481</c:v>
                </c:pt>
                <c:pt idx="284">
                  <c:v>3.9135</c:v>
                </c:pt>
                <c:pt idx="285">
                  <c:v>4.2556000000000003</c:v>
                </c:pt>
                <c:pt idx="286">
                  <c:v>4.7522000000000002</c:v>
                </c:pt>
                <c:pt idx="287">
                  <c:v>4.3743999999999996</c:v>
                </c:pt>
                <c:pt idx="288">
                  <c:v>4.0719000000000003</c:v>
                </c:pt>
                <c:pt idx="289">
                  <c:v>3.6396999999999999</c:v>
                </c:pt>
                <c:pt idx="290">
                  <c:v>3.1714000000000002</c:v>
                </c:pt>
                <c:pt idx="291">
                  <c:v>3.1280999999999999</c:v>
                </c:pt>
                <c:pt idx="292">
                  <c:v>2.3824000000000001</c:v>
                </c:pt>
                <c:pt idx="293">
                  <c:v>1.8297000000000001</c:v>
                </c:pt>
                <c:pt idx="294">
                  <c:v>1.4601</c:v>
                </c:pt>
                <c:pt idx="295">
                  <c:v>0.78990000000000005</c:v>
                </c:pt>
                <c:pt idx="296">
                  <c:v>5.9354999999999998E-2</c:v>
                </c:pt>
                <c:pt idx="297">
                  <c:v>-5.2055999999999998E-2</c:v>
                </c:pt>
                <c:pt idx="298">
                  <c:v>-0.47870000000000001</c:v>
                </c:pt>
                <c:pt idx="299">
                  <c:v>-1.2093</c:v>
                </c:pt>
                <c:pt idx="300">
                  <c:v>-1.1558999999999999</c:v>
                </c:pt>
                <c:pt idx="301">
                  <c:v>-2.6217999999999999</c:v>
                </c:pt>
                <c:pt idx="302">
                  <c:v>-2.5413999999999999</c:v>
                </c:pt>
                <c:pt idx="303">
                  <c:v>-1.6811</c:v>
                </c:pt>
                <c:pt idx="304">
                  <c:v>-3.1637</c:v>
                </c:pt>
                <c:pt idx="305">
                  <c:v>-2.1427</c:v>
                </c:pt>
                <c:pt idx="306">
                  <c:v>-3.2202999999999999</c:v>
                </c:pt>
                <c:pt idx="307">
                  <c:v>-2.8428</c:v>
                </c:pt>
                <c:pt idx="308">
                  <c:v>-3.2662</c:v>
                </c:pt>
                <c:pt idx="309">
                  <c:v>-1.5593999999999999</c:v>
                </c:pt>
                <c:pt idx="310">
                  <c:v>-2.6021000000000001</c:v>
                </c:pt>
                <c:pt idx="311">
                  <c:v>-2.5381999999999998</c:v>
                </c:pt>
                <c:pt idx="312">
                  <c:v>-2.4759000000000002</c:v>
                </c:pt>
                <c:pt idx="313">
                  <c:v>-1.6204000000000001</c:v>
                </c:pt>
                <c:pt idx="314">
                  <c:v>-1.1474</c:v>
                </c:pt>
                <c:pt idx="315">
                  <c:v>-1.3919999999999999</c:v>
                </c:pt>
                <c:pt idx="316">
                  <c:v>-0.66691</c:v>
                </c:pt>
                <c:pt idx="317">
                  <c:v>-0.60482000000000002</c:v>
                </c:pt>
                <c:pt idx="318">
                  <c:v>0.14258999999999999</c:v>
                </c:pt>
                <c:pt idx="319">
                  <c:v>0.39926</c:v>
                </c:pt>
                <c:pt idx="320">
                  <c:v>0.70128999999999997</c:v>
                </c:pt>
                <c:pt idx="321">
                  <c:v>1.2013</c:v>
                </c:pt>
                <c:pt idx="322">
                  <c:v>1.0919000000000001</c:v>
                </c:pt>
                <c:pt idx="323">
                  <c:v>1.4116</c:v>
                </c:pt>
                <c:pt idx="324">
                  <c:v>1.3949</c:v>
                </c:pt>
                <c:pt idx="325">
                  <c:v>1.5991</c:v>
                </c:pt>
                <c:pt idx="326">
                  <c:v>1.5797000000000001</c:v>
                </c:pt>
                <c:pt idx="327">
                  <c:v>1.4672000000000001</c:v>
                </c:pt>
                <c:pt idx="328">
                  <c:v>1.5929</c:v>
                </c:pt>
                <c:pt idx="329">
                  <c:v>1.66</c:v>
                </c:pt>
                <c:pt idx="330">
                  <c:v>1.7509999999999999</c:v>
                </c:pt>
                <c:pt idx="331">
                  <c:v>1.3625</c:v>
                </c:pt>
                <c:pt idx="332">
                  <c:v>0.81035000000000001</c:v>
                </c:pt>
                <c:pt idx="333">
                  <c:v>0.24596999999999999</c:v>
                </c:pt>
                <c:pt idx="334">
                  <c:v>0.21836</c:v>
                </c:pt>
                <c:pt idx="335">
                  <c:v>0.56598999999999999</c:v>
                </c:pt>
                <c:pt idx="336">
                  <c:v>0.66574</c:v>
                </c:pt>
                <c:pt idx="337">
                  <c:v>0.33116000000000001</c:v>
                </c:pt>
                <c:pt idx="338">
                  <c:v>-2.2932000000000001E-2</c:v>
                </c:pt>
                <c:pt idx="339">
                  <c:v>-0.10664</c:v>
                </c:pt>
                <c:pt idx="340">
                  <c:v>-4.7597E-2</c:v>
                </c:pt>
                <c:pt idx="341">
                  <c:v>-0.11854000000000001</c:v>
                </c:pt>
                <c:pt idx="342">
                  <c:v>-0.17634</c:v>
                </c:pt>
                <c:pt idx="343">
                  <c:v>-0.39715</c:v>
                </c:pt>
                <c:pt idx="344">
                  <c:v>-0.67454999999999998</c:v>
                </c:pt>
                <c:pt idx="345">
                  <c:v>-0.51839000000000002</c:v>
                </c:pt>
                <c:pt idx="346">
                  <c:v>-0.68201000000000001</c:v>
                </c:pt>
                <c:pt idx="347">
                  <c:v>-0.95838999999999996</c:v>
                </c:pt>
                <c:pt idx="348">
                  <c:v>-0.78393999999999997</c:v>
                </c:pt>
                <c:pt idx="349">
                  <c:v>-0.70542000000000005</c:v>
                </c:pt>
                <c:pt idx="350">
                  <c:v>-0.97504000000000002</c:v>
                </c:pt>
                <c:pt idx="351">
                  <c:v>-0.65732000000000002</c:v>
                </c:pt>
                <c:pt idx="352">
                  <c:v>-0.43392999999999998</c:v>
                </c:pt>
                <c:pt idx="353">
                  <c:v>-0.40209</c:v>
                </c:pt>
                <c:pt idx="354">
                  <c:v>-0.49318000000000001</c:v>
                </c:pt>
                <c:pt idx="355">
                  <c:v>-0.42620000000000002</c:v>
                </c:pt>
                <c:pt idx="356">
                  <c:v>-0.24066000000000001</c:v>
                </c:pt>
                <c:pt idx="357">
                  <c:v>6.0369999999999998E-3</c:v>
                </c:pt>
                <c:pt idx="358">
                  <c:v>2.6723E-2</c:v>
                </c:pt>
                <c:pt idx="359">
                  <c:v>-3.2652E-2</c:v>
                </c:pt>
                <c:pt idx="360">
                  <c:v>3.1927000000000001E-3</c:v>
                </c:pt>
                <c:pt idx="361">
                  <c:v>0.31635999999999997</c:v>
                </c:pt>
                <c:pt idx="362">
                  <c:v>0.45224999999999999</c:v>
                </c:pt>
                <c:pt idx="363">
                  <c:v>0.36675000000000002</c:v>
                </c:pt>
                <c:pt idx="364">
                  <c:v>0.38965</c:v>
                </c:pt>
                <c:pt idx="365">
                  <c:v>0.49187999999999998</c:v>
                </c:pt>
                <c:pt idx="366">
                  <c:v>0.50216000000000005</c:v>
                </c:pt>
                <c:pt idx="367">
                  <c:v>0.50455000000000005</c:v>
                </c:pt>
                <c:pt idx="368">
                  <c:v>0.51195999999999997</c:v>
                </c:pt>
                <c:pt idx="369">
                  <c:v>0.47328999999999999</c:v>
                </c:pt>
                <c:pt idx="370">
                  <c:v>0.39301000000000003</c:v>
                </c:pt>
                <c:pt idx="371">
                  <c:v>0.26378000000000001</c:v>
                </c:pt>
                <c:pt idx="372">
                  <c:v>0.22328999999999999</c:v>
                </c:pt>
                <c:pt idx="373">
                  <c:v>0.17382</c:v>
                </c:pt>
                <c:pt idx="374">
                  <c:v>0.23543</c:v>
                </c:pt>
                <c:pt idx="375">
                  <c:v>0.21887000000000001</c:v>
                </c:pt>
                <c:pt idx="376">
                  <c:v>-1.2070000000000001E-2</c:v>
                </c:pt>
                <c:pt idx="377">
                  <c:v>-0.16200999999999999</c:v>
                </c:pt>
                <c:pt idx="378">
                  <c:v>-1.6159E-2</c:v>
                </c:pt>
                <c:pt idx="379">
                  <c:v>0.17602999999999999</c:v>
                </c:pt>
                <c:pt idx="380">
                  <c:v>0.23221</c:v>
                </c:pt>
                <c:pt idx="381">
                  <c:v>9.0804999999999997E-2</c:v>
                </c:pt>
                <c:pt idx="382">
                  <c:v>-8.6584999999999995E-3</c:v>
                </c:pt>
                <c:pt idx="383">
                  <c:v>9.0131000000000003E-2</c:v>
                </c:pt>
                <c:pt idx="384">
                  <c:v>0.19968</c:v>
                </c:pt>
                <c:pt idx="385">
                  <c:v>0.1381</c:v>
                </c:pt>
                <c:pt idx="386">
                  <c:v>-6.4968999999999999E-2</c:v>
                </c:pt>
                <c:pt idx="387">
                  <c:v>-0.12506999999999999</c:v>
                </c:pt>
                <c:pt idx="388">
                  <c:v>-0.20838999999999999</c:v>
                </c:pt>
                <c:pt idx="389">
                  <c:v>-0.18065999999999999</c:v>
                </c:pt>
                <c:pt idx="390">
                  <c:v>-0.14593</c:v>
                </c:pt>
                <c:pt idx="391">
                  <c:v>-0.17036000000000001</c:v>
                </c:pt>
                <c:pt idx="392">
                  <c:v>-0.26322000000000001</c:v>
                </c:pt>
                <c:pt idx="393">
                  <c:v>-0.23415</c:v>
                </c:pt>
                <c:pt idx="394">
                  <c:v>-0.15798999999999999</c:v>
                </c:pt>
                <c:pt idx="395">
                  <c:v>-8.4005999999999997E-2</c:v>
                </c:pt>
                <c:pt idx="396">
                  <c:v>-4.7819E-2</c:v>
                </c:pt>
                <c:pt idx="397">
                  <c:v>-0.13575000000000001</c:v>
                </c:pt>
                <c:pt idx="398">
                  <c:v>-0.16077</c:v>
                </c:pt>
                <c:pt idx="399">
                  <c:v>-6.9601999999999997E-2</c:v>
                </c:pt>
                <c:pt idx="400">
                  <c:v>5.0652999999999997E-2</c:v>
                </c:pt>
                <c:pt idx="401">
                  <c:v>-5.7542999999999997E-2</c:v>
                </c:pt>
                <c:pt idx="402">
                  <c:v>-0.10649</c:v>
                </c:pt>
                <c:pt idx="403">
                  <c:v>-6.0357000000000001E-2</c:v>
                </c:pt>
                <c:pt idx="404">
                  <c:v>-0.13236999999999999</c:v>
                </c:pt>
                <c:pt idx="405">
                  <c:v>-0.23144000000000001</c:v>
                </c:pt>
                <c:pt idx="406">
                  <c:v>-0.1366</c:v>
                </c:pt>
                <c:pt idx="407">
                  <c:v>-9.7423999999999997E-2</c:v>
                </c:pt>
                <c:pt idx="408">
                  <c:v>-0.26311000000000001</c:v>
                </c:pt>
                <c:pt idx="409">
                  <c:v>-0.33645999999999998</c:v>
                </c:pt>
                <c:pt idx="410">
                  <c:v>-0.20716000000000001</c:v>
                </c:pt>
                <c:pt idx="411">
                  <c:v>-0.13517000000000001</c:v>
                </c:pt>
                <c:pt idx="412">
                  <c:v>-0.15411</c:v>
                </c:pt>
                <c:pt idx="413">
                  <c:v>-0.13170000000000001</c:v>
                </c:pt>
                <c:pt idx="414">
                  <c:v>-0.18023</c:v>
                </c:pt>
                <c:pt idx="415">
                  <c:v>-0.15694</c:v>
                </c:pt>
                <c:pt idx="416">
                  <c:v>-8.6031999999999997E-2</c:v>
                </c:pt>
                <c:pt idx="417">
                  <c:v>-7.1199999999999999E-2</c:v>
                </c:pt>
                <c:pt idx="418">
                  <c:v>-0.13580999999999999</c:v>
                </c:pt>
                <c:pt idx="419">
                  <c:v>-0.15198999999999999</c:v>
                </c:pt>
                <c:pt idx="420">
                  <c:v>-0.12237000000000001</c:v>
                </c:pt>
                <c:pt idx="421">
                  <c:v>-0.1857</c:v>
                </c:pt>
                <c:pt idx="422">
                  <c:v>-0.23413</c:v>
                </c:pt>
                <c:pt idx="423">
                  <c:v>-0.14554</c:v>
                </c:pt>
                <c:pt idx="424">
                  <c:v>-6.7142999999999994E-2</c:v>
                </c:pt>
                <c:pt idx="425">
                  <c:v>-0.15512000000000001</c:v>
                </c:pt>
                <c:pt idx="426">
                  <c:v>-0.17735999999999999</c:v>
                </c:pt>
                <c:pt idx="427">
                  <c:v>-7.8888E-2</c:v>
                </c:pt>
                <c:pt idx="428">
                  <c:v>7.2270000000000001E-2</c:v>
                </c:pt>
                <c:pt idx="429">
                  <c:v>9.7483E-2</c:v>
                </c:pt>
                <c:pt idx="430">
                  <c:v>4.6017000000000002E-3</c:v>
                </c:pt>
                <c:pt idx="431">
                  <c:v>3.8302000000000003E-2</c:v>
                </c:pt>
                <c:pt idx="432">
                  <c:v>0.16689999999999999</c:v>
                </c:pt>
                <c:pt idx="433">
                  <c:v>0.25902999999999998</c:v>
                </c:pt>
                <c:pt idx="434">
                  <c:v>0.16763</c:v>
                </c:pt>
                <c:pt idx="435">
                  <c:v>0.11294999999999999</c:v>
                </c:pt>
                <c:pt idx="436">
                  <c:v>0.18098</c:v>
                </c:pt>
                <c:pt idx="437">
                  <c:v>0.27799000000000001</c:v>
                </c:pt>
                <c:pt idx="438">
                  <c:v>0.25041000000000002</c:v>
                </c:pt>
                <c:pt idx="439">
                  <c:v>0.20399</c:v>
                </c:pt>
                <c:pt idx="440">
                  <c:v>0.20402000000000001</c:v>
                </c:pt>
                <c:pt idx="441">
                  <c:v>0.29332000000000003</c:v>
                </c:pt>
                <c:pt idx="442">
                  <c:v>0.33151000000000003</c:v>
                </c:pt>
                <c:pt idx="443">
                  <c:v>0.30558000000000002</c:v>
                </c:pt>
                <c:pt idx="444">
                  <c:v>0.23966000000000001</c:v>
                </c:pt>
                <c:pt idx="445">
                  <c:v>0.29948000000000002</c:v>
                </c:pt>
                <c:pt idx="446">
                  <c:v>0.35600999999999999</c:v>
                </c:pt>
                <c:pt idx="447">
                  <c:v>0.32002000000000003</c:v>
                </c:pt>
                <c:pt idx="448">
                  <c:v>0.23189000000000001</c:v>
                </c:pt>
                <c:pt idx="449">
                  <c:v>0.23178000000000001</c:v>
                </c:pt>
                <c:pt idx="450">
                  <c:v>0.29287999999999997</c:v>
                </c:pt>
                <c:pt idx="451">
                  <c:v>0.24101</c:v>
                </c:pt>
                <c:pt idx="452">
                  <c:v>0.11208</c:v>
                </c:pt>
                <c:pt idx="453">
                  <c:v>7.6072000000000001E-2</c:v>
                </c:pt>
                <c:pt idx="454">
                  <c:v>0.13699</c:v>
                </c:pt>
                <c:pt idx="455">
                  <c:v>0.14607999999999999</c:v>
                </c:pt>
                <c:pt idx="456">
                  <c:v>4.6873000000000001E-3</c:v>
                </c:pt>
                <c:pt idx="457">
                  <c:v>-4.2167999999999997E-2</c:v>
                </c:pt>
                <c:pt idx="458">
                  <c:v>-4.0703999999999997E-2</c:v>
                </c:pt>
                <c:pt idx="459">
                  <c:v>2.3841000000000001E-2</c:v>
                </c:pt>
                <c:pt idx="460">
                  <c:v>1.3214E-2</c:v>
                </c:pt>
                <c:pt idx="461">
                  <c:v>-6.6776000000000002E-2</c:v>
                </c:pt>
                <c:pt idx="462">
                  <c:v>-0.11279</c:v>
                </c:pt>
                <c:pt idx="463">
                  <c:v>-4.1340000000000002E-2</c:v>
                </c:pt>
                <c:pt idx="464">
                  <c:v>3.6685000000000002E-2</c:v>
                </c:pt>
                <c:pt idx="465">
                  <c:v>-2.7247E-2</c:v>
                </c:pt>
                <c:pt idx="466">
                  <c:v>-0.15645000000000001</c:v>
                </c:pt>
                <c:pt idx="467">
                  <c:v>-0.13689000000000001</c:v>
                </c:pt>
                <c:pt idx="468">
                  <c:v>-6.1792E-2</c:v>
                </c:pt>
                <c:pt idx="469">
                  <c:v>-7.9563999999999996E-2</c:v>
                </c:pt>
                <c:pt idx="470">
                  <c:v>-0.21922</c:v>
                </c:pt>
                <c:pt idx="471">
                  <c:v>-0.24732999999999999</c:v>
                </c:pt>
                <c:pt idx="472">
                  <c:v>-0.19123000000000001</c:v>
                </c:pt>
                <c:pt idx="473">
                  <c:v>-0.13596</c:v>
                </c:pt>
                <c:pt idx="474">
                  <c:v>-0.16547999999999999</c:v>
                </c:pt>
                <c:pt idx="475">
                  <c:v>-0.23365</c:v>
                </c:pt>
                <c:pt idx="476">
                  <c:v>-0.23072000000000001</c:v>
                </c:pt>
                <c:pt idx="477">
                  <c:v>-0.11582000000000001</c:v>
                </c:pt>
                <c:pt idx="478">
                  <c:v>-6.1906999999999997E-2</c:v>
                </c:pt>
                <c:pt idx="479">
                  <c:v>-0.12636</c:v>
                </c:pt>
                <c:pt idx="480">
                  <c:v>-0.20910999999999999</c:v>
                </c:pt>
                <c:pt idx="481">
                  <c:v>-0.12551999999999999</c:v>
                </c:pt>
                <c:pt idx="482">
                  <c:v>-6.9397E-2</c:v>
                </c:pt>
                <c:pt idx="483">
                  <c:v>-0.11327</c:v>
                </c:pt>
                <c:pt idx="484">
                  <c:v>-0.20551</c:v>
                </c:pt>
                <c:pt idx="485">
                  <c:v>-0.19314000000000001</c:v>
                </c:pt>
                <c:pt idx="486">
                  <c:v>-0.11724</c:v>
                </c:pt>
                <c:pt idx="487">
                  <c:v>-0.12001000000000001</c:v>
                </c:pt>
                <c:pt idx="488">
                  <c:v>-0.17923</c:v>
                </c:pt>
                <c:pt idx="489">
                  <c:v>-0.17122000000000001</c:v>
                </c:pt>
                <c:pt idx="490">
                  <c:v>-0.11346000000000001</c:v>
                </c:pt>
                <c:pt idx="491">
                  <c:v>-6.3919000000000004E-2</c:v>
                </c:pt>
                <c:pt idx="492">
                  <c:v>-0.10328</c:v>
                </c:pt>
                <c:pt idx="493">
                  <c:v>-0.12562999999999999</c:v>
                </c:pt>
                <c:pt idx="494">
                  <c:v>-9.6180000000000002E-2</c:v>
                </c:pt>
                <c:pt idx="495">
                  <c:v>-4.0231000000000003E-2</c:v>
                </c:pt>
                <c:pt idx="496">
                  <c:v>-4.0784000000000001E-2</c:v>
                </c:pt>
                <c:pt idx="497">
                  <c:v>-0.10877000000000001</c:v>
                </c:pt>
                <c:pt idx="498">
                  <c:v>-0.10463</c:v>
                </c:pt>
                <c:pt idx="499">
                  <c:v>-3.8629999999999998E-2</c:v>
                </c:pt>
                <c:pt idx="500">
                  <c:v>-5.6502999999999996E-3</c:v>
                </c:pt>
                <c:pt idx="501">
                  <c:v>-3.0460000000000001E-2</c:v>
                </c:pt>
                <c:pt idx="502">
                  <c:v>-8.1540000000000001E-2</c:v>
                </c:pt>
                <c:pt idx="503">
                  <c:v>-1.1558000000000001E-2</c:v>
                </c:pt>
                <c:pt idx="504">
                  <c:v>5.3341E-2</c:v>
                </c:pt>
                <c:pt idx="505">
                  <c:v>5.7348999999999997E-2</c:v>
                </c:pt>
                <c:pt idx="506">
                  <c:v>8.7399999999999995E-3</c:v>
                </c:pt>
                <c:pt idx="507">
                  <c:v>5.1551E-2</c:v>
                </c:pt>
                <c:pt idx="508">
                  <c:v>0.14971999999999999</c:v>
                </c:pt>
                <c:pt idx="509">
                  <c:v>0.15493999999999999</c:v>
                </c:pt>
                <c:pt idx="510">
                  <c:v>0.13386000000000001</c:v>
                </c:pt>
                <c:pt idx="511">
                  <c:v>0.14257</c:v>
                </c:pt>
                <c:pt idx="512">
                  <c:v>0.19825000000000001</c:v>
                </c:pt>
                <c:pt idx="513">
                  <c:v>0.21364</c:v>
                </c:pt>
                <c:pt idx="514">
                  <c:v>0.18393000000000001</c:v>
                </c:pt>
                <c:pt idx="515">
                  <c:v>0.18708</c:v>
                </c:pt>
                <c:pt idx="516">
                  <c:v>0.19825999999999999</c:v>
                </c:pt>
                <c:pt idx="517">
                  <c:v>0.21625</c:v>
                </c:pt>
                <c:pt idx="518">
                  <c:v>0.21556</c:v>
                </c:pt>
                <c:pt idx="519">
                  <c:v>0.18845000000000001</c:v>
                </c:pt>
                <c:pt idx="520">
                  <c:v>0.19037000000000001</c:v>
                </c:pt>
                <c:pt idx="521">
                  <c:v>0.22098000000000001</c:v>
                </c:pt>
                <c:pt idx="522">
                  <c:v>0.24018</c:v>
                </c:pt>
                <c:pt idx="523">
                  <c:v>0.20823</c:v>
                </c:pt>
                <c:pt idx="524">
                  <c:v>0.1757</c:v>
                </c:pt>
                <c:pt idx="525">
                  <c:v>0.21579999999999999</c:v>
                </c:pt>
                <c:pt idx="526">
                  <c:v>0.21973999999999999</c:v>
                </c:pt>
                <c:pt idx="527">
                  <c:v>0.18082999999999999</c:v>
                </c:pt>
                <c:pt idx="528">
                  <c:v>0.10901</c:v>
                </c:pt>
                <c:pt idx="529">
                  <c:v>0.12539</c:v>
                </c:pt>
                <c:pt idx="530">
                  <c:v>0.14085</c:v>
                </c:pt>
                <c:pt idx="531">
                  <c:v>7.5666999999999998E-2</c:v>
                </c:pt>
                <c:pt idx="532">
                  <c:v>3.5989E-2</c:v>
                </c:pt>
                <c:pt idx="533">
                  <c:v>-2.5416000000000002E-4</c:v>
                </c:pt>
                <c:pt idx="534">
                  <c:v>2.8490999999999999E-2</c:v>
                </c:pt>
                <c:pt idx="535">
                  <c:v>1.6330000000000001E-2</c:v>
                </c:pt>
                <c:pt idx="536">
                  <c:v>-5.3219000000000001E-3</c:v>
                </c:pt>
                <c:pt idx="537">
                  <c:v>-3.7156000000000002E-2</c:v>
                </c:pt>
                <c:pt idx="538">
                  <c:v>-4.3668999999999999E-2</c:v>
                </c:pt>
                <c:pt idx="539">
                  <c:v>3.4724999999999999E-3</c:v>
                </c:pt>
                <c:pt idx="540">
                  <c:v>-1.9193000000000002E-2</c:v>
                </c:pt>
                <c:pt idx="541">
                  <c:v>-7.8743999999999995E-2</c:v>
                </c:pt>
                <c:pt idx="542">
                  <c:v>-8.9415999999999995E-2</c:v>
                </c:pt>
                <c:pt idx="543">
                  <c:v>-5.8758999999999999E-2</c:v>
                </c:pt>
                <c:pt idx="544">
                  <c:v>-4.9860000000000002E-2</c:v>
                </c:pt>
                <c:pt idx="545">
                  <c:v>-0.11756999999999999</c:v>
                </c:pt>
                <c:pt idx="546">
                  <c:v>-0.14349999999999999</c:v>
                </c:pt>
                <c:pt idx="547">
                  <c:v>-0.10945000000000001</c:v>
                </c:pt>
                <c:pt idx="548">
                  <c:v>-0.10677</c:v>
                </c:pt>
                <c:pt idx="549">
                  <c:v>-0.14097000000000001</c:v>
                </c:pt>
                <c:pt idx="550">
                  <c:v>-0.18210999999999999</c:v>
                </c:pt>
                <c:pt idx="551">
                  <c:v>-0.14188000000000001</c:v>
                </c:pt>
                <c:pt idx="552">
                  <c:v>-0.12859999999999999</c:v>
                </c:pt>
                <c:pt idx="553">
                  <c:v>-0.15484999999999999</c:v>
                </c:pt>
                <c:pt idx="554">
                  <c:v>-0.17646999999999999</c:v>
                </c:pt>
                <c:pt idx="555">
                  <c:v>-0.18118000000000001</c:v>
                </c:pt>
                <c:pt idx="556">
                  <c:v>-0.13188</c:v>
                </c:pt>
                <c:pt idx="557">
                  <c:v>-0.15140999999999999</c:v>
                </c:pt>
                <c:pt idx="558">
                  <c:v>-0.16136</c:v>
                </c:pt>
                <c:pt idx="559">
                  <c:v>-0.18792</c:v>
                </c:pt>
                <c:pt idx="560">
                  <c:v>-0.16592000000000001</c:v>
                </c:pt>
                <c:pt idx="561">
                  <c:v>-0.13630999999999999</c:v>
                </c:pt>
                <c:pt idx="562">
                  <c:v>-0.14682000000000001</c:v>
                </c:pt>
                <c:pt idx="563">
                  <c:v>-0.17924000000000001</c:v>
                </c:pt>
                <c:pt idx="564">
                  <c:v>-0.18034</c:v>
                </c:pt>
                <c:pt idx="565">
                  <c:v>-0.12669</c:v>
                </c:pt>
                <c:pt idx="566">
                  <c:v>-0.11509</c:v>
                </c:pt>
                <c:pt idx="567">
                  <c:v>-0.15273999999999999</c:v>
                </c:pt>
                <c:pt idx="568">
                  <c:v>-0.14302000000000001</c:v>
                </c:pt>
                <c:pt idx="569">
                  <c:v>-0.10238999999999999</c:v>
                </c:pt>
                <c:pt idx="570">
                  <c:v>-8.6389999999999995E-2</c:v>
                </c:pt>
                <c:pt idx="571">
                  <c:v>-8.7994000000000003E-2</c:v>
                </c:pt>
                <c:pt idx="572">
                  <c:v>-8.4510000000000002E-2</c:v>
                </c:pt>
                <c:pt idx="573">
                  <c:v>-5.6161000000000003E-2</c:v>
                </c:pt>
                <c:pt idx="574">
                  <c:v>-3.7451999999999999E-2</c:v>
                </c:pt>
                <c:pt idx="575">
                  <c:v>-1.9283000000000002E-2</c:v>
                </c:pt>
                <c:pt idx="576">
                  <c:v>-1.8291999999999999E-2</c:v>
                </c:pt>
                <c:pt idx="577">
                  <c:v>-6.1076999999999998E-3</c:v>
                </c:pt>
                <c:pt idx="578">
                  <c:v>2.3451E-2</c:v>
                </c:pt>
                <c:pt idx="579">
                  <c:v>4.5635000000000002E-2</c:v>
                </c:pt>
                <c:pt idx="580">
                  <c:v>6.8713999999999997E-2</c:v>
                </c:pt>
                <c:pt idx="581">
                  <c:v>4.1703999999999998E-2</c:v>
                </c:pt>
                <c:pt idx="582">
                  <c:v>8.1199999999999994E-2</c:v>
                </c:pt>
                <c:pt idx="583">
                  <c:v>0.12297</c:v>
                </c:pt>
                <c:pt idx="584">
                  <c:v>0.14121</c:v>
                </c:pt>
                <c:pt idx="585">
                  <c:v>0.1154</c:v>
                </c:pt>
                <c:pt idx="586">
                  <c:v>0.12463</c:v>
                </c:pt>
                <c:pt idx="587">
                  <c:v>0.17818999999999999</c:v>
                </c:pt>
                <c:pt idx="588">
                  <c:v>0.18748000000000001</c:v>
                </c:pt>
                <c:pt idx="589">
                  <c:v>0.16052</c:v>
                </c:pt>
                <c:pt idx="590">
                  <c:v>0.15897</c:v>
                </c:pt>
                <c:pt idx="591">
                  <c:v>0.1983</c:v>
                </c:pt>
                <c:pt idx="592">
                  <c:v>0.20749000000000001</c:v>
                </c:pt>
                <c:pt idx="593">
                  <c:v>0.17374000000000001</c:v>
                </c:pt>
                <c:pt idx="594">
                  <c:v>0.17294999999999999</c:v>
                </c:pt>
                <c:pt idx="595">
                  <c:v>0.18301999999999999</c:v>
                </c:pt>
                <c:pt idx="596">
                  <c:v>0.17793999999999999</c:v>
                </c:pt>
                <c:pt idx="597">
                  <c:v>0.17974999999999999</c:v>
                </c:pt>
                <c:pt idx="598">
                  <c:v>0.16092999999999999</c:v>
                </c:pt>
                <c:pt idx="599">
                  <c:v>0.14682000000000001</c:v>
                </c:pt>
                <c:pt idx="600">
                  <c:v>0.14380000000000001</c:v>
                </c:pt>
                <c:pt idx="601">
                  <c:v>0.16248000000000001</c:v>
                </c:pt>
                <c:pt idx="602">
                  <c:v>0.14671000000000001</c:v>
                </c:pt>
                <c:pt idx="603">
                  <c:v>0.11247</c:v>
                </c:pt>
                <c:pt idx="604">
                  <c:v>0.12231</c:v>
                </c:pt>
                <c:pt idx="605">
                  <c:v>0.12179</c:v>
                </c:pt>
                <c:pt idx="606">
                  <c:v>0.10908</c:v>
                </c:pt>
                <c:pt idx="607">
                  <c:v>7.1567000000000006E-2</c:v>
                </c:pt>
                <c:pt idx="608">
                  <c:v>6.2665999999999999E-2</c:v>
                </c:pt>
                <c:pt idx="609">
                  <c:v>6.4749000000000001E-2</c:v>
                </c:pt>
                <c:pt idx="610">
                  <c:v>4.0528000000000002E-2</c:v>
                </c:pt>
                <c:pt idx="611">
                  <c:v>1.9843E-2</c:v>
                </c:pt>
                <c:pt idx="612">
                  <c:v>1.5131E-2</c:v>
                </c:pt>
                <c:pt idx="613">
                  <c:v>1.6237000000000001E-3</c:v>
                </c:pt>
                <c:pt idx="614">
                  <c:v>-2.7667999999999998E-3</c:v>
                </c:pt>
                <c:pt idx="615">
                  <c:v>-1.7852E-2</c:v>
                </c:pt>
                <c:pt idx="616">
                  <c:v>-3.0622E-2</c:v>
                </c:pt>
                <c:pt idx="617">
                  <c:v>-4.3362999999999999E-2</c:v>
                </c:pt>
                <c:pt idx="618">
                  <c:v>-4.8402000000000001E-2</c:v>
                </c:pt>
                <c:pt idx="619">
                  <c:v>-5.7591000000000003E-2</c:v>
                </c:pt>
                <c:pt idx="620">
                  <c:v>-7.6474E-2</c:v>
                </c:pt>
                <c:pt idx="621">
                  <c:v>-8.9810000000000001E-2</c:v>
                </c:pt>
                <c:pt idx="622">
                  <c:v>-9.8759E-2</c:v>
                </c:pt>
                <c:pt idx="623">
                  <c:v>-0.10532</c:v>
                </c:pt>
                <c:pt idx="624">
                  <c:v>-0.11627999999999999</c:v>
                </c:pt>
                <c:pt idx="625">
                  <c:v>-0.13288</c:v>
                </c:pt>
                <c:pt idx="626">
                  <c:v>-0.13328000000000001</c:v>
                </c:pt>
                <c:pt idx="627">
                  <c:v>-0.13303000000000001</c:v>
                </c:pt>
                <c:pt idx="628">
                  <c:v>-0.14446999999999999</c:v>
                </c:pt>
                <c:pt idx="629">
                  <c:v>-0.16375000000000001</c:v>
                </c:pt>
                <c:pt idx="630">
                  <c:v>-0.15492</c:v>
                </c:pt>
                <c:pt idx="631">
                  <c:v>-0.14985000000000001</c:v>
                </c:pt>
                <c:pt idx="632">
                  <c:v>-0.16722000000000001</c:v>
                </c:pt>
                <c:pt idx="633">
                  <c:v>-0.17079</c:v>
                </c:pt>
                <c:pt idx="634">
                  <c:v>-0.16839999999999999</c:v>
                </c:pt>
                <c:pt idx="635">
                  <c:v>-0.16547999999999999</c:v>
                </c:pt>
                <c:pt idx="636">
                  <c:v>-0.17480000000000001</c:v>
                </c:pt>
                <c:pt idx="637">
                  <c:v>-0.16986999999999999</c:v>
                </c:pt>
                <c:pt idx="638">
                  <c:v>-0.15698000000000001</c:v>
                </c:pt>
                <c:pt idx="639">
                  <c:v>-0.16891</c:v>
                </c:pt>
                <c:pt idx="640">
                  <c:v>-0.15669</c:v>
                </c:pt>
                <c:pt idx="641">
                  <c:v>-0.14216999999999999</c:v>
                </c:pt>
                <c:pt idx="642">
                  <c:v>-0.13450000000000001</c:v>
                </c:pt>
                <c:pt idx="643">
                  <c:v>-0.13547999999999999</c:v>
                </c:pt>
                <c:pt idx="644">
                  <c:v>-0.11989</c:v>
                </c:pt>
                <c:pt idx="645">
                  <c:v>-0.10100000000000001</c:v>
                </c:pt>
                <c:pt idx="646">
                  <c:v>-9.2785000000000006E-2</c:v>
                </c:pt>
                <c:pt idx="647">
                  <c:v>-8.6108000000000004E-2</c:v>
                </c:pt>
                <c:pt idx="648">
                  <c:v>-5.8776000000000002E-2</c:v>
                </c:pt>
                <c:pt idx="649">
                  <c:v>-4.6996000000000003E-2</c:v>
                </c:pt>
                <c:pt idx="650">
                  <c:v>-3.7837000000000003E-2</c:v>
                </c:pt>
                <c:pt idx="651">
                  <c:v>-2.0667999999999999E-2</c:v>
                </c:pt>
                <c:pt idx="652">
                  <c:v>9.5435999999999993E-3</c:v>
                </c:pt>
                <c:pt idx="653">
                  <c:v>2.2835000000000001E-2</c:v>
                </c:pt>
                <c:pt idx="654">
                  <c:v>3.3723999999999997E-2</c:v>
                </c:pt>
                <c:pt idx="655">
                  <c:v>5.6834999999999997E-2</c:v>
                </c:pt>
                <c:pt idx="656">
                  <c:v>7.4675000000000005E-2</c:v>
                </c:pt>
                <c:pt idx="657">
                  <c:v>8.5709999999999995E-2</c:v>
                </c:pt>
                <c:pt idx="658">
                  <c:v>9.4128000000000003E-2</c:v>
                </c:pt>
                <c:pt idx="659">
                  <c:v>0.11733</c:v>
                </c:pt>
                <c:pt idx="660">
                  <c:v>0.12744</c:v>
                </c:pt>
                <c:pt idx="661">
                  <c:v>0.12792000000000001</c:v>
                </c:pt>
                <c:pt idx="662">
                  <c:v>0.14606</c:v>
                </c:pt>
                <c:pt idx="663">
                  <c:v>0.15558</c:v>
                </c:pt>
                <c:pt idx="664">
                  <c:v>0.15925</c:v>
                </c:pt>
                <c:pt idx="665">
                  <c:v>0.15612000000000001</c:v>
                </c:pt>
                <c:pt idx="666">
                  <c:v>0.17212</c:v>
                </c:pt>
                <c:pt idx="667">
                  <c:v>0.17591000000000001</c:v>
                </c:pt>
                <c:pt idx="668">
                  <c:v>0.16697000000000001</c:v>
                </c:pt>
                <c:pt idx="669">
                  <c:v>0.17008999999999999</c:v>
                </c:pt>
                <c:pt idx="670">
                  <c:v>0.17635000000000001</c:v>
                </c:pt>
                <c:pt idx="671">
                  <c:v>0.17283000000000001</c:v>
                </c:pt>
                <c:pt idx="672">
                  <c:v>0.15601999999999999</c:v>
                </c:pt>
                <c:pt idx="673">
                  <c:v>0.15534000000000001</c:v>
                </c:pt>
                <c:pt idx="674">
                  <c:v>0.15736</c:v>
                </c:pt>
                <c:pt idx="675">
                  <c:v>0.14277000000000001</c:v>
                </c:pt>
                <c:pt idx="676">
                  <c:v>0.13170000000000001</c:v>
                </c:pt>
                <c:pt idx="677">
                  <c:v>0.12714</c:v>
                </c:pt>
                <c:pt idx="678">
                  <c:v>0.11361</c:v>
                </c:pt>
                <c:pt idx="679">
                  <c:v>0.10401000000000001</c:v>
                </c:pt>
                <c:pt idx="680">
                  <c:v>8.7974999999999998E-2</c:v>
                </c:pt>
                <c:pt idx="681">
                  <c:v>8.9177000000000006E-2</c:v>
                </c:pt>
                <c:pt idx="682">
                  <c:v>7.1433999999999997E-2</c:v>
                </c:pt>
                <c:pt idx="683">
                  <c:v>5.7791000000000002E-2</c:v>
                </c:pt>
                <c:pt idx="684">
                  <c:v>5.1646999999999998E-2</c:v>
                </c:pt>
                <c:pt idx="685">
                  <c:v>4.7802999999999998E-2</c:v>
                </c:pt>
                <c:pt idx="686">
                  <c:v>3.1972E-2</c:v>
                </c:pt>
                <c:pt idx="687">
                  <c:v>1.8679000000000001E-2</c:v>
                </c:pt>
                <c:pt idx="688">
                  <c:v>1.3573999999999999E-2</c:v>
                </c:pt>
                <c:pt idx="689">
                  <c:v>4.0927000000000003E-3</c:v>
                </c:pt>
                <c:pt idx="690">
                  <c:v>-4.5836999999999996E-3</c:v>
                </c:pt>
                <c:pt idx="691">
                  <c:v>-2.2245000000000001E-2</c:v>
                </c:pt>
                <c:pt idx="692">
                  <c:v>-1.9657999999999998E-2</c:v>
                </c:pt>
                <c:pt idx="693">
                  <c:v>-3.7269999999999998E-2</c:v>
                </c:pt>
                <c:pt idx="694">
                  <c:v>-4.6857999999999997E-2</c:v>
                </c:pt>
                <c:pt idx="695">
                  <c:v>-5.4678999999999998E-2</c:v>
                </c:pt>
                <c:pt idx="696">
                  <c:v>-6.4853999999999995E-2</c:v>
                </c:pt>
                <c:pt idx="697">
                  <c:v>-7.4648000000000006E-2</c:v>
                </c:pt>
                <c:pt idx="698">
                  <c:v>-8.3618999999999999E-2</c:v>
                </c:pt>
                <c:pt idx="699">
                  <c:v>-8.2864999999999994E-2</c:v>
                </c:pt>
                <c:pt idx="700">
                  <c:v>-9.7559999999999994E-2</c:v>
                </c:pt>
                <c:pt idx="701">
                  <c:v>-0.11219</c:v>
                </c:pt>
                <c:pt idx="702">
                  <c:v>-0.11053</c:v>
                </c:pt>
                <c:pt idx="703">
                  <c:v>-0.1095</c:v>
                </c:pt>
                <c:pt idx="704">
                  <c:v>-0.12972</c:v>
                </c:pt>
                <c:pt idx="705">
                  <c:v>-0.13389000000000001</c:v>
                </c:pt>
                <c:pt idx="706">
                  <c:v>-0.13170999999999999</c:v>
                </c:pt>
                <c:pt idx="707">
                  <c:v>-0.13124</c:v>
                </c:pt>
                <c:pt idx="708">
                  <c:v>-0.14718000000000001</c:v>
                </c:pt>
                <c:pt idx="709">
                  <c:v>-0.14566000000000001</c:v>
                </c:pt>
                <c:pt idx="710">
                  <c:v>-0.14907999999999999</c:v>
                </c:pt>
                <c:pt idx="711">
                  <c:v>-0.15315000000000001</c:v>
                </c:pt>
                <c:pt idx="712">
                  <c:v>-0.15167</c:v>
                </c:pt>
                <c:pt idx="713">
                  <c:v>-0.14862</c:v>
                </c:pt>
                <c:pt idx="714">
                  <c:v>-0.15043000000000001</c:v>
                </c:pt>
                <c:pt idx="715">
                  <c:v>-0.15823999999999999</c:v>
                </c:pt>
                <c:pt idx="716">
                  <c:v>-0.14427999999999999</c:v>
                </c:pt>
                <c:pt idx="717">
                  <c:v>-0.13461999999999999</c:v>
                </c:pt>
                <c:pt idx="718">
                  <c:v>-0.13766999999999999</c:v>
                </c:pt>
                <c:pt idx="719">
                  <c:v>-0.13589999999999999</c:v>
                </c:pt>
                <c:pt idx="720">
                  <c:v>-0.11713999999999999</c:v>
                </c:pt>
                <c:pt idx="721">
                  <c:v>-0.1053</c:v>
                </c:pt>
                <c:pt idx="722">
                  <c:v>-0.10059999999999999</c:v>
                </c:pt>
                <c:pt idx="723">
                  <c:v>-9.2477000000000004E-2</c:v>
                </c:pt>
                <c:pt idx="724">
                  <c:v>-7.2043999999999997E-2</c:v>
                </c:pt>
                <c:pt idx="725">
                  <c:v>-5.8504E-2</c:v>
                </c:pt>
                <c:pt idx="726">
                  <c:v>-5.1145000000000003E-2</c:v>
                </c:pt>
                <c:pt idx="727">
                  <c:v>-3.0065000000000001E-2</c:v>
                </c:pt>
                <c:pt idx="728">
                  <c:v>-1.2572E-2</c:v>
                </c:pt>
                <c:pt idx="729">
                  <c:v>6.3784999999999996E-3</c:v>
                </c:pt>
                <c:pt idx="730">
                  <c:v>1.1623E-2</c:v>
                </c:pt>
                <c:pt idx="731">
                  <c:v>3.3134999999999998E-2</c:v>
                </c:pt>
                <c:pt idx="732">
                  <c:v>5.1761000000000001E-2</c:v>
                </c:pt>
                <c:pt idx="733">
                  <c:v>6.6503000000000007E-2</c:v>
                </c:pt>
                <c:pt idx="734">
                  <c:v>7.7188999999999994E-2</c:v>
                </c:pt>
                <c:pt idx="735">
                  <c:v>0.10295</c:v>
                </c:pt>
                <c:pt idx="736">
                  <c:v>0.10854999999999999</c:v>
                </c:pt>
                <c:pt idx="737">
                  <c:v>0.11814</c:v>
                </c:pt>
                <c:pt idx="738">
                  <c:v>0.13805999999999999</c:v>
                </c:pt>
                <c:pt idx="739">
                  <c:v>0.15054999999999999</c:v>
                </c:pt>
                <c:pt idx="740">
                  <c:v>0.15608</c:v>
                </c:pt>
                <c:pt idx="741">
                  <c:v>0.15734999999999999</c:v>
                </c:pt>
                <c:pt idx="742">
                  <c:v>0.17446</c:v>
                </c:pt>
                <c:pt idx="743">
                  <c:v>0.18117</c:v>
                </c:pt>
                <c:pt idx="744">
                  <c:v>0.17288000000000001</c:v>
                </c:pt>
                <c:pt idx="745">
                  <c:v>0.17659</c:v>
                </c:pt>
                <c:pt idx="746">
                  <c:v>0.18059</c:v>
                </c:pt>
                <c:pt idx="747">
                  <c:v>0.17476</c:v>
                </c:pt>
                <c:pt idx="748">
                  <c:v>0.16402</c:v>
                </c:pt>
                <c:pt idx="749">
                  <c:v>0.16993</c:v>
                </c:pt>
                <c:pt idx="750">
                  <c:v>0.17019000000000001</c:v>
                </c:pt>
                <c:pt idx="751">
                  <c:v>0.14885000000000001</c:v>
                </c:pt>
                <c:pt idx="752">
                  <c:v>0.13489999999999999</c:v>
                </c:pt>
                <c:pt idx="753">
                  <c:v>0.13506000000000001</c:v>
                </c:pt>
                <c:pt idx="754">
                  <c:v>0.12418</c:v>
                </c:pt>
                <c:pt idx="755">
                  <c:v>0.11079</c:v>
                </c:pt>
                <c:pt idx="756">
                  <c:v>9.7539000000000001E-2</c:v>
                </c:pt>
                <c:pt idx="757">
                  <c:v>8.7540000000000007E-2</c:v>
                </c:pt>
                <c:pt idx="758">
                  <c:v>7.4814000000000005E-2</c:v>
                </c:pt>
                <c:pt idx="759">
                  <c:v>6.2434999999999997E-2</c:v>
                </c:pt>
                <c:pt idx="760">
                  <c:v>4.8827000000000002E-2</c:v>
                </c:pt>
                <c:pt idx="761">
                  <c:v>3.8158999999999998E-2</c:v>
                </c:pt>
                <c:pt idx="762">
                  <c:v>1.9439000000000001E-2</c:v>
                </c:pt>
                <c:pt idx="763">
                  <c:v>1.1168000000000001E-2</c:v>
                </c:pt>
                <c:pt idx="764">
                  <c:v>2.4374000000000002E-3</c:v>
                </c:pt>
                <c:pt idx="765">
                  <c:v>-1.8033E-2</c:v>
                </c:pt>
                <c:pt idx="766">
                  <c:v>-2.8546999999999999E-2</c:v>
                </c:pt>
                <c:pt idx="767">
                  <c:v>-3.4944999999999997E-2</c:v>
                </c:pt>
                <c:pt idx="768">
                  <c:v>-4.4200999999999997E-2</c:v>
                </c:pt>
                <c:pt idx="769">
                  <c:v>-5.8768000000000001E-2</c:v>
                </c:pt>
                <c:pt idx="770">
                  <c:v>-7.1328000000000003E-2</c:v>
                </c:pt>
                <c:pt idx="771">
                  <c:v>-7.0868E-2</c:v>
                </c:pt>
                <c:pt idx="772">
                  <c:v>-7.8512999999999999E-2</c:v>
                </c:pt>
                <c:pt idx="773">
                  <c:v>-8.8619000000000003E-2</c:v>
                </c:pt>
                <c:pt idx="774">
                  <c:v>-9.6893999999999994E-2</c:v>
                </c:pt>
                <c:pt idx="775">
                  <c:v>-0.1026</c:v>
                </c:pt>
                <c:pt idx="776">
                  <c:v>-0.10054</c:v>
                </c:pt>
                <c:pt idx="777">
                  <c:v>-0.11040999999999999</c:v>
                </c:pt>
                <c:pt idx="778">
                  <c:v>-0.10938000000000001</c:v>
                </c:pt>
                <c:pt idx="779">
                  <c:v>-0.11122</c:v>
                </c:pt>
                <c:pt idx="780">
                  <c:v>-0.11676</c:v>
                </c:pt>
                <c:pt idx="781">
                  <c:v>-0.11584999999999999</c:v>
                </c:pt>
                <c:pt idx="782">
                  <c:v>-0.12024</c:v>
                </c:pt>
                <c:pt idx="783">
                  <c:v>-0.1182</c:v>
                </c:pt>
                <c:pt idx="784">
                  <c:v>-0.12196</c:v>
                </c:pt>
                <c:pt idx="785">
                  <c:v>-0.12024</c:v>
                </c:pt>
                <c:pt idx="786">
                  <c:v>-0.11885</c:v>
                </c:pt>
                <c:pt idx="787">
                  <c:v>-0.1242</c:v>
                </c:pt>
                <c:pt idx="788">
                  <c:v>-0.11878</c:v>
                </c:pt>
                <c:pt idx="789">
                  <c:v>-0.11355999999999999</c:v>
                </c:pt>
                <c:pt idx="790">
                  <c:v>-0.11452</c:v>
                </c:pt>
                <c:pt idx="791">
                  <c:v>-0.11668000000000001</c:v>
                </c:pt>
                <c:pt idx="792">
                  <c:v>-0.11187999999999999</c:v>
                </c:pt>
                <c:pt idx="793">
                  <c:v>-9.7233E-2</c:v>
                </c:pt>
                <c:pt idx="794">
                  <c:v>-0.10435</c:v>
                </c:pt>
                <c:pt idx="795">
                  <c:v>-0.10077</c:v>
                </c:pt>
                <c:pt idx="796">
                  <c:v>-9.4004000000000004E-2</c:v>
                </c:pt>
                <c:pt idx="797">
                  <c:v>-8.1494999999999998E-2</c:v>
                </c:pt>
                <c:pt idx="798">
                  <c:v>-7.9801999999999998E-2</c:v>
                </c:pt>
                <c:pt idx="799">
                  <c:v>-7.6874999999999999E-2</c:v>
                </c:pt>
                <c:pt idx="800">
                  <c:v>-6.3052999999999998E-2</c:v>
                </c:pt>
                <c:pt idx="801">
                  <c:v>-5.9427000000000001E-2</c:v>
                </c:pt>
                <c:pt idx="802">
                  <c:v>-4.7516999999999997E-2</c:v>
                </c:pt>
                <c:pt idx="803">
                  <c:v>-3.7746000000000002E-2</c:v>
                </c:pt>
                <c:pt idx="804">
                  <c:v>-2.6903E-2</c:v>
                </c:pt>
                <c:pt idx="805">
                  <c:v>-1.8825000000000001E-2</c:v>
                </c:pt>
                <c:pt idx="806">
                  <c:v>-8.5897000000000005E-3</c:v>
                </c:pt>
                <c:pt idx="807">
                  <c:v>1.1083000000000001E-2</c:v>
                </c:pt>
                <c:pt idx="808">
                  <c:v>1.9737999999999999E-2</c:v>
                </c:pt>
                <c:pt idx="809">
                  <c:v>2.5666999999999999E-2</c:v>
                </c:pt>
                <c:pt idx="810">
                  <c:v>4.8007000000000001E-2</c:v>
                </c:pt>
                <c:pt idx="811">
                  <c:v>6.2151999999999999E-2</c:v>
                </c:pt>
                <c:pt idx="812">
                  <c:v>7.0767999999999998E-2</c:v>
                </c:pt>
                <c:pt idx="813">
                  <c:v>8.0243999999999996E-2</c:v>
                </c:pt>
                <c:pt idx="814">
                  <c:v>9.5551999999999998E-2</c:v>
                </c:pt>
                <c:pt idx="815">
                  <c:v>0.11651</c:v>
                </c:pt>
                <c:pt idx="816">
                  <c:v>0.11345</c:v>
                </c:pt>
                <c:pt idx="817">
                  <c:v>0.13000999999999999</c:v>
                </c:pt>
                <c:pt idx="818">
                  <c:v>0.1366</c:v>
                </c:pt>
                <c:pt idx="819">
                  <c:v>0.15146000000000001</c:v>
                </c:pt>
                <c:pt idx="820">
                  <c:v>0.15548999999999999</c:v>
                </c:pt>
                <c:pt idx="821">
                  <c:v>0.15678</c:v>
                </c:pt>
                <c:pt idx="822">
                  <c:v>0.16436999999999999</c:v>
                </c:pt>
                <c:pt idx="823">
                  <c:v>0.16583000000000001</c:v>
                </c:pt>
                <c:pt idx="824">
                  <c:v>0.17175000000000001</c:v>
                </c:pt>
                <c:pt idx="825">
                  <c:v>0.17477999999999999</c:v>
                </c:pt>
                <c:pt idx="826">
                  <c:v>0.16513</c:v>
                </c:pt>
                <c:pt idx="827">
                  <c:v>0.16134000000000001</c:v>
                </c:pt>
                <c:pt idx="828">
                  <c:v>0.15901000000000001</c:v>
                </c:pt>
                <c:pt idx="829">
                  <c:v>0.15808</c:v>
                </c:pt>
                <c:pt idx="830">
                  <c:v>0.1512</c:v>
                </c:pt>
                <c:pt idx="831">
                  <c:v>0.13544999999999999</c:v>
                </c:pt>
                <c:pt idx="832">
                  <c:v>0.12984999999999999</c:v>
                </c:pt>
                <c:pt idx="833">
                  <c:v>0.1207</c:v>
                </c:pt>
                <c:pt idx="834">
                  <c:v>0.10901</c:v>
                </c:pt>
                <c:pt idx="835">
                  <c:v>8.8026999999999994E-2</c:v>
                </c:pt>
                <c:pt idx="836">
                  <c:v>7.9088000000000006E-2</c:v>
                </c:pt>
                <c:pt idx="837">
                  <c:v>6.3030000000000003E-2</c:v>
                </c:pt>
                <c:pt idx="838">
                  <c:v>4.6685999999999998E-2</c:v>
                </c:pt>
                <c:pt idx="839">
                  <c:v>2.9616E-2</c:v>
                </c:pt>
                <c:pt idx="840">
                  <c:v>1.2182E-2</c:v>
                </c:pt>
                <c:pt idx="841">
                  <c:v>1.7155E-3</c:v>
                </c:pt>
                <c:pt idx="842">
                  <c:v>-2.4742E-2</c:v>
                </c:pt>
                <c:pt idx="843">
                  <c:v>-3.0932000000000001E-2</c:v>
                </c:pt>
                <c:pt idx="844">
                  <c:v>-4.9044999999999998E-2</c:v>
                </c:pt>
                <c:pt idx="845">
                  <c:v>-6.4657000000000006E-2</c:v>
                </c:pt>
                <c:pt idx="846">
                  <c:v>-7.3924000000000004E-2</c:v>
                </c:pt>
                <c:pt idx="847">
                  <c:v>-9.1173000000000004E-2</c:v>
                </c:pt>
                <c:pt idx="848">
                  <c:v>-9.5853999999999995E-2</c:v>
                </c:pt>
                <c:pt idx="849">
                  <c:v>-0.11703</c:v>
                </c:pt>
                <c:pt idx="850">
                  <c:v>-0.11856</c:v>
                </c:pt>
                <c:pt idx="851">
                  <c:v>-0.12197</c:v>
                </c:pt>
                <c:pt idx="852">
                  <c:v>-0.13428000000000001</c:v>
                </c:pt>
                <c:pt idx="853">
                  <c:v>-0.1371</c:v>
                </c:pt>
                <c:pt idx="854">
                  <c:v>-0.13741</c:v>
                </c:pt>
                <c:pt idx="855">
                  <c:v>-0.14133999999999999</c:v>
                </c:pt>
                <c:pt idx="856">
                  <c:v>-0.14383000000000001</c:v>
                </c:pt>
                <c:pt idx="857">
                  <c:v>-0.14742</c:v>
                </c:pt>
                <c:pt idx="858">
                  <c:v>-0.1363</c:v>
                </c:pt>
                <c:pt idx="859">
                  <c:v>-0.14171</c:v>
                </c:pt>
                <c:pt idx="860">
                  <c:v>-0.13014000000000001</c:v>
                </c:pt>
                <c:pt idx="861">
                  <c:v>-0.12701999999999999</c:v>
                </c:pt>
                <c:pt idx="862">
                  <c:v>-0.12347</c:v>
                </c:pt>
                <c:pt idx="863">
                  <c:v>-0.11592</c:v>
                </c:pt>
                <c:pt idx="864">
                  <c:v>-0.11182</c:v>
                </c:pt>
                <c:pt idx="865">
                  <c:v>-9.5522999999999997E-2</c:v>
                </c:pt>
                <c:pt idx="866">
                  <c:v>-9.9134E-2</c:v>
                </c:pt>
                <c:pt idx="867">
                  <c:v>-8.6277999999999994E-2</c:v>
                </c:pt>
                <c:pt idx="868">
                  <c:v>-7.5131000000000003E-2</c:v>
                </c:pt>
                <c:pt idx="869">
                  <c:v>-6.9325999999999999E-2</c:v>
                </c:pt>
                <c:pt idx="870">
                  <c:v>-6.0602000000000003E-2</c:v>
                </c:pt>
                <c:pt idx="871">
                  <c:v>-6.0196E-2</c:v>
                </c:pt>
                <c:pt idx="872">
                  <c:v>-4.6559000000000003E-2</c:v>
                </c:pt>
                <c:pt idx="873">
                  <c:v>-4.3387000000000002E-2</c:v>
                </c:pt>
                <c:pt idx="874">
                  <c:v>-3.4764999999999997E-2</c:v>
                </c:pt>
                <c:pt idx="875">
                  <c:v>-2.7255999999999999E-2</c:v>
                </c:pt>
                <c:pt idx="876">
                  <c:v>-2.3276000000000002E-2</c:v>
                </c:pt>
                <c:pt idx="877">
                  <c:v>-1.8530000000000001E-2</c:v>
                </c:pt>
                <c:pt idx="878">
                  <c:v>-1.6506E-2</c:v>
                </c:pt>
                <c:pt idx="879">
                  <c:v>-8.0076999999999995E-3</c:v>
                </c:pt>
                <c:pt idx="880">
                  <c:v>9.2199999999999997E-4</c:v>
                </c:pt>
                <c:pt idx="881">
                  <c:v>2.2439000000000001E-3</c:v>
                </c:pt>
                <c:pt idx="882">
                  <c:v>9.1257000000000005E-3</c:v>
                </c:pt>
                <c:pt idx="883">
                  <c:v>1.2277E-2</c:v>
                </c:pt>
                <c:pt idx="884">
                  <c:v>2.3675000000000002E-2</c:v>
                </c:pt>
                <c:pt idx="885">
                  <c:v>2.2359E-2</c:v>
                </c:pt>
                <c:pt idx="886">
                  <c:v>2.8683E-2</c:v>
                </c:pt>
                <c:pt idx="887">
                  <c:v>3.8873999999999999E-2</c:v>
                </c:pt>
                <c:pt idx="888">
                  <c:v>4.1160000000000002E-2</c:v>
                </c:pt>
                <c:pt idx="889">
                  <c:v>5.1626999999999999E-2</c:v>
                </c:pt>
                <c:pt idx="890">
                  <c:v>5.4441000000000003E-2</c:v>
                </c:pt>
                <c:pt idx="891">
                  <c:v>6.6461999999999993E-2</c:v>
                </c:pt>
                <c:pt idx="892">
                  <c:v>6.7529000000000006E-2</c:v>
                </c:pt>
                <c:pt idx="893">
                  <c:v>7.3542999999999997E-2</c:v>
                </c:pt>
                <c:pt idx="894">
                  <c:v>8.7609000000000006E-2</c:v>
                </c:pt>
                <c:pt idx="895">
                  <c:v>9.3420000000000003E-2</c:v>
                </c:pt>
                <c:pt idx="896">
                  <c:v>0.10032000000000001</c:v>
                </c:pt>
                <c:pt idx="897">
                  <c:v>0.10753</c:v>
                </c:pt>
                <c:pt idx="898">
                  <c:v>0.11516</c:v>
                </c:pt>
                <c:pt idx="899">
                  <c:v>0.12062</c:v>
                </c:pt>
                <c:pt idx="900">
                  <c:v>0.12497999999999999</c:v>
                </c:pt>
                <c:pt idx="901">
                  <c:v>0.13338</c:v>
                </c:pt>
                <c:pt idx="902">
                  <c:v>0.13757</c:v>
                </c:pt>
                <c:pt idx="903">
                  <c:v>0.13908999999999999</c:v>
                </c:pt>
                <c:pt idx="904">
                  <c:v>0.14229</c:v>
                </c:pt>
                <c:pt idx="905">
                  <c:v>0.14376</c:v>
                </c:pt>
                <c:pt idx="906">
                  <c:v>0.14405000000000001</c:v>
                </c:pt>
                <c:pt idx="907">
                  <c:v>0.13933999999999999</c:v>
                </c:pt>
                <c:pt idx="908">
                  <c:v>0.13791999999999999</c:v>
                </c:pt>
                <c:pt idx="909">
                  <c:v>0.13372999999999999</c:v>
                </c:pt>
                <c:pt idx="910">
                  <c:v>0.12719</c:v>
                </c:pt>
                <c:pt idx="911">
                  <c:v>0.11964</c:v>
                </c:pt>
                <c:pt idx="912">
                  <c:v>0.10939</c:v>
                </c:pt>
                <c:pt idx="913">
                  <c:v>9.8637000000000002E-2</c:v>
                </c:pt>
                <c:pt idx="914">
                  <c:v>8.5234000000000004E-2</c:v>
                </c:pt>
                <c:pt idx="915">
                  <c:v>7.3507000000000003E-2</c:v>
                </c:pt>
                <c:pt idx="916">
                  <c:v>6.0648000000000001E-2</c:v>
                </c:pt>
                <c:pt idx="917">
                  <c:v>4.1232999999999999E-2</c:v>
                </c:pt>
                <c:pt idx="918">
                  <c:v>2.945E-2</c:v>
                </c:pt>
                <c:pt idx="919">
                  <c:v>8.2187000000000007E-3</c:v>
                </c:pt>
                <c:pt idx="920">
                  <c:v>-5.1751000000000002E-3</c:v>
                </c:pt>
                <c:pt idx="921">
                  <c:v>-2.6651000000000001E-2</c:v>
                </c:pt>
                <c:pt idx="922">
                  <c:v>-4.3476000000000001E-2</c:v>
                </c:pt>
                <c:pt idx="923">
                  <c:v>-5.8028000000000003E-2</c:v>
                </c:pt>
                <c:pt idx="924">
                  <c:v>-7.8467999999999996E-2</c:v>
                </c:pt>
                <c:pt idx="925">
                  <c:v>-9.3106999999999995E-2</c:v>
                </c:pt>
                <c:pt idx="926">
                  <c:v>-0.10680000000000001</c:v>
                </c:pt>
                <c:pt idx="927">
                  <c:v>-0.11983000000000001</c:v>
                </c:pt>
                <c:pt idx="928">
                  <c:v>-0.13461999999999999</c:v>
                </c:pt>
                <c:pt idx="929">
                  <c:v>-0.14785000000000001</c:v>
                </c:pt>
                <c:pt idx="930">
                  <c:v>-0.15118999999999999</c:v>
                </c:pt>
                <c:pt idx="931">
                  <c:v>-0.16067000000000001</c:v>
                </c:pt>
                <c:pt idx="932">
                  <c:v>-0.16663</c:v>
                </c:pt>
                <c:pt idx="933">
                  <c:v>-0.17102999999999999</c:v>
                </c:pt>
                <c:pt idx="934">
                  <c:v>-0.17130999999999999</c:v>
                </c:pt>
                <c:pt idx="935">
                  <c:v>-0.16819000000000001</c:v>
                </c:pt>
                <c:pt idx="936">
                  <c:v>-0.16896</c:v>
                </c:pt>
                <c:pt idx="937">
                  <c:v>-0.16275999999999999</c:v>
                </c:pt>
                <c:pt idx="938">
                  <c:v>-0.15429000000000001</c:v>
                </c:pt>
                <c:pt idx="939">
                  <c:v>-0.15012</c:v>
                </c:pt>
                <c:pt idx="940">
                  <c:v>-0.13725999999999999</c:v>
                </c:pt>
                <c:pt idx="941">
                  <c:v>-0.13138</c:v>
                </c:pt>
                <c:pt idx="942">
                  <c:v>-0.11708</c:v>
                </c:pt>
                <c:pt idx="943">
                  <c:v>-0.10871</c:v>
                </c:pt>
                <c:pt idx="944">
                  <c:v>-9.2688999999999994E-2</c:v>
                </c:pt>
                <c:pt idx="945">
                  <c:v>-7.9301999999999997E-2</c:v>
                </c:pt>
                <c:pt idx="946">
                  <c:v>-6.8946999999999994E-2</c:v>
                </c:pt>
                <c:pt idx="947">
                  <c:v>-5.5335000000000002E-2</c:v>
                </c:pt>
                <c:pt idx="948">
                  <c:v>-4.0726999999999999E-2</c:v>
                </c:pt>
                <c:pt idx="949">
                  <c:v>-2.4285999999999999E-2</c:v>
                </c:pt>
                <c:pt idx="950">
                  <c:v>-1.7225000000000001E-2</c:v>
                </c:pt>
                <c:pt idx="951">
                  <c:v>-5.9981000000000001E-3</c:v>
                </c:pt>
                <c:pt idx="952">
                  <c:v>5.3078999999999999E-3</c:v>
                </c:pt>
                <c:pt idx="953">
                  <c:v>1.8894000000000001E-2</c:v>
                </c:pt>
                <c:pt idx="954">
                  <c:v>2.1318E-2</c:v>
                </c:pt>
                <c:pt idx="955">
                  <c:v>3.2716000000000002E-2</c:v>
                </c:pt>
                <c:pt idx="956">
                  <c:v>4.0887E-2</c:v>
                </c:pt>
                <c:pt idx="957">
                  <c:v>4.7121999999999997E-2</c:v>
                </c:pt>
                <c:pt idx="958">
                  <c:v>4.9369999999999997E-2</c:v>
                </c:pt>
                <c:pt idx="959">
                  <c:v>5.8541000000000003E-2</c:v>
                </c:pt>
                <c:pt idx="960">
                  <c:v>5.4358999999999998E-2</c:v>
                </c:pt>
                <c:pt idx="961">
                  <c:v>6.2108999999999998E-2</c:v>
                </c:pt>
                <c:pt idx="962">
                  <c:v>5.9830000000000001E-2</c:v>
                </c:pt>
                <c:pt idx="963">
                  <c:v>6.2413000000000003E-2</c:v>
                </c:pt>
                <c:pt idx="964">
                  <c:v>6.2862000000000001E-2</c:v>
                </c:pt>
                <c:pt idx="965">
                  <c:v>5.7785999999999997E-2</c:v>
                </c:pt>
                <c:pt idx="966">
                  <c:v>6.8501000000000006E-2</c:v>
                </c:pt>
                <c:pt idx="967">
                  <c:v>6.055E-2</c:v>
                </c:pt>
                <c:pt idx="968">
                  <c:v>6.2052000000000003E-2</c:v>
                </c:pt>
                <c:pt idx="969">
                  <c:v>6.0749999999999998E-2</c:v>
                </c:pt>
                <c:pt idx="970">
                  <c:v>6.3514000000000001E-2</c:v>
                </c:pt>
                <c:pt idx="971">
                  <c:v>6.8693000000000004E-2</c:v>
                </c:pt>
                <c:pt idx="972">
                  <c:v>5.8616000000000001E-2</c:v>
                </c:pt>
                <c:pt idx="973">
                  <c:v>6.5203999999999998E-2</c:v>
                </c:pt>
                <c:pt idx="974">
                  <c:v>6.7722000000000004E-2</c:v>
                </c:pt>
                <c:pt idx="975">
                  <c:v>6.9141999999999995E-2</c:v>
                </c:pt>
                <c:pt idx="976">
                  <c:v>7.2890999999999997E-2</c:v>
                </c:pt>
                <c:pt idx="977">
                  <c:v>7.4605000000000005E-2</c:v>
                </c:pt>
                <c:pt idx="978">
                  <c:v>8.0781000000000006E-2</c:v>
                </c:pt>
                <c:pt idx="979">
                  <c:v>8.5753999999999997E-2</c:v>
                </c:pt>
                <c:pt idx="980">
                  <c:v>8.4939000000000001E-2</c:v>
                </c:pt>
                <c:pt idx="981">
                  <c:v>9.1427999999999995E-2</c:v>
                </c:pt>
                <c:pt idx="982">
                  <c:v>9.0390999999999999E-2</c:v>
                </c:pt>
                <c:pt idx="983">
                  <c:v>9.5321000000000003E-2</c:v>
                </c:pt>
                <c:pt idx="984">
                  <c:v>9.4832E-2</c:v>
                </c:pt>
                <c:pt idx="985">
                  <c:v>0.1016</c:v>
                </c:pt>
                <c:pt idx="986">
                  <c:v>0.10055</c:v>
                </c:pt>
                <c:pt idx="987">
                  <c:v>9.8485000000000003E-2</c:v>
                </c:pt>
                <c:pt idx="988">
                  <c:v>0.10332</c:v>
                </c:pt>
                <c:pt idx="989">
                  <c:v>9.7091999999999998E-2</c:v>
                </c:pt>
                <c:pt idx="990">
                  <c:v>9.4414999999999999E-2</c:v>
                </c:pt>
                <c:pt idx="991">
                  <c:v>8.3531999999999995E-2</c:v>
                </c:pt>
                <c:pt idx="992">
                  <c:v>8.5042999999999994E-2</c:v>
                </c:pt>
                <c:pt idx="993">
                  <c:v>7.3024000000000006E-2</c:v>
                </c:pt>
                <c:pt idx="994">
                  <c:v>6.0770999999999999E-2</c:v>
                </c:pt>
                <c:pt idx="995">
                  <c:v>5.1993999999999999E-2</c:v>
                </c:pt>
                <c:pt idx="996">
                  <c:v>4.1782E-2</c:v>
                </c:pt>
                <c:pt idx="997">
                  <c:v>2.6720000000000001E-2</c:v>
                </c:pt>
                <c:pt idx="998">
                  <c:v>1.0895E-2</c:v>
                </c:pt>
                <c:pt idx="999">
                  <c:v>-3.9144999999999996E-3</c:v>
                </c:pt>
                <c:pt idx="1000">
                  <c:v>-1.4891E-2</c:v>
                </c:pt>
                <c:pt idx="1001">
                  <c:v>-3.6684000000000001E-2</c:v>
                </c:pt>
                <c:pt idx="1002">
                  <c:v>-4.9676999999999999E-2</c:v>
                </c:pt>
                <c:pt idx="1003">
                  <c:v>-6.8334000000000006E-2</c:v>
                </c:pt>
                <c:pt idx="1004">
                  <c:v>-8.6606000000000002E-2</c:v>
                </c:pt>
                <c:pt idx="1005">
                  <c:v>-9.6942E-2</c:v>
                </c:pt>
                <c:pt idx="1006">
                  <c:v>-0.11171</c:v>
                </c:pt>
                <c:pt idx="1007">
                  <c:v>-0.12209</c:v>
                </c:pt>
                <c:pt idx="1008">
                  <c:v>-0.13986000000000001</c:v>
                </c:pt>
                <c:pt idx="1009">
                  <c:v>-0.14710000000000001</c:v>
                </c:pt>
                <c:pt idx="1010">
                  <c:v>-0.15531</c:v>
                </c:pt>
                <c:pt idx="1011">
                  <c:v>-0.16513</c:v>
                </c:pt>
                <c:pt idx="1012">
                  <c:v>-0.16994000000000001</c:v>
                </c:pt>
                <c:pt idx="1013">
                  <c:v>-0.17615</c:v>
                </c:pt>
                <c:pt idx="1014">
                  <c:v>-0.17238000000000001</c:v>
                </c:pt>
                <c:pt idx="1015">
                  <c:v>-0.17366000000000001</c:v>
                </c:pt>
                <c:pt idx="1016">
                  <c:v>-0.17043</c:v>
                </c:pt>
                <c:pt idx="1017">
                  <c:v>-0.16638</c:v>
                </c:pt>
                <c:pt idx="1018">
                  <c:v>-0.16083</c:v>
                </c:pt>
                <c:pt idx="1019">
                  <c:v>-0.14903</c:v>
                </c:pt>
                <c:pt idx="1020">
                  <c:v>-0.14152999999999999</c:v>
                </c:pt>
                <c:pt idx="1021">
                  <c:v>-0.12816</c:v>
                </c:pt>
                <c:pt idx="1022">
                  <c:v>-0.11475</c:v>
                </c:pt>
                <c:pt idx="1023">
                  <c:v>-0.10249</c:v>
                </c:pt>
                <c:pt idx="1024">
                  <c:v>-8.5343000000000002E-2</c:v>
                </c:pt>
                <c:pt idx="1025">
                  <c:v>-6.9716E-2</c:v>
                </c:pt>
                <c:pt idx="1026">
                  <c:v>-5.382E-2</c:v>
                </c:pt>
                <c:pt idx="1027">
                  <c:v>-3.4044999999999999E-2</c:v>
                </c:pt>
                <c:pt idx="1028">
                  <c:v>-1.6292999999999998E-2</c:v>
                </c:pt>
                <c:pt idx="1029">
                  <c:v>-2.2209999999999999E-3</c:v>
                </c:pt>
                <c:pt idx="1030">
                  <c:v>1.0414E-2</c:v>
                </c:pt>
                <c:pt idx="1031">
                  <c:v>3.1091000000000001E-2</c:v>
                </c:pt>
                <c:pt idx="1032">
                  <c:v>4.3810000000000002E-2</c:v>
                </c:pt>
                <c:pt idx="1033">
                  <c:v>5.3591E-2</c:v>
                </c:pt>
                <c:pt idx="1034">
                  <c:v>6.4061000000000007E-2</c:v>
                </c:pt>
                <c:pt idx="1035">
                  <c:v>8.1140000000000004E-2</c:v>
                </c:pt>
                <c:pt idx="1036">
                  <c:v>8.9123999999999995E-2</c:v>
                </c:pt>
                <c:pt idx="1037">
                  <c:v>9.3035000000000007E-2</c:v>
                </c:pt>
                <c:pt idx="1038">
                  <c:v>9.9414000000000002E-2</c:v>
                </c:pt>
                <c:pt idx="1039">
                  <c:v>0.10705000000000001</c:v>
                </c:pt>
                <c:pt idx="1040">
                  <c:v>0.10666</c:v>
                </c:pt>
                <c:pt idx="1041">
                  <c:v>0.10806</c:v>
                </c:pt>
                <c:pt idx="1042">
                  <c:v>0.10928</c:v>
                </c:pt>
                <c:pt idx="1043">
                  <c:v>0.11064</c:v>
                </c:pt>
                <c:pt idx="1044">
                  <c:v>0.10395</c:v>
                </c:pt>
                <c:pt idx="1045">
                  <c:v>0.10047</c:v>
                </c:pt>
                <c:pt idx="1046">
                  <c:v>0.1007</c:v>
                </c:pt>
                <c:pt idx="1047">
                  <c:v>9.2955999999999997E-2</c:v>
                </c:pt>
                <c:pt idx="1048">
                  <c:v>8.7751999999999997E-2</c:v>
                </c:pt>
                <c:pt idx="1049">
                  <c:v>8.3394999999999997E-2</c:v>
                </c:pt>
                <c:pt idx="1050">
                  <c:v>7.6504000000000003E-2</c:v>
                </c:pt>
                <c:pt idx="1051">
                  <c:v>7.1435999999999999E-2</c:v>
                </c:pt>
                <c:pt idx="1052">
                  <c:v>6.4800999999999997E-2</c:v>
                </c:pt>
                <c:pt idx="1053">
                  <c:v>6.2135999999999997E-2</c:v>
                </c:pt>
                <c:pt idx="1054">
                  <c:v>5.9575000000000003E-2</c:v>
                </c:pt>
                <c:pt idx="1055">
                  <c:v>4.7343999999999997E-2</c:v>
                </c:pt>
                <c:pt idx="1056">
                  <c:v>4.9646999999999997E-2</c:v>
                </c:pt>
                <c:pt idx="1057">
                  <c:v>4.7724000000000003E-2</c:v>
                </c:pt>
                <c:pt idx="1058">
                  <c:v>4.7469999999999998E-2</c:v>
                </c:pt>
                <c:pt idx="1059">
                  <c:v>3.8351999999999997E-2</c:v>
                </c:pt>
                <c:pt idx="1060">
                  <c:v>4.0188000000000001E-2</c:v>
                </c:pt>
                <c:pt idx="1061">
                  <c:v>4.2974999999999999E-2</c:v>
                </c:pt>
                <c:pt idx="1062">
                  <c:v>4.1473999999999997E-2</c:v>
                </c:pt>
                <c:pt idx="1063">
                  <c:v>3.9338999999999999E-2</c:v>
                </c:pt>
                <c:pt idx="1064">
                  <c:v>4.2193000000000001E-2</c:v>
                </c:pt>
                <c:pt idx="1065">
                  <c:v>4.2918999999999999E-2</c:v>
                </c:pt>
                <c:pt idx="1066">
                  <c:v>4.3112999999999999E-2</c:v>
                </c:pt>
                <c:pt idx="1067">
                  <c:v>4.2393E-2</c:v>
                </c:pt>
                <c:pt idx="1068">
                  <c:v>4.2581000000000001E-2</c:v>
                </c:pt>
                <c:pt idx="1069">
                  <c:v>4.2088E-2</c:v>
                </c:pt>
                <c:pt idx="1070">
                  <c:v>4.0111000000000001E-2</c:v>
                </c:pt>
                <c:pt idx="1071">
                  <c:v>4.0058999999999997E-2</c:v>
                </c:pt>
                <c:pt idx="1072">
                  <c:v>3.6448000000000001E-2</c:v>
                </c:pt>
                <c:pt idx="1073">
                  <c:v>2.9454999999999999E-2</c:v>
                </c:pt>
                <c:pt idx="1074">
                  <c:v>2.6367999999999999E-2</c:v>
                </c:pt>
                <c:pt idx="1075">
                  <c:v>2.4819000000000001E-2</c:v>
                </c:pt>
                <c:pt idx="1076">
                  <c:v>1.4371999999999999E-2</c:v>
                </c:pt>
                <c:pt idx="1077">
                  <c:v>6.1783000000000003E-3</c:v>
                </c:pt>
                <c:pt idx="1078">
                  <c:v>4.6035E-3</c:v>
                </c:pt>
                <c:pt idx="1079">
                  <c:v>-1.1018999999999999E-2</c:v>
                </c:pt>
                <c:pt idx="1080">
                  <c:v>-2.0112999999999999E-2</c:v>
                </c:pt>
                <c:pt idx="1081">
                  <c:v>-3.5097999999999997E-2</c:v>
                </c:pt>
                <c:pt idx="1082">
                  <c:v>-3.9463999999999999E-2</c:v>
                </c:pt>
                <c:pt idx="1083">
                  <c:v>-5.6911000000000003E-2</c:v>
                </c:pt>
                <c:pt idx="1084">
                  <c:v>-6.4607999999999999E-2</c:v>
                </c:pt>
                <c:pt idx="1085">
                  <c:v>-8.0463000000000007E-2</c:v>
                </c:pt>
                <c:pt idx="1086">
                  <c:v>-9.0521000000000004E-2</c:v>
                </c:pt>
                <c:pt idx="1087">
                  <c:v>-0.10348</c:v>
                </c:pt>
                <c:pt idx="1088">
                  <c:v>-0.11674</c:v>
                </c:pt>
                <c:pt idx="1089">
                  <c:v>-0.12275</c:v>
                </c:pt>
                <c:pt idx="1090">
                  <c:v>-0.13678999999999999</c:v>
                </c:pt>
                <c:pt idx="1091">
                  <c:v>-0.14287</c:v>
                </c:pt>
                <c:pt idx="1092">
                  <c:v>-0.14777000000000001</c:v>
                </c:pt>
                <c:pt idx="1093">
                  <c:v>-0.15079000000000001</c:v>
                </c:pt>
                <c:pt idx="1094">
                  <c:v>-0.15643000000000001</c:v>
                </c:pt>
                <c:pt idx="1095">
                  <c:v>-0.15970000000000001</c:v>
                </c:pt>
                <c:pt idx="1096">
                  <c:v>-0.15473999999999999</c:v>
                </c:pt>
                <c:pt idx="1097">
                  <c:v>-0.14863000000000001</c:v>
                </c:pt>
                <c:pt idx="1098">
                  <c:v>-0.15175</c:v>
                </c:pt>
                <c:pt idx="1099">
                  <c:v>-0.14355000000000001</c:v>
                </c:pt>
                <c:pt idx="1100">
                  <c:v>-0.13547000000000001</c:v>
                </c:pt>
                <c:pt idx="1101">
                  <c:v>-0.12089999999999999</c:v>
                </c:pt>
                <c:pt idx="1102">
                  <c:v>-0.1142</c:v>
                </c:pt>
                <c:pt idx="1103">
                  <c:v>-0.10131</c:v>
                </c:pt>
                <c:pt idx="1104">
                  <c:v>-7.9112000000000002E-2</c:v>
                </c:pt>
                <c:pt idx="1105">
                  <c:v>-6.8933999999999995E-2</c:v>
                </c:pt>
                <c:pt idx="1106">
                  <c:v>-5.1137000000000002E-2</c:v>
                </c:pt>
                <c:pt idx="1107">
                  <c:v>-3.3175000000000003E-2</c:v>
                </c:pt>
                <c:pt idx="1108">
                  <c:v>-1.5447000000000001E-2</c:v>
                </c:pt>
                <c:pt idx="1109">
                  <c:v>-7.4487999999999996E-4</c:v>
                </c:pt>
                <c:pt idx="1110">
                  <c:v>1.9168000000000001E-2</c:v>
                </c:pt>
                <c:pt idx="1111">
                  <c:v>3.7899000000000002E-2</c:v>
                </c:pt>
                <c:pt idx="1112">
                  <c:v>5.4243E-2</c:v>
                </c:pt>
                <c:pt idx="1113">
                  <c:v>7.0080000000000003E-2</c:v>
                </c:pt>
                <c:pt idx="1114">
                  <c:v>8.9496999999999993E-2</c:v>
                </c:pt>
                <c:pt idx="1115">
                  <c:v>0.10367</c:v>
                </c:pt>
                <c:pt idx="1116">
                  <c:v>0.1103</c:v>
                </c:pt>
                <c:pt idx="1117">
                  <c:v>0.12338</c:v>
                </c:pt>
                <c:pt idx="1118">
                  <c:v>0.13482</c:v>
                </c:pt>
                <c:pt idx="1119">
                  <c:v>0.14136000000000001</c:v>
                </c:pt>
                <c:pt idx="1120">
                  <c:v>0.14208000000000001</c:v>
                </c:pt>
                <c:pt idx="1121">
                  <c:v>0.14493</c:v>
                </c:pt>
                <c:pt idx="1122">
                  <c:v>0.15032000000000001</c:v>
                </c:pt>
                <c:pt idx="1123">
                  <c:v>0.14829000000000001</c:v>
                </c:pt>
                <c:pt idx="1124">
                  <c:v>0.14668999999999999</c:v>
                </c:pt>
                <c:pt idx="1125">
                  <c:v>0.14065</c:v>
                </c:pt>
                <c:pt idx="1126">
                  <c:v>0.13674</c:v>
                </c:pt>
                <c:pt idx="1127">
                  <c:v>0.12636</c:v>
                </c:pt>
                <c:pt idx="1128">
                  <c:v>0.12071999999999999</c:v>
                </c:pt>
                <c:pt idx="1129">
                  <c:v>0.1075</c:v>
                </c:pt>
                <c:pt idx="1130">
                  <c:v>9.8809999999999995E-2</c:v>
                </c:pt>
                <c:pt idx="1131">
                  <c:v>8.6818000000000006E-2</c:v>
                </c:pt>
                <c:pt idx="1132">
                  <c:v>7.8330999999999998E-2</c:v>
                </c:pt>
                <c:pt idx="1133">
                  <c:v>6.7318000000000003E-2</c:v>
                </c:pt>
                <c:pt idx="1134">
                  <c:v>5.4654000000000001E-2</c:v>
                </c:pt>
                <c:pt idx="1135">
                  <c:v>4.2299000000000003E-2</c:v>
                </c:pt>
                <c:pt idx="1136">
                  <c:v>3.5202999999999998E-2</c:v>
                </c:pt>
                <c:pt idx="1137">
                  <c:v>2.009E-2</c:v>
                </c:pt>
                <c:pt idx="1138">
                  <c:v>1.0840000000000001E-2</c:v>
                </c:pt>
                <c:pt idx="1139">
                  <c:v>2.9478E-3</c:v>
                </c:pt>
                <c:pt idx="1140">
                  <c:v>-2.4388000000000001E-3</c:v>
                </c:pt>
                <c:pt idx="1141">
                  <c:v>-1.1302E-2</c:v>
                </c:pt>
                <c:pt idx="1142">
                  <c:v>-1.7918E-2</c:v>
                </c:pt>
                <c:pt idx="1143">
                  <c:v>-1.8185E-2</c:v>
                </c:pt>
                <c:pt idx="1144">
                  <c:v>-2.0604999999999998E-2</c:v>
                </c:pt>
                <c:pt idx="1145">
                  <c:v>-2.6841E-2</c:v>
                </c:pt>
                <c:pt idx="1146">
                  <c:v>-2.6582999999999999E-2</c:v>
                </c:pt>
                <c:pt idx="1147">
                  <c:v>-2.4569000000000001E-2</c:v>
                </c:pt>
                <c:pt idx="1148">
                  <c:v>-2.4183E-2</c:v>
                </c:pt>
                <c:pt idx="1149">
                  <c:v>-2.7625E-2</c:v>
                </c:pt>
                <c:pt idx="1150">
                  <c:v>-2.4195000000000001E-2</c:v>
                </c:pt>
                <c:pt idx="1151">
                  <c:v>-2.1687000000000001E-2</c:v>
                </c:pt>
                <c:pt idx="1152">
                  <c:v>-2.1360000000000001E-2</c:v>
                </c:pt>
                <c:pt idx="1153">
                  <c:v>-1.7770999999999999E-2</c:v>
                </c:pt>
                <c:pt idx="1154">
                  <c:v>-1.6014E-2</c:v>
                </c:pt>
                <c:pt idx="1155">
                  <c:v>-1.6541E-2</c:v>
                </c:pt>
                <c:pt idx="1156">
                  <c:v>-1.8981999999999999E-2</c:v>
                </c:pt>
                <c:pt idx="1157">
                  <c:v>-1.5983000000000001E-2</c:v>
                </c:pt>
                <c:pt idx="1158">
                  <c:v>-1.8242999999999999E-2</c:v>
                </c:pt>
                <c:pt idx="1159">
                  <c:v>-2.0171000000000001E-2</c:v>
                </c:pt>
                <c:pt idx="1160">
                  <c:v>-2.6356000000000001E-2</c:v>
                </c:pt>
                <c:pt idx="1161">
                  <c:v>-2.3477999999999999E-2</c:v>
                </c:pt>
                <c:pt idx="1162">
                  <c:v>-3.0072000000000002E-2</c:v>
                </c:pt>
                <c:pt idx="1163">
                  <c:v>-3.6531000000000001E-2</c:v>
                </c:pt>
                <c:pt idx="1164">
                  <c:v>-4.3285999999999998E-2</c:v>
                </c:pt>
                <c:pt idx="1165">
                  <c:v>-4.5842000000000001E-2</c:v>
                </c:pt>
                <c:pt idx="1166">
                  <c:v>-5.6065999999999998E-2</c:v>
                </c:pt>
                <c:pt idx="1167">
                  <c:v>-6.3206999999999999E-2</c:v>
                </c:pt>
                <c:pt idx="1168">
                  <c:v>-7.2564000000000003E-2</c:v>
                </c:pt>
                <c:pt idx="1169">
                  <c:v>-7.6297000000000004E-2</c:v>
                </c:pt>
                <c:pt idx="1170">
                  <c:v>-8.8088E-2</c:v>
                </c:pt>
                <c:pt idx="1171">
                  <c:v>-9.4238000000000002E-2</c:v>
                </c:pt>
                <c:pt idx="1172">
                  <c:v>-0.10100000000000001</c:v>
                </c:pt>
                <c:pt idx="1173">
                  <c:v>-0.10800999999999999</c:v>
                </c:pt>
                <c:pt idx="1174">
                  <c:v>-0.11207</c:v>
                </c:pt>
                <c:pt idx="1175">
                  <c:v>-0.11756999999999999</c:v>
                </c:pt>
                <c:pt idx="1176">
                  <c:v>-0.11599</c:v>
                </c:pt>
                <c:pt idx="1177">
                  <c:v>-0.12161</c:v>
                </c:pt>
                <c:pt idx="1178">
                  <c:v>-0.12415</c:v>
                </c:pt>
                <c:pt idx="1179">
                  <c:v>-0.11577999999999999</c:v>
                </c:pt>
                <c:pt idx="1180">
                  <c:v>-0.11524</c:v>
                </c:pt>
                <c:pt idx="1181">
                  <c:v>-0.11124000000000001</c:v>
                </c:pt>
                <c:pt idx="1182">
                  <c:v>-0.1033</c:v>
                </c:pt>
                <c:pt idx="1183">
                  <c:v>-8.8865E-2</c:v>
                </c:pt>
                <c:pt idx="1184">
                  <c:v>-7.9984E-2</c:v>
                </c:pt>
                <c:pt idx="1185">
                  <c:v>-7.0787000000000003E-2</c:v>
                </c:pt>
                <c:pt idx="1186">
                  <c:v>-5.4802999999999998E-2</c:v>
                </c:pt>
                <c:pt idx="1187">
                  <c:v>-3.7103999999999998E-2</c:v>
                </c:pt>
                <c:pt idx="1188">
                  <c:v>-2.5538999999999999E-2</c:v>
                </c:pt>
                <c:pt idx="1189">
                  <c:v>-7.2354000000000003E-3</c:v>
                </c:pt>
                <c:pt idx="1190">
                  <c:v>1.3289E-2</c:v>
                </c:pt>
                <c:pt idx="1191">
                  <c:v>3.1350000000000003E-2</c:v>
                </c:pt>
                <c:pt idx="1192">
                  <c:v>4.8364999999999998E-2</c:v>
                </c:pt>
                <c:pt idx="1193">
                  <c:v>6.6706000000000001E-2</c:v>
                </c:pt>
                <c:pt idx="1194">
                  <c:v>8.5429000000000005E-2</c:v>
                </c:pt>
                <c:pt idx="1195">
                  <c:v>0.10117</c:v>
                </c:pt>
                <c:pt idx="1196">
                  <c:v>0.1167</c:v>
                </c:pt>
                <c:pt idx="1197">
                  <c:v>0.13045000000000001</c:v>
                </c:pt>
                <c:pt idx="1198">
                  <c:v>0.14282</c:v>
                </c:pt>
                <c:pt idx="1199">
                  <c:v>0.15084</c:v>
                </c:pt>
                <c:pt idx="1200">
                  <c:v>0.16571</c:v>
                </c:pt>
                <c:pt idx="1201">
                  <c:v>0.16683999999999999</c:v>
                </c:pt>
                <c:pt idx="1202">
                  <c:v>0.17004</c:v>
                </c:pt>
                <c:pt idx="1203">
                  <c:v>0.17271</c:v>
                </c:pt>
                <c:pt idx="1204">
                  <c:v>0.17188999999999999</c:v>
                </c:pt>
                <c:pt idx="1205">
                  <c:v>0.17313000000000001</c:v>
                </c:pt>
                <c:pt idx="1206">
                  <c:v>0.16059000000000001</c:v>
                </c:pt>
                <c:pt idx="1207">
                  <c:v>0.15443999999999999</c:v>
                </c:pt>
                <c:pt idx="1208">
                  <c:v>0.14785999999999999</c:v>
                </c:pt>
                <c:pt idx="1209">
                  <c:v>0.13732</c:v>
                </c:pt>
                <c:pt idx="1210">
                  <c:v>0.12138</c:v>
                </c:pt>
                <c:pt idx="1211">
                  <c:v>0.1062</c:v>
                </c:pt>
                <c:pt idx="1212">
                  <c:v>9.4035999999999995E-2</c:v>
                </c:pt>
                <c:pt idx="1213">
                  <c:v>7.5444999999999998E-2</c:v>
                </c:pt>
                <c:pt idx="1214">
                  <c:v>5.8353000000000002E-2</c:v>
                </c:pt>
                <c:pt idx="1215">
                  <c:v>4.3108E-2</c:v>
                </c:pt>
                <c:pt idx="1216">
                  <c:v>2.5037E-2</c:v>
                </c:pt>
                <c:pt idx="1217">
                  <c:v>8.4603999999999999E-3</c:v>
                </c:pt>
                <c:pt idx="1218">
                  <c:v>-6.6722999999999999E-3</c:v>
                </c:pt>
                <c:pt idx="1219">
                  <c:v>-2.1010000000000001E-2</c:v>
                </c:pt>
                <c:pt idx="1220">
                  <c:v>-3.7357000000000001E-2</c:v>
                </c:pt>
                <c:pt idx="1221">
                  <c:v>-4.9841000000000003E-2</c:v>
                </c:pt>
                <c:pt idx="1222">
                  <c:v>-5.4868E-2</c:v>
                </c:pt>
                <c:pt idx="1223">
                  <c:v>-6.4408000000000007E-2</c:v>
                </c:pt>
                <c:pt idx="1224">
                  <c:v>-7.9827999999999996E-2</c:v>
                </c:pt>
                <c:pt idx="1225">
                  <c:v>-8.5559999999999997E-2</c:v>
                </c:pt>
                <c:pt idx="1226">
                  <c:v>-8.5582000000000005E-2</c:v>
                </c:pt>
                <c:pt idx="1227">
                  <c:v>-8.4099999999999994E-2</c:v>
                </c:pt>
                <c:pt idx="1228">
                  <c:v>-9.5342999999999997E-2</c:v>
                </c:pt>
                <c:pt idx="1229">
                  <c:v>-8.6518999999999999E-2</c:v>
                </c:pt>
                <c:pt idx="1230">
                  <c:v>-8.7753999999999999E-2</c:v>
                </c:pt>
                <c:pt idx="1231">
                  <c:v>-8.0690999999999999E-2</c:v>
                </c:pt>
                <c:pt idx="1232">
                  <c:v>-8.1253000000000006E-2</c:v>
                </c:pt>
                <c:pt idx="1233">
                  <c:v>-7.3927000000000007E-2</c:v>
                </c:pt>
                <c:pt idx="1234">
                  <c:v>-6.9833000000000006E-2</c:v>
                </c:pt>
                <c:pt idx="1235">
                  <c:v>-6.0421999999999997E-2</c:v>
                </c:pt>
                <c:pt idx="1236">
                  <c:v>-5.3662000000000001E-2</c:v>
                </c:pt>
                <c:pt idx="1237">
                  <c:v>-4.5776999999999998E-2</c:v>
                </c:pt>
                <c:pt idx="1238">
                  <c:v>-4.1029000000000003E-2</c:v>
                </c:pt>
                <c:pt idx="1239">
                  <c:v>-3.1468999999999997E-2</c:v>
                </c:pt>
                <c:pt idx="1240">
                  <c:v>-2.5457E-2</c:v>
                </c:pt>
                <c:pt idx="1241">
                  <c:v>-2.3247E-2</c:v>
                </c:pt>
                <c:pt idx="1242">
                  <c:v>-1.9767E-2</c:v>
                </c:pt>
                <c:pt idx="1243">
                  <c:v>-1.3015000000000001E-2</c:v>
                </c:pt>
                <c:pt idx="1244">
                  <c:v>-1.1315E-2</c:v>
                </c:pt>
                <c:pt idx="1245">
                  <c:v>-1.3698999999999999E-2</c:v>
                </c:pt>
                <c:pt idx="1246">
                  <c:v>-1.7824E-2</c:v>
                </c:pt>
                <c:pt idx="1247">
                  <c:v>-1.6663000000000001E-2</c:v>
                </c:pt>
                <c:pt idx="1248">
                  <c:v>-2.0923000000000001E-2</c:v>
                </c:pt>
                <c:pt idx="1249">
                  <c:v>-2.2658000000000001E-2</c:v>
                </c:pt>
                <c:pt idx="1250">
                  <c:v>-3.1081000000000001E-2</c:v>
                </c:pt>
                <c:pt idx="1251">
                  <c:v>-3.2202000000000001E-2</c:v>
                </c:pt>
                <c:pt idx="1252">
                  <c:v>-4.1556999999999997E-2</c:v>
                </c:pt>
                <c:pt idx="1253">
                  <c:v>-4.6453000000000001E-2</c:v>
                </c:pt>
                <c:pt idx="1254">
                  <c:v>-5.6425000000000003E-2</c:v>
                </c:pt>
                <c:pt idx="1255">
                  <c:v>-5.9825999999999997E-2</c:v>
                </c:pt>
                <c:pt idx="1256">
                  <c:v>-6.5855999999999998E-2</c:v>
                </c:pt>
                <c:pt idx="1257">
                  <c:v>-7.0454000000000003E-2</c:v>
                </c:pt>
                <c:pt idx="1258">
                  <c:v>-7.2165000000000007E-2</c:v>
                </c:pt>
                <c:pt idx="1259">
                  <c:v>-7.5994000000000006E-2</c:v>
                </c:pt>
                <c:pt idx="1260">
                  <c:v>-8.0242999999999995E-2</c:v>
                </c:pt>
                <c:pt idx="1261">
                  <c:v>-7.7183000000000002E-2</c:v>
                </c:pt>
                <c:pt idx="1262">
                  <c:v>-7.4380000000000002E-2</c:v>
                </c:pt>
                <c:pt idx="1263">
                  <c:v>-7.5352000000000002E-2</c:v>
                </c:pt>
                <c:pt idx="1264">
                  <c:v>-6.9397E-2</c:v>
                </c:pt>
                <c:pt idx="1265">
                  <c:v>-6.2356000000000002E-2</c:v>
                </c:pt>
                <c:pt idx="1266">
                  <c:v>-4.8489999999999998E-2</c:v>
                </c:pt>
                <c:pt idx="1267">
                  <c:v>-4.7438000000000001E-2</c:v>
                </c:pt>
                <c:pt idx="1268">
                  <c:v>-3.2162999999999997E-2</c:v>
                </c:pt>
                <c:pt idx="1269">
                  <c:v>-1.7767000000000002E-2</c:v>
                </c:pt>
                <c:pt idx="1270">
                  <c:v>-5.6389000000000005E-4</c:v>
                </c:pt>
                <c:pt idx="1271">
                  <c:v>9.5700999999999998E-3</c:v>
                </c:pt>
                <c:pt idx="1272">
                  <c:v>2.7966999999999999E-2</c:v>
                </c:pt>
                <c:pt idx="1273">
                  <c:v>4.6483999999999998E-2</c:v>
                </c:pt>
                <c:pt idx="1274">
                  <c:v>6.0628000000000001E-2</c:v>
                </c:pt>
                <c:pt idx="1275">
                  <c:v>7.6834E-2</c:v>
                </c:pt>
                <c:pt idx="1276">
                  <c:v>9.1124999999999998E-2</c:v>
                </c:pt>
                <c:pt idx="1277">
                  <c:v>0.10911</c:v>
                </c:pt>
                <c:pt idx="1278">
                  <c:v>0.12299</c:v>
                </c:pt>
                <c:pt idx="1279">
                  <c:v>0.13753000000000001</c:v>
                </c:pt>
                <c:pt idx="1280">
                  <c:v>0.14937</c:v>
                </c:pt>
                <c:pt idx="1281">
                  <c:v>0.15429000000000001</c:v>
                </c:pt>
                <c:pt idx="1282">
                  <c:v>0.16078000000000001</c:v>
                </c:pt>
                <c:pt idx="1283">
                  <c:v>0.16896</c:v>
                </c:pt>
                <c:pt idx="1284">
                  <c:v>0.17236000000000001</c:v>
                </c:pt>
                <c:pt idx="1285">
                  <c:v>0.17036000000000001</c:v>
                </c:pt>
                <c:pt idx="1286">
                  <c:v>0.16400000000000001</c:v>
                </c:pt>
                <c:pt idx="1287">
                  <c:v>0.16646</c:v>
                </c:pt>
                <c:pt idx="1288">
                  <c:v>0.15817999999999999</c:v>
                </c:pt>
                <c:pt idx="1289">
                  <c:v>0.14565</c:v>
                </c:pt>
                <c:pt idx="1290">
                  <c:v>0.13396</c:v>
                </c:pt>
                <c:pt idx="1291">
                  <c:v>0.12268999999999999</c:v>
                </c:pt>
                <c:pt idx="1292">
                  <c:v>0.10913</c:v>
                </c:pt>
                <c:pt idx="1293">
                  <c:v>8.8868000000000003E-2</c:v>
                </c:pt>
                <c:pt idx="1294">
                  <c:v>7.2548000000000001E-2</c:v>
                </c:pt>
                <c:pt idx="1295">
                  <c:v>5.3686999999999999E-2</c:v>
                </c:pt>
                <c:pt idx="1296">
                  <c:v>3.1997999999999999E-2</c:v>
                </c:pt>
                <c:pt idx="1297">
                  <c:v>1.3995E-2</c:v>
                </c:pt>
                <c:pt idx="1298">
                  <c:v>-9.0437E-3</c:v>
                </c:pt>
                <c:pt idx="1299">
                  <c:v>-2.6283999999999998E-2</c:v>
                </c:pt>
                <c:pt idx="1300">
                  <c:v>-4.6324999999999998E-2</c:v>
                </c:pt>
                <c:pt idx="1301">
                  <c:v>-6.0257999999999999E-2</c:v>
                </c:pt>
                <c:pt idx="1302">
                  <c:v>-8.0227999999999994E-2</c:v>
                </c:pt>
                <c:pt idx="1303">
                  <c:v>-9.7577999999999998E-2</c:v>
                </c:pt>
                <c:pt idx="1304">
                  <c:v>-0.10599</c:v>
                </c:pt>
                <c:pt idx="1305">
                  <c:v>-0.11641</c:v>
                </c:pt>
                <c:pt idx="1306">
                  <c:v>-0.12759999999999999</c:v>
                </c:pt>
                <c:pt idx="1307">
                  <c:v>-0.13294</c:v>
                </c:pt>
                <c:pt idx="1308">
                  <c:v>-0.13475999999999999</c:v>
                </c:pt>
                <c:pt idx="1309">
                  <c:v>-0.13614000000000001</c:v>
                </c:pt>
                <c:pt idx="1310">
                  <c:v>-0.13893</c:v>
                </c:pt>
                <c:pt idx="1311">
                  <c:v>-0.13481000000000001</c:v>
                </c:pt>
                <c:pt idx="1312">
                  <c:v>-0.12837000000000001</c:v>
                </c:pt>
                <c:pt idx="1313">
                  <c:v>-0.12032</c:v>
                </c:pt>
                <c:pt idx="1314">
                  <c:v>-0.11632000000000001</c:v>
                </c:pt>
                <c:pt idx="1315">
                  <c:v>-0.10488</c:v>
                </c:pt>
                <c:pt idx="1316">
                  <c:v>-9.4216999999999995E-2</c:v>
                </c:pt>
                <c:pt idx="1317">
                  <c:v>-8.2683999999999994E-2</c:v>
                </c:pt>
                <c:pt idx="1318">
                  <c:v>-7.1351999999999999E-2</c:v>
                </c:pt>
                <c:pt idx="1319">
                  <c:v>-5.851E-2</c:v>
                </c:pt>
                <c:pt idx="1320">
                  <c:v>-4.5811999999999999E-2</c:v>
                </c:pt>
                <c:pt idx="1321">
                  <c:v>-3.6747000000000002E-2</c:v>
                </c:pt>
                <c:pt idx="1322">
                  <c:v>-2.3487000000000001E-2</c:v>
                </c:pt>
                <c:pt idx="1323">
                  <c:v>-1.3089999999999999E-2</c:v>
                </c:pt>
                <c:pt idx="1324">
                  <c:v>-4.8865999999999996E-3</c:v>
                </c:pt>
                <c:pt idx="1325">
                  <c:v>2.8555E-3</c:v>
                </c:pt>
                <c:pt idx="1326">
                  <c:v>1.1223E-2</c:v>
                </c:pt>
                <c:pt idx="1327">
                  <c:v>1.4786000000000001E-2</c:v>
                </c:pt>
                <c:pt idx="1328">
                  <c:v>2.1474E-2</c:v>
                </c:pt>
                <c:pt idx="1329">
                  <c:v>1.5339E-2</c:v>
                </c:pt>
                <c:pt idx="1330">
                  <c:v>2.6856000000000001E-2</c:v>
                </c:pt>
                <c:pt idx="1331">
                  <c:v>2.1468999999999999E-2</c:v>
                </c:pt>
                <c:pt idx="1332">
                  <c:v>1.8726E-2</c:v>
                </c:pt>
                <c:pt idx="1333">
                  <c:v>1.3247E-2</c:v>
                </c:pt>
                <c:pt idx="1334">
                  <c:v>1.5775000000000001E-2</c:v>
                </c:pt>
                <c:pt idx="1335">
                  <c:v>6.1761000000000003E-3</c:v>
                </c:pt>
                <c:pt idx="1336">
                  <c:v>-5.9568000000000003E-5</c:v>
                </c:pt>
                <c:pt idx="1337">
                  <c:v>-8.7462000000000008E-3</c:v>
                </c:pt>
                <c:pt idx="1338">
                  <c:v>-1.2004000000000001E-2</c:v>
                </c:pt>
                <c:pt idx="1339">
                  <c:v>-1.9538E-2</c:v>
                </c:pt>
                <c:pt idx="1340">
                  <c:v>-2.5139999999999999E-2</c:v>
                </c:pt>
                <c:pt idx="1341">
                  <c:v>-2.7546000000000001E-2</c:v>
                </c:pt>
                <c:pt idx="1342">
                  <c:v>-3.6561000000000003E-2</c:v>
                </c:pt>
                <c:pt idx="1343">
                  <c:v>-3.7149000000000001E-2</c:v>
                </c:pt>
                <c:pt idx="1344">
                  <c:v>-3.9121000000000003E-2</c:v>
                </c:pt>
                <c:pt idx="1345">
                  <c:v>-4.3638000000000003E-2</c:v>
                </c:pt>
                <c:pt idx="1346">
                  <c:v>-4.0185999999999999E-2</c:v>
                </c:pt>
                <c:pt idx="1347">
                  <c:v>-3.6740000000000002E-2</c:v>
                </c:pt>
                <c:pt idx="1348">
                  <c:v>-2.8669E-2</c:v>
                </c:pt>
                <c:pt idx="1349">
                  <c:v>-3.1972E-2</c:v>
                </c:pt>
                <c:pt idx="1350">
                  <c:v>-2.1328E-2</c:v>
                </c:pt>
                <c:pt idx="1351">
                  <c:v>-9.1830999999999996E-3</c:v>
                </c:pt>
                <c:pt idx="1352">
                  <c:v>4.2645000000000001E-3</c:v>
                </c:pt>
                <c:pt idx="1353">
                  <c:v>7.5288000000000004E-3</c:v>
                </c:pt>
                <c:pt idx="1354">
                  <c:v>2.6522E-2</c:v>
                </c:pt>
                <c:pt idx="1355">
                  <c:v>3.6811999999999998E-2</c:v>
                </c:pt>
                <c:pt idx="1356">
                  <c:v>5.4399000000000003E-2</c:v>
                </c:pt>
                <c:pt idx="1357">
                  <c:v>6.3591999999999996E-2</c:v>
                </c:pt>
                <c:pt idx="1358">
                  <c:v>7.9496999999999998E-2</c:v>
                </c:pt>
                <c:pt idx="1359">
                  <c:v>9.0237999999999999E-2</c:v>
                </c:pt>
                <c:pt idx="1360">
                  <c:v>0.10657999999999999</c:v>
                </c:pt>
                <c:pt idx="1361">
                  <c:v>0.11754000000000001</c:v>
                </c:pt>
                <c:pt idx="1362">
                  <c:v>0.12825</c:v>
                </c:pt>
                <c:pt idx="1363">
                  <c:v>0.13630999999999999</c:v>
                </c:pt>
                <c:pt idx="1364">
                  <c:v>0.14063000000000001</c:v>
                </c:pt>
                <c:pt idx="1365">
                  <c:v>0.15134</c:v>
                </c:pt>
                <c:pt idx="1366">
                  <c:v>0.14929000000000001</c:v>
                </c:pt>
                <c:pt idx="1367">
                  <c:v>0.15221000000000001</c:v>
                </c:pt>
                <c:pt idx="1368">
                  <c:v>0.14546999999999999</c:v>
                </c:pt>
                <c:pt idx="1369">
                  <c:v>0.14785999999999999</c:v>
                </c:pt>
                <c:pt idx="1370">
                  <c:v>0.13914000000000001</c:v>
                </c:pt>
                <c:pt idx="1371">
                  <c:v>0.12620999999999999</c:v>
                </c:pt>
                <c:pt idx="1372">
                  <c:v>0.11176</c:v>
                </c:pt>
                <c:pt idx="1373">
                  <c:v>0.10291</c:v>
                </c:pt>
                <c:pt idx="1374">
                  <c:v>8.8844000000000006E-2</c:v>
                </c:pt>
                <c:pt idx="1375">
                  <c:v>7.0679000000000006E-2</c:v>
                </c:pt>
                <c:pt idx="1376">
                  <c:v>4.8722000000000001E-2</c:v>
                </c:pt>
                <c:pt idx="1377">
                  <c:v>3.3162999999999998E-2</c:v>
                </c:pt>
                <c:pt idx="1378">
                  <c:v>1.2954E-2</c:v>
                </c:pt>
                <c:pt idx="1379">
                  <c:v>-1.1357000000000001E-2</c:v>
                </c:pt>
                <c:pt idx="1380">
                  <c:v>-2.8718E-2</c:v>
                </c:pt>
                <c:pt idx="1381">
                  <c:v>-5.0167000000000003E-2</c:v>
                </c:pt>
                <c:pt idx="1382">
                  <c:v>-6.6994999999999999E-2</c:v>
                </c:pt>
                <c:pt idx="1383">
                  <c:v>-8.6485000000000006E-2</c:v>
                </c:pt>
                <c:pt idx="1384">
                  <c:v>-0.10167</c:v>
                </c:pt>
                <c:pt idx="1385">
                  <c:v>-0.12139999999999999</c:v>
                </c:pt>
                <c:pt idx="1386">
                  <c:v>-0.13322999999999999</c:v>
                </c:pt>
                <c:pt idx="1387">
                  <c:v>-0.14191999999999999</c:v>
                </c:pt>
                <c:pt idx="1388">
                  <c:v>-0.15035999999999999</c:v>
                </c:pt>
                <c:pt idx="1389">
                  <c:v>-0.16173999999999999</c:v>
                </c:pt>
                <c:pt idx="1390">
                  <c:v>-0.16552</c:v>
                </c:pt>
                <c:pt idx="1391">
                  <c:v>-0.16278000000000001</c:v>
                </c:pt>
                <c:pt idx="1392">
                  <c:v>-0.16228000000000001</c:v>
                </c:pt>
                <c:pt idx="1393">
                  <c:v>-0.16372999999999999</c:v>
                </c:pt>
                <c:pt idx="1394">
                  <c:v>-0.15659999999999999</c:v>
                </c:pt>
                <c:pt idx="1395">
                  <c:v>-0.14495</c:v>
                </c:pt>
                <c:pt idx="1396">
                  <c:v>-0.13253000000000001</c:v>
                </c:pt>
                <c:pt idx="1397">
                  <c:v>-0.12382</c:v>
                </c:pt>
                <c:pt idx="1398">
                  <c:v>-0.10893</c:v>
                </c:pt>
                <c:pt idx="1399">
                  <c:v>-9.6920999999999993E-2</c:v>
                </c:pt>
                <c:pt idx="1400">
                  <c:v>-7.9489000000000004E-2</c:v>
                </c:pt>
                <c:pt idx="1401">
                  <c:v>-6.5215999999999996E-2</c:v>
                </c:pt>
                <c:pt idx="1402">
                  <c:v>-4.6995000000000002E-2</c:v>
                </c:pt>
                <c:pt idx="1403">
                  <c:v>-3.0984000000000001E-2</c:v>
                </c:pt>
                <c:pt idx="1404">
                  <c:v>-1.1013999999999999E-2</c:v>
                </c:pt>
                <c:pt idx="1405">
                  <c:v>3.8930000000000002E-3</c:v>
                </c:pt>
                <c:pt idx="1406">
                  <c:v>1.5471E-2</c:v>
                </c:pt>
                <c:pt idx="1407">
                  <c:v>2.6124999999999999E-2</c:v>
                </c:pt>
                <c:pt idx="1408">
                  <c:v>4.3083999999999997E-2</c:v>
                </c:pt>
                <c:pt idx="1409">
                  <c:v>5.16E-2</c:v>
                </c:pt>
                <c:pt idx="1410">
                  <c:v>5.8652999999999997E-2</c:v>
                </c:pt>
                <c:pt idx="1411">
                  <c:v>6.0810999999999997E-2</c:v>
                </c:pt>
                <c:pt idx="1412">
                  <c:v>7.2168999999999997E-2</c:v>
                </c:pt>
                <c:pt idx="1413">
                  <c:v>7.2969999999999993E-2</c:v>
                </c:pt>
                <c:pt idx="1414">
                  <c:v>7.1313000000000001E-2</c:v>
                </c:pt>
                <c:pt idx="1415">
                  <c:v>6.8255999999999997E-2</c:v>
                </c:pt>
                <c:pt idx="1416">
                  <c:v>6.9101999999999997E-2</c:v>
                </c:pt>
                <c:pt idx="1417">
                  <c:v>6.4075999999999994E-2</c:v>
                </c:pt>
                <c:pt idx="1418">
                  <c:v>5.7658000000000001E-2</c:v>
                </c:pt>
                <c:pt idx="1419">
                  <c:v>4.8129999999999999E-2</c:v>
                </c:pt>
                <c:pt idx="1420">
                  <c:v>4.3941000000000001E-2</c:v>
                </c:pt>
                <c:pt idx="1421">
                  <c:v>3.4313000000000003E-2</c:v>
                </c:pt>
                <c:pt idx="1422">
                  <c:v>2.5905999999999998E-2</c:v>
                </c:pt>
                <c:pt idx="1423">
                  <c:v>1.7840999999999999E-2</c:v>
                </c:pt>
                <c:pt idx="1424">
                  <c:v>8.0009999999999994E-3</c:v>
                </c:pt>
                <c:pt idx="1425">
                  <c:v>1.5359999999999999E-4</c:v>
                </c:pt>
                <c:pt idx="1426">
                  <c:v>-2.9453000000000001E-3</c:v>
                </c:pt>
                <c:pt idx="1427">
                  <c:v>-6.8304999999999998E-3</c:v>
                </c:pt>
                <c:pt idx="1428">
                  <c:v>-1.9026000000000001E-2</c:v>
                </c:pt>
                <c:pt idx="1429">
                  <c:v>-1.8950000000000002E-2</c:v>
                </c:pt>
                <c:pt idx="1430">
                  <c:v>-2.0978E-2</c:v>
                </c:pt>
                <c:pt idx="1431">
                  <c:v>-1.5605000000000001E-2</c:v>
                </c:pt>
                <c:pt idx="1432">
                  <c:v>-2.0603E-2</c:v>
                </c:pt>
                <c:pt idx="1433">
                  <c:v>-1.4784E-2</c:v>
                </c:pt>
                <c:pt idx="1434">
                  <c:v>-1.0874999999999999E-2</c:v>
                </c:pt>
                <c:pt idx="1435">
                  <c:v>4.6186000000000003E-4</c:v>
                </c:pt>
                <c:pt idx="1436">
                  <c:v>3.3679999999999999E-3</c:v>
                </c:pt>
                <c:pt idx="1437">
                  <c:v>1.3724999999999999E-2</c:v>
                </c:pt>
                <c:pt idx="1438">
                  <c:v>2.4382000000000001E-2</c:v>
                </c:pt>
                <c:pt idx="1439">
                  <c:v>3.6311999999999997E-2</c:v>
                </c:pt>
                <c:pt idx="1440">
                  <c:v>4.4429000000000003E-2</c:v>
                </c:pt>
                <c:pt idx="1441">
                  <c:v>5.6662999999999998E-2</c:v>
                </c:pt>
                <c:pt idx="1442">
                  <c:v>6.8121000000000001E-2</c:v>
                </c:pt>
                <c:pt idx="1443">
                  <c:v>7.8162999999999996E-2</c:v>
                </c:pt>
                <c:pt idx="1444">
                  <c:v>8.9318999999999996E-2</c:v>
                </c:pt>
                <c:pt idx="1445">
                  <c:v>9.7258999999999998E-2</c:v>
                </c:pt>
                <c:pt idx="1446">
                  <c:v>0.10392999999999999</c:v>
                </c:pt>
                <c:pt idx="1447">
                  <c:v>0.1082</c:v>
                </c:pt>
                <c:pt idx="1448">
                  <c:v>0.1166</c:v>
                </c:pt>
                <c:pt idx="1449">
                  <c:v>0.11888</c:v>
                </c:pt>
                <c:pt idx="1450">
                  <c:v>0.11675000000000001</c:v>
                </c:pt>
                <c:pt idx="1451">
                  <c:v>0.11061</c:v>
                </c:pt>
                <c:pt idx="1452">
                  <c:v>0.11108999999999999</c:v>
                </c:pt>
                <c:pt idx="1453">
                  <c:v>0.10657999999999999</c:v>
                </c:pt>
                <c:pt idx="1454">
                  <c:v>9.1156000000000001E-2</c:v>
                </c:pt>
                <c:pt idx="1455">
                  <c:v>9.0206999999999996E-2</c:v>
                </c:pt>
                <c:pt idx="1456">
                  <c:v>7.1840000000000001E-2</c:v>
                </c:pt>
                <c:pt idx="1457">
                  <c:v>5.6711999999999999E-2</c:v>
                </c:pt>
                <c:pt idx="1458">
                  <c:v>3.6412E-2</c:v>
                </c:pt>
                <c:pt idx="1459">
                  <c:v>2.7188E-2</c:v>
                </c:pt>
                <c:pt idx="1460">
                  <c:v>1.3316000000000001E-3</c:v>
                </c:pt>
                <c:pt idx="1461">
                  <c:v>-1.7382999999999999E-2</c:v>
                </c:pt>
                <c:pt idx="1462">
                  <c:v>-3.9476999999999998E-2</c:v>
                </c:pt>
                <c:pt idx="1463">
                  <c:v>-5.8921000000000001E-2</c:v>
                </c:pt>
                <c:pt idx="1464">
                  <c:v>-7.6829999999999996E-2</c:v>
                </c:pt>
                <c:pt idx="1465">
                  <c:v>-9.7530000000000006E-2</c:v>
                </c:pt>
                <c:pt idx="1466">
                  <c:v>-0.1104</c:v>
                </c:pt>
                <c:pt idx="1467">
                  <c:v>-0.13338</c:v>
                </c:pt>
                <c:pt idx="1468">
                  <c:v>-0.14419999999999999</c:v>
                </c:pt>
                <c:pt idx="1469">
                  <c:v>-0.15559000000000001</c:v>
                </c:pt>
                <c:pt idx="1470">
                  <c:v>-0.16314000000000001</c:v>
                </c:pt>
                <c:pt idx="1471">
                  <c:v>-0.17516999999999999</c:v>
                </c:pt>
                <c:pt idx="1472">
                  <c:v>-0.17765</c:v>
                </c:pt>
                <c:pt idx="1473">
                  <c:v>-0.17632999999999999</c:v>
                </c:pt>
                <c:pt idx="1474">
                  <c:v>-0.17480999999999999</c:v>
                </c:pt>
                <c:pt idx="1475">
                  <c:v>-0.17885000000000001</c:v>
                </c:pt>
                <c:pt idx="1476">
                  <c:v>-0.16642000000000001</c:v>
                </c:pt>
                <c:pt idx="1477">
                  <c:v>-0.15543999999999999</c:v>
                </c:pt>
                <c:pt idx="1478">
                  <c:v>-0.14399000000000001</c:v>
                </c:pt>
                <c:pt idx="1479">
                  <c:v>-0.13161</c:v>
                </c:pt>
                <c:pt idx="1480">
                  <c:v>-0.11840000000000001</c:v>
                </c:pt>
                <c:pt idx="1481">
                  <c:v>-9.8097000000000004E-2</c:v>
                </c:pt>
                <c:pt idx="1482">
                  <c:v>-8.1469E-2</c:v>
                </c:pt>
                <c:pt idx="1483">
                  <c:v>-6.1512999999999998E-2</c:v>
                </c:pt>
                <c:pt idx="1484">
                  <c:v>-4.4269000000000003E-2</c:v>
                </c:pt>
                <c:pt idx="1485">
                  <c:v>-1.9899E-2</c:v>
                </c:pt>
                <c:pt idx="1486">
                  <c:v>-1.2986E-3</c:v>
                </c:pt>
                <c:pt idx="1487">
                  <c:v>2.0954E-2</c:v>
                </c:pt>
                <c:pt idx="1488">
                  <c:v>3.9952000000000001E-2</c:v>
                </c:pt>
                <c:pt idx="1489">
                  <c:v>5.3665999999999998E-2</c:v>
                </c:pt>
                <c:pt idx="1490">
                  <c:v>7.0830000000000004E-2</c:v>
                </c:pt>
                <c:pt idx="1491">
                  <c:v>8.6473999999999995E-2</c:v>
                </c:pt>
                <c:pt idx="1492">
                  <c:v>0.10076</c:v>
                </c:pt>
                <c:pt idx="1493">
                  <c:v>0.10634</c:v>
                </c:pt>
                <c:pt idx="1494">
                  <c:v>0.11141</c:v>
                </c:pt>
                <c:pt idx="1495">
                  <c:v>0.12414</c:v>
                </c:pt>
                <c:pt idx="1496">
                  <c:v>0.12317</c:v>
                </c:pt>
                <c:pt idx="1497">
                  <c:v>0.1208</c:v>
                </c:pt>
                <c:pt idx="1498">
                  <c:v>0.11616</c:v>
                </c:pt>
                <c:pt idx="1499">
                  <c:v>0.11995</c:v>
                </c:pt>
                <c:pt idx="1500">
                  <c:v>0.11224000000000001</c:v>
                </c:pt>
                <c:pt idx="1501">
                  <c:v>0.10068000000000001</c:v>
                </c:pt>
                <c:pt idx="1502">
                  <c:v>8.9146000000000003E-2</c:v>
                </c:pt>
                <c:pt idx="1503">
                  <c:v>8.2404000000000005E-2</c:v>
                </c:pt>
                <c:pt idx="1504">
                  <c:v>6.6053000000000001E-2</c:v>
                </c:pt>
                <c:pt idx="1505">
                  <c:v>5.7500000000000002E-2</c:v>
                </c:pt>
                <c:pt idx="1506">
                  <c:v>4.1363999999999998E-2</c:v>
                </c:pt>
                <c:pt idx="1507">
                  <c:v>3.1386999999999998E-2</c:v>
                </c:pt>
                <c:pt idx="1508">
                  <c:v>1.7808999999999998E-2</c:v>
                </c:pt>
                <c:pt idx="1509">
                  <c:v>9.6030999999999998E-3</c:v>
                </c:pt>
                <c:pt idx="1510">
                  <c:v>-8.5529999999999998E-3</c:v>
                </c:pt>
                <c:pt idx="1511">
                  <c:v>-1.5486E-2</c:v>
                </c:pt>
                <c:pt idx="1512">
                  <c:v>-2.2256000000000001E-2</c:v>
                </c:pt>
                <c:pt idx="1513">
                  <c:v>-2.6983E-2</c:v>
                </c:pt>
                <c:pt idx="1514">
                  <c:v>-3.7636999999999997E-2</c:v>
                </c:pt>
                <c:pt idx="1515">
                  <c:v>-3.8908999999999999E-2</c:v>
                </c:pt>
                <c:pt idx="1516">
                  <c:v>-3.5335999999999999E-2</c:v>
                </c:pt>
                <c:pt idx="1517">
                  <c:v>-3.3713E-2</c:v>
                </c:pt>
                <c:pt idx="1518">
                  <c:v>-3.6937999999999999E-2</c:v>
                </c:pt>
                <c:pt idx="1519">
                  <c:v>-2.8018000000000001E-2</c:v>
                </c:pt>
                <c:pt idx="1520">
                  <c:v>-2.1706E-2</c:v>
                </c:pt>
                <c:pt idx="1521">
                  <c:v>-1.0545000000000001E-2</c:v>
                </c:pt>
                <c:pt idx="1522">
                  <c:v>-6.5431999999999999E-3</c:v>
                </c:pt>
                <c:pt idx="1523">
                  <c:v>6.9008999999999997E-3</c:v>
                </c:pt>
                <c:pt idx="1524">
                  <c:v>1.6278000000000001E-2</c:v>
                </c:pt>
                <c:pt idx="1525">
                  <c:v>2.7626999999999999E-2</c:v>
                </c:pt>
                <c:pt idx="1526">
                  <c:v>3.8435999999999998E-2</c:v>
                </c:pt>
                <c:pt idx="1527">
                  <c:v>4.8169999999999998E-2</c:v>
                </c:pt>
                <c:pt idx="1528">
                  <c:v>5.8390999999999998E-2</c:v>
                </c:pt>
                <c:pt idx="1529">
                  <c:v>6.4801999999999998E-2</c:v>
                </c:pt>
                <c:pt idx="1530">
                  <c:v>7.5208999999999998E-2</c:v>
                </c:pt>
                <c:pt idx="1531">
                  <c:v>7.9663999999999999E-2</c:v>
                </c:pt>
                <c:pt idx="1532">
                  <c:v>7.9565999999999998E-2</c:v>
                </c:pt>
                <c:pt idx="1533">
                  <c:v>8.0045000000000005E-2</c:v>
                </c:pt>
                <c:pt idx="1534">
                  <c:v>8.7551000000000004E-2</c:v>
                </c:pt>
                <c:pt idx="1535">
                  <c:v>8.1554000000000001E-2</c:v>
                </c:pt>
                <c:pt idx="1536">
                  <c:v>7.4258000000000005E-2</c:v>
                </c:pt>
                <c:pt idx="1537">
                  <c:v>6.3217999999999996E-2</c:v>
                </c:pt>
                <c:pt idx="1538">
                  <c:v>6.3188999999999995E-2</c:v>
                </c:pt>
                <c:pt idx="1539">
                  <c:v>4.9232999999999999E-2</c:v>
                </c:pt>
                <c:pt idx="1540">
                  <c:v>3.3384999999999998E-2</c:v>
                </c:pt>
                <c:pt idx="1541">
                  <c:v>1.6861000000000001E-2</c:v>
                </c:pt>
                <c:pt idx="1542">
                  <c:v>5.3055999999999997E-3</c:v>
                </c:pt>
                <c:pt idx="1543">
                  <c:v>-1.1743E-2</c:v>
                </c:pt>
                <c:pt idx="1544">
                  <c:v>-3.2127999999999997E-2</c:v>
                </c:pt>
                <c:pt idx="1545">
                  <c:v>-5.1076000000000003E-2</c:v>
                </c:pt>
                <c:pt idx="1546">
                  <c:v>-6.6830000000000001E-2</c:v>
                </c:pt>
                <c:pt idx="1547">
                  <c:v>-8.6998000000000006E-2</c:v>
                </c:pt>
                <c:pt idx="1548">
                  <c:v>-0.10217</c:v>
                </c:pt>
                <c:pt idx="1549">
                  <c:v>-0.11776</c:v>
                </c:pt>
                <c:pt idx="1550">
                  <c:v>-0.13622000000000001</c:v>
                </c:pt>
                <c:pt idx="1551">
                  <c:v>-0.14527000000000001</c:v>
                </c:pt>
                <c:pt idx="1552">
                  <c:v>-0.15390000000000001</c:v>
                </c:pt>
                <c:pt idx="1553">
                  <c:v>-0.16220999999999999</c:v>
                </c:pt>
                <c:pt idx="1554">
                  <c:v>-0.17172999999999999</c:v>
                </c:pt>
                <c:pt idx="1555">
                  <c:v>-0.17521</c:v>
                </c:pt>
                <c:pt idx="1556">
                  <c:v>-0.16866999999999999</c:v>
                </c:pt>
                <c:pt idx="1557">
                  <c:v>-0.16494</c:v>
                </c:pt>
                <c:pt idx="1558">
                  <c:v>-0.16464000000000001</c:v>
                </c:pt>
                <c:pt idx="1559">
                  <c:v>-0.15764</c:v>
                </c:pt>
                <c:pt idx="1560">
                  <c:v>-0.14044999999999999</c:v>
                </c:pt>
                <c:pt idx="1561">
                  <c:v>-0.13275000000000001</c:v>
                </c:pt>
                <c:pt idx="1562">
                  <c:v>-0.11258</c:v>
                </c:pt>
                <c:pt idx="1563">
                  <c:v>-9.3411999999999995E-2</c:v>
                </c:pt>
                <c:pt idx="1564">
                  <c:v>-7.2258000000000003E-2</c:v>
                </c:pt>
                <c:pt idx="1565">
                  <c:v>-5.2625999999999999E-2</c:v>
                </c:pt>
                <c:pt idx="1566">
                  <c:v>-3.0565999999999999E-2</c:v>
                </c:pt>
                <c:pt idx="1567">
                  <c:v>-5.8615000000000004E-3</c:v>
                </c:pt>
                <c:pt idx="1568">
                  <c:v>1.4434000000000001E-2</c:v>
                </c:pt>
                <c:pt idx="1569">
                  <c:v>4.0321000000000003E-2</c:v>
                </c:pt>
                <c:pt idx="1570">
                  <c:v>6.0956999999999997E-2</c:v>
                </c:pt>
                <c:pt idx="1571">
                  <c:v>7.9763000000000001E-2</c:v>
                </c:pt>
                <c:pt idx="1572">
                  <c:v>9.6807000000000004E-2</c:v>
                </c:pt>
                <c:pt idx="1573">
                  <c:v>0.11858</c:v>
                </c:pt>
                <c:pt idx="1574">
                  <c:v>0.1323</c:v>
                </c:pt>
                <c:pt idx="1575">
                  <c:v>0.14376</c:v>
                </c:pt>
                <c:pt idx="1576">
                  <c:v>0.14632000000000001</c:v>
                </c:pt>
                <c:pt idx="1577">
                  <c:v>0.16172</c:v>
                </c:pt>
                <c:pt idx="1578">
                  <c:v>0.16508999999999999</c:v>
                </c:pt>
                <c:pt idx="1579">
                  <c:v>0.15972</c:v>
                </c:pt>
                <c:pt idx="1580">
                  <c:v>0.1588</c:v>
                </c:pt>
                <c:pt idx="1581">
                  <c:v>0.15792999999999999</c:v>
                </c:pt>
                <c:pt idx="1582">
                  <c:v>0.15018000000000001</c:v>
                </c:pt>
                <c:pt idx="1583">
                  <c:v>0.13611000000000001</c:v>
                </c:pt>
                <c:pt idx="1584">
                  <c:v>0.12761</c:v>
                </c:pt>
                <c:pt idx="1585">
                  <c:v>0.11366</c:v>
                </c:pt>
                <c:pt idx="1586">
                  <c:v>9.6546000000000007E-2</c:v>
                </c:pt>
                <c:pt idx="1587">
                  <c:v>7.9240000000000005E-2</c:v>
                </c:pt>
                <c:pt idx="1588">
                  <c:v>6.1872999999999997E-2</c:v>
                </c:pt>
                <c:pt idx="1589">
                  <c:v>4.5904E-2</c:v>
                </c:pt>
                <c:pt idx="1590">
                  <c:v>2.5817E-2</c:v>
                </c:pt>
                <c:pt idx="1591">
                  <c:v>1.2477E-2</c:v>
                </c:pt>
                <c:pt idx="1592">
                  <c:v>-5.0245999999999997E-3</c:v>
                </c:pt>
                <c:pt idx="1593">
                  <c:v>-2.2853999999999999E-2</c:v>
                </c:pt>
                <c:pt idx="1594">
                  <c:v>-3.5550999999999999E-2</c:v>
                </c:pt>
                <c:pt idx="1595">
                  <c:v>-4.5536E-2</c:v>
                </c:pt>
                <c:pt idx="1596">
                  <c:v>-5.2394000000000003E-2</c:v>
                </c:pt>
                <c:pt idx="1597">
                  <c:v>-6.7047999999999996E-2</c:v>
                </c:pt>
                <c:pt idx="1598">
                  <c:v>-7.0791000000000007E-2</c:v>
                </c:pt>
                <c:pt idx="1599">
                  <c:v>-7.2387000000000007E-2</c:v>
                </c:pt>
                <c:pt idx="1600">
                  <c:v>-7.2745000000000004E-2</c:v>
                </c:pt>
                <c:pt idx="1601">
                  <c:v>-7.5065999999999994E-2</c:v>
                </c:pt>
                <c:pt idx="1602">
                  <c:v>-6.9471000000000005E-2</c:v>
                </c:pt>
                <c:pt idx="1603">
                  <c:v>-6.3726000000000005E-2</c:v>
                </c:pt>
                <c:pt idx="1604">
                  <c:v>-5.0076000000000002E-2</c:v>
                </c:pt>
                <c:pt idx="1605">
                  <c:v>-5.1278999999999998E-2</c:v>
                </c:pt>
                <c:pt idx="1606">
                  <c:v>-3.6131999999999997E-2</c:v>
                </c:pt>
                <c:pt idx="1607">
                  <c:v>-2.7598999999999999E-2</c:v>
                </c:pt>
                <c:pt idx="1608">
                  <c:v>-1.2841E-2</c:v>
                </c:pt>
                <c:pt idx="1609">
                  <c:v>-5.7502999999999999E-3</c:v>
                </c:pt>
                <c:pt idx="1610">
                  <c:v>1.0685999999999999E-2</c:v>
                </c:pt>
                <c:pt idx="1611">
                  <c:v>1.9739E-2</c:v>
                </c:pt>
                <c:pt idx="1612">
                  <c:v>3.4632999999999997E-2</c:v>
                </c:pt>
                <c:pt idx="1613">
                  <c:v>4.4097999999999998E-2</c:v>
                </c:pt>
                <c:pt idx="1614">
                  <c:v>5.0783000000000002E-2</c:v>
                </c:pt>
                <c:pt idx="1615">
                  <c:v>5.6342999999999997E-2</c:v>
                </c:pt>
                <c:pt idx="1616">
                  <c:v>6.5791000000000002E-2</c:v>
                </c:pt>
                <c:pt idx="1617">
                  <c:v>6.8312999999999999E-2</c:v>
                </c:pt>
                <c:pt idx="1618">
                  <c:v>6.5270999999999996E-2</c:v>
                </c:pt>
                <c:pt idx="1619">
                  <c:v>5.9969000000000001E-2</c:v>
                </c:pt>
                <c:pt idx="1620">
                  <c:v>6.4592999999999998E-2</c:v>
                </c:pt>
                <c:pt idx="1621">
                  <c:v>5.4315000000000002E-2</c:v>
                </c:pt>
                <c:pt idx="1622">
                  <c:v>4.2664000000000001E-2</c:v>
                </c:pt>
                <c:pt idx="1623">
                  <c:v>2.8652E-2</c:v>
                </c:pt>
                <c:pt idx="1624">
                  <c:v>2.5569000000000001E-2</c:v>
                </c:pt>
                <c:pt idx="1625">
                  <c:v>8.4060999999999997E-3</c:v>
                </c:pt>
                <c:pt idx="1626">
                  <c:v>-9.3924999999999998E-3</c:v>
                </c:pt>
                <c:pt idx="1627">
                  <c:v>-2.7847E-2</c:v>
                </c:pt>
                <c:pt idx="1628">
                  <c:v>-3.9698999999999998E-2</c:v>
                </c:pt>
                <c:pt idx="1629">
                  <c:v>-6.0661E-2</c:v>
                </c:pt>
                <c:pt idx="1630">
                  <c:v>-7.4523000000000006E-2</c:v>
                </c:pt>
                <c:pt idx="1631">
                  <c:v>-8.9342000000000005E-2</c:v>
                </c:pt>
                <c:pt idx="1632">
                  <c:v>-0.10406</c:v>
                </c:pt>
                <c:pt idx="1633">
                  <c:v>-0.11804000000000001</c:v>
                </c:pt>
                <c:pt idx="1634">
                  <c:v>-0.12665000000000001</c:v>
                </c:pt>
                <c:pt idx="1635">
                  <c:v>-0.13589999999999999</c:v>
                </c:pt>
                <c:pt idx="1636">
                  <c:v>-0.14765</c:v>
                </c:pt>
                <c:pt idx="1637">
                  <c:v>-0.15157999999999999</c:v>
                </c:pt>
                <c:pt idx="1638">
                  <c:v>-0.15149000000000001</c:v>
                </c:pt>
                <c:pt idx="1639">
                  <c:v>-0.14591000000000001</c:v>
                </c:pt>
                <c:pt idx="1640">
                  <c:v>-0.15198999999999999</c:v>
                </c:pt>
                <c:pt idx="1641">
                  <c:v>-0.13933999999999999</c:v>
                </c:pt>
                <c:pt idx="1642">
                  <c:v>-0.12967000000000001</c:v>
                </c:pt>
                <c:pt idx="1643">
                  <c:v>-0.11382</c:v>
                </c:pt>
                <c:pt idx="1644">
                  <c:v>-0.10568</c:v>
                </c:pt>
                <c:pt idx="1645">
                  <c:v>-8.7871000000000005E-2</c:v>
                </c:pt>
                <c:pt idx="1646">
                  <c:v>-6.5667000000000003E-2</c:v>
                </c:pt>
                <c:pt idx="1647">
                  <c:v>-4.3346999999999997E-2</c:v>
                </c:pt>
                <c:pt idx="1648">
                  <c:v>-2.5371999999999999E-2</c:v>
                </c:pt>
                <c:pt idx="1649">
                  <c:v>-2.7870999999999998E-3</c:v>
                </c:pt>
                <c:pt idx="1650">
                  <c:v>2.0539999999999999E-2</c:v>
                </c:pt>
                <c:pt idx="1651">
                  <c:v>4.4228000000000003E-2</c:v>
                </c:pt>
                <c:pt idx="1652">
                  <c:v>6.6724000000000006E-2</c:v>
                </c:pt>
                <c:pt idx="1653">
                  <c:v>8.9068999999999995E-2</c:v>
                </c:pt>
                <c:pt idx="1654">
                  <c:v>0.1079</c:v>
                </c:pt>
                <c:pt idx="1655">
                  <c:v>0.12348000000000001</c:v>
                </c:pt>
                <c:pt idx="1656">
                  <c:v>0.14454</c:v>
                </c:pt>
                <c:pt idx="1657">
                  <c:v>0.15567</c:v>
                </c:pt>
                <c:pt idx="1658">
                  <c:v>0.16353000000000001</c:v>
                </c:pt>
                <c:pt idx="1659">
                  <c:v>0.17118</c:v>
                </c:pt>
                <c:pt idx="1660">
                  <c:v>0.18306</c:v>
                </c:pt>
                <c:pt idx="1661">
                  <c:v>0.18292</c:v>
                </c:pt>
                <c:pt idx="1662">
                  <c:v>0.1772</c:v>
                </c:pt>
                <c:pt idx="1663">
                  <c:v>0.17147000000000001</c:v>
                </c:pt>
                <c:pt idx="1664">
                  <c:v>0.17116999999999999</c:v>
                </c:pt>
                <c:pt idx="1665">
                  <c:v>0.15898999999999999</c:v>
                </c:pt>
                <c:pt idx="1666">
                  <c:v>0.14371999999999999</c:v>
                </c:pt>
                <c:pt idx="1667">
                  <c:v>0.13483999999999999</c:v>
                </c:pt>
                <c:pt idx="1668">
                  <c:v>0.11570999999999999</c:v>
                </c:pt>
                <c:pt idx="1669">
                  <c:v>9.4676999999999997E-2</c:v>
                </c:pt>
                <c:pt idx="1670">
                  <c:v>7.5023000000000006E-2</c:v>
                </c:pt>
                <c:pt idx="1671">
                  <c:v>5.4899999999999997E-2</c:v>
                </c:pt>
                <c:pt idx="1672">
                  <c:v>3.2198999999999998E-2</c:v>
                </c:pt>
                <c:pt idx="1673">
                  <c:v>1.0489E-2</c:v>
                </c:pt>
                <c:pt idx="1674">
                  <c:v>-8.0365999999999996E-3</c:v>
                </c:pt>
                <c:pt idx="1675">
                  <c:v>-3.3579999999999999E-2</c:v>
                </c:pt>
                <c:pt idx="1676">
                  <c:v>-4.8316999999999999E-2</c:v>
                </c:pt>
                <c:pt idx="1677">
                  <c:v>-6.4347000000000001E-2</c:v>
                </c:pt>
                <c:pt idx="1678">
                  <c:v>-7.7554999999999999E-2</c:v>
                </c:pt>
                <c:pt idx="1679">
                  <c:v>-9.6082000000000001E-2</c:v>
                </c:pt>
                <c:pt idx="1680">
                  <c:v>-0.10528999999999999</c:v>
                </c:pt>
                <c:pt idx="1681">
                  <c:v>-0.10835</c:v>
                </c:pt>
                <c:pt idx="1682">
                  <c:v>-0.10981</c:v>
                </c:pt>
                <c:pt idx="1683">
                  <c:v>-0.1196</c:v>
                </c:pt>
                <c:pt idx="1684">
                  <c:v>-0.11944</c:v>
                </c:pt>
                <c:pt idx="1685">
                  <c:v>-0.11012</c:v>
                </c:pt>
                <c:pt idx="1686">
                  <c:v>-0.10203</c:v>
                </c:pt>
                <c:pt idx="1687">
                  <c:v>-0.10076</c:v>
                </c:pt>
                <c:pt idx="1688">
                  <c:v>-8.9051000000000005E-2</c:v>
                </c:pt>
                <c:pt idx="1689">
                  <c:v>-7.6332999999999998E-2</c:v>
                </c:pt>
                <c:pt idx="1690">
                  <c:v>-6.0886999999999997E-2</c:v>
                </c:pt>
                <c:pt idx="1691">
                  <c:v>-5.1126999999999999E-2</c:v>
                </c:pt>
                <c:pt idx="1692">
                  <c:v>-3.3205999999999999E-2</c:v>
                </c:pt>
                <c:pt idx="1693">
                  <c:v>-2.0014000000000001E-2</c:v>
                </c:pt>
                <c:pt idx="1694">
                  <c:v>-5.9610000000000002E-3</c:v>
                </c:pt>
                <c:pt idx="1695">
                  <c:v>1.0159E-2</c:v>
                </c:pt>
                <c:pt idx="1696">
                  <c:v>2.1967E-2</c:v>
                </c:pt>
                <c:pt idx="1697">
                  <c:v>3.2420999999999998E-2</c:v>
                </c:pt>
                <c:pt idx="1698">
                  <c:v>4.0231999999999997E-2</c:v>
                </c:pt>
                <c:pt idx="1699">
                  <c:v>5.5606999999999997E-2</c:v>
                </c:pt>
                <c:pt idx="1700">
                  <c:v>6.2227999999999999E-2</c:v>
                </c:pt>
                <c:pt idx="1701">
                  <c:v>5.9523E-2</c:v>
                </c:pt>
                <c:pt idx="1702">
                  <c:v>5.8686000000000002E-2</c:v>
                </c:pt>
                <c:pt idx="1703">
                  <c:v>6.8471000000000004E-2</c:v>
                </c:pt>
                <c:pt idx="1704">
                  <c:v>5.9277999999999997E-2</c:v>
                </c:pt>
                <c:pt idx="1705">
                  <c:v>5.4379999999999998E-2</c:v>
                </c:pt>
                <c:pt idx="1706">
                  <c:v>4.1598999999999997E-2</c:v>
                </c:pt>
                <c:pt idx="1707">
                  <c:v>4.1328999999999998E-2</c:v>
                </c:pt>
                <c:pt idx="1708">
                  <c:v>2.5822000000000001E-2</c:v>
                </c:pt>
                <c:pt idx="1709">
                  <c:v>1.5018999999999999E-2</c:v>
                </c:pt>
                <c:pt idx="1710">
                  <c:v>-4.5753E-3</c:v>
                </c:pt>
                <c:pt idx="1711">
                  <c:v>-1.5037999999999999E-2</c:v>
                </c:pt>
                <c:pt idx="1712">
                  <c:v>-3.3066999999999999E-2</c:v>
                </c:pt>
                <c:pt idx="1713">
                  <c:v>-4.8027E-2</c:v>
                </c:pt>
                <c:pt idx="1714">
                  <c:v>-6.2729999999999994E-2</c:v>
                </c:pt>
                <c:pt idx="1715">
                  <c:v>-7.9282000000000005E-2</c:v>
                </c:pt>
                <c:pt idx="1716">
                  <c:v>-9.0209999999999999E-2</c:v>
                </c:pt>
                <c:pt idx="1717">
                  <c:v>-0.10156</c:v>
                </c:pt>
                <c:pt idx="1718">
                  <c:v>-0.1159</c:v>
                </c:pt>
                <c:pt idx="1719">
                  <c:v>-0.12225999999999999</c:v>
                </c:pt>
                <c:pt idx="1720">
                  <c:v>-0.12595999999999999</c:v>
                </c:pt>
                <c:pt idx="1721">
                  <c:v>-0.12409000000000001</c:v>
                </c:pt>
                <c:pt idx="1722">
                  <c:v>-0.13228000000000001</c:v>
                </c:pt>
                <c:pt idx="1723">
                  <c:v>-0.126</c:v>
                </c:pt>
                <c:pt idx="1724">
                  <c:v>-0.11958000000000001</c:v>
                </c:pt>
                <c:pt idx="1725">
                  <c:v>-0.10826</c:v>
                </c:pt>
                <c:pt idx="1726">
                  <c:v>-0.10249</c:v>
                </c:pt>
                <c:pt idx="1727">
                  <c:v>-8.5195999999999994E-2</c:v>
                </c:pt>
                <c:pt idx="1728">
                  <c:v>-6.9362999999999994E-2</c:v>
                </c:pt>
                <c:pt idx="1729">
                  <c:v>-4.3256999999999997E-2</c:v>
                </c:pt>
                <c:pt idx="1730">
                  <c:v>-3.3397000000000003E-2</c:v>
                </c:pt>
                <c:pt idx="1731">
                  <c:v>-7.1770999999999996E-3</c:v>
                </c:pt>
                <c:pt idx="1732">
                  <c:v>1.2555999999999999E-2</c:v>
                </c:pt>
                <c:pt idx="1733">
                  <c:v>3.6814E-2</c:v>
                </c:pt>
                <c:pt idx="1734">
                  <c:v>5.4852999999999999E-2</c:v>
                </c:pt>
                <c:pt idx="1735">
                  <c:v>8.1091999999999997E-2</c:v>
                </c:pt>
                <c:pt idx="1736">
                  <c:v>0.10063999999999999</c:v>
                </c:pt>
                <c:pt idx="1737">
                  <c:v>0.11842999999999999</c:v>
                </c:pt>
                <c:pt idx="1738">
                  <c:v>0.14057</c:v>
                </c:pt>
                <c:pt idx="1739">
                  <c:v>0.15422</c:v>
                </c:pt>
                <c:pt idx="1740">
                  <c:v>0.16703999999999999</c:v>
                </c:pt>
                <c:pt idx="1741">
                  <c:v>0.17027</c:v>
                </c:pt>
                <c:pt idx="1742">
                  <c:v>0.18848999999999999</c:v>
                </c:pt>
                <c:pt idx="1743">
                  <c:v>0.18787999999999999</c:v>
                </c:pt>
                <c:pt idx="1744">
                  <c:v>0.18565000000000001</c:v>
                </c:pt>
                <c:pt idx="1745">
                  <c:v>0.17915</c:v>
                </c:pt>
                <c:pt idx="1746">
                  <c:v>0.18171000000000001</c:v>
                </c:pt>
                <c:pt idx="1747">
                  <c:v>0.16927</c:v>
                </c:pt>
                <c:pt idx="1748">
                  <c:v>0.15409</c:v>
                </c:pt>
                <c:pt idx="1749">
                  <c:v>0.13933000000000001</c:v>
                </c:pt>
                <c:pt idx="1750">
                  <c:v>0.12887000000000001</c:v>
                </c:pt>
                <c:pt idx="1751">
                  <c:v>0.1052</c:v>
                </c:pt>
                <c:pt idx="1752">
                  <c:v>8.2225000000000006E-2</c:v>
                </c:pt>
                <c:pt idx="1753">
                  <c:v>5.9069999999999998E-2</c:v>
                </c:pt>
                <c:pt idx="1754">
                  <c:v>3.5302E-2</c:v>
                </c:pt>
                <c:pt idx="1755">
                  <c:v>1.3348E-2</c:v>
                </c:pt>
                <c:pt idx="1756">
                  <c:v>-1.1013E-2</c:v>
                </c:pt>
                <c:pt idx="1757">
                  <c:v>-3.0445E-2</c:v>
                </c:pt>
                <c:pt idx="1758">
                  <c:v>-5.6645000000000001E-2</c:v>
                </c:pt>
                <c:pt idx="1759">
                  <c:v>-7.5167999999999999E-2</c:v>
                </c:pt>
                <c:pt idx="1760">
                  <c:v>-9.3509999999999996E-2</c:v>
                </c:pt>
                <c:pt idx="1761">
                  <c:v>-0.10724</c:v>
                </c:pt>
                <c:pt idx="1762">
                  <c:v>-0.12827</c:v>
                </c:pt>
                <c:pt idx="1763">
                  <c:v>-0.13925000000000001</c:v>
                </c:pt>
                <c:pt idx="1764">
                  <c:v>-0.14327000000000001</c:v>
                </c:pt>
                <c:pt idx="1765">
                  <c:v>-0.14777000000000001</c:v>
                </c:pt>
                <c:pt idx="1766">
                  <c:v>-0.15728</c:v>
                </c:pt>
                <c:pt idx="1767">
                  <c:v>-0.15594</c:v>
                </c:pt>
                <c:pt idx="1768">
                  <c:v>-0.1474</c:v>
                </c:pt>
                <c:pt idx="1769">
                  <c:v>-0.13813</c:v>
                </c:pt>
                <c:pt idx="1770">
                  <c:v>-0.13624</c:v>
                </c:pt>
                <c:pt idx="1771">
                  <c:v>-0.12278</c:v>
                </c:pt>
                <c:pt idx="1772">
                  <c:v>-0.10592</c:v>
                </c:pt>
                <c:pt idx="1773">
                  <c:v>-9.4253000000000003E-2</c:v>
                </c:pt>
                <c:pt idx="1774">
                  <c:v>-7.7736E-2</c:v>
                </c:pt>
                <c:pt idx="1775">
                  <c:v>-5.7063999999999997E-2</c:v>
                </c:pt>
                <c:pt idx="1776">
                  <c:v>-4.0198999999999999E-2</c:v>
                </c:pt>
                <c:pt idx="1777">
                  <c:v>-1.8298999999999999E-2</c:v>
                </c:pt>
                <c:pt idx="1778">
                  <c:v>-6.0448000000000001E-4</c:v>
                </c:pt>
                <c:pt idx="1779">
                  <c:v>1.6927000000000001E-2</c:v>
                </c:pt>
                <c:pt idx="1780">
                  <c:v>3.0079999999999999E-2</c:v>
                </c:pt>
                <c:pt idx="1781">
                  <c:v>5.0138000000000002E-2</c:v>
                </c:pt>
                <c:pt idx="1782">
                  <c:v>5.9762999999999997E-2</c:v>
                </c:pt>
                <c:pt idx="1783">
                  <c:v>6.7970000000000003E-2</c:v>
                </c:pt>
                <c:pt idx="1784">
                  <c:v>7.2659000000000001E-2</c:v>
                </c:pt>
                <c:pt idx="1785">
                  <c:v>8.7648000000000004E-2</c:v>
                </c:pt>
                <c:pt idx="1786">
                  <c:v>8.5434999999999997E-2</c:v>
                </c:pt>
                <c:pt idx="1787">
                  <c:v>8.3684999999999996E-2</c:v>
                </c:pt>
                <c:pt idx="1788">
                  <c:v>7.7484999999999998E-2</c:v>
                </c:pt>
                <c:pt idx="1789">
                  <c:v>8.0971000000000001E-2</c:v>
                </c:pt>
                <c:pt idx="1790">
                  <c:v>7.0927000000000004E-2</c:v>
                </c:pt>
                <c:pt idx="1791">
                  <c:v>5.7075000000000001E-2</c:v>
                </c:pt>
                <c:pt idx="1792">
                  <c:v>4.4338000000000002E-2</c:v>
                </c:pt>
                <c:pt idx="1793">
                  <c:v>3.6068999999999997E-2</c:v>
                </c:pt>
                <c:pt idx="1794">
                  <c:v>1.8690999999999999E-2</c:v>
                </c:pt>
                <c:pt idx="1795">
                  <c:v>2.9775000000000001E-3</c:v>
                </c:pt>
                <c:pt idx="1796">
                  <c:v>-1.2642E-2</c:v>
                </c:pt>
                <c:pt idx="1797">
                  <c:v>-2.7709000000000001E-2</c:v>
                </c:pt>
                <c:pt idx="1798">
                  <c:v>-4.4419E-2</c:v>
                </c:pt>
                <c:pt idx="1799">
                  <c:v>-5.6513000000000001E-2</c:v>
                </c:pt>
                <c:pt idx="1800">
                  <c:v>-6.9225999999999996E-2</c:v>
                </c:pt>
                <c:pt idx="1801">
                  <c:v>-8.3848000000000006E-2</c:v>
                </c:pt>
                <c:pt idx="1802">
                  <c:v>-9.2868999999999993E-2</c:v>
                </c:pt>
                <c:pt idx="1803">
                  <c:v>-0.10002999999999999</c:v>
                </c:pt>
                <c:pt idx="1804">
                  <c:v>-9.8864999999999995E-2</c:v>
                </c:pt>
                <c:pt idx="1805">
                  <c:v>-0.11108</c:v>
                </c:pt>
                <c:pt idx="1806">
                  <c:v>-0.10581</c:v>
                </c:pt>
                <c:pt idx="1807">
                  <c:v>-9.8905999999999994E-2</c:v>
                </c:pt>
                <c:pt idx="1808">
                  <c:v>-8.8830999999999993E-2</c:v>
                </c:pt>
                <c:pt idx="1809">
                  <c:v>-9.0900999999999996E-2</c:v>
                </c:pt>
                <c:pt idx="1810">
                  <c:v>-7.4876999999999999E-2</c:v>
                </c:pt>
                <c:pt idx="1811">
                  <c:v>-5.6682999999999997E-2</c:v>
                </c:pt>
                <c:pt idx="1812">
                  <c:v>-3.7784999999999999E-2</c:v>
                </c:pt>
                <c:pt idx="1813">
                  <c:v>-2.6884999999999999E-2</c:v>
                </c:pt>
                <c:pt idx="1814">
                  <c:v>-5.1460999999999998E-3</c:v>
                </c:pt>
                <c:pt idx="1815">
                  <c:v>1.6952999999999999E-2</c:v>
                </c:pt>
                <c:pt idx="1816">
                  <c:v>3.8339999999999999E-2</c:v>
                </c:pt>
                <c:pt idx="1817">
                  <c:v>5.8056999999999997E-2</c:v>
                </c:pt>
                <c:pt idx="1818">
                  <c:v>7.9135999999999998E-2</c:v>
                </c:pt>
                <c:pt idx="1819">
                  <c:v>9.8272999999999999E-2</c:v>
                </c:pt>
                <c:pt idx="1820">
                  <c:v>0.11573</c:v>
                </c:pt>
                <c:pt idx="1821">
                  <c:v>0.13536000000000001</c:v>
                </c:pt>
                <c:pt idx="1822">
                  <c:v>0.14923</c:v>
                </c:pt>
                <c:pt idx="1823">
                  <c:v>0.15765000000000001</c:v>
                </c:pt>
                <c:pt idx="1824">
                  <c:v>0.17601</c:v>
                </c:pt>
                <c:pt idx="1825">
                  <c:v>0.18149000000000001</c:v>
                </c:pt>
                <c:pt idx="1826">
                  <c:v>0.18026</c:v>
                </c:pt>
                <c:pt idx="1827">
                  <c:v>0.17666999999999999</c:v>
                </c:pt>
                <c:pt idx="1828">
                  <c:v>0.18548000000000001</c:v>
                </c:pt>
                <c:pt idx="1829">
                  <c:v>0.17052999999999999</c:v>
                </c:pt>
                <c:pt idx="1830">
                  <c:v>0.16084000000000001</c:v>
                </c:pt>
                <c:pt idx="1831">
                  <c:v>0.14105999999999999</c:v>
                </c:pt>
                <c:pt idx="1832">
                  <c:v>0.13450999999999999</c:v>
                </c:pt>
                <c:pt idx="1833">
                  <c:v>0.11053</c:v>
                </c:pt>
                <c:pt idx="1834">
                  <c:v>9.1790999999999998E-2</c:v>
                </c:pt>
                <c:pt idx="1835">
                  <c:v>6.2096999999999999E-2</c:v>
                </c:pt>
                <c:pt idx="1836">
                  <c:v>4.2569000000000003E-2</c:v>
                </c:pt>
                <c:pt idx="1837">
                  <c:v>1.4666999999999999E-2</c:v>
                </c:pt>
                <c:pt idx="1838">
                  <c:v>-1.0522999999999999E-2</c:v>
                </c:pt>
                <c:pt idx="1839">
                  <c:v>-3.4844E-2</c:v>
                </c:pt>
                <c:pt idx="1840">
                  <c:v>-6.3532000000000005E-2</c:v>
                </c:pt>
                <c:pt idx="1841">
                  <c:v>-8.4070000000000006E-2</c:v>
                </c:pt>
                <c:pt idx="1842">
                  <c:v>-0.10775</c:v>
                </c:pt>
                <c:pt idx="1843">
                  <c:v>-0.12225</c:v>
                </c:pt>
                <c:pt idx="1844">
                  <c:v>-0.14765</c:v>
                </c:pt>
                <c:pt idx="1845">
                  <c:v>-0.16005</c:v>
                </c:pt>
                <c:pt idx="1846">
                  <c:v>-0.16850000000000001</c:v>
                </c:pt>
                <c:pt idx="1847">
                  <c:v>-0.17186000000000001</c:v>
                </c:pt>
                <c:pt idx="1848">
                  <c:v>-0.18668000000000001</c:v>
                </c:pt>
                <c:pt idx="1849">
                  <c:v>-0.18690999999999999</c:v>
                </c:pt>
                <c:pt idx="1850">
                  <c:v>-0.18312</c:v>
                </c:pt>
                <c:pt idx="1851">
                  <c:v>-0.17105000000000001</c:v>
                </c:pt>
                <c:pt idx="1852">
                  <c:v>-0.17138999999999999</c:v>
                </c:pt>
                <c:pt idx="1853">
                  <c:v>-0.15884000000000001</c:v>
                </c:pt>
                <c:pt idx="1854">
                  <c:v>-0.13772000000000001</c:v>
                </c:pt>
                <c:pt idx="1855">
                  <c:v>-0.12318</c:v>
                </c:pt>
                <c:pt idx="1856">
                  <c:v>-0.10789</c:v>
                </c:pt>
                <c:pt idx="1857">
                  <c:v>-8.7920999999999999E-2</c:v>
                </c:pt>
                <c:pt idx="1858">
                  <c:v>-6.4186999999999994E-2</c:v>
                </c:pt>
                <c:pt idx="1859">
                  <c:v>-4.5073000000000002E-2</c:v>
                </c:pt>
                <c:pt idx="1860">
                  <c:v>-1.8662000000000002E-2</c:v>
                </c:pt>
                <c:pt idx="1861">
                  <c:v>2.2293E-3</c:v>
                </c:pt>
                <c:pt idx="1862">
                  <c:v>2.3223000000000001E-2</c:v>
                </c:pt>
                <c:pt idx="1863">
                  <c:v>4.138E-2</c:v>
                </c:pt>
                <c:pt idx="1864">
                  <c:v>6.3451999999999995E-2</c:v>
                </c:pt>
                <c:pt idx="1865">
                  <c:v>8.1198999999999993E-2</c:v>
                </c:pt>
                <c:pt idx="1866">
                  <c:v>8.8065000000000004E-2</c:v>
                </c:pt>
                <c:pt idx="1867">
                  <c:v>0.10054</c:v>
                </c:pt>
                <c:pt idx="1868">
                  <c:v>0.11512</c:v>
                </c:pt>
                <c:pt idx="1869">
                  <c:v>0.11824999999999999</c:v>
                </c:pt>
                <c:pt idx="1870">
                  <c:v>0.11645999999999999</c:v>
                </c:pt>
                <c:pt idx="1871">
                  <c:v>0.11175</c:v>
                </c:pt>
                <c:pt idx="1872">
                  <c:v>0.11683</c:v>
                </c:pt>
                <c:pt idx="1873">
                  <c:v>0.10742</c:v>
                </c:pt>
                <c:pt idx="1874">
                  <c:v>9.6975000000000006E-2</c:v>
                </c:pt>
                <c:pt idx="1875">
                  <c:v>8.3806000000000005E-2</c:v>
                </c:pt>
                <c:pt idx="1876">
                  <c:v>7.4422000000000002E-2</c:v>
                </c:pt>
                <c:pt idx="1877">
                  <c:v>5.7174999999999997E-2</c:v>
                </c:pt>
                <c:pt idx="1878">
                  <c:v>4.0959000000000002E-2</c:v>
                </c:pt>
                <c:pt idx="1879">
                  <c:v>2.1125000000000001E-2</c:v>
                </c:pt>
                <c:pt idx="1880">
                  <c:v>6.4189E-3</c:v>
                </c:pt>
                <c:pt idx="1881">
                  <c:v>-1.3649E-2</c:v>
                </c:pt>
                <c:pt idx="1882">
                  <c:v>-2.5957000000000001E-2</c:v>
                </c:pt>
                <c:pt idx="1883">
                  <c:v>-4.8229000000000001E-2</c:v>
                </c:pt>
                <c:pt idx="1884">
                  <c:v>-6.0103999999999998E-2</c:v>
                </c:pt>
                <c:pt idx="1885">
                  <c:v>-7.3722999999999997E-2</c:v>
                </c:pt>
                <c:pt idx="1886">
                  <c:v>-7.9676999999999998E-2</c:v>
                </c:pt>
                <c:pt idx="1887">
                  <c:v>-9.6883999999999998E-2</c:v>
                </c:pt>
                <c:pt idx="1888">
                  <c:v>-9.9101999999999996E-2</c:v>
                </c:pt>
                <c:pt idx="1889">
                  <c:v>-9.8590999999999998E-2</c:v>
                </c:pt>
                <c:pt idx="1890">
                  <c:v>-9.4347E-2</c:v>
                </c:pt>
                <c:pt idx="1891">
                  <c:v>-9.9362000000000006E-2</c:v>
                </c:pt>
                <c:pt idx="1892">
                  <c:v>-9.1296000000000002E-2</c:v>
                </c:pt>
                <c:pt idx="1893">
                  <c:v>-7.8058000000000002E-2</c:v>
                </c:pt>
                <c:pt idx="1894">
                  <c:v>-6.2696000000000002E-2</c:v>
                </c:pt>
                <c:pt idx="1895">
                  <c:v>-5.6746999999999999E-2</c:v>
                </c:pt>
                <c:pt idx="1896">
                  <c:v>-3.7546999999999997E-2</c:v>
                </c:pt>
                <c:pt idx="1897">
                  <c:v>-1.6553999999999999E-2</c:v>
                </c:pt>
                <c:pt idx="1898">
                  <c:v>4.7824E-3</c:v>
                </c:pt>
                <c:pt idx="1899">
                  <c:v>1.8631999999999999E-2</c:v>
                </c:pt>
                <c:pt idx="1900">
                  <c:v>4.1477E-2</c:v>
                </c:pt>
                <c:pt idx="1901">
                  <c:v>6.0721999999999998E-2</c:v>
                </c:pt>
                <c:pt idx="1902">
                  <c:v>7.9517000000000004E-2</c:v>
                </c:pt>
                <c:pt idx="1903">
                  <c:v>0.10115</c:v>
                </c:pt>
                <c:pt idx="1904">
                  <c:v>0.11864</c:v>
                </c:pt>
                <c:pt idx="1905">
                  <c:v>0.13089999999999999</c:v>
                </c:pt>
                <c:pt idx="1906">
                  <c:v>0.13900000000000001</c:v>
                </c:pt>
                <c:pt idx="1907">
                  <c:v>0.15495999999999999</c:v>
                </c:pt>
                <c:pt idx="1908">
                  <c:v>0.15978999999999999</c:v>
                </c:pt>
                <c:pt idx="1909">
                  <c:v>0.16086</c:v>
                </c:pt>
                <c:pt idx="1910">
                  <c:v>0.15658</c:v>
                </c:pt>
                <c:pt idx="1911">
                  <c:v>0.16156999999999999</c:v>
                </c:pt>
                <c:pt idx="1912">
                  <c:v>0.15217</c:v>
                </c:pt>
                <c:pt idx="1913">
                  <c:v>0.13947000000000001</c:v>
                </c:pt>
                <c:pt idx="1914">
                  <c:v>0.12243999999999999</c:v>
                </c:pt>
                <c:pt idx="1915">
                  <c:v>0.11477999999999999</c:v>
                </c:pt>
                <c:pt idx="1916">
                  <c:v>9.3091999999999994E-2</c:v>
                </c:pt>
                <c:pt idx="1917">
                  <c:v>6.9912000000000002E-2</c:v>
                </c:pt>
                <c:pt idx="1918">
                  <c:v>4.5388999999999999E-2</c:v>
                </c:pt>
                <c:pt idx="1919">
                  <c:v>2.5211999999999998E-2</c:v>
                </c:pt>
                <c:pt idx="1920">
                  <c:v>-1.6643000000000001E-3</c:v>
                </c:pt>
                <c:pt idx="1921">
                  <c:v>-2.7154999999999999E-2</c:v>
                </c:pt>
                <c:pt idx="1922">
                  <c:v>-5.3617999999999999E-2</c:v>
                </c:pt>
                <c:pt idx="1923">
                  <c:v>-7.9003000000000004E-2</c:v>
                </c:pt>
                <c:pt idx="1924">
                  <c:v>-0.10219</c:v>
                </c:pt>
                <c:pt idx="1925">
                  <c:v>-0.12295</c:v>
                </c:pt>
                <c:pt idx="1926">
                  <c:v>-0.13897999999999999</c:v>
                </c:pt>
                <c:pt idx="1927">
                  <c:v>-0.16295000000000001</c:v>
                </c:pt>
                <c:pt idx="1928">
                  <c:v>-0.17802999999999999</c:v>
                </c:pt>
                <c:pt idx="1929">
                  <c:v>-0.18251999999999999</c:v>
                </c:pt>
                <c:pt idx="1930">
                  <c:v>-0.19012000000000001</c:v>
                </c:pt>
                <c:pt idx="1931">
                  <c:v>-0.20100999999999999</c:v>
                </c:pt>
                <c:pt idx="1932">
                  <c:v>-0.19972000000000001</c:v>
                </c:pt>
                <c:pt idx="1933">
                  <c:v>-0.19151000000000001</c:v>
                </c:pt>
                <c:pt idx="1934">
                  <c:v>-0.19717999999999999</c:v>
                </c:pt>
                <c:pt idx="1935">
                  <c:v>-0.18010000000000001</c:v>
                </c:pt>
                <c:pt idx="1936">
                  <c:v>-0.1633</c:v>
                </c:pt>
                <c:pt idx="1937">
                  <c:v>-0.14294999999999999</c:v>
                </c:pt>
                <c:pt idx="1938">
                  <c:v>-0.1313</c:v>
                </c:pt>
                <c:pt idx="1939">
                  <c:v>-0.10652</c:v>
                </c:pt>
                <c:pt idx="1940">
                  <c:v>-8.1113000000000005E-2</c:v>
                </c:pt>
                <c:pt idx="1941">
                  <c:v>-5.5912999999999997E-2</c:v>
                </c:pt>
                <c:pt idx="1942">
                  <c:v>-3.0454999999999999E-2</c:v>
                </c:pt>
                <c:pt idx="1943">
                  <c:v>-5.5861000000000001E-3</c:v>
                </c:pt>
                <c:pt idx="1944">
                  <c:v>2.0194E-2</c:v>
                </c:pt>
                <c:pt idx="1945">
                  <c:v>4.1703999999999998E-2</c:v>
                </c:pt>
                <c:pt idx="1946">
                  <c:v>6.9335999999999995E-2</c:v>
                </c:pt>
                <c:pt idx="1947">
                  <c:v>8.8347999999999996E-2</c:v>
                </c:pt>
                <c:pt idx="1948">
                  <c:v>0.10528999999999999</c:v>
                </c:pt>
                <c:pt idx="1949">
                  <c:v>0.11751</c:v>
                </c:pt>
                <c:pt idx="1950">
                  <c:v>0.14197000000000001</c:v>
                </c:pt>
                <c:pt idx="1951">
                  <c:v>0.14560999999999999</c:v>
                </c:pt>
                <c:pt idx="1952">
                  <c:v>0.14976</c:v>
                </c:pt>
                <c:pt idx="1953">
                  <c:v>0.15057999999999999</c:v>
                </c:pt>
                <c:pt idx="1954">
                  <c:v>0.15726000000000001</c:v>
                </c:pt>
                <c:pt idx="1955">
                  <c:v>0.15411</c:v>
                </c:pt>
                <c:pt idx="1956">
                  <c:v>0.14119999999999999</c:v>
                </c:pt>
                <c:pt idx="1957">
                  <c:v>0.1303</c:v>
                </c:pt>
                <c:pt idx="1958">
                  <c:v>0.12373000000000001</c:v>
                </c:pt>
                <c:pt idx="1959">
                  <c:v>0.10936</c:v>
                </c:pt>
                <c:pt idx="1960">
                  <c:v>8.6341000000000001E-2</c:v>
                </c:pt>
                <c:pt idx="1961">
                  <c:v>6.6809999999999994E-2</c:v>
                </c:pt>
                <c:pt idx="1962">
                  <c:v>4.9898999999999999E-2</c:v>
                </c:pt>
                <c:pt idx="1963">
                  <c:v>2.8417000000000001E-2</c:v>
                </c:pt>
                <c:pt idx="1964">
                  <c:v>9.1675000000000003E-3</c:v>
                </c:pt>
                <c:pt idx="1965">
                  <c:v>-1.2116E-2</c:v>
                </c:pt>
                <c:pt idx="1966">
                  <c:v>-3.1816999999999998E-2</c:v>
                </c:pt>
                <c:pt idx="1967">
                  <c:v>-5.1737999999999999E-2</c:v>
                </c:pt>
                <c:pt idx="1968">
                  <c:v>-6.3344999999999999E-2</c:v>
                </c:pt>
                <c:pt idx="1969">
                  <c:v>-7.5399999999999995E-2</c:v>
                </c:pt>
                <c:pt idx="1970">
                  <c:v>-9.3510999999999997E-2</c:v>
                </c:pt>
                <c:pt idx="1971">
                  <c:v>-0.10038</c:v>
                </c:pt>
                <c:pt idx="1972">
                  <c:v>-0.10084</c:v>
                </c:pt>
                <c:pt idx="1973">
                  <c:v>-0.10034999999999999</c:v>
                </c:pt>
                <c:pt idx="1974">
                  <c:v>-0.11106000000000001</c:v>
                </c:pt>
                <c:pt idx="1975">
                  <c:v>-0.10589999999999999</c:v>
                </c:pt>
                <c:pt idx="1976">
                  <c:v>-9.2348E-2</c:v>
                </c:pt>
                <c:pt idx="1977">
                  <c:v>-8.0004000000000006E-2</c:v>
                </c:pt>
                <c:pt idx="1978">
                  <c:v>-7.8772999999999996E-2</c:v>
                </c:pt>
                <c:pt idx="1979">
                  <c:v>-5.6820000000000002E-2</c:v>
                </c:pt>
                <c:pt idx="1980">
                  <c:v>-4.2153999999999997E-2</c:v>
                </c:pt>
                <c:pt idx="1981">
                  <c:v>-1.9789000000000001E-2</c:v>
                </c:pt>
                <c:pt idx="1982">
                  <c:v>-8.0301999999999995E-3</c:v>
                </c:pt>
                <c:pt idx="1983">
                  <c:v>1.5795E-2</c:v>
                </c:pt>
                <c:pt idx="1984">
                  <c:v>3.1625E-2</c:v>
                </c:pt>
                <c:pt idx="1985">
                  <c:v>5.7447999999999999E-2</c:v>
                </c:pt>
                <c:pt idx="1986">
                  <c:v>7.4432999999999999E-2</c:v>
                </c:pt>
                <c:pt idx="1987">
                  <c:v>9.2757000000000006E-2</c:v>
                </c:pt>
                <c:pt idx="1988">
                  <c:v>0.10564</c:v>
                </c:pt>
                <c:pt idx="1989">
                  <c:v>0.12567</c:v>
                </c:pt>
                <c:pt idx="1990">
                  <c:v>0.13594000000000001</c:v>
                </c:pt>
                <c:pt idx="1991">
                  <c:v>0.13916000000000001</c:v>
                </c:pt>
                <c:pt idx="1992">
                  <c:v>0.14224999999999999</c:v>
                </c:pt>
                <c:pt idx="1993">
                  <c:v>0.15298999999999999</c:v>
                </c:pt>
                <c:pt idx="1994">
                  <c:v>0.14666000000000001</c:v>
                </c:pt>
                <c:pt idx="1995">
                  <c:v>0.13869000000000001</c:v>
                </c:pt>
                <c:pt idx="1996">
                  <c:v>0.12488</c:v>
                </c:pt>
                <c:pt idx="1997">
                  <c:v>0.122</c:v>
                </c:pt>
                <c:pt idx="1998">
                  <c:v>0.10248</c:v>
                </c:pt>
                <c:pt idx="1999">
                  <c:v>8.4031999999999996E-2</c:v>
                </c:pt>
                <c:pt idx="2000">
                  <c:v>6.1088000000000003E-2</c:v>
                </c:pt>
                <c:pt idx="2001">
                  <c:v>4.4590999999999999E-2</c:v>
                </c:pt>
                <c:pt idx="2002">
                  <c:v>1.7676999999999998E-2</c:v>
                </c:pt>
                <c:pt idx="2003">
                  <c:v>-6.8027000000000001E-3</c:v>
                </c:pt>
                <c:pt idx="2004">
                  <c:v>-3.5677E-2</c:v>
                </c:pt>
                <c:pt idx="2005">
                  <c:v>-5.6573999999999999E-2</c:v>
                </c:pt>
                <c:pt idx="2006">
                  <c:v>-8.2722000000000004E-2</c:v>
                </c:pt>
                <c:pt idx="2007">
                  <c:v>-0.10332</c:v>
                </c:pt>
                <c:pt idx="2008">
                  <c:v>-0.12345</c:v>
                </c:pt>
                <c:pt idx="2009">
                  <c:v>-0.14721999999999999</c:v>
                </c:pt>
                <c:pt idx="2010">
                  <c:v>-0.16549</c:v>
                </c:pt>
                <c:pt idx="2011">
                  <c:v>-0.17473</c:v>
                </c:pt>
                <c:pt idx="2012">
                  <c:v>-0.18239</c:v>
                </c:pt>
                <c:pt idx="2013">
                  <c:v>-0.19986000000000001</c:v>
                </c:pt>
                <c:pt idx="2014">
                  <c:v>-0.19983999999999999</c:v>
                </c:pt>
                <c:pt idx="2015">
                  <c:v>-0.19794</c:v>
                </c:pt>
                <c:pt idx="2016">
                  <c:v>-0.18690999999999999</c:v>
                </c:pt>
                <c:pt idx="2017">
                  <c:v>-0.19253999999999999</c:v>
                </c:pt>
                <c:pt idx="2018">
                  <c:v>-0.17607999999999999</c:v>
                </c:pt>
                <c:pt idx="2019">
                  <c:v>-0.15748999999999999</c:v>
                </c:pt>
                <c:pt idx="2020">
                  <c:v>-0.13697999999999999</c:v>
                </c:pt>
                <c:pt idx="2021">
                  <c:v>-0.12315</c:v>
                </c:pt>
                <c:pt idx="2022">
                  <c:v>-9.7948999999999994E-2</c:v>
                </c:pt>
                <c:pt idx="2023">
                  <c:v>-6.9918999999999995E-2</c:v>
                </c:pt>
                <c:pt idx="2024">
                  <c:v>-4.4810999999999997E-2</c:v>
                </c:pt>
                <c:pt idx="2025">
                  <c:v>-2.01E-2</c:v>
                </c:pt>
                <c:pt idx="2026">
                  <c:v>8.2252000000000002E-3</c:v>
                </c:pt>
                <c:pt idx="2027">
                  <c:v>3.3778000000000002E-2</c:v>
                </c:pt>
                <c:pt idx="2028">
                  <c:v>6.0179999999999997E-2</c:v>
                </c:pt>
                <c:pt idx="2029">
                  <c:v>8.8762999999999995E-2</c:v>
                </c:pt>
                <c:pt idx="2030">
                  <c:v>0.11029</c:v>
                </c:pt>
                <c:pt idx="2031">
                  <c:v>0.12679000000000001</c:v>
                </c:pt>
                <c:pt idx="2032">
                  <c:v>0.14091000000000001</c:v>
                </c:pt>
                <c:pt idx="2033">
                  <c:v>0.16458999999999999</c:v>
                </c:pt>
                <c:pt idx="2034">
                  <c:v>0.17426</c:v>
                </c:pt>
                <c:pt idx="2035">
                  <c:v>0.17580000000000001</c:v>
                </c:pt>
                <c:pt idx="2036">
                  <c:v>0.19009999999999999</c:v>
                </c:pt>
                <c:pt idx="2037">
                  <c:v>0.18579000000000001</c:v>
                </c:pt>
                <c:pt idx="2038">
                  <c:v>0.18054000000000001</c:v>
                </c:pt>
                <c:pt idx="2039">
                  <c:v>0.16886000000000001</c:v>
                </c:pt>
                <c:pt idx="2040">
                  <c:v>0.16739000000000001</c:v>
                </c:pt>
                <c:pt idx="2041">
                  <c:v>0.14915</c:v>
                </c:pt>
                <c:pt idx="2042">
                  <c:v>0.13034999999999999</c:v>
                </c:pt>
                <c:pt idx="2043">
                  <c:v>0.10911999999999999</c:v>
                </c:pt>
                <c:pt idx="2044">
                  <c:v>9.1956999999999997E-2</c:v>
                </c:pt>
                <c:pt idx="2045">
                  <c:v>6.7497000000000001E-2</c:v>
                </c:pt>
                <c:pt idx="2046">
                  <c:v>4.3923999999999998E-2</c:v>
                </c:pt>
                <c:pt idx="2047">
                  <c:v>1.9604E-2</c:v>
                </c:pt>
                <c:pt idx="2048">
                  <c:v>-6.5389000000000003E-3</c:v>
                </c:pt>
                <c:pt idx="2049">
                  <c:v>-2.7668000000000002E-2</c:v>
                </c:pt>
                <c:pt idx="2050">
                  <c:v>-4.9827999999999997E-2</c:v>
                </c:pt>
                <c:pt idx="2051">
                  <c:v>-6.3109999999999999E-2</c:v>
                </c:pt>
                <c:pt idx="2052">
                  <c:v>-8.9927999999999994E-2</c:v>
                </c:pt>
                <c:pt idx="2053">
                  <c:v>-0.10317999999999999</c:v>
                </c:pt>
                <c:pt idx="2054">
                  <c:v>-0.11085</c:v>
                </c:pt>
                <c:pt idx="2055">
                  <c:v>-0.11644</c:v>
                </c:pt>
                <c:pt idx="2056">
                  <c:v>-0.13139000000000001</c:v>
                </c:pt>
                <c:pt idx="2057">
                  <c:v>-0.13100000000000001</c:v>
                </c:pt>
                <c:pt idx="2058">
                  <c:v>-0.12481</c:v>
                </c:pt>
                <c:pt idx="2059">
                  <c:v>-0.11892999999999999</c:v>
                </c:pt>
                <c:pt idx="2060">
                  <c:v>-0.11847000000000001</c:v>
                </c:pt>
                <c:pt idx="2061">
                  <c:v>-0.10366</c:v>
                </c:pt>
                <c:pt idx="2062">
                  <c:v>-8.7328000000000003E-2</c:v>
                </c:pt>
                <c:pt idx="2063">
                  <c:v>-6.9124000000000005E-2</c:v>
                </c:pt>
                <c:pt idx="2064">
                  <c:v>-5.8479999999999997E-2</c:v>
                </c:pt>
                <c:pt idx="2065">
                  <c:v>-3.4728000000000002E-2</c:v>
                </c:pt>
                <c:pt idx="2066">
                  <c:v>-1.506E-2</c:v>
                </c:pt>
                <c:pt idx="2067">
                  <c:v>6.9616000000000001E-3</c:v>
                </c:pt>
                <c:pt idx="2068">
                  <c:v>2.6086999999999999E-2</c:v>
                </c:pt>
                <c:pt idx="2069">
                  <c:v>4.7713999999999999E-2</c:v>
                </c:pt>
                <c:pt idx="2070">
                  <c:v>6.5128000000000005E-2</c:v>
                </c:pt>
                <c:pt idx="2071">
                  <c:v>8.0524999999999999E-2</c:v>
                </c:pt>
                <c:pt idx="2072">
                  <c:v>0.1009</c:v>
                </c:pt>
                <c:pt idx="2073">
                  <c:v>0.11383</c:v>
                </c:pt>
                <c:pt idx="2074">
                  <c:v>0.11959</c:v>
                </c:pt>
                <c:pt idx="2075">
                  <c:v>0.12590999999999999</c:v>
                </c:pt>
                <c:pt idx="2076">
                  <c:v>0.13477</c:v>
                </c:pt>
                <c:pt idx="2077">
                  <c:v>0.13361000000000001</c:v>
                </c:pt>
                <c:pt idx="2078">
                  <c:v>0.12866</c:v>
                </c:pt>
                <c:pt idx="2079">
                  <c:v>0.11447</c:v>
                </c:pt>
                <c:pt idx="2080">
                  <c:v>0.11967999999999999</c:v>
                </c:pt>
                <c:pt idx="2081">
                  <c:v>0.10050000000000001</c:v>
                </c:pt>
                <c:pt idx="2082">
                  <c:v>8.3442000000000002E-2</c:v>
                </c:pt>
                <c:pt idx="2083">
                  <c:v>7.1265999999999996E-2</c:v>
                </c:pt>
                <c:pt idx="2084">
                  <c:v>5.1041999999999997E-2</c:v>
                </c:pt>
                <c:pt idx="2085">
                  <c:v>2.23E-2</c:v>
                </c:pt>
                <c:pt idx="2086">
                  <c:v>-1.9694000000000001E-3</c:v>
                </c:pt>
                <c:pt idx="2087">
                  <c:v>-2.5024000000000001E-2</c:v>
                </c:pt>
                <c:pt idx="2088">
                  <c:v>-5.0019000000000001E-2</c:v>
                </c:pt>
                <c:pt idx="2089">
                  <c:v>-7.4687000000000003E-2</c:v>
                </c:pt>
                <c:pt idx="2090">
                  <c:v>-9.7639000000000004E-2</c:v>
                </c:pt>
                <c:pt idx="2091">
                  <c:v>-0.1222</c:v>
                </c:pt>
                <c:pt idx="2092">
                  <c:v>-0.14255000000000001</c:v>
                </c:pt>
                <c:pt idx="2093">
                  <c:v>-0.15690000000000001</c:v>
                </c:pt>
                <c:pt idx="2094">
                  <c:v>-0.16749</c:v>
                </c:pt>
                <c:pt idx="2095">
                  <c:v>-0.18845000000000001</c:v>
                </c:pt>
                <c:pt idx="2096">
                  <c:v>-0.19178000000000001</c:v>
                </c:pt>
                <c:pt idx="2097">
                  <c:v>-0.19255</c:v>
                </c:pt>
                <c:pt idx="2098">
                  <c:v>-0.18701000000000001</c:v>
                </c:pt>
                <c:pt idx="2099">
                  <c:v>-0.19600000000000001</c:v>
                </c:pt>
                <c:pt idx="2100">
                  <c:v>-0.18429000000000001</c:v>
                </c:pt>
                <c:pt idx="2101">
                  <c:v>-0.16636999999999999</c:v>
                </c:pt>
                <c:pt idx="2102">
                  <c:v>-0.14677000000000001</c:v>
                </c:pt>
                <c:pt idx="2103">
                  <c:v>-0.14071</c:v>
                </c:pt>
                <c:pt idx="2104">
                  <c:v>-0.11051</c:v>
                </c:pt>
                <c:pt idx="2105">
                  <c:v>-8.9469000000000007E-2</c:v>
                </c:pt>
                <c:pt idx="2106">
                  <c:v>-5.9394000000000002E-2</c:v>
                </c:pt>
                <c:pt idx="2107">
                  <c:v>-3.9384000000000002E-2</c:v>
                </c:pt>
                <c:pt idx="2108">
                  <c:v>-6.1514999999999999E-3</c:v>
                </c:pt>
                <c:pt idx="2109">
                  <c:v>1.8258E-2</c:v>
                </c:pt>
                <c:pt idx="2110">
                  <c:v>5.0000999999999997E-2</c:v>
                </c:pt>
                <c:pt idx="2111">
                  <c:v>7.8212000000000004E-2</c:v>
                </c:pt>
                <c:pt idx="2112">
                  <c:v>0.10518</c:v>
                </c:pt>
                <c:pt idx="2113">
                  <c:v>0.12640999999999999</c:v>
                </c:pt>
                <c:pt idx="2114">
                  <c:v>0.14427999999999999</c:v>
                </c:pt>
                <c:pt idx="2115">
                  <c:v>0.17202999999999999</c:v>
                </c:pt>
                <c:pt idx="2116">
                  <c:v>0.18362000000000001</c:v>
                </c:pt>
                <c:pt idx="2117">
                  <c:v>0.19370000000000001</c:v>
                </c:pt>
                <c:pt idx="2118">
                  <c:v>0.19547999999999999</c:v>
                </c:pt>
                <c:pt idx="2119">
                  <c:v>0.20935999999999999</c:v>
                </c:pt>
                <c:pt idx="2120">
                  <c:v>0.20726</c:v>
                </c:pt>
                <c:pt idx="2121">
                  <c:v>0.19774</c:v>
                </c:pt>
                <c:pt idx="2122">
                  <c:v>0.18526000000000001</c:v>
                </c:pt>
                <c:pt idx="2123">
                  <c:v>0.18243999999999999</c:v>
                </c:pt>
                <c:pt idx="2124">
                  <c:v>0.16658000000000001</c:v>
                </c:pt>
                <c:pt idx="2125">
                  <c:v>0.14477000000000001</c:v>
                </c:pt>
                <c:pt idx="2126">
                  <c:v>0.12031</c:v>
                </c:pt>
                <c:pt idx="2127">
                  <c:v>0.10215</c:v>
                </c:pt>
                <c:pt idx="2128">
                  <c:v>7.6194999999999999E-2</c:v>
                </c:pt>
                <c:pt idx="2129">
                  <c:v>4.6322000000000002E-2</c:v>
                </c:pt>
                <c:pt idx="2130">
                  <c:v>2.2391999999999999E-2</c:v>
                </c:pt>
                <c:pt idx="2131">
                  <c:v>-5.3115999999999997E-3</c:v>
                </c:pt>
                <c:pt idx="2132">
                  <c:v>-2.8830000000000001E-2</c:v>
                </c:pt>
                <c:pt idx="2133">
                  <c:v>-5.2163000000000001E-2</c:v>
                </c:pt>
                <c:pt idx="2134">
                  <c:v>-8.0560999999999994E-2</c:v>
                </c:pt>
                <c:pt idx="2135">
                  <c:v>-0.10205</c:v>
                </c:pt>
                <c:pt idx="2136">
                  <c:v>-0.11720999999999999</c:v>
                </c:pt>
                <c:pt idx="2137">
                  <c:v>-0.12898999999999999</c:v>
                </c:pt>
                <c:pt idx="2138">
                  <c:v>-0.15281</c:v>
                </c:pt>
                <c:pt idx="2139">
                  <c:v>-0.15601000000000001</c:v>
                </c:pt>
                <c:pt idx="2140">
                  <c:v>-0.1588</c:v>
                </c:pt>
                <c:pt idx="2141">
                  <c:v>-0.15201999999999999</c:v>
                </c:pt>
                <c:pt idx="2142">
                  <c:v>-0.16292999999999999</c:v>
                </c:pt>
                <c:pt idx="2143">
                  <c:v>-0.15043000000000001</c:v>
                </c:pt>
                <c:pt idx="2144">
                  <c:v>-0.13716</c:v>
                </c:pt>
                <c:pt idx="2145">
                  <c:v>-0.12073</c:v>
                </c:pt>
                <c:pt idx="2146">
                  <c:v>-0.11225</c:v>
                </c:pt>
                <c:pt idx="2147">
                  <c:v>-8.9381000000000002E-2</c:v>
                </c:pt>
                <c:pt idx="2148">
                  <c:v>-6.6775000000000001E-2</c:v>
                </c:pt>
                <c:pt idx="2149">
                  <c:v>-4.5706999999999998E-2</c:v>
                </c:pt>
                <c:pt idx="2150">
                  <c:v>-2.4298E-2</c:v>
                </c:pt>
                <c:pt idx="2151">
                  <c:v>-1.0610999999999999E-3</c:v>
                </c:pt>
                <c:pt idx="2152">
                  <c:v>2.2475999999999999E-2</c:v>
                </c:pt>
                <c:pt idx="2153">
                  <c:v>4.1864999999999999E-2</c:v>
                </c:pt>
                <c:pt idx="2154">
                  <c:v>6.8552000000000002E-2</c:v>
                </c:pt>
                <c:pt idx="2155">
                  <c:v>8.4574999999999997E-2</c:v>
                </c:pt>
                <c:pt idx="2156">
                  <c:v>9.7679000000000002E-2</c:v>
                </c:pt>
                <c:pt idx="2157">
                  <c:v>0.10475</c:v>
                </c:pt>
                <c:pt idx="2158">
                  <c:v>0.12629000000000001</c:v>
                </c:pt>
                <c:pt idx="2159">
                  <c:v>0.13111999999999999</c:v>
                </c:pt>
                <c:pt idx="2160">
                  <c:v>0.1305</c:v>
                </c:pt>
                <c:pt idx="2161">
                  <c:v>0.12445000000000001</c:v>
                </c:pt>
                <c:pt idx="2162">
                  <c:v>0.13320000000000001</c:v>
                </c:pt>
                <c:pt idx="2163">
                  <c:v>0.12239</c:v>
                </c:pt>
                <c:pt idx="2164">
                  <c:v>0.10804999999999999</c:v>
                </c:pt>
                <c:pt idx="2165">
                  <c:v>9.0241000000000002E-2</c:v>
                </c:pt>
                <c:pt idx="2166">
                  <c:v>8.2642999999999994E-2</c:v>
                </c:pt>
                <c:pt idx="2167">
                  <c:v>6.1182E-2</c:v>
                </c:pt>
                <c:pt idx="2168">
                  <c:v>3.7938E-2</c:v>
                </c:pt>
                <c:pt idx="2169">
                  <c:v>1.2881999999999999E-2</c:v>
                </c:pt>
                <c:pt idx="2170">
                  <c:v>-5.8542999999999998E-3</c:v>
                </c:pt>
                <c:pt idx="2171">
                  <c:v>-3.0941E-2</c:v>
                </c:pt>
                <c:pt idx="2172">
                  <c:v>-5.5418000000000002E-2</c:v>
                </c:pt>
                <c:pt idx="2173">
                  <c:v>-7.8913999999999998E-2</c:v>
                </c:pt>
                <c:pt idx="2174">
                  <c:v>-0.10205</c:v>
                </c:pt>
                <c:pt idx="2175">
                  <c:v>-0.12417</c:v>
                </c:pt>
                <c:pt idx="2176">
                  <c:v>-0.13550999999999999</c:v>
                </c:pt>
                <c:pt idx="2177">
                  <c:v>-0.14959</c:v>
                </c:pt>
                <c:pt idx="2178">
                  <c:v>-0.17063999999999999</c:v>
                </c:pt>
                <c:pt idx="2179">
                  <c:v>-0.17505000000000001</c:v>
                </c:pt>
                <c:pt idx="2180">
                  <c:v>-0.17649000000000001</c:v>
                </c:pt>
                <c:pt idx="2181">
                  <c:v>-0.18687999999999999</c:v>
                </c:pt>
                <c:pt idx="2182">
                  <c:v>-0.18059</c:v>
                </c:pt>
                <c:pt idx="2183">
                  <c:v>-0.16922999999999999</c:v>
                </c:pt>
                <c:pt idx="2184">
                  <c:v>-0.15645000000000001</c:v>
                </c:pt>
                <c:pt idx="2185">
                  <c:v>-0.15</c:v>
                </c:pt>
                <c:pt idx="2186">
                  <c:v>-0.12762000000000001</c:v>
                </c:pt>
                <c:pt idx="2187">
                  <c:v>-0.10338</c:v>
                </c:pt>
                <c:pt idx="2188">
                  <c:v>-7.7485999999999999E-2</c:v>
                </c:pt>
                <c:pt idx="2189">
                  <c:v>-5.7583000000000002E-2</c:v>
                </c:pt>
                <c:pt idx="2190">
                  <c:v>-2.6393E-2</c:v>
                </c:pt>
                <c:pt idx="2191">
                  <c:v>3.1968000000000001E-3</c:v>
                </c:pt>
                <c:pt idx="2192">
                  <c:v>3.2298E-2</c:v>
                </c:pt>
                <c:pt idx="2193">
                  <c:v>6.1391000000000001E-2</c:v>
                </c:pt>
                <c:pt idx="2194">
                  <c:v>8.9442999999999995E-2</c:v>
                </c:pt>
                <c:pt idx="2195">
                  <c:v>0.11506</c:v>
                </c:pt>
                <c:pt idx="2196">
                  <c:v>0.13613</c:v>
                </c:pt>
                <c:pt idx="2197">
                  <c:v>0.16635</c:v>
                </c:pt>
                <c:pt idx="2198">
                  <c:v>0.18257999999999999</c:v>
                </c:pt>
                <c:pt idx="2199">
                  <c:v>0.19592999999999999</c:v>
                </c:pt>
                <c:pt idx="2200">
                  <c:v>0.20374999999999999</c:v>
                </c:pt>
                <c:pt idx="2201">
                  <c:v>0.21962000000000001</c:v>
                </c:pt>
                <c:pt idx="2202">
                  <c:v>0.21859000000000001</c:v>
                </c:pt>
                <c:pt idx="2203">
                  <c:v>0.21695</c:v>
                </c:pt>
                <c:pt idx="2204">
                  <c:v>0.20201</c:v>
                </c:pt>
                <c:pt idx="2205">
                  <c:v>0.20901</c:v>
                </c:pt>
                <c:pt idx="2206">
                  <c:v>0.18812000000000001</c:v>
                </c:pt>
                <c:pt idx="2207">
                  <c:v>0.17041000000000001</c:v>
                </c:pt>
                <c:pt idx="2208">
                  <c:v>0.14452000000000001</c:v>
                </c:pt>
                <c:pt idx="2209">
                  <c:v>0.13381000000000001</c:v>
                </c:pt>
                <c:pt idx="2210">
                  <c:v>9.9798999999999999E-2</c:v>
                </c:pt>
                <c:pt idx="2211">
                  <c:v>7.2683999999999999E-2</c:v>
                </c:pt>
                <c:pt idx="2212">
                  <c:v>4.2012000000000001E-2</c:v>
                </c:pt>
                <c:pt idx="2213">
                  <c:v>1.5443999999999999E-2</c:v>
                </c:pt>
                <c:pt idx="2214">
                  <c:v>-1.5681E-2</c:v>
                </c:pt>
                <c:pt idx="2215">
                  <c:v>-4.4179000000000003E-2</c:v>
                </c:pt>
                <c:pt idx="2216">
                  <c:v>-6.7634E-2</c:v>
                </c:pt>
                <c:pt idx="2217">
                  <c:v>-9.9428000000000002E-2</c:v>
                </c:pt>
                <c:pt idx="2218">
                  <c:v>-0.12149</c:v>
                </c:pt>
                <c:pt idx="2219">
                  <c:v>-0.13808000000000001</c:v>
                </c:pt>
                <c:pt idx="2220">
                  <c:v>-0.15254000000000001</c:v>
                </c:pt>
                <c:pt idx="2221">
                  <c:v>-0.17463999999999999</c:v>
                </c:pt>
                <c:pt idx="2222">
                  <c:v>-0.18221999999999999</c:v>
                </c:pt>
                <c:pt idx="2223">
                  <c:v>-0.18265000000000001</c:v>
                </c:pt>
                <c:pt idx="2224">
                  <c:v>-0.18204999999999999</c:v>
                </c:pt>
                <c:pt idx="2225">
                  <c:v>-0.19173000000000001</c:v>
                </c:pt>
                <c:pt idx="2226">
                  <c:v>-0.17904999999999999</c:v>
                </c:pt>
                <c:pt idx="2227">
                  <c:v>-0.16428000000000001</c:v>
                </c:pt>
                <c:pt idx="2228">
                  <c:v>-0.15032000000000001</c:v>
                </c:pt>
                <c:pt idx="2229">
                  <c:v>-0.13694000000000001</c:v>
                </c:pt>
                <c:pt idx="2230">
                  <c:v>-0.11924999999999999</c:v>
                </c:pt>
                <c:pt idx="2231">
                  <c:v>-9.2758999999999994E-2</c:v>
                </c:pt>
                <c:pt idx="2232">
                  <c:v>-7.5951000000000005E-2</c:v>
                </c:pt>
                <c:pt idx="2233">
                  <c:v>-4.6975999999999997E-2</c:v>
                </c:pt>
                <c:pt idx="2234">
                  <c:v>-2.3394999999999999E-2</c:v>
                </c:pt>
                <c:pt idx="2235">
                  <c:v>5.1406000000000004E-3</c:v>
                </c:pt>
                <c:pt idx="2236">
                  <c:v>3.2177999999999998E-2</c:v>
                </c:pt>
                <c:pt idx="2237">
                  <c:v>5.6128999999999998E-2</c:v>
                </c:pt>
                <c:pt idx="2238">
                  <c:v>7.7165999999999998E-2</c:v>
                </c:pt>
                <c:pt idx="2239">
                  <c:v>9.2815999999999996E-2</c:v>
                </c:pt>
                <c:pt idx="2240">
                  <c:v>0.12123</c:v>
                </c:pt>
                <c:pt idx="2241">
                  <c:v>0.12872</c:v>
                </c:pt>
                <c:pt idx="2242">
                  <c:v>0.13958000000000001</c:v>
                </c:pt>
                <c:pt idx="2243">
                  <c:v>0.1389</c:v>
                </c:pt>
                <c:pt idx="2244">
                  <c:v>0.15506</c:v>
                </c:pt>
                <c:pt idx="2245">
                  <c:v>0.14921999999999999</c:v>
                </c:pt>
                <c:pt idx="2246">
                  <c:v>0.14083999999999999</c:v>
                </c:pt>
                <c:pt idx="2247">
                  <c:v>0.12679000000000001</c:v>
                </c:pt>
                <c:pt idx="2248">
                  <c:v>0.12534000000000001</c:v>
                </c:pt>
                <c:pt idx="2249">
                  <c:v>0.10765</c:v>
                </c:pt>
                <c:pt idx="2250">
                  <c:v>8.6926000000000003E-2</c:v>
                </c:pt>
                <c:pt idx="2251">
                  <c:v>6.2669000000000002E-2</c:v>
                </c:pt>
                <c:pt idx="2252">
                  <c:v>4.6086000000000002E-2</c:v>
                </c:pt>
                <c:pt idx="2253">
                  <c:v>2.0539000000000002E-2</c:v>
                </c:pt>
                <c:pt idx="2254">
                  <c:v>-8.5357000000000002E-3</c:v>
                </c:pt>
                <c:pt idx="2255">
                  <c:v>-2.8518999999999999E-2</c:v>
                </c:pt>
                <c:pt idx="2256">
                  <c:v>-5.5717000000000003E-2</c:v>
                </c:pt>
                <c:pt idx="2257">
                  <c:v>-7.6869000000000007E-2</c:v>
                </c:pt>
                <c:pt idx="2258">
                  <c:v>-9.7395999999999996E-2</c:v>
                </c:pt>
                <c:pt idx="2259">
                  <c:v>-0.11187999999999999</c:v>
                </c:pt>
                <c:pt idx="2260">
                  <c:v>-0.13885</c:v>
                </c:pt>
                <c:pt idx="2261">
                  <c:v>-0.14918999999999999</c:v>
                </c:pt>
                <c:pt idx="2262">
                  <c:v>-0.15637000000000001</c:v>
                </c:pt>
                <c:pt idx="2263">
                  <c:v>-0.1585</c:v>
                </c:pt>
                <c:pt idx="2264">
                  <c:v>-0.17266999999999999</c:v>
                </c:pt>
                <c:pt idx="2265">
                  <c:v>-0.16941999999999999</c:v>
                </c:pt>
                <c:pt idx="2266">
                  <c:v>-0.15758</c:v>
                </c:pt>
                <c:pt idx="2267">
                  <c:v>-0.14598</c:v>
                </c:pt>
                <c:pt idx="2268">
                  <c:v>-0.14227000000000001</c:v>
                </c:pt>
                <c:pt idx="2269">
                  <c:v>-0.12371</c:v>
                </c:pt>
                <c:pt idx="2270">
                  <c:v>-9.9344000000000002E-2</c:v>
                </c:pt>
                <c:pt idx="2271">
                  <c:v>-7.4560000000000001E-2</c:v>
                </c:pt>
                <c:pt idx="2272">
                  <c:v>-5.6011999999999999E-2</c:v>
                </c:pt>
                <c:pt idx="2273">
                  <c:v>-2.6107000000000002E-2</c:v>
                </c:pt>
                <c:pt idx="2274">
                  <c:v>1.5018E-4</c:v>
                </c:pt>
                <c:pt idx="2275">
                  <c:v>3.0929000000000002E-2</c:v>
                </c:pt>
                <c:pt idx="2276">
                  <c:v>5.6323999999999999E-2</c:v>
                </c:pt>
                <c:pt idx="2277">
                  <c:v>8.6623000000000006E-2</c:v>
                </c:pt>
                <c:pt idx="2278">
                  <c:v>0.11099000000000001</c:v>
                </c:pt>
                <c:pt idx="2279">
                  <c:v>0.13524</c:v>
                </c:pt>
                <c:pt idx="2280">
                  <c:v>0.16225999999999999</c:v>
                </c:pt>
                <c:pt idx="2281">
                  <c:v>0.17852000000000001</c:v>
                </c:pt>
                <c:pt idx="2282">
                  <c:v>0.18798999999999999</c:v>
                </c:pt>
                <c:pt idx="2283">
                  <c:v>0.21165</c:v>
                </c:pt>
                <c:pt idx="2284">
                  <c:v>0.21621000000000001</c:v>
                </c:pt>
                <c:pt idx="2285">
                  <c:v>0.21690999999999999</c:v>
                </c:pt>
                <c:pt idx="2286">
                  <c:v>0.20937</c:v>
                </c:pt>
                <c:pt idx="2287">
                  <c:v>0.21753</c:v>
                </c:pt>
                <c:pt idx="2288">
                  <c:v>0.20336000000000001</c:v>
                </c:pt>
                <c:pt idx="2289">
                  <c:v>0.18554000000000001</c:v>
                </c:pt>
                <c:pt idx="2290">
                  <c:v>0.16386999999999999</c:v>
                </c:pt>
                <c:pt idx="2291">
                  <c:v>0.15115999999999999</c:v>
                </c:pt>
                <c:pt idx="2292">
                  <c:v>0.12411</c:v>
                </c:pt>
                <c:pt idx="2293">
                  <c:v>9.4469999999999998E-2</c:v>
                </c:pt>
                <c:pt idx="2294">
                  <c:v>6.3653000000000001E-2</c:v>
                </c:pt>
                <c:pt idx="2295">
                  <c:v>3.6782000000000002E-2</c:v>
                </c:pt>
                <c:pt idx="2296">
                  <c:v>4.2554999999999997E-3</c:v>
                </c:pt>
                <c:pt idx="2297">
                  <c:v>-2.7397000000000001E-2</c:v>
                </c:pt>
                <c:pt idx="2298">
                  <c:v>-5.6702000000000002E-2</c:v>
                </c:pt>
                <c:pt idx="2299">
                  <c:v>-8.8509000000000004E-2</c:v>
                </c:pt>
                <c:pt idx="2300">
                  <c:v>-0.11588</c:v>
                </c:pt>
                <c:pt idx="2301">
                  <c:v>-0.13666</c:v>
                </c:pt>
                <c:pt idx="2302">
                  <c:v>-0.1542</c:v>
                </c:pt>
                <c:pt idx="2303">
                  <c:v>-0.18609999999999999</c:v>
                </c:pt>
                <c:pt idx="2304">
                  <c:v>-0.19499</c:v>
                </c:pt>
                <c:pt idx="2305">
                  <c:v>-0.20419000000000001</c:v>
                </c:pt>
                <c:pt idx="2306">
                  <c:v>-0.20202999999999999</c:v>
                </c:pt>
                <c:pt idx="2307">
                  <c:v>-0.21784000000000001</c:v>
                </c:pt>
                <c:pt idx="2308">
                  <c:v>-0.21001</c:v>
                </c:pt>
                <c:pt idx="2309">
                  <c:v>-0.20175000000000001</c:v>
                </c:pt>
                <c:pt idx="2310">
                  <c:v>-0.18348999999999999</c:v>
                </c:pt>
                <c:pt idx="2311">
                  <c:v>-0.18043999999999999</c:v>
                </c:pt>
                <c:pt idx="2312">
                  <c:v>-0.15684999999999999</c:v>
                </c:pt>
                <c:pt idx="2313">
                  <c:v>-0.13472999999999999</c:v>
                </c:pt>
                <c:pt idx="2314">
                  <c:v>-0.10750999999999999</c:v>
                </c:pt>
                <c:pt idx="2315">
                  <c:v>-8.7856000000000004E-2</c:v>
                </c:pt>
                <c:pt idx="2316">
                  <c:v>-5.7903999999999997E-2</c:v>
                </c:pt>
                <c:pt idx="2317">
                  <c:v>-2.9186E-2</c:v>
                </c:pt>
                <c:pt idx="2318">
                  <c:v>-1.8174E-3</c:v>
                </c:pt>
                <c:pt idx="2319">
                  <c:v>2.7550999999999999E-2</c:v>
                </c:pt>
                <c:pt idx="2320">
                  <c:v>5.4178999999999998E-2</c:v>
                </c:pt>
                <c:pt idx="2321">
                  <c:v>7.6188000000000006E-2</c:v>
                </c:pt>
                <c:pt idx="2322">
                  <c:v>9.7305000000000003E-2</c:v>
                </c:pt>
                <c:pt idx="2323">
                  <c:v>0.12441000000000001</c:v>
                </c:pt>
                <c:pt idx="2324">
                  <c:v>0.14105999999999999</c:v>
                </c:pt>
                <c:pt idx="2325">
                  <c:v>0.15015000000000001</c:v>
                </c:pt>
                <c:pt idx="2326">
                  <c:v>0.15354999999999999</c:v>
                </c:pt>
                <c:pt idx="2327">
                  <c:v>0.17069000000000001</c:v>
                </c:pt>
                <c:pt idx="2328">
                  <c:v>0.17166999999999999</c:v>
                </c:pt>
                <c:pt idx="2329">
                  <c:v>0.15973000000000001</c:v>
                </c:pt>
                <c:pt idx="2330">
                  <c:v>0.15329000000000001</c:v>
                </c:pt>
                <c:pt idx="2331">
                  <c:v>0.15118999999999999</c:v>
                </c:pt>
                <c:pt idx="2332">
                  <c:v>0.13541</c:v>
                </c:pt>
                <c:pt idx="2333">
                  <c:v>0.11201</c:v>
                </c:pt>
                <c:pt idx="2334">
                  <c:v>0.10416</c:v>
                </c:pt>
                <c:pt idx="2335">
                  <c:v>7.3796E-2</c:v>
                </c:pt>
                <c:pt idx="2336">
                  <c:v>4.8534000000000001E-2</c:v>
                </c:pt>
                <c:pt idx="2337">
                  <c:v>2.1425E-2</c:v>
                </c:pt>
                <c:pt idx="2338">
                  <c:v>-3.4513999999999999E-3</c:v>
                </c:pt>
                <c:pt idx="2339">
                  <c:v>-2.9661E-2</c:v>
                </c:pt>
                <c:pt idx="2340">
                  <c:v>-5.6945000000000003E-2</c:v>
                </c:pt>
                <c:pt idx="2341">
                  <c:v>-7.6006000000000004E-2</c:v>
                </c:pt>
                <c:pt idx="2342">
                  <c:v>-0.10743</c:v>
                </c:pt>
                <c:pt idx="2343">
                  <c:v>-0.12275</c:v>
                </c:pt>
                <c:pt idx="2344">
                  <c:v>-0.13741</c:v>
                </c:pt>
                <c:pt idx="2345">
                  <c:v>-0.14532999999999999</c:v>
                </c:pt>
                <c:pt idx="2346">
                  <c:v>-0.16683000000000001</c:v>
                </c:pt>
                <c:pt idx="2347">
                  <c:v>-0.16700000000000001</c:v>
                </c:pt>
                <c:pt idx="2348">
                  <c:v>-0.16464999999999999</c:v>
                </c:pt>
                <c:pt idx="2349">
                  <c:v>-0.15759000000000001</c:v>
                </c:pt>
                <c:pt idx="2350">
                  <c:v>-0.16478999999999999</c:v>
                </c:pt>
                <c:pt idx="2351">
                  <c:v>-0.14552999999999999</c:v>
                </c:pt>
                <c:pt idx="2352">
                  <c:v>-0.12719</c:v>
                </c:pt>
                <c:pt idx="2353">
                  <c:v>-0.10718999999999999</c:v>
                </c:pt>
                <c:pt idx="2354">
                  <c:v>-9.1429999999999997E-2</c:v>
                </c:pt>
                <c:pt idx="2355">
                  <c:v>-6.7834000000000005E-2</c:v>
                </c:pt>
                <c:pt idx="2356">
                  <c:v>-3.7169000000000001E-2</c:v>
                </c:pt>
                <c:pt idx="2357">
                  <c:v>-1.1807E-2</c:v>
                </c:pt>
                <c:pt idx="2358">
                  <c:v>1.5336000000000001E-2</c:v>
                </c:pt>
                <c:pt idx="2359">
                  <c:v>4.2515999999999998E-2</c:v>
                </c:pt>
                <c:pt idx="2360">
                  <c:v>7.3557999999999998E-2</c:v>
                </c:pt>
                <c:pt idx="2361">
                  <c:v>9.6657000000000007E-2</c:v>
                </c:pt>
                <c:pt idx="2362">
                  <c:v>0.12736</c:v>
                </c:pt>
                <c:pt idx="2363">
                  <c:v>0.14963000000000001</c:v>
                </c:pt>
                <c:pt idx="2364">
                  <c:v>0.16567999999999999</c:v>
                </c:pt>
                <c:pt idx="2365">
                  <c:v>0.17943999999999999</c:v>
                </c:pt>
                <c:pt idx="2366">
                  <c:v>0.19925000000000001</c:v>
                </c:pt>
                <c:pt idx="2367">
                  <c:v>0.20852999999999999</c:v>
                </c:pt>
                <c:pt idx="2368">
                  <c:v>0.20621999999999999</c:v>
                </c:pt>
                <c:pt idx="2369">
                  <c:v>0.2016</c:v>
                </c:pt>
                <c:pt idx="2370">
                  <c:v>0.20916999999999999</c:v>
                </c:pt>
                <c:pt idx="2371">
                  <c:v>0.19732</c:v>
                </c:pt>
                <c:pt idx="2372">
                  <c:v>0.17749000000000001</c:v>
                </c:pt>
                <c:pt idx="2373">
                  <c:v>0.15631</c:v>
                </c:pt>
                <c:pt idx="2374">
                  <c:v>0.14754</c:v>
                </c:pt>
                <c:pt idx="2375">
                  <c:v>0.12024</c:v>
                </c:pt>
                <c:pt idx="2376">
                  <c:v>8.9221999999999996E-2</c:v>
                </c:pt>
                <c:pt idx="2377">
                  <c:v>5.7605000000000003E-2</c:v>
                </c:pt>
                <c:pt idx="2378">
                  <c:v>3.3425999999999997E-2</c:v>
                </c:pt>
                <c:pt idx="2379">
                  <c:v>-4.0844999999999996E-3</c:v>
                </c:pt>
                <c:pt idx="2380">
                  <c:v>-3.1560999999999999E-2</c:v>
                </c:pt>
                <c:pt idx="2381">
                  <c:v>-6.3965999999999995E-2</c:v>
                </c:pt>
                <c:pt idx="2382">
                  <c:v>-9.3887999999999999E-2</c:v>
                </c:pt>
                <c:pt idx="2383">
                  <c:v>-0.12379</c:v>
                </c:pt>
                <c:pt idx="2384">
                  <c:v>-0.14371999999999999</c:v>
                </c:pt>
                <c:pt idx="2385">
                  <c:v>-0.16736999999999999</c:v>
                </c:pt>
                <c:pt idx="2386">
                  <c:v>-0.19356000000000001</c:v>
                </c:pt>
                <c:pt idx="2387">
                  <c:v>-0.20832999999999999</c:v>
                </c:pt>
                <c:pt idx="2388">
                  <c:v>-0.21487000000000001</c:v>
                </c:pt>
                <c:pt idx="2389">
                  <c:v>-0.23483999999999999</c:v>
                </c:pt>
                <c:pt idx="2390">
                  <c:v>-0.23324</c:v>
                </c:pt>
                <c:pt idx="2391">
                  <c:v>-0.22489000000000001</c:v>
                </c:pt>
                <c:pt idx="2392">
                  <c:v>-0.21507000000000001</c:v>
                </c:pt>
                <c:pt idx="2393">
                  <c:v>-0.21507999999999999</c:v>
                </c:pt>
                <c:pt idx="2394">
                  <c:v>-0.19394</c:v>
                </c:pt>
                <c:pt idx="2395">
                  <c:v>-0.17177999999999999</c:v>
                </c:pt>
                <c:pt idx="2396">
                  <c:v>-0.14510000000000001</c:v>
                </c:pt>
                <c:pt idx="2397">
                  <c:v>-0.12604000000000001</c:v>
                </c:pt>
                <c:pt idx="2398">
                  <c:v>-9.3958E-2</c:v>
                </c:pt>
                <c:pt idx="2399">
                  <c:v>-6.4604999999999996E-2</c:v>
                </c:pt>
                <c:pt idx="2400">
                  <c:v>-3.3099999999999997E-2</c:v>
                </c:pt>
                <c:pt idx="2401">
                  <c:v>-2.7964999999999999E-3</c:v>
                </c:pt>
                <c:pt idx="2402">
                  <c:v>2.8915E-2</c:v>
                </c:pt>
                <c:pt idx="2403">
                  <c:v>5.8885E-2</c:v>
                </c:pt>
                <c:pt idx="2404">
                  <c:v>8.3940000000000001E-2</c:v>
                </c:pt>
                <c:pt idx="2405">
                  <c:v>0.11701</c:v>
                </c:pt>
                <c:pt idx="2406">
                  <c:v>0.13743</c:v>
                </c:pt>
                <c:pt idx="2407">
                  <c:v>0.15276000000000001</c:v>
                </c:pt>
                <c:pt idx="2408">
                  <c:v>0.16341</c:v>
                </c:pt>
                <c:pt idx="2409">
                  <c:v>0.18917999999999999</c:v>
                </c:pt>
                <c:pt idx="2410">
                  <c:v>0.19231000000000001</c:v>
                </c:pt>
                <c:pt idx="2411">
                  <c:v>0.19026000000000001</c:v>
                </c:pt>
                <c:pt idx="2412">
                  <c:v>0.18293000000000001</c:v>
                </c:pt>
                <c:pt idx="2413">
                  <c:v>0.19236</c:v>
                </c:pt>
                <c:pt idx="2414">
                  <c:v>0.17701</c:v>
                </c:pt>
                <c:pt idx="2415">
                  <c:v>0.16033</c:v>
                </c:pt>
                <c:pt idx="2416">
                  <c:v>0.13758000000000001</c:v>
                </c:pt>
                <c:pt idx="2417">
                  <c:v>0.12878999999999999</c:v>
                </c:pt>
                <c:pt idx="2418">
                  <c:v>0.10129000000000001</c:v>
                </c:pt>
                <c:pt idx="2419">
                  <c:v>7.4275999999999995E-2</c:v>
                </c:pt>
                <c:pt idx="2420">
                  <c:v>4.5837999999999997E-2</c:v>
                </c:pt>
                <c:pt idx="2421">
                  <c:v>2.1964999999999998E-2</c:v>
                </c:pt>
                <c:pt idx="2422">
                  <c:v>-8.5273999999999992E-3</c:v>
                </c:pt>
                <c:pt idx="2423">
                  <c:v>-3.4853000000000002E-2</c:v>
                </c:pt>
                <c:pt idx="2424">
                  <c:v>-5.9528999999999999E-2</c:v>
                </c:pt>
                <c:pt idx="2425">
                  <c:v>-8.9334999999999998E-2</c:v>
                </c:pt>
                <c:pt idx="2426">
                  <c:v>-0.10884000000000001</c:v>
                </c:pt>
                <c:pt idx="2427">
                  <c:v>-0.12418999999999999</c:v>
                </c:pt>
                <c:pt idx="2428">
                  <c:v>-0.13968</c:v>
                </c:pt>
                <c:pt idx="2429">
                  <c:v>-0.16012999999999999</c:v>
                </c:pt>
                <c:pt idx="2430">
                  <c:v>-0.16816999999999999</c:v>
                </c:pt>
                <c:pt idx="2431">
                  <c:v>-0.16445000000000001</c:v>
                </c:pt>
                <c:pt idx="2432">
                  <c:v>-0.16113</c:v>
                </c:pt>
                <c:pt idx="2433">
                  <c:v>-0.16879</c:v>
                </c:pt>
                <c:pt idx="2434">
                  <c:v>-0.15931000000000001</c:v>
                </c:pt>
                <c:pt idx="2435">
                  <c:v>-0.13811000000000001</c:v>
                </c:pt>
                <c:pt idx="2436">
                  <c:v>-0.11840000000000001</c:v>
                </c:pt>
                <c:pt idx="2437">
                  <c:v>-0.10856</c:v>
                </c:pt>
                <c:pt idx="2438">
                  <c:v>-8.4000000000000005E-2</c:v>
                </c:pt>
                <c:pt idx="2439">
                  <c:v>-5.5893999999999999E-2</c:v>
                </c:pt>
                <c:pt idx="2440">
                  <c:v>-3.3251999999999997E-2</c:v>
                </c:pt>
                <c:pt idx="2441">
                  <c:v>-3.6053999999999999E-3</c:v>
                </c:pt>
                <c:pt idx="2442">
                  <c:v>2.7095000000000001E-2</c:v>
                </c:pt>
                <c:pt idx="2443">
                  <c:v>5.3312999999999999E-2</c:v>
                </c:pt>
                <c:pt idx="2444">
                  <c:v>8.4884000000000001E-2</c:v>
                </c:pt>
                <c:pt idx="2445">
                  <c:v>0.11002000000000001</c:v>
                </c:pt>
                <c:pt idx="2446">
                  <c:v>0.13227</c:v>
                </c:pt>
                <c:pt idx="2447">
                  <c:v>0.14937</c:v>
                </c:pt>
                <c:pt idx="2448">
                  <c:v>0.1779</c:v>
                </c:pt>
                <c:pt idx="2449">
                  <c:v>0.18870000000000001</c:v>
                </c:pt>
                <c:pt idx="2450">
                  <c:v>0.19753000000000001</c:v>
                </c:pt>
                <c:pt idx="2451">
                  <c:v>0.19378000000000001</c:v>
                </c:pt>
                <c:pt idx="2452">
                  <c:v>0.21006</c:v>
                </c:pt>
                <c:pt idx="2453">
                  <c:v>0.20365</c:v>
                </c:pt>
                <c:pt idx="2454">
                  <c:v>0.18768000000000001</c:v>
                </c:pt>
                <c:pt idx="2455">
                  <c:v>0.17377999999999999</c:v>
                </c:pt>
                <c:pt idx="2456">
                  <c:v>0.16763</c:v>
                </c:pt>
                <c:pt idx="2457">
                  <c:v>0.14430000000000001</c:v>
                </c:pt>
                <c:pt idx="2458">
                  <c:v>0.11524</c:v>
                </c:pt>
                <c:pt idx="2459">
                  <c:v>8.9371000000000006E-2</c:v>
                </c:pt>
                <c:pt idx="2460">
                  <c:v>6.3922000000000007E-2</c:v>
                </c:pt>
                <c:pt idx="2461">
                  <c:v>3.0956000000000001E-2</c:v>
                </c:pt>
                <c:pt idx="2462">
                  <c:v>-3.8175000000000001E-3</c:v>
                </c:pt>
                <c:pt idx="2463">
                  <c:v>-3.4099999999999998E-2</c:v>
                </c:pt>
                <c:pt idx="2464">
                  <c:v>-6.6751000000000005E-2</c:v>
                </c:pt>
                <c:pt idx="2465">
                  <c:v>-0.10012</c:v>
                </c:pt>
                <c:pt idx="2466">
                  <c:v>-0.12504999999999999</c:v>
                </c:pt>
                <c:pt idx="2467">
                  <c:v>-0.15059</c:v>
                </c:pt>
                <c:pt idx="2468">
                  <c:v>-0.18049999999999999</c:v>
                </c:pt>
                <c:pt idx="2469">
                  <c:v>-0.19957</c:v>
                </c:pt>
                <c:pt idx="2470">
                  <c:v>-0.21189</c:v>
                </c:pt>
                <c:pt idx="2471">
                  <c:v>-0.21798999999999999</c:v>
                </c:pt>
                <c:pt idx="2472">
                  <c:v>-0.23788999999999999</c:v>
                </c:pt>
                <c:pt idx="2473">
                  <c:v>-0.23665</c:v>
                </c:pt>
                <c:pt idx="2474">
                  <c:v>-0.23130000000000001</c:v>
                </c:pt>
                <c:pt idx="2475">
                  <c:v>-0.22037000000000001</c:v>
                </c:pt>
                <c:pt idx="2476">
                  <c:v>-0.21778</c:v>
                </c:pt>
                <c:pt idx="2477">
                  <c:v>-0.19913</c:v>
                </c:pt>
                <c:pt idx="2478">
                  <c:v>-0.17552000000000001</c:v>
                </c:pt>
                <c:pt idx="2479">
                  <c:v>-0.14487</c:v>
                </c:pt>
                <c:pt idx="2480">
                  <c:v>-0.13103000000000001</c:v>
                </c:pt>
                <c:pt idx="2481">
                  <c:v>-9.6069000000000002E-2</c:v>
                </c:pt>
                <c:pt idx="2482">
                  <c:v>-6.6710000000000005E-2</c:v>
                </c:pt>
                <c:pt idx="2483">
                  <c:v>-3.0294000000000001E-2</c:v>
                </c:pt>
                <c:pt idx="2484">
                  <c:v>-3.3798000000000001E-3</c:v>
                </c:pt>
                <c:pt idx="2485">
                  <c:v>3.6220000000000002E-2</c:v>
                </c:pt>
                <c:pt idx="2486">
                  <c:v>6.3979999999999995E-2</c:v>
                </c:pt>
                <c:pt idx="2487">
                  <c:v>9.4871999999999998E-2</c:v>
                </c:pt>
                <c:pt idx="2488">
                  <c:v>0.1288</c:v>
                </c:pt>
                <c:pt idx="2489">
                  <c:v>0.15240000000000001</c:v>
                </c:pt>
                <c:pt idx="2490">
                  <c:v>0.17066999999999999</c:v>
                </c:pt>
                <c:pt idx="2491">
                  <c:v>0.18318000000000001</c:v>
                </c:pt>
                <c:pt idx="2492">
                  <c:v>0.2112</c:v>
                </c:pt>
                <c:pt idx="2493">
                  <c:v>0.21604000000000001</c:v>
                </c:pt>
                <c:pt idx="2494">
                  <c:v>0.21512999999999999</c:v>
                </c:pt>
                <c:pt idx="2495">
                  <c:v>0.23003999999999999</c:v>
                </c:pt>
                <c:pt idx="2496">
                  <c:v>0.21901000000000001</c:v>
                </c:pt>
                <c:pt idx="2497">
                  <c:v>0.20458999999999999</c:v>
                </c:pt>
                <c:pt idx="2498">
                  <c:v>0.18492</c:v>
                </c:pt>
                <c:pt idx="2499">
                  <c:v>0.18046000000000001</c:v>
                </c:pt>
                <c:pt idx="2500">
                  <c:v>0.15432999999999999</c:v>
                </c:pt>
                <c:pt idx="2501">
                  <c:v>0.12523999999999999</c:v>
                </c:pt>
                <c:pt idx="2502">
                  <c:v>9.5197000000000004E-2</c:v>
                </c:pt>
                <c:pt idx="2503">
                  <c:v>7.1228E-2</c:v>
                </c:pt>
                <c:pt idx="2504">
                  <c:v>3.5936999999999997E-2</c:v>
                </c:pt>
                <c:pt idx="2505">
                  <c:v>8.0456E-3</c:v>
                </c:pt>
                <c:pt idx="2506">
                  <c:v>-2.1697999999999999E-2</c:v>
                </c:pt>
                <c:pt idx="2507">
                  <c:v>-5.2267000000000001E-2</c:v>
                </c:pt>
                <c:pt idx="2508">
                  <c:v>-8.1006999999999996E-2</c:v>
                </c:pt>
                <c:pt idx="2509">
                  <c:v>-0.10287</c:v>
                </c:pt>
                <c:pt idx="2510">
                  <c:v>-0.12329</c:v>
                </c:pt>
                <c:pt idx="2511">
                  <c:v>-0.15240999999999999</c:v>
                </c:pt>
                <c:pt idx="2512">
                  <c:v>-0.1658</c:v>
                </c:pt>
                <c:pt idx="2513">
                  <c:v>-0.1739</c:v>
                </c:pt>
                <c:pt idx="2514">
                  <c:v>-0.17319000000000001</c:v>
                </c:pt>
                <c:pt idx="2515">
                  <c:v>-0.19228999999999999</c:v>
                </c:pt>
                <c:pt idx="2516">
                  <c:v>-0.18274000000000001</c:v>
                </c:pt>
                <c:pt idx="2517">
                  <c:v>-0.17451</c:v>
                </c:pt>
                <c:pt idx="2518">
                  <c:v>-0.15665999999999999</c:v>
                </c:pt>
                <c:pt idx="2519">
                  <c:v>-0.15487999999999999</c:v>
                </c:pt>
                <c:pt idx="2520">
                  <c:v>-0.13181999999999999</c:v>
                </c:pt>
                <c:pt idx="2521">
                  <c:v>-0.10703</c:v>
                </c:pt>
                <c:pt idx="2522">
                  <c:v>-7.8342999999999996E-2</c:v>
                </c:pt>
                <c:pt idx="2523">
                  <c:v>-5.9145000000000003E-2</c:v>
                </c:pt>
                <c:pt idx="2524">
                  <c:v>-2.9111999999999999E-2</c:v>
                </c:pt>
                <c:pt idx="2525">
                  <c:v>5.0429999999999995E-4</c:v>
                </c:pt>
                <c:pt idx="2526">
                  <c:v>2.9995000000000001E-2</c:v>
                </c:pt>
                <c:pt idx="2527">
                  <c:v>5.9041000000000003E-2</c:v>
                </c:pt>
                <c:pt idx="2528">
                  <c:v>8.7817000000000006E-2</c:v>
                </c:pt>
                <c:pt idx="2529">
                  <c:v>0.11115999999999999</c:v>
                </c:pt>
                <c:pt idx="2530">
                  <c:v>0.13058</c:v>
                </c:pt>
                <c:pt idx="2531">
                  <c:v>0.15767</c:v>
                </c:pt>
                <c:pt idx="2532">
                  <c:v>0.17127999999999999</c:v>
                </c:pt>
                <c:pt idx="2533">
                  <c:v>0.17871999999999999</c:v>
                </c:pt>
                <c:pt idx="2534">
                  <c:v>0.18404000000000001</c:v>
                </c:pt>
                <c:pt idx="2535">
                  <c:v>0.19950999999999999</c:v>
                </c:pt>
                <c:pt idx="2536">
                  <c:v>0.19425000000000001</c:v>
                </c:pt>
                <c:pt idx="2537">
                  <c:v>0.182</c:v>
                </c:pt>
                <c:pt idx="2538">
                  <c:v>0.16900000000000001</c:v>
                </c:pt>
                <c:pt idx="2539">
                  <c:v>0.16671</c:v>
                </c:pt>
                <c:pt idx="2540">
                  <c:v>0.14441999999999999</c:v>
                </c:pt>
                <c:pt idx="2541">
                  <c:v>0.11647</c:v>
                </c:pt>
                <c:pt idx="2542">
                  <c:v>8.8733000000000006E-2</c:v>
                </c:pt>
                <c:pt idx="2543">
                  <c:v>6.9361999999999993E-2</c:v>
                </c:pt>
                <c:pt idx="2544">
                  <c:v>3.6039000000000002E-2</c:v>
                </c:pt>
                <c:pt idx="2545">
                  <c:v>3.9611000000000004E-3</c:v>
                </c:pt>
                <c:pt idx="2546">
                  <c:v>-2.6549E-2</c:v>
                </c:pt>
                <c:pt idx="2547">
                  <c:v>-6.0654E-2</c:v>
                </c:pt>
                <c:pt idx="2548">
                  <c:v>-9.2260999999999996E-2</c:v>
                </c:pt>
                <c:pt idx="2549">
                  <c:v>-0.11873</c:v>
                </c:pt>
                <c:pt idx="2550">
                  <c:v>-0.15493000000000001</c:v>
                </c:pt>
                <c:pt idx="2551">
                  <c:v>-0.17468</c:v>
                </c:pt>
                <c:pt idx="2552">
                  <c:v>-0.19475000000000001</c:v>
                </c:pt>
                <c:pt idx="2553">
                  <c:v>-0.20766999999999999</c:v>
                </c:pt>
                <c:pt idx="2554">
                  <c:v>-0.23261000000000001</c:v>
                </c:pt>
                <c:pt idx="2555">
                  <c:v>-0.23693</c:v>
                </c:pt>
                <c:pt idx="2556">
                  <c:v>-0.23461000000000001</c:v>
                </c:pt>
                <c:pt idx="2557">
                  <c:v>-0.22695000000000001</c:v>
                </c:pt>
                <c:pt idx="2558">
                  <c:v>-0.23435</c:v>
                </c:pt>
                <c:pt idx="2559">
                  <c:v>-0.22028</c:v>
                </c:pt>
                <c:pt idx="2560">
                  <c:v>-0.19689999999999999</c:v>
                </c:pt>
                <c:pt idx="2561">
                  <c:v>-0.17149</c:v>
                </c:pt>
                <c:pt idx="2562">
                  <c:v>-0.15842999999999999</c:v>
                </c:pt>
                <c:pt idx="2563">
                  <c:v>-0.12698999999999999</c:v>
                </c:pt>
                <c:pt idx="2564">
                  <c:v>-9.3946000000000002E-2</c:v>
                </c:pt>
                <c:pt idx="2565">
                  <c:v>-5.8723999999999998E-2</c:v>
                </c:pt>
                <c:pt idx="2566">
                  <c:v>-3.0100999999999999E-2</c:v>
                </c:pt>
                <c:pt idx="2567">
                  <c:v>6.9629000000000002E-3</c:v>
                </c:pt>
                <c:pt idx="2568">
                  <c:v>4.1419999999999998E-2</c:v>
                </c:pt>
                <c:pt idx="2569">
                  <c:v>7.2202000000000002E-2</c:v>
                </c:pt>
                <c:pt idx="2570">
                  <c:v>0.10949</c:v>
                </c:pt>
                <c:pt idx="2571">
                  <c:v>0.13824</c:v>
                </c:pt>
                <c:pt idx="2572">
                  <c:v>0.16217999999999999</c:v>
                </c:pt>
                <c:pt idx="2573">
                  <c:v>0.18079999999999999</c:v>
                </c:pt>
                <c:pt idx="2574">
                  <c:v>0.21215000000000001</c:v>
                </c:pt>
                <c:pt idx="2575">
                  <c:v>0.22591</c:v>
                </c:pt>
                <c:pt idx="2576">
                  <c:v>0.22832</c:v>
                </c:pt>
                <c:pt idx="2577">
                  <c:v>0.22827</c:v>
                </c:pt>
                <c:pt idx="2578">
                  <c:v>0.24587999999999999</c:v>
                </c:pt>
                <c:pt idx="2579">
                  <c:v>0.23282</c:v>
                </c:pt>
                <c:pt idx="2580">
                  <c:v>0.2223</c:v>
                </c:pt>
                <c:pt idx="2581">
                  <c:v>0.20072999999999999</c:v>
                </c:pt>
                <c:pt idx="2582">
                  <c:v>0.19621</c:v>
                </c:pt>
                <c:pt idx="2583">
                  <c:v>0.16941999999999999</c:v>
                </c:pt>
                <c:pt idx="2584">
                  <c:v>0.14313000000000001</c:v>
                </c:pt>
                <c:pt idx="2585">
                  <c:v>0.108</c:v>
                </c:pt>
                <c:pt idx="2586">
                  <c:v>8.4807999999999995E-2</c:v>
                </c:pt>
                <c:pt idx="2587">
                  <c:v>4.8667000000000002E-2</c:v>
                </c:pt>
                <c:pt idx="2588">
                  <c:v>1.7402999999999998E-2</c:v>
                </c:pt>
                <c:pt idx="2589">
                  <c:v>-1.5960999999999999E-2</c:v>
                </c:pt>
                <c:pt idx="2590">
                  <c:v>-5.0810000000000001E-2</c:v>
                </c:pt>
                <c:pt idx="2591">
                  <c:v>-8.0506999999999995E-2</c:v>
                </c:pt>
                <c:pt idx="2592">
                  <c:v>-0.10721</c:v>
                </c:pt>
                <c:pt idx="2593">
                  <c:v>-0.12950999999999999</c:v>
                </c:pt>
                <c:pt idx="2594">
                  <c:v>-0.16164999999999999</c:v>
                </c:pt>
                <c:pt idx="2595">
                  <c:v>-0.17813999999999999</c:v>
                </c:pt>
                <c:pt idx="2596">
                  <c:v>-0.18484</c:v>
                </c:pt>
                <c:pt idx="2597">
                  <c:v>-0.19077</c:v>
                </c:pt>
                <c:pt idx="2598">
                  <c:v>-0.20893</c:v>
                </c:pt>
                <c:pt idx="2599">
                  <c:v>-0.20745</c:v>
                </c:pt>
                <c:pt idx="2600">
                  <c:v>-0.19843</c:v>
                </c:pt>
                <c:pt idx="2601">
                  <c:v>-0.20028000000000001</c:v>
                </c:pt>
                <c:pt idx="2602">
                  <c:v>-0.18128</c:v>
                </c:pt>
                <c:pt idx="2603">
                  <c:v>-0.16106000000000001</c:v>
                </c:pt>
                <c:pt idx="2604">
                  <c:v>-0.13048000000000001</c:v>
                </c:pt>
                <c:pt idx="2605">
                  <c:v>-0.11899</c:v>
                </c:pt>
                <c:pt idx="2606">
                  <c:v>-8.5152000000000005E-2</c:v>
                </c:pt>
                <c:pt idx="2607">
                  <c:v>-5.6981999999999998E-2</c:v>
                </c:pt>
                <c:pt idx="2608">
                  <c:v>-2.3177E-2</c:v>
                </c:pt>
                <c:pt idx="2609">
                  <c:v>4.0905999999999998E-3</c:v>
                </c:pt>
                <c:pt idx="2610">
                  <c:v>3.9583E-2</c:v>
                </c:pt>
                <c:pt idx="2611">
                  <c:v>6.7205000000000001E-2</c:v>
                </c:pt>
                <c:pt idx="2612">
                  <c:v>9.3042E-2</c:v>
                </c:pt>
                <c:pt idx="2613">
                  <c:v>0.12672</c:v>
                </c:pt>
                <c:pt idx="2614">
                  <c:v>0.14612</c:v>
                </c:pt>
                <c:pt idx="2615">
                  <c:v>0.16411000000000001</c:v>
                </c:pt>
                <c:pt idx="2616">
                  <c:v>0.17019000000000001</c:v>
                </c:pt>
                <c:pt idx="2617">
                  <c:v>0.19830999999999999</c:v>
                </c:pt>
                <c:pt idx="2618">
                  <c:v>0.19867000000000001</c:v>
                </c:pt>
                <c:pt idx="2619">
                  <c:v>0.19547</c:v>
                </c:pt>
                <c:pt idx="2620">
                  <c:v>0.18507000000000001</c:v>
                </c:pt>
                <c:pt idx="2621">
                  <c:v>0.19222</c:v>
                </c:pt>
                <c:pt idx="2622">
                  <c:v>0.17319999999999999</c:v>
                </c:pt>
                <c:pt idx="2623">
                  <c:v>0.15157999999999999</c:v>
                </c:pt>
                <c:pt idx="2624">
                  <c:v>0.12775</c:v>
                </c:pt>
                <c:pt idx="2625">
                  <c:v>0.11539000000000001</c:v>
                </c:pt>
                <c:pt idx="2626">
                  <c:v>8.1632999999999997E-2</c:v>
                </c:pt>
                <c:pt idx="2627">
                  <c:v>5.0241000000000001E-2</c:v>
                </c:pt>
                <c:pt idx="2628">
                  <c:v>1.8131999999999999E-2</c:v>
                </c:pt>
                <c:pt idx="2629">
                  <c:v>-1.3304E-2</c:v>
                </c:pt>
                <c:pt idx="2630">
                  <c:v>-4.4613E-2</c:v>
                </c:pt>
                <c:pt idx="2631">
                  <c:v>-7.6387999999999998E-2</c:v>
                </c:pt>
                <c:pt idx="2632">
                  <c:v>-0.10248</c:v>
                </c:pt>
                <c:pt idx="2633">
                  <c:v>-0.13666</c:v>
                </c:pt>
                <c:pt idx="2634">
                  <c:v>-0.15981000000000001</c:v>
                </c:pt>
                <c:pt idx="2635">
                  <c:v>-0.18034</c:v>
                </c:pt>
                <c:pt idx="2636">
                  <c:v>-0.19361</c:v>
                </c:pt>
                <c:pt idx="2637">
                  <c:v>-0.21915999999999999</c:v>
                </c:pt>
                <c:pt idx="2638">
                  <c:v>-0.22738</c:v>
                </c:pt>
                <c:pt idx="2639">
                  <c:v>-0.22461999999999999</c:v>
                </c:pt>
                <c:pt idx="2640">
                  <c:v>-0.22140000000000001</c:v>
                </c:pt>
                <c:pt idx="2641">
                  <c:v>-0.22763</c:v>
                </c:pt>
                <c:pt idx="2642">
                  <c:v>-0.21578</c:v>
                </c:pt>
                <c:pt idx="2643">
                  <c:v>-0.19359000000000001</c:v>
                </c:pt>
                <c:pt idx="2644">
                  <c:v>-0.16988</c:v>
                </c:pt>
                <c:pt idx="2645">
                  <c:v>-0.15855</c:v>
                </c:pt>
                <c:pt idx="2646">
                  <c:v>-0.12745999999999999</c:v>
                </c:pt>
                <c:pt idx="2647">
                  <c:v>-9.2495999999999995E-2</c:v>
                </c:pt>
                <c:pt idx="2648">
                  <c:v>-5.7266999999999998E-2</c:v>
                </c:pt>
                <c:pt idx="2649">
                  <c:v>-3.0407E-2</c:v>
                </c:pt>
                <c:pt idx="2650">
                  <c:v>7.0778000000000004E-3</c:v>
                </c:pt>
                <c:pt idx="2651">
                  <c:v>4.0743000000000001E-2</c:v>
                </c:pt>
                <c:pt idx="2652">
                  <c:v>7.6387999999999998E-2</c:v>
                </c:pt>
                <c:pt idx="2653">
                  <c:v>0.11269</c:v>
                </c:pt>
                <c:pt idx="2654">
                  <c:v>0.14441999999999999</c:v>
                </c:pt>
                <c:pt idx="2655">
                  <c:v>0.16719000000000001</c:v>
                </c:pt>
                <c:pt idx="2656">
                  <c:v>0.20291999999999999</c:v>
                </c:pt>
                <c:pt idx="2657">
                  <c:v>0.21837000000000001</c:v>
                </c:pt>
                <c:pt idx="2658">
                  <c:v>0.23222999999999999</c:v>
                </c:pt>
                <c:pt idx="2659">
                  <c:v>0.23766000000000001</c:v>
                </c:pt>
                <c:pt idx="2660">
                  <c:v>0.25951999999999997</c:v>
                </c:pt>
                <c:pt idx="2661">
                  <c:v>0.25333</c:v>
                </c:pt>
                <c:pt idx="2662">
                  <c:v>0.24528</c:v>
                </c:pt>
                <c:pt idx="2663">
                  <c:v>0.23032</c:v>
                </c:pt>
                <c:pt idx="2664">
                  <c:v>0.23017000000000001</c:v>
                </c:pt>
                <c:pt idx="2665">
                  <c:v>0.20574000000000001</c:v>
                </c:pt>
                <c:pt idx="2666">
                  <c:v>0.17796999999999999</c:v>
                </c:pt>
                <c:pt idx="2667">
                  <c:v>0.14823</c:v>
                </c:pt>
                <c:pt idx="2668">
                  <c:v>0.12705</c:v>
                </c:pt>
                <c:pt idx="2669">
                  <c:v>9.0851000000000001E-2</c:v>
                </c:pt>
                <c:pt idx="2670">
                  <c:v>5.4809999999999998E-2</c:v>
                </c:pt>
                <c:pt idx="2671">
                  <c:v>2.051E-2</c:v>
                </c:pt>
                <c:pt idx="2672">
                  <c:v>-1.5604E-2</c:v>
                </c:pt>
                <c:pt idx="2673">
                  <c:v>-5.0946999999999999E-2</c:v>
                </c:pt>
                <c:pt idx="2674">
                  <c:v>-8.2614999999999994E-2</c:v>
                </c:pt>
                <c:pt idx="2675">
                  <c:v>-0.11068</c:v>
                </c:pt>
                <c:pt idx="2676">
                  <c:v>-0.14549000000000001</c:v>
                </c:pt>
                <c:pt idx="2677">
                  <c:v>-0.16907</c:v>
                </c:pt>
                <c:pt idx="2678">
                  <c:v>-0.18898999999999999</c:v>
                </c:pt>
                <c:pt idx="2679">
                  <c:v>-0.19653000000000001</c:v>
                </c:pt>
                <c:pt idx="2680">
                  <c:v>-0.22564000000000001</c:v>
                </c:pt>
                <c:pt idx="2681">
                  <c:v>-0.22599</c:v>
                </c:pt>
                <c:pt idx="2682">
                  <c:v>-0.22386</c:v>
                </c:pt>
                <c:pt idx="2683">
                  <c:v>-0.21337</c:v>
                </c:pt>
                <c:pt idx="2684">
                  <c:v>-0.22398999999999999</c:v>
                </c:pt>
                <c:pt idx="2685">
                  <c:v>-0.20258000000000001</c:v>
                </c:pt>
                <c:pt idx="2686">
                  <c:v>-0.18107999999999999</c:v>
                </c:pt>
                <c:pt idx="2687">
                  <c:v>-0.15409</c:v>
                </c:pt>
                <c:pt idx="2688">
                  <c:v>-0.1416</c:v>
                </c:pt>
                <c:pt idx="2689">
                  <c:v>-0.10940999999999999</c:v>
                </c:pt>
                <c:pt idx="2690">
                  <c:v>-7.6854000000000006E-2</c:v>
                </c:pt>
                <c:pt idx="2691">
                  <c:v>-4.3737999999999999E-2</c:v>
                </c:pt>
                <c:pt idx="2692">
                  <c:v>-1.3989E-2</c:v>
                </c:pt>
                <c:pt idx="2693">
                  <c:v>1.9234000000000001E-2</c:v>
                </c:pt>
                <c:pt idx="2694">
                  <c:v>4.9895000000000002E-2</c:v>
                </c:pt>
                <c:pt idx="2695">
                  <c:v>7.9210000000000003E-2</c:v>
                </c:pt>
                <c:pt idx="2696">
                  <c:v>0.11216</c:v>
                </c:pt>
                <c:pt idx="2697">
                  <c:v>0.13796</c:v>
                </c:pt>
                <c:pt idx="2698">
                  <c:v>0.15418999999999999</c:v>
                </c:pt>
                <c:pt idx="2699">
                  <c:v>0.17015</c:v>
                </c:pt>
                <c:pt idx="2700">
                  <c:v>0.19763</c:v>
                </c:pt>
                <c:pt idx="2701">
                  <c:v>0.20097000000000001</c:v>
                </c:pt>
                <c:pt idx="2702">
                  <c:v>0.19872000000000001</c:v>
                </c:pt>
                <c:pt idx="2703">
                  <c:v>0.19614000000000001</c:v>
                </c:pt>
                <c:pt idx="2704">
                  <c:v>0.20152999999999999</c:v>
                </c:pt>
                <c:pt idx="2705">
                  <c:v>0.19062999999999999</c:v>
                </c:pt>
                <c:pt idx="2706">
                  <c:v>0.16647000000000001</c:v>
                </c:pt>
                <c:pt idx="2707">
                  <c:v>0.16206000000000001</c:v>
                </c:pt>
                <c:pt idx="2708">
                  <c:v>0.13211999999999999</c:v>
                </c:pt>
                <c:pt idx="2709">
                  <c:v>0.10668999999999999</c:v>
                </c:pt>
                <c:pt idx="2710">
                  <c:v>7.0349999999999996E-2</c:v>
                </c:pt>
                <c:pt idx="2711">
                  <c:v>4.5474000000000001E-2</c:v>
                </c:pt>
                <c:pt idx="2712">
                  <c:v>9.3451000000000003E-3</c:v>
                </c:pt>
                <c:pt idx="2713">
                  <c:v>-2.4670999999999998E-2</c:v>
                </c:pt>
                <c:pt idx="2714">
                  <c:v>-5.5808000000000003E-2</c:v>
                </c:pt>
                <c:pt idx="2715">
                  <c:v>-9.3483999999999998E-2</c:v>
                </c:pt>
                <c:pt idx="2716">
                  <c:v>-0.12021</c:v>
                </c:pt>
                <c:pt idx="2717">
                  <c:v>-0.14821000000000001</c:v>
                </c:pt>
                <c:pt idx="2718">
                  <c:v>-0.16639000000000001</c:v>
                </c:pt>
                <c:pt idx="2719">
                  <c:v>-0.19966999999999999</c:v>
                </c:pt>
                <c:pt idx="2720">
                  <c:v>-0.21179000000000001</c:v>
                </c:pt>
                <c:pt idx="2721">
                  <c:v>-0.21894</c:v>
                </c:pt>
                <c:pt idx="2722">
                  <c:v>-0.21811</c:v>
                </c:pt>
                <c:pt idx="2723">
                  <c:v>-0.23580000000000001</c:v>
                </c:pt>
                <c:pt idx="2724">
                  <c:v>-0.22716</c:v>
                </c:pt>
                <c:pt idx="2725">
                  <c:v>-0.21498</c:v>
                </c:pt>
                <c:pt idx="2726">
                  <c:v>-0.19083</c:v>
                </c:pt>
                <c:pt idx="2727">
                  <c:v>-0.18779000000000001</c:v>
                </c:pt>
                <c:pt idx="2728">
                  <c:v>-0.16209000000000001</c:v>
                </c:pt>
                <c:pt idx="2729">
                  <c:v>-0.12637999999999999</c:v>
                </c:pt>
                <c:pt idx="2730">
                  <c:v>-9.7915000000000002E-2</c:v>
                </c:pt>
                <c:pt idx="2731">
                  <c:v>-7.0962999999999998E-2</c:v>
                </c:pt>
                <c:pt idx="2732">
                  <c:v>-3.5486999999999998E-2</c:v>
                </c:pt>
                <c:pt idx="2733">
                  <c:v>2.5013000000000001E-3</c:v>
                </c:pt>
                <c:pt idx="2734">
                  <c:v>3.5066E-2</c:v>
                </c:pt>
                <c:pt idx="2735">
                  <c:v>7.5038999999999995E-2</c:v>
                </c:pt>
                <c:pt idx="2736">
                  <c:v>0.10914</c:v>
                </c:pt>
                <c:pt idx="2737">
                  <c:v>0.13979</c:v>
                </c:pt>
                <c:pt idx="2738">
                  <c:v>0.16522999999999999</c:v>
                </c:pt>
                <c:pt idx="2739">
                  <c:v>0.19918</c:v>
                </c:pt>
                <c:pt idx="2740">
                  <c:v>0.22115000000000001</c:v>
                </c:pt>
                <c:pt idx="2741">
                  <c:v>0.23096</c:v>
                </c:pt>
                <c:pt idx="2742">
                  <c:v>0.24123</c:v>
                </c:pt>
                <c:pt idx="2743">
                  <c:v>0.25990000000000002</c:v>
                </c:pt>
                <c:pt idx="2744">
                  <c:v>0.25940000000000002</c:v>
                </c:pt>
                <c:pt idx="2745">
                  <c:v>0.24858</c:v>
                </c:pt>
                <c:pt idx="2746">
                  <c:v>0.23516000000000001</c:v>
                </c:pt>
                <c:pt idx="2747">
                  <c:v>0.23411000000000001</c:v>
                </c:pt>
                <c:pt idx="2748">
                  <c:v>0.21096000000000001</c:v>
                </c:pt>
                <c:pt idx="2749">
                  <c:v>0.18443000000000001</c:v>
                </c:pt>
                <c:pt idx="2750">
                  <c:v>0.15375</c:v>
                </c:pt>
                <c:pt idx="2751">
                  <c:v>0.13150000000000001</c:v>
                </c:pt>
                <c:pt idx="2752">
                  <c:v>9.3979999999999994E-2</c:v>
                </c:pt>
                <c:pt idx="2753">
                  <c:v>5.8465999999999997E-2</c:v>
                </c:pt>
                <c:pt idx="2754">
                  <c:v>1.6844999999999999E-2</c:v>
                </c:pt>
                <c:pt idx="2755">
                  <c:v>-1.4798E-2</c:v>
                </c:pt>
                <c:pt idx="2756">
                  <c:v>-5.3484999999999998E-2</c:v>
                </c:pt>
                <c:pt idx="2757">
                  <c:v>-8.3405999999999994E-2</c:v>
                </c:pt>
                <c:pt idx="2758">
                  <c:v>-0.11753</c:v>
                </c:pt>
                <c:pt idx="2759">
                  <c:v>-0.15343000000000001</c:v>
                </c:pt>
                <c:pt idx="2760">
                  <c:v>-0.18206</c:v>
                </c:pt>
                <c:pt idx="2761">
                  <c:v>-0.19824</c:v>
                </c:pt>
                <c:pt idx="2762">
                  <c:v>-0.23265</c:v>
                </c:pt>
                <c:pt idx="2763">
                  <c:v>-0.24135999999999999</c:v>
                </c:pt>
                <c:pt idx="2764">
                  <c:v>-0.24582000000000001</c:v>
                </c:pt>
                <c:pt idx="2765">
                  <c:v>-0.24284</c:v>
                </c:pt>
                <c:pt idx="2766">
                  <c:v>-0.25562000000000001</c:v>
                </c:pt>
                <c:pt idx="2767">
                  <c:v>-0.24426999999999999</c:v>
                </c:pt>
                <c:pt idx="2768">
                  <c:v>-0.22634000000000001</c:v>
                </c:pt>
                <c:pt idx="2769">
                  <c:v>-0.20294999999999999</c:v>
                </c:pt>
                <c:pt idx="2770">
                  <c:v>-0.19383</c:v>
                </c:pt>
                <c:pt idx="2771">
                  <c:v>-0.16331000000000001</c:v>
                </c:pt>
                <c:pt idx="2772">
                  <c:v>-0.12997</c:v>
                </c:pt>
                <c:pt idx="2773">
                  <c:v>-9.5366999999999993E-2</c:v>
                </c:pt>
                <c:pt idx="2774">
                  <c:v>-6.8419999999999995E-2</c:v>
                </c:pt>
                <c:pt idx="2775">
                  <c:v>-3.0623000000000001E-2</c:v>
                </c:pt>
                <c:pt idx="2776">
                  <c:v>4.3362000000000001E-3</c:v>
                </c:pt>
                <c:pt idx="2777">
                  <c:v>3.7658999999999998E-2</c:v>
                </c:pt>
                <c:pt idx="2778">
                  <c:v>7.6524999999999996E-2</c:v>
                </c:pt>
                <c:pt idx="2779">
                  <c:v>0.10828</c:v>
                </c:pt>
                <c:pt idx="2780">
                  <c:v>0.13370000000000001</c:v>
                </c:pt>
                <c:pt idx="2781">
                  <c:v>0.152</c:v>
                </c:pt>
                <c:pt idx="2782">
                  <c:v>0.18546000000000001</c:v>
                </c:pt>
                <c:pt idx="2783">
                  <c:v>0.19896</c:v>
                </c:pt>
                <c:pt idx="2784">
                  <c:v>0.20791999999999999</c:v>
                </c:pt>
                <c:pt idx="2785">
                  <c:v>0.20707</c:v>
                </c:pt>
                <c:pt idx="2786">
                  <c:v>0.22475000000000001</c:v>
                </c:pt>
                <c:pt idx="2787">
                  <c:v>0.21632999999999999</c:v>
                </c:pt>
                <c:pt idx="2788">
                  <c:v>0.20362</c:v>
                </c:pt>
                <c:pt idx="2789">
                  <c:v>0.18359</c:v>
                </c:pt>
                <c:pt idx="2790">
                  <c:v>0.18114</c:v>
                </c:pt>
                <c:pt idx="2791">
                  <c:v>0.15268999999999999</c:v>
                </c:pt>
                <c:pt idx="2792">
                  <c:v>0.12543000000000001</c:v>
                </c:pt>
                <c:pt idx="2793">
                  <c:v>9.1795000000000002E-2</c:v>
                </c:pt>
                <c:pt idx="2794">
                  <c:v>6.9652000000000006E-2</c:v>
                </c:pt>
                <c:pt idx="2795">
                  <c:v>3.3674999999999997E-2</c:v>
                </c:pt>
                <c:pt idx="2796">
                  <c:v>4.9313999999999998E-4</c:v>
                </c:pt>
                <c:pt idx="2797">
                  <c:v>-3.4720000000000001E-2</c:v>
                </c:pt>
                <c:pt idx="2798">
                  <c:v>-6.8699999999999997E-2</c:v>
                </c:pt>
                <c:pt idx="2799">
                  <c:v>-9.9666000000000005E-2</c:v>
                </c:pt>
                <c:pt idx="2800">
                  <c:v>-0.12703999999999999</c:v>
                </c:pt>
                <c:pt idx="2801">
                  <c:v>-0.14857999999999999</c:v>
                </c:pt>
                <c:pt idx="2802">
                  <c:v>-0.18085000000000001</c:v>
                </c:pt>
                <c:pt idx="2803">
                  <c:v>-0.19991999999999999</c:v>
                </c:pt>
                <c:pt idx="2804">
                  <c:v>-0.20458999999999999</c:v>
                </c:pt>
                <c:pt idx="2805">
                  <c:v>-0.21196000000000001</c:v>
                </c:pt>
                <c:pt idx="2806">
                  <c:v>-0.22803999999999999</c:v>
                </c:pt>
                <c:pt idx="2807">
                  <c:v>-0.22362000000000001</c:v>
                </c:pt>
                <c:pt idx="2808">
                  <c:v>-0.20912</c:v>
                </c:pt>
                <c:pt idx="2809">
                  <c:v>-0.19553000000000001</c:v>
                </c:pt>
                <c:pt idx="2810">
                  <c:v>-0.19123000000000001</c:v>
                </c:pt>
                <c:pt idx="2811">
                  <c:v>-0.16536999999999999</c:v>
                </c:pt>
                <c:pt idx="2812">
                  <c:v>-0.13411999999999999</c:v>
                </c:pt>
                <c:pt idx="2813">
                  <c:v>-0.10261000000000001</c:v>
                </c:pt>
                <c:pt idx="2814">
                  <c:v>-8.0004000000000006E-2</c:v>
                </c:pt>
                <c:pt idx="2815">
                  <c:v>-4.2854000000000003E-2</c:v>
                </c:pt>
                <c:pt idx="2816">
                  <c:v>-7.1059000000000001E-3</c:v>
                </c:pt>
                <c:pt idx="2817">
                  <c:v>2.8638E-2</c:v>
                </c:pt>
                <c:pt idx="2818">
                  <c:v>6.4779000000000003E-2</c:v>
                </c:pt>
                <c:pt idx="2819">
                  <c:v>0.10024</c:v>
                </c:pt>
                <c:pt idx="2820">
                  <c:v>0.12994</c:v>
                </c:pt>
                <c:pt idx="2821">
                  <c:v>0.16880999999999999</c:v>
                </c:pt>
                <c:pt idx="2822">
                  <c:v>0.19334000000000001</c:v>
                </c:pt>
                <c:pt idx="2823">
                  <c:v>0.21387999999999999</c:v>
                </c:pt>
                <c:pt idx="2824">
                  <c:v>0.22675999999999999</c:v>
                </c:pt>
                <c:pt idx="2825">
                  <c:v>0.25780999999999998</c:v>
                </c:pt>
                <c:pt idx="2826">
                  <c:v>0.25667000000000001</c:v>
                </c:pt>
                <c:pt idx="2827">
                  <c:v>0.25600000000000001</c:v>
                </c:pt>
                <c:pt idx="2828">
                  <c:v>0.24843999999999999</c:v>
                </c:pt>
                <c:pt idx="2829">
                  <c:v>0.25363999999999998</c:v>
                </c:pt>
                <c:pt idx="2830">
                  <c:v>0.23754</c:v>
                </c:pt>
                <c:pt idx="2831">
                  <c:v>0.21138000000000001</c:v>
                </c:pt>
                <c:pt idx="2832">
                  <c:v>0.18456</c:v>
                </c:pt>
                <c:pt idx="2833">
                  <c:v>0.16871</c:v>
                </c:pt>
                <c:pt idx="2834">
                  <c:v>0.13682</c:v>
                </c:pt>
                <c:pt idx="2835">
                  <c:v>9.4868999999999995E-2</c:v>
                </c:pt>
                <c:pt idx="2836">
                  <c:v>5.7431000000000003E-2</c:v>
                </c:pt>
                <c:pt idx="2837">
                  <c:v>2.3125E-2</c:v>
                </c:pt>
                <c:pt idx="2838">
                  <c:v>-1.6858999999999999E-2</c:v>
                </c:pt>
                <c:pt idx="2839">
                  <c:v>-5.5557000000000002E-2</c:v>
                </c:pt>
                <c:pt idx="2840">
                  <c:v>-9.0514999999999998E-2</c:v>
                </c:pt>
                <c:pt idx="2841">
                  <c:v>-0.12988</c:v>
                </c:pt>
                <c:pt idx="2842">
                  <c:v>-0.16339000000000001</c:v>
                </c:pt>
                <c:pt idx="2843">
                  <c:v>-0.18709000000000001</c:v>
                </c:pt>
                <c:pt idx="2844">
                  <c:v>-0.20663000000000001</c:v>
                </c:pt>
                <c:pt idx="2845">
                  <c:v>-0.24051</c:v>
                </c:pt>
                <c:pt idx="2846">
                  <c:v>-0.25163999999999997</c:v>
                </c:pt>
                <c:pt idx="2847">
                  <c:v>-0.25628000000000001</c:v>
                </c:pt>
                <c:pt idx="2848">
                  <c:v>-0.25405</c:v>
                </c:pt>
                <c:pt idx="2849">
                  <c:v>-0.27084999999999998</c:v>
                </c:pt>
                <c:pt idx="2850">
                  <c:v>-0.26040000000000002</c:v>
                </c:pt>
                <c:pt idx="2851">
                  <c:v>-0.23955000000000001</c:v>
                </c:pt>
                <c:pt idx="2852">
                  <c:v>-0.21693000000000001</c:v>
                </c:pt>
                <c:pt idx="2853">
                  <c:v>-0.21031</c:v>
                </c:pt>
                <c:pt idx="2854">
                  <c:v>-0.17602999999999999</c:v>
                </c:pt>
                <c:pt idx="2855">
                  <c:v>-0.14568999999999999</c:v>
                </c:pt>
                <c:pt idx="2856">
                  <c:v>-0.10818</c:v>
                </c:pt>
                <c:pt idx="2857">
                  <c:v>-8.269E-2</c:v>
                </c:pt>
                <c:pt idx="2858">
                  <c:v>-4.0939000000000003E-2</c:v>
                </c:pt>
                <c:pt idx="2859">
                  <c:v>-7.9638999999999995E-3</c:v>
                </c:pt>
                <c:pt idx="2860">
                  <c:v>3.4176999999999999E-2</c:v>
                </c:pt>
                <c:pt idx="2861">
                  <c:v>7.0539000000000004E-2</c:v>
                </c:pt>
                <c:pt idx="2862">
                  <c:v>0.10725</c:v>
                </c:pt>
                <c:pt idx="2863">
                  <c:v>0.13378000000000001</c:v>
                </c:pt>
                <c:pt idx="2864">
                  <c:v>0.15973999999999999</c:v>
                </c:pt>
                <c:pt idx="2865">
                  <c:v>0.19645000000000001</c:v>
                </c:pt>
                <c:pt idx="2866">
                  <c:v>0.21138000000000001</c:v>
                </c:pt>
                <c:pt idx="2867">
                  <c:v>0.22137000000000001</c:v>
                </c:pt>
                <c:pt idx="2868">
                  <c:v>0.22542999999999999</c:v>
                </c:pt>
                <c:pt idx="2869">
                  <c:v>0.24546000000000001</c:v>
                </c:pt>
                <c:pt idx="2870">
                  <c:v>0.24079</c:v>
                </c:pt>
                <c:pt idx="2871">
                  <c:v>0.22755</c:v>
                </c:pt>
                <c:pt idx="2872">
                  <c:v>0.23093</c:v>
                </c:pt>
                <c:pt idx="2873">
                  <c:v>0.20723</c:v>
                </c:pt>
                <c:pt idx="2874">
                  <c:v>0.18290000000000001</c:v>
                </c:pt>
                <c:pt idx="2875">
                  <c:v>0.15257999999999999</c:v>
                </c:pt>
                <c:pt idx="2876">
                  <c:v>0.13134000000000001</c:v>
                </c:pt>
                <c:pt idx="2877">
                  <c:v>9.4615000000000005E-2</c:v>
                </c:pt>
                <c:pt idx="2878">
                  <c:v>5.9173000000000003E-2</c:v>
                </c:pt>
                <c:pt idx="2879">
                  <c:v>1.9675999999999999E-2</c:v>
                </c:pt>
                <c:pt idx="2880">
                  <c:v>-1.3313E-2</c:v>
                </c:pt>
                <c:pt idx="2881">
                  <c:v>-4.9625000000000002E-2</c:v>
                </c:pt>
                <c:pt idx="2882">
                  <c:v>-8.0325999999999995E-2</c:v>
                </c:pt>
                <c:pt idx="2883">
                  <c:v>-0.11015999999999999</c:v>
                </c:pt>
                <c:pt idx="2884">
                  <c:v>-0.14713999999999999</c:v>
                </c:pt>
                <c:pt idx="2885">
                  <c:v>-0.17258000000000001</c:v>
                </c:pt>
                <c:pt idx="2886">
                  <c:v>-0.18905</c:v>
                </c:pt>
                <c:pt idx="2887">
                  <c:v>-0.19969999999999999</c:v>
                </c:pt>
                <c:pt idx="2888">
                  <c:v>-0.22850999999999999</c:v>
                </c:pt>
                <c:pt idx="2889">
                  <c:v>-0.22993</c:v>
                </c:pt>
                <c:pt idx="2890">
                  <c:v>-0.22717999999999999</c:v>
                </c:pt>
                <c:pt idx="2891">
                  <c:v>-0.21256</c:v>
                </c:pt>
                <c:pt idx="2892">
                  <c:v>-0.22301000000000001</c:v>
                </c:pt>
                <c:pt idx="2893">
                  <c:v>-0.2009</c:v>
                </c:pt>
                <c:pt idx="2894">
                  <c:v>-0.17654</c:v>
                </c:pt>
                <c:pt idx="2895">
                  <c:v>-0.14760000000000001</c:v>
                </c:pt>
                <c:pt idx="2896">
                  <c:v>-0.13250999999999999</c:v>
                </c:pt>
                <c:pt idx="2897">
                  <c:v>-9.5015000000000002E-2</c:v>
                </c:pt>
                <c:pt idx="2898">
                  <c:v>-5.9527999999999998E-2</c:v>
                </c:pt>
                <c:pt idx="2899">
                  <c:v>-2.4049000000000001E-2</c:v>
                </c:pt>
                <c:pt idx="2900">
                  <c:v>8.3709000000000006E-3</c:v>
                </c:pt>
                <c:pt idx="2901">
                  <c:v>4.6697000000000002E-2</c:v>
                </c:pt>
                <c:pt idx="2902">
                  <c:v>8.1596000000000002E-2</c:v>
                </c:pt>
                <c:pt idx="2903">
                  <c:v>0.11448999999999999</c:v>
                </c:pt>
                <c:pt idx="2904">
                  <c:v>0.15192</c:v>
                </c:pt>
                <c:pt idx="2905">
                  <c:v>0.17863999999999999</c:v>
                </c:pt>
                <c:pt idx="2906">
                  <c:v>0.19756000000000001</c:v>
                </c:pt>
                <c:pt idx="2907">
                  <c:v>0.21268000000000001</c:v>
                </c:pt>
                <c:pt idx="2908">
                  <c:v>0.24099999999999999</c:v>
                </c:pt>
                <c:pt idx="2909">
                  <c:v>0.24976000000000001</c:v>
                </c:pt>
                <c:pt idx="2910">
                  <c:v>0.24648999999999999</c:v>
                </c:pt>
                <c:pt idx="2911">
                  <c:v>0.24</c:v>
                </c:pt>
                <c:pt idx="2912">
                  <c:v>0.24947</c:v>
                </c:pt>
                <c:pt idx="2913">
                  <c:v>0.23391000000000001</c:v>
                </c:pt>
                <c:pt idx="2914">
                  <c:v>0.20984</c:v>
                </c:pt>
                <c:pt idx="2915">
                  <c:v>0.18342</c:v>
                </c:pt>
                <c:pt idx="2916">
                  <c:v>0.16914000000000001</c:v>
                </c:pt>
                <c:pt idx="2917">
                  <c:v>0.13533999999999999</c:v>
                </c:pt>
                <c:pt idx="2918">
                  <c:v>9.7321000000000005E-2</c:v>
                </c:pt>
                <c:pt idx="2919">
                  <c:v>5.8223999999999998E-2</c:v>
                </c:pt>
                <c:pt idx="2920">
                  <c:v>2.6553E-2</c:v>
                </c:pt>
                <c:pt idx="2921">
                  <c:v>-1.3657000000000001E-2</c:v>
                </c:pt>
                <c:pt idx="2922">
                  <c:v>-5.1934000000000001E-2</c:v>
                </c:pt>
                <c:pt idx="2923">
                  <c:v>-9.4137999999999999E-2</c:v>
                </c:pt>
                <c:pt idx="2924">
                  <c:v>-0.12897</c:v>
                </c:pt>
                <c:pt idx="2925">
                  <c:v>-0.16349</c:v>
                </c:pt>
                <c:pt idx="2926">
                  <c:v>-0.18658</c:v>
                </c:pt>
                <c:pt idx="2927">
                  <c:v>-0.22717999999999999</c:v>
                </c:pt>
                <c:pt idx="2928">
                  <c:v>-0.24660000000000001</c:v>
                </c:pt>
                <c:pt idx="2929">
                  <c:v>-0.25755</c:v>
                </c:pt>
                <c:pt idx="2930">
                  <c:v>-0.26304</c:v>
                </c:pt>
                <c:pt idx="2931">
                  <c:v>-0.28433000000000003</c:v>
                </c:pt>
                <c:pt idx="2932">
                  <c:v>-0.27767999999999998</c:v>
                </c:pt>
                <c:pt idx="2933">
                  <c:v>-0.26640999999999998</c:v>
                </c:pt>
                <c:pt idx="2934">
                  <c:v>-0.25002999999999997</c:v>
                </c:pt>
                <c:pt idx="2935">
                  <c:v>-0.24614</c:v>
                </c:pt>
                <c:pt idx="2936">
                  <c:v>-0.21711</c:v>
                </c:pt>
                <c:pt idx="2937">
                  <c:v>-0.18565000000000001</c:v>
                </c:pt>
                <c:pt idx="2938">
                  <c:v>-0.15118000000000001</c:v>
                </c:pt>
                <c:pt idx="2939">
                  <c:v>-0.12651999999999999</c:v>
                </c:pt>
                <c:pt idx="2940">
                  <c:v>-8.5158999999999999E-2</c:v>
                </c:pt>
                <c:pt idx="2941">
                  <c:v>-4.5046000000000003E-2</c:v>
                </c:pt>
                <c:pt idx="2942">
                  <c:v>-5.7885999999999996E-3</c:v>
                </c:pt>
                <c:pt idx="2943">
                  <c:v>3.3353000000000001E-2</c:v>
                </c:pt>
                <c:pt idx="2944">
                  <c:v>7.2327000000000002E-2</c:v>
                </c:pt>
                <c:pt idx="2945">
                  <c:v>0.10804</c:v>
                </c:pt>
                <c:pt idx="2946">
                  <c:v>0.13602</c:v>
                </c:pt>
                <c:pt idx="2947">
                  <c:v>0.17801</c:v>
                </c:pt>
                <c:pt idx="2948">
                  <c:v>0.20272000000000001</c:v>
                </c:pt>
                <c:pt idx="2949">
                  <c:v>0.22044</c:v>
                </c:pt>
                <c:pt idx="2950">
                  <c:v>0.23252999999999999</c:v>
                </c:pt>
                <c:pt idx="2951">
                  <c:v>0.25774999999999998</c:v>
                </c:pt>
                <c:pt idx="2952">
                  <c:v>0.25973000000000002</c:v>
                </c:pt>
                <c:pt idx="2953">
                  <c:v>0.25763000000000003</c:v>
                </c:pt>
                <c:pt idx="2954">
                  <c:v>0.24071000000000001</c:v>
                </c:pt>
                <c:pt idx="2955">
                  <c:v>0.25091999999999998</c:v>
                </c:pt>
                <c:pt idx="2956">
                  <c:v>0.22650000000000001</c:v>
                </c:pt>
                <c:pt idx="2957">
                  <c:v>0.20235</c:v>
                </c:pt>
                <c:pt idx="2958">
                  <c:v>0.17055000000000001</c:v>
                </c:pt>
                <c:pt idx="2959">
                  <c:v>0.15618000000000001</c:v>
                </c:pt>
                <c:pt idx="2960">
                  <c:v>0.11662</c:v>
                </c:pt>
                <c:pt idx="2961">
                  <c:v>7.9269999999999993E-2</c:v>
                </c:pt>
                <c:pt idx="2962">
                  <c:v>4.0316999999999999E-2</c:v>
                </c:pt>
                <c:pt idx="2963">
                  <c:v>7.0128999999999999E-3</c:v>
                </c:pt>
                <c:pt idx="2964">
                  <c:v>-3.2691999999999999E-2</c:v>
                </c:pt>
                <c:pt idx="2965">
                  <c:v>-6.7341999999999999E-2</c:v>
                </c:pt>
                <c:pt idx="2966">
                  <c:v>-9.9721000000000004E-2</c:v>
                </c:pt>
                <c:pt idx="2967">
                  <c:v>-0.13983999999999999</c:v>
                </c:pt>
                <c:pt idx="2968">
                  <c:v>-0.16657</c:v>
                </c:pt>
                <c:pt idx="2969">
                  <c:v>-0.18507999999999999</c:v>
                </c:pt>
                <c:pt idx="2970">
                  <c:v>-0.20185</c:v>
                </c:pt>
                <c:pt idx="2971">
                  <c:v>-0.23079</c:v>
                </c:pt>
                <c:pt idx="2972">
                  <c:v>-0.23641999999999999</c:v>
                </c:pt>
                <c:pt idx="2973">
                  <c:v>-0.23163</c:v>
                </c:pt>
                <c:pt idx="2974">
                  <c:v>-0.22717999999999999</c:v>
                </c:pt>
                <c:pt idx="2975">
                  <c:v>-0.23769000000000001</c:v>
                </c:pt>
                <c:pt idx="2976">
                  <c:v>-0.21815000000000001</c:v>
                </c:pt>
                <c:pt idx="2977">
                  <c:v>-0.19439000000000001</c:v>
                </c:pt>
                <c:pt idx="2978">
                  <c:v>-0.18820999999999999</c:v>
                </c:pt>
                <c:pt idx="2979">
                  <c:v>-0.15093000000000001</c:v>
                </c:pt>
                <c:pt idx="2980">
                  <c:v>-0.12025</c:v>
                </c:pt>
                <c:pt idx="2981">
                  <c:v>-8.1633999999999998E-2</c:v>
                </c:pt>
                <c:pt idx="2982">
                  <c:v>-5.3948000000000003E-2</c:v>
                </c:pt>
                <c:pt idx="2983">
                  <c:v>-1.2244E-2</c:v>
                </c:pt>
                <c:pt idx="2984">
                  <c:v>2.2601E-2</c:v>
                </c:pt>
                <c:pt idx="2985">
                  <c:v>6.2632999999999994E-2</c:v>
                </c:pt>
                <c:pt idx="2986">
                  <c:v>0.10178</c:v>
                </c:pt>
                <c:pt idx="2987">
                  <c:v>0.13528000000000001</c:v>
                </c:pt>
                <c:pt idx="2988">
                  <c:v>0.16367999999999999</c:v>
                </c:pt>
                <c:pt idx="2989">
                  <c:v>0.18507000000000001</c:v>
                </c:pt>
                <c:pt idx="2990">
                  <c:v>0.2233</c:v>
                </c:pt>
                <c:pt idx="2991">
                  <c:v>0.23371</c:v>
                </c:pt>
                <c:pt idx="2992">
                  <c:v>0.24471999999999999</c:v>
                </c:pt>
                <c:pt idx="2993">
                  <c:v>0.24124999999999999</c:v>
                </c:pt>
                <c:pt idx="2994">
                  <c:v>0.26124000000000003</c:v>
                </c:pt>
                <c:pt idx="2995">
                  <c:v>0.25103999999999999</c:v>
                </c:pt>
                <c:pt idx="2996">
                  <c:v>0.23477000000000001</c:v>
                </c:pt>
                <c:pt idx="2997">
                  <c:v>0.2107</c:v>
                </c:pt>
                <c:pt idx="2998">
                  <c:v>0.20598</c:v>
                </c:pt>
                <c:pt idx="2999">
                  <c:v>0.17666999999999999</c:v>
                </c:pt>
                <c:pt idx="3000">
                  <c:v>0.14294000000000001</c:v>
                </c:pt>
                <c:pt idx="3001">
                  <c:v>0.10441</c:v>
                </c:pt>
                <c:pt idx="3002">
                  <c:v>7.7129000000000003E-2</c:v>
                </c:pt>
                <c:pt idx="3003">
                  <c:v>3.5125000000000003E-2</c:v>
                </c:pt>
                <c:pt idx="3004">
                  <c:v>-7.3461000000000004E-3</c:v>
                </c:pt>
                <c:pt idx="3005">
                  <c:v>-4.3450999999999997E-2</c:v>
                </c:pt>
                <c:pt idx="3006">
                  <c:v>-8.3863999999999994E-2</c:v>
                </c:pt>
                <c:pt idx="3007">
                  <c:v>-0.11952</c:v>
                </c:pt>
                <c:pt idx="3008">
                  <c:v>-0.15347</c:v>
                </c:pt>
                <c:pt idx="3009">
                  <c:v>-0.17949999999999999</c:v>
                </c:pt>
                <c:pt idx="3010">
                  <c:v>-0.21973000000000001</c:v>
                </c:pt>
                <c:pt idx="3011">
                  <c:v>-0.23888999999999999</c:v>
                </c:pt>
                <c:pt idx="3012">
                  <c:v>-0.25213000000000002</c:v>
                </c:pt>
                <c:pt idx="3013">
                  <c:v>-0.26018000000000002</c:v>
                </c:pt>
                <c:pt idx="3014">
                  <c:v>-0.28170000000000001</c:v>
                </c:pt>
                <c:pt idx="3015">
                  <c:v>-0.28117999999999999</c:v>
                </c:pt>
                <c:pt idx="3016">
                  <c:v>-0.26561000000000001</c:v>
                </c:pt>
                <c:pt idx="3017">
                  <c:v>-0.2525</c:v>
                </c:pt>
                <c:pt idx="3018">
                  <c:v>-0.25031999999999999</c:v>
                </c:pt>
                <c:pt idx="3019">
                  <c:v>-0.22363</c:v>
                </c:pt>
                <c:pt idx="3020">
                  <c:v>-0.19203999999999999</c:v>
                </c:pt>
                <c:pt idx="3021">
                  <c:v>-0.15714</c:v>
                </c:pt>
                <c:pt idx="3022">
                  <c:v>-0.13289999999999999</c:v>
                </c:pt>
                <c:pt idx="3023">
                  <c:v>-9.1134000000000007E-2</c:v>
                </c:pt>
                <c:pt idx="3024">
                  <c:v>-5.1721000000000003E-2</c:v>
                </c:pt>
                <c:pt idx="3025">
                  <c:v>-8.9631999999999993E-3</c:v>
                </c:pt>
                <c:pt idx="3026">
                  <c:v>2.9852E-2</c:v>
                </c:pt>
                <c:pt idx="3027">
                  <c:v>7.1464E-2</c:v>
                </c:pt>
                <c:pt idx="3028">
                  <c:v>0.10732999999999999</c:v>
                </c:pt>
                <c:pt idx="3029">
                  <c:v>0.14307</c:v>
                </c:pt>
                <c:pt idx="3030">
                  <c:v>0.18323</c:v>
                </c:pt>
                <c:pt idx="3031">
                  <c:v>0.21004999999999999</c:v>
                </c:pt>
                <c:pt idx="3032">
                  <c:v>0.22674</c:v>
                </c:pt>
                <c:pt idx="3033">
                  <c:v>0.26378000000000001</c:v>
                </c:pt>
                <c:pt idx="3034">
                  <c:v>0.2722</c:v>
                </c:pt>
                <c:pt idx="3035">
                  <c:v>0.27568999999999999</c:v>
                </c:pt>
                <c:pt idx="3036">
                  <c:v>0.26828999999999997</c:v>
                </c:pt>
                <c:pt idx="3037">
                  <c:v>0.2833</c:v>
                </c:pt>
                <c:pt idx="3038">
                  <c:v>0.26704</c:v>
                </c:pt>
                <c:pt idx="3039">
                  <c:v>0.24640000000000001</c:v>
                </c:pt>
                <c:pt idx="3040">
                  <c:v>0.21906</c:v>
                </c:pt>
                <c:pt idx="3041">
                  <c:v>0.20596</c:v>
                </c:pt>
                <c:pt idx="3042">
                  <c:v>0.17122999999999999</c:v>
                </c:pt>
                <c:pt idx="3043">
                  <c:v>0.13388</c:v>
                </c:pt>
                <c:pt idx="3044">
                  <c:v>9.4509999999999997E-2</c:v>
                </c:pt>
                <c:pt idx="3045">
                  <c:v>6.1822000000000002E-2</c:v>
                </c:pt>
                <c:pt idx="3046">
                  <c:v>2.0513E-2</c:v>
                </c:pt>
                <c:pt idx="3047">
                  <c:v>-2.0843E-2</c:v>
                </c:pt>
                <c:pt idx="3048">
                  <c:v>-5.6878999999999999E-2</c:v>
                </c:pt>
                <c:pt idx="3049">
                  <c:v>-9.9450999999999998E-2</c:v>
                </c:pt>
                <c:pt idx="3050">
                  <c:v>-0.13431999999999999</c:v>
                </c:pt>
                <c:pt idx="3051">
                  <c:v>-0.16109000000000001</c:v>
                </c:pt>
                <c:pt idx="3052">
                  <c:v>-0.18235999999999999</c:v>
                </c:pt>
                <c:pt idx="3053">
                  <c:v>-0.22237999999999999</c:v>
                </c:pt>
                <c:pt idx="3054">
                  <c:v>-0.23408000000000001</c:v>
                </c:pt>
                <c:pt idx="3055">
                  <c:v>-0.24393000000000001</c:v>
                </c:pt>
                <c:pt idx="3056">
                  <c:v>-0.24</c:v>
                </c:pt>
                <c:pt idx="3057">
                  <c:v>-0.26040000000000002</c:v>
                </c:pt>
                <c:pt idx="3058">
                  <c:v>-0.24862000000000001</c:v>
                </c:pt>
                <c:pt idx="3059">
                  <c:v>-0.23551</c:v>
                </c:pt>
                <c:pt idx="3060">
                  <c:v>-0.2094</c:v>
                </c:pt>
                <c:pt idx="3061">
                  <c:v>-0.20485999999999999</c:v>
                </c:pt>
                <c:pt idx="3062">
                  <c:v>-0.17241999999999999</c:v>
                </c:pt>
                <c:pt idx="3063">
                  <c:v>-0.14044000000000001</c:v>
                </c:pt>
                <c:pt idx="3064">
                  <c:v>-0.10276</c:v>
                </c:pt>
                <c:pt idx="3065">
                  <c:v>-7.5639999999999999E-2</c:v>
                </c:pt>
                <c:pt idx="3066">
                  <c:v>-3.4860000000000002E-2</c:v>
                </c:pt>
                <c:pt idx="3067">
                  <c:v>3.8503000000000001E-3</c:v>
                </c:pt>
                <c:pt idx="3068">
                  <c:v>4.1838E-2</c:v>
                </c:pt>
                <c:pt idx="3069">
                  <c:v>8.0300999999999997E-2</c:v>
                </c:pt>
                <c:pt idx="3070">
                  <c:v>0.11622</c:v>
                </c:pt>
                <c:pt idx="3071">
                  <c:v>0.14402000000000001</c:v>
                </c:pt>
                <c:pt idx="3072">
                  <c:v>0.17116999999999999</c:v>
                </c:pt>
                <c:pt idx="3073">
                  <c:v>0.20663000000000001</c:v>
                </c:pt>
                <c:pt idx="3074">
                  <c:v>0.22611999999999999</c:v>
                </c:pt>
                <c:pt idx="3075">
                  <c:v>0.23508000000000001</c:v>
                </c:pt>
                <c:pt idx="3076">
                  <c:v>0.23735999999999999</c:v>
                </c:pt>
                <c:pt idx="3077">
                  <c:v>0.25817000000000001</c:v>
                </c:pt>
                <c:pt idx="3078">
                  <c:v>0.25483</c:v>
                </c:pt>
                <c:pt idx="3079">
                  <c:v>0.23463000000000001</c:v>
                </c:pt>
                <c:pt idx="3080">
                  <c:v>0.21976000000000001</c:v>
                </c:pt>
                <c:pt idx="3081">
                  <c:v>0.21468000000000001</c:v>
                </c:pt>
                <c:pt idx="3082">
                  <c:v>0.18789</c:v>
                </c:pt>
                <c:pt idx="3083">
                  <c:v>0.15201000000000001</c:v>
                </c:pt>
                <c:pt idx="3084">
                  <c:v>0.13417999999999999</c:v>
                </c:pt>
                <c:pt idx="3085">
                  <c:v>8.9760000000000006E-2</c:v>
                </c:pt>
                <c:pt idx="3086">
                  <c:v>4.9949E-2</c:v>
                </c:pt>
                <c:pt idx="3087">
                  <c:v>8.9154999999999998E-3</c:v>
                </c:pt>
                <c:pt idx="3088">
                  <c:v>-2.9835E-2</c:v>
                </c:pt>
                <c:pt idx="3089">
                  <c:v>-7.0419999999999996E-2</c:v>
                </c:pt>
                <c:pt idx="3090">
                  <c:v>-0.11078</c:v>
                </c:pt>
                <c:pt idx="3091">
                  <c:v>-0.14165</c:v>
                </c:pt>
                <c:pt idx="3092">
                  <c:v>-0.18745999999999999</c:v>
                </c:pt>
                <c:pt idx="3093">
                  <c:v>-0.21213000000000001</c:v>
                </c:pt>
                <c:pt idx="3094">
                  <c:v>-0.23441999999999999</c:v>
                </c:pt>
                <c:pt idx="3095">
                  <c:v>-0.24762999999999999</c:v>
                </c:pt>
                <c:pt idx="3096">
                  <c:v>-0.27932000000000001</c:v>
                </c:pt>
                <c:pt idx="3097">
                  <c:v>-0.28122999999999998</c:v>
                </c:pt>
                <c:pt idx="3098">
                  <c:v>-0.27849000000000002</c:v>
                </c:pt>
                <c:pt idx="3099">
                  <c:v>-0.26837</c:v>
                </c:pt>
                <c:pt idx="3100">
                  <c:v>-0.27918999999999999</c:v>
                </c:pt>
                <c:pt idx="3101">
                  <c:v>-0.25335999999999997</c:v>
                </c:pt>
                <c:pt idx="3102">
                  <c:v>-0.22728999999999999</c:v>
                </c:pt>
                <c:pt idx="3103">
                  <c:v>-0.19639000000000001</c:v>
                </c:pt>
                <c:pt idx="3104">
                  <c:v>-0.17562</c:v>
                </c:pt>
                <c:pt idx="3105">
                  <c:v>-0.14002000000000001</c:v>
                </c:pt>
                <c:pt idx="3106">
                  <c:v>-9.6307000000000004E-2</c:v>
                </c:pt>
                <c:pt idx="3107">
                  <c:v>-5.7590000000000002E-2</c:v>
                </c:pt>
                <c:pt idx="3108">
                  <c:v>-1.7982999999999999E-2</c:v>
                </c:pt>
                <c:pt idx="3109">
                  <c:v>2.3859000000000002E-2</c:v>
                </c:pt>
                <c:pt idx="3110">
                  <c:v>6.8396999999999999E-2</c:v>
                </c:pt>
                <c:pt idx="3111">
                  <c:v>0.10451000000000001</c:v>
                </c:pt>
                <c:pt idx="3112">
                  <c:v>0.14989</c:v>
                </c:pt>
                <c:pt idx="3113">
                  <c:v>0.18432000000000001</c:v>
                </c:pt>
                <c:pt idx="3114">
                  <c:v>0.21088000000000001</c:v>
                </c:pt>
                <c:pt idx="3115">
                  <c:v>0.2331</c:v>
                </c:pt>
                <c:pt idx="3116">
                  <c:v>0.26613999999999999</c:v>
                </c:pt>
                <c:pt idx="3117">
                  <c:v>0.28133999999999998</c:v>
                </c:pt>
                <c:pt idx="3118">
                  <c:v>0.28278999999999999</c:v>
                </c:pt>
                <c:pt idx="3119">
                  <c:v>0.27994999999999998</c:v>
                </c:pt>
                <c:pt idx="3120">
                  <c:v>0.29399999999999998</c:v>
                </c:pt>
                <c:pt idx="3121">
                  <c:v>0.28120000000000001</c:v>
                </c:pt>
                <c:pt idx="3122">
                  <c:v>0.25713000000000003</c:v>
                </c:pt>
                <c:pt idx="3123">
                  <c:v>0.23163</c:v>
                </c:pt>
                <c:pt idx="3124">
                  <c:v>0.22231999999999999</c:v>
                </c:pt>
                <c:pt idx="3125">
                  <c:v>0.18783</c:v>
                </c:pt>
                <c:pt idx="3126">
                  <c:v>0.14809</c:v>
                </c:pt>
                <c:pt idx="3127">
                  <c:v>0.10711</c:v>
                </c:pt>
                <c:pt idx="3128">
                  <c:v>7.5840000000000005E-2</c:v>
                </c:pt>
                <c:pt idx="3129">
                  <c:v>2.7966999999999999E-2</c:v>
                </c:pt>
                <c:pt idx="3130">
                  <c:v>-9.4795000000000001E-3</c:v>
                </c:pt>
                <c:pt idx="3131">
                  <c:v>-5.1977000000000002E-2</c:v>
                </c:pt>
                <c:pt idx="3132">
                  <c:v>-9.2579999999999996E-2</c:v>
                </c:pt>
                <c:pt idx="3133">
                  <c:v>-0.13164000000000001</c:v>
                </c:pt>
                <c:pt idx="3134">
                  <c:v>-0.15859999999999999</c:v>
                </c:pt>
                <c:pt idx="3135">
                  <c:v>-0.18931000000000001</c:v>
                </c:pt>
                <c:pt idx="3136">
                  <c:v>-0.22567000000000001</c:v>
                </c:pt>
                <c:pt idx="3137">
                  <c:v>-0.24531</c:v>
                </c:pt>
                <c:pt idx="3138">
                  <c:v>-0.25379000000000002</c:v>
                </c:pt>
                <c:pt idx="3139">
                  <c:v>-0.28214</c:v>
                </c:pt>
                <c:pt idx="3140">
                  <c:v>-0.27934999999999999</c:v>
                </c:pt>
                <c:pt idx="3141">
                  <c:v>-0.26913999999999999</c:v>
                </c:pt>
                <c:pt idx="3142">
                  <c:v>-0.25444</c:v>
                </c:pt>
                <c:pt idx="3143">
                  <c:v>-0.25622</c:v>
                </c:pt>
                <c:pt idx="3144">
                  <c:v>-0.22850999999999999</c:v>
                </c:pt>
                <c:pt idx="3145">
                  <c:v>-0.19900000000000001</c:v>
                </c:pt>
                <c:pt idx="3146">
                  <c:v>-0.1638</c:v>
                </c:pt>
                <c:pt idx="3147">
                  <c:v>-0.13944000000000001</c:v>
                </c:pt>
                <c:pt idx="3148">
                  <c:v>-9.8215999999999998E-2</c:v>
                </c:pt>
                <c:pt idx="3149">
                  <c:v>-5.8959999999999999E-2</c:v>
                </c:pt>
                <c:pt idx="3150">
                  <c:v>-1.8046E-2</c:v>
                </c:pt>
                <c:pt idx="3151">
                  <c:v>2.1822999999999999E-2</c:v>
                </c:pt>
                <c:pt idx="3152">
                  <c:v>6.2307000000000001E-2</c:v>
                </c:pt>
                <c:pt idx="3153">
                  <c:v>0.10018000000000001</c:v>
                </c:pt>
                <c:pt idx="3154">
                  <c:v>0.13127</c:v>
                </c:pt>
                <c:pt idx="3155">
                  <c:v>0.17402999999999999</c:v>
                </c:pt>
                <c:pt idx="3156">
                  <c:v>0.19902</c:v>
                </c:pt>
                <c:pt idx="3157">
                  <c:v>0.21698999999999999</c:v>
                </c:pt>
                <c:pt idx="3158">
                  <c:v>0.22769</c:v>
                </c:pt>
                <c:pt idx="3159">
                  <c:v>0.25925999999999999</c:v>
                </c:pt>
                <c:pt idx="3160">
                  <c:v>0.26017000000000001</c:v>
                </c:pt>
                <c:pt idx="3161">
                  <c:v>0.25413000000000002</c:v>
                </c:pt>
                <c:pt idx="3162">
                  <c:v>0.24046000000000001</c:v>
                </c:pt>
                <c:pt idx="3163">
                  <c:v>0.24954000000000001</c:v>
                </c:pt>
                <c:pt idx="3164">
                  <c:v>0.22539000000000001</c:v>
                </c:pt>
                <c:pt idx="3165">
                  <c:v>0.19863</c:v>
                </c:pt>
                <c:pt idx="3166">
                  <c:v>0.16414999999999999</c:v>
                </c:pt>
                <c:pt idx="3167">
                  <c:v>0.14827000000000001</c:v>
                </c:pt>
                <c:pt idx="3168">
                  <c:v>0.10747</c:v>
                </c:pt>
                <c:pt idx="3169">
                  <c:v>6.7752000000000007E-2</c:v>
                </c:pt>
                <c:pt idx="3170">
                  <c:v>2.5697999999999999E-2</c:v>
                </c:pt>
                <c:pt idx="3171">
                  <c:v>-8.9303999999999998E-3</c:v>
                </c:pt>
                <c:pt idx="3172">
                  <c:v>-5.2505000000000003E-2</c:v>
                </c:pt>
                <c:pt idx="3173">
                  <c:v>-8.9867000000000002E-2</c:v>
                </c:pt>
                <c:pt idx="3174">
                  <c:v>-0.12576000000000001</c:v>
                </c:pt>
                <c:pt idx="3175">
                  <c:v>-0.16750000000000001</c:v>
                </c:pt>
                <c:pt idx="3176">
                  <c:v>-0.19603999999999999</c:v>
                </c:pt>
                <c:pt idx="3177">
                  <c:v>-0.21745</c:v>
                </c:pt>
                <c:pt idx="3178">
                  <c:v>-0.23791999999999999</c:v>
                </c:pt>
                <c:pt idx="3179">
                  <c:v>-0.26645999999999997</c:v>
                </c:pt>
                <c:pt idx="3180">
                  <c:v>-0.27598</c:v>
                </c:pt>
                <c:pt idx="3181">
                  <c:v>-0.27029999999999998</c:v>
                </c:pt>
                <c:pt idx="3182">
                  <c:v>-0.26434000000000002</c:v>
                </c:pt>
                <c:pt idx="3183">
                  <c:v>-0.27378000000000002</c:v>
                </c:pt>
                <c:pt idx="3184">
                  <c:v>-0.25768000000000002</c:v>
                </c:pt>
                <c:pt idx="3185">
                  <c:v>-0.22741</c:v>
                </c:pt>
                <c:pt idx="3186">
                  <c:v>-0.19727</c:v>
                </c:pt>
                <c:pt idx="3187">
                  <c:v>-0.18178</c:v>
                </c:pt>
                <c:pt idx="3188">
                  <c:v>-0.14451</c:v>
                </c:pt>
                <c:pt idx="3189">
                  <c:v>-0.10289</c:v>
                </c:pt>
                <c:pt idx="3190">
                  <c:v>-6.8427000000000002E-2</c:v>
                </c:pt>
                <c:pt idx="3191">
                  <c:v>-2.3983999999999998E-2</c:v>
                </c:pt>
                <c:pt idx="3192">
                  <c:v>2.1278999999999999E-2</c:v>
                </c:pt>
                <c:pt idx="3193">
                  <c:v>6.1499999999999999E-2</c:v>
                </c:pt>
                <c:pt idx="3194">
                  <c:v>0.10838</c:v>
                </c:pt>
                <c:pt idx="3195">
                  <c:v>0.14671999999999999</c:v>
                </c:pt>
                <c:pt idx="3196">
                  <c:v>0.18101</c:v>
                </c:pt>
                <c:pt idx="3197">
                  <c:v>0.20852999999999999</c:v>
                </c:pt>
                <c:pt idx="3198">
                  <c:v>0.25145000000000001</c:v>
                </c:pt>
                <c:pt idx="3199">
                  <c:v>0.27</c:v>
                </c:pt>
                <c:pt idx="3200">
                  <c:v>0.28461999999999998</c:v>
                </c:pt>
                <c:pt idx="3201">
                  <c:v>0.28419</c:v>
                </c:pt>
                <c:pt idx="3202">
                  <c:v>0.30969999999999998</c:v>
                </c:pt>
                <c:pt idx="3203">
                  <c:v>0.30264999999999997</c:v>
                </c:pt>
                <c:pt idx="3204">
                  <c:v>0.28541</c:v>
                </c:pt>
                <c:pt idx="3205">
                  <c:v>0.26685999999999999</c:v>
                </c:pt>
                <c:pt idx="3206">
                  <c:v>0.26254</c:v>
                </c:pt>
                <c:pt idx="3207">
                  <c:v>0.23185</c:v>
                </c:pt>
                <c:pt idx="3208">
                  <c:v>0.19456999999999999</c:v>
                </c:pt>
                <c:pt idx="3209">
                  <c:v>0.15901999999999999</c:v>
                </c:pt>
                <c:pt idx="3210">
                  <c:v>0.12698999999999999</c:v>
                </c:pt>
                <c:pt idx="3211">
                  <c:v>8.2977999999999996E-2</c:v>
                </c:pt>
                <c:pt idx="3212">
                  <c:v>3.6928999999999997E-2</c:v>
                </c:pt>
                <c:pt idx="3213">
                  <c:v>-4.7058999999999998E-3</c:v>
                </c:pt>
                <c:pt idx="3214">
                  <c:v>-4.897E-2</c:v>
                </c:pt>
                <c:pt idx="3215">
                  <c:v>-9.4271999999999995E-2</c:v>
                </c:pt>
                <c:pt idx="3216">
                  <c:v>-0.12928000000000001</c:v>
                </c:pt>
                <c:pt idx="3217">
                  <c:v>-0.16378000000000001</c:v>
                </c:pt>
                <c:pt idx="3218">
                  <c:v>-0.20691000000000001</c:v>
                </c:pt>
                <c:pt idx="3219">
                  <c:v>-0.23307</c:v>
                </c:pt>
                <c:pt idx="3220">
                  <c:v>-0.25161</c:v>
                </c:pt>
                <c:pt idx="3221">
                  <c:v>-0.26102999999999998</c:v>
                </c:pt>
                <c:pt idx="3222">
                  <c:v>-0.29015000000000002</c:v>
                </c:pt>
                <c:pt idx="3223">
                  <c:v>-0.29059000000000001</c:v>
                </c:pt>
                <c:pt idx="3224">
                  <c:v>-0.28410999999999997</c:v>
                </c:pt>
                <c:pt idx="3225">
                  <c:v>-0.27154</c:v>
                </c:pt>
                <c:pt idx="3226">
                  <c:v>-0.27149000000000001</c:v>
                </c:pt>
                <c:pt idx="3227">
                  <c:v>-0.24882000000000001</c:v>
                </c:pt>
                <c:pt idx="3228">
                  <c:v>-0.21837000000000001</c:v>
                </c:pt>
                <c:pt idx="3229">
                  <c:v>-0.18029000000000001</c:v>
                </c:pt>
                <c:pt idx="3230">
                  <c:v>-0.16313</c:v>
                </c:pt>
                <c:pt idx="3231">
                  <c:v>-0.11924999999999999</c:v>
                </c:pt>
                <c:pt idx="3232">
                  <c:v>-8.1004999999999994E-2</c:v>
                </c:pt>
                <c:pt idx="3233">
                  <c:v>-3.5145000000000003E-2</c:v>
                </c:pt>
                <c:pt idx="3234">
                  <c:v>2.6268E-4</c:v>
                </c:pt>
                <c:pt idx="3235">
                  <c:v>4.8675999999999997E-2</c:v>
                </c:pt>
                <c:pt idx="3236">
                  <c:v>8.4286E-2</c:v>
                </c:pt>
                <c:pt idx="3237">
                  <c:v>0.12263</c:v>
                </c:pt>
                <c:pt idx="3238">
                  <c:v>0.16589999999999999</c:v>
                </c:pt>
                <c:pt idx="3239">
                  <c:v>0.19517000000000001</c:v>
                </c:pt>
                <c:pt idx="3240">
                  <c:v>0.21575</c:v>
                </c:pt>
                <c:pt idx="3241">
                  <c:v>0.23133999999999999</c:v>
                </c:pt>
                <c:pt idx="3242">
                  <c:v>0.26541999999999999</c:v>
                </c:pt>
                <c:pt idx="3243">
                  <c:v>0.27043</c:v>
                </c:pt>
                <c:pt idx="3244">
                  <c:v>0.26608999999999999</c:v>
                </c:pt>
                <c:pt idx="3245">
                  <c:v>0.28393000000000002</c:v>
                </c:pt>
                <c:pt idx="3246">
                  <c:v>0.26677000000000001</c:v>
                </c:pt>
                <c:pt idx="3247">
                  <c:v>0.24507000000000001</c:v>
                </c:pt>
                <c:pt idx="3248">
                  <c:v>0.21676000000000001</c:v>
                </c:pt>
                <c:pt idx="3249">
                  <c:v>0.20804</c:v>
                </c:pt>
                <c:pt idx="3250">
                  <c:v>0.17132</c:v>
                </c:pt>
                <c:pt idx="3251">
                  <c:v>0.13114999999999999</c:v>
                </c:pt>
                <c:pt idx="3252">
                  <c:v>8.9485999999999996E-2</c:v>
                </c:pt>
                <c:pt idx="3253">
                  <c:v>5.5787999999999997E-2</c:v>
                </c:pt>
                <c:pt idx="3254">
                  <c:v>8.5010999999999993E-3</c:v>
                </c:pt>
                <c:pt idx="3255">
                  <c:v>-3.0915000000000002E-2</c:v>
                </c:pt>
                <c:pt idx="3256">
                  <c:v>-7.0995000000000003E-2</c:v>
                </c:pt>
                <c:pt idx="3257">
                  <c:v>-0.11373999999999999</c:v>
                </c:pt>
                <c:pt idx="3258">
                  <c:v>-0.15093999999999999</c:v>
                </c:pt>
                <c:pt idx="3259">
                  <c:v>-0.18038000000000001</c:v>
                </c:pt>
                <c:pt idx="3260">
                  <c:v>-0.20532</c:v>
                </c:pt>
                <c:pt idx="3261">
                  <c:v>-0.24398</c:v>
                </c:pt>
                <c:pt idx="3262">
                  <c:v>-0.26007999999999998</c:v>
                </c:pt>
                <c:pt idx="3263">
                  <c:v>-0.26828999999999997</c:v>
                </c:pt>
                <c:pt idx="3264">
                  <c:v>-0.26585999999999999</c:v>
                </c:pt>
                <c:pt idx="3265">
                  <c:v>-0.28835</c:v>
                </c:pt>
                <c:pt idx="3266">
                  <c:v>-0.27400000000000002</c:v>
                </c:pt>
                <c:pt idx="3267">
                  <c:v>-0.25868000000000002</c:v>
                </c:pt>
                <c:pt idx="3268">
                  <c:v>-0.23157</c:v>
                </c:pt>
                <c:pt idx="3269">
                  <c:v>-0.22608</c:v>
                </c:pt>
                <c:pt idx="3270">
                  <c:v>-0.19067000000000001</c:v>
                </c:pt>
                <c:pt idx="3271">
                  <c:v>-0.15404999999999999</c:v>
                </c:pt>
                <c:pt idx="3272">
                  <c:v>-0.11128</c:v>
                </c:pt>
                <c:pt idx="3273">
                  <c:v>-8.1872E-2</c:v>
                </c:pt>
                <c:pt idx="3274">
                  <c:v>-3.6811000000000003E-2</c:v>
                </c:pt>
                <c:pt idx="3275">
                  <c:v>6.7984999999999999E-3</c:v>
                </c:pt>
                <c:pt idx="3276">
                  <c:v>5.0341999999999998E-2</c:v>
                </c:pt>
                <c:pt idx="3277">
                  <c:v>9.3299999999999994E-2</c:v>
                </c:pt>
                <c:pt idx="3278">
                  <c:v>0.13542000000000001</c:v>
                </c:pt>
                <c:pt idx="3279">
                  <c:v>0.17002</c:v>
                </c:pt>
                <c:pt idx="3280">
                  <c:v>0.20025999999999999</c:v>
                </c:pt>
                <c:pt idx="3281">
                  <c:v>0.23991000000000001</c:v>
                </c:pt>
                <c:pt idx="3282">
                  <c:v>0.26182</c:v>
                </c:pt>
                <c:pt idx="3283">
                  <c:v>0.27360000000000001</c:v>
                </c:pt>
                <c:pt idx="3284">
                  <c:v>0.28264</c:v>
                </c:pt>
                <c:pt idx="3285">
                  <c:v>0.30597000000000002</c:v>
                </c:pt>
                <c:pt idx="3286">
                  <c:v>0.30064000000000002</c:v>
                </c:pt>
                <c:pt idx="3287">
                  <c:v>0.28622999999999998</c:v>
                </c:pt>
                <c:pt idx="3288">
                  <c:v>0.26887</c:v>
                </c:pt>
                <c:pt idx="3289">
                  <c:v>0.26749000000000001</c:v>
                </c:pt>
                <c:pt idx="3290">
                  <c:v>0.23743</c:v>
                </c:pt>
                <c:pt idx="3291">
                  <c:v>0.20000999999999999</c:v>
                </c:pt>
                <c:pt idx="3292">
                  <c:v>0.16206999999999999</c:v>
                </c:pt>
                <c:pt idx="3293">
                  <c:v>0.13503999999999999</c:v>
                </c:pt>
                <c:pt idx="3294">
                  <c:v>8.9915999999999996E-2</c:v>
                </c:pt>
                <c:pt idx="3295">
                  <c:v>4.5101000000000002E-2</c:v>
                </c:pt>
                <c:pt idx="3296">
                  <c:v>2.4561000000000001E-3</c:v>
                </c:pt>
                <c:pt idx="3297">
                  <c:v>-4.4768000000000002E-2</c:v>
                </c:pt>
                <c:pt idx="3298">
                  <c:v>-8.9288000000000006E-2</c:v>
                </c:pt>
                <c:pt idx="3299">
                  <c:v>-0.12676999999999999</c:v>
                </c:pt>
                <c:pt idx="3300">
                  <c:v>-0.17763000000000001</c:v>
                </c:pt>
                <c:pt idx="3301">
                  <c:v>-0.20754</c:v>
                </c:pt>
                <c:pt idx="3302">
                  <c:v>-0.23643</c:v>
                </c:pt>
                <c:pt idx="3303">
                  <c:v>-0.25652000000000003</c:v>
                </c:pt>
                <c:pt idx="3304">
                  <c:v>-0.29337000000000002</c:v>
                </c:pt>
                <c:pt idx="3305">
                  <c:v>-0.30208000000000002</c:v>
                </c:pt>
                <c:pt idx="3306">
                  <c:v>-0.30248000000000003</c:v>
                </c:pt>
                <c:pt idx="3307">
                  <c:v>-0.29459000000000002</c:v>
                </c:pt>
                <c:pt idx="3308">
                  <c:v>-0.30852000000000002</c:v>
                </c:pt>
                <c:pt idx="3309">
                  <c:v>-0.29049999999999998</c:v>
                </c:pt>
                <c:pt idx="3310">
                  <c:v>-0.26371</c:v>
                </c:pt>
                <c:pt idx="3311">
                  <c:v>-0.2319</c:v>
                </c:pt>
                <c:pt idx="3312">
                  <c:v>-0.21793000000000001</c:v>
                </c:pt>
                <c:pt idx="3313">
                  <c:v>-0.17827000000000001</c:v>
                </c:pt>
                <c:pt idx="3314">
                  <c:v>-0.13625999999999999</c:v>
                </c:pt>
                <c:pt idx="3315">
                  <c:v>-9.2073000000000002E-2</c:v>
                </c:pt>
                <c:pt idx="3316">
                  <c:v>-5.5412000000000003E-2</c:v>
                </c:pt>
                <c:pt idx="3317">
                  <c:v>-8.2953000000000002E-3</c:v>
                </c:pt>
                <c:pt idx="3318">
                  <c:v>3.5804000000000002E-2</c:v>
                </c:pt>
                <c:pt idx="3319">
                  <c:v>7.4902999999999997E-2</c:v>
                </c:pt>
                <c:pt idx="3320">
                  <c:v>0.12285</c:v>
                </c:pt>
                <c:pt idx="3321">
                  <c:v>0.15955</c:v>
                </c:pt>
                <c:pt idx="3322">
                  <c:v>0.18981999999999999</c:v>
                </c:pt>
                <c:pt idx="3323">
                  <c:v>0.21290000000000001</c:v>
                </c:pt>
                <c:pt idx="3324">
                  <c:v>0.25411</c:v>
                </c:pt>
                <c:pt idx="3325">
                  <c:v>0.27048</c:v>
                </c:pt>
                <c:pt idx="3326">
                  <c:v>0.27378999999999998</c:v>
                </c:pt>
                <c:pt idx="3327">
                  <c:v>0.27248</c:v>
                </c:pt>
                <c:pt idx="3328">
                  <c:v>0.29447000000000001</c:v>
                </c:pt>
                <c:pt idx="3329">
                  <c:v>0.27803</c:v>
                </c:pt>
                <c:pt idx="3330">
                  <c:v>0.26199</c:v>
                </c:pt>
                <c:pt idx="3331">
                  <c:v>0.23388999999999999</c:v>
                </c:pt>
                <c:pt idx="3332">
                  <c:v>0.22705</c:v>
                </c:pt>
                <c:pt idx="3333">
                  <c:v>0.19173999999999999</c:v>
                </c:pt>
                <c:pt idx="3334">
                  <c:v>0.15529999999999999</c:v>
                </c:pt>
                <c:pt idx="3335">
                  <c:v>0.1104</c:v>
                </c:pt>
                <c:pt idx="3336">
                  <c:v>7.9696000000000003E-2</c:v>
                </c:pt>
                <c:pt idx="3337">
                  <c:v>3.2925000000000003E-2</c:v>
                </c:pt>
                <c:pt idx="3338">
                  <c:v>-8.1959000000000008E-3</c:v>
                </c:pt>
                <c:pt idx="3339">
                  <c:v>-5.1610000000000003E-2</c:v>
                </c:pt>
                <c:pt idx="3340">
                  <c:v>-9.6210000000000004E-2</c:v>
                </c:pt>
                <c:pt idx="3341">
                  <c:v>-0.13499</c:v>
                </c:pt>
                <c:pt idx="3342">
                  <c:v>-0.16757</c:v>
                </c:pt>
                <c:pt idx="3343">
                  <c:v>-0.19592000000000001</c:v>
                </c:pt>
                <c:pt idx="3344">
                  <c:v>-0.23635</c:v>
                </c:pt>
                <c:pt idx="3345">
                  <c:v>-0.25578000000000001</c:v>
                </c:pt>
                <c:pt idx="3346">
                  <c:v>-0.26221</c:v>
                </c:pt>
                <c:pt idx="3347">
                  <c:v>-0.26738000000000001</c:v>
                </c:pt>
                <c:pt idx="3348">
                  <c:v>-0.28910999999999998</c:v>
                </c:pt>
                <c:pt idx="3349">
                  <c:v>-0.28353</c:v>
                </c:pt>
                <c:pt idx="3350">
                  <c:v>-0.26756999999999997</c:v>
                </c:pt>
                <c:pt idx="3351">
                  <c:v>-0.26807999999999998</c:v>
                </c:pt>
                <c:pt idx="3352">
                  <c:v>-0.23877000000000001</c:v>
                </c:pt>
                <c:pt idx="3353">
                  <c:v>-0.20765</c:v>
                </c:pt>
                <c:pt idx="3354">
                  <c:v>-0.16503999999999999</c:v>
                </c:pt>
                <c:pt idx="3355">
                  <c:v>-0.14473</c:v>
                </c:pt>
                <c:pt idx="3356">
                  <c:v>-9.7360000000000002E-2</c:v>
                </c:pt>
                <c:pt idx="3357">
                  <c:v>-5.5069E-2</c:v>
                </c:pt>
                <c:pt idx="3358">
                  <c:v>-8.0789999999999994E-3</c:v>
                </c:pt>
                <c:pt idx="3359">
                  <c:v>3.2861000000000001E-2</c:v>
                </c:pt>
                <c:pt idx="3360">
                  <c:v>8.1307000000000004E-2</c:v>
                </c:pt>
                <c:pt idx="3361">
                  <c:v>0.12123</c:v>
                </c:pt>
                <c:pt idx="3362">
                  <c:v>0.15770999999999999</c:v>
                </c:pt>
                <c:pt idx="3363">
                  <c:v>0.20477000000000001</c:v>
                </c:pt>
                <c:pt idx="3364">
                  <c:v>0.23280999999999999</c:v>
                </c:pt>
                <c:pt idx="3365">
                  <c:v>0.25735999999999998</c:v>
                </c:pt>
                <c:pt idx="3366">
                  <c:v>0.26752999999999999</c:v>
                </c:pt>
                <c:pt idx="3367">
                  <c:v>0.30496000000000001</c:v>
                </c:pt>
                <c:pt idx="3368">
                  <c:v>0.30631000000000003</c:v>
                </c:pt>
                <c:pt idx="3369">
                  <c:v>0.30188999999999999</c:v>
                </c:pt>
                <c:pt idx="3370">
                  <c:v>0.28763</c:v>
                </c:pt>
                <c:pt idx="3371">
                  <c:v>0.29698000000000002</c:v>
                </c:pt>
                <c:pt idx="3372">
                  <c:v>0.27096999999999999</c:v>
                </c:pt>
                <c:pt idx="3373">
                  <c:v>0.24087</c:v>
                </c:pt>
                <c:pt idx="3374">
                  <c:v>0.20677999999999999</c:v>
                </c:pt>
                <c:pt idx="3375">
                  <c:v>0.18829000000000001</c:v>
                </c:pt>
                <c:pt idx="3376">
                  <c:v>0.14147000000000001</c:v>
                </c:pt>
                <c:pt idx="3377">
                  <c:v>9.7547999999999996E-2</c:v>
                </c:pt>
                <c:pt idx="3378">
                  <c:v>5.1695999999999999E-2</c:v>
                </c:pt>
                <c:pt idx="3379">
                  <c:v>8.7874000000000008E-3</c:v>
                </c:pt>
                <c:pt idx="3380">
                  <c:v>-3.7128000000000001E-2</c:v>
                </c:pt>
                <c:pt idx="3381">
                  <c:v>-8.1644999999999995E-2</c:v>
                </c:pt>
                <c:pt idx="3382">
                  <c:v>-0.12082</c:v>
                </c:pt>
                <c:pt idx="3383">
                  <c:v>-0.16925999999999999</c:v>
                </c:pt>
                <c:pt idx="3384">
                  <c:v>-0.20402000000000001</c:v>
                </c:pt>
                <c:pt idx="3385">
                  <c:v>-0.23394000000000001</c:v>
                </c:pt>
                <c:pt idx="3386">
                  <c:v>-0.25513000000000002</c:v>
                </c:pt>
                <c:pt idx="3387">
                  <c:v>-0.29255999999999999</c:v>
                </c:pt>
                <c:pt idx="3388">
                  <c:v>-0.30610999999999999</c:v>
                </c:pt>
                <c:pt idx="3389">
                  <c:v>-0.30558000000000002</c:v>
                </c:pt>
                <c:pt idx="3390">
                  <c:v>-0.30367</c:v>
                </c:pt>
                <c:pt idx="3391">
                  <c:v>-0.31570999999999999</c:v>
                </c:pt>
                <c:pt idx="3392">
                  <c:v>-0.30163000000000001</c:v>
                </c:pt>
                <c:pt idx="3393">
                  <c:v>-0.27496999999999999</c:v>
                </c:pt>
                <c:pt idx="3394">
                  <c:v>-0.24573999999999999</c:v>
                </c:pt>
                <c:pt idx="3395">
                  <c:v>-0.23322000000000001</c:v>
                </c:pt>
                <c:pt idx="3396">
                  <c:v>-0.19373000000000001</c:v>
                </c:pt>
                <c:pt idx="3397">
                  <c:v>-0.14948</c:v>
                </c:pt>
                <c:pt idx="3398">
                  <c:v>-0.10423</c:v>
                </c:pt>
                <c:pt idx="3399">
                  <c:v>-6.9228999999999999E-2</c:v>
                </c:pt>
                <c:pt idx="3400">
                  <c:v>-2.0864000000000001E-2</c:v>
                </c:pt>
                <c:pt idx="3401">
                  <c:v>2.3345000000000001E-2</c:v>
                </c:pt>
                <c:pt idx="3402">
                  <c:v>7.3486999999999997E-2</c:v>
                </c:pt>
                <c:pt idx="3403">
                  <c:v>0.11724</c:v>
                </c:pt>
                <c:pt idx="3404">
                  <c:v>0.15837000000000001</c:v>
                </c:pt>
                <c:pt idx="3405">
                  <c:v>0.18884000000000001</c:v>
                </c:pt>
                <c:pt idx="3406">
                  <c:v>0.23662</c:v>
                </c:pt>
                <c:pt idx="3407">
                  <c:v>0.25790999999999997</c:v>
                </c:pt>
                <c:pt idx="3408">
                  <c:v>0.27626000000000001</c:v>
                </c:pt>
                <c:pt idx="3409">
                  <c:v>0.28360999999999997</c:v>
                </c:pt>
                <c:pt idx="3410">
                  <c:v>0.31379000000000001</c:v>
                </c:pt>
                <c:pt idx="3411">
                  <c:v>0.30647999999999997</c:v>
                </c:pt>
                <c:pt idx="3412">
                  <c:v>0.29692000000000002</c:v>
                </c:pt>
                <c:pt idx="3413">
                  <c:v>0.27733000000000002</c:v>
                </c:pt>
                <c:pt idx="3414">
                  <c:v>0.27893000000000001</c:v>
                </c:pt>
                <c:pt idx="3415">
                  <c:v>0.24722</c:v>
                </c:pt>
                <c:pt idx="3416">
                  <c:v>0.21212</c:v>
                </c:pt>
                <c:pt idx="3417">
                  <c:v>0.17374000000000001</c:v>
                </c:pt>
                <c:pt idx="3418">
                  <c:v>0.14754</c:v>
                </c:pt>
                <c:pt idx="3419">
                  <c:v>0.10149</c:v>
                </c:pt>
                <c:pt idx="3420">
                  <c:v>5.5593999999999998E-2</c:v>
                </c:pt>
                <c:pt idx="3421">
                  <c:v>1.2056000000000001E-2</c:v>
                </c:pt>
                <c:pt idx="3422">
                  <c:v>-3.3640000000000003E-2</c:v>
                </c:pt>
                <c:pt idx="3423">
                  <c:v>-7.8256000000000006E-2</c:v>
                </c:pt>
                <c:pt idx="3424">
                  <c:v>-0.11849</c:v>
                </c:pt>
                <c:pt idx="3425">
                  <c:v>-0.15221000000000001</c:v>
                </c:pt>
                <c:pt idx="3426">
                  <c:v>-0.19747000000000001</c:v>
                </c:pt>
                <c:pt idx="3427">
                  <c:v>-0.22631999999999999</c:v>
                </c:pt>
                <c:pt idx="3428">
                  <c:v>-0.24772</c:v>
                </c:pt>
                <c:pt idx="3429">
                  <c:v>-0.25701000000000002</c:v>
                </c:pt>
                <c:pt idx="3430">
                  <c:v>-0.29169</c:v>
                </c:pt>
                <c:pt idx="3431">
                  <c:v>-0.29059000000000001</c:v>
                </c:pt>
                <c:pt idx="3432">
                  <c:v>-0.28471999999999997</c:v>
                </c:pt>
                <c:pt idx="3433">
                  <c:v>-0.26880999999999999</c:v>
                </c:pt>
                <c:pt idx="3434">
                  <c:v>-0.27844999999999998</c:v>
                </c:pt>
                <c:pt idx="3435">
                  <c:v>-0.24973000000000001</c:v>
                </c:pt>
                <c:pt idx="3436">
                  <c:v>-0.21782000000000001</c:v>
                </c:pt>
                <c:pt idx="3437">
                  <c:v>-0.18129000000000001</c:v>
                </c:pt>
                <c:pt idx="3438">
                  <c:v>-0.16052</c:v>
                </c:pt>
                <c:pt idx="3439">
                  <c:v>-0.11799</c:v>
                </c:pt>
                <c:pt idx="3440">
                  <c:v>-7.1280999999999997E-2</c:v>
                </c:pt>
                <c:pt idx="3441">
                  <c:v>-2.6551000000000002E-2</c:v>
                </c:pt>
                <c:pt idx="3442">
                  <c:v>1.4156999999999999E-2</c:v>
                </c:pt>
                <c:pt idx="3443">
                  <c:v>6.096E-2</c:v>
                </c:pt>
                <c:pt idx="3444">
                  <c:v>0.10083</c:v>
                </c:pt>
                <c:pt idx="3445">
                  <c:v>0.14137</c:v>
                </c:pt>
                <c:pt idx="3446">
                  <c:v>0.18537000000000001</c:v>
                </c:pt>
                <c:pt idx="3447">
                  <c:v>0.21951000000000001</c:v>
                </c:pt>
                <c:pt idx="3448">
                  <c:v>0.24106</c:v>
                </c:pt>
                <c:pt idx="3449">
                  <c:v>0.26136999999999999</c:v>
                </c:pt>
                <c:pt idx="3450">
                  <c:v>0.29737999999999998</c:v>
                </c:pt>
                <c:pt idx="3451">
                  <c:v>0.30075000000000002</c:v>
                </c:pt>
                <c:pt idx="3452">
                  <c:v>0.29554000000000002</c:v>
                </c:pt>
                <c:pt idx="3453">
                  <c:v>0.31702999999999998</c:v>
                </c:pt>
                <c:pt idx="3454">
                  <c:v>0.29620999999999997</c:v>
                </c:pt>
                <c:pt idx="3455">
                  <c:v>0.27916999999999997</c:v>
                </c:pt>
                <c:pt idx="3456">
                  <c:v>0.24712000000000001</c:v>
                </c:pt>
                <c:pt idx="3457">
                  <c:v>0.23808000000000001</c:v>
                </c:pt>
                <c:pt idx="3458">
                  <c:v>0.19600000000000001</c:v>
                </c:pt>
                <c:pt idx="3459">
                  <c:v>0.15648000000000001</c:v>
                </c:pt>
                <c:pt idx="3460">
                  <c:v>0.10678</c:v>
                </c:pt>
                <c:pt idx="3461">
                  <c:v>7.0036000000000001E-2</c:v>
                </c:pt>
                <c:pt idx="3462">
                  <c:v>1.9307000000000001E-2</c:v>
                </c:pt>
                <c:pt idx="3463">
                  <c:v>-2.8308E-2</c:v>
                </c:pt>
                <c:pt idx="3464">
                  <c:v>-7.3454000000000005E-2</c:v>
                </c:pt>
                <c:pt idx="3465">
                  <c:v>-0.12594</c:v>
                </c:pt>
                <c:pt idx="3466">
                  <c:v>-0.16522000000000001</c:v>
                </c:pt>
                <c:pt idx="3467">
                  <c:v>-0.20424</c:v>
                </c:pt>
                <c:pt idx="3468">
                  <c:v>-0.23108000000000001</c:v>
                </c:pt>
                <c:pt idx="3469">
                  <c:v>-0.27704000000000001</c:v>
                </c:pt>
                <c:pt idx="3470">
                  <c:v>-0.29547000000000001</c:v>
                </c:pt>
                <c:pt idx="3471">
                  <c:v>-0.30731999999999998</c:v>
                </c:pt>
                <c:pt idx="3472">
                  <c:v>-0.30806</c:v>
                </c:pt>
                <c:pt idx="3473">
                  <c:v>-0.33384999999999998</c:v>
                </c:pt>
                <c:pt idx="3474">
                  <c:v>-0.32546999999999998</c:v>
                </c:pt>
                <c:pt idx="3475">
                  <c:v>-0.30978</c:v>
                </c:pt>
                <c:pt idx="3476">
                  <c:v>-0.28079999999999999</c:v>
                </c:pt>
                <c:pt idx="3477">
                  <c:v>-0.27776000000000001</c:v>
                </c:pt>
                <c:pt idx="3478">
                  <c:v>-0.24285000000000001</c:v>
                </c:pt>
                <c:pt idx="3479">
                  <c:v>-0.2001</c:v>
                </c:pt>
                <c:pt idx="3480">
                  <c:v>-0.15995999999999999</c:v>
                </c:pt>
                <c:pt idx="3481">
                  <c:v>-0.127</c:v>
                </c:pt>
                <c:pt idx="3482">
                  <c:v>-7.8575000000000006E-2</c:v>
                </c:pt>
                <c:pt idx="3483">
                  <c:v>-2.9305999999999999E-2</c:v>
                </c:pt>
                <c:pt idx="3484">
                  <c:v>1.5205E-2</c:v>
                </c:pt>
                <c:pt idx="3485">
                  <c:v>6.6117999999999996E-2</c:v>
                </c:pt>
                <c:pt idx="3486">
                  <c:v>0.11222</c:v>
                </c:pt>
                <c:pt idx="3487">
                  <c:v>0.15287999999999999</c:v>
                </c:pt>
                <c:pt idx="3488">
                  <c:v>0.18879000000000001</c:v>
                </c:pt>
                <c:pt idx="3489">
                  <c:v>0.23402000000000001</c:v>
                </c:pt>
                <c:pt idx="3490">
                  <c:v>0.26466000000000001</c:v>
                </c:pt>
                <c:pt idx="3491">
                  <c:v>0.27843000000000001</c:v>
                </c:pt>
                <c:pt idx="3492">
                  <c:v>0.29376999999999998</c:v>
                </c:pt>
                <c:pt idx="3493">
                  <c:v>0.32102999999999998</c:v>
                </c:pt>
                <c:pt idx="3494">
                  <c:v>0.32121</c:v>
                </c:pt>
                <c:pt idx="3495">
                  <c:v>0.30978</c:v>
                </c:pt>
                <c:pt idx="3496">
                  <c:v>0.29365999999999998</c:v>
                </c:pt>
                <c:pt idx="3497">
                  <c:v>0.29550999999999999</c:v>
                </c:pt>
                <c:pt idx="3498">
                  <c:v>0.26683000000000001</c:v>
                </c:pt>
                <c:pt idx="3499">
                  <c:v>0.23351</c:v>
                </c:pt>
                <c:pt idx="3500">
                  <c:v>0.19547999999999999</c:v>
                </c:pt>
                <c:pt idx="3501">
                  <c:v>0.16858999999999999</c:v>
                </c:pt>
                <c:pt idx="3502">
                  <c:v>0.12243</c:v>
                </c:pt>
                <c:pt idx="3503">
                  <c:v>7.6563999999999993E-2</c:v>
                </c:pt>
                <c:pt idx="3504">
                  <c:v>2.5245E-2</c:v>
                </c:pt>
                <c:pt idx="3505">
                  <c:v>-1.5261E-2</c:v>
                </c:pt>
                <c:pt idx="3506">
                  <c:v>-6.3561000000000006E-2</c:v>
                </c:pt>
                <c:pt idx="3507">
                  <c:v>-0.1022</c:v>
                </c:pt>
                <c:pt idx="3508">
                  <c:v>-0.15604000000000001</c:v>
                </c:pt>
                <c:pt idx="3509">
                  <c:v>-0.18959999999999999</c:v>
                </c:pt>
                <c:pt idx="3510">
                  <c:v>-0.22370999999999999</c:v>
                </c:pt>
                <c:pt idx="3511">
                  <c:v>-0.24260999999999999</c:v>
                </c:pt>
                <c:pt idx="3512">
                  <c:v>-0.28622999999999998</c:v>
                </c:pt>
                <c:pt idx="3513">
                  <c:v>-0.29610999999999998</c:v>
                </c:pt>
                <c:pt idx="3514">
                  <c:v>-0.30081999999999998</c:v>
                </c:pt>
                <c:pt idx="3515">
                  <c:v>-0.2949</c:v>
                </c:pt>
                <c:pt idx="3516">
                  <c:v>-0.31101000000000001</c:v>
                </c:pt>
                <c:pt idx="3517">
                  <c:v>-0.29359000000000002</c:v>
                </c:pt>
                <c:pt idx="3518">
                  <c:v>-0.26930999999999999</c:v>
                </c:pt>
                <c:pt idx="3519">
                  <c:v>-0.23735000000000001</c:v>
                </c:pt>
                <c:pt idx="3520">
                  <c:v>-0.22553999999999999</c:v>
                </c:pt>
                <c:pt idx="3521">
                  <c:v>-0.18393999999999999</c:v>
                </c:pt>
                <c:pt idx="3522">
                  <c:v>-0.13994999999999999</c:v>
                </c:pt>
                <c:pt idx="3523">
                  <c:v>-9.4836000000000004E-2</c:v>
                </c:pt>
                <c:pt idx="3524">
                  <c:v>-5.8879000000000001E-2</c:v>
                </c:pt>
                <c:pt idx="3525">
                  <c:v>-9.2043999999999997E-3</c:v>
                </c:pt>
                <c:pt idx="3526">
                  <c:v>3.7150000000000002E-2</c:v>
                </c:pt>
                <c:pt idx="3527">
                  <c:v>7.9645999999999995E-2</c:v>
                </c:pt>
                <c:pt idx="3528">
                  <c:v>0.12983</c:v>
                </c:pt>
                <c:pt idx="3529">
                  <c:v>0.16946</c:v>
                </c:pt>
                <c:pt idx="3530">
                  <c:v>0.20254</c:v>
                </c:pt>
                <c:pt idx="3531">
                  <c:v>0.22506000000000001</c:v>
                </c:pt>
                <c:pt idx="3532">
                  <c:v>0.26787</c:v>
                </c:pt>
                <c:pt idx="3533">
                  <c:v>0.28470000000000001</c:v>
                </c:pt>
                <c:pt idx="3534">
                  <c:v>0.29261999999999999</c:v>
                </c:pt>
                <c:pt idx="3535">
                  <c:v>0.29075000000000001</c:v>
                </c:pt>
                <c:pt idx="3536">
                  <c:v>0.31180999999999998</c:v>
                </c:pt>
                <c:pt idx="3537">
                  <c:v>0.29898999999999998</c:v>
                </c:pt>
                <c:pt idx="3538">
                  <c:v>0.27984999999999999</c:v>
                </c:pt>
                <c:pt idx="3539">
                  <c:v>0.25068000000000001</c:v>
                </c:pt>
                <c:pt idx="3540">
                  <c:v>0.24398</c:v>
                </c:pt>
                <c:pt idx="3541">
                  <c:v>0.20482</c:v>
                </c:pt>
                <c:pt idx="3542">
                  <c:v>0.16466</c:v>
                </c:pt>
                <c:pt idx="3543">
                  <c:v>0.11889</c:v>
                </c:pt>
                <c:pt idx="3544">
                  <c:v>8.5065000000000002E-2</c:v>
                </c:pt>
                <c:pt idx="3545">
                  <c:v>3.6389999999999999E-2</c:v>
                </c:pt>
                <c:pt idx="3546">
                  <c:v>-1.1454000000000001E-2</c:v>
                </c:pt>
                <c:pt idx="3547">
                  <c:v>-5.9560000000000002E-2</c:v>
                </c:pt>
                <c:pt idx="3548">
                  <c:v>-0.10641</c:v>
                </c:pt>
                <c:pt idx="3549">
                  <c:v>-0.15107999999999999</c:v>
                </c:pt>
                <c:pt idx="3550">
                  <c:v>-0.18712000000000001</c:v>
                </c:pt>
                <c:pt idx="3551">
                  <c:v>-0.21923000000000001</c:v>
                </c:pt>
                <c:pt idx="3552">
                  <c:v>-0.26356000000000002</c:v>
                </c:pt>
                <c:pt idx="3553">
                  <c:v>-0.28978999999999999</c:v>
                </c:pt>
                <c:pt idx="3554">
                  <c:v>-0.29823</c:v>
                </c:pt>
                <c:pt idx="3555">
                  <c:v>-0.30806</c:v>
                </c:pt>
                <c:pt idx="3556">
                  <c:v>-0.33206999999999998</c:v>
                </c:pt>
                <c:pt idx="3557">
                  <c:v>-0.32618999999999998</c:v>
                </c:pt>
                <c:pt idx="3558">
                  <c:v>-0.30752000000000002</c:v>
                </c:pt>
                <c:pt idx="3559">
                  <c:v>-0.31580999999999998</c:v>
                </c:pt>
                <c:pt idx="3560">
                  <c:v>-0.28383000000000003</c:v>
                </c:pt>
                <c:pt idx="3561">
                  <c:v>-0.25037999999999999</c:v>
                </c:pt>
                <c:pt idx="3562">
                  <c:v>-0.21060999999999999</c:v>
                </c:pt>
                <c:pt idx="3563">
                  <c:v>-0.18604000000000001</c:v>
                </c:pt>
                <c:pt idx="3564">
                  <c:v>-0.13719000000000001</c:v>
                </c:pt>
                <c:pt idx="3565">
                  <c:v>-8.6312E-2</c:v>
                </c:pt>
                <c:pt idx="3566">
                  <c:v>-3.7503000000000002E-2</c:v>
                </c:pt>
                <c:pt idx="3567">
                  <c:v>1.0855E-2</c:v>
                </c:pt>
                <c:pt idx="3568">
                  <c:v>6.0234999999999997E-2</c:v>
                </c:pt>
                <c:pt idx="3569">
                  <c:v>0.10785</c:v>
                </c:pt>
                <c:pt idx="3570">
                  <c:v>0.14917</c:v>
                </c:pt>
                <c:pt idx="3571">
                  <c:v>0.20222999999999999</c:v>
                </c:pt>
                <c:pt idx="3572">
                  <c:v>0.23632</c:v>
                </c:pt>
                <c:pt idx="3573">
                  <c:v>0.26506999999999997</c:v>
                </c:pt>
                <c:pt idx="3574">
                  <c:v>0.28421000000000002</c:v>
                </c:pt>
                <c:pt idx="3575">
                  <c:v>0.32652999999999999</c:v>
                </c:pt>
                <c:pt idx="3576">
                  <c:v>0.32918999999999998</c:v>
                </c:pt>
                <c:pt idx="3577">
                  <c:v>0.32989000000000002</c:v>
                </c:pt>
                <c:pt idx="3578">
                  <c:v>0.32090999999999997</c:v>
                </c:pt>
                <c:pt idx="3579">
                  <c:v>0.33187</c:v>
                </c:pt>
                <c:pt idx="3580">
                  <c:v>0.31269999999999998</c:v>
                </c:pt>
                <c:pt idx="3581">
                  <c:v>0.28132000000000001</c:v>
                </c:pt>
                <c:pt idx="3582">
                  <c:v>0.24743999999999999</c:v>
                </c:pt>
                <c:pt idx="3583">
                  <c:v>0.22935</c:v>
                </c:pt>
                <c:pt idx="3584">
                  <c:v>0.187</c:v>
                </c:pt>
                <c:pt idx="3585">
                  <c:v>0.13779</c:v>
                </c:pt>
                <c:pt idx="3586">
                  <c:v>8.9637999999999995E-2</c:v>
                </c:pt>
                <c:pt idx="3587">
                  <c:v>4.7842999999999997E-2</c:v>
                </c:pt>
                <c:pt idx="3588">
                  <c:v>-4.3633999999999999E-3</c:v>
                </c:pt>
                <c:pt idx="3589">
                  <c:v>-5.0984000000000002E-2</c:v>
                </c:pt>
                <c:pt idx="3590">
                  <c:v>-9.7241999999999995E-2</c:v>
                </c:pt>
                <c:pt idx="3591">
                  <c:v>-0.14538999999999999</c:v>
                </c:pt>
                <c:pt idx="3592">
                  <c:v>-0.18870000000000001</c:v>
                </c:pt>
                <c:pt idx="3593">
                  <c:v>-0.21864</c:v>
                </c:pt>
                <c:pt idx="3594">
                  <c:v>-0.24532000000000001</c:v>
                </c:pt>
                <c:pt idx="3595">
                  <c:v>-0.28599000000000002</c:v>
                </c:pt>
                <c:pt idx="3596">
                  <c:v>-0.30231000000000002</c:v>
                </c:pt>
                <c:pt idx="3597">
                  <c:v>-0.30508000000000002</c:v>
                </c:pt>
                <c:pt idx="3598">
                  <c:v>-0.30438999999999999</c:v>
                </c:pt>
                <c:pt idx="3599">
                  <c:v>-0.32390000000000002</c:v>
                </c:pt>
                <c:pt idx="3600">
                  <c:v>-0.31125999999999998</c:v>
                </c:pt>
                <c:pt idx="3601">
                  <c:v>-0.28389999999999999</c:v>
                </c:pt>
                <c:pt idx="3602">
                  <c:v>-0.25581999999999999</c:v>
                </c:pt>
                <c:pt idx="3603">
                  <c:v>-0.24712000000000001</c:v>
                </c:pt>
                <c:pt idx="3604">
                  <c:v>-0.20313000000000001</c:v>
                </c:pt>
                <c:pt idx="3605">
                  <c:v>-0.16419</c:v>
                </c:pt>
                <c:pt idx="3606">
                  <c:v>-0.11632000000000001</c:v>
                </c:pt>
                <c:pt idx="3607">
                  <c:v>-8.2927000000000001E-2</c:v>
                </c:pt>
                <c:pt idx="3608">
                  <c:v>-3.1095999999999999E-2</c:v>
                </c:pt>
                <c:pt idx="3609">
                  <c:v>1.2204E-2</c:v>
                </c:pt>
                <c:pt idx="3610">
                  <c:v>6.3989000000000004E-2</c:v>
                </c:pt>
                <c:pt idx="3611">
                  <c:v>0.1105</c:v>
                </c:pt>
                <c:pt idx="3612">
                  <c:v>0.15483</c:v>
                </c:pt>
                <c:pt idx="3613">
                  <c:v>0.18867</c:v>
                </c:pt>
                <c:pt idx="3614">
                  <c:v>0.23927000000000001</c:v>
                </c:pt>
                <c:pt idx="3615">
                  <c:v>0.26515</c:v>
                </c:pt>
                <c:pt idx="3616">
                  <c:v>0.28261999999999998</c:v>
                </c:pt>
                <c:pt idx="3617">
                  <c:v>0.29304000000000002</c:v>
                </c:pt>
                <c:pt idx="3618">
                  <c:v>0.32451000000000002</c:v>
                </c:pt>
                <c:pt idx="3619">
                  <c:v>0.31903999999999999</c:v>
                </c:pt>
                <c:pt idx="3620">
                  <c:v>0.30975000000000003</c:v>
                </c:pt>
                <c:pt idx="3621">
                  <c:v>0.28835</c:v>
                </c:pt>
                <c:pt idx="3622">
                  <c:v>0.29076000000000002</c:v>
                </c:pt>
                <c:pt idx="3623">
                  <c:v>0.25733</c:v>
                </c:pt>
                <c:pt idx="3624">
                  <c:v>0.22363</c:v>
                </c:pt>
                <c:pt idx="3625">
                  <c:v>0.18201999999999999</c:v>
                </c:pt>
                <c:pt idx="3626">
                  <c:v>0.1535</c:v>
                </c:pt>
                <c:pt idx="3627">
                  <c:v>0.10381</c:v>
                </c:pt>
                <c:pt idx="3628">
                  <c:v>5.5499E-2</c:v>
                </c:pt>
                <c:pt idx="3629">
                  <c:v>4.5542999999999998E-3</c:v>
                </c:pt>
                <c:pt idx="3630">
                  <c:v>-3.9807000000000002E-2</c:v>
                </c:pt>
                <c:pt idx="3631">
                  <c:v>-8.9659000000000003E-2</c:v>
                </c:pt>
                <c:pt idx="3632">
                  <c:v>-0.13175999999999999</c:v>
                </c:pt>
                <c:pt idx="3633">
                  <c:v>-0.17007</c:v>
                </c:pt>
                <c:pt idx="3634">
                  <c:v>-0.21951000000000001</c:v>
                </c:pt>
                <c:pt idx="3635">
                  <c:v>-0.25274000000000002</c:v>
                </c:pt>
                <c:pt idx="3636">
                  <c:v>-0.27509</c:v>
                </c:pt>
                <c:pt idx="3637">
                  <c:v>-0.28854000000000002</c:v>
                </c:pt>
                <c:pt idx="3638">
                  <c:v>-0.32589000000000001</c:v>
                </c:pt>
                <c:pt idx="3639">
                  <c:v>-0.3281</c:v>
                </c:pt>
                <c:pt idx="3640">
                  <c:v>-0.32327</c:v>
                </c:pt>
                <c:pt idx="3641">
                  <c:v>-0.30557000000000001</c:v>
                </c:pt>
                <c:pt idx="3642">
                  <c:v>-0.31756000000000001</c:v>
                </c:pt>
                <c:pt idx="3643">
                  <c:v>-0.28865000000000002</c:v>
                </c:pt>
                <c:pt idx="3644">
                  <c:v>-0.25622</c:v>
                </c:pt>
                <c:pt idx="3645">
                  <c:v>-0.21598000000000001</c:v>
                </c:pt>
                <c:pt idx="3646">
                  <c:v>-0.19545000000000001</c:v>
                </c:pt>
                <c:pt idx="3647">
                  <c:v>-0.14645</c:v>
                </c:pt>
                <c:pt idx="3648">
                  <c:v>-9.7980999999999999E-2</c:v>
                </c:pt>
                <c:pt idx="3649">
                  <c:v>-4.8455999999999999E-2</c:v>
                </c:pt>
                <c:pt idx="3650">
                  <c:v>-4.1031000000000001E-3</c:v>
                </c:pt>
                <c:pt idx="3651">
                  <c:v>4.7305E-2</c:v>
                </c:pt>
                <c:pt idx="3652">
                  <c:v>9.4978000000000007E-2</c:v>
                </c:pt>
                <c:pt idx="3653">
                  <c:v>0.14122000000000001</c:v>
                </c:pt>
                <c:pt idx="3654">
                  <c:v>0.19191</c:v>
                </c:pt>
                <c:pt idx="3655">
                  <c:v>0.23057</c:v>
                </c:pt>
                <c:pt idx="3656">
                  <c:v>0.25646999999999998</c:v>
                </c:pt>
                <c:pt idx="3657">
                  <c:v>0.28037000000000001</c:v>
                </c:pt>
                <c:pt idx="3658">
                  <c:v>0.32027</c:v>
                </c:pt>
                <c:pt idx="3659">
                  <c:v>0.33296999999999999</c:v>
                </c:pt>
                <c:pt idx="3660">
                  <c:v>0.33123000000000002</c:v>
                </c:pt>
                <c:pt idx="3661">
                  <c:v>0.32496999999999998</c:v>
                </c:pt>
                <c:pt idx="3662">
                  <c:v>0.34066000000000002</c:v>
                </c:pt>
                <c:pt idx="3663">
                  <c:v>0.32190000000000002</c:v>
                </c:pt>
                <c:pt idx="3664">
                  <c:v>0.29181000000000001</c:v>
                </c:pt>
                <c:pt idx="3665">
                  <c:v>0.28338999999999998</c:v>
                </c:pt>
                <c:pt idx="3666">
                  <c:v>0.24207000000000001</c:v>
                </c:pt>
                <c:pt idx="3667">
                  <c:v>0.19993</c:v>
                </c:pt>
                <c:pt idx="3668">
                  <c:v>0.15289</c:v>
                </c:pt>
                <c:pt idx="3669">
                  <c:v>0.11448</c:v>
                </c:pt>
                <c:pt idx="3670">
                  <c:v>6.1633E-2</c:v>
                </c:pt>
                <c:pt idx="3671">
                  <c:v>9.4865999999999995E-3</c:v>
                </c:pt>
                <c:pt idx="3672">
                  <c:v>-4.0355000000000002E-2</c:v>
                </c:pt>
                <c:pt idx="3673">
                  <c:v>-9.4953999999999997E-2</c:v>
                </c:pt>
                <c:pt idx="3674">
                  <c:v>-0.14038999999999999</c:v>
                </c:pt>
                <c:pt idx="3675">
                  <c:v>-0.18373999999999999</c:v>
                </c:pt>
                <c:pt idx="3676">
                  <c:v>-0.21493999999999999</c:v>
                </c:pt>
                <c:pt idx="3677">
                  <c:v>-0.26771</c:v>
                </c:pt>
                <c:pt idx="3678">
                  <c:v>-0.29238999999999998</c:v>
                </c:pt>
                <c:pt idx="3679">
                  <c:v>-0.30771999999999999</c:v>
                </c:pt>
                <c:pt idx="3680">
                  <c:v>-0.31529000000000001</c:v>
                </c:pt>
                <c:pt idx="3681">
                  <c:v>-0.34493000000000001</c:v>
                </c:pt>
                <c:pt idx="3682">
                  <c:v>-0.33732000000000001</c:v>
                </c:pt>
                <c:pt idx="3683">
                  <c:v>-0.32340999999999998</c:v>
                </c:pt>
                <c:pt idx="3684">
                  <c:v>-0.30209000000000003</c:v>
                </c:pt>
                <c:pt idx="3685">
                  <c:v>-0.30098999999999998</c:v>
                </c:pt>
                <c:pt idx="3686">
                  <c:v>-0.26566000000000001</c:v>
                </c:pt>
                <c:pt idx="3687">
                  <c:v>-0.22595000000000001</c:v>
                </c:pt>
                <c:pt idx="3688">
                  <c:v>-0.18309</c:v>
                </c:pt>
                <c:pt idx="3689">
                  <c:v>-0.15337999999999999</c:v>
                </c:pt>
                <c:pt idx="3690">
                  <c:v>-0.10025000000000001</c:v>
                </c:pt>
                <c:pt idx="3691">
                  <c:v>-5.2221999999999998E-2</c:v>
                </c:pt>
                <c:pt idx="3692">
                  <c:v>-1.7363000000000001E-3</c:v>
                </c:pt>
                <c:pt idx="3693">
                  <c:v>4.6099000000000001E-2</c:v>
                </c:pt>
                <c:pt idx="3694">
                  <c:v>9.6494999999999997E-2</c:v>
                </c:pt>
                <c:pt idx="3695">
                  <c:v>0.13883000000000001</c:v>
                </c:pt>
                <c:pt idx="3696">
                  <c:v>0.17551</c:v>
                </c:pt>
                <c:pt idx="3697">
                  <c:v>0.22533</c:v>
                </c:pt>
                <c:pt idx="3698">
                  <c:v>0.25622</c:v>
                </c:pt>
                <c:pt idx="3699">
                  <c:v>0.27676000000000001</c:v>
                </c:pt>
                <c:pt idx="3700">
                  <c:v>0.29216999999999999</c:v>
                </c:pt>
                <c:pt idx="3701">
                  <c:v>0.32047999999999999</c:v>
                </c:pt>
                <c:pt idx="3702">
                  <c:v>0.32407000000000002</c:v>
                </c:pt>
                <c:pt idx="3703">
                  <c:v>0.31472</c:v>
                </c:pt>
                <c:pt idx="3704">
                  <c:v>0.29605999999999999</c:v>
                </c:pt>
                <c:pt idx="3705">
                  <c:v>0.30407000000000001</c:v>
                </c:pt>
                <c:pt idx="3706">
                  <c:v>0.27329999999999999</c:v>
                </c:pt>
                <c:pt idx="3707">
                  <c:v>0.23913999999999999</c:v>
                </c:pt>
                <c:pt idx="3708">
                  <c:v>0.19767999999999999</c:v>
                </c:pt>
                <c:pt idx="3709">
                  <c:v>0.1769</c:v>
                </c:pt>
                <c:pt idx="3710">
                  <c:v>0.12407</c:v>
                </c:pt>
                <c:pt idx="3711">
                  <c:v>7.6304999999999998E-2</c:v>
                </c:pt>
                <c:pt idx="3712">
                  <c:v>2.4908E-2</c:v>
                </c:pt>
                <c:pt idx="3713">
                  <c:v>-1.9965E-2</c:v>
                </c:pt>
                <c:pt idx="3714">
                  <c:v>-7.0165000000000005E-2</c:v>
                </c:pt>
                <c:pt idx="3715">
                  <c:v>-0.11531</c:v>
                </c:pt>
                <c:pt idx="3716">
                  <c:v>-0.15719</c:v>
                </c:pt>
                <c:pt idx="3717">
                  <c:v>-0.20885000000000001</c:v>
                </c:pt>
                <c:pt idx="3718">
                  <c:v>-0.24281</c:v>
                </c:pt>
                <c:pt idx="3719">
                  <c:v>-0.26666000000000001</c:v>
                </c:pt>
                <c:pt idx="3720">
                  <c:v>-0.31252000000000002</c:v>
                </c:pt>
                <c:pt idx="3721">
                  <c:v>-0.32269999999999999</c:v>
                </c:pt>
                <c:pt idx="3722">
                  <c:v>-0.32840999999999998</c:v>
                </c:pt>
                <c:pt idx="3723">
                  <c:v>-0.32163000000000003</c:v>
                </c:pt>
                <c:pt idx="3724">
                  <c:v>-0.34338000000000002</c:v>
                </c:pt>
                <c:pt idx="3725">
                  <c:v>-0.32434000000000002</c:v>
                </c:pt>
                <c:pt idx="3726">
                  <c:v>-0.29692000000000002</c:v>
                </c:pt>
                <c:pt idx="3727">
                  <c:v>-0.26300000000000001</c:v>
                </c:pt>
                <c:pt idx="3728">
                  <c:v>-0.25213999999999998</c:v>
                </c:pt>
                <c:pt idx="3729">
                  <c:v>-0.20301</c:v>
                </c:pt>
                <c:pt idx="3730">
                  <c:v>-0.16100999999999999</c:v>
                </c:pt>
                <c:pt idx="3731">
                  <c:v>-0.10924</c:v>
                </c:pt>
                <c:pt idx="3732">
                  <c:v>-7.1486999999999995E-2</c:v>
                </c:pt>
                <c:pt idx="3733">
                  <c:v>-1.5585999999999999E-2</c:v>
                </c:pt>
                <c:pt idx="3734">
                  <c:v>3.2756E-2</c:v>
                </c:pt>
                <c:pt idx="3735">
                  <c:v>8.3929000000000004E-2</c:v>
                </c:pt>
                <c:pt idx="3736">
                  <c:v>0.13649</c:v>
                </c:pt>
                <c:pt idx="3737">
                  <c:v>0.18265999999999999</c:v>
                </c:pt>
                <c:pt idx="3738">
                  <c:v>0.22092999999999999</c:v>
                </c:pt>
                <c:pt idx="3739">
                  <c:v>0.24909999999999999</c:v>
                </c:pt>
                <c:pt idx="3740">
                  <c:v>0.29971999999999999</c:v>
                </c:pt>
                <c:pt idx="3741">
                  <c:v>0.31702000000000002</c:v>
                </c:pt>
                <c:pt idx="3742">
                  <c:v>0.33184999999999998</c:v>
                </c:pt>
                <c:pt idx="3743">
                  <c:v>0.32991999999999999</c:v>
                </c:pt>
                <c:pt idx="3744">
                  <c:v>0.35686000000000001</c:v>
                </c:pt>
                <c:pt idx="3745">
                  <c:v>0.34495999999999999</c:v>
                </c:pt>
                <c:pt idx="3746">
                  <c:v>0.32544000000000001</c:v>
                </c:pt>
                <c:pt idx="3747">
                  <c:v>0.29588999999999999</c:v>
                </c:pt>
                <c:pt idx="3748">
                  <c:v>0.29135</c:v>
                </c:pt>
                <c:pt idx="3749">
                  <c:v>0.25309999999999999</c:v>
                </c:pt>
                <c:pt idx="3750">
                  <c:v>0.21099999999999999</c:v>
                </c:pt>
                <c:pt idx="3751">
                  <c:v>0.15995999999999999</c:v>
                </c:pt>
                <c:pt idx="3752">
                  <c:v>0.12637000000000001</c:v>
                </c:pt>
                <c:pt idx="3753">
                  <c:v>7.2730000000000003E-2</c:v>
                </c:pt>
                <c:pt idx="3754">
                  <c:v>1.8297999999999998E-2</c:v>
                </c:pt>
                <c:pt idx="3755">
                  <c:v>-3.1223999999999998E-2</c:v>
                </c:pt>
                <c:pt idx="3756">
                  <c:v>-8.2846000000000003E-2</c:v>
                </c:pt>
                <c:pt idx="3757">
                  <c:v>-0.13042000000000001</c:v>
                </c:pt>
                <c:pt idx="3758">
                  <c:v>-0.17369999999999999</c:v>
                </c:pt>
                <c:pt idx="3759">
                  <c:v>-0.21110000000000001</c:v>
                </c:pt>
                <c:pt idx="3760">
                  <c:v>-0.26278000000000001</c:v>
                </c:pt>
                <c:pt idx="3761">
                  <c:v>-0.29048000000000002</c:v>
                </c:pt>
                <c:pt idx="3762">
                  <c:v>-0.30708999999999997</c:v>
                </c:pt>
                <c:pt idx="3763">
                  <c:v>-0.32045000000000001</c:v>
                </c:pt>
                <c:pt idx="3764">
                  <c:v>-0.35105999999999998</c:v>
                </c:pt>
                <c:pt idx="3765">
                  <c:v>-0.35038000000000002</c:v>
                </c:pt>
                <c:pt idx="3766">
                  <c:v>-0.33328999999999998</c:v>
                </c:pt>
                <c:pt idx="3767">
                  <c:v>-0.31701000000000001</c:v>
                </c:pt>
                <c:pt idx="3768">
                  <c:v>-0.31785999999999998</c:v>
                </c:pt>
                <c:pt idx="3769">
                  <c:v>-0.28527000000000002</c:v>
                </c:pt>
                <c:pt idx="3770">
                  <c:v>-0.24542</c:v>
                </c:pt>
                <c:pt idx="3771">
                  <c:v>-0.22239999999999999</c:v>
                </c:pt>
                <c:pt idx="3772">
                  <c:v>-0.17249</c:v>
                </c:pt>
                <c:pt idx="3773">
                  <c:v>-0.12195</c:v>
                </c:pt>
                <c:pt idx="3774">
                  <c:v>-7.3016999999999999E-2</c:v>
                </c:pt>
                <c:pt idx="3775">
                  <c:v>-2.4062E-2</c:v>
                </c:pt>
                <c:pt idx="3776">
                  <c:v>2.8837999999999999E-2</c:v>
                </c:pt>
                <c:pt idx="3777">
                  <c:v>8.0490000000000006E-2</c:v>
                </c:pt>
                <c:pt idx="3778">
                  <c:v>0.12559000000000001</c:v>
                </c:pt>
                <c:pt idx="3779">
                  <c:v>0.18342</c:v>
                </c:pt>
                <c:pt idx="3780">
                  <c:v>0.22029000000000001</c:v>
                </c:pt>
                <c:pt idx="3781">
                  <c:v>0.25258999999999998</c:v>
                </c:pt>
                <c:pt idx="3782">
                  <c:v>0.27315</c:v>
                </c:pt>
                <c:pt idx="3783">
                  <c:v>0.31953999999999999</c:v>
                </c:pt>
                <c:pt idx="3784">
                  <c:v>0.32873000000000002</c:v>
                </c:pt>
                <c:pt idx="3785">
                  <c:v>0.33206000000000002</c:v>
                </c:pt>
                <c:pt idx="3786">
                  <c:v>0.32207999999999998</c:v>
                </c:pt>
                <c:pt idx="3787">
                  <c:v>0.34137000000000001</c:v>
                </c:pt>
                <c:pt idx="3788">
                  <c:v>0.31946999999999998</c:v>
                </c:pt>
                <c:pt idx="3789">
                  <c:v>0.29209000000000002</c:v>
                </c:pt>
                <c:pt idx="3790">
                  <c:v>0.25618999999999997</c:v>
                </c:pt>
                <c:pt idx="3791">
                  <c:v>0.24177999999999999</c:v>
                </c:pt>
                <c:pt idx="3792">
                  <c:v>0.19711999999999999</c:v>
                </c:pt>
                <c:pt idx="3793">
                  <c:v>0.14867</c:v>
                </c:pt>
                <c:pt idx="3794">
                  <c:v>9.9236000000000005E-2</c:v>
                </c:pt>
                <c:pt idx="3795">
                  <c:v>5.7653000000000003E-2</c:v>
                </c:pt>
                <c:pt idx="3796">
                  <c:v>3.3065999999999998E-3</c:v>
                </c:pt>
                <c:pt idx="3797">
                  <c:v>-4.6592000000000001E-2</c:v>
                </c:pt>
                <c:pt idx="3798">
                  <c:v>-9.3641000000000002E-2</c:v>
                </c:pt>
                <c:pt idx="3799">
                  <c:v>-0.14626</c:v>
                </c:pt>
                <c:pt idx="3800">
                  <c:v>-0.19131000000000001</c:v>
                </c:pt>
                <c:pt idx="3801">
                  <c:v>-0.22353000000000001</c:v>
                </c:pt>
                <c:pt idx="3802">
                  <c:v>-0.25144</c:v>
                </c:pt>
                <c:pt idx="3803">
                  <c:v>-0.29844999999999999</c:v>
                </c:pt>
                <c:pt idx="3804">
                  <c:v>-0.31445000000000001</c:v>
                </c:pt>
                <c:pt idx="3805">
                  <c:v>-0.32246999999999998</c:v>
                </c:pt>
                <c:pt idx="3806">
                  <c:v>-0.31985999999999998</c:v>
                </c:pt>
                <c:pt idx="3807">
                  <c:v>-0.34003</c:v>
                </c:pt>
                <c:pt idx="3808">
                  <c:v>-0.32712000000000002</c:v>
                </c:pt>
                <c:pt idx="3809">
                  <c:v>-0.30323</c:v>
                </c:pt>
                <c:pt idx="3810">
                  <c:v>-0.27185999999999999</c:v>
                </c:pt>
                <c:pt idx="3811">
                  <c:v>-0.26088</c:v>
                </c:pt>
                <c:pt idx="3812">
                  <c:v>-0.2195</c:v>
                </c:pt>
                <c:pt idx="3813">
                  <c:v>-0.17460999999999999</c:v>
                </c:pt>
                <c:pt idx="3814">
                  <c:v>-0.12548000000000001</c:v>
                </c:pt>
                <c:pt idx="3815">
                  <c:v>-8.7363999999999997E-2</c:v>
                </c:pt>
                <c:pt idx="3816">
                  <c:v>-3.3224999999999998E-2</c:v>
                </c:pt>
                <c:pt idx="3817">
                  <c:v>1.8020999999999999E-2</c:v>
                </c:pt>
                <c:pt idx="3818">
                  <c:v>6.9135000000000002E-2</c:v>
                </c:pt>
                <c:pt idx="3819">
                  <c:v>0.12144000000000001</c:v>
                </c:pt>
                <c:pt idx="3820">
                  <c:v>0.16880000000000001</c:v>
                </c:pt>
                <c:pt idx="3821">
                  <c:v>0.20493</c:v>
                </c:pt>
                <c:pt idx="3822">
                  <c:v>0.26019999999999999</c:v>
                </c:pt>
                <c:pt idx="3823">
                  <c:v>0.28903000000000001</c:v>
                </c:pt>
                <c:pt idx="3824">
                  <c:v>0.31428</c:v>
                </c:pt>
                <c:pt idx="3825">
                  <c:v>0.32730999999999999</c:v>
                </c:pt>
                <c:pt idx="3826">
                  <c:v>0.36069000000000001</c:v>
                </c:pt>
                <c:pt idx="3827">
                  <c:v>0.35782999999999998</c:v>
                </c:pt>
                <c:pt idx="3828">
                  <c:v>0.35136000000000001</c:v>
                </c:pt>
                <c:pt idx="3829">
                  <c:v>0.32684999999999997</c:v>
                </c:pt>
                <c:pt idx="3830">
                  <c:v>0.33593000000000001</c:v>
                </c:pt>
                <c:pt idx="3831">
                  <c:v>0.29920000000000002</c:v>
                </c:pt>
                <c:pt idx="3832">
                  <c:v>0.26363999999999999</c:v>
                </c:pt>
                <c:pt idx="3833">
                  <c:v>0.21722</c:v>
                </c:pt>
                <c:pt idx="3834">
                  <c:v>0.19234000000000001</c:v>
                </c:pt>
                <c:pt idx="3835">
                  <c:v>0.1353</c:v>
                </c:pt>
                <c:pt idx="3836">
                  <c:v>8.2878999999999994E-2</c:v>
                </c:pt>
                <c:pt idx="3837">
                  <c:v>2.8822E-2</c:v>
                </c:pt>
                <c:pt idx="3838">
                  <c:v>-2.1586999999999999E-2</c:v>
                </c:pt>
                <c:pt idx="3839">
                  <c:v>-7.5184000000000001E-2</c:v>
                </c:pt>
                <c:pt idx="3840">
                  <c:v>-0.12679000000000001</c:v>
                </c:pt>
                <c:pt idx="3841">
                  <c:v>-0.16722000000000001</c:v>
                </c:pt>
                <c:pt idx="3842">
                  <c:v>-0.22611999999999999</c:v>
                </c:pt>
                <c:pt idx="3843">
                  <c:v>-0.26166</c:v>
                </c:pt>
                <c:pt idx="3844">
                  <c:v>-0.29064000000000001</c:v>
                </c:pt>
                <c:pt idx="3845">
                  <c:v>-0.30771999999999999</c:v>
                </c:pt>
                <c:pt idx="3846">
                  <c:v>-0.34988000000000002</c:v>
                </c:pt>
                <c:pt idx="3847">
                  <c:v>-0.35619000000000001</c:v>
                </c:pt>
                <c:pt idx="3848">
                  <c:v>-0.35321999999999998</c:v>
                </c:pt>
                <c:pt idx="3849">
                  <c:v>-0.34186</c:v>
                </c:pt>
                <c:pt idx="3850">
                  <c:v>-0.35675000000000001</c:v>
                </c:pt>
                <c:pt idx="3851">
                  <c:v>-0.32702999999999999</c:v>
                </c:pt>
                <c:pt idx="3852">
                  <c:v>-0.29574</c:v>
                </c:pt>
                <c:pt idx="3853">
                  <c:v>-0.25767000000000001</c:v>
                </c:pt>
                <c:pt idx="3854">
                  <c:v>-0.23436000000000001</c:v>
                </c:pt>
                <c:pt idx="3855">
                  <c:v>-0.18895999999999999</c:v>
                </c:pt>
                <c:pt idx="3856">
                  <c:v>-0.13683999999999999</c:v>
                </c:pt>
                <c:pt idx="3857">
                  <c:v>-8.5878999999999997E-2</c:v>
                </c:pt>
                <c:pt idx="3858">
                  <c:v>-3.8975999999999997E-2</c:v>
                </c:pt>
                <c:pt idx="3859">
                  <c:v>1.2836999999999999E-2</c:v>
                </c:pt>
                <c:pt idx="3860">
                  <c:v>6.8169999999999994E-2</c:v>
                </c:pt>
                <c:pt idx="3861">
                  <c:v>0.11549</c:v>
                </c:pt>
                <c:pt idx="3862">
                  <c:v>0.17032</c:v>
                </c:pt>
                <c:pt idx="3863">
                  <c:v>0.21421999999999999</c:v>
                </c:pt>
                <c:pt idx="3864">
                  <c:v>0.24518000000000001</c:v>
                </c:pt>
                <c:pt idx="3865">
                  <c:v>0.27601999999999999</c:v>
                </c:pt>
                <c:pt idx="3866">
                  <c:v>0.31725999999999999</c:v>
                </c:pt>
                <c:pt idx="3867">
                  <c:v>0.33631</c:v>
                </c:pt>
                <c:pt idx="3868">
                  <c:v>0.33678999999999998</c:v>
                </c:pt>
                <c:pt idx="3869">
                  <c:v>0.3352</c:v>
                </c:pt>
                <c:pt idx="3870">
                  <c:v>0.35494999999999999</c:v>
                </c:pt>
                <c:pt idx="3871">
                  <c:v>0.33682000000000001</c:v>
                </c:pt>
                <c:pt idx="3872">
                  <c:v>0.30742000000000003</c:v>
                </c:pt>
                <c:pt idx="3873">
                  <c:v>0.27501999999999999</c:v>
                </c:pt>
                <c:pt idx="3874">
                  <c:v>0.26429000000000002</c:v>
                </c:pt>
                <c:pt idx="3875">
                  <c:v>0.22142999999999999</c:v>
                </c:pt>
                <c:pt idx="3876">
                  <c:v>0.17193</c:v>
                </c:pt>
                <c:pt idx="3877">
                  <c:v>0.13499</c:v>
                </c:pt>
                <c:pt idx="3878">
                  <c:v>8.0822000000000005E-2</c:v>
                </c:pt>
                <c:pt idx="3879">
                  <c:v>2.2939000000000001E-2</c:v>
                </c:pt>
                <c:pt idx="3880">
                  <c:v>-2.5092E-2</c:v>
                </c:pt>
                <c:pt idx="3881">
                  <c:v>-8.2225999999999994E-2</c:v>
                </c:pt>
                <c:pt idx="3882">
                  <c:v>-0.12911</c:v>
                </c:pt>
                <c:pt idx="3883">
                  <c:v>-0.17621999999999999</c:v>
                </c:pt>
                <c:pt idx="3884">
                  <c:v>-0.21051</c:v>
                </c:pt>
                <c:pt idx="3885">
                  <c:v>-0.26840999999999998</c:v>
                </c:pt>
                <c:pt idx="3886">
                  <c:v>-0.29202</c:v>
                </c:pt>
                <c:pt idx="3887">
                  <c:v>-0.31326999999999999</c:v>
                </c:pt>
                <c:pt idx="3888">
                  <c:v>-0.32095000000000001</c:v>
                </c:pt>
                <c:pt idx="3889">
                  <c:v>-0.35509000000000002</c:v>
                </c:pt>
                <c:pt idx="3890">
                  <c:v>-0.34906999999999999</c:v>
                </c:pt>
                <c:pt idx="3891">
                  <c:v>-0.33505000000000001</c:v>
                </c:pt>
                <c:pt idx="3892">
                  <c:v>-0.31342999999999999</c:v>
                </c:pt>
                <c:pt idx="3893">
                  <c:v>-0.31575999999999999</c:v>
                </c:pt>
                <c:pt idx="3894">
                  <c:v>-0.27917999999999998</c:v>
                </c:pt>
                <c:pt idx="3895">
                  <c:v>-0.23907</c:v>
                </c:pt>
                <c:pt idx="3896">
                  <c:v>-0.19284999999999999</c:v>
                </c:pt>
                <c:pt idx="3897">
                  <c:v>-0.16259999999999999</c:v>
                </c:pt>
                <c:pt idx="3898">
                  <c:v>-0.10847</c:v>
                </c:pt>
                <c:pt idx="3899">
                  <c:v>-5.5988000000000003E-2</c:v>
                </c:pt>
                <c:pt idx="3900">
                  <c:v>-4.1790999999999998E-3</c:v>
                </c:pt>
                <c:pt idx="3901">
                  <c:v>4.7348000000000001E-2</c:v>
                </c:pt>
                <c:pt idx="3902">
                  <c:v>0.10173</c:v>
                </c:pt>
                <c:pt idx="3903">
                  <c:v>0.14826</c:v>
                </c:pt>
                <c:pt idx="3904">
                  <c:v>0.18978999999999999</c:v>
                </c:pt>
                <c:pt idx="3905">
                  <c:v>0.24288000000000001</c:v>
                </c:pt>
                <c:pt idx="3906">
                  <c:v>0.27601999999999999</c:v>
                </c:pt>
                <c:pt idx="3907">
                  <c:v>0.29860999999999999</c:v>
                </c:pt>
                <c:pt idx="3908">
                  <c:v>0.31429000000000001</c:v>
                </c:pt>
                <c:pt idx="3909">
                  <c:v>0.35177000000000003</c:v>
                </c:pt>
                <c:pt idx="3910">
                  <c:v>0.35442000000000001</c:v>
                </c:pt>
                <c:pt idx="3911">
                  <c:v>0.34440999999999999</c:v>
                </c:pt>
                <c:pt idx="3912">
                  <c:v>0.32951999999999998</c:v>
                </c:pt>
                <c:pt idx="3913">
                  <c:v>0.33609</c:v>
                </c:pt>
                <c:pt idx="3914">
                  <c:v>0.30861</c:v>
                </c:pt>
                <c:pt idx="3915">
                  <c:v>0.26889999999999997</c:v>
                </c:pt>
                <c:pt idx="3916">
                  <c:v>0.22720000000000001</c:v>
                </c:pt>
                <c:pt idx="3917">
                  <c:v>0.20297999999999999</c:v>
                </c:pt>
                <c:pt idx="3918">
                  <c:v>0.15090000000000001</c:v>
                </c:pt>
                <c:pt idx="3919">
                  <c:v>9.8368999999999998E-2</c:v>
                </c:pt>
                <c:pt idx="3920">
                  <c:v>4.3423000000000003E-2</c:v>
                </c:pt>
                <c:pt idx="3921">
                  <c:v>-3.6215000000000002E-3</c:v>
                </c:pt>
                <c:pt idx="3922">
                  <c:v>-6.1487E-2</c:v>
                </c:pt>
                <c:pt idx="3923">
                  <c:v>-0.1105</c:v>
                </c:pt>
                <c:pt idx="3924">
                  <c:v>-0.15890000000000001</c:v>
                </c:pt>
                <c:pt idx="3925">
                  <c:v>-0.21501000000000001</c:v>
                </c:pt>
                <c:pt idx="3926">
                  <c:v>-0.25284000000000001</c:v>
                </c:pt>
                <c:pt idx="3927">
                  <c:v>-0.28064</c:v>
                </c:pt>
                <c:pt idx="3928">
                  <c:v>-0.33357999999999999</c:v>
                </c:pt>
                <c:pt idx="3929">
                  <c:v>-0.34816999999999998</c:v>
                </c:pt>
                <c:pt idx="3930">
                  <c:v>-0.36132999999999998</c:v>
                </c:pt>
                <c:pt idx="3931">
                  <c:v>-0.35713</c:v>
                </c:pt>
                <c:pt idx="3932">
                  <c:v>-0.38230999999999998</c:v>
                </c:pt>
                <c:pt idx="3933">
                  <c:v>-0.36379</c:v>
                </c:pt>
                <c:pt idx="3934">
                  <c:v>-0.34267999999999998</c:v>
                </c:pt>
                <c:pt idx="3935">
                  <c:v>-0.30665999999999999</c:v>
                </c:pt>
                <c:pt idx="3936">
                  <c:v>-0.29564000000000001</c:v>
                </c:pt>
                <c:pt idx="3937">
                  <c:v>-0.24945999999999999</c:v>
                </c:pt>
                <c:pt idx="3938">
                  <c:v>-0.20225000000000001</c:v>
                </c:pt>
                <c:pt idx="3939">
                  <c:v>-0.14990999999999999</c:v>
                </c:pt>
                <c:pt idx="3940">
                  <c:v>-0.10673000000000001</c:v>
                </c:pt>
                <c:pt idx="3941">
                  <c:v>-5.0229000000000003E-2</c:v>
                </c:pt>
                <c:pt idx="3942">
                  <c:v>6.2585000000000002E-3</c:v>
                </c:pt>
                <c:pt idx="3943">
                  <c:v>5.7827000000000003E-2</c:v>
                </c:pt>
                <c:pt idx="3944">
                  <c:v>0.11567</c:v>
                </c:pt>
                <c:pt idx="3945">
                  <c:v>0.16469</c:v>
                </c:pt>
                <c:pt idx="3946">
                  <c:v>0.20793</c:v>
                </c:pt>
                <c:pt idx="3947">
                  <c:v>0.24176</c:v>
                </c:pt>
                <c:pt idx="3948">
                  <c:v>0.29607</c:v>
                </c:pt>
                <c:pt idx="3949">
                  <c:v>0.32163999999999998</c:v>
                </c:pt>
                <c:pt idx="3950">
                  <c:v>0.33927000000000002</c:v>
                </c:pt>
                <c:pt idx="3951">
                  <c:v>0.33907999999999999</c:v>
                </c:pt>
                <c:pt idx="3952">
                  <c:v>0.37203000000000003</c:v>
                </c:pt>
                <c:pt idx="3953">
                  <c:v>0.36537999999999998</c:v>
                </c:pt>
                <c:pt idx="3954">
                  <c:v>0.34489999999999998</c:v>
                </c:pt>
                <c:pt idx="3955">
                  <c:v>0.32153999999999999</c:v>
                </c:pt>
                <c:pt idx="3956">
                  <c:v>0.31803999999999999</c:v>
                </c:pt>
                <c:pt idx="3957">
                  <c:v>0.27986</c:v>
                </c:pt>
                <c:pt idx="3958">
                  <c:v>0.23622000000000001</c:v>
                </c:pt>
                <c:pt idx="3959">
                  <c:v>0.19070999999999999</c:v>
                </c:pt>
                <c:pt idx="3960">
                  <c:v>0.15411</c:v>
                </c:pt>
                <c:pt idx="3961">
                  <c:v>9.8044000000000006E-2</c:v>
                </c:pt>
                <c:pt idx="3962">
                  <c:v>4.3768000000000001E-2</c:v>
                </c:pt>
                <c:pt idx="3963">
                  <c:v>-1.0366999999999999E-2</c:v>
                </c:pt>
                <c:pt idx="3964">
                  <c:v>-6.1996999999999997E-2</c:v>
                </c:pt>
                <c:pt idx="3965">
                  <c:v>-0.11683</c:v>
                </c:pt>
                <c:pt idx="3966">
                  <c:v>-0.15989999999999999</c:v>
                </c:pt>
                <c:pt idx="3967">
                  <c:v>-0.20357</c:v>
                </c:pt>
                <c:pt idx="3968">
                  <c:v>-0.25422</c:v>
                </c:pt>
                <c:pt idx="3969">
                  <c:v>-0.28747</c:v>
                </c:pt>
                <c:pt idx="3970">
                  <c:v>-0.30609999999999998</c:v>
                </c:pt>
                <c:pt idx="3971">
                  <c:v>-0.32068999999999998</c:v>
                </c:pt>
                <c:pt idx="3972">
                  <c:v>-0.35452</c:v>
                </c:pt>
                <c:pt idx="3973">
                  <c:v>-0.3548</c:v>
                </c:pt>
                <c:pt idx="3974">
                  <c:v>-0.34327999999999997</c:v>
                </c:pt>
                <c:pt idx="3975">
                  <c:v>-0.32719999999999999</c:v>
                </c:pt>
                <c:pt idx="3976">
                  <c:v>-0.32846999999999998</c:v>
                </c:pt>
                <c:pt idx="3977">
                  <c:v>-0.29648999999999998</c:v>
                </c:pt>
                <c:pt idx="3978">
                  <c:v>-0.25734000000000001</c:v>
                </c:pt>
                <c:pt idx="3979">
                  <c:v>-0.20871999999999999</c:v>
                </c:pt>
                <c:pt idx="3980">
                  <c:v>-0.18534</c:v>
                </c:pt>
                <c:pt idx="3981">
                  <c:v>-0.13089000000000001</c:v>
                </c:pt>
                <c:pt idx="3982">
                  <c:v>-8.029E-2</c:v>
                </c:pt>
                <c:pt idx="3983">
                  <c:v>-2.9198000000000002E-2</c:v>
                </c:pt>
                <c:pt idx="3984">
                  <c:v>2.3751000000000001E-2</c:v>
                </c:pt>
                <c:pt idx="3985">
                  <c:v>8.2515000000000005E-2</c:v>
                </c:pt>
                <c:pt idx="3986">
                  <c:v>0.12822</c:v>
                </c:pt>
                <c:pt idx="3987">
                  <c:v>0.18911</c:v>
                </c:pt>
                <c:pt idx="3988">
                  <c:v>0.23018</c:v>
                </c:pt>
                <c:pt idx="3989">
                  <c:v>0.26618000000000003</c:v>
                </c:pt>
                <c:pt idx="3990">
                  <c:v>0.29194999999999999</c:v>
                </c:pt>
                <c:pt idx="3991">
                  <c:v>0.33871000000000001</c:v>
                </c:pt>
                <c:pt idx="3992">
                  <c:v>0.35209000000000001</c:v>
                </c:pt>
                <c:pt idx="3993">
                  <c:v>0.35615999999999998</c:v>
                </c:pt>
                <c:pt idx="3994">
                  <c:v>0.34799000000000002</c:v>
                </c:pt>
                <c:pt idx="3995">
                  <c:v>0.36934</c:v>
                </c:pt>
                <c:pt idx="3996">
                  <c:v>0.34578999999999999</c:v>
                </c:pt>
                <c:pt idx="3997">
                  <c:v>0.31755</c:v>
                </c:pt>
                <c:pt idx="3998">
                  <c:v>0.2797</c:v>
                </c:pt>
                <c:pt idx="3999">
                  <c:v>0.26812000000000002</c:v>
                </c:pt>
                <c:pt idx="4000">
                  <c:v>0.21998000000000001</c:v>
                </c:pt>
                <c:pt idx="4001">
                  <c:v>0.16719999999999999</c:v>
                </c:pt>
                <c:pt idx="4002">
                  <c:v>0.1135</c:v>
                </c:pt>
                <c:pt idx="4003">
                  <c:v>7.0873000000000005E-2</c:v>
                </c:pt>
                <c:pt idx="4004">
                  <c:v>9.6200999999999995E-3</c:v>
                </c:pt>
                <c:pt idx="4005">
                  <c:v>-4.3374999999999997E-2</c:v>
                </c:pt>
                <c:pt idx="4006">
                  <c:v>-9.3961000000000003E-2</c:v>
                </c:pt>
                <c:pt idx="4007">
                  <c:v>-0.15007999999999999</c:v>
                </c:pt>
                <c:pt idx="4008">
                  <c:v>-0.20047000000000001</c:v>
                </c:pt>
                <c:pt idx="4009">
                  <c:v>-0.23776</c:v>
                </c:pt>
                <c:pt idx="4010">
                  <c:v>-0.27173999999999998</c:v>
                </c:pt>
                <c:pt idx="4011">
                  <c:v>-0.32099</c:v>
                </c:pt>
                <c:pt idx="4012">
                  <c:v>-0.34350999999999998</c:v>
                </c:pt>
                <c:pt idx="4013">
                  <c:v>-0.35464000000000001</c:v>
                </c:pt>
                <c:pt idx="4014">
                  <c:v>-0.35481000000000001</c:v>
                </c:pt>
                <c:pt idx="4015">
                  <c:v>-0.38168000000000002</c:v>
                </c:pt>
                <c:pt idx="4016">
                  <c:v>-0.36685000000000001</c:v>
                </c:pt>
                <c:pt idx="4017">
                  <c:v>-0.34594000000000003</c:v>
                </c:pt>
                <c:pt idx="4018">
                  <c:v>-0.31473000000000001</c:v>
                </c:pt>
                <c:pt idx="4019">
                  <c:v>-0.30557000000000001</c:v>
                </c:pt>
                <c:pt idx="4020">
                  <c:v>-0.26515</c:v>
                </c:pt>
                <c:pt idx="4021">
                  <c:v>-0.21496999999999999</c:v>
                </c:pt>
                <c:pt idx="4022">
                  <c:v>-0.16331000000000001</c:v>
                </c:pt>
                <c:pt idx="4023">
                  <c:v>-0.12461999999999999</c:v>
                </c:pt>
                <c:pt idx="4024">
                  <c:v>-6.7787E-2</c:v>
                </c:pt>
                <c:pt idx="4025">
                  <c:v>-1.2574999999999999E-2</c:v>
                </c:pt>
                <c:pt idx="4026">
                  <c:v>4.3900000000000002E-2</c:v>
                </c:pt>
                <c:pt idx="4027">
                  <c:v>9.912E-2</c:v>
                </c:pt>
                <c:pt idx="4028">
                  <c:v>0.15426999999999999</c:v>
                </c:pt>
                <c:pt idx="4029">
                  <c:v>0.19766</c:v>
                </c:pt>
                <c:pt idx="4030">
                  <c:v>0.23863999999999999</c:v>
                </c:pt>
                <c:pt idx="4031">
                  <c:v>0.29154000000000002</c:v>
                </c:pt>
                <c:pt idx="4032">
                  <c:v>0.31957999999999998</c:v>
                </c:pt>
                <c:pt idx="4033">
                  <c:v>0.33496999999999999</c:v>
                </c:pt>
                <c:pt idx="4034">
                  <c:v>0.37791000000000002</c:v>
                </c:pt>
                <c:pt idx="4035">
                  <c:v>0.38013999999999998</c:v>
                </c:pt>
                <c:pt idx="4036">
                  <c:v>0.37511</c:v>
                </c:pt>
                <c:pt idx="4037">
                  <c:v>0.35922999999999999</c:v>
                </c:pt>
                <c:pt idx="4038">
                  <c:v>0.36963000000000001</c:v>
                </c:pt>
                <c:pt idx="4039">
                  <c:v>0.33707999999999999</c:v>
                </c:pt>
                <c:pt idx="4040">
                  <c:v>0.29966999999999999</c:v>
                </c:pt>
                <c:pt idx="4041">
                  <c:v>0.25430000000000003</c:v>
                </c:pt>
                <c:pt idx="4042">
                  <c:v>0.22888</c:v>
                </c:pt>
                <c:pt idx="4043">
                  <c:v>0.17412</c:v>
                </c:pt>
                <c:pt idx="4044">
                  <c:v>0.11872000000000001</c:v>
                </c:pt>
                <c:pt idx="4045">
                  <c:v>6.2972E-2</c:v>
                </c:pt>
                <c:pt idx="4046">
                  <c:v>1.022E-2</c:v>
                </c:pt>
                <c:pt idx="4047">
                  <c:v>-4.7398000000000003E-2</c:v>
                </c:pt>
                <c:pt idx="4048">
                  <c:v>-0.10150000000000001</c:v>
                </c:pt>
                <c:pt idx="4049">
                  <c:v>-0.1482</c:v>
                </c:pt>
                <c:pt idx="4050">
                  <c:v>-0.20965</c:v>
                </c:pt>
                <c:pt idx="4051">
                  <c:v>-0.24718000000000001</c:v>
                </c:pt>
                <c:pt idx="4052">
                  <c:v>-0.28144999999999998</c:v>
                </c:pt>
                <c:pt idx="4053">
                  <c:v>-0.30436999999999997</c:v>
                </c:pt>
                <c:pt idx="4054">
                  <c:v>-0.35004999999999997</c:v>
                </c:pt>
                <c:pt idx="4055">
                  <c:v>-0.36162</c:v>
                </c:pt>
                <c:pt idx="4056">
                  <c:v>-0.36054000000000003</c:v>
                </c:pt>
                <c:pt idx="4057">
                  <c:v>-0.34893999999999997</c:v>
                </c:pt>
                <c:pt idx="4058">
                  <c:v>-0.36699999999999999</c:v>
                </c:pt>
                <c:pt idx="4059">
                  <c:v>-0.34427999999999997</c:v>
                </c:pt>
                <c:pt idx="4060">
                  <c:v>-0.31136999999999998</c:v>
                </c:pt>
                <c:pt idx="4061">
                  <c:v>-0.27073999999999998</c:v>
                </c:pt>
                <c:pt idx="4062">
                  <c:v>-0.25391999999999998</c:v>
                </c:pt>
                <c:pt idx="4063">
                  <c:v>-0.20311000000000001</c:v>
                </c:pt>
                <c:pt idx="4064">
                  <c:v>-0.15256</c:v>
                </c:pt>
                <c:pt idx="4065">
                  <c:v>-9.6334000000000003E-2</c:v>
                </c:pt>
                <c:pt idx="4066">
                  <c:v>-5.2769000000000003E-2</c:v>
                </c:pt>
                <c:pt idx="4067">
                  <c:v>7.4837000000000002E-3</c:v>
                </c:pt>
                <c:pt idx="4068">
                  <c:v>5.9673999999999998E-2</c:v>
                </c:pt>
                <c:pt idx="4069">
                  <c:v>0.11187999999999999</c:v>
                </c:pt>
                <c:pt idx="4070">
                  <c:v>0.16705</c:v>
                </c:pt>
                <c:pt idx="4071">
                  <c:v>0.21307000000000001</c:v>
                </c:pt>
                <c:pt idx="4072">
                  <c:v>0.24861</c:v>
                </c:pt>
                <c:pt idx="4073">
                  <c:v>0.27944999999999998</c:v>
                </c:pt>
                <c:pt idx="4074">
                  <c:v>0.32655000000000001</c:v>
                </c:pt>
                <c:pt idx="4075">
                  <c:v>0.34714</c:v>
                </c:pt>
                <c:pt idx="4076">
                  <c:v>0.34742000000000001</c:v>
                </c:pt>
                <c:pt idx="4077">
                  <c:v>0.34767999999999999</c:v>
                </c:pt>
                <c:pt idx="4078">
                  <c:v>0.37106</c:v>
                </c:pt>
                <c:pt idx="4079">
                  <c:v>0.35082999999999998</c:v>
                </c:pt>
                <c:pt idx="4080">
                  <c:v>0.32617000000000002</c:v>
                </c:pt>
                <c:pt idx="4081">
                  <c:v>0.29133999999999999</c:v>
                </c:pt>
                <c:pt idx="4082">
                  <c:v>0.28138999999999997</c:v>
                </c:pt>
                <c:pt idx="4083">
                  <c:v>0.23441999999999999</c:v>
                </c:pt>
                <c:pt idx="4084">
                  <c:v>0.18698000000000001</c:v>
                </c:pt>
                <c:pt idx="4085">
                  <c:v>0.14552000000000001</c:v>
                </c:pt>
                <c:pt idx="4086">
                  <c:v>8.8663000000000006E-2</c:v>
                </c:pt>
                <c:pt idx="4087">
                  <c:v>2.9662000000000001E-2</c:v>
                </c:pt>
                <c:pt idx="4088">
                  <c:v>-2.5021999999999999E-2</c:v>
                </c:pt>
                <c:pt idx="4089">
                  <c:v>-8.3456000000000002E-2</c:v>
                </c:pt>
                <c:pt idx="4090">
                  <c:v>-0.13833000000000001</c:v>
                </c:pt>
                <c:pt idx="4091">
                  <c:v>-0.18676000000000001</c:v>
                </c:pt>
                <c:pt idx="4092">
                  <c:v>-0.22853999999999999</c:v>
                </c:pt>
                <c:pt idx="4093">
                  <c:v>-0.28656999999999999</c:v>
                </c:pt>
                <c:pt idx="4094">
                  <c:v>-0.31602999999999998</c:v>
                </c:pt>
                <c:pt idx="4095">
                  <c:v>-0.34043000000000001</c:v>
                </c:pt>
                <c:pt idx="4096">
                  <c:v>-0.34971000000000002</c:v>
                </c:pt>
                <c:pt idx="4097">
                  <c:v>-0.38858999999999999</c:v>
                </c:pt>
                <c:pt idx="4098">
                  <c:v>-0.38307000000000002</c:v>
                </c:pt>
                <c:pt idx="4099">
                  <c:v>-0.37452999999999997</c:v>
                </c:pt>
                <c:pt idx="4100">
                  <c:v>-0.35241</c:v>
                </c:pt>
                <c:pt idx="4101">
                  <c:v>-0.35414000000000001</c:v>
                </c:pt>
                <c:pt idx="4102">
                  <c:v>-0.31647999999999998</c:v>
                </c:pt>
                <c:pt idx="4103">
                  <c:v>-0.27703</c:v>
                </c:pt>
                <c:pt idx="4104">
                  <c:v>-0.22402</c:v>
                </c:pt>
                <c:pt idx="4105">
                  <c:v>-0.19811999999999999</c:v>
                </c:pt>
                <c:pt idx="4106">
                  <c:v>-0.13841999999999999</c:v>
                </c:pt>
                <c:pt idx="4107">
                  <c:v>-8.3223000000000005E-2</c:v>
                </c:pt>
                <c:pt idx="4108">
                  <c:v>-2.5214E-2</c:v>
                </c:pt>
                <c:pt idx="4109">
                  <c:v>2.6672999999999999E-2</c:v>
                </c:pt>
                <c:pt idx="4110">
                  <c:v>8.9982000000000006E-2</c:v>
                </c:pt>
                <c:pt idx="4111">
                  <c:v>0.13916000000000001</c:v>
                </c:pt>
                <c:pt idx="4112">
                  <c:v>0.18698999999999999</c:v>
                </c:pt>
                <c:pt idx="4113">
                  <c:v>0.24621000000000001</c:v>
                </c:pt>
                <c:pt idx="4114">
                  <c:v>0.28584999999999999</c:v>
                </c:pt>
                <c:pt idx="4115">
                  <c:v>0.31611</c:v>
                </c:pt>
                <c:pt idx="4116">
                  <c:v>0.33306000000000002</c:v>
                </c:pt>
                <c:pt idx="4117">
                  <c:v>0.37798999999999999</c:v>
                </c:pt>
                <c:pt idx="4118">
                  <c:v>0.38445000000000001</c:v>
                </c:pt>
                <c:pt idx="4119">
                  <c:v>0.37895000000000001</c:v>
                </c:pt>
                <c:pt idx="4120">
                  <c:v>0.36602000000000001</c:v>
                </c:pt>
                <c:pt idx="4121">
                  <c:v>0.37520999999999999</c:v>
                </c:pt>
                <c:pt idx="4122">
                  <c:v>0.34921000000000002</c:v>
                </c:pt>
                <c:pt idx="4123">
                  <c:v>0.30957000000000001</c:v>
                </c:pt>
                <c:pt idx="4124">
                  <c:v>0.27017999999999998</c:v>
                </c:pt>
                <c:pt idx="4125">
                  <c:v>0.24684</c:v>
                </c:pt>
                <c:pt idx="4126">
                  <c:v>0.19198000000000001</c:v>
                </c:pt>
                <c:pt idx="4127">
                  <c:v>0.13691999999999999</c:v>
                </c:pt>
                <c:pt idx="4128">
                  <c:v>7.9665E-2</c:v>
                </c:pt>
                <c:pt idx="4129">
                  <c:v>2.7456000000000001E-2</c:v>
                </c:pt>
                <c:pt idx="4130">
                  <c:v>-3.0096999999999999E-2</c:v>
                </c:pt>
                <c:pt idx="4131">
                  <c:v>-8.4009E-2</c:v>
                </c:pt>
                <c:pt idx="4132">
                  <c:v>-0.13522000000000001</c:v>
                </c:pt>
                <c:pt idx="4133">
                  <c:v>-0.19574</c:v>
                </c:pt>
                <c:pt idx="4134">
                  <c:v>-0.23891999999999999</c:v>
                </c:pt>
                <c:pt idx="4135">
                  <c:v>-0.27346999999999999</c:v>
                </c:pt>
                <c:pt idx="4136">
                  <c:v>-0.30198999999999998</c:v>
                </c:pt>
                <c:pt idx="4137">
                  <c:v>-0.35011999999999999</c:v>
                </c:pt>
                <c:pt idx="4138">
                  <c:v>-0.36609000000000003</c:v>
                </c:pt>
                <c:pt idx="4139">
                  <c:v>-0.36768000000000001</c:v>
                </c:pt>
                <c:pt idx="4140">
                  <c:v>-0.39832000000000001</c:v>
                </c:pt>
                <c:pt idx="4141">
                  <c:v>-0.38106000000000001</c:v>
                </c:pt>
                <c:pt idx="4142">
                  <c:v>-0.36209000000000002</c:v>
                </c:pt>
                <c:pt idx="4143">
                  <c:v>-0.32899</c:v>
                </c:pt>
                <c:pt idx="4144">
                  <c:v>-0.32146000000000002</c:v>
                </c:pt>
                <c:pt idx="4145">
                  <c:v>-0.27611000000000002</c:v>
                </c:pt>
                <c:pt idx="4146">
                  <c:v>-0.22819999999999999</c:v>
                </c:pt>
                <c:pt idx="4147">
                  <c:v>-0.17385999999999999</c:v>
                </c:pt>
                <c:pt idx="4148">
                  <c:v>-0.13220999999999999</c:v>
                </c:pt>
                <c:pt idx="4149">
                  <c:v>-7.4728000000000003E-2</c:v>
                </c:pt>
                <c:pt idx="4150">
                  <c:v>-1.6198000000000001E-2</c:v>
                </c:pt>
                <c:pt idx="4151">
                  <c:v>3.8656000000000003E-2</c:v>
                </c:pt>
                <c:pt idx="4152">
                  <c:v>9.8430000000000004E-2</c:v>
                </c:pt>
                <c:pt idx="4153">
                  <c:v>0.15156</c:v>
                </c:pt>
                <c:pt idx="4154">
                  <c:v>0.19955999999999999</c:v>
                </c:pt>
                <c:pt idx="4155">
                  <c:v>0.23543</c:v>
                </c:pt>
                <c:pt idx="4156">
                  <c:v>0.29300999999999999</c:v>
                </c:pt>
                <c:pt idx="4157">
                  <c:v>0.31968000000000002</c:v>
                </c:pt>
                <c:pt idx="4158">
                  <c:v>0.33949000000000001</c:v>
                </c:pt>
                <c:pt idx="4159">
                  <c:v>0.34564</c:v>
                </c:pt>
                <c:pt idx="4160">
                  <c:v>0.38214999999999999</c:v>
                </c:pt>
                <c:pt idx="4161">
                  <c:v>0.37297000000000002</c:v>
                </c:pt>
                <c:pt idx="4162">
                  <c:v>0.35854999999999998</c:v>
                </c:pt>
                <c:pt idx="4163">
                  <c:v>0.33217000000000002</c:v>
                </c:pt>
                <c:pt idx="4164">
                  <c:v>0.33416000000000001</c:v>
                </c:pt>
                <c:pt idx="4165">
                  <c:v>0.29359000000000002</c:v>
                </c:pt>
                <c:pt idx="4166">
                  <c:v>0.24976999999999999</c:v>
                </c:pt>
                <c:pt idx="4167">
                  <c:v>0.19961000000000001</c:v>
                </c:pt>
                <c:pt idx="4168">
                  <c:v>0.16780999999999999</c:v>
                </c:pt>
                <c:pt idx="4169">
                  <c:v>0.10836999999999999</c:v>
                </c:pt>
                <c:pt idx="4170">
                  <c:v>5.2651000000000003E-2</c:v>
                </c:pt>
                <c:pt idx="4171">
                  <c:v>-5.4259E-3</c:v>
                </c:pt>
                <c:pt idx="4172">
                  <c:v>-5.9558E-2</c:v>
                </c:pt>
                <c:pt idx="4173">
                  <c:v>-0.11656999999999999</c:v>
                </c:pt>
                <c:pt idx="4174">
                  <c:v>-0.16433</c:v>
                </c:pt>
                <c:pt idx="4175">
                  <c:v>-0.21135999999999999</c:v>
                </c:pt>
                <c:pt idx="4176">
                  <c:v>-0.26436999999999999</c:v>
                </c:pt>
                <c:pt idx="4177">
                  <c:v>-0.30173</c:v>
                </c:pt>
                <c:pt idx="4178">
                  <c:v>-0.32562000000000002</c:v>
                </c:pt>
                <c:pt idx="4179">
                  <c:v>-0.34172999999999998</c:v>
                </c:pt>
                <c:pt idx="4180">
                  <c:v>-0.38061</c:v>
                </c:pt>
                <c:pt idx="4181">
                  <c:v>-0.38131999999999999</c:v>
                </c:pt>
                <c:pt idx="4182">
                  <c:v>-0.36960999999999999</c:v>
                </c:pt>
                <c:pt idx="4183">
                  <c:v>-0.35287000000000002</c:v>
                </c:pt>
                <c:pt idx="4184">
                  <c:v>-0.36149999999999999</c:v>
                </c:pt>
                <c:pt idx="4185">
                  <c:v>-0.32644000000000001</c:v>
                </c:pt>
                <c:pt idx="4186">
                  <c:v>-0.28331000000000001</c:v>
                </c:pt>
                <c:pt idx="4187">
                  <c:v>-0.23733000000000001</c:v>
                </c:pt>
                <c:pt idx="4188">
                  <c:v>-0.21032999999999999</c:v>
                </c:pt>
                <c:pt idx="4189">
                  <c:v>-0.15504000000000001</c:v>
                </c:pt>
                <c:pt idx="4190">
                  <c:v>-9.6643000000000007E-2</c:v>
                </c:pt>
                <c:pt idx="4191">
                  <c:v>-4.5906000000000002E-2</c:v>
                </c:pt>
                <c:pt idx="4192">
                  <c:v>1.5361E-2</c:v>
                </c:pt>
                <c:pt idx="4193">
                  <c:v>7.3867000000000002E-2</c:v>
                </c:pt>
                <c:pt idx="4194">
                  <c:v>0.12637000000000001</c:v>
                </c:pt>
                <c:pt idx="4195">
                  <c:v>0.19075</c:v>
                </c:pt>
                <c:pt idx="4196">
                  <c:v>0.23627999999999999</c:v>
                </c:pt>
                <c:pt idx="4197">
                  <c:v>0.27829999999999999</c:v>
                </c:pt>
                <c:pt idx="4198">
                  <c:v>0.30691000000000002</c:v>
                </c:pt>
                <c:pt idx="4199">
                  <c:v>0.36198999999999998</c:v>
                </c:pt>
                <c:pt idx="4200">
                  <c:v>0.37841000000000002</c:v>
                </c:pt>
                <c:pt idx="4201">
                  <c:v>0.38455</c:v>
                </c:pt>
                <c:pt idx="4202">
                  <c:v>0.38002999999999998</c:v>
                </c:pt>
                <c:pt idx="4203">
                  <c:v>0.40799000000000002</c:v>
                </c:pt>
                <c:pt idx="4204">
                  <c:v>0.38239000000000001</c:v>
                </c:pt>
                <c:pt idx="4205">
                  <c:v>0.35991000000000001</c:v>
                </c:pt>
                <c:pt idx="4206">
                  <c:v>0.32036999999999999</c:v>
                </c:pt>
                <c:pt idx="4207">
                  <c:v>0.31073000000000001</c:v>
                </c:pt>
                <c:pt idx="4208">
                  <c:v>0.25908999999999999</c:v>
                </c:pt>
                <c:pt idx="4209">
                  <c:v>0.20991000000000001</c:v>
                </c:pt>
                <c:pt idx="4210">
                  <c:v>0.14979999999999999</c:v>
                </c:pt>
                <c:pt idx="4211">
                  <c:v>0.10646</c:v>
                </c:pt>
                <c:pt idx="4212">
                  <c:v>4.3719000000000001E-2</c:v>
                </c:pt>
                <c:pt idx="4213">
                  <c:v>-1.5951E-2</c:v>
                </c:pt>
                <c:pt idx="4214">
                  <c:v>-7.0176000000000002E-2</c:v>
                </c:pt>
                <c:pt idx="4215">
                  <c:v>-0.1338</c:v>
                </c:pt>
                <c:pt idx="4216">
                  <c:v>-0.18612000000000001</c:v>
                </c:pt>
                <c:pt idx="4217">
                  <c:v>-0.23202999999999999</c:v>
                </c:pt>
                <c:pt idx="4218">
                  <c:v>-0.26712999999999998</c:v>
                </c:pt>
                <c:pt idx="4219">
                  <c:v>-0.32346000000000003</c:v>
                </c:pt>
                <c:pt idx="4220">
                  <c:v>-0.35022999999999999</c:v>
                </c:pt>
                <c:pt idx="4221">
                  <c:v>-0.36456</c:v>
                </c:pt>
                <c:pt idx="4222">
                  <c:v>-0.36875999999999998</c:v>
                </c:pt>
                <c:pt idx="4223">
                  <c:v>-0.39923999999999998</c:v>
                </c:pt>
                <c:pt idx="4224">
                  <c:v>-0.39152999999999999</c:v>
                </c:pt>
                <c:pt idx="4225">
                  <c:v>-0.37212000000000001</c:v>
                </c:pt>
                <c:pt idx="4226">
                  <c:v>-0.34089999999999998</c:v>
                </c:pt>
                <c:pt idx="4227">
                  <c:v>-0.33548</c:v>
                </c:pt>
                <c:pt idx="4228">
                  <c:v>-0.29735</c:v>
                </c:pt>
                <c:pt idx="4229">
                  <c:v>-0.24259</c:v>
                </c:pt>
                <c:pt idx="4230">
                  <c:v>-0.19558</c:v>
                </c:pt>
                <c:pt idx="4231">
                  <c:v>-0.15569</c:v>
                </c:pt>
                <c:pt idx="4232">
                  <c:v>-9.7865999999999995E-2</c:v>
                </c:pt>
                <c:pt idx="4233">
                  <c:v>-3.8804999999999999E-2</c:v>
                </c:pt>
                <c:pt idx="4234">
                  <c:v>1.7481E-2</c:v>
                </c:pt>
                <c:pt idx="4235">
                  <c:v>7.8167E-2</c:v>
                </c:pt>
                <c:pt idx="4236">
                  <c:v>0.13442000000000001</c:v>
                </c:pt>
                <c:pt idx="4237">
                  <c:v>0.18185999999999999</c:v>
                </c:pt>
                <c:pt idx="4238">
                  <c:v>0.22708999999999999</c:v>
                </c:pt>
                <c:pt idx="4239">
                  <c:v>0.28405999999999998</c:v>
                </c:pt>
                <c:pt idx="4240">
                  <c:v>0.31879000000000002</c:v>
                </c:pt>
                <c:pt idx="4241">
                  <c:v>0.33467000000000002</c:v>
                </c:pt>
                <c:pt idx="4242">
                  <c:v>0.38395000000000001</c:v>
                </c:pt>
                <c:pt idx="4243">
                  <c:v>0.38744000000000001</c:v>
                </c:pt>
                <c:pt idx="4244">
                  <c:v>0.38618000000000002</c:v>
                </c:pt>
                <c:pt idx="4245">
                  <c:v>0.37229000000000001</c:v>
                </c:pt>
                <c:pt idx="4246">
                  <c:v>0.38528000000000001</c:v>
                </c:pt>
                <c:pt idx="4247">
                  <c:v>0.35267999999999999</c:v>
                </c:pt>
                <c:pt idx="4248">
                  <c:v>0.31520999999999999</c:v>
                </c:pt>
                <c:pt idx="4249">
                  <c:v>0.27244000000000002</c:v>
                </c:pt>
                <c:pt idx="4250">
                  <c:v>0.24828</c:v>
                </c:pt>
                <c:pt idx="4251">
                  <c:v>0.19023999999999999</c:v>
                </c:pt>
                <c:pt idx="4252">
                  <c:v>0.13321</c:v>
                </c:pt>
                <c:pt idx="4253">
                  <c:v>7.5352000000000002E-2</c:v>
                </c:pt>
                <c:pt idx="4254">
                  <c:v>1.8187999999999999E-2</c:v>
                </c:pt>
                <c:pt idx="4255">
                  <c:v>-3.8765000000000001E-2</c:v>
                </c:pt>
                <c:pt idx="4256">
                  <c:v>-9.6906000000000006E-2</c:v>
                </c:pt>
                <c:pt idx="4257">
                  <c:v>-0.14512</c:v>
                </c:pt>
                <c:pt idx="4258">
                  <c:v>-0.20993999999999999</c:v>
                </c:pt>
                <c:pt idx="4259">
                  <c:v>-0.25164999999999998</c:v>
                </c:pt>
                <c:pt idx="4260">
                  <c:v>-0.29126000000000002</c:v>
                </c:pt>
                <c:pt idx="4261">
                  <c:v>-0.31313000000000002</c:v>
                </c:pt>
                <c:pt idx="4262">
                  <c:v>-0.36576999999999998</c:v>
                </c:pt>
                <c:pt idx="4263">
                  <c:v>-0.37840000000000001</c:v>
                </c:pt>
                <c:pt idx="4264">
                  <c:v>-0.38128000000000001</c:v>
                </c:pt>
                <c:pt idx="4265">
                  <c:v>-0.37137999999999999</c:v>
                </c:pt>
                <c:pt idx="4266">
                  <c:v>-0.39124999999999999</c:v>
                </c:pt>
                <c:pt idx="4267">
                  <c:v>-0.36817</c:v>
                </c:pt>
                <c:pt idx="4268">
                  <c:v>-0.33644000000000002</c:v>
                </c:pt>
                <c:pt idx="4269">
                  <c:v>-0.29461999999999999</c:v>
                </c:pt>
                <c:pt idx="4270">
                  <c:v>-0.27950000000000003</c:v>
                </c:pt>
                <c:pt idx="4271">
                  <c:v>-0.22552</c:v>
                </c:pt>
                <c:pt idx="4272">
                  <c:v>-0.17111999999999999</c:v>
                </c:pt>
                <c:pt idx="4273">
                  <c:v>-0.11221</c:v>
                </c:pt>
                <c:pt idx="4274">
                  <c:v>-6.8066000000000002E-2</c:v>
                </c:pt>
                <c:pt idx="4275">
                  <c:v>-3.9611999999999998E-3</c:v>
                </c:pt>
                <c:pt idx="4276">
                  <c:v>5.3013999999999999E-2</c:v>
                </c:pt>
                <c:pt idx="4277">
                  <c:v>0.11037</c:v>
                </c:pt>
                <c:pt idx="4278">
                  <c:v>0.17005999999999999</c:v>
                </c:pt>
                <c:pt idx="4279">
                  <c:v>0.22255</c:v>
                </c:pt>
                <c:pt idx="4280">
                  <c:v>0.26135000000000003</c:v>
                </c:pt>
                <c:pt idx="4281">
                  <c:v>0.29642000000000002</c:v>
                </c:pt>
                <c:pt idx="4282">
                  <c:v>0.34610999999999997</c:v>
                </c:pt>
                <c:pt idx="4283">
                  <c:v>0.37019000000000002</c:v>
                </c:pt>
                <c:pt idx="4284">
                  <c:v>0.37751000000000001</c:v>
                </c:pt>
                <c:pt idx="4285">
                  <c:v>0.38039000000000001</c:v>
                </c:pt>
                <c:pt idx="4286">
                  <c:v>0.40355999999999997</c:v>
                </c:pt>
                <c:pt idx="4287">
                  <c:v>0.38990999999999998</c:v>
                </c:pt>
                <c:pt idx="4288">
                  <c:v>0.36276999999999998</c:v>
                </c:pt>
                <c:pt idx="4289">
                  <c:v>0.33099000000000001</c:v>
                </c:pt>
                <c:pt idx="4290">
                  <c:v>0.32078000000000001</c:v>
                </c:pt>
                <c:pt idx="4291">
                  <c:v>0.27348</c:v>
                </c:pt>
                <c:pt idx="4292">
                  <c:v>0.22101999999999999</c:v>
                </c:pt>
                <c:pt idx="4293">
                  <c:v>0.18354000000000001</c:v>
                </c:pt>
                <c:pt idx="4294">
                  <c:v>0.12222</c:v>
                </c:pt>
                <c:pt idx="4295">
                  <c:v>6.0498999999999997E-2</c:v>
                </c:pt>
                <c:pt idx="4296">
                  <c:v>1.5474E-3</c:v>
                </c:pt>
                <c:pt idx="4297">
                  <c:v>-6.1226000000000003E-2</c:v>
                </c:pt>
                <c:pt idx="4298">
                  <c:v>-0.11983000000000001</c:v>
                </c:pt>
                <c:pt idx="4299">
                  <c:v>-0.17488000000000001</c:v>
                </c:pt>
                <c:pt idx="4300">
                  <c:v>-0.22116</c:v>
                </c:pt>
                <c:pt idx="4301">
                  <c:v>-0.28362999999999999</c:v>
                </c:pt>
                <c:pt idx="4302">
                  <c:v>-0.31938</c:v>
                </c:pt>
                <c:pt idx="4303">
                  <c:v>-0.35069</c:v>
                </c:pt>
                <c:pt idx="4304">
                  <c:v>-0.3634</c:v>
                </c:pt>
                <c:pt idx="4305">
                  <c:v>-0.41010999999999997</c:v>
                </c:pt>
                <c:pt idx="4306">
                  <c:v>-0.40683999999999998</c:v>
                </c:pt>
                <c:pt idx="4307">
                  <c:v>-0.40043000000000001</c:v>
                </c:pt>
                <c:pt idx="4308">
                  <c:v>-0.37927</c:v>
                </c:pt>
                <c:pt idx="4309">
                  <c:v>-0.39115</c:v>
                </c:pt>
                <c:pt idx="4310">
                  <c:v>-0.35191</c:v>
                </c:pt>
                <c:pt idx="4311">
                  <c:v>-0.31072</c:v>
                </c:pt>
                <c:pt idx="4312">
                  <c:v>-0.26206000000000002</c:v>
                </c:pt>
                <c:pt idx="4313">
                  <c:v>-0.23458000000000001</c:v>
                </c:pt>
                <c:pt idx="4314">
                  <c:v>-0.17568</c:v>
                </c:pt>
                <c:pt idx="4315">
                  <c:v>-0.1148</c:v>
                </c:pt>
                <c:pt idx="4316">
                  <c:v>-5.6808999999999998E-2</c:v>
                </c:pt>
                <c:pt idx="4317">
                  <c:v>2.0000000000000002E-5</c:v>
                </c:pt>
                <c:pt idx="4318">
                  <c:v>6.2396E-2</c:v>
                </c:pt>
                <c:pt idx="4319">
                  <c:v>0.11702</c:v>
                </c:pt>
                <c:pt idx="4320">
                  <c:v>0.16786000000000001</c:v>
                </c:pt>
                <c:pt idx="4321">
                  <c:v>0.22986999999999999</c:v>
                </c:pt>
                <c:pt idx="4322">
                  <c:v>0.27487</c:v>
                </c:pt>
                <c:pt idx="4323">
                  <c:v>0.30734</c:v>
                </c:pt>
                <c:pt idx="4324">
                  <c:v>0.33124999999999999</c:v>
                </c:pt>
                <c:pt idx="4325">
                  <c:v>0.37980000000000003</c:v>
                </c:pt>
                <c:pt idx="4326">
                  <c:v>0.38834999999999997</c:v>
                </c:pt>
                <c:pt idx="4327">
                  <c:v>0.38653999999999999</c:v>
                </c:pt>
                <c:pt idx="4328">
                  <c:v>0.37864999999999999</c:v>
                </c:pt>
                <c:pt idx="4329">
                  <c:v>0.38834000000000002</c:v>
                </c:pt>
                <c:pt idx="4330">
                  <c:v>0.36876999999999999</c:v>
                </c:pt>
                <c:pt idx="4331">
                  <c:v>0.32784000000000002</c:v>
                </c:pt>
                <c:pt idx="4332">
                  <c:v>0.28891</c:v>
                </c:pt>
                <c:pt idx="4333">
                  <c:v>0.26585999999999999</c:v>
                </c:pt>
                <c:pt idx="4334">
                  <c:v>0.21557999999999999</c:v>
                </c:pt>
                <c:pt idx="4335">
                  <c:v>0.15523999999999999</c:v>
                </c:pt>
                <c:pt idx="4336">
                  <c:v>9.6296000000000007E-2</c:v>
                </c:pt>
                <c:pt idx="4337">
                  <c:v>4.6240999999999997E-2</c:v>
                </c:pt>
                <c:pt idx="4338">
                  <c:v>-1.6412E-2</c:v>
                </c:pt>
                <c:pt idx="4339">
                  <c:v>-7.2331999999999994E-2</c:v>
                </c:pt>
                <c:pt idx="4340">
                  <c:v>-0.13052</c:v>
                </c:pt>
                <c:pt idx="4341">
                  <c:v>-0.19001000000000001</c:v>
                </c:pt>
                <c:pt idx="4342">
                  <c:v>-0.24027000000000001</c:v>
                </c:pt>
                <c:pt idx="4343">
                  <c:v>-0.27394000000000002</c:v>
                </c:pt>
                <c:pt idx="4344">
                  <c:v>-0.33365</c:v>
                </c:pt>
                <c:pt idx="4345">
                  <c:v>-0.35833999999999999</c:v>
                </c:pt>
                <c:pt idx="4346">
                  <c:v>-0.37592999999999999</c:v>
                </c:pt>
                <c:pt idx="4347">
                  <c:v>-0.37959999999999999</c:v>
                </c:pt>
                <c:pt idx="4348">
                  <c:v>-0.41248000000000001</c:v>
                </c:pt>
                <c:pt idx="4349">
                  <c:v>-0.40021000000000001</c:v>
                </c:pt>
                <c:pt idx="4350">
                  <c:v>-0.38092999999999999</c:v>
                </c:pt>
                <c:pt idx="4351">
                  <c:v>-0.34582000000000002</c:v>
                </c:pt>
                <c:pt idx="4352">
                  <c:v>-0.34104000000000001</c:v>
                </c:pt>
                <c:pt idx="4353">
                  <c:v>-0.29603000000000002</c:v>
                </c:pt>
                <c:pt idx="4354">
                  <c:v>-0.24215999999999999</c:v>
                </c:pt>
                <c:pt idx="4355">
                  <c:v>-0.19072</c:v>
                </c:pt>
                <c:pt idx="4356">
                  <c:v>-0.14702999999999999</c:v>
                </c:pt>
                <c:pt idx="4357">
                  <c:v>-8.7049000000000001E-2</c:v>
                </c:pt>
                <c:pt idx="4358">
                  <c:v>-2.3463000000000001E-2</c:v>
                </c:pt>
                <c:pt idx="4359">
                  <c:v>3.2354000000000001E-2</c:v>
                </c:pt>
                <c:pt idx="4360">
                  <c:v>9.8391000000000006E-2</c:v>
                </c:pt>
                <c:pt idx="4361">
                  <c:v>0.15351999999999999</c:v>
                </c:pt>
                <c:pt idx="4362">
                  <c:v>0.20634</c:v>
                </c:pt>
                <c:pt idx="4363">
                  <c:v>0.24676000000000001</c:v>
                </c:pt>
                <c:pt idx="4364">
                  <c:v>0.30892999999999998</c:v>
                </c:pt>
                <c:pt idx="4365">
                  <c:v>0.34245999999999999</c:v>
                </c:pt>
                <c:pt idx="4366">
                  <c:v>0.36281000000000002</c:v>
                </c:pt>
                <c:pt idx="4367">
                  <c:v>0.37346000000000001</c:v>
                </c:pt>
                <c:pt idx="4368">
                  <c:v>0.41269</c:v>
                </c:pt>
                <c:pt idx="4369">
                  <c:v>0.40692</c:v>
                </c:pt>
                <c:pt idx="4370">
                  <c:v>0.39323999999999998</c:v>
                </c:pt>
                <c:pt idx="4371">
                  <c:v>0.36623</c:v>
                </c:pt>
                <c:pt idx="4372">
                  <c:v>0.36997999999999998</c:v>
                </c:pt>
                <c:pt idx="4373">
                  <c:v>0.32823999999999998</c:v>
                </c:pt>
                <c:pt idx="4374">
                  <c:v>0.28582000000000002</c:v>
                </c:pt>
                <c:pt idx="4375">
                  <c:v>0.23291000000000001</c:v>
                </c:pt>
                <c:pt idx="4376">
                  <c:v>0.19914000000000001</c:v>
                </c:pt>
                <c:pt idx="4377">
                  <c:v>0.13672999999999999</c:v>
                </c:pt>
                <c:pt idx="4378">
                  <c:v>7.7287999999999996E-2</c:v>
                </c:pt>
                <c:pt idx="4379">
                  <c:v>1.1431E-2</c:v>
                </c:pt>
                <c:pt idx="4380">
                  <c:v>-4.2193000000000001E-2</c:v>
                </c:pt>
                <c:pt idx="4381">
                  <c:v>-0.10476000000000001</c:v>
                </c:pt>
                <c:pt idx="4382">
                  <c:v>-0.15645000000000001</c:v>
                </c:pt>
                <c:pt idx="4383">
                  <c:v>-0.20924000000000001</c:v>
                </c:pt>
                <c:pt idx="4384">
                  <c:v>-0.26767999999999997</c:v>
                </c:pt>
                <c:pt idx="4385">
                  <c:v>-0.31285000000000002</c:v>
                </c:pt>
                <c:pt idx="4386">
                  <c:v>-0.33732000000000001</c:v>
                </c:pt>
                <c:pt idx="4387">
                  <c:v>-0.36170999999999998</c:v>
                </c:pt>
                <c:pt idx="4388">
                  <c:v>-0.40414</c:v>
                </c:pt>
                <c:pt idx="4389">
                  <c:v>-0.41102</c:v>
                </c:pt>
                <c:pt idx="4390">
                  <c:v>-0.40283000000000002</c:v>
                </c:pt>
                <c:pt idx="4391">
                  <c:v>-0.38758999999999999</c:v>
                </c:pt>
                <c:pt idx="4392">
                  <c:v>-0.39989000000000002</c:v>
                </c:pt>
                <c:pt idx="4393">
                  <c:v>-0.36758000000000002</c:v>
                </c:pt>
                <c:pt idx="4394">
                  <c:v>-0.32449</c:v>
                </c:pt>
                <c:pt idx="4395">
                  <c:v>-0.27897</c:v>
                </c:pt>
                <c:pt idx="4396">
                  <c:v>-0.25258999999999998</c:v>
                </c:pt>
                <c:pt idx="4397">
                  <c:v>-0.1946</c:v>
                </c:pt>
                <c:pt idx="4398">
                  <c:v>-0.13472999999999999</c:v>
                </c:pt>
                <c:pt idx="4399">
                  <c:v>-8.4199999999999997E-2</c:v>
                </c:pt>
                <c:pt idx="4400">
                  <c:v>-1.9179999999999999E-2</c:v>
                </c:pt>
                <c:pt idx="4401">
                  <c:v>4.4068000000000003E-2</c:v>
                </c:pt>
                <c:pt idx="4402">
                  <c:v>0.10150000000000001</c:v>
                </c:pt>
                <c:pt idx="4403">
                  <c:v>0.17036999999999999</c:v>
                </c:pt>
                <c:pt idx="4404">
                  <c:v>0.22269</c:v>
                </c:pt>
                <c:pt idx="4405">
                  <c:v>0.26837</c:v>
                </c:pt>
                <c:pt idx="4406">
                  <c:v>0.30134</c:v>
                </c:pt>
                <c:pt idx="4407">
                  <c:v>0.35998999999999998</c:v>
                </c:pt>
                <c:pt idx="4408">
                  <c:v>0.38047999999999998</c:v>
                </c:pt>
                <c:pt idx="4409">
                  <c:v>0.39480999999999999</c:v>
                </c:pt>
                <c:pt idx="4410">
                  <c:v>0.39345000000000002</c:v>
                </c:pt>
                <c:pt idx="4411">
                  <c:v>0.42237999999999998</c:v>
                </c:pt>
                <c:pt idx="4412">
                  <c:v>0.40450999999999998</c:v>
                </c:pt>
                <c:pt idx="4413">
                  <c:v>0.38111</c:v>
                </c:pt>
                <c:pt idx="4414">
                  <c:v>0.34540999999999999</c:v>
                </c:pt>
                <c:pt idx="4415">
                  <c:v>0.33761999999999998</c:v>
                </c:pt>
                <c:pt idx="4416">
                  <c:v>0.28727000000000003</c:v>
                </c:pt>
                <c:pt idx="4417">
                  <c:v>0.23485</c:v>
                </c:pt>
                <c:pt idx="4418">
                  <c:v>0.17757999999999999</c:v>
                </c:pt>
                <c:pt idx="4419">
                  <c:v>0.13414999999999999</c:v>
                </c:pt>
                <c:pt idx="4420">
                  <c:v>7.0114999999999997E-2</c:v>
                </c:pt>
                <c:pt idx="4421">
                  <c:v>7.7825000000000004E-3</c:v>
                </c:pt>
                <c:pt idx="4422">
                  <c:v>-5.0407E-2</c:v>
                </c:pt>
                <c:pt idx="4423">
                  <c:v>-0.11418</c:v>
                </c:pt>
                <c:pt idx="4424">
                  <c:v>-0.17150000000000001</c:v>
                </c:pt>
                <c:pt idx="4425">
                  <c:v>-0.21998999999999999</c:v>
                </c:pt>
                <c:pt idx="4426">
                  <c:v>-0.25785999999999998</c:v>
                </c:pt>
                <c:pt idx="4427">
                  <c:v>-0.31817000000000001</c:v>
                </c:pt>
                <c:pt idx="4428">
                  <c:v>-0.35048000000000001</c:v>
                </c:pt>
                <c:pt idx="4429">
                  <c:v>-0.36674000000000001</c:v>
                </c:pt>
                <c:pt idx="4430">
                  <c:v>-0.37591999999999998</c:v>
                </c:pt>
                <c:pt idx="4431">
                  <c:v>-0.4088</c:v>
                </c:pt>
                <c:pt idx="4432">
                  <c:v>-0.40194000000000002</c:v>
                </c:pt>
                <c:pt idx="4433">
                  <c:v>-0.38241000000000003</c:v>
                </c:pt>
                <c:pt idx="4434">
                  <c:v>-0.35793000000000003</c:v>
                </c:pt>
                <c:pt idx="4435">
                  <c:v>-0.35250999999999999</c:v>
                </c:pt>
                <c:pt idx="4436">
                  <c:v>-0.31202999999999997</c:v>
                </c:pt>
                <c:pt idx="4437">
                  <c:v>-0.26062000000000002</c:v>
                </c:pt>
                <c:pt idx="4438">
                  <c:v>-0.20898</c:v>
                </c:pt>
                <c:pt idx="4439">
                  <c:v>-0.17205000000000001</c:v>
                </c:pt>
                <c:pt idx="4440">
                  <c:v>-0.10824</c:v>
                </c:pt>
                <c:pt idx="4441">
                  <c:v>-4.9050000000000003E-2</c:v>
                </c:pt>
                <c:pt idx="4442">
                  <c:v>1.4116E-2</c:v>
                </c:pt>
                <c:pt idx="4443">
                  <c:v>7.1526999999999993E-2</c:v>
                </c:pt>
                <c:pt idx="4444">
                  <c:v>0.13331999999999999</c:v>
                </c:pt>
                <c:pt idx="4445">
                  <c:v>0.18351000000000001</c:v>
                </c:pt>
                <c:pt idx="4446">
                  <c:v>0.23179</c:v>
                </c:pt>
                <c:pt idx="4447">
                  <c:v>0.29287999999999997</c:v>
                </c:pt>
                <c:pt idx="4448">
                  <c:v>0.32929000000000003</c:v>
                </c:pt>
                <c:pt idx="4449">
                  <c:v>0.35119</c:v>
                </c:pt>
                <c:pt idx="4450">
                  <c:v>0.40327000000000002</c:v>
                </c:pt>
                <c:pt idx="4451">
                  <c:v>0.40747</c:v>
                </c:pt>
                <c:pt idx="4452">
                  <c:v>0.40916000000000002</c:v>
                </c:pt>
                <c:pt idx="4453">
                  <c:v>0.39837</c:v>
                </c:pt>
                <c:pt idx="4454">
                  <c:v>0.41111999999999999</c:v>
                </c:pt>
                <c:pt idx="4455">
                  <c:v>0.38318000000000002</c:v>
                </c:pt>
                <c:pt idx="4456">
                  <c:v>0.34325</c:v>
                </c:pt>
                <c:pt idx="4457">
                  <c:v>0.29892000000000002</c:v>
                </c:pt>
                <c:pt idx="4458">
                  <c:v>0.27374999999999999</c:v>
                </c:pt>
                <c:pt idx="4459">
                  <c:v>0.21831999999999999</c:v>
                </c:pt>
                <c:pt idx="4460">
                  <c:v>0.15429999999999999</c:v>
                </c:pt>
                <c:pt idx="4461">
                  <c:v>9.2668E-2</c:v>
                </c:pt>
                <c:pt idx="4462">
                  <c:v>3.6122000000000001E-2</c:v>
                </c:pt>
                <c:pt idx="4463">
                  <c:v>-2.8053999999999999E-2</c:v>
                </c:pt>
                <c:pt idx="4464">
                  <c:v>-8.9789999999999995E-2</c:v>
                </c:pt>
                <c:pt idx="4465">
                  <c:v>-0.14676</c:v>
                </c:pt>
                <c:pt idx="4466">
                  <c:v>-0.21207000000000001</c:v>
                </c:pt>
                <c:pt idx="4467">
                  <c:v>-0.26245000000000002</c:v>
                </c:pt>
                <c:pt idx="4468">
                  <c:v>-0.30337999999999998</c:v>
                </c:pt>
                <c:pt idx="4469">
                  <c:v>-0.33139000000000002</c:v>
                </c:pt>
                <c:pt idx="4470">
                  <c:v>-0.38834999999999997</c:v>
                </c:pt>
                <c:pt idx="4471">
                  <c:v>-0.40377999999999997</c:v>
                </c:pt>
                <c:pt idx="4472">
                  <c:v>-0.41042000000000001</c:v>
                </c:pt>
                <c:pt idx="4473">
                  <c:v>-0.40150000000000002</c:v>
                </c:pt>
                <c:pt idx="4474">
                  <c:v>-0.42921999999999999</c:v>
                </c:pt>
                <c:pt idx="4475">
                  <c:v>-0.40692</c:v>
                </c:pt>
                <c:pt idx="4476">
                  <c:v>-0.37397999999999998</c:v>
                </c:pt>
                <c:pt idx="4477">
                  <c:v>-0.33246999999999999</c:v>
                </c:pt>
                <c:pt idx="4478">
                  <c:v>-0.32112000000000002</c:v>
                </c:pt>
                <c:pt idx="4479">
                  <c:v>-0.26141999999999999</c:v>
                </c:pt>
                <c:pt idx="4480">
                  <c:v>-0.2104</c:v>
                </c:pt>
                <c:pt idx="4481">
                  <c:v>-0.14696999999999999</c:v>
                </c:pt>
                <c:pt idx="4482">
                  <c:v>-0.10289</c:v>
                </c:pt>
                <c:pt idx="4483">
                  <c:v>-3.3165E-2</c:v>
                </c:pt>
                <c:pt idx="4484">
                  <c:v>2.5325E-2</c:v>
                </c:pt>
                <c:pt idx="4485">
                  <c:v>9.1055999999999998E-2</c:v>
                </c:pt>
                <c:pt idx="4486">
                  <c:v>0.15203</c:v>
                </c:pt>
                <c:pt idx="4487">
                  <c:v>0.21042</c:v>
                </c:pt>
                <c:pt idx="4488">
                  <c:v>0.25496000000000002</c:v>
                </c:pt>
                <c:pt idx="4489">
                  <c:v>0.29579</c:v>
                </c:pt>
                <c:pt idx="4490">
                  <c:v>0.35321999999999998</c:v>
                </c:pt>
                <c:pt idx="4491">
                  <c:v>0.37977</c:v>
                </c:pt>
                <c:pt idx="4492">
                  <c:v>0.39323000000000002</c:v>
                </c:pt>
                <c:pt idx="4493">
                  <c:v>0.39898</c:v>
                </c:pt>
                <c:pt idx="4494">
                  <c:v>0.42848000000000003</c:v>
                </c:pt>
                <c:pt idx="4495">
                  <c:v>0.41821000000000003</c:v>
                </c:pt>
                <c:pt idx="4496">
                  <c:v>0.39189000000000002</c:v>
                </c:pt>
                <c:pt idx="4497">
                  <c:v>0.36127999999999999</c:v>
                </c:pt>
                <c:pt idx="4498">
                  <c:v>0.35410000000000003</c:v>
                </c:pt>
                <c:pt idx="4499">
                  <c:v>0.31019000000000002</c:v>
                </c:pt>
                <c:pt idx="4500">
                  <c:v>0.25646999999999998</c:v>
                </c:pt>
                <c:pt idx="4501">
                  <c:v>0.21903</c:v>
                </c:pt>
                <c:pt idx="4502">
                  <c:v>0.15612000000000001</c:v>
                </c:pt>
                <c:pt idx="4503">
                  <c:v>9.2645000000000005E-2</c:v>
                </c:pt>
                <c:pt idx="4504">
                  <c:v>2.7191E-2</c:v>
                </c:pt>
                <c:pt idx="4505">
                  <c:v>-3.3029000000000003E-2</c:v>
                </c:pt>
                <c:pt idx="4506">
                  <c:v>-9.6213000000000007E-2</c:v>
                </c:pt>
                <c:pt idx="4507">
                  <c:v>-0.15365000000000001</c:v>
                </c:pt>
                <c:pt idx="4508">
                  <c:v>-0.2046</c:v>
                </c:pt>
                <c:pt idx="4509">
                  <c:v>-0.27161000000000002</c:v>
                </c:pt>
                <c:pt idx="4510">
                  <c:v>-0.31380000000000002</c:v>
                </c:pt>
                <c:pt idx="4511">
                  <c:v>-0.34544000000000002</c:v>
                </c:pt>
                <c:pt idx="4512">
                  <c:v>-0.36515999999999998</c:v>
                </c:pt>
                <c:pt idx="4513">
                  <c:v>-0.41492000000000001</c:v>
                </c:pt>
                <c:pt idx="4514">
                  <c:v>-0.41698000000000002</c:v>
                </c:pt>
                <c:pt idx="4515">
                  <c:v>-0.41394999999999998</c:v>
                </c:pt>
                <c:pt idx="4516">
                  <c:v>-0.39359</c:v>
                </c:pt>
                <c:pt idx="4517">
                  <c:v>-0.40915000000000001</c:v>
                </c:pt>
                <c:pt idx="4518">
                  <c:v>-0.37270999999999999</c:v>
                </c:pt>
                <c:pt idx="4519">
                  <c:v>-0.33221000000000001</c:v>
                </c:pt>
                <c:pt idx="4520">
                  <c:v>-0.28360000000000002</c:v>
                </c:pt>
                <c:pt idx="4521">
                  <c:v>-0.25738</c:v>
                </c:pt>
                <c:pt idx="4522">
                  <c:v>-0.19594</c:v>
                </c:pt>
                <c:pt idx="4523">
                  <c:v>-0.13378000000000001</c:v>
                </c:pt>
                <c:pt idx="4524">
                  <c:v>-7.4284000000000003E-2</c:v>
                </c:pt>
                <c:pt idx="4525">
                  <c:v>-1.7083000000000001E-2</c:v>
                </c:pt>
                <c:pt idx="4526">
                  <c:v>4.9016999999999998E-2</c:v>
                </c:pt>
                <c:pt idx="4527">
                  <c:v>0.1072</c:v>
                </c:pt>
                <c:pt idx="4528">
                  <c:v>0.16253999999999999</c:v>
                </c:pt>
                <c:pt idx="4529">
                  <c:v>0.22874</c:v>
                </c:pt>
                <c:pt idx="4530">
                  <c:v>0.27666000000000002</c:v>
                </c:pt>
                <c:pt idx="4531">
                  <c:v>0.31211</c:v>
                </c:pt>
                <c:pt idx="4532">
                  <c:v>0.33745999999999998</c:v>
                </c:pt>
                <c:pt idx="4533">
                  <c:v>0.38906000000000002</c:v>
                </c:pt>
                <c:pt idx="4534">
                  <c:v>0.40461999999999998</c:v>
                </c:pt>
                <c:pt idx="4535">
                  <c:v>0.40473999999999999</c:v>
                </c:pt>
                <c:pt idx="4536">
                  <c:v>0.39445999999999998</c:v>
                </c:pt>
                <c:pt idx="4537">
                  <c:v>0.41193000000000002</c:v>
                </c:pt>
                <c:pt idx="4538">
                  <c:v>0.39018999999999998</c:v>
                </c:pt>
                <c:pt idx="4539">
                  <c:v>0.35160999999999998</c:v>
                </c:pt>
                <c:pt idx="4540">
                  <c:v>0.31015999999999999</c:v>
                </c:pt>
                <c:pt idx="4541">
                  <c:v>0.28927000000000003</c:v>
                </c:pt>
                <c:pt idx="4542">
                  <c:v>0.23466000000000001</c:v>
                </c:pt>
                <c:pt idx="4543">
                  <c:v>0.17574000000000001</c:v>
                </c:pt>
                <c:pt idx="4544">
                  <c:v>0.11269999999999999</c:v>
                </c:pt>
                <c:pt idx="4545">
                  <c:v>6.2640000000000001E-2</c:v>
                </c:pt>
                <c:pt idx="4546">
                  <c:v>-4.1281E-3</c:v>
                </c:pt>
                <c:pt idx="4547">
                  <c:v>-6.5462000000000006E-2</c:v>
                </c:pt>
                <c:pt idx="4548">
                  <c:v>-0.12653</c:v>
                </c:pt>
                <c:pt idx="4549">
                  <c:v>-0.19070000000000001</c:v>
                </c:pt>
                <c:pt idx="4550">
                  <c:v>-0.24476000000000001</c:v>
                </c:pt>
                <c:pt idx="4551">
                  <c:v>-0.28225</c:v>
                </c:pt>
                <c:pt idx="4552">
                  <c:v>-0.34706999999999999</c:v>
                </c:pt>
                <c:pt idx="4553">
                  <c:v>-0.37791000000000002</c:v>
                </c:pt>
                <c:pt idx="4554">
                  <c:v>-0.39828999999999998</c:v>
                </c:pt>
                <c:pt idx="4555">
                  <c:v>-0.40705000000000002</c:v>
                </c:pt>
                <c:pt idx="4556">
                  <c:v>-0.44292999999999999</c:v>
                </c:pt>
                <c:pt idx="4557">
                  <c:v>-0.43147000000000002</c:v>
                </c:pt>
                <c:pt idx="4558">
                  <c:v>-0.41254999999999997</c:v>
                </c:pt>
                <c:pt idx="4559">
                  <c:v>-0.38368999999999998</c:v>
                </c:pt>
                <c:pt idx="4560">
                  <c:v>-0.379</c:v>
                </c:pt>
                <c:pt idx="4561">
                  <c:v>-0.33089000000000002</c:v>
                </c:pt>
                <c:pt idx="4562">
                  <c:v>-0.28029999999999999</c:v>
                </c:pt>
                <c:pt idx="4563">
                  <c:v>-0.22305</c:v>
                </c:pt>
                <c:pt idx="4564">
                  <c:v>-0.18168999999999999</c:v>
                </c:pt>
                <c:pt idx="4565">
                  <c:v>-0.11464000000000001</c:v>
                </c:pt>
                <c:pt idx="4566">
                  <c:v>-5.0020000000000002E-2</c:v>
                </c:pt>
                <c:pt idx="4567">
                  <c:v>1.4215E-2</c:v>
                </c:pt>
                <c:pt idx="4568">
                  <c:v>7.8284000000000006E-2</c:v>
                </c:pt>
                <c:pt idx="4569">
                  <c:v>0.14038999999999999</c:v>
                </c:pt>
                <c:pt idx="4570">
                  <c:v>0.19746</c:v>
                </c:pt>
                <c:pt idx="4571">
                  <c:v>0.24243000000000001</c:v>
                </c:pt>
                <c:pt idx="4572">
                  <c:v>0.3105</c:v>
                </c:pt>
                <c:pt idx="4573">
                  <c:v>0.34744999999999998</c:v>
                </c:pt>
                <c:pt idx="4574">
                  <c:v>0.37594</c:v>
                </c:pt>
                <c:pt idx="4575">
                  <c:v>0.3896</c:v>
                </c:pt>
                <c:pt idx="4576">
                  <c:v>0.43258000000000002</c:v>
                </c:pt>
                <c:pt idx="4577">
                  <c:v>0.43151</c:v>
                </c:pt>
                <c:pt idx="4578">
                  <c:v>0.42288999999999999</c:v>
                </c:pt>
                <c:pt idx="4579">
                  <c:v>0.39473000000000003</c:v>
                </c:pt>
                <c:pt idx="4580">
                  <c:v>0.40714</c:v>
                </c:pt>
                <c:pt idx="4581">
                  <c:v>0.36465999999999998</c:v>
                </c:pt>
                <c:pt idx="4582">
                  <c:v>0.32250000000000001</c:v>
                </c:pt>
                <c:pt idx="4583">
                  <c:v>0.26719999999999999</c:v>
                </c:pt>
                <c:pt idx="4584">
                  <c:v>0.24038000000000001</c:v>
                </c:pt>
                <c:pt idx="4585">
                  <c:v>0.17238999999999999</c:v>
                </c:pt>
                <c:pt idx="4586">
                  <c:v>0.11042</c:v>
                </c:pt>
                <c:pt idx="4587">
                  <c:v>4.3894000000000002E-2</c:v>
                </c:pt>
                <c:pt idx="4588">
                  <c:v>-1.3788E-2</c:v>
                </c:pt>
                <c:pt idx="4589">
                  <c:v>-7.8978000000000007E-2</c:v>
                </c:pt>
                <c:pt idx="4590">
                  <c:v>-0.13897999999999999</c:v>
                </c:pt>
                <c:pt idx="4591">
                  <c:v>-0.19266</c:v>
                </c:pt>
                <c:pt idx="4592">
                  <c:v>-0.25836999999999999</c:v>
                </c:pt>
                <c:pt idx="4593">
                  <c:v>-0.30456</c:v>
                </c:pt>
                <c:pt idx="4594">
                  <c:v>-0.33510000000000001</c:v>
                </c:pt>
                <c:pt idx="4595">
                  <c:v>-0.36331999999999998</c:v>
                </c:pt>
                <c:pt idx="4596">
                  <c:v>-0.40931000000000001</c:v>
                </c:pt>
                <c:pt idx="4597">
                  <c:v>-0.42048000000000002</c:v>
                </c:pt>
                <c:pt idx="4598">
                  <c:v>-0.41388000000000003</c:v>
                </c:pt>
                <c:pt idx="4599">
                  <c:v>-0.40518999999999999</c:v>
                </c:pt>
                <c:pt idx="4600">
                  <c:v>-0.42079</c:v>
                </c:pt>
                <c:pt idx="4601">
                  <c:v>-0.38829000000000002</c:v>
                </c:pt>
                <c:pt idx="4602">
                  <c:v>-0.34633000000000003</c:v>
                </c:pt>
                <c:pt idx="4603">
                  <c:v>-0.33346999999999999</c:v>
                </c:pt>
                <c:pt idx="4604">
                  <c:v>-0.27446999999999999</c:v>
                </c:pt>
                <c:pt idx="4605">
                  <c:v>-0.22105</c:v>
                </c:pt>
                <c:pt idx="4606">
                  <c:v>-0.15784999999999999</c:v>
                </c:pt>
                <c:pt idx="4607">
                  <c:v>-0.10868999999999999</c:v>
                </c:pt>
                <c:pt idx="4608">
                  <c:v>-3.9532999999999999E-2</c:v>
                </c:pt>
                <c:pt idx="4609">
                  <c:v>2.3810000000000001E-2</c:v>
                </c:pt>
                <c:pt idx="4610">
                  <c:v>8.8315000000000005E-2</c:v>
                </c:pt>
                <c:pt idx="4611">
                  <c:v>0.15717</c:v>
                </c:pt>
                <c:pt idx="4612">
                  <c:v>0.21390000000000001</c:v>
                </c:pt>
                <c:pt idx="4613">
                  <c:v>0.26386999999999999</c:v>
                </c:pt>
                <c:pt idx="4614">
                  <c:v>0.30116999999999999</c:v>
                </c:pt>
                <c:pt idx="4615">
                  <c:v>0.36636999999999997</c:v>
                </c:pt>
                <c:pt idx="4616">
                  <c:v>0.38740000000000002</c:v>
                </c:pt>
                <c:pt idx="4617">
                  <c:v>0.40677000000000002</c:v>
                </c:pt>
                <c:pt idx="4618">
                  <c:v>0.40647</c:v>
                </c:pt>
                <c:pt idx="4619">
                  <c:v>0.44056000000000001</c:v>
                </c:pt>
                <c:pt idx="4620">
                  <c:v>0.42435</c:v>
                </c:pt>
                <c:pt idx="4621">
                  <c:v>0.40089999999999998</c:v>
                </c:pt>
                <c:pt idx="4622">
                  <c:v>0.36469000000000001</c:v>
                </c:pt>
                <c:pt idx="4623">
                  <c:v>0.35892000000000002</c:v>
                </c:pt>
                <c:pt idx="4624">
                  <c:v>0.31076999999999999</c:v>
                </c:pt>
                <c:pt idx="4625">
                  <c:v>0.25631999999999999</c:v>
                </c:pt>
                <c:pt idx="4626">
                  <c:v>0.19578999999999999</c:v>
                </c:pt>
                <c:pt idx="4627">
                  <c:v>0.15218000000000001</c:v>
                </c:pt>
                <c:pt idx="4628">
                  <c:v>8.3843000000000001E-2</c:v>
                </c:pt>
                <c:pt idx="4629">
                  <c:v>1.7593000000000001E-2</c:v>
                </c:pt>
                <c:pt idx="4630">
                  <c:v>-4.3077999999999998E-2</c:v>
                </c:pt>
                <c:pt idx="4631">
                  <c:v>-0.10856</c:v>
                </c:pt>
                <c:pt idx="4632">
                  <c:v>-0.16916</c:v>
                </c:pt>
                <c:pt idx="4633">
                  <c:v>-0.22258</c:v>
                </c:pt>
                <c:pt idx="4634">
                  <c:v>-0.26585999999999999</c:v>
                </c:pt>
                <c:pt idx="4635">
                  <c:v>-0.33049000000000001</c:v>
                </c:pt>
                <c:pt idx="4636">
                  <c:v>-0.36487000000000003</c:v>
                </c:pt>
                <c:pt idx="4637">
                  <c:v>-0.38651999999999997</c:v>
                </c:pt>
                <c:pt idx="4638">
                  <c:v>-0.39918999999999999</c:v>
                </c:pt>
                <c:pt idx="4639">
                  <c:v>-0.43504999999999999</c:v>
                </c:pt>
                <c:pt idx="4640">
                  <c:v>-0.43435000000000001</c:v>
                </c:pt>
                <c:pt idx="4641">
                  <c:v>-0.41193000000000002</c:v>
                </c:pt>
                <c:pt idx="4642">
                  <c:v>-0.38947999999999999</c:v>
                </c:pt>
                <c:pt idx="4643">
                  <c:v>-0.38806000000000002</c:v>
                </c:pt>
                <c:pt idx="4644">
                  <c:v>-0.34572000000000003</c:v>
                </c:pt>
                <c:pt idx="4645">
                  <c:v>-0.29572999999999999</c:v>
                </c:pt>
                <c:pt idx="4646">
                  <c:v>-0.23996999999999999</c:v>
                </c:pt>
                <c:pt idx="4647">
                  <c:v>-0.2021</c:v>
                </c:pt>
                <c:pt idx="4648">
                  <c:v>-0.13572999999999999</c:v>
                </c:pt>
                <c:pt idx="4649">
                  <c:v>-7.3020000000000002E-2</c:v>
                </c:pt>
                <c:pt idx="4650">
                  <c:v>-5.9283000000000001E-3</c:v>
                </c:pt>
                <c:pt idx="4651">
                  <c:v>5.5961999999999998E-2</c:v>
                </c:pt>
                <c:pt idx="4652">
                  <c:v>0.12129</c:v>
                </c:pt>
                <c:pt idx="4653">
                  <c:v>0.17729</c:v>
                </c:pt>
                <c:pt idx="4654">
                  <c:v>0.24929999999999999</c:v>
                </c:pt>
                <c:pt idx="4655">
                  <c:v>0.29648999999999998</c:v>
                </c:pt>
                <c:pt idx="4656">
                  <c:v>0.33854000000000001</c:v>
                </c:pt>
                <c:pt idx="4657">
                  <c:v>0.36542999999999998</c:v>
                </c:pt>
                <c:pt idx="4658">
                  <c:v>0.42269000000000001</c:v>
                </c:pt>
                <c:pt idx="4659">
                  <c:v>0.43375999999999998</c:v>
                </c:pt>
                <c:pt idx="4660">
                  <c:v>0.43737999999999999</c:v>
                </c:pt>
                <c:pt idx="4661">
                  <c:v>0.42437000000000002</c:v>
                </c:pt>
                <c:pt idx="4662">
                  <c:v>0.44646999999999998</c:v>
                </c:pt>
                <c:pt idx="4663">
                  <c:v>0.41675000000000001</c:v>
                </c:pt>
                <c:pt idx="4664">
                  <c:v>0.38196999999999998</c:v>
                </c:pt>
                <c:pt idx="4665">
                  <c:v>0.33534000000000003</c:v>
                </c:pt>
                <c:pt idx="4666">
                  <c:v>0.31344</c:v>
                </c:pt>
                <c:pt idx="4667">
                  <c:v>0.25440000000000002</c:v>
                </c:pt>
                <c:pt idx="4668">
                  <c:v>0.19309999999999999</c:v>
                </c:pt>
                <c:pt idx="4669">
                  <c:v>0.12822</c:v>
                </c:pt>
                <c:pt idx="4670">
                  <c:v>7.3605000000000004E-2</c:v>
                </c:pt>
                <c:pt idx="4671">
                  <c:v>5.0848000000000004E-3</c:v>
                </c:pt>
                <c:pt idx="4672">
                  <c:v>-6.1747999999999997E-2</c:v>
                </c:pt>
                <c:pt idx="4673">
                  <c:v>-0.12056</c:v>
                </c:pt>
                <c:pt idx="4674">
                  <c:v>-0.19095000000000001</c:v>
                </c:pt>
                <c:pt idx="4675">
                  <c:v>-0.247</c:v>
                </c:pt>
                <c:pt idx="4676">
                  <c:v>-0.29149999999999998</c:v>
                </c:pt>
                <c:pt idx="4677">
                  <c:v>-0.32444000000000001</c:v>
                </c:pt>
                <c:pt idx="4678">
                  <c:v>-0.38865</c:v>
                </c:pt>
                <c:pt idx="4679">
                  <c:v>-0.40793000000000001</c:v>
                </c:pt>
                <c:pt idx="4680">
                  <c:v>-0.41969000000000001</c:v>
                </c:pt>
                <c:pt idx="4681">
                  <c:v>-0.41447000000000001</c:v>
                </c:pt>
                <c:pt idx="4682">
                  <c:v>-0.44546000000000002</c:v>
                </c:pt>
                <c:pt idx="4683">
                  <c:v>-0.42514999999999997</c:v>
                </c:pt>
                <c:pt idx="4684">
                  <c:v>-0.40018999999999999</c:v>
                </c:pt>
                <c:pt idx="4685">
                  <c:v>-0.35787999999999998</c:v>
                </c:pt>
                <c:pt idx="4686">
                  <c:v>-0.34741</c:v>
                </c:pt>
                <c:pt idx="4687">
                  <c:v>-0.29442000000000002</c:v>
                </c:pt>
                <c:pt idx="4688">
                  <c:v>-0.23855000000000001</c:v>
                </c:pt>
                <c:pt idx="4689">
                  <c:v>-0.17616999999999999</c:v>
                </c:pt>
                <c:pt idx="4690">
                  <c:v>-0.12809999999999999</c:v>
                </c:pt>
                <c:pt idx="4691">
                  <c:v>-6.1843000000000002E-2</c:v>
                </c:pt>
                <c:pt idx="4692">
                  <c:v>4.7675E-3</c:v>
                </c:pt>
                <c:pt idx="4693">
                  <c:v>6.8250000000000005E-2</c:v>
                </c:pt>
                <c:pt idx="4694">
                  <c:v>0.13336999999999999</c:v>
                </c:pt>
                <c:pt idx="4695">
                  <c:v>0.19517000000000001</c:v>
                </c:pt>
                <c:pt idx="4696">
                  <c:v>0.24171000000000001</c:v>
                </c:pt>
                <c:pt idx="4697">
                  <c:v>0.28855999999999998</c:v>
                </c:pt>
                <c:pt idx="4698">
                  <c:v>0.34799999999999998</c:v>
                </c:pt>
                <c:pt idx="4699">
                  <c:v>0.38145000000000001</c:v>
                </c:pt>
                <c:pt idx="4700">
                  <c:v>0.39724999999999999</c:v>
                </c:pt>
                <c:pt idx="4701">
                  <c:v>0.40487000000000001</c:v>
                </c:pt>
                <c:pt idx="4702">
                  <c:v>0.44022</c:v>
                </c:pt>
                <c:pt idx="4703">
                  <c:v>0.43352000000000002</c:v>
                </c:pt>
                <c:pt idx="4704">
                  <c:v>0.40418999999999999</c:v>
                </c:pt>
                <c:pt idx="4705">
                  <c:v>0.41599000000000003</c:v>
                </c:pt>
                <c:pt idx="4706">
                  <c:v>0.37307000000000001</c:v>
                </c:pt>
                <c:pt idx="4707">
                  <c:v>0.32979999999999998</c:v>
                </c:pt>
                <c:pt idx="4708">
                  <c:v>0.27477000000000001</c:v>
                </c:pt>
                <c:pt idx="4709">
                  <c:v>0.24399000000000001</c:v>
                </c:pt>
                <c:pt idx="4710">
                  <c:v>0.17430000000000001</c:v>
                </c:pt>
                <c:pt idx="4711">
                  <c:v>0.10804</c:v>
                </c:pt>
                <c:pt idx="4712">
                  <c:v>4.1827999999999997E-2</c:v>
                </c:pt>
                <c:pt idx="4713">
                  <c:v>-2.2539E-2</c:v>
                </c:pt>
                <c:pt idx="4714">
                  <c:v>-8.8979000000000003E-2</c:v>
                </c:pt>
                <c:pt idx="4715">
                  <c:v>-0.15329000000000001</c:v>
                </c:pt>
                <c:pt idx="4716">
                  <c:v>-0.20493</c:v>
                </c:pt>
                <c:pt idx="4717">
                  <c:v>-0.27889000000000003</c:v>
                </c:pt>
                <c:pt idx="4718">
                  <c:v>-0.32063999999999998</c:v>
                </c:pt>
                <c:pt idx="4719">
                  <c:v>-0.35754000000000002</c:v>
                </c:pt>
                <c:pt idx="4720">
                  <c:v>-0.37980000000000003</c:v>
                </c:pt>
                <c:pt idx="4721">
                  <c:v>-0.43153999999999998</c:v>
                </c:pt>
                <c:pt idx="4722">
                  <c:v>-0.43646000000000001</c:v>
                </c:pt>
                <c:pt idx="4723">
                  <c:v>-0.43362000000000001</c:v>
                </c:pt>
                <c:pt idx="4724">
                  <c:v>-0.41782000000000002</c:v>
                </c:pt>
                <c:pt idx="4725">
                  <c:v>-0.43623000000000001</c:v>
                </c:pt>
                <c:pt idx="4726">
                  <c:v>-0.39904000000000001</c:v>
                </c:pt>
                <c:pt idx="4727">
                  <c:v>-0.35777999999999999</c:v>
                </c:pt>
                <c:pt idx="4728">
                  <c:v>-0.30964000000000003</c:v>
                </c:pt>
                <c:pt idx="4729">
                  <c:v>-0.28044999999999998</c:v>
                </c:pt>
                <c:pt idx="4730">
                  <c:v>-0.22036</c:v>
                </c:pt>
                <c:pt idx="4731">
                  <c:v>-0.15618000000000001</c:v>
                </c:pt>
                <c:pt idx="4732">
                  <c:v>-9.1891E-2</c:v>
                </c:pt>
                <c:pt idx="4733">
                  <c:v>-3.3154000000000003E-2</c:v>
                </c:pt>
                <c:pt idx="4734">
                  <c:v>3.5264999999999998E-2</c:v>
                </c:pt>
                <c:pt idx="4735">
                  <c:v>0.10211000000000001</c:v>
                </c:pt>
                <c:pt idx="4736">
                  <c:v>0.16009000000000001</c:v>
                </c:pt>
                <c:pt idx="4737">
                  <c:v>0.22858999999999999</c:v>
                </c:pt>
                <c:pt idx="4738">
                  <c:v>0.28349999999999997</c:v>
                </c:pt>
                <c:pt idx="4739">
                  <c:v>0.32334000000000002</c:v>
                </c:pt>
                <c:pt idx="4740">
                  <c:v>0.35871999999999998</c:v>
                </c:pt>
                <c:pt idx="4741">
                  <c:v>0.40920000000000001</c:v>
                </c:pt>
                <c:pt idx="4742">
                  <c:v>0.43231999999999998</c:v>
                </c:pt>
                <c:pt idx="4743">
                  <c:v>0.43173</c:v>
                </c:pt>
                <c:pt idx="4744">
                  <c:v>0.42769000000000001</c:v>
                </c:pt>
                <c:pt idx="4745">
                  <c:v>0.44936999999999999</c:v>
                </c:pt>
                <c:pt idx="4746">
                  <c:v>0.42613000000000001</c:v>
                </c:pt>
                <c:pt idx="4747">
                  <c:v>0.38956000000000002</c:v>
                </c:pt>
                <c:pt idx="4748">
                  <c:v>0.34741</c:v>
                </c:pt>
                <c:pt idx="4749">
                  <c:v>0.33133000000000001</c:v>
                </c:pt>
                <c:pt idx="4750">
                  <c:v>0.27467999999999998</c:v>
                </c:pt>
                <c:pt idx="4751">
                  <c:v>0.21174999999999999</c:v>
                </c:pt>
                <c:pt idx="4752">
                  <c:v>0.14659</c:v>
                </c:pt>
                <c:pt idx="4753">
                  <c:v>9.4964000000000007E-2</c:v>
                </c:pt>
                <c:pt idx="4754">
                  <c:v>2.1876E-2</c:v>
                </c:pt>
                <c:pt idx="4755">
                  <c:v>-4.0044000000000003E-2</c:v>
                </c:pt>
                <c:pt idx="4756">
                  <c:v>-0.11194</c:v>
                </c:pt>
                <c:pt idx="4757">
                  <c:v>-0.17222999999999999</c:v>
                </c:pt>
                <c:pt idx="4758">
                  <c:v>-0.23313999999999999</c:v>
                </c:pt>
                <c:pt idx="4759">
                  <c:v>-0.27831</c:v>
                </c:pt>
                <c:pt idx="4760">
                  <c:v>-0.35061999999999999</c:v>
                </c:pt>
                <c:pt idx="4761">
                  <c:v>-0.38159999999999999</c:v>
                </c:pt>
                <c:pt idx="4762">
                  <c:v>-0.40886</c:v>
                </c:pt>
                <c:pt idx="4763">
                  <c:v>-0.41936000000000001</c:v>
                </c:pt>
                <c:pt idx="4764">
                  <c:v>-0.46322000000000002</c:v>
                </c:pt>
                <c:pt idx="4765">
                  <c:v>-0.45567999999999997</c:v>
                </c:pt>
                <c:pt idx="4766">
                  <c:v>-0.43948999999999999</c:v>
                </c:pt>
                <c:pt idx="4767">
                  <c:v>-0.41211999999999999</c:v>
                </c:pt>
                <c:pt idx="4768">
                  <c:v>-0.41388999999999998</c:v>
                </c:pt>
                <c:pt idx="4769">
                  <c:v>-0.36684</c:v>
                </c:pt>
                <c:pt idx="4770">
                  <c:v>-0.31745000000000001</c:v>
                </c:pt>
                <c:pt idx="4771">
                  <c:v>-0.25912000000000002</c:v>
                </c:pt>
                <c:pt idx="4772">
                  <c:v>-0.21992</c:v>
                </c:pt>
                <c:pt idx="4773">
                  <c:v>-0.15093999999999999</c:v>
                </c:pt>
                <c:pt idx="4774">
                  <c:v>-8.4931999999999994E-2</c:v>
                </c:pt>
                <c:pt idx="4775">
                  <c:v>-1.8848E-2</c:v>
                </c:pt>
                <c:pt idx="4776">
                  <c:v>4.7210000000000002E-2</c:v>
                </c:pt>
                <c:pt idx="4777">
                  <c:v>0.11491</c:v>
                </c:pt>
                <c:pt idx="4778">
                  <c:v>0.17674999999999999</c:v>
                </c:pt>
                <c:pt idx="4779">
                  <c:v>0.22667000000000001</c:v>
                </c:pt>
                <c:pt idx="4780">
                  <c:v>0.29732999999999998</c:v>
                </c:pt>
                <c:pt idx="4781">
                  <c:v>0.33940999999999999</c:v>
                </c:pt>
                <c:pt idx="4782">
                  <c:v>0.36853000000000002</c:v>
                </c:pt>
                <c:pt idx="4783">
                  <c:v>0.38796000000000003</c:v>
                </c:pt>
                <c:pt idx="4784">
                  <c:v>0.43853999999999999</c:v>
                </c:pt>
                <c:pt idx="4785">
                  <c:v>0.44174000000000002</c:v>
                </c:pt>
                <c:pt idx="4786">
                  <c:v>0.43271999999999999</c:v>
                </c:pt>
                <c:pt idx="4787">
                  <c:v>0.41221999999999998</c:v>
                </c:pt>
                <c:pt idx="4788">
                  <c:v>0.42485000000000001</c:v>
                </c:pt>
                <c:pt idx="4789">
                  <c:v>0.38884999999999997</c:v>
                </c:pt>
                <c:pt idx="4790">
                  <c:v>0.34412999999999999</c:v>
                </c:pt>
                <c:pt idx="4791">
                  <c:v>0.29065000000000002</c:v>
                </c:pt>
                <c:pt idx="4792">
                  <c:v>0.26024000000000003</c:v>
                </c:pt>
                <c:pt idx="4793">
                  <c:v>0.19813</c:v>
                </c:pt>
                <c:pt idx="4794">
                  <c:v>0.13963999999999999</c:v>
                </c:pt>
                <c:pt idx="4795">
                  <c:v>8.3269999999999997E-2</c:v>
                </c:pt>
                <c:pt idx="4796">
                  <c:v>2.2112E-3</c:v>
                </c:pt>
                <c:pt idx="4797">
                  <c:v>-7.9910999999999996E-2</c:v>
                </c:pt>
                <c:pt idx="4798">
                  <c:v>-0.16488</c:v>
                </c:pt>
                <c:pt idx="4799">
                  <c:v>-0.16466</c:v>
                </c:pt>
                <c:pt idx="4800">
                  <c:v>-2.9707999999999998E-2</c:v>
                </c:pt>
                <c:pt idx="4801">
                  <c:v>-0.39767000000000002</c:v>
                </c:pt>
                <c:pt idx="4802">
                  <c:v>-0.48230000000000001</c:v>
                </c:pt>
                <c:pt idx="4803">
                  <c:v>-0.18648999999999999</c:v>
                </c:pt>
                <c:pt idx="4804">
                  <c:v>-0.60923000000000005</c:v>
                </c:pt>
                <c:pt idx="4805">
                  <c:v>-0.2135</c:v>
                </c:pt>
                <c:pt idx="4806">
                  <c:v>-0.52810999999999997</c:v>
                </c:pt>
                <c:pt idx="4807">
                  <c:v>-0.41908000000000001</c:v>
                </c:pt>
                <c:pt idx="4808">
                  <c:v>-0.62480999999999998</c:v>
                </c:pt>
                <c:pt idx="4809">
                  <c:v>-0.1938</c:v>
                </c:pt>
                <c:pt idx="4810">
                  <c:v>-0.46344999999999997</c:v>
                </c:pt>
                <c:pt idx="4811">
                  <c:v>-0.30565999999999999</c:v>
                </c:pt>
                <c:pt idx="4812">
                  <c:v>-0.33896999999999999</c:v>
                </c:pt>
                <c:pt idx="4813">
                  <c:v>-0.24823000000000001</c:v>
                </c:pt>
                <c:pt idx="4814">
                  <c:v>-0.15357999999999999</c:v>
                </c:pt>
                <c:pt idx="4815">
                  <c:v>-0.22806999999999999</c:v>
                </c:pt>
                <c:pt idx="4816">
                  <c:v>4.8315999999999998E-2</c:v>
                </c:pt>
                <c:pt idx="4817">
                  <c:v>-5.8089000000000002E-2</c:v>
                </c:pt>
                <c:pt idx="4818">
                  <c:v>0.1091</c:v>
                </c:pt>
                <c:pt idx="4819">
                  <c:v>0.12916</c:v>
                </c:pt>
                <c:pt idx="4820">
                  <c:v>0.20066999999999999</c:v>
                </c:pt>
                <c:pt idx="4821">
                  <c:v>0.30431999999999998</c:v>
                </c:pt>
                <c:pt idx="4822">
                  <c:v>0.28732999999999997</c:v>
                </c:pt>
                <c:pt idx="4823">
                  <c:v>0.40131</c:v>
                </c:pt>
                <c:pt idx="4824">
                  <c:v>0.30808000000000002</c:v>
                </c:pt>
                <c:pt idx="4825">
                  <c:v>0.34046999999999999</c:v>
                </c:pt>
                <c:pt idx="4826">
                  <c:v>0.33409</c:v>
                </c:pt>
                <c:pt idx="4827">
                  <c:v>0.36432999999999999</c:v>
                </c:pt>
                <c:pt idx="4828">
                  <c:v>0.45609</c:v>
                </c:pt>
                <c:pt idx="4829">
                  <c:v>0.47927999999999998</c:v>
                </c:pt>
                <c:pt idx="4830">
                  <c:v>0.44135000000000002</c:v>
                </c:pt>
                <c:pt idx="4831">
                  <c:v>0.32041999999999998</c:v>
                </c:pt>
                <c:pt idx="4832">
                  <c:v>0.16750000000000001</c:v>
                </c:pt>
                <c:pt idx="4833">
                  <c:v>6.0114000000000001E-2</c:v>
                </c:pt>
                <c:pt idx="4834">
                  <c:v>6.0186999999999997E-2</c:v>
                </c:pt>
                <c:pt idx="4835">
                  <c:v>6.6737000000000005E-2</c:v>
                </c:pt>
                <c:pt idx="4836">
                  <c:v>6.4703999999999998E-2</c:v>
                </c:pt>
                <c:pt idx="4837">
                  <c:v>5.7071999999999998E-2</c:v>
                </c:pt>
                <c:pt idx="4838">
                  <c:v>2.2294000000000001E-2</c:v>
                </c:pt>
                <c:pt idx="4839">
                  <c:v>-1.8405000000000001E-2</c:v>
                </c:pt>
                <c:pt idx="4840">
                  <c:v>1.0692999999999999E-2</c:v>
                </c:pt>
                <c:pt idx="4841">
                  <c:v>-2.0341000000000001E-2</c:v>
                </c:pt>
                <c:pt idx="4842">
                  <c:v>4.1613999999999998E-2</c:v>
                </c:pt>
                <c:pt idx="4843">
                  <c:v>-1.9810999999999999E-2</c:v>
                </c:pt>
                <c:pt idx="4844">
                  <c:v>-0.10896</c:v>
                </c:pt>
                <c:pt idx="4845">
                  <c:v>-7.1564000000000003E-2</c:v>
                </c:pt>
                <c:pt idx="4846">
                  <c:v>-9.4810000000000005E-2</c:v>
                </c:pt>
                <c:pt idx="4847">
                  <c:v>-0.23960999999999999</c:v>
                </c:pt>
                <c:pt idx="4848">
                  <c:v>-0.24712000000000001</c:v>
                </c:pt>
                <c:pt idx="4849">
                  <c:v>-0.17932000000000001</c:v>
                </c:pt>
                <c:pt idx="4850">
                  <c:v>-0.22106999999999999</c:v>
                </c:pt>
                <c:pt idx="4851">
                  <c:v>-0.17709</c:v>
                </c:pt>
                <c:pt idx="4852">
                  <c:v>-0.22467999999999999</c:v>
                </c:pt>
                <c:pt idx="4853">
                  <c:v>-0.22103</c:v>
                </c:pt>
                <c:pt idx="4854">
                  <c:v>-0.19605</c:v>
                </c:pt>
                <c:pt idx="4855">
                  <c:v>-0.16372</c:v>
                </c:pt>
                <c:pt idx="4856">
                  <c:v>-0.15104000000000001</c:v>
                </c:pt>
                <c:pt idx="4857">
                  <c:v>-0.11282</c:v>
                </c:pt>
                <c:pt idx="4858">
                  <c:v>-9.8584000000000005E-2</c:v>
                </c:pt>
                <c:pt idx="4859">
                  <c:v>-0.10229000000000001</c:v>
                </c:pt>
                <c:pt idx="4860">
                  <c:v>-4.5705999999999997E-2</c:v>
                </c:pt>
                <c:pt idx="4861">
                  <c:v>5.8985999999999997E-2</c:v>
                </c:pt>
                <c:pt idx="4862">
                  <c:v>9.4417000000000001E-2</c:v>
                </c:pt>
                <c:pt idx="4863">
                  <c:v>2.3744000000000001E-2</c:v>
                </c:pt>
                <c:pt idx="4864">
                  <c:v>3.2203000000000002E-2</c:v>
                </c:pt>
                <c:pt idx="4865">
                  <c:v>8.5764000000000007E-2</c:v>
                </c:pt>
                <c:pt idx="4866">
                  <c:v>0.1182</c:v>
                </c:pt>
                <c:pt idx="4867">
                  <c:v>7.9843999999999998E-2</c:v>
                </c:pt>
                <c:pt idx="4868">
                  <c:v>5.6120000000000003E-2</c:v>
                </c:pt>
                <c:pt idx="4869">
                  <c:v>5.5662999999999997E-2</c:v>
                </c:pt>
                <c:pt idx="4870">
                  <c:v>4.9676999999999999E-2</c:v>
                </c:pt>
                <c:pt idx="4871">
                  <c:v>-5.8396999999999995E-4</c:v>
                </c:pt>
                <c:pt idx="4872">
                  <c:v>-1.6476999999999999E-2</c:v>
                </c:pt>
                <c:pt idx="4873">
                  <c:v>-1.1731E-4</c:v>
                </c:pt>
                <c:pt idx="4874">
                  <c:v>5.9727999999999995E-4</c:v>
                </c:pt>
                <c:pt idx="4875">
                  <c:v>-2.1421000000000001E-3</c:v>
                </c:pt>
                <c:pt idx="4876">
                  <c:v>-4.9199E-2</c:v>
                </c:pt>
                <c:pt idx="4877">
                  <c:v>-4.9526000000000001E-2</c:v>
                </c:pt>
                <c:pt idx="4878">
                  <c:v>-1.0204E-2</c:v>
                </c:pt>
                <c:pt idx="4879">
                  <c:v>2.7385E-2</c:v>
                </c:pt>
                <c:pt idx="4880">
                  <c:v>2.8496E-2</c:v>
                </c:pt>
                <c:pt idx="4881">
                  <c:v>3.2392999999999998E-2</c:v>
                </c:pt>
                <c:pt idx="4882">
                  <c:v>2.4475E-2</c:v>
                </c:pt>
                <c:pt idx="4883">
                  <c:v>4.4408000000000003E-2</c:v>
                </c:pt>
                <c:pt idx="4884">
                  <c:v>5.9041000000000003E-2</c:v>
                </c:pt>
                <c:pt idx="4885">
                  <c:v>3.3869999999999997E-2</c:v>
                </c:pt>
                <c:pt idx="4886">
                  <c:v>-1.9172999999999999E-2</c:v>
                </c:pt>
                <c:pt idx="4887">
                  <c:v>-1.1214E-2</c:v>
                </c:pt>
                <c:pt idx="4888">
                  <c:v>-1.8983E-2</c:v>
                </c:pt>
                <c:pt idx="4889">
                  <c:v>-3.492E-2</c:v>
                </c:pt>
                <c:pt idx="4890">
                  <c:v>-2.1521999999999999E-2</c:v>
                </c:pt>
                <c:pt idx="4891">
                  <c:v>-2.3786000000000002E-2</c:v>
                </c:pt>
                <c:pt idx="4892">
                  <c:v>-3.7713000000000003E-2</c:v>
                </c:pt>
                <c:pt idx="4893">
                  <c:v>-3.8336000000000002E-2</c:v>
                </c:pt>
                <c:pt idx="4894">
                  <c:v>-1.0972000000000001E-2</c:v>
                </c:pt>
                <c:pt idx="4895">
                  <c:v>9.4506999999999994E-3</c:v>
                </c:pt>
                <c:pt idx="4896">
                  <c:v>-2.4721999999999999E-3</c:v>
                </c:pt>
                <c:pt idx="4897">
                  <c:v>-3.5410999999999998E-2</c:v>
                </c:pt>
                <c:pt idx="4898">
                  <c:v>-3.0251E-2</c:v>
                </c:pt>
                <c:pt idx="4899">
                  <c:v>2.0354000000000001E-2</c:v>
                </c:pt>
                <c:pt idx="4900">
                  <c:v>3.7995000000000001E-2</c:v>
                </c:pt>
                <c:pt idx="4901">
                  <c:v>-5.0892000000000003E-3</c:v>
                </c:pt>
                <c:pt idx="4902">
                  <c:v>-2.3252999999999999E-2</c:v>
                </c:pt>
                <c:pt idx="4903">
                  <c:v>1.5367E-2</c:v>
                </c:pt>
                <c:pt idx="4904">
                  <c:v>2.2238999999999998E-2</c:v>
                </c:pt>
                <c:pt idx="4905">
                  <c:v>-1.0200000000000001E-2</c:v>
                </c:pt>
                <c:pt idx="4906">
                  <c:v>-4.8812999999999999E-3</c:v>
                </c:pt>
                <c:pt idx="4907">
                  <c:v>1.0023000000000001E-2</c:v>
                </c:pt>
                <c:pt idx="4908">
                  <c:v>-5.4624000000000001E-3</c:v>
                </c:pt>
                <c:pt idx="4909">
                  <c:v>-3.3890000000000003E-2</c:v>
                </c:pt>
                <c:pt idx="4910">
                  <c:v>-2.1024999999999999E-2</c:v>
                </c:pt>
                <c:pt idx="4911">
                  <c:v>-7.1403999999999999E-4</c:v>
                </c:pt>
                <c:pt idx="4912">
                  <c:v>1.6732E-2</c:v>
                </c:pt>
                <c:pt idx="4913">
                  <c:v>8.5517000000000006E-3</c:v>
                </c:pt>
                <c:pt idx="4914">
                  <c:v>-1.9866999999999999E-2</c:v>
                </c:pt>
                <c:pt idx="4915">
                  <c:v>-1.2789999999999999E-2</c:v>
                </c:pt>
                <c:pt idx="4916">
                  <c:v>3.7269999999999998E-2</c:v>
                </c:pt>
                <c:pt idx="4917">
                  <c:v>3.9236E-2</c:v>
                </c:pt>
                <c:pt idx="4918">
                  <c:v>4.7808E-3</c:v>
                </c:pt>
                <c:pt idx="4919">
                  <c:v>-3.8373000000000001E-3</c:v>
                </c:pt>
                <c:pt idx="4920">
                  <c:v>2.3657999999999998E-2</c:v>
                </c:pt>
                <c:pt idx="4921">
                  <c:v>1.4544E-2</c:v>
                </c:pt>
                <c:pt idx="4922">
                  <c:v>-1.0448000000000001E-2</c:v>
                </c:pt>
                <c:pt idx="4923">
                  <c:v>2.4053999999999998E-3</c:v>
                </c:pt>
                <c:pt idx="4924">
                  <c:v>9.2517999999999993E-3</c:v>
                </c:pt>
                <c:pt idx="4925">
                  <c:v>-6.3410999999999997E-3</c:v>
                </c:pt>
                <c:pt idx="4926">
                  <c:v>-1.8151E-2</c:v>
                </c:pt>
                <c:pt idx="4927">
                  <c:v>-6.4089999999999998E-3</c:v>
                </c:pt>
                <c:pt idx="4928">
                  <c:v>8.7116999999999993E-3</c:v>
                </c:pt>
                <c:pt idx="4929">
                  <c:v>8.8000999999999999E-3</c:v>
                </c:pt>
                <c:pt idx="4930">
                  <c:v>-1.8296E-2</c:v>
                </c:pt>
                <c:pt idx="4931">
                  <c:v>-1.8984999999999998E-2</c:v>
                </c:pt>
                <c:pt idx="4932">
                  <c:v>-1.9342000000000001E-3</c:v>
                </c:pt>
                <c:pt idx="4933">
                  <c:v>5.7853999999999996E-3</c:v>
                </c:pt>
                <c:pt idx="4934">
                  <c:v>2.0000000000000002E-5</c:v>
                </c:pt>
                <c:pt idx="4935">
                  <c:v>-1.1833E-2</c:v>
                </c:pt>
                <c:pt idx="4936">
                  <c:v>-1.6603E-2</c:v>
                </c:pt>
                <c:pt idx="4937">
                  <c:v>2.0146999999999999E-3</c:v>
                </c:pt>
                <c:pt idx="4938">
                  <c:v>2.4839E-2</c:v>
                </c:pt>
                <c:pt idx="4939">
                  <c:v>2.1447000000000001E-2</c:v>
                </c:pt>
                <c:pt idx="4940">
                  <c:v>8.4832999999999992E-3</c:v>
                </c:pt>
                <c:pt idx="4941">
                  <c:v>7.5966000000000002E-3</c:v>
                </c:pt>
                <c:pt idx="4942">
                  <c:v>3.1710000000000002E-2</c:v>
                </c:pt>
                <c:pt idx="4943">
                  <c:v>3.2223000000000002E-2</c:v>
                </c:pt>
                <c:pt idx="4944">
                  <c:v>1.7885000000000002E-2</c:v>
                </c:pt>
                <c:pt idx="4945">
                  <c:v>8.1509000000000009E-3</c:v>
                </c:pt>
                <c:pt idx="4946">
                  <c:v>5.0715999999999999E-3</c:v>
                </c:pt>
                <c:pt idx="4947">
                  <c:v>4.6109000000000002E-3</c:v>
                </c:pt>
                <c:pt idx="4948">
                  <c:v>5.1612999999999997E-3</c:v>
                </c:pt>
                <c:pt idx="4949">
                  <c:v>1.2923E-2</c:v>
                </c:pt>
                <c:pt idx="4950">
                  <c:v>1.8913999999999999E-3</c:v>
                </c:pt>
                <c:pt idx="4951">
                  <c:v>-1.3811E-2</c:v>
                </c:pt>
                <c:pt idx="4952">
                  <c:v>-1.0827E-2</c:v>
                </c:pt>
                <c:pt idx="4953">
                  <c:v>4.4269000000000001E-3</c:v>
                </c:pt>
                <c:pt idx="4954">
                  <c:v>1.0851E-2</c:v>
                </c:pt>
                <c:pt idx="4955">
                  <c:v>4.5539999999999999E-3</c:v>
                </c:pt>
                <c:pt idx="4956">
                  <c:v>-1.031E-2</c:v>
                </c:pt>
                <c:pt idx="4957">
                  <c:v>-6.3293000000000004E-3</c:v>
                </c:pt>
                <c:pt idx="4958">
                  <c:v>-4.7030999999999999E-4</c:v>
                </c:pt>
                <c:pt idx="4959">
                  <c:v>1.8679E-3</c:v>
                </c:pt>
                <c:pt idx="4960">
                  <c:v>-5.2364999999999998E-3</c:v>
                </c:pt>
                <c:pt idx="4961">
                  <c:v>-1.0031E-2</c:v>
                </c:pt>
                <c:pt idx="4962">
                  <c:v>-1.1271E-2</c:v>
                </c:pt>
                <c:pt idx="4963">
                  <c:v>-5.2986999999999999E-3</c:v>
                </c:pt>
                <c:pt idx="4964">
                  <c:v>7.3067999999999996E-3</c:v>
                </c:pt>
                <c:pt idx="4965">
                  <c:v>-2.5471000000000001E-3</c:v>
                </c:pt>
                <c:pt idx="4966">
                  <c:v>-4.0660999999999996E-3</c:v>
                </c:pt>
                <c:pt idx="4967">
                  <c:v>-2.3367000000000001E-3</c:v>
                </c:pt>
                <c:pt idx="4968">
                  <c:v>1.4239000000000001E-3</c:v>
                </c:pt>
                <c:pt idx="4969">
                  <c:v>-5.5874000000000002E-3</c:v>
                </c:pt>
                <c:pt idx="4970">
                  <c:v>-1.1227000000000001E-2</c:v>
                </c:pt>
                <c:pt idx="4971">
                  <c:v>-4.7254999999999997E-3</c:v>
                </c:pt>
                <c:pt idx="4972">
                  <c:v>-1.3644999999999999E-2</c:v>
                </c:pt>
                <c:pt idx="4973">
                  <c:v>-1.0194E-2</c:v>
                </c:pt>
                <c:pt idx="4974">
                  <c:v>-8.1107999999999996E-3</c:v>
                </c:pt>
                <c:pt idx="4975">
                  <c:v>-7.5033000000000001E-3</c:v>
                </c:pt>
                <c:pt idx="4976">
                  <c:v>-1.2766E-2</c:v>
                </c:pt>
                <c:pt idx="4977">
                  <c:v>-6.0530999999999996E-3</c:v>
                </c:pt>
                <c:pt idx="4978">
                  <c:v>7.0403000000000002E-3</c:v>
                </c:pt>
                <c:pt idx="4979">
                  <c:v>7.3829000000000004E-3</c:v>
                </c:pt>
                <c:pt idx="4980">
                  <c:v>-1.0342E-2</c:v>
                </c:pt>
                <c:pt idx="4981">
                  <c:v>-5.1098999999999997E-3</c:v>
                </c:pt>
                <c:pt idx="4982">
                  <c:v>-7.4846000000000005E-4</c:v>
                </c:pt>
                <c:pt idx="4983">
                  <c:v>4.2932999999999997E-5</c:v>
                </c:pt>
                <c:pt idx="4984">
                  <c:v>-8.6984999999999996E-3</c:v>
                </c:pt>
                <c:pt idx="4985">
                  <c:v>-9.7601000000000003E-5</c:v>
                </c:pt>
                <c:pt idx="4986">
                  <c:v>-1.3615999999999999E-3</c:v>
                </c:pt>
                <c:pt idx="4987">
                  <c:v>-6.8298999999999996E-4</c:v>
                </c:pt>
                <c:pt idx="4988">
                  <c:v>9.1561000000000003E-3</c:v>
                </c:pt>
                <c:pt idx="4989">
                  <c:v>1.489E-2</c:v>
                </c:pt>
                <c:pt idx="4990">
                  <c:v>1.5746E-2</c:v>
                </c:pt>
                <c:pt idx="4991">
                  <c:v>1.1683000000000001E-2</c:v>
                </c:pt>
                <c:pt idx="4992">
                  <c:v>1.8572000000000002E-2</c:v>
                </c:pt>
                <c:pt idx="4993">
                  <c:v>1.7651E-2</c:v>
                </c:pt>
                <c:pt idx="4994">
                  <c:v>1.2958000000000001E-2</c:v>
                </c:pt>
                <c:pt idx="4995">
                  <c:v>1.2352999999999999E-2</c:v>
                </c:pt>
                <c:pt idx="4996">
                  <c:v>1.1690000000000001E-2</c:v>
                </c:pt>
                <c:pt idx="4997">
                  <c:v>-3.2595999999999998E-4</c:v>
                </c:pt>
                <c:pt idx="4998">
                  <c:v>-3.1568E-3</c:v>
                </c:pt>
                <c:pt idx="4999">
                  <c:v>6.6481999999999999E-3</c:v>
                </c:pt>
                <c:pt idx="5000">
                  <c:v>8.0488999999999995E-3</c:v>
                </c:pt>
                <c:pt idx="5001">
                  <c:v>-2.5796999999999999E-3</c:v>
                </c:pt>
                <c:pt idx="5002">
                  <c:v>-9.2251E-3</c:v>
                </c:pt>
                <c:pt idx="5003">
                  <c:v>-1.5196000000000001E-3</c:v>
                </c:pt>
                <c:pt idx="5004">
                  <c:v>4.5008E-5</c:v>
                </c:pt>
                <c:pt idx="5005">
                  <c:v>-3.6565999999999999E-3</c:v>
                </c:pt>
                <c:pt idx="5006">
                  <c:v>-1.3866E-2</c:v>
                </c:pt>
                <c:pt idx="5007">
                  <c:v>-9.0977000000000002E-3</c:v>
                </c:pt>
                <c:pt idx="5008">
                  <c:v>-2.7602E-3</c:v>
                </c:pt>
                <c:pt idx="5009">
                  <c:v>-7.0188000000000004E-3</c:v>
                </c:pt>
                <c:pt idx="5010">
                  <c:v>-1.1639999999999999E-2</c:v>
                </c:pt>
                <c:pt idx="5011">
                  <c:v>-7.8838999999999992E-3</c:v>
                </c:pt>
                <c:pt idx="5012">
                  <c:v>-5.5542999999999999E-3</c:v>
                </c:pt>
                <c:pt idx="5013">
                  <c:v>-8.9604000000000003E-3</c:v>
                </c:pt>
                <c:pt idx="5014">
                  <c:v>-7.0955000000000002E-3</c:v>
                </c:pt>
                <c:pt idx="5015">
                  <c:v>-1.0096000000000001E-2</c:v>
                </c:pt>
                <c:pt idx="5016">
                  <c:v>-7.8813000000000008E-3</c:v>
                </c:pt>
                <c:pt idx="5017">
                  <c:v>-5.7910000000000001E-3</c:v>
                </c:pt>
                <c:pt idx="5018">
                  <c:v>-2.2274E-3</c:v>
                </c:pt>
                <c:pt idx="5019">
                  <c:v>-8.4463000000000003E-3</c:v>
                </c:pt>
                <c:pt idx="5020">
                  <c:v>-6.4177000000000001E-3</c:v>
                </c:pt>
                <c:pt idx="5021">
                  <c:v>6.8069000000000003E-3</c:v>
                </c:pt>
                <c:pt idx="5022">
                  <c:v>1.2782999999999999E-2</c:v>
                </c:pt>
                <c:pt idx="5023">
                  <c:v>4.4069000000000001E-3</c:v>
                </c:pt>
                <c:pt idx="5024">
                  <c:v>1.1670000000000001E-3</c:v>
                </c:pt>
                <c:pt idx="5025">
                  <c:v>1.6796999999999999E-2</c:v>
                </c:pt>
                <c:pt idx="5026">
                  <c:v>2.5281000000000001E-2</c:v>
                </c:pt>
                <c:pt idx="5027">
                  <c:v>1.4515E-2</c:v>
                </c:pt>
                <c:pt idx="5028">
                  <c:v>3.0658E-3</c:v>
                </c:pt>
                <c:pt idx="5029">
                  <c:v>1.0833000000000001E-2</c:v>
                </c:pt>
                <c:pt idx="5030">
                  <c:v>1.6209999999999999E-2</c:v>
                </c:pt>
                <c:pt idx="5031">
                  <c:v>8.1727999999999992E-3</c:v>
                </c:pt>
                <c:pt idx="5032">
                  <c:v>-1.4154E-3</c:v>
                </c:pt>
                <c:pt idx="5033">
                  <c:v>-7.3772000000000004E-3</c:v>
                </c:pt>
                <c:pt idx="5034">
                  <c:v>6.8039000000000001E-4</c:v>
                </c:pt>
                <c:pt idx="5035">
                  <c:v>8.5307000000000004E-3</c:v>
                </c:pt>
                <c:pt idx="5036">
                  <c:v>4.6731000000000003E-3</c:v>
                </c:pt>
                <c:pt idx="5037">
                  <c:v>-6.2158999999999999E-3</c:v>
                </c:pt>
                <c:pt idx="5038">
                  <c:v>-2.1714999999999998E-3</c:v>
                </c:pt>
                <c:pt idx="5039">
                  <c:v>1.3631000000000001E-2</c:v>
                </c:pt>
                <c:pt idx="5040">
                  <c:v>1.5082999999999999E-2</c:v>
                </c:pt>
                <c:pt idx="5041">
                  <c:v>-5.2170999999999997E-3</c:v>
                </c:pt>
                <c:pt idx="5042">
                  <c:v>-5.0175000000000003E-3</c:v>
                </c:pt>
                <c:pt idx="5043">
                  <c:v>8.9551000000000006E-3</c:v>
                </c:pt>
                <c:pt idx="5044">
                  <c:v>1.1172E-2</c:v>
                </c:pt>
                <c:pt idx="5045">
                  <c:v>-6.7134999999999998E-3</c:v>
                </c:pt>
                <c:pt idx="5046">
                  <c:v>-1.1393E-2</c:v>
                </c:pt>
                <c:pt idx="5047">
                  <c:v>-8.5178999999999995E-4</c:v>
                </c:pt>
                <c:pt idx="5048">
                  <c:v>-4.9463999999999997E-4</c:v>
                </c:pt>
                <c:pt idx="5049">
                  <c:v>-7.1387000000000004E-3</c:v>
                </c:pt>
                <c:pt idx="5050">
                  <c:v>-1.4376E-2</c:v>
                </c:pt>
                <c:pt idx="5051">
                  <c:v>-1.0492E-2</c:v>
                </c:pt>
                <c:pt idx="5052">
                  <c:v>-5.7616000000000004E-3</c:v>
                </c:pt>
                <c:pt idx="5053">
                  <c:v>-9.7914999999999999E-3</c:v>
                </c:pt>
                <c:pt idx="5054">
                  <c:v>-1.1011999999999999E-2</c:v>
                </c:pt>
                <c:pt idx="5055">
                  <c:v>-1.6469000000000001E-2</c:v>
                </c:pt>
                <c:pt idx="5056">
                  <c:v>-1.0994E-2</c:v>
                </c:pt>
                <c:pt idx="5057">
                  <c:v>-5.3565000000000002E-3</c:v>
                </c:pt>
                <c:pt idx="5058">
                  <c:v>-7.5700999999999997E-3</c:v>
                </c:pt>
                <c:pt idx="5059">
                  <c:v>-1.6392E-2</c:v>
                </c:pt>
                <c:pt idx="5060">
                  <c:v>-1.1649E-2</c:v>
                </c:pt>
                <c:pt idx="5061">
                  <c:v>-1.4909999999999999E-3</c:v>
                </c:pt>
                <c:pt idx="5062">
                  <c:v>-1.1479000000000001E-3</c:v>
                </c:pt>
                <c:pt idx="5063">
                  <c:v>-8.6865999999999992E-3</c:v>
                </c:pt>
                <c:pt idx="5064">
                  <c:v>-7.6524000000000002E-3</c:v>
                </c:pt>
                <c:pt idx="5065">
                  <c:v>2.0014E-3</c:v>
                </c:pt>
                <c:pt idx="5066">
                  <c:v>4.6587E-3</c:v>
                </c:pt>
                <c:pt idx="5067">
                  <c:v>5.0721000000000002E-4</c:v>
                </c:pt>
                <c:pt idx="5068">
                  <c:v>5.1833000000000001E-4</c:v>
                </c:pt>
                <c:pt idx="5069">
                  <c:v>4.8834999999999998E-3</c:v>
                </c:pt>
                <c:pt idx="5070">
                  <c:v>5.9189000000000004E-3</c:v>
                </c:pt>
                <c:pt idx="5071">
                  <c:v>6.2408999999999997E-3</c:v>
                </c:pt>
                <c:pt idx="5072">
                  <c:v>8.3446000000000006E-3</c:v>
                </c:pt>
                <c:pt idx="5073">
                  <c:v>5.1782E-3</c:v>
                </c:pt>
                <c:pt idx="5074">
                  <c:v>5.5069999999999997E-3</c:v>
                </c:pt>
                <c:pt idx="5075">
                  <c:v>1.1237E-2</c:v>
                </c:pt>
                <c:pt idx="5076">
                  <c:v>1.1639E-2</c:v>
                </c:pt>
                <c:pt idx="5077">
                  <c:v>4.6490999999999998E-3</c:v>
                </c:pt>
                <c:pt idx="5078">
                  <c:v>9.7681E-3</c:v>
                </c:pt>
                <c:pt idx="5079">
                  <c:v>1.0491E-2</c:v>
                </c:pt>
                <c:pt idx="5080">
                  <c:v>1.5008000000000001E-2</c:v>
                </c:pt>
                <c:pt idx="5081">
                  <c:v>4.0432999999999997E-3</c:v>
                </c:pt>
                <c:pt idx="5082">
                  <c:v>8.2790999999999993E-3</c:v>
                </c:pt>
                <c:pt idx="5083">
                  <c:v>1.1686E-2</c:v>
                </c:pt>
                <c:pt idx="5084">
                  <c:v>1.2602E-2</c:v>
                </c:pt>
                <c:pt idx="5085">
                  <c:v>3.2841000000000001E-4</c:v>
                </c:pt>
                <c:pt idx="5086">
                  <c:v>1.1096000000000001E-3</c:v>
                </c:pt>
                <c:pt idx="5087">
                  <c:v>4.9427999999999998E-3</c:v>
                </c:pt>
                <c:pt idx="5088">
                  <c:v>1.5376000000000001E-3</c:v>
                </c:pt>
                <c:pt idx="5089">
                  <c:v>-3.9779000000000004E-3</c:v>
                </c:pt>
                <c:pt idx="5090">
                  <c:v>-4.8701999999999999E-3</c:v>
                </c:pt>
                <c:pt idx="5091">
                  <c:v>-1.8508999999999999E-3</c:v>
                </c:pt>
                <c:pt idx="5092">
                  <c:v>-5.9429000000000001E-3</c:v>
                </c:pt>
                <c:pt idx="5093">
                  <c:v>-7.3140999999999996E-3</c:v>
                </c:pt>
                <c:pt idx="5094">
                  <c:v>-8.9937999999999997E-3</c:v>
                </c:pt>
                <c:pt idx="5095">
                  <c:v>-1.1344999999999999E-2</c:v>
                </c:pt>
                <c:pt idx="5096">
                  <c:v>-1.1357000000000001E-2</c:v>
                </c:pt>
                <c:pt idx="5097">
                  <c:v>-8.6528000000000004E-3</c:v>
                </c:pt>
                <c:pt idx="5098">
                  <c:v>-1.2501E-2</c:v>
                </c:pt>
                <c:pt idx="5099">
                  <c:v>-1.7014000000000001E-2</c:v>
                </c:pt>
                <c:pt idx="5100">
                  <c:v>-1.3327E-2</c:v>
                </c:pt>
                <c:pt idx="5101">
                  <c:v>-5.6436000000000004E-3</c:v>
                </c:pt>
                <c:pt idx="5102">
                  <c:v>-8.3653000000000009E-3</c:v>
                </c:pt>
                <c:pt idx="5103">
                  <c:v>-1.1313999999999999E-2</c:v>
                </c:pt>
                <c:pt idx="5104">
                  <c:v>-1.217E-4</c:v>
                </c:pt>
                <c:pt idx="5105">
                  <c:v>3.0417999999999998E-4</c:v>
                </c:pt>
                <c:pt idx="5106">
                  <c:v>-1.5808E-3</c:v>
                </c:pt>
                <c:pt idx="5107">
                  <c:v>-4.2499E-3</c:v>
                </c:pt>
                <c:pt idx="5108">
                  <c:v>2.8046999999999998E-3</c:v>
                </c:pt>
                <c:pt idx="5109">
                  <c:v>2.4727E-3</c:v>
                </c:pt>
                <c:pt idx="5110">
                  <c:v>2.1678999999999999E-3</c:v>
                </c:pt>
                <c:pt idx="5111">
                  <c:v>1.7738000000000001E-3</c:v>
                </c:pt>
                <c:pt idx="5112">
                  <c:v>8.2921000000000002E-3</c:v>
                </c:pt>
                <c:pt idx="5113">
                  <c:v>1.0468E-2</c:v>
                </c:pt>
                <c:pt idx="5114">
                  <c:v>1.0147E-2</c:v>
                </c:pt>
                <c:pt idx="5115">
                  <c:v>1.2921999999999999E-2</c:v>
                </c:pt>
                <c:pt idx="5116">
                  <c:v>1.2564000000000001E-2</c:v>
                </c:pt>
                <c:pt idx="5117">
                  <c:v>1.7114000000000001E-2</c:v>
                </c:pt>
                <c:pt idx="5118">
                  <c:v>1.7198000000000001E-2</c:v>
                </c:pt>
                <c:pt idx="5119">
                  <c:v>1.6729000000000001E-2</c:v>
                </c:pt>
                <c:pt idx="5120">
                  <c:v>1.4027E-2</c:v>
                </c:pt>
                <c:pt idx="5121">
                  <c:v>1.2637000000000001E-2</c:v>
                </c:pt>
                <c:pt idx="5122">
                  <c:v>1.3728000000000001E-2</c:v>
                </c:pt>
                <c:pt idx="5123">
                  <c:v>1.1148999999999999E-2</c:v>
                </c:pt>
                <c:pt idx="5124">
                  <c:v>7.3312999999999998E-3</c:v>
                </c:pt>
                <c:pt idx="5125">
                  <c:v>5.9769999999999997E-3</c:v>
                </c:pt>
                <c:pt idx="5126">
                  <c:v>7.9707000000000007E-3</c:v>
                </c:pt>
                <c:pt idx="5127">
                  <c:v>5.5903000000000003E-3</c:v>
                </c:pt>
                <c:pt idx="5128">
                  <c:v>-2.1745999999999999E-4</c:v>
                </c:pt>
                <c:pt idx="5129">
                  <c:v>-4.705E-3</c:v>
                </c:pt>
                <c:pt idx="5130">
                  <c:v>-8.7551999999999997E-4</c:v>
                </c:pt>
                <c:pt idx="5131">
                  <c:v>-1.7212E-3</c:v>
                </c:pt>
                <c:pt idx="5132">
                  <c:v>-6.5142999999999998E-3</c:v>
                </c:pt>
                <c:pt idx="5133">
                  <c:v>-1.0513E-2</c:v>
                </c:pt>
                <c:pt idx="5134">
                  <c:v>-9.6190000000000008E-3</c:v>
                </c:pt>
                <c:pt idx="5135">
                  <c:v>-1.4681E-2</c:v>
                </c:pt>
                <c:pt idx="5136">
                  <c:v>-1.5525000000000001E-2</c:v>
                </c:pt>
                <c:pt idx="5137">
                  <c:v>-1.7611999999999999E-2</c:v>
                </c:pt>
                <c:pt idx="5138">
                  <c:v>-1.9848000000000001E-2</c:v>
                </c:pt>
                <c:pt idx="5139">
                  <c:v>-2.1864000000000001E-2</c:v>
                </c:pt>
                <c:pt idx="5140">
                  <c:v>-1.9210000000000001E-2</c:v>
                </c:pt>
                <c:pt idx="5141">
                  <c:v>-1.7693E-2</c:v>
                </c:pt>
                <c:pt idx="5142">
                  <c:v>-2.1760999999999999E-2</c:v>
                </c:pt>
                <c:pt idx="5143">
                  <c:v>-1.985E-2</c:v>
                </c:pt>
                <c:pt idx="5144">
                  <c:v>-1.3919000000000001E-2</c:v>
                </c:pt>
                <c:pt idx="5145">
                  <c:v>-1.3519E-2</c:v>
                </c:pt>
                <c:pt idx="5146">
                  <c:v>-1.3904E-2</c:v>
                </c:pt>
                <c:pt idx="5147">
                  <c:v>-1.1180000000000001E-2</c:v>
                </c:pt>
                <c:pt idx="5148">
                  <c:v>-3.7396999999999999E-3</c:v>
                </c:pt>
                <c:pt idx="5149">
                  <c:v>-4.8078000000000001E-3</c:v>
                </c:pt>
                <c:pt idx="5150">
                  <c:v>-2.0650999999999998E-3</c:v>
                </c:pt>
                <c:pt idx="5151">
                  <c:v>2.4559999999999999E-5</c:v>
                </c:pt>
                <c:pt idx="5152">
                  <c:v>5.5614999999999996E-3</c:v>
                </c:pt>
                <c:pt idx="5153">
                  <c:v>7.5900999999999998E-3</c:v>
                </c:pt>
                <c:pt idx="5154">
                  <c:v>1.1309E-2</c:v>
                </c:pt>
                <c:pt idx="5155">
                  <c:v>1.5037999999999999E-2</c:v>
                </c:pt>
                <c:pt idx="5156">
                  <c:v>1.4175E-2</c:v>
                </c:pt>
                <c:pt idx="5157">
                  <c:v>1.4532E-2</c:v>
                </c:pt>
                <c:pt idx="5158">
                  <c:v>1.839E-2</c:v>
                </c:pt>
                <c:pt idx="5159">
                  <c:v>2.1996000000000002E-2</c:v>
                </c:pt>
                <c:pt idx="5160">
                  <c:v>2.1274999999999999E-2</c:v>
                </c:pt>
                <c:pt idx="5161">
                  <c:v>1.7347000000000001E-2</c:v>
                </c:pt>
                <c:pt idx="5162">
                  <c:v>2.1219999999999999E-2</c:v>
                </c:pt>
                <c:pt idx="5163">
                  <c:v>2.1770999999999999E-2</c:v>
                </c:pt>
                <c:pt idx="5164">
                  <c:v>1.8853000000000002E-2</c:v>
                </c:pt>
                <c:pt idx="5165">
                  <c:v>1.6853E-2</c:v>
                </c:pt>
                <c:pt idx="5166">
                  <c:v>1.6750000000000001E-2</c:v>
                </c:pt>
                <c:pt idx="5167">
                  <c:v>1.5575E-2</c:v>
                </c:pt>
                <c:pt idx="5168">
                  <c:v>1.0841999999999999E-2</c:v>
                </c:pt>
                <c:pt idx="5169">
                  <c:v>9.0624999999999994E-3</c:v>
                </c:pt>
                <c:pt idx="5170">
                  <c:v>7.8557000000000002E-3</c:v>
                </c:pt>
                <c:pt idx="5171">
                  <c:v>3.702E-3</c:v>
                </c:pt>
                <c:pt idx="5172">
                  <c:v>-1.3117999999999999E-3</c:v>
                </c:pt>
                <c:pt idx="5173">
                  <c:v>-2.1067E-3</c:v>
                </c:pt>
                <c:pt idx="5174">
                  <c:v>-5.4558999999999996E-3</c:v>
                </c:pt>
                <c:pt idx="5175">
                  <c:v>-1.1916E-2</c:v>
                </c:pt>
                <c:pt idx="5176">
                  <c:v>-1.1167E-2</c:v>
                </c:pt>
                <c:pt idx="5177">
                  <c:v>-1.2671E-2</c:v>
                </c:pt>
                <c:pt idx="5178">
                  <c:v>-1.8457000000000001E-2</c:v>
                </c:pt>
                <c:pt idx="5179">
                  <c:v>-1.8387000000000001E-2</c:v>
                </c:pt>
                <c:pt idx="5180">
                  <c:v>-2.2040000000000001E-2</c:v>
                </c:pt>
                <c:pt idx="5181">
                  <c:v>-1.7864000000000001E-2</c:v>
                </c:pt>
                <c:pt idx="5182">
                  <c:v>-2.1023E-2</c:v>
                </c:pt>
                <c:pt idx="5183">
                  <c:v>-2.0032999999999999E-2</c:v>
                </c:pt>
                <c:pt idx="5184">
                  <c:v>-2.0934000000000001E-2</c:v>
                </c:pt>
                <c:pt idx="5185">
                  <c:v>-1.7668E-2</c:v>
                </c:pt>
                <c:pt idx="5186">
                  <c:v>-1.6659E-2</c:v>
                </c:pt>
                <c:pt idx="5187">
                  <c:v>-1.2422000000000001E-2</c:v>
                </c:pt>
                <c:pt idx="5188">
                  <c:v>-1.1694E-2</c:v>
                </c:pt>
                <c:pt idx="5189">
                  <c:v>-9.8407000000000008E-3</c:v>
                </c:pt>
                <c:pt idx="5190">
                  <c:v>-6.0806999999999996E-3</c:v>
                </c:pt>
                <c:pt idx="5191">
                  <c:v>-2.5419000000000001E-3</c:v>
                </c:pt>
                <c:pt idx="5192">
                  <c:v>1.8181E-3</c:v>
                </c:pt>
                <c:pt idx="5193">
                  <c:v>1.8005E-3</c:v>
                </c:pt>
                <c:pt idx="5194">
                  <c:v>6.1723000000000004E-3</c:v>
                </c:pt>
                <c:pt idx="5195">
                  <c:v>1.1408E-2</c:v>
                </c:pt>
                <c:pt idx="5196">
                  <c:v>1.1887999999999999E-2</c:v>
                </c:pt>
                <c:pt idx="5197">
                  <c:v>1.4017E-2</c:v>
                </c:pt>
                <c:pt idx="5198">
                  <c:v>1.6382000000000001E-2</c:v>
                </c:pt>
                <c:pt idx="5199">
                  <c:v>2.0964E-2</c:v>
                </c:pt>
                <c:pt idx="5200">
                  <c:v>2.2436999999999999E-2</c:v>
                </c:pt>
                <c:pt idx="5201">
                  <c:v>1.9118E-2</c:v>
                </c:pt>
                <c:pt idx="5202">
                  <c:v>2.0976000000000002E-2</c:v>
                </c:pt>
                <c:pt idx="5203">
                  <c:v>2.3841000000000001E-2</c:v>
                </c:pt>
                <c:pt idx="5204">
                  <c:v>1.8645999999999999E-2</c:v>
                </c:pt>
                <c:pt idx="5205">
                  <c:v>2.1239999999999998E-2</c:v>
                </c:pt>
                <c:pt idx="5206">
                  <c:v>1.7510000000000001E-2</c:v>
                </c:pt>
                <c:pt idx="5207">
                  <c:v>1.6282000000000001E-2</c:v>
                </c:pt>
                <c:pt idx="5208">
                  <c:v>1.2975E-2</c:v>
                </c:pt>
                <c:pt idx="5209">
                  <c:v>1.4753E-2</c:v>
                </c:pt>
                <c:pt idx="5210">
                  <c:v>6.9277999999999996E-3</c:v>
                </c:pt>
                <c:pt idx="5211">
                  <c:v>2.6564000000000002E-3</c:v>
                </c:pt>
                <c:pt idx="5212">
                  <c:v>-1.1918E-3</c:v>
                </c:pt>
                <c:pt idx="5213">
                  <c:v>-1.4866E-3</c:v>
                </c:pt>
                <c:pt idx="5214">
                  <c:v>-7.2196999999999999E-3</c:v>
                </c:pt>
                <c:pt idx="5215">
                  <c:v>-1.4692999999999999E-2</c:v>
                </c:pt>
                <c:pt idx="5216">
                  <c:v>-1.4255E-2</c:v>
                </c:pt>
                <c:pt idx="5217">
                  <c:v>-1.7121000000000001E-2</c:v>
                </c:pt>
                <c:pt idx="5218">
                  <c:v>-2.0565E-2</c:v>
                </c:pt>
                <c:pt idx="5219">
                  <c:v>-2.596E-2</c:v>
                </c:pt>
                <c:pt idx="5220">
                  <c:v>-2.5055999999999998E-2</c:v>
                </c:pt>
                <c:pt idx="5221">
                  <c:v>-2.5179E-2</c:v>
                </c:pt>
                <c:pt idx="5222">
                  <c:v>-2.7313E-2</c:v>
                </c:pt>
                <c:pt idx="5223">
                  <c:v>-2.9267000000000001E-2</c:v>
                </c:pt>
                <c:pt idx="5224">
                  <c:v>-2.7973000000000001E-2</c:v>
                </c:pt>
                <c:pt idx="5225">
                  <c:v>-2.7956999999999999E-2</c:v>
                </c:pt>
                <c:pt idx="5226">
                  <c:v>-2.4669E-2</c:v>
                </c:pt>
                <c:pt idx="5227">
                  <c:v>-2.3030999999999999E-2</c:v>
                </c:pt>
                <c:pt idx="5228">
                  <c:v>-2.1461000000000001E-2</c:v>
                </c:pt>
                <c:pt idx="5229">
                  <c:v>-1.4212000000000001E-2</c:v>
                </c:pt>
                <c:pt idx="5230">
                  <c:v>-1.4710000000000001E-2</c:v>
                </c:pt>
                <c:pt idx="5231">
                  <c:v>-8.6371E-3</c:v>
                </c:pt>
                <c:pt idx="5232">
                  <c:v>-6.9455999999999997E-3</c:v>
                </c:pt>
                <c:pt idx="5233">
                  <c:v>-2.1554999999999999E-3</c:v>
                </c:pt>
                <c:pt idx="5234">
                  <c:v>6.8130000000000003E-4</c:v>
                </c:pt>
                <c:pt idx="5235">
                  <c:v>9.9489000000000001E-3</c:v>
                </c:pt>
                <c:pt idx="5236">
                  <c:v>1.1032E-2</c:v>
                </c:pt>
                <c:pt idx="5237">
                  <c:v>1.5751000000000001E-2</c:v>
                </c:pt>
                <c:pt idx="5238">
                  <c:v>2.0624E-2</c:v>
                </c:pt>
                <c:pt idx="5239">
                  <c:v>2.4841999999999999E-2</c:v>
                </c:pt>
                <c:pt idx="5240">
                  <c:v>2.6603999999999999E-2</c:v>
                </c:pt>
                <c:pt idx="5241">
                  <c:v>2.7248999999999999E-2</c:v>
                </c:pt>
                <c:pt idx="5242">
                  <c:v>3.2749E-2</c:v>
                </c:pt>
                <c:pt idx="5243">
                  <c:v>3.2750000000000001E-2</c:v>
                </c:pt>
                <c:pt idx="5244">
                  <c:v>3.0890999999999998E-2</c:v>
                </c:pt>
                <c:pt idx="5245">
                  <c:v>3.2356000000000003E-2</c:v>
                </c:pt>
                <c:pt idx="5246">
                  <c:v>3.1181E-2</c:v>
                </c:pt>
                <c:pt idx="5247">
                  <c:v>2.8933E-2</c:v>
                </c:pt>
                <c:pt idx="5248">
                  <c:v>2.5236999999999999E-2</c:v>
                </c:pt>
                <c:pt idx="5249">
                  <c:v>2.5680999999999999E-2</c:v>
                </c:pt>
                <c:pt idx="5250">
                  <c:v>2.2644000000000001E-2</c:v>
                </c:pt>
                <c:pt idx="5251">
                  <c:v>1.7273E-2</c:v>
                </c:pt>
                <c:pt idx="5252">
                  <c:v>1.1932999999999999E-2</c:v>
                </c:pt>
                <c:pt idx="5253">
                  <c:v>9.1097000000000001E-3</c:v>
                </c:pt>
                <c:pt idx="5254">
                  <c:v>6.7602000000000005E-4</c:v>
                </c:pt>
                <c:pt idx="5255">
                  <c:v>-9.8075000000000007E-4</c:v>
                </c:pt>
                <c:pt idx="5256">
                  <c:v>-5.5646999999999997E-3</c:v>
                </c:pt>
                <c:pt idx="5257">
                  <c:v>-8.8792000000000003E-3</c:v>
                </c:pt>
                <c:pt idx="5258">
                  <c:v>-1.4716999999999999E-2</c:v>
                </c:pt>
                <c:pt idx="5259">
                  <c:v>-1.7944999999999999E-2</c:v>
                </c:pt>
                <c:pt idx="5260">
                  <c:v>-2.2239999999999999E-2</c:v>
                </c:pt>
                <c:pt idx="5261">
                  <c:v>-2.4156E-2</c:v>
                </c:pt>
                <c:pt idx="5262">
                  <c:v>-3.1049E-2</c:v>
                </c:pt>
                <c:pt idx="5263">
                  <c:v>-3.0595000000000001E-2</c:v>
                </c:pt>
                <c:pt idx="5264">
                  <c:v>-3.0485000000000002E-2</c:v>
                </c:pt>
                <c:pt idx="5265">
                  <c:v>-3.2971E-2</c:v>
                </c:pt>
                <c:pt idx="5266">
                  <c:v>-3.3938999999999997E-2</c:v>
                </c:pt>
                <c:pt idx="5267">
                  <c:v>-3.2302999999999998E-2</c:v>
                </c:pt>
                <c:pt idx="5268">
                  <c:v>-2.8538000000000001E-2</c:v>
                </c:pt>
                <c:pt idx="5269">
                  <c:v>-2.7212E-2</c:v>
                </c:pt>
                <c:pt idx="5270">
                  <c:v>-2.6911000000000001E-2</c:v>
                </c:pt>
                <c:pt idx="5271">
                  <c:v>-2.0580999999999999E-2</c:v>
                </c:pt>
                <c:pt idx="5272">
                  <c:v>-1.5914000000000001E-2</c:v>
                </c:pt>
                <c:pt idx="5273">
                  <c:v>-1.1401E-2</c:v>
                </c:pt>
                <c:pt idx="5274">
                  <c:v>-9.0097000000000007E-3</c:v>
                </c:pt>
                <c:pt idx="5275">
                  <c:v>-3.6852E-3</c:v>
                </c:pt>
                <c:pt idx="5276">
                  <c:v>1.0950999999999999E-3</c:v>
                </c:pt>
                <c:pt idx="5277">
                  <c:v>6.4244000000000002E-3</c:v>
                </c:pt>
                <c:pt idx="5278">
                  <c:v>1.3384999999999999E-2</c:v>
                </c:pt>
                <c:pt idx="5279">
                  <c:v>1.6913000000000001E-2</c:v>
                </c:pt>
                <c:pt idx="5280">
                  <c:v>1.9144000000000001E-2</c:v>
                </c:pt>
                <c:pt idx="5281">
                  <c:v>2.3127999999999999E-2</c:v>
                </c:pt>
                <c:pt idx="5282">
                  <c:v>2.6959E-2</c:v>
                </c:pt>
                <c:pt idx="5283">
                  <c:v>2.7972E-2</c:v>
                </c:pt>
                <c:pt idx="5284">
                  <c:v>2.9297E-2</c:v>
                </c:pt>
                <c:pt idx="5285">
                  <c:v>3.0905999999999999E-2</c:v>
                </c:pt>
                <c:pt idx="5286">
                  <c:v>3.2354000000000001E-2</c:v>
                </c:pt>
                <c:pt idx="5287">
                  <c:v>2.9680000000000002E-2</c:v>
                </c:pt>
                <c:pt idx="5288">
                  <c:v>2.8906999999999999E-2</c:v>
                </c:pt>
                <c:pt idx="5289">
                  <c:v>2.7459000000000001E-2</c:v>
                </c:pt>
                <c:pt idx="5290">
                  <c:v>2.6107000000000002E-2</c:v>
                </c:pt>
                <c:pt idx="5291">
                  <c:v>2.0104E-2</c:v>
                </c:pt>
                <c:pt idx="5292">
                  <c:v>1.8225000000000002E-2</c:v>
                </c:pt>
                <c:pt idx="5293">
                  <c:v>1.3623E-2</c:v>
                </c:pt>
                <c:pt idx="5294">
                  <c:v>8.7358000000000002E-3</c:v>
                </c:pt>
                <c:pt idx="5295">
                  <c:v>4.2922999999999998E-3</c:v>
                </c:pt>
                <c:pt idx="5296">
                  <c:v>-5.9141999999999997E-5</c:v>
                </c:pt>
                <c:pt idx="5297">
                  <c:v>-5.8608999999999996E-3</c:v>
                </c:pt>
                <c:pt idx="5298">
                  <c:v>-1.2163999999999999E-2</c:v>
                </c:pt>
                <c:pt idx="5299">
                  <c:v>-1.5373E-2</c:v>
                </c:pt>
                <c:pt idx="5300">
                  <c:v>-1.9729E-2</c:v>
                </c:pt>
                <c:pt idx="5301">
                  <c:v>-2.3002999999999999E-2</c:v>
                </c:pt>
                <c:pt idx="5302">
                  <c:v>-2.7730999999999999E-2</c:v>
                </c:pt>
                <c:pt idx="5303">
                  <c:v>-3.1925000000000002E-2</c:v>
                </c:pt>
                <c:pt idx="5304">
                  <c:v>-3.0585999999999999E-2</c:v>
                </c:pt>
                <c:pt idx="5305">
                  <c:v>-3.4833999999999997E-2</c:v>
                </c:pt>
                <c:pt idx="5306">
                  <c:v>-3.5360999999999997E-2</c:v>
                </c:pt>
                <c:pt idx="5307">
                  <c:v>-3.3833000000000002E-2</c:v>
                </c:pt>
                <c:pt idx="5308">
                  <c:v>-3.2096E-2</c:v>
                </c:pt>
                <c:pt idx="5309">
                  <c:v>-3.3556999999999997E-2</c:v>
                </c:pt>
                <c:pt idx="5310">
                  <c:v>-2.9385000000000001E-2</c:v>
                </c:pt>
                <c:pt idx="5311">
                  <c:v>-2.4750000000000001E-2</c:v>
                </c:pt>
                <c:pt idx="5312">
                  <c:v>-2.1753000000000002E-2</c:v>
                </c:pt>
                <c:pt idx="5313">
                  <c:v>-1.7181999999999999E-2</c:v>
                </c:pt>
                <c:pt idx="5314">
                  <c:v>-1.2916E-2</c:v>
                </c:pt>
                <c:pt idx="5315">
                  <c:v>-6.2224999999999997E-3</c:v>
                </c:pt>
                <c:pt idx="5316">
                  <c:v>-2.9656999999999999E-3</c:v>
                </c:pt>
                <c:pt idx="5317">
                  <c:v>3.5517000000000001E-3</c:v>
                </c:pt>
                <c:pt idx="5318">
                  <c:v>9.7763999999999993E-3</c:v>
                </c:pt>
                <c:pt idx="5319">
                  <c:v>1.4808E-2</c:v>
                </c:pt>
                <c:pt idx="5320">
                  <c:v>1.8752999999999999E-2</c:v>
                </c:pt>
                <c:pt idx="5321">
                  <c:v>2.5017999999999999E-2</c:v>
                </c:pt>
                <c:pt idx="5322">
                  <c:v>2.9160999999999999E-2</c:v>
                </c:pt>
                <c:pt idx="5323">
                  <c:v>3.1453000000000002E-2</c:v>
                </c:pt>
                <c:pt idx="5324">
                  <c:v>3.4680999999999997E-2</c:v>
                </c:pt>
                <c:pt idx="5325">
                  <c:v>4.2089000000000001E-2</c:v>
                </c:pt>
                <c:pt idx="5326">
                  <c:v>3.8182000000000001E-2</c:v>
                </c:pt>
                <c:pt idx="5327">
                  <c:v>3.7475000000000001E-2</c:v>
                </c:pt>
                <c:pt idx="5328">
                  <c:v>4.0139000000000001E-2</c:v>
                </c:pt>
                <c:pt idx="5329">
                  <c:v>3.8117999999999999E-2</c:v>
                </c:pt>
                <c:pt idx="5330">
                  <c:v>3.8331999999999998E-2</c:v>
                </c:pt>
                <c:pt idx="5331">
                  <c:v>3.1021E-2</c:v>
                </c:pt>
                <c:pt idx="5332">
                  <c:v>3.0363999999999999E-2</c:v>
                </c:pt>
                <c:pt idx="5333">
                  <c:v>2.6499000000000002E-2</c:v>
                </c:pt>
                <c:pt idx="5334">
                  <c:v>2.3445000000000001E-2</c:v>
                </c:pt>
                <c:pt idx="5335">
                  <c:v>1.4116E-2</c:v>
                </c:pt>
                <c:pt idx="5336">
                  <c:v>9.6688999999999994E-3</c:v>
                </c:pt>
                <c:pt idx="5337">
                  <c:v>3.2398000000000001E-3</c:v>
                </c:pt>
                <c:pt idx="5338">
                  <c:v>-3.3909000000000001E-3</c:v>
                </c:pt>
                <c:pt idx="5339">
                  <c:v>-8.1001000000000007E-3</c:v>
                </c:pt>
                <c:pt idx="5340">
                  <c:v>-1.4461E-2</c:v>
                </c:pt>
                <c:pt idx="5341">
                  <c:v>-2.0246E-2</c:v>
                </c:pt>
                <c:pt idx="5342">
                  <c:v>-2.7245999999999999E-2</c:v>
                </c:pt>
                <c:pt idx="5343">
                  <c:v>-2.8719999999999999E-2</c:v>
                </c:pt>
                <c:pt idx="5344">
                  <c:v>-3.2325E-2</c:v>
                </c:pt>
                <c:pt idx="5345">
                  <c:v>-3.8635000000000003E-2</c:v>
                </c:pt>
                <c:pt idx="5346">
                  <c:v>-3.9017999999999997E-2</c:v>
                </c:pt>
                <c:pt idx="5347">
                  <c:v>-3.9369000000000001E-2</c:v>
                </c:pt>
                <c:pt idx="5348">
                  <c:v>-3.8934999999999997E-2</c:v>
                </c:pt>
                <c:pt idx="5349">
                  <c:v>-4.3923999999999998E-2</c:v>
                </c:pt>
                <c:pt idx="5350">
                  <c:v>-4.1834000000000003E-2</c:v>
                </c:pt>
                <c:pt idx="5351">
                  <c:v>-3.5581000000000002E-2</c:v>
                </c:pt>
                <c:pt idx="5352">
                  <c:v>-3.3592999999999998E-2</c:v>
                </c:pt>
                <c:pt idx="5353">
                  <c:v>-3.3529000000000003E-2</c:v>
                </c:pt>
                <c:pt idx="5354">
                  <c:v>-2.3290999999999999E-2</c:v>
                </c:pt>
                <c:pt idx="5355">
                  <c:v>-2.2429999999999999E-2</c:v>
                </c:pt>
                <c:pt idx="5356">
                  <c:v>-1.5153E-2</c:v>
                </c:pt>
                <c:pt idx="5357">
                  <c:v>-1.2761E-2</c:v>
                </c:pt>
                <c:pt idx="5358">
                  <c:v>-3.1519E-3</c:v>
                </c:pt>
                <c:pt idx="5359">
                  <c:v>-1.8173E-3</c:v>
                </c:pt>
                <c:pt idx="5360">
                  <c:v>8.5599999999999999E-3</c:v>
                </c:pt>
                <c:pt idx="5361">
                  <c:v>1.4156999999999999E-2</c:v>
                </c:pt>
                <c:pt idx="5362">
                  <c:v>2.035E-2</c:v>
                </c:pt>
                <c:pt idx="5363">
                  <c:v>2.4240999999999999E-2</c:v>
                </c:pt>
                <c:pt idx="5364">
                  <c:v>2.8726000000000002E-2</c:v>
                </c:pt>
                <c:pt idx="5365">
                  <c:v>3.6752E-2</c:v>
                </c:pt>
                <c:pt idx="5366">
                  <c:v>3.6213000000000002E-2</c:v>
                </c:pt>
                <c:pt idx="5367">
                  <c:v>3.9121999999999997E-2</c:v>
                </c:pt>
                <c:pt idx="5368">
                  <c:v>4.3683E-2</c:v>
                </c:pt>
                <c:pt idx="5369">
                  <c:v>4.2632000000000003E-2</c:v>
                </c:pt>
                <c:pt idx="5370">
                  <c:v>4.1147999999999997E-2</c:v>
                </c:pt>
                <c:pt idx="5371">
                  <c:v>3.8303999999999998E-2</c:v>
                </c:pt>
                <c:pt idx="5372">
                  <c:v>3.9532999999999999E-2</c:v>
                </c:pt>
                <c:pt idx="5373">
                  <c:v>3.3937000000000002E-2</c:v>
                </c:pt>
                <c:pt idx="5374">
                  <c:v>3.0804999999999999E-2</c:v>
                </c:pt>
                <c:pt idx="5375">
                  <c:v>2.6349000000000001E-2</c:v>
                </c:pt>
                <c:pt idx="5376">
                  <c:v>2.1946E-2</c:v>
                </c:pt>
                <c:pt idx="5377">
                  <c:v>1.4152E-2</c:v>
                </c:pt>
                <c:pt idx="5378">
                  <c:v>8.3412E-3</c:v>
                </c:pt>
                <c:pt idx="5379">
                  <c:v>-3.2301999999999998E-4</c:v>
                </c:pt>
                <c:pt idx="5380">
                  <c:v>-4.2332000000000003E-3</c:v>
                </c:pt>
                <c:pt idx="5381">
                  <c:v>-1.1835E-2</c:v>
                </c:pt>
                <c:pt idx="5382">
                  <c:v>-1.5103999999999999E-2</c:v>
                </c:pt>
                <c:pt idx="5383">
                  <c:v>-2.1548000000000001E-2</c:v>
                </c:pt>
                <c:pt idx="5384">
                  <c:v>-2.7279000000000001E-2</c:v>
                </c:pt>
                <c:pt idx="5385">
                  <c:v>-3.4412999999999999E-2</c:v>
                </c:pt>
                <c:pt idx="5386">
                  <c:v>-3.4916000000000003E-2</c:v>
                </c:pt>
                <c:pt idx="5387">
                  <c:v>-3.7699999999999997E-2</c:v>
                </c:pt>
                <c:pt idx="5388">
                  <c:v>-4.4188999999999999E-2</c:v>
                </c:pt>
                <c:pt idx="5389">
                  <c:v>-4.3746E-2</c:v>
                </c:pt>
                <c:pt idx="5390">
                  <c:v>-4.3152999999999997E-2</c:v>
                </c:pt>
                <c:pt idx="5391">
                  <c:v>-3.9919000000000003E-2</c:v>
                </c:pt>
                <c:pt idx="5392">
                  <c:v>-4.4105999999999999E-2</c:v>
                </c:pt>
                <c:pt idx="5393">
                  <c:v>-3.8968000000000003E-2</c:v>
                </c:pt>
                <c:pt idx="5394">
                  <c:v>-3.3332000000000001E-2</c:v>
                </c:pt>
                <c:pt idx="5395">
                  <c:v>-2.8854999999999999E-2</c:v>
                </c:pt>
                <c:pt idx="5396">
                  <c:v>-2.7002999999999999E-2</c:v>
                </c:pt>
                <c:pt idx="5397">
                  <c:v>-1.8509999999999999E-2</c:v>
                </c:pt>
                <c:pt idx="5398">
                  <c:v>-1.18E-2</c:v>
                </c:pt>
                <c:pt idx="5399">
                  <c:v>-7.2069999999999999E-3</c:v>
                </c:pt>
                <c:pt idx="5400">
                  <c:v>-1.7107E-4</c:v>
                </c:pt>
                <c:pt idx="5401">
                  <c:v>6.8126999999999997E-3</c:v>
                </c:pt>
                <c:pt idx="5402">
                  <c:v>1.3254999999999999E-2</c:v>
                </c:pt>
                <c:pt idx="5403">
                  <c:v>1.9824000000000001E-2</c:v>
                </c:pt>
                <c:pt idx="5404">
                  <c:v>2.809E-2</c:v>
                </c:pt>
                <c:pt idx="5405">
                  <c:v>3.3270000000000001E-2</c:v>
                </c:pt>
                <c:pt idx="5406">
                  <c:v>3.4855999999999998E-2</c:v>
                </c:pt>
                <c:pt idx="5407">
                  <c:v>3.7490000000000002E-2</c:v>
                </c:pt>
                <c:pt idx="5408">
                  <c:v>4.4098999999999999E-2</c:v>
                </c:pt>
                <c:pt idx="5409">
                  <c:v>4.6718999999999997E-2</c:v>
                </c:pt>
                <c:pt idx="5410">
                  <c:v>4.5309000000000002E-2</c:v>
                </c:pt>
                <c:pt idx="5411">
                  <c:v>4.3926E-2</c:v>
                </c:pt>
                <c:pt idx="5412">
                  <c:v>4.6989999999999997E-2</c:v>
                </c:pt>
                <c:pt idx="5413">
                  <c:v>4.4317000000000002E-2</c:v>
                </c:pt>
                <c:pt idx="5414">
                  <c:v>3.9863000000000003E-2</c:v>
                </c:pt>
                <c:pt idx="5415">
                  <c:v>3.5645999999999997E-2</c:v>
                </c:pt>
                <c:pt idx="5416">
                  <c:v>3.3113999999999998E-2</c:v>
                </c:pt>
                <c:pt idx="5417">
                  <c:v>2.6578000000000001E-2</c:v>
                </c:pt>
                <c:pt idx="5418">
                  <c:v>2.0469000000000001E-2</c:v>
                </c:pt>
                <c:pt idx="5419">
                  <c:v>1.5162E-2</c:v>
                </c:pt>
                <c:pt idx="5420">
                  <c:v>7.6664000000000003E-3</c:v>
                </c:pt>
                <c:pt idx="5421">
                  <c:v>-1.3107E-4</c:v>
                </c:pt>
                <c:pt idx="5422">
                  <c:v>-7.3293999999999998E-3</c:v>
                </c:pt>
                <c:pt idx="5423">
                  <c:v>-1.4557E-2</c:v>
                </c:pt>
                <c:pt idx="5424">
                  <c:v>-2.1699E-2</c:v>
                </c:pt>
                <c:pt idx="5425">
                  <c:v>-2.8894E-2</c:v>
                </c:pt>
                <c:pt idx="5426">
                  <c:v>-3.0653E-2</c:v>
                </c:pt>
                <c:pt idx="5427">
                  <c:v>-3.9E-2</c:v>
                </c:pt>
                <c:pt idx="5428">
                  <c:v>-4.5053000000000003E-2</c:v>
                </c:pt>
                <c:pt idx="5429">
                  <c:v>-4.5362E-2</c:v>
                </c:pt>
                <c:pt idx="5430">
                  <c:v>-4.7543000000000002E-2</c:v>
                </c:pt>
                <c:pt idx="5431">
                  <c:v>-5.0698E-2</c:v>
                </c:pt>
                <c:pt idx="5432">
                  <c:v>-5.0523999999999999E-2</c:v>
                </c:pt>
                <c:pt idx="5433">
                  <c:v>-4.7294999999999997E-2</c:v>
                </c:pt>
                <c:pt idx="5434">
                  <c:v>-4.6651999999999999E-2</c:v>
                </c:pt>
                <c:pt idx="5435">
                  <c:v>-4.4669E-2</c:v>
                </c:pt>
                <c:pt idx="5436">
                  <c:v>-3.8989999999999997E-2</c:v>
                </c:pt>
                <c:pt idx="5437">
                  <c:v>-3.2565999999999998E-2</c:v>
                </c:pt>
                <c:pt idx="5438">
                  <c:v>-2.7241000000000001E-2</c:v>
                </c:pt>
                <c:pt idx="5439">
                  <c:v>-2.3630999999999999E-2</c:v>
                </c:pt>
                <c:pt idx="5440">
                  <c:v>-1.3953999999999999E-2</c:v>
                </c:pt>
                <c:pt idx="5441">
                  <c:v>-7.2281000000000003E-3</c:v>
                </c:pt>
                <c:pt idx="5442">
                  <c:v>3.1070000000000002E-4</c:v>
                </c:pt>
                <c:pt idx="5443">
                  <c:v>6.8617000000000001E-3</c:v>
                </c:pt>
                <c:pt idx="5444">
                  <c:v>1.5205E-2</c:v>
                </c:pt>
                <c:pt idx="5445">
                  <c:v>2.1439E-2</c:v>
                </c:pt>
                <c:pt idx="5446">
                  <c:v>2.5503000000000001E-2</c:v>
                </c:pt>
                <c:pt idx="5447">
                  <c:v>3.4218999999999999E-2</c:v>
                </c:pt>
                <c:pt idx="5448">
                  <c:v>3.9245000000000002E-2</c:v>
                </c:pt>
                <c:pt idx="5449">
                  <c:v>4.2881000000000002E-2</c:v>
                </c:pt>
                <c:pt idx="5450">
                  <c:v>4.5522E-2</c:v>
                </c:pt>
                <c:pt idx="5451">
                  <c:v>4.8536000000000003E-2</c:v>
                </c:pt>
                <c:pt idx="5452">
                  <c:v>4.8882000000000002E-2</c:v>
                </c:pt>
                <c:pt idx="5453">
                  <c:v>5.0070999999999997E-2</c:v>
                </c:pt>
                <c:pt idx="5454">
                  <c:v>4.3471000000000003E-2</c:v>
                </c:pt>
                <c:pt idx="5455">
                  <c:v>4.8945000000000002E-2</c:v>
                </c:pt>
                <c:pt idx="5456">
                  <c:v>4.2153000000000003E-2</c:v>
                </c:pt>
                <c:pt idx="5457">
                  <c:v>3.7656000000000002E-2</c:v>
                </c:pt>
                <c:pt idx="5458">
                  <c:v>3.0998000000000001E-2</c:v>
                </c:pt>
                <c:pt idx="5459">
                  <c:v>3.1438000000000001E-2</c:v>
                </c:pt>
                <c:pt idx="5460">
                  <c:v>1.8886E-2</c:v>
                </c:pt>
                <c:pt idx="5461">
                  <c:v>1.2564000000000001E-2</c:v>
                </c:pt>
                <c:pt idx="5462">
                  <c:v>3.9521000000000001E-3</c:v>
                </c:pt>
                <c:pt idx="5463">
                  <c:v>-1.9380999999999999E-3</c:v>
                </c:pt>
                <c:pt idx="5464">
                  <c:v>-1.0211E-2</c:v>
                </c:pt>
                <c:pt idx="5465">
                  <c:v>-1.8700999999999999E-2</c:v>
                </c:pt>
                <c:pt idx="5466">
                  <c:v>-2.2643E-2</c:v>
                </c:pt>
                <c:pt idx="5467">
                  <c:v>-3.3432999999999997E-2</c:v>
                </c:pt>
                <c:pt idx="5468">
                  <c:v>-3.7664000000000003E-2</c:v>
                </c:pt>
                <c:pt idx="5469">
                  <c:v>-4.0762E-2</c:v>
                </c:pt>
                <c:pt idx="5470">
                  <c:v>-4.8182000000000003E-2</c:v>
                </c:pt>
                <c:pt idx="5471">
                  <c:v>-4.9305000000000002E-2</c:v>
                </c:pt>
                <c:pt idx="5472">
                  <c:v>-5.1088000000000001E-2</c:v>
                </c:pt>
                <c:pt idx="5473">
                  <c:v>-4.8977E-2</c:v>
                </c:pt>
                <c:pt idx="5474">
                  <c:v>-5.4587999999999998E-2</c:v>
                </c:pt>
                <c:pt idx="5475">
                  <c:v>-5.3150999999999997E-2</c:v>
                </c:pt>
                <c:pt idx="5476">
                  <c:v>-4.5657000000000003E-2</c:v>
                </c:pt>
                <c:pt idx="5477">
                  <c:v>-4.0273000000000003E-2</c:v>
                </c:pt>
                <c:pt idx="5478">
                  <c:v>-4.1251000000000003E-2</c:v>
                </c:pt>
                <c:pt idx="5479">
                  <c:v>-2.9645999999999999E-2</c:v>
                </c:pt>
                <c:pt idx="5480">
                  <c:v>-2.6178E-2</c:v>
                </c:pt>
                <c:pt idx="5481">
                  <c:v>-1.6185999999999999E-2</c:v>
                </c:pt>
                <c:pt idx="5482">
                  <c:v>-1.2978E-2</c:v>
                </c:pt>
                <c:pt idx="5483">
                  <c:v>-2.5674000000000001E-3</c:v>
                </c:pt>
                <c:pt idx="5484">
                  <c:v>3.2217000000000001E-3</c:v>
                </c:pt>
                <c:pt idx="5485">
                  <c:v>1.4514000000000001E-2</c:v>
                </c:pt>
                <c:pt idx="5486">
                  <c:v>2.1430999999999999E-2</c:v>
                </c:pt>
                <c:pt idx="5487">
                  <c:v>2.9832000000000001E-2</c:v>
                </c:pt>
                <c:pt idx="5488">
                  <c:v>3.6130000000000002E-2</c:v>
                </c:pt>
                <c:pt idx="5489">
                  <c:v>4.0082E-2</c:v>
                </c:pt>
                <c:pt idx="5490">
                  <c:v>4.9640999999999998E-2</c:v>
                </c:pt>
                <c:pt idx="5491">
                  <c:v>5.0974999999999999E-2</c:v>
                </c:pt>
                <c:pt idx="5492">
                  <c:v>5.5248999999999999E-2</c:v>
                </c:pt>
                <c:pt idx="5493">
                  <c:v>5.3272E-2</c:v>
                </c:pt>
                <c:pt idx="5494">
                  <c:v>5.7676999999999999E-2</c:v>
                </c:pt>
                <c:pt idx="5495">
                  <c:v>5.6779000000000003E-2</c:v>
                </c:pt>
                <c:pt idx="5496">
                  <c:v>5.2287E-2</c:v>
                </c:pt>
                <c:pt idx="5497">
                  <c:v>4.7056000000000001E-2</c:v>
                </c:pt>
                <c:pt idx="5498">
                  <c:v>4.6227999999999998E-2</c:v>
                </c:pt>
                <c:pt idx="5499">
                  <c:v>4.1390999999999997E-2</c:v>
                </c:pt>
                <c:pt idx="5500">
                  <c:v>3.4631000000000002E-2</c:v>
                </c:pt>
                <c:pt idx="5501">
                  <c:v>2.4867E-2</c:v>
                </c:pt>
                <c:pt idx="5502">
                  <c:v>1.9828999999999999E-2</c:v>
                </c:pt>
                <c:pt idx="5503">
                  <c:v>1.0957E-2</c:v>
                </c:pt>
                <c:pt idx="5504">
                  <c:v>-1.2338E-3</c:v>
                </c:pt>
                <c:pt idx="5505">
                  <c:v>-5.9404999999999996E-3</c:v>
                </c:pt>
                <c:pt idx="5506">
                  <c:v>-1.5318E-2</c:v>
                </c:pt>
                <c:pt idx="5507">
                  <c:v>-2.1489999999999999E-2</c:v>
                </c:pt>
                <c:pt idx="5508">
                  <c:v>-3.0442E-2</c:v>
                </c:pt>
                <c:pt idx="5509">
                  <c:v>-3.5105999999999998E-2</c:v>
                </c:pt>
                <c:pt idx="5510">
                  <c:v>-4.5449000000000003E-2</c:v>
                </c:pt>
                <c:pt idx="5511">
                  <c:v>-4.9875000000000003E-2</c:v>
                </c:pt>
                <c:pt idx="5512">
                  <c:v>-5.2496000000000001E-2</c:v>
                </c:pt>
                <c:pt idx="5513">
                  <c:v>-5.5229E-2</c:v>
                </c:pt>
                <c:pt idx="5514">
                  <c:v>-6.0303000000000002E-2</c:v>
                </c:pt>
                <c:pt idx="5515">
                  <c:v>-6.1148000000000001E-2</c:v>
                </c:pt>
                <c:pt idx="5516">
                  <c:v>-5.6521000000000002E-2</c:v>
                </c:pt>
                <c:pt idx="5517">
                  <c:v>-5.5198999999999998E-2</c:v>
                </c:pt>
                <c:pt idx="5518">
                  <c:v>-5.5426000000000003E-2</c:v>
                </c:pt>
                <c:pt idx="5519">
                  <c:v>-4.8876999999999997E-2</c:v>
                </c:pt>
                <c:pt idx="5520">
                  <c:v>-4.2257000000000003E-2</c:v>
                </c:pt>
                <c:pt idx="5521">
                  <c:v>-3.8323999999999997E-2</c:v>
                </c:pt>
                <c:pt idx="5522">
                  <c:v>-2.9373E-2</c:v>
                </c:pt>
                <c:pt idx="5523">
                  <c:v>-1.9883000000000001E-2</c:v>
                </c:pt>
                <c:pt idx="5524">
                  <c:v>-1.2477E-2</c:v>
                </c:pt>
                <c:pt idx="5525">
                  <c:v>-4.4035999999999997E-3</c:v>
                </c:pt>
                <c:pt idx="5526">
                  <c:v>4.4850000000000003E-3</c:v>
                </c:pt>
                <c:pt idx="5527">
                  <c:v>1.4690999999999999E-2</c:v>
                </c:pt>
                <c:pt idx="5528">
                  <c:v>2.3050999999999999E-2</c:v>
                </c:pt>
                <c:pt idx="5529">
                  <c:v>3.3187000000000001E-2</c:v>
                </c:pt>
                <c:pt idx="5530">
                  <c:v>3.9126000000000001E-2</c:v>
                </c:pt>
                <c:pt idx="5531">
                  <c:v>4.4932E-2</c:v>
                </c:pt>
                <c:pt idx="5532">
                  <c:v>4.7738999999999997E-2</c:v>
                </c:pt>
                <c:pt idx="5533">
                  <c:v>5.5816999999999999E-2</c:v>
                </c:pt>
                <c:pt idx="5534">
                  <c:v>5.8611000000000003E-2</c:v>
                </c:pt>
                <c:pt idx="5535">
                  <c:v>5.9494999999999999E-2</c:v>
                </c:pt>
                <c:pt idx="5536">
                  <c:v>5.6694000000000001E-2</c:v>
                </c:pt>
                <c:pt idx="5537">
                  <c:v>6.0572000000000001E-2</c:v>
                </c:pt>
                <c:pt idx="5538">
                  <c:v>5.7542000000000003E-2</c:v>
                </c:pt>
                <c:pt idx="5539">
                  <c:v>5.2601000000000002E-2</c:v>
                </c:pt>
                <c:pt idx="5540">
                  <c:v>4.6228999999999999E-2</c:v>
                </c:pt>
                <c:pt idx="5541">
                  <c:v>4.3857E-2</c:v>
                </c:pt>
                <c:pt idx="5542">
                  <c:v>3.6577999999999999E-2</c:v>
                </c:pt>
                <c:pt idx="5543">
                  <c:v>2.7659E-2</c:v>
                </c:pt>
                <c:pt idx="5544">
                  <c:v>1.8171E-2</c:v>
                </c:pt>
                <c:pt idx="5545">
                  <c:v>1.2036E-2</c:v>
                </c:pt>
                <c:pt idx="5546">
                  <c:v>2.6857999999999999E-3</c:v>
                </c:pt>
                <c:pt idx="5547">
                  <c:v>-7.4415000000000002E-3</c:v>
                </c:pt>
                <c:pt idx="5548">
                  <c:v>-1.5837E-2</c:v>
                </c:pt>
                <c:pt idx="5549">
                  <c:v>-2.4392E-2</c:v>
                </c:pt>
                <c:pt idx="5550">
                  <c:v>-3.3784000000000002E-2</c:v>
                </c:pt>
                <c:pt idx="5551">
                  <c:v>-3.7946000000000001E-2</c:v>
                </c:pt>
                <c:pt idx="5552">
                  <c:v>-4.3309E-2</c:v>
                </c:pt>
                <c:pt idx="5553">
                  <c:v>-5.3203E-2</c:v>
                </c:pt>
                <c:pt idx="5554">
                  <c:v>-5.5135999999999998E-2</c:v>
                </c:pt>
                <c:pt idx="5555">
                  <c:v>-5.8632999999999998E-2</c:v>
                </c:pt>
                <c:pt idx="5556">
                  <c:v>-5.5870000000000003E-2</c:v>
                </c:pt>
                <c:pt idx="5557">
                  <c:v>-6.0425E-2</c:v>
                </c:pt>
                <c:pt idx="5558">
                  <c:v>-5.8155999999999999E-2</c:v>
                </c:pt>
                <c:pt idx="5559">
                  <c:v>-5.6257000000000001E-2</c:v>
                </c:pt>
                <c:pt idx="5560">
                  <c:v>-4.8427999999999999E-2</c:v>
                </c:pt>
                <c:pt idx="5561">
                  <c:v>-4.6448999999999997E-2</c:v>
                </c:pt>
                <c:pt idx="5562">
                  <c:v>-3.9572999999999997E-2</c:v>
                </c:pt>
                <c:pt idx="5563">
                  <c:v>-3.1663999999999998E-2</c:v>
                </c:pt>
                <c:pt idx="5564">
                  <c:v>-2.316E-2</c:v>
                </c:pt>
                <c:pt idx="5565">
                  <c:v>-1.6039000000000001E-2</c:v>
                </c:pt>
                <c:pt idx="5566">
                  <c:v>-6.8472999999999997E-3</c:v>
                </c:pt>
                <c:pt idx="5567">
                  <c:v>3.3822000000000001E-3</c:v>
                </c:pt>
                <c:pt idx="5568">
                  <c:v>1.1605000000000001E-2</c:v>
                </c:pt>
                <c:pt idx="5569">
                  <c:v>2.1055999999999998E-2</c:v>
                </c:pt>
                <c:pt idx="5570">
                  <c:v>2.9618999999999999E-2</c:v>
                </c:pt>
                <c:pt idx="5571">
                  <c:v>3.6021999999999998E-2</c:v>
                </c:pt>
                <c:pt idx="5572">
                  <c:v>4.6029E-2</c:v>
                </c:pt>
                <c:pt idx="5573">
                  <c:v>5.0796000000000001E-2</c:v>
                </c:pt>
                <c:pt idx="5574">
                  <c:v>5.6573999999999999E-2</c:v>
                </c:pt>
                <c:pt idx="5575">
                  <c:v>5.9742999999999997E-2</c:v>
                </c:pt>
                <c:pt idx="5576">
                  <c:v>6.3242999999999994E-2</c:v>
                </c:pt>
                <c:pt idx="5577">
                  <c:v>6.3319E-2</c:v>
                </c:pt>
                <c:pt idx="5578">
                  <c:v>6.4420000000000005E-2</c:v>
                </c:pt>
                <c:pt idx="5579">
                  <c:v>5.6332E-2</c:v>
                </c:pt>
                <c:pt idx="5580">
                  <c:v>6.1260000000000002E-2</c:v>
                </c:pt>
                <c:pt idx="5581">
                  <c:v>5.2560000000000003E-2</c:v>
                </c:pt>
                <c:pt idx="5582">
                  <c:v>4.8139000000000001E-2</c:v>
                </c:pt>
                <c:pt idx="5583">
                  <c:v>3.7416999999999999E-2</c:v>
                </c:pt>
                <c:pt idx="5584">
                  <c:v>3.6713999999999997E-2</c:v>
                </c:pt>
                <c:pt idx="5585">
                  <c:v>2.2957000000000002E-2</c:v>
                </c:pt>
                <c:pt idx="5586">
                  <c:v>1.3488999999999999E-2</c:v>
                </c:pt>
                <c:pt idx="5587">
                  <c:v>3.0814000000000002E-3</c:v>
                </c:pt>
                <c:pt idx="5588">
                  <c:v>-5.9848000000000002E-3</c:v>
                </c:pt>
                <c:pt idx="5589">
                  <c:v>-1.4596E-2</c:v>
                </c:pt>
                <c:pt idx="5590">
                  <c:v>-2.6495999999999999E-2</c:v>
                </c:pt>
                <c:pt idx="5591">
                  <c:v>-3.2471E-2</c:v>
                </c:pt>
                <c:pt idx="5592">
                  <c:v>-4.4464999999999998E-2</c:v>
                </c:pt>
                <c:pt idx="5593">
                  <c:v>-5.0143E-2</c:v>
                </c:pt>
                <c:pt idx="5594">
                  <c:v>-5.5552999999999998E-2</c:v>
                </c:pt>
                <c:pt idx="5595">
                  <c:v>-5.9123000000000002E-2</c:v>
                </c:pt>
                <c:pt idx="5596">
                  <c:v>-6.5822000000000006E-2</c:v>
                </c:pt>
                <c:pt idx="5597">
                  <c:v>-6.6873000000000002E-2</c:v>
                </c:pt>
                <c:pt idx="5598">
                  <c:v>-6.6032999999999994E-2</c:v>
                </c:pt>
                <c:pt idx="5599">
                  <c:v>-6.4823000000000006E-2</c:v>
                </c:pt>
                <c:pt idx="5600">
                  <c:v>-6.8467E-2</c:v>
                </c:pt>
                <c:pt idx="5601">
                  <c:v>-6.0679999999999998E-2</c:v>
                </c:pt>
                <c:pt idx="5602">
                  <c:v>-5.432E-2</c:v>
                </c:pt>
                <c:pt idx="5603">
                  <c:v>-4.8507000000000002E-2</c:v>
                </c:pt>
                <c:pt idx="5604">
                  <c:v>-4.0481999999999997E-2</c:v>
                </c:pt>
                <c:pt idx="5605">
                  <c:v>-3.5770999999999997E-2</c:v>
                </c:pt>
                <c:pt idx="5606">
                  <c:v>-2.3657000000000001E-2</c:v>
                </c:pt>
                <c:pt idx="5607">
                  <c:v>-1.5768000000000001E-2</c:v>
                </c:pt>
                <c:pt idx="5608">
                  <c:v>-5.4237E-3</c:v>
                </c:pt>
                <c:pt idx="5609">
                  <c:v>1.6283999999999999E-3</c:v>
                </c:pt>
                <c:pt idx="5610">
                  <c:v>1.6039999999999999E-2</c:v>
                </c:pt>
                <c:pt idx="5611">
                  <c:v>2.4031E-2</c:v>
                </c:pt>
                <c:pt idx="5612">
                  <c:v>3.5173000000000003E-2</c:v>
                </c:pt>
                <c:pt idx="5613">
                  <c:v>4.3686000000000003E-2</c:v>
                </c:pt>
                <c:pt idx="5614">
                  <c:v>4.9664E-2</c:v>
                </c:pt>
                <c:pt idx="5615">
                  <c:v>5.6786999999999997E-2</c:v>
                </c:pt>
                <c:pt idx="5616">
                  <c:v>6.2587000000000004E-2</c:v>
                </c:pt>
                <c:pt idx="5617">
                  <c:v>6.9075999999999999E-2</c:v>
                </c:pt>
                <c:pt idx="5618">
                  <c:v>6.7848000000000006E-2</c:v>
                </c:pt>
                <c:pt idx="5619">
                  <c:v>6.6915000000000002E-2</c:v>
                </c:pt>
                <c:pt idx="5620">
                  <c:v>7.0989999999999998E-2</c:v>
                </c:pt>
                <c:pt idx="5621">
                  <c:v>6.7103999999999997E-2</c:v>
                </c:pt>
                <c:pt idx="5622">
                  <c:v>6.1092E-2</c:v>
                </c:pt>
                <c:pt idx="5623">
                  <c:v>5.9057999999999999E-2</c:v>
                </c:pt>
                <c:pt idx="5624">
                  <c:v>5.3837000000000003E-2</c:v>
                </c:pt>
                <c:pt idx="5625">
                  <c:v>4.5330000000000002E-2</c:v>
                </c:pt>
                <c:pt idx="5626">
                  <c:v>3.4169999999999999E-2</c:v>
                </c:pt>
                <c:pt idx="5627">
                  <c:v>2.6512000000000001E-2</c:v>
                </c:pt>
                <c:pt idx="5628">
                  <c:v>1.6803999999999999E-2</c:v>
                </c:pt>
                <c:pt idx="5629">
                  <c:v>2.6649999999999998E-3</c:v>
                </c:pt>
                <c:pt idx="5630">
                  <c:v>-4.9211999999999997E-3</c:v>
                </c:pt>
                <c:pt idx="5631">
                  <c:v>-1.6820000000000002E-2</c:v>
                </c:pt>
                <c:pt idx="5632">
                  <c:v>-2.4065E-2</c:v>
                </c:pt>
                <c:pt idx="5633">
                  <c:v>-3.4816E-2</c:v>
                </c:pt>
                <c:pt idx="5634">
                  <c:v>-4.0953000000000003E-2</c:v>
                </c:pt>
                <c:pt idx="5635">
                  <c:v>-5.4392999999999997E-2</c:v>
                </c:pt>
                <c:pt idx="5636">
                  <c:v>-5.7797000000000001E-2</c:v>
                </c:pt>
                <c:pt idx="5637">
                  <c:v>-6.3173999999999994E-2</c:v>
                </c:pt>
                <c:pt idx="5638">
                  <c:v>-6.5236000000000002E-2</c:v>
                </c:pt>
                <c:pt idx="5639">
                  <c:v>-7.1781999999999999E-2</c:v>
                </c:pt>
                <c:pt idx="5640">
                  <c:v>-7.1613999999999997E-2</c:v>
                </c:pt>
                <c:pt idx="5641">
                  <c:v>-6.7759E-2</c:v>
                </c:pt>
                <c:pt idx="5642">
                  <c:v>-6.5212000000000006E-2</c:v>
                </c:pt>
                <c:pt idx="5643">
                  <c:v>-6.4892000000000005E-2</c:v>
                </c:pt>
                <c:pt idx="5644">
                  <c:v>-5.7638000000000002E-2</c:v>
                </c:pt>
                <c:pt idx="5645">
                  <c:v>-5.0136E-2</c:v>
                </c:pt>
                <c:pt idx="5646">
                  <c:v>-4.0579999999999998E-2</c:v>
                </c:pt>
                <c:pt idx="5647">
                  <c:v>-3.3989999999999999E-2</c:v>
                </c:pt>
                <c:pt idx="5648">
                  <c:v>-2.2610999999999999E-2</c:v>
                </c:pt>
                <c:pt idx="5649">
                  <c:v>-1.3975E-2</c:v>
                </c:pt>
                <c:pt idx="5650">
                  <c:v>-2.3993999999999999E-3</c:v>
                </c:pt>
                <c:pt idx="5651">
                  <c:v>7.2288999999999999E-3</c:v>
                </c:pt>
                <c:pt idx="5652">
                  <c:v>1.8519000000000001E-2</c:v>
                </c:pt>
                <c:pt idx="5653">
                  <c:v>2.9086999999999998E-2</c:v>
                </c:pt>
                <c:pt idx="5654">
                  <c:v>3.8228999999999999E-2</c:v>
                </c:pt>
                <c:pt idx="5655">
                  <c:v>4.7870999999999997E-2</c:v>
                </c:pt>
                <c:pt idx="5656">
                  <c:v>5.4292E-2</c:v>
                </c:pt>
                <c:pt idx="5657">
                  <c:v>5.8126999999999998E-2</c:v>
                </c:pt>
                <c:pt idx="5658">
                  <c:v>6.2455999999999998E-2</c:v>
                </c:pt>
                <c:pt idx="5659">
                  <c:v>7.0183999999999996E-2</c:v>
                </c:pt>
                <c:pt idx="5660">
                  <c:v>7.1121000000000004E-2</c:v>
                </c:pt>
                <c:pt idx="5661">
                  <c:v>6.8329000000000001E-2</c:v>
                </c:pt>
                <c:pt idx="5662">
                  <c:v>6.5864000000000006E-2</c:v>
                </c:pt>
                <c:pt idx="5663">
                  <c:v>6.7932999999999993E-2</c:v>
                </c:pt>
                <c:pt idx="5664">
                  <c:v>6.2466000000000001E-2</c:v>
                </c:pt>
                <c:pt idx="5665">
                  <c:v>5.4629999999999998E-2</c:v>
                </c:pt>
                <c:pt idx="5666">
                  <c:v>4.5725000000000002E-2</c:v>
                </c:pt>
                <c:pt idx="5667">
                  <c:v>4.1522999999999997E-2</c:v>
                </c:pt>
                <c:pt idx="5668">
                  <c:v>3.1248000000000001E-2</c:v>
                </c:pt>
                <c:pt idx="5669">
                  <c:v>2.01E-2</c:v>
                </c:pt>
                <c:pt idx="5670">
                  <c:v>8.9146E-3</c:v>
                </c:pt>
                <c:pt idx="5671">
                  <c:v>-7.7818000000000006E-5</c:v>
                </c:pt>
                <c:pt idx="5672">
                  <c:v>-1.2368000000000001E-2</c:v>
                </c:pt>
                <c:pt idx="5673">
                  <c:v>-2.2674E-2</c:v>
                </c:pt>
                <c:pt idx="5674">
                  <c:v>-3.4043999999999998E-2</c:v>
                </c:pt>
                <c:pt idx="5675">
                  <c:v>-4.4198000000000001E-2</c:v>
                </c:pt>
                <c:pt idx="5676">
                  <c:v>-5.0270000000000002E-2</c:v>
                </c:pt>
                <c:pt idx="5677">
                  <c:v>-5.7213E-2</c:v>
                </c:pt>
                <c:pt idx="5678">
                  <c:v>-6.9755999999999999E-2</c:v>
                </c:pt>
                <c:pt idx="5679">
                  <c:v>-7.0315000000000003E-2</c:v>
                </c:pt>
                <c:pt idx="5680">
                  <c:v>-7.4678999999999995E-2</c:v>
                </c:pt>
                <c:pt idx="5681">
                  <c:v>-7.2073999999999999E-2</c:v>
                </c:pt>
                <c:pt idx="5682">
                  <c:v>-7.7661999999999995E-2</c:v>
                </c:pt>
                <c:pt idx="5683">
                  <c:v>-7.3113999999999998E-2</c:v>
                </c:pt>
                <c:pt idx="5684">
                  <c:v>-7.1470000000000006E-2</c:v>
                </c:pt>
                <c:pt idx="5685">
                  <c:v>-6.1774999999999997E-2</c:v>
                </c:pt>
                <c:pt idx="5686">
                  <c:v>-5.9386000000000001E-2</c:v>
                </c:pt>
                <c:pt idx="5687">
                  <c:v>-4.9422000000000001E-2</c:v>
                </c:pt>
                <c:pt idx="5688">
                  <c:v>-4.0622999999999999E-2</c:v>
                </c:pt>
                <c:pt idx="5689">
                  <c:v>-2.9697999999999999E-2</c:v>
                </c:pt>
                <c:pt idx="5690">
                  <c:v>-2.0069E-2</c:v>
                </c:pt>
                <c:pt idx="5691">
                  <c:v>-9.2376999999999997E-3</c:v>
                </c:pt>
                <c:pt idx="5692">
                  <c:v>3.4045E-3</c:v>
                </c:pt>
                <c:pt idx="5693">
                  <c:v>1.3354E-2</c:v>
                </c:pt>
                <c:pt idx="5694">
                  <c:v>2.5845E-2</c:v>
                </c:pt>
                <c:pt idx="5695">
                  <c:v>3.6129000000000001E-2</c:v>
                </c:pt>
                <c:pt idx="5696">
                  <c:v>4.4392000000000001E-2</c:v>
                </c:pt>
                <c:pt idx="5697">
                  <c:v>5.2224E-2</c:v>
                </c:pt>
                <c:pt idx="5698">
                  <c:v>6.3294000000000003E-2</c:v>
                </c:pt>
                <c:pt idx="5699">
                  <c:v>6.9154999999999994E-2</c:v>
                </c:pt>
                <c:pt idx="5700">
                  <c:v>7.3765999999999998E-2</c:v>
                </c:pt>
                <c:pt idx="5701">
                  <c:v>7.1490999999999999E-2</c:v>
                </c:pt>
                <c:pt idx="5702">
                  <c:v>7.8495999999999996E-2</c:v>
                </c:pt>
                <c:pt idx="5703">
                  <c:v>7.9176999999999997E-2</c:v>
                </c:pt>
                <c:pt idx="5704">
                  <c:v>7.1542999999999995E-2</c:v>
                </c:pt>
                <c:pt idx="5705">
                  <c:v>6.9792000000000007E-2</c:v>
                </c:pt>
                <c:pt idx="5706">
                  <c:v>6.6447000000000006E-2</c:v>
                </c:pt>
                <c:pt idx="5707">
                  <c:v>6.0344000000000002E-2</c:v>
                </c:pt>
                <c:pt idx="5708">
                  <c:v>4.9686000000000001E-2</c:v>
                </c:pt>
                <c:pt idx="5709">
                  <c:v>4.2540000000000001E-2</c:v>
                </c:pt>
                <c:pt idx="5710">
                  <c:v>3.1309999999999998E-2</c:v>
                </c:pt>
                <c:pt idx="5711">
                  <c:v>2.0294E-2</c:v>
                </c:pt>
                <c:pt idx="5712">
                  <c:v>7.8989999999999998E-3</c:v>
                </c:pt>
                <c:pt idx="5713">
                  <c:v>-3.7077999999999998E-3</c:v>
                </c:pt>
                <c:pt idx="5714">
                  <c:v>-1.4600999999999999E-2</c:v>
                </c:pt>
                <c:pt idx="5715">
                  <c:v>-2.7722E-2</c:v>
                </c:pt>
                <c:pt idx="5716">
                  <c:v>-3.5489E-2</c:v>
                </c:pt>
                <c:pt idx="5717">
                  <c:v>-4.7081999999999999E-2</c:v>
                </c:pt>
                <c:pt idx="5718">
                  <c:v>-5.6783E-2</c:v>
                </c:pt>
                <c:pt idx="5719">
                  <c:v>-6.4107999999999998E-2</c:v>
                </c:pt>
                <c:pt idx="5720">
                  <c:v>-6.8457000000000004E-2</c:v>
                </c:pt>
                <c:pt idx="5721">
                  <c:v>-7.1420999999999998E-2</c:v>
                </c:pt>
                <c:pt idx="5722">
                  <c:v>-7.8577999999999995E-2</c:v>
                </c:pt>
                <c:pt idx="5723">
                  <c:v>-7.8230999999999995E-2</c:v>
                </c:pt>
                <c:pt idx="5724">
                  <c:v>-7.7144000000000004E-2</c:v>
                </c:pt>
                <c:pt idx="5725">
                  <c:v>-8.1189999999999998E-2</c:v>
                </c:pt>
                <c:pt idx="5726">
                  <c:v>-7.2210999999999997E-2</c:v>
                </c:pt>
                <c:pt idx="5727">
                  <c:v>-6.5255999999999995E-2</c:v>
                </c:pt>
                <c:pt idx="5728">
                  <c:v>-5.9056999999999998E-2</c:v>
                </c:pt>
                <c:pt idx="5729">
                  <c:v>-4.9452000000000003E-2</c:v>
                </c:pt>
                <c:pt idx="5730">
                  <c:v>-4.2583999999999997E-2</c:v>
                </c:pt>
                <c:pt idx="5731">
                  <c:v>-2.8804E-2</c:v>
                </c:pt>
                <c:pt idx="5732">
                  <c:v>-1.9734999999999999E-2</c:v>
                </c:pt>
                <c:pt idx="5733">
                  <c:v>-6.8989000000000003E-3</c:v>
                </c:pt>
                <c:pt idx="5734">
                  <c:v>2.6346999999999998E-3</c:v>
                </c:pt>
                <c:pt idx="5735">
                  <c:v>1.8477E-2</c:v>
                </c:pt>
                <c:pt idx="5736">
                  <c:v>2.7827000000000001E-2</c:v>
                </c:pt>
                <c:pt idx="5737">
                  <c:v>4.2007999999999997E-2</c:v>
                </c:pt>
                <c:pt idx="5738">
                  <c:v>5.1115000000000001E-2</c:v>
                </c:pt>
                <c:pt idx="5739">
                  <c:v>5.8746E-2</c:v>
                </c:pt>
                <c:pt idx="5740">
                  <c:v>6.6118999999999997E-2</c:v>
                </c:pt>
                <c:pt idx="5741">
                  <c:v>7.4410000000000004E-2</c:v>
                </c:pt>
                <c:pt idx="5742">
                  <c:v>7.9380999999999993E-2</c:v>
                </c:pt>
                <c:pt idx="5743">
                  <c:v>7.9422000000000006E-2</c:v>
                </c:pt>
                <c:pt idx="5744">
                  <c:v>7.7632000000000007E-2</c:v>
                </c:pt>
                <c:pt idx="5745">
                  <c:v>8.2880999999999996E-2</c:v>
                </c:pt>
                <c:pt idx="5746">
                  <c:v>7.7227000000000004E-2</c:v>
                </c:pt>
                <c:pt idx="5747">
                  <c:v>7.0458000000000007E-2</c:v>
                </c:pt>
                <c:pt idx="5748">
                  <c:v>6.2035E-2</c:v>
                </c:pt>
                <c:pt idx="5749">
                  <c:v>6.1240999999999997E-2</c:v>
                </c:pt>
                <c:pt idx="5750">
                  <c:v>5.0269000000000001E-2</c:v>
                </c:pt>
                <c:pt idx="5751">
                  <c:v>3.7990000000000003E-2</c:v>
                </c:pt>
                <c:pt idx="5752">
                  <c:v>2.5149000000000001E-2</c:v>
                </c:pt>
                <c:pt idx="5753">
                  <c:v>1.6733999999999999E-2</c:v>
                </c:pt>
                <c:pt idx="5754">
                  <c:v>4.4496999999999998E-5</c:v>
                </c:pt>
                <c:pt idx="5755">
                  <c:v>-8.8304999999999998E-3</c:v>
                </c:pt>
                <c:pt idx="5756">
                  <c:v>-2.1434999999999999E-2</c:v>
                </c:pt>
                <c:pt idx="5757">
                  <c:v>-3.1760999999999998E-2</c:v>
                </c:pt>
                <c:pt idx="5758">
                  <c:v>-4.4194999999999998E-2</c:v>
                </c:pt>
                <c:pt idx="5759">
                  <c:v>-5.1240000000000001E-2</c:v>
                </c:pt>
                <c:pt idx="5760">
                  <c:v>-6.1771E-2</c:v>
                </c:pt>
                <c:pt idx="5761">
                  <c:v>-7.0652999999999994E-2</c:v>
                </c:pt>
                <c:pt idx="5762">
                  <c:v>-7.6985999999999999E-2</c:v>
                </c:pt>
                <c:pt idx="5763">
                  <c:v>-7.9084000000000002E-2</c:v>
                </c:pt>
                <c:pt idx="5764">
                  <c:v>-7.9945000000000002E-2</c:v>
                </c:pt>
                <c:pt idx="5765">
                  <c:v>-8.6425000000000002E-2</c:v>
                </c:pt>
                <c:pt idx="5766">
                  <c:v>-8.1773999999999999E-2</c:v>
                </c:pt>
                <c:pt idx="5767">
                  <c:v>-7.8777E-2</c:v>
                </c:pt>
                <c:pt idx="5768">
                  <c:v>-7.1265999999999996E-2</c:v>
                </c:pt>
                <c:pt idx="5769">
                  <c:v>-6.8775000000000003E-2</c:v>
                </c:pt>
                <c:pt idx="5770">
                  <c:v>-5.9818999999999997E-2</c:v>
                </c:pt>
                <c:pt idx="5771">
                  <c:v>-4.8730999999999997E-2</c:v>
                </c:pt>
                <c:pt idx="5772">
                  <c:v>-3.6291999999999998E-2</c:v>
                </c:pt>
                <c:pt idx="5773">
                  <c:v>-2.6776999999999999E-2</c:v>
                </c:pt>
                <c:pt idx="5774">
                  <c:v>-1.5434E-2</c:v>
                </c:pt>
                <c:pt idx="5775">
                  <c:v>-2.3127E-3</c:v>
                </c:pt>
                <c:pt idx="5776">
                  <c:v>1.0292000000000001E-2</c:v>
                </c:pt>
                <c:pt idx="5777">
                  <c:v>2.3553999999999999E-2</c:v>
                </c:pt>
                <c:pt idx="5778">
                  <c:v>3.6479999999999999E-2</c:v>
                </c:pt>
                <c:pt idx="5779">
                  <c:v>4.7232000000000003E-2</c:v>
                </c:pt>
                <c:pt idx="5780">
                  <c:v>6.0596999999999998E-2</c:v>
                </c:pt>
                <c:pt idx="5781">
                  <c:v>6.7252000000000006E-2</c:v>
                </c:pt>
                <c:pt idx="5782">
                  <c:v>7.2778999999999996E-2</c:v>
                </c:pt>
                <c:pt idx="5783">
                  <c:v>7.7058000000000001E-2</c:v>
                </c:pt>
                <c:pt idx="5784">
                  <c:v>8.7946999999999997E-2</c:v>
                </c:pt>
                <c:pt idx="5785">
                  <c:v>8.7944999999999995E-2</c:v>
                </c:pt>
                <c:pt idx="5786">
                  <c:v>8.5360000000000005E-2</c:v>
                </c:pt>
                <c:pt idx="5787">
                  <c:v>8.2008999999999999E-2</c:v>
                </c:pt>
                <c:pt idx="5788">
                  <c:v>8.5073999999999997E-2</c:v>
                </c:pt>
                <c:pt idx="5789">
                  <c:v>7.7137999999999998E-2</c:v>
                </c:pt>
                <c:pt idx="5790">
                  <c:v>6.8959999999999994E-2</c:v>
                </c:pt>
                <c:pt idx="5791">
                  <c:v>5.7706E-2</c:v>
                </c:pt>
                <c:pt idx="5792">
                  <c:v>5.3019999999999998E-2</c:v>
                </c:pt>
                <c:pt idx="5793">
                  <c:v>4.0001000000000002E-2</c:v>
                </c:pt>
                <c:pt idx="5794">
                  <c:v>2.6637000000000001E-2</c:v>
                </c:pt>
                <c:pt idx="5795">
                  <c:v>1.4532E-2</c:v>
                </c:pt>
                <c:pt idx="5796">
                  <c:v>2.4599999999999999E-3</c:v>
                </c:pt>
                <c:pt idx="5797">
                  <c:v>-1.1629E-2</c:v>
                </c:pt>
                <c:pt idx="5798">
                  <c:v>-2.4594000000000001E-2</c:v>
                </c:pt>
                <c:pt idx="5799">
                  <c:v>-3.4737999999999998E-2</c:v>
                </c:pt>
                <c:pt idx="5800">
                  <c:v>-5.0124000000000002E-2</c:v>
                </c:pt>
                <c:pt idx="5801">
                  <c:v>-5.7858E-2</c:v>
                </c:pt>
                <c:pt idx="5802">
                  <c:v>-6.5653000000000003E-2</c:v>
                </c:pt>
                <c:pt idx="5803">
                  <c:v>-7.3618000000000003E-2</c:v>
                </c:pt>
                <c:pt idx="5804">
                  <c:v>-8.2297999999999996E-2</c:v>
                </c:pt>
                <c:pt idx="5805">
                  <c:v>-8.6717000000000002E-2</c:v>
                </c:pt>
                <c:pt idx="5806">
                  <c:v>-8.4666000000000005E-2</c:v>
                </c:pt>
                <c:pt idx="5807">
                  <c:v>-8.3183000000000007E-2</c:v>
                </c:pt>
                <c:pt idx="5808">
                  <c:v>-8.6571999999999996E-2</c:v>
                </c:pt>
                <c:pt idx="5809">
                  <c:v>-8.3892999999999995E-2</c:v>
                </c:pt>
                <c:pt idx="5810">
                  <c:v>-7.3814000000000005E-2</c:v>
                </c:pt>
                <c:pt idx="5811">
                  <c:v>-6.4592999999999998E-2</c:v>
                </c:pt>
                <c:pt idx="5812">
                  <c:v>-0.06</c:v>
                </c:pt>
                <c:pt idx="5813">
                  <c:v>-4.9387E-2</c:v>
                </c:pt>
                <c:pt idx="5814">
                  <c:v>-3.7004000000000002E-2</c:v>
                </c:pt>
                <c:pt idx="5815">
                  <c:v>-2.3056E-2</c:v>
                </c:pt>
                <c:pt idx="5816">
                  <c:v>-1.3106E-2</c:v>
                </c:pt>
                <c:pt idx="5817">
                  <c:v>1.6593999999999999E-3</c:v>
                </c:pt>
                <c:pt idx="5818">
                  <c:v>1.3171E-2</c:v>
                </c:pt>
                <c:pt idx="5819">
                  <c:v>2.6262000000000001E-2</c:v>
                </c:pt>
                <c:pt idx="5820">
                  <c:v>3.9648999999999997E-2</c:v>
                </c:pt>
                <c:pt idx="5821">
                  <c:v>5.0247E-2</c:v>
                </c:pt>
                <c:pt idx="5822">
                  <c:v>5.8854999999999998E-2</c:v>
                </c:pt>
                <c:pt idx="5823">
                  <c:v>6.6682000000000005E-2</c:v>
                </c:pt>
                <c:pt idx="5824">
                  <c:v>7.9006999999999994E-2</c:v>
                </c:pt>
                <c:pt idx="5825">
                  <c:v>8.4697999999999996E-2</c:v>
                </c:pt>
                <c:pt idx="5826">
                  <c:v>8.2397999999999999E-2</c:v>
                </c:pt>
                <c:pt idx="5827">
                  <c:v>9.0666999999999998E-2</c:v>
                </c:pt>
                <c:pt idx="5828">
                  <c:v>9.0976000000000001E-2</c:v>
                </c:pt>
                <c:pt idx="5829">
                  <c:v>8.2768999999999995E-2</c:v>
                </c:pt>
                <c:pt idx="5830">
                  <c:v>8.0610000000000001E-2</c:v>
                </c:pt>
                <c:pt idx="5831">
                  <c:v>7.7323000000000003E-2</c:v>
                </c:pt>
                <c:pt idx="5832">
                  <c:v>6.9107000000000002E-2</c:v>
                </c:pt>
                <c:pt idx="5833">
                  <c:v>5.6459000000000002E-2</c:v>
                </c:pt>
                <c:pt idx="5834">
                  <c:v>4.8119000000000002E-2</c:v>
                </c:pt>
                <c:pt idx="5835">
                  <c:v>3.5157000000000001E-2</c:v>
                </c:pt>
                <c:pt idx="5836">
                  <c:v>2.1510000000000001E-2</c:v>
                </c:pt>
                <c:pt idx="5837">
                  <c:v>6.8285999999999998E-3</c:v>
                </c:pt>
                <c:pt idx="5838">
                  <c:v>-5.8317999999999998E-3</c:v>
                </c:pt>
                <c:pt idx="5839">
                  <c:v>-1.9789999999999999E-2</c:v>
                </c:pt>
                <c:pt idx="5840">
                  <c:v>-3.4390999999999998E-2</c:v>
                </c:pt>
                <c:pt idx="5841">
                  <c:v>-4.4294E-2</c:v>
                </c:pt>
                <c:pt idx="5842">
                  <c:v>-5.6247999999999999E-2</c:v>
                </c:pt>
                <c:pt idx="5843">
                  <c:v>-6.8691000000000002E-2</c:v>
                </c:pt>
                <c:pt idx="5844">
                  <c:v>-7.6161999999999994E-2</c:v>
                </c:pt>
                <c:pt idx="5845">
                  <c:v>-8.1919000000000006E-2</c:v>
                </c:pt>
                <c:pt idx="5846">
                  <c:v>-8.3413000000000001E-2</c:v>
                </c:pt>
                <c:pt idx="5847">
                  <c:v>-9.3292E-2</c:v>
                </c:pt>
                <c:pt idx="5848">
                  <c:v>-9.1541999999999998E-2</c:v>
                </c:pt>
                <c:pt idx="5849">
                  <c:v>-9.0750999999999998E-2</c:v>
                </c:pt>
                <c:pt idx="5850">
                  <c:v>-8.5846000000000006E-2</c:v>
                </c:pt>
                <c:pt idx="5851">
                  <c:v>-8.4548999999999999E-2</c:v>
                </c:pt>
                <c:pt idx="5852">
                  <c:v>-7.5217000000000006E-2</c:v>
                </c:pt>
                <c:pt idx="5853">
                  <c:v>-6.7261000000000001E-2</c:v>
                </c:pt>
                <c:pt idx="5854">
                  <c:v>-5.0871E-2</c:v>
                </c:pt>
                <c:pt idx="5855">
                  <c:v>-4.8179E-2</c:v>
                </c:pt>
                <c:pt idx="5856">
                  <c:v>-3.1338999999999999E-2</c:v>
                </c:pt>
                <c:pt idx="5857">
                  <c:v>-2.0546999999999999E-2</c:v>
                </c:pt>
                <c:pt idx="5858">
                  <c:v>-4.3023999999999996E-3</c:v>
                </c:pt>
                <c:pt idx="5859">
                  <c:v>5.0597999999999997E-3</c:v>
                </c:pt>
                <c:pt idx="5860">
                  <c:v>2.3996E-2</c:v>
                </c:pt>
                <c:pt idx="5861">
                  <c:v>3.4983E-2</c:v>
                </c:pt>
                <c:pt idx="5862">
                  <c:v>4.7974000000000003E-2</c:v>
                </c:pt>
                <c:pt idx="5863">
                  <c:v>6.1718000000000002E-2</c:v>
                </c:pt>
                <c:pt idx="5864">
                  <c:v>7.1291999999999994E-2</c:v>
                </c:pt>
                <c:pt idx="5865">
                  <c:v>7.9419000000000003E-2</c:v>
                </c:pt>
                <c:pt idx="5866">
                  <c:v>8.2778000000000004E-2</c:v>
                </c:pt>
                <c:pt idx="5867">
                  <c:v>9.5383999999999997E-2</c:v>
                </c:pt>
                <c:pt idx="5868">
                  <c:v>9.5755000000000007E-2</c:v>
                </c:pt>
                <c:pt idx="5869">
                  <c:v>9.3670000000000003E-2</c:v>
                </c:pt>
                <c:pt idx="5870">
                  <c:v>9.1423000000000004E-2</c:v>
                </c:pt>
                <c:pt idx="5871">
                  <c:v>9.3339000000000005E-2</c:v>
                </c:pt>
                <c:pt idx="5872">
                  <c:v>8.5796999999999998E-2</c:v>
                </c:pt>
                <c:pt idx="5873">
                  <c:v>7.5595999999999997E-2</c:v>
                </c:pt>
                <c:pt idx="5874">
                  <c:v>6.7607E-2</c:v>
                </c:pt>
                <c:pt idx="5875">
                  <c:v>6.1775999999999998E-2</c:v>
                </c:pt>
                <c:pt idx="5876">
                  <c:v>4.6765000000000001E-2</c:v>
                </c:pt>
                <c:pt idx="5877">
                  <c:v>3.2434999999999999E-2</c:v>
                </c:pt>
                <c:pt idx="5878">
                  <c:v>2.1439E-2</c:v>
                </c:pt>
                <c:pt idx="5879">
                  <c:v>2.9416999999999998E-3</c:v>
                </c:pt>
                <c:pt idx="5880">
                  <c:v>-9.0664999999999999E-3</c:v>
                </c:pt>
                <c:pt idx="5881">
                  <c:v>-2.3465E-2</c:v>
                </c:pt>
                <c:pt idx="5882">
                  <c:v>-3.6977999999999997E-2</c:v>
                </c:pt>
                <c:pt idx="5883">
                  <c:v>-5.1090000000000003E-2</c:v>
                </c:pt>
                <c:pt idx="5884">
                  <c:v>-6.0935999999999997E-2</c:v>
                </c:pt>
                <c:pt idx="5885">
                  <c:v>-7.1570999999999996E-2</c:v>
                </c:pt>
                <c:pt idx="5886">
                  <c:v>-8.4323999999999996E-2</c:v>
                </c:pt>
                <c:pt idx="5887">
                  <c:v>-9.0343000000000007E-2</c:v>
                </c:pt>
                <c:pt idx="5888">
                  <c:v>-9.4367000000000006E-2</c:v>
                </c:pt>
                <c:pt idx="5889">
                  <c:v>-9.4334000000000001E-2</c:v>
                </c:pt>
                <c:pt idx="5890">
                  <c:v>-0.10299</c:v>
                </c:pt>
                <c:pt idx="5891">
                  <c:v>-9.7258999999999998E-2</c:v>
                </c:pt>
                <c:pt idx="5892">
                  <c:v>-9.4086000000000003E-2</c:v>
                </c:pt>
                <c:pt idx="5893">
                  <c:v>-8.4888000000000005E-2</c:v>
                </c:pt>
                <c:pt idx="5894">
                  <c:v>-8.3276000000000003E-2</c:v>
                </c:pt>
                <c:pt idx="5895">
                  <c:v>-7.1717000000000003E-2</c:v>
                </c:pt>
                <c:pt idx="5896">
                  <c:v>-5.9323000000000001E-2</c:v>
                </c:pt>
                <c:pt idx="5897">
                  <c:v>-4.5003000000000001E-2</c:v>
                </c:pt>
                <c:pt idx="5898">
                  <c:v>-3.4480999999999998E-2</c:v>
                </c:pt>
                <c:pt idx="5899">
                  <c:v>-2.0927000000000001E-2</c:v>
                </c:pt>
                <c:pt idx="5900">
                  <c:v>-4.9399999999999999E-3</c:v>
                </c:pt>
                <c:pt idx="5901">
                  <c:v>8.2258000000000001E-3</c:v>
                </c:pt>
                <c:pt idx="5902">
                  <c:v>2.4292000000000001E-2</c:v>
                </c:pt>
                <c:pt idx="5903">
                  <c:v>3.9423E-2</c:v>
                </c:pt>
                <c:pt idx="5904">
                  <c:v>5.1594000000000001E-2</c:v>
                </c:pt>
                <c:pt idx="5905">
                  <c:v>6.1130999999999998E-2</c:v>
                </c:pt>
                <c:pt idx="5906">
                  <c:v>7.4894000000000002E-2</c:v>
                </c:pt>
                <c:pt idx="5907">
                  <c:v>8.1767999999999993E-2</c:v>
                </c:pt>
                <c:pt idx="5908">
                  <c:v>8.7101999999999999E-2</c:v>
                </c:pt>
                <c:pt idx="5909">
                  <c:v>9.0135000000000007E-2</c:v>
                </c:pt>
                <c:pt idx="5910">
                  <c:v>9.9141999999999994E-2</c:v>
                </c:pt>
                <c:pt idx="5911">
                  <c:v>9.6845000000000001E-2</c:v>
                </c:pt>
                <c:pt idx="5912">
                  <c:v>9.3149999999999997E-2</c:v>
                </c:pt>
                <c:pt idx="5913">
                  <c:v>8.7868000000000002E-2</c:v>
                </c:pt>
                <c:pt idx="5914">
                  <c:v>8.7617E-2</c:v>
                </c:pt>
                <c:pt idx="5915">
                  <c:v>7.8534999999999994E-2</c:v>
                </c:pt>
                <c:pt idx="5916">
                  <c:v>6.5710000000000005E-2</c:v>
                </c:pt>
                <c:pt idx="5917">
                  <c:v>5.4253999999999997E-2</c:v>
                </c:pt>
                <c:pt idx="5918">
                  <c:v>4.5697000000000002E-2</c:v>
                </c:pt>
                <c:pt idx="5919">
                  <c:v>2.9930999999999999E-2</c:v>
                </c:pt>
                <c:pt idx="5920">
                  <c:v>1.5893999999999998E-2</c:v>
                </c:pt>
                <c:pt idx="5921">
                  <c:v>1.0942E-3</c:v>
                </c:pt>
                <c:pt idx="5922">
                  <c:v>-1.353E-2</c:v>
                </c:pt>
                <c:pt idx="5923">
                  <c:v>-2.8919E-2</c:v>
                </c:pt>
                <c:pt idx="5924">
                  <c:v>-4.0737000000000002E-2</c:v>
                </c:pt>
                <c:pt idx="5925">
                  <c:v>-5.4143999999999998E-2</c:v>
                </c:pt>
                <c:pt idx="5926">
                  <c:v>-6.6889000000000004E-2</c:v>
                </c:pt>
                <c:pt idx="5927">
                  <c:v>-7.6878000000000002E-2</c:v>
                </c:pt>
                <c:pt idx="5928">
                  <c:v>-8.4696999999999995E-2</c:v>
                </c:pt>
                <c:pt idx="5929">
                  <c:v>-9.5314999999999997E-2</c:v>
                </c:pt>
                <c:pt idx="5930">
                  <c:v>-9.9754999999999996E-2</c:v>
                </c:pt>
                <c:pt idx="5931">
                  <c:v>-9.8354999999999998E-2</c:v>
                </c:pt>
                <c:pt idx="5932">
                  <c:v>-9.6204999999999999E-2</c:v>
                </c:pt>
                <c:pt idx="5933">
                  <c:v>-0.10041</c:v>
                </c:pt>
                <c:pt idx="5934">
                  <c:v>-9.5920000000000005E-2</c:v>
                </c:pt>
                <c:pt idx="5935">
                  <c:v>-8.4516999999999995E-2</c:v>
                </c:pt>
                <c:pt idx="5936">
                  <c:v>-7.3321999999999998E-2</c:v>
                </c:pt>
                <c:pt idx="5937">
                  <c:v>-6.8042000000000005E-2</c:v>
                </c:pt>
                <c:pt idx="5938">
                  <c:v>-5.4597E-2</c:v>
                </c:pt>
                <c:pt idx="5939">
                  <c:v>-4.0147000000000002E-2</c:v>
                </c:pt>
                <c:pt idx="5940">
                  <c:v>-2.4145E-2</c:v>
                </c:pt>
                <c:pt idx="5941">
                  <c:v>-1.1613E-2</c:v>
                </c:pt>
                <c:pt idx="5942">
                  <c:v>5.0174E-3</c:v>
                </c:pt>
                <c:pt idx="5943">
                  <c:v>1.9550000000000001E-2</c:v>
                </c:pt>
                <c:pt idx="5944">
                  <c:v>3.3577999999999997E-2</c:v>
                </c:pt>
                <c:pt idx="5945">
                  <c:v>4.9562000000000002E-2</c:v>
                </c:pt>
                <c:pt idx="5946">
                  <c:v>6.1203E-2</c:v>
                </c:pt>
                <c:pt idx="5947">
                  <c:v>7.2150000000000006E-2</c:v>
                </c:pt>
                <c:pt idx="5948">
                  <c:v>7.9313999999999996E-2</c:v>
                </c:pt>
                <c:pt idx="5949">
                  <c:v>9.4348000000000001E-2</c:v>
                </c:pt>
                <c:pt idx="5950">
                  <c:v>0.10005</c:v>
                </c:pt>
                <c:pt idx="5951">
                  <c:v>9.9065E-2</c:v>
                </c:pt>
                <c:pt idx="5952">
                  <c:v>9.7401000000000001E-2</c:v>
                </c:pt>
                <c:pt idx="5953">
                  <c:v>0.10732999999999999</c:v>
                </c:pt>
                <c:pt idx="5954">
                  <c:v>9.7501000000000004E-2</c:v>
                </c:pt>
                <c:pt idx="5955">
                  <c:v>9.4197000000000003E-2</c:v>
                </c:pt>
                <c:pt idx="5956">
                  <c:v>8.1672999999999996E-2</c:v>
                </c:pt>
                <c:pt idx="5957">
                  <c:v>8.0781000000000006E-2</c:v>
                </c:pt>
                <c:pt idx="5958">
                  <c:v>6.5683000000000005E-2</c:v>
                </c:pt>
                <c:pt idx="5959">
                  <c:v>5.5780000000000003E-2</c:v>
                </c:pt>
                <c:pt idx="5960">
                  <c:v>3.6226000000000001E-2</c:v>
                </c:pt>
                <c:pt idx="5961">
                  <c:v>2.6019E-2</c:v>
                </c:pt>
                <c:pt idx="5962">
                  <c:v>8.1434000000000003E-3</c:v>
                </c:pt>
                <c:pt idx="5963">
                  <c:v>-6.6353000000000002E-3</c:v>
                </c:pt>
                <c:pt idx="5964">
                  <c:v>-2.1753999999999999E-2</c:v>
                </c:pt>
                <c:pt idx="5965">
                  <c:v>-3.8955999999999998E-2</c:v>
                </c:pt>
                <c:pt idx="5966">
                  <c:v>-5.1443000000000003E-2</c:v>
                </c:pt>
                <c:pt idx="5967">
                  <c:v>-6.5171999999999994E-2</c:v>
                </c:pt>
                <c:pt idx="5968">
                  <c:v>-7.4147000000000005E-2</c:v>
                </c:pt>
                <c:pt idx="5969">
                  <c:v>-8.8417999999999997E-2</c:v>
                </c:pt>
                <c:pt idx="5970">
                  <c:v>-9.6188999999999997E-2</c:v>
                </c:pt>
                <c:pt idx="5971">
                  <c:v>-9.8239000000000007E-2</c:v>
                </c:pt>
                <c:pt idx="5972">
                  <c:v>-0.10034</c:v>
                </c:pt>
                <c:pt idx="5973">
                  <c:v>-0.10763</c:v>
                </c:pt>
                <c:pt idx="5974">
                  <c:v>-0.10712000000000001</c:v>
                </c:pt>
                <c:pt idx="5975">
                  <c:v>-0.10178</c:v>
                </c:pt>
                <c:pt idx="5976">
                  <c:v>-9.1675000000000006E-2</c:v>
                </c:pt>
                <c:pt idx="5977">
                  <c:v>-9.0288999999999994E-2</c:v>
                </c:pt>
                <c:pt idx="5978">
                  <c:v>-8.0982999999999999E-2</c:v>
                </c:pt>
                <c:pt idx="5979">
                  <c:v>-6.2548000000000006E-2</c:v>
                </c:pt>
                <c:pt idx="5980">
                  <c:v>-5.2788000000000002E-2</c:v>
                </c:pt>
                <c:pt idx="5981">
                  <c:v>-4.0336999999999998E-2</c:v>
                </c:pt>
                <c:pt idx="5982">
                  <c:v>-2.6683999999999999E-2</c:v>
                </c:pt>
                <c:pt idx="5983">
                  <c:v>-8.7390000000000002E-3</c:v>
                </c:pt>
                <c:pt idx="5984">
                  <c:v>3.8714000000000001E-3</c:v>
                </c:pt>
                <c:pt idx="5985">
                  <c:v>2.4202000000000001E-2</c:v>
                </c:pt>
                <c:pt idx="5986">
                  <c:v>3.8196000000000001E-2</c:v>
                </c:pt>
                <c:pt idx="5987">
                  <c:v>5.2158000000000003E-2</c:v>
                </c:pt>
                <c:pt idx="5988">
                  <c:v>6.9669999999999996E-2</c:v>
                </c:pt>
                <c:pt idx="5989">
                  <c:v>7.9756999999999995E-2</c:v>
                </c:pt>
                <c:pt idx="5990">
                  <c:v>9.0644000000000002E-2</c:v>
                </c:pt>
                <c:pt idx="5991">
                  <c:v>9.3300999999999995E-2</c:v>
                </c:pt>
                <c:pt idx="5992">
                  <c:v>0.109</c:v>
                </c:pt>
                <c:pt idx="5993">
                  <c:v>0.10857</c:v>
                </c:pt>
                <c:pt idx="5994">
                  <c:v>0.10768999999999999</c:v>
                </c:pt>
                <c:pt idx="5995">
                  <c:v>0.10390000000000001</c:v>
                </c:pt>
                <c:pt idx="5996">
                  <c:v>0.10700999999999999</c:v>
                </c:pt>
                <c:pt idx="5997">
                  <c:v>9.7719E-2</c:v>
                </c:pt>
                <c:pt idx="5998">
                  <c:v>8.7007000000000001E-2</c:v>
                </c:pt>
                <c:pt idx="5999">
                  <c:v>7.6845999999999998E-2</c:v>
                </c:pt>
                <c:pt idx="6000">
                  <c:v>7.0953000000000002E-2</c:v>
                </c:pt>
                <c:pt idx="6001">
                  <c:v>5.3835000000000001E-2</c:v>
                </c:pt>
                <c:pt idx="6002">
                  <c:v>3.7468000000000001E-2</c:v>
                </c:pt>
                <c:pt idx="6003">
                  <c:v>2.2381000000000002E-2</c:v>
                </c:pt>
                <c:pt idx="6004">
                  <c:v>4.8114000000000004E-3</c:v>
                </c:pt>
                <c:pt idx="6005">
                  <c:v>-8.9852000000000005E-3</c:v>
                </c:pt>
                <c:pt idx="6006">
                  <c:v>-2.6054999999999998E-2</c:v>
                </c:pt>
                <c:pt idx="6007">
                  <c:v>-3.7277999999999999E-2</c:v>
                </c:pt>
                <c:pt idx="6008">
                  <c:v>-5.6302999999999999E-2</c:v>
                </c:pt>
                <c:pt idx="6009">
                  <c:v>-6.7686999999999997E-2</c:v>
                </c:pt>
                <c:pt idx="6010">
                  <c:v>-7.9977000000000006E-2</c:v>
                </c:pt>
                <c:pt idx="6011">
                  <c:v>-8.5639999999999994E-2</c:v>
                </c:pt>
                <c:pt idx="6012">
                  <c:v>-0.10048</c:v>
                </c:pt>
                <c:pt idx="6013">
                  <c:v>-0.10501000000000001</c:v>
                </c:pt>
                <c:pt idx="6014">
                  <c:v>-0.10556</c:v>
                </c:pt>
                <c:pt idx="6015">
                  <c:v>-0.10446</c:v>
                </c:pt>
                <c:pt idx="6016">
                  <c:v>-0.10828</c:v>
                </c:pt>
                <c:pt idx="6017">
                  <c:v>-0.10428999999999999</c:v>
                </c:pt>
                <c:pt idx="6018">
                  <c:v>-9.4482999999999998E-2</c:v>
                </c:pt>
                <c:pt idx="6019">
                  <c:v>-8.3154000000000006E-2</c:v>
                </c:pt>
                <c:pt idx="6020">
                  <c:v>-7.9184000000000004E-2</c:v>
                </c:pt>
                <c:pt idx="6021">
                  <c:v>-6.5112000000000003E-2</c:v>
                </c:pt>
                <c:pt idx="6022">
                  <c:v>-4.8635999999999999E-2</c:v>
                </c:pt>
                <c:pt idx="6023">
                  <c:v>-3.2273000000000003E-2</c:v>
                </c:pt>
                <c:pt idx="6024">
                  <c:v>-2.1194000000000001E-2</c:v>
                </c:pt>
                <c:pt idx="6025">
                  <c:v>-3.0027000000000001E-3</c:v>
                </c:pt>
                <c:pt idx="6026">
                  <c:v>1.2423999999999999E-2</c:v>
                </c:pt>
                <c:pt idx="6027">
                  <c:v>2.9087999999999999E-2</c:v>
                </c:pt>
                <c:pt idx="6028">
                  <c:v>4.6517000000000003E-2</c:v>
                </c:pt>
                <c:pt idx="6029">
                  <c:v>6.2015000000000001E-2</c:v>
                </c:pt>
                <c:pt idx="6030">
                  <c:v>7.2237999999999997E-2</c:v>
                </c:pt>
                <c:pt idx="6031">
                  <c:v>8.1795000000000007E-2</c:v>
                </c:pt>
                <c:pt idx="6032">
                  <c:v>9.5547000000000007E-2</c:v>
                </c:pt>
                <c:pt idx="6033">
                  <c:v>0.10247000000000001</c:v>
                </c:pt>
                <c:pt idx="6034">
                  <c:v>0.10498</c:v>
                </c:pt>
                <c:pt idx="6035">
                  <c:v>0.11524</c:v>
                </c:pt>
                <c:pt idx="6036">
                  <c:v>0.11183999999999999</c:v>
                </c:pt>
                <c:pt idx="6037">
                  <c:v>0.10842</c:v>
                </c:pt>
                <c:pt idx="6038">
                  <c:v>0.10174999999999999</c:v>
                </c:pt>
                <c:pt idx="6039">
                  <c:v>0.10181</c:v>
                </c:pt>
                <c:pt idx="6040">
                  <c:v>8.9698E-2</c:v>
                </c:pt>
                <c:pt idx="6041">
                  <c:v>7.5718999999999995E-2</c:v>
                </c:pt>
                <c:pt idx="6042">
                  <c:v>6.1566999999999997E-2</c:v>
                </c:pt>
                <c:pt idx="6043">
                  <c:v>5.1298000000000003E-2</c:v>
                </c:pt>
                <c:pt idx="6044">
                  <c:v>3.3360000000000001E-2</c:v>
                </c:pt>
                <c:pt idx="6045">
                  <c:v>1.6265999999999999E-2</c:v>
                </c:pt>
                <c:pt idx="6046">
                  <c:v>-2.6823999999999999E-4</c:v>
                </c:pt>
                <c:pt idx="6047">
                  <c:v>-1.8415999999999998E-2</c:v>
                </c:pt>
                <c:pt idx="6048">
                  <c:v>-3.4985000000000002E-2</c:v>
                </c:pt>
                <c:pt idx="6049">
                  <c:v>-4.9854999999999997E-2</c:v>
                </c:pt>
                <c:pt idx="6050">
                  <c:v>-6.3960000000000003E-2</c:v>
                </c:pt>
                <c:pt idx="6051">
                  <c:v>-7.9440999999999998E-2</c:v>
                </c:pt>
                <c:pt idx="6052">
                  <c:v>-9.0143000000000001E-2</c:v>
                </c:pt>
                <c:pt idx="6053">
                  <c:v>-0.10038</c:v>
                </c:pt>
                <c:pt idx="6054">
                  <c:v>-0.10195</c:v>
                </c:pt>
                <c:pt idx="6055">
                  <c:v>-0.11684</c:v>
                </c:pt>
                <c:pt idx="6056">
                  <c:v>-0.11457000000000001</c:v>
                </c:pt>
                <c:pt idx="6057">
                  <c:v>-0.11285000000000001</c:v>
                </c:pt>
                <c:pt idx="6058">
                  <c:v>-0.10593</c:v>
                </c:pt>
                <c:pt idx="6059">
                  <c:v>-0.11165</c:v>
                </c:pt>
                <c:pt idx="6060">
                  <c:v>-9.8639000000000004E-2</c:v>
                </c:pt>
                <c:pt idx="6061">
                  <c:v>-8.6656999999999998E-2</c:v>
                </c:pt>
                <c:pt idx="6062">
                  <c:v>-7.2244000000000003E-2</c:v>
                </c:pt>
                <c:pt idx="6063">
                  <c:v>-6.5267000000000006E-2</c:v>
                </c:pt>
                <c:pt idx="6064">
                  <c:v>-4.8065999999999998E-2</c:v>
                </c:pt>
                <c:pt idx="6065">
                  <c:v>-3.0411000000000001E-2</c:v>
                </c:pt>
                <c:pt idx="6066">
                  <c:v>-1.3644999999999999E-2</c:v>
                </c:pt>
                <c:pt idx="6067">
                  <c:v>2.3248000000000001E-3</c:v>
                </c:pt>
                <c:pt idx="6068">
                  <c:v>1.9753E-2</c:v>
                </c:pt>
                <c:pt idx="6069">
                  <c:v>3.6006999999999997E-2</c:v>
                </c:pt>
                <c:pt idx="6070">
                  <c:v>5.1027999999999997E-2</c:v>
                </c:pt>
                <c:pt idx="6071">
                  <c:v>6.7307000000000006E-2</c:v>
                </c:pt>
                <c:pt idx="6072">
                  <c:v>8.0954999999999999E-2</c:v>
                </c:pt>
                <c:pt idx="6073">
                  <c:v>8.9444999999999997E-2</c:v>
                </c:pt>
                <c:pt idx="6074">
                  <c:v>9.7977999999999996E-2</c:v>
                </c:pt>
                <c:pt idx="6075">
                  <c:v>0.11225</c:v>
                </c:pt>
                <c:pt idx="6076">
                  <c:v>0.11266</c:v>
                </c:pt>
                <c:pt idx="6077">
                  <c:v>0.1118</c:v>
                </c:pt>
                <c:pt idx="6078">
                  <c:v>0.11201999999999999</c:v>
                </c:pt>
                <c:pt idx="6079">
                  <c:v>0.11210000000000001</c:v>
                </c:pt>
                <c:pt idx="6080">
                  <c:v>0.10872999999999999</c:v>
                </c:pt>
                <c:pt idx="6081">
                  <c:v>9.5044000000000003E-2</c:v>
                </c:pt>
                <c:pt idx="6082">
                  <c:v>8.5345000000000004E-2</c:v>
                </c:pt>
                <c:pt idx="6083">
                  <c:v>7.7370999999999995E-2</c:v>
                </c:pt>
                <c:pt idx="6084">
                  <c:v>6.5596000000000002E-2</c:v>
                </c:pt>
                <c:pt idx="6085">
                  <c:v>4.4528999999999999E-2</c:v>
                </c:pt>
                <c:pt idx="6086">
                  <c:v>3.1572999999999997E-2</c:v>
                </c:pt>
                <c:pt idx="6087">
                  <c:v>1.2648E-2</c:v>
                </c:pt>
                <c:pt idx="6088">
                  <c:v>-5.1947E-3</c:v>
                </c:pt>
                <c:pt idx="6089">
                  <c:v>-2.1569999999999999E-2</c:v>
                </c:pt>
                <c:pt idx="6090">
                  <c:v>-4.2210999999999999E-2</c:v>
                </c:pt>
                <c:pt idx="6091">
                  <c:v>-5.5692999999999999E-2</c:v>
                </c:pt>
                <c:pt idx="6092">
                  <c:v>-7.2137999999999994E-2</c:v>
                </c:pt>
                <c:pt idx="6093">
                  <c:v>-8.1276000000000001E-2</c:v>
                </c:pt>
                <c:pt idx="6094">
                  <c:v>-9.9019999999999997E-2</c:v>
                </c:pt>
                <c:pt idx="6095">
                  <c:v>-0.10624</c:v>
                </c:pt>
                <c:pt idx="6096">
                  <c:v>-0.11058999999999999</c:v>
                </c:pt>
                <c:pt idx="6097">
                  <c:v>-0.11139</c:v>
                </c:pt>
                <c:pt idx="6098">
                  <c:v>-0.12089</c:v>
                </c:pt>
                <c:pt idx="6099">
                  <c:v>-0.11877</c:v>
                </c:pt>
                <c:pt idx="6100">
                  <c:v>-0.11405</c:v>
                </c:pt>
                <c:pt idx="6101">
                  <c:v>-0.10177</c:v>
                </c:pt>
                <c:pt idx="6102">
                  <c:v>-0.10081</c:v>
                </c:pt>
                <c:pt idx="6103">
                  <c:v>-8.9300000000000004E-2</c:v>
                </c:pt>
                <c:pt idx="6104">
                  <c:v>-7.0027000000000006E-2</c:v>
                </c:pt>
                <c:pt idx="6105">
                  <c:v>-5.8370999999999999E-2</c:v>
                </c:pt>
                <c:pt idx="6106">
                  <c:v>-4.4519999999999997E-2</c:v>
                </c:pt>
                <c:pt idx="6107">
                  <c:v>-2.8702999999999999E-2</c:v>
                </c:pt>
                <c:pt idx="6108">
                  <c:v>-8.2726999999999992E-3</c:v>
                </c:pt>
                <c:pt idx="6109">
                  <c:v>5.5409999999999999E-3</c:v>
                </c:pt>
                <c:pt idx="6110">
                  <c:v>2.7771000000000001E-2</c:v>
                </c:pt>
                <c:pt idx="6111">
                  <c:v>4.3794E-2</c:v>
                </c:pt>
                <c:pt idx="6112">
                  <c:v>5.9397999999999999E-2</c:v>
                </c:pt>
                <c:pt idx="6113">
                  <c:v>7.2100999999999998E-2</c:v>
                </c:pt>
                <c:pt idx="6114">
                  <c:v>8.9663999999999994E-2</c:v>
                </c:pt>
                <c:pt idx="6115">
                  <c:v>0.10135</c:v>
                </c:pt>
                <c:pt idx="6116">
                  <c:v>0.1056</c:v>
                </c:pt>
                <c:pt idx="6117">
                  <c:v>0.11151999999999999</c:v>
                </c:pt>
                <c:pt idx="6118">
                  <c:v>0.12129</c:v>
                </c:pt>
                <c:pt idx="6119">
                  <c:v>0.12056</c:v>
                </c:pt>
                <c:pt idx="6120">
                  <c:v>0.11649</c:v>
                </c:pt>
                <c:pt idx="6121">
                  <c:v>0.10889</c:v>
                </c:pt>
                <c:pt idx="6122">
                  <c:v>0.10881</c:v>
                </c:pt>
                <c:pt idx="6123">
                  <c:v>9.7602999999999995E-2</c:v>
                </c:pt>
                <c:pt idx="6124">
                  <c:v>8.5494000000000001E-2</c:v>
                </c:pt>
                <c:pt idx="6125">
                  <c:v>7.0485999999999993E-2</c:v>
                </c:pt>
                <c:pt idx="6126">
                  <c:v>5.9219000000000001E-2</c:v>
                </c:pt>
                <c:pt idx="6127">
                  <c:v>4.0530999999999998E-2</c:v>
                </c:pt>
                <c:pt idx="6128">
                  <c:v>2.3467999999999999E-2</c:v>
                </c:pt>
                <c:pt idx="6129">
                  <c:v>1.449E-3</c:v>
                </c:pt>
                <c:pt idx="6130">
                  <c:v>-1.2252000000000001E-2</c:v>
                </c:pt>
                <c:pt idx="6131">
                  <c:v>-3.1831999999999999E-2</c:v>
                </c:pt>
                <c:pt idx="6132">
                  <c:v>-4.5332999999999998E-2</c:v>
                </c:pt>
                <c:pt idx="6133">
                  <c:v>-6.2613000000000002E-2</c:v>
                </c:pt>
                <c:pt idx="6134">
                  <c:v>-7.9400999999999999E-2</c:v>
                </c:pt>
                <c:pt idx="6135">
                  <c:v>-9.4141000000000002E-2</c:v>
                </c:pt>
                <c:pt idx="6136">
                  <c:v>-0.10012</c:v>
                </c:pt>
                <c:pt idx="6137">
                  <c:v>-0.11724999999999999</c:v>
                </c:pt>
                <c:pt idx="6138">
                  <c:v>-0.12157999999999999</c:v>
                </c:pt>
                <c:pt idx="6139">
                  <c:v>-0.12333</c:v>
                </c:pt>
                <c:pt idx="6140">
                  <c:v>-0.12202</c:v>
                </c:pt>
                <c:pt idx="6141">
                  <c:v>-0.12661</c:v>
                </c:pt>
                <c:pt idx="6142">
                  <c:v>-0.12082</c:v>
                </c:pt>
                <c:pt idx="6143">
                  <c:v>-0.11015999999999999</c:v>
                </c:pt>
                <c:pt idx="6144">
                  <c:v>-9.6883999999999998E-2</c:v>
                </c:pt>
                <c:pt idx="6145">
                  <c:v>-9.2043E-2</c:v>
                </c:pt>
                <c:pt idx="6146">
                  <c:v>-7.4865000000000001E-2</c:v>
                </c:pt>
                <c:pt idx="6147">
                  <c:v>-5.6829999999999999E-2</c:v>
                </c:pt>
                <c:pt idx="6148">
                  <c:v>-3.7920000000000002E-2</c:v>
                </c:pt>
                <c:pt idx="6149">
                  <c:v>-2.3841000000000001E-2</c:v>
                </c:pt>
                <c:pt idx="6150">
                  <c:v>-3.8687000000000001E-3</c:v>
                </c:pt>
                <c:pt idx="6151">
                  <c:v>1.4811E-2</c:v>
                </c:pt>
                <c:pt idx="6152">
                  <c:v>3.2725999999999998E-2</c:v>
                </c:pt>
                <c:pt idx="6153">
                  <c:v>5.3502000000000001E-2</c:v>
                </c:pt>
                <c:pt idx="6154">
                  <c:v>6.9903000000000007E-2</c:v>
                </c:pt>
                <c:pt idx="6155">
                  <c:v>8.2989999999999994E-2</c:v>
                </c:pt>
                <c:pt idx="6156">
                  <c:v>9.2216000000000006E-2</c:v>
                </c:pt>
                <c:pt idx="6157">
                  <c:v>0.109</c:v>
                </c:pt>
                <c:pt idx="6158">
                  <c:v>0.11617</c:v>
                </c:pt>
                <c:pt idx="6159">
                  <c:v>0.12078</c:v>
                </c:pt>
                <c:pt idx="6160">
                  <c:v>0.11971</c:v>
                </c:pt>
                <c:pt idx="6161">
                  <c:v>0.12814999999999999</c:v>
                </c:pt>
                <c:pt idx="6162">
                  <c:v>0.12311999999999999</c:v>
                </c:pt>
                <c:pt idx="6163">
                  <c:v>0.11637</c:v>
                </c:pt>
                <c:pt idx="6164">
                  <c:v>0.10521</c:v>
                </c:pt>
                <c:pt idx="6165">
                  <c:v>0.10289</c:v>
                </c:pt>
                <c:pt idx="6166">
                  <c:v>8.6802000000000004E-2</c:v>
                </c:pt>
                <c:pt idx="6167">
                  <c:v>7.1835999999999997E-2</c:v>
                </c:pt>
                <c:pt idx="6168">
                  <c:v>5.3815000000000002E-2</c:v>
                </c:pt>
                <c:pt idx="6169">
                  <c:v>4.0690999999999998E-2</c:v>
                </c:pt>
                <c:pt idx="6170">
                  <c:v>2.0975000000000001E-2</c:v>
                </c:pt>
                <c:pt idx="6171">
                  <c:v>2.6508999999999999E-3</c:v>
                </c:pt>
                <c:pt idx="6172">
                  <c:v>-1.7094999999999999E-2</c:v>
                </c:pt>
                <c:pt idx="6173">
                  <c:v>-3.5765999999999999E-2</c:v>
                </c:pt>
                <c:pt idx="6174">
                  <c:v>-5.2970000000000003E-2</c:v>
                </c:pt>
                <c:pt idx="6175">
                  <c:v>-6.8766999999999995E-2</c:v>
                </c:pt>
                <c:pt idx="6176">
                  <c:v>-8.0077999999999996E-2</c:v>
                </c:pt>
                <c:pt idx="6177">
                  <c:v>-9.8099000000000006E-2</c:v>
                </c:pt>
                <c:pt idx="6178">
                  <c:v>-0.11036</c:v>
                </c:pt>
                <c:pt idx="6179">
                  <c:v>-0.11297</c:v>
                </c:pt>
                <c:pt idx="6180">
                  <c:v>-0.11867</c:v>
                </c:pt>
                <c:pt idx="6181">
                  <c:v>-0.1268</c:v>
                </c:pt>
                <c:pt idx="6182">
                  <c:v>-0.12575</c:v>
                </c:pt>
                <c:pt idx="6183">
                  <c:v>-0.11876</c:v>
                </c:pt>
                <c:pt idx="6184">
                  <c:v>-0.11397</c:v>
                </c:pt>
                <c:pt idx="6185">
                  <c:v>-0.11062</c:v>
                </c:pt>
                <c:pt idx="6186">
                  <c:v>-9.7590999999999997E-2</c:v>
                </c:pt>
                <c:pt idx="6187">
                  <c:v>-8.1712999999999994E-2</c:v>
                </c:pt>
                <c:pt idx="6188">
                  <c:v>-7.3153999999999997E-2</c:v>
                </c:pt>
                <c:pt idx="6189">
                  <c:v>-5.4912999999999997E-2</c:v>
                </c:pt>
                <c:pt idx="6190">
                  <c:v>-3.4632000000000003E-2</c:v>
                </c:pt>
                <c:pt idx="6191">
                  <c:v>-1.6539000000000002E-2</c:v>
                </c:pt>
                <c:pt idx="6192">
                  <c:v>2.7128E-3</c:v>
                </c:pt>
                <c:pt idx="6193">
                  <c:v>2.1229999999999999E-2</c:v>
                </c:pt>
                <c:pt idx="6194">
                  <c:v>4.0274999999999998E-2</c:v>
                </c:pt>
                <c:pt idx="6195">
                  <c:v>5.6127000000000003E-2</c:v>
                </c:pt>
                <c:pt idx="6196">
                  <c:v>7.6359999999999997E-2</c:v>
                </c:pt>
                <c:pt idx="6197">
                  <c:v>8.9983999999999995E-2</c:v>
                </c:pt>
                <c:pt idx="6198">
                  <c:v>0.10123</c:v>
                </c:pt>
                <c:pt idx="6199">
                  <c:v>0.109</c:v>
                </c:pt>
                <c:pt idx="6200">
                  <c:v>0.12662999999999999</c:v>
                </c:pt>
                <c:pt idx="6201">
                  <c:v>0.12537999999999999</c:v>
                </c:pt>
                <c:pt idx="6202">
                  <c:v>0.12598999999999999</c:v>
                </c:pt>
                <c:pt idx="6203">
                  <c:v>0.12428</c:v>
                </c:pt>
                <c:pt idx="6204">
                  <c:v>0.12551999999999999</c:v>
                </c:pt>
                <c:pt idx="6205">
                  <c:v>0.11978999999999999</c:v>
                </c:pt>
                <c:pt idx="6206">
                  <c:v>0.10574</c:v>
                </c:pt>
                <c:pt idx="6207">
                  <c:v>9.3558000000000002E-2</c:v>
                </c:pt>
                <c:pt idx="6208">
                  <c:v>8.5278999999999994E-2</c:v>
                </c:pt>
                <c:pt idx="6209">
                  <c:v>7.0835999999999996E-2</c:v>
                </c:pt>
                <c:pt idx="6210">
                  <c:v>4.7918000000000002E-2</c:v>
                </c:pt>
                <c:pt idx="6211">
                  <c:v>2.9728000000000001E-2</c:v>
                </c:pt>
                <c:pt idx="6212">
                  <c:v>1.2348E-2</c:v>
                </c:pt>
                <c:pt idx="6213">
                  <c:v>-8.1452999999999994E-3</c:v>
                </c:pt>
                <c:pt idx="6214">
                  <c:v>-2.6134999999999999E-2</c:v>
                </c:pt>
                <c:pt idx="6215">
                  <c:v>-4.5532000000000003E-2</c:v>
                </c:pt>
                <c:pt idx="6216">
                  <c:v>-6.3973000000000002E-2</c:v>
                </c:pt>
                <c:pt idx="6217">
                  <c:v>-8.2197000000000006E-2</c:v>
                </c:pt>
                <c:pt idx="6218">
                  <c:v>-9.3283000000000005E-2</c:v>
                </c:pt>
                <c:pt idx="6219">
                  <c:v>-0.10294</c:v>
                </c:pt>
                <c:pt idx="6220">
                  <c:v>-0.11984</c:v>
                </c:pt>
                <c:pt idx="6221">
                  <c:v>-0.12511</c:v>
                </c:pt>
                <c:pt idx="6222">
                  <c:v>-0.12651999999999999</c:v>
                </c:pt>
                <c:pt idx="6223">
                  <c:v>-0.12486</c:v>
                </c:pt>
                <c:pt idx="6224">
                  <c:v>-0.13320000000000001</c:v>
                </c:pt>
                <c:pt idx="6225">
                  <c:v>-0.12870000000000001</c:v>
                </c:pt>
                <c:pt idx="6226">
                  <c:v>-0.11493</c:v>
                </c:pt>
                <c:pt idx="6227">
                  <c:v>-0.10303</c:v>
                </c:pt>
                <c:pt idx="6228">
                  <c:v>-0.10043000000000001</c:v>
                </c:pt>
                <c:pt idx="6229">
                  <c:v>-7.9087000000000005E-2</c:v>
                </c:pt>
                <c:pt idx="6230">
                  <c:v>-6.5710000000000005E-2</c:v>
                </c:pt>
                <c:pt idx="6231">
                  <c:v>-4.4169E-2</c:v>
                </c:pt>
                <c:pt idx="6232">
                  <c:v>-3.1990999999999999E-2</c:v>
                </c:pt>
                <c:pt idx="6233">
                  <c:v>-8.7775000000000006E-3</c:v>
                </c:pt>
                <c:pt idx="6234">
                  <c:v>7.3077999999999997E-3</c:v>
                </c:pt>
                <c:pt idx="6235">
                  <c:v>3.1192999999999999E-2</c:v>
                </c:pt>
                <c:pt idx="6236">
                  <c:v>4.9902000000000002E-2</c:v>
                </c:pt>
                <c:pt idx="6237">
                  <c:v>6.8640999999999994E-2</c:v>
                </c:pt>
                <c:pt idx="6238">
                  <c:v>8.2379999999999995E-2</c:v>
                </c:pt>
                <c:pt idx="6239">
                  <c:v>9.5452999999999996E-2</c:v>
                </c:pt>
                <c:pt idx="6240">
                  <c:v>0.11513</c:v>
                </c:pt>
                <c:pt idx="6241">
                  <c:v>0.12157</c:v>
                </c:pt>
                <c:pt idx="6242">
                  <c:v>0.12809000000000001</c:v>
                </c:pt>
                <c:pt idx="6243">
                  <c:v>0.14015</c:v>
                </c:pt>
                <c:pt idx="6244">
                  <c:v>0.13772000000000001</c:v>
                </c:pt>
                <c:pt idx="6245">
                  <c:v>0.13408</c:v>
                </c:pt>
                <c:pt idx="6246">
                  <c:v>0.12506</c:v>
                </c:pt>
                <c:pt idx="6247">
                  <c:v>0.12576000000000001</c:v>
                </c:pt>
                <c:pt idx="6248">
                  <c:v>0.11121</c:v>
                </c:pt>
                <c:pt idx="6249">
                  <c:v>9.8684999999999995E-2</c:v>
                </c:pt>
                <c:pt idx="6250">
                  <c:v>8.1384999999999999E-2</c:v>
                </c:pt>
                <c:pt idx="6251">
                  <c:v>6.8289000000000002E-2</c:v>
                </c:pt>
                <c:pt idx="6252">
                  <c:v>4.7400999999999999E-2</c:v>
                </c:pt>
                <c:pt idx="6253">
                  <c:v>2.7671000000000001E-2</c:v>
                </c:pt>
                <c:pt idx="6254">
                  <c:v>4.1273000000000004E-3</c:v>
                </c:pt>
                <c:pt idx="6255">
                  <c:v>-1.2557E-2</c:v>
                </c:pt>
                <c:pt idx="6256">
                  <c:v>-3.3649999999999999E-2</c:v>
                </c:pt>
                <c:pt idx="6257">
                  <c:v>-5.0111999999999997E-2</c:v>
                </c:pt>
                <c:pt idx="6258">
                  <c:v>-6.7457000000000003E-2</c:v>
                </c:pt>
                <c:pt idx="6259">
                  <c:v>-8.7585999999999997E-2</c:v>
                </c:pt>
                <c:pt idx="6260">
                  <c:v>-0.10334</c:v>
                </c:pt>
                <c:pt idx="6261">
                  <c:v>-0.112</c:v>
                </c:pt>
                <c:pt idx="6262">
                  <c:v>-0.11848</c:v>
                </c:pt>
                <c:pt idx="6263">
                  <c:v>-0.13485</c:v>
                </c:pt>
                <c:pt idx="6264">
                  <c:v>-0.13558999999999999</c:v>
                </c:pt>
                <c:pt idx="6265">
                  <c:v>-0.1351</c:v>
                </c:pt>
                <c:pt idx="6266">
                  <c:v>-0.127</c:v>
                </c:pt>
                <c:pt idx="6267">
                  <c:v>-0.13370000000000001</c:v>
                </c:pt>
                <c:pt idx="6268">
                  <c:v>-0.12143</c:v>
                </c:pt>
                <c:pt idx="6269">
                  <c:v>-0.10811</c:v>
                </c:pt>
                <c:pt idx="6270">
                  <c:v>-9.2457999999999999E-2</c:v>
                </c:pt>
                <c:pt idx="6271">
                  <c:v>-8.4403000000000006E-2</c:v>
                </c:pt>
                <c:pt idx="6272">
                  <c:v>-6.3598000000000002E-2</c:v>
                </c:pt>
                <c:pt idx="6273">
                  <c:v>-4.3761000000000001E-2</c:v>
                </c:pt>
                <c:pt idx="6274">
                  <c:v>-2.4528000000000001E-2</c:v>
                </c:pt>
                <c:pt idx="6275">
                  <c:v>-6.378E-3</c:v>
                </c:pt>
                <c:pt idx="6276">
                  <c:v>1.4558E-2</c:v>
                </c:pt>
                <c:pt idx="6277">
                  <c:v>3.4299000000000003E-2</c:v>
                </c:pt>
                <c:pt idx="6278">
                  <c:v>5.3735999999999999E-2</c:v>
                </c:pt>
                <c:pt idx="6279">
                  <c:v>7.4940999999999994E-2</c:v>
                </c:pt>
                <c:pt idx="6280">
                  <c:v>9.0566999999999995E-2</c:v>
                </c:pt>
                <c:pt idx="6281">
                  <c:v>0.10095</c:v>
                </c:pt>
                <c:pt idx="6282">
                  <c:v>0.1103</c:v>
                </c:pt>
                <c:pt idx="6283">
                  <c:v>0.12687999999999999</c:v>
                </c:pt>
                <c:pt idx="6284">
                  <c:v>0.1328</c:v>
                </c:pt>
                <c:pt idx="6285">
                  <c:v>0.13227</c:v>
                </c:pt>
                <c:pt idx="6286">
                  <c:v>0.12917999999999999</c:v>
                </c:pt>
                <c:pt idx="6287">
                  <c:v>0.13577</c:v>
                </c:pt>
                <c:pt idx="6288">
                  <c:v>0.12861</c:v>
                </c:pt>
                <c:pt idx="6289">
                  <c:v>0.1162</c:v>
                </c:pt>
                <c:pt idx="6290">
                  <c:v>0.10288</c:v>
                </c:pt>
                <c:pt idx="6291">
                  <c:v>9.5923999999999995E-2</c:v>
                </c:pt>
                <c:pt idx="6292">
                  <c:v>7.9018000000000005E-2</c:v>
                </c:pt>
                <c:pt idx="6293">
                  <c:v>5.9380000000000002E-2</c:v>
                </c:pt>
                <c:pt idx="6294">
                  <c:v>4.3429000000000002E-2</c:v>
                </c:pt>
                <c:pt idx="6295">
                  <c:v>2.2303E-2</c:v>
                </c:pt>
                <c:pt idx="6296">
                  <c:v>1.0468000000000001E-3</c:v>
                </c:pt>
                <c:pt idx="6297">
                  <c:v>-1.9564000000000002E-2</c:v>
                </c:pt>
                <c:pt idx="6298">
                  <c:v>-4.2215999999999997E-2</c:v>
                </c:pt>
                <c:pt idx="6299">
                  <c:v>-6.0511000000000002E-2</c:v>
                </c:pt>
                <c:pt idx="6300">
                  <c:v>-7.9174999999999995E-2</c:v>
                </c:pt>
                <c:pt idx="6301">
                  <c:v>-9.0442999999999996E-2</c:v>
                </c:pt>
                <c:pt idx="6302">
                  <c:v>-0.11247</c:v>
                </c:pt>
                <c:pt idx="6303">
                  <c:v>-0.12381</c:v>
                </c:pt>
                <c:pt idx="6304">
                  <c:v>-0.12866</c:v>
                </c:pt>
                <c:pt idx="6305">
                  <c:v>-0.13275000000000001</c:v>
                </c:pt>
                <c:pt idx="6306">
                  <c:v>-0.14333000000000001</c:v>
                </c:pt>
                <c:pt idx="6307">
                  <c:v>-0.14002999999999999</c:v>
                </c:pt>
                <c:pt idx="6308">
                  <c:v>-0.13353999999999999</c:v>
                </c:pt>
                <c:pt idx="6309">
                  <c:v>-0.12634999999999999</c:v>
                </c:pt>
                <c:pt idx="6310">
                  <c:v>-0.12375</c:v>
                </c:pt>
                <c:pt idx="6311">
                  <c:v>-0.10793999999999999</c:v>
                </c:pt>
                <c:pt idx="6312">
                  <c:v>-9.0886999999999996E-2</c:v>
                </c:pt>
                <c:pt idx="6313">
                  <c:v>-7.2970999999999994E-2</c:v>
                </c:pt>
                <c:pt idx="6314">
                  <c:v>-6.0557E-2</c:v>
                </c:pt>
                <c:pt idx="6315">
                  <c:v>-3.7782000000000003E-2</c:v>
                </c:pt>
                <c:pt idx="6316">
                  <c:v>-1.6761000000000002E-2</c:v>
                </c:pt>
                <c:pt idx="6317">
                  <c:v>4.3956999999999998E-3</c:v>
                </c:pt>
                <c:pt idx="6318">
                  <c:v>2.4641E-2</c:v>
                </c:pt>
                <c:pt idx="6319">
                  <c:v>4.6223E-2</c:v>
                </c:pt>
                <c:pt idx="6320">
                  <c:v>6.4029000000000003E-2</c:v>
                </c:pt>
                <c:pt idx="6321">
                  <c:v>7.9144999999999993E-2</c:v>
                </c:pt>
                <c:pt idx="6322">
                  <c:v>0.10106999999999999</c:v>
                </c:pt>
                <c:pt idx="6323">
                  <c:v>0.11373</c:v>
                </c:pt>
                <c:pt idx="6324">
                  <c:v>0.12335</c:v>
                </c:pt>
                <c:pt idx="6325">
                  <c:v>0.12977</c:v>
                </c:pt>
                <c:pt idx="6326">
                  <c:v>0.14074999999999999</c:v>
                </c:pt>
                <c:pt idx="6327">
                  <c:v>0.14147999999999999</c:v>
                </c:pt>
                <c:pt idx="6328">
                  <c:v>0.14001</c:v>
                </c:pt>
                <c:pt idx="6329">
                  <c:v>0.12889</c:v>
                </c:pt>
                <c:pt idx="6330">
                  <c:v>0.13444999999999999</c:v>
                </c:pt>
                <c:pt idx="6331">
                  <c:v>0.11998</c:v>
                </c:pt>
                <c:pt idx="6332">
                  <c:v>0.10584</c:v>
                </c:pt>
                <c:pt idx="6333">
                  <c:v>8.7353E-2</c:v>
                </c:pt>
                <c:pt idx="6334">
                  <c:v>8.0408999999999994E-2</c:v>
                </c:pt>
                <c:pt idx="6335">
                  <c:v>5.4996999999999997E-2</c:v>
                </c:pt>
                <c:pt idx="6336">
                  <c:v>3.4951999999999997E-2</c:v>
                </c:pt>
                <c:pt idx="6337">
                  <c:v>1.2139E-2</c:v>
                </c:pt>
                <c:pt idx="6338">
                  <c:v>-6.7102000000000004E-3</c:v>
                </c:pt>
                <c:pt idx="6339">
                  <c:v>-2.8832E-2</c:v>
                </c:pt>
                <c:pt idx="6340">
                  <c:v>-4.9595E-2</c:v>
                </c:pt>
                <c:pt idx="6341">
                  <c:v>-6.6532999999999995E-2</c:v>
                </c:pt>
                <c:pt idx="6342">
                  <c:v>-9.0486999999999998E-2</c:v>
                </c:pt>
                <c:pt idx="6343">
                  <c:v>-0.10421</c:v>
                </c:pt>
                <c:pt idx="6344">
                  <c:v>-0.11438</c:v>
                </c:pt>
                <c:pt idx="6345">
                  <c:v>-0.13439999999999999</c:v>
                </c:pt>
                <c:pt idx="6346">
                  <c:v>-0.13915</c:v>
                </c:pt>
                <c:pt idx="6347">
                  <c:v>-0.14265</c:v>
                </c:pt>
                <c:pt idx="6348">
                  <c:v>-0.14041999999999999</c:v>
                </c:pt>
                <c:pt idx="6349">
                  <c:v>-0.15128</c:v>
                </c:pt>
                <c:pt idx="6350">
                  <c:v>-0.1439</c:v>
                </c:pt>
                <c:pt idx="6351">
                  <c:v>-0.13055</c:v>
                </c:pt>
                <c:pt idx="6352">
                  <c:v>-0.11638</c:v>
                </c:pt>
                <c:pt idx="6353">
                  <c:v>-0.11364</c:v>
                </c:pt>
                <c:pt idx="6354">
                  <c:v>-8.9880000000000002E-2</c:v>
                </c:pt>
                <c:pt idx="6355">
                  <c:v>-7.4634000000000006E-2</c:v>
                </c:pt>
                <c:pt idx="6356">
                  <c:v>-5.1212000000000001E-2</c:v>
                </c:pt>
                <c:pt idx="6357">
                  <c:v>-3.6387999999999997E-2</c:v>
                </c:pt>
                <c:pt idx="6358">
                  <c:v>-1.1514E-2</c:v>
                </c:pt>
                <c:pt idx="6359">
                  <c:v>7.4155999999999996E-3</c:v>
                </c:pt>
                <c:pt idx="6360">
                  <c:v>3.2235E-2</c:v>
                </c:pt>
                <c:pt idx="6361">
                  <c:v>5.3938E-2</c:v>
                </c:pt>
                <c:pt idx="6362">
                  <c:v>7.3983999999999994E-2</c:v>
                </c:pt>
                <c:pt idx="6363">
                  <c:v>9.0676999999999994E-2</c:v>
                </c:pt>
                <c:pt idx="6364">
                  <c:v>0.10265000000000001</c:v>
                </c:pt>
                <c:pt idx="6365">
                  <c:v>0.12581999999999999</c:v>
                </c:pt>
                <c:pt idx="6366">
                  <c:v>0.13205</c:v>
                </c:pt>
                <c:pt idx="6367">
                  <c:v>0.14005999999999999</c:v>
                </c:pt>
                <c:pt idx="6368">
                  <c:v>0.13838</c:v>
                </c:pt>
                <c:pt idx="6369">
                  <c:v>0.15028</c:v>
                </c:pt>
                <c:pt idx="6370">
                  <c:v>0.14557</c:v>
                </c:pt>
                <c:pt idx="6371">
                  <c:v>0.13691</c:v>
                </c:pt>
                <c:pt idx="6372">
                  <c:v>0.12428</c:v>
                </c:pt>
                <c:pt idx="6373">
                  <c:v>0.12204</c:v>
                </c:pt>
                <c:pt idx="6374">
                  <c:v>0.10686</c:v>
                </c:pt>
                <c:pt idx="6375">
                  <c:v>8.9095999999999995E-2</c:v>
                </c:pt>
                <c:pt idx="6376">
                  <c:v>6.6864999999999994E-2</c:v>
                </c:pt>
                <c:pt idx="6377">
                  <c:v>5.2477000000000003E-2</c:v>
                </c:pt>
                <c:pt idx="6378">
                  <c:v>2.9914E-2</c:v>
                </c:pt>
                <c:pt idx="6379">
                  <c:v>4.6575999999999996E-3</c:v>
                </c:pt>
                <c:pt idx="6380">
                  <c:v>-1.4215999999999999E-2</c:v>
                </c:pt>
                <c:pt idx="6381">
                  <c:v>-3.6728999999999998E-2</c:v>
                </c:pt>
                <c:pt idx="6382">
                  <c:v>-5.5592000000000003E-2</c:v>
                </c:pt>
                <c:pt idx="6383">
                  <c:v>-7.4898999999999993E-2</c:v>
                </c:pt>
                <c:pt idx="6384">
                  <c:v>-8.9963000000000001E-2</c:v>
                </c:pt>
                <c:pt idx="6385">
                  <c:v>-0.11311</c:v>
                </c:pt>
                <c:pt idx="6386">
                  <c:v>-0.12424</c:v>
                </c:pt>
                <c:pt idx="6387">
                  <c:v>-0.13144</c:v>
                </c:pt>
                <c:pt idx="6388">
                  <c:v>-0.13711999999999999</c:v>
                </c:pt>
                <c:pt idx="6389">
                  <c:v>-0.14965000000000001</c:v>
                </c:pt>
                <c:pt idx="6390">
                  <c:v>-0.14960000000000001</c:v>
                </c:pt>
                <c:pt idx="6391">
                  <c:v>-0.14113000000000001</c:v>
                </c:pt>
                <c:pt idx="6392">
                  <c:v>-0.13517999999999999</c:v>
                </c:pt>
                <c:pt idx="6393">
                  <c:v>-0.13455</c:v>
                </c:pt>
                <c:pt idx="6394">
                  <c:v>-0.11978999999999999</c:v>
                </c:pt>
                <c:pt idx="6395">
                  <c:v>-0.10242</c:v>
                </c:pt>
                <c:pt idx="6396">
                  <c:v>-9.2356999999999995E-2</c:v>
                </c:pt>
                <c:pt idx="6397">
                  <c:v>-7.0028999999999994E-2</c:v>
                </c:pt>
                <c:pt idx="6398">
                  <c:v>-4.7224000000000002E-2</c:v>
                </c:pt>
                <c:pt idx="6399">
                  <c:v>-2.6796E-2</c:v>
                </c:pt>
                <c:pt idx="6400">
                  <c:v>-4.9413E-3</c:v>
                </c:pt>
                <c:pt idx="6401">
                  <c:v>1.7689E-2</c:v>
                </c:pt>
                <c:pt idx="6402">
                  <c:v>4.0854000000000001E-2</c:v>
                </c:pt>
                <c:pt idx="6403">
                  <c:v>6.0877000000000001E-2</c:v>
                </c:pt>
                <c:pt idx="6404">
                  <c:v>8.6416999999999994E-2</c:v>
                </c:pt>
                <c:pt idx="6405">
                  <c:v>0.10224</c:v>
                </c:pt>
                <c:pt idx="6406">
                  <c:v>0.11574</c:v>
                </c:pt>
                <c:pt idx="6407">
                  <c:v>0.12403</c:v>
                </c:pt>
                <c:pt idx="6408">
                  <c:v>0.14443</c:v>
                </c:pt>
                <c:pt idx="6409">
                  <c:v>0.14896000000000001</c:v>
                </c:pt>
                <c:pt idx="6410">
                  <c:v>0.15018999999999999</c:v>
                </c:pt>
                <c:pt idx="6411">
                  <c:v>0.14496000000000001</c:v>
                </c:pt>
                <c:pt idx="6412">
                  <c:v>0.15304000000000001</c:v>
                </c:pt>
                <c:pt idx="6413">
                  <c:v>0.14344999999999999</c:v>
                </c:pt>
                <c:pt idx="6414">
                  <c:v>0.13109999999999999</c:v>
                </c:pt>
                <c:pt idx="6415">
                  <c:v>0.11513</c:v>
                </c:pt>
                <c:pt idx="6416">
                  <c:v>0.10784000000000001</c:v>
                </c:pt>
                <c:pt idx="6417">
                  <c:v>8.8056999999999996E-2</c:v>
                </c:pt>
                <c:pt idx="6418">
                  <c:v>6.6409999999999997E-2</c:v>
                </c:pt>
                <c:pt idx="6419">
                  <c:v>4.3968E-2</c:v>
                </c:pt>
                <c:pt idx="6420">
                  <c:v>2.5621999999999999E-2</c:v>
                </c:pt>
                <c:pt idx="6421">
                  <c:v>1.2844E-3</c:v>
                </c:pt>
                <c:pt idx="6422">
                  <c:v>-2.1432E-2</c:v>
                </c:pt>
                <c:pt idx="6423">
                  <c:v>-4.2937999999999997E-2</c:v>
                </c:pt>
                <c:pt idx="6424">
                  <c:v>-6.6163E-2</c:v>
                </c:pt>
                <c:pt idx="6425">
                  <c:v>-8.7257000000000001E-2</c:v>
                </c:pt>
                <c:pt idx="6426">
                  <c:v>-0.10062</c:v>
                </c:pt>
                <c:pt idx="6427">
                  <c:v>-0.11364</c:v>
                </c:pt>
                <c:pt idx="6428">
                  <c:v>-0.13618</c:v>
                </c:pt>
                <c:pt idx="6429">
                  <c:v>-0.14252999999999999</c:v>
                </c:pt>
                <c:pt idx="6430">
                  <c:v>-0.14768000000000001</c:v>
                </c:pt>
                <c:pt idx="6431">
                  <c:v>-0.14551</c:v>
                </c:pt>
                <c:pt idx="6432">
                  <c:v>-0.15523999999999999</c:v>
                </c:pt>
                <c:pt idx="6433">
                  <c:v>-0.14960999999999999</c:v>
                </c:pt>
                <c:pt idx="6434">
                  <c:v>-0.14101</c:v>
                </c:pt>
                <c:pt idx="6435">
                  <c:v>-0.12576999999999999</c:v>
                </c:pt>
                <c:pt idx="6436">
                  <c:v>-0.12112000000000001</c:v>
                </c:pt>
                <c:pt idx="6437">
                  <c:v>-0.10266</c:v>
                </c:pt>
                <c:pt idx="6438">
                  <c:v>-8.3305000000000004E-2</c:v>
                </c:pt>
                <c:pt idx="6439">
                  <c:v>-6.1539999999999997E-2</c:v>
                </c:pt>
                <c:pt idx="6440">
                  <c:v>-4.4211E-2</c:v>
                </c:pt>
                <c:pt idx="6441">
                  <c:v>-2.0521000000000001E-2</c:v>
                </c:pt>
                <c:pt idx="6442">
                  <c:v>2.8142000000000002E-3</c:v>
                </c:pt>
                <c:pt idx="6443">
                  <c:v>2.4990999999999999E-2</c:v>
                </c:pt>
                <c:pt idx="6444">
                  <c:v>4.863E-2</c:v>
                </c:pt>
                <c:pt idx="6445">
                  <c:v>6.9542000000000007E-2</c:v>
                </c:pt>
                <c:pt idx="6446">
                  <c:v>8.5589999999999999E-2</c:v>
                </c:pt>
                <c:pt idx="6447">
                  <c:v>0.10244</c:v>
                </c:pt>
                <c:pt idx="6448">
                  <c:v>0.12384000000000001</c:v>
                </c:pt>
                <c:pt idx="6449">
                  <c:v>0.13596</c:v>
                </c:pt>
                <c:pt idx="6450">
                  <c:v>0.14288000000000001</c:v>
                </c:pt>
                <c:pt idx="6451">
                  <c:v>0.15644</c:v>
                </c:pt>
                <c:pt idx="6452">
                  <c:v>0.15579999999999999</c:v>
                </c:pt>
                <c:pt idx="6453">
                  <c:v>0.15497</c:v>
                </c:pt>
                <c:pt idx="6454">
                  <c:v>0.14210999999999999</c:v>
                </c:pt>
                <c:pt idx="6455">
                  <c:v>0.14898</c:v>
                </c:pt>
                <c:pt idx="6456">
                  <c:v>0.13139000000000001</c:v>
                </c:pt>
                <c:pt idx="6457">
                  <c:v>0.11742</c:v>
                </c:pt>
                <c:pt idx="6458">
                  <c:v>9.6251000000000003E-2</c:v>
                </c:pt>
                <c:pt idx="6459">
                  <c:v>8.7979000000000002E-2</c:v>
                </c:pt>
                <c:pt idx="6460">
                  <c:v>6.0486999999999999E-2</c:v>
                </c:pt>
                <c:pt idx="6461">
                  <c:v>3.7901999999999998E-2</c:v>
                </c:pt>
                <c:pt idx="6462">
                  <c:v>1.3823999999999999E-2</c:v>
                </c:pt>
                <c:pt idx="6463">
                  <c:v>-7.8867999999999994E-3</c:v>
                </c:pt>
                <c:pt idx="6464">
                  <c:v>-3.1097E-2</c:v>
                </c:pt>
                <c:pt idx="6465">
                  <c:v>-5.4917000000000001E-2</c:v>
                </c:pt>
                <c:pt idx="6466">
                  <c:v>-7.1536000000000002E-2</c:v>
                </c:pt>
                <c:pt idx="6467">
                  <c:v>-9.8728999999999997E-2</c:v>
                </c:pt>
                <c:pt idx="6468">
                  <c:v>-0.1134</c:v>
                </c:pt>
                <c:pt idx="6469">
                  <c:v>-0.12617999999999999</c:v>
                </c:pt>
                <c:pt idx="6470">
                  <c:v>-0.13369</c:v>
                </c:pt>
                <c:pt idx="6471">
                  <c:v>-0.15196999999999999</c:v>
                </c:pt>
                <c:pt idx="6472">
                  <c:v>-0.1542</c:v>
                </c:pt>
                <c:pt idx="6473">
                  <c:v>-0.15286</c:v>
                </c:pt>
                <c:pt idx="6474">
                  <c:v>-0.14831</c:v>
                </c:pt>
                <c:pt idx="6475">
                  <c:v>-0.15570000000000001</c:v>
                </c:pt>
                <c:pt idx="6476">
                  <c:v>-0.14071</c:v>
                </c:pt>
                <c:pt idx="6477">
                  <c:v>-0.12639</c:v>
                </c:pt>
                <c:pt idx="6478">
                  <c:v>-0.11057</c:v>
                </c:pt>
                <c:pt idx="6479">
                  <c:v>-9.7763000000000003E-2</c:v>
                </c:pt>
                <c:pt idx="6480">
                  <c:v>-7.9654000000000003E-2</c:v>
                </c:pt>
                <c:pt idx="6481">
                  <c:v>-5.5275999999999999E-2</c:v>
                </c:pt>
                <c:pt idx="6482">
                  <c:v>-3.3836999999999999E-2</c:v>
                </c:pt>
                <c:pt idx="6483">
                  <c:v>-1.2174000000000001E-2</c:v>
                </c:pt>
                <c:pt idx="6484">
                  <c:v>9.5294999999999998E-3</c:v>
                </c:pt>
                <c:pt idx="6485">
                  <c:v>3.6165000000000003E-2</c:v>
                </c:pt>
                <c:pt idx="6486">
                  <c:v>5.6668000000000003E-2</c:v>
                </c:pt>
                <c:pt idx="6487">
                  <c:v>8.1610000000000002E-2</c:v>
                </c:pt>
                <c:pt idx="6488">
                  <c:v>0.10102</c:v>
                </c:pt>
                <c:pt idx="6489">
                  <c:v>0.11468</c:v>
                </c:pt>
                <c:pt idx="6490">
                  <c:v>0.12906999999999999</c:v>
                </c:pt>
                <c:pt idx="6491">
                  <c:v>0.14579</c:v>
                </c:pt>
                <c:pt idx="6492">
                  <c:v>0.15548999999999999</c:v>
                </c:pt>
                <c:pt idx="6493">
                  <c:v>0.15426999999999999</c:v>
                </c:pt>
                <c:pt idx="6494">
                  <c:v>0.15301000000000001</c:v>
                </c:pt>
                <c:pt idx="6495">
                  <c:v>0.16148999999999999</c:v>
                </c:pt>
                <c:pt idx="6496">
                  <c:v>0.15271999999999999</c:v>
                </c:pt>
                <c:pt idx="6497">
                  <c:v>0.13865</c:v>
                </c:pt>
                <c:pt idx="6498">
                  <c:v>0.12317</c:v>
                </c:pt>
                <c:pt idx="6499">
                  <c:v>0.11922000000000001</c:v>
                </c:pt>
                <c:pt idx="6500">
                  <c:v>9.9112000000000006E-2</c:v>
                </c:pt>
                <c:pt idx="6501">
                  <c:v>7.5140999999999999E-2</c:v>
                </c:pt>
                <c:pt idx="6502">
                  <c:v>5.7591999999999997E-2</c:v>
                </c:pt>
                <c:pt idx="6503">
                  <c:v>3.3369999999999997E-2</c:v>
                </c:pt>
                <c:pt idx="6504">
                  <c:v>4.9177999999999999E-3</c:v>
                </c:pt>
                <c:pt idx="6505">
                  <c:v>-1.5322000000000001E-2</c:v>
                </c:pt>
                <c:pt idx="6506">
                  <c:v>-4.2091999999999997E-2</c:v>
                </c:pt>
                <c:pt idx="6507">
                  <c:v>-6.2432000000000001E-2</c:v>
                </c:pt>
                <c:pt idx="6508">
                  <c:v>-8.5250000000000006E-2</c:v>
                </c:pt>
                <c:pt idx="6509">
                  <c:v>-0.10027999999999999</c:v>
                </c:pt>
                <c:pt idx="6510">
                  <c:v>-0.12816</c:v>
                </c:pt>
                <c:pt idx="6511">
                  <c:v>-0.13832</c:v>
                </c:pt>
                <c:pt idx="6512">
                  <c:v>-0.14879000000000001</c:v>
                </c:pt>
                <c:pt idx="6513">
                  <c:v>-0.15287000000000001</c:v>
                </c:pt>
                <c:pt idx="6514">
                  <c:v>-0.16847000000000001</c:v>
                </c:pt>
                <c:pt idx="6515">
                  <c:v>-0.16647999999999999</c:v>
                </c:pt>
                <c:pt idx="6516">
                  <c:v>-0.15895000000000001</c:v>
                </c:pt>
                <c:pt idx="6517">
                  <c:v>-0.15059</c:v>
                </c:pt>
                <c:pt idx="6518">
                  <c:v>-0.15090000000000001</c:v>
                </c:pt>
                <c:pt idx="6519">
                  <c:v>-0.13349</c:v>
                </c:pt>
                <c:pt idx="6520">
                  <c:v>-0.1154</c:v>
                </c:pt>
                <c:pt idx="6521">
                  <c:v>-9.3866000000000005E-2</c:v>
                </c:pt>
                <c:pt idx="6522">
                  <c:v>-7.9670000000000005E-2</c:v>
                </c:pt>
                <c:pt idx="6523">
                  <c:v>-5.4228999999999999E-2</c:v>
                </c:pt>
                <c:pt idx="6524">
                  <c:v>-3.0872E-2</c:v>
                </c:pt>
                <c:pt idx="6525">
                  <c:v>-6.4007999999999999E-3</c:v>
                </c:pt>
                <c:pt idx="6526">
                  <c:v>1.7236999999999999E-2</c:v>
                </c:pt>
                <c:pt idx="6527">
                  <c:v>4.3000999999999998E-2</c:v>
                </c:pt>
                <c:pt idx="6528">
                  <c:v>6.5246999999999999E-2</c:v>
                </c:pt>
                <c:pt idx="6529">
                  <c:v>8.5183999999999996E-2</c:v>
                </c:pt>
                <c:pt idx="6530">
                  <c:v>0.10967</c:v>
                </c:pt>
                <c:pt idx="6531">
                  <c:v>0.12512000000000001</c:v>
                </c:pt>
                <c:pt idx="6532">
                  <c:v>0.13544999999999999</c:v>
                </c:pt>
                <c:pt idx="6533">
                  <c:v>0.14344000000000001</c:v>
                </c:pt>
                <c:pt idx="6534">
                  <c:v>0.16170999999999999</c:v>
                </c:pt>
                <c:pt idx="6535">
                  <c:v>0.16349</c:v>
                </c:pt>
                <c:pt idx="6536">
                  <c:v>0.15903</c:v>
                </c:pt>
                <c:pt idx="6537">
                  <c:v>0.15279999999999999</c:v>
                </c:pt>
                <c:pt idx="6538">
                  <c:v>0.15676000000000001</c:v>
                </c:pt>
                <c:pt idx="6539">
                  <c:v>0.14446999999999999</c:v>
                </c:pt>
                <c:pt idx="6540">
                  <c:v>0.12673999999999999</c:v>
                </c:pt>
                <c:pt idx="6541">
                  <c:v>0.10761999999999999</c:v>
                </c:pt>
                <c:pt idx="6542">
                  <c:v>9.7285999999999997E-2</c:v>
                </c:pt>
                <c:pt idx="6543">
                  <c:v>7.3611999999999997E-2</c:v>
                </c:pt>
                <c:pt idx="6544">
                  <c:v>4.9439999999999998E-2</c:v>
                </c:pt>
                <c:pt idx="6545">
                  <c:v>2.4701000000000001E-2</c:v>
                </c:pt>
                <c:pt idx="6546">
                  <c:v>3.4481999999999998E-3</c:v>
                </c:pt>
                <c:pt idx="6547">
                  <c:v>-2.3451E-2</c:v>
                </c:pt>
                <c:pt idx="6548">
                  <c:v>-4.5967000000000001E-2</c:v>
                </c:pt>
                <c:pt idx="6549">
                  <c:v>-6.7613999999999994E-2</c:v>
                </c:pt>
                <c:pt idx="6550">
                  <c:v>-9.4187000000000007E-2</c:v>
                </c:pt>
                <c:pt idx="6551">
                  <c:v>-0.11037</c:v>
                </c:pt>
                <c:pt idx="6552">
                  <c:v>-0.12373000000000001</c:v>
                </c:pt>
                <c:pt idx="6553">
                  <c:v>-0.14927000000000001</c:v>
                </c:pt>
                <c:pt idx="6554">
                  <c:v>-0.15482000000000001</c:v>
                </c:pt>
                <c:pt idx="6555">
                  <c:v>-0.16223000000000001</c:v>
                </c:pt>
                <c:pt idx="6556">
                  <c:v>-0.15928999999999999</c:v>
                </c:pt>
                <c:pt idx="6557">
                  <c:v>-0.17161999999999999</c:v>
                </c:pt>
                <c:pt idx="6558">
                  <c:v>-0.16266</c:v>
                </c:pt>
                <c:pt idx="6559">
                  <c:v>-0.15489</c:v>
                </c:pt>
                <c:pt idx="6560">
                  <c:v>-0.13694000000000001</c:v>
                </c:pt>
                <c:pt idx="6561">
                  <c:v>-0.13228000000000001</c:v>
                </c:pt>
                <c:pt idx="6562">
                  <c:v>-0.11101999999999999</c:v>
                </c:pt>
                <c:pt idx="6563">
                  <c:v>-9.0019000000000002E-2</c:v>
                </c:pt>
                <c:pt idx="6564">
                  <c:v>-6.6197000000000006E-2</c:v>
                </c:pt>
                <c:pt idx="6565">
                  <c:v>-4.6116999999999998E-2</c:v>
                </c:pt>
                <c:pt idx="6566">
                  <c:v>-2.0767999999999998E-2</c:v>
                </c:pt>
                <c:pt idx="6567">
                  <c:v>5.5716999999999997E-3</c:v>
                </c:pt>
                <c:pt idx="6568">
                  <c:v>2.8552000000000001E-2</c:v>
                </c:pt>
                <c:pt idx="6569">
                  <c:v>5.5241999999999999E-2</c:v>
                </c:pt>
                <c:pt idx="6570">
                  <c:v>7.7465999999999993E-2</c:v>
                </c:pt>
                <c:pt idx="6571">
                  <c:v>9.6767000000000006E-2</c:v>
                </c:pt>
                <c:pt idx="6572">
                  <c:v>0.11219</c:v>
                </c:pt>
                <c:pt idx="6573">
                  <c:v>0.13700000000000001</c:v>
                </c:pt>
                <c:pt idx="6574">
                  <c:v>0.14874999999999999</c:v>
                </c:pt>
                <c:pt idx="6575">
                  <c:v>0.15734000000000001</c:v>
                </c:pt>
                <c:pt idx="6576">
                  <c:v>0.15512999999999999</c:v>
                </c:pt>
                <c:pt idx="6577">
                  <c:v>0.17036000000000001</c:v>
                </c:pt>
                <c:pt idx="6578">
                  <c:v>0.16830000000000001</c:v>
                </c:pt>
                <c:pt idx="6579">
                  <c:v>0.15595000000000001</c:v>
                </c:pt>
                <c:pt idx="6580">
                  <c:v>0.14712</c:v>
                </c:pt>
                <c:pt idx="6581">
                  <c:v>0.14360000000000001</c:v>
                </c:pt>
                <c:pt idx="6582">
                  <c:v>0.12669</c:v>
                </c:pt>
                <c:pt idx="6583">
                  <c:v>0.105</c:v>
                </c:pt>
                <c:pt idx="6584">
                  <c:v>8.5622000000000004E-2</c:v>
                </c:pt>
                <c:pt idx="6585">
                  <c:v>6.6234000000000001E-2</c:v>
                </c:pt>
                <c:pt idx="6586">
                  <c:v>4.0416000000000001E-2</c:v>
                </c:pt>
                <c:pt idx="6587">
                  <c:v>1.448E-2</c:v>
                </c:pt>
                <c:pt idx="6588">
                  <c:v>-1.0658000000000001E-2</c:v>
                </c:pt>
                <c:pt idx="6589">
                  <c:v>-3.4609000000000001E-2</c:v>
                </c:pt>
                <c:pt idx="6590">
                  <c:v>-6.1198000000000002E-2</c:v>
                </c:pt>
                <c:pt idx="6591">
                  <c:v>-8.0271999999999996E-2</c:v>
                </c:pt>
                <c:pt idx="6592">
                  <c:v>-0.10208</c:v>
                </c:pt>
                <c:pt idx="6593">
                  <c:v>-0.12470000000000001</c:v>
                </c:pt>
                <c:pt idx="6594">
                  <c:v>-0.14036000000000001</c:v>
                </c:pt>
                <c:pt idx="6595">
                  <c:v>-0.14899000000000001</c:v>
                </c:pt>
                <c:pt idx="6596">
                  <c:v>-0.15537000000000001</c:v>
                </c:pt>
                <c:pt idx="6597">
                  <c:v>-0.17093</c:v>
                </c:pt>
                <c:pt idx="6598">
                  <c:v>-0.17052999999999999</c:v>
                </c:pt>
                <c:pt idx="6599">
                  <c:v>-0.16588</c:v>
                </c:pt>
                <c:pt idx="6600">
                  <c:v>-0.15862000000000001</c:v>
                </c:pt>
                <c:pt idx="6601">
                  <c:v>-0.15739</c:v>
                </c:pt>
                <c:pt idx="6602">
                  <c:v>-0.14193</c:v>
                </c:pt>
                <c:pt idx="6603">
                  <c:v>-0.12441000000000001</c:v>
                </c:pt>
                <c:pt idx="6604">
                  <c:v>-9.8665000000000003E-2</c:v>
                </c:pt>
                <c:pt idx="6605">
                  <c:v>-8.9878E-2</c:v>
                </c:pt>
                <c:pt idx="6606">
                  <c:v>-6.2496999999999997E-2</c:v>
                </c:pt>
                <c:pt idx="6607">
                  <c:v>-3.9875000000000001E-2</c:v>
                </c:pt>
                <c:pt idx="6608">
                  <c:v>-1.4342000000000001E-2</c:v>
                </c:pt>
                <c:pt idx="6609">
                  <c:v>9.1953E-3</c:v>
                </c:pt>
                <c:pt idx="6610">
                  <c:v>3.9461000000000003E-2</c:v>
                </c:pt>
                <c:pt idx="6611">
                  <c:v>6.0735999999999998E-2</c:v>
                </c:pt>
                <c:pt idx="6612">
                  <c:v>9.0300000000000005E-2</c:v>
                </c:pt>
                <c:pt idx="6613">
                  <c:v>0.11015</c:v>
                </c:pt>
                <c:pt idx="6614">
                  <c:v>0.12728</c:v>
                </c:pt>
                <c:pt idx="6615">
                  <c:v>0.14086000000000001</c:v>
                </c:pt>
                <c:pt idx="6616">
                  <c:v>0.16206000000000001</c:v>
                </c:pt>
                <c:pt idx="6617">
                  <c:v>0.17024</c:v>
                </c:pt>
                <c:pt idx="6618">
                  <c:v>0.17161000000000001</c:v>
                </c:pt>
                <c:pt idx="6619">
                  <c:v>0.16814000000000001</c:v>
                </c:pt>
                <c:pt idx="6620">
                  <c:v>0.17863000000000001</c:v>
                </c:pt>
                <c:pt idx="6621">
                  <c:v>0.16747000000000001</c:v>
                </c:pt>
                <c:pt idx="6622">
                  <c:v>0.15401999999999999</c:v>
                </c:pt>
                <c:pt idx="6623">
                  <c:v>0.13603999999999999</c:v>
                </c:pt>
                <c:pt idx="6624">
                  <c:v>0.13214999999999999</c:v>
                </c:pt>
                <c:pt idx="6625">
                  <c:v>0.10944</c:v>
                </c:pt>
                <c:pt idx="6626">
                  <c:v>8.3925E-2</c:v>
                </c:pt>
                <c:pt idx="6627">
                  <c:v>5.8200000000000002E-2</c:v>
                </c:pt>
                <c:pt idx="6628">
                  <c:v>3.8796999999999998E-2</c:v>
                </c:pt>
                <c:pt idx="6629">
                  <c:v>7.8843999999999997E-3</c:v>
                </c:pt>
                <c:pt idx="6630">
                  <c:v>-1.5640000000000001E-2</c:v>
                </c:pt>
                <c:pt idx="6631">
                  <c:v>-4.0146000000000001E-2</c:v>
                </c:pt>
                <c:pt idx="6632">
                  <c:v>-6.5544000000000005E-2</c:v>
                </c:pt>
                <c:pt idx="6633">
                  <c:v>-9.0412000000000006E-2</c:v>
                </c:pt>
                <c:pt idx="6634">
                  <c:v>-0.10745</c:v>
                </c:pt>
                <c:pt idx="6635">
                  <c:v>-0.12512000000000001</c:v>
                </c:pt>
                <c:pt idx="6636">
                  <c:v>-0.14784</c:v>
                </c:pt>
                <c:pt idx="6637">
                  <c:v>-0.15919</c:v>
                </c:pt>
                <c:pt idx="6638">
                  <c:v>-0.16511000000000001</c:v>
                </c:pt>
                <c:pt idx="6639">
                  <c:v>-0.16528999999999999</c:v>
                </c:pt>
                <c:pt idx="6640">
                  <c:v>-0.17913999999999999</c:v>
                </c:pt>
                <c:pt idx="6641">
                  <c:v>-0.17129</c:v>
                </c:pt>
                <c:pt idx="6642">
                  <c:v>-0.16300999999999999</c:v>
                </c:pt>
                <c:pt idx="6643">
                  <c:v>-0.14804</c:v>
                </c:pt>
                <c:pt idx="6644">
                  <c:v>-0.1439</c:v>
                </c:pt>
                <c:pt idx="6645">
                  <c:v>-0.12537999999999999</c:v>
                </c:pt>
                <c:pt idx="6646">
                  <c:v>-0.10163999999999999</c:v>
                </c:pt>
                <c:pt idx="6647">
                  <c:v>-7.7045000000000002E-2</c:v>
                </c:pt>
                <c:pt idx="6648">
                  <c:v>-5.8698E-2</c:v>
                </c:pt>
                <c:pt idx="6649">
                  <c:v>-3.2957E-2</c:v>
                </c:pt>
                <c:pt idx="6650">
                  <c:v>-6.6242999999999996E-3</c:v>
                </c:pt>
                <c:pt idx="6651">
                  <c:v>1.967E-2</c:v>
                </c:pt>
                <c:pt idx="6652">
                  <c:v>4.6047999999999999E-2</c:v>
                </c:pt>
                <c:pt idx="6653">
                  <c:v>7.2388999999999995E-2</c:v>
                </c:pt>
                <c:pt idx="6654">
                  <c:v>9.3243000000000006E-2</c:v>
                </c:pt>
                <c:pt idx="6655">
                  <c:v>0.11204</c:v>
                </c:pt>
                <c:pt idx="6656">
                  <c:v>0.13661000000000001</c:v>
                </c:pt>
                <c:pt idx="6657">
                  <c:v>0.14918000000000001</c:v>
                </c:pt>
                <c:pt idx="6658">
                  <c:v>0.15656</c:v>
                </c:pt>
                <c:pt idx="6659">
                  <c:v>0.17738000000000001</c:v>
                </c:pt>
                <c:pt idx="6660">
                  <c:v>0.17804</c:v>
                </c:pt>
                <c:pt idx="6661">
                  <c:v>0.17498</c:v>
                </c:pt>
                <c:pt idx="6662">
                  <c:v>0.16735</c:v>
                </c:pt>
                <c:pt idx="6663">
                  <c:v>0.17282</c:v>
                </c:pt>
                <c:pt idx="6664">
                  <c:v>0.15703</c:v>
                </c:pt>
                <c:pt idx="6665">
                  <c:v>0.13915</c:v>
                </c:pt>
                <c:pt idx="6666">
                  <c:v>0.11695999999999999</c:v>
                </c:pt>
                <c:pt idx="6667">
                  <c:v>0.10526000000000001</c:v>
                </c:pt>
                <c:pt idx="6668">
                  <c:v>7.8931000000000001E-2</c:v>
                </c:pt>
                <c:pt idx="6669">
                  <c:v>5.2028999999999999E-2</c:v>
                </c:pt>
                <c:pt idx="6670">
                  <c:v>2.5583000000000002E-2</c:v>
                </c:pt>
                <c:pt idx="6671">
                  <c:v>4.3168999999999998E-4</c:v>
                </c:pt>
                <c:pt idx="6672">
                  <c:v>-2.7494000000000001E-2</c:v>
                </c:pt>
                <c:pt idx="6673">
                  <c:v>-5.3613000000000001E-2</c:v>
                </c:pt>
                <c:pt idx="6674">
                  <c:v>-7.5485999999999998E-2</c:v>
                </c:pt>
                <c:pt idx="6675">
                  <c:v>-0.10556</c:v>
                </c:pt>
                <c:pt idx="6676">
                  <c:v>-0.12217</c:v>
                </c:pt>
                <c:pt idx="6677">
                  <c:v>-0.13889000000000001</c:v>
                </c:pt>
                <c:pt idx="6678">
                  <c:v>-0.15076000000000001</c:v>
                </c:pt>
                <c:pt idx="6679">
                  <c:v>-0.17141999999999999</c:v>
                </c:pt>
                <c:pt idx="6680">
                  <c:v>-0.17784</c:v>
                </c:pt>
                <c:pt idx="6681">
                  <c:v>-0.17587</c:v>
                </c:pt>
                <c:pt idx="6682">
                  <c:v>-0.17049</c:v>
                </c:pt>
                <c:pt idx="6683">
                  <c:v>-0.17843000000000001</c:v>
                </c:pt>
                <c:pt idx="6684">
                  <c:v>-0.16875000000000001</c:v>
                </c:pt>
                <c:pt idx="6685">
                  <c:v>-0.151</c:v>
                </c:pt>
                <c:pt idx="6686">
                  <c:v>-0.13103000000000001</c:v>
                </c:pt>
                <c:pt idx="6687">
                  <c:v>-0.12248000000000001</c:v>
                </c:pt>
                <c:pt idx="6688">
                  <c:v>-9.7984000000000002E-2</c:v>
                </c:pt>
                <c:pt idx="6689">
                  <c:v>-7.3353000000000002E-2</c:v>
                </c:pt>
                <c:pt idx="6690">
                  <c:v>-4.5330000000000002E-2</c:v>
                </c:pt>
                <c:pt idx="6691">
                  <c:v>-2.4382000000000001E-2</c:v>
                </c:pt>
                <c:pt idx="6692">
                  <c:v>5.4868E-3</c:v>
                </c:pt>
                <c:pt idx="6693">
                  <c:v>3.0641000000000002E-2</c:v>
                </c:pt>
                <c:pt idx="6694">
                  <c:v>5.6513000000000001E-2</c:v>
                </c:pt>
                <c:pt idx="6695">
                  <c:v>8.3384E-2</c:v>
                </c:pt>
                <c:pt idx="6696">
                  <c:v>0.10582999999999999</c:v>
                </c:pt>
                <c:pt idx="6697">
                  <c:v>0.12341000000000001</c:v>
                </c:pt>
                <c:pt idx="6698">
                  <c:v>0.13872999999999999</c:v>
                </c:pt>
                <c:pt idx="6699">
                  <c:v>0.16208</c:v>
                </c:pt>
                <c:pt idx="6700">
                  <c:v>0.1731</c:v>
                </c:pt>
                <c:pt idx="6701">
                  <c:v>0.17180000000000001</c:v>
                </c:pt>
                <c:pt idx="6702">
                  <c:v>0.17227000000000001</c:v>
                </c:pt>
                <c:pt idx="6703">
                  <c:v>0.18529000000000001</c:v>
                </c:pt>
                <c:pt idx="6704">
                  <c:v>0.17335999999999999</c:v>
                </c:pt>
                <c:pt idx="6705">
                  <c:v>0.16370000000000001</c:v>
                </c:pt>
                <c:pt idx="6706">
                  <c:v>0.14544000000000001</c:v>
                </c:pt>
                <c:pt idx="6707">
                  <c:v>0.14183000000000001</c:v>
                </c:pt>
                <c:pt idx="6708">
                  <c:v>0.11809</c:v>
                </c:pt>
                <c:pt idx="6709">
                  <c:v>9.7119999999999998E-2</c:v>
                </c:pt>
                <c:pt idx="6710">
                  <c:v>6.6682000000000005E-2</c:v>
                </c:pt>
                <c:pt idx="6711">
                  <c:v>4.7516000000000003E-2</c:v>
                </c:pt>
                <c:pt idx="6712">
                  <c:v>1.8248E-2</c:v>
                </c:pt>
                <c:pt idx="6713">
                  <c:v>-8.0970999999999994E-3</c:v>
                </c:pt>
                <c:pt idx="6714">
                  <c:v>-3.6408999999999997E-2</c:v>
                </c:pt>
                <c:pt idx="6715">
                  <c:v>-6.4264000000000002E-2</c:v>
                </c:pt>
                <c:pt idx="6716">
                  <c:v>-8.7054000000000006E-2</c:v>
                </c:pt>
                <c:pt idx="6717">
                  <c:v>-0.10886999999999999</c:v>
                </c:pt>
                <c:pt idx="6718">
                  <c:v>-0.13657</c:v>
                </c:pt>
                <c:pt idx="6719">
                  <c:v>-0.15139</c:v>
                </c:pt>
                <c:pt idx="6720">
                  <c:v>-0.16367999999999999</c:v>
                </c:pt>
                <c:pt idx="6721">
                  <c:v>-0.16822000000000001</c:v>
                </c:pt>
                <c:pt idx="6722">
                  <c:v>-0.18742</c:v>
                </c:pt>
                <c:pt idx="6723">
                  <c:v>-0.18489</c:v>
                </c:pt>
                <c:pt idx="6724">
                  <c:v>-0.18201999999999999</c:v>
                </c:pt>
                <c:pt idx="6725">
                  <c:v>-0.17213999999999999</c:v>
                </c:pt>
                <c:pt idx="6726">
                  <c:v>-0.17197000000000001</c:v>
                </c:pt>
                <c:pt idx="6727">
                  <c:v>-0.15393999999999999</c:v>
                </c:pt>
                <c:pt idx="6728">
                  <c:v>-0.13628999999999999</c:v>
                </c:pt>
                <c:pt idx="6729">
                  <c:v>-0.10835</c:v>
                </c:pt>
                <c:pt idx="6730">
                  <c:v>-9.8612000000000005E-2</c:v>
                </c:pt>
                <c:pt idx="6731">
                  <c:v>-6.8465999999999999E-2</c:v>
                </c:pt>
                <c:pt idx="6732">
                  <c:v>-4.3380000000000002E-2</c:v>
                </c:pt>
                <c:pt idx="6733">
                  <c:v>-1.3974E-2</c:v>
                </c:pt>
                <c:pt idx="6734">
                  <c:v>9.0294999999999993E-3</c:v>
                </c:pt>
                <c:pt idx="6735">
                  <c:v>4.1182000000000003E-2</c:v>
                </c:pt>
                <c:pt idx="6736">
                  <c:v>6.5721000000000002E-2</c:v>
                </c:pt>
                <c:pt idx="6737">
                  <c:v>8.8104000000000002E-2</c:v>
                </c:pt>
                <c:pt idx="6738">
                  <c:v>0.11745999999999999</c:v>
                </c:pt>
                <c:pt idx="6739">
                  <c:v>0.13605</c:v>
                </c:pt>
                <c:pt idx="6740">
                  <c:v>0.15157000000000001</c:v>
                </c:pt>
                <c:pt idx="6741">
                  <c:v>0.15820999999999999</c:v>
                </c:pt>
                <c:pt idx="6742">
                  <c:v>0.18235999999999999</c:v>
                </c:pt>
                <c:pt idx="6743">
                  <c:v>0.18371000000000001</c:v>
                </c:pt>
                <c:pt idx="6744">
                  <c:v>0.18165999999999999</c:v>
                </c:pt>
                <c:pt idx="6745">
                  <c:v>0.17455000000000001</c:v>
                </c:pt>
                <c:pt idx="6746">
                  <c:v>0.18012</c:v>
                </c:pt>
                <c:pt idx="6747">
                  <c:v>0.16550999999999999</c:v>
                </c:pt>
                <c:pt idx="6748">
                  <c:v>0.14712</c:v>
                </c:pt>
                <c:pt idx="6749">
                  <c:v>0.12825</c:v>
                </c:pt>
                <c:pt idx="6750">
                  <c:v>0.11694</c:v>
                </c:pt>
                <c:pt idx="6751">
                  <c:v>9.0134000000000006E-2</c:v>
                </c:pt>
                <c:pt idx="6752">
                  <c:v>6.1795999999999997E-2</c:v>
                </c:pt>
                <c:pt idx="6753">
                  <c:v>3.4974999999999999E-2</c:v>
                </c:pt>
                <c:pt idx="6754">
                  <c:v>7.6394000000000002E-3</c:v>
                </c:pt>
                <c:pt idx="6755">
                  <c:v>-1.8763999999999999E-2</c:v>
                </c:pt>
                <c:pt idx="6756">
                  <c:v>-4.5358000000000002E-2</c:v>
                </c:pt>
                <c:pt idx="6757">
                  <c:v>-6.9042999999999993E-2</c:v>
                </c:pt>
                <c:pt idx="6758">
                  <c:v>-9.8823999999999995E-2</c:v>
                </c:pt>
                <c:pt idx="6759">
                  <c:v>-0.11989</c:v>
                </c:pt>
                <c:pt idx="6760">
                  <c:v>-0.13797999999999999</c:v>
                </c:pt>
                <c:pt idx="6761">
                  <c:v>-0.15087999999999999</c:v>
                </c:pt>
                <c:pt idx="6762">
                  <c:v>-0.17480999999999999</c:v>
                </c:pt>
                <c:pt idx="6763">
                  <c:v>-0.18225</c:v>
                </c:pt>
                <c:pt idx="6764">
                  <c:v>-0.18140000000000001</c:v>
                </c:pt>
                <c:pt idx="6765">
                  <c:v>-0.19667000000000001</c:v>
                </c:pt>
                <c:pt idx="6766">
                  <c:v>-0.18743000000000001</c:v>
                </c:pt>
                <c:pt idx="6767">
                  <c:v>-0.17963999999999999</c:v>
                </c:pt>
                <c:pt idx="6768">
                  <c:v>-0.16292000000000001</c:v>
                </c:pt>
                <c:pt idx="6769">
                  <c:v>-0.15884999999999999</c:v>
                </c:pt>
                <c:pt idx="6770">
                  <c:v>-0.13633999999999999</c:v>
                </c:pt>
                <c:pt idx="6771">
                  <c:v>-0.11161</c:v>
                </c:pt>
                <c:pt idx="6772">
                  <c:v>-8.4042000000000006E-2</c:v>
                </c:pt>
                <c:pt idx="6773">
                  <c:v>-6.2829999999999997E-2</c:v>
                </c:pt>
                <c:pt idx="6774">
                  <c:v>-3.4838000000000001E-2</c:v>
                </c:pt>
                <c:pt idx="6775">
                  <c:v>-4.7924999999999999E-3</c:v>
                </c:pt>
                <c:pt idx="6776">
                  <c:v>2.2522E-2</c:v>
                </c:pt>
                <c:pt idx="6777">
                  <c:v>5.3703000000000001E-2</c:v>
                </c:pt>
                <c:pt idx="6778">
                  <c:v>8.0415E-2</c:v>
                </c:pt>
                <c:pt idx="6779">
                  <c:v>0.10508000000000001</c:v>
                </c:pt>
                <c:pt idx="6780">
                  <c:v>0.12328</c:v>
                </c:pt>
                <c:pt idx="6781">
                  <c:v>0.1515</c:v>
                </c:pt>
                <c:pt idx="6782">
                  <c:v>0.16375000000000001</c:v>
                </c:pt>
                <c:pt idx="6783">
                  <c:v>0.17435</c:v>
                </c:pt>
                <c:pt idx="6784">
                  <c:v>0.17807000000000001</c:v>
                </c:pt>
                <c:pt idx="6785">
                  <c:v>0.19620000000000001</c:v>
                </c:pt>
                <c:pt idx="6786">
                  <c:v>0.19137000000000001</c:v>
                </c:pt>
                <c:pt idx="6787">
                  <c:v>0.18404000000000001</c:v>
                </c:pt>
                <c:pt idx="6788">
                  <c:v>0.17126</c:v>
                </c:pt>
                <c:pt idx="6789">
                  <c:v>0.17197999999999999</c:v>
                </c:pt>
                <c:pt idx="6790">
                  <c:v>0.15168999999999999</c:v>
                </c:pt>
                <c:pt idx="6791">
                  <c:v>0.12927</c:v>
                </c:pt>
                <c:pt idx="6792">
                  <c:v>0.1046</c:v>
                </c:pt>
                <c:pt idx="6793">
                  <c:v>8.8095000000000007E-2</c:v>
                </c:pt>
                <c:pt idx="6794">
                  <c:v>5.7542000000000003E-2</c:v>
                </c:pt>
                <c:pt idx="6795">
                  <c:v>2.9687999999999999E-2</c:v>
                </c:pt>
                <c:pt idx="6796">
                  <c:v>9.6528E-4</c:v>
                </c:pt>
                <c:pt idx="6797">
                  <c:v>-2.6786999999999998E-2</c:v>
                </c:pt>
                <c:pt idx="6798">
                  <c:v>-5.6467000000000003E-2</c:v>
                </c:pt>
                <c:pt idx="6799">
                  <c:v>-8.0349000000000004E-2</c:v>
                </c:pt>
                <c:pt idx="6800">
                  <c:v>-0.10477</c:v>
                </c:pt>
                <c:pt idx="6801">
                  <c:v>-0.13016</c:v>
                </c:pt>
                <c:pt idx="6802">
                  <c:v>-0.14982999999999999</c:v>
                </c:pt>
                <c:pt idx="6803">
                  <c:v>-0.1633</c:v>
                </c:pt>
                <c:pt idx="6804">
                  <c:v>-0.17046</c:v>
                </c:pt>
                <c:pt idx="6805">
                  <c:v>-0.19134000000000001</c:v>
                </c:pt>
                <c:pt idx="6806">
                  <c:v>-0.19112999999999999</c:v>
                </c:pt>
                <c:pt idx="6807">
                  <c:v>-0.18611</c:v>
                </c:pt>
                <c:pt idx="6808">
                  <c:v>-0.17774000000000001</c:v>
                </c:pt>
                <c:pt idx="6809">
                  <c:v>-0.18376000000000001</c:v>
                </c:pt>
                <c:pt idx="6810">
                  <c:v>-0.16528000000000001</c:v>
                </c:pt>
                <c:pt idx="6811">
                  <c:v>-0.14444000000000001</c:v>
                </c:pt>
                <c:pt idx="6812">
                  <c:v>-0.12175999999999999</c:v>
                </c:pt>
                <c:pt idx="6813">
                  <c:v>-0.10897999999999999</c:v>
                </c:pt>
                <c:pt idx="6814">
                  <c:v>-8.1431000000000003E-2</c:v>
                </c:pt>
                <c:pt idx="6815">
                  <c:v>-5.2012000000000003E-2</c:v>
                </c:pt>
                <c:pt idx="6816">
                  <c:v>-2.3234999999999999E-2</c:v>
                </c:pt>
                <c:pt idx="6817">
                  <c:v>3.3597000000000002E-3</c:v>
                </c:pt>
                <c:pt idx="6818">
                  <c:v>3.2152E-2</c:v>
                </c:pt>
                <c:pt idx="6819">
                  <c:v>5.8835999999999999E-2</c:v>
                </c:pt>
                <c:pt idx="6820">
                  <c:v>9.0569999999999998E-2</c:v>
                </c:pt>
                <c:pt idx="6821">
                  <c:v>0.11293</c:v>
                </c:pt>
                <c:pt idx="6822">
                  <c:v>0.13422000000000001</c:v>
                </c:pt>
                <c:pt idx="6823">
                  <c:v>0.14851</c:v>
                </c:pt>
                <c:pt idx="6824">
                  <c:v>0.17652999999999999</c:v>
                </c:pt>
                <c:pt idx="6825">
                  <c:v>0.18573999999999999</c:v>
                </c:pt>
                <c:pt idx="6826">
                  <c:v>0.18740999999999999</c:v>
                </c:pt>
                <c:pt idx="6827">
                  <c:v>0.18546000000000001</c:v>
                </c:pt>
                <c:pt idx="6828">
                  <c:v>0.20113</c:v>
                </c:pt>
                <c:pt idx="6829">
                  <c:v>0.18657000000000001</c:v>
                </c:pt>
                <c:pt idx="6830">
                  <c:v>0.17774000000000001</c:v>
                </c:pt>
                <c:pt idx="6831">
                  <c:v>0.15662000000000001</c:v>
                </c:pt>
                <c:pt idx="6832">
                  <c:v>0.15301999999999999</c:v>
                </c:pt>
                <c:pt idx="6833">
                  <c:v>0.12634000000000001</c:v>
                </c:pt>
                <c:pt idx="6834">
                  <c:v>0.10426000000000001</c:v>
                </c:pt>
                <c:pt idx="6835">
                  <c:v>7.2154999999999997E-2</c:v>
                </c:pt>
                <c:pt idx="6836">
                  <c:v>5.1007999999999998E-2</c:v>
                </c:pt>
                <c:pt idx="6837">
                  <c:v>1.9188E-2</c:v>
                </c:pt>
                <c:pt idx="6838">
                  <c:v>-9.9200999999999994E-3</c:v>
                </c:pt>
                <c:pt idx="6839">
                  <c:v>-3.6879000000000002E-2</c:v>
                </c:pt>
                <c:pt idx="6840">
                  <c:v>-6.9126999999999994E-2</c:v>
                </c:pt>
                <c:pt idx="6841">
                  <c:v>-9.3149999999999997E-2</c:v>
                </c:pt>
                <c:pt idx="6842">
                  <c:v>-0.11834</c:v>
                </c:pt>
                <c:pt idx="6843">
                  <c:v>-0.13356999999999999</c:v>
                </c:pt>
                <c:pt idx="6844">
                  <c:v>-0.16250999999999999</c:v>
                </c:pt>
                <c:pt idx="6845">
                  <c:v>-0.17533000000000001</c:v>
                </c:pt>
                <c:pt idx="6846">
                  <c:v>-0.18171000000000001</c:v>
                </c:pt>
                <c:pt idx="6847">
                  <c:v>-0.18301999999999999</c:v>
                </c:pt>
                <c:pt idx="6848">
                  <c:v>-0.19883999999999999</c:v>
                </c:pt>
                <c:pt idx="6849">
                  <c:v>-0.19495000000000001</c:v>
                </c:pt>
                <c:pt idx="6850">
                  <c:v>-0.18601000000000001</c:v>
                </c:pt>
                <c:pt idx="6851">
                  <c:v>-0.16733000000000001</c:v>
                </c:pt>
                <c:pt idx="6852">
                  <c:v>-0.16567999999999999</c:v>
                </c:pt>
                <c:pt idx="6853">
                  <c:v>-0.14599000000000001</c:v>
                </c:pt>
                <c:pt idx="6854">
                  <c:v>-0.11709</c:v>
                </c:pt>
                <c:pt idx="6855">
                  <c:v>-9.4505000000000006E-2</c:v>
                </c:pt>
                <c:pt idx="6856">
                  <c:v>-7.3050000000000004E-2</c:v>
                </c:pt>
                <c:pt idx="6857">
                  <c:v>-4.5976999999999997E-2</c:v>
                </c:pt>
                <c:pt idx="6858">
                  <c:v>-1.3648E-2</c:v>
                </c:pt>
                <c:pt idx="6859">
                  <c:v>1.2692E-2</c:v>
                </c:pt>
                <c:pt idx="6860">
                  <c:v>4.5529E-2</c:v>
                </c:pt>
                <c:pt idx="6861">
                  <c:v>7.3163000000000006E-2</c:v>
                </c:pt>
                <c:pt idx="6862">
                  <c:v>9.7517000000000006E-2</c:v>
                </c:pt>
                <c:pt idx="6863">
                  <c:v>0.12056</c:v>
                </c:pt>
                <c:pt idx="6864">
                  <c:v>0.14843000000000001</c:v>
                </c:pt>
                <c:pt idx="6865">
                  <c:v>0.1676</c:v>
                </c:pt>
                <c:pt idx="6866">
                  <c:v>0.17427999999999999</c:v>
                </c:pt>
                <c:pt idx="6867">
                  <c:v>0.18468999999999999</c:v>
                </c:pt>
                <c:pt idx="6868">
                  <c:v>0.20154</c:v>
                </c:pt>
                <c:pt idx="6869">
                  <c:v>0.20025000000000001</c:v>
                </c:pt>
                <c:pt idx="6870">
                  <c:v>0.19195999999999999</c:v>
                </c:pt>
                <c:pt idx="6871">
                  <c:v>0.19786000000000001</c:v>
                </c:pt>
                <c:pt idx="6872">
                  <c:v>0.18145</c:v>
                </c:pt>
                <c:pt idx="6873">
                  <c:v>0.16267999999999999</c:v>
                </c:pt>
                <c:pt idx="6874">
                  <c:v>0.14222000000000001</c:v>
                </c:pt>
                <c:pt idx="6875">
                  <c:v>0.12961</c:v>
                </c:pt>
                <c:pt idx="6876">
                  <c:v>9.9080000000000001E-2</c:v>
                </c:pt>
                <c:pt idx="6877">
                  <c:v>6.8812999999999999E-2</c:v>
                </c:pt>
                <c:pt idx="6878">
                  <c:v>3.9638E-2</c:v>
                </c:pt>
                <c:pt idx="6879">
                  <c:v>8.3753000000000005E-3</c:v>
                </c:pt>
                <c:pt idx="6880">
                  <c:v>-1.9592999999999999E-2</c:v>
                </c:pt>
                <c:pt idx="6881">
                  <c:v>-5.0354000000000003E-2</c:v>
                </c:pt>
                <c:pt idx="6882">
                  <c:v>-7.4354000000000003E-2</c:v>
                </c:pt>
                <c:pt idx="6883">
                  <c:v>-0.10929999999999999</c:v>
                </c:pt>
                <c:pt idx="6884">
                  <c:v>-0.12995999999999999</c:v>
                </c:pt>
                <c:pt idx="6885">
                  <c:v>-0.15201000000000001</c:v>
                </c:pt>
                <c:pt idx="6886">
                  <c:v>-0.16347999999999999</c:v>
                </c:pt>
                <c:pt idx="6887">
                  <c:v>-0.19101000000000001</c:v>
                </c:pt>
                <c:pt idx="6888">
                  <c:v>-0.19727</c:v>
                </c:pt>
                <c:pt idx="6889">
                  <c:v>-0.19911999999999999</c:v>
                </c:pt>
                <c:pt idx="6890">
                  <c:v>-0.1951</c:v>
                </c:pt>
                <c:pt idx="6891">
                  <c:v>-0.20469999999999999</c:v>
                </c:pt>
                <c:pt idx="6892">
                  <c:v>-0.19467999999999999</c:v>
                </c:pt>
                <c:pt idx="6893">
                  <c:v>-0.17752000000000001</c:v>
                </c:pt>
                <c:pt idx="6894">
                  <c:v>-0.15626000000000001</c:v>
                </c:pt>
                <c:pt idx="6895">
                  <c:v>-0.14879999999999999</c:v>
                </c:pt>
                <c:pt idx="6896">
                  <c:v>-0.12113</c:v>
                </c:pt>
                <c:pt idx="6897">
                  <c:v>-9.2999999999999999E-2</c:v>
                </c:pt>
                <c:pt idx="6898">
                  <c:v>-6.2461000000000003E-2</c:v>
                </c:pt>
                <c:pt idx="6899">
                  <c:v>-4.0314999999999997E-2</c:v>
                </c:pt>
                <c:pt idx="6900">
                  <c:v>-6.7762999999999999E-3</c:v>
                </c:pt>
                <c:pt idx="6901">
                  <c:v>2.2276000000000001E-2</c:v>
                </c:pt>
                <c:pt idx="6902">
                  <c:v>5.1651000000000002E-2</c:v>
                </c:pt>
                <c:pt idx="6903">
                  <c:v>8.3069000000000004E-2</c:v>
                </c:pt>
                <c:pt idx="6904">
                  <c:v>0.11096</c:v>
                </c:pt>
                <c:pt idx="6905">
                  <c:v>0.13106000000000001</c:v>
                </c:pt>
                <c:pt idx="6906">
                  <c:v>0.14865</c:v>
                </c:pt>
                <c:pt idx="6907">
                  <c:v>0.17363000000000001</c:v>
                </c:pt>
                <c:pt idx="6908">
                  <c:v>0.18689</c:v>
                </c:pt>
                <c:pt idx="6909">
                  <c:v>0.19133</c:v>
                </c:pt>
                <c:pt idx="6910">
                  <c:v>0.19287000000000001</c:v>
                </c:pt>
                <c:pt idx="6911">
                  <c:v>0.20444999999999999</c:v>
                </c:pt>
                <c:pt idx="6912">
                  <c:v>0.19814000000000001</c:v>
                </c:pt>
                <c:pt idx="6913">
                  <c:v>0.18518999999999999</c:v>
                </c:pt>
                <c:pt idx="6914">
                  <c:v>0.16891</c:v>
                </c:pt>
                <c:pt idx="6915">
                  <c:v>0.16397999999999999</c:v>
                </c:pt>
                <c:pt idx="6916">
                  <c:v>0.13958000000000001</c:v>
                </c:pt>
                <c:pt idx="6917">
                  <c:v>0.11393</c:v>
                </c:pt>
                <c:pt idx="6918">
                  <c:v>8.5446999999999995E-2</c:v>
                </c:pt>
                <c:pt idx="6919">
                  <c:v>6.3608999999999999E-2</c:v>
                </c:pt>
                <c:pt idx="6920">
                  <c:v>3.2399999999999998E-2</c:v>
                </c:pt>
                <c:pt idx="6921">
                  <c:v>2.5828000000000001E-3</c:v>
                </c:pt>
                <c:pt idx="6922">
                  <c:v>-2.9472999999999999E-2</c:v>
                </c:pt>
                <c:pt idx="6923">
                  <c:v>-5.9544E-2</c:v>
                </c:pt>
                <c:pt idx="6924">
                  <c:v>-8.7476999999999999E-2</c:v>
                </c:pt>
                <c:pt idx="6925">
                  <c:v>-0.11209</c:v>
                </c:pt>
                <c:pt idx="6926">
                  <c:v>-0.14268</c:v>
                </c:pt>
                <c:pt idx="6927">
                  <c:v>-0.16109999999999999</c:v>
                </c:pt>
                <c:pt idx="6928">
                  <c:v>-0.17807999999999999</c:v>
                </c:pt>
                <c:pt idx="6929">
                  <c:v>-0.18343000000000001</c:v>
                </c:pt>
                <c:pt idx="6930">
                  <c:v>-0.20831</c:v>
                </c:pt>
                <c:pt idx="6931">
                  <c:v>-0.20554</c:v>
                </c:pt>
                <c:pt idx="6932">
                  <c:v>-0.20251</c:v>
                </c:pt>
                <c:pt idx="6933">
                  <c:v>-0.19106999999999999</c:v>
                </c:pt>
                <c:pt idx="6934">
                  <c:v>-0.19846</c:v>
                </c:pt>
                <c:pt idx="6935">
                  <c:v>-0.17696000000000001</c:v>
                </c:pt>
                <c:pt idx="6936">
                  <c:v>-0.15590999999999999</c:v>
                </c:pt>
                <c:pt idx="6937">
                  <c:v>-0.13039999999999999</c:v>
                </c:pt>
                <c:pt idx="6938">
                  <c:v>-0.11649</c:v>
                </c:pt>
                <c:pt idx="6939">
                  <c:v>-8.6019999999999999E-2</c:v>
                </c:pt>
                <c:pt idx="6940">
                  <c:v>-5.4498999999999999E-2</c:v>
                </c:pt>
                <c:pt idx="6941">
                  <c:v>-2.478E-2</c:v>
                </c:pt>
                <c:pt idx="6942">
                  <c:v>4.8460999999999999E-3</c:v>
                </c:pt>
                <c:pt idx="6943">
                  <c:v>3.5874000000000003E-2</c:v>
                </c:pt>
                <c:pt idx="6944">
                  <c:v>6.5558000000000005E-2</c:v>
                </c:pt>
                <c:pt idx="6945">
                  <c:v>9.0097999999999998E-2</c:v>
                </c:pt>
                <c:pt idx="6946">
                  <c:v>0.12250999999999999</c:v>
                </c:pt>
                <c:pt idx="6947">
                  <c:v>0.14523</c:v>
                </c:pt>
                <c:pt idx="6948">
                  <c:v>0.16153000000000001</c:v>
                </c:pt>
                <c:pt idx="6949">
                  <c:v>0.17373</c:v>
                </c:pt>
                <c:pt idx="6950">
                  <c:v>0.20021</c:v>
                </c:pt>
                <c:pt idx="6951">
                  <c:v>0.20166000000000001</c:v>
                </c:pt>
                <c:pt idx="6952">
                  <c:v>0.20133000000000001</c:v>
                </c:pt>
                <c:pt idx="6953">
                  <c:v>0.19714000000000001</c:v>
                </c:pt>
                <c:pt idx="6954">
                  <c:v>0.20133999999999999</c:v>
                </c:pt>
                <c:pt idx="6955">
                  <c:v>0.19134999999999999</c:v>
                </c:pt>
                <c:pt idx="6956">
                  <c:v>0.17</c:v>
                </c:pt>
                <c:pt idx="6957">
                  <c:v>0.14957000000000001</c:v>
                </c:pt>
                <c:pt idx="6958">
                  <c:v>0.13633999999999999</c:v>
                </c:pt>
                <c:pt idx="6959">
                  <c:v>0.11298</c:v>
                </c:pt>
                <c:pt idx="6960">
                  <c:v>7.8050999999999995E-2</c:v>
                </c:pt>
                <c:pt idx="6961">
                  <c:v>4.8209000000000002E-2</c:v>
                </c:pt>
                <c:pt idx="6962">
                  <c:v>2.1368000000000002E-2</c:v>
                </c:pt>
                <c:pt idx="6963">
                  <c:v>-1.1129E-2</c:v>
                </c:pt>
                <c:pt idx="6964">
                  <c:v>-4.0182000000000002E-2</c:v>
                </c:pt>
                <c:pt idx="6965">
                  <c:v>-7.1518999999999999E-2</c:v>
                </c:pt>
                <c:pt idx="6966">
                  <c:v>-0.10092</c:v>
                </c:pt>
                <c:pt idx="6967">
                  <c:v>-0.1293</c:v>
                </c:pt>
                <c:pt idx="6968">
                  <c:v>-0.14649000000000001</c:v>
                </c:pt>
                <c:pt idx="6969">
                  <c:v>-0.16438</c:v>
                </c:pt>
                <c:pt idx="6970">
                  <c:v>-0.191</c:v>
                </c:pt>
                <c:pt idx="6971">
                  <c:v>-0.19943</c:v>
                </c:pt>
                <c:pt idx="6972">
                  <c:v>-0.20024</c:v>
                </c:pt>
                <c:pt idx="6973">
                  <c:v>-0.19916</c:v>
                </c:pt>
                <c:pt idx="6974">
                  <c:v>-0.21259</c:v>
                </c:pt>
                <c:pt idx="6975">
                  <c:v>-0.20391999999999999</c:v>
                </c:pt>
                <c:pt idx="6976">
                  <c:v>-0.18490999999999999</c:v>
                </c:pt>
                <c:pt idx="6977">
                  <c:v>-0.18251999999999999</c:v>
                </c:pt>
                <c:pt idx="6978">
                  <c:v>-0.16023000000000001</c:v>
                </c:pt>
                <c:pt idx="6979">
                  <c:v>-0.12920999999999999</c:v>
                </c:pt>
                <c:pt idx="6980">
                  <c:v>-0.10471</c:v>
                </c:pt>
                <c:pt idx="6981">
                  <c:v>-8.0528000000000002E-2</c:v>
                </c:pt>
                <c:pt idx="6982">
                  <c:v>-5.0182999999999998E-2</c:v>
                </c:pt>
                <c:pt idx="6983">
                  <c:v>-1.5526999999999999E-2</c:v>
                </c:pt>
                <c:pt idx="6984">
                  <c:v>1.2376E-2</c:v>
                </c:pt>
                <c:pt idx="6985">
                  <c:v>5.0090000000000003E-2</c:v>
                </c:pt>
                <c:pt idx="6986">
                  <c:v>7.8206999999999999E-2</c:v>
                </c:pt>
                <c:pt idx="6987">
                  <c:v>0.10687000000000001</c:v>
                </c:pt>
                <c:pt idx="6988">
                  <c:v>0.12884999999999999</c:v>
                </c:pt>
                <c:pt idx="6989">
                  <c:v>0.16113</c:v>
                </c:pt>
                <c:pt idx="6990">
                  <c:v>0.17896000000000001</c:v>
                </c:pt>
                <c:pt idx="6991">
                  <c:v>0.18923000000000001</c:v>
                </c:pt>
                <c:pt idx="6992">
                  <c:v>0.19685</c:v>
                </c:pt>
                <c:pt idx="6993">
                  <c:v>0.21687999999999999</c:v>
                </c:pt>
                <c:pt idx="6994">
                  <c:v>0.21421999999999999</c:v>
                </c:pt>
                <c:pt idx="6995">
                  <c:v>0.20754</c:v>
                </c:pt>
                <c:pt idx="6996">
                  <c:v>0.19316</c:v>
                </c:pt>
                <c:pt idx="6997">
                  <c:v>0.19544</c:v>
                </c:pt>
                <c:pt idx="6998">
                  <c:v>0.17366999999999999</c:v>
                </c:pt>
                <c:pt idx="6999">
                  <c:v>0.15209</c:v>
                </c:pt>
                <c:pt idx="7000">
                  <c:v>0.12511</c:v>
                </c:pt>
                <c:pt idx="7001">
                  <c:v>0.10647</c:v>
                </c:pt>
                <c:pt idx="7002">
                  <c:v>7.3185E-2</c:v>
                </c:pt>
                <c:pt idx="7003">
                  <c:v>4.2944000000000003E-2</c:v>
                </c:pt>
                <c:pt idx="7004">
                  <c:v>7.4156999999999999E-3</c:v>
                </c:pt>
                <c:pt idx="7005">
                  <c:v>-1.9168000000000001E-2</c:v>
                </c:pt>
                <c:pt idx="7006">
                  <c:v>-5.2824000000000003E-2</c:v>
                </c:pt>
                <c:pt idx="7007">
                  <c:v>-7.8654000000000002E-2</c:v>
                </c:pt>
                <c:pt idx="7008">
                  <c:v>-0.10662000000000001</c:v>
                </c:pt>
                <c:pt idx="7009">
                  <c:v>-0.13671</c:v>
                </c:pt>
                <c:pt idx="7010">
                  <c:v>-0.16087000000000001</c:v>
                </c:pt>
                <c:pt idx="7011">
                  <c:v>-0.17376</c:v>
                </c:pt>
                <c:pt idx="7012">
                  <c:v>-0.18629999999999999</c:v>
                </c:pt>
                <c:pt idx="7013">
                  <c:v>-0.20874999999999999</c:v>
                </c:pt>
                <c:pt idx="7014">
                  <c:v>-0.21254999999999999</c:v>
                </c:pt>
                <c:pt idx="7015">
                  <c:v>-0.20843</c:v>
                </c:pt>
                <c:pt idx="7016">
                  <c:v>-0.19950999999999999</c:v>
                </c:pt>
                <c:pt idx="7017">
                  <c:v>-0.20676</c:v>
                </c:pt>
                <c:pt idx="7018">
                  <c:v>-0.18951999999999999</c:v>
                </c:pt>
                <c:pt idx="7019">
                  <c:v>-0.16749</c:v>
                </c:pt>
                <c:pt idx="7020">
                  <c:v>-0.14398</c:v>
                </c:pt>
                <c:pt idx="7021">
                  <c:v>-0.13019</c:v>
                </c:pt>
                <c:pt idx="7022">
                  <c:v>-9.8827999999999999E-2</c:v>
                </c:pt>
                <c:pt idx="7023">
                  <c:v>-6.6885E-2</c:v>
                </c:pt>
                <c:pt idx="7024">
                  <c:v>-3.6044E-2</c:v>
                </c:pt>
                <c:pt idx="7025">
                  <c:v>-7.2304999999999999E-3</c:v>
                </c:pt>
                <c:pt idx="7026">
                  <c:v>2.5457E-2</c:v>
                </c:pt>
                <c:pt idx="7027">
                  <c:v>5.5523999999999997E-2</c:v>
                </c:pt>
                <c:pt idx="7028">
                  <c:v>9.1590000000000005E-2</c:v>
                </c:pt>
                <c:pt idx="7029">
                  <c:v>0.11942999999999999</c:v>
                </c:pt>
                <c:pt idx="7030">
                  <c:v>0.14343</c:v>
                </c:pt>
                <c:pt idx="7031">
                  <c:v>0.16052</c:v>
                </c:pt>
                <c:pt idx="7032">
                  <c:v>0.19062999999999999</c:v>
                </c:pt>
                <c:pt idx="7033">
                  <c:v>0.20172000000000001</c:v>
                </c:pt>
                <c:pt idx="7034">
                  <c:v>0.20921000000000001</c:v>
                </c:pt>
                <c:pt idx="7035">
                  <c:v>0.20813000000000001</c:v>
                </c:pt>
                <c:pt idx="7036">
                  <c:v>0.22281999999999999</c:v>
                </c:pt>
                <c:pt idx="7037">
                  <c:v>0.21310999999999999</c:v>
                </c:pt>
                <c:pt idx="7038">
                  <c:v>0.20113</c:v>
                </c:pt>
                <c:pt idx="7039">
                  <c:v>0.18167</c:v>
                </c:pt>
                <c:pt idx="7040">
                  <c:v>0.17668</c:v>
                </c:pt>
                <c:pt idx="7041">
                  <c:v>0.14915</c:v>
                </c:pt>
                <c:pt idx="7042">
                  <c:v>0.12198000000000001</c:v>
                </c:pt>
                <c:pt idx="7043">
                  <c:v>9.1258000000000006E-2</c:v>
                </c:pt>
                <c:pt idx="7044">
                  <c:v>6.7547999999999997E-2</c:v>
                </c:pt>
                <c:pt idx="7045">
                  <c:v>3.3753999999999999E-2</c:v>
                </c:pt>
                <c:pt idx="7046">
                  <c:v>6.9249000000000003E-4</c:v>
                </c:pt>
                <c:pt idx="7047">
                  <c:v>-3.0966E-2</c:v>
                </c:pt>
                <c:pt idx="7048">
                  <c:v>-6.4956E-2</c:v>
                </c:pt>
                <c:pt idx="7049">
                  <c:v>-9.4390000000000002E-2</c:v>
                </c:pt>
                <c:pt idx="7050">
                  <c:v>-0.12225999999999999</c:v>
                </c:pt>
                <c:pt idx="7051">
                  <c:v>-0.13991999999999999</c:v>
                </c:pt>
                <c:pt idx="7052">
                  <c:v>-0.17337</c:v>
                </c:pt>
                <c:pt idx="7053">
                  <c:v>-0.19112999999999999</c:v>
                </c:pt>
                <c:pt idx="7054">
                  <c:v>-0.19866</c:v>
                </c:pt>
                <c:pt idx="7055">
                  <c:v>-0.20391999999999999</c:v>
                </c:pt>
                <c:pt idx="7056">
                  <c:v>-0.22120999999999999</c:v>
                </c:pt>
                <c:pt idx="7057">
                  <c:v>-0.21715000000000001</c:v>
                </c:pt>
                <c:pt idx="7058">
                  <c:v>-0.20723</c:v>
                </c:pt>
                <c:pt idx="7059">
                  <c:v>-0.19453000000000001</c:v>
                </c:pt>
                <c:pt idx="7060">
                  <c:v>-0.19152</c:v>
                </c:pt>
                <c:pt idx="7061">
                  <c:v>-0.16814999999999999</c:v>
                </c:pt>
                <c:pt idx="7062">
                  <c:v>-0.14204</c:v>
                </c:pt>
                <c:pt idx="7063">
                  <c:v>-0.11387</c:v>
                </c:pt>
                <c:pt idx="7064">
                  <c:v>-9.4070000000000001E-2</c:v>
                </c:pt>
                <c:pt idx="7065">
                  <c:v>-6.0267000000000001E-2</c:v>
                </c:pt>
                <c:pt idx="7066">
                  <c:v>-2.7504000000000001E-2</c:v>
                </c:pt>
                <c:pt idx="7067">
                  <c:v>5.9841E-3</c:v>
                </c:pt>
                <c:pt idx="7068">
                  <c:v>3.6492999999999998E-2</c:v>
                </c:pt>
                <c:pt idx="7069">
                  <c:v>6.9885000000000003E-2</c:v>
                </c:pt>
                <c:pt idx="7070">
                  <c:v>9.6534999999999996E-2</c:v>
                </c:pt>
                <c:pt idx="7071">
                  <c:v>0.12241</c:v>
                </c:pt>
                <c:pt idx="7072">
                  <c:v>0.15461</c:v>
                </c:pt>
                <c:pt idx="7073">
                  <c:v>0.17534</c:v>
                </c:pt>
                <c:pt idx="7074">
                  <c:v>0.18790999999999999</c:v>
                </c:pt>
                <c:pt idx="7075">
                  <c:v>0.19958999999999999</c:v>
                </c:pt>
                <c:pt idx="7076">
                  <c:v>0.21809999999999999</c:v>
                </c:pt>
                <c:pt idx="7077">
                  <c:v>0.21919</c:v>
                </c:pt>
                <c:pt idx="7078">
                  <c:v>0.21392</c:v>
                </c:pt>
                <c:pt idx="7079">
                  <c:v>0.21898999999999999</c:v>
                </c:pt>
                <c:pt idx="7080">
                  <c:v>0.20710999999999999</c:v>
                </c:pt>
                <c:pt idx="7081">
                  <c:v>0.18576000000000001</c:v>
                </c:pt>
                <c:pt idx="7082">
                  <c:v>0.1641</c:v>
                </c:pt>
                <c:pt idx="7083">
                  <c:v>0.15021999999999999</c:v>
                </c:pt>
                <c:pt idx="7084">
                  <c:v>0.12285</c:v>
                </c:pt>
                <c:pt idx="7085">
                  <c:v>8.6193000000000006E-2</c:v>
                </c:pt>
                <c:pt idx="7086">
                  <c:v>5.4243E-2</c:v>
                </c:pt>
                <c:pt idx="7087">
                  <c:v>2.375E-2</c:v>
                </c:pt>
                <c:pt idx="7088">
                  <c:v>-1.0484E-2</c:v>
                </c:pt>
                <c:pt idx="7089">
                  <c:v>-4.3507999999999998E-2</c:v>
                </c:pt>
                <c:pt idx="7090">
                  <c:v>-7.492E-2</c:v>
                </c:pt>
                <c:pt idx="7091">
                  <c:v>-0.10968</c:v>
                </c:pt>
                <c:pt idx="7092">
                  <c:v>-0.13741999999999999</c:v>
                </c:pt>
                <c:pt idx="7093">
                  <c:v>-0.15884999999999999</c:v>
                </c:pt>
                <c:pt idx="7094">
                  <c:v>-0.17474999999999999</c:v>
                </c:pt>
                <c:pt idx="7095">
                  <c:v>-0.20519999999999999</c:v>
                </c:pt>
                <c:pt idx="7096">
                  <c:v>-0.21234</c:v>
                </c:pt>
                <c:pt idx="7097">
                  <c:v>-0.21637000000000001</c:v>
                </c:pt>
                <c:pt idx="7098">
                  <c:v>-0.21182999999999999</c:v>
                </c:pt>
                <c:pt idx="7099">
                  <c:v>-0.22781999999999999</c:v>
                </c:pt>
                <c:pt idx="7100">
                  <c:v>-0.21684999999999999</c:v>
                </c:pt>
                <c:pt idx="7101">
                  <c:v>-0.1976</c:v>
                </c:pt>
                <c:pt idx="7102">
                  <c:v>-0.17569000000000001</c:v>
                </c:pt>
                <c:pt idx="7103">
                  <c:v>-0.17091999999999999</c:v>
                </c:pt>
                <c:pt idx="7104">
                  <c:v>-0.13686999999999999</c:v>
                </c:pt>
                <c:pt idx="7105">
                  <c:v>-0.11203</c:v>
                </c:pt>
                <c:pt idx="7106">
                  <c:v>-7.7072000000000002E-2</c:v>
                </c:pt>
                <c:pt idx="7107">
                  <c:v>-5.4681E-2</c:v>
                </c:pt>
                <c:pt idx="7108">
                  <c:v>-1.6285000000000001E-2</c:v>
                </c:pt>
                <c:pt idx="7109">
                  <c:v>1.3018999999999999E-2</c:v>
                </c:pt>
                <c:pt idx="7110">
                  <c:v>4.9335999999999998E-2</c:v>
                </c:pt>
                <c:pt idx="7111">
                  <c:v>8.1297999999999995E-2</c:v>
                </c:pt>
                <c:pt idx="7112">
                  <c:v>0.11344</c:v>
                </c:pt>
                <c:pt idx="7113">
                  <c:v>0.13730000000000001</c:v>
                </c:pt>
                <c:pt idx="7114">
                  <c:v>0.15839</c:v>
                </c:pt>
                <c:pt idx="7115">
                  <c:v>0.18947</c:v>
                </c:pt>
                <c:pt idx="7116">
                  <c:v>0.20255999999999999</c:v>
                </c:pt>
                <c:pt idx="7117">
                  <c:v>0.21079999999999999</c:v>
                </c:pt>
                <c:pt idx="7118">
                  <c:v>0.21245</c:v>
                </c:pt>
                <c:pt idx="7119">
                  <c:v>0.22786999999999999</c:v>
                </c:pt>
                <c:pt idx="7120">
                  <c:v>0.22231000000000001</c:v>
                </c:pt>
                <c:pt idx="7121">
                  <c:v>0.20774000000000001</c:v>
                </c:pt>
                <c:pt idx="7122">
                  <c:v>0.19055</c:v>
                </c:pt>
                <c:pt idx="7123">
                  <c:v>0.186</c:v>
                </c:pt>
                <c:pt idx="7124">
                  <c:v>0.16311</c:v>
                </c:pt>
                <c:pt idx="7125">
                  <c:v>0.13453000000000001</c:v>
                </c:pt>
                <c:pt idx="7126">
                  <c:v>0.10224</c:v>
                </c:pt>
                <c:pt idx="7127">
                  <c:v>7.9350000000000004E-2</c:v>
                </c:pt>
                <c:pt idx="7128">
                  <c:v>4.5448000000000002E-2</c:v>
                </c:pt>
                <c:pt idx="7129">
                  <c:v>8.5114000000000006E-3</c:v>
                </c:pt>
                <c:pt idx="7130">
                  <c:v>-2.2256000000000001E-2</c:v>
                </c:pt>
                <c:pt idx="7131">
                  <c:v>-5.6857999999999999E-2</c:v>
                </c:pt>
                <c:pt idx="7132">
                  <c:v>-8.6873000000000006E-2</c:v>
                </c:pt>
                <c:pt idx="7133">
                  <c:v>-0.11549</c:v>
                </c:pt>
                <c:pt idx="7134">
                  <c:v>-0.15060000000000001</c:v>
                </c:pt>
                <c:pt idx="7135">
                  <c:v>-0.17424999999999999</c:v>
                </c:pt>
                <c:pt idx="7136">
                  <c:v>-0.19048999999999999</c:v>
                </c:pt>
                <c:pt idx="7137">
                  <c:v>-0.20130999999999999</c:v>
                </c:pt>
                <c:pt idx="7138">
                  <c:v>-0.22821</c:v>
                </c:pt>
                <c:pt idx="7139">
                  <c:v>-0.22894999999999999</c:v>
                </c:pt>
                <c:pt idx="7140">
                  <c:v>-0.22775000000000001</c:v>
                </c:pt>
                <c:pt idx="7141">
                  <c:v>-0.21536</c:v>
                </c:pt>
                <c:pt idx="7142">
                  <c:v>-0.22441</c:v>
                </c:pt>
                <c:pt idx="7143">
                  <c:v>-0.20388999999999999</c:v>
                </c:pt>
                <c:pt idx="7144">
                  <c:v>-0.18174000000000001</c:v>
                </c:pt>
                <c:pt idx="7145">
                  <c:v>-0.15522</c:v>
                </c:pt>
                <c:pt idx="7146">
                  <c:v>-0.14044000000000001</c:v>
                </c:pt>
                <c:pt idx="7147">
                  <c:v>-0.10623</c:v>
                </c:pt>
                <c:pt idx="7148">
                  <c:v>-7.2221999999999995E-2</c:v>
                </c:pt>
                <c:pt idx="7149">
                  <c:v>-4.0210999999999997E-2</c:v>
                </c:pt>
                <c:pt idx="7150">
                  <c:v>-8.3733000000000002E-3</c:v>
                </c:pt>
                <c:pt idx="7151">
                  <c:v>2.6915999999999999E-2</c:v>
                </c:pt>
                <c:pt idx="7152">
                  <c:v>6.0823000000000002E-2</c:v>
                </c:pt>
                <c:pt idx="7153">
                  <c:v>8.9904999999999999E-2</c:v>
                </c:pt>
                <c:pt idx="7154">
                  <c:v>0.12755</c:v>
                </c:pt>
                <c:pt idx="7155">
                  <c:v>0.15296000000000001</c:v>
                </c:pt>
                <c:pt idx="7156">
                  <c:v>0.1719</c:v>
                </c:pt>
                <c:pt idx="7157">
                  <c:v>0.18525</c:v>
                </c:pt>
                <c:pt idx="7158">
                  <c:v>0.21482999999999999</c:v>
                </c:pt>
                <c:pt idx="7159">
                  <c:v>0.22278000000000001</c:v>
                </c:pt>
                <c:pt idx="7160">
                  <c:v>0.22375999999999999</c:v>
                </c:pt>
                <c:pt idx="7161">
                  <c:v>0.21672</c:v>
                </c:pt>
                <c:pt idx="7162">
                  <c:v>0.22828999999999999</c:v>
                </c:pt>
                <c:pt idx="7163">
                  <c:v>0.21554000000000001</c:v>
                </c:pt>
                <c:pt idx="7164">
                  <c:v>0.19639000000000001</c:v>
                </c:pt>
                <c:pt idx="7165">
                  <c:v>0.17296</c:v>
                </c:pt>
                <c:pt idx="7166">
                  <c:v>0.16123000000000001</c:v>
                </c:pt>
                <c:pt idx="7167">
                  <c:v>0.13325000000000001</c:v>
                </c:pt>
                <c:pt idx="7168">
                  <c:v>9.9852999999999997E-2</c:v>
                </c:pt>
                <c:pt idx="7169">
                  <c:v>6.6000000000000003E-2</c:v>
                </c:pt>
                <c:pt idx="7170">
                  <c:v>3.8768999999999998E-2</c:v>
                </c:pt>
                <c:pt idx="7171">
                  <c:v>2.4567999999999999E-3</c:v>
                </c:pt>
                <c:pt idx="7172">
                  <c:v>-3.1205E-2</c:v>
                </c:pt>
                <c:pt idx="7173">
                  <c:v>-6.4823000000000006E-2</c:v>
                </c:pt>
                <c:pt idx="7174">
                  <c:v>-9.8712999999999995E-2</c:v>
                </c:pt>
                <c:pt idx="7175">
                  <c:v>-0.13009999999999999</c:v>
                </c:pt>
                <c:pt idx="7176">
                  <c:v>-0.14999000000000001</c:v>
                </c:pt>
                <c:pt idx="7177">
                  <c:v>-0.18598000000000001</c:v>
                </c:pt>
                <c:pt idx="7178">
                  <c:v>-0.20418</c:v>
                </c:pt>
                <c:pt idx="7179">
                  <c:v>-0.21410999999999999</c:v>
                </c:pt>
                <c:pt idx="7180">
                  <c:v>-0.21895000000000001</c:v>
                </c:pt>
                <c:pt idx="7181">
                  <c:v>-0.23798</c:v>
                </c:pt>
                <c:pt idx="7182">
                  <c:v>-0.23327999999999999</c:v>
                </c:pt>
                <c:pt idx="7183">
                  <c:v>-0.22398999999999999</c:v>
                </c:pt>
                <c:pt idx="7184">
                  <c:v>-0.21077000000000001</c:v>
                </c:pt>
                <c:pt idx="7185">
                  <c:v>-0.20746000000000001</c:v>
                </c:pt>
                <c:pt idx="7186">
                  <c:v>-0.18174999999999999</c:v>
                </c:pt>
                <c:pt idx="7187">
                  <c:v>-0.15368999999999999</c:v>
                </c:pt>
                <c:pt idx="7188">
                  <c:v>-0.12350999999999999</c:v>
                </c:pt>
                <c:pt idx="7189">
                  <c:v>-0.1012</c:v>
                </c:pt>
                <c:pt idx="7190">
                  <c:v>-6.4215999999999995E-2</c:v>
                </c:pt>
                <c:pt idx="7191">
                  <c:v>-2.9377E-2</c:v>
                </c:pt>
                <c:pt idx="7192">
                  <c:v>5.9046000000000003E-3</c:v>
                </c:pt>
                <c:pt idx="7193">
                  <c:v>4.1158E-2</c:v>
                </c:pt>
                <c:pt idx="7194">
                  <c:v>7.4788999999999994E-2</c:v>
                </c:pt>
                <c:pt idx="7195">
                  <c:v>0.10585</c:v>
                </c:pt>
                <c:pt idx="7196">
                  <c:v>0.13061</c:v>
                </c:pt>
                <c:pt idx="7197">
                  <c:v>0.16744000000000001</c:v>
                </c:pt>
                <c:pt idx="7198">
                  <c:v>0.18654999999999999</c:v>
                </c:pt>
                <c:pt idx="7199">
                  <c:v>0.20283999999999999</c:v>
                </c:pt>
                <c:pt idx="7200">
                  <c:v>0.2112</c:v>
                </c:pt>
                <c:pt idx="7201">
                  <c:v>0.23324</c:v>
                </c:pt>
                <c:pt idx="7202">
                  <c:v>0.23308000000000001</c:v>
                </c:pt>
                <c:pt idx="7203">
                  <c:v>0.2291</c:v>
                </c:pt>
                <c:pt idx="7204">
                  <c:v>0.21185999999999999</c:v>
                </c:pt>
                <c:pt idx="7205">
                  <c:v>0.22054000000000001</c:v>
                </c:pt>
                <c:pt idx="7206">
                  <c:v>0.19575999999999999</c:v>
                </c:pt>
                <c:pt idx="7207">
                  <c:v>0.17368</c:v>
                </c:pt>
                <c:pt idx="7208">
                  <c:v>0.14249999999999999</c:v>
                </c:pt>
                <c:pt idx="7209">
                  <c:v>0.12938</c:v>
                </c:pt>
                <c:pt idx="7210">
                  <c:v>8.9663999999999994E-2</c:v>
                </c:pt>
                <c:pt idx="7211">
                  <c:v>5.6404999999999997E-2</c:v>
                </c:pt>
                <c:pt idx="7212">
                  <c:v>2.0334000000000001E-2</c:v>
                </c:pt>
                <c:pt idx="7213">
                  <c:v>-1.0972000000000001E-2</c:v>
                </c:pt>
                <c:pt idx="7214">
                  <c:v>-4.7014E-2</c:v>
                </c:pt>
                <c:pt idx="7215">
                  <c:v>-8.0561999999999995E-2</c:v>
                </c:pt>
                <c:pt idx="7216">
                  <c:v>-0.10864</c:v>
                </c:pt>
                <c:pt idx="7217">
                  <c:v>-0.14512</c:v>
                </c:pt>
                <c:pt idx="7218">
                  <c:v>-0.16968</c:v>
                </c:pt>
                <c:pt idx="7219">
                  <c:v>-0.18626999999999999</c:v>
                </c:pt>
                <c:pt idx="7220">
                  <c:v>-0.20129</c:v>
                </c:pt>
                <c:pt idx="7221">
                  <c:v>-0.2258</c:v>
                </c:pt>
                <c:pt idx="7222">
                  <c:v>-0.2316</c:v>
                </c:pt>
                <c:pt idx="7223">
                  <c:v>-0.2276</c:v>
                </c:pt>
                <c:pt idx="7224">
                  <c:v>-0.223</c:v>
                </c:pt>
                <c:pt idx="7225">
                  <c:v>-0.23146</c:v>
                </c:pt>
                <c:pt idx="7226">
                  <c:v>-0.21190999999999999</c:v>
                </c:pt>
                <c:pt idx="7227">
                  <c:v>-0.18912000000000001</c:v>
                </c:pt>
                <c:pt idx="7228">
                  <c:v>-0.18303</c:v>
                </c:pt>
                <c:pt idx="7229">
                  <c:v>-0.14774999999999999</c:v>
                </c:pt>
                <c:pt idx="7230">
                  <c:v>-0.11996999999999999</c:v>
                </c:pt>
                <c:pt idx="7231">
                  <c:v>-8.3767999999999995E-2</c:v>
                </c:pt>
                <c:pt idx="7232">
                  <c:v>-5.8020000000000002E-2</c:v>
                </c:pt>
                <c:pt idx="7233">
                  <c:v>-1.8714000000000001E-2</c:v>
                </c:pt>
                <c:pt idx="7234">
                  <c:v>1.5036000000000001E-2</c:v>
                </c:pt>
                <c:pt idx="7235">
                  <c:v>5.3017000000000002E-2</c:v>
                </c:pt>
                <c:pt idx="7236">
                  <c:v>9.0093999999999994E-2</c:v>
                </c:pt>
                <c:pt idx="7237">
                  <c:v>0.12178</c:v>
                </c:pt>
                <c:pt idx="7238">
                  <c:v>0.14953</c:v>
                </c:pt>
                <c:pt idx="7239">
                  <c:v>0.17008999999999999</c:v>
                </c:pt>
                <c:pt idx="7240">
                  <c:v>0.20695</c:v>
                </c:pt>
                <c:pt idx="7241">
                  <c:v>0.21762000000000001</c:v>
                </c:pt>
                <c:pt idx="7242">
                  <c:v>0.22971</c:v>
                </c:pt>
                <c:pt idx="7243">
                  <c:v>0.22867999999999999</c:v>
                </c:pt>
                <c:pt idx="7244">
                  <c:v>0.2475</c:v>
                </c:pt>
                <c:pt idx="7245">
                  <c:v>0.2387</c:v>
                </c:pt>
                <c:pt idx="7246">
                  <c:v>0.22570999999999999</c:v>
                </c:pt>
                <c:pt idx="7247">
                  <c:v>0.20515</c:v>
                </c:pt>
                <c:pt idx="7248">
                  <c:v>0.20129</c:v>
                </c:pt>
                <c:pt idx="7249">
                  <c:v>0.17530000000000001</c:v>
                </c:pt>
                <c:pt idx="7250">
                  <c:v>0.14552000000000001</c:v>
                </c:pt>
                <c:pt idx="7251">
                  <c:v>0.11131000000000001</c:v>
                </c:pt>
                <c:pt idx="7252">
                  <c:v>8.6410000000000001E-2</c:v>
                </c:pt>
                <c:pt idx="7253">
                  <c:v>4.8613000000000003E-2</c:v>
                </c:pt>
                <c:pt idx="7254">
                  <c:v>1.0352999999999999E-2</c:v>
                </c:pt>
                <c:pt idx="7255">
                  <c:v>-2.1781999999999999E-2</c:v>
                </c:pt>
                <c:pt idx="7256">
                  <c:v>-5.8948E-2</c:v>
                </c:pt>
                <c:pt idx="7257">
                  <c:v>-9.153E-2</c:v>
                </c:pt>
                <c:pt idx="7258">
                  <c:v>-0.12203</c:v>
                </c:pt>
                <c:pt idx="7259">
                  <c:v>-0.14563999999999999</c:v>
                </c:pt>
                <c:pt idx="7260">
                  <c:v>-0.18293999999999999</c:v>
                </c:pt>
                <c:pt idx="7261">
                  <c:v>-0.20144999999999999</c:v>
                </c:pt>
                <c:pt idx="7262">
                  <c:v>-0.21396999999999999</c:v>
                </c:pt>
                <c:pt idx="7263">
                  <c:v>-0.22137000000000001</c:v>
                </c:pt>
                <c:pt idx="7264">
                  <c:v>-0.24156</c:v>
                </c:pt>
                <c:pt idx="7265">
                  <c:v>-0.24238999999999999</c:v>
                </c:pt>
                <c:pt idx="7266">
                  <c:v>-0.22941</c:v>
                </c:pt>
                <c:pt idx="7267">
                  <c:v>-0.21811</c:v>
                </c:pt>
                <c:pt idx="7268">
                  <c:v>-0.21704000000000001</c:v>
                </c:pt>
                <c:pt idx="7269">
                  <c:v>-0.19405</c:v>
                </c:pt>
                <c:pt idx="7270">
                  <c:v>-0.16669999999999999</c:v>
                </c:pt>
                <c:pt idx="7271">
                  <c:v>-0.13583999999999999</c:v>
                </c:pt>
                <c:pt idx="7272">
                  <c:v>-0.11464000000000001</c:v>
                </c:pt>
                <c:pt idx="7273">
                  <c:v>-7.7778E-2</c:v>
                </c:pt>
                <c:pt idx="7274">
                  <c:v>-4.3890999999999999E-2</c:v>
                </c:pt>
                <c:pt idx="7275">
                  <c:v>-6.4009000000000002E-3</c:v>
                </c:pt>
                <c:pt idx="7276">
                  <c:v>2.7449000000000001E-2</c:v>
                </c:pt>
                <c:pt idx="7277">
                  <c:v>6.4083000000000001E-2</c:v>
                </c:pt>
                <c:pt idx="7278">
                  <c:v>9.5390000000000003E-2</c:v>
                </c:pt>
                <c:pt idx="7279">
                  <c:v>0.13583999999999999</c:v>
                </c:pt>
                <c:pt idx="7280">
                  <c:v>0.16164000000000001</c:v>
                </c:pt>
                <c:pt idx="7281">
                  <c:v>0.18462000000000001</c:v>
                </c:pt>
                <c:pt idx="7282">
                  <c:v>0.19903999999999999</c:v>
                </c:pt>
                <c:pt idx="7283">
                  <c:v>0.23130000000000001</c:v>
                </c:pt>
                <c:pt idx="7284">
                  <c:v>0.23791999999999999</c:v>
                </c:pt>
                <c:pt idx="7285">
                  <c:v>0.23996000000000001</c:v>
                </c:pt>
                <c:pt idx="7286">
                  <c:v>0.23230999999999999</c:v>
                </c:pt>
                <c:pt idx="7287">
                  <c:v>0.24487</c:v>
                </c:pt>
                <c:pt idx="7288">
                  <c:v>0.22892000000000001</c:v>
                </c:pt>
                <c:pt idx="7289">
                  <c:v>0.20977999999999999</c:v>
                </c:pt>
                <c:pt idx="7290">
                  <c:v>0.1842</c:v>
                </c:pt>
                <c:pt idx="7291">
                  <c:v>0.17174</c:v>
                </c:pt>
                <c:pt idx="7292">
                  <c:v>0.13944999999999999</c:v>
                </c:pt>
                <c:pt idx="7293">
                  <c:v>0.10544000000000001</c:v>
                </c:pt>
                <c:pt idx="7294">
                  <c:v>6.9565000000000002E-2</c:v>
                </c:pt>
                <c:pt idx="7295">
                  <c:v>3.9504999999999998E-2</c:v>
                </c:pt>
                <c:pt idx="7296">
                  <c:v>1.5765E-3</c:v>
                </c:pt>
                <c:pt idx="7297">
                  <c:v>-3.5804000000000002E-2</c:v>
                </c:pt>
                <c:pt idx="7298">
                  <c:v>-6.8489999999999995E-2</c:v>
                </c:pt>
                <c:pt idx="7299">
                  <c:v>-0.10688</c:v>
                </c:pt>
                <c:pt idx="7300">
                  <c:v>-0.13850000000000001</c:v>
                </c:pt>
                <c:pt idx="7301">
                  <c:v>-0.16209000000000001</c:v>
                </c:pt>
                <c:pt idx="7302">
                  <c:v>-0.18076</c:v>
                </c:pt>
                <c:pt idx="7303">
                  <c:v>-0.21726000000000001</c:v>
                </c:pt>
                <c:pt idx="7304">
                  <c:v>-0.22672999999999999</c:v>
                </c:pt>
                <c:pt idx="7305">
                  <c:v>-0.23388</c:v>
                </c:pt>
                <c:pt idx="7306">
                  <c:v>-0.22997000000000001</c:v>
                </c:pt>
                <c:pt idx="7307">
                  <c:v>-0.24743999999999999</c:v>
                </c:pt>
                <c:pt idx="7308">
                  <c:v>-0.23552000000000001</c:v>
                </c:pt>
                <c:pt idx="7309">
                  <c:v>-0.22256999999999999</c:v>
                </c:pt>
                <c:pt idx="7310">
                  <c:v>-0.19750999999999999</c:v>
                </c:pt>
                <c:pt idx="7311">
                  <c:v>-0.19156000000000001</c:v>
                </c:pt>
                <c:pt idx="7312">
                  <c:v>-0.16148000000000001</c:v>
                </c:pt>
                <c:pt idx="7313">
                  <c:v>-0.13063</c:v>
                </c:pt>
                <c:pt idx="7314">
                  <c:v>-9.5547000000000007E-2</c:v>
                </c:pt>
                <c:pt idx="7315">
                  <c:v>-6.8310999999999997E-2</c:v>
                </c:pt>
                <c:pt idx="7316">
                  <c:v>-3.1407999999999998E-2</c:v>
                </c:pt>
                <c:pt idx="7317">
                  <c:v>6.2230999999999996E-3</c:v>
                </c:pt>
                <c:pt idx="7318">
                  <c:v>4.1466000000000003E-2</c:v>
                </c:pt>
                <c:pt idx="7319">
                  <c:v>7.8115000000000004E-2</c:v>
                </c:pt>
                <c:pt idx="7320">
                  <c:v>0.11269999999999999</c:v>
                </c:pt>
                <c:pt idx="7321">
                  <c:v>0.13857</c:v>
                </c:pt>
                <c:pt idx="7322">
                  <c:v>0.16505</c:v>
                </c:pt>
                <c:pt idx="7323">
                  <c:v>0.19825999999999999</c:v>
                </c:pt>
                <c:pt idx="7324">
                  <c:v>0.21722</c:v>
                </c:pt>
                <c:pt idx="7325">
                  <c:v>0.22683</c:v>
                </c:pt>
                <c:pt idx="7326">
                  <c:v>0.22953999999999999</c:v>
                </c:pt>
                <c:pt idx="7327">
                  <c:v>0.24948999999999999</c:v>
                </c:pt>
                <c:pt idx="7328">
                  <c:v>0.24668999999999999</c:v>
                </c:pt>
                <c:pt idx="7329">
                  <c:v>0.22844999999999999</c:v>
                </c:pt>
                <c:pt idx="7330">
                  <c:v>0.23676</c:v>
                </c:pt>
                <c:pt idx="7331">
                  <c:v>0.21118000000000001</c:v>
                </c:pt>
                <c:pt idx="7332">
                  <c:v>0.18768000000000001</c:v>
                </c:pt>
                <c:pt idx="7333">
                  <c:v>0.15581</c:v>
                </c:pt>
                <c:pt idx="7334">
                  <c:v>0.14024</c:v>
                </c:pt>
                <c:pt idx="7335">
                  <c:v>9.8898E-2</c:v>
                </c:pt>
                <c:pt idx="7336">
                  <c:v>6.1843000000000002E-2</c:v>
                </c:pt>
                <c:pt idx="7337">
                  <c:v>2.3947E-2</c:v>
                </c:pt>
                <c:pt idx="7338">
                  <c:v>-1.2063000000000001E-2</c:v>
                </c:pt>
                <c:pt idx="7339">
                  <c:v>-4.9520000000000002E-2</c:v>
                </c:pt>
                <c:pt idx="7340">
                  <c:v>-8.6631E-2</c:v>
                </c:pt>
                <c:pt idx="7341">
                  <c:v>-0.11516999999999999</c:v>
                </c:pt>
                <c:pt idx="7342">
                  <c:v>-0.15790000000000001</c:v>
                </c:pt>
                <c:pt idx="7343">
                  <c:v>-0.18098</c:v>
                </c:pt>
                <c:pt idx="7344">
                  <c:v>-0.20213999999999999</c:v>
                </c:pt>
                <c:pt idx="7345">
                  <c:v>-0.215</c:v>
                </c:pt>
                <c:pt idx="7346">
                  <c:v>-0.24415000000000001</c:v>
                </c:pt>
                <c:pt idx="7347">
                  <c:v>-0.24697</c:v>
                </c:pt>
                <c:pt idx="7348">
                  <c:v>-0.24559</c:v>
                </c:pt>
                <c:pt idx="7349">
                  <c:v>-0.23766000000000001</c:v>
                </c:pt>
                <c:pt idx="7350">
                  <c:v>-0.24876999999999999</c:v>
                </c:pt>
                <c:pt idx="7351">
                  <c:v>-0.2266</c:v>
                </c:pt>
                <c:pt idx="7352">
                  <c:v>-0.20365</c:v>
                </c:pt>
                <c:pt idx="7353">
                  <c:v>-0.17777999999999999</c:v>
                </c:pt>
                <c:pt idx="7354">
                  <c:v>-0.15948000000000001</c:v>
                </c:pt>
                <c:pt idx="7355">
                  <c:v>-0.12765000000000001</c:v>
                </c:pt>
                <c:pt idx="7356">
                  <c:v>-9.0512999999999996E-2</c:v>
                </c:pt>
                <c:pt idx="7357">
                  <c:v>-5.5806000000000001E-2</c:v>
                </c:pt>
                <c:pt idx="7358">
                  <c:v>-2.1815000000000001E-2</c:v>
                </c:pt>
                <c:pt idx="7359">
                  <c:v>1.5328E-2</c:v>
                </c:pt>
                <c:pt idx="7360">
                  <c:v>5.4926999999999997E-2</c:v>
                </c:pt>
                <c:pt idx="7361">
                  <c:v>8.6846000000000007E-2</c:v>
                </c:pt>
                <c:pt idx="7362">
                  <c:v>0.12597</c:v>
                </c:pt>
                <c:pt idx="7363">
                  <c:v>0.15697</c:v>
                </c:pt>
                <c:pt idx="7364">
                  <c:v>0.17938000000000001</c:v>
                </c:pt>
                <c:pt idx="7365">
                  <c:v>0.20019000000000001</c:v>
                </c:pt>
                <c:pt idx="7366">
                  <c:v>0.22774</c:v>
                </c:pt>
                <c:pt idx="7367">
                  <c:v>0.24215999999999999</c:v>
                </c:pt>
                <c:pt idx="7368">
                  <c:v>0.24131</c:v>
                </c:pt>
                <c:pt idx="7369">
                  <c:v>0.23932</c:v>
                </c:pt>
                <c:pt idx="7370">
                  <c:v>0.25180000000000002</c:v>
                </c:pt>
                <c:pt idx="7371">
                  <c:v>0.23874000000000001</c:v>
                </c:pt>
                <c:pt idx="7372">
                  <c:v>0.21793999999999999</c:v>
                </c:pt>
                <c:pt idx="7373">
                  <c:v>0.19425000000000001</c:v>
                </c:pt>
                <c:pt idx="7374">
                  <c:v>0.18622</c:v>
                </c:pt>
                <c:pt idx="7375">
                  <c:v>0.15445999999999999</c:v>
                </c:pt>
                <c:pt idx="7376">
                  <c:v>0.11858</c:v>
                </c:pt>
                <c:pt idx="7377">
                  <c:v>8.1823000000000007E-2</c:v>
                </c:pt>
                <c:pt idx="7378">
                  <c:v>5.3353999999999999E-2</c:v>
                </c:pt>
                <c:pt idx="7379">
                  <c:v>1.0593999999999999E-2</c:v>
                </c:pt>
                <c:pt idx="7380">
                  <c:v>-2.2651999999999999E-2</c:v>
                </c:pt>
                <c:pt idx="7381">
                  <c:v>-6.3454999999999998E-2</c:v>
                </c:pt>
                <c:pt idx="7382">
                  <c:v>-9.6192E-2</c:v>
                </c:pt>
                <c:pt idx="7383">
                  <c:v>-0.13136</c:v>
                </c:pt>
                <c:pt idx="7384">
                  <c:v>-0.15597</c:v>
                </c:pt>
                <c:pt idx="7385">
                  <c:v>-0.19778000000000001</c:v>
                </c:pt>
                <c:pt idx="7386">
                  <c:v>-0.21423</c:v>
                </c:pt>
                <c:pt idx="7387">
                  <c:v>-0.22994999999999999</c:v>
                </c:pt>
                <c:pt idx="7388">
                  <c:v>-0.23596</c:v>
                </c:pt>
                <c:pt idx="7389">
                  <c:v>-0.26046000000000002</c:v>
                </c:pt>
                <c:pt idx="7390">
                  <c:v>-0.25646000000000002</c:v>
                </c:pt>
                <c:pt idx="7391">
                  <c:v>-0.24614</c:v>
                </c:pt>
                <c:pt idx="7392">
                  <c:v>-0.23169000000000001</c:v>
                </c:pt>
                <c:pt idx="7393">
                  <c:v>-0.23211999999999999</c:v>
                </c:pt>
                <c:pt idx="7394">
                  <c:v>-0.20508000000000001</c:v>
                </c:pt>
                <c:pt idx="7395">
                  <c:v>-0.17702000000000001</c:v>
                </c:pt>
                <c:pt idx="7396">
                  <c:v>-0.14388000000000001</c:v>
                </c:pt>
                <c:pt idx="7397">
                  <c:v>-0.12126000000000001</c:v>
                </c:pt>
                <c:pt idx="7398">
                  <c:v>-8.1705E-2</c:v>
                </c:pt>
                <c:pt idx="7399">
                  <c:v>-4.4877E-2</c:v>
                </c:pt>
                <c:pt idx="7400">
                  <c:v>-7.0279000000000001E-3</c:v>
                </c:pt>
                <c:pt idx="7401">
                  <c:v>3.0131999999999999E-2</c:v>
                </c:pt>
                <c:pt idx="7402">
                  <c:v>6.8991999999999998E-2</c:v>
                </c:pt>
                <c:pt idx="7403">
                  <c:v>0.10441</c:v>
                </c:pt>
                <c:pt idx="7404">
                  <c:v>0.13316</c:v>
                </c:pt>
                <c:pt idx="7405">
                  <c:v>0.17277999999999999</c:v>
                </c:pt>
                <c:pt idx="7406">
                  <c:v>0.19635</c:v>
                </c:pt>
                <c:pt idx="7407">
                  <c:v>0.21226999999999999</c:v>
                </c:pt>
                <c:pt idx="7408">
                  <c:v>0.22356000000000001</c:v>
                </c:pt>
                <c:pt idx="7409">
                  <c:v>0.25247000000000003</c:v>
                </c:pt>
                <c:pt idx="7410">
                  <c:v>0.25398999999999999</c:v>
                </c:pt>
                <c:pt idx="7411">
                  <c:v>0.24812000000000001</c:v>
                </c:pt>
                <c:pt idx="7412">
                  <c:v>0.23641999999999999</c:v>
                </c:pt>
                <c:pt idx="7413">
                  <c:v>0.24381</c:v>
                </c:pt>
                <c:pt idx="7414">
                  <c:v>0.22281999999999999</c:v>
                </c:pt>
                <c:pt idx="7415">
                  <c:v>0.19719</c:v>
                </c:pt>
                <c:pt idx="7416">
                  <c:v>0.16611999999999999</c:v>
                </c:pt>
                <c:pt idx="7417">
                  <c:v>0.14946000000000001</c:v>
                </c:pt>
                <c:pt idx="7418">
                  <c:v>0.11382</c:v>
                </c:pt>
                <c:pt idx="7419">
                  <c:v>7.4913999999999994E-2</c:v>
                </c:pt>
                <c:pt idx="7420">
                  <c:v>3.6910999999999999E-2</c:v>
                </c:pt>
                <c:pt idx="7421">
                  <c:v>3.3286000000000001E-3</c:v>
                </c:pt>
                <c:pt idx="7422">
                  <c:v>-3.7956999999999998E-2</c:v>
                </c:pt>
                <c:pt idx="7423">
                  <c:v>-7.2631000000000001E-2</c:v>
                </c:pt>
                <c:pt idx="7424">
                  <c:v>-0.10682999999999999</c:v>
                </c:pt>
                <c:pt idx="7425">
                  <c:v>-0.14645</c:v>
                </c:pt>
                <c:pt idx="7426">
                  <c:v>-0.1739</c:v>
                </c:pt>
                <c:pt idx="7427">
                  <c:v>-0.19450000000000001</c:v>
                </c:pt>
                <c:pt idx="7428">
                  <c:v>-0.2331</c:v>
                </c:pt>
                <c:pt idx="7429">
                  <c:v>-0.2432</c:v>
                </c:pt>
                <c:pt idx="7430">
                  <c:v>-0.25269999999999998</c:v>
                </c:pt>
                <c:pt idx="7431">
                  <c:v>-0.24796000000000001</c:v>
                </c:pt>
                <c:pt idx="7432">
                  <c:v>-0.26646999999999998</c:v>
                </c:pt>
                <c:pt idx="7433">
                  <c:v>-0.25392999999999999</c:v>
                </c:pt>
                <c:pt idx="7434">
                  <c:v>-0.24117</c:v>
                </c:pt>
                <c:pt idx="7435">
                  <c:v>-0.21565000000000001</c:v>
                </c:pt>
                <c:pt idx="7436">
                  <c:v>-0.20827000000000001</c:v>
                </c:pt>
                <c:pt idx="7437">
                  <c:v>-0.17544999999999999</c:v>
                </c:pt>
                <c:pt idx="7438">
                  <c:v>-0.14169000000000001</c:v>
                </c:pt>
                <c:pt idx="7439">
                  <c:v>-0.105</c:v>
                </c:pt>
                <c:pt idx="7440">
                  <c:v>-7.4234999999999995E-2</c:v>
                </c:pt>
                <c:pt idx="7441">
                  <c:v>-3.3859E-2</c:v>
                </c:pt>
                <c:pt idx="7442">
                  <c:v>6.5823000000000001E-3</c:v>
                </c:pt>
                <c:pt idx="7443">
                  <c:v>4.2973999999999998E-2</c:v>
                </c:pt>
                <c:pt idx="7444">
                  <c:v>8.5200999999999999E-2</c:v>
                </c:pt>
                <c:pt idx="7445">
                  <c:v>0.11953999999999999</c:v>
                </c:pt>
                <c:pt idx="7446">
                  <c:v>0.15026999999999999</c:v>
                </c:pt>
                <c:pt idx="7447">
                  <c:v>0.1749</c:v>
                </c:pt>
                <c:pt idx="7448">
                  <c:v>0.21329999999999999</c:v>
                </c:pt>
                <c:pt idx="7449">
                  <c:v>0.23008000000000001</c:v>
                </c:pt>
                <c:pt idx="7450">
                  <c:v>0.24329999999999999</c:v>
                </c:pt>
                <c:pt idx="7451">
                  <c:v>0.24229999999999999</c:v>
                </c:pt>
                <c:pt idx="7452">
                  <c:v>0.26594000000000001</c:v>
                </c:pt>
                <c:pt idx="7453">
                  <c:v>0.26151000000000002</c:v>
                </c:pt>
                <c:pt idx="7454">
                  <c:v>0.24451999999999999</c:v>
                </c:pt>
                <c:pt idx="7455">
                  <c:v>0.22883999999999999</c:v>
                </c:pt>
                <c:pt idx="7456">
                  <c:v>0.22524</c:v>
                </c:pt>
                <c:pt idx="7457">
                  <c:v>0.19778999999999999</c:v>
                </c:pt>
                <c:pt idx="7458">
                  <c:v>0.16542000000000001</c:v>
                </c:pt>
                <c:pt idx="7459">
                  <c:v>0.13358</c:v>
                </c:pt>
                <c:pt idx="7460">
                  <c:v>0.10543</c:v>
                </c:pt>
                <c:pt idx="7461">
                  <c:v>6.4808000000000004E-2</c:v>
                </c:pt>
                <c:pt idx="7462">
                  <c:v>2.5474E-2</c:v>
                </c:pt>
                <c:pt idx="7463">
                  <c:v>-1.2619999999999999E-2</c:v>
                </c:pt>
                <c:pt idx="7464">
                  <c:v>-4.9924000000000003E-2</c:v>
                </c:pt>
                <c:pt idx="7465">
                  <c:v>-9.0528999999999998E-2</c:v>
                </c:pt>
                <c:pt idx="7466">
                  <c:v>-0.12106</c:v>
                </c:pt>
                <c:pt idx="7467">
                  <c:v>-0.15296000000000001</c:v>
                </c:pt>
                <c:pt idx="7468">
                  <c:v>-0.18840000000000001</c:v>
                </c:pt>
                <c:pt idx="7469">
                  <c:v>-0.21254000000000001</c:v>
                </c:pt>
                <c:pt idx="7470">
                  <c:v>-0.22589999999999999</c:v>
                </c:pt>
                <c:pt idx="7471">
                  <c:v>-0.23585</c:v>
                </c:pt>
                <c:pt idx="7472">
                  <c:v>-0.2596</c:v>
                </c:pt>
                <c:pt idx="7473">
                  <c:v>-0.25946999999999998</c:v>
                </c:pt>
                <c:pt idx="7474">
                  <c:v>-0.25163999999999997</c:v>
                </c:pt>
                <c:pt idx="7475">
                  <c:v>-0.23996999999999999</c:v>
                </c:pt>
                <c:pt idx="7476">
                  <c:v>-0.23929</c:v>
                </c:pt>
                <c:pt idx="7477">
                  <c:v>-0.21576000000000001</c:v>
                </c:pt>
                <c:pt idx="7478">
                  <c:v>-0.18859999999999999</c:v>
                </c:pt>
                <c:pt idx="7479">
                  <c:v>-0.16875999999999999</c:v>
                </c:pt>
                <c:pt idx="7480">
                  <c:v>-0.13614000000000001</c:v>
                </c:pt>
                <c:pt idx="7481">
                  <c:v>-9.5509999999999998E-2</c:v>
                </c:pt>
                <c:pt idx="7482">
                  <c:v>-5.9515999999999999E-2</c:v>
                </c:pt>
                <c:pt idx="7483">
                  <c:v>-2.1885999999999999E-2</c:v>
                </c:pt>
                <c:pt idx="7484">
                  <c:v>1.5551000000000001E-2</c:v>
                </c:pt>
                <c:pt idx="7485">
                  <c:v>5.9837000000000001E-2</c:v>
                </c:pt>
                <c:pt idx="7486">
                  <c:v>9.3156000000000003E-2</c:v>
                </c:pt>
                <c:pt idx="7487">
                  <c:v>0.13755000000000001</c:v>
                </c:pt>
                <c:pt idx="7488">
                  <c:v>0.16730999999999999</c:v>
                </c:pt>
                <c:pt idx="7489">
                  <c:v>0.19355</c:v>
                </c:pt>
                <c:pt idx="7490">
                  <c:v>0.21310999999999999</c:v>
                </c:pt>
                <c:pt idx="7491">
                  <c:v>0.24646000000000001</c:v>
                </c:pt>
                <c:pt idx="7492">
                  <c:v>0.25741999999999998</c:v>
                </c:pt>
                <c:pt idx="7493">
                  <c:v>0.26022000000000001</c:v>
                </c:pt>
                <c:pt idx="7494">
                  <c:v>0.25468000000000002</c:v>
                </c:pt>
                <c:pt idx="7495">
                  <c:v>0.27034999999999998</c:v>
                </c:pt>
                <c:pt idx="7496">
                  <c:v>0.25352000000000002</c:v>
                </c:pt>
                <c:pt idx="7497">
                  <c:v>0.23354</c:v>
                </c:pt>
                <c:pt idx="7498">
                  <c:v>0.20629</c:v>
                </c:pt>
                <c:pt idx="7499">
                  <c:v>0.19847000000000001</c:v>
                </c:pt>
                <c:pt idx="7500">
                  <c:v>0.16356999999999999</c:v>
                </c:pt>
                <c:pt idx="7501">
                  <c:v>0.12564</c:v>
                </c:pt>
                <c:pt idx="7502">
                  <c:v>8.7456000000000006E-2</c:v>
                </c:pt>
                <c:pt idx="7503">
                  <c:v>5.6467000000000003E-2</c:v>
                </c:pt>
                <c:pt idx="7504">
                  <c:v>9.9013E-3</c:v>
                </c:pt>
                <c:pt idx="7505">
                  <c:v>-2.5048999999999998E-2</c:v>
                </c:pt>
                <c:pt idx="7506">
                  <c:v>-6.3424999999999995E-2</c:v>
                </c:pt>
                <c:pt idx="7507">
                  <c:v>-0.10242999999999999</c:v>
                </c:pt>
                <c:pt idx="7508">
                  <c:v>-0.13971</c:v>
                </c:pt>
                <c:pt idx="7509">
                  <c:v>-0.16611000000000001</c:v>
                </c:pt>
                <c:pt idx="7510">
                  <c:v>-0.19177</c:v>
                </c:pt>
                <c:pt idx="7511">
                  <c:v>-0.22614000000000001</c:v>
                </c:pt>
                <c:pt idx="7512">
                  <c:v>-0.24379999999999999</c:v>
                </c:pt>
                <c:pt idx="7513">
                  <c:v>-0.25111</c:v>
                </c:pt>
                <c:pt idx="7514">
                  <c:v>-0.25244</c:v>
                </c:pt>
                <c:pt idx="7515">
                  <c:v>-0.27090999999999998</c:v>
                </c:pt>
                <c:pt idx="7516">
                  <c:v>-0.26240000000000002</c:v>
                </c:pt>
                <c:pt idx="7517">
                  <c:v>-0.24654000000000001</c:v>
                </c:pt>
                <c:pt idx="7518">
                  <c:v>-0.22488</c:v>
                </c:pt>
                <c:pt idx="7519">
                  <c:v>-0.21851000000000001</c:v>
                </c:pt>
                <c:pt idx="7520">
                  <c:v>-0.18892</c:v>
                </c:pt>
                <c:pt idx="7521">
                  <c:v>-0.15459999999999999</c:v>
                </c:pt>
                <c:pt idx="7522">
                  <c:v>-0.11654</c:v>
                </c:pt>
                <c:pt idx="7523">
                  <c:v>-8.8789000000000007E-2</c:v>
                </c:pt>
                <c:pt idx="7524">
                  <c:v>-4.8495000000000003E-2</c:v>
                </c:pt>
                <c:pt idx="7525">
                  <c:v>-8.3776000000000007E-3</c:v>
                </c:pt>
                <c:pt idx="7526">
                  <c:v>3.1544999999999997E-2</c:v>
                </c:pt>
                <c:pt idx="7527">
                  <c:v>7.2058999999999998E-2</c:v>
                </c:pt>
                <c:pt idx="7528">
                  <c:v>0.1105</c:v>
                </c:pt>
                <c:pt idx="7529">
                  <c:v>0.14151</c:v>
                </c:pt>
                <c:pt idx="7530">
                  <c:v>0.18393000000000001</c:v>
                </c:pt>
                <c:pt idx="7531">
                  <c:v>0.20777000000000001</c:v>
                </c:pt>
                <c:pt idx="7532">
                  <c:v>0.22783999999999999</c:v>
                </c:pt>
                <c:pt idx="7533">
                  <c:v>0.24023</c:v>
                </c:pt>
                <c:pt idx="7534">
                  <c:v>0.27155000000000001</c:v>
                </c:pt>
                <c:pt idx="7535">
                  <c:v>0.2717</c:v>
                </c:pt>
                <c:pt idx="7536">
                  <c:v>0.26645999999999997</c:v>
                </c:pt>
                <c:pt idx="7537">
                  <c:v>0.25391000000000002</c:v>
                </c:pt>
                <c:pt idx="7538">
                  <c:v>0.26152999999999998</c:v>
                </c:pt>
                <c:pt idx="7539">
                  <c:v>0.23733000000000001</c:v>
                </c:pt>
                <c:pt idx="7540">
                  <c:v>0.21113000000000001</c:v>
                </c:pt>
                <c:pt idx="7541">
                  <c:v>0.17788000000000001</c:v>
                </c:pt>
                <c:pt idx="7542">
                  <c:v>0.15958</c:v>
                </c:pt>
                <c:pt idx="7543">
                  <c:v>0.11982</c:v>
                </c:pt>
                <c:pt idx="7544">
                  <c:v>7.9740000000000005E-2</c:v>
                </c:pt>
                <c:pt idx="7545">
                  <c:v>3.9985E-2</c:v>
                </c:pt>
                <c:pt idx="7546">
                  <c:v>2.9867000000000001E-3</c:v>
                </c:pt>
                <c:pt idx="7547">
                  <c:v>-3.9363000000000002E-2</c:v>
                </c:pt>
                <c:pt idx="7548">
                  <c:v>-7.8403E-2</c:v>
                </c:pt>
                <c:pt idx="7549">
                  <c:v>-0.11092</c:v>
                </c:pt>
                <c:pt idx="7550">
                  <c:v>-0.15554999999999999</c:v>
                </c:pt>
                <c:pt idx="7551">
                  <c:v>-0.18260000000000001</c:v>
                </c:pt>
                <c:pt idx="7552">
                  <c:v>-0.20718</c:v>
                </c:pt>
                <c:pt idx="7553">
                  <c:v>-0.22389999999999999</c:v>
                </c:pt>
                <c:pt idx="7554">
                  <c:v>-0.25628000000000001</c:v>
                </c:pt>
                <c:pt idx="7555">
                  <c:v>-0.26479999999999998</c:v>
                </c:pt>
                <c:pt idx="7556">
                  <c:v>-0.26250000000000001</c:v>
                </c:pt>
                <c:pt idx="7557">
                  <c:v>-0.25511</c:v>
                </c:pt>
                <c:pt idx="7558">
                  <c:v>-0.26741999999999999</c:v>
                </c:pt>
                <c:pt idx="7559">
                  <c:v>-0.25153999999999999</c:v>
                </c:pt>
                <c:pt idx="7560">
                  <c:v>-0.22625999999999999</c:v>
                </c:pt>
                <c:pt idx="7561">
                  <c:v>-0.19669</c:v>
                </c:pt>
                <c:pt idx="7562">
                  <c:v>-0.18421999999999999</c:v>
                </c:pt>
                <c:pt idx="7563">
                  <c:v>-0.14815</c:v>
                </c:pt>
                <c:pt idx="7564">
                  <c:v>-0.11061</c:v>
                </c:pt>
                <c:pt idx="7565">
                  <c:v>-6.9107000000000002E-2</c:v>
                </c:pt>
                <c:pt idx="7566">
                  <c:v>-3.6830000000000002E-2</c:v>
                </c:pt>
                <c:pt idx="7567">
                  <c:v>5.7948000000000001E-3</c:v>
                </c:pt>
                <c:pt idx="7568">
                  <c:v>4.4541999999999998E-2</c:v>
                </c:pt>
                <c:pt idx="7569">
                  <c:v>8.2916000000000004E-2</c:v>
                </c:pt>
                <c:pt idx="7570">
                  <c:v>0.12358</c:v>
                </c:pt>
                <c:pt idx="7571">
                  <c:v>0.15769</c:v>
                </c:pt>
                <c:pt idx="7572">
                  <c:v>0.1832</c:v>
                </c:pt>
                <c:pt idx="7573">
                  <c:v>0.20685000000000001</c:v>
                </c:pt>
                <c:pt idx="7574">
                  <c:v>0.24154</c:v>
                </c:pt>
                <c:pt idx="7575">
                  <c:v>0.25712000000000002</c:v>
                </c:pt>
                <c:pt idx="7576">
                  <c:v>0.25696999999999998</c:v>
                </c:pt>
                <c:pt idx="7577">
                  <c:v>0.28131</c:v>
                </c:pt>
                <c:pt idx="7578">
                  <c:v>0.27639999999999998</c:v>
                </c:pt>
                <c:pt idx="7579">
                  <c:v>0.26003999999999999</c:v>
                </c:pt>
                <c:pt idx="7580">
                  <c:v>0.24302000000000001</c:v>
                </c:pt>
                <c:pt idx="7581">
                  <c:v>0.23844000000000001</c:v>
                </c:pt>
                <c:pt idx="7582">
                  <c:v>0.21043000000000001</c:v>
                </c:pt>
                <c:pt idx="7583">
                  <c:v>0.17610000000000001</c:v>
                </c:pt>
                <c:pt idx="7584">
                  <c:v>0.14346999999999999</c:v>
                </c:pt>
                <c:pt idx="7585">
                  <c:v>0.11216</c:v>
                </c:pt>
                <c:pt idx="7586">
                  <c:v>7.0510000000000003E-2</c:v>
                </c:pt>
                <c:pt idx="7587">
                  <c:v>2.6869000000000001E-2</c:v>
                </c:pt>
                <c:pt idx="7588">
                  <c:v>-1.2799E-2</c:v>
                </c:pt>
                <c:pt idx="7589">
                  <c:v>-5.5580999999999998E-2</c:v>
                </c:pt>
                <c:pt idx="7590">
                  <c:v>-9.6529000000000004E-2</c:v>
                </c:pt>
                <c:pt idx="7591">
                  <c:v>-0.13106999999999999</c:v>
                </c:pt>
                <c:pt idx="7592">
                  <c:v>-0.16266</c:v>
                </c:pt>
                <c:pt idx="7593">
                  <c:v>-0.20474000000000001</c:v>
                </c:pt>
                <c:pt idx="7594">
                  <c:v>-0.22641</c:v>
                </c:pt>
                <c:pt idx="7595">
                  <c:v>-0.24440000000000001</c:v>
                </c:pt>
                <c:pt idx="7596">
                  <c:v>-0.25146000000000002</c:v>
                </c:pt>
                <c:pt idx="7597">
                  <c:v>-0.27960000000000002</c:v>
                </c:pt>
                <c:pt idx="7598">
                  <c:v>-0.27579999999999999</c:v>
                </c:pt>
                <c:pt idx="7599">
                  <c:v>-0.2702</c:v>
                </c:pt>
                <c:pt idx="7600">
                  <c:v>-0.25480999999999998</c:v>
                </c:pt>
                <c:pt idx="7601">
                  <c:v>-0.25613000000000002</c:v>
                </c:pt>
                <c:pt idx="7602">
                  <c:v>-0.22914999999999999</c:v>
                </c:pt>
                <c:pt idx="7603">
                  <c:v>-0.20180999999999999</c:v>
                </c:pt>
                <c:pt idx="7604">
                  <c:v>-0.16205</c:v>
                </c:pt>
                <c:pt idx="7605">
                  <c:v>-0.14560999999999999</c:v>
                </c:pt>
                <c:pt idx="7606">
                  <c:v>-0.10068000000000001</c:v>
                </c:pt>
                <c:pt idx="7607">
                  <c:v>-6.3421000000000005E-2</c:v>
                </c:pt>
                <c:pt idx="7608">
                  <c:v>-1.9546999999999998E-2</c:v>
                </c:pt>
                <c:pt idx="7609">
                  <c:v>1.5304E-2</c:v>
                </c:pt>
                <c:pt idx="7610">
                  <c:v>6.3358999999999999E-2</c:v>
                </c:pt>
                <c:pt idx="7611">
                  <c:v>9.8327999999999999E-2</c:v>
                </c:pt>
                <c:pt idx="7612">
                  <c:v>0.13363</c:v>
                </c:pt>
                <c:pt idx="7613">
                  <c:v>0.17430000000000001</c:v>
                </c:pt>
                <c:pt idx="7614">
                  <c:v>0.20448</c:v>
                </c:pt>
                <c:pt idx="7615">
                  <c:v>0.22536999999999999</c:v>
                </c:pt>
                <c:pt idx="7616">
                  <c:v>0.23880999999999999</c:v>
                </c:pt>
                <c:pt idx="7617">
                  <c:v>0.27027000000000001</c:v>
                </c:pt>
                <c:pt idx="7618">
                  <c:v>0.27500999999999998</c:v>
                </c:pt>
                <c:pt idx="7619">
                  <c:v>0.26973999999999998</c:v>
                </c:pt>
                <c:pt idx="7620">
                  <c:v>0.26150000000000001</c:v>
                </c:pt>
                <c:pt idx="7621">
                  <c:v>0.26815</c:v>
                </c:pt>
                <c:pt idx="7622">
                  <c:v>0.2475</c:v>
                </c:pt>
                <c:pt idx="7623">
                  <c:v>0.21965000000000001</c:v>
                </c:pt>
                <c:pt idx="7624">
                  <c:v>0.19139</c:v>
                </c:pt>
                <c:pt idx="7625">
                  <c:v>0.17419000000000001</c:v>
                </c:pt>
                <c:pt idx="7626">
                  <c:v>0.13403000000000001</c:v>
                </c:pt>
                <c:pt idx="7627">
                  <c:v>9.3865000000000004E-2</c:v>
                </c:pt>
                <c:pt idx="7628">
                  <c:v>6.0808000000000001E-2</c:v>
                </c:pt>
                <c:pt idx="7629">
                  <c:v>1.362E-2</c:v>
                </c:pt>
                <c:pt idx="7630">
                  <c:v>-2.6605E-2</c:v>
                </c:pt>
                <c:pt idx="7631">
                  <c:v>-6.6431000000000004E-2</c:v>
                </c:pt>
                <c:pt idx="7632">
                  <c:v>-0.10936999999999999</c:v>
                </c:pt>
                <c:pt idx="7633">
                  <c:v>-0.14616999999999999</c:v>
                </c:pt>
                <c:pt idx="7634">
                  <c:v>-0.1772</c:v>
                </c:pt>
                <c:pt idx="7635">
                  <c:v>-0.20366999999999999</c:v>
                </c:pt>
                <c:pt idx="7636">
                  <c:v>-0.24242</c:v>
                </c:pt>
                <c:pt idx="7637">
                  <c:v>-0.25745000000000001</c:v>
                </c:pt>
                <c:pt idx="7638">
                  <c:v>-0.26811000000000001</c:v>
                </c:pt>
                <c:pt idx="7639">
                  <c:v>-0.26783000000000001</c:v>
                </c:pt>
                <c:pt idx="7640">
                  <c:v>-0.29027999999999998</c:v>
                </c:pt>
                <c:pt idx="7641">
                  <c:v>-0.27633000000000002</c:v>
                </c:pt>
                <c:pt idx="7642">
                  <c:v>-0.26323000000000002</c:v>
                </c:pt>
                <c:pt idx="7643">
                  <c:v>-0.23837</c:v>
                </c:pt>
                <c:pt idx="7644">
                  <c:v>-0.23316000000000001</c:v>
                </c:pt>
                <c:pt idx="7645">
                  <c:v>-0.19955000000000001</c:v>
                </c:pt>
                <c:pt idx="7646">
                  <c:v>-0.16406999999999999</c:v>
                </c:pt>
                <c:pt idx="7647">
                  <c:v>-0.12435</c:v>
                </c:pt>
                <c:pt idx="7648">
                  <c:v>-9.4411999999999996E-2</c:v>
                </c:pt>
                <c:pt idx="7649">
                  <c:v>-5.1686999999999997E-2</c:v>
                </c:pt>
                <c:pt idx="7650">
                  <c:v>-8.3491999999999993E-3</c:v>
                </c:pt>
                <c:pt idx="7651">
                  <c:v>3.074E-2</c:v>
                </c:pt>
                <c:pt idx="7652">
                  <c:v>7.5333999999999998E-2</c:v>
                </c:pt>
                <c:pt idx="7653">
                  <c:v>0.11649</c:v>
                </c:pt>
                <c:pt idx="7654">
                  <c:v>0.14985000000000001</c:v>
                </c:pt>
                <c:pt idx="7655">
                  <c:v>0.1774</c:v>
                </c:pt>
                <c:pt idx="7656">
                  <c:v>0.21845000000000001</c:v>
                </c:pt>
                <c:pt idx="7657">
                  <c:v>0.2387</c:v>
                </c:pt>
                <c:pt idx="7658">
                  <c:v>0.25266</c:v>
                </c:pt>
                <c:pt idx="7659">
                  <c:v>0.25907999999999998</c:v>
                </c:pt>
                <c:pt idx="7660">
                  <c:v>0.28417999999999999</c:v>
                </c:pt>
                <c:pt idx="7661">
                  <c:v>0.27932000000000001</c:v>
                </c:pt>
                <c:pt idx="7662">
                  <c:v>0.2676</c:v>
                </c:pt>
                <c:pt idx="7663">
                  <c:v>0.25019999999999998</c:v>
                </c:pt>
                <c:pt idx="7664">
                  <c:v>0.24914</c:v>
                </c:pt>
                <c:pt idx="7665">
                  <c:v>0.22325</c:v>
                </c:pt>
                <c:pt idx="7666">
                  <c:v>0.18781999999999999</c:v>
                </c:pt>
                <c:pt idx="7667">
                  <c:v>0.1527</c:v>
                </c:pt>
                <c:pt idx="7668">
                  <c:v>0.12767000000000001</c:v>
                </c:pt>
                <c:pt idx="7669">
                  <c:v>8.4611000000000006E-2</c:v>
                </c:pt>
                <c:pt idx="7670">
                  <c:v>4.3451999999999998E-2</c:v>
                </c:pt>
                <c:pt idx="7671">
                  <c:v>3.7987999999999997E-4</c:v>
                </c:pt>
                <c:pt idx="7672">
                  <c:v>-4.0275999999999999E-2</c:v>
                </c:pt>
                <c:pt idx="7673">
                  <c:v>-8.3294999999999994E-2</c:v>
                </c:pt>
                <c:pt idx="7674">
                  <c:v>-0.1181</c:v>
                </c:pt>
                <c:pt idx="7675">
                  <c:v>-0.16561000000000001</c:v>
                </c:pt>
                <c:pt idx="7676">
                  <c:v>-0.1938</c:v>
                </c:pt>
                <c:pt idx="7677">
                  <c:v>-0.22078999999999999</c:v>
                </c:pt>
                <c:pt idx="7678">
                  <c:v>-0.23873</c:v>
                </c:pt>
                <c:pt idx="7679">
                  <c:v>-0.27281</c:v>
                </c:pt>
                <c:pt idx="7680">
                  <c:v>-0.28125</c:v>
                </c:pt>
                <c:pt idx="7681">
                  <c:v>-0.28140999999999999</c:v>
                </c:pt>
                <c:pt idx="7682">
                  <c:v>-0.27429999999999999</c:v>
                </c:pt>
                <c:pt idx="7683">
                  <c:v>-0.28697</c:v>
                </c:pt>
                <c:pt idx="7684">
                  <c:v>-0.26930999999999999</c:v>
                </c:pt>
                <c:pt idx="7685">
                  <c:v>-0.24246999999999999</c:v>
                </c:pt>
                <c:pt idx="7686">
                  <c:v>-0.21146999999999999</c:v>
                </c:pt>
                <c:pt idx="7687">
                  <c:v>-0.19635</c:v>
                </c:pt>
                <c:pt idx="7688">
                  <c:v>-0.15740999999999999</c:v>
                </c:pt>
                <c:pt idx="7689">
                  <c:v>-0.11727</c:v>
                </c:pt>
                <c:pt idx="7690">
                  <c:v>-7.4098999999999998E-2</c:v>
                </c:pt>
                <c:pt idx="7691">
                  <c:v>-3.7155000000000001E-2</c:v>
                </c:pt>
                <c:pt idx="7692">
                  <c:v>8.0514000000000002E-3</c:v>
                </c:pt>
                <c:pt idx="7693">
                  <c:v>4.9936000000000001E-2</c:v>
                </c:pt>
                <c:pt idx="7694">
                  <c:v>8.8508000000000003E-2</c:v>
                </c:pt>
                <c:pt idx="7695">
                  <c:v>0.13428999999999999</c:v>
                </c:pt>
                <c:pt idx="7696">
                  <c:v>0.16747000000000001</c:v>
                </c:pt>
                <c:pt idx="7697">
                  <c:v>0.19786999999999999</c:v>
                </c:pt>
                <c:pt idx="7698">
                  <c:v>0.21790000000000001</c:v>
                </c:pt>
                <c:pt idx="7699">
                  <c:v>0.25829000000000002</c:v>
                </c:pt>
                <c:pt idx="7700">
                  <c:v>0.27249000000000001</c:v>
                </c:pt>
                <c:pt idx="7701">
                  <c:v>0.27393000000000001</c:v>
                </c:pt>
                <c:pt idx="7702">
                  <c:v>0.27132000000000001</c:v>
                </c:pt>
                <c:pt idx="7703">
                  <c:v>0.29274</c:v>
                </c:pt>
                <c:pt idx="7704">
                  <c:v>0.27373999999999998</c:v>
                </c:pt>
                <c:pt idx="7705">
                  <c:v>0.25816</c:v>
                </c:pt>
                <c:pt idx="7706">
                  <c:v>0.22864999999999999</c:v>
                </c:pt>
                <c:pt idx="7707">
                  <c:v>0.22247</c:v>
                </c:pt>
                <c:pt idx="7708">
                  <c:v>0.18443000000000001</c:v>
                </c:pt>
                <c:pt idx="7709">
                  <c:v>0.15043999999999999</c:v>
                </c:pt>
                <c:pt idx="7710">
                  <c:v>0.10546999999999999</c:v>
                </c:pt>
                <c:pt idx="7711">
                  <c:v>7.4635999999999994E-2</c:v>
                </c:pt>
                <c:pt idx="7712">
                  <c:v>2.8967E-2</c:v>
                </c:pt>
                <c:pt idx="7713">
                  <c:v>-1.3547999999999999E-2</c:v>
                </c:pt>
                <c:pt idx="7714">
                  <c:v>-5.4995000000000002E-2</c:v>
                </c:pt>
                <c:pt idx="7715">
                  <c:v>-9.8864999999999995E-2</c:v>
                </c:pt>
                <c:pt idx="7716">
                  <c:v>-0.13702</c:v>
                </c:pt>
                <c:pt idx="7717">
                  <c:v>-0.16946</c:v>
                </c:pt>
                <c:pt idx="7718">
                  <c:v>-0.19725000000000001</c:v>
                </c:pt>
                <c:pt idx="7719">
                  <c:v>-0.23569999999999999</c:v>
                </c:pt>
                <c:pt idx="7720">
                  <c:v>-0.25631999999999999</c:v>
                </c:pt>
                <c:pt idx="7721">
                  <c:v>-0.26407999999999998</c:v>
                </c:pt>
                <c:pt idx="7722">
                  <c:v>-0.26974999999999999</c:v>
                </c:pt>
                <c:pt idx="7723">
                  <c:v>-0.29059000000000001</c:v>
                </c:pt>
                <c:pt idx="7724">
                  <c:v>-0.28494999999999998</c:v>
                </c:pt>
                <c:pt idx="7725">
                  <c:v>-0.26928000000000002</c:v>
                </c:pt>
                <c:pt idx="7726">
                  <c:v>-0.27043</c:v>
                </c:pt>
                <c:pt idx="7727">
                  <c:v>-0.24260999999999999</c:v>
                </c:pt>
                <c:pt idx="7728">
                  <c:v>-0.21368999999999999</c:v>
                </c:pt>
                <c:pt idx="7729">
                  <c:v>-0.17338000000000001</c:v>
                </c:pt>
                <c:pt idx="7730">
                  <c:v>-0.15448000000000001</c:v>
                </c:pt>
                <c:pt idx="7731">
                  <c:v>-0.10874</c:v>
                </c:pt>
                <c:pt idx="7732">
                  <c:v>-6.6876000000000005E-2</c:v>
                </c:pt>
                <c:pt idx="7733">
                  <c:v>-2.1374000000000001E-2</c:v>
                </c:pt>
                <c:pt idx="7734">
                  <c:v>1.8121999999999999E-2</c:v>
                </c:pt>
                <c:pt idx="7735">
                  <c:v>6.5644999999999995E-2</c:v>
                </c:pt>
                <c:pt idx="7736">
                  <c:v>0.10508000000000001</c:v>
                </c:pt>
                <c:pt idx="7737">
                  <c:v>0.14093</c:v>
                </c:pt>
                <c:pt idx="7738">
                  <c:v>0.18809999999999999</c:v>
                </c:pt>
                <c:pt idx="7739">
                  <c:v>0.21551000000000001</c:v>
                </c:pt>
                <c:pt idx="7740">
                  <c:v>0.24079</c:v>
                </c:pt>
                <c:pt idx="7741">
                  <c:v>0.25211</c:v>
                </c:pt>
                <c:pt idx="7742">
                  <c:v>0.28882000000000002</c:v>
                </c:pt>
                <c:pt idx="7743">
                  <c:v>0.28970000000000001</c:v>
                </c:pt>
                <c:pt idx="7744">
                  <c:v>0.28741</c:v>
                </c:pt>
                <c:pt idx="7745">
                  <c:v>0.27531</c:v>
                </c:pt>
                <c:pt idx="7746">
                  <c:v>0.28478999999999999</c:v>
                </c:pt>
                <c:pt idx="7747">
                  <c:v>0.26050000000000001</c:v>
                </c:pt>
                <c:pt idx="7748">
                  <c:v>0.2326</c:v>
                </c:pt>
                <c:pt idx="7749">
                  <c:v>0.20147999999999999</c:v>
                </c:pt>
                <c:pt idx="7750">
                  <c:v>0.18417</c:v>
                </c:pt>
                <c:pt idx="7751">
                  <c:v>0.13955000000000001</c:v>
                </c:pt>
                <c:pt idx="7752">
                  <c:v>9.8430000000000004E-2</c:v>
                </c:pt>
                <c:pt idx="7753">
                  <c:v>5.5605000000000002E-2</c:v>
                </c:pt>
                <c:pt idx="7754">
                  <c:v>1.431E-2</c:v>
                </c:pt>
                <c:pt idx="7755">
                  <c:v>-2.9395999999999999E-2</c:v>
                </c:pt>
                <c:pt idx="7756">
                  <c:v>-7.0930000000000007E-2</c:v>
                </c:pt>
                <c:pt idx="7757">
                  <c:v>-0.10693</c:v>
                </c:pt>
                <c:pt idx="7758">
                  <c:v>-0.15310000000000001</c:v>
                </c:pt>
                <c:pt idx="7759">
                  <c:v>-0.18683</c:v>
                </c:pt>
                <c:pt idx="7760">
                  <c:v>-0.21482000000000001</c:v>
                </c:pt>
                <c:pt idx="7761">
                  <c:v>-0.23397000000000001</c:v>
                </c:pt>
                <c:pt idx="7762">
                  <c:v>-0.26934000000000002</c:v>
                </c:pt>
                <c:pt idx="7763">
                  <c:v>-0.28266000000000002</c:v>
                </c:pt>
                <c:pt idx="7764">
                  <c:v>-0.28206999999999999</c:v>
                </c:pt>
                <c:pt idx="7765">
                  <c:v>-0.27944000000000002</c:v>
                </c:pt>
                <c:pt idx="7766">
                  <c:v>-0.29052</c:v>
                </c:pt>
                <c:pt idx="7767">
                  <c:v>-0.27737000000000001</c:v>
                </c:pt>
                <c:pt idx="7768">
                  <c:v>-0.25186999999999998</c:v>
                </c:pt>
                <c:pt idx="7769">
                  <c:v>-0.22341</c:v>
                </c:pt>
                <c:pt idx="7770">
                  <c:v>-0.21092</c:v>
                </c:pt>
                <c:pt idx="7771">
                  <c:v>-0.17277999999999999</c:v>
                </c:pt>
                <c:pt idx="7772">
                  <c:v>-0.13131000000000001</c:v>
                </c:pt>
                <c:pt idx="7773">
                  <c:v>-9.9262000000000003E-2</c:v>
                </c:pt>
                <c:pt idx="7774">
                  <c:v>-5.4838999999999999E-2</c:v>
                </c:pt>
                <c:pt idx="7775">
                  <c:v>-8.3875000000000009E-3</c:v>
                </c:pt>
                <c:pt idx="7776">
                  <c:v>3.3363999999999998E-2</c:v>
                </c:pt>
                <c:pt idx="7777">
                  <c:v>8.0732999999999999E-2</c:v>
                </c:pt>
                <c:pt idx="7778">
                  <c:v>0.12214999999999999</c:v>
                </c:pt>
                <c:pt idx="7779">
                  <c:v>0.16111</c:v>
                </c:pt>
                <c:pt idx="7780">
                  <c:v>0.18991</c:v>
                </c:pt>
                <c:pt idx="7781">
                  <c:v>0.2346</c:v>
                </c:pt>
                <c:pt idx="7782">
                  <c:v>0.25379000000000002</c:v>
                </c:pt>
                <c:pt idx="7783">
                  <c:v>0.27063999999999999</c:v>
                </c:pt>
                <c:pt idx="7784">
                  <c:v>0.27678999999999998</c:v>
                </c:pt>
                <c:pt idx="7785">
                  <c:v>0.30447999999999997</c:v>
                </c:pt>
                <c:pt idx="7786">
                  <c:v>0.29620000000000002</c:v>
                </c:pt>
                <c:pt idx="7787">
                  <c:v>0.28604000000000002</c:v>
                </c:pt>
                <c:pt idx="7788">
                  <c:v>0.26644000000000001</c:v>
                </c:pt>
                <c:pt idx="7789">
                  <c:v>0.26661000000000001</c:v>
                </c:pt>
                <c:pt idx="7790">
                  <c:v>0.23471</c:v>
                </c:pt>
                <c:pt idx="7791">
                  <c:v>0.20016999999999999</c:v>
                </c:pt>
                <c:pt idx="7792">
                  <c:v>0.16238</c:v>
                </c:pt>
                <c:pt idx="7793">
                  <c:v>0.1358</c:v>
                </c:pt>
                <c:pt idx="7794">
                  <c:v>8.9649000000000006E-2</c:v>
                </c:pt>
                <c:pt idx="7795">
                  <c:v>4.4927000000000002E-2</c:v>
                </c:pt>
                <c:pt idx="7796">
                  <c:v>2.7060999999999999E-3</c:v>
                </c:pt>
                <c:pt idx="7797">
                  <c:v>-4.2493999999999997E-2</c:v>
                </c:pt>
                <c:pt idx="7798">
                  <c:v>-8.7749999999999995E-2</c:v>
                </c:pt>
                <c:pt idx="7799">
                  <c:v>-0.12459000000000001</c:v>
                </c:pt>
                <c:pt idx="7800">
                  <c:v>-0.15973000000000001</c:v>
                </c:pt>
                <c:pt idx="7801">
                  <c:v>-0.20307</c:v>
                </c:pt>
                <c:pt idx="7802">
                  <c:v>-0.23141</c:v>
                </c:pt>
                <c:pt idx="7803">
                  <c:v>-0.25247999999999998</c:v>
                </c:pt>
                <c:pt idx="7804">
                  <c:v>-0.26196000000000003</c:v>
                </c:pt>
                <c:pt idx="7805">
                  <c:v>-0.29479</c:v>
                </c:pt>
                <c:pt idx="7806">
                  <c:v>-0.29464000000000001</c:v>
                </c:pt>
                <c:pt idx="7807">
                  <c:v>-0.28766999999999998</c:v>
                </c:pt>
                <c:pt idx="7808">
                  <c:v>-0.27351999999999999</c:v>
                </c:pt>
                <c:pt idx="7809">
                  <c:v>-0.28083999999999998</c:v>
                </c:pt>
                <c:pt idx="7810">
                  <c:v>-0.25545000000000001</c:v>
                </c:pt>
                <c:pt idx="7811">
                  <c:v>-0.22237000000000001</c:v>
                </c:pt>
                <c:pt idx="7812">
                  <c:v>-0.18770999999999999</c:v>
                </c:pt>
                <c:pt idx="7813">
                  <c:v>-0.16721</c:v>
                </c:pt>
                <c:pt idx="7814">
                  <c:v>-0.12449</c:v>
                </c:pt>
                <c:pt idx="7815">
                  <c:v>-8.0502000000000004E-2</c:v>
                </c:pt>
                <c:pt idx="7816">
                  <c:v>-3.5776000000000002E-2</c:v>
                </c:pt>
                <c:pt idx="7817">
                  <c:v>4.5649999999999996E-3</c:v>
                </c:pt>
                <c:pt idx="7818">
                  <c:v>5.0499000000000002E-2</c:v>
                </c:pt>
                <c:pt idx="7819">
                  <c:v>9.0723999999999999E-2</c:v>
                </c:pt>
                <c:pt idx="7820">
                  <c:v>0.13037000000000001</c:v>
                </c:pt>
                <c:pt idx="7821">
                  <c:v>0.17471999999999999</c:v>
                </c:pt>
                <c:pt idx="7822">
                  <c:v>0.20743</c:v>
                </c:pt>
                <c:pt idx="7823">
                  <c:v>0.22917000000000001</c:v>
                </c:pt>
                <c:pt idx="7824">
                  <c:v>0.27157999999999999</c:v>
                </c:pt>
                <c:pt idx="7825">
                  <c:v>0.28541</c:v>
                </c:pt>
                <c:pt idx="7826">
                  <c:v>0.29036000000000001</c:v>
                </c:pt>
                <c:pt idx="7827">
                  <c:v>0.2883</c:v>
                </c:pt>
                <c:pt idx="7828">
                  <c:v>0.31076999999999999</c:v>
                </c:pt>
                <c:pt idx="7829">
                  <c:v>0.29039999999999999</c:v>
                </c:pt>
                <c:pt idx="7830">
                  <c:v>0.27395999999999998</c:v>
                </c:pt>
                <c:pt idx="7831">
                  <c:v>0.24312</c:v>
                </c:pt>
                <c:pt idx="7832">
                  <c:v>0.23563999999999999</c:v>
                </c:pt>
                <c:pt idx="7833">
                  <c:v>0.19539999999999999</c:v>
                </c:pt>
                <c:pt idx="7834">
                  <c:v>0.15939999999999999</c:v>
                </c:pt>
                <c:pt idx="7835">
                  <c:v>0.11199000000000001</c:v>
                </c:pt>
                <c:pt idx="7836">
                  <c:v>7.7362E-2</c:v>
                </c:pt>
                <c:pt idx="7837">
                  <c:v>2.9203E-2</c:v>
                </c:pt>
                <c:pt idx="7838">
                  <c:v>-1.5897999999999999E-2</c:v>
                </c:pt>
                <c:pt idx="7839">
                  <c:v>-5.8035000000000003E-2</c:v>
                </c:pt>
                <c:pt idx="7840">
                  <c:v>-0.10709</c:v>
                </c:pt>
                <c:pt idx="7841">
                  <c:v>-0.14477000000000001</c:v>
                </c:pt>
                <c:pt idx="7842">
                  <c:v>-0.18226999999999999</c:v>
                </c:pt>
                <c:pt idx="7843">
                  <c:v>-0.20684</c:v>
                </c:pt>
                <c:pt idx="7844">
                  <c:v>-0.25096000000000002</c:v>
                </c:pt>
                <c:pt idx="7845">
                  <c:v>-0.26967999999999998</c:v>
                </c:pt>
                <c:pt idx="7846">
                  <c:v>-0.28077000000000002</c:v>
                </c:pt>
                <c:pt idx="7847">
                  <c:v>-0.28186</c:v>
                </c:pt>
                <c:pt idx="7848">
                  <c:v>-0.30675999999999998</c:v>
                </c:pt>
                <c:pt idx="7849">
                  <c:v>-0.29848999999999998</c:v>
                </c:pt>
                <c:pt idx="7850">
                  <c:v>-0.28410000000000002</c:v>
                </c:pt>
                <c:pt idx="7851">
                  <c:v>-0.25736999999999999</c:v>
                </c:pt>
                <c:pt idx="7852">
                  <c:v>-0.25516</c:v>
                </c:pt>
                <c:pt idx="7853">
                  <c:v>-0.22211</c:v>
                </c:pt>
                <c:pt idx="7854">
                  <c:v>-0.18121000000000001</c:v>
                </c:pt>
                <c:pt idx="7855">
                  <c:v>-0.14416999999999999</c:v>
                </c:pt>
                <c:pt idx="7856">
                  <c:v>-0.11377</c:v>
                </c:pt>
                <c:pt idx="7857">
                  <c:v>-6.8804000000000004E-2</c:v>
                </c:pt>
                <c:pt idx="7858">
                  <c:v>-2.2103000000000001E-2</c:v>
                </c:pt>
                <c:pt idx="7859">
                  <c:v>2.0097E-2</c:v>
                </c:pt>
                <c:pt idx="7860">
                  <c:v>6.7792000000000005E-2</c:v>
                </c:pt>
                <c:pt idx="7861">
                  <c:v>0.11027000000000001</c:v>
                </c:pt>
                <c:pt idx="7862">
                  <c:v>0.14810999999999999</c:v>
                </c:pt>
                <c:pt idx="7863">
                  <c:v>0.18204999999999999</c:v>
                </c:pt>
                <c:pt idx="7864">
                  <c:v>0.22447</c:v>
                </c:pt>
                <c:pt idx="7865">
                  <c:v>0.25291000000000002</c:v>
                </c:pt>
                <c:pt idx="7866">
                  <c:v>0.26494000000000001</c:v>
                </c:pt>
                <c:pt idx="7867">
                  <c:v>0.27931</c:v>
                </c:pt>
                <c:pt idx="7868">
                  <c:v>0.30446000000000001</c:v>
                </c:pt>
                <c:pt idx="7869">
                  <c:v>0.30321999999999999</c:v>
                </c:pt>
                <c:pt idx="7870">
                  <c:v>0.29147000000000001</c:v>
                </c:pt>
                <c:pt idx="7871">
                  <c:v>0.27527000000000001</c:v>
                </c:pt>
                <c:pt idx="7872">
                  <c:v>0.27628999999999998</c:v>
                </c:pt>
                <c:pt idx="7873">
                  <c:v>0.24714</c:v>
                </c:pt>
                <c:pt idx="7874">
                  <c:v>0.21407999999999999</c:v>
                </c:pt>
                <c:pt idx="7875">
                  <c:v>0.19525000000000001</c:v>
                </c:pt>
                <c:pt idx="7876">
                  <c:v>0.15029999999999999</c:v>
                </c:pt>
                <c:pt idx="7877">
                  <c:v>0.10506</c:v>
                </c:pt>
                <c:pt idx="7878">
                  <c:v>6.0823000000000002E-2</c:v>
                </c:pt>
                <c:pt idx="7879">
                  <c:v>1.5602E-2</c:v>
                </c:pt>
                <c:pt idx="7880">
                  <c:v>-2.8412E-2</c:v>
                </c:pt>
                <c:pt idx="7881">
                  <c:v>-7.5276999999999997E-2</c:v>
                </c:pt>
                <c:pt idx="7882">
                  <c:v>-0.11251</c:v>
                </c:pt>
                <c:pt idx="7883">
                  <c:v>-0.16455</c:v>
                </c:pt>
                <c:pt idx="7884">
                  <c:v>-0.19697999999999999</c:v>
                </c:pt>
                <c:pt idx="7885">
                  <c:v>-0.22958999999999999</c:v>
                </c:pt>
                <c:pt idx="7886">
                  <c:v>-0.24787999999999999</c:v>
                </c:pt>
                <c:pt idx="7887">
                  <c:v>-0.28949999999999998</c:v>
                </c:pt>
                <c:pt idx="7888">
                  <c:v>-0.29820000000000002</c:v>
                </c:pt>
                <c:pt idx="7889">
                  <c:v>-0.30188999999999999</c:v>
                </c:pt>
                <c:pt idx="7890">
                  <c:v>-0.29607</c:v>
                </c:pt>
                <c:pt idx="7891">
                  <c:v>-0.31073000000000001</c:v>
                </c:pt>
                <c:pt idx="7892">
                  <c:v>-0.29271999999999998</c:v>
                </c:pt>
                <c:pt idx="7893">
                  <c:v>-0.2681</c:v>
                </c:pt>
                <c:pt idx="7894">
                  <c:v>-0.23641999999999999</c:v>
                </c:pt>
                <c:pt idx="7895">
                  <c:v>-0.22475999999999999</c:v>
                </c:pt>
                <c:pt idx="7896">
                  <c:v>-0.18339</c:v>
                </c:pt>
                <c:pt idx="7897">
                  <c:v>-0.13943</c:v>
                </c:pt>
                <c:pt idx="7898">
                  <c:v>-9.5176999999999998E-2</c:v>
                </c:pt>
                <c:pt idx="7899">
                  <c:v>-5.9716999999999999E-2</c:v>
                </c:pt>
                <c:pt idx="7900">
                  <c:v>-9.4074999999999992E-3</c:v>
                </c:pt>
                <c:pt idx="7901">
                  <c:v>3.4504E-2</c:v>
                </c:pt>
                <c:pt idx="7902">
                  <c:v>7.8113000000000002E-2</c:v>
                </c:pt>
                <c:pt idx="7903">
                  <c:v>0.12673000000000001</c:v>
                </c:pt>
                <c:pt idx="7904">
                  <c:v>0.16805999999999999</c:v>
                </c:pt>
                <c:pt idx="7905">
                  <c:v>0.1993</c:v>
                </c:pt>
                <c:pt idx="7906">
                  <c:v>0.22417999999999999</c:v>
                </c:pt>
                <c:pt idx="7907">
                  <c:v>0.26423000000000002</c:v>
                </c:pt>
                <c:pt idx="7908">
                  <c:v>0.28310999999999997</c:v>
                </c:pt>
                <c:pt idx="7909">
                  <c:v>0.29110000000000003</c:v>
                </c:pt>
                <c:pt idx="7910">
                  <c:v>0.29203000000000001</c:v>
                </c:pt>
                <c:pt idx="7911">
                  <c:v>0.30970999999999999</c:v>
                </c:pt>
                <c:pt idx="7912">
                  <c:v>0.30103999999999997</c:v>
                </c:pt>
                <c:pt idx="7913">
                  <c:v>0.27989999999999998</c:v>
                </c:pt>
                <c:pt idx="7914">
                  <c:v>0.25566</c:v>
                </c:pt>
                <c:pt idx="7915">
                  <c:v>0.24759999999999999</c:v>
                </c:pt>
                <c:pt idx="7916">
                  <c:v>0.21098</c:v>
                </c:pt>
                <c:pt idx="7917">
                  <c:v>0.17197999999999999</c:v>
                </c:pt>
                <c:pt idx="7918">
                  <c:v>0.1288</c:v>
                </c:pt>
                <c:pt idx="7919">
                  <c:v>9.6079999999999999E-2</c:v>
                </c:pt>
                <c:pt idx="7920">
                  <c:v>4.7613999999999997E-2</c:v>
                </c:pt>
                <c:pt idx="7921">
                  <c:v>2.8015000000000002E-3</c:v>
                </c:pt>
                <c:pt idx="7922">
                  <c:v>-4.4250999999999999E-2</c:v>
                </c:pt>
                <c:pt idx="7923">
                  <c:v>-9.0727000000000002E-2</c:v>
                </c:pt>
                <c:pt idx="7924">
                  <c:v>-0.13300000000000001</c:v>
                </c:pt>
                <c:pt idx="7925">
                  <c:v>-0.16828000000000001</c:v>
                </c:pt>
                <c:pt idx="7926">
                  <c:v>-0.21529999999999999</c:v>
                </c:pt>
                <c:pt idx="7927">
                  <c:v>-0.24331</c:v>
                </c:pt>
                <c:pt idx="7928">
                  <c:v>-0.26900000000000002</c:v>
                </c:pt>
                <c:pt idx="7929">
                  <c:v>-0.27916000000000002</c:v>
                </c:pt>
                <c:pt idx="7930">
                  <c:v>-0.31533</c:v>
                </c:pt>
                <c:pt idx="7931">
                  <c:v>-0.31196000000000002</c:v>
                </c:pt>
                <c:pt idx="7932">
                  <c:v>-0.30662</c:v>
                </c:pt>
                <c:pt idx="7933">
                  <c:v>-0.29009000000000001</c:v>
                </c:pt>
                <c:pt idx="7934">
                  <c:v>-0.29959999999999998</c:v>
                </c:pt>
                <c:pt idx="7935">
                  <c:v>-0.26800000000000002</c:v>
                </c:pt>
                <c:pt idx="7936">
                  <c:v>-0.23618</c:v>
                </c:pt>
                <c:pt idx="7937">
                  <c:v>-0.19792999999999999</c:v>
                </c:pt>
                <c:pt idx="7938">
                  <c:v>-0.17559</c:v>
                </c:pt>
                <c:pt idx="7939">
                  <c:v>-0.12967000000000001</c:v>
                </c:pt>
                <c:pt idx="7940">
                  <c:v>-8.2468E-2</c:v>
                </c:pt>
                <c:pt idx="7941">
                  <c:v>-3.6871000000000001E-2</c:v>
                </c:pt>
                <c:pt idx="7942">
                  <c:v>7.4086999999999998E-3</c:v>
                </c:pt>
                <c:pt idx="7943">
                  <c:v>5.4088999999999998E-2</c:v>
                </c:pt>
                <c:pt idx="7944">
                  <c:v>9.8784999999999998E-2</c:v>
                </c:pt>
                <c:pt idx="7945">
                  <c:v>0.13630999999999999</c:v>
                </c:pt>
                <c:pt idx="7946">
                  <c:v>0.18554000000000001</c:v>
                </c:pt>
                <c:pt idx="7947">
                  <c:v>0.21895999999999999</c:v>
                </c:pt>
                <c:pt idx="7948">
                  <c:v>0.24510999999999999</c:v>
                </c:pt>
                <c:pt idx="7949">
                  <c:v>0.26140000000000002</c:v>
                </c:pt>
                <c:pt idx="7950">
                  <c:v>0.30159999999999998</c:v>
                </c:pt>
                <c:pt idx="7951">
                  <c:v>0.30467</c:v>
                </c:pt>
                <c:pt idx="7952">
                  <c:v>0.30363000000000001</c:v>
                </c:pt>
                <c:pt idx="7953">
                  <c:v>0.29575000000000001</c:v>
                </c:pt>
                <c:pt idx="7954">
                  <c:v>0.30497999999999997</c:v>
                </c:pt>
                <c:pt idx="7955">
                  <c:v>0.28610999999999998</c:v>
                </c:pt>
                <c:pt idx="7956">
                  <c:v>0.25642999999999999</c:v>
                </c:pt>
                <c:pt idx="7957">
                  <c:v>0.22389000000000001</c:v>
                </c:pt>
                <c:pt idx="7958">
                  <c:v>0.20682</c:v>
                </c:pt>
                <c:pt idx="7959">
                  <c:v>0.16725999999999999</c:v>
                </c:pt>
                <c:pt idx="7960">
                  <c:v>0.11901</c:v>
                </c:pt>
                <c:pt idx="7961">
                  <c:v>7.2899000000000005E-2</c:v>
                </c:pt>
                <c:pt idx="7962">
                  <c:v>3.3284000000000001E-2</c:v>
                </c:pt>
                <c:pt idx="7963">
                  <c:v>-1.4638E-2</c:v>
                </c:pt>
                <c:pt idx="7964">
                  <c:v>-5.9857E-2</c:v>
                </c:pt>
                <c:pt idx="7965">
                  <c:v>-0.10491</c:v>
                </c:pt>
                <c:pt idx="7966">
                  <c:v>-0.15001999999999999</c:v>
                </c:pt>
                <c:pt idx="7967">
                  <c:v>-0.19159000000000001</c:v>
                </c:pt>
                <c:pt idx="7968">
                  <c:v>-0.21808</c:v>
                </c:pt>
                <c:pt idx="7969">
                  <c:v>-0.24457000000000001</c:v>
                </c:pt>
                <c:pt idx="7970">
                  <c:v>-0.28327000000000002</c:v>
                </c:pt>
                <c:pt idx="7971">
                  <c:v>-0.29743999999999998</c:v>
                </c:pt>
                <c:pt idx="7972">
                  <c:v>-0.29960999999999999</c:v>
                </c:pt>
                <c:pt idx="7973">
                  <c:v>-0.29838999999999999</c:v>
                </c:pt>
                <c:pt idx="7974">
                  <c:v>-0.3175</c:v>
                </c:pt>
                <c:pt idx="7975">
                  <c:v>-0.30318000000000001</c:v>
                </c:pt>
                <c:pt idx="7976">
                  <c:v>-0.27482000000000001</c:v>
                </c:pt>
                <c:pt idx="7977">
                  <c:v>-0.27150999999999997</c:v>
                </c:pt>
                <c:pt idx="7978">
                  <c:v>-0.23813999999999999</c:v>
                </c:pt>
                <c:pt idx="7979">
                  <c:v>-0.19489999999999999</c:v>
                </c:pt>
                <c:pt idx="7980">
                  <c:v>-0.15670999999999999</c:v>
                </c:pt>
                <c:pt idx="7981">
                  <c:v>-0.12216</c:v>
                </c:pt>
                <c:pt idx="7982">
                  <c:v>-7.5786999999999993E-2</c:v>
                </c:pt>
                <c:pt idx="7983">
                  <c:v>-2.4298E-2</c:v>
                </c:pt>
                <c:pt idx="7984">
                  <c:v>1.8723E-2</c:v>
                </c:pt>
                <c:pt idx="7985">
                  <c:v>7.2900000000000006E-2</c:v>
                </c:pt>
                <c:pt idx="7986">
                  <c:v>0.11616</c:v>
                </c:pt>
                <c:pt idx="7987">
                  <c:v>0.15867000000000001</c:v>
                </c:pt>
                <c:pt idx="7988">
                  <c:v>0.19162999999999999</c:v>
                </c:pt>
                <c:pt idx="7989">
                  <c:v>0.24113999999999999</c:v>
                </c:pt>
                <c:pt idx="7990">
                  <c:v>0.26673999999999998</c:v>
                </c:pt>
                <c:pt idx="7991">
                  <c:v>0.28378999999999999</c:v>
                </c:pt>
                <c:pt idx="7992">
                  <c:v>0.29443999999999998</c:v>
                </c:pt>
                <c:pt idx="7993">
                  <c:v>0.32450000000000001</c:v>
                </c:pt>
                <c:pt idx="7994">
                  <c:v>0.31927</c:v>
                </c:pt>
                <c:pt idx="7995">
                  <c:v>0.30998999999999999</c:v>
                </c:pt>
                <c:pt idx="7996">
                  <c:v>0.28921999999999998</c:v>
                </c:pt>
                <c:pt idx="7997">
                  <c:v>0.29261999999999999</c:v>
                </c:pt>
                <c:pt idx="7998">
                  <c:v>0.26041999999999998</c:v>
                </c:pt>
                <c:pt idx="7999">
                  <c:v>0.22684000000000001</c:v>
                </c:pt>
                <c:pt idx="8000">
                  <c:v>0.18683</c:v>
                </c:pt>
                <c:pt idx="8001">
                  <c:v>0.15962000000000001</c:v>
                </c:pt>
                <c:pt idx="8002">
                  <c:v>0.11004</c:v>
                </c:pt>
                <c:pt idx="8003">
                  <c:v>6.4575999999999995E-2</c:v>
                </c:pt>
                <c:pt idx="8004">
                  <c:v>1.3321E-2</c:v>
                </c:pt>
                <c:pt idx="8005">
                  <c:v>-2.8472999999999998E-2</c:v>
                </c:pt>
                <c:pt idx="8006">
                  <c:v>-7.8775999999999999E-2</c:v>
                </c:pt>
                <c:pt idx="8007">
                  <c:v>-0.11834</c:v>
                </c:pt>
                <c:pt idx="8008">
                  <c:v>-0.15806000000000001</c:v>
                </c:pt>
                <c:pt idx="8009">
                  <c:v>-0.20402000000000001</c:v>
                </c:pt>
                <c:pt idx="8010">
                  <c:v>-0.23973</c:v>
                </c:pt>
                <c:pt idx="8011">
                  <c:v>-0.25996000000000002</c:v>
                </c:pt>
                <c:pt idx="8012">
                  <c:v>-0.27750999999999998</c:v>
                </c:pt>
                <c:pt idx="8013">
                  <c:v>-0.31022</c:v>
                </c:pt>
                <c:pt idx="8014">
                  <c:v>-0.31651000000000001</c:v>
                </c:pt>
                <c:pt idx="8015">
                  <c:v>-0.30976999999999999</c:v>
                </c:pt>
                <c:pt idx="8016">
                  <c:v>-0.29715999999999998</c:v>
                </c:pt>
                <c:pt idx="8017">
                  <c:v>-0.30651</c:v>
                </c:pt>
                <c:pt idx="8018">
                  <c:v>-0.28143000000000001</c:v>
                </c:pt>
                <c:pt idx="8019">
                  <c:v>-0.24889</c:v>
                </c:pt>
                <c:pt idx="8020">
                  <c:v>-0.21353</c:v>
                </c:pt>
                <c:pt idx="8021">
                  <c:v>-0.1928</c:v>
                </c:pt>
                <c:pt idx="8022">
                  <c:v>-0.14646999999999999</c:v>
                </c:pt>
                <c:pt idx="8023">
                  <c:v>-9.9918000000000007E-2</c:v>
                </c:pt>
                <c:pt idx="8024">
                  <c:v>-5.3503000000000002E-2</c:v>
                </c:pt>
                <c:pt idx="8025">
                  <c:v>-1.0722000000000001E-2</c:v>
                </c:pt>
                <c:pt idx="8026">
                  <c:v>3.8233999999999997E-2</c:v>
                </c:pt>
                <c:pt idx="8027">
                  <c:v>8.2600000000000007E-2</c:v>
                </c:pt>
                <c:pt idx="8028">
                  <c:v>0.13568</c:v>
                </c:pt>
                <c:pt idx="8029">
                  <c:v>0.17646999999999999</c:v>
                </c:pt>
                <c:pt idx="8030">
                  <c:v>0.21285000000000001</c:v>
                </c:pt>
                <c:pt idx="8031">
                  <c:v>0.23882999999999999</c:v>
                </c:pt>
                <c:pt idx="8032">
                  <c:v>0.28373999999999999</c:v>
                </c:pt>
                <c:pt idx="8033">
                  <c:v>0.29948999999999998</c:v>
                </c:pt>
                <c:pt idx="8034">
                  <c:v>0.31032999999999999</c:v>
                </c:pt>
                <c:pt idx="8035">
                  <c:v>0.30889</c:v>
                </c:pt>
                <c:pt idx="8036">
                  <c:v>0.33098</c:v>
                </c:pt>
                <c:pt idx="8037">
                  <c:v>0.31646999999999997</c:v>
                </c:pt>
                <c:pt idx="8038">
                  <c:v>0.29830000000000001</c:v>
                </c:pt>
                <c:pt idx="8039">
                  <c:v>0.26960000000000001</c:v>
                </c:pt>
                <c:pt idx="8040">
                  <c:v>0.26205000000000001</c:v>
                </c:pt>
                <c:pt idx="8041">
                  <c:v>0.22167999999999999</c:v>
                </c:pt>
                <c:pt idx="8042">
                  <c:v>0.1812</c:v>
                </c:pt>
                <c:pt idx="8043">
                  <c:v>0.13561999999999999</c:v>
                </c:pt>
                <c:pt idx="8044">
                  <c:v>0.1004</c:v>
                </c:pt>
                <c:pt idx="8045">
                  <c:v>5.0013000000000002E-2</c:v>
                </c:pt>
                <c:pt idx="8046">
                  <c:v>1.2014E-3</c:v>
                </c:pt>
                <c:pt idx="8047">
                  <c:v>-4.5283999999999998E-2</c:v>
                </c:pt>
                <c:pt idx="8048">
                  <c:v>-9.5994999999999997E-2</c:v>
                </c:pt>
                <c:pt idx="8049">
                  <c:v>-0.14002000000000001</c:v>
                </c:pt>
                <c:pt idx="8050">
                  <c:v>-0.18029000000000001</c:v>
                </c:pt>
                <c:pt idx="8051">
                  <c:v>-0.20754</c:v>
                </c:pt>
                <c:pt idx="8052">
                  <c:v>-0.25681999999999999</c:v>
                </c:pt>
                <c:pt idx="8053">
                  <c:v>-0.28192</c:v>
                </c:pt>
                <c:pt idx="8054">
                  <c:v>-0.29364000000000001</c:v>
                </c:pt>
                <c:pt idx="8055">
                  <c:v>-0.30046</c:v>
                </c:pt>
                <c:pt idx="8056">
                  <c:v>-0.32717000000000002</c:v>
                </c:pt>
                <c:pt idx="8057">
                  <c:v>-0.32066</c:v>
                </c:pt>
                <c:pt idx="8058">
                  <c:v>-0.30609999999999998</c:v>
                </c:pt>
                <c:pt idx="8059">
                  <c:v>-0.28553000000000001</c:v>
                </c:pt>
                <c:pt idx="8060">
                  <c:v>-0.28266000000000002</c:v>
                </c:pt>
                <c:pt idx="8061">
                  <c:v>-0.24859999999999999</c:v>
                </c:pt>
                <c:pt idx="8062">
                  <c:v>-0.21023</c:v>
                </c:pt>
                <c:pt idx="8063">
                  <c:v>-0.16786999999999999</c:v>
                </c:pt>
                <c:pt idx="8064">
                  <c:v>-0.13850999999999999</c:v>
                </c:pt>
                <c:pt idx="8065">
                  <c:v>-8.9501999999999998E-2</c:v>
                </c:pt>
                <c:pt idx="8066">
                  <c:v>-4.0721E-2</c:v>
                </c:pt>
                <c:pt idx="8067">
                  <c:v>8.5661999999999995E-3</c:v>
                </c:pt>
                <c:pt idx="8068">
                  <c:v>5.4067999999999998E-2</c:v>
                </c:pt>
                <c:pt idx="8069">
                  <c:v>0.10319</c:v>
                </c:pt>
                <c:pt idx="8070">
                  <c:v>0.14274999999999999</c:v>
                </c:pt>
                <c:pt idx="8071">
                  <c:v>0.18117</c:v>
                </c:pt>
                <c:pt idx="8072">
                  <c:v>0.22839999999999999</c:v>
                </c:pt>
                <c:pt idx="8073">
                  <c:v>0.25886999999999999</c:v>
                </c:pt>
                <c:pt idx="8074">
                  <c:v>0.27727000000000002</c:v>
                </c:pt>
                <c:pt idx="8075">
                  <c:v>0.29376000000000002</c:v>
                </c:pt>
                <c:pt idx="8076">
                  <c:v>0.32246000000000002</c:v>
                </c:pt>
                <c:pt idx="8077">
                  <c:v>0.32364999999999999</c:v>
                </c:pt>
                <c:pt idx="8078">
                  <c:v>0.31451000000000001</c:v>
                </c:pt>
                <c:pt idx="8079">
                  <c:v>0.32407000000000002</c:v>
                </c:pt>
                <c:pt idx="8080">
                  <c:v>0.30463000000000001</c:v>
                </c:pt>
                <c:pt idx="8081">
                  <c:v>0.27449000000000001</c:v>
                </c:pt>
                <c:pt idx="8082">
                  <c:v>0.24138000000000001</c:v>
                </c:pt>
                <c:pt idx="8083">
                  <c:v>0.22153999999999999</c:v>
                </c:pt>
                <c:pt idx="8084">
                  <c:v>0.17948</c:v>
                </c:pt>
                <c:pt idx="8085">
                  <c:v>0.12766</c:v>
                </c:pt>
                <c:pt idx="8086">
                  <c:v>8.0153000000000002E-2</c:v>
                </c:pt>
                <c:pt idx="8087">
                  <c:v>3.5408000000000002E-2</c:v>
                </c:pt>
                <c:pt idx="8088">
                  <c:v>-1.5408E-2</c:v>
                </c:pt>
                <c:pt idx="8089">
                  <c:v>-6.4057000000000003E-2</c:v>
                </c:pt>
                <c:pt idx="8090">
                  <c:v>-0.10938000000000001</c:v>
                </c:pt>
                <c:pt idx="8091">
                  <c:v>-0.1615</c:v>
                </c:pt>
                <c:pt idx="8092">
                  <c:v>-0.20136999999999999</c:v>
                </c:pt>
                <c:pt idx="8093">
                  <c:v>-0.23372000000000001</c:v>
                </c:pt>
                <c:pt idx="8094">
                  <c:v>-0.25696999999999998</c:v>
                </c:pt>
                <c:pt idx="8095">
                  <c:v>-0.30141000000000001</c:v>
                </c:pt>
                <c:pt idx="8096">
                  <c:v>-0.31215999999999999</c:v>
                </c:pt>
                <c:pt idx="8097">
                  <c:v>-0.31834000000000001</c:v>
                </c:pt>
                <c:pt idx="8098">
                  <c:v>-0.31213999999999997</c:v>
                </c:pt>
                <c:pt idx="8099">
                  <c:v>-0.33468999999999999</c:v>
                </c:pt>
                <c:pt idx="8100">
                  <c:v>-0.31788</c:v>
                </c:pt>
                <c:pt idx="8101">
                  <c:v>-0.29092000000000001</c:v>
                </c:pt>
                <c:pt idx="8102">
                  <c:v>-0.25900000000000001</c:v>
                </c:pt>
                <c:pt idx="8103">
                  <c:v>-0.25087999999999999</c:v>
                </c:pt>
                <c:pt idx="8104">
                  <c:v>-0.20297000000000001</c:v>
                </c:pt>
                <c:pt idx="8105">
                  <c:v>-0.16420999999999999</c:v>
                </c:pt>
                <c:pt idx="8106">
                  <c:v>-0.11404</c:v>
                </c:pt>
                <c:pt idx="8107">
                  <c:v>-7.9794000000000004E-2</c:v>
                </c:pt>
                <c:pt idx="8108">
                  <c:v>-2.4445999999999999E-2</c:v>
                </c:pt>
                <c:pt idx="8109">
                  <c:v>2.0188999999999999E-2</c:v>
                </c:pt>
                <c:pt idx="8110">
                  <c:v>7.1396000000000001E-2</c:v>
                </c:pt>
                <c:pt idx="8111">
                  <c:v>0.11901</c:v>
                </c:pt>
                <c:pt idx="8112">
                  <c:v>0.16553000000000001</c:v>
                </c:pt>
                <c:pt idx="8113">
                  <c:v>0.20061000000000001</c:v>
                </c:pt>
                <c:pt idx="8114">
                  <c:v>0.23168</c:v>
                </c:pt>
                <c:pt idx="8115">
                  <c:v>0.27637</c:v>
                </c:pt>
                <c:pt idx="8116">
                  <c:v>0.29670999999999997</c:v>
                </c:pt>
                <c:pt idx="8117">
                  <c:v>0.30762</c:v>
                </c:pt>
                <c:pt idx="8118">
                  <c:v>0.31098999999999999</c:v>
                </c:pt>
                <c:pt idx="8119">
                  <c:v>0.33346999999999999</c:v>
                </c:pt>
                <c:pt idx="8120">
                  <c:v>0.32519999999999999</c:v>
                </c:pt>
                <c:pt idx="8121">
                  <c:v>0.30438999999999999</c:v>
                </c:pt>
                <c:pt idx="8122">
                  <c:v>0.27958</c:v>
                </c:pt>
                <c:pt idx="8123">
                  <c:v>0.27305000000000001</c:v>
                </c:pt>
                <c:pt idx="8124">
                  <c:v>0.23846999999999999</c:v>
                </c:pt>
                <c:pt idx="8125">
                  <c:v>0.19681999999999999</c:v>
                </c:pt>
                <c:pt idx="8126">
                  <c:v>0.15038000000000001</c:v>
                </c:pt>
                <c:pt idx="8127">
                  <c:v>0.11699</c:v>
                </c:pt>
                <c:pt idx="8128">
                  <c:v>6.6983000000000001E-2</c:v>
                </c:pt>
                <c:pt idx="8129">
                  <c:v>1.4647E-2</c:v>
                </c:pt>
                <c:pt idx="8130">
                  <c:v>-3.1754999999999999E-2</c:v>
                </c:pt>
                <c:pt idx="8131">
                  <c:v>-8.1739999999999993E-2</c:v>
                </c:pt>
                <c:pt idx="8132">
                  <c:v>-0.12673999999999999</c:v>
                </c:pt>
                <c:pt idx="8133">
                  <c:v>-0.16775000000000001</c:v>
                </c:pt>
                <c:pt idx="8134">
                  <c:v>-0.21970999999999999</c:v>
                </c:pt>
                <c:pt idx="8135">
                  <c:v>-0.25294</c:v>
                </c:pt>
                <c:pt idx="8136">
                  <c:v>-0.27736</c:v>
                </c:pt>
                <c:pt idx="8137">
                  <c:v>-0.29288999999999998</c:v>
                </c:pt>
                <c:pt idx="8138">
                  <c:v>-0.33184000000000002</c:v>
                </c:pt>
                <c:pt idx="8139">
                  <c:v>-0.33300000000000002</c:v>
                </c:pt>
                <c:pt idx="8140">
                  <c:v>-0.33067999999999997</c:v>
                </c:pt>
                <c:pt idx="8141">
                  <c:v>-0.31363000000000002</c:v>
                </c:pt>
                <c:pt idx="8142">
                  <c:v>-0.32569999999999999</c:v>
                </c:pt>
                <c:pt idx="8143">
                  <c:v>-0.29620000000000002</c:v>
                </c:pt>
                <c:pt idx="8144">
                  <c:v>-0.26413999999999999</c:v>
                </c:pt>
                <c:pt idx="8145">
                  <c:v>-0.22531999999999999</c:v>
                </c:pt>
                <c:pt idx="8146">
                  <c:v>-0.20369000000000001</c:v>
                </c:pt>
                <c:pt idx="8147">
                  <c:v>-0.15417</c:v>
                </c:pt>
                <c:pt idx="8148">
                  <c:v>-0.10494000000000001</c:v>
                </c:pt>
                <c:pt idx="8149">
                  <c:v>-5.7595E-2</c:v>
                </c:pt>
                <c:pt idx="8150">
                  <c:v>-1.1528999999999999E-2</c:v>
                </c:pt>
                <c:pt idx="8151">
                  <c:v>4.0134000000000003E-2</c:v>
                </c:pt>
                <c:pt idx="8152">
                  <c:v>8.9063000000000003E-2</c:v>
                </c:pt>
                <c:pt idx="8153">
                  <c:v>0.13092999999999999</c:v>
                </c:pt>
                <c:pt idx="8154">
                  <c:v>0.18532000000000001</c:v>
                </c:pt>
                <c:pt idx="8155">
                  <c:v>0.22264999999999999</c:v>
                </c:pt>
                <c:pt idx="8156">
                  <c:v>0.2505</c:v>
                </c:pt>
                <c:pt idx="8157">
                  <c:v>0.27028999999999997</c:v>
                </c:pt>
                <c:pt idx="8158">
                  <c:v>0.31295000000000001</c:v>
                </c:pt>
                <c:pt idx="8159">
                  <c:v>0.32399</c:v>
                </c:pt>
                <c:pt idx="8160">
                  <c:v>0.32539000000000001</c:v>
                </c:pt>
                <c:pt idx="8161">
                  <c:v>0.31547999999999998</c:v>
                </c:pt>
                <c:pt idx="8162">
                  <c:v>0.33200000000000002</c:v>
                </c:pt>
                <c:pt idx="8163">
                  <c:v>0.31286000000000003</c:v>
                </c:pt>
                <c:pt idx="8164">
                  <c:v>0.28506999999999999</c:v>
                </c:pt>
                <c:pt idx="8165">
                  <c:v>0.25078</c:v>
                </c:pt>
                <c:pt idx="8166">
                  <c:v>0.23386000000000001</c:v>
                </c:pt>
                <c:pt idx="8167">
                  <c:v>0.19267000000000001</c:v>
                </c:pt>
                <c:pt idx="8168">
                  <c:v>0.14418</c:v>
                </c:pt>
                <c:pt idx="8169">
                  <c:v>9.5179E-2</c:v>
                </c:pt>
                <c:pt idx="8170">
                  <c:v>5.5160000000000001E-2</c:v>
                </c:pt>
                <c:pt idx="8171">
                  <c:v>2.2158999999999998E-3</c:v>
                </c:pt>
                <c:pt idx="8172">
                  <c:v>-4.6242999999999999E-2</c:v>
                </c:pt>
                <c:pt idx="8173">
                  <c:v>-9.4853999999999994E-2</c:v>
                </c:pt>
                <c:pt idx="8174">
                  <c:v>-0.14454</c:v>
                </c:pt>
                <c:pt idx="8175">
                  <c:v>-0.18956000000000001</c:v>
                </c:pt>
                <c:pt idx="8176">
                  <c:v>-0.21944</c:v>
                </c:pt>
                <c:pt idx="8177">
                  <c:v>-0.25052999999999997</c:v>
                </c:pt>
                <c:pt idx="8178">
                  <c:v>-0.29664000000000001</c:v>
                </c:pt>
                <c:pt idx="8179">
                  <c:v>-0.31196000000000002</c:v>
                </c:pt>
                <c:pt idx="8180">
                  <c:v>-0.31807999999999997</c:v>
                </c:pt>
                <c:pt idx="8181">
                  <c:v>-0.34648000000000001</c:v>
                </c:pt>
                <c:pt idx="8182">
                  <c:v>-0.33911999999999998</c:v>
                </c:pt>
                <c:pt idx="8183">
                  <c:v>-0.32588</c:v>
                </c:pt>
                <c:pt idx="8184">
                  <c:v>-0.30532999999999999</c:v>
                </c:pt>
                <c:pt idx="8185">
                  <c:v>-0.30158000000000001</c:v>
                </c:pt>
                <c:pt idx="8186">
                  <c:v>-0.26411000000000001</c:v>
                </c:pt>
                <c:pt idx="8187">
                  <c:v>-0.22347</c:v>
                </c:pt>
                <c:pt idx="8188">
                  <c:v>-0.17932000000000001</c:v>
                </c:pt>
                <c:pt idx="8189">
                  <c:v>-0.14682000000000001</c:v>
                </c:pt>
                <c:pt idx="8190">
                  <c:v>-9.3367000000000006E-2</c:v>
                </c:pt>
                <c:pt idx="8191">
                  <c:v>-4.2471000000000002E-2</c:v>
                </c:pt>
                <c:pt idx="8192">
                  <c:v>8.3310999999999993E-3</c:v>
                </c:pt>
                <c:pt idx="8193">
                  <c:v>5.9945999999999999E-2</c:v>
                </c:pt>
                <c:pt idx="8194">
                  <c:v>0.10865</c:v>
                </c:pt>
                <c:pt idx="8195">
                  <c:v>0.15387000000000001</c:v>
                </c:pt>
                <c:pt idx="8196">
                  <c:v>0.19006000000000001</c:v>
                </c:pt>
                <c:pt idx="8197">
                  <c:v>0.24329000000000001</c:v>
                </c:pt>
                <c:pt idx="8198">
                  <c:v>0.27106000000000002</c:v>
                </c:pt>
                <c:pt idx="8199">
                  <c:v>0.2944</c:v>
                </c:pt>
                <c:pt idx="8200">
                  <c:v>0.30608000000000002</c:v>
                </c:pt>
                <c:pt idx="8201">
                  <c:v>0.33931</c:v>
                </c:pt>
                <c:pt idx="8202">
                  <c:v>0.33853</c:v>
                </c:pt>
                <c:pt idx="8203">
                  <c:v>0.33233000000000001</c:v>
                </c:pt>
                <c:pt idx="8204">
                  <c:v>0.30880999999999997</c:v>
                </c:pt>
                <c:pt idx="8205">
                  <c:v>0.31984000000000001</c:v>
                </c:pt>
                <c:pt idx="8206">
                  <c:v>0.28509000000000001</c:v>
                </c:pt>
                <c:pt idx="8207">
                  <c:v>0.25208999999999998</c:v>
                </c:pt>
                <c:pt idx="8208">
                  <c:v>0.20784</c:v>
                </c:pt>
                <c:pt idx="8209">
                  <c:v>0.18731999999999999</c:v>
                </c:pt>
                <c:pt idx="8210">
                  <c:v>0.13147</c:v>
                </c:pt>
                <c:pt idx="8211">
                  <c:v>8.3206000000000002E-2</c:v>
                </c:pt>
                <c:pt idx="8212">
                  <c:v>3.1053999999999998E-2</c:v>
                </c:pt>
                <c:pt idx="8213">
                  <c:v>-1.3936E-2</c:v>
                </c:pt>
                <c:pt idx="8214">
                  <c:v>-6.6956000000000002E-2</c:v>
                </c:pt>
                <c:pt idx="8215">
                  <c:v>-0.11412</c:v>
                </c:pt>
                <c:pt idx="8216">
                  <c:v>-0.15593000000000001</c:v>
                </c:pt>
                <c:pt idx="8217">
                  <c:v>-0.20774000000000001</c:v>
                </c:pt>
                <c:pt idx="8218">
                  <c:v>-0.24356</c:v>
                </c:pt>
                <c:pt idx="8219">
                  <c:v>-0.26801000000000003</c:v>
                </c:pt>
                <c:pt idx="8220">
                  <c:v>-0.28943999999999998</c:v>
                </c:pt>
                <c:pt idx="8221">
                  <c:v>-0.32523999999999997</c:v>
                </c:pt>
                <c:pt idx="8222">
                  <c:v>-0.33374999999999999</c:v>
                </c:pt>
                <c:pt idx="8223">
                  <c:v>-0.32812000000000002</c:v>
                </c:pt>
                <c:pt idx="8224">
                  <c:v>-0.32096000000000002</c:v>
                </c:pt>
                <c:pt idx="8225">
                  <c:v>-0.33246999999999999</c:v>
                </c:pt>
                <c:pt idx="8226">
                  <c:v>-0.30602000000000001</c:v>
                </c:pt>
                <c:pt idx="8227">
                  <c:v>-0.27339000000000002</c:v>
                </c:pt>
                <c:pt idx="8228">
                  <c:v>-0.26361000000000001</c:v>
                </c:pt>
                <c:pt idx="8229">
                  <c:v>-0.21514</c:v>
                </c:pt>
                <c:pt idx="8230">
                  <c:v>-0.17293</c:v>
                </c:pt>
                <c:pt idx="8231">
                  <c:v>-0.12152</c:v>
                </c:pt>
                <c:pt idx="8232">
                  <c:v>-8.3169000000000007E-2</c:v>
                </c:pt>
                <c:pt idx="8233">
                  <c:v>-2.7864E-2</c:v>
                </c:pt>
                <c:pt idx="8234">
                  <c:v>2.1871999999999999E-2</c:v>
                </c:pt>
                <c:pt idx="8235">
                  <c:v>7.4337E-2</c:v>
                </c:pt>
                <c:pt idx="8236">
                  <c:v>0.12837000000000001</c:v>
                </c:pt>
                <c:pt idx="8237">
                  <c:v>0.17343</c:v>
                </c:pt>
                <c:pt idx="8238">
                  <c:v>0.21357999999999999</c:v>
                </c:pt>
                <c:pt idx="8239">
                  <c:v>0.24321999999999999</c:v>
                </c:pt>
                <c:pt idx="8240">
                  <c:v>0.29544999999999999</c:v>
                </c:pt>
                <c:pt idx="8241">
                  <c:v>0.31191999999999998</c:v>
                </c:pt>
                <c:pt idx="8242">
                  <c:v>0.3281</c:v>
                </c:pt>
                <c:pt idx="8243">
                  <c:v>0.32747999999999999</c:v>
                </c:pt>
                <c:pt idx="8244">
                  <c:v>0.35489999999999999</c:v>
                </c:pt>
                <c:pt idx="8245">
                  <c:v>0.34200000000000003</c:v>
                </c:pt>
                <c:pt idx="8246">
                  <c:v>0.32367000000000001</c:v>
                </c:pt>
                <c:pt idx="8247">
                  <c:v>0.29472999999999999</c:v>
                </c:pt>
                <c:pt idx="8248">
                  <c:v>0.28938000000000003</c:v>
                </c:pt>
                <c:pt idx="8249">
                  <c:v>0.25074999999999997</c:v>
                </c:pt>
                <c:pt idx="8250">
                  <c:v>0.20809</c:v>
                </c:pt>
                <c:pt idx="8251">
                  <c:v>0.15973000000000001</c:v>
                </c:pt>
                <c:pt idx="8252">
                  <c:v>0.12422</c:v>
                </c:pt>
                <c:pt idx="8253">
                  <c:v>6.9638000000000005E-2</c:v>
                </c:pt>
                <c:pt idx="8254">
                  <c:v>1.6188000000000001E-2</c:v>
                </c:pt>
                <c:pt idx="8255">
                  <c:v>-3.1385999999999997E-2</c:v>
                </c:pt>
                <c:pt idx="8256">
                  <c:v>-8.4235000000000004E-2</c:v>
                </c:pt>
                <c:pt idx="8257">
                  <c:v>-0.13208</c:v>
                </c:pt>
                <c:pt idx="8258">
                  <c:v>-0.17502000000000001</c:v>
                </c:pt>
                <c:pt idx="8259">
                  <c:v>-0.20941000000000001</c:v>
                </c:pt>
                <c:pt idx="8260">
                  <c:v>-0.26199</c:v>
                </c:pt>
                <c:pt idx="8261">
                  <c:v>-0.28932000000000002</c:v>
                </c:pt>
                <c:pt idx="8262">
                  <c:v>-0.30680000000000002</c:v>
                </c:pt>
                <c:pt idx="8263">
                  <c:v>-0.31681999999999999</c:v>
                </c:pt>
                <c:pt idx="8264">
                  <c:v>-0.34588999999999998</c:v>
                </c:pt>
                <c:pt idx="8265">
                  <c:v>-0.34666000000000002</c:v>
                </c:pt>
                <c:pt idx="8266">
                  <c:v>-0.32884000000000002</c:v>
                </c:pt>
                <c:pt idx="8267">
                  <c:v>-0.31141000000000002</c:v>
                </c:pt>
                <c:pt idx="8268">
                  <c:v>-0.31018000000000001</c:v>
                </c:pt>
                <c:pt idx="8269">
                  <c:v>-0.27727000000000002</c:v>
                </c:pt>
                <c:pt idx="8270">
                  <c:v>-0.23788000000000001</c:v>
                </c:pt>
                <c:pt idx="8271">
                  <c:v>-0.19356000000000001</c:v>
                </c:pt>
                <c:pt idx="8272">
                  <c:v>-0.16339000000000001</c:v>
                </c:pt>
                <c:pt idx="8273">
                  <c:v>-0.11078</c:v>
                </c:pt>
                <c:pt idx="8274">
                  <c:v>-6.1336000000000002E-2</c:v>
                </c:pt>
                <c:pt idx="8275">
                  <c:v>-7.9539999999999993E-3</c:v>
                </c:pt>
                <c:pt idx="8276">
                  <c:v>4.0984E-2</c:v>
                </c:pt>
                <c:pt idx="8277">
                  <c:v>9.3042E-2</c:v>
                </c:pt>
                <c:pt idx="8278">
                  <c:v>0.13739999999999999</c:v>
                </c:pt>
                <c:pt idx="8279">
                  <c:v>0.19489999999999999</c:v>
                </c:pt>
                <c:pt idx="8280">
                  <c:v>0.23216999999999999</c:v>
                </c:pt>
                <c:pt idx="8281">
                  <c:v>0.26541999999999999</c:v>
                </c:pt>
                <c:pt idx="8282">
                  <c:v>0.28648000000000001</c:v>
                </c:pt>
                <c:pt idx="8283">
                  <c:v>0.33233000000000001</c:v>
                </c:pt>
                <c:pt idx="8284">
                  <c:v>0.34136</c:v>
                </c:pt>
                <c:pt idx="8285">
                  <c:v>0.34433999999999998</c:v>
                </c:pt>
                <c:pt idx="8286">
                  <c:v>0.33387</c:v>
                </c:pt>
                <c:pt idx="8287">
                  <c:v>0.35149999999999998</c:v>
                </c:pt>
                <c:pt idx="8288">
                  <c:v>0.32815</c:v>
                </c:pt>
                <c:pt idx="8289">
                  <c:v>0.30071999999999999</c:v>
                </c:pt>
                <c:pt idx="8290">
                  <c:v>0.26391999999999999</c:v>
                </c:pt>
                <c:pt idx="8291">
                  <c:v>0.24629999999999999</c:v>
                </c:pt>
                <c:pt idx="8292">
                  <c:v>0.19961999999999999</c:v>
                </c:pt>
                <c:pt idx="8293">
                  <c:v>0.15103</c:v>
                </c:pt>
                <c:pt idx="8294">
                  <c:v>9.9742999999999998E-2</c:v>
                </c:pt>
                <c:pt idx="8295">
                  <c:v>5.6500000000000002E-2</c:v>
                </c:pt>
                <c:pt idx="8296">
                  <c:v>2.1692999999999999E-3</c:v>
                </c:pt>
                <c:pt idx="8297">
                  <c:v>-5.0928000000000001E-2</c:v>
                </c:pt>
                <c:pt idx="8298">
                  <c:v>-9.7557000000000005E-2</c:v>
                </c:pt>
                <c:pt idx="8299">
                  <c:v>-0.15301999999999999</c:v>
                </c:pt>
                <c:pt idx="8300">
                  <c:v>-0.19766</c:v>
                </c:pt>
                <c:pt idx="8301">
                  <c:v>-0.23225000000000001</c:v>
                </c:pt>
                <c:pt idx="8302">
                  <c:v>-0.25862000000000002</c:v>
                </c:pt>
                <c:pt idx="8303">
                  <c:v>-0.30997999999999998</c:v>
                </c:pt>
                <c:pt idx="8304">
                  <c:v>-0.32457000000000003</c:v>
                </c:pt>
                <c:pt idx="8305">
                  <c:v>-0.33384000000000003</c:v>
                </c:pt>
                <c:pt idx="8306">
                  <c:v>-0.32922000000000001</c:v>
                </c:pt>
                <c:pt idx="8307">
                  <c:v>-0.35399000000000003</c:v>
                </c:pt>
                <c:pt idx="8308">
                  <c:v>-0.33722000000000002</c:v>
                </c:pt>
                <c:pt idx="8309">
                  <c:v>-0.31746000000000002</c:v>
                </c:pt>
                <c:pt idx="8310">
                  <c:v>-0.28293000000000001</c:v>
                </c:pt>
                <c:pt idx="8311">
                  <c:v>-0.27450000000000002</c:v>
                </c:pt>
                <c:pt idx="8312">
                  <c:v>-0.23177</c:v>
                </c:pt>
                <c:pt idx="8313">
                  <c:v>-0.18719</c:v>
                </c:pt>
                <c:pt idx="8314">
                  <c:v>-0.13713</c:v>
                </c:pt>
                <c:pt idx="8315">
                  <c:v>-9.8635E-2</c:v>
                </c:pt>
                <c:pt idx="8316">
                  <c:v>-4.5845999999999998E-2</c:v>
                </c:pt>
                <c:pt idx="8317">
                  <c:v>7.4841999999999999E-3</c:v>
                </c:pt>
                <c:pt idx="8318">
                  <c:v>5.8233E-2</c:v>
                </c:pt>
                <c:pt idx="8319">
                  <c:v>0.11031000000000001</c:v>
                </c:pt>
                <c:pt idx="8320">
                  <c:v>0.15955</c:v>
                </c:pt>
                <c:pt idx="8321">
                  <c:v>0.19667999999999999</c:v>
                </c:pt>
                <c:pt idx="8322">
                  <c:v>0.23427999999999999</c:v>
                </c:pt>
                <c:pt idx="8323">
                  <c:v>0.28167999999999999</c:v>
                </c:pt>
                <c:pt idx="8324">
                  <c:v>0.30836999999999998</c:v>
                </c:pt>
                <c:pt idx="8325">
                  <c:v>0.32150000000000001</c:v>
                </c:pt>
                <c:pt idx="8326">
                  <c:v>0.32680999999999999</c:v>
                </c:pt>
                <c:pt idx="8327">
                  <c:v>0.35499000000000003</c:v>
                </c:pt>
                <c:pt idx="8328">
                  <c:v>0.34995999999999999</c:v>
                </c:pt>
                <c:pt idx="8329">
                  <c:v>0.32586999999999999</c:v>
                </c:pt>
                <c:pt idx="8330">
                  <c:v>0.33609</c:v>
                </c:pt>
                <c:pt idx="8331">
                  <c:v>0.30095</c:v>
                </c:pt>
                <c:pt idx="8332">
                  <c:v>0.26658999999999999</c:v>
                </c:pt>
                <c:pt idx="8333">
                  <c:v>0.22212000000000001</c:v>
                </c:pt>
                <c:pt idx="8334">
                  <c:v>0.19836000000000001</c:v>
                </c:pt>
                <c:pt idx="8335">
                  <c:v>0.14152000000000001</c:v>
                </c:pt>
                <c:pt idx="8336">
                  <c:v>8.8511999999999993E-2</c:v>
                </c:pt>
                <c:pt idx="8337">
                  <c:v>3.5041999999999997E-2</c:v>
                </c:pt>
                <c:pt idx="8338">
                  <c:v>-1.6410000000000001E-2</c:v>
                </c:pt>
                <c:pt idx="8339">
                  <c:v>-6.9694000000000006E-2</c:v>
                </c:pt>
                <c:pt idx="8340">
                  <c:v>-0.1216</c:v>
                </c:pt>
                <c:pt idx="8341">
                  <c:v>-0.16289999999999999</c:v>
                </c:pt>
                <c:pt idx="8342">
                  <c:v>-0.22275</c:v>
                </c:pt>
                <c:pt idx="8343">
                  <c:v>-0.25613000000000002</c:v>
                </c:pt>
                <c:pt idx="8344">
                  <c:v>-0.28599000000000002</c:v>
                </c:pt>
                <c:pt idx="8345">
                  <c:v>-0.30414999999999998</c:v>
                </c:pt>
                <c:pt idx="8346">
                  <c:v>-0.34577999999999998</c:v>
                </c:pt>
                <c:pt idx="8347">
                  <c:v>-0.34989999999999999</c:v>
                </c:pt>
                <c:pt idx="8348">
                  <c:v>-0.34805000000000003</c:v>
                </c:pt>
                <c:pt idx="8349">
                  <c:v>-0.33603</c:v>
                </c:pt>
                <c:pt idx="8350">
                  <c:v>-0.35126000000000002</c:v>
                </c:pt>
                <c:pt idx="8351">
                  <c:v>-0.32102999999999998</c:v>
                </c:pt>
                <c:pt idx="8352">
                  <c:v>-0.28849999999999998</c:v>
                </c:pt>
                <c:pt idx="8353">
                  <c:v>-0.25092999999999999</c:v>
                </c:pt>
                <c:pt idx="8354">
                  <c:v>-0.22695000000000001</c:v>
                </c:pt>
                <c:pt idx="8355">
                  <c:v>-0.17990999999999999</c:v>
                </c:pt>
                <c:pt idx="8356">
                  <c:v>-0.12825</c:v>
                </c:pt>
                <c:pt idx="8357">
                  <c:v>-7.7926999999999996E-2</c:v>
                </c:pt>
                <c:pt idx="8358">
                  <c:v>-3.0688E-2</c:v>
                </c:pt>
                <c:pt idx="8359">
                  <c:v>2.3327000000000001E-2</c:v>
                </c:pt>
                <c:pt idx="8360">
                  <c:v>7.7646000000000007E-2</c:v>
                </c:pt>
                <c:pt idx="8361">
                  <c:v>0.12343999999999999</c:v>
                </c:pt>
                <c:pt idx="8362">
                  <c:v>0.1784</c:v>
                </c:pt>
                <c:pt idx="8363">
                  <c:v>0.22226000000000001</c:v>
                </c:pt>
                <c:pt idx="8364">
                  <c:v>0.25411</c:v>
                </c:pt>
                <c:pt idx="8365">
                  <c:v>0.28277000000000002</c:v>
                </c:pt>
                <c:pt idx="8366">
                  <c:v>0.32274999999999998</c:v>
                </c:pt>
                <c:pt idx="8367">
                  <c:v>0.34192</c:v>
                </c:pt>
                <c:pt idx="8368">
                  <c:v>0.34129999999999999</c:v>
                </c:pt>
                <c:pt idx="8369">
                  <c:v>0.33839999999999998</c:v>
                </c:pt>
                <c:pt idx="8370">
                  <c:v>0.35588999999999998</c:v>
                </c:pt>
                <c:pt idx="8371">
                  <c:v>0.33750999999999998</c:v>
                </c:pt>
                <c:pt idx="8372">
                  <c:v>0.30835000000000001</c:v>
                </c:pt>
                <c:pt idx="8373">
                  <c:v>0.27496999999999999</c:v>
                </c:pt>
                <c:pt idx="8374">
                  <c:v>0.26262999999999997</c:v>
                </c:pt>
                <c:pt idx="8375">
                  <c:v>0.21757000000000001</c:v>
                </c:pt>
                <c:pt idx="8376">
                  <c:v>0.16741</c:v>
                </c:pt>
                <c:pt idx="8377">
                  <c:v>0.12992999999999999</c:v>
                </c:pt>
                <c:pt idx="8378">
                  <c:v>7.4858999999999995E-2</c:v>
                </c:pt>
                <c:pt idx="8379">
                  <c:v>1.5904000000000001E-2</c:v>
                </c:pt>
                <c:pt idx="8380">
                  <c:v>-3.2395E-2</c:v>
                </c:pt>
                <c:pt idx="8381">
                  <c:v>-8.9639999999999997E-2</c:v>
                </c:pt>
                <c:pt idx="8382">
                  <c:v>-0.13696</c:v>
                </c:pt>
                <c:pt idx="8383">
                  <c:v>-0.18587000000000001</c:v>
                </c:pt>
                <c:pt idx="8384">
                  <c:v>-0.22125</c:v>
                </c:pt>
                <c:pt idx="8385">
                  <c:v>-0.27923999999999999</c:v>
                </c:pt>
                <c:pt idx="8386">
                  <c:v>-0.30319000000000002</c:v>
                </c:pt>
                <c:pt idx="8387">
                  <c:v>-0.32495000000000002</c:v>
                </c:pt>
                <c:pt idx="8388">
                  <c:v>-0.33321000000000001</c:v>
                </c:pt>
                <c:pt idx="8389">
                  <c:v>-0.36793999999999999</c:v>
                </c:pt>
                <c:pt idx="8390">
                  <c:v>-0.36174000000000001</c:v>
                </c:pt>
                <c:pt idx="8391">
                  <c:v>-0.34800999999999999</c:v>
                </c:pt>
                <c:pt idx="8392">
                  <c:v>-0.32657999999999998</c:v>
                </c:pt>
                <c:pt idx="8393">
                  <c:v>-0.32756999999999997</c:v>
                </c:pt>
                <c:pt idx="8394">
                  <c:v>-0.28952</c:v>
                </c:pt>
                <c:pt idx="8395">
                  <c:v>-0.24978</c:v>
                </c:pt>
                <c:pt idx="8396">
                  <c:v>-0.20301</c:v>
                </c:pt>
                <c:pt idx="8397">
                  <c:v>-0.17133000000000001</c:v>
                </c:pt>
                <c:pt idx="8398">
                  <c:v>-0.11583</c:v>
                </c:pt>
                <c:pt idx="8399">
                  <c:v>-6.3150999999999999E-2</c:v>
                </c:pt>
                <c:pt idx="8400">
                  <c:v>-1.0614E-2</c:v>
                </c:pt>
                <c:pt idx="8401">
                  <c:v>4.2508999999999998E-2</c:v>
                </c:pt>
                <c:pt idx="8402">
                  <c:v>9.8350000000000007E-2</c:v>
                </c:pt>
                <c:pt idx="8403">
                  <c:v>0.14509</c:v>
                </c:pt>
                <c:pt idx="8404">
                  <c:v>0.18758</c:v>
                </c:pt>
                <c:pt idx="8405">
                  <c:v>0.24245</c:v>
                </c:pt>
                <c:pt idx="8406">
                  <c:v>0.27646999999999999</c:v>
                </c:pt>
                <c:pt idx="8407">
                  <c:v>0.29948999999999998</c:v>
                </c:pt>
                <c:pt idx="8408">
                  <c:v>0.31541999999999998</c:v>
                </c:pt>
                <c:pt idx="8409">
                  <c:v>0.35436000000000001</c:v>
                </c:pt>
                <c:pt idx="8410">
                  <c:v>0.35826000000000002</c:v>
                </c:pt>
                <c:pt idx="8411">
                  <c:v>0.34910999999999998</c:v>
                </c:pt>
                <c:pt idx="8412">
                  <c:v>0.33427000000000001</c:v>
                </c:pt>
                <c:pt idx="8413">
                  <c:v>0.3417</c:v>
                </c:pt>
                <c:pt idx="8414">
                  <c:v>0.31525999999999998</c:v>
                </c:pt>
                <c:pt idx="8415">
                  <c:v>0.27633000000000002</c:v>
                </c:pt>
                <c:pt idx="8416">
                  <c:v>0.23447000000000001</c:v>
                </c:pt>
                <c:pt idx="8417">
                  <c:v>0.21057999999999999</c:v>
                </c:pt>
                <c:pt idx="8418">
                  <c:v>0.15901999999999999</c:v>
                </c:pt>
                <c:pt idx="8419">
                  <c:v>0.1066</c:v>
                </c:pt>
                <c:pt idx="8420">
                  <c:v>5.1893000000000002E-2</c:v>
                </c:pt>
                <c:pt idx="8421">
                  <c:v>4.7187000000000002E-3</c:v>
                </c:pt>
                <c:pt idx="8422">
                  <c:v>-5.3039999999999997E-2</c:v>
                </c:pt>
                <c:pt idx="8423">
                  <c:v>-0.10209</c:v>
                </c:pt>
                <c:pt idx="8424">
                  <c:v>-0.15024999999999999</c:v>
                </c:pt>
                <c:pt idx="8425">
                  <c:v>-0.20646999999999999</c:v>
                </c:pt>
                <c:pt idx="8426">
                  <c:v>-0.24431</c:v>
                </c:pt>
                <c:pt idx="8427">
                  <c:v>-0.27252999999999999</c:v>
                </c:pt>
                <c:pt idx="8428">
                  <c:v>-0.32604</c:v>
                </c:pt>
                <c:pt idx="8429">
                  <c:v>-0.34048</c:v>
                </c:pt>
                <c:pt idx="8430">
                  <c:v>-0.35378999999999999</c:v>
                </c:pt>
                <c:pt idx="8431">
                  <c:v>-0.34988999999999998</c:v>
                </c:pt>
                <c:pt idx="8432">
                  <c:v>-0.37570999999999999</c:v>
                </c:pt>
                <c:pt idx="8433">
                  <c:v>-0.35704000000000002</c:v>
                </c:pt>
                <c:pt idx="8434">
                  <c:v>-0.33639999999999998</c:v>
                </c:pt>
                <c:pt idx="8435">
                  <c:v>-0.30055999999999999</c:v>
                </c:pt>
                <c:pt idx="8436">
                  <c:v>-0.29005999999999998</c:v>
                </c:pt>
                <c:pt idx="8437">
                  <c:v>-0.24387</c:v>
                </c:pt>
                <c:pt idx="8438">
                  <c:v>-0.19728999999999999</c:v>
                </c:pt>
                <c:pt idx="8439">
                  <c:v>-0.14557999999999999</c:v>
                </c:pt>
                <c:pt idx="8440">
                  <c:v>-0.10265000000000001</c:v>
                </c:pt>
                <c:pt idx="8441">
                  <c:v>-4.6115000000000003E-2</c:v>
                </c:pt>
                <c:pt idx="8442">
                  <c:v>1.0022E-2</c:v>
                </c:pt>
                <c:pt idx="8443">
                  <c:v>6.0810999999999997E-2</c:v>
                </c:pt>
                <c:pt idx="8444">
                  <c:v>0.11834</c:v>
                </c:pt>
                <c:pt idx="8445">
                  <c:v>0.16696</c:v>
                </c:pt>
                <c:pt idx="8446">
                  <c:v>0.20991000000000001</c:v>
                </c:pt>
                <c:pt idx="8447">
                  <c:v>0.24313000000000001</c:v>
                </c:pt>
                <c:pt idx="8448">
                  <c:v>0.29696</c:v>
                </c:pt>
                <c:pt idx="8449">
                  <c:v>0.32151999999999997</c:v>
                </c:pt>
                <c:pt idx="8450">
                  <c:v>0.33865000000000001</c:v>
                </c:pt>
                <c:pt idx="8451">
                  <c:v>0.33831</c:v>
                </c:pt>
                <c:pt idx="8452">
                  <c:v>0.37095</c:v>
                </c:pt>
                <c:pt idx="8453">
                  <c:v>0.36303000000000002</c:v>
                </c:pt>
                <c:pt idx="8454">
                  <c:v>0.34148000000000001</c:v>
                </c:pt>
                <c:pt idx="8455">
                  <c:v>0.31796999999999997</c:v>
                </c:pt>
                <c:pt idx="8456">
                  <c:v>0.31412000000000001</c:v>
                </c:pt>
                <c:pt idx="8457">
                  <c:v>0.27499000000000001</c:v>
                </c:pt>
                <c:pt idx="8458">
                  <c:v>0.23038</c:v>
                </c:pt>
                <c:pt idx="8459">
                  <c:v>0.18446000000000001</c:v>
                </c:pt>
                <c:pt idx="8460">
                  <c:v>0.14756</c:v>
                </c:pt>
                <c:pt idx="8461">
                  <c:v>9.1167999999999999E-2</c:v>
                </c:pt>
                <c:pt idx="8462">
                  <c:v>3.6490000000000002E-2</c:v>
                </c:pt>
                <c:pt idx="8463">
                  <c:v>-1.8114000000000002E-2</c:v>
                </c:pt>
                <c:pt idx="8464">
                  <c:v>-7.0043999999999995E-2</c:v>
                </c:pt>
                <c:pt idx="8465">
                  <c:v>-0.12525</c:v>
                </c:pt>
                <c:pt idx="8466">
                  <c:v>-0.16853000000000001</c:v>
                </c:pt>
                <c:pt idx="8467">
                  <c:v>-0.21274000000000001</c:v>
                </c:pt>
                <c:pt idx="8468">
                  <c:v>-0.26340999999999998</c:v>
                </c:pt>
                <c:pt idx="8469">
                  <c:v>-0.29685</c:v>
                </c:pt>
                <c:pt idx="8470">
                  <c:v>-0.31559999999999999</c:v>
                </c:pt>
                <c:pt idx="8471">
                  <c:v>-0.33021</c:v>
                </c:pt>
                <c:pt idx="8472">
                  <c:v>-0.36368</c:v>
                </c:pt>
                <c:pt idx="8473">
                  <c:v>-0.36337999999999998</c:v>
                </c:pt>
                <c:pt idx="8474">
                  <c:v>-0.35176000000000002</c:v>
                </c:pt>
                <c:pt idx="8475">
                  <c:v>-0.36691000000000001</c:v>
                </c:pt>
                <c:pt idx="8476">
                  <c:v>-0.33595000000000003</c:v>
                </c:pt>
                <c:pt idx="8477">
                  <c:v>-0.30292000000000002</c:v>
                </c:pt>
                <c:pt idx="8478">
                  <c:v>-0.26336999999999999</c:v>
                </c:pt>
                <c:pt idx="8479">
                  <c:v>-0.23721999999999999</c:v>
                </c:pt>
                <c:pt idx="8480">
                  <c:v>-0.19020000000000001</c:v>
                </c:pt>
                <c:pt idx="8481">
                  <c:v>-0.1346</c:v>
                </c:pt>
                <c:pt idx="8482">
                  <c:v>-8.3291000000000004E-2</c:v>
                </c:pt>
                <c:pt idx="8483">
                  <c:v>-3.141E-2</c:v>
                </c:pt>
                <c:pt idx="8484">
                  <c:v>2.2329000000000002E-2</c:v>
                </c:pt>
                <c:pt idx="8485">
                  <c:v>8.2086999999999993E-2</c:v>
                </c:pt>
                <c:pt idx="8486">
                  <c:v>0.12887000000000001</c:v>
                </c:pt>
                <c:pt idx="8487">
                  <c:v>0.19073000000000001</c:v>
                </c:pt>
                <c:pt idx="8488">
                  <c:v>0.23272000000000001</c:v>
                </c:pt>
                <c:pt idx="8489">
                  <c:v>0.26943</c:v>
                </c:pt>
                <c:pt idx="8490">
                  <c:v>0.29622999999999999</c:v>
                </c:pt>
                <c:pt idx="8491">
                  <c:v>0.34383000000000002</c:v>
                </c:pt>
                <c:pt idx="8492">
                  <c:v>0.35785</c:v>
                </c:pt>
                <c:pt idx="8493">
                  <c:v>0.36246</c:v>
                </c:pt>
                <c:pt idx="8494">
                  <c:v>0.35494999999999999</c:v>
                </c:pt>
                <c:pt idx="8495">
                  <c:v>0.37668000000000001</c:v>
                </c:pt>
                <c:pt idx="8496">
                  <c:v>0.35319</c:v>
                </c:pt>
                <c:pt idx="8497">
                  <c:v>0.32529999999999998</c:v>
                </c:pt>
                <c:pt idx="8498">
                  <c:v>0.28816999999999998</c:v>
                </c:pt>
                <c:pt idx="8499">
                  <c:v>0.27672999999999998</c:v>
                </c:pt>
                <c:pt idx="8500">
                  <c:v>0.22731000000000001</c:v>
                </c:pt>
                <c:pt idx="8501">
                  <c:v>0.17651</c:v>
                </c:pt>
                <c:pt idx="8502">
                  <c:v>0.12189999999999999</c:v>
                </c:pt>
                <c:pt idx="8503">
                  <c:v>7.9897999999999997E-2</c:v>
                </c:pt>
                <c:pt idx="8504">
                  <c:v>1.6299999999999999E-2</c:v>
                </c:pt>
                <c:pt idx="8505">
                  <c:v>-3.4129E-2</c:v>
                </c:pt>
                <c:pt idx="8506">
                  <c:v>-8.7373000000000006E-2</c:v>
                </c:pt>
                <c:pt idx="8507">
                  <c:v>-0.14149999999999999</c:v>
                </c:pt>
                <c:pt idx="8508">
                  <c:v>-0.19397</c:v>
                </c:pt>
                <c:pt idx="8509">
                  <c:v>-0.23080999999999999</c:v>
                </c:pt>
                <c:pt idx="8510">
                  <c:v>-0.26651000000000002</c:v>
                </c:pt>
                <c:pt idx="8511">
                  <c:v>-0.31313000000000002</c:v>
                </c:pt>
                <c:pt idx="8512">
                  <c:v>-0.33948</c:v>
                </c:pt>
                <c:pt idx="8513">
                  <c:v>-0.34792000000000001</c:v>
                </c:pt>
                <c:pt idx="8514">
                  <c:v>-0.35121999999999998</c:v>
                </c:pt>
                <c:pt idx="8515">
                  <c:v>-0.37618000000000001</c:v>
                </c:pt>
                <c:pt idx="8516">
                  <c:v>-0.36358000000000001</c:v>
                </c:pt>
                <c:pt idx="8517">
                  <c:v>-0.34201999999999999</c:v>
                </c:pt>
                <c:pt idx="8518">
                  <c:v>-0.31209999999999999</c:v>
                </c:pt>
                <c:pt idx="8519">
                  <c:v>-0.30342999999999998</c:v>
                </c:pt>
                <c:pt idx="8520">
                  <c:v>-0.26164999999999999</c:v>
                </c:pt>
                <c:pt idx="8521">
                  <c:v>-0.21371999999999999</c:v>
                </c:pt>
                <c:pt idx="8522">
                  <c:v>-0.16163</c:v>
                </c:pt>
                <c:pt idx="8523">
                  <c:v>-0.12243</c:v>
                </c:pt>
                <c:pt idx="8524">
                  <c:v>-6.6753000000000007E-2</c:v>
                </c:pt>
                <c:pt idx="8525">
                  <c:v>-1.1797E-2</c:v>
                </c:pt>
                <c:pt idx="8526">
                  <c:v>4.3929000000000003E-2</c:v>
                </c:pt>
                <c:pt idx="8527">
                  <c:v>9.9586999999999995E-2</c:v>
                </c:pt>
                <c:pt idx="8528">
                  <c:v>0.15332999999999999</c:v>
                </c:pt>
                <c:pt idx="8529">
                  <c:v>0.19725000000000001</c:v>
                </c:pt>
                <c:pt idx="8530">
                  <c:v>0.25635999999999998</c:v>
                </c:pt>
                <c:pt idx="8531">
                  <c:v>0.28882000000000002</c:v>
                </c:pt>
                <c:pt idx="8532">
                  <c:v>0.31635000000000002</c:v>
                </c:pt>
                <c:pt idx="8533">
                  <c:v>0.33243</c:v>
                </c:pt>
                <c:pt idx="8534">
                  <c:v>0.37524999999999997</c:v>
                </c:pt>
                <c:pt idx="8535">
                  <c:v>0.37504999999999999</c:v>
                </c:pt>
                <c:pt idx="8536">
                  <c:v>0.36890000000000001</c:v>
                </c:pt>
                <c:pt idx="8537">
                  <c:v>0.35132000000000002</c:v>
                </c:pt>
                <c:pt idx="8538">
                  <c:v>0.36157</c:v>
                </c:pt>
                <c:pt idx="8539">
                  <c:v>0.32817000000000002</c:v>
                </c:pt>
                <c:pt idx="8540">
                  <c:v>0.29166999999999998</c:v>
                </c:pt>
                <c:pt idx="8541">
                  <c:v>0.24629000000000001</c:v>
                </c:pt>
                <c:pt idx="8542">
                  <c:v>0.22176000000000001</c:v>
                </c:pt>
                <c:pt idx="8543">
                  <c:v>0.16642000000000001</c:v>
                </c:pt>
                <c:pt idx="8544">
                  <c:v>0.11101</c:v>
                </c:pt>
                <c:pt idx="8545">
                  <c:v>5.6339E-2</c:v>
                </c:pt>
                <c:pt idx="8546">
                  <c:v>4.8567000000000003E-3</c:v>
                </c:pt>
                <c:pt idx="8547">
                  <c:v>-5.4300000000000001E-2</c:v>
                </c:pt>
                <c:pt idx="8548">
                  <c:v>-0.10795</c:v>
                </c:pt>
                <c:pt idx="8549">
                  <c:v>-0.15273</c:v>
                </c:pt>
                <c:pt idx="8550">
                  <c:v>-0.21451999999999999</c:v>
                </c:pt>
                <c:pt idx="8551">
                  <c:v>-0.25396000000000002</c:v>
                </c:pt>
                <c:pt idx="8552">
                  <c:v>-0.28527000000000002</c:v>
                </c:pt>
                <c:pt idx="8553">
                  <c:v>-0.30973000000000001</c:v>
                </c:pt>
                <c:pt idx="8554">
                  <c:v>-0.35408000000000001</c:v>
                </c:pt>
                <c:pt idx="8555">
                  <c:v>-0.36586999999999997</c:v>
                </c:pt>
                <c:pt idx="8556">
                  <c:v>-0.36366999999999999</c:v>
                </c:pt>
                <c:pt idx="8557">
                  <c:v>-0.35341</c:v>
                </c:pt>
                <c:pt idx="8558">
                  <c:v>-0.36973</c:v>
                </c:pt>
                <c:pt idx="8559">
                  <c:v>-0.34865000000000002</c:v>
                </c:pt>
                <c:pt idx="8560">
                  <c:v>-0.31358999999999998</c:v>
                </c:pt>
                <c:pt idx="8561">
                  <c:v>-0.2737</c:v>
                </c:pt>
                <c:pt idx="8562">
                  <c:v>-0.25435000000000002</c:v>
                </c:pt>
                <c:pt idx="8563">
                  <c:v>-0.20741999999999999</c:v>
                </c:pt>
                <c:pt idx="8564">
                  <c:v>-0.15295</c:v>
                </c:pt>
                <c:pt idx="8565">
                  <c:v>-9.6902000000000002E-2</c:v>
                </c:pt>
                <c:pt idx="8566">
                  <c:v>-5.1645999999999997E-2</c:v>
                </c:pt>
                <c:pt idx="8567">
                  <c:v>8.5568999999999992E-3</c:v>
                </c:pt>
                <c:pt idx="8568">
                  <c:v>6.0729999999999999E-2</c:v>
                </c:pt>
                <c:pt idx="8569">
                  <c:v>0.11508</c:v>
                </c:pt>
                <c:pt idx="8570">
                  <c:v>0.17136000000000001</c:v>
                </c:pt>
                <c:pt idx="8571">
                  <c:v>0.21873999999999999</c:v>
                </c:pt>
                <c:pt idx="8572">
                  <c:v>0.25438</c:v>
                </c:pt>
                <c:pt idx="8573">
                  <c:v>0.31090000000000001</c:v>
                </c:pt>
                <c:pt idx="8574">
                  <c:v>0.33616000000000001</c:v>
                </c:pt>
                <c:pt idx="8575">
                  <c:v>0.35547000000000001</c:v>
                </c:pt>
                <c:pt idx="8576">
                  <c:v>0.35560000000000003</c:v>
                </c:pt>
                <c:pt idx="8577">
                  <c:v>0.38913999999999999</c:v>
                </c:pt>
                <c:pt idx="8578">
                  <c:v>0.38118999999999997</c:v>
                </c:pt>
                <c:pt idx="8579">
                  <c:v>0.36104000000000003</c:v>
                </c:pt>
                <c:pt idx="8580">
                  <c:v>0.33762999999999999</c:v>
                </c:pt>
                <c:pt idx="8581">
                  <c:v>0.33244000000000001</c:v>
                </c:pt>
                <c:pt idx="8582">
                  <c:v>0.2918</c:v>
                </c:pt>
                <c:pt idx="8583">
                  <c:v>0.24376</c:v>
                </c:pt>
                <c:pt idx="8584">
                  <c:v>0.19625000000000001</c:v>
                </c:pt>
                <c:pt idx="8585">
                  <c:v>0.15425</c:v>
                </c:pt>
                <c:pt idx="8586">
                  <c:v>9.5834000000000003E-2</c:v>
                </c:pt>
                <c:pt idx="8587">
                  <c:v>3.7026999999999997E-2</c:v>
                </c:pt>
                <c:pt idx="8588">
                  <c:v>-1.8419999999999999E-2</c:v>
                </c:pt>
                <c:pt idx="8589">
                  <c:v>-7.7642000000000003E-2</c:v>
                </c:pt>
                <c:pt idx="8590">
                  <c:v>-0.13311000000000001</c:v>
                </c:pt>
                <c:pt idx="8591">
                  <c:v>-0.18121999999999999</c:v>
                </c:pt>
                <c:pt idx="8592">
                  <c:v>-0.22366</c:v>
                </c:pt>
                <c:pt idx="8593">
                  <c:v>-0.28094000000000002</c:v>
                </c:pt>
                <c:pt idx="8594">
                  <c:v>-0.311</c:v>
                </c:pt>
                <c:pt idx="8595">
                  <c:v>-0.33529999999999999</c:v>
                </c:pt>
                <c:pt idx="8596">
                  <c:v>-0.34437000000000001</c:v>
                </c:pt>
                <c:pt idx="8597">
                  <c:v>-0.38396000000000002</c:v>
                </c:pt>
                <c:pt idx="8598">
                  <c:v>-0.38051000000000001</c:v>
                </c:pt>
                <c:pt idx="8599">
                  <c:v>-0.37047000000000002</c:v>
                </c:pt>
                <c:pt idx="8600">
                  <c:v>-0.34921000000000002</c:v>
                </c:pt>
                <c:pt idx="8601">
                  <c:v>-0.35224</c:v>
                </c:pt>
                <c:pt idx="8602">
                  <c:v>-0.31483</c:v>
                </c:pt>
                <c:pt idx="8603">
                  <c:v>-0.27646999999999999</c:v>
                </c:pt>
                <c:pt idx="8604">
                  <c:v>-0.22362000000000001</c:v>
                </c:pt>
                <c:pt idx="8605">
                  <c:v>-0.19917000000000001</c:v>
                </c:pt>
                <c:pt idx="8606">
                  <c:v>-0.13861999999999999</c:v>
                </c:pt>
                <c:pt idx="8607">
                  <c:v>-8.5649000000000003E-2</c:v>
                </c:pt>
                <c:pt idx="8608">
                  <c:v>-2.6610999999999999E-2</c:v>
                </c:pt>
                <c:pt idx="8609">
                  <c:v>2.2405000000000001E-2</c:v>
                </c:pt>
                <c:pt idx="8610">
                  <c:v>8.5478999999999999E-2</c:v>
                </c:pt>
                <c:pt idx="8611">
                  <c:v>0.13511000000000001</c:v>
                </c:pt>
                <c:pt idx="8612">
                  <c:v>0.18403</c:v>
                </c:pt>
                <c:pt idx="8613">
                  <c:v>0.23954</c:v>
                </c:pt>
                <c:pt idx="8614">
                  <c:v>0.28022999999999998</c:v>
                </c:pt>
                <c:pt idx="8615">
                  <c:v>0.30764999999999998</c:v>
                </c:pt>
                <c:pt idx="8616">
                  <c:v>0.32812000000000002</c:v>
                </c:pt>
                <c:pt idx="8617">
                  <c:v>0.37070999999999998</c:v>
                </c:pt>
                <c:pt idx="8618">
                  <c:v>0.37737999999999999</c:v>
                </c:pt>
                <c:pt idx="8619">
                  <c:v>0.37019000000000002</c:v>
                </c:pt>
                <c:pt idx="8620">
                  <c:v>0.35931999999999997</c:v>
                </c:pt>
                <c:pt idx="8621">
                  <c:v>0.36907000000000001</c:v>
                </c:pt>
                <c:pt idx="8622">
                  <c:v>0.34023999999999999</c:v>
                </c:pt>
                <c:pt idx="8623">
                  <c:v>0.30214999999999997</c:v>
                </c:pt>
                <c:pt idx="8624">
                  <c:v>0.28943999999999998</c:v>
                </c:pt>
                <c:pt idx="8625">
                  <c:v>0.23941999999999999</c:v>
                </c:pt>
                <c:pt idx="8626">
                  <c:v>0.18487000000000001</c:v>
                </c:pt>
                <c:pt idx="8627">
                  <c:v>0.12953999999999999</c:v>
                </c:pt>
                <c:pt idx="8628">
                  <c:v>8.3541000000000004E-2</c:v>
                </c:pt>
                <c:pt idx="8629">
                  <c:v>2.0101999999999998E-2</c:v>
                </c:pt>
                <c:pt idx="8630">
                  <c:v>-3.6646999999999999E-2</c:v>
                </c:pt>
                <c:pt idx="8631">
                  <c:v>-9.1325000000000003E-2</c:v>
                </c:pt>
                <c:pt idx="8632">
                  <c:v>-0.15151000000000001</c:v>
                </c:pt>
                <c:pt idx="8633">
                  <c:v>-0.20147999999999999</c:v>
                </c:pt>
                <c:pt idx="8634">
                  <c:v>-0.24401</c:v>
                </c:pt>
                <c:pt idx="8635">
                  <c:v>-0.27914</c:v>
                </c:pt>
                <c:pt idx="8636">
                  <c:v>-0.33346999999999999</c:v>
                </c:pt>
                <c:pt idx="8637">
                  <c:v>-0.35396</c:v>
                </c:pt>
                <c:pt idx="8638">
                  <c:v>-0.36799999999999999</c:v>
                </c:pt>
                <c:pt idx="8639">
                  <c:v>-0.36759999999999998</c:v>
                </c:pt>
                <c:pt idx="8640">
                  <c:v>-0.39787</c:v>
                </c:pt>
                <c:pt idx="8641">
                  <c:v>-0.37957000000000002</c:v>
                </c:pt>
                <c:pt idx="8642">
                  <c:v>-0.36043999999999998</c:v>
                </c:pt>
                <c:pt idx="8643">
                  <c:v>-0.32635999999999998</c:v>
                </c:pt>
                <c:pt idx="8644">
                  <c:v>-0.31920999999999999</c:v>
                </c:pt>
                <c:pt idx="8645">
                  <c:v>-0.27321000000000001</c:v>
                </c:pt>
                <c:pt idx="8646">
                  <c:v>-0.22400999999999999</c:v>
                </c:pt>
                <c:pt idx="8647">
                  <c:v>-0.17029</c:v>
                </c:pt>
                <c:pt idx="8648">
                  <c:v>-0.12923000000000001</c:v>
                </c:pt>
                <c:pt idx="8649">
                  <c:v>-6.8600999999999995E-2</c:v>
                </c:pt>
                <c:pt idx="8650">
                  <c:v>-1.2017999999999999E-2</c:v>
                </c:pt>
                <c:pt idx="8651">
                  <c:v>4.4073000000000001E-2</c:v>
                </c:pt>
                <c:pt idx="8652">
                  <c:v>0.1031</c:v>
                </c:pt>
                <c:pt idx="8653">
                  <c:v>0.15958</c:v>
                </c:pt>
                <c:pt idx="8654">
                  <c:v>0.20552999999999999</c:v>
                </c:pt>
                <c:pt idx="8655">
                  <c:v>0.24382999999999999</c:v>
                </c:pt>
                <c:pt idx="8656">
                  <c:v>0.29849999999999999</c:v>
                </c:pt>
                <c:pt idx="8657">
                  <c:v>0.32846999999999998</c:v>
                </c:pt>
                <c:pt idx="8658">
                  <c:v>0.34628999999999999</c:v>
                </c:pt>
                <c:pt idx="8659">
                  <c:v>0.35666999999999999</c:v>
                </c:pt>
                <c:pt idx="8660">
                  <c:v>0.38823000000000002</c:v>
                </c:pt>
                <c:pt idx="8661">
                  <c:v>0.38486999999999999</c:v>
                </c:pt>
                <c:pt idx="8662">
                  <c:v>0.36604999999999999</c:v>
                </c:pt>
                <c:pt idx="8663">
                  <c:v>0.34361999999999998</c:v>
                </c:pt>
                <c:pt idx="8664">
                  <c:v>0.34204000000000001</c:v>
                </c:pt>
                <c:pt idx="8665">
                  <c:v>0.30434</c:v>
                </c:pt>
                <c:pt idx="8666">
                  <c:v>0.25811000000000001</c:v>
                </c:pt>
                <c:pt idx="8667">
                  <c:v>0.20895</c:v>
                </c:pt>
                <c:pt idx="8668">
                  <c:v>0.17484</c:v>
                </c:pt>
                <c:pt idx="8669">
                  <c:v>0.11545999999999999</c:v>
                </c:pt>
                <c:pt idx="8670">
                  <c:v>5.8533000000000002E-2</c:v>
                </c:pt>
                <c:pt idx="8671">
                  <c:v>2.0000000000000002E-5</c:v>
                </c:pt>
                <c:pt idx="8672">
                  <c:v>-5.6556000000000002E-2</c:v>
                </c:pt>
                <c:pt idx="8673">
                  <c:v>-0.11383</c:v>
                </c:pt>
                <c:pt idx="8674">
                  <c:v>-0.16125</c:v>
                </c:pt>
                <c:pt idx="8675">
                  <c:v>-0.22589000000000001</c:v>
                </c:pt>
                <c:pt idx="8676">
                  <c:v>-0.26502999999999999</c:v>
                </c:pt>
                <c:pt idx="8677">
                  <c:v>-0.30257000000000001</c:v>
                </c:pt>
                <c:pt idx="8678">
                  <c:v>-0.32808999999999999</c:v>
                </c:pt>
                <c:pt idx="8679">
                  <c:v>-0.37544</c:v>
                </c:pt>
                <c:pt idx="8680">
                  <c:v>-0.38518000000000002</c:v>
                </c:pt>
                <c:pt idx="8681">
                  <c:v>-0.38482</c:v>
                </c:pt>
                <c:pt idx="8682">
                  <c:v>-0.37358000000000002</c:v>
                </c:pt>
                <c:pt idx="8683">
                  <c:v>-0.39067000000000002</c:v>
                </c:pt>
                <c:pt idx="8684">
                  <c:v>-0.36509000000000003</c:v>
                </c:pt>
                <c:pt idx="8685">
                  <c:v>-0.33051999999999998</c:v>
                </c:pt>
                <c:pt idx="8686">
                  <c:v>-0.28808</c:v>
                </c:pt>
                <c:pt idx="8687">
                  <c:v>-0.26751000000000003</c:v>
                </c:pt>
                <c:pt idx="8688">
                  <c:v>-0.21407000000000001</c:v>
                </c:pt>
                <c:pt idx="8689">
                  <c:v>-0.15937999999999999</c:v>
                </c:pt>
                <c:pt idx="8690">
                  <c:v>-0.10137</c:v>
                </c:pt>
                <c:pt idx="8691">
                  <c:v>-5.2373999999999997E-2</c:v>
                </c:pt>
                <c:pt idx="8692">
                  <c:v>9.6013999999999995E-3</c:v>
                </c:pt>
                <c:pt idx="8693">
                  <c:v>6.7070000000000005E-2</c:v>
                </c:pt>
                <c:pt idx="8694">
                  <c:v>0.11858</c:v>
                </c:pt>
                <c:pt idx="8695">
                  <c:v>0.18115000000000001</c:v>
                </c:pt>
                <c:pt idx="8696">
                  <c:v>0.22799</c:v>
                </c:pt>
                <c:pt idx="8697">
                  <c:v>0.26876</c:v>
                </c:pt>
                <c:pt idx="8698">
                  <c:v>0.29603000000000002</c:v>
                </c:pt>
                <c:pt idx="8699">
                  <c:v>0.3508</c:v>
                </c:pt>
                <c:pt idx="8700">
                  <c:v>0.36924000000000001</c:v>
                </c:pt>
                <c:pt idx="8701">
                  <c:v>0.37286999999999998</c:v>
                </c:pt>
                <c:pt idx="8702">
                  <c:v>0.36895</c:v>
                </c:pt>
                <c:pt idx="8703">
                  <c:v>0.39723999999999998</c:v>
                </c:pt>
                <c:pt idx="8704">
                  <c:v>0.37333</c:v>
                </c:pt>
                <c:pt idx="8705">
                  <c:v>0.35085</c:v>
                </c:pt>
                <c:pt idx="8706">
                  <c:v>0.31142999999999998</c:v>
                </c:pt>
                <c:pt idx="8707">
                  <c:v>0.30281999999999998</c:v>
                </c:pt>
                <c:pt idx="8708">
                  <c:v>0.25258999999999998</c:v>
                </c:pt>
                <c:pt idx="8709">
                  <c:v>0.2049</c:v>
                </c:pt>
                <c:pt idx="8710">
                  <c:v>0.14421999999999999</c:v>
                </c:pt>
                <c:pt idx="8711">
                  <c:v>0.10199999999999999</c:v>
                </c:pt>
                <c:pt idx="8712">
                  <c:v>4.0926999999999998E-2</c:v>
                </c:pt>
                <c:pt idx="8713">
                  <c:v>-1.7191000000000001E-2</c:v>
                </c:pt>
                <c:pt idx="8714">
                  <c:v>-7.4135000000000006E-2</c:v>
                </c:pt>
                <c:pt idx="8715">
                  <c:v>-0.13386999999999999</c:v>
                </c:pt>
                <c:pt idx="8716">
                  <c:v>-0.18657000000000001</c:v>
                </c:pt>
                <c:pt idx="8717">
                  <c:v>-0.23011000000000001</c:v>
                </c:pt>
                <c:pt idx="8718">
                  <c:v>-0.26888000000000001</c:v>
                </c:pt>
                <c:pt idx="8719">
                  <c:v>-0.32152999999999998</c:v>
                </c:pt>
                <c:pt idx="8720">
                  <c:v>-0.34942000000000001</c:v>
                </c:pt>
                <c:pt idx="8721">
                  <c:v>-0.36015999999999998</c:v>
                </c:pt>
                <c:pt idx="8722">
                  <c:v>-0.36813000000000001</c:v>
                </c:pt>
                <c:pt idx="8723">
                  <c:v>-0.39728000000000002</c:v>
                </c:pt>
                <c:pt idx="8724">
                  <c:v>-0.38906000000000002</c:v>
                </c:pt>
                <c:pt idx="8725">
                  <c:v>-0.36636000000000002</c:v>
                </c:pt>
                <c:pt idx="8726">
                  <c:v>-0.36874000000000001</c:v>
                </c:pt>
                <c:pt idx="8727">
                  <c:v>-0.33134999999999998</c:v>
                </c:pt>
                <c:pt idx="8728">
                  <c:v>-0.29159000000000002</c:v>
                </c:pt>
                <c:pt idx="8729">
                  <c:v>-0.23826</c:v>
                </c:pt>
                <c:pt idx="8730">
                  <c:v>-0.21048</c:v>
                </c:pt>
                <c:pt idx="8731">
                  <c:v>-0.14902000000000001</c:v>
                </c:pt>
                <c:pt idx="8732">
                  <c:v>-9.1267000000000001E-2</c:v>
                </c:pt>
                <c:pt idx="8733">
                  <c:v>-3.0471999999999999E-2</c:v>
                </c:pt>
                <c:pt idx="8734">
                  <c:v>2.5033E-2</c:v>
                </c:pt>
                <c:pt idx="8735">
                  <c:v>8.8692999999999994E-2</c:v>
                </c:pt>
                <c:pt idx="8736">
                  <c:v>0.1429</c:v>
                </c:pt>
                <c:pt idx="8737">
                  <c:v>0.19127</c:v>
                </c:pt>
                <c:pt idx="8738">
                  <c:v>0.25546999999999997</c:v>
                </c:pt>
                <c:pt idx="8739">
                  <c:v>0.29278999999999999</c:v>
                </c:pt>
                <c:pt idx="8740">
                  <c:v>0.32658999999999999</c:v>
                </c:pt>
                <c:pt idx="8741">
                  <c:v>0.34286</c:v>
                </c:pt>
                <c:pt idx="8742">
                  <c:v>0.39174999999999999</c:v>
                </c:pt>
                <c:pt idx="8743">
                  <c:v>0.39341999999999999</c:v>
                </c:pt>
                <c:pt idx="8744">
                  <c:v>0.39012999999999998</c:v>
                </c:pt>
                <c:pt idx="8745">
                  <c:v>0.37375000000000003</c:v>
                </c:pt>
                <c:pt idx="8746">
                  <c:v>0.38744000000000001</c:v>
                </c:pt>
                <c:pt idx="8747">
                  <c:v>0.35510999999999998</c:v>
                </c:pt>
                <c:pt idx="8748">
                  <c:v>0.31683</c:v>
                </c:pt>
                <c:pt idx="8749">
                  <c:v>0.27372999999999997</c:v>
                </c:pt>
                <c:pt idx="8750">
                  <c:v>0.25069999999999998</c:v>
                </c:pt>
                <c:pt idx="8751">
                  <c:v>0.191</c:v>
                </c:pt>
                <c:pt idx="8752">
                  <c:v>0.13488</c:v>
                </c:pt>
                <c:pt idx="8753">
                  <c:v>7.6213000000000003E-2</c:v>
                </c:pt>
                <c:pt idx="8754">
                  <c:v>2.1479999999999999E-2</c:v>
                </c:pt>
                <c:pt idx="8755">
                  <c:v>-3.9229E-2</c:v>
                </c:pt>
                <c:pt idx="8756">
                  <c:v>-9.5609E-2</c:v>
                </c:pt>
                <c:pt idx="8757">
                  <c:v>-0.14534</c:v>
                </c:pt>
                <c:pt idx="8758">
                  <c:v>-0.20719000000000001</c:v>
                </c:pt>
                <c:pt idx="8759">
                  <c:v>-0.25367000000000001</c:v>
                </c:pt>
                <c:pt idx="8760">
                  <c:v>-0.29109000000000002</c:v>
                </c:pt>
                <c:pt idx="8761">
                  <c:v>-0.31802999999999998</c:v>
                </c:pt>
                <c:pt idx="8762">
                  <c:v>-0.36534</c:v>
                </c:pt>
                <c:pt idx="8763">
                  <c:v>-0.38281999999999999</c:v>
                </c:pt>
                <c:pt idx="8764">
                  <c:v>-0.38214999999999999</c:v>
                </c:pt>
                <c:pt idx="8765">
                  <c:v>-0.37861</c:v>
                </c:pt>
                <c:pt idx="8766">
                  <c:v>-0.39428000000000002</c:v>
                </c:pt>
                <c:pt idx="8767">
                  <c:v>-0.37519000000000002</c:v>
                </c:pt>
                <c:pt idx="8768">
                  <c:v>-0.34101999999999999</c:v>
                </c:pt>
                <c:pt idx="8769">
                  <c:v>-0.30275000000000002</c:v>
                </c:pt>
                <c:pt idx="8770">
                  <c:v>-0.28563</c:v>
                </c:pt>
                <c:pt idx="8771">
                  <c:v>-0.23380000000000001</c:v>
                </c:pt>
                <c:pt idx="8772">
                  <c:v>-0.17806</c:v>
                </c:pt>
                <c:pt idx="8773">
                  <c:v>-0.13486999999999999</c:v>
                </c:pt>
                <c:pt idx="8774">
                  <c:v>-7.4076000000000003E-2</c:v>
                </c:pt>
                <c:pt idx="8775">
                  <c:v>-1.1272000000000001E-2</c:v>
                </c:pt>
                <c:pt idx="8776">
                  <c:v>4.5567000000000003E-2</c:v>
                </c:pt>
                <c:pt idx="8777">
                  <c:v>0.10931</c:v>
                </c:pt>
                <c:pt idx="8778">
                  <c:v>0.16506000000000001</c:v>
                </c:pt>
                <c:pt idx="8779">
                  <c:v>0.21773000000000001</c:v>
                </c:pt>
                <c:pt idx="8780">
                  <c:v>0.25727</c:v>
                </c:pt>
                <c:pt idx="8781">
                  <c:v>0.31788</c:v>
                </c:pt>
                <c:pt idx="8782">
                  <c:v>0.34411000000000003</c:v>
                </c:pt>
                <c:pt idx="8783">
                  <c:v>0.36658000000000002</c:v>
                </c:pt>
                <c:pt idx="8784">
                  <c:v>0.37478</c:v>
                </c:pt>
                <c:pt idx="8785">
                  <c:v>0.41238999999999998</c:v>
                </c:pt>
                <c:pt idx="8786">
                  <c:v>0.40150000000000002</c:v>
                </c:pt>
                <c:pt idx="8787">
                  <c:v>0.38729000000000002</c:v>
                </c:pt>
                <c:pt idx="8788">
                  <c:v>0.36031000000000002</c:v>
                </c:pt>
                <c:pt idx="8789">
                  <c:v>0.36074000000000001</c:v>
                </c:pt>
                <c:pt idx="8790">
                  <c:v>0.31764999999999999</c:v>
                </c:pt>
                <c:pt idx="8791">
                  <c:v>0.27098</c:v>
                </c:pt>
                <c:pt idx="8792">
                  <c:v>0.21908</c:v>
                </c:pt>
                <c:pt idx="8793">
                  <c:v>0.1832</c:v>
                </c:pt>
                <c:pt idx="8794">
                  <c:v>0.12102</c:v>
                </c:pt>
                <c:pt idx="8795">
                  <c:v>6.0367999999999998E-2</c:v>
                </c:pt>
                <c:pt idx="8796">
                  <c:v>2.8776000000000001E-3</c:v>
                </c:pt>
                <c:pt idx="8797">
                  <c:v>-5.8288E-2</c:v>
                </c:pt>
                <c:pt idx="8798">
                  <c:v>-0.11949</c:v>
                </c:pt>
                <c:pt idx="8799">
                  <c:v>-0.16949</c:v>
                </c:pt>
                <c:pt idx="8800">
                  <c:v>-0.21637999999999999</c:v>
                </c:pt>
                <c:pt idx="8801">
                  <c:v>-0.27583999999999997</c:v>
                </c:pt>
                <c:pt idx="8802">
                  <c:v>-0.314</c:v>
                </c:pt>
                <c:pt idx="8803">
                  <c:v>-0.34182000000000001</c:v>
                </c:pt>
                <c:pt idx="8804">
                  <c:v>-0.35515000000000002</c:v>
                </c:pt>
                <c:pt idx="8805">
                  <c:v>-0.39867999999999998</c:v>
                </c:pt>
                <c:pt idx="8806">
                  <c:v>-0.39927000000000001</c:v>
                </c:pt>
                <c:pt idx="8807">
                  <c:v>-0.38968000000000003</c:v>
                </c:pt>
                <c:pt idx="8808">
                  <c:v>-0.37060999999999999</c:v>
                </c:pt>
                <c:pt idx="8809">
                  <c:v>-0.37936999999999999</c:v>
                </c:pt>
                <c:pt idx="8810">
                  <c:v>-0.34598000000000001</c:v>
                </c:pt>
                <c:pt idx="8811">
                  <c:v>-0.30114999999999997</c:v>
                </c:pt>
                <c:pt idx="8812">
                  <c:v>-0.25424000000000002</c:v>
                </c:pt>
                <c:pt idx="8813">
                  <c:v>-0.22603000000000001</c:v>
                </c:pt>
                <c:pt idx="8814">
                  <c:v>-0.16824</c:v>
                </c:pt>
                <c:pt idx="8815">
                  <c:v>-0.10891000000000001</c:v>
                </c:pt>
                <c:pt idx="8816">
                  <c:v>-4.8145E-2</c:v>
                </c:pt>
                <c:pt idx="8817">
                  <c:v>6.2491999999999999E-3</c:v>
                </c:pt>
                <c:pt idx="8818">
                  <c:v>6.8609000000000003E-2</c:v>
                </c:pt>
                <c:pt idx="8819">
                  <c:v>0.12286999999999999</c:v>
                </c:pt>
                <c:pt idx="8820">
                  <c:v>0.17644000000000001</c:v>
                </c:pt>
                <c:pt idx="8821">
                  <c:v>0.23665</c:v>
                </c:pt>
                <c:pt idx="8822">
                  <c:v>0.28067999999999999</c:v>
                </c:pt>
                <c:pt idx="8823">
                  <c:v>0.30997999999999998</c:v>
                </c:pt>
                <c:pt idx="8824">
                  <c:v>0.36712</c:v>
                </c:pt>
                <c:pt idx="8825">
                  <c:v>0.38536999999999999</c:v>
                </c:pt>
                <c:pt idx="8826">
                  <c:v>0.39326</c:v>
                </c:pt>
                <c:pt idx="8827">
                  <c:v>0.39015</c:v>
                </c:pt>
                <c:pt idx="8828">
                  <c:v>0.41954000000000002</c:v>
                </c:pt>
                <c:pt idx="8829">
                  <c:v>0.39363999999999999</c:v>
                </c:pt>
                <c:pt idx="8830">
                  <c:v>0.37003999999999998</c:v>
                </c:pt>
                <c:pt idx="8831">
                  <c:v>0.32921</c:v>
                </c:pt>
                <c:pt idx="8832">
                  <c:v>0.31816</c:v>
                </c:pt>
                <c:pt idx="8833">
                  <c:v>0.26445999999999997</c:v>
                </c:pt>
                <c:pt idx="8834">
                  <c:v>0.21451999999999999</c:v>
                </c:pt>
                <c:pt idx="8835">
                  <c:v>0.15203</c:v>
                </c:pt>
                <c:pt idx="8836">
                  <c:v>0.10483000000000001</c:v>
                </c:pt>
                <c:pt idx="8837">
                  <c:v>4.0252999999999997E-2</c:v>
                </c:pt>
                <c:pt idx="8838">
                  <c:v>-2.0826999999999998E-2</c:v>
                </c:pt>
                <c:pt idx="8839">
                  <c:v>-7.7701000000000006E-2</c:v>
                </c:pt>
                <c:pt idx="8840">
                  <c:v>-0.14338999999999999</c:v>
                </c:pt>
                <c:pt idx="8841">
                  <c:v>-0.19481000000000001</c:v>
                </c:pt>
                <c:pt idx="8842">
                  <c:v>-0.24465000000000001</c:v>
                </c:pt>
                <c:pt idx="8843">
                  <c:v>-0.27843000000000001</c:v>
                </c:pt>
                <c:pt idx="8844">
                  <c:v>-0.33796999999999999</c:v>
                </c:pt>
                <c:pt idx="8845">
                  <c:v>-0.36321999999999999</c:v>
                </c:pt>
                <c:pt idx="8846">
                  <c:v>-0.37841000000000002</c:v>
                </c:pt>
                <c:pt idx="8847">
                  <c:v>-0.38005</c:v>
                </c:pt>
                <c:pt idx="8848">
                  <c:v>-0.41381000000000001</c:v>
                </c:pt>
                <c:pt idx="8849">
                  <c:v>-0.40222999999999998</c:v>
                </c:pt>
                <c:pt idx="8850">
                  <c:v>-0.38239000000000001</c:v>
                </c:pt>
                <c:pt idx="8851">
                  <c:v>-0.34737000000000001</c:v>
                </c:pt>
                <c:pt idx="8852">
                  <c:v>-0.34440999999999999</c:v>
                </c:pt>
                <c:pt idx="8853">
                  <c:v>-0.29938999999999999</c:v>
                </c:pt>
                <c:pt idx="8854">
                  <c:v>-0.24596999999999999</c:v>
                </c:pt>
                <c:pt idx="8855">
                  <c:v>-0.19434000000000001</c:v>
                </c:pt>
                <c:pt idx="8856">
                  <c:v>-0.15432999999999999</c:v>
                </c:pt>
                <c:pt idx="8857">
                  <c:v>-9.3043000000000001E-2</c:v>
                </c:pt>
                <c:pt idx="8858">
                  <c:v>-3.0966E-2</c:v>
                </c:pt>
                <c:pt idx="8859">
                  <c:v>2.7134999999999999E-2</c:v>
                </c:pt>
                <c:pt idx="8860">
                  <c:v>8.9837E-2</c:v>
                </c:pt>
                <c:pt idx="8861">
                  <c:v>0.14746000000000001</c:v>
                </c:pt>
                <c:pt idx="8862">
                  <c:v>0.19794</c:v>
                </c:pt>
                <c:pt idx="8863">
                  <c:v>0.24373</c:v>
                </c:pt>
                <c:pt idx="8864">
                  <c:v>0.30092999999999998</c:v>
                </c:pt>
                <c:pt idx="8865">
                  <c:v>0.33854000000000001</c:v>
                </c:pt>
                <c:pt idx="8866">
                  <c:v>0.35541</c:v>
                </c:pt>
                <c:pt idx="8867">
                  <c:v>0.37375000000000003</c:v>
                </c:pt>
                <c:pt idx="8868">
                  <c:v>0.40822999999999998</c:v>
                </c:pt>
                <c:pt idx="8869">
                  <c:v>0.40655000000000002</c:v>
                </c:pt>
                <c:pt idx="8870">
                  <c:v>0.39058999999999999</c:v>
                </c:pt>
                <c:pt idx="8871">
                  <c:v>0.36891000000000002</c:v>
                </c:pt>
                <c:pt idx="8872">
                  <c:v>0.37075999999999998</c:v>
                </c:pt>
                <c:pt idx="8873">
                  <c:v>0.33195999999999998</c:v>
                </c:pt>
                <c:pt idx="8874">
                  <c:v>0.28675</c:v>
                </c:pt>
                <c:pt idx="8875">
                  <c:v>0.26122000000000001</c:v>
                </c:pt>
                <c:pt idx="8876">
                  <c:v>0.20161999999999999</c:v>
                </c:pt>
                <c:pt idx="8877">
                  <c:v>0.14124999999999999</c:v>
                </c:pt>
                <c:pt idx="8878">
                  <c:v>8.1513000000000002E-2</c:v>
                </c:pt>
                <c:pt idx="8879">
                  <c:v>2.1700000000000001E-2</c:v>
                </c:pt>
                <c:pt idx="8880">
                  <c:v>-3.8445E-2</c:v>
                </c:pt>
                <c:pt idx="8881">
                  <c:v>-0.10076</c:v>
                </c:pt>
                <c:pt idx="8882">
                  <c:v>-0.15154999999999999</c:v>
                </c:pt>
                <c:pt idx="8883">
                  <c:v>-0.22089</c:v>
                </c:pt>
                <c:pt idx="8884">
                  <c:v>-0.26505000000000001</c:v>
                </c:pt>
                <c:pt idx="8885">
                  <c:v>-0.30769000000000002</c:v>
                </c:pt>
                <c:pt idx="8886">
                  <c:v>-0.33259</c:v>
                </c:pt>
                <c:pt idx="8887">
                  <c:v>-0.38804</c:v>
                </c:pt>
                <c:pt idx="8888">
                  <c:v>-0.39961999999999998</c:v>
                </c:pt>
                <c:pt idx="8889">
                  <c:v>-0.40458</c:v>
                </c:pt>
                <c:pt idx="8890">
                  <c:v>-0.39605000000000001</c:v>
                </c:pt>
                <c:pt idx="8891">
                  <c:v>-0.41624</c:v>
                </c:pt>
                <c:pt idx="8892">
                  <c:v>-0.39143</c:v>
                </c:pt>
                <c:pt idx="8893">
                  <c:v>-0.35881999999999997</c:v>
                </c:pt>
                <c:pt idx="8894">
                  <c:v>-0.31622</c:v>
                </c:pt>
                <c:pt idx="8895">
                  <c:v>-0.30029</c:v>
                </c:pt>
                <c:pt idx="8896">
                  <c:v>-0.24496000000000001</c:v>
                </c:pt>
                <c:pt idx="8897">
                  <c:v>-0.18648999999999999</c:v>
                </c:pt>
                <c:pt idx="8898">
                  <c:v>-0.12723000000000001</c:v>
                </c:pt>
                <c:pt idx="8899">
                  <c:v>-7.8994999999999996E-2</c:v>
                </c:pt>
                <c:pt idx="8900">
                  <c:v>-1.1861E-2</c:v>
                </c:pt>
                <c:pt idx="8901">
                  <c:v>4.7010999999999997E-2</c:v>
                </c:pt>
                <c:pt idx="8902">
                  <c:v>0.10514</c:v>
                </c:pt>
                <c:pt idx="8903">
                  <c:v>0.17013</c:v>
                </c:pt>
                <c:pt idx="8904">
                  <c:v>0.22514000000000001</c:v>
                </c:pt>
                <c:pt idx="8905">
                  <c:v>0.26717999999999997</c:v>
                </c:pt>
                <c:pt idx="8906">
                  <c:v>0.30059000000000002</c:v>
                </c:pt>
                <c:pt idx="8907">
                  <c:v>0.35463</c:v>
                </c:pt>
                <c:pt idx="8908">
                  <c:v>0.37963000000000002</c:v>
                </c:pt>
                <c:pt idx="8909">
                  <c:v>0.39</c:v>
                </c:pt>
                <c:pt idx="8910">
                  <c:v>0.39108999999999999</c:v>
                </c:pt>
                <c:pt idx="8911">
                  <c:v>0.41505999999999998</c:v>
                </c:pt>
                <c:pt idx="8912">
                  <c:v>0.40327000000000002</c:v>
                </c:pt>
                <c:pt idx="8913">
                  <c:v>0.37465999999999999</c:v>
                </c:pt>
                <c:pt idx="8914">
                  <c:v>0.34206999999999999</c:v>
                </c:pt>
                <c:pt idx="8915">
                  <c:v>0.33106999999999998</c:v>
                </c:pt>
                <c:pt idx="8916">
                  <c:v>0.28234999999999999</c:v>
                </c:pt>
                <c:pt idx="8917">
                  <c:v>0.22977</c:v>
                </c:pt>
                <c:pt idx="8918">
                  <c:v>0.17196</c:v>
                </c:pt>
                <c:pt idx="8919">
                  <c:v>0.12812000000000001</c:v>
                </c:pt>
                <c:pt idx="8920">
                  <c:v>6.3176999999999997E-2</c:v>
                </c:pt>
                <c:pt idx="8921">
                  <c:v>3.0558E-3</c:v>
                </c:pt>
                <c:pt idx="8922">
                  <c:v>-5.9637999999999997E-2</c:v>
                </c:pt>
                <c:pt idx="8923">
                  <c:v>-0.12186</c:v>
                </c:pt>
                <c:pt idx="8924">
                  <c:v>-0.17865</c:v>
                </c:pt>
                <c:pt idx="8925">
                  <c:v>-0.22542000000000001</c:v>
                </c:pt>
                <c:pt idx="8926">
                  <c:v>-0.28911999999999999</c:v>
                </c:pt>
                <c:pt idx="8927">
                  <c:v>-0.32629000000000002</c:v>
                </c:pt>
                <c:pt idx="8928">
                  <c:v>-0.36001</c:v>
                </c:pt>
                <c:pt idx="8929">
                  <c:v>-0.37425000000000003</c:v>
                </c:pt>
                <c:pt idx="8930">
                  <c:v>-0.42187999999999998</c:v>
                </c:pt>
                <c:pt idx="8931">
                  <c:v>-0.41803000000000001</c:v>
                </c:pt>
                <c:pt idx="8932">
                  <c:v>-0.41073999999999999</c:v>
                </c:pt>
                <c:pt idx="8933">
                  <c:v>-0.38883000000000001</c:v>
                </c:pt>
                <c:pt idx="8934">
                  <c:v>-0.40045999999999998</c:v>
                </c:pt>
                <c:pt idx="8935">
                  <c:v>-0.35910999999999998</c:v>
                </c:pt>
                <c:pt idx="8936">
                  <c:v>-0.31674000000000002</c:v>
                </c:pt>
                <c:pt idx="8937">
                  <c:v>-0.26572000000000001</c:v>
                </c:pt>
                <c:pt idx="8938">
                  <c:v>-0.23544000000000001</c:v>
                </c:pt>
                <c:pt idx="8939">
                  <c:v>-0.17407</c:v>
                </c:pt>
                <c:pt idx="8940">
                  <c:v>-0.11133</c:v>
                </c:pt>
                <c:pt idx="8941">
                  <c:v>-5.0214000000000002E-2</c:v>
                </c:pt>
                <c:pt idx="8942">
                  <c:v>8.8727000000000007E-3</c:v>
                </c:pt>
                <c:pt idx="8943">
                  <c:v>7.1446999999999997E-2</c:v>
                </c:pt>
                <c:pt idx="8944">
                  <c:v>0.13105</c:v>
                </c:pt>
                <c:pt idx="8945">
                  <c:v>0.18115999999999999</c:v>
                </c:pt>
                <c:pt idx="8946">
                  <c:v>0.2472</c:v>
                </c:pt>
                <c:pt idx="8947">
                  <c:v>0.29175000000000001</c:v>
                </c:pt>
                <c:pt idx="8948">
                  <c:v>0.32666000000000001</c:v>
                </c:pt>
                <c:pt idx="8949">
                  <c:v>0.34825</c:v>
                </c:pt>
                <c:pt idx="8950">
                  <c:v>0.40142</c:v>
                </c:pt>
                <c:pt idx="8951">
                  <c:v>0.40673999999999999</c:v>
                </c:pt>
                <c:pt idx="8952">
                  <c:v>0.40527999999999997</c:v>
                </c:pt>
                <c:pt idx="8953">
                  <c:v>0.39387</c:v>
                </c:pt>
                <c:pt idx="8954">
                  <c:v>0.40764</c:v>
                </c:pt>
                <c:pt idx="8955">
                  <c:v>0.38127</c:v>
                </c:pt>
                <c:pt idx="8956">
                  <c:v>0.34266999999999997</c:v>
                </c:pt>
                <c:pt idx="8957">
                  <c:v>0.29854999999999998</c:v>
                </c:pt>
                <c:pt idx="8958">
                  <c:v>0.27633000000000002</c:v>
                </c:pt>
                <c:pt idx="8959">
                  <c:v>0.22237999999999999</c:v>
                </c:pt>
                <c:pt idx="8960">
                  <c:v>0.15959000000000001</c:v>
                </c:pt>
                <c:pt idx="8961">
                  <c:v>9.7755999999999996E-2</c:v>
                </c:pt>
                <c:pt idx="8962">
                  <c:v>4.5241000000000003E-2</c:v>
                </c:pt>
                <c:pt idx="8963">
                  <c:v>-1.8838000000000001E-2</c:v>
                </c:pt>
                <c:pt idx="8964">
                  <c:v>-7.9003000000000004E-2</c:v>
                </c:pt>
                <c:pt idx="8965">
                  <c:v>-0.13854</c:v>
                </c:pt>
                <c:pt idx="8966">
                  <c:v>-0.19928000000000001</c:v>
                </c:pt>
                <c:pt idx="8967">
                  <c:v>-0.25391999999999998</c:v>
                </c:pt>
                <c:pt idx="8968">
                  <c:v>-0.28967999999999999</c:v>
                </c:pt>
                <c:pt idx="8969">
                  <c:v>-0.32488</c:v>
                </c:pt>
                <c:pt idx="8970">
                  <c:v>-0.37644</c:v>
                </c:pt>
                <c:pt idx="8971">
                  <c:v>-0.39556000000000002</c:v>
                </c:pt>
                <c:pt idx="8972">
                  <c:v>-0.39855000000000002</c:v>
                </c:pt>
                <c:pt idx="8973">
                  <c:v>-0.43323</c:v>
                </c:pt>
                <c:pt idx="8974">
                  <c:v>-0.42197000000000001</c:v>
                </c:pt>
                <c:pt idx="8975">
                  <c:v>-0.40264</c:v>
                </c:pt>
                <c:pt idx="8976">
                  <c:v>-0.36597000000000002</c:v>
                </c:pt>
                <c:pt idx="8977">
                  <c:v>-0.36151</c:v>
                </c:pt>
                <c:pt idx="8978">
                  <c:v>-0.31642999999999999</c:v>
                </c:pt>
                <c:pt idx="8979">
                  <c:v>-0.26052999999999998</c:v>
                </c:pt>
                <c:pt idx="8980">
                  <c:v>-0.20831</c:v>
                </c:pt>
                <c:pt idx="8981">
                  <c:v>-0.16309999999999999</c:v>
                </c:pt>
                <c:pt idx="8982">
                  <c:v>-0.10049</c:v>
                </c:pt>
                <c:pt idx="8983">
                  <c:v>-3.2829999999999998E-2</c:v>
                </c:pt>
                <c:pt idx="8984">
                  <c:v>2.5464000000000001E-2</c:v>
                </c:pt>
                <c:pt idx="8985">
                  <c:v>9.6098000000000003E-2</c:v>
                </c:pt>
                <c:pt idx="8986">
                  <c:v>0.15415999999999999</c:v>
                </c:pt>
                <c:pt idx="8987">
                  <c:v>0.21017</c:v>
                </c:pt>
                <c:pt idx="8988">
                  <c:v>0.25405</c:v>
                </c:pt>
                <c:pt idx="8989">
                  <c:v>0.31991000000000003</c:v>
                </c:pt>
                <c:pt idx="8990">
                  <c:v>0.3533</c:v>
                </c:pt>
                <c:pt idx="8991">
                  <c:v>0.37670999999999999</c:v>
                </c:pt>
                <c:pt idx="8992">
                  <c:v>0.38988</c:v>
                </c:pt>
                <c:pt idx="8993">
                  <c:v>0.43035000000000001</c:v>
                </c:pt>
                <c:pt idx="8994">
                  <c:v>0.42337999999999998</c:v>
                </c:pt>
                <c:pt idx="8995">
                  <c:v>0.41091</c:v>
                </c:pt>
                <c:pt idx="8996">
                  <c:v>0.38375999999999999</c:v>
                </c:pt>
                <c:pt idx="8997">
                  <c:v>0.38827</c:v>
                </c:pt>
                <c:pt idx="8998">
                  <c:v>0.34498000000000001</c:v>
                </c:pt>
                <c:pt idx="8999">
                  <c:v>0.30103999999999997</c:v>
                </c:pt>
                <c:pt idx="9000">
                  <c:v>0.24667</c:v>
                </c:pt>
                <c:pt idx="9001">
                  <c:v>0.21171999999999999</c:v>
                </c:pt>
                <c:pt idx="9002">
                  <c:v>0.14574000000000001</c:v>
                </c:pt>
                <c:pt idx="9003">
                  <c:v>8.5054000000000005E-2</c:v>
                </c:pt>
                <c:pt idx="9004">
                  <c:v>1.7951999999999999E-2</c:v>
                </c:pt>
                <c:pt idx="9005">
                  <c:v>-3.7943999999999999E-2</c:v>
                </c:pt>
                <c:pt idx="9006">
                  <c:v>-0.10508000000000001</c:v>
                </c:pt>
                <c:pt idx="9007">
                  <c:v>-0.1578</c:v>
                </c:pt>
                <c:pt idx="9008">
                  <c:v>-0.21074000000000001</c:v>
                </c:pt>
                <c:pt idx="9009">
                  <c:v>-0.27112000000000003</c:v>
                </c:pt>
                <c:pt idx="9010">
                  <c:v>-0.31897999999999999</c:v>
                </c:pt>
                <c:pt idx="9011">
                  <c:v>-0.34508</c:v>
                </c:pt>
                <c:pt idx="9012">
                  <c:v>-0.36869000000000002</c:v>
                </c:pt>
                <c:pt idx="9013">
                  <c:v>-0.41194999999999998</c:v>
                </c:pt>
                <c:pt idx="9014">
                  <c:v>-0.41959000000000002</c:v>
                </c:pt>
                <c:pt idx="9015">
                  <c:v>-0.41121999999999997</c:v>
                </c:pt>
                <c:pt idx="9016">
                  <c:v>-0.39454</c:v>
                </c:pt>
                <c:pt idx="9017">
                  <c:v>-0.40625</c:v>
                </c:pt>
                <c:pt idx="9018">
                  <c:v>-0.37326999999999999</c:v>
                </c:pt>
                <c:pt idx="9019">
                  <c:v>-0.32995000000000002</c:v>
                </c:pt>
                <c:pt idx="9020">
                  <c:v>-0.28297</c:v>
                </c:pt>
                <c:pt idx="9021">
                  <c:v>-0.25491999999999998</c:v>
                </c:pt>
                <c:pt idx="9022">
                  <c:v>-0.19461000000000001</c:v>
                </c:pt>
                <c:pt idx="9023">
                  <c:v>-0.13319</c:v>
                </c:pt>
                <c:pt idx="9024">
                  <c:v>-8.1779000000000004E-2</c:v>
                </c:pt>
                <c:pt idx="9025">
                  <c:v>-1.4766E-2</c:v>
                </c:pt>
                <c:pt idx="9026">
                  <c:v>5.058E-2</c:v>
                </c:pt>
                <c:pt idx="9027">
                  <c:v>0.11</c:v>
                </c:pt>
                <c:pt idx="9028">
                  <c:v>0.18024000000000001</c:v>
                </c:pt>
                <c:pt idx="9029">
                  <c:v>0.23335</c:v>
                </c:pt>
                <c:pt idx="9030">
                  <c:v>0.28104000000000001</c:v>
                </c:pt>
                <c:pt idx="9031">
                  <c:v>0.31511</c:v>
                </c:pt>
                <c:pt idx="9032">
                  <c:v>0.37502999999999997</c:v>
                </c:pt>
                <c:pt idx="9033">
                  <c:v>0.39549000000000001</c:v>
                </c:pt>
                <c:pt idx="9034">
                  <c:v>0.41016000000000002</c:v>
                </c:pt>
                <c:pt idx="9035">
                  <c:v>0.40812999999999999</c:v>
                </c:pt>
                <c:pt idx="9036">
                  <c:v>0.43784000000000001</c:v>
                </c:pt>
                <c:pt idx="9037">
                  <c:v>0.41864000000000001</c:v>
                </c:pt>
                <c:pt idx="9038">
                  <c:v>0.39441999999999999</c:v>
                </c:pt>
                <c:pt idx="9039">
                  <c:v>0.35670000000000002</c:v>
                </c:pt>
                <c:pt idx="9040">
                  <c:v>0.34737000000000001</c:v>
                </c:pt>
                <c:pt idx="9041">
                  <c:v>0.29398999999999997</c:v>
                </c:pt>
                <c:pt idx="9042">
                  <c:v>0.24024000000000001</c:v>
                </c:pt>
                <c:pt idx="9043">
                  <c:v>0.18042</c:v>
                </c:pt>
                <c:pt idx="9044">
                  <c:v>0.13378999999999999</c:v>
                </c:pt>
                <c:pt idx="9045">
                  <c:v>6.651E-2</c:v>
                </c:pt>
                <c:pt idx="9046">
                  <c:v>2.1118E-3</c:v>
                </c:pt>
                <c:pt idx="9047">
                  <c:v>-5.8407000000000001E-2</c:v>
                </c:pt>
                <c:pt idx="9048">
                  <c:v>-0.12587000000000001</c:v>
                </c:pt>
                <c:pt idx="9049">
                  <c:v>-0.18559999999999999</c:v>
                </c:pt>
                <c:pt idx="9050">
                  <c:v>-0.23532</c:v>
                </c:pt>
                <c:pt idx="9051">
                  <c:v>-0.27492</c:v>
                </c:pt>
                <c:pt idx="9052">
                  <c:v>-0.33838000000000001</c:v>
                </c:pt>
                <c:pt idx="9053">
                  <c:v>-0.37157000000000001</c:v>
                </c:pt>
                <c:pt idx="9054">
                  <c:v>-0.38782</c:v>
                </c:pt>
                <c:pt idx="9055">
                  <c:v>-0.3967</c:v>
                </c:pt>
                <c:pt idx="9056">
                  <c:v>-0.43141000000000002</c:v>
                </c:pt>
                <c:pt idx="9057">
                  <c:v>-0.42485000000000001</c:v>
                </c:pt>
                <c:pt idx="9058">
                  <c:v>-0.40425</c:v>
                </c:pt>
                <c:pt idx="9059">
                  <c:v>-0.37775999999999998</c:v>
                </c:pt>
                <c:pt idx="9060">
                  <c:v>-0.37208999999999998</c:v>
                </c:pt>
                <c:pt idx="9061">
                  <c:v>-0.33110000000000001</c:v>
                </c:pt>
                <c:pt idx="9062">
                  <c:v>-0.27749000000000001</c:v>
                </c:pt>
                <c:pt idx="9063">
                  <c:v>-0.22270999999999999</c:v>
                </c:pt>
                <c:pt idx="9064">
                  <c:v>-0.18379000000000001</c:v>
                </c:pt>
                <c:pt idx="9065">
                  <c:v>-0.11768000000000001</c:v>
                </c:pt>
                <c:pt idx="9066">
                  <c:v>-5.5525999999999999E-2</c:v>
                </c:pt>
                <c:pt idx="9067">
                  <c:v>1.0919999999999999E-2</c:v>
                </c:pt>
                <c:pt idx="9068">
                  <c:v>7.1086999999999997E-2</c:v>
                </c:pt>
                <c:pt idx="9069">
                  <c:v>0.13577</c:v>
                </c:pt>
                <c:pt idx="9070">
                  <c:v>0.18851000000000001</c:v>
                </c:pt>
                <c:pt idx="9071">
                  <c:v>0.25757999999999998</c:v>
                </c:pt>
                <c:pt idx="9072">
                  <c:v>0.30301</c:v>
                </c:pt>
                <c:pt idx="9073">
                  <c:v>0.34122000000000002</c:v>
                </c:pt>
                <c:pt idx="9074">
                  <c:v>0.36451</c:v>
                </c:pt>
                <c:pt idx="9075">
                  <c:v>0.41943999999999998</c:v>
                </c:pt>
                <c:pt idx="9076">
                  <c:v>0.42432999999999998</c:v>
                </c:pt>
                <c:pt idx="9077">
                  <c:v>0.42662</c:v>
                </c:pt>
                <c:pt idx="9078">
                  <c:v>0.41598000000000002</c:v>
                </c:pt>
                <c:pt idx="9079">
                  <c:v>0.43001</c:v>
                </c:pt>
                <c:pt idx="9080">
                  <c:v>0.40151999999999999</c:v>
                </c:pt>
                <c:pt idx="9081">
                  <c:v>0.36096</c:v>
                </c:pt>
                <c:pt idx="9082">
                  <c:v>0.31544</c:v>
                </c:pt>
                <c:pt idx="9083">
                  <c:v>0.28952</c:v>
                </c:pt>
                <c:pt idx="9084">
                  <c:v>0.23232</c:v>
                </c:pt>
                <c:pt idx="9085">
                  <c:v>0.16675000000000001</c:v>
                </c:pt>
                <c:pt idx="9086">
                  <c:v>0.10345</c:v>
                </c:pt>
                <c:pt idx="9087">
                  <c:v>4.4687999999999999E-2</c:v>
                </c:pt>
                <c:pt idx="9088">
                  <c:v>-2.1916999999999999E-2</c:v>
                </c:pt>
                <c:pt idx="9089">
                  <c:v>-8.5636000000000004E-2</c:v>
                </c:pt>
                <c:pt idx="9090">
                  <c:v>-0.1444</c:v>
                </c:pt>
                <c:pt idx="9091">
                  <c:v>-0.21190000000000001</c:v>
                </c:pt>
                <c:pt idx="9092">
                  <c:v>-0.26404</c:v>
                </c:pt>
                <c:pt idx="9093">
                  <c:v>-0.30651</c:v>
                </c:pt>
                <c:pt idx="9094">
                  <c:v>-0.33561000000000002</c:v>
                </c:pt>
                <c:pt idx="9095">
                  <c:v>-0.39476</c:v>
                </c:pt>
                <c:pt idx="9096">
                  <c:v>-0.41144999999999998</c:v>
                </c:pt>
                <c:pt idx="9097">
                  <c:v>-0.41682999999999998</c:v>
                </c:pt>
                <c:pt idx="9098">
                  <c:v>-0.40997</c:v>
                </c:pt>
                <c:pt idx="9099">
                  <c:v>-0.43841999999999998</c:v>
                </c:pt>
                <c:pt idx="9100">
                  <c:v>-0.41544999999999999</c:v>
                </c:pt>
                <c:pt idx="9101">
                  <c:v>-0.38168000000000002</c:v>
                </c:pt>
                <c:pt idx="9102">
                  <c:v>-0.33975</c:v>
                </c:pt>
                <c:pt idx="9103">
                  <c:v>-0.32788</c:v>
                </c:pt>
                <c:pt idx="9104">
                  <c:v>-0.26727000000000001</c:v>
                </c:pt>
                <c:pt idx="9105">
                  <c:v>-0.21390999999999999</c:v>
                </c:pt>
                <c:pt idx="9106">
                  <c:v>-0.14990000000000001</c:v>
                </c:pt>
                <c:pt idx="9107">
                  <c:v>-0.10358000000000001</c:v>
                </c:pt>
                <c:pt idx="9108">
                  <c:v>-3.3918999999999998E-2</c:v>
                </c:pt>
                <c:pt idx="9109">
                  <c:v>2.7512999999999999E-2</c:v>
                </c:pt>
                <c:pt idx="9110">
                  <c:v>9.4026999999999999E-2</c:v>
                </c:pt>
                <c:pt idx="9111">
                  <c:v>0.15643000000000001</c:v>
                </c:pt>
                <c:pt idx="9112">
                  <c:v>0.21693999999999999</c:v>
                </c:pt>
                <c:pt idx="9113">
                  <c:v>0.26135999999999998</c:v>
                </c:pt>
                <c:pt idx="9114">
                  <c:v>0.30387999999999998</c:v>
                </c:pt>
                <c:pt idx="9115">
                  <c:v>0.36252000000000001</c:v>
                </c:pt>
                <c:pt idx="9116">
                  <c:v>0.38928000000000001</c:v>
                </c:pt>
                <c:pt idx="9117">
                  <c:v>0.40325</c:v>
                </c:pt>
                <c:pt idx="9118">
                  <c:v>0.44528000000000001</c:v>
                </c:pt>
                <c:pt idx="9119">
                  <c:v>0.43898999999999999</c:v>
                </c:pt>
                <c:pt idx="9120">
                  <c:v>0.42660999999999999</c:v>
                </c:pt>
                <c:pt idx="9121">
                  <c:v>0.39928999999999998</c:v>
                </c:pt>
                <c:pt idx="9122">
                  <c:v>0.40316999999999997</c:v>
                </c:pt>
                <c:pt idx="9123">
                  <c:v>0.35904999999999998</c:v>
                </c:pt>
                <c:pt idx="9124">
                  <c:v>0.31341999999999998</c:v>
                </c:pt>
                <c:pt idx="9125">
                  <c:v>0.25901999999999997</c:v>
                </c:pt>
                <c:pt idx="9126">
                  <c:v>0.22059999999999999</c:v>
                </c:pt>
                <c:pt idx="9127">
                  <c:v>0.15434</c:v>
                </c:pt>
                <c:pt idx="9128">
                  <c:v>8.7573999999999999E-2</c:v>
                </c:pt>
                <c:pt idx="9129">
                  <c:v>1.9103999999999999E-2</c:v>
                </c:pt>
                <c:pt idx="9130">
                  <c:v>-4.3066E-2</c:v>
                </c:pt>
                <c:pt idx="9131">
                  <c:v>-0.10847999999999999</c:v>
                </c:pt>
                <c:pt idx="9132">
                  <c:v>-0.16705999999999999</c:v>
                </c:pt>
                <c:pt idx="9133">
                  <c:v>-0.21995000000000001</c:v>
                </c:pt>
                <c:pt idx="9134">
                  <c:v>-0.28920000000000001</c:v>
                </c:pt>
                <c:pt idx="9135">
                  <c:v>-0.33205000000000001</c:v>
                </c:pt>
                <c:pt idx="9136">
                  <c:v>-0.36437999999999998</c:v>
                </c:pt>
                <c:pt idx="9137">
                  <c:v>-0.38425999999999999</c:v>
                </c:pt>
                <c:pt idx="9138">
                  <c:v>-0.43461</c:v>
                </c:pt>
                <c:pt idx="9139">
                  <c:v>-0.43623000000000001</c:v>
                </c:pt>
                <c:pt idx="9140">
                  <c:v>-0.43251000000000001</c:v>
                </c:pt>
                <c:pt idx="9141">
                  <c:v>-0.41045999999999999</c:v>
                </c:pt>
                <c:pt idx="9142">
                  <c:v>-0.42571999999999999</c:v>
                </c:pt>
                <c:pt idx="9143">
                  <c:v>-0.38732</c:v>
                </c:pt>
                <c:pt idx="9144">
                  <c:v>-0.34553</c:v>
                </c:pt>
                <c:pt idx="9145">
                  <c:v>-0.29437000000000002</c:v>
                </c:pt>
                <c:pt idx="9146">
                  <c:v>-0.26656999999999997</c:v>
                </c:pt>
                <c:pt idx="9147">
                  <c:v>-0.20021</c:v>
                </c:pt>
                <c:pt idx="9148">
                  <c:v>-0.13827999999999999</c:v>
                </c:pt>
                <c:pt idx="9149">
                  <c:v>-7.417E-2</c:v>
                </c:pt>
                <c:pt idx="9150">
                  <c:v>-1.6102999999999999E-2</c:v>
                </c:pt>
                <c:pt idx="9151">
                  <c:v>5.4066000000000003E-2</c:v>
                </c:pt>
                <c:pt idx="9152">
                  <c:v>0.11466999999999999</c:v>
                </c:pt>
                <c:pt idx="9153">
                  <c:v>0.17294000000000001</c:v>
                </c:pt>
                <c:pt idx="9154">
                  <c:v>0.23932999999999999</c:v>
                </c:pt>
                <c:pt idx="9155">
                  <c:v>0.29149000000000003</c:v>
                </c:pt>
                <c:pt idx="9156">
                  <c:v>0.32647999999999999</c:v>
                </c:pt>
                <c:pt idx="9157">
                  <c:v>0.35588999999999998</c:v>
                </c:pt>
                <c:pt idx="9158">
                  <c:v>0.40700999999999998</c:v>
                </c:pt>
                <c:pt idx="9159">
                  <c:v>0.42508000000000001</c:v>
                </c:pt>
                <c:pt idx="9160">
                  <c:v>0.42354999999999998</c:v>
                </c:pt>
                <c:pt idx="9161">
                  <c:v>0.41476000000000002</c:v>
                </c:pt>
                <c:pt idx="9162">
                  <c:v>0.43321999999999999</c:v>
                </c:pt>
                <c:pt idx="9163">
                  <c:v>0.40928999999999999</c:v>
                </c:pt>
                <c:pt idx="9164">
                  <c:v>0.37136999999999998</c:v>
                </c:pt>
                <c:pt idx="9165">
                  <c:v>0.36071999999999999</c:v>
                </c:pt>
                <c:pt idx="9166">
                  <c:v>0.30602000000000001</c:v>
                </c:pt>
                <c:pt idx="9167">
                  <c:v>0.24969</c:v>
                </c:pt>
                <c:pt idx="9168">
                  <c:v>0.18856000000000001</c:v>
                </c:pt>
                <c:pt idx="9169">
                  <c:v>0.13944999999999999</c:v>
                </c:pt>
                <c:pt idx="9170">
                  <c:v>7.0843000000000003E-2</c:v>
                </c:pt>
                <c:pt idx="9171">
                  <c:v>2.4967000000000001E-3</c:v>
                </c:pt>
                <c:pt idx="9172">
                  <c:v>-6.1594000000000003E-2</c:v>
                </c:pt>
                <c:pt idx="9173">
                  <c:v>-0.13211000000000001</c:v>
                </c:pt>
                <c:pt idx="9174">
                  <c:v>-0.19083</c:v>
                </c:pt>
                <c:pt idx="9175">
                  <c:v>-0.24751000000000001</c:v>
                </c:pt>
                <c:pt idx="9176">
                  <c:v>-0.28793999999999997</c:v>
                </c:pt>
                <c:pt idx="9177">
                  <c:v>-0.35560999999999998</c:v>
                </c:pt>
                <c:pt idx="9178">
                  <c:v>-0.38646999999999998</c:v>
                </c:pt>
                <c:pt idx="9179">
                  <c:v>-0.40704000000000001</c:v>
                </c:pt>
                <c:pt idx="9180">
                  <c:v>-0.41533999999999999</c:v>
                </c:pt>
                <c:pt idx="9181">
                  <c:v>-0.45312999999999998</c:v>
                </c:pt>
                <c:pt idx="9182">
                  <c:v>-0.44162000000000001</c:v>
                </c:pt>
                <c:pt idx="9183">
                  <c:v>-0.42366999999999999</c:v>
                </c:pt>
                <c:pt idx="9184">
                  <c:v>-0.39468999999999999</c:v>
                </c:pt>
                <c:pt idx="9185">
                  <c:v>-0.39111000000000001</c:v>
                </c:pt>
                <c:pt idx="9186">
                  <c:v>-0.34175</c:v>
                </c:pt>
                <c:pt idx="9187">
                  <c:v>-0.29016999999999998</c:v>
                </c:pt>
                <c:pt idx="9188">
                  <c:v>-0.23338999999999999</c:v>
                </c:pt>
                <c:pt idx="9189">
                  <c:v>-0.19219</c:v>
                </c:pt>
                <c:pt idx="9190">
                  <c:v>-0.12064</c:v>
                </c:pt>
                <c:pt idx="9191">
                  <c:v>-5.7533000000000001E-2</c:v>
                </c:pt>
                <c:pt idx="9192">
                  <c:v>8.9726000000000007E-3</c:v>
                </c:pt>
                <c:pt idx="9193">
                  <c:v>7.3441999999999993E-2</c:v>
                </c:pt>
                <c:pt idx="9194">
                  <c:v>0.14054</c:v>
                </c:pt>
                <c:pt idx="9195">
                  <c:v>0.19571</c:v>
                </c:pt>
                <c:pt idx="9196">
                  <c:v>0.2447</c:v>
                </c:pt>
                <c:pt idx="9197">
                  <c:v>0.31118000000000001</c:v>
                </c:pt>
                <c:pt idx="9198">
                  <c:v>0.35227000000000003</c:v>
                </c:pt>
                <c:pt idx="9199">
                  <c:v>0.37827</c:v>
                </c:pt>
                <c:pt idx="9200">
                  <c:v>0.3972</c:v>
                </c:pt>
                <c:pt idx="9201">
                  <c:v>0.43606</c:v>
                </c:pt>
                <c:pt idx="9202">
                  <c:v>0.44108000000000003</c:v>
                </c:pt>
                <c:pt idx="9203">
                  <c:v>0.42777999999999999</c:v>
                </c:pt>
                <c:pt idx="9204">
                  <c:v>0.40293000000000001</c:v>
                </c:pt>
                <c:pt idx="9205">
                  <c:v>0.41210999999999998</c:v>
                </c:pt>
                <c:pt idx="9206">
                  <c:v>0.37265999999999999</c:v>
                </c:pt>
                <c:pt idx="9207">
                  <c:v>0.32701000000000002</c:v>
                </c:pt>
                <c:pt idx="9208">
                  <c:v>0.27150999999999997</c:v>
                </c:pt>
                <c:pt idx="9209">
                  <c:v>0.24206</c:v>
                </c:pt>
                <c:pt idx="9210">
                  <c:v>0.17338999999999999</c:v>
                </c:pt>
                <c:pt idx="9211">
                  <c:v>0.10929999999999999</c:v>
                </c:pt>
                <c:pt idx="9212">
                  <c:v>4.0814000000000003E-2</c:v>
                </c:pt>
                <c:pt idx="9213">
                  <c:v>-1.9737000000000001E-2</c:v>
                </c:pt>
                <c:pt idx="9214">
                  <c:v>-8.6572999999999997E-2</c:v>
                </c:pt>
                <c:pt idx="9215">
                  <c:v>-0.14660999999999999</c:v>
                </c:pt>
                <c:pt idx="9216">
                  <c:v>-0.21768000000000001</c:v>
                </c:pt>
                <c:pt idx="9217">
                  <c:v>-0.27167999999999998</c:v>
                </c:pt>
                <c:pt idx="9218">
                  <c:v>-0.31767000000000001</c:v>
                </c:pt>
                <c:pt idx="9219">
                  <c:v>-0.35066000000000003</c:v>
                </c:pt>
                <c:pt idx="9220">
                  <c:v>-0.41206999999999999</c:v>
                </c:pt>
                <c:pt idx="9221">
                  <c:v>-0.42647000000000002</c:v>
                </c:pt>
                <c:pt idx="9222">
                  <c:v>-0.43515999999999999</c:v>
                </c:pt>
                <c:pt idx="9223">
                  <c:v>-0.42795</c:v>
                </c:pt>
                <c:pt idx="9224">
                  <c:v>-0.45715</c:v>
                </c:pt>
                <c:pt idx="9225">
                  <c:v>-0.432</c:v>
                </c:pt>
                <c:pt idx="9226">
                  <c:v>-0.39845000000000003</c:v>
                </c:pt>
                <c:pt idx="9227">
                  <c:v>-0.35497000000000001</c:v>
                </c:pt>
                <c:pt idx="9228">
                  <c:v>-0.34100999999999998</c:v>
                </c:pt>
                <c:pt idx="9229">
                  <c:v>-0.27818999999999999</c:v>
                </c:pt>
                <c:pt idx="9230">
                  <c:v>-0.22289999999999999</c:v>
                </c:pt>
                <c:pt idx="9231">
                  <c:v>-0.15673999999999999</c:v>
                </c:pt>
                <c:pt idx="9232">
                  <c:v>-0.10702</c:v>
                </c:pt>
                <c:pt idx="9233">
                  <c:v>-3.4444000000000002E-2</c:v>
                </c:pt>
                <c:pt idx="9234">
                  <c:v>2.9682E-2</c:v>
                </c:pt>
                <c:pt idx="9235">
                  <c:v>9.5118999999999995E-2</c:v>
                </c:pt>
                <c:pt idx="9236">
                  <c:v>0.16456000000000001</c:v>
                </c:pt>
                <c:pt idx="9237">
                  <c:v>0.22461</c:v>
                </c:pt>
                <c:pt idx="9238">
                  <c:v>0.27509</c:v>
                </c:pt>
                <c:pt idx="9239">
                  <c:v>0.31174000000000002</c:v>
                </c:pt>
                <c:pt idx="9240">
                  <c:v>0.37833</c:v>
                </c:pt>
                <c:pt idx="9241">
                  <c:v>0.40227000000000002</c:v>
                </c:pt>
                <c:pt idx="9242">
                  <c:v>0.41924</c:v>
                </c:pt>
                <c:pt idx="9243">
                  <c:v>0.41982999999999998</c:v>
                </c:pt>
                <c:pt idx="9244">
                  <c:v>0.45508999999999999</c:v>
                </c:pt>
                <c:pt idx="9245">
                  <c:v>0.43952999999999998</c:v>
                </c:pt>
                <c:pt idx="9246">
                  <c:v>0.41448000000000002</c:v>
                </c:pt>
                <c:pt idx="9247">
                  <c:v>0.37778</c:v>
                </c:pt>
                <c:pt idx="9248">
                  <c:v>0.37186999999999998</c:v>
                </c:pt>
                <c:pt idx="9249">
                  <c:v>0.32278000000000001</c:v>
                </c:pt>
                <c:pt idx="9250">
                  <c:v>0.26723000000000002</c:v>
                </c:pt>
                <c:pt idx="9251">
                  <c:v>0.20374</c:v>
                </c:pt>
                <c:pt idx="9252">
                  <c:v>0.15901999999999999</c:v>
                </c:pt>
                <c:pt idx="9253">
                  <c:v>9.2010999999999996E-2</c:v>
                </c:pt>
                <c:pt idx="9254">
                  <c:v>2.0837999999999999E-2</c:v>
                </c:pt>
                <c:pt idx="9255">
                  <c:v>-4.2567000000000001E-2</c:v>
                </c:pt>
                <c:pt idx="9256">
                  <c:v>-0.10874</c:v>
                </c:pt>
                <c:pt idx="9257">
                  <c:v>-0.17163999999999999</c:v>
                </c:pt>
                <c:pt idx="9258">
                  <c:v>-0.22506000000000001</c:v>
                </c:pt>
                <c:pt idx="9259">
                  <c:v>-0.27446999999999999</c:v>
                </c:pt>
                <c:pt idx="9260">
                  <c:v>-0.3397</c:v>
                </c:pt>
                <c:pt idx="9261">
                  <c:v>-0.37569999999999998</c:v>
                </c:pt>
                <c:pt idx="9262">
                  <c:v>-0.39674999999999999</c:v>
                </c:pt>
                <c:pt idx="9263">
                  <c:v>-0.44949</c:v>
                </c:pt>
                <c:pt idx="9264">
                  <c:v>-0.45234999999999997</c:v>
                </c:pt>
                <c:pt idx="9265">
                  <c:v>-0.44867000000000001</c:v>
                </c:pt>
                <c:pt idx="9266">
                  <c:v>-0.42634</c:v>
                </c:pt>
                <c:pt idx="9267">
                  <c:v>-0.44209999999999999</c:v>
                </c:pt>
                <c:pt idx="9268">
                  <c:v>-0.40327000000000002</c:v>
                </c:pt>
                <c:pt idx="9269">
                  <c:v>-0.35972999999999999</c:v>
                </c:pt>
                <c:pt idx="9270">
                  <c:v>-0.31087999999999999</c:v>
                </c:pt>
                <c:pt idx="9271">
                  <c:v>-0.28510000000000002</c:v>
                </c:pt>
                <c:pt idx="9272">
                  <c:v>-0.21595</c:v>
                </c:pt>
                <c:pt idx="9273">
                  <c:v>-0.14312</c:v>
                </c:pt>
                <c:pt idx="9274">
                  <c:v>-6.7746000000000001E-2</c:v>
                </c:pt>
                <c:pt idx="9275">
                  <c:v>-1.183E-2</c:v>
                </c:pt>
                <c:pt idx="9276">
                  <c:v>-1.2823000000000001E-4</c:v>
                </c:pt>
                <c:pt idx="9277">
                  <c:v>0.10309</c:v>
                </c:pt>
                <c:pt idx="9278">
                  <c:v>0.20308000000000001</c:v>
                </c:pt>
                <c:pt idx="9279">
                  <c:v>0.22675000000000001</c:v>
                </c:pt>
                <c:pt idx="9280">
                  <c:v>0.32857999999999998</c:v>
                </c:pt>
                <c:pt idx="9281">
                  <c:v>0.30658999999999997</c:v>
                </c:pt>
                <c:pt idx="9282">
                  <c:v>0.36825999999999998</c:v>
                </c:pt>
                <c:pt idx="9283">
                  <c:v>0.4163</c:v>
                </c:pt>
                <c:pt idx="9284">
                  <c:v>0.47837000000000002</c:v>
                </c:pt>
                <c:pt idx="9285">
                  <c:v>0.41665000000000002</c:v>
                </c:pt>
                <c:pt idx="9286">
                  <c:v>0.43302000000000002</c:v>
                </c:pt>
                <c:pt idx="9287">
                  <c:v>0.44162000000000001</c:v>
                </c:pt>
                <c:pt idx="9288">
                  <c:v>0.42563000000000001</c:v>
                </c:pt>
                <c:pt idx="9289">
                  <c:v>0.38936999999999999</c:v>
                </c:pt>
                <c:pt idx="9290">
                  <c:v>0.33567000000000002</c:v>
                </c:pt>
                <c:pt idx="9291">
                  <c:v>0.34166000000000002</c:v>
                </c:pt>
                <c:pt idx="9292">
                  <c:v>0.25141999999999998</c:v>
                </c:pt>
                <c:pt idx="9293">
                  <c:v>0.20743</c:v>
                </c:pt>
                <c:pt idx="9294">
                  <c:v>0.13209000000000001</c:v>
                </c:pt>
                <c:pt idx="9295">
                  <c:v>8.2818000000000003E-2</c:v>
                </c:pt>
                <c:pt idx="9296">
                  <c:v>1.2779E-2</c:v>
                </c:pt>
                <c:pt idx="9297">
                  <c:v>-6.6660999999999998E-2</c:v>
                </c:pt>
                <c:pt idx="9298">
                  <c:v>-0.12265</c:v>
                </c:pt>
                <c:pt idx="9299">
                  <c:v>-0.19955999999999999</c:v>
                </c:pt>
                <c:pt idx="9300">
                  <c:v>-0.23163</c:v>
                </c:pt>
                <c:pt idx="9301">
                  <c:v>-0.26075999999999999</c:v>
                </c:pt>
                <c:pt idx="9302">
                  <c:v>-0.28314</c:v>
                </c:pt>
                <c:pt idx="9303">
                  <c:v>-0.33013999999999999</c:v>
                </c:pt>
                <c:pt idx="9304">
                  <c:v>-0.36636000000000002</c:v>
                </c:pt>
                <c:pt idx="9305">
                  <c:v>-0.40039999999999998</c:v>
                </c:pt>
                <c:pt idx="9306">
                  <c:v>-0.41632999999999998</c:v>
                </c:pt>
                <c:pt idx="9307">
                  <c:v>-0.43054999999999999</c:v>
                </c:pt>
                <c:pt idx="9308">
                  <c:v>-0.37290000000000001</c:v>
                </c:pt>
                <c:pt idx="9309">
                  <c:v>-0.29944999999999999</c:v>
                </c:pt>
                <c:pt idx="9310">
                  <c:v>-0.27317000000000002</c:v>
                </c:pt>
                <c:pt idx="9311">
                  <c:v>-0.22252</c:v>
                </c:pt>
                <c:pt idx="9312">
                  <c:v>-0.18575</c:v>
                </c:pt>
                <c:pt idx="9313">
                  <c:v>-0.15695000000000001</c:v>
                </c:pt>
                <c:pt idx="9314">
                  <c:v>-0.13345000000000001</c:v>
                </c:pt>
                <c:pt idx="9315">
                  <c:v>-9.8533999999999997E-2</c:v>
                </c:pt>
                <c:pt idx="9316">
                  <c:v>-8.0849000000000004E-2</c:v>
                </c:pt>
                <c:pt idx="9317">
                  <c:v>-5.9817000000000002E-2</c:v>
                </c:pt>
                <c:pt idx="9318">
                  <c:v>-4.4597999999999999E-2</c:v>
                </c:pt>
                <c:pt idx="9319">
                  <c:v>-3.4713000000000001E-2</c:v>
                </c:pt>
                <c:pt idx="9320">
                  <c:v>-4.7714000000000003E-3</c:v>
                </c:pt>
                <c:pt idx="9321">
                  <c:v>7.3842999999999999E-3</c:v>
                </c:pt>
                <c:pt idx="9322">
                  <c:v>4.6942999999999999E-2</c:v>
                </c:pt>
                <c:pt idx="9323">
                  <c:v>9.2025999999999997E-2</c:v>
                </c:pt>
                <c:pt idx="9324">
                  <c:v>0.12895000000000001</c:v>
                </c:pt>
                <c:pt idx="9325">
                  <c:v>0.13994000000000001</c:v>
                </c:pt>
                <c:pt idx="9326">
                  <c:v>0.17702000000000001</c:v>
                </c:pt>
                <c:pt idx="9327">
                  <c:v>0.17943999999999999</c:v>
                </c:pt>
                <c:pt idx="9328">
                  <c:v>0.19550999999999999</c:v>
                </c:pt>
                <c:pt idx="9329">
                  <c:v>0.19941999999999999</c:v>
                </c:pt>
                <c:pt idx="9330">
                  <c:v>0.21460000000000001</c:v>
                </c:pt>
                <c:pt idx="9331">
                  <c:v>0.20386000000000001</c:v>
                </c:pt>
                <c:pt idx="9332">
                  <c:v>0.19794</c:v>
                </c:pt>
                <c:pt idx="9333">
                  <c:v>0.17885000000000001</c:v>
                </c:pt>
                <c:pt idx="9334">
                  <c:v>0.16539999999999999</c:v>
                </c:pt>
                <c:pt idx="9335">
                  <c:v>0.15115000000000001</c:v>
                </c:pt>
                <c:pt idx="9336">
                  <c:v>0.13250999999999999</c:v>
                </c:pt>
                <c:pt idx="9337">
                  <c:v>8.8814000000000004E-2</c:v>
                </c:pt>
                <c:pt idx="9338">
                  <c:v>4.0461999999999998E-2</c:v>
                </c:pt>
                <c:pt idx="9339">
                  <c:v>2.7141999999999999E-2</c:v>
                </c:pt>
                <c:pt idx="9340">
                  <c:v>1.4302E-2</c:v>
                </c:pt>
                <c:pt idx="9341">
                  <c:v>-6.3375999999999997E-3</c:v>
                </c:pt>
                <c:pt idx="9342">
                  <c:v>-4.0629999999999999E-2</c:v>
                </c:pt>
                <c:pt idx="9343">
                  <c:v>-4.9234E-2</c:v>
                </c:pt>
                <c:pt idx="9344">
                  <c:v>-5.0769000000000002E-2</c:v>
                </c:pt>
                <c:pt idx="9345">
                  <c:v>-5.1271999999999998E-2</c:v>
                </c:pt>
                <c:pt idx="9346">
                  <c:v>-5.3650000000000003E-2</c:v>
                </c:pt>
                <c:pt idx="9347">
                  <c:v>-4.2286999999999998E-2</c:v>
                </c:pt>
                <c:pt idx="9348">
                  <c:v>-2.6918999999999998E-2</c:v>
                </c:pt>
                <c:pt idx="9349">
                  <c:v>-1.9843E-2</c:v>
                </c:pt>
                <c:pt idx="9350">
                  <c:v>-1.7343000000000001E-2</c:v>
                </c:pt>
                <c:pt idx="9351">
                  <c:v>-1.1953E-2</c:v>
                </c:pt>
                <c:pt idx="9352">
                  <c:v>4.7007999999999998E-3</c:v>
                </c:pt>
                <c:pt idx="9353">
                  <c:v>1.6629999999999999E-2</c:v>
                </c:pt>
                <c:pt idx="9354">
                  <c:v>1.9368E-2</c:v>
                </c:pt>
                <c:pt idx="9355">
                  <c:v>4.4197000000000004E-3</c:v>
                </c:pt>
                <c:pt idx="9356">
                  <c:v>-1.8959000000000001E-3</c:v>
                </c:pt>
                <c:pt idx="9357">
                  <c:v>-1.0964E-2</c:v>
                </c:pt>
                <c:pt idx="9358">
                  <c:v>-1.1363E-2</c:v>
                </c:pt>
                <c:pt idx="9359">
                  <c:v>-2.2983E-2</c:v>
                </c:pt>
                <c:pt idx="9360">
                  <c:v>-2.9266E-2</c:v>
                </c:pt>
                <c:pt idx="9361">
                  <c:v>-2.8209999999999999E-2</c:v>
                </c:pt>
                <c:pt idx="9362">
                  <c:v>-1.6628E-2</c:v>
                </c:pt>
                <c:pt idx="9363">
                  <c:v>-1.0736000000000001E-2</c:v>
                </c:pt>
                <c:pt idx="9364">
                  <c:v>-3.7775E-3</c:v>
                </c:pt>
                <c:pt idx="9365">
                  <c:v>1.1466E-2</c:v>
                </c:pt>
                <c:pt idx="9366">
                  <c:v>1.3102000000000001E-2</c:v>
                </c:pt>
                <c:pt idx="9367">
                  <c:v>1.8041999999999999E-2</c:v>
                </c:pt>
                <c:pt idx="9368">
                  <c:v>2.1708999999999999E-2</c:v>
                </c:pt>
                <c:pt idx="9369">
                  <c:v>2.8281000000000001E-2</c:v>
                </c:pt>
                <c:pt idx="9370">
                  <c:v>2.6068999999999998E-2</c:v>
                </c:pt>
                <c:pt idx="9371">
                  <c:v>1.8225999999999999E-2</c:v>
                </c:pt>
                <c:pt idx="9372">
                  <c:v>1.3358E-2</c:v>
                </c:pt>
                <c:pt idx="9373">
                  <c:v>1.8380000000000001E-2</c:v>
                </c:pt>
                <c:pt idx="9374">
                  <c:v>2.4105000000000001E-2</c:v>
                </c:pt>
                <c:pt idx="9375">
                  <c:v>1.2487E-2</c:v>
                </c:pt>
                <c:pt idx="9376">
                  <c:v>5.0692999999999997E-3</c:v>
                </c:pt>
                <c:pt idx="9377">
                  <c:v>4.1215000000000002E-3</c:v>
                </c:pt>
                <c:pt idx="9378">
                  <c:v>5.2611000000000003E-3</c:v>
                </c:pt>
                <c:pt idx="9379">
                  <c:v>4.8637999999999997E-3</c:v>
                </c:pt>
                <c:pt idx="9380">
                  <c:v>-6.6372000000000002E-3</c:v>
                </c:pt>
                <c:pt idx="9381">
                  <c:v>3.5417999999999999E-3</c:v>
                </c:pt>
                <c:pt idx="9382">
                  <c:v>4.5303000000000001E-3</c:v>
                </c:pt>
                <c:pt idx="9383">
                  <c:v>4.3604999999999998E-3</c:v>
                </c:pt>
                <c:pt idx="9384">
                  <c:v>-3.5648E-4</c:v>
                </c:pt>
                <c:pt idx="9385">
                  <c:v>1.3322000000000001E-2</c:v>
                </c:pt>
                <c:pt idx="9386">
                  <c:v>1.4057E-2</c:v>
                </c:pt>
                <c:pt idx="9387">
                  <c:v>1.116E-2</c:v>
                </c:pt>
                <c:pt idx="9388">
                  <c:v>2.8248000000000001E-3</c:v>
                </c:pt>
                <c:pt idx="9389">
                  <c:v>-1.3993E-3</c:v>
                </c:pt>
                <c:pt idx="9390">
                  <c:v>3.7632999999999998E-3</c:v>
                </c:pt>
                <c:pt idx="9391">
                  <c:v>2.8121000000000001E-3</c:v>
                </c:pt>
                <c:pt idx="9392">
                  <c:v>-6.149E-3</c:v>
                </c:pt>
                <c:pt idx="9393">
                  <c:v>-1.7559000000000002E-2</c:v>
                </c:pt>
                <c:pt idx="9394">
                  <c:v>-1.5237000000000001E-2</c:v>
                </c:pt>
                <c:pt idx="9395">
                  <c:v>-1.2421E-2</c:v>
                </c:pt>
                <c:pt idx="9396">
                  <c:v>-1.6559999999999998E-2</c:v>
                </c:pt>
                <c:pt idx="9397">
                  <c:v>-1.5351E-2</c:v>
                </c:pt>
                <c:pt idx="9398">
                  <c:v>-1.0198E-2</c:v>
                </c:pt>
                <c:pt idx="9399">
                  <c:v>-8.1291999999999996E-3</c:v>
                </c:pt>
                <c:pt idx="9400">
                  <c:v>-9.0671999999999992E-3</c:v>
                </c:pt>
                <c:pt idx="9401">
                  <c:v>-6.7713000000000001E-3</c:v>
                </c:pt>
                <c:pt idx="9402">
                  <c:v>-7.2747000000000003E-4</c:v>
                </c:pt>
                <c:pt idx="9403">
                  <c:v>1.8053000000000001E-4</c:v>
                </c:pt>
                <c:pt idx="9404">
                  <c:v>-2.7347000000000001E-3</c:v>
                </c:pt>
                <c:pt idx="9405">
                  <c:v>-5.2506999999999996E-3</c:v>
                </c:pt>
                <c:pt idx="9406">
                  <c:v>1.9564999999999999E-3</c:v>
                </c:pt>
                <c:pt idx="9407">
                  <c:v>7.1580999999999997E-3</c:v>
                </c:pt>
                <c:pt idx="9408">
                  <c:v>5.6360000000000004E-3</c:v>
                </c:pt>
                <c:pt idx="9409">
                  <c:v>1.438E-3</c:v>
                </c:pt>
                <c:pt idx="9410">
                  <c:v>-2.3625E-4</c:v>
                </c:pt>
                <c:pt idx="9411">
                  <c:v>3.6599000000000001E-4</c:v>
                </c:pt>
                <c:pt idx="9412">
                  <c:v>1.8858E-3</c:v>
                </c:pt>
                <c:pt idx="9413">
                  <c:v>4.1533999999999999E-4</c:v>
                </c:pt>
                <c:pt idx="9414">
                  <c:v>-5.5555999999999999E-3</c:v>
                </c:pt>
                <c:pt idx="9415">
                  <c:v>-1.0959999999999999E-2</c:v>
                </c:pt>
                <c:pt idx="9416">
                  <c:v>-1.2697999999999999E-2</c:v>
                </c:pt>
                <c:pt idx="9417">
                  <c:v>-1.333E-2</c:v>
                </c:pt>
                <c:pt idx="9418">
                  <c:v>-1.7128000000000001E-2</c:v>
                </c:pt>
                <c:pt idx="9419">
                  <c:v>-2.0142E-2</c:v>
                </c:pt>
                <c:pt idx="9420">
                  <c:v>-2.1083999999999999E-2</c:v>
                </c:pt>
                <c:pt idx="9421">
                  <c:v>-1.8168E-2</c:v>
                </c:pt>
                <c:pt idx="9422">
                  <c:v>-1.4064E-2</c:v>
                </c:pt>
                <c:pt idx="9423">
                  <c:v>-1.2049000000000001E-2</c:v>
                </c:pt>
                <c:pt idx="9424">
                  <c:v>-1.0947E-2</c:v>
                </c:pt>
                <c:pt idx="9425">
                  <c:v>-1.2828000000000001E-2</c:v>
                </c:pt>
                <c:pt idx="9426">
                  <c:v>-9.8148000000000003E-3</c:v>
                </c:pt>
                <c:pt idx="9427">
                  <c:v>-3.4240999999999998E-3</c:v>
                </c:pt>
                <c:pt idx="9428">
                  <c:v>-1.4174999999999999E-3</c:v>
                </c:pt>
                <c:pt idx="9429">
                  <c:v>-7.7848000000000001E-4</c:v>
                </c:pt>
                <c:pt idx="9430">
                  <c:v>-7.5925000000000003E-3</c:v>
                </c:pt>
                <c:pt idx="9431">
                  <c:v>-4.5526999999999998E-3</c:v>
                </c:pt>
                <c:pt idx="9432">
                  <c:v>-9.7050999999999995E-4</c:v>
                </c:pt>
                <c:pt idx="9433">
                  <c:v>1.9354999999999999E-3</c:v>
                </c:pt>
                <c:pt idx="9434">
                  <c:v>-1.6345999999999999E-3</c:v>
                </c:pt>
                <c:pt idx="9435">
                  <c:v>1.238E-3</c:v>
                </c:pt>
                <c:pt idx="9436">
                  <c:v>2.8517999999999998E-3</c:v>
                </c:pt>
                <c:pt idx="9437">
                  <c:v>6.0228E-3</c:v>
                </c:pt>
                <c:pt idx="9438">
                  <c:v>8.6114999999999994E-3</c:v>
                </c:pt>
                <c:pt idx="9439">
                  <c:v>9.1972000000000009E-3</c:v>
                </c:pt>
                <c:pt idx="9440">
                  <c:v>7.4012000000000001E-3</c:v>
                </c:pt>
                <c:pt idx="9441">
                  <c:v>6.4435999999999998E-3</c:v>
                </c:pt>
                <c:pt idx="9442">
                  <c:v>8.5477000000000001E-3</c:v>
                </c:pt>
                <c:pt idx="9443">
                  <c:v>7.7757E-3</c:v>
                </c:pt>
                <c:pt idx="9444">
                  <c:v>7.3033000000000004E-3</c:v>
                </c:pt>
                <c:pt idx="9445">
                  <c:v>8.7664000000000006E-3</c:v>
                </c:pt>
                <c:pt idx="9446">
                  <c:v>1.04E-2</c:v>
                </c:pt>
                <c:pt idx="9447">
                  <c:v>1.0468E-2</c:v>
                </c:pt>
                <c:pt idx="9448">
                  <c:v>1.2243E-2</c:v>
                </c:pt>
                <c:pt idx="9449">
                  <c:v>1.4947999999999999E-2</c:v>
                </c:pt>
                <c:pt idx="9450">
                  <c:v>1.5889E-2</c:v>
                </c:pt>
                <c:pt idx="9451">
                  <c:v>1.1719E-2</c:v>
                </c:pt>
                <c:pt idx="9452">
                  <c:v>1.2914999999999999E-2</c:v>
                </c:pt>
                <c:pt idx="9453">
                  <c:v>1.5251000000000001E-2</c:v>
                </c:pt>
                <c:pt idx="9454">
                  <c:v>6.9496999999999996E-3</c:v>
                </c:pt>
                <c:pt idx="9455">
                  <c:v>7.6423000000000003E-3</c:v>
                </c:pt>
                <c:pt idx="9456">
                  <c:v>5.6874999999999998E-3</c:v>
                </c:pt>
                <c:pt idx="9457">
                  <c:v>9.3314999999999995E-3</c:v>
                </c:pt>
                <c:pt idx="9458">
                  <c:v>6.8173000000000001E-3</c:v>
                </c:pt>
                <c:pt idx="9459">
                  <c:v>8.6884000000000006E-3</c:v>
                </c:pt>
                <c:pt idx="9460">
                  <c:v>4.8393999999999998E-3</c:v>
                </c:pt>
                <c:pt idx="9461">
                  <c:v>5.9715000000000002E-3</c:v>
                </c:pt>
                <c:pt idx="9462">
                  <c:v>4.6319000000000004E-3</c:v>
                </c:pt>
                <c:pt idx="9463">
                  <c:v>3.7425000000000002E-3</c:v>
                </c:pt>
                <c:pt idx="9464">
                  <c:v>4.7347999999999997E-4</c:v>
                </c:pt>
                <c:pt idx="9465">
                  <c:v>-5.6384E-3</c:v>
                </c:pt>
                <c:pt idx="9466">
                  <c:v>-6.3648999999999997E-3</c:v>
                </c:pt>
                <c:pt idx="9467">
                  <c:v>-1.0562E-2</c:v>
                </c:pt>
                <c:pt idx="9468">
                  <c:v>-1.235E-2</c:v>
                </c:pt>
                <c:pt idx="9469">
                  <c:v>-1.5639E-2</c:v>
                </c:pt>
                <c:pt idx="9470">
                  <c:v>-1.6691000000000001E-2</c:v>
                </c:pt>
                <c:pt idx="9471">
                  <c:v>-1.5158E-2</c:v>
                </c:pt>
                <c:pt idx="9472">
                  <c:v>-1.4815999999999999E-2</c:v>
                </c:pt>
                <c:pt idx="9473">
                  <c:v>-1.2919999999999999E-2</c:v>
                </c:pt>
                <c:pt idx="9474">
                  <c:v>-1.3424E-2</c:v>
                </c:pt>
                <c:pt idx="9475">
                  <c:v>-1.3266999999999999E-2</c:v>
                </c:pt>
                <c:pt idx="9476">
                  <c:v>-9.3903000000000007E-3</c:v>
                </c:pt>
                <c:pt idx="9477">
                  <c:v>-8.4209999999999997E-3</c:v>
                </c:pt>
                <c:pt idx="9478">
                  <c:v>-8.6972999999999998E-3</c:v>
                </c:pt>
                <c:pt idx="9479">
                  <c:v>-2.1974E-3</c:v>
                </c:pt>
                <c:pt idx="9480">
                  <c:v>-6.2297999999999997E-3</c:v>
                </c:pt>
                <c:pt idx="9481">
                  <c:v>-4.0860999999999996E-3</c:v>
                </c:pt>
                <c:pt idx="9482">
                  <c:v>-4.2608000000000004E-3</c:v>
                </c:pt>
                <c:pt idx="9483">
                  <c:v>9.1321000000000002E-4</c:v>
                </c:pt>
                <c:pt idx="9484">
                  <c:v>-1.8917000000000001E-3</c:v>
                </c:pt>
                <c:pt idx="9485">
                  <c:v>2.2315E-3</c:v>
                </c:pt>
                <c:pt idx="9486">
                  <c:v>1.2581999999999999E-3</c:v>
                </c:pt>
                <c:pt idx="9487">
                  <c:v>3.1259999999999999E-3</c:v>
                </c:pt>
                <c:pt idx="9488">
                  <c:v>3.6997000000000002E-3</c:v>
                </c:pt>
                <c:pt idx="9489">
                  <c:v>4.4131999999999999E-3</c:v>
                </c:pt>
                <c:pt idx="9490">
                  <c:v>5.2823999999999996E-3</c:v>
                </c:pt>
                <c:pt idx="9491">
                  <c:v>2.5477999999999998E-3</c:v>
                </c:pt>
                <c:pt idx="9492">
                  <c:v>6.3715999999999998E-3</c:v>
                </c:pt>
                <c:pt idx="9493">
                  <c:v>5.6239999999999997E-3</c:v>
                </c:pt>
                <c:pt idx="9494">
                  <c:v>3.8985999999999999E-3</c:v>
                </c:pt>
                <c:pt idx="9495">
                  <c:v>4.0899999999999999E-3</c:v>
                </c:pt>
                <c:pt idx="9496">
                  <c:v>4.3949999999999996E-3</c:v>
                </c:pt>
                <c:pt idx="9497">
                  <c:v>2.0279E-3</c:v>
                </c:pt>
                <c:pt idx="9498">
                  <c:v>-2.7856000000000001E-3</c:v>
                </c:pt>
                <c:pt idx="9499">
                  <c:v>-2.323E-3</c:v>
                </c:pt>
                <c:pt idx="9500">
                  <c:v>-1.4063999999999999E-3</c:v>
                </c:pt>
                <c:pt idx="9501">
                  <c:v>-5.4666000000000003E-3</c:v>
                </c:pt>
                <c:pt idx="9502">
                  <c:v>-1.1283E-2</c:v>
                </c:pt>
                <c:pt idx="9503">
                  <c:v>-1.2496999999999999E-2</c:v>
                </c:pt>
                <c:pt idx="9504">
                  <c:v>-1.3336000000000001E-2</c:v>
                </c:pt>
                <c:pt idx="9505">
                  <c:v>-8.9479999999999994E-3</c:v>
                </c:pt>
                <c:pt idx="9506">
                  <c:v>-1.0786E-2</c:v>
                </c:pt>
                <c:pt idx="9507">
                  <c:v>-8.4329000000000001E-3</c:v>
                </c:pt>
                <c:pt idx="9508">
                  <c:v>-7.5491000000000004E-3</c:v>
                </c:pt>
                <c:pt idx="9509">
                  <c:v>-1.6527E-3</c:v>
                </c:pt>
                <c:pt idx="9510">
                  <c:v>-2.2133999999999999E-3</c:v>
                </c:pt>
                <c:pt idx="9511">
                  <c:v>-1.1532000000000001E-3</c:v>
                </c:pt>
                <c:pt idx="9512">
                  <c:v>-2.9908000000000001E-3</c:v>
                </c:pt>
                <c:pt idx="9513">
                  <c:v>-9.0746999999999996E-4</c:v>
                </c:pt>
                <c:pt idx="9514">
                  <c:v>8.5813999999999997E-4</c:v>
                </c:pt>
                <c:pt idx="9515">
                  <c:v>-1.7715000000000001E-3</c:v>
                </c:pt>
                <c:pt idx="9516">
                  <c:v>-2.6890999999999998E-3</c:v>
                </c:pt>
                <c:pt idx="9517">
                  <c:v>-2.5902E-3</c:v>
                </c:pt>
                <c:pt idx="9518">
                  <c:v>8.2105999999999998E-4</c:v>
                </c:pt>
                <c:pt idx="9519">
                  <c:v>1.1841E-3</c:v>
                </c:pt>
                <c:pt idx="9520">
                  <c:v>-1.158E-3</c:v>
                </c:pt>
                <c:pt idx="9521">
                  <c:v>1.7778E-3</c:v>
                </c:pt>
                <c:pt idx="9522">
                  <c:v>6.2481000000000004E-3</c:v>
                </c:pt>
                <c:pt idx="9523">
                  <c:v>7.5218000000000004E-3</c:v>
                </c:pt>
                <c:pt idx="9524">
                  <c:v>5.3934999999999999E-3</c:v>
                </c:pt>
                <c:pt idx="9525">
                  <c:v>7.5569000000000001E-3</c:v>
                </c:pt>
                <c:pt idx="9526">
                  <c:v>1.0274E-2</c:v>
                </c:pt>
                <c:pt idx="9527">
                  <c:v>1.2699E-2</c:v>
                </c:pt>
                <c:pt idx="9528">
                  <c:v>1.3174999999999999E-2</c:v>
                </c:pt>
                <c:pt idx="9529">
                  <c:v>1.3694E-2</c:v>
                </c:pt>
                <c:pt idx="9530">
                  <c:v>1.4716E-2</c:v>
                </c:pt>
                <c:pt idx="9531">
                  <c:v>1.5620999999999999E-2</c:v>
                </c:pt>
                <c:pt idx="9532">
                  <c:v>1.4774000000000001E-2</c:v>
                </c:pt>
                <c:pt idx="9533">
                  <c:v>1.3887E-2</c:v>
                </c:pt>
                <c:pt idx="9534">
                  <c:v>1.4402999999999999E-2</c:v>
                </c:pt>
                <c:pt idx="9535">
                  <c:v>1.5008000000000001E-2</c:v>
                </c:pt>
                <c:pt idx="9536">
                  <c:v>1.4154E-2</c:v>
                </c:pt>
                <c:pt idx="9537">
                  <c:v>1.2300999999999999E-2</c:v>
                </c:pt>
                <c:pt idx="9538">
                  <c:v>1.0877E-2</c:v>
                </c:pt>
                <c:pt idx="9539">
                  <c:v>9.9997999999999997E-3</c:v>
                </c:pt>
                <c:pt idx="9540">
                  <c:v>1.0019E-2</c:v>
                </c:pt>
                <c:pt idx="9541">
                  <c:v>6.9532999999999999E-3</c:v>
                </c:pt>
                <c:pt idx="9542">
                  <c:v>4.7514999999999996E-3</c:v>
                </c:pt>
                <c:pt idx="9543">
                  <c:v>2.9634000000000001E-3</c:v>
                </c:pt>
                <c:pt idx="9544">
                  <c:v>1.6245999999999999E-3</c:v>
                </c:pt>
                <c:pt idx="9545">
                  <c:v>5.3531E-5</c:v>
                </c:pt>
                <c:pt idx="9546">
                  <c:v>-1.7599E-3</c:v>
                </c:pt>
                <c:pt idx="9547">
                  <c:v>-4.6909999999999999E-3</c:v>
                </c:pt>
                <c:pt idx="9548">
                  <c:v>-6.6306000000000004E-3</c:v>
                </c:pt>
                <c:pt idx="9549">
                  <c:v>-7.1450999999999997E-3</c:v>
                </c:pt>
                <c:pt idx="9550">
                  <c:v>-9.2858000000000003E-3</c:v>
                </c:pt>
                <c:pt idx="9551">
                  <c:v>-8.7256999999999994E-3</c:v>
                </c:pt>
                <c:pt idx="9552">
                  <c:v>-1.1557E-2</c:v>
                </c:pt>
                <c:pt idx="9553">
                  <c:v>-1.5013E-2</c:v>
                </c:pt>
                <c:pt idx="9554">
                  <c:v>-1.2810999999999999E-2</c:v>
                </c:pt>
                <c:pt idx="9555">
                  <c:v>-1.6115000000000001E-2</c:v>
                </c:pt>
                <c:pt idx="9556">
                  <c:v>-1.5585E-2</c:v>
                </c:pt>
                <c:pt idx="9557">
                  <c:v>-1.6573999999999998E-2</c:v>
                </c:pt>
                <c:pt idx="9558">
                  <c:v>-1.5046E-2</c:v>
                </c:pt>
                <c:pt idx="9559">
                  <c:v>-1.8624999999999999E-2</c:v>
                </c:pt>
                <c:pt idx="9560">
                  <c:v>-1.6426E-2</c:v>
                </c:pt>
                <c:pt idx="9561">
                  <c:v>-1.5051E-2</c:v>
                </c:pt>
                <c:pt idx="9562">
                  <c:v>-1.2514000000000001E-2</c:v>
                </c:pt>
                <c:pt idx="9563">
                  <c:v>-1.3152E-2</c:v>
                </c:pt>
                <c:pt idx="9564">
                  <c:v>-1.2413E-2</c:v>
                </c:pt>
                <c:pt idx="9565">
                  <c:v>-9.1497999999999996E-3</c:v>
                </c:pt>
                <c:pt idx="9566">
                  <c:v>-7.4618999999999996E-3</c:v>
                </c:pt>
                <c:pt idx="9567">
                  <c:v>-5.5526999999999998E-3</c:v>
                </c:pt>
                <c:pt idx="9568">
                  <c:v>-5.0781000000000003E-3</c:v>
                </c:pt>
                <c:pt idx="9569">
                  <c:v>-2.1643000000000001E-3</c:v>
                </c:pt>
                <c:pt idx="9570">
                  <c:v>2.0000000000000002E-5</c:v>
                </c:pt>
                <c:pt idx="9571">
                  <c:v>1.2765999999999999E-3</c:v>
                </c:pt>
                <c:pt idx="9572">
                  <c:v>3.8544E-3</c:v>
                </c:pt>
                <c:pt idx="9573">
                  <c:v>5.6090999999999997E-3</c:v>
                </c:pt>
                <c:pt idx="9574">
                  <c:v>7.9454999999999994E-3</c:v>
                </c:pt>
                <c:pt idx="9575">
                  <c:v>1.1408E-2</c:v>
                </c:pt>
                <c:pt idx="9576">
                  <c:v>9.0363000000000006E-3</c:v>
                </c:pt>
                <c:pt idx="9577">
                  <c:v>1.0095E-2</c:v>
                </c:pt>
                <c:pt idx="9578">
                  <c:v>1.2501E-2</c:v>
                </c:pt>
                <c:pt idx="9579">
                  <c:v>8.7195999999999992E-3</c:v>
                </c:pt>
                <c:pt idx="9580">
                  <c:v>1.1901999999999999E-2</c:v>
                </c:pt>
                <c:pt idx="9581">
                  <c:v>8.2051999999999993E-3</c:v>
                </c:pt>
                <c:pt idx="9582">
                  <c:v>9.0524000000000004E-3</c:v>
                </c:pt>
                <c:pt idx="9583">
                  <c:v>7.1181999999999999E-3</c:v>
                </c:pt>
                <c:pt idx="9584">
                  <c:v>9.7056999999999994E-3</c:v>
                </c:pt>
                <c:pt idx="9585">
                  <c:v>4.2310000000000004E-3</c:v>
                </c:pt>
                <c:pt idx="9586">
                  <c:v>4.0718999999999998E-3</c:v>
                </c:pt>
                <c:pt idx="9587">
                  <c:v>3.0790000000000001E-3</c:v>
                </c:pt>
                <c:pt idx="9588">
                  <c:v>2.2652000000000002E-3</c:v>
                </c:pt>
                <c:pt idx="9589">
                  <c:v>7.5672000000000001E-4</c:v>
                </c:pt>
                <c:pt idx="9590">
                  <c:v>-2.5221000000000002E-3</c:v>
                </c:pt>
                <c:pt idx="9591">
                  <c:v>-1.6378E-3</c:v>
                </c:pt>
                <c:pt idx="9592">
                  <c:v>-5.2258000000000001E-3</c:v>
                </c:pt>
                <c:pt idx="9593">
                  <c:v>-5.8919999999999997E-3</c:v>
                </c:pt>
                <c:pt idx="9594">
                  <c:v>-7.3588000000000004E-3</c:v>
                </c:pt>
                <c:pt idx="9595">
                  <c:v>-8.5059999999999997E-3</c:v>
                </c:pt>
                <c:pt idx="9596">
                  <c:v>-8.0657999999999997E-3</c:v>
                </c:pt>
                <c:pt idx="9597">
                  <c:v>-8.7864999999999992E-3</c:v>
                </c:pt>
                <c:pt idx="9598">
                  <c:v>-8.1638000000000006E-3</c:v>
                </c:pt>
                <c:pt idx="9599">
                  <c:v>-9.5615000000000006E-3</c:v>
                </c:pt>
                <c:pt idx="9600">
                  <c:v>-1.0766E-2</c:v>
                </c:pt>
                <c:pt idx="9601">
                  <c:v>-5.6809E-3</c:v>
                </c:pt>
                <c:pt idx="9602">
                  <c:v>-4.7499999999999999E-3</c:v>
                </c:pt>
                <c:pt idx="9603">
                  <c:v>-5.8744000000000001E-3</c:v>
                </c:pt>
                <c:pt idx="9604">
                  <c:v>-6.4764E-4</c:v>
                </c:pt>
                <c:pt idx="9605">
                  <c:v>-2.6419999999999998E-3</c:v>
                </c:pt>
                <c:pt idx="9606">
                  <c:v>1.2515E-3</c:v>
                </c:pt>
                <c:pt idx="9607">
                  <c:v>-5.8883000000000004E-4</c:v>
                </c:pt>
                <c:pt idx="9608">
                  <c:v>3.5135000000000001E-3</c:v>
                </c:pt>
                <c:pt idx="9609">
                  <c:v>2.738E-3</c:v>
                </c:pt>
                <c:pt idx="9610">
                  <c:v>8.7159000000000004E-3</c:v>
                </c:pt>
                <c:pt idx="9611">
                  <c:v>9.0268999999999992E-3</c:v>
                </c:pt>
                <c:pt idx="9612">
                  <c:v>1.3207999999999999E-2</c:v>
                </c:pt>
                <c:pt idx="9613">
                  <c:v>1.4733E-2</c:v>
                </c:pt>
                <c:pt idx="9614">
                  <c:v>1.5587E-2</c:v>
                </c:pt>
                <c:pt idx="9615">
                  <c:v>1.8697999999999999E-2</c:v>
                </c:pt>
                <c:pt idx="9616">
                  <c:v>1.8797999999999999E-2</c:v>
                </c:pt>
                <c:pt idx="9617">
                  <c:v>2.1035000000000002E-2</c:v>
                </c:pt>
                <c:pt idx="9618">
                  <c:v>1.9396E-2</c:v>
                </c:pt>
                <c:pt idx="9619">
                  <c:v>1.8782E-2</c:v>
                </c:pt>
                <c:pt idx="9620">
                  <c:v>1.9976000000000001E-2</c:v>
                </c:pt>
                <c:pt idx="9621">
                  <c:v>1.7214E-2</c:v>
                </c:pt>
                <c:pt idx="9622">
                  <c:v>1.4794E-2</c:v>
                </c:pt>
                <c:pt idx="9623">
                  <c:v>1.2585000000000001E-2</c:v>
                </c:pt>
                <c:pt idx="9624">
                  <c:v>1.3285999999999999E-2</c:v>
                </c:pt>
                <c:pt idx="9625">
                  <c:v>1.0465E-2</c:v>
                </c:pt>
                <c:pt idx="9626">
                  <c:v>6.0683999999999998E-3</c:v>
                </c:pt>
                <c:pt idx="9627">
                  <c:v>2.7458999999999999E-3</c:v>
                </c:pt>
                <c:pt idx="9628">
                  <c:v>7.4540000000000001E-4</c:v>
                </c:pt>
                <c:pt idx="9629">
                  <c:v>-5.9724000000000001E-3</c:v>
                </c:pt>
                <c:pt idx="9630">
                  <c:v>-5.7555999999999996E-3</c:v>
                </c:pt>
                <c:pt idx="9631">
                  <c:v>-1.0097999999999999E-2</c:v>
                </c:pt>
                <c:pt idx="9632">
                  <c:v>-1.1173000000000001E-2</c:v>
                </c:pt>
                <c:pt idx="9633">
                  <c:v>-1.5386E-2</c:v>
                </c:pt>
                <c:pt idx="9634">
                  <c:v>-1.5903E-2</c:v>
                </c:pt>
                <c:pt idx="9635">
                  <c:v>-2.1191999999999999E-2</c:v>
                </c:pt>
                <c:pt idx="9636">
                  <c:v>-2.2325000000000001E-2</c:v>
                </c:pt>
                <c:pt idx="9637">
                  <c:v>-2.4138E-2</c:v>
                </c:pt>
                <c:pt idx="9638">
                  <c:v>-2.5012E-2</c:v>
                </c:pt>
                <c:pt idx="9639">
                  <c:v>-2.5791999999999999E-2</c:v>
                </c:pt>
                <c:pt idx="9640">
                  <c:v>-2.7987000000000001E-2</c:v>
                </c:pt>
                <c:pt idx="9641">
                  <c:v>-2.5235E-2</c:v>
                </c:pt>
                <c:pt idx="9642">
                  <c:v>-2.6231000000000001E-2</c:v>
                </c:pt>
                <c:pt idx="9643">
                  <c:v>-2.4170000000000001E-2</c:v>
                </c:pt>
                <c:pt idx="9644">
                  <c:v>-2.2973E-2</c:v>
                </c:pt>
                <c:pt idx="9645">
                  <c:v>-2.0988E-2</c:v>
                </c:pt>
                <c:pt idx="9646">
                  <c:v>-1.8412000000000001E-2</c:v>
                </c:pt>
                <c:pt idx="9647">
                  <c:v>-1.4555999999999999E-2</c:v>
                </c:pt>
                <c:pt idx="9648">
                  <c:v>-1.1353E-2</c:v>
                </c:pt>
                <c:pt idx="9649">
                  <c:v>-9.7897000000000001E-3</c:v>
                </c:pt>
                <c:pt idx="9650">
                  <c:v>-6.0204000000000004E-3</c:v>
                </c:pt>
                <c:pt idx="9651">
                  <c:v>-2.3508000000000001E-3</c:v>
                </c:pt>
                <c:pt idx="9652">
                  <c:v>2.1289E-3</c:v>
                </c:pt>
                <c:pt idx="9653">
                  <c:v>6.3518999999999997E-3</c:v>
                </c:pt>
                <c:pt idx="9654">
                  <c:v>9.9515000000000003E-3</c:v>
                </c:pt>
                <c:pt idx="9655">
                  <c:v>1.3820000000000001E-2</c:v>
                </c:pt>
                <c:pt idx="9656">
                  <c:v>1.5989E-2</c:v>
                </c:pt>
                <c:pt idx="9657">
                  <c:v>1.6695999999999999E-2</c:v>
                </c:pt>
                <c:pt idx="9658">
                  <c:v>1.8967999999999999E-2</c:v>
                </c:pt>
                <c:pt idx="9659">
                  <c:v>2.3387000000000002E-2</c:v>
                </c:pt>
                <c:pt idx="9660">
                  <c:v>2.3857E-2</c:v>
                </c:pt>
                <c:pt idx="9661">
                  <c:v>2.2766999999999999E-2</c:v>
                </c:pt>
                <c:pt idx="9662">
                  <c:v>2.2890000000000001E-2</c:v>
                </c:pt>
                <c:pt idx="9663">
                  <c:v>2.4823000000000001E-2</c:v>
                </c:pt>
                <c:pt idx="9664">
                  <c:v>2.3219E-2</c:v>
                </c:pt>
                <c:pt idx="9665">
                  <c:v>2.1444000000000001E-2</c:v>
                </c:pt>
                <c:pt idx="9666">
                  <c:v>1.8605E-2</c:v>
                </c:pt>
                <c:pt idx="9667">
                  <c:v>1.8442E-2</c:v>
                </c:pt>
                <c:pt idx="9668">
                  <c:v>1.4893E-2</c:v>
                </c:pt>
                <c:pt idx="9669">
                  <c:v>1.1679999999999999E-2</c:v>
                </c:pt>
                <c:pt idx="9670">
                  <c:v>9.1135000000000001E-3</c:v>
                </c:pt>
                <c:pt idx="9671">
                  <c:v>6.1104000000000002E-3</c:v>
                </c:pt>
                <c:pt idx="9672">
                  <c:v>1.5977000000000001E-3</c:v>
                </c:pt>
                <c:pt idx="9673">
                  <c:v>-1.3975999999999999E-3</c:v>
                </c:pt>
                <c:pt idx="9674">
                  <c:v>-3.3327999999999999E-3</c:v>
                </c:pt>
                <c:pt idx="9675">
                  <c:v>-9.0031E-3</c:v>
                </c:pt>
                <c:pt idx="9676">
                  <c:v>-9.6179000000000004E-3</c:v>
                </c:pt>
                <c:pt idx="9677">
                  <c:v>-1.1708E-2</c:v>
                </c:pt>
                <c:pt idx="9678">
                  <c:v>-1.5524E-2</c:v>
                </c:pt>
                <c:pt idx="9679">
                  <c:v>-1.6993000000000001E-2</c:v>
                </c:pt>
                <c:pt idx="9680">
                  <c:v>-1.9841000000000001E-2</c:v>
                </c:pt>
                <c:pt idx="9681">
                  <c:v>-1.7517999999999999E-2</c:v>
                </c:pt>
                <c:pt idx="9682">
                  <c:v>-1.7863E-2</c:v>
                </c:pt>
                <c:pt idx="9683">
                  <c:v>-1.8845000000000001E-2</c:v>
                </c:pt>
                <c:pt idx="9684">
                  <c:v>-2.0246E-2</c:v>
                </c:pt>
                <c:pt idx="9685">
                  <c:v>-1.5757E-2</c:v>
                </c:pt>
                <c:pt idx="9686">
                  <c:v>-1.3433E-2</c:v>
                </c:pt>
                <c:pt idx="9687">
                  <c:v>-1.2147E-2</c:v>
                </c:pt>
                <c:pt idx="9688">
                  <c:v>-9.9209999999999993E-3</c:v>
                </c:pt>
                <c:pt idx="9689">
                  <c:v>-7.3217999999999998E-3</c:v>
                </c:pt>
                <c:pt idx="9690">
                  <c:v>-3.0398000000000001E-3</c:v>
                </c:pt>
                <c:pt idx="9691">
                  <c:v>-6.8035000000000003E-4</c:v>
                </c:pt>
                <c:pt idx="9692">
                  <c:v>3.8522000000000001E-3</c:v>
                </c:pt>
                <c:pt idx="9693">
                  <c:v>5.5408000000000002E-3</c:v>
                </c:pt>
                <c:pt idx="9694">
                  <c:v>9.2881000000000005E-3</c:v>
                </c:pt>
                <c:pt idx="9695">
                  <c:v>1.3285E-2</c:v>
                </c:pt>
                <c:pt idx="9696">
                  <c:v>1.5387E-2</c:v>
                </c:pt>
                <c:pt idx="9697">
                  <c:v>1.7582E-2</c:v>
                </c:pt>
                <c:pt idx="9698">
                  <c:v>2.1198999999999999E-2</c:v>
                </c:pt>
                <c:pt idx="9699">
                  <c:v>2.3996E-2</c:v>
                </c:pt>
                <c:pt idx="9700">
                  <c:v>2.6044999999999999E-2</c:v>
                </c:pt>
                <c:pt idx="9701">
                  <c:v>2.2414E-2</c:v>
                </c:pt>
                <c:pt idx="9702">
                  <c:v>2.5304E-2</c:v>
                </c:pt>
                <c:pt idx="9703">
                  <c:v>2.7151999999999999E-2</c:v>
                </c:pt>
                <c:pt idx="9704">
                  <c:v>2.1344999999999999E-2</c:v>
                </c:pt>
                <c:pt idx="9705">
                  <c:v>2.3023999999999999E-2</c:v>
                </c:pt>
                <c:pt idx="9706">
                  <c:v>2.0076E-2</c:v>
                </c:pt>
                <c:pt idx="9707">
                  <c:v>1.8748000000000001E-2</c:v>
                </c:pt>
                <c:pt idx="9708">
                  <c:v>1.3254999999999999E-2</c:v>
                </c:pt>
                <c:pt idx="9709">
                  <c:v>1.3254999999999999E-2</c:v>
                </c:pt>
                <c:pt idx="9710">
                  <c:v>6.1165000000000004E-3</c:v>
                </c:pt>
                <c:pt idx="9711">
                  <c:v>1.9406E-3</c:v>
                </c:pt>
                <c:pt idx="9712">
                  <c:v>-3.3108999999999999E-3</c:v>
                </c:pt>
                <c:pt idx="9713">
                  <c:v>-6.8271E-3</c:v>
                </c:pt>
                <c:pt idx="9714">
                  <c:v>-1.124E-2</c:v>
                </c:pt>
                <c:pt idx="9715">
                  <c:v>-1.7524000000000001E-2</c:v>
                </c:pt>
                <c:pt idx="9716">
                  <c:v>-1.9231999999999999E-2</c:v>
                </c:pt>
                <c:pt idx="9717">
                  <c:v>-2.4240000000000001E-2</c:v>
                </c:pt>
                <c:pt idx="9718">
                  <c:v>-2.7681000000000001E-2</c:v>
                </c:pt>
                <c:pt idx="9719">
                  <c:v>-3.0211999999999999E-2</c:v>
                </c:pt>
                <c:pt idx="9720">
                  <c:v>-3.1965E-2</c:v>
                </c:pt>
                <c:pt idx="9721">
                  <c:v>-3.1703000000000002E-2</c:v>
                </c:pt>
                <c:pt idx="9722">
                  <c:v>-3.5136000000000001E-2</c:v>
                </c:pt>
                <c:pt idx="9723">
                  <c:v>-3.4278999999999997E-2</c:v>
                </c:pt>
                <c:pt idx="9724">
                  <c:v>-3.4717999999999999E-2</c:v>
                </c:pt>
                <c:pt idx="9725">
                  <c:v>-3.3862000000000003E-2</c:v>
                </c:pt>
                <c:pt idx="9726">
                  <c:v>-3.1587999999999998E-2</c:v>
                </c:pt>
                <c:pt idx="9727">
                  <c:v>-2.8434000000000001E-2</c:v>
                </c:pt>
                <c:pt idx="9728">
                  <c:v>-2.6762000000000001E-2</c:v>
                </c:pt>
                <c:pt idx="9729">
                  <c:v>-1.8123E-2</c:v>
                </c:pt>
                <c:pt idx="9730">
                  <c:v>-2.0112999999999999E-2</c:v>
                </c:pt>
                <c:pt idx="9731">
                  <c:v>-1.2662E-2</c:v>
                </c:pt>
                <c:pt idx="9732">
                  <c:v>-1.0600999999999999E-2</c:v>
                </c:pt>
                <c:pt idx="9733">
                  <c:v>-3.4359999999999998E-3</c:v>
                </c:pt>
                <c:pt idx="9734">
                  <c:v>-2.0996999999999999E-3</c:v>
                </c:pt>
                <c:pt idx="9735">
                  <c:v>7.6324000000000001E-3</c:v>
                </c:pt>
                <c:pt idx="9736">
                  <c:v>1.0553999999999999E-2</c:v>
                </c:pt>
                <c:pt idx="9737">
                  <c:v>1.6008000000000001E-2</c:v>
                </c:pt>
                <c:pt idx="9738">
                  <c:v>2.1297E-2</c:v>
                </c:pt>
                <c:pt idx="9739">
                  <c:v>2.4867E-2</c:v>
                </c:pt>
                <c:pt idx="9740">
                  <c:v>2.8794E-2</c:v>
                </c:pt>
                <c:pt idx="9741">
                  <c:v>2.8955999999999999E-2</c:v>
                </c:pt>
                <c:pt idx="9742">
                  <c:v>3.5644000000000002E-2</c:v>
                </c:pt>
                <c:pt idx="9743">
                  <c:v>3.5279999999999999E-2</c:v>
                </c:pt>
                <c:pt idx="9744">
                  <c:v>3.4390999999999998E-2</c:v>
                </c:pt>
                <c:pt idx="9745">
                  <c:v>3.7442999999999997E-2</c:v>
                </c:pt>
                <c:pt idx="9746">
                  <c:v>3.5629000000000001E-2</c:v>
                </c:pt>
                <c:pt idx="9747">
                  <c:v>3.2804E-2</c:v>
                </c:pt>
                <c:pt idx="9748">
                  <c:v>2.9087999999999999E-2</c:v>
                </c:pt>
                <c:pt idx="9749">
                  <c:v>3.0526999999999999E-2</c:v>
                </c:pt>
                <c:pt idx="9750">
                  <c:v>2.6950999999999999E-2</c:v>
                </c:pt>
                <c:pt idx="9751">
                  <c:v>2.0979999999999999E-2</c:v>
                </c:pt>
                <c:pt idx="9752">
                  <c:v>1.5927E-2</c:v>
                </c:pt>
                <c:pt idx="9753">
                  <c:v>1.3122E-2</c:v>
                </c:pt>
                <c:pt idx="9754">
                  <c:v>4.5068E-3</c:v>
                </c:pt>
                <c:pt idx="9755">
                  <c:v>2.3647999999999998E-3</c:v>
                </c:pt>
                <c:pt idx="9756">
                  <c:v>-2.9096E-3</c:v>
                </c:pt>
                <c:pt idx="9757">
                  <c:v>-6.1427000000000001E-3</c:v>
                </c:pt>
                <c:pt idx="9758">
                  <c:v>-1.2357E-2</c:v>
                </c:pt>
                <c:pt idx="9759">
                  <c:v>-1.4897000000000001E-2</c:v>
                </c:pt>
                <c:pt idx="9760">
                  <c:v>-2.0192999999999999E-2</c:v>
                </c:pt>
                <c:pt idx="9761">
                  <c:v>-2.3689000000000002E-2</c:v>
                </c:pt>
                <c:pt idx="9762">
                  <c:v>-2.7007E-2</c:v>
                </c:pt>
                <c:pt idx="9763">
                  <c:v>-2.8684000000000001E-2</c:v>
                </c:pt>
                <c:pt idx="9764">
                  <c:v>-2.8618000000000001E-2</c:v>
                </c:pt>
                <c:pt idx="9765">
                  <c:v>-3.2819000000000001E-2</c:v>
                </c:pt>
                <c:pt idx="9766">
                  <c:v>-2.9953E-2</c:v>
                </c:pt>
                <c:pt idx="9767">
                  <c:v>-3.0291999999999999E-2</c:v>
                </c:pt>
                <c:pt idx="9768">
                  <c:v>-2.6719E-2</c:v>
                </c:pt>
                <c:pt idx="9769">
                  <c:v>-2.6428E-2</c:v>
                </c:pt>
                <c:pt idx="9770">
                  <c:v>-2.2995999999999999E-2</c:v>
                </c:pt>
                <c:pt idx="9771">
                  <c:v>-1.8814000000000001E-2</c:v>
                </c:pt>
                <c:pt idx="9772">
                  <c:v>-1.3441E-2</c:v>
                </c:pt>
                <c:pt idx="9773">
                  <c:v>-1.0146000000000001E-2</c:v>
                </c:pt>
                <c:pt idx="9774">
                  <c:v>-6.3837E-3</c:v>
                </c:pt>
                <c:pt idx="9775">
                  <c:v>-9.7345999999999999E-4</c:v>
                </c:pt>
                <c:pt idx="9776">
                  <c:v>3.2499E-3</c:v>
                </c:pt>
                <c:pt idx="9777">
                  <c:v>8.652E-3</c:v>
                </c:pt>
                <c:pt idx="9778">
                  <c:v>1.4515E-2</c:v>
                </c:pt>
                <c:pt idx="9779">
                  <c:v>1.8915000000000001E-2</c:v>
                </c:pt>
                <c:pt idx="9780">
                  <c:v>2.1359E-2</c:v>
                </c:pt>
                <c:pt idx="9781">
                  <c:v>2.5233999999999999E-2</c:v>
                </c:pt>
                <c:pt idx="9782">
                  <c:v>2.7154999999999999E-2</c:v>
                </c:pt>
                <c:pt idx="9783">
                  <c:v>2.8759E-2</c:v>
                </c:pt>
                <c:pt idx="9784">
                  <c:v>3.0210000000000001E-2</c:v>
                </c:pt>
                <c:pt idx="9785">
                  <c:v>3.3001999999999997E-2</c:v>
                </c:pt>
                <c:pt idx="9786">
                  <c:v>3.1210000000000002E-2</c:v>
                </c:pt>
                <c:pt idx="9787">
                  <c:v>2.9500999999999999E-2</c:v>
                </c:pt>
                <c:pt idx="9788">
                  <c:v>2.7999E-2</c:v>
                </c:pt>
                <c:pt idx="9789">
                  <c:v>2.7861E-2</c:v>
                </c:pt>
                <c:pt idx="9790">
                  <c:v>2.3973999999999999E-2</c:v>
                </c:pt>
                <c:pt idx="9791">
                  <c:v>1.8482999999999999E-2</c:v>
                </c:pt>
                <c:pt idx="9792">
                  <c:v>1.6903999999999999E-2</c:v>
                </c:pt>
                <c:pt idx="9793">
                  <c:v>1.1528E-2</c:v>
                </c:pt>
                <c:pt idx="9794">
                  <c:v>5.1605000000000002E-3</c:v>
                </c:pt>
                <c:pt idx="9795">
                  <c:v>-2.0992999999999999E-4</c:v>
                </c:pt>
                <c:pt idx="9796">
                  <c:v>-4.8506000000000001E-3</c:v>
                </c:pt>
                <c:pt idx="9797">
                  <c:v>-1.1440000000000001E-2</c:v>
                </c:pt>
                <c:pt idx="9798">
                  <c:v>-1.7222999999999999E-2</c:v>
                </c:pt>
                <c:pt idx="9799">
                  <c:v>-2.1304E-2</c:v>
                </c:pt>
                <c:pt idx="9800">
                  <c:v>-2.8381E-2</c:v>
                </c:pt>
                <c:pt idx="9801">
                  <c:v>-3.0200999999999999E-2</c:v>
                </c:pt>
                <c:pt idx="9802">
                  <c:v>-3.4218999999999999E-2</c:v>
                </c:pt>
                <c:pt idx="9803">
                  <c:v>-3.8075999999999999E-2</c:v>
                </c:pt>
                <c:pt idx="9804">
                  <c:v>-4.0464E-2</c:v>
                </c:pt>
                <c:pt idx="9805">
                  <c:v>-4.3163E-2</c:v>
                </c:pt>
                <c:pt idx="9806">
                  <c:v>-4.0992000000000001E-2</c:v>
                </c:pt>
                <c:pt idx="9807">
                  <c:v>-3.9738000000000002E-2</c:v>
                </c:pt>
                <c:pt idx="9808">
                  <c:v>-4.0697999999999998E-2</c:v>
                </c:pt>
                <c:pt idx="9809">
                  <c:v>-4.0467000000000003E-2</c:v>
                </c:pt>
                <c:pt idx="9810">
                  <c:v>-3.4057999999999998E-2</c:v>
                </c:pt>
                <c:pt idx="9811">
                  <c:v>-2.8990999999999999E-2</c:v>
                </c:pt>
                <c:pt idx="9812">
                  <c:v>-2.6769000000000001E-2</c:v>
                </c:pt>
                <c:pt idx="9813">
                  <c:v>-2.1670999999999999E-2</c:v>
                </c:pt>
                <c:pt idx="9814">
                  <c:v>-1.562E-2</c:v>
                </c:pt>
                <c:pt idx="9815">
                  <c:v>-8.4040999999999994E-3</c:v>
                </c:pt>
                <c:pt idx="9816">
                  <c:v>-4.0105000000000002E-3</c:v>
                </c:pt>
                <c:pt idx="9817">
                  <c:v>3.6905000000000002E-3</c:v>
                </c:pt>
                <c:pt idx="9818">
                  <c:v>9.1673999999999992E-3</c:v>
                </c:pt>
                <c:pt idx="9819">
                  <c:v>1.5265000000000001E-2</c:v>
                </c:pt>
                <c:pt idx="9820">
                  <c:v>2.1694999999999999E-2</c:v>
                </c:pt>
                <c:pt idx="9821">
                  <c:v>2.6474999999999999E-2</c:v>
                </c:pt>
                <c:pt idx="9822">
                  <c:v>3.1426000000000003E-2</c:v>
                </c:pt>
                <c:pt idx="9823">
                  <c:v>3.4590999999999997E-2</c:v>
                </c:pt>
                <c:pt idx="9824">
                  <c:v>4.0889000000000002E-2</c:v>
                </c:pt>
                <c:pt idx="9825">
                  <c:v>4.4784999999999998E-2</c:v>
                </c:pt>
                <c:pt idx="9826">
                  <c:v>4.2463000000000001E-2</c:v>
                </c:pt>
                <c:pt idx="9827">
                  <c:v>4.265E-2</c:v>
                </c:pt>
                <c:pt idx="9828">
                  <c:v>4.8133000000000002E-2</c:v>
                </c:pt>
                <c:pt idx="9829">
                  <c:v>4.2634999999999999E-2</c:v>
                </c:pt>
                <c:pt idx="9830">
                  <c:v>4.3344000000000001E-2</c:v>
                </c:pt>
                <c:pt idx="9831">
                  <c:v>3.7186999999999998E-2</c:v>
                </c:pt>
                <c:pt idx="9832">
                  <c:v>3.8168000000000001E-2</c:v>
                </c:pt>
                <c:pt idx="9833">
                  <c:v>3.1703000000000002E-2</c:v>
                </c:pt>
                <c:pt idx="9834">
                  <c:v>2.9655000000000001E-2</c:v>
                </c:pt>
                <c:pt idx="9835">
                  <c:v>1.9442999999999998E-2</c:v>
                </c:pt>
                <c:pt idx="9836">
                  <c:v>1.5903E-2</c:v>
                </c:pt>
                <c:pt idx="9837">
                  <c:v>8.2684000000000004E-3</c:v>
                </c:pt>
                <c:pt idx="9838">
                  <c:v>2.5293999999999998E-3</c:v>
                </c:pt>
                <c:pt idx="9839">
                  <c:v>-3.6947999999999998E-3</c:v>
                </c:pt>
                <c:pt idx="9840">
                  <c:v>-1.1527000000000001E-2</c:v>
                </c:pt>
                <c:pt idx="9841">
                  <c:v>-1.5809E-2</c:v>
                </c:pt>
                <c:pt idx="9842">
                  <c:v>-2.2703000000000001E-2</c:v>
                </c:pt>
                <c:pt idx="9843">
                  <c:v>-2.8008000000000002E-2</c:v>
                </c:pt>
                <c:pt idx="9844">
                  <c:v>-3.1885999999999998E-2</c:v>
                </c:pt>
                <c:pt idx="9845">
                  <c:v>-3.5647999999999999E-2</c:v>
                </c:pt>
                <c:pt idx="9846">
                  <c:v>-3.6506999999999998E-2</c:v>
                </c:pt>
                <c:pt idx="9847">
                  <c:v>-4.1322999999999999E-2</c:v>
                </c:pt>
                <c:pt idx="9848">
                  <c:v>-4.0841000000000002E-2</c:v>
                </c:pt>
                <c:pt idx="9849">
                  <c:v>-4.2084999999999997E-2</c:v>
                </c:pt>
                <c:pt idx="9850">
                  <c:v>-4.0822999999999998E-2</c:v>
                </c:pt>
                <c:pt idx="9851">
                  <c:v>-3.9037000000000002E-2</c:v>
                </c:pt>
                <c:pt idx="9852">
                  <c:v>-3.5496E-2</c:v>
                </c:pt>
                <c:pt idx="9853">
                  <c:v>-3.3398999999999998E-2</c:v>
                </c:pt>
                <c:pt idx="9854">
                  <c:v>-2.3569E-2</c:v>
                </c:pt>
                <c:pt idx="9855">
                  <c:v>-2.5125000000000001E-2</c:v>
                </c:pt>
                <c:pt idx="9856">
                  <c:v>-1.6912E-2</c:v>
                </c:pt>
                <c:pt idx="9857">
                  <c:v>-1.3382E-2</c:v>
                </c:pt>
                <c:pt idx="9858">
                  <c:v>-5.1497000000000001E-3</c:v>
                </c:pt>
                <c:pt idx="9859">
                  <c:v>-2.6619E-3</c:v>
                </c:pt>
                <c:pt idx="9860">
                  <c:v>7.6509000000000004E-3</c:v>
                </c:pt>
                <c:pt idx="9861">
                  <c:v>1.2208999999999999E-2</c:v>
                </c:pt>
                <c:pt idx="9862">
                  <c:v>1.7996000000000002E-2</c:v>
                </c:pt>
                <c:pt idx="9863">
                  <c:v>2.4513E-2</c:v>
                </c:pt>
                <c:pt idx="9864">
                  <c:v>2.8531999999999998E-2</c:v>
                </c:pt>
                <c:pt idx="9865">
                  <c:v>3.3291000000000001E-2</c:v>
                </c:pt>
                <c:pt idx="9866">
                  <c:v>3.2848000000000002E-2</c:v>
                </c:pt>
                <c:pt idx="9867">
                  <c:v>4.0335000000000003E-2</c:v>
                </c:pt>
                <c:pt idx="9868">
                  <c:v>3.9462999999999998E-2</c:v>
                </c:pt>
                <c:pt idx="9869">
                  <c:v>3.8737000000000001E-2</c:v>
                </c:pt>
                <c:pt idx="9870">
                  <c:v>3.7248000000000003E-2</c:v>
                </c:pt>
                <c:pt idx="9871">
                  <c:v>3.7976999999999997E-2</c:v>
                </c:pt>
                <c:pt idx="9872">
                  <c:v>3.4141999999999999E-2</c:v>
                </c:pt>
                <c:pt idx="9873">
                  <c:v>2.9263000000000001E-2</c:v>
                </c:pt>
                <c:pt idx="9874">
                  <c:v>2.6492999999999999E-2</c:v>
                </c:pt>
                <c:pt idx="9875">
                  <c:v>2.4251999999999999E-2</c:v>
                </c:pt>
                <c:pt idx="9876">
                  <c:v>1.6646000000000001E-2</c:v>
                </c:pt>
                <c:pt idx="9877">
                  <c:v>9.5443999999999998E-3</c:v>
                </c:pt>
                <c:pt idx="9878">
                  <c:v>3.9007E-3</c:v>
                </c:pt>
                <c:pt idx="9879">
                  <c:v>-4.6233999999999997E-3</c:v>
                </c:pt>
                <c:pt idx="9880">
                  <c:v>-8.5489999999999993E-3</c:v>
                </c:pt>
                <c:pt idx="9881">
                  <c:v>-1.5537E-2</c:v>
                </c:pt>
                <c:pt idx="9882">
                  <c:v>-1.9140999999999998E-2</c:v>
                </c:pt>
                <c:pt idx="9883">
                  <c:v>-2.7074000000000001E-2</c:v>
                </c:pt>
                <c:pt idx="9884">
                  <c:v>-3.0849000000000001E-2</c:v>
                </c:pt>
                <c:pt idx="9885">
                  <c:v>-3.7106E-2</c:v>
                </c:pt>
                <c:pt idx="9886">
                  <c:v>-4.1508000000000003E-2</c:v>
                </c:pt>
                <c:pt idx="9887">
                  <c:v>-4.4470000000000003E-2</c:v>
                </c:pt>
                <c:pt idx="9888">
                  <c:v>-4.6304999999999999E-2</c:v>
                </c:pt>
                <c:pt idx="9889">
                  <c:v>-4.5697000000000002E-2</c:v>
                </c:pt>
                <c:pt idx="9890">
                  <c:v>-4.9842999999999998E-2</c:v>
                </c:pt>
                <c:pt idx="9891">
                  <c:v>-4.5579000000000001E-2</c:v>
                </c:pt>
                <c:pt idx="9892">
                  <c:v>-4.4921000000000003E-2</c:v>
                </c:pt>
                <c:pt idx="9893">
                  <c:v>-3.9474000000000002E-2</c:v>
                </c:pt>
                <c:pt idx="9894">
                  <c:v>-3.7872000000000003E-2</c:v>
                </c:pt>
                <c:pt idx="9895">
                  <c:v>-3.2291E-2</c:v>
                </c:pt>
                <c:pt idx="9896">
                  <c:v>-2.5502E-2</c:v>
                </c:pt>
                <c:pt idx="9897">
                  <c:v>-1.7378000000000001E-2</c:v>
                </c:pt>
                <c:pt idx="9898">
                  <c:v>-1.1464999999999999E-2</c:v>
                </c:pt>
                <c:pt idx="9899">
                  <c:v>-5.5202000000000003E-3</c:v>
                </c:pt>
                <c:pt idx="9900">
                  <c:v>2.9069999999999999E-3</c:v>
                </c:pt>
                <c:pt idx="9901">
                  <c:v>1.0007E-2</c:v>
                </c:pt>
                <c:pt idx="9902">
                  <c:v>1.8350999999999999E-2</c:v>
                </c:pt>
                <c:pt idx="9903">
                  <c:v>2.598E-2</c:v>
                </c:pt>
                <c:pt idx="9904">
                  <c:v>3.3042000000000002E-2</c:v>
                </c:pt>
                <c:pt idx="9905">
                  <c:v>3.7414000000000003E-2</c:v>
                </c:pt>
                <c:pt idx="9906">
                  <c:v>4.4019000000000003E-2</c:v>
                </c:pt>
                <c:pt idx="9907">
                  <c:v>4.6371000000000002E-2</c:v>
                </c:pt>
                <c:pt idx="9908">
                  <c:v>4.9945999999999997E-2</c:v>
                </c:pt>
                <c:pt idx="9909">
                  <c:v>5.1572E-2</c:v>
                </c:pt>
                <c:pt idx="9910">
                  <c:v>5.6022000000000002E-2</c:v>
                </c:pt>
                <c:pt idx="9911">
                  <c:v>5.3709E-2</c:v>
                </c:pt>
                <c:pt idx="9912">
                  <c:v>5.2231E-2</c:v>
                </c:pt>
                <c:pt idx="9913">
                  <c:v>4.9464000000000001E-2</c:v>
                </c:pt>
                <c:pt idx="9914">
                  <c:v>4.9473000000000003E-2</c:v>
                </c:pt>
                <c:pt idx="9915">
                  <c:v>4.3989E-2</c:v>
                </c:pt>
                <c:pt idx="9916">
                  <c:v>3.7453E-2</c:v>
                </c:pt>
                <c:pt idx="9917">
                  <c:v>3.1401999999999999E-2</c:v>
                </c:pt>
                <c:pt idx="9918">
                  <c:v>2.6862E-2</c:v>
                </c:pt>
                <c:pt idx="9919">
                  <c:v>1.8272E-2</c:v>
                </c:pt>
                <c:pt idx="9920">
                  <c:v>1.0845E-2</c:v>
                </c:pt>
                <c:pt idx="9921">
                  <c:v>3.1822E-3</c:v>
                </c:pt>
                <c:pt idx="9922">
                  <c:v>-4.9366000000000002E-3</c:v>
                </c:pt>
                <c:pt idx="9923">
                  <c:v>-1.3127E-2</c:v>
                </c:pt>
                <c:pt idx="9924">
                  <c:v>-1.9639E-2</c:v>
                </c:pt>
                <c:pt idx="9925">
                  <c:v>-2.7404999999999999E-2</c:v>
                </c:pt>
                <c:pt idx="9926">
                  <c:v>-3.2779000000000003E-2</c:v>
                </c:pt>
                <c:pt idx="9927">
                  <c:v>-3.9051000000000002E-2</c:v>
                </c:pt>
                <c:pt idx="9928">
                  <c:v>-4.4667999999999999E-2</c:v>
                </c:pt>
                <c:pt idx="9929">
                  <c:v>-4.5469999999999997E-2</c:v>
                </c:pt>
                <c:pt idx="9930">
                  <c:v>-5.2852000000000003E-2</c:v>
                </c:pt>
                <c:pt idx="9931">
                  <c:v>-5.1762000000000002E-2</c:v>
                </c:pt>
                <c:pt idx="9932">
                  <c:v>-5.1457999999999997E-2</c:v>
                </c:pt>
                <c:pt idx="9933">
                  <c:v>-4.9146000000000002E-2</c:v>
                </c:pt>
                <c:pt idx="9934">
                  <c:v>-5.3206999999999997E-2</c:v>
                </c:pt>
                <c:pt idx="9935">
                  <c:v>-4.6785E-2</c:v>
                </c:pt>
                <c:pt idx="9936">
                  <c:v>-4.1265999999999997E-2</c:v>
                </c:pt>
                <c:pt idx="9937">
                  <c:v>-3.8972E-2</c:v>
                </c:pt>
                <c:pt idx="9938">
                  <c:v>-3.2846E-2</c:v>
                </c:pt>
                <c:pt idx="9939">
                  <c:v>-2.5995000000000001E-2</c:v>
                </c:pt>
                <c:pt idx="9940">
                  <c:v>-1.7552000000000002E-2</c:v>
                </c:pt>
                <c:pt idx="9941">
                  <c:v>-1.1723000000000001E-2</c:v>
                </c:pt>
                <c:pt idx="9942">
                  <c:v>-3.1733999999999998E-3</c:v>
                </c:pt>
                <c:pt idx="9943">
                  <c:v>4.0311000000000001E-3</c:v>
                </c:pt>
                <c:pt idx="9944">
                  <c:v>1.1486E-2</c:v>
                </c:pt>
                <c:pt idx="9945">
                  <c:v>2.0029999999999999E-2</c:v>
                </c:pt>
                <c:pt idx="9946">
                  <c:v>2.5446E-2</c:v>
                </c:pt>
                <c:pt idx="9947">
                  <c:v>3.1668000000000002E-2</c:v>
                </c:pt>
                <c:pt idx="9948">
                  <c:v>3.5654999999999999E-2</c:v>
                </c:pt>
                <c:pt idx="9949">
                  <c:v>4.3930999999999998E-2</c:v>
                </c:pt>
                <c:pt idx="9950">
                  <c:v>4.7491999999999999E-2</c:v>
                </c:pt>
                <c:pt idx="9951">
                  <c:v>4.6027999999999999E-2</c:v>
                </c:pt>
                <c:pt idx="9952">
                  <c:v>4.598E-2</c:v>
                </c:pt>
                <c:pt idx="9953">
                  <c:v>5.2526000000000003E-2</c:v>
                </c:pt>
                <c:pt idx="9954">
                  <c:v>4.5637999999999998E-2</c:v>
                </c:pt>
                <c:pt idx="9955">
                  <c:v>4.6494000000000001E-2</c:v>
                </c:pt>
                <c:pt idx="9956">
                  <c:v>3.9071000000000002E-2</c:v>
                </c:pt>
                <c:pt idx="9957">
                  <c:v>3.9904000000000002E-2</c:v>
                </c:pt>
                <c:pt idx="9958">
                  <c:v>3.1764000000000001E-2</c:v>
                </c:pt>
                <c:pt idx="9959">
                  <c:v>2.8753999999999998E-2</c:v>
                </c:pt>
                <c:pt idx="9960">
                  <c:v>1.7201999999999999E-2</c:v>
                </c:pt>
                <c:pt idx="9961">
                  <c:v>1.2293999999999999E-2</c:v>
                </c:pt>
                <c:pt idx="9962">
                  <c:v>3.0487999999999999E-3</c:v>
                </c:pt>
                <c:pt idx="9963">
                  <c:v>-3.8506999999999999E-3</c:v>
                </c:pt>
                <c:pt idx="9964">
                  <c:v>-1.1171E-2</c:v>
                </c:pt>
                <c:pt idx="9965">
                  <c:v>-2.0742E-2</c:v>
                </c:pt>
                <c:pt idx="9966">
                  <c:v>-2.5991E-2</c:v>
                </c:pt>
                <c:pt idx="9967">
                  <c:v>-3.3848000000000003E-2</c:v>
                </c:pt>
                <c:pt idx="9968">
                  <c:v>-3.7208999999999999E-2</c:v>
                </c:pt>
                <c:pt idx="9969">
                  <c:v>-4.4519999999999997E-2</c:v>
                </c:pt>
                <c:pt idx="9970">
                  <c:v>-4.8254999999999999E-2</c:v>
                </c:pt>
                <c:pt idx="9971">
                  <c:v>-4.9010999999999999E-2</c:v>
                </c:pt>
                <c:pt idx="9972">
                  <c:v>-4.9535000000000003E-2</c:v>
                </c:pt>
                <c:pt idx="9973">
                  <c:v>-5.2680999999999999E-2</c:v>
                </c:pt>
                <c:pt idx="9974">
                  <c:v>-5.3408999999999998E-2</c:v>
                </c:pt>
                <c:pt idx="9975">
                  <c:v>-5.0719E-2</c:v>
                </c:pt>
                <c:pt idx="9976">
                  <c:v>-4.3743999999999998E-2</c:v>
                </c:pt>
                <c:pt idx="9977">
                  <c:v>-4.2730999999999998E-2</c:v>
                </c:pt>
                <c:pt idx="9978">
                  <c:v>-3.8755999999999999E-2</c:v>
                </c:pt>
                <c:pt idx="9979">
                  <c:v>-2.7023999999999999E-2</c:v>
                </c:pt>
                <c:pt idx="9980">
                  <c:v>-2.3656E-2</c:v>
                </c:pt>
                <c:pt idx="9981">
                  <c:v>-1.5973999999999999E-2</c:v>
                </c:pt>
                <c:pt idx="9982">
                  <c:v>-9.7920999999999998E-3</c:v>
                </c:pt>
                <c:pt idx="9983">
                  <c:v>6.9671999999999996E-4</c:v>
                </c:pt>
                <c:pt idx="9984">
                  <c:v>5.8944000000000002E-3</c:v>
                </c:pt>
                <c:pt idx="9985">
                  <c:v>1.8704999999999999E-2</c:v>
                </c:pt>
                <c:pt idx="9986">
                  <c:v>2.5332E-2</c:v>
                </c:pt>
                <c:pt idx="9987">
                  <c:v>3.3279999999999997E-2</c:v>
                </c:pt>
                <c:pt idx="9988">
                  <c:v>4.2339000000000002E-2</c:v>
                </c:pt>
                <c:pt idx="9989">
                  <c:v>4.7468999999999997E-2</c:v>
                </c:pt>
                <c:pt idx="9990">
                  <c:v>5.3991999999999998E-2</c:v>
                </c:pt>
                <c:pt idx="9991">
                  <c:v>5.4514E-2</c:v>
                </c:pt>
                <c:pt idx="9992">
                  <c:v>6.3872999999999999E-2</c:v>
                </c:pt>
                <c:pt idx="9993">
                  <c:v>6.2537999999999996E-2</c:v>
                </c:pt>
                <c:pt idx="9994">
                  <c:v>6.1762999999999998E-2</c:v>
                </c:pt>
                <c:pt idx="9995">
                  <c:v>5.9686999999999997E-2</c:v>
                </c:pt>
                <c:pt idx="9996">
                  <c:v>6.0839999999999998E-2</c:v>
                </c:pt>
                <c:pt idx="9997">
                  <c:v>5.5086999999999997E-2</c:v>
                </c:pt>
                <c:pt idx="9998">
                  <c:v>4.8828000000000003E-2</c:v>
                </c:pt>
                <c:pt idx="9999">
                  <c:v>4.3987999999999999E-2</c:v>
                </c:pt>
                <c:pt idx="10000">
                  <c:v>3.6482000000000001E-2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4104"/>
        <c:axId val="379044496"/>
      </c:scatterChart>
      <c:valAx>
        <c:axId val="37904410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4496"/>
        <c:crosses val="autoZero"/>
        <c:crossBetween val="midCat"/>
        <c:majorUnit val="0.5"/>
      </c:valAx>
      <c:valAx>
        <c:axId val="379044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4104"/>
        <c:crosses val="autoZero"/>
        <c:crossBetween val="midCat"/>
        <c:majorUnit val="2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3(Pa)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Sheet2!$H$1</c:f>
              <c:strCache>
                <c:ptCount val="1"/>
                <c:pt idx="0">
                  <c:v>PRES3(Pa)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Sheet2!$H$2:$H$10002</c:f>
              <c:numCache>
                <c:formatCode>0.0000E+00</c:formatCode>
                <c:ptCount val="10001"/>
                <c:pt idx="0">
                  <c:v>2.0000000000000002E-5</c:v>
                </c:pt>
                <c:pt idx="1">
                  <c:v>2.0000000000000002E-5</c:v>
                </c:pt>
                <c:pt idx="2">
                  <c:v>2.0000000000000002E-5</c:v>
                </c:pt>
                <c:pt idx="3">
                  <c:v>2.0000000000000002E-5</c:v>
                </c:pt>
                <c:pt idx="4">
                  <c:v>2.0000000000000002E-5</c:v>
                </c:pt>
                <c:pt idx="5">
                  <c:v>2.0000000000000002E-5</c:v>
                </c:pt>
                <c:pt idx="6">
                  <c:v>2.0000000000000002E-5</c:v>
                </c:pt>
                <c:pt idx="7">
                  <c:v>2.0000000000000002E-5</c:v>
                </c:pt>
                <c:pt idx="8">
                  <c:v>-2.8768999999999999E-3</c:v>
                </c:pt>
                <c:pt idx="9">
                  <c:v>-5.8751999999999999E-2</c:v>
                </c:pt>
                <c:pt idx="10">
                  <c:v>-2.0560999999999999E-2</c:v>
                </c:pt>
                <c:pt idx="11">
                  <c:v>0.36768000000000001</c:v>
                </c:pt>
                <c:pt idx="12">
                  <c:v>0.51968000000000003</c:v>
                </c:pt>
                <c:pt idx="13">
                  <c:v>0.47020000000000001</c:v>
                </c:pt>
                <c:pt idx="14">
                  <c:v>0.42886000000000002</c:v>
                </c:pt>
                <c:pt idx="15">
                  <c:v>-1.0504</c:v>
                </c:pt>
                <c:pt idx="16">
                  <c:v>0.87277000000000005</c:v>
                </c:pt>
                <c:pt idx="17">
                  <c:v>3.8612000000000002</c:v>
                </c:pt>
                <c:pt idx="18">
                  <c:v>1.1155999999999999</c:v>
                </c:pt>
                <c:pt idx="19">
                  <c:v>1.8920999999999999</c:v>
                </c:pt>
                <c:pt idx="20">
                  <c:v>-9.1982999999999995E-2</c:v>
                </c:pt>
                <c:pt idx="21">
                  <c:v>1.4024000000000001</c:v>
                </c:pt>
                <c:pt idx="22">
                  <c:v>0.87219999999999998</c:v>
                </c:pt>
                <c:pt idx="23">
                  <c:v>1.1901999999999999</c:v>
                </c:pt>
                <c:pt idx="24">
                  <c:v>-0.83987999999999996</c:v>
                </c:pt>
                <c:pt idx="25">
                  <c:v>-2.8313999999999999</c:v>
                </c:pt>
                <c:pt idx="26">
                  <c:v>-0.55349000000000004</c:v>
                </c:pt>
                <c:pt idx="27">
                  <c:v>-0.18659999999999999</c:v>
                </c:pt>
                <c:pt idx="28">
                  <c:v>-0.56418000000000001</c:v>
                </c:pt>
                <c:pt idx="29">
                  <c:v>2.7322000000000002</c:v>
                </c:pt>
                <c:pt idx="30">
                  <c:v>2.7351000000000001</c:v>
                </c:pt>
                <c:pt idx="31">
                  <c:v>0.76763999999999999</c:v>
                </c:pt>
                <c:pt idx="32">
                  <c:v>0.61963000000000001</c:v>
                </c:pt>
                <c:pt idx="33">
                  <c:v>-1.1474</c:v>
                </c:pt>
                <c:pt idx="34">
                  <c:v>-1.5306</c:v>
                </c:pt>
                <c:pt idx="35">
                  <c:v>0.58765000000000001</c:v>
                </c:pt>
                <c:pt idx="36">
                  <c:v>1.1363000000000001</c:v>
                </c:pt>
                <c:pt idx="37">
                  <c:v>2.9733000000000001</c:v>
                </c:pt>
                <c:pt idx="38">
                  <c:v>7.1435000000000004</c:v>
                </c:pt>
                <c:pt idx="39">
                  <c:v>9.5052000000000003</c:v>
                </c:pt>
                <c:pt idx="40">
                  <c:v>7.4028999999999998</c:v>
                </c:pt>
                <c:pt idx="41">
                  <c:v>6.3898000000000001</c:v>
                </c:pt>
                <c:pt idx="42">
                  <c:v>4.5824999999999996</c:v>
                </c:pt>
                <c:pt idx="43">
                  <c:v>2.0512999999999999</c:v>
                </c:pt>
                <c:pt idx="44">
                  <c:v>-0.23845</c:v>
                </c:pt>
                <c:pt idx="45">
                  <c:v>-1.5813999999999999</c:v>
                </c:pt>
                <c:pt idx="46">
                  <c:v>-3.3458000000000001</c:v>
                </c:pt>
                <c:pt idx="47">
                  <c:v>-5.6981999999999999</c:v>
                </c:pt>
                <c:pt idx="48">
                  <c:v>-6.9413999999999998</c:v>
                </c:pt>
                <c:pt idx="49">
                  <c:v>-6.7515999999999998</c:v>
                </c:pt>
                <c:pt idx="50">
                  <c:v>-8.1545000000000005</c:v>
                </c:pt>
                <c:pt idx="51">
                  <c:v>-11.766999999999999</c:v>
                </c:pt>
                <c:pt idx="52">
                  <c:v>-15.492000000000001</c:v>
                </c:pt>
                <c:pt idx="53">
                  <c:v>-18.297000000000001</c:v>
                </c:pt>
                <c:pt idx="54">
                  <c:v>-19.617000000000001</c:v>
                </c:pt>
                <c:pt idx="55">
                  <c:v>-20.274000000000001</c:v>
                </c:pt>
                <c:pt idx="56">
                  <c:v>-20.762</c:v>
                </c:pt>
                <c:pt idx="57">
                  <c:v>-20.452000000000002</c:v>
                </c:pt>
                <c:pt idx="58">
                  <c:v>-18.126000000000001</c:v>
                </c:pt>
                <c:pt idx="59">
                  <c:v>-15.497999999999999</c:v>
                </c:pt>
                <c:pt idx="60">
                  <c:v>-13.667</c:v>
                </c:pt>
                <c:pt idx="61">
                  <c:v>-10.602</c:v>
                </c:pt>
                <c:pt idx="62">
                  <c:v>-6.2110000000000003</c:v>
                </c:pt>
                <c:pt idx="63">
                  <c:v>-1.2994000000000001</c:v>
                </c:pt>
                <c:pt idx="64">
                  <c:v>3.4853000000000001</c:v>
                </c:pt>
                <c:pt idx="65">
                  <c:v>4.9709000000000003</c:v>
                </c:pt>
                <c:pt idx="66">
                  <c:v>8.4977</c:v>
                </c:pt>
                <c:pt idx="67">
                  <c:v>16.387</c:v>
                </c:pt>
                <c:pt idx="68">
                  <c:v>17.385000000000002</c:v>
                </c:pt>
                <c:pt idx="69">
                  <c:v>21.337</c:v>
                </c:pt>
                <c:pt idx="70">
                  <c:v>20.707999999999998</c:v>
                </c:pt>
                <c:pt idx="71">
                  <c:v>24.638000000000002</c:v>
                </c:pt>
                <c:pt idx="72">
                  <c:v>25.898</c:v>
                </c:pt>
                <c:pt idx="73">
                  <c:v>28.148</c:v>
                </c:pt>
                <c:pt idx="74">
                  <c:v>27.13</c:v>
                </c:pt>
                <c:pt idx="75">
                  <c:v>24.263000000000002</c:v>
                </c:pt>
                <c:pt idx="76">
                  <c:v>25.059000000000001</c:v>
                </c:pt>
                <c:pt idx="77">
                  <c:v>22.907</c:v>
                </c:pt>
                <c:pt idx="78">
                  <c:v>18.257999999999999</c:v>
                </c:pt>
                <c:pt idx="79">
                  <c:v>17.806999999999999</c:v>
                </c:pt>
                <c:pt idx="80">
                  <c:v>16.177</c:v>
                </c:pt>
                <c:pt idx="81">
                  <c:v>11.182</c:v>
                </c:pt>
                <c:pt idx="82">
                  <c:v>8.5668000000000006</c:v>
                </c:pt>
                <c:pt idx="83">
                  <c:v>3.8529</c:v>
                </c:pt>
                <c:pt idx="84">
                  <c:v>-1.3838999999999999</c:v>
                </c:pt>
                <c:pt idx="85">
                  <c:v>-4.2023000000000001</c:v>
                </c:pt>
                <c:pt idx="86">
                  <c:v>-9.3622999999999994</c:v>
                </c:pt>
                <c:pt idx="87">
                  <c:v>-15.117000000000001</c:v>
                </c:pt>
                <c:pt idx="88">
                  <c:v>-17.026</c:v>
                </c:pt>
                <c:pt idx="89">
                  <c:v>-18.297000000000001</c:v>
                </c:pt>
                <c:pt idx="90">
                  <c:v>-20.087</c:v>
                </c:pt>
                <c:pt idx="91">
                  <c:v>-21.672999999999998</c:v>
                </c:pt>
                <c:pt idx="92">
                  <c:v>-25.154</c:v>
                </c:pt>
                <c:pt idx="93">
                  <c:v>-24.452000000000002</c:v>
                </c:pt>
                <c:pt idx="94">
                  <c:v>-27.353000000000002</c:v>
                </c:pt>
                <c:pt idx="95">
                  <c:v>-23.219000000000001</c:v>
                </c:pt>
                <c:pt idx="96">
                  <c:v>-23.158000000000001</c:v>
                </c:pt>
                <c:pt idx="97">
                  <c:v>-22.457999999999998</c:v>
                </c:pt>
                <c:pt idx="98">
                  <c:v>-23.167999999999999</c:v>
                </c:pt>
                <c:pt idx="99">
                  <c:v>-18.997</c:v>
                </c:pt>
                <c:pt idx="100">
                  <c:v>-12.835000000000001</c:v>
                </c:pt>
                <c:pt idx="101">
                  <c:v>-11.037000000000001</c:v>
                </c:pt>
                <c:pt idx="102">
                  <c:v>-9.3422000000000001</c:v>
                </c:pt>
                <c:pt idx="103">
                  <c:v>-4.4368999999999996</c:v>
                </c:pt>
                <c:pt idx="104">
                  <c:v>-3.7515000000000001</c:v>
                </c:pt>
                <c:pt idx="105">
                  <c:v>-1.4463999999999999</c:v>
                </c:pt>
                <c:pt idx="106">
                  <c:v>3.3902000000000001</c:v>
                </c:pt>
                <c:pt idx="107">
                  <c:v>4.4127000000000001</c:v>
                </c:pt>
                <c:pt idx="108">
                  <c:v>9.0314999999999994</c:v>
                </c:pt>
                <c:pt idx="109">
                  <c:v>15.047000000000001</c:v>
                </c:pt>
                <c:pt idx="110">
                  <c:v>16.882999999999999</c:v>
                </c:pt>
                <c:pt idx="111">
                  <c:v>19.068000000000001</c:v>
                </c:pt>
                <c:pt idx="112">
                  <c:v>23.17</c:v>
                </c:pt>
                <c:pt idx="113">
                  <c:v>24.352</c:v>
                </c:pt>
                <c:pt idx="114">
                  <c:v>23.161000000000001</c:v>
                </c:pt>
                <c:pt idx="115">
                  <c:v>21.23</c:v>
                </c:pt>
                <c:pt idx="116">
                  <c:v>19.512</c:v>
                </c:pt>
                <c:pt idx="117">
                  <c:v>21.22</c:v>
                </c:pt>
                <c:pt idx="118">
                  <c:v>17.837</c:v>
                </c:pt>
                <c:pt idx="119">
                  <c:v>17.056999999999999</c:v>
                </c:pt>
                <c:pt idx="120">
                  <c:v>13.176</c:v>
                </c:pt>
                <c:pt idx="121">
                  <c:v>11.707000000000001</c:v>
                </c:pt>
                <c:pt idx="122">
                  <c:v>9.9129000000000005</c:v>
                </c:pt>
                <c:pt idx="123">
                  <c:v>9.5635999999999992</c:v>
                </c:pt>
                <c:pt idx="124">
                  <c:v>5.5761000000000003</c:v>
                </c:pt>
                <c:pt idx="125">
                  <c:v>-2.0060000000000001E-2</c:v>
                </c:pt>
                <c:pt idx="126">
                  <c:v>-1.7578</c:v>
                </c:pt>
                <c:pt idx="127">
                  <c:v>-3.4405000000000001</c:v>
                </c:pt>
                <c:pt idx="128">
                  <c:v>-7.5701000000000001</c:v>
                </c:pt>
                <c:pt idx="129">
                  <c:v>-8.9718</c:v>
                </c:pt>
                <c:pt idx="130">
                  <c:v>-10.589</c:v>
                </c:pt>
                <c:pt idx="131">
                  <c:v>-13.894</c:v>
                </c:pt>
                <c:pt idx="132">
                  <c:v>-14.08</c:v>
                </c:pt>
                <c:pt idx="133">
                  <c:v>-16.501000000000001</c:v>
                </c:pt>
                <c:pt idx="134">
                  <c:v>-18.375</c:v>
                </c:pt>
                <c:pt idx="135">
                  <c:v>-17.916</c:v>
                </c:pt>
                <c:pt idx="136">
                  <c:v>-17.462</c:v>
                </c:pt>
                <c:pt idx="137">
                  <c:v>-17.876999999999999</c:v>
                </c:pt>
                <c:pt idx="138">
                  <c:v>-15.718999999999999</c:v>
                </c:pt>
                <c:pt idx="139">
                  <c:v>-13.146000000000001</c:v>
                </c:pt>
                <c:pt idx="140">
                  <c:v>-12.244999999999999</c:v>
                </c:pt>
                <c:pt idx="141">
                  <c:v>-9.8085000000000004</c:v>
                </c:pt>
                <c:pt idx="142">
                  <c:v>-9.3277000000000001</c:v>
                </c:pt>
                <c:pt idx="143">
                  <c:v>-8.1796000000000006</c:v>
                </c:pt>
                <c:pt idx="144">
                  <c:v>-6.6673999999999998</c:v>
                </c:pt>
                <c:pt idx="145">
                  <c:v>-4.0930999999999997</c:v>
                </c:pt>
                <c:pt idx="146">
                  <c:v>-1.5331999999999999</c:v>
                </c:pt>
                <c:pt idx="147">
                  <c:v>0.19842000000000001</c:v>
                </c:pt>
                <c:pt idx="148">
                  <c:v>1.9365000000000001</c:v>
                </c:pt>
                <c:pt idx="149">
                  <c:v>5.9820000000000002</c:v>
                </c:pt>
                <c:pt idx="150">
                  <c:v>9.7781000000000002</c:v>
                </c:pt>
                <c:pt idx="151">
                  <c:v>11.824999999999999</c:v>
                </c:pt>
                <c:pt idx="152">
                  <c:v>12.909000000000001</c:v>
                </c:pt>
                <c:pt idx="153">
                  <c:v>14.765000000000001</c:v>
                </c:pt>
                <c:pt idx="154">
                  <c:v>15.622</c:v>
                </c:pt>
                <c:pt idx="155">
                  <c:v>16.541</c:v>
                </c:pt>
                <c:pt idx="156">
                  <c:v>16.46</c:v>
                </c:pt>
                <c:pt idx="157">
                  <c:v>15.955</c:v>
                </c:pt>
                <c:pt idx="158">
                  <c:v>15.772</c:v>
                </c:pt>
                <c:pt idx="159">
                  <c:v>14.685</c:v>
                </c:pt>
                <c:pt idx="160">
                  <c:v>13.612</c:v>
                </c:pt>
                <c:pt idx="161">
                  <c:v>11.808999999999999</c:v>
                </c:pt>
                <c:pt idx="162">
                  <c:v>9.8552999999999997</c:v>
                </c:pt>
                <c:pt idx="163">
                  <c:v>7.2427000000000001</c:v>
                </c:pt>
                <c:pt idx="164">
                  <c:v>5.0359999999999996</c:v>
                </c:pt>
                <c:pt idx="165">
                  <c:v>4.2019000000000002</c:v>
                </c:pt>
                <c:pt idx="166">
                  <c:v>2.1153</c:v>
                </c:pt>
                <c:pt idx="167">
                  <c:v>-1.6254999999999999</c:v>
                </c:pt>
                <c:pt idx="168">
                  <c:v>-1.988</c:v>
                </c:pt>
                <c:pt idx="169">
                  <c:v>-5.2201000000000004</c:v>
                </c:pt>
                <c:pt idx="170">
                  <c:v>-6.0609000000000002</c:v>
                </c:pt>
                <c:pt idx="171">
                  <c:v>-9.0578000000000003</c:v>
                </c:pt>
                <c:pt idx="172">
                  <c:v>-10.218</c:v>
                </c:pt>
                <c:pt idx="173">
                  <c:v>-12.263999999999999</c:v>
                </c:pt>
                <c:pt idx="174">
                  <c:v>-13.616</c:v>
                </c:pt>
                <c:pt idx="175">
                  <c:v>-13.698</c:v>
                </c:pt>
                <c:pt idx="176">
                  <c:v>-14.879</c:v>
                </c:pt>
                <c:pt idx="177">
                  <c:v>-14.51</c:v>
                </c:pt>
                <c:pt idx="178">
                  <c:v>-13.377000000000001</c:v>
                </c:pt>
                <c:pt idx="179">
                  <c:v>-14.481999999999999</c:v>
                </c:pt>
                <c:pt idx="180">
                  <c:v>-15.198</c:v>
                </c:pt>
                <c:pt idx="181">
                  <c:v>-13.244</c:v>
                </c:pt>
                <c:pt idx="182">
                  <c:v>-12.542999999999999</c:v>
                </c:pt>
                <c:pt idx="183">
                  <c:v>-11.021000000000001</c:v>
                </c:pt>
                <c:pt idx="184">
                  <c:v>-9.1095000000000006</c:v>
                </c:pt>
                <c:pt idx="185">
                  <c:v>-7.3315000000000001</c:v>
                </c:pt>
                <c:pt idx="186">
                  <c:v>-4.1692</c:v>
                </c:pt>
                <c:pt idx="187">
                  <c:v>-1.0268999999999999</c:v>
                </c:pt>
                <c:pt idx="188">
                  <c:v>0.39682000000000001</c:v>
                </c:pt>
                <c:pt idx="189">
                  <c:v>2.0870000000000002</c:v>
                </c:pt>
                <c:pt idx="190">
                  <c:v>2.8224</c:v>
                </c:pt>
                <c:pt idx="191">
                  <c:v>3.8504</c:v>
                </c:pt>
                <c:pt idx="192">
                  <c:v>8.1453000000000007</c:v>
                </c:pt>
                <c:pt idx="193">
                  <c:v>7.5823999999999998</c:v>
                </c:pt>
                <c:pt idx="194">
                  <c:v>11.634</c:v>
                </c:pt>
                <c:pt idx="195">
                  <c:v>10.647</c:v>
                </c:pt>
                <c:pt idx="196">
                  <c:v>11.965999999999999</c:v>
                </c:pt>
                <c:pt idx="197">
                  <c:v>12.891999999999999</c:v>
                </c:pt>
                <c:pt idx="198">
                  <c:v>15.308</c:v>
                </c:pt>
                <c:pt idx="199">
                  <c:v>15.167999999999999</c:v>
                </c:pt>
                <c:pt idx="200">
                  <c:v>11.478999999999999</c:v>
                </c:pt>
                <c:pt idx="201">
                  <c:v>12.038</c:v>
                </c:pt>
                <c:pt idx="202">
                  <c:v>12.000999999999999</c:v>
                </c:pt>
                <c:pt idx="203">
                  <c:v>9.2996999999999996</c:v>
                </c:pt>
                <c:pt idx="204">
                  <c:v>9.6882000000000001</c:v>
                </c:pt>
                <c:pt idx="205">
                  <c:v>9.6114999999999995</c:v>
                </c:pt>
                <c:pt idx="206">
                  <c:v>7.1933999999999996</c:v>
                </c:pt>
                <c:pt idx="207">
                  <c:v>7.3098000000000001</c:v>
                </c:pt>
                <c:pt idx="208">
                  <c:v>4.3387000000000002</c:v>
                </c:pt>
                <c:pt idx="209">
                  <c:v>0.53905000000000003</c:v>
                </c:pt>
                <c:pt idx="210">
                  <c:v>5.5314000000000002E-2</c:v>
                </c:pt>
                <c:pt idx="211">
                  <c:v>-2.3757000000000001</c:v>
                </c:pt>
                <c:pt idx="212">
                  <c:v>-5.9408000000000003</c:v>
                </c:pt>
                <c:pt idx="213">
                  <c:v>-7.2645999999999997</c:v>
                </c:pt>
                <c:pt idx="214">
                  <c:v>-6.9958</c:v>
                </c:pt>
                <c:pt idx="215">
                  <c:v>-6.6635999999999997</c:v>
                </c:pt>
                <c:pt idx="216">
                  <c:v>-6.2382999999999997</c:v>
                </c:pt>
                <c:pt idx="217">
                  <c:v>-10.673999999999999</c:v>
                </c:pt>
                <c:pt idx="218">
                  <c:v>-9.7302</c:v>
                </c:pt>
                <c:pt idx="219">
                  <c:v>-12.513</c:v>
                </c:pt>
                <c:pt idx="220">
                  <c:v>-9.6369000000000007</c:v>
                </c:pt>
                <c:pt idx="221">
                  <c:v>-10.388999999999999</c:v>
                </c:pt>
                <c:pt idx="222">
                  <c:v>-10.709</c:v>
                </c:pt>
                <c:pt idx="223">
                  <c:v>-12.523999999999999</c:v>
                </c:pt>
                <c:pt idx="224">
                  <c:v>-9.9406999999999996</c:v>
                </c:pt>
                <c:pt idx="225">
                  <c:v>-5.2622999999999998</c:v>
                </c:pt>
                <c:pt idx="226">
                  <c:v>-5.2281000000000004</c:v>
                </c:pt>
                <c:pt idx="227">
                  <c:v>-4.3467000000000002</c:v>
                </c:pt>
                <c:pt idx="228">
                  <c:v>-1.054</c:v>
                </c:pt>
                <c:pt idx="229">
                  <c:v>-2.0345</c:v>
                </c:pt>
                <c:pt idx="230">
                  <c:v>-1.714</c:v>
                </c:pt>
                <c:pt idx="231">
                  <c:v>0.87719999999999998</c:v>
                </c:pt>
                <c:pt idx="232">
                  <c:v>0.17262</c:v>
                </c:pt>
                <c:pt idx="233">
                  <c:v>2.7732999999999999</c:v>
                </c:pt>
                <c:pt idx="234">
                  <c:v>6.2840999999999996</c:v>
                </c:pt>
                <c:pt idx="235">
                  <c:v>5.4297000000000004</c:v>
                </c:pt>
                <c:pt idx="236">
                  <c:v>6.5692000000000004</c:v>
                </c:pt>
                <c:pt idx="237">
                  <c:v>9.2952999999999992</c:v>
                </c:pt>
                <c:pt idx="238">
                  <c:v>9.2761999999999993</c:v>
                </c:pt>
                <c:pt idx="239">
                  <c:v>7.1778000000000004</c:v>
                </c:pt>
                <c:pt idx="240">
                  <c:v>6.4236000000000004</c:v>
                </c:pt>
                <c:pt idx="241">
                  <c:v>5.4833999999999996</c:v>
                </c:pt>
                <c:pt idx="242">
                  <c:v>8.2302</c:v>
                </c:pt>
                <c:pt idx="243">
                  <c:v>6.9345999999999997</c:v>
                </c:pt>
                <c:pt idx="244">
                  <c:v>8.0207999999999995</c:v>
                </c:pt>
                <c:pt idx="245">
                  <c:v>5.2991000000000001</c:v>
                </c:pt>
                <c:pt idx="246">
                  <c:v>4.92</c:v>
                </c:pt>
                <c:pt idx="247">
                  <c:v>4.8094000000000001</c:v>
                </c:pt>
                <c:pt idx="248">
                  <c:v>5.5640000000000001</c:v>
                </c:pt>
                <c:pt idx="249">
                  <c:v>2.3521999999999998</c:v>
                </c:pt>
                <c:pt idx="250">
                  <c:v>-1.8768</c:v>
                </c:pt>
                <c:pt idx="251">
                  <c:v>-1.9888999999999999</c:v>
                </c:pt>
                <c:pt idx="252">
                  <c:v>-2.4904999999999999</c:v>
                </c:pt>
                <c:pt idx="253">
                  <c:v>-5.2297000000000002</c:v>
                </c:pt>
                <c:pt idx="254">
                  <c:v>-4.4116</c:v>
                </c:pt>
                <c:pt idx="255">
                  <c:v>-4.3681000000000001</c:v>
                </c:pt>
                <c:pt idx="256">
                  <c:v>-6.2298999999999998</c:v>
                </c:pt>
                <c:pt idx="257">
                  <c:v>-5.4806999999999997</c:v>
                </c:pt>
                <c:pt idx="258">
                  <c:v>-6.4310999999999998</c:v>
                </c:pt>
                <c:pt idx="259">
                  <c:v>-8.5260999999999996</c:v>
                </c:pt>
                <c:pt idx="260">
                  <c:v>-7.6306000000000003</c:v>
                </c:pt>
                <c:pt idx="261">
                  <c:v>-7.3433999999999999</c:v>
                </c:pt>
                <c:pt idx="262">
                  <c:v>-7.8909000000000002</c:v>
                </c:pt>
                <c:pt idx="263">
                  <c:v>-7.3112000000000004</c:v>
                </c:pt>
                <c:pt idx="264">
                  <c:v>-5.1048999999999998</c:v>
                </c:pt>
                <c:pt idx="265">
                  <c:v>-4.1367000000000003</c:v>
                </c:pt>
                <c:pt idx="266">
                  <c:v>-3.2589000000000001</c:v>
                </c:pt>
                <c:pt idx="267">
                  <c:v>-3.8519999999999999</c:v>
                </c:pt>
                <c:pt idx="268">
                  <c:v>-3.5482999999999998</c:v>
                </c:pt>
                <c:pt idx="269">
                  <c:v>-2.403</c:v>
                </c:pt>
                <c:pt idx="270">
                  <c:v>-1.1645000000000001</c:v>
                </c:pt>
                <c:pt idx="271">
                  <c:v>-3.9116999999999999E-2</c:v>
                </c:pt>
                <c:pt idx="272">
                  <c:v>0.19478999999999999</c:v>
                </c:pt>
                <c:pt idx="273">
                  <c:v>0.67713000000000001</c:v>
                </c:pt>
                <c:pt idx="274">
                  <c:v>3.0379</c:v>
                </c:pt>
                <c:pt idx="275">
                  <c:v>5.0087999999999999</c:v>
                </c:pt>
                <c:pt idx="276">
                  <c:v>5.6481000000000003</c:v>
                </c:pt>
                <c:pt idx="277">
                  <c:v>5.7984999999999998</c:v>
                </c:pt>
                <c:pt idx="278">
                  <c:v>6.3221999999999996</c:v>
                </c:pt>
                <c:pt idx="279">
                  <c:v>6.2411000000000003</c:v>
                </c:pt>
                <c:pt idx="280">
                  <c:v>6.5029000000000003</c:v>
                </c:pt>
                <c:pt idx="281">
                  <c:v>6.5868000000000002</c:v>
                </c:pt>
                <c:pt idx="282">
                  <c:v>5.9805999999999999</c:v>
                </c:pt>
                <c:pt idx="283">
                  <c:v>6.1150000000000002</c:v>
                </c:pt>
                <c:pt idx="284">
                  <c:v>6.4055999999999997</c:v>
                </c:pt>
                <c:pt idx="285">
                  <c:v>5.4025999999999996</c:v>
                </c:pt>
                <c:pt idx="286">
                  <c:v>4.2469000000000001</c:v>
                </c:pt>
                <c:pt idx="287">
                  <c:v>3.7755999999999998</c:v>
                </c:pt>
                <c:pt idx="288">
                  <c:v>2.9828000000000001</c:v>
                </c:pt>
                <c:pt idx="289">
                  <c:v>1.7273000000000001</c:v>
                </c:pt>
                <c:pt idx="290">
                  <c:v>2.1589999999999998</c:v>
                </c:pt>
                <c:pt idx="291">
                  <c:v>2.0247999999999999</c:v>
                </c:pt>
                <c:pt idx="292">
                  <c:v>0.44843</c:v>
                </c:pt>
                <c:pt idx="293">
                  <c:v>1.4067000000000001</c:v>
                </c:pt>
                <c:pt idx="294">
                  <c:v>-0.65278999999999998</c:v>
                </c:pt>
                <c:pt idx="295">
                  <c:v>-0.16772999999999999</c:v>
                </c:pt>
                <c:pt idx="296">
                  <c:v>-1.4398</c:v>
                </c:pt>
                <c:pt idx="297">
                  <c:v>-1.5618000000000001</c:v>
                </c:pt>
                <c:pt idx="298">
                  <c:v>-2.8938999999999999</c:v>
                </c:pt>
                <c:pt idx="299">
                  <c:v>-4.0433000000000003</c:v>
                </c:pt>
                <c:pt idx="300">
                  <c:v>-3.0550000000000002</c:v>
                </c:pt>
                <c:pt idx="301">
                  <c:v>-3.7244999999999999</c:v>
                </c:pt>
                <c:pt idx="302">
                  <c:v>-3.9119999999999999</c:v>
                </c:pt>
                <c:pt idx="303">
                  <c:v>-2.7816000000000001</c:v>
                </c:pt>
                <c:pt idx="304">
                  <c:v>-3.4336000000000002</c:v>
                </c:pt>
                <c:pt idx="305">
                  <c:v>-3.9943</c:v>
                </c:pt>
                <c:pt idx="306">
                  <c:v>-3.4698000000000002</c:v>
                </c:pt>
                <c:pt idx="307">
                  <c:v>-4.0016999999999996</c:v>
                </c:pt>
                <c:pt idx="308">
                  <c:v>-2.9849000000000001</c:v>
                </c:pt>
                <c:pt idx="309">
                  <c:v>-1.6853</c:v>
                </c:pt>
                <c:pt idx="310">
                  <c:v>-1.9556</c:v>
                </c:pt>
                <c:pt idx="311">
                  <c:v>-1.1143000000000001</c:v>
                </c:pt>
                <c:pt idx="312">
                  <c:v>0.36629</c:v>
                </c:pt>
                <c:pt idx="313">
                  <c:v>0.42853000000000002</c:v>
                </c:pt>
                <c:pt idx="314">
                  <c:v>-1.0471999999999999</c:v>
                </c:pt>
                <c:pt idx="315">
                  <c:v>-0.43517</c:v>
                </c:pt>
                <c:pt idx="316">
                  <c:v>-0.48570999999999998</c:v>
                </c:pt>
                <c:pt idx="317">
                  <c:v>-1.1617</c:v>
                </c:pt>
                <c:pt idx="318">
                  <c:v>-0.94025000000000003</c:v>
                </c:pt>
                <c:pt idx="319">
                  <c:v>-0.11271</c:v>
                </c:pt>
                <c:pt idx="320">
                  <c:v>-7.1825E-2</c:v>
                </c:pt>
                <c:pt idx="321">
                  <c:v>-0.28633999999999998</c:v>
                </c:pt>
                <c:pt idx="322">
                  <c:v>0.47040999999999999</c:v>
                </c:pt>
                <c:pt idx="323">
                  <c:v>0.99582000000000004</c:v>
                </c:pt>
                <c:pt idx="324">
                  <c:v>0.48387999999999998</c:v>
                </c:pt>
                <c:pt idx="325">
                  <c:v>-3.1322999999999997E-2</c:v>
                </c:pt>
                <c:pt idx="326">
                  <c:v>-0.14373</c:v>
                </c:pt>
                <c:pt idx="327">
                  <c:v>-0.44840999999999998</c:v>
                </c:pt>
                <c:pt idx="328">
                  <c:v>-0.38174000000000002</c:v>
                </c:pt>
                <c:pt idx="329">
                  <c:v>-0.38777</c:v>
                </c:pt>
                <c:pt idx="330">
                  <c:v>-0.52532999999999996</c:v>
                </c:pt>
                <c:pt idx="331">
                  <c:v>-0.39462999999999998</c:v>
                </c:pt>
                <c:pt idx="332">
                  <c:v>8.0440999999999999E-2</c:v>
                </c:pt>
                <c:pt idx="333">
                  <c:v>-0.11737</c:v>
                </c:pt>
                <c:pt idx="334">
                  <c:v>-0.40364</c:v>
                </c:pt>
                <c:pt idx="335">
                  <c:v>8.8214000000000001E-2</c:v>
                </c:pt>
                <c:pt idx="336">
                  <c:v>0.67637999999999998</c:v>
                </c:pt>
                <c:pt idx="337">
                  <c:v>0.63993999999999995</c:v>
                </c:pt>
                <c:pt idx="338">
                  <c:v>0.40084999999999998</c:v>
                </c:pt>
                <c:pt idx="339">
                  <c:v>0.54374999999999996</c:v>
                </c:pt>
                <c:pt idx="340">
                  <c:v>0.96391000000000004</c:v>
                </c:pt>
                <c:pt idx="341">
                  <c:v>1.3751</c:v>
                </c:pt>
                <c:pt idx="342">
                  <c:v>0.85577999999999999</c:v>
                </c:pt>
                <c:pt idx="343">
                  <c:v>0.61561999999999995</c:v>
                </c:pt>
                <c:pt idx="344">
                  <c:v>0.72013000000000005</c:v>
                </c:pt>
                <c:pt idx="345">
                  <c:v>0.82159000000000004</c:v>
                </c:pt>
                <c:pt idx="346">
                  <c:v>0.64176</c:v>
                </c:pt>
                <c:pt idx="347">
                  <c:v>0.41642000000000001</c:v>
                </c:pt>
                <c:pt idx="348">
                  <c:v>0.46610000000000001</c:v>
                </c:pt>
                <c:pt idx="349">
                  <c:v>0.56945999999999997</c:v>
                </c:pt>
                <c:pt idx="350">
                  <c:v>0.49822</c:v>
                </c:pt>
                <c:pt idx="351">
                  <c:v>0.29347000000000001</c:v>
                </c:pt>
                <c:pt idx="352">
                  <c:v>0.52522000000000002</c:v>
                </c:pt>
                <c:pt idx="353">
                  <c:v>0.77468999999999999</c:v>
                </c:pt>
                <c:pt idx="354">
                  <c:v>0.81652000000000002</c:v>
                </c:pt>
                <c:pt idx="355">
                  <c:v>0.62522</c:v>
                </c:pt>
                <c:pt idx="356">
                  <c:v>0.56077999999999995</c:v>
                </c:pt>
                <c:pt idx="357">
                  <c:v>0.74204000000000003</c:v>
                </c:pt>
                <c:pt idx="358">
                  <c:v>0.93991999999999998</c:v>
                </c:pt>
                <c:pt idx="359">
                  <c:v>0.70403000000000004</c:v>
                </c:pt>
                <c:pt idx="360">
                  <c:v>0.44997999999999999</c:v>
                </c:pt>
                <c:pt idx="361">
                  <c:v>0.45413999999999999</c:v>
                </c:pt>
                <c:pt idx="362">
                  <c:v>0.72474000000000005</c:v>
                </c:pt>
                <c:pt idx="363">
                  <c:v>0.78939000000000004</c:v>
                </c:pt>
                <c:pt idx="364">
                  <c:v>0.61029</c:v>
                </c:pt>
                <c:pt idx="365">
                  <c:v>0.36918000000000001</c:v>
                </c:pt>
                <c:pt idx="366">
                  <c:v>0.53132999999999997</c:v>
                </c:pt>
                <c:pt idx="367">
                  <c:v>0.87534999999999996</c:v>
                </c:pt>
                <c:pt idx="368">
                  <c:v>0.87461</c:v>
                </c:pt>
                <c:pt idx="369">
                  <c:v>0.81491999999999998</c:v>
                </c:pt>
                <c:pt idx="370">
                  <c:v>0.92062999999999995</c:v>
                </c:pt>
                <c:pt idx="371">
                  <c:v>0.90693000000000001</c:v>
                </c:pt>
                <c:pt idx="372">
                  <c:v>0.70135999999999998</c:v>
                </c:pt>
                <c:pt idx="373">
                  <c:v>0.53285000000000005</c:v>
                </c:pt>
                <c:pt idx="374">
                  <c:v>0.40699000000000002</c:v>
                </c:pt>
                <c:pt idx="375">
                  <c:v>0.27905000000000002</c:v>
                </c:pt>
                <c:pt idx="376">
                  <c:v>3.8599000000000001E-2</c:v>
                </c:pt>
                <c:pt idx="377">
                  <c:v>-0.30116999999999999</c:v>
                </c:pt>
                <c:pt idx="378">
                  <c:v>-0.49498999999999999</c:v>
                </c:pt>
                <c:pt idx="379">
                  <c:v>-0.55667999999999995</c:v>
                </c:pt>
                <c:pt idx="380">
                  <c:v>-0.55878000000000005</c:v>
                </c:pt>
                <c:pt idx="381">
                  <c:v>-0.69542999999999999</c:v>
                </c:pt>
                <c:pt idx="382">
                  <c:v>-0.87729000000000001</c:v>
                </c:pt>
                <c:pt idx="383">
                  <c:v>-0.91164000000000001</c:v>
                </c:pt>
                <c:pt idx="384">
                  <c:v>-0.91842000000000001</c:v>
                </c:pt>
                <c:pt idx="385">
                  <c:v>-0.88822999999999996</c:v>
                </c:pt>
                <c:pt idx="386">
                  <c:v>-0.99778999999999995</c:v>
                </c:pt>
                <c:pt idx="387">
                  <c:v>-1.2</c:v>
                </c:pt>
                <c:pt idx="388">
                  <c:v>-1.3611</c:v>
                </c:pt>
                <c:pt idx="389">
                  <c:v>-1.3977999999999999</c:v>
                </c:pt>
                <c:pt idx="390">
                  <c:v>-1.3492</c:v>
                </c:pt>
                <c:pt idx="391">
                  <c:v>-1.4662999999999999</c:v>
                </c:pt>
                <c:pt idx="392">
                  <c:v>-1.7061999999999999</c:v>
                </c:pt>
                <c:pt idx="393">
                  <c:v>-1.7418</c:v>
                </c:pt>
                <c:pt idx="394">
                  <c:v>-1.4699</c:v>
                </c:pt>
                <c:pt idx="395">
                  <c:v>-1.2313000000000001</c:v>
                </c:pt>
                <c:pt idx="396">
                  <c:v>-1.3018000000000001</c:v>
                </c:pt>
                <c:pt idx="397">
                  <c:v>-1.2608999999999999</c:v>
                </c:pt>
                <c:pt idx="398">
                  <c:v>-0.98485999999999996</c:v>
                </c:pt>
                <c:pt idx="399">
                  <c:v>-0.76166</c:v>
                </c:pt>
                <c:pt idx="400">
                  <c:v>-0.80079999999999996</c:v>
                </c:pt>
                <c:pt idx="401">
                  <c:v>-0.76668000000000003</c:v>
                </c:pt>
                <c:pt idx="402">
                  <c:v>-0.53100000000000003</c:v>
                </c:pt>
                <c:pt idx="403">
                  <c:v>-0.34027000000000002</c:v>
                </c:pt>
                <c:pt idx="404">
                  <c:v>-0.38795000000000002</c:v>
                </c:pt>
                <c:pt idx="405">
                  <c:v>-0.32696999999999998</c:v>
                </c:pt>
                <c:pt idx="406">
                  <c:v>1.5068E-2</c:v>
                </c:pt>
                <c:pt idx="407">
                  <c:v>0.29444999999999999</c:v>
                </c:pt>
                <c:pt idx="408">
                  <c:v>0.2661</c:v>
                </c:pt>
                <c:pt idx="409">
                  <c:v>0.30531000000000003</c:v>
                </c:pt>
                <c:pt idx="410">
                  <c:v>0.52395999999999998</c:v>
                </c:pt>
                <c:pt idx="411">
                  <c:v>0.62795000000000001</c:v>
                </c:pt>
                <c:pt idx="412">
                  <c:v>0.65800000000000003</c:v>
                </c:pt>
                <c:pt idx="413">
                  <c:v>0.59753000000000001</c:v>
                </c:pt>
                <c:pt idx="414">
                  <c:v>0.50429000000000002</c:v>
                </c:pt>
                <c:pt idx="415">
                  <c:v>0.48150999999999999</c:v>
                </c:pt>
                <c:pt idx="416">
                  <c:v>0.61994000000000005</c:v>
                </c:pt>
                <c:pt idx="417">
                  <c:v>0.68679999999999997</c:v>
                </c:pt>
                <c:pt idx="418">
                  <c:v>0.57304999999999995</c:v>
                </c:pt>
                <c:pt idx="419">
                  <c:v>0.56774999999999998</c:v>
                </c:pt>
                <c:pt idx="420">
                  <c:v>0.71445000000000003</c:v>
                </c:pt>
                <c:pt idx="421">
                  <c:v>0.88161999999999996</c:v>
                </c:pt>
                <c:pt idx="422">
                  <c:v>0.83879999999999999</c:v>
                </c:pt>
                <c:pt idx="423">
                  <c:v>0.88868999999999998</c:v>
                </c:pt>
                <c:pt idx="424">
                  <c:v>0.92076999999999998</c:v>
                </c:pt>
                <c:pt idx="425">
                  <c:v>0.93593000000000004</c:v>
                </c:pt>
                <c:pt idx="426">
                  <c:v>0.86145000000000005</c:v>
                </c:pt>
                <c:pt idx="427">
                  <c:v>0.83004999999999995</c:v>
                </c:pt>
                <c:pt idx="428">
                  <c:v>0.79000999999999999</c:v>
                </c:pt>
                <c:pt idx="429">
                  <c:v>0.76824999999999999</c:v>
                </c:pt>
                <c:pt idx="430">
                  <c:v>0.76259999999999994</c:v>
                </c:pt>
                <c:pt idx="431">
                  <c:v>0.71731</c:v>
                </c:pt>
                <c:pt idx="432">
                  <c:v>0.61585000000000001</c:v>
                </c:pt>
                <c:pt idx="433">
                  <c:v>0.67681000000000002</c:v>
                </c:pt>
                <c:pt idx="434">
                  <c:v>0.75499000000000005</c:v>
                </c:pt>
                <c:pt idx="435">
                  <c:v>0.68694</c:v>
                </c:pt>
                <c:pt idx="436">
                  <c:v>0.57516999999999996</c:v>
                </c:pt>
                <c:pt idx="437">
                  <c:v>0.58777999999999997</c:v>
                </c:pt>
                <c:pt idx="438">
                  <c:v>0.65458000000000005</c:v>
                </c:pt>
                <c:pt idx="439">
                  <c:v>0.60650000000000004</c:v>
                </c:pt>
                <c:pt idx="440">
                  <c:v>0.47331000000000001</c:v>
                </c:pt>
                <c:pt idx="441">
                  <c:v>0.38971</c:v>
                </c:pt>
                <c:pt idx="442">
                  <c:v>0.41626000000000002</c:v>
                </c:pt>
                <c:pt idx="443">
                  <c:v>0.41726999999999997</c:v>
                </c:pt>
                <c:pt idx="444">
                  <c:v>0.28427999999999998</c:v>
                </c:pt>
                <c:pt idx="445">
                  <c:v>0.20615</c:v>
                </c:pt>
                <c:pt idx="446">
                  <c:v>0.22741</c:v>
                </c:pt>
                <c:pt idx="447">
                  <c:v>0.18587000000000001</c:v>
                </c:pt>
                <c:pt idx="448">
                  <c:v>7.6254000000000002E-2</c:v>
                </c:pt>
                <c:pt idx="449">
                  <c:v>-2.4691000000000001E-2</c:v>
                </c:pt>
                <c:pt idx="450">
                  <c:v>-5.4732000000000003E-2</c:v>
                </c:pt>
                <c:pt idx="451">
                  <c:v>-8.2591999999999999E-2</c:v>
                </c:pt>
                <c:pt idx="452">
                  <c:v>-0.19699</c:v>
                </c:pt>
                <c:pt idx="453">
                  <c:v>-0.32112000000000002</c:v>
                </c:pt>
                <c:pt idx="454">
                  <c:v>-0.42385</c:v>
                </c:pt>
                <c:pt idx="455">
                  <c:v>-0.43531999999999998</c:v>
                </c:pt>
                <c:pt idx="456">
                  <c:v>-0.48200999999999999</c:v>
                </c:pt>
                <c:pt idx="457">
                  <c:v>-0.62546000000000002</c:v>
                </c:pt>
                <c:pt idx="458">
                  <c:v>-0.78458000000000006</c:v>
                </c:pt>
                <c:pt idx="459">
                  <c:v>-0.78044000000000002</c:v>
                </c:pt>
                <c:pt idx="460">
                  <c:v>-0.73185999999999996</c:v>
                </c:pt>
                <c:pt idx="461">
                  <c:v>-0.87878999999999996</c:v>
                </c:pt>
                <c:pt idx="462">
                  <c:v>-1.0079</c:v>
                </c:pt>
                <c:pt idx="463">
                  <c:v>-0.98365000000000002</c:v>
                </c:pt>
                <c:pt idx="464">
                  <c:v>-0.88714999999999999</c:v>
                </c:pt>
                <c:pt idx="465">
                  <c:v>-0.95155999999999996</c:v>
                </c:pt>
                <c:pt idx="466">
                  <c:v>-1.0508</c:v>
                </c:pt>
                <c:pt idx="467">
                  <c:v>-1.0083</c:v>
                </c:pt>
                <c:pt idx="468">
                  <c:v>-0.93679999999999997</c:v>
                </c:pt>
                <c:pt idx="469">
                  <c:v>-0.93332000000000004</c:v>
                </c:pt>
                <c:pt idx="470">
                  <c:v>-0.93832000000000004</c:v>
                </c:pt>
                <c:pt idx="471">
                  <c:v>-0.91266999999999998</c:v>
                </c:pt>
                <c:pt idx="472">
                  <c:v>-0.85387000000000002</c:v>
                </c:pt>
                <c:pt idx="473">
                  <c:v>-0.82923000000000002</c:v>
                </c:pt>
                <c:pt idx="474">
                  <c:v>-0.77066999999999997</c:v>
                </c:pt>
                <c:pt idx="475">
                  <c:v>-0.75051000000000001</c:v>
                </c:pt>
                <c:pt idx="476">
                  <c:v>-0.71894000000000002</c:v>
                </c:pt>
                <c:pt idx="477">
                  <c:v>-0.62051000000000001</c:v>
                </c:pt>
                <c:pt idx="478">
                  <c:v>-0.51039999999999996</c:v>
                </c:pt>
                <c:pt idx="479">
                  <c:v>-0.49476999999999999</c:v>
                </c:pt>
                <c:pt idx="480">
                  <c:v>-0.48398999999999998</c:v>
                </c:pt>
                <c:pt idx="481">
                  <c:v>-0.34011000000000002</c:v>
                </c:pt>
                <c:pt idx="482">
                  <c:v>-0.21109</c:v>
                </c:pt>
                <c:pt idx="483">
                  <c:v>-0.19119</c:v>
                </c:pt>
                <c:pt idx="484">
                  <c:v>-0.15284</c:v>
                </c:pt>
                <c:pt idx="485">
                  <c:v>-2.1335E-2</c:v>
                </c:pt>
                <c:pt idx="486">
                  <c:v>9.1621999999999995E-2</c:v>
                </c:pt>
                <c:pt idx="487">
                  <c:v>0.12828999999999999</c:v>
                </c:pt>
                <c:pt idx="488">
                  <c:v>0.23154</c:v>
                </c:pt>
                <c:pt idx="489">
                  <c:v>0.30458000000000002</c:v>
                </c:pt>
                <c:pt idx="490">
                  <c:v>0.37495000000000001</c:v>
                </c:pt>
                <c:pt idx="491">
                  <c:v>0.46366000000000002</c:v>
                </c:pt>
                <c:pt idx="492">
                  <c:v>0.56132000000000004</c:v>
                </c:pt>
                <c:pt idx="493">
                  <c:v>0.61341000000000001</c:v>
                </c:pt>
                <c:pt idx="494">
                  <c:v>0.61421999999999999</c:v>
                </c:pt>
                <c:pt idx="495">
                  <c:v>0.71479999999999999</c:v>
                </c:pt>
                <c:pt idx="496">
                  <c:v>0.83467999999999998</c:v>
                </c:pt>
                <c:pt idx="497">
                  <c:v>0.80406999999999995</c:v>
                </c:pt>
                <c:pt idx="498">
                  <c:v>0.82674000000000003</c:v>
                </c:pt>
                <c:pt idx="499">
                  <c:v>0.90125999999999995</c:v>
                </c:pt>
                <c:pt idx="500">
                  <c:v>0.98787000000000003</c:v>
                </c:pt>
                <c:pt idx="501">
                  <c:v>0.96518000000000004</c:v>
                </c:pt>
                <c:pt idx="502">
                  <c:v>0.92557</c:v>
                </c:pt>
                <c:pt idx="503">
                  <c:v>0.95696999999999999</c:v>
                </c:pt>
                <c:pt idx="504">
                  <c:v>0.98334999999999995</c:v>
                </c:pt>
                <c:pt idx="505">
                  <c:v>0.95923000000000003</c:v>
                </c:pt>
                <c:pt idx="506">
                  <c:v>0.87497999999999998</c:v>
                </c:pt>
                <c:pt idx="507">
                  <c:v>0.84309000000000001</c:v>
                </c:pt>
                <c:pt idx="508">
                  <c:v>0.83435999999999999</c:v>
                </c:pt>
                <c:pt idx="509">
                  <c:v>0.79456000000000004</c:v>
                </c:pt>
                <c:pt idx="510">
                  <c:v>0.72170999999999996</c:v>
                </c:pt>
                <c:pt idx="511">
                  <c:v>0.65669999999999995</c:v>
                </c:pt>
                <c:pt idx="512">
                  <c:v>0.61804999999999999</c:v>
                </c:pt>
                <c:pt idx="513">
                  <c:v>0.56932000000000005</c:v>
                </c:pt>
                <c:pt idx="514">
                  <c:v>0.52463000000000004</c:v>
                </c:pt>
                <c:pt idx="515">
                  <c:v>0.46843000000000001</c:v>
                </c:pt>
                <c:pt idx="516">
                  <c:v>0.35863</c:v>
                </c:pt>
                <c:pt idx="517">
                  <c:v>0.33183000000000001</c:v>
                </c:pt>
                <c:pt idx="518">
                  <c:v>0.30259000000000003</c:v>
                </c:pt>
                <c:pt idx="519">
                  <c:v>0.23146</c:v>
                </c:pt>
                <c:pt idx="520">
                  <c:v>0.14774000000000001</c:v>
                </c:pt>
                <c:pt idx="521">
                  <c:v>8.2459000000000005E-2</c:v>
                </c:pt>
                <c:pt idx="522">
                  <c:v>7.1147000000000002E-2</c:v>
                </c:pt>
                <c:pt idx="523">
                  <c:v>-4.2682999999999999E-2</c:v>
                </c:pt>
                <c:pt idx="524">
                  <c:v>-0.10981</c:v>
                </c:pt>
                <c:pt idx="525">
                  <c:v>-0.14538999999999999</c:v>
                </c:pt>
                <c:pt idx="526">
                  <c:v>-0.22400999999999999</c:v>
                </c:pt>
                <c:pt idx="527">
                  <c:v>-0.31353999999999999</c:v>
                </c:pt>
                <c:pt idx="528">
                  <c:v>-0.35004999999999997</c:v>
                </c:pt>
                <c:pt idx="529">
                  <c:v>-0.37463999999999997</c:v>
                </c:pt>
                <c:pt idx="530">
                  <c:v>-0.46068999999999999</c:v>
                </c:pt>
                <c:pt idx="531">
                  <c:v>-0.51032999999999995</c:v>
                </c:pt>
                <c:pt idx="532">
                  <c:v>-0.50470999999999999</c:v>
                </c:pt>
                <c:pt idx="533">
                  <c:v>-0.56723999999999997</c:v>
                </c:pt>
                <c:pt idx="534">
                  <c:v>-0.62229999999999996</c:v>
                </c:pt>
                <c:pt idx="535">
                  <c:v>-0.62150000000000005</c:v>
                </c:pt>
                <c:pt idx="536">
                  <c:v>-0.63105</c:v>
                </c:pt>
                <c:pt idx="537">
                  <c:v>-0.70401999999999998</c:v>
                </c:pt>
                <c:pt idx="538">
                  <c:v>-0.7581</c:v>
                </c:pt>
                <c:pt idx="539">
                  <c:v>-0.73133000000000004</c:v>
                </c:pt>
                <c:pt idx="540">
                  <c:v>-0.76205000000000001</c:v>
                </c:pt>
                <c:pt idx="541">
                  <c:v>-0.80566000000000004</c:v>
                </c:pt>
                <c:pt idx="542">
                  <c:v>-0.82904</c:v>
                </c:pt>
                <c:pt idx="543">
                  <c:v>-0.80874000000000001</c:v>
                </c:pt>
                <c:pt idx="544">
                  <c:v>-0.82711000000000001</c:v>
                </c:pt>
                <c:pt idx="545">
                  <c:v>-0.84894000000000003</c:v>
                </c:pt>
                <c:pt idx="546">
                  <c:v>-0.78639999999999999</c:v>
                </c:pt>
                <c:pt idx="547">
                  <c:v>-0.77461000000000002</c:v>
                </c:pt>
                <c:pt idx="548">
                  <c:v>-0.78605999999999998</c:v>
                </c:pt>
                <c:pt idx="549">
                  <c:v>-0.75597000000000003</c:v>
                </c:pt>
                <c:pt idx="550">
                  <c:v>-0.70601999999999998</c:v>
                </c:pt>
                <c:pt idx="551">
                  <c:v>-0.63948000000000005</c:v>
                </c:pt>
                <c:pt idx="552">
                  <c:v>-0.64824000000000004</c:v>
                </c:pt>
                <c:pt idx="553">
                  <c:v>-0.60731999999999997</c:v>
                </c:pt>
                <c:pt idx="554">
                  <c:v>-0.53976999999999997</c:v>
                </c:pt>
                <c:pt idx="555">
                  <c:v>-0.48009000000000002</c:v>
                </c:pt>
                <c:pt idx="556">
                  <c:v>-0.43859999999999999</c:v>
                </c:pt>
                <c:pt idx="557">
                  <c:v>-0.37683</c:v>
                </c:pt>
                <c:pt idx="558">
                  <c:v>-0.28958</c:v>
                </c:pt>
                <c:pt idx="559">
                  <c:v>-0.24227000000000001</c:v>
                </c:pt>
                <c:pt idx="560">
                  <c:v>-0.16228999999999999</c:v>
                </c:pt>
                <c:pt idx="561">
                  <c:v>-6.4032000000000006E-2</c:v>
                </c:pt>
                <c:pt idx="562">
                  <c:v>1.294E-2</c:v>
                </c:pt>
                <c:pt idx="563">
                  <c:v>7.3351E-2</c:v>
                </c:pt>
                <c:pt idx="564">
                  <c:v>0.16200000000000001</c:v>
                </c:pt>
                <c:pt idx="565">
                  <c:v>0.27506000000000003</c:v>
                </c:pt>
                <c:pt idx="566">
                  <c:v>0.33354</c:v>
                </c:pt>
                <c:pt idx="567">
                  <c:v>0.40046999999999999</c:v>
                </c:pt>
                <c:pt idx="568">
                  <c:v>0.50566</c:v>
                </c:pt>
                <c:pt idx="569">
                  <c:v>0.56828999999999996</c:v>
                </c:pt>
                <c:pt idx="570">
                  <c:v>0.61339999999999995</c:v>
                </c:pt>
                <c:pt idx="571">
                  <c:v>0.66344999999999998</c:v>
                </c:pt>
                <c:pt idx="572">
                  <c:v>0.76766999999999996</c:v>
                </c:pt>
                <c:pt idx="573">
                  <c:v>0.79998000000000002</c:v>
                </c:pt>
                <c:pt idx="574">
                  <c:v>0.79647000000000001</c:v>
                </c:pt>
                <c:pt idx="575">
                  <c:v>0.86248000000000002</c:v>
                </c:pt>
                <c:pt idx="576">
                  <c:v>0.89356999999999998</c:v>
                </c:pt>
                <c:pt idx="577">
                  <c:v>0.91379999999999995</c:v>
                </c:pt>
                <c:pt idx="578">
                  <c:v>0.90800999999999998</c:v>
                </c:pt>
                <c:pt idx="579">
                  <c:v>0.91456999999999999</c:v>
                </c:pt>
                <c:pt idx="580">
                  <c:v>0.90895999999999999</c:v>
                </c:pt>
                <c:pt idx="581">
                  <c:v>0.88127999999999995</c:v>
                </c:pt>
                <c:pt idx="582">
                  <c:v>0.88099000000000005</c:v>
                </c:pt>
                <c:pt idx="583">
                  <c:v>0.84379000000000004</c:v>
                </c:pt>
                <c:pt idx="584">
                  <c:v>0.79954999999999998</c:v>
                </c:pt>
                <c:pt idx="585">
                  <c:v>0.74068999999999996</c:v>
                </c:pt>
                <c:pt idx="586">
                  <c:v>0.71677000000000002</c:v>
                </c:pt>
                <c:pt idx="587">
                  <c:v>0.68891000000000002</c:v>
                </c:pt>
                <c:pt idx="588">
                  <c:v>0.59787999999999997</c:v>
                </c:pt>
                <c:pt idx="589">
                  <c:v>0.55074999999999996</c:v>
                </c:pt>
                <c:pt idx="590">
                  <c:v>0.50982000000000005</c:v>
                </c:pt>
                <c:pt idx="591">
                  <c:v>0.43171999999999999</c:v>
                </c:pt>
                <c:pt idx="592">
                  <c:v>0.37494</c:v>
                </c:pt>
                <c:pt idx="593">
                  <c:v>0.30570000000000003</c:v>
                </c:pt>
                <c:pt idx="594">
                  <c:v>0.26963999999999999</c:v>
                </c:pt>
                <c:pt idx="595">
                  <c:v>0.18989</c:v>
                </c:pt>
                <c:pt idx="596">
                  <c:v>0.10954999999999999</c:v>
                </c:pt>
                <c:pt idx="597">
                  <c:v>6.6181000000000004E-2</c:v>
                </c:pt>
                <c:pt idx="598">
                  <c:v>2.2832E-3</c:v>
                </c:pt>
                <c:pt idx="599">
                  <c:v>-6.1108000000000003E-2</c:v>
                </c:pt>
                <c:pt idx="600">
                  <c:v>-0.13167999999999999</c:v>
                </c:pt>
                <c:pt idx="601">
                  <c:v>-0.17484</c:v>
                </c:pt>
                <c:pt idx="602">
                  <c:v>-0.24845</c:v>
                </c:pt>
                <c:pt idx="603">
                  <c:v>-0.31076999999999999</c:v>
                </c:pt>
                <c:pt idx="604">
                  <c:v>-0.32229000000000002</c:v>
                </c:pt>
                <c:pt idx="605">
                  <c:v>-0.38034000000000001</c:v>
                </c:pt>
                <c:pt idx="606">
                  <c:v>-0.44563000000000003</c:v>
                </c:pt>
                <c:pt idx="607">
                  <c:v>-0.49310999999999999</c:v>
                </c:pt>
                <c:pt idx="608">
                  <c:v>-0.49670999999999998</c:v>
                </c:pt>
                <c:pt idx="609">
                  <c:v>-0.54076000000000002</c:v>
                </c:pt>
                <c:pt idx="610">
                  <c:v>-0.59955999999999998</c:v>
                </c:pt>
                <c:pt idx="611">
                  <c:v>-0.62117</c:v>
                </c:pt>
                <c:pt idx="612">
                  <c:v>-0.63671</c:v>
                </c:pt>
                <c:pt idx="613">
                  <c:v>-0.67957999999999996</c:v>
                </c:pt>
                <c:pt idx="614">
                  <c:v>-0.70298000000000005</c:v>
                </c:pt>
                <c:pt idx="615">
                  <c:v>-0.71147000000000005</c:v>
                </c:pt>
                <c:pt idx="616">
                  <c:v>-0.71665000000000001</c:v>
                </c:pt>
                <c:pt idx="617">
                  <c:v>-0.76244999999999996</c:v>
                </c:pt>
                <c:pt idx="618">
                  <c:v>-0.75546999999999997</c:v>
                </c:pt>
                <c:pt idx="619">
                  <c:v>-0.74877000000000005</c:v>
                </c:pt>
                <c:pt idx="620">
                  <c:v>-0.76298999999999995</c:v>
                </c:pt>
                <c:pt idx="621">
                  <c:v>-0.76068999999999998</c:v>
                </c:pt>
                <c:pt idx="622">
                  <c:v>-0.74187000000000003</c:v>
                </c:pt>
                <c:pt idx="623">
                  <c:v>-0.71418999999999999</c:v>
                </c:pt>
                <c:pt idx="624">
                  <c:v>-0.72191000000000005</c:v>
                </c:pt>
                <c:pt idx="625">
                  <c:v>-0.67091999999999996</c:v>
                </c:pt>
                <c:pt idx="626">
                  <c:v>-0.63036000000000003</c:v>
                </c:pt>
                <c:pt idx="627">
                  <c:v>-0.59994999999999998</c:v>
                </c:pt>
                <c:pt idx="628">
                  <c:v>-0.57565999999999995</c:v>
                </c:pt>
                <c:pt idx="629">
                  <c:v>-0.52466999999999997</c:v>
                </c:pt>
                <c:pt idx="630">
                  <c:v>-0.45017000000000001</c:v>
                </c:pt>
                <c:pt idx="631">
                  <c:v>-0.42366999999999999</c:v>
                </c:pt>
                <c:pt idx="632">
                  <c:v>-0.38556000000000001</c:v>
                </c:pt>
                <c:pt idx="633">
                  <c:v>-0.30797000000000002</c:v>
                </c:pt>
                <c:pt idx="634">
                  <c:v>-0.24675</c:v>
                </c:pt>
                <c:pt idx="635">
                  <c:v>-0.20391999999999999</c:v>
                </c:pt>
                <c:pt idx="636">
                  <c:v>-0.13897000000000001</c:v>
                </c:pt>
                <c:pt idx="637">
                  <c:v>-5.8284000000000002E-2</c:v>
                </c:pt>
                <c:pt idx="638">
                  <c:v>6.6648000000000002E-3</c:v>
                </c:pt>
                <c:pt idx="639">
                  <c:v>6.3314999999999996E-2</c:v>
                </c:pt>
                <c:pt idx="640">
                  <c:v>0.14837</c:v>
                </c:pt>
                <c:pt idx="641">
                  <c:v>0.22423999999999999</c:v>
                </c:pt>
                <c:pt idx="642">
                  <c:v>0.28933999999999999</c:v>
                </c:pt>
                <c:pt idx="643">
                  <c:v>0.35853000000000002</c:v>
                </c:pt>
                <c:pt idx="644">
                  <c:v>0.44600000000000001</c:v>
                </c:pt>
                <c:pt idx="645">
                  <c:v>0.51200999999999997</c:v>
                </c:pt>
                <c:pt idx="646">
                  <c:v>0.55010000000000003</c:v>
                </c:pt>
                <c:pt idx="647">
                  <c:v>0.63095999999999997</c:v>
                </c:pt>
                <c:pt idx="648">
                  <c:v>0.68411</c:v>
                </c:pt>
                <c:pt idx="649">
                  <c:v>0.71958</c:v>
                </c:pt>
                <c:pt idx="650">
                  <c:v>0.73414000000000001</c:v>
                </c:pt>
                <c:pt idx="651">
                  <c:v>0.78542999999999996</c:v>
                </c:pt>
                <c:pt idx="652">
                  <c:v>0.82333999999999996</c:v>
                </c:pt>
                <c:pt idx="653">
                  <c:v>0.81401000000000001</c:v>
                </c:pt>
                <c:pt idx="654">
                  <c:v>0.82552999999999999</c:v>
                </c:pt>
                <c:pt idx="655">
                  <c:v>0.82857000000000003</c:v>
                </c:pt>
                <c:pt idx="656">
                  <c:v>0.83752000000000004</c:v>
                </c:pt>
                <c:pt idx="657">
                  <c:v>0.82281000000000004</c:v>
                </c:pt>
                <c:pt idx="658">
                  <c:v>0.80479999999999996</c:v>
                </c:pt>
                <c:pt idx="659">
                  <c:v>0.79825999999999997</c:v>
                </c:pt>
                <c:pt idx="660">
                  <c:v>0.74990000000000001</c:v>
                </c:pt>
                <c:pt idx="661">
                  <c:v>0.72985</c:v>
                </c:pt>
                <c:pt idx="662">
                  <c:v>0.70852999999999999</c:v>
                </c:pt>
                <c:pt idx="663">
                  <c:v>0.65929000000000004</c:v>
                </c:pt>
                <c:pt idx="664">
                  <c:v>0.59545999999999999</c:v>
                </c:pt>
                <c:pt idx="665">
                  <c:v>0.54774</c:v>
                </c:pt>
                <c:pt idx="666">
                  <c:v>0.51670000000000005</c:v>
                </c:pt>
                <c:pt idx="667">
                  <c:v>0.44841999999999999</c:v>
                </c:pt>
                <c:pt idx="668">
                  <c:v>0.36198999999999998</c:v>
                </c:pt>
                <c:pt idx="669">
                  <c:v>0.32123000000000002</c:v>
                </c:pt>
                <c:pt idx="670">
                  <c:v>0.25806000000000001</c:v>
                </c:pt>
                <c:pt idx="671">
                  <c:v>0.18934999999999999</c:v>
                </c:pt>
                <c:pt idx="672">
                  <c:v>0.11828</c:v>
                </c:pt>
                <c:pt idx="673">
                  <c:v>6.7015000000000005E-2</c:v>
                </c:pt>
                <c:pt idx="674">
                  <c:v>6.1947E-3</c:v>
                </c:pt>
                <c:pt idx="675">
                  <c:v>-6.4382999999999996E-2</c:v>
                </c:pt>
                <c:pt idx="676">
                  <c:v>-0.11029</c:v>
                </c:pt>
                <c:pt idx="677">
                  <c:v>-0.16300999999999999</c:v>
                </c:pt>
                <c:pt idx="678">
                  <c:v>-0.23629</c:v>
                </c:pt>
                <c:pt idx="679">
                  <c:v>-0.28447</c:v>
                </c:pt>
                <c:pt idx="680">
                  <c:v>-0.31387999999999999</c:v>
                </c:pt>
                <c:pt idx="681">
                  <c:v>-0.36928</c:v>
                </c:pt>
                <c:pt idx="682">
                  <c:v>-0.43472</c:v>
                </c:pt>
                <c:pt idx="683">
                  <c:v>-0.47388999999999998</c:v>
                </c:pt>
                <c:pt idx="684">
                  <c:v>-0.49697999999999998</c:v>
                </c:pt>
                <c:pt idx="685">
                  <c:v>-0.54908000000000001</c:v>
                </c:pt>
                <c:pt idx="686">
                  <c:v>-0.60453999999999997</c:v>
                </c:pt>
                <c:pt idx="687">
                  <c:v>-0.62431999999999999</c:v>
                </c:pt>
                <c:pt idx="688">
                  <c:v>-0.64007999999999998</c:v>
                </c:pt>
                <c:pt idx="689">
                  <c:v>-0.67488999999999999</c:v>
                </c:pt>
                <c:pt idx="690">
                  <c:v>-0.69567000000000001</c:v>
                </c:pt>
                <c:pt idx="691">
                  <c:v>-0.69950999999999997</c:v>
                </c:pt>
                <c:pt idx="692">
                  <c:v>-0.71340999999999999</c:v>
                </c:pt>
                <c:pt idx="693">
                  <c:v>-0.72036999999999995</c:v>
                </c:pt>
                <c:pt idx="694">
                  <c:v>-0.71741999999999995</c:v>
                </c:pt>
                <c:pt idx="695">
                  <c:v>-0.70157999999999998</c:v>
                </c:pt>
                <c:pt idx="696">
                  <c:v>-0.70553999999999994</c:v>
                </c:pt>
                <c:pt idx="697">
                  <c:v>-0.69401999999999997</c:v>
                </c:pt>
                <c:pt idx="698">
                  <c:v>-0.66476000000000002</c:v>
                </c:pt>
                <c:pt idx="699">
                  <c:v>-0.64093</c:v>
                </c:pt>
                <c:pt idx="700">
                  <c:v>-0.62641999999999998</c:v>
                </c:pt>
                <c:pt idx="701">
                  <c:v>-0.60077999999999998</c:v>
                </c:pt>
                <c:pt idx="702">
                  <c:v>-0.55132999999999999</c:v>
                </c:pt>
                <c:pt idx="703">
                  <c:v>-0.52532000000000001</c:v>
                </c:pt>
                <c:pt idx="704">
                  <c:v>-0.50480000000000003</c:v>
                </c:pt>
                <c:pt idx="705">
                  <c:v>-0.4556</c:v>
                </c:pt>
                <c:pt idx="706">
                  <c:v>-0.40109</c:v>
                </c:pt>
                <c:pt idx="707">
                  <c:v>-0.36634</c:v>
                </c:pt>
                <c:pt idx="708">
                  <c:v>-0.32745000000000002</c:v>
                </c:pt>
                <c:pt idx="709">
                  <c:v>-0.25473000000000001</c:v>
                </c:pt>
                <c:pt idx="710">
                  <c:v>-0.20329</c:v>
                </c:pt>
                <c:pt idx="711">
                  <c:v>-0.15404000000000001</c:v>
                </c:pt>
                <c:pt idx="712">
                  <c:v>-9.0167999999999998E-2</c:v>
                </c:pt>
                <c:pt idx="713">
                  <c:v>-2.5108999999999999E-2</c:v>
                </c:pt>
                <c:pt idx="714">
                  <c:v>3.0081E-2</c:v>
                </c:pt>
                <c:pt idx="715">
                  <c:v>7.9004000000000005E-2</c:v>
                </c:pt>
                <c:pt idx="716">
                  <c:v>0.14568999999999999</c:v>
                </c:pt>
                <c:pt idx="717">
                  <c:v>0.21745999999999999</c:v>
                </c:pt>
                <c:pt idx="718">
                  <c:v>0.26077</c:v>
                </c:pt>
                <c:pt idx="719">
                  <c:v>0.32030999999999998</c:v>
                </c:pt>
                <c:pt idx="720">
                  <c:v>0.38497999999999999</c:v>
                </c:pt>
                <c:pt idx="721">
                  <c:v>0.43084</c:v>
                </c:pt>
                <c:pt idx="722">
                  <c:v>0.47549000000000002</c:v>
                </c:pt>
                <c:pt idx="723">
                  <c:v>0.52658000000000005</c:v>
                </c:pt>
                <c:pt idx="724">
                  <c:v>0.57711000000000001</c:v>
                </c:pt>
                <c:pt idx="725">
                  <c:v>0.59818000000000005</c:v>
                </c:pt>
                <c:pt idx="726">
                  <c:v>0.63610999999999995</c:v>
                </c:pt>
                <c:pt idx="727">
                  <c:v>0.67320999999999998</c:v>
                </c:pt>
                <c:pt idx="728">
                  <c:v>0.69489000000000001</c:v>
                </c:pt>
                <c:pt idx="729">
                  <c:v>0.70889000000000002</c:v>
                </c:pt>
                <c:pt idx="730">
                  <c:v>0.73092000000000001</c:v>
                </c:pt>
                <c:pt idx="731">
                  <c:v>0.75183999999999995</c:v>
                </c:pt>
                <c:pt idx="732">
                  <c:v>0.74614999999999998</c:v>
                </c:pt>
                <c:pt idx="733">
                  <c:v>0.74177999999999999</c:v>
                </c:pt>
                <c:pt idx="734">
                  <c:v>0.73519999999999996</c:v>
                </c:pt>
                <c:pt idx="735">
                  <c:v>0.73607999999999996</c:v>
                </c:pt>
                <c:pt idx="736">
                  <c:v>0.70299</c:v>
                </c:pt>
                <c:pt idx="737">
                  <c:v>0.67486999999999997</c:v>
                </c:pt>
                <c:pt idx="738">
                  <c:v>0.66261999999999999</c:v>
                </c:pt>
                <c:pt idx="739">
                  <c:v>0.63032999999999995</c:v>
                </c:pt>
                <c:pt idx="740">
                  <c:v>0.58723000000000003</c:v>
                </c:pt>
                <c:pt idx="741">
                  <c:v>0.55093999999999999</c:v>
                </c:pt>
                <c:pt idx="742">
                  <c:v>0.51026000000000005</c:v>
                </c:pt>
                <c:pt idx="743">
                  <c:v>0.45495000000000002</c:v>
                </c:pt>
                <c:pt idx="744">
                  <c:v>0.40126000000000001</c:v>
                </c:pt>
                <c:pt idx="745">
                  <c:v>0.35354999999999998</c:v>
                </c:pt>
                <c:pt idx="746">
                  <c:v>0.30367</c:v>
                </c:pt>
                <c:pt idx="747">
                  <c:v>0.23468</c:v>
                </c:pt>
                <c:pt idx="748">
                  <c:v>0.17923</c:v>
                </c:pt>
                <c:pt idx="749">
                  <c:v>0.13056999999999999</c:v>
                </c:pt>
                <c:pt idx="750">
                  <c:v>7.0670999999999998E-2</c:v>
                </c:pt>
                <c:pt idx="751">
                  <c:v>2.5617999999999999E-3</c:v>
                </c:pt>
                <c:pt idx="752">
                  <c:v>-4.7514000000000001E-2</c:v>
                </c:pt>
                <c:pt idx="753">
                  <c:v>-0.10462</c:v>
                </c:pt>
                <c:pt idx="754">
                  <c:v>-0.17804</c:v>
                </c:pt>
                <c:pt idx="755">
                  <c:v>-0.24121000000000001</c:v>
                </c:pt>
                <c:pt idx="756">
                  <c:v>-0.28466999999999998</c:v>
                </c:pt>
                <c:pt idx="757">
                  <c:v>-0.34364</c:v>
                </c:pt>
                <c:pt idx="758">
                  <c:v>-0.41676000000000002</c:v>
                </c:pt>
                <c:pt idx="759">
                  <c:v>-0.44917000000000001</c:v>
                </c:pt>
                <c:pt idx="760">
                  <c:v>-0.50194000000000005</c:v>
                </c:pt>
                <c:pt idx="761">
                  <c:v>-0.54854000000000003</c:v>
                </c:pt>
                <c:pt idx="762">
                  <c:v>-0.59533999999999998</c:v>
                </c:pt>
                <c:pt idx="763">
                  <c:v>-0.62521000000000004</c:v>
                </c:pt>
                <c:pt idx="764">
                  <c:v>-0.65014000000000005</c:v>
                </c:pt>
                <c:pt idx="765">
                  <c:v>-0.69459000000000004</c:v>
                </c:pt>
                <c:pt idx="766">
                  <c:v>-0.70696000000000003</c:v>
                </c:pt>
                <c:pt idx="767">
                  <c:v>-0.71255000000000002</c:v>
                </c:pt>
                <c:pt idx="768">
                  <c:v>-0.72214999999999996</c:v>
                </c:pt>
                <c:pt idx="769">
                  <c:v>-0.73253999999999997</c:v>
                </c:pt>
                <c:pt idx="770">
                  <c:v>-0.72062000000000004</c:v>
                </c:pt>
                <c:pt idx="771">
                  <c:v>-0.70623000000000002</c:v>
                </c:pt>
                <c:pt idx="772">
                  <c:v>-0.70960999999999996</c:v>
                </c:pt>
                <c:pt idx="773">
                  <c:v>-0.68659000000000003</c:v>
                </c:pt>
                <c:pt idx="774">
                  <c:v>-0.65117999999999998</c:v>
                </c:pt>
                <c:pt idx="775">
                  <c:v>-0.63317000000000001</c:v>
                </c:pt>
                <c:pt idx="776">
                  <c:v>-0.60897999999999997</c:v>
                </c:pt>
                <c:pt idx="777">
                  <c:v>-0.57386999999999999</c:v>
                </c:pt>
                <c:pt idx="778">
                  <c:v>-0.52085000000000004</c:v>
                </c:pt>
                <c:pt idx="779">
                  <c:v>-0.48176000000000002</c:v>
                </c:pt>
                <c:pt idx="780">
                  <c:v>-0.45118000000000003</c:v>
                </c:pt>
                <c:pt idx="781">
                  <c:v>-0.39212000000000002</c:v>
                </c:pt>
                <c:pt idx="782">
                  <c:v>-0.33888000000000001</c:v>
                </c:pt>
                <c:pt idx="783">
                  <c:v>-0.29143999999999998</c:v>
                </c:pt>
                <c:pt idx="784">
                  <c:v>-0.24684</c:v>
                </c:pt>
                <c:pt idx="785">
                  <c:v>-0.17801</c:v>
                </c:pt>
                <c:pt idx="786">
                  <c:v>-0.12361</c:v>
                </c:pt>
                <c:pt idx="787">
                  <c:v>-7.2526999999999994E-2</c:v>
                </c:pt>
                <c:pt idx="788">
                  <c:v>-1.6781000000000001E-2</c:v>
                </c:pt>
                <c:pt idx="789">
                  <c:v>3.9815000000000003E-2</c:v>
                </c:pt>
                <c:pt idx="790">
                  <c:v>8.9601E-2</c:v>
                </c:pt>
                <c:pt idx="791">
                  <c:v>0.13527</c:v>
                </c:pt>
                <c:pt idx="792">
                  <c:v>0.19461999999999999</c:v>
                </c:pt>
                <c:pt idx="793">
                  <c:v>0.23383000000000001</c:v>
                </c:pt>
                <c:pt idx="794">
                  <c:v>0.27368999999999999</c:v>
                </c:pt>
                <c:pt idx="795">
                  <c:v>0.31831999999999999</c:v>
                </c:pt>
                <c:pt idx="796">
                  <c:v>0.36814999999999998</c:v>
                </c:pt>
                <c:pt idx="797">
                  <c:v>0.39872000000000002</c:v>
                </c:pt>
                <c:pt idx="798">
                  <c:v>0.42642000000000002</c:v>
                </c:pt>
                <c:pt idx="799">
                  <c:v>0.46795999999999999</c:v>
                </c:pt>
                <c:pt idx="800">
                  <c:v>0.50792000000000004</c:v>
                </c:pt>
                <c:pt idx="801">
                  <c:v>0.51905999999999997</c:v>
                </c:pt>
                <c:pt idx="802">
                  <c:v>0.54144000000000003</c:v>
                </c:pt>
                <c:pt idx="803">
                  <c:v>0.56788000000000005</c:v>
                </c:pt>
                <c:pt idx="804">
                  <c:v>0.58894000000000002</c:v>
                </c:pt>
                <c:pt idx="805">
                  <c:v>0.59923000000000004</c:v>
                </c:pt>
                <c:pt idx="806">
                  <c:v>0.60619000000000001</c:v>
                </c:pt>
                <c:pt idx="807">
                  <c:v>0.62670999999999999</c:v>
                </c:pt>
                <c:pt idx="808">
                  <c:v>0.62043000000000004</c:v>
                </c:pt>
                <c:pt idx="809">
                  <c:v>0.61758000000000002</c:v>
                </c:pt>
                <c:pt idx="810">
                  <c:v>0.62080999999999997</c:v>
                </c:pt>
                <c:pt idx="811">
                  <c:v>0.61045000000000005</c:v>
                </c:pt>
                <c:pt idx="812">
                  <c:v>0.59197999999999995</c:v>
                </c:pt>
                <c:pt idx="813">
                  <c:v>0.57733999999999996</c:v>
                </c:pt>
                <c:pt idx="814">
                  <c:v>0.57662000000000002</c:v>
                </c:pt>
                <c:pt idx="815">
                  <c:v>0.55003000000000002</c:v>
                </c:pt>
                <c:pt idx="816">
                  <c:v>0.52331000000000005</c:v>
                </c:pt>
                <c:pt idx="817">
                  <c:v>0.50319999999999998</c:v>
                </c:pt>
                <c:pt idx="818">
                  <c:v>0.48197000000000001</c:v>
                </c:pt>
                <c:pt idx="819">
                  <c:v>0.43984000000000001</c:v>
                </c:pt>
                <c:pt idx="820">
                  <c:v>0.40403</c:v>
                </c:pt>
                <c:pt idx="821">
                  <c:v>0.3805</c:v>
                </c:pt>
                <c:pt idx="822">
                  <c:v>0.33705000000000002</c:v>
                </c:pt>
                <c:pt idx="823">
                  <c:v>0.28183999999999998</c:v>
                </c:pt>
                <c:pt idx="824">
                  <c:v>0.24010999999999999</c:v>
                </c:pt>
                <c:pt idx="825">
                  <c:v>0.2006</c:v>
                </c:pt>
                <c:pt idx="826">
                  <c:v>0.15035000000000001</c:v>
                </c:pt>
                <c:pt idx="827">
                  <c:v>8.6624000000000007E-2</c:v>
                </c:pt>
                <c:pt idx="828">
                  <c:v>4.4858000000000002E-2</c:v>
                </c:pt>
                <c:pt idx="829">
                  <c:v>-1.7908E-2</c:v>
                </c:pt>
                <c:pt idx="830">
                  <c:v>-8.9801000000000006E-2</c:v>
                </c:pt>
                <c:pt idx="831">
                  <c:v>-0.13954</c:v>
                </c:pt>
                <c:pt idx="832">
                  <c:v>-0.20311999999999999</c:v>
                </c:pt>
                <c:pt idx="833">
                  <c:v>-0.26062999999999997</c:v>
                </c:pt>
                <c:pt idx="834">
                  <c:v>-0.32269999999999999</c:v>
                </c:pt>
                <c:pt idx="835">
                  <c:v>-0.38117000000000001</c:v>
                </c:pt>
                <c:pt idx="836">
                  <c:v>-0.41922999999999999</c:v>
                </c:pt>
                <c:pt idx="837">
                  <c:v>-0.48675000000000002</c:v>
                </c:pt>
                <c:pt idx="838">
                  <c:v>-0.53142</c:v>
                </c:pt>
                <c:pt idx="839">
                  <c:v>-0.57952000000000004</c:v>
                </c:pt>
                <c:pt idx="840">
                  <c:v>-0.61819999999999997</c:v>
                </c:pt>
                <c:pt idx="841">
                  <c:v>-0.65651000000000004</c:v>
                </c:pt>
                <c:pt idx="842">
                  <c:v>-0.68908999999999998</c:v>
                </c:pt>
                <c:pt idx="843">
                  <c:v>-0.69894999999999996</c:v>
                </c:pt>
                <c:pt idx="844">
                  <c:v>-0.72594999999999998</c:v>
                </c:pt>
                <c:pt idx="845">
                  <c:v>-0.74356999999999995</c:v>
                </c:pt>
                <c:pt idx="846">
                  <c:v>-0.74199999999999999</c:v>
                </c:pt>
                <c:pt idx="847">
                  <c:v>-0.74023000000000005</c:v>
                </c:pt>
                <c:pt idx="848">
                  <c:v>-0.72707999999999995</c:v>
                </c:pt>
                <c:pt idx="849">
                  <c:v>-0.72072999999999998</c:v>
                </c:pt>
                <c:pt idx="850">
                  <c:v>-0.69591999999999998</c:v>
                </c:pt>
                <c:pt idx="851">
                  <c:v>-0.66922999999999999</c:v>
                </c:pt>
                <c:pt idx="852">
                  <c:v>-0.64786999999999995</c:v>
                </c:pt>
                <c:pt idx="853">
                  <c:v>-0.60279000000000005</c:v>
                </c:pt>
                <c:pt idx="854">
                  <c:v>-0.55467</c:v>
                </c:pt>
                <c:pt idx="855">
                  <c:v>-0.50453999999999999</c:v>
                </c:pt>
                <c:pt idx="856">
                  <c:v>-0.45974999999999999</c:v>
                </c:pt>
                <c:pt idx="857">
                  <c:v>-0.39373999999999998</c:v>
                </c:pt>
                <c:pt idx="858">
                  <c:v>-0.33406000000000002</c:v>
                </c:pt>
                <c:pt idx="859">
                  <c:v>-0.29348000000000002</c:v>
                </c:pt>
                <c:pt idx="860">
                  <c:v>-0.22119</c:v>
                </c:pt>
                <c:pt idx="861">
                  <c:v>-0.1598</c:v>
                </c:pt>
                <c:pt idx="862">
                  <c:v>-0.10153</c:v>
                </c:pt>
                <c:pt idx="863">
                  <c:v>-4.4554000000000003E-2</c:v>
                </c:pt>
                <c:pt idx="864">
                  <c:v>2.2578000000000001E-2</c:v>
                </c:pt>
                <c:pt idx="865">
                  <c:v>8.6749999999999994E-2</c:v>
                </c:pt>
                <c:pt idx="866">
                  <c:v>0.13284000000000001</c:v>
                </c:pt>
                <c:pt idx="867">
                  <c:v>0.183</c:v>
                </c:pt>
                <c:pt idx="868">
                  <c:v>0.23696</c:v>
                </c:pt>
                <c:pt idx="869">
                  <c:v>0.28272000000000003</c:v>
                </c:pt>
                <c:pt idx="870">
                  <c:v>0.32001000000000002</c:v>
                </c:pt>
                <c:pt idx="871">
                  <c:v>0.36321999999999999</c:v>
                </c:pt>
                <c:pt idx="872">
                  <c:v>0.40277000000000002</c:v>
                </c:pt>
                <c:pt idx="873">
                  <c:v>0.42313000000000001</c:v>
                </c:pt>
                <c:pt idx="874">
                  <c:v>0.45179999999999998</c:v>
                </c:pt>
                <c:pt idx="875">
                  <c:v>0.48630000000000001</c:v>
                </c:pt>
                <c:pt idx="876">
                  <c:v>0.50641999999999998</c:v>
                </c:pt>
                <c:pt idx="877">
                  <c:v>0.51951000000000003</c:v>
                </c:pt>
                <c:pt idx="878">
                  <c:v>0.53478999999999999</c:v>
                </c:pt>
                <c:pt idx="879">
                  <c:v>0.54483000000000004</c:v>
                </c:pt>
                <c:pt idx="880">
                  <c:v>0.54383000000000004</c:v>
                </c:pt>
                <c:pt idx="881">
                  <c:v>0.54269000000000001</c:v>
                </c:pt>
                <c:pt idx="882">
                  <c:v>0.54742000000000002</c:v>
                </c:pt>
                <c:pt idx="883">
                  <c:v>0.54232000000000002</c:v>
                </c:pt>
                <c:pt idx="884">
                  <c:v>0.53759000000000001</c:v>
                </c:pt>
                <c:pt idx="885">
                  <c:v>0.52322000000000002</c:v>
                </c:pt>
                <c:pt idx="886">
                  <c:v>0.52398</c:v>
                </c:pt>
                <c:pt idx="887">
                  <c:v>0.50966</c:v>
                </c:pt>
                <c:pt idx="888">
                  <c:v>0.48614000000000002</c:v>
                </c:pt>
                <c:pt idx="889">
                  <c:v>0.47432000000000002</c:v>
                </c:pt>
                <c:pt idx="890">
                  <c:v>0.46283999999999997</c:v>
                </c:pt>
                <c:pt idx="891">
                  <c:v>0.44251000000000001</c:v>
                </c:pt>
                <c:pt idx="892">
                  <c:v>0.41761999999999999</c:v>
                </c:pt>
                <c:pt idx="893">
                  <c:v>0.40823999999999999</c:v>
                </c:pt>
                <c:pt idx="894">
                  <c:v>0.38884000000000002</c:v>
                </c:pt>
                <c:pt idx="895">
                  <c:v>0.36001</c:v>
                </c:pt>
                <c:pt idx="896">
                  <c:v>0.33633000000000002</c:v>
                </c:pt>
                <c:pt idx="897">
                  <c:v>0.31505</c:v>
                </c:pt>
                <c:pt idx="898">
                  <c:v>0.28974</c:v>
                </c:pt>
                <c:pt idx="899">
                  <c:v>0.25191999999999998</c:v>
                </c:pt>
                <c:pt idx="900">
                  <c:v>0.22237999999999999</c:v>
                </c:pt>
                <c:pt idx="901">
                  <c:v>0.19291</c:v>
                </c:pt>
                <c:pt idx="902">
                  <c:v>0.14393</c:v>
                </c:pt>
                <c:pt idx="903">
                  <c:v>0.11035</c:v>
                </c:pt>
                <c:pt idx="904">
                  <c:v>7.3563000000000003E-2</c:v>
                </c:pt>
                <c:pt idx="905">
                  <c:v>3.4422000000000001E-2</c:v>
                </c:pt>
                <c:pt idx="906">
                  <c:v>-2.1141E-2</c:v>
                </c:pt>
                <c:pt idx="907">
                  <c:v>-6.8699999999999997E-2</c:v>
                </c:pt>
                <c:pt idx="908">
                  <c:v>-0.10115</c:v>
                </c:pt>
                <c:pt idx="909">
                  <c:v>-0.16566</c:v>
                </c:pt>
                <c:pt idx="910">
                  <c:v>-0.21557999999999999</c:v>
                </c:pt>
                <c:pt idx="911">
                  <c:v>-0.26418000000000003</c:v>
                </c:pt>
                <c:pt idx="912">
                  <c:v>-0.31063000000000002</c:v>
                </c:pt>
                <c:pt idx="913">
                  <c:v>-0.35750999999999999</c:v>
                </c:pt>
                <c:pt idx="914">
                  <c:v>-0.41889999999999999</c:v>
                </c:pt>
                <c:pt idx="915">
                  <c:v>-0.45244000000000001</c:v>
                </c:pt>
                <c:pt idx="916">
                  <c:v>-0.50483999999999996</c:v>
                </c:pt>
                <c:pt idx="917">
                  <c:v>-0.54549000000000003</c:v>
                </c:pt>
                <c:pt idx="918">
                  <c:v>-0.58138000000000001</c:v>
                </c:pt>
                <c:pt idx="919">
                  <c:v>-0.61526000000000003</c:v>
                </c:pt>
                <c:pt idx="920">
                  <c:v>-0.64205000000000001</c:v>
                </c:pt>
                <c:pt idx="921">
                  <c:v>-0.67025000000000001</c:v>
                </c:pt>
                <c:pt idx="922">
                  <c:v>-0.68210999999999999</c:v>
                </c:pt>
                <c:pt idx="923">
                  <c:v>-0.69042999999999999</c:v>
                </c:pt>
                <c:pt idx="924">
                  <c:v>-0.70511999999999997</c:v>
                </c:pt>
                <c:pt idx="925">
                  <c:v>-0.69279999999999997</c:v>
                </c:pt>
                <c:pt idx="926">
                  <c:v>-0.68637999999999999</c:v>
                </c:pt>
                <c:pt idx="927">
                  <c:v>-0.67244000000000004</c:v>
                </c:pt>
                <c:pt idx="928">
                  <c:v>-0.65719000000000005</c:v>
                </c:pt>
                <c:pt idx="929">
                  <c:v>-0.62656999999999996</c:v>
                </c:pt>
                <c:pt idx="930">
                  <c:v>-0.58379000000000003</c:v>
                </c:pt>
                <c:pt idx="931">
                  <c:v>-0.55786999999999998</c:v>
                </c:pt>
                <c:pt idx="932">
                  <c:v>-0.51071999999999995</c:v>
                </c:pt>
                <c:pt idx="933">
                  <c:v>-0.45831</c:v>
                </c:pt>
                <c:pt idx="934">
                  <c:v>-0.40888999999999998</c:v>
                </c:pt>
                <c:pt idx="935">
                  <c:v>-0.35255999999999998</c:v>
                </c:pt>
                <c:pt idx="936">
                  <c:v>-0.29802000000000001</c:v>
                </c:pt>
                <c:pt idx="937">
                  <c:v>-0.23003999999999999</c:v>
                </c:pt>
                <c:pt idx="938">
                  <c:v>-0.17433000000000001</c:v>
                </c:pt>
                <c:pt idx="939">
                  <c:v>-0.10761999999999999</c:v>
                </c:pt>
                <c:pt idx="940">
                  <c:v>-3.7936999999999999E-2</c:v>
                </c:pt>
                <c:pt idx="941">
                  <c:v>2.7247E-2</c:v>
                </c:pt>
                <c:pt idx="942">
                  <c:v>8.1939999999999999E-2</c:v>
                </c:pt>
                <c:pt idx="943">
                  <c:v>0.14606</c:v>
                </c:pt>
                <c:pt idx="944">
                  <c:v>0.20638999999999999</c:v>
                </c:pt>
                <c:pt idx="945">
                  <c:v>0.26101999999999997</c:v>
                </c:pt>
                <c:pt idx="946">
                  <c:v>0.31036000000000002</c:v>
                </c:pt>
                <c:pt idx="947">
                  <c:v>0.36327999999999999</c:v>
                </c:pt>
                <c:pt idx="948">
                  <c:v>0.40477999999999997</c:v>
                </c:pt>
                <c:pt idx="949">
                  <c:v>0.43956000000000001</c:v>
                </c:pt>
                <c:pt idx="950">
                  <c:v>0.47760999999999998</c:v>
                </c:pt>
                <c:pt idx="951">
                  <c:v>0.51607000000000003</c:v>
                </c:pt>
                <c:pt idx="952">
                  <c:v>0.53752</c:v>
                </c:pt>
                <c:pt idx="953">
                  <c:v>0.55411999999999995</c:v>
                </c:pt>
                <c:pt idx="954">
                  <c:v>0.56925999999999999</c:v>
                </c:pt>
                <c:pt idx="955">
                  <c:v>0.57728000000000002</c:v>
                </c:pt>
                <c:pt idx="956">
                  <c:v>0.58518000000000003</c:v>
                </c:pt>
                <c:pt idx="957">
                  <c:v>0.57572999999999996</c:v>
                </c:pt>
                <c:pt idx="958">
                  <c:v>0.57687999999999995</c:v>
                </c:pt>
                <c:pt idx="959">
                  <c:v>0.57274999999999998</c:v>
                </c:pt>
                <c:pt idx="960">
                  <c:v>0.55320000000000003</c:v>
                </c:pt>
                <c:pt idx="961">
                  <c:v>0.54335999999999995</c:v>
                </c:pt>
                <c:pt idx="962">
                  <c:v>0.52893000000000001</c:v>
                </c:pt>
                <c:pt idx="963">
                  <c:v>0.50380999999999998</c:v>
                </c:pt>
                <c:pt idx="964">
                  <c:v>0.47216000000000002</c:v>
                </c:pt>
                <c:pt idx="965">
                  <c:v>0.44912999999999997</c:v>
                </c:pt>
                <c:pt idx="966">
                  <c:v>0.42396</c:v>
                </c:pt>
                <c:pt idx="967">
                  <c:v>0.39662999999999998</c:v>
                </c:pt>
                <c:pt idx="968">
                  <c:v>0.36567</c:v>
                </c:pt>
                <c:pt idx="969">
                  <c:v>0.34634999999999999</c:v>
                </c:pt>
                <c:pt idx="970">
                  <c:v>0.31136000000000003</c:v>
                </c:pt>
                <c:pt idx="971">
                  <c:v>0.27661999999999998</c:v>
                </c:pt>
                <c:pt idx="972">
                  <c:v>0.25147000000000003</c:v>
                </c:pt>
                <c:pt idx="973">
                  <c:v>0.23139999999999999</c:v>
                </c:pt>
                <c:pt idx="974">
                  <c:v>0.19492000000000001</c:v>
                </c:pt>
                <c:pt idx="975">
                  <c:v>0.15590999999999999</c:v>
                </c:pt>
                <c:pt idx="976">
                  <c:v>0.13036</c:v>
                </c:pt>
                <c:pt idx="977">
                  <c:v>0.1009</c:v>
                </c:pt>
                <c:pt idx="978">
                  <c:v>6.4367999999999995E-2</c:v>
                </c:pt>
                <c:pt idx="979">
                  <c:v>3.6426E-2</c:v>
                </c:pt>
                <c:pt idx="980">
                  <c:v>1.5582E-2</c:v>
                </c:pt>
                <c:pt idx="981">
                  <c:v>-2.4863E-2</c:v>
                </c:pt>
                <c:pt idx="982">
                  <c:v>-5.4690999999999997E-2</c:v>
                </c:pt>
                <c:pt idx="983">
                  <c:v>-8.5461999999999996E-2</c:v>
                </c:pt>
                <c:pt idx="984">
                  <c:v>-0.12248000000000001</c:v>
                </c:pt>
                <c:pt idx="985">
                  <c:v>-0.15192</c:v>
                </c:pt>
                <c:pt idx="986">
                  <c:v>-0.19247</c:v>
                </c:pt>
                <c:pt idx="987">
                  <c:v>-0.22076999999999999</c:v>
                </c:pt>
                <c:pt idx="988">
                  <c:v>-0.25711000000000001</c:v>
                </c:pt>
                <c:pt idx="989">
                  <c:v>-0.28928999999999999</c:v>
                </c:pt>
                <c:pt idx="990">
                  <c:v>-0.31595000000000001</c:v>
                </c:pt>
                <c:pt idx="991">
                  <c:v>-0.3478</c:v>
                </c:pt>
                <c:pt idx="992">
                  <c:v>-0.38638</c:v>
                </c:pt>
                <c:pt idx="993">
                  <c:v>-0.42047000000000001</c:v>
                </c:pt>
                <c:pt idx="994">
                  <c:v>-0.44766</c:v>
                </c:pt>
                <c:pt idx="995">
                  <c:v>-0.46633000000000002</c:v>
                </c:pt>
                <c:pt idx="996">
                  <c:v>-0.50138000000000005</c:v>
                </c:pt>
                <c:pt idx="997">
                  <c:v>-0.51968999999999999</c:v>
                </c:pt>
                <c:pt idx="998">
                  <c:v>-0.54027999999999998</c:v>
                </c:pt>
                <c:pt idx="999">
                  <c:v>-0.55196000000000001</c:v>
                </c:pt>
                <c:pt idx="1000">
                  <c:v>-0.56176000000000004</c:v>
                </c:pt>
                <c:pt idx="1001">
                  <c:v>-0.57226999999999995</c:v>
                </c:pt>
                <c:pt idx="1002">
                  <c:v>-0.56837000000000004</c:v>
                </c:pt>
                <c:pt idx="1003">
                  <c:v>-0.57133999999999996</c:v>
                </c:pt>
                <c:pt idx="1004">
                  <c:v>-0.56640999999999997</c:v>
                </c:pt>
                <c:pt idx="1005">
                  <c:v>-0.55739000000000005</c:v>
                </c:pt>
                <c:pt idx="1006">
                  <c:v>-0.54069</c:v>
                </c:pt>
                <c:pt idx="1007">
                  <c:v>-0.52519000000000005</c:v>
                </c:pt>
                <c:pt idx="1008">
                  <c:v>-0.50002999999999997</c:v>
                </c:pt>
                <c:pt idx="1009">
                  <c:v>-0.46339000000000002</c:v>
                </c:pt>
                <c:pt idx="1010">
                  <c:v>-0.43547000000000002</c:v>
                </c:pt>
                <c:pt idx="1011">
                  <c:v>-0.40155000000000002</c:v>
                </c:pt>
                <c:pt idx="1012">
                  <c:v>-0.35083999999999999</c:v>
                </c:pt>
                <c:pt idx="1013">
                  <c:v>-0.30896000000000001</c:v>
                </c:pt>
                <c:pt idx="1014">
                  <c:v>-0.26758999999999999</c:v>
                </c:pt>
                <c:pt idx="1015">
                  <c:v>-0.21682000000000001</c:v>
                </c:pt>
                <c:pt idx="1016">
                  <c:v>-0.15576000000000001</c:v>
                </c:pt>
                <c:pt idx="1017">
                  <c:v>-9.8422999999999997E-2</c:v>
                </c:pt>
                <c:pt idx="1018">
                  <c:v>-4.4200000000000003E-2</c:v>
                </c:pt>
                <c:pt idx="1019">
                  <c:v>1.4127000000000001E-2</c:v>
                </c:pt>
                <c:pt idx="1020">
                  <c:v>7.7757999999999994E-2</c:v>
                </c:pt>
                <c:pt idx="1021">
                  <c:v>0.13369</c:v>
                </c:pt>
                <c:pt idx="1022">
                  <c:v>0.19028999999999999</c:v>
                </c:pt>
                <c:pt idx="1023">
                  <c:v>0.24929000000000001</c:v>
                </c:pt>
                <c:pt idx="1024">
                  <c:v>0.30325999999999997</c:v>
                </c:pt>
                <c:pt idx="1025">
                  <c:v>0.35024</c:v>
                </c:pt>
                <c:pt idx="1026">
                  <c:v>0.40042</c:v>
                </c:pt>
                <c:pt idx="1027">
                  <c:v>0.44261</c:v>
                </c:pt>
                <c:pt idx="1028">
                  <c:v>0.48332999999999998</c:v>
                </c:pt>
                <c:pt idx="1029">
                  <c:v>0.51912999999999998</c:v>
                </c:pt>
                <c:pt idx="1030">
                  <c:v>0.55110000000000003</c:v>
                </c:pt>
                <c:pt idx="1031">
                  <c:v>0.57698000000000005</c:v>
                </c:pt>
                <c:pt idx="1032">
                  <c:v>0.59416000000000002</c:v>
                </c:pt>
                <c:pt idx="1033">
                  <c:v>0.61173999999999995</c:v>
                </c:pt>
                <c:pt idx="1034">
                  <c:v>0.62243999999999999</c:v>
                </c:pt>
                <c:pt idx="1035">
                  <c:v>0.62178999999999995</c:v>
                </c:pt>
                <c:pt idx="1036">
                  <c:v>0.62050000000000005</c:v>
                </c:pt>
                <c:pt idx="1037">
                  <c:v>0.61351999999999995</c:v>
                </c:pt>
                <c:pt idx="1038">
                  <c:v>0.60577000000000003</c:v>
                </c:pt>
                <c:pt idx="1039">
                  <c:v>0.58347000000000004</c:v>
                </c:pt>
                <c:pt idx="1040">
                  <c:v>0.55608000000000002</c:v>
                </c:pt>
                <c:pt idx="1041">
                  <c:v>0.53200000000000003</c:v>
                </c:pt>
                <c:pt idx="1042">
                  <c:v>0.50417999999999996</c:v>
                </c:pt>
                <c:pt idx="1043">
                  <c:v>0.46375</c:v>
                </c:pt>
                <c:pt idx="1044">
                  <c:v>0.42923</c:v>
                </c:pt>
                <c:pt idx="1045">
                  <c:v>0.38836999999999999</c:v>
                </c:pt>
                <c:pt idx="1046">
                  <c:v>0.34926000000000001</c:v>
                </c:pt>
                <c:pt idx="1047">
                  <c:v>0.30266999999999999</c:v>
                </c:pt>
                <c:pt idx="1048">
                  <c:v>0.26318000000000003</c:v>
                </c:pt>
                <c:pt idx="1049">
                  <c:v>0.21934000000000001</c:v>
                </c:pt>
                <c:pt idx="1050">
                  <c:v>0.16761000000000001</c:v>
                </c:pt>
                <c:pt idx="1051">
                  <c:v>0.12798999999999999</c:v>
                </c:pt>
                <c:pt idx="1052">
                  <c:v>8.5258E-2</c:v>
                </c:pt>
                <c:pt idx="1053">
                  <c:v>3.9467000000000002E-2</c:v>
                </c:pt>
                <c:pt idx="1054">
                  <c:v>-3.7388E-3</c:v>
                </c:pt>
                <c:pt idx="1055">
                  <c:v>-3.9671999999999999E-2</c:v>
                </c:pt>
                <c:pt idx="1056">
                  <c:v>-7.8947000000000003E-2</c:v>
                </c:pt>
                <c:pt idx="1057">
                  <c:v>-0.11759</c:v>
                </c:pt>
                <c:pt idx="1058">
                  <c:v>-0.15595000000000001</c:v>
                </c:pt>
                <c:pt idx="1059">
                  <c:v>-0.18301000000000001</c:v>
                </c:pt>
                <c:pt idx="1060">
                  <c:v>-0.2104</c:v>
                </c:pt>
                <c:pt idx="1061">
                  <c:v>-0.24415999999999999</c:v>
                </c:pt>
                <c:pt idx="1062">
                  <c:v>-0.27173999999999998</c:v>
                </c:pt>
                <c:pt idx="1063">
                  <c:v>-0.29226999999999997</c:v>
                </c:pt>
                <c:pt idx="1064">
                  <c:v>-0.31167</c:v>
                </c:pt>
                <c:pt idx="1065">
                  <c:v>-0.33032</c:v>
                </c:pt>
                <c:pt idx="1066">
                  <c:v>-0.34361000000000003</c:v>
                </c:pt>
                <c:pt idx="1067">
                  <c:v>-0.36202000000000001</c:v>
                </c:pt>
                <c:pt idx="1068">
                  <c:v>-0.37323000000000001</c:v>
                </c:pt>
                <c:pt idx="1069">
                  <c:v>-0.39166000000000001</c:v>
                </c:pt>
                <c:pt idx="1070">
                  <c:v>-0.39056000000000002</c:v>
                </c:pt>
                <c:pt idx="1071">
                  <c:v>-0.4047</c:v>
                </c:pt>
                <c:pt idx="1072">
                  <c:v>-0.40966999999999998</c:v>
                </c:pt>
                <c:pt idx="1073">
                  <c:v>-0.42205999999999999</c:v>
                </c:pt>
                <c:pt idx="1074">
                  <c:v>-0.41791</c:v>
                </c:pt>
                <c:pt idx="1075">
                  <c:v>-0.41889999999999999</c:v>
                </c:pt>
                <c:pt idx="1076">
                  <c:v>-0.42259000000000002</c:v>
                </c:pt>
                <c:pt idx="1077">
                  <c:v>-0.41743000000000002</c:v>
                </c:pt>
                <c:pt idx="1078">
                  <c:v>-0.41688999999999998</c:v>
                </c:pt>
                <c:pt idx="1079">
                  <c:v>-0.41541</c:v>
                </c:pt>
                <c:pt idx="1080">
                  <c:v>-0.41461999999999999</c:v>
                </c:pt>
                <c:pt idx="1081">
                  <c:v>-0.40096999999999999</c:v>
                </c:pt>
                <c:pt idx="1082">
                  <c:v>-0.39615</c:v>
                </c:pt>
                <c:pt idx="1083">
                  <c:v>-0.38866000000000001</c:v>
                </c:pt>
                <c:pt idx="1084">
                  <c:v>-0.3715</c:v>
                </c:pt>
                <c:pt idx="1085">
                  <c:v>-0.35870000000000002</c:v>
                </c:pt>
                <c:pt idx="1086">
                  <c:v>-0.34187000000000001</c:v>
                </c:pt>
                <c:pt idx="1087">
                  <c:v>-0.32151999999999997</c:v>
                </c:pt>
                <c:pt idx="1088">
                  <c:v>-0.30302000000000001</c:v>
                </c:pt>
                <c:pt idx="1089">
                  <c:v>-0.28269</c:v>
                </c:pt>
                <c:pt idx="1090">
                  <c:v>-0.25974999999999998</c:v>
                </c:pt>
                <c:pt idx="1091">
                  <c:v>-0.23749000000000001</c:v>
                </c:pt>
                <c:pt idx="1092">
                  <c:v>-0.19594</c:v>
                </c:pt>
                <c:pt idx="1093">
                  <c:v>-0.17025999999999999</c:v>
                </c:pt>
                <c:pt idx="1094">
                  <c:v>-0.12332</c:v>
                </c:pt>
                <c:pt idx="1095">
                  <c:v>-9.1106000000000006E-2</c:v>
                </c:pt>
                <c:pt idx="1096">
                  <c:v>-4.8229000000000001E-2</c:v>
                </c:pt>
                <c:pt idx="1097">
                  <c:v>-5.2296E-3</c:v>
                </c:pt>
                <c:pt idx="1098">
                  <c:v>4.5387999999999998E-2</c:v>
                </c:pt>
                <c:pt idx="1099">
                  <c:v>9.2979999999999993E-2</c:v>
                </c:pt>
                <c:pt idx="1100">
                  <c:v>0.12936</c:v>
                </c:pt>
                <c:pt idx="1101">
                  <c:v>0.17723</c:v>
                </c:pt>
                <c:pt idx="1102">
                  <c:v>0.23083000000000001</c:v>
                </c:pt>
                <c:pt idx="1103">
                  <c:v>0.27527000000000001</c:v>
                </c:pt>
                <c:pt idx="1104">
                  <c:v>0.3271</c:v>
                </c:pt>
                <c:pt idx="1105">
                  <c:v>0.37153000000000003</c:v>
                </c:pt>
                <c:pt idx="1106">
                  <c:v>0.41359000000000001</c:v>
                </c:pt>
                <c:pt idx="1107">
                  <c:v>0.46001999999999998</c:v>
                </c:pt>
                <c:pt idx="1108">
                  <c:v>0.49191000000000001</c:v>
                </c:pt>
                <c:pt idx="1109">
                  <c:v>0.52270000000000005</c:v>
                </c:pt>
                <c:pt idx="1110">
                  <c:v>0.55323999999999995</c:v>
                </c:pt>
                <c:pt idx="1111">
                  <c:v>0.57850000000000001</c:v>
                </c:pt>
                <c:pt idx="1112">
                  <c:v>0.59365999999999997</c:v>
                </c:pt>
                <c:pt idx="1113">
                  <c:v>0.61029</c:v>
                </c:pt>
                <c:pt idx="1114">
                  <c:v>0.62056</c:v>
                </c:pt>
                <c:pt idx="1115">
                  <c:v>0.62365999999999999</c:v>
                </c:pt>
                <c:pt idx="1116">
                  <c:v>0.62368000000000001</c:v>
                </c:pt>
                <c:pt idx="1117">
                  <c:v>0.60872999999999999</c:v>
                </c:pt>
                <c:pt idx="1118">
                  <c:v>0.58965000000000001</c:v>
                </c:pt>
                <c:pt idx="1119">
                  <c:v>0.56186999999999998</c:v>
                </c:pt>
                <c:pt idx="1120">
                  <c:v>0.53920000000000001</c:v>
                </c:pt>
                <c:pt idx="1121">
                  <c:v>0.51036000000000004</c:v>
                </c:pt>
                <c:pt idx="1122">
                  <c:v>0.46222999999999997</c:v>
                </c:pt>
                <c:pt idx="1123">
                  <c:v>0.41749000000000003</c:v>
                </c:pt>
                <c:pt idx="1124">
                  <c:v>0.37580999999999998</c:v>
                </c:pt>
                <c:pt idx="1125">
                  <c:v>0.33478999999999998</c:v>
                </c:pt>
                <c:pt idx="1126">
                  <c:v>0.27634999999999998</c:v>
                </c:pt>
                <c:pt idx="1127">
                  <c:v>0.21782000000000001</c:v>
                </c:pt>
                <c:pt idx="1128">
                  <c:v>0.16714000000000001</c:v>
                </c:pt>
                <c:pt idx="1129">
                  <c:v>0.1048</c:v>
                </c:pt>
                <c:pt idx="1130">
                  <c:v>4.5394999999999998E-2</c:v>
                </c:pt>
                <c:pt idx="1131">
                  <c:v>-9.6416999999999996E-3</c:v>
                </c:pt>
                <c:pt idx="1132">
                  <c:v>-6.6961000000000007E-2</c:v>
                </c:pt>
                <c:pt idx="1133">
                  <c:v>-0.11718000000000001</c:v>
                </c:pt>
                <c:pt idx="1134">
                  <c:v>-0.16944000000000001</c:v>
                </c:pt>
                <c:pt idx="1135">
                  <c:v>-0.22056000000000001</c:v>
                </c:pt>
                <c:pt idx="1136">
                  <c:v>-0.26623999999999998</c:v>
                </c:pt>
                <c:pt idx="1137">
                  <c:v>-0.30263000000000001</c:v>
                </c:pt>
                <c:pt idx="1138">
                  <c:v>-0.34184999999999999</c:v>
                </c:pt>
                <c:pt idx="1139">
                  <c:v>-0.378</c:v>
                </c:pt>
                <c:pt idx="1140">
                  <c:v>-0.40816999999999998</c:v>
                </c:pt>
                <c:pt idx="1141">
                  <c:v>-0.42953000000000002</c:v>
                </c:pt>
                <c:pt idx="1142">
                  <c:v>-0.44385000000000002</c:v>
                </c:pt>
                <c:pt idx="1143">
                  <c:v>-0.45615</c:v>
                </c:pt>
                <c:pt idx="1144">
                  <c:v>-0.46739000000000003</c:v>
                </c:pt>
                <c:pt idx="1145">
                  <c:v>-0.47199999999999998</c:v>
                </c:pt>
                <c:pt idx="1146">
                  <c:v>-0.47076000000000001</c:v>
                </c:pt>
                <c:pt idx="1147">
                  <c:v>-0.46281</c:v>
                </c:pt>
                <c:pt idx="1148">
                  <c:v>-0.46022999999999997</c:v>
                </c:pt>
                <c:pt idx="1149">
                  <c:v>-0.44947999999999999</c:v>
                </c:pt>
                <c:pt idx="1150">
                  <c:v>-0.43674000000000002</c:v>
                </c:pt>
                <c:pt idx="1151">
                  <c:v>-0.41843000000000002</c:v>
                </c:pt>
                <c:pt idx="1152">
                  <c:v>-0.39954000000000001</c:v>
                </c:pt>
                <c:pt idx="1153">
                  <c:v>-0.38630999999999999</c:v>
                </c:pt>
                <c:pt idx="1154">
                  <c:v>-0.35731000000000002</c:v>
                </c:pt>
                <c:pt idx="1155">
                  <c:v>-0.33994000000000002</c:v>
                </c:pt>
                <c:pt idx="1156">
                  <c:v>-0.31747999999999998</c:v>
                </c:pt>
                <c:pt idx="1157">
                  <c:v>-0.29760999999999999</c:v>
                </c:pt>
                <c:pt idx="1158">
                  <c:v>-0.27850000000000003</c:v>
                </c:pt>
                <c:pt idx="1159">
                  <c:v>-0.25413000000000002</c:v>
                </c:pt>
                <c:pt idx="1160">
                  <c:v>-0.23504</c:v>
                </c:pt>
                <c:pt idx="1161">
                  <c:v>-0.21748999999999999</c:v>
                </c:pt>
                <c:pt idx="1162">
                  <c:v>-0.19797999999999999</c:v>
                </c:pt>
                <c:pt idx="1163">
                  <c:v>-0.1835</c:v>
                </c:pt>
                <c:pt idx="1164">
                  <c:v>-0.15895000000000001</c:v>
                </c:pt>
                <c:pt idx="1165">
                  <c:v>-0.15229999999999999</c:v>
                </c:pt>
                <c:pt idx="1166">
                  <c:v>-0.13744000000000001</c:v>
                </c:pt>
                <c:pt idx="1167">
                  <c:v>-0.11935</c:v>
                </c:pt>
                <c:pt idx="1168">
                  <c:v>-0.10707999999999999</c:v>
                </c:pt>
                <c:pt idx="1169">
                  <c:v>-8.4774000000000002E-2</c:v>
                </c:pt>
                <c:pt idx="1170">
                  <c:v>-8.0460000000000004E-2</c:v>
                </c:pt>
                <c:pt idx="1171">
                  <c:v>-5.7535999999999997E-2</c:v>
                </c:pt>
                <c:pt idx="1172">
                  <c:v>-4.1355000000000003E-2</c:v>
                </c:pt>
                <c:pt idx="1173">
                  <c:v>-1.5701E-2</c:v>
                </c:pt>
                <c:pt idx="1174">
                  <c:v>6.3213000000000002E-3</c:v>
                </c:pt>
                <c:pt idx="1175">
                  <c:v>2.419E-2</c:v>
                </c:pt>
                <c:pt idx="1176">
                  <c:v>5.0840999999999997E-2</c:v>
                </c:pt>
                <c:pt idx="1177">
                  <c:v>8.2100999999999993E-2</c:v>
                </c:pt>
                <c:pt idx="1178">
                  <c:v>0.10842</c:v>
                </c:pt>
                <c:pt idx="1179">
                  <c:v>0.14129</c:v>
                </c:pt>
                <c:pt idx="1180">
                  <c:v>0.16858000000000001</c:v>
                </c:pt>
                <c:pt idx="1181">
                  <c:v>0.20843</c:v>
                </c:pt>
                <c:pt idx="1182">
                  <c:v>0.24517</c:v>
                </c:pt>
                <c:pt idx="1183">
                  <c:v>0.27742</c:v>
                </c:pt>
                <c:pt idx="1184">
                  <c:v>0.30830999999999997</c:v>
                </c:pt>
                <c:pt idx="1185">
                  <c:v>0.34469</c:v>
                </c:pt>
                <c:pt idx="1186">
                  <c:v>0.38268999999999997</c:v>
                </c:pt>
                <c:pt idx="1187">
                  <c:v>0.40753</c:v>
                </c:pt>
                <c:pt idx="1188">
                  <c:v>0.44039</c:v>
                </c:pt>
                <c:pt idx="1189">
                  <c:v>0.47015000000000001</c:v>
                </c:pt>
                <c:pt idx="1190">
                  <c:v>0.50012000000000001</c:v>
                </c:pt>
                <c:pt idx="1191">
                  <c:v>0.52437</c:v>
                </c:pt>
                <c:pt idx="1192">
                  <c:v>0.52861000000000002</c:v>
                </c:pt>
                <c:pt idx="1193">
                  <c:v>0.55071000000000003</c:v>
                </c:pt>
                <c:pt idx="1194">
                  <c:v>0.55015000000000003</c:v>
                </c:pt>
                <c:pt idx="1195">
                  <c:v>0.55867</c:v>
                </c:pt>
                <c:pt idx="1196">
                  <c:v>0.54745999999999995</c:v>
                </c:pt>
                <c:pt idx="1197">
                  <c:v>0.53996999999999995</c:v>
                </c:pt>
                <c:pt idx="1198">
                  <c:v>0.51966000000000001</c:v>
                </c:pt>
                <c:pt idx="1199">
                  <c:v>0.49725999999999998</c:v>
                </c:pt>
                <c:pt idx="1200">
                  <c:v>0.47359000000000001</c:v>
                </c:pt>
                <c:pt idx="1201">
                  <c:v>0.43934000000000001</c:v>
                </c:pt>
                <c:pt idx="1202">
                  <c:v>0.40045999999999998</c:v>
                </c:pt>
                <c:pt idx="1203">
                  <c:v>0.36115000000000003</c:v>
                </c:pt>
                <c:pt idx="1204">
                  <c:v>0.30712</c:v>
                </c:pt>
                <c:pt idx="1205">
                  <c:v>0.25328000000000001</c:v>
                </c:pt>
                <c:pt idx="1206">
                  <c:v>0.19791</c:v>
                </c:pt>
                <c:pt idx="1207">
                  <c:v>0.1381</c:v>
                </c:pt>
                <c:pt idx="1208">
                  <c:v>7.918E-2</c:v>
                </c:pt>
                <c:pt idx="1209">
                  <c:v>1.9303000000000001E-2</c:v>
                </c:pt>
                <c:pt idx="1210">
                  <c:v>-4.4655E-2</c:v>
                </c:pt>
                <c:pt idx="1211">
                  <c:v>-0.10496</c:v>
                </c:pt>
                <c:pt idx="1212">
                  <c:v>-0.15961</c:v>
                </c:pt>
                <c:pt idx="1213">
                  <c:v>-0.22189</c:v>
                </c:pt>
                <c:pt idx="1214">
                  <c:v>-0.28208</c:v>
                </c:pt>
                <c:pt idx="1215">
                  <c:v>-0.33523999999999998</c:v>
                </c:pt>
                <c:pt idx="1216">
                  <c:v>-0.38419999999999999</c:v>
                </c:pt>
                <c:pt idx="1217">
                  <c:v>-0.42183999999999999</c:v>
                </c:pt>
                <c:pt idx="1218">
                  <c:v>-0.46564</c:v>
                </c:pt>
                <c:pt idx="1219">
                  <c:v>-0.48958000000000002</c:v>
                </c:pt>
                <c:pt idx="1220">
                  <c:v>-0.51870000000000005</c:v>
                </c:pt>
                <c:pt idx="1221">
                  <c:v>-0.53857999999999995</c:v>
                </c:pt>
                <c:pt idx="1222">
                  <c:v>-0.55091000000000001</c:v>
                </c:pt>
                <c:pt idx="1223">
                  <c:v>-0.55486999999999997</c:v>
                </c:pt>
                <c:pt idx="1224">
                  <c:v>-0.55166999999999999</c:v>
                </c:pt>
                <c:pt idx="1225">
                  <c:v>-0.55700000000000005</c:v>
                </c:pt>
                <c:pt idx="1226">
                  <c:v>-0.54229000000000005</c:v>
                </c:pt>
                <c:pt idx="1227">
                  <c:v>-0.52934000000000003</c:v>
                </c:pt>
                <c:pt idx="1228">
                  <c:v>-0.50934000000000001</c:v>
                </c:pt>
                <c:pt idx="1229">
                  <c:v>-0.47553000000000001</c:v>
                </c:pt>
                <c:pt idx="1230">
                  <c:v>-0.44740999999999997</c:v>
                </c:pt>
                <c:pt idx="1231">
                  <c:v>-0.41769000000000001</c:v>
                </c:pt>
                <c:pt idx="1232">
                  <c:v>-0.38103999999999999</c:v>
                </c:pt>
                <c:pt idx="1233">
                  <c:v>-0.34256999999999999</c:v>
                </c:pt>
                <c:pt idx="1234">
                  <c:v>-0.30843999999999999</c:v>
                </c:pt>
                <c:pt idx="1235">
                  <c:v>-0.26939000000000002</c:v>
                </c:pt>
                <c:pt idx="1236">
                  <c:v>-0.23149</c:v>
                </c:pt>
                <c:pt idx="1237">
                  <c:v>-0.19714999999999999</c:v>
                </c:pt>
                <c:pt idx="1238">
                  <c:v>-0.15920999999999999</c:v>
                </c:pt>
                <c:pt idx="1239">
                  <c:v>-0.12286999999999999</c:v>
                </c:pt>
                <c:pt idx="1240">
                  <c:v>-8.8044999999999998E-2</c:v>
                </c:pt>
                <c:pt idx="1241">
                  <c:v>-4.8977E-2</c:v>
                </c:pt>
                <c:pt idx="1242">
                  <c:v>-3.0436000000000001E-2</c:v>
                </c:pt>
                <c:pt idx="1243">
                  <c:v>-4.5960000000000003E-3</c:v>
                </c:pt>
                <c:pt idx="1244">
                  <c:v>1.8002000000000001E-2</c:v>
                </c:pt>
                <c:pt idx="1245">
                  <c:v>3.9551999999999997E-2</c:v>
                </c:pt>
                <c:pt idx="1246">
                  <c:v>6.1957999999999999E-2</c:v>
                </c:pt>
                <c:pt idx="1247">
                  <c:v>6.9140999999999994E-2</c:v>
                </c:pt>
                <c:pt idx="1248">
                  <c:v>8.4678000000000003E-2</c:v>
                </c:pt>
                <c:pt idx="1249">
                  <c:v>9.6864000000000006E-2</c:v>
                </c:pt>
                <c:pt idx="1250">
                  <c:v>0.11577</c:v>
                </c:pt>
                <c:pt idx="1251">
                  <c:v>0.12708</c:v>
                </c:pt>
                <c:pt idx="1252">
                  <c:v>0.13195999999999999</c:v>
                </c:pt>
                <c:pt idx="1253">
                  <c:v>0.14362</c:v>
                </c:pt>
                <c:pt idx="1254">
                  <c:v>0.14756</c:v>
                </c:pt>
                <c:pt idx="1255">
                  <c:v>0.15947</c:v>
                </c:pt>
                <c:pt idx="1256">
                  <c:v>0.16874</c:v>
                </c:pt>
                <c:pt idx="1257">
                  <c:v>0.17333999999999999</c:v>
                </c:pt>
                <c:pt idx="1258">
                  <c:v>0.18744</c:v>
                </c:pt>
                <c:pt idx="1259">
                  <c:v>0.20691000000000001</c:v>
                </c:pt>
                <c:pt idx="1260">
                  <c:v>0.21384</c:v>
                </c:pt>
                <c:pt idx="1261">
                  <c:v>0.22764000000000001</c:v>
                </c:pt>
                <c:pt idx="1262">
                  <c:v>0.24268000000000001</c:v>
                </c:pt>
                <c:pt idx="1263">
                  <c:v>0.26584000000000002</c:v>
                </c:pt>
                <c:pt idx="1264">
                  <c:v>0.27318999999999999</c:v>
                </c:pt>
                <c:pt idx="1265">
                  <c:v>0.29396</c:v>
                </c:pt>
                <c:pt idx="1266">
                  <c:v>0.30921999999999999</c:v>
                </c:pt>
                <c:pt idx="1267">
                  <c:v>0.33280999999999999</c:v>
                </c:pt>
                <c:pt idx="1268">
                  <c:v>0.35006999999999999</c:v>
                </c:pt>
                <c:pt idx="1269">
                  <c:v>0.36319000000000001</c:v>
                </c:pt>
                <c:pt idx="1270">
                  <c:v>0.38102000000000003</c:v>
                </c:pt>
                <c:pt idx="1271">
                  <c:v>0.38929000000000002</c:v>
                </c:pt>
                <c:pt idx="1272">
                  <c:v>0.40594999999999998</c:v>
                </c:pt>
                <c:pt idx="1273">
                  <c:v>0.41297</c:v>
                </c:pt>
                <c:pt idx="1274">
                  <c:v>0.41289999999999999</c:v>
                </c:pt>
                <c:pt idx="1275">
                  <c:v>0.40915000000000001</c:v>
                </c:pt>
                <c:pt idx="1276">
                  <c:v>0.40815000000000001</c:v>
                </c:pt>
                <c:pt idx="1277">
                  <c:v>0.40328000000000003</c:v>
                </c:pt>
                <c:pt idx="1278">
                  <c:v>0.38984999999999997</c:v>
                </c:pt>
                <c:pt idx="1279">
                  <c:v>0.36915999999999999</c:v>
                </c:pt>
                <c:pt idx="1280">
                  <c:v>0.35193000000000002</c:v>
                </c:pt>
                <c:pt idx="1281">
                  <c:v>0.32358999999999999</c:v>
                </c:pt>
                <c:pt idx="1282">
                  <c:v>0.29475000000000001</c:v>
                </c:pt>
                <c:pt idx="1283">
                  <c:v>0.25296999999999997</c:v>
                </c:pt>
                <c:pt idx="1284">
                  <c:v>0.21296000000000001</c:v>
                </c:pt>
                <c:pt idx="1285">
                  <c:v>0.17249999999999999</c:v>
                </c:pt>
                <c:pt idx="1286">
                  <c:v>0.12508</c:v>
                </c:pt>
                <c:pt idx="1287">
                  <c:v>7.3916999999999997E-2</c:v>
                </c:pt>
                <c:pt idx="1288">
                  <c:v>1.8828000000000001E-2</c:v>
                </c:pt>
                <c:pt idx="1289">
                  <c:v>-3.2049000000000001E-2</c:v>
                </c:pt>
                <c:pt idx="1290">
                  <c:v>-8.8876999999999998E-2</c:v>
                </c:pt>
                <c:pt idx="1291">
                  <c:v>-0.14924000000000001</c:v>
                </c:pt>
                <c:pt idx="1292">
                  <c:v>-0.20254</c:v>
                </c:pt>
                <c:pt idx="1293">
                  <c:v>-0.26135999999999998</c:v>
                </c:pt>
                <c:pt idx="1294">
                  <c:v>-0.30547000000000002</c:v>
                </c:pt>
                <c:pt idx="1295">
                  <c:v>-0.36151</c:v>
                </c:pt>
                <c:pt idx="1296">
                  <c:v>-0.40577000000000002</c:v>
                </c:pt>
                <c:pt idx="1297">
                  <c:v>-0.45025999999999999</c:v>
                </c:pt>
                <c:pt idx="1298">
                  <c:v>-0.47786000000000001</c:v>
                </c:pt>
                <c:pt idx="1299">
                  <c:v>-0.51212000000000002</c:v>
                </c:pt>
                <c:pt idx="1300">
                  <c:v>-0.54332000000000003</c:v>
                </c:pt>
                <c:pt idx="1301">
                  <c:v>-0.56186000000000003</c:v>
                </c:pt>
                <c:pt idx="1302">
                  <c:v>-0.56920999999999999</c:v>
                </c:pt>
                <c:pt idx="1303">
                  <c:v>-0.58087</c:v>
                </c:pt>
                <c:pt idx="1304">
                  <c:v>-0.58382999999999996</c:v>
                </c:pt>
                <c:pt idx="1305">
                  <c:v>-0.57587999999999995</c:v>
                </c:pt>
                <c:pt idx="1306">
                  <c:v>-0.55883000000000005</c:v>
                </c:pt>
                <c:pt idx="1307">
                  <c:v>-0.54083999999999999</c:v>
                </c:pt>
                <c:pt idx="1308">
                  <c:v>-0.51973000000000003</c:v>
                </c:pt>
                <c:pt idx="1309">
                  <c:v>-0.49291000000000001</c:v>
                </c:pt>
                <c:pt idx="1310">
                  <c:v>-0.45490000000000003</c:v>
                </c:pt>
                <c:pt idx="1311">
                  <c:v>-0.41715000000000002</c:v>
                </c:pt>
                <c:pt idx="1312">
                  <c:v>-0.37886999999999998</c:v>
                </c:pt>
                <c:pt idx="1313">
                  <c:v>-0.33250000000000002</c:v>
                </c:pt>
                <c:pt idx="1314">
                  <c:v>-0.28594000000000003</c:v>
                </c:pt>
                <c:pt idx="1315">
                  <c:v>-0.23211000000000001</c:v>
                </c:pt>
                <c:pt idx="1316">
                  <c:v>-0.17738999999999999</c:v>
                </c:pt>
                <c:pt idx="1317">
                  <c:v>-0.13647000000000001</c:v>
                </c:pt>
                <c:pt idx="1318">
                  <c:v>-8.3698999999999996E-2</c:v>
                </c:pt>
                <c:pt idx="1319">
                  <c:v>-4.1139000000000002E-2</c:v>
                </c:pt>
                <c:pt idx="1320">
                  <c:v>1.5058999999999999E-2</c:v>
                </c:pt>
                <c:pt idx="1321">
                  <c:v>5.6085000000000003E-2</c:v>
                </c:pt>
                <c:pt idx="1322">
                  <c:v>8.8427000000000006E-2</c:v>
                </c:pt>
                <c:pt idx="1323">
                  <c:v>0.12820000000000001</c:v>
                </c:pt>
                <c:pt idx="1324">
                  <c:v>0.16306000000000001</c:v>
                </c:pt>
                <c:pt idx="1325">
                  <c:v>0.20230999999999999</c:v>
                </c:pt>
                <c:pt idx="1326">
                  <c:v>0.22095999999999999</c:v>
                </c:pt>
                <c:pt idx="1327">
                  <c:v>0.24571999999999999</c:v>
                </c:pt>
                <c:pt idx="1328">
                  <c:v>0.27007999999999999</c:v>
                </c:pt>
                <c:pt idx="1329">
                  <c:v>0.28055000000000002</c:v>
                </c:pt>
                <c:pt idx="1330">
                  <c:v>0.28716999999999998</c:v>
                </c:pt>
                <c:pt idx="1331">
                  <c:v>0.29730000000000001</c:v>
                </c:pt>
                <c:pt idx="1332">
                  <c:v>0.29792000000000002</c:v>
                </c:pt>
                <c:pt idx="1333">
                  <c:v>0.30470000000000003</c:v>
                </c:pt>
                <c:pt idx="1334">
                  <c:v>0.30581000000000003</c:v>
                </c:pt>
                <c:pt idx="1335">
                  <c:v>0.29936000000000001</c:v>
                </c:pt>
                <c:pt idx="1336">
                  <c:v>0.29382999999999998</c:v>
                </c:pt>
                <c:pt idx="1337">
                  <c:v>0.29175000000000001</c:v>
                </c:pt>
                <c:pt idx="1338">
                  <c:v>0.28795999999999999</c:v>
                </c:pt>
                <c:pt idx="1339">
                  <c:v>0.27138000000000001</c:v>
                </c:pt>
                <c:pt idx="1340">
                  <c:v>0.26149</c:v>
                </c:pt>
                <c:pt idx="1341">
                  <c:v>0.24784</c:v>
                </c:pt>
                <c:pt idx="1342">
                  <c:v>0.25401000000000001</c:v>
                </c:pt>
                <c:pt idx="1343">
                  <c:v>0.23977000000000001</c:v>
                </c:pt>
                <c:pt idx="1344">
                  <c:v>0.23763000000000001</c:v>
                </c:pt>
                <c:pt idx="1345">
                  <c:v>0.23516000000000001</c:v>
                </c:pt>
                <c:pt idx="1346">
                  <c:v>0.22938</c:v>
                </c:pt>
                <c:pt idx="1347">
                  <c:v>0.22749</c:v>
                </c:pt>
                <c:pt idx="1348">
                  <c:v>0.22722999999999999</c:v>
                </c:pt>
                <c:pt idx="1349">
                  <c:v>0.22933000000000001</c:v>
                </c:pt>
                <c:pt idx="1350">
                  <c:v>0.21797</c:v>
                </c:pt>
                <c:pt idx="1351">
                  <c:v>0.22025</c:v>
                </c:pt>
                <c:pt idx="1352">
                  <c:v>0.22103999999999999</c:v>
                </c:pt>
                <c:pt idx="1353">
                  <c:v>0.21803</c:v>
                </c:pt>
                <c:pt idx="1354">
                  <c:v>0.22026999999999999</c:v>
                </c:pt>
                <c:pt idx="1355">
                  <c:v>0.22220999999999999</c:v>
                </c:pt>
                <c:pt idx="1356">
                  <c:v>0.21492</c:v>
                </c:pt>
                <c:pt idx="1357">
                  <c:v>0.21368999999999999</c:v>
                </c:pt>
                <c:pt idx="1358">
                  <c:v>0.20513000000000001</c:v>
                </c:pt>
                <c:pt idx="1359">
                  <c:v>0.19402</c:v>
                </c:pt>
                <c:pt idx="1360">
                  <c:v>0.18765000000000001</c:v>
                </c:pt>
                <c:pt idx="1361">
                  <c:v>0.1658</c:v>
                </c:pt>
                <c:pt idx="1362">
                  <c:v>0.15029000000000001</c:v>
                </c:pt>
                <c:pt idx="1363">
                  <c:v>0.13138</c:v>
                </c:pt>
                <c:pt idx="1364">
                  <c:v>0.11443</c:v>
                </c:pt>
                <c:pt idx="1365">
                  <c:v>8.0003000000000005E-2</c:v>
                </c:pt>
                <c:pt idx="1366">
                  <c:v>5.5931000000000002E-2</c:v>
                </c:pt>
                <c:pt idx="1367">
                  <c:v>1.882E-2</c:v>
                </c:pt>
                <c:pt idx="1368">
                  <c:v>-1.4666999999999999E-2</c:v>
                </c:pt>
                <c:pt idx="1369">
                  <c:v>-6.2757999999999994E-2</c:v>
                </c:pt>
                <c:pt idx="1370">
                  <c:v>-9.7817000000000001E-2</c:v>
                </c:pt>
                <c:pt idx="1371">
                  <c:v>-0.13835</c:v>
                </c:pt>
                <c:pt idx="1372">
                  <c:v>-0.18435000000000001</c:v>
                </c:pt>
                <c:pt idx="1373">
                  <c:v>-0.23219000000000001</c:v>
                </c:pt>
                <c:pt idx="1374">
                  <c:v>-0.27260000000000001</c:v>
                </c:pt>
                <c:pt idx="1375">
                  <c:v>-0.30656</c:v>
                </c:pt>
                <c:pt idx="1376">
                  <c:v>-0.35009000000000001</c:v>
                </c:pt>
                <c:pt idx="1377">
                  <c:v>-0.38621</c:v>
                </c:pt>
                <c:pt idx="1378">
                  <c:v>-0.42004000000000002</c:v>
                </c:pt>
                <c:pt idx="1379">
                  <c:v>-0.45734999999999998</c:v>
                </c:pt>
                <c:pt idx="1380">
                  <c:v>-0.48491000000000001</c:v>
                </c:pt>
                <c:pt idx="1381">
                  <c:v>-0.50024999999999997</c:v>
                </c:pt>
                <c:pt idx="1382">
                  <c:v>-0.52353000000000005</c:v>
                </c:pt>
                <c:pt idx="1383">
                  <c:v>-0.53727999999999998</c:v>
                </c:pt>
                <c:pt idx="1384">
                  <c:v>-0.54122000000000003</c:v>
                </c:pt>
                <c:pt idx="1385">
                  <c:v>-0.53607000000000005</c:v>
                </c:pt>
                <c:pt idx="1386">
                  <c:v>-0.53274999999999995</c:v>
                </c:pt>
                <c:pt idx="1387">
                  <c:v>-0.52188999999999997</c:v>
                </c:pt>
                <c:pt idx="1388">
                  <c:v>-0.50282000000000004</c:v>
                </c:pt>
                <c:pt idx="1389">
                  <c:v>-0.47746</c:v>
                </c:pt>
                <c:pt idx="1390">
                  <c:v>-0.44627</c:v>
                </c:pt>
                <c:pt idx="1391">
                  <c:v>-0.41532000000000002</c:v>
                </c:pt>
                <c:pt idx="1392">
                  <c:v>-0.37345</c:v>
                </c:pt>
                <c:pt idx="1393">
                  <c:v>-0.32150000000000001</c:v>
                </c:pt>
                <c:pt idx="1394">
                  <c:v>-0.27373999999999998</c:v>
                </c:pt>
                <c:pt idx="1395">
                  <c:v>-0.21998999999999999</c:v>
                </c:pt>
                <c:pt idx="1396">
                  <c:v>-0.16897000000000001</c:v>
                </c:pt>
                <c:pt idx="1397">
                  <c:v>-0.10911999999999999</c:v>
                </c:pt>
                <c:pt idx="1398">
                  <c:v>-5.0675999999999999E-2</c:v>
                </c:pt>
                <c:pt idx="1399">
                  <c:v>3.5200000000000001E-3</c:v>
                </c:pt>
                <c:pt idx="1400">
                  <c:v>5.3918000000000001E-2</c:v>
                </c:pt>
                <c:pt idx="1401">
                  <c:v>0.1103</c:v>
                </c:pt>
                <c:pt idx="1402">
                  <c:v>0.16558</c:v>
                </c:pt>
                <c:pt idx="1403">
                  <c:v>0.21792</c:v>
                </c:pt>
                <c:pt idx="1404">
                  <c:v>0.25640000000000002</c:v>
                </c:pt>
                <c:pt idx="1405">
                  <c:v>0.30142999999999998</c:v>
                </c:pt>
                <c:pt idx="1406">
                  <c:v>0.33903</c:v>
                </c:pt>
                <c:pt idx="1407">
                  <c:v>0.37367</c:v>
                </c:pt>
                <c:pt idx="1408">
                  <c:v>0.39585999999999999</c:v>
                </c:pt>
                <c:pt idx="1409">
                  <c:v>0.41542000000000001</c:v>
                </c:pt>
                <c:pt idx="1410">
                  <c:v>0.43680999999999998</c:v>
                </c:pt>
                <c:pt idx="1411">
                  <c:v>0.44622000000000001</c:v>
                </c:pt>
                <c:pt idx="1412">
                  <c:v>0.44740999999999997</c:v>
                </c:pt>
                <c:pt idx="1413">
                  <c:v>0.44866</c:v>
                </c:pt>
                <c:pt idx="1414">
                  <c:v>0.44363999999999998</c:v>
                </c:pt>
                <c:pt idx="1415">
                  <c:v>0.43206</c:v>
                </c:pt>
                <c:pt idx="1416">
                  <c:v>0.41210999999999998</c:v>
                </c:pt>
                <c:pt idx="1417">
                  <c:v>0.39645000000000002</c:v>
                </c:pt>
                <c:pt idx="1418">
                  <c:v>0.36980000000000002</c:v>
                </c:pt>
                <c:pt idx="1419">
                  <c:v>0.34641</c:v>
                </c:pt>
                <c:pt idx="1420">
                  <c:v>0.31911</c:v>
                </c:pt>
                <c:pt idx="1421">
                  <c:v>0.29082000000000002</c:v>
                </c:pt>
                <c:pt idx="1422">
                  <c:v>0.26042999999999999</c:v>
                </c:pt>
                <c:pt idx="1423">
                  <c:v>0.2326</c:v>
                </c:pt>
                <c:pt idx="1424">
                  <c:v>0.20895</c:v>
                </c:pt>
                <c:pt idx="1425">
                  <c:v>0.17649999999999999</c:v>
                </c:pt>
                <c:pt idx="1426">
                  <c:v>0.14627999999999999</c:v>
                </c:pt>
                <c:pt idx="1427">
                  <c:v>0.12078999999999999</c:v>
                </c:pt>
                <c:pt idx="1428">
                  <c:v>0.10389</c:v>
                </c:pt>
                <c:pt idx="1429">
                  <c:v>8.0535999999999996E-2</c:v>
                </c:pt>
                <c:pt idx="1430">
                  <c:v>6.2801999999999997E-2</c:v>
                </c:pt>
                <c:pt idx="1431">
                  <c:v>4.5068999999999998E-2</c:v>
                </c:pt>
                <c:pt idx="1432">
                  <c:v>4.1507000000000002E-2</c:v>
                </c:pt>
                <c:pt idx="1433">
                  <c:v>2.5177999999999999E-2</c:v>
                </c:pt>
                <c:pt idx="1434">
                  <c:v>1.4174000000000001E-2</c:v>
                </c:pt>
                <c:pt idx="1435">
                  <c:v>8.5433000000000002E-3</c:v>
                </c:pt>
                <c:pt idx="1436">
                  <c:v>6.1517999999999998E-3</c:v>
                </c:pt>
                <c:pt idx="1437">
                  <c:v>2.2409000000000001E-3</c:v>
                </c:pt>
                <c:pt idx="1438">
                  <c:v>9.1281999999999998E-5</c:v>
                </c:pt>
                <c:pt idx="1439">
                  <c:v>9.4359000000000001E-4</c:v>
                </c:pt>
                <c:pt idx="1440">
                  <c:v>7.7223000000000005E-4</c:v>
                </c:pt>
                <c:pt idx="1441">
                  <c:v>3.6857999999999999E-3</c:v>
                </c:pt>
                <c:pt idx="1442">
                  <c:v>-3.094E-3</c:v>
                </c:pt>
                <c:pt idx="1443">
                  <c:v>-1.9302E-3</c:v>
                </c:pt>
                <c:pt idx="1444">
                  <c:v>-1.7429E-2</c:v>
                </c:pt>
                <c:pt idx="1445">
                  <c:v>-1.7451000000000001E-2</c:v>
                </c:pt>
                <c:pt idx="1446">
                  <c:v>-2.8355000000000002E-2</c:v>
                </c:pt>
                <c:pt idx="1447">
                  <c:v>-3.7879000000000003E-2</c:v>
                </c:pt>
                <c:pt idx="1448">
                  <c:v>-6.4635999999999999E-2</c:v>
                </c:pt>
                <c:pt idx="1449">
                  <c:v>-7.7926999999999996E-2</c:v>
                </c:pt>
                <c:pt idx="1450">
                  <c:v>-8.9444999999999997E-2</c:v>
                </c:pt>
                <c:pt idx="1451">
                  <c:v>-0.11211</c:v>
                </c:pt>
                <c:pt idx="1452">
                  <c:v>-0.14208000000000001</c:v>
                </c:pt>
                <c:pt idx="1453">
                  <c:v>-0.1646</c:v>
                </c:pt>
                <c:pt idx="1454">
                  <c:v>-0.19303000000000001</c:v>
                </c:pt>
                <c:pt idx="1455">
                  <c:v>-0.23043</c:v>
                </c:pt>
                <c:pt idx="1456">
                  <c:v>-0.25591999999999998</c:v>
                </c:pt>
                <c:pt idx="1457">
                  <c:v>-0.28832000000000002</c:v>
                </c:pt>
                <c:pt idx="1458">
                  <c:v>-0.31344</c:v>
                </c:pt>
                <c:pt idx="1459">
                  <c:v>-0.33794999999999997</c:v>
                </c:pt>
                <c:pt idx="1460">
                  <c:v>-0.36636999999999997</c:v>
                </c:pt>
                <c:pt idx="1461">
                  <c:v>-0.39047999999999999</c:v>
                </c:pt>
                <c:pt idx="1462">
                  <c:v>-0.40799999999999997</c:v>
                </c:pt>
                <c:pt idx="1463">
                  <c:v>-0.42020999999999997</c:v>
                </c:pt>
                <c:pt idx="1464">
                  <c:v>-0.43902000000000002</c:v>
                </c:pt>
                <c:pt idx="1465">
                  <c:v>-0.44916</c:v>
                </c:pt>
                <c:pt idx="1466">
                  <c:v>-0.45841999999999999</c:v>
                </c:pt>
                <c:pt idx="1467">
                  <c:v>-0.43964999999999999</c:v>
                </c:pt>
                <c:pt idx="1468">
                  <c:v>-0.43851000000000001</c:v>
                </c:pt>
                <c:pt idx="1469">
                  <c:v>-0.42088999999999999</c:v>
                </c:pt>
                <c:pt idx="1470">
                  <c:v>-0.40617999999999999</c:v>
                </c:pt>
                <c:pt idx="1471">
                  <c:v>-0.37008999999999997</c:v>
                </c:pt>
                <c:pt idx="1472">
                  <c:v>-0.33753</c:v>
                </c:pt>
                <c:pt idx="1473">
                  <c:v>-0.29838999999999999</c:v>
                </c:pt>
                <c:pt idx="1474">
                  <c:v>-0.25975999999999999</c:v>
                </c:pt>
                <c:pt idx="1475">
                  <c:v>-0.21462000000000001</c:v>
                </c:pt>
                <c:pt idx="1476">
                  <c:v>-0.16314999999999999</c:v>
                </c:pt>
                <c:pt idx="1477">
                  <c:v>-0.10977000000000001</c:v>
                </c:pt>
                <c:pt idx="1478">
                  <c:v>-5.5350000000000003E-2</c:v>
                </c:pt>
                <c:pt idx="1479">
                  <c:v>8.4583000000000002E-3</c:v>
                </c:pt>
                <c:pt idx="1480">
                  <c:v>7.1947999999999998E-2</c:v>
                </c:pt>
                <c:pt idx="1481">
                  <c:v>0.12508</c:v>
                </c:pt>
                <c:pt idx="1482">
                  <c:v>0.18837999999999999</c:v>
                </c:pt>
                <c:pt idx="1483">
                  <c:v>0.23835000000000001</c:v>
                </c:pt>
                <c:pt idx="1484">
                  <c:v>0.28766000000000003</c:v>
                </c:pt>
                <c:pt idx="1485">
                  <c:v>0.34488000000000002</c:v>
                </c:pt>
                <c:pt idx="1486">
                  <c:v>0.38757999999999998</c:v>
                </c:pt>
                <c:pt idx="1487">
                  <c:v>0.42109000000000002</c:v>
                </c:pt>
                <c:pt idx="1488">
                  <c:v>0.45734999999999998</c:v>
                </c:pt>
                <c:pt idx="1489">
                  <c:v>0.49468000000000001</c:v>
                </c:pt>
                <c:pt idx="1490">
                  <c:v>0.51964999999999995</c:v>
                </c:pt>
                <c:pt idx="1491">
                  <c:v>0.52725999999999995</c:v>
                </c:pt>
                <c:pt idx="1492">
                  <c:v>0.53325999999999996</c:v>
                </c:pt>
                <c:pt idx="1493">
                  <c:v>0.53746000000000005</c:v>
                </c:pt>
                <c:pt idx="1494">
                  <c:v>0.53039999999999998</c:v>
                </c:pt>
                <c:pt idx="1495">
                  <c:v>0.51365000000000005</c:v>
                </c:pt>
                <c:pt idx="1496">
                  <c:v>0.49334</c:v>
                </c:pt>
                <c:pt idx="1497">
                  <c:v>0.46969</c:v>
                </c:pt>
                <c:pt idx="1498">
                  <c:v>0.43704999999999999</c:v>
                </c:pt>
                <c:pt idx="1499">
                  <c:v>0.40328000000000003</c:v>
                </c:pt>
                <c:pt idx="1500">
                  <c:v>0.37225000000000003</c:v>
                </c:pt>
                <c:pt idx="1501">
                  <c:v>0.32823999999999998</c:v>
                </c:pt>
                <c:pt idx="1502">
                  <c:v>0.28520000000000001</c:v>
                </c:pt>
                <c:pt idx="1503">
                  <c:v>0.24024999999999999</c:v>
                </c:pt>
                <c:pt idx="1504">
                  <c:v>0.19136</c:v>
                </c:pt>
                <c:pt idx="1505">
                  <c:v>0.14233000000000001</c:v>
                </c:pt>
                <c:pt idx="1506">
                  <c:v>0.10494000000000001</c:v>
                </c:pt>
                <c:pt idx="1507">
                  <c:v>5.7064999999999998E-2</c:v>
                </c:pt>
                <c:pt idx="1508">
                  <c:v>1.3539000000000001E-2</c:v>
                </c:pt>
                <c:pt idx="1509">
                  <c:v>-2.1014000000000001E-2</c:v>
                </c:pt>
                <c:pt idx="1510">
                  <c:v>-5.3208999999999999E-2</c:v>
                </c:pt>
                <c:pt idx="1511">
                  <c:v>-8.6597999999999994E-2</c:v>
                </c:pt>
                <c:pt idx="1512">
                  <c:v>-0.11554</c:v>
                </c:pt>
                <c:pt idx="1513">
                  <c:v>-0.14163000000000001</c:v>
                </c:pt>
                <c:pt idx="1514">
                  <c:v>-0.15506</c:v>
                </c:pt>
                <c:pt idx="1515">
                  <c:v>-0.17222000000000001</c:v>
                </c:pt>
                <c:pt idx="1516">
                  <c:v>-0.18379000000000001</c:v>
                </c:pt>
                <c:pt idx="1517">
                  <c:v>-0.19073000000000001</c:v>
                </c:pt>
                <c:pt idx="1518">
                  <c:v>-0.18731999999999999</c:v>
                </c:pt>
                <c:pt idx="1519">
                  <c:v>-0.18573000000000001</c:v>
                </c:pt>
                <c:pt idx="1520">
                  <c:v>-0.18437000000000001</c:v>
                </c:pt>
                <c:pt idx="1521">
                  <c:v>-0.17774000000000001</c:v>
                </c:pt>
                <c:pt idx="1522">
                  <c:v>-0.16833999999999999</c:v>
                </c:pt>
                <c:pt idx="1523">
                  <c:v>-0.15758</c:v>
                </c:pt>
                <c:pt idx="1524">
                  <c:v>-0.14893999999999999</c:v>
                </c:pt>
                <c:pt idx="1525">
                  <c:v>-0.14376</c:v>
                </c:pt>
                <c:pt idx="1526">
                  <c:v>-0.13622000000000001</c:v>
                </c:pt>
                <c:pt idx="1527">
                  <c:v>-0.126</c:v>
                </c:pt>
                <c:pt idx="1528">
                  <c:v>-0.11755</c:v>
                </c:pt>
                <c:pt idx="1529">
                  <c:v>-0.10891000000000001</c:v>
                </c:pt>
                <c:pt idx="1530">
                  <c:v>-0.11507000000000001</c:v>
                </c:pt>
                <c:pt idx="1531">
                  <c:v>-0.11083</c:v>
                </c:pt>
                <c:pt idx="1532">
                  <c:v>-0.11126999999999999</c:v>
                </c:pt>
                <c:pt idx="1533">
                  <c:v>-0.11416</c:v>
                </c:pt>
                <c:pt idx="1534">
                  <c:v>-0.13222</c:v>
                </c:pt>
                <c:pt idx="1535">
                  <c:v>-0.13896</c:v>
                </c:pt>
                <c:pt idx="1536">
                  <c:v>-0.14605000000000001</c:v>
                </c:pt>
                <c:pt idx="1537">
                  <c:v>-0.16056000000000001</c:v>
                </c:pt>
                <c:pt idx="1538">
                  <c:v>-0.18189</c:v>
                </c:pt>
                <c:pt idx="1539">
                  <c:v>-0.19622000000000001</c:v>
                </c:pt>
                <c:pt idx="1540">
                  <c:v>-0.21503</c:v>
                </c:pt>
                <c:pt idx="1541">
                  <c:v>-0.23224</c:v>
                </c:pt>
                <c:pt idx="1542">
                  <c:v>-0.24978</c:v>
                </c:pt>
                <c:pt idx="1543">
                  <c:v>-0.27161000000000002</c:v>
                </c:pt>
                <c:pt idx="1544">
                  <c:v>-0.28310000000000002</c:v>
                </c:pt>
                <c:pt idx="1545">
                  <c:v>-0.29838999999999999</c:v>
                </c:pt>
                <c:pt idx="1546">
                  <c:v>-0.30157</c:v>
                </c:pt>
                <c:pt idx="1547">
                  <c:v>-0.31102000000000002</c:v>
                </c:pt>
                <c:pt idx="1548">
                  <c:v>-0.31187999999999999</c:v>
                </c:pt>
                <c:pt idx="1549">
                  <c:v>-0.30868000000000001</c:v>
                </c:pt>
                <c:pt idx="1550">
                  <c:v>-0.29496</c:v>
                </c:pt>
                <c:pt idx="1551">
                  <c:v>-0.28341</c:v>
                </c:pt>
                <c:pt idx="1552">
                  <c:v>-0.26724999999999999</c:v>
                </c:pt>
                <c:pt idx="1553">
                  <c:v>-0.25</c:v>
                </c:pt>
                <c:pt idx="1554">
                  <c:v>-0.21135999999999999</c:v>
                </c:pt>
                <c:pt idx="1555">
                  <c:v>-0.17701</c:v>
                </c:pt>
                <c:pt idx="1556">
                  <c:v>-0.14358000000000001</c:v>
                </c:pt>
                <c:pt idx="1557">
                  <c:v>-0.10081</c:v>
                </c:pt>
                <c:pt idx="1558">
                  <c:v>-5.1184E-2</c:v>
                </c:pt>
                <c:pt idx="1559">
                  <c:v>-3.143E-3</c:v>
                </c:pt>
                <c:pt idx="1560">
                  <c:v>4.6249999999999999E-2</c:v>
                </c:pt>
                <c:pt idx="1561">
                  <c:v>0.10061</c:v>
                </c:pt>
                <c:pt idx="1562">
                  <c:v>0.15187999999999999</c:v>
                </c:pt>
                <c:pt idx="1563">
                  <c:v>0.20501</c:v>
                </c:pt>
                <c:pt idx="1564">
                  <c:v>0.25862000000000002</c:v>
                </c:pt>
                <c:pt idx="1565">
                  <c:v>0.30969000000000002</c:v>
                </c:pt>
                <c:pt idx="1566">
                  <c:v>0.36071999999999999</c:v>
                </c:pt>
                <c:pt idx="1567">
                  <c:v>0.40011000000000002</c:v>
                </c:pt>
                <c:pt idx="1568">
                  <c:v>0.44363999999999998</c:v>
                </c:pt>
                <c:pt idx="1569">
                  <c:v>0.46733000000000002</c:v>
                </c:pt>
                <c:pt idx="1570">
                  <c:v>0.50280999999999998</c:v>
                </c:pt>
                <c:pt idx="1571">
                  <c:v>0.52344999999999997</c:v>
                </c:pt>
                <c:pt idx="1572">
                  <c:v>0.54049000000000003</c:v>
                </c:pt>
                <c:pt idx="1573">
                  <c:v>0.53454000000000002</c:v>
                </c:pt>
                <c:pt idx="1574">
                  <c:v>0.54096999999999995</c:v>
                </c:pt>
                <c:pt idx="1575">
                  <c:v>0.54171000000000002</c:v>
                </c:pt>
                <c:pt idx="1576">
                  <c:v>0.52863000000000004</c:v>
                </c:pt>
                <c:pt idx="1577">
                  <c:v>0.50043000000000004</c:v>
                </c:pt>
                <c:pt idx="1578">
                  <c:v>0.47827999999999998</c:v>
                </c:pt>
                <c:pt idx="1579">
                  <c:v>0.44553999999999999</c:v>
                </c:pt>
                <c:pt idx="1580">
                  <c:v>0.40323999999999999</c:v>
                </c:pt>
                <c:pt idx="1581">
                  <c:v>0.36021999999999998</c:v>
                </c:pt>
                <c:pt idx="1582">
                  <c:v>0.30773</c:v>
                </c:pt>
                <c:pt idx="1583">
                  <c:v>0.26184000000000002</c:v>
                </c:pt>
                <c:pt idx="1584">
                  <c:v>0.21231</c:v>
                </c:pt>
                <c:pt idx="1585">
                  <c:v>0.15281</c:v>
                </c:pt>
                <c:pt idx="1586">
                  <c:v>9.8807000000000006E-2</c:v>
                </c:pt>
                <c:pt idx="1587">
                  <c:v>4.4708999999999999E-2</c:v>
                </c:pt>
                <c:pt idx="1588">
                  <c:v>-9.8954999999999998E-3</c:v>
                </c:pt>
                <c:pt idx="1589">
                  <c:v>-6.0727999999999997E-2</c:v>
                </c:pt>
                <c:pt idx="1590">
                  <c:v>-0.11668000000000001</c:v>
                </c:pt>
                <c:pt idx="1591">
                  <c:v>-0.16675999999999999</c:v>
                </c:pt>
                <c:pt idx="1592">
                  <c:v>-0.20343</c:v>
                </c:pt>
                <c:pt idx="1593">
                  <c:v>-0.23574999999999999</c:v>
                </c:pt>
                <c:pt idx="1594">
                  <c:v>-0.26640000000000003</c:v>
                </c:pt>
                <c:pt idx="1595">
                  <c:v>-0.30241000000000001</c:v>
                </c:pt>
                <c:pt idx="1596">
                  <c:v>-0.32195000000000001</c:v>
                </c:pt>
                <c:pt idx="1597">
                  <c:v>-0.32829999999999998</c:v>
                </c:pt>
                <c:pt idx="1598">
                  <c:v>-0.33294000000000001</c:v>
                </c:pt>
                <c:pt idx="1599">
                  <c:v>-0.34311000000000003</c:v>
                </c:pt>
                <c:pt idx="1600">
                  <c:v>-0.35310000000000002</c:v>
                </c:pt>
                <c:pt idx="1601">
                  <c:v>-0.33766000000000002</c:v>
                </c:pt>
                <c:pt idx="1602">
                  <c:v>-0.32779999999999998</c:v>
                </c:pt>
                <c:pt idx="1603">
                  <c:v>-0.31792999999999999</c:v>
                </c:pt>
                <c:pt idx="1604">
                  <c:v>-0.29885</c:v>
                </c:pt>
                <c:pt idx="1605">
                  <c:v>-0.27400999999999998</c:v>
                </c:pt>
                <c:pt idx="1606">
                  <c:v>-0.25322</c:v>
                </c:pt>
                <c:pt idx="1607">
                  <c:v>-0.22697000000000001</c:v>
                </c:pt>
                <c:pt idx="1608">
                  <c:v>-0.20377999999999999</c:v>
                </c:pt>
                <c:pt idx="1609">
                  <c:v>-0.18736</c:v>
                </c:pt>
                <c:pt idx="1610">
                  <c:v>-0.15848000000000001</c:v>
                </c:pt>
                <c:pt idx="1611">
                  <c:v>-0.13536000000000001</c:v>
                </c:pt>
                <c:pt idx="1612">
                  <c:v>-0.12640999999999999</c:v>
                </c:pt>
                <c:pt idx="1613">
                  <c:v>-0.10364</c:v>
                </c:pt>
                <c:pt idx="1614">
                  <c:v>-8.2152000000000003E-2</c:v>
                </c:pt>
                <c:pt idx="1615">
                  <c:v>-6.5479999999999997E-2</c:v>
                </c:pt>
                <c:pt idx="1616">
                  <c:v>-6.1585000000000001E-2</c:v>
                </c:pt>
                <c:pt idx="1617">
                  <c:v>-5.8860999999999997E-2</c:v>
                </c:pt>
                <c:pt idx="1618">
                  <c:v>-5.1378E-2</c:v>
                </c:pt>
                <c:pt idx="1619">
                  <c:v>-5.2395999999999998E-2</c:v>
                </c:pt>
                <c:pt idx="1620">
                  <c:v>-5.7745999999999999E-2</c:v>
                </c:pt>
                <c:pt idx="1621">
                  <c:v>-6.2504000000000004E-2</c:v>
                </c:pt>
                <c:pt idx="1622">
                  <c:v>-7.2095000000000006E-2</c:v>
                </c:pt>
                <c:pt idx="1623">
                  <c:v>-8.2862000000000005E-2</c:v>
                </c:pt>
                <c:pt idx="1624">
                  <c:v>-9.2160000000000006E-2</c:v>
                </c:pt>
                <c:pt idx="1625">
                  <c:v>-9.6717999999999998E-2</c:v>
                </c:pt>
                <c:pt idx="1626">
                  <c:v>-0.10975</c:v>
                </c:pt>
                <c:pt idx="1627">
                  <c:v>-0.12076000000000001</c:v>
                </c:pt>
                <c:pt idx="1628">
                  <c:v>-0.12562000000000001</c:v>
                </c:pt>
                <c:pt idx="1629">
                  <c:v>-0.13696</c:v>
                </c:pt>
                <c:pt idx="1630">
                  <c:v>-0.14512</c:v>
                </c:pt>
                <c:pt idx="1631">
                  <c:v>-0.14505000000000001</c:v>
                </c:pt>
                <c:pt idx="1632">
                  <c:v>-0.14026</c:v>
                </c:pt>
                <c:pt idx="1633">
                  <c:v>-0.13763</c:v>
                </c:pt>
                <c:pt idx="1634">
                  <c:v>-0.12501999999999999</c:v>
                </c:pt>
                <c:pt idx="1635">
                  <c:v>-0.11785</c:v>
                </c:pt>
                <c:pt idx="1636">
                  <c:v>-9.2008999999999994E-2</c:v>
                </c:pt>
                <c:pt idx="1637">
                  <c:v>-7.2121000000000005E-2</c:v>
                </c:pt>
                <c:pt idx="1638">
                  <c:v>-4.9640999999999998E-2</c:v>
                </c:pt>
                <c:pt idx="1639">
                  <c:v>-2.3647000000000001E-2</c:v>
                </c:pt>
                <c:pt idx="1640">
                  <c:v>1.7838E-2</c:v>
                </c:pt>
                <c:pt idx="1641">
                  <c:v>5.1253E-2</c:v>
                </c:pt>
                <c:pt idx="1642">
                  <c:v>9.0000999999999998E-2</c:v>
                </c:pt>
                <c:pt idx="1643">
                  <c:v>0.13016</c:v>
                </c:pt>
                <c:pt idx="1644">
                  <c:v>0.17710999999999999</c:v>
                </c:pt>
                <c:pt idx="1645">
                  <c:v>0.21704000000000001</c:v>
                </c:pt>
                <c:pt idx="1646">
                  <c:v>0.25896000000000002</c:v>
                </c:pt>
                <c:pt idx="1647">
                  <c:v>0.30103999999999997</c:v>
                </c:pt>
                <c:pt idx="1648">
                  <c:v>0.33917000000000003</c:v>
                </c:pt>
                <c:pt idx="1649">
                  <c:v>0.37633</c:v>
                </c:pt>
                <c:pt idx="1650">
                  <c:v>0.40483000000000002</c:v>
                </c:pt>
                <c:pt idx="1651">
                  <c:v>0.43480000000000002</c:v>
                </c:pt>
                <c:pt idx="1652">
                  <c:v>0.45134000000000002</c:v>
                </c:pt>
                <c:pt idx="1653">
                  <c:v>0.47194999999999998</c:v>
                </c:pt>
                <c:pt idx="1654">
                  <c:v>0.48647000000000001</c:v>
                </c:pt>
                <c:pt idx="1655">
                  <c:v>0.49234</c:v>
                </c:pt>
                <c:pt idx="1656">
                  <c:v>0.48222999999999999</c:v>
                </c:pt>
                <c:pt idx="1657">
                  <c:v>0.47558</c:v>
                </c:pt>
                <c:pt idx="1658">
                  <c:v>0.46346999999999999</c:v>
                </c:pt>
                <c:pt idx="1659">
                  <c:v>0.44311</c:v>
                </c:pt>
                <c:pt idx="1660">
                  <c:v>0.40775</c:v>
                </c:pt>
                <c:pt idx="1661">
                  <c:v>0.37528</c:v>
                </c:pt>
                <c:pt idx="1662">
                  <c:v>0.33756999999999998</c:v>
                </c:pt>
                <c:pt idx="1663">
                  <c:v>0.29422999999999999</c:v>
                </c:pt>
                <c:pt idx="1664">
                  <c:v>0.23957000000000001</c:v>
                </c:pt>
                <c:pt idx="1665">
                  <c:v>0.18331</c:v>
                </c:pt>
                <c:pt idx="1666">
                  <c:v>0.12925</c:v>
                </c:pt>
                <c:pt idx="1667">
                  <c:v>7.2367000000000001E-2</c:v>
                </c:pt>
                <c:pt idx="1668">
                  <c:v>1.0152E-2</c:v>
                </c:pt>
                <c:pt idx="1669">
                  <c:v>-4.7392999999999998E-2</c:v>
                </c:pt>
                <c:pt idx="1670">
                  <c:v>-0.10851</c:v>
                </c:pt>
                <c:pt idx="1671">
                  <c:v>-0.15803</c:v>
                </c:pt>
                <c:pt idx="1672">
                  <c:v>-0.21628</c:v>
                </c:pt>
                <c:pt idx="1673">
                  <c:v>-0.26466000000000001</c:v>
                </c:pt>
                <c:pt idx="1674">
                  <c:v>-0.31169000000000002</c:v>
                </c:pt>
                <c:pt idx="1675">
                  <c:v>-0.34534999999999999</c:v>
                </c:pt>
                <c:pt idx="1676">
                  <c:v>-0.38325999999999999</c:v>
                </c:pt>
                <c:pt idx="1677">
                  <c:v>-0.41325000000000001</c:v>
                </c:pt>
                <c:pt idx="1678">
                  <c:v>-0.44003999999999999</c:v>
                </c:pt>
                <c:pt idx="1679">
                  <c:v>-0.44608999999999999</c:v>
                </c:pt>
                <c:pt idx="1680">
                  <c:v>-0.45612000000000003</c:v>
                </c:pt>
                <c:pt idx="1681">
                  <c:v>-0.46215000000000001</c:v>
                </c:pt>
                <c:pt idx="1682">
                  <c:v>-0.45689999999999997</c:v>
                </c:pt>
                <c:pt idx="1683">
                  <c:v>-0.44191000000000003</c:v>
                </c:pt>
                <c:pt idx="1684">
                  <c:v>-0.42758000000000002</c:v>
                </c:pt>
                <c:pt idx="1685">
                  <c:v>-0.40683000000000002</c:v>
                </c:pt>
                <c:pt idx="1686">
                  <c:v>-0.38139000000000001</c:v>
                </c:pt>
                <c:pt idx="1687">
                  <c:v>-0.35126000000000002</c:v>
                </c:pt>
                <c:pt idx="1688">
                  <c:v>-0.31458999999999998</c:v>
                </c:pt>
                <c:pt idx="1689">
                  <c:v>-0.27755999999999997</c:v>
                </c:pt>
                <c:pt idx="1690">
                  <c:v>-0.23536000000000001</c:v>
                </c:pt>
                <c:pt idx="1691">
                  <c:v>-0.19456000000000001</c:v>
                </c:pt>
                <c:pt idx="1692">
                  <c:v>-0.15889</c:v>
                </c:pt>
                <c:pt idx="1693">
                  <c:v>-0.11351</c:v>
                </c:pt>
                <c:pt idx="1694">
                  <c:v>-8.1422999999999995E-2</c:v>
                </c:pt>
                <c:pt idx="1695">
                  <c:v>-4.8399999999999999E-2</c:v>
                </c:pt>
                <c:pt idx="1696">
                  <c:v>-1.3584000000000001E-2</c:v>
                </c:pt>
                <c:pt idx="1697">
                  <c:v>1.8849999999999999E-2</c:v>
                </c:pt>
                <c:pt idx="1698">
                  <c:v>4.0576000000000001E-2</c:v>
                </c:pt>
                <c:pt idx="1699">
                  <c:v>5.4940000000000003E-2</c:v>
                </c:pt>
                <c:pt idx="1700">
                  <c:v>8.1978999999999996E-2</c:v>
                </c:pt>
                <c:pt idx="1701">
                  <c:v>9.6013000000000001E-2</c:v>
                </c:pt>
                <c:pt idx="1702">
                  <c:v>0.1055</c:v>
                </c:pt>
                <c:pt idx="1703">
                  <c:v>0.105</c:v>
                </c:pt>
                <c:pt idx="1704">
                  <c:v>0.10292999999999999</c:v>
                </c:pt>
                <c:pt idx="1705">
                  <c:v>9.8812999999999998E-2</c:v>
                </c:pt>
                <c:pt idx="1706">
                  <c:v>9.8359000000000002E-2</c:v>
                </c:pt>
                <c:pt idx="1707">
                  <c:v>8.0268999999999993E-2</c:v>
                </c:pt>
                <c:pt idx="1708">
                  <c:v>7.0028999999999994E-2</c:v>
                </c:pt>
                <c:pt idx="1709">
                  <c:v>6.1523000000000001E-2</c:v>
                </c:pt>
                <c:pt idx="1710">
                  <c:v>4.5739000000000002E-2</c:v>
                </c:pt>
                <c:pt idx="1711">
                  <c:v>3.4202999999999997E-2</c:v>
                </c:pt>
                <c:pt idx="1712">
                  <c:v>2.1283E-2</c:v>
                </c:pt>
                <c:pt idx="1713">
                  <c:v>7.6769000000000004E-3</c:v>
                </c:pt>
                <c:pt idx="1714">
                  <c:v>-7.9377000000000007E-3</c:v>
                </c:pt>
                <c:pt idx="1715">
                  <c:v>-1.494E-2</c:v>
                </c:pt>
                <c:pt idx="1716">
                  <c:v>-2.4442999999999999E-2</c:v>
                </c:pt>
                <c:pt idx="1717">
                  <c:v>-2.1729999999999999E-2</c:v>
                </c:pt>
                <c:pt idx="1718">
                  <c:v>-1.3934E-2</c:v>
                </c:pt>
                <c:pt idx="1719">
                  <c:v>-7.0895999999999997E-3</c:v>
                </c:pt>
                <c:pt idx="1720">
                  <c:v>-6.2740000000000001E-3</c:v>
                </c:pt>
                <c:pt idx="1721">
                  <c:v>7.8344E-3</c:v>
                </c:pt>
                <c:pt idx="1722">
                  <c:v>3.3597000000000002E-2</c:v>
                </c:pt>
                <c:pt idx="1723">
                  <c:v>5.6594999999999999E-2</c:v>
                </c:pt>
                <c:pt idx="1724">
                  <c:v>7.5625999999999999E-2</c:v>
                </c:pt>
                <c:pt idx="1725">
                  <c:v>9.1027999999999998E-2</c:v>
                </c:pt>
                <c:pt idx="1726">
                  <c:v>0.12898000000000001</c:v>
                </c:pt>
                <c:pt idx="1727">
                  <c:v>0.15823000000000001</c:v>
                </c:pt>
                <c:pt idx="1728">
                  <c:v>0.18640000000000001</c:v>
                </c:pt>
                <c:pt idx="1729">
                  <c:v>0.22006000000000001</c:v>
                </c:pt>
                <c:pt idx="1730">
                  <c:v>0.25342999999999999</c:v>
                </c:pt>
                <c:pt idx="1731">
                  <c:v>0.28164</c:v>
                </c:pt>
                <c:pt idx="1732">
                  <c:v>0.31344</c:v>
                </c:pt>
                <c:pt idx="1733">
                  <c:v>0.33598</c:v>
                </c:pt>
                <c:pt idx="1734">
                  <c:v>0.34788999999999998</c:v>
                </c:pt>
                <c:pt idx="1735">
                  <c:v>0.37086000000000002</c:v>
                </c:pt>
                <c:pt idx="1736">
                  <c:v>0.38507999999999998</c:v>
                </c:pt>
                <c:pt idx="1737">
                  <c:v>0.38879000000000002</c:v>
                </c:pt>
                <c:pt idx="1738">
                  <c:v>0.38196000000000002</c:v>
                </c:pt>
                <c:pt idx="1739">
                  <c:v>0.38528000000000001</c:v>
                </c:pt>
                <c:pt idx="1740">
                  <c:v>0.37680999999999998</c:v>
                </c:pt>
                <c:pt idx="1741">
                  <c:v>0.3634</c:v>
                </c:pt>
                <c:pt idx="1742">
                  <c:v>0.32264999999999999</c:v>
                </c:pt>
                <c:pt idx="1743">
                  <c:v>0.29694999999999999</c:v>
                </c:pt>
                <c:pt idx="1744">
                  <c:v>0.25881999999999999</c:v>
                </c:pt>
                <c:pt idx="1745">
                  <c:v>0.22140000000000001</c:v>
                </c:pt>
                <c:pt idx="1746">
                  <c:v>0.16583999999999999</c:v>
                </c:pt>
                <c:pt idx="1747">
                  <c:v>0.11434</c:v>
                </c:pt>
                <c:pt idx="1748">
                  <c:v>5.8789000000000001E-2</c:v>
                </c:pt>
                <c:pt idx="1749">
                  <c:v>5.8259000000000002E-3</c:v>
                </c:pt>
                <c:pt idx="1750">
                  <c:v>-4.6365000000000003E-2</c:v>
                </c:pt>
                <c:pt idx="1751">
                  <c:v>-0.10815</c:v>
                </c:pt>
                <c:pt idx="1752">
                  <c:v>-0.16689999999999999</c:v>
                </c:pt>
                <c:pt idx="1753">
                  <c:v>-0.22072</c:v>
                </c:pt>
                <c:pt idx="1754">
                  <c:v>-0.27490999999999999</c:v>
                </c:pt>
                <c:pt idx="1755">
                  <c:v>-0.33085999999999999</c:v>
                </c:pt>
                <c:pt idx="1756">
                  <c:v>-0.37675999999999998</c:v>
                </c:pt>
                <c:pt idx="1757">
                  <c:v>-0.42166999999999999</c:v>
                </c:pt>
                <c:pt idx="1758">
                  <c:v>-0.44645000000000001</c:v>
                </c:pt>
                <c:pt idx="1759">
                  <c:v>-0.47636000000000001</c:v>
                </c:pt>
                <c:pt idx="1760">
                  <c:v>-0.50290000000000001</c:v>
                </c:pt>
                <c:pt idx="1761">
                  <c:v>-0.52002999999999999</c:v>
                </c:pt>
                <c:pt idx="1762">
                  <c:v>-0.51558000000000004</c:v>
                </c:pt>
                <c:pt idx="1763">
                  <c:v>-0.51597999999999999</c:v>
                </c:pt>
                <c:pt idx="1764">
                  <c:v>-0.51583999999999997</c:v>
                </c:pt>
                <c:pt idx="1765">
                  <c:v>-0.50136000000000003</c:v>
                </c:pt>
                <c:pt idx="1766">
                  <c:v>-0.47217999999999999</c:v>
                </c:pt>
                <c:pt idx="1767">
                  <c:v>-0.43966</c:v>
                </c:pt>
                <c:pt idx="1768">
                  <c:v>-0.40567999999999999</c:v>
                </c:pt>
                <c:pt idx="1769">
                  <c:v>-0.36836999999999998</c:v>
                </c:pt>
                <c:pt idx="1770">
                  <c:v>-0.31918000000000002</c:v>
                </c:pt>
                <c:pt idx="1771">
                  <c:v>-0.27099000000000001</c:v>
                </c:pt>
                <c:pt idx="1772">
                  <c:v>-0.21872</c:v>
                </c:pt>
                <c:pt idx="1773">
                  <c:v>-0.16783999999999999</c:v>
                </c:pt>
                <c:pt idx="1774">
                  <c:v>-0.11605</c:v>
                </c:pt>
                <c:pt idx="1775">
                  <c:v>-6.3599000000000003E-2</c:v>
                </c:pt>
                <c:pt idx="1776">
                  <c:v>-1.1117E-2</c:v>
                </c:pt>
                <c:pt idx="1777">
                  <c:v>3.0710000000000001E-2</c:v>
                </c:pt>
                <c:pt idx="1778">
                  <c:v>8.1265000000000004E-2</c:v>
                </c:pt>
                <c:pt idx="1779">
                  <c:v>0.12559000000000001</c:v>
                </c:pt>
                <c:pt idx="1780">
                  <c:v>0.16682</c:v>
                </c:pt>
                <c:pt idx="1781">
                  <c:v>0.18795000000000001</c:v>
                </c:pt>
                <c:pt idx="1782">
                  <c:v>0.22053</c:v>
                </c:pt>
                <c:pt idx="1783">
                  <c:v>0.24443000000000001</c:v>
                </c:pt>
                <c:pt idx="1784">
                  <c:v>0.26079000000000002</c:v>
                </c:pt>
                <c:pt idx="1785">
                  <c:v>0.26384999999999997</c:v>
                </c:pt>
                <c:pt idx="1786">
                  <c:v>0.27081</c:v>
                </c:pt>
                <c:pt idx="1787">
                  <c:v>0.27283000000000002</c:v>
                </c:pt>
                <c:pt idx="1788">
                  <c:v>0.26662000000000002</c:v>
                </c:pt>
                <c:pt idx="1789">
                  <c:v>0.25223000000000001</c:v>
                </c:pt>
                <c:pt idx="1790">
                  <c:v>0.23444000000000001</c:v>
                </c:pt>
                <c:pt idx="1791">
                  <c:v>0.21551000000000001</c:v>
                </c:pt>
                <c:pt idx="1792">
                  <c:v>0.19572999999999999</c:v>
                </c:pt>
                <c:pt idx="1793">
                  <c:v>0.17014000000000001</c:v>
                </c:pt>
                <c:pt idx="1794">
                  <c:v>0.14585999999999999</c:v>
                </c:pt>
                <c:pt idx="1795">
                  <c:v>0.11779000000000001</c:v>
                </c:pt>
                <c:pt idx="1796">
                  <c:v>9.3384999999999996E-2</c:v>
                </c:pt>
                <c:pt idx="1797">
                  <c:v>7.3022000000000004E-2</c:v>
                </c:pt>
                <c:pt idx="1798">
                  <c:v>5.1603000000000003E-2</c:v>
                </c:pt>
                <c:pt idx="1799">
                  <c:v>2.9744E-2</c:v>
                </c:pt>
                <c:pt idx="1800">
                  <c:v>1.1955E-2</c:v>
                </c:pt>
                <c:pt idx="1801">
                  <c:v>9.7225999999999996E-3</c:v>
                </c:pt>
                <c:pt idx="1802">
                  <c:v>-2.5749000000000002E-3</c:v>
                </c:pt>
                <c:pt idx="1803">
                  <c:v>-1.2697E-2</c:v>
                </c:pt>
                <c:pt idx="1804">
                  <c:v>-1.1877E-2</c:v>
                </c:pt>
                <c:pt idx="1805">
                  <c:v>3.7200000000000002E-3</c:v>
                </c:pt>
                <c:pt idx="1806">
                  <c:v>6.9566999999999997E-3</c:v>
                </c:pt>
                <c:pt idx="1807">
                  <c:v>1.8978999999999999E-2</c:v>
                </c:pt>
                <c:pt idx="1808">
                  <c:v>3.1648000000000003E-2</c:v>
                </c:pt>
                <c:pt idx="1809">
                  <c:v>5.6868000000000002E-2</c:v>
                </c:pt>
                <c:pt idx="1810">
                  <c:v>8.0170000000000005E-2</c:v>
                </c:pt>
                <c:pt idx="1811">
                  <c:v>0.10136000000000001</c:v>
                </c:pt>
                <c:pt idx="1812">
                  <c:v>0.12107999999999999</c:v>
                </c:pt>
                <c:pt idx="1813">
                  <c:v>0.14949000000000001</c:v>
                </c:pt>
                <c:pt idx="1814">
                  <c:v>0.17741999999999999</c:v>
                </c:pt>
                <c:pt idx="1815">
                  <c:v>0.20502000000000001</c:v>
                </c:pt>
                <c:pt idx="1816">
                  <c:v>0.22772999999999999</c:v>
                </c:pt>
                <c:pt idx="1817">
                  <c:v>0.23683999999999999</c:v>
                </c:pt>
                <c:pt idx="1818">
                  <c:v>0.25879999999999997</c:v>
                </c:pt>
                <c:pt idx="1819">
                  <c:v>0.26513999999999999</c:v>
                </c:pt>
                <c:pt idx="1820">
                  <c:v>0.27903</c:v>
                </c:pt>
                <c:pt idx="1821">
                  <c:v>0.26899000000000001</c:v>
                </c:pt>
                <c:pt idx="1822">
                  <c:v>0.26671</c:v>
                </c:pt>
                <c:pt idx="1823">
                  <c:v>0.25261</c:v>
                </c:pt>
                <c:pt idx="1824">
                  <c:v>0.22666</c:v>
                </c:pt>
                <c:pt idx="1825">
                  <c:v>0.21429999999999999</c:v>
                </c:pt>
                <c:pt idx="1826">
                  <c:v>0.18504000000000001</c:v>
                </c:pt>
                <c:pt idx="1827">
                  <c:v>0.15312000000000001</c:v>
                </c:pt>
                <c:pt idx="1828">
                  <c:v>0.10972</c:v>
                </c:pt>
                <c:pt idx="1829">
                  <c:v>6.5292000000000003E-2</c:v>
                </c:pt>
                <c:pt idx="1830">
                  <c:v>1.6912E-2</c:v>
                </c:pt>
                <c:pt idx="1831">
                  <c:v>-2.9014000000000002E-2</c:v>
                </c:pt>
                <c:pt idx="1832">
                  <c:v>-8.8112999999999997E-2</c:v>
                </c:pt>
                <c:pt idx="1833">
                  <c:v>-0.13774</c:v>
                </c:pt>
                <c:pt idx="1834">
                  <c:v>-0.18865999999999999</c:v>
                </c:pt>
                <c:pt idx="1835">
                  <c:v>-0.24149000000000001</c:v>
                </c:pt>
                <c:pt idx="1836">
                  <c:v>-0.29047000000000001</c:v>
                </c:pt>
                <c:pt idx="1837">
                  <c:v>-0.33490999999999999</c:v>
                </c:pt>
                <c:pt idx="1838">
                  <c:v>-0.38212000000000002</c:v>
                </c:pt>
                <c:pt idx="1839">
                  <c:v>-0.42535000000000001</c:v>
                </c:pt>
                <c:pt idx="1840">
                  <c:v>-0.45334000000000002</c:v>
                </c:pt>
                <c:pt idx="1841">
                  <c:v>-0.48855999999999999</c:v>
                </c:pt>
                <c:pt idx="1842">
                  <c:v>-0.50168000000000001</c:v>
                </c:pt>
                <c:pt idx="1843">
                  <c:v>-0.52080000000000004</c:v>
                </c:pt>
                <c:pt idx="1844">
                  <c:v>-0.50953000000000004</c:v>
                </c:pt>
                <c:pt idx="1845">
                  <c:v>-0.51676999999999995</c:v>
                </c:pt>
                <c:pt idx="1846">
                  <c:v>-0.50717000000000001</c:v>
                </c:pt>
                <c:pt idx="1847">
                  <c:v>-0.4879</c:v>
                </c:pt>
                <c:pt idx="1848">
                  <c:v>-0.44896000000000003</c:v>
                </c:pt>
                <c:pt idx="1849">
                  <c:v>-0.42157</c:v>
                </c:pt>
                <c:pt idx="1850">
                  <c:v>-0.39217999999999997</c:v>
                </c:pt>
                <c:pt idx="1851">
                  <c:v>-0.34570000000000001</c:v>
                </c:pt>
                <c:pt idx="1852">
                  <c:v>-0.28792000000000001</c:v>
                </c:pt>
                <c:pt idx="1853">
                  <c:v>-0.23923</c:v>
                </c:pt>
                <c:pt idx="1854">
                  <c:v>-0.1789</c:v>
                </c:pt>
                <c:pt idx="1855">
                  <c:v>-0.11598</c:v>
                </c:pt>
                <c:pt idx="1856">
                  <c:v>-6.1966E-2</c:v>
                </c:pt>
                <c:pt idx="1857">
                  <c:v>6.1434000000000002E-3</c:v>
                </c:pt>
                <c:pt idx="1858">
                  <c:v>6.2355000000000001E-2</c:v>
                </c:pt>
                <c:pt idx="1859">
                  <c:v>0.11644</c:v>
                </c:pt>
                <c:pt idx="1860">
                  <c:v>0.16728999999999999</c:v>
                </c:pt>
                <c:pt idx="1861">
                  <c:v>0.22056000000000001</c:v>
                </c:pt>
                <c:pt idx="1862">
                  <c:v>0.26616000000000001</c:v>
                </c:pt>
                <c:pt idx="1863">
                  <c:v>0.30687999999999999</c:v>
                </c:pt>
                <c:pt idx="1864">
                  <c:v>0.33548</c:v>
                </c:pt>
                <c:pt idx="1865">
                  <c:v>0.36703999999999998</c:v>
                </c:pt>
                <c:pt idx="1866">
                  <c:v>0.39219999999999999</c:v>
                </c:pt>
                <c:pt idx="1867">
                  <c:v>0.40033999999999997</c:v>
                </c:pt>
                <c:pt idx="1868">
                  <c:v>0.39698</c:v>
                </c:pt>
                <c:pt idx="1869">
                  <c:v>0.39329999999999998</c:v>
                </c:pt>
                <c:pt idx="1870">
                  <c:v>0.3926</c:v>
                </c:pt>
                <c:pt idx="1871">
                  <c:v>0.37931999999999999</c:v>
                </c:pt>
                <c:pt idx="1872">
                  <c:v>0.35066999999999998</c:v>
                </c:pt>
                <c:pt idx="1873">
                  <c:v>0.32172000000000001</c:v>
                </c:pt>
                <c:pt idx="1874">
                  <c:v>0.29727999999999999</c:v>
                </c:pt>
                <c:pt idx="1875">
                  <c:v>0.27278000000000002</c:v>
                </c:pt>
                <c:pt idx="1876">
                  <c:v>0.23180000000000001</c:v>
                </c:pt>
                <c:pt idx="1877">
                  <c:v>0.19338</c:v>
                </c:pt>
                <c:pt idx="1878">
                  <c:v>0.15816</c:v>
                </c:pt>
                <c:pt idx="1879">
                  <c:v>0.12401</c:v>
                </c:pt>
                <c:pt idx="1880">
                  <c:v>8.2327999999999998E-2</c:v>
                </c:pt>
                <c:pt idx="1881">
                  <c:v>4.7578000000000002E-2</c:v>
                </c:pt>
                <c:pt idx="1882">
                  <c:v>1.0742E-2</c:v>
                </c:pt>
                <c:pt idx="1883">
                  <c:v>-6.4615999999999996E-3</c:v>
                </c:pt>
                <c:pt idx="1884">
                  <c:v>-3.2621999999999998E-2</c:v>
                </c:pt>
                <c:pt idx="1885">
                  <c:v>-5.8353000000000002E-2</c:v>
                </c:pt>
                <c:pt idx="1886">
                  <c:v>-7.7112E-2</c:v>
                </c:pt>
                <c:pt idx="1887">
                  <c:v>-7.5091000000000005E-2</c:v>
                </c:pt>
                <c:pt idx="1888">
                  <c:v>-8.4561999999999998E-2</c:v>
                </c:pt>
                <c:pt idx="1889">
                  <c:v>-9.2148999999999995E-2</c:v>
                </c:pt>
                <c:pt idx="1890">
                  <c:v>-8.9297000000000001E-2</c:v>
                </c:pt>
                <c:pt idx="1891">
                  <c:v>-7.3316000000000006E-2</c:v>
                </c:pt>
                <c:pt idx="1892">
                  <c:v>-5.8540000000000002E-2</c:v>
                </c:pt>
                <c:pt idx="1893">
                  <c:v>-4.3389999999999998E-2</c:v>
                </c:pt>
                <c:pt idx="1894">
                  <c:v>-2.4271000000000001E-2</c:v>
                </c:pt>
                <c:pt idx="1895">
                  <c:v>-7.8784999999999999E-4</c:v>
                </c:pt>
                <c:pt idx="1896">
                  <c:v>2.2207999999999999E-2</c:v>
                </c:pt>
                <c:pt idx="1897">
                  <c:v>4.7752000000000003E-2</c:v>
                </c:pt>
                <c:pt idx="1898">
                  <c:v>7.1134000000000003E-2</c:v>
                </c:pt>
                <c:pt idx="1899">
                  <c:v>8.7733000000000005E-2</c:v>
                </c:pt>
                <c:pt idx="1900">
                  <c:v>0.10802</c:v>
                </c:pt>
                <c:pt idx="1901">
                  <c:v>0.12756000000000001</c:v>
                </c:pt>
                <c:pt idx="1902">
                  <c:v>0.14305000000000001</c:v>
                </c:pt>
                <c:pt idx="1903">
                  <c:v>0.14593</c:v>
                </c:pt>
                <c:pt idx="1904">
                  <c:v>0.15556</c:v>
                </c:pt>
                <c:pt idx="1905">
                  <c:v>0.16014999999999999</c:v>
                </c:pt>
                <c:pt idx="1906">
                  <c:v>0.15468000000000001</c:v>
                </c:pt>
                <c:pt idx="1907">
                  <c:v>0.13383</c:v>
                </c:pt>
                <c:pt idx="1908">
                  <c:v>0.12341000000000001</c:v>
                </c:pt>
                <c:pt idx="1909">
                  <c:v>0.1055</c:v>
                </c:pt>
                <c:pt idx="1910">
                  <c:v>8.1688999999999998E-2</c:v>
                </c:pt>
                <c:pt idx="1911">
                  <c:v>4.1895000000000002E-2</c:v>
                </c:pt>
                <c:pt idx="1912">
                  <c:v>1.1842999999999999E-2</c:v>
                </c:pt>
                <c:pt idx="1913">
                  <c:v>-2.5666999999999999E-2</c:v>
                </c:pt>
                <c:pt idx="1914">
                  <c:v>-6.2562999999999994E-2</c:v>
                </c:pt>
                <c:pt idx="1915">
                  <c:v>-0.11466</c:v>
                </c:pt>
                <c:pt idx="1916">
                  <c:v>-0.16114999999999999</c:v>
                </c:pt>
                <c:pt idx="1917">
                  <c:v>-0.20308000000000001</c:v>
                </c:pt>
                <c:pt idx="1918">
                  <c:v>-0.249</c:v>
                </c:pt>
                <c:pt idx="1919">
                  <c:v>-0.28582999999999997</c:v>
                </c:pt>
                <c:pt idx="1920">
                  <c:v>-0.33195000000000002</c:v>
                </c:pt>
                <c:pt idx="1921">
                  <c:v>-0.3664</c:v>
                </c:pt>
                <c:pt idx="1922">
                  <c:v>-0.39883000000000002</c:v>
                </c:pt>
                <c:pt idx="1923">
                  <c:v>-0.41589999999999999</c:v>
                </c:pt>
                <c:pt idx="1924">
                  <c:v>-0.43774999999999997</c:v>
                </c:pt>
                <c:pt idx="1925">
                  <c:v>-0.45565</c:v>
                </c:pt>
                <c:pt idx="1926">
                  <c:v>-0.46422999999999998</c:v>
                </c:pt>
                <c:pt idx="1927">
                  <c:v>-0.45226</c:v>
                </c:pt>
                <c:pt idx="1928">
                  <c:v>-0.44923000000000002</c:v>
                </c:pt>
                <c:pt idx="1929">
                  <c:v>-0.43308000000000002</c:v>
                </c:pt>
                <c:pt idx="1930">
                  <c:v>-0.41216999999999998</c:v>
                </c:pt>
                <c:pt idx="1931">
                  <c:v>-0.37272</c:v>
                </c:pt>
                <c:pt idx="1932">
                  <c:v>-0.33471000000000001</c:v>
                </c:pt>
                <c:pt idx="1933">
                  <c:v>-0.29680000000000001</c:v>
                </c:pt>
                <c:pt idx="1934">
                  <c:v>-0.24159</c:v>
                </c:pt>
                <c:pt idx="1935">
                  <c:v>-0.18994</c:v>
                </c:pt>
                <c:pt idx="1936">
                  <c:v>-0.13336999999999999</c:v>
                </c:pt>
                <c:pt idx="1937">
                  <c:v>-7.8345999999999999E-2</c:v>
                </c:pt>
                <c:pt idx="1938">
                  <c:v>-1.4924E-2</c:v>
                </c:pt>
                <c:pt idx="1939">
                  <c:v>4.9237999999999997E-2</c:v>
                </c:pt>
                <c:pt idx="1940">
                  <c:v>0.11572</c:v>
                </c:pt>
                <c:pt idx="1941">
                  <c:v>0.17796999999999999</c:v>
                </c:pt>
                <c:pt idx="1942">
                  <c:v>0.22417000000000001</c:v>
                </c:pt>
                <c:pt idx="1943">
                  <c:v>0.28494999999999998</c:v>
                </c:pt>
                <c:pt idx="1944">
                  <c:v>0.33008999999999999</c:v>
                </c:pt>
                <c:pt idx="1945">
                  <c:v>0.38056000000000001</c:v>
                </c:pt>
                <c:pt idx="1946">
                  <c:v>0.40426000000000001</c:v>
                </c:pt>
                <c:pt idx="1947">
                  <c:v>0.43942999999999999</c:v>
                </c:pt>
                <c:pt idx="1948">
                  <c:v>0.45956999999999998</c:v>
                </c:pt>
                <c:pt idx="1949">
                  <c:v>0.47809000000000001</c:v>
                </c:pt>
                <c:pt idx="1950">
                  <c:v>0.48020000000000002</c:v>
                </c:pt>
                <c:pt idx="1951">
                  <c:v>0.48132000000000003</c:v>
                </c:pt>
                <c:pt idx="1952">
                  <c:v>0.47519</c:v>
                </c:pt>
                <c:pt idx="1953">
                  <c:v>0.46466000000000002</c:v>
                </c:pt>
                <c:pt idx="1954">
                  <c:v>0.43056</c:v>
                </c:pt>
                <c:pt idx="1955">
                  <c:v>0.40031</c:v>
                </c:pt>
                <c:pt idx="1956">
                  <c:v>0.37056</c:v>
                </c:pt>
                <c:pt idx="1957">
                  <c:v>0.32684999999999997</c:v>
                </c:pt>
                <c:pt idx="1958">
                  <c:v>0.28298000000000001</c:v>
                </c:pt>
                <c:pt idx="1959">
                  <c:v>0.23863000000000001</c:v>
                </c:pt>
                <c:pt idx="1960">
                  <c:v>0.18845999999999999</c:v>
                </c:pt>
                <c:pt idx="1961">
                  <c:v>0.1386</c:v>
                </c:pt>
                <c:pt idx="1962">
                  <c:v>9.8265000000000005E-2</c:v>
                </c:pt>
                <c:pt idx="1963">
                  <c:v>4.5365999999999997E-2</c:v>
                </c:pt>
                <c:pt idx="1964">
                  <c:v>-7.8571000000000005E-3</c:v>
                </c:pt>
                <c:pt idx="1965">
                  <c:v>-5.4531999999999997E-2</c:v>
                </c:pt>
                <c:pt idx="1966">
                  <c:v>-8.8671E-2</c:v>
                </c:pt>
                <c:pt idx="1967">
                  <c:v>-0.12071</c:v>
                </c:pt>
                <c:pt idx="1968">
                  <c:v>-0.15892999999999999</c:v>
                </c:pt>
                <c:pt idx="1969">
                  <c:v>-0.17943000000000001</c:v>
                </c:pt>
                <c:pt idx="1970">
                  <c:v>-0.19198000000000001</c:v>
                </c:pt>
                <c:pt idx="1971">
                  <c:v>-0.20562</c:v>
                </c:pt>
                <c:pt idx="1972">
                  <c:v>-0.21487999999999999</c:v>
                </c:pt>
                <c:pt idx="1973">
                  <c:v>-0.21318999999999999</c:v>
                </c:pt>
                <c:pt idx="1974">
                  <c:v>-0.20099</c:v>
                </c:pt>
                <c:pt idx="1975">
                  <c:v>-0.19847999999999999</c:v>
                </c:pt>
                <c:pt idx="1976">
                  <c:v>-0.18371999999999999</c:v>
                </c:pt>
                <c:pt idx="1977">
                  <c:v>-0.16628000000000001</c:v>
                </c:pt>
                <c:pt idx="1978">
                  <c:v>-0.14219999999999999</c:v>
                </c:pt>
                <c:pt idx="1979">
                  <c:v>-0.11212</c:v>
                </c:pt>
                <c:pt idx="1980">
                  <c:v>-8.2738000000000006E-2</c:v>
                </c:pt>
                <c:pt idx="1981">
                  <c:v>-5.9344000000000001E-2</c:v>
                </c:pt>
                <c:pt idx="1982">
                  <c:v>-2.7081000000000001E-2</c:v>
                </c:pt>
                <c:pt idx="1983">
                  <c:v>-1.1647000000000001E-3</c:v>
                </c:pt>
                <c:pt idx="1984">
                  <c:v>2.1009E-2</c:v>
                </c:pt>
                <c:pt idx="1985">
                  <c:v>3.8248999999999998E-2</c:v>
                </c:pt>
                <c:pt idx="1986">
                  <c:v>6.1767000000000002E-2</c:v>
                </c:pt>
                <c:pt idx="1987">
                  <c:v>7.7092999999999995E-2</c:v>
                </c:pt>
                <c:pt idx="1988">
                  <c:v>9.1512999999999997E-2</c:v>
                </c:pt>
                <c:pt idx="1989">
                  <c:v>9.1313000000000005E-2</c:v>
                </c:pt>
                <c:pt idx="1990">
                  <c:v>9.8492999999999997E-2</c:v>
                </c:pt>
                <c:pt idx="1991">
                  <c:v>9.9902000000000005E-2</c:v>
                </c:pt>
                <c:pt idx="1992">
                  <c:v>8.6693000000000006E-2</c:v>
                </c:pt>
                <c:pt idx="1993">
                  <c:v>6.2309000000000003E-2</c:v>
                </c:pt>
                <c:pt idx="1994">
                  <c:v>4.2651000000000001E-2</c:v>
                </c:pt>
                <c:pt idx="1995">
                  <c:v>2.4140000000000002E-2</c:v>
                </c:pt>
                <c:pt idx="1996">
                  <c:v>-2.5395000000000001E-3</c:v>
                </c:pt>
                <c:pt idx="1997">
                  <c:v>-4.2870999999999999E-2</c:v>
                </c:pt>
                <c:pt idx="1998">
                  <c:v>-8.0171999999999993E-2</c:v>
                </c:pt>
                <c:pt idx="1999">
                  <c:v>-0.11135</c:v>
                </c:pt>
                <c:pt idx="2000">
                  <c:v>-0.14204</c:v>
                </c:pt>
                <c:pt idx="2001">
                  <c:v>-0.18085999999999999</c:v>
                </c:pt>
                <c:pt idx="2002">
                  <c:v>-0.21911</c:v>
                </c:pt>
                <c:pt idx="2003">
                  <c:v>-0.25123000000000001</c:v>
                </c:pt>
                <c:pt idx="2004">
                  <c:v>-0.28505999999999998</c:v>
                </c:pt>
                <c:pt idx="2005">
                  <c:v>-0.30914000000000003</c:v>
                </c:pt>
                <c:pt idx="2006">
                  <c:v>-0.33276</c:v>
                </c:pt>
                <c:pt idx="2007">
                  <c:v>-0.35603000000000001</c:v>
                </c:pt>
                <c:pt idx="2008">
                  <c:v>-0.36745</c:v>
                </c:pt>
                <c:pt idx="2009">
                  <c:v>-0.35983999999999999</c:v>
                </c:pt>
                <c:pt idx="2010">
                  <c:v>-0.36508000000000002</c:v>
                </c:pt>
                <c:pt idx="2011">
                  <c:v>-0.36005999999999999</c:v>
                </c:pt>
                <c:pt idx="2012">
                  <c:v>-0.34381</c:v>
                </c:pt>
                <c:pt idx="2013">
                  <c:v>-0.30789</c:v>
                </c:pt>
                <c:pt idx="2014">
                  <c:v>-0.28715000000000002</c:v>
                </c:pt>
                <c:pt idx="2015">
                  <c:v>-0.25414999999999999</c:v>
                </c:pt>
                <c:pt idx="2016">
                  <c:v>-0.21346999999999999</c:v>
                </c:pt>
                <c:pt idx="2017">
                  <c:v>-0.15462999999999999</c:v>
                </c:pt>
                <c:pt idx="2018">
                  <c:v>-0.10428999999999999</c:v>
                </c:pt>
                <c:pt idx="2019">
                  <c:v>-4.9099999999999998E-2</c:v>
                </c:pt>
                <c:pt idx="2020">
                  <c:v>6.4773000000000001E-3</c:v>
                </c:pt>
                <c:pt idx="2021">
                  <c:v>6.8904000000000007E-2</c:v>
                </c:pt>
                <c:pt idx="2022">
                  <c:v>0.13361999999999999</c:v>
                </c:pt>
                <c:pt idx="2023">
                  <c:v>0.19350000000000001</c:v>
                </c:pt>
                <c:pt idx="2024">
                  <c:v>0.24864</c:v>
                </c:pt>
                <c:pt idx="2025">
                  <c:v>0.29504999999999998</c:v>
                </c:pt>
                <c:pt idx="2026">
                  <c:v>0.35120000000000001</c:v>
                </c:pt>
                <c:pt idx="2027">
                  <c:v>0.39768999999999999</c:v>
                </c:pt>
                <c:pt idx="2028">
                  <c:v>0.43786000000000003</c:v>
                </c:pt>
                <c:pt idx="2029">
                  <c:v>0.46172999999999997</c:v>
                </c:pt>
                <c:pt idx="2030">
                  <c:v>0.49008000000000002</c:v>
                </c:pt>
                <c:pt idx="2031">
                  <c:v>0.50988999999999995</c:v>
                </c:pt>
                <c:pt idx="2032">
                  <c:v>0.52368999999999999</c:v>
                </c:pt>
                <c:pt idx="2033">
                  <c:v>0.51353000000000004</c:v>
                </c:pt>
                <c:pt idx="2034">
                  <c:v>0.50697999999999999</c:v>
                </c:pt>
                <c:pt idx="2035">
                  <c:v>0.49502000000000002</c:v>
                </c:pt>
                <c:pt idx="2036">
                  <c:v>0.46274999999999999</c:v>
                </c:pt>
                <c:pt idx="2037">
                  <c:v>0.43626999999999999</c:v>
                </c:pt>
                <c:pt idx="2038">
                  <c:v>0.39789000000000002</c:v>
                </c:pt>
                <c:pt idx="2039">
                  <c:v>0.35952000000000001</c:v>
                </c:pt>
                <c:pt idx="2040">
                  <c:v>0.30281000000000002</c:v>
                </c:pt>
                <c:pt idx="2041">
                  <c:v>0.25007000000000001</c:v>
                </c:pt>
                <c:pt idx="2042">
                  <c:v>0.19405</c:v>
                </c:pt>
                <c:pt idx="2043">
                  <c:v>0.13317000000000001</c:v>
                </c:pt>
                <c:pt idx="2044">
                  <c:v>7.9772999999999997E-2</c:v>
                </c:pt>
                <c:pt idx="2045">
                  <c:v>1.5626999999999999E-2</c:v>
                </c:pt>
                <c:pt idx="2046">
                  <c:v>-4.1553E-2</c:v>
                </c:pt>
                <c:pt idx="2047">
                  <c:v>-9.9686999999999998E-2</c:v>
                </c:pt>
                <c:pt idx="2048">
                  <c:v>-0.14047000000000001</c:v>
                </c:pt>
                <c:pt idx="2049">
                  <c:v>-0.19203999999999999</c:v>
                </c:pt>
                <c:pt idx="2050">
                  <c:v>-0.23852999999999999</c:v>
                </c:pt>
                <c:pt idx="2051">
                  <c:v>-0.27614</c:v>
                </c:pt>
                <c:pt idx="2052">
                  <c:v>-0.29365999999999998</c:v>
                </c:pt>
                <c:pt idx="2053">
                  <c:v>-0.32358999999999999</c:v>
                </c:pt>
                <c:pt idx="2054">
                  <c:v>-0.33993000000000001</c:v>
                </c:pt>
                <c:pt idx="2055">
                  <c:v>-0.34849000000000002</c:v>
                </c:pt>
                <c:pt idx="2056">
                  <c:v>-0.34025</c:v>
                </c:pt>
                <c:pt idx="2057">
                  <c:v>-0.33585999999999999</c:v>
                </c:pt>
                <c:pt idx="2058">
                  <c:v>-0.32890000000000003</c:v>
                </c:pt>
                <c:pt idx="2059">
                  <c:v>-0.31206</c:v>
                </c:pt>
                <c:pt idx="2060">
                  <c:v>-0.28138000000000002</c:v>
                </c:pt>
                <c:pt idx="2061">
                  <c:v>-0.25366</c:v>
                </c:pt>
                <c:pt idx="2062">
                  <c:v>-0.22628999999999999</c:v>
                </c:pt>
                <c:pt idx="2063">
                  <c:v>-0.18895999999999999</c:v>
                </c:pt>
                <c:pt idx="2064">
                  <c:v>-0.15132000000000001</c:v>
                </c:pt>
                <c:pt idx="2065">
                  <c:v>-0.10732999999999999</c:v>
                </c:pt>
                <c:pt idx="2066">
                  <c:v>-6.5186999999999995E-2</c:v>
                </c:pt>
                <c:pt idx="2067">
                  <c:v>-3.3753999999999999E-2</c:v>
                </c:pt>
                <c:pt idx="2068">
                  <c:v>-1.5701999999999999E-3</c:v>
                </c:pt>
                <c:pt idx="2069">
                  <c:v>2.8846E-2</c:v>
                </c:pt>
                <c:pt idx="2070">
                  <c:v>6.5398999999999999E-2</c:v>
                </c:pt>
                <c:pt idx="2071">
                  <c:v>8.7871000000000005E-2</c:v>
                </c:pt>
                <c:pt idx="2072">
                  <c:v>9.4590999999999995E-2</c:v>
                </c:pt>
                <c:pt idx="2073">
                  <c:v>0.1076</c:v>
                </c:pt>
                <c:pt idx="2074">
                  <c:v>0.12123</c:v>
                </c:pt>
                <c:pt idx="2075">
                  <c:v>0.13066</c:v>
                </c:pt>
                <c:pt idx="2076">
                  <c:v>0.11255999999999999</c:v>
                </c:pt>
                <c:pt idx="2077">
                  <c:v>0.10357</c:v>
                </c:pt>
                <c:pt idx="2078">
                  <c:v>9.6494999999999997E-2</c:v>
                </c:pt>
                <c:pt idx="2079">
                  <c:v>7.5400999999999996E-2</c:v>
                </c:pt>
                <c:pt idx="2080">
                  <c:v>3.7990999999999997E-2</c:v>
                </c:pt>
                <c:pt idx="2081">
                  <c:v>1.3358999999999999E-2</c:v>
                </c:pt>
                <c:pt idx="2082">
                  <c:v>-2.0303999999999999E-2</c:v>
                </c:pt>
                <c:pt idx="2083">
                  <c:v>-5.1057999999999999E-2</c:v>
                </c:pt>
                <c:pt idx="2084">
                  <c:v>-8.2772999999999999E-2</c:v>
                </c:pt>
                <c:pt idx="2085">
                  <c:v>-0.12112000000000001</c:v>
                </c:pt>
                <c:pt idx="2086">
                  <c:v>-0.15229999999999999</c:v>
                </c:pt>
                <c:pt idx="2087">
                  <c:v>-0.17383999999999999</c:v>
                </c:pt>
                <c:pt idx="2088">
                  <c:v>-0.20582</c:v>
                </c:pt>
                <c:pt idx="2089">
                  <c:v>-0.23691000000000001</c:v>
                </c:pt>
                <c:pt idx="2090">
                  <c:v>-0.26124999999999998</c:v>
                </c:pt>
                <c:pt idx="2091">
                  <c:v>-0.26615</c:v>
                </c:pt>
                <c:pt idx="2092">
                  <c:v>-0.27231</c:v>
                </c:pt>
                <c:pt idx="2093">
                  <c:v>-0.28088000000000002</c:v>
                </c:pt>
                <c:pt idx="2094">
                  <c:v>-0.27298</c:v>
                </c:pt>
                <c:pt idx="2095">
                  <c:v>-0.25402000000000002</c:v>
                </c:pt>
                <c:pt idx="2096">
                  <c:v>-0.23685999999999999</c:v>
                </c:pt>
                <c:pt idx="2097">
                  <c:v>-0.21509</c:v>
                </c:pt>
                <c:pt idx="2098">
                  <c:v>-0.17899999999999999</c:v>
                </c:pt>
                <c:pt idx="2099">
                  <c:v>-0.13447999999999999</c:v>
                </c:pt>
                <c:pt idx="2100">
                  <c:v>-0.10176</c:v>
                </c:pt>
                <c:pt idx="2101">
                  <c:v>-5.3865000000000003E-2</c:v>
                </c:pt>
                <c:pt idx="2102">
                  <c:v>-3.8703000000000001E-3</c:v>
                </c:pt>
                <c:pt idx="2103">
                  <c:v>5.1057999999999999E-2</c:v>
                </c:pt>
                <c:pt idx="2104">
                  <c:v>0.11063000000000001</c:v>
                </c:pt>
                <c:pt idx="2105">
                  <c:v>0.16772000000000001</c:v>
                </c:pt>
                <c:pt idx="2106">
                  <c:v>0.22040000000000001</c:v>
                </c:pt>
                <c:pt idx="2107">
                  <c:v>0.27524999999999999</c:v>
                </c:pt>
                <c:pt idx="2108">
                  <c:v>0.32440000000000002</c:v>
                </c:pt>
                <c:pt idx="2109">
                  <c:v>0.36763000000000001</c:v>
                </c:pt>
                <c:pt idx="2110">
                  <c:v>0.41155000000000003</c:v>
                </c:pt>
                <c:pt idx="2111">
                  <c:v>0.43652999999999997</c:v>
                </c:pt>
                <c:pt idx="2112">
                  <c:v>0.46512999999999999</c:v>
                </c:pt>
                <c:pt idx="2113">
                  <c:v>0.49143999999999999</c:v>
                </c:pt>
                <c:pt idx="2114">
                  <c:v>0.50982000000000005</c:v>
                </c:pt>
                <c:pt idx="2115">
                  <c:v>0.50277000000000005</c:v>
                </c:pt>
                <c:pt idx="2116">
                  <c:v>0.50644999999999996</c:v>
                </c:pt>
                <c:pt idx="2117">
                  <c:v>0.48925000000000002</c:v>
                </c:pt>
                <c:pt idx="2118">
                  <c:v>0.47194000000000003</c:v>
                </c:pt>
                <c:pt idx="2119">
                  <c:v>0.42508000000000001</c:v>
                </c:pt>
                <c:pt idx="2120">
                  <c:v>0.39312999999999998</c:v>
                </c:pt>
                <c:pt idx="2121">
                  <c:v>0.35075000000000001</c:v>
                </c:pt>
                <c:pt idx="2122">
                  <c:v>0.30048000000000002</c:v>
                </c:pt>
                <c:pt idx="2123">
                  <c:v>0.23443</c:v>
                </c:pt>
                <c:pt idx="2124">
                  <c:v>0.17713000000000001</c:v>
                </c:pt>
                <c:pt idx="2125">
                  <c:v>0.12307999999999999</c:v>
                </c:pt>
                <c:pt idx="2126">
                  <c:v>5.8089000000000002E-2</c:v>
                </c:pt>
                <c:pt idx="2127">
                  <c:v>-8.3613999999999997E-3</c:v>
                </c:pt>
                <c:pt idx="2128">
                  <c:v>-7.2714000000000001E-2</c:v>
                </c:pt>
                <c:pt idx="2129">
                  <c:v>-0.13858999999999999</c:v>
                </c:pt>
                <c:pt idx="2130">
                  <c:v>-0.20150000000000001</c:v>
                </c:pt>
                <c:pt idx="2131">
                  <c:v>-0.24804000000000001</c:v>
                </c:pt>
                <c:pt idx="2132">
                  <c:v>-0.30486999999999997</c:v>
                </c:pt>
                <c:pt idx="2133">
                  <c:v>-0.34844999999999998</c:v>
                </c:pt>
                <c:pt idx="2134">
                  <c:v>-0.37047999999999998</c:v>
                </c:pt>
                <c:pt idx="2135">
                  <c:v>-0.40788000000000002</c:v>
                </c:pt>
                <c:pt idx="2136">
                  <c:v>-0.43282999999999999</c:v>
                </c:pt>
                <c:pt idx="2137">
                  <c:v>-0.44880999999999999</c:v>
                </c:pt>
                <c:pt idx="2138">
                  <c:v>-0.44120999999999999</c:v>
                </c:pt>
                <c:pt idx="2139">
                  <c:v>-0.44780999999999999</c:v>
                </c:pt>
                <c:pt idx="2140">
                  <c:v>-0.43858000000000003</c:v>
                </c:pt>
                <c:pt idx="2141">
                  <c:v>-0.42443999999999998</c:v>
                </c:pt>
                <c:pt idx="2142">
                  <c:v>-0.38635999999999998</c:v>
                </c:pt>
                <c:pt idx="2143">
                  <c:v>-0.35552</c:v>
                </c:pt>
                <c:pt idx="2144">
                  <c:v>-0.31892999999999999</c:v>
                </c:pt>
                <c:pt idx="2145">
                  <c:v>-0.27942</c:v>
                </c:pt>
                <c:pt idx="2146">
                  <c:v>-0.23193</c:v>
                </c:pt>
                <c:pt idx="2147">
                  <c:v>-0.18109</c:v>
                </c:pt>
                <c:pt idx="2148">
                  <c:v>-0.13134999999999999</c:v>
                </c:pt>
                <c:pt idx="2149">
                  <c:v>-8.4447999999999995E-2</c:v>
                </c:pt>
                <c:pt idx="2150">
                  <c:v>-4.3827999999999999E-2</c:v>
                </c:pt>
                <c:pt idx="2151">
                  <c:v>8.2564000000000005E-3</c:v>
                </c:pt>
                <c:pt idx="2152">
                  <c:v>5.3326999999999999E-2</c:v>
                </c:pt>
                <c:pt idx="2153">
                  <c:v>9.5027E-2</c:v>
                </c:pt>
                <c:pt idx="2154">
                  <c:v>0.11923</c:v>
                </c:pt>
                <c:pt idx="2155">
                  <c:v>0.15459999999999999</c:v>
                </c:pt>
                <c:pt idx="2156">
                  <c:v>0.17937</c:v>
                </c:pt>
                <c:pt idx="2157">
                  <c:v>0.19864999999999999</c:v>
                </c:pt>
                <c:pt idx="2158">
                  <c:v>0.19728999999999999</c:v>
                </c:pt>
                <c:pt idx="2159">
                  <c:v>0.20269000000000001</c:v>
                </c:pt>
                <c:pt idx="2160">
                  <c:v>0.20519000000000001</c:v>
                </c:pt>
                <c:pt idx="2161">
                  <c:v>0.19703999999999999</c:v>
                </c:pt>
                <c:pt idx="2162">
                  <c:v>0.17152999999999999</c:v>
                </c:pt>
                <c:pt idx="2163">
                  <c:v>0.15362999999999999</c:v>
                </c:pt>
                <c:pt idx="2164">
                  <c:v>0.13236000000000001</c:v>
                </c:pt>
                <c:pt idx="2165">
                  <c:v>9.9948999999999996E-2</c:v>
                </c:pt>
                <c:pt idx="2166">
                  <c:v>6.3376000000000002E-2</c:v>
                </c:pt>
                <c:pt idx="2167">
                  <c:v>2.9141E-2</c:v>
                </c:pt>
                <c:pt idx="2168">
                  <c:v>-9.4178999999999999E-3</c:v>
                </c:pt>
                <c:pt idx="2169">
                  <c:v>-4.2834999999999998E-2</c:v>
                </c:pt>
                <c:pt idx="2170">
                  <c:v>-7.6401999999999998E-2</c:v>
                </c:pt>
                <c:pt idx="2171">
                  <c:v>-0.11114</c:v>
                </c:pt>
                <c:pt idx="2172">
                  <c:v>-0.14410999999999999</c:v>
                </c:pt>
                <c:pt idx="2173">
                  <c:v>-0.16671</c:v>
                </c:pt>
                <c:pt idx="2174">
                  <c:v>-0.17682999999999999</c:v>
                </c:pt>
                <c:pt idx="2175">
                  <c:v>-0.19753999999999999</c:v>
                </c:pt>
                <c:pt idx="2176">
                  <c:v>-0.20982999999999999</c:v>
                </c:pt>
                <c:pt idx="2177">
                  <c:v>-0.21390999999999999</c:v>
                </c:pt>
                <c:pt idx="2178">
                  <c:v>-0.19858999999999999</c:v>
                </c:pt>
                <c:pt idx="2179">
                  <c:v>-0.18851999999999999</c:v>
                </c:pt>
                <c:pt idx="2180">
                  <c:v>-0.17291999999999999</c:v>
                </c:pt>
                <c:pt idx="2181">
                  <c:v>-0.13802</c:v>
                </c:pt>
                <c:pt idx="2182">
                  <c:v>-0.10976</c:v>
                </c:pt>
                <c:pt idx="2183">
                  <c:v>-7.6563999999999993E-2</c:v>
                </c:pt>
                <c:pt idx="2184">
                  <c:v>-4.0932000000000003E-2</c:v>
                </c:pt>
                <c:pt idx="2185">
                  <c:v>9.6419999999999995E-3</c:v>
                </c:pt>
                <c:pt idx="2186">
                  <c:v>5.4463999999999999E-2</c:v>
                </c:pt>
                <c:pt idx="2187">
                  <c:v>0.10049</c:v>
                </c:pt>
                <c:pt idx="2188">
                  <c:v>0.14971999999999999</c:v>
                </c:pt>
                <c:pt idx="2189">
                  <c:v>0.19763</c:v>
                </c:pt>
                <c:pt idx="2190">
                  <c:v>0.25128</c:v>
                </c:pt>
                <c:pt idx="2191">
                  <c:v>0.30013000000000001</c:v>
                </c:pt>
                <c:pt idx="2192">
                  <c:v>0.33665</c:v>
                </c:pt>
                <c:pt idx="2193">
                  <c:v>0.36870999999999998</c:v>
                </c:pt>
                <c:pt idx="2194">
                  <c:v>0.39810000000000001</c:v>
                </c:pt>
                <c:pt idx="2195">
                  <c:v>0.43079000000000001</c:v>
                </c:pt>
                <c:pt idx="2196">
                  <c:v>0.44650000000000001</c:v>
                </c:pt>
                <c:pt idx="2197">
                  <c:v>0.44289000000000001</c:v>
                </c:pt>
                <c:pt idx="2198">
                  <c:v>0.44396000000000002</c:v>
                </c:pt>
                <c:pt idx="2199">
                  <c:v>0.44170999999999999</c:v>
                </c:pt>
                <c:pt idx="2200">
                  <c:v>0.43347999999999998</c:v>
                </c:pt>
                <c:pt idx="2201">
                  <c:v>0.3952</c:v>
                </c:pt>
                <c:pt idx="2202">
                  <c:v>0.36565999999999999</c:v>
                </c:pt>
                <c:pt idx="2203">
                  <c:v>0.33405000000000001</c:v>
                </c:pt>
                <c:pt idx="2204">
                  <c:v>0.28508</c:v>
                </c:pt>
                <c:pt idx="2205">
                  <c:v>0.22162000000000001</c:v>
                </c:pt>
                <c:pt idx="2206">
                  <c:v>0.16854</c:v>
                </c:pt>
                <c:pt idx="2207">
                  <c:v>0.10578</c:v>
                </c:pt>
                <c:pt idx="2208">
                  <c:v>4.4844000000000002E-2</c:v>
                </c:pt>
                <c:pt idx="2209">
                  <c:v>-1.9236E-2</c:v>
                </c:pt>
                <c:pt idx="2210">
                  <c:v>-8.8813000000000003E-2</c:v>
                </c:pt>
                <c:pt idx="2211">
                  <c:v>-0.15384</c:v>
                </c:pt>
                <c:pt idx="2212">
                  <c:v>-0.21274000000000001</c:v>
                </c:pt>
                <c:pt idx="2213">
                  <c:v>-0.26712000000000002</c:v>
                </c:pt>
                <c:pt idx="2214">
                  <c:v>-0.32946999999999999</c:v>
                </c:pt>
                <c:pt idx="2215">
                  <c:v>-0.38522000000000001</c:v>
                </c:pt>
                <c:pt idx="2216">
                  <c:v>-0.432</c:v>
                </c:pt>
                <c:pt idx="2217">
                  <c:v>-0.44734000000000002</c:v>
                </c:pt>
                <c:pt idx="2218">
                  <c:v>-0.48296</c:v>
                </c:pt>
                <c:pt idx="2219">
                  <c:v>-0.49983</c:v>
                </c:pt>
                <c:pt idx="2220">
                  <c:v>-0.51790999999999998</c:v>
                </c:pt>
                <c:pt idx="2221">
                  <c:v>-0.50136999999999998</c:v>
                </c:pt>
                <c:pt idx="2222">
                  <c:v>-0.49508999999999997</c:v>
                </c:pt>
                <c:pt idx="2223">
                  <c:v>-0.47724</c:v>
                </c:pt>
                <c:pt idx="2224">
                  <c:v>-0.45861000000000002</c:v>
                </c:pt>
                <c:pt idx="2225">
                  <c:v>-0.42179</c:v>
                </c:pt>
                <c:pt idx="2226">
                  <c:v>-0.38123000000000001</c:v>
                </c:pt>
                <c:pt idx="2227">
                  <c:v>-0.33814</c:v>
                </c:pt>
                <c:pt idx="2228">
                  <c:v>-0.29404000000000002</c:v>
                </c:pt>
                <c:pt idx="2229">
                  <c:v>-0.2301</c:v>
                </c:pt>
                <c:pt idx="2230">
                  <c:v>-0.16847000000000001</c:v>
                </c:pt>
                <c:pt idx="2231">
                  <c:v>-0.11459999999999999</c:v>
                </c:pt>
                <c:pt idx="2232">
                  <c:v>-5.5287999999999997E-2</c:v>
                </c:pt>
                <c:pt idx="2233">
                  <c:v>2.4589E-3</c:v>
                </c:pt>
                <c:pt idx="2234">
                  <c:v>5.7397999999999998E-2</c:v>
                </c:pt>
                <c:pt idx="2235">
                  <c:v>0.11342000000000001</c:v>
                </c:pt>
                <c:pt idx="2236">
                  <c:v>0.15017</c:v>
                </c:pt>
                <c:pt idx="2237">
                  <c:v>0.19470999999999999</c:v>
                </c:pt>
                <c:pt idx="2238">
                  <c:v>0.23613000000000001</c:v>
                </c:pt>
                <c:pt idx="2239">
                  <c:v>0.27400000000000002</c:v>
                </c:pt>
                <c:pt idx="2240">
                  <c:v>0.28394999999999998</c:v>
                </c:pt>
                <c:pt idx="2241">
                  <c:v>0.30729000000000001</c:v>
                </c:pt>
                <c:pt idx="2242">
                  <c:v>0.31202999999999997</c:v>
                </c:pt>
                <c:pt idx="2243">
                  <c:v>0.31803999999999999</c:v>
                </c:pt>
                <c:pt idx="2244">
                  <c:v>0.29398000000000002</c:v>
                </c:pt>
                <c:pt idx="2245">
                  <c:v>0.28765000000000002</c:v>
                </c:pt>
                <c:pt idx="2246">
                  <c:v>0.26851000000000003</c:v>
                </c:pt>
                <c:pt idx="2247">
                  <c:v>0.24152000000000001</c:v>
                </c:pt>
                <c:pt idx="2248">
                  <c:v>0.20055000000000001</c:v>
                </c:pt>
                <c:pt idx="2249">
                  <c:v>0.16839000000000001</c:v>
                </c:pt>
                <c:pt idx="2250">
                  <c:v>0.13844000000000001</c:v>
                </c:pt>
                <c:pt idx="2251">
                  <c:v>9.5746999999999999E-2</c:v>
                </c:pt>
                <c:pt idx="2252">
                  <c:v>5.5295999999999998E-2</c:v>
                </c:pt>
                <c:pt idx="2253">
                  <c:v>1.3407000000000001E-2</c:v>
                </c:pt>
                <c:pt idx="2254">
                  <c:v>-2.9397E-2</c:v>
                </c:pt>
                <c:pt idx="2255">
                  <c:v>-7.0116999999999999E-2</c:v>
                </c:pt>
                <c:pt idx="2256">
                  <c:v>-9.4121999999999997E-2</c:v>
                </c:pt>
                <c:pt idx="2257">
                  <c:v>-0.13100999999999999</c:v>
                </c:pt>
                <c:pt idx="2258">
                  <c:v>-0.15656999999999999</c:v>
                </c:pt>
                <c:pt idx="2259">
                  <c:v>-0.17315</c:v>
                </c:pt>
                <c:pt idx="2260">
                  <c:v>-0.17261000000000001</c:v>
                </c:pt>
                <c:pt idx="2261">
                  <c:v>-0.18501000000000001</c:v>
                </c:pt>
                <c:pt idx="2262">
                  <c:v>-0.18729999999999999</c:v>
                </c:pt>
                <c:pt idx="2263">
                  <c:v>-0.18048</c:v>
                </c:pt>
                <c:pt idx="2264">
                  <c:v>-0.15792</c:v>
                </c:pt>
                <c:pt idx="2265">
                  <c:v>-0.14011000000000001</c:v>
                </c:pt>
                <c:pt idx="2266">
                  <c:v>-0.11784</c:v>
                </c:pt>
                <c:pt idx="2267">
                  <c:v>-8.3631999999999998E-2</c:v>
                </c:pt>
                <c:pt idx="2268">
                  <c:v>-3.6371000000000001E-2</c:v>
                </c:pt>
                <c:pt idx="2269">
                  <c:v>6.0457999999999996E-3</c:v>
                </c:pt>
                <c:pt idx="2270">
                  <c:v>4.6806E-2</c:v>
                </c:pt>
                <c:pt idx="2271">
                  <c:v>8.9208999999999997E-2</c:v>
                </c:pt>
                <c:pt idx="2272">
                  <c:v>0.13735</c:v>
                </c:pt>
                <c:pt idx="2273">
                  <c:v>0.18559999999999999</c:v>
                </c:pt>
                <c:pt idx="2274">
                  <c:v>0.22506000000000001</c:v>
                </c:pt>
                <c:pt idx="2275">
                  <c:v>0.26079000000000002</c:v>
                </c:pt>
                <c:pt idx="2276">
                  <c:v>0.29035</c:v>
                </c:pt>
                <c:pt idx="2277">
                  <c:v>0.32333000000000001</c:v>
                </c:pt>
                <c:pt idx="2278">
                  <c:v>0.35005999999999998</c:v>
                </c:pt>
                <c:pt idx="2279">
                  <c:v>0.37069999999999997</c:v>
                </c:pt>
                <c:pt idx="2280">
                  <c:v>0.37074000000000001</c:v>
                </c:pt>
                <c:pt idx="2281">
                  <c:v>0.37459999999999999</c:v>
                </c:pt>
                <c:pt idx="2282">
                  <c:v>0.37309999999999999</c:v>
                </c:pt>
                <c:pt idx="2283">
                  <c:v>0.34471000000000002</c:v>
                </c:pt>
                <c:pt idx="2284">
                  <c:v>0.32618999999999998</c:v>
                </c:pt>
                <c:pt idx="2285">
                  <c:v>0.29899999999999999</c:v>
                </c:pt>
                <c:pt idx="2286">
                  <c:v>0.26624999999999999</c:v>
                </c:pt>
                <c:pt idx="2287">
                  <c:v>0.21299999999999999</c:v>
                </c:pt>
                <c:pt idx="2288">
                  <c:v>0.16586999999999999</c:v>
                </c:pt>
                <c:pt idx="2289">
                  <c:v>0.11486</c:v>
                </c:pt>
                <c:pt idx="2290">
                  <c:v>5.6016000000000003E-2</c:v>
                </c:pt>
                <c:pt idx="2291">
                  <c:v>-1.0089000000000001E-2</c:v>
                </c:pt>
                <c:pt idx="2292">
                  <c:v>-7.2298000000000001E-2</c:v>
                </c:pt>
                <c:pt idx="2293">
                  <c:v>-0.13925999999999999</c:v>
                </c:pt>
                <c:pt idx="2294">
                  <c:v>-0.1986</c:v>
                </c:pt>
                <c:pt idx="2295">
                  <c:v>-0.25740000000000002</c:v>
                </c:pt>
                <c:pt idx="2296">
                  <c:v>-0.31628000000000001</c:v>
                </c:pt>
                <c:pt idx="2297">
                  <c:v>-0.37073</c:v>
                </c:pt>
                <c:pt idx="2298">
                  <c:v>-0.41582000000000002</c:v>
                </c:pt>
                <c:pt idx="2299">
                  <c:v>-0.44414999999999999</c:v>
                </c:pt>
                <c:pt idx="2300">
                  <c:v>-0.48313</c:v>
                </c:pt>
                <c:pt idx="2301">
                  <c:v>-0.50961999999999996</c:v>
                </c:pt>
                <c:pt idx="2302">
                  <c:v>-0.52532999999999996</c:v>
                </c:pt>
                <c:pt idx="2303">
                  <c:v>-0.52095000000000002</c:v>
                </c:pt>
                <c:pt idx="2304">
                  <c:v>-0.52039000000000002</c:v>
                </c:pt>
                <c:pt idx="2305">
                  <c:v>-0.51039999999999996</c:v>
                </c:pt>
                <c:pt idx="2306">
                  <c:v>-0.49123</c:v>
                </c:pt>
                <c:pt idx="2307">
                  <c:v>-0.44761000000000001</c:v>
                </c:pt>
                <c:pt idx="2308">
                  <c:v>-0.41427000000000003</c:v>
                </c:pt>
                <c:pt idx="2309">
                  <c:v>-0.37345</c:v>
                </c:pt>
                <c:pt idx="2310">
                  <c:v>-0.3211</c:v>
                </c:pt>
                <c:pt idx="2311">
                  <c:v>-0.25842999999999999</c:v>
                </c:pt>
                <c:pt idx="2312">
                  <c:v>-0.20094999999999999</c:v>
                </c:pt>
                <c:pt idx="2313">
                  <c:v>-0.13705000000000001</c:v>
                </c:pt>
                <c:pt idx="2314">
                  <c:v>-7.0128999999999997E-2</c:v>
                </c:pt>
                <c:pt idx="2315">
                  <c:v>-3.0763000000000001E-3</c:v>
                </c:pt>
                <c:pt idx="2316">
                  <c:v>6.6476999999999994E-2</c:v>
                </c:pt>
                <c:pt idx="2317">
                  <c:v>0.12633</c:v>
                </c:pt>
                <c:pt idx="2318">
                  <c:v>0.19034999999999999</c:v>
                </c:pt>
                <c:pt idx="2319">
                  <c:v>0.23025000000000001</c:v>
                </c:pt>
                <c:pt idx="2320">
                  <c:v>0.28904999999999997</c:v>
                </c:pt>
                <c:pt idx="2321">
                  <c:v>0.33162999999999998</c:v>
                </c:pt>
                <c:pt idx="2322">
                  <c:v>0.36802000000000001</c:v>
                </c:pt>
                <c:pt idx="2323">
                  <c:v>0.37497000000000003</c:v>
                </c:pt>
                <c:pt idx="2324">
                  <c:v>0.3992</c:v>
                </c:pt>
                <c:pt idx="2325">
                  <c:v>0.41911999999999999</c:v>
                </c:pt>
                <c:pt idx="2326">
                  <c:v>0.42143999999999998</c:v>
                </c:pt>
                <c:pt idx="2327">
                  <c:v>0.39911999999999997</c:v>
                </c:pt>
                <c:pt idx="2328">
                  <c:v>0.38973000000000002</c:v>
                </c:pt>
                <c:pt idx="2329">
                  <c:v>0.36676999999999998</c:v>
                </c:pt>
                <c:pt idx="2330">
                  <c:v>0.33799000000000001</c:v>
                </c:pt>
                <c:pt idx="2331">
                  <c:v>0.29480000000000001</c:v>
                </c:pt>
                <c:pt idx="2332">
                  <c:v>0.24975</c:v>
                </c:pt>
                <c:pt idx="2333">
                  <c:v>0.20974999999999999</c:v>
                </c:pt>
                <c:pt idx="2334">
                  <c:v>0.16550999999999999</c:v>
                </c:pt>
                <c:pt idx="2335">
                  <c:v>0.11271</c:v>
                </c:pt>
                <c:pt idx="2336">
                  <c:v>6.0368999999999999E-2</c:v>
                </c:pt>
                <c:pt idx="2337">
                  <c:v>1.6612999999999999E-2</c:v>
                </c:pt>
                <c:pt idx="2338">
                  <c:v>-2.3458E-2</c:v>
                </c:pt>
                <c:pt idx="2339">
                  <c:v>-7.5183E-2</c:v>
                </c:pt>
                <c:pt idx="2340">
                  <c:v>-0.12179</c:v>
                </c:pt>
                <c:pt idx="2341">
                  <c:v>-0.16244</c:v>
                </c:pt>
                <c:pt idx="2342">
                  <c:v>-0.17022999999999999</c:v>
                </c:pt>
                <c:pt idx="2343">
                  <c:v>-0.20288</c:v>
                </c:pt>
                <c:pt idx="2344">
                  <c:v>-0.21662000000000001</c:v>
                </c:pt>
                <c:pt idx="2345">
                  <c:v>-0.23411999999999999</c:v>
                </c:pt>
                <c:pt idx="2346">
                  <c:v>-0.21797</c:v>
                </c:pt>
                <c:pt idx="2347">
                  <c:v>-0.21448999999999999</c:v>
                </c:pt>
                <c:pt idx="2348">
                  <c:v>-0.19950000000000001</c:v>
                </c:pt>
                <c:pt idx="2349">
                  <c:v>-0.18425</c:v>
                </c:pt>
                <c:pt idx="2350">
                  <c:v>-0.15476999999999999</c:v>
                </c:pt>
                <c:pt idx="2351">
                  <c:v>-0.12278</c:v>
                </c:pt>
                <c:pt idx="2352">
                  <c:v>-8.7319999999999995E-2</c:v>
                </c:pt>
                <c:pt idx="2353">
                  <c:v>-5.3270999999999999E-2</c:v>
                </c:pt>
                <c:pt idx="2354">
                  <c:v>-4.0655999999999999E-3</c:v>
                </c:pt>
                <c:pt idx="2355">
                  <c:v>4.4727999999999997E-2</c:v>
                </c:pt>
                <c:pt idx="2356">
                  <c:v>8.3843000000000001E-2</c:v>
                </c:pt>
                <c:pt idx="2357">
                  <c:v>0.13295999999999999</c:v>
                </c:pt>
                <c:pt idx="2358">
                  <c:v>0.16636000000000001</c:v>
                </c:pt>
                <c:pt idx="2359">
                  <c:v>0.20307</c:v>
                </c:pt>
                <c:pt idx="2360">
                  <c:v>0.24152000000000001</c:v>
                </c:pt>
                <c:pt idx="2361">
                  <c:v>0.27001999999999998</c:v>
                </c:pt>
                <c:pt idx="2362">
                  <c:v>0.27484999999999998</c:v>
                </c:pt>
                <c:pt idx="2363">
                  <c:v>0.29643999999999998</c:v>
                </c:pt>
                <c:pt idx="2364">
                  <c:v>0.31380000000000002</c:v>
                </c:pt>
                <c:pt idx="2365">
                  <c:v>0.31637999999999999</c:v>
                </c:pt>
                <c:pt idx="2366">
                  <c:v>0.29592000000000002</c:v>
                </c:pt>
                <c:pt idx="2367">
                  <c:v>0.27911000000000002</c:v>
                </c:pt>
                <c:pt idx="2368">
                  <c:v>0.26023000000000002</c:v>
                </c:pt>
                <c:pt idx="2369">
                  <c:v>0.22728999999999999</c:v>
                </c:pt>
                <c:pt idx="2370">
                  <c:v>0.17918000000000001</c:v>
                </c:pt>
                <c:pt idx="2371">
                  <c:v>0.13314999999999999</c:v>
                </c:pt>
                <c:pt idx="2372">
                  <c:v>8.498E-2</c:v>
                </c:pt>
                <c:pt idx="2373">
                  <c:v>2.9090000000000001E-2</c:v>
                </c:pt>
                <c:pt idx="2374">
                  <c:v>-3.0120999999999998E-2</c:v>
                </c:pt>
                <c:pt idx="2375">
                  <c:v>-8.4949999999999998E-2</c:v>
                </c:pt>
                <c:pt idx="2376">
                  <c:v>-0.14474000000000001</c:v>
                </c:pt>
                <c:pt idx="2377">
                  <c:v>-0.20226</c:v>
                </c:pt>
                <c:pt idx="2378">
                  <c:v>-0.25528000000000001</c:v>
                </c:pt>
                <c:pt idx="2379">
                  <c:v>-0.31430999999999998</c:v>
                </c:pt>
                <c:pt idx="2380">
                  <c:v>-0.36712</c:v>
                </c:pt>
                <c:pt idx="2381">
                  <c:v>-0.41002</c:v>
                </c:pt>
                <c:pt idx="2382">
                  <c:v>-0.44255</c:v>
                </c:pt>
                <c:pt idx="2383">
                  <c:v>-0.47353000000000001</c:v>
                </c:pt>
                <c:pt idx="2384">
                  <c:v>-0.49369000000000002</c:v>
                </c:pt>
                <c:pt idx="2385">
                  <c:v>-0.51212999999999997</c:v>
                </c:pt>
                <c:pt idx="2386">
                  <c:v>-0.50322999999999996</c:v>
                </c:pt>
                <c:pt idx="2387">
                  <c:v>-0.49740000000000001</c:v>
                </c:pt>
                <c:pt idx="2388">
                  <c:v>-0.4864</c:v>
                </c:pt>
                <c:pt idx="2389">
                  <c:v>-0.45091999999999999</c:v>
                </c:pt>
                <c:pt idx="2390">
                  <c:v>-0.42177999999999999</c:v>
                </c:pt>
                <c:pt idx="2391">
                  <c:v>-0.38355</c:v>
                </c:pt>
                <c:pt idx="2392">
                  <c:v>-0.33450999999999997</c:v>
                </c:pt>
                <c:pt idx="2393">
                  <c:v>-0.27001999999999998</c:v>
                </c:pt>
                <c:pt idx="2394">
                  <c:v>-0.2092</c:v>
                </c:pt>
                <c:pt idx="2395">
                  <c:v>-0.14606</c:v>
                </c:pt>
                <c:pt idx="2396">
                  <c:v>-7.9273999999999997E-2</c:v>
                </c:pt>
                <c:pt idx="2397">
                  <c:v>-7.4267999999999999E-3</c:v>
                </c:pt>
                <c:pt idx="2398">
                  <c:v>6.5851000000000007E-2</c:v>
                </c:pt>
                <c:pt idx="2399">
                  <c:v>0.13266</c:v>
                </c:pt>
                <c:pt idx="2400">
                  <c:v>0.1956</c:v>
                </c:pt>
                <c:pt idx="2401">
                  <c:v>0.25119999999999998</c:v>
                </c:pt>
                <c:pt idx="2402">
                  <c:v>0.31337999999999999</c:v>
                </c:pt>
                <c:pt idx="2403">
                  <c:v>0.36675999999999997</c:v>
                </c:pt>
                <c:pt idx="2404">
                  <c:v>0.41243999999999997</c:v>
                </c:pt>
                <c:pt idx="2405">
                  <c:v>0.43557000000000001</c:v>
                </c:pt>
                <c:pt idx="2406">
                  <c:v>0.46716000000000002</c:v>
                </c:pt>
                <c:pt idx="2407">
                  <c:v>0.49057000000000001</c:v>
                </c:pt>
                <c:pt idx="2408">
                  <c:v>0.49978</c:v>
                </c:pt>
                <c:pt idx="2409">
                  <c:v>0.48431000000000002</c:v>
                </c:pt>
                <c:pt idx="2410">
                  <c:v>0.47872999999999999</c:v>
                </c:pt>
                <c:pt idx="2411">
                  <c:v>0.46428000000000003</c:v>
                </c:pt>
                <c:pt idx="2412">
                  <c:v>0.43824000000000002</c:v>
                </c:pt>
                <c:pt idx="2413">
                  <c:v>0.39138000000000001</c:v>
                </c:pt>
                <c:pt idx="2414">
                  <c:v>0.35372999999999999</c:v>
                </c:pt>
                <c:pt idx="2415">
                  <c:v>0.30509999999999998</c:v>
                </c:pt>
                <c:pt idx="2416">
                  <c:v>0.25230000000000002</c:v>
                </c:pt>
                <c:pt idx="2417">
                  <c:v>0.19536000000000001</c:v>
                </c:pt>
                <c:pt idx="2418">
                  <c:v>0.13258</c:v>
                </c:pt>
                <c:pt idx="2419">
                  <c:v>7.5416999999999998E-2</c:v>
                </c:pt>
                <c:pt idx="2420">
                  <c:v>1.3051999999999999E-2</c:v>
                </c:pt>
                <c:pt idx="2421">
                  <c:v>-3.6484000000000003E-2</c:v>
                </c:pt>
                <c:pt idx="2422">
                  <c:v>-9.6336000000000005E-2</c:v>
                </c:pt>
                <c:pt idx="2423">
                  <c:v>-0.14796000000000001</c:v>
                </c:pt>
                <c:pt idx="2424">
                  <c:v>-0.19278000000000001</c:v>
                </c:pt>
                <c:pt idx="2425">
                  <c:v>-0.21981999999999999</c:v>
                </c:pt>
                <c:pt idx="2426">
                  <c:v>-0.25624000000000002</c:v>
                </c:pt>
                <c:pt idx="2427">
                  <c:v>-0.28370000000000001</c:v>
                </c:pt>
                <c:pt idx="2428">
                  <c:v>-0.30614999999999998</c:v>
                </c:pt>
                <c:pt idx="2429">
                  <c:v>-0.29555999999999999</c:v>
                </c:pt>
                <c:pt idx="2430">
                  <c:v>-0.29783999999999999</c:v>
                </c:pt>
                <c:pt idx="2431">
                  <c:v>-0.29454999999999998</c:v>
                </c:pt>
                <c:pt idx="2432">
                  <c:v>-0.28094999999999998</c:v>
                </c:pt>
                <c:pt idx="2433">
                  <c:v>-0.24665000000000001</c:v>
                </c:pt>
                <c:pt idx="2434">
                  <c:v>-0.21825</c:v>
                </c:pt>
                <c:pt idx="2435">
                  <c:v>-0.1855</c:v>
                </c:pt>
                <c:pt idx="2436">
                  <c:v>-0.14899999999999999</c:v>
                </c:pt>
                <c:pt idx="2437">
                  <c:v>-0.10211000000000001</c:v>
                </c:pt>
                <c:pt idx="2438">
                  <c:v>-5.3519999999999998E-2</c:v>
                </c:pt>
                <c:pt idx="2439">
                  <c:v>-7.0755999999999996E-3</c:v>
                </c:pt>
                <c:pt idx="2440">
                  <c:v>3.8296999999999998E-2</c:v>
                </c:pt>
                <c:pt idx="2441">
                  <c:v>8.8272000000000003E-2</c:v>
                </c:pt>
                <c:pt idx="2442">
                  <c:v>0.12911</c:v>
                </c:pt>
                <c:pt idx="2443">
                  <c:v>0.17294999999999999</c:v>
                </c:pt>
                <c:pt idx="2444">
                  <c:v>0.19045999999999999</c:v>
                </c:pt>
                <c:pt idx="2445">
                  <c:v>0.22936000000000001</c:v>
                </c:pt>
                <c:pt idx="2446">
                  <c:v>0.25287999999999999</c:v>
                </c:pt>
                <c:pt idx="2447">
                  <c:v>0.27082000000000001</c:v>
                </c:pt>
                <c:pt idx="2448">
                  <c:v>0.25718000000000002</c:v>
                </c:pt>
                <c:pt idx="2449">
                  <c:v>0.26379000000000002</c:v>
                </c:pt>
                <c:pt idx="2450">
                  <c:v>0.26293</c:v>
                </c:pt>
                <c:pt idx="2451">
                  <c:v>0.24911</c:v>
                </c:pt>
                <c:pt idx="2452">
                  <c:v>0.20838999999999999</c:v>
                </c:pt>
                <c:pt idx="2453">
                  <c:v>0.18540999999999999</c:v>
                </c:pt>
                <c:pt idx="2454">
                  <c:v>0.14629</c:v>
                </c:pt>
                <c:pt idx="2455">
                  <c:v>0.10155</c:v>
                </c:pt>
                <c:pt idx="2456">
                  <c:v>4.9104000000000002E-2</c:v>
                </c:pt>
                <c:pt idx="2457">
                  <c:v>-7.0886999999999999E-3</c:v>
                </c:pt>
                <c:pt idx="2458">
                  <c:v>-5.6413999999999999E-2</c:v>
                </c:pt>
                <c:pt idx="2459">
                  <c:v>-0.10854</c:v>
                </c:pt>
                <c:pt idx="2460">
                  <c:v>-0.16533</c:v>
                </c:pt>
                <c:pt idx="2461">
                  <c:v>-0.22220000000000001</c:v>
                </c:pt>
                <c:pt idx="2462">
                  <c:v>-0.26954</c:v>
                </c:pt>
                <c:pt idx="2463">
                  <c:v>-0.31984000000000001</c:v>
                </c:pt>
                <c:pt idx="2464">
                  <c:v>-0.35743000000000003</c:v>
                </c:pt>
                <c:pt idx="2465">
                  <c:v>-0.40100000000000002</c:v>
                </c:pt>
                <c:pt idx="2466">
                  <c:v>-0.43509999999999999</c:v>
                </c:pt>
                <c:pt idx="2467">
                  <c:v>-0.44955000000000001</c:v>
                </c:pt>
                <c:pt idx="2468">
                  <c:v>-0.44849</c:v>
                </c:pt>
                <c:pt idx="2469">
                  <c:v>-0.45312000000000002</c:v>
                </c:pt>
                <c:pt idx="2470">
                  <c:v>-0.45779999999999998</c:v>
                </c:pt>
                <c:pt idx="2471">
                  <c:v>-0.43989</c:v>
                </c:pt>
                <c:pt idx="2472">
                  <c:v>-0.40010000000000001</c:v>
                </c:pt>
                <c:pt idx="2473">
                  <c:v>-0.36536999999999997</c:v>
                </c:pt>
                <c:pt idx="2474">
                  <c:v>-0.33090999999999998</c:v>
                </c:pt>
                <c:pt idx="2475">
                  <c:v>-0.29071000000000002</c:v>
                </c:pt>
                <c:pt idx="2476">
                  <c:v>-0.22147</c:v>
                </c:pt>
                <c:pt idx="2477">
                  <c:v>-0.15787000000000001</c:v>
                </c:pt>
                <c:pt idx="2478">
                  <c:v>-9.8681000000000005E-2</c:v>
                </c:pt>
                <c:pt idx="2479">
                  <c:v>-2.8458000000000001E-2</c:v>
                </c:pt>
                <c:pt idx="2480">
                  <c:v>4.6945000000000001E-2</c:v>
                </c:pt>
                <c:pt idx="2481">
                  <c:v>0.11735</c:v>
                </c:pt>
                <c:pt idx="2482">
                  <c:v>0.1905</c:v>
                </c:pt>
                <c:pt idx="2483">
                  <c:v>0.25257000000000002</c:v>
                </c:pt>
                <c:pt idx="2484">
                  <c:v>0.30536999999999997</c:v>
                </c:pt>
                <c:pt idx="2485">
                  <c:v>0.36847999999999997</c:v>
                </c:pt>
                <c:pt idx="2486">
                  <c:v>0.42159999999999997</c:v>
                </c:pt>
                <c:pt idx="2487">
                  <c:v>0.46356999999999998</c:v>
                </c:pt>
                <c:pt idx="2488">
                  <c:v>0.48752000000000001</c:v>
                </c:pt>
                <c:pt idx="2489">
                  <c:v>0.52010999999999996</c:v>
                </c:pt>
                <c:pt idx="2490">
                  <c:v>0.54007000000000005</c:v>
                </c:pt>
                <c:pt idx="2491">
                  <c:v>0.55203999999999998</c:v>
                </c:pt>
                <c:pt idx="2492">
                  <c:v>0.52688999999999997</c:v>
                </c:pt>
                <c:pt idx="2493">
                  <c:v>0.51665000000000005</c:v>
                </c:pt>
                <c:pt idx="2494">
                  <c:v>0.49342000000000003</c:v>
                </c:pt>
                <c:pt idx="2495">
                  <c:v>0.45317000000000002</c:v>
                </c:pt>
                <c:pt idx="2496">
                  <c:v>0.41411999999999999</c:v>
                </c:pt>
                <c:pt idx="2497">
                  <c:v>0.36524000000000001</c:v>
                </c:pt>
                <c:pt idx="2498">
                  <c:v>0.30876999999999999</c:v>
                </c:pt>
                <c:pt idx="2499">
                  <c:v>0.24801999999999999</c:v>
                </c:pt>
                <c:pt idx="2500">
                  <c:v>0.19008</c:v>
                </c:pt>
                <c:pt idx="2501">
                  <c:v>0.12152</c:v>
                </c:pt>
                <c:pt idx="2502">
                  <c:v>5.4286000000000001E-2</c:v>
                </c:pt>
                <c:pt idx="2503">
                  <c:v>-5.9274999999999996E-3</c:v>
                </c:pt>
                <c:pt idx="2504">
                  <c:v>-7.7366000000000004E-2</c:v>
                </c:pt>
                <c:pt idx="2505">
                  <c:v>-0.14369999999999999</c:v>
                </c:pt>
                <c:pt idx="2506">
                  <c:v>-0.19924</c:v>
                </c:pt>
                <c:pt idx="2507">
                  <c:v>-0.24368000000000001</c:v>
                </c:pt>
                <c:pt idx="2508">
                  <c:v>-0.29263</c:v>
                </c:pt>
                <c:pt idx="2509">
                  <c:v>-0.33118999999999998</c:v>
                </c:pt>
                <c:pt idx="2510">
                  <c:v>-0.36547000000000002</c:v>
                </c:pt>
                <c:pt idx="2511">
                  <c:v>-0.37280999999999997</c:v>
                </c:pt>
                <c:pt idx="2512">
                  <c:v>-0.38906000000000002</c:v>
                </c:pt>
                <c:pt idx="2513">
                  <c:v>-0.39693000000000001</c:v>
                </c:pt>
                <c:pt idx="2514">
                  <c:v>-0.39688000000000001</c:v>
                </c:pt>
                <c:pt idx="2515">
                  <c:v>-0.36840000000000001</c:v>
                </c:pt>
                <c:pt idx="2516">
                  <c:v>-0.34984999999999999</c:v>
                </c:pt>
                <c:pt idx="2517">
                  <c:v>-0.32002999999999998</c:v>
                </c:pt>
                <c:pt idx="2518">
                  <c:v>-0.28337000000000001</c:v>
                </c:pt>
                <c:pt idx="2519">
                  <c:v>-0.23264000000000001</c:v>
                </c:pt>
                <c:pt idx="2520">
                  <c:v>-0.18787000000000001</c:v>
                </c:pt>
                <c:pt idx="2521">
                  <c:v>-0.13808999999999999</c:v>
                </c:pt>
                <c:pt idx="2522">
                  <c:v>-8.4256999999999999E-2</c:v>
                </c:pt>
                <c:pt idx="2523">
                  <c:v>-3.2522000000000002E-2</c:v>
                </c:pt>
                <c:pt idx="2524">
                  <c:v>2.0056999999999998E-2</c:v>
                </c:pt>
                <c:pt idx="2525">
                  <c:v>6.9878999999999997E-2</c:v>
                </c:pt>
                <c:pt idx="2526">
                  <c:v>0.11892999999999999</c:v>
                </c:pt>
                <c:pt idx="2527">
                  <c:v>0.15079999999999999</c:v>
                </c:pt>
                <c:pt idx="2528">
                  <c:v>0.1948</c:v>
                </c:pt>
                <c:pt idx="2529">
                  <c:v>0.23017000000000001</c:v>
                </c:pt>
                <c:pt idx="2530">
                  <c:v>0.25689000000000001</c:v>
                </c:pt>
                <c:pt idx="2531">
                  <c:v>0.25581999999999999</c:v>
                </c:pt>
                <c:pt idx="2532">
                  <c:v>0.27028999999999997</c:v>
                </c:pt>
                <c:pt idx="2533">
                  <c:v>0.27495999999999998</c:v>
                </c:pt>
                <c:pt idx="2534">
                  <c:v>0.26895999999999998</c:v>
                </c:pt>
                <c:pt idx="2535">
                  <c:v>0.23754</c:v>
                </c:pt>
                <c:pt idx="2536">
                  <c:v>0.21623000000000001</c:v>
                </c:pt>
                <c:pt idx="2537">
                  <c:v>0.18956999999999999</c:v>
                </c:pt>
                <c:pt idx="2538">
                  <c:v>0.15536</c:v>
                </c:pt>
                <c:pt idx="2539">
                  <c:v>0.10281</c:v>
                </c:pt>
                <c:pt idx="2540">
                  <c:v>5.1905E-2</c:v>
                </c:pt>
                <c:pt idx="2541">
                  <c:v>3.4012999999999999E-3</c:v>
                </c:pt>
                <c:pt idx="2542">
                  <c:v>-4.6265000000000001E-2</c:v>
                </c:pt>
                <c:pt idx="2543">
                  <c:v>-0.10443</c:v>
                </c:pt>
                <c:pt idx="2544">
                  <c:v>-0.15726000000000001</c:v>
                </c:pt>
                <c:pt idx="2545">
                  <c:v>-0.20893999999999999</c:v>
                </c:pt>
                <c:pt idx="2546">
                  <c:v>-0.24559</c:v>
                </c:pt>
                <c:pt idx="2547">
                  <c:v>-0.29370000000000002</c:v>
                </c:pt>
                <c:pt idx="2548">
                  <c:v>-0.33188000000000001</c:v>
                </c:pt>
                <c:pt idx="2549">
                  <c:v>-0.36385000000000001</c:v>
                </c:pt>
                <c:pt idx="2550">
                  <c:v>-0.37240000000000001</c:v>
                </c:pt>
                <c:pt idx="2551">
                  <c:v>-0.39318999999999998</c:v>
                </c:pt>
                <c:pt idx="2552">
                  <c:v>-0.40173999999999999</c:v>
                </c:pt>
                <c:pt idx="2553">
                  <c:v>-0.40515000000000001</c:v>
                </c:pt>
                <c:pt idx="2554">
                  <c:v>-0.37343999999999999</c:v>
                </c:pt>
                <c:pt idx="2555">
                  <c:v>-0.35593999999999998</c:v>
                </c:pt>
                <c:pt idx="2556">
                  <c:v>-0.32858999999999999</c:v>
                </c:pt>
                <c:pt idx="2557">
                  <c:v>-0.29265000000000002</c:v>
                </c:pt>
                <c:pt idx="2558">
                  <c:v>-0.23479</c:v>
                </c:pt>
                <c:pt idx="2559">
                  <c:v>-0.18604000000000001</c:v>
                </c:pt>
                <c:pt idx="2560">
                  <c:v>-0.12898999999999999</c:v>
                </c:pt>
                <c:pt idx="2561">
                  <c:v>-6.7950999999999998E-2</c:v>
                </c:pt>
                <c:pt idx="2562">
                  <c:v>-1.7455000000000001E-3</c:v>
                </c:pt>
                <c:pt idx="2563">
                  <c:v>6.9186999999999999E-2</c:v>
                </c:pt>
                <c:pt idx="2564">
                  <c:v>0.13758000000000001</c:v>
                </c:pt>
                <c:pt idx="2565">
                  <c:v>0.20888000000000001</c:v>
                </c:pt>
                <c:pt idx="2566">
                  <c:v>0.26959</c:v>
                </c:pt>
                <c:pt idx="2567">
                  <c:v>0.32962000000000002</c:v>
                </c:pt>
                <c:pt idx="2568">
                  <c:v>0.38956000000000002</c:v>
                </c:pt>
                <c:pt idx="2569">
                  <c:v>0.43528</c:v>
                </c:pt>
                <c:pt idx="2570">
                  <c:v>0.46981000000000001</c:v>
                </c:pt>
                <c:pt idx="2571">
                  <c:v>0.50507000000000002</c:v>
                </c:pt>
                <c:pt idx="2572">
                  <c:v>0.53264999999999996</c:v>
                </c:pt>
                <c:pt idx="2573">
                  <c:v>0.54205000000000003</c:v>
                </c:pt>
                <c:pt idx="2574">
                  <c:v>0.52937999999999996</c:v>
                </c:pt>
                <c:pt idx="2575">
                  <c:v>0.53449000000000002</c:v>
                </c:pt>
                <c:pt idx="2576">
                  <c:v>0.52197000000000005</c:v>
                </c:pt>
                <c:pt idx="2577">
                  <c:v>0.49435000000000001</c:v>
                </c:pt>
                <c:pt idx="2578">
                  <c:v>0.45018999999999998</c:v>
                </c:pt>
                <c:pt idx="2579">
                  <c:v>0.40504000000000001</c:v>
                </c:pt>
                <c:pt idx="2580">
                  <c:v>0.35291</c:v>
                </c:pt>
                <c:pt idx="2581">
                  <c:v>0.29831999999999997</c:v>
                </c:pt>
                <c:pt idx="2582">
                  <c:v>0.22219</c:v>
                </c:pt>
                <c:pt idx="2583">
                  <c:v>0.15379000000000001</c:v>
                </c:pt>
                <c:pt idx="2584">
                  <c:v>8.6582999999999993E-2</c:v>
                </c:pt>
                <c:pt idx="2585">
                  <c:v>1.376E-2</c:v>
                </c:pt>
                <c:pt idx="2586">
                  <c:v>-5.5468000000000003E-2</c:v>
                </c:pt>
                <c:pt idx="2587">
                  <c:v>-0.1265</c:v>
                </c:pt>
                <c:pt idx="2588">
                  <c:v>-0.19697999999999999</c:v>
                </c:pt>
                <c:pt idx="2589">
                  <c:v>-0.26312999999999998</c:v>
                </c:pt>
                <c:pt idx="2590">
                  <c:v>-0.31363000000000002</c:v>
                </c:pt>
                <c:pt idx="2591">
                  <c:v>-0.36931000000000003</c:v>
                </c:pt>
                <c:pt idx="2592">
                  <c:v>-0.40786</c:v>
                </c:pt>
                <c:pt idx="2593">
                  <c:v>-0.44821</c:v>
                </c:pt>
                <c:pt idx="2594">
                  <c:v>-0.45267000000000002</c:v>
                </c:pt>
                <c:pt idx="2595">
                  <c:v>-0.47542000000000001</c:v>
                </c:pt>
                <c:pt idx="2596">
                  <c:v>-0.48014000000000001</c:v>
                </c:pt>
                <c:pt idx="2597">
                  <c:v>-0.47871000000000002</c:v>
                </c:pt>
                <c:pt idx="2598">
                  <c:v>-0.44334000000000001</c:v>
                </c:pt>
                <c:pt idx="2599">
                  <c:v>-0.42416999999999999</c:v>
                </c:pt>
                <c:pt idx="2600">
                  <c:v>-0.40250000000000002</c:v>
                </c:pt>
                <c:pt idx="2601">
                  <c:v>-0.35138999999999998</c:v>
                </c:pt>
                <c:pt idx="2602">
                  <c:v>-0.30575000000000002</c:v>
                </c:pt>
                <c:pt idx="2603">
                  <c:v>-0.25803999999999999</c:v>
                </c:pt>
                <c:pt idx="2604">
                  <c:v>-0.19946</c:v>
                </c:pt>
                <c:pt idx="2605">
                  <c:v>-0.13729</c:v>
                </c:pt>
                <c:pt idx="2606">
                  <c:v>-7.7943999999999999E-2</c:v>
                </c:pt>
                <c:pt idx="2607">
                  <c:v>-1.1114000000000001E-2</c:v>
                </c:pt>
                <c:pt idx="2608">
                  <c:v>4.5485999999999999E-2</c:v>
                </c:pt>
                <c:pt idx="2609">
                  <c:v>8.9265999999999998E-2</c:v>
                </c:pt>
                <c:pt idx="2610">
                  <c:v>0.14906</c:v>
                </c:pt>
                <c:pt idx="2611">
                  <c:v>0.19927</c:v>
                </c:pt>
                <c:pt idx="2612">
                  <c:v>0.23816999999999999</c:v>
                </c:pt>
                <c:pt idx="2613">
                  <c:v>0.25864999999999999</c:v>
                </c:pt>
                <c:pt idx="2614">
                  <c:v>0.29479</c:v>
                </c:pt>
                <c:pt idx="2615">
                  <c:v>0.31802000000000002</c:v>
                </c:pt>
                <c:pt idx="2616">
                  <c:v>0.33062000000000002</c:v>
                </c:pt>
                <c:pt idx="2617">
                  <c:v>0.30801000000000001</c:v>
                </c:pt>
                <c:pt idx="2618">
                  <c:v>0.30563000000000001</c:v>
                </c:pt>
                <c:pt idx="2619">
                  <c:v>0.28743999999999997</c:v>
                </c:pt>
                <c:pt idx="2620">
                  <c:v>0.26774999999999999</c:v>
                </c:pt>
                <c:pt idx="2621">
                  <c:v>0.22145000000000001</c:v>
                </c:pt>
                <c:pt idx="2622">
                  <c:v>0.18235999999999999</c:v>
                </c:pt>
                <c:pt idx="2623">
                  <c:v>0.13643</c:v>
                </c:pt>
                <c:pt idx="2624">
                  <c:v>9.1193999999999997E-2</c:v>
                </c:pt>
                <c:pt idx="2625">
                  <c:v>4.1235000000000001E-2</c:v>
                </c:pt>
                <c:pt idx="2626">
                  <c:v>-1.4775999999999999E-2</c:v>
                </c:pt>
                <c:pt idx="2627">
                  <c:v>-6.9606000000000001E-2</c:v>
                </c:pt>
                <c:pt idx="2628">
                  <c:v>-0.11994</c:v>
                </c:pt>
                <c:pt idx="2629">
                  <c:v>-0.16569</c:v>
                </c:pt>
                <c:pt idx="2630">
                  <c:v>-0.21934999999999999</c:v>
                </c:pt>
                <c:pt idx="2631">
                  <c:v>-0.26168000000000002</c:v>
                </c:pt>
                <c:pt idx="2632">
                  <c:v>-0.30165999999999998</c:v>
                </c:pt>
                <c:pt idx="2633">
                  <c:v>-0.31325999999999998</c:v>
                </c:pt>
                <c:pt idx="2634">
                  <c:v>-0.33778999999999998</c:v>
                </c:pt>
                <c:pt idx="2635">
                  <c:v>-0.35618</c:v>
                </c:pt>
                <c:pt idx="2636">
                  <c:v>-0.36231999999999998</c:v>
                </c:pt>
                <c:pt idx="2637">
                  <c:v>-0.33624999999999999</c:v>
                </c:pt>
                <c:pt idx="2638">
                  <c:v>-0.32516</c:v>
                </c:pt>
                <c:pt idx="2639">
                  <c:v>-0.30982999999999999</c:v>
                </c:pt>
                <c:pt idx="2640">
                  <c:v>-0.27976000000000001</c:v>
                </c:pt>
                <c:pt idx="2641">
                  <c:v>-0.2253</c:v>
                </c:pt>
                <c:pt idx="2642">
                  <c:v>-0.17455999999999999</c:v>
                </c:pt>
                <c:pt idx="2643">
                  <c:v>-0.12364</c:v>
                </c:pt>
                <c:pt idx="2644">
                  <c:v>-6.7810999999999996E-2</c:v>
                </c:pt>
                <c:pt idx="2645">
                  <c:v>8.1107E-4</c:v>
                </c:pt>
                <c:pt idx="2646">
                  <c:v>6.7368999999999998E-2</c:v>
                </c:pt>
                <c:pt idx="2647">
                  <c:v>0.13225999999999999</c:v>
                </c:pt>
                <c:pt idx="2648">
                  <c:v>0.19750999999999999</c:v>
                </c:pt>
                <c:pt idx="2649">
                  <c:v>0.25513000000000002</c:v>
                </c:pt>
                <c:pt idx="2650">
                  <c:v>0.31429000000000001</c:v>
                </c:pt>
                <c:pt idx="2651">
                  <c:v>0.36919000000000002</c:v>
                </c:pt>
                <c:pt idx="2652">
                  <c:v>0.41848999999999997</c:v>
                </c:pt>
                <c:pt idx="2653">
                  <c:v>0.44989000000000001</c:v>
                </c:pt>
                <c:pt idx="2654">
                  <c:v>0.48538999999999999</c:v>
                </c:pt>
                <c:pt idx="2655">
                  <c:v>0.51224000000000003</c:v>
                </c:pt>
                <c:pt idx="2656">
                  <c:v>0.50614999999999999</c:v>
                </c:pt>
                <c:pt idx="2657">
                  <c:v>0.51681999999999995</c:v>
                </c:pt>
                <c:pt idx="2658">
                  <c:v>0.51241000000000003</c:v>
                </c:pt>
                <c:pt idx="2659">
                  <c:v>0.49764000000000003</c:v>
                </c:pt>
                <c:pt idx="2660">
                  <c:v>0.45399</c:v>
                </c:pt>
                <c:pt idx="2661">
                  <c:v>0.42266999999999999</c:v>
                </c:pt>
                <c:pt idx="2662">
                  <c:v>0.37895000000000001</c:v>
                </c:pt>
                <c:pt idx="2663">
                  <c:v>0.32837</c:v>
                </c:pt>
                <c:pt idx="2664">
                  <c:v>0.25912000000000002</c:v>
                </c:pt>
                <c:pt idx="2665">
                  <c:v>0.19047</c:v>
                </c:pt>
                <c:pt idx="2666">
                  <c:v>0.11959</c:v>
                </c:pt>
                <c:pt idx="2667">
                  <c:v>4.8425000000000003E-2</c:v>
                </c:pt>
                <c:pt idx="2668">
                  <c:v>-2.9064E-2</c:v>
                </c:pt>
                <c:pt idx="2669">
                  <c:v>-0.10509</c:v>
                </c:pt>
                <c:pt idx="2670">
                  <c:v>-0.18098</c:v>
                </c:pt>
                <c:pt idx="2671">
                  <c:v>-0.25047000000000003</c:v>
                </c:pt>
                <c:pt idx="2672">
                  <c:v>-0.30675999999999998</c:v>
                </c:pt>
                <c:pt idx="2673">
                  <c:v>-0.36954999999999999</c:v>
                </c:pt>
                <c:pt idx="2674">
                  <c:v>-0.42382999999999998</c:v>
                </c:pt>
                <c:pt idx="2675">
                  <c:v>-0.47000999999999998</c:v>
                </c:pt>
                <c:pt idx="2676">
                  <c:v>-0.48888999999999999</c:v>
                </c:pt>
                <c:pt idx="2677">
                  <c:v>-0.51924000000000003</c:v>
                </c:pt>
                <c:pt idx="2678">
                  <c:v>-0.54042000000000001</c:v>
                </c:pt>
                <c:pt idx="2679">
                  <c:v>-0.54344999999999999</c:v>
                </c:pt>
                <c:pt idx="2680">
                  <c:v>-0.52007999999999999</c:v>
                </c:pt>
                <c:pt idx="2681">
                  <c:v>-0.50819999999999999</c:v>
                </c:pt>
                <c:pt idx="2682">
                  <c:v>-0.48443999999999998</c:v>
                </c:pt>
                <c:pt idx="2683">
                  <c:v>-0.44985000000000003</c:v>
                </c:pt>
                <c:pt idx="2684">
                  <c:v>-0.39478999999999997</c:v>
                </c:pt>
                <c:pt idx="2685">
                  <c:v>-0.34447</c:v>
                </c:pt>
                <c:pt idx="2686">
                  <c:v>-0.29031000000000001</c:v>
                </c:pt>
                <c:pt idx="2687">
                  <c:v>-0.23068</c:v>
                </c:pt>
                <c:pt idx="2688">
                  <c:v>-0.16158</c:v>
                </c:pt>
                <c:pt idx="2689">
                  <c:v>-9.0769000000000002E-2</c:v>
                </c:pt>
                <c:pt idx="2690">
                  <c:v>-1.6157000000000001E-2</c:v>
                </c:pt>
                <c:pt idx="2691">
                  <c:v>5.2763999999999998E-2</c:v>
                </c:pt>
                <c:pt idx="2692">
                  <c:v>0.10578</c:v>
                </c:pt>
                <c:pt idx="2693">
                  <c:v>0.17677000000000001</c:v>
                </c:pt>
                <c:pt idx="2694">
                  <c:v>0.23114999999999999</c:v>
                </c:pt>
                <c:pt idx="2695">
                  <c:v>0.28649999999999998</c:v>
                </c:pt>
                <c:pt idx="2696">
                  <c:v>0.31008000000000002</c:v>
                </c:pt>
                <c:pt idx="2697">
                  <c:v>0.34882999999999997</c:v>
                </c:pt>
                <c:pt idx="2698">
                  <c:v>0.37264000000000003</c:v>
                </c:pt>
                <c:pt idx="2699">
                  <c:v>0.39252999999999999</c:v>
                </c:pt>
                <c:pt idx="2700">
                  <c:v>0.38574999999999998</c:v>
                </c:pt>
                <c:pt idx="2701">
                  <c:v>0.38234000000000001</c:v>
                </c:pt>
                <c:pt idx="2702">
                  <c:v>0.37226999999999999</c:v>
                </c:pt>
                <c:pt idx="2703">
                  <c:v>0.35933999999999999</c:v>
                </c:pt>
                <c:pt idx="2704">
                  <c:v>0.31023000000000001</c:v>
                </c:pt>
                <c:pt idx="2705">
                  <c:v>0.26993</c:v>
                </c:pt>
                <c:pt idx="2706">
                  <c:v>0.23027</c:v>
                </c:pt>
                <c:pt idx="2707">
                  <c:v>0.17302000000000001</c:v>
                </c:pt>
                <c:pt idx="2708">
                  <c:v>0.12186</c:v>
                </c:pt>
                <c:pt idx="2709">
                  <c:v>6.6267999999999994E-2</c:v>
                </c:pt>
                <c:pt idx="2710">
                  <c:v>7.5909999999999997E-3</c:v>
                </c:pt>
                <c:pt idx="2711">
                  <c:v>-4.3965999999999998E-2</c:v>
                </c:pt>
                <c:pt idx="2712">
                  <c:v>-9.8324999999999996E-2</c:v>
                </c:pt>
                <c:pt idx="2713">
                  <c:v>-0.15673000000000001</c:v>
                </c:pt>
                <c:pt idx="2714">
                  <c:v>-0.20965</c:v>
                </c:pt>
                <c:pt idx="2715">
                  <c:v>-0.24171999999999999</c:v>
                </c:pt>
                <c:pt idx="2716">
                  <c:v>-0.28548000000000001</c:v>
                </c:pt>
                <c:pt idx="2717">
                  <c:v>-0.31014000000000003</c:v>
                </c:pt>
                <c:pt idx="2718">
                  <c:v>-0.33699000000000001</c:v>
                </c:pt>
                <c:pt idx="2719">
                  <c:v>-0.32390999999999998</c:v>
                </c:pt>
                <c:pt idx="2720">
                  <c:v>-0.33683000000000002</c:v>
                </c:pt>
                <c:pt idx="2721">
                  <c:v>-0.33069999999999999</c:v>
                </c:pt>
                <c:pt idx="2722">
                  <c:v>-0.31464999999999999</c:v>
                </c:pt>
                <c:pt idx="2723">
                  <c:v>-0.26868999999999998</c:v>
                </c:pt>
                <c:pt idx="2724">
                  <c:v>-0.24118999999999999</c:v>
                </c:pt>
                <c:pt idx="2725">
                  <c:v>-0.20974000000000001</c:v>
                </c:pt>
                <c:pt idx="2726">
                  <c:v>-0.16106000000000001</c:v>
                </c:pt>
                <c:pt idx="2727">
                  <c:v>-9.7410999999999998E-2</c:v>
                </c:pt>
                <c:pt idx="2728">
                  <c:v>-4.3881000000000003E-2</c:v>
                </c:pt>
                <c:pt idx="2729">
                  <c:v>1.9581000000000001E-2</c:v>
                </c:pt>
                <c:pt idx="2730">
                  <c:v>8.5289000000000004E-2</c:v>
                </c:pt>
                <c:pt idx="2731">
                  <c:v>0.14438000000000001</c:v>
                </c:pt>
                <c:pt idx="2732">
                  <c:v>0.21248</c:v>
                </c:pt>
                <c:pt idx="2733">
                  <c:v>0.26893</c:v>
                </c:pt>
                <c:pt idx="2734">
                  <c:v>0.31924999999999998</c:v>
                </c:pt>
                <c:pt idx="2735">
                  <c:v>0.35736000000000001</c:v>
                </c:pt>
                <c:pt idx="2736">
                  <c:v>0.40536</c:v>
                </c:pt>
                <c:pt idx="2737">
                  <c:v>0.43941999999999998</c:v>
                </c:pt>
                <c:pt idx="2738">
                  <c:v>0.46579999999999999</c:v>
                </c:pt>
                <c:pt idx="2739">
                  <c:v>0.46777000000000002</c:v>
                </c:pt>
                <c:pt idx="2740">
                  <c:v>0.48149999999999998</c:v>
                </c:pt>
                <c:pt idx="2741">
                  <c:v>0.48261999999999999</c:v>
                </c:pt>
                <c:pt idx="2742">
                  <c:v>0.46266000000000002</c:v>
                </c:pt>
                <c:pt idx="2743">
                  <c:v>0.41987000000000002</c:v>
                </c:pt>
                <c:pt idx="2744">
                  <c:v>0.38242999999999999</c:v>
                </c:pt>
                <c:pt idx="2745">
                  <c:v>0.3463</c:v>
                </c:pt>
                <c:pt idx="2746">
                  <c:v>0.29480000000000001</c:v>
                </c:pt>
                <c:pt idx="2747">
                  <c:v>0.22073000000000001</c:v>
                </c:pt>
                <c:pt idx="2748">
                  <c:v>0.14945</c:v>
                </c:pt>
                <c:pt idx="2749">
                  <c:v>8.5572999999999996E-2</c:v>
                </c:pt>
                <c:pt idx="2750">
                  <c:v>2.0785999999999999E-2</c:v>
                </c:pt>
                <c:pt idx="2751">
                  <c:v>-5.9642000000000001E-2</c:v>
                </c:pt>
                <c:pt idx="2752">
                  <c:v>-0.13836000000000001</c:v>
                </c:pt>
                <c:pt idx="2753">
                  <c:v>-0.20887</c:v>
                </c:pt>
                <c:pt idx="2754">
                  <c:v>-0.28314</c:v>
                </c:pt>
                <c:pt idx="2755">
                  <c:v>-0.34500999999999998</c:v>
                </c:pt>
                <c:pt idx="2756">
                  <c:v>-0.40539999999999998</c:v>
                </c:pt>
                <c:pt idx="2757">
                  <c:v>-0.46214</c:v>
                </c:pt>
                <c:pt idx="2758">
                  <c:v>-0.50634000000000001</c:v>
                </c:pt>
                <c:pt idx="2759">
                  <c:v>-0.52461000000000002</c:v>
                </c:pt>
                <c:pt idx="2760">
                  <c:v>-0.55367</c:v>
                </c:pt>
                <c:pt idx="2761">
                  <c:v>-0.57176000000000005</c:v>
                </c:pt>
                <c:pt idx="2762">
                  <c:v>-0.55308999999999997</c:v>
                </c:pt>
                <c:pt idx="2763">
                  <c:v>-0.55178000000000005</c:v>
                </c:pt>
                <c:pt idx="2764">
                  <c:v>-0.53915999999999997</c:v>
                </c:pt>
                <c:pt idx="2765">
                  <c:v>-0.51271</c:v>
                </c:pt>
                <c:pt idx="2766">
                  <c:v>-0.45921000000000001</c:v>
                </c:pt>
                <c:pt idx="2767">
                  <c:v>-0.41072999999999998</c:v>
                </c:pt>
                <c:pt idx="2768">
                  <c:v>-0.35510000000000003</c:v>
                </c:pt>
                <c:pt idx="2769">
                  <c:v>-0.29332000000000003</c:v>
                </c:pt>
                <c:pt idx="2770">
                  <c:v>-0.22034000000000001</c:v>
                </c:pt>
                <c:pt idx="2771">
                  <c:v>-0.14724999999999999</c:v>
                </c:pt>
                <c:pt idx="2772">
                  <c:v>-7.0767999999999998E-2</c:v>
                </c:pt>
                <c:pt idx="2773">
                  <c:v>4.6778999999999996E-3</c:v>
                </c:pt>
                <c:pt idx="2774">
                  <c:v>7.1664000000000005E-2</c:v>
                </c:pt>
                <c:pt idx="2775">
                  <c:v>0.14513999999999999</c:v>
                </c:pt>
                <c:pt idx="2776">
                  <c:v>0.21553</c:v>
                </c:pt>
                <c:pt idx="2777">
                  <c:v>0.27940999999999999</c:v>
                </c:pt>
                <c:pt idx="2778">
                  <c:v>0.3211</c:v>
                </c:pt>
                <c:pt idx="2779">
                  <c:v>0.37622</c:v>
                </c:pt>
                <c:pt idx="2780">
                  <c:v>0.41936000000000001</c:v>
                </c:pt>
                <c:pt idx="2781">
                  <c:v>0.44874000000000003</c:v>
                </c:pt>
                <c:pt idx="2782">
                  <c:v>0.45250000000000001</c:v>
                </c:pt>
                <c:pt idx="2783">
                  <c:v>0.46634999999999999</c:v>
                </c:pt>
                <c:pt idx="2784">
                  <c:v>0.46893000000000001</c:v>
                </c:pt>
                <c:pt idx="2785">
                  <c:v>0.45856999999999998</c:v>
                </c:pt>
                <c:pt idx="2786">
                  <c:v>0.42333999999999999</c:v>
                </c:pt>
                <c:pt idx="2787">
                  <c:v>0.39689999999999998</c:v>
                </c:pt>
                <c:pt idx="2788">
                  <c:v>0.36077999999999999</c:v>
                </c:pt>
                <c:pt idx="2789">
                  <c:v>0.31657999999999997</c:v>
                </c:pt>
                <c:pt idx="2790">
                  <c:v>0.25220999999999999</c:v>
                </c:pt>
                <c:pt idx="2791">
                  <c:v>0.19506999999999999</c:v>
                </c:pt>
                <c:pt idx="2792">
                  <c:v>0.13539999999999999</c:v>
                </c:pt>
                <c:pt idx="2793">
                  <c:v>6.8772E-2</c:v>
                </c:pt>
                <c:pt idx="2794">
                  <c:v>1.0723999999999999E-2</c:v>
                </c:pt>
                <c:pt idx="2795">
                  <c:v>-5.8321999999999999E-2</c:v>
                </c:pt>
                <c:pt idx="2796">
                  <c:v>-0.11999</c:v>
                </c:pt>
                <c:pt idx="2797">
                  <c:v>-0.17757000000000001</c:v>
                </c:pt>
                <c:pt idx="2798">
                  <c:v>-0.21425</c:v>
                </c:pt>
                <c:pt idx="2799">
                  <c:v>-0.26402999999999999</c:v>
                </c:pt>
                <c:pt idx="2800">
                  <c:v>-0.30751000000000001</c:v>
                </c:pt>
                <c:pt idx="2801">
                  <c:v>-0.33723999999999998</c:v>
                </c:pt>
                <c:pt idx="2802">
                  <c:v>-0.33721000000000001</c:v>
                </c:pt>
                <c:pt idx="2803">
                  <c:v>-0.35485</c:v>
                </c:pt>
                <c:pt idx="2804">
                  <c:v>-0.35719000000000001</c:v>
                </c:pt>
                <c:pt idx="2805">
                  <c:v>-0.35059000000000001</c:v>
                </c:pt>
                <c:pt idx="2806">
                  <c:v>-0.31373000000000001</c:v>
                </c:pt>
                <c:pt idx="2807">
                  <c:v>-0.28627999999999998</c:v>
                </c:pt>
                <c:pt idx="2808">
                  <c:v>-0.25557999999999997</c:v>
                </c:pt>
                <c:pt idx="2809">
                  <c:v>-0.21786</c:v>
                </c:pt>
                <c:pt idx="2810">
                  <c:v>-0.15495999999999999</c:v>
                </c:pt>
                <c:pt idx="2811">
                  <c:v>-0.10006</c:v>
                </c:pt>
                <c:pt idx="2812">
                  <c:v>-4.6761999999999998E-2</c:v>
                </c:pt>
                <c:pt idx="2813">
                  <c:v>1.3922E-2</c:v>
                </c:pt>
                <c:pt idx="2814">
                  <c:v>7.9636999999999999E-2</c:v>
                </c:pt>
                <c:pt idx="2815">
                  <c:v>0.14817</c:v>
                </c:pt>
                <c:pt idx="2816">
                  <c:v>0.20860000000000001</c:v>
                </c:pt>
                <c:pt idx="2817">
                  <c:v>0.24836</c:v>
                </c:pt>
                <c:pt idx="2818">
                  <c:v>0.30706</c:v>
                </c:pt>
                <c:pt idx="2819">
                  <c:v>0.3503</c:v>
                </c:pt>
                <c:pt idx="2820">
                  <c:v>0.39396999999999999</c:v>
                </c:pt>
                <c:pt idx="2821">
                  <c:v>0.40167999999999998</c:v>
                </c:pt>
                <c:pt idx="2822">
                  <c:v>0.4264</c:v>
                </c:pt>
                <c:pt idx="2823">
                  <c:v>0.43401000000000001</c:v>
                </c:pt>
                <c:pt idx="2824">
                  <c:v>0.43802999999999997</c:v>
                </c:pt>
                <c:pt idx="2825">
                  <c:v>0.41216999999999998</c:v>
                </c:pt>
                <c:pt idx="2826">
                  <c:v>0.39412000000000003</c:v>
                </c:pt>
                <c:pt idx="2827">
                  <c:v>0.36351</c:v>
                </c:pt>
                <c:pt idx="2828">
                  <c:v>0.33201999999999998</c:v>
                </c:pt>
                <c:pt idx="2829">
                  <c:v>0.26436999999999999</c:v>
                </c:pt>
                <c:pt idx="2830">
                  <c:v>0.20796000000000001</c:v>
                </c:pt>
                <c:pt idx="2831">
                  <c:v>0.14915</c:v>
                </c:pt>
                <c:pt idx="2832">
                  <c:v>7.8785999999999995E-2</c:v>
                </c:pt>
                <c:pt idx="2833">
                  <c:v>6.2747000000000002E-3</c:v>
                </c:pt>
                <c:pt idx="2834">
                  <c:v>-6.5556000000000003E-2</c:v>
                </c:pt>
                <c:pt idx="2835">
                  <c:v>-0.14052999999999999</c:v>
                </c:pt>
                <c:pt idx="2836">
                  <c:v>-0.21257999999999999</c:v>
                </c:pt>
                <c:pt idx="2837">
                  <c:v>-0.27088000000000001</c:v>
                </c:pt>
                <c:pt idx="2838">
                  <c:v>-0.34312999999999999</c:v>
                </c:pt>
                <c:pt idx="2839">
                  <c:v>-0.40649000000000002</c:v>
                </c:pt>
                <c:pt idx="2840">
                  <c:v>-0.46377000000000002</c:v>
                </c:pt>
                <c:pt idx="2841">
                  <c:v>-0.49591000000000002</c:v>
                </c:pt>
                <c:pt idx="2842">
                  <c:v>-0.52827999999999997</c:v>
                </c:pt>
                <c:pt idx="2843">
                  <c:v>-0.56016999999999995</c:v>
                </c:pt>
                <c:pt idx="2844">
                  <c:v>-0.56808000000000003</c:v>
                </c:pt>
                <c:pt idx="2845">
                  <c:v>-0.55457999999999996</c:v>
                </c:pt>
                <c:pt idx="2846">
                  <c:v>-0.54998999999999998</c:v>
                </c:pt>
                <c:pt idx="2847">
                  <c:v>-0.53425</c:v>
                </c:pt>
                <c:pt idx="2848">
                  <c:v>-0.49793999999999999</c:v>
                </c:pt>
                <c:pt idx="2849">
                  <c:v>-0.44505</c:v>
                </c:pt>
                <c:pt idx="2850">
                  <c:v>-0.40522000000000002</c:v>
                </c:pt>
                <c:pt idx="2851">
                  <c:v>-0.34733000000000003</c:v>
                </c:pt>
                <c:pt idx="2852">
                  <c:v>-0.28181</c:v>
                </c:pt>
                <c:pt idx="2853">
                  <c:v>-0.20652999999999999</c:v>
                </c:pt>
                <c:pt idx="2854">
                  <c:v>-0.12255000000000001</c:v>
                </c:pt>
                <c:pt idx="2855">
                  <c:v>-4.2354000000000003E-2</c:v>
                </c:pt>
                <c:pt idx="2856">
                  <c:v>3.2049000000000001E-2</c:v>
                </c:pt>
                <c:pt idx="2857">
                  <c:v>0.11194</c:v>
                </c:pt>
                <c:pt idx="2858">
                  <c:v>0.19001999999999999</c:v>
                </c:pt>
                <c:pt idx="2859">
                  <c:v>0.25988</c:v>
                </c:pt>
                <c:pt idx="2860">
                  <c:v>0.32880999999999999</c:v>
                </c:pt>
                <c:pt idx="2861">
                  <c:v>0.37679000000000001</c:v>
                </c:pt>
                <c:pt idx="2862">
                  <c:v>0.42827999999999999</c:v>
                </c:pt>
                <c:pt idx="2863">
                  <c:v>0.47578999999999999</c:v>
                </c:pt>
                <c:pt idx="2864">
                  <c:v>0.51710999999999996</c:v>
                </c:pt>
                <c:pt idx="2865">
                  <c:v>0.52378999999999998</c:v>
                </c:pt>
                <c:pt idx="2866">
                  <c:v>0.53903000000000001</c:v>
                </c:pt>
                <c:pt idx="2867">
                  <c:v>0.53564999999999996</c:v>
                </c:pt>
                <c:pt idx="2868">
                  <c:v>0.53056999999999999</c:v>
                </c:pt>
                <c:pt idx="2869">
                  <c:v>0.48813000000000001</c:v>
                </c:pt>
                <c:pt idx="2870">
                  <c:v>0.46045999999999998</c:v>
                </c:pt>
                <c:pt idx="2871">
                  <c:v>0.42136000000000001</c:v>
                </c:pt>
                <c:pt idx="2872">
                  <c:v>0.36027999999999999</c:v>
                </c:pt>
                <c:pt idx="2873">
                  <c:v>0.30109999999999998</c:v>
                </c:pt>
                <c:pt idx="2874">
                  <c:v>0.24218999999999999</c:v>
                </c:pt>
                <c:pt idx="2875">
                  <c:v>0.18264</c:v>
                </c:pt>
                <c:pt idx="2876">
                  <c:v>0.11192000000000001</c:v>
                </c:pt>
                <c:pt idx="2877">
                  <c:v>3.8181E-2</c:v>
                </c:pt>
                <c:pt idx="2878">
                  <c:v>-3.1418000000000001E-2</c:v>
                </c:pt>
                <c:pt idx="2879">
                  <c:v>-0.10326</c:v>
                </c:pt>
                <c:pt idx="2880">
                  <c:v>-0.15923999999999999</c:v>
                </c:pt>
                <c:pt idx="2881">
                  <c:v>-0.22125</c:v>
                </c:pt>
                <c:pt idx="2882">
                  <c:v>-0.28086</c:v>
                </c:pt>
                <c:pt idx="2883">
                  <c:v>-0.32671</c:v>
                </c:pt>
                <c:pt idx="2884">
                  <c:v>-0.34376000000000001</c:v>
                </c:pt>
                <c:pt idx="2885">
                  <c:v>-0.37963999999999998</c:v>
                </c:pt>
                <c:pt idx="2886">
                  <c:v>-0.40245999999999998</c:v>
                </c:pt>
                <c:pt idx="2887">
                  <c:v>-0.40977000000000002</c:v>
                </c:pt>
                <c:pt idx="2888">
                  <c:v>-0.39027000000000001</c:v>
                </c:pt>
                <c:pt idx="2889">
                  <c:v>-0.38579000000000002</c:v>
                </c:pt>
                <c:pt idx="2890">
                  <c:v>-0.36673</c:v>
                </c:pt>
                <c:pt idx="2891">
                  <c:v>-0.33740999999999999</c:v>
                </c:pt>
                <c:pt idx="2892">
                  <c:v>-0.28119</c:v>
                </c:pt>
                <c:pt idx="2893">
                  <c:v>-0.23461000000000001</c:v>
                </c:pt>
                <c:pt idx="2894">
                  <c:v>-0.18295</c:v>
                </c:pt>
                <c:pt idx="2895">
                  <c:v>-0.12556</c:v>
                </c:pt>
                <c:pt idx="2896">
                  <c:v>-5.9246E-2</c:v>
                </c:pt>
                <c:pt idx="2897">
                  <c:v>6.7970000000000001E-3</c:v>
                </c:pt>
                <c:pt idx="2898">
                  <c:v>7.2609999999999994E-2</c:v>
                </c:pt>
                <c:pt idx="2899">
                  <c:v>0.13228000000000001</c:v>
                </c:pt>
                <c:pt idx="2900">
                  <c:v>0.18013999999999999</c:v>
                </c:pt>
                <c:pt idx="2901">
                  <c:v>0.24124999999999999</c:v>
                </c:pt>
                <c:pt idx="2902">
                  <c:v>0.29496</c:v>
                </c:pt>
                <c:pt idx="2903">
                  <c:v>0.33792</c:v>
                </c:pt>
                <c:pt idx="2904">
                  <c:v>0.35641</c:v>
                </c:pt>
                <c:pt idx="2905">
                  <c:v>0.38957000000000003</c:v>
                </c:pt>
                <c:pt idx="2906">
                  <c:v>0.40854000000000001</c:v>
                </c:pt>
                <c:pt idx="2907">
                  <c:v>0.41783999999999999</c:v>
                </c:pt>
                <c:pt idx="2908">
                  <c:v>0.39130999999999999</c:v>
                </c:pt>
                <c:pt idx="2909">
                  <c:v>0.37922</c:v>
                </c:pt>
                <c:pt idx="2910">
                  <c:v>0.35909000000000002</c:v>
                </c:pt>
                <c:pt idx="2911">
                  <c:v>0.32923000000000002</c:v>
                </c:pt>
                <c:pt idx="2912">
                  <c:v>0.26921</c:v>
                </c:pt>
                <c:pt idx="2913">
                  <c:v>0.21687999999999999</c:v>
                </c:pt>
                <c:pt idx="2914">
                  <c:v>0.16399</c:v>
                </c:pt>
                <c:pt idx="2915">
                  <c:v>0.10083</c:v>
                </c:pt>
                <c:pt idx="2916">
                  <c:v>2.4018999999999999E-2</c:v>
                </c:pt>
                <c:pt idx="2917">
                  <c:v>-4.7642999999999998E-2</c:v>
                </c:pt>
                <c:pt idx="2918">
                  <c:v>-0.12034</c:v>
                </c:pt>
                <c:pt idx="2919">
                  <c:v>-0.18776000000000001</c:v>
                </c:pt>
                <c:pt idx="2920">
                  <c:v>-0.25628000000000001</c:v>
                </c:pt>
                <c:pt idx="2921">
                  <c:v>-0.32282</c:v>
                </c:pt>
                <c:pt idx="2922">
                  <c:v>-0.38268000000000002</c:v>
                </c:pt>
                <c:pt idx="2923">
                  <c:v>-0.41778999999999999</c:v>
                </c:pt>
                <c:pt idx="2924">
                  <c:v>-0.46672000000000002</c:v>
                </c:pt>
                <c:pt idx="2925">
                  <c:v>-0.50739999999999996</c:v>
                </c:pt>
                <c:pt idx="2926">
                  <c:v>-0.53463000000000005</c:v>
                </c:pt>
                <c:pt idx="2927">
                  <c:v>-0.52771999999999997</c:v>
                </c:pt>
                <c:pt idx="2928">
                  <c:v>-0.54069999999999996</c:v>
                </c:pt>
                <c:pt idx="2929">
                  <c:v>-0.53291999999999995</c:v>
                </c:pt>
                <c:pt idx="2930">
                  <c:v>-0.51665000000000005</c:v>
                </c:pt>
                <c:pt idx="2931">
                  <c:v>-0.46738000000000002</c:v>
                </c:pt>
                <c:pt idx="2932">
                  <c:v>-0.43012</c:v>
                </c:pt>
                <c:pt idx="2933">
                  <c:v>-0.38222</c:v>
                </c:pt>
                <c:pt idx="2934">
                  <c:v>-0.32833000000000001</c:v>
                </c:pt>
                <c:pt idx="2935">
                  <c:v>-0.24973000000000001</c:v>
                </c:pt>
                <c:pt idx="2936">
                  <c:v>-0.17893000000000001</c:v>
                </c:pt>
                <c:pt idx="2937">
                  <c:v>-0.10642</c:v>
                </c:pt>
                <c:pt idx="2938">
                  <c:v>-2.5409000000000001E-2</c:v>
                </c:pt>
                <c:pt idx="2939">
                  <c:v>5.5132E-2</c:v>
                </c:pt>
                <c:pt idx="2940">
                  <c:v>0.14337</c:v>
                </c:pt>
                <c:pt idx="2941">
                  <c:v>0.22392000000000001</c:v>
                </c:pt>
                <c:pt idx="2942">
                  <c:v>0.29392000000000001</c:v>
                </c:pt>
                <c:pt idx="2943">
                  <c:v>0.35504999999999998</c:v>
                </c:pt>
                <c:pt idx="2944">
                  <c:v>0.41863</c:v>
                </c:pt>
                <c:pt idx="2945">
                  <c:v>0.47885</c:v>
                </c:pt>
                <c:pt idx="2946">
                  <c:v>0.52324999999999999</c:v>
                </c:pt>
                <c:pt idx="2947">
                  <c:v>0.54003999999999996</c:v>
                </c:pt>
                <c:pt idx="2948">
                  <c:v>0.56411999999999995</c:v>
                </c:pt>
                <c:pt idx="2949">
                  <c:v>0.58199000000000001</c:v>
                </c:pt>
                <c:pt idx="2950">
                  <c:v>0.58714</c:v>
                </c:pt>
                <c:pt idx="2951">
                  <c:v>0.55308999999999997</c:v>
                </c:pt>
                <c:pt idx="2952">
                  <c:v>0.53417999999999999</c:v>
                </c:pt>
                <c:pt idx="2953">
                  <c:v>0.51034999999999997</c:v>
                </c:pt>
                <c:pt idx="2954">
                  <c:v>0.46182000000000001</c:v>
                </c:pt>
                <c:pt idx="2955">
                  <c:v>0.39499000000000001</c:v>
                </c:pt>
                <c:pt idx="2956">
                  <c:v>0.33833000000000002</c:v>
                </c:pt>
                <c:pt idx="2957">
                  <c:v>0.26906999999999998</c:v>
                </c:pt>
                <c:pt idx="2958">
                  <c:v>0.20094000000000001</c:v>
                </c:pt>
                <c:pt idx="2959">
                  <c:v>0.12529000000000001</c:v>
                </c:pt>
                <c:pt idx="2960">
                  <c:v>4.0712999999999999E-2</c:v>
                </c:pt>
                <c:pt idx="2961">
                  <c:v>-3.6817000000000003E-2</c:v>
                </c:pt>
                <c:pt idx="2962">
                  <c:v>-0.10681</c:v>
                </c:pt>
                <c:pt idx="2963">
                  <c:v>-0.17152999999999999</c:v>
                </c:pt>
                <c:pt idx="2964">
                  <c:v>-0.24811</c:v>
                </c:pt>
                <c:pt idx="2965">
                  <c:v>-0.31574999999999998</c:v>
                </c:pt>
                <c:pt idx="2966">
                  <c:v>-0.37193999999999999</c:v>
                </c:pt>
                <c:pt idx="2967">
                  <c:v>-0.39280999999999999</c:v>
                </c:pt>
                <c:pt idx="2968">
                  <c:v>-0.43431999999999998</c:v>
                </c:pt>
                <c:pt idx="2969">
                  <c:v>-0.45771000000000001</c:v>
                </c:pt>
                <c:pt idx="2970">
                  <c:v>-0.48113</c:v>
                </c:pt>
                <c:pt idx="2971">
                  <c:v>-0.46245999999999998</c:v>
                </c:pt>
                <c:pt idx="2972">
                  <c:v>-0.45437</c:v>
                </c:pt>
                <c:pt idx="2973">
                  <c:v>-0.433</c:v>
                </c:pt>
                <c:pt idx="2974">
                  <c:v>-0.41177999999999998</c:v>
                </c:pt>
                <c:pt idx="2975">
                  <c:v>-0.36437999999999998</c:v>
                </c:pt>
                <c:pt idx="2976">
                  <c:v>-0.31535999999999997</c:v>
                </c:pt>
                <c:pt idx="2977">
                  <c:v>-0.26334999999999997</c:v>
                </c:pt>
                <c:pt idx="2978">
                  <c:v>-0.20308999999999999</c:v>
                </c:pt>
                <c:pt idx="2979">
                  <c:v>-0.13414999999999999</c:v>
                </c:pt>
                <c:pt idx="2980">
                  <c:v>-6.3174999999999995E-2</c:v>
                </c:pt>
                <c:pt idx="2981">
                  <c:v>1.2975E-3</c:v>
                </c:pt>
                <c:pt idx="2982">
                  <c:v>6.7222000000000004E-2</c:v>
                </c:pt>
                <c:pt idx="2983">
                  <c:v>0.13353999999999999</c:v>
                </c:pt>
                <c:pt idx="2984">
                  <c:v>0.19439000000000001</c:v>
                </c:pt>
                <c:pt idx="2985">
                  <c:v>0.25501000000000001</c:v>
                </c:pt>
                <c:pt idx="2986">
                  <c:v>0.28976000000000002</c:v>
                </c:pt>
                <c:pt idx="2987">
                  <c:v>0.33400999999999997</c:v>
                </c:pt>
                <c:pt idx="2988">
                  <c:v>0.37201000000000001</c:v>
                </c:pt>
                <c:pt idx="2989">
                  <c:v>0.40325</c:v>
                </c:pt>
                <c:pt idx="2990">
                  <c:v>0.39883000000000002</c:v>
                </c:pt>
                <c:pt idx="2991">
                  <c:v>0.40988999999999998</c:v>
                </c:pt>
                <c:pt idx="2992">
                  <c:v>0.39985999999999999</c:v>
                </c:pt>
                <c:pt idx="2993">
                  <c:v>0.38453999999999999</c:v>
                </c:pt>
                <c:pt idx="2994">
                  <c:v>0.33573999999999998</c:v>
                </c:pt>
                <c:pt idx="2995">
                  <c:v>0.30528</c:v>
                </c:pt>
                <c:pt idx="2996">
                  <c:v>0.26075999999999999</c:v>
                </c:pt>
                <c:pt idx="2997">
                  <c:v>0.20613999999999999</c:v>
                </c:pt>
                <c:pt idx="2998">
                  <c:v>0.13249</c:v>
                </c:pt>
                <c:pt idx="2999">
                  <c:v>7.1204000000000003E-2</c:v>
                </c:pt>
                <c:pt idx="3000">
                  <c:v>1.0632000000000001E-2</c:v>
                </c:pt>
                <c:pt idx="3001">
                  <c:v>-6.1733999999999997E-2</c:v>
                </c:pt>
                <c:pt idx="3002">
                  <c:v>-0.13286000000000001</c:v>
                </c:pt>
                <c:pt idx="3003">
                  <c:v>-0.20066000000000001</c:v>
                </c:pt>
                <c:pt idx="3004">
                  <c:v>-0.27111000000000002</c:v>
                </c:pt>
                <c:pt idx="3005">
                  <c:v>-0.33373999999999998</c:v>
                </c:pt>
                <c:pt idx="3006">
                  <c:v>-0.37037999999999999</c:v>
                </c:pt>
                <c:pt idx="3007">
                  <c:v>-0.42771999999999999</c:v>
                </c:pt>
                <c:pt idx="3008">
                  <c:v>-0.46804000000000001</c:v>
                </c:pt>
                <c:pt idx="3009">
                  <c:v>-0.49392000000000003</c:v>
                </c:pt>
                <c:pt idx="3010">
                  <c:v>-0.49392000000000003</c:v>
                </c:pt>
                <c:pt idx="3011">
                  <c:v>-0.50868999999999998</c:v>
                </c:pt>
                <c:pt idx="3012">
                  <c:v>-0.50651000000000002</c:v>
                </c:pt>
                <c:pt idx="3013">
                  <c:v>-0.49303999999999998</c:v>
                </c:pt>
                <c:pt idx="3014">
                  <c:v>-0.44828000000000001</c:v>
                </c:pt>
                <c:pt idx="3015">
                  <c:v>-0.41173999999999999</c:v>
                </c:pt>
                <c:pt idx="3016">
                  <c:v>-0.36852000000000001</c:v>
                </c:pt>
                <c:pt idx="3017">
                  <c:v>-0.31197999999999998</c:v>
                </c:pt>
                <c:pt idx="3018">
                  <c:v>-0.23230999999999999</c:v>
                </c:pt>
                <c:pt idx="3019">
                  <c:v>-0.15866</c:v>
                </c:pt>
                <c:pt idx="3020">
                  <c:v>-8.6374999999999993E-2</c:v>
                </c:pt>
                <c:pt idx="3021">
                  <c:v>-9.8554999999999997E-3</c:v>
                </c:pt>
                <c:pt idx="3022">
                  <c:v>7.5231000000000006E-2</c:v>
                </c:pt>
                <c:pt idx="3023">
                  <c:v>0.16112000000000001</c:v>
                </c:pt>
                <c:pt idx="3024">
                  <c:v>0.23583000000000001</c:v>
                </c:pt>
                <c:pt idx="3025">
                  <c:v>0.30965999999999999</c:v>
                </c:pt>
                <c:pt idx="3026">
                  <c:v>0.37254999999999999</c:v>
                </c:pt>
                <c:pt idx="3027">
                  <c:v>0.43909999999999999</c:v>
                </c:pt>
                <c:pt idx="3028">
                  <c:v>0.49495</c:v>
                </c:pt>
                <c:pt idx="3029">
                  <c:v>0.54318</c:v>
                </c:pt>
                <c:pt idx="3030">
                  <c:v>0.56328999999999996</c:v>
                </c:pt>
                <c:pt idx="3031">
                  <c:v>0.58831999999999995</c:v>
                </c:pt>
                <c:pt idx="3032">
                  <c:v>0.60543999999999998</c:v>
                </c:pt>
                <c:pt idx="3033">
                  <c:v>0.58355000000000001</c:v>
                </c:pt>
                <c:pt idx="3034">
                  <c:v>0.57665</c:v>
                </c:pt>
                <c:pt idx="3035">
                  <c:v>0.55552999999999997</c:v>
                </c:pt>
                <c:pt idx="3036">
                  <c:v>0.52520999999999995</c:v>
                </c:pt>
                <c:pt idx="3037">
                  <c:v>0.46267999999999998</c:v>
                </c:pt>
                <c:pt idx="3038">
                  <c:v>0.41050999999999999</c:v>
                </c:pt>
                <c:pt idx="3039">
                  <c:v>0.34850999999999999</c:v>
                </c:pt>
                <c:pt idx="3040">
                  <c:v>0.27816000000000002</c:v>
                </c:pt>
                <c:pt idx="3041">
                  <c:v>0.19488</c:v>
                </c:pt>
                <c:pt idx="3042">
                  <c:v>0.11436</c:v>
                </c:pt>
                <c:pt idx="3043">
                  <c:v>2.8955000000000002E-2</c:v>
                </c:pt>
                <c:pt idx="3044">
                  <c:v>-5.0582000000000002E-2</c:v>
                </c:pt>
                <c:pt idx="3045">
                  <c:v>-0.12742000000000001</c:v>
                </c:pt>
                <c:pt idx="3046">
                  <c:v>-0.20954</c:v>
                </c:pt>
                <c:pt idx="3047">
                  <c:v>-0.28476000000000001</c:v>
                </c:pt>
                <c:pt idx="3048">
                  <c:v>-0.35061999999999999</c:v>
                </c:pt>
                <c:pt idx="3049">
                  <c:v>-0.39221</c:v>
                </c:pt>
                <c:pt idx="3050">
                  <c:v>-0.45078000000000001</c:v>
                </c:pt>
                <c:pt idx="3051">
                  <c:v>-0.49358999999999997</c:v>
                </c:pt>
                <c:pt idx="3052">
                  <c:v>-0.52283000000000002</c:v>
                </c:pt>
                <c:pt idx="3053">
                  <c:v>-0.52346999999999999</c:v>
                </c:pt>
                <c:pt idx="3054">
                  <c:v>-0.53303999999999996</c:v>
                </c:pt>
                <c:pt idx="3055">
                  <c:v>-0.53027000000000002</c:v>
                </c:pt>
                <c:pt idx="3056">
                  <c:v>-0.51363999999999999</c:v>
                </c:pt>
                <c:pt idx="3057">
                  <c:v>-0.46705999999999998</c:v>
                </c:pt>
                <c:pt idx="3058">
                  <c:v>-0.43281999999999998</c:v>
                </c:pt>
                <c:pt idx="3059">
                  <c:v>-0.39030999999999999</c:v>
                </c:pt>
                <c:pt idx="3060">
                  <c:v>-0.33237</c:v>
                </c:pt>
                <c:pt idx="3061">
                  <c:v>-0.26168000000000002</c:v>
                </c:pt>
                <c:pt idx="3062">
                  <c:v>-0.1968</c:v>
                </c:pt>
                <c:pt idx="3063">
                  <c:v>-0.12475</c:v>
                </c:pt>
                <c:pt idx="3064">
                  <c:v>-4.9861999999999997E-2</c:v>
                </c:pt>
                <c:pt idx="3065">
                  <c:v>2.3826E-2</c:v>
                </c:pt>
                <c:pt idx="3066">
                  <c:v>0.10184</c:v>
                </c:pt>
                <c:pt idx="3067">
                  <c:v>0.16918</c:v>
                </c:pt>
                <c:pt idx="3068">
                  <c:v>0.23710000000000001</c:v>
                </c:pt>
                <c:pt idx="3069">
                  <c:v>0.27622999999999998</c:v>
                </c:pt>
                <c:pt idx="3070">
                  <c:v>0.33798</c:v>
                </c:pt>
                <c:pt idx="3071">
                  <c:v>0.38238</c:v>
                </c:pt>
                <c:pt idx="3072">
                  <c:v>0.41578999999999999</c:v>
                </c:pt>
                <c:pt idx="3073">
                  <c:v>0.41186</c:v>
                </c:pt>
                <c:pt idx="3074">
                  <c:v>0.42825000000000002</c:v>
                </c:pt>
                <c:pt idx="3075">
                  <c:v>0.43808000000000002</c:v>
                </c:pt>
                <c:pt idx="3076">
                  <c:v>0.42870999999999998</c:v>
                </c:pt>
                <c:pt idx="3077">
                  <c:v>0.38438</c:v>
                </c:pt>
                <c:pt idx="3078">
                  <c:v>0.35796</c:v>
                </c:pt>
                <c:pt idx="3079">
                  <c:v>0.31580999999999998</c:v>
                </c:pt>
                <c:pt idx="3080">
                  <c:v>0.26819999999999999</c:v>
                </c:pt>
                <c:pt idx="3081">
                  <c:v>0.1993</c:v>
                </c:pt>
                <c:pt idx="3082">
                  <c:v>0.13155</c:v>
                </c:pt>
                <c:pt idx="3083">
                  <c:v>6.9192000000000004E-2</c:v>
                </c:pt>
                <c:pt idx="3084">
                  <c:v>3.6437000000000002E-3</c:v>
                </c:pt>
                <c:pt idx="3085">
                  <c:v>-7.1550000000000002E-2</c:v>
                </c:pt>
                <c:pt idx="3086">
                  <c:v>-0.14477999999999999</c:v>
                </c:pt>
                <c:pt idx="3087">
                  <c:v>-0.20791999999999999</c:v>
                </c:pt>
                <c:pt idx="3088">
                  <c:v>-0.26030999999999999</c:v>
                </c:pt>
                <c:pt idx="3089">
                  <c:v>-0.32685999999999998</c:v>
                </c:pt>
                <c:pt idx="3090">
                  <c:v>-0.38590999999999998</c:v>
                </c:pt>
                <c:pt idx="3091">
                  <c:v>-0.43280000000000002</c:v>
                </c:pt>
                <c:pt idx="3092">
                  <c:v>-0.43837999999999999</c:v>
                </c:pt>
                <c:pt idx="3093">
                  <c:v>-0.47005999999999998</c:v>
                </c:pt>
                <c:pt idx="3094">
                  <c:v>-0.48043999999999998</c:v>
                </c:pt>
                <c:pt idx="3095">
                  <c:v>-0.48970999999999998</c:v>
                </c:pt>
                <c:pt idx="3096">
                  <c:v>-0.45428000000000002</c:v>
                </c:pt>
                <c:pt idx="3097">
                  <c:v>-0.43556</c:v>
                </c:pt>
                <c:pt idx="3098">
                  <c:v>-0.40044000000000002</c:v>
                </c:pt>
                <c:pt idx="3099">
                  <c:v>-0.36182999999999998</c:v>
                </c:pt>
                <c:pt idx="3100">
                  <c:v>-0.30082999999999999</c:v>
                </c:pt>
                <c:pt idx="3101">
                  <c:v>-0.23954</c:v>
                </c:pt>
                <c:pt idx="3102">
                  <c:v>-0.17221</c:v>
                </c:pt>
                <c:pt idx="3103">
                  <c:v>-0.10463</c:v>
                </c:pt>
                <c:pt idx="3104">
                  <c:v>-1.8502999999999999E-2</c:v>
                </c:pt>
                <c:pt idx="3105">
                  <c:v>6.6073000000000007E-2</c:v>
                </c:pt>
                <c:pt idx="3106">
                  <c:v>0.14161000000000001</c:v>
                </c:pt>
                <c:pt idx="3107">
                  <c:v>0.22520999999999999</c:v>
                </c:pt>
                <c:pt idx="3108">
                  <c:v>0.29158000000000001</c:v>
                </c:pt>
                <c:pt idx="3109">
                  <c:v>0.36169000000000001</c:v>
                </c:pt>
                <c:pt idx="3110">
                  <c:v>0.43119000000000002</c:v>
                </c:pt>
                <c:pt idx="3111">
                  <c:v>0.48698999999999998</c:v>
                </c:pt>
                <c:pt idx="3112">
                  <c:v>0.50948000000000004</c:v>
                </c:pt>
                <c:pt idx="3113">
                  <c:v>0.55481999999999998</c:v>
                </c:pt>
                <c:pt idx="3114">
                  <c:v>0.58948</c:v>
                </c:pt>
                <c:pt idx="3115">
                  <c:v>0.60477000000000003</c:v>
                </c:pt>
                <c:pt idx="3116">
                  <c:v>0.58572999999999997</c:v>
                </c:pt>
                <c:pt idx="3117">
                  <c:v>0.57494000000000001</c:v>
                </c:pt>
                <c:pt idx="3118">
                  <c:v>0.55694999999999995</c:v>
                </c:pt>
                <c:pt idx="3119">
                  <c:v>0.51993</c:v>
                </c:pt>
                <c:pt idx="3120">
                  <c:v>0.45806000000000002</c:v>
                </c:pt>
                <c:pt idx="3121">
                  <c:v>0.39989000000000002</c:v>
                </c:pt>
                <c:pt idx="3122">
                  <c:v>0.33672999999999997</c:v>
                </c:pt>
                <c:pt idx="3123">
                  <c:v>0.26299</c:v>
                </c:pt>
                <c:pt idx="3124">
                  <c:v>0.17937</c:v>
                </c:pt>
                <c:pt idx="3125">
                  <c:v>9.9055000000000004E-2</c:v>
                </c:pt>
                <c:pt idx="3126">
                  <c:v>1.3917000000000001E-2</c:v>
                </c:pt>
                <c:pt idx="3127">
                  <c:v>-7.0875999999999995E-2</c:v>
                </c:pt>
                <c:pt idx="3128">
                  <c:v>-0.15009</c:v>
                </c:pt>
                <c:pt idx="3129">
                  <c:v>-0.23893</c:v>
                </c:pt>
                <c:pt idx="3130">
                  <c:v>-0.31855</c:v>
                </c:pt>
                <c:pt idx="3131">
                  <c:v>-0.38844000000000001</c:v>
                </c:pt>
                <c:pt idx="3132">
                  <c:v>-0.44216</c:v>
                </c:pt>
                <c:pt idx="3133">
                  <c:v>-0.49680000000000002</c:v>
                </c:pt>
                <c:pt idx="3134">
                  <c:v>-0.53883000000000003</c:v>
                </c:pt>
                <c:pt idx="3135">
                  <c:v>-0.57620000000000005</c:v>
                </c:pt>
                <c:pt idx="3136">
                  <c:v>-0.57850999999999997</c:v>
                </c:pt>
                <c:pt idx="3137">
                  <c:v>-0.58611000000000002</c:v>
                </c:pt>
                <c:pt idx="3138">
                  <c:v>-0.58638000000000001</c:v>
                </c:pt>
                <c:pt idx="3139">
                  <c:v>-0.55228999999999995</c:v>
                </c:pt>
                <c:pt idx="3140">
                  <c:v>-0.52908999999999995</c:v>
                </c:pt>
                <c:pt idx="3141">
                  <c:v>-0.49170000000000003</c:v>
                </c:pt>
                <c:pt idx="3142">
                  <c:v>-0.44234000000000001</c:v>
                </c:pt>
                <c:pt idx="3143">
                  <c:v>-0.37003999999999998</c:v>
                </c:pt>
                <c:pt idx="3144">
                  <c:v>-0.30484</c:v>
                </c:pt>
                <c:pt idx="3145">
                  <c:v>-0.23366999999999999</c:v>
                </c:pt>
                <c:pt idx="3146">
                  <c:v>-0.15808</c:v>
                </c:pt>
                <c:pt idx="3147">
                  <c:v>-7.7298000000000006E-2</c:v>
                </c:pt>
                <c:pt idx="3148">
                  <c:v>7.7526000000000001E-3</c:v>
                </c:pt>
                <c:pt idx="3149">
                  <c:v>8.4885000000000002E-2</c:v>
                </c:pt>
                <c:pt idx="3150">
                  <c:v>0.15942999999999999</c:v>
                </c:pt>
                <c:pt idx="3151">
                  <c:v>0.22040999999999999</c:v>
                </c:pt>
                <c:pt idx="3152">
                  <c:v>0.29287000000000002</c:v>
                </c:pt>
                <c:pt idx="3153">
                  <c:v>0.35420000000000001</c:v>
                </c:pt>
                <c:pt idx="3154">
                  <c:v>0.40556999999999999</c:v>
                </c:pt>
                <c:pt idx="3155">
                  <c:v>0.42631000000000002</c:v>
                </c:pt>
                <c:pt idx="3156">
                  <c:v>0.46082000000000001</c:v>
                </c:pt>
                <c:pt idx="3157">
                  <c:v>0.48422999999999999</c:v>
                </c:pt>
                <c:pt idx="3158">
                  <c:v>0.49077999999999999</c:v>
                </c:pt>
                <c:pt idx="3159">
                  <c:v>0.46423999999999999</c:v>
                </c:pt>
                <c:pt idx="3160">
                  <c:v>0.45229000000000003</c:v>
                </c:pt>
                <c:pt idx="3161">
                  <c:v>0.43020000000000003</c:v>
                </c:pt>
                <c:pt idx="3162">
                  <c:v>0.39212000000000002</c:v>
                </c:pt>
                <c:pt idx="3163">
                  <c:v>0.32956000000000002</c:v>
                </c:pt>
                <c:pt idx="3164">
                  <c:v>0.27717000000000003</c:v>
                </c:pt>
                <c:pt idx="3165">
                  <c:v>0.2145</c:v>
                </c:pt>
                <c:pt idx="3166">
                  <c:v>0.14555000000000001</c:v>
                </c:pt>
                <c:pt idx="3167">
                  <c:v>7.2059999999999999E-2</c:v>
                </c:pt>
                <c:pt idx="3168">
                  <c:v>-5.5999999999999999E-3</c:v>
                </c:pt>
                <c:pt idx="3169">
                  <c:v>-7.8147999999999995E-2</c:v>
                </c:pt>
                <c:pt idx="3170">
                  <c:v>-0.15217</c:v>
                </c:pt>
                <c:pt idx="3171">
                  <c:v>-0.2099</c:v>
                </c:pt>
                <c:pt idx="3172">
                  <c:v>-0.27942</c:v>
                </c:pt>
                <c:pt idx="3173">
                  <c:v>-0.33862999999999999</c:v>
                </c:pt>
                <c:pt idx="3174">
                  <c:v>-0.38708999999999999</c:v>
                </c:pt>
                <c:pt idx="3175">
                  <c:v>-0.40916999999999998</c:v>
                </c:pt>
                <c:pt idx="3176">
                  <c:v>-0.44457999999999998</c:v>
                </c:pt>
                <c:pt idx="3177">
                  <c:v>-0.46777000000000002</c:v>
                </c:pt>
                <c:pt idx="3178">
                  <c:v>-0.48046</c:v>
                </c:pt>
                <c:pt idx="3179">
                  <c:v>-0.45022000000000001</c:v>
                </c:pt>
                <c:pt idx="3180">
                  <c:v>-0.43619000000000002</c:v>
                </c:pt>
                <c:pt idx="3181">
                  <c:v>-0.41404000000000002</c:v>
                </c:pt>
                <c:pt idx="3182">
                  <c:v>-0.37889</c:v>
                </c:pt>
                <c:pt idx="3183">
                  <c:v>-0.31291999999999998</c:v>
                </c:pt>
                <c:pt idx="3184">
                  <c:v>-0.25808999999999999</c:v>
                </c:pt>
                <c:pt idx="3185">
                  <c:v>-0.19589999999999999</c:v>
                </c:pt>
                <c:pt idx="3186">
                  <c:v>-0.13064999999999999</c:v>
                </c:pt>
                <c:pt idx="3187">
                  <c:v>-4.8881000000000001E-2</c:v>
                </c:pt>
                <c:pt idx="3188">
                  <c:v>3.2037000000000003E-2</c:v>
                </c:pt>
                <c:pt idx="3189">
                  <c:v>0.11005</c:v>
                </c:pt>
                <c:pt idx="3190">
                  <c:v>0.18514</c:v>
                </c:pt>
                <c:pt idx="3191">
                  <c:v>0.26538</c:v>
                </c:pt>
                <c:pt idx="3192">
                  <c:v>0.33556999999999998</c:v>
                </c:pt>
                <c:pt idx="3193">
                  <c:v>0.40439000000000003</c:v>
                </c:pt>
                <c:pt idx="3194">
                  <c:v>0.43940000000000001</c:v>
                </c:pt>
                <c:pt idx="3195">
                  <c:v>0.49808999999999998</c:v>
                </c:pt>
                <c:pt idx="3196">
                  <c:v>0.53817000000000004</c:v>
                </c:pt>
                <c:pt idx="3197">
                  <c:v>0.56777</c:v>
                </c:pt>
                <c:pt idx="3198">
                  <c:v>0.55537000000000003</c:v>
                </c:pt>
                <c:pt idx="3199">
                  <c:v>0.56616999999999995</c:v>
                </c:pt>
                <c:pt idx="3200">
                  <c:v>0.56540999999999997</c:v>
                </c:pt>
                <c:pt idx="3201">
                  <c:v>0.54640999999999995</c:v>
                </c:pt>
                <c:pt idx="3202">
                  <c:v>0.49018</c:v>
                </c:pt>
                <c:pt idx="3203">
                  <c:v>0.45416000000000001</c:v>
                </c:pt>
                <c:pt idx="3204">
                  <c:v>0.39742</c:v>
                </c:pt>
                <c:pt idx="3205">
                  <c:v>0.33189999999999997</c:v>
                </c:pt>
                <c:pt idx="3206">
                  <c:v>0.25090000000000001</c:v>
                </c:pt>
                <c:pt idx="3207">
                  <c:v>0.16897000000000001</c:v>
                </c:pt>
                <c:pt idx="3208">
                  <c:v>8.9838000000000001E-2</c:v>
                </c:pt>
                <c:pt idx="3209">
                  <c:v>7.8145999999999997E-3</c:v>
                </c:pt>
                <c:pt idx="3210">
                  <c:v>-8.0828999999999998E-2</c:v>
                </c:pt>
                <c:pt idx="3211">
                  <c:v>-0.17065</c:v>
                </c:pt>
                <c:pt idx="3212">
                  <c:v>-0.24970999999999999</c:v>
                </c:pt>
                <c:pt idx="3213">
                  <c:v>-0.33239000000000002</c:v>
                </c:pt>
                <c:pt idx="3214">
                  <c:v>-0.39692</c:v>
                </c:pt>
                <c:pt idx="3215">
                  <c:v>-0.47086</c:v>
                </c:pt>
                <c:pt idx="3216">
                  <c:v>-0.53232000000000002</c:v>
                </c:pt>
                <c:pt idx="3217">
                  <c:v>-0.57077</c:v>
                </c:pt>
                <c:pt idx="3218">
                  <c:v>-0.58375999999999995</c:v>
                </c:pt>
                <c:pt idx="3219">
                  <c:v>-0.60863</c:v>
                </c:pt>
                <c:pt idx="3220">
                  <c:v>-0.62866999999999995</c:v>
                </c:pt>
                <c:pt idx="3221">
                  <c:v>-0.62228000000000006</c:v>
                </c:pt>
                <c:pt idx="3222">
                  <c:v>-0.58374000000000004</c:v>
                </c:pt>
                <c:pt idx="3223">
                  <c:v>-0.55508000000000002</c:v>
                </c:pt>
                <c:pt idx="3224">
                  <c:v>-0.52198999999999995</c:v>
                </c:pt>
                <c:pt idx="3225">
                  <c:v>-0.4793</c:v>
                </c:pt>
                <c:pt idx="3226">
                  <c:v>-0.40040999999999999</c:v>
                </c:pt>
                <c:pt idx="3227">
                  <c:v>-0.32715</c:v>
                </c:pt>
                <c:pt idx="3228">
                  <c:v>-0.25824000000000003</c:v>
                </c:pt>
                <c:pt idx="3229">
                  <c:v>-0.17505000000000001</c:v>
                </c:pt>
                <c:pt idx="3230">
                  <c:v>-8.5005999999999998E-2</c:v>
                </c:pt>
                <c:pt idx="3231">
                  <c:v>2.6327999999999998E-3</c:v>
                </c:pt>
                <c:pt idx="3232">
                  <c:v>9.1661999999999993E-2</c:v>
                </c:pt>
                <c:pt idx="3233">
                  <c:v>0.17014000000000001</c:v>
                </c:pt>
                <c:pt idx="3234">
                  <c:v>0.23608000000000001</c:v>
                </c:pt>
                <c:pt idx="3235">
                  <c:v>0.31578000000000001</c:v>
                </c:pt>
                <c:pt idx="3236">
                  <c:v>0.38367000000000001</c:v>
                </c:pt>
                <c:pt idx="3237">
                  <c:v>0.43941000000000002</c:v>
                </c:pt>
                <c:pt idx="3238">
                  <c:v>0.47043000000000001</c:v>
                </c:pt>
                <c:pt idx="3239">
                  <c:v>0.51288999999999996</c:v>
                </c:pt>
                <c:pt idx="3240">
                  <c:v>0.54162999999999994</c:v>
                </c:pt>
                <c:pt idx="3241">
                  <c:v>0.55876999999999999</c:v>
                </c:pt>
                <c:pt idx="3242">
                  <c:v>0.53103999999999996</c:v>
                </c:pt>
                <c:pt idx="3243">
                  <c:v>0.52029999999999998</c:v>
                </c:pt>
                <c:pt idx="3244">
                  <c:v>0.49587999999999999</c:v>
                </c:pt>
                <c:pt idx="3245">
                  <c:v>0.44571</c:v>
                </c:pt>
                <c:pt idx="3246">
                  <c:v>0.40140999999999999</c:v>
                </c:pt>
                <c:pt idx="3247">
                  <c:v>0.34489999999999998</c:v>
                </c:pt>
                <c:pt idx="3248">
                  <c:v>0.27972999999999998</c:v>
                </c:pt>
                <c:pt idx="3249">
                  <c:v>0.20705999999999999</c:v>
                </c:pt>
                <c:pt idx="3250">
                  <c:v>0.13822999999999999</c:v>
                </c:pt>
                <c:pt idx="3251">
                  <c:v>5.8700000000000002E-2</c:v>
                </c:pt>
                <c:pt idx="3252">
                  <c:v>-1.9817999999999999E-2</c:v>
                </c:pt>
                <c:pt idx="3253">
                  <c:v>-8.8042999999999996E-2</c:v>
                </c:pt>
                <c:pt idx="3254">
                  <c:v>-0.17055000000000001</c:v>
                </c:pt>
                <c:pt idx="3255">
                  <c:v>-0.24446999999999999</c:v>
                </c:pt>
                <c:pt idx="3256">
                  <c:v>-0.30730000000000002</c:v>
                </c:pt>
                <c:pt idx="3257">
                  <c:v>-0.35027999999999998</c:v>
                </c:pt>
                <c:pt idx="3258">
                  <c:v>-0.40261000000000002</c:v>
                </c:pt>
                <c:pt idx="3259">
                  <c:v>-0.4405</c:v>
                </c:pt>
                <c:pt idx="3260">
                  <c:v>-0.47027000000000002</c:v>
                </c:pt>
                <c:pt idx="3261">
                  <c:v>-0.46482000000000001</c:v>
                </c:pt>
                <c:pt idx="3262">
                  <c:v>-0.47151999999999999</c:v>
                </c:pt>
                <c:pt idx="3263">
                  <c:v>-0.46850999999999998</c:v>
                </c:pt>
                <c:pt idx="3264">
                  <c:v>-0.45211000000000001</c:v>
                </c:pt>
                <c:pt idx="3265">
                  <c:v>-0.40079999999999999</c:v>
                </c:pt>
                <c:pt idx="3266">
                  <c:v>-0.36215999999999998</c:v>
                </c:pt>
                <c:pt idx="3267">
                  <c:v>-0.31090000000000001</c:v>
                </c:pt>
                <c:pt idx="3268">
                  <c:v>-0.24945000000000001</c:v>
                </c:pt>
                <c:pt idx="3269">
                  <c:v>-0.16961000000000001</c:v>
                </c:pt>
                <c:pt idx="3270">
                  <c:v>-9.8901000000000003E-2</c:v>
                </c:pt>
                <c:pt idx="3271">
                  <c:v>-2.2948E-2</c:v>
                </c:pt>
                <c:pt idx="3272">
                  <c:v>5.6854000000000002E-2</c:v>
                </c:pt>
                <c:pt idx="3273">
                  <c:v>0.13300999999999999</c:v>
                </c:pt>
                <c:pt idx="3274">
                  <c:v>0.21002999999999999</c:v>
                </c:pt>
                <c:pt idx="3275">
                  <c:v>0.28310000000000002</c:v>
                </c:pt>
                <c:pt idx="3276">
                  <c:v>0.35137000000000002</c:v>
                </c:pt>
                <c:pt idx="3277">
                  <c:v>0.39706999999999998</c:v>
                </c:pt>
                <c:pt idx="3278">
                  <c:v>0.45582</c:v>
                </c:pt>
                <c:pt idx="3279">
                  <c:v>0.50361</c:v>
                </c:pt>
                <c:pt idx="3280">
                  <c:v>0.53656999999999999</c:v>
                </c:pt>
                <c:pt idx="3281">
                  <c:v>0.53154999999999997</c:v>
                </c:pt>
                <c:pt idx="3282">
                  <c:v>0.54581999999999997</c:v>
                </c:pt>
                <c:pt idx="3283">
                  <c:v>0.54498000000000002</c:v>
                </c:pt>
                <c:pt idx="3284">
                  <c:v>0.53020999999999996</c:v>
                </c:pt>
                <c:pt idx="3285">
                  <c:v>0.47700999999999999</c:v>
                </c:pt>
                <c:pt idx="3286">
                  <c:v>0.43883</c:v>
                </c:pt>
                <c:pt idx="3287">
                  <c:v>0.39145999999999997</c:v>
                </c:pt>
                <c:pt idx="3288">
                  <c:v>0.33389000000000002</c:v>
                </c:pt>
                <c:pt idx="3289">
                  <c:v>0.24958</c:v>
                </c:pt>
                <c:pt idx="3290">
                  <c:v>0.16849</c:v>
                </c:pt>
                <c:pt idx="3291">
                  <c:v>8.8895000000000002E-2</c:v>
                </c:pt>
                <c:pt idx="3292">
                  <c:v>6.5110000000000003E-3</c:v>
                </c:pt>
                <c:pt idx="3293">
                  <c:v>-8.7295999999999999E-2</c:v>
                </c:pt>
                <c:pt idx="3294">
                  <c:v>-0.17477999999999999</c:v>
                </c:pt>
                <c:pt idx="3295">
                  <c:v>-0.25997999999999999</c:v>
                </c:pt>
                <c:pt idx="3296">
                  <c:v>-0.32611000000000001</c:v>
                </c:pt>
                <c:pt idx="3297">
                  <c:v>-0.40586</c:v>
                </c:pt>
                <c:pt idx="3298">
                  <c:v>-0.47464000000000001</c:v>
                </c:pt>
                <c:pt idx="3299">
                  <c:v>-0.53230999999999995</c:v>
                </c:pt>
                <c:pt idx="3300">
                  <c:v>-0.55937999999999999</c:v>
                </c:pt>
                <c:pt idx="3301">
                  <c:v>-0.60111999999999999</c:v>
                </c:pt>
                <c:pt idx="3302">
                  <c:v>-0.62756999999999996</c:v>
                </c:pt>
                <c:pt idx="3303">
                  <c:v>-0.64463999999999999</c:v>
                </c:pt>
                <c:pt idx="3304">
                  <c:v>-0.61511000000000005</c:v>
                </c:pt>
                <c:pt idx="3305">
                  <c:v>-0.60426999999999997</c:v>
                </c:pt>
                <c:pt idx="3306">
                  <c:v>-0.57784999999999997</c:v>
                </c:pt>
                <c:pt idx="3307">
                  <c:v>-0.54024000000000005</c:v>
                </c:pt>
                <c:pt idx="3308">
                  <c:v>-0.47003</c:v>
                </c:pt>
                <c:pt idx="3309">
                  <c:v>-0.41187000000000001</c:v>
                </c:pt>
                <c:pt idx="3310">
                  <c:v>-0.34137000000000001</c:v>
                </c:pt>
                <c:pt idx="3311">
                  <c:v>-0.26467000000000002</c:v>
                </c:pt>
                <c:pt idx="3312">
                  <c:v>-0.17791999999999999</c:v>
                </c:pt>
                <c:pt idx="3313">
                  <c:v>-8.6639999999999995E-2</c:v>
                </c:pt>
                <c:pt idx="3314">
                  <c:v>3.5749000000000002E-3</c:v>
                </c:pt>
                <c:pt idx="3315">
                  <c:v>9.7445000000000004E-2</c:v>
                </c:pt>
                <c:pt idx="3316">
                  <c:v>0.1794</c:v>
                </c:pt>
                <c:pt idx="3317">
                  <c:v>0.26429000000000002</c:v>
                </c:pt>
                <c:pt idx="3318">
                  <c:v>0.34649000000000002</c:v>
                </c:pt>
                <c:pt idx="3319">
                  <c:v>0.41472999999999999</c:v>
                </c:pt>
                <c:pt idx="3320">
                  <c:v>0.46428999999999998</c:v>
                </c:pt>
                <c:pt idx="3321">
                  <c:v>0.51939000000000002</c:v>
                </c:pt>
                <c:pt idx="3322">
                  <c:v>0.56347999999999998</c:v>
                </c:pt>
                <c:pt idx="3323">
                  <c:v>0.58660999999999996</c:v>
                </c:pt>
                <c:pt idx="3324">
                  <c:v>0.57740999999999998</c:v>
                </c:pt>
                <c:pt idx="3325">
                  <c:v>0.59277999999999997</c:v>
                </c:pt>
                <c:pt idx="3326">
                  <c:v>0.58655000000000002</c:v>
                </c:pt>
                <c:pt idx="3327">
                  <c:v>0.56133</c:v>
                </c:pt>
                <c:pt idx="3328">
                  <c:v>0.51202999999999999</c:v>
                </c:pt>
                <c:pt idx="3329">
                  <c:v>0.46503</c:v>
                </c:pt>
                <c:pt idx="3330">
                  <c:v>0.40938000000000002</c:v>
                </c:pt>
                <c:pt idx="3331">
                  <c:v>0.34760999999999997</c:v>
                </c:pt>
                <c:pt idx="3332">
                  <c:v>0.26099</c:v>
                </c:pt>
                <c:pt idx="3333">
                  <c:v>0.18115999999999999</c:v>
                </c:pt>
                <c:pt idx="3334">
                  <c:v>0.10424</c:v>
                </c:pt>
                <c:pt idx="3335">
                  <c:v>2.0545000000000001E-2</c:v>
                </c:pt>
                <c:pt idx="3336">
                  <c:v>-5.8520999999999997E-2</c:v>
                </c:pt>
                <c:pt idx="3337">
                  <c:v>-0.14151</c:v>
                </c:pt>
                <c:pt idx="3338">
                  <c:v>-0.22203000000000001</c:v>
                </c:pt>
                <c:pt idx="3339">
                  <c:v>-0.29638999999999999</c:v>
                </c:pt>
                <c:pt idx="3340">
                  <c:v>-0.35006999999999999</c:v>
                </c:pt>
                <c:pt idx="3341">
                  <c:v>-0.41178999999999999</c:v>
                </c:pt>
                <c:pt idx="3342">
                  <c:v>-0.45440999999999998</c:v>
                </c:pt>
                <c:pt idx="3343">
                  <c:v>-0.49596000000000001</c:v>
                </c:pt>
                <c:pt idx="3344">
                  <c:v>-0.49286999999999997</c:v>
                </c:pt>
                <c:pt idx="3345">
                  <c:v>-0.51061999999999996</c:v>
                </c:pt>
                <c:pt idx="3346">
                  <c:v>-0.50919999999999999</c:v>
                </c:pt>
                <c:pt idx="3347">
                  <c:v>-0.49817</c:v>
                </c:pt>
                <c:pt idx="3348">
                  <c:v>-0.44533</c:v>
                </c:pt>
                <c:pt idx="3349">
                  <c:v>-0.41117999999999999</c:v>
                </c:pt>
                <c:pt idx="3350">
                  <c:v>-0.37431999999999999</c:v>
                </c:pt>
                <c:pt idx="3351">
                  <c:v>-0.30170999999999998</c:v>
                </c:pt>
                <c:pt idx="3352">
                  <c:v>-0.23699999999999999</c:v>
                </c:pt>
                <c:pt idx="3353">
                  <c:v>-0.16983000000000001</c:v>
                </c:pt>
                <c:pt idx="3354">
                  <c:v>-9.0660000000000004E-2</c:v>
                </c:pt>
                <c:pt idx="3355">
                  <c:v>-8.7919000000000001E-3</c:v>
                </c:pt>
                <c:pt idx="3356">
                  <c:v>7.1301000000000003E-2</c:v>
                </c:pt>
                <c:pt idx="3357">
                  <c:v>0.15653</c:v>
                </c:pt>
                <c:pt idx="3358">
                  <c:v>0.23047999999999999</c:v>
                </c:pt>
                <c:pt idx="3359">
                  <c:v>0.28564000000000001</c:v>
                </c:pt>
                <c:pt idx="3360">
                  <c:v>0.35930000000000001</c:v>
                </c:pt>
                <c:pt idx="3361">
                  <c:v>0.41920000000000002</c:v>
                </c:pt>
                <c:pt idx="3362">
                  <c:v>0.46462999999999999</c:v>
                </c:pt>
                <c:pt idx="3363">
                  <c:v>0.48199999999999998</c:v>
                </c:pt>
                <c:pt idx="3364">
                  <c:v>0.51868999999999998</c:v>
                </c:pt>
                <c:pt idx="3365">
                  <c:v>0.53841000000000006</c:v>
                </c:pt>
                <c:pt idx="3366">
                  <c:v>0.54235</c:v>
                </c:pt>
                <c:pt idx="3367">
                  <c:v>0.50231000000000003</c:v>
                </c:pt>
                <c:pt idx="3368">
                  <c:v>0.48449999999999999</c:v>
                </c:pt>
                <c:pt idx="3369">
                  <c:v>0.44903999999999999</c:v>
                </c:pt>
                <c:pt idx="3370">
                  <c:v>0.40632000000000001</c:v>
                </c:pt>
                <c:pt idx="3371">
                  <c:v>0.33073000000000002</c:v>
                </c:pt>
                <c:pt idx="3372">
                  <c:v>0.26380999999999999</c:v>
                </c:pt>
                <c:pt idx="3373">
                  <c:v>0.18879000000000001</c:v>
                </c:pt>
                <c:pt idx="3374">
                  <c:v>0.11234</c:v>
                </c:pt>
                <c:pt idx="3375">
                  <c:v>2.7543000000000002E-2</c:v>
                </c:pt>
                <c:pt idx="3376">
                  <c:v>-6.0818999999999998E-2</c:v>
                </c:pt>
                <c:pt idx="3377">
                  <c:v>-0.14893000000000001</c:v>
                </c:pt>
                <c:pt idx="3378">
                  <c:v>-0.23036999999999999</c:v>
                </c:pt>
                <c:pt idx="3379">
                  <c:v>-0.30435000000000001</c:v>
                </c:pt>
                <c:pt idx="3380">
                  <c:v>-0.38732</c:v>
                </c:pt>
                <c:pt idx="3381">
                  <c:v>-0.4572</c:v>
                </c:pt>
                <c:pt idx="3382">
                  <c:v>-0.52015999999999996</c:v>
                </c:pt>
                <c:pt idx="3383">
                  <c:v>-0.54722999999999999</c:v>
                </c:pt>
                <c:pt idx="3384">
                  <c:v>-0.58997999999999995</c:v>
                </c:pt>
                <c:pt idx="3385">
                  <c:v>-0.62231000000000003</c:v>
                </c:pt>
                <c:pt idx="3386">
                  <c:v>-0.63770000000000004</c:v>
                </c:pt>
                <c:pt idx="3387">
                  <c:v>-0.60895999999999995</c:v>
                </c:pt>
                <c:pt idx="3388">
                  <c:v>-0.59982000000000002</c:v>
                </c:pt>
                <c:pt idx="3389">
                  <c:v>-0.58108000000000004</c:v>
                </c:pt>
                <c:pt idx="3390">
                  <c:v>-0.54479999999999995</c:v>
                </c:pt>
                <c:pt idx="3391">
                  <c:v>-0.47228999999999999</c:v>
                </c:pt>
                <c:pt idx="3392">
                  <c:v>-0.40643000000000001</c:v>
                </c:pt>
                <c:pt idx="3393">
                  <c:v>-0.33771000000000001</c:v>
                </c:pt>
                <c:pt idx="3394">
                  <c:v>-0.26140999999999998</c:v>
                </c:pt>
                <c:pt idx="3395">
                  <c:v>-0.16600000000000001</c:v>
                </c:pt>
                <c:pt idx="3396">
                  <c:v>-7.2849999999999998E-2</c:v>
                </c:pt>
                <c:pt idx="3397">
                  <c:v>1.8770999999999999E-2</c:v>
                </c:pt>
                <c:pt idx="3398">
                  <c:v>0.11201</c:v>
                </c:pt>
                <c:pt idx="3399">
                  <c:v>0.19738</c:v>
                </c:pt>
                <c:pt idx="3400">
                  <c:v>0.28588000000000002</c:v>
                </c:pt>
                <c:pt idx="3401">
                  <c:v>0.36720000000000003</c:v>
                </c:pt>
                <c:pt idx="3402">
                  <c:v>0.42336000000000001</c:v>
                </c:pt>
                <c:pt idx="3403">
                  <c:v>0.49491000000000002</c:v>
                </c:pt>
                <c:pt idx="3404">
                  <c:v>0.55423</c:v>
                </c:pt>
                <c:pt idx="3405">
                  <c:v>0.60094000000000003</c:v>
                </c:pt>
                <c:pt idx="3406">
                  <c:v>0.60582999999999998</c:v>
                </c:pt>
                <c:pt idx="3407">
                  <c:v>0.63249</c:v>
                </c:pt>
                <c:pt idx="3408">
                  <c:v>0.63910999999999996</c:v>
                </c:pt>
                <c:pt idx="3409">
                  <c:v>0.63341000000000003</c:v>
                </c:pt>
                <c:pt idx="3410">
                  <c:v>0.58738000000000001</c:v>
                </c:pt>
                <c:pt idx="3411">
                  <c:v>0.55871999999999999</c:v>
                </c:pt>
                <c:pt idx="3412">
                  <c:v>0.51283999999999996</c:v>
                </c:pt>
                <c:pt idx="3413">
                  <c:v>0.45877000000000001</c:v>
                </c:pt>
                <c:pt idx="3414">
                  <c:v>0.37837999999999999</c:v>
                </c:pt>
                <c:pt idx="3415">
                  <c:v>0.30095</c:v>
                </c:pt>
                <c:pt idx="3416">
                  <c:v>0.22003</c:v>
                </c:pt>
                <c:pt idx="3417">
                  <c:v>0.13511000000000001</c:v>
                </c:pt>
                <c:pt idx="3418">
                  <c:v>4.5173999999999999E-2</c:v>
                </c:pt>
                <c:pt idx="3419">
                  <c:v>-4.5842000000000001E-2</c:v>
                </c:pt>
                <c:pt idx="3420">
                  <c:v>-0.13542999999999999</c:v>
                </c:pt>
                <c:pt idx="3421">
                  <c:v>-0.21904999999999999</c:v>
                </c:pt>
                <c:pt idx="3422">
                  <c:v>-0.28469</c:v>
                </c:pt>
                <c:pt idx="3423">
                  <c:v>-0.36177999999999999</c:v>
                </c:pt>
                <c:pt idx="3424">
                  <c:v>-0.42515999999999998</c:v>
                </c:pt>
                <c:pt idx="3425">
                  <c:v>-0.48209999999999997</c:v>
                </c:pt>
                <c:pt idx="3426">
                  <c:v>-0.50249999999999995</c:v>
                </c:pt>
                <c:pt idx="3427">
                  <c:v>-0.53734999999999999</c:v>
                </c:pt>
                <c:pt idx="3428">
                  <c:v>-0.56237000000000004</c:v>
                </c:pt>
                <c:pt idx="3429">
                  <c:v>-0.56333999999999995</c:v>
                </c:pt>
                <c:pt idx="3430">
                  <c:v>-0.52778000000000003</c:v>
                </c:pt>
                <c:pt idx="3431">
                  <c:v>-0.51278000000000001</c:v>
                </c:pt>
                <c:pt idx="3432">
                  <c:v>-0.48348999999999998</c:v>
                </c:pt>
                <c:pt idx="3433">
                  <c:v>-0.43822</c:v>
                </c:pt>
                <c:pt idx="3434">
                  <c:v>-0.36960999999999999</c:v>
                </c:pt>
                <c:pt idx="3435">
                  <c:v>-0.30557000000000001</c:v>
                </c:pt>
                <c:pt idx="3436">
                  <c:v>-0.23696999999999999</c:v>
                </c:pt>
                <c:pt idx="3437">
                  <c:v>-0.16364999999999999</c:v>
                </c:pt>
                <c:pt idx="3438">
                  <c:v>-7.6841000000000007E-2</c:v>
                </c:pt>
                <c:pt idx="3439">
                  <c:v>1.3091E-2</c:v>
                </c:pt>
                <c:pt idx="3440">
                  <c:v>0.10086000000000001</c:v>
                </c:pt>
                <c:pt idx="3441">
                  <c:v>0.18154000000000001</c:v>
                </c:pt>
                <c:pt idx="3442">
                  <c:v>0.24310999999999999</c:v>
                </c:pt>
                <c:pt idx="3443">
                  <c:v>0.32423999999999997</c:v>
                </c:pt>
                <c:pt idx="3444">
                  <c:v>0.38624999999999998</c:v>
                </c:pt>
                <c:pt idx="3445">
                  <c:v>0.44539000000000001</c:v>
                </c:pt>
                <c:pt idx="3446">
                  <c:v>0.46755000000000002</c:v>
                </c:pt>
                <c:pt idx="3447">
                  <c:v>0.50361999999999996</c:v>
                </c:pt>
                <c:pt idx="3448">
                  <c:v>0.52427999999999997</c:v>
                </c:pt>
                <c:pt idx="3449">
                  <c:v>0.53825999999999996</c:v>
                </c:pt>
                <c:pt idx="3450">
                  <c:v>0.51568000000000003</c:v>
                </c:pt>
                <c:pt idx="3451">
                  <c:v>0.49756</c:v>
                </c:pt>
                <c:pt idx="3452">
                  <c:v>0.46945999999999999</c:v>
                </c:pt>
                <c:pt idx="3453">
                  <c:v>0.41332999999999998</c:v>
                </c:pt>
                <c:pt idx="3454">
                  <c:v>0.36026000000000002</c:v>
                </c:pt>
                <c:pt idx="3455">
                  <c:v>0.2954</c:v>
                </c:pt>
                <c:pt idx="3456">
                  <c:v>0.23042000000000001</c:v>
                </c:pt>
                <c:pt idx="3457">
                  <c:v>0.14305000000000001</c:v>
                </c:pt>
                <c:pt idx="3458">
                  <c:v>6.3106999999999996E-2</c:v>
                </c:pt>
                <c:pt idx="3459">
                  <c:v>-1.9969000000000001E-2</c:v>
                </c:pt>
                <c:pt idx="3460">
                  <c:v>-0.10766000000000001</c:v>
                </c:pt>
                <c:pt idx="3461">
                  <c:v>-0.18576000000000001</c:v>
                </c:pt>
                <c:pt idx="3462">
                  <c:v>-0.26783000000000001</c:v>
                </c:pt>
                <c:pt idx="3463">
                  <c:v>-0.35000999999999999</c:v>
                </c:pt>
                <c:pt idx="3464">
                  <c:v>-0.42505999999999999</c:v>
                </c:pt>
                <c:pt idx="3465">
                  <c:v>-0.47234999999999999</c:v>
                </c:pt>
                <c:pt idx="3466">
                  <c:v>-0.53354000000000001</c:v>
                </c:pt>
                <c:pt idx="3467">
                  <c:v>-0.57198000000000004</c:v>
                </c:pt>
                <c:pt idx="3468">
                  <c:v>-0.60514999999999997</c:v>
                </c:pt>
                <c:pt idx="3469">
                  <c:v>-0.59306999999999999</c:v>
                </c:pt>
                <c:pt idx="3470">
                  <c:v>-0.60724999999999996</c:v>
                </c:pt>
                <c:pt idx="3471">
                  <c:v>-0.59874000000000005</c:v>
                </c:pt>
                <c:pt idx="3472">
                  <c:v>-0.57440000000000002</c:v>
                </c:pt>
                <c:pt idx="3473">
                  <c:v>-0.51090000000000002</c:v>
                </c:pt>
                <c:pt idx="3474">
                  <c:v>-0.46876000000000001</c:v>
                </c:pt>
                <c:pt idx="3475">
                  <c:v>-0.41959000000000002</c:v>
                </c:pt>
                <c:pt idx="3476">
                  <c:v>-0.34760999999999997</c:v>
                </c:pt>
                <c:pt idx="3477">
                  <c:v>-0.25428000000000001</c:v>
                </c:pt>
                <c:pt idx="3478">
                  <c:v>-0.17510999999999999</c:v>
                </c:pt>
                <c:pt idx="3479">
                  <c:v>-8.1637000000000001E-2</c:v>
                </c:pt>
                <c:pt idx="3480">
                  <c:v>1.357E-2</c:v>
                </c:pt>
                <c:pt idx="3481">
                  <c:v>0.10263</c:v>
                </c:pt>
                <c:pt idx="3482">
                  <c:v>0.20293</c:v>
                </c:pt>
                <c:pt idx="3483">
                  <c:v>0.29174</c:v>
                </c:pt>
                <c:pt idx="3484">
                  <c:v>0.37154999999999999</c:v>
                </c:pt>
                <c:pt idx="3485">
                  <c:v>0.43546000000000001</c:v>
                </c:pt>
                <c:pt idx="3486">
                  <c:v>0.51083000000000001</c:v>
                </c:pt>
                <c:pt idx="3487">
                  <c:v>0.56871000000000005</c:v>
                </c:pt>
                <c:pt idx="3488">
                  <c:v>0.61772000000000005</c:v>
                </c:pt>
                <c:pt idx="3489">
                  <c:v>0.62992999999999999</c:v>
                </c:pt>
                <c:pt idx="3490">
                  <c:v>0.65846000000000005</c:v>
                </c:pt>
                <c:pt idx="3491">
                  <c:v>0.67191999999999996</c:v>
                </c:pt>
                <c:pt idx="3492">
                  <c:v>0.66112000000000004</c:v>
                </c:pt>
                <c:pt idx="3493">
                  <c:v>0.61521999999999999</c:v>
                </c:pt>
                <c:pt idx="3494">
                  <c:v>0.57952999999999999</c:v>
                </c:pt>
                <c:pt idx="3495">
                  <c:v>0.54115000000000002</c:v>
                </c:pt>
                <c:pt idx="3496">
                  <c:v>0.48465999999999998</c:v>
                </c:pt>
                <c:pt idx="3497">
                  <c:v>0.39566000000000001</c:v>
                </c:pt>
                <c:pt idx="3498">
                  <c:v>0.31222</c:v>
                </c:pt>
                <c:pt idx="3499">
                  <c:v>0.23487</c:v>
                </c:pt>
                <c:pt idx="3500">
                  <c:v>0.15282999999999999</c:v>
                </c:pt>
                <c:pt idx="3501">
                  <c:v>5.2998999999999998E-2</c:v>
                </c:pt>
                <c:pt idx="3502">
                  <c:v>-4.5692999999999998E-2</c:v>
                </c:pt>
                <c:pt idx="3503">
                  <c:v>-0.13325999999999999</c:v>
                </c:pt>
                <c:pt idx="3504">
                  <c:v>-0.2266</c:v>
                </c:pt>
                <c:pt idx="3505">
                  <c:v>-0.30469000000000002</c:v>
                </c:pt>
                <c:pt idx="3506">
                  <c:v>-0.38392999999999999</c:v>
                </c:pt>
                <c:pt idx="3507">
                  <c:v>-0.45761000000000002</c:v>
                </c:pt>
                <c:pt idx="3508">
                  <c:v>-0.49084</c:v>
                </c:pt>
                <c:pt idx="3509">
                  <c:v>-0.54330000000000001</c:v>
                </c:pt>
                <c:pt idx="3510">
                  <c:v>-0.58453999999999995</c:v>
                </c:pt>
                <c:pt idx="3511">
                  <c:v>-0.61141000000000001</c:v>
                </c:pt>
                <c:pt idx="3512">
                  <c:v>-0.59077999999999997</c:v>
                </c:pt>
                <c:pt idx="3513">
                  <c:v>-0.59372999999999998</c:v>
                </c:pt>
                <c:pt idx="3514">
                  <c:v>-0.58191999999999999</c:v>
                </c:pt>
                <c:pt idx="3515">
                  <c:v>-0.55457999999999996</c:v>
                </c:pt>
                <c:pt idx="3516">
                  <c:v>-0.48996000000000001</c:v>
                </c:pt>
                <c:pt idx="3517">
                  <c:v>-0.43541999999999997</c:v>
                </c:pt>
                <c:pt idx="3518">
                  <c:v>-0.37074000000000001</c:v>
                </c:pt>
                <c:pt idx="3519">
                  <c:v>-0.30077999999999999</c:v>
                </c:pt>
                <c:pt idx="3520">
                  <c:v>-0.21339</c:v>
                </c:pt>
                <c:pt idx="3521">
                  <c:v>-0.12717000000000001</c:v>
                </c:pt>
                <c:pt idx="3522">
                  <c:v>-3.9495000000000002E-2</c:v>
                </c:pt>
                <c:pt idx="3523">
                  <c:v>5.0319000000000003E-2</c:v>
                </c:pt>
                <c:pt idx="3524">
                  <c:v>0.12539</c:v>
                </c:pt>
                <c:pt idx="3525">
                  <c:v>0.21281</c:v>
                </c:pt>
                <c:pt idx="3526">
                  <c:v>0.29228999999999999</c:v>
                </c:pt>
                <c:pt idx="3527">
                  <c:v>0.36412</c:v>
                </c:pt>
                <c:pt idx="3528">
                  <c:v>0.40688000000000002</c:v>
                </c:pt>
                <c:pt idx="3529">
                  <c:v>0.46727000000000002</c:v>
                </c:pt>
                <c:pt idx="3530">
                  <c:v>0.51161000000000001</c:v>
                </c:pt>
                <c:pt idx="3531">
                  <c:v>0.53995000000000004</c:v>
                </c:pt>
                <c:pt idx="3532">
                  <c:v>0.53402000000000005</c:v>
                </c:pt>
                <c:pt idx="3533">
                  <c:v>0.54144000000000003</c:v>
                </c:pt>
                <c:pt idx="3534">
                  <c:v>0.53547</c:v>
                </c:pt>
                <c:pt idx="3535">
                  <c:v>0.51080000000000003</c:v>
                </c:pt>
                <c:pt idx="3536">
                  <c:v>0.45216000000000001</c:v>
                </c:pt>
                <c:pt idx="3537">
                  <c:v>0.40953000000000001</c:v>
                </c:pt>
                <c:pt idx="3538">
                  <c:v>0.35582000000000003</c:v>
                </c:pt>
                <c:pt idx="3539">
                  <c:v>0.28854000000000002</c:v>
                </c:pt>
                <c:pt idx="3540">
                  <c:v>0.20089000000000001</c:v>
                </c:pt>
                <c:pt idx="3541">
                  <c:v>0.11915000000000001</c:v>
                </c:pt>
                <c:pt idx="3542">
                  <c:v>3.5702999999999999E-2</c:v>
                </c:pt>
                <c:pt idx="3543">
                  <c:v>-5.2545000000000001E-2</c:v>
                </c:pt>
                <c:pt idx="3544">
                  <c:v>-0.13439000000000001</c:v>
                </c:pt>
                <c:pt idx="3545">
                  <c:v>-0.22764000000000001</c:v>
                </c:pt>
                <c:pt idx="3546">
                  <c:v>-0.30953999999999998</c:v>
                </c:pt>
                <c:pt idx="3547">
                  <c:v>-0.38297999999999999</c:v>
                </c:pt>
                <c:pt idx="3548">
                  <c:v>-0.43092000000000003</c:v>
                </c:pt>
                <c:pt idx="3549">
                  <c:v>-0.49297000000000002</c:v>
                </c:pt>
                <c:pt idx="3550">
                  <c:v>-0.54529000000000005</c:v>
                </c:pt>
                <c:pt idx="3551">
                  <c:v>-0.58006999999999997</c:v>
                </c:pt>
                <c:pt idx="3552">
                  <c:v>-0.57652000000000003</c:v>
                </c:pt>
                <c:pt idx="3553">
                  <c:v>-0.59077999999999997</c:v>
                </c:pt>
                <c:pt idx="3554">
                  <c:v>-0.58774999999999999</c:v>
                </c:pt>
                <c:pt idx="3555">
                  <c:v>-0.57306999999999997</c:v>
                </c:pt>
                <c:pt idx="3556">
                  <c:v>-0.51734000000000002</c:v>
                </c:pt>
                <c:pt idx="3557">
                  <c:v>-0.47195999999999999</c:v>
                </c:pt>
                <c:pt idx="3558">
                  <c:v>-0.41953000000000001</c:v>
                </c:pt>
                <c:pt idx="3559">
                  <c:v>-0.33978999999999998</c:v>
                </c:pt>
                <c:pt idx="3560">
                  <c:v>-0.26432</c:v>
                </c:pt>
                <c:pt idx="3561">
                  <c:v>-0.18064</c:v>
                </c:pt>
                <c:pt idx="3562">
                  <c:v>-9.7203999999999999E-2</c:v>
                </c:pt>
                <c:pt idx="3563">
                  <c:v>-3.5121000000000002E-3</c:v>
                </c:pt>
                <c:pt idx="3564">
                  <c:v>9.3349000000000001E-2</c:v>
                </c:pt>
                <c:pt idx="3565">
                  <c:v>0.19331000000000001</c:v>
                </c:pt>
                <c:pt idx="3566">
                  <c:v>0.28503000000000001</c:v>
                </c:pt>
                <c:pt idx="3567">
                  <c:v>0.35221999999999998</c:v>
                </c:pt>
                <c:pt idx="3568">
                  <c:v>0.43963999999999998</c:v>
                </c:pt>
                <c:pt idx="3569">
                  <c:v>0.50907000000000002</c:v>
                </c:pt>
                <c:pt idx="3570">
                  <c:v>0.57591999999999999</c:v>
                </c:pt>
                <c:pt idx="3571">
                  <c:v>0.59907999999999995</c:v>
                </c:pt>
                <c:pt idx="3572">
                  <c:v>0.64154999999999995</c:v>
                </c:pt>
                <c:pt idx="3573">
                  <c:v>0.66437999999999997</c:v>
                </c:pt>
                <c:pt idx="3574">
                  <c:v>0.67528999999999995</c:v>
                </c:pt>
                <c:pt idx="3575">
                  <c:v>0.65098999999999996</c:v>
                </c:pt>
                <c:pt idx="3576">
                  <c:v>0.63463999999999998</c:v>
                </c:pt>
                <c:pt idx="3577">
                  <c:v>0.60394999999999999</c:v>
                </c:pt>
                <c:pt idx="3578">
                  <c:v>0.56338999999999995</c:v>
                </c:pt>
                <c:pt idx="3579">
                  <c:v>0.48181000000000002</c:v>
                </c:pt>
                <c:pt idx="3580">
                  <c:v>0.41255999999999998</c:v>
                </c:pt>
                <c:pt idx="3581">
                  <c:v>0.33918999999999999</c:v>
                </c:pt>
                <c:pt idx="3582">
                  <c:v>0.24965000000000001</c:v>
                </c:pt>
                <c:pt idx="3583">
                  <c:v>0.15176000000000001</c:v>
                </c:pt>
                <c:pt idx="3584">
                  <c:v>5.8951000000000003E-2</c:v>
                </c:pt>
                <c:pt idx="3585">
                  <c:v>-4.0995999999999998E-2</c:v>
                </c:pt>
                <c:pt idx="3586">
                  <c:v>-0.13716</c:v>
                </c:pt>
                <c:pt idx="3587">
                  <c:v>-0.21723000000000001</c:v>
                </c:pt>
                <c:pt idx="3588">
                  <c:v>-0.31405</c:v>
                </c:pt>
                <c:pt idx="3589">
                  <c:v>-0.40411000000000002</c:v>
                </c:pt>
                <c:pt idx="3590">
                  <c:v>-0.48187000000000002</c:v>
                </c:pt>
                <c:pt idx="3591">
                  <c:v>-0.52678999999999998</c:v>
                </c:pt>
                <c:pt idx="3592">
                  <c:v>-0.58077000000000001</c:v>
                </c:pt>
                <c:pt idx="3593">
                  <c:v>-0.62861999999999996</c:v>
                </c:pt>
                <c:pt idx="3594">
                  <c:v>-0.65197000000000005</c:v>
                </c:pt>
                <c:pt idx="3595">
                  <c:v>-0.64139000000000002</c:v>
                </c:pt>
                <c:pt idx="3596">
                  <c:v>-0.64222999999999997</c:v>
                </c:pt>
                <c:pt idx="3597">
                  <c:v>-0.63031999999999999</c:v>
                </c:pt>
                <c:pt idx="3598">
                  <c:v>-0.59889000000000003</c:v>
                </c:pt>
                <c:pt idx="3599">
                  <c:v>-0.53564000000000001</c:v>
                </c:pt>
                <c:pt idx="3600">
                  <c:v>-0.48845</c:v>
                </c:pt>
                <c:pt idx="3601">
                  <c:v>-0.42612</c:v>
                </c:pt>
                <c:pt idx="3602">
                  <c:v>-0.35354000000000002</c:v>
                </c:pt>
                <c:pt idx="3603">
                  <c:v>-0.26355000000000001</c:v>
                </c:pt>
                <c:pt idx="3604">
                  <c:v>-0.16827</c:v>
                </c:pt>
                <c:pt idx="3605">
                  <c:v>-7.7105999999999994E-2</c:v>
                </c:pt>
                <c:pt idx="3606">
                  <c:v>1.2246E-2</c:v>
                </c:pt>
                <c:pt idx="3607">
                  <c:v>0.10759000000000001</c:v>
                </c:pt>
                <c:pt idx="3608">
                  <c:v>0.19838</c:v>
                </c:pt>
                <c:pt idx="3609">
                  <c:v>0.27831</c:v>
                </c:pt>
                <c:pt idx="3610">
                  <c:v>0.36081999999999997</c:v>
                </c:pt>
                <c:pt idx="3611">
                  <c:v>0.41626999999999997</c:v>
                </c:pt>
                <c:pt idx="3612">
                  <c:v>0.47554999999999997</c:v>
                </c:pt>
                <c:pt idx="3613">
                  <c:v>0.52783000000000002</c:v>
                </c:pt>
                <c:pt idx="3614">
                  <c:v>0.54054000000000002</c:v>
                </c:pt>
                <c:pt idx="3615">
                  <c:v>0.57376000000000005</c:v>
                </c:pt>
                <c:pt idx="3616">
                  <c:v>0.58803000000000005</c:v>
                </c:pt>
                <c:pt idx="3617">
                  <c:v>0.58174999999999999</c:v>
                </c:pt>
                <c:pt idx="3618">
                  <c:v>0.53822999999999999</c:v>
                </c:pt>
                <c:pt idx="3619">
                  <c:v>0.50956999999999997</c:v>
                </c:pt>
                <c:pt idx="3620">
                  <c:v>0.47155999999999998</c:v>
                </c:pt>
                <c:pt idx="3621">
                  <c:v>0.41863</c:v>
                </c:pt>
                <c:pt idx="3622">
                  <c:v>0.33490999999999999</c:v>
                </c:pt>
                <c:pt idx="3623">
                  <c:v>0.25780999999999998</c:v>
                </c:pt>
                <c:pt idx="3624">
                  <c:v>0.18168000000000001</c:v>
                </c:pt>
                <c:pt idx="3625">
                  <c:v>0.10419</c:v>
                </c:pt>
                <c:pt idx="3626">
                  <c:v>1.2468999999999999E-2</c:v>
                </c:pt>
                <c:pt idx="3627">
                  <c:v>-8.1916000000000003E-2</c:v>
                </c:pt>
                <c:pt idx="3628">
                  <c:v>-0.16677</c:v>
                </c:pt>
                <c:pt idx="3629">
                  <c:v>-0.25524000000000002</c:v>
                </c:pt>
                <c:pt idx="3630">
                  <c:v>-0.32123000000000002</c:v>
                </c:pt>
                <c:pt idx="3631">
                  <c:v>-0.39795000000000003</c:v>
                </c:pt>
                <c:pt idx="3632">
                  <c:v>-0.46661000000000002</c:v>
                </c:pt>
                <c:pt idx="3633">
                  <c:v>-0.51768999999999998</c:v>
                </c:pt>
                <c:pt idx="3634">
                  <c:v>-0.53229000000000004</c:v>
                </c:pt>
                <c:pt idx="3635">
                  <c:v>-0.56988000000000005</c:v>
                </c:pt>
                <c:pt idx="3636">
                  <c:v>-0.58979000000000004</c:v>
                </c:pt>
                <c:pt idx="3637">
                  <c:v>-0.58904000000000001</c:v>
                </c:pt>
                <c:pt idx="3638">
                  <c:v>-0.55293999999999999</c:v>
                </c:pt>
                <c:pt idx="3639">
                  <c:v>-0.53454000000000002</c:v>
                </c:pt>
                <c:pt idx="3640">
                  <c:v>-0.50014999999999998</c:v>
                </c:pt>
                <c:pt idx="3641">
                  <c:v>-0.44744</c:v>
                </c:pt>
                <c:pt idx="3642">
                  <c:v>-0.36170000000000002</c:v>
                </c:pt>
                <c:pt idx="3643">
                  <c:v>-0.29122999999999999</c:v>
                </c:pt>
                <c:pt idx="3644">
                  <c:v>-0.21290999999999999</c:v>
                </c:pt>
                <c:pt idx="3645">
                  <c:v>-0.12620999999999999</c:v>
                </c:pt>
                <c:pt idx="3646">
                  <c:v>-3.0880999999999999E-2</c:v>
                </c:pt>
                <c:pt idx="3647">
                  <c:v>6.5897999999999998E-2</c:v>
                </c:pt>
                <c:pt idx="3648">
                  <c:v>0.16245000000000001</c:v>
                </c:pt>
                <c:pt idx="3649">
                  <c:v>0.24954000000000001</c:v>
                </c:pt>
                <c:pt idx="3650">
                  <c:v>0.32485999999999998</c:v>
                </c:pt>
                <c:pt idx="3651">
                  <c:v>0.41360000000000002</c:v>
                </c:pt>
                <c:pt idx="3652">
                  <c:v>0.49101</c:v>
                </c:pt>
                <c:pt idx="3653">
                  <c:v>0.55364999999999998</c:v>
                </c:pt>
                <c:pt idx="3654">
                  <c:v>0.58352000000000004</c:v>
                </c:pt>
                <c:pt idx="3655">
                  <c:v>0.62924999999999998</c:v>
                </c:pt>
                <c:pt idx="3656">
                  <c:v>0.65876000000000001</c:v>
                </c:pt>
                <c:pt idx="3657">
                  <c:v>0.67488000000000004</c:v>
                </c:pt>
                <c:pt idx="3658">
                  <c:v>0.64463999999999999</c:v>
                </c:pt>
                <c:pt idx="3659">
                  <c:v>0.62965000000000004</c:v>
                </c:pt>
                <c:pt idx="3660">
                  <c:v>0.60377000000000003</c:v>
                </c:pt>
                <c:pt idx="3661">
                  <c:v>0.56657999999999997</c:v>
                </c:pt>
                <c:pt idx="3662">
                  <c:v>0.48719000000000001</c:v>
                </c:pt>
                <c:pt idx="3663">
                  <c:v>0.41855999999999999</c:v>
                </c:pt>
                <c:pt idx="3664">
                  <c:v>0.34504000000000001</c:v>
                </c:pt>
                <c:pt idx="3665">
                  <c:v>0.2477</c:v>
                </c:pt>
                <c:pt idx="3666">
                  <c:v>0.15454000000000001</c:v>
                </c:pt>
                <c:pt idx="3667">
                  <c:v>5.5959000000000002E-2</c:v>
                </c:pt>
                <c:pt idx="3668">
                  <c:v>-4.3833999999999998E-2</c:v>
                </c:pt>
                <c:pt idx="3669">
                  <c:v>-0.13364000000000001</c:v>
                </c:pt>
                <c:pt idx="3670">
                  <c:v>-0.23610999999999999</c:v>
                </c:pt>
                <c:pt idx="3671">
                  <c:v>-0.33132</c:v>
                </c:pt>
                <c:pt idx="3672">
                  <c:v>-0.41848999999999997</c:v>
                </c:pt>
                <c:pt idx="3673">
                  <c:v>-0.47500999999999999</c:v>
                </c:pt>
                <c:pt idx="3674">
                  <c:v>-0.54759000000000002</c:v>
                </c:pt>
                <c:pt idx="3675">
                  <c:v>-0.61004999999999998</c:v>
                </c:pt>
                <c:pt idx="3676">
                  <c:v>-0.65595000000000003</c:v>
                </c:pt>
                <c:pt idx="3677">
                  <c:v>-0.65820999999999996</c:v>
                </c:pt>
                <c:pt idx="3678">
                  <c:v>-0.68340000000000001</c:v>
                </c:pt>
                <c:pt idx="3679">
                  <c:v>-0.68625000000000003</c:v>
                </c:pt>
                <c:pt idx="3680">
                  <c:v>-0.67296999999999996</c:v>
                </c:pt>
                <c:pt idx="3681">
                  <c:v>-0.62209999999999999</c:v>
                </c:pt>
                <c:pt idx="3682">
                  <c:v>-0.58331</c:v>
                </c:pt>
                <c:pt idx="3683">
                  <c:v>-0.53354000000000001</c:v>
                </c:pt>
                <c:pt idx="3684">
                  <c:v>-0.47061999999999998</c:v>
                </c:pt>
                <c:pt idx="3685">
                  <c:v>-0.37885000000000002</c:v>
                </c:pt>
                <c:pt idx="3686">
                  <c:v>-0.29596</c:v>
                </c:pt>
                <c:pt idx="3687">
                  <c:v>-0.21068999999999999</c:v>
                </c:pt>
                <c:pt idx="3688">
                  <c:v>-0.11383</c:v>
                </c:pt>
                <c:pt idx="3689">
                  <c:v>-1.3834000000000001E-2</c:v>
                </c:pt>
                <c:pt idx="3690">
                  <c:v>9.0026999999999996E-2</c:v>
                </c:pt>
                <c:pt idx="3691">
                  <c:v>0.1885</c:v>
                </c:pt>
                <c:pt idx="3692">
                  <c:v>0.27473999999999998</c:v>
                </c:pt>
                <c:pt idx="3693">
                  <c:v>0.34545999999999999</c:v>
                </c:pt>
                <c:pt idx="3694">
                  <c:v>0.42562</c:v>
                </c:pt>
                <c:pt idx="3695">
                  <c:v>0.50161999999999995</c:v>
                </c:pt>
                <c:pt idx="3696">
                  <c:v>0.55488000000000004</c:v>
                </c:pt>
                <c:pt idx="3697">
                  <c:v>0.57179999999999997</c:v>
                </c:pt>
                <c:pt idx="3698">
                  <c:v>0.60548999999999997</c:v>
                </c:pt>
                <c:pt idx="3699">
                  <c:v>0.62717999999999996</c:v>
                </c:pt>
                <c:pt idx="3700">
                  <c:v>0.63578999999999997</c:v>
                </c:pt>
                <c:pt idx="3701">
                  <c:v>0.59258</c:v>
                </c:pt>
                <c:pt idx="3702">
                  <c:v>0.56618000000000002</c:v>
                </c:pt>
                <c:pt idx="3703">
                  <c:v>0.53576999999999997</c:v>
                </c:pt>
                <c:pt idx="3704">
                  <c:v>0.48209000000000002</c:v>
                </c:pt>
                <c:pt idx="3705">
                  <c:v>0.39679999999999999</c:v>
                </c:pt>
                <c:pt idx="3706">
                  <c:v>0.32368999999999998</c:v>
                </c:pt>
                <c:pt idx="3707">
                  <c:v>0.24351999999999999</c:v>
                </c:pt>
                <c:pt idx="3708">
                  <c:v>0.16211999999999999</c:v>
                </c:pt>
                <c:pt idx="3709">
                  <c:v>6.8579000000000001E-2</c:v>
                </c:pt>
                <c:pt idx="3710">
                  <c:v>-3.0646E-2</c:v>
                </c:pt>
                <c:pt idx="3711">
                  <c:v>-0.12091</c:v>
                </c:pt>
                <c:pt idx="3712">
                  <c:v>-0.20724999999999999</c:v>
                </c:pt>
                <c:pt idx="3713">
                  <c:v>-0.28576000000000001</c:v>
                </c:pt>
                <c:pt idx="3714">
                  <c:v>-0.37141999999999997</c:v>
                </c:pt>
                <c:pt idx="3715">
                  <c:v>-0.44553999999999999</c:v>
                </c:pt>
                <c:pt idx="3716">
                  <c:v>-0.50990000000000002</c:v>
                </c:pt>
                <c:pt idx="3717">
                  <c:v>-0.53173999999999999</c:v>
                </c:pt>
                <c:pt idx="3718">
                  <c:v>-0.57286999999999999</c:v>
                </c:pt>
                <c:pt idx="3719">
                  <c:v>-0.59350999999999998</c:v>
                </c:pt>
                <c:pt idx="3720">
                  <c:v>-0.57774999999999999</c:v>
                </c:pt>
                <c:pt idx="3721">
                  <c:v>-0.57708999999999999</c:v>
                </c:pt>
                <c:pt idx="3722">
                  <c:v>-0.55806999999999995</c:v>
                </c:pt>
                <c:pt idx="3723">
                  <c:v>-0.52305000000000001</c:v>
                </c:pt>
                <c:pt idx="3724">
                  <c:v>-0.45606999999999998</c:v>
                </c:pt>
                <c:pt idx="3725">
                  <c:v>-0.40892000000000001</c:v>
                </c:pt>
                <c:pt idx="3726">
                  <c:v>-0.33916000000000002</c:v>
                </c:pt>
                <c:pt idx="3727">
                  <c:v>-0.26275999999999999</c:v>
                </c:pt>
                <c:pt idx="3728">
                  <c:v>-0.17216999999999999</c:v>
                </c:pt>
                <c:pt idx="3729">
                  <c:v>-7.5944999999999999E-2</c:v>
                </c:pt>
                <c:pt idx="3730">
                  <c:v>1.9720000000000001E-2</c:v>
                </c:pt>
                <c:pt idx="3731">
                  <c:v>0.10988000000000001</c:v>
                </c:pt>
                <c:pt idx="3732">
                  <c:v>0.20115</c:v>
                </c:pt>
                <c:pt idx="3733">
                  <c:v>0.29375000000000001</c:v>
                </c:pt>
                <c:pt idx="3734">
                  <c:v>0.37486999999999998</c:v>
                </c:pt>
                <c:pt idx="3735">
                  <c:v>0.45522000000000001</c:v>
                </c:pt>
                <c:pt idx="3736">
                  <c:v>0.50244</c:v>
                </c:pt>
                <c:pt idx="3737">
                  <c:v>0.56262999999999996</c:v>
                </c:pt>
                <c:pt idx="3738">
                  <c:v>0.61199999999999999</c:v>
                </c:pt>
                <c:pt idx="3739">
                  <c:v>0.64763000000000004</c:v>
                </c:pt>
                <c:pt idx="3740">
                  <c:v>0.64063999999999999</c:v>
                </c:pt>
                <c:pt idx="3741">
                  <c:v>0.65119000000000005</c:v>
                </c:pt>
                <c:pt idx="3742">
                  <c:v>0.63756999999999997</c:v>
                </c:pt>
                <c:pt idx="3743">
                  <c:v>0.61190999999999995</c:v>
                </c:pt>
                <c:pt idx="3744">
                  <c:v>0.54447999999999996</c:v>
                </c:pt>
                <c:pt idx="3745">
                  <c:v>0.49807000000000001</c:v>
                </c:pt>
                <c:pt idx="3746">
                  <c:v>0.43524000000000002</c:v>
                </c:pt>
                <c:pt idx="3747">
                  <c:v>0.35626999999999998</c:v>
                </c:pt>
                <c:pt idx="3748">
                  <c:v>0.25302999999999998</c:v>
                </c:pt>
                <c:pt idx="3749">
                  <c:v>0.16622999999999999</c:v>
                </c:pt>
                <c:pt idx="3750">
                  <c:v>7.6099E-2</c:v>
                </c:pt>
                <c:pt idx="3751">
                  <c:v>-2.5565000000000001E-2</c:v>
                </c:pt>
                <c:pt idx="3752">
                  <c:v>-0.12416000000000001</c:v>
                </c:pt>
                <c:pt idx="3753">
                  <c:v>-0.22364000000000001</c:v>
                </c:pt>
                <c:pt idx="3754">
                  <c:v>-0.32477</c:v>
                </c:pt>
                <c:pt idx="3755">
                  <c:v>-0.41464000000000001</c:v>
                </c:pt>
                <c:pt idx="3756">
                  <c:v>-0.47593999999999997</c:v>
                </c:pt>
                <c:pt idx="3757">
                  <c:v>-0.55791000000000002</c:v>
                </c:pt>
                <c:pt idx="3758">
                  <c:v>-0.62041000000000002</c:v>
                </c:pt>
                <c:pt idx="3759">
                  <c:v>-0.66539000000000004</c:v>
                </c:pt>
                <c:pt idx="3760">
                  <c:v>-0.67325999999999997</c:v>
                </c:pt>
                <c:pt idx="3761">
                  <c:v>-0.69794999999999996</c:v>
                </c:pt>
                <c:pt idx="3762">
                  <c:v>-0.70426</c:v>
                </c:pt>
                <c:pt idx="3763">
                  <c:v>-0.69774000000000003</c:v>
                </c:pt>
                <c:pt idx="3764">
                  <c:v>-0.64702000000000004</c:v>
                </c:pt>
                <c:pt idx="3765">
                  <c:v>-0.60792999999999997</c:v>
                </c:pt>
                <c:pt idx="3766">
                  <c:v>-0.55925000000000002</c:v>
                </c:pt>
                <c:pt idx="3767">
                  <c:v>-0.49557000000000001</c:v>
                </c:pt>
                <c:pt idx="3768">
                  <c:v>-0.39861999999999997</c:v>
                </c:pt>
                <c:pt idx="3769">
                  <c:v>-0.31051000000000001</c:v>
                </c:pt>
                <c:pt idx="3770">
                  <c:v>-0.22176000000000001</c:v>
                </c:pt>
                <c:pt idx="3771">
                  <c:v>-0.12211</c:v>
                </c:pt>
                <c:pt idx="3772">
                  <c:v>-1.8128999999999999E-2</c:v>
                </c:pt>
                <c:pt idx="3773">
                  <c:v>8.8972999999999997E-2</c:v>
                </c:pt>
                <c:pt idx="3774">
                  <c:v>0.18429999999999999</c:v>
                </c:pt>
                <c:pt idx="3775">
                  <c:v>0.26430999999999999</c:v>
                </c:pt>
                <c:pt idx="3776">
                  <c:v>0.36026000000000002</c:v>
                </c:pt>
                <c:pt idx="3777">
                  <c:v>0.44744</c:v>
                </c:pt>
                <c:pt idx="3778">
                  <c:v>0.52134000000000003</c:v>
                </c:pt>
                <c:pt idx="3779">
                  <c:v>0.55791999999999997</c:v>
                </c:pt>
                <c:pt idx="3780">
                  <c:v>0.61377000000000004</c:v>
                </c:pt>
                <c:pt idx="3781">
                  <c:v>0.65093000000000001</c:v>
                </c:pt>
                <c:pt idx="3782">
                  <c:v>0.67678000000000005</c:v>
                </c:pt>
                <c:pt idx="3783">
                  <c:v>0.65298999999999996</c:v>
                </c:pt>
                <c:pt idx="3784">
                  <c:v>0.64917999999999998</c:v>
                </c:pt>
                <c:pt idx="3785">
                  <c:v>0.62922999999999996</c:v>
                </c:pt>
                <c:pt idx="3786">
                  <c:v>0.59416000000000002</c:v>
                </c:pt>
                <c:pt idx="3787">
                  <c:v>0.52273000000000003</c:v>
                </c:pt>
                <c:pt idx="3788">
                  <c:v>0.46198</c:v>
                </c:pt>
                <c:pt idx="3789">
                  <c:v>0.39285999999999999</c:v>
                </c:pt>
                <c:pt idx="3790">
                  <c:v>0.30928</c:v>
                </c:pt>
                <c:pt idx="3791">
                  <c:v>0.21156</c:v>
                </c:pt>
                <c:pt idx="3792">
                  <c:v>0.11662</c:v>
                </c:pt>
                <c:pt idx="3793">
                  <c:v>1.9431E-2</c:v>
                </c:pt>
                <c:pt idx="3794">
                  <c:v>-7.6489000000000001E-2</c:v>
                </c:pt>
                <c:pt idx="3795">
                  <c:v>-0.16774</c:v>
                </c:pt>
                <c:pt idx="3796">
                  <c:v>-0.26202999999999999</c:v>
                </c:pt>
                <c:pt idx="3797">
                  <c:v>-0.35</c:v>
                </c:pt>
                <c:pt idx="3798">
                  <c:v>-0.42521999999999999</c:v>
                </c:pt>
                <c:pt idx="3799">
                  <c:v>-0.46667999999999998</c:v>
                </c:pt>
                <c:pt idx="3800">
                  <c:v>-0.53393999999999997</c:v>
                </c:pt>
                <c:pt idx="3801">
                  <c:v>-0.58211999999999997</c:v>
                </c:pt>
                <c:pt idx="3802">
                  <c:v>-0.61077000000000004</c:v>
                </c:pt>
                <c:pt idx="3803">
                  <c:v>-0.60153999999999996</c:v>
                </c:pt>
                <c:pt idx="3804">
                  <c:v>-0.60785999999999996</c:v>
                </c:pt>
                <c:pt idx="3805">
                  <c:v>-0.59819</c:v>
                </c:pt>
                <c:pt idx="3806">
                  <c:v>-0.57230999999999999</c:v>
                </c:pt>
                <c:pt idx="3807">
                  <c:v>-0.50353000000000003</c:v>
                </c:pt>
                <c:pt idx="3808">
                  <c:v>-0.44991999999999999</c:v>
                </c:pt>
                <c:pt idx="3809">
                  <c:v>-0.39074999999999999</c:v>
                </c:pt>
                <c:pt idx="3810">
                  <c:v>-0.31727</c:v>
                </c:pt>
                <c:pt idx="3811">
                  <c:v>-0.22162999999999999</c:v>
                </c:pt>
                <c:pt idx="3812">
                  <c:v>-0.13078999999999999</c:v>
                </c:pt>
                <c:pt idx="3813">
                  <c:v>-3.8941000000000003E-2</c:v>
                </c:pt>
                <c:pt idx="3814">
                  <c:v>5.5062E-2</c:v>
                </c:pt>
                <c:pt idx="3815">
                  <c:v>0.15273</c:v>
                </c:pt>
                <c:pt idx="3816">
                  <c:v>0.25155</c:v>
                </c:pt>
                <c:pt idx="3817">
                  <c:v>0.33492</c:v>
                </c:pt>
                <c:pt idx="3818">
                  <c:v>0.42115000000000002</c:v>
                </c:pt>
                <c:pt idx="3819">
                  <c:v>0.47445999999999999</c:v>
                </c:pt>
                <c:pt idx="3820">
                  <c:v>0.54379</c:v>
                </c:pt>
                <c:pt idx="3821">
                  <c:v>0.59326999999999996</c:v>
                </c:pt>
                <c:pt idx="3822">
                  <c:v>0.60087000000000002</c:v>
                </c:pt>
                <c:pt idx="3823">
                  <c:v>0.62753000000000003</c:v>
                </c:pt>
                <c:pt idx="3824">
                  <c:v>0.63875999999999999</c:v>
                </c:pt>
                <c:pt idx="3825">
                  <c:v>0.64180000000000004</c:v>
                </c:pt>
                <c:pt idx="3826">
                  <c:v>0.59092999999999996</c:v>
                </c:pt>
                <c:pt idx="3827">
                  <c:v>0.56023000000000001</c:v>
                </c:pt>
                <c:pt idx="3828">
                  <c:v>0.51754999999999995</c:v>
                </c:pt>
                <c:pt idx="3829">
                  <c:v>0.45508999999999999</c:v>
                </c:pt>
                <c:pt idx="3830">
                  <c:v>0.36201</c:v>
                </c:pt>
                <c:pt idx="3831">
                  <c:v>0.28355999999999998</c:v>
                </c:pt>
                <c:pt idx="3832">
                  <c:v>0.19056000000000001</c:v>
                </c:pt>
                <c:pt idx="3833">
                  <c:v>9.9041000000000004E-2</c:v>
                </c:pt>
                <c:pt idx="3834">
                  <c:v>5.0040999999999996E-4</c:v>
                </c:pt>
                <c:pt idx="3835">
                  <c:v>-0.10647</c:v>
                </c:pt>
                <c:pt idx="3836">
                  <c:v>-0.20547000000000001</c:v>
                </c:pt>
                <c:pt idx="3837">
                  <c:v>-0.29908000000000001</c:v>
                </c:pt>
                <c:pt idx="3838">
                  <c:v>-0.37785999999999997</c:v>
                </c:pt>
                <c:pt idx="3839">
                  <c:v>-0.47215000000000001</c:v>
                </c:pt>
                <c:pt idx="3840">
                  <c:v>-0.55269000000000001</c:v>
                </c:pt>
                <c:pt idx="3841">
                  <c:v>-0.61863000000000001</c:v>
                </c:pt>
                <c:pt idx="3842">
                  <c:v>-0.63824999999999998</c:v>
                </c:pt>
                <c:pt idx="3843">
                  <c:v>-0.68532999999999999</c:v>
                </c:pt>
                <c:pt idx="3844">
                  <c:v>-0.70665999999999995</c:v>
                </c:pt>
                <c:pt idx="3845">
                  <c:v>-0.71962000000000004</c:v>
                </c:pt>
                <c:pt idx="3846">
                  <c:v>-0.68344000000000005</c:v>
                </c:pt>
                <c:pt idx="3847">
                  <c:v>-0.66315999999999997</c:v>
                </c:pt>
                <c:pt idx="3848">
                  <c:v>-0.62556</c:v>
                </c:pt>
                <c:pt idx="3849">
                  <c:v>-0.57601000000000002</c:v>
                </c:pt>
                <c:pt idx="3850">
                  <c:v>-0.49562</c:v>
                </c:pt>
                <c:pt idx="3851">
                  <c:v>-0.42093999999999998</c:v>
                </c:pt>
                <c:pt idx="3852">
                  <c:v>-0.33679999999999999</c:v>
                </c:pt>
                <c:pt idx="3853">
                  <c:v>-0.24723000000000001</c:v>
                </c:pt>
                <c:pt idx="3854">
                  <c:v>-0.13704</c:v>
                </c:pt>
                <c:pt idx="3855">
                  <c:v>-2.9994E-2</c:v>
                </c:pt>
                <c:pt idx="3856">
                  <c:v>7.3524999999999993E-2</c:v>
                </c:pt>
                <c:pt idx="3857">
                  <c:v>0.18004999999999999</c:v>
                </c:pt>
                <c:pt idx="3858">
                  <c:v>0.26878000000000002</c:v>
                </c:pt>
                <c:pt idx="3859">
                  <c:v>0.36699999999999999</c:v>
                </c:pt>
                <c:pt idx="3860">
                  <c:v>0.46074999999999999</c:v>
                </c:pt>
                <c:pt idx="3861">
                  <c:v>0.53771000000000002</c:v>
                </c:pt>
                <c:pt idx="3862">
                  <c:v>0.57618999999999998</c:v>
                </c:pt>
                <c:pt idx="3863">
                  <c:v>0.63829999999999998</c:v>
                </c:pt>
                <c:pt idx="3864">
                  <c:v>0.68696000000000002</c:v>
                </c:pt>
                <c:pt idx="3865">
                  <c:v>0.71648000000000001</c:v>
                </c:pt>
                <c:pt idx="3866">
                  <c:v>0.69823999999999997</c:v>
                </c:pt>
                <c:pt idx="3867">
                  <c:v>0.68942000000000003</c:v>
                </c:pt>
                <c:pt idx="3868">
                  <c:v>0.67445999999999995</c:v>
                </c:pt>
                <c:pt idx="3869">
                  <c:v>0.64083999999999997</c:v>
                </c:pt>
                <c:pt idx="3870">
                  <c:v>0.56989000000000001</c:v>
                </c:pt>
                <c:pt idx="3871">
                  <c:v>0.50541000000000003</c:v>
                </c:pt>
                <c:pt idx="3872">
                  <c:v>0.43341000000000002</c:v>
                </c:pt>
                <c:pt idx="3873">
                  <c:v>0.34989999999999999</c:v>
                </c:pt>
                <c:pt idx="3874">
                  <c:v>0.24922</c:v>
                </c:pt>
                <c:pt idx="3875">
                  <c:v>0.15531</c:v>
                </c:pt>
                <c:pt idx="3876">
                  <c:v>5.6867000000000001E-2</c:v>
                </c:pt>
                <c:pt idx="3877">
                  <c:v>-4.0128999999999998E-2</c:v>
                </c:pt>
                <c:pt idx="3878">
                  <c:v>-0.14065</c:v>
                </c:pt>
                <c:pt idx="3879">
                  <c:v>-0.24482000000000001</c:v>
                </c:pt>
                <c:pt idx="3880">
                  <c:v>-0.33779999999999999</c:v>
                </c:pt>
                <c:pt idx="3881">
                  <c:v>-0.39916000000000001</c:v>
                </c:pt>
                <c:pt idx="3882">
                  <c:v>-0.48380000000000001</c:v>
                </c:pt>
                <c:pt idx="3883">
                  <c:v>-0.54884999999999995</c:v>
                </c:pt>
                <c:pt idx="3884">
                  <c:v>-0.59938000000000002</c:v>
                </c:pt>
                <c:pt idx="3885">
                  <c:v>-0.60953999999999997</c:v>
                </c:pt>
                <c:pt idx="3886">
                  <c:v>-0.64076999999999995</c:v>
                </c:pt>
                <c:pt idx="3887">
                  <c:v>-0.64810999999999996</c:v>
                </c:pt>
                <c:pt idx="3888">
                  <c:v>-0.64588999999999996</c:v>
                </c:pt>
                <c:pt idx="3889">
                  <c:v>-0.59882000000000002</c:v>
                </c:pt>
                <c:pt idx="3890">
                  <c:v>-0.56713999999999998</c:v>
                </c:pt>
                <c:pt idx="3891">
                  <c:v>-0.52015</c:v>
                </c:pt>
                <c:pt idx="3892">
                  <c:v>-0.45550000000000002</c:v>
                </c:pt>
                <c:pt idx="3893">
                  <c:v>-0.36562</c:v>
                </c:pt>
                <c:pt idx="3894">
                  <c:v>-0.28266000000000002</c:v>
                </c:pt>
                <c:pt idx="3895">
                  <c:v>-0.19638</c:v>
                </c:pt>
                <c:pt idx="3896">
                  <c:v>-0.10151</c:v>
                </c:pt>
                <c:pt idx="3897">
                  <c:v>-2.2704999999999999E-3</c:v>
                </c:pt>
                <c:pt idx="3898">
                  <c:v>0.10218000000000001</c:v>
                </c:pt>
                <c:pt idx="3899">
                  <c:v>0.1938</c:v>
                </c:pt>
                <c:pt idx="3900">
                  <c:v>0.28627999999999998</c:v>
                </c:pt>
                <c:pt idx="3901">
                  <c:v>0.35988999999999999</c:v>
                </c:pt>
                <c:pt idx="3902">
                  <c:v>0.44396000000000002</c:v>
                </c:pt>
                <c:pt idx="3903">
                  <c:v>0.51565000000000005</c:v>
                </c:pt>
                <c:pt idx="3904">
                  <c:v>0.57255999999999996</c:v>
                </c:pt>
                <c:pt idx="3905">
                  <c:v>0.58731</c:v>
                </c:pt>
                <c:pt idx="3906">
                  <c:v>0.62522999999999995</c:v>
                </c:pt>
                <c:pt idx="3907">
                  <c:v>0.64827999999999997</c:v>
                </c:pt>
                <c:pt idx="3908">
                  <c:v>0.64668000000000003</c:v>
                </c:pt>
                <c:pt idx="3909">
                  <c:v>0.60389999999999999</c:v>
                </c:pt>
                <c:pt idx="3910">
                  <c:v>0.58072999999999997</c:v>
                </c:pt>
                <c:pt idx="3911">
                  <c:v>0.54308999999999996</c:v>
                </c:pt>
                <c:pt idx="3912">
                  <c:v>0.48754999999999998</c:v>
                </c:pt>
                <c:pt idx="3913">
                  <c:v>0.39677000000000001</c:v>
                </c:pt>
                <c:pt idx="3914">
                  <c:v>0.31585999999999997</c:v>
                </c:pt>
                <c:pt idx="3915">
                  <c:v>0.22882</c:v>
                </c:pt>
                <c:pt idx="3916">
                  <c:v>0.13697000000000001</c:v>
                </c:pt>
                <c:pt idx="3917">
                  <c:v>3.3106999999999998E-2</c:v>
                </c:pt>
                <c:pt idx="3918">
                  <c:v>-7.6497999999999997E-2</c:v>
                </c:pt>
                <c:pt idx="3919">
                  <c:v>-0.17437</c:v>
                </c:pt>
                <c:pt idx="3920">
                  <c:v>-0.27221000000000001</c:v>
                </c:pt>
                <c:pt idx="3921">
                  <c:v>-0.35582999999999998</c:v>
                </c:pt>
                <c:pt idx="3922">
                  <c:v>-0.44778000000000001</c:v>
                </c:pt>
                <c:pt idx="3923">
                  <c:v>-0.52614000000000005</c:v>
                </c:pt>
                <c:pt idx="3924">
                  <c:v>-0.59480999999999995</c:v>
                </c:pt>
                <c:pt idx="3925">
                  <c:v>-0.63126000000000004</c:v>
                </c:pt>
                <c:pt idx="3926">
                  <c:v>-0.67435</c:v>
                </c:pt>
                <c:pt idx="3927">
                  <c:v>-0.70304999999999995</c:v>
                </c:pt>
                <c:pt idx="3928">
                  <c:v>-0.68745999999999996</c:v>
                </c:pt>
                <c:pt idx="3929">
                  <c:v>-0.68891999999999998</c:v>
                </c:pt>
                <c:pt idx="3930">
                  <c:v>-0.66956000000000004</c:v>
                </c:pt>
                <c:pt idx="3931">
                  <c:v>-0.63990000000000002</c:v>
                </c:pt>
                <c:pt idx="3932">
                  <c:v>-0.56577</c:v>
                </c:pt>
                <c:pt idx="3933">
                  <c:v>-0.50865000000000005</c:v>
                </c:pt>
                <c:pt idx="3934">
                  <c:v>-0.43678</c:v>
                </c:pt>
                <c:pt idx="3935">
                  <c:v>-0.35316999999999998</c:v>
                </c:pt>
                <c:pt idx="3936">
                  <c:v>-0.24976000000000001</c:v>
                </c:pt>
                <c:pt idx="3937">
                  <c:v>-0.15179999999999999</c:v>
                </c:pt>
                <c:pt idx="3938">
                  <c:v>-4.5443999999999998E-2</c:v>
                </c:pt>
                <c:pt idx="3939">
                  <c:v>6.0831999999999997E-2</c:v>
                </c:pt>
                <c:pt idx="3940">
                  <c:v>0.16505</c:v>
                </c:pt>
                <c:pt idx="3941">
                  <c:v>0.2752</c:v>
                </c:pt>
                <c:pt idx="3942">
                  <c:v>0.37015999999999999</c:v>
                </c:pt>
                <c:pt idx="3943">
                  <c:v>0.46512999999999999</c:v>
                </c:pt>
                <c:pt idx="3944">
                  <c:v>0.52203999999999995</c:v>
                </c:pt>
                <c:pt idx="3945">
                  <c:v>0.60446999999999995</c:v>
                </c:pt>
                <c:pt idx="3946">
                  <c:v>0.66374999999999995</c:v>
                </c:pt>
                <c:pt idx="3947">
                  <c:v>0.70755000000000001</c:v>
                </c:pt>
                <c:pt idx="3948">
                  <c:v>0.70518999999999998</c:v>
                </c:pt>
                <c:pt idx="3949">
                  <c:v>0.72675999999999996</c:v>
                </c:pt>
                <c:pt idx="3950">
                  <c:v>0.73468999999999995</c:v>
                </c:pt>
                <c:pt idx="3951">
                  <c:v>0.71503000000000005</c:v>
                </c:pt>
                <c:pt idx="3952">
                  <c:v>0.65485000000000004</c:v>
                </c:pt>
                <c:pt idx="3953">
                  <c:v>0.61531999999999998</c:v>
                </c:pt>
                <c:pt idx="3954">
                  <c:v>0.55374000000000001</c:v>
                </c:pt>
                <c:pt idx="3955">
                  <c:v>0.47706999999999999</c:v>
                </c:pt>
                <c:pt idx="3956">
                  <c:v>0.37768000000000002</c:v>
                </c:pt>
                <c:pt idx="3957">
                  <c:v>0.28322000000000003</c:v>
                </c:pt>
                <c:pt idx="3958">
                  <c:v>0.18736</c:v>
                </c:pt>
                <c:pt idx="3959">
                  <c:v>8.7293999999999997E-2</c:v>
                </c:pt>
                <c:pt idx="3960">
                  <c:v>-1.9376999999999998E-2</c:v>
                </c:pt>
                <c:pt idx="3961">
                  <c:v>-0.12767000000000001</c:v>
                </c:pt>
                <c:pt idx="3962">
                  <c:v>-0.22872000000000001</c:v>
                </c:pt>
                <c:pt idx="3963">
                  <c:v>-0.32733000000000001</c:v>
                </c:pt>
                <c:pt idx="3964">
                  <c:v>-0.40339000000000003</c:v>
                </c:pt>
                <c:pt idx="3965">
                  <c:v>-0.49665999999999999</c:v>
                </c:pt>
                <c:pt idx="3966">
                  <c:v>-0.57342000000000004</c:v>
                </c:pt>
                <c:pt idx="3967">
                  <c:v>-0.62470999999999999</c:v>
                </c:pt>
                <c:pt idx="3968">
                  <c:v>-0.64202999999999999</c:v>
                </c:pt>
                <c:pt idx="3969">
                  <c:v>-0.67234000000000005</c:v>
                </c:pt>
                <c:pt idx="3970">
                  <c:v>-0.69586999999999999</c:v>
                </c:pt>
                <c:pt idx="3971">
                  <c:v>-0.69479999999999997</c:v>
                </c:pt>
                <c:pt idx="3972">
                  <c:v>-0.64529000000000003</c:v>
                </c:pt>
                <c:pt idx="3973">
                  <c:v>-0.60870999999999997</c:v>
                </c:pt>
                <c:pt idx="3974">
                  <c:v>-0.56950999999999996</c:v>
                </c:pt>
                <c:pt idx="3975">
                  <c:v>-0.52110999999999996</c:v>
                </c:pt>
                <c:pt idx="3976">
                  <c:v>-0.42549999999999999</c:v>
                </c:pt>
                <c:pt idx="3977">
                  <c:v>-0.33949000000000001</c:v>
                </c:pt>
                <c:pt idx="3978">
                  <c:v>-0.25790999999999997</c:v>
                </c:pt>
                <c:pt idx="3979">
                  <c:v>-0.15958</c:v>
                </c:pt>
                <c:pt idx="3980">
                  <c:v>-5.0373000000000001E-2</c:v>
                </c:pt>
                <c:pt idx="3981">
                  <c:v>5.2628000000000001E-2</c:v>
                </c:pt>
                <c:pt idx="3982">
                  <c:v>0.15493000000000001</c:v>
                </c:pt>
                <c:pt idx="3983">
                  <c:v>0.23596</c:v>
                </c:pt>
                <c:pt idx="3984">
                  <c:v>0.32950000000000002</c:v>
                </c:pt>
                <c:pt idx="3985">
                  <c:v>0.42170000000000002</c:v>
                </c:pt>
                <c:pt idx="3986">
                  <c:v>0.49822</c:v>
                </c:pt>
                <c:pt idx="3987">
                  <c:v>0.53132000000000001</c:v>
                </c:pt>
                <c:pt idx="3988">
                  <c:v>0.59201999999999999</c:v>
                </c:pt>
                <c:pt idx="3989">
                  <c:v>0.63754</c:v>
                </c:pt>
                <c:pt idx="3990">
                  <c:v>0.66624000000000005</c:v>
                </c:pt>
                <c:pt idx="3991">
                  <c:v>0.64331000000000005</c:v>
                </c:pt>
                <c:pt idx="3992">
                  <c:v>0.63627999999999996</c:v>
                </c:pt>
                <c:pt idx="3993">
                  <c:v>0.61553999999999998</c:v>
                </c:pt>
                <c:pt idx="3994">
                  <c:v>0.57855000000000001</c:v>
                </c:pt>
                <c:pt idx="3995">
                  <c:v>0.50455000000000005</c:v>
                </c:pt>
                <c:pt idx="3996">
                  <c:v>0.44144</c:v>
                </c:pt>
                <c:pt idx="3997">
                  <c:v>0.36614000000000002</c:v>
                </c:pt>
                <c:pt idx="3998">
                  <c:v>0.27699000000000001</c:v>
                </c:pt>
                <c:pt idx="3999">
                  <c:v>0.1794</c:v>
                </c:pt>
                <c:pt idx="4000">
                  <c:v>8.4114999999999995E-2</c:v>
                </c:pt>
                <c:pt idx="4001">
                  <c:v>-1.7170999999999999E-2</c:v>
                </c:pt>
                <c:pt idx="4002">
                  <c:v>-0.12064999999999999</c:v>
                </c:pt>
                <c:pt idx="4003">
                  <c:v>-0.21029</c:v>
                </c:pt>
                <c:pt idx="4004">
                  <c:v>-0.31735999999999998</c:v>
                </c:pt>
                <c:pt idx="4005">
                  <c:v>-0.40934999999999999</c:v>
                </c:pt>
                <c:pt idx="4006">
                  <c:v>-0.49108000000000002</c:v>
                </c:pt>
                <c:pt idx="4007">
                  <c:v>-0.54666999999999999</c:v>
                </c:pt>
                <c:pt idx="4008">
                  <c:v>-0.61109999999999998</c:v>
                </c:pt>
                <c:pt idx="4009">
                  <c:v>-0.65981000000000001</c:v>
                </c:pt>
                <c:pt idx="4010">
                  <c:v>-0.69282999999999995</c:v>
                </c:pt>
                <c:pt idx="4011">
                  <c:v>-0.67849000000000004</c:v>
                </c:pt>
                <c:pt idx="4012">
                  <c:v>-0.68632000000000004</c:v>
                </c:pt>
                <c:pt idx="4013">
                  <c:v>-0.67996000000000001</c:v>
                </c:pt>
                <c:pt idx="4014">
                  <c:v>-0.65175000000000005</c:v>
                </c:pt>
                <c:pt idx="4015">
                  <c:v>-0.58174999999999999</c:v>
                </c:pt>
                <c:pt idx="4016">
                  <c:v>-0.52802000000000004</c:v>
                </c:pt>
                <c:pt idx="4017">
                  <c:v>-0.45727000000000001</c:v>
                </c:pt>
                <c:pt idx="4018">
                  <c:v>-0.37495000000000001</c:v>
                </c:pt>
                <c:pt idx="4019">
                  <c:v>-0.26640999999999998</c:v>
                </c:pt>
                <c:pt idx="4020">
                  <c:v>-0.16317999999999999</c:v>
                </c:pt>
                <c:pt idx="4021">
                  <c:v>-5.9886000000000002E-2</c:v>
                </c:pt>
                <c:pt idx="4022">
                  <c:v>4.5022E-2</c:v>
                </c:pt>
                <c:pt idx="4023">
                  <c:v>0.15196000000000001</c:v>
                </c:pt>
                <c:pt idx="4024">
                  <c:v>0.26049</c:v>
                </c:pt>
                <c:pt idx="4025">
                  <c:v>0.36015000000000003</c:v>
                </c:pt>
                <c:pt idx="4026">
                  <c:v>0.45245999999999997</c:v>
                </c:pt>
                <c:pt idx="4027">
                  <c:v>0.52134000000000003</c:v>
                </c:pt>
                <c:pt idx="4028">
                  <c:v>0.59982000000000002</c:v>
                </c:pt>
                <c:pt idx="4029">
                  <c:v>0.66576999999999997</c:v>
                </c:pt>
                <c:pt idx="4030">
                  <c:v>0.71789999999999998</c:v>
                </c:pt>
                <c:pt idx="4031">
                  <c:v>0.72406999999999999</c:v>
                </c:pt>
                <c:pt idx="4032">
                  <c:v>0.74485999999999997</c:v>
                </c:pt>
                <c:pt idx="4033">
                  <c:v>0.74800999999999995</c:v>
                </c:pt>
                <c:pt idx="4034">
                  <c:v>0.70372000000000001</c:v>
                </c:pt>
                <c:pt idx="4035">
                  <c:v>0.67954000000000003</c:v>
                </c:pt>
                <c:pt idx="4036">
                  <c:v>0.63541000000000003</c:v>
                </c:pt>
                <c:pt idx="4037">
                  <c:v>0.57947000000000004</c:v>
                </c:pt>
                <c:pt idx="4038">
                  <c:v>0.48785000000000001</c:v>
                </c:pt>
                <c:pt idx="4039">
                  <c:v>0.40727000000000002</c:v>
                </c:pt>
                <c:pt idx="4040">
                  <c:v>0.31058000000000002</c:v>
                </c:pt>
                <c:pt idx="4041">
                  <c:v>0.21098</c:v>
                </c:pt>
                <c:pt idx="4042">
                  <c:v>0.10294</c:v>
                </c:pt>
                <c:pt idx="4043">
                  <c:v>-1.0952E-2</c:v>
                </c:pt>
                <c:pt idx="4044">
                  <c:v>-0.12002</c:v>
                </c:pt>
                <c:pt idx="4045">
                  <c:v>-0.22855</c:v>
                </c:pt>
                <c:pt idx="4046">
                  <c:v>-0.31608000000000003</c:v>
                </c:pt>
                <c:pt idx="4047">
                  <c:v>-0.41837999999999997</c:v>
                </c:pt>
                <c:pt idx="4048">
                  <c:v>-0.50651999999999997</c:v>
                </c:pt>
                <c:pt idx="4049">
                  <c:v>-0.58137000000000005</c:v>
                </c:pt>
                <c:pt idx="4050">
                  <c:v>-0.62148000000000003</c:v>
                </c:pt>
                <c:pt idx="4051">
                  <c:v>-0.67756000000000005</c:v>
                </c:pt>
                <c:pt idx="4052">
                  <c:v>-0.71572000000000002</c:v>
                </c:pt>
                <c:pt idx="4053">
                  <c:v>-0.73777000000000004</c:v>
                </c:pt>
                <c:pt idx="4054">
                  <c:v>-0.70955000000000001</c:v>
                </c:pt>
                <c:pt idx="4055">
                  <c:v>-0.70101999999999998</c:v>
                </c:pt>
                <c:pt idx="4056">
                  <c:v>-0.67666999999999999</c:v>
                </c:pt>
                <c:pt idx="4057">
                  <c:v>-0.63141000000000003</c:v>
                </c:pt>
                <c:pt idx="4058">
                  <c:v>-0.55084</c:v>
                </c:pt>
                <c:pt idx="4059">
                  <c:v>-0.48453000000000002</c:v>
                </c:pt>
                <c:pt idx="4060">
                  <c:v>-0.40394999999999998</c:v>
                </c:pt>
                <c:pt idx="4061">
                  <c:v>-0.31372</c:v>
                </c:pt>
                <c:pt idx="4062">
                  <c:v>-0.20871000000000001</c:v>
                </c:pt>
                <c:pt idx="4063">
                  <c:v>-0.10371</c:v>
                </c:pt>
                <c:pt idx="4064">
                  <c:v>3.7927E-3</c:v>
                </c:pt>
                <c:pt idx="4065">
                  <c:v>0.11315</c:v>
                </c:pt>
                <c:pt idx="4066">
                  <c:v>0.20780000000000001</c:v>
                </c:pt>
                <c:pt idx="4067">
                  <c:v>0.30756</c:v>
                </c:pt>
                <c:pt idx="4068">
                  <c:v>0.40622999999999998</c:v>
                </c:pt>
                <c:pt idx="4069">
                  <c:v>0.48426999999999998</c:v>
                </c:pt>
                <c:pt idx="4070">
                  <c:v>0.53483000000000003</c:v>
                </c:pt>
                <c:pt idx="4071">
                  <c:v>0.60004000000000002</c:v>
                </c:pt>
                <c:pt idx="4072">
                  <c:v>0.64980000000000004</c:v>
                </c:pt>
                <c:pt idx="4073">
                  <c:v>0.6774</c:v>
                </c:pt>
                <c:pt idx="4074">
                  <c:v>0.66052999999999995</c:v>
                </c:pt>
                <c:pt idx="4075">
                  <c:v>0.66995000000000005</c:v>
                </c:pt>
                <c:pt idx="4076">
                  <c:v>0.65656999999999999</c:v>
                </c:pt>
                <c:pt idx="4077">
                  <c:v>0.62644999999999995</c:v>
                </c:pt>
                <c:pt idx="4078">
                  <c:v>0.55528999999999995</c:v>
                </c:pt>
                <c:pt idx="4079">
                  <c:v>0.48976999999999998</c:v>
                </c:pt>
                <c:pt idx="4080">
                  <c:v>0.41954999999999998</c:v>
                </c:pt>
                <c:pt idx="4081">
                  <c:v>0.34171000000000001</c:v>
                </c:pt>
                <c:pt idx="4082">
                  <c:v>0.23086999999999999</c:v>
                </c:pt>
                <c:pt idx="4083">
                  <c:v>0.13127</c:v>
                </c:pt>
                <c:pt idx="4084">
                  <c:v>3.6070999999999999E-2</c:v>
                </c:pt>
                <c:pt idx="4085">
                  <c:v>-6.5405000000000005E-2</c:v>
                </c:pt>
                <c:pt idx="4086">
                  <c:v>-0.17102000000000001</c:v>
                </c:pt>
                <c:pt idx="4087">
                  <c:v>-0.27161000000000002</c:v>
                </c:pt>
                <c:pt idx="4088">
                  <c:v>-0.36696000000000001</c:v>
                </c:pt>
                <c:pt idx="4089">
                  <c:v>-0.43525000000000003</c:v>
                </c:pt>
                <c:pt idx="4090">
                  <c:v>-0.52403</c:v>
                </c:pt>
                <c:pt idx="4091">
                  <c:v>-0.59685999999999995</c:v>
                </c:pt>
                <c:pt idx="4092">
                  <c:v>-0.64583000000000002</c:v>
                </c:pt>
                <c:pt idx="4093">
                  <c:v>-0.65578000000000003</c:v>
                </c:pt>
                <c:pt idx="4094">
                  <c:v>-0.68296999999999997</c:v>
                </c:pt>
                <c:pt idx="4095">
                  <c:v>-0.69901999999999997</c:v>
                </c:pt>
                <c:pt idx="4096">
                  <c:v>-0.69306000000000001</c:v>
                </c:pt>
                <c:pt idx="4097">
                  <c:v>-0.63578999999999997</c:v>
                </c:pt>
                <c:pt idx="4098">
                  <c:v>-0.59689999999999999</c:v>
                </c:pt>
                <c:pt idx="4099">
                  <c:v>-0.54949000000000003</c:v>
                </c:pt>
                <c:pt idx="4100">
                  <c:v>-0.48925999999999997</c:v>
                </c:pt>
                <c:pt idx="4101">
                  <c:v>-0.38968000000000003</c:v>
                </c:pt>
                <c:pt idx="4102">
                  <c:v>-0.29831999999999997</c:v>
                </c:pt>
                <c:pt idx="4103">
                  <c:v>-0.20830000000000001</c:v>
                </c:pt>
                <c:pt idx="4104">
                  <c:v>-9.9888000000000005E-2</c:v>
                </c:pt>
                <c:pt idx="4105">
                  <c:v>1.0829E-2</c:v>
                </c:pt>
                <c:pt idx="4106">
                  <c:v>0.12103999999999999</c:v>
                </c:pt>
                <c:pt idx="4107">
                  <c:v>0.23007</c:v>
                </c:pt>
                <c:pt idx="4108">
                  <c:v>0.33245999999999998</c:v>
                </c:pt>
                <c:pt idx="4109">
                  <c:v>0.41227999999999998</c:v>
                </c:pt>
                <c:pt idx="4110">
                  <c:v>0.50887000000000004</c:v>
                </c:pt>
                <c:pt idx="4111">
                  <c:v>0.59123000000000003</c:v>
                </c:pt>
                <c:pt idx="4112">
                  <c:v>0.65314000000000005</c:v>
                </c:pt>
                <c:pt idx="4113">
                  <c:v>0.67666999999999999</c:v>
                </c:pt>
                <c:pt idx="4114">
                  <c:v>0.72821000000000002</c:v>
                </c:pt>
                <c:pt idx="4115">
                  <c:v>0.75971999999999995</c:v>
                </c:pt>
                <c:pt idx="4116">
                  <c:v>0.76509000000000005</c:v>
                </c:pt>
                <c:pt idx="4117">
                  <c:v>0.71899000000000002</c:v>
                </c:pt>
                <c:pt idx="4118">
                  <c:v>0.69937000000000005</c:v>
                </c:pt>
                <c:pt idx="4119">
                  <c:v>0.65742</c:v>
                </c:pt>
                <c:pt idx="4120">
                  <c:v>0.60392000000000001</c:v>
                </c:pt>
                <c:pt idx="4121">
                  <c:v>0.50600000000000001</c:v>
                </c:pt>
                <c:pt idx="4122">
                  <c:v>0.41826999999999998</c:v>
                </c:pt>
                <c:pt idx="4123">
                  <c:v>0.32379000000000002</c:v>
                </c:pt>
                <c:pt idx="4124">
                  <c:v>0.23003000000000001</c:v>
                </c:pt>
                <c:pt idx="4125">
                  <c:v>0.11976000000000001</c:v>
                </c:pt>
                <c:pt idx="4126">
                  <c:v>2.5891E-3</c:v>
                </c:pt>
                <c:pt idx="4127">
                  <c:v>-0.10949</c:v>
                </c:pt>
                <c:pt idx="4128">
                  <c:v>-0.21335999999999999</c:v>
                </c:pt>
                <c:pt idx="4129">
                  <c:v>-0.31495000000000001</c:v>
                </c:pt>
                <c:pt idx="4130">
                  <c:v>-0.42124</c:v>
                </c:pt>
                <c:pt idx="4131">
                  <c:v>-0.51256999999999997</c:v>
                </c:pt>
                <c:pt idx="4132">
                  <c:v>-0.59923999999999999</c:v>
                </c:pt>
                <c:pt idx="4133">
                  <c:v>-0.64476999999999995</c:v>
                </c:pt>
                <c:pt idx="4134">
                  <c:v>-0.6996</c:v>
                </c:pt>
                <c:pt idx="4135">
                  <c:v>-0.74299999999999999</c:v>
                </c:pt>
                <c:pt idx="4136">
                  <c:v>-0.77159999999999995</c:v>
                </c:pt>
                <c:pt idx="4137">
                  <c:v>-0.74790000000000001</c:v>
                </c:pt>
                <c:pt idx="4138">
                  <c:v>-0.74131000000000002</c:v>
                </c:pt>
                <c:pt idx="4139">
                  <c:v>-0.72270999999999996</c:v>
                </c:pt>
                <c:pt idx="4140">
                  <c:v>-0.65368999999999999</c:v>
                </c:pt>
                <c:pt idx="4141">
                  <c:v>-0.60246999999999995</c:v>
                </c:pt>
                <c:pt idx="4142">
                  <c:v>-0.53098000000000001</c:v>
                </c:pt>
                <c:pt idx="4143">
                  <c:v>-0.45084000000000002</c:v>
                </c:pt>
                <c:pt idx="4144">
                  <c:v>-0.34381</c:v>
                </c:pt>
                <c:pt idx="4145">
                  <c:v>-0.24490000000000001</c:v>
                </c:pt>
                <c:pt idx="4146">
                  <c:v>-0.13818</c:v>
                </c:pt>
                <c:pt idx="4147">
                  <c:v>-2.9203E-2</c:v>
                </c:pt>
                <c:pt idx="4148">
                  <c:v>7.8687999999999994E-2</c:v>
                </c:pt>
                <c:pt idx="4149">
                  <c:v>0.18859000000000001</c:v>
                </c:pt>
                <c:pt idx="4150">
                  <c:v>0.29252</c:v>
                </c:pt>
                <c:pt idx="4151">
                  <c:v>0.39046999999999998</c:v>
                </c:pt>
                <c:pt idx="4152">
                  <c:v>0.46056999999999998</c:v>
                </c:pt>
                <c:pt idx="4153">
                  <c:v>0.54657</c:v>
                </c:pt>
                <c:pt idx="4154">
                  <c:v>0.61700999999999995</c:v>
                </c:pt>
                <c:pt idx="4155">
                  <c:v>0.66978000000000004</c:v>
                </c:pt>
                <c:pt idx="4156">
                  <c:v>0.67669999999999997</c:v>
                </c:pt>
                <c:pt idx="4157">
                  <c:v>0.70726999999999995</c:v>
                </c:pt>
                <c:pt idx="4158">
                  <c:v>0.71621000000000001</c:v>
                </c:pt>
                <c:pt idx="4159">
                  <c:v>0.70428999999999997</c:v>
                </c:pt>
                <c:pt idx="4160">
                  <c:v>0.64856000000000003</c:v>
                </c:pt>
                <c:pt idx="4161">
                  <c:v>0.61243999999999998</c:v>
                </c:pt>
                <c:pt idx="4162">
                  <c:v>0.55998999999999999</c:v>
                </c:pt>
                <c:pt idx="4163">
                  <c:v>0.48893999999999999</c:v>
                </c:pt>
                <c:pt idx="4164">
                  <c:v>0.38962000000000002</c:v>
                </c:pt>
                <c:pt idx="4165">
                  <c:v>0.29796</c:v>
                </c:pt>
                <c:pt idx="4166">
                  <c:v>0.20028000000000001</c:v>
                </c:pt>
                <c:pt idx="4167">
                  <c:v>9.7047999999999995E-2</c:v>
                </c:pt>
                <c:pt idx="4168">
                  <c:v>-1.2316000000000001E-2</c:v>
                </c:pt>
                <c:pt idx="4169">
                  <c:v>-0.1202</c:v>
                </c:pt>
                <c:pt idx="4170">
                  <c:v>-0.22889999999999999</c:v>
                </c:pt>
                <c:pt idx="4171">
                  <c:v>-0.32806999999999997</c:v>
                </c:pt>
                <c:pt idx="4172">
                  <c:v>-0.40344999999999998</c:v>
                </c:pt>
                <c:pt idx="4173">
                  <c:v>-0.49398999999999998</c:v>
                </c:pt>
                <c:pt idx="4174">
                  <c:v>-0.57001999999999997</c:v>
                </c:pt>
                <c:pt idx="4175">
                  <c:v>-0.63319999999999999</c:v>
                </c:pt>
                <c:pt idx="4176">
                  <c:v>-0.64739000000000002</c:v>
                </c:pt>
                <c:pt idx="4177">
                  <c:v>-0.68479999999999996</c:v>
                </c:pt>
                <c:pt idx="4178">
                  <c:v>-0.70818999999999999</c:v>
                </c:pt>
                <c:pt idx="4179">
                  <c:v>-0.70713000000000004</c:v>
                </c:pt>
                <c:pt idx="4180">
                  <c:v>-0.65551999999999999</c:v>
                </c:pt>
                <c:pt idx="4181">
                  <c:v>-0.624</c:v>
                </c:pt>
                <c:pt idx="4182">
                  <c:v>-0.57952000000000004</c:v>
                </c:pt>
                <c:pt idx="4183">
                  <c:v>-0.52151000000000003</c:v>
                </c:pt>
                <c:pt idx="4184">
                  <c:v>-0.42343999999999998</c:v>
                </c:pt>
                <c:pt idx="4185">
                  <c:v>-0.33310000000000001</c:v>
                </c:pt>
                <c:pt idx="4186">
                  <c:v>-0.24334</c:v>
                </c:pt>
                <c:pt idx="4187">
                  <c:v>-0.14634</c:v>
                </c:pt>
                <c:pt idx="4188">
                  <c:v>-3.0091E-2</c:v>
                </c:pt>
                <c:pt idx="4189">
                  <c:v>8.3988999999999994E-2</c:v>
                </c:pt>
                <c:pt idx="4190">
                  <c:v>0.19372</c:v>
                </c:pt>
                <c:pt idx="4191">
                  <c:v>0.28724</c:v>
                </c:pt>
                <c:pt idx="4192">
                  <c:v>0.38786999999999999</c:v>
                </c:pt>
                <c:pt idx="4193">
                  <c:v>0.48837000000000003</c:v>
                </c:pt>
                <c:pt idx="4194">
                  <c:v>0.56788000000000005</c:v>
                </c:pt>
                <c:pt idx="4195">
                  <c:v>0.61465000000000003</c:v>
                </c:pt>
                <c:pt idx="4196">
                  <c:v>0.67862999999999996</c:v>
                </c:pt>
                <c:pt idx="4197">
                  <c:v>0.72436999999999996</c:v>
                </c:pt>
                <c:pt idx="4198">
                  <c:v>0.75095000000000001</c:v>
                </c:pt>
                <c:pt idx="4199">
                  <c:v>0.72835000000000005</c:v>
                </c:pt>
                <c:pt idx="4200">
                  <c:v>0.73502999999999996</c:v>
                </c:pt>
                <c:pt idx="4201">
                  <c:v>0.71253</c:v>
                </c:pt>
                <c:pt idx="4202">
                  <c:v>0.67710000000000004</c:v>
                </c:pt>
                <c:pt idx="4203">
                  <c:v>0.59916999999999998</c:v>
                </c:pt>
                <c:pt idx="4204">
                  <c:v>0.52942</c:v>
                </c:pt>
                <c:pt idx="4205">
                  <c:v>0.44933000000000001</c:v>
                </c:pt>
                <c:pt idx="4206">
                  <c:v>0.35932999999999998</c:v>
                </c:pt>
                <c:pt idx="4207">
                  <c:v>0.24467</c:v>
                </c:pt>
                <c:pt idx="4208">
                  <c:v>0.13650999999999999</c:v>
                </c:pt>
                <c:pt idx="4209">
                  <c:v>3.0675999999999998E-2</c:v>
                </c:pt>
                <c:pt idx="4210">
                  <c:v>-8.6138999999999993E-2</c:v>
                </c:pt>
                <c:pt idx="4211">
                  <c:v>-0.19127</c:v>
                </c:pt>
                <c:pt idx="4212">
                  <c:v>-0.30343999999999999</c:v>
                </c:pt>
                <c:pt idx="4213">
                  <c:v>-0.40812999999999999</c:v>
                </c:pt>
                <c:pt idx="4214">
                  <c:v>-0.50902000000000003</c:v>
                </c:pt>
                <c:pt idx="4215">
                  <c:v>-0.57828999999999997</c:v>
                </c:pt>
                <c:pt idx="4216">
                  <c:v>-0.65942000000000001</c:v>
                </c:pt>
                <c:pt idx="4217">
                  <c:v>-0.71731</c:v>
                </c:pt>
                <c:pt idx="4218">
                  <c:v>-0.76271999999999995</c:v>
                </c:pt>
                <c:pt idx="4219">
                  <c:v>-0.752</c:v>
                </c:pt>
                <c:pt idx="4220">
                  <c:v>-0.77727000000000002</c:v>
                </c:pt>
                <c:pt idx="4221">
                  <c:v>-0.77693000000000001</c:v>
                </c:pt>
                <c:pt idx="4222">
                  <c:v>-0.75063999999999997</c:v>
                </c:pt>
                <c:pt idx="4223">
                  <c:v>-0.67905000000000004</c:v>
                </c:pt>
                <c:pt idx="4224">
                  <c:v>-0.63283</c:v>
                </c:pt>
                <c:pt idx="4225">
                  <c:v>-0.57504999999999995</c:v>
                </c:pt>
                <c:pt idx="4226">
                  <c:v>-0.49279000000000001</c:v>
                </c:pt>
                <c:pt idx="4227">
                  <c:v>-0.37972</c:v>
                </c:pt>
                <c:pt idx="4228">
                  <c:v>-0.2787</c:v>
                </c:pt>
                <c:pt idx="4229">
                  <c:v>-0.16730999999999999</c:v>
                </c:pt>
                <c:pt idx="4230">
                  <c:v>-5.6704999999999998E-2</c:v>
                </c:pt>
                <c:pt idx="4231">
                  <c:v>5.4780000000000002E-2</c:v>
                </c:pt>
                <c:pt idx="4232">
                  <c:v>0.17798</c:v>
                </c:pt>
                <c:pt idx="4233">
                  <c:v>0.28577999999999998</c:v>
                </c:pt>
                <c:pt idx="4234">
                  <c:v>0.38306000000000001</c:v>
                </c:pt>
                <c:pt idx="4235">
                  <c:v>0.46507999999999999</c:v>
                </c:pt>
                <c:pt idx="4236">
                  <c:v>0.55486000000000002</c:v>
                </c:pt>
                <c:pt idx="4237">
                  <c:v>0.62670999999999999</c:v>
                </c:pt>
                <c:pt idx="4238">
                  <c:v>0.69147999999999998</c:v>
                </c:pt>
                <c:pt idx="4239">
                  <c:v>0.71226</c:v>
                </c:pt>
                <c:pt idx="4240">
                  <c:v>0.74499000000000004</c:v>
                </c:pt>
                <c:pt idx="4241">
                  <c:v>0.76012999999999997</c:v>
                </c:pt>
                <c:pt idx="4242">
                  <c:v>0.71753</c:v>
                </c:pt>
                <c:pt idx="4243">
                  <c:v>0.70257999999999998</c:v>
                </c:pt>
                <c:pt idx="4244">
                  <c:v>0.66119000000000006</c:v>
                </c:pt>
                <c:pt idx="4245">
                  <c:v>0.61538999999999999</c:v>
                </c:pt>
                <c:pt idx="4246">
                  <c:v>0.52492000000000005</c:v>
                </c:pt>
                <c:pt idx="4247">
                  <c:v>0.44551000000000002</c:v>
                </c:pt>
                <c:pt idx="4248">
                  <c:v>0.35013</c:v>
                </c:pt>
                <c:pt idx="4249">
                  <c:v>0.25761000000000001</c:v>
                </c:pt>
                <c:pt idx="4250">
                  <c:v>0.15196999999999999</c:v>
                </c:pt>
                <c:pt idx="4251">
                  <c:v>3.9649999999999998E-2</c:v>
                </c:pt>
                <c:pt idx="4252">
                  <c:v>-7.4583999999999998E-2</c:v>
                </c:pt>
                <c:pt idx="4253">
                  <c:v>-0.17951</c:v>
                </c:pt>
                <c:pt idx="4254">
                  <c:v>-0.27556000000000003</c:v>
                </c:pt>
                <c:pt idx="4255">
                  <c:v>-0.38249</c:v>
                </c:pt>
                <c:pt idx="4256">
                  <c:v>-0.47373999999999999</c:v>
                </c:pt>
                <c:pt idx="4257">
                  <c:v>-0.55759999999999998</c:v>
                </c:pt>
                <c:pt idx="4258">
                  <c:v>-0.59723000000000004</c:v>
                </c:pt>
                <c:pt idx="4259">
                  <c:v>-0.65576000000000001</c:v>
                </c:pt>
                <c:pt idx="4260">
                  <c:v>-0.70013000000000003</c:v>
                </c:pt>
                <c:pt idx="4261">
                  <c:v>-0.72438000000000002</c:v>
                </c:pt>
                <c:pt idx="4262">
                  <c:v>-0.69667000000000001</c:v>
                </c:pt>
                <c:pt idx="4263">
                  <c:v>-0.69338999999999995</c:v>
                </c:pt>
                <c:pt idx="4264">
                  <c:v>-0.67405999999999999</c:v>
                </c:pt>
                <c:pt idx="4265">
                  <c:v>-0.63149</c:v>
                </c:pt>
                <c:pt idx="4266">
                  <c:v>-0.54801</c:v>
                </c:pt>
                <c:pt idx="4267">
                  <c:v>-0.47671000000000002</c:v>
                </c:pt>
                <c:pt idx="4268">
                  <c:v>-0.39556999999999998</c:v>
                </c:pt>
                <c:pt idx="4269">
                  <c:v>-0.30081000000000002</c:v>
                </c:pt>
                <c:pt idx="4270">
                  <c:v>-0.18887999999999999</c:v>
                </c:pt>
                <c:pt idx="4271">
                  <c:v>-8.0896999999999997E-2</c:v>
                </c:pt>
                <c:pt idx="4272">
                  <c:v>3.0283999999999998E-2</c:v>
                </c:pt>
                <c:pt idx="4273">
                  <c:v>0.1426</c:v>
                </c:pt>
                <c:pt idx="4274">
                  <c:v>0.23793</c:v>
                </c:pt>
                <c:pt idx="4275">
                  <c:v>0.34573999999999999</c:v>
                </c:pt>
                <c:pt idx="4276">
                  <c:v>0.44602000000000003</c:v>
                </c:pt>
                <c:pt idx="4277">
                  <c:v>0.53449000000000002</c:v>
                </c:pt>
                <c:pt idx="4278">
                  <c:v>0.58474999999999999</c:v>
                </c:pt>
                <c:pt idx="4279">
                  <c:v>0.65727999999999998</c:v>
                </c:pt>
                <c:pt idx="4280">
                  <c:v>0.71167999999999998</c:v>
                </c:pt>
                <c:pt idx="4281">
                  <c:v>0.74511000000000005</c:v>
                </c:pt>
                <c:pt idx="4282">
                  <c:v>0.72901000000000005</c:v>
                </c:pt>
                <c:pt idx="4283">
                  <c:v>0.73326999999999998</c:v>
                </c:pt>
                <c:pt idx="4284">
                  <c:v>0.72158</c:v>
                </c:pt>
                <c:pt idx="4285">
                  <c:v>0.69133</c:v>
                </c:pt>
                <c:pt idx="4286">
                  <c:v>0.61223000000000005</c:v>
                </c:pt>
                <c:pt idx="4287">
                  <c:v>0.54710999999999999</c:v>
                </c:pt>
                <c:pt idx="4288">
                  <c:v>0.47460000000000002</c:v>
                </c:pt>
                <c:pt idx="4289">
                  <c:v>0.38996999999999998</c:v>
                </c:pt>
                <c:pt idx="4290">
                  <c:v>0.26989000000000002</c:v>
                </c:pt>
                <c:pt idx="4291">
                  <c:v>0.15866</c:v>
                </c:pt>
                <c:pt idx="4292">
                  <c:v>5.176E-2</c:v>
                </c:pt>
                <c:pt idx="4293">
                  <c:v>-6.1420000000000002E-2</c:v>
                </c:pt>
                <c:pt idx="4294">
                  <c:v>-0.17651</c:v>
                </c:pt>
                <c:pt idx="4295">
                  <c:v>-0.29432000000000003</c:v>
                </c:pt>
                <c:pt idx="4296">
                  <c:v>-0.39861999999999997</c:v>
                </c:pt>
                <c:pt idx="4297">
                  <c:v>-0.47577000000000003</c:v>
                </c:pt>
                <c:pt idx="4298">
                  <c:v>-0.57110000000000005</c:v>
                </c:pt>
                <c:pt idx="4299">
                  <c:v>-0.65125</c:v>
                </c:pt>
                <c:pt idx="4300">
                  <c:v>-0.71991000000000005</c:v>
                </c:pt>
                <c:pt idx="4301">
                  <c:v>-0.73472999999999999</c:v>
                </c:pt>
                <c:pt idx="4302">
                  <c:v>-0.77586999999999995</c:v>
                </c:pt>
                <c:pt idx="4303">
                  <c:v>-0.79764000000000002</c:v>
                </c:pt>
                <c:pt idx="4304">
                  <c:v>-0.79815999999999998</c:v>
                </c:pt>
                <c:pt idx="4305">
                  <c:v>-0.74451999999999996</c:v>
                </c:pt>
                <c:pt idx="4306">
                  <c:v>-0.71501000000000003</c:v>
                </c:pt>
                <c:pt idx="4307">
                  <c:v>-0.66603000000000001</c:v>
                </c:pt>
                <c:pt idx="4308">
                  <c:v>-0.60001000000000004</c:v>
                </c:pt>
                <c:pt idx="4309">
                  <c:v>-0.50109999999999999</c:v>
                </c:pt>
                <c:pt idx="4310">
                  <c:v>-0.40697</c:v>
                </c:pt>
                <c:pt idx="4311">
                  <c:v>-0.30980000000000002</c:v>
                </c:pt>
                <c:pt idx="4312">
                  <c:v>-0.20280000000000001</c:v>
                </c:pt>
                <c:pt idx="4313">
                  <c:v>-8.4407999999999997E-2</c:v>
                </c:pt>
                <c:pt idx="4314">
                  <c:v>3.8315000000000002E-2</c:v>
                </c:pt>
                <c:pt idx="4315">
                  <c:v>0.15661</c:v>
                </c:pt>
                <c:pt idx="4316">
                  <c:v>0.27449000000000001</c:v>
                </c:pt>
                <c:pt idx="4317">
                  <c:v>0.36586000000000002</c:v>
                </c:pt>
                <c:pt idx="4318">
                  <c:v>0.47504999999999997</c:v>
                </c:pt>
                <c:pt idx="4319">
                  <c:v>0.56540000000000001</c:v>
                </c:pt>
                <c:pt idx="4320">
                  <c:v>0.64798</c:v>
                </c:pt>
                <c:pt idx="4321">
                  <c:v>0.68020999999999998</c:v>
                </c:pt>
                <c:pt idx="4322">
                  <c:v>0.73889000000000005</c:v>
                </c:pt>
                <c:pt idx="4323">
                  <c:v>0.77573000000000003</c:v>
                </c:pt>
                <c:pt idx="4324">
                  <c:v>0.79127999999999998</c:v>
                </c:pt>
                <c:pt idx="4325">
                  <c:v>0.76502000000000003</c:v>
                </c:pt>
                <c:pt idx="4326">
                  <c:v>0.75195999999999996</c:v>
                </c:pt>
                <c:pt idx="4327">
                  <c:v>0.72043999999999997</c:v>
                </c:pt>
                <c:pt idx="4328">
                  <c:v>0.67496999999999996</c:v>
                </c:pt>
                <c:pt idx="4329">
                  <c:v>0.57659000000000005</c:v>
                </c:pt>
                <c:pt idx="4330">
                  <c:v>0.49313000000000001</c:v>
                </c:pt>
                <c:pt idx="4331">
                  <c:v>0.40761999999999998</c:v>
                </c:pt>
                <c:pt idx="4332">
                  <c:v>0.30856</c:v>
                </c:pt>
                <c:pt idx="4333">
                  <c:v>0.19217999999999999</c:v>
                </c:pt>
                <c:pt idx="4334">
                  <c:v>7.9027E-2</c:v>
                </c:pt>
                <c:pt idx="4335">
                  <c:v>-3.7038000000000001E-2</c:v>
                </c:pt>
                <c:pt idx="4336">
                  <c:v>-0.14632999999999999</c:v>
                </c:pt>
                <c:pt idx="4337">
                  <c:v>-0.24653</c:v>
                </c:pt>
                <c:pt idx="4338">
                  <c:v>-0.35833999999999999</c:v>
                </c:pt>
                <c:pt idx="4339">
                  <c:v>-0.46109</c:v>
                </c:pt>
                <c:pt idx="4340">
                  <c:v>-0.55498000000000003</c:v>
                </c:pt>
                <c:pt idx="4341">
                  <c:v>-0.61080999999999996</c:v>
                </c:pt>
                <c:pt idx="4342">
                  <c:v>-0.66929000000000005</c:v>
                </c:pt>
                <c:pt idx="4343">
                  <c:v>-0.71972000000000003</c:v>
                </c:pt>
                <c:pt idx="4344">
                  <c:v>-0.71133000000000002</c:v>
                </c:pt>
                <c:pt idx="4345">
                  <c:v>-0.73714000000000002</c:v>
                </c:pt>
                <c:pt idx="4346">
                  <c:v>-0.73299000000000003</c:v>
                </c:pt>
                <c:pt idx="4347">
                  <c:v>-0.71408000000000005</c:v>
                </c:pt>
                <c:pt idx="4348">
                  <c:v>-0.64181999999999995</c:v>
                </c:pt>
                <c:pt idx="4349">
                  <c:v>-0.59684999999999999</c:v>
                </c:pt>
                <c:pt idx="4350">
                  <c:v>-0.53781999999999996</c:v>
                </c:pt>
                <c:pt idx="4351">
                  <c:v>-0.4587</c:v>
                </c:pt>
                <c:pt idx="4352">
                  <c:v>-0.34870000000000001</c:v>
                </c:pt>
                <c:pt idx="4353">
                  <c:v>-0.25384000000000001</c:v>
                </c:pt>
                <c:pt idx="4354">
                  <c:v>-0.14112</c:v>
                </c:pt>
                <c:pt idx="4355">
                  <c:v>-3.014E-2</c:v>
                </c:pt>
                <c:pt idx="4356">
                  <c:v>7.8305E-2</c:v>
                </c:pt>
                <c:pt idx="4357">
                  <c:v>0.19853999999999999</c:v>
                </c:pt>
                <c:pt idx="4358">
                  <c:v>0.30531999999999998</c:v>
                </c:pt>
                <c:pt idx="4359">
                  <c:v>0.40305000000000002</c:v>
                </c:pt>
                <c:pt idx="4360">
                  <c:v>0.47952</c:v>
                </c:pt>
                <c:pt idx="4361">
                  <c:v>0.57040999999999997</c:v>
                </c:pt>
                <c:pt idx="4362">
                  <c:v>0.63927999999999996</c:v>
                </c:pt>
                <c:pt idx="4363">
                  <c:v>0.69681999999999999</c:v>
                </c:pt>
                <c:pt idx="4364">
                  <c:v>0.71030000000000004</c:v>
                </c:pt>
                <c:pt idx="4365">
                  <c:v>0.74485000000000001</c:v>
                </c:pt>
                <c:pt idx="4366">
                  <c:v>0.75690000000000002</c:v>
                </c:pt>
                <c:pt idx="4367">
                  <c:v>0.74084000000000005</c:v>
                </c:pt>
                <c:pt idx="4368">
                  <c:v>0.68364999999999998</c:v>
                </c:pt>
                <c:pt idx="4369">
                  <c:v>0.64122999999999997</c:v>
                </c:pt>
                <c:pt idx="4370">
                  <c:v>0.59031</c:v>
                </c:pt>
                <c:pt idx="4371">
                  <c:v>0.51390000000000002</c:v>
                </c:pt>
                <c:pt idx="4372">
                  <c:v>0.40339999999999998</c:v>
                </c:pt>
                <c:pt idx="4373">
                  <c:v>0.30504999999999999</c:v>
                </c:pt>
                <c:pt idx="4374">
                  <c:v>0.20644000000000001</c:v>
                </c:pt>
                <c:pt idx="4375">
                  <c:v>9.9914000000000003E-2</c:v>
                </c:pt>
                <c:pt idx="4376">
                  <c:v>-1.7124E-2</c:v>
                </c:pt>
                <c:pt idx="4377">
                  <c:v>-0.13793</c:v>
                </c:pt>
                <c:pt idx="4378">
                  <c:v>-0.25015999999999999</c:v>
                </c:pt>
                <c:pt idx="4379">
                  <c:v>-0.36308000000000001</c:v>
                </c:pt>
                <c:pt idx="4380">
                  <c:v>-0.45014999999999999</c:v>
                </c:pt>
                <c:pt idx="4381">
                  <c:v>-0.55067999999999995</c:v>
                </c:pt>
                <c:pt idx="4382">
                  <c:v>-0.64019999999999999</c:v>
                </c:pt>
                <c:pt idx="4383">
                  <c:v>-0.70711999999999997</c:v>
                </c:pt>
                <c:pt idx="4384">
                  <c:v>-0.72648999999999997</c:v>
                </c:pt>
                <c:pt idx="4385">
                  <c:v>-0.77320999999999995</c:v>
                </c:pt>
                <c:pt idx="4386">
                  <c:v>-0.80066999999999999</c:v>
                </c:pt>
                <c:pt idx="4387">
                  <c:v>-0.80384</c:v>
                </c:pt>
                <c:pt idx="4388">
                  <c:v>-0.75602999999999998</c:v>
                </c:pt>
                <c:pt idx="4389">
                  <c:v>-0.72906000000000004</c:v>
                </c:pt>
                <c:pt idx="4390">
                  <c:v>-0.68659999999999999</c:v>
                </c:pt>
                <c:pt idx="4391">
                  <c:v>-0.62756999999999996</c:v>
                </c:pt>
                <c:pt idx="4392">
                  <c:v>-0.52044000000000001</c:v>
                </c:pt>
                <c:pt idx="4393">
                  <c:v>-0.42595</c:v>
                </c:pt>
                <c:pt idx="4394">
                  <c:v>-0.32841999999999999</c:v>
                </c:pt>
                <c:pt idx="4395">
                  <c:v>-0.22298000000000001</c:v>
                </c:pt>
                <c:pt idx="4396">
                  <c:v>-9.6699999999999994E-2</c:v>
                </c:pt>
                <c:pt idx="4397">
                  <c:v>2.7002000000000002E-2</c:v>
                </c:pt>
                <c:pt idx="4398">
                  <c:v>0.14502000000000001</c:v>
                </c:pt>
                <c:pt idx="4399">
                  <c:v>0.24579999999999999</c:v>
                </c:pt>
                <c:pt idx="4400">
                  <c:v>0.36176000000000003</c:v>
                </c:pt>
                <c:pt idx="4401">
                  <c:v>0.47099999999999997</c:v>
                </c:pt>
                <c:pt idx="4402">
                  <c:v>0.56849000000000005</c:v>
                </c:pt>
                <c:pt idx="4403">
                  <c:v>0.62334000000000001</c:v>
                </c:pt>
                <c:pt idx="4404">
                  <c:v>0.70318999999999998</c:v>
                </c:pt>
                <c:pt idx="4405">
                  <c:v>0.7621</c:v>
                </c:pt>
                <c:pt idx="4406">
                  <c:v>0.80332000000000003</c:v>
                </c:pt>
                <c:pt idx="4407">
                  <c:v>0.79076000000000002</c:v>
                </c:pt>
                <c:pt idx="4408">
                  <c:v>0.80159000000000002</c:v>
                </c:pt>
                <c:pt idx="4409">
                  <c:v>0.78896999999999995</c:v>
                </c:pt>
                <c:pt idx="4410">
                  <c:v>0.76209000000000005</c:v>
                </c:pt>
                <c:pt idx="4411">
                  <c:v>0.68532000000000004</c:v>
                </c:pt>
                <c:pt idx="4412">
                  <c:v>0.62473999999999996</c:v>
                </c:pt>
                <c:pt idx="4413">
                  <c:v>0.55027999999999999</c:v>
                </c:pt>
                <c:pt idx="4414">
                  <c:v>0.46079999999999999</c:v>
                </c:pt>
                <c:pt idx="4415">
                  <c:v>0.34487000000000001</c:v>
                </c:pt>
                <c:pt idx="4416">
                  <c:v>0.23233000000000001</c:v>
                </c:pt>
                <c:pt idx="4417">
                  <c:v>0.12129</c:v>
                </c:pt>
                <c:pt idx="4418">
                  <c:v>2.4028E-4</c:v>
                </c:pt>
                <c:pt idx="4419">
                  <c:v>-0.11038000000000001</c:v>
                </c:pt>
                <c:pt idx="4420">
                  <c:v>-0.23499999999999999</c:v>
                </c:pt>
                <c:pt idx="4421">
                  <c:v>-0.34461000000000003</c:v>
                </c:pt>
                <c:pt idx="4422">
                  <c:v>-0.4506</c:v>
                </c:pt>
                <c:pt idx="4423">
                  <c:v>-0.52393000000000001</c:v>
                </c:pt>
                <c:pt idx="4424">
                  <c:v>-0.61056999999999995</c:v>
                </c:pt>
                <c:pt idx="4425">
                  <c:v>-0.68677999999999995</c:v>
                </c:pt>
                <c:pt idx="4426">
                  <c:v>-0.73734</c:v>
                </c:pt>
                <c:pt idx="4427">
                  <c:v>-0.73858999999999997</c:v>
                </c:pt>
                <c:pt idx="4428">
                  <c:v>-0.77053000000000005</c:v>
                </c:pt>
                <c:pt idx="4429">
                  <c:v>-0.7782</c:v>
                </c:pt>
                <c:pt idx="4430">
                  <c:v>-0.75958999999999999</c:v>
                </c:pt>
                <c:pt idx="4431">
                  <c:v>-0.69765999999999995</c:v>
                </c:pt>
                <c:pt idx="4432">
                  <c:v>-0.65361999999999998</c:v>
                </c:pt>
                <c:pt idx="4433">
                  <c:v>-0.59424999999999994</c:v>
                </c:pt>
                <c:pt idx="4434">
                  <c:v>-0.51998</c:v>
                </c:pt>
                <c:pt idx="4435">
                  <c:v>-0.40628999999999998</c:v>
                </c:pt>
                <c:pt idx="4436">
                  <c:v>-0.30349999999999999</c:v>
                </c:pt>
                <c:pt idx="4437">
                  <c:v>-0.19972999999999999</c:v>
                </c:pt>
                <c:pt idx="4438">
                  <c:v>-9.0295E-2</c:v>
                </c:pt>
                <c:pt idx="4439">
                  <c:v>2.8393999999999999E-2</c:v>
                </c:pt>
                <c:pt idx="4440">
                  <c:v>0.15445999999999999</c:v>
                </c:pt>
                <c:pt idx="4441">
                  <c:v>0.26930999999999999</c:v>
                </c:pt>
                <c:pt idx="4442">
                  <c:v>0.36921999999999999</c:v>
                </c:pt>
                <c:pt idx="4443">
                  <c:v>0.45590999999999998</c:v>
                </c:pt>
                <c:pt idx="4444">
                  <c:v>0.54596999999999996</c:v>
                </c:pt>
                <c:pt idx="4445">
                  <c:v>0.62992999999999999</c:v>
                </c:pt>
                <c:pt idx="4446">
                  <c:v>0.69545999999999997</c:v>
                </c:pt>
                <c:pt idx="4447">
                  <c:v>0.71433000000000002</c:v>
                </c:pt>
                <c:pt idx="4448">
                  <c:v>0.74424000000000001</c:v>
                </c:pt>
                <c:pt idx="4449">
                  <c:v>0.76126000000000005</c:v>
                </c:pt>
                <c:pt idx="4450">
                  <c:v>0.73028999999999999</c:v>
                </c:pt>
                <c:pt idx="4451">
                  <c:v>0.71438000000000001</c:v>
                </c:pt>
                <c:pt idx="4452">
                  <c:v>0.67571999999999999</c:v>
                </c:pt>
                <c:pt idx="4453">
                  <c:v>0.63102000000000003</c:v>
                </c:pt>
                <c:pt idx="4454">
                  <c:v>0.53373000000000004</c:v>
                </c:pt>
                <c:pt idx="4455">
                  <c:v>0.45257999999999998</c:v>
                </c:pt>
                <c:pt idx="4456">
                  <c:v>0.35960999999999999</c:v>
                </c:pt>
                <c:pt idx="4457">
                  <c:v>0.25674000000000002</c:v>
                </c:pt>
                <c:pt idx="4458">
                  <c:v>0.14033000000000001</c:v>
                </c:pt>
                <c:pt idx="4459">
                  <c:v>2.7938999999999999E-2</c:v>
                </c:pt>
                <c:pt idx="4460">
                  <c:v>-9.4395000000000007E-2</c:v>
                </c:pt>
                <c:pt idx="4461">
                  <c:v>-0.20802999999999999</c:v>
                </c:pt>
                <c:pt idx="4462">
                  <c:v>-0.30478</c:v>
                </c:pt>
                <c:pt idx="4463">
                  <c:v>-0.41892000000000001</c:v>
                </c:pt>
                <c:pt idx="4464">
                  <c:v>-0.52314000000000005</c:v>
                </c:pt>
                <c:pt idx="4465">
                  <c:v>-0.61451999999999996</c:v>
                </c:pt>
                <c:pt idx="4466">
                  <c:v>-0.66361000000000003</c:v>
                </c:pt>
                <c:pt idx="4467">
                  <c:v>-0.72535000000000005</c:v>
                </c:pt>
                <c:pt idx="4468">
                  <c:v>-0.77561000000000002</c:v>
                </c:pt>
                <c:pt idx="4469">
                  <c:v>-0.79862</c:v>
                </c:pt>
                <c:pt idx="4470">
                  <c:v>-0.77942</c:v>
                </c:pt>
                <c:pt idx="4471">
                  <c:v>-0.77644000000000002</c:v>
                </c:pt>
                <c:pt idx="4472">
                  <c:v>-0.75270000000000004</c:v>
                </c:pt>
                <c:pt idx="4473">
                  <c:v>-0.70455000000000001</c:v>
                </c:pt>
                <c:pt idx="4474">
                  <c:v>-0.61960999999999999</c:v>
                </c:pt>
                <c:pt idx="4475">
                  <c:v>-0.55528999999999995</c:v>
                </c:pt>
                <c:pt idx="4476">
                  <c:v>-0.46910000000000002</c:v>
                </c:pt>
                <c:pt idx="4477">
                  <c:v>-0.36695</c:v>
                </c:pt>
                <c:pt idx="4478">
                  <c:v>-0.24954000000000001</c:v>
                </c:pt>
                <c:pt idx="4479">
                  <c:v>-0.12837999999999999</c:v>
                </c:pt>
                <c:pt idx="4480">
                  <c:v>-7.4377999999999996E-3</c:v>
                </c:pt>
                <c:pt idx="4481">
                  <c:v>0.11151</c:v>
                </c:pt>
                <c:pt idx="4482">
                  <c:v>0.22625000000000001</c:v>
                </c:pt>
                <c:pt idx="4483">
                  <c:v>0.34583999999999998</c:v>
                </c:pt>
                <c:pt idx="4484">
                  <c:v>0.45365</c:v>
                </c:pt>
                <c:pt idx="4485">
                  <c:v>0.55689</c:v>
                </c:pt>
                <c:pt idx="4486">
                  <c:v>0.61987000000000003</c:v>
                </c:pt>
                <c:pt idx="4487">
                  <c:v>0.70038999999999996</c:v>
                </c:pt>
                <c:pt idx="4488">
                  <c:v>0.76785000000000003</c:v>
                </c:pt>
                <c:pt idx="4489">
                  <c:v>0.81706000000000001</c:v>
                </c:pt>
                <c:pt idx="4490">
                  <c:v>0.81040999999999996</c:v>
                </c:pt>
                <c:pt idx="4491">
                  <c:v>0.82569999999999999</c:v>
                </c:pt>
                <c:pt idx="4492">
                  <c:v>0.81674000000000002</c:v>
                </c:pt>
                <c:pt idx="4493">
                  <c:v>0.79308999999999996</c:v>
                </c:pt>
                <c:pt idx="4494">
                  <c:v>0.71189000000000002</c:v>
                </c:pt>
                <c:pt idx="4495">
                  <c:v>0.65347999999999995</c:v>
                </c:pt>
                <c:pt idx="4496">
                  <c:v>0.58133999999999997</c:v>
                </c:pt>
                <c:pt idx="4497">
                  <c:v>0.49401</c:v>
                </c:pt>
                <c:pt idx="4498">
                  <c:v>0.36824000000000001</c:v>
                </c:pt>
                <c:pt idx="4499">
                  <c:v>0.25857999999999998</c:v>
                </c:pt>
                <c:pt idx="4500">
                  <c:v>0.15128</c:v>
                </c:pt>
                <c:pt idx="4501">
                  <c:v>3.2076E-2</c:v>
                </c:pt>
                <c:pt idx="4502">
                  <c:v>-9.4339999999999993E-2</c:v>
                </c:pt>
                <c:pt idx="4503">
                  <c:v>-0.21539</c:v>
                </c:pt>
                <c:pt idx="4504">
                  <c:v>-0.33359</c:v>
                </c:pt>
                <c:pt idx="4505">
                  <c:v>-0.42187000000000002</c:v>
                </c:pt>
                <c:pt idx="4506">
                  <c:v>-0.52769999999999995</c:v>
                </c:pt>
                <c:pt idx="4507">
                  <c:v>-0.62380999999999998</c:v>
                </c:pt>
                <c:pt idx="4508">
                  <c:v>-0.69947000000000004</c:v>
                </c:pt>
                <c:pt idx="4509">
                  <c:v>-0.72250000000000003</c:v>
                </c:pt>
                <c:pt idx="4510">
                  <c:v>-0.77725</c:v>
                </c:pt>
                <c:pt idx="4511">
                  <c:v>-0.80830000000000002</c:v>
                </c:pt>
                <c:pt idx="4512">
                  <c:v>-0.81811</c:v>
                </c:pt>
                <c:pt idx="4513">
                  <c:v>-0.77349000000000001</c:v>
                </c:pt>
                <c:pt idx="4514">
                  <c:v>-0.75524999999999998</c:v>
                </c:pt>
                <c:pt idx="4515">
                  <c:v>-0.71487999999999996</c:v>
                </c:pt>
                <c:pt idx="4516">
                  <c:v>-0.65369999999999995</c:v>
                </c:pt>
                <c:pt idx="4517">
                  <c:v>-0.55245999999999995</c:v>
                </c:pt>
                <c:pt idx="4518">
                  <c:v>-0.46229999999999999</c:v>
                </c:pt>
                <c:pt idx="4519">
                  <c:v>-0.36525000000000002</c:v>
                </c:pt>
                <c:pt idx="4520">
                  <c:v>-0.25745000000000001</c:v>
                </c:pt>
                <c:pt idx="4521">
                  <c:v>-0.13733000000000001</c:v>
                </c:pt>
                <c:pt idx="4522">
                  <c:v>-1.3176E-2</c:v>
                </c:pt>
                <c:pt idx="4523">
                  <c:v>0.10551000000000001</c:v>
                </c:pt>
                <c:pt idx="4524">
                  <c:v>0.22126000000000001</c:v>
                </c:pt>
                <c:pt idx="4525">
                  <c:v>0.32097999999999999</c:v>
                </c:pt>
                <c:pt idx="4526">
                  <c:v>0.43163000000000001</c:v>
                </c:pt>
                <c:pt idx="4527">
                  <c:v>0.53278999999999999</c:v>
                </c:pt>
                <c:pt idx="4528">
                  <c:v>0.61594000000000004</c:v>
                </c:pt>
                <c:pt idx="4529">
                  <c:v>0.65595000000000003</c:v>
                </c:pt>
                <c:pt idx="4530">
                  <c:v>0.72177000000000002</c:v>
                </c:pt>
                <c:pt idx="4531">
                  <c:v>0.76739000000000002</c:v>
                </c:pt>
                <c:pt idx="4532">
                  <c:v>0.78818999999999995</c:v>
                </c:pt>
                <c:pt idx="4533">
                  <c:v>0.75805</c:v>
                </c:pt>
                <c:pt idx="4534">
                  <c:v>0.75095999999999996</c:v>
                </c:pt>
                <c:pt idx="4535">
                  <c:v>0.72385999999999995</c:v>
                </c:pt>
                <c:pt idx="4536">
                  <c:v>0.67776999999999998</c:v>
                </c:pt>
                <c:pt idx="4537">
                  <c:v>0.58213999999999999</c:v>
                </c:pt>
                <c:pt idx="4538">
                  <c:v>0.50177000000000005</c:v>
                </c:pt>
                <c:pt idx="4539">
                  <c:v>0.41508</c:v>
                </c:pt>
                <c:pt idx="4540">
                  <c:v>0.31563999999999998</c:v>
                </c:pt>
                <c:pt idx="4541">
                  <c:v>0.19131999999999999</c:v>
                </c:pt>
                <c:pt idx="4542">
                  <c:v>7.2465000000000002E-2</c:v>
                </c:pt>
                <c:pt idx="4543">
                  <c:v>-4.7227999999999999E-2</c:v>
                </c:pt>
                <c:pt idx="4544">
                  <c:v>-0.15925</c:v>
                </c:pt>
                <c:pt idx="4545">
                  <c:v>-0.27132000000000001</c:v>
                </c:pt>
                <c:pt idx="4546">
                  <c:v>-0.38639000000000001</c:v>
                </c:pt>
                <c:pt idx="4547">
                  <c:v>-0.49093999999999999</c:v>
                </c:pt>
                <c:pt idx="4548">
                  <c:v>-0.58496000000000004</c:v>
                </c:pt>
                <c:pt idx="4549">
                  <c:v>-0.64219000000000004</c:v>
                </c:pt>
                <c:pt idx="4550">
                  <c:v>-0.71518000000000004</c:v>
                </c:pt>
                <c:pt idx="4551">
                  <c:v>-0.76573999999999998</c:v>
                </c:pt>
                <c:pt idx="4552">
                  <c:v>-0.76375000000000004</c:v>
                </c:pt>
                <c:pt idx="4553">
                  <c:v>-0.79066999999999998</c:v>
                </c:pt>
                <c:pt idx="4554">
                  <c:v>-0.78842000000000001</c:v>
                </c:pt>
                <c:pt idx="4555">
                  <c:v>-0.77080000000000004</c:v>
                </c:pt>
                <c:pt idx="4556">
                  <c:v>-0.70069000000000004</c:v>
                </c:pt>
                <c:pt idx="4557">
                  <c:v>-0.65078000000000003</c:v>
                </c:pt>
                <c:pt idx="4558">
                  <c:v>-0.58267000000000002</c:v>
                </c:pt>
                <c:pt idx="4559">
                  <c:v>-0.50392000000000003</c:v>
                </c:pt>
                <c:pt idx="4560">
                  <c:v>-0.38558999999999999</c:v>
                </c:pt>
                <c:pt idx="4561">
                  <c:v>-0.28169</c:v>
                </c:pt>
                <c:pt idx="4562">
                  <c:v>-0.1686</c:v>
                </c:pt>
                <c:pt idx="4563">
                  <c:v>-5.0896999999999998E-2</c:v>
                </c:pt>
                <c:pt idx="4564">
                  <c:v>7.2584999999999997E-2</c:v>
                </c:pt>
                <c:pt idx="4565">
                  <c:v>0.20255999999999999</c:v>
                </c:pt>
                <c:pt idx="4566">
                  <c:v>0.32413999999999998</c:v>
                </c:pt>
                <c:pt idx="4567">
                  <c:v>0.43210999999999999</c:v>
                </c:pt>
                <c:pt idx="4568">
                  <c:v>0.51971999999999996</c:v>
                </c:pt>
                <c:pt idx="4569">
                  <c:v>0.61741999999999997</c:v>
                </c:pt>
                <c:pt idx="4570">
                  <c:v>0.70465999999999995</c:v>
                </c:pt>
                <c:pt idx="4571">
                  <c:v>0.76888999999999996</c:v>
                </c:pt>
                <c:pt idx="4572">
                  <c:v>0.78524000000000005</c:v>
                </c:pt>
                <c:pt idx="4573">
                  <c:v>0.82233000000000001</c:v>
                </c:pt>
                <c:pt idx="4574">
                  <c:v>0.84084000000000003</c:v>
                </c:pt>
                <c:pt idx="4575">
                  <c:v>0.84250999999999998</c:v>
                </c:pt>
                <c:pt idx="4576">
                  <c:v>0.78469999999999995</c:v>
                </c:pt>
                <c:pt idx="4577">
                  <c:v>0.74783999999999995</c:v>
                </c:pt>
                <c:pt idx="4578">
                  <c:v>0.69996999999999998</c:v>
                </c:pt>
                <c:pt idx="4579">
                  <c:v>0.62002999999999997</c:v>
                </c:pt>
                <c:pt idx="4580">
                  <c:v>0.50519000000000003</c:v>
                </c:pt>
                <c:pt idx="4581">
                  <c:v>0.40983000000000003</c:v>
                </c:pt>
                <c:pt idx="4582">
                  <c:v>0.30014000000000002</c:v>
                </c:pt>
                <c:pt idx="4583">
                  <c:v>0.18332999999999999</c:v>
                </c:pt>
                <c:pt idx="4584">
                  <c:v>6.2356000000000002E-2</c:v>
                </c:pt>
                <c:pt idx="4585">
                  <c:v>-6.8886000000000003E-2</c:v>
                </c:pt>
                <c:pt idx="4586">
                  <c:v>-0.19320000000000001</c:v>
                </c:pt>
                <c:pt idx="4587">
                  <c:v>-0.30959999999999999</c:v>
                </c:pt>
                <c:pt idx="4588">
                  <c:v>-0.40888000000000002</c:v>
                </c:pt>
                <c:pt idx="4589">
                  <c:v>-0.52786</c:v>
                </c:pt>
                <c:pt idx="4590">
                  <c:v>-0.63056000000000001</c:v>
                </c:pt>
                <c:pt idx="4591">
                  <c:v>-0.71358999999999995</c:v>
                </c:pt>
                <c:pt idx="4592">
                  <c:v>-0.74073999999999995</c:v>
                </c:pt>
                <c:pt idx="4593">
                  <c:v>-0.80045999999999995</c:v>
                </c:pt>
                <c:pt idx="4594">
                  <c:v>-0.83379999999999999</c:v>
                </c:pt>
                <c:pt idx="4595">
                  <c:v>-0.85416000000000003</c:v>
                </c:pt>
                <c:pt idx="4596">
                  <c:v>-0.81147000000000002</c:v>
                </c:pt>
                <c:pt idx="4597">
                  <c:v>-0.78802000000000005</c:v>
                </c:pt>
                <c:pt idx="4598">
                  <c:v>-0.74795999999999996</c:v>
                </c:pt>
                <c:pt idx="4599">
                  <c:v>-0.69784999999999997</c:v>
                </c:pt>
                <c:pt idx="4600">
                  <c:v>-0.60275999999999996</c:v>
                </c:pt>
                <c:pt idx="4601">
                  <c:v>-0.51071</c:v>
                </c:pt>
                <c:pt idx="4602">
                  <c:v>-0.41377999999999998</c:v>
                </c:pt>
                <c:pt idx="4603">
                  <c:v>-0.30007</c:v>
                </c:pt>
                <c:pt idx="4604">
                  <c:v>-0.17824999999999999</c:v>
                </c:pt>
                <c:pt idx="4605">
                  <c:v>-5.1411999999999999E-2</c:v>
                </c:pt>
                <c:pt idx="4606">
                  <c:v>6.6335000000000005E-2</c:v>
                </c:pt>
                <c:pt idx="4607">
                  <c:v>0.17993999999999999</c:v>
                </c:pt>
                <c:pt idx="4608">
                  <c:v>0.30158000000000001</c:v>
                </c:pt>
                <c:pt idx="4609">
                  <c:v>0.41289999999999999</c:v>
                </c:pt>
                <c:pt idx="4610">
                  <c:v>0.52020999999999995</c:v>
                </c:pt>
                <c:pt idx="4611">
                  <c:v>0.58311000000000002</c:v>
                </c:pt>
                <c:pt idx="4612">
                  <c:v>0.66632000000000002</c:v>
                </c:pt>
                <c:pt idx="4613">
                  <c:v>0.73502000000000001</c:v>
                </c:pt>
                <c:pt idx="4614">
                  <c:v>0.78934000000000004</c:v>
                </c:pt>
                <c:pt idx="4615">
                  <c:v>0.78358000000000005</c:v>
                </c:pt>
                <c:pt idx="4616">
                  <c:v>0.80381999999999998</c:v>
                </c:pt>
                <c:pt idx="4617">
                  <c:v>0.79527999999999999</c:v>
                </c:pt>
                <c:pt idx="4618">
                  <c:v>0.77017999999999998</c:v>
                </c:pt>
                <c:pt idx="4619">
                  <c:v>0.69354000000000005</c:v>
                </c:pt>
                <c:pt idx="4620">
                  <c:v>0.63988999999999996</c:v>
                </c:pt>
                <c:pt idx="4621">
                  <c:v>0.56784000000000001</c:v>
                </c:pt>
                <c:pt idx="4622">
                  <c:v>0.47699999999999998</c:v>
                </c:pt>
                <c:pt idx="4623">
                  <c:v>0.35683999999999999</c:v>
                </c:pt>
                <c:pt idx="4624">
                  <c:v>0.24990000000000001</c:v>
                </c:pt>
                <c:pt idx="4625">
                  <c:v>0.14337</c:v>
                </c:pt>
                <c:pt idx="4626">
                  <c:v>2.0046000000000001E-2</c:v>
                </c:pt>
                <c:pt idx="4627">
                  <c:v>-0.10162</c:v>
                </c:pt>
                <c:pt idx="4628">
                  <c:v>-0.22092000000000001</c:v>
                </c:pt>
                <c:pt idx="4629">
                  <c:v>-0.34209000000000001</c:v>
                </c:pt>
                <c:pt idx="4630">
                  <c:v>-0.45169999999999999</c:v>
                </c:pt>
                <c:pt idx="4631">
                  <c:v>-0.52390999999999999</c:v>
                </c:pt>
                <c:pt idx="4632">
                  <c:v>-0.62339</c:v>
                </c:pt>
                <c:pt idx="4633">
                  <c:v>-0.70172000000000001</c:v>
                </c:pt>
                <c:pt idx="4634">
                  <c:v>-0.75488999999999995</c:v>
                </c:pt>
                <c:pt idx="4635">
                  <c:v>-0.76492000000000004</c:v>
                </c:pt>
                <c:pt idx="4636">
                  <c:v>-0.79827999999999999</c:v>
                </c:pt>
                <c:pt idx="4637">
                  <c:v>-0.80633999999999995</c:v>
                </c:pt>
                <c:pt idx="4638">
                  <c:v>-0.79474999999999996</c:v>
                </c:pt>
                <c:pt idx="4639">
                  <c:v>-0.72909999999999997</c:v>
                </c:pt>
                <c:pt idx="4640">
                  <c:v>-0.68142999999999998</c:v>
                </c:pt>
                <c:pt idx="4641">
                  <c:v>-0.62121000000000004</c:v>
                </c:pt>
                <c:pt idx="4642">
                  <c:v>-0.54198000000000002</c:v>
                </c:pt>
                <c:pt idx="4643">
                  <c:v>-0.42236000000000001</c:v>
                </c:pt>
                <c:pt idx="4644">
                  <c:v>-0.31472</c:v>
                </c:pt>
                <c:pt idx="4645">
                  <c:v>-0.20584</c:v>
                </c:pt>
                <c:pt idx="4646">
                  <c:v>-9.0841000000000005E-2</c:v>
                </c:pt>
                <c:pt idx="4647">
                  <c:v>3.9349000000000002E-2</c:v>
                </c:pt>
                <c:pt idx="4648">
                  <c:v>0.16886999999999999</c:v>
                </c:pt>
                <c:pt idx="4649">
                  <c:v>0.28577000000000002</c:v>
                </c:pt>
                <c:pt idx="4650">
                  <c:v>0.40072000000000002</c:v>
                </c:pt>
                <c:pt idx="4651">
                  <c:v>0.49635000000000001</c:v>
                </c:pt>
                <c:pt idx="4652">
                  <c:v>0.59994999999999998</c:v>
                </c:pt>
                <c:pt idx="4653">
                  <c:v>0.68489</c:v>
                </c:pt>
                <c:pt idx="4654">
                  <c:v>0.72377999999999998</c:v>
                </c:pt>
                <c:pt idx="4655">
                  <c:v>0.78764999999999996</c:v>
                </c:pt>
                <c:pt idx="4656">
                  <c:v>0.82786000000000004</c:v>
                </c:pt>
                <c:pt idx="4657">
                  <c:v>0.85199000000000003</c:v>
                </c:pt>
                <c:pt idx="4658">
                  <c:v>0.81520999999999999</c:v>
                </c:pt>
                <c:pt idx="4659">
                  <c:v>0.80445</c:v>
                </c:pt>
                <c:pt idx="4660">
                  <c:v>0.77146000000000003</c:v>
                </c:pt>
                <c:pt idx="4661">
                  <c:v>0.72355000000000003</c:v>
                </c:pt>
                <c:pt idx="4662">
                  <c:v>0.62350000000000005</c:v>
                </c:pt>
                <c:pt idx="4663">
                  <c:v>0.54252999999999996</c:v>
                </c:pt>
                <c:pt idx="4664">
                  <c:v>0.44607999999999998</c:v>
                </c:pt>
                <c:pt idx="4665">
                  <c:v>0.33878999999999998</c:v>
                </c:pt>
                <c:pt idx="4666">
                  <c:v>0.20787</c:v>
                </c:pt>
                <c:pt idx="4667">
                  <c:v>8.3930000000000005E-2</c:v>
                </c:pt>
                <c:pt idx="4668">
                  <c:v>-4.4838000000000003E-2</c:v>
                </c:pt>
                <c:pt idx="4669">
                  <c:v>-0.16894999999999999</c:v>
                </c:pt>
                <c:pt idx="4670">
                  <c:v>-0.28438999999999998</c:v>
                </c:pt>
                <c:pt idx="4671">
                  <c:v>-0.40945999999999999</c:v>
                </c:pt>
                <c:pt idx="4672">
                  <c:v>-0.52139000000000002</c:v>
                </c:pt>
                <c:pt idx="4673">
                  <c:v>-0.61968000000000001</c:v>
                </c:pt>
                <c:pt idx="4674">
                  <c:v>-0.67734000000000005</c:v>
                </c:pt>
                <c:pt idx="4675">
                  <c:v>-0.76134999999999997</c:v>
                </c:pt>
                <c:pt idx="4676">
                  <c:v>-0.81867000000000001</c:v>
                </c:pt>
                <c:pt idx="4677">
                  <c:v>-0.85758000000000001</c:v>
                </c:pt>
                <c:pt idx="4678">
                  <c:v>-0.84558999999999995</c:v>
                </c:pt>
                <c:pt idx="4679">
                  <c:v>-0.85040000000000004</c:v>
                </c:pt>
                <c:pt idx="4680">
                  <c:v>-0.83716999999999997</c:v>
                </c:pt>
                <c:pt idx="4681">
                  <c:v>-0.79901999999999995</c:v>
                </c:pt>
                <c:pt idx="4682">
                  <c:v>-0.70936999999999995</c:v>
                </c:pt>
                <c:pt idx="4683">
                  <c:v>-0.64529999999999998</c:v>
                </c:pt>
                <c:pt idx="4684">
                  <c:v>-0.56674999999999998</c:v>
                </c:pt>
                <c:pt idx="4685">
                  <c:v>-0.46412999999999999</c:v>
                </c:pt>
                <c:pt idx="4686">
                  <c:v>-0.34234999999999999</c:v>
                </c:pt>
                <c:pt idx="4687">
                  <c:v>-0.22589999999999999</c:v>
                </c:pt>
                <c:pt idx="4688">
                  <c:v>-0.10185</c:v>
                </c:pt>
                <c:pt idx="4689">
                  <c:v>2.5708000000000002E-2</c:v>
                </c:pt>
                <c:pt idx="4690">
                  <c:v>0.15117</c:v>
                </c:pt>
                <c:pt idx="4691">
                  <c:v>0.28606999999999999</c:v>
                </c:pt>
                <c:pt idx="4692">
                  <c:v>0.40134999999999998</c:v>
                </c:pt>
                <c:pt idx="4693">
                  <c:v>0.51254</c:v>
                </c:pt>
                <c:pt idx="4694">
                  <c:v>0.58128000000000002</c:v>
                </c:pt>
                <c:pt idx="4695">
                  <c:v>0.67906999999999995</c:v>
                </c:pt>
                <c:pt idx="4696">
                  <c:v>0.75239</c:v>
                </c:pt>
                <c:pt idx="4697">
                  <c:v>0.80593999999999999</c:v>
                </c:pt>
                <c:pt idx="4698">
                  <c:v>0.80301999999999996</c:v>
                </c:pt>
                <c:pt idx="4699">
                  <c:v>0.82459000000000005</c:v>
                </c:pt>
                <c:pt idx="4700">
                  <c:v>0.83530000000000004</c:v>
                </c:pt>
                <c:pt idx="4701">
                  <c:v>0.81867999999999996</c:v>
                </c:pt>
                <c:pt idx="4702">
                  <c:v>0.74585999999999997</c:v>
                </c:pt>
                <c:pt idx="4703">
                  <c:v>0.69381999999999999</c:v>
                </c:pt>
                <c:pt idx="4704">
                  <c:v>0.62199000000000004</c:v>
                </c:pt>
                <c:pt idx="4705">
                  <c:v>0.51307999999999998</c:v>
                </c:pt>
                <c:pt idx="4706">
                  <c:v>0.41859000000000002</c:v>
                </c:pt>
                <c:pt idx="4707">
                  <c:v>0.30386000000000002</c:v>
                </c:pt>
                <c:pt idx="4708">
                  <c:v>0.19325999999999999</c:v>
                </c:pt>
                <c:pt idx="4709">
                  <c:v>7.5109999999999996E-2</c:v>
                </c:pt>
                <c:pt idx="4710">
                  <c:v>-5.5292000000000001E-2</c:v>
                </c:pt>
                <c:pt idx="4711">
                  <c:v>-0.18071000000000001</c:v>
                </c:pt>
                <c:pt idx="4712">
                  <c:v>-0.29693000000000003</c:v>
                </c:pt>
                <c:pt idx="4713">
                  <c:v>-0.39256999999999997</c:v>
                </c:pt>
                <c:pt idx="4714">
                  <c:v>-0.50927</c:v>
                </c:pt>
                <c:pt idx="4715">
                  <c:v>-0.61085999999999996</c:v>
                </c:pt>
                <c:pt idx="4716">
                  <c:v>-0.69611999999999996</c:v>
                </c:pt>
                <c:pt idx="4717">
                  <c:v>-0.72101999999999999</c:v>
                </c:pt>
                <c:pt idx="4718">
                  <c:v>-0.78161000000000003</c:v>
                </c:pt>
                <c:pt idx="4719">
                  <c:v>-0.81250999999999995</c:v>
                </c:pt>
                <c:pt idx="4720">
                  <c:v>-0.82999000000000001</c:v>
                </c:pt>
                <c:pt idx="4721">
                  <c:v>-0.78754000000000002</c:v>
                </c:pt>
                <c:pt idx="4722">
                  <c:v>-0.76639999999999997</c:v>
                </c:pt>
                <c:pt idx="4723">
                  <c:v>-0.72333999999999998</c:v>
                </c:pt>
                <c:pt idx="4724">
                  <c:v>-0.66603999999999997</c:v>
                </c:pt>
                <c:pt idx="4725">
                  <c:v>-0.57133</c:v>
                </c:pt>
                <c:pt idx="4726">
                  <c:v>-0.48048999999999997</c:v>
                </c:pt>
                <c:pt idx="4727">
                  <c:v>-0.38163999999999998</c:v>
                </c:pt>
                <c:pt idx="4728">
                  <c:v>-0.27288000000000001</c:v>
                </c:pt>
                <c:pt idx="4729">
                  <c:v>-0.13886000000000001</c:v>
                </c:pt>
                <c:pt idx="4730">
                  <c:v>-1.1849E-2</c:v>
                </c:pt>
                <c:pt idx="4731">
                  <c:v>0.11071</c:v>
                </c:pt>
                <c:pt idx="4732">
                  <c:v>0.23871999999999999</c:v>
                </c:pt>
                <c:pt idx="4733">
                  <c:v>0.34209000000000001</c:v>
                </c:pt>
                <c:pt idx="4734">
                  <c:v>0.45773999999999998</c:v>
                </c:pt>
                <c:pt idx="4735">
                  <c:v>0.56913000000000002</c:v>
                </c:pt>
                <c:pt idx="4736">
                  <c:v>0.65932999999999997</c:v>
                </c:pt>
                <c:pt idx="4737">
                  <c:v>0.70343999999999995</c:v>
                </c:pt>
                <c:pt idx="4738">
                  <c:v>0.77578000000000003</c:v>
                </c:pt>
                <c:pt idx="4739">
                  <c:v>0.83035999999999999</c:v>
                </c:pt>
                <c:pt idx="4740">
                  <c:v>0.85963999999999996</c:v>
                </c:pt>
                <c:pt idx="4741">
                  <c:v>0.82904999999999995</c:v>
                </c:pt>
                <c:pt idx="4742">
                  <c:v>0.81583000000000006</c:v>
                </c:pt>
                <c:pt idx="4743">
                  <c:v>0.79256000000000004</c:v>
                </c:pt>
                <c:pt idx="4744">
                  <c:v>0.74414000000000002</c:v>
                </c:pt>
                <c:pt idx="4745">
                  <c:v>0.64802000000000004</c:v>
                </c:pt>
                <c:pt idx="4746">
                  <c:v>0.56533999999999995</c:v>
                </c:pt>
                <c:pt idx="4747">
                  <c:v>0.47319</c:v>
                </c:pt>
                <c:pt idx="4748">
                  <c:v>0.3669</c:v>
                </c:pt>
                <c:pt idx="4749">
                  <c:v>0.23605000000000001</c:v>
                </c:pt>
                <c:pt idx="4750">
                  <c:v>0.11486</c:v>
                </c:pt>
                <c:pt idx="4751">
                  <c:v>-1.1259999999999999E-2</c:v>
                </c:pt>
                <c:pt idx="4752">
                  <c:v>-0.14004</c:v>
                </c:pt>
                <c:pt idx="4753">
                  <c:v>-0.26144000000000001</c:v>
                </c:pt>
                <c:pt idx="4754">
                  <c:v>-0.39193</c:v>
                </c:pt>
                <c:pt idx="4755">
                  <c:v>-0.50612000000000001</c:v>
                </c:pt>
                <c:pt idx="4756">
                  <c:v>-0.58094000000000001</c:v>
                </c:pt>
                <c:pt idx="4757">
                  <c:v>-0.68384</c:v>
                </c:pt>
                <c:pt idx="4758">
                  <c:v>-0.76383000000000001</c:v>
                </c:pt>
                <c:pt idx="4759">
                  <c:v>-0.82382</c:v>
                </c:pt>
                <c:pt idx="4760">
                  <c:v>-0.83160000000000001</c:v>
                </c:pt>
                <c:pt idx="4761">
                  <c:v>-0.86651999999999996</c:v>
                </c:pt>
                <c:pt idx="4762">
                  <c:v>-0.87426000000000004</c:v>
                </c:pt>
                <c:pt idx="4763">
                  <c:v>-0.86614000000000002</c:v>
                </c:pt>
                <c:pt idx="4764">
                  <c:v>-0.80015000000000003</c:v>
                </c:pt>
                <c:pt idx="4765">
                  <c:v>-0.75570999999999999</c:v>
                </c:pt>
                <c:pt idx="4766">
                  <c:v>-0.68969999999999998</c:v>
                </c:pt>
                <c:pt idx="4767">
                  <c:v>-0.60773999999999995</c:v>
                </c:pt>
                <c:pt idx="4768">
                  <c:v>-0.48466999999999999</c:v>
                </c:pt>
                <c:pt idx="4769">
                  <c:v>-0.37533</c:v>
                </c:pt>
                <c:pt idx="4770">
                  <c:v>-0.25940000000000002</c:v>
                </c:pt>
                <c:pt idx="4771">
                  <c:v>-0.13406999999999999</c:v>
                </c:pt>
                <c:pt idx="4772">
                  <c:v>-3.0127000000000001E-3</c:v>
                </c:pt>
                <c:pt idx="4773">
                  <c:v>0.13439999999999999</c:v>
                </c:pt>
                <c:pt idx="4774">
                  <c:v>0.25840999999999997</c:v>
                </c:pt>
                <c:pt idx="4775">
                  <c:v>0.37880000000000003</c:v>
                </c:pt>
                <c:pt idx="4776">
                  <c:v>0.47420000000000001</c:v>
                </c:pt>
                <c:pt idx="4777">
                  <c:v>0.58865000000000001</c:v>
                </c:pt>
                <c:pt idx="4778">
                  <c:v>0.68137000000000003</c:v>
                </c:pt>
                <c:pt idx="4779">
                  <c:v>0.76107999999999998</c:v>
                </c:pt>
                <c:pt idx="4780">
                  <c:v>0.79066000000000003</c:v>
                </c:pt>
                <c:pt idx="4781">
                  <c:v>0.83955000000000002</c:v>
                </c:pt>
                <c:pt idx="4782">
                  <c:v>0.87100999999999995</c:v>
                </c:pt>
                <c:pt idx="4783">
                  <c:v>0.86724999999999997</c:v>
                </c:pt>
                <c:pt idx="4784">
                  <c:v>0.82513000000000003</c:v>
                </c:pt>
                <c:pt idx="4785">
                  <c:v>0.85021000000000002</c:v>
                </c:pt>
                <c:pt idx="4786">
                  <c:v>0.78619000000000006</c:v>
                </c:pt>
                <c:pt idx="4787">
                  <c:v>0.69289000000000001</c:v>
                </c:pt>
                <c:pt idx="4788">
                  <c:v>0.58625000000000005</c:v>
                </c:pt>
                <c:pt idx="4789">
                  <c:v>0.29268</c:v>
                </c:pt>
                <c:pt idx="4790">
                  <c:v>0.59558999999999995</c:v>
                </c:pt>
                <c:pt idx="4791">
                  <c:v>0.69364000000000003</c:v>
                </c:pt>
                <c:pt idx="4792">
                  <c:v>-0.12931000000000001</c:v>
                </c:pt>
                <c:pt idx="4793">
                  <c:v>0.11346000000000001</c:v>
                </c:pt>
                <c:pt idx="4794">
                  <c:v>-0.35949999999999999</c:v>
                </c:pt>
                <c:pt idx="4795">
                  <c:v>-6.3446000000000002E-2</c:v>
                </c:pt>
                <c:pt idx="4796">
                  <c:v>-0.40044000000000002</c:v>
                </c:pt>
                <c:pt idx="4797">
                  <c:v>-0.42897999999999997</c:v>
                </c:pt>
                <c:pt idx="4798">
                  <c:v>-0.83925000000000005</c:v>
                </c:pt>
                <c:pt idx="4799">
                  <c:v>-0.97535000000000005</c:v>
                </c:pt>
                <c:pt idx="4800">
                  <c:v>-0.49713000000000002</c:v>
                </c:pt>
                <c:pt idx="4801">
                  <c:v>-0.74741000000000002</c:v>
                </c:pt>
                <c:pt idx="4802">
                  <c:v>-0.89153000000000004</c:v>
                </c:pt>
                <c:pt idx="4803">
                  <c:v>-0.41938999999999999</c:v>
                </c:pt>
                <c:pt idx="4804">
                  <c:v>-0.74161999999999995</c:v>
                </c:pt>
                <c:pt idx="4805">
                  <c:v>-0.9889</c:v>
                </c:pt>
                <c:pt idx="4806">
                  <c:v>-0.73851999999999995</c:v>
                </c:pt>
                <c:pt idx="4807">
                  <c:v>-0.88441000000000003</c:v>
                </c:pt>
                <c:pt idx="4808">
                  <c:v>-0.68001999999999996</c:v>
                </c:pt>
                <c:pt idx="4809">
                  <c:v>-0.26072000000000001</c:v>
                </c:pt>
                <c:pt idx="4810">
                  <c:v>-0.30806</c:v>
                </c:pt>
                <c:pt idx="4811">
                  <c:v>3.8790999999999999E-3</c:v>
                </c:pt>
                <c:pt idx="4812">
                  <c:v>0.48483999999999999</c:v>
                </c:pt>
                <c:pt idx="4813">
                  <c:v>0.47025</c:v>
                </c:pt>
                <c:pt idx="4814">
                  <c:v>3.6255999999999997E-2</c:v>
                </c:pt>
                <c:pt idx="4815">
                  <c:v>0.26944000000000001</c:v>
                </c:pt>
                <c:pt idx="4816">
                  <c:v>0.27773999999999999</c:v>
                </c:pt>
                <c:pt idx="4817">
                  <c:v>0.14939</c:v>
                </c:pt>
                <c:pt idx="4818">
                  <c:v>0.25286999999999998</c:v>
                </c:pt>
                <c:pt idx="4819">
                  <c:v>0.41045999999999999</c:v>
                </c:pt>
                <c:pt idx="4820">
                  <c:v>0.40153</c:v>
                </c:pt>
                <c:pt idx="4821">
                  <c:v>0.27331</c:v>
                </c:pt>
                <c:pt idx="4822">
                  <c:v>0.48371999999999998</c:v>
                </c:pt>
                <c:pt idx="4823">
                  <c:v>0.64332999999999996</c:v>
                </c:pt>
                <c:pt idx="4824">
                  <c:v>0.39038</c:v>
                </c:pt>
                <c:pt idx="4825">
                  <c:v>0.12872</c:v>
                </c:pt>
                <c:pt idx="4826">
                  <c:v>-8.3137000000000003E-3</c:v>
                </c:pt>
                <c:pt idx="4827">
                  <c:v>-7.8853000000000006E-2</c:v>
                </c:pt>
                <c:pt idx="4828">
                  <c:v>-7.0467000000000002E-2</c:v>
                </c:pt>
                <c:pt idx="4829">
                  <c:v>-8.0637E-2</c:v>
                </c:pt>
                <c:pt idx="4830">
                  <c:v>-0.18093999999999999</c:v>
                </c:pt>
                <c:pt idx="4831">
                  <c:v>-0.26544000000000001</c:v>
                </c:pt>
                <c:pt idx="4832">
                  <c:v>-7.1965000000000001E-2</c:v>
                </c:pt>
                <c:pt idx="4833">
                  <c:v>-6.9322999999999996E-2</c:v>
                </c:pt>
                <c:pt idx="4834">
                  <c:v>-0.23921999999999999</c:v>
                </c:pt>
                <c:pt idx="4835">
                  <c:v>-0.19037999999999999</c:v>
                </c:pt>
                <c:pt idx="4836">
                  <c:v>1.7985000000000001E-2</c:v>
                </c:pt>
                <c:pt idx="4837">
                  <c:v>6.8870000000000001E-2</c:v>
                </c:pt>
                <c:pt idx="4838">
                  <c:v>-3.3411999999999999E-3</c:v>
                </c:pt>
                <c:pt idx="4839">
                  <c:v>-6.9388999999999996E-3</c:v>
                </c:pt>
                <c:pt idx="4840">
                  <c:v>8.2790000000000002E-2</c:v>
                </c:pt>
                <c:pt idx="4841">
                  <c:v>0.21919</c:v>
                </c:pt>
                <c:pt idx="4842">
                  <c:v>7.5137999999999996E-2</c:v>
                </c:pt>
                <c:pt idx="4843">
                  <c:v>2.0469000000000001E-2</c:v>
                </c:pt>
                <c:pt idx="4844">
                  <c:v>0.10004</c:v>
                </c:pt>
                <c:pt idx="4845">
                  <c:v>0.12903000000000001</c:v>
                </c:pt>
                <c:pt idx="4846">
                  <c:v>0.10591</c:v>
                </c:pt>
                <c:pt idx="4847">
                  <c:v>4.9030999999999998E-2</c:v>
                </c:pt>
                <c:pt idx="4848">
                  <c:v>1.0609E-2</c:v>
                </c:pt>
                <c:pt idx="4849">
                  <c:v>2.758E-2</c:v>
                </c:pt>
                <c:pt idx="4850">
                  <c:v>3.2527E-2</c:v>
                </c:pt>
                <c:pt idx="4851">
                  <c:v>-2.2423999999999999E-2</c:v>
                </c:pt>
                <c:pt idx="4852">
                  <c:v>-6.3141000000000003E-2</c:v>
                </c:pt>
                <c:pt idx="4853">
                  <c:v>-1.4966E-2</c:v>
                </c:pt>
                <c:pt idx="4854">
                  <c:v>2.0646999999999999E-2</c:v>
                </c:pt>
                <c:pt idx="4855">
                  <c:v>-6.1989000000000002E-3</c:v>
                </c:pt>
                <c:pt idx="4856">
                  <c:v>-2.0603E-2</c:v>
                </c:pt>
                <c:pt idx="4857">
                  <c:v>1.1564E-2</c:v>
                </c:pt>
                <c:pt idx="4858">
                  <c:v>3.9919999999999997E-2</c:v>
                </c:pt>
                <c:pt idx="4859">
                  <c:v>-1.754E-2</c:v>
                </c:pt>
                <c:pt idx="4860">
                  <c:v>-2.9631000000000001E-2</c:v>
                </c:pt>
                <c:pt idx="4861">
                  <c:v>-2.9426000000000001E-2</c:v>
                </c:pt>
                <c:pt idx="4862">
                  <c:v>-2.3879999999999998E-2</c:v>
                </c:pt>
                <c:pt idx="4863">
                  <c:v>-6.2512999999999999E-2</c:v>
                </c:pt>
                <c:pt idx="4864">
                  <c:v>-6.7014000000000004E-2</c:v>
                </c:pt>
                <c:pt idx="4865">
                  <c:v>-9.1370000000000007E-2</c:v>
                </c:pt>
                <c:pt idx="4866">
                  <c:v>-8.0042000000000002E-2</c:v>
                </c:pt>
                <c:pt idx="4867">
                  <c:v>-3.6592E-2</c:v>
                </c:pt>
                <c:pt idx="4868">
                  <c:v>-1.6364E-2</c:v>
                </c:pt>
                <c:pt idx="4869">
                  <c:v>2.8497000000000001E-2</c:v>
                </c:pt>
                <c:pt idx="4870">
                  <c:v>9.1850000000000001E-2</c:v>
                </c:pt>
                <c:pt idx="4871">
                  <c:v>7.7284000000000005E-2</c:v>
                </c:pt>
                <c:pt idx="4872">
                  <c:v>5.885E-2</c:v>
                </c:pt>
                <c:pt idx="4873">
                  <c:v>0.10918</c:v>
                </c:pt>
                <c:pt idx="4874">
                  <c:v>0.10813</c:v>
                </c:pt>
                <c:pt idx="4875">
                  <c:v>5.9173000000000003E-2</c:v>
                </c:pt>
                <c:pt idx="4876">
                  <c:v>1.7162E-2</c:v>
                </c:pt>
                <c:pt idx="4877">
                  <c:v>1.047E-2</c:v>
                </c:pt>
                <c:pt idx="4878">
                  <c:v>-2.5527999999999999E-2</c:v>
                </c:pt>
                <c:pt idx="4879">
                  <c:v>-2.2856000000000001E-2</c:v>
                </c:pt>
                <c:pt idx="4880">
                  <c:v>-2.0802999999999999E-2</c:v>
                </c:pt>
                <c:pt idx="4881">
                  <c:v>-3.4445000000000003E-2</c:v>
                </c:pt>
                <c:pt idx="4882">
                  <c:v>1.1483999999999999E-3</c:v>
                </c:pt>
                <c:pt idx="4883">
                  <c:v>3.6438999999999999E-2</c:v>
                </c:pt>
                <c:pt idx="4884">
                  <c:v>2.1637E-2</c:v>
                </c:pt>
                <c:pt idx="4885">
                  <c:v>2.9406000000000002E-2</c:v>
                </c:pt>
                <c:pt idx="4886">
                  <c:v>4.9202999999999997E-2</c:v>
                </c:pt>
                <c:pt idx="4887">
                  <c:v>5.3318999999999998E-2</c:v>
                </c:pt>
                <c:pt idx="4888">
                  <c:v>5.9344000000000003E-3</c:v>
                </c:pt>
                <c:pt idx="4889">
                  <c:v>-5.0181999999999997E-2</c:v>
                </c:pt>
                <c:pt idx="4890">
                  <c:v>-6.2617999999999993E-2</c:v>
                </c:pt>
                <c:pt idx="4891">
                  <c:v>-6.9805000000000006E-2</c:v>
                </c:pt>
                <c:pt idx="4892">
                  <c:v>-0.13109000000000001</c:v>
                </c:pt>
                <c:pt idx="4893">
                  <c:v>-0.18074000000000001</c:v>
                </c:pt>
                <c:pt idx="4894">
                  <c:v>-0.12665999999999999</c:v>
                </c:pt>
                <c:pt idx="4895">
                  <c:v>-8.0033000000000007E-2</c:v>
                </c:pt>
                <c:pt idx="4896">
                  <c:v>-7.9836000000000004E-2</c:v>
                </c:pt>
                <c:pt idx="4897">
                  <c:v>-7.5400999999999996E-2</c:v>
                </c:pt>
                <c:pt idx="4898">
                  <c:v>-3.3663999999999999E-2</c:v>
                </c:pt>
                <c:pt idx="4899">
                  <c:v>-1.4744999999999999E-2</c:v>
                </c:pt>
                <c:pt idx="4900">
                  <c:v>-1.5699000000000001E-2</c:v>
                </c:pt>
                <c:pt idx="4901">
                  <c:v>-8.6277999999999997E-3</c:v>
                </c:pt>
                <c:pt idx="4902">
                  <c:v>-1.5032E-2</c:v>
                </c:pt>
                <c:pt idx="4903">
                  <c:v>-2.8697E-2</c:v>
                </c:pt>
                <c:pt idx="4904">
                  <c:v>-3.8911000000000001E-2</c:v>
                </c:pt>
                <c:pt idx="4905">
                  <c:v>-1.2206E-2</c:v>
                </c:pt>
                <c:pt idx="4906">
                  <c:v>3.8632E-2</c:v>
                </c:pt>
                <c:pt idx="4907">
                  <c:v>5.3754000000000003E-2</c:v>
                </c:pt>
                <c:pt idx="4908">
                  <c:v>5.0754000000000001E-2</c:v>
                </c:pt>
                <c:pt idx="4909">
                  <c:v>8.7492E-2</c:v>
                </c:pt>
                <c:pt idx="4910">
                  <c:v>0.12792999999999999</c:v>
                </c:pt>
                <c:pt idx="4911">
                  <c:v>0.13139999999999999</c:v>
                </c:pt>
                <c:pt idx="4912">
                  <c:v>0.11786000000000001</c:v>
                </c:pt>
                <c:pt idx="4913">
                  <c:v>7.8508999999999995E-2</c:v>
                </c:pt>
                <c:pt idx="4914">
                  <c:v>4.9081E-2</c:v>
                </c:pt>
                <c:pt idx="4915">
                  <c:v>4.5058000000000001E-2</c:v>
                </c:pt>
                <c:pt idx="4916">
                  <c:v>3.4944999999999997E-2</c:v>
                </c:pt>
                <c:pt idx="4917">
                  <c:v>3.8524000000000002E-3</c:v>
                </c:pt>
                <c:pt idx="4918">
                  <c:v>-2.1836999999999999E-2</c:v>
                </c:pt>
                <c:pt idx="4919">
                  <c:v>-1.9088999999999998E-2</c:v>
                </c:pt>
                <c:pt idx="4920">
                  <c:v>-5.4612000000000003E-3</c:v>
                </c:pt>
                <c:pt idx="4921">
                  <c:v>8.5334999999999994E-3</c:v>
                </c:pt>
                <c:pt idx="4922">
                  <c:v>1.0642E-2</c:v>
                </c:pt>
                <c:pt idx="4923">
                  <c:v>3.9059999999999997E-2</c:v>
                </c:pt>
                <c:pt idx="4924">
                  <c:v>3.6998000000000003E-2</c:v>
                </c:pt>
                <c:pt idx="4925">
                  <c:v>1.2891E-2</c:v>
                </c:pt>
                <c:pt idx="4926">
                  <c:v>1.2338999999999999E-2</c:v>
                </c:pt>
                <c:pt idx="4927">
                  <c:v>2.3667000000000001E-2</c:v>
                </c:pt>
                <c:pt idx="4928">
                  <c:v>-6.9334000000000002E-3</c:v>
                </c:pt>
                <c:pt idx="4929">
                  <c:v>-2.3418999999999999E-2</c:v>
                </c:pt>
                <c:pt idx="4930">
                  <c:v>-1.2540000000000001E-2</c:v>
                </c:pt>
                <c:pt idx="4931">
                  <c:v>-1.9900000000000001E-2</c:v>
                </c:pt>
                <c:pt idx="4932">
                  <c:v>-4.0455999999999999E-2</c:v>
                </c:pt>
                <c:pt idx="4933">
                  <c:v>-3.6857000000000001E-2</c:v>
                </c:pt>
                <c:pt idx="4934">
                  <c:v>-1.0331999999999999E-2</c:v>
                </c:pt>
                <c:pt idx="4935">
                  <c:v>-1.8194999999999999E-2</c:v>
                </c:pt>
                <c:pt idx="4936">
                  <c:v>-5.6043999999999997E-2</c:v>
                </c:pt>
                <c:pt idx="4937">
                  <c:v>-4.2229999999999997E-2</c:v>
                </c:pt>
                <c:pt idx="4938">
                  <c:v>-8.4790999999999998E-3</c:v>
                </c:pt>
                <c:pt idx="4939">
                  <c:v>-1.1941E-2</c:v>
                </c:pt>
                <c:pt idx="4940">
                  <c:v>-4.2736999999999997E-2</c:v>
                </c:pt>
                <c:pt idx="4941">
                  <c:v>-4.3165000000000002E-2</c:v>
                </c:pt>
                <c:pt idx="4942">
                  <c:v>-1.4256E-2</c:v>
                </c:pt>
                <c:pt idx="4943">
                  <c:v>3.6215000000000002E-3</c:v>
                </c:pt>
                <c:pt idx="4944">
                  <c:v>-9.5265999999999997E-3</c:v>
                </c:pt>
                <c:pt idx="4945">
                  <c:v>-7.6832000000000003E-3</c:v>
                </c:pt>
                <c:pt idx="4946">
                  <c:v>2.5654E-2</c:v>
                </c:pt>
                <c:pt idx="4947">
                  <c:v>4.4722999999999999E-2</c:v>
                </c:pt>
                <c:pt idx="4948">
                  <c:v>3.8148000000000001E-2</c:v>
                </c:pt>
                <c:pt idx="4949">
                  <c:v>2.6440999999999999E-2</c:v>
                </c:pt>
                <c:pt idx="4950">
                  <c:v>4.2904999999999999E-2</c:v>
                </c:pt>
                <c:pt idx="4951">
                  <c:v>6.1811999999999999E-2</c:v>
                </c:pt>
                <c:pt idx="4952">
                  <c:v>5.0893000000000001E-2</c:v>
                </c:pt>
                <c:pt idx="4953">
                  <c:v>2.6036E-2</c:v>
                </c:pt>
                <c:pt idx="4954">
                  <c:v>8.1484000000000001E-3</c:v>
                </c:pt>
                <c:pt idx="4955">
                  <c:v>2.4480999999999999E-2</c:v>
                </c:pt>
                <c:pt idx="4956">
                  <c:v>2.8053999999999999E-2</c:v>
                </c:pt>
                <c:pt idx="4957">
                  <c:v>-1.9470000000000001E-2</c:v>
                </c:pt>
                <c:pt idx="4958">
                  <c:v>-4.1871999999999999E-2</c:v>
                </c:pt>
                <c:pt idx="4959">
                  <c:v>-1.4352999999999999E-2</c:v>
                </c:pt>
                <c:pt idx="4960">
                  <c:v>-2.0462000000000002E-3</c:v>
                </c:pt>
                <c:pt idx="4961">
                  <c:v>-3.4791000000000002E-2</c:v>
                </c:pt>
                <c:pt idx="4962">
                  <c:v>-5.4782999999999998E-2</c:v>
                </c:pt>
                <c:pt idx="4963">
                  <c:v>-3.1985E-2</c:v>
                </c:pt>
                <c:pt idx="4964">
                  <c:v>-1.3646999999999999E-2</c:v>
                </c:pt>
                <c:pt idx="4965">
                  <c:v>-2.4983999999999999E-2</c:v>
                </c:pt>
                <c:pt idx="4966">
                  <c:v>-4.1364999999999999E-2</c:v>
                </c:pt>
                <c:pt idx="4967">
                  <c:v>-3.0217999999999998E-2</c:v>
                </c:pt>
                <c:pt idx="4968">
                  <c:v>-2.1211000000000001E-2</c:v>
                </c:pt>
                <c:pt idx="4969">
                  <c:v>-1.9706000000000001E-2</c:v>
                </c:pt>
                <c:pt idx="4970">
                  <c:v>-1.9511000000000001E-2</c:v>
                </c:pt>
                <c:pt idx="4971">
                  <c:v>-2.3911999999999999E-2</c:v>
                </c:pt>
                <c:pt idx="4972">
                  <c:v>-3.0928000000000001E-2</c:v>
                </c:pt>
                <c:pt idx="4973">
                  <c:v>-1.9272000000000001E-2</c:v>
                </c:pt>
                <c:pt idx="4974">
                  <c:v>-9.5563000000000002E-3</c:v>
                </c:pt>
                <c:pt idx="4975">
                  <c:v>-2.8305E-2</c:v>
                </c:pt>
                <c:pt idx="4976">
                  <c:v>-2.7865999999999998E-2</c:v>
                </c:pt>
                <c:pt idx="4977">
                  <c:v>-7.7828999999999997E-3</c:v>
                </c:pt>
                <c:pt idx="4978">
                  <c:v>-1.4327000000000001E-3</c:v>
                </c:pt>
                <c:pt idx="4979">
                  <c:v>-6.4257999999999997E-3</c:v>
                </c:pt>
                <c:pt idx="4980">
                  <c:v>-5.3737999999999998E-3</c:v>
                </c:pt>
                <c:pt idx="4981">
                  <c:v>1.0689000000000001E-2</c:v>
                </c:pt>
                <c:pt idx="4982">
                  <c:v>2.1908E-2</c:v>
                </c:pt>
                <c:pt idx="4983">
                  <c:v>9.7636000000000008E-3</c:v>
                </c:pt>
                <c:pt idx="4984">
                  <c:v>1.0186000000000001E-2</c:v>
                </c:pt>
                <c:pt idx="4985">
                  <c:v>2.4648E-2</c:v>
                </c:pt>
                <c:pt idx="4986">
                  <c:v>1.7118000000000001E-2</c:v>
                </c:pt>
                <c:pt idx="4987">
                  <c:v>1.2865E-2</c:v>
                </c:pt>
                <c:pt idx="4988">
                  <c:v>2.8462999999999999E-2</c:v>
                </c:pt>
                <c:pt idx="4989">
                  <c:v>2.9672E-2</c:v>
                </c:pt>
                <c:pt idx="4990">
                  <c:v>1.8636E-2</c:v>
                </c:pt>
                <c:pt idx="4991">
                  <c:v>2.3012999999999999E-2</c:v>
                </c:pt>
                <c:pt idx="4992">
                  <c:v>3.0692000000000001E-2</c:v>
                </c:pt>
                <c:pt idx="4993">
                  <c:v>2.1049999999999999E-2</c:v>
                </c:pt>
                <c:pt idx="4994">
                  <c:v>6.4882000000000004E-3</c:v>
                </c:pt>
                <c:pt idx="4995">
                  <c:v>2.0965000000000001E-2</c:v>
                </c:pt>
                <c:pt idx="4996">
                  <c:v>2.8132000000000001E-2</c:v>
                </c:pt>
                <c:pt idx="4997">
                  <c:v>9.6807999999999998E-3</c:v>
                </c:pt>
                <c:pt idx="4998">
                  <c:v>3.6199000000000001E-3</c:v>
                </c:pt>
                <c:pt idx="4999">
                  <c:v>1.9615E-2</c:v>
                </c:pt>
                <c:pt idx="5000">
                  <c:v>3.1919000000000003E-2</c:v>
                </c:pt>
                <c:pt idx="5001">
                  <c:v>1.4664E-2</c:v>
                </c:pt>
                <c:pt idx="5002">
                  <c:v>7.1874E-3</c:v>
                </c:pt>
                <c:pt idx="5003">
                  <c:v>1.8661000000000001E-2</c:v>
                </c:pt>
                <c:pt idx="5004">
                  <c:v>1.4163E-2</c:v>
                </c:pt>
                <c:pt idx="5005">
                  <c:v>3.947E-4</c:v>
                </c:pt>
                <c:pt idx="5006">
                  <c:v>-2.5991E-3</c:v>
                </c:pt>
                <c:pt idx="5007">
                  <c:v>-8.2839999999999997E-3</c:v>
                </c:pt>
                <c:pt idx="5008">
                  <c:v>-1.2921999999999999E-2</c:v>
                </c:pt>
                <c:pt idx="5009">
                  <c:v>-9.1339000000000004E-3</c:v>
                </c:pt>
                <c:pt idx="5010">
                  <c:v>-1.2185E-2</c:v>
                </c:pt>
                <c:pt idx="5011">
                  <c:v>-1.6591999999999999E-2</c:v>
                </c:pt>
                <c:pt idx="5012">
                  <c:v>-2.0455000000000001E-2</c:v>
                </c:pt>
                <c:pt idx="5013">
                  <c:v>-1.7822999999999999E-2</c:v>
                </c:pt>
                <c:pt idx="5014">
                  <c:v>-1.4265E-2</c:v>
                </c:pt>
                <c:pt idx="5015">
                  <c:v>-1.7864999999999999E-2</c:v>
                </c:pt>
                <c:pt idx="5016">
                  <c:v>-1.8561999999999999E-2</c:v>
                </c:pt>
                <c:pt idx="5017">
                  <c:v>-8.6312999999999997E-3</c:v>
                </c:pt>
                <c:pt idx="5018">
                  <c:v>-4.7016999999999996E-3</c:v>
                </c:pt>
                <c:pt idx="5019">
                  <c:v>-8.6347000000000004E-3</c:v>
                </c:pt>
                <c:pt idx="5020">
                  <c:v>-4.9775999999999998E-4</c:v>
                </c:pt>
                <c:pt idx="5021">
                  <c:v>1.1941999999999999E-2</c:v>
                </c:pt>
                <c:pt idx="5022">
                  <c:v>5.7502999999999999E-3</c:v>
                </c:pt>
                <c:pt idx="5023">
                  <c:v>-1.3132E-3</c:v>
                </c:pt>
                <c:pt idx="5024">
                  <c:v>9.0626000000000005E-3</c:v>
                </c:pt>
                <c:pt idx="5025">
                  <c:v>1.3358E-2</c:v>
                </c:pt>
                <c:pt idx="5026">
                  <c:v>6.6692000000000001E-3</c:v>
                </c:pt>
                <c:pt idx="5027">
                  <c:v>-2.6935000000000001E-3</c:v>
                </c:pt>
                <c:pt idx="5028">
                  <c:v>4.2925000000000003E-3</c:v>
                </c:pt>
                <c:pt idx="5029">
                  <c:v>8.9856999999999992E-3</c:v>
                </c:pt>
                <c:pt idx="5030">
                  <c:v>4.2091999999999997E-3</c:v>
                </c:pt>
                <c:pt idx="5031">
                  <c:v>3.4591999999999999E-3</c:v>
                </c:pt>
                <c:pt idx="5032">
                  <c:v>1.2389000000000001E-2</c:v>
                </c:pt>
                <c:pt idx="5033">
                  <c:v>6.8097000000000001E-3</c:v>
                </c:pt>
                <c:pt idx="5034">
                  <c:v>5.2816E-3</c:v>
                </c:pt>
                <c:pt idx="5035">
                  <c:v>1.7926000000000001E-2</c:v>
                </c:pt>
                <c:pt idx="5036">
                  <c:v>1.8731000000000001E-2</c:v>
                </c:pt>
                <c:pt idx="5037">
                  <c:v>7.9155000000000007E-3</c:v>
                </c:pt>
                <c:pt idx="5038">
                  <c:v>6.5964999999999999E-3</c:v>
                </c:pt>
                <c:pt idx="5039">
                  <c:v>1.848E-2</c:v>
                </c:pt>
                <c:pt idx="5040">
                  <c:v>8.0385999999999999E-3</c:v>
                </c:pt>
                <c:pt idx="5041">
                  <c:v>-8.2374000000000006E-3</c:v>
                </c:pt>
                <c:pt idx="5042">
                  <c:v>-4.2535999999999997E-3</c:v>
                </c:pt>
                <c:pt idx="5043">
                  <c:v>-4.2110000000000003E-3</c:v>
                </c:pt>
                <c:pt idx="5044">
                  <c:v>-1.4234999999999999E-2</c:v>
                </c:pt>
                <c:pt idx="5045">
                  <c:v>-2.4868999999999999E-2</c:v>
                </c:pt>
                <c:pt idx="5046">
                  <c:v>-1.7231E-2</c:v>
                </c:pt>
                <c:pt idx="5047">
                  <c:v>-1.5448E-2</c:v>
                </c:pt>
                <c:pt idx="5048">
                  <c:v>-2.7168000000000001E-2</c:v>
                </c:pt>
                <c:pt idx="5049">
                  <c:v>-2.9190000000000001E-2</c:v>
                </c:pt>
                <c:pt idx="5050">
                  <c:v>-2.6128999999999999E-2</c:v>
                </c:pt>
                <c:pt idx="5051">
                  <c:v>-2.5679E-2</c:v>
                </c:pt>
                <c:pt idx="5052">
                  <c:v>-3.1893999999999999E-2</c:v>
                </c:pt>
                <c:pt idx="5053">
                  <c:v>-2.9721999999999998E-2</c:v>
                </c:pt>
                <c:pt idx="5054">
                  <c:v>-3.1448999999999998E-2</c:v>
                </c:pt>
                <c:pt idx="5055">
                  <c:v>-3.4125999999999997E-2</c:v>
                </c:pt>
                <c:pt idx="5056">
                  <c:v>-2.6728999999999999E-2</c:v>
                </c:pt>
                <c:pt idx="5057">
                  <c:v>-1.6518999999999999E-2</c:v>
                </c:pt>
                <c:pt idx="5058">
                  <c:v>-2.2657E-2</c:v>
                </c:pt>
                <c:pt idx="5059">
                  <c:v>-2.8988E-2</c:v>
                </c:pt>
                <c:pt idx="5060">
                  <c:v>-1.5014E-2</c:v>
                </c:pt>
                <c:pt idx="5061">
                  <c:v>-4.3603000000000001E-3</c:v>
                </c:pt>
                <c:pt idx="5062">
                  <c:v>-1.0751E-2</c:v>
                </c:pt>
                <c:pt idx="5063">
                  <c:v>-1.0574E-2</c:v>
                </c:pt>
                <c:pt idx="5064">
                  <c:v>3.9944000000000004E-3</c:v>
                </c:pt>
                <c:pt idx="5065">
                  <c:v>1.5342E-2</c:v>
                </c:pt>
                <c:pt idx="5066">
                  <c:v>1.4701000000000001E-2</c:v>
                </c:pt>
                <c:pt idx="5067">
                  <c:v>1.7101999999999999E-2</c:v>
                </c:pt>
                <c:pt idx="5068">
                  <c:v>3.1260999999999997E-2</c:v>
                </c:pt>
                <c:pt idx="5069">
                  <c:v>2.4552999999999998E-2</c:v>
                </c:pt>
                <c:pt idx="5070">
                  <c:v>2.8948999999999999E-2</c:v>
                </c:pt>
                <c:pt idx="5071">
                  <c:v>3.5964000000000003E-2</c:v>
                </c:pt>
                <c:pt idx="5072">
                  <c:v>3.9602999999999999E-2</c:v>
                </c:pt>
                <c:pt idx="5073">
                  <c:v>3.2288999999999998E-2</c:v>
                </c:pt>
                <c:pt idx="5074">
                  <c:v>3.1209000000000001E-2</c:v>
                </c:pt>
                <c:pt idx="5075">
                  <c:v>4.5525999999999997E-2</c:v>
                </c:pt>
                <c:pt idx="5076">
                  <c:v>4.2229000000000003E-2</c:v>
                </c:pt>
                <c:pt idx="5077">
                  <c:v>3.6073000000000001E-2</c:v>
                </c:pt>
                <c:pt idx="5078">
                  <c:v>3.9227999999999999E-2</c:v>
                </c:pt>
                <c:pt idx="5079">
                  <c:v>3.7622999999999997E-2</c:v>
                </c:pt>
                <c:pt idx="5080">
                  <c:v>2.8996999999999998E-2</c:v>
                </c:pt>
                <c:pt idx="5081">
                  <c:v>2.4208E-2</c:v>
                </c:pt>
                <c:pt idx="5082">
                  <c:v>2.1510999999999999E-2</c:v>
                </c:pt>
                <c:pt idx="5083">
                  <c:v>1.9293999999999999E-2</c:v>
                </c:pt>
                <c:pt idx="5084">
                  <c:v>1.3533999999999999E-2</c:v>
                </c:pt>
                <c:pt idx="5085">
                  <c:v>3.6871999999999999E-3</c:v>
                </c:pt>
                <c:pt idx="5086">
                  <c:v>4.3344000000000004E-3</c:v>
                </c:pt>
                <c:pt idx="5087">
                  <c:v>2.9862999999999999E-3</c:v>
                </c:pt>
                <c:pt idx="5088">
                  <c:v>-7.9681000000000005E-3</c:v>
                </c:pt>
                <c:pt idx="5089">
                  <c:v>-1.1752E-2</c:v>
                </c:pt>
                <c:pt idx="5090">
                  <c:v>-1.4651000000000001E-2</c:v>
                </c:pt>
                <c:pt idx="5091">
                  <c:v>-2.972E-2</c:v>
                </c:pt>
                <c:pt idx="5092">
                  <c:v>-2.5388000000000001E-2</c:v>
                </c:pt>
                <c:pt idx="5093">
                  <c:v>-2.3734000000000002E-2</c:v>
                </c:pt>
                <c:pt idx="5094">
                  <c:v>-2.0570999999999999E-2</c:v>
                </c:pt>
                <c:pt idx="5095">
                  <c:v>-3.4130000000000001E-2</c:v>
                </c:pt>
                <c:pt idx="5096">
                  <c:v>-3.5242999999999997E-2</c:v>
                </c:pt>
                <c:pt idx="5097">
                  <c:v>-2.7265999999999999E-2</c:v>
                </c:pt>
                <c:pt idx="5098">
                  <c:v>-2.3743E-2</c:v>
                </c:pt>
                <c:pt idx="5099">
                  <c:v>-3.2162999999999997E-2</c:v>
                </c:pt>
                <c:pt idx="5100">
                  <c:v>-3.1186999999999999E-2</c:v>
                </c:pt>
                <c:pt idx="5101">
                  <c:v>-2.8045E-2</c:v>
                </c:pt>
                <c:pt idx="5102">
                  <c:v>-2.8826000000000001E-2</c:v>
                </c:pt>
                <c:pt idx="5103">
                  <c:v>-2.7497000000000001E-2</c:v>
                </c:pt>
                <c:pt idx="5104">
                  <c:v>-1.0855E-2</c:v>
                </c:pt>
                <c:pt idx="5105">
                  <c:v>-8.3465999999999992E-3</c:v>
                </c:pt>
                <c:pt idx="5106">
                  <c:v>-1.0998000000000001E-2</c:v>
                </c:pt>
                <c:pt idx="5107">
                  <c:v>2.5579000000000001E-3</c:v>
                </c:pt>
                <c:pt idx="5108">
                  <c:v>1.1138E-2</c:v>
                </c:pt>
                <c:pt idx="5109">
                  <c:v>4.1025000000000002E-3</c:v>
                </c:pt>
                <c:pt idx="5110">
                  <c:v>1.1055000000000001E-2</c:v>
                </c:pt>
                <c:pt idx="5111">
                  <c:v>1.9678000000000001E-2</c:v>
                </c:pt>
                <c:pt idx="5112">
                  <c:v>1.9508000000000001E-2</c:v>
                </c:pt>
                <c:pt idx="5113">
                  <c:v>1.6E-2</c:v>
                </c:pt>
                <c:pt idx="5114">
                  <c:v>2.6873999999999999E-2</c:v>
                </c:pt>
                <c:pt idx="5115">
                  <c:v>3.3411999999999997E-2</c:v>
                </c:pt>
                <c:pt idx="5116">
                  <c:v>3.2051000000000003E-2</c:v>
                </c:pt>
                <c:pt idx="5117">
                  <c:v>2.0694000000000001E-2</c:v>
                </c:pt>
                <c:pt idx="5118">
                  <c:v>2.6209E-2</c:v>
                </c:pt>
                <c:pt idx="5119">
                  <c:v>2.2495000000000001E-2</c:v>
                </c:pt>
                <c:pt idx="5120">
                  <c:v>1.6919E-2</c:v>
                </c:pt>
                <c:pt idx="5121">
                  <c:v>1.4451E-2</c:v>
                </c:pt>
                <c:pt idx="5122">
                  <c:v>1.2649000000000001E-2</c:v>
                </c:pt>
                <c:pt idx="5123">
                  <c:v>1.8668000000000001E-3</c:v>
                </c:pt>
                <c:pt idx="5124">
                  <c:v>-2.7939000000000002E-3</c:v>
                </c:pt>
                <c:pt idx="5125">
                  <c:v>3.7112E-3</c:v>
                </c:pt>
                <c:pt idx="5126">
                  <c:v>1.2087999999999999E-3</c:v>
                </c:pt>
                <c:pt idx="5127">
                  <c:v>-9.7742000000000002E-3</c:v>
                </c:pt>
                <c:pt idx="5128">
                  <c:v>-1.5438E-2</c:v>
                </c:pt>
                <c:pt idx="5129">
                  <c:v>-1.5348000000000001E-2</c:v>
                </c:pt>
                <c:pt idx="5130">
                  <c:v>-1.9049E-2</c:v>
                </c:pt>
                <c:pt idx="5131">
                  <c:v>-2.8791000000000001E-2</c:v>
                </c:pt>
                <c:pt idx="5132">
                  <c:v>-3.5771999999999998E-2</c:v>
                </c:pt>
                <c:pt idx="5133">
                  <c:v>-2.9770999999999999E-2</c:v>
                </c:pt>
                <c:pt idx="5134">
                  <c:v>-3.2640000000000002E-2</c:v>
                </c:pt>
                <c:pt idx="5135">
                  <c:v>-4.1324E-2</c:v>
                </c:pt>
                <c:pt idx="5136">
                  <c:v>-4.0307000000000003E-2</c:v>
                </c:pt>
                <c:pt idx="5137">
                  <c:v>-3.4213E-2</c:v>
                </c:pt>
                <c:pt idx="5138">
                  <c:v>-3.7571E-2</c:v>
                </c:pt>
                <c:pt idx="5139">
                  <c:v>-4.2597000000000003E-2</c:v>
                </c:pt>
                <c:pt idx="5140">
                  <c:v>-3.4805000000000003E-2</c:v>
                </c:pt>
                <c:pt idx="5141">
                  <c:v>-3.0953000000000001E-2</c:v>
                </c:pt>
                <c:pt idx="5142">
                  <c:v>-2.7938000000000001E-2</c:v>
                </c:pt>
                <c:pt idx="5143">
                  <c:v>-1.7263000000000001E-2</c:v>
                </c:pt>
                <c:pt idx="5144">
                  <c:v>-8.6572999999999997E-3</c:v>
                </c:pt>
                <c:pt idx="5145">
                  <c:v>-6.1760000000000001E-3</c:v>
                </c:pt>
                <c:pt idx="5146">
                  <c:v>-1.9120000000000001E-3</c:v>
                </c:pt>
                <c:pt idx="5147">
                  <c:v>1.5375E-2</c:v>
                </c:pt>
                <c:pt idx="5148">
                  <c:v>2.2214999999999999E-2</c:v>
                </c:pt>
                <c:pt idx="5149">
                  <c:v>1.8415999999999998E-2</c:v>
                </c:pt>
                <c:pt idx="5150">
                  <c:v>2.4494999999999999E-2</c:v>
                </c:pt>
                <c:pt idx="5151">
                  <c:v>3.6721999999999998E-2</c:v>
                </c:pt>
                <c:pt idx="5152">
                  <c:v>4.2081E-2</c:v>
                </c:pt>
                <c:pt idx="5153">
                  <c:v>3.7994E-2</c:v>
                </c:pt>
                <c:pt idx="5154">
                  <c:v>4.6795000000000003E-2</c:v>
                </c:pt>
                <c:pt idx="5155">
                  <c:v>5.314E-2</c:v>
                </c:pt>
                <c:pt idx="5156">
                  <c:v>5.1804000000000003E-2</c:v>
                </c:pt>
                <c:pt idx="5157">
                  <c:v>5.2623000000000003E-2</c:v>
                </c:pt>
                <c:pt idx="5158">
                  <c:v>5.5104E-2</c:v>
                </c:pt>
                <c:pt idx="5159">
                  <c:v>5.3706999999999998E-2</c:v>
                </c:pt>
                <c:pt idx="5160">
                  <c:v>4.6032000000000003E-2</c:v>
                </c:pt>
                <c:pt idx="5161">
                  <c:v>4.8314999999999997E-2</c:v>
                </c:pt>
                <c:pt idx="5162">
                  <c:v>4.8647999999999997E-2</c:v>
                </c:pt>
                <c:pt idx="5163">
                  <c:v>4.1057999999999997E-2</c:v>
                </c:pt>
                <c:pt idx="5164">
                  <c:v>3.1886999999999999E-2</c:v>
                </c:pt>
                <c:pt idx="5165">
                  <c:v>2.8256E-2</c:v>
                </c:pt>
                <c:pt idx="5166">
                  <c:v>2.1963E-2</c:v>
                </c:pt>
                <c:pt idx="5167">
                  <c:v>1.1812E-2</c:v>
                </c:pt>
                <c:pt idx="5168">
                  <c:v>-2.1974000000000001E-4</c:v>
                </c:pt>
                <c:pt idx="5169">
                  <c:v>-9.0377999999999997E-4</c:v>
                </c:pt>
                <c:pt idx="5170">
                  <c:v>-1.3426E-2</c:v>
                </c:pt>
                <c:pt idx="5171">
                  <c:v>-2.3393000000000001E-2</c:v>
                </c:pt>
                <c:pt idx="5172">
                  <c:v>-2.6901999999999999E-2</c:v>
                </c:pt>
                <c:pt idx="5173">
                  <c:v>-3.1157000000000001E-2</c:v>
                </c:pt>
                <c:pt idx="5174">
                  <c:v>-3.7629999999999997E-2</c:v>
                </c:pt>
                <c:pt idx="5175">
                  <c:v>-4.8280999999999998E-2</c:v>
                </c:pt>
                <c:pt idx="5176">
                  <c:v>-4.5012000000000003E-2</c:v>
                </c:pt>
                <c:pt idx="5177">
                  <c:v>-4.8196000000000003E-2</c:v>
                </c:pt>
                <c:pt idx="5178">
                  <c:v>-5.8789000000000001E-2</c:v>
                </c:pt>
                <c:pt idx="5179">
                  <c:v>-5.5114999999999997E-2</c:v>
                </c:pt>
                <c:pt idx="5180">
                  <c:v>-4.7832E-2</c:v>
                </c:pt>
                <c:pt idx="5181">
                  <c:v>-5.2009E-2</c:v>
                </c:pt>
                <c:pt idx="5182">
                  <c:v>-5.0469E-2</c:v>
                </c:pt>
                <c:pt idx="5183">
                  <c:v>-4.5347999999999999E-2</c:v>
                </c:pt>
                <c:pt idx="5184">
                  <c:v>-3.8181E-2</c:v>
                </c:pt>
                <c:pt idx="5185">
                  <c:v>-3.6443000000000003E-2</c:v>
                </c:pt>
                <c:pt idx="5186">
                  <c:v>-3.3341999999999997E-2</c:v>
                </c:pt>
                <c:pt idx="5187">
                  <c:v>-2.3047000000000002E-2</c:v>
                </c:pt>
                <c:pt idx="5188">
                  <c:v>-1.6611999999999998E-2</c:v>
                </c:pt>
                <c:pt idx="5189">
                  <c:v>-1.1169E-2</c:v>
                </c:pt>
                <c:pt idx="5190">
                  <c:v>1.5858000000000001E-3</c:v>
                </c:pt>
                <c:pt idx="5191">
                  <c:v>1.4766E-2</c:v>
                </c:pt>
                <c:pt idx="5192">
                  <c:v>1.1828E-2</c:v>
                </c:pt>
                <c:pt idx="5193">
                  <c:v>2.2519000000000001E-2</c:v>
                </c:pt>
                <c:pt idx="5194">
                  <c:v>2.8008000000000002E-2</c:v>
                </c:pt>
                <c:pt idx="5195">
                  <c:v>3.7823000000000002E-2</c:v>
                </c:pt>
                <c:pt idx="5196">
                  <c:v>3.4934E-2</c:v>
                </c:pt>
                <c:pt idx="5197">
                  <c:v>3.9808000000000003E-2</c:v>
                </c:pt>
                <c:pt idx="5198">
                  <c:v>4.3568000000000003E-2</c:v>
                </c:pt>
                <c:pt idx="5199">
                  <c:v>4.3470000000000002E-2</c:v>
                </c:pt>
                <c:pt idx="5200">
                  <c:v>4.512E-2</c:v>
                </c:pt>
                <c:pt idx="5201">
                  <c:v>4.5392000000000002E-2</c:v>
                </c:pt>
                <c:pt idx="5202">
                  <c:v>4.5652999999999999E-2</c:v>
                </c:pt>
                <c:pt idx="5203">
                  <c:v>4.2985000000000002E-2</c:v>
                </c:pt>
                <c:pt idx="5204">
                  <c:v>3.2780999999999998E-2</c:v>
                </c:pt>
                <c:pt idx="5205">
                  <c:v>3.0130000000000001E-2</c:v>
                </c:pt>
                <c:pt idx="5206">
                  <c:v>2.4774000000000001E-2</c:v>
                </c:pt>
                <c:pt idx="5207">
                  <c:v>1.1435000000000001E-2</c:v>
                </c:pt>
                <c:pt idx="5208">
                  <c:v>7.7448999999999999E-3</c:v>
                </c:pt>
                <c:pt idx="5209">
                  <c:v>6.8608000000000002E-3</c:v>
                </c:pt>
                <c:pt idx="5210">
                  <c:v>-6.0052999999999999E-3</c:v>
                </c:pt>
                <c:pt idx="5211">
                  <c:v>-1.4507000000000001E-2</c:v>
                </c:pt>
                <c:pt idx="5212">
                  <c:v>-1.5488E-2</c:v>
                </c:pt>
                <c:pt idx="5213">
                  <c:v>-2.3307999999999999E-2</c:v>
                </c:pt>
                <c:pt idx="5214">
                  <c:v>-3.6444999999999998E-2</c:v>
                </c:pt>
                <c:pt idx="5215">
                  <c:v>-4.3025000000000001E-2</c:v>
                </c:pt>
                <c:pt idx="5216">
                  <c:v>-4.8966999999999997E-2</c:v>
                </c:pt>
                <c:pt idx="5217">
                  <c:v>-4.7210000000000002E-2</c:v>
                </c:pt>
                <c:pt idx="5218">
                  <c:v>-5.654E-2</c:v>
                </c:pt>
                <c:pt idx="5219">
                  <c:v>-4.734E-2</c:v>
                </c:pt>
                <c:pt idx="5220">
                  <c:v>-5.1534000000000003E-2</c:v>
                </c:pt>
                <c:pt idx="5221">
                  <c:v>-5.3469000000000003E-2</c:v>
                </c:pt>
                <c:pt idx="5222">
                  <c:v>-4.8529000000000003E-2</c:v>
                </c:pt>
                <c:pt idx="5223">
                  <c:v>-3.6360000000000003E-2</c:v>
                </c:pt>
                <c:pt idx="5224">
                  <c:v>-3.3399999999999999E-2</c:v>
                </c:pt>
                <c:pt idx="5225">
                  <c:v>-4.0376000000000002E-2</c:v>
                </c:pt>
                <c:pt idx="5226">
                  <c:v>-2.9708999999999999E-2</c:v>
                </c:pt>
                <c:pt idx="5227">
                  <c:v>-1.5969000000000001E-2</c:v>
                </c:pt>
                <c:pt idx="5228">
                  <c:v>-1.5931000000000001E-2</c:v>
                </c:pt>
                <c:pt idx="5229">
                  <c:v>-4.5964999999999999E-3</c:v>
                </c:pt>
                <c:pt idx="5230">
                  <c:v>8.9149999999999993E-3</c:v>
                </c:pt>
                <c:pt idx="5231">
                  <c:v>1.6996000000000001E-2</c:v>
                </c:pt>
                <c:pt idx="5232">
                  <c:v>2.622E-2</c:v>
                </c:pt>
                <c:pt idx="5233">
                  <c:v>3.2043000000000002E-2</c:v>
                </c:pt>
                <c:pt idx="5234">
                  <c:v>3.9801999999999997E-2</c:v>
                </c:pt>
                <c:pt idx="5235">
                  <c:v>4.8343999999999998E-2</c:v>
                </c:pt>
                <c:pt idx="5236">
                  <c:v>5.1839999999999997E-2</c:v>
                </c:pt>
                <c:pt idx="5237">
                  <c:v>5.6418000000000003E-2</c:v>
                </c:pt>
                <c:pt idx="5238">
                  <c:v>6.4669000000000004E-2</c:v>
                </c:pt>
                <c:pt idx="5239">
                  <c:v>6.6848000000000005E-2</c:v>
                </c:pt>
                <c:pt idx="5240">
                  <c:v>6.9602999999999998E-2</c:v>
                </c:pt>
                <c:pt idx="5241">
                  <c:v>7.6471999999999998E-2</c:v>
                </c:pt>
                <c:pt idx="5242">
                  <c:v>6.8999000000000005E-2</c:v>
                </c:pt>
                <c:pt idx="5243">
                  <c:v>6.1379999999999997E-2</c:v>
                </c:pt>
                <c:pt idx="5244">
                  <c:v>5.5731999999999997E-2</c:v>
                </c:pt>
                <c:pt idx="5245">
                  <c:v>5.6698999999999999E-2</c:v>
                </c:pt>
                <c:pt idx="5246">
                  <c:v>4.7712999999999998E-2</c:v>
                </c:pt>
                <c:pt idx="5247">
                  <c:v>3.2218999999999998E-2</c:v>
                </c:pt>
                <c:pt idx="5248">
                  <c:v>2.3179000000000002E-2</c:v>
                </c:pt>
                <c:pt idx="5249">
                  <c:v>1.8794999999999999E-2</c:v>
                </c:pt>
                <c:pt idx="5250">
                  <c:v>1.2069E-2</c:v>
                </c:pt>
                <c:pt idx="5251">
                  <c:v>4.6341000000000002E-5</c:v>
                </c:pt>
                <c:pt idx="5252">
                  <c:v>-8.8763999999999996E-3</c:v>
                </c:pt>
                <c:pt idx="5253">
                  <c:v>-1.6685999999999999E-2</c:v>
                </c:pt>
                <c:pt idx="5254">
                  <c:v>-3.2046999999999999E-2</c:v>
                </c:pt>
                <c:pt idx="5255">
                  <c:v>-4.0281999999999998E-2</c:v>
                </c:pt>
                <c:pt idx="5256">
                  <c:v>-4.4107E-2</c:v>
                </c:pt>
                <c:pt idx="5257">
                  <c:v>-5.7978000000000002E-2</c:v>
                </c:pt>
                <c:pt idx="5258">
                  <c:v>-6.4447000000000004E-2</c:v>
                </c:pt>
                <c:pt idx="5259">
                  <c:v>-6.0484999999999997E-2</c:v>
                </c:pt>
                <c:pt idx="5260">
                  <c:v>-6.7534999999999998E-2</c:v>
                </c:pt>
                <c:pt idx="5261">
                  <c:v>-7.3745000000000005E-2</c:v>
                </c:pt>
                <c:pt idx="5262">
                  <c:v>-6.9222000000000006E-2</c:v>
                </c:pt>
                <c:pt idx="5263">
                  <c:v>-6.7624000000000004E-2</c:v>
                </c:pt>
                <c:pt idx="5264">
                  <c:v>-7.0472000000000007E-2</c:v>
                </c:pt>
                <c:pt idx="5265">
                  <c:v>-7.1013000000000007E-2</c:v>
                </c:pt>
                <c:pt idx="5266">
                  <c:v>-6.0892000000000002E-2</c:v>
                </c:pt>
                <c:pt idx="5267">
                  <c:v>-5.1517E-2</c:v>
                </c:pt>
                <c:pt idx="5268">
                  <c:v>-4.6290999999999999E-2</c:v>
                </c:pt>
                <c:pt idx="5269">
                  <c:v>-3.7900000000000003E-2</c:v>
                </c:pt>
                <c:pt idx="5270">
                  <c:v>-2.5090999999999999E-2</c:v>
                </c:pt>
                <c:pt idx="5271">
                  <c:v>-1.5502E-2</c:v>
                </c:pt>
                <c:pt idx="5272">
                  <c:v>-7.4183000000000001E-3</c:v>
                </c:pt>
                <c:pt idx="5273">
                  <c:v>6.1877E-3</c:v>
                </c:pt>
                <c:pt idx="5274">
                  <c:v>1.5687E-2</c:v>
                </c:pt>
                <c:pt idx="5275">
                  <c:v>2.1481E-2</c:v>
                </c:pt>
                <c:pt idx="5276">
                  <c:v>2.8504000000000002E-2</c:v>
                </c:pt>
                <c:pt idx="5277">
                  <c:v>4.0955999999999999E-2</c:v>
                </c:pt>
                <c:pt idx="5278">
                  <c:v>4.6358999999999997E-2</c:v>
                </c:pt>
                <c:pt idx="5279">
                  <c:v>5.2596999999999998E-2</c:v>
                </c:pt>
                <c:pt idx="5280">
                  <c:v>5.7055000000000002E-2</c:v>
                </c:pt>
                <c:pt idx="5281">
                  <c:v>6.2544000000000002E-2</c:v>
                </c:pt>
                <c:pt idx="5282">
                  <c:v>6.2921000000000005E-2</c:v>
                </c:pt>
                <c:pt idx="5283">
                  <c:v>6.1579000000000002E-2</c:v>
                </c:pt>
                <c:pt idx="5284">
                  <c:v>6.1992999999999999E-2</c:v>
                </c:pt>
                <c:pt idx="5285">
                  <c:v>6.1740999999999997E-2</c:v>
                </c:pt>
                <c:pt idx="5286">
                  <c:v>5.4781999999999997E-2</c:v>
                </c:pt>
                <c:pt idx="5287">
                  <c:v>5.0423000000000003E-2</c:v>
                </c:pt>
                <c:pt idx="5288">
                  <c:v>4.6657999999999998E-2</c:v>
                </c:pt>
                <c:pt idx="5289">
                  <c:v>4.0516999999999997E-2</c:v>
                </c:pt>
                <c:pt idx="5290">
                  <c:v>2.5985000000000001E-2</c:v>
                </c:pt>
                <c:pt idx="5291">
                  <c:v>1.746E-2</c:v>
                </c:pt>
                <c:pt idx="5292">
                  <c:v>1.2898E-2</c:v>
                </c:pt>
                <c:pt idx="5293">
                  <c:v>-3.7590000000000002E-3</c:v>
                </c:pt>
                <c:pt idx="5294">
                  <c:v>-1.1524E-2</c:v>
                </c:pt>
                <c:pt idx="5295">
                  <c:v>-2.1285999999999999E-2</c:v>
                </c:pt>
                <c:pt idx="5296">
                  <c:v>-2.7705E-2</c:v>
                </c:pt>
                <c:pt idx="5297">
                  <c:v>-4.1260999999999999E-2</c:v>
                </c:pt>
                <c:pt idx="5298">
                  <c:v>-4.5581000000000003E-2</c:v>
                </c:pt>
                <c:pt idx="5299">
                  <c:v>-4.8354000000000001E-2</c:v>
                </c:pt>
                <c:pt idx="5300">
                  <c:v>-5.8018E-2</c:v>
                </c:pt>
                <c:pt idx="5301">
                  <c:v>-6.3174999999999995E-2</c:v>
                </c:pt>
                <c:pt idx="5302">
                  <c:v>-6.2218000000000002E-2</c:v>
                </c:pt>
                <c:pt idx="5303">
                  <c:v>-6.3787999999999997E-2</c:v>
                </c:pt>
                <c:pt idx="5304">
                  <c:v>-6.4485000000000001E-2</c:v>
                </c:pt>
                <c:pt idx="5305">
                  <c:v>-6.3015000000000002E-2</c:v>
                </c:pt>
                <c:pt idx="5306">
                  <c:v>-5.4448000000000003E-2</c:v>
                </c:pt>
                <c:pt idx="5307">
                  <c:v>-4.8394E-2</c:v>
                </c:pt>
                <c:pt idx="5308">
                  <c:v>-4.5619E-2</c:v>
                </c:pt>
                <c:pt idx="5309">
                  <c:v>-3.9668000000000002E-2</c:v>
                </c:pt>
                <c:pt idx="5310">
                  <c:v>-2.5706E-2</c:v>
                </c:pt>
                <c:pt idx="5311">
                  <c:v>-1.8065999999999999E-2</c:v>
                </c:pt>
                <c:pt idx="5312">
                  <c:v>-1.2865E-2</c:v>
                </c:pt>
                <c:pt idx="5313">
                  <c:v>3.324E-4</c:v>
                </c:pt>
                <c:pt idx="5314">
                  <c:v>1.3755E-2</c:v>
                </c:pt>
                <c:pt idx="5315">
                  <c:v>2.6175E-2</c:v>
                </c:pt>
                <c:pt idx="5316">
                  <c:v>3.8979E-2</c:v>
                </c:pt>
                <c:pt idx="5317">
                  <c:v>4.3160999999999998E-2</c:v>
                </c:pt>
                <c:pt idx="5318">
                  <c:v>5.6305000000000001E-2</c:v>
                </c:pt>
                <c:pt idx="5319">
                  <c:v>5.7764999999999997E-2</c:v>
                </c:pt>
                <c:pt idx="5320">
                  <c:v>7.1105000000000002E-2</c:v>
                </c:pt>
                <c:pt idx="5321">
                  <c:v>7.3362999999999998E-2</c:v>
                </c:pt>
                <c:pt idx="5322">
                  <c:v>7.5257000000000004E-2</c:v>
                </c:pt>
                <c:pt idx="5323">
                  <c:v>7.3385000000000006E-2</c:v>
                </c:pt>
                <c:pt idx="5324">
                  <c:v>7.7380000000000004E-2</c:v>
                </c:pt>
                <c:pt idx="5325">
                  <c:v>7.9884999999999998E-2</c:v>
                </c:pt>
                <c:pt idx="5326">
                  <c:v>7.2954000000000005E-2</c:v>
                </c:pt>
                <c:pt idx="5327">
                  <c:v>6.8839999999999998E-2</c:v>
                </c:pt>
                <c:pt idx="5328">
                  <c:v>7.0025000000000004E-2</c:v>
                </c:pt>
                <c:pt idx="5329">
                  <c:v>5.4973000000000001E-2</c:v>
                </c:pt>
                <c:pt idx="5330">
                  <c:v>4.1953999999999998E-2</c:v>
                </c:pt>
                <c:pt idx="5331">
                  <c:v>3.6549999999999999E-2</c:v>
                </c:pt>
                <c:pt idx="5332">
                  <c:v>2.3859999999999999E-2</c:v>
                </c:pt>
                <c:pt idx="5333">
                  <c:v>1.1162E-2</c:v>
                </c:pt>
                <c:pt idx="5334">
                  <c:v>1.9032000000000001E-3</c:v>
                </c:pt>
                <c:pt idx="5335">
                  <c:v>-1.1682E-2</c:v>
                </c:pt>
                <c:pt idx="5336">
                  <c:v>-2.2141000000000001E-2</c:v>
                </c:pt>
                <c:pt idx="5337">
                  <c:v>-3.2830999999999999E-2</c:v>
                </c:pt>
                <c:pt idx="5338">
                  <c:v>-4.3527999999999997E-2</c:v>
                </c:pt>
                <c:pt idx="5339">
                  <c:v>-5.7294999999999999E-2</c:v>
                </c:pt>
                <c:pt idx="5340">
                  <c:v>-7.1554999999999994E-2</c:v>
                </c:pt>
                <c:pt idx="5341">
                  <c:v>-8.0366000000000007E-2</c:v>
                </c:pt>
                <c:pt idx="5342">
                  <c:v>-7.9866999999999994E-2</c:v>
                </c:pt>
                <c:pt idx="5343">
                  <c:v>-8.6957999999999994E-2</c:v>
                </c:pt>
                <c:pt idx="5344">
                  <c:v>-8.8123999999999994E-2</c:v>
                </c:pt>
                <c:pt idx="5345">
                  <c:v>-8.9699000000000001E-2</c:v>
                </c:pt>
                <c:pt idx="5346">
                  <c:v>-8.5986000000000007E-2</c:v>
                </c:pt>
                <c:pt idx="5347">
                  <c:v>-8.4948999999999997E-2</c:v>
                </c:pt>
                <c:pt idx="5348">
                  <c:v>-7.6612E-2</c:v>
                </c:pt>
                <c:pt idx="5349">
                  <c:v>-6.9134000000000001E-2</c:v>
                </c:pt>
                <c:pt idx="5350">
                  <c:v>-6.9074999999999998E-2</c:v>
                </c:pt>
                <c:pt idx="5351">
                  <c:v>-5.9409000000000003E-2</c:v>
                </c:pt>
                <c:pt idx="5352">
                  <c:v>-4.9935E-2</c:v>
                </c:pt>
                <c:pt idx="5353">
                  <c:v>-3.8744000000000001E-2</c:v>
                </c:pt>
                <c:pt idx="5354">
                  <c:v>-2.2065000000000001E-2</c:v>
                </c:pt>
                <c:pt idx="5355">
                  <c:v>-9.9194999999999995E-3</c:v>
                </c:pt>
                <c:pt idx="5356">
                  <c:v>1.1815E-3</c:v>
                </c:pt>
                <c:pt idx="5357">
                  <c:v>1.8631999999999999E-2</c:v>
                </c:pt>
                <c:pt idx="5358">
                  <c:v>2.8528000000000001E-2</c:v>
                </c:pt>
                <c:pt idx="5359">
                  <c:v>3.4182999999999998E-2</c:v>
                </c:pt>
                <c:pt idx="5360">
                  <c:v>5.0758999999999999E-2</c:v>
                </c:pt>
                <c:pt idx="5361">
                  <c:v>5.8862999999999999E-2</c:v>
                </c:pt>
                <c:pt idx="5362">
                  <c:v>6.2689999999999996E-2</c:v>
                </c:pt>
                <c:pt idx="5363">
                  <c:v>7.1292999999999995E-2</c:v>
                </c:pt>
                <c:pt idx="5364">
                  <c:v>8.4012000000000003E-2</c:v>
                </c:pt>
                <c:pt idx="5365">
                  <c:v>8.5993E-2</c:v>
                </c:pt>
                <c:pt idx="5366">
                  <c:v>8.8432999999999998E-2</c:v>
                </c:pt>
                <c:pt idx="5367">
                  <c:v>8.3729999999999999E-2</c:v>
                </c:pt>
                <c:pt idx="5368">
                  <c:v>8.0712999999999993E-2</c:v>
                </c:pt>
                <c:pt idx="5369">
                  <c:v>7.3652999999999996E-2</c:v>
                </c:pt>
                <c:pt idx="5370">
                  <c:v>6.9848999999999994E-2</c:v>
                </c:pt>
                <c:pt idx="5371">
                  <c:v>6.4794000000000004E-2</c:v>
                </c:pt>
                <c:pt idx="5372">
                  <c:v>5.1456000000000002E-2</c:v>
                </c:pt>
                <c:pt idx="5373">
                  <c:v>3.6142000000000001E-2</c:v>
                </c:pt>
                <c:pt idx="5374">
                  <c:v>2.921E-2</c:v>
                </c:pt>
                <c:pt idx="5375">
                  <c:v>2.5751E-2</c:v>
                </c:pt>
                <c:pt idx="5376">
                  <c:v>1.0699999999999999E-2</c:v>
                </c:pt>
                <c:pt idx="5377">
                  <c:v>-4.9170999999999998E-3</c:v>
                </c:pt>
                <c:pt idx="5378">
                  <c:v>-1.2807000000000001E-2</c:v>
                </c:pt>
                <c:pt idx="5379">
                  <c:v>-2.7473999999999998E-2</c:v>
                </c:pt>
                <c:pt idx="5380">
                  <c:v>-3.9070000000000001E-2</c:v>
                </c:pt>
                <c:pt idx="5381">
                  <c:v>-4.9621999999999999E-2</c:v>
                </c:pt>
                <c:pt idx="5382">
                  <c:v>-5.9908000000000003E-2</c:v>
                </c:pt>
                <c:pt idx="5383">
                  <c:v>-6.6661999999999999E-2</c:v>
                </c:pt>
                <c:pt idx="5384">
                  <c:v>-6.8418000000000007E-2</c:v>
                </c:pt>
                <c:pt idx="5385">
                  <c:v>-7.4872999999999995E-2</c:v>
                </c:pt>
                <c:pt idx="5386">
                  <c:v>-7.8384999999999996E-2</c:v>
                </c:pt>
                <c:pt idx="5387">
                  <c:v>-7.8840999999999994E-2</c:v>
                </c:pt>
                <c:pt idx="5388">
                  <c:v>-7.5434000000000001E-2</c:v>
                </c:pt>
                <c:pt idx="5389">
                  <c:v>-7.5449000000000002E-2</c:v>
                </c:pt>
                <c:pt idx="5390">
                  <c:v>-7.1015999999999996E-2</c:v>
                </c:pt>
                <c:pt idx="5391">
                  <c:v>-6.7276000000000002E-2</c:v>
                </c:pt>
                <c:pt idx="5392">
                  <c:v>-5.3676000000000001E-2</c:v>
                </c:pt>
                <c:pt idx="5393">
                  <c:v>-4.0580999999999999E-2</c:v>
                </c:pt>
                <c:pt idx="5394">
                  <c:v>-3.1727999999999999E-2</c:v>
                </c:pt>
                <c:pt idx="5395">
                  <c:v>-2.1401E-2</c:v>
                </c:pt>
                <c:pt idx="5396">
                  <c:v>-7.3733000000000002E-3</c:v>
                </c:pt>
                <c:pt idx="5397">
                  <c:v>8.6277000000000003E-3</c:v>
                </c:pt>
                <c:pt idx="5398">
                  <c:v>2.1443E-2</c:v>
                </c:pt>
                <c:pt idx="5399">
                  <c:v>3.0890999999999998E-2</c:v>
                </c:pt>
                <c:pt idx="5400">
                  <c:v>4.0740999999999999E-2</c:v>
                </c:pt>
                <c:pt idx="5401">
                  <c:v>5.3631999999999999E-2</c:v>
                </c:pt>
                <c:pt idx="5402">
                  <c:v>6.3598000000000002E-2</c:v>
                </c:pt>
                <c:pt idx="5403">
                  <c:v>7.3002999999999998E-2</c:v>
                </c:pt>
                <c:pt idx="5404">
                  <c:v>7.9296000000000005E-2</c:v>
                </c:pt>
                <c:pt idx="5405">
                  <c:v>8.4709999999999994E-2</c:v>
                </c:pt>
                <c:pt idx="5406">
                  <c:v>8.7970000000000007E-2</c:v>
                </c:pt>
                <c:pt idx="5407">
                  <c:v>9.1977000000000003E-2</c:v>
                </c:pt>
                <c:pt idx="5408">
                  <c:v>8.8732000000000005E-2</c:v>
                </c:pt>
                <c:pt idx="5409">
                  <c:v>8.3364999999999995E-2</c:v>
                </c:pt>
                <c:pt idx="5410">
                  <c:v>8.1154000000000004E-2</c:v>
                </c:pt>
                <c:pt idx="5411">
                  <c:v>7.8422000000000006E-2</c:v>
                </c:pt>
                <c:pt idx="5412">
                  <c:v>6.6115999999999994E-2</c:v>
                </c:pt>
                <c:pt idx="5413">
                  <c:v>5.5528000000000001E-2</c:v>
                </c:pt>
                <c:pt idx="5414">
                  <c:v>4.6302999999999997E-2</c:v>
                </c:pt>
                <c:pt idx="5415">
                  <c:v>3.4210999999999998E-2</c:v>
                </c:pt>
                <c:pt idx="5416">
                  <c:v>1.6197E-2</c:v>
                </c:pt>
                <c:pt idx="5417">
                  <c:v>2.5395000000000001E-3</c:v>
                </c:pt>
                <c:pt idx="5418">
                  <c:v>-1.2794E-2</c:v>
                </c:pt>
                <c:pt idx="5419">
                  <c:v>-2.3664000000000001E-2</c:v>
                </c:pt>
                <c:pt idx="5420">
                  <c:v>-4.1964000000000001E-2</c:v>
                </c:pt>
                <c:pt idx="5421">
                  <c:v>-5.4708E-2</c:v>
                </c:pt>
                <c:pt idx="5422">
                  <c:v>-6.6775000000000001E-2</c:v>
                </c:pt>
                <c:pt idx="5423">
                  <c:v>-7.4060000000000001E-2</c:v>
                </c:pt>
                <c:pt idx="5424">
                  <c:v>-8.5370000000000001E-2</c:v>
                </c:pt>
                <c:pt idx="5425">
                  <c:v>-9.4673999999999994E-2</c:v>
                </c:pt>
                <c:pt idx="5426">
                  <c:v>-0.10029</c:v>
                </c:pt>
                <c:pt idx="5427">
                  <c:v>-0.10199999999999999</c:v>
                </c:pt>
                <c:pt idx="5428">
                  <c:v>-0.10742</c:v>
                </c:pt>
                <c:pt idx="5429">
                  <c:v>-0.10511</c:v>
                </c:pt>
                <c:pt idx="5430">
                  <c:v>-0.10145999999999999</c:v>
                </c:pt>
                <c:pt idx="5431">
                  <c:v>-9.6145999999999995E-2</c:v>
                </c:pt>
                <c:pt idx="5432">
                  <c:v>-8.7276000000000006E-2</c:v>
                </c:pt>
                <c:pt idx="5433">
                  <c:v>-7.9030000000000003E-2</c:v>
                </c:pt>
                <c:pt idx="5434">
                  <c:v>-7.2597999999999996E-2</c:v>
                </c:pt>
                <c:pt idx="5435">
                  <c:v>-5.6562000000000001E-2</c:v>
                </c:pt>
                <c:pt idx="5436">
                  <c:v>-4.3624000000000003E-2</c:v>
                </c:pt>
                <c:pt idx="5437">
                  <c:v>-3.1281999999999997E-2</c:v>
                </c:pt>
                <c:pt idx="5438">
                  <c:v>-1.6938000000000002E-2</c:v>
                </c:pt>
                <c:pt idx="5439">
                  <c:v>3.8251000000000002E-4</c:v>
                </c:pt>
                <c:pt idx="5440">
                  <c:v>2.1367000000000001E-2</c:v>
                </c:pt>
                <c:pt idx="5441">
                  <c:v>3.8245000000000001E-2</c:v>
                </c:pt>
                <c:pt idx="5442">
                  <c:v>4.6317999999999998E-2</c:v>
                </c:pt>
                <c:pt idx="5443">
                  <c:v>6.3673999999999994E-2</c:v>
                </c:pt>
                <c:pt idx="5444">
                  <c:v>7.2485999999999995E-2</c:v>
                </c:pt>
                <c:pt idx="5445">
                  <c:v>8.7091000000000002E-2</c:v>
                </c:pt>
                <c:pt idx="5446">
                  <c:v>9.4460000000000002E-2</c:v>
                </c:pt>
                <c:pt idx="5447">
                  <c:v>9.7531999999999994E-2</c:v>
                </c:pt>
                <c:pt idx="5448">
                  <c:v>0.1003</c:v>
                </c:pt>
                <c:pt idx="5449">
                  <c:v>0.10359</c:v>
                </c:pt>
                <c:pt idx="5450">
                  <c:v>0.1105</c:v>
                </c:pt>
                <c:pt idx="5451">
                  <c:v>0.10385</c:v>
                </c:pt>
                <c:pt idx="5452">
                  <c:v>9.8413E-2</c:v>
                </c:pt>
                <c:pt idx="5453">
                  <c:v>9.6602999999999994E-2</c:v>
                </c:pt>
                <c:pt idx="5454">
                  <c:v>8.5942000000000005E-2</c:v>
                </c:pt>
                <c:pt idx="5455">
                  <c:v>7.0260000000000003E-2</c:v>
                </c:pt>
                <c:pt idx="5456">
                  <c:v>5.8546000000000001E-2</c:v>
                </c:pt>
                <c:pt idx="5457">
                  <c:v>4.2695999999999998E-2</c:v>
                </c:pt>
                <c:pt idx="5458">
                  <c:v>3.2478E-2</c:v>
                </c:pt>
                <c:pt idx="5459">
                  <c:v>1.9917000000000001E-2</c:v>
                </c:pt>
                <c:pt idx="5460">
                  <c:v>-8.2954000000000003E-4</c:v>
                </c:pt>
                <c:pt idx="5461">
                  <c:v>-1.383E-2</c:v>
                </c:pt>
                <c:pt idx="5462">
                  <c:v>-2.4501999999999999E-2</c:v>
                </c:pt>
                <c:pt idx="5463">
                  <c:v>-3.9917000000000001E-2</c:v>
                </c:pt>
                <c:pt idx="5464">
                  <c:v>-5.8290000000000002E-2</c:v>
                </c:pt>
                <c:pt idx="5465">
                  <c:v>-7.3468000000000006E-2</c:v>
                </c:pt>
                <c:pt idx="5466">
                  <c:v>-8.7193000000000007E-2</c:v>
                </c:pt>
                <c:pt idx="5467">
                  <c:v>-8.7106000000000003E-2</c:v>
                </c:pt>
                <c:pt idx="5468">
                  <c:v>-9.6930000000000002E-2</c:v>
                </c:pt>
                <c:pt idx="5469">
                  <c:v>-9.554E-2</c:v>
                </c:pt>
                <c:pt idx="5470">
                  <c:v>-9.9353999999999998E-2</c:v>
                </c:pt>
                <c:pt idx="5471">
                  <c:v>-9.9478999999999998E-2</c:v>
                </c:pt>
                <c:pt idx="5472">
                  <c:v>-9.3881999999999993E-2</c:v>
                </c:pt>
                <c:pt idx="5473">
                  <c:v>-8.4921999999999997E-2</c:v>
                </c:pt>
                <c:pt idx="5474">
                  <c:v>-7.7840999999999994E-2</c:v>
                </c:pt>
                <c:pt idx="5475">
                  <c:v>-7.7396999999999994E-2</c:v>
                </c:pt>
                <c:pt idx="5476">
                  <c:v>-6.3095999999999999E-2</c:v>
                </c:pt>
                <c:pt idx="5477">
                  <c:v>-5.0998000000000002E-2</c:v>
                </c:pt>
                <c:pt idx="5478">
                  <c:v>-4.1270000000000001E-2</c:v>
                </c:pt>
                <c:pt idx="5479">
                  <c:v>-2.0808E-2</c:v>
                </c:pt>
                <c:pt idx="5480">
                  <c:v>-1.9575E-3</c:v>
                </c:pt>
                <c:pt idx="5481">
                  <c:v>8.9977000000000008E-3</c:v>
                </c:pt>
                <c:pt idx="5482">
                  <c:v>2.6634000000000001E-2</c:v>
                </c:pt>
                <c:pt idx="5483">
                  <c:v>4.2082000000000001E-2</c:v>
                </c:pt>
                <c:pt idx="5484">
                  <c:v>5.1508999999999999E-2</c:v>
                </c:pt>
                <c:pt idx="5485">
                  <c:v>6.7710000000000006E-2</c:v>
                </c:pt>
                <c:pt idx="5486">
                  <c:v>7.5505000000000003E-2</c:v>
                </c:pt>
                <c:pt idx="5487">
                  <c:v>8.4643999999999997E-2</c:v>
                </c:pt>
                <c:pt idx="5488">
                  <c:v>9.3953999999999996E-2</c:v>
                </c:pt>
                <c:pt idx="5489">
                  <c:v>0.10313</c:v>
                </c:pt>
                <c:pt idx="5490">
                  <c:v>0.10578</c:v>
                </c:pt>
                <c:pt idx="5491">
                  <c:v>0.10965999999999999</c:v>
                </c:pt>
                <c:pt idx="5492">
                  <c:v>0.10197000000000001</c:v>
                </c:pt>
                <c:pt idx="5493">
                  <c:v>9.9236000000000005E-2</c:v>
                </c:pt>
                <c:pt idx="5494">
                  <c:v>8.6740999999999999E-2</c:v>
                </c:pt>
                <c:pt idx="5495">
                  <c:v>8.2221000000000002E-2</c:v>
                </c:pt>
                <c:pt idx="5496">
                  <c:v>6.9795999999999997E-2</c:v>
                </c:pt>
                <c:pt idx="5497">
                  <c:v>5.6013E-2</c:v>
                </c:pt>
                <c:pt idx="5498">
                  <c:v>3.6920000000000001E-2</c:v>
                </c:pt>
                <c:pt idx="5499">
                  <c:v>2.4097E-2</c:v>
                </c:pt>
                <c:pt idx="5500">
                  <c:v>1.4317E-2</c:v>
                </c:pt>
                <c:pt idx="5501">
                  <c:v>-3.9687999999999998E-3</c:v>
                </c:pt>
                <c:pt idx="5502">
                  <c:v>-2.0480000000000002E-2</c:v>
                </c:pt>
                <c:pt idx="5503">
                  <c:v>-3.6199000000000002E-2</c:v>
                </c:pt>
                <c:pt idx="5504">
                  <c:v>-5.5731000000000003E-2</c:v>
                </c:pt>
                <c:pt idx="5505">
                  <c:v>-7.1091000000000001E-2</c:v>
                </c:pt>
                <c:pt idx="5506">
                  <c:v>-8.0484E-2</c:v>
                </c:pt>
                <c:pt idx="5507">
                  <c:v>-9.7129999999999994E-2</c:v>
                </c:pt>
                <c:pt idx="5508">
                  <c:v>-0.10611</c:v>
                </c:pt>
                <c:pt idx="5509">
                  <c:v>-0.10977000000000001</c:v>
                </c:pt>
                <c:pt idx="5510">
                  <c:v>-0.1142</c:v>
                </c:pt>
                <c:pt idx="5511">
                  <c:v>-0.11877</c:v>
                </c:pt>
                <c:pt idx="5512">
                  <c:v>-0.11724</c:v>
                </c:pt>
                <c:pt idx="5513">
                  <c:v>-0.11681</c:v>
                </c:pt>
                <c:pt idx="5514">
                  <c:v>-0.11143</c:v>
                </c:pt>
                <c:pt idx="5515">
                  <c:v>-0.10381</c:v>
                </c:pt>
                <c:pt idx="5516">
                  <c:v>-9.4643000000000005E-2</c:v>
                </c:pt>
                <c:pt idx="5517">
                  <c:v>-8.1822000000000006E-2</c:v>
                </c:pt>
                <c:pt idx="5518">
                  <c:v>-6.3987000000000002E-2</c:v>
                </c:pt>
                <c:pt idx="5519">
                  <c:v>-4.6968000000000003E-2</c:v>
                </c:pt>
                <c:pt idx="5520">
                  <c:v>-3.1293000000000001E-2</c:v>
                </c:pt>
                <c:pt idx="5521">
                  <c:v>-1.508E-2</c:v>
                </c:pt>
                <c:pt idx="5522">
                  <c:v>5.6014000000000003E-3</c:v>
                </c:pt>
                <c:pt idx="5523">
                  <c:v>2.6751E-2</c:v>
                </c:pt>
                <c:pt idx="5524">
                  <c:v>4.0559999999999999E-2</c:v>
                </c:pt>
                <c:pt idx="5525">
                  <c:v>5.2150000000000002E-2</c:v>
                </c:pt>
                <c:pt idx="5526">
                  <c:v>7.0496000000000003E-2</c:v>
                </c:pt>
                <c:pt idx="5527">
                  <c:v>8.7280999999999997E-2</c:v>
                </c:pt>
                <c:pt idx="5528">
                  <c:v>9.9199999999999997E-2</c:v>
                </c:pt>
                <c:pt idx="5529">
                  <c:v>0.10627</c:v>
                </c:pt>
                <c:pt idx="5530">
                  <c:v>0.11728</c:v>
                </c:pt>
                <c:pt idx="5531">
                  <c:v>0.12348000000000001</c:v>
                </c:pt>
                <c:pt idx="5532">
                  <c:v>0.12701000000000001</c:v>
                </c:pt>
                <c:pt idx="5533">
                  <c:v>0.12356</c:v>
                </c:pt>
                <c:pt idx="5534">
                  <c:v>0.12171</c:v>
                </c:pt>
                <c:pt idx="5535">
                  <c:v>0.11802</c:v>
                </c:pt>
                <c:pt idx="5536">
                  <c:v>0.11149000000000001</c:v>
                </c:pt>
                <c:pt idx="5537">
                  <c:v>9.8756999999999998E-2</c:v>
                </c:pt>
                <c:pt idx="5538">
                  <c:v>8.7891999999999998E-2</c:v>
                </c:pt>
                <c:pt idx="5539">
                  <c:v>7.4320999999999998E-2</c:v>
                </c:pt>
                <c:pt idx="5540">
                  <c:v>5.7123E-2</c:v>
                </c:pt>
                <c:pt idx="5541">
                  <c:v>3.8726999999999998E-2</c:v>
                </c:pt>
                <c:pt idx="5542">
                  <c:v>2.1722000000000002E-2</c:v>
                </c:pt>
                <c:pt idx="5543">
                  <c:v>-1.1725E-4</c:v>
                </c:pt>
                <c:pt idx="5544">
                  <c:v>-1.5442000000000001E-2</c:v>
                </c:pt>
                <c:pt idx="5545">
                  <c:v>-3.4601E-2</c:v>
                </c:pt>
                <c:pt idx="5546">
                  <c:v>-5.1764999999999999E-2</c:v>
                </c:pt>
                <c:pt idx="5547">
                  <c:v>-7.0069999999999993E-2</c:v>
                </c:pt>
                <c:pt idx="5548">
                  <c:v>-8.1809999999999994E-2</c:v>
                </c:pt>
                <c:pt idx="5549">
                  <c:v>-8.9409000000000002E-2</c:v>
                </c:pt>
                <c:pt idx="5550">
                  <c:v>-0.10532</c:v>
                </c:pt>
                <c:pt idx="5551">
                  <c:v>-0.1134</c:v>
                </c:pt>
                <c:pt idx="5552">
                  <c:v>-0.11882</c:v>
                </c:pt>
                <c:pt idx="5553">
                  <c:v>-0.11971999999999999</c:v>
                </c:pt>
                <c:pt idx="5554">
                  <c:v>-0.12078</c:v>
                </c:pt>
                <c:pt idx="5555">
                  <c:v>-0.11700000000000001</c:v>
                </c:pt>
                <c:pt idx="5556">
                  <c:v>-0.11307</c:v>
                </c:pt>
                <c:pt idx="5557">
                  <c:v>-0.10027999999999999</c:v>
                </c:pt>
                <c:pt idx="5558">
                  <c:v>-9.1357999999999995E-2</c:v>
                </c:pt>
                <c:pt idx="5559">
                  <c:v>-8.0780000000000005E-2</c:v>
                </c:pt>
                <c:pt idx="5560">
                  <c:v>-6.6052E-2</c:v>
                </c:pt>
                <c:pt idx="5561">
                  <c:v>-5.0568000000000002E-2</c:v>
                </c:pt>
                <c:pt idx="5562">
                  <c:v>-3.4382999999999997E-2</c:v>
                </c:pt>
                <c:pt idx="5563">
                  <c:v>-1.5972E-2</c:v>
                </c:pt>
                <c:pt idx="5564">
                  <c:v>2.8310000000000002E-3</c:v>
                </c:pt>
                <c:pt idx="5565">
                  <c:v>2.3404000000000001E-2</c:v>
                </c:pt>
                <c:pt idx="5566">
                  <c:v>4.4949000000000003E-2</c:v>
                </c:pt>
                <c:pt idx="5567">
                  <c:v>5.7384999999999999E-2</c:v>
                </c:pt>
                <c:pt idx="5568">
                  <c:v>7.6064000000000007E-2</c:v>
                </c:pt>
                <c:pt idx="5569">
                  <c:v>8.2766000000000006E-2</c:v>
                </c:pt>
                <c:pt idx="5570">
                  <c:v>0.10131</c:v>
                </c:pt>
                <c:pt idx="5571">
                  <c:v>0.10867</c:v>
                </c:pt>
                <c:pt idx="5572">
                  <c:v>0.1105</c:v>
                </c:pt>
                <c:pt idx="5573">
                  <c:v>0.11257</c:v>
                </c:pt>
                <c:pt idx="5574">
                  <c:v>0.11673</c:v>
                </c:pt>
                <c:pt idx="5575">
                  <c:v>0.12227</c:v>
                </c:pt>
                <c:pt idx="5576">
                  <c:v>0.11085</c:v>
                </c:pt>
                <c:pt idx="5577">
                  <c:v>0.10678</c:v>
                </c:pt>
                <c:pt idx="5578">
                  <c:v>0.10165</c:v>
                </c:pt>
                <c:pt idx="5579">
                  <c:v>8.7186E-2</c:v>
                </c:pt>
                <c:pt idx="5580">
                  <c:v>6.8206000000000003E-2</c:v>
                </c:pt>
                <c:pt idx="5581">
                  <c:v>5.5941999999999999E-2</c:v>
                </c:pt>
                <c:pt idx="5582">
                  <c:v>3.5693000000000003E-2</c:v>
                </c:pt>
                <c:pt idx="5583">
                  <c:v>1.9785000000000001E-2</c:v>
                </c:pt>
                <c:pt idx="5584">
                  <c:v>5.3106999999999998E-3</c:v>
                </c:pt>
                <c:pt idx="5585">
                  <c:v>-1.7299999999999999E-2</c:v>
                </c:pt>
                <c:pt idx="5586">
                  <c:v>-3.5914000000000001E-2</c:v>
                </c:pt>
                <c:pt idx="5587">
                  <c:v>-5.0617000000000002E-2</c:v>
                </c:pt>
                <c:pt idx="5588">
                  <c:v>-6.5354999999999996E-2</c:v>
                </c:pt>
                <c:pt idx="5589">
                  <c:v>-8.7115999999999999E-2</c:v>
                </c:pt>
                <c:pt idx="5590">
                  <c:v>-0.10532999999999999</c:v>
                </c:pt>
                <c:pt idx="5591">
                  <c:v>-0.11975</c:v>
                </c:pt>
                <c:pt idx="5592">
                  <c:v>-0.11700000000000001</c:v>
                </c:pt>
                <c:pt idx="5593">
                  <c:v>-0.12942999999999999</c:v>
                </c:pt>
                <c:pt idx="5594">
                  <c:v>-0.12970000000000001</c:v>
                </c:pt>
                <c:pt idx="5595">
                  <c:v>-0.13491</c:v>
                </c:pt>
                <c:pt idx="5596">
                  <c:v>-0.12664</c:v>
                </c:pt>
                <c:pt idx="5597">
                  <c:v>-0.12182</c:v>
                </c:pt>
                <c:pt idx="5598">
                  <c:v>-0.11062</c:v>
                </c:pt>
                <c:pt idx="5599">
                  <c:v>-0.10208</c:v>
                </c:pt>
                <c:pt idx="5600">
                  <c:v>-9.3007000000000006E-2</c:v>
                </c:pt>
                <c:pt idx="5601">
                  <c:v>-7.7012999999999998E-2</c:v>
                </c:pt>
                <c:pt idx="5602">
                  <c:v>-5.9380000000000002E-2</c:v>
                </c:pt>
                <c:pt idx="5603">
                  <c:v>-4.53E-2</c:v>
                </c:pt>
                <c:pt idx="5604">
                  <c:v>-2.0917000000000002E-2</c:v>
                </c:pt>
                <c:pt idx="5605">
                  <c:v>1.9436E-3</c:v>
                </c:pt>
                <c:pt idx="5606">
                  <c:v>2.0175999999999999E-2</c:v>
                </c:pt>
                <c:pt idx="5607">
                  <c:v>4.3984000000000002E-2</c:v>
                </c:pt>
                <c:pt idx="5608">
                  <c:v>5.8498000000000001E-2</c:v>
                </c:pt>
                <c:pt idx="5609">
                  <c:v>7.4297000000000002E-2</c:v>
                </c:pt>
                <c:pt idx="5610">
                  <c:v>9.5903000000000002E-2</c:v>
                </c:pt>
                <c:pt idx="5611">
                  <c:v>0.10931</c:v>
                </c:pt>
                <c:pt idx="5612">
                  <c:v>0.11434999999999999</c:v>
                </c:pt>
                <c:pt idx="5613">
                  <c:v>0.12741</c:v>
                </c:pt>
                <c:pt idx="5614">
                  <c:v>0.1409</c:v>
                </c:pt>
                <c:pt idx="5615">
                  <c:v>0.14724000000000001</c:v>
                </c:pt>
                <c:pt idx="5616">
                  <c:v>0.14463999999999999</c:v>
                </c:pt>
                <c:pt idx="5617">
                  <c:v>0.13818</c:v>
                </c:pt>
                <c:pt idx="5618">
                  <c:v>0.13471</c:v>
                </c:pt>
                <c:pt idx="5619">
                  <c:v>0.12475</c:v>
                </c:pt>
                <c:pt idx="5620">
                  <c:v>0.11333</c:v>
                </c:pt>
                <c:pt idx="5621">
                  <c:v>9.9393999999999996E-2</c:v>
                </c:pt>
                <c:pt idx="5622">
                  <c:v>8.1767999999999993E-2</c:v>
                </c:pt>
                <c:pt idx="5623">
                  <c:v>5.9063999999999998E-2</c:v>
                </c:pt>
                <c:pt idx="5624">
                  <c:v>4.4535999999999999E-2</c:v>
                </c:pt>
                <c:pt idx="5625">
                  <c:v>3.0103999999999999E-2</c:v>
                </c:pt>
                <c:pt idx="5626">
                  <c:v>7.3223000000000003E-3</c:v>
                </c:pt>
                <c:pt idx="5627">
                  <c:v>-1.2713E-2</c:v>
                </c:pt>
                <c:pt idx="5628">
                  <c:v>-3.0710999999999999E-2</c:v>
                </c:pt>
                <c:pt idx="5629">
                  <c:v>-5.5377999999999997E-2</c:v>
                </c:pt>
                <c:pt idx="5630">
                  <c:v>-7.5720999999999997E-2</c:v>
                </c:pt>
                <c:pt idx="5631">
                  <c:v>-8.6736999999999995E-2</c:v>
                </c:pt>
                <c:pt idx="5632">
                  <c:v>-0.10606</c:v>
                </c:pt>
                <c:pt idx="5633">
                  <c:v>-0.11923</c:v>
                </c:pt>
                <c:pt idx="5634">
                  <c:v>-0.12656999999999999</c:v>
                </c:pt>
                <c:pt idx="5635">
                  <c:v>-0.13036</c:v>
                </c:pt>
                <c:pt idx="5636">
                  <c:v>-0.13764000000000001</c:v>
                </c:pt>
                <c:pt idx="5637">
                  <c:v>-0.13844000000000001</c:v>
                </c:pt>
                <c:pt idx="5638">
                  <c:v>-0.13768</c:v>
                </c:pt>
                <c:pt idx="5639">
                  <c:v>-0.13099</c:v>
                </c:pt>
                <c:pt idx="5640">
                  <c:v>-0.12496</c:v>
                </c:pt>
                <c:pt idx="5641">
                  <c:v>-0.11569</c:v>
                </c:pt>
                <c:pt idx="5642">
                  <c:v>-9.9661E-2</c:v>
                </c:pt>
                <c:pt idx="5643">
                  <c:v>-8.0046999999999993E-2</c:v>
                </c:pt>
                <c:pt idx="5644">
                  <c:v>-6.3034999999999994E-2</c:v>
                </c:pt>
                <c:pt idx="5645">
                  <c:v>-4.5546000000000003E-2</c:v>
                </c:pt>
                <c:pt idx="5646">
                  <c:v>-2.5115999999999999E-2</c:v>
                </c:pt>
                <c:pt idx="5647">
                  <c:v>-2.6873999999999999E-3</c:v>
                </c:pt>
                <c:pt idx="5648">
                  <c:v>1.8929999999999999E-2</c:v>
                </c:pt>
                <c:pt idx="5649">
                  <c:v>3.7779E-2</c:v>
                </c:pt>
                <c:pt idx="5650">
                  <c:v>5.4665999999999999E-2</c:v>
                </c:pt>
                <c:pt idx="5651">
                  <c:v>6.9884000000000002E-2</c:v>
                </c:pt>
                <c:pt idx="5652">
                  <c:v>8.9108000000000007E-2</c:v>
                </c:pt>
                <c:pt idx="5653">
                  <c:v>0.10459</c:v>
                </c:pt>
                <c:pt idx="5654">
                  <c:v>0.11842</c:v>
                </c:pt>
                <c:pt idx="5655">
                  <c:v>0.12143</c:v>
                </c:pt>
                <c:pt idx="5656">
                  <c:v>0.13023000000000001</c:v>
                </c:pt>
                <c:pt idx="5657">
                  <c:v>0.13636000000000001</c:v>
                </c:pt>
                <c:pt idx="5658">
                  <c:v>0.13636999999999999</c:v>
                </c:pt>
                <c:pt idx="5659">
                  <c:v>0.12694</c:v>
                </c:pt>
                <c:pt idx="5660">
                  <c:v>0.12250999999999999</c:v>
                </c:pt>
                <c:pt idx="5661">
                  <c:v>0.11684</c:v>
                </c:pt>
                <c:pt idx="5662">
                  <c:v>0.10588</c:v>
                </c:pt>
                <c:pt idx="5663">
                  <c:v>8.7416999999999995E-2</c:v>
                </c:pt>
                <c:pt idx="5664">
                  <c:v>7.2936000000000001E-2</c:v>
                </c:pt>
                <c:pt idx="5665">
                  <c:v>5.3026999999999998E-2</c:v>
                </c:pt>
                <c:pt idx="5666">
                  <c:v>3.2925999999999997E-2</c:v>
                </c:pt>
                <c:pt idx="5667">
                  <c:v>1.3282E-2</c:v>
                </c:pt>
                <c:pt idx="5668">
                  <c:v>-1.2071E-2</c:v>
                </c:pt>
                <c:pt idx="5669">
                  <c:v>-3.0037000000000001E-2</c:v>
                </c:pt>
                <c:pt idx="5670">
                  <c:v>-5.3608999999999997E-2</c:v>
                </c:pt>
                <c:pt idx="5671">
                  <c:v>-6.9625000000000006E-2</c:v>
                </c:pt>
                <c:pt idx="5672">
                  <c:v>-8.9592000000000005E-2</c:v>
                </c:pt>
                <c:pt idx="5673">
                  <c:v>-0.1051</c:v>
                </c:pt>
                <c:pt idx="5674">
                  <c:v>-0.11210000000000001</c:v>
                </c:pt>
                <c:pt idx="5675">
                  <c:v>-0.12765000000000001</c:v>
                </c:pt>
                <c:pt idx="5676">
                  <c:v>-0.13682</c:v>
                </c:pt>
                <c:pt idx="5677">
                  <c:v>-0.14319000000000001</c:v>
                </c:pt>
                <c:pt idx="5678">
                  <c:v>-0.14180000000000001</c:v>
                </c:pt>
                <c:pt idx="5679">
                  <c:v>-0.14079</c:v>
                </c:pt>
                <c:pt idx="5680">
                  <c:v>-0.13672000000000001</c:v>
                </c:pt>
                <c:pt idx="5681">
                  <c:v>-0.13161999999999999</c:v>
                </c:pt>
                <c:pt idx="5682">
                  <c:v>-0.1139</c:v>
                </c:pt>
                <c:pt idx="5683">
                  <c:v>-0.10392999999999999</c:v>
                </c:pt>
                <c:pt idx="5684">
                  <c:v>-9.0304999999999996E-2</c:v>
                </c:pt>
                <c:pt idx="5685">
                  <c:v>-7.1763999999999994E-2</c:v>
                </c:pt>
                <c:pt idx="5686">
                  <c:v>-5.0465000000000003E-2</c:v>
                </c:pt>
                <c:pt idx="5687">
                  <c:v>-3.2162999999999997E-2</c:v>
                </c:pt>
                <c:pt idx="5688">
                  <c:v>-9.8224000000000002E-3</c:v>
                </c:pt>
                <c:pt idx="5689">
                  <c:v>1.498E-2</c:v>
                </c:pt>
                <c:pt idx="5690">
                  <c:v>3.9155000000000002E-2</c:v>
                </c:pt>
                <c:pt idx="5691">
                  <c:v>6.4498E-2</c:v>
                </c:pt>
                <c:pt idx="5692">
                  <c:v>8.0024999999999999E-2</c:v>
                </c:pt>
                <c:pt idx="5693">
                  <c:v>0.10378999999999999</c:v>
                </c:pt>
                <c:pt idx="5694">
                  <c:v>0.11147</c:v>
                </c:pt>
                <c:pt idx="5695">
                  <c:v>0.13245999999999999</c:v>
                </c:pt>
                <c:pt idx="5696">
                  <c:v>0.14377999999999999</c:v>
                </c:pt>
                <c:pt idx="5697">
                  <c:v>0.15254999999999999</c:v>
                </c:pt>
                <c:pt idx="5698">
                  <c:v>0.14849000000000001</c:v>
                </c:pt>
                <c:pt idx="5699">
                  <c:v>0.15342</c:v>
                </c:pt>
                <c:pt idx="5700">
                  <c:v>0.16047</c:v>
                </c:pt>
                <c:pt idx="5701">
                  <c:v>0.15343999999999999</c:v>
                </c:pt>
                <c:pt idx="5702">
                  <c:v>0.13858999999999999</c:v>
                </c:pt>
                <c:pt idx="5703">
                  <c:v>0.13353999999999999</c:v>
                </c:pt>
                <c:pt idx="5704">
                  <c:v>0.11766</c:v>
                </c:pt>
                <c:pt idx="5705">
                  <c:v>9.7834000000000004E-2</c:v>
                </c:pt>
                <c:pt idx="5706">
                  <c:v>7.8260999999999997E-2</c:v>
                </c:pt>
                <c:pt idx="5707">
                  <c:v>5.4920999999999998E-2</c:v>
                </c:pt>
                <c:pt idx="5708">
                  <c:v>3.5291999999999997E-2</c:v>
                </c:pt>
                <c:pt idx="5709">
                  <c:v>1.5906E-2</c:v>
                </c:pt>
                <c:pt idx="5710">
                  <c:v>-1.0723999999999999E-2</c:v>
                </c:pt>
                <c:pt idx="5711">
                  <c:v>-3.4259999999999999E-2</c:v>
                </c:pt>
                <c:pt idx="5712">
                  <c:v>-5.4267999999999997E-2</c:v>
                </c:pt>
                <c:pt idx="5713">
                  <c:v>-7.7120999999999995E-2</c:v>
                </c:pt>
                <c:pt idx="5714">
                  <c:v>-9.6793000000000004E-2</c:v>
                </c:pt>
                <c:pt idx="5715">
                  <c:v>-0.12003</c:v>
                </c:pt>
                <c:pt idx="5716">
                  <c:v>-0.13952000000000001</c:v>
                </c:pt>
                <c:pt idx="5717">
                  <c:v>-0.14535999999999999</c:v>
                </c:pt>
                <c:pt idx="5718">
                  <c:v>-0.15204000000000001</c:v>
                </c:pt>
                <c:pt idx="5719">
                  <c:v>-0.15407000000000001</c:v>
                </c:pt>
                <c:pt idx="5720">
                  <c:v>-0.16378000000000001</c:v>
                </c:pt>
                <c:pt idx="5721">
                  <c:v>-0.16181999999999999</c:v>
                </c:pt>
                <c:pt idx="5722">
                  <c:v>-0.14965999999999999</c:v>
                </c:pt>
                <c:pt idx="5723">
                  <c:v>-0.13789000000000001</c:v>
                </c:pt>
                <c:pt idx="5724">
                  <c:v>-0.13055</c:v>
                </c:pt>
                <c:pt idx="5725">
                  <c:v>-0.11985999999999999</c:v>
                </c:pt>
                <c:pt idx="5726">
                  <c:v>-0.10138999999999999</c:v>
                </c:pt>
                <c:pt idx="5727">
                  <c:v>-8.1800999999999999E-2</c:v>
                </c:pt>
                <c:pt idx="5728">
                  <c:v>-6.6240999999999994E-2</c:v>
                </c:pt>
                <c:pt idx="5729">
                  <c:v>-3.8636999999999998E-2</c:v>
                </c:pt>
                <c:pt idx="5730">
                  <c:v>-1.2884E-2</c:v>
                </c:pt>
                <c:pt idx="5731">
                  <c:v>8.5831999999999992E-3</c:v>
                </c:pt>
                <c:pt idx="5732">
                  <c:v>3.5597999999999998E-2</c:v>
                </c:pt>
                <c:pt idx="5733">
                  <c:v>5.3991999999999998E-2</c:v>
                </c:pt>
                <c:pt idx="5734">
                  <c:v>7.1911000000000003E-2</c:v>
                </c:pt>
                <c:pt idx="5735">
                  <c:v>9.5977000000000007E-2</c:v>
                </c:pt>
                <c:pt idx="5736">
                  <c:v>0.11436</c:v>
                </c:pt>
                <c:pt idx="5737">
                  <c:v>0.12005</c:v>
                </c:pt>
                <c:pt idx="5738">
                  <c:v>0.13511000000000001</c:v>
                </c:pt>
                <c:pt idx="5739">
                  <c:v>0.15051</c:v>
                </c:pt>
                <c:pt idx="5740">
                  <c:v>0.15866</c:v>
                </c:pt>
                <c:pt idx="5741">
                  <c:v>0.15664</c:v>
                </c:pt>
                <c:pt idx="5742">
                  <c:v>0.15024000000000001</c:v>
                </c:pt>
                <c:pt idx="5743">
                  <c:v>0.14826</c:v>
                </c:pt>
                <c:pt idx="5744">
                  <c:v>0.13719000000000001</c:v>
                </c:pt>
                <c:pt idx="5745">
                  <c:v>0.1232</c:v>
                </c:pt>
                <c:pt idx="5746">
                  <c:v>0.10897999999999999</c:v>
                </c:pt>
                <c:pt idx="5747">
                  <c:v>9.0639999999999998E-2</c:v>
                </c:pt>
                <c:pt idx="5748">
                  <c:v>6.7514000000000005E-2</c:v>
                </c:pt>
                <c:pt idx="5749">
                  <c:v>4.6990999999999998E-2</c:v>
                </c:pt>
                <c:pt idx="5750">
                  <c:v>3.0612E-2</c:v>
                </c:pt>
                <c:pt idx="5751">
                  <c:v>6.0679999999999996E-3</c:v>
                </c:pt>
                <c:pt idx="5752">
                  <c:v>-1.9130000000000001E-2</c:v>
                </c:pt>
                <c:pt idx="5753">
                  <c:v>-3.7540999999999998E-2</c:v>
                </c:pt>
                <c:pt idx="5754">
                  <c:v>-6.4391000000000004E-2</c:v>
                </c:pt>
                <c:pt idx="5755">
                  <c:v>-8.8330000000000006E-2</c:v>
                </c:pt>
                <c:pt idx="5756">
                  <c:v>-0.10562000000000001</c:v>
                </c:pt>
                <c:pt idx="5757">
                  <c:v>-0.12044000000000001</c:v>
                </c:pt>
                <c:pt idx="5758">
                  <c:v>-0.13499</c:v>
                </c:pt>
                <c:pt idx="5759">
                  <c:v>-0.14419000000000001</c:v>
                </c:pt>
                <c:pt idx="5760">
                  <c:v>-0.15570999999999999</c:v>
                </c:pt>
                <c:pt idx="5761">
                  <c:v>-0.15293999999999999</c:v>
                </c:pt>
                <c:pt idx="5762">
                  <c:v>-0.15348000000000001</c:v>
                </c:pt>
                <c:pt idx="5763">
                  <c:v>-0.15323999999999999</c:v>
                </c:pt>
                <c:pt idx="5764">
                  <c:v>-0.15143000000000001</c:v>
                </c:pt>
                <c:pt idx="5765">
                  <c:v>-0.13463</c:v>
                </c:pt>
                <c:pt idx="5766">
                  <c:v>-0.12224</c:v>
                </c:pt>
                <c:pt idx="5767">
                  <c:v>-0.10532999999999999</c:v>
                </c:pt>
                <c:pt idx="5768">
                  <c:v>-8.5796999999999998E-2</c:v>
                </c:pt>
                <c:pt idx="5769">
                  <c:v>-6.0680999999999999E-2</c:v>
                </c:pt>
                <c:pt idx="5770">
                  <c:v>-3.7904E-2</c:v>
                </c:pt>
                <c:pt idx="5771">
                  <c:v>-1.5275E-2</c:v>
                </c:pt>
                <c:pt idx="5772">
                  <c:v>1.1481E-2</c:v>
                </c:pt>
                <c:pt idx="5773">
                  <c:v>3.7394999999999998E-2</c:v>
                </c:pt>
                <c:pt idx="5774">
                  <c:v>5.9235999999999997E-2</c:v>
                </c:pt>
                <c:pt idx="5775">
                  <c:v>8.0084000000000002E-2</c:v>
                </c:pt>
                <c:pt idx="5776">
                  <c:v>9.7625000000000003E-2</c:v>
                </c:pt>
                <c:pt idx="5777">
                  <c:v>0.11946</c:v>
                </c:pt>
                <c:pt idx="5778">
                  <c:v>0.13694999999999999</c:v>
                </c:pt>
                <c:pt idx="5779">
                  <c:v>0.15281</c:v>
                </c:pt>
                <c:pt idx="5780">
                  <c:v>0.15717</c:v>
                </c:pt>
                <c:pt idx="5781">
                  <c:v>0.16542000000000001</c:v>
                </c:pt>
                <c:pt idx="5782">
                  <c:v>0.17133000000000001</c:v>
                </c:pt>
                <c:pt idx="5783">
                  <c:v>0.17272000000000001</c:v>
                </c:pt>
                <c:pt idx="5784">
                  <c:v>0.16044</c:v>
                </c:pt>
                <c:pt idx="5785">
                  <c:v>0.15515999999999999</c:v>
                </c:pt>
                <c:pt idx="5786">
                  <c:v>0.14602000000000001</c:v>
                </c:pt>
                <c:pt idx="5787">
                  <c:v>0.13325999999999999</c:v>
                </c:pt>
                <c:pt idx="5788">
                  <c:v>0.11039</c:v>
                </c:pt>
                <c:pt idx="5789">
                  <c:v>9.1714000000000004E-2</c:v>
                </c:pt>
                <c:pt idx="5790">
                  <c:v>6.8197999999999995E-2</c:v>
                </c:pt>
                <c:pt idx="5791">
                  <c:v>4.2693000000000002E-2</c:v>
                </c:pt>
                <c:pt idx="5792">
                  <c:v>1.8044999999999999E-2</c:v>
                </c:pt>
                <c:pt idx="5793">
                  <c:v>-1.2461E-2</c:v>
                </c:pt>
                <c:pt idx="5794">
                  <c:v>-3.4812000000000003E-2</c:v>
                </c:pt>
                <c:pt idx="5795">
                  <c:v>-6.3334000000000001E-2</c:v>
                </c:pt>
                <c:pt idx="5796">
                  <c:v>-8.3074999999999996E-2</c:v>
                </c:pt>
                <c:pt idx="5797">
                  <c:v>-0.10851</c:v>
                </c:pt>
                <c:pt idx="5798">
                  <c:v>-0.12716</c:v>
                </c:pt>
                <c:pt idx="5799">
                  <c:v>-0.14457999999999999</c:v>
                </c:pt>
                <c:pt idx="5800">
                  <c:v>-0.15634999999999999</c:v>
                </c:pt>
                <c:pt idx="5801">
                  <c:v>-0.16786999999999999</c:v>
                </c:pt>
                <c:pt idx="5802">
                  <c:v>-0.17752999999999999</c:v>
                </c:pt>
                <c:pt idx="5803">
                  <c:v>-0.18368999999999999</c:v>
                </c:pt>
                <c:pt idx="5804">
                  <c:v>-0.17444000000000001</c:v>
                </c:pt>
                <c:pt idx="5805">
                  <c:v>-0.17076</c:v>
                </c:pt>
                <c:pt idx="5806">
                  <c:v>-0.16603000000000001</c:v>
                </c:pt>
                <c:pt idx="5807">
                  <c:v>-0.15312999999999999</c:v>
                </c:pt>
                <c:pt idx="5808">
                  <c:v>-0.13417999999999999</c:v>
                </c:pt>
                <c:pt idx="5809">
                  <c:v>-0.11885999999999999</c:v>
                </c:pt>
                <c:pt idx="5810">
                  <c:v>-9.7528000000000004E-2</c:v>
                </c:pt>
                <c:pt idx="5811">
                  <c:v>-7.6455999999999996E-2</c:v>
                </c:pt>
                <c:pt idx="5812">
                  <c:v>-5.1352000000000002E-2</c:v>
                </c:pt>
                <c:pt idx="5813">
                  <c:v>-2.3533999999999999E-2</c:v>
                </c:pt>
                <c:pt idx="5814">
                  <c:v>4.4402E-3</c:v>
                </c:pt>
                <c:pt idx="5815">
                  <c:v>3.3683999999999999E-2</c:v>
                </c:pt>
                <c:pt idx="5816">
                  <c:v>6.0150000000000002E-2</c:v>
                </c:pt>
                <c:pt idx="5817">
                  <c:v>8.0671000000000007E-2</c:v>
                </c:pt>
                <c:pt idx="5818">
                  <c:v>0.10842</c:v>
                </c:pt>
                <c:pt idx="5819">
                  <c:v>0.12418</c:v>
                </c:pt>
                <c:pt idx="5820">
                  <c:v>0.14144999999999999</c:v>
                </c:pt>
                <c:pt idx="5821">
                  <c:v>0.15515999999999999</c:v>
                </c:pt>
                <c:pt idx="5822">
                  <c:v>0.16694999999999999</c:v>
                </c:pt>
                <c:pt idx="5823">
                  <c:v>0.17244000000000001</c:v>
                </c:pt>
                <c:pt idx="5824">
                  <c:v>0.1699</c:v>
                </c:pt>
                <c:pt idx="5825">
                  <c:v>0.17651</c:v>
                </c:pt>
                <c:pt idx="5826">
                  <c:v>0.17127999999999999</c:v>
                </c:pt>
                <c:pt idx="5827">
                  <c:v>0.15618000000000001</c:v>
                </c:pt>
                <c:pt idx="5828">
                  <c:v>0.14999000000000001</c:v>
                </c:pt>
                <c:pt idx="5829">
                  <c:v>0.13064999999999999</c:v>
                </c:pt>
                <c:pt idx="5830">
                  <c:v>0.11162999999999999</c:v>
                </c:pt>
                <c:pt idx="5831">
                  <c:v>8.9729000000000003E-2</c:v>
                </c:pt>
                <c:pt idx="5832">
                  <c:v>6.3213000000000005E-2</c:v>
                </c:pt>
                <c:pt idx="5833">
                  <c:v>4.1070000000000002E-2</c:v>
                </c:pt>
                <c:pt idx="5834">
                  <c:v>1.9609999999999999E-2</c:v>
                </c:pt>
                <c:pt idx="5835">
                  <c:v>-9.2826000000000002E-3</c:v>
                </c:pt>
                <c:pt idx="5836">
                  <c:v>-3.5284000000000003E-2</c:v>
                </c:pt>
                <c:pt idx="5837">
                  <c:v>-5.8099999999999999E-2</c:v>
                </c:pt>
                <c:pt idx="5838">
                  <c:v>-8.3116999999999996E-2</c:v>
                </c:pt>
                <c:pt idx="5839">
                  <c:v>-0.10513</c:v>
                </c:pt>
                <c:pt idx="5840">
                  <c:v>-0.13020000000000001</c:v>
                </c:pt>
                <c:pt idx="5841">
                  <c:v>-0.15064</c:v>
                </c:pt>
                <c:pt idx="5842">
                  <c:v>-0.15825</c:v>
                </c:pt>
                <c:pt idx="5843">
                  <c:v>-0.16485</c:v>
                </c:pt>
                <c:pt idx="5844">
                  <c:v>-0.16839999999999999</c:v>
                </c:pt>
                <c:pt idx="5845">
                  <c:v>-0.17695</c:v>
                </c:pt>
                <c:pt idx="5846">
                  <c:v>-0.17423</c:v>
                </c:pt>
                <c:pt idx="5847">
                  <c:v>-0.16023000000000001</c:v>
                </c:pt>
                <c:pt idx="5848">
                  <c:v>-0.1472</c:v>
                </c:pt>
                <c:pt idx="5849">
                  <c:v>-0.13827</c:v>
                </c:pt>
                <c:pt idx="5850">
                  <c:v>-0.12969</c:v>
                </c:pt>
                <c:pt idx="5851">
                  <c:v>-0.10277</c:v>
                </c:pt>
                <c:pt idx="5852">
                  <c:v>-7.9930000000000001E-2</c:v>
                </c:pt>
                <c:pt idx="5853">
                  <c:v>-6.1365999999999997E-2</c:v>
                </c:pt>
                <c:pt idx="5854">
                  <c:v>-3.1015999999999998E-2</c:v>
                </c:pt>
                <c:pt idx="5855">
                  <c:v>-1.2750999999999999E-3</c:v>
                </c:pt>
                <c:pt idx="5856">
                  <c:v>2.3761999999999998E-2</c:v>
                </c:pt>
                <c:pt idx="5857">
                  <c:v>5.4418000000000001E-2</c:v>
                </c:pt>
                <c:pt idx="5858">
                  <c:v>7.7718999999999996E-2</c:v>
                </c:pt>
                <c:pt idx="5859">
                  <c:v>9.4177999999999998E-2</c:v>
                </c:pt>
                <c:pt idx="5860">
                  <c:v>0.12155000000000001</c:v>
                </c:pt>
                <c:pt idx="5861">
                  <c:v>0.14179</c:v>
                </c:pt>
                <c:pt idx="5862">
                  <c:v>0.15556</c:v>
                </c:pt>
                <c:pt idx="5863">
                  <c:v>0.16242999999999999</c:v>
                </c:pt>
                <c:pt idx="5864">
                  <c:v>0.17863999999999999</c:v>
                </c:pt>
                <c:pt idx="5865">
                  <c:v>0.18779000000000001</c:v>
                </c:pt>
                <c:pt idx="5866">
                  <c:v>0.19205</c:v>
                </c:pt>
                <c:pt idx="5867">
                  <c:v>0.17507</c:v>
                </c:pt>
                <c:pt idx="5868">
                  <c:v>0.17004</c:v>
                </c:pt>
                <c:pt idx="5869">
                  <c:v>0.15792</c:v>
                </c:pt>
                <c:pt idx="5870">
                  <c:v>0.1479</c:v>
                </c:pt>
                <c:pt idx="5871">
                  <c:v>0.12239999999999999</c:v>
                </c:pt>
                <c:pt idx="5872">
                  <c:v>9.8533999999999997E-2</c:v>
                </c:pt>
                <c:pt idx="5873">
                  <c:v>7.2902999999999996E-2</c:v>
                </c:pt>
                <c:pt idx="5874">
                  <c:v>5.1433E-2</c:v>
                </c:pt>
                <c:pt idx="5875">
                  <c:v>2.7552E-2</c:v>
                </c:pt>
                <c:pt idx="5876">
                  <c:v>-3.3682E-3</c:v>
                </c:pt>
                <c:pt idx="5877">
                  <c:v>-3.1601999999999998E-2</c:v>
                </c:pt>
                <c:pt idx="5878">
                  <c:v>-5.3268000000000003E-2</c:v>
                </c:pt>
                <c:pt idx="5879">
                  <c:v>-8.5343000000000002E-2</c:v>
                </c:pt>
                <c:pt idx="5880">
                  <c:v>-0.11265</c:v>
                </c:pt>
                <c:pt idx="5881">
                  <c:v>-0.13356999999999999</c:v>
                </c:pt>
                <c:pt idx="5882">
                  <c:v>-0.1502</c:v>
                </c:pt>
                <c:pt idx="5883">
                  <c:v>-0.16761999999999999</c:v>
                </c:pt>
                <c:pt idx="5884">
                  <c:v>-0.17888000000000001</c:v>
                </c:pt>
                <c:pt idx="5885">
                  <c:v>-0.19164999999999999</c:v>
                </c:pt>
                <c:pt idx="5886">
                  <c:v>-0.18962000000000001</c:v>
                </c:pt>
                <c:pt idx="5887">
                  <c:v>-0.19097</c:v>
                </c:pt>
                <c:pt idx="5888">
                  <c:v>-0.18909000000000001</c:v>
                </c:pt>
                <c:pt idx="5889">
                  <c:v>-0.18729000000000001</c:v>
                </c:pt>
                <c:pt idx="5890">
                  <c:v>-0.1681</c:v>
                </c:pt>
                <c:pt idx="5891">
                  <c:v>-0.15432000000000001</c:v>
                </c:pt>
                <c:pt idx="5892">
                  <c:v>-0.13389999999999999</c:v>
                </c:pt>
                <c:pt idx="5893">
                  <c:v>-0.11079</c:v>
                </c:pt>
                <c:pt idx="5894">
                  <c:v>-8.3170999999999995E-2</c:v>
                </c:pt>
                <c:pt idx="5895">
                  <c:v>-5.6061E-2</c:v>
                </c:pt>
                <c:pt idx="5896">
                  <c:v>-2.9128999999999999E-2</c:v>
                </c:pt>
                <c:pt idx="5897">
                  <c:v>1.3864000000000001E-3</c:v>
                </c:pt>
                <c:pt idx="5898">
                  <c:v>3.0491999999999998E-2</c:v>
                </c:pt>
                <c:pt idx="5899">
                  <c:v>5.7688999999999997E-2</c:v>
                </c:pt>
                <c:pt idx="5900">
                  <c:v>8.2502000000000006E-2</c:v>
                </c:pt>
                <c:pt idx="5901">
                  <c:v>0.10907</c:v>
                </c:pt>
                <c:pt idx="5902">
                  <c:v>0.12847</c:v>
                </c:pt>
                <c:pt idx="5903">
                  <c:v>0.15042</c:v>
                </c:pt>
                <c:pt idx="5904">
                  <c:v>0.16975999999999999</c:v>
                </c:pt>
                <c:pt idx="5905">
                  <c:v>0.18346999999999999</c:v>
                </c:pt>
                <c:pt idx="5906">
                  <c:v>0.18395</c:v>
                </c:pt>
                <c:pt idx="5907">
                  <c:v>0.19253000000000001</c:v>
                </c:pt>
                <c:pt idx="5908">
                  <c:v>0.19569</c:v>
                </c:pt>
                <c:pt idx="5909">
                  <c:v>0.19084999999999999</c:v>
                </c:pt>
                <c:pt idx="5910">
                  <c:v>0.17734</c:v>
                </c:pt>
                <c:pt idx="5911">
                  <c:v>0.16805</c:v>
                </c:pt>
                <c:pt idx="5912">
                  <c:v>0.15409999999999999</c:v>
                </c:pt>
                <c:pt idx="5913">
                  <c:v>0.13583999999999999</c:v>
                </c:pt>
                <c:pt idx="5914">
                  <c:v>0.10927000000000001</c:v>
                </c:pt>
                <c:pt idx="5915">
                  <c:v>8.1576999999999997E-2</c:v>
                </c:pt>
                <c:pt idx="5916">
                  <c:v>5.4211000000000002E-2</c:v>
                </c:pt>
                <c:pt idx="5917">
                  <c:v>2.9065000000000001E-2</c:v>
                </c:pt>
                <c:pt idx="5918">
                  <c:v>-3.8828000000000001E-3</c:v>
                </c:pt>
                <c:pt idx="5919">
                  <c:v>-3.1847E-2</c:v>
                </c:pt>
                <c:pt idx="5920">
                  <c:v>-6.2422999999999999E-2</c:v>
                </c:pt>
                <c:pt idx="5921">
                  <c:v>-8.7660000000000002E-2</c:v>
                </c:pt>
                <c:pt idx="5922">
                  <c:v>-0.11002000000000001</c:v>
                </c:pt>
                <c:pt idx="5923">
                  <c:v>-0.13242999999999999</c:v>
                </c:pt>
                <c:pt idx="5924">
                  <c:v>-0.15184</c:v>
                </c:pt>
                <c:pt idx="5925">
                  <c:v>-0.17180999999999999</c:v>
                </c:pt>
                <c:pt idx="5926">
                  <c:v>-0.17732999999999999</c:v>
                </c:pt>
                <c:pt idx="5927">
                  <c:v>-0.18673000000000001</c:v>
                </c:pt>
                <c:pt idx="5928">
                  <c:v>-0.19427</c:v>
                </c:pt>
                <c:pt idx="5929">
                  <c:v>-0.18493999999999999</c:v>
                </c:pt>
                <c:pt idx="5930">
                  <c:v>-0.18088000000000001</c:v>
                </c:pt>
                <c:pt idx="5931">
                  <c:v>-0.17344999999999999</c:v>
                </c:pt>
                <c:pt idx="5932">
                  <c:v>-0.16064000000000001</c:v>
                </c:pt>
                <c:pt idx="5933">
                  <c:v>-0.13958000000000001</c:v>
                </c:pt>
                <c:pt idx="5934">
                  <c:v>-0.12227</c:v>
                </c:pt>
                <c:pt idx="5935">
                  <c:v>-9.7893999999999995E-2</c:v>
                </c:pt>
                <c:pt idx="5936">
                  <c:v>-7.4995999999999993E-2</c:v>
                </c:pt>
                <c:pt idx="5937">
                  <c:v>-4.8266999999999997E-2</c:v>
                </c:pt>
                <c:pt idx="5938">
                  <c:v>-1.8523999999999999E-2</c:v>
                </c:pt>
                <c:pt idx="5939">
                  <c:v>1.2808E-2</c:v>
                </c:pt>
                <c:pt idx="5940">
                  <c:v>4.4759E-2</c:v>
                </c:pt>
                <c:pt idx="5941">
                  <c:v>7.2961999999999999E-2</c:v>
                </c:pt>
                <c:pt idx="5942">
                  <c:v>9.6379000000000006E-2</c:v>
                </c:pt>
                <c:pt idx="5943">
                  <c:v>0.12623999999999999</c:v>
                </c:pt>
                <c:pt idx="5944">
                  <c:v>0.14374999999999999</c:v>
                </c:pt>
                <c:pt idx="5945">
                  <c:v>0.16142000000000001</c:v>
                </c:pt>
                <c:pt idx="5946">
                  <c:v>0.17762</c:v>
                </c:pt>
                <c:pt idx="5947">
                  <c:v>0.1898</c:v>
                </c:pt>
                <c:pt idx="5948">
                  <c:v>0.19356999999999999</c:v>
                </c:pt>
                <c:pt idx="5949">
                  <c:v>0.18967999999999999</c:v>
                </c:pt>
                <c:pt idx="5950">
                  <c:v>0.19661000000000001</c:v>
                </c:pt>
                <c:pt idx="5951">
                  <c:v>0.18987000000000001</c:v>
                </c:pt>
                <c:pt idx="5952">
                  <c:v>0.17948</c:v>
                </c:pt>
                <c:pt idx="5953">
                  <c:v>0.16248000000000001</c:v>
                </c:pt>
                <c:pt idx="5954">
                  <c:v>0.14133000000000001</c:v>
                </c:pt>
                <c:pt idx="5955">
                  <c:v>0.11860999999999999</c:v>
                </c:pt>
                <c:pt idx="5956">
                  <c:v>9.6203999999999998E-2</c:v>
                </c:pt>
                <c:pt idx="5957">
                  <c:v>6.2546000000000004E-2</c:v>
                </c:pt>
                <c:pt idx="5958">
                  <c:v>3.5776000000000002E-2</c:v>
                </c:pt>
                <c:pt idx="5959">
                  <c:v>9.9156999999999995E-3</c:v>
                </c:pt>
                <c:pt idx="5960">
                  <c:v>-2.3272999999999999E-2</c:v>
                </c:pt>
                <c:pt idx="5961">
                  <c:v>-5.0734000000000001E-2</c:v>
                </c:pt>
                <c:pt idx="5962">
                  <c:v>-7.7972E-2</c:v>
                </c:pt>
                <c:pt idx="5963">
                  <c:v>-0.10775</c:v>
                </c:pt>
                <c:pt idx="5964">
                  <c:v>-0.13743</c:v>
                </c:pt>
                <c:pt idx="5965">
                  <c:v>-0.15709000000000001</c:v>
                </c:pt>
                <c:pt idx="5966">
                  <c:v>-0.18212</c:v>
                </c:pt>
                <c:pt idx="5967">
                  <c:v>-0.19194</c:v>
                </c:pt>
                <c:pt idx="5968">
                  <c:v>-0.20741000000000001</c:v>
                </c:pt>
                <c:pt idx="5969">
                  <c:v>-0.20079</c:v>
                </c:pt>
                <c:pt idx="5970">
                  <c:v>-0.20981</c:v>
                </c:pt>
                <c:pt idx="5971">
                  <c:v>-0.20780000000000001</c:v>
                </c:pt>
                <c:pt idx="5972">
                  <c:v>-0.20025999999999999</c:v>
                </c:pt>
                <c:pt idx="5973">
                  <c:v>-0.17638000000000001</c:v>
                </c:pt>
                <c:pt idx="5974">
                  <c:v>-0.16375000000000001</c:v>
                </c:pt>
                <c:pt idx="5975">
                  <c:v>-0.15348999999999999</c:v>
                </c:pt>
                <c:pt idx="5976">
                  <c:v>-0.12978999999999999</c:v>
                </c:pt>
                <c:pt idx="5977">
                  <c:v>-9.7521999999999998E-2</c:v>
                </c:pt>
                <c:pt idx="5978">
                  <c:v>-7.2923000000000002E-2</c:v>
                </c:pt>
                <c:pt idx="5979">
                  <c:v>-3.9845999999999999E-2</c:v>
                </c:pt>
                <c:pt idx="5980">
                  <c:v>-6.8609999999999999E-3</c:v>
                </c:pt>
                <c:pt idx="5981">
                  <c:v>2.2584E-2</c:v>
                </c:pt>
                <c:pt idx="5982">
                  <c:v>5.9069999999999998E-2</c:v>
                </c:pt>
                <c:pt idx="5983">
                  <c:v>8.6402999999999994E-2</c:v>
                </c:pt>
                <c:pt idx="5984">
                  <c:v>0.10494000000000001</c:v>
                </c:pt>
                <c:pt idx="5985">
                  <c:v>0.13708000000000001</c:v>
                </c:pt>
                <c:pt idx="5986">
                  <c:v>0.16103000000000001</c:v>
                </c:pt>
                <c:pt idx="5987">
                  <c:v>0.1784</c:v>
                </c:pt>
                <c:pt idx="5988">
                  <c:v>0.18667</c:v>
                </c:pt>
                <c:pt idx="5989">
                  <c:v>0.20591999999999999</c:v>
                </c:pt>
                <c:pt idx="5990">
                  <c:v>0.21643000000000001</c:v>
                </c:pt>
                <c:pt idx="5991">
                  <c:v>0.22194</c:v>
                </c:pt>
                <c:pt idx="5992">
                  <c:v>0.20507</c:v>
                </c:pt>
                <c:pt idx="5993">
                  <c:v>0.20116999999999999</c:v>
                </c:pt>
                <c:pt idx="5994">
                  <c:v>0.18715999999999999</c:v>
                </c:pt>
                <c:pt idx="5995">
                  <c:v>0.17624000000000001</c:v>
                </c:pt>
                <c:pt idx="5996">
                  <c:v>0.14918999999999999</c:v>
                </c:pt>
                <c:pt idx="5997">
                  <c:v>0.12439</c:v>
                </c:pt>
                <c:pt idx="5998">
                  <c:v>9.5242999999999994E-2</c:v>
                </c:pt>
                <c:pt idx="5999">
                  <c:v>7.0573999999999998E-2</c:v>
                </c:pt>
                <c:pt idx="6000">
                  <c:v>4.5272E-2</c:v>
                </c:pt>
                <c:pt idx="6001">
                  <c:v>1.0781000000000001E-2</c:v>
                </c:pt>
                <c:pt idx="6002">
                  <c:v>-2.1484E-2</c:v>
                </c:pt>
                <c:pt idx="6003">
                  <c:v>-4.9768E-2</c:v>
                </c:pt>
                <c:pt idx="6004">
                  <c:v>-7.9666000000000001E-2</c:v>
                </c:pt>
                <c:pt idx="6005">
                  <c:v>-0.11223</c:v>
                </c:pt>
                <c:pt idx="6006">
                  <c:v>-0.13647999999999999</c:v>
                </c:pt>
                <c:pt idx="6007">
                  <c:v>-0.16278000000000001</c:v>
                </c:pt>
                <c:pt idx="6008">
                  <c:v>-0.17469999999999999</c:v>
                </c:pt>
                <c:pt idx="6009">
                  <c:v>-0.18864</c:v>
                </c:pt>
                <c:pt idx="6010">
                  <c:v>-0.20421</c:v>
                </c:pt>
                <c:pt idx="6011">
                  <c:v>-0.2109</c:v>
                </c:pt>
                <c:pt idx="6012">
                  <c:v>-0.20141000000000001</c:v>
                </c:pt>
                <c:pt idx="6013">
                  <c:v>-0.20183000000000001</c:v>
                </c:pt>
                <c:pt idx="6014">
                  <c:v>-0.20002</c:v>
                </c:pt>
                <c:pt idx="6015">
                  <c:v>-0.18773000000000001</c:v>
                </c:pt>
                <c:pt idx="6016">
                  <c:v>-0.16506999999999999</c:v>
                </c:pt>
                <c:pt idx="6017">
                  <c:v>-0.14338000000000001</c:v>
                </c:pt>
                <c:pt idx="6018">
                  <c:v>-0.11907</c:v>
                </c:pt>
                <c:pt idx="6019">
                  <c:v>-9.2997999999999997E-2</c:v>
                </c:pt>
                <c:pt idx="6020">
                  <c:v>-6.0981E-2</c:v>
                </c:pt>
                <c:pt idx="6021">
                  <c:v>-2.9007999999999999E-2</c:v>
                </c:pt>
                <c:pt idx="6022">
                  <c:v>4.4459E-3</c:v>
                </c:pt>
                <c:pt idx="6023">
                  <c:v>3.6096999999999997E-2</c:v>
                </c:pt>
                <c:pt idx="6024">
                  <c:v>6.2474000000000002E-2</c:v>
                </c:pt>
                <c:pt idx="6025">
                  <c:v>9.2301999999999995E-2</c:v>
                </c:pt>
                <c:pt idx="6026">
                  <c:v>0.12116</c:v>
                </c:pt>
                <c:pt idx="6027">
                  <c:v>0.14687</c:v>
                </c:pt>
                <c:pt idx="6028">
                  <c:v>0.16242000000000001</c:v>
                </c:pt>
                <c:pt idx="6029">
                  <c:v>0.18364</c:v>
                </c:pt>
                <c:pt idx="6030">
                  <c:v>0.19911999999999999</c:v>
                </c:pt>
                <c:pt idx="6031">
                  <c:v>0.21002999999999999</c:v>
                </c:pt>
                <c:pt idx="6032">
                  <c:v>0.20807</c:v>
                </c:pt>
                <c:pt idx="6033">
                  <c:v>0.20915</c:v>
                </c:pt>
                <c:pt idx="6034">
                  <c:v>0.20469000000000001</c:v>
                </c:pt>
                <c:pt idx="6035">
                  <c:v>0.18809000000000001</c:v>
                </c:pt>
                <c:pt idx="6036">
                  <c:v>0.17763000000000001</c:v>
                </c:pt>
                <c:pt idx="6037">
                  <c:v>0.15969</c:v>
                </c:pt>
                <c:pt idx="6038">
                  <c:v>0.13946</c:v>
                </c:pt>
                <c:pt idx="6039">
                  <c:v>0.11125</c:v>
                </c:pt>
                <c:pt idx="6040">
                  <c:v>8.1462000000000007E-2</c:v>
                </c:pt>
                <c:pt idx="6041">
                  <c:v>4.9665000000000001E-2</c:v>
                </c:pt>
                <c:pt idx="6042">
                  <c:v>2.0348000000000002E-2</c:v>
                </c:pt>
                <c:pt idx="6043">
                  <c:v>-1.5067000000000001E-2</c:v>
                </c:pt>
                <c:pt idx="6044">
                  <c:v>-4.5599000000000001E-2</c:v>
                </c:pt>
                <c:pt idx="6045">
                  <c:v>-8.1201999999999996E-2</c:v>
                </c:pt>
                <c:pt idx="6046">
                  <c:v>-0.10996</c:v>
                </c:pt>
                <c:pt idx="6047">
                  <c:v>-0.13345000000000001</c:v>
                </c:pt>
                <c:pt idx="6048">
                  <c:v>-0.15964999999999999</c:v>
                </c:pt>
                <c:pt idx="6049">
                  <c:v>-0.18145</c:v>
                </c:pt>
                <c:pt idx="6050">
                  <c:v>-0.20227999999999999</c:v>
                </c:pt>
                <c:pt idx="6051">
                  <c:v>-0.20666999999999999</c:v>
                </c:pt>
                <c:pt idx="6052">
                  <c:v>-0.21833</c:v>
                </c:pt>
                <c:pt idx="6053">
                  <c:v>-0.22653999999999999</c:v>
                </c:pt>
                <c:pt idx="6054">
                  <c:v>-0.22434000000000001</c:v>
                </c:pt>
                <c:pt idx="6055">
                  <c:v>-0.20877999999999999</c:v>
                </c:pt>
                <c:pt idx="6056">
                  <c:v>-0.20111000000000001</c:v>
                </c:pt>
                <c:pt idx="6057">
                  <c:v>-0.18587000000000001</c:v>
                </c:pt>
                <c:pt idx="6058">
                  <c:v>-0.16807</c:v>
                </c:pt>
                <c:pt idx="6059">
                  <c:v>-0.14005999999999999</c:v>
                </c:pt>
                <c:pt idx="6060">
                  <c:v>-0.11237</c:v>
                </c:pt>
                <c:pt idx="6061">
                  <c:v>-8.5101999999999997E-2</c:v>
                </c:pt>
                <c:pt idx="6062">
                  <c:v>-5.5426000000000003E-2</c:v>
                </c:pt>
                <c:pt idx="6063">
                  <c:v>-2.0815E-2</c:v>
                </c:pt>
                <c:pt idx="6064">
                  <c:v>1.5945000000000001E-2</c:v>
                </c:pt>
                <c:pt idx="6065">
                  <c:v>5.3498999999999998E-2</c:v>
                </c:pt>
                <c:pt idx="6066">
                  <c:v>8.8746000000000005E-2</c:v>
                </c:pt>
                <c:pt idx="6067">
                  <c:v>0.11020000000000001</c:v>
                </c:pt>
                <c:pt idx="6068">
                  <c:v>0.14562</c:v>
                </c:pt>
                <c:pt idx="6069">
                  <c:v>0.16841999999999999</c:v>
                </c:pt>
                <c:pt idx="6070">
                  <c:v>0.19585</c:v>
                </c:pt>
                <c:pt idx="6071">
                  <c:v>0.20358000000000001</c:v>
                </c:pt>
                <c:pt idx="6072">
                  <c:v>0.21973000000000001</c:v>
                </c:pt>
                <c:pt idx="6073">
                  <c:v>0.22661000000000001</c:v>
                </c:pt>
                <c:pt idx="6074">
                  <c:v>0.23271</c:v>
                </c:pt>
                <c:pt idx="6075">
                  <c:v>0.22800000000000001</c:v>
                </c:pt>
                <c:pt idx="6076">
                  <c:v>0.221</c:v>
                </c:pt>
                <c:pt idx="6077">
                  <c:v>0.21135999999999999</c:v>
                </c:pt>
                <c:pt idx="6078">
                  <c:v>0.20094999999999999</c:v>
                </c:pt>
                <c:pt idx="6079">
                  <c:v>0.16904</c:v>
                </c:pt>
                <c:pt idx="6080">
                  <c:v>0.14199999999999999</c:v>
                </c:pt>
                <c:pt idx="6081">
                  <c:v>0.11826</c:v>
                </c:pt>
                <c:pt idx="6082">
                  <c:v>8.5677000000000003E-2</c:v>
                </c:pt>
                <c:pt idx="6083">
                  <c:v>5.1869999999999999E-2</c:v>
                </c:pt>
                <c:pt idx="6084">
                  <c:v>2.0617E-2</c:v>
                </c:pt>
                <c:pt idx="6085">
                  <c:v>-1.6060000000000001E-2</c:v>
                </c:pt>
                <c:pt idx="6086">
                  <c:v>-4.5814000000000001E-2</c:v>
                </c:pt>
                <c:pt idx="6087">
                  <c:v>-7.7279E-2</c:v>
                </c:pt>
                <c:pt idx="6088">
                  <c:v>-0.11146</c:v>
                </c:pt>
                <c:pt idx="6089">
                  <c:v>-0.14477999999999999</c:v>
                </c:pt>
                <c:pt idx="6090">
                  <c:v>-0.16611000000000001</c:v>
                </c:pt>
                <c:pt idx="6091">
                  <c:v>-0.19395999999999999</c:v>
                </c:pt>
                <c:pt idx="6092">
                  <c:v>-0.20701</c:v>
                </c:pt>
                <c:pt idx="6093">
                  <c:v>-0.22503000000000001</c:v>
                </c:pt>
                <c:pt idx="6094">
                  <c:v>-0.21876999999999999</c:v>
                </c:pt>
                <c:pt idx="6095">
                  <c:v>-0.23043</c:v>
                </c:pt>
                <c:pt idx="6096">
                  <c:v>-0.22833000000000001</c:v>
                </c:pt>
                <c:pt idx="6097">
                  <c:v>-0.22156000000000001</c:v>
                </c:pt>
                <c:pt idx="6098">
                  <c:v>-0.19631000000000001</c:v>
                </c:pt>
                <c:pt idx="6099">
                  <c:v>-0.18423999999999999</c:v>
                </c:pt>
                <c:pt idx="6100">
                  <c:v>-0.17252999999999999</c:v>
                </c:pt>
                <c:pt idx="6101">
                  <c:v>-0.14544000000000001</c:v>
                </c:pt>
                <c:pt idx="6102">
                  <c:v>-0.11230999999999999</c:v>
                </c:pt>
                <c:pt idx="6103">
                  <c:v>-8.5745000000000002E-2</c:v>
                </c:pt>
                <c:pt idx="6104">
                  <c:v>-4.9173000000000001E-2</c:v>
                </c:pt>
                <c:pt idx="6105">
                  <c:v>-1.3013E-2</c:v>
                </c:pt>
                <c:pt idx="6106">
                  <c:v>1.7722000000000002E-2</c:v>
                </c:pt>
                <c:pt idx="6107">
                  <c:v>5.7487999999999997E-2</c:v>
                </c:pt>
                <c:pt idx="6108">
                  <c:v>8.7947999999999998E-2</c:v>
                </c:pt>
                <c:pt idx="6109">
                  <c:v>0.11545999999999999</c:v>
                </c:pt>
                <c:pt idx="6110">
                  <c:v>0.14237</c:v>
                </c:pt>
                <c:pt idx="6111">
                  <c:v>0.16957</c:v>
                </c:pt>
                <c:pt idx="6112">
                  <c:v>0.18958</c:v>
                </c:pt>
                <c:pt idx="6113">
                  <c:v>0.20802999999999999</c:v>
                </c:pt>
                <c:pt idx="6114">
                  <c:v>0.21532999999999999</c:v>
                </c:pt>
                <c:pt idx="6115">
                  <c:v>0.22838</c:v>
                </c:pt>
                <c:pt idx="6116">
                  <c:v>0.23543</c:v>
                </c:pt>
                <c:pt idx="6117">
                  <c:v>0.22620000000000001</c:v>
                </c:pt>
                <c:pt idx="6118">
                  <c:v>0.21071999999999999</c:v>
                </c:pt>
                <c:pt idx="6119">
                  <c:v>0.1968</c:v>
                </c:pt>
                <c:pt idx="6120">
                  <c:v>0.18396000000000001</c:v>
                </c:pt>
                <c:pt idx="6121">
                  <c:v>0.16148000000000001</c:v>
                </c:pt>
                <c:pt idx="6122">
                  <c:v>0.12675</c:v>
                </c:pt>
                <c:pt idx="6123">
                  <c:v>9.3058000000000002E-2</c:v>
                </c:pt>
                <c:pt idx="6124">
                  <c:v>6.5824999999999995E-2</c:v>
                </c:pt>
                <c:pt idx="6125">
                  <c:v>3.9890000000000002E-2</c:v>
                </c:pt>
                <c:pt idx="6126">
                  <c:v>2.2988000000000001E-3</c:v>
                </c:pt>
                <c:pt idx="6127">
                  <c:v>-3.5629000000000001E-2</c:v>
                </c:pt>
                <c:pt idx="6128">
                  <c:v>-6.7152000000000003E-2</c:v>
                </c:pt>
                <c:pt idx="6129">
                  <c:v>-0.10281</c:v>
                </c:pt>
                <c:pt idx="6130">
                  <c:v>-0.13127</c:v>
                </c:pt>
                <c:pt idx="6131">
                  <c:v>-0.15925</c:v>
                </c:pt>
                <c:pt idx="6132">
                  <c:v>-0.18823999999999999</c:v>
                </c:pt>
                <c:pt idx="6133">
                  <c:v>-0.20896000000000001</c:v>
                </c:pt>
                <c:pt idx="6134">
                  <c:v>-0.21429999999999999</c:v>
                </c:pt>
                <c:pt idx="6135">
                  <c:v>-0.22978999999999999</c:v>
                </c:pt>
                <c:pt idx="6136">
                  <c:v>-0.23755000000000001</c:v>
                </c:pt>
                <c:pt idx="6137">
                  <c:v>-0.22678999999999999</c:v>
                </c:pt>
                <c:pt idx="6138">
                  <c:v>-0.22584000000000001</c:v>
                </c:pt>
                <c:pt idx="6139">
                  <c:v>-0.22047</c:v>
                </c:pt>
                <c:pt idx="6140">
                  <c:v>-0.20768</c:v>
                </c:pt>
                <c:pt idx="6141">
                  <c:v>-0.18098</c:v>
                </c:pt>
                <c:pt idx="6142">
                  <c:v>-0.15615999999999999</c:v>
                </c:pt>
                <c:pt idx="6143">
                  <c:v>-0.12773999999999999</c:v>
                </c:pt>
                <c:pt idx="6144">
                  <c:v>-9.7677E-2</c:v>
                </c:pt>
                <c:pt idx="6145">
                  <c:v>-6.2253000000000003E-2</c:v>
                </c:pt>
                <c:pt idx="6146">
                  <c:v>-2.7283999999999999E-2</c:v>
                </c:pt>
                <c:pt idx="6147">
                  <c:v>1.1124999999999999E-2</c:v>
                </c:pt>
                <c:pt idx="6148">
                  <c:v>4.7736000000000001E-2</c:v>
                </c:pt>
                <c:pt idx="6149">
                  <c:v>7.7787999999999996E-2</c:v>
                </c:pt>
                <c:pt idx="6150">
                  <c:v>0.11104</c:v>
                </c:pt>
                <c:pt idx="6151">
                  <c:v>0.14435000000000001</c:v>
                </c:pt>
                <c:pt idx="6152">
                  <c:v>0.17391999999999999</c:v>
                </c:pt>
                <c:pt idx="6153">
                  <c:v>0.19098999999999999</c:v>
                </c:pt>
                <c:pt idx="6154">
                  <c:v>0.21607999999999999</c:v>
                </c:pt>
                <c:pt idx="6155">
                  <c:v>0.23352999999999999</c:v>
                </c:pt>
                <c:pt idx="6156">
                  <c:v>0.24451999999999999</c:v>
                </c:pt>
                <c:pt idx="6157">
                  <c:v>0.24166000000000001</c:v>
                </c:pt>
                <c:pt idx="6158">
                  <c:v>0.24468000000000001</c:v>
                </c:pt>
                <c:pt idx="6159">
                  <c:v>0.24038000000000001</c:v>
                </c:pt>
                <c:pt idx="6160">
                  <c:v>0.23083999999999999</c:v>
                </c:pt>
                <c:pt idx="6161">
                  <c:v>0.20799000000000001</c:v>
                </c:pt>
                <c:pt idx="6162">
                  <c:v>0.18934999999999999</c:v>
                </c:pt>
                <c:pt idx="6163">
                  <c:v>0.16608999999999999</c:v>
                </c:pt>
                <c:pt idx="6164">
                  <c:v>0.13847000000000001</c:v>
                </c:pt>
                <c:pt idx="6165">
                  <c:v>9.9579000000000001E-2</c:v>
                </c:pt>
                <c:pt idx="6166">
                  <c:v>6.4489000000000005E-2</c:v>
                </c:pt>
                <c:pt idx="6167">
                  <c:v>3.0630999999999999E-2</c:v>
                </c:pt>
                <c:pt idx="6168">
                  <c:v>-9.9167000000000005E-3</c:v>
                </c:pt>
                <c:pt idx="6169">
                  <c:v>-4.2077999999999997E-2</c:v>
                </c:pt>
                <c:pt idx="6170">
                  <c:v>-8.2720000000000002E-2</c:v>
                </c:pt>
                <c:pt idx="6171">
                  <c:v>-0.11687</c:v>
                </c:pt>
                <c:pt idx="6172">
                  <c:v>-0.15012</c:v>
                </c:pt>
                <c:pt idx="6173">
                  <c:v>-0.17032</c:v>
                </c:pt>
                <c:pt idx="6174">
                  <c:v>-0.19764999999999999</c:v>
                </c:pt>
                <c:pt idx="6175">
                  <c:v>-0.22291</c:v>
                </c:pt>
                <c:pt idx="6176">
                  <c:v>-0.23857</c:v>
                </c:pt>
                <c:pt idx="6177">
                  <c:v>-0.23905999999999999</c:v>
                </c:pt>
                <c:pt idx="6178">
                  <c:v>-0.24926999999999999</c:v>
                </c:pt>
                <c:pt idx="6179">
                  <c:v>-0.24989</c:v>
                </c:pt>
                <c:pt idx="6180">
                  <c:v>-0.24390000000000001</c:v>
                </c:pt>
                <c:pt idx="6181">
                  <c:v>-0.22370999999999999</c:v>
                </c:pt>
                <c:pt idx="6182">
                  <c:v>-0.20654</c:v>
                </c:pt>
                <c:pt idx="6183">
                  <c:v>-0.18898999999999999</c:v>
                </c:pt>
                <c:pt idx="6184">
                  <c:v>-0.16681000000000001</c:v>
                </c:pt>
                <c:pt idx="6185">
                  <c:v>-0.12956000000000001</c:v>
                </c:pt>
                <c:pt idx="6186">
                  <c:v>-9.7739000000000006E-2</c:v>
                </c:pt>
                <c:pt idx="6187">
                  <c:v>-6.6889000000000004E-2</c:v>
                </c:pt>
                <c:pt idx="6188">
                  <c:v>-3.0134999999999999E-2</c:v>
                </c:pt>
                <c:pt idx="6189">
                  <c:v>9.3273000000000002E-3</c:v>
                </c:pt>
                <c:pt idx="6190">
                  <c:v>5.1031E-2</c:v>
                </c:pt>
                <c:pt idx="6191">
                  <c:v>8.9246000000000006E-2</c:v>
                </c:pt>
                <c:pt idx="6192">
                  <c:v>0.11193</c:v>
                </c:pt>
                <c:pt idx="6193">
                  <c:v>0.15035999999999999</c:v>
                </c:pt>
                <c:pt idx="6194">
                  <c:v>0.17574999999999999</c:v>
                </c:pt>
                <c:pt idx="6195">
                  <c:v>0.20621</c:v>
                </c:pt>
                <c:pt idx="6196">
                  <c:v>0.21456</c:v>
                </c:pt>
                <c:pt idx="6197">
                  <c:v>0.23238</c:v>
                </c:pt>
                <c:pt idx="6198">
                  <c:v>0.23998</c:v>
                </c:pt>
                <c:pt idx="6199">
                  <c:v>0.24712999999999999</c:v>
                </c:pt>
                <c:pt idx="6200">
                  <c:v>0.24110000000000001</c:v>
                </c:pt>
                <c:pt idx="6201">
                  <c:v>0.23497999999999999</c:v>
                </c:pt>
                <c:pt idx="6202">
                  <c:v>0.22397</c:v>
                </c:pt>
                <c:pt idx="6203">
                  <c:v>0.21127000000000001</c:v>
                </c:pt>
                <c:pt idx="6204">
                  <c:v>0.17849000000000001</c:v>
                </c:pt>
                <c:pt idx="6205">
                  <c:v>0.15001999999999999</c:v>
                </c:pt>
                <c:pt idx="6206">
                  <c:v>0.12378</c:v>
                </c:pt>
                <c:pt idx="6207">
                  <c:v>8.7599999999999997E-2</c:v>
                </c:pt>
                <c:pt idx="6208">
                  <c:v>5.2186000000000003E-2</c:v>
                </c:pt>
                <c:pt idx="6209">
                  <c:v>1.8350000000000002E-2</c:v>
                </c:pt>
                <c:pt idx="6210">
                  <c:v>-2.1329999999999998E-2</c:v>
                </c:pt>
                <c:pt idx="6211">
                  <c:v>-5.7826000000000002E-2</c:v>
                </c:pt>
                <c:pt idx="6212">
                  <c:v>-8.7641999999999998E-2</c:v>
                </c:pt>
                <c:pt idx="6213">
                  <c:v>-0.12422</c:v>
                </c:pt>
                <c:pt idx="6214">
                  <c:v>-0.161</c:v>
                </c:pt>
                <c:pt idx="6215">
                  <c:v>-0.19273000000000001</c:v>
                </c:pt>
                <c:pt idx="6216">
                  <c:v>-0.20960000000000001</c:v>
                </c:pt>
                <c:pt idx="6217">
                  <c:v>-0.22559000000000001</c:v>
                </c:pt>
                <c:pt idx="6218">
                  <c:v>-0.24579000000000001</c:v>
                </c:pt>
                <c:pt idx="6219">
                  <c:v>-0.24934000000000001</c:v>
                </c:pt>
                <c:pt idx="6220">
                  <c:v>-0.24748000000000001</c:v>
                </c:pt>
                <c:pt idx="6221">
                  <c:v>-0.24578</c:v>
                </c:pt>
                <c:pt idx="6222">
                  <c:v>-0.23810000000000001</c:v>
                </c:pt>
                <c:pt idx="6223">
                  <c:v>-0.22014</c:v>
                </c:pt>
                <c:pt idx="6224">
                  <c:v>-0.19411999999999999</c:v>
                </c:pt>
                <c:pt idx="6225">
                  <c:v>-0.17813999999999999</c:v>
                </c:pt>
                <c:pt idx="6226">
                  <c:v>-0.1492</c:v>
                </c:pt>
                <c:pt idx="6227">
                  <c:v>-0.11844</c:v>
                </c:pt>
                <c:pt idx="6228">
                  <c:v>-8.3443000000000003E-2</c:v>
                </c:pt>
                <c:pt idx="6229">
                  <c:v>-4.1142999999999999E-2</c:v>
                </c:pt>
                <c:pt idx="6230">
                  <c:v>-1.6911999999999999E-3</c:v>
                </c:pt>
                <c:pt idx="6231">
                  <c:v>3.2917000000000002E-2</c:v>
                </c:pt>
                <c:pt idx="6232">
                  <c:v>7.3499999999999996E-2</c:v>
                </c:pt>
                <c:pt idx="6233">
                  <c:v>0.10969</c:v>
                </c:pt>
                <c:pt idx="6234">
                  <c:v>0.14011000000000001</c:v>
                </c:pt>
                <c:pt idx="6235">
                  <c:v>0.17602000000000001</c:v>
                </c:pt>
                <c:pt idx="6236">
                  <c:v>0.19789000000000001</c:v>
                </c:pt>
                <c:pt idx="6237">
                  <c:v>0.21970000000000001</c:v>
                </c:pt>
                <c:pt idx="6238">
                  <c:v>0.24063000000000001</c:v>
                </c:pt>
                <c:pt idx="6239">
                  <c:v>0.2606</c:v>
                </c:pt>
                <c:pt idx="6240">
                  <c:v>0.26096000000000003</c:v>
                </c:pt>
                <c:pt idx="6241">
                  <c:v>0.26640999999999998</c:v>
                </c:pt>
                <c:pt idx="6242">
                  <c:v>0.25845000000000001</c:v>
                </c:pt>
                <c:pt idx="6243">
                  <c:v>0.23996000000000001</c:v>
                </c:pt>
                <c:pt idx="6244">
                  <c:v>0.22411</c:v>
                </c:pt>
                <c:pt idx="6245">
                  <c:v>0.20832000000000001</c:v>
                </c:pt>
                <c:pt idx="6246">
                  <c:v>0.18396999999999999</c:v>
                </c:pt>
                <c:pt idx="6247">
                  <c:v>0.14582999999999999</c:v>
                </c:pt>
                <c:pt idx="6248">
                  <c:v>0.11003</c:v>
                </c:pt>
                <c:pt idx="6249">
                  <c:v>7.7900999999999998E-2</c:v>
                </c:pt>
                <c:pt idx="6250">
                  <c:v>4.7341000000000001E-2</c:v>
                </c:pt>
                <c:pt idx="6251">
                  <c:v>5.7679000000000003E-3</c:v>
                </c:pt>
                <c:pt idx="6252">
                  <c:v>-3.6039000000000002E-2</c:v>
                </c:pt>
                <c:pt idx="6253">
                  <c:v>-7.2295999999999999E-2</c:v>
                </c:pt>
                <c:pt idx="6254">
                  <c:v>-0.11297</c:v>
                </c:pt>
                <c:pt idx="6255">
                  <c:v>-0.14427999999999999</c:v>
                </c:pt>
                <c:pt idx="6256">
                  <c:v>-0.17715</c:v>
                </c:pt>
                <c:pt idx="6257">
                  <c:v>-0.20954999999999999</c:v>
                </c:pt>
                <c:pt idx="6258">
                  <c:v>-0.23213</c:v>
                </c:pt>
                <c:pt idx="6259">
                  <c:v>-0.23813999999999999</c:v>
                </c:pt>
                <c:pt idx="6260">
                  <c:v>-0.25734000000000001</c:v>
                </c:pt>
                <c:pt idx="6261">
                  <c:v>-0.26758999999999999</c:v>
                </c:pt>
                <c:pt idx="6262">
                  <c:v>-0.26789000000000002</c:v>
                </c:pt>
                <c:pt idx="6263">
                  <c:v>-0.25383</c:v>
                </c:pt>
                <c:pt idx="6264">
                  <c:v>-0.25022</c:v>
                </c:pt>
                <c:pt idx="6265">
                  <c:v>-0.23655999999999999</c:v>
                </c:pt>
                <c:pt idx="6266">
                  <c:v>-0.21626999999999999</c:v>
                </c:pt>
                <c:pt idx="6267">
                  <c:v>-0.18007999999999999</c:v>
                </c:pt>
                <c:pt idx="6268">
                  <c:v>-0.14976</c:v>
                </c:pt>
                <c:pt idx="6269">
                  <c:v>-0.11751</c:v>
                </c:pt>
                <c:pt idx="6270">
                  <c:v>-8.1256999999999996E-2</c:v>
                </c:pt>
                <c:pt idx="6271">
                  <c:v>-4.1435E-2</c:v>
                </c:pt>
                <c:pt idx="6272">
                  <c:v>7.4739999999999995E-4</c:v>
                </c:pt>
                <c:pt idx="6273">
                  <c:v>4.1896000000000003E-2</c:v>
                </c:pt>
                <c:pt idx="6274">
                  <c:v>7.8065999999999997E-2</c:v>
                </c:pt>
                <c:pt idx="6275">
                  <c:v>0.10861</c:v>
                </c:pt>
                <c:pt idx="6276">
                  <c:v>0.14681</c:v>
                </c:pt>
                <c:pt idx="6277">
                  <c:v>0.18090999999999999</c:v>
                </c:pt>
                <c:pt idx="6278">
                  <c:v>0.20895</c:v>
                </c:pt>
                <c:pt idx="6279">
                  <c:v>0.22342999999999999</c:v>
                </c:pt>
                <c:pt idx="6280">
                  <c:v>0.24487999999999999</c:v>
                </c:pt>
                <c:pt idx="6281">
                  <c:v>0.25929999999999997</c:v>
                </c:pt>
                <c:pt idx="6282">
                  <c:v>0.26822000000000001</c:v>
                </c:pt>
                <c:pt idx="6283">
                  <c:v>0.25766</c:v>
                </c:pt>
                <c:pt idx="6284">
                  <c:v>0.25270999999999999</c:v>
                </c:pt>
                <c:pt idx="6285">
                  <c:v>0.24504000000000001</c:v>
                </c:pt>
                <c:pt idx="6286">
                  <c:v>0.23150999999999999</c:v>
                </c:pt>
                <c:pt idx="6287">
                  <c:v>0.20030999999999999</c:v>
                </c:pt>
                <c:pt idx="6288">
                  <c:v>0.17373</c:v>
                </c:pt>
                <c:pt idx="6289">
                  <c:v>0.14621999999999999</c:v>
                </c:pt>
                <c:pt idx="6290">
                  <c:v>0.11151999999999999</c:v>
                </c:pt>
                <c:pt idx="6291">
                  <c:v>6.8671999999999997E-2</c:v>
                </c:pt>
                <c:pt idx="6292">
                  <c:v>3.0349999999999999E-2</c:v>
                </c:pt>
                <c:pt idx="6293">
                  <c:v>-1.1481999999999999E-2</c:v>
                </c:pt>
                <c:pt idx="6294">
                  <c:v>-4.5227000000000003E-2</c:v>
                </c:pt>
                <c:pt idx="6295">
                  <c:v>-8.838E-2</c:v>
                </c:pt>
                <c:pt idx="6296">
                  <c:v>-0.12575</c:v>
                </c:pt>
                <c:pt idx="6297">
                  <c:v>-0.16164000000000001</c:v>
                </c:pt>
                <c:pt idx="6298">
                  <c:v>-0.18201000000000001</c:v>
                </c:pt>
                <c:pt idx="6299">
                  <c:v>-0.21115999999999999</c:v>
                </c:pt>
                <c:pt idx="6300">
                  <c:v>-0.23746999999999999</c:v>
                </c:pt>
                <c:pt idx="6301">
                  <c:v>-0.25513999999999998</c:v>
                </c:pt>
                <c:pt idx="6302">
                  <c:v>-0.25480000000000003</c:v>
                </c:pt>
                <c:pt idx="6303">
                  <c:v>-0.26568000000000003</c:v>
                </c:pt>
                <c:pt idx="6304">
                  <c:v>-0.26491999999999999</c:v>
                </c:pt>
                <c:pt idx="6305">
                  <c:v>-0.25878000000000001</c:v>
                </c:pt>
                <c:pt idx="6306">
                  <c:v>-0.23663000000000001</c:v>
                </c:pt>
                <c:pt idx="6307">
                  <c:v>-0.21876000000000001</c:v>
                </c:pt>
                <c:pt idx="6308">
                  <c:v>-0.19842000000000001</c:v>
                </c:pt>
                <c:pt idx="6309">
                  <c:v>-0.17255999999999999</c:v>
                </c:pt>
                <c:pt idx="6310">
                  <c:v>-0.13342000000000001</c:v>
                </c:pt>
                <c:pt idx="6311">
                  <c:v>-9.9019999999999997E-2</c:v>
                </c:pt>
                <c:pt idx="6312">
                  <c:v>-6.4437999999999995E-2</c:v>
                </c:pt>
                <c:pt idx="6313">
                  <c:v>-2.4060000000000002E-2</c:v>
                </c:pt>
                <c:pt idx="6314">
                  <c:v>1.7579999999999998E-2</c:v>
                </c:pt>
                <c:pt idx="6315">
                  <c:v>6.3742999999999994E-2</c:v>
                </c:pt>
                <c:pt idx="6316">
                  <c:v>0.10503999999999999</c:v>
                </c:pt>
                <c:pt idx="6317">
                  <c:v>0.13799</c:v>
                </c:pt>
                <c:pt idx="6318">
                  <c:v>0.17119999999999999</c:v>
                </c:pt>
                <c:pt idx="6319">
                  <c:v>0.19958000000000001</c:v>
                </c:pt>
                <c:pt idx="6320">
                  <c:v>0.23304</c:v>
                </c:pt>
                <c:pt idx="6321">
                  <c:v>0.25246000000000002</c:v>
                </c:pt>
                <c:pt idx="6322">
                  <c:v>0.25668999999999997</c:v>
                </c:pt>
                <c:pt idx="6323">
                  <c:v>0.26694000000000001</c:v>
                </c:pt>
                <c:pt idx="6324">
                  <c:v>0.27537</c:v>
                </c:pt>
                <c:pt idx="6325">
                  <c:v>0.27949000000000002</c:v>
                </c:pt>
                <c:pt idx="6326">
                  <c:v>0.25872000000000001</c:v>
                </c:pt>
                <c:pt idx="6327">
                  <c:v>0.24664</c:v>
                </c:pt>
                <c:pt idx="6328">
                  <c:v>0.23330000000000001</c:v>
                </c:pt>
                <c:pt idx="6329">
                  <c:v>0.20533999999999999</c:v>
                </c:pt>
                <c:pt idx="6330">
                  <c:v>0.16486000000000001</c:v>
                </c:pt>
                <c:pt idx="6331">
                  <c:v>0.13224</c:v>
                </c:pt>
                <c:pt idx="6332">
                  <c:v>9.2980999999999994E-2</c:v>
                </c:pt>
                <c:pt idx="6333">
                  <c:v>5.7521000000000003E-2</c:v>
                </c:pt>
                <c:pt idx="6334">
                  <c:v>1.7811E-2</c:v>
                </c:pt>
                <c:pt idx="6335">
                  <c:v>-2.9000000000000001E-2</c:v>
                </c:pt>
                <c:pt idx="6336">
                  <c:v>-6.9392999999999996E-2</c:v>
                </c:pt>
                <c:pt idx="6337">
                  <c:v>-0.10516</c:v>
                </c:pt>
                <c:pt idx="6338">
                  <c:v>-0.14022000000000001</c:v>
                </c:pt>
                <c:pt idx="6339">
                  <c:v>-0.18148</c:v>
                </c:pt>
                <c:pt idx="6340">
                  <c:v>-0.21723999999999999</c:v>
                </c:pt>
                <c:pt idx="6341">
                  <c:v>-0.24872</c:v>
                </c:pt>
                <c:pt idx="6342">
                  <c:v>-0.25452999999999998</c:v>
                </c:pt>
                <c:pt idx="6343">
                  <c:v>-0.27555000000000002</c:v>
                </c:pt>
                <c:pt idx="6344">
                  <c:v>-0.28172999999999998</c:v>
                </c:pt>
                <c:pt idx="6345">
                  <c:v>-0.27910000000000001</c:v>
                </c:pt>
                <c:pt idx="6346">
                  <c:v>-0.27793000000000001</c:v>
                </c:pt>
                <c:pt idx="6347">
                  <c:v>-0.26806999999999997</c:v>
                </c:pt>
                <c:pt idx="6348">
                  <c:v>-0.25057000000000001</c:v>
                </c:pt>
                <c:pt idx="6349">
                  <c:v>-0.22353000000000001</c:v>
                </c:pt>
                <c:pt idx="6350">
                  <c:v>-0.20704</c:v>
                </c:pt>
                <c:pt idx="6351">
                  <c:v>-0.17438999999999999</c:v>
                </c:pt>
                <c:pt idx="6352">
                  <c:v>-0.14027000000000001</c:v>
                </c:pt>
                <c:pt idx="6353">
                  <c:v>-0.1028</c:v>
                </c:pt>
                <c:pt idx="6354">
                  <c:v>-5.7910000000000003E-2</c:v>
                </c:pt>
                <c:pt idx="6355">
                  <c:v>-1.281E-2</c:v>
                </c:pt>
                <c:pt idx="6356">
                  <c:v>2.6020999999999999E-2</c:v>
                </c:pt>
                <c:pt idx="6357">
                  <c:v>6.9486000000000006E-2</c:v>
                </c:pt>
                <c:pt idx="6358">
                  <c:v>0.10988000000000001</c:v>
                </c:pt>
                <c:pt idx="6359">
                  <c:v>0.14480000000000001</c:v>
                </c:pt>
                <c:pt idx="6360">
                  <c:v>0.18409</c:v>
                </c:pt>
                <c:pt idx="6361">
                  <c:v>0.20663000000000001</c:v>
                </c:pt>
                <c:pt idx="6362">
                  <c:v>0.23347999999999999</c:v>
                </c:pt>
                <c:pt idx="6363">
                  <c:v>0.25757000000000002</c:v>
                </c:pt>
                <c:pt idx="6364">
                  <c:v>0.27878999999999998</c:v>
                </c:pt>
                <c:pt idx="6365">
                  <c:v>0.27914</c:v>
                </c:pt>
                <c:pt idx="6366">
                  <c:v>0.28743000000000002</c:v>
                </c:pt>
                <c:pt idx="6367">
                  <c:v>0.28031</c:v>
                </c:pt>
                <c:pt idx="6368">
                  <c:v>0.27267000000000002</c:v>
                </c:pt>
                <c:pt idx="6369">
                  <c:v>0.24371000000000001</c:v>
                </c:pt>
                <c:pt idx="6370">
                  <c:v>0.22769</c:v>
                </c:pt>
                <c:pt idx="6371">
                  <c:v>0.20191999999999999</c:v>
                </c:pt>
                <c:pt idx="6372">
                  <c:v>0.16839000000000001</c:v>
                </c:pt>
                <c:pt idx="6373">
                  <c:v>0.12365</c:v>
                </c:pt>
                <c:pt idx="6374">
                  <c:v>8.8870000000000005E-2</c:v>
                </c:pt>
                <c:pt idx="6375">
                  <c:v>5.5271000000000001E-2</c:v>
                </c:pt>
                <c:pt idx="6376">
                  <c:v>1.0919999999999999E-2</c:v>
                </c:pt>
                <c:pt idx="6377">
                  <c:v>-3.0772999999999998E-2</c:v>
                </c:pt>
                <c:pt idx="6378">
                  <c:v>-7.1672E-2</c:v>
                </c:pt>
                <c:pt idx="6379">
                  <c:v>-0.11665</c:v>
                </c:pt>
                <c:pt idx="6380">
                  <c:v>-0.15618000000000001</c:v>
                </c:pt>
                <c:pt idx="6381">
                  <c:v>-0.18117</c:v>
                </c:pt>
                <c:pt idx="6382">
                  <c:v>-0.21826999999999999</c:v>
                </c:pt>
                <c:pt idx="6383">
                  <c:v>-0.24459</c:v>
                </c:pt>
                <c:pt idx="6384">
                  <c:v>-0.26218999999999998</c:v>
                </c:pt>
                <c:pt idx="6385">
                  <c:v>-0.26740000000000003</c:v>
                </c:pt>
                <c:pt idx="6386">
                  <c:v>-0.27883999999999998</c:v>
                </c:pt>
                <c:pt idx="6387">
                  <c:v>-0.28151999999999999</c:v>
                </c:pt>
                <c:pt idx="6388">
                  <c:v>-0.2792</c:v>
                </c:pt>
                <c:pt idx="6389">
                  <c:v>-0.26003999999999999</c:v>
                </c:pt>
                <c:pt idx="6390">
                  <c:v>-0.24340000000000001</c:v>
                </c:pt>
                <c:pt idx="6391">
                  <c:v>-0.22363</c:v>
                </c:pt>
                <c:pt idx="6392">
                  <c:v>-0.19495000000000001</c:v>
                </c:pt>
                <c:pt idx="6393">
                  <c:v>-0.15287000000000001</c:v>
                </c:pt>
                <c:pt idx="6394">
                  <c:v>-0.11532000000000001</c:v>
                </c:pt>
                <c:pt idx="6395">
                  <c:v>-7.7992000000000006E-2</c:v>
                </c:pt>
                <c:pt idx="6396">
                  <c:v>-3.6403999999999999E-2</c:v>
                </c:pt>
                <c:pt idx="6397">
                  <c:v>9.0676000000000003E-3</c:v>
                </c:pt>
                <c:pt idx="6398">
                  <c:v>5.4542E-2</c:v>
                </c:pt>
                <c:pt idx="6399">
                  <c:v>9.2976000000000003E-2</c:v>
                </c:pt>
                <c:pt idx="6400">
                  <c:v>0.12438</c:v>
                </c:pt>
                <c:pt idx="6401">
                  <c:v>0.16535</c:v>
                </c:pt>
                <c:pt idx="6402">
                  <c:v>0.20179</c:v>
                </c:pt>
                <c:pt idx="6403">
                  <c:v>0.23215</c:v>
                </c:pt>
                <c:pt idx="6404">
                  <c:v>0.24668000000000001</c:v>
                </c:pt>
                <c:pt idx="6405">
                  <c:v>0.26961000000000002</c:v>
                </c:pt>
                <c:pt idx="6406">
                  <c:v>0.28377000000000002</c:v>
                </c:pt>
                <c:pt idx="6407">
                  <c:v>0.29337999999999997</c:v>
                </c:pt>
                <c:pt idx="6408">
                  <c:v>0.28106999999999999</c:v>
                </c:pt>
                <c:pt idx="6409">
                  <c:v>0.27655000000000002</c:v>
                </c:pt>
                <c:pt idx="6410">
                  <c:v>0.2666</c:v>
                </c:pt>
                <c:pt idx="6411">
                  <c:v>0.24929000000000001</c:v>
                </c:pt>
                <c:pt idx="6412">
                  <c:v>0.21629999999999999</c:v>
                </c:pt>
                <c:pt idx="6413">
                  <c:v>0.18723000000000001</c:v>
                </c:pt>
                <c:pt idx="6414">
                  <c:v>0.15584999999999999</c:v>
                </c:pt>
                <c:pt idx="6415">
                  <c:v>0.11604</c:v>
                </c:pt>
                <c:pt idx="6416">
                  <c:v>7.0648000000000002E-2</c:v>
                </c:pt>
                <c:pt idx="6417">
                  <c:v>2.8305E-2</c:v>
                </c:pt>
                <c:pt idx="6418">
                  <c:v>-1.8075999999999998E-2</c:v>
                </c:pt>
                <c:pt idx="6419">
                  <c:v>-5.9799999999999999E-2</c:v>
                </c:pt>
                <c:pt idx="6420">
                  <c:v>-0.10279000000000001</c:v>
                </c:pt>
                <c:pt idx="6421">
                  <c:v>-0.14413999999999999</c:v>
                </c:pt>
                <c:pt idx="6422">
                  <c:v>-0.18456</c:v>
                </c:pt>
                <c:pt idx="6423">
                  <c:v>-0.21725</c:v>
                </c:pt>
                <c:pt idx="6424">
                  <c:v>-0.23552999999999999</c:v>
                </c:pt>
                <c:pt idx="6425">
                  <c:v>-0.26638000000000001</c:v>
                </c:pt>
                <c:pt idx="6426">
                  <c:v>-0.28716000000000003</c:v>
                </c:pt>
                <c:pt idx="6427">
                  <c:v>-0.29937000000000002</c:v>
                </c:pt>
                <c:pt idx="6428">
                  <c:v>-0.29604999999999998</c:v>
                </c:pt>
                <c:pt idx="6429">
                  <c:v>-0.29704999999999998</c:v>
                </c:pt>
                <c:pt idx="6430">
                  <c:v>-0.29052</c:v>
                </c:pt>
                <c:pt idx="6431">
                  <c:v>-0.27843000000000001</c:v>
                </c:pt>
                <c:pt idx="6432">
                  <c:v>-0.24517</c:v>
                </c:pt>
                <c:pt idx="6433">
                  <c:v>-0.22078</c:v>
                </c:pt>
                <c:pt idx="6434">
                  <c:v>-0.19325999999999999</c:v>
                </c:pt>
                <c:pt idx="6435">
                  <c:v>-0.15817000000000001</c:v>
                </c:pt>
                <c:pt idx="6436">
                  <c:v>-0.11405</c:v>
                </c:pt>
                <c:pt idx="6437">
                  <c:v>-7.2850999999999999E-2</c:v>
                </c:pt>
                <c:pt idx="6438">
                  <c:v>-2.9179E-2</c:v>
                </c:pt>
                <c:pt idx="6439">
                  <c:v>1.5955E-2</c:v>
                </c:pt>
                <c:pt idx="6440">
                  <c:v>6.3732999999999998E-2</c:v>
                </c:pt>
                <c:pt idx="6441">
                  <c:v>0.11182</c:v>
                </c:pt>
                <c:pt idx="6442">
                  <c:v>0.14849999999999999</c:v>
                </c:pt>
                <c:pt idx="6443">
                  <c:v>0.19203000000000001</c:v>
                </c:pt>
                <c:pt idx="6444">
                  <c:v>0.21537999999999999</c:v>
                </c:pt>
                <c:pt idx="6445">
                  <c:v>0.25205</c:v>
                </c:pt>
                <c:pt idx="6446">
                  <c:v>0.27499000000000001</c:v>
                </c:pt>
                <c:pt idx="6447">
                  <c:v>0.29496</c:v>
                </c:pt>
                <c:pt idx="6448">
                  <c:v>0.29239999999999999</c:v>
                </c:pt>
                <c:pt idx="6449">
                  <c:v>0.30024000000000001</c:v>
                </c:pt>
                <c:pt idx="6450">
                  <c:v>0.30697000000000002</c:v>
                </c:pt>
                <c:pt idx="6451">
                  <c:v>0.28450999999999999</c:v>
                </c:pt>
                <c:pt idx="6452">
                  <c:v>0.27222000000000002</c:v>
                </c:pt>
                <c:pt idx="6453">
                  <c:v>0.25674999999999998</c:v>
                </c:pt>
                <c:pt idx="6454">
                  <c:v>0.22825000000000001</c:v>
                </c:pt>
                <c:pt idx="6455">
                  <c:v>0.18598000000000001</c:v>
                </c:pt>
                <c:pt idx="6456">
                  <c:v>0.15298999999999999</c:v>
                </c:pt>
                <c:pt idx="6457">
                  <c:v>0.10997</c:v>
                </c:pt>
                <c:pt idx="6458">
                  <c:v>7.1010000000000004E-2</c:v>
                </c:pt>
                <c:pt idx="6459">
                  <c:v>2.8634E-2</c:v>
                </c:pt>
                <c:pt idx="6460">
                  <c:v>-2.0889000000000001E-2</c:v>
                </c:pt>
                <c:pt idx="6461">
                  <c:v>-6.5500000000000003E-2</c:v>
                </c:pt>
                <c:pt idx="6462">
                  <c:v>-0.10506</c:v>
                </c:pt>
                <c:pt idx="6463">
                  <c:v>-0.14187</c:v>
                </c:pt>
                <c:pt idx="6464">
                  <c:v>-0.18748000000000001</c:v>
                </c:pt>
                <c:pt idx="6465">
                  <c:v>-0.22606999999999999</c:v>
                </c:pt>
                <c:pt idx="6466">
                  <c:v>-0.25867000000000001</c:v>
                </c:pt>
                <c:pt idx="6467">
                  <c:v>-0.26411000000000001</c:v>
                </c:pt>
                <c:pt idx="6468">
                  <c:v>-0.28906999999999999</c:v>
                </c:pt>
                <c:pt idx="6469">
                  <c:v>-0.29725000000000001</c:v>
                </c:pt>
                <c:pt idx="6470">
                  <c:v>-0.30714999999999998</c:v>
                </c:pt>
                <c:pt idx="6471">
                  <c:v>-0.29093000000000002</c:v>
                </c:pt>
                <c:pt idx="6472">
                  <c:v>-0.28309000000000001</c:v>
                </c:pt>
                <c:pt idx="6473">
                  <c:v>-0.26479999999999998</c:v>
                </c:pt>
                <c:pt idx="6474">
                  <c:v>-0.24582000000000001</c:v>
                </c:pt>
                <c:pt idx="6475">
                  <c:v>-0.21622</c:v>
                </c:pt>
                <c:pt idx="6476">
                  <c:v>-0.18237999999999999</c:v>
                </c:pt>
                <c:pt idx="6477">
                  <c:v>-0.14584</c:v>
                </c:pt>
                <c:pt idx="6478">
                  <c:v>-0.10929</c:v>
                </c:pt>
                <c:pt idx="6479">
                  <c:v>-5.876E-2</c:v>
                </c:pt>
                <c:pt idx="6480">
                  <c:v>-1.0571000000000001E-2</c:v>
                </c:pt>
                <c:pt idx="6481">
                  <c:v>3.2039999999999999E-2</c:v>
                </c:pt>
                <c:pt idx="6482">
                  <c:v>8.1175999999999998E-2</c:v>
                </c:pt>
                <c:pt idx="6483">
                  <c:v>0.11731999999999999</c:v>
                </c:pt>
                <c:pt idx="6484">
                  <c:v>0.15695999999999999</c:v>
                </c:pt>
                <c:pt idx="6485">
                  <c:v>0.19985</c:v>
                </c:pt>
                <c:pt idx="6486">
                  <c:v>0.23294999999999999</c:v>
                </c:pt>
                <c:pt idx="6487">
                  <c:v>0.24722</c:v>
                </c:pt>
                <c:pt idx="6488">
                  <c:v>0.27439000000000002</c:v>
                </c:pt>
                <c:pt idx="6489">
                  <c:v>0.29821999999999999</c:v>
                </c:pt>
                <c:pt idx="6490">
                  <c:v>0.31087999999999999</c:v>
                </c:pt>
                <c:pt idx="6491">
                  <c:v>0.30209999999999998</c:v>
                </c:pt>
                <c:pt idx="6492">
                  <c:v>0.29365000000000002</c:v>
                </c:pt>
                <c:pt idx="6493">
                  <c:v>0.28655000000000003</c:v>
                </c:pt>
                <c:pt idx="6494">
                  <c:v>0.26780999999999999</c:v>
                </c:pt>
                <c:pt idx="6495">
                  <c:v>0.23612</c:v>
                </c:pt>
                <c:pt idx="6496">
                  <c:v>0.20541999999999999</c:v>
                </c:pt>
                <c:pt idx="6497">
                  <c:v>0.17111000000000001</c:v>
                </c:pt>
                <c:pt idx="6498">
                  <c:v>0.13078999999999999</c:v>
                </c:pt>
                <c:pt idx="6499">
                  <c:v>8.6229E-2</c:v>
                </c:pt>
                <c:pt idx="6500">
                  <c:v>4.6616999999999999E-2</c:v>
                </c:pt>
                <c:pt idx="6501">
                  <c:v>1.1915E-4</c:v>
                </c:pt>
                <c:pt idx="6502">
                  <c:v>-4.3868999999999998E-2</c:v>
                </c:pt>
                <c:pt idx="6503">
                  <c:v>-8.8444999999999996E-2</c:v>
                </c:pt>
                <c:pt idx="6504">
                  <c:v>-0.13749</c:v>
                </c:pt>
                <c:pt idx="6505">
                  <c:v>-0.18049000000000001</c:v>
                </c:pt>
                <c:pt idx="6506">
                  <c:v>-0.20599000000000001</c:v>
                </c:pt>
                <c:pt idx="6507">
                  <c:v>-0.2455</c:v>
                </c:pt>
                <c:pt idx="6508">
                  <c:v>-0.27365</c:v>
                </c:pt>
                <c:pt idx="6509">
                  <c:v>-0.29353000000000001</c:v>
                </c:pt>
                <c:pt idx="6510">
                  <c:v>-0.29815999999999998</c:v>
                </c:pt>
                <c:pt idx="6511">
                  <c:v>-0.31078</c:v>
                </c:pt>
                <c:pt idx="6512">
                  <c:v>-0.31202999999999997</c:v>
                </c:pt>
                <c:pt idx="6513">
                  <c:v>-0.30952000000000002</c:v>
                </c:pt>
                <c:pt idx="6514">
                  <c:v>-0.28799999999999998</c:v>
                </c:pt>
                <c:pt idx="6515">
                  <c:v>-0.27102999999999999</c:v>
                </c:pt>
                <c:pt idx="6516">
                  <c:v>-0.24807000000000001</c:v>
                </c:pt>
                <c:pt idx="6517">
                  <c:v>-0.21465000000000001</c:v>
                </c:pt>
                <c:pt idx="6518">
                  <c:v>-0.17077000000000001</c:v>
                </c:pt>
                <c:pt idx="6519">
                  <c:v>-0.13003999999999999</c:v>
                </c:pt>
                <c:pt idx="6520">
                  <c:v>-8.8400999999999993E-2</c:v>
                </c:pt>
                <c:pt idx="6521">
                  <c:v>-4.2980999999999998E-2</c:v>
                </c:pt>
                <c:pt idx="6522">
                  <c:v>6.0844999999999996E-3</c:v>
                </c:pt>
                <c:pt idx="6523">
                  <c:v>5.6721000000000001E-2</c:v>
                </c:pt>
                <c:pt idx="6524">
                  <c:v>0.10001</c:v>
                </c:pt>
                <c:pt idx="6525">
                  <c:v>0.14287</c:v>
                </c:pt>
                <c:pt idx="6526">
                  <c:v>0.17942</c:v>
                </c:pt>
                <c:pt idx="6527">
                  <c:v>0.22026000000000001</c:v>
                </c:pt>
                <c:pt idx="6528">
                  <c:v>0.25506000000000001</c:v>
                </c:pt>
                <c:pt idx="6529">
                  <c:v>0.28341</c:v>
                </c:pt>
                <c:pt idx="6530">
                  <c:v>0.29169</c:v>
                </c:pt>
                <c:pt idx="6531">
                  <c:v>0.31028</c:v>
                </c:pt>
                <c:pt idx="6532">
                  <c:v>0.32262999999999997</c:v>
                </c:pt>
                <c:pt idx="6533">
                  <c:v>0.32291999999999998</c:v>
                </c:pt>
                <c:pt idx="6534">
                  <c:v>0.30332999999999999</c:v>
                </c:pt>
                <c:pt idx="6535">
                  <c:v>0.29387000000000002</c:v>
                </c:pt>
                <c:pt idx="6536">
                  <c:v>0.27733999999999998</c:v>
                </c:pt>
                <c:pt idx="6537">
                  <c:v>0.25257000000000002</c:v>
                </c:pt>
                <c:pt idx="6538">
                  <c:v>0.21018000000000001</c:v>
                </c:pt>
                <c:pt idx="6539">
                  <c:v>0.17369999999999999</c:v>
                </c:pt>
                <c:pt idx="6540">
                  <c:v>0.13169</c:v>
                </c:pt>
                <c:pt idx="6541">
                  <c:v>8.8139999999999996E-2</c:v>
                </c:pt>
                <c:pt idx="6542">
                  <c:v>4.0294000000000003E-2</c:v>
                </c:pt>
                <c:pt idx="6543">
                  <c:v>-1.3287999999999999E-2</c:v>
                </c:pt>
                <c:pt idx="6544">
                  <c:v>-5.7737999999999998E-2</c:v>
                </c:pt>
                <c:pt idx="6545">
                  <c:v>-0.10607</c:v>
                </c:pt>
                <c:pt idx="6546">
                  <c:v>-0.14502000000000001</c:v>
                </c:pt>
                <c:pt idx="6547">
                  <c:v>-0.18998999999999999</c:v>
                </c:pt>
                <c:pt idx="6548">
                  <c:v>-0.22674</c:v>
                </c:pt>
                <c:pt idx="6549">
                  <c:v>-0.26002999999999998</c:v>
                </c:pt>
                <c:pt idx="6550">
                  <c:v>-0.27981</c:v>
                </c:pt>
                <c:pt idx="6551">
                  <c:v>-0.30148000000000003</c:v>
                </c:pt>
                <c:pt idx="6552">
                  <c:v>-0.31653999999999999</c:v>
                </c:pt>
                <c:pt idx="6553">
                  <c:v>-0.31268000000000001</c:v>
                </c:pt>
                <c:pt idx="6554">
                  <c:v>-0.31430000000000002</c:v>
                </c:pt>
                <c:pt idx="6555">
                  <c:v>-0.30636999999999998</c:v>
                </c:pt>
                <c:pt idx="6556">
                  <c:v>-0.29529</c:v>
                </c:pt>
                <c:pt idx="6557">
                  <c:v>-0.26173999999999997</c:v>
                </c:pt>
                <c:pt idx="6558">
                  <c:v>-0.23835000000000001</c:v>
                </c:pt>
                <c:pt idx="6559">
                  <c:v>-0.20734</c:v>
                </c:pt>
                <c:pt idx="6560">
                  <c:v>-0.17008000000000001</c:v>
                </c:pt>
                <c:pt idx="6561">
                  <c:v>-0.12424</c:v>
                </c:pt>
                <c:pt idx="6562">
                  <c:v>-8.2013000000000003E-2</c:v>
                </c:pt>
                <c:pt idx="6563">
                  <c:v>-3.3710999999999998E-2</c:v>
                </c:pt>
                <c:pt idx="6564">
                  <c:v>1.5124E-2</c:v>
                </c:pt>
                <c:pt idx="6565">
                  <c:v>6.3894000000000006E-2</c:v>
                </c:pt>
                <c:pt idx="6566">
                  <c:v>0.11525000000000001</c:v>
                </c:pt>
                <c:pt idx="6567">
                  <c:v>0.15515999999999999</c:v>
                </c:pt>
                <c:pt idx="6568">
                  <c:v>0.20080999999999999</c:v>
                </c:pt>
                <c:pt idx="6569">
                  <c:v>0.22337000000000001</c:v>
                </c:pt>
                <c:pt idx="6570">
                  <c:v>0.26379000000000002</c:v>
                </c:pt>
                <c:pt idx="6571">
                  <c:v>0.28931000000000001</c:v>
                </c:pt>
                <c:pt idx="6572">
                  <c:v>0.30908000000000002</c:v>
                </c:pt>
                <c:pt idx="6573">
                  <c:v>0.30495</c:v>
                </c:pt>
                <c:pt idx="6574">
                  <c:v>0.31530999999999998</c:v>
                </c:pt>
                <c:pt idx="6575">
                  <c:v>0.32177</c:v>
                </c:pt>
                <c:pt idx="6576">
                  <c:v>0.31142999999999998</c:v>
                </c:pt>
                <c:pt idx="6577">
                  <c:v>0.28278999999999999</c:v>
                </c:pt>
                <c:pt idx="6578">
                  <c:v>0.26645999999999997</c:v>
                </c:pt>
                <c:pt idx="6579">
                  <c:v>0.23610999999999999</c:v>
                </c:pt>
                <c:pt idx="6580">
                  <c:v>0.19886000000000001</c:v>
                </c:pt>
                <c:pt idx="6581">
                  <c:v>0.15461</c:v>
                </c:pt>
                <c:pt idx="6582">
                  <c:v>0.10858</c:v>
                </c:pt>
                <c:pt idx="6583">
                  <c:v>6.6137000000000001E-2</c:v>
                </c:pt>
                <c:pt idx="6584">
                  <c:v>2.1748E-2</c:v>
                </c:pt>
                <c:pt idx="6585">
                  <c:v>-2.869E-2</c:v>
                </c:pt>
                <c:pt idx="6586">
                  <c:v>-7.7901999999999999E-2</c:v>
                </c:pt>
                <c:pt idx="6587">
                  <c:v>-0.12239999999999999</c:v>
                </c:pt>
                <c:pt idx="6588">
                  <c:v>-0.16797999999999999</c:v>
                </c:pt>
                <c:pt idx="6589">
                  <c:v>-0.20446</c:v>
                </c:pt>
                <c:pt idx="6590">
                  <c:v>-0.24851999999999999</c:v>
                </c:pt>
                <c:pt idx="6591">
                  <c:v>-0.28459000000000001</c:v>
                </c:pt>
                <c:pt idx="6592">
                  <c:v>-0.30310999999999999</c:v>
                </c:pt>
                <c:pt idx="6593">
                  <c:v>-0.31141999999999997</c:v>
                </c:pt>
                <c:pt idx="6594">
                  <c:v>-0.32074999999999998</c:v>
                </c:pt>
                <c:pt idx="6595">
                  <c:v>-0.33302999999999999</c:v>
                </c:pt>
                <c:pt idx="6596">
                  <c:v>-0.32912999999999998</c:v>
                </c:pt>
                <c:pt idx="6597">
                  <c:v>-0.30319000000000002</c:v>
                </c:pt>
                <c:pt idx="6598">
                  <c:v>-0.28126000000000001</c:v>
                </c:pt>
                <c:pt idx="6599">
                  <c:v>-0.26224999999999998</c:v>
                </c:pt>
                <c:pt idx="6600">
                  <c:v>-0.24166000000000001</c:v>
                </c:pt>
                <c:pt idx="6601">
                  <c:v>-0.19292000000000001</c:v>
                </c:pt>
                <c:pt idx="6602">
                  <c:v>-0.15018999999999999</c:v>
                </c:pt>
                <c:pt idx="6603">
                  <c:v>-0.11181000000000001</c:v>
                </c:pt>
                <c:pt idx="6604">
                  <c:v>-6.1448999999999997E-2</c:v>
                </c:pt>
                <c:pt idx="6605">
                  <c:v>-6.6274999999999997E-3</c:v>
                </c:pt>
                <c:pt idx="6606">
                  <c:v>4.2086999999999999E-2</c:v>
                </c:pt>
                <c:pt idx="6607">
                  <c:v>9.4258999999999996E-2</c:v>
                </c:pt>
                <c:pt idx="6608">
                  <c:v>0.13269</c:v>
                </c:pt>
                <c:pt idx="6609">
                  <c:v>0.17602000000000001</c:v>
                </c:pt>
                <c:pt idx="6610">
                  <c:v>0.22231000000000001</c:v>
                </c:pt>
                <c:pt idx="6611">
                  <c:v>0.25942999999999999</c:v>
                </c:pt>
                <c:pt idx="6612">
                  <c:v>0.27421000000000001</c:v>
                </c:pt>
                <c:pt idx="6613">
                  <c:v>0.30397000000000002</c:v>
                </c:pt>
                <c:pt idx="6614">
                  <c:v>0.32884999999999998</c:v>
                </c:pt>
                <c:pt idx="6615">
                  <c:v>0.34345999999999999</c:v>
                </c:pt>
                <c:pt idx="6616">
                  <c:v>0.33421000000000001</c:v>
                </c:pt>
                <c:pt idx="6617">
                  <c:v>0.32721</c:v>
                </c:pt>
                <c:pt idx="6618">
                  <c:v>0.31808999999999998</c:v>
                </c:pt>
                <c:pt idx="6619">
                  <c:v>0.29813000000000001</c:v>
                </c:pt>
                <c:pt idx="6620">
                  <c:v>0.26432</c:v>
                </c:pt>
                <c:pt idx="6621">
                  <c:v>0.23297000000000001</c:v>
                </c:pt>
                <c:pt idx="6622">
                  <c:v>0.19484000000000001</c:v>
                </c:pt>
                <c:pt idx="6623">
                  <c:v>0.14949000000000001</c:v>
                </c:pt>
                <c:pt idx="6624">
                  <c:v>0.10334</c:v>
                </c:pt>
                <c:pt idx="6625">
                  <c:v>6.0017000000000001E-2</c:v>
                </c:pt>
                <c:pt idx="6626">
                  <c:v>8.9826999999999997E-3</c:v>
                </c:pt>
                <c:pt idx="6627">
                  <c:v>-4.2276000000000001E-2</c:v>
                </c:pt>
                <c:pt idx="6628">
                  <c:v>-8.5592000000000001E-2</c:v>
                </c:pt>
                <c:pt idx="6629">
                  <c:v>-0.14000000000000001</c:v>
                </c:pt>
                <c:pt idx="6630">
                  <c:v>-0.18698999999999999</c:v>
                </c:pt>
                <c:pt idx="6631">
                  <c:v>-0.22667000000000001</c:v>
                </c:pt>
                <c:pt idx="6632">
                  <c:v>-0.25713000000000003</c:v>
                </c:pt>
                <c:pt idx="6633">
                  <c:v>-0.28913</c:v>
                </c:pt>
                <c:pt idx="6634">
                  <c:v>-0.31261</c:v>
                </c:pt>
                <c:pt idx="6635">
                  <c:v>-0.33212999999999998</c:v>
                </c:pt>
                <c:pt idx="6636">
                  <c:v>-0.32741999999999999</c:v>
                </c:pt>
                <c:pt idx="6637">
                  <c:v>-0.33261000000000002</c:v>
                </c:pt>
                <c:pt idx="6638">
                  <c:v>-0.33165</c:v>
                </c:pt>
                <c:pt idx="6639">
                  <c:v>-0.32250000000000001</c:v>
                </c:pt>
                <c:pt idx="6640">
                  <c:v>-0.29060000000000002</c:v>
                </c:pt>
                <c:pt idx="6641">
                  <c:v>-0.26722000000000001</c:v>
                </c:pt>
                <c:pt idx="6642">
                  <c:v>-0.23352999999999999</c:v>
                </c:pt>
                <c:pt idx="6643">
                  <c:v>-0.19513</c:v>
                </c:pt>
                <c:pt idx="6644">
                  <c:v>-0.14451</c:v>
                </c:pt>
                <c:pt idx="6645">
                  <c:v>-9.6623000000000001E-2</c:v>
                </c:pt>
                <c:pt idx="6646">
                  <c:v>-4.861E-2</c:v>
                </c:pt>
                <c:pt idx="6647">
                  <c:v>1.7842999999999999E-3</c:v>
                </c:pt>
                <c:pt idx="6648">
                  <c:v>5.2407000000000002E-2</c:v>
                </c:pt>
                <c:pt idx="6649">
                  <c:v>0.10249</c:v>
                </c:pt>
                <c:pt idx="6650">
                  <c:v>0.14810999999999999</c:v>
                </c:pt>
                <c:pt idx="6651">
                  <c:v>0.19273999999999999</c:v>
                </c:pt>
                <c:pt idx="6652">
                  <c:v>0.22550999999999999</c:v>
                </c:pt>
                <c:pt idx="6653">
                  <c:v>0.26334000000000002</c:v>
                </c:pt>
                <c:pt idx="6654">
                  <c:v>0.29543000000000003</c:v>
                </c:pt>
                <c:pt idx="6655">
                  <c:v>0.32092999999999999</c:v>
                </c:pt>
                <c:pt idx="6656">
                  <c:v>0.32397999999999999</c:v>
                </c:pt>
                <c:pt idx="6657">
                  <c:v>0.33488000000000001</c:v>
                </c:pt>
                <c:pt idx="6658">
                  <c:v>0.33733999999999997</c:v>
                </c:pt>
                <c:pt idx="6659">
                  <c:v>0.31605</c:v>
                </c:pt>
                <c:pt idx="6660">
                  <c:v>0.30599999999999999</c:v>
                </c:pt>
                <c:pt idx="6661">
                  <c:v>0.28611999999999999</c:v>
                </c:pt>
                <c:pt idx="6662">
                  <c:v>0.26096999999999998</c:v>
                </c:pt>
                <c:pt idx="6663">
                  <c:v>0.21798999999999999</c:v>
                </c:pt>
                <c:pt idx="6664">
                  <c:v>0.18140000000000001</c:v>
                </c:pt>
                <c:pt idx="6665">
                  <c:v>0.13505</c:v>
                </c:pt>
                <c:pt idx="6666">
                  <c:v>8.8260000000000005E-2</c:v>
                </c:pt>
                <c:pt idx="6667">
                  <c:v>3.8693999999999999E-2</c:v>
                </c:pt>
                <c:pt idx="6668">
                  <c:v>-1.6324999999999999E-2</c:v>
                </c:pt>
                <c:pt idx="6669">
                  <c:v>-6.5670999999999993E-2</c:v>
                </c:pt>
                <c:pt idx="6670">
                  <c:v>-0.11777</c:v>
                </c:pt>
                <c:pt idx="6671">
                  <c:v>-0.15709999999999999</c:v>
                </c:pt>
                <c:pt idx="6672">
                  <c:v>-0.20562</c:v>
                </c:pt>
                <c:pt idx="6673">
                  <c:v>-0.24496999999999999</c:v>
                </c:pt>
                <c:pt idx="6674">
                  <c:v>-0.27907999999999999</c:v>
                </c:pt>
                <c:pt idx="6675">
                  <c:v>-0.2974</c:v>
                </c:pt>
                <c:pt idx="6676">
                  <c:v>-0.32242999999999999</c:v>
                </c:pt>
                <c:pt idx="6677">
                  <c:v>-0.33889999999999998</c:v>
                </c:pt>
                <c:pt idx="6678">
                  <c:v>-0.34905999999999998</c:v>
                </c:pt>
                <c:pt idx="6679">
                  <c:v>-0.33290999999999998</c:v>
                </c:pt>
                <c:pt idx="6680">
                  <c:v>-0.32622000000000001</c:v>
                </c:pt>
                <c:pt idx="6681">
                  <c:v>-0.31345000000000001</c:v>
                </c:pt>
                <c:pt idx="6682">
                  <c:v>-0.28914000000000001</c:v>
                </c:pt>
                <c:pt idx="6683">
                  <c:v>-0.24965000000000001</c:v>
                </c:pt>
                <c:pt idx="6684">
                  <c:v>-0.21668000000000001</c:v>
                </c:pt>
                <c:pt idx="6685">
                  <c:v>-0.17605999999999999</c:v>
                </c:pt>
                <c:pt idx="6686">
                  <c:v>-0.13155</c:v>
                </c:pt>
                <c:pt idx="6687">
                  <c:v>-8.1238000000000005E-2</c:v>
                </c:pt>
                <c:pt idx="6688">
                  <c:v>-2.8788999999999999E-2</c:v>
                </c:pt>
                <c:pt idx="6689">
                  <c:v>2.4812000000000001E-2</c:v>
                </c:pt>
                <c:pt idx="6690">
                  <c:v>8.0243999999999996E-2</c:v>
                </c:pt>
                <c:pt idx="6691">
                  <c:v>0.12786</c:v>
                </c:pt>
                <c:pt idx="6692">
                  <c:v>0.17366999999999999</c:v>
                </c:pt>
                <c:pt idx="6693">
                  <c:v>0.22408</c:v>
                </c:pt>
                <c:pt idx="6694">
                  <c:v>0.25914999999999999</c:v>
                </c:pt>
                <c:pt idx="6695">
                  <c:v>0.28621999999999997</c:v>
                </c:pt>
                <c:pt idx="6696">
                  <c:v>0.31613999999999998</c:v>
                </c:pt>
                <c:pt idx="6697">
                  <c:v>0.33982000000000001</c:v>
                </c:pt>
                <c:pt idx="6698">
                  <c:v>0.35016999999999998</c:v>
                </c:pt>
                <c:pt idx="6699">
                  <c:v>0.34181</c:v>
                </c:pt>
                <c:pt idx="6700">
                  <c:v>0.34827000000000002</c:v>
                </c:pt>
                <c:pt idx="6701">
                  <c:v>0.33964</c:v>
                </c:pt>
                <c:pt idx="6702">
                  <c:v>0.32335000000000003</c:v>
                </c:pt>
                <c:pt idx="6703">
                  <c:v>0.28925000000000001</c:v>
                </c:pt>
                <c:pt idx="6704">
                  <c:v>0.25385000000000002</c:v>
                </c:pt>
                <c:pt idx="6705">
                  <c:v>0.21634999999999999</c:v>
                </c:pt>
                <c:pt idx="6706">
                  <c:v>0.17809</c:v>
                </c:pt>
                <c:pt idx="6707">
                  <c:v>0.12</c:v>
                </c:pt>
                <c:pt idx="6708">
                  <c:v>7.0848999999999995E-2</c:v>
                </c:pt>
                <c:pt idx="6709">
                  <c:v>2.3948000000000001E-2</c:v>
                </c:pt>
                <c:pt idx="6710">
                  <c:v>-3.0950999999999999E-2</c:v>
                </c:pt>
                <c:pt idx="6711">
                  <c:v>-8.2533999999999996E-2</c:v>
                </c:pt>
                <c:pt idx="6712">
                  <c:v>-0.13194</c:v>
                </c:pt>
                <c:pt idx="6713">
                  <c:v>-0.18129999999999999</c:v>
                </c:pt>
                <c:pt idx="6714">
                  <c:v>-0.21872</c:v>
                </c:pt>
                <c:pt idx="6715">
                  <c:v>-0.26591999999999999</c:v>
                </c:pt>
                <c:pt idx="6716">
                  <c:v>-0.30507000000000001</c:v>
                </c:pt>
                <c:pt idx="6717">
                  <c:v>-0.32722000000000001</c:v>
                </c:pt>
                <c:pt idx="6718">
                  <c:v>-0.33589000000000002</c:v>
                </c:pt>
                <c:pt idx="6719">
                  <c:v>-0.34817999999999999</c:v>
                </c:pt>
                <c:pt idx="6720">
                  <c:v>-0.36065999999999998</c:v>
                </c:pt>
                <c:pt idx="6721">
                  <c:v>-0.35793000000000003</c:v>
                </c:pt>
                <c:pt idx="6722">
                  <c:v>-0.33090000000000003</c:v>
                </c:pt>
                <c:pt idx="6723">
                  <c:v>-0.31029000000000001</c:v>
                </c:pt>
                <c:pt idx="6724">
                  <c:v>-0.28849999999999998</c:v>
                </c:pt>
                <c:pt idx="6725">
                  <c:v>-0.26580999999999999</c:v>
                </c:pt>
                <c:pt idx="6726">
                  <c:v>-0.21521999999999999</c:v>
                </c:pt>
                <c:pt idx="6727">
                  <c:v>-0.17097999999999999</c:v>
                </c:pt>
                <c:pt idx="6728">
                  <c:v>-0.12884999999999999</c:v>
                </c:pt>
                <c:pt idx="6729">
                  <c:v>-7.3907E-2</c:v>
                </c:pt>
                <c:pt idx="6730">
                  <c:v>-1.8547999999999999E-2</c:v>
                </c:pt>
                <c:pt idx="6731">
                  <c:v>3.4341999999999998E-2</c:v>
                </c:pt>
                <c:pt idx="6732">
                  <c:v>9.1160000000000005E-2</c:v>
                </c:pt>
                <c:pt idx="6733">
                  <c:v>0.13966999999999999</c:v>
                </c:pt>
                <c:pt idx="6734">
                  <c:v>0.17649999999999999</c:v>
                </c:pt>
                <c:pt idx="6735">
                  <c:v>0.22803999999999999</c:v>
                </c:pt>
                <c:pt idx="6736">
                  <c:v>0.26819999999999999</c:v>
                </c:pt>
                <c:pt idx="6737">
                  <c:v>0.29902000000000001</c:v>
                </c:pt>
                <c:pt idx="6738">
                  <c:v>0.31490000000000001</c:v>
                </c:pt>
                <c:pt idx="6739">
                  <c:v>0.34273999999999999</c:v>
                </c:pt>
                <c:pt idx="6740">
                  <c:v>0.35981000000000002</c:v>
                </c:pt>
                <c:pt idx="6741">
                  <c:v>0.36531000000000002</c:v>
                </c:pt>
                <c:pt idx="6742">
                  <c:v>0.33898</c:v>
                </c:pt>
                <c:pt idx="6743">
                  <c:v>0.33250999999999997</c:v>
                </c:pt>
                <c:pt idx="6744">
                  <c:v>0.31267</c:v>
                </c:pt>
                <c:pt idx="6745">
                  <c:v>0.28882999999999998</c:v>
                </c:pt>
                <c:pt idx="6746">
                  <c:v>0.24396000000000001</c:v>
                </c:pt>
                <c:pt idx="6747">
                  <c:v>0.20399</c:v>
                </c:pt>
                <c:pt idx="6748">
                  <c:v>0.15694</c:v>
                </c:pt>
                <c:pt idx="6749">
                  <c:v>0.11312999999999999</c:v>
                </c:pt>
                <c:pt idx="6750">
                  <c:v>6.3931000000000002E-2</c:v>
                </c:pt>
                <c:pt idx="6751">
                  <c:v>5.7911000000000004E-3</c:v>
                </c:pt>
                <c:pt idx="6752">
                  <c:v>-4.8728E-2</c:v>
                </c:pt>
                <c:pt idx="6753">
                  <c:v>-9.7162999999999999E-2</c:v>
                </c:pt>
                <c:pt idx="6754">
                  <c:v>-0.14595</c:v>
                </c:pt>
                <c:pt idx="6755">
                  <c:v>-0.19916</c:v>
                </c:pt>
                <c:pt idx="6756">
                  <c:v>-0.2417</c:v>
                </c:pt>
                <c:pt idx="6757">
                  <c:v>-0.28316999999999998</c:v>
                </c:pt>
                <c:pt idx="6758">
                  <c:v>-0.30201</c:v>
                </c:pt>
                <c:pt idx="6759">
                  <c:v>-0.32668999999999998</c:v>
                </c:pt>
                <c:pt idx="6760">
                  <c:v>-0.34943999999999997</c:v>
                </c:pt>
                <c:pt idx="6761">
                  <c:v>-0.36314999999999997</c:v>
                </c:pt>
                <c:pt idx="6762">
                  <c:v>-0.34939999999999999</c:v>
                </c:pt>
                <c:pt idx="6763">
                  <c:v>-0.34498000000000001</c:v>
                </c:pt>
                <c:pt idx="6764">
                  <c:v>-0.33684999999999998</c:v>
                </c:pt>
                <c:pt idx="6765">
                  <c:v>-0.30227999999999999</c:v>
                </c:pt>
                <c:pt idx="6766">
                  <c:v>-0.27692</c:v>
                </c:pt>
                <c:pt idx="6767">
                  <c:v>-0.23819000000000001</c:v>
                </c:pt>
                <c:pt idx="6768">
                  <c:v>-0.19808999999999999</c:v>
                </c:pt>
                <c:pt idx="6769">
                  <c:v>-0.14616000000000001</c:v>
                </c:pt>
                <c:pt idx="6770">
                  <c:v>-9.7420999999999994E-2</c:v>
                </c:pt>
                <c:pt idx="6771">
                  <c:v>-4.4177000000000001E-2</c:v>
                </c:pt>
                <c:pt idx="6772">
                  <c:v>1.065E-2</c:v>
                </c:pt>
                <c:pt idx="6773">
                  <c:v>6.3156000000000004E-2</c:v>
                </c:pt>
                <c:pt idx="6774">
                  <c:v>0.11545</c:v>
                </c:pt>
                <c:pt idx="6775">
                  <c:v>0.16569</c:v>
                </c:pt>
                <c:pt idx="6776">
                  <c:v>0.21451000000000001</c:v>
                </c:pt>
                <c:pt idx="6777">
                  <c:v>0.24731</c:v>
                </c:pt>
                <c:pt idx="6778">
                  <c:v>0.28887000000000002</c:v>
                </c:pt>
                <c:pt idx="6779">
                  <c:v>0.32307000000000002</c:v>
                </c:pt>
                <c:pt idx="6780">
                  <c:v>0.34832000000000002</c:v>
                </c:pt>
                <c:pt idx="6781">
                  <c:v>0.34993000000000002</c:v>
                </c:pt>
                <c:pt idx="6782">
                  <c:v>0.36365999999999998</c:v>
                </c:pt>
                <c:pt idx="6783">
                  <c:v>0.36642999999999998</c:v>
                </c:pt>
                <c:pt idx="6784">
                  <c:v>0.3584</c:v>
                </c:pt>
                <c:pt idx="6785">
                  <c:v>0.32971</c:v>
                </c:pt>
                <c:pt idx="6786">
                  <c:v>0.30989</c:v>
                </c:pt>
                <c:pt idx="6787">
                  <c:v>0.28215000000000001</c:v>
                </c:pt>
                <c:pt idx="6788">
                  <c:v>0.24485000000000001</c:v>
                </c:pt>
                <c:pt idx="6789">
                  <c:v>0.19445999999999999</c:v>
                </c:pt>
                <c:pt idx="6790">
                  <c:v>0.14498</c:v>
                </c:pt>
                <c:pt idx="6791">
                  <c:v>9.3830999999999998E-2</c:v>
                </c:pt>
                <c:pt idx="6792">
                  <c:v>4.1147999999999997E-2</c:v>
                </c:pt>
                <c:pt idx="6793">
                  <c:v>-1.694E-2</c:v>
                </c:pt>
                <c:pt idx="6794">
                  <c:v>-7.1538000000000004E-2</c:v>
                </c:pt>
                <c:pt idx="6795">
                  <c:v>-0.12919</c:v>
                </c:pt>
                <c:pt idx="6796">
                  <c:v>-0.17927999999999999</c:v>
                </c:pt>
                <c:pt idx="6797">
                  <c:v>-0.21909000000000001</c:v>
                </c:pt>
                <c:pt idx="6798">
                  <c:v>-0.26454</c:v>
                </c:pt>
                <c:pt idx="6799">
                  <c:v>-0.30365999999999999</c:v>
                </c:pt>
                <c:pt idx="6800">
                  <c:v>-0.33733000000000002</c:v>
                </c:pt>
                <c:pt idx="6801">
                  <c:v>-0.34526000000000001</c:v>
                </c:pt>
                <c:pt idx="6802">
                  <c:v>-0.36460999999999999</c:v>
                </c:pt>
                <c:pt idx="6803">
                  <c:v>-0.37851000000000001</c:v>
                </c:pt>
                <c:pt idx="6804">
                  <c:v>-0.37758999999999998</c:v>
                </c:pt>
                <c:pt idx="6805">
                  <c:v>-0.35128999999999999</c:v>
                </c:pt>
                <c:pt idx="6806">
                  <c:v>-0.33684999999999998</c:v>
                </c:pt>
                <c:pt idx="6807">
                  <c:v>-0.31387999999999999</c:v>
                </c:pt>
                <c:pt idx="6808">
                  <c:v>-0.28558</c:v>
                </c:pt>
                <c:pt idx="6809">
                  <c:v>-0.23651</c:v>
                </c:pt>
                <c:pt idx="6810">
                  <c:v>-0.19026999999999999</c:v>
                </c:pt>
                <c:pt idx="6811">
                  <c:v>-0.14491999999999999</c:v>
                </c:pt>
                <c:pt idx="6812">
                  <c:v>-9.6606999999999998E-2</c:v>
                </c:pt>
                <c:pt idx="6813">
                  <c:v>-3.6488E-2</c:v>
                </c:pt>
                <c:pt idx="6814">
                  <c:v>2.2911999999999998E-2</c:v>
                </c:pt>
                <c:pt idx="6815">
                  <c:v>8.1142000000000006E-2</c:v>
                </c:pt>
                <c:pt idx="6816">
                  <c:v>0.13755000000000001</c:v>
                </c:pt>
                <c:pt idx="6817">
                  <c:v>0.17982000000000001</c:v>
                </c:pt>
                <c:pt idx="6818">
                  <c:v>0.23401</c:v>
                </c:pt>
                <c:pt idx="6819">
                  <c:v>0.27250999999999997</c:v>
                </c:pt>
                <c:pt idx="6820">
                  <c:v>0.30013000000000001</c:v>
                </c:pt>
                <c:pt idx="6821">
                  <c:v>0.33280999999999999</c:v>
                </c:pt>
                <c:pt idx="6822">
                  <c:v>0.35802</c:v>
                </c:pt>
                <c:pt idx="6823">
                  <c:v>0.37080000000000002</c:v>
                </c:pt>
                <c:pt idx="6824">
                  <c:v>0.36207</c:v>
                </c:pt>
                <c:pt idx="6825">
                  <c:v>0.37078</c:v>
                </c:pt>
                <c:pt idx="6826">
                  <c:v>0.36070000000000002</c:v>
                </c:pt>
                <c:pt idx="6827">
                  <c:v>0.34423999999999999</c:v>
                </c:pt>
                <c:pt idx="6828">
                  <c:v>0.30870999999999998</c:v>
                </c:pt>
                <c:pt idx="6829">
                  <c:v>0.27372999999999997</c:v>
                </c:pt>
                <c:pt idx="6830">
                  <c:v>0.23252</c:v>
                </c:pt>
                <c:pt idx="6831">
                  <c:v>0.19184999999999999</c:v>
                </c:pt>
                <c:pt idx="6832">
                  <c:v>0.13236999999999999</c:v>
                </c:pt>
                <c:pt idx="6833">
                  <c:v>8.1041000000000002E-2</c:v>
                </c:pt>
                <c:pt idx="6834">
                  <c:v>3.0047000000000001E-2</c:v>
                </c:pt>
                <c:pt idx="6835">
                  <c:v>-2.8832E-2</c:v>
                </c:pt>
                <c:pt idx="6836">
                  <c:v>-8.0003000000000005E-2</c:v>
                </c:pt>
                <c:pt idx="6837">
                  <c:v>-0.13375999999999999</c:v>
                </c:pt>
                <c:pt idx="6838">
                  <c:v>-0.18715000000000001</c:v>
                </c:pt>
                <c:pt idx="6839">
                  <c:v>-0.23852999999999999</c:v>
                </c:pt>
                <c:pt idx="6840">
                  <c:v>-0.27290999999999999</c:v>
                </c:pt>
                <c:pt idx="6841">
                  <c:v>-0.31639</c:v>
                </c:pt>
                <c:pt idx="6842">
                  <c:v>-0.34027000000000002</c:v>
                </c:pt>
                <c:pt idx="6843">
                  <c:v>-0.36610999999999999</c:v>
                </c:pt>
                <c:pt idx="6844">
                  <c:v>-0.36051</c:v>
                </c:pt>
                <c:pt idx="6845">
                  <c:v>-0.37447000000000003</c:v>
                </c:pt>
                <c:pt idx="6846">
                  <c:v>-0.37258999999999998</c:v>
                </c:pt>
                <c:pt idx="6847">
                  <c:v>-0.35871999999999998</c:v>
                </c:pt>
                <c:pt idx="6848">
                  <c:v>-0.31867000000000001</c:v>
                </c:pt>
                <c:pt idx="6849">
                  <c:v>-0.29766999999999999</c:v>
                </c:pt>
                <c:pt idx="6850">
                  <c:v>-0.27335999999999999</c:v>
                </c:pt>
                <c:pt idx="6851">
                  <c:v>-0.22952</c:v>
                </c:pt>
                <c:pt idx="6852">
                  <c:v>-0.17457</c:v>
                </c:pt>
                <c:pt idx="6853">
                  <c:v>-0.12883</c:v>
                </c:pt>
                <c:pt idx="6854">
                  <c:v>-7.0800000000000002E-2</c:v>
                </c:pt>
                <c:pt idx="6855">
                  <c:v>-1.3124E-2</c:v>
                </c:pt>
                <c:pt idx="6856">
                  <c:v>4.0259000000000003E-2</c:v>
                </c:pt>
                <c:pt idx="6857">
                  <c:v>0.10459</c:v>
                </c:pt>
                <c:pt idx="6858">
                  <c:v>0.15723000000000001</c:v>
                </c:pt>
                <c:pt idx="6859">
                  <c:v>0.20316999999999999</c:v>
                </c:pt>
                <c:pt idx="6860">
                  <c:v>0.24364</c:v>
                </c:pt>
                <c:pt idx="6861">
                  <c:v>0.28889999999999999</c:v>
                </c:pt>
                <c:pt idx="6862">
                  <c:v>0.32271</c:v>
                </c:pt>
                <c:pt idx="6863">
                  <c:v>0.35275000000000001</c:v>
                </c:pt>
                <c:pt idx="6864">
                  <c:v>0.36274000000000001</c:v>
                </c:pt>
                <c:pt idx="6865">
                  <c:v>0.37918000000000002</c:v>
                </c:pt>
                <c:pt idx="6866">
                  <c:v>0.38747999999999999</c:v>
                </c:pt>
                <c:pt idx="6867">
                  <c:v>0.37964999999999999</c:v>
                </c:pt>
                <c:pt idx="6868">
                  <c:v>0.35238999999999998</c:v>
                </c:pt>
                <c:pt idx="6869">
                  <c:v>0.32761000000000001</c:v>
                </c:pt>
                <c:pt idx="6870">
                  <c:v>0.30396000000000001</c:v>
                </c:pt>
                <c:pt idx="6871">
                  <c:v>0.25612000000000001</c:v>
                </c:pt>
                <c:pt idx="6872">
                  <c:v>0.21318999999999999</c:v>
                </c:pt>
                <c:pt idx="6873">
                  <c:v>0.16023000000000001</c:v>
                </c:pt>
                <c:pt idx="6874">
                  <c:v>0.11376</c:v>
                </c:pt>
                <c:pt idx="6875">
                  <c:v>6.2878000000000003E-2</c:v>
                </c:pt>
                <c:pt idx="6876">
                  <c:v>3.2506000000000002E-3</c:v>
                </c:pt>
                <c:pt idx="6877">
                  <c:v>-5.6835999999999998E-2</c:v>
                </c:pt>
                <c:pt idx="6878">
                  <c:v>-0.11029</c:v>
                </c:pt>
                <c:pt idx="6879">
                  <c:v>-0.16064000000000001</c:v>
                </c:pt>
                <c:pt idx="6880">
                  <c:v>-0.21682999999999999</c:v>
                </c:pt>
                <c:pt idx="6881">
                  <c:v>-0.26338</c:v>
                </c:pt>
                <c:pt idx="6882">
                  <c:v>-0.30897000000000002</c:v>
                </c:pt>
                <c:pt idx="6883">
                  <c:v>-0.32784000000000002</c:v>
                </c:pt>
                <c:pt idx="6884">
                  <c:v>-0.35615999999999998</c:v>
                </c:pt>
                <c:pt idx="6885">
                  <c:v>-0.38034000000000001</c:v>
                </c:pt>
                <c:pt idx="6886">
                  <c:v>-0.39284999999999998</c:v>
                </c:pt>
                <c:pt idx="6887">
                  <c:v>-0.37772</c:v>
                </c:pt>
                <c:pt idx="6888">
                  <c:v>-0.37552000000000002</c:v>
                </c:pt>
                <c:pt idx="6889">
                  <c:v>-0.36688999999999999</c:v>
                </c:pt>
                <c:pt idx="6890">
                  <c:v>-0.34427999999999997</c:v>
                </c:pt>
                <c:pt idx="6891">
                  <c:v>-0.30148000000000003</c:v>
                </c:pt>
                <c:pt idx="6892">
                  <c:v>-0.26200000000000001</c:v>
                </c:pt>
                <c:pt idx="6893">
                  <c:v>-0.21909000000000001</c:v>
                </c:pt>
                <c:pt idx="6894">
                  <c:v>-0.16880999999999999</c:v>
                </c:pt>
                <c:pt idx="6895">
                  <c:v>-0.11014</c:v>
                </c:pt>
                <c:pt idx="6896">
                  <c:v>-5.3408999999999998E-2</c:v>
                </c:pt>
                <c:pt idx="6897">
                  <c:v>6.1349999999999998E-3</c:v>
                </c:pt>
                <c:pt idx="6898">
                  <c:v>6.5775E-2</c:v>
                </c:pt>
                <c:pt idx="6899">
                  <c:v>0.11526</c:v>
                </c:pt>
                <c:pt idx="6900">
                  <c:v>0.17126</c:v>
                </c:pt>
                <c:pt idx="6901">
                  <c:v>0.22542999999999999</c:v>
                </c:pt>
                <c:pt idx="6902">
                  <c:v>0.27237</c:v>
                </c:pt>
                <c:pt idx="6903">
                  <c:v>0.30038999999999999</c:v>
                </c:pt>
                <c:pt idx="6904">
                  <c:v>0.34028999999999998</c:v>
                </c:pt>
                <c:pt idx="6905">
                  <c:v>0.37030999999999997</c:v>
                </c:pt>
                <c:pt idx="6906">
                  <c:v>0.38867000000000002</c:v>
                </c:pt>
                <c:pt idx="6907">
                  <c:v>0.38262000000000002</c:v>
                </c:pt>
                <c:pt idx="6908">
                  <c:v>0.38641999999999999</c:v>
                </c:pt>
                <c:pt idx="6909">
                  <c:v>0.38153999999999999</c:v>
                </c:pt>
                <c:pt idx="6910">
                  <c:v>0.36786000000000002</c:v>
                </c:pt>
                <c:pt idx="6911">
                  <c:v>0.32902999999999999</c:v>
                </c:pt>
                <c:pt idx="6912">
                  <c:v>0.29787000000000002</c:v>
                </c:pt>
                <c:pt idx="6913">
                  <c:v>0.2616</c:v>
                </c:pt>
                <c:pt idx="6914">
                  <c:v>0.22015000000000001</c:v>
                </c:pt>
                <c:pt idx="6915">
                  <c:v>0.15790000000000001</c:v>
                </c:pt>
                <c:pt idx="6916">
                  <c:v>0.10109</c:v>
                </c:pt>
                <c:pt idx="6917">
                  <c:v>4.6998999999999999E-2</c:v>
                </c:pt>
                <c:pt idx="6918">
                  <c:v>-1.4017999999999999E-2</c:v>
                </c:pt>
                <c:pt idx="6919">
                  <c:v>-7.0568000000000006E-2</c:v>
                </c:pt>
                <c:pt idx="6920">
                  <c:v>-0.13281999999999999</c:v>
                </c:pt>
                <c:pt idx="6921">
                  <c:v>-0.18567</c:v>
                </c:pt>
                <c:pt idx="6922">
                  <c:v>-0.22608</c:v>
                </c:pt>
                <c:pt idx="6923">
                  <c:v>-0.27426</c:v>
                </c:pt>
                <c:pt idx="6924">
                  <c:v>-0.31536999999999998</c:v>
                </c:pt>
                <c:pt idx="6925">
                  <c:v>-0.35178999999999999</c:v>
                </c:pt>
                <c:pt idx="6926">
                  <c:v>-0.35952000000000001</c:v>
                </c:pt>
                <c:pt idx="6927">
                  <c:v>-0.38122</c:v>
                </c:pt>
                <c:pt idx="6928">
                  <c:v>-0.39488000000000001</c:v>
                </c:pt>
                <c:pt idx="6929">
                  <c:v>-0.39489999999999997</c:v>
                </c:pt>
                <c:pt idx="6930">
                  <c:v>-0.36775999999999998</c:v>
                </c:pt>
                <c:pt idx="6931">
                  <c:v>-0.35450999999999999</c:v>
                </c:pt>
                <c:pt idx="6932">
                  <c:v>-0.32856999999999997</c:v>
                </c:pt>
                <c:pt idx="6933">
                  <c:v>-0.29864000000000002</c:v>
                </c:pt>
                <c:pt idx="6934">
                  <c:v>-0.24784</c:v>
                </c:pt>
                <c:pt idx="6935">
                  <c:v>-0.20089000000000001</c:v>
                </c:pt>
                <c:pt idx="6936">
                  <c:v>-0.15196999999999999</c:v>
                </c:pt>
                <c:pt idx="6937">
                  <c:v>-9.9126000000000006E-2</c:v>
                </c:pt>
                <c:pt idx="6938">
                  <c:v>-3.8991999999999999E-2</c:v>
                </c:pt>
                <c:pt idx="6939">
                  <c:v>2.3968E-2</c:v>
                </c:pt>
                <c:pt idx="6940">
                  <c:v>8.6287000000000003E-2</c:v>
                </c:pt>
                <c:pt idx="6941">
                  <c:v>0.14613999999999999</c:v>
                </c:pt>
                <c:pt idx="6942">
                  <c:v>0.18779000000000001</c:v>
                </c:pt>
                <c:pt idx="6943">
                  <c:v>0.24645</c:v>
                </c:pt>
                <c:pt idx="6944">
                  <c:v>0.28782999999999997</c:v>
                </c:pt>
                <c:pt idx="6945">
                  <c:v>0.33268999999999999</c:v>
                </c:pt>
                <c:pt idx="6946">
                  <c:v>0.34934999999999999</c:v>
                </c:pt>
                <c:pt idx="6947">
                  <c:v>0.37645000000000001</c:v>
                </c:pt>
                <c:pt idx="6948">
                  <c:v>0.39127000000000001</c:v>
                </c:pt>
                <c:pt idx="6949">
                  <c:v>0.39913999999999999</c:v>
                </c:pt>
                <c:pt idx="6950">
                  <c:v>0.38485000000000003</c:v>
                </c:pt>
                <c:pt idx="6951">
                  <c:v>0.37664999999999998</c:v>
                </c:pt>
                <c:pt idx="6952">
                  <c:v>0.35996</c:v>
                </c:pt>
                <c:pt idx="6953">
                  <c:v>0.33582000000000001</c:v>
                </c:pt>
                <c:pt idx="6954">
                  <c:v>0.28434999999999999</c:v>
                </c:pt>
                <c:pt idx="6955">
                  <c:v>0.24146999999999999</c:v>
                </c:pt>
                <c:pt idx="6956">
                  <c:v>0.19661000000000001</c:v>
                </c:pt>
                <c:pt idx="6957">
                  <c:v>0.14083000000000001</c:v>
                </c:pt>
                <c:pt idx="6958">
                  <c:v>8.0952999999999997E-2</c:v>
                </c:pt>
                <c:pt idx="6959">
                  <c:v>2.213E-2</c:v>
                </c:pt>
                <c:pt idx="6960">
                  <c:v>-4.0703999999999997E-2</c:v>
                </c:pt>
                <c:pt idx="6961">
                  <c:v>-9.7741999999999996E-2</c:v>
                </c:pt>
                <c:pt idx="6962">
                  <c:v>-0.14677999999999999</c:v>
                </c:pt>
                <c:pt idx="6963">
                  <c:v>-0.20698</c:v>
                </c:pt>
                <c:pt idx="6964">
                  <c:v>-0.26257999999999998</c:v>
                </c:pt>
                <c:pt idx="6965">
                  <c:v>-0.31072</c:v>
                </c:pt>
                <c:pt idx="6966">
                  <c:v>-0.33883999999999997</c:v>
                </c:pt>
                <c:pt idx="6967">
                  <c:v>-0.36575999999999997</c:v>
                </c:pt>
                <c:pt idx="6968">
                  <c:v>-0.39456000000000002</c:v>
                </c:pt>
                <c:pt idx="6969">
                  <c:v>-0.40684999999999999</c:v>
                </c:pt>
                <c:pt idx="6970">
                  <c:v>-0.40178000000000003</c:v>
                </c:pt>
                <c:pt idx="6971">
                  <c:v>-0.39710000000000001</c:v>
                </c:pt>
                <c:pt idx="6972">
                  <c:v>-0.38506000000000001</c:v>
                </c:pt>
                <c:pt idx="6973">
                  <c:v>-0.36166999999999999</c:v>
                </c:pt>
                <c:pt idx="6974">
                  <c:v>-0.32061000000000001</c:v>
                </c:pt>
                <c:pt idx="6975">
                  <c:v>-0.29050999999999999</c:v>
                </c:pt>
                <c:pt idx="6976">
                  <c:v>-0.24671999999999999</c:v>
                </c:pt>
                <c:pt idx="6977">
                  <c:v>-0.18828</c:v>
                </c:pt>
                <c:pt idx="6978">
                  <c:v>-0.13893</c:v>
                </c:pt>
                <c:pt idx="6979">
                  <c:v>-7.5781000000000001E-2</c:v>
                </c:pt>
                <c:pt idx="6980">
                  <c:v>-1.4376999999999999E-2</c:v>
                </c:pt>
                <c:pt idx="6981">
                  <c:v>4.1800999999999998E-2</c:v>
                </c:pt>
                <c:pt idx="6982">
                  <c:v>0.10841000000000001</c:v>
                </c:pt>
                <c:pt idx="6983">
                  <c:v>0.16561000000000001</c:v>
                </c:pt>
                <c:pt idx="6984">
                  <c:v>0.21678</c:v>
                </c:pt>
                <c:pt idx="6985">
                  <c:v>0.25950000000000001</c:v>
                </c:pt>
                <c:pt idx="6986">
                  <c:v>0.30865999999999999</c:v>
                </c:pt>
                <c:pt idx="6987">
                  <c:v>0.34461000000000003</c:v>
                </c:pt>
                <c:pt idx="6988">
                  <c:v>0.378</c:v>
                </c:pt>
                <c:pt idx="6989">
                  <c:v>0.38846999999999998</c:v>
                </c:pt>
                <c:pt idx="6990">
                  <c:v>0.40875</c:v>
                </c:pt>
                <c:pt idx="6991">
                  <c:v>0.41739999999999999</c:v>
                </c:pt>
                <c:pt idx="6992">
                  <c:v>0.40699000000000002</c:v>
                </c:pt>
                <c:pt idx="6993">
                  <c:v>0.37898999999999999</c:v>
                </c:pt>
                <c:pt idx="6994">
                  <c:v>0.35583999999999999</c:v>
                </c:pt>
                <c:pt idx="6995">
                  <c:v>0.33106999999999998</c:v>
                </c:pt>
                <c:pt idx="6996">
                  <c:v>0.29146</c:v>
                </c:pt>
                <c:pt idx="6997">
                  <c:v>0.23422999999999999</c:v>
                </c:pt>
                <c:pt idx="6998">
                  <c:v>0.17965999999999999</c:v>
                </c:pt>
                <c:pt idx="6999">
                  <c:v>0.13012000000000001</c:v>
                </c:pt>
                <c:pt idx="7000">
                  <c:v>7.6340000000000005E-2</c:v>
                </c:pt>
                <c:pt idx="7001">
                  <c:v>1.1589E-2</c:v>
                </c:pt>
                <c:pt idx="7002">
                  <c:v>-5.1942000000000002E-2</c:v>
                </c:pt>
                <c:pt idx="7003">
                  <c:v>-0.11008999999999999</c:v>
                </c:pt>
                <c:pt idx="7004">
                  <c:v>-0.17177000000000001</c:v>
                </c:pt>
                <c:pt idx="7005">
                  <c:v>-0.21829999999999999</c:v>
                </c:pt>
                <c:pt idx="7006">
                  <c:v>-0.27050999999999997</c:v>
                </c:pt>
                <c:pt idx="7007">
                  <c:v>-0.32091999999999998</c:v>
                </c:pt>
                <c:pt idx="7008">
                  <c:v>-0.35619000000000001</c:v>
                </c:pt>
                <c:pt idx="7009">
                  <c:v>-0.36717</c:v>
                </c:pt>
                <c:pt idx="7010">
                  <c:v>-0.39574999999999999</c:v>
                </c:pt>
                <c:pt idx="7011">
                  <c:v>-0.41206999999999999</c:v>
                </c:pt>
                <c:pt idx="7012">
                  <c:v>-0.41404000000000002</c:v>
                </c:pt>
                <c:pt idx="7013">
                  <c:v>-0.39019999999999999</c:v>
                </c:pt>
                <c:pt idx="7014">
                  <c:v>-0.38024000000000002</c:v>
                </c:pt>
                <c:pt idx="7015">
                  <c:v>-0.35925000000000001</c:v>
                </c:pt>
                <c:pt idx="7016">
                  <c:v>-0.32973000000000002</c:v>
                </c:pt>
                <c:pt idx="7017">
                  <c:v>-0.27331</c:v>
                </c:pt>
                <c:pt idx="7018">
                  <c:v>-0.22441</c:v>
                </c:pt>
                <c:pt idx="7019">
                  <c:v>-0.17422000000000001</c:v>
                </c:pt>
                <c:pt idx="7020">
                  <c:v>-0.121</c:v>
                </c:pt>
                <c:pt idx="7021">
                  <c:v>-5.6201000000000001E-2</c:v>
                </c:pt>
                <c:pt idx="7022">
                  <c:v>9.0994000000000005E-3</c:v>
                </c:pt>
                <c:pt idx="7023">
                  <c:v>7.0987999999999996E-2</c:v>
                </c:pt>
                <c:pt idx="7024">
                  <c:v>0.12834000000000001</c:v>
                </c:pt>
                <c:pt idx="7025">
                  <c:v>0.17996999999999999</c:v>
                </c:pt>
                <c:pt idx="7026">
                  <c:v>0.23708000000000001</c:v>
                </c:pt>
                <c:pt idx="7027">
                  <c:v>0.28665000000000002</c:v>
                </c:pt>
                <c:pt idx="7028">
                  <c:v>0.3145</c:v>
                </c:pt>
                <c:pt idx="7029">
                  <c:v>0.35596</c:v>
                </c:pt>
                <c:pt idx="7030">
                  <c:v>0.38634000000000002</c:v>
                </c:pt>
                <c:pt idx="7031">
                  <c:v>0.40703</c:v>
                </c:pt>
                <c:pt idx="7032">
                  <c:v>0.40055000000000002</c:v>
                </c:pt>
                <c:pt idx="7033">
                  <c:v>0.40605999999999998</c:v>
                </c:pt>
                <c:pt idx="7034">
                  <c:v>0.39865</c:v>
                </c:pt>
                <c:pt idx="7035">
                  <c:v>0.38451000000000002</c:v>
                </c:pt>
                <c:pt idx="7036">
                  <c:v>0.34388000000000002</c:v>
                </c:pt>
                <c:pt idx="7037">
                  <c:v>0.31245000000000001</c:v>
                </c:pt>
                <c:pt idx="7038">
                  <c:v>0.27122000000000002</c:v>
                </c:pt>
                <c:pt idx="7039">
                  <c:v>0.22677</c:v>
                </c:pt>
                <c:pt idx="7040">
                  <c:v>0.16284999999999999</c:v>
                </c:pt>
                <c:pt idx="7041">
                  <c:v>0.10358000000000001</c:v>
                </c:pt>
                <c:pt idx="7042">
                  <c:v>4.4998999999999997E-2</c:v>
                </c:pt>
                <c:pt idx="7043">
                  <c:v>-2.0322E-2</c:v>
                </c:pt>
                <c:pt idx="7044">
                  <c:v>-7.6608999999999997E-2</c:v>
                </c:pt>
                <c:pt idx="7045">
                  <c:v>-0.14346</c:v>
                </c:pt>
                <c:pt idx="7046">
                  <c:v>-0.20064000000000001</c:v>
                </c:pt>
                <c:pt idx="7047">
                  <c:v>-0.25578000000000001</c:v>
                </c:pt>
                <c:pt idx="7048">
                  <c:v>-0.29097000000000001</c:v>
                </c:pt>
                <c:pt idx="7049">
                  <c:v>-0.33709</c:v>
                </c:pt>
                <c:pt idx="7050">
                  <c:v>-0.37570999999999999</c:v>
                </c:pt>
                <c:pt idx="7051">
                  <c:v>-0.40260000000000001</c:v>
                </c:pt>
                <c:pt idx="7052">
                  <c:v>-0.40461999999999998</c:v>
                </c:pt>
                <c:pt idx="7053">
                  <c:v>-0.41965999999999998</c:v>
                </c:pt>
                <c:pt idx="7054">
                  <c:v>-0.42057</c:v>
                </c:pt>
                <c:pt idx="7055">
                  <c:v>-0.40849000000000002</c:v>
                </c:pt>
                <c:pt idx="7056">
                  <c:v>-0.37225999999999998</c:v>
                </c:pt>
                <c:pt idx="7057">
                  <c:v>-0.34671999999999997</c:v>
                </c:pt>
                <c:pt idx="7058">
                  <c:v>-0.31508999999999998</c:v>
                </c:pt>
                <c:pt idx="7059">
                  <c:v>-0.27251999999999998</c:v>
                </c:pt>
                <c:pt idx="7060">
                  <c:v>-0.21207000000000001</c:v>
                </c:pt>
                <c:pt idx="7061">
                  <c:v>-0.15873000000000001</c:v>
                </c:pt>
                <c:pt idx="7062">
                  <c:v>-0.10267</c:v>
                </c:pt>
                <c:pt idx="7063">
                  <c:v>-4.0594999999999999E-2</c:v>
                </c:pt>
                <c:pt idx="7064">
                  <c:v>2.4701000000000001E-2</c:v>
                </c:pt>
                <c:pt idx="7065">
                  <c:v>9.5999000000000001E-2</c:v>
                </c:pt>
                <c:pt idx="7066">
                  <c:v>0.16064000000000001</c:v>
                </c:pt>
                <c:pt idx="7067">
                  <c:v>0.21282999999999999</c:v>
                </c:pt>
                <c:pt idx="7068">
                  <c:v>0.26090000000000002</c:v>
                </c:pt>
                <c:pt idx="7069">
                  <c:v>0.30934</c:v>
                </c:pt>
                <c:pt idx="7070">
                  <c:v>0.35809999999999997</c:v>
                </c:pt>
                <c:pt idx="7071">
                  <c:v>0.39082</c:v>
                </c:pt>
                <c:pt idx="7072">
                  <c:v>0.40005000000000002</c:v>
                </c:pt>
                <c:pt idx="7073">
                  <c:v>0.41509000000000001</c:v>
                </c:pt>
                <c:pt idx="7074">
                  <c:v>0.42670999999999998</c:v>
                </c:pt>
                <c:pt idx="7075">
                  <c:v>0.43390000000000001</c:v>
                </c:pt>
                <c:pt idx="7076">
                  <c:v>0.40350999999999998</c:v>
                </c:pt>
                <c:pt idx="7077">
                  <c:v>0.38192999999999999</c:v>
                </c:pt>
                <c:pt idx="7078">
                  <c:v>0.35920999999999997</c:v>
                </c:pt>
                <c:pt idx="7079">
                  <c:v>0.30570999999999998</c:v>
                </c:pt>
                <c:pt idx="7080">
                  <c:v>0.26018000000000002</c:v>
                </c:pt>
                <c:pt idx="7081">
                  <c:v>0.20996000000000001</c:v>
                </c:pt>
                <c:pt idx="7082">
                  <c:v>0.15273</c:v>
                </c:pt>
                <c:pt idx="7083">
                  <c:v>9.2062000000000005E-2</c:v>
                </c:pt>
                <c:pt idx="7084">
                  <c:v>3.2060999999999999E-2</c:v>
                </c:pt>
                <c:pt idx="7085">
                  <c:v>-3.6357E-2</c:v>
                </c:pt>
                <c:pt idx="7086">
                  <c:v>-9.8308999999999994E-2</c:v>
                </c:pt>
                <c:pt idx="7087">
                  <c:v>-0.14904000000000001</c:v>
                </c:pt>
                <c:pt idx="7088">
                  <c:v>-0.21218000000000001</c:v>
                </c:pt>
                <c:pt idx="7089">
                  <c:v>-0.27227000000000001</c:v>
                </c:pt>
                <c:pt idx="7090">
                  <c:v>-0.32521</c:v>
                </c:pt>
                <c:pt idx="7091">
                  <c:v>-0.35349000000000003</c:v>
                </c:pt>
                <c:pt idx="7092">
                  <c:v>-0.38511000000000001</c:v>
                </c:pt>
                <c:pt idx="7093">
                  <c:v>-0.41589999999999999</c:v>
                </c:pt>
                <c:pt idx="7094">
                  <c:v>-0.4274</c:v>
                </c:pt>
                <c:pt idx="7095">
                  <c:v>-0.42159000000000002</c:v>
                </c:pt>
                <c:pt idx="7096">
                  <c:v>-0.42008000000000001</c:v>
                </c:pt>
                <c:pt idx="7097">
                  <c:v>-0.40844999999999998</c:v>
                </c:pt>
                <c:pt idx="7098">
                  <c:v>-0.38189000000000001</c:v>
                </c:pt>
                <c:pt idx="7099">
                  <c:v>-0.33955999999999997</c:v>
                </c:pt>
                <c:pt idx="7100">
                  <c:v>-0.30964999999999998</c:v>
                </c:pt>
                <c:pt idx="7101">
                  <c:v>-0.26384000000000002</c:v>
                </c:pt>
                <c:pt idx="7102">
                  <c:v>-0.21007000000000001</c:v>
                </c:pt>
                <c:pt idx="7103">
                  <c:v>-0.14990999999999999</c:v>
                </c:pt>
                <c:pt idx="7104">
                  <c:v>-8.3999000000000004E-2</c:v>
                </c:pt>
                <c:pt idx="7105">
                  <c:v>-1.8662000000000002E-2</c:v>
                </c:pt>
                <c:pt idx="7106">
                  <c:v>4.3076000000000003E-2</c:v>
                </c:pt>
                <c:pt idx="7107">
                  <c:v>0.10623</c:v>
                </c:pt>
                <c:pt idx="7108">
                  <c:v>0.16896</c:v>
                </c:pt>
                <c:pt idx="7109">
                  <c:v>0.22503000000000001</c:v>
                </c:pt>
                <c:pt idx="7110">
                  <c:v>0.28136</c:v>
                </c:pt>
                <c:pt idx="7111">
                  <c:v>0.31533</c:v>
                </c:pt>
                <c:pt idx="7112">
                  <c:v>0.35707</c:v>
                </c:pt>
                <c:pt idx="7113">
                  <c:v>0.39389000000000002</c:v>
                </c:pt>
                <c:pt idx="7114">
                  <c:v>0.42265999999999998</c:v>
                </c:pt>
                <c:pt idx="7115">
                  <c:v>0.41971000000000003</c:v>
                </c:pt>
                <c:pt idx="7116">
                  <c:v>0.42945</c:v>
                </c:pt>
                <c:pt idx="7117">
                  <c:v>0.42207</c:v>
                </c:pt>
                <c:pt idx="7118">
                  <c:v>0.41063</c:v>
                </c:pt>
                <c:pt idx="7119">
                  <c:v>0.36554999999999999</c:v>
                </c:pt>
                <c:pt idx="7120">
                  <c:v>0.33722000000000002</c:v>
                </c:pt>
                <c:pt idx="7121">
                  <c:v>0.29855999999999999</c:v>
                </c:pt>
                <c:pt idx="7122">
                  <c:v>0.25135000000000002</c:v>
                </c:pt>
                <c:pt idx="7123">
                  <c:v>0.18268999999999999</c:v>
                </c:pt>
                <c:pt idx="7124">
                  <c:v>0.12614</c:v>
                </c:pt>
                <c:pt idx="7125">
                  <c:v>7.1957999999999994E-2</c:v>
                </c:pt>
                <c:pt idx="7126">
                  <c:v>7.1351000000000001E-3</c:v>
                </c:pt>
                <c:pt idx="7127">
                  <c:v>-6.0276999999999997E-2</c:v>
                </c:pt>
                <c:pt idx="7128">
                  <c:v>-0.12365</c:v>
                </c:pt>
                <c:pt idx="7129">
                  <c:v>-0.18754000000000001</c:v>
                </c:pt>
                <c:pt idx="7130">
                  <c:v>-0.23493</c:v>
                </c:pt>
                <c:pt idx="7131">
                  <c:v>-0.28941</c:v>
                </c:pt>
                <c:pt idx="7132">
                  <c:v>-0.34151999999999999</c:v>
                </c:pt>
                <c:pt idx="7133">
                  <c:v>-0.37964999999999999</c:v>
                </c:pt>
                <c:pt idx="7134">
                  <c:v>-0.38902999999999999</c:v>
                </c:pt>
                <c:pt idx="7135">
                  <c:v>-0.41842000000000001</c:v>
                </c:pt>
                <c:pt idx="7136">
                  <c:v>-0.43423</c:v>
                </c:pt>
                <c:pt idx="7137">
                  <c:v>-0.43724000000000002</c:v>
                </c:pt>
                <c:pt idx="7138">
                  <c:v>-0.41169</c:v>
                </c:pt>
                <c:pt idx="7139">
                  <c:v>-0.40287000000000001</c:v>
                </c:pt>
                <c:pt idx="7140">
                  <c:v>-0.37830999999999998</c:v>
                </c:pt>
                <c:pt idx="7141">
                  <c:v>-0.34666999999999998</c:v>
                </c:pt>
                <c:pt idx="7142">
                  <c:v>-0.28736</c:v>
                </c:pt>
                <c:pt idx="7143">
                  <c:v>-0.23760000000000001</c:v>
                </c:pt>
                <c:pt idx="7144">
                  <c:v>-0.18318999999999999</c:v>
                </c:pt>
                <c:pt idx="7145">
                  <c:v>-0.12372</c:v>
                </c:pt>
                <c:pt idx="7146">
                  <c:v>-5.7714000000000001E-2</c:v>
                </c:pt>
                <c:pt idx="7147">
                  <c:v>1.1769E-2</c:v>
                </c:pt>
                <c:pt idx="7148">
                  <c:v>7.8272999999999995E-2</c:v>
                </c:pt>
                <c:pt idx="7149">
                  <c:v>0.13955999999999999</c:v>
                </c:pt>
                <c:pt idx="7150">
                  <c:v>0.19139999999999999</c:v>
                </c:pt>
                <c:pt idx="7151">
                  <c:v>0.25419999999999998</c:v>
                </c:pt>
                <c:pt idx="7152">
                  <c:v>0.30764000000000002</c:v>
                </c:pt>
                <c:pt idx="7153">
                  <c:v>0.35432999999999998</c:v>
                </c:pt>
                <c:pt idx="7154">
                  <c:v>0.37916</c:v>
                </c:pt>
                <c:pt idx="7155">
                  <c:v>0.41302</c:v>
                </c:pt>
                <c:pt idx="7156">
                  <c:v>0.43631999999999999</c:v>
                </c:pt>
                <c:pt idx="7157">
                  <c:v>0.44800000000000001</c:v>
                </c:pt>
                <c:pt idx="7158">
                  <c:v>0.42886000000000002</c:v>
                </c:pt>
                <c:pt idx="7159">
                  <c:v>0.42436000000000001</c:v>
                </c:pt>
                <c:pt idx="7160">
                  <c:v>0.41066000000000003</c:v>
                </c:pt>
                <c:pt idx="7161">
                  <c:v>0.38334000000000001</c:v>
                </c:pt>
                <c:pt idx="7162">
                  <c:v>0.33321000000000001</c:v>
                </c:pt>
                <c:pt idx="7163">
                  <c:v>0.29105999999999999</c:v>
                </c:pt>
                <c:pt idx="7164">
                  <c:v>0.24251</c:v>
                </c:pt>
                <c:pt idx="7165">
                  <c:v>0.18392</c:v>
                </c:pt>
                <c:pt idx="7166">
                  <c:v>0.11422</c:v>
                </c:pt>
                <c:pt idx="7167">
                  <c:v>4.7260000000000003E-2</c:v>
                </c:pt>
                <c:pt idx="7168">
                  <c:v>-2.1878000000000002E-2</c:v>
                </c:pt>
                <c:pt idx="7169">
                  <c:v>-8.3738000000000007E-2</c:v>
                </c:pt>
                <c:pt idx="7170">
                  <c:v>-0.14626</c:v>
                </c:pt>
                <c:pt idx="7171">
                  <c:v>-0.21143000000000001</c:v>
                </c:pt>
                <c:pt idx="7172">
                  <c:v>-0.27117999999999998</c:v>
                </c:pt>
                <c:pt idx="7173">
                  <c:v>-0.32078000000000001</c:v>
                </c:pt>
                <c:pt idx="7174">
                  <c:v>-0.35154999999999997</c:v>
                </c:pt>
                <c:pt idx="7175">
                  <c:v>-0.39418999999999998</c:v>
                </c:pt>
                <c:pt idx="7176">
                  <c:v>-0.42480000000000001</c:v>
                </c:pt>
                <c:pt idx="7177">
                  <c:v>-0.42507</c:v>
                </c:pt>
                <c:pt idx="7178">
                  <c:v>-0.44225999999999999</c:v>
                </c:pt>
                <c:pt idx="7179">
                  <c:v>-0.44131999999999999</c:v>
                </c:pt>
                <c:pt idx="7180">
                  <c:v>-0.43191000000000002</c:v>
                </c:pt>
                <c:pt idx="7181">
                  <c:v>-0.39605000000000001</c:v>
                </c:pt>
                <c:pt idx="7182">
                  <c:v>-0.36903000000000002</c:v>
                </c:pt>
                <c:pt idx="7183">
                  <c:v>-0.33217000000000002</c:v>
                </c:pt>
                <c:pt idx="7184">
                  <c:v>-0.29099999999999998</c:v>
                </c:pt>
                <c:pt idx="7185">
                  <c:v>-0.22789999999999999</c:v>
                </c:pt>
                <c:pt idx="7186">
                  <c:v>-0.17197999999999999</c:v>
                </c:pt>
                <c:pt idx="7187">
                  <c:v>-0.11146</c:v>
                </c:pt>
                <c:pt idx="7188">
                  <c:v>-4.6619000000000001E-2</c:v>
                </c:pt>
                <c:pt idx="7189">
                  <c:v>2.0337000000000001E-2</c:v>
                </c:pt>
                <c:pt idx="7190">
                  <c:v>9.2981999999999995E-2</c:v>
                </c:pt>
                <c:pt idx="7191">
                  <c:v>0.16131000000000001</c:v>
                </c:pt>
                <c:pt idx="7192">
                  <c:v>0.21886</c:v>
                </c:pt>
                <c:pt idx="7193">
                  <c:v>0.26818999999999998</c:v>
                </c:pt>
                <c:pt idx="7194">
                  <c:v>0.31978000000000001</c:v>
                </c:pt>
                <c:pt idx="7195">
                  <c:v>0.37092999999999998</c:v>
                </c:pt>
                <c:pt idx="7196">
                  <c:v>0.40577000000000002</c:v>
                </c:pt>
                <c:pt idx="7197">
                  <c:v>0.41591</c:v>
                </c:pt>
                <c:pt idx="7198">
                  <c:v>0.43468000000000001</c:v>
                </c:pt>
                <c:pt idx="7199">
                  <c:v>0.44651999999999997</c:v>
                </c:pt>
                <c:pt idx="7200">
                  <c:v>0.45132</c:v>
                </c:pt>
                <c:pt idx="7201">
                  <c:v>0.42020000000000002</c:v>
                </c:pt>
                <c:pt idx="7202">
                  <c:v>0.40055000000000002</c:v>
                </c:pt>
                <c:pt idx="7203">
                  <c:v>0.37751000000000001</c:v>
                </c:pt>
                <c:pt idx="7204">
                  <c:v>0.33338000000000001</c:v>
                </c:pt>
                <c:pt idx="7205">
                  <c:v>0.27067000000000002</c:v>
                </c:pt>
                <c:pt idx="7206">
                  <c:v>0.22051000000000001</c:v>
                </c:pt>
                <c:pt idx="7207">
                  <c:v>0.15997</c:v>
                </c:pt>
                <c:pt idx="7208">
                  <c:v>9.8363000000000006E-2</c:v>
                </c:pt>
                <c:pt idx="7209">
                  <c:v>3.4298000000000002E-2</c:v>
                </c:pt>
                <c:pt idx="7210">
                  <c:v>-3.7633E-2</c:v>
                </c:pt>
                <c:pt idx="7211">
                  <c:v>-0.10463</c:v>
                </c:pt>
                <c:pt idx="7212">
                  <c:v>-0.16538</c:v>
                </c:pt>
                <c:pt idx="7213">
                  <c:v>-0.21937999999999999</c:v>
                </c:pt>
                <c:pt idx="7214">
                  <c:v>-0.28517999999999999</c:v>
                </c:pt>
                <c:pt idx="7215">
                  <c:v>-0.34190999999999999</c:v>
                </c:pt>
                <c:pt idx="7216">
                  <c:v>-0.38793</c:v>
                </c:pt>
                <c:pt idx="7217">
                  <c:v>-0.39832000000000001</c:v>
                </c:pt>
                <c:pt idx="7218">
                  <c:v>-0.43193999999999999</c:v>
                </c:pt>
                <c:pt idx="7219">
                  <c:v>-0.44703999999999999</c:v>
                </c:pt>
                <c:pt idx="7220">
                  <c:v>-0.45984999999999998</c:v>
                </c:pt>
                <c:pt idx="7221">
                  <c:v>-0.43414000000000003</c:v>
                </c:pt>
                <c:pt idx="7222">
                  <c:v>-0.42063</c:v>
                </c:pt>
                <c:pt idx="7223">
                  <c:v>-0.39567000000000002</c:v>
                </c:pt>
                <c:pt idx="7224">
                  <c:v>-0.36865999999999999</c:v>
                </c:pt>
                <c:pt idx="7225">
                  <c:v>-0.31849</c:v>
                </c:pt>
                <c:pt idx="7226">
                  <c:v>-0.26633000000000001</c:v>
                </c:pt>
                <c:pt idx="7227">
                  <c:v>-0.21190000000000001</c:v>
                </c:pt>
                <c:pt idx="7228">
                  <c:v>-0.15032999999999999</c:v>
                </c:pt>
                <c:pt idx="7229">
                  <c:v>-8.0669000000000005E-2</c:v>
                </c:pt>
                <c:pt idx="7230">
                  <c:v>-8.8202000000000003E-3</c:v>
                </c:pt>
                <c:pt idx="7231">
                  <c:v>5.4552000000000003E-2</c:v>
                </c:pt>
                <c:pt idx="7232">
                  <c:v>0.11924</c:v>
                </c:pt>
                <c:pt idx="7233">
                  <c:v>0.18473999999999999</c:v>
                </c:pt>
                <c:pt idx="7234">
                  <c:v>0.24407999999999999</c:v>
                </c:pt>
                <c:pt idx="7235">
                  <c:v>0.30379</c:v>
                </c:pt>
                <c:pt idx="7236">
                  <c:v>0.33772000000000002</c:v>
                </c:pt>
                <c:pt idx="7237">
                  <c:v>0.38150000000000001</c:v>
                </c:pt>
                <c:pt idx="7238">
                  <c:v>0.41954000000000002</c:v>
                </c:pt>
                <c:pt idx="7239">
                  <c:v>0.45091999999999999</c:v>
                </c:pt>
                <c:pt idx="7240">
                  <c:v>0.44752999999999998</c:v>
                </c:pt>
                <c:pt idx="7241">
                  <c:v>0.45922000000000002</c:v>
                </c:pt>
                <c:pt idx="7242">
                  <c:v>0.45091999999999999</c:v>
                </c:pt>
                <c:pt idx="7243">
                  <c:v>0.43656</c:v>
                </c:pt>
                <c:pt idx="7244">
                  <c:v>0.39072000000000001</c:v>
                </c:pt>
                <c:pt idx="7245">
                  <c:v>0.36180000000000001</c:v>
                </c:pt>
                <c:pt idx="7246">
                  <c:v>0.31979999999999997</c:v>
                </c:pt>
                <c:pt idx="7247">
                  <c:v>0.26699000000000001</c:v>
                </c:pt>
                <c:pt idx="7248">
                  <c:v>0.19667000000000001</c:v>
                </c:pt>
                <c:pt idx="7249">
                  <c:v>0.13730999999999999</c:v>
                </c:pt>
                <c:pt idx="7250">
                  <c:v>7.9454999999999998E-2</c:v>
                </c:pt>
                <c:pt idx="7251">
                  <c:v>8.5164999999999998E-3</c:v>
                </c:pt>
                <c:pt idx="7252">
                  <c:v>-6.0750999999999999E-2</c:v>
                </c:pt>
                <c:pt idx="7253">
                  <c:v>-0.12737000000000001</c:v>
                </c:pt>
                <c:pt idx="7254">
                  <c:v>-0.19728999999999999</c:v>
                </c:pt>
                <c:pt idx="7255">
                  <c:v>-0.26058999999999999</c:v>
                </c:pt>
                <c:pt idx="7256">
                  <c:v>-0.30064000000000002</c:v>
                </c:pt>
                <c:pt idx="7257">
                  <c:v>-0.35863</c:v>
                </c:pt>
                <c:pt idx="7258">
                  <c:v>-0.40257999999999999</c:v>
                </c:pt>
                <c:pt idx="7259">
                  <c:v>-0.43240000000000001</c:v>
                </c:pt>
                <c:pt idx="7260">
                  <c:v>-0.44011</c:v>
                </c:pt>
                <c:pt idx="7261">
                  <c:v>-0.45995000000000003</c:v>
                </c:pt>
                <c:pt idx="7262">
                  <c:v>-0.46455999999999997</c:v>
                </c:pt>
                <c:pt idx="7263">
                  <c:v>-0.45916000000000001</c:v>
                </c:pt>
                <c:pt idx="7264">
                  <c:v>-0.42520999999999998</c:v>
                </c:pt>
                <c:pt idx="7265">
                  <c:v>-0.39868999999999999</c:v>
                </c:pt>
                <c:pt idx="7266">
                  <c:v>-0.36581000000000002</c:v>
                </c:pt>
                <c:pt idx="7267">
                  <c:v>-0.31996000000000002</c:v>
                </c:pt>
                <c:pt idx="7268">
                  <c:v>-0.25302999999999998</c:v>
                </c:pt>
                <c:pt idx="7269">
                  <c:v>-0.19253000000000001</c:v>
                </c:pt>
                <c:pt idx="7270">
                  <c:v>-0.13217999999999999</c:v>
                </c:pt>
                <c:pt idx="7271">
                  <c:v>-6.7567000000000002E-2</c:v>
                </c:pt>
                <c:pt idx="7272">
                  <c:v>6.1412000000000003E-3</c:v>
                </c:pt>
                <c:pt idx="7273">
                  <c:v>7.9313999999999996E-2</c:v>
                </c:pt>
                <c:pt idx="7274">
                  <c:v>0.14404</c:v>
                </c:pt>
                <c:pt idx="7275">
                  <c:v>0.20763000000000001</c:v>
                </c:pt>
                <c:pt idx="7276">
                  <c:v>0.26232</c:v>
                </c:pt>
                <c:pt idx="7277">
                  <c:v>0.32116</c:v>
                </c:pt>
                <c:pt idx="7278">
                  <c:v>0.37</c:v>
                </c:pt>
                <c:pt idx="7279">
                  <c:v>0.39305000000000001</c:v>
                </c:pt>
                <c:pt idx="7280">
                  <c:v>0.43038999999999999</c:v>
                </c:pt>
                <c:pt idx="7281">
                  <c:v>0.45372000000000001</c:v>
                </c:pt>
                <c:pt idx="7282">
                  <c:v>0.46929999999999999</c:v>
                </c:pt>
                <c:pt idx="7283">
                  <c:v>0.44993</c:v>
                </c:pt>
                <c:pt idx="7284">
                  <c:v>0.44502000000000003</c:v>
                </c:pt>
                <c:pt idx="7285">
                  <c:v>0.42854999999999999</c:v>
                </c:pt>
                <c:pt idx="7286">
                  <c:v>0.40368999999999999</c:v>
                </c:pt>
                <c:pt idx="7287">
                  <c:v>0.34947</c:v>
                </c:pt>
                <c:pt idx="7288">
                  <c:v>0.30536000000000002</c:v>
                </c:pt>
                <c:pt idx="7289">
                  <c:v>0.25418000000000002</c:v>
                </c:pt>
                <c:pt idx="7290">
                  <c:v>0.19431999999999999</c:v>
                </c:pt>
                <c:pt idx="7291">
                  <c:v>0.1221</c:v>
                </c:pt>
                <c:pt idx="7292">
                  <c:v>5.4261999999999998E-2</c:v>
                </c:pt>
                <c:pt idx="7293">
                  <c:v>-1.7582E-2</c:v>
                </c:pt>
                <c:pt idx="7294">
                  <c:v>-8.4699999999999998E-2</c:v>
                </c:pt>
                <c:pt idx="7295">
                  <c:v>-0.14953</c:v>
                </c:pt>
                <c:pt idx="7296">
                  <c:v>-0.21815999999999999</c:v>
                </c:pt>
                <c:pt idx="7297">
                  <c:v>-0.28026000000000001</c:v>
                </c:pt>
                <c:pt idx="7298">
                  <c:v>-0.33337</c:v>
                </c:pt>
                <c:pt idx="7299">
                  <c:v>-0.36482999999999999</c:v>
                </c:pt>
                <c:pt idx="7300">
                  <c:v>-0.41208</c:v>
                </c:pt>
                <c:pt idx="7301">
                  <c:v>-0.44352999999999998</c:v>
                </c:pt>
                <c:pt idx="7302">
                  <c:v>-0.46429999999999999</c:v>
                </c:pt>
                <c:pt idx="7303">
                  <c:v>-0.45865</c:v>
                </c:pt>
                <c:pt idx="7304">
                  <c:v>-0.46017000000000002</c:v>
                </c:pt>
                <c:pt idx="7305">
                  <c:v>-0.45223000000000002</c:v>
                </c:pt>
                <c:pt idx="7306">
                  <c:v>-0.43086999999999998</c:v>
                </c:pt>
                <c:pt idx="7307">
                  <c:v>-0.37986999999999999</c:v>
                </c:pt>
                <c:pt idx="7308">
                  <c:v>-0.34494000000000002</c:v>
                </c:pt>
                <c:pt idx="7309">
                  <c:v>-0.30186000000000002</c:v>
                </c:pt>
                <c:pt idx="7310">
                  <c:v>-0.24396999999999999</c:v>
                </c:pt>
                <c:pt idx="7311">
                  <c:v>-0.17621000000000001</c:v>
                </c:pt>
                <c:pt idx="7312">
                  <c:v>-0.11287</c:v>
                </c:pt>
                <c:pt idx="7313">
                  <c:v>-4.3359000000000002E-2</c:v>
                </c:pt>
                <c:pt idx="7314">
                  <c:v>2.8101999999999999E-2</c:v>
                </c:pt>
                <c:pt idx="7315">
                  <c:v>9.9765999999999994E-2</c:v>
                </c:pt>
                <c:pt idx="7316">
                  <c:v>0.17541999999999999</c:v>
                </c:pt>
                <c:pt idx="7317">
                  <c:v>0.23698</c:v>
                </c:pt>
                <c:pt idx="7318">
                  <c:v>0.30020000000000002</c:v>
                </c:pt>
                <c:pt idx="7319">
                  <c:v>0.33561999999999997</c:v>
                </c:pt>
                <c:pt idx="7320">
                  <c:v>0.39172000000000001</c:v>
                </c:pt>
                <c:pt idx="7321">
                  <c:v>0.43064999999999998</c:v>
                </c:pt>
                <c:pt idx="7322">
                  <c:v>0.45961000000000002</c:v>
                </c:pt>
                <c:pt idx="7323">
                  <c:v>0.45445999999999998</c:v>
                </c:pt>
                <c:pt idx="7324">
                  <c:v>0.46605000000000002</c:v>
                </c:pt>
                <c:pt idx="7325">
                  <c:v>0.47310999999999998</c:v>
                </c:pt>
                <c:pt idx="7326">
                  <c:v>0.46165</c:v>
                </c:pt>
                <c:pt idx="7327">
                  <c:v>0.41861999999999999</c:v>
                </c:pt>
                <c:pt idx="7328">
                  <c:v>0.39001000000000002</c:v>
                </c:pt>
                <c:pt idx="7329">
                  <c:v>0.34643000000000002</c:v>
                </c:pt>
                <c:pt idx="7330">
                  <c:v>0.28266000000000002</c:v>
                </c:pt>
                <c:pt idx="7331">
                  <c:v>0.22894</c:v>
                </c:pt>
                <c:pt idx="7332">
                  <c:v>0.16137000000000001</c:v>
                </c:pt>
                <c:pt idx="7333">
                  <c:v>9.9066000000000001E-2</c:v>
                </c:pt>
                <c:pt idx="7334">
                  <c:v>3.2437000000000001E-2</c:v>
                </c:pt>
                <c:pt idx="7335">
                  <c:v>-4.3199000000000001E-2</c:v>
                </c:pt>
                <c:pt idx="7336">
                  <c:v>-0.11498</c:v>
                </c:pt>
                <c:pt idx="7337">
                  <c:v>-0.17962</c:v>
                </c:pt>
                <c:pt idx="7338">
                  <c:v>-0.23524999999999999</c:v>
                </c:pt>
                <c:pt idx="7339">
                  <c:v>-0.30338999999999999</c:v>
                </c:pt>
                <c:pt idx="7340">
                  <c:v>-0.36313000000000001</c:v>
                </c:pt>
                <c:pt idx="7341">
                  <c:v>-0.41313</c:v>
                </c:pt>
                <c:pt idx="7342">
                  <c:v>-0.42457</c:v>
                </c:pt>
                <c:pt idx="7343">
                  <c:v>-0.46073999999999998</c:v>
                </c:pt>
                <c:pt idx="7344">
                  <c:v>-0.47608</c:v>
                </c:pt>
                <c:pt idx="7345">
                  <c:v>-0.48869000000000001</c:v>
                </c:pt>
                <c:pt idx="7346">
                  <c:v>-0.46350000000000002</c:v>
                </c:pt>
                <c:pt idx="7347">
                  <c:v>-0.45089000000000001</c:v>
                </c:pt>
                <c:pt idx="7348">
                  <c:v>-0.4239</c:v>
                </c:pt>
                <c:pt idx="7349">
                  <c:v>-0.39263999999999999</c:v>
                </c:pt>
                <c:pt idx="7350">
                  <c:v>-0.34140999999999999</c:v>
                </c:pt>
                <c:pt idx="7351">
                  <c:v>-0.28842000000000001</c:v>
                </c:pt>
                <c:pt idx="7352">
                  <c:v>-0.23127</c:v>
                </c:pt>
                <c:pt idx="7353">
                  <c:v>-0.17091999999999999</c:v>
                </c:pt>
                <c:pt idx="7354">
                  <c:v>-9.2286000000000007E-2</c:v>
                </c:pt>
                <c:pt idx="7355">
                  <c:v>-1.7839000000000001E-2</c:v>
                </c:pt>
                <c:pt idx="7356">
                  <c:v>5.1207000000000003E-2</c:v>
                </c:pt>
                <c:pt idx="7357">
                  <c:v>0.12698999999999999</c:v>
                </c:pt>
                <c:pt idx="7358">
                  <c:v>0.18557000000000001</c:v>
                </c:pt>
                <c:pt idx="7359">
                  <c:v>0.251</c:v>
                </c:pt>
                <c:pt idx="7360">
                  <c:v>0.31670999999999999</c:v>
                </c:pt>
                <c:pt idx="7361">
                  <c:v>0.36957000000000001</c:v>
                </c:pt>
                <c:pt idx="7362">
                  <c:v>0.39441999999999999</c:v>
                </c:pt>
                <c:pt idx="7363">
                  <c:v>0.43751000000000001</c:v>
                </c:pt>
                <c:pt idx="7364">
                  <c:v>0.47212999999999999</c:v>
                </c:pt>
                <c:pt idx="7365">
                  <c:v>0.49123</c:v>
                </c:pt>
                <c:pt idx="7366">
                  <c:v>0.47644999999999998</c:v>
                </c:pt>
                <c:pt idx="7367">
                  <c:v>0.46764</c:v>
                </c:pt>
                <c:pt idx="7368">
                  <c:v>0.45683000000000001</c:v>
                </c:pt>
                <c:pt idx="7369">
                  <c:v>0.42908000000000002</c:v>
                </c:pt>
                <c:pt idx="7370">
                  <c:v>0.37774000000000002</c:v>
                </c:pt>
                <c:pt idx="7371">
                  <c:v>0.33123999999999998</c:v>
                </c:pt>
                <c:pt idx="7372">
                  <c:v>0.27951999999999999</c:v>
                </c:pt>
                <c:pt idx="7373">
                  <c:v>0.21823999999999999</c:v>
                </c:pt>
                <c:pt idx="7374">
                  <c:v>0.14648</c:v>
                </c:pt>
                <c:pt idx="7375">
                  <c:v>8.1042000000000003E-2</c:v>
                </c:pt>
                <c:pt idx="7376">
                  <c:v>9.4154000000000009E-3</c:v>
                </c:pt>
                <c:pt idx="7377">
                  <c:v>-6.3403000000000001E-2</c:v>
                </c:pt>
                <c:pt idx="7378">
                  <c:v>-0.13092000000000001</c:v>
                </c:pt>
                <c:pt idx="7379">
                  <c:v>-0.20579</c:v>
                </c:pt>
                <c:pt idx="7380">
                  <c:v>-0.27139999999999997</c:v>
                </c:pt>
                <c:pt idx="7381">
                  <c:v>-0.31247999999999998</c:v>
                </c:pt>
                <c:pt idx="7382">
                  <c:v>-0.37264000000000003</c:v>
                </c:pt>
                <c:pt idx="7383">
                  <c:v>-0.41725000000000001</c:v>
                </c:pt>
                <c:pt idx="7384">
                  <c:v>-0.45039000000000001</c:v>
                </c:pt>
                <c:pt idx="7385">
                  <c:v>-0.45610000000000001</c:v>
                </c:pt>
                <c:pt idx="7386">
                  <c:v>-0.47671000000000002</c:v>
                </c:pt>
                <c:pt idx="7387">
                  <c:v>-0.48075000000000001</c:v>
                </c:pt>
                <c:pt idx="7388">
                  <c:v>-0.47715000000000002</c:v>
                </c:pt>
                <c:pt idx="7389">
                  <c:v>-0.44202000000000002</c:v>
                </c:pt>
                <c:pt idx="7390">
                  <c:v>-0.41714000000000001</c:v>
                </c:pt>
                <c:pt idx="7391">
                  <c:v>-0.38097999999999999</c:v>
                </c:pt>
                <c:pt idx="7392">
                  <c:v>-0.33382000000000001</c:v>
                </c:pt>
                <c:pt idx="7393">
                  <c:v>-0.26468999999999998</c:v>
                </c:pt>
                <c:pt idx="7394">
                  <c:v>-0.20283999999999999</c:v>
                </c:pt>
                <c:pt idx="7395">
                  <c:v>-0.13854</c:v>
                </c:pt>
                <c:pt idx="7396">
                  <c:v>-6.8267999999999995E-2</c:v>
                </c:pt>
                <c:pt idx="7397">
                  <c:v>5.8995999999999996E-3</c:v>
                </c:pt>
                <c:pt idx="7398">
                  <c:v>8.3655999999999994E-2</c:v>
                </c:pt>
                <c:pt idx="7399">
                  <c:v>0.15190999999999999</c:v>
                </c:pt>
                <c:pt idx="7400">
                  <c:v>0.21804999999999999</c:v>
                </c:pt>
                <c:pt idx="7401">
                  <c:v>0.27166000000000001</c:v>
                </c:pt>
                <c:pt idx="7402">
                  <c:v>0.33574999999999999</c:v>
                </c:pt>
                <c:pt idx="7403">
                  <c:v>0.38755000000000001</c:v>
                </c:pt>
                <c:pt idx="7404">
                  <c:v>0.43187999999999999</c:v>
                </c:pt>
                <c:pt idx="7405">
                  <c:v>0.44790000000000002</c:v>
                </c:pt>
                <c:pt idx="7406">
                  <c:v>0.47391</c:v>
                </c:pt>
                <c:pt idx="7407">
                  <c:v>0.49169000000000002</c:v>
                </c:pt>
                <c:pt idx="7408">
                  <c:v>0.49213000000000001</c:v>
                </c:pt>
                <c:pt idx="7409">
                  <c:v>0.45951999999999998</c:v>
                </c:pt>
                <c:pt idx="7410">
                  <c:v>0.44478000000000001</c:v>
                </c:pt>
                <c:pt idx="7411">
                  <c:v>0.41974</c:v>
                </c:pt>
                <c:pt idx="7412">
                  <c:v>0.37880999999999998</c:v>
                </c:pt>
                <c:pt idx="7413">
                  <c:v>0.316</c:v>
                </c:pt>
                <c:pt idx="7414">
                  <c:v>0.26212999999999997</c:v>
                </c:pt>
                <c:pt idx="7415">
                  <c:v>0.19771</c:v>
                </c:pt>
                <c:pt idx="7416">
                  <c:v>0.12923000000000001</c:v>
                </c:pt>
                <c:pt idx="7417">
                  <c:v>5.4211000000000002E-2</c:v>
                </c:pt>
                <c:pt idx="7418">
                  <c:v>-2.6970000000000001E-2</c:v>
                </c:pt>
                <c:pt idx="7419">
                  <c:v>-9.8103999999999997E-2</c:v>
                </c:pt>
                <c:pt idx="7420">
                  <c:v>-0.17072000000000001</c:v>
                </c:pt>
                <c:pt idx="7421">
                  <c:v>-0.22969999999999999</c:v>
                </c:pt>
                <c:pt idx="7422">
                  <c:v>-0.29935</c:v>
                </c:pt>
                <c:pt idx="7423">
                  <c:v>-0.35697000000000001</c:v>
                </c:pt>
                <c:pt idx="7424">
                  <c:v>-0.40570000000000001</c:v>
                </c:pt>
                <c:pt idx="7425">
                  <c:v>-0.43220999999999998</c:v>
                </c:pt>
                <c:pt idx="7426">
                  <c:v>-0.46603</c:v>
                </c:pt>
                <c:pt idx="7427">
                  <c:v>-0.49031999999999998</c:v>
                </c:pt>
                <c:pt idx="7428">
                  <c:v>-0.48244999999999999</c:v>
                </c:pt>
                <c:pt idx="7429">
                  <c:v>-0.48485</c:v>
                </c:pt>
                <c:pt idx="7430">
                  <c:v>-0.47276000000000001</c:v>
                </c:pt>
                <c:pt idx="7431">
                  <c:v>-0.45347999999999999</c:v>
                </c:pt>
                <c:pt idx="7432">
                  <c:v>-0.40266000000000002</c:v>
                </c:pt>
                <c:pt idx="7433">
                  <c:v>-0.36466999999999999</c:v>
                </c:pt>
                <c:pt idx="7434">
                  <c:v>-0.31447000000000003</c:v>
                </c:pt>
                <c:pt idx="7435">
                  <c:v>-0.25749</c:v>
                </c:pt>
                <c:pt idx="7436">
                  <c:v>-0.18678</c:v>
                </c:pt>
                <c:pt idx="7437">
                  <c:v>-0.11971999999999999</c:v>
                </c:pt>
                <c:pt idx="7438">
                  <c:v>-4.4896999999999999E-2</c:v>
                </c:pt>
                <c:pt idx="7439">
                  <c:v>2.9656999999999999E-2</c:v>
                </c:pt>
                <c:pt idx="7440">
                  <c:v>0.10298</c:v>
                </c:pt>
                <c:pt idx="7441">
                  <c:v>0.18065000000000001</c:v>
                </c:pt>
                <c:pt idx="7442">
                  <c:v>0.24615999999999999</c:v>
                </c:pt>
                <c:pt idx="7443">
                  <c:v>0.31461</c:v>
                </c:pt>
                <c:pt idx="7444">
                  <c:v>0.35181000000000001</c:v>
                </c:pt>
                <c:pt idx="7445">
                  <c:v>0.41144999999999998</c:v>
                </c:pt>
                <c:pt idx="7446">
                  <c:v>0.45228000000000002</c:v>
                </c:pt>
                <c:pt idx="7447">
                  <c:v>0.48304999999999998</c:v>
                </c:pt>
                <c:pt idx="7448">
                  <c:v>0.47932999999999998</c:v>
                </c:pt>
                <c:pt idx="7449">
                  <c:v>0.49454999999999999</c:v>
                </c:pt>
                <c:pt idx="7450">
                  <c:v>0.50117999999999996</c:v>
                </c:pt>
                <c:pt idx="7451">
                  <c:v>0.48665999999999998</c:v>
                </c:pt>
                <c:pt idx="7452">
                  <c:v>0.44303999999999999</c:v>
                </c:pt>
                <c:pt idx="7453">
                  <c:v>0.41571999999999998</c:v>
                </c:pt>
                <c:pt idx="7454">
                  <c:v>0.37097999999999998</c:v>
                </c:pt>
                <c:pt idx="7455">
                  <c:v>0.3155</c:v>
                </c:pt>
                <c:pt idx="7456">
                  <c:v>0.24559</c:v>
                </c:pt>
                <c:pt idx="7457">
                  <c:v>0.17685000000000001</c:v>
                </c:pt>
                <c:pt idx="7458">
                  <c:v>0.11020000000000001</c:v>
                </c:pt>
                <c:pt idx="7459">
                  <c:v>3.9671999999999999E-2</c:v>
                </c:pt>
                <c:pt idx="7460">
                  <c:v>-3.6934000000000002E-2</c:v>
                </c:pt>
                <c:pt idx="7461">
                  <c:v>-0.11362</c:v>
                </c:pt>
                <c:pt idx="7462">
                  <c:v>-0.18375</c:v>
                </c:pt>
                <c:pt idx="7463">
                  <c:v>-0.25364999999999999</c:v>
                </c:pt>
                <c:pt idx="7464">
                  <c:v>-0.30792999999999998</c:v>
                </c:pt>
                <c:pt idx="7465">
                  <c:v>-0.37397999999999998</c:v>
                </c:pt>
                <c:pt idx="7466">
                  <c:v>-0.42792999999999998</c:v>
                </c:pt>
                <c:pt idx="7467">
                  <c:v>-0.46083000000000002</c:v>
                </c:pt>
                <c:pt idx="7468">
                  <c:v>-0.47212999999999999</c:v>
                </c:pt>
                <c:pt idx="7469">
                  <c:v>-0.49</c:v>
                </c:pt>
                <c:pt idx="7470">
                  <c:v>-0.50685000000000002</c:v>
                </c:pt>
                <c:pt idx="7471">
                  <c:v>-0.50268000000000002</c:v>
                </c:pt>
                <c:pt idx="7472">
                  <c:v>-0.46427000000000002</c:v>
                </c:pt>
                <c:pt idx="7473">
                  <c:v>-0.43475000000000003</c:v>
                </c:pt>
                <c:pt idx="7474">
                  <c:v>-0.40561000000000003</c:v>
                </c:pt>
                <c:pt idx="7475">
                  <c:v>-0.37019999999999997</c:v>
                </c:pt>
                <c:pt idx="7476">
                  <c:v>-0.29774</c:v>
                </c:pt>
                <c:pt idx="7477">
                  <c:v>-0.23347999999999999</c:v>
                </c:pt>
                <c:pt idx="7478">
                  <c:v>-0.17332</c:v>
                </c:pt>
                <c:pt idx="7479">
                  <c:v>-9.4712000000000005E-2</c:v>
                </c:pt>
                <c:pt idx="7480">
                  <c:v>-1.6403999999999998E-2</c:v>
                </c:pt>
                <c:pt idx="7481">
                  <c:v>5.9021999999999998E-2</c:v>
                </c:pt>
                <c:pt idx="7482">
                  <c:v>0.13600000000000001</c:v>
                </c:pt>
                <c:pt idx="7483">
                  <c:v>0.19525000000000001</c:v>
                </c:pt>
                <c:pt idx="7484">
                  <c:v>0.26312000000000002</c:v>
                </c:pt>
                <c:pt idx="7485">
                  <c:v>0.33132</c:v>
                </c:pt>
                <c:pt idx="7486">
                  <c:v>0.38723999999999997</c:v>
                </c:pt>
                <c:pt idx="7487">
                  <c:v>0.41099999999999998</c:v>
                </c:pt>
                <c:pt idx="7488">
                  <c:v>0.45562999999999998</c:v>
                </c:pt>
                <c:pt idx="7489">
                  <c:v>0.49075000000000002</c:v>
                </c:pt>
                <c:pt idx="7490">
                  <c:v>0.51207999999999998</c:v>
                </c:pt>
                <c:pt idx="7491">
                  <c:v>0.49653000000000003</c:v>
                </c:pt>
                <c:pt idx="7492">
                  <c:v>0.48979</c:v>
                </c:pt>
                <c:pt idx="7493">
                  <c:v>0.4773</c:v>
                </c:pt>
                <c:pt idx="7494">
                  <c:v>0.44596000000000002</c:v>
                </c:pt>
                <c:pt idx="7495">
                  <c:v>0.39410000000000001</c:v>
                </c:pt>
                <c:pt idx="7496">
                  <c:v>0.34669</c:v>
                </c:pt>
                <c:pt idx="7497">
                  <c:v>0.29124</c:v>
                </c:pt>
                <c:pt idx="7498">
                  <c:v>0.22431999999999999</c:v>
                </c:pt>
                <c:pt idx="7499">
                  <c:v>0.15176999999999999</c:v>
                </c:pt>
                <c:pt idx="7500">
                  <c:v>8.3054000000000003E-2</c:v>
                </c:pt>
                <c:pt idx="7501">
                  <c:v>8.0940000000000005E-3</c:v>
                </c:pt>
                <c:pt idx="7502">
                  <c:v>-6.9888000000000006E-2</c:v>
                </c:pt>
                <c:pt idx="7503">
                  <c:v>-0.13818</c:v>
                </c:pt>
                <c:pt idx="7504">
                  <c:v>-0.21636</c:v>
                </c:pt>
                <c:pt idx="7505">
                  <c:v>-0.28771000000000002</c:v>
                </c:pt>
                <c:pt idx="7506">
                  <c:v>-0.34723999999999999</c:v>
                </c:pt>
                <c:pt idx="7507">
                  <c:v>-0.38721</c:v>
                </c:pt>
                <c:pt idx="7508">
                  <c:v>-0.43761</c:v>
                </c:pt>
                <c:pt idx="7509">
                  <c:v>-0.47553000000000001</c:v>
                </c:pt>
                <c:pt idx="7510">
                  <c:v>-0.50339999999999996</c:v>
                </c:pt>
                <c:pt idx="7511">
                  <c:v>-0.49820999999999999</c:v>
                </c:pt>
                <c:pt idx="7512">
                  <c:v>-0.50524000000000002</c:v>
                </c:pt>
                <c:pt idx="7513">
                  <c:v>-0.50151999999999997</c:v>
                </c:pt>
                <c:pt idx="7514">
                  <c:v>-0.48681000000000002</c:v>
                </c:pt>
                <c:pt idx="7515">
                  <c:v>-0.43502999999999997</c:v>
                </c:pt>
                <c:pt idx="7516">
                  <c:v>-0.39489999999999997</c:v>
                </c:pt>
                <c:pt idx="7517">
                  <c:v>-0.34509000000000001</c:v>
                </c:pt>
                <c:pt idx="7518">
                  <c:v>-0.28813</c:v>
                </c:pt>
                <c:pt idx="7519">
                  <c:v>-0.21065</c:v>
                </c:pt>
                <c:pt idx="7520">
                  <c:v>-0.13861999999999999</c:v>
                </c:pt>
                <c:pt idx="7521">
                  <c:v>-6.6481999999999999E-2</c:v>
                </c:pt>
                <c:pt idx="7522">
                  <c:v>9.0670999999999998E-3</c:v>
                </c:pt>
                <c:pt idx="7523">
                  <c:v>8.7282999999999999E-2</c:v>
                </c:pt>
                <c:pt idx="7524">
                  <c:v>0.16278000000000001</c:v>
                </c:pt>
                <c:pt idx="7525">
                  <c:v>0.23297999999999999</c:v>
                </c:pt>
                <c:pt idx="7526">
                  <c:v>0.30231000000000002</c:v>
                </c:pt>
                <c:pt idx="7527">
                  <c:v>0.35364000000000001</c:v>
                </c:pt>
                <c:pt idx="7528">
                  <c:v>0.41017999999999999</c:v>
                </c:pt>
                <c:pt idx="7529">
                  <c:v>0.45665</c:v>
                </c:pt>
                <c:pt idx="7530">
                  <c:v>0.47033999999999998</c:v>
                </c:pt>
                <c:pt idx="7531">
                  <c:v>0.49958000000000002</c:v>
                </c:pt>
                <c:pt idx="7532">
                  <c:v>0.51583999999999997</c:v>
                </c:pt>
                <c:pt idx="7533">
                  <c:v>0.51983000000000001</c:v>
                </c:pt>
                <c:pt idx="7534">
                  <c:v>0.48687999999999998</c:v>
                </c:pt>
                <c:pt idx="7535">
                  <c:v>0.47088000000000002</c:v>
                </c:pt>
                <c:pt idx="7536">
                  <c:v>0.44185000000000002</c:v>
                </c:pt>
                <c:pt idx="7537">
                  <c:v>0.40253</c:v>
                </c:pt>
                <c:pt idx="7538">
                  <c:v>0.33517999999999998</c:v>
                </c:pt>
                <c:pt idx="7539">
                  <c:v>0.27861999999999998</c:v>
                </c:pt>
                <c:pt idx="7540">
                  <c:v>0.21054</c:v>
                </c:pt>
                <c:pt idx="7541">
                  <c:v>0.14008999999999999</c:v>
                </c:pt>
                <c:pt idx="7542">
                  <c:v>6.216E-2</c:v>
                </c:pt>
                <c:pt idx="7543">
                  <c:v>-2.0584000000000002E-2</c:v>
                </c:pt>
                <c:pt idx="7544">
                  <c:v>-9.4964999999999994E-2</c:v>
                </c:pt>
                <c:pt idx="7545">
                  <c:v>-0.17316000000000001</c:v>
                </c:pt>
                <c:pt idx="7546">
                  <c:v>-0.23497000000000001</c:v>
                </c:pt>
                <c:pt idx="7547">
                  <c:v>-0.30884</c:v>
                </c:pt>
                <c:pt idx="7548">
                  <c:v>-0.36910999999999999</c:v>
                </c:pt>
                <c:pt idx="7549">
                  <c:v>-0.42096</c:v>
                </c:pt>
                <c:pt idx="7550">
                  <c:v>-0.44858999999999999</c:v>
                </c:pt>
                <c:pt idx="7551">
                  <c:v>-0.48784</c:v>
                </c:pt>
                <c:pt idx="7552">
                  <c:v>-0.51295999999999997</c:v>
                </c:pt>
                <c:pt idx="7553">
                  <c:v>-0.52754000000000001</c:v>
                </c:pt>
                <c:pt idx="7554">
                  <c:v>-0.50490999999999997</c:v>
                </c:pt>
                <c:pt idx="7555">
                  <c:v>-0.49578</c:v>
                </c:pt>
                <c:pt idx="7556">
                  <c:v>-0.47759000000000001</c:v>
                </c:pt>
                <c:pt idx="7557">
                  <c:v>-0.44114999999999999</c:v>
                </c:pt>
                <c:pt idx="7558">
                  <c:v>-0.37941999999999998</c:v>
                </c:pt>
                <c:pt idx="7559">
                  <c:v>-0.33117999999999997</c:v>
                </c:pt>
                <c:pt idx="7560">
                  <c:v>-0.27166000000000001</c:v>
                </c:pt>
                <c:pt idx="7561">
                  <c:v>-0.20422000000000001</c:v>
                </c:pt>
                <c:pt idx="7562">
                  <c:v>-0.12844</c:v>
                </c:pt>
                <c:pt idx="7563">
                  <c:v>-5.0513000000000002E-2</c:v>
                </c:pt>
                <c:pt idx="7564">
                  <c:v>2.9099E-2</c:v>
                </c:pt>
                <c:pt idx="7565">
                  <c:v>0.11012</c:v>
                </c:pt>
                <c:pt idx="7566">
                  <c:v>0.18193000000000001</c:v>
                </c:pt>
                <c:pt idx="7567">
                  <c:v>0.25496000000000002</c:v>
                </c:pt>
                <c:pt idx="7568">
                  <c:v>0.32786999999999999</c:v>
                </c:pt>
                <c:pt idx="7569">
                  <c:v>0.38245000000000001</c:v>
                </c:pt>
                <c:pt idx="7570">
                  <c:v>0.42085</c:v>
                </c:pt>
                <c:pt idx="7571">
                  <c:v>0.46643000000000001</c:v>
                </c:pt>
                <c:pt idx="7572">
                  <c:v>0.50153000000000003</c:v>
                </c:pt>
                <c:pt idx="7573">
                  <c:v>0.51941000000000004</c:v>
                </c:pt>
                <c:pt idx="7574">
                  <c:v>0.50729000000000002</c:v>
                </c:pt>
                <c:pt idx="7575">
                  <c:v>0.51280999999999999</c:v>
                </c:pt>
                <c:pt idx="7576">
                  <c:v>0.50088999999999995</c:v>
                </c:pt>
                <c:pt idx="7577">
                  <c:v>0.45489000000000002</c:v>
                </c:pt>
                <c:pt idx="7578">
                  <c:v>0.42674000000000001</c:v>
                </c:pt>
                <c:pt idx="7579">
                  <c:v>0.37574999999999997</c:v>
                </c:pt>
                <c:pt idx="7580">
                  <c:v>0.3211</c:v>
                </c:pt>
                <c:pt idx="7581">
                  <c:v>0.25086999999999998</c:v>
                </c:pt>
                <c:pt idx="7582">
                  <c:v>0.17913000000000001</c:v>
                </c:pt>
                <c:pt idx="7583">
                  <c:v>0.10557</c:v>
                </c:pt>
                <c:pt idx="7584">
                  <c:v>3.4684E-2</c:v>
                </c:pt>
                <c:pt idx="7585">
                  <c:v>-4.3103000000000002E-2</c:v>
                </c:pt>
                <c:pt idx="7586">
                  <c:v>-0.12275</c:v>
                </c:pt>
                <c:pt idx="7587">
                  <c:v>-0.19700000000000001</c:v>
                </c:pt>
                <c:pt idx="7588">
                  <c:v>-0.27034999999999998</c:v>
                </c:pt>
                <c:pt idx="7589">
                  <c:v>-0.32504</c:v>
                </c:pt>
                <c:pt idx="7590">
                  <c:v>-0.39301000000000003</c:v>
                </c:pt>
                <c:pt idx="7591">
                  <c:v>-0.44940999999999998</c:v>
                </c:pt>
                <c:pt idx="7592">
                  <c:v>-0.48447000000000001</c:v>
                </c:pt>
                <c:pt idx="7593">
                  <c:v>-0.49628</c:v>
                </c:pt>
                <c:pt idx="7594">
                  <c:v>-0.51597000000000004</c:v>
                </c:pt>
                <c:pt idx="7595">
                  <c:v>-0.53195000000000003</c:v>
                </c:pt>
                <c:pt idx="7596">
                  <c:v>-0.52607999999999999</c:v>
                </c:pt>
                <c:pt idx="7597">
                  <c:v>-0.48763000000000001</c:v>
                </c:pt>
                <c:pt idx="7598">
                  <c:v>-0.45828000000000002</c:v>
                </c:pt>
                <c:pt idx="7599">
                  <c:v>-0.42637999999999998</c:v>
                </c:pt>
                <c:pt idx="7600">
                  <c:v>-0.38535000000000003</c:v>
                </c:pt>
                <c:pt idx="7601">
                  <c:v>-0.31162000000000001</c:v>
                </c:pt>
                <c:pt idx="7602">
                  <c:v>-0.24646000000000001</c:v>
                </c:pt>
                <c:pt idx="7603">
                  <c:v>-0.18237</c:v>
                </c:pt>
                <c:pt idx="7604">
                  <c:v>-0.10188999999999999</c:v>
                </c:pt>
                <c:pt idx="7605">
                  <c:v>-1.9540999999999999E-2</c:v>
                </c:pt>
                <c:pt idx="7606">
                  <c:v>5.9526999999999997E-2</c:v>
                </c:pt>
                <c:pt idx="7607">
                  <c:v>0.14294000000000001</c:v>
                </c:pt>
                <c:pt idx="7608">
                  <c:v>0.21673999999999999</c:v>
                </c:pt>
                <c:pt idx="7609">
                  <c:v>0.2732</c:v>
                </c:pt>
                <c:pt idx="7610">
                  <c:v>0.34755000000000003</c:v>
                </c:pt>
                <c:pt idx="7611">
                  <c:v>0.40901999999999999</c:v>
                </c:pt>
                <c:pt idx="7612">
                  <c:v>0.45528000000000002</c:v>
                </c:pt>
                <c:pt idx="7613">
                  <c:v>0.47508</c:v>
                </c:pt>
                <c:pt idx="7614">
                  <c:v>0.51349</c:v>
                </c:pt>
                <c:pt idx="7615">
                  <c:v>0.53735999999999995</c:v>
                </c:pt>
                <c:pt idx="7616">
                  <c:v>0.54634000000000005</c:v>
                </c:pt>
                <c:pt idx="7617">
                  <c:v>0.50980999999999999</c:v>
                </c:pt>
                <c:pt idx="7618">
                  <c:v>0.49532999999999999</c:v>
                </c:pt>
                <c:pt idx="7619">
                  <c:v>0.46704000000000001</c:v>
                </c:pt>
                <c:pt idx="7620">
                  <c:v>0.43287999999999999</c:v>
                </c:pt>
                <c:pt idx="7621">
                  <c:v>0.36244999999999999</c:v>
                </c:pt>
                <c:pt idx="7622">
                  <c:v>0.30130000000000001</c:v>
                </c:pt>
                <c:pt idx="7623">
                  <c:v>0.23446</c:v>
                </c:pt>
                <c:pt idx="7624">
                  <c:v>0.16789000000000001</c:v>
                </c:pt>
                <c:pt idx="7625">
                  <c:v>8.8488999999999998E-2</c:v>
                </c:pt>
                <c:pt idx="7626">
                  <c:v>5.0882999999999996E-3</c:v>
                </c:pt>
                <c:pt idx="7627">
                  <c:v>-7.4083999999999997E-2</c:v>
                </c:pt>
                <c:pt idx="7628">
                  <c:v>-0.14172000000000001</c:v>
                </c:pt>
                <c:pt idx="7629">
                  <c:v>-0.22520000000000001</c:v>
                </c:pt>
                <c:pt idx="7630">
                  <c:v>-0.30157</c:v>
                </c:pt>
                <c:pt idx="7631">
                  <c:v>-0.36447000000000002</c:v>
                </c:pt>
                <c:pt idx="7632">
                  <c:v>-0.40548000000000001</c:v>
                </c:pt>
                <c:pt idx="7633">
                  <c:v>-0.45806000000000002</c:v>
                </c:pt>
                <c:pt idx="7634">
                  <c:v>-0.49651000000000001</c:v>
                </c:pt>
                <c:pt idx="7635">
                  <c:v>-0.52814000000000005</c:v>
                </c:pt>
                <c:pt idx="7636">
                  <c:v>-0.52025999999999994</c:v>
                </c:pt>
                <c:pt idx="7637">
                  <c:v>-0.52776000000000001</c:v>
                </c:pt>
                <c:pt idx="7638">
                  <c:v>-0.52342999999999995</c:v>
                </c:pt>
                <c:pt idx="7639">
                  <c:v>-0.51027</c:v>
                </c:pt>
                <c:pt idx="7640">
                  <c:v>-0.45699000000000001</c:v>
                </c:pt>
                <c:pt idx="7641">
                  <c:v>-0.41854000000000002</c:v>
                </c:pt>
                <c:pt idx="7642">
                  <c:v>-0.36702000000000001</c:v>
                </c:pt>
                <c:pt idx="7643">
                  <c:v>-0.30524000000000001</c:v>
                </c:pt>
                <c:pt idx="7644">
                  <c:v>-0.22672</c:v>
                </c:pt>
                <c:pt idx="7645">
                  <c:v>-0.15254000000000001</c:v>
                </c:pt>
                <c:pt idx="7646">
                  <c:v>-7.6775999999999997E-2</c:v>
                </c:pt>
                <c:pt idx="7647">
                  <c:v>4.6391000000000002E-3</c:v>
                </c:pt>
                <c:pt idx="7648">
                  <c:v>8.3880999999999997E-2</c:v>
                </c:pt>
                <c:pt idx="7649">
                  <c:v>0.16427</c:v>
                </c:pt>
                <c:pt idx="7650">
                  <c:v>0.23727000000000001</c:v>
                </c:pt>
                <c:pt idx="7651">
                  <c:v>0.30972</c:v>
                </c:pt>
                <c:pt idx="7652">
                  <c:v>0.36151</c:v>
                </c:pt>
                <c:pt idx="7653">
                  <c:v>0.42179</c:v>
                </c:pt>
                <c:pt idx="7654">
                  <c:v>0.47352</c:v>
                </c:pt>
                <c:pt idx="7655">
                  <c:v>0.51000999999999996</c:v>
                </c:pt>
                <c:pt idx="7656">
                  <c:v>0.51024999999999998</c:v>
                </c:pt>
                <c:pt idx="7657">
                  <c:v>0.53220000000000001</c:v>
                </c:pt>
                <c:pt idx="7658">
                  <c:v>0.53932999999999998</c:v>
                </c:pt>
                <c:pt idx="7659">
                  <c:v>0.52744000000000002</c:v>
                </c:pt>
                <c:pt idx="7660">
                  <c:v>0.48507</c:v>
                </c:pt>
                <c:pt idx="7661">
                  <c:v>0.45721000000000001</c:v>
                </c:pt>
                <c:pt idx="7662">
                  <c:v>0.41609000000000002</c:v>
                </c:pt>
                <c:pt idx="7663">
                  <c:v>0.36321999999999999</c:v>
                </c:pt>
                <c:pt idx="7664">
                  <c:v>0.28672999999999998</c:v>
                </c:pt>
                <c:pt idx="7665">
                  <c:v>0.21203</c:v>
                </c:pt>
                <c:pt idx="7666">
                  <c:v>0.13766999999999999</c:v>
                </c:pt>
                <c:pt idx="7667">
                  <c:v>6.2717999999999996E-2</c:v>
                </c:pt>
                <c:pt idx="7668">
                  <c:v>-2.2601E-2</c:v>
                </c:pt>
                <c:pt idx="7669">
                  <c:v>-0.10521</c:v>
                </c:pt>
                <c:pt idx="7670">
                  <c:v>-0.18639</c:v>
                </c:pt>
                <c:pt idx="7671">
                  <c:v>-0.2591</c:v>
                </c:pt>
                <c:pt idx="7672">
                  <c:v>-0.31912000000000001</c:v>
                </c:pt>
                <c:pt idx="7673">
                  <c:v>-0.38441999999999998</c:v>
                </c:pt>
                <c:pt idx="7674">
                  <c:v>-0.44033</c:v>
                </c:pt>
                <c:pt idx="7675">
                  <c:v>-0.46647</c:v>
                </c:pt>
                <c:pt idx="7676">
                  <c:v>-0.50636999999999999</c:v>
                </c:pt>
                <c:pt idx="7677">
                  <c:v>-0.53191999999999995</c:v>
                </c:pt>
                <c:pt idx="7678">
                  <c:v>-0.54835999999999996</c:v>
                </c:pt>
                <c:pt idx="7679">
                  <c:v>-0.52281999999999995</c:v>
                </c:pt>
                <c:pt idx="7680">
                  <c:v>-0.51419000000000004</c:v>
                </c:pt>
                <c:pt idx="7681">
                  <c:v>-0.49096000000000001</c:v>
                </c:pt>
                <c:pt idx="7682">
                  <c:v>-0.45728999999999997</c:v>
                </c:pt>
                <c:pt idx="7683">
                  <c:v>-0.39456000000000002</c:v>
                </c:pt>
                <c:pt idx="7684">
                  <c:v>-0.34305000000000002</c:v>
                </c:pt>
                <c:pt idx="7685">
                  <c:v>-0.27759</c:v>
                </c:pt>
                <c:pt idx="7686">
                  <c:v>-0.21021999999999999</c:v>
                </c:pt>
                <c:pt idx="7687">
                  <c:v>-0.12987000000000001</c:v>
                </c:pt>
                <c:pt idx="7688">
                  <c:v>-4.8348000000000002E-2</c:v>
                </c:pt>
                <c:pt idx="7689">
                  <c:v>3.4541000000000002E-2</c:v>
                </c:pt>
                <c:pt idx="7690">
                  <c:v>0.12039</c:v>
                </c:pt>
                <c:pt idx="7691">
                  <c:v>0.19366</c:v>
                </c:pt>
                <c:pt idx="7692">
                  <c:v>0.26929999999999998</c:v>
                </c:pt>
                <c:pt idx="7693">
                  <c:v>0.34392</c:v>
                </c:pt>
                <c:pt idx="7694">
                  <c:v>0.40239000000000003</c:v>
                </c:pt>
                <c:pt idx="7695">
                  <c:v>0.44364999999999999</c:v>
                </c:pt>
                <c:pt idx="7696">
                  <c:v>0.49224000000000001</c:v>
                </c:pt>
                <c:pt idx="7697">
                  <c:v>0.52722000000000002</c:v>
                </c:pt>
                <c:pt idx="7698">
                  <c:v>0.54596999999999996</c:v>
                </c:pt>
                <c:pt idx="7699">
                  <c:v>0.53549999999999998</c:v>
                </c:pt>
                <c:pt idx="7700">
                  <c:v>0.54313999999999996</c:v>
                </c:pt>
                <c:pt idx="7701">
                  <c:v>0.53095999999999999</c:v>
                </c:pt>
                <c:pt idx="7702">
                  <c:v>0.50255000000000005</c:v>
                </c:pt>
                <c:pt idx="7703">
                  <c:v>0.44740000000000002</c:v>
                </c:pt>
                <c:pt idx="7704">
                  <c:v>0.39840999999999999</c:v>
                </c:pt>
                <c:pt idx="7705">
                  <c:v>0.34211999999999998</c:v>
                </c:pt>
                <c:pt idx="7706">
                  <c:v>0.27685999999999999</c:v>
                </c:pt>
                <c:pt idx="7707">
                  <c:v>0.19206999999999999</c:v>
                </c:pt>
                <c:pt idx="7708">
                  <c:v>0.11613</c:v>
                </c:pt>
                <c:pt idx="7709">
                  <c:v>3.9008000000000001E-2</c:v>
                </c:pt>
                <c:pt idx="7710">
                  <c:v>-4.6011999999999997E-2</c:v>
                </c:pt>
                <c:pt idx="7711">
                  <c:v>-0.12397</c:v>
                </c:pt>
                <c:pt idx="7712">
                  <c:v>-0.20569999999999999</c:v>
                </c:pt>
                <c:pt idx="7713">
                  <c:v>-0.28427000000000002</c:v>
                </c:pt>
                <c:pt idx="7714">
                  <c:v>-0.35708000000000001</c:v>
                </c:pt>
                <c:pt idx="7715">
                  <c:v>-0.40610000000000002</c:v>
                </c:pt>
                <c:pt idx="7716">
                  <c:v>-0.46733000000000002</c:v>
                </c:pt>
                <c:pt idx="7717">
                  <c:v>-0.50714000000000004</c:v>
                </c:pt>
                <c:pt idx="7718">
                  <c:v>-0.54305000000000003</c:v>
                </c:pt>
                <c:pt idx="7719">
                  <c:v>-0.53515999999999997</c:v>
                </c:pt>
                <c:pt idx="7720">
                  <c:v>-0.55135999999999996</c:v>
                </c:pt>
                <c:pt idx="7721">
                  <c:v>-0.54949000000000003</c:v>
                </c:pt>
                <c:pt idx="7722">
                  <c:v>-0.53483999999999998</c:v>
                </c:pt>
                <c:pt idx="7723">
                  <c:v>-0.47907</c:v>
                </c:pt>
                <c:pt idx="7724">
                  <c:v>-0.44196000000000002</c:v>
                </c:pt>
                <c:pt idx="7725">
                  <c:v>-0.40187</c:v>
                </c:pt>
                <c:pt idx="7726">
                  <c:v>-0.32663999999999999</c:v>
                </c:pt>
                <c:pt idx="7727">
                  <c:v>-0.25869999999999999</c:v>
                </c:pt>
                <c:pt idx="7728">
                  <c:v>-0.18736</c:v>
                </c:pt>
                <c:pt idx="7729">
                  <c:v>-0.10682999999999999</c:v>
                </c:pt>
                <c:pt idx="7730">
                  <c:v>-2.3215E-2</c:v>
                </c:pt>
                <c:pt idx="7731">
                  <c:v>5.9171000000000001E-2</c:v>
                </c:pt>
                <c:pt idx="7732">
                  <c:v>0.14715</c:v>
                </c:pt>
                <c:pt idx="7733">
                  <c:v>0.22323999999999999</c:v>
                </c:pt>
                <c:pt idx="7734">
                  <c:v>0.28083000000000002</c:v>
                </c:pt>
                <c:pt idx="7735">
                  <c:v>0.35793999999999998</c:v>
                </c:pt>
                <c:pt idx="7736">
                  <c:v>0.42181000000000002</c:v>
                </c:pt>
                <c:pt idx="7737">
                  <c:v>0.47189999999999999</c:v>
                </c:pt>
                <c:pt idx="7738">
                  <c:v>0.49265999999999999</c:v>
                </c:pt>
                <c:pt idx="7739">
                  <c:v>0.53430999999999995</c:v>
                </c:pt>
                <c:pt idx="7740">
                  <c:v>0.55878000000000005</c:v>
                </c:pt>
                <c:pt idx="7741">
                  <c:v>0.56721999999999995</c:v>
                </c:pt>
                <c:pt idx="7742">
                  <c:v>0.53222000000000003</c:v>
                </c:pt>
                <c:pt idx="7743">
                  <c:v>0.51890000000000003</c:v>
                </c:pt>
                <c:pt idx="7744">
                  <c:v>0.48832999999999999</c:v>
                </c:pt>
                <c:pt idx="7745">
                  <c:v>0.45027</c:v>
                </c:pt>
                <c:pt idx="7746">
                  <c:v>0.37991000000000003</c:v>
                </c:pt>
                <c:pt idx="7747">
                  <c:v>0.31735999999999998</c:v>
                </c:pt>
                <c:pt idx="7748">
                  <c:v>0.24756</c:v>
                </c:pt>
                <c:pt idx="7749">
                  <c:v>0.17527999999999999</c:v>
                </c:pt>
                <c:pt idx="7750">
                  <c:v>9.5102999999999993E-2</c:v>
                </c:pt>
                <c:pt idx="7751">
                  <c:v>1.0019E-2</c:v>
                </c:pt>
                <c:pt idx="7752">
                  <c:v>-7.4069999999999997E-2</c:v>
                </c:pt>
                <c:pt idx="7753">
                  <c:v>-0.15365000000000001</c:v>
                </c:pt>
                <c:pt idx="7754">
                  <c:v>-0.22622999999999999</c:v>
                </c:pt>
                <c:pt idx="7755">
                  <c:v>-0.30743999999999999</c:v>
                </c:pt>
                <c:pt idx="7756">
                  <c:v>-0.37658000000000003</c:v>
                </c:pt>
                <c:pt idx="7757">
                  <c:v>-0.43985999999999997</c:v>
                </c:pt>
                <c:pt idx="7758">
                  <c:v>-0.46911999999999998</c:v>
                </c:pt>
                <c:pt idx="7759">
                  <c:v>-0.51243000000000005</c:v>
                </c:pt>
                <c:pt idx="7760">
                  <c:v>-0.54717000000000005</c:v>
                </c:pt>
                <c:pt idx="7761">
                  <c:v>-0.56535000000000002</c:v>
                </c:pt>
                <c:pt idx="7762">
                  <c:v>-0.54171000000000002</c:v>
                </c:pt>
                <c:pt idx="7763">
                  <c:v>-0.53668000000000005</c:v>
                </c:pt>
                <c:pt idx="7764">
                  <c:v>-0.52339000000000002</c:v>
                </c:pt>
                <c:pt idx="7765">
                  <c:v>-0.49258999999999997</c:v>
                </c:pt>
                <c:pt idx="7766">
                  <c:v>-0.42723</c:v>
                </c:pt>
                <c:pt idx="7767">
                  <c:v>-0.36969999999999997</c:v>
                </c:pt>
                <c:pt idx="7768">
                  <c:v>-0.30902000000000002</c:v>
                </c:pt>
                <c:pt idx="7769">
                  <c:v>-0.24057000000000001</c:v>
                </c:pt>
                <c:pt idx="7770">
                  <c:v>-0.15347</c:v>
                </c:pt>
                <c:pt idx="7771">
                  <c:v>-6.9870000000000002E-2</c:v>
                </c:pt>
                <c:pt idx="7772">
                  <c:v>1.3436999999999999E-2</c:v>
                </c:pt>
                <c:pt idx="7773">
                  <c:v>9.2937000000000006E-2</c:v>
                </c:pt>
                <c:pt idx="7774">
                  <c:v>0.17566000000000001</c:v>
                </c:pt>
                <c:pt idx="7775">
                  <c:v>0.25570999999999999</c:v>
                </c:pt>
                <c:pt idx="7776">
                  <c:v>0.32941999999999999</c:v>
                </c:pt>
                <c:pt idx="7777">
                  <c:v>0.37852000000000002</c:v>
                </c:pt>
                <c:pt idx="7778">
                  <c:v>0.44283</c:v>
                </c:pt>
                <c:pt idx="7779">
                  <c:v>0.49558999999999997</c:v>
                </c:pt>
                <c:pt idx="7780">
                  <c:v>0.53569</c:v>
                </c:pt>
                <c:pt idx="7781">
                  <c:v>0.53622000000000003</c:v>
                </c:pt>
                <c:pt idx="7782">
                  <c:v>0.55793000000000004</c:v>
                </c:pt>
                <c:pt idx="7783">
                  <c:v>0.56206</c:v>
                </c:pt>
                <c:pt idx="7784">
                  <c:v>0.55337999999999998</c:v>
                </c:pt>
                <c:pt idx="7785">
                  <c:v>0.50641999999999998</c:v>
                </c:pt>
                <c:pt idx="7786">
                  <c:v>0.47666999999999998</c:v>
                </c:pt>
                <c:pt idx="7787">
                  <c:v>0.43403999999999998</c:v>
                </c:pt>
                <c:pt idx="7788">
                  <c:v>0.37752000000000002</c:v>
                </c:pt>
                <c:pt idx="7789">
                  <c:v>0.30012</c:v>
                </c:pt>
                <c:pt idx="7790">
                  <c:v>0.22428000000000001</c:v>
                </c:pt>
                <c:pt idx="7791">
                  <c:v>0.14727000000000001</c:v>
                </c:pt>
                <c:pt idx="7792">
                  <c:v>6.6381999999999997E-2</c:v>
                </c:pt>
                <c:pt idx="7793">
                  <c:v>-2.1937999999999999E-2</c:v>
                </c:pt>
                <c:pt idx="7794">
                  <c:v>-0.10834000000000001</c:v>
                </c:pt>
                <c:pt idx="7795">
                  <c:v>-0.19220999999999999</c:v>
                </c:pt>
                <c:pt idx="7796">
                  <c:v>-0.27128999999999998</c:v>
                </c:pt>
                <c:pt idx="7797">
                  <c:v>-0.33455000000000001</c:v>
                </c:pt>
                <c:pt idx="7798">
                  <c:v>-0.40361999999999998</c:v>
                </c:pt>
                <c:pt idx="7799">
                  <c:v>-0.46340999999999999</c:v>
                </c:pt>
                <c:pt idx="7800">
                  <c:v>-0.51302999999999999</c:v>
                </c:pt>
                <c:pt idx="7801">
                  <c:v>-0.52434999999999998</c:v>
                </c:pt>
                <c:pt idx="7802">
                  <c:v>-0.55642999999999998</c:v>
                </c:pt>
                <c:pt idx="7803">
                  <c:v>-0.57748999999999995</c:v>
                </c:pt>
                <c:pt idx="7804">
                  <c:v>-0.57423999999999997</c:v>
                </c:pt>
                <c:pt idx="7805">
                  <c:v>-0.53712000000000004</c:v>
                </c:pt>
                <c:pt idx="7806">
                  <c:v>-0.51739000000000002</c:v>
                </c:pt>
                <c:pt idx="7807">
                  <c:v>-0.48218</c:v>
                </c:pt>
                <c:pt idx="7808">
                  <c:v>-0.43559999999999999</c:v>
                </c:pt>
                <c:pt idx="7809">
                  <c:v>-0.35980000000000001</c:v>
                </c:pt>
                <c:pt idx="7810">
                  <c:v>-0.28869</c:v>
                </c:pt>
                <c:pt idx="7811">
                  <c:v>-0.21793999999999999</c:v>
                </c:pt>
                <c:pt idx="7812">
                  <c:v>-0.14285</c:v>
                </c:pt>
                <c:pt idx="7813">
                  <c:v>-5.3157999999999997E-2</c:v>
                </c:pt>
                <c:pt idx="7814">
                  <c:v>3.8037000000000001E-2</c:v>
                </c:pt>
                <c:pt idx="7815">
                  <c:v>0.12595000000000001</c:v>
                </c:pt>
                <c:pt idx="7816">
                  <c:v>0.20924999999999999</c:v>
                </c:pt>
                <c:pt idx="7817">
                  <c:v>0.27461000000000002</c:v>
                </c:pt>
                <c:pt idx="7818">
                  <c:v>0.35570000000000002</c:v>
                </c:pt>
                <c:pt idx="7819">
                  <c:v>0.41859000000000002</c:v>
                </c:pt>
                <c:pt idx="7820">
                  <c:v>0.48243000000000003</c:v>
                </c:pt>
                <c:pt idx="7821">
                  <c:v>0.50897000000000003</c:v>
                </c:pt>
                <c:pt idx="7822">
                  <c:v>0.54634000000000005</c:v>
                </c:pt>
                <c:pt idx="7823">
                  <c:v>0.56718999999999997</c:v>
                </c:pt>
                <c:pt idx="7824">
                  <c:v>0.55369000000000002</c:v>
                </c:pt>
                <c:pt idx="7825">
                  <c:v>0.56311</c:v>
                </c:pt>
                <c:pt idx="7826">
                  <c:v>0.54706999999999995</c:v>
                </c:pt>
                <c:pt idx="7827">
                  <c:v>0.52215999999999996</c:v>
                </c:pt>
                <c:pt idx="7828">
                  <c:v>0.46657999999999999</c:v>
                </c:pt>
                <c:pt idx="7829">
                  <c:v>0.41556999999999999</c:v>
                </c:pt>
                <c:pt idx="7830">
                  <c:v>0.35388999999999998</c:v>
                </c:pt>
                <c:pt idx="7831">
                  <c:v>0.29011999999999999</c:v>
                </c:pt>
                <c:pt idx="7832">
                  <c:v>0.20149</c:v>
                </c:pt>
                <c:pt idx="7833">
                  <c:v>0.12250999999999999</c:v>
                </c:pt>
                <c:pt idx="7834">
                  <c:v>4.1586999999999999E-2</c:v>
                </c:pt>
                <c:pt idx="7835">
                  <c:v>-4.5808000000000001E-2</c:v>
                </c:pt>
                <c:pt idx="7836">
                  <c:v>-0.12584000000000001</c:v>
                </c:pt>
                <c:pt idx="7837">
                  <c:v>-0.20971000000000001</c:v>
                </c:pt>
                <c:pt idx="7838">
                  <c:v>-0.29070000000000001</c:v>
                </c:pt>
                <c:pt idx="7839">
                  <c:v>-0.36736000000000002</c:v>
                </c:pt>
                <c:pt idx="7840">
                  <c:v>-0.41874</c:v>
                </c:pt>
                <c:pt idx="7841">
                  <c:v>-0.48358000000000001</c:v>
                </c:pt>
                <c:pt idx="7842">
                  <c:v>-0.52415999999999996</c:v>
                </c:pt>
                <c:pt idx="7843">
                  <c:v>-0.56098999999999999</c:v>
                </c:pt>
                <c:pt idx="7844">
                  <c:v>-0.55403999999999998</c:v>
                </c:pt>
                <c:pt idx="7845">
                  <c:v>-0.57362999999999997</c:v>
                </c:pt>
                <c:pt idx="7846">
                  <c:v>-0.57060999999999995</c:v>
                </c:pt>
                <c:pt idx="7847">
                  <c:v>-0.55169999999999997</c:v>
                </c:pt>
                <c:pt idx="7848">
                  <c:v>-0.49536000000000002</c:v>
                </c:pt>
                <c:pt idx="7849">
                  <c:v>-0.45979999999999999</c:v>
                </c:pt>
                <c:pt idx="7850">
                  <c:v>-0.41868</c:v>
                </c:pt>
                <c:pt idx="7851">
                  <c:v>-0.35292000000000001</c:v>
                </c:pt>
                <c:pt idx="7852">
                  <c:v>-0.26719999999999999</c:v>
                </c:pt>
                <c:pt idx="7853">
                  <c:v>-0.19561000000000001</c:v>
                </c:pt>
                <c:pt idx="7854">
                  <c:v>-0.11046</c:v>
                </c:pt>
                <c:pt idx="7855">
                  <c:v>-2.1933999999999999E-2</c:v>
                </c:pt>
                <c:pt idx="7856">
                  <c:v>5.9797999999999997E-2</c:v>
                </c:pt>
                <c:pt idx="7857">
                  <c:v>0.15276000000000001</c:v>
                </c:pt>
                <c:pt idx="7858">
                  <c:v>0.23476</c:v>
                </c:pt>
                <c:pt idx="7859">
                  <c:v>0.30879000000000001</c:v>
                </c:pt>
                <c:pt idx="7860">
                  <c:v>0.36895</c:v>
                </c:pt>
                <c:pt idx="7861">
                  <c:v>0.43918000000000001</c:v>
                </c:pt>
                <c:pt idx="7862">
                  <c:v>0.49321999999999999</c:v>
                </c:pt>
                <c:pt idx="7863">
                  <c:v>0.53839000000000004</c:v>
                </c:pt>
                <c:pt idx="7864">
                  <c:v>0.54966000000000004</c:v>
                </c:pt>
                <c:pt idx="7865">
                  <c:v>0.57571000000000006</c:v>
                </c:pt>
                <c:pt idx="7866">
                  <c:v>0.58826999999999996</c:v>
                </c:pt>
                <c:pt idx="7867">
                  <c:v>0.57747999999999999</c:v>
                </c:pt>
                <c:pt idx="7868">
                  <c:v>0.53347</c:v>
                </c:pt>
                <c:pt idx="7869">
                  <c:v>0.49858999999999998</c:v>
                </c:pt>
                <c:pt idx="7870">
                  <c:v>0.46235999999999999</c:v>
                </c:pt>
                <c:pt idx="7871">
                  <c:v>0.40978999999999999</c:v>
                </c:pt>
                <c:pt idx="7872">
                  <c:v>0.32551000000000002</c:v>
                </c:pt>
                <c:pt idx="7873">
                  <c:v>0.24721000000000001</c:v>
                </c:pt>
                <c:pt idx="7874">
                  <c:v>0.17512</c:v>
                </c:pt>
                <c:pt idx="7875">
                  <c:v>9.5347000000000001E-2</c:v>
                </c:pt>
                <c:pt idx="7876">
                  <c:v>5.9753000000000002E-3</c:v>
                </c:pt>
                <c:pt idx="7877">
                  <c:v>-8.5177000000000003E-2</c:v>
                </c:pt>
                <c:pt idx="7878">
                  <c:v>-0.16624</c:v>
                </c:pt>
                <c:pt idx="7879">
                  <c:v>-0.23968999999999999</c:v>
                </c:pt>
                <c:pt idx="7880">
                  <c:v>-0.32408999999999999</c:v>
                </c:pt>
                <c:pt idx="7881">
                  <c:v>-0.39621000000000001</c:v>
                </c:pt>
                <c:pt idx="7882">
                  <c:v>-0.46333000000000002</c:v>
                </c:pt>
                <c:pt idx="7883">
                  <c:v>-0.49191000000000001</c:v>
                </c:pt>
                <c:pt idx="7884">
                  <c:v>-0.53683000000000003</c:v>
                </c:pt>
                <c:pt idx="7885">
                  <c:v>-0.57201999999999997</c:v>
                </c:pt>
                <c:pt idx="7886">
                  <c:v>-0.59316999999999998</c:v>
                </c:pt>
                <c:pt idx="7887">
                  <c:v>-0.56871000000000005</c:v>
                </c:pt>
                <c:pt idx="7888">
                  <c:v>-0.56552999999999998</c:v>
                </c:pt>
                <c:pt idx="7889">
                  <c:v>-0.55057</c:v>
                </c:pt>
                <c:pt idx="7890">
                  <c:v>-0.51651999999999998</c:v>
                </c:pt>
                <c:pt idx="7891">
                  <c:v>-0.45144000000000001</c:v>
                </c:pt>
                <c:pt idx="7892">
                  <c:v>-0.39267999999999997</c:v>
                </c:pt>
                <c:pt idx="7893">
                  <c:v>-0.32801999999999998</c:v>
                </c:pt>
                <c:pt idx="7894">
                  <c:v>-0.25386999999999998</c:v>
                </c:pt>
                <c:pt idx="7895">
                  <c:v>-0.16633999999999999</c:v>
                </c:pt>
                <c:pt idx="7896">
                  <c:v>-7.9047000000000006E-2</c:v>
                </c:pt>
                <c:pt idx="7897">
                  <c:v>7.7279999999999996E-3</c:v>
                </c:pt>
                <c:pt idx="7898">
                  <c:v>9.8019999999999996E-2</c:v>
                </c:pt>
                <c:pt idx="7899">
                  <c:v>0.17674999999999999</c:v>
                </c:pt>
                <c:pt idx="7900">
                  <c:v>0.26068999999999998</c:v>
                </c:pt>
                <c:pt idx="7901">
                  <c:v>0.34086</c:v>
                </c:pt>
                <c:pt idx="7902">
                  <c:v>0.41169</c:v>
                </c:pt>
                <c:pt idx="7903">
                  <c:v>0.45212000000000002</c:v>
                </c:pt>
                <c:pt idx="7904">
                  <c:v>0.51215999999999995</c:v>
                </c:pt>
                <c:pt idx="7905">
                  <c:v>0.55794999999999995</c:v>
                </c:pt>
                <c:pt idx="7906">
                  <c:v>0.58409999999999995</c:v>
                </c:pt>
                <c:pt idx="7907">
                  <c:v>0.57616999999999996</c:v>
                </c:pt>
                <c:pt idx="7908">
                  <c:v>0.58418999999999999</c:v>
                </c:pt>
                <c:pt idx="7909">
                  <c:v>0.57606000000000002</c:v>
                </c:pt>
                <c:pt idx="7910">
                  <c:v>0.55327000000000004</c:v>
                </c:pt>
                <c:pt idx="7911">
                  <c:v>0.49347000000000002</c:v>
                </c:pt>
                <c:pt idx="7912">
                  <c:v>0.44499</c:v>
                </c:pt>
                <c:pt idx="7913">
                  <c:v>0.38988</c:v>
                </c:pt>
                <c:pt idx="7914">
                  <c:v>0.32615</c:v>
                </c:pt>
                <c:pt idx="7915">
                  <c:v>0.23469000000000001</c:v>
                </c:pt>
                <c:pt idx="7916">
                  <c:v>0.14896000000000001</c:v>
                </c:pt>
                <c:pt idx="7917">
                  <c:v>6.6819000000000003E-2</c:v>
                </c:pt>
                <c:pt idx="7918">
                  <c:v>-2.1541000000000001E-2</c:v>
                </c:pt>
                <c:pt idx="7919">
                  <c:v>-0.10685</c:v>
                </c:pt>
                <c:pt idx="7920">
                  <c:v>-0.19941</c:v>
                </c:pt>
                <c:pt idx="7921">
                  <c:v>-0.28092</c:v>
                </c:pt>
                <c:pt idx="7922">
                  <c:v>-0.36002000000000001</c:v>
                </c:pt>
                <c:pt idx="7923">
                  <c:v>-0.41527999999999998</c:v>
                </c:pt>
                <c:pt idx="7924">
                  <c:v>-0.47756999999999999</c:v>
                </c:pt>
                <c:pt idx="7925">
                  <c:v>-0.53054000000000001</c:v>
                </c:pt>
                <c:pt idx="7926">
                  <c:v>-0.54290000000000005</c:v>
                </c:pt>
                <c:pt idx="7927">
                  <c:v>-0.57540999999999998</c:v>
                </c:pt>
                <c:pt idx="7928">
                  <c:v>-0.59294999999999998</c:v>
                </c:pt>
                <c:pt idx="7929">
                  <c:v>-0.59386000000000005</c:v>
                </c:pt>
                <c:pt idx="7930">
                  <c:v>-0.55401999999999996</c:v>
                </c:pt>
                <c:pt idx="7931">
                  <c:v>-0.53341000000000005</c:v>
                </c:pt>
                <c:pt idx="7932">
                  <c:v>-0.49497999999999998</c:v>
                </c:pt>
                <c:pt idx="7933">
                  <c:v>-0.44905</c:v>
                </c:pt>
                <c:pt idx="7934">
                  <c:v>-0.37261</c:v>
                </c:pt>
                <c:pt idx="7935">
                  <c:v>-0.30285000000000001</c:v>
                </c:pt>
                <c:pt idx="7936">
                  <c:v>-0.2271</c:v>
                </c:pt>
                <c:pt idx="7937">
                  <c:v>-0.14881</c:v>
                </c:pt>
                <c:pt idx="7938">
                  <c:v>-5.7313999999999997E-2</c:v>
                </c:pt>
                <c:pt idx="7939">
                  <c:v>3.6049999999999999E-2</c:v>
                </c:pt>
                <c:pt idx="7940">
                  <c:v>0.12828000000000001</c:v>
                </c:pt>
                <c:pt idx="7941">
                  <c:v>0.21717</c:v>
                </c:pt>
                <c:pt idx="7942">
                  <c:v>0.28272000000000003</c:v>
                </c:pt>
                <c:pt idx="7943">
                  <c:v>0.36924000000000001</c:v>
                </c:pt>
                <c:pt idx="7944">
                  <c:v>0.43448999999999999</c:v>
                </c:pt>
                <c:pt idx="7945">
                  <c:v>0.49822</c:v>
                </c:pt>
                <c:pt idx="7946">
                  <c:v>0.52298999999999995</c:v>
                </c:pt>
                <c:pt idx="7947">
                  <c:v>0.56584000000000001</c:v>
                </c:pt>
                <c:pt idx="7948">
                  <c:v>0.58855000000000002</c:v>
                </c:pt>
                <c:pt idx="7949">
                  <c:v>0.60101000000000004</c:v>
                </c:pt>
                <c:pt idx="7950">
                  <c:v>0.58031999999999995</c:v>
                </c:pt>
                <c:pt idx="7951">
                  <c:v>0.56649000000000005</c:v>
                </c:pt>
                <c:pt idx="7952">
                  <c:v>0.54139999999999999</c:v>
                </c:pt>
                <c:pt idx="7953">
                  <c:v>0.50348000000000004</c:v>
                </c:pt>
                <c:pt idx="7954">
                  <c:v>0.4254</c:v>
                </c:pt>
                <c:pt idx="7955">
                  <c:v>0.36323</c:v>
                </c:pt>
                <c:pt idx="7956">
                  <c:v>0.29664000000000001</c:v>
                </c:pt>
                <c:pt idx="7957">
                  <c:v>0.21354000000000001</c:v>
                </c:pt>
                <c:pt idx="7958">
                  <c:v>0.12559000000000001</c:v>
                </c:pt>
                <c:pt idx="7959">
                  <c:v>3.9676999999999997E-2</c:v>
                </c:pt>
                <c:pt idx="7960">
                  <c:v>-5.3572000000000002E-2</c:v>
                </c:pt>
                <c:pt idx="7961">
                  <c:v>-0.14105999999999999</c:v>
                </c:pt>
                <c:pt idx="7962">
                  <c:v>-0.21629999999999999</c:v>
                </c:pt>
                <c:pt idx="7963">
                  <c:v>-0.30669999999999997</c:v>
                </c:pt>
                <c:pt idx="7964">
                  <c:v>-0.38884000000000002</c:v>
                </c:pt>
                <c:pt idx="7965">
                  <c:v>-0.45923999999999998</c:v>
                </c:pt>
                <c:pt idx="7966">
                  <c:v>-0.49819999999999998</c:v>
                </c:pt>
                <c:pt idx="7967">
                  <c:v>-0.54405999999999999</c:v>
                </c:pt>
                <c:pt idx="7968">
                  <c:v>-0.58589999999999998</c:v>
                </c:pt>
                <c:pt idx="7969">
                  <c:v>-0.60428999999999999</c:v>
                </c:pt>
                <c:pt idx="7970">
                  <c:v>-0.59177000000000002</c:v>
                </c:pt>
                <c:pt idx="7971">
                  <c:v>-0.58674000000000004</c:v>
                </c:pt>
                <c:pt idx="7972">
                  <c:v>-0.57111999999999996</c:v>
                </c:pt>
                <c:pt idx="7973">
                  <c:v>-0.53917999999999999</c:v>
                </c:pt>
                <c:pt idx="7974">
                  <c:v>-0.47577999999999998</c:v>
                </c:pt>
                <c:pt idx="7975">
                  <c:v>-0.42691000000000001</c:v>
                </c:pt>
                <c:pt idx="7976">
                  <c:v>-0.36259999999999998</c:v>
                </c:pt>
                <c:pt idx="7977">
                  <c:v>-0.2772</c:v>
                </c:pt>
                <c:pt idx="7978">
                  <c:v>-0.20186999999999999</c:v>
                </c:pt>
                <c:pt idx="7979">
                  <c:v>-0.10868999999999999</c:v>
                </c:pt>
                <c:pt idx="7980">
                  <c:v>-1.9914000000000001E-2</c:v>
                </c:pt>
                <c:pt idx="7981">
                  <c:v>6.3039999999999999E-2</c:v>
                </c:pt>
                <c:pt idx="7982">
                  <c:v>0.15969</c:v>
                </c:pt>
                <c:pt idx="7983">
                  <c:v>0.24659</c:v>
                </c:pt>
                <c:pt idx="7984">
                  <c:v>0.32418999999999998</c:v>
                </c:pt>
                <c:pt idx="7985">
                  <c:v>0.38479999999999998</c:v>
                </c:pt>
                <c:pt idx="7986">
                  <c:v>0.45741999999999999</c:v>
                </c:pt>
                <c:pt idx="7987">
                  <c:v>0.51337999999999995</c:v>
                </c:pt>
                <c:pt idx="7988">
                  <c:v>0.56245000000000001</c:v>
                </c:pt>
                <c:pt idx="7989">
                  <c:v>0.57401999999999997</c:v>
                </c:pt>
                <c:pt idx="7990">
                  <c:v>0.60299000000000003</c:v>
                </c:pt>
                <c:pt idx="7991">
                  <c:v>0.61477999999999999</c:v>
                </c:pt>
                <c:pt idx="7992">
                  <c:v>0.60221000000000002</c:v>
                </c:pt>
                <c:pt idx="7993">
                  <c:v>0.55944000000000005</c:v>
                </c:pt>
                <c:pt idx="7994">
                  <c:v>0.52600999999999998</c:v>
                </c:pt>
                <c:pt idx="7995">
                  <c:v>0.48704999999999998</c:v>
                </c:pt>
                <c:pt idx="7996">
                  <c:v>0.42923</c:v>
                </c:pt>
                <c:pt idx="7997">
                  <c:v>0.34525</c:v>
                </c:pt>
                <c:pt idx="7998">
                  <c:v>0.26579000000000003</c:v>
                </c:pt>
                <c:pt idx="7999">
                  <c:v>0.19045000000000001</c:v>
                </c:pt>
                <c:pt idx="8000">
                  <c:v>0.10815</c:v>
                </c:pt>
                <c:pt idx="8001">
                  <c:v>1.3462E-2</c:v>
                </c:pt>
                <c:pt idx="8002">
                  <c:v>-8.0514000000000002E-2</c:v>
                </c:pt>
                <c:pt idx="8003">
                  <c:v>-0.16783000000000001</c:v>
                </c:pt>
                <c:pt idx="8004">
                  <c:v>-0.2581</c:v>
                </c:pt>
                <c:pt idx="8005">
                  <c:v>-0.32618999999999998</c:v>
                </c:pt>
                <c:pt idx="8006">
                  <c:v>-0.40483999999999998</c:v>
                </c:pt>
                <c:pt idx="8007">
                  <c:v>-0.47776999999999997</c:v>
                </c:pt>
                <c:pt idx="8008">
                  <c:v>-0.53061000000000003</c:v>
                </c:pt>
                <c:pt idx="8009">
                  <c:v>-0.54820000000000002</c:v>
                </c:pt>
                <c:pt idx="8010">
                  <c:v>-0.58882000000000001</c:v>
                </c:pt>
                <c:pt idx="8011">
                  <c:v>-0.61195999999999995</c:v>
                </c:pt>
                <c:pt idx="8012">
                  <c:v>-0.61512999999999995</c:v>
                </c:pt>
                <c:pt idx="8013">
                  <c:v>-0.57896000000000003</c:v>
                </c:pt>
                <c:pt idx="8014">
                  <c:v>-0.56189</c:v>
                </c:pt>
                <c:pt idx="8015">
                  <c:v>-0.53076999999999996</c:v>
                </c:pt>
                <c:pt idx="8016">
                  <c:v>-0.48618</c:v>
                </c:pt>
                <c:pt idx="8017">
                  <c:v>-0.4037</c:v>
                </c:pt>
                <c:pt idx="8018">
                  <c:v>-0.33230999999999999</c:v>
                </c:pt>
                <c:pt idx="8019">
                  <c:v>-0.25845000000000001</c:v>
                </c:pt>
                <c:pt idx="8020">
                  <c:v>-0.17902999999999999</c:v>
                </c:pt>
                <c:pt idx="8021">
                  <c:v>-8.2635E-2</c:v>
                </c:pt>
                <c:pt idx="8022">
                  <c:v>1.3218000000000001E-2</c:v>
                </c:pt>
                <c:pt idx="8023">
                  <c:v>0.10477</c:v>
                </c:pt>
                <c:pt idx="8024">
                  <c:v>0.19137000000000001</c:v>
                </c:pt>
                <c:pt idx="8025">
                  <c:v>0.26979999999999998</c:v>
                </c:pt>
                <c:pt idx="8026">
                  <c:v>0.35442000000000001</c:v>
                </c:pt>
                <c:pt idx="8027">
                  <c:v>0.42777999999999999</c:v>
                </c:pt>
                <c:pt idx="8028">
                  <c:v>0.46878999999999998</c:v>
                </c:pt>
                <c:pt idx="8029">
                  <c:v>0.52978000000000003</c:v>
                </c:pt>
                <c:pt idx="8030">
                  <c:v>0.57447000000000004</c:v>
                </c:pt>
                <c:pt idx="8031">
                  <c:v>0.60482999999999998</c:v>
                </c:pt>
                <c:pt idx="8032">
                  <c:v>0.59411999999999998</c:v>
                </c:pt>
                <c:pt idx="8033">
                  <c:v>0.60238999999999998</c:v>
                </c:pt>
                <c:pt idx="8034">
                  <c:v>0.59247000000000005</c:v>
                </c:pt>
                <c:pt idx="8035">
                  <c:v>0.57103000000000004</c:v>
                </c:pt>
                <c:pt idx="8036">
                  <c:v>0.51037999999999994</c:v>
                </c:pt>
                <c:pt idx="8037">
                  <c:v>0.46404000000000001</c:v>
                </c:pt>
                <c:pt idx="8038">
                  <c:v>0.40399000000000002</c:v>
                </c:pt>
                <c:pt idx="8039">
                  <c:v>0.33739000000000002</c:v>
                </c:pt>
                <c:pt idx="8040">
                  <c:v>0.24368999999999999</c:v>
                </c:pt>
                <c:pt idx="8041">
                  <c:v>0.15664</c:v>
                </c:pt>
                <c:pt idx="8042">
                  <c:v>6.9766999999999996E-2</c:v>
                </c:pt>
                <c:pt idx="8043">
                  <c:v>-2.5148E-2</c:v>
                </c:pt>
                <c:pt idx="8044">
                  <c:v>-0.11012</c:v>
                </c:pt>
                <c:pt idx="8045">
                  <c:v>-0.20777000000000001</c:v>
                </c:pt>
                <c:pt idx="8046">
                  <c:v>-0.29298000000000002</c:v>
                </c:pt>
                <c:pt idx="8047">
                  <c:v>-0.37358000000000002</c:v>
                </c:pt>
                <c:pt idx="8048">
                  <c:v>-0.42653999999999997</c:v>
                </c:pt>
                <c:pt idx="8049">
                  <c:v>-0.49509999999999998</c:v>
                </c:pt>
                <c:pt idx="8050">
                  <c:v>-0.55132999999999999</c:v>
                </c:pt>
                <c:pt idx="8051">
                  <c:v>-0.59123999999999999</c:v>
                </c:pt>
                <c:pt idx="8052">
                  <c:v>-0.59431</c:v>
                </c:pt>
                <c:pt idx="8053">
                  <c:v>-0.61531999999999998</c:v>
                </c:pt>
                <c:pt idx="8054">
                  <c:v>-0.61807000000000001</c:v>
                </c:pt>
                <c:pt idx="8055">
                  <c:v>-0.60143999999999997</c:v>
                </c:pt>
                <c:pt idx="8056">
                  <c:v>-0.54771000000000003</c:v>
                </c:pt>
                <c:pt idx="8057">
                  <c:v>-0.51124000000000003</c:v>
                </c:pt>
                <c:pt idx="8058">
                  <c:v>-0.46425</c:v>
                </c:pt>
                <c:pt idx="8059">
                  <c:v>-0.40123999999999999</c:v>
                </c:pt>
                <c:pt idx="8060">
                  <c:v>-0.31307000000000001</c:v>
                </c:pt>
                <c:pt idx="8061">
                  <c:v>-0.23441000000000001</c:v>
                </c:pt>
                <c:pt idx="8062">
                  <c:v>-0.15059</c:v>
                </c:pt>
                <c:pt idx="8063">
                  <c:v>-5.9769000000000003E-2</c:v>
                </c:pt>
                <c:pt idx="8064">
                  <c:v>3.5579E-2</c:v>
                </c:pt>
                <c:pt idx="8065">
                  <c:v>0.1384</c:v>
                </c:pt>
                <c:pt idx="8066">
                  <c:v>0.23205000000000001</c:v>
                </c:pt>
                <c:pt idx="8067">
                  <c:v>0.31107000000000001</c:v>
                </c:pt>
                <c:pt idx="8068">
                  <c:v>0.37925999999999999</c:v>
                </c:pt>
                <c:pt idx="8069">
                  <c:v>0.45243</c:v>
                </c:pt>
                <c:pt idx="8070">
                  <c:v>0.52149000000000001</c:v>
                </c:pt>
                <c:pt idx="8071">
                  <c:v>0.57016</c:v>
                </c:pt>
                <c:pt idx="8072">
                  <c:v>0.58340999999999998</c:v>
                </c:pt>
                <c:pt idx="8073">
                  <c:v>0.60748999999999997</c:v>
                </c:pt>
                <c:pt idx="8074">
                  <c:v>0.62383</c:v>
                </c:pt>
                <c:pt idx="8075">
                  <c:v>0.63151999999999997</c:v>
                </c:pt>
                <c:pt idx="8076">
                  <c:v>0.58762000000000003</c:v>
                </c:pt>
                <c:pt idx="8077">
                  <c:v>0.55659999999999998</c:v>
                </c:pt>
                <c:pt idx="8078">
                  <c:v>0.52110999999999996</c:v>
                </c:pt>
                <c:pt idx="8079">
                  <c:v>0.44399</c:v>
                </c:pt>
                <c:pt idx="8080">
                  <c:v>0.37889</c:v>
                </c:pt>
                <c:pt idx="8081">
                  <c:v>0.30430000000000001</c:v>
                </c:pt>
                <c:pt idx="8082">
                  <c:v>0.22220000000000001</c:v>
                </c:pt>
                <c:pt idx="8083">
                  <c:v>0.13186999999999999</c:v>
                </c:pt>
                <c:pt idx="8084">
                  <c:v>4.2775000000000001E-2</c:v>
                </c:pt>
                <c:pt idx="8085">
                  <c:v>-5.5579000000000003E-2</c:v>
                </c:pt>
                <c:pt idx="8086">
                  <c:v>-0.14654</c:v>
                </c:pt>
                <c:pt idx="8087">
                  <c:v>-0.22252</c:v>
                </c:pt>
                <c:pt idx="8088">
                  <c:v>-0.31425999999999998</c:v>
                </c:pt>
                <c:pt idx="8089">
                  <c:v>-0.39981</c:v>
                </c:pt>
                <c:pt idx="8090">
                  <c:v>-0.47521000000000002</c:v>
                </c:pt>
                <c:pt idx="8091">
                  <c:v>-0.51524000000000003</c:v>
                </c:pt>
                <c:pt idx="8092">
                  <c:v>-0.56455</c:v>
                </c:pt>
                <c:pt idx="8093">
                  <c:v>-0.60743000000000003</c:v>
                </c:pt>
                <c:pt idx="8094">
                  <c:v>-0.62619999999999998</c:v>
                </c:pt>
                <c:pt idx="8095">
                  <c:v>-0.61470000000000002</c:v>
                </c:pt>
                <c:pt idx="8096">
                  <c:v>-0.61341999999999997</c:v>
                </c:pt>
                <c:pt idx="8097">
                  <c:v>-0.59658999999999995</c:v>
                </c:pt>
                <c:pt idx="8098">
                  <c:v>-0.55964999999999998</c:v>
                </c:pt>
                <c:pt idx="8099">
                  <c:v>-0.49592999999999998</c:v>
                </c:pt>
                <c:pt idx="8100">
                  <c:v>-0.44857000000000002</c:v>
                </c:pt>
                <c:pt idx="8101">
                  <c:v>-0.38257000000000002</c:v>
                </c:pt>
                <c:pt idx="8102">
                  <c:v>-0.30370999999999998</c:v>
                </c:pt>
                <c:pt idx="8103">
                  <c:v>-0.21343000000000001</c:v>
                </c:pt>
                <c:pt idx="8104">
                  <c:v>-0.11908000000000001</c:v>
                </c:pt>
                <c:pt idx="8105">
                  <c:v>-2.4865999999999999E-2</c:v>
                </c:pt>
                <c:pt idx="8106">
                  <c:v>6.7224000000000006E-2</c:v>
                </c:pt>
                <c:pt idx="8107">
                  <c:v>0.15779000000000001</c:v>
                </c:pt>
                <c:pt idx="8108">
                  <c:v>0.25047999999999998</c:v>
                </c:pt>
                <c:pt idx="8109">
                  <c:v>0.33401999999999998</c:v>
                </c:pt>
                <c:pt idx="8110">
                  <c:v>0.41499999999999998</c:v>
                </c:pt>
                <c:pt idx="8111">
                  <c:v>0.46460000000000001</c:v>
                </c:pt>
                <c:pt idx="8112">
                  <c:v>0.52703</c:v>
                </c:pt>
                <c:pt idx="8113">
                  <c:v>0.57989999999999997</c:v>
                </c:pt>
                <c:pt idx="8114">
                  <c:v>0.61944999999999995</c:v>
                </c:pt>
                <c:pt idx="8115">
                  <c:v>0.61419999999999997</c:v>
                </c:pt>
                <c:pt idx="8116">
                  <c:v>0.62717999999999996</c:v>
                </c:pt>
                <c:pt idx="8117">
                  <c:v>0.61929000000000001</c:v>
                </c:pt>
                <c:pt idx="8118">
                  <c:v>0.60145000000000004</c:v>
                </c:pt>
                <c:pt idx="8119">
                  <c:v>0.53703000000000001</c:v>
                </c:pt>
                <c:pt idx="8120">
                  <c:v>0.49384</c:v>
                </c:pt>
                <c:pt idx="8121">
                  <c:v>0.43798999999999999</c:v>
                </c:pt>
                <c:pt idx="8122">
                  <c:v>0.36980000000000002</c:v>
                </c:pt>
                <c:pt idx="8123">
                  <c:v>0.27095000000000002</c:v>
                </c:pt>
                <c:pt idx="8124">
                  <c:v>0.18687000000000001</c:v>
                </c:pt>
                <c:pt idx="8125">
                  <c:v>0.10475</c:v>
                </c:pt>
                <c:pt idx="8126">
                  <c:v>1.0895999999999999E-2</c:v>
                </c:pt>
                <c:pt idx="8127">
                  <c:v>-8.7285000000000001E-2</c:v>
                </c:pt>
                <c:pt idx="8128">
                  <c:v>-0.18096000000000001</c:v>
                </c:pt>
                <c:pt idx="8129">
                  <c:v>-0.27288000000000001</c:v>
                </c:pt>
                <c:pt idx="8130">
                  <c:v>-0.34123999999999999</c:v>
                </c:pt>
                <c:pt idx="8131">
                  <c:v>-0.42180000000000001</c:v>
                </c:pt>
                <c:pt idx="8132">
                  <c:v>-0.49617</c:v>
                </c:pt>
                <c:pt idx="8133">
                  <c:v>-0.55284999999999995</c:v>
                </c:pt>
                <c:pt idx="8134">
                  <c:v>-0.56791000000000003</c:v>
                </c:pt>
                <c:pt idx="8135">
                  <c:v>-0.60960999999999999</c:v>
                </c:pt>
                <c:pt idx="8136">
                  <c:v>-0.63263999999999998</c:v>
                </c:pt>
                <c:pt idx="8137">
                  <c:v>-0.63809000000000005</c:v>
                </c:pt>
                <c:pt idx="8138">
                  <c:v>-0.60096000000000005</c:v>
                </c:pt>
                <c:pt idx="8139">
                  <c:v>-0.58626999999999996</c:v>
                </c:pt>
                <c:pt idx="8140">
                  <c:v>-0.55110000000000003</c:v>
                </c:pt>
                <c:pt idx="8141">
                  <c:v>-0.50487000000000004</c:v>
                </c:pt>
                <c:pt idx="8142">
                  <c:v>-0.41994999999999999</c:v>
                </c:pt>
                <c:pt idx="8143">
                  <c:v>-0.34816000000000003</c:v>
                </c:pt>
                <c:pt idx="8144">
                  <c:v>-0.26952999999999999</c:v>
                </c:pt>
                <c:pt idx="8145">
                  <c:v>-0.18296999999999999</c:v>
                </c:pt>
                <c:pt idx="8146">
                  <c:v>-8.6940000000000003E-2</c:v>
                </c:pt>
                <c:pt idx="8147">
                  <c:v>1.3082999999999999E-2</c:v>
                </c:pt>
                <c:pt idx="8148">
                  <c:v>0.10895000000000001</c:v>
                </c:pt>
                <c:pt idx="8149">
                  <c:v>0.19908999999999999</c:v>
                </c:pt>
                <c:pt idx="8150">
                  <c:v>0.27554000000000001</c:v>
                </c:pt>
                <c:pt idx="8151">
                  <c:v>0.36619000000000002</c:v>
                </c:pt>
                <c:pt idx="8152">
                  <c:v>0.44374999999999998</c:v>
                </c:pt>
                <c:pt idx="8153">
                  <c:v>0.51136000000000004</c:v>
                </c:pt>
                <c:pt idx="8154">
                  <c:v>0.54713999999999996</c:v>
                </c:pt>
                <c:pt idx="8155">
                  <c:v>0.59597999999999995</c:v>
                </c:pt>
                <c:pt idx="8156">
                  <c:v>0.63031000000000004</c:v>
                </c:pt>
                <c:pt idx="8157">
                  <c:v>0.64695000000000003</c:v>
                </c:pt>
                <c:pt idx="8158">
                  <c:v>0.61897999999999997</c:v>
                </c:pt>
                <c:pt idx="8159">
                  <c:v>0.61319000000000001</c:v>
                </c:pt>
                <c:pt idx="8160">
                  <c:v>0.59292999999999996</c:v>
                </c:pt>
                <c:pt idx="8161">
                  <c:v>0.55308999999999997</c:v>
                </c:pt>
                <c:pt idx="8162">
                  <c:v>0.48022999999999999</c:v>
                </c:pt>
                <c:pt idx="8163">
                  <c:v>0.41952</c:v>
                </c:pt>
                <c:pt idx="8164">
                  <c:v>0.34876000000000001</c:v>
                </c:pt>
                <c:pt idx="8165">
                  <c:v>0.26519999999999999</c:v>
                </c:pt>
                <c:pt idx="8166">
                  <c:v>0.16478000000000001</c:v>
                </c:pt>
                <c:pt idx="8167">
                  <c:v>6.7688999999999999E-2</c:v>
                </c:pt>
                <c:pt idx="8168">
                  <c:v>-3.0731999999999999E-2</c:v>
                </c:pt>
                <c:pt idx="8169">
                  <c:v>-0.12126000000000001</c:v>
                </c:pt>
                <c:pt idx="8170">
                  <c:v>-0.21035000000000001</c:v>
                </c:pt>
                <c:pt idx="8171">
                  <c:v>-0.30497999999999997</c:v>
                </c:pt>
                <c:pt idx="8172">
                  <c:v>-0.39044000000000001</c:v>
                </c:pt>
                <c:pt idx="8173">
                  <c:v>-0.46309</c:v>
                </c:pt>
                <c:pt idx="8174">
                  <c:v>-0.50754999999999995</c:v>
                </c:pt>
                <c:pt idx="8175">
                  <c:v>-0.56813999999999998</c:v>
                </c:pt>
                <c:pt idx="8176">
                  <c:v>-0.61229999999999996</c:v>
                </c:pt>
                <c:pt idx="8177">
                  <c:v>-0.64451999999999998</c:v>
                </c:pt>
                <c:pt idx="8178">
                  <c:v>-0.63602000000000003</c:v>
                </c:pt>
                <c:pt idx="8179">
                  <c:v>-0.63522000000000001</c:v>
                </c:pt>
                <c:pt idx="8180">
                  <c:v>-0.62207000000000001</c:v>
                </c:pt>
                <c:pt idx="8181">
                  <c:v>-0.56945999999999997</c:v>
                </c:pt>
                <c:pt idx="8182">
                  <c:v>-0.53090000000000004</c:v>
                </c:pt>
                <c:pt idx="8183">
                  <c:v>-0.47677000000000003</c:v>
                </c:pt>
                <c:pt idx="8184">
                  <c:v>-0.41655999999999999</c:v>
                </c:pt>
                <c:pt idx="8185">
                  <c:v>-0.32558999999999999</c:v>
                </c:pt>
                <c:pt idx="8186">
                  <c:v>-0.24434</c:v>
                </c:pt>
                <c:pt idx="8187">
                  <c:v>-0.15570000000000001</c:v>
                </c:pt>
                <c:pt idx="8188">
                  <c:v>-6.2682000000000002E-2</c:v>
                </c:pt>
                <c:pt idx="8189">
                  <c:v>3.3550000000000003E-2</c:v>
                </c:pt>
                <c:pt idx="8190">
                  <c:v>0.13664000000000001</c:v>
                </c:pt>
                <c:pt idx="8191">
                  <c:v>0.2346</c:v>
                </c:pt>
                <c:pt idx="8192">
                  <c:v>0.31892999999999999</c:v>
                </c:pt>
                <c:pt idx="8193">
                  <c:v>0.38871</c:v>
                </c:pt>
                <c:pt idx="8194">
                  <c:v>0.46511000000000002</c:v>
                </c:pt>
                <c:pt idx="8195">
                  <c:v>0.53642000000000001</c:v>
                </c:pt>
                <c:pt idx="8196">
                  <c:v>0.58764000000000005</c:v>
                </c:pt>
                <c:pt idx="8197">
                  <c:v>0.60172000000000003</c:v>
                </c:pt>
                <c:pt idx="8198">
                  <c:v>0.63061999999999996</c:v>
                </c:pt>
                <c:pt idx="8199">
                  <c:v>0.64707000000000003</c:v>
                </c:pt>
                <c:pt idx="8200">
                  <c:v>0.65081999999999995</c:v>
                </c:pt>
                <c:pt idx="8201">
                  <c:v>0.60592000000000001</c:v>
                </c:pt>
                <c:pt idx="8202">
                  <c:v>0.57833999999999997</c:v>
                </c:pt>
                <c:pt idx="8203">
                  <c:v>0.54252</c:v>
                </c:pt>
                <c:pt idx="8204">
                  <c:v>0.48075000000000001</c:v>
                </c:pt>
                <c:pt idx="8205">
                  <c:v>0.39218999999999998</c:v>
                </c:pt>
                <c:pt idx="8206">
                  <c:v>0.31789000000000001</c:v>
                </c:pt>
                <c:pt idx="8207">
                  <c:v>0.23179</c:v>
                </c:pt>
                <c:pt idx="8208">
                  <c:v>0.14147999999999999</c:v>
                </c:pt>
                <c:pt idx="8209">
                  <c:v>4.6663999999999997E-2</c:v>
                </c:pt>
                <c:pt idx="8210">
                  <c:v>-5.5890000000000002E-2</c:v>
                </c:pt>
                <c:pt idx="8211">
                  <c:v>-0.15226999999999999</c:v>
                </c:pt>
                <c:pt idx="8212">
                  <c:v>-0.24232000000000001</c:v>
                </c:pt>
                <c:pt idx="8213">
                  <c:v>-0.31875999999999999</c:v>
                </c:pt>
                <c:pt idx="8214">
                  <c:v>-0.41071000000000002</c:v>
                </c:pt>
                <c:pt idx="8215">
                  <c:v>-0.49117</c:v>
                </c:pt>
                <c:pt idx="8216">
                  <c:v>-0.55662</c:v>
                </c:pt>
                <c:pt idx="8217">
                  <c:v>-0.57486000000000004</c:v>
                </c:pt>
                <c:pt idx="8218">
                  <c:v>-0.62194000000000005</c:v>
                </c:pt>
                <c:pt idx="8219">
                  <c:v>-0.64642999999999995</c:v>
                </c:pt>
                <c:pt idx="8220">
                  <c:v>-0.66254000000000002</c:v>
                </c:pt>
                <c:pt idx="8221">
                  <c:v>-0.62605</c:v>
                </c:pt>
                <c:pt idx="8222">
                  <c:v>-0.60770000000000002</c:v>
                </c:pt>
                <c:pt idx="8223">
                  <c:v>-0.57425000000000004</c:v>
                </c:pt>
                <c:pt idx="8224">
                  <c:v>-0.53337000000000001</c:v>
                </c:pt>
                <c:pt idx="8225">
                  <c:v>-0.45741999999999999</c:v>
                </c:pt>
                <c:pt idx="8226">
                  <c:v>-0.38366</c:v>
                </c:pt>
                <c:pt idx="8227">
                  <c:v>-0.30634</c:v>
                </c:pt>
                <c:pt idx="8228">
                  <c:v>-0.21609</c:v>
                </c:pt>
                <c:pt idx="8229">
                  <c:v>-0.11768000000000001</c:v>
                </c:pt>
                <c:pt idx="8230">
                  <c:v>-1.5667E-2</c:v>
                </c:pt>
                <c:pt idx="8231">
                  <c:v>7.7113000000000001E-2</c:v>
                </c:pt>
                <c:pt idx="8232">
                  <c:v>0.16783999999999999</c:v>
                </c:pt>
                <c:pt idx="8233">
                  <c:v>0.26330999999999999</c:v>
                </c:pt>
                <c:pt idx="8234">
                  <c:v>0.35087000000000002</c:v>
                </c:pt>
                <c:pt idx="8235">
                  <c:v>0.43512000000000001</c:v>
                </c:pt>
                <c:pt idx="8236">
                  <c:v>0.48348000000000002</c:v>
                </c:pt>
                <c:pt idx="8237">
                  <c:v>0.54783000000000004</c:v>
                </c:pt>
                <c:pt idx="8238">
                  <c:v>0.60223000000000004</c:v>
                </c:pt>
                <c:pt idx="8239">
                  <c:v>0.64515999999999996</c:v>
                </c:pt>
                <c:pt idx="8240">
                  <c:v>0.63929999999999998</c:v>
                </c:pt>
                <c:pt idx="8241">
                  <c:v>0.65493000000000001</c:v>
                </c:pt>
                <c:pt idx="8242">
                  <c:v>0.64619000000000004</c:v>
                </c:pt>
                <c:pt idx="8243">
                  <c:v>0.62517999999999996</c:v>
                </c:pt>
                <c:pt idx="8244">
                  <c:v>0.56079999999999997</c:v>
                </c:pt>
                <c:pt idx="8245">
                  <c:v>0.51759999999999995</c:v>
                </c:pt>
                <c:pt idx="8246">
                  <c:v>0.45834000000000003</c:v>
                </c:pt>
                <c:pt idx="8247">
                  <c:v>0.38385000000000002</c:v>
                </c:pt>
                <c:pt idx="8248">
                  <c:v>0.28483000000000003</c:v>
                </c:pt>
                <c:pt idx="8249">
                  <c:v>0.19832</c:v>
                </c:pt>
                <c:pt idx="8250">
                  <c:v>0.11286</c:v>
                </c:pt>
                <c:pt idx="8251">
                  <c:v>1.2621E-2</c:v>
                </c:pt>
                <c:pt idx="8252">
                  <c:v>-8.6121000000000003E-2</c:v>
                </c:pt>
                <c:pt idx="8253">
                  <c:v>-0.18251999999999999</c:v>
                </c:pt>
                <c:pt idx="8254">
                  <c:v>-0.28114</c:v>
                </c:pt>
                <c:pt idx="8255">
                  <c:v>-0.37058999999999997</c:v>
                </c:pt>
                <c:pt idx="8256">
                  <c:v>-0.42875000000000002</c:v>
                </c:pt>
                <c:pt idx="8257">
                  <c:v>-0.51022000000000001</c:v>
                </c:pt>
                <c:pt idx="8258">
                  <c:v>-0.57371000000000005</c:v>
                </c:pt>
                <c:pt idx="8259">
                  <c:v>-0.61756</c:v>
                </c:pt>
                <c:pt idx="8260">
                  <c:v>-0.62736999999999998</c:v>
                </c:pt>
                <c:pt idx="8261">
                  <c:v>-0.65541000000000005</c:v>
                </c:pt>
                <c:pt idx="8262">
                  <c:v>-0.66263000000000005</c:v>
                </c:pt>
                <c:pt idx="8263">
                  <c:v>-0.65454999999999997</c:v>
                </c:pt>
                <c:pt idx="8264">
                  <c:v>-0.60407</c:v>
                </c:pt>
                <c:pt idx="8265">
                  <c:v>-0.56630000000000003</c:v>
                </c:pt>
                <c:pt idx="8266">
                  <c:v>-0.51880000000000004</c:v>
                </c:pt>
                <c:pt idx="8267">
                  <c:v>-0.45469999999999999</c:v>
                </c:pt>
                <c:pt idx="8268">
                  <c:v>-0.35931999999999997</c:v>
                </c:pt>
                <c:pt idx="8269">
                  <c:v>-0.27317000000000002</c:v>
                </c:pt>
                <c:pt idx="8270">
                  <c:v>-0.18673999999999999</c:v>
                </c:pt>
                <c:pt idx="8271">
                  <c:v>-9.4388E-2</c:v>
                </c:pt>
                <c:pt idx="8272">
                  <c:v>1.0109E-2</c:v>
                </c:pt>
                <c:pt idx="8273">
                  <c:v>0.1139</c:v>
                </c:pt>
                <c:pt idx="8274">
                  <c:v>0.2072</c:v>
                </c:pt>
                <c:pt idx="8275">
                  <c:v>0.29908000000000001</c:v>
                </c:pt>
                <c:pt idx="8276">
                  <c:v>0.37664999999999998</c:v>
                </c:pt>
                <c:pt idx="8277">
                  <c:v>0.46034000000000003</c:v>
                </c:pt>
                <c:pt idx="8278">
                  <c:v>0.52976999999999996</c:v>
                </c:pt>
                <c:pt idx="8279">
                  <c:v>0.56225999999999998</c:v>
                </c:pt>
                <c:pt idx="8280">
                  <c:v>0.61519999999999997</c:v>
                </c:pt>
                <c:pt idx="8281">
                  <c:v>0.64876</c:v>
                </c:pt>
                <c:pt idx="8282">
                  <c:v>0.67015000000000002</c:v>
                </c:pt>
                <c:pt idx="8283">
                  <c:v>0.64226000000000005</c:v>
                </c:pt>
                <c:pt idx="8284">
                  <c:v>0.63544999999999996</c:v>
                </c:pt>
                <c:pt idx="8285">
                  <c:v>0.61126999999999998</c:v>
                </c:pt>
                <c:pt idx="8286">
                  <c:v>0.57491000000000003</c:v>
                </c:pt>
                <c:pt idx="8287">
                  <c:v>0.49680000000000002</c:v>
                </c:pt>
                <c:pt idx="8288">
                  <c:v>0.43392999999999998</c:v>
                </c:pt>
                <c:pt idx="8289">
                  <c:v>0.35994999999999999</c:v>
                </c:pt>
                <c:pt idx="8290">
                  <c:v>0.27550999999999998</c:v>
                </c:pt>
                <c:pt idx="8291">
                  <c:v>0.17262</c:v>
                </c:pt>
                <c:pt idx="8292">
                  <c:v>7.5435000000000002E-2</c:v>
                </c:pt>
                <c:pt idx="8293">
                  <c:v>-2.5499000000000001E-2</c:v>
                </c:pt>
                <c:pt idx="8294">
                  <c:v>-0.12242</c:v>
                </c:pt>
                <c:pt idx="8295">
                  <c:v>-0.21389</c:v>
                </c:pt>
                <c:pt idx="8296">
                  <c:v>-0.31225999999999998</c:v>
                </c:pt>
                <c:pt idx="8297">
                  <c:v>-0.40022999999999997</c:v>
                </c:pt>
                <c:pt idx="8298">
                  <c:v>-0.47688999999999998</c:v>
                </c:pt>
                <c:pt idx="8299">
                  <c:v>-0.5222</c:v>
                </c:pt>
                <c:pt idx="8300">
                  <c:v>-0.58877000000000002</c:v>
                </c:pt>
                <c:pt idx="8301">
                  <c:v>-0.63373999999999997</c:v>
                </c:pt>
                <c:pt idx="8302">
                  <c:v>-0.66354000000000002</c:v>
                </c:pt>
                <c:pt idx="8303">
                  <c:v>-0.65419000000000005</c:v>
                </c:pt>
                <c:pt idx="8304">
                  <c:v>-0.65712999999999999</c:v>
                </c:pt>
                <c:pt idx="8305">
                  <c:v>-0.64629000000000003</c:v>
                </c:pt>
                <c:pt idx="8306">
                  <c:v>-0.61541999999999997</c:v>
                </c:pt>
                <c:pt idx="8307">
                  <c:v>-0.54332000000000003</c:v>
                </c:pt>
                <c:pt idx="8308">
                  <c:v>-0.49271999999999999</c:v>
                </c:pt>
                <c:pt idx="8309">
                  <c:v>-0.43079000000000001</c:v>
                </c:pt>
                <c:pt idx="8310">
                  <c:v>-0.34892000000000001</c:v>
                </c:pt>
                <c:pt idx="8311">
                  <c:v>-0.25202999999999998</c:v>
                </c:pt>
                <c:pt idx="8312">
                  <c:v>-0.16067999999999999</c:v>
                </c:pt>
                <c:pt idx="8313">
                  <c:v>-6.2296999999999998E-2</c:v>
                </c:pt>
                <c:pt idx="8314">
                  <c:v>3.8837000000000003E-2</c:v>
                </c:pt>
                <c:pt idx="8315">
                  <c:v>0.13916000000000001</c:v>
                </c:pt>
                <c:pt idx="8316">
                  <c:v>0.24596999999999999</c:v>
                </c:pt>
                <c:pt idx="8317">
                  <c:v>0.33578000000000002</c:v>
                </c:pt>
                <c:pt idx="8318">
                  <c:v>0.42409999999999998</c:v>
                </c:pt>
                <c:pt idx="8319">
                  <c:v>0.47671000000000002</c:v>
                </c:pt>
                <c:pt idx="8320">
                  <c:v>0.55435999999999996</c:v>
                </c:pt>
                <c:pt idx="8321">
                  <c:v>0.61080000000000001</c:v>
                </c:pt>
                <c:pt idx="8322">
                  <c:v>0.65203999999999995</c:v>
                </c:pt>
                <c:pt idx="8323">
                  <c:v>0.64671999999999996</c:v>
                </c:pt>
                <c:pt idx="8324">
                  <c:v>0.66263000000000005</c:v>
                </c:pt>
                <c:pt idx="8325">
                  <c:v>0.67037999999999998</c:v>
                </c:pt>
                <c:pt idx="8326">
                  <c:v>0.65495000000000003</c:v>
                </c:pt>
                <c:pt idx="8327">
                  <c:v>0.59430000000000005</c:v>
                </c:pt>
                <c:pt idx="8328">
                  <c:v>0.55198000000000003</c:v>
                </c:pt>
                <c:pt idx="8329">
                  <c:v>0.49192999999999998</c:v>
                </c:pt>
                <c:pt idx="8330">
                  <c:v>0.40256999999999998</c:v>
                </c:pt>
                <c:pt idx="8331">
                  <c:v>0.3256</c:v>
                </c:pt>
                <c:pt idx="8332">
                  <c:v>0.23149</c:v>
                </c:pt>
                <c:pt idx="8333">
                  <c:v>0.14212</c:v>
                </c:pt>
                <c:pt idx="8334">
                  <c:v>4.6455999999999997E-2</c:v>
                </c:pt>
                <c:pt idx="8335">
                  <c:v>-5.9598999999999999E-2</c:v>
                </c:pt>
                <c:pt idx="8336">
                  <c:v>-0.16131000000000001</c:v>
                </c:pt>
                <c:pt idx="8337">
                  <c:v>-0.25457999999999997</c:v>
                </c:pt>
                <c:pt idx="8338">
                  <c:v>-0.33284000000000002</c:v>
                </c:pt>
                <c:pt idx="8339">
                  <c:v>-0.42765999999999998</c:v>
                </c:pt>
                <c:pt idx="8340">
                  <c:v>-0.51056999999999997</c:v>
                </c:pt>
                <c:pt idx="8341">
                  <c:v>-0.58008000000000004</c:v>
                </c:pt>
                <c:pt idx="8342">
                  <c:v>-0.59931999999999996</c:v>
                </c:pt>
                <c:pt idx="8343">
                  <c:v>-0.64890000000000003</c:v>
                </c:pt>
                <c:pt idx="8344">
                  <c:v>-0.67266999999999999</c:v>
                </c:pt>
                <c:pt idx="8345">
                  <c:v>-0.68806</c:v>
                </c:pt>
                <c:pt idx="8346">
                  <c:v>-0.65336000000000005</c:v>
                </c:pt>
                <c:pt idx="8347">
                  <c:v>-0.63609000000000004</c:v>
                </c:pt>
                <c:pt idx="8348">
                  <c:v>-0.6</c:v>
                </c:pt>
                <c:pt idx="8349">
                  <c:v>-0.55452000000000001</c:v>
                </c:pt>
                <c:pt idx="8350">
                  <c:v>-0.47922999999999999</c:v>
                </c:pt>
                <c:pt idx="8351">
                  <c:v>-0.40531</c:v>
                </c:pt>
                <c:pt idx="8352">
                  <c:v>-0.32501999999999998</c:v>
                </c:pt>
                <c:pt idx="8353">
                  <c:v>-0.23787</c:v>
                </c:pt>
                <c:pt idx="8354">
                  <c:v>-0.12842000000000001</c:v>
                </c:pt>
                <c:pt idx="8355">
                  <c:v>-2.4646999999999999E-2</c:v>
                </c:pt>
                <c:pt idx="8356">
                  <c:v>7.4135999999999994E-2</c:v>
                </c:pt>
                <c:pt idx="8357">
                  <c:v>0.17932999999999999</c:v>
                </c:pt>
                <c:pt idx="8358">
                  <c:v>0.26315</c:v>
                </c:pt>
                <c:pt idx="8359">
                  <c:v>0.35693000000000003</c:v>
                </c:pt>
                <c:pt idx="8360">
                  <c:v>0.44825999999999999</c:v>
                </c:pt>
                <c:pt idx="8361">
                  <c:v>0.52278000000000002</c:v>
                </c:pt>
                <c:pt idx="8362">
                  <c:v>0.55916999999999994</c:v>
                </c:pt>
                <c:pt idx="8363">
                  <c:v>0.61929999999999996</c:v>
                </c:pt>
                <c:pt idx="8364">
                  <c:v>0.66574</c:v>
                </c:pt>
                <c:pt idx="8365">
                  <c:v>0.69171000000000005</c:v>
                </c:pt>
                <c:pt idx="8366">
                  <c:v>0.66968000000000005</c:v>
                </c:pt>
                <c:pt idx="8367">
                  <c:v>0.65956999999999999</c:v>
                </c:pt>
                <c:pt idx="8368">
                  <c:v>0.64324000000000003</c:v>
                </c:pt>
                <c:pt idx="8369">
                  <c:v>0.60529999999999995</c:v>
                </c:pt>
                <c:pt idx="8370">
                  <c:v>0.53095000000000003</c:v>
                </c:pt>
                <c:pt idx="8371">
                  <c:v>0.4657</c:v>
                </c:pt>
                <c:pt idx="8372">
                  <c:v>0.39328000000000002</c:v>
                </c:pt>
                <c:pt idx="8373">
                  <c:v>0.30830000000000002</c:v>
                </c:pt>
                <c:pt idx="8374">
                  <c:v>0.20543</c:v>
                </c:pt>
                <c:pt idx="8375">
                  <c:v>0.11055</c:v>
                </c:pt>
                <c:pt idx="8376">
                  <c:v>1.0319999999999999E-2</c:v>
                </c:pt>
                <c:pt idx="8377">
                  <c:v>-8.6875999999999995E-2</c:v>
                </c:pt>
                <c:pt idx="8378">
                  <c:v>-0.18844</c:v>
                </c:pt>
                <c:pt idx="8379">
                  <c:v>-0.29282999999999998</c:v>
                </c:pt>
                <c:pt idx="8380">
                  <c:v>-0.38441999999999998</c:v>
                </c:pt>
                <c:pt idx="8381">
                  <c:v>-0.44346999999999998</c:v>
                </c:pt>
                <c:pt idx="8382">
                  <c:v>-0.52683999999999997</c:v>
                </c:pt>
                <c:pt idx="8383">
                  <c:v>-0.59033999999999998</c:v>
                </c:pt>
                <c:pt idx="8384">
                  <c:v>-0.63819999999999999</c:v>
                </c:pt>
                <c:pt idx="8385">
                  <c:v>-0.64534999999999998</c:v>
                </c:pt>
                <c:pt idx="8386">
                  <c:v>-0.67388000000000003</c:v>
                </c:pt>
                <c:pt idx="8387">
                  <c:v>-0.68018000000000001</c:v>
                </c:pt>
                <c:pt idx="8388">
                  <c:v>-0.67467999999999995</c:v>
                </c:pt>
                <c:pt idx="8389">
                  <c:v>-0.62333000000000005</c:v>
                </c:pt>
                <c:pt idx="8390">
                  <c:v>-0.58838999999999997</c:v>
                </c:pt>
                <c:pt idx="8391">
                  <c:v>-0.53898000000000001</c:v>
                </c:pt>
                <c:pt idx="8392">
                  <c:v>-0.46983999999999998</c:v>
                </c:pt>
                <c:pt idx="8393">
                  <c:v>-0.37465999999999999</c:v>
                </c:pt>
                <c:pt idx="8394">
                  <c:v>-0.28703000000000001</c:v>
                </c:pt>
                <c:pt idx="8395">
                  <c:v>-0.19664000000000001</c:v>
                </c:pt>
                <c:pt idx="8396">
                  <c:v>-9.7684999999999994E-2</c:v>
                </c:pt>
                <c:pt idx="8397">
                  <c:v>7.1063000000000003E-3</c:v>
                </c:pt>
                <c:pt idx="8398">
                  <c:v>0.11582000000000001</c:v>
                </c:pt>
                <c:pt idx="8399">
                  <c:v>0.21181</c:v>
                </c:pt>
                <c:pt idx="8400">
                  <c:v>0.30771999999999999</c:v>
                </c:pt>
                <c:pt idx="8401">
                  <c:v>0.38532</c:v>
                </c:pt>
                <c:pt idx="8402">
                  <c:v>0.47264</c:v>
                </c:pt>
                <c:pt idx="8403">
                  <c:v>0.54805999999999999</c:v>
                </c:pt>
                <c:pt idx="8404">
                  <c:v>0.60862000000000005</c:v>
                </c:pt>
                <c:pt idx="8405">
                  <c:v>0.62592999999999999</c:v>
                </c:pt>
                <c:pt idx="8406">
                  <c:v>0.66620999999999997</c:v>
                </c:pt>
                <c:pt idx="8407">
                  <c:v>0.69196999999999997</c:v>
                </c:pt>
                <c:pt idx="8408">
                  <c:v>0.69298000000000004</c:v>
                </c:pt>
                <c:pt idx="8409">
                  <c:v>0.65112000000000003</c:v>
                </c:pt>
                <c:pt idx="8410">
                  <c:v>0.62914000000000003</c:v>
                </c:pt>
                <c:pt idx="8411">
                  <c:v>0.59165999999999996</c:v>
                </c:pt>
                <c:pt idx="8412">
                  <c:v>0.53649000000000002</c:v>
                </c:pt>
                <c:pt idx="8413">
                  <c:v>0.44447999999999999</c:v>
                </c:pt>
                <c:pt idx="8414">
                  <c:v>0.36320000000000002</c:v>
                </c:pt>
                <c:pt idx="8415">
                  <c:v>0.27501999999999999</c:v>
                </c:pt>
                <c:pt idx="8416">
                  <c:v>0.18129000000000001</c:v>
                </c:pt>
                <c:pt idx="8417">
                  <c:v>7.5478000000000003E-2</c:v>
                </c:pt>
                <c:pt idx="8418">
                  <c:v>-3.5625999999999998E-2</c:v>
                </c:pt>
                <c:pt idx="8419">
                  <c:v>-0.13499</c:v>
                </c:pt>
                <c:pt idx="8420">
                  <c:v>-0.23568</c:v>
                </c:pt>
                <c:pt idx="8421">
                  <c:v>-0.32127</c:v>
                </c:pt>
                <c:pt idx="8422">
                  <c:v>-0.41627999999999998</c:v>
                </c:pt>
                <c:pt idx="8423">
                  <c:v>-0.49747999999999998</c:v>
                </c:pt>
                <c:pt idx="8424">
                  <c:v>-0.56949000000000005</c:v>
                </c:pt>
                <c:pt idx="8425">
                  <c:v>-0.60868999999999995</c:v>
                </c:pt>
                <c:pt idx="8426">
                  <c:v>-0.65556000000000003</c:v>
                </c:pt>
                <c:pt idx="8427">
                  <c:v>-0.68771000000000004</c:v>
                </c:pt>
                <c:pt idx="8428">
                  <c:v>-0.67496999999999996</c:v>
                </c:pt>
                <c:pt idx="8429">
                  <c:v>-0.67974000000000001</c:v>
                </c:pt>
                <c:pt idx="8430">
                  <c:v>-0.66369</c:v>
                </c:pt>
                <c:pt idx="8431">
                  <c:v>-0.63744999999999996</c:v>
                </c:pt>
                <c:pt idx="8432">
                  <c:v>-0.56533</c:v>
                </c:pt>
                <c:pt idx="8433">
                  <c:v>-0.51180000000000003</c:v>
                </c:pt>
                <c:pt idx="8434">
                  <c:v>-0.44344</c:v>
                </c:pt>
                <c:pt idx="8435">
                  <c:v>-0.36337999999999998</c:v>
                </c:pt>
                <c:pt idx="8436">
                  <c:v>-0.26171</c:v>
                </c:pt>
                <c:pt idx="8437">
                  <c:v>-0.16664000000000001</c:v>
                </c:pt>
                <c:pt idx="8438">
                  <c:v>-6.3814999999999997E-2</c:v>
                </c:pt>
                <c:pt idx="8439">
                  <c:v>3.9823999999999998E-2</c:v>
                </c:pt>
                <c:pt idx="8440">
                  <c:v>0.14255999999999999</c:v>
                </c:pt>
                <c:pt idx="8441">
                  <c:v>0.25130999999999998</c:v>
                </c:pt>
                <c:pt idx="8442">
                  <c:v>0.34334999999999999</c:v>
                </c:pt>
                <c:pt idx="8443">
                  <c:v>0.43659999999999999</c:v>
                </c:pt>
                <c:pt idx="8444">
                  <c:v>0.49214999999999998</c:v>
                </c:pt>
                <c:pt idx="8445">
                  <c:v>0.57410000000000005</c:v>
                </c:pt>
                <c:pt idx="8446">
                  <c:v>0.63143000000000005</c:v>
                </c:pt>
                <c:pt idx="8447">
                  <c:v>0.67388000000000003</c:v>
                </c:pt>
                <c:pt idx="8448">
                  <c:v>0.67010000000000003</c:v>
                </c:pt>
                <c:pt idx="8449">
                  <c:v>0.69125999999999999</c:v>
                </c:pt>
                <c:pt idx="8450">
                  <c:v>0.69837000000000005</c:v>
                </c:pt>
                <c:pt idx="8451">
                  <c:v>0.67779</c:v>
                </c:pt>
                <c:pt idx="8452">
                  <c:v>0.61675000000000002</c:v>
                </c:pt>
                <c:pt idx="8453">
                  <c:v>0.57701999999999998</c:v>
                </c:pt>
                <c:pt idx="8454">
                  <c:v>0.51622000000000001</c:v>
                </c:pt>
                <c:pt idx="8455">
                  <c:v>0.43890000000000001</c:v>
                </c:pt>
                <c:pt idx="8456">
                  <c:v>0.33967000000000003</c:v>
                </c:pt>
                <c:pt idx="8457">
                  <c:v>0.24571000000000001</c:v>
                </c:pt>
                <c:pt idx="8458">
                  <c:v>0.15151999999999999</c:v>
                </c:pt>
                <c:pt idx="8459">
                  <c:v>5.142E-2</c:v>
                </c:pt>
                <c:pt idx="8460">
                  <c:v>-5.4487000000000001E-2</c:v>
                </c:pt>
                <c:pt idx="8461">
                  <c:v>-0.16131000000000001</c:v>
                </c:pt>
                <c:pt idx="8462">
                  <c:v>-0.26045000000000001</c:v>
                </c:pt>
                <c:pt idx="8463">
                  <c:v>-0.35765000000000002</c:v>
                </c:pt>
                <c:pt idx="8464">
                  <c:v>-0.43226999999999999</c:v>
                </c:pt>
                <c:pt idx="8465">
                  <c:v>-0.52290999999999999</c:v>
                </c:pt>
                <c:pt idx="8466">
                  <c:v>-0.59719999999999995</c:v>
                </c:pt>
                <c:pt idx="8467">
                  <c:v>-0.64551999999999998</c:v>
                </c:pt>
                <c:pt idx="8468">
                  <c:v>-0.65993000000000002</c:v>
                </c:pt>
                <c:pt idx="8469">
                  <c:v>-0.68671000000000004</c:v>
                </c:pt>
                <c:pt idx="8470">
                  <c:v>-0.70752999999999999</c:v>
                </c:pt>
                <c:pt idx="8471">
                  <c:v>-0.70262000000000002</c:v>
                </c:pt>
                <c:pt idx="8472">
                  <c:v>-0.64924000000000004</c:v>
                </c:pt>
                <c:pt idx="8473">
                  <c:v>-0.60894000000000004</c:v>
                </c:pt>
                <c:pt idx="8474">
                  <c:v>-0.56630999999999998</c:v>
                </c:pt>
                <c:pt idx="8475">
                  <c:v>-0.48935000000000001</c:v>
                </c:pt>
                <c:pt idx="8476">
                  <c:v>-0.41395999999999999</c:v>
                </c:pt>
                <c:pt idx="8477">
                  <c:v>-0.32451999999999998</c:v>
                </c:pt>
                <c:pt idx="8478">
                  <c:v>-0.23885999999999999</c:v>
                </c:pt>
                <c:pt idx="8479">
                  <c:v>-0.13125999999999999</c:v>
                </c:pt>
                <c:pt idx="8480">
                  <c:v>-2.3496E-2</c:v>
                </c:pt>
                <c:pt idx="8481">
                  <c:v>8.2447999999999994E-2</c:v>
                </c:pt>
                <c:pt idx="8482">
                  <c:v>0.18820000000000001</c:v>
                </c:pt>
                <c:pt idx="8483">
                  <c:v>0.27231</c:v>
                </c:pt>
                <c:pt idx="8484">
                  <c:v>0.36848999999999998</c:v>
                </c:pt>
                <c:pt idx="8485">
                  <c:v>0.46281</c:v>
                </c:pt>
                <c:pt idx="8486">
                  <c:v>0.54151000000000005</c:v>
                </c:pt>
                <c:pt idx="8487">
                  <c:v>0.57667000000000002</c:v>
                </c:pt>
                <c:pt idx="8488">
                  <c:v>0.63834000000000002</c:v>
                </c:pt>
                <c:pt idx="8489">
                  <c:v>0.68659000000000003</c:v>
                </c:pt>
                <c:pt idx="8490">
                  <c:v>0.71321000000000001</c:v>
                </c:pt>
                <c:pt idx="8491">
                  <c:v>0.69215000000000004</c:v>
                </c:pt>
                <c:pt idx="8492">
                  <c:v>0.68394999999999995</c:v>
                </c:pt>
                <c:pt idx="8493">
                  <c:v>0.66573000000000004</c:v>
                </c:pt>
                <c:pt idx="8494">
                  <c:v>0.624</c:v>
                </c:pt>
                <c:pt idx="8495">
                  <c:v>0.54993000000000003</c:v>
                </c:pt>
                <c:pt idx="8496">
                  <c:v>0.48418</c:v>
                </c:pt>
                <c:pt idx="8497">
                  <c:v>0.40838000000000002</c:v>
                </c:pt>
                <c:pt idx="8498">
                  <c:v>0.31619999999999998</c:v>
                </c:pt>
                <c:pt idx="8499">
                  <c:v>0.21257000000000001</c:v>
                </c:pt>
                <c:pt idx="8500">
                  <c:v>0.11652</c:v>
                </c:pt>
                <c:pt idx="8501">
                  <c:v>1.137E-2</c:v>
                </c:pt>
                <c:pt idx="8502">
                  <c:v>-9.5616000000000007E-2</c:v>
                </c:pt>
                <c:pt idx="8503">
                  <c:v>-0.18844</c:v>
                </c:pt>
                <c:pt idx="8504">
                  <c:v>-0.29831999999999997</c:v>
                </c:pt>
                <c:pt idx="8505">
                  <c:v>-0.39759</c:v>
                </c:pt>
                <c:pt idx="8506">
                  <c:v>-0.48160999999999998</c:v>
                </c:pt>
                <c:pt idx="8507">
                  <c:v>-0.53847999999999996</c:v>
                </c:pt>
                <c:pt idx="8508">
                  <c:v>-0.60923000000000005</c:v>
                </c:pt>
                <c:pt idx="8509">
                  <c:v>-0.66159000000000001</c:v>
                </c:pt>
                <c:pt idx="8510">
                  <c:v>-0.70074999999999998</c:v>
                </c:pt>
                <c:pt idx="8511">
                  <c:v>-0.69045000000000001</c:v>
                </c:pt>
                <c:pt idx="8512">
                  <c:v>-0.69769999999999999</c:v>
                </c:pt>
                <c:pt idx="8513">
                  <c:v>-0.69306999999999996</c:v>
                </c:pt>
                <c:pt idx="8514">
                  <c:v>-0.67242000000000002</c:v>
                </c:pt>
                <c:pt idx="8515">
                  <c:v>-0.60067000000000004</c:v>
                </c:pt>
                <c:pt idx="8516">
                  <c:v>-0.54581000000000002</c:v>
                </c:pt>
                <c:pt idx="8517">
                  <c:v>-0.47959000000000002</c:v>
                </c:pt>
                <c:pt idx="8518">
                  <c:v>-0.40156999999999998</c:v>
                </c:pt>
                <c:pt idx="8519">
                  <c:v>-0.29309000000000002</c:v>
                </c:pt>
                <c:pt idx="8520">
                  <c:v>-0.19436999999999999</c:v>
                </c:pt>
                <c:pt idx="8521">
                  <c:v>-9.4821000000000003E-2</c:v>
                </c:pt>
                <c:pt idx="8522">
                  <c:v>1.1388000000000001E-2</c:v>
                </c:pt>
                <c:pt idx="8523">
                  <c:v>0.12138</c:v>
                </c:pt>
                <c:pt idx="8524">
                  <c:v>0.22672999999999999</c:v>
                </c:pt>
                <c:pt idx="8525">
                  <c:v>0.32340999999999998</c:v>
                </c:pt>
                <c:pt idx="8526">
                  <c:v>0.3977</c:v>
                </c:pt>
                <c:pt idx="8527">
                  <c:v>0.49057000000000001</c:v>
                </c:pt>
                <c:pt idx="8528">
                  <c:v>0.56884000000000001</c:v>
                </c:pt>
                <c:pt idx="8529">
                  <c:v>0.63344</c:v>
                </c:pt>
                <c:pt idx="8530">
                  <c:v>0.65107999999999999</c:v>
                </c:pt>
                <c:pt idx="8531">
                  <c:v>0.69206000000000001</c:v>
                </c:pt>
                <c:pt idx="8532">
                  <c:v>0.71530000000000005</c:v>
                </c:pt>
                <c:pt idx="8533">
                  <c:v>0.72033000000000003</c:v>
                </c:pt>
                <c:pt idx="8534">
                  <c:v>0.67373000000000005</c:v>
                </c:pt>
                <c:pt idx="8535">
                  <c:v>0.65085000000000004</c:v>
                </c:pt>
                <c:pt idx="8536">
                  <c:v>0.61073999999999995</c:v>
                </c:pt>
                <c:pt idx="8537">
                  <c:v>0.55623</c:v>
                </c:pt>
                <c:pt idx="8538">
                  <c:v>0.46221000000000001</c:v>
                </c:pt>
                <c:pt idx="8539">
                  <c:v>0.38242999999999999</c:v>
                </c:pt>
                <c:pt idx="8540">
                  <c:v>0.29169</c:v>
                </c:pt>
                <c:pt idx="8541">
                  <c:v>0.19137999999999999</c:v>
                </c:pt>
                <c:pt idx="8542">
                  <c:v>8.4312999999999999E-2</c:v>
                </c:pt>
                <c:pt idx="8543">
                  <c:v>-3.0048999999999999E-2</c:v>
                </c:pt>
                <c:pt idx="8544">
                  <c:v>-0.13313</c:v>
                </c:pt>
                <c:pt idx="8545">
                  <c:v>-0.23995</c:v>
                </c:pt>
                <c:pt idx="8546">
                  <c:v>-0.32634999999999997</c:v>
                </c:pt>
                <c:pt idx="8547">
                  <c:v>-0.42781000000000002</c:v>
                </c:pt>
                <c:pt idx="8548">
                  <c:v>-0.51112000000000002</c:v>
                </c:pt>
                <c:pt idx="8549">
                  <c:v>-0.58401000000000003</c:v>
                </c:pt>
                <c:pt idx="8550">
                  <c:v>-0.62314000000000003</c:v>
                </c:pt>
                <c:pt idx="8551">
                  <c:v>-0.67467999999999995</c:v>
                </c:pt>
                <c:pt idx="8552">
                  <c:v>-0.71197999999999995</c:v>
                </c:pt>
                <c:pt idx="8553">
                  <c:v>-0.72904000000000002</c:v>
                </c:pt>
                <c:pt idx="8554">
                  <c:v>-0.69325000000000003</c:v>
                </c:pt>
                <c:pt idx="8555">
                  <c:v>-0.68372999999999995</c:v>
                </c:pt>
                <c:pt idx="8556">
                  <c:v>-0.65922999999999998</c:v>
                </c:pt>
                <c:pt idx="8557">
                  <c:v>-0.60951999999999995</c:v>
                </c:pt>
                <c:pt idx="8558">
                  <c:v>-0.52685000000000004</c:v>
                </c:pt>
                <c:pt idx="8559">
                  <c:v>-0.45839999999999997</c:v>
                </c:pt>
                <c:pt idx="8560">
                  <c:v>-0.37452999999999997</c:v>
                </c:pt>
                <c:pt idx="8561">
                  <c:v>-0.28349000000000002</c:v>
                </c:pt>
                <c:pt idx="8562">
                  <c:v>-0.17377000000000001</c:v>
                </c:pt>
                <c:pt idx="8563">
                  <c:v>-6.1645999999999999E-2</c:v>
                </c:pt>
                <c:pt idx="8564">
                  <c:v>4.7329000000000003E-2</c:v>
                </c:pt>
                <c:pt idx="8565">
                  <c:v>0.15556</c:v>
                </c:pt>
                <c:pt idx="8566">
                  <c:v>0.25397999999999998</c:v>
                </c:pt>
                <c:pt idx="8567">
                  <c:v>0.35544999999999999</c:v>
                </c:pt>
                <c:pt idx="8568">
                  <c:v>0.45318999999999998</c:v>
                </c:pt>
                <c:pt idx="8569">
                  <c:v>0.53037000000000001</c:v>
                </c:pt>
                <c:pt idx="8570">
                  <c:v>0.58348</c:v>
                </c:pt>
                <c:pt idx="8571">
                  <c:v>0.64446000000000003</c:v>
                </c:pt>
                <c:pt idx="8572">
                  <c:v>0.69201999999999997</c:v>
                </c:pt>
                <c:pt idx="8573">
                  <c:v>0.68576999999999999</c:v>
                </c:pt>
                <c:pt idx="8574">
                  <c:v>0.70694000000000001</c:v>
                </c:pt>
                <c:pt idx="8575">
                  <c:v>0.71143000000000001</c:v>
                </c:pt>
                <c:pt idx="8576">
                  <c:v>0.69343999999999995</c:v>
                </c:pt>
                <c:pt idx="8577">
                  <c:v>0.63032999999999995</c:v>
                </c:pt>
                <c:pt idx="8578">
                  <c:v>0.59035000000000004</c:v>
                </c:pt>
                <c:pt idx="8579">
                  <c:v>0.52195999999999998</c:v>
                </c:pt>
                <c:pt idx="8580">
                  <c:v>0.44827</c:v>
                </c:pt>
                <c:pt idx="8581">
                  <c:v>0.34906999999999999</c:v>
                </c:pt>
                <c:pt idx="8582">
                  <c:v>0.25163999999999997</c:v>
                </c:pt>
                <c:pt idx="8583">
                  <c:v>0.15085999999999999</c:v>
                </c:pt>
                <c:pt idx="8584">
                  <c:v>5.0567000000000001E-2</c:v>
                </c:pt>
                <c:pt idx="8585">
                  <c:v>-5.8428000000000001E-2</c:v>
                </c:pt>
                <c:pt idx="8586">
                  <c:v>-0.16852</c:v>
                </c:pt>
                <c:pt idx="8587">
                  <c:v>-0.27077000000000001</c:v>
                </c:pt>
                <c:pt idx="8588">
                  <c:v>-0.37219999999999998</c:v>
                </c:pt>
                <c:pt idx="8589">
                  <c:v>-0.44740999999999997</c:v>
                </c:pt>
                <c:pt idx="8590">
                  <c:v>-0.54034000000000004</c:v>
                </c:pt>
                <c:pt idx="8591">
                  <c:v>-0.61504999999999999</c:v>
                </c:pt>
                <c:pt idx="8592">
                  <c:v>-0.66542999999999997</c:v>
                </c:pt>
                <c:pt idx="8593">
                  <c:v>-0.68252999999999997</c:v>
                </c:pt>
                <c:pt idx="8594">
                  <c:v>-0.71192</c:v>
                </c:pt>
                <c:pt idx="8595">
                  <c:v>-0.73101000000000005</c:v>
                </c:pt>
                <c:pt idx="8596">
                  <c:v>-0.72418000000000005</c:v>
                </c:pt>
                <c:pt idx="8597">
                  <c:v>-0.67257</c:v>
                </c:pt>
                <c:pt idx="8598">
                  <c:v>-0.63436999999999999</c:v>
                </c:pt>
                <c:pt idx="8599">
                  <c:v>-0.58997999999999995</c:v>
                </c:pt>
                <c:pt idx="8600">
                  <c:v>-0.52993000000000001</c:v>
                </c:pt>
                <c:pt idx="8601">
                  <c:v>-0.42786999999999997</c:v>
                </c:pt>
                <c:pt idx="8602">
                  <c:v>-0.33967999999999998</c:v>
                </c:pt>
                <c:pt idx="8603">
                  <c:v>-0.25022</c:v>
                </c:pt>
                <c:pt idx="8604">
                  <c:v>-0.14050000000000001</c:v>
                </c:pt>
                <c:pt idx="8605">
                  <c:v>-2.8684999999999999E-2</c:v>
                </c:pt>
                <c:pt idx="8606">
                  <c:v>8.1059000000000006E-2</c:v>
                </c:pt>
                <c:pt idx="8607">
                  <c:v>0.19428000000000001</c:v>
                </c:pt>
                <c:pt idx="8608">
                  <c:v>0.29601</c:v>
                </c:pt>
                <c:pt idx="8609">
                  <c:v>0.37562000000000001</c:v>
                </c:pt>
                <c:pt idx="8610">
                  <c:v>0.47727999999999998</c:v>
                </c:pt>
                <c:pt idx="8611">
                  <c:v>0.56100000000000005</c:v>
                </c:pt>
                <c:pt idx="8612">
                  <c:v>0.62565000000000004</c:v>
                </c:pt>
                <c:pt idx="8613">
                  <c:v>0.65249000000000001</c:v>
                </c:pt>
                <c:pt idx="8614">
                  <c:v>0.70326</c:v>
                </c:pt>
                <c:pt idx="8615">
                  <c:v>0.73529</c:v>
                </c:pt>
                <c:pt idx="8616">
                  <c:v>0.74682999999999999</c:v>
                </c:pt>
                <c:pt idx="8617">
                  <c:v>0.69989000000000001</c:v>
                </c:pt>
                <c:pt idx="8618">
                  <c:v>0.67874999999999996</c:v>
                </c:pt>
                <c:pt idx="8619">
                  <c:v>0.64097000000000004</c:v>
                </c:pt>
                <c:pt idx="8620">
                  <c:v>0.59347000000000005</c:v>
                </c:pt>
                <c:pt idx="8621">
                  <c:v>0.49790000000000001</c:v>
                </c:pt>
                <c:pt idx="8622">
                  <c:v>0.41335</c:v>
                </c:pt>
                <c:pt idx="8623">
                  <c:v>0.32222000000000001</c:v>
                </c:pt>
                <c:pt idx="8624">
                  <c:v>0.21883</c:v>
                </c:pt>
                <c:pt idx="8625">
                  <c:v>0.11874999999999999</c:v>
                </c:pt>
                <c:pt idx="8626">
                  <c:v>5.1497000000000001E-3</c:v>
                </c:pt>
                <c:pt idx="8627">
                  <c:v>-0.10259</c:v>
                </c:pt>
                <c:pt idx="8628">
                  <c:v>-0.19599</c:v>
                </c:pt>
                <c:pt idx="8629">
                  <c:v>-0.30867</c:v>
                </c:pt>
                <c:pt idx="8630">
                  <c:v>-0.41134999999999999</c:v>
                </c:pt>
                <c:pt idx="8631">
                  <c:v>-0.49865999999999999</c:v>
                </c:pt>
                <c:pt idx="8632">
                  <c:v>-0.55440999999999996</c:v>
                </c:pt>
                <c:pt idx="8633">
                  <c:v>-0.62695999999999996</c:v>
                </c:pt>
                <c:pt idx="8634">
                  <c:v>-0.68039000000000005</c:v>
                </c:pt>
                <c:pt idx="8635">
                  <c:v>-0.72352000000000005</c:v>
                </c:pt>
                <c:pt idx="8636">
                  <c:v>-0.71330000000000005</c:v>
                </c:pt>
                <c:pt idx="8637">
                  <c:v>-0.72419999999999995</c:v>
                </c:pt>
                <c:pt idx="8638">
                  <c:v>-0.71906000000000003</c:v>
                </c:pt>
                <c:pt idx="8639">
                  <c:v>-0.69540999999999997</c:v>
                </c:pt>
                <c:pt idx="8640">
                  <c:v>-0.62521000000000004</c:v>
                </c:pt>
                <c:pt idx="8641">
                  <c:v>-0.57086999999999999</c:v>
                </c:pt>
                <c:pt idx="8642">
                  <c:v>-0.50104000000000004</c:v>
                </c:pt>
                <c:pt idx="8643">
                  <c:v>-0.41688999999999998</c:v>
                </c:pt>
                <c:pt idx="8644">
                  <c:v>-0.30904999999999999</c:v>
                </c:pt>
                <c:pt idx="8645">
                  <c:v>-0.20727999999999999</c:v>
                </c:pt>
                <c:pt idx="8646">
                  <c:v>-0.10442</c:v>
                </c:pt>
                <c:pt idx="8647">
                  <c:v>7.9495999999999994E-3</c:v>
                </c:pt>
                <c:pt idx="8648">
                  <c:v>0.11783</c:v>
                </c:pt>
                <c:pt idx="8649">
                  <c:v>0.22581999999999999</c:v>
                </c:pt>
                <c:pt idx="8650">
                  <c:v>0.32912999999999998</c:v>
                </c:pt>
                <c:pt idx="8651">
                  <c:v>0.42655999999999999</c:v>
                </c:pt>
                <c:pt idx="8652">
                  <c:v>0.49246000000000001</c:v>
                </c:pt>
                <c:pt idx="8653">
                  <c:v>0.57770999999999995</c:v>
                </c:pt>
                <c:pt idx="8654">
                  <c:v>0.64944999999999997</c:v>
                </c:pt>
                <c:pt idx="8655">
                  <c:v>0.69954000000000005</c:v>
                </c:pt>
                <c:pt idx="8656">
                  <c:v>0.70401999999999998</c:v>
                </c:pt>
                <c:pt idx="8657">
                  <c:v>0.73248000000000002</c:v>
                </c:pt>
                <c:pt idx="8658">
                  <c:v>0.73970000000000002</c:v>
                </c:pt>
                <c:pt idx="8659">
                  <c:v>0.72606000000000004</c:v>
                </c:pt>
                <c:pt idx="8660">
                  <c:v>0.66374</c:v>
                </c:pt>
                <c:pt idx="8661">
                  <c:v>0.62000999999999995</c:v>
                </c:pt>
                <c:pt idx="8662">
                  <c:v>0.56416999999999995</c:v>
                </c:pt>
                <c:pt idx="8663">
                  <c:v>0.49385000000000001</c:v>
                </c:pt>
                <c:pt idx="8664">
                  <c:v>0.38861000000000001</c:v>
                </c:pt>
                <c:pt idx="8665">
                  <c:v>0.28891</c:v>
                </c:pt>
                <c:pt idx="8666">
                  <c:v>0.18919</c:v>
                </c:pt>
                <c:pt idx="8667">
                  <c:v>8.6889999999999995E-2</c:v>
                </c:pt>
                <c:pt idx="8668">
                  <c:v>-3.0686000000000001E-2</c:v>
                </c:pt>
                <c:pt idx="8669">
                  <c:v>-0.14252999999999999</c:v>
                </c:pt>
                <c:pt idx="8670">
                  <c:v>-0.25222</c:v>
                </c:pt>
                <c:pt idx="8671">
                  <c:v>-0.35521000000000003</c:v>
                </c:pt>
                <c:pt idx="8672">
                  <c:v>-0.43991000000000002</c:v>
                </c:pt>
                <c:pt idx="8673">
                  <c:v>-0.52925</c:v>
                </c:pt>
                <c:pt idx="8674">
                  <c:v>-0.60367000000000004</c:v>
                </c:pt>
                <c:pt idx="8675">
                  <c:v>-0.63841999999999999</c:v>
                </c:pt>
                <c:pt idx="8676">
                  <c:v>-0.69377999999999995</c:v>
                </c:pt>
                <c:pt idx="8677">
                  <c:v>-0.72907999999999995</c:v>
                </c:pt>
                <c:pt idx="8678">
                  <c:v>-0.75124999999999997</c:v>
                </c:pt>
                <c:pt idx="8679">
                  <c:v>-0.71586000000000005</c:v>
                </c:pt>
                <c:pt idx="8680">
                  <c:v>-0.70482999999999996</c:v>
                </c:pt>
                <c:pt idx="8681">
                  <c:v>-0.67501999999999995</c:v>
                </c:pt>
                <c:pt idx="8682">
                  <c:v>-0.62902000000000002</c:v>
                </c:pt>
                <c:pt idx="8683">
                  <c:v>-0.54095000000000004</c:v>
                </c:pt>
                <c:pt idx="8684">
                  <c:v>-0.46987000000000001</c:v>
                </c:pt>
                <c:pt idx="8685">
                  <c:v>-0.38201000000000002</c:v>
                </c:pt>
                <c:pt idx="8686">
                  <c:v>-0.29004999999999997</c:v>
                </c:pt>
                <c:pt idx="8687">
                  <c:v>-0.17812</c:v>
                </c:pt>
                <c:pt idx="8688">
                  <c:v>-6.5985000000000002E-2</c:v>
                </c:pt>
                <c:pt idx="8689">
                  <c:v>4.5647E-2</c:v>
                </c:pt>
                <c:pt idx="8690">
                  <c:v>0.16022</c:v>
                </c:pt>
                <c:pt idx="8691">
                  <c:v>0.26068999999999998</c:v>
                </c:pt>
                <c:pt idx="8692">
                  <c:v>0.36634</c:v>
                </c:pt>
                <c:pt idx="8693">
                  <c:v>0.46644999999999998</c:v>
                </c:pt>
                <c:pt idx="8694">
                  <c:v>0.54735999999999996</c:v>
                </c:pt>
                <c:pt idx="8695">
                  <c:v>0.60131999999999997</c:v>
                </c:pt>
                <c:pt idx="8696">
                  <c:v>0.66895000000000004</c:v>
                </c:pt>
                <c:pt idx="8697">
                  <c:v>0.71696000000000004</c:v>
                </c:pt>
                <c:pt idx="8698">
                  <c:v>0.74348999999999998</c:v>
                </c:pt>
                <c:pt idx="8699">
                  <c:v>0.72821000000000002</c:v>
                </c:pt>
                <c:pt idx="8700">
                  <c:v>0.73678999999999994</c:v>
                </c:pt>
                <c:pt idx="8701">
                  <c:v>0.72106000000000003</c:v>
                </c:pt>
                <c:pt idx="8702">
                  <c:v>0.68220999999999998</c:v>
                </c:pt>
                <c:pt idx="8703">
                  <c:v>0.60518000000000005</c:v>
                </c:pt>
                <c:pt idx="8704">
                  <c:v>0.54059999999999997</c:v>
                </c:pt>
                <c:pt idx="8705">
                  <c:v>0.46473999999999999</c:v>
                </c:pt>
                <c:pt idx="8706">
                  <c:v>0.37520999999999999</c:v>
                </c:pt>
                <c:pt idx="8707">
                  <c:v>0.26135999999999998</c:v>
                </c:pt>
                <c:pt idx="8708">
                  <c:v>0.15740000000000001</c:v>
                </c:pt>
                <c:pt idx="8709">
                  <c:v>5.1464000000000003E-2</c:v>
                </c:pt>
                <c:pt idx="8710">
                  <c:v>-6.3039999999999999E-2</c:v>
                </c:pt>
                <c:pt idx="8711">
                  <c:v>-0.16919000000000001</c:v>
                </c:pt>
                <c:pt idx="8712">
                  <c:v>-0.28199000000000002</c:v>
                </c:pt>
                <c:pt idx="8713">
                  <c:v>-0.38824999999999998</c:v>
                </c:pt>
                <c:pt idx="8714">
                  <c:v>-0.48513000000000001</c:v>
                </c:pt>
                <c:pt idx="8715">
                  <c:v>-0.55018</c:v>
                </c:pt>
                <c:pt idx="8716">
                  <c:v>-0.63236000000000003</c:v>
                </c:pt>
                <c:pt idx="8717">
                  <c:v>-0.68864000000000003</c:v>
                </c:pt>
                <c:pt idx="8718">
                  <c:v>-0.73612999999999995</c:v>
                </c:pt>
                <c:pt idx="8719">
                  <c:v>-0.72716999999999998</c:v>
                </c:pt>
                <c:pt idx="8720">
                  <c:v>-0.74609999999999999</c:v>
                </c:pt>
                <c:pt idx="8721">
                  <c:v>-0.74360000000000004</c:v>
                </c:pt>
                <c:pt idx="8722">
                  <c:v>-0.72443999999999997</c:v>
                </c:pt>
                <c:pt idx="8723">
                  <c:v>-0.65085000000000004</c:v>
                </c:pt>
                <c:pt idx="8724">
                  <c:v>-0.59882999999999997</c:v>
                </c:pt>
                <c:pt idx="8725">
                  <c:v>-0.54159999999999997</c:v>
                </c:pt>
                <c:pt idx="8726">
                  <c:v>-0.44075999999999999</c:v>
                </c:pt>
                <c:pt idx="8727">
                  <c:v>-0.34950999999999999</c:v>
                </c:pt>
                <c:pt idx="8728">
                  <c:v>-0.25115999999999999</c:v>
                </c:pt>
                <c:pt idx="8729">
                  <c:v>-0.14318</c:v>
                </c:pt>
                <c:pt idx="8730">
                  <c:v>-3.0609000000000001E-2</c:v>
                </c:pt>
                <c:pt idx="8731">
                  <c:v>8.2306000000000004E-2</c:v>
                </c:pt>
                <c:pt idx="8732">
                  <c:v>0.20061000000000001</c:v>
                </c:pt>
                <c:pt idx="8733">
                  <c:v>0.30570999999999998</c:v>
                </c:pt>
                <c:pt idx="8734">
                  <c:v>0.38545000000000001</c:v>
                </c:pt>
                <c:pt idx="8735">
                  <c:v>0.48895</c:v>
                </c:pt>
                <c:pt idx="8736">
                  <c:v>0.57538</c:v>
                </c:pt>
                <c:pt idx="8737">
                  <c:v>0.64456999999999998</c:v>
                </c:pt>
                <c:pt idx="8738">
                  <c:v>0.67191000000000001</c:v>
                </c:pt>
                <c:pt idx="8739">
                  <c:v>0.72589000000000004</c:v>
                </c:pt>
                <c:pt idx="8740">
                  <c:v>0.75741000000000003</c:v>
                </c:pt>
                <c:pt idx="8741">
                  <c:v>0.76797000000000004</c:v>
                </c:pt>
                <c:pt idx="8742">
                  <c:v>0.72275999999999996</c:v>
                </c:pt>
                <c:pt idx="8743">
                  <c:v>0.70343</c:v>
                </c:pt>
                <c:pt idx="8744">
                  <c:v>0.66288000000000002</c:v>
                </c:pt>
                <c:pt idx="8745">
                  <c:v>0.60997000000000001</c:v>
                </c:pt>
                <c:pt idx="8746">
                  <c:v>0.51546999999999998</c:v>
                </c:pt>
                <c:pt idx="8747">
                  <c:v>0.43118000000000001</c:v>
                </c:pt>
                <c:pt idx="8748">
                  <c:v>0.33779999999999999</c:v>
                </c:pt>
                <c:pt idx="8749">
                  <c:v>0.23824999999999999</c:v>
                </c:pt>
                <c:pt idx="8750">
                  <c:v>0.12726000000000001</c:v>
                </c:pt>
                <c:pt idx="8751">
                  <c:v>1.2211E-2</c:v>
                </c:pt>
                <c:pt idx="8752">
                  <c:v>-0.10186000000000001</c:v>
                </c:pt>
                <c:pt idx="8753">
                  <c:v>-0.21079999999999999</c:v>
                </c:pt>
                <c:pt idx="8754">
                  <c:v>-0.30832999999999999</c:v>
                </c:pt>
                <c:pt idx="8755">
                  <c:v>-0.41815000000000002</c:v>
                </c:pt>
                <c:pt idx="8756">
                  <c:v>-0.51266</c:v>
                </c:pt>
                <c:pt idx="8757">
                  <c:v>-0.59648000000000001</c:v>
                </c:pt>
                <c:pt idx="8758">
                  <c:v>-0.63663999999999998</c:v>
                </c:pt>
                <c:pt idx="8759">
                  <c:v>-0.69647999999999999</c:v>
                </c:pt>
                <c:pt idx="8760">
                  <c:v>-0.74267000000000005</c:v>
                </c:pt>
                <c:pt idx="8761">
                  <c:v>-0.76676999999999995</c:v>
                </c:pt>
                <c:pt idx="8762">
                  <c:v>-0.73528000000000004</c:v>
                </c:pt>
                <c:pt idx="8763">
                  <c:v>-0.72838000000000003</c:v>
                </c:pt>
                <c:pt idx="8764">
                  <c:v>-0.70953999999999995</c:v>
                </c:pt>
                <c:pt idx="8765">
                  <c:v>-0.66830000000000001</c:v>
                </c:pt>
                <c:pt idx="8766">
                  <c:v>-0.57972999999999997</c:v>
                </c:pt>
                <c:pt idx="8767">
                  <c:v>-0.50305</c:v>
                </c:pt>
                <c:pt idx="8768">
                  <c:v>-0.42103000000000002</c:v>
                </c:pt>
                <c:pt idx="8769">
                  <c:v>-0.32879999999999998</c:v>
                </c:pt>
                <c:pt idx="8770">
                  <c:v>-0.21029999999999999</c:v>
                </c:pt>
                <c:pt idx="8771">
                  <c:v>-9.6916000000000002E-2</c:v>
                </c:pt>
                <c:pt idx="8772">
                  <c:v>1.5351999999999999E-2</c:v>
                </c:pt>
                <c:pt idx="8773">
                  <c:v>0.1227</c:v>
                </c:pt>
                <c:pt idx="8774">
                  <c:v>0.23582</c:v>
                </c:pt>
                <c:pt idx="8775">
                  <c:v>0.34516999999999998</c:v>
                </c:pt>
                <c:pt idx="8776">
                  <c:v>0.44455</c:v>
                </c:pt>
                <c:pt idx="8777">
                  <c:v>0.51088</c:v>
                </c:pt>
                <c:pt idx="8778">
                  <c:v>0.59777000000000002</c:v>
                </c:pt>
                <c:pt idx="8779">
                  <c:v>0.66888999999999998</c:v>
                </c:pt>
                <c:pt idx="8780">
                  <c:v>0.72304999999999997</c:v>
                </c:pt>
                <c:pt idx="8781">
                  <c:v>0.72445000000000004</c:v>
                </c:pt>
                <c:pt idx="8782">
                  <c:v>0.75326000000000004</c:v>
                </c:pt>
                <c:pt idx="8783">
                  <c:v>0.75900999999999996</c:v>
                </c:pt>
                <c:pt idx="8784">
                  <c:v>0.74768999999999997</c:v>
                </c:pt>
                <c:pt idx="8785">
                  <c:v>0.68445999999999996</c:v>
                </c:pt>
                <c:pt idx="8786">
                  <c:v>0.64393999999999996</c:v>
                </c:pt>
                <c:pt idx="8787">
                  <c:v>0.58569000000000004</c:v>
                </c:pt>
                <c:pt idx="8788">
                  <c:v>0.50941000000000003</c:v>
                </c:pt>
                <c:pt idx="8789">
                  <c:v>0.40466999999999997</c:v>
                </c:pt>
                <c:pt idx="8790">
                  <c:v>0.30354999999999999</c:v>
                </c:pt>
                <c:pt idx="8791">
                  <c:v>0.19944000000000001</c:v>
                </c:pt>
                <c:pt idx="8792">
                  <c:v>8.9832999999999996E-2</c:v>
                </c:pt>
                <c:pt idx="8793">
                  <c:v>-2.7820999999999999E-2</c:v>
                </c:pt>
                <c:pt idx="8794">
                  <c:v>-0.14476</c:v>
                </c:pt>
                <c:pt idx="8795">
                  <c:v>-0.25734000000000001</c:v>
                </c:pt>
                <c:pt idx="8796">
                  <c:v>-0.36452000000000001</c:v>
                </c:pt>
                <c:pt idx="8797">
                  <c:v>-0.4491</c:v>
                </c:pt>
                <c:pt idx="8798">
                  <c:v>-0.54252</c:v>
                </c:pt>
                <c:pt idx="8799">
                  <c:v>-0.62373000000000001</c:v>
                </c:pt>
                <c:pt idx="8800">
                  <c:v>-0.69021999999999994</c:v>
                </c:pt>
                <c:pt idx="8801">
                  <c:v>-0.70540000000000003</c:v>
                </c:pt>
                <c:pt idx="8802">
                  <c:v>-0.74855000000000005</c:v>
                </c:pt>
                <c:pt idx="8803">
                  <c:v>-0.77573000000000003</c:v>
                </c:pt>
                <c:pt idx="8804">
                  <c:v>-0.77244000000000002</c:v>
                </c:pt>
                <c:pt idx="8805">
                  <c:v>-0.72274000000000005</c:v>
                </c:pt>
                <c:pt idx="8806">
                  <c:v>-0.69560999999999995</c:v>
                </c:pt>
                <c:pt idx="8807">
                  <c:v>-0.64819000000000004</c:v>
                </c:pt>
                <c:pt idx="8808">
                  <c:v>-0.58528000000000002</c:v>
                </c:pt>
                <c:pt idx="8809">
                  <c:v>-0.48293000000000003</c:v>
                </c:pt>
                <c:pt idx="8810">
                  <c:v>-0.38735999999999998</c:v>
                </c:pt>
                <c:pt idx="8811">
                  <c:v>-0.29137000000000002</c:v>
                </c:pt>
                <c:pt idx="8812">
                  <c:v>-0.18942999999999999</c:v>
                </c:pt>
                <c:pt idx="8813">
                  <c:v>-6.9408999999999998E-2</c:v>
                </c:pt>
                <c:pt idx="8814">
                  <c:v>5.2963999999999997E-2</c:v>
                </c:pt>
                <c:pt idx="8815">
                  <c:v>0.17022999999999999</c:v>
                </c:pt>
                <c:pt idx="8816">
                  <c:v>0.28159000000000001</c:v>
                </c:pt>
                <c:pt idx="8817">
                  <c:v>0.37112000000000001</c:v>
                </c:pt>
                <c:pt idx="8818">
                  <c:v>0.47886000000000001</c:v>
                </c:pt>
                <c:pt idx="8819">
                  <c:v>0.56494</c:v>
                </c:pt>
                <c:pt idx="8820">
                  <c:v>0.64900000000000002</c:v>
                </c:pt>
                <c:pt idx="8821">
                  <c:v>0.68527000000000005</c:v>
                </c:pt>
                <c:pt idx="8822">
                  <c:v>0.73534999999999995</c:v>
                </c:pt>
                <c:pt idx="8823">
                  <c:v>0.76461999999999997</c:v>
                </c:pt>
                <c:pt idx="8824">
                  <c:v>0.74567000000000005</c:v>
                </c:pt>
                <c:pt idx="8825">
                  <c:v>0.75634000000000001</c:v>
                </c:pt>
                <c:pt idx="8826">
                  <c:v>0.73499999999999999</c:v>
                </c:pt>
                <c:pt idx="8827">
                  <c:v>0.70159000000000005</c:v>
                </c:pt>
                <c:pt idx="8828">
                  <c:v>0.62502000000000002</c:v>
                </c:pt>
                <c:pt idx="8829">
                  <c:v>0.55778000000000005</c:v>
                </c:pt>
                <c:pt idx="8830">
                  <c:v>0.47538999999999998</c:v>
                </c:pt>
                <c:pt idx="8831">
                  <c:v>0.38849</c:v>
                </c:pt>
                <c:pt idx="8832">
                  <c:v>0.27027000000000001</c:v>
                </c:pt>
                <c:pt idx="8833">
                  <c:v>0.16305</c:v>
                </c:pt>
                <c:pt idx="8834">
                  <c:v>5.2866999999999997E-2</c:v>
                </c:pt>
                <c:pt idx="8835">
                  <c:v>-6.3891000000000003E-2</c:v>
                </c:pt>
                <c:pt idx="8836">
                  <c:v>-0.17177999999999999</c:v>
                </c:pt>
                <c:pt idx="8837">
                  <c:v>-0.28605000000000003</c:v>
                </c:pt>
                <c:pt idx="8838">
                  <c:v>-0.39428999999999997</c:v>
                </c:pt>
                <c:pt idx="8839">
                  <c:v>-0.49598999999999999</c:v>
                </c:pt>
                <c:pt idx="8840">
                  <c:v>-0.56369999999999998</c:v>
                </c:pt>
                <c:pt idx="8841">
                  <c:v>-0.65005999999999997</c:v>
                </c:pt>
                <c:pt idx="8842">
                  <c:v>-0.70687999999999995</c:v>
                </c:pt>
                <c:pt idx="8843">
                  <c:v>-0.75507999999999997</c:v>
                </c:pt>
                <c:pt idx="8844">
                  <c:v>-0.74741000000000002</c:v>
                </c:pt>
                <c:pt idx="8845">
                  <c:v>-0.77186999999999995</c:v>
                </c:pt>
                <c:pt idx="8846">
                  <c:v>-0.76846000000000003</c:v>
                </c:pt>
                <c:pt idx="8847">
                  <c:v>-0.74319999999999997</c:v>
                </c:pt>
                <c:pt idx="8848">
                  <c:v>-0.66918999999999995</c:v>
                </c:pt>
                <c:pt idx="8849">
                  <c:v>-0.62026999999999999</c:v>
                </c:pt>
                <c:pt idx="8850">
                  <c:v>-0.56227000000000005</c:v>
                </c:pt>
                <c:pt idx="8851">
                  <c:v>-0.47433999999999998</c:v>
                </c:pt>
                <c:pt idx="8852">
                  <c:v>-0.35955999999999999</c:v>
                </c:pt>
                <c:pt idx="8853">
                  <c:v>-0.26184000000000002</c:v>
                </c:pt>
                <c:pt idx="8854">
                  <c:v>-0.14871999999999999</c:v>
                </c:pt>
                <c:pt idx="8855">
                  <c:v>-3.0422000000000001E-2</c:v>
                </c:pt>
                <c:pt idx="8856">
                  <c:v>8.0453999999999998E-2</c:v>
                </c:pt>
                <c:pt idx="8857">
                  <c:v>0.20383000000000001</c:v>
                </c:pt>
                <c:pt idx="8858">
                  <c:v>0.31507000000000002</c:v>
                </c:pt>
                <c:pt idx="8859">
                  <c:v>0.41587000000000002</c:v>
                </c:pt>
                <c:pt idx="8860">
                  <c:v>0.49567</c:v>
                </c:pt>
                <c:pt idx="8861">
                  <c:v>0.58989000000000003</c:v>
                </c:pt>
                <c:pt idx="8862">
                  <c:v>0.66385000000000005</c:v>
                </c:pt>
                <c:pt idx="8863">
                  <c:v>0.72382000000000002</c:v>
                </c:pt>
                <c:pt idx="8864">
                  <c:v>0.73746999999999996</c:v>
                </c:pt>
                <c:pt idx="8865">
                  <c:v>0.77178000000000002</c:v>
                </c:pt>
                <c:pt idx="8866">
                  <c:v>0.78793999999999997</c:v>
                </c:pt>
                <c:pt idx="8867">
                  <c:v>0.77559999999999996</c:v>
                </c:pt>
                <c:pt idx="8868">
                  <c:v>0.71609</c:v>
                </c:pt>
                <c:pt idx="8869">
                  <c:v>0.67057999999999995</c:v>
                </c:pt>
                <c:pt idx="8870">
                  <c:v>0.62056999999999995</c:v>
                </c:pt>
                <c:pt idx="8871">
                  <c:v>0.55069999999999997</c:v>
                </c:pt>
                <c:pt idx="8872">
                  <c:v>0.43834000000000001</c:v>
                </c:pt>
                <c:pt idx="8873">
                  <c:v>0.33484000000000003</c:v>
                </c:pt>
                <c:pt idx="8874">
                  <c:v>0.23668</c:v>
                </c:pt>
                <c:pt idx="8875">
                  <c:v>0.12783</c:v>
                </c:pt>
                <c:pt idx="8876">
                  <c:v>8.7594000000000005E-3</c:v>
                </c:pt>
                <c:pt idx="8877">
                  <c:v>-0.11304</c:v>
                </c:pt>
                <c:pt idx="8878">
                  <c:v>-0.22277</c:v>
                </c:pt>
                <c:pt idx="8879">
                  <c:v>-0.32023000000000001</c:v>
                </c:pt>
                <c:pt idx="8880">
                  <c:v>-0.43253000000000003</c:v>
                </c:pt>
                <c:pt idx="8881">
                  <c:v>-0.53007000000000004</c:v>
                </c:pt>
                <c:pt idx="8882">
                  <c:v>-0.61880999999999997</c:v>
                </c:pt>
                <c:pt idx="8883">
                  <c:v>-0.65769</c:v>
                </c:pt>
                <c:pt idx="8884">
                  <c:v>-0.71892999999999996</c:v>
                </c:pt>
                <c:pt idx="8885">
                  <c:v>-0.76543000000000005</c:v>
                </c:pt>
                <c:pt idx="8886">
                  <c:v>-0.79327000000000003</c:v>
                </c:pt>
                <c:pt idx="8887">
                  <c:v>-0.76121000000000005</c:v>
                </c:pt>
                <c:pt idx="8888">
                  <c:v>-0.75683</c:v>
                </c:pt>
                <c:pt idx="8889">
                  <c:v>-0.73556999999999995</c:v>
                </c:pt>
                <c:pt idx="8890">
                  <c:v>-0.68998000000000004</c:v>
                </c:pt>
                <c:pt idx="8891">
                  <c:v>-0.60255999999999998</c:v>
                </c:pt>
                <c:pt idx="8892">
                  <c:v>-0.5252</c:v>
                </c:pt>
                <c:pt idx="8893">
                  <c:v>-0.43894</c:v>
                </c:pt>
                <c:pt idx="8894">
                  <c:v>-0.33995999999999998</c:v>
                </c:pt>
                <c:pt idx="8895">
                  <c:v>-0.22252</c:v>
                </c:pt>
                <c:pt idx="8896">
                  <c:v>-0.10604</c:v>
                </c:pt>
                <c:pt idx="8897">
                  <c:v>9.5347000000000001E-3</c:v>
                </c:pt>
                <c:pt idx="8898">
                  <c:v>0.12987000000000001</c:v>
                </c:pt>
                <c:pt idx="8899">
                  <c:v>0.23605000000000001</c:v>
                </c:pt>
                <c:pt idx="8900">
                  <c:v>0.34889999999999999</c:v>
                </c:pt>
                <c:pt idx="8901">
                  <c:v>0.45578000000000002</c:v>
                </c:pt>
                <c:pt idx="8902">
                  <c:v>0.55037000000000003</c:v>
                </c:pt>
                <c:pt idx="8903">
                  <c:v>0.60426999999999997</c:v>
                </c:pt>
                <c:pt idx="8904">
                  <c:v>0.68420999999999998</c:v>
                </c:pt>
                <c:pt idx="8905">
                  <c:v>0.74500999999999995</c:v>
                </c:pt>
                <c:pt idx="8906">
                  <c:v>0.78027999999999997</c:v>
                </c:pt>
                <c:pt idx="8907">
                  <c:v>0.76905999999999997</c:v>
                </c:pt>
                <c:pt idx="8908">
                  <c:v>0.77993999999999997</c:v>
                </c:pt>
                <c:pt idx="8909">
                  <c:v>0.76909000000000005</c:v>
                </c:pt>
                <c:pt idx="8910">
                  <c:v>0.73824000000000001</c:v>
                </c:pt>
                <c:pt idx="8911">
                  <c:v>0.65776999999999997</c:v>
                </c:pt>
                <c:pt idx="8912">
                  <c:v>0.59284000000000003</c:v>
                </c:pt>
                <c:pt idx="8913">
                  <c:v>0.51910999999999996</c:v>
                </c:pt>
                <c:pt idx="8914">
                  <c:v>0.43321999999999999</c:v>
                </c:pt>
                <c:pt idx="8915">
                  <c:v>0.31189</c:v>
                </c:pt>
                <c:pt idx="8916">
                  <c:v>0.19758999999999999</c:v>
                </c:pt>
                <c:pt idx="8917">
                  <c:v>8.7481000000000003E-2</c:v>
                </c:pt>
                <c:pt idx="8918">
                  <c:v>-2.9611999999999999E-2</c:v>
                </c:pt>
                <c:pt idx="8919">
                  <c:v>-0.14433000000000001</c:v>
                </c:pt>
                <c:pt idx="8920">
                  <c:v>-0.2671</c:v>
                </c:pt>
                <c:pt idx="8921">
                  <c:v>-0.37637999999999999</c:v>
                </c:pt>
                <c:pt idx="8922">
                  <c:v>-0.48165999999999998</c:v>
                </c:pt>
                <c:pt idx="8923">
                  <c:v>-0.55596000000000001</c:v>
                </c:pt>
                <c:pt idx="8924">
                  <c:v>-0.63944999999999996</c:v>
                </c:pt>
                <c:pt idx="8925">
                  <c:v>-0.70948</c:v>
                </c:pt>
                <c:pt idx="8926">
                  <c:v>-0.72604999999999997</c:v>
                </c:pt>
                <c:pt idx="8927">
                  <c:v>-0.76951999999999998</c:v>
                </c:pt>
                <c:pt idx="8928">
                  <c:v>-0.79188999999999998</c:v>
                </c:pt>
                <c:pt idx="8929">
                  <c:v>-0.79381000000000002</c:v>
                </c:pt>
                <c:pt idx="8930">
                  <c:v>-0.74068999999999996</c:v>
                </c:pt>
                <c:pt idx="8931">
                  <c:v>-0.71291000000000004</c:v>
                </c:pt>
                <c:pt idx="8932">
                  <c:v>-0.66193000000000002</c:v>
                </c:pt>
                <c:pt idx="8933">
                  <c:v>-0.60004000000000002</c:v>
                </c:pt>
                <c:pt idx="8934">
                  <c:v>-0.49723000000000001</c:v>
                </c:pt>
                <c:pt idx="8935">
                  <c:v>-0.40445999999999999</c:v>
                </c:pt>
                <c:pt idx="8936">
                  <c:v>-0.30295</c:v>
                </c:pt>
                <c:pt idx="8937">
                  <c:v>-0.19736999999999999</c:v>
                </c:pt>
                <c:pt idx="8938">
                  <c:v>-7.5573000000000001E-2</c:v>
                </c:pt>
                <c:pt idx="8939">
                  <c:v>4.8625000000000002E-2</c:v>
                </c:pt>
                <c:pt idx="8940">
                  <c:v>0.17035</c:v>
                </c:pt>
                <c:pt idx="8941">
                  <c:v>0.28836000000000001</c:v>
                </c:pt>
                <c:pt idx="8942">
                  <c:v>0.3775</c:v>
                </c:pt>
                <c:pt idx="8943">
                  <c:v>0.49159000000000003</c:v>
                </c:pt>
                <c:pt idx="8944">
                  <c:v>0.58023999999999998</c:v>
                </c:pt>
                <c:pt idx="8945">
                  <c:v>0.66376999999999997</c:v>
                </c:pt>
                <c:pt idx="8946">
                  <c:v>0.69747999999999999</c:v>
                </c:pt>
                <c:pt idx="8947">
                  <c:v>0.75468999999999997</c:v>
                </c:pt>
                <c:pt idx="8948">
                  <c:v>0.78657999999999995</c:v>
                </c:pt>
                <c:pt idx="8949">
                  <c:v>0.80267999999999995</c:v>
                </c:pt>
                <c:pt idx="8950">
                  <c:v>0.77327999999999997</c:v>
                </c:pt>
                <c:pt idx="8951">
                  <c:v>0.75536000000000003</c:v>
                </c:pt>
                <c:pt idx="8952">
                  <c:v>0.72236</c:v>
                </c:pt>
                <c:pt idx="8953">
                  <c:v>0.67015000000000002</c:v>
                </c:pt>
                <c:pt idx="8954">
                  <c:v>0.5675</c:v>
                </c:pt>
                <c:pt idx="8955">
                  <c:v>0.48548000000000002</c:v>
                </c:pt>
                <c:pt idx="8956">
                  <c:v>0.39605000000000001</c:v>
                </c:pt>
                <c:pt idx="8957">
                  <c:v>0.28641</c:v>
                </c:pt>
                <c:pt idx="8958">
                  <c:v>0.16841</c:v>
                </c:pt>
                <c:pt idx="8959">
                  <c:v>5.2928999999999997E-2</c:v>
                </c:pt>
                <c:pt idx="8960">
                  <c:v>-7.0407999999999998E-2</c:v>
                </c:pt>
                <c:pt idx="8961">
                  <c:v>-0.18715999999999999</c:v>
                </c:pt>
                <c:pt idx="8962">
                  <c:v>-0.28871999999999998</c:v>
                </c:pt>
                <c:pt idx="8963">
                  <c:v>-0.40844999999999998</c:v>
                </c:pt>
                <c:pt idx="8964">
                  <c:v>-0.51675000000000004</c:v>
                </c:pt>
                <c:pt idx="8965">
                  <c:v>-0.60919000000000001</c:v>
                </c:pt>
                <c:pt idx="8966">
                  <c:v>-0.66037000000000001</c:v>
                </c:pt>
                <c:pt idx="8967">
                  <c:v>-0.72367000000000004</c:v>
                </c:pt>
                <c:pt idx="8968">
                  <c:v>-0.77834000000000003</c:v>
                </c:pt>
                <c:pt idx="8969">
                  <c:v>-0.80452999999999997</c:v>
                </c:pt>
                <c:pt idx="8970">
                  <c:v>-0.78610000000000002</c:v>
                </c:pt>
                <c:pt idx="8971">
                  <c:v>-0.78032000000000001</c:v>
                </c:pt>
                <c:pt idx="8972">
                  <c:v>-0.75997999999999999</c:v>
                </c:pt>
                <c:pt idx="8973">
                  <c:v>-0.68400000000000005</c:v>
                </c:pt>
                <c:pt idx="8974">
                  <c:v>-0.63390999999999997</c:v>
                </c:pt>
                <c:pt idx="8975">
                  <c:v>-0.56677999999999995</c:v>
                </c:pt>
                <c:pt idx="8976">
                  <c:v>-0.48194999999999999</c:v>
                </c:pt>
                <c:pt idx="8977">
                  <c:v>-0.36886000000000002</c:v>
                </c:pt>
                <c:pt idx="8978">
                  <c:v>-0.26719999999999999</c:v>
                </c:pt>
                <c:pt idx="8979">
                  <c:v>-0.14502000000000001</c:v>
                </c:pt>
                <c:pt idx="8980">
                  <c:v>-2.7824999999999999E-2</c:v>
                </c:pt>
                <c:pt idx="8981">
                  <c:v>8.3504999999999996E-2</c:v>
                </c:pt>
                <c:pt idx="8982">
                  <c:v>0.21038999999999999</c:v>
                </c:pt>
                <c:pt idx="8983">
                  <c:v>0.32674999999999998</c:v>
                </c:pt>
                <c:pt idx="8984">
                  <c:v>0.43112</c:v>
                </c:pt>
                <c:pt idx="8985">
                  <c:v>0.51063000000000003</c:v>
                </c:pt>
                <c:pt idx="8986">
                  <c:v>0.6069</c:v>
                </c:pt>
                <c:pt idx="8987">
                  <c:v>0.68347000000000002</c:v>
                </c:pt>
                <c:pt idx="8988">
                  <c:v>0.74617999999999995</c:v>
                </c:pt>
                <c:pt idx="8989">
                  <c:v>0.76107000000000002</c:v>
                </c:pt>
                <c:pt idx="8990">
                  <c:v>0.79827000000000004</c:v>
                </c:pt>
                <c:pt idx="8991">
                  <c:v>0.81354000000000004</c:v>
                </c:pt>
                <c:pt idx="8992">
                  <c:v>0.79886999999999997</c:v>
                </c:pt>
                <c:pt idx="8993">
                  <c:v>0.74095</c:v>
                </c:pt>
                <c:pt idx="8994">
                  <c:v>0.69794999999999996</c:v>
                </c:pt>
                <c:pt idx="8995">
                  <c:v>0.64541999999999999</c:v>
                </c:pt>
                <c:pt idx="8996">
                  <c:v>0.56835999999999998</c:v>
                </c:pt>
                <c:pt idx="8997">
                  <c:v>0.45616000000000001</c:v>
                </c:pt>
                <c:pt idx="8998">
                  <c:v>0.35350999999999999</c:v>
                </c:pt>
                <c:pt idx="8999">
                  <c:v>0.25102000000000002</c:v>
                </c:pt>
                <c:pt idx="9000">
                  <c:v>0.14063000000000001</c:v>
                </c:pt>
                <c:pt idx="9001">
                  <c:v>1.7842E-2</c:v>
                </c:pt>
                <c:pt idx="9002">
                  <c:v>-0.10782</c:v>
                </c:pt>
                <c:pt idx="9003">
                  <c:v>-0.22520000000000001</c:v>
                </c:pt>
                <c:pt idx="9004">
                  <c:v>-0.34403</c:v>
                </c:pt>
                <c:pt idx="9005">
                  <c:v>-0.43540000000000001</c:v>
                </c:pt>
                <c:pt idx="9006">
                  <c:v>-0.54001999999999994</c:v>
                </c:pt>
                <c:pt idx="9007">
                  <c:v>-0.63453999999999999</c:v>
                </c:pt>
                <c:pt idx="9008">
                  <c:v>-0.70652999999999999</c:v>
                </c:pt>
                <c:pt idx="9009">
                  <c:v>-0.72867999999999999</c:v>
                </c:pt>
                <c:pt idx="9010">
                  <c:v>-0.77951000000000004</c:v>
                </c:pt>
                <c:pt idx="9011">
                  <c:v>-0.81025999999999998</c:v>
                </c:pt>
                <c:pt idx="9012">
                  <c:v>-0.81598000000000004</c:v>
                </c:pt>
                <c:pt idx="9013">
                  <c:v>-0.76766999999999996</c:v>
                </c:pt>
                <c:pt idx="9014">
                  <c:v>-0.74434999999999996</c:v>
                </c:pt>
                <c:pt idx="9015">
                  <c:v>-0.70379000000000003</c:v>
                </c:pt>
                <c:pt idx="9016">
                  <c:v>-0.64426000000000005</c:v>
                </c:pt>
                <c:pt idx="9017">
                  <c:v>-0.53471999999999997</c:v>
                </c:pt>
                <c:pt idx="9018">
                  <c:v>-0.44133</c:v>
                </c:pt>
                <c:pt idx="9019">
                  <c:v>-0.34373999999999999</c:v>
                </c:pt>
                <c:pt idx="9020">
                  <c:v>-0.23638999999999999</c:v>
                </c:pt>
                <c:pt idx="9021">
                  <c:v>-0.10725</c:v>
                </c:pt>
                <c:pt idx="9022">
                  <c:v>1.8957999999999999E-2</c:v>
                </c:pt>
                <c:pt idx="9023">
                  <c:v>0.13885</c:v>
                </c:pt>
                <c:pt idx="9024">
                  <c:v>0.24135000000000001</c:v>
                </c:pt>
                <c:pt idx="9025">
                  <c:v>0.35943999999999998</c:v>
                </c:pt>
                <c:pt idx="9026">
                  <c:v>0.47153</c:v>
                </c:pt>
                <c:pt idx="9027">
                  <c:v>0.56920000000000004</c:v>
                </c:pt>
                <c:pt idx="9028">
                  <c:v>0.62290000000000001</c:v>
                </c:pt>
                <c:pt idx="9029">
                  <c:v>0.70365999999999995</c:v>
                </c:pt>
                <c:pt idx="9030">
                  <c:v>0.76373999999999997</c:v>
                </c:pt>
                <c:pt idx="9031">
                  <c:v>0.80406999999999995</c:v>
                </c:pt>
                <c:pt idx="9032">
                  <c:v>0.78842999999999996</c:v>
                </c:pt>
                <c:pt idx="9033">
                  <c:v>0.79923999999999995</c:v>
                </c:pt>
                <c:pt idx="9034">
                  <c:v>0.78690000000000004</c:v>
                </c:pt>
                <c:pt idx="9035">
                  <c:v>0.75829999999999997</c:v>
                </c:pt>
                <c:pt idx="9036">
                  <c:v>0.67654000000000003</c:v>
                </c:pt>
                <c:pt idx="9037">
                  <c:v>0.61456999999999995</c:v>
                </c:pt>
                <c:pt idx="9038">
                  <c:v>0.5383</c:v>
                </c:pt>
                <c:pt idx="9039">
                  <c:v>0.44545000000000001</c:v>
                </c:pt>
                <c:pt idx="9040">
                  <c:v>0.32385999999999998</c:v>
                </c:pt>
                <c:pt idx="9041">
                  <c:v>0.20769000000000001</c:v>
                </c:pt>
                <c:pt idx="9042">
                  <c:v>9.3439999999999995E-2</c:v>
                </c:pt>
                <c:pt idx="9043">
                  <c:v>-3.1023999999999999E-2</c:v>
                </c:pt>
                <c:pt idx="9044">
                  <c:v>-0.14535000000000001</c:v>
                </c:pt>
                <c:pt idx="9045">
                  <c:v>-0.27367999999999998</c:v>
                </c:pt>
                <c:pt idx="9046">
                  <c:v>-0.38558999999999999</c:v>
                </c:pt>
                <c:pt idx="9047">
                  <c:v>-0.49354999999999999</c:v>
                </c:pt>
                <c:pt idx="9048">
                  <c:v>-0.56693000000000005</c:v>
                </c:pt>
                <c:pt idx="9049">
                  <c:v>-0.65478000000000003</c:v>
                </c:pt>
                <c:pt idx="9050">
                  <c:v>-0.73158000000000001</c:v>
                </c:pt>
                <c:pt idx="9051">
                  <c:v>-0.78237999999999996</c:v>
                </c:pt>
                <c:pt idx="9052">
                  <c:v>-0.78069</c:v>
                </c:pt>
                <c:pt idx="9053">
                  <c:v>-0.81137999999999999</c:v>
                </c:pt>
                <c:pt idx="9054">
                  <c:v>-0.81737000000000004</c:v>
                </c:pt>
                <c:pt idx="9055">
                  <c:v>-0.79588999999999999</c:v>
                </c:pt>
                <c:pt idx="9056">
                  <c:v>-0.72889000000000004</c:v>
                </c:pt>
                <c:pt idx="9057">
                  <c:v>-0.68018999999999996</c:v>
                </c:pt>
                <c:pt idx="9058">
                  <c:v>-0.61568000000000001</c:v>
                </c:pt>
                <c:pt idx="9059">
                  <c:v>-0.53471000000000002</c:v>
                </c:pt>
                <c:pt idx="9060">
                  <c:v>-0.41382000000000002</c:v>
                </c:pt>
                <c:pt idx="9061">
                  <c:v>-0.30386999999999997</c:v>
                </c:pt>
                <c:pt idx="9062">
                  <c:v>-0.19342000000000001</c:v>
                </c:pt>
                <c:pt idx="9063">
                  <c:v>-7.6232999999999995E-2</c:v>
                </c:pt>
                <c:pt idx="9064">
                  <c:v>4.9501999999999997E-2</c:v>
                </c:pt>
                <c:pt idx="9065">
                  <c:v>0.18215000000000001</c:v>
                </c:pt>
                <c:pt idx="9066">
                  <c:v>0.30336000000000002</c:v>
                </c:pt>
                <c:pt idx="9067">
                  <c:v>0.40916999999999998</c:v>
                </c:pt>
                <c:pt idx="9068">
                  <c:v>0.50056999999999996</c:v>
                </c:pt>
                <c:pt idx="9069">
                  <c:v>0.59550999999999998</c:v>
                </c:pt>
                <c:pt idx="9070">
                  <c:v>0.68442000000000003</c:v>
                </c:pt>
                <c:pt idx="9071">
                  <c:v>0.71589000000000003</c:v>
                </c:pt>
                <c:pt idx="9072">
                  <c:v>0.77400000000000002</c:v>
                </c:pt>
                <c:pt idx="9073">
                  <c:v>0.80615999999999999</c:v>
                </c:pt>
                <c:pt idx="9074">
                  <c:v>0.82487999999999995</c:v>
                </c:pt>
                <c:pt idx="9075">
                  <c:v>0.79212000000000005</c:v>
                </c:pt>
                <c:pt idx="9076">
                  <c:v>0.77605999999999997</c:v>
                </c:pt>
                <c:pt idx="9077">
                  <c:v>0.73619999999999997</c:v>
                </c:pt>
                <c:pt idx="9078">
                  <c:v>0.68896000000000002</c:v>
                </c:pt>
                <c:pt idx="9079">
                  <c:v>0.58679000000000003</c:v>
                </c:pt>
                <c:pt idx="9080">
                  <c:v>0.50166999999999995</c:v>
                </c:pt>
                <c:pt idx="9081">
                  <c:v>0.40523999999999999</c:v>
                </c:pt>
                <c:pt idx="9082">
                  <c:v>0.29675000000000001</c:v>
                </c:pt>
                <c:pt idx="9083">
                  <c:v>0.17365</c:v>
                </c:pt>
                <c:pt idx="9084">
                  <c:v>5.4989999999999997E-2</c:v>
                </c:pt>
                <c:pt idx="9085">
                  <c:v>-7.1029999999999996E-2</c:v>
                </c:pt>
                <c:pt idx="9086">
                  <c:v>-0.19349</c:v>
                </c:pt>
                <c:pt idx="9087">
                  <c:v>-0.29569000000000001</c:v>
                </c:pt>
                <c:pt idx="9088">
                  <c:v>-0.41722999999999999</c:v>
                </c:pt>
                <c:pt idx="9089">
                  <c:v>-0.52646999999999999</c:v>
                </c:pt>
                <c:pt idx="9090">
                  <c:v>-0.62339</c:v>
                </c:pt>
                <c:pt idx="9091">
                  <c:v>-0.67830999999999997</c:v>
                </c:pt>
                <c:pt idx="9092">
                  <c:v>-0.74538000000000004</c:v>
                </c:pt>
                <c:pt idx="9093">
                  <c:v>-0.79952000000000001</c:v>
                </c:pt>
                <c:pt idx="9094">
                  <c:v>-0.82655000000000001</c:v>
                </c:pt>
                <c:pt idx="9095">
                  <c:v>-0.81111</c:v>
                </c:pt>
                <c:pt idx="9096">
                  <c:v>-0.80906</c:v>
                </c:pt>
                <c:pt idx="9097">
                  <c:v>-0.78913</c:v>
                </c:pt>
                <c:pt idx="9098">
                  <c:v>-0.74012999999999995</c:v>
                </c:pt>
                <c:pt idx="9099">
                  <c:v>-0.65117999999999998</c:v>
                </c:pt>
                <c:pt idx="9100">
                  <c:v>-0.58882999999999996</c:v>
                </c:pt>
                <c:pt idx="9101">
                  <c:v>-0.50307999999999997</c:v>
                </c:pt>
                <c:pt idx="9102">
                  <c:v>-0.39894000000000002</c:v>
                </c:pt>
                <c:pt idx="9103">
                  <c:v>-0.28038999999999997</c:v>
                </c:pt>
                <c:pt idx="9104">
                  <c:v>-0.15708</c:v>
                </c:pt>
                <c:pt idx="9105">
                  <c:v>-3.2648999999999997E-2</c:v>
                </c:pt>
                <c:pt idx="9106">
                  <c:v>8.8133000000000003E-2</c:v>
                </c:pt>
                <c:pt idx="9107">
                  <c:v>0.20877000000000001</c:v>
                </c:pt>
                <c:pt idx="9108">
                  <c:v>0.33395000000000002</c:v>
                </c:pt>
                <c:pt idx="9109">
                  <c:v>0.44402000000000003</c:v>
                </c:pt>
                <c:pt idx="9110">
                  <c:v>0.54920000000000002</c:v>
                </c:pt>
                <c:pt idx="9111">
                  <c:v>0.61429999999999996</c:v>
                </c:pt>
                <c:pt idx="9112">
                  <c:v>0.69640999999999997</c:v>
                </c:pt>
                <c:pt idx="9113">
                  <c:v>0.76498999999999995</c:v>
                </c:pt>
                <c:pt idx="9114">
                  <c:v>0.81579999999999997</c:v>
                </c:pt>
                <c:pt idx="9115">
                  <c:v>0.80979999999999996</c:v>
                </c:pt>
                <c:pt idx="9116">
                  <c:v>0.82489999999999997</c:v>
                </c:pt>
                <c:pt idx="9117">
                  <c:v>0.81599999999999995</c:v>
                </c:pt>
                <c:pt idx="9118">
                  <c:v>0.75538000000000005</c:v>
                </c:pt>
                <c:pt idx="9119">
                  <c:v>0.7117</c:v>
                </c:pt>
                <c:pt idx="9120">
                  <c:v>0.65203</c:v>
                </c:pt>
                <c:pt idx="9121">
                  <c:v>0.57726999999999995</c:v>
                </c:pt>
                <c:pt idx="9122">
                  <c:v>0.46422999999999998</c:v>
                </c:pt>
                <c:pt idx="9123">
                  <c:v>0.35870000000000002</c:v>
                </c:pt>
                <c:pt idx="9124">
                  <c:v>0.24701999999999999</c:v>
                </c:pt>
                <c:pt idx="9125">
                  <c:v>0.13827999999999999</c:v>
                </c:pt>
                <c:pt idx="9126">
                  <c:v>1.5258000000000001E-2</c:v>
                </c:pt>
                <c:pt idx="9127">
                  <c:v>-0.11334</c:v>
                </c:pt>
                <c:pt idx="9128">
                  <c:v>-0.23538000000000001</c:v>
                </c:pt>
                <c:pt idx="9129">
                  <c:v>-0.35587000000000002</c:v>
                </c:pt>
                <c:pt idx="9130">
                  <c:v>-0.44712000000000002</c:v>
                </c:pt>
                <c:pt idx="9131">
                  <c:v>-0.55393000000000003</c:v>
                </c:pt>
                <c:pt idx="9132">
                  <c:v>-0.65107000000000004</c:v>
                </c:pt>
                <c:pt idx="9133">
                  <c:v>-0.72594999999999998</c:v>
                </c:pt>
                <c:pt idx="9134">
                  <c:v>-0.74927999999999995</c:v>
                </c:pt>
                <c:pt idx="9135">
                  <c:v>-0.80352999999999997</c:v>
                </c:pt>
                <c:pt idx="9136">
                  <c:v>-0.83447000000000005</c:v>
                </c:pt>
                <c:pt idx="9137">
                  <c:v>-0.83875</c:v>
                </c:pt>
                <c:pt idx="9138">
                  <c:v>-0.79240999999999995</c:v>
                </c:pt>
                <c:pt idx="9139">
                  <c:v>-0.77085999999999999</c:v>
                </c:pt>
                <c:pt idx="9140">
                  <c:v>-0.72738999999999998</c:v>
                </c:pt>
                <c:pt idx="9141">
                  <c:v>-0.66163000000000005</c:v>
                </c:pt>
                <c:pt idx="9142">
                  <c:v>-0.55230000000000001</c:v>
                </c:pt>
                <c:pt idx="9143">
                  <c:v>-0.45859</c:v>
                </c:pt>
                <c:pt idx="9144">
                  <c:v>-0.35674</c:v>
                </c:pt>
                <c:pt idx="9145">
                  <c:v>-0.24213000000000001</c:v>
                </c:pt>
                <c:pt idx="9146">
                  <c:v>-0.1149</c:v>
                </c:pt>
                <c:pt idx="9147">
                  <c:v>1.3547E-2</c:v>
                </c:pt>
                <c:pt idx="9148">
                  <c:v>0.14001</c:v>
                </c:pt>
                <c:pt idx="9149">
                  <c:v>0.26021</c:v>
                </c:pt>
                <c:pt idx="9150">
                  <c:v>0.36103000000000002</c:v>
                </c:pt>
                <c:pt idx="9151">
                  <c:v>0.47875000000000001</c:v>
                </c:pt>
                <c:pt idx="9152">
                  <c:v>0.58394000000000001</c:v>
                </c:pt>
                <c:pt idx="9153">
                  <c:v>0.67201999999999995</c:v>
                </c:pt>
                <c:pt idx="9154">
                  <c:v>0.71489000000000003</c:v>
                </c:pt>
                <c:pt idx="9155">
                  <c:v>0.77988999999999997</c:v>
                </c:pt>
                <c:pt idx="9156">
                  <c:v>0.82486999999999999</c:v>
                </c:pt>
                <c:pt idx="9157">
                  <c:v>0.84938000000000002</c:v>
                </c:pt>
                <c:pt idx="9158">
                  <c:v>0.81355</c:v>
                </c:pt>
                <c:pt idx="9159">
                  <c:v>0.80066999999999999</c:v>
                </c:pt>
                <c:pt idx="9160">
                  <c:v>0.77310999999999996</c:v>
                </c:pt>
                <c:pt idx="9161">
                  <c:v>0.72545999999999999</c:v>
                </c:pt>
                <c:pt idx="9162">
                  <c:v>0.62412999999999996</c:v>
                </c:pt>
                <c:pt idx="9163">
                  <c:v>0.54076000000000002</c:v>
                </c:pt>
                <c:pt idx="9164">
                  <c:v>0.45084999999999997</c:v>
                </c:pt>
                <c:pt idx="9165">
                  <c:v>0.32802999999999999</c:v>
                </c:pt>
                <c:pt idx="9166">
                  <c:v>0.21017</c:v>
                </c:pt>
                <c:pt idx="9167">
                  <c:v>8.6307999999999996E-2</c:v>
                </c:pt>
                <c:pt idx="9168">
                  <c:v>-3.8741999999999999E-2</c:v>
                </c:pt>
                <c:pt idx="9169">
                  <c:v>-0.15187999999999999</c:v>
                </c:pt>
                <c:pt idx="9170">
                  <c:v>-0.28217999999999999</c:v>
                </c:pt>
                <c:pt idx="9171">
                  <c:v>-0.40309</c:v>
                </c:pt>
                <c:pt idx="9172">
                  <c:v>-0.51222999999999996</c:v>
                </c:pt>
                <c:pt idx="9173">
                  <c:v>-0.58055999999999996</c:v>
                </c:pt>
                <c:pt idx="9174">
                  <c:v>-0.67347000000000001</c:v>
                </c:pt>
                <c:pt idx="9175">
                  <c:v>-0.75170999999999999</c:v>
                </c:pt>
                <c:pt idx="9176">
                  <c:v>-0.80747999999999998</c:v>
                </c:pt>
                <c:pt idx="9177">
                  <c:v>-0.80562</c:v>
                </c:pt>
                <c:pt idx="9178">
                  <c:v>-0.83572000000000002</c:v>
                </c:pt>
                <c:pt idx="9179">
                  <c:v>-0.84048999999999996</c:v>
                </c:pt>
                <c:pt idx="9180">
                  <c:v>-0.82018999999999997</c:v>
                </c:pt>
                <c:pt idx="9181">
                  <c:v>-0.74951000000000001</c:v>
                </c:pt>
                <c:pt idx="9182">
                  <c:v>-0.69782999999999995</c:v>
                </c:pt>
                <c:pt idx="9183">
                  <c:v>-0.63395999999999997</c:v>
                </c:pt>
                <c:pt idx="9184">
                  <c:v>-0.54971999999999999</c:v>
                </c:pt>
                <c:pt idx="9185">
                  <c:v>-0.4279</c:v>
                </c:pt>
                <c:pt idx="9186">
                  <c:v>-0.31856000000000001</c:v>
                </c:pt>
                <c:pt idx="9187">
                  <c:v>-0.20791000000000001</c:v>
                </c:pt>
                <c:pt idx="9188">
                  <c:v>-8.2484000000000002E-2</c:v>
                </c:pt>
                <c:pt idx="9189">
                  <c:v>4.8082E-2</c:v>
                </c:pt>
                <c:pt idx="9190">
                  <c:v>0.18109</c:v>
                </c:pt>
                <c:pt idx="9191">
                  <c:v>0.30686999999999998</c:v>
                </c:pt>
                <c:pt idx="9192">
                  <c:v>0.41804999999999998</c:v>
                </c:pt>
                <c:pt idx="9193">
                  <c:v>0.5071</c:v>
                </c:pt>
                <c:pt idx="9194">
                  <c:v>0.60926999999999998</c:v>
                </c:pt>
                <c:pt idx="9195">
                  <c:v>0.70394999999999996</c:v>
                </c:pt>
                <c:pt idx="9196">
                  <c:v>0.76978999999999997</c:v>
                </c:pt>
                <c:pt idx="9197">
                  <c:v>0.78773000000000004</c:v>
                </c:pt>
                <c:pt idx="9198">
                  <c:v>0.82782</c:v>
                </c:pt>
                <c:pt idx="9199">
                  <c:v>0.85072999999999999</c:v>
                </c:pt>
                <c:pt idx="9200">
                  <c:v>0.85443999999999998</c:v>
                </c:pt>
                <c:pt idx="9201">
                  <c:v>0.79134000000000004</c:v>
                </c:pt>
                <c:pt idx="9202">
                  <c:v>0.75183</c:v>
                </c:pt>
                <c:pt idx="9203">
                  <c:v>0.70413000000000003</c:v>
                </c:pt>
                <c:pt idx="9204">
                  <c:v>0.62855000000000005</c:v>
                </c:pt>
                <c:pt idx="9205">
                  <c:v>0.50951999999999997</c:v>
                </c:pt>
                <c:pt idx="9206">
                  <c:v>0.4078</c:v>
                </c:pt>
                <c:pt idx="9207">
                  <c:v>0.29770999999999997</c:v>
                </c:pt>
                <c:pt idx="9208">
                  <c:v>0.18390000000000001</c:v>
                </c:pt>
                <c:pt idx="9209">
                  <c:v>5.3628000000000002E-2</c:v>
                </c:pt>
                <c:pt idx="9210">
                  <c:v>-8.0030000000000004E-2</c:v>
                </c:pt>
                <c:pt idx="9211">
                  <c:v>-0.20307</c:v>
                </c:pt>
                <c:pt idx="9212">
                  <c:v>-0.32247999999999999</c:v>
                </c:pt>
                <c:pt idx="9213">
                  <c:v>-0.42898999999999998</c:v>
                </c:pt>
                <c:pt idx="9214">
                  <c:v>-0.54437000000000002</c:v>
                </c:pt>
                <c:pt idx="9215">
                  <c:v>-0.64356999999999998</c:v>
                </c:pt>
                <c:pt idx="9216">
                  <c:v>-0.69481999999999999</c:v>
                </c:pt>
                <c:pt idx="9217">
                  <c:v>-0.76341000000000003</c:v>
                </c:pt>
                <c:pt idx="9218">
                  <c:v>-0.81979999999999997</c:v>
                </c:pt>
                <c:pt idx="9219">
                  <c:v>-0.85006000000000004</c:v>
                </c:pt>
                <c:pt idx="9220">
                  <c:v>-0.82847999999999999</c:v>
                </c:pt>
                <c:pt idx="9221">
                  <c:v>-0.82870999999999995</c:v>
                </c:pt>
                <c:pt idx="9222">
                  <c:v>-0.80527000000000004</c:v>
                </c:pt>
                <c:pt idx="9223">
                  <c:v>-0.76080999999999999</c:v>
                </c:pt>
                <c:pt idx="9224">
                  <c:v>-0.66932999999999998</c:v>
                </c:pt>
                <c:pt idx="9225">
                  <c:v>-0.60397999999999996</c:v>
                </c:pt>
                <c:pt idx="9226">
                  <c:v>-0.51227</c:v>
                </c:pt>
                <c:pt idx="9227">
                  <c:v>-0.41095999999999999</c:v>
                </c:pt>
                <c:pt idx="9228">
                  <c:v>-0.28577999999999998</c:v>
                </c:pt>
                <c:pt idx="9229">
                  <c:v>-0.15809000000000001</c:v>
                </c:pt>
                <c:pt idx="9230">
                  <c:v>-3.2728E-2</c:v>
                </c:pt>
                <c:pt idx="9231">
                  <c:v>9.2508000000000007E-2</c:v>
                </c:pt>
                <c:pt idx="9232">
                  <c:v>0.21528</c:v>
                </c:pt>
                <c:pt idx="9233">
                  <c:v>0.34311999999999998</c:v>
                </c:pt>
                <c:pt idx="9234">
                  <c:v>0.45396999999999998</c:v>
                </c:pt>
                <c:pt idx="9235">
                  <c:v>0.56318999999999997</c:v>
                </c:pt>
                <c:pt idx="9236">
                  <c:v>0.63171999999999995</c:v>
                </c:pt>
                <c:pt idx="9237">
                  <c:v>0.71816000000000002</c:v>
                </c:pt>
                <c:pt idx="9238">
                  <c:v>0.78615999999999997</c:v>
                </c:pt>
                <c:pt idx="9239">
                  <c:v>0.83816999999999997</c:v>
                </c:pt>
                <c:pt idx="9240">
                  <c:v>0.83520000000000005</c:v>
                </c:pt>
                <c:pt idx="9241">
                  <c:v>0.85302</c:v>
                </c:pt>
                <c:pt idx="9242">
                  <c:v>0.84450000000000003</c:v>
                </c:pt>
                <c:pt idx="9243">
                  <c:v>0.81433999999999995</c:v>
                </c:pt>
                <c:pt idx="9244">
                  <c:v>0.72767000000000004</c:v>
                </c:pt>
                <c:pt idx="9245">
                  <c:v>0.67367999999999995</c:v>
                </c:pt>
                <c:pt idx="9246">
                  <c:v>0.59904999999999997</c:v>
                </c:pt>
                <c:pt idx="9247">
                  <c:v>0.50031999999999999</c:v>
                </c:pt>
                <c:pt idx="9248">
                  <c:v>0.37314000000000003</c:v>
                </c:pt>
                <c:pt idx="9249">
                  <c:v>0.26166</c:v>
                </c:pt>
                <c:pt idx="9250">
                  <c:v>0.14618999999999999</c:v>
                </c:pt>
                <c:pt idx="9251">
                  <c:v>1.8005E-2</c:v>
                </c:pt>
                <c:pt idx="9252">
                  <c:v>-0.11073</c:v>
                </c:pt>
                <c:pt idx="9253">
                  <c:v>-0.24279999999999999</c:v>
                </c:pt>
                <c:pt idx="9254">
                  <c:v>-0.37006</c:v>
                </c:pt>
                <c:pt idx="9255">
                  <c:v>-0.48431000000000002</c:v>
                </c:pt>
                <c:pt idx="9256">
                  <c:v>-0.56399999999999995</c:v>
                </c:pt>
                <c:pt idx="9257">
                  <c:v>-0.66751000000000005</c:v>
                </c:pt>
                <c:pt idx="9258">
                  <c:v>-0.74761999999999995</c:v>
                </c:pt>
                <c:pt idx="9259">
                  <c:v>-0.80474000000000001</c:v>
                </c:pt>
                <c:pt idx="9260">
                  <c:v>-0.81769999999999998</c:v>
                </c:pt>
                <c:pt idx="9261">
                  <c:v>-0.86158000000000001</c:v>
                </c:pt>
                <c:pt idx="9262">
                  <c:v>-0.87714000000000003</c:v>
                </c:pt>
                <c:pt idx="9263">
                  <c:v>-0.82740999999999998</c:v>
                </c:pt>
                <c:pt idx="9264">
                  <c:v>-0.80432999999999999</c:v>
                </c:pt>
                <c:pt idx="9265">
                  <c:v>-0.70238999999999996</c:v>
                </c:pt>
                <c:pt idx="9266">
                  <c:v>-0.70484000000000002</c:v>
                </c:pt>
                <c:pt idx="9267">
                  <c:v>-0.70130000000000003</c:v>
                </c:pt>
                <c:pt idx="9268">
                  <c:v>-0.51193</c:v>
                </c:pt>
                <c:pt idx="9269">
                  <c:v>-0.42509999999999998</c:v>
                </c:pt>
                <c:pt idx="9270">
                  <c:v>-0.24132999999999999</c:v>
                </c:pt>
                <c:pt idx="9271">
                  <c:v>-0.16907</c:v>
                </c:pt>
                <c:pt idx="9272">
                  <c:v>-1.8280999999999999E-2</c:v>
                </c:pt>
                <c:pt idx="9273">
                  <c:v>0.10474</c:v>
                </c:pt>
                <c:pt idx="9274">
                  <c:v>0.29968</c:v>
                </c:pt>
                <c:pt idx="9275">
                  <c:v>0.46951999999999999</c:v>
                </c:pt>
                <c:pt idx="9276">
                  <c:v>0.51022000000000001</c:v>
                </c:pt>
                <c:pt idx="9277">
                  <c:v>0.60353999999999997</c:v>
                </c:pt>
                <c:pt idx="9278">
                  <c:v>0.71143000000000001</c:v>
                </c:pt>
                <c:pt idx="9279">
                  <c:v>0.64541000000000004</c:v>
                </c:pt>
                <c:pt idx="9280">
                  <c:v>0.71031</c:v>
                </c:pt>
                <c:pt idx="9281">
                  <c:v>0.82140999999999997</c:v>
                </c:pt>
                <c:pt idx="9282">
                  <c:v>0.84365000000000001</c:v>
                </c:pt>
                <c:pt idx="9283">
                  <c:v>0.86609000000000003</c:v>
                </c:pt>
                <c:pt idx="9284">
                  <c:v>0.86833000000000005</c:v>
                </c:pt>
                <c:pt idx="9285">
                  <c:v>0.75897999999999999</c:v>
                </c:pt>
                <c:pt idx="9286">
                  <c:v>0.68449000000000004</c:v>
                </c:pt>
                <c:pt idx="9287">
                  <c:v>0.52234000000000003</c:v>
                </c:pt>
                <c:pt idx="9288">
                  <c:v>0.29138999999999998</c:v>
                </c:pt>
                <c:pt idx="9289">
                  <c:v>0.11316</c:v>
                </c:pt>
                <c:pt idx="9290">
                  <c:v>8.6344000000000004E-2</c:v>
                </c:pt>
                <c:pt idx="9291">
                  <c:v>-1.6549000000000001E-2</c:v>
                </c:pt>
                <c:pt idx="9292">
                  <c:v>-8.5908999999999999E-2</c:v>
                </c:pt>
                <c:pt idx="9293">
                  <c:v>-0.1019</c:v>
                </c:pt>
                <c:pt idx="9294">
                  <c:v>-0.13727</c:v>
                </c:pt>
                <c:pt idx="9295">
                  <c:v>-0.22033</c:v>
                </c:pt>
                <c:pt idx="9296">
                  <c:v>-0.28193000000000001</c:v>
                </c:pt>
                <c:pt idx="9297">
                  <c:v>-0.29286000000000001</c:v>
                </c:pt>
                <c:pt idx="9298">
                  <c:v>-0.35403000000000001</c:v>
                </c:pt>
                <c:pt idx="9299">
                  <c:v>-0.4335</c:v>
                </c:pt>
                <c:pt idx="9300">
                  <c:v>-0.45144000000000001</c:v>
                </c:pt>
                <c:pt idx="9301">
                  <c:v>-0.39528999999999997</c:v>
                </c:pt>
                <c:pt idx="9302">
                  <c:v>-0.31558000000000003</c:v>
                </c:pt>
                <c:pt idx="9303">
                  <c:v>-0.21718000000000001</c:v>
                </c:pt>
                <c:pt idx="9304">
                  <c:v>-0.16289000000000001</c:v>
                </c:pt>
                <c:pt idx="9305">
                  <c:v>-0.11876</c:v>
                </c:pt>
                <c:pt idx="9306">
                  <c:v>-5.8254E-2</c:v>
                </c:pt>
                <c:pt idx="9307">
                  <c:v>3.0835000000000001E-2</c:v>
                </c:pt>
                <c:pt idx="9308">
                  <c:v>2.9381999999999998E-2</c:v>
                </c:pt>
                <c:pt idx="9309">
                  <c:v>2.7869000000000001E-2</c:v>
                </c:pt>
                <c:pt idx="9310">
                  <c:v>8.7917999999999996E-2</c:v>
                </c:pt>
                <c:pt idx="9311">
                  <c:v>0.10691000000000001</c:v>
                </c:pt>
                <c:pt idx="9312">
                  <c:v>7.0473999999999995E-2</c:v>
                </c:pt>
                <c:pt idx="9313">
                  <c:v>2.9877999999999998E-2</c:v>
                </c:pt>
                <c:pt idx="9314">
                  <c:v>2.0219999999999998E-2</c:v>
                </c:pt>
                <c:pt idx="9315">
                  <c:v>1.4194999999999999E-2</c:v>
                </c:pt>
                <c:pt idx="9316">
                  <c:v>-1.4491E-2</c:v>
                </c:pt>
                <c:pt idx="9317">
                  <c:v>-8.0828999999999998E-2</c:v>
                </c:pt>
                <c:pt idx="9318">
                  <c:v>-8.6627999999999997E-2</c:v>
                </c:pt>
                <c:pt idx="9319">
                  <c:v>-8.1323000000000006E-2</c:v>
                </c:pt>
                <c:pt idx="9320">
                  <c:v>-8.9658000000000002E-2</c:v>
                </c:pt>
                <c:pt idx="9321">
                  <c:v>-0.11107</c:v>
                </c:pt>
                <c:pt idx="9322">
                  <c:v>-0.1211</c:v>
                </c:pt>
                <c:pt idx="9323">
                  <c:v>-0.11117</c:v>
                </c:pt>
                <c:pt idx="9324">
                  <c:v>-9.2270000000000005E-2</c:v>
                </c:pt>
                <c:pt idx="9325">
                  <c:v>-7.7660000000000007E-2</c:v>
                </c:pt>
                <c:pt idx="9326">
                  <c:v>-7.8242999999999993E-2</c:v>
                </c:pt>
                <c:pt idx="9327">
                  <c:v>-5.5581999999999999E-2</c:v>
                </c:pt>
                <c:pt idx="9328">
                  <c:v>-2.4146000000000001E-2</c:v>
                </c:pt>
                <c:pt idx="9329">
                  <c:v>-2.1413999999999999E-2</c:v>
                </c:pt>
                <c:pt idx="9330">
                  <c:v>-2.7727000000000002E-2</c:v>
                </c:pt>
                <c:pt idx="9331">
                  <c:v>-1.4996000000000001E-2</c:v>
                </c:pt>
                <c:pt idx="9332">
                  <c:v>-7.4930999999999999E-3</c:v>
                </c:pt>
                <c:pt idx="9333">
                  <c:v>-6.0787000000000002E-3</c:v>
                </c:pt>
                <c:pt idx="9334">
                  <c:v>-1.3519E-2</c:v>
                </c:pt>
                <c:pt idx="9335">
                  <c:v>-3.9375E-3</c:v>
                </c:pt>
                <c:pt idx="9336">
                  <c:v>1.0204E-2</c:v>
                </c:pt>
                <c:pt idx="9337">
                  <c:v>2.2554999999999999E-2</c:v>
                </c:pt>
                <c:pt idx="9338">
                  <c:v>2.4419E-2</c:v>
                </c:pt>
                <c:pt idx="9339">
                  <c:v>3.7371000000000001E-2</c:v>
                </c:pt>
                <c:pt idx="9340">
                  <c:v>5.0527000000000002E-2</c:v>
                </c:pt>
                <c:pt idx="9341">
                  <c:v>6.4829999999999999E-2</c:v>
                </c:pt>
                <c:pt idx="9342">
                  <c:v>7.9896999999999996E-2</c:v>
                </c:pt>
                <c:pt idx="9343">
                  <c:v>7.6469999999999996E-2</c:v>
                </c:pt>
                <c:pt idx="9344">
                  <c:v>7.6190999999999995E-2</c:v>
                </c:pt>
                <c:pt idx="9345">
                  <c:v>5.5343999999999997E-2</c:v>
                </c:pt>
                <c:pt idx="9346">
                  <c:v>2.555E-2</c:v>
                </c:pt>
                <c:pt idx="9347">
                  <c:v>6.7996000000000003E-3</c:v>
                </c:pt>
                <c:pt idx="9348">
                  <c:v>2.5612E-3</c:v>
                </c:pt>
                <c:pt idx="9349">
                  <c:v>-2.0972999999999999E-2</c:v>
                </c:pt>
                <c:pt idx="9350">
                  <c:v>-4.1993999999999997E-2</c:v>
                </c:pt>
                <c:pt idx="9351">
                  <c:v>-4.4136000000000002E-2</c:v>
                </c:pt>
                <c:pt idx="9352">
                  <c:v>-3.1782999999999999E-2</c:v>
                </c:pt>
                <c:pt idx="9353">
                  <c:v>-2.7047999999999999E-2</c:v>
                </c:pt>
                <c:pt idx="9354">
                  <c:v>-1.9026E-3</c:v>
                </c:pt>
                <c:pt idx="9355">
                  <c:v>8.7203000000000003E-3</c:v>
                </c:pt>
                <c:pt idx="9356">
                  <c:v>1.5039E-2</c:v>
                </c:pt>
                <c:pt idx="9357">
                  <c:v>2.7480999999999998E-2</c:v>
                </c:pt>
                <c:pt idx="9358">
                  <c:v>2.5826000000000002E-2</c:v>
                </c:pt>
                <c:pt idx="9359">
                  <c:v>7.7479999999999997E-3</c:v>
                </c:pt>
                <c:pt idx="9360">
                  <c:v>4.3049000000000004E-3</c:v>
                </c:pt>
                <c:pt idx="9361">
                  <c:v>-2.4632E-3</c:v>
                </c:pt>
                <c:pt idx="9362">
                  <c:v>-1.5858000000000001E-2</c:v>
                </c:pt>
                <c:pt idx="9363">
                  <c:v>-2.5314E-2</c:v>
                </c:pt>
                <c:pt idx="9364">
                  <c:v>-1.3212E-2</c:v>
                </c:pt>
                <c:pt idx="9365">
                  <c:v>-3.0246E-4</c:v>
                </c:pt>
                <c:pt idx="9366">
                  <c:v>1.9806000000000001E-2</c:v>
                </c:pt>
                <c:pt idx="9367">
                  <c:v>4.4067000000000002E-2</c:v>
                </c:pt>
                <c:pt idx="9368">
                  <c:v>6.2412000000000002E-2</c:v>
                </c:pt>
                <c:pt idx="9369">
                  <c:v>9.7073000000000007E-2</c:v>
                </c:pt>
                <c:pt idx="9370">
                  <c:v>0.10736999999999999</c:v>
                </c:pt>
                <c:pt idx="9371">
                  <c:v>0.10969</c:v>
                </c:pt>
                <c:pt idx="9372">
                  <c:v>0.10159</c:v>
                </c:pt>
                <c:pt idx="9373">
                  <c:v>9.3461000000000002E-2</c:v>
                </c:pt>
                <c:pt idx="9374">
                  <c:v>8.5664000000000004E-2</c:v>
                </c:pt>
                <c:pt idx="9375">
                  <c:v>6.6006999999999996E-2</c:v>
                </c:pt>
                <c:pt idx="9376">
                  <c:v>5.6800999999999997E-2</c:v>
                </c:pt>
                <c:pt idx="9377">
                  <c:v>4.2481999999999999E-2</c:v>
                </c:pt>
                <c:pt idx="9378">
                  <c:v>3.0037000000000001E-2</c:v>
                </c:pt>
                <c:pt idx="9379">
                  <c:v>3.1687E-2</c:v>
                </c:pt>
                <c:pt idx="9380">
                  <c:v>3.2629999999999999E-2</c:v>
                </c:pt>
                <c:pt idx="9381">
                  <c:v>1.8599999999999998E-2</c:v>
                </c:pt>
                <c:pt idx="9382">
                  <c:v>-1.0726E-4</c:v>
                </c:pt>
                <c:pt idx="9383">
                  <c:v>-2.3047000000000002E-2</c:v>
                </c:pt>
                <c:pt idx="9384">
                  <c:v>-4.1286000000000003E-2</c:v>
                </c:pt>
                <c:pt idx="9385">
                  <c:v>-6.2546000000000004E-2</c:v>
                </c:pt>
                <c:pt idx="9386">
                  <c:v>-9.4234999999999999E-2</c:v>
                </c:pt>
                <c:pt idx="9387">
                  <c:v>-0.11814</c:v>
                </c:pt>
                <c:pt idx="9388">
                  <c:v>-0.12584000000000001</c:v>
                </c:pt>
                <c:pt idx="9389">
                  <c:v>-0.11873</c:v>
                </c:pt>
                <c:pt idx="9390">
                  <c:v>-0.11735</c:v>
                </c:pt>
                <c:pt idx="9391">
                  <c:v>-0.10918</c:v>
                </c:pt>
                <c:pt idx="9392">
                  <c:v>-9.5389000000000002E-2</c:v>
                </c:pt>
                <c:pt idx="9393">
                  <c:v>-7.8773999999999997E-2</c:v>
                </c:pt>
                <c:pt idx="9394">
                  <c:v>-6.6693000000000002E-2</c:v>
                </c:pt>
                <c:pt idx="9395">
                  <c:v>-5.0958999999999997E-2</c:v>
                </c:pt>
                <c:pt idx="9396">
                  <c:v>-3.9542000000000001E-2</c:v>
                </c:pt>
                <c:pt idx="9397">
                  <c:v>-3.8601000000000003E-2</c:v>
                </c:pt>
                <c:pt idx="9398">
                  <c:v>-3.9226999999999998E-2</c:v>
                </c:pt>
                <c:pt idx="9399">
                  <c:v>-3.9237000000000001E-2</c:v>
                </c:pt>
                <c:pt idx="9400">
                  <c:v>-3.8031000000000002E-2</c:v>
                </c:pt>
                <c:pt idx="9401">
                  <c:v>-3.5131000000000003E-2</c:v>
                </c:pt>
                <c:pt idx="9402">
                  <c:v>-3.2441999999999999E-2</c:v>
                </c:pt>
                <c:pt idx="9403">
                  <c:v>-3.3593999999999999E-2</c:v>
                </c:pt>
                <c:pt idx="9404">
                  <c:v>-2.5055000000000001E-2</c:v>
                </c:pt>
                <c:pt idx="9405">
                  <c:v>-1.3990000000000001E-2</c:v>
                </c:pt>
                <c:pt idx="9406">
                  <c:v>-7.5836999999999996E-3</c:v>
                </c:pt>
                <c:pt idx="9407">
                  <c:v>-4.3111E-3</c:v>
                </c:pt>
                <c:pt idx="9408">
                  <c:v>5.7714000000000003E-3</c:v>
                </c:pt>
                <c:pt idx="9409">
                  <c:v>1.8624999999999999E-2</c:v>
                </c:pt>
                <c:pt idx="9410">
                  <c:v>1.8296E-2</c:v>
                </c:pt>
                <c:pt idx="9411">
                  <c:v>1.7252E-2</c:v>
                </c:pt>
                <c:pt idx="9412">
                  <c:v>2.8039000000000001E-2</c:v>
                </c:pt>
                <c:pt idx="9413">
                  <c:v>3.8383E-2</c:v>
                </c:pt>
                <c:pt idx="9414">
                  <c:v>3.7363E-2</c:v>
                </c:pt>
                <c:pt idx="9415">
                  <c:v>3.0657E-2</c:v>
                </c:pt>
                <c:pt idx="9416">
                  <c:v>3.5588000000000002E-2</c:v>
                </c:pt>
                <c:pt idx="9417">
                  <c:v>5.0015999999999998E-2</c:v>
                </c:pt>
                <c:pt idx="9418">
                  <c:v>4.5505999999999998E-2</c:v>
                </c:pt>
                <c:pt idx="9419">
                  <c:v>3.9001000000000001E-2</c:v>
                </c:pt>
                <c:pt idx="9420">
                  <c:v>3.3951000000000002E-2</c:v>
                </c:pt>
                <c:pt idx="9421">
                  <c:v>3.6033999999999997E-2</c:v>
                </c:pt>
                <c:pt idx="9422">
                  <c:v>2.7695000000000001E-2</c:v>
                </c:pt>
                <c:pt idx="9423">
                  <c:v>1.7013E-2</c:v>
                </c:pt>
                <c:pt idx="9424">
                  <c:v>9.0013000000000003E-3</c:v>
                </c:pt>
                <c:pt idx="9425">
                  <c:v>2.3773000000000002E-3</c:v>
                </c:pt>
                <c:pt idx="9426">
                  <c:v>-5.6121000000000003E-4</c:v>
                </c:pt>
                <c:pt idx="9427">
                  <c:v>-8.8610000000000008E-3</c:v>
                </c:pt>
                <c:pt idx="9428">
                  <c:v>-1.6393000000000001E-2</c:v>
                </c:pt>
                <c:pt idx="9429">
                  <c:v>-1.2795000000000001E-2</c:v>
                </c:pt>
                <c:pt idx="9430">
                  <c:v>-4.9693000000000003E-3</c:v>
                </c:pt>
                <c:pt idx="9431">
                  <c:v>-4.3687999999999999E-3</c:v>
                </c:pt>
                <c:pt idx="9432">
                  <c:v>-3.2650000000000001E-3</c:v>
                </c:pt>
                <c:pt idx="9433">
                  <c:v>3.6340000000000001E-3</c:v>
                </c:pt>
                <c:pt idx="9434">
                  <c:v>1.6367E-2</c:v>
                </c:pt>
                <c:pt idx="9435">
                  <c:v>2.4395E-2</c:v>
                </c:pt>
                <c:pt idx="9436">
                  <c:v>2.2963999999999998E-2</c:v>
                </c:pt>
                <c:pt idx="9437">
                  <c:v>2.6582000000000001E-2</c:v>
                </c:pt>
                <c:pt idx="9438">
                  <c:v>3.9541E-2</c:v>
                </c:pt>
                <c:pt idx="9439">
                  <c:v>4.5342E-2</c:v>
                </c:pt>
                <c:pt idx="9440">
                  <c:v>4.5373999999999998E-2</c:v>
                </c:pt>
                <c:pt idx="9441">
                  <c:v>4.5032000000000003E-2</c:v>
                </c:pt>
                <c:pt idx="9442">
                  <c:v>4.1644E-2</c:v>
                </c:pt>
                <c:pt idx="9443">
                  <c:v>4.5909999999999999E-2</c:v>
                </c:pt>
                <c:pt idx="9444">
                  <c:v>3.6722999999999999E-2</c:v>
                </c:pt>
                <c:pt idx="9445">
                  <c:v>3.8074999999999998E-2</c:v>
                </c:pt>
                <c:pt idx="9446">
                  <c:v>3.3959999999999997E-2</c:v>
                </c:pt>
                <c:pt idx="9447">
                  <c:v>3.1529000000000001E-2</c:v>
                </c:pt>
                <c:pt idx="9448">
                  <c:v>2.6273999999999999E-2</c:v>
                </c:pt>
                <c:pt idx="9449">
                  <c:v>2.6189E-2</c:v>
                </c:pt>
                <c:pt idx="9450">
                  <c:v>2.8510000000000001E-2</c:v>
                </c:pt>
                <c:pt idx="9451">
                  <c:v>2.4521000000000001E-2</c:v>
                </c:pt>
                <c:pt idx="9452">
                  <c:v>2.1395999999999998E-2</c:v>
                </c:pt>
                <c:pt idx="9453">
                  <c:v>2.1246000000000001E-2</c:v>
                </c:pt>
                <c:pt idx="9454">
                  <c:v>9.1407999999999993E-3</c:v>
                </c:pt>
                <c:pt idx="9455">
                  <c:v>1.5145E-3</c:v>
                </c:pt>
                <c:pt idx="9456">
                  <c:v>-4.2703000000000001E-4</c:v>
                </c:pt>
                <c:pt idx="9457">
                  <c:v>-1.0893E-2</c:v>
                </c:pt>
                <c:pt idx="9458">
                  <c:v>-1.7784000000000001E-2</c:v>
                </c:pt>
                <c:pt idx="9459">
                  <c:v>-1.8595E-2</c:v>
                </c:pt>
                <c:pt idx="9460">
                  <c:v>-2.5878000000000002E-2</c:v>
                </c:pt>
                <c:pt idx="9461">
                  <c:v>-3.1220999999999999E-2</c:v>
                </c:pt>
                <c:pt idx="9462">
                  <c:v>-3.1371000000000003E-2</c:v>
                </c:pt>
                <c:pt idx="9463">
                  <c:v>-3.3328000000000003E-2</c:v>
                </c:pt>
                <c:pt idx="9464">
                  <c:v>-4.1353000000000001E-2</c:v>
                </c:pt>
                <c:pt idx="9465">
                  <c:v>-4.8885999999999999E-2</c:v>
                </c:pt>
                <c:pt idx="9466">
                  <c:v>-5.1318999999999997E-2</c:v>
                </c:pt>
                <c:pt idx="9467">
                  <c:v>-4.2796000000000001E-2</c:v>
                </c:pt>
                <c:pt idx="9468">
                  <c:v>-4.8848000000000003E-2</c:v>
                </c:pt>
                <c:pt idx="9469">
                  <c:v>-4.6366999999999998E-2</c:v>
                </c:pt>
                <c:pt idx="9470">
                  <c:v>-4.9363999999999998E-2</c:v>
                </c:pt>
                <c:pt idx="9471">
                  <c:v>-4.6316000000000003E-2</c:v>
                </c:pt>
                <c:pt idx="9472">
                  <c:v>-4.7015000000000001E-2</c:v>
                </c:pt>
                <c:pt idx="9473">
                  <c:v>-4.1251000000000003E-2</c:v>
                </c:pt>
                <c:pt idx="9474">
                  <c:v>-4.0764000000000002E-2</c:v>
                </c:pt>
                <c:pt idx="9475">
                  <c:v>-4.6678999999999998E-2</c:v>
                </c:pt>
                <c:pt idx="9476">
                  <c:v>-4.6247000000000003E-2</c:v>
                </c:pt>
                <c:pt idx="9477">
                  <c:v>-4.2423000000000002E-2</c:v>
                </c:pt>
                <c:pt idx="9478">
                  <c:v>-4.1685E-2</c:v>
                </c:pt>
                <c:pt idx="9479">
                  <c:v>-3.4167999999999997E-2</c:v>
                </c:pt>
                <c:pt idx="9480">
                  <c:v>-3.0328999999999998E-2</c:v>
                </c:pt>
                <c:pt idx="9481">
                  <c:v>-2.8687000000000001E-2</c:v>
                </c:pt>
                <c:pt idx="9482">
                  <c:v>-1.8165000000000001E-2</c:v>
                </c:pt>
                <c:pt idx="9483">
                  <c:v>-1.3703999999999999E-2</c:v>
                </c:pt>
                <c:pt idx="9484">
                  <c:v>-1.2248E-2</c:v>
                </c:pt>
                <c:pt idx="9485">
                  <c:v>-3.5138000000000001E-3</c:v>
                </c:pt>
                <c:pt idx="9486">
                  <c:v>2.0132000000000001E-3</c:v>
                </c:pt>
                <c:pt idx="9487">
                  <c:v>3.9169000000000001E-3</c:v>
                </c:pt>
                <c:pt idx="9488">
                  <c:v>1.2002000000000001E-2</c:v>
                </c:pt>
                <c:pt idx="9489">
                  <c:v>2.197E-2</c:v>
                </c:pt>
                <c:pt idx="9490">
                  <c:v>2.5786E-2</c:v>
                </c:pt>
                <c:pt idx="9491">
                  <c:v>2.9281999999999999E-2</c:v>
                </c:pt>
                <c:pt idx="9492">
                  <c:v>2.7032E-2</c:v>
                </c:pt>
                <c:pt idx="9493">
                  <c:v>2.9325E-2</c:v>
                </c:pt>
                <c:pt idx="9494">
                  <c:v>2.5211999999999998E-2</c:v>
                </c:pt>
                <c:pt idx="9495">
                  <c:v>2.8243000000000001E-2</c:v>
                </c:pt>
                <c:pt idx="9496">
                  <c:v>2.6901000000000001E-2</c:v>
                </c:pt>
                <c:pt idx="9497">
                  <c:v>2.1434999999999999E-2</c:v>
                </c:pt>
                <c:pt idx="9498">
                  <c:v>1.5703999999999999E-2</c:v>
                </c:pt>
                <c:pt idx="9499">
                  <c:v>2.0548E-2</c:v>
                </c:pt>
                <c:pt idx="9500">
                  <c:v>2.6116E-2</c:v>
                </c:pt>
                <c:pt idx="9501">
                  <c:v>2.1659000000000001E-2</c:v>
                </c:pt>
                <c:pt idx="9502">
                  <c:v>1.8870000000000001E-2</c:v>
                </c:pt>
                <c:pt idx="9503">
                  <c:v>2.4750999999999999E-2</c:v>
                </c:pt>
                <c:pt idx="9504">
                  <c:v>2.1651E-2</c:v>
                </c:pt>
                <c:pt idx="9505">
                  <c:v>1.8445E-2</c:v>
                </c:pt>
                <c:pt idx="9506">
                  <c:v>2.0629000000000002E-2</c:v>
                </c:pt>
                <c:pt idx="9507">
                  <c:v>1.7746000000000001E-2</c:v>
                </c:pt>
                <c:pt idx="9508">
                  <c:v>1.6815E-2</c:v>
                </c:pt>
                <c:pt idx="9509">
                  <c:v>1.8533999999999998E-2</c:v>
                </c:pt>
                <c:pt idx="9510">
                  <c:v>1.6046000000000001E-2</c:v>
                </c:pt>
                <c:pt idx="9511">
                  <c:v>1.2142E-2</c:v>
                </c:pt>
                <c:pt idx="9512">
                  <c:v>1.017E-2</c:v>
                </c:pt>
                <c:pt idx="9513">
                  <c:v>8.0669000000000001E-3</c:v>
                </c:pt>
                <c:pt idx="9514">
                  <c:v>5.6096999999999996E-3</c:v>
                </c:pt>
                <c:pt idx="9515">
                  <c:v>3.1895000000000001E-3</c:v>
                </c:pt>
                <c:pt idx="9516">
                  <c:v>1.3006000000000001E-3</c:v>
                </c:pt>
                <c:pt idx="9517">
                  <c:v>5.7134000000000004E-3</c:v>
                </c:pt>
                <c:pt idx="9518">
                  <c:v>9.2297000000000004E-3</c:v>
                </c:pt>
                <c:pt idx="9519">
                  <c:v>9.6173000000000005E-3</c:v>
                </c:pt>
                <c:pt idx="9520">
                  <c:v>1.0904E-2</c:v>
                </c:pt>
                <c:pt idx="9521">
                  <c:v>1.3996E-2</c:v>
                </c:pt>
                <c:pt idx="9522">
                  <c:v>1.7163999999999999E-2</c:v>
                </c:pt>
                <c:pt idx="9523">
                  <c:v>1.8543E-2</c:v>
                </c:pt>
                <c:pt idx="9524">
                  <c:v>1.7956E-2</c:v>
                </c:pt>
                <c:pt idx="9525">
                  <c:v>1.8402999999999999E-2</c:v>
                </c:pt>
                <c:pt idx="9526">
                  <c:v>1.8893E-2</c:v>
                </c:pt>
                <c:pt idx="9527">
                  <c:v>1.9837E-2</c:v>
                </c:pt>
                <c:pt idx="9528">
                  <c:v>2.0986999999999999E-2</c:v>
                </c:pt>
                <c:pt idx="9529">
                  <c:v>2.1913999999999999E-2</c:v>
                </c:pt>
                <c:pt idx="9530">
                  <c:v>2.0957E-2</c:v>
                </c:pt>
                <c:pt idx="9531">
                  <c:v>2.0695000000000002E-2</c:v>
                </c:pt>
                <c:pt idx="9532">
                  <c:v>2.145E-2</c:v>
                </c:pt>
                <c:pt idx="9533">
                  <c:v>1.7697999999999998E-2</c:v>
                </c:pt>
                <c:pt idx="9534">
                  <c:v>1.3025E-2</c:v>
                </c:pt>
                <c:pt idx="9535">
                  <c:v>1.2439E-2</c:v>
                </c:pt>
                <c:pt idx="9536">
                  <c:v>1.1664000000000001E-2</c:v>
                </c:pt>
                <c:pt idx="9537">
                  <c:v>5.8212000000000003E-3</c:v>
                </c:pt>
                <c:pt idx="9538">
                  <c:v>2.0016000000000001E-4</c:v>
                </c:pt>
                <c:pt idx="9539">
                  <c:v>-2.2279000000000001E-3</c:v>
                </c:pt>
                <c:pt idx="9540">
                  <c:v>-9.1246000000000001E-3</c:v>
                </c:pt>
                <c:pt idx="9541">
                  <c:v>-1.6864000000000001E-2</c:v>
                </c:pt>
                <c:pt idx="9542">
                  <c:v>-2.0489E-2</c:v>
                </c:pt>
                <c:pt idx="9543">
                  <c:v>-2.9332E-2</c:v>
                </c:pt>
                <c:pt idx="9544">
                  <c:v>-3.2857999999999998E-2</c:v>
                </c:pt>
                <c:pt idx="9545">
                  <c:v>-4.0252000000000003E-2</c:v>
                </c:pt>
                <c:pt idx="9546">
                  <c:v>-4.2250999999999997E-2</c:v>
                </c:pt>
                <c:pt idx="9547">
                  <c:v>-4.7261999999999998E-2</c:v>
                </c:pt>
                <c:pt idx="9548">
                  <c:v>-5.0538E-2</c:v>
                </c:pt>
                <c:pt idx="9549">
                  <c:v>-5.2310000000000002E-2</c:v>
                </c:pt>
                <c:pt idx="9550">
                  <c:v>-5.4989000000000003E-2</c:v>
                </c:pt>
                <c:pt idx="9551">
                  <c:v>-5.6368000000000001E-2</c:v>
                </c:pt>
                <c:pt idx="9552">
                  <c:v>-5.883E-2</c:v>
                </c:pt>
                <c:pt idx="9553">
                  <c:v>-6.0167999999999999E-2</c:v>
                </c:pt>
                <c:pt idx="9554">
                  <c:v>-5.6840000000000002E-2</c:v>
                </c:pt>
                <c:pt idx="9555">
                  <c:v>-5.4745000000000002E-2</c:v>
                </c:pt>
                <c:pt idx="9556">
                  <c:v>-5.4031000000000003E-2</c:v>
                </c:pt>
                <c:pt idx="9557">
                  <c:v>-4.7885999999999998E-2</c:v>
                </c:pt>
                <c:pt idx="9558">
                  <c:v>-4.4804999999999998E-2</c:v>
                </c:pt>
                <c:pt idx="9559">
                  <c:v>-4.2537999999999999E-2</c:v>
                </c:pt>
                <c:pt idx="9560">
                  <c:v>-3.5428000000000001E-2</c:v>
                </c:pt>
                <c:pt idx="9561">
                  <c:v>-2.8969999999999999E-2</c:v>
                </c:pt>
                <c:pt idx="9562">
                  <c:v>-2.4611000000000001E-2</c:v>
                </c:pt>
                <c:pt idx="9563">
                  <c:v>-1.8114999999999999E-2</c:v>
                </c:pt>
                <c:pt idx="9564">
                  <c:v>-8.6298E-3</c:v>
                </c:pt>
                <c:pt idx="9565">
                  <c:v>1.8201000000000001E-3</c:v>
                </c:pt>
                <c:pt idx="9566">
                  <c:v>9.8244999999999999E-3</c:v>
                </c:pt>
                <c:pt idx="9567">
                  <c:v>1.1873E-2</c:v>
                </c:pt>
                <c:pt idx="9568">
                  <c:v>2.3304999999999999E-2</c:v>
                </c:pt>
                <c:pt idx="9569">
                  <c:v>2.3091E-2</c:v>
                </c:pt>
                <c:pt idx="9570">
                  <c:v>3.2113999999999997E-2</c:v>
                </c:pt>
                <c:pt idx="9571">
                  <c:v>3.6047000000000003E-2</c:v>
                </c:pt>
                <c:pt idx="9572">
                  <c:v>4.1736000000000002E-2</c:v>
                </c:pt>
                <c:pt idx="9573">
                  <c:v>4.0059999999999998E-2</c:v>
                </c:pt>
                <c:pt idx="9574">
                  <c:v>4.3658000000000002E-2</c:v>
                </c:pt>
                <c:pt idx="9575">
                  <c:v>5.4017999999999997E-2</c:v>
                </c:pt>
                <c:pt idx="9576">
                  <c:v>5.3677999999999997E-2</c:v>
                </c:pt>
                <c:pt idx="9577">
                  <c:v>5.2308E-2</c:v>
                </c:pt>
                <c:pt idx="9578">
                  <c:v>5.7459000000000003E-2</c:v>
                </c:pt>
                <c:pt idx="9579">
                  <c:v>5.3601000000000003E-2</c:v>
                </c:pt>
                <c:pt idx="9580">
                  <c:v>4.8370000000000003E-2</c:v>
                </c:pt>
                <c:pt idx="9581">
                  <c:v>4.6372999999999998E-2</c:v>
                </c:pt>
                <c:pt idx="9582">
                  <c:v>4.0596E-2</c:v>
                </c:pt>
                <c:pt idx="9583">
                  <c:v>3.9079999999999997E-2</c:v>
                </c:pt>
                <c:pt idx="9584">
                  <c:v>3.6570999999999999E-2</c:v>
                </c:pt>
                <c:pt idx="9585">
                  <c:v>2.8219000000000001E-2</c:v>
                </c:pt>
                <c:pt idx="9586">
                  <c:v>2.4291E-2</c:v>
                </c:pt>
                <c:pt idx="9587">
                  <c:v>2.1967E-2</c:v>
                </c:pt>
                <c:pt idx="9588">
                  <c:v>1.4406E-2</c:v>
                </c:pt>
                <c:pt idx="9589">
                  <c:v>6.9974E-3</c:v>
                </c:pt>
                <c:pt idx="9590">
                  <c:v>-1.7836E-3</c:v>
                </c:pt>
                <c:pt idx="9591">
                  <c:v>-9.6696999999999998E-3</c:v>
                </c:pt>
                <c:pt idx="9592">
                  <c:v>-7.0717999999999996E-3</c:v>
                </c:pt>
                <c:pt idx="9593">
                  <c:v>-1.0810999999999999E-2</c:v>
                </c:pt>
                <c:pt idx="9594">
                  <c:v>-8.9561999999999992E-3</c:v>
                </c:pt>
                <c:pt idx="9595">
                  <c:v>-1.7136999999999999E-2</c:v>
                </c:pt>
                <c:pt idx="9596">
                  <c:v>-1.6138E-2</c:v>
                </c:pt>
                <c:pt idx="9597">
                  <c:v>-1.2756E-2</c:v>
                </c:pt>
                <c:pt idx="9598">
                  <c:v>-8.3730000000000002E-3</c:v>
                </c:pt>
                <c:pt idx="9599">
                  <c:v>-1.1351999999999999E-2</c:v>
                </c:pt>
                <c:pt idx="9600">
                  <c:v>-1.5623E-2</c:v>
                </c:pt>
                <c:pt idx="9601">
                  <c:v>-1.1521E-2</c:v>
                </c:pt>
                <c:pt idx="9602">
                  <c:v>-9.0868000000000008E-3</c:v>
                </c:pt>
                <c:pt idx="9603">
                  <c:v>-1.1904E-2</c:v>
                </c:pt>
                <c:pt idx="9604">
                  <c:v>-3.4215999999999999E-3</c:v>
                </c:pt>
                <c:pt idx="9605">
                  <c:v>1.9376E-3</c:v>
                </c:pt>
                <c:pt idx="9606">
                  <c:v>1.34E-3</c:v>
                </c:pt>
                <c:pt idx="9607">
                  <c:v>8.5491000000000004E-3</c:v>
                </c:pt>
                <c:pt idx="9608">
                  <c:v>9.8063999999999998E-3</c:v>
                </c:pt>
                <c:pt idx="9609">
                  <c:v>7.8373000000000002E-3</c:v>
                </c:pt>
                <c:pt idx="9610">
                  <c:v>1.3722E-2</c:v>
                </c:pt>
                <c:pt idx="9611">
                  <c:v>1.7069000000000001E-2</c:v>
                </c:pt>
                <c:pt idx="9612">
                  <c:v>1.4651000000000001E-2</c:v>
                </c:pt>
                <c:pt idx="9613">
                  <c:v>1.7129999999999999E-2</c:v>
                </c:pt>
                <c:pt idx="9614">
                  <c:v>2.2728000000000002E-2</c:v>
                </c:pt>
                <c:pt idx="9615">
                  <c:v>2.6547000000000001E-2</c:v>
                </c:pt>
                <c:pt idx="9616">
                  <c:v>2.5784000000000001E-2</c:v>
                </c:pt>
                <c:pt idx="9617">
                  <c:v>1.8173999999999999E-2</c:v>
                </c:pt>
                <c:pt idx="9618">
                  <c:v>1.7680000000000001E-2</c:v>
                </c:pt>
                <c:pt idx="9619">
                  <c:v>1.1665E-2</c:v>
                </c:pt>
                <c:pt idx="9620">
                  <c:v>8.9785000000000004E-3</c:v>
                </c:pt>
                <c:pt idx="9621">
                  <c:v>3.0899999999999999E-3</c:v>
                </c:pt>
                <c:pt idx="9622">
                  <c:v>-3.2583E-3</c:v>
                </c:pt>
                <c:pt idx="9623">
                  <c:v>-1.3644E-2</c:v>
                </c:pt>
                <c:pt idx="9624">
                  <c:v>-1.7756000000000001E-2</c:v>
                </c:pt>
                <c:pt idx="9625">
                  <c:v>-1.7600999999999999E-2</c:v>
                </c:pt>
                <c:pt idx="9626">
                  <c:v>-2.4818E-2</c:v>
                </c:pt>
                <c:pt idx="9627">
                  <c:v>-3.2925999999999997E-2</c:v>
                </c:pt>
                <c:pt idx="9628">
                  <c:v>-3.6227000000000002E-2</c:v>
                </c:pt>
                <c:pt idx="9629">
                  <c:v>-4.4729999999999999E-2</c:v>
                </c:pt>
                <c:pt idx="9630">
                  <c:v>-5.1020000000000003E-2</c:v>
                </c:pt>
                <c:pt idx="9631">
                  <c:v>-5.4262999999999999E-2</c:v>
                </c:pt>
                <c:pt idx="9632">
                  <c:v>-5.9693999999999997E-2</c:v>
                </c:pt>
                <c:pt idx="9633">
                  <c:v>-6.1100000000000002E-2</c:v>
                </c:pt>
                <c:pt idx="9634">
                  <c:v>-6.0201999999999999E-2</c:v>
                </c:pt>
                <c:pt idx="9635">
                  <c:v>-6.4544000000000004E-2</c:v>
                </c:pt>
                <c:pt idx="9636">
                  <c:v>-6.2637999999999999E-2</c:v>
                </c:pt>
                <c:pt idx="9637">
                  <c:v>-5.9232E-2</c:v>
                </c:pt>
                <c:pt idx="9638">
                  <c:v>-5.9320999999999999E-2</c:v>
                </c:pt>
                <c:pt idx="9639">
                  <c:v>-6.0380999999999997E-2</c:v>
                </c:pt>
                <c:pt idx="9640">
                  <c:v>-5.3122999999999997E-2</c:v>
                </c:pt>
                <c:pt idx="9641">
                  <c:v>-4.7863999999999997E-2</c:v>
                </c:pt>
                <c:pt idx="9642">
                  <c:v>-4.0238000000000003E-2</c:v>
                </c:pt>
                <c:pt idx="9643">
                  <c:v>-3.1719999999999998E-2</c:v>
                </c:pt>
                <c:pt idx="9644">
                  <c:v>-2.1409000000000001E-2</c:v>
                </c:pt>
                <c:pt idx="9645">
                  <c:v>-1.346E-2</c:v>
                </c:pt>
                <c:pt idx="9646">
                  <c:v>-5.1552000000000004E-3</c:v>
                </c:pt>
                <c:pt idx="9647">
                  <c:v>6.6756000000000003E-3</c:v>
                </c:pt>
                <c:pt idx="9648">
                  <c:v>1.7791000000000001E-2</c:v>
                </c:pt>
                <c:pt idx="9649">
                  <c:v>2.4042000000000001E-2</c:v>
                </c:pt>
                <c:pt idx="9650">
                  <c:v>3.0508E-2</c:v>
                </c:pt>
                <c:pt idx="9651">
                  <c:v>3.9092000000000002E-2</c:v>
                </c:pt>
                <c:pt idx="9652">
                  <c:v>4.8224999999999997E-2</c:v>
                </c:pt>
                <c:pt idx="9653">
                  <c:v>5.4579999999999997E-2</c:v>
                </c:pt>
                <c:pt idx="9654">
                  <c:v>6.2847E-2</c:v>
                </c:pt>
                <c:pt idx="9655">
                  <c:v>6.6559999999999994E-2</c:v>
                </c:pt>
                <c:pt idx="9656">
                  <c:v>6.9637000000000004E-2</c:v>
                </c:pt>
                <c:pt idx="9657">
                  <c:v>7.3771000000000003E-2</c:v>
                </c:pt>
                <c:pt idx="9658">
                  <c:v>7.6172000000000004E-2</c:v>
                </c:pt>
                <c:pt idx="9659">
                  <c:v>7.3873999999999995E-2</c:v>
                </c:pt>
                <c:pt idx="9660">
                  <c:v>7.2720000000000007E-2</c:v>
                </c:pt>
                <c:pt idx="9661">
                  <c:v>7.2229000000000002E-2</c:v>
                </c:pt>
                <c:pt idx="9662">
                  <c:v>7.0153999999999994E-2</c:v>
                </c:pt>
                <c:pt idx="9663">
                  <c:v>6.3733999999999999E-2</c:v>
                </c:pt>
                <c:pt idx="9664">
                  <c:v>5.8504E-2</c:v>
                </c:pt>
                <c:pt idx="9665">
                  <c:v>5.0581000000000001E-2</c:v>
                </c:pt>
                <c:pt idx="9666">
                  <c:v>4.2560000000000001E-2</c:v>
                </c:pt>
                <c:pt idx="9667">
                  <c:v>3.5482E-2</c:v>
                </c:pt>
                <c:pt idx="9668">
                  <c:v>2.3231000000000002E-2</c:v>
                </c:pt>
                <c:pt idx="9669">
                  <c:v>1.7897E-2</c:v>
                </c:pt>
                <c:pt idx="9670">
                  <c:v>6.5769000000000001E-3</c:v>
                </c:pt>
                <c:pt idx="9671">
                  <c:v>-3.0749999999999999E-4</c:v>
                </c:pt>
                <c:pt idx="9672">
                  <c:v>-9.6954999999999993E-3</c:v>
                </c:pt>
                <c:pt idx="9673">
                  <c:v>-1.5585E-2</c:v>
                </c:pt>
                <c:pt idx="9674">
                  <c:v>-2.2294999999999999E-2</c:v>
                </c:pt>
                <c:pt idx="9675">
                  <c:v>-3.0096000000000001E-2</c:v>
                </c:pt>
                <c:pt idx="9676">
                  <c:v>-3.4463000000000001E-2</c:v>
                </c:pt>
                <c:pt idx="9677">
                  <c:v>-3.9389E-2</c:v>
                </c:pt>
                <c:pt idx="9678">
                  <c:v>-4.6129999999999997E-2</c:v>
                </c:pt>
                <c:pt idx="9679">
                  <c:v>-4.4290000000000003E-2</c:v>
                </c:pt>
                <c:pt idx="9680">
                  <c:v>-4.3928000000000002E-2</c:v>
                </c:pt>
                <c:pt idx="9681">
                  <c:v>-4.5853999999999999E-2</c:v>
                </c:pt>
                <c:pt idx="9682">
                  <c:v>-4.3872000000000001E-2</c:v>
                </c:pt>
                <c:pt idx="9683">
                  <c:v>-4.0773999999999998E-2</c:v>
                </c:pt>
                <c:pt idx="9684">
                  <c:v>-3.8919000000000002E-2</c:v>
                </c:pt>
                <c:pt idx="9685">
                  <c:v>-3.3862999999999997E-2</c:v>
                </c:pt>
                <c:pt idx="9686">
                  <c:v>-3.0969E-2</c:v>
                </c:pt>
                <c:pt idx="9687">
                  <c:v>-2.5898000000000001E-2</c:v>
                </c:pt>
                <c:pt idx="9688">
                  <c:v>-1.8353999999999999E-2</c:v>
                </c:pt>
                <c:pt idx="9689">
                  <c:v>-1.0734E-2</c:v>
                </c:pt>
                <c:pt idx="9690">
                  <c:v>-8.5174000000000003E-4</c:v>
                </c:pt>
                <c:pt idx="9691">
                  <c:v>7.6299000000000002E-3</c:v>
                </c:pt>
                <c:pt idx="9692">
                  <c:v>9.1360999999999994E-3</c:v>
                </c:pt>
                <c:pt idx="9693">
                  <c:v>1.8578000000000001E-2</c:v>
                </c:pt>
                <c:pt idx="9694">
                  <c:v>1.9692999999999999E-2</c:v>
                </c:pt>
                <c:pt idx="9695">
                  <c:v>2.7E-2</c:v>
                </c:pt>
                <c:pt idx="9696">
                  <c:v>2.8361000000000001E-2</c:v>
                </c:pt>
                <c:pt idx="9697">
                  <c:v>3.0952E-2</c:v>
                </c:pt>
                <c:pt idx="9698">
                  <c:v>2.6654000000000001E-2</c:v>
                </c:pt>
                <c:pt idx="9699">
                  <c:v>2.8414999999999999E-2</c:v>
                </c:pt>
                <c:pt idx="9700">
                  <c:v>3.3049000000000002E-2</c:v>
                </c:pt>
                <c:pt idx="9701">
                  <c:v>2.9884000000000001E-2</c:v>
                </c:pt>
                <c:pt idx="9702">
                  <c:v>2.469E-2</c:v>
                </c:pt>
                <c:pt idx="9703">
                  <c:v>2.4667000000000001E-2</c:v>
                </c:pt>
                <c:pt idx="9704">
                  <c:v>1.5353E-2</c:v>
                </c:pt>
                <c:pt idx="9705">
                  <c:v>8.2311999999999993E-3</c:v>
                </c:pt>
                <c:pt idx="9706">
                  <c:v>3.1029E-3</c:v>
                </c:pt>
                <c:pt idx="9707">
                  <c:v>-7.9223000000000002E-3</c:v>
                </c:pt>
                <c:pt idx="9708">
                  <c:v>-1.3291000000000001E-2</c:v>
                </c:pt>
                <c:pt idx="9709">
                  <c:v>-1.6206000000000002E-2</c:v>
                </c:pt>
                <c:pt idx="9710">
                  <c:v>-2.7293000000000001E-2</c:v>
                </c:pt>
                <c:pt idx="9711">
                  <c:v>-3.4736999999999997E-2</c:v>
                </c:pt>
                <c:pt idx="9712">
                  <c:v>-3.8224000000000001E-2</c:v>
                </c:pt>
                <c:pt idx="9713">
                  <c:v>-4.6101999999999997E-2</c:v>
                </c:pt>
                <c:pt idx="9714">
                  <c:v>-5.4855000000000001E-2</c:v>
                </c:pt>
                <c:pt idx="9715">
                  <c:v>-6.4546999999999993E-2</c:v>
                </c:pt>
                <c:pt idx="9716">
                  <c:v>-7.0689000000000002E-2</c:v>
                </c:pt>
                <c:pt idx="9717">
                  <c:v>-6.7138000000000003E-2</c:v>
                </c:pt>
                <c:pt idx="9718">
                  <c:v>-7.0072999999999996E-2</c:v>
                </c:pt>
                <c:pt idx="9719">
                  <c:v>-6.5630999999999995E-2</c:v>
                </c:pt>
                <c:pt idx="9720">
                  <c:v>-6.9086999999999996E-2</c:v>
                </c:pt>
                <c:pt idx="9721">
                  <c:v>-6.5060000000000007E-2</c:v>
                </c:pt>
                <c:pt idx="9722">
                  <c:v>-5.7370999999999998E-2</c:v>
                </c:pt>
                <c:pt idx="9723">
                  <c:v>-4.6400999999999998E-2</c:v>
                </c:pt>
                <c:pt idx="9724">
                  <c:v>-4.2571999999999999E-2</c:v>
                </c:pt>
                <c:pt idx="9725">
                  <c:v>-4.2534000000000002E-2</c:v>
                </c:pt>
                <c:pt idx="9726">
                  <c:v>-2.9231E-2</c:v>
                </c:pt>
                <c:pt idx="9727">
                  <c:v>-1.7589E-2</c:v>
                </c:pt>
                <c:pt idx="9728">
                  <c:v>-1.2120000000000001E-2</c:v>
                </c:pt>
                <c:pt idx="9729">
                  <c:v>3.2761999999999999E-3</c:v>
                </c:pt>
                <c:pt idx="9730">
                  <c:v>1.7138E-2</c:v>
                </c:pt>
                <c:pt idx="9731">
                  <c:v>2.6672000000000001E-2</c:v>
                </c:pt>
                <c:pt idx="9732">
                  <c:v>4.1028000000000002E-2</c:v>
                </c:pt>
                <c:pt idx="9733">
                  <c:v>4.9209000000000003E-2</c:v>
                </c:pt>
                <c:pt idx="9734">
                  <c:v>5.4172999999999999E-2</c:v>
                </c:pt>
                <c:pt idx="9735">
                  <c:v>6.7183999999999994E-2</c:v>
                </c:pt>
                <c:pt idx="9736">
                  <c:v>7.4921000000000001E-2</c:v>
                </c:pt>
                <c:pt idx="9737">
                  <c:v>7.8569E-2</c:v>
                </c:pt>
                <c:pt idx="9738">
                  <c:v>8.3058999999999994E-2</c:v>
                </c:pt>
                <c:pt idx="9739">
                  <c:v>9.2043E-2</c:v>
                </c:pt>
                <c:pt idx="9740">
                  <c:v>9.6948000000000006E-2</c:v>
                </c:pt>
                <c:pt idx="9741">
                  <c:v>0.10052999999999999</c:v>
                </c:pt>
                <c:pt idx="9742">
                  <c:v>9.0945999999999999E-2</c:v>
                </c:pt>
                <c:pt idx="9743">
                  <c:v>8.9109999999999995E-2</c:v>
                </c:pt>
                <c:pt idx="9744">
                  <c:v>8.2664000000000001E-2</c:v>
                </c:pt>
                <c:pt idx="9745">
                  <c:v>7.8888E-2</c:v>
                </c:pt>
                <c:pt idx="9746">
                  <c:v>7.0703000000000002E-2</c:v>
                </c:pt>
                <c:pt idx="9747">
                  <c:v>5.9125999999999998E-2</c:v>
                </c:pt>
                <c:pt idx="9748">
                  <c:v>4.6745000000000002E-2</c:v>
                </c:pt>
                <c:pt idx="9749">
                  <c:v>3.9496999999999997E-2</c:v>
                </c:pt>
                <c:pt idx="9750">
                  <c:v>3.3463E-2</c:v>
                </c:pt>
                <c:pt idx="9751">
                  <c:v>1.9297000000000002E-2</c:v>
                </c:pt>
                <c:pt idx="9752">
                  <c:v>7.1999999999999998E-3</c:v>
                </c:pt>
                <c:pt idx="9753">
                  <c:v>-4.5884000000000002E-4</c:v>
                </c:pt>
                <c:pt idx="9754">
                  <c:v>-1.6754999999999999E-2</c:v>
                </c:pt>
                <c:pt idx="9755">
                  <c:v>-2.9805000000000002E-2</c:v>
                </c:pt>
                <c:pt idx="9756">
                  <c:v>-3.7525999999999997E-2</c:v>
                </c:pt>
                <c:pt idx="9757">
                  <c:v>-4.7759000000000003E-2</c:v>
                </c:pt>
                <c:pt idx="9758">
                  <c:v>-5.5718999999999998E-2</c:v>
                </c:pt>
                <c:pt idx="9759">
                  <c:v>-5.9532000000000002E-2</c:v>
                </c:pt>
                <c:pt idx="9760">
                  <c:v>-6.7472000000000004E-2</c:v>
                </c:pt>
                <c:pt idx="9761">
                  <c:v>-6.9896E-2</c:v>
                </c:pt>
                <c:pt idx="9762">
                  <c:v>-7.1125999999999995E-2</c:v>
                </c:pt>
                <c:pt idx="9763">
                  <c:v>-7.3327000000000003E-2</c:v>
                </c:pt>
                <c:pt idx="9764">
                  <c:v>-7.6511999999999997E-2</c:v>
                </c:pt>
                <c:pt idx="9765">
                  <c:v>-7.2445999999999997E-2</c:v>
                </c:pt>
                <c:pt idx="9766">
                  <c:v>-6.9186999999999999E-2</c:v>
                </c:pt>
                <c:pt idx="9767">
                  <c:v>-6.1867999999999999E-2</c:v>
                </c:pt>
                <c:pt idx="9768">
                  <c:v>-5.4958E-2</c:v>
                </c:pt>
                <c:pt idx="9769">
                  <c:v>-4.6254000000000003E-2</c:v>
                </c:pt>
                <c:pt idx="9770">
                  <c:v>-3.8123999999999998E-2</c:v>
                </c:pt>
                <c:pt idx="9771">
                  <c:v>-2.9668E-2</c:v>
                </c:pt>
                <c:pt idx="9772">
                  <c:v>-1.9377999999999999E-2</c:v>
                </c:pt>
                <c:pt idx="9773">
                  <c:v>-8.9931000000000004E-3</c:v>
                </c:pt>
                <c:pt idx="9774">
                  <c:v>-1.3728E-3</c:v>
                </c:pt>
                <c:pt idx="9775">
                  <c:v>5.5960000000000003E-3</c:v>
                </c:pt>
                <c:pt idx="9776">
                  <c:v>1.4525E-2</c:v>
                </c:pt>
                <c:pt idx="9777">
                  <c:v>2.1621000000000001E-2</c:v>
                </c:pt>
                <c:pt idx="9778">
                  <c:v>2.9725999999999999E-2</c:v>
                </c:pt>
                <c:pt idx="9779">
                  <c:v>3.7062999999999999E-2</c:v>
                </c:pt>
                <c:pt idx="9780">
                  <c:v>4.2037999999999999E-2</c:v>
                </c:pt>
                <c:pt idx="9781">
                  <c:v>4.2585999999999999E-2</c:v>
                </c:pt>
                <c:pt idx="9782">
                  <c:v>4.6295000000000003E-2</c:v>
                </c:pt>
                <c:pt idx="9783">
                  <c:v>4.7107999999999997E-2</c:v>
                </c:pt>
                <c:pt idx="9784">
                  <c:v>4.5870000000000001E-2</c:v>
                </c:pt>
                <c:pt idx="9785">
                  <c:v>4.1480999999999997E-2</c:v>
                </c:pt>
                <c:pt idx="9786">
                  <c:v>3.9247999999999998E-2</c:v>
                </c:pt>
                <c:pt idx="9787">
                  <c:v>3.4721000000000002E-2</c:v>
                </c:pt>
                <c:pt idx="9788">
                  <c:v>2.9697000000000001E-2</c:v>
                </c:pt>
                <c:pt idx="9789">
                  <c:v>2.1693E-2</c:v>
                </c:pt>
                <c:pt idx="9790">
                  <c:v>1.1098E-2</c:v>
                </c:pt>
                <c:pt idx="9791">
                  <c:v>1.8565000000000001E-3</c:v>
                </c:pt>
                <c:pt idx="9792">
                  <c:v>-5.1465E-3</c:v>
                </c:pt>
                <c:pt idx="9793">
                  <c:v>-1.8010999999999999E-2</c:v>
                </c:pt>
                <c:pt idx="9794">
                  <c:v>-2.5089E-2</c:v>
                </c:pt>
                <c:pt idx="9795">
                  <c:v>-3.5739E-2</c:v>
                </c:pt>
                <c:pt idx="9796">
                  <c:v>-4.0580999999999999E-2</c:v>
                </c:pt>
                <c:pt idx="9797">
                  <c:v>-5.0007000000000003E-2</c:v>
                </c:pt>
                <c:pt idx="9798">
                  <c:v>-5.5451E-2</c:v>
                </c:pt>
                <c:pt idx="9799">
                  <c:v>-5.9275000000000001E-2</c:v>
                </c:pt>
                <c:pt idx="9800">
                  <c:v>-6.2645999999999993E-2</c:v>
                </c:pt>
                <c:pt idx="9801">
                  <c:v>-6.5799999999999997E-2</c:v>
                </c:pt>
                <c:pt idx="9802">
                  <c:v>-6.7246E-2</c:v>
                </c:pt>
                <c:pt idx="9803">
                  <c:v>-6.9345000000000004E-2</c:v>
                </c:pt>
                <c:pt idx="9804">
                  <c:v>-6.2577999999999995E-2</c:v>
                </c:pt>
                <c:pt idx="9805">
                  <c:v>-5.8444000000000003E-2</c:v>
                </c:pt>
                <c:pt idx="9806">
                  <c:v>-5.4207999999999999E-2</c:v>
                </c:pt>
                <c:pt idx="9807">
                  <c:v>-4.6122999999999997E-2</c:v>
                </c:pt>
                <c:pt idx="9808">
                  <c:v>-3.7266000000000001E-2</c:v>
                </c:pt>
                <c:pt idx="9809">
                  <c:v>-2.9850000000000002E-2</c:v>
                </c:pt>
                <c:pt idx="9810">
                  <c:v>-1.7867000000000001E-2</c:v>
                </c:pt>
                <c:pt idx="9811">
                  <c:v>-8.1195E-3</c:v>
                </c:pt>
                <c:pt idx="9812">
                  <c:v>1.9835999999999999E-3</c:v>
                </c:pt>
                <c:pt idx="9813">
                  <c:v>1.5729E-2</c:v>
                </c:pt>
                <c:pt idx="9814">
                  <c:v>2.9739000000000002E-2</c:v>
                </c:pt>
                <c:pt idx="9815">
                  <c:v>4.5458999999999999E-2</c:v>
                </c:pt>
                <c:pt idx="9816">
                  <c:v>5.8626999999999999E-2</c:v>
                </c:pt>
                <c:pt idx="9817">
                  <c:v>6.5393000000000007E-2</c:v>
                </c:pt>
                <c:pt idx="9818">
                  <c:v>8.0087000000000005E-2</c:v>
                </c:pt>
                <c:pt idx="9819">
                  <c:v>8.3809999999999996E-2</c:v>
                </c:pt>
                <c:pt idx="9820">
                  <c:v>9.3102000000000004E-2</c:v>
                </c:pt>
                <c:pt idx="9821">
                  <c:v>9.8488000000000006E-2</c:v>
                </c:pt>
                <c:pt idx="9822">
                  <c:v>0.10245</c:v>
                </c:pt>
                <c:pt idx="9823">
                  <c:v>0.10067</c:v>
                </c:pt>
                <c:pt idx="9824">
                  <c:v>9.8903000000000005E-2</c:v>
                </c:pt>
                <c:pt idx="9825">
                  <c:v>0.10446999999999999</c:v>
                </c:pt>
                <c:pt idx="9826">
                  <c:v>9.9206000000000003E-2</c:v>
                </c:pt>
                <c:pt idx="9827">
                  <c:v>9.3209E-2</c:v>
                </c:pt>
                <c:pt idx="9828">
                  <c:v>8.7660000000000002E-2</c:v>
                </c:pt>
                <c:pt idx="9829">
                  <c:v>7.4451000000000003E-2</c:v>
                </c:pt>
                <c:pt idx="9830">
                  <c:v>6.1996999999999997E-2</c:v>
                </c:pt>
                <c:pt idx="9831">
                  <c:v>5.3161E-2</c:v>
                </c:pt>
                <c:pt idx="9832">
                  <c:v>3.5885E-2</c:v>
                </c:pt>
                <c:pt idx="9833">
                  <c:v>2.3668000000000002E-2</c:v>
                </c:pt>
                <c:pt idx="9834">
                  <c:v>1.3499000000000001E-2</c:v>
                </c:pt>
                <c:pt idx="9835">
                  <c:v>-3.2967000000000001E-3</c:v>
                </c:pt>
                <c:pt idx="9836">
                  <c:v>-1.6433E-2</c:v>
                </c:pt>
                <c:pt idx="9837">
                  <c:v>-2.8074000000000002E-2</c:v>
                </c:pt>
                <c:pt idx="9838">
                  <c:v>-4.2949000000000001E-2</c:v>
                </c:pt>
                <c:pt idx="9839">
                  <c:v>-5.6564999999999997E-2</c:v>
                </c:pt>
                <c:pt idx="9840">
                  <c:v>-7.2802000000000006E-2</c:v>
                </c:pt>
                <c:pt idx="9841">
                  <c:v>-8.6410000000000001E-2</c:v>
                </c:pt>
                <c:pt idx="9842">
                  <c:v>-8.8319999999999996E-2</c:v>
                </c:pt>
                <c:pt idx="9843">
                  <c:v>-9.4508999999999996E-2</c:v>
                </c:pt>
                <c:pt idx="9844">
                  <c:v>-9.5961000000000005E-2</c:v>
                </c:pt>
                <c:pt idx="9845">
                  <c:v>-0.10449</c:v>
                </c:pt>
                <c:pt idx="9846">
                  <c:v>-0.10382</c:v>
                </c:pt>
                <c:pt idx="9847">
                  <c:v>-9.7845000000000001E-2</c:v>
                </c:pt>
                <c:pt idx="9848">
                  <c:v>-9.0996999999999995E-2</c:v>
                </c:pt>
                <c:pt idx="9849">
                  <c:v>-8.8901999999999995E-2</c:v>
                </c:pt>
                <c:pt idx="9850">
                  <c:v>-8.9927000000000007E-2</c:v>
                </c:pt>
                <c:pt idx="9851">
                  <c:v>-7.7112E-2</c:v>
                </c:pt>
                <c:pt idx="9852">
                  <c:v>-6.6488000000000005E-2</c:v>
                </c:pt>
                <c:pt idx="9853">
                  <c:v>-6.0069999999999998E-2</c:v>
                </c:pt>
                <c:pt idx="9854">
                  <c:v>-4.3323E-2</c:v>
                </c:pt>
                <c:pt idx="9855">
                  <c:v>-2.8667000000000002E-2</c:v>
                </c:pt>
                <c:pt idx="9856">
                  <c:v>-1.7714000000000001E-2</c:v>
                </c:pt>
                <c:pt idx="9857">
                  <c:v>-5.1577000000000003E-4</c:v>
                </c:pt>
                <c:pt idx="9858">
                  <c:v>9.8910000000000005E-3</c:v>
                </c:pt>
                <c:pt idx="9859">
                  <c:v>1.5997999999999998E-2</c:v>
                </c:pt>
                <c:pt idx="9860">
                  <c:v>3.2289999999999999E-2</c:v>
                </c:pt>
                <c:pt idx="9861">
                  <c:v>4.2888000000000003E-2</c:v>
                </c:pt>
                <c:pt idx="9862">
                  <c:v>4.8827000000000002E-2</c:v>
                </c:pt>
                <c:pt idx="9863">
                  <c:v>5.4984999999999999E-2</c:v>
                </c:pt>
                <c:pt idx="9864">
                  <c:v>6.7042000000000004E-2</c:v>
                </c:pt>
                <c:pt idx="9865">
                  <c:v>7.4698000000000001E-2</c:v>
                </c:pt>
                <c:pt idx="9866">
                  <c:v>7.8854999999999995E-2</c:v>
                </c:pt>
                <c:pt idx="9867">
                  <c:v>7.0056999999999994E-2</c:v>
                </c:pt>
                <c:pt idx="9868">
                  <c:v>7.1415999999999993E-2</c:v>
                </c:pt>
                <c:pt idx="9869">
                  <c:v>6.6005999999999995E-2</c:v>
                </c:pt>
                <c:pt idx="9870">
                  <c:v>6.4458000000000001E-2</c:v>
                </c:pt>
                <c:pt idx="9871">
                  <c:v>5.4941999999999998E-2</c:v>
                </c:pt>
                <c:pt idx="9872">
                  <c:v>4.5373999999999998E-2</c:v>
                </c:pt>
                <c:pt idx="9873">
                  <c:v>3.2559999999999999E-2</c:v>
                </c:pt>
                <c:pt idx="9874">
                  <c:v>2.6207000000000001E-2</c:v>
                </c:pt>
                <c:pt idx="9875">
                  <c:v>2.0449999999999999E-2</c:v>
                </c:pt>
                <c:pt idx="9876">
                  <c:v>6.3566999999999999E-3</c:v>
                </c:pt>
                <c:pt idx="9877">
                  <c:v>-6.6861999999999998E-3</c:v>
                </c:pt>
                <c:pt idx="9878">
                  <c:v>-1.4812000000000001E-2</c:v>
                </c:pt>
                <c:pt idx="9879">
                  <c:v>-2.8038E-2</c:v>
                </c:pt>
                <c:pt idx="9880">
                  <c:v>-4.1248E-2</c:v>
                </c:pt>
                <c:pt idx="9881">
                  <c:v>-4.9158E-2</c:v>
                </c:pt>
                <c:pt idx="9882">
                  <c:v>-6.0206999999999997E-2</c:v>
                </c:pt>
                <c:pt idx="9883">
                  <c:v>-6.2468999999999997E-2</c:v>
                </c:pt>
                <c:pt idx="9884">
                  <c:v>-6.5449999999999994E-2</c:v>
                </c:pt>
                <c:pt idx="9885">
                  <c:v>-7.1870000000000003E-2</c:v>
                </c:pt>
                <c:pt idx="9886">
                  <c:v>-7.0073999999999997E-2</c:v>
                </c:pt>
                <c:pt idx="9887">
                  <c:v>-6.8834999999999993E-2</c:v>
                </c:pt>
                <c:pt idx="9888">
                  <c:v>-6.7910999999999999E-2</c:v>
                </c:pt>
                <c:pt idx="9889">
                  <c:v>-6.7746000000000001E-2</c:v>
                </c:pt>
                <c:pt idx="9890">
                  <c:v>-5.8106999999999999E-2</c:v>
                </c:pt>
                <c:pt idx="9891">
                  <c:v>-5.1678000000000002E-2</c:v>
                </c:pt>
                <c:pt idx="9892">
                  <c:v>-3.9580999999999998E-2</c:v>
                </c:pt>
                <c:pt idx="9893">
                  <c:v>-2.7740999999999998E-2</c:v>
                </c:pt>
                <c:pt idx="9894">
                  <c:v>-1.4326E-2</c:v>
                </c:pt>
                <c:pt idx="9895">
                  <c:v>-2.3205999999999999E-3</c:v>
                </c:pt>
                <c:pt idx="9896">
                  <c:v>1.1181999999999999E-2</c:v>
                </c:pt>
                <c:pt idx="9897">
                  <c:v>2.6617999999999999E-2</c:v>
                </c:pt>
                <c:pt idx="9898">
                  <c:v>4.0596E-2</c:v>
                </c:pt>
                <c:pt idx="9899">
                  <c:v>5.1407000000000001E-2</c:v>
                </c:pt>
                <c:pt idx="9900">
                  <c:v>6.2608999999999998E-2</c:v>
                </c:pt>
                <c:pt idx="9901">
                  <c:v>7.4944999999999998E-2</c:v>
                </c:pt>
                <c:pt idx="9902">
                  <c:v>8.3080000000000001E-2</c:v>
                </c:pt>
                <c:pt idx="9903">
                  <c:v>9.3006000000000005E-2</c:v>
                </c:pt>
                <c:pt idx="9904">
                  <c:v>0.10217</c:v>
                </c:pt>
                <c:pt idx="9905">
                  <c:v>0.10764</c:v>
                </c:pt>
                <c:pt idx="9906">
                  <c:v>0.1061</c:v>
                </c:pt>
                <c:pt idx="9907">
                  <c:v>0.10949</c:v>
                </c:pt>
                <c:pt idx="9908">
                  <c:v>0.10878</c:v>
                </c:pt>
                <c:pt idx="9909">
                  <c:v>0.10416</c:v>
                </c:pt>
                <c:pt idx="9910">
                  <c:v>9.5437999999999995E-2</c:v>
                </c:pt>
                <c:pt idx="9911">
                  <c:v>8.9566999999999994E-2</c:v>
                </c:pt>
                <c:pt idx="9912">
                  <c:v>8.0604999999999996E-2</c:v>
                </c:pt>
                <c:pt idx="9913">
                  <c:v>6.8639000000000006E-2</c:v>
                </c:pt>
                <c:pt idx="9914">
                  <c:v>5.4004000000000003E-2</c:v>
                </c:pt>
                <c:pt idx="9915">
                  <c:v>3.7515E-2</c:v>
                </c:pt>
                <c:pt idx="9916">
                  <c:v>2.0822E-2</c:v>
                </c:pt>
                <c:pt idx="9917">
                  <c:v>5.6721000000000002E-3</c:v>
                </c:pt>
                <c:pt idx="9918">
                  <c:v>-1.3958E-2</c:v>
                </c:pt>
                <c:pt idx="9919">
                  <c:v>-2.8653000000000001E-2</c:v>
                </c:pt>
                <c:pt idx="9920">
                  <c:v>-4.8182999999999997E-2</c:v>
                </c:pt>
                <c:pt idx="9921">
                  <c:v>-6.2658000000000005E-2</c:v>
                </c:pt>
                <c:pt idx="9922">
                  <c:v>-7.5602000000000003E-2</c:v>
                </c:pt>
                <c:pt idx="9923">
                  <c:v>-8.8653999999999997E-2</c:v>
                </c:pt>
                <c:pt idx="9924">
                  <c:v>-0.10002999999999999</c:v>
                </c:pt>
                <c:pt idx="9925">
                  <c:v>-0.11235000000000001</c:v>
                </c:pt>
                <c:pt idx="9926">
                  <c:v>-0.11487</c:v>
                </c:pt>
                <c:pt idx="9927">
                  <c:v>-0.12157</c:v>
                </c:pt>
                <c:pt idx="9928">
                  <c:v>-0.12817000000000001</c:v>
                </c:pt>
                <c:pt idx="9929">
                  <c:v>-0.12731999999999999</c:v>
                </c:pt>
                <c:pt idx="9930">
                  <c:v>-0.11992999999999999</c:v>
                </c:pt>
                <c:pt idx="9931">
                  <c:v>-0.1172</c:v>
                </c:pt>
                <c:pt idx="9932">
                  <c:v>-0.11024</c:v>
                </c:pt>
                <c:pt idx="9933">
                  <c:v>-0.10326</c:v>
                </c:pt>
                <c:pt idx="9934">
                  <c:v>-9.1151999999999997E-2</c:v>
                </c:pt>
                <c:pt idx="9935">
                  <c:v>-7.6968999999999996E-2</c:v>
                </c:pt>
                <c:pt idx="9936">
                  <c:v>-6.4852999999999994E-2</c:v>
                </c:pt>
                <c:pt idx="9937">
                  <c:v>-5.1227000000000002E-2</c:v>
                </c:pt>
                <c:pt idx="9938">
                  <c:v>-3.4520000000000002E-2</c:v>
                </c:pt>
                <c:pt idx="9939">
                  <c:v>-1.5452E-2</c:v>
                </c:pt>
                <c:pt idx="9940">
                  <c:v>4.6702999999999996E-3</c:v>
                </c:pt>
                <c:pt idx="9941">
                  <c:v>2.1534999999999999E-2</c:v>
                </c:pt>
                <c:pt idx="9942">
                  <c:v>3.3082E-2</c:v>
                </c:pt>
                <c:pt idx="9943">
                  <c:v>5.3015E-2</c:v>
                </c:pt>
                <c:pt idx="9944">
                  <c:v>6.2476999999999998E-2</c:v>
                </c:pt>
                <c:pt idx="9945">
                  <c:v>7.5200000000000003E-2</c:v>
                </c:pt>
                <c:pt idx="9946">
                  <c:v>8.5002999999999995E-2</c:v>
                </c:pt>
                <c:pt idx="9947">
                  <c:v>9.3839000000000006E-2</c:v>
                </c:pt>
                <c:pt idx="9948">
                  <c:v>9.6698999999999993E-2</c:v>
                </c:pt>
                <c:pt idx="9949">
                  <c:v>9.6714999999999995E-2</c:v>
                </c:pt>
                <c:pt idx="9950">
                  <c:v>0.10555</c:v>
                </c:pt>
                <c:pt idx="9951">
                  <c:v>0.1037</c:v>
                </c:pt>
                <c:pt idx="9952">
                  <c:v>9.9919999999999995E-2</c:v>
                </c:pt>
                <c:pt idx="9953">
                  <c:v>9.5189999999999997E-2</c:v>
                </c:pt>
                <c:pt idx="9954">
                  <c:v>8.4228999999999998E-2</c:v>
                </c:pt>
                <c:pt idx="9955">
                  <c:v>7.3143E-2</c:v>
                </c:pt>
                <c:pt idx="9956">
                  <c:v>6.4002000000000003E-2</c:v>
                </c:pt>
                <c:pt idx="9957">
                  <c:v>4.6700999999999999E-2</c:v>
                </c:pt>
                <c:pt idx="9958">
                  <c:v>3.5130000000000002E-2</c:v>
                </c:pt>
                <c:pt idx="9959">
                  <c:v>2.5006E-2</c:v>
                </c:pt>
                <c:pt idx="9960">
                  <c:v>6.7809000000000003E-3</c:v>
                </c:pt>
                <c:pt idx="9961">
                  <c:v>-6.4454999999999998E-3</c:v>
                </c:pt>
                <c:pt idx="9962">
                  <c:v>-1.7863E-2</c:v>
                </c:pt>
                <c:pt idx="9963">
                  <c:v>-3.3574E-2</c:v>
                </c:pt>
                <c:pt idx="9964">
                  <c:v>-5.0656E-2</c:v>
                </c:pt>
                <c:pt idx="9965">
                  <c:v>-6.1775999999999998E-2</c:v>
                </c:pt>
                <c:pt idx="9966">
                  <c:v>-7.5840000000000005E-2</c:v>
                </c:pt>
                <c:pt idx="9967">
                  <c:v>-7.8441999999999998E-2</c:v>
                </c:pt>
                <c:pt idx="9968">
                  <c:v>-8.7553000000000006E-2</c:v>
                </c:pt>
                <c:pt idx="9969">
                  <c:v>-8.2098000000000004E-2</c:v>
                </c:pt>
                <c:pt idx="9970">
                  <c:v>-9.0009000000000006E-2</c:v>
                </c:pt>
                <c:pt idx="9971">
                  <c:v>-8.8499999999999995E-2</c:v>
                </c:pt>
                <c:pt idx="9972">
                  <c:v>-8.3554000000000003E-2</c:v>
                </c:pt>
                <c:pt idx="9973">
                  <c:v>-6.8779999999999994E-2</c:v>
                </c:pt>
                <c:pt idx="9974">
                  <c:v>-6.4143000000000006E-2</c:v>
                </c:pt>
                <c:pt idx="9975">
                  <c:v>-6.2802999999999998E-2</c:v>
                </c:pt>
                <c:pt idx="9976">
                  <c:v>-4.9391999999999998E-2</c:v>
                </c:pt>
                <c:pt idx="9977">
                  <c:v>-3.2389000000000001E-2</c:v>
                </c:pt>
                <c:pt idx="9978">
                  <c:v>-2.2629E-2</c:v>
                </c:pt>
                <c:pt idx="9979">
                  <c:v>-3.4407999999999999E-3</c:v>
                </c:pt>
                <c:pt idx="9980">
                  <c:v>1.3957000000000001E-2</c:v>
                </c:pt>
                <c:pt idx="9981">
                  <c:v>2.7122E-2</c:v>
                </c:pt>
                <c:pt idx="9982">
                  <c:v>4.7031999999999997E-2</c:v>
                </c:pt>
                <c:pt idx="9983">
                  <c:v>5.9559000000000001E-2</c:v>
                </c:pt>
                <c:pt idx="9984">
                  <c:v>6.6347000000000003E-2</c:v>
                </c:pt>
                <c:pt idx="9985">
                  <c:v>8.3071000000000006E-2</c:v>
                </c:pt>
                <c:pt idx="9986">
                  <c:v>9.4454999999999997E-2</c:v>
                </c:pt>
                <c:pt idx="9987">
                  <c:v>0.10029</c:v>
                </c:pt>
                <c:pt idx="9988">
                  <c:v>0.10351</c:v>
                </c:pt>
                <c:pt idx="9989">
                  <c:v>0.11397</c:v>
                </c:pt>
                <c:pt idx="9990">
                  <c:v>0.11891</c:v>
                </c:pt>
                <c:pt idx="9991">
                  <c:v>0.12089</c:v>
                </c:pt>
                <c:pt idx="9992">
                  <c:v>0.10689</c:v>
                </c:pt>
                <c:pt idx="9993">
                  <c:v>0.10324999999999999</c:v>
                </c:pt>
                <c:pt idx="9994">
                  <c:v>9.2589000000000005E-2</c:v>
                </c:pt>
                <c:pt idx="9995">
                  <c:v>8.6215E-2</c:v>
                </c:pt>
                <c:pt idx="9996">
                  <c:v>6.8886000000000003E-2</c:v>
                </c:pt>
                <c:pt idx="9997">
                  <c:v>5.2672999999999998E-2</c:v>
                </c:pt>
                <c:pt idx="9998">
                  <c:v>3.3449E-2</c:v>
                </c:pt>
                <c:pt idx="9999">
                  <c:v>1.9550000000000001E-2</c:v>
                </c:pt>
                <c:pt idx="10000">
                  <c:v>7.2188E-3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3712"/>
        <c:axId val="379046456"/>
      </c:scatterChart>
      <c:valAx>
        <c:axId val="379043712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6456"/>
        <c:crosses val="autoZero"/>
        <c:crossBetween val="midCat"/>
        <c:majorUnit val="0.5"/>
      </c:valAx>
      <c:valAx>
        <c:axId val="379046456"/>
        <c:scaling>
          <c:orientation val="minMax"/>
          <c:max val="30"/>
          <c:min val="-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3712"/>
        <c:crosses val="autoZero"/>
        <c:crossBetween val="midCat"/>
        <c:majorUnit val="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1(dB)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Sheet2!$E$1</c:f>
              <c:strCache>
                <c:ptCount val="1"/>
                <c:pt idx="0">
                  <c:v>PRES1(dB)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Sheet2!$E$2:$E$10002</c:f>
              <c:numCache>
                <c:formatCode>0.0000E+00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17.425999999999998</c:v>
                </c:pt>
                <c:pt idx="28">
                  <c:v>34.423000000000002</c:v>
                </c:pt>
                <c:pt idx="29">
                  <c:v>43.375999999999998</c:v>
                </c:pt>
                <c:pt idx="30">
                  <c:v>46.62</c:v>
                </c:pt>
                <c:pt idx="31">
                  <c:v>65.405000000000001</c:v>
                </c:pt>
                <c:pt idx="32">
                  <c:v>66.63</c:v>
                </c:pt>
                <c:pt idx="33">
                  <c:v>66.534000000000006</c:v>
                </c:pt>
                <c:pt idx="34">
                  <c:v>74.573999999999998</c:v>
                </c:pt>
                <c:pt idx="35">
                  <c:v>69.962000000000003</c:v>
                </c:pt>
                <c:pt idx="36">
                  <c:v>85.411000000000001</c:v>
                </c:pt>
                <c:pt idx="37">
                  <c:v>88.863</c:v>
                </c:pt>
                <c:pt idx="38">
                  <c:v>89.516999999999996</c:v>
                </c:pt>
                <c:pt idx="39">
                  <c:v>80.878</c:v>
                </c:pt>
                <c:pt idx="40">
                  <c:v>88.372</c:v>
                </c:pt>
                <c:pt idx="41">
                  <c:v>86.69</c:v>
                </c:pt>
                <c:pt idx="42">
                  <c:v>92.858000000000004</c:v>
                </c:pt>
                <c:pt idx="43">
                  <c:v>86.774000000000001</c:v>
                </c:pt>
                <c:pt idx="44">
                  <c:v>47.344999999999999</c:v>
                </c:pt>
                <c:pt idx="45">
                  <c:v>78.679000000000002</c:v>
                </c:pt>
                <c:pt idx="46">
                  <c:v>86.132999999999996</c:v>
                </c:pt>
                <c:pt idx="47">
                  <c:v>72.263000000000005</c:v>
                </c:pt>
                <c:pt idx="48">
                  <c:v>79.415999999999997</c:v>
                </c:pt>
                <c:pt idx="49">
                  <c:v>85.75</c:v>
                </c:pt>
                <c:pt idx="50">
                  <c:v>85.412000000000006</c:v>
                </c:pt>
                <c:pt idx="51">
                  <c:v>84.16</c:v>
                </c:pt>
                <c:pt idx="52">
                  <c:v>82.980999999999995</c:v>
                </c:pt>
                <c:pt idx="53">
                  <c:v>76.114999999999995</c:v>
                </c:pt>
                <c:pt idx="54">
                  <c:v>70.042000000000002</c:v>
                </c:pt>
                <c:pt idx="55">
                  <c:v>83.558999999999997</c:v>
                </c:pt>
                <c:pt idx="56">
                  <c:v>88.257999999999996</c:v>
                </c:pt>
                <c:pt idx="57">
                  <c:v>86.516000000000005</c:v>
                </c:pt>
                <c:pt idx="58">
                  <c:v>84.685000000000002</c:v>
                </c:pt>
                <c:pt idx="59">
                  <c:v>84.001999999999995</c:v>
                </c:pt>
                <c:pt idx="60">
                  <c:v>84.701999999999998</c:v>
                </c:pt>
                <c:pt idx="61">
                  <c:v>92.748000000000005</c:v>
                </c:pt>
                <c:pt idx="62">
                  <c:v>86.608000000000004</c:v>
                </c:pt>
                <c:pt idx="63">
                  <c:v>80.688999999999993</c:v>
                </c:pt>
                <c:pt idx="64">
                  <c:v>90.72</c:v>
                </c:pt>
                <c:pt idx="65">
                  <c:v>85.256</c:v>
                </c:pt>
                <c:pt idx="66">
                  <c:v>86.356999999999999</c:v>
                </c:pt>
                <c:pt idx="67">
                  <c:v>82.203999999999994</c:v>
                </c:pt>
                <c:pt idx="68">
                  <c:v>83.778000000000006</c:v>
                </c:pt>
                <c:pt idx="69">
                  <c:v>85.340999999999994</c:v>
                </c:pt>
                <c:pt idx="70">
                  <c:v>49.316000000000003</c:v>
                </c:pt>
                <c:pt idx="71">
                  <c:v>67.965999999999994</c:v>
                </c:pt>
                <c:pt idx="72">
                  <c:v>85.238</c:v>
                </c:pt>
                <c:pt idx="73">
                  <c:v>80.870999999999995</c:v>
                </c:pt>
                <c:pt idx="74">
                  <c:v>79.91</c:v>
                </c:pt>
                <c:pt idx="75">
                  <c:v>84.647999999999996</c:v>
                </c:pt>
                <c:pt idx="76">
                  <c:v>83.409000000000006</c:v>
                </c:pt>
                <c:pt idx="77">
                  <c:v>79.917000000000002</c:v>
                </c:pt>
                <c:pt idx="78">
                  <c:v>87.825999999999993</c:v>
                </c:pt>
                <c:pt idx="79">
                  <c:v>90.867000000000004</c:v>
                </c:pt>
                <c:pt idx="80">
                  <c:v>87.534000000000006</c:v>
                </c:pt>
                <c:pt idx="81">
                  <c:v>85.180999999999997</c:v>
                </c:pt>
                <c:pt idx="82">
                  <c:v>89.016000000000005</c:v>
                </c:pt>
                <c:pt idx="83">
                  <c:v>93.605000000000004</c:v>
                </c:pt>
                <c:pt idx="84">
                  <c:v>97.680999999999997</c:v>
                </c:pt>
                <c:pt idx="85">
                  <c:v>99.117000000000004</c:v>
                </c:pt>
                <c:pt idx="86">
                  <c:v>99.838999999999999</c:v>
                </c:pt>
                <c:pt idx="87">
                  <c:v>99.046999999999997</c:v>
                </c:pt>
                <c:pt idx="88">
                  <c:v>73.063000000000002</c:v>
                </c:pt>
                <c:pt idx="89">
                  <c:v>98.137</c:v>
                </c:pt>
                <c:pt idx="90">
                  <c:v>99.772000000000006</c:v>
                </c:pt>
                <c:pt idx="91">
                  <c:v>105.96</c:v>
                </c:pt>
                <c:pt idx="92">
                  <c:v>103.65</c:v>
                </c:pt>
                <c:pt idx="93">
                  <c:v>107.15</c:v>
                </c:pt>
                <c:pt idx="94">
                  <c:v>105.2</c:v>
                </c:pt>
                <c:pt idx="95">
                  <c:v>106</c:v>
                </c:pt>
                <c:pt idx="96">
                  <c:v>103.86</c:v>
                </c:pt>
                <c:pt idx="97">
                  <c:v>102.65</c:v>
                </c:pt>
                <c:pt idx="98">
                  <c:v>98.882999999999996</c:v>
                </c:pt>
                <c:pt idx="99">
                  <c:v>100.95</c:v>
                </c:pt>
                <c:pt idx="100">
                  <c:v>84.54</c:v>
                </c:pt>
                <c:pt idx="101">
                  <c:v>85.858999999999995</c:v>
                </c:pt>
                <c:pt idx="102">
                  <c:v>101.37</c:v>
                </c:pt>
                <c:pt idx="103">
                  <c:v>102.79</c:v>
                </c:pt>
                <c:pt idx="104">
                  <c:v>104.89</c:v>
                </c:pt>
                <c:pt idx="105">
                  <c:v>108.39</c:v>
                </c:pt>
                <c:pt idx="106">
                  <c:v>107.9</c:v>
                </c:pt>
                <c:pt idx="107">
                  <c:v>110.07</c:v>
                </c:pt>
                <c:pt idx="108">
                  <c:v>109.92</c:v>
                </c:pt>
                <c:pt idx="109">
                  <c:v>109.53</c:v>
                </c:pt>
                <c:pt idx="110">
                  <c:v>111.16</c:v>
                </c:pt>
                <c:pt idx="111">
                  <c:v>108.2</c:v>
                </c:pt>
                <c:pt idx="112">
                  <c:v>108.38</c:v>
                </c:pt>
                <c:pt idx="113">
                  <c:v>108.76</c:v>
                </c:pt>
                <c:pt idx="114">
                  <c:v>105.79</c:v>
                </c:pt>
                <c:pt idx="115">
                  <c:v>103.78</c:v>
                </c:pt>
                <c:pt idx="116">
                  <c:v>102.91</c:v>
                </c:pt>
                <c:pt idx="117">
                  <c:v>87.715000000000003</c:v>
                </c:pt>
                <c:pt idx="118">
                  <c:v>87.361999999999995</c:v>
                </c:pt>
                <c:pt idx="119">
                  <c:v>101.31</c:v>
                </c:pt>
                <c:pt idx="120">
                  <c:v>103.95</c:v>
                </c:pt>
                <c:pt idx="121">
                  <c:v>107.46</c:v>
                </c:pt>
                <c:pt idx="122">
                  <c:v>108.95</c:v>
                </c:pt>
                <c:pt idx="123">
                  <c:v>110.92</c:v>
                </c:pt>
                <c:pt idx="124">
                  <c:v>111.49</c:v>
                </c:pt>
                <c:pt idx="125">
                  <c:v>113.73</c:v>
                </c:pt>
                <c:pt idx="126">
                  <c:v>112.46</c:v>
                </c:pt>
                <c:pt idx="127">
                  <c:v>113.51</c:v>
                </c:pt>
                <c:pt idx="128">
                  <c:v>113.16</c:v>
                </c:pt>
                <c:pt idx="129">
                  <c:v>112.57</c:v>
                </c:pt>
                <c:pt idx="130">
                  <c:v>112.48</c:v>
                </c:pt>
                <c:pt idx="131">
                  <c:v>110.22</c:v>
                </c:pt>
                <c:pt idx="132">
                  <c:v>110.26</c:v>
                </c:pt>
                <c:pt idx="133">
                  <c:v>107.45</c:v>
                </c:pt>
                <c:pt idx="134">
                  <c:v>102.78</c:v>
                </c:pt>
                <c:pt idx="135">
                  <c:v>102.25</c:v>
                </c:pt>
                <c:pt idx="136">
                  <c:v>96.647000000000006</c:v>
                </c:pt>
                <c:pt idx="137">
                  <c:v>102.21</c:v>
                </c:pt>
                <c:pt idx="138">
                  <c:v>105.59</c:v>
                </c:pt>
                <c:pt idx="139">
                  <c:v>109.38</c:v>
                </c:pt>
                <c:pt idx="140">
                  <c:v>109.85</c:v>
                </c:pt>
                <c:pt idx="141">
                  <c:v>110.5</c:v>
                </c:pt>
                <c:pt idx="142">
                  <c:v>113.01</c:v>
                </c:pt>
                <c:pt idx="143">
                  <c:v>111.66</c:v>
                </c:pt>
                <c:pt idx="144">
                  <c:v>113.05</c:v>
                </c:pt>
                <c:pt idx="145">
                  <c:v>112.27</c:v>
                </c:pt>
                <c:pt idx="146">
                  <c:v>112.26</c:v>
                </c:pt>
                <c:pt idx="147">
                  <c:v>112.54</c:v>
                </c:pt>
                <c:pt idx="148">
                  <c:v>111.67</c:v>
                </c:pt>
                <c:pt idx="149">
                  <c:v>109.57</c:v>
                </c:pt>
                <c:pt idx="150">
                  <c:v>109.95</c:v>
                </c:pt>
                <c:pt idx="151">
                  <c:v>107.58</c:v>
                </c:pt>
                <c:pt idx="152">
                  <c:v>106.62</c:v>
                </c:pt>
                <c:pt idx="153">
                  <c:v>103.54</c:v>
                </c:pt>
                <c:pt idx="154">
                  <c:v>96.766000000000005</c:v>
                </c:pt>
                <c:pt idx="155">
                  <c:v>91.777000000000001</c:v>
                </c:pt>
                <c:pt idx="156">
                  <c:v>92.519000000000005</c:v>
                </c:pt>
                <c:pt idx="157">
                  <c:v>92.891000000000005</c:v>
                </c:pt>
                <c:pt idx="158">
                  <c:v>100.55</c:v>
                </c:pt>
                <c:pt idx="159">
                  <c:v>104.48</c:v>
                </c:pt>
                <c:pt idx="160">
                  <c:v>105.48</c:v>
                </c:pt>
                <c:pt idx="161">
                  <c:v>110.17</c:v>
                </c:pt>
                <c:pt idx="162">
                  <c:v>110.36</c:v>
                </c:pt>
                <c:pt idx="163">
                  <c:v>110.91</c:v>
                </c:pt>
                <c:pt idx="164">
                  <c:v>112.1</c:v>
                </c:pt>
                <c:pt idx="165">
                  <c:v>111.34</c:v>
                </c:pt>
                <c:pt idx="166">
                  <c:v>112.07</c:v>
                </c:pt>
                <c:pt idx="167">
                  <c:v>111.43</c:v>
                </c:pt>
                <c:pt idx="168">
                  <c:v>110.03</c:v>
                </c:pt>
                <c:pt idx="169">
                  <c:v>110.4</c:v>
                </c:pt>
                <c:pt idx="170">
                  <c:v>109.08</c:v>
                </c:pt>
                <c:pt idx="171">
                  <c:v>107.71</c:v>
                </c:pt>
                <c:pt idx="172">
                  <c:v>106.84</c:v>
                </c:pt>
                <c:pt idx="173">
                  <c:v>104.81</c:v>
                </c:pt>
                <c:pt idx="174">
                  <c:v>99.646000000000001</c:v>
                </c:pt>
                <c:pt idx="175">
                  <c:v>95.378</c:v>
                </c:pt>
                <c:pt idx="176">
                  <c:v>75.218999999999994</c:v>
                </c:pt>
                <c:pt idx="177">
                  <c:v>91.156999999999996</c:v>
                </c:pt>
                <c:pt idx="178">
                  <c:v>98.98</c:v>
                </c:pt>
                <c:pt idx="179">
                  <c:v>103.81</c:v>
                </c:pt>
                <c:pt idx="180">
                  <c:v>105.96</c:v>
                </c:pt>
                <c:pt idx="181">
                  <c:v>106.29</c:v>
                </c:pt>
                <c:pt idx="182">
                  <c:v>107</c:v>
                </c:pt>
                <c:pt idx="183">
                  <c:v>108.54</c:v>
                </c:pt>
                <c:pt idx="184">
                  <c:v>109.77</c:v>
                </c:pt>
                <c:pt idx="185">
                  <c:v>109.92</c:v>
                </c:pt>
                <c:pt idx="186">
                  <c:v>110.62</c:v>
                </c:pt>
                <c:pt idx="187">
                  <c:v>110.15</c:v>
                </c:pt>
                <c:pt idx="188">
                  <c:v>111.3</c:v>
                </c:pt>
                <c:pt idx="189">
                  <c:v>110.68</c:v>
                </c:pt>
                <c:pt idx="190">
                  <c:v>108.6</c:v>
                </c:pt>
                <c:pt idx="191">
                  <c:v>109.17</c:v>
                </c:pt>
                <c:pt idx="192">
                  <c:v>106.34</c:v>
                </c:pt>
                <c:pt idx="193">
                  <c:v>105.15</c:v>
                </c:pt>
                <c:pt idx="194">
                  <c:v>102.45</c:v>
                </c:pt>
                <c:pt idx="195">
                  <c:v>100.55</c:v>
                </c:pt>
                <c:pt idx="196">
                  <c:v>92.308999999999997</c:v>
                </c:pt>
                <c:pt idx="197">
                  <c:v>80.968000000000004</c:v>
                </c:pt>
                <c:pt idx="198">
                  <c:v>94.325000000000003</c:v>
                </c:pt>
                <c:pt idx="199">
                  <c:v>98.817999999999998</c:v>
                </c:pt>
                <c:pt idx="200">
                  <c:v>103.98</c:v>
                </c:pt>
                <c:pt idx="201">
                  <c:v>104.37</c:v>
                </c:pt>
                <c:pt idx="202">
                  <c:v>106.4</c:v>
                </c:pt>
                <c:pt idx="203">
                  <c:v>107.65</c:v>
                </c:pt>
                <c:pt idx="204">
                  <c:v>108.28</c:v>
                </c:pt>
                <c:pt idx="205">
                  <c:v>109.71</c:v>
                </c:pt>
                <c:pt idx="206">
                  <c:v>108.7</c:v>
                </c:pt>
                <c:pt idx="207">
                  <c:v>109.84</c:v>
                </c:pt>
                <c:pt idx="208">
                  <c:v>109.42</c:v>
                </c:pt>
                <c:pt idx="209">
                  <c:v>109.35</c:v>
                </c:pt>
                <c:pt idx="210">
                  <c:v>110.33</c:v>
                </c:pt>
                <c:pt idx="211">
                  <c:v>107.94</c:v>
                </c:pt>
                <c:pt idx="212">
                  <c:v>105.96</c:v>
                </c:pt>
                <c:pt idx="213">
                  <c:v>107.29</c:v>
                </c:pt>
                <c:pt idx="214">
                  <c:v>105.27</c:v>
                </c:pt>
                <c:pt idx="215">
                  <c:v>100.88</c:v>
                </c:pt>
                <c:pt idx="216">
                  <c:v>100.3</c:v>
                </c:pt>
                <c:pt idx="217">
                  <c:v>89.364000000000004</c:v>
                </c:pt>
                <c:pt idx="218">
                  <c:v>85.296999999999997</c:v>
                </c:pt>
                <c:pt idx="219">
                  <c:v>95.551000000000002</c:v>
                </c:pt>
                <c:pt idx="220">
                  <c:v>97.388999999999996</c:v>
                </c:pt>
                <c:pt idx="221">
                  <c:v>102.56</c:v>
                </c:pt>
                <c:pt idx="222">
                  <c:v>104.34</c:v>
                </c:pt>
                <c:pt idx="223">
                  <c:v>106.52</c:v>
                </c:pt>
                <c:pt idx="224">
                  <c:v>105.31</c:v>
                </c:pt>
                <c:pt idx="225">
                  <c:v>108.8</c:v>
                </c:pt>
                <c:pt idx="226">
                  <c:v>107.75</c:v>
                </c:pt>
                <c:pt idx="227">
                  <c:v>108.49</c:v>
                </c:pt>
                <c:pt idx="228">
                  <c:v>108.1</c:v>
                </c:pt>
                <c:pt idx="229">
                  <c:v>107.88</c:v>
                </c:pt>
                <c:pt idx="230">
                  <c:v>109.28</c:v>
                </c:pt>
                <c:pt idx="231">
                  <c:v>106.23</c:v>
                </c:pt>
                <c:pt idx="232">
                  <c:v>107.51</c:v>
                </c:pt>
                <c:pt idx="233">
                  <c:v>106.34</c:v>
                </c:pt>
                <c:pt idx="234">
                  <c:v>104.82</c:v>
                </c:pt>
                <c:pt idx="235">
                  <c:v>106.15</c:v>
                </c:pt>
                <c:pt idx="236">
                  <c:v>95.058999999999997</c:v>
                </c:pt>
                <c:pt idx="237">
                  <c:v>89.856999999999999</c:v>
                </c:pt>
                <c:pt idx="238">
                  <c:v>92.692999999999998</c:v>
                </c:pt>
                <c:pt idx="239">
                  <c:v>86.957999999999998</c:v>
                </c:pt>
                <c:pt idx="240">
                  <c:v>95.162999999999997</c:v>
                </c:pt>
                <c:pt idx="241">
                  <c:v>96.554000000000002</c:v>
                </c:pt>
                <c:pt idx="242">
                  <c:v>105.48</c:v>
                </c:pt>
                <c:pt idx="243">
                  <c:v>99.394000000000005</c:v>
                </c:pt>
                <c:pt idx="244">
                  <c:v>104.72</c:v>
                </c:pt>
                <c:pt idx="245">
                  <c:v>104.97</c:v>
                </c:pt>
                <c:pt idx="246">
                  <c:v>106.79</c:v>
                </c:pt>
                <c:pt idx="247">
                  <c:v>106.63</c:v>
                </c:pt>
                <c:pt idx="248">
                  <c:v>107.33</c:v>
                </c:pt>
                <c:pt idx="249">
                  <c:v>105.44</c:v>
                </c:pt>
                <c:pt idx="250">
                  <c:v>108.05</c:v>
                </c:pt>
                <c:pt idx="251">
                  <c:v>105.56</c:v>
                </c:pt>
                <c:pt idx="252">
                  <c:v>106.45</c:v>
                </c:pt>
                <c:pt idx="253">
                  <c:v>104.84</c:v>
                </c:pt>
                <c:pt idx="254">
                  <c:v>102.41</c:v>
                </c:pt>
                <c:pt idx="255">
                  <c:v>104.42</c:v>
                </c:pt>
                <c:pt idx="256">
                  <c:v>98.92</c:v>
                </c:pt>
                <c:pt idx="257">
                  <c:v>101.22</c:v>
                </c:pt>
                <c:pt idx="258">
                  <c:v>96.036000000000001</c:v>
                </c:pt>
                <c:pt idx="259">
                  <c:v>89.652000000000001</c:v>
                </c:pt>
                <c:pt idx="260">
                  <c:v>95.873000000000005</c:v>
                </c:pt>
                <c:pt idx="261">
                  <c:v>99.909000000000006</c:v>
                </c:pt>
                <c:pt idx="262">
                  <c:v>100.36</c:v>
                </c:pt>
                <c:pt idx="263">
                  <c:v>100.8</c:v>
                </c:pt>
                <c:pt idx="264">
                  <c:v>104.06</c:v>
                </c:pt>
                <c:pt idx="265">
                  <c:v>103.34</c:v>
                </c:pt>
                <c:pt idx="266">
                  <c:v>104.72</c:v>
                </c:pt>
                <c:pt idx="267">
                  <c:v>107.71</c:v>
                </c:pt>
                <c:pt idx="268">
                  <c:v>103.16</c:v>
                </c:pt>
                <c:pt idx="269">
                  <c:v>105.39</c:v>
                </c:pt>
                <c:pt idx="270">
                  <c:v>105.12</c:v>
                </c:pt>
                <c:pt idx="271">
                  <c:v>105.42</c:v>
                </c:pt>
                <c:pt idx="272">
                  <c:v>105.21</c:v>
                </c:pt>
                <c:pt idx="273">
                  <c:v>104</c:v>
                </c:pt>
                <c:pt idx="274">
                  <c:v>100.53</c:v>
                </c:pt>
                <c:pt idx="275">
                  <c:v>103.5</c:v>
                </c:pt>
                <c:pt idx="276">
                  <c:v>98.587000000000003</c:v>
                </c:pt>
                <c:pt idx="277">
                  <c:v>98.379000000000005</c:v>
                </c:pt>
                <c:pt idx="278">
                  <c:v>93.158000000000001</c:v>
                </c:pt>
                <c:pt idx="279">
                  <c:v>77.08</c:v>
                </c:pt>
                <c:pt idx="280">
                  <c:v>86.298000000000002</c:v>
                </c:pt>
                <c:pt idx="281">
                  <c:v>90.215999999999994</c:v>
                </c:pt>
                <c:pt idx="282">
                  <c:v>83.655000000000001</c:v>
                </c:pt>
                <c:pt idx="283">
                  <c:v>94.847999999999999</c:v>
                </c:pt>
                <c:pt idx="284">
                  <c:v>98.834000000000003</c:v>
                </c:pt>
                <c:pt idx="285">
                  <c:v>96.480999999999995</c:v>
                </c:pt>
                <c:pt idx="286">
                  <c:v>104.93</c:v>
                </c:pt>
                <c:pt idx="287">
                  <c:v>104.54</c:v>
                </c:pt>
                <c:pt idx="288">
                  <c:v>105.08</c:v>
                </c:pt>
                <c:pt idx="289">
                  <c:v>106.26</c:v>
                </c:pt>
                <c:pt idx="290">
                  <c:v>103.99</c:v>
                </c:pt>
                <c:pt idx="291">
                  <c:v>105.51</c:v>
                </c:pt>
                <c:pt idx="292">
                  <c:v>104.83</c:v>
                </c:pt>
                <c:pt idx="293">
                  <c:v>100.9</c:v>
                </c:pt>
                <c:pt idx="294">
                  <c:v>102.12</c:v>
                </c:pt>
                <c:pt idx="295">
                  <c:v>101.59</c:v>
                </c:pt>
                <c:pt idx="296">
                  <c:v>98.677000000000007</c:v>
                </c:pt>
                <c:pt idx="297">
                  <c:v>97.933000000000007</c:v>
                </c:pt>
                <c:pt idx="298">
                  <c:v>94.316999999999993</c:v>
                </c:pt>
                <c:pt idx="299">
                  <c:v>84.283000000000001</c:v>
                </c:pt>
                <c:pt idx="300">
                  <c:v>78.45</c:v>
                </c:pt>
                <c:pt idx="301">
                  <c:v>86.334999999999994</c:v>
                </c:pt>
                <c:pt idx="302">
                  <c:v>88.873000000000005</c:v>
                </c:pt>
                <c:pt idx="303">
                  <c:v>94.766999999999996</c:v>
                </c:pt>
                <c:pt idx="304">
                  <c:v>98.221999999999994</c:v>
                </c:pt>
                <c:pt idx="305">
                  <c:v>98.781999999999996</c:v>
                </c:pt>
                <c:pt idx="306">
                  <c:v>98.930999999999997</c:v>
                </c:pt>
                <c:pt idx="307">
                  <c:v>99.370999999999995</c:v>
                </c:pt>
                <c:pt idx="308">
                  <c:v>100.55</c:v>
                </c:pt>
                <c:pt idx="309">
                  <c:v>101.3</c:v>
                </c:pt>
                <c:pt idx="310">
                  <c:v>102.29</c:v>
                </c:pt>
                <c:pt idx="311">
                  <c:v>103.83</c:v>
                </c:pt>
                <c:pt idx="312">
                  <c:v>102.07</c:v>
                </c:pt>
                <c:pt idx="313">
                  <c:v>104.37</c:v>
                </c:pt>
                <c:pt idx="314">
                  <c:v>103.9</c:v>
                </c:pt>
                <c:pt idx="315">
                  <c:v>98.817999999999998</c:v>
                </c:pt>
                <c:pt idx="316">
                  <c:v>101.76</c:v>
                </c:pt>
                <c:pt idx="317">
                  <c:v>95.141000000000005</c:v>
                </c:pt>
                <c:pt idx="318">
                  <c:v>95.695999999999998</c:v>
                </c:pt>
                <c:pt idx="319">
                  <c:v>88.622</c:v>
                </c:pt>
                <c:pt idx="320">
                  <c:v>89.497</c:v>
                </c:pt>
                <c:pt idx="321">
                  <c:v>64.569000000000003</c:v>
                </c:pt>
                <c:pt idx="322">
                  <c:v>74.878</c:v>
                </c:pt>
                <c:pt idx="323">
                  <c:v>91.894999999999996</c:v>
                </c:pt>
                <c:pt idx="324">
                  <c:v>92.182000000000002</c:v>
                </c:pt>
                <c:pt idx="325">
                  <c:v>98.516999999999996</c:v>
                </c:pt>
                <c:pt idx="326">
                  <c:v>96.53</c:v>
                </c:pt>
                <c:pt idx="327">
                  <c:v>98.225999999999999</c:v>
                </c:pt>
                <c:pt idx="328">
                  <c:v>98.924000000000007</c:v>
                </c:pt>
                <c:pt idx="329">
                  <c:v>99.798000000000002</c:v>
                </c:pt>
                <c:pt idx="330">
                  <c:v>101.23</c:v>
                </c:pt>
                <c:pt idx="331">
                  <c:v>97.161000000000001</c:v>
                </c:pt>
                <c:pt idx="332">
                  <c:v>100.07</c:v>
                </c:pt>
                <c:pt idx="333">
                  <c:v>100.34</c:v>
                </c:pt>
                <c:pt idx="334">
                  <c:v>98.287999999999997</c:v>
                </c:pt>
                <c:pt idx="335">
                  <c:v>100.61</c:v>
                </c:pt>
                <c:pt idx="336">
                  <c:v>93.876000000000005</c:v>
                </c:pt>
                <c:pt idx="337">
                  <c:v>98.108000000000004</c:v>
                </c:pt>
                <c:pt idx="338">
                  <c:v>97.004999999999995</c:v>
                </c:pt>
                <c:pt idx="339">
                  <c:v>87.724000000000004</c:v>
                </c:pt>
                <c:pt idx="340">
                  <c:v>88.751999999999995</c:v>
                </c:pt>
                <c:pt idx="341">
                  <c:v>74.225999999999999</c:v>
                </c:pt>
                <c:pt idx="342">
                  <c:v>88.016000000000005</c:v>
                </c:pt>
                <c:pt idx="343">
                  <c:v>78.933999999999997</c:v>
                </c:pt>
                <c:pt idx="344">
                  <c:v>92.603999999999999</c:v>
                </c:pt>
                <c:pt idx="345">
                  <c:v>93.915999999999997</c:v>
                </c:pt>
                <c:pt idx="346">
                  <c:v>92.984999999999999</c:v>
                </c:pt>
                <c:pt idx="347">
                  <c:v>94.953000000000003</c:v>
                </c:pt>
                <c:pt idx="348">
                  <c:v>95.497</c:v>
                </c:pt>
                <c:pt idx="349">
                  <c:v>96.376000000000005</c:v>
                </c:pt>
                <c:pt idx="350">
                  <c:v>98.268000000000001</c:v>
                </c:pt>
                <c:pt idx="351">
                  <c:v>96.191000000000003</c:v>
                </c:pt>
                <c:pt idx="352">
                  <c:v>95.748000000000005</c:v>
                </c:pt>
                <c:pt idx="353">
                  <c:v>95.694999999999993</c:v>
                </c:pt>
                <c:pt idx="354">
                  <c:v>94.241</c:v>
                </c:pt>
                <c:pt idx="355">
                  <c:v>93.524000000000001</c:v>
                </c:pt>
                <c:pt idx="356">
                  <c:v>92.435000000000002</c:v>
                </c:pt>
                <c:pt idx="357">
                  <c:v>90.915000000000006</c:v>
                </c:pt>
                <c:pt idx="358">
                  <c:v>91.483000000000004</c:v>
                </c:pt>
                <c:pt idx="359">
                  <c:v>90.99</c:v>
                </c:pt>
                <c:pt idx="360">
                  <c:v>86.453999999999994</c:v>
                </c:pt>
                <c:pt idx="361">
                  <c:v>82.433000000000007</c:v>
                </c:pt>
                <c:pt idx="362">
                  <c:v>88.507999999999996</c:v>
                </c:pt>
                <c:pt idx="363">
                  <c:v>90.53</c:v>
                </c:pt>
                <c:pt idx="364">
                  <c:v>90.825000000000003</c:v>
                </c:pt>
                <c:pt idx="365">
                  <c:v>93.046999999999997</c:v>
                </c:pt>
                <c:pt idx="366">
                  <c:v>96.063000000000002</c:v>
                </c:pt>
                <c:pt idx="367">
                  <c:v>94.352999999999994</c:v>
                </c:pt>
                <c:pt idx="368">
                  <c:v>91.756</c:v>
                </c:pt>
                <c:pt idx="369">
                  <c:v>91.924000000000007</c:v>
                </c:pt>
                <c:pt idx="370">
                  <c:v>93.341999999999999</c:v>
                </c:pt>
                <c:pt idx="371">
                  <c:v>93.174999999999997</c:v>
                </c:pt>
                <c:pt idx="372">
                  <c:v>90.694999999999993</c:v>
                </c:pt>
                <c:pt idx="373">
                  <c:v>88.242000000000004</c:v>
                </c:pt>
                <c:pt idx="374">
                  <c:v>85.474000000000004</c:v>
                </c:pt>
                <c:pt idx="375">
                  <c:v>83.513999999999996</c:v>
                </c:pt>
                <c:pt idx="376">
                  <c:v>80.055999999999997</c:v>
                </c:pt>
                <c:pt idx="377">
                  <c:v>73.808999999999997</c:v>
                </c:pt>
                <c:pt idx="378">
                  <c:v>81.953000000000003</c:v>
                </c:pt>
                <c:pt idx="379">
                  <c:v>81.513000000000005</c:v>
                </c:pt>
                <c:pt idx="380">
                  <c:v>80.819000000000003</c:v>
                </c:pt>
                <c:pt idx="381">
                  <c:v>84.995000000000005</c:v>
                </c:pt>
                <c:pt idx="382">
                  <c:v>87.513999999999996</c:v>
                </c:pt>
                <c:pt idx="383">
                  <c:v>88.94</c:v>
                </c:pt>
                <c:pt idx="384">
                  <c:v>85.683999999999997</c:v>
                </c:pt>
                <c:pt idx="385">
                  <c:v>84.376999999999995</c:v>
                </c:pt>
                <c:pt idx="386">
                  <c:v>87.695999999999998</c:v>
                </c:pt>
                <c:pt idx="387">
                  <c:v>89.218999999999994</c:v>
                </c:pt>
                <c:pt idx="388">
                  <c:v>86.522000000000006</c:v>
                </c:pt>
                <c:pt idx="389">
                  <c:v>79.361000000000004</c:v>
                </c:pt>
                <c:pt idx="390">
                  <c:v>79.811999999999998</c:v>
                </c:pt>
                <c:pt idx="391">
                  <c:v>83.766999999999996</c:v>
                </c:pt>
                <c:pt idx="392">
                  <c:v>80.436000000000007</c:v>
                </c:pt>
                <c:pt idx="393">
                  <c:v>55.838999999999999</c:v>
                </c:pt>
                <c:pt idx="394">
                  <c:v>75.724000000000004</c:v>
                </c:pt>
                <c:pt idx="395">
                  <c:v>58.238999999999997</c:v>
                </c:pt>
                <c:pt idx="396">
                  <c:v>58.539000000000001</c:v>
                </c:pt>
                <c:pt idx="397">
                  <c:v>75.978999999999999</c:v>
                </c:pt>
                <c:pt idx="398">
                  <c:v>84.921000000000006</c:v>
                </c:pt>
                <c:pt idx="399">
                  <c:v>84.296999999999997</c:v>
                </c:pt>
                <c:pt idx="400">
                  <c:v>74.448999999999998</c:v>
                </c:pt>
                <c:pt idx="401">
                  <c:v>66.492999999999995</c:v>
                </c:pt>
                <c:pt idx="402">
                  <c:v>79.602000000000004</c:v>
                </c:pt>
                <c:pt idx="403">
                  <c:v>84.528999999999996</c:v>
                </c:pt>
                <c:pt idx="404">
                  <c:v>81.691999999999993</c:v>
                </c:pt>
                <c:pt idx="405">
                  <c:v>62.921999999999997</c:v>
                </c:pt>
                <c:pt idx="406">
                  <c:v>77.028000000000006</c:v>
                </c:pt>
                <c:pt idx="407">
                  <c:v>65.427999999999997</c:v>
                </c:pt>
                <c:pt idx="408">
                  <c:v>78.686999999999998</c:v>
                </c:pt>
                <c:pt idx="409">
                  <c:v>67.11</c:v>
                </c:pt>
                <c:pt idx="410">
                  <c:v>83.203999999999994</c:v>
                </c:pt>
                <c:pt idx="411">
                  <c:v>83.959000000000003</c:v>
                </c:pt>
                <c:pt idx="412">
                  <c:v>68.644000000000005</c:v>
                </c:pt>
                <c:pt idx="413">
                  <c:v>39.511000000000003</c:v>
                </c:pt>
                <c:pt idx="414">
                  <c:v>80.052999999999997</c:v>
                </c:pt>
                <c:pt idx="415">
                  <c:v>83.242999999999995</c:v>
                </c:pt>
                <c:pt idx="416">
                  <c:v>76.754000000000005</c:v>
                </c:pt>
                <c:pt idx="417">
                  <c:v>63.96</c:v>
                </c:pt>
                <c:pt idx="418">
                  <c:v>52.618000000000002</c:v>
                </c:pt>
                <c:pt idx="419">
                  <c:v>74.152000000000001</c:v>
                </c:pt>
                <c:pt idx="420">
                  <c:v>71.156000000000006</c:v>
                </c:pt>
                <c:pt idx="421">
                  <c:v>68.284999999999997</c:v>
                </c:pt>
                <c:pt idx="422">
                  <c:v>78.057000000000002</c:v>
                </c:pt>
                <c:pt idx="423">
                  <c:v>74.325999999999993</c:v>
                </c:pt>
                <c:pt idx="424">
                  <c:v>57.277000000000001</c:v>
                </c:pt>
                <c:pt idx="425">
                  <c:v>67.260999999999996</c:v>
                </c:pt>
                <c:pt idx="426">
                  <c:v>80.254999999999995</c:v>
                </c:pt>
                <c:pt idx="427">
                  <c:v>80.168999999999997</c:v>
                </c:pt>
                <c:pt idx="428">
                  <c:v>68.95</c:v>
                </c:pt>
                <c:pt idx="429">
                  <c:v>65.846000000000004</c:v>
                </c:pt>
                <c:pt idx="430">
                  <c:v>79.367999999999995</c:v>
                </c:pt>
                <c:pt idx="431">
                  <c:v>79.629000000000005</c:v>
                </c:pt>
                <c:pt idx="432">
                  <c:v>73.763000000000005</c:v>
                </c:pt>
                <c:pt idx="433">
                  <c:v>60.360999999999997</c:v>
                </c:pt>
                <c:pt idx="434">
                  <c:v>74.006</c:v>
                </c:pt>
                <c:pt idx="435">
                  <c:v>81.335999999999999</c:v>
                </c:pt>
                <c:pt idx="436">
                  <c:v>80.894000000000005</c:v>
                </c:pt>
                <c:pt idx="437">
                  <c:v>54.904000000000003</c:v>
                </c:pt>
                <c:pt idx="438">
                  <c:v>59.253999999999998</c:v>
                </c:pt>
                <c:pt idx="439">
                  <c:v>77.152000000000001</c:v>
                </c:pt>
                <c:pt idx="440">
                  <c:v>80.405000000000001</c:v>
                </c:pt>
                <c:pt idx="441">
                  <c:v>72.063000000000002</c:v>
                </c:pt>
                <c:pt idx="442">
                  <c:v>70.638999999999996</c:v>
                </c:pt>
                <c:pt idx="443">
                  <c:v>35.972000000000001</c:v>
                </c:pt>
                <c:pt idx="444">
                  <c:v>73.694000000000003</c:v>
                </c:pt>
                <c:pt idx="445">
                  <c:v>68.013999999999996</c:v>
                </c:pt>
                <c:pt idx="446">
                  <c:v>64.39</c:v>
                </c:pt>
                <c:pt idx="447">
                  <c:v>70.948999999999998</c:v>
                </c:pt>
                <c:pt idx="448">
                  <c:v>67.887</c:v>
                </c:pt>
                <c:pt idx="449">
                  <c:v>55.029000000000003</c:v>
                </c:pt>
                <c:pt idx="450">
                  <c:v>56.768999999999998</c:v>
                </c:pt>
                <c:pt idx="451">
                  <c:v>73.298000000000002</c:v>
                </c:pt>
                <c:pt idx="452">
                  <c:v>75.540999999999997</c:v>
                </c:pt>
                <c:pt idx="453">
                  <c:v>65.36</c:v>
                </c:pt>
                <c:pt idx="454">
                  <c:v>65.495999999999995</c:v>
                </c:pt>
                <c:pt idx="455">
                  <c:v>73.33</c:v>
                </c:pt>
                <c:pt idx="456">
                  <c:v>76.132000000000005</c:v>
                </c:pt>
                <c:pt idx="457">
                  <c:v>72.888999999999996</c:v>
                </c:pt>
                <c:pt idx="458">
                  <c:v>67.346999999999994</c:v>
                </c:pt>
                <c:pt idx="459">
                  <c:v>72.091999999999999</c:v>
                </c:pt>
                <c:pt idx="460">
                  <c:v>76.319000000000003</c:v>
                </c:pt>
                <c:pt idx="461">
                  <c:v>76.150999999999996</c:v>
                </c:pt>
                <c:pt idx="462">
                  <c:v>71.722999999999999</c:v>
                </c:pt>
                <c:pt idx="463">
                  <c:v>66.739000000000004</c:v>
                </c:pt>
                <c:pt idx="464">
                  <c:v>72.576999999999998</c:v>
                </c:pt>
                <c:pt idx="465">
                  <c:v>75.847999999999999</c:v>
                </c:pt>
                <c:pt idx="466">
                  <c:v>75.210999999999999</c:v>
                </c:pt>
                <c:pt idx="467">
                  <c:v>52.384</c:v>
                </c:pt>
                <c:pt idx="468">
                  <c:v>58.3</c:v>
                </c:pt>
                <c:pt idx="469">
                  <c:v>75.543999999999997</c:v>
                </c:pt>
                <c:pt idx="470">
                  <c:v>74.873000000000005</c:v>
                </c:pt>
                <c:pt idx="471">
                  <c:v>54.972999999999999</c:v>
                </c:pt>
                <c:pt idx="472">
                  <c:v>59.374000000000002</c:v>
                </c:pt>
                <c:pt idx="473">
                  <c:v>64.881</c:v>
                </c:pt>
                <c:pt idx="474">
                  <c:v>69.248000000000005</c:v>
                </c:pt>
                <c:pt idx="475">
                  <c:v>67.929000000000002</c:v>
                </c:pt>
                <c:pt idx="476">
                  <c:v>51.954000000000001</c:v>
                </c:pt>
                <c:pt idx="477">
                  <c:v>60.363</c:v>
                </c:pt>
                <c:pt idx="478">
                  <c:v>56.631</c:v>
                </c:pt>
                <c:pt idx="479">
                  <c:v>56.32</c:v>
                </c:pt>
                <c:pt idx="480">
                  <c:v>58.24</c:v>
                </c:pt>
                <c:pt idx="481">
                  <c:v>69.613</c:v>
                </c:pt>
                <c:pt idx="482">
                  <c:v>65.506</c:v>
                </c:pt>
                <c:pt idx="483">
                  <c:v>57.546999999999997</c:v>
                </c:pt>
                <c:pt idx="484">
                  <c:v>63.9</c:v>
                </c:pt>
                <c:pt idx="485">
                  <c:v>65.823999999999998</c:v>
                </c:pt>
                <c:pt idx="486">
                  <c:v>57.877000000000002</c:v>
                </c:pt>
                <c:pt idx="487">
                  <c:v>59.363</c:v>
                </c:pt>
                <c:pt idx="488">
                  <c:v>67.897000000000006</c:v>
                </c:pt>
                <c:pt idx="489">
                  <c:v>66.623999999999995</c:v>
                </c:pt>
                <c:pt idx="490">
                  <c:v>55.636000000000003</c:v>
                </c:pt>
                <c:pt idx="491">
                  <c:v>59.972000000000001</c:v>
                </c:pt>
                <c:pt idx="492">
                  <c:v>49.396999999999998</c:v>
                </c:pt>
                <c:pt idx="493">
                  <c:v>69.141999999999996</c:v>
                </c:pt>
                <c:pt idx="494">
                  <c:v>70.513999999999996</c:v>
                </c:pt>
                <c:pt idx="495">
                  <c:v>64.522999999999996</c:v>
                </c:pt>
                <c:pt idx="496">
                  <c:v>58.158000000000001</c:v>
                </c:pt>
                <c:pt idx="497">
                  <c:v>66.11</c:v>
                </c:pt>
                <c:pt idx="498">
                  <c:v>74.338999999999999</c:v>
                </c:pt>
                <c:pt idx="499">
                  <c:v>68.722999999999999</c:v>
                </c:pt>
                <c:pt idx="500">
                  <c:v>52.920999999999999</c:v>
                </c:pt>
                <c:pt idx="501">
                  <c:v>57.719000000000001</c:v>
                </c:pt>
                <c:pt idx="502">
                  <c:v>72.831000000000003</c:v>
                </c:pt>
                <c:pt idx="503">
                  <c:v>70.647999999999996</c:v>
                </c:pt>
                <c:pt idx="504">
                  <c:v>50.314999999999998</c:v>
                </c:pt>
                <c:pt idx="505">
                  <c:v>43.222999999999999</c:v>
                </c:pt>
                <c:pt idx="506">
                  <c:v>69.055999999999997</c:v>
                </c:pt>
                <c:pt idx="507">
                  <c:v>69.52</c:v>
                </c:pt>
                <c:pt idx="508">
                  <c:v>65.376000000000005</c:v>
                </c:pt>
                <c:pt idx="509">
                  <c:v>43.4</c:v>
                </c:pt>
                <c:pt idx="510">
                  <c:v>64.552999999999997</c:v>
                </c:pt>
                <c:pt idx="511">
                  <c:v>69.983999999999995</c:v>
                </c:pt>
                <c:pt idx="512">
                  <c:v>65.971999999999994</c:v>
                </c:pt>
                <c:pt idx="513">
                  <c:v>58.652000000000001</c:v>
                </c:pt>
                <c:pt idx="514">
                  <c:v>59.66</c:v>
                </c:pt>
                <c:pt idx="515">
                  <c:v>70.483000000000004</c:v>
                </c:pt>
                <c:pt idx="516">
                  <c:v>67</c:v>
                </c:pt>
                <c:pt idx="517">
                  <c:v>61.768000000000001</c:v>
                </c:pt>
                <c:pt idx="518">
                  <c:v>55.286000000000001</c:v>
                </c:pt>
                <c:pt idx="519">
                  <c:v>65.778000000000006</c:v>
                </c:pt>
                <c:pt idx="520">
                  <c:v>65.846000000000004</c:v>
                </c:pt>
                <c:pt idx="521">
                  <c:v>57.881999999999998</c:v>
                </c:pt>
                <c:pt idx="522">
                  <c:v>54.911000000000001</c:v>
                </c:pt>
                <c:pt idx="523">
                  <c:v>55.079000000000001</c:v>
                </c:pt>
                <c:pt idx="524">
                  <c:v>50.094000000000001</c:v>
                </c:pt>
                <c:pt idx="525">
                  <c:v>57.026000000000003</c:v>
                </c:pt>
                <c:pt idx="526">
                  <c:v>58.061</c:v>
                </c:pt>
                <c:pt idx="527">
                  <c:v>66.278000000000006</c:v>
                </c:pt>
                <c:pt idx="528">
                  <c:v>54.973999999999997</c:v>
                </c:pt>
                <c:pt idx="529">
                  <c:v>57.720999999999997</c:v>
                </c:pt>
                <c:pt idx="530">
                  <c:v>51.491</c:v>
                </c:pt>
                <c:pt idx="531">
                  <c:v>65.536000000000001</c:v>
                </c:pt>
                <c:pt idx="532">
                  <c:v>63.12</c:v>
                </c:pt>
                <c:pt idx="533">
                  <c:v>47.48</c:v>
                </c:pt>
                <c:pt idx="534">
                  <c:v>21.018000000000001</c:v>
                </c:pt>
                <c:pt idx="535">
                  <c:v>67.822999999999993</c:v>
                </c:pt>
                <c:pt idx="536">
                  <c:v>71.070999999999998</c:v>
                </c:pt>
                <c:pt idx="537">
                  <c:v>68.299000000000007</c:v>
                </c:pt>
                <c:pt idx="538">
                  <c:v>66.936999999999998</c:v>
                </c:pt>
                <c:pt idx="539">
                  <c:v>71.623000000000005</c:v>
                </c:pt>
                <c:pt idx="540">
                  <c:v>74.346999999999994</c:v>
                </c:pt>
                <c:pt idx="541">
                  <c:v>73.057000000000002</c:v>
                </c:pt>
                <c:pt idx="542">
                  <c:v>66.108999999999995</c:v>
                </c:pt>
                <c:pt idx="543">
                  <c:v>69.263999999999996</c:v>
                </c:pt>
                <c:pt idx="544">
                  <c:v>73.509</c:v>
                </c:pt>
                <c:pt idx="545">
                  <c:v>72.587999999999994</c:v>
                </c:pt>
                <c:pt idx="546">
                  <c:v>65.789000000000001</c:v>
                </c:pt>
                <c:pt idx="547">
                  <c:v>65.944999999999993</c:v>
                </c:pt>
                <c:pt idx="548">
                  <c:v>71.641999999999996</c:v>
                </c:pt>
                <c:pt idx="549">
                  <c:v>70.28</c:v>
                </c:pt>
                <c:pt idx="550">
                  <c:v>69.317999999999998</c:v>
                </c:pt>
                <c:pt idx="551">
                  <c:v>65.992000000000004</c:v>
                </c:pt>
                <c:pt idx="552">
                  <c:v>69.834000000000003</c:v>
                </c:pt>
                <c:pt idx="553">
                  <c:v>70.811000000000007</c:v>
                </c:pt>
                <c:pt idx="554">
                  <c:v>67.322000000000003</c:v>
                </c:pt>
                <c:pt idx="555">
                  <c:v>63.298999999999999</c:v>
                </c:pt>
                <c:pt idx="556">
                  <c:v>63.94</c:v>
                </c:pt>
                <c:pt idx="557">
                  <c:v>65.596000000000004</c:v>
                </c:pt>
                <c:pt idx="558">
                  <c:v>56.066000000000003</c:v>
                </c:pt>
                <c:pt idx="559">
                  <c:v>44.901000000000003</c:v>
                </c:pt>
                <c:pt idx="560">
                  <c:v>38.274000000000001</c:v>
                </c:pt>
                <c:pt idx="561">
                  <c:v>52.332000000000001</c:v>
                </c:pt>
                <c:pt idx="562">
                  <c:v>58.594999999999999</c:v>
                </c:pt>
                <c:pt idx="563">
                  <c:v>67.403000000000006</c:v>
                </c:pt>
                <c:pt idx="564">
                  <c:v>66.227000000000004</c:v>
                </c:pt>
                <c:pt idx="565">
                  <c:v>59.850999999999999</c:v>
                </c:pt>
                <c:pt idx="566">
                  <c:v>65.096000000000004</c:v>
                </c:pt>
                <c:pt idx="567">
                  <c:v>64.733999999999995</c:v>
                </c:pt>
                <c:pt idx="568">
                  <c:v>70.286000000000001</c:v>
                </c:pt>
                <c:pt idx="569">
                  <c:v>68.573999999999998</c:v>
                </c:pt>
                <c:pt idx="570">
                  <c:v>65.2</c:v>
                </c:pt>
                <c:pt idx="571">
                  <c:v>67.915000000000006</c:v>
                </c:pt>
                <c:pt idx="572">
                  <c:v>70.513000000000005</c:v>
                </c:pt>
                <c:pt idx="573">
                  <c:v>72.86</c:v>
                </c:pt>
                <c:pt idx="574">
                  <c:v>67.828000000000003</c:v>
                </c:pt>
                <c:pt idx="575">
                  <c:v>69.805999999999997</c:v>
                </c:pt>
                <c:pt idx="576">
                  <c:v>70.930999999999997</c:v>
                </c:pt>
                <c:pt idx="577">
                  <c:v>72.774000000000001</c:v>
                </c:pt>
                <c:pt idx="578">
                  <c:v>72.269000000000005</c:v>
                </c:pt>
                <c:pt idx="579">
                  <c:v>69.629000000000005</c:v>
                </c:pt>
                <c:pt idx="580">
                  <c:v>69.816000000000003</c:v>
                </c:pt>
                <c:pt idx="581">
                  <c:v>70.215000000000003</c:v>
                </c:pt>
                <c:pt idx="582">
                  <c:v>69.403999999999996</c:v>
                </c:pt>
                <c:pt idx="583">
                  <c:v>68.111000000000004</c:v>
                </c:pt>
                <c:pt idx="584">
                  <c:v>64.647999999999996</c:v>
                </c:pt>
                <c:pt idx="585">
                  <c:v>66.287999999999997</c:v>
                </c:pt>
                <c:pt idx="586">
                  <c:v>65.697000000000003</c:v>
                </c:pt>
                <c:pt idx="587">
                  <c:v>65.343000000000004</c:v>
                </c:pt>
                <c:pt idx="588">
                  <c:v>61.137</c:v>
                </c:pt>
                <c:pt idx="589">
                  <c:v>60.033999999999999</c:v>
                </c:pt>
                <c:pt idx="590">
                  <c:v>65.954999999999998</c:v>
                </c:pt>
                <c:pt idx="591">
                  <c:v>60.753999999999998</c:v>
                </c:pt>
                <c:pt idx="592">
                  <c:v>57.981000000000002</c:v>
                </c:pt>
                <c:pt idx="593">
                  <c:v>46.725000000000001</c:v>
                </c:pt>
                <c:pt idx="594">
                  <c:v>57.093000000000004</c:v>
                </c:pt>
                <c:pt idx="595">
                  <c:v>55.165999999999997</c:v>
                </c:pt>
                <c:pt idx="596">
                  <c:v>53.213999999999999</c:v>
                </c:pt>
                <c:pt idx="597">
                  <c:v>54.526000000000003</c:v>
                </c:pt>
                <c:pt idx="598">
                  <c:v>60.1</c:v>
                </c:pt>
                <c:pt idx="599">
                  <c:v>42.963999999999999</c:v>
                </c:pt>
                <c:pt idx="600">
                  <c:v>60.817</c:v>
                </c:pt>
                <c:pt idx="601">
                  <c:v>63.566000000000003</c:v>
                </c:pt>
                <c:pt idx="602">
                  <c:v>63.962000000000003</c:v>
                </c:pt>
                <c:pt idx="603">
                  <c:v>59.88</c:v>
                </c:pt>
                <c:pt idx="604">
                  <c:v>58.609000000000002</c:v>
                </c:pt>
                <c:pt idx="605">
                  <c:v>63.991</c:v>
                </c:pt>
                <c:pt idx="606">
                  <c:v>64.825000000000003</c:v>
                </c:pt>
                <c:pt idx="607">
                  <c:v>60.898000000000003</c:v>
                </c:pt>
                <c:pt idx="608">
                  <c:v>64.704999999999998</c:v>
                </c:pt>
                <c:pt idx="609">
                  <c:v>65.528000000000006</c:v>
                </c:pt>
                <c:pt idx="610">
                  <c:v>67.716999999999999</c:v>
                </c:pt>
                <c:pt idx="611">
                  <c:v>66.563999999999993</c:v>
                </c:pt>
                <c:pt idx="612">
                  <c:v>67.337999999999994</c:v>
                </c:pt>
                <c:pt idx="613">
                  <c:v>68.52</c:v>
                </c:pt>
                <c:pt idx="614">
                  <c:v>68.739000000000004</c:v>
                </c:pt>
                <c:pt idx="615">
                  <c:v>69.445999999999998</c:v>
                </c:pt>
                <c:pt idx="616">
                  <c:v>66.022999999999996</c:v>
                </c:pt>
                <c:pt idx="617">
                  <c:v>68.381</c:v>
                </c:pt>
                <c:pt idx="618">
                  <c:v>69.421999999999997</c:v>
                </c:pt>
                <c:pt idx="619">
                  <c:v>68.066000000000003</c:v>
                </c:pt>
                <c:pt idx="620">
                  <c:v>65.436999999999998</c:v>
                </c:pt>
                <c:pt idx="621">
                  <c:v>65.727999999999994</c:v>
                </c:pt>
                <c:pt idx="622">
                  <c:v>68.59</c:v>
                </c:pt>
                <c:pt idx="623">
                  <c:v>66.126999999999995</c:v>
                </c:pt>
                <c:pt idx="624">
                  <c:v>64.091999999999999</c:v>
                </c:pt>
                <c:pt idx="625">
                  <c:v>64.498999999999995</c:v>
                </c:pt>
                <c:pt idx="626">
                  <c:v>64.926000000000002</c:v>
                </c:pt>
                <c:pt idx="627">
                  <c:v>64.944000000000003</c:v>
                </c:pt>
                <c:pt idx="628">
                  <c:v>63.533999999999999</c:v>
                </c:pt>
                <c:pt idx="629">
                  <c:v>61.706000000000003</c:v>
                </c:pt>
                <c:pt idx="630">
                  <c:v>62.460999999999999</c:v>
                </c:pt>
                <c:pt idx="631">
                  <c:v>60.46</c:v>
                </c:pt>
                <c:pt idx="632">
                  <c:v>61.271999999999998</c:v>
                </c:pt>
                <c:pt idx="633">
                  <c:v>55.408000000000001</c:v>
                </c:pt>
                <c:pt idx="634">
                  <c:v>57.703000000000003</c:v>
                </c:pt>
                <c:pt idx="635">
                  <c:v>54.923999999999999</c:v>
                </c:pt>
                <c:pt idx="636">
                  <c:v>41.222999999999999</c:v>
                </c:pt>
                <c:pt idx="637">
                  <c:v>41.887</c:v>
                </c:pt>
                <c:pt idx="638">
                  <c:v>38.103000000000002</c:v>
                </c:pt>
                <c:pt idx="639">
                  <c:v>52.521000000000001</c:v>
                </c:pt>
                <c:pt idx="640">
                  <c:v>56.869</c:v>
                </c:pt>
                <c:pt idx="641">
                  <c:v>57.529000000000003</c:v>
                </c:pt>
                <c:pt idx="642">
                  <c:v>56.747999999999998</c:v>
                </c:pt>
                <c:pt idx="643">
                  <c:v>59.624000000000002</c:v>
                </c:pt>
                <c:pt idx="644">
                  <c:v>60.533000000000001</c:v>
                </c:pt>
                <c:pt idx="645">
                  <c:v>63.006</c:v>
                </c:pt>
                <c:pt idx="646">
                  <c:v>64.844999999999999</c:v>
                </c:pt>
                <c:pt idx="647">
                  <c:v>66.278999999999996</c:v>
                </c:pt>
                <c:pt idx="648">
                  <c:v>65.438999999999993</c:v>
                </c:pt>
                <c:pt idx="649">
                  <c:v>64.992999999999995</c:v>
                </c:pt>
                <c:pt idx="650">
                  <c:v>67.283000000000001</c:v>
                </c:pt>
                <c:pt idx="651">
                  <c:v>67.918000000000006</c:v>
                </c:pt>
                <c:pt idx="652">
                  <c:v>69.816000000000003</c:v>
                </c:pt>
                <c:pt idx="653">
                  <c:v>67.087999999999994</c:v>
                </c:pt>
                <c:pt idx="654">
                  <c:v>68.055999999999997</c:v>
                </c:pt>
                <c:pt idx="655">
                  <c:v>69.805999999999997</c:v>
                </c:pt>
                <c:pt idx="656">
                  <c:v>70.798000000000002</c:v>
                </c:pt>
                <c:pt idx="657">
                  <c:v>69.334999999999994</c:v>
                </c:pt>
                <c:pt idx="658">
                  <c:v>68.272999999999996</c:v>
                </c:pt>
                <c:pt idx="659">
                  <c:v>69.185000000000002</c:v>
                </c:pt>
                <c:pt idx="660">
                  <c:v>70.251000000000005</c:v>
                </c:pt>
                <c:pt idx="661">
                  <c:v>69.051000000000002</c:v>
                </c:pt>
                <c:pt idx="662">
                  <c:v>68.447999999999993</c:v>
                </c:pt>
                <c:pt idx="663">
                  <c:v>68.094999999999999</c:v>
                </c:pt>
                <c:pt idx="664">
                  <c:v>67.828000000000003</c:v>
                </c:pt>
                <c:pt idx="665">
                  <c:v>67.474000000000004</c:v>
                </c:pt>
                <c:pt idx="666">
                  <c:v>65.837000000000003</c:v>
                </c:pt>
                <c:pt idx="667">
                  <c:v>66.058999999999997</c:v>
                </c:pt>
                <c:pt idx="668">
                  <c:v>64.537999999999997</c:v>
                </c:pt>
                <c:pt idx="669">
                  <c:v>63.49</c:v>
                </c:pt>
                <c:pt idx="670">
                  <c:v>60.046999999999997</c:v>
                </c:pt>
                <c:pt idx="671">
                  <c:v>56.738999999999997</c:v>
                </c:pt>
                <c:pt idx="672">
                  <c:v>57.927999999999997</c:v>
                </c:pt>
                <c:pt idx="673">
                  <c:v>54.613999999999997</c:v>
                </c:pt>
                <c:pt idx="674">
                  <c:v>47.304000000000002</c:v>
                </c:pt>
                <c:pt idx="675">
                  <c:v>53.298000000000002</c:v>
                </c:pt>
                <c:pt idx="676">
                  <c:v>54.731999999999999</c:v>
                </c:pt>
                <c:pt idx="677">
                  <c:v>58.792999999999999</c:v>
                </c:pt>
                <c:pt idx="678">
                  <c:v>58.871000000000002</c:v>
                </c:pt>
                <c:pt idx="679">
                  <c:v>64.028999999999996</c:v>
                </c:pt>
                <c:pt idx="680">
                  <c:v>66.066000000000003</c:v>
                </c:pt>
                <c:pt idx="681">
                  <c:v>65.959000000000003</c:v>
                </c:pt>
                <c:pt idx="682">
                  <c:v>65.585999999999999</c:v>
                </c:pt>
                <c:pt idx="683">
                  <c:v>67.188000000000002</c:v>
                </c:pt>
                <c:pt idx="684">
                  <c:v>68.391999999999996</c:v>
                </c:pt>
                <c:pt idx="685">
                  <c:v>68.798000000000002</c:v>
                </c:pt>
                <c:pt idx="686">
                  <c:v>68.117999999999995</c:v>
                </c:pt>
                <c:pt idx="687">
                  <c:v>69.254999999999995</c:v>
                </c:pt>
                <c:pt idx="688">
                  <c:v>69.424000000000007</c:v>
                </c:pt>
                <c:pt idx="689">
                  <c:v>69.566000000000003</c:v>
                </c:pt>
                <c:pt idx="690">
                  <c:v>69.753</c:v>
                </c:pt>
                <c:pt idx="691">
                  <c:v>69.078000000000003</c:v>
                </c:pt>
                <c:pt idx="692">
                  <c:v>70.096999999999994</c:v>
                </c:pt>
                <c:pt idx="693">
                  <c:v>69.474000000000004</c:v>
                </c:pt>
                <c:pt idx="694">
                  <c:v>69.497</c:v>
                </c:pt>
                <c:pt idx="695">
                  <c:v>68.039000000000001</c:v>
                </c:pt>
                <c:pt idx="696">
                  <c:v>68.162000000000006</c:v>
                </c:pt>
                <c:pt idx="697">
                  <c:v>69.054000000000002</c:v>
                </c:pt>
                <c:pt idx="698">
                  <c:v>68.010000000000005</c:v>
                </c:pt>
                <c:pt idx="699">
                  <c:v>65.718000000000004</c:v>
                </c:pt>
                <c:pt idx="700">
                  <c:v>64.349999999999994</c:v>
                </c:pt>
                <c:pt idx="701">
                  <c:v>65.284999999999997</c:v>
                </c:pt>
                <c:pt idx="702">
                  <c:v>65.364000000000004</c:v>
                </c:pt>
                <c:pt idx="703">
                  <c:v>63.356000000000002</c:v>
                </c:pt>
                <c:pt idx="704">
                  <c:v>55.005000000000003</c:v>
                </c:pt>
                <c:pt idx="705">
                  <c:v>56.902000000000001</c:v>
                </c:pt>
                <c:pt idx="706">
                  <c:v>59.628999999999998</c:v>
                </c:pt>
                <c:pt idx="707">
                  <c:v>57.286999999999999</c:v>
                </c:pt>
                <c:pt idx="708">
                  <c:v>31.593</c:v>
                </c:pt>
                <c:pt idx="709">
                  <c:v>53.616</c:v>
                </c:pt>
                <c:pt idx="710">
                  <c:v>30.611999999999998</c:v>
                </c:pt>
                <c:pt idx="711">
                  <c:v>13.086</c:v>
                </c:pt>
                <c:pt idx="712">
                  <c:v>55.19</c:v>
                </c:pt>
                <c:pt idx="713">
                  <c:v>60.445</c:v>
                </c:pt>
                <c:pt idx="714">
                  <c:v>58.709000000000003</c:v>
                </c:pt>
                <c:pt idx="715">
                  <c:v>53.292000000000002</c:v>
                </c:pt>
                <c:pt idx="716">
                  <c:v>60.267000000000003</c:v>
                </c:pt>
                <c:pt idx="717">
                  <c:v>64.265000000000001</c:v>
                </c:pt>
                <c:pt idx="718">
                  <c:v>61.926000000000002</c:v>
                </c:pt>
                <c:pt idx="719">
                  <c:v>61.744</c:v>
                </c:pt>
                <c:pt idx="720">
                  <c:v>61.551000000000002</c:v>
                </c:pt>
                <c:pt idx="721">
                  <c:v>64.388000000000005</c:v>
                </c:pt>
                <c:pt idx="722">
                  <c:v>66.099999999999994</c:v>
                </c:pt>
                <c:pt idx="723">
                  <c:v>63.128</c:v>
                </c:pt>
                <c:pt idx="724">
                  <c:v>63.345999999999997</c:v>
                </c:pt>
                <c:pt idx="725">
                  <c:v>64.846000000000004</c:v>
                </c:pt>
                <c:pt idx="726">
                  <c:v>66.733999999999995</c:v>
                </c:pt>
                <c:pt idx="727">
                  <c:v>65.680000000000007</c:v>
                </c:pt>
                <c:pt idx="728">
                  <c:v>63.180999999999997</c:v>
                </c:pt>
                <c:pt idx="729">
                  <c:v>64.516000000000005</c:v>
                </c:pt>
                <c:pt idx="730">
                  <c:v>67.081000000000003</c:v>
                </c:pt>
                <c:pt idx="731">
                  <c:v>67.117999999999995</c:v>
                </c:pt>
                <c:pt idx="732">
                  <c:v>65.224000000000004</c:v>
                </c:pt>
                <c:pt idx="733">
                  <c:v>64.198999999999998</c:v>
                </c:pt>
                <c:pt idx="734">
                  <c:v>66.861000000000004</c:v>
                </c:pt>
                <c:pt idx="735">
                  <c:v>67.305999999999997</c:v>
                </c:pt>
                <c:pt idx="736">
                  <c:v>66.13</c:v>
                </c:pt>
                <c:pt idx="737">
                  <c:v>65.063000000000002</c:v>
                </c:pt>
                <c:pt idx="738">
                  <c:v>65.093000000000004</c:v>
                </c:pt>
                <c:pt idx="739">
                  <c:v>66.152000000000001</c:v>
                </c:pt>
                <c:pt idx="740">
                  <c:v>65.606999999999999</c:v>
                </c:pt>
                <c:pt idx="741">
                  <c:v>64.093000000000004</c:v>
                </c:pt>
                <c:pt idx="742">
                  <c:v>64.296999999999997</c:v>
                </c:pt>
                <c:pt idx="743">
                  <c:v>65.263999999999996</c:v>
                </c:pt>
                <c:pt idx="744">
                  <c:v>64.974000000000004</c:v>
                </c:pt>
                <c:pt idx="745">
                  <c:v>63.462000000000003</c:v>
                </c:pt>
                <c:pt idx="746">
                  <c:v>62.616999999999997</c:v>
                </c:pt>
                <c:pt idx="747">
                  <c:v>59.750999999999998</c:v>
                </c:pt>
                <c:pt idx="748">
                  <c:v>61.728000000000002</c:v>
                </c:pt>
                <c:pt idx="749">
                  <c:v>58.91</c:v>
                </c:pt>
                <c:pt idx="750">
                  <c:v>55.917000000000002</c:v>
                </c:pt>
                <c:pt idx="751">
                  <c:v>48.853999999999999</c:v>
                </c:pt>
                <c:pt idx="752">
                  <c:v>50.94</c:v>
                </c:pt>
                <c:pt idx="753">
                  <c:v>47.62</c:v>
                </c:pt>
                <c:pt idx="754">
                  <c:v>40.884999999999998</c:v>
                </c:pt>
                <c:pt idx="755">
                  <c:v>57.155000000000001</c:v>
                </c:pt>
                <c:pt idx="756">
                  <c:v>58.039000000000001</c:v>
                </c:pt>
                <c:pt idx="757">
                  <c:v>57.826000000000001</c:v>
                </c:pt>
                <c:pt idx="758">
                  <c:v>62.435000000000002</c:v>
                </c:pt>
                <c:pt idx="759">
                  <c:v>65.498000000000005</c:v>
                </c:pt>
                <c:pt idx="760">
                  <c:v>65.599999999999994</c:v>
                </c:pt>
                <c:pt idx="761">
                  <c:v>64.078000000000003</c:v>
                </c:pt>
                <c:pt idx="762">
                  <c:v>66.013999999999996</c:v>
                </c:pt>
                <c:pt idx="763">
                  <c:v>68.409000000000006</c:v>
                </c:pt>
                <c:pt idx="764">
                  <c:v>68.412999999999997</c:v>
                </c:pt>
                <c:pt idx="765">
                  <c:v>68.144000000000005</c:v>
                </c:pt>
                <c:pt idx="766">
                  <c:v>68.7</c:v>
                </c:pt>
                <c:pt idx="767">
                  <c:v>70.007000000000005</c:v>
                </c:pt>
                <c:pt idx="768">
                  <c:v>70.933000000000007</c:v>
                </c:pt>
                <c:pt idx="769">
                  <c:v>70.209000000000003</c:v>
                </c:pt>
                <c:pt idx="770">
                  <c:v>69.948999999999998</c:v>
                </c:pt>
                <c:pt idx="771">
                  <c:v>70.022999999999996</c:v>
                </c:pt>
                <c:pt idx="772">
                  <c:v>70.006</c:v>
                </c:pt>
                <c:pt idx="773">
                  <c:v>70.278000000000006</c:v>
                </c:pt>
                <c:pt idx="774">
                  <c:v>69.617000000000004</c:v>
                </c:pt>
                <c:pt idx="775">
                  <c:v>69.039000000000001</c:v>
                </c:pt>
                <c:pt idx="776">
                  <c:v>68.908000000000001</c:v>
                </c:pt>
                <c:pt idx="777">
                  <c:v>68.38</c:v>
                </c:pt>
                <c:pt idx="778">
                  <c:v>67.448999999999998</c:v>
                </c:pt>
                <c:pt idx="779">
                  <c:v>65.759</c:v>
                </c:pt>
                <c:pt idx="780">
                  <c:v>64.100999999999999</c:v>
                </c:pt>
                <c:pt idx="781">
                  <c:v>62.787999999999997</c:v>
                </c:pt>
                <c:pt idx="782">
                  <c:v>61.341999999999999</c:v>
                </c:pt>
                <c:pt idx="783">
                  <c:v>57.264000000000003</c:v>
                </c:pt>
                <c:pt idx="784">
                  <c:v>49.414000000000001</c:v>
                </c:pt>
                <c:pt idx="785">
                  <c:v>48.503</c:v>
                </c:pt>
                <c:pt idx="786">
                  <c:v>40.801000000000002</c:v>
                </c:pt>
                <c:pt idx="787">
                  <c:v>46.503999999999998</c:v>
                </c:pt>
                <c:pt idx="788">
                  <c:v>58.548999999999999</c:v>
                </c:pt>
                <c:pt idx="789">
                  <c:v>58.518999999999998</c:v>
                </c:pt>
                <c:pt idx="790">
                  <c:v>60.182000000000002</c:v>
                </c:pt>
                <c:pt idx="791">
                  <c:v>63.466000000000001</c:v>
                </c:pt>
                <c:pt idx="792">
                  <c:v>65.608000000000004</c:v>
                </c:pt>
                <c:pt idx="793">
                  <c:v>66.088999999999999</c:v>
                </c:pt>
                <c:pt idx="794">
                  <c:v>64.576999999999998</c:v>
                </c:pt>
                <c:pt idx="795">
                  <c:v>65.914000000000001</c:v>
                </c:pt>
                <c:pt idx="796">
                  <c:v>67.527000000000001</c:v>
                </c:pt>
                <c:pt idx="797">
                  <c:v>68.001999999999995</c:v>
                </c:pt>
                <c:pt idx="798">
                  <c:v>68.058000000000007</c:v>
                </c:pt>
                <c:pt idx="799">
                  <c:v>66.751999999999995</c:v>
                </c:pt>
                <c:pt idx="800">
                  <c:v>67.751999999999995</c:v>
                </c:pt>
                <c:pt idx="801">
                  <c:v>67.915999999999997</c:v>
                </c:pt>
                <c:pt idx="802">
                  <c:v>67.641000000000005</c:v>
                </c:pt>
                <c:pt idx="803">
                  <c:v>66.632000000000005</c:v>
                </c:pt>
                <c:pt idx="804">
                  <c:v>65.852999999999994</c:v>
                </c:pt>
                <c:pt idx="805">
                  <c:v>66.804000000000002</c:v>
                </c:pt>
                <c:pt idx="806">
                  <c:v>66.024000000000001</c:v>
                </c:pt>
                <c:pt idx="807">
                  <c:v>65.510999999999996</c:v>
                </c:pt>
                <c:pt idx="808">
                  <c:v>64.113</c:v>
                </c:pt>
                <c:pt idx="809">
                  <c:v>63.215000000000003</c:v>
                </c:pt>
                <c:pt idx="810">
                  <c:v>64.102999999999994</c:v>
                </c:pt>
                <c:pt idx="811">
                  <c:v>62.643000000000001</c:v>
                </c:pt>
                <c:pt idx="812">
                  <c:v>62.984000000000002</c:v>
                </c:pt>
                <c:pt idx="813">
                  <c:v>60.344999999999999</c:v>
                </c:pt>
                <c:pt idx="814">
                  <c:v>61.603999999999999</c:v>
                </c:pt>
                <c:pt idx="815">
                  <c:v>60.093000000000004</c:v>
                </c:pt>
                <c:pt idx="816">
                  <c:v>59.604999999999997</c:v>
                </c:pt>
                <c:pt idx="817">
                  <c:v>56.2</c:v>
                </c:pt>
                <c:pt idx="818">
                  <c:v>56.786999999999999</c:v>
                </c:pt>
                <c:pt idx="819">
                  <c:v>57.856000000000002</c:v>
                </c:pt>
                <c:pt idx="820">
                  <c:v>56.582999999999998</c:v>
                </c:pt>
                <c:pt idx="821">
                  <c:v>52.912999999999997</c:v>
                </c:pt>
                <c:pt idx="822">
                  <c:v>54.087000000000003</c:v>
                </c:pt>
                <c:pt idx="823">
                  <c:v>52.731999999999999</c:v>
                </c:pt>
                <c:pt idx="824">
                  <c:v>54.603000000000002</c:v>
                </c:pt>
                <c:pt idx="825">
                  <c:v>50.988</c:v>
                </c:pt>
                <c:pt idx="826">
                  <c:v>47.79</c:v>
                </c:pt>
                <c:pt idx="827">
                  <c:v>51.87</c:v>
                </c:pt>
                <c:pt idx="828">
                  <c:v>46.71</c:v>
                </c:pt>
                <c:pt idx="829">
                  <c:v>50.502000000000002</c:v>
                </c:pt>
                <c:pt idx="830">
                  <c:v>40.978000000000002</c:v>
                </c:pt>
                <c:pt idx="831">
                  <c:v>39.340000000000003</c:v>
                </c:pt>
                <c:pt idx="832">
                  <c:v>32.207000000000001</c:v>
                </c:pt>
                <c:pt idx="833">
                  <c:v>48.7</c:v>
                </c:pt>
                <c:pt idx="834">
                  <c:v>49.430999999999997</c:v>
                </c:pt>
                <c:pt idx="835">
                  <c:v>58.497999999999998</c:v>
                </c:pt>
                <c:pt idx="836">
                  <c:v>55.698999999999998</c:v>
                </c:pt>
                <c:pt idx="837">
                  <c:v>59.143999999999998</c:v>
                </c:pt>
                <c:pt idx="838">
                  <c:v>62.527000000000001</c:v>
                </c:pt>
                <c:pt idx="839">
                  <c:v>62.411000000000001</c:v>
                </c:pt>
                <c:pt idx="840">
                  <c:v>63.11</c:v>
                </c:pt>
                <c:pt idx="841">
                  <c:v>64.17</c:v>
                </c:pt>
                <c:pt idx="842">
                  <c:v>64.531000000000006</c:v>
                </c:pt>
                <c:pt idx="843">
                  <c:v>66.91</c:v>
                </c:pt>
                <c:pt idx="844">
                  <c:v>67.376999999999995</c:v>
                </c:pt>
                <c:pt idx="845">
                  <c:v>68.304000000000002</c:v>
                </c:pt>
                <c:pt idx="846">
                  <c:v>68.156000000000006</c:v>
                </c:pt>
                <c:pt idx="847">
                  <c:v>68.480999999999995</c:v>
                </c:pt>
                <c:pt idx="848">
                  <c:v>68.751000000000005</c:v>
                </c:pt>
                <c:pt idx="849">
                  <c:v>69.236000000000004</c:v>
                </c:pt>
                <c:pt idx="850">
                  <c:v>69.474000000000004</c:v>
                </c:pt>
                <c:pt idx="851">
                  <c:v>69.498000000000005</c:v>
                </c:pt>
                <c:pt idx="852">
                  <c:v>69.402000000000001</c:v>
                </c:pt>
                <c:pt idx="853">
                  <c:v>68.879000000000005</c:v>
                </c:pt>
                <c:pt idx="854">
                  <c:v>69.572999999999993</c:v>
                </c:pt>
                <c:pt idx="855">
                  <c:v>68.376999999999995</c:v>
                </c:pt>
                <c:pt idx="856">
                  <c:v>68.234999999999999</c:v>
                </c:pt>
                <c:pt idx="857">
                  <c:v>66.936999999999998</c:v>
                </c:pt>
                <c:pt idx="858">
                  <c:v>65.825999999999993</c:v>
                </c:pt>
                <c:pt idx="859">
                  <c:v>65.62</c:v>
                </c:pt>
                <c:pt idx="860">
                  <c:v>62.244</c:v>
                </c:pt>
                <c:pt idx="861">
                  <c:v>63.061</c:v>
                </c:pt>
                <c:pt idx="862">
                  <c:v>58.265999999999998</c:v>
                </c:pt>
                <c:pt idx="863">
                  <c:v>51.478999999999999</c:v>
                </c:pt>
                <c:pt idx="864">
                  <c:v>54.098999999999997</c:v>
                </c:pt>
                <c:pt idx="865">
                  <c:v>28.965</c:v>
                </c:pt>
                <c:pt idx="866">
                  <c:v>52.881</c:v>
                </c:pt>
                <c:pt idx="867">
                  <c:v>59.430999999999997</c:v>
                </c:pt>
                <c:pt idx="868">
                  <c:v>63.668999999999997</c:v>
                </c:pt>
                <c:pt idx="869">
                  <c:v>63.21</c:v>
                </c:pt>
                <c:pt idx="870">
                  <c:v>64.978999999999999</c:v>
                </c:pt>
                <c:pt idx="871">
                  <c:v>65.861999999999995</c:v>
                </c:pt>
                <c:pt idx="872">
                  <c:v>67.697999999999993</c:v>
                </c:pt>
                <c:pt idx="873">
                  <c:v>68.25</c:v>
                </c:pt>
                <c:pt idx="874">
                  <c:v>68.427999999999997</c:v>
                </c:pt>
                <c:pt idx="875">
                  <c:v>69.531999999999996</c:v>
                </c:pt>
                <c:pt idx="876">
                  <c:v>69.991</c:v>
                </c:pt>
                <c:pt idx="877">
                  <c:v>70.251000000000005</c:v>
                </c:pt>
                <c:pt idx="878">
                  <c:v>69.629000000000005</c:v>
                </c:pt>
                <c:pt idx="879">
                  <c:v>69.850999999999999</c:v>
                </c:pt>
                <c:pt idx="880">
                  <c:v>69.694999999999993</c:v>
                </c:pt>
                <c:pt idx="881">
                  <c:v>69.215999999999994</c:v>
                </c:pt>
                <c:pt idx="882">
                  <c:v>68.863</c:v>
                </c:pt>
                <c:pt idx="883">
                  <c:v>68.73</c:v>
                </c:pt>
                <c:pt idx="884">
                  <c:v>68.356999999999999</c:v>
                </c:pt>
                <c:pt idx="885">
                  <c:v>66.561000000000007</c:v>
                </c:pt>
                <c:pt idx="886">
                  <c:v>66.41</c:v>
                </c:pt>
                <c:pt idx="887">
                  <c:v>65.986999999999995</c:v>
                </c:pt>
                <c:pt idx="888">
                  <c:v>64.733000000000004</c:v>
                </c:pt>
                <c:pt idx="889">
                  <c:v>64.897000000000006</c:v>
                </c:pt>
                <c:pt idx="890">
                  <c:v>61.448</c:v>
                </c:pt>
                <c:pt idx="891">
                  <c:v>58.037999999999997</c:v>
                </c:pt>
                <c:pt idx="892">
                  <c:v>55.22</c:v>
                </c:pt>
                <c:pt idx="893">
                  <c:v>50.63</c:v>
                </c:pt>
                <c:pt idx="894">
                  <c:v>53.244999999999997</c:v>
                </c:pt>
                <c:pt idx="895">
                  <c:v>29.164999999999999</c:v>
                </c:pt>
                <c:pt idx="896">
                  <c:v>46.976999999999997</c:v>
                </c:pt>
                <c:pt idx="897">
                  <c:v>49.241</c:v>
                </c:pt>
                <c:pt idx="898">
                  <c:v>47.95</c:v>
                </c:pt>
                <c:pt idx="899">
                  <c:v>54.777000000000001</c:v>
                </c:pt>
                <c:pt idx="900">
                  <c:v>58.966000000000001</c:v>
                </c:pt>
                <c:pt idx="901">
                  <c:v>58.819000000000003</c:v>
                </c:pt>
                <c:pt idx="902">
                  <c:v>57.851999999999997</c:v>
                </c:pt>
                <c:pt idx="903">
                  <c:v>56.424999999999997</c:v>
                </c:pt>
                <c:pt idx="904">
                  <c:v>57.634</c:v>
                </c:pt>
                <c:pt idx="905">
                  <c:v>58.069000000000003</c:v>
                </c:pt>
                <c:pt idx="906">
                  <c:v>57.683</c:v>
                </c:pt>
                <c:pt idx="907">
                  <c:v>56.436</c:v>
                </c:pt>
                <c:pt idx="908">
                  <c:v>56.850999999999999</c:v>
                </c:pt>
                <c:pt idx="909">
                  <c:v>56.124000000000002</c:v>
                </c:pt>
                <c:pt idx="910">
                  <c:v>55.38</c:v>
                </c:pt>
                <c:pt idx="911">
                  <c:v>56.136000000000003</c:v>
                </c:pt>
                <c:pt idx="912">
                  <c:v>57.223999999999997</c:v>
                </c:pt>
                <c:pt idx="913">
                  <c:v>56.582000000000001</c:v>
                </c:pt>
                <c:pt idx="914">
                  <c:v>58.603000000000002</c:v>
                </c:pt>
                <c:pt idx="915">
                  <c:v>54.499000000000002</c:v>
                </c:pt>
                <c:pt idx="916">
                  <c:v>56.192999999999998</c:v>
                </c:pt>
                <c:pt idx="917">
                  <c:v>57.777999999999999</c:v>
                </c:pt>
                <c:pt idx="918">
                  <c:v>58.292000000000002</c:v>
                </c:pt>
                <c:pt idx="919">
                  <c:v>59.127000000000002</c:v>
                </c:pt>
                <c:pt idx="920">
                  <c:v>58.542000000000002</c:v>
                </c:pt>
                <c:pt idx="921">
                  <c:v>60.667000000000002</c:v>
                </c:pt>
                <c:pt idx="922">
                  <c:v>62.567999999999998</c:v>
                </c:pt>
                <c:pt idx="923">
                  <c:v>62.295999999999999</c:v>
                </c:pt>
                <c:pt idx="924">
                  <c:v>62.348999999999997</c:v>
                </c:pt>
                <c:pt idx="925">
                  <c:v>62.52</c:v>
                </c:pt>
                <c:pt idx="926">
                  <c:v>64.546999999999997</c:v>
                </c:pt>
                <c:pt idx="927">
                  <c:v>65.888999999999996</c:v>
                </c:pt>
                <c:pt idx="928">
                  <c:v>65.884</c:v>
                </c:pt>
                <c:pt idx="929">
                  <c:v>66.319000000000003</c:v>
                </c:pt>
                <c:pt idx="930">
                  <c:v>66.209999999999994</c:v>
                </c:pt>
                <c:pt idx="931">
                  <c:v>67.418000000000006</c:v>
                </c:pt>
                <c:pt idx="932">
                  <c:v>67.272000000000006</c:v>
                </c:pt>
                <c:pt idx="933">
                  <c:v>66.688999999999993</c:v>
                </c:pt>
                <c:pt idx="934">
                  <c:v>67.305000000000007</c:v>
                </c:pt>
                <c:pt idx="935">
                  <c:v>66.688000000000002</c:v>
                </c:pt>
                <c:pt idx="936">
                  <c:v>67.004999999999995</c:v>
                </c:pt>
                <c:pt idx="937">
                  <c:v>64.935000000000002</c:v>
                </c:pt>
                <c:pt idx="938">
                  <c:v>64.575999999999993</c:v>
                </c:pt>
                <c:pt idx="939">
                  <c:v>63.344999999999999</c:v>
                </c:pt>
                <c:pt idx="940">
                  <c:v>63.359000000000002</c:v>
                </c:pt>
                <c:pt idx="941">
                  <c:v>60.957000000000001</c:v>
                </c:pt>
                <c:pt idx="942">
                  <c:v>58.896000000000001</c:v>
                </c:pt>
                <c:pt idx="943">
                  <c:v>55.755000000000003</c:v>
                </c:pt>
                <c:pt idx="944">
                  <c:v>44.408999999999999</c:v>
                </c:pt>
                <c:pt idx="945">
                  <c:v>46.569000000000003</c:v>
                </c:pt>
                <c:pt idx="946">
                  <c:v>52.959000000000003</c:v>
                </c:pt>
                <c:pt idx="947">
                  <c:v>58.942</c:v>
                </c:pt>
                <c:pt idx="948">
                  <c:v>60.564</c:v>
                </c:pt>
                <c:pt idx="949">
                  <c:v>62.789000000000001</c:v>
                </c:pt>
                <c:pt idx="950">
                  <c:v>64.509</c:v>
                </c:pt>
                <c:pt idx="951">
                  <c:v>66.537000000000006</c:v>
                </c:pt>
                <c:pt idx="952">
                  <c:v>68.177000000000007</c:v>
                </c:pt>
                <c:pt idx="953">
                  <c:v>68.471000000000004</c:v>
                </c:pt>
                <c:pt idx="954">
                  <c:v>69.430000000000007</c:v>
                </c:pt>
                <c:pt idx="955">
                  <c:v>70.174000000000007</c:v>
                </c:pt>
                <c:pt idx="956">
                  <c:v>70.713999999999999</c:v>
                </c:pt>
                <c:pt idx="957">
                  <c:v>70.367000000000004</c:v>
                </c:pt>
                <c:pt idx="958">
                  <c:v>70.834000000000003</c:v>
                </c:pt>
                <c:pt idx="959">
                  <c:v>71.269000000000005</c:v>
                </c:pt>
                <c:pt idx="960">
                  <c:v>70.885999999999996</c:v>
                </c:pt>
                <c:pt idx="961">
                  <c:v>70.536000000000001</c:v>
                </c:pt>
                <c:pt idx="962">
                  <c:v>70.129000000000005</c:v>
                </c:pt>
                <c:pt idx="963">
                  <c:v>69.917000000000002</c:v>
                </c:pt>
                <c:pt idx="964">
                  <c:v>69.397999999999996</c:v>
                </c:pt>
                <c:pt idx="965">
                  <c:v>68.997</c:v>
                </c:pt>
                <c:pt idx="966">
                  <c:v>67.355000000000004</c:v>
                </c:pt>
                <c:pt idx="967">
                  <c:v>66.835999999999999</c:v>
                </c:pt>
                <c:pt idx="968">
                  <c:v>65.156000000000006</c:v>
                </c:pt>
                <c:pt idx="969">
                  <c:v>63.057000000000002</c:v>
                </c:pt>
                <c:pt idx="970">
                  <c:v>60.533999999999999</c:v>
                </c:pt>
                <c:pt idx="971">
                  <c:v>57.508000000000003</c:v>
                </c:pt>
                <c:pt idx="972">
                  <c:v>52.445999999999998</c:v>
                </c:pt>
                <c:pt idx="973">
                  <c:v>49.48</c:v>
                </c:pt>
                <c:pt idx="974">
                  <c:v>47.597999999999999</c:v>
                </c:pt>
                <c:pt idx="975">
                  <c:v>52.918999999999997</c:v>
                </c:pt>
                <c:pt idx="976">
                  <c:v>58.375999999999998</c:v>
                </c:pt>
                <c:pt idx="977">
                  <c:v>60.917999999999999</c:v>
                </c:pt>
                <c:pt idx="978">
                  <c:v>61.718000000000004</c:v>
                </c:pt>
                <c:pt idx="979">
                  <c:v>64.480999999999995</c:v>
                </c:pt>
                <c:pt idx="980">
                  <c:v>64.272000000000006</c:v>
                </c:pt>
                <c:pt idx="981">
                  <c:v>65.302000000000007</c:v>
                </c:pt>
                <c:pt idx="982">
                  <c:v>65.180000000000007</c:v>
                </c:pt>
                <c:pt idx="983">
                  <c:v>65.600999999999999</c:v>
                </c:pt>
                <c:pt idx="984">
                  <c:v>66.525999999999996</c:v>
                </c:pt>
                <c:pt idx="985">
                  <c:v>65.090999999999994</c:v>
                </c:pt>
                <c:pt idx="986">
                  <c:v>66.147000000000006</c:v>
                </c:pt>
                <c:pt idx="987">
                  <c:v>65.972999999999999</c:v>
                </c:pt>
                <c:pt idx="988">
                  <c:v>65.188000000000002</c:v>
                </c:pt>
                <c:pt idx="989">
                  <c:v>65.355999999999995</c:v>
                </c:pt>
                <c:pt idx="990">
                  <c:v>63.887999999999998</c:v>
                </c:pt>
                <c:pt idx="991">
                  <c:v>62.863</c:v>
                </c:pt>
                <c:pt idx="992">
                  <c:v>63.307000000000002</c:v>
                </c:pt>
                <c:pt idx="993">
                  <c:v>60.44</c:v>
                </c:pt>
                <c:pt idx="994">
                  <c:v>59.948999999999998</c:v>
                </c:pt>
                <c:pt idx="995">
                  <c:v>57.573</c:v>
                </c:pt>
                <c:pt idx="996">
                  <c:v>58.218000000000004</c:v>
                </c:pt>
                <c:pt idx="997">
                  <c:v>57.45</c:v>
                </c:pt>
                <c:pt idx="998">
                  <c:v>56.539000000000001</c:v>
                </c:pt>
                <c:pt idx="999">
                  <c:v>53.441000000000003</c:v>
                </c:pt>
                <c:pt idx="1000">
                  <c:v>55.348999999999997</c:v>
                </c:pt>
                <c:pt idx="1001">
                  <c:v>51.847000000000001</c:v>
                </c:pt>
                <c:pt idx="1002">
                  <c:v>51.253999999999998</c:v>
                </c:pt>
                <c:pt idx="1003">
                  <c:v>50.06</c:v>
                </c:pt>
                <c:pt idx="1004">
                  <c:v>52.258000000000003</c:v>
                </c:pt>
                <c:pt idx="1005">
                  <c:v>54.323</c:v>
                </c:pt>
                <c:pt idx="1006">
                  <c:v>54.23</c:v>
                </c:pt>
                <c:pt idx="1007">
                  <c:v>56.515000000000001</c:v>
                </c:pt>
                <c:pt idx="1008">
                  <c:v>57.933</c:v>
                </c:pt>
                <c:pt idx="1009">
                  <c:v>58.395000000000003</c:v>
                </c:pt>
                <c:pt idx="1010">
                  <c:v>60.357999999999997</c:v>
                </c:pt>
                <c:pt idx="1011">
                  <c:v>59.811</c:v>
                </c:pt>
                <c:pt idx="1012">
                  <c:v>60.32</c:v>
                </c:pt>
                <c:pt idx="1013">
                  <c:v>61.747</c:v>
                </c:pt>
                <c:pt idx="1014">
                  <c:v>61.392000000000003</c:v>
                </c:pt>
                <c:pt idx="1015">
                  <c:v>62.389000000000003</c:v>
                </c:pt>
                <c:pt idx="1016">
                  <c:v>62.112000000000002</c:v>
                </c:pt>
                <c:pt idx="1017">
                  <c:v>60.917000000000002</c:v>
                </c:pt>
                <c:pt idx="1018">
                  <c:v>63.378</c:v>
                </c:pt>
                <c:pt idx="1019">
                  <c:v>62.625999999999998</c:v>
                </c:pt>
                <c:pt idx="1020">
                  <c:v>61.305</c:v>
                </c:pt>
                <c:pt idx="1021">
                  <c:v>59.942</c:v>
                </c:pt>
                <c:pt idx="1022">
                  <c:v>57.835999999999999</c:v>
                </c:pt>
                <c:pt idx="1023">
                  <c:v>55.414999999999999</c:v>
                </c:pt>
                <c:pt idx="1024">
                  <c:v>51.981999999999999</c:v>
                </c:pt>
                <c:pt idx="1025">
                  <c:v>38.960999999999999</c:v>
                </c:pt>
                <c:pt idx="1026">
                  <c:v>42.862000000000002</c:v>
                </c:pt>
                <c:pt idx="1027">
                  <c:v>53.401000000000003</c:v>
                </c:pt>
                <c:pt idx="1028">
                  <c:v>55.671999999999997</c:v>
                </c:pt>
                <c:pt idx="1029">
                  <c:v>59.859000000000002</c:v>
                </c:pt>
                <c:pt idx="1030">
                  <c:v>63.143999999999998</c:v>
                </c:pt>
                <c:pt idx="1031">
                  <c:v>65.003</c:v>
                </c:pt>
                <c:pt idx="1032">
                  <c:v>66.054000000000002</c:v>
                </c:pt>
                <c:pt idx="1033">
                  <c:v>67.206000000000003</c:v>
                </c:pt>
                <c:pt idx="1034">
                  <c:v>68.450999999999993</c:v>
                </c:pt>
                <c:pt idx="1035">
                  <c:v>69.477999999999994</c:v>
                </c:pt>
                <c:pt idx="1036">
                  <c:v>69.305999999999997</c:v>
                </c:pt>
                <c:pt idx="1037">
                  <c:v>69.706000000000003</c:v>
                </c:pt>
                <c:pt idx="1038">
                  <c:v>70.23</c:v>
                </c:pt>
                <c:pt idx="1039">
                  <c:v>70.27</c:v>
                </c:pt>
                <c:pt idx="1040">
                  <c:v>70.959000000000003</c:v>
                </c:pt>
                <c:pt idx="1041">
                  <c:v>70.659000000000006</c:v>
                </c:pt>
                <c:pt idx="1042">
                  <c:v>70.72</c:v>
                </c:pt>
                <c:pt idx="1043">
                  <c:v>70.570999999999998</c:v>
                </c:pt>
                <c:pt idx="1044">
                  <c:v>70.281999999999996</c:v>
                </c:pt>
                <c:pt idx="1045">
                  <c:v>69.662000000000006</c:v>
                </c:pt>
                <c:pt idx="1046">
                  <c:v>68.793000000000006</c:v>
                </c:pt>
                <c:pt idx="1047">
                  <c:v>67.411000000000001</c:v>
                </c:pt>
                <c:pt idx="1048">
                  <c:v>66.423000000000002</c:v>
                </c:pt>
                <c:pt idx="1049">
                  <c:v>65.418999999999997</c:v>
                </c:pt>
                <c:pt idx="1050">
                  <c:v>63.04</c:v>
                </c:pt>
                <c:pt idx="1051">
                  <c:v>59.831000000000003</c:v>
                </c:pt>
                <c:pt idx="1052">
                  <c:v>55.988</c:v>
                </c:pt>
                <c:pt idx="1053">
                  <c:v>51.51</c:v>
                </c:pt>
                <c:pt idx="1054">
                  <c:v>45.323999999999998</c:v>
                </c:pt>
                <c:pt idx="1055">
                  <c:v>57.220999999999997</c:v>
                </c:pt>
                <c:pt idx="1056">
                  <c:v>61.152000000000001</c:v>
                </c:pt>
                <c:pt idx="1057">
                  <c:v>63.149000000000001</c:v>
                </c:pt>
                <c:pt idx="1058">
                  <c:v>65.063999999999993</c:v>
                </c:pt>
                <c:pt idx="1059">
                  <c:v>66.766000000000005</c:v>
                </c:pt>
                <c:pt idx="1060">
                  <c:v>67.725999999999999</c:v>
                </c:pt>
                <c:pt idx="1061">
                  <c:v>67.843000000000004</c:v>
                </c:pt>
                <c:pt idx="1062">
                  <c:v>68.688999999999993</c:v>
                </c:pt>
                <c:pt idx="1063">
                  <c:v>68.686000000000007</c:v>
                </c:pt>
                <c:pt idx="1064">
                  <c:v>69.326999999999998</c:v>
                </c:pt>
                <c:pt idx="1065">
                  <c:v>69.799000000000007</c:v>
                </c:pt>
                <c:pt idx="1066">
                  <c:v>69.522000000000006</c:v>
                </c:pt>
                <c:pt idx="1067">
                  <c:v>69.882999999999996</c:v>
                </c:pt>
                <c:pt idx="1068">
                  <c:v>69.56</c:v>
                </c:pt>
                <c:pt idx="1069">
                  <c:v>69.418999999999997</c:v>
                </c:pt>
                <c:pt idx="1070">
                  <c:v>68.320999999999998</c:v>
                </c:pt>
                <c:pt idx="1071">
                  <c:v>67.352000000000004</c:v>
                </c:pt>
                <c:pt idx="1072">
                  <c:v>66.884</c:v>
                </c:pt>
                <c:pt idx="1073">
                  <c:v>66.007999999999996</c:v>
                </c:pt>
                <c:pt idx="1074">
                  <c:v>64.986999999999995</c:v>
                </c:pt>
                <c:pt idx="1075">
                  <c:v>63.517000000000003</c:v>
                </c:pt>
                <c:pt idx="1076">
                  <c:v>61.063000000000002</c:v>
                </c:pt>
                <c:pt idx="1077">
                  <c:v>59.69</c:v>
                </c:pt>
                <c:pt idx="1078">
                  <c:v>57.555</c:v>
                </c:pt>
                <c:pt idx="1079">
                  <c:v>52.58</c:v>
                </c:pt>
                <c:pt idx="1080">
                  <c:v>38.430999999999997</c:v>
                </c:pt>
                <c:pt idx="1081">
                  <c:v>47.682000000000002</c:v>
                </c:pt>
                <c:pt idx="1082">
                  <c:v>37.854999999999997</c:v>
                </c:pt>
                <c:pt idx="1083">
                  <c:v>49.079000000000001</c:v>
                </c:pt>
                <c:pt idx="1084">
                  <c:v>53.061</c:v>
                </c:pt>
                <c:pt idx="1085">
                  <c:v>55.021000000000001</c:v>
                </c:pt>
                <c:pt idx="1086">
                  <c:v>55.603000000000002</c:v>
                </c:pt>
                <c:pt idx="1087">
                  <c:v>54.759</c:v>
                </c:pt>
                <c:pt idx="1088">
                  <c:v>55.018000000000001</c:v>
                </c:pt>
                <c:pt idx="1089">
                  <c:v>54.347000000000001</c:v>
                </c:pt>
                <c:pt idx="1090">
                  <c:v>54.881999999999998</c:v>
                </c:pt>
                <c:pt idx="1091">
                  <c:v>50.685000000000002</c:v>
                </c:pt>
                <c:pt idx="1092">
                  <c:v>53.212000000000003</c:v>
                </c:pt>
                <c:pt idx="1093">
                  <c:v>45.493000000000002</c:v>
                </c:pt>
                <c:pt idx="1094">
                  <c:v>45.1</c:v>
                </c:pt>
                <c:pt idx="1095">
                  <c:v>11.792999999999999</c:v>
                </c:pt>
                <c:pt idx="1096">
                  <c:v>40.795999999999999</c:v>
                </c:pt>
                <c:pt idx="1097">
                  <c:v>48.521000000000001</c:v>
                </c:pt>
                <c:pt idx="1098">
                  <c:v>49.707000000000001</c:v>
                </c:pt>
                <c:pt idx="1099">
                  <c:v>51.634999999999998</c:v>
                </c:pt>
                <c:pt idx="1100">
                  <c:v>50.481000000000002</c:v>
                </c:pt>
                <c:pt idx="1101">
                  <c:v>53.031999999999996</c:v>
                </c:pt>
                <c:pt idx="1102">
                  <c:v>51.204999999999998</c:v>
                </c:pt>
                <c:pt idx="1103">
                  <c:v>52.741999999999997</c:v>
                </c:pt>
                <c:pt idx="1104">
                  <c:v>52.762</c:v>
                </c:pt>
                <c:pt idx="1105">
                  <c:v>52.13</c:v>
                </c:pt>
                <c:pt idx="1106">
                  <c:v>46.749000000000002</c:v>
                </c:pt>
                <c:pt idx="1107">
                  <c:v>5.9451000000000001</c:v>
                </c:pt>
                <c:pt idx="1108">
                  <c:v>42.283000000000001</c:v>
                </c:pt>
                <c:pt idx="1109">
                  <c:v>49.262999999999998</c:v>
                </c:pt>
                <c:pt idx="1110">
                  <c:v>57.167999999999999</c:v>
                </c:pt>
                <c:pt idx="1111">
                  <c:v>58.76</c:v>
                </c:pt>
                <c:pt idx="1112">
                  <c:v>60.902999999999999</c:v>
                </c:pt>
                <c:pt idx="1113">
                  <c:v>62.527999999999999</c:v>
                </c:pt>
                <c:pt idx="1114">
                  <c:v>64.212999999999994</c:v>
                </c:pt>
                <c:pt idx="1115">
                  <c:v>65.245999999999995</c:v>
                </c:pt>
                <c:pt idx="1116">
                  <c:v>66.936000000000007</c:v>
                </c:pt>
                <c:pt idx="1117">
                  <c:v>66.933999999999997</c:v>
                </c:pt>
                <c:pt idx="1118">
                  <c:v>68.28</c:v>
                </c:pt>
                <c:pt idx="1119">
                  <c:v>68.629000000000005</c:v>
                </c:pt>
                <c:pt idx="1120">
                  <c:v>69.159000000000006</c:v>
                </c:pt>
                <c:pt idx="1121">
                  <c:v>69.863</c:v>
                </c:pt>
                <c:pt idx="1122">
                  <c:v>69.638000000000005</c:v>
                </c:pt>
                <c:pt idx="1123">
                  <c:v>69.481999999999999</c:v>
                </c:pt>
                <c:pt idx="1124">
                  <c:v>69.599999999999994</c:v>
                </c:pt>
                <c:pt idx="1125">
                  <c:v>68.647000000000006</c:v>
                </c:pt>
                <c:pt idx="1126">
                  <c:v>68.492000000000004</c:v>
                </c:pt>
                <c:pt idx="1127">
                  <c:v>67.831000000000003</c:v>
                </c:pt>
                <c:pt idx="1128">
                  <c:v>67.361999999999995</c:v>
                </c:pt>
                <c:pt idx="1129">
                  <c:v>66.483999999999995</c:v>
                </c:pt>
                <c:pt idx="1130">
                  <c:v>63.798999999999999</c:v>
                </c:pt>
                <c:pt idx="1131">
                  <c:v>63.38</c:v>
                </c:pt>
                <c:pt idx="1132">
                  <c:v>59.62</c:v>
                </c:pt>
                <c:pt idx="1133">
                  <c:v>52.984000000000002</c:v>
                </c:pt>
                <c:pt idx="1134">
                  <c:v>21.434000000000001</c:v>
                </c:pt>
                <c:pt idx="1135">
                  <c:v>55.780999999999999</c:v>
                </c:pt>
                <c:pt idx="1136">
                  <c:v>56.390999999999998</c:v>
                </c:pt>
                <c:pt idx="1137">
                  <c:v>61.481000000000002</c:v>
                </c:pt>
                <c:pt idx="1138">
                  <c:v>63.999000000000002</c:v>
                </c:pt>
                <c:pt idx="1139">
                  <c:v>66.097999999999999</c:v>
                </c:pt>
                <c:pt idx="1140">
                  <c:v>67.486999999999995</c:v>
                </c:pt>
                <c:pt idx="1141">
                  <c:v>68.387</c:v>
                </c:pt>
                <c:pt idx="1142">
                  <c:v>69.271000000000001</c:v>
                </c:pt>
                <c:pt idx="1143">
                  <c:v>70.620999999999995</c:v>
                </c:pt>
                <c:pt idx="1144">
                  <c:v>71.171000000000006</c:v>
                </c:pt>
                <c:pt idx="1145">
                  <c:v>71.004000000000005</c:v>
                </c:pt>
                <c:pt idx="1146">
                  <c:v>71.441000000000003</c:v>
                </c:pt>
                <c:pt idx="1147">
                  <c:v>71.563000000000002</c:v>
                </c:pt>
                <c:pt idx="1148">
                  <c:v>71.555000000000007</c:v>
                </c:pt>
                <c:pt idx="1149">
                  <c:v>71.284000000000006</c:v>
                </c:pt>
                <c:pt idx="1150">
                  <c:v>70.347999999999999</c:v>
                </c:pt>
                <c:pt idx="1151">
                  <c:v>70.316000000000003</c:v>
                </c:pt>
                <c:pt idx="1152">
                  <c:v>69.772000000000006</c:v>
                </c:pt>
                <c:pt idx="1153">
                  <c:v>69.194999999999993</c:v>
                </c:pt>
                <c:pt idx="1154">
                  <c:v>68.403000000000006</c:v>
                </c:pt>
                <c:pt idx="1155">
                  <c:v>66.649000000000001</c:v>
                </c:pt>
                <c:pt idx="1156">
                  <c:v>65.555000000000007</c:v>
                </c:pt>
                <c:pt idx="1157">
                  <c:v>63.218000000000004</c:v>
                </c:pt>
                <c:pt idx="1158">
                  <c:v>60.113999999999997</c:v>
                </c:pt>
                <c:pt idx="1159">
                  <c:v>54.561999999999998</c:v>
                </c:pt>
                <c:pt idx="1160">
                  <c:v>0</c:v>
                </c:pt>
                <c:pt idx="1161">
                  <c:v>37.351999999999997</c:v>
                </c:pt>
                <c:pt idx="1162">
                  <c:v>53</c:v>
                </c:pt>
                <c:pt idx="1163">
                  <c:v>57.981999999999999</c:v>
                </c:pt>
                <c:pt idx="1164">
                  <c:v>60.838999999999999</c:v>
                </c:pt>
                <c:pt idx="1165">
                  <c:v>62.39</c:v>
                </c:pt>
                <c:pt idx="1166">
                  <c:v>63.478999999999999</c:v>
                </c:pt>
                <c:pt idx="1167">
                  <c:v>64.734999999999999</c:v>
                </c:pt>
                <c:pt idx="1168">
                  <c:v>66.274000000000001</c:v>
                </c:pt>
                <c:pt idx="1169">
                  <c:v>65.966999999999999</c:v>
                </c:pt>
                <c:pt idx="1170">
                  <c:v>65.965000000000003</c:v>
                </c:pt>
                <c:pt idx="1171">
                  <c:v>66.233000000000004</c:v>
                </c:pt>
                <c:pt idx="1172">
                  <c:v>65.971999999999994</c:v>
                </c:pt>
                <c:pt idx="1173">
                  <c:v>65.158000000000001</c:v>
                </c:pt>
                <c:pt idx="1174">
                  <c:v>64.728999999999999</c:v>
                </c:pt>
                <c:pt idx="1175">
                  <c:v>63.447000000000003</c:v>
                </c:pt>
                <c:pt idx="1176">
                  <c:v>62.956000000000003</c:v>
                </c:pt>
                <c:pt idx="1177">
                  <c:v>61.536000000000001</c:v>
                </c:pt>
                <c:pt idx="1178">
                  <c:v>60.225999999999999</c:v>
                </c:pt>
                <c:pt idx="1179">
                  <c:v>58.146999999999998</c:v>
                </c:pt>
                <c:pt idx="1180">
                  <c:v>52.645000000000003</c:v>
                </c:pt>
                <c:pt idx="1181">
                  <c:v>51.475999999999999</c:v>
                </c:pt>
                <c:pt idx="1182">
                  <c:v>43.244999999999997</c:v>
                </c:pt>
                <c:pt idx="1183">
                  <c:v>37.537999999999997</c:v>
                </c:pt>
                <c:pt idx="1184">
                  <c:v>49.643999999999998</c:v>
                </c:pt>
                <c:pt idx="1185">
                  <c:v>52.012</c:v>
                </c:pt>
                <c:pt idx="1186">
                  <c:v>48.701000000000001</c:v>
                </c:pt>
                <c:pt idx="1187">
                  <c:v>52.759</c:v>
                </c:pt>
                <c:pt idx="1188">
                  <c:v>48.222999999999999</c:v>
                </c:pt>
                <c:pt idx="1189">
                  <c:v>50.334000000000003</c:v>
                </c:pt>
                <c:pt idx="1190">
                  <c:v>53.146999999999998</c:v>
                </c:pt>
                <c:pt idx="1191">
                  <c:v>42.817</c:v>
                </c:pt>
                <c:pt idx="1192">
                  <c:v>39.744</c:v>
                </c:pt>
                <c:pt idx="1193">
                  <c:v>38.316000000000003</c:v>
                </c:pt>
                <c:pt idx="1194">
                  <c:v>46.531999999999996</c:v>
                </c:pt>
                <c:pt idx="1195">
                  <c:v>51.973999999999997</c:v>
                </c:pt>
                <c:pt idx="1196">
                  <c:v>56.680999999999997</c:v>
                </c:pt>
                <c:pt idx="1197">
                  <c:v>58.661999999999999</c:v>
                </c:pt>
                <c:pt idx="1198">
                  <c:v>60.828000000000003</c:v>
                </c:pt>
                <c:pt idx="1199">
                  <c:v>62.832999999999998</c:v>
                </c:pt>
                <c:pt idx="1200">
                  <c:v>63.484000000000002</c:v>
                </c:pt>
                <c:pt idx="1201">
                  <c:v>64.962999999999994</c:v>
                </c:pt>
                <c:pt idx="1202">
                  <c:v>65.570999999999998</c:v>
                </c:pt>
                <c:pt idx="1203">
                  <c:v>66.334999999999994</c:v>
                </c:pt>
                <c:pt idx="1204">
                  <c:v>66.534999999999997</c:v>
                </c:pt>
                <c:pt idx="1205">
                  <c:v>66.688000000000002</c:v>
                </c:pt>
                <c:pt idx="1206">
                  <c:v>67.284999999999997</c:v>
                </c:pt>
                <c:pt idx="1207">
                  <c:v>66.950999999999993</c:v>
                </c:pt>
                <c:pt idx="1208">
                  <c:v>66.293999999999997</c:v>
                </c:pt>
                <c:pt idx="1209">
                  <c:v>66.091999999999999</c:v>
                </c:pt>
                <c:pt idx="1210">
                  <c:v>64.965000000000003</c:v>
                </c:pt>
                <c:pt idx="1211">
                  <c:v>64.421999999999997</c:v>
                </c:pt>
                <c:pt idx="1212">
                  <c:v>61.973999999999997</c:v>
                </c:pt>
                <c:pt idx="1213">
                  <c:v>59.377000000000002</c:v>
                </c:pt>
                <c:pt idx="1214">
                  <c:v>56.179000000000002</c:v>
                </c:pt>
                <c:pt idx="1215">
                  <c:v>51.432000000000002</c:v>
                </c:pt>
                <c:pt idx="1216">
                  <c:v>46.981000000000002</c:v>
                </c:pt>
                <c:pt idx="1217">
                  <c:v>50.912999999999997</c:v>
                </c:pt>
                <c:pt idx="1218">
                  <c:v>59.265999999999998</c:v>
                </c:pt>
                <c:pt idx="1219">
                  <c:v>61.889000000000003</c:v>
                </c:pt>
                <c:pt idx="1220">
                  <c:v>64.655000000000001</c:v>
                </c:pt>
                <c:pt idx="1221">
                  <c:v>66.757999999999996</c:v>
                </c:pt>
                <c:pt idx="1222">
                  <c:v>68.049000000000007</c:v>
                </c:pt>
                <c:pt idx="1223">
                  <c:v>69.454999999999998</c:v>
                </c:pt>
                <c:pt idx="1224">
                  <c:v>70.137</c:v>
                </c:pt>
                <c:pt idx="1225">
                  <c:v>70.748000000000005</c:v>
                </c:pt>
                <c:pt idx="1226">
                  <c:v>71.537000000000006</c:v>
                </c:pt>
                <c:pt idx="1227">
                  <c:v>71.64</c:v>
                </c:pt>
                <c:pt idx="1228">
                  <c:v>71.680999999999997</c:v>
                </c:pt>
                <c:pt idx="1229">
                  <c:v>71.619</c:v>
                </c:pt>
                <c:pt idx="1230">
                  <c:v>71.525000000000006</c:v>
                </c:pt>
                <c:pt idx="1231">
                  <c:v>71.804000000000002</c:v>
                </c:pt>
                <c:pt idx="1232">
                  <c:v>70.864999999999995</c:v>
                </c:pt>
                <c:pt idx="1233">
                  <c:v>70.751000000000005</c:v>
                </c:pt>
                <c:pt idx="1234">
                  <c:v>69.938000000000002</c:v>
                </c:pt>
                <c:pt idx="1235">
                  <c:v>68.793000000000006</c:v>
                </c:pt>
                <c:pt idx="1236">
                  <c:v>67.838999999999999</c:v>
                </c:pt>
                <c:pt idx="1237">
                  <c:v>65.950999999999993</c:v>
                </c:pt>
                <c:pt idx="1238">
                  <c:v>63.936</c:v>
                </c:pt>
                <c:pt idx="1239">
                  <c:v>60.161999999999999</c:v>
                </c:pt>
                <c:pt idx="1240">
                  <c:v>56.335000000000001</c:v>
                </c:pt>
                <c:pt idx="1241">
                  <c:v>34.877000000000002</c:v>
                </c:pt>
                <c:pt idx="1242">
                  <c:v>47.031999999999996</c:v>
                </c:pt>
                <c:pt idx="1243">
                  <c:v>58.04</c:v>
                </c:pt>
                <c:pt idx="1244">
                  <c:v>61.311</c:v>
                </c:pt>
                <c:pt idx="1245">
                  <c:v>63.738</c:v>
                </c:pt>
                <c:pt idx="1246">
                  <c:v>66.108000000000004</c:v>
                </c:pt>
                <c:pt idx="1247">
                  <c:v>66.938999999999993</c:v>
                </c:pt>
                <c:pt idx="1248">
                  <c:v>68.206999999999994</c:v>
                </c:pt>
                <c:pt idx="1249">
                  <c:v>69.164000000000001</c:v>
                </c:pt>
                <c:pt idx="1250">
                  <c:v>69.233000000000004</c:v>
                </c:pt>
                <c:pt idx="1251">
                  <c:v>69.599000000000004</c:v>
                </c:pt>
                <c:pt idx="1252">
                  <c:v>69.600999999999999</c:v>
                </c:pt>
                <c:pt idx="1253">
                  <c:v>69.796999999999997</c:v>
                </c:pt>
                <c:pt idx="1254">
                  <c:v>69.712999999999994</c:v>
                </c:pt>
                <c:pt idx="1255">
                  <c:v>68.727999999999994</c:v>
                </c:pt>
                <c:pt idx="1256">
                  <c:v>69.031000000000006</c:v>
                </c:pt>
                <c:pt idx="1257">
                  <c:v>68.028999999999996</c:v>
                </c:pt>
                <c:pt idx="1258">
                  <c:v>67.332999999999998</c:v>
                </c:pt>
                <c:pt idx="1259">
                  <c:v>65.835999999999999</c:v>
                </c:pt>
                <c:pt idx="1260">
                  <c:v>63.133000000000003</c:v>
                </c:pt>
                <c:pt idx="1261">
                  <c:v>63.156999999999996</c:v>
                </c:pt>
                <c:pt idx="1262">
                  <c:v>59.664999999999999</c:v>
                </c:pt>
                <c:pt idx="1263">
                  <c:v>57.076000000000001</c:v>
                </c:pt>
                <c:pt idx="1264">
                  <c:v>51.173999999999999</c:v>
                </c:pt>
                <c:pt idx="1265">
                  <c:v>22.055</c:v>
                </c:pt>
                <c:pt idx="1266">
                  <c:v>45.56</c:v>
                </c:pt>
                <c:pt idx="1267">
                  <c:v>48.694000000000003</c:v>
                </c:pt>
                <c:pt idx="1268">
                  <c:v>56.524000000000001</c:v>
                </c:pt>
                <c:pt idx="1269">
                  <c:v>58.808999999999997</c:v>
                </c:pt>
                <c:pt idx="1270">
                  <c:v>60.53</c:v>
                </c:pt>
                <c:pt idx="1271">
                  <c:v>60.625999999999998</c:v>
                </c:pt>
                <c:pt idx="1272">
                  <c:v>61.978999999999999</c:v>
                </c:pt>
                <c:pt idx="1273">
                  <c:v>61.853999999999999</c:v>
                </c:pt>
                <c:pt idx="1274">
                  <c:v>62.313000000000002</c:v>
                </c:pt>
                <c:pt idx="1275">
                  <c:v>59.075000000000003</c:v>
                </c:pt>
                <c:pt idx="1276">
                  <c:v>58.848999999999997</c:v>
                </c:pt>
                <c:pt idx="1277">
                  <c:v>56.238999999999997</c:v>
                </c:pt>
                <c:pt idx="1278">
                  <c:v>52.84</c:v>
                </c:pt>
                <c:pt idx="1279">
                  <c:v>46.109000000000002</c:v>
                </c:pt>
                <c:pt idx="1280">
                  <c:v>35.981999999999999</c:v>
                </c:pt>
                <c:pt idx="1281">
                  <c:v>41.871000000000002</c:v>
                </c:pt>
                <c:pt idx="1282">
                  <c:v>52.488999999999997</c:v>
                </c:pt>
                <c:pt idx="1283">
                  <c:v>56.734999999999999</c:v>
                </c:pt>
                <c:pt idx="1284">
                  <c:v>59.476999999999997</c:v>
                </c:pt>
                <c:pt idx="1285">
                  <c:v>62.274999999999999</c:v>
                </c:pt>
                <c:pt idx="1286">
                  <c:v>62.189</c:v>
                </c:pt>
                <c:pt idx="1287">
                  <c:v>63.347000000000001</c:v>
                </c:pt>
                <c:pt idx="1288">
                  <c:v>63.848999999999997</c:v>
                </c:pt>
                <c:pt idx="1289">
                  <c:v>64.552999999999997</c:v>
                </c:pt>
                <c:pt idx="1290">
                  <c:v>65.197999999999993</c:v>
                </c:pt>
                <c:pt idx="1291">
                  <c:v>63.847000000000001</c:v>
                </c:pt>
                <c:pt idx="1292">
                  <c:v>63.74</c:v>
                </c:pt>
                <c:pt idx="1293">
                  <c:v>63.69</c:v>
                </c:pt>
                <c:pt idx="1294">
                  <c:v>61.417999999999999</c:v>
                </c:pt>
                <c:pt idx="1295">
                  <c:v>59.555</c:v>
                </c:pt>
                <c:pt idx="1296">
                  <c:v>57.625999999999998</c:v>
                </c:pt>
                <c:pt idx="1297">
                  <c:v>54.720999999999997</c:v>
                </c:pt>
                <c:pt idx="1298">
                  <c:v>40.646000000000001</c:v>
                </c:pt>
                <c:pt idx="1299">
                  <c:v>45.280999999999999</c:v>
                </c:pt>
                <c:pt idx="1300">
                  <c:v>56.228000000000002</c:v>
                </c:pt>
                <c:pt idx="1301">
                  <c:v>59.856000000000002</c:v>
                </c:pt>
                <c:pt idx="1302">
                  <c:v>62.776000000000003</c:v>
                </c:pt>
                <c:pt idx="1303">
                  <c:v>65.033000000000001</c:v>
                </c:pt>
                <c:pt idx="1304">
                  <c:v>66.474999999999994</c:v>
                </c:pt>
                <c:pt idx="1305">
                  <c:v>67.887</c:v>
                </c:pt>
                <c:pt idx="1306">
                  <c:v>68.763999999999996</c:v>
                </c:pt>
                <c:pt idx="1307">
                  <c:v>69.578000000000003</c:v>
                </c:pt>
                <c:pt idx="1308">
                  <c:v>70.584999999999994</c:v>
                </c:pt>
                <c:pt idx="1309">
                  <c:v>70.921000000000006</c:v>
                </c:pt>
                <c:pt idx="1310">
                  <c:v>71.028000000000006</c:v>
                </c:pt>
                <c:pt idx="1311">
                  <c:v>71.043999999999997</c:v>
                </c:pt>
                <c:pt idx="1312">
                  <c:v>71.186000000000007</c:v>
                </c:pt>
                <c:pt idx="1313">
                  <c:v>71.046999999999997</c:v>
                </c:pt>
                <c:pt idx="1314">
                  <c:v>70.206000000000003</c:v>
                </c:pt>
                <c:pt idx="1315">
                  <c:v>70.271000000000001</c:v>
                </c:pt>
                <c:pt idx="1316">
                  <c:v>69.182000000000002</c:v>
                </c:pt>
                <c:pt idx="1317">
                  <c:v>68.701999999999998</c:v>
                </c:pt>
                <c:pt idx="1318">
                  <c:v>66.78</c:v>
                </c:pt>
                <c:pt idx="1319">
                  <c:v>65.043000000000006</c:v>
                </c:pt>
                <c:pt idx="1320">
                  <c:v>62.735999999999997</c:v>
                </c:pt>
                <c:pt idx="1321">
                  <c:v>59.823999999999998</c:v>
                </c:pt>
                <c:pt idx="1322">
                  <c:v>54.167000000000002</c:v>
                </c:pt>
                <c:pt idx="1323">
                  <c:v>26.52</c:v>
                </c:pt>
                <c:pt idx="1324">
                  <c:v>54.694000000000003</c:v>
                </c:pt>
                <c:pt idx="1325">
                  <c:v>60.387</c:v>
                </c:pt>
                <c:pt idx="1326">
                  <c:v>63.473999999999997</c:v>
                </c:pt>
                <c:pt idx="1327">
                  <c:v>66.001000000000005</c:v>
                </c:pt>
                <c:pt idx="1328">
                  <c:v>67.802999999999997</c:v>
                </c:pt>
                <c:pt idx="1329">
                  <c:v>69.150000000000006</c:v>
                </c:pt>
                <c:pt idx="1330">
                  <c:v>69.453000000000003</c:v>
                </c:pt>
                <c:pt idx="1331">
                  <c:v>70.403999999999996</c:v>
                </c:pt>
                <c:pt idx="1332">
                  <c:v>70.947999999999993</c:v>
                </c:pt>
                <c:pt idx="1333">
                  <c:v>71.495999999999995</c:v>
                </c:pt>
                <c:pt idx="1334">
                  <c:v>71.457999999999998</c:v>
                </c:pt>
                <c:pt idx="1335">
                  <c:v>71.38</c:v>
                </c:pt>
                <c:pt idx="1336">
                  <c:v>71.543000000000006</c:v>
                </c:pt>
                <c:pt idx="1337">
                  <c:v>71.376000000000005</c:v>
                </c:pt>
                <c:pt idx="1338">
                  <c:v>70.347999999999999</c:v>
                </c:pt>
                <c:pt idx="1339">
                  <c:v>69.716999999999999</c:v>
                </c:pt>
                <c:pt idx="1340">
                  <c:v>69.153000000000006</c:v>
                </c:pt>
                <c:pt idx="1341">
                  <c:v>67.572000000000003</c:v>
                </c:pt>
                <c:pt idx="1342">
                  <c:v>66.832999999999998</c:v>
                </c:pt>
                <c:pt idx="1343">
                  <c:v>64.430000000000007</c:v>
                </c:pt>
                <c:pt idx="1344">
                  <c:v>62.494</c:v>
                </c:pt>
                <c:pt idx="1345">
                  <c:v>59.441000000000003</c:v>
                </c:pt>
                <c:pt idx="1346">
                  <c:v>53.98</c:v>
                </c:pt>
                <c:pt idx="1347">
                  <c:v>42.017000000000003</c:v>
                </c:pt>
                <c:pt idx="1348">
                  <c:v>49.616999999999997</c:v>
                </c:pt>
                <c:pt idx="1349">
                  <c:v>56.537999999999997</c:v>
                </c:pt>
                <c:pt idx="1350">
                  <c:v>59.204000000000001</c:v>
                </c:pt>
                <c:pt idx="1351">
                  <c:v>62.8</c:v>
                </c:pt>
                <c:pt idx="1352">
                  <c:v>63.984999999999999</c:v>
                </c:pt>
                <c:pt idx="1353">
                  <c:v>64.317999999999998</c:v>
                </c:pt>
                <c:pt idx="1354">
                  <c:v>65.486999999999995</c:v>
                </c:pt>
                <c:pt idx="1355">
                  <c:v>65.304000000000002</c:v>
                </c:pt>
                <c:pt idx="1356">
                  <c:v>66.534999999999997</c:v>
                </c:pt>
                <c:pt idx="1357">
                  <c:v>65.456000000000003</c:v>
                </c:pt>
                <c:pt idx="1358">
                  <c:v>65.471000000000004</c:v>
                </c:pt>
                <c:pt idx="1359">
                  <c:v>65.427999999999997</c:v>
                </c:pt>
                <c:pt idx="1360">
                  <c:v>63.643999999999998</c:v>
                </c:pt>
                <c:pt idx="1361">
                  <c:v>63.716999999999999</c:v>
                </c:pt>
                <c:pt idx="1362">
                  <c:v>61.807000000000002</c:v>
                </c:pt>
                <c:pt idx="1363">
                  <c:v>59.140999999999998</c:v>
                </c:pt>
                <c:pt idx="1364">
                  <c:v>56.134</c:v>
                </c:pt>
                <c:pt idx="1365">
                  <c:v>51.225000000000001</c:v>
                </c:pt>
                <c:pt idx="1366">
                  <c:v>34.756999999999998</c:v>
                </c:pt>
                <c:pt idx="1367">
                  <c:v>38.805</c:v>
                </c:pt>
                <c:pt idx="1368">
                  <c:v>55.658000000000001</c:v>
                </c:pt>
                <c:pt idx="1369">
                  <c:v>56.597000000000001</c:v>
                </c:pt>
                <c:pt idx="1370">
                  <c:v>59.237000000000002</c:v>
                </c:pt>
                <c:pt idx="1371">
                  <c:v>61.067</c:v>
                </c:pt>
                <c:pt idx="1372">
                  <c:v>62.639000000000003</c:v>
                </c:pt>
                <c:pt idx="1373">
                  <c:v>62.387</c:v>
                </c:pt>
                <c:pt idx="1374">
                  <c:v>63.563000000000002</c:v>
                </c:pt>
                <c:pt idx="1375">
                  <c:v>63.01</c:v>
                </c:pt>
                <c:pt idx="1376">
                  <c:v>63.768000000000001</c:v>
                </c:pt>
                <c:pt idx="1377">
                  <c:v>61.826999999999998</c:v>
                </c:pt>
                <c:pt idx="1378">
                  <c:v>60.996000000000002</c:v>
                </c:pt>
                <c:pt idx="1379">
                  <c:v>59.734999999999999</c:v>
                </c:pt>
                <c:pt idx="1380">
                  <c:v>56.386000000000003</c:v>
                </c:pt>
                <c:pt idx="1381">
                  <c:v>51.588000000000001</c:v>
                </c:pt>
                <c:pt idx="1382">
                  <c:v>0</c:v>
                </c:pt>
                <c:pt idx="1383">
                  <c:v>50.610999999999997</c:v>
                </c:pt>
                <c:pt idx="1384">
                  <c:v>55.723999999999997</c:v>
                </c:pt>
                <c:pt idx="1385">
                  <c:v>60.975000000000001</c:v>
                </c:pt>
                <c:pt idx="1386">
                  <c:v>61.572000000000003</c:v>
                </c:pt>
                <c:pt idx="1387">
                  <c:v>64.113</c:v>
                </c:pt>
                <c:pt idx="1388">
                  <c:v>66.239999999999995</c:v>
                </c:pt>
                <c:pt idx="1389">
                  <c:v>67.078000000000003</c:v>
                </c:pt>
                <c:pt idx="1390">
                  <c:v>68.462999999999994</c:v>
                </c:pt>
                <c:pt idx="1391">
                  <c:v>69.28</c:v>
                </c:pt>
                <c:pt idx="1392">
                  <c:v>69.632999999999996</c:v>
                </c:pt>
                <c:pt idx="1393">
                  <c:v>70.206999999999994</c:v>
                </c:pt>
                <c:pt idx="1394">
                  <c:v>70.090999999999994</c:v>
                </c:pt>
                <c:pt idx="1395">
                  <c:v>70.177000000000007</c:v>
                </c:pt>
                <c:pt idx="1396">
                  <c:v>70.180999999999997</c:v>
                </c:pt>
                <c:pt idx="1397">
                  <c:v>69.323999999999998</c:v>
                </c:pt>
                <c:pt idx="1398">
                  <c:v>69.001999999999995</c:v>
                </c:pt>
                <c:pt idx="1399">
                  <c:v>68.453000000000003</c:v>
                </c:pt>
                <c:pt idx="1400">
                  <c:v>66.459000000000003</c:v>
                </c:pt>
                <c:pt idx="1401">
                  <c:v>65.614000000000004</c:v>
                </c:pt>
                <c:pt idx="1402">
                  <c:v>63.341999999999999</c:v>
                </c:pt>
                <c:pt idx="1403">
                  <c:v>60.456000000000003</c:v>
                </c:pt>
                <c:pt idx="1404">
                  <c:v>53.744999999999997</c:v>
                </c:pt>
                <c:pt idx="1405">
                  <c:v>36.975000000000001</c:v>
                </c:pt>
                <c:pt idx="1406">
                  <c:v>53.505000000000003</c:v>
                </c:pt>
                <c:pt idx="1407">
                  <c:v>60.595999999999997</c:v>
                </c:pt>
                <c:pt idx="1408">
                  <c:v>63.624000000000002</c:v>
                </c:pt>
                <c:pt idx="1409">
                  <c:v>65.968000000000004</c:v>
                </c:pt>
                <c:pt idx="1410">
                  <c:v>68.061999999999998</c:v>
                </c:pt>
                <c:pt idx="1411">
                  <c:v>68.828999999999994</c:v>
                </c:pt>
                <c:pt idx="1412">
                  <c:v>70.028999999999996</c:v>
                </c:pt>
                <c:pt idx="1413">
                  <c:v>70.869</c:v>
                </c:pt>
                <c:pt idx="1414">
                  <c:v>71.540000000000006</c:v>
                </c:pt>
                <c:pt idx="1415">
                  <c:v>72.268000000000001</c:v>
                </c:pt>
                <c:pt idx="1416">
                  <c:v>71.991</c:v>
                </c:pt>
                <c:pt idx="1417">
                  <c:v>72.367000000000004</c:v>
                </c:pt>
                <c:pt idx="1418">
                  <c:v>72.548000000000002</c:v>
                </c:pt>
                <c:pt idx="1419">
                  <c:v>72.397999999999996</c:v>
                </c:pt>
                <c:pt idx="1420">
                  <c:v>71.596000000000004</c:v>
                </c:pt>
                <c:pt idx="1421">
                  <c:v>71.266999999999996</c:v>
                </c:pt>
                <c:pt idx="1422">
                  <c:v>70.671000000000006</c:v>
                </c:pt>
                <c:pt idx="1423">
                  <c:v>69.832999999999998</c:v>
                </c:pt>
                <c:pt idx="1424">
                  <c:v>68.325999999999993</c:v>
                </c:pt>
                <c:pt idx="1425">
                  <c:v>66.605999999999995</c:v>
                </c:pt>
                <c:pt idx="1426">
                  <c:v>64.494</c:v>
                </c:pt>
                <c:pt idx="1427">
                  <c:v>61.143000000000001</c:v>
                </c:pt>
                <c:pt idx="1428">
                  <c:v>56.386000000000003</c:v>
                </c:pt>
                <c:pt idx="1429">
                  <c:v>42.832000000000001</c:v>
                </c:pt>
                <c:pt idx="1430">
                  <c:v>50.456000000000003</c:v>
                </c:pt>
                <c:pt idx="1431">
                  <c:v>59.354999999999997</c:v>
                </c:pt>
                <c:pt idx="1432">
                  <c:v>61.917000000000002</c:v>
                </c:pt>
                <c:pt idx="1433">
                  <c:v>64.707999999999998</c:v>
                </c:pt>
                <c:pt idx="1434">
                  <c:v>66.591999999999999</c:v>
                </c:pt>
                <c:pt idx="1435">
                  <c:v>67.867999999999995</c:v>
                </c:pt>
                <c:pt idx="1436">
                  <c:v>68.337000000000003</c:v>
                </c:pt>
                <c:pt idx="1437">
                  <c:v>69.090999999999994</c:v>
                </c:pt>
                <c:pt idx="1438">
                  <c:v>69.372</c:v>
                </c:pt>
                <c:pt idx="1439">
                  <c:v>69.635999999999996</c:v>
                </c:pt>
                <c:pt idx="1440">
                  <c:v>69.507999999999996</c:v>
                </c:pt>
                <c:pt idx="1441">
                  <c:v>69.384</c:v>
                </c:pt>
                <c:pt idx="1442">
                  <c:v>69.445999999999998</c:v>
                </c:pt>
                <c:pt idx="1443">
                  <c:v>68.795000000000002</c:v>
                </c:pt>
                <c:pt idx="1444">
                  <c:v>67.572000000000003</c:v>
                </c:pt>
                <c:pt idx="1445">
                  <c:v>66.346999999999994</c:v>
                </c:pt>
                <c:pt idx="1446">
                  <c:v>65.289000000000001</c:v>
                </c:pt>
                <c:pt idx="1447">
                  <c:v>63.097999999999999</c:v>
                </c:pt>
                <c:pt idx="1448">
                  <c:v>60.381</c:v>
                </c:pt>
                <c:pt idx="1449">
                  <c:v>56.173999999999999</c:v>
                </c:pt>
                <c:pt idx="1450">
                  <c:v>49.765000000000001</c:v>
                </c:pt>
                <c:pt idx="1451">
                  <c:v>40.677999999999997</c:v>
                </c:pt>
                <c:pt idx="1452">
                  <c:v>52.66</c:v>
                </c:pt>
                <c:pt idx="1453">
                  <c:v>58.037999999999997</c:v>
                </c:pt>
                <c:pt idx="1454">
                  <c:v>61.412999999999997</c:v>
                </c:pt>
                <c:pt idx="1455">
                  <c:v>61.48</c:v>
                </c:pt>
                <c:pt idx="1456">
                  <c:v>63.591999999999999</c:v>
                </c:pt>
                <c:pt idx="1457">
                  <c:v>64.247</c:v>
                </c:pt>
                <c:pt idx="1458">
                  <c:v>65.084999999999994</c:v>
                </c:pt>
                <c:pt idx="1459">
                  <c:v>64.366</c:v>
                </c:pt>
                <c:pt idx="1460">
                  <c:v>64.129000000000005</c:v>
                </c:pt>
                <c:pt idx="1461">
                  <c:v>64.308000000000007</c:v>
                </c:pt>
                <c:pt idx="1462">
                  <c:v>63.683999999999997</c:v>
                </c:pt>
                <c:pt idx="1463">
                  <c:v>60.962000000000003</c:v>
                </c:pt>
                <c:pt idx="1464">
                  <c:v>59.347000000000001</c:v>
                </c:pt>
                <c:pt idx="1465">
                  <c:v>58.215000000000003</c:v>
                </c:pt>
                <c:pt idx="1466">
                  <c:v>52.207000000000001</c:v>
                </c:pt>
                <c:pt idx="1467">
                  <c:v>45.262999999999998</c:v>
                </c:pt>
                <c:pt idx="1468">
                  <c:v>50.667000000000002</c:v>
                </c:pt>
                <c:pt idx="1469">
                  <c:v>56.37</c:v>
                </c:pt>
                <c:pt idx="1470">
                  <c:v>60.698999999999998</c:v>
                </c:pt>
                <c:pt idx="1471">
                  <c:v>62.741</c:v>
                </c:pt>
                <c:pt idx="1472">
                  <c:v>64.893000000000001</c:v>
                </c:pt>
                <c:pt idx="1473">
                  <c:v>66.213999999999999</c:v>
                </c:pt>
                <c:pt idx="1474">
                  <c:v>67.597999999999999</c:v>
                </c:pt>
                <c:pt idx="1475">
                  <c:v>67.483000000000004</c:v>
                </c:pt>
                <c:pt idx="1476">
                  <c:v>68.402000000000001</c:v>
                </c:pt>
                <c:pt idx="1477">
                  <c:v>68.947999999999993</c:v>
                </c:pt>
                <c:pt idx="1478">
                  <c:v>69.179000000000002</c:v>
                </c:pt>
                <c:pt idx="1479">
                  <c:v>68.721999999999994</c:v>
                </c:pt>
                <c:pt idx="1480">
                  <c:v>68.185000000000002</c:v>
                </c:pt>
                <c:pt idx="1481">
                  <c:v>68.299000000000007</c:v>
                </c:pt>
                <c:pt idx="1482">
                  <c:v>67.451999999999998</c:v>
                </c:pt>
                <c:pt idx="1483">
                  <c:v>65.585999999999999</c:v>
                </c:pt>
                <c:pt idx="1484">
                  <c:v>64.463999999999999</c:v>
                </c:pt>
                <c:pt idx="1485">
                  <c:v>60.994999999999997</c:v>
                </c:pt>
                <c:pt idx="1486">
                  <c:v>59.512999999999998</c:v>
                </c:pt>
                <c:pt idx="1487">
                  <c:v>49.948</c:v>
                </c:pt>
                <c:pt idx="1488">
                  <c:v>48.811999999999998</c:v>
                </c:pt>
                <c:pt idx="1489">
                  <c:v>57.341999999999999</c:v>
                </c:pt>
                <c:pt idx="1490">
                  <c:v>62.24</c:v>
                </c:pt>
                <c:pt idx="1491">
                  <c:v>65.257000000000005</c:v>
                </c:pt>
                <c:pt idx="1492">
                  <c:v>66.7</c:v>
                </c:pt>
                <c:pt idx="1493">
                  <c:v>69.058999999999997</c:v>
                </c:pt>
                <c:pt idx="1494">
                  <c:v>69.988</c:v>
                </c:pt>
                <c:pt idx="1495">
                  <c:v>70.786000000000001</c:v>
                </c:pt>
                <c:pt idx="1496">
                  <c:v>71.495999999999995</c:v>
                </c:pt>
                <c:pt idx="1497">
                  <c:v>72.171999999999997</c:v>
                </c:pt>
                <c:pt idx="1498">
                  <c:v>72.625</c:v>
                </c:pt>
                <c:pt idx="1499">
                  <c:v>72.581999999999994</c:v>
                </c:pt>
                <c:pt idx="1500">
                  <c:v>72.572000000000003</c:v>
                </c:pt>
                <c:pt idx="1501">
                  <c:v>72.771000000000001</c:v>
                </c:pt>
                <c:pt idx="1502">
                  <c:v>72.628</c:v>
                </c:pt>
                <c:pt idx="1503">
                  <c:v>71.790000000000006</c:v>
                </c:pt>
                <c:pt idx="1504">
                  <c:v>71.221000000000004</c:v>
                </c:pt>
                <c:pt idx="1505">
                  <c:v>70.19</c:v>
                </c:pt>
                <c:pt idx="1506">
                  <c:v>68.63</c:v>
                </c:pt>
                <c:pt idx="1507">
                  <c:v>66.775999999999996</c:v>
                </c:pt>
                <c:pt idx="1508">
                  <c:v>64.445999999999998</c:v>
                </c:pt>
                <c:pt idx="1509">
                  <c:v>61.497999999999998</c:v>
                </c:pt>
                <c:pt idx="1510">
                  <c:v>54.179000000000002</c:v>
                </c:pt>
                <c:pt idx="1511">
                  <c:v>44.170999999999999</c:v>
                </c:pt>
                <c:pt idx="1512">
                  <c:v>52.790999999999997</c:v>
                </c:pt>
                <c:pt idx="1513">
                  <c:v>60.457000000000001</c:v>
                </c:pt>
                <c:pt idx="1514">
                  <c:v>63.115000000000002</c:v>
                </c:pt>
                <c:pt idx="1515">
                  <c:v>66.090999999999994</c:v>
                </c:pt>
                <c:pt idx="1516">
                  <c:v>68.182000000000002</c:v>
                </c:pt>
                <c:pt idx="1517">
                  <c:v>69.212000000000003</c:v>
                </c:pt>
                <c:pt idx="1518">
                  <c:v>70.393000000000001</c:v>
                </c:pt>
                <c:pt idx="1519">
                  <c:v>70.903000000000006</c:v>
                </c:pt>
                <c:pt idx="1520">
                  <c:v>71.521000000000001</c:v>
                </c:pt>
                <c:pt idx="1521">
                  <c:v>72.003</c:v>
                </c:pt>
                <c:pt idx="1522">
                  <c:v>71.584999999999994</c:v>
                </c:pt>
                <c:pt idx="1523">
                  <c:v>71.754000000000005</c:v>
                </c:pt>
                <c:pt idx="1524">
                  <c:v>71.706000000000003</c:v>
                </c:pt>
                <c:pt idx="1525">
                  <c:v>71.23</c:v>
                </c:pt>
                <c:pt idx="1526">
                  <c:v>70.474000000000004</c:v>
                </c:pt>
                <c:pt idx="1527">
                  <c:v>69.507999999999996</c:v>
                </c:pt>
                <c:pt idx="1528">
                  <c:v>68.56</c:v>
                </c:pt>
                <c:pt idx="1529">
                  <c:v>67.162999999999997</c:v>
                </c:pt>
                <c:pt idx="1530">
                  <c:v>64.947000000000003</c:v>
                </c:pt>
                <c:pt idx="1531">
                  <c:v>62.679000000000002</c:v>
                </c:pt>
                <c:pt idx="1532">
                  <c:v>58.661999999999999</c:v>
                </c:pt>
                <c:pt idx="1533">
                  <c:v>50.875</c:v>
                </c:pt>
                <c:pt idx="1534">
                  <c:v>24.364000000000001</c:v>
                </c:pt>
                <c:pt idx="1535">
                  <c:v>55.262</c:v>
                </c:pt>
                <c:pt idx="1536">
                  <c:v>59.017000000000003</c:v>
                </c:pt>
                <c:pt idx="1537">
                  <c:v>62.975999999999999</c:v>
                </c:pt>
                <c:pt idx="1538">
                  <c:v>64.168999999999997</c:v>
                </c:pt>
                <c:pt idx="1539">
                  <c:v>65.415000000000006</c:v>
                </c:pt>
                <c:pt idx="1540">
                  <c:v>67.111000000000004</c:v>
                </c:pt>
                <c:pt idx="1541">
                  <c:v>67.644000000000005</c:v>
                </c:pt>
                <c:pt idx="1542">
                  <c:v>67.234999999999999</c:v>
                </c:pt>
                <c:pt idx="1543">
                  <c:v>67.864999999999995</c:v>
                </c:pt>
                <c:pt idx="1544">
                  <c:v>67.561999999999998</c:v>
                </c:pt>
                <c:pt idx="1545">
                  <c:v>67.406000000000006</c:v>
                </c:pt>
                <c:pt idx="1546">
                  <c:v>66.281999999999996</c:v>
                </c:pt>
                <c:pt idx="1547">
                  <c:v>65.23</c:v>
                </c:pt>
                <c:pt idx="1548">
                  <c:v>64.108000000000004</c:v>
                </c:pt>
                <c:pt idx="1549">
                  <c:v>62.088999999999999</c:v>
                </c:pt>
                <c:pt idx="1550">
                  <c:v>58.142000000000003</c:v>
                </c:pt>
                <c:pt idx="1551">
                  <c:v>53.654000000000003</c:v>
                </c:pt>
                <c:pt idx="1552">
                  <c:v>20.236000000000001</c:v>
                </c:pt>
                <c:pt idx="1553">
                  <c:v>52.281999999999996</c:v>
                </c:pt>
                <c:pt idx="1554">
                  <c:v>58.241</c:v>
                </c:pt>
                <c:pt idx="1555">
                  <c:v>61.142000000000003</c:v>
                </c:pt>
                <c:pt idx="1556">
                  <c:v>63.646999999999998</c:v>
                </c:pt>
                <c:pt idx="1557">
                  <c:v>65.688999999999993</c:v>
                </c:pt>
                <c:pt idx="1558">
                  <c:v>66.25</c:v>
                </c:pt>
                <c:pt idx="1559">
                  <c:v>67.412999999999997</c:v>
                </c:pt>
                <c:pt idx="1560">
                  <c:v>68.113</c:v>
                </c:pt>
                <c:pt idx="1561">
                  <c:v>67.665999999999997</c:v>
                </c:pt>
                <c:pt idx="1562">
                  <c:v>68.141000000000005</c:v>
                </c:pt>
                <c:pt idx="1563">
                  <c:v>67.736000000000004</c:v>
                </c:pt>
                <c:pt idx="1564">
                  <c:v>67.376999999999995</c:v>
                </c:pt>
                <c:pt idx="1565">
                  <c:v>66.141000000000005</c:v>
                </c:pt>
                <c:pt idx="1566">
                  <c:v>64.87</c:v>
                </c:pt>
                <c:pt idx="1567">
                  <c:v>64.215000000000003</c:v>
                </c:pt>
                <c:pt idx="1568">
                  <c:v>62.142000000000003</c:v>
                </c:pt>
                <c:pt idx="1569">
                  <c:v>58.298999999999999</c:v>
                </c:pt>
                <c:pt idx="1570">
                  <c:v>50.174999999999997</c:v>
                </c:pt>
                <c:pt idx="1571">
                  <c:v>36.363</c:v>
                </c:pt>
                <c:pt idx="1572">
                  <c:v>55.802</c:v>
                </c:pt>
                <c:pt idx="1573">
                  <c:v>60.853999999999999</c:v>
                </c:pt>
                <c:pt idx="1574">
                  <c:v>64.174999999999997</c:v>
                </c:pt>
                <c:pt idx="1575">
                  <c:v>66.302000000000007</c:v>
                </c:pt>
                <c:pt idx="1576">
                  <c:v>68.216999999999999</c:v>
                </c:pt>
                <c:pt idx="1577">
                  <c:v>69.287000000000006</c:v>
                </c:pt>
                <c:pt idx="1578">
                  <c:v>70.298000000000002</c:v>
                </c:pt>
                <c:pt idx="1579">
                  <c:v>71.180000000000007</c:v>
                </c:pt>
                <c:pt idx="1580">
                  <c:v>71.608000000000004</c:v>
                </c:pt>
                <c:pt idx="1581">
                  <c:v>71.84</c:v>
                </c:pt>
                <c:pt idx="1582">
                  <c:v>72.019000000000005</c:v>
                </c:pt>
                <c:pt idx="1583">
                  <c:v>72.19</c:v>
                </c:pt>
                <c:pt idx="1584">
                  <c:v>72.248000000000005</c:v>
                </c:pt>
                <c:pt idx="1585">
                  <c:v>71.203999999999994</c:v>
                </c:pt>
                <c:pt idx="1586">
                  <c:v>71.108000000000004</c:v>
                </c:pt>
                <c:pt idx="1587">
                  <c:v>70.438999999999993</c:v>
                </c:pt>
                <c:pt idx="1588">
                  <c:v>69.281000000000006</c:v>
                </c:pt>
                <c:pt idx="1589">
                  <c:v>67.506</c:v>
                </c:pt>
                <c:pt idx="1590">
                  <c:v>66.031999999999996</c:v>
                </c:pt>
                <c:pt idx="1591">
                  <c:v>63.018000000000001</c:v>
                </c:pt>
                <c:pt idx="1592">
                  <c:v>60.552999999999997</c:v>
                </c:pt>
                <c:pt idx="1593">
                  <c:v>48.316000000000003</c:v>
                </c:pt>
                <c:pt idx="1594">
                  <c:v>47.530999999999999</c:v>
                </c:pt>
                <c:pt idx="1595">
                  <c:v>59.78</c:v>
                </c:pt>
                <c:pt idx="1596">
                  <c:v>63.893999999999998</c:v>
                </c:pt>
                <c:pt idx="1597">
                  <c:v>66.384</c:v>
                </c:pt>
                <c:pt idx="1598">
                  <c:v>68.302999999999997</c:v>
                </c:pt>
                <c:pt idx="1599">
                  <c:v>69.89</c:v>
                </c:pt>
                <c:pt idx="1600">
                  <c:v>70.947999999999993</c:v>
                </c:pt>
                <c:pt idx="1601">
                  <c:v>71.563000000000002</c:v>
                </c:pt>
                <c:pt idx="1602">
                  <c:v>72.225999999999999</c:v>
                </c:pt>
                <c:pt idx="1603">
                  <c:v>72.731999999999999</c:v>
                </c:pt>
                <c:pt idx="1604">
                  <c:v>73.131</c:v>
                </c:pt>
                <c:pt idx="1605">
                  <c:v>72.634</c:v>
                </c:pt>
                <c:pt idx="1606">
                  <c:v>72.778000000000006</c:v>
                </c:pt>
                <c:pt idx="1607">
                  <c:v>72.459999999999994</c:v>
                </c:pt>
                <c:pt idx="1608">
                  <c:v>72.158000000000001</c:v>
                </c:pt>
                <c:pt idx="1609">
                  <c:v>71.311000000000007</c:v>
                </c:pt>
                <c:pt idx="1610">
                  <c:v>70.224000000000004</c:v>
                </c:pt>
                <c:pt idx="1611">
                  <c:v>69.739000000000004</c:v>
                </c:pt>
                <c:pt idx="1612">
                  <c:v>67.811999999999998</c:v>
                </c:pt>
                <c:pt idx="1613">
                  <c:v>65.323999999999998</c:v>
                </c:pt>
                <c:pt idx="1614">
                  <c:v>63.039000000000001</c:v>
                </c:pt>
                <c:pt idx="1615">
                  <c:v>58.716999999999999</c:v>
                </c:pt>
                <c:pt idx="1616">
                  <c:v>48.444000000000003</c:v>
                </c:pt>
                <c:pt idx="1617">
                  <c:v>39.17</c:v>
                </c:pt>
                <c:pt idx="1618">
                  <c:v>58.957000000000001</c:v>
                </c:pt>
                <c:pt idx="1619">
                  <c:v>62.064</c:v>
                </c:pt>
                <c:pt idx="1620">
                  <c:v>64.504999999999995</c:v>
                </c:pt>
                <c:pt idx="1621">
                  <c:v>66.578000000000003</c:v>
                </c:pt>
                <c:pt idx="1622">
                  <c:v>67.828999999999994</c:v>
                </c:pt>
                <c:pt idx="1623">
                  <c:v>68.855999999999995</c:v>
                </c:pt>
                <c:pt idx="1624">
                  <c:v>69.084999999999994</c:v>
                </c:pt>
                <c:pt idx="1625">
                  <c:v>69.418999999999997</c:v>
                </c:pt>
                <c:pt idx="1626">
                  <c:v>70.241</c:v>
                </c:pt>
                <c:pt idx="1627">
                  <c:v>70.216999999999999</c:v>
                </c:pt>
                <c:pt idx="1628">
                  <c:v>69.567999999999998</c:v>
                </c:pt>
                <c:pt idx="1629">
                  <c:v>69.299000000000007</c:v>
                </c:pt>
                <c:pt idx="1630">
                  <c:v>68.338999999999999</c:v>
                </c:pt>
                <c:pt idx="1631">
                  <c:v>67.816000000000003</c:v>
                </c:pt>
                <c:pt idx="1632">
                  <c:v>65.497</c:v>
                </c:pt>
                <c:pt idx="1633">
                  <c:v>64.028999999999996</c:v>
                </c:pt>
                <c:pt idx="1634">
                  <c:v>61.804000000000002</c:v>
                </c:pt>
                <c:pt idx="1635">
                  <c:v>56.395000000000003</c:v>
                </c:pt>
                <c:pt idx="1636">
                  <c:v>52.84</c:v>
                </c:pt>
                <c:pt idx="1637">
                  <c:v>42.268999999999998</c:v>
                </c:pt>
                <c:pt idx="1638">
                  <c:v>55.625999999999998</c:v>
                </c:pt>
                <c:pt idx="1639">
                  <c:v>60.271999999999998</c:v>
                </c:pt>
                <c:pt idx="1640">
                  <c:v>62.411000000000001</c:v>
                </c:pt>
                <c:pt idx="1641">
                  <c:v>64.525999999999996</c:v>
                </c:pt>
                <c:pt idx="1642">
                  <c:v>65.759</c:v>
                </c:pt>
                <c:pt idx="1643">
                  <c:v>67.712000000000003</c:v>
                </c:pt>
                <c:pt idx="1644">
                  <c:v>67.504000000000005</c:v>
                </c:pt>
                <c:pt idx="1645">
                  <c:v>68.087000000000003</c:v>
                </c:pt>
                <c:pt idx="1646">
                  <c:v>68.400000000000006</c:v>
                </c:pt>
                <c:pt idx="1647">
                  <c:v>68.340999999999994</c:v>
                </c:pt>
                <c:pt idx="1648">
                  <c:v>67.161000000000001</c:v>
                </c:pt>
                <c:pt idx="1649">
                  <c:v>67.043000000000006</c:v>
                </c:pt>
                <c:pt idx="1650">
                  <c:v>65.777000000000001</c:v>
                </c:pt>
                <c:pt idx="1651">
                  <c:v>64.894000000000005</c:v>
                </c:pt>
                <c:pt idx="1652">
                  <c:v>61.484999999999999</c:v>
                </c:pt>
                <c:pt idx="1653">
                  <c:v>58.167000000000002</c:v>
                </c:pt>
                <c:pt idx="1654">
                  <c:v>52.084000000000003</c:v>
                </c:pt>
                <c:pt idx="1655">
                  <c:v>44.381</c:v>
                </c:pt>
                <c:pt idx="1656">
                  <c:v>56.936</c:v>
                </c:pt>
                <c:pt idx="1657">
                  <c:v>61.707999999999998</c:v>
                </c:pt>
                <c:pt idx="1658">
                  <c:v>64.561000000000007</c:v>
                </c:pt>
                <c:pt idx="1659">
                  <c:v>66.763000000000005</c:v>
                </c:pt>
                <c:pt idx="1660">
                  <c:v>68.344999999999999</c:v>
                </c:pt>
                <c:pt idx="1661">
                  <c:v>69.147000000000006</c:v>
                </c:pt>
                <c:pt idx="1662">
                  <c:v>70.222999999999999</c:v>
                </c:pt>
                <c:pt idx="1663">
                  <c:v>71.033000000000001</c:v>
                </c:pt>
                <c:pt idx="1664">
                  <c:v>70.956999999999994</c:v>
                </c:pt>
                <c:pt idx="1665">
                  <c:v>71.522000000000006</c:v>
                </c:pt>
                <c:pt idx="1666">
                  <c:v>71.703000000000003</c:v>
                </c:pt>
                <c:pt idx="1667">
                  <c:v>70.997</c:v>
                </c:pt>
                <c:pt idx="1668">
                  <c:v>71.253</c:v>
                </c:pt>
                <c:pt idx="1669">
                  <c:v>70.86</c:v>
                </c:pt>
                <c:pt idx="1670">
                  <c:v>70.138000000000005</c:v>
                </c:pt>
                <c:pt idx="1671">
                  <c:v>68.683000000000007</c:v>
                </c:pt>
                <c:pt idx="1672">
                  <c:v>67.009</c:v>
                </c:pt>
                <c:pt idx="1673">
                  <c:v>65.277000000000001</c:v>
                </c:pt>
                <c:pt idx="1674">
                  <c:v>62.662999999999997</c:v>
                </c:pt>
                <c:pt idx="1675">
                  <c:v>56.631</c:v>
                </c:pt>
                <c:pt idx="1676">
                  <c:v>40.634999999999998</c:v>
                </c:pt>
                <c:pt idx="1677">
                  <c:v>54.677</c:v>
                </c:pt>
                <c:pt idx="1678">
                  <c:v>61.095999999999997</c:v>
                </c:pt>
                <c:pt idx="1679">
                  <c:v>64.591999999999999</c:v>
                </c:pt>
                <c:pt idx="1680">
                  <c:v>67.281000000000006</c:v>
                </c:pt>
                <c:pt idx="1681">
                  <c:v>69.343999999999994</c:v>
                </c:pt>
                <c:pt idx="1682">
                  <c:v>70.766000000000005</c:v>
                </c:pt>
                <c:pt idx="1683">
                  <c:v>71.414000000000001</c:v>
                </c:pt>
                <c:pt idx="1684">
                  <c:v>72.320999999999998</c:v>
                </c:pt>
                <c:pt idx="1685">
                  <c:v>73.087000000000003</c:v>
                </c:pt>
                <c:pt idx="1686">
                  <c:v>73.495999999999995</c:v>
                </c:pt>
                <c:pt idx="1687">
                  <c:v>73.435000000000002</c:v>
                </c:pt>
                <c:pt idx="1688">
                  <c:v>73.427000000000007</c:v>
                </c:pt>
                <c:pt idx="1689">
                  <c:v>73.421000000000006</c:v>
                </c:pt>
                <c:pt idx="1690">
                  <c:v>73.450999999999993</c:v>
                </c:pt>
                <c:pt idx="1691">
                  <c:v>72.326999999999998</c:v>
                </c:pt>
                <c:pt idx="1692">
                  <c:v>72.045000000000002</c:v>
                </c:pt>
                <c:pt idx="1693">
                  <c:v>71.159000000000006</c:v>
                </c:pt>
                <c:pt idx="1694">
                  <c:v>70.260000000000005</c:v>
                </c:pt>
                <c:pt idx="1695">
                  <c:v>68.150000000000006</c:v>
                </c:pt>
                <c:pt idx="1696">
                  <c:v>66.256</c:v>
                </c:pt>
                <c:pt idx="1697">
                  <c:v>62.887</c:v>
                </c:pt>
                <c:pt idx="1698">
                  <c:v>58.1</c:v>
                </c:pt>
                <c:pt idx="1699">
                  <c:v>44.171999999999997</c:v>
                </c:pt>
                <c:pt idx="1700">
                  <c:v>52.588999999999999</c:v>
                </c:pt>
                <c:pt idx="1701">
                  <c:v>61.08</c:v>
                </c:pt>
                <c:pt idx="1702">
                  <c:v>65.153000000000006</c:v>
                </c:pt>
                <c:pt idx="1703">
                  <c:v>66.944000000000003</c:v>
                </c:pt>
                <c:pt idx="1704">
                  <c:v>68.899000000000001</c:v>
                </c:pt>
                <c:pt idx="1705">
                  <c:v>69.965000000000003</c:v>
                </c:pt>
                <c:pt idx="1706">
                  <c:v>71.325999999999993</c:v>
                </c:pt>
                <c:pt idx="1707">
                  <c:v>71.31</c:v>
                </c:pt>
                <c:pt idx="1708">
                  <c:v>71.843999999999994</c:v>
                </c:pt>
                <c:pt idx="1709">
                  <c:v>72.215999999999994</c:v>
                </c:pt>
                <c:pt idx="1710">
                  <c:v>72.213999999999999</c:v>
                </c:pt>
                <c:pt idx="1711">
                  <c:v>71.885999999999996</c:v>
                </c:pt>
                <c:pt idx="1712">
                  <c:v>71.626000000000005</c:v>
                </c:pt>
                <c:pt idx="1713">
                  <c:v>70.936000000000007</c:v>
                </c:pt>
                <c:pt idx="1714">
                  <c:v>70.203999999999994</c:v>
                </c:pt>
                <c:pt idx="1715">
                  <c:v>68.915000000000006</c:v>
                </c:pt>
                <c:pt idx="1716">
                  <c:v>67.168000000000006</c:v>
                </c:pt>
                <c:pt idx="1717">
                  <c:v>66.153000000000006</c:v>
                </c:pt>
                <c:pt idx="1718">
                  <c:v>62.305999999999997</c:v>
                </c:pt>
                <c:pt idx="1719">
                  <c:v>58.499000000000002</c:v>
                </c:pt>
                <c:pt idx="1720">
                  <c:v>48.164000000000001</c:v>
                </c:pt>
                <c:pt idx="1721">
                  <c:v>49.32</c:v>
                </c:pt>
                <c:pt idx="1722">
                  <c:v>56.945</c:v>
                </c:pt>
                <c:pt idx="1723">
                  <c:v>61.5</c:v>
                </c:pt>
                <c:pt idx="1724">
                  <c:v>64.725999999999999</c:v>
                </c:pt>
                <c:pt idx="1725">
                  <c:v>66.061999999999998</c:v>
                </c:pt>
                <c:pt idx="1726">
                  <c:v>67.111999999999995</c:v>
                </c:pt>
                <c:pt idx="1727">
                  <c:v>68.152000000000001</c:v>
                </c:pt>
                <c:pt idx="1728">
                  <c:v>68.942999999999998</c:v>
                </c:pt>
                <c:pt idx="1729">
                  <c:v>69.531000000000006</c:v>
                </c:pt>
                <c:pt idx="1730">
                  <c:v>68.634</c:v>
                </c:pt>
                <c:pt idx="1731">
                  <c:v>69.003</c:v>
                </c:pt>
                <c:pt idx="1732">
                  <c:v>68.435000000000002</c:v>
                </c:pt>
                <c:pt idx="1733">
                  <c:v>67.977000000000004</c:v>
                </c:pt>
                <c:pt idx="1734">
                  <c:v>66.328000000000003</c:v>
                </c:pt>
                <c:pt idx="1735">
                  <c:v>64.447000000000003</c:v>
                </c:pt>
                <c:pt idx="1736">
                  <c:v>63.576999999999998</c:v>
                </c:pt>
                <c:pt idx="1737">
                  <c:v>60.42</c:v>
                </c:pt>
                <c:pt idx="1738">
                  <c:v>51.798000000000002</c:v>
                </c:pt>
                <c:pt idx="1739">
                  <c:v>38.210999999999999</c:v>
                </c:pt>
                <c:pt idx="1740">
                  <c:v>54.84</c:v>
                </c:pt>
                <c:pt idx="1741">
                  <c:v>61.143999999999998</c:v>
                </c:pt>
                <c:pt idx="1742">
                  <c:v>62.534999999999997</c:v>
                </c:pt>
                <c:pt idx="1743">
                  <c:v>66.284000000000006</c:v>
                </c:pt>
                <c:pt idx="1744">
                  <c:v>67.710999999999999</c:v>
                </c:pt>
                <c:pt idx="1745">
                  <c:v>69.275000000000006</c:v>
                </c:pt>
                <c:pt idx="1746">
                  <c:v>69.677999999999997</c:v>
                </c:pt>
                <c:pt idx="1747">
                  <c:v>70.349000000000004</c:v>
                </c:pt>
                <c:pt idx="1748">
                  <c:v>70.912999999999997</c:v>
                </c:pt>
                <c:pt idx="1749">
                  <c:v>71.459000000000003</c:v>
                </c:pt>
                <c:pt idx="1750">
                  <c:v>70.516999999999996</c:v>
                </c:pt>
                <c:pt idx="1751">
                  <c:v>70.762</c:v>
                </c:pt>
                <c:pt idx="1752">
                  <c:v>70.239999999999995</c:v>
                </c:pt>
                <c:pt idx="1753">
                  <c:v>69.8</c:v>
                </c:pt>
                <c:pt idx="1754">
                  <c:v>68.265000000000001</c:v>
                </c:pt>
                <c:pt idx="1755">
                  <c:v>66.423000000000002</c:v>
                </c:pt>
                <c:pt idx="1756">
                  <c:v>64.900000000000006</c:v>
                </c:pt>
                <c:pt idx="1757">
                  <c:v>61.088000000000001</c:v>
                </c:pt>
                <c:pt idx="1758">
                  <c:v>53.712000000000003</c:v>
                </c:pt>
                <c:pt idx="1759">
                  <c:v>34.003999999999998</c:v>
                </c:pt>
                <c:pt idx="1760">
                  <c:v>58.454999999999998</c:v>
                </c:pt>
                <c:pt idx="1761">
                  <c:v>61.625999999999998</c:v>
                </c:pt>
                <c:pt idx="1762">
                  <c:v>65.552999999999997</c:v>
                </c:pt>
                <c:pt idx="1763">
                  <c:v>67.965000000000003</c:v>
                </c:pt>
                <c:pt idx="1764">
                  <c:v>69.614999999999995</c:v>
                </c:pt>
                <c:pt idx="1765">
                  <c:v>71.332999999999998</c:v>
                </c:pt>
                <c:pt idx="1766">
                  <c:v>71.900999999999996</c:v>
                </c:pt>
                <c:pt idx="1767">
                  <c:v>72.543999999999997</c:v>
                </c:pt>
                <c:pt idx="1768">
                  <c:v>73.567999999999998</c:v>
                </c:pt>
                <c:pt idx="1769">
                  <c:v>73.953000000000003</c:v>
                </c:pt>
                <c:pt idx="1770">
                  <c:v>73.840999999999994</c:v>
                </c:pt>
                <c:pt idx="1771">
                  <c:v>73.844999999999999</c:v>
                </c:pt>
                <c:pt idx="1772">
                  <c:v>73.722999999999999</c:v>
                </c:pt>
                <c:pt idx="1773">
                  <c:v>72.838999999999999</c:v>
                </c:pt>
                <c:pt idx="1774">
                  <c:v>72.566000000000003</c:v>
                </c:pt>
                <c:pt idx="1775">
                  <c:v>71.739000000000004</c:v>
                </c:pt>
                <c:pt idx="1776">
                  <c:v>70.936000000000007</c:v>
                </c:pt>
                <c:pt idx="1777">
                  <c:v>69.006</c:v>
                </c:pt>
                <c:pt idx="1778">
                  <c:v>67.340999999999994</c:v>
                </c:pt>
                <c:pt idx="1779">
                  <c:v>65.016000000000005</c:v>
                </c:pt>
                <c:pt idx="1780">
                  <c:v>60.691000000000003</c:v>
                </c:pt>
                <c:pt idx="1781">
                  <c:v>52.082000000000001</c:v>
                </c:pt>
                <c:pt idx="1782">
                  <c:v>51.683</c:v>
                </c:pt>
                <c:pt idx="1783">
                  <c:v>60.267000000000003</c:v>
                </c:pt>
                <c:pt idx="1784">
                  <c:v>64.668999999999997</c:v>
                </c:pt>
                <c:pt idx="1785">
                  <c:v>67.409000000000006</c:v>
                </c:pt>
                <c:pt idx="1786">
                  <c:v>68.867000000000004</c:v>
                </c:pt>
                <c:pt idx="1787">
                  <c:v>70.736999999999995</c:v>
                </c:pt>
                <c:pt idx="1788">
                  <c:v>71.77</c:v>
                </c:pt>
                <c:pt idx="1789">
                  <c:v>72.116</c:v>
                </c:pt>
                <c:pt idx="1790">
                  <c:v>73.021000000000001</c:v>
                </c:pt>
                <c:pt idx="1791">
                  <c:v>73.388000000000005</c:v>
                </c:pt>
                <c:pt idx="1792">
                  <c:v>73.748999999999995</c:v>
                </c:pt>
                <c:pt idx="1793">
                  <c:v>73.486000000000004</c:v>
                </c:pt>
                <c:pt idx="1794">
                  <c:v>73.42</c:v>
                </c:pt>
                <c:pt idx="1795">
                  <c:v>73.103999999999999</c:v>
                </c:pt>
                <c:pt idx="1796">
                  <c:v>72.664000000000001</c:v>
                </c:pt>
                <c:pt idx="1797">
                  <c:v>71.373999999999995</c:v>
                </c:pt>
                <c:pt idx="1798">
                  <c:v>70.486999999999995</c:v>
                </c:pt>
                <c:pt idx="1799">
                  <c:v>69.385000000000005</c:v>
                </c:pt>
                <c:pt idx="1800">
                  <c:v>67.656999999999996</c:v>
                </c:pt>
                <c:pt idx="1801">
                  <c:v>64.994</c:v>
                </c:pt>
                <c:pt idx="1802">
                  <c:v>61.366999999999997</c:v>
                </c:pt>
                <c:pt idx="1803">
                  <c:v>54.238</c:v>
                </c:pt>
                <c:pt idx="1804">
                  <c:v>41.826999999999998</c:v>
                </c:pt>
                <c:pt idx="1805">
                  <c:v>56.859000000000002</c:v>
                </c:pt>
                <c:pt idx="1806">
                  <c:v>62.603999999999999</c:v>
                </c:pt>
                <c:pt idx="1807">
                  <c:v>65.55</c:v>
                </c:pt>
                <c:pt idx="1808">
                  <c:v>67.709000000000003</c:v>
                </c:pt>
                <c:pt idx="1809">
                  <c:v>68.322999999999993</c:v>
                </c:pt>
                <c:pt idx="1810">
                  <c:v>69.679000000000002</c:v>
                </c:pt>
                <c:pt idx="1811">
                  <c:v>70.334000000000003</c:v>
                </c:pt>
                <c:pt idx="1812">
                  <c:v>71.11</c:v>
                </c:pt>
                <c:pt idx="1813">
                  <c:v>70.55</c:v>
                </c:pt>
                <c:pt idx="1814">
                  <c:v>70.656999999999996</c:v>
                </c:pt>
                <c:pt idx="1815">
                  <c:v>70.915000000000006</c:v>
                </c:pt>
                <c:pt idx="1816">
                  <c:v>70.305999999999997</c:v>
                </c:pt>
                <c:pt idx="1817">
                  <c:v>69.376999999999995</c:v>
                </c:pt>
                <c:pt idx="1818">
                  <c:v>68.347999999999999</c:v>
                </c:pt>
                <c:pt idx="1819">
                  <c:v>67.215000000000003</c:v>
                </c:pt>
                <c:pt idx="1820">
                  <c:v>65.138999999999996</c:v>
                </c:pt>
                <c:pt idx="1821">
                  <c:v>61.923999999999999</c:v>
                </c:pt>
                <c:pt idx="1822">
                  <c:v>57.246000000000002</c:v>
                </c:pt>
                <c:pt idx="1823">
                  <c:v>47.481000000000002</c:v>
                </c:pt>
                <c:pt idx="1824">
                  <c:v>50.314999999999998</c:v>
                </c:pt>
                <c:pt idx="1825">
                  <c:v>58.555</c:v>
                </c:pt>
                <c:pt idx="1826">
                  <c:v>63</c:v>
                </c:pt>
                <c:pt idx="1827">
                  <c:v>65.739999999999995</c:v>
                </c:pt>
                <c:pt idx="1828">
                  <c:v>66.852999999999994</c:v>
                </c:pt>
                <c:pt idx="1829">
                  <c:v>68.415000000000006</c:v>
                </c:pt>
                <c:pt idx="1830">
                  <c:v>69.313000000000002</c:v>
                </c:pt>
                <c:pt idx="1831">
                  <c:v>70.244</c:v>
                </c:pt>
                <c:pt idx="1832">
                  <c:v>69.781000000000006</c:v>
                </c:pt>
                <c:pt idx="1833">
                  <c:v>70.191000000000003</c:v>
                </c:pt>
                <c:pt idx="1834">
                  <c:v>70.221000000000004</c:v>
                </c:pt>
                <c:pt idx="1835">
                  <c:v>69.899000000000001</c:v>
                </c:pt>
                <c:pt idx="1836">
                  <c:v>68.930999999999997</c:v>
                </c:pt>
                <c:pt idx="1837">
                  <c:v>68.245000000000005</c:v>
                </c:pt>
                <c:pt idx="1838">
                  <c:v>66.991</c:v>
                </c:pt>
                <c:pt idx="1839">
                  <c:v>65.510000000000005</c:v>
                </c:pt>
                <c:pt idx="1840">
                  <c:v>62.546999999999997</c:v>
                </c:pt>
                <c:pt idx="1841">
                  <c:v>57.430999999999997</c:v>
                </c:pt>
                <c:pt idx="1842">
                  <c:v>51.259</c:v>
                </c:pt>
                <c:pt idx="1843">
                  <c:v>51.393000000000001</c:v>
                </c:pt>
                <c:pt idx="1844">
                  <c:v>59.213999999999999</c:v>
                </c:pt>
                <c:pt idx="1845">
                  <c:v>64.016000000000005</c:v>
                </c:pt>
                <c:pt idx="1846">
                  <c:v>66.593000000000004</c:v>
                </c:pt>
                <c:pt idx="1847">
                  <c:v>68.747</c:v>
                </c:pt>
                <c:pt idx="1848">
                  <c:v>69.683000000000007</c:v>
                </c:pt>
                <c:pt idx="1849">
                  <c:v>71.183000000000007</c:v>
                </c:pt>
                <c:pt idx="1850">
                  <c:v>71.900000000000006</c:v>
                </c:pt>
                <c:pt idx="1851">
                  <c:v>72.944999999999993</c:v>
                </c:pt>
                <c:pt idx="1852">
                  <c:v>72.843999999999994</c:v>
                </c:pt>
                <c:pt idx="1853">
                  <c:v>73.17</c:v>
                </c:pt>
                <c:pt idx="1854">
                  <c:v>73.393000000000001</c:v>
                </c:pt>
                <c:pt idx="1855">
                  <c:v>73.141999999999996</c:v>
                </c:pt>
                <c:pt idx="1856">
                  <c:v>72.641999999999996</c:v>
                </c:pt>
                <c:pt idx="1857">
                  <c:v>72.003</c:v>
                </c:pt>
                <c:pt idx="1858">
                  <c:v>71.436000000000007</c:v>
                </c:pt>
                <c:pt idx="1859">
                  <c:v>70.525000000000006</c:v>
                </c:pt>
                <c:pt idx="1860">
                  <c:v>67.983000000000004</c:v>
                </c:pt>
                <c:pt idx="1861">
                  <c:v>66.846999999999994</c:v>
                </c:pt>
                <c:pt idx="1862">
                  <c:v>63.588000000000001</c:v>
                </c:pt>
                <c:pt idx="1863">
                  <c:v>58.084000000000003</c:v>
                </c:pt>
                <c:pt idx="1864">
                  <c:v>36.027999999999999</c:v>
                </c:pt>
                <c:pt idx="1865">
                  <c:v>55.634999999999998</c:v>
                </c:pt>
                <c:pt idx="1866">
                  <c:v>62.713999999999999</c:v>
                </c:pt>
                <c:pt idx="1867">
                  <c:v>65.73</c:v>
                </c:pt>
                <c:pt idx="1868">
                  <c:v>68.7</c:v>
                </c:pt>
                <c:pt idx="1869">
                  <c:v>70.296999999999997</c:v>
                </c:pt>
                <c:pt idx="1870">
                  <c:v>71.81</c:v>
                </c:pt>
                <c:pt idx="1871">
                  <c:v>72.905000000000001</c:v>
                </c:pt>
                <c:pt idx="1872">
                  <c:v>73.242000000000004</c:v>
                </c:pt>
                <c:pt idx="1873">
                  <c:v>73.804000000000002</c:v>
                </c:pt>
                <c:pt idx="1874">
                  <c:v>74.480999999999995</c:v>
                </c:pt>
                <c:pt idx="1875">
                  <c:v>74.578999999999994</c:v>
                </c:pt>
                <c:pt idx="1876">
                  <c:v>74.346999999999994</c:v>
                </c:pt>
                <c:pt idx="1877">
                  <c:v>74.149000000000001</c:v>
                </c:pt>
                <c:pt idx="1878">
                  <c:v>73.832999999999998</c:v>
                </c:pt>
                <c:pt idx="1879">
                  <c:v>72.905000000000001</c:v>
                </c:pt>
                <c:pt idx="1880">
                  <c:v>71.962000000000003</c:v>
                </c:pt>
                <c:pt idx="1881">
                  <c:v>71.293999999999997</c:v>
                </c:pt>
                <c:pt idx="1882">
                  <c:v>69.724000000000004</c:v>
                </c:pt>
                <c:pt idx="1883">
                  <c:v>67.432000000000002</c:v>
                </c:pt>
                <c:pt idx="1884">
                  <c:v>64.983000000000004</c:v>
                </c:pt>
                <c:pt idx="1885">
                  <c:v>59.651000000000003</c:v>
                </c:pt>
                <c:pt idx="1886">
                  <c:v>54.543999999999997</c:v>
                </c:pt>
                <c:pt idx="1887">
                  <c:v>45.715000000000003</c:v>
                </c:pt>
                <c:pt idx="1888">
                  <c:v>59.676000000000002</c:v>
                </c:pt>
                <c:pt idx="1889">
                  <c:v>63.890999999999998</c:v>
                </c:pt>
                <c:pt idx="1890">
                  <c:v>67.016999999999996</c:v>
                </c:pt>
                <c:pt idx="1891">
                  <c:v>68.424000000000007</c:v>
                </c:pt>
                <c:pt idx="1892">
                  <c:v>69.697999999999993</c:v>
                </c:pt>
                <c:pt idx="1893">
                  <c:v>71.575999999999993</c:v>
                </c:pt>
                <c:pt idx="1894">
                  <c:v>72.194999999999993</c:v>
                </c:pt>
                <c:pt idx="1895">
                  <c:v>72.201999999999998</c:v>
                </c:pt>
                <c:pt idx="1896">
                  <c:v>72.662000000000006</c:v>
                </c:pt>
                <c:pt idx="1897">
                  <c:v>72.795000000000002</c:v>
                </c:pt>
                <c:pt idx="1898">
                  <c:v>72.921999999999997</c:v>
                </c:pt>
                <c:pt idx="1899">
                  <c:v>72.254999999999995</c:v>
                </c:pt>
                <c:pt idx="1900">
                  <c:v>71.655000000000001</c:v>
                </c:pt>
                <c:pt idx="1901">
                  <c:v>71.183000000000007</c:v>
                </c:pt>
                <c:pt idx="1902">
                  <c:v>70.073999999999998</c:v>
                </c:pt>
                <c:pt idx="1903">
                  <c:v>68.269000000000005</c:v>
                </c:pt>
                <c:pt idx="1904">
                  <c:v>66.558999999999997</c:v>
                </c:pt>
                <c:pt idx="1905">
                  <c:v>63.387</c:v>
                </c:pt>
                <c:pt idx="1906">
                  <c:v>59.393000000000001</c:v>
                </c:pt>
                <c:pt idx="1907">
                  <c:v>47.585000000000001</c:v>
                </c:pt>
                <c:pt idx="1908">
                  <c:v>50.524999999999999</c:v>
                </c:pt>
                <c:pt idx="1909">
                  <c:v>59.503</c:v>
                </c:pt>
                <c:pt idx="1910">
                  <c:v>64.561999999999998</c:v>
                </c:pt>
                <c:pt idx="1911">
                  <c:v>65.421000000000006</c:v>
                </c:pt>
                <c:pt idx="1912">
                  <c:v>67.887</c:v>
                </c:pt>
                <c:pt idx="1913">
                  <c:v>69.218000000000004</c:v>
                </c:pt>
                <c:pt idx="1914">
                  <c:v>70.326999999999998</c:v>
                </c:pt>
                <c:pt idx="1915">
                  <c:v>70.626999999999995</c:v>
                </c:pt>
                <c:pt idx="1916">
                  <c:v>71.031999999999996</c:v>
                </c:pt>
                <c:pt idx="1917">
                  <c:v>71.323999999999998</c:v>
                </c:pt>
                <c:pt idx="1918">
                  <c:v>71.617000000000004</c:v>
                </c:pt>
                <c:pt idx="1919">
                  <c:v>70.576999999999998</c:v>
                </c:pt>
                <c:pt idx="1920">
                  <c:v>70.052999999999997</c:v>
                </c:pt>
                <c:pt idx="1921">
                  <c:v>69.341999999999999</c:v>
                </c:pt>
                <c:pt idx="1922">
                  <c:v>68.075999999999993</c:v>
                </c:pt>
                <c:pt idx="1923">
                  <c:v>65.643000000000001</c:v>
                </c:pt>
                <c:pt idx="1924">
                  <c:v>63.374000000000002</c:v>
                </c:pt>
                <c:pt idx="1925">
                  <c:v>59.445999999999998</c:v>
                </c:pt>
                <c:pt idx="1926">
                  <c:v>49.758000000000003</c:v>
                </c:pt>
                <c:pt idx="1927">
                  <c:v>51.500999999999998</c:v>
                </c:pt>
                <c:pt idx="1928">
                  <c:v>59.896000000000001</c:v>
                </c:pt>
                <c:pt idx="1929">
                  <c:v>64.05</c:v>
                </c:pt>
                <c:pt idx="1930">
                  <c:v>67.033000000000001</c:v>
                </c:pt>
                <c:pt idx="1931">
                  <c:v>68.823999999999998</c:v>
                </c:pt>
                <c:pt idx="1932">
                  <c:v>70.194999999999993</c:v>
                </c:pt>
                <c:pt idx="1933">
                  <c:v>71.474000000000004</c:v>
                </c:pt>
                <c:pt idx="1934">
                  <c:v>71.691000000000003</c:v>
                </c:pt>
                <c:pt idx="1935">
                  <c:v>72.456999999999994</c:v>
                </c:pt>
                <c:pt idx="1936">
                  <c:v>72.843000000000004</c:v>
                </c:pt>
                <c:pt idx="1937">
                  <c:v>73.069999999999993</c:v>
                </c:pt>
                <c:pt idx="1938">
                  <c:v>72.361000000000004</c:v>
                </c:pt>
                <c:pt idx="1939">
                  <c:v>72.262</c:v>
                </c:pt>
                <c:pt idx="1940">
                  <c:v>72.132999999999996</c:v>
                </c:pt>
                <c:pt idx="1941">
                  <c:v>71.334999999999994</c:v>
                </c:pt>
                <c:pt idx="1942">
                  <c:v>69.938000000000002</c:v>
                </c:pt>
                <c:pt idx="1943">
                  <c:v>68.403999999999996</c:v>
                </c:pt>
                <c:pt idx="1944">
                  <c:v>66.594999999999999</c:v>
                </c:pt>
                <c:pt idx="1945">
                  <c:v>63.381</c:v>
                </c:pt>
                <c:pt idx="1946">
                  <c:v>57.398000000000003</c:v>
                </c:pt>
                <c:pt idx="1947">
                  <c:v>31.356999999999999</c:v>
                </c:pt>
                <c:pt idx="1948">
                  <c:v>56.029000000000003</c:v>
                </c:pt>
                <c:pt idx="1949">
                  <c:v>62.829000000000001</c:v>
                </c:pt>
                <c:pt idx="1950">
                  <c:v>65.817999999999998</c:v>
                </c:pt>
                <c:pt idx="1951">
                  <c:v>68.775999999999996</c:v>
                </c:pt>
                <c:pt idx="1952">
                  <c:v>70.66</c:v>
                </c:pt>
                <c:pt idx="1953">
                  <c:v>72.123999999999995</c:v>
                </c:pt>
                <c:pt idx="1954">
                  <c:v>72.736999999999995</c:v>
                </c:pt>
                <c:pt idx="1955">
                  <c:v>73.426000000000002</c:v>
                </c:pt>
                <c:pt idx="1956">
                  <c:v>74.289000000000001</c:v>
                </c:pt>
                <c:pt idx="1957">
                  <c:v>74.617000000000004</c:v>
                </c:pt>
                <c:pt idx="1958">
                  <c:v>74.364999999999995</c:v>
                </c:pt>
                <c:pt idx="1959">
                  <c:v>74.457999999999998</c:v>
                </c:pt>
                <c:pt idx="1960">
                  <c:v>74.263999999999996</c:v>
                </c:pt>
                <c:pt idx="1961">
                  <c:v>74.239000000000004</c:v>
                </c:pt>
                <c:pt idx="1962">
                  <c:v>73.239000000000004</c:v>
                </c:pt>
                <c:pt idx="1963">
                  <c:v>72.346999999999994</c:v>
                </c:pt>
                <c:pt idx="1964">
                  <c:v>71.379000000000005</c:v>
                </c:pt>
                <c:pt idx="1965">
                  <c:v>70.207999999999998</c:v>
                </c:pt>
                <c:pt idx="1966">
                  <c:v>67.418000000000006</c:v>
                </c:pt>
                <c:pt idx="1967">
                  <c:v>65.44</c:v>
                </c:pt>
                <c:pt idx="1968">
                  <c:v>59.448</c:v>
                </c:pt>
                <c:pt idx="1969">
                  <c:v>47.881</c:v>
                </c:pt>
                <c:pt idx="1970">
                  <c:v>55.715000000000003</c:v>
                </c:pt>
                <c:pt idx="1971">
                  <c:v>62.502000000000002</c:v>
                </c:pt>
                <c:pt idx="1972">
                  <c:v>66.322000000000003</c:v>
                </c:pt>
                <c:pt idx="1973">
                  <c:v>68.855999999999995</c:v>
                </c:pt>
                <c:pt idx="1974">
                  <c:v>70.326999999999998</c:v>
                </c:pt>
                <c:pt idx="1975">
                  <c:v>71.498999999999995</c:v>
                </c:pt>
                <c:pt idx="1976">
                  <c:v>72.820999999999998</c:v>
                </c:pt>
                <c:pt idx="1977">
                  <c:v>73.653999999999996</c:v>
                </c:pt>
                <c:pt idx="1978">
                  <c:v>73.692999999999998</c:v>
                </c:pt>
                <c:pt idx="1979">
                  <c:v>74.100999999999999</c:v>
                </c:pt>
                <c:pt idx="1980">
                  <c:v>74.070999999999998</c:v>
                </c:pt>
                <c:pt idx="1981">
                  <c:v>74.293000000000006</c:v>
                </c:pt>
                <c:pt idx="1982">
                  <c:v>73.313999999999993</c:v>
                </c:pt>
                <c:pt idx="1983">
                  <c:v>72.938999999999993</c:v>
                </c:pt>
                <c:pt idx="1984">
                  <c:v>72.369</c:v>
                </c:pt>
                <c:pt idx="1985">
                  <c:v>70.495000000000005</c:v>
                </c:pt>
                <c:pt idx="1986">
                  <c:v>69.897999999999996</c:v>
                </c:pt>
                <c:pt idx="1987">
                  <c:v>68.162000000000006</c:v>
                </c:pt>
                <c:pt idx="1988">
                  <c:v>65.396000000000001</c:v>
                </c:pt>
                <c:pt idx="1989">
                  <c:v>61.569000000000003</c:v>
                </c:pt>
                <c:pt idx="1990">
                  <c:v>54.344999999999999</c:v>
                </c:pt>
                <c:pt idx="1991">
                  <c:v>46.347000000000001</c:v>
                </c:pt>
                <c:pt idx="1992">
                  <c:v>56.960999999999999</c:v>
                </c:pt>
                <c:pt idx="1993">
                  <c:v>63.488</c:v>
                </c:pt>
                <c:pt idx="1994">
                  <c:v>66.274000000000001</c:v>
                </c:pt>
                <c:pt idx="1995">
                  <c:v>68.671000000000006</c:v>
                </c:pt>
                <c:pt idx="1996">
                  <c:v>70.085999999999999</c:v>
                </c:pt>
                <c:pt idx="1997">
                  <c:v>70.534000000000006</c:v>
                </c:pt>
                <c:pt idx="1998">
                  <c:v>71.399000000000001</c:v>
                </c:pt>
                <c:pt idx="1999">
                  <c:v>72.277000000000001</c:v>
                </c:pt>
                <c:pt idx="2000">
                  <c:v>72.400999999999996</c:v>
                </c:pt>
                <c:pt idx="2001">
                  <c:v>72.031999999999996</c:v>
                </c:pt>
                <c:pt idx="2002">
                  <c:v>71.936000000000007</c:v>
                </c:pt>
                <c:pt idx="2003">
                  <c:v>71.665999999999997</c:v>
                </c:pt>
                <c:pt idx="2004">
                  <c:v>71.225999999999999</c:v>
                </c:pt>
                <c:pt idx="2005">
                  <c:v>69.322999999999993</c:v>
                </c:pt>
                <c:pt idx="2006">
                  <c:v>68.307000000000002</c:v>
                </c:pt>
                <c:pt idx="2007">
                  <c:v>66.06</c:v>
                </c:pt>
                <c:pt idx="2008">
                  <c:v>63.445</c:v>
                </c:pt>
                <c:pt idx="2009">
                  <c:v>58.095999999999997</c:v>
                </c:pt>
                <c:pt idx="2010">
                  <c:v>35.957999999999998</c:v>
                </c:pt>
                <c:pt idx="2011">
                  <c:v>50.533999999999999</c:v>
                </c:pt>
                <c:pt idx="2012">
                  <c:v>60.417999999999999</c:v>
                </c:pt>
                <c:pt idx="2013">
                  <c:v>64.138000000000005</c:v>
                </c:pt>
                <c:pt idx="2014">
                  <c:v>66.760999999999996</c:v>
                </c:pt>
                <c:pt idx="2015">
                  <c:v>69.010000000000005</c:v>
                </c:pt>
                <c:pt idx="2016">
                  <c:v>70.677000000000007</c:v>
                </c:pt>
                <c:pt idx="2017">
                  <c:v>70.869</c:v>
                </c:pt>
                <c:pt idx="2018">
                  <c:v>72.263000000000005</c:v>
                </c:pt>
                <c:pt idx="2019">
                  <c:v>72.668000000000006</c:v>
                </c:pt>
                <c:pt idx="2020">
                  <c:v>73.088999999999999</c:v>
                </c:pt>
                <c:pt idx="2021">
                  <c:v>72.563999999999993</c:v>
                </c:pt>
                <c:pt idx="2022">
                  <c:v>72.47</c:v>
                </c:pt>
                <c:pt idx="2023">
                  <c:v>72.159000000000006</c:v>
                </c:pt>
                <c:pt idx="2024">
                  <c:v>71.870999999999995</c:v>
                </c:pt>
                <c:pt idx="2025">
                  <c:v>70.102999999999994</c:v>
                </c:pt>
                <c:pt idx="2026">
                  <c:v>69.156999999999996</c:v>
                </c:pt>
                <c:pt idx="2027">
                  <c:v>67.337999999999994</c:v>
                </c:pt>
                <c:pt idx="2028">
                  <c:v>64.721000000000004</c:v>
                </c:pt>
                <c:pt idx="2029">
                  <c:v>59.597999999999999</c:v>
                </c:pt>
                <c:pt idx="2030">
                  <c:v>44.914000000000001</c:v>
                </c:pt>
                <c:pt idx="2031">
                  <c:v>53.999000000000002</c:v>
                </c:pt>
                <c:pt idx="2032">
                  <c:v>62.68</c:v>
                </c:pt>
                <c:pt idx="2033">
                  <c:v>66.171000000000006</c:v>
                </c:pt>
                <c:pt idx="2034">
                  <c:v>68.506</c:v>
                </c:pt>
                <c:pt idx="2035">
                  <c:v>70.674000000000007</c:v>
                </c:pt>
                <c:pt idx="2036">
                  <c:v>71.165999999999997</c:v>
                </c:pt>
                <c:pt idx="2037">
                  <c:v>72.584999999999994</c:v>
                </c:pt>
                <c:pt idx="2038">
                  <c:v>73.341999999999999</c:v>
                </c:pt>
                <c:pt idx="2039">
                  <c:v>74.001999999999995</c:v>
                </c:pt>
                <c:pt idx="2040">
                  <c:v>74.070999999999998</c:v>
                </c:pt>
                <c:pt idx="2041">
                  <c:v>74.36</c:v>
                </c:pt>
                <c:pt idx="2042">
                  <c:v>74.525999999999996</c:v>
                </c:pt>
                <c:pt idx="2043">
                  <c:v>74.602000000000004</c:v>
                </c:pt>
                <c:pt idx="2044">
                  <c:v>73.69</c:v>
                </c:pt>
                <c:pt idx="2045">
                  <c:v>73.207999999999998</c:v>
                </c:pt>
                <c:pt idx="2046">
                  <c:v>72.503</c:v>
                </c:pt>
                <c:pt idx="2047">
                  <c:v>71.418999999999997</c:v>
                </c:pt>
                <c:pt idx="2048">
                  <c:v>69.471000000000004</c:v>
                </c:pt>
                <c:pt idx="2049">
                  <c:v>67.453000000000003</c:v>
                </c:pt>
                <c:pt idx="2050">
                  <c:v>64.605999999999995</c:v>
                </c:pt>
                <c:pt idx="2051">
                  <c:v>59.65</c:v>
                </c:pt>
                <c:pt idx="2052">
                  <c:v>40.234000000000002</c:v>
                </c:pt>
                <c:pt idx="2053">
                  <c:v>56.642000000000003</c:v>
                </c:pt>
                <c:pt idx="2054">
                  <c:v>63.527999999999999</c:v>
                </c:pt>
                <c:pt idx="2055">
                  <c:v>67.171999999999997</c:v>
                </c:pt>
                <c:pt idx="2056">
                  <c:v>69.239999999999995</c:v>
                </c:pt>
                <c:pt idx="2057">
                  <c:v>71.168000000000006</c:v>
                </c:pt>
                <c:pt idx="2058">
                  <c:v>72.506</c:v>
                </c:pt>
                <c:pt idx="2059">
                  <c:v>73.543000000000006</c:v>
                </c:pt>
                <c:pt idx="2060">
                  <c:v>73.754999999999995</c:v>
                </c:pt>
                <c:pt idx="2061">
                  <c:v>74.263999999999996</c:v>
                </c:pt>
                <c:pt idx="2062">
                  <c:v>74.796000000000006</c:v>
                </c:pt>
                <c:pt idx="2063">
                  <c:v>74.894000000000005</c:v>
                </c:pt>
                <c:pt idx="2064">
                  <c:v>74.379000000000005</c:v>
                </c:pt>
                <c:pt idx="2065">
                  <c:v>74.372</c:v>
                </c:pt>
                <c:pt idx="2066">
                  <c:v>73.885999999999996</c:v>
                </c:pt>
                <c:pt idx="2067">
                  <c:v>73.558999999999997</c:v>
                </c:pt>
                <c:pt idx="2068">
                  <c:v>72.126000000000005</c:v>
                </c:pt>
                <c:pt idx="2069">
                  <c:v>71.126000000000005</c:v>
                </c:pt>
                <c:pt idx="2070">
                  <c:v>69.298000000000002</c:v>
                </c:pt>
                <c:pt idx="2071">
                  <c:v>67.305999999999997</c:v>
                </c:pt>
                <c:pt idx="2072">
                  <c:v>63.292999999999999</c:v>
                </c:pt>
                <c:pt idx="2073">
                  <c:v>57.831000000000003</c:v>
                </c:pt>
                <c:pt idx="2074">
                  <c:v>21.161000000000001</c:v>
                </c:pt>
                <c:pt idx="2075">
                  <c:v>57.496000000000002</c:v>
                </c:pt>
                <c:pt idx="2076">
                  <c:v>63.113999999999997</c:v>
                </c:pt>
                <c:pt idx="2077">
                  <c:v>66.724999999999994</c:v>
                </c:pt>
                <c:pt idx="2078">
                  <c:v>68.995999999999995</c:v>
                </c:pt>
                <c:pt idx="2079">
                  <c:v>70.87</c:v>
                </c:pt>
                <c:pt idx="2080">
                  <c:v>71.385000000000005</c:v>
                </c:pt>
                <c:pt idx="2081">
                  <c:v>72.61</c:v>
                </c:pt>
                <c:pt idx="2082">
                  <c:v>73.192999999999998</c:v>
                </c:pt>
                <c:pt idx="2083">
                  <c:v>72.938000000000002</c:v>
                </c:pt>
                <c:pt idx="2084">
                  <c:v>73.239999999999995</c:v>
                </c:pt>
                <c:pt idx="2085">
                  <c:v>73.096999999999994</c:v>
                </c:pt>
                <c:pt idx="2086">
                  <c:v>73.122</c:v>
                </c:pt>
                <c:pt idx="2087">
                  <c:v>72.078000000000003</c:v>
                </c:pt>
                <c:pt idx="2088">
                  <c:v>71.227999999999994</c:v>
                </c:pt>
                <c:pt idx="2089">
                  <c:v>70.397999999999996</c:v>
                </c:pt>
                <c:pt idx="2090">
                  <c:v>69.274000000000001</c:v>
                </c:pt>
                <c:pt idx="2091">
                  <c:v>66.25</c:v>
                </c:pt>
                <c:pt idx="2092">
                  <c:v>64.355999999999995</c:v>
                </c:pt>
                <c:pt idx="2093">
                  <c:v>58.25</c:v>
                </c:pt>
                <c:pt idx="2094">
                  <c:v>47.158000000000001</c:v>
                </c:pt>
                <c:pt idx="2095">
                  <c:v>54.62</c:v>
                </c:pt>
                <c:pt idx="2096">
                  <c:v>61.759</c:v>
                </c:pt>
                <c:pt idx="2097">
                  <c:v>65.536000000000001</c:v>
                </c:pt>
                <c:pt idx="2098">
                  <c:v>67.906999999999996</c:v>
                </c:pt>
                <c:pt idx="2099">
                  <c:v>69.302000000000007</c:v>
                </c:pt>
                <c:pt idx="2100">
                  <c:v>70.498000000000005</c:v>
                </c:pt>
                <c:pt idx="2101">
                  <c:v>71.817999999999998</c:v>
                </c:pt>
                <c:pt idx="2102">
                  <c:v>72.459999999999994</c:v>
                </c:pt>
                <c:pt idx="2103">
                  <c:v>72.3</c:v>
                </c:pt>
                <c:pt idx="2104">
                  <c:v>72.793999999999997</c:v>
                </c:pt>
                <c:pt idx="2105">
                  <c:v>72.766999999999996</c:v>
                </c:pt>
                <c:pt idx="2106">
                  <c:v>72.956999999999994</c:v>
                </c:pt>
                <c:pt idx="2107">
                  <c:v>71.64</c:v>
                </c:pt>
                <c:pt idx="2108">
                  <c:v>71.037000000000006</c:v>
                </c:pt>
                <c:pt idx="2109">
                  <c:v>70.09</c:v>
                </c:pt>
                <c:pt idx="2110">
                  <c:v>68.222999999999999</c:v>
                </c:pt>
                <c:pt idx="2111">
                  <c:v>66.048000000000002</c:v>
                </c:pt>
                <c:pt idx="2112">
                  <c:v>62.819000000000003</c:v>
                </c:pt>
                <c:pt idx="2113">
                  <c:v>56.191000000000003</c:v>
                </c:pt>
                <c:pt idx="2114">
                  <c:v>23.620999999999999</c:v>
                </c:pt>
                <c:pt idx="2115">
                  <c:v>56.74</c:v>
                </c:pt>
                <c:pt idx="2116">
                  <c:v>63.478000000000002</c:v>
                </c:pt>
                <c:pt idx="2117">
                  <c:v>66.254999999999995</c:v>
                </c:pt>
                <c:pt idx="2118">
                  <c:v>69.712999999999994</c:v>
                </c:pt>
                <c:pt idx="2119">
                  <c:v>70.667000000000002</c:v>
                </c:pt>
                <c:pt idx="2120">
                  <c:v>72.247</c:v>
                </c:pt>
                <c:pt idx="2121">
                  <c:v>73.188000000000002</c:v>
                </c:pt>
                <c:pt idx="2122">
                  <c:v>73.998000000000005</c:v>
                </c:pt>
                <c:pt idx="2123">
                  <c:v>73.938000000000002</c:v>
                </c:pt>
                <c:pt idx="2124">
                  <c:v>74.451999999999998</c:v>
                </c:pt>
                <c:pt idx="2125">
                  <c:v>74.433999999999997</c:v>
                </c:pt>
                <c:pt idx="2126">
                  <c:v>74.655000000000001</c:v>
                </c:pt>
                <c:pt idx="2127">
                  <c:v>73.757000000000005</c:v>
                </c:pt>
                <c:pt idx="2128">
                  <c:v>73.403000000000006</c:v>
                </c:pt>
                <c:pt idx="2129">
                  <c:v>72.843000000000004</c:v>
                </c:pt>
                <c:pt idx="2130">
                  <c:v>71.614000000000004</c:v>
                </c:pt>
                <c:pt idx="2131">
                  <c:v>69.805999999999997</c:v>
                </c:pt>
                <c:pt idx="2132">
                  <c:v>67.228999999999999</c:v>
                </c:pt>
                <c:pt idx="2133">
                  <c:v>64.177999999999997</c:v>
                </c:pt>
                <c:pt idx="2134">
                  <c:v>57.35</c:v>
                </c:pt>
                <c:pt idx="2135">
                  <c:v>46.79</c:v>
                </c:pt>
                <c:pt idx="2136">
                  <c:v>56.887999999999998</c:v>
                </c:pt>
                <c:pt idx="2137">
                  <c:v>64.144999999999996</c:v>
                </c:pt>
                <c:pt idx="2138">
                  <c:v>67.165000000000006</c:v>
                </c:pt>
                <c:pt idx="2139">
                  <c:v>69.638000000000005</c:v>
                </c:pt>
                <c:pt idx="2140">
                  <c:v>71.593999999999994</c:v>
                </c:pt>
                <c:pt idx="2141">
                  <c:v>72.924000000000007</c:v>
                </c:pt>
                <c:pt idx="2142">
                  <c:v>73.331999999999994</c:v>
                </c:pt>
                <c:pt idx="2143">
                  <c:v>74.61</c:v>
                </c:pt>
                <c:pt idx="2144">
                  <c:v>75.058000000000007</c:v>
                </c:pt>
                <c:pt idx="2145">
                  <c:v>75.506</c:v>
                </c:pt>
                <c:pt idx="2146">
                  <c:v>75.150000000000006</c:v>
                </c:pt>
                <c:pt idx="2147">
                  <c:v>75.183999999999997</c:v>
                </c:pt>
                <c:pt idx="2148">
                  <c:v>75.084999999999994</c:v>
                </c:pt>
                <c:pt idx="2149">
                  <c:v>74.83</c:v>
                </c:pt>
                <c:pt idx="2150">
                  <c:v>73.552999999999997</c:v>
                </c:pt>
                <c:pt idx="2151">
                  <c:v>72.885000000000005</c:v>
                </c:pt>
                <c:pt idx="2152">
                  <c:v>71.677999999999997</c:v>
                </c:pt>
                <c:pt idx="2153">
                  <c:v>70.213999999999999</c:v>
                </c:pt>
                <c:pt idx="2154">
                  <c:v>67.665999999999997</c:v>
                </c:pt>
                <c:pt idx="2155">
                  <c:v>64.001000000000005</c:v>
                </c:pt>
                <c:pt idx="2156">
                  <c:v>58.152000000000001</c:v>
                </c:pt>
                <c:pt idx="2157">
                  <c:v>39.463000000000001</c:v>
                </c:pt>
                <c:pt idx="2158">
                  <c:v>58.878</c:v>
                </c:pt>
                <c:pt idx="2159">
                  <c:v>64.474999999999994</c:v>
                </c:pt>
                <c:pt idx="2160">
                  <c:v>68.194999999999993</c:v>
                </c:pt>
                <c:pt idx="2161">
                  <c:v>69.936000000000007</c:v>
                </c:pt>
                <c:pt idx="2162">
                  <c:v>71.11</c:v>
                </c:pt>
                <c:pt idx="2163">
                  <c:v>72.412000000000006</c:v>
                </c:pt>
                <c:pt idx="2164">
                  <c:v>73.441999999999993</c:v>
                </c:pt>
                <c:pt idx="2165">
                  <c:v>74.391999999999996</c:v>
                </c:pt>
                <c:pt idx="2166">
                  <c:v>74.209000000000003</c:v>
                </c:pt>
                <c:pt idx="2167">
                  <c:v>74.52</c:v>
                </c:pt>
                <c:pt idx="2168">
                  <c:v>74.855000000000004</c:v>
                </c:pt>
                <c:pt idx="2169">
                  <c:v>74.707999999999998</c:v>
                </c:pt>
                <c:pt idx="2170">
                  <c:v>73.765000000000001</c:v>
                </c:pt>
                <c:pt idx="2171">
                  <c:v>73.281999999999996</c:v>
                </c:pt>
                <c:pt idx="2172">
                  <c:v>72.319999999999993</c:v>
                </c:pt>
                <c:pt idx="2173">
                  <c:v>71.296000000000006</c:v>
                </c:pt>
                <c:pt idx="2174">
                  <c:v>69.099999999999994</c:v>
                </c:pt>
                <c:pt idx="2175">
                  <c:v>66.715999999999994</c:v>
                </c:pt>
                <c:pt idx="2176">
                  <c:v>63.35</c:v>
                </c:pt>
                <c:pt idx="2177">
                  <c:v>56.301000000000002</c:v>
                </c:pt>
                <c:pt idx="2178">
                  <c:v>39.423999999999999</c:v>
                </c:pt>
                <c:pt idx="2179">
                  <c:v>58.779000000000003</c:v>
                </c:pt>
                <c:pt idx="2180">
                  <c:v>64.33</c:v>
                </c:pt>
                <c:pt idx="2181">
                  <c:v>67.085999999999999</c:v>
                </c:pt>
                <c:pt idx="2182">
                  <c:v>69.537999999999997</c:v>
                </c:pt>
                <c:pt idx="2183">
                  <c:v>71.119</c:v>
                </c:pt>
                <c:pt idx="2184">
                  <c:v>72.319000000000003</c:v>
                </c:pt>
                <c:pt idx="2185">
                  <c:v>72.483000000000004</c:v>
                </c:pt>
                <c:pt idx="2186">
                  <c:v>73.114999999999995</c:v>
                </c:pt>
                <c:pt idx="2187">
                  <c:v>73.534999999999997</c:v>
                </c:pt>
                <c:pt idx="2188">
                  <c:v>73.555999999999997</c:v>
                </c:pt>
                <c:pt idx="2189">
                  <c:v>72.825000000000003</c:v>
                </c:pt>
                <c:pt idx="2190">
                  <c:v>72.858000000000004</c:v>
                </c:pt>
                <c:pt idx="2191">
                  <c:v>72.278999999999996</c:v>
                </c:pt>
                <c:pt idx="2192">
                  <c:v>71.771000000000001</c:v>
                </c:pt>
                <c:pt idx="2193">
                  <c:v>69.849000000000004</c:v>
                </c:pt>
                <c:pt idx="2194">
                  <c:v>68.430000000000007</c:v>
                </c:pt>
                <c:pt idx="2195">
                  <c:v>65.742000000000004</c:v>
                </c:pt>
                <c:pt idx="2196">
                  <c:v>62.387</c:v>
                </c:pt>
                <c:pt idx="2197">
                  <c:v>52.701999999999998</c:v>
                </c:pt>
                <c:pt idx="2198">
                  <c:v>49.692</c:v>
                </c:pt>
                <c:pt idx="2199">
                  <c:v>60.482999999999997</c:v>
                </c:pt>
                <c:pt idx="2200">
                  <c:v>65.024000000000001</c:v>
                </c:pt>
                <c:pt idx="2201">
                  <c:v>67.745999999999995</c:v>
                </c:pt>
                <c:pt idx="2202">
                  <c:v>69.956999999999994</c:v>
                </c:pt>
                <c:pt idx="2203">
                  <c:v>71.564999999999998</c:v>
                </c:pt>
                <c:pt idx="2204">
                  <c:v>72.736999999999995</c:v>
                </c:pt>
                <c:pt idx="2205">
                  <c:v>72.998999999999995</c:v>
                </c:pt>
                <c:pt idx="2206">
                  <c:v>73.963999999999999</c:v>
                </c:pt>
                <c:pt idx="2207">
                  <c:v>74.370999999999995</c:v>
                </c:pt>
                <c:pt idx="2208">
                  <c:v>74.668000000000006</c:v>
                </c:pt>
                <c:pt idx="2209">
                  <c:v>74.063999999999993</c:v>
                </c:pt>
                <c:pt idx="2210">
                  <c:v>73.799000000000007</c:v>
                </c:pt>
                <c:pt idx="2211">
                  <c:v>73.617999999999995</c:v>
                </c:pt>
                <c:pt idx="2212">
                  <c:v>73.019000000000005</c:v>
                </c:pt>
                <c:pt idx="2213">
                  <c:v>71.114000000000004</c:v>
                </c:pt>
                <c:pt idx="2214">
                  <c:v>69.915999999999997</c:v>
                </c:pt>
                <c:pt idx="2215">
                  <c:v>68.343000000000004</c:v>
                </c:pt>
                <c:pt idx="2216">
                  <c:v>65.257999999999996</c:v>
                </c:pt>
                <c:pt idx="2217">
                  <c:v>61.033000000000001</c:v>
                </c:pt>
                <c:pt idx="2218">
                  <c:v>44.655000000000001</c:v>
                </c:pt>
                <c:pt idx="2219">
                  <c:v>55.095999999999997</c:v>
                </c:pt>
                <c:pt idx="2220">
                  <c:v>63.704000000000001</c:v>
                </c:pt>
                <c:pt idx="2221">
                  <c:v>67.072000000000003</c:v>
                </c:pt>
                <c:pt idx="2222">
                  <c:v>69.846000000000004</c:v>
                </c:pt>
                <c:pt idx="2223">
                  <c:v>71.593000000000004</c:v>
                </c:pt>
                <c:pt idx="2224">
                  <c:v>73.272999999999996</c:v>
                </c:pt>
                <c:pt idx="2225">
                  <c:v>73.677999999999997</c:v>
                </c:pt>
                <c:pt idx="2226">
                  <c:v>74.733999999999995</c:v>
                </c:pt>
                <c:pt idx="2227">
                  <c:v>75.268000000000001</c:v>
                </c:pt>
                <c:pt idx="2228">
                  <c:v>75.724999999999994</c:v>
                </c:pt>
                <c:pt idx="2229">
                  <c:v>75.474999999999994</c:v>
                </c:pt>
                <c:pt idx="2230">
                  <c:v>75.432000000000002</c:v>
                </c:pt>
                <c:pt idx="2231">
                  <c:v>75.522999999999996</c:v>
                </c:pt>
                <c:pt idx="2232">
                  <c:v>74.412999999999997</c:v>
                </c:pt>
                <c:pt idx="2233">
                  <c:v>73.909000000000006</c:v>
                </c:pt>
                <c:pt idx="2234">
                  <c:v>73.123999999999995</c:v>
                </c:pt>
                <c:pt idx="2235">
                  <c:v>71.706999999999994</c:v>
                </c:pt>
                <c:pt idx="2236">
                  <c:v>69.962999999999994</c:v>
                </c:pt>
                <c:pt idx="2237">
                  <c:v>67.581999999999994</c:v>
                </c:pt>
                <c:pt idx="2238">
                  <c:v>63.619</c:v>
                </c:pt>
                <c:pt idx="2239">
                  <c:v>57.206000000000003</c:v>
                </c:pt>
                <c:pt idx="2240">
                  <c:v>41.865000000000002</c:v>
                </c:pt>
                <c:pt idx="2241">
                  <c:v>60.77</c:v>
                </c:pt>
                <c:pt idx="2242">
                  <c:v>64.707999999999998</c:v>
                </c:pt>
                <c:pt idx="2243">
                  <c:v>68.930000000000007</c:v>
                </c:pt>
                <c:pt idx="2244">
                  <c:v>70.233999999999995</c:v>
                </c:pt>
                <c:pt idx="2245">
                  <c:v>72.162000000000006</c:v>
                </c:pt>
                <c:pt idx="2246">
                  <c:v>73.418000000000006</c:v>
                </c:pt>
                <c:pt idx="2247">
                  <c:v>74.355000000000004</c:v>
                </c:pt>
                <c:pt idx="2248">
                  <c:v>74.471000000000004</c:v>
                </c:pt>
                <c:pt idx="2249">
                  <c:v>75.188999999999993</c:v>
                </c:pt>
                <c:pt idx="2250">
                  <c:v>75.305999999999997</c:v>
                </c:pt>
                <c:pt idx="2251">
                  <c:v>75.578999999999994</c:v>
                </c:pt>
                <c:pt idx="2252">
                  <c:v>74.784000000000006</c:v>
                </c:pt>
                <c:pt idx="2253">
                  <c:v>74.567999999999998</c:v>
                </c:pt>
                <c:pt idx="2254">
                  <c:v>74.17</c:v>
                </c:pt>
                <c:pt idx="2255">
                  <c:v>73.242999999999995</c:v>
                </c:pt>
                <c:pt idx="2256">
                  <c:v>71.86</c:v>
                </c:pt>
                <c:pt idx="2257">
                  <c:v>70.076999999999998</c:v>
                </c:pt>
                <c:pt idx="2258">
                  <c:v>68.111999999999995</c:v>
                </c:pt>
                <c:pt idx="2259">
                  <c:v>65.222999999999999</c:v>
                </c:pt>
                <c:pt idx="2260">
                  <c:v>58.238999999999997</c:v>
                </c:pt>
                <c:pt idx="2261">
                  <c:v>48.115000000000002</c:v>
                </c:pt>
                <c:pt idx="2262">
                  <c:v>56.646000000000001</c:v>
                </c:pt>
                <c:pt idx="2263">
                  <c:v>63.77</c:v>
                </c:pt>
                <c:pt idx="2264">
                  <c:v>66.516000000000005</c:v>
                </c:pt>
                <c:pt idx="2265">
                  <c:v>69.254999999999995</c:v>
                </c:pt>
                <c:pt idx="2266">
                  <c:v>71.152000000000001</c:v>
                </c:pt>
                <c:pt idx="2267">
                  <c:v>72.289000000000001</c:v>
                </c:pt>
                <c:pt idx="2268">
                  <c:v>73.055999999999997</c:v>
                </c:pt>
                <c:pt idx="2269">
                  <c:v>73.674000000000007</c:v>
                </c:pt>
                <c:pt idx="2270">
                  <c:v>74.207999999999998</c:v>
                </c:pt>
                <c:pt idx="2271">
                  <c:v>74.596999999999994</c:v>
                </c:pt>
                <c:pt idx="2272">
                  <c:v>73.971000000000004</c:v>
                </c:pt>
                <c:pt idx="2273">
                  <c:v>73.885999999999996</c:v>
                </c:pt>
                <c:pt idx="2274">
                  <c:v>73.680999999999997</c:v>
                </c:pt>
                <c:pt idx="2275">
                  <c:v>72.878</c:v>
                </c:pt>
                <c:pt idx="2276">
                  <c:v>71.450999999999993</c:v>
                </c:pt>
                <c:pt idx="2277">
                  <c:v>69.933000000000007</c:v>
                </c:pt>
                <c:pt idx="2278">
                  <c:v>68.227999999999994</c:v>
                </c:pt>
                <c:pt idx="2279">
                  <c:v>65.587999999999994</c:v>
                </c:pt>
                <c:pt idx="2280">
                  <c:v>59.597000000000001</c:v>
                </c:pt>
                <c:pt idx="2281">
                  <c:v>47.850999999999999</c:v>
                </c:pt>
                <c:pt idx="2282">
                  <c:v>56.344000000000001</c:v>
                </c:pt>
                <c:pt idx="2283">
                  <c:v>62.649000000000001</c:v>
                </c:pt>
                <c:pt idx="2284">
                  <c:v>66.786000000000001</c:v>
                </c:pt>
                <c:pt idx="2285">
                  <c:v>69.489000000000004</c:v>
                </c:pt>
                <c:pt idx="2286">
                  <c:v>70.933000000000007</c:v>
                </c:pt>
                <c:pt idx="2287">
                  <c:v>71.888999999999996</c:v>
                </c:pt>
                <c:pt idx="2288">
                  <c:v>72.915000000000006</c:v>
                </c:pt>
                <c:pt idx="2289">
                  <c:v>73.715999999999994</c:v>
                </c:pt>
                <c:pt idx="2290">
                  <c:v>74.313999999999993</c:v>
                </c:pt>
                <c:pt idx="2291">
                  <c:v>73.924999999999997</c:v>
                </c:pt>
                <c:pt idx="2292">
                  <c:v>74.174000000000007</c:v>
                </c:pt>
                <c:pt idx="2293">
                  <c:v>74.290999999999997</c:v>
                </c:pt>
                <c:pt idx="2294">
                  <c:v>74.055000000000007</c:v>
                </c:pt>
                <c:pt idx="2295">
                  <c:v>72.790000000000006</c:v>
                </c:pt>
                <c:pt idx="2296">
                  <c:v>72.063000000000002</c:v>
                </c:pt>
                <c:pt idx="2297">
                  <c:v>70.944000000000003</c:v>
                </c:pt>
                <c:pt idx="2298">
                  <c:v>69.325000000000003</c:v>
                </c:pt>
                <c:pt idx="2299">
                  <c:v>66.156000000000006</c:v>
                </c:pt>
                <c:pt idx="2300">
                  <c:v>61.963999999999999</c:v>
                </c:pt>
                <c:pt idx="2301">
                  <c:v>53.360999999999997</c:v>
                </c:pt>
                <c:pt idx="2302">
                  <c:v>51.194000000000003</c:v>
                </c:pt>
                <c:pt idx="2303">
                  <c:v>61.488999999999997</c:v>
                </c:pt>
                <c:pt idx="2304">
                  <c:v>66.055000000000007</c:v>
                </c:pt>
                <c:pt idx="2305">
                  <c:v>69.100999999999999</c:v>
                </c:pt>
                <c:pt idx="2306">
                  <c:v>71.287999999999997</c:v>
                </c:pt>
                <c:pt idx="2307">
                  <c:v>72.412999999999997</c:v>
                </c:pt>
                <c:pt idx="2308">
                  <c:v>73.715000000000003</c:v>
                </c:pt>
                <c:pt idx="2309">
                  <c:v>74.686000000000007</c:v>
                </c:pt>
                <c:pt idx="2310">
                  <c:v>75.445999999999998</c:v>
                </c:pt>
                <c:pt idx="2311">
                  <c:v>75.230999999999995</c:v>
                </c:pt>
                <c:pt idx="2312">
                  <c:v>75.620999999999995</c:v>
                </c:pt>
                <c:pt idx="2313">
                  <c:v>75.626000000000005</c:v>
                </c:pt>
                <c:pt idx="2314">
                  <c:v>75.56</c:v>
                </c:pt>
                <c:pt idx="2315">
                  <c:v>74.843000000000004</c:v>
                </c:pt>
                <c:pt idx="2316">
                  <c:v>74.213999999999999</c:v>
                </c:pt>
                <c:pt idx="2317">
                  <c:v>73.725999999999999</c:v>
                </c:pt>
                <c:pt idx="2318">
                  <c:v>72.637</c:v>
                </c:pt>
                <c:pt idx="2319">
                  <c:v>70.605000000000004</c:v>
                </c:pt>
                <c:pt idx="2320">
                  <c:v>68.334000000000003</c:v>
                </c:pt>
                <c:pt idx="2321">
                  <c:v>65.164000000000001</c:v>
                </c:pt>
                <c:pt idx="2322">
                  <c:v>58.963000000000001</c:v>
                </c:pt>
                <c:pt idx="2323">
                  <c:v>34.341000000000001</c:v>
                </c:pt>
                <c:pt idx="2324">
                  <c:v>60.152000000000001</c:v>
                </c:pt>
                <c:pt idx="2325">
                  <c:v>65.2</c:v>
                </c:pt>
                <c:pt idx="2326">
                  <c:v>68.981999999999999</c:v>
                </c:pt>
                <c:pt idx="2327">
                  <c:v>70.709999999999994</c:v>
                </c:pt>
                <c:pt idx="2328">
                  <c:v>72.525999999999996</c:v>
                </c:pt>
                <c:pt idx="2329">
                  <c:v>73.869</c:v>
                </c:pt>
                <c:pt idx="2330">
                  <c:v>74.866</c:v>
                </c:pt>
                <c:pt idx="2331">
                  <c:v>75.244</c:v>
                </c:pt>
                <c:pt idx="2332">
                  <c:v>75.665000000000006</c:v>
                </c:pt>
                <c:pt idx="2333">
                  <c:v>76.058999999999997</c:v>
                </c:pt>
                <c:pt idx="2334">
                  <c:v>75.606999999999999</c:v>
                </c:pt>
                <c:pt idx="2335">
                  <c:v>75.53</c:v>
                </c:pt>
                <c:pt idx="2336">
                  <c:v>75.465999999999994</c:v>
                </c:pt>
                <c:pt idx="2337">
                  <c:v>75.051000000000002</c:v>
                </c:pt>
                <c:pt idx="2338">
                  <c:v>73.61</c:v>
                </c:pt>
                <c:pt idx="2339">
                  <c:v>72.724000000000004</c:v>
                </c:pt>
                <c:pt idx="2340">
                  <c:v>71.584000000000003</c:v>
                </c:pt>
                <c:pt idx="2341">
                  <c:v>69.486999999999995</c:v>
                </c:pt>
                <c:pt idx="2342">
                  <c:v>66.978999999999999</c:v>
                </c:pt>
                <c:pt idx="2343">
                  <c:v>61.844000000000001</c:v>
                </c:pt>
                <c:pt idx="2344">
                  <c:v>53.738999999999997</c:v>
                </c:pt>
                <c:pt idx="2345">
                  <c:v>53.36</c:v>
                </c:pt>
                <c:pt idx="2346">
                  <c:v>61.741</c:v>
                </c:pt>
                <c:pt idx="2347">
                  <c:v>66.703999999999994</c:v>
                </c:pt>
                <c:pt idx="2348">
                  <c:v>69.311000000000007</c:v>
                </c:pt>
                <c:pt idx="2349">
                  <c:v>71.522000000000006</c:v>
                </c:pt>
                <c:pt idx="2350">
                  <c:v>72.073999999999998</c:v>
                </c:pt>
                <c:pt idx="2351">
                  <c:v>73.513000000000005</c:v>
                </c:pt>
                <c:pt idx="2352">
                  <c:v>74.295000000000002</c:v>
                </c:pt>
                <c:pt idx="2353">
                  <c:v>74.888999999999996</c:v>
                </c:pt>
                <c:pt idx="2354">
                  <c:v>74.656000000000006</c:v>
                </c:pt>
                <c:pt idx="2355">
                  <c:v>74.721999999999994</c:v>
                </c:pt>
                <c:pt idx="2356">
                  <c:v>74.936999999999998</c:v>
                </c:pt>
                <c:pt idx="2357">
                  <c:v>74.534999999999997</c:v>
                </c:pt>
                <c:pt idx="2358">
                  <c:v>73.481999999999999</c:v>
                </c:pt>
                <c:pt idx="2359">
                  <c:v>72.822999999999993</c:v>
                </c:pt>
                <c:pt idx="2360">
                  <c:v>71.534000000000006</c:v>
                </c:pt>
                <c:pt idx="2361">
                  <c:v>70.662999999999997</c:v>
                </c:pt>
                <c:pt idx="2362">
                  <c:v>67.867000000000004</c:v>
                </c:pt>
                <c:pt idx="2363">
                  <c:v>64.349000000000004</c:v>
                </c:pt>
                <c:pt idx="2364">
                  <c:v>58.646000000000001</c:v>
                </c:pt>
                <c:pt idx="2365">
                  <c:v>14.53</c:v>
                </c:pt>
                <c:pt idx="2366">
                  <c:v>58.744</c:v>
                </c:pt>
                <c:pt idx="2367">
                  <c:v>63.451999999999998</c:v>
                </c:pt>
                <c:pt idx="2368">
                  <c:v>68.094999999999999</c:v>
                </c:pt>
                <c:pt idx="2369">
                  <c:v>70.137</c:v>
                </c:pt>
                <c:pt idx="2370">
                  <c:v>71.376999999999995</c:v>
                </c:pt>
                <c:pt idx="2371">
                  <c:v>72.712000000000003</c:v>
                </c:pt>
                <c:pt idx="2372">
                  <c:v>73.683000000000007</c:v>
                </c:pt>
                <c:pt idx="2373">
                  <c:v>74.453000000000003</c:v>
                </c:pt>
                <c:pt idx="2374">
                  <c:v>74.457999999999998</c:v>
                </c:pt>
                <c:pt idx="2375">
                  <c:v>74.540000000000006</c:v>
                </c:pt>
                <c:pt idx="2376">
                  <c:v>74.781000000000006</c:v>
                </c:pt>
                <c:pt idx="2377">
                  <c:v>74.537000000000006</c:v>
                </c:pt>
                <c:pt idx="2378">
                  <c:v>73.472999999999999</c:v>
                </c:pt>
                <c:pt idx="2379">
                  <c:v>72.894000000000005</c:v>
                </c:pt>
                <c:pt idx="2380">
                  <c:v>71.695999999999998</c:v>
                </c:pt>
                <c:pt idx="2381">
                  <c:v>70.462999999999994</c:v>
                </c:pt>
                <c:pt idx="2382">
                  <c:v>67.213999999999999</c:v>
                </c:pt>
                <c:pt idx="2383">
                  <c:v>64.097999999999999</c:v>
                </c:pt>
                <c:pt idx="2384">
                  <c:v>58.634</c:v>
                </c:pt>
                <c:pt idx="2385">
                  <c:v>44.051000000000002</c:v>
                </c:pt>
                <c:pt idx="2386">
                  <c:v>58.734999999999999</c:v>
                </c:pt>
                <c:pt idx="2387">
                  <c:v>64.828000000000003</c:v>
                </c:pt>
                <c:pt idx="2388">
                  <c:v>68.596000000000004</c:v>
                </c:pt>
                <c:pt idx="2389">
                  <c:v>70.266000000000005</c:v>
                </c:pt>
                <c:pt idx="2390">
                  <c:v>72.231999999999999</c:v>
                </c:pt>
                <c:pt idx="2391">
                  <c:v>73.596000000000004</c:v>
                </c:pt>
                <c:pt idx="2392">
                  <c:v>74.287000000000006</c:v>
                </c:pt>
                <c:pt idx="2393">
                  <c:v>74.864999999999995</c:v>
                </c:pt>
                <c:pt idx="2394">
                  <c:v>75.355999999999995</c:v>
                </c:pt>
                <c:pt idx="2395">
                  <c:v>75.756</c:v>
                </c:pt>
                <c:pt idx="2396">
                  <c:v>75.957999999999998</c:v>
                </c:pt>
                <c:pt idx="2397">
                  <c:v>75.262</c:v>
                </c:pt>
                <c:pt idx="2398">
                  <c:v>75.055999999999997</c:v>
                </c:pt>
                <c:pt idx="2399">
                  <c:v>74.775999999999996</c:v>
                </c:pt>
                <c:pt idx="2400">
                  <c:v>73.861999999999995</c:v>
                </c:pt>
                <c:pt idx="2401">
                  <c:v>72.292000000000002</c:v>
                </c:pt>
                <c:pt idx="2402">
                  <c:v>70.709999999999994</c:v>
                </c:pt>
                <c:pt idx="2403">
                  <c:v>68.659000000000006</c:v>
                </c:pt>
                <c:pt idx="2404">
                  <c:v>65.78</c:v>
                </c:pt>
                <c:pt idx="2405">
                  <c:v>58.58</c:v>
                </c:pt>
                <c:pt idx="2406">
                  <c:v>29.178000000000001</c:v>
                </c:pt>
                <c:pt idx="2407">
                  <c:v>60.503999999999998</c:v>
                </c:pt>
                <c:pt idx="2408">
                  <c:v>65.870999999999995</c:v>
                </c:pt>
                <c:pt idx="2409">
                  <c:v>68.742999999999995</c:v>
                </c:pt>
                <c:pt idx="2410">
                  <c:v>71.382999999999996</c:v>
                </c:pt>
                <c:pt idx="2411">
                  <c:v>72.816999999999993</c:v>
                </c:pt>
                <c:pt idx="2412">
                  <c:v>74.363</c:v>
                </c:pt>
                <c:pt idx="2413">
                  <c:v>74.765000000000001</c:v>
                </c:pt>
                <c:pt idx="2414">
                  <c:v>75.558000000000007</c:v>
                </c:pt>
                <c:pt idx="2415">
                  <c:v>76.301000000000002</c:v>
                </c:pt>
                <c:pt idx="2416">
                  <c:v>76.635999999999996</c:v>
                </c:pt>
                <c:pt idx="2417">
                  <c:v>76.239999999999995</c:v>
                </c:pt>
                <c:pt idx="2418">
                  <c:v>76.42</c:v>
                </c:pt>
                <c:pt idx="2419">
                  <c:v>76.224000000000004</c:v>
                </c:pt>
                <c:pt idx="2420">
                  <c:v>75.863</c:v>
                </c:pt>
                <c:pt idx="2421">
                  <c:v>74.712000000000003</c:v>
                </c:pt>
                <c:pt idx="2422">
                  <c:v>73.742999999999995</c:v>
                </c:pt>
                <c:pt idx="2423">
                  <c:v>72.510000000000005</c:v>
                </c:pt>
                <c:pt idx="2424">
                  <c:v>70.83</c:v>
                </c:pt>
                <c:pt idx="2425">
                  <c:v>67.656000000000006</c:v>
                </c:pt>
                <c:pt idx="2426">
                  <c:v>63.634999999999998</c:v>
                </c:pt>
                <c:pt idx="2427">
                  <c:v>55.131999999999998</c:v>
                </c:pt>
                <c:pt idx="2428">
                  <c:v>52.686999999999998</c:v>
                </c:pt>
                <c:pt idx="2429">
                  <c:v>62.323</c:v>
                </c:pt>
                <c:pt idx="2430">
                  <c:v>67.165000000000006</c:v>
                </c:pt>
                <c:pt idx="2431">
                  <c:v>70.132999999999996</c:v>
                </c:pt>
                <c:pt idx="2432">
                  <c:v>72.311000000000007</c:v>
                </c:pt>
                <c:pt idx="2433">
                  <c:v>73.218999999999994</c:v>
                </c:pt>
                <c:pt idx="2434">
                  <c:v>74.326999999999998</c:v>
                </c:pt>
                <c:pt idx="2435">
                  <c:v>75.245000000000005</c:v>
                </c:pt>
                <c:pt idx="2436">
                  <c:v>75.881</c:v>
                </c:pt>
                <c:pt idx="2437">
                  <c:v>75.792000000000002</c:v>
                </c:pt>
                <c:pt idx="2438">
                  <c:v>75.885000000000005</c:v>
                </c:pt>
                <c:pt idx="2439">
                  <c:v>75.91</c:v>
                </c:pt>
                <c:pt idx="2440">
                  <c:v>75.231999999999999</c:v>
                </c:pt>
                <c:pt idx="2441">
                  <c:v>74.727000000000004</c:v>
                </c:pt>
                <c:pt idx="2442">
                  <c:v>74.257999999999996</c:v>
                </c:pt>
                <c:pt idx="2443">
                  <c:v>73.293000000000006</c:v>
                </c:pt>
                <c:pt idx="2444">
                  <c:v>71.444000000000003</c:v>
                </c:pt>
                <c:pt idx="2445">
                  <c:v>69.581000000000003</c:v>
                </c:pt>
                <c:pt idx="2446">
                  <c:v>67.272999999999996</c:v>
                </c:pt>
                <c:pt idx="2447">
                  <c:v>63.209000000000003</c:v>
                </c:pt>
                <c:pt idx="2448">
                  <c:v>55.277999999999999</c:v>
                </c:pt>
                <c:pt idx="2449">
                  <c:v>51.951999999999998</c:v>
                </c:pt>
                <c:pt idx="2450">
                  <c:v>61.578000000000003</c:v>
                </c:pt>
                <c:pt idx="2451">
                  <c:v>66.688999999999993</c:v>
                </c:pt>
                <c:pt idx="2452">
                  <c:v>68.873999999999995</c:v>
                </c:pt>
                <c:pt idx="2453">
                  <c:v>71.13</c:v>
                </c:pt>
                <c:pt idx="2454">
                  <c:v>72.691999999999993</c:v>
                </c:pt>
                <c:pt idx="2455">
                  <c:v>73.718000000000004</c:v>
                </c:pt>
                <c:pt idx="2456">
                  <c:v>74.051000000000002</c:v>
                </c:pt>
                <c:pt idx="2457">
                  <c:v>74.606999999999999</c:v>
                </c:pt>
                <c:pt idx="2458">
                  <c:v>75.051000000000002</c:v>
                </c:pt>
                <c:pt idx="2459">
                  <c:v>75.247</c:v>
                </c:pt>
                <c:pt idx="2460">
                  <c:v>74.394000000000005</c:v>
                </c:pt>
                <c:pt idx="2461">
                  <c:v>74.355000000000004</c:v>
                </c:pt>
                <c:pt idx="2462">
                  <c:v>73.924999999999997</c:v>
                </c:pt>
                <c:pt idx="2463">
                  <c:v>72.963999999999999</c:v>
                </c:pt>
                <c:pt idx="2464">
                  <c:v>71.141000000000005</c:v>
                </c:pt>
                <c:pt idx="2465">
                  <c:v>69.655000000000001</c:v>
                </c:pt>
                <c:pt idx="2466">
                  <c:v>66.840999999999994</c:v>
                </c:pt>
                <c:pt idx="2467">
                  <c:v>63.912999999999997</c:v>
                </c:pt>
                <c:pt idx="2468">
                  <c:v>52.923999999999999</c:v>
                </c:pt>
                <c:pt idx="2469">
                  <c:v>49.63</c:v>
                </c:pt>
                <c:pt idx="2470">
                  <c:v>62.113</c:v>
                </c:pt>
                <c:pt idx="2471">
                  <c:v>66.605999999999995</c:v>
                </c:pt>
                <c:pt idx="2472">
                  <c:v>69.122</c:v>
                </c:pt>
                <c:pt idx="2473">
                  <c:v>71.153000000000006</c:v>
                </c:pt>
                <c:pt idx="2474">
                  <c:v>72.986999999999995</c:v>
                </c:pt>
                <c:pt idx="2475">
                  <c:v>74.001000000000005</c:v>
                </c:pt>
                <c:pt idx="2476">
                  <c:v>74.525999999999996</c:v>
                </c:pt>
                <c:pt idx="2477">
                  <c:v>75.171999999999997</c:v>
                </c:pt>
                <c:pt idx="2478">
                  <c:v>75.587999999999994</c:v>
                </c:pt>
                <c:pt idx="2479">
                  <c:v>75.929000000000002</c:v>
                </c:pt>
                <c:pt idx="2480">
                  <c:v>75.138000000000005</c:v>
                </c:pt>
                <c:pt idx="2481">
                  <c:v>75.204999999999998</c:v>
                </c:pt>
                <c:pt idx="2482">
                  <c:v>74.61</c:v>
                </c:pt>
                <c:pt idx="2483">
                  <c:v>73.989999999999995</c:v>
                </c:pt>
                <c:pt idx="2484">
                  <c:v>72.36</c:v>
                </c:pt>
                <c:pt idx="2485">
                  <c:v>70.661000000000001</c:v>
                </c:pt>
                <c:pt idx="2486">
                  <c:v>69.435000000000002</c:v>
                </c:pt>
                <c:pt idx="2487">
                  <c:v>66.311999999999998</c:v>
                </c:pt>
                <c:pt idx="2488">
                  <c:v>59.366</c:v>
                </c:pt>
                <c:pt idx="2489">
                  <c:v>36.161999999999999</c:v>
                </c:pt>
                <c:pt idx="2490">
                  <c:v>59.055999999999997</c:v>
                </c:pt>
                <c:pt idx="2491">
                  <c:v>65.864999999999995</c:v>
                </c:pt>
                <c:pt idx="2492">
                  <c:v>68.525999999999996</c:v>
                </c:pt>
                <c:pt idx="2493">
                  <c:v>71.454999999999998</c:v>
                </c:pt>
                <c:pt idx="2494">
                  <c:v>73.040999999999997</c:v>
                </c:pt>
                <c:pt idx="2495">
                  <c:v>73.962000000000003</c:v>
                </c:pt>
                <c:pt idx="2496">
                  <c:v>75.018000000000001</c:v>
                </c:pt>
                <c:pt idx="2497">
                  <c:v>75.89</c:v>
                </c:pt>
                <c:pt idx="2498">
                  <c:v>76.361999999999995</c:v>
                </c:pt>
                <c:pt idx="2499">
                  <c:v>76.355000000000004</c:v>
                </c:pt>
                <c:pt idx="2500">
                  <c:v>76.441999999999993</c:v>
                </c:pt>
                <c:pt idx="2501">
                  <c:v>76.575999999999993</c:v>
                </c:pt>
                <c:pt idx="2502">
                  <c:v>76.375</c:v>
                </c:pt>
                <c:pt idx="2503">
                  <c:v>75.399000000000001</c:v>
                </c:pt>
                <c:pt idx="2504">
                  <c:v>74.872</c:v>
                </c:pt>
                <c:pt idx="2505">
                  <c:v>73.834999999999994</c:v>
                </c:pt>
                <c:pt idx="2506">
                  <c:v>72.756</c:v>
                </c:pt>
                <c:pt idx="2507">
                  <c:v>70.066000000000003</c:v>
                </c:pt>
                <c:pt idx="2508">
                  <c:v>67.528999999999996</c:v>
                </c:pt>
                <c:pt idx="2509">
                  <c:v>63.42</c:v>
                </c:pt>
                <c:pt idx="2510">
                  <c:v>52.247</c:v>
                </c:pt>
                <c:pt idx="2511">
                  <c:v>50.24</c:v>
                </c:pt>
                <c:pt idx="2512">
                  <c:v>62.811999999999998</c:v>
                </c:pt>
                <c:pt idx="2513">
                  <c:v>67.647000000000006</c:v>
                </c:pt>
                <c:pt idx="2514">
                  <c:v>70.468000000000004</c:v>
                </c:pt>
                <c:pt idx="2515">
                  <c:v>72.119</c:v>
                </c:pt>
                <c:pt idx="2516">
                  <c:v>73.733000000000004</c:v>
                </c:pt>
                <c:pt idx="2517">
                  <c:v>74.784000000000006</c:v>
                </c:pt>
                <c:pt idx="2518">
                  <c:v>76.034999999999997</c:v>
                </c:pt>
                <c:pt idx="2519">
                  <c:v>75.897000000000006</c:v>
                </c:pt>
                <c:pt idx="2520">
                  <c:v>76.385999999999996</c:v>
                </c:pt>
                <c:pt idx="2521">
                  <c:v>76.646000000000001</c:v>
                </c:pt>
                <c:pt idx="2522">
                  <c:v>76.766000000000005</c:v>
                </c:pt>
                <c:pt idx="2523">
                  <c:v>76.085999999999999</c:v>
                </c:pt>
                <c:pt idx="2524">
                  <c:v>75.927999999999997</c:v>
                </c:pt>
                <c:pt idx="2525">
                  <c:v>75.296000000000006</c:v>
                </c:pt>
                <c:pt idx="2526">
                  <c:v>74.650000000000006</c:v>
                </c:pt>
                <c:pt idx="2527">
                  <c:v>72.921000000000006</c:v>
                </c:pt>
                <c:pt idx="2528">
                  <c:v>71.356999999999999</c:v>
                </c:pt>
                <c:pt idx="2529">
                  <c:v>69.218999999999994</c:v>
                </c:pt>
                <c:pt idx="2530">
                  <c:v>65.459999999999994</c:v>
                </c:pt>
                <c:pt idx="2531">
                  <c:v>58.709000000000003</c:v>
                </c:pt>
                <c:pt idx="2532">
                  <c:v>45.853000000000002</c:v>
                </c:pt>
                <c:pt idx="2533">
                  <c:v>61.106000000000002</c:v>
                </c:pt>
                <c:pt idx="2534">
                  <c:v>66.507999999999996</c:v>
                </c:pt>
                <c:pt idx="2535">
                  <c:v>69.305000000000007</c:v>
                </c:pt>
                <c:pt idx="2536">
                  <c:v>71.093999999999994</c:v>
                </c:pt>
                <c:pt idx="2537">
                  <c:v>72.927000000000007</c:v>
                </c:pt>
                <c:pt idx="2538">
                  <c:v>74.275000000000006</c:v>
                </c:pt>
                <c:pt idx="2539">
                  <c:v>74.564999999999998</c:v>
                </c:pt>
                <c:pt idx="2540">
                  <c:v>75.409000000000006</c:v>
                </c:pt>
                <c:pt idx="2541">
                  <c:v>75.820999999999998</c:v>
                </c:pt>
                <c:pt idx="2542">
                  <c:v>76.093999999999994</c:v>
                </c:pt>
                <c:pt idx="2543">
                  <c:v>75.673000000000002</c:v>
                </c:pt>
                <c:pt idx="2544">
                  <c:v>75.406000000000006</c:v>
                </c:pt>
                <c:pt idx="2545">
                  <c:v>75.006</c:v>
                </c:pt>
                <c:pt idx="2546">
                  <c:v>73.691000000000003</c:v>
                </c:pt>
                <c:pt idx="2547">
                  <c:v>72.721000000000004</c:v>
                </c:pt>
                <c:pt idx="2548">
                  <c:v>71.582999999999998</c:v>
                </c:pt>
                <c:pt idx="2549">
                  <c:v>69.760999999999996</c:v>
                </c:pt>
                <c:pt idx="2550">
                  <c:v>66.343000000000004</c:v>
                </c:pt>
                <c:pt idx="2551">
                  <c:v>61.597999999999999</c:v>
                </c:pt>
                <c:pt idx="2552">
                  <c:v>49.256</c:v>
                </c:pt>
                <c:pt idx="2553">
                  <c:v>55.798999999999999</c:v>
                </c:pt>
                <c:pt idx="2554">
                  <c:v>63.308</c:v>
                </c:pt>
                <c:pt idx="2555">
                  <c:v>67.662000000000006</c:v>
                </c:pt>
                <c:pt idx="2556">
                  <c:v>70.34</c:v>
                </c:pt>
                <c:pt idx="2557">
                  <c:v>72.221999999999994</c:v>
                </c:pt>
                <c:pt idx="2558">
                  <c:v>72.959000000000003</c:v>
                </c:pt>
                <c:pt idx="2559">
                  <c:v>74.137</c:v>
                </c:pt>
                <c:pt idx="2560">
                  <c:v>74.995999999999995</c:v>
                </c:pt>
                <c:pt idx="2561">
                  <c:v>75.528999999999996</c:v>
                </c:pt>
                <c:pt idx="2562">
                  <c:v>75.311000000000007</c:v>
                </c:pt>
                <c:pt idx="2563">
                  <c:v>75.412000000000006</c:v>
                </c:pt>
                <c:pt idx="2564">
                  <c:v>75.45</c:v>
                </c:pt>
                <c:pt idx="2565">
                  <c:v>75.332999999999998</c:v>
                </c:pt>
                <c:pt idx="2566">
                  <c:v>73.97</c:v>
                </c:pt>
                <c:pt idx="2567">
                  <c:v>73.307000000000002</c:v>
                </c:pt>
                <c:pt idx="2568">
                  <c:v>72.075000000000003</c:v>
                </c:pt>
                <c:pt idx="2569">
                  <c:v>70.545000000000002</c:v>
                </c:pt>
                <c:pt idx="2570">
                  <c:v>67.116</c:v>
                </c:pt>
                <c:pt idx="2571">
                  <c:v>63.526000000000003</c:v>
                </c:pt>
                <c:pt idx="2572">
                  <c:v>54.491</c:v>
                </c:pt>
                <c:pt idx="2573">
                  <c:v>51.392000000000003</c:v>
                </c:pt>
                <c:pt idx="2574">
                  <c:v>62.600999999999999</c:v>
                </c:pt>
                <c:pt idx="2575">
                  <c:v>66.968000000000004</c:v>
                </c:pt>
                <c:pt idx="2576">
                  <c:v>70.238</c:v>
                </c:pt>
                <c:pt idx="2577">
                  <c:v>72.417000000000002</c:v>
                </c:pt>
                <c:pt idx="2578">
                  <c:v>73.45</c:v>
                </c:pt>
                <c:pt idx="2579">
                  <c:v>74.677000000000007</c:v>
                </c:pt>
                <c:pt idx="2580">
                  <c:v>75.561000000000007</c:v>
                </c:pt>
                <c:pt idx="2581">
                  <c:v>76.394000000000005</c:v>
                </c:pt>
                <c:pt idx="2582">
                  <c:v>76.207999999999998</c:v>
                </c:pt>
                <c:pt idx="2583">
                  <c:v>76.534999999999997</c:v>
                </c:pt>
                <c:pt idx="2584">
                  <c:v>76.575000000000003</c:v>
                </c:pt>
                <c:pt idx="2585">
                  <c:v>76.444999999999993</c:v>
                </c:pt>
                <c:pt idx="2586">
                  <c:v>75.626999999999995</c:v>
                </c:pt>
                <c:pt idx="2587">
                  <c:v>75.146000000000001</c:v>
                </c:pt>
                <c:pt idx="2588">
                  <c:v>74.152000000000001</c:v>
                </c:pt>
                <c:pt idx="2589">
                  <c:v>72.992999999999995</c:v>
                </c:pt>
                <c:pt idx="2590">
                  <c:v>70.817999999999998</c:v>
                </c:pt>
                <c:pt idx="2591">
                  <c:v>68.019000000000005</c:v>
                </c:pt>
                <c:pt idx="2592">
                  <c:v>65.066999999999993</c:v>
                </c:pt>
                <c:pt idx="2593">
                  <c:v>54.953000000000003</c:v>
                </c:pt>
                <c:pt idx="2594">
                  <c:v>52.603000000000002</c:v>
                </c:pt>
                <c:pt idx="2595">
                  <c:v>63.536999999999999</c:v>
                </c:pt>
                <c:pt idx="2596">
                  <c:v>67.903000000000006</c:v>
                </c:pt>
                <c:pt idx="2597">
                  <c:v>71.001000000000005</c:v>
                </c:pt>
                <c:pt idx="2598">
                  <c:v>72.524000000000001</c:v>
                </c:pt>
                <c:pt idx="2599">
                  <c:v>74.153999999999996</c:v>
                </c:pt>
                <c:pt idx="2600">
                  <c:v>75.201999999999998</c:v>
                </c:pt>
                <c:pt idx="2601">
                  <c:v>75.691000000000003</c:v>
                </c:pt>
                <c:pt idx="2602">
                  <c:v>76.38</c:v>
                </c:pt>
                <c:pt idx="2603">
                  <c:v>76.927999999999997</c:v>
                </c:pt>
                <c:pt idx="2604">
                  <c:v>77.194000000000003</c:v>
                </c:pt>
                <c:pt idx="2605">
                  <c:v>76.622</c:v>
                </c:pt>
                <c:pt idx="2606">
                  <c:v>76.765000000000001</c:v>
                </c:pt>
                <c:pt idx="2607">
                  <c:v>76.304000000000002</c:v>
                </c:pt>
                <c:pt idx="2608">
                  <c:v>75.884</c:v>
                </c:pt>
                <c:pt idx="2609">
                  <c:v>74.528999999999996</c:v>
                </c:pt>
                <c:pt idx="2610">
                  <c:v>73.186000000000007</c:v>
                </c:pt>
                <c:pt idx="2611">
                  <c:v>72.198999999999998</c:v>
                </c:pt>
                <c:pt idx="2612">
                  <c:v>70.058999999999997</c:v>
                </c:pt>
                <c:pt idx="2613">
                  <c:v>66.052999999999997</c:v>
                </c:pt>
                <c:pt idx="2614">
                  <c:v>60.856000000000002</c:v>
                </c:pt>
                <c:pt idx="2615">
                  <c:v>37.664000000000001</c:v>
                </c:pt>
                <c:pt idx="2616">
                  <c:v>60.040999999999997</c:v>
                </c:pt>
                <c:pt idx="2617">
                  <c:v>64.658000000000001</c:v>
                </c:pt>
                <c:pt idx="2618">
                  <c:v>69.486000000000004</c:v>
                </c:pt>
                <c:pt idx="2619">
                  <c:v>71.629000000000005</c:v>
                </c:pt>
                <c:pt idx="2620">
                  <c:v>73.585999999999999</c:v>
                </c:pt>
                <c:pt idx="2621">
                  <c:v>74.209000000000003</c:v>
                </c:pt>
                <c:pt idx="2622">
                  <c:v>75.260000000000005</c:v>
                </c:pt>
                <c:pt idx="2623">
                  <c:v>76.02</c:v>
                </c:pt>
                <c:pt idx="2624">
                  <c:v>76.712999999999994</c:v>
                </c:pt>
                <c:pt idx="2625">
                  <c:v>76.188000000000002</c:v>
                </c:pt>
                <c:pt idx="2626">
                  <c:v>76.466999999999999</c:v>
                </c:pt>
                <c:pt idx="2627">
                  <c:v>76.33</c:v>
                </c:pt>
                <c:pt idx="2628">
                  <c:v>76.137</c:v>
                </c:pt>
                <c:pt idx="2629">
                  <c:v>75.096000000000004</c:v>
                </c:pt>
                <c:pt idx="2630">
                  <c:v>74.162999999999997</c:v>
                </c:pt>
                <c:pt idx="2631">
                  <c:v>73.244</c:v>
                </c:pt>
                <c:pt idx="2632">
                  <c:v>71.415999999999997</c:v>
                </c:pt>
                <c:pt idx="2633">
                  <c:v>68.658000000000001</c:v>
                </c:pt>
                <c:pt idx="2634">
                  <c:v>65.231999999999999</c:v>
                </c:pt>
                <c:pt idx="2635">
                  <c:v>57.119</c:v>
                </c:pt>
                <c:pt idx="2636">
                  <c:v>34.712000000000003</c:v>
                </c:pt>
                <c:pt idx="2637">
                  <c:v>60.636000000000003</c:v>
                </c:pt>
                <c:pt idx="2638">
                  <c:v>66.415999999999997</c:v>
                </c:pt>
                <c:pt idx="2639">
                  <c:v>69.456000000000003</c:v>
                </c:pt>
                <c:pt idx="2640">
                  <c:v>71.998000000000005</c:v>
                </c:pt>
                <c:pt idx="2641">
                  <c:v>73.058999999999997</c:v>
                </c:pt>
                <c:pt idx="2642">
                  <c:v>74.147000000000006</c:v>
                </c:pt>
                <c:pt idx="2643">
                  <c:v>75.453999999999994</c:v>
                </c:pt>
                <c:pt idx="2644">
                  <c:v>76.058999999999997</c:v>
                </c:pt>
                <c:pt idx="2645">
                  <c:v>75.917000000000002</c:v>
                </c:pt>
                <c:pt idx="2646">
                  <c:v>76.117999999999995</c:v>
                </c:pt>
                <c:pt idx="2647">
                  <c:v>76.149000000000001</c:v>
                </c:pt>
                <c:pt idx="2648">
                  <c:v>75.992999999999995</c:v>
                </c:pt>
                <c:pt idx="2649">
                  <c:v>75.057000000000002</c:v>
                </c:pt>
                <c:pt idx="2650">
                  <c:v>74.238</c:v>
                </c:pt>
                <c:pt idx="2651">
                  <c:v>73.406999999999996</c:v>
                </c:pt>
                <c:pt idx="2652">
                  <c:v>71.924000000000007</c:v>
                </c:pt>
                <c:pt idx="2653">
                  <c:v>69.197999999999993</c:v>
                </c:pt>
                <c:pt idx="2654">
                  <c:v>66.545000000000002</c:v>
                </c:pt>
                <c:pt idx="2655">
                  <c:v>60.594000000000001</c:v>
                </c:pt>
                <c:pt idx="2656">
                  <c:v>36.296999999999997</c:v>
                </c:pt>
                <c:pt idx="2657">
                  <c:v>60.381</c:v>
                </c:pt>
                <c:pt idx="2658">
                  <c:v>65.988</c:v>
                </c:pt>
                <c:pt idx="2659">
                  <c:v>69.283000000000001</c:v>
                </c:pt>
                <c:pt idx="2660">
                  <c:v>71.412000000000006</c:v>
                </c:pt>
                <c:pt idx="2661">
                  <c:v>72.941999999999993</c:v>
                </c:pt>
                <c:pt idx="2662">
                  <c:v>74.384</c:v>
                </c:pt>
                <c:pt idx="2663">
                  <c:v>75.369</c:v>
                </c:pt>
                <c:pt idx="2664">
                  <c:v>75.503</c:v>
                </c:pt>
                <c:pt idx="2665">
                  <c:v>76.266000000000005</c:v>
                </c:pt>
                <c:pt idx="2666">
                  <c:v>76.613</c:v>
                </c:pt>
                <c:pt idx="2667">
                  <c:v>76.738</c:v>
                </c:pt>
                <c:pt idx="2668">
                  <c:v>76.203000000000003</c:v>
                </c:pt>
                <c:pt idx="2669">
                  <c:v>75.915000000000006</c:v>
                </c:pt>
                <c:pt idx="2670">
                  <c:v>75.456999999999994</c:v>
                </c:pt>
                <c:pt idx="2671">
                  <c:v>74.786000000000001</c:v>
                </c:pt>
                <c:pt idx="2672">
                  <c:v>72.975999999999999</c:v>
                </c:pt>
                <c:pt idx="2673">
                  <c:v>71.525000000000006</c:v>
                </c:pt>
                <c:pt idx="2674">
                  <c:v>69.402000000000001</c:v>
                </c:pt>
                <c:pt idx="2675">
                  <c:v>66.131</c:v>
                </c:pt>
                <c:pt idx="2676">
                  <c:v>59.026000000000003</c:v>
                </c:pt>
                <c:pt idx="2677">
                  <c:v>42.718000000000004</c:v>
                </c:pt>
                <c:pt idx="2678">
                  <c:v>61.628999999999998</c:v>
                </c:pt>
                <c:pt idx="2679">
                  <c:v>67.117999999999995</c:v>
                </c:pt>
                <c:pt idx="2680">
                  <c:v>69.966999999999999</c:v>
                </c:pt>
                <c:pt idx="2681">
                  <c:v>72.344999999999999</c:v>
                </c:pt>
                <c:pt idx="2682">
                  <c:v>74.141000000000005</c:v>
                </c:pt>
                <c:pt idx="2683">
                  <c:v>75.481999999999999</c:v>
                </c:pt>
                <c:pt idx="2684">
                  <c:v>75.924999999999997</c:v>
                </c:pt>
                <c:pt idx="2685">
                  <c:v>76.7</c:v>
                </c:pt>
                <c:pt idx="2686">
                  <c:v>77.194999999999993</c:v>
                </c:pt>
                <c:pt idx="2687">
                  <c:v>77.638000000000005</c:v>
                </c:pt>
                <c:pt idx="2688">
                  <c:v>77.082999999999998</c:v>
                </c:pt>
                <c:pt idx="2689">
                  <c:v>77.069000000000003</c:v>
                </c:pt>
                <c:pt idx="2690">
                  <c:v>76.92</c:v>
                </c:pt>
                <c:pt idx="2691">
                  <c:v>76.337000000000003</c:v>
                </c:pt>
                <c:pt idx="2692">
                  <c:v>75.135000000000005</c:v>
                </c:pt>
                <c:pt idx="2693">
                  <c:v>74.063999999999993</c:v>
                </c:pt>
                <c:pt idx="2694">
                  <c:v>72.668999999999997</c:v>
                </c:pt>
                <c:pt idx="2695">
                  <c:v>70.498000000000005</c:v>
                </c:pt>
                <c:pt idx="2696">
                  <c:v>66.903000000000006</c:v>
                </c:pt>
                <c:pt idx="2697">
                  <c:v>61.427999999999997</c:v>
                </c:pt>
                <c:pt idx="2698">
                  <c:v>45.104999999999997</c:v>
                </c:pt>
                <c:pt idx="2699">
                  <c:v>60.158999999999999</c:v>
                </c:pt>
                <c:pt idx="2700">
                  <c:v>65.763000000000005</c:v>
                </c:pt>
                <c:pt idx="2701">
                  <c:v>69.673000000000002</c:v>
                </c:pt>
                <c:pt idx="2702">
                  <c:v>72.072000000000003</c:v>
                </c:pt>
                <c:pt idx="2703">
                  <c:v>74.037999999999997</c:v>
                </c:pt>
                <c:pt idx="2704">
                  <c:v>74.816999999999993</c:v>
                </c:pt>
                <c:pt idx="2705">
                  <c:v>75.775000000000006</c:v>
                </c:pt>
                <c:pt idx="2706">
                  <c:v>76.686999999999998</c:v>
                </c:pt>
                <c:pt idx="2707">
                  <c:v>76.521000000000001</c:v>
                </c:pt>
                <c:pt idx="2708">
                  <c:v>76.983999999999995</c:v>
                </c:pt>
                <c:pt idx="2709">
                  <c:v>77.113</c:v>
                </c:pt>
                <c:pt idx="2710">
                  <c:v>77.024000000000001</c:v>
                </c:pt>
                <c:pt idx="2711">
                  <c:v>76.283000000000001</c:v>
                </c:pt>
                <c:pt idx="2712">
                  <c:v>75.903999999999996</c:v>
                </c:pt>
                <c:pt idx="2713">
                  <c:v>75.097999999999999</c:v>
                </c:pt>
                <c:pt idx="2714">
                  <c:v>74.143000000000001</c:v>
                </c:pt>
                <c:pt idx="2715">
                  <c:v>72.287000000000006</c:v>
                </c:pt>
                <c:pt idx="2716">
                  <c:v>70.061000000000007</c:v>
                </c:pt>
                <c:pt idx="2717">
                  <c:v>67.662999999999997</c:v>
                </c:pt>
                <c:pt idx="2718">
                  <c:v>62.097000000000001</c:v>
                </c:pt>
                <c:pt idx="2719">
                  <c:v>48.790999999999997</c:v>
                </c:pt>
                <c:pt idx="2720">
                  <c:v>59.045000000000002</c:v>
                </c:pt>
                <c:pt idx="2721">
                  <c:v>65.519000000000005</c:v>
                </c:pt>
                <c:pt idx="2722">
                  <c:v>69.421000000000006</c:v>
                </c:pt>
                <c:pt idx="2723">
                  <c:v>71.073999999999998</c:v>
                </c:pt>
                <c:pt idx="2724">
                  <c:v>73.174999999999997</c:v>
                </c:pt>
                <c:pt idx="2725">
                  <c:v>74.376999999999995</c:v>
                </c:pt>
                <c:pt idx="2726">
                  <c:v>75.591999999999999</c:v>
                </c:pt>
                <c:pt idx="2727">
                  <c:v>75.600999999999999</c:v>
                </c:pt>
                <c:pt idx="2728">
                  <c:v>76.195999999999998</c:v>
                </c:pt>
                <c:pt idx="2729">
                  <c:v>76.585999999999999</c:v>
                </c:pt>
                <c:pt idx="2730">
                  <c:v>76.638000000000005</c:v>
                </c:pt>
                <c:pt idx="2731">
                  <c:v>76.069000000000003</c:v>
                </c:pt>
                <c:pt idx="2732">
                  <c:v>75.629000000000005</c:v>
                </c:pt>
                <c:pt idx="2733">
                  <c:v>75.162000000000006</c:v>
                </c:pt>
                <c:pt idx="2734">
                  <c:v>74.415000000000006</c:v>
                </c:pt>
                <c:pt idx="2735">
                  <c:v>72.34</c:v>
                </c:pt>
                <c:pt idx="2736">
                  <c:v>71.183999999999997</c:v>
                </c:pt>
                <c:pt idx="2737">
                  <c:v>68.798000000000002</c:v>
                </c:pt>
                <c:pt idx="2738">
                  <c:v>64.745999999999995</c:v>
                </c:pt>
                <c:pt idx="2739">
                  <c:v>56.856999999999999</c:v>
                </c:pt>
                <c:pt idx="2740">
                  <c:v>49.466000000000001</c:v>
                </c:pt>
                <c:pt idx="2741">
                  <c:v>63.195</c:v>
                </c:pt>
                <c:pt idx="2742">
                  <c:v>67.298000000000002</c:v>
                </c:pt>
                <c:pt idx="2743">
                  <c:v>70.564999999999998</c:v>
                </c:pt>
                <c:pt idx="2744">
                  <c:v>72.459999999999994</c:v>
                </c:pt>
                <c:pt idx="2745">
                  <c:v>74.120999999999995</c:v>
                </c:pt>
                <c:pt idx="2746">
                  <c:v>75.355999999999995</c:v>
                </c:pt>
                <c:pt idx="2747">
                  <c:v>75.631</c:v>
                </c:pt>
                <c:pt idx="2748">
                  <c:v>76.278000000000006</c:v>
                </c:pt>
                <c:pt idx="2749">
                  <c:v>76.823999999999998</c:v>
                </c:pt>
                <c:pt idx="2750">
                  <c:v>76.909000000000006</c:v>
                </c:pt>
                <c:pt idx="2751">
                  <c:v>76.459000000000003</c:v>
                </c:pt>
                <c:pt idx="2752">
                  <c:v>76.191000000000003</c:v>
                </c:pt>
                <c:pt idx="2753">
                  <c:v>75.855999999999995</c:v>
                </c:pt>
                <c:pt idx="2754">
                  <c:v>75.245999999999995</c:v>
                </c:pt>
                <c:pt idx="2755">
                  <c:v>73.406999999999996</c:v>
                </c:pt>
                <c:pt idx="2756">
                  <c:v>72.245999999999995</c:v>
                </c:pt>
                <c:pt idx="2757">
                  <c:v>69.968000000000004</c:v>
                </c:pt>
                <c:pt idx="2758">
                  <c:v>67.040000000000006</c:v>
                </c:pt>
                <c:pt idx="2759">
                  <c:v>60.573</c:v>
                </c:pt>
                <c:pt idx="2760">
                  <c:v>21.103000000000002</c:v>
                </c:pt>
                <c:pt idx="2761">
                  <c:v>58.831000000000003</c:v>
                </c:pt>
                <c:pt idx="2762">
                  <c:v>65.668999999999997</c:v>
                </c:pt>
                <c:pt idx="2763">
                  <c:v>69.611999999999995</c:v>
                </c:pt>
                <c:pt idx="2764">
                  <c:v>71.991</c:v>
                </c:pt>
                <c:pt idx="2765">
                  <c:v>73.819999999999993</c:v>
                </c:pt>
                <c:pt idx="2766">
                  <c:v>74.72</c:v>
                </c:pt>
                <c:pt idx="2767">
                  <c:v>75.703999999999994</c:v>
                </c:pt>
                <c:pt idx="2768">
                  <c:v>76.778000000000006</c:v>
                </c:pt>
                <c:pt idx="2769">
                  <c:v>77.257999999999996</c:v>
                </c:pt>
                <c:pt idx="2770">
                  <c:v>77.076999999999998</c:v>
                </c:pt>
                <c:pt idx="2771">
                  <c:v>77.31</c:v>
                </c:pt>
                <c:pt idx="2772">
                  <c:v>77.337000000000003</c:v>
                </c:pt>
                <c:pt idx="2773">
                  <c:v>77.119</c:v>
                </c:pt>
                <c:pt idx="2774">
                  <c:v>76.197999999999993</c:v>
                </c:pt>
                <c:pt idx="2775">
                  <c:v>75.417000000000002</c:v>
                </c:pt>
                <c:pt idx="2776">
                  <c:v>74.576999999999998</c:v>
                </c:pt>
                <c:pt idx="2777">
                  <c:v>73.153999999999996</c:v>
                </c:pt>
                <c:pt idx="2778">
                  <c:v>70.625</c:v>
                </c:pt>
                <c:pt idx="2779">
                  <c:v>67.903999999999996</c:v>
                </c:pt>
                <c:pt idx="2780">
                  <c:v>62.671999999999997</c:v>
                </c:pt>
                <c:pt idx="2781">
                  <c:v>50.71</c:v>
                </c:pt>
                <c:pt idx="2782">
                  <c:v>58.71</c:v>
                </c:pt>
                <c:pt idx="2783">
                  <c:v>65.650000000000006</c:v>
                </c:pt>
                <c:pt idx="2784">
                  <c:v>69.581999999999994</c:v>
                </c:pt>
                <c:pt idx="2785">
                  <c:v>72.364000000000004</c:v>
                </c:pt>
                <c:pt idx="2786">
                  <c:v>73.275000000000006</c:v>
                </c:pt>
                <c:pt idx="2787">
                  <c:v>74.864999999999995</c:v>
                </c:pt>
                <c:pt idx="2788">
                  <c:v>75.983000000000004</c:v>
                </c:pt>
                <c:pt idx="2789">
                  <c:v>76.894000000000005</c:v>
                </c:pt>
                <c:pt idx="2790">
                  <c:v>77.028999999999996</c:v>
                </c:pt>
                <c:pt idx="2791">
                  <c:v>77.423000000000002</c:v>
                </c:pt>
                <c:pt idx="2792">
                  <c:v>77.661000000000001</c:v>
                </c:pt>
                <c:pt idx="2793">
                  <c:v>77.867999999999995</c:v>
                </c:pt>
                <c:pt idx="2794">
                  <c:v>77.061000000000007</c:v>
                </c:pt>
                <c:pt idx="2795">
                  <c:v>76.641999999999996</c:v>
                </c:pt>
                <c:pt idx="2796">
                  <c:v>76.027000000000001</c:v>
                </c:pt>
                <c:pt idx="2797">
                  <c:v>75.073999999999998</c:v>
                </c:pt>
                <c:pt idx="2798">
                  <c:v>73.22</c:v>
                </c:pt>
                <c:pt idx="2799">
                  <c:v>71.52</c:v>
                </c:pt>
                <c:pt idx="2800">
                  <c:v>68.855000000000004</c:v>
                </c:pt>
                <c:pt idx="2801">
                  <c:v>64.671000000000006</c:v>
                </c:pt>
                <c:pt idx="2802">
                  <c:v>54.183999999999997</c:v>
                </c:pt>
                <c:pt idx="2803">
                  <c:v>55.393999999999998</c:v>
                </c:pt>
                <c:pt idx="2804">
                  <c:v>64.409000000000006</c:v>
                </c:pt>
                <c:pt idx="2805">
                  <c:v>69.191999999999993</c:v>
                </c:pt>
                <c:pt idx="2806">
                  <c:v>71.378</c:v>
                </c:pt>
                <c:pt idx="2807">
                  <c:v>73.39</c:v>
                </c:pt>
                <c:pt idx="2808">
                  <c:v>74.831000000000003</c:v>
                </c:pt>
                <c:pt idx="2809">
                  <c:v>76.025000000000006</c:v>
                </c:pt>
                <c:pt idx="2810">
                  <c:v>76.266999999999996</c:v>
                </c:pt>
                <c:pt idx="2811">
                  <c:v>76.760999999999996</c:v>
                </c:pt>
                <c:pt idx="2812">
                  <c:v>77.221000000000004</c:v>
                </c:pt>
                <c:pt idx="2813">
                  <c:v>77.34</c:v>
                </c:pt>
                <c:pt idx="2814">
                  <c:v>76.727000000000004</c:v>
                </c:pt>
                <c:pt idx="2815">
                  <c:v>76.658000000000001</c:v>
                </c:pt>
                <c:pt idx="2816">
                  <c:v>76.12</c:v>
                </c:pt>
                <c:pt idx="2817">
                  <c:v>74.918999999999997</c:v>
                </c:pt>
                <c:pt idx="2818">
                  <c:v>73.894999999999996</c:v>
                </c:pt>
                <c:pt idx="2819">
                  <c:v>72.606999999999999</c:v>
                </c:pt>
                <c:pt idx="2820">
                  <c:v>70.533000000000001</c:v>
                </c:pt>
                <c:pt idx="2821">
                  <c:v>66.997</c:v>
                </c:pt>
                <c:pt idx="2822">
                  <c:v>61.591000000000001</c:v>
                </c:pt>
                <c:pt idx="2823">
                  <c:v>46.689</c:v>
                </c:pt>
                <c:pt idx="2824">
                  <c:v>58.765999999999998</c:v>
                </c:pt>
                <c:pt idx="2825">
                  <c:v>64.903000000000006</c:v>
                </c:pt>
                <c:pt idx="2826">
                  <c:v>69.325999999999993</c:v>
                </c:pt>
                <c:pt idx="2827">
                  <c:v>71.796000000000006</c:v>
                </c:pt>
                <c:pt idx="2828">
                  <c:v>73.694999999999993</c:v>
                </c:pt>
                <c:pt idx="2829">
                  <c:v>74.433000000000007</c:v>
                </c:pt>
                <c:pt idx="2830">
                  <c:v>75.515000000000001</c:v>
                </c:pt>
                <c:pt idx="2831">
                  <c:v>76.498999999999995</c:v>
                </c:pt>
                <c:pt idx="2832">
                  <c:v>76.97</c:v>
                </c:pt>
                <c:pt idx="2833">
                  <c:v>76.637</c:v>
                </c:pt>
                <c:pt idx="2834">
                  <c:v>76.801000000000002</c:v>
                </c:pt>
                <c:pt idx="2835">
                  <c:v>76.661000000000001</c:v>
                </c:pt>
                <c:pt idx="2836">
                  <c:v>76.548000000000002</c:v>
                </c:pt>
                <c:pt idx="2837">
                  <c:v>75.375</c:v>
                </c:pt>
                <c:pt idx="2838">
                  <c:v>74.391999999999996</c:v>
                </c:pt>
                <c:pt idx="2839">
                  <c:v>73.322999999999993</c:v>
                </c:pt>
                <c:pt idx="2840">
                  <c:v>71.834999999999994</c:v>
                </c:pt>
                <c:pt idx="2841">
                  <c:v>68.45</c:v>
                </c:pt>
                <c:pt idx="2842">
                  <c:v>65.418999999999997</c:v>
                </c:pt>
                <c:pt idx="2843">
                  <c:v>56.03</c:v>
                </c:pt>
                <c:pt idx="2844">
                  <c:v>51.728000000000002</c:v>
                </c:pt>
                <c:pt idx="2845">
                  <c:v>63.652999999999999</c:v>
                </c:pt>
                <c:pt idx="2846">
                  <c:v>68.075000000000003</c:v>
                </c:pt>
                <c:pt idx="2847">
                  <c:v>71.210999999999999</c:v>
                </c:pt>
                <c:pt idx="2848">
                  <c:v>73.3</c:v>
                </c:pt>
                <c:pt idx="2849">
                  <c:v>74.488</c:v>
                </c:pt>
                <c:pt idx="2850">
                  <c:v>75.543000000000006</c:v>
                </c:pt>
                <c:pt idx="2851">
                  <c:v>76.668999999999997</c:v>
                </c:pt>
                <c:pt idx="2852">
                  <c:v>77.308000000000007</c:v>
                </c:pt>
                <c:pt idx="2853">
                  <c:v>77.209000000000003</c:v>
                </c:pt>
                <c:pt idx="2854">
                  <c:v>77.546999999999997</c:v>
                </c:pt>
                <c:pt idx="2855">
                  <c:v>77.450999999999993</c:v>
                </c:pt>
                <c:pt idx="2856">
                  <c:v>77.510999999999996</c:v>
                </c:pt>
                <c:pt idx="2857">
                  <c:v>76.356999999999999</c:v>
                </c:pt>
                <c:pt idx="2858">
                  <c:v>75.832999999999998</c:v>
                </c:pt>
                <c:pt idx="2859">
                  <c:v>74.995000000000005</c:v>
                </c:pt>
                <c:pt idx="2860">
                  <c:v>73.522000000000006</c:v>
                </c:pt>
                <c:pt idx="2861">
                  <c:v>71.546999999999997</c:v>
                </c:pt>
                <c:pt idx="2862">
                  <c:v>68.988</c:v>
                </c:pt>
                <c:pt idx="2863">
                  <c:v>64.662000000000006</c:v>
                </c:pt>
                <c:pt idx="2864">
                  <c:v>55.319000000000003</c:v>
                </c:pt>
                <c:pt idx="2865">
                  <c:v>55.216999999999999</c:v>
                </c:pt>
                <c:pt idx="2866">
                  <c:v>64.951999999999998</c:v>
                </c:pt>
                <c:pt idx="2867">
                  <c:v>68.727999999999994</c:v>
                </c:pt>
                <c:pt idx="2868">
                  <c:v>72.346000000000004</c:v>
                </c:pt>
                <c:pt idx="2869">
                  <c:v>73.685000000000002</c:v>
                </c:pt>
                <c:pt idx="2870">
                  <c:v>75.195999999999998</c:v>
                </c:pt>
                <c:pt idx="2871">
                  <c:v>76.376000000000005</c:v>
                </c:pt>
                <c:pt idx="2872">
                  <c:v>76.650999999999996</c:v>
                </c:pt>
                <c:pt idx="2873">
                  <c:v>77.334000000000003</c:v>
                </c:pt>
                <c:pt idx="2874">
                  <c:v>77.933999999999997</c:v>
                </c:pt>
                <c:pt idx="2875">
                  <c:v>77.944999999999993</c:v>
                </c:pt>
                <c:pt idx="2876">
                  <c:v>77.566999999999993</c:v>
                </c:pt>
                <c:pt idx="2877">
                  <c:v>77.402000000000001</c:v>
                </c:pt>
                <c:pt idx="2878">
                  <c:v>77.054000000000002</c:v>
                </c:pt>
                <c:pt idx="2879">
                  <c:v>76.584000000000003</c:v>
                </c:pt>
                <c:pt idx="2880">
                  <c:v>74.947999999999993</c:v>
                </c:pt>
                <c:pt idx="2881">
                  <c:v>73.921000000000006</c:v>
                </c:pt>
                <c:pt idx="2882">
                  <c:v>72.073999999999998</c:v>
                </c:pt>
                <c:pt idx="2883">
                  <c:v>69.769000000000005</c:v>
                </c:pt>
                <c:pt idx="2884">
                  <c:v>65.53</c:v>
                </c:pt>
                <c:pt idx="2885">
                  <c:v>56.564999999999998</c:v>
                </c:pt>
                <c:pt idx="2886">
                  <c:v>48.030999999999999</c:v>
                </c:pt>
                <c:pt idx="2887">
                  <c:v>63.298999999999999</c:v>
                </c:pt>
                <c:pt idx="2888">
                  <c:v>67.897000000000006</c:v>
                </c:pt>
                <c:pt idx="2889">
                  <c:v>70.992999999999995</c:v>
                </c:pt>
                <c:pt idx="2890">
                  <c:v>73.349999999999994</c:v>
                </c:pt>
                <c:pt idx="2891">
                  <c:v>75.012</c:v>
                </c:pt>
                <c:pt idx="2892">
                  <c:v>75.44</c:v>
                </c:pt>
                <c:pt idx="2893">
                  <c:v>76.683000000000007</c:v>
                </c:pt>
                <c:pt idx="2894">
                  <c:v>77.266000000000005</c:v>
                </c:pt>
                <c:pt idx="2895">
                  <c:v>77.814999999999998</c:v>
                </c:pt>
                <c:pt idx="2896">
                  <c:v>77.397999999999996</c:v>
                </c:pt>
                <c:pt idx="2897">
                  <c:v>77.453000000000003</c:v>
                </c:pt>
                <c:pt idx="2898">
                  <c:v>77.33</c:v>
                </c:pt>
                <c:pt idx="2899">
                  <c:v>77.153999999999996</c:v>
                </c:pt>
                <c:pt idx="2900">
                  <c:v>75.855999999999995</c:v>
                </c:pt>
                <c:pt idx="2901">
                  <c:v>75.149000000000001</c:v>
                </c:pt>
                <c:pt idx="2902">
                  <c:v>73.831000000000003</c:v>
                </c:pt>
                <c:pt idx="2903">
                  <c:v>72.150000000000006</c:v>
                </c:pt>
                <c:pt idx="2904">
                  <c:v>69.188000000000002</c:v>
                </c:pt>
                <c:pt idx="2905">
                  <c:v>64.808000000000007</c:v>
                </c:pt>
                <c:pt idx="2906">
                  <c:v>56.338000000000001</c:v>
                </c:pt>
                <c:pt idx="2907">
                  <c:v>55.795000000000002</c:v>
                </c:pt>
                <c:pt idx="2908">
                  <c:v>64.403000000000006</c:v>
                </c:pt>
                <c:pt idx="2909">
                  <c:v>68.808000000000007</c:v>
                </c:pt>
                <c:pt idx="2910">
                  <c:v>71.748000000000005</c:v>
                </c:pt>
                <c:pt idx="2911">
                  <c:v>73.563999999999993</c:v>
                </c:pt>
                <c:pt idx="2912">
                  <c:v>74.611000000000004</c:v>
                </c:pt>
                <c:pt idx="2913">
                  <c:v>75.742999999999995</c:v>
                </c:pt>
                <c:pt idx="2914">
                  <c:v>76.587000000000003</c:v>
                </c:pt>
                <c:pt idx="2915">
                  <c:v>77.387</c:v>
                </c:pt>
                <c:pt idx="2916">
                  <c:v>77.120999999999995</c:v>
                </c:pt>
                <c:pt idx="2917">
                  <c:v>77.311000000000007</c:v>
                </c:pt>
                <c:pt idx="2918">
                  <c:v>77.483000000000004</c:v>
                </c:pt>
                <c:pt idx="2919">
                  <c:v>77.242999999999995</c:v>
                </c:pt>
                <c:pt idx="2920">
                  <c:v>76.156000000000006</c:v>
                </c:pt>
                <c:pt idx="2921">
                  <c:v>75.471000000000004</c:v>
                </c:pt>
                <c:pt idx="2922">
                  <c:v>74.397999999999996</c:v>
                </c:pt>
                <c:pt idx="2923">
                  <c:v>72.245000000000005</c:v>
                </c:pt>
                <c:pt idx="2924">
                  <c:v>70.206999999999994</c:v>
                </c:pt>
                <c:pt idx="2925">
                  <c:v>67.2</c:v>
                </c:pt>
                <c:pt idx="2926">
                  <c:v>61.627000000000002</c:v>
                </c:pt>
                <c:pt idx="2927">
                  <c:v>25.19</c:v>
                </c:pt>
                <c:pt idx="2928">
                  <c:v>61.058</c:v>
                </c:pt>
                <c:pt idx="2929">
                  <c:v>66.906999999999996</c:v>
                </c:pt>
                <c:pt idx="2930">
                  <c:v>70.426000000000002</c:v>
                </c:pt>
                <c:pt idx="2931">
                  <c:v>72.39</c:v>
                </c:pt>
                <c:pt idx="2932">
                  <c:v>74.337999999999994</c:v>
                </c:pt>
                <c:pt idx="2933">
                  <c:v>75.614999999999995</c:v>
                </c:pt>
                <c:pt idx="2934">
                  <c:v>76.626000000000005</c:v>
                </c:pt>
                <c:pt idx="2935">
                  <c:v>76.778999999999996</c:v>
                </c:pt>
                <c:pt idx="2936">
                  <c:v>77.313999999999993</c:v>
                </c:pt>
                <c:pt idx="2937">
                  <c:v>77.748999999999995</c:v>
                </c:pt>
                <c:pt idx="2938">
                  <c:v>77.760999999999996</c:v>
                </c:pt>
                <c:pt idx="2939">
                  <c:v>77.040999999999997</c:v>
                </c:pt>
                <c:pt idx="2940">
                  <c:v>76.918000000000006</c:v>
                </c:pt>
                <c:pt idx="2941">
                  <c:v>76.334000000000003</c:v>
                </c:pt>
                <c:pt idx="2942">
                  <c:v>75.772999999999996</c:v>
                </c:pt>
                <c:pt idx="2943">
                  <c:v>73.994</c:v>
                </c:pt>
                <c:pt idx="2944">
                  <c:v>72.478999999999999</c:v>
                </c:pt>
                <c:pt idx="2945">
                  <c:v>70.156999999999996</c:v>
                </c:pt>
                <c:pt idx="2946">
                  <c:v>66.89</c:v>
                </c:pt>
                <c:pt idx="2947">
                  <c:v>59.195999999999998</c:v>
                </c:pt>
                <c:pt idx="2948">
                  <c:v>45.241</c:v>
                </c:pt>
                <c:pt idx="2949">
                  <c:v>63.158999999999999</c:v>
                </c:pt>
                <c:pt idx="2950">
                  <c:v>68.194999999999993</c:v>
                </c:pt>
                <c:pt idx="2951">
                  <c:v>71.045000000000002</c:v>
                </c:pt>
                <c:pt idx="2952">
                  <c:v>73.242999999999995</c:v>
                </c:pt>
                <c:pt idx="2953">
                  <c:v>75.021000000000001</c:v>
                </c:pt>
                <c:pt idx="2954">
                  <c:v>76.382999999999996</c:v>
                </c:pt>
                <c:pt idx="2955">
                  <c:v>76.748999999999995</c:v>
                </c:pt>
                <c:pt idx="2956">
                  <c:v>77.611000000000004</c:v>
                </c:pt>
                <c:pt idx="2957">
                  <c:v>78.069000000000003</c:v>
                </c:pt>
                <c:pt idx="2958">
                  <c:v>78.41</c:v>
                </c:pt>
                <c:pt idx="2959">
                  <c:v>77.938000000000002</c:v>
                </c:pt>
                <c:pt idx="2960">
                  <c:v>77.81</c:v>
                </c:pt>
                <c:pt idx="2961">
                  <c:v>77.582999999999998</c:v>
                </c:pt>
                <c:pt idx="2962">
                  <c:v>77.144000000000005</c:v>
                </c:pt>
                <c:pt idx="2963">
                  <c:v>75.567999999999998</c:v>
                </c:pt>
                <c:pt idx="2964">
                  <c:v>74.548000000000002</c:v>
                </c:pt>
                <c:pt idx="2965">
                  <c:v>73.162999999999997</c:v>
                </c:pt>
                <c:pt idx="2966">
                  <c:v>70.688999999999993</c:v>
                </c:pt>
                <c:pt idx="2967">
                  <c:v>67.313000000000002</c:v>
                </c:pt>
                <c:pt idx="2968">
                  <c:v>60.146999999999998</c:v>
                </c:pt>
                <c:pt idx="2969">
                  <c:v>34.957000000000001</c:v>
                </c:pt>
                <c:pt idx="2970">
                  <c:v>63.085000000000001</c:v>
                </c:pt>
                <c:pt idx="2971">
                  <c:v>67.864000000000004</c:v>
                </c:pt>
                <c:pt idx="2972">
                  <c:v>71.177000000000007</c:v>
                </c:pt>
                <c:pt idx="2973">
                  <c:v>73.382999999999996</c:v>
                </c:pt>
                <c:pt idx="2974">
                  <c:v>75.304000000000002</c:v>
                </c:pt>
                <c:pt idx="2975">
                  <c:v>75.84</c:v>
                </c:pt>
                <c:pt idx="2976">
                  <c:v>76.897000000000006</c:v>
                </c:pt>
                <c:pt idx="2977">
                  <c:v>77.593000000000004</c:v>
                </c:pt>
                <c:pt idx="2978">
                  <c:v>77.498000000000005</c:v>
                </c:pt>
                <c:pt idx="2979">
                  <c:v>77.918000000000006</c:v>
                </c:pt>
                <c:pt idx="2980">
                  <c:v>77.978999999999999</c:v>
                </c:pt>
                <c:pt idx="2981">
                  <c:v>77.974999999999994</c:v>
                </c:pt>
                <c:pt idx="2982">
                  <c:v>76.936999999999998</c:v>
                </c:pt>
                <c:pt idx="2983">
                  <c:v>76.492000000000004</c:v>
                </c:pt>
                <c:pt idx="2984">
                  <c:v>75.703000000000003</c:v>
                </c:pt>
                <c:pt idx="2985">
                  <c:v>74.465000000000003</c:v>
                </c:pt>
                <c:pt idx="2986">
                  <c:v>72.641000000000005</c:v>
                </c:pt>
                <c:pt idx="2987">
                  <c:v>70.34</c:v>
                </c:pt>
                <c:pt idx="2988">
                  <c:v>66.835999999999999</c:v>
                </c:pt>
                <c:pt idx="2989">
                  <c:v>60.975999999999999</c:v>
                </c:pt>
                <c:pt idx="2990">
                  <c:v>33.962000000000003</c:v>
                </c:pt>
                <c:pt idx="2991">
                  <c:v>62.179000000000002</c:v>
                </c:pt>
                <c:pt idx="2992">
                  <c:v>67.215000000000003</c:v>
                </c:pt>
                <c:pt idx="2993">
                  <c:v>71.215000000000003</c:v>
                </c:pt>
                <c:pt idx="2994">
                  <c:v>72.614000000000004</c:v>
                </c:pt>
                <c:pt idx="2995">
                  <c:v>74.545000000000002</c:v>
                </c:pt>
                <c:pt idx="2996">
                  <c:v>75.834000000000003</c:v>
                </c:pt>
                <c:pt idx="2997">
                  <c:v>76.861999999999995</c:v>
                </c:pt>
                <c:pt idx="2998">
                  <c:v>76.866</c:v>
                </c:pt>
                <c:pt idx="2999">
                  <c:v>77.504000000000005</c:v>
                </c:pt>
                <c:pt idx="3000">
                  <c:v>77.64</c:v>
                </c:pt>
                <c:pt idx="3001">
                  <c:v>77.909000000000006</c:v>
                </c:pt>
                <c:pt idx="3002">
                  <c:v>77.031000000000006</c:v>
                </c:pt>
                <c:pt idx="3003">
                  <c:v>76.738</c:v>
                </c:pt>
                <c:pt idx="3004">
                  <c:v>76.239000000000004</c:v>
                </c:pt>
                <c:pt idx="3005">
                  <c:v>75.254999999999995</c:v>
                </c:pt>
                <c:pt idx="3006">
                  <c:v>73.558000000000007</c:v>
                </c:pt>
                <c:pt idx="3007">
                  <c:v>71.557000000000002</c:v>
                </c:pt>
                <c:pt idx="3008">
                  <c:v>69.009</c:v>
                </c:pt>
                <c:pt idx="3009">
                  <c:v>64.828999999999994</c:v>
                </c:pt>
                <c:pt idx="3010">
                  <c:v>51.695</c:v>
                </c:pt>
                <c:pt idx="3011">
                  <c:v>54.363</c:v>
                </c:pt>
                <c:pt idx="3012">
                  <c:v>64.971000000000004</c:v>
                </c:pt>
                <c:pt idx="3013">
                  <c:v>69.543000000000006</c:v>
                </c:pt>
                <c:pt idx="3014">
                  <c:v>71.69</c:v>
                </c:pt>
                <c:pt idx="3015">
                  <c:v>73.887</c:v>
                </c:pt>
                <c:pt idx="3016">
                  <c:v>75.322999999999993</c:v>
                </c:pt>
                <c:pt idx="3017">
                  <c:v>76.424000000000007</c:v>
                </c:pt>
                <c:pt idx="3018">
                  <c:v>76.960999999999999</c:v>
                </c:pt>
                <c:pt idx="3019">
                  <c:v>77.488</c:v>
                </c:pt>
                <c:pt idx="3020">
                  <c:v>77.962000000000003</c:v>
                </c:pt>
                <c:pt idx="3021">
                  <c:v>78.194999999999993</c:v>
                </c:pt>
                <c:pt idx="3022">
                  <c:v>77.572999999999993</c:v>
                </c:pt>
                <c:pt idx="3023">
                  <c:v>77.340999999999994</c:v>
                </c:pt>
                <c:pt idx="3024">
                  <c:v>77.034999999999997</c:v>
                </c:pt>
                <c:pt idx="3025">
                  <c:v>76.201999999999998</c:v>
                </c:pt>
                <c:pt idx="3026">
                  <c:v>74.641000000000005</c:v>
                </c:pt>
                <c:pt idx="3027">
                  <c:v>73.123000000000005</c:v>
                </c:pt>
                <c:pt idx="3028">
                  <c:v>71.128</c:v>
                </c:pt>
                <c:pt idx="3029">
                  <c:v>68.137</c:v>
                </c:pt>
                <c:pt idx="3030">
                  <c:v>60.948999999999998</c:v>
                </c:pt>
                <c:pt idx="3031">
                  <c:v>37.652999999999999</c:v>
                </c:pt>
                <c:pt idx="3032">
                  <c:v>61.96</c:v>
                </c:pt>
                <c:pt idx="3033">
                  <c:v>67.253</c:v>
                </c:pt>
                <c:pt idx="3034">
                  <c:v>70.825000000000003</c:v>
                </c:pt>
                <c:pt idx="3035">
                  <c:v>73.367000000000004</c:v>
                </c:pt>
                <c:pt idx="3036">
                  <c:v>74.751000000000005</c:v>
                </c:pt>
                <c:pt idx="3037">
                  <c:v>75.704999999999998</c:v>
                </c:pt>
                <c:pt idx="3038">
                  <c:v>76.838999999999999</c:v>
                </c:pt>
                <c:pt idx="3039">
                  <c:v>77.570999999999998</c:v>
                </c:pt>
                <c:pt idx="3040">
                  <c:v>78.254000000000005</c:v>
                </c:pt>
                <c:pt idx="3041">
                  <c:v>77.938999999999993</c:v>
                </c:pt>
                <c:pt idx="3042">
                  <c:v>78.134</c:v>
                </c:pt>
                <c:pt idx="3043">
                  <c:v>78.308000000000007</c:v>
                </c:pt>
                <c:pt idx="3044">
                  <c:v>78.025000000000006</c:v>
                </c:pt>
                <c:pt idx="3045">
                  <c:v>76.975999999999999</c:v>
                </c:pt>
                <c:pt idx="3046">
                  <c:v>76.325999999999993</c:v>
                </c:pt>
                <c:pt idx="3047">
                  <c:v>75.302999999999997</c:v>
                </c:pt>
                <c:pt idx="3048">
                  <c:v>73.997</c:v>
                </c:pt>
                <c:pt idx="3049">
                  <c:v>71.426000000000002</c:v>
                </c:pt>
                <c:pt idx="3050">
                  <c:v>68.384</c:v>
                </c:pt>
                <c:pt idx="3051">
                  <c:v>63.351999999999997</c:v>
                </c:pt>
                <c:pt idx="3052">
                  <c:v>48.14</c:v>
                </c:pt>
                <c:pt idx="3053">
                  <c:v>59.622</c:v>
                </c:pt>
                <c:pt idx="3054">
                  <c:v>66.61</c:v>
                </c:pt>
                <c:pt idx="3055">
                  <c:v>70.683999999999997</c:v>
                </c:pt>
                <c:pt idx="3056">
                  <c:v>73.363</c:v>
                </c:pt>
                <c:pt idx="3057">
                  <c:v>74.635999999999996</c:v>
                </c:pt>
                <c:pt idx="3058">
                  <c:v>76.012</c:v>
                </c:pt>
                <c:pt idx="3059">
                  <c:v>77.135999999999996</c:v>
                </c:pt>
                <c:pt idx="3060">
                  <c:v>78.012</c:v>
                </c:pt>
                <c:pt idx="3061">
                  <c:v>77.971000000000004</c:v>
                </c:pt>
                <c:pt idx="3062">
                  <c:v>78.421000000000006</c:v>
                </c:pt>
                <c:pt idx="3063">
                  <c:v>78.516999999999996</c:v>
                </c:pt>
                <c:pt idx="3064">
                  <c:v>78.558000000000007</c:v>
                </c:pt>
                <c:pt idx="3065">
                  <c:v>77.831000000000003</c:v>
                </c:pt>
                <c:pt idx="3066">
                  <c:v>77.302999999999997</c:v>
                </c:pt>
                <c:pt idx="3067">
                  <c:v>76.722999999999999</c:v>
                </c:pt>
                <c:pt idx="3068">
                  <c:v>75.728999999999999</c:v>
                </c:pt>
                <c:pt idx="3069">
                  <c:v>73.793999999999997</c:v>
                </c:pt>
                <c:pt idx="3070">
                  <c:v>71.834000000000003</c:v>
                </c:pt>
                <c:pt idx="3071">
                  <c:v>69.126999999999995</c:v>
                </c:pt>
                <c:pt idx="3072">
                  <c:v>64.117000000000004</c:v>
                </c:pt>
                <c:pt idx="3073">
                  <c:v>50.591999999999999</c:v>
                </c:pt>
                <c:pt idx="3074">
                  <c:v>59.332999999999998</c:v>
                </c:pt>
                <c:pt idx="3075">
                  <c:v>66.328000000000003</c:v>
                </c:pt>
                <c:pt idx="3076">
                  <c:v>70.712999999999994</c:v>
                </c:pt>
                <c:pt idx="3077">
                  <c:v>72.602999999999994</c:v>
                </c:pt>
                <c:pt idx="3078">
                  <c:v>74.506</c:v>
                </c:pt>
                <c:pt idx="3079">
                  <c:v>75.921999999999997</c:v>
                </c:pt>
                <c:pt idx="3080">
                  <c:v>77.069000000000003</c:v>
                </c:pt>
                <c:pt idx="3081">
                  <c:v>77.373999999999995</c:v>
                </c:pt>
                <c:pt idx="3082">
                  <c:v>77.86</c:v>
                </c:pt>
                <c:pt idx="3083">
                  <c:v>78.225999999999999</c:v>
                </c:pt>
                <c:pt idx="3084">
                  <c:v>77.712000000000003</c:v>
                </c:pt>
                <c:pt idx="3085">
                  <c:v>77.676000000000002</c:v>
                </c:pt>
                <c:pt idx="3086">
                  <c:v>77.542000000000002</c:v>
                </c:pt>
                <c:pt idx="3087">
                  <c:v>77.103999999999999</c:v>
                </c:pt>
                <c:pt idx="3088">
                  <c:v>75.524000000000001</c:v>
                </c:pt>
                <c:pt idx="3089">
                  <c:v>74.531999999999996</c:v>
                </c:pt>
                <c:pt idx="3090">
                  <c:v>73.198999999999998</c:v>
                </c:pt>
                <c:pt idx="3091">
                  <c:v>70.858000000000004</c:v>
                </c:pt>
                <c:pt idx="3092">
                  <c:v>67.501000000000005</c:v>
                </c:pt>
                <c:pt idx="3093">
                  <c:v>60.518000000000001</c:v>
                </c:pt>
                <c:pt idx="3094">
                  <c:v>28.736000000000001</c:v>
                </c:pt>
                <c:pt idx="3095">
                  <c:v>62.036000000000001</c:v>
                </c:pt>
                <c:pt idx="3096">
                  <c:v>67.194000000000003</c:v>
                </c:pt>
                <c:pt idx="3097">
                  <c:v>70.95</c:v>
                </c:pt>
                <c:pt idx="3098">
                  <c:v>73.218000000000004</c:v>
                </c:pt>
                <c:pt idx="3099">
                  <c:v>75.114000000000004</c:v>
                </c:pt>
                <c:pt idx="3100">
                  <c:v>75.546999999999997</c:v>
                </c:pt>
                <c:pt idx="3101">
                  <c:v>76.778000000000006</c:v>
                </c:pt>
                <c:pt idx="3102">
                  <c:v>77.489999999999995</c:v>
                </c:pt>
                <c:pt idx="3103">
                  <c:v>78.052000000000007</c:v>
                </c:pt>
                <c:pt idx="3104">
                  <c:v>77.709000000000003</c:v>
                </c:pt>
                <c:pt idx="3105">
                  <c:v>77.725999999999999</c:v>
                </c:pt>
                <c:pt idx="3106">
                  <c:v>77.784000000000006</c:v>
                </c:pt>
                <c:pt idx="3107">
                  <c:v>77.366</c:v>
                </c:pt>
                <c:pt idx="3108">
                  <c:v>76.150999999999996</c:v>
                </c:pt>
                <c:pt idx="3109">
                  <c:v>75.316999999999993</c:v>
                </c:pt>
                <c:pt idx="3110">
                  <c:v>73.882999999999996</c:v>
                </c:pt>
                <c:pt idx="3111">
                  <c:v>72.596999999999994</c:v>
                </c:pt>
                <c:pt idx="3112">
                  <c:v>69.350999999999999</c:v>
                </c:pt>
                <c:pt idx="3113">
                  <c:v>64.808999999999997</c:v>
                </c:pt>
                <c:pt idx="3114">
                  <c:v>55.472999999999999</c:v>
                </c:pt>
                <c:pt idx="3115">
                  <c:v>56.564999999999998</c:v>
                </c:pt>
                <c:pt idx="3116">
                  <c:v>65.622</c:v>
                </c:pt>
                <c:pt idx="3117">
                  <c:v>69.311000000000007</c:v>
                </c:pt>
                <c:pt idx="3118">
                  <c:v>72.778000000000006</c:v>
                </c:pt>
                <c:pt idx="3119">
                  <c:v>74.578999999999994</c:v>
                </c:pt>
                <c:pt idx="3120">
                  <c:v>75.641000000000005</c:v>
                </c:pt>
                <c:pt idx="3121">
                  <c:v>76.811999999999998</c:v>
                </c:pt>
                <c:pt idx="3122">
                  <c:v>77.674000000000007</c:v>
                </c:pt>
                <c:pt idx="3123">
                  <c:v>78.355999999999995</c:v>
                </c:pt>
                <c:pt idx="3124">
                  <c:v>78.284000000000006</c:v>
                </c:pt>
                <c:pt idx="3125">
                  <c:v>78.376000000000005</c:v>
                </c:pt>
                <c:pt idx="3126">
                  <c:v>78.527000000000001</c:v>
                </c:pt>
                <c:pt idx="3127">
                  <c:v>78.299000000000007</c:v>
                </c:pt>
                <c:pt idx="3128">
                  <c:v>77.33</c:v>
                </c:pt>
                <c:pt idx="3129">
                  <c:v>76.757999999999996</c:v>
                </c:pt>
                <c:pt idx="3130">
                  <c:v>75.725999999999999</c:v>
                </c:pt>
                <c:pt idx="3131">
                  <c:v>74.531999999999996</c:v>
                </c:pt>
                <c:pt idx="3132">
                  <c:v>71.727000000000004</c:v>
                </c:pt>
                <c:pt idx="3133">
                  <c:v>69.001000000000005</c:v>
                </c:pt>
                <c:pt idx="3134">
                  <c:v>64.39</c:v>
                </c:pt>
                <c:pt idx="3135">
                  <c:v>47.67</c:v>
                </c:pt>
                <c:pt idx="3136">
                  <c:v>58.792999999999999</c:v>
                </c:pt>
                <c:pt idx="3137">
                  <c:v>66.405000000000001</c:v>
                </c:pt>
                <c:pt idx="3138">
                  <c:v>70.739999999999995</c:v>
                </c:pt>
                <c:pt idx="3139">
                  <c:v>72.712999999999994</c:v>
                </c:pt>
                <c:pt idx="3140">
                  <c:v>74.876999999999995</c:v>
                </c:pt>
                <c:pt idx="3141">
                  <c:v>76.373999999999995</c:v>
                </c:pt>
                <c:pt idx="3142">
                  <c:v>77.254999999999995</c:v>
                </c:pt>
                <c:pt idx="3143">
                  <c:v>77.805000000000007</c:v>
                </c:pt>
                <c:pt idx="3144">
                  <c:v>78.385999999999996</c:v>
                </c:pt>
                <c:pt idx="3145">
                  <c:v>78.804000000000002</c:v>
                </c:pt>
                <c:pt idx="3146">
                  <c:v>79.043999999999997</c:v>
                </c:pt>
                <c:pt idx="3147">
                  <c:v>78.457999999999998</c:v>
                </c:pt>
                <c:pt idx="3148">
                  <c:v>78.308999999999997</c:v>
                </c:pt>
                <c:pt idx="3149">
                  <c:v>78.078999999999994</c:v>
                </c:pt>
                <c:pt idx="3150">
                  <c:v>77.305999999999997</c:v>
                </c:pt>
                <c:pt idx="3151">
                  <c:v>75.89</c:v>
                </c:pt>
                <c:pt idx="3152">
                  <c:v>74.546999999999997</c:v>
                </c:pt>
                <c:pt idx="3153">
                  <c:v>72.783000000000001</c:v>
                </c:pt>
                <c:pt idx="3154">
                  <c:v>70.400000000000006</c:v>
                </c:pt>
                <c:pt idx="3155">
                  <c:v>65.338999999999999</c:v>
                </c:pt>
                <c:pt idx="3156">
                  <c:v>56.091999999999999</c:v>
                </c:pt>
                <c:pt idx="3157">
                  <c:v>57.61</c:v>
                </c:pt>
                <c:pt idx="3158">
                  <c:v>66.09</c:v>
                </c:pt>
                <c:pt idx="3159">
                  <c:v>69.781000000000006</c:v>
                </c:pt>
                <c:pt idx="3160">
                  <c:v>72.763000000000005</c:v>
                </c:pt>
                <c:pt idx="3161">
                  <c:v>74.524000000000001</c:v>
                </c:pt>
                <c:pt idx="3162">
                  <c:v>76.17</c:v>
                </c:pt>
                <c:pt idx="3163">
                  <c:v>76.641000000000005</c:v>
                </c:pt>
                <c:pt idx="3164">
                  <c:v>77.521000000000001</c:v>
                </c:pt>
                <c:pt idx="3165">
                  <c:v>78.337000000000003</c:v>
                </c:pt>
                <c:pt idx="3166">
                  <c:v>78.790000000000006</c:v>
                </c:pt>
                <c:pt idx="3167">
                  <c:v>78.393000000000001</c:v>
                </c:pt>
                <c:pt idx="3168">
                  <c:v>78.582999999999998</c:v>
                </c:pt>
                <c:pt idx="3169">
                  <c:v>78.37</c:v>
                </c:pt>
                <c:pt idx="3170">
                  <c:v>78.033000000000001</c:v>
                </c:pt>
                <c:pt idx="3171">
                  <c:v>76.802000000000007</c:v>
                </c:pt>
                <c:pt idx="3172">
                  <c:v>75.837999999999994</c:v>
                </c:pt>
                <c:pt idx="3173">
                  <c:v>74.549000000000007</c:v>
                </c:pt>
                <c:pt idx="3174">
                  <c:v>72.766999999999996</c:v>
                </c:pt>
                <c:pt idx="3175">
                  <c:v>69.376000000000005</c:v>
                </c:pt>
                <c:pt idx="3176">
                  <c:v>64.933000000000007</c:v>
                </c:pt>
                <c:pt idx="3177">
                  <c:v>54.107999999999997</c:v>
                </c:pt>
                <c:pt idx="3178">
                  <c:v>58.307000000000002</c:v>
                </c:pt>
                <c:pt idx="3179">
                  <c:v>65.962999999999994</c:v>
                </c:pt>
                <c:pt idx="3180">
                  <c:v>70.254000000000005</c:v>
                </c:pt>
                <c:pt idx="3181">
                  <c:v>72.989000000000004</c:v>
                </c:pt>
                <c:pt idx="3182">
                  <c:v>75.093000000000004</c:v>
                </c:pt>
                <c:pt idx="3183">
                  <c:v>75.875</c:v>
                </c:pt>
                <c:pt idx="3184">
                  <c:v>76.941999999999993</c:v>
                </c:pt>
                <c:pt idx="3185">
                  <c:v>77.751000000000005</c:v>
                </c:pt>
                <c:pt idx="3186">
                  <c:v>78.347999999999999</c:v>
                </c:pt>
                <c:pt idx="3187">
                  <c:v>78.144999999999996</c:v>
                </c:pt>
                <c:pt idx="3188">
                  <c:v>78.203000000000003</c:v>
                </c:pt>
                <c:pt idx="3189">
                  <c:v>78.200999999999993</c:v>
                </c:pt>
                <c:pt idx="3190">
                  <c:v>77.373000000000005</c:v>
                </c:pt>
                <c:pt idx="3191">
                  <c:v>76.861000000000004</c:v>
                </c:pt>
                <c:pt idx="3192">
                  <c:v>76.265000000000001</c:v>
                </c:pt>
                <c:pt idx="3193">
                  <c:v>75.165000000000006</c:v>
                </c:pt>
                <c:pt idx="3194">
                  <c:v>72.983999999999995</c:v>
                </c:pt>
                <c:pt idx="3195">
                  <c:v>70.712000000000003</c:v>
                </c:pt>
                <c:pt idx="3196">
                  <c:v>67.602000000000004</c:v>
                </c:pt>
                <c:pt idx="3197">
                  <c:v>61.512999999999998</c:v>
                </c:pt>
                <c:pt idx="3198">
                  <c:v>37.576000000000001</c:v>
                </c:pt>
                <c:pt idx="3199">
                  <c:v>62.945999999999998</c:v>
                </c:pt>
                <c:pt idx="3200">
                  <c:v>68.17</c:v>
                </c:pt>
                <c:pt idx="3201">
                  <c:v>71.665999999999997</c:v>
                </c:pt>
                <c:pt idx="3202">
                  <c:v>73.361999999999995</c:v>
                </c:pt>
                <c:pt idx="3203">
                  <c:v>75.233999999999995</c:v>
                </c:pt>
                <c:pt idx="3204">
                  <c:v>76.554000000000002</c:v>
                </c:pt>
                <c:pt idx="3205">
                  <c:v>77.501999999999995</c:v>
                </c:pt>
                <c:pt idx="3206">
                  <c:v>77.703000000000003</c:v>
                </c:pt>
                <c:pt idx="3207">
                  <c:v>78.215999999999994</c:v>
                </c:pt>
                <c:pt idx="3208">
                  <c:v>78.561000000000007</c:v>
                </c:pt>
                <c:pt idx="3209">
                  <c:v>78.692999999999998</c:v>
                </c:pt>
                <c:pt idx="3210">
                  <c:v>77.844999999999999</c:v>
                </c:pt>
                <c:pt idx="3211">
                  <c:v>77.677000000000007</c:v>
                </c:pt>
                <c:pt idx="3212">
                  <c:v>77.176000000000002</c:v>
                </c:pt>
                <c:pt idx="3213">
                  <c:v>76.248000000000005</c:v>
                </c:pt>
                <c:pt idx="3214">
                  <c:v>74.448999999999998</c:v>
                </c:pt>
                <c:pt idx="3215">
                  <c:v>72.884</c:v>
                </c:pt>
                <c:pt idx="3216">
                  <c:v>70.233000000000004</c:v>
                </c:pt>
                <c:pt idx="3217">
                  <c:v>66.941999999999993</c:v>
                </c:pt>
                <c:pt idx="3218">
                  <c:v>56.723999999999997</c:v>
                </c:pt>
                <c:pt idx="3219">
                  <c:v>53.51</c:v>
                </c:pt>
                <c:pt idx="3220">
                  <c:v>65.378</c:v>
                </c:pt>
                <c:pt idx="3221">
                  <c:v>69.936999999999998</c:v>
                </c:pt>
                <c:pt idx="3222">
                  <c:v>72.448999999999998</c:v>
                </c:pt>
                <c:pt idx="3223">
                  <c:v>74.481999999999999</c:v>
                </c:pt>
                <c:pt idx="3224">
                  <c:v>76.254999999999995</c:v>
                </c:pt>
                <c:pt idx="3225">
                  <c:v>77.331000000000003</c:v>
                </c:pt>
                <c:pt idx="3226">
                  <c:v>77.825000000000003</c:v>
                </c:pt>
                <c:pt idx="3227">
                  <c:v>78.494</c:v>
                </c:pt>
                <c:pt idx="3228">
                  <c:v>78.933999999999997</c:v>
                </c:pt>
                <c:pt idx="3229">
                  <c:v>79.283000000000001</c:v>
                </c:pt>
                <c:pt idx="3230">
                  <c:v>78.66</c:v>
                </c:pt>
                <c:pt idx="3231">
                  <c:v>78.694000000000003</c:v>
                </c:pt>
                <c:pt idx="3232">
                  <c:v>78.260999999999996</c:v>
                </c:pt>
                <c:pt idx="3233">
                  <c:v>77.706999999999994</c:v>
                </c:pt>
                <c:pt idx="3234">
                  <c:v>76.254999999999995</c:v>
                </c:pt>
                <c:pt idx="3235">
                  <c:v>74.856999999999999</c:v>
                </c:pt>
                <c:pt idx="3236">
                  <c:v>73.593999999999994</c:v>
                </c:pt>
                <c:pt idx="3237">
                  <c:v>71.084999999999994</c:v>
                </c:pt>
                <c:pt idx="3238">
                  <c:v>66.174000000000007</c:v>
                </c:pt>
                <c:pt idx="3239">
                  <c:v>58.628</c:v>
                </c:pt>
                <c:pt idx="3240">
                  <c:v>53.466000000000001</c:v>
                </c:pt>
                <c:pt idx="3241">
                  <c:v>65.703000000000003</c:v>
                </c:pt>
                <c:pt idx="3242">
                  <c:v>69.456999999999994</c:v>
                </c:pt>
                <c:pt idx="3243">
                  <c:v>72.837000000000003</c:v>
                </c:pt>
                <c:pt idx="3244">
                  <c:v>74.808999999999997</c:v>
                </c:pt>
                <c:pt idx="3245">
                  <c:v>75.866</c:v>
                </c:pt>
                <c:pt idx="3246">
                  <c:v>77.117000000000004</c:v>
                </c:pt>
                <c:pt idx="3247">
                  <c:v>78.084999999999994</c:v>
                </c:pt>
                <c:pt idx="3248">
                  <c:v>78.653999999999996</c:v>
                </c:pt>
                <c:pt idx="3249">
                  <c:v>78.652000000000001</c:v>
                </c:pt>
                <c:pt idx="3250">
                  <c:v>78.84</c:v>
                </c:pt>
                <c:pt idx="3251">
                  <c:v>79.004000000000005</c:v>
                </c:pt>
                <c:pt idx="3252">
                  <c:v>78.847999999999999</c:v>
                </c:pt>
                <c:pt idx="3253">
                  <c:v>77.930000000000007</c:v>
                </c:pt>
                <c:pt idx="3254">
                  <c:v>77.424999999999997</c:v>
                </c:pt>
                <c:pt idx="3255">
                  <c:v>76.540999999999997</c:v>
                </c:pt>
                <c:pt idx="3256">
                  <c:v>75.492000000000004</c:v>
                </c:pt>
                <c:pt idx="3257">
                  <c:v>73.022999999999996</c:v>
                </c:pt>
                <c:pt idx="3258">
                  <c:v>70.703999999999994</c:v>
                </c:pt>
                <c:pt idx="3259">
                  <c:v>66.891999999999996</c:v>
                </c:pt>
                <c:pt idx="3260">
                  <c:v>58.475000000000001</c:v>
                </c:pt>
                <c:pt idx="3261">
                  <c:v>47.893000000000001</c:v>
                </c:pt>
                <c:pt idx="3262">
                  <c:v>64.134</c:v>
                </c:pt>
                <c:pt idx="3263">
                  <c:v>69.415999999999997</c:v>
                </c:pt>
                <c:pt idx="3264">
                  <c:v>72.391999999999996</c:v>
                </c:pt>
                <c:pt idx="3265">
                  <c:v>74.043000000000006</c:v>
                </c:pt>
                <c:pt idx="3266">
                  <c:v>75.712999999999994</c:v>
                </c:pt>
                <c:pt idx="3267">
                  <c:v>76.863</c:v>
                </c:pt>
                <c:pt idx="3268">
                  <c:v>78.093999999999994</c:v>
                </c:pt>
                <c:pt idx="3269">
                  <c:v>77.986000000000004</c:v>
                </c:pt>
                <c:pt idx="3270">
                  <c:v>78.489999999999995</c:v>
                </c:pt>
                <c:pt idx="3271">
                  <c:v>78.766000000000005</c:v>
                </c:pt>
                <c:pt idx="3272">
                  <c:v>78.885000000000005</c:v>
                </c:pt>
                <c:pt idx="3273">
                  <c:v>78.102999999999994</c:v>
                </c:pt>
                <c:pt idx="3274">
                  <c:v>77.876000000000005</c:v>
                </c:pt>
                <c:pt idx="3275">
                  <c:v>77.144000000000005</c:v>
                </c:pt>
                <c:pt idx="3276">
                  <c:v>76.393000000000001</c:v>
                </c:pt>
                <c:pt idx="3277">
                  <c:v>74.406999999999996</c:v>
                </c:pt>
                <c:pt idx="3278">
                  <c:v>72.635999999999996</c:v>
                </c:pt>
                <c:pt idx="3279">
                  <c:v>70.075999999999993</c:v>
                </c:pt>
                <c:pt idx="3280">
                  <c:v>65.396000000000001</c:v>
                </c:pt>
                <c:pt idx="3281">
                  <c:v>54.298000000000002</c:v>
                </c:pt>
                <c:pt idx="3282">
                  <c:v>58.935000000000002</c:v>
                </c:pt>
                <c:pt idx="3283">
                  <c:v>66.56</c:v>
                </c:pt>
                <c:pt idx="3284">
                  <c:v>70.86</c:v>
                </c:pt>
                <c:pt idx="3285">
                  <c:v>73.13</c:v>
                </c:pt>
                <c:pt idx="3286">
                  <c:v>74.796000000000006</c:v>
                </c:pt>
                <c:pt idx="3287">
                  <c:v>76.34</c:v>
                </c:pt>
                <c:pt idx="3288">
                  <c:v>77.510999999999996</c:v>
                </c:pt>
                <c:pt idx="3289">
                  <c:v>77.707999999999998</c:v>
                </c:pt>
                <c:pt idx="3290">
                  <c:v>78.394999999999996</c:v>
                </c:pt>
                <c:pt idx="3291">
                  <c:v>78.748000000000005</c:v>
                </c:pt>
                <c:pt idx="3292">
                  <c:v>78.963999999999999</c:v>
                </c:pt>
                <c:pt idx="3293">
                  <c:v>78.45</c:v>
                </c:pt>
                <c:pt idx="3294">
                  <c:v>78.162999999999997</c:v>
                </c:pt>
                <c:pt idx="3295">
                  <c:v>77.715999999999994</c:v>
                </c:pt>
                <c:pt idx="3296">
                  <c:v>76.308000000000007</c:v>
                </c:pt>
                <c:pt idx="3297">
                  <c:v>75.268000000000001</c:v>
                </c:pt>
                <c:pt idx="3298">
                  <c:v>73.921000000000006</c:v>
                </c:pt>
                <c:pt idx="3299">
                  <c:v>71.879000000000005</c:v>
                </c:pt>
                <c:pt idx="3300">
                  <c:v>67.852000000000004</c:v>
                </c:pt>
                <c:pt idx="3301">
                  <c:v>61.844000000000001</c:v>
                </c:pt>
                <c:pt idx="3302">
                  <c:v>33.554000000000002</c:v>
                </c:pt>
                <c:pt idx="3303">
                  <c:v>62.506</c:v>
                </c:pt>
                <c:pt idx="3304">
                  <c:v>68.048000000000002</c:v>
                </c:pt>
                <c:pt idx="3305">
                  <c:v>71.798000000000002</c:v>
                </c:pt>
                <c:pt idx="3306">
                  <c:v>74.135000000000005</c:v>
                </c:pt>
                <c:pt idx="3307">
                  <c:v>75.900999999999996</c:v>
                </c:pt>
                <c:pt idx="3308">
                  <c:v>76.617000000000004</c:v>
                </c:pt>
                <c:pt idx="3309">
                  <c:v>77.727999999999994</c:v>
                </c:pt>
                <c:pt idx="3310">
                  <c:v>78.53</c:v>
                </c:pt>
                <c:pt idx="3311">
                  <c:v>79.015000000000001</c:v>
                </c:pt>
                <c:pt idx="3312">
                  <c:v>78.769000000000005</c:v>
                </c:pt>
                <c:pt idx="3313">
                  <c:v>78.864000000000004</c:v>
                </c:pt>
                <c:pt idx="3314">
                  <c:v>78.858999999999995</c:v>
                </c:pt>
                <c:pt idx="3315">
                  <c:v>78.727999999999994</c:v>
                </c:pt>
                <c:pt idx="3316">
                  <c:v>77.504000000000005</c:v>
                </c:pt>
                <c:pt idx="3317">
                  <c:v>76.882000000000005</c:v>
                </c:pt>
                <c:pt idx="3318">
                  <c:v>75.813000000000002</c:v>
                </c:pt>
                <c:pt idx="3319">
                  <c:v>74.406999999999996</c:v>
                </c:pt>
                <c:pt idx="3320">
                  <c:v>71.55</c:v>
                </c:pt>
                <c:pt idx="3321">
                  <c:v>68.414000000000001</c:v>
                </c:pt>
                <c:pt idx="3322">
                  <c:v>62.273000000000003</c:v>
                </c:pt>
                <c:pt idx="3323">
                  <c:v>30.433</c:v>
                </c:pt>
                <c:pt idx="3324">
                  <c:v>62.982999999999997</c:v>
                </c:pt>
                <c:pt idx="3325">
                  <c:v>68.545000000000002</c:v>
                </c:pt>
                <c:pt idx="3326">
                  <c:v>72.275999999999996</c:v>
                </c:pt>
                <c:pt idx="3327">
                  <c:v>74.656999999999996</c:v>
                </c:pt>
                <c:pt idx="3328">
                  <c:v>75.852999999999994</c:v>
                </c:pt>
                <c:pt idx="3329">
                  <c:v>77.183000000000007</c:v>
                </c:pt>
                <c:pt idx="3330">
                  <c:v>78.183999999999997</c:v>
                </c:pt>
                <c:pt idx="3331">
                  <c:v>79.057000000000002</c:v>
                </c:pt>
                <c:pt idx="3332">
                  <c:v>78.960999999999999</c:v>
                </c:pt>
                <c:pt idx="3333">
                  <c:v>79.334000000000003</c:v>
                </c:pt>
                <c:pt idx="3334">
                  <c:v>79.427000000000007</c:v>
                </c:pt>
                <c:pt idx="3335">
                  <c:v>79.346000000000004</c:v>
                </c:pt>
                <c:pt idx="3336">
                  <c:v>78.55</c:v>
                </c:pt>
                <c:pt idx="3337">
                  <c:v>78.100999999999999</c:v>
                </c:pt>
                <c:pt idx="3338">
                  <c:v>77.218000000000004</c:v>
                </c:pt>
                <c:pt idx="3339">
                  <c:v>76.158000000000001</c:v>
                </c:pt>
                <c:pt idx="3340">
                  <c:v>74.111000000000004</c:v>
                </c:pt>
                <c:pt idx="3341">
                  <c:v>71.775999999999996</c:v>
                </c:pt>
                <c:pt idx="3342">
                  <c:v>69.131</c:v>
                </c:pt>
                <c:pt idx="3343">
                  <c:v>62.298000000000002</c:v>
                </c:pt>
                <c:pt idx="3344">
                  <c:v>31.393999999999998</c:v>
                </c:pt>
                <c:pt idx="3345">
                  <c:v>63.223999999999997</c:v>
                </c:pt>
                <c:pt idx="3346">
                  <c:v>68.882000000000005</c:v>
                </c:pt>
                <c:pt idx="3347">
                  <c:v>72.494</c:v>
                </c:pt>
                <c:pt idx="3348">
                  <c:v>74.247</c:v>
                </c:pt>
                <c:pt idx="3349">
                  <c:v>75.992000000000004</c:v>
                </c:pt>
                <c:pt idx="3350">
                  <c:v>77.19</c:v>
                </c:pt>
                <c:pt idx="3351">
                  <c:v>77.668999999999997</c:v>
                </c:pt>
                <c:pt idx="3352">
                  <c:v>78.423000000000002</c:v>
                </c:pt>
                <c:pt idx="3353">
                  <c:v>79.015000000000001</c:v>
                </c:pt>
                <c:pt idx="3354">
                  <c:v>79.272000000000006</c:v>
                </c:pt>
                <c:pt idx="3355">
                  <c:v>78.706999999999994</c:v>
                </c:pt>
                <c:pt idx="3356">
                  <c:v>78.811999999999998</c:v>
                </c:pt>
                <c:pt idx="3357">
                  <c:v>78.388000000000005</c:v>
                </c:pt>
                <c:pt idx="3358">
                  <c:v>77.956000000000003</c:v>
                </c:pt>
                <c:pt idx="3359">
                  <c:v>76.527000000000001</c:v>
                </c:pt>
                <c:pt idx="3360">
                  <c:v>75.197999999999993</c:v>
                </c:pt>
                <c:pt idx="3361">
                  <c:v>74.049000000000007</c:v>
                </c:pt>
                <c:pt idx="3362">
                  <c:v>71.771000000000001</c:v>
                </c:pt>
                <c:pt idx="3363">
                  <c:v>67.373999999999995</c:v>
                </c:pt>
                <c:pt idx="3364">
                  <c:v>60.960999999999999</c:v>
                </c:pt>
                <c:pt idx="3365">
                  <c:v>48.018000000000001</c:v>
                </c:pt>
                <c:pt idx="3366">
                  <c:v>64.319000000000003</c:v>
                </c:pt>
                <c:pt idx="3367">
                  <c:v>68.382999999999996</c:v>
                </c:pt>
                <c:pt idx="3368">
                  <c:v>72.418000000000006</c:v>
                </c:pt>
                <c:pt idx="3369">
                  <c:v>74.484999999999999</c:v>
                </c:pt>
                <c:pt idx="3370">
                  <c:v>76.263999999999996</c:v>
                </c:pt>
                <c:pt idx="3371">
                  <c:v>76.843999999999994</c:v>
                </c:pt>
                <c:pt idx="3372">
                  <c:v>77.831000000000003</c:v>
                </c:pt>
                <c:pt idx="3373">
                  <c:v>78.543000000000006</c:v>
                </c:pt>
                <c:pt idx="3374">
                  <c:v>79.165000000000006</c:v>
                </c:pt>
                <c:pt idx="3375">
                  <c:v>78.599000000000004</c:v>
                </c:pt>
                <c:pt idx="3376">
                  <c:v>78.808999999999997</c:v>
                </c:pt>
                <c:pt idx="3377">
                  <c:v>78.629000000000005</c:v>
                </c:pt>
                <c:pt idx="3378">
                  <c:v>78.394999999999996</c:v>
                </c:pt>
                <c:pt idx="3379">
                  <c:v>77.23</c:v>
                </c:pt>
                <c:pt idx="3380">
                  <c:v>76.254000000000005</c:v>
                </c:pt>
                <c:pt idx="3381">
                  <c:v>75.152000000000001</c:v>
                </c:pt>
                <c:pt idx="3382">
                  <c:v>73.164000000000001</c:v>
                </c:pt>
                <c:pt idx="3383">
                  <c:v>69.915999999999997</c:v>
                </c:pt>
                <c:pt idx="3384">
                  <c:v>65.548000000000002</c:v>
                </c:pt>
                <c:pt idx="3385">
                  <c:v>52.478000000000002</c:v>
                </c:pt>
                <c:pt idx="3386">
                  <c:v>57.404000000000003</c:v>
                </c:pt>
                <c:pt idx="3387">
                  <c:v>66.483000000000004</c:v>
                </c:pt>
                <c:pt idx="3388">
                  <c:v>70.891999999999996</c:v>
                </c:pt>
                <c:pt idx="3389">
                  <c:v>73.445999999999998</c:v>
                </c:pt>
                <c:pt idx="3390">
                  <c:v>75.662000000000006</c:v>
                </c:pt>
                <c:pt idx="3391">
                  <c:v>76.578999999999994</c:v>
                </c:pt>
                <c:pt idx="3392">
                  <c:v>77.600999999999999</c:v>
                </c:pt>
                <c:pt idx="3393">
                  <c:v>78.682000000000002</c:v>
                </c:pt>
                <c:pt idx="3394">
                  <c:v>79.247</c:v>
                </c:pt>
                <c:pt idx="3395">
                  <c:v>79.078999999999994</c:v>
                </c:pt>
                <c:pt idx="3396">
                  <c:v>79.239999999999995</c:v>
                </c:pt>
                <c:pt idx="3397">
                  <c:v>79.263999999999996</c:v>
                </c:pt>
                <c:pt idx="3398">
                  <c:v>79.076999999999998</c:v>
                </c:pt>
                <c:pt idx="3399">
                  <c:v>78.132000000000005</c:v>
                </c:pt>
                <c:pt idx="3400">
                  <c:v>77.328000000000003</c:v>
                </c:pt>
                <c:pt idx="3401">
                  <c:v>76.448999999999998</c:v>
                </c:pt>
                <c:pt idx="3402">
                  <c:v>74.256</c:v>
                </c:pt>
                <c:pt idx="3403">
                  <c:v>72.277000000000001</c:v>
                </c:pt>
                <c:pt idx="3404">
                  <c:v>69.593000000000004</c:v>
                </c:pt>
                <c:pt idx="3405">
                  <c:v>64.02</c:v>
                </c:pt>
                <c:pt idx="3406">
                  <c:v>45.088999999999999</c:v>
                </c:pt>
                <c:pt idx="3407">
                  <c:v>62.465000000000003</c:v>
                </c:pt>
                <c:pt idx="3408">
                  <c:v>68.471000000000004</c:v>
                </c:pt>
                <c:pt idx="3409">
                  <c:v>71.95</c:v>
                </c:pt>
                <c:pt idx="3410">
                  <c:v>74.087999999999994</c:v>
                </c:pt>
                <c:pt idx="3411">
                  <c:v>75.790999999999997</c:v>
                </c:pt>
                <c:pt idx="3412">
                  <c:v>77.22</c:v>
                </c:pt>
                <c:pt idx="3413">
                  <c:v>78.251000000000005</c:v>
                </c:pt>
                <c:pt idx="3414">
                  <c:v>78.429000000000002</c:v>
                </c:pt>
                <c:pt idx="3415">
                  <c:v>79.168999999999997</c:v>
                </c:pt>
                <c:pt idx="3416">
                  <c:v>79.540000000000006</c:v>
                </c:pt>
                <c:pt idx="3417">
                  <c:v>79.686999999999998</c:v>
                </c:pt>
                <c:pt idx="3418">
                  <c:v>79.150000000000006</c:v>
                </c:pt>
                <c:pt idx="3419">
                  <c:v>78.917000000000002</c:v>
                </c:pt>
                <c:pt idx="3420">
                  <c:v>78.507000000000005</c:v>
                </c:pt>
                <c:pt idx="3421">
                  <c:v>77.885000000000005</c:v>
                </c:pt>
                <c:pt idx="3422">
                  <c:v>76.251000000000005</c:v>
                </c:pt>
                <c:pt idx="3423">
                  <c:v>74.899000000000001</c:v>
                </c:pt>
                <c:pt idx="3424">
                  <c:v>73.045000000000002</c:v>
                </c:pt>
                <c:pt idx="3425">
                  <c:v>70.188000000000002</c:v>
                </c:pt>
                <c:pt idx="3426">
                  <c:v>64.724000000000004</c:v>
                </c:pt>
                <c:pt idx="3427">
                  <c:v>50.320999999999998</c:v>
                </c:pt>
                <c:pt idx="3428">
                  <c:v>61.003</c:v>
                </c:pt>
                <c:pt idx="3429">
                  <c:v>68.138000000000005</c:v>
                </c:pt>
                <c:pt idx="3430">
                  <c:v>71.462000000000003</c:v>
                </c:pt>
                <c:pt idx="3431">
                  <c:v>74.055000000000007</c:v>
                </c:pt>
                <c:pt idx="3432">
                  <c:v>76.027000000000001</c:v>
                </c:pt>
                <c:pt idx="3433">
                  <c:v>77.472999999999999</c:v>
                </c:pt>
                <c:pt idx="3434">
                  <c:v>77.97</c:v>
                </c:pt>
                <c:pt idx="3435">
                  <c:v>78.8</c:v>
                </c:pt>
                <c:pt idx="3436">
                  <c:v>79.361000000000004</c:v>
                </c:pt>
                <c:pt idx="3437">
                  <c:v>79.799000000000007</c:v>
                </c:pt>
                <c:pt idx="3438">
                  <c:v>79.287000000000006</c:v>
                </c:pt>
                <c:pt idx="3439">
                  <c:v>79.31</c:v>
                </c:pt>
                <c:pt idx="3440">
                  <c:v>79.113</c:v>
                </c:pt>
                <c:pt idx="3441">
                  <c:v>78.623000000000005</c:v>
                </c:pt>
                <c:pt idx="3442">
                  <c:v>77.369</c:v>
                </c:pt>
                <c:pt idx="3443">
                  <c:v>76.349000000000004</c:v>
                </c:pt>
                <c:pt idx="3444">
                  <c:v>74.995000000000005</c:v>
                </c:pt>
                <c:pt idx="3445">
                  <c:v>72.850999999999999</c:v>
                </c:pt>
                <c:pt idx="3446">
                  <c:v>69.244</c:v>
                </c:pt>
                <c:pt idx="3447">
                  <c:v>63.795999999999999</c:v>
                </c:pt>
                <c:pt idx="3448">
                  <c:v>47.523000000000003</c:v>
                </c:pt>
                <c:pt idx="3449">
                  <c:v>62.387</c:v>
                </c:pt>
                <c:pt idx="3450">
                  <c:v>68.081999999999994</c:v>
                </c:pt>
                <c:pt idx="3451">
                  <c:v>71.900999999999996</c:v>
                </c:pt>
                <c:pt idx="3452">
                  <c:v>74.337000000000003</c:v>
                </c:pt>
                <c:pt idx="3453">
                  <c:v>75.543999999999997</c:v>
                </c:pt>
                <c:pt idx="3454">
                  <c:v>77.072000000000003</c:v>
                </c:pt>
                <c:pt idx="3455">
                  <c:v>77.998000000000005</c:v>
                </c:pt>
                <c:pt idx="3456">
                  <c:v>78.905000000000001</c:v>
                </c:pt>
                <c:pt idx="3457">
                  <c:v>78.730999999999995</c:v>
                </c:pt>
                <c:pt idx="3458">
                  <c:v>79.135999999999996</c:v>
                </c:pt>
                <c:pt idx="3459">
                  <c:v>79.331000000000003</c:v>
                </c:pt>
                <c:pt idx="3460">
                  <c:v>79.134</c:v>
                </c:pt>
                <c:pt idx="3461">
                  <c:v>78.338999999999999</c:v>
                </c:pt>
                <c:pt idx="3462">
                  <c:v>77.903000000000006</c:v>
                </c:pt>
                <c:pt idx="3463">
                  <c:v>76.968000000000004</c:v>
                </c:pt>
                <c:pt idx="3464">
                  <c:v>75.986999999999995</c:v>
                </c:pt>
                <c:pt idx="3465">
                  <c:v>73.816000000000003</c:v>
                </c:pt>
                <c:pt idx="3466">
                  <c:v>71.28</c:v>
                </c:pt>
                <c:pt idx="3467">
                  <c:v>68.453000000000003</c:v>
                </c:pt>
                <c:pt idx="3468">
                  <c:v>61.13</c:v>
                </c:pt>
                <c:pt idx="3469">
                  <c:v>45.972000000000001</c:v>
                </c:pt>
                <c:pt idx="3470">
                  <c:v>64.393000000000001</c:v>
                </c:pt>
                <c:pt idx="3471">
                  <c:v>69.64</c:v>
                </c:pt>
                <c:pt idx="3472">
                  <c:v>72.808999999999997</c:v>
                </c:pt>
                <c:pt idx="3473">
                  <c:v>74.343999999999994</c:v>
                </c:pt>
                <c:pt idx="3474">
                  <c:v>76.242999999999995</c:v>
                </c:pt>
                <c:pt idx="3475">
                  <c:v>77.382999999999996</c:v>
                </c:pt>
                <c:pt idx="3476">
                  <c:v>78.522999999999996</c:v>
                </c:pt>
                <c:pt idx="3477">
                  <c:v>78.537000000000006</c:v>
                </c:pt>
                <c:pt idx="3478">
                  <c:v>79.09</c:v>
                </c:pt>
                <c:pt idx="3479">
                  <c:v>79.44</c:v>
                </c:pt>
                <c:pt idx="3480">
                  <c:v>79.501000000000005</c:v>
                </c:pt>
                <c:pt idx="3481">
                  <c:v>78.831999999999994</c:v>
                </c:pt>
                <c:pt idx="3482">
                  <c:v>78.388999999999996</c:v>
                </c:pt>
                <c:pt idx="3483">
                  <c:v>77.863</c:v>
                </c:pt>
                <c:pt idx="3484">
                  <c:v>77.078999999999994</c:v>
                </c:pt>
                <c:pt idx="3485">
                  <c:v>75.05</c:v>
                </c:pt>
                <c:pt idx="3486">
                  <c:v>73.744</c:v>
                </c:pt>
                <c:pt idx="3487">
                  <c:v>71.244</c:v>
                </c:pt>
                <c:pt idx="3488">
                  <c:v>67.052000000000007</c:v>
                </c:pt>
                <c:pt idx="3489">
                  <c:v>58.037999999999997</c:v>
                </c:pt>
                <c:pt idx="3490">
                  <c:v>56.155000000000001</c:v>
                </c:pt>
                <c:pt idx="3491">
                  <c:v>66.546000000000006</c:v>
                </c:pt>
                <c:pt idx="3492">
                  <c:v>70.742999999999995</c:v>
                </c:pt>
                <c:pt idx="3493">
                  <c:v>73.596000000000004</c:v>
                </c:pt>
                <c:pt idx="3494">
                  <c:v>75.483999999999995</c:v>
                </c:pt>
                <c:pt idx="3495">
                  <c:v>77.067999999999998</c:v>
                </c:pt>
                <c:pt idx="3496">
                  <c:v>78.263000000000005</c:v>
                </c:pt>
                <c:pt idx="3497">
                  <c:v>78.591999999999999</c:v>
                </c:pt>
                <c:pt idx="3498">
                  <c:v>79.207999999999998</c:v>
                </c:pt>
                <c:pt idx="3499">
                  <c:v>79.762</c:v>
                </c:pt>
                <c:pt idx="3500">
                  <c:v>79.900999999999996</c:v>
                </c:pt>
                <c:pt idx="3501">
                  <c:v>79.450999999999993</c:v>
                </c:pt>
                <c:pt idx="3502">
                  <c:v>79.212000000000003</c:v>
                </c:pt>
                <c:pt idx="3503">
                  <c:v>78.893000000000001</c:v>
                </c:pt>
                <c:pt idx="3504">
                  <c:v>78.344999999999999</c:v>
                </c:pt>
                <c:pt idx="3505">
                  <c:v>76.658000000000001</c:v>
                </c:pt>
                <c:pt idx="3506">
                  <c:v>75.584999999999994</c:v>
                </c:pt>
                <c:pt idx="3507">
                  <c:v>73.555000000000007</c:v>
                </c:pt>
                <c:pt idx="3508">
                  <c:v>70.272999999999996</c:v>
                </c:pt>
                <c:pt idx="3509">
                  <c:v>65.933000000000007</c:v>
                </c:pt>
                <c:pt idx="3510">
                  <c:v>54.146000000000001</c:v>
                </c:pt>
                <c:pt idx="3511">
                  <c:v>56.558999999999997</c:v>
                </c:pt>
                <c:pt idx="3512">
                  <c:v>66.465999999999994</c:v>
                </c:pt>
                <c:pt idx="3513">
                  <c:v>71.182000000000002</c:v>
                </c:pt>
                <c:pt idx="3514">
                  <c:v>73.775000000000006</c:v>
                </c:pt>
                <c:pt idx="3515">
                  <c:v>75.876999999999995</c:v>
                </c:pt>
                <c:pt idx="3516">
                  <c:v>76.819000000000003</c:v>
                </c:pt>
                <c:pt idx="3517">
                  <c:v>77.935000000000002</c:v>
                </c:pt>
                <c:pt idx="3518">
                  <c:v>79.046999999999997</c:v>
                </c:pt>
                <c:pt idx="3519">
                  <c:v>79.542000000000002</c:v>
                </c:pt>
                <c:pt idx="3520">
                  <c:v>79.385999999999996</c:v>
                </c:pt>
                <c:pt idx="3521">
                  <c:v>79.66</c:v>
                </c:pt>
                <c:pt idx="3522">
                  <c:v>79.716999999999999</c:v>
                </c:pt>
                <c:pt idx="3523">
                  <c:v>79.548000000000002</c:v>
                </c:pt>
                <c:pt idx="3524">
                  <c:v>78.616</c:v>
                </c:pt>
                <c:pt idx="3525">
                  <c:v>77.891999999999996</c:v>
                </c:pt>
                <c:pt idx="3526">
                  <c:v>77.108000000000004</c:v>
                </c:pt>
                <c:pt idx="3527">
                  <c:v>75.808999999999997</c:v>
                </c:pt>
                <c:pt idx="3528">
                  <c:v>73.417000000000002</c:v>
                </c:pt>
                <c:pt idx="3529">
                  <c:v>70.905000000000001</c:v>
                </c:pt>
                <c:pt idx="3530">
                  <c:v>66.343000000000004</c:v>
                </c:pt>
                <c:pt idx="3531">
                  <c:v>57.140999999999998</c:v>
                </c:pt>
                <c:pt idx="3532">
                  <c:v>58.094999999999999</c:v>
                </c:pt>
                <c:pt idx="3533">
                  <c:v>66.789000000000001</c:v>
                </c:pt>
                <c:pt idx="3534">
                  <c:v>71.221000000000004</c:v>
                </c:pt>
                <c:pt idx="3535">
                  <c:v>74.204999999999998</c:v>
                </c:pt>
                <c:pt idx="3536">
                  <c:v>75.326999999999998</c:v>
                </c:pt>
                <c:pt idx="3537">
                  <c:v>76.941000000000003</c:v>
                </c:pt>
                <c:pt idx="3538">
                  <c:v>78.12</c:v>
                </c:pt>
                <c:pt idx="3539">
                  <c:v>79.031000000000006</c:v>
                </c:pt>
                <c:pt idx="3540">
                  <c:v>79.141000000000005</c:v>
                </c:pt>
                <c:pt idx="3541">
                  <c:v>79.518000000000001</c:v>
                </c:pt>
                <c:pt idx="3542">
                  <c:v>79.736999999999995</c:v>
                </c:pt>
                <c:pt idx="3543">
                  <c:v>79.885999999999996</c:v>
                </c:pt>
                <c:pt idx="3544">
                  <c:v>79.021000000000001</c:v>
                </c:pt>
                <c:pt idx="3545">
                  <c:v>78.644000000000005</c:v>
                </c:pt>
                <c:pt idx="3546">
                  <c:v>77.935000000000002</c:v>
                </c:pt>
                <c:pt idx="3547">
                  <c:v>76.972999999999999</c:v>
                </c:pt>
                <c:pt idx="3548">
                  <c:v>74.921999999999997</c:v>
                </c:pt>
                <c:pt idx="3549">
                  <c:v>73.043999999999997</c:v>
                </c:pt>
                <c:pt idx="3550">
                  <c:v>70.129000000000005</c:v>
                </c:pt>
                <c:pt idx="3551">
                  <c:v>64.942999999999998</c:v>
                </c:pt>
                <c:pt idx="3552">
                  <c:v>47.298999999999999</c:v>
                </c:pt>
                <c:pt idx="3553">
                  <c:v>61.517000000000003</c:v>
                </c:pt>
                <c:pt idx="3554">
                  <c:v>68.23</c:v>
                </c:pt>
                <c:pt idx="3555">
                  <c:v>72.367000000000004</c:v>
                </c:pt>
                <c:pt idx="3556">
                  <c:v>74.356999999999999</c:v>
                </c:pt>
                <c:pt idx="3557">
                  <c:v>76.2</c:v>
                </c:pt>
                <c:pt idx="3558">
                  <c:v>77.558000000000007</c:v>
                </c:pt>
                <c:pt idx="3559">
                  <c:v>77.977999999999994</c:v>
                </c:pt>
                <c:pt idx="3560">
                  <c:v>78.894000000000005</c:v>
                </c:pt>
                <c:pt idx="3561">
                  <c:v>79.358999999999995</c:v>
                </c:pt>
                <c:pt idx="3562">
                  <c:v>79.784999999999997</c:v>
                </c:pt>
                <c:pt idx="3563">
                  <c:v>79.188999999999993</c:v>
                </c:pt>
                <c:pt idx="3564">
                  <c:v>79.222999999999999</c:v>
                </c:pt>
                <c:pt idx="3565">
                  <c:v>79.126999999999995</c:v>
                </c:pt>
                <c:pt idx="3566">
                  <c:v>78.521000000000001</c:v>
                </c:pt>
                <c:pt idx="3567">
                  <c:v>77.241</c:v>
                </c:pt>
                <c:pt idx="3568">
                  <c:v>76.171000000000006</c:v>
                </c:pt>
                <c:pt idx="3569">
                  <c:v>74.686000000000007</c:v>
                </c:pt>
                <c:pt idx="3570">
                  <c:v>72.606999999999999</c:v>
                </c:pt>
                <c:pt idx="3571">
                  <c:v>68.671999999999997</c:v>
                </c:pt>
                <c:pt idx="3572">
                  <c:v>62.15</c:v>
                </c:pt>
                <c:pt idx="3573">
                  <c:v>35.829000000000001</c:v>
                </c:pt>
                <c:pt idx="3574">
                  <c:v>63.954000000000001</c:v>
                </c:pt>
                <c:pt idx="3575">
                  <c:v>68.963999999999999</c:v>
                </c:pt>
                <c:pt idx="3576">
                  <c:v>72.697999999999993</c:v>
                </c:pt>
                <c:pt idx="3577">
                  <c:v>75.084999999999994</c:v>
                </c:pt>
                <c:pt idx="3578">
                  <c:v>76.819000000000003</c:v>
                </c:pt>
                <c:pt idx="3579">
                  <c:v>77.509</c:v>
                </c:pt>
                <c:pt idx="3580">
                  <c:v>78.549000000000007</c:v>
                </c:pt>
                <c:pt idx="3581">
                  <c:v>79.412000000000006</c:v>
                </c:pt>
                <c:pt idx="3582">
                  <c:v>79.908000000000001</c:v>
                </c:pt>
                <c:pt idx="3583">
                  <c:v>79.587000000000003</c:v>
                </c:pt>
                <c:pt idx="3584">
                  <c:v>79.73</c:v>
                </c:pt>
                <c:pt idx="3585">
                  <c:v>79.608999999999995</c:v>
                </c:pt>
                <c:pt idx="3586">
                  <c:v>79.453000000000003</c:v>
                </c:pt>
                <c:pt idx="3587">
                  <c:v>78.293000000000006</c:v>
                </c:pt>
                <c:pt idx="3588">
                  <c:v>77.385000000000005</c:v>
                </c:pt>
                <c:pt idx="3589">
                  <c:v>76.340999999999994</c:v>
                </c:pt>
                <c:pt idx="3590">
                  <c:v>74.909000000000006</c:v>
                </c:pt>
                <c:pt idx="3591">
                  <c:v>71.853999999999999</c:v>
                </c:pt>
                <c:pt idx="3592">
                  <c:v>68.911000000000001</c:v>
                </c:pt>
                <c:pt idx="3593">
                  <c:v>61.52</c:v>
                </c:pt>
                <c:pt idx="3594">
                  <c:v>47.082000000000001</c:v>
                </c:pt>
                <c:pt idx="3595">
                  <c:v>64.849000000000004</c:v>
                </c:pt>
                <c:pt idx="3596">
                  <c:v>70.173000000000002</c:v>
                </c:pt>
                <c:pt idx="3597">
                  <c:v>73.373000000000005</c:v>
                </c:pt>
                <c:pt idx="3598">
                  <c:v>75.637</c:v>
                </c:pt>
                <c:pt idx="3599">
                  <c:v>76.846000000000004</c:v>
                </c:pt>
                <c:pt idx="3600">
                  <c:v>77.995000000000005</c:v>
                </c:pt>
                <c:pt idx="3601">
                  <c:v>79.073999999999998</c:v>
                </c:pt>
                <c:pt idx="3602">
                  <c:v>79.765000000000001</c:v>
                </c:pt>
                <c:pt idx="3603">
                  <c:v>79.701999999999998</c:v>
                </c:pt>
                <c:pt idx="3604">
                  <c:v>80.015000000000001</c:v>
                </c:pt>
                <c:pt idx="3605">
                  <c:v>80.06</c:v>
                </c:pt>
                <c:pt idx="3606">
                  <c:v>80.08</c:v>
                </c:pt>
                <c:pt idx="3607">
                  <c:v>79.048000000000002</c:v>
                </c:pt>
                <c:pt idx="3608">
                  <c:v>78.507000000000005</c:v>
                </c:pt>
                <c:pt idx="3609">
                  <c:v>77.722999999999999</c:v>
                </c:pt>
                <c:pt idx="3610">
                  <c:v>76.408000000000001</c:v>
                </c:pt>
                <c:pt idx="3611">
                  <c:v>74.382999999999996</c:v>
                </c:pt>
                <c:pt idx="3612">
                  <c:v>72.138999999999996</c:v>
                </c:pt>
                <c:pt idx="3613">
                  <c:v>68.09</c:v>
                </c:pt>
                <c:pt idx="3614">
                  <c:v>60.301000000000002</c:v>
                </c:pt>
                <c:pt idx="3615">
                  <c:v>53.180999999999997</c:v>
                </c:pt>
                <c:pt idx="3616">
                  <c:v>65.912999999999997</c:v>
                </c:pt>
                <c:pt idx="3617">
                  <c:v>70.207999999999998</c:v>
                </c:pt>
                <c:pt idx="3618">
                  <c:v>73.316000000000003</c:v>
                </c:pt>
                <c:pt idx="3619">
                  <c:v>75.421999999999997</c:v>
                </c:pt>
                <c:pt idx="3620">
                  <c:v>77.055000000000007</c:v>
                </c:pt>
                <c:pt idx="3621">
                  <c:v>78.245999999999995</c:v>
                </c:pt>
                <c:pt idx="3622">
                  <c:v>78.587000000000003</c:v>
                </c:pt>
                <c:pt idx="3623">
                  <c:v>79.308000000000007</c:v>
                </c:pt>
                <c:pt idx="3624">
                  <c:v>79.902000000000001</c:v>
                </c:pt>
                <c:pt idx="3625">
                  <c:v>79.998000000000005</c:v>
                </c:pt>
                <c:pt idx="3626">
                  <c:v>79.552000000000007</c:v>
                </c:pt>
                <c:pt idx="3627">
                  <c:v>79.411000000000001</c:v>
                </c:pt>
                <c:pt idx="3628">
                  <c:v>79.123000000000005</c:v>
                </c:pt>
                <c:pt idx="3629">
                  <c:v>78.599000000000004</c:v>
                </c:pt>
                <c:pt idx="3630">
                  <c:v>76.977999999999994</c:v>
                </c:pt>
                <c:pt idx="3631">
                  <c:v>75.897999999999996</c:v>
                </c:pt>
                <c:pt idx="3632">
                  <c:v>73.995999999999995</c:v>
                </c:pt>
                <c:pt idx="3633">
                  <c:v>71.611000000000004</c:v>
                </c:pt>
                <c:pt idx="3634">
                  <c:v>66.905000000000001</c:v>
                </c:pt>
                <c:pt idx="3635">
                  <c:v>56.573999999999998</c:v>
                </c:pt>
                <c:pt idx="3636">
                  <c:v>55.552999999999997</c:v>
                </c:pt>
                <c:pt idx="3637">
                  <c:v>66.677000000000007</c:v>
                </c:pt>
                <c:pt idx="3638">
                  <c:v>70.769000000000005</c:v>
                </c:pt>
                <c:pt idx="3639">
                  <c:v>73.578999999999994</c:v>
                </c:pt>
                <c:pt idx="3640">
                  <c:v>75.849000000000004</c:v>
                </c:pt>
                <c:pt idx="3641">
                  <c:v>77.465000000000003</c:v>
                </c:pt>
                <c:pt idx="3642">
                  <c:v>77.888000000000005</c:v>
                </c:pt>
                <c:pt idx="3643">
                  <c:v>79.016000000000005</c:v>
                </c:pt>
                <c:pt idx="3644">
                  <c:v>79.59</c:v>
                </c:pt>
                <c:pt idx="3645">
                  <c:v>80.105999999999995</c:v>
                </c:pt>
                <c:pt idx="3646">
                  <c:v>79.695999999999998</c:v>
                </c:pt>
                <c:pt idx="3647">
                  <c:v>79.722999999999999</c:v>
                </c:pt>
                <c:pt idx="3648">
                  <c:v>79.536000000000001</c:v>
                </c:pt>
                <c:pt idx="3649">
                  <c:v>79.242999999999995</c:v>
                </c:pt>
                <c:pt idx="3650">
                  <c:v>77.813999999999993</c:v>
                </c:pt>
                <c:pt idx="3651">
                  <c:v>76.992000000000004</c:v>
                </c:pt>
                <c:pt idx="3652">
                  <c:v>75.512</c:v>
                </c:pt>
                <c:pt idx="3653">
                  <c:v>73.650000000000006</c:v>
                </c:pt>
                <c:pt idx="3654">
                  <c:v>70.123000000000005</c:v>
                </c:pt>
                <c:pt idx="3655">
                  <c:v>64.861000000000004</c:v>
                </c:pt>
                <c:pt idx="3656">
                  <c:v>51.003</c:v>
                </c:pt>
                <c:pt idx="3657">
                  <c:v>62.701000000000001</c:v>
                </c:pt>
                <c:pt idx="3658">
                  <c:v>68.733999999999995</c:v>
                </c:pt>
                <c:pt idx="3659">
                  <c:v>72.391999999999996</c:v>
                </c:pt>
                <c:pt idx="3660">
                  <c:v>74.980999999999995</c:v>
                </c:pt>
                <c:pt idx="3661">
                  <c:v>76.722999999999999</c:v>
                </c:pt>
                <c:pt idx="3662">
                  <c:v>77.628</c:v>
                </c:pt>
                <c:pt idx="3663">
                  <c:v>78.652000000000001</c:v>
                </c:pt>
                <c:pt idx="3664">
                  <c:v>79.44</c:v>
                </c:pt>
                <c:pt idx="3665">
                  <c:v>79.465999999999994</c:v>
                </c:pt>
                <c:pt idx="3666">
                  <c:v>79.900000000000006</c:v>
                </c:pt>
                <c:pt idx="3667">
                  <c:v>80.034000000000006</c:v>
                </c:pt>
                <c:pt idx="3668">
                  <c:v>80.138999999999996</c:v>
                </c:pt>
                <c:pt idx="3669">
                  <c:v>79.186999999999998</c:v>
                </c:pt>
                <c:pt idx="3670">
                  <c:v>78.774000000000001</c:v>
                </c:pt>
                <c:pt idx="3671">
                  <c:v>78.123999999999995</c:v>
                </c:pt>
                <c:pt idx="3672">
                  <c:v>77.046000000000006</c:v>
                </c:pt>
                <c:pt idx="3673">
                  <c:v>74.956000000000003</c:v>
                </c:pt>
                <c:pt idx="3674">
                  <c:v>72.944999999999993</c:v>
                </c:pt>
                <c:pt idx="3675">
                  <c:v>69.783000000000001</c:v>
                </c:pt>
                <c:pt idx="3676">
                  <c:v>64.69</c:v>
                </c:pt>
                <c:pt idx="3677">
                  <c:v>40.253</c:v>
                </c:pt>
                <c:pt idx="3678">
                  <c:v>63.225999999999999</c:v>
                </c:pt>
                <c:pt idx="3679">
                  <c:v>69.245000000000005</c:v>
                </c:pt>
                <c:pt idx="3680">
                  <c:v>72.924000000000007</c:v>
                </c:pt>
                <c:pt idx="3681">
                  <c:v>74.811000000000007</c:v>
                </c:pt>
                <c:pt idx="3682">
                  <c:v>76.736999999999995</c:v>
                </c:pt>
                <c:pt idx="3683">
                  <c:v>78.126999999999995</c:v>
                </c:pt>
                <c:pt idx="3684">
                  <c:v>79.158000000000001</c:v>
                </c:pt>
                <c:pt idx="3685">
                  <c:v>79.302000000000007</c:v>
                </c:pt>
                <c:pt idx="3686">
                  <c:v>79.87</c:v>
                </c:pt>
                <c:pt idx="3687">
                  <c:v>80.286000000000001</c:v>
                </c:pt>
                <c:pt idx="3688">
                  <c:v>80.406999999999996</c:v>
                </c:pt>
                <c:pt idx="3689">
                  <c:v>79.751999999999995</c:v>
                </c:pt>
                <c:pt idx="3690">
                  <c:v>79.622</c:v>
                </c:pt>
                <c:pt idx="3691">
                  <c:v>79.113</c:v>
                </c:pt>
                <c:pt idx="3692">
                  <c:v>78.521000000000001</c:v>
                </c:pt>
                <c:pt idx="3693">
                  <c:v>76.819000000000003</c:v>
                </c:pt>
                <c:pt idx="3694">
                  <c:v>75.403999999999996</c:v>
                </c:pt>
                <c:pt idx="3695">
                  <c:v>73.296999999999997</c:v>
                </c:pt>
                <c:pt idx="3696">
                  <c:v>70.307000000000002</c:v>
                </c:pt>
                <c:pt idx="3697">
                  <c:v>64.158000000000001</c:v>
                </c:pt>
                <c:pt idx="3698">
                  <c:v>44.798999999999999</c:v>
                </c:pt>
                <c:pt idx="3699">
                  <c:v>63.12</c:v>
                </c:pt>
                <c:pt idx="3700">
                  <c:v>69.337000000000003</c:v>
                </c:pt>
                <c:pt idx="3701">
                  <c:v>72.587000000000003</c:v>
                </c:pt>
                <c:pt idx="3702">
                  <c:v>75.099000000000004</c:v>
                </c:pt>
                <c:pt idx="3703">
                  <c:v>76.864999999999995</c:v>
                </c:pt>
                <c:pt idx="3704">
                  <c:v>78.3</c:v>
                </c:pt>
                <c:pt idx="3705">
                  <c:v>78.698999999999998</c:v>
                </c:pt>
                <c:pt idx="3706">
                  <c:v>79.591999999999999</c:v>
                </c:pt>
                <c:pt idx="3707">
                  <c:v>80.082999999999998</c:v>
                </c:pt>
                <c:pt idx="3708">
                  <c:v>80.438000000000002</c:v>
                </c:pt>
                <c:pt idx="3709">
                  <c:v>79.986000000000004</c:v>
                </c:pt>
                <c:pt idx="3710">
                  <c:v>79.858000000000004</c:v>
                </c:pt>
                <c:pt idx="3711">
                  <c:v>79.722999999999999</c:v>
                </c:pt>
                <c:pt idx="3712">
                  <c:v>79.244</c:v>
                </c:pt>
                <c:pt idx="3713">
                  <c:v>77.727999999999994</c:v>
                </c:pt>
                <c:pt idx="3714">
                  <c:v>76.694000000000003</c:v>
                </c:pt>
                <c:pt idx="3715">
                  <c:v>75.259</c:v>
                </c:pt>
                <c:pt idx="3716">
                  <c:v>72.915999999999997</c:v>
                </c:pt>
                <c:pt idx="3717">
                  <c:v>69.206999999999994</c:v>
                </c:pt>
                <c:pt idx="3718">
                  <c:v>62.765000000000001</c:v>
                </c:pt>
                <c:pt idx="3719">
                  <c:v>40.488999999999997</c:v>
                </c:pt>
                <c:pt idx="3720">
                  <c:v>64.135000000000005</c:v>
                </c:pt>
                <c:pt idx="3721">
                  <c:v>69.825999999999993</c:v>
                </c:pt>
                <c:pt idx="3722">
                  <c:v>73.207999999999998</c:v>
                </c:pt>
                <c:pt idx="3723">
                  <c:v>75.355000000000004</c:v>
                </c:pt>
                <c:pt idx="3724">
                  <c:v>76.647999999999996</c:v>
                </c:pt>
                <c:pt idx="3725">
                  <c:v>77.905000000000001</c:v>
                </c:pt>
                <c:pt idx="3726">
                  <c:v>78.968999999999994</c:v>
                </c:pt>
                <c:pt idx="3727">
                  <c:v>79.647000000000006</c:v>
                </c:pt>
                <c:pt idx="3728">
                  <c:v>79.543999999999997</c:v>
                </c:pt>
                <c:pt idx="3729">
                  <c:v>79.906000000000006</c:v>
                </c:pt>
                <c:pt idx="3730">
                  <c:v>79.968999999999994</c:v>
                </c:pt>
                <c:pt idx="3731">
                  <c:v>79.935000000000002</c:v>
                </c:pt>
                <c:pt idx="3732">
                  <c:v>78.876000000000005</c:v>
                </c:pt>
                <c:pt idx="3733">
                  <c:v>78.38</c:v>
                </c:pt>
                <c:pt idx="3734">
                  <c:v>77.570999999999998</c:v>
                </c:pt>
                <c:pt idx="3735">
                  <c:v>76.256</c:v>
                </c:pt>
                <c:pt idx="3736">
                  <c:v>74.224999999999994</c:v>
                </c:pt>
                <c:pt idx="3737">
                  <c:v>71.808999999999997</c:v>
                </c:pt>
                <c:pt idx="3738">
                  <c:v>67.706999999999994</c:v>
                </c:pt>
                <c:pt idx="3739">
                  <c:v>60.375999999999998</c:v>
                </c:pt>
                <c:pt idx="3740">
                  <c:v>54.22</c:v>
                </c:pt>
                <c:pt idx="3741">
                  <c:v>66.335999999999999</c:v>
                </c:pt>
                <c:pt idx="3742">
                  <c:v>70.739999999999995</c:v>
                </c:pt>
                <c:pt idx="3743">
                  <c:v>74.253</c:v>
                </c:pt>
                <c:pt idx="3744">
                  <c:v>75.539000000000001</c:v>
                </c:pt>
                <c:pt idx="3745">
                  <c:v>77.221000000000004</c:v>
                </c:pt>
                <c:pt idx="3746">
                  <c:v>78.462999999999994</c:v>
                </c:pt>
                <c:pt idx="3747">
                  <c:v>79.468999999999994</c:v>
                </c:pt>
                <c:pt idx="3748">
                  <c:v>79.495999999999995</c:v>
                </c:pt>
                <c:pt idx="3749">
                  <c:v>80.073999999999998</c:v>
                </c:pt>
                <c:pt idx="3750">
                  <c:v>80.215000000000003</c:v>
                </c:pt>
                <c:pt idx="3751">
                  <c:v>80.427000000000007</c:v>
                </c:pt>
                <c:pt idx="3752">
                  <c:v>79.575999999999993</c:v>
                </c:pt>
                <c:pt idx="3753">
                  <c:v>79.242000000000004</c:v>
                </c:pt>
                <c:pt idx="3754">
                  <c:v>78.650000000000006</c:v>
                </c:pt>
                <c:pt idx="3755">
                  <c:v>77.653000000000006</c:v>
                </c:pt>
                <c:pt idx="3756">
                  <c:v>75.817999999999998</c:v>
                </c:pt>
                <c:pt idx="3757">
                  <c:v>73.817999999999998</c:v>
                </c:pt>
                <c:pt idx="3758">
                  <c:v>71.171000000000006</c:v>
                </c:pt>
                <c:pt idx="3759">
                  <c:v>66.650000000000006</c:v>
                </c:pt>
                <c:pt idx="3760">
                  <c:v>50.951000000000001</c:v>
                </c:pt>
                <c:pt idx="3761">
                  <c:v>59.493000000000002</c:v>
                </c:pt>
                <c:pt idx="3762">
                  <c:v>68.076999999999998</c:v>
                </c:pt>
                <c:pt idx="3763">
                  <c:v>72.561000000000007</c:v>
                </c:pt>
                <c:pt idx="3764">
                  <c:v>74.606999999999999</c:v>
                </c:pt>
                <c:pt idx="3765">
                  <c:v>76.635999999999996</c:v>
                </c:pt>
                <c:pt idx="3766">
                  <c:v>78.081000000000003</c:v>
                </c:pt>
                <c:pt idx="3767">
                  <c:v>79.186000000000007</c:v>
                </c:pt>
                <c:pt idx="3768">
                  <c:v>79.644999999999996</c:v>
                </c:pt>
                <c:pt idx="3769">
                  <c:v>80.137</c:v>
                </c:pt>
                <c:pt idx="3770">
                  <c:v>80.570999999999998</c:v>
                </c:pt>
                <c:pt idx="3771">
                  <c:v>80.111000000000004</c:v>
                </c:pt>
                <c:pt idx="3772">
                  <c:v>80.215999999999994</c:v>
                </c:pt>
                <c:pt idx="3773">
                  <c:v>80.019000000000005</c:v>
                </c:pt>
                <c:pt idx="3774">
                  <c:v>79.724000000000004</c:v>
                </c:pt>
                <c:pt idx="3775">
                  <c:v>78.305000000000007</c:v>
                </c:pt>
                <c:pt idx="3776">
                  <c:v>77.488</c:v>
                </c:pt>
                <c:pt idx="3777">
                  <c:v>76.161000000000001</c:v>
                </c:pt>
                <c:pt idx="3778">
                  <c:v>74.341999999999999</c:v>
                </c:pt>
                <c:pt idx="3779">
                  <c:v>71.015000000000001</c:v>
                </c:pt>
                <c:pt idx="3780">
                  <c:v>65.974000000000004</c:v>
                </c:pt>
                <c:pt idx="3781">
                  <c:v>54.192</c:v>
                </c:pt>
                <c:pt idx="3782">
                  <c:v>61.029000000000003</c:v>
                </c:pt>
                <c:pt idx="3783">
                  <c:v>68.183999999999997</c:v>
                </c:pt>
                <c:pt idx="3784">
                  <c:v>72.376000000000005</c:v>
                </c:pt>
                <c:pt idx="3785">
                  <c:v>75.097999999999999</c:v>
                </c:pt>
                <c:pt idx="3786">
                  <c:v>76.781999999999996</c:v>
                </c:pt>
                <c:pt idx="3787">
                  <c:v>77.694000000000003</c:v>
                </c:pt>
                <c:pt idx="3788">
                  <c:v>78.872</c:v>
                </c:pt>
                <c:pt idx="3789">
                  <c:v>79.75</c:v>
                </c:pt>
                <c:pt idx="3790">
                  <c:v>80.456999999999994</c:v>
                </c:pt>
                <c:pt idx="3791">
                  <c:v>80.180000000000007</c:v>
                </c:pt>
                <c:pt idx="3792">
                  <c:v>80.403000000000006</c:v>
                </c:pt>
                <c:pt idx="3793">
                  <c:v>80.534999999999997</c:v>
                </c:pt>
                <c:pt idx="3794">
                  <c:v>80.326999999999998</c:v>
                </c:pt>
                <c:pt idx="3795">
                  <c:v>79.290999999999997</c:v>
                </c:pt>
                <c:pt idx="3796">
                  <c:v>78.659000000000006</c:v>
                </c:pt>
                <c:pt idx="3797">
                  <c:v>77.706000000000003</c:v>
                </c:pt>
                <c:pt idx="3798">
                  <c:v>76.42</c:v>
                </c:pt>
                <c:pt idx="3799">
                  <c:v>73.963999999999999</c:v>
                </c:pt>
                <c:pt idx="3800">
                  <c:v>71.167000000000002</c:v>
                </c:pt>
                <c:pt idx="3801">
                  <c:v>66.600999999999999</c:v>
                </c:pt>
                <c:pt idx="3802">
                  <c:v>54.470999999999997</c:v>
                </c:pt>
                <c:pt idx="3803">
                  <c:v>60.252000000000002</c:v>
                </c:pt>
                <c:pt idx="3804">
                  <c:v>68.144000000000005</c:v>
                </c:pt>
                <c:pt idx="3805">
                  <c:v>72.400000000000006</c:v>
                </c:pt>
                <c:pt idx="3806">
                  <c:v>75.137</c:v>
                </c:pt>
                <c:pt idx="3807">
                  <c:v>76.525999999999996</c:v>
                </c:pt>
                <c:pt idx="3808">
                  <c:v>78.013999999999996</c:v>
                </c:pt>
                <c:pt idx="3809">
                  <c:v>79.066000000000003</c:v>
                </c:pt>
                <c:pt idx="3810">
                  <c:v>79.95</c:v>
                </c:pt>
                <c:pt idx="3811">
                  <c:v>79.88</c:v>
                </c:pt>
                <c:pt idx="3812">
                  <c:v>80.323999999999998</c:v>
                </c:pt>
                <c:pt idx="3813">
                  <c:v>80.427000000000007</c:v>
                </c:pt>
                <c:pt idx="3814">
                  <c:v>80.421999999999997</c:v>
                </c:pt>
                <c:pt idx="3815">
                  <c:v>79.653000000000006</c:v>
                </c:pt>
                <c:pt idx="3816">
                  <c:v>79.114999999999995</c:v>
                </c:pt>
                <c:pt idx="3817">
                  <c:v>78.531999999999996</c:v>
                </c:pt>
                <c:pt idx="3818">
                  <c:v>77.445999999999998</c:v>
                </c:pt>
                <c:pt idx="3819">
                  <c:v>75.353999999999999</c:v>
                </c:pt>
                <c:pt idx="3820">
                  <c:v>73.23</c:v>
                </c:pt>
                <c:pt idx="3821">
                  <c:v>70.179000000000002</c:v>
                </c:pt>
                <c:pt idx="3822">
                  <c:v>63.756</c:v>
                </c:pt>
                <c:pt idx="3823">
                  <c:v>17.716000000000001</c:v>
                </c:pt>
                <c:pt idx="3824">
                  <c:v>63.557000000000002</c:v>
                </c:pt>
                <c:pt idx="3825">
                  <c:v>69.769000000000005</c:v>
                </c:pt>
                <c:pt idx="3826">
                  <c:v>72.822999999999993</c:v>
                </c:pt>
                <c:pt idx="3827">
                  <c:v>75.311999999999998</c:v>
                </c:pt>
                <c:pt idx="3828">
                  <c:v>77.117000000000004</c:v>
                </c:pt>
                <c:pt idx="3829">
                  <c:v>78.350999999999999</c:v>
                </c:pt>
                <c:pt idx="3830">
                  <c:v>78.766000000000005</c:v>
                </c:pt>
                <c:pt idx="3831">
                  <c:v>79.695999999999998</c:v>
                </c:pt>
                <c:pt idx="3832">
                  <c:v>80.141000000000005</c:v>
                </c:pt>
                <c:pt idx="3833">
                  <c:v>80.483999999999995</c:v>
                </c:pt>
                <c:pt idx="3834">
                  <c:v>79.974999999999994</c:v>
                </c:pt>
                <c:pt idx="3835">
                  <c:v>79.86</c:v>
                </c:pt>
                <c:pt idx="3836">
                  <c:v>79.722999999999999</c:v>
                </c:pt>
                <c:pt idx="3837">
                  <c:v>79.185000000000002</c:v>
                </c:pt>
                <c:pt idx="3838">
                  <c:v>77.613</c:v>
                </c:pt>
                <c:pt idx="3839">
                  <c:v>76.557000000000002</c:v>
                </c:pt>
                <c:pt idx="3840">
                  <c:v>75.006</c:v>
                </c:pt>
                <c:pt idx="3841">
                  <c:v>72.582999999999998</c:v>
                </c:pt>
                <c:pt idx="3842">
                  <c:v>68.679000000000002</c:v>
                </c:pt>
                <c:pt idx="3843">
                  <c:v>60.442</c:v>
                </c:pt>
                <c:pt idx="3844">
                  <c:v>52.863</c:v>
                </c:pt>
                <c:pt idx="3845">
                  <c:v>66.406999999999996</c:v>
                </c:pt>
                <c:pt idx="3846">
                  <c:v>70.774000000000001</c:v>
                </c:pt>
                <c:pt idx="3847">
                  <c:v>73.944999999999993</c:v>
                </c:pt>
                <c:pt idx="3848">
                  <c:v>76.143000000000001</c:v>
                </c:pt>
                <c:pt idx="3849">
                  <c:v>77.914000000000001</c:v>
                </c:pt>
                <c:pt idx="3850">
                  <c:v>78.367999999999995</c:v>
                </c:pt>
                <c:pt idx="3851">
                  <c:v>79.447000000000003</c:v>
                </c:pt>
                <c:pt idx="3852">
                  <c:v>80.134</c:v>
                </c:pt>
                <c:pt idx="3853">
                  <c:v>80.712999999999994</c:v>
                </c:pt>
                <c:pt idx="3854">
                  <c:v>80.394999999999996</c:v>
                </c:pt>
                <c:pt idx="3855">
                  <c:v>80.435000000000002</c:v>
                </c:pt>
                <c:pt idx="3856">
                  <c:v>80.426000000000002</c:v>
                </c:pt>
                <c:pt idx="3857">
                  <c:v>80.040999999999997</c:v>
                </c:pt>
                <c:pt idx="3858">
                  <c:v>78.86</c:v>
                </c:pt>
                <c:pt idx="3859">
                  <c:v>78.034999999999997</c:v>
                </c:pt>
                <c:pt idx="3860">
                  <c:v>76.611999999999995</c:v>
                </c:pt>
                <c:pt idx="3861">
                  <c:v>75.238</c:v>
                </c:pt>
                <c:pt idx="3862">
                  <c:v>72.040000000000006</c:v>
                </c:pt>
                <c:pt idx="3863">
                  <c:v>67.744</c:v>
                </c:pt>
                <c:pt idx="3864">
                  <c:v>59.735999999999997</c:v>
                </c:pt>
                <c:pt idx="3865">
                  <c:v>57.476999999999997</c:v>
                </c:pt>
                <c:pt idx="3866">
                  <c:v>67.533000000000001</c:v>
                </c:pt>
                <c:pt idx="3867">
                  <c:v>71.637</c:v>
                </c:pt>
                <c:pt idx="3868">
                  <c:v>74.915000000000006</c:v>
                </c:pt>
                <c:pt idx="3869">
                  <c:v>76.95</c:v>
                </c:pt>
                <c:pt idx="3870">
                  <c:v>77.989000000000004</c:v>
                </c:pt>
                <c:pt idx="3871">
                  <c:v>79.102999999999994</c:v>
                </c:pt>
                <c:pt idx="3872">
                  <c:v>80.007000000000005</c:v>
                </c:pt>
                <c:pt idx="3873">
                  <c:v>80.677999999999997</c:v>
                </c:pt>
                <c:pt idx="3874">
                  <c:v>80.644000000000005</c:v>
                </c:pt>
                <c:pt idx="3875">
                  <c:v>80.721000000000004</c:v>
                </c:pt>
                <c:pt idx="3876">
                  <c:v>80.900000000000006</c:v>
                </c:pt>
                <c:pt idx="3877">
                  <c:v>80.031000000000006</c:v>
                </c:pt>
                <c:pt idx="3878">
                  <c:v>79.766000000000005</c:v>
                </c:pt>
                <c:pt idx="3879">
                  <c:v>79.271000000000001</c:v>
                </c:pt>
                <c:pt idx="3880">
                  <c:v>78.25</c:v>
                </c:pt>
                <c:pt idx="3881">
                  <c:v>76.497</c:v>
                </c:pt>
                <c:pt idx="3882">
                  <c:v>74.561000000000007</c:v>
                </c:pt>
                <c:pt idx="3883">
                  <c:v>72.100999999999999</c:v>
                </c:pt>
                <c:pt idx="3884">
                  <c:v>68.275000000000006</c:v>
                </c:pt>
                <c:pt idx="3885">
                  <c:v>57.292000000000002</c:v>
                </c:pt>
                <c:pt idx="3886">
                  <c:v>56.715000000000003</c:v>
                </c:pt>
                <c:pt idx="3887">
                  <c:v>67.156000000000006</c:v>
                </c:pt>
                <c:pt idx="3888">
                  <c:v>71.876999999999995</c:v>
                </c:pt>
                <c:pt idx="3889">
                  <c:v>74.113</c:v>
                </c:pt>
                <c:pt idx="3890">
                  <c:v>76.445999999999998</c:v>
                </c:pt>
                <c:pt idx="3891">
                  <c:v>78.045000000000002</c:v>
                </c:pt>
                <c:pt idx="3892">
                  <c:v>79.096000000000004</c:v>
                </c:pt>
                <c:pt idx="3893">
                  <c:v>79.558999999999997</c:v>
                </c:pt>
                <c:pt idx="3894">
                  <c:v>80.179000000000002</c:v>
                </c:pt>
                <c:pt idx="3895">
                  <c:v>80.680000000000007</c:v>
                </c:pt>
                <c:pt idx="3896">
                  <c:v>80.92</c:v>
                </c:pt>
                <c:pt idx="3897">
                  <c:v>80.322000000000003</c:v>
                </c:pt>
                <c:pt idx="3898">
                  <c:v>80.164000000000001</c:v>
                </c:pt>
                <c:pt idx="3899">
                  <c:v>79.902000000000001</c:v>
                </c:pt>
                <c:pt idx="3900">
                  <c:v>79.218000000000004</c:v>
                </c:pt>
                <c:pt idx="3901">
                  <c:v>77.745000000000005</c:v>
                </c:pt>
                <c:pt idx="3902">
                  <c:v>76.402000000000001</c:v>
                </c:pt>
                <c:pt idx="3903">
                  <c:v>74.652000000000001</c:v>
                </c:pt>
                <c:pt idx="3904">
                  <c:v>72.147999999999996</c:v>
                </c:pt>
                <c:pt idx="3905">
                  <c:v>67.055000000000007</c:v>
                </c:pt>
                <c:pt idx="3906">
                  <c:v>57.807000000000002</c:v>
                </c:pt>
                <c:pt idx="3907">
                  <c:v>59.634</c:v>
                </c:pt>
                <c:pt idx="3908">
                  <c:v>68.305000000000007</c:v>
                </c:pt>
                <c:pt idx="3909">
                  <c:v>71.975999999999999</c:v>
                </c:pt>
                <c:pt idx="3910">
                  <c:v>74.884</c:v>
                </c:pt>
                <c:pt idx="3911">
                  <c:v>76.686000000000007</c:v>
                </c:pt>
                <c:pt idx="3912">
                  <c:v>78.284999999999997</c:v>
                </c:pt>
                <c:pt idx="3913">
                  <c:v>78.823999999999998</c:v>
                </c:pt>
                <c:pt idx="3914">
                  <c:v>79.718000000000004</c:v>
                </c:pt>
                <c:pt idx="3915">
                  <c:v>80.370999999999995</c:v>
                </c:pt>
                <c:pt idx="3916">
                  <c:v>80.8</c:v>
                </c:pt>
                <c:pt idx="3917">
                  <c:v>80.343999999999994</c:v>
                </c:pt>
                <c:pt idx="3918">
                  <c:v>80.47</c:v>
                </c:pt>
                <c:pt idx="3919">
                  <c:v>80.22</c:v>
                </c:pt>
                <c:pt idx="3920">
                  <c:v>79.781000000000006</c:v>
                </c:pt>
                <c:pt idx="3921">
                  <c:v>78.438000000000002</c:v>
                </c:pt>
                <c:pt idx="3922">
                  <c:v>77.385999999999996</c:v>
                </c:pt>
                <c:pt idx="3923">
                  <c:v>76.045000000000002</c:v>
                </c:pt>
                <c:pt idx="3924">
                  <c:v>74.016999999999996</c:v>
                </c:pt>
                <c:pt idx="3925">
                  <c:v>70.174999999999997</c:v>
                </c:pt>
                <c:pt idx="3926">
                  <c:v>64.846999999999994</c:v>
                </c:pt>
                <c:pt idx="3927">
                  <c:v>41.951999999999998</c:v>
                </c:pt>
                <c:pt idx="3928">
                  <c:v>63.192</c:v>
                </c:pt>
                <c:pt idx="3929">
                  <c:v>69.805000000000007</c:v>
                </c:pt>
                <c:pt idx="3930">
                  <c:v>73.204999999999998</c:v>
                </c:pt>
                <c:pt idx="3931">
                  <c:v>75.778000000000006</c:v>
                </c:pt>
                <c:pt idx="3932">
                  <c:v>76.977000000000004</c:v>
                </c:pt>
                <c:pt idx="3933">
                  <c:v>78.400000000000006</c:v>
                </c:pt>
                <c:pt idx="3934">
                  <c:v>79.474999999999994</c:v>
                </c:pt>
                <c:pt idx="3935">
                  <c:v>80.156000000000006</c:v>
                </c:pt>
                <c:pt idx="3936">
                  <c:v>80.090999999999994</c:v>
                </c:pt>
                <c:pt idx="3937">
                  <c:v>80.546999999999997</c:v>
                </c:pt>
                <c:pt idx="3938">
                  <c:v>80.590999999999994</c:v>
                </c:pt>
                <c:pt idx="3939">
                  <c:v>80.582999999999998</c:v>
                </c:pt>
                <c:pt idx="3940">
                  <c:v>79.745000000000005</c:v>
                </c:pt>
                <c:pt idx="3941">
                  <c:v>79.19</c:v>
                </c:pt>
                <c:pt idx="3942">
                  <c:v>78.600999999999999</c:v>
                </c:pt>
                <c:pt idx="3943">
                  <c:v>77.475999999999999</c:v>
                </c:pt>
                <c:pt idx="3944">
                  <c:v>75.305000000000007</c:v>
                </c:pt>
                <c:pt idx="3945">
                  <c:v>73.058000000000007</c:v>
                </c:pt>
                <c:pt idx="3946">
                  <c:v>69.683000000000007</c:v>
                </c:pt>
                <c:pt idx="3947">
                  <c:v>63.542999999999999</c:v>
                </c:pt>
                <c:pt idx="3948">
                  <c:v>43.469000000000001</c:v>
                </c:pt>
                <c:pt idx="3949">
                  <c:v>65.253</c:v>
                </c:pt>
                <c:pt idx="3950">
                  <c:v>70.671999999999997</c:v>
                </c:pt>
                <c:pt idx="3951">
                  <c:v>74.141999999999996</c:v>
                </c:pt>
                <c:pt idx="3952">
                  <c:v>75.837000000000003</c:v>
                </c:pt>
                <c:pt idx="3953">
                  <c:v>77.590999999999994</c:v>
                </c:pt>
                <c:pt idx="3954">
                  <c:v>78.947999999999993</c:v>
                </c:pt>
                <c:pt idx="3955">
                  <c:v>79.966999999999999</c:v>
                </c:pt>
                <c:pt idx="3956">
                  <c:v>80.138000000000005</c:v>
                </c:pt>
                <c:pt idx="3957">
                  <c:v>80.622</c:v>
                </c:pt>
                <c:pt idx="3958">
                  <c:v>80.965999999999994</c:v>
                </c:pt>
                <c:pt idx="3959">
                  <c:v>81.165000000000006</c:v>
                </c:pt>
                <c:pt idx="3960">
                  <c:v>80.424000000000007</c:v>
                </c:pt>
                <c:pt idx="3961">
                  <c:v>80.266000000000005</c:v>
                </c:pt>
                <c:pt idx="3962">
                  <c:v>79.768000000000001</c:v>
                </c:pt>
                <c:pt idx="3963">
                  <c:v>78.915000000000006</c:v>
                </c:pt>
                <c:pt idx="3964">
                  <c:v>77.225999999999999</c:v>
                </c:pt>
                <c:pt idx="3965">
                  <c:v>75.739000000000004</c:v>
                </c:pt>
                <c:pt idx="3966">
                  <c:v>73.311999999999998</c:v>
                </c:pt>
                <c:pt idx="3967">
                  <c:v>70.253</c:v>
                </c:pt>
                <c:pt idx="3968">
                  <c:v>62.225000000000001</c:v>
                </c:pt>
                <c:pt idx="3969">
                  <c:v>48.521999999999998</c:v>
                </c:pt>
                <c:pt idx="3970">
                  <c:v>65.867000000000004</c:v>
                </c:pt>
                <c:pt idx="3971">
                  <c:v>71.382000000000005</c:v>
                </c:pt>
                <c:pt idx="3972">
                  <c:v>74.12</c:v>
                </c:pt>
                <c:pt idx="3973">
                  <c:v>76.332999999999998</c:v>
                </c:pt>
                <c:pt idx="3974">
                  <c:v>78.085999999999999</c:v>
                </c:pt>
                <c:pt idx="3975">
                  <c:v>79.317999999999998</c:v>
                </c:pt>
                <c:pt idx="3976">
                  <c:v>79.805999999999997</c:v>
                </c:pt>
                <c:pt idx="3977">
                  <c:v>80.44</c:v>
                </c:pt>
                <c:pt idx="3978">
                  <c:v>80.971000000000004</c:v>
                </c:pt>
                <c:pt idx="3979">
                  <c:v>81.307000000000002</c:v>
                </c:pt>
                <c:pt idx="3980">
                  <c:v>80.747</c:v>
                </c:pt>
                <c:pt idx="3981">
                  <c:v>80.715999999999994</c:v>
                </c:pt>
                <c:pt idx="3982">
                  <c:v>80.323999999999998</c:v>
                </c:pt>
                <c:pt idx="3983">
                  <c:v>79.117999999999995</c:v>
                </c:pt>
                <c:pt idx="3984">
                  <c:v>78.355000000000004</c:v>
                </c:pt>
                <c:pt idx="3985">
                  <c:v>77.128</c:v>
                </c:pt>
                <c:pt idx="3986">
                  <c:v>75.772999999999996</c:v>
                </c:pt>
                <c:pt idx="3987">
                  <c:v>72.811000000000007</c:v>
                </c:pt>
                <c:pt idx="3988">
                  <c:v>68.885999999999996</c:v>
                </c:pt>
                <c:pt idx="3989">
                  <c:v>62.320999999999998</c:v>
                </c:pt>
                <c:pt idx="3990">
                  <c:v>49.518999999999998</c:v>
                </c:pt>
                <c:pt idx="3991">
                  <c:v>65.840999999999994</c:v>
                </c:pt>
                <c:pt idx="3992">
                  <c:v>70.864999999999995</c:v>
                </c:pt>
                <c:pt idx="3993">
                  <c:v>74.430999999999997</c:v>
                </c:pt>
                <c:pt idx="3994">
                  <c:v>76.447999999999993</c:v>
                </c:pt>
                <c:pt idx="3995">
                  <c:v>77.549000000000007</c:v>
                </c:pt>
                <c:pt idx="3996">
                  <c:v>78.869</c:v>
                </c:pt>
                <c:pt idx="3997">
                  <c:v>79.872</c:v>
                </c:pt>
                <c:pt idx="3998">
                  <c:v>80.518000000000001</c:v>
                </c:pt>
                <c:pt idx="3999">
                  <c:v>80.435000000000002</c:v>
                </c:pt>
                <c:pt idx="4000">
                  <c:v>80.623999999999995</c:v>
                </c:pt>
                <c:pt idx="4001">
                  <c:v>80.843000000000004</c:v>
                </c:pt>
                <c:pt idx="4002">
                  <c:v>80.691999999999993</c:v>
                </c:pt>
                <c:pt idx="4003">
                  <c:v>79.744</c:v>
                </c:pt>
                <c:pt idx="4004">
                  <c:v>79.209999999999994</c:v>
                </c:pt>
                <c:pt idx="4005">
                  <c:v>78.275000000000006</c:v>
                </c:pt>
                <c:pt idx="4006">
                  <c:v>77.222999999999999</c:v>
                </c:pt>
                <c:pt idx="4007">
                  <c:v>74.67</c:v>
                </c:pt>
                <c:pt idx="4008">
                  <c:v>72.197999999999993</c:v>
                </c:pt>
                <c:pt idx="4009">
                  <c:v>68.13</c:v>
                </c:pt>
                <c:pt idx="4010">
                  <c:v>58.052</c:v>
                </c:pt>
                <c:pt idx="4011">
                  <c:v>55.929000000000002</c:v>
                </c:pt>
                <c:pt idx="4012">
                  <c:v>67.158000000000001</c:v>
                </c:pt>
                <c:pt idx="4013">
                  <c:v>72.046999999999997</c:v>
                </c:pt>
                <c:pt idx="4014">
                  <c:v>74.948999999999998</c:v>
                </c:pt>
                <c:pt idx="4015">
                  <c:v>76.53</c:v>
                </c:pt>
                <c:pt idx="4016">
                  <c:v>78.108000000000004</c:v>
                </c:pt>
                <c:pt idx="4017">
                  <c:v>79.221000000000004</c:v>
                </c:pt>
                <c:pt idx="4018">
                  <c:v>80.332999999999998</c:v>
                </c:pt>
                <c:pt idx="4019">
                  <c:v>80.289000000000001</c:v>
                </c:pt>
                <c:pt idx="4020">
                  <c:v>80.787999999999997</c:v>
                </c:pt>
                <c:pt idx="4021">
                  <c:v>80.945999999999998</c:v>
                </c:pt>
                <c:pt idx="4022">
                  <c:v>81.031000000000006</c:v>
                </c:pt>
                <c:pt idx="4023">
                  <c:v>80.182000000000002</c:v>
                </c:pt>
                <c:pt idx="4024">
                  <c:v>79.887</c:v>
                </c:pt>
                <c:pt idx="4025">
                  <c:v>79.135000000000005</c:v>
                </c:pt>
                <c:pt idx="4026">
                  <c:v>78.247</c:v>
                </c:pt>
                <c:pt idx="4027">
                  <c:v>76.141000000000005</c:v>
                </c:pt>
                <c:pt idx="4028">
                  <c:v>74.23</c:v>
                </c:pt>
                <c:pt idx="4029">
                  <c:v>71.53</c:v>
                </c:pt>
                <c:pt idx="4030">
                  <c:v>66.084000000000003</c:v>
                </c:pt>
                <c:pt idx="4031">
                  <c:v>48.994</c:v>
                </c:pt>
                <c:pt idx="4032">
                  <c:v>63.268999999999998</c:v>
                </c:pt>
                <c:pt idx="4033">
                  <c:v>69.834000000000003</c:v>
                </c:pt>
                <c:pt idx="4034">
                  <c:v>73.022999999999996</c:v>
                </c:pt>
                <c:pt idx="4035">
                  <c:v>75.849999999999994</c:v>
                </c:pt>
                <c:pt idx="4036">
                  <c:v>77.334000000000003</c:v>
                </c:pt>
                <c:pt idx="4037">
                  <c:v>78.869</c:v>
                </c:pt>
                <c:pt idx="4038">
                  <c:v>79.292000000000002</c:v>
                </c:pt>
                <c:pt idx="4039">
                  <c:v>80.165999999999997</c:v>
                </c:pt>
                <c:pt idx="4040">
                  <c:v>80.879000000000005</c:v>
                </c:pt>
                <c:pt idx="4041">
                  <c:v>81.135000000000005</c:v>
                </c:pt>
                <c:pt idx="4042">
                  <c:v>80.707999999999998</c:v>
                </c:pt>
                <c:pt idx="4043">
                  <c:v>80.846000000000004</c:v>
                </c:pt>
                <c:pt idx="4044">
                  <c:v>80.552999999999997</c:v>
                </c:pt>
                <c:pt idx="4045">
                  <c:v>80.159000000000006</c:v>
                </c:pt>
                <c:pt idx="4046">
                  <c:v>78.790000000000006</c:v>
                </c:pt>
                <c:pt idx="4047">
                  <c:v>77.741</c:v>
                </c:pt>
                <c:pt idx="4048">
                  <c:v>76.42</c:v>
                </c:pt>
                <c:pt idx="4049">
                  <c:v>74.453000000000003</c:v>
                </c:pt>
                <c:pt idx="4050">
                  <c:v>70.692999999999998</c:v>
                </c:pt>
                <c:pt idx="4051">
                  <c:v>65.370999999999995</c:v>
                </c:pt>
                <c:pt idx="4052">
                  <c:v>42.518999999999998</c:v>
                </c:pt>
                <c:pt idx="4053">
                  <c:v>63.694000000000003</c:v>
                </c:pt>
                <c:pt idx="4054">
                  <c:v>69.665000000000006</c:v>
                </c:pt>
                <c:pt idx="4055">
                  <c:v>73.554000000000002</c:v>
                </c:pt>
                <c:pt idx="4056">
                  <c:v>76.11</c:v>
                </c:pt>
                <c:pt idx="4057">
                  <c:v>77.971000000000004</c:v>
                </c:pt>
                <c:pt idx="4058">
                  <c:v>78.718000000000004</c:v>
                </c:pt>
                <c:pt idx="4059">
                  <c:v>79.790000000000006</c:v>
                </c:pt>
                <c:pt idx="4060">
                  <c:v>80.614999999999995</c:v>
                </c:pt>
                <c:pt idx="4061">
                  <c:v>81.186000000000007</c:v>
                </c:pt>
                <c:pt idx="4062">
                  <c:v>80.921000000000006</c:v>
                </c:pt>
                <c:pt idx="4063">
                  <c:v>81.027000000000001</c:v>
                </c:pt>
                <c:pt idx="4064">
                  <c:v>81.036000000000001</c:v>
                </c:pt>
                <c:pt idx="4065">
                  <c:v>80.95</c:v>
                </c:pt>
                <c:pt idx="4066">
                  <c:v>79.826999999999998</c:v>
                </c:pt>
                <c:pt idx="4067">
                  <c:v>79.241</c:v>
                </c:pt>
                <c:pt idx="4068">
                  <c:v>78.198999999999998</c:v>
                </c:pt>
                <c:pt idx="4069">
                  <c:v>76.811999999999998</c:v>
                </c:pt>
                <c:pt idx="4070">
                  <c:v>74.100999999999999</c:v>
                </c:pt>
                <c:pt idx="4071">
                  <c:v>71.007999999999996</c:v>
                </c:pt>
                <c:pt idx="4072">
                  <c:v>65.433000000000007</c:v>
                </c:pt>
                <c:pt idx="4073">
                  <c:v>42.863</c:v>
                </c:pt>
                <c:pt idx="4074">
                  <c:v>64.197000000000003</c:v>
                </c:pt>
                <c:pt idx="4075">
                  <c:v>70.305999999999997</c:v>
                </c:pt>
                <c:pt idx="4076">
                  <c:v>73.944000000000003</c:v>
                </c:pt>
                <c:pt idx="4077">
                  <c:v>76.445999999999998</c:v>
                </c:pt>
                <c:pt idx="4078">
                  <c:v>77.668999999999997</c:v>
                </c:pt>
                <c:pt idx="4079">
                  <c:v>79.027000000000001</c:v>
                </c:pt>
                <c:pt idx="4080">
                  <c:v>80.027000000000001</c:v>
                </c:pt>
                <c:pt idx="4081">
                  <c:v>80.930999999999997</c:v>
                </c:pt>
                <c:pt idx="4082">
                  <c:v>80.831000000000003</c:v>
                </c:pt>
                <c:pt idx="4083">
                  <c:v>81.135999999999996</c:v>
                </c:pt>
                <c:pt idx="4084">
                  <c:v>81.299000000000007</c:v>
                </c:pt>
                <c:pt idx="4085">
                  <c:v>80.503</c:v>
                </c:pt>
                <c:pt idx="4086">
                  <c:v>80.394999999999996</c:v>
                </c:pt>
                <c:pt idx="4087">
                  <c:v>79.906000000000006</c:v>
                </c:pt>
                <c:pt idx="4088">
                  <c:v>79.025999999999996</c:v>
                </c:pt>
                <c:pt idx="4089">
                  <c:v>77.293000000000006</c:v>
                </c:pt>
                <c:pt idx="4090">
                  <c:v>75.834000000000003</c:v>
                </c:pt>
                <c:pt idx="4091">
                  <c:v>73.581999999999994</c:v>
                </c:pt>
                <c:pt idx="4092">
                  <c:v>70.611999999999995</c:v>
                </c:pt>
                <c:pt idx="4093">
                  <c:v>63.021999999999998</c:v>
                </c:pt>
                <c:pt idx="4094">
                  <c:v>46.548999999999999</c:v>
                </c:pt>
                <c:pt idx="4095">
                  <c:v>65.683999999999997</c:v>
                </c:pt>
                <c:pt idx="4096">
                  <c:v>71.010999999999996</c:v>
                </c:pt>
                <c:pt idx="4097">
                  <c:v>73.844999999999999</c:v>
                </c:pt>
                <c:pt idx="4098">
                  <c:v>76.242000000000004</c:v>
                </c:pt>
                <c:pt idx="4099">
                  <c:v>78.025000000000006</c:v>
                </c:pt>
                <c:pt idx="4100">
                  <c:v>79.150000000000006</c:v>
                </c:pt>
                <c:pt idx="4101">
                  <c:v>79.622</c:v>
                </c:pt>
                <c:pt idx="4102">
                  <c:v>80.378</c:v>
                </c:pt>
                <c:pt idx="4103">
                  <c:v>80.95</c:v>
                </c:pt>
                <c:pt idx="4104">
                  <c:v>81.251999999999995</c:v>
                </c:pt>
                <c:pt idx="4105">
                  <c:v>80.641000000000005</c:v>
                </c:pt>
                <c:pt idx="4106">
                  <c:v>80.668000000000006</c:v>
                </c:pt>
                <c:pt idx="4107">
                  <c:v>80.301000000000002</c:v>
                </c:pt>
                <c:pt idx="4108">
                  <c:v>79.801000000000002</c:v>
                </c:pt>
                <c:pt idx="4109">
                  <c:v>78.316000000000003</c:v>
                </c:pt>
                <c:pt idx="4110">
                  <c:v>76.963999999999999</c:v>
                </c:pt>
                <c:pt idx="4111">
                  <c:v>75.58</c:v>
                </c:pt>
                <c:pt idx="4112">
                  <c:v>73.224999999999994</c:v>
                </c:pt>
                <c:pt idx="4113">
                  <c:v>68.478999999999999</c:v>
                </c:pt>
                <c:pt idx="4114">
                  <c:v>61.027000000000001</c:v>
                </c:pt>
                <c:pt idx="4115">
                  <c:v>55.679000000000002</c:v>
                </c:pt>
                <c:pt idx="4116">
                  <c:v>67.656000000000006</c:v>
                </c:pt>
                <c:pt idx="4117">
                  <c:v>71.412000000000006</c:v>
                </c:pt>
                <c:pt idx="4118">
                  <c:v>74.882999999999996</c:v>
                </c:pt>
                <c:pt idx="4119">
                  <c:v>76.927999999999997</c:v>
                </c:pt>
                <c:pt idx="4120">
                  <c:v>78.632999999999996</c:v>
                </c:pt>
                <c:pt idx="4121">
                  <c:v>79.236000000000004</c:v>
                </c:pt>
                <c:pt idx="4122">
                  <c:v>80.224000000000004</c:v>
                </c:pt>
                <c:pt idx="4123">
                  <c:v>80.823999999999998</c:v>
                </c:pt>
                <c:pt idx="4124">
                  <c:v>81.436999999999998</c:v>
                </c:pt>
                <c:pt idx="4125">
                  <c:v>80.935000000000002</c:v>
                </c:pt>
                <c:pt idx="4126">
                  <c:v>81.106999999999999</c:v>
                </c:pt>
                <c:pt idx="4127">
                  <c:v>80.888000000000005</c:v>
                </c:pt>
                <c:pt idx="4128">
                  <c:v>80.56</c:v>
                </c:pt>
                <c:pt idx="4129">
                  <c:v>79.346999999999994</c:v>
                </c:pt>
                <c:pt idx="4130">
                  <c:v>78.33</c:v>
                </c:pt>
                <c:pt idx="4131">
                  <c:v>77.207999999999998</c:v>
                </c:pt>
                <c:pt idx="4132">
                  <c:v>75.150999999999996</c:v>
                </c:pt>
                <c:pt idx="4133">
                  <c:v>71.751000000000005</c:v>
                </c:pt>
                <c:pt idx="4134">
                  <c:v>67.298000000000002</c:v>
                </c:pt>
                <c:pt idx="4135">
                  <c:v>54.27</c:v>
                </c:pt>
                <c:pt idx="4136">
                  <c:v>60.506</c:v>
                </c:pt>
                <c:pt idx="4137">
                  <c:v>69.025999999999996</c:v>
                </c:pt>
                <c:pt idx="4138">
                  <c:v>72.974000000000004</c:v>
                </c:pt>
                <c:pt idx="4139">
                  <c:v>75.694999999999993</c:v>
                </c:pt>
                <c:pt idx="4140">
                  <c:v>77.129000000000005</c:v>
                </c:pt>
                <c:pt idx="4141">
                  <c:v>78.706000000000003</c:v>
                </c:pt>
                <c:pt idx="4142">
                  <c:v>79.772000000000006</c:v>
                </c:pt>
                <c:pt idx="4143">
                  <c:v>80.724000000000004</c:v>
                </c:pt>
                <c:pt idx="4144">
                  <c:v>80.691999999999993</c:v>
                </c:pt>
                <c:pt idx="4145">
                  <c:v>81.209000000000003</c:v>
                </c:pt>
                <c:pt idx="4146">
                  <c:v>81.382999999999996</c:v>
                </c:pt>
                <c:pt idx="4147">
                  <c:v>81.430000000000007</c:v>
                </c:pt>
                <c:pt idx="4148">
                  <c:v>80.582999999999998</c:v>
                </c:pt>
                <c:pt idx="4149">
                  <c:v>80.272000000000006</c:v>
                </c:pt>
                <c:pt idx="4150">
                  <c:v>79.584000000000003</c:v>
                </c:pt>
                <c:pt idx="4151">
                  <c:v>78.694000000000003</c:v>
                </c:pt>
                <c:pt idx="4152">
                  <c:v>76.622</c:v>
                </c:pt>
                <c:pt idx="4153">
                  <c:v>74.790999999999997</c:v>
                </c:pt>
                <c:pt idx="4154">
                  <c:v>72.076999999999998</c:v>
                </c:pt>
                <c:pt idx="4155">
                  <c:v>67.402000000000001</c:v>
                </c:pt>
                <c:pt idx="4156">
                  <c:v>55.064999999999998</c:v>
                </c:pt>
                <c:pt idx="4157">
                  <c:v>62.246000000000002</c:v>
                </c:pt>
                <c:pt idx="4158">
                  <c:v>69.576999999999998</c:v>
                </c:pt>
                <c:pt idx="4159">
                  <c:v>73.494</c:v>
                </c:pt>
                <c:pt idx="4160">
                  <c:v>75.671000000000006</c:v>
                </c:pt>
                <c:pt idx="4161">
                  <c:v>77.424999999999997</c:v>
                </c:pt>
                <c:pt idx="4162">
                  <c:v>79.006</c:v>
                </c:pt>
                <c:pt idx="4163">
                  <c:v>80.117000000000004</c:v>
                </c:pt>
                <c:pt idx="4164">
                  <c:v>80.263000000000005</c:v>
                </c:pt>
                <c:pt idx="4165">
                  <c:v>80.975999999999999</c:v>
                </c:pt>
                <c:pt idx="4166">
                  <c:v>81.376000000000005</c:v>
                </c:pt>
                <c:pt idx="4167">
                  <c:v>81.631</c:v>
                </c:pt>
                <c:pt idx="4168">
                  <c:v>81.106999999999999</c:v>
                </c:pt>
                <c:pt idx="4169">
                  <c:v>80.905000000000001</c:v>
                </c:pt>
                <c:pt idx="4170">
                  <c:v>80.515000000000001</c:v>
                </c:pt>
                <c:pt idx="4171">
                  <c:v>79.887</c:v>
                </c:pt>
                <c:pt idx="4172">
                  <c:v>78.277000000000001</c:v>
                </c:pt>
                <c:pt idx="4173">
                  <c:v>76.891000000000005</c:v>
                </c:pt>
                <c:pt idx="4174">
                  <c:v>74.981999999999999</c:v>
                </c:pt>
                <c:pt idx="4175">
                  <c:v>72.037999999999997</c:v>
                </c:pt>
                <c:pt idx="4176">
                  <c:v>66.358999999999995</c:v>
                </c:pt>
                <c:pt idx="4177">
                  <c:v>50.079000000000001</c:v>
                </c:pt>
                <c:pt idx="4178">
                  <c:v>62.987000000000002</c:v>
                </c:pt>
                <c:pt idx="4179">
                  <c:v>70.177999999999997</c:v>
                </c:pt>
                <c:pt idx="4180">
                  <c:v>73.512</c:v>
                </c:pt>
                <c:pt idx="4181">
                  <c:v>76.117999999999995</c:v>
                </c:pt>
                <c:pt idx="4182">
                  <c:v>77.983999999999995</c:v>
                </c:pt>
                <c:pt idx="4183">
                  <c:v>79.441999999999993</c:v>
                </c:pt>
                <c:pt idx="4184">
                  <c:v>79.905000000000001</c:v>
                </c:pt>
                <c:pt idx="4185">
                  <c:v>80.67</c:v>
                </c:pt>
                <c:pt idx="4186">
                  <c:v>81.221999999999994</c:v>
                </c:pt>
                <c:pt idx="4187">
                  <c:v>81.650999999999996</c:v>
                </c:pt>
                <c:pt idx="4188">
                  <c:v>81.135000000000005</c:v>
                </c:pt>
                <c:pt idx="4189">
                  <c:v>81.078999999999994</c:v>
                </c:pt>
                <c:pt idx="4190">
                  <c:v>80.918999999999997</c:v>
                </c:pt>
                <c:pt idx="4191">
                  <c:v>79.704999999999998</c:v>
                </c:pt>
                <c:pt idx="4192">
                  <c:v>79.11</c:v>
                </c:pt>
                <c:pt idx="4193">
                  <c:v>78.085999999999999</c:v>
                </c:pt>
                <c:pt idx="4194">
                  <c:v>76.620999999999995</c:v>
                </c:pt>
                <c:pt idx="4195">
                  <c:v>73.781999999999996</c:v>
                </c:pt>
                <c:pt idx="4196">
                  <c:v>70.561000000000007</c:v>
                </c:pt>
                <c:pt idx="4197">
                  <c:v>64.832999999999998</c:v>
                </c:pt>
                <c:pt idx="4198">
                  <c:v>36.707999999999998</c:v>
                </c:pt>
                <c:pt idx="4199">
                  <c:v>64.63</c:v>
                </c:pt>
                <c:pt idx="4200">
                  <c:v>70.728999999999999</c:v>
                </c:pt>
                <c:pt idx="4201">
                  <c:v>74.228999999999999</c:v>
                </c:pt>
                <c:pt idx="4202">
                  <c:v>76.525999999999996</c:v>
                </c:pt>
                <c:pt idx="4203">
                  <c:v>77.712999999999994</c:v>
                </c:pt>
                <c:pt idx="4204">
                  <c:v>79.153000000000006</c:v>
                </c:pt>
                <c:pt idx="4205">
                  <c:v>80.17</c:v>
                </c:pt>
                <c:pt idx="4206">
                  <c:v>80.977000000000004</c:v>
                </c:pt>
                <c:pt idx="4207">
                  <c:v>80.840999999999994</c:v>
                </c:pt>
                <c:pt idx="4208">
                  <c:v>81.216999999999999</c:v>
                </c:pt>
                <c:pt idx="4209">
                  <c:v>81.396000000000001</c:v>
                </c:pt>
                <c:pt idx="4210">
                  <c:v>81.278999999999996</c:v>
                </c:pt>
                <c:pt idx="4211">
                  <c:v>80.433000000000007</c:v>
                </c:pt>
                <c:pt idx="4212">
                  <c:v>79.95</c:v>
                </c:pt>
                <c:pt idx="4213">
                  <c:v>79.084000000000003</c:v>
                </c:pt>
                <c:pt idx="4214">
                  <c:v>78.046000000000006</c:v>
                </c:pt>
                <c:pt idx="4215">
                  <c:v>75.876999999999995</c:v>
                </c:pt>
                <c:pt idx="4216">
                  <c:v>73.509</c:v>
                </c:pt>
                <c:pt idx="4217">
                  <c:v>70.388000000000005</c:v>
                </c:pt>
                <c:pt idx="4218">
                  <c:v>63.173000000000002</c:v>
                </c:pt>
                <c:pt idx="4219">
                  <c:v>49.396999999999998</c:v>
                </c:pt>
                <c:pt idx="4220">
                  <c:v>66.319999999999993</c:v>
                </c:pt>
                <c:pt idx="4221">
                  <c:v>71.664000000000001</c:v>
                </c:pt>
                <c:pt idx="4222">
                  <c:v>75.02</c:v>
                </c:pt>
                <c:pt idx="4223">
                  <c:v>76.656999999999996</c:v>
                </c:pt>
                <c:pt idx="4224">
                  <c:v>78.448999999999998</c:v>
                </c:pt>
                <c:pt idx="4225">
                  <c:v>79.62</c:v>
                </c:pt>
                <c:pt idx="4226">
                  <c:v>80.715000000000003</c:v>
                </c:pt>
                <c:pt idx="4227">
                  <c:v>80.783000000000001</c:v>
                </c:pt>
                <c:pt idx="4228">
                  <c:v>81.349999999999994</c:v>
                </c:pt>
                <c:pt idx="4229">
                  <c:v>81.587000000000003</c:v>
                </c:pt>
                <c:pt idx="4230">
                  <c:v>81.677000000000007</c:v>
                </c:pt>
                <c:pt idx="4231">
                  <c:v>81.007999999999996</c:v>
                </c:pt>
                <c:pt idx="4232">
                  <c:v>80.644000000000005</c:v>
                </c:pt>
                <c:pt idx="4233">
                  <c:v>80.116</c:v>
                </c:pt>
                <c:pt idx="4234">
                  <c:v>79.269000000000005</c:v>
                </c:pt>
                <c:pt idx="4235">
                  <c:v>77.268000000000001</c:v>
                </c:pt>
                <c:pt idx="4236">
                  <c:v>75.850999999999999</c:v>
                </c:pt>
                <c:pt idx="4237">
                  <c:v>73.510999999999996</c:v>
                </c:pt>
                <c:pt idx="4238">
                  <c:v>69.239000000000004</c:v>
                </c:pt>
                <c:pt idx="4239">
                  <c:v>60.302</c:v>
                </c:pt>
                <c:pt idx="4240">
                  <c:v>57.109000000000002</c:v>
                </c:pt>
                <c:pt idx="4241">
                  <c:v>68.14</c:v>
                </c:pt>
                <c:pt idx="4242">
                  <c:v>71.83</c:v>
                </c:pt>
                <c:pt idx="4243">
                  <c:v>75.447000000000003</c:v>
                </c:pt>
                <c:pt idx="4244">
                  <c:v>77.238</c:v>
                </c:pt>
                <c:pt idx="4245">
                  <c:v>78.936000000000007</c:v>
                </c:pt>
                <c:pt idx="4246">
                  <c:v>79.457999999999998</c:v>
                </c:pt>
                <c:pt idx="4247">
                  <c:v>80.471000000000004</c:v>
                </c:pt>
                <c:pt idx="4248">
                  <c:v>81.167000000000002</c:v>
                </c:pt>
                <c:pt idx="4249">
                  <c:v>81.635000000000005</c:v>
                </c:pt>
                <c:pt idx="4250">
                  <c:v>81.183000000000007</c:v>
                </c:pt>
                <c:pt idx="4251">
                  <c:v>81.409000000000006</c:v>
                </c:pt>
                <c:pt idx="4252">
                  <c:v>81.183999999999997</c:v>
                </c:pt>
                <c:pt idx="4253">
                  <c:v>80.918999999999997</c:v>
                </c:pt>
                <c:pt idx="4254">
                  <c:v>79.697999999999993</c:v>
                </c:pt>
                <c:pt idx="4255">
                  <c:v>78.716999999999999</c:v>
                </c:pt>
                <c:pt idx="4256">
                  <c:v>77.668999999999997</c:v>
                </c:pt>
                <c:pt idx="4257">
                  <c:v>75.760000000000005</c:v>
                </c:pt>
                <c:pt idx="4258">
                  <c:v>72.61</c:v>
                </c:pt>
                <c:pt idx="4259">
                  <c:v>68.506</c:v>
                </c:pt>
                <c:pt idx="4260">
                  <c:v>57.741999999999997</c:v>
                </c:pt>
                <c:pt idx="4261">
                  <c:v>57.552999999999997</c:v>
                </c:pt>
                <c:pt idx="4262">
                  <c:v>67.853999999999999</c:v>
                </c:pt>
                <c:pt idx="4263">
                  <c:v>72.688999999999993</c:v>
                </c:pt>
                <c:pt idx="4264">
                  <c:v>75.506</c:v>
                </c:pt>
                <c:pt idx="4265">
                  <c:v>77.668000000000006</c:v>
                </c:pt>
                <c:pt idx="4266">
                  <c:v>78.584000000000003</c:v>
                </c:pt>
                <c:pt idx="4267">
                  <c:v>79.679000000000002</c:v>
                </c:pt>
                <c:pt idx="4268">
                  <c:v>80.8</c:v>
                </c:pt>
                <c:pt idx="4269">
                  <c:v>81.405000000000001</c:v>
                </c:pt>
                <c:pt idx="4270">
                  <c:v>81.203000000000003</c:v>
                </c:pt>
                <c:pt idx="4271">
                  <c:v>81.433999999999997</c:v>
                </c:pt>
                <c:pt idx="4272">
                  <c:v>81.504999999999995</c:v>
                </c:pt>
                <c:pt idx="4273">
                  <c:v>81.397000000000006</c:v>
                </c:pt>
                <c:pt idx="4274">
                  <c:v>80.478999999999999</c:v>
                </c:pt>
                <c:pt idx="4275">
                  <c:v>79.778999999999996</c:v>
                </c:pt>
                <c:pt idx="4276">
                  <c:v>78.94</c:v>
                </c:pt>
                <c:pt idx="4277">
                  <c:v>77.593999999999994</c:v>
                </c:pt>
                <c:pt idx="4278">
                  <c:v>75.150000000000006</c:v>
                </c:pt>
                <c:pt idx="4279">
                  <c:v>72.447000000000003</c:v>
                </c:pt>
                <c:pt idx="4280">
                  <c:v>67.649000000000001</c:v>
                </c:pt>
                <c:pt idx="4281">
                  <c:v>56.161999999999999</c:v>
                </c:pt>
                <c:pt idx="4282">
                  <c:v>62.207000000000001</c:v>
                </c:pt>
                <c:pt idx="4283">
                  <c:v>69.7</c:v>
                </c:pt>
                <c:pt idx="4284">
                  <c:v>73.600999999999999</c:v>
                </c:pt>
                <c:pt idx="4285">
                  <c:v>76.468999999999994</c:v>
                </c:pt>
                <c:pt idx="4286">
                  <c:v>77.641999999999996</c:v>
                </c:pt>
                <c:pt idx="4287">
                  <c:v>79.168999999999997</c:v>
                </c:pt>
                <c:pt idx="4288">
                  <c:v>80.260000000000005</c:v>
                </c:pt>
                <c:pt idx="4289">
                  <c:v>81.14</c:v>
                </c:pt>
                <c:pt idx="4290">
                  <c:v>81.206999999999994</c:v>
                </c:pt>
                <c:pt idx="4291">
                  <c:v>81.527000000000001</c:v>
                </c:pt>
                <c:pt idx="4292">
                  <c:v>81.715000000000003</c:v>
                </c:pt>
                <c:pt idx="4293">
                  <c:v>81.120999999999995</c:v>
                </c:pt>
                <c:pt idx="4294">
                  <c:v>80.945999999999998</c:v>
                </c:pt>
                <c:pt idx="4295">
                  <c:v>80.510000000000005</c:v>
                </c:pt>
                <c:pt idx="4296">
                  <c:v>79.822000000000003</c:v>
                </c:pt>
                <c:pt idx="4297">
                  <c:v>78.114000000000004</c:v>
                </c:pt>
                <c:pt idx="4298">
                  <c:v>76.721999999999994</c:v>
                </c:pt>
                <c:pt idx="4299">
                  <c:v>74.863</c:v>
                </c:pt>
                <c:pt idx="4300">
                  <c:v>71.784999999999997</c:v>
                </c:pt>
                <c:pt idx="4301">
                  <c:v>65.78</c:v>
                </c:pt>
                <c:pt idx="4302">
                  <c:v>41.113999999999997</c:v>
                </c:pt>
                <c:pt idx="4303">
                  <c:v>64.272999999999996</c:v>
                </c:pt>
                <c:pt idx="4304">
                  <c:v>70.602999999999994</c:v>
                </c:pt>
                <c:pt idx="4305">
                  <c:v>73.852999999999994</c:v>
                </c:pt>
                <c:pt idx="4306">
                  <c:v>76.507999999999996</c:v>
                </c:pt>
                <c:pt idx="4307">
                  <c:v>78.308999999999997</c:v>
                </c:pt>
                <c:pt idx="4308">
                  <c:v>79.61</c:v>
                </c:pt>
                <c:pt idx="4309">
                  <c:v>80.058999999999997</c:v>
                </c:pt>
                <c:pt idx="4310">
                  <c:v>80.914000000000001</c:v>
                </c:pt>
                <c:pt idx="4311">
                  <c:v>81.486000000000004</c:v>
                </c:pt>
                <c:pt idx="4312">
                  <c:v>81.856999999999999</c:v>
                </c:pt>
                <c:pt idx="4313">
                  <c:v>81.319000000000003</c:v>
                </c:pt>
                <c:pt idx="4314">
                  <c:v>81.332999999999998</c:v>
                </c:pt>
                <c:pt idx="4315">
                  <c:v>81.204999999999998</c:v>
                </c:pt>
                <c:pt idx="4316">
                  <c:v>80.706000000000003</c:v>
                </c:pt>
                <c:pt idx="4317">
                  <c:v>79.411000000000001</c:v>
                </c:pt>
                <c:pt idx="4318">
                  <c:v>78.346000000000004</c:v>
                </c:pt>
                <c:pt idx="4319">
                  <c:v>76.912999999999997</c:v>
                </c:pt>
                <c:pt idx="4320">
                  <c:v>74.840999999999994</c:v>
                </c:pt>
                <c:pt idx="4321">
                  <c:v>71.061999999999998</c:v>
                </c:pt>
                <c:pt idx="4322">
                  <c:v>65.376000000000005</c:v>
                </c:pt>
                <c:pt idx="4323">
                  <c:v>32.878</c:v>
                </c:pt>
                <c:pt idx="4324">
                  <c:v>65.457999999999998</c:v>
                </c:pt>
                <c:pt idx="4325">
                  <c:v>70.808999999999997</c:v>
                </c:pt>
                <c:pt idx="4326">
                  <c:v>74.453999999999994</c:v>
                </c:pt>
                <c:pt idx="4327">
                  <c:v>76.896000000000001</c:v>
                </c:pt>
                <c:pt idx="4328">
                  <c:v>78.721999999999994</c:v>
                </c:pt>
                <c:pt idx="4329">
                  <c:v>79.475999999999999</c:v>
                </c:pt>
                <c:pt idx="4330">
                  <c:v>80.531000000000006</c:v>
                </c:pt>
                <c:pt idx="4331">
                  <c:v>81.304000000000002</c:v>
                </c:pt>
                <c:pt idx="4332">
                  <c:v>81.876999999999995</c:v>
                </c:pt>
                <c:pt idx="4333">
                  <c:v>81.578000000000003</c:v>
                </c:pt>
                <c:pt idx="4334">
                  <c:v>81.745999999999995</c:v>
                </c:pt>
                <c:pt idx="4335">
                  <c:v>81.613</c:v>
                </c:pt>
                <c:pt idx="4336">
                  <c:v>81.424999999999997</c:v>
                </c:pt>
                <c:pt idx="4337">
                  <c:v>80.316000000000003</c:v>
                </c:pt>
                <c:pt idx="4338">
                  <c:v>79.435000000000002</c:v>
                </c:pt>
                <c:pt idx="4339">
                  <c:v>78.41</c:v>
                </c:pt>
                <c:pt idx="4340">
                  <c:v>76.866</c:v>
                </c:pt>
                <c:pt idx="4341">
                  <c:v>73.802000000000007</c:v>
                </c:pt>
                <c:pt idx="4342">
                  <c:v>70.733999999999995</c:v>
                </c:pt>
                <c:pt idx="4343">
                  <c:v>63.801000000000002</c:v>
                </c:pt>
                <c:pt idx="4344">
                  <c:v>47.741999999999997</c:v>
                </c:pt>
                <c:pt idx="4345">
                  <c:v>66.837000000000003</c:v>
                </c:pt>
                <c:pt idx="4346">
                  <c:v>71.738</c:v>
                </c:pt>
                <c:pt idx="4347">
                  <c:v>75.147000000000006</c:v>
                </c:pt>
                <c:pt idx="4348">
                  <c:v>76.73</c:v>
                </c:pt>
                <c:pt idx="4349">
                  <c:v>78.623000000000005</c:v>
                </c:pt>
                <c:pt idx="4350">
                  <c:v>79.811000000000007</c:v>
                </c:pt>
                <c:pt idx="4351">
                  <c:v>80.805999999999997</c:v>
                </c:pt>
                <c:pt idx="4352">
                  <c:v>80.891999999999996</c:v>
                </c:pt>
                <c:pt idx="4353">
                  <c:v>81.498000000000005</c:v>
                </c:pt>
                <c:pt idx="4354">
                  <c:v>81.763000000000005</c:v>
                </c:pt>
                <c:pt idx="4355">
                  <c:v>81.83</c:v>
                </c:pt>
                <c:pt idx="4356">
                  <c:v>81.149000000000001</c:v>
                </c:pt>
                <c:pt idx="4357">
                  <c:v>80.766000000000005</c:v>
                </c:pt>
                <c:pt idx="4358">
                  <c:v>80.290000000000006</c:v>
                </c:pt>
                <c:pt idx="4359">
                  <c:v>79.447000000000003</c:v>
                </c:pt>
                <c:pt idx="4360">
                  <c:v>77.457999999999998</c:v>
                </c:pt>
                <c:pt idx="4361">
                  <c:v>76.088999999999999</c:v>
                </c:pt>
                <c:pt idx="4362">
                  <c:v>73.682000000000002</c:v>
                </c:pt>
                <c:pt idx="4363">
                  <c:v>69.864000000000004</c:v>
                </c:pt>
                <c:pt idx="4364">
                  <c:v>61.939</c:v>
                </c:pt>
                <c:pt idx="4365">
                  <c:v>55.420999999999999</c:v>
                </c:pt>
                <c:pt idx="4366">
                  <c:v>67.875</c:v>
                </c:pt>
                <c:pt idx="4367">
                  <c:v>72.311999999999998</c:v>
                </c:pt>
                <c:pt idx="4368">
                  <c:v>75.186999999999998</c:v>
                </c:pt>
                <c:pt idx="4369">
                  <c:v>77.239999999999995</c:v>
                </c:pt>
                <c:pt idx="4370">
                  <c:v>78.98</c:v>
                </c:pt>
                <c:pt idx="4371">
                  <c:v>80.200999999999993</c:v>
                </c:pt>
                <c:pt idx="4372">
                  <c:v>80.47</c:v>
                </c:pt>
                <c:pt idx="4373">
                  <c:v>81.152000000000001</c:v>
                </c:pt>
                <c:pt idx="4374">
                  <c:v>81.751000000000005</c:v>
                </c:pt>
                <c:pt idx="4375">
                  <c:v>81.965000000000003</c:v>
                </c:pt>
                <c:pt idx="4376">
                  <c:v>81.498999999999995</c:v>
                </c:pt>
                <c:pt idx="4377">
                  <c:v>81.332999999999998</c:v>
                </c:pt>
                <c:pt idx="4378">
                  <c:v>81.034000000000006</c:v>
                </c:pt>
                <c:pt idx="4379">
                  <c:v>80.489000000000004</c:v>
                </c:pt>
                <c:pt idx="4380">
                  <c:v>78.875</c:v>
                </c:pt>
                <c:pt idx="4381">
                  <c:v>77.698999999999998</c:v>
                </c:pt>
                <c:pt idx="4382">
                  <c:v>75.715999999999994</c:v>
                </c:pt>
                <c:pt idx="4383">
                  <c:v>73.156000000000006</c:v>
                </c:pt>
                <c:pt idx="4384">
                  <c:v>68.043999999999997</c:v>
                </c:pt>
                <c:pt idx="4385">
                  <c:v>55.600999999999999</c:v>
                </c:pt>
                <c:pt idx="4386">
                  <c:v>59.790999999999997</c:v>
                </c:pt>
                <c:pt idx="4387">
                  <c:v>69.491</c:v>
                </c:pt>
                <c:pt idx="4388">
                  <c:v>73.358000000000004</c:v>
                </c:pt>
                <c:pt idx="4389">
                  <c:v>76.055999999999997</c:v>
                </c:pt>
                <c:pt idx="4390">
                  <c:v>78.113</c:v>
                </c:pt>
                <c:pt idx="4391">
                  <c:v>79.691999999999993</c:v>
                </c:pt>
                <c:pt idx="4392">
                  <c:v>80.137</c:v>
                </c:pt>
                <c:pt idx="4393">
                  <c:v>81.132999999999996</c:v>
                </c:pt>
                <c:pt idx="4394">
                  <c:v>81.683000000000007</c:v>
                </c:pt>
                <c:pt idx="4395">
                  <c:v>82.156999999999996</c:v>
                </c:pt>
                <c:pt idx="4396">
                  <c:v>81.757000000000005</c:v>
                </c:pt>
                <c:pt idx="4397">
                  <c:v>81.733999999999995</c:v>
                </c:pt>
                <c:pt idx="4398">
                  <c:v>81.554000000000002</c:v>
                </c:pt>
                <c:pt idx="4399">
                  <c:v>80.558999999999997</c:v>
                </c:pt>
                <c:pt idx="4400">
                  <c:v>79.850999999999999</c:v>
                </c:pt>
                <c:pt idx="4401">
                  <c:v>79.049000000000007</c:v>
                </c:pt>
                <c:pt idx="4402">
                  <c:v>77.594999999999999</c:v>
                </c:pt>
                <c:pt idx="4403">
                  <c:v>75.069000000000003</c:v>
                </c:pt>
                <c:pt idx="4404">
                  <c:v>72.275000000000006</c:v>
                </c:pt>
                <c:pt idx="4405">
                  <c:v>67.341999999999999</c:v>
                </c:pt>
                <c:pt idx="4406">
                  <c:v>55.290999999999997</c:v>
                </c:pt>
                <c:pt idx="4407">
                  <c:v>63.054000000000002</c:v>
                </c:pt>
                <c:pt idx="4408">
                  <c:v>70.412000000000006</c:v>
                </c:pt>
                <c:pt idx="4409">
                  <c:v>74.082999999999998</c:v>
                </c:pt>
                <c:pt idx="4410">
                  <c:v>76.731999999999999</c:v>
                </c:pt>
                <c:pt idx="4411">
                  <c:v>77.869</c:v>
                </c:pt>
                <c:pt idx="4412">
                  <c:v>79.457999999999998</c:v>
                </c:pt>
                <c:pt idx="4413">
                  <c:v>80.573999999999998</c:v>
                </c:pt>
                <c:pt idx="4414">
                  <c:v>81.344999999999999</c:v>
                </c:pt>
                <c:pt idx="4415">
                  <c:v>81.394000000000005</c:v>
                </c:pt>
                <c:pt idx="4416">
                  <c:v>81.796999999999997</c:v>
                </c:pt>
                <c:pt idx="4417">
                  <c:v>82.009</c:v>
                </c:pt>
                <c:pt idx="4418">
                  <c:v>82.1</c:v>
                </c:pt>
                <c:pt idx="4419">
                  <c:v>81.221000000000004</c:v>
                </c:pt>
                <c:pt idx="4420">
                  <c:v>80.813000000000002</c:v>
                </c:pt>
                <c:pt idx="4421">
                  <c:v>80.171999999999997</c:v>
                </c:pt>
                <c:pt idx="4422">
                  <c:v>79.218999999999994</c:v>
                </c:pt>
                <c:pt idx="4423">
                  <c:v>77.192999999999998</c:v>
                </c:pt>
                <c:pt idx="4424">
                  <c:v>75.338999999999999</c:v>
                </c:pt>
                <c:pt idx="4425">
                  <c:v>72.378</c:v>
                </c:pt>
                <c:pt idx="4426">
                  <c:v>67.569999999999993</c:v>
                </c:pt>
                <c:pt idx="4427">
                  <c:v>52.146999999999998</c:v>
                </c:pt>
                <c:pt idx="4428">
                  <c:v>62.978999999999999</c:v>
                </c:pt>
                <c:pt idx="4429">
                  <c:v>70.376999999999995</c:v>
                </c:pt>
                <c:pt idx="4430">
                  <c:v>74.424999999999997</c:v>
                </c:pt>
                <c:pt idx="4431">
                  <c:v>76.462999999999994</c:v>
                </c:pt>
                <c:pt idx="4432">
                  <c:v>78.39</c:v>
                </c:pt>
                <c:pt idx="4433">
                  <c:v>79.793000000000006</c:v>
                </c:pt>
                <c:pt idx="4434">
                  <c:v>80.897000000000006</c:v>
                </c:pt>
                <c:pt idx="4435">
                  <c:v>81.103999999999999</c:v>
                </c:pt>
                <c:pt idx="4436">
                  <c:v>81.703000000000003</c:v>
                </c:pt>
                <c:pt idx="4437">
                  <c:v>82.031999999999996</c:v>
                </c:pt>
                <c:pt idx="4438">
                  <c:v>82.204999999999998</c:v>
                </c:pt>
                <c:pt idx="4439">
                  <c:v>81.539000000000001</c:v>
                </c:pt>
                <c:pt idx="4440">
                  <c:v>81.414000000000001</c:v>
                </c:pt>
                <c:pt idx="4441">
                  <c:v>80.894999999999996</c:v>
                </c:pt>
                <c:pt idx="4442">
                  <c:v>80.224999999999994</c:v>
                </c:pt>
                <c:pt idx="4443">
                  <c:v>78.503</c:v>
                </c:pt>
                <c:pt idx="4444">
                  <c:v>77.031000000000006</c:v>
                </c:pt>
                <c:pt idx="4445">
                  <c:v>74.989999999999995</c:v>
                </c:pt>
                <c:pt idx="4446">
                  <c:v>71.731999999999999</c:v>
                </c:pt>
                <c:pt idx="4447">
                  <c:v>65.16</c:v>
                </c:pt>
                <c:pt idx="4448">
                  <c:v>29.085000000000001</c:v>
                </c:pt>
                <c:pt idx="4449">
                  <c:v>65.459000000000003</c:v>
                </c:pt>
                <c:pt idx="4450">
                  <c:v>70.822999999999993</c:v>
                </c:pt>
                <c:pt idx="4451">
                  <c:v>74.727000000000004</c:v>
                </c:pt>
                <c:pt idx="4452">
                  <c:v>76.927000000000007</c:v>
                </c:pt>
                <c:pt idx="4453">
                  <c:v>78.781000000000006</c:v>
                </c:pt>
                <c:pt idx="4454">
                  <c:v>79.453999999999994</c:v>
                </c:pt>
                <c:pt idx="4455">
                  <c:v>80.546999999999997</c:v>
                </c:pt>
                <c:pt idx="4456">
                  <c:v>81.412999999999997</c:v>
                </c:pt>
                <c:pt idx="4457">
                  <c:v>81.837000000000003</c:v>
                </c:pt>
                <c:pt idx="4458">
                  <c:v>81.55</c:v>
                </c:pt>
                <c:pt idx="4459">
                  <c:v>81.759</c:v>
                </c:pt>
                <c:pt idx="4460">
                  <c:v>81.594999999999999</c:v>
                </c:pt>
                <c:pt idx="4461">
                  <c:v>81.447000000000003</c:v>
                </c:pt>
                <c:pt idx="4462">
                  <c:v>80.278999999999996</c:v>
                </c:pt>
                <c:pt idx="4463">
                  <c:v>79.391999999999996</c:v>
                </c:pt>
                <c:pt idx="4464">
                  <c:v>78.403999999999996</c:v>
                </c:pt>
                <c:pt idx="4465">
                  <c:v>76.891000000000005</c:v>
                </c:pt>
                <c:pt idx="4466">
                  <c:v>73.837000000000003</c:v>
                </c:pt>
                <c:pt idx="4467">
                  <c:v>70.668999999999997</c:v>
                </c:pt>
                <c:pt idx="4468">
                  <c:v>63.173999999999999</c:v>
                </c:pt>
                <c:pt idx="4469">
                  <c:v>49.777999999999999</c:v>
                </c:pt>
                <c:pt idx="4470">
                  <c:v>66.653999999999996</c:v>
                </c:pt>
                <c:pt idx="4471">
                  <c:v>72.054000000000002</c:v>
                </c:pt>
                <c:pt idx="4472">
                  <c:v>75.344999999999999</c:v>
                </c:pt>
                <c:pt idx="4473">
                  <c:v>77.561999999999998</c:v>
                </c:pt>
                <c:pt idx="4474">
                  <c:v>78.718000000000004</c:v>
                </c:pt>
                <c:pt idx="4475">
                  <c:v>79.888000000000005</c:v>
                </c:pt>
                <c:pt idx="4476">
                  <c:v>81.010999999999996</c:v>
                </c:pt>
                <c:pt idx="4477">
                  <c:v>81.716999999999999</c:v>
                </c:pt>
                <c:pt idx="4478">
                  <c:v>81.572000000000003</c:v>
                </c:pt>
                <c:pt idx="4479">
                  <c:v>81.872</c:v>
                </c:pt>
                <c:pt idx="4480">
                  <c:v>81.941999999999993</c:v>
                </c:pt>
                <c:pt idx="4481">
                  <c:v>81.977000000000004</c:v>
                </c:pt>
                <c:pt idx="4482">
                  <c:v>80.974999999999994</c:v>
                </c:pt>
                <c:pt idx="4483">
                  <c:v>80.457999999999998</c:v>
                </c:pt>
                <c:pt idx="4484">
                  <c:v>79.647000000000006</c:v>
                </c:pt>
                <c:pt idx="4485">
                  <c:v>78.355999999999995</c:v>
                </c:pt>
                <c:pt idx="4486">
                  <c:v>76.290000000000006</c:v>
                </c:pt>
                <c:pt idx="4487">
                  <c:v>73.822999999999993</c:v>
                </c:pt>
                <c:pt idx="4488">
                  <c:v>69.683999999999997</c:v>
                </c:pt>
                <c:pt idx="4489">
                  <c:v>61.734999999999999</c:v>
                </c:pt>
                <c:pt idx="4490">
                  <c:v>57.77</c:v>
                </c:pt>
                <c:pt idx="4491">
                  <c:v>68.741</c:v>
                </c:pt>
                <c:pt idx="4492">
                  <c:v>72.927999999999997</c:v>
                </c:pt>
                <c:pt idx="4493">
                  <c:v>76.385999999999996</c:v>
                </c:pt>
                <c:pt idx="4494">
                  <c:v>77.796000000000006</c:v>
                </c:pt>
                <c:pt idx="4495">
                  <c:v>79.421000000000006</c:v>
                </c:pt>
                <c:pt idx="4496">
                  <c:v>80.581000000000003</c:v>
                </c:pt>
                <c:pt idx="4497">
                  <c:v>81.564999999999998</c:v>
                </c:pt>
                <c:pt idx="4498">
                  <c:v>81.605999999999995</c:v>
                </c:pt>
                <c:pt idx="4499">
                  <c:v>82.111999999999995</c:v>
                </c:pt>
                <c:pt idx="4500">
                  <c:v>82.263000000000005</c:v>
                </c:pt>
                <c:pt idx="4501">
                  <c:v>81.751000000000005</c:v>
                </c:pt>
                <c:pt idx="4502">
                  <c:v>81.626000000000005</c:v>
                </c:pt>
                <c:pt idx="4503">
                  <c:v>81.293999999999997</c:v>
                </c:pt>
                <c:pt idx="4504">
                  <c:v>80.709000000000003</c:v>
                </c:pt>
                <c:pt idx="4505">
                  <c:v>79.052999999999997</c:v>
                </c:pt>
                <c:pt idx="4506">
                  <c:v>77.906999999999996</c:v>
                </c:pt>
                <c:pt idx="4507">
                  <c:v>76.067999999999998</c:v>
                </c:pt>
                <c:pt idx="4508">
                  <c:v>73.501999999999995</c:v>
                </c:pt>
                <c:pt idx="4509">
                  <c:v>68.56</c:v>
                </c:pt>
                <c:pt idx="4510">
                  <c:v>56.692</c:v>
                </c:pt>
                <c:pt idx="4511">
                  <c:v>59.344999999999999</c:v>
                </c:pt>
                <c:pt idx="4512">
                  <c:v>69.087000000000003</c:v>
                </c:pt>
                <c:pt idx="4513">
                  <c:v>73.171999999999997</c:v>
                </c:pt>
                <c:pt idx="4514">
                  <c:v>76.078999999999994</c:v>
                </c:pt>
                <c:pt idx="4515">
                  <c:v>78.168000000000006</c:v>
                </c:pt>
                <c:pt idx="4516">
                  <c:v>79.655000000000001</c:v>
                </c:pt>
                <c:pt idx="4517">
                  <c:v>80.126999999999995</c:v>
                </c:pt>
                <c:pt idx="4518">
                  <c:v>81.265000000000001</c:v>
                </c:pt>
                <c:pt idx="4519">
                  <c:v>81.873999999999995</c:v>
                </c:pt>
                <c:pt idx="4520">
                  <c:v>82.313000000000002</c:v>
                </c:pt>
                <c:pt idx="4521">
                  <c:v>81.896000000000001</c:v>
                </c:pt>
                <c:pt idx="4522">
                  <c:v>81.971000000000004</c:v>
                </c:pt>
                <c:pt idx="4523">
                  <c:v>81.834999999999994</c:v>
                </c:pt>
                <c:pt idx="4524">
                  <c:v>81.561999999999998</c:v>
                </c:pt>
                <c:pt idx="4525">
                  <c:v>80.204999999999998</c:v>
                </c:pt>
                <c:pt idx="4526">
                  <c:v>79.38</c:v>
                </c:pt>
                <c:pt idx="4527">
                  <c:v>78.039000000000001</c:v>
                </c:pt>
                <c:pt idx="4528">
                  <c:v>76.337000000000003</c:v>
                </c:pt>
                <c:pt idx="4529">
                  <c:v>73.114999999999995</c:v>
                </c:pt>
                <c:pt idx="4530">
                  <c:v>68.625</c:v>
                </c:pt>
                <c:pt idx="4531">
                  <c:v>58.375999999999998</c:v>
                </c:pt>
                <c:pt idx="4532">
                  <c:v>61.853000000000002</c:v>
                </c:pt>
                <c:pt idx="4533">
                  <c:v>69.516999999999996</c:v>
                </c:pt>
                <c:pt idx="4534">
                  <c:v>73.701999999999998</c:v>
                </c:pt>
                <c:pt idx="4535">
                  <c:v>76.620999999999995</c:v>
                </c:pt>
                <c:pt idx="4536">
                  <c:v>78.450999999999993</c:v>
                </c:pt>
                <c:pt idx="4537">
                  <c:v>79.41</c:v>
                </c:pt>
                <c:pt idx="4538">
                  <c:v>80.599000000000004</c:v>
                </c:pt>
                <c:pt idx="4539">
                  <c:v>81.381</c:v>
                </c:pt>
                <c:pt idx="4540">
                  <c:v>82.153999999999996</c:v>
                </c:pt>
                <c:pt idx="4541">
                  <c:v>81.887</c:v>
                </c:pt>
                <c:pt idx="4542">
                  <c:v>82.106999999999999</c:v>
                </c:pt>
                <c:pt idx="4543">
                  <c:v>82.18</c:v>
                </c:pt>
                <c:pt idx="4544">
                  <c:v>81.948999999999998</c:v>
                </c:pt>
                <c:pt idx="4545">
                  <c:v>80.902000000000001</c:v>
                </c:pt>
                <c:pt idx="4546">
                  <c:v>80.216999999999999</c:v>
                </c:pt>
                <c:pt idx="4547">
                  <c:v>79.260000000000005</c:v>
                </c:pt>
                <c:pt idx="4548">
                  <c:v>77.832999999999998</c:v>
                </c:pt>
                <c:pt idx="4549">
                  <c:v>75.238</c:v>
                </c:pt>
                <c:pt idx="4550">
                  <c:v>72.224000000000004</c:v>
                </c:pt>
                <c:pt idx="4551">
                  <c:v>67.251000000000005</c:v>
                </c:pt>
                <c:pt idx="4552">
                  <c:v>48.777999999999999</c:v>
                </c:pt>
                <c:pt idx="4553">
                  <c:v>64.637</c:v>
                </c:pt>
                <c:pt idx="4554">
                  <c:v>70.822000000000003</c:v>
                </c:pt>
                <c:pt idx="4555">
                  <c:v>74.754000000000005</c:v>
                </c:pt>
                <c:pt idx="4556">
                  <c:v>76.668999999999997</c:v>
                </c:pt>
                <c:pt idx="4557">
                  <c:v>78.641000000000005</c:v>
                </c:pt>
                <c:pt idx="4558">
                  <c:v>80.022000000000006</c:v>
                </c:pt>
                <c:pt idx="4559">
                  <c:v>80.995000000000005</c:v>
                </c:pt>
                <c:pt idx="4560">
                  <c:v>81.192999999999998</c:v>
                </c:pt>
                <c:pt idx="4561">
                  <c:v>81.813999999999993</c:v>
                </c:pt>
                <c:pt idx="4562">
                  <c:v>82.149000000000001</c:v>
                </c:pt>
                <c:pt idx="4563">
                  <c:v>82.278000000000006</c:v>
                </c:pt>
                <c:pt idx="4564">
                  <c:v>81.575999999999993</c:v>
                </c:pt>
                <c:pt idx="4565">
                  <c:v>81.424999999999997</c:v>
                </c:pt>
                <c:pt idx="4566">
                  <c:v>80.944999999999993</c:v>
                </c:pt>
                <c:pt idx="4567">
                  <c:v>80.251000000000005</c:v>
                </c:pt>
                <c:pt idx="4568">
                  <c:v>78.497</c:v>
                </c:pt>
                <c:pt idx="4569">
                  <c:v>77.018000000000001</c:v>
                </c:pt>
                <c:pt idx="4570">
                  <c:v>74.808000000000007</c:v>
                </c:pt>
                <c:pt idx="4571">
                  <c:v>71.671999999999997</c:v>
                </c:pt>
                <c:pt idx="4572">
                  <c:v>64.864999999999995</c:v>
                </c:pt>
                <c:pt idx="4573">
                  <c:v>42.908999999999999</c:v>
                </c:pt>
                <c:pt idx="4574">
                  <c:v>66.474999999999994</c:v>
                </c:pt>
                <c:pt idx="4575">
                  <c:v>71.989000000000004</c:v>
                </c:pt>
                <c:pt idx="4576">
                  <c:v>74.947999999999993</c:v>
                </c:pt>
                <c:pt idx="4577">
                  <c:v>77.322999999999993</c:v>
                </c:pt>
                <c:pt idx="4578">
                  <c:v>79.144000000000005</c:v>
                </c:pt>
                <c:pt idx="4579">
                  <c:v>80.477999999999994</c:v>
                </c:pt>
                <c:pt idx="4580">
                  <c:v>80.804000000000002</c:v>
                </c:pt>
                <c:pt idx="4581">
                  <c:v>81.638999999999996</c:v>
                </c:pt>
                <c:pt idx="4582">
                  <c:v>82.186999999999998</c:v>
                </c:pt>
                <c:pt idx="4583">
                  <c:v>82.56</c:v>
                </c:pt>
                <c:pt idx="4584">
                  <c:v>82.081999999999994</c:v>
                </c:pt>
                <c:pt idx="4585">
                  <c:v>81.971999999999994</c:v>
                </c:pt>
                <c:pt idx="4586">
                  <c:v>81.790999999999997</c:v>
                </c:pt>
                <c:pt idx="4587">
                  <c:v>81.305999999999997</c:v>
                </c:pt>
                <c:pt idx="4588">
                  <c:v>79.796999999999997</c:v>
                </c:pt>
                <c:pt idx="4589">
                  <c:v>78.701999999999998</c:v>
                </c:pt>
                <c:pt idx="4590">
                  <c:v>77.146000000000001</c:v>
                </c:pt>
                <c:pt idx="4591">
                  <c:v>74.781000000000006</c:v>
                </c:pt>
                <c:pt idx="4592">
                  <c:v>70.816000000000003</c:v>
                </c:pt>
                <c:pt idx="4593">
                  <c:v>63.127000000000002</c:v>
                </c:pt>
                <c:pt idx="4594">
                  <c:v>52.308999999999997</c:v>
                </c:pt>
                <c:pt idx="4595">
                  <c:v>68.125</c:v>
                </c:pt>
                <c:pt idx="4596">
                  <c:v>72.671999999999997</c:v>
                </c:pt>
                <c:pt idx="4597">
                  <c:v>75.869</c:v>
                </c:pt>
                <c:pt idx="4598">
                  <c:v>78.004000000000005</c:v>
                </c:pt>
                <c:pt idx="4599">
                  <c:v>79.828000000000003</c:v>
                </c:pt>
                <c:pt idx="4600">
                  <c:v>80.381</c:v>
                </c:pt>
                <c:pt idx="4601">
                  <c:v>81.400000000000006</c:v>
                </c:pt>
                <c:pt idx="4602">
                  <c:v>82.07</c:v>
                </c:pt>
                <c:pt idx="4603">
                  <c:v>81.938999999999993</c:v>
                </c:pt>
                <c:pt idx="4604">
                  <c:v>82.328999999999994</c:v>
                </c:pt>
                <c:pt idx="4605">
                  <c:v>82.326999999999998</c:v>
                </c:pt>
                <c:pt idx="4606">
                  <c:v>82.302000000000007</c:v>
                </c:pt>
                <c:pt idx="4607">
                  <c:v>81.256</c:v>
                </c:pt>
                <c:pt idx="4608">
                  <c:v>80.745000000000005</c:v>
                </c:pt>
                <c:pt idx="4609">
                  <c:v>79.992999999999995</c:v>
                </c:pt>
                <c:pt idx="4610">
                  <c:v>78.634</c:v>
                </c:pt>
                <c:pt idx="4611">
                  <c:v>76.569000000000003</c:v>
                </c:pt>
                <c:pt idx="4612">
                  <c:v>74.156999999999996</c:v>
                </c:pt>
                <c:pt idx="4613">
                  <c:v>70.259</c:v>
                </c:pt>
                <c:pt idx="4614">
                  <c:v>63.392000000000003</c:v>
                </c:pt>
                <c:pt idx="4615">
                  <c:v>55.076999999999998</c:v>
                </c:pt>
                <c:pt idx="4616">
                  <c:v>68.456000000000003</c:v>
                </c:pt>
                <c:pt idx="4617">
                  <c:v>72.759</c:v>
                </c:pt>
                <c:pt idx="4618">
                  <c:v>76.177000000000007</c:v>
                </c:pt>
                <c:pt idx="4619">
                  <c:v>77.63</c:v>
                </c:pt>
                <c:pt idx="4620">
                  <c:v>79.403000000000006</c:v>
                </c:pt>
                <c:pt idx="4621">
                  <c:v>80.644999999999996</c:v>
                </c:pt>
                <c:pt idx="4622">
                  <c:v>81.546000000000006</c:v>
                </c:pt>
                <c:pt idx="4623">
                  <c:v>81.578999999999994</c:v>
                </c:pt>
                <c:pt idx="4624">
                  <c:v>82.183999999999997</c:v>
                </c:pt>
                <c:pt idx="4625">
                  <c:v>82.375</c:v>
                </c:pt>
                <c:pt idx="4626">
                  <c:v>82.552000000000007</c:v>
                </c:pt>
                <c:pt idx="4627">
                  <c:v>81.727000000000004</c:v>
                </c:pt>
                <c:pt idx="4628">
                  <c:v>81.436999999999998</c:v>
                </c:pt>
                <c:pt idx="4629">
                  <c:v>80.903999999999996</c:v>
                </c:pt>
                <c:pt idx="4630">
                  <c:v>80</c:v>
                </c:pt>
                <c:pt idx="4631">
                  <c:v>78.198999999999998</c:v>
                </c:pt>
                <c:pt idx="4632">
                  <c:v>76.356999999999999</c:v>
                </c:pt>
                <c:pt idx="4633">
                  <c:v>73.869</c:v>
                </c:pt>
                <c:pt idx="4634">
                  <c:v>69.905000000000001</c:v>
                </c:pt>
                <c:pt idx="4635">
                  <c:v>59.430999999999997</c:v>
                </c:pt>
                <c:pt idx="4636">
                  <c:v>57.177999999999997</c:v>
                </c:pt>
                <c:pt idx="4637">
                  <c:v>68.866</c:v>
                </c:pt>
                <c:pt idx="4638">
                  <c:v>73.668000000000006</c:v>
                </c:pt>
                <c:pt idx="4639">
                  <c:v>75.960999999999999</c:v>
                </c:pt>
                <c:pt idx="4640">
                  <c:v>78.233999999999995</c:v>
                </c:pt>
                <c:pt idx="4641">
                  <c:v>79.721000000000004</c:v>
                </c:pt>
                <c:pt idx="4642">
                  <c:v>80.911000000000001</c:v>
                </c:pt>
                <c:pt idx="4643">
                  <c:v>81.344999999999999</c:v>
                </c:pt>
                <c:pt idx="4644">
                  <c:v>81.95</c:v>
                </c:pt>
                <c:pt idx="4645">
                  <c:v>82.38</c:v>
                </c:pt>
                <c:pt idx="4646">
                  <c:v>82.608999999999995</c:v>
                </c:pt>
                <c:pt idx="4647">
                  <c:v>82.013999999999996</c:v>
                </c:pt>
                <c:pt idx="4648">
                  <c:v>81.832999999999998</c:v>
                </c:pt>
                <c:pt idx="4649">
                  <c:v>81.534999999999997</c:v>
                </c:pt>
                <c:pt idx="4650">
                  <c:v>80.781999999999996</c:v>
                </c:pt>
                <c:pt idx="4651">
                  <c:v>79.247</c:v>
                </c:pt>
                <c:pt idx="4652">
                  <c:v>77.834999999999994</c:v>
                </c:pt>
                <c:pt idx="4653">
                  <c:v>76.025999999999996</c:v>
                </c:pt>
                <c:pt idx="4654">
                  <c:v>72.543999999999997</c:v>
                </c:pt>
                <c:pt idx="4655">
                  <c:v>67.203999999999994</c:v>
                </c:pt>
                <c:pt idx="4656">
                  <c:v>54.372999999999998</c:v>
                </c:pt>
                <c:pt idx="4657">
                  <c:v>64.100999999999999</c:v>
                </c:pt>
                <c:pt idx="4658">
                  <c:v>70.519000000000005</c:v>
                </c:pt>
                <c:pt idx="4659">
                  <c:v>74.489999999999995</c:v>
                </c:pt>
                <c:pt idx="4660">
                  <c:v>77.162000000000006</c:v>
                </c:pt>
                <c:pt idx="4661">
                  <c:v>78.754999999999995</c:v>
                </c:pt>
                <c:pt idx="4662">
                  <c:v>79.674000000000007</c:v>
                </c:pt>
                <c:pt idx="4663">
                  <c:v>80.858000000000004</c:v>
                </c:pt>
                <c:pt idx="4664">
                  <c:v>81.614999999999995</c:v>
                </c:pt>
                <c:pt idx="4665">
                  <c:v>82.3</c:v>
                </c:pt>
                <c:pt idx="4666">
                  <c:v>81.998999999999995</c:v>
                </c:pt>
                <c:pt idx="4667">
                  <c:v>82.221000000000004</c:v>
                </c:pt>
                <c:pt idx="4668">
                  <c:v>82.328999999999994</c:v>
                </c:pt>
                <c:pt idx="4669">
                  <c:v>82.045000000000002</c:v>
                </c:pt>
                <c:pt idx="4670">
                  <c:v>80.948999999999998</c:v>
                </c:pt>
                <c:pt idx="4671">
                  <c:v>80.284999999999997</c:v>
                </c:pt>
                <c:pt idx="4672">
                  <c:v>79.262</c:v>
                </c:pt>
                <c:pt idx="4673">
                  <c:v>77.888999999999996</c:v>
                </c:pt>
                <c:pt idx="4674">
                  <c:v>75.242000000000004</c:v>
                </c:pt>
                <c:pt idx="4675">
                  <c:v>72.063000000000002</c:v>
                </c:pt>
                <c:pt idx="4676">
                  <c:v>66.751999999999995</c:v>
                </c:pt>
                <c:pt idx="4677">
                  <c:v>46.204000000000001</c:v>
                </c:pt>
                <c:pt idx="4678">
                  <c:v>64.864000000000004</c:v>
                </c:pt>
                <c:pt idx="4679">
                  <c:v>71.364999999999995</c:v>
                </c:pt>
                <c:pt idx="4680">
                  <c:v>75.146000000000001</c:v>
                </c:pt>
                <c:pt idx="4681">
                  <c:v>77.650000000000006</c:v>
                </c:pt>
                <c:pt idx="4682">
                  <c:v>78.843999999999994</c:v>
                </c:pt>
                <c:pt idx="4683">
                  <c:v>80.212999999999994</c:v>
                </c:pt>
                <c:pt idx="4684">
                  <c:v>81.331000000000003</c:v>
                </c:pt>
                <c:pt idx="4685">
                  <c:v>82.168999999999997</c:v>
                </c:pt>
                <c:pt idx="4686">
                  <c:v>82.099000000000004</c:v>
                </c:pt>
                <c:pt idx="4687">
                  <c:v>82.494</c:v>
                </c:pt>
                <c:pt idx="4688">
                  <c:v>82.629000000000005</c:v>
                </c:pt>
                <c:pt idx="4689">
                  <c:v>82.62</c:v>
                </c:pt>
                <c:pt idx="4690">
                  <c:v>81.831000000000003</c:v>
                </c:pt>
                <c:pt idx="4691">
                  <c:v>81.302000000000007</c:v>
                </c:pt>
                <c:pt idx="4692">
                  <c:v>80.600999999999999</c:v>
                </c:pt>
                <c:pt idx="4693">
                  <c:v>79.576999999999998</c:v>
                </c:pt>
                <c:pt idx="4694">
                  <c:v>77.427000000000007</c:v>
                </c:pt>
                <c:pt idx="4695">
                  <c:v>75.241</c:v>
                </c:pt>
                <c:pt idx="4696">
                  <c:v>72.119</c:v>
                </c:pt>
                <c:pt idx="4697">
                  <c:v>66.05</c:v>
                </c:pt>
                <c:pt idx="4698">
                  <c:v>38.116999999999997</c:v>
                </c:pt>
                <c:pt idx="4699">
                  <c:v>66.58</c:v>
                </c:pt>
                <c:pt idx="4700">
                  <c:v>72.164000000000001</c:v>
                </c:pt>
                <c:pt idx="4701">
                  <c:v>75.882000000000005</c:v>
                </c:pt>
                <c:pt idx="4702">
                  <c:v>77.635000000000005</c:v>
                </c:pt>
                <c:pt idx="4703">
                  <c:v>79.346999999999994</c:v>
                </c:pt>
                <c:pt idx="4704">
                  <c:v>80.671999999999997</c:v>
                </c:pt>
                <c:pt idx="4705">
                  <c:v>81.028000000000006</c:v>
                </c:pt>
                <c:pt idx="4706">
                  <c:v>81.971999999999994</c:v>
                </c:pt>
                <c:pt idx="4707">
                  <c:v>82.408000000000001</c:v>
                </c:pt>
                <c:pt idx="4708">
                  <c:v>82.751000000000005</c:v>
                </c:pt>
                <c:pt idx="4709">
                  <c:v>82.238</c:v>
                </c:pt>
                <c:pt idx="4710">
                  <c:v>82.165000000000006</c:v>
                </c:pt>
                <c:pt idx="4711">
                  <c:v>82.022999999999996</c:v>
                </c:pt>
                <c:pt idx="4712">
                  <c:v>81.462000000000003</c:v>
                </c:pt>
                <c:pt idx="4713">
                  <c:v>79.977000000000004</c:v>
                </c:pt>
                <c:pt idx="4714">
                  <c:v>78.938999999999993</c:v>
                </c:pt>
                <c:pt idx="4715">
                  <c:v>77.48</c:v>
                </c:pt>
                <c:pt idx="4716">
                  <c:v>75.278000000000006</c:v>
                </c:pt>
                <c:pt idx="4717">
                  <c:v>71.504000000000005</c:v>
                </c:pt>
                <c:pt idx="4718">
                  <c:v>64.31</c:v>
                </c:pt>
                <c:pt idx="4719">
                  <c:v>44.405000000000001</c:v>
                </c:pt>
                <c:pt idx="4720">
                  <c:v>67.040999999999997</c:v>
                </c:pt>
                <c:pt idx="4721">
                  <c:v>72.069000000000003</c:v>
                </c:pt>
                <c:pt idx="4722">
                  <c:v>75.58</c:v>
                </c:pt>
                <c:pt idx="4723">
                  <c:v>77.875</c:v>
                </c:pt>
                <c:pt idx="4724">
                  <c:v>79.597999999999999</c:v>
                </c:pt>
                <c:pt idx="4725">
                  <c:v>80.153999999999996</c:v>
                </c:pt>
                <c:pt idx="4726">
                  <c:v>81.316000000000003</c:v>
                </c:pt>
                <c:pt idx="4727">
                  <c:v>82.034999999999997</c:v>
                </c:pt>
                <c:pt idx="4728">
                  <c:v>82.578000000000003</c:v>
                </c:pt>
                <c:pt idx="4729">
                  <c:v>82.256</c:v>
                </c:pt>
                <c:pt idx="4730">
                  <c:v>82.337999999999994</c:v>
                </c:pt>
                <c:pt idx="4731">
                  <c:v>82.361000000000004</c:v>
                </c:pt>
                <c:pt idx="4732">
                  <c:v>82.022999999999996</c:v>
                </c:pt>
                <c:pt idx="4733">
                  <c:v>80.816000000000003</c:v>
                </c:pt>
                <c:pt idx="4734">
                  <c:v>80.048000000000002</c:v>
                </c:pt>
                <c:pt idx="4735">
                  <c:v>78.774000000000001</c:v>
                </c:pt>
                <c:pt idx="4736">
                  <c:v>77.433000000000007</c:v>
                </c:pt>
                <c:pt idx="4737">
                  <c:v>74.460999999999999</c:v>
                </c:pt>
                <c:pt idx="4738">
                  <c:v>70.725999999999999</c:v>
                </c:pt>
                <c:pt idx="4739">
                  <c:v>63.841999999999999</c:v>
                </c:pt>
                <c:pt idx="4740">
                  <c:v>53.890999999999998</c:v>
                </c:pt>
                <c:pt idx="4741">
                  <c:v>68.001999999999995</c:v>
                </c:pt>
                <c:pt idx="4742">
                  <c:v>72.861999999999995</c:v>
                </c:pt>
                <c:pt idx="4743">
                  <c:v>76.275999999999996</c:v>
                </c:pt>
                <c:pt idx="4744">
                  <c:v>78.427000000000007</c:v>
                </c:pt>
                <c:pt idx="4745">
                  <c:v>79.518000000000001</c:v>
                </c:pt>
                <c:pt idx="4746">
                  <c:v>80.777000000000001</c:v>
                </c:pt>
                <c:pt idx="4747">
                  <c:v>81.688999999999993</c:v>
                </c:pt>
                <c:pt idx="4748">
                  <c:v>82.382000000000005</c:v>
                </c:pt>
                <c:pt idx="4749">
                  <c:v>82.311999999999998</c:v>
                </c:pt>
                <c:pt idx="4750">
                  <c:v>82.483000000000004</c:v>
                </c:pt>
                <c:pt idx="4751">
                  <c:v>82.650999999999996</c:v>
                </c:pt>
                <c:pt idx="4752">
                  <c:v>82.468999999999994</c:v>
                </c:pt>
                <c:pt idx="4753">
                  <c:v>81.494</c:v>
                </c:pt>
                <c:pt idx="4754">
                  <c:v>80.911000000000001</c:v>
                </c:pt>
                <c:pt idx="4755">
                  <c:v>79.966999999999999</c:v>
                </c:pt>
                <c:pt idx="4756">
                  <c:v>78.093000000000004</c:v>
                </c:pt>
                <c:pt idx="4757">
                  <c:v>76.094999999999999</c:v>
                </c:pt>
                <c:pt idx="4758">
                  <c:v>73.549000000000007</c:v>
                </c:pt>
                <c:pt idx="4759">
                  <c:v>69.135999999999996</c:v>
                </c:pt>
                <c:pt idx="4760">
                  <c:v>55.895000000000003</c:v>
                </c:pt>
                <c:pt idx="4761">
                  <c:v>61.234999999999999</c:v>
                </c:pt>
                <c:pt idx="4762">
                  <c:v>70.078999999999994</c:v>
                </c:pt>
                <c:pt idx="4763">
                  <c:v>74.269000000000005</c:v>
                </c:pt>
                <c:pt idx="4764">
                  <c:v>76.435000000000002</c:v>
                </c:pt>
                <c:pt idx="4765">
                  <c:v>78.649000000000001</c:v>
                </c:pt>
                <c:pt idx="4766">
                  <c:v>80.091999999999999</c:v>
                </c:pt>
                <c:pt idx="4767">
                  <c:v>81.162999999999997</c:v>
                </c:pt>
                <c:pt idx="4768">
                  <c:v>81.569999999999993</c:v>
                </c:pt>
                <c:pt idx="4769">
                  <c:v>82.197000000000003</c:v>
                </c:pt>
                <c:pt idx="4770">
                  <c:v>82.656999999999996</c:v>
                </c:pt>
                <c:pt idx="4771">
                  <c:v>82.837999999999994</c:v>
                </c:pt>
                <c:pt idx="4772">
                  <c:v>82.218999999999994</c:v>
                </c:pt>
                <c:pt idx="4773">
                  <c:v>82.081000000000003</c:v>
                </c:pt>
                <c:pt idx="4774">
                  <c:v>81.760000000000005</c:v>
                </c:pt>
                <c:pt idx="4775">
                  <c:v>81.045000000000002</c:v>
                </c:pt>
                <c:pt idx="4776">
                  <c:v>79.524000000000001</c:v>
                </c:pt>
                <c:pt idx="4777">
                  <c:v>78.122</c:v>
                </c:pt>
                <c:pt idx="4778">
                  <c:v>76.308999999999997</c:v>
                </c:pt>
                <c:pt idx="4779">
                  <c:v>73.665000000000006</c:v>
                </c:pt>
                <c:pt idx="4780">
                  <c:v>68.116</c:v>
                </c:pt>
                <c:pt idx="4781">
                  <c:v>55.683999999999997</c:v>
                </c:pt>
                <c:pt idx="4782">
                  <c:v>63.911000000000001</c:v>
                </c:pt>
                <c:pt idx="4783">
                  <c:v>71.164000000000001</c:v>
                </c:pt>
                <c:pt idx="4784">
                  <c:v>74.475999999999999</c:v>
                </c:pt>
                <c:pt idx="4785">
                  <c:v>77.215999999999994</c:v>
                </c:pt>
                <c:pt idx="4786">
                  <c:v>79.034999999999997</c:v>
                </c:pt>
                <c:pt idx="4787">
                  <c:v>80.602999999999994</c:v>
                </c:pt>
                <c:pt idx="4788">
                  <c:v>81.093000000000004</c:v>
                </c:pt>
                <c:pt idx="4789">
                  <c:v>81.92</c:v>
                </c:pt>
                <c:pt idx="4790">
                  <c:v>82.629000000000005</c:v>
                </c:pt>
                <c:pt idx="4791">
                  <c:v>83.007999999999996</c:v>
                </c:pt>
                <c:pt idx="4792">
                  <c:v>82.593000000000004</c:v>
                </c:pt>
                <c:pt idx="4793">
                  <c:v>82.685000000000002</c:v>
                </c:pt>
                <c:pt idx="4794">
                  <c:v>82.4</c:v>
                </c:pt>
                <c:pt idx="4795">
                  <c:v>82.028000000000006</c:v>
                </c:pt>
                <c:pt idx="4796">
                  <c:v>80.700999999999993</c:v>
                </c:pt>
                <c:pt idx="4797">
                  <c:v>79.695999999999998</c:v>
                </c:pt>
                <c:pt idx="4798">
                  <c:v>78.331999999999994</c:v>
                </c:pt>
                <c:pt idx="4799">
                  <c:v>76.344999999999999</c:v>
                </c:pt>
                <c:pt idx="4800">
                  <c:v>72.629000000000005</c:v>
                </c:pt>
                <c:pt idx="4801">
                  <c:v>67.421000000000006</c:v>
                </c:pt>
                <c:pt idx="4802">
                  <c:v>50.180999999999997</c:v>
                </c:pt>
                <c:pt idx="4803">
                  <c:v>65.504000000000005</c:v>
                </c:pt>
                <c:pt idx="4804">
                  <c:v>71.730999999999995</c:v>
                </c:pt>
                <c:pt idx="4805">
                  <c:v>75.605000000000004</c:v>
                </c:pt>
                <c:pt idx="4806">
                  <c:v>77.88</c:v>
                </c:pt>
                <c:pt idx="4807">
                  <c:v>78.492999999999995</c:v>
                </c:pt>
                <c:pt idx="4808">
                  <c:v>80.132000000000005</c:v>
                </c:pt>
                <c:pt idx="4809">
                  <c:v>81.599000000000004</c:v>
                </c:pt>
                <c:pt idx="4810">
                  <c:v>84.037999999999997</c:v>
                </c:pt>
                <c:pt idx="4811">
                  <c:v>83.352999999999994</c:v>
                </c:pt>
                <c:pt idx="4812">
                  <c:v>76.36</c:v>
                </c:pt>
                <c:pt idx="4813">
                  <c:v>83.745000000000005</c:v>
                </c:pt>
                <c:pt idx="4814">
                  <c:v>85.326999999999998</c:v>
                </c:pt>
                <c:pt idx="4815">
                  <c:v>76.852999999999994</c:v>
                </c:pt>
                <c:pt idx="4816">
                  <c:v>86.009</c:v>
                </c:pt>
                <c:pt idx="4817">
                  <c:v>70.242999999999995</c:v>
                </c:pt>
                <c:pt idx="4818">
                  <c:v>81.662999999999997</c:v>
                </c:pt>
                <c:pt idx="4819">
                  <c:v>76.033000000000001</c:v>
                </c:pt>
                <c:pt idx="4820">
                  <c:v>79.718000000000004</c:v>
                </c:pt>
                <c:pt idx="4821">
                  <c:v>68.14</c:v>
                </c:pt>
                <c:pt idx="4822">
                  <c:v>69.756</c:v>
                </c:pt>
                <c:pt idx="4823">
                  <c:v>71.23</c:v>
                </c:pt>
                <c:pt idx="4824">
                  <c:v>68.382000000000005</c:v>
                </c:pt>
                <c:pt idx="4825">
                  <c:v>78.262</c:v>
                </c:pt>
                <c:pt idx="4826">
                  <c:v>67.314999999999998</c:v>
                </c:pt>
                <c:pt idx="4827">
                  <c:v>79.843000000000004</c:v>
                </c:pt>
                <c:pt idx="4828">
                  <c:v>78.97</c:v>
                </c:pt>
                <c:pt idx="4829">
                  <c:v>78.375</c:v>
                </c:pt>
                <c:pt idx="4830">
                  <c:v>84.903000000000006</c:v>
                </c:pt>
                <c:pt idx="4831">
                  <c:v>76.067999999999998</c:v>
                </c:pt>
                <c:pt idx="4832">
                  <c:v>85.144000000000005</c:v>
                </c:pt>
                <c:pt idx="4833">
                  <c:v>82.878</c:v>
                </c:pt>
                <c:pt idx="4834">
                  <c:v>80.108000000000004</c:v>
                </c:pt>
                <c:pt idx="4835">
                  <c:v>86.397999999999996</c:v>
                </c:pt>
                <c:pt idx="4836">
                  <c:v>73.614999999999995</c:v>
                </c:pt>
                <c:pt idx="4837">
                  <c:v>84.045000000000002</c:v>
                </c:pt>
                <c:pt idx="4838">
                  <c:v>83.099000000000004</c:v>
                </c:pt>
                <c:pt idx="4839">
                  <c:v>68.608000000000004</c:v>
                </c:pt>
                <c:pt idx="4840">
                  <c:v>81.856999999999999</c:v>
                </c:pt>
                <c:pt idx="4841">
                  <c:v>74.706999999999994</c:v>
                </c:pt>
                <c:pt idx="4842">
                  <c:v>47.034999999999997</c:v>
                </c:pt>
                <c:pt idx="4843">
                  <c:v>75.762</c:v>
                </c:pt>
                <c:pt idx="4844">
                  <c:v>67.613</c:v>
                </c:pt>
                <c:pt idx="4845">
                  <c:v>69.578999999999994</c:v>
                </c:pt>
                <c:pt idx="4846">
                  <c:v>63.231000000000002</c:v>
                </c:pt>
                <c:pt idx="4847">
                  <c:v>76.989000000000004</c:v>
                </c:pt>
                <c:pt idx="4848">
                  <c:v>77.805999999999997</c:v>
                </c:pt>
                <c:pt idx="4849">
                  <c:v>78.623999999999995</c:v>
                </c:pt>
                <c:pt idx="4850">
                  <c:v>83.72</c:v>
                </c:pt>
                <c:pt idx="4851">
                  <c:v>81.370999999999995</c:v>
                </c:pt>
                <c:pt idx="4852">
                  <c:v>83.53</c:v>
                </c:pt>
                <c:pt idx="4853">
                  <c:v>84.097999999999999</c:v>
                </c:pt>
                <c:pt idx="4854">
                  <c:v>82.188000000000002</c:v>
                </c:pt>
                <c:pt idx="4855">
                  <c:v>82.245999999999995</c:v>
                </c:pt>
                <c:pt idx="4856">
                  <c:v>83.597999999999999</c:v>
                </c:pt>
                <c:pt idx="4857">
                  <c:v>84.028999999999996</c:v>
                </c:pt>
                <c:pt idx="4858">
                  <c:v>84.662000000000006</c:v>
                </c:pt>
                <c:pt idx="4859">
                  <c:v>83.778000000000006</c:v>
                </c:pt>
                <c:pt idx="4860">
                  <c:v>81.325000000000003</c:v>
                </c:pt>
                <c:pt idx="4861">
                  <c:v>73.094999999999999</c:v>
                </c:pt>
                <c:pt idx="4862">
                  <c:v>34.405000000000001</c:v>
                </c:pt>
                <c:pt idx="4863">
                  <c:v>75.840999999999994</c:v>
                </c:pt>
                <c:pt idx="4864">
                  <c:v>78.745000000000005</c:v>
                </c:pt>
                <c:pt idx="4865">
                  <c:v>79.281999999999996</c:v>
                </c:pt>
                <c:pt idx="4866">
                  <c:v>82.527000000000001</c:v>
                </c:pt>
                <c:pt idx="4867">
                  <c:v>81.631</c:v>
                </c:pt>
                <c:pt idx="4868">
                  <c:v>81.018000000000001</c:v>
                </c:pt>
                <c:pt idx="4869">
                  <c:v>81.730999999999995</c:v>
                </c:pt>
                <c:pt idx="4870">
                  <c:v>82.475999999999999</c:v>
                </c:pt>
                <c:pt idx="4871">
                  <c:v>82.13</c:v>
                </c:pt>
                <c:pt idx="4872">
                  <c:v>81.945999999999998</c:v>
                </c:pt>
                <c:pt idx="4873">
                  <c:v>82.257000000000005</c:v>
                </c:pt>
                <c:pt idx="4874">
                  <c:v>79.555000000000007</c:v>
                </c:pt>
                <c:pt idx="4875">
                  <c:v>73.760000000000005</c:v>
                </c:pt>
                <c:pt idx="4876">
                  <c:v>72.932000000000002</c:v>
                </c:pt>
                <c:pt idx="4877">
                  <c:v>71.783000000000001</c:v>
                </c:pt>
                <c:pt idx="4878">
                  <c:v>64.790999999999997</c:v>
                </c:pt>
                <c:pt idx="4879">
                  <c:v>48.618000000000002</c:v>
                </c:pt>
                <c:pt idx="4880">
                  <c:v>67.685000000000002</c:v>
                </c:pt>
                <c:pt idx="4881">
                  <c:v>70.364000000000004</c:v>
                </c:pt>
                <c:pt idx="4882">
                  <c:v>72.927000000000007</c:v>
                </c:pt>
                <c:pt idx="4883">
                  <c:v>74.186000000000007</c:v>
                </c:pt>
                <c:pt idx="4884">
                  <c:v>74.602000000000004</c:v>
                </c:pt>
                <c:pt idx="4885">
                  <c:v>75.781000000000006</c:v>
                </c:pt>
                <c:pt idx="4886">
                  <c:v>77.701999999999998</c:v>
                </c:pt>
                <c:pt idx="4887">
                  <c:v>77.727000000000004</c:v>
                </c:pt>
                <c:pt idx="4888">
                  <c:v>76.747</c:v>
                </c:pt>
                <c:pt idx="4889">
                  <c:v>76.010999999999996</c:v>
                </c:pt>
                <c:pt idx="4890">
                  <c:v>75.959000000000003</c:v>
                </c:pt>
                <c:pt idx="4891">
                  <c:v>74.334000000000003</c:v>
                </c:pt>
                <c:pt idx="4892">
                  <c:v>71.885000000000005</c:v>
                </c:pt>
                <c:pt idx="4893">
                  <c:v>65.444999999999993</c:v>
                </c:pt>
                <c:pt idx="4894">
                  <c:v>54.36</c:v>
                </c:pt>
                <c:pt idx="4895">
                  <c:v>59.262999999999998</c:v>
                </c:pt>
                <c:pt idx="4896">
                  <c:v>48.905000000000001</c:v>
                </c:pt>
                <c:pt idx="4897">
                  <c:v>66.570999999999998</c:v>
                </c:pt>
                <c:pt idx="4898">
                  <c:v>73.387</c:v>
                </c:pt>
                <c:pt idx="4899">
                  <c:v>72.578999999999994</c:v>
                </c:pt>
                <c:pt idx="4900">
                  <c:v>68.772000000000006</c:v>
                </c:pt>
                <c:pt idx="4901">
                  <c:v>71.412999999999997</c:v>
                </c:pt>
                <c:pt idx="4902">
                  <c:v>73.010000000000005</c:v>
                </c:pt>
                <c:pt idx="4903">
                  <c:v>72.7</c:v>
                </c:pt>
                <c:pt idx="4904">
                  <c:v>72.197999999999993</c:v>
                </c:pt>
                <c:pt idx="4905">
                  <c:v>69.349999999999994</c:v>
                </c:pt>
                <c:pt idx="4906">
                  <c:v>60.427</c:v>
                </c:pt>
                <c:pt idx="4907">
                  <c:v>38.725999999999999</c:v>
                </c:pt>
                <c:pt idx="4908">
                  <c:v>61.264000000000003</c:v>
                </c:pt>
                <c:pt idx="4909">
                  <c:v>55.2</c:v>
                </c:pt>
                <c:pt idx="4910">
                  <c:v>61.113</c:v>
                </c:pt>
                <c:pt idx="4911">
                  <c:v>69.566000000000003</c:v>
                </c:pt>
                <c:pt idx="4912">
                  <c:v>69.27</c:v>
                </c:pt>
                <c:pt idx="4913">
                  <c:v>63.198999999999998</c:v>
                </c:pt>
                <c:pt idx="4914">
                  <c:v>56.686999999999998</c:v>
                </c:pt>
                <c:pt idx="4915">
                  <c:v>66.278000000000006</c:v>
                </c:pt>
                <c:pt idx="4916">
                  <c:v>68.986000000000004</c:v>
                </c:pt>
                <c:pt idx="4917">
                  <c:v>64.412999999999997</c:v>
                </c:pt>
                <c:pt idx="4918">
                  <c:v>20.096</c:v>
                </c:pt>
                <c:pt idx="4919">
                  <c:v>20.302</c:v>
                </c:pt>
                <c:pt idx="4920">
                  <c:v>58.960999999999999</c:v>
                </c:pt>
                <c:pt idx="4921">
                  <c:v>58.057000000000002</c:v>
                </c:pt>
                <c:pt idx="4922">
                  <c:v>61.774000000000001</c:v>
                </c:pt>
                <c:pt idx="4923">
                  <c:v>65.293000000000006</c:v>
                </c:pt>
                <c:pt idx="4924">
                  <c:v>59.566000000000003</c:v>
                </c:pt>
                <c:pt idx="4925">
                  <c:v>48.619</c:v>
                </c:pt>
                <c:pt idx="4926">
                  <c:v>54.264000000000003</c:v>
                </c:pt>
                <c:pt idx="4927">
                  <c:v>64.194000000000003</c:v>
                </c:pt>
                <c:pt idx="4928">
                  <c:v>63.881999999999998</c:v>
                </c:pt>
                <c:pt idx="4929">
                  <c:v>54.887</c:v>
                </c:pt>
                <c:pt idx="4930">
                  <c:v>46.890999999999998</c:v>
                </c:pt>
                <c:pt idx="4931">
                  <c:v>34.81</c:v>
                </c:pt>
                <c:pt idx="4932">
                  <c:v>50.292000000000002</c:v>
                </c:pt>
                <c:pt idx="4933">
                  <c:v>51.276000000000003</c:v>
                </c:pt>
                <c:pt idx="4934">
                  <c:v>34.58</c:v>
                </c:pt>
                <c:pt idx="4935">
                  <c:v>40.134999999999998</c:v>
                </c:pt>
                <c:pt idx="4936">
                  <c:v>51.003</c:v>
                </c:pt>
                <c:pt idx="4937">
                  <c:v>43.271000000000001</c:v>
                </c:pt>
                <c:pt idx="4938">
                  <c:v>46.228999999999999</c:v>
                </c:pt>
                <c:pt idx="4939">
                  <c:v>52.834000000000003</c:v>
                </c:pt>
                <c:pt idx="4940">
                  <c:v>48.343000000000004</c:v>
                </c:pt>
                <c:pt idx="4941">
                  <c:v>47.087000000000003</c:v>
                </c:pt>
                <c:pt idx="4942">
                  <c:v>47.442999999999998</c:v>
                </c:pt>
                <c:pt idx="4943">
                  <c:v>0</c:v>
                </c:pt>
                <c:pt idx="4944">
                  <c:v>56.673000000000002</c:v>
                </c:pt>
                <c:pt idx="4945">
                  <c:v>54.11</c:v>
                </c:pt>
                <c:pt idx="4946">
                  <c:v>51.887</c:v>
                </c:pt>
                <c:pt idx="4947">
                  <c:v>41.164000000000001</c:v>
                </c:pt>
                <c:pt idx="4948">
                  <c:v>61.104999999999997</c:v>
                </c:pt>
                <c:pt idx="4949">
                  <c:v>60.451999999999998</c:v>
                </c:pt>
                <c:pt idx="4950">
                  <c:v>24.742999999999999</c:v>
                </c:pt>
                <c:pt idx="4951">
                  <c:v>54.542000000000002</c:v>
                </c:pt>
                <c:pt idx="4952">
                  <c:v>54.08</c:v>
                </c:pt>
                <c:pt idx="4953">
                  <c:v>60.554000000000002</c:v>
                </c:pt>
                <c:pt idx="4954">
                  <c:v>53.703000000000003</c:v>
                </c:pt>
                <c:pt idx="4955">
                  <c:v>54.323</c:v>
                </c:pt>
                <c:pt idx="4956">
                  <c:v>56.267000000000003</c:v>
                </c:pt>
                <c:pt idx="4957">
                  <c:v>49.177</c:v>
                </c:pt>
                <c:pt idx="4958">
                  <c:v>58.267000000000003</c:v>
                </c:pt>
                <c:pt idx="4959">
                  <c:v>50.008000000000003</c:v>
                </c:pt>
                <c:pt idx="4960">
                  <c:v>57.420999999999999</c:v>
                </c:pt>
                <c:pt idx="4961">
                  <c:v>41.651000000000003</c:v>
                </c:pt>
                <c:pt idx="4962">
                  <c:v>58.872999999999998</c:v>
                </c:pt>
                <c:pt idx="4963">
                  <c:v>46.43</c:v>
                </c:pt>
                <c:pt idx="4964">
                  <c:v>58.207000000000001</c:v>
                </c:pt>
                <c:pt idx="4965">
                  <c:v>50.981000000000002</c:v>
                </c:pt>
                <c:pt idx="4966">
                  <c:v>57.179000000000002</c:v>
                </c:pt>
                <c:pt idx="4967">
                  <c:v>48.899000000000001</c:v>
                </c:pt>
                <c:pt idx="4968">
                  <c:v>50.000999999999998</c:v>
                </c:pt>
                <c:pt idx="4969">
                  <c:v>48.844999999999999</c:v>
                </c:pt>
                <c:pt idx="4970">
                  <c:v>50.292000000000002</c:v>
                </c:pt>
                <c:pt idx="4971">
                  <c:v>54.530999999999999</c:v>
                </c:pt>
                <c:pt idx="4972">
                  <c:v>35.494999999999997</c:v>
                </c:pt>
                <c:pt idx="4973">
                  <c:v>58.252000000000002</c:v>
                </c:pt>
                <c:pt idx="4974">
                  <c:v>54.451999999999998</c:v>
                </c:pt>
                <c:pt idx="4975">
                  <c:v>51.494999999999997</c:v>
                </c:pt>
                <c:pt idx="4976">
                  <c:v>54.488</c:v>
                </c:pt>
                <c:pt idx="4977">
                  <c:v>56.460999999999999</c:v>
                </c:pt>
                <c:pt idx="4978">
                  <c:v>60.454000000000001</c:v>
                </c:pt>
                <c:pt idx="4979">
                  <c:v>49.906999999999996</c:v>
                </c:pt>
                <c:pt idx="4980">
                  <c:v>49.218000000000004</c:v>
                </c:pt>
                <c:pt idx="4981">
                  <c:v>49.320999999999998</c:v>
                </c:pt>
                <c:pt idx="4982">
                  <c:v>58.279000000000003</c:v>
                </c:pt>
                <c:pt idx="4983">
                  <c:v>59.639000000000003</c:v>
                </c:pt>
                <c:pt idx="4984">
                  <c:v>38.665999999999997</c:v>
                </c:pt>
                <c:pt idx="4985">
                  <c:v>52.485999999999997</c:v>
                </c:pt>
                <c:pt idx="4986">
                  <c:v>53.697000000000003</c:v>
                </c:pt>
                <c:pt idx="4987">
                  <c:v>51.296999999999997</c:v>
                </c:pt>
                <c:pt idx="4988">
                  <c:v>54.923999999999999</c:v>
                </c:pt>
                <c:pt idx="4989">
                  <c:v>56.92</c:v>
                </c:pt>
                <c:pt idx="4990">
                  <c:v>59.429000000000002</c:v>
                </c:pt>
                <c:pt idx="4991">
                  <c:v>49.040999999999997</c:v>
                </c:pt>
                <c:pt idx="4992">
                  <c:v>41.432000000000002</c:v>
                </c:pt>
                <c:pt idx="4993">
                  <c:v>40.072000000000003</c:v>
                </c:pt>
                <c:pt idx="4994">
                  <c:v>52.015999999999998</c:v>
                </c:pt>
                <c:pt idx="4995">
                  <c:v>51.722000000000001</c:v>
                </c:pt>
                <c:pt idx="4996">
                  <c:v>49.168999999999997</c:v>
                </c:pt>
                <c:pt idx="4997">
                  <c:v>41.680999999999997</c:v>
                </c:pt>
                <c:pt idx="4998">
                  <c:v>46.290999999999997</c:v>
                </c:pt>
                <c:pt idx="4999">
                  <c:v>48.835000000000001</c:v>
                </c:pt>
                <c:pt idx="5000">
                  <c:v>56.695999999999998</c:v>
                </c:pt>
                <c:pt idx="5001">
                  <c:v>36.029000000000003</c:v>
                </c:pt>
                <c:pt idx="5002">
                  <c:v>53.165999999999997</c:v>
                </c:pt>
                <c:pt idx="5003">
                  <c:v>39.762999999999998</c:v>
                </c:pt>
                <c:pt idx="5004">
                  <c:v>52.588999999999999</c:v>
                </c:pt>
                <c:pt idx="5005">
                  <c:v>36.082999999999998</c:v>
                </c:pt>
                <c:pt idx="5006">
                  <c:v>57.253999999999998</c:v>
                </c:pt>
                <c:pt idx="5007">
                  <c:v>51.09</c:v>
                </c:pt>
                <c:pt idx="5008">
                  <c:v>46.927999999999997</c:v>
                </c:pt>
                <c:pt idx="5009">
                  <c:v>36.003</c:v>
                </c:pt>
                <c:pt idx="5010">
                  <c:v>51.569000000000003</c:v>
                </c:pt>
                <c:pt idx="5011">
                  <c:v>56.445</c:v>
                </c:pt>
                <c:pt idx="5012">
                  <c:v>36.406999999999996</c:v>
                </c:pt>
                <c:pt idx="5013">
                  <c:v>48.688000000000002</c:v>
                </c:pt>
                <c:pt idx="5014">
                  <c:v>41.405999999999999</c:v>
                </c:pt>
                <c:pt idx="5015">
                  <c:v>53.598999999999997</c:v>
                </c:pt>
                <c:pt idx="5016">
                  <c:v>35.786000000000001</c:v>
                </c:pt>
                <c:pt idx="5017">
                  <c:v>47.621000000000002</c:v>
                </c:pt>
                <c:pt idx="5018">
                  <c:v>49.569000000000003</c:v>
                </c:pt>
                <c:pt idx="5019">
                  <c:v>49.77</c:v>
                </c:pt>
                <c:pt idx="5020">
                  <c:v>47.158000000000001</c:v>
                </c:pt>
                <c:pt idx="5021">
                  <c:v>47.42</c:v>
                </c:pt>
                <c:pt idx="5022">
                  <c:v>51.673999999999999</c:v>
                </c:pt>
                <c:pt idx="5023">
                  <c:v>42.369</c:v>
                </c:pt>
                <c:pt idx="5024">
                  <c:v>38.484000000000002</c:v>
                </c:pt>
                <c:pt idx="5025">
                  <c:v>27.611999999999998</c:v>
                </c:pt>
                <c:pt idx="5026">
                  <c:v>55.136000000000003</c:v>
                </c:pt>
                <c:pt idx="5027">
                  <c:v>54.619</c:v>
                </c:pt>
                <c:pt idx="5028">
                  <c:v>29.597999999999999</c:v>
                </c:pt>
                <c:pt idx="5029">
                  <c:v>44.685000000000002</c:v>
                </c:pt>
                <c:pt idx="5030">
                  <c:v>44.841999999999999</c:v>
                </c:pt>
                <c:pt idx="5031">
                  <c:v>53.225999999999999</c:v>
                </c:pt>
                <c:pt idx="5032">
                  <c:v>35.430999999999997</c:v>
                </c:pt>
                <c:pt idx="5033">
                  <c:v>55.689</c:v>
                </c:pt>
                <c:pt idx="5034">
                  <c:v>53.2</c:v>
                </c:pt>
                <c:pt idx="5035">
                  <c:v>40.725999999999999</c:v>
                </c:pt>
                <c:pt idx="5036">
                  <c:v>49.941000000000003</c:v>
                </c:pt>
                <c:pt idx="5037">
                  <c:v>47.668999999999997</c:v>
                </c:pt>
                <c:pt idx="5038">
                  <c:v>55.003999999999998</c:v>
                </c:pt>
                <c:pt idx="5039">
                  <c:v>41.113999999999997</c:v>
                </c:pt>
                <c:pt idx="5040">
                  <c:v>53.643000000000001</c:v>
                </c:pt>
                <c:pt idx="5041">
                  <c:v>45.698999999999998</c:v>
                </c:pt>
                <c:pt idx="5042">
                  <c:v>54.889000000000003</c:v>
                </c:pt>
                <c:pt idx="5043">
                  <c:v>53.816000000000003</c:v>
                </c:pt>
                <c:pt idx="5044">
                  <c:v>49.22</c:v>
                </c:pt>
                <c:pt idx="5045">
                  <c:v>51.039000000000001</c:v>
                </c:pt>
                <c:pt idx="5046">
                  <c:v>54.186999999999998</c:v>
                </c:pt>
                <c:pt idx="5047">
                  <c:v>54.255000000000003</c:v>
                </c:pt>
                <c:pt idx="5048">
                  <c:v>12.778</c:v>
                </c:pt>
                <c:pt idx="5049">
                  <c:v>48.014000000000003</c:v>
                </c:pt>
                <c:pt idx="5050">
                  <c:v>39.470999999999997</c:v>
                </c:pt>
                <c:pt idx="5051">
                  <c:v>51.631</c:v>
                </c:pt>
                <c:pt idx="5052">
                  <c:v>26.518000000000001</c:v>
                </c:pt>
                <c:pt idx="5053">
                  <c:v>49.445999999999998</c:v>
                </c:pt>
                <c:pt idx="5054">
                  <c:v>42.292000000000002</c:v>
                </c:pt>
                <c:pt idx="5055">
                  <c:v>41.415999999999997</c:v>
                </c:pt>
                <c:pt idx="5056">
                  <c:v>15.721</c:v>
                </c:pt>
                <c:pt idx="5057">
                  <c:v>48.866</c:v>
                </c:pt>
                <c:pt idx="5058">
                  <c:v>49.246000000000002</c:v>
                </c:pt>
                <c:pt idx="5059">
                  <c:v>34.700000000000003</c:v>
                </c:pt>
                <c:pt idx="5060">
                  <c:v>36.087000000000003</c:v>
                </c:pt>
                <c:pt idx="5061">
                  <c:v>45.101999999999997</c:v>
                </c:pt>
                <c:pt idx="5062">
                  <c:v>48.822000000000003</c:v>
                </c:pt>
                <c:pt idx="5063">
                  <c:v>37.366999999999997</c:v>
                </c:pt>
                <c:pt idx="5064">
                  <c:v>0.77625999999999995</c:v>
                </c:pt>
                <c:pt idx="5065">
                  <c:v>48.838999999999999</c:v>
                </c:pt>
                <c:pt idx="5066">
                  <c:v>46.122</c:v>
                </c:pt>
                <c:pt idx="5067">
                  <c:v>50.412999999999997</c:v>
                </c:pt>
                <c:pt idx="5068">
                  <c:v>25.268999999999998</c:v>
                </c:pt>
                <c:pt idx="5069">
                  <c:v>32.457999999999998</c:v>
                </c:pt>
                <c:pt idx="5070">
                  <c:v>44.728999999999999</c:v>
                </c:pt>
                <c:pt idx="5071">
                  <c:v>46.137</c:v>
                </c:pt>
                <c:pt idx="5072">
                  <c:v>29.826000000000001</c:v>
                </c:pt>
                <c:pt idx="5073">
                  <c:v>46.338999999999999</c:v>
                </c:pt>
                <c:pt idx="5074">
                  <c:v>41.857999999999997</c:v>
                </c:pt>
                <c:pt idx="5075">
                  <c:v>22.771999999999998</c:v>
                </c:pt>
                <c:pt idx="5076">
                  <c:v>36.204999999999998</c:v>
                </c:pt>
                <c:pt idx="5077">
                  <c:v>50.188000000000002</c:v>
                </c:pt>
                <c:pt idx="5078">
                  <c:v>53.63</c:v>
                </c:pt>
                <c:pt idx="5079">
                  <c:v>49.704000000000001</c:v>
                </c:pt>
                <c:pt idx="5080">
                  <c:v>43.414999999999999</c:v>
                </c:pt>
                <c:pt idx="5081">
                  <c:v>49.063000000000002</c:v>
                </c:pt>
                <c:pt idx="5082">
                  <c:v>52.432000000000002</c:v>
                </c:pt>
                <c:pt idx="5083">
                  <c:v>51.78</c:v>
                </c:pt>
                <c:pt idx="5084">
                  <c:v>38.856999999999999</c:v>
                </c:pt>
                <c:pt idx="5085">
                  <c:v>23.138000000000002</c:v>
                </c:pt>
                <c:pt idx="5086">
                  <c:v>46.683</c:v>
                </c:pt>
                <c:pt idx="5087">
                  <c:v>49.811999999999998</c:v>
                </c:pt>
                <c:pt idx="5088">
                  <c:v>35.360999999999997</c:v>
                </c:pt>
                <c:pt idx="5089">
                  <c:v>38.408999999999999</c:v>
                </c:pt>
                <c:pt idx="5090">
                  <c:v>42.753</c:v>
                </c:pt>
                <c:pt idx="5091">
                  <c:v>41.341999999999999</c:v>
                </c:pt>
                <c:pt idx="5092">
                  <c:v>44.274000000000001</c:v>
                </c:pt>
                <c:pt idx="5093">
                  <c:v>43.287999999999997</c:v>
                </c:pt>
                <c:pt idx="5094">
                  <c:v>28.016999999999999</c:v>
                </c:pt>
                <c:pt idx="5095">
                  <c:v>35.460999999999999</c:v>
                </c:pt>
                <c:pt idx="5096">
                  <c:v>44.420999999999999</c:v>
                </c:pt>
                <c:pt idx="5097">
                  <c:v>49.414000000000001</c:v>
                </c:pt>
                <c:pt idx="5098">
                  <c:v>49.902999999999999</c:v>
                </c:pt>
                <c:pt idx="5099">
                  <c:v>50.213000000000001</c:v>
                </c:pt>
                <c:pt idx="5100">
                  <c:v>47.884</c:v>
                </c:pt>
                <c:pt idx="5101">
                  <c:v>52.238999999999997</c:v>
                </c:pt>
                <c:pt idx="5102">
                  <c:v>50.817</c:v>
                </c:pt>
                <c:pt idx="5103">
                  <c:v>47.573999999999998</c:v>
                </c:pt>
                <c:pt idx="5104">
                  <c:v>45.570999999999998</c:v>
                </c:pt>
                <c:pt idx="5105">
                  <c:v>46.69</c:v>
                </c:pt>
                <c:pt idx="5106">
                  <c:v>49.655000000000001</c:v>
                </c:pt>
                <c:pt idx="5107">
                  <c:v>36.552999999999997</c:v>
                </c:pt>
                <c:pt idx="5108">
                  <c:v>42.695</c:v>
                </c:pt>
                <c:pt idx="5109">
                  <c:v>44.935000000000002</c:v>
                </c:pt>
                <c:pt idx="5110">
                  <c:v>38.817</c:v>
                </c:pt>
                <c:pt idx="5111">
                  <c:v>46.725000000000001</c:v>
                </c:pt>
                <c:pt idx="5112">
                  <c:v>45.784999999999997</c:v>
                </c:pt>
                <c:pt idx="5113">
                  <c:v>47.323</c:v>
                </c:pt>
                <c:pt idx="5114">
                  <c:v>46.122</c:v>
                </c:pt>
                <c:pt idx="5115">
                  <c:v>37.155000000000001</c:v>
                </c:pt>
                <c:pt idx="5116">
                  <c:v>37.058999999999997</c:v>
                </c:pt>
                <c:pt idx="5117">
                  <c:v>42.359000000000002</c:v>
                </c:pt>
                <c:pt idx="5118">
                  <c:v>38.738</c:v>
                </c:pt>
                <c:pt idx="5119">
                  <c:v>42.625999999999998</c:v>
                </c:pt>
                <c:pt idx="5120">
                  <c:v>52.055999999999997</c:v>
                </c:pt>
                <c:pt idx="5121">
                  <c:v>49.813000000000002</c:v>
                </c:pt>
                <c:pt idx="5122">
                  <c:v>47.84</c:v>
                </c:pt>
                <c:pt idx="5123">
                  <c:v>49.31</c:v>
                </c:pt>
                <c:pt idx="5124">
                  <c:v>54.933999999999997</c:v>
                </c:pt>
                <c:pt idx="5125">
                  <c:v>50.972999999999999</c:v>
                </c:pt>
                <c:pt idx="5126">
                  <c:v>52.396000000000001</c:v>
                </c:pt>
                <c:pt idx="5127">
                  <c:v>51.743000000000002</c:v>
                </c:pt>
                <c:pt idx="5128">
                  <c:v>51.595999999999997</c:v>
                </c:pt>
                <c:pt idx="5129">
                  <c:v>52.307000000000002</c:v>
                </c:pt>
                <c:pt idx="5130">
                  <c:v>48.515999999999998</c:v>
                </c:pt>
                <c:pt idx="5131">
                  <c:v>50.720999999999997</c:v>
                </c:pt>
                <c:pt idx="5132">
                  <c:v>43.578000000000003</c:v>
                </c:pt>
                <c:pt idx="5133">
                  <c:v>43.19</c:v>
                </c:pt>
                <c:pt idx="5134">
                  <c:v>37.991</c:v>
                </c:pt>
                <c:pt idx="5135">
                  <c:v>39.427</c:v>
                </c:pt>
                <c:pt idx="5136">
                  <c:v>41.07</c:v>
                </c:pt>
                <c:pt idx="5137">
                  <c:v>1.2185999999999999</c:v>
                </c:pt>
                <c:pt idx="5138">
                  <c:v>41.878</c:v>
                </c:pt>
                <c:pt idx="5139">
                  <c:v>39.124000000000002</c:v>
                </c:pt>
                <c:pt idx="5140">
                  <c:v>47.637</c:v>
                </c:pt>
                <c:pt idx="5141">
                  <c:v>48.070999999999998</c:v>
                </c:pt>
                <c:pt idx="5142">
                  <c:v>48.783999999999999</c:v>
                </c:pt>
                <c:pt idx="5143">
                  <c:v>53.307000000000002</c:v>
                </c:pt>
                <c:pt idx="5144">
                  <c:v>52.073</c:v>
                </c:pt>
                <c:pt idx="5145">
                  <c:v>53.743000000000002</c:v>
                </c:pt>
                <c:pt idx="5146">
                  <c:v>53.569000000000003</c:v>
                </c:pt>
                <c:pt idx="5147">
                  <c:v>52.988999999999997</c:v>
                </c:pt>
                <c:pt idx="5148">
                  <c:v>52.054000000000002</c:v>
                </c:pt>
                <c:pt idx="5149">
                  <c:v>55.478999999999999</c:v>
                </c:pt>
                <c:pt idx="5150">
                  <c:v>51.975000000000001</c:v>
                </c:pt>
                <c:pt idx="5151">
                  <c:v>51.774000000000001</c:v>
                </c:pt>
                <c:pt idx="5152">
                  <c:v>45.628999999999998</c:v>
                </c:pt>
                <c:pt idx="5153">
                  <c:v>49.466999999999999</c:v>
                </c:pt>
                <c:pt idx="5154">
                  <c:v>50.000999999999998</c:v>
                </c:pt>
                <c:pt idx="5155">
                  <c:v>36.548999999999999</c:v>
                </c:pt>
                <c:pt idx="5156">
                  <c:v>35.055999999999997</c:v>
                </c:pt>
                <c:pt idx="5157">
                  <c:v>42.667000000000002</c:v>
                </c:pt>
                <c:pt idx="5158">
                  <c:v>41.009</c:v>
                </c:pt>
                <c:pt idx="5159">
                  <c:v>45.774999999999999</c:v>
                </c:pt>
                <c:pt idx="5160">
                  <c:v>52.84</c:v>
                </c:pt>
                <c:pt idx="5161">
                  <c:v>49.267000000000003</c:v>
                </c:pt>
                <c:pt idx="5162">
                  <c:v>50.658999999999999</c:v>
                </c:pt>
                <c:pt idx="5163">
                  <c:v>50.728999999999999</c:v>
                </c:pt>
                <c:pt idx="5164">
                  <c:v>51.686</c:v>
                </c:pt>
                <c:pt idx="5165">
                  <c:v>55.652000000000001</c:v>
                </c:pt>
                <c:pt idx="5166">
                  <c:v>52.978000000000002</c:v>
                </c:pt>
                <c:pt idx="5167">
                  <c:v>53.701000000000001</c:v>
                </c:pt>
                <c:pt idx="5168">
                  <c:v>55.281999999999996</c:v>
                </c:pt>
                <c:pt idx="5169">
                  <c:v>54.918999999999997</c:v>
                </c:pt>
                <c:pt idx="5170">
                  <c:v>54.011000000000003</c:v>
                </c:pt>
                <c:pt idx="5171">
                  <c:v>53.180999999999997</c:v>
                </c:pt>
                <c:pt idx="5172">
                  <c:v>52.542000000000002</c:v>
                </c:pt>
                <c:pt idx="5173">
                  <c:v>50.912999999999997</c:v>
                </c:pt>
                <c:pt idx="5174">
                  <c:v>51.280999999999999</c:v>
                </c:pt>
                <c:pt idx="5175">
                  <c:v>46.44</c:v>
                </c:pt>
                <c:pt idx="5176">
                  <c:v>43.7</c:v>
                </c:pt>
                <c:pt idx="5177">
                  <c:v>24.989000000000001</c:v>
                </c:pt>
                <c:pt idx="5178">
                  <c:v>35.777999999999999</c:v>
                </c:pt>
                <c:pt idx="5179">
                  <c:v>42.197000000000003</c:v>
                </c:pt>
                <c:pt idx="5180">
                  <c:v>46.686999999999998</c:v>
                </c:pt>
                <c:pt idx="5181">
                  <c:v>51.27</c:v>
                </c:pt>
                <c:pt idx="5182">
                  <c:v>53.28</c:v>
                </c:pt>
                <c:pt idx="5183">
                  <c:v>53.741999999999997</c:v>
                </c:pt>
                <c:pt idx="5184">
                  <c:v>53.886000000000003</c:v>
                </c:pt>
                <c:pt idx="5185">
                  <c:v>55.255000000000003</c:v>
                </c:pt>
                <c:pt idx="5186">
                  <c:v>56.125</c:v>
                </c:pt>
                <c:pt idx="5187">
                  <c:v>56.661999999999999</c:v>
                </c:pt>
                <c:pt idx="5188">
                  <c:v>53.523000000000003</c:v>
                </c:pt>
                <c:pt idx="5189">
                  <c:v>54.996000000000002</c:v>
                </c:pt>
                <c:pt idx="5190">
                  <c:v>57.665999999999997</c:v>
                </c:pt>
                <c:pt idx="5191">
                  <c:v>55.122999999999998</c:v>
                </c:pt>
                <c:pt idx="5192">
                  <c:v>54.953000000000003</c:v>
                </c:pt>
                <c:pt idx="5193">
                  <c:v>54.100999999999999</c:v>
                </c:pt>
                <c:pt idx="5194">
                  <c:v>54.063000000000002</c:v>
                </c:pt>
                <c:pt idx="5195">
                  <c:v>51.445999999999998</c:v>
                </c:pt>
                <c:pt idx="5196">
                  <c:v>48.45</c:v>
                </c:pt>
                <c:pt idx="5197">
                  <c:v>42.914000000000001</c:v>
                </c:pt>
                <c:pt idx="5198">
                  <c:v>40.359000000000002</c:v>
                </c:pt>
                <c:pt idx="5199">
                  <c:v>28.751000000000001</c:v>
                </c:pt>
                <c:pt idx="5200">
                  <c:v>40.134999999999998</c:v>
                </c:pt>
                <c:pt idx="5201">
                  <c:v>49.006999999999998</c:v>
                </c:pt>
                <c:pt idx="5202">
                  <c:v>49.69</c:v>
                </c:pt>
                <c:pt idx="5203">
                  <c:v>51.290999999999997</c:v>
                </c:pt>
                <c:pt idx="5204">
                  <c:v>54.351999999999997</c:v>
                </c:pt>
                <c:pt idx="5205">
                  <c:v>55.545999999999999</c:v>
                </c:pt>
                <c:pt idx="5206">
                  <c:v>56.682000000000002</c:v>
                </c:pt>
                <c:pt idx="5207">
                  <c:v>56.076999999999998</c:v>
                </c:pt>
                <c:pt idx="5208">
                  <c:v>56.76</c:v>
                </c:pt>
                <c:pt idx="5209">
                  <c:v>58.505000000000003</c:v>
                </c:pt>
                <c:pt idx="5210">
                  <c:v>56.728999999999999</c:v>
                </c:pt>
                <c:pt idx="5211">
                  <c:v>56.603000000000002</c:v>
                </c:pt>
                <c:pt idx="5212">
                  <c:v>56.69</c:v>
                </c:pt>
                <c:pt idx="5213">
                  <c:v>55.616</c:v>
                </c:pt>
                <c:pt idx="5214">
                  <c:v>55.204999999999998</c:v>
                </c:pt>
                <c:pt idx="5215">
                  <c:v>53.389000000000003</c:v>
                </c:pt>
                <c:pt idx="5216">
                  <c:v>49.125999999999998</c:v>
                </c:pt>
                <c:pt idx="5217">
                  <c:v>52.381999999999998</c:v>
                </c:pt>
                <c:pt idx="5218">
                  <c:v>43.43</c:v>
                </c:pt>
                <c:pt idx="5219">
                  <c:v>39.976999999999997</c:v>
                </c:pt>
                <c:pt idx="5220">
                  <c:v>37.47</c:v>
                </c:pt>
                <c:pt idx="5221">
                  <c:v>41.841999999999999</c:v>
                </c:pt>
                <c:pt idx="5222">
                  <c:v>48.468000000000004</c:v>
                </c:pt>
                <c:pt idx="5223">
                  <c:v>50.365000000000002</c:v>
                </c:pt>
                <c:pt idx="5224">
                  <c:v>54.326000000000001</c:v>
                </c:pt>
                <c:pt idx="5225">
                  <c:v>53.329000000000001</c:v>
                </c:pt>
                <c:pt idx="5226">
                  <c:v>56.521999999999998</c:v>
                </c:pt>
                <c:pt idx="5227">
                  <c:v>55.999000000000002</c:v>
                </c:pt>
                <c:pt idx="5228">
                  <c:v>57.820999999999998</c:v>
                </c:pt>
                <c:pt idx="5229">
                  <c:v>57.993000000000002</c:v>
                </c:pt>
                <c:pt idx="5230">
                  <c:v>57.027999999999999</c:v>
                </c:pt>
                <c:pt idx="5231">
                  <c:v>57.918999999999997</c:v>
                </c:pt>
                <c:pt idx="5232">
                  <c:v>57.106000000000002</c:v>
                </c:pt>
                <c:pt idx="5233">
                  <c:v>57.375</c:v>
                </c:pt>
                <c:pt idx="5234">
                  <c:v>56.564</c:v>
                </c:pt>
                <c:pt idx="5235">
                  <c:v>52.17</c:v>
                </c:pt>
                <c:pt idx="5236">
                  <c:v>55.023000000000003</c:v>
                </c:pt>
                <c:pt idx="5237">
                  <c:v>53.261000000000003</c:v>
                </c:pt>
                <c:pt idx="5238">
                  <c:v>49.290999999999997</c:v>
                </c:pt>
                <c:pt idx="5239">
                  <c:v>46.033999999999999</c:v>
                </c:pt>
                <c:pt idx="5240">
                  <c:v>37.741999999999997</c:v>
                </c:pt>
                <c:pt idx="5241">
                  <c:v>39.94</c:v>
                </c:pt>
                <c:pt idx="5242">
                  <c:v>38.241</c:v>
                </c:pt>
                <c:pt idx="5243">
                  <c:v>50.918999999999997</c:v>
                </c:pt>
                <c:pt idx="5244">
                  <c:v>52.695999999999998</c:v>
                </c:pt>
                <c:pt idx="5245">
                  <c:v>54.945999999999998</c:v>
                </c:pt>
                <c:pt idx="5246">
                  <c:v>56.390999999999998</c:v>
                </c:pt>
                <c:pt idx="5247">
                  <c:v>56.579000000000001</c:v>
                </c:pt>
                <c:pt idx="5248">
                  <c:v>57.456000000000003</c:v>
                </c:pt>
                <c:pt idx="5249">
                  <c:v>59.319000000000003</c:v>
                </c:pt>
                <c:pt idx="5250">
                  <c:v>57.963999999999999</c:v>
                </c:pt>
                <c:pt idx="5251">
                  <c:v>58.828000000000003</c:v>
                </c:pt>
                <c:pt idx="5252">
                  <c:v>58.216999999999999</c:v>
                </c:pt>
                <c:pt idx="5253">
                  <c:v>58.640999999999998</c:v>
                </c:pt>
                <c:pt idx="5254">
                  <c:v>58.106000000000002</c:v>
                </c:pt>
                <c:pt idx="5255">
                  <c:v>55.255000000000003</c:v>
                </c:pt>
                <c:pt idx="5256">
                  <c:v>55.973999999999997</c:v>
                </c:pt>
                <c:pt idx="5257">
                  <c:v>53.069000000000003</c:v>
                </c:pt>
                <c:pt idx="5258">
                  <c:v>50.369</c:v>
                </c:pt>
                <c:pt idx="5259">
                  <c:v>46.152999999999999</c:v>
                </c:pt>
                <c:pt idx="5260">
                  <c:v>26.367999999999999</c:v>
                </c:pt>
                <c:pt idx="5261">
                  <c:v>43.088000000000001</c:v>
                </c:pt>
                <c:pt idx="5262">
                  <c:v>34.819000000000003</c:v>
                </c:pt>
                <c:pt idx="5263">
                  <c:v>48.256</c:v>
                </c:pt>
                <c:pt idx="5264">
                  <c:v>50.079000000000001</c:v>
                </c:pt>
                <c:pt idx="5265">
                  <c:v>53.896999999999998</c:v>
                </c:pt>
                <c:pt idx="5266">
                  <c:v>55.198999999999998</c:v>
                </c:pt>
                <c:pt idx="5267">
                  <c:v>55.322000000000003</c:v>
                </c:pt>
                <c:pt idx="5268">
                  <c:v>59.106999999999999</c:v>
                </c:pt>
                <c:pt idx="5269">
                  <c:v>58.944000000000003</c:v>
                </c:pt>
                <c:pt idx="5270">
                  <c:v>58.908999999999999</c:v>
                </c:pt>
                <c:pt idx="5271">
                  <c:v>59.228000000000002</c:v>
                </c:pt>
                <c:pt idx="5272">
                  <c:v>59.356000000000002</c:v>
                </c:pt>
                <c:pt idx="5273">
                  <c:v>59.21</c:v>
                </c:pt>
                <c:pt idx="5274">
                  <c:v>59.206000000000003</c:v>
                </c:pt>
                <c:pt idx="5275">
                  <c:v>57.182000000000002</c:v>
                </c:pt>
                <c:pt idx="5276">
                  <c:v>57.826999999999998</c:v>
                </c:pt>
                <c:pt idx="5277">
                  <c:v>55.414999999999999</c:v>
                </c:pt>
                <c:pt idx="5278">
                  <c:v>53.66</c:v>
                </c:pt>
                <c:pt idx="5279">
                  <c:v>52.136000000000003</c:v>
                </c:pt>
                <c:pt idx="5280">
                  <c:v>45.83</c:v>
                </c:pt>
                <c:pt idx="5281">
                  <c:v>40.042000000000002</c:v>
                </c:pt>
                <c:pt idx="5282">
                  <c:v>41.816000000000003</c:v>
                </c:pt>
                <c:pt idx="5283">
                  <c:v>48.212000000000003</c:v>
                </c:pt>
                <c:pt idx="5284">
                  <c:v>51.424999999999997</c:v>
                </c:pt>
                <c:pt idx="5285">
                  <c:v>55.118000000000002</c:v>
                </c:pt>
                <c:pt idx="5286">
                  <c:v>53.548000000000002</c:v>
                </c:pt>
                <c:pt idx="5287">
                  <c:v>56.148000000000003</c:v>
                </c:pt>
                <c:pt idx="5288">
                  <c:v>57.838999999999999</c:v>
                </c:pt>
                <c:pt idx="5289">
                  <c:v>57.969000000000001</c:v>
                </c:pt>
                <c:pt idx="5290">
                  <c:v>58.795000000000002</c:v>
                </c:pt>
                <c:pt idx="5291">
                  <c:v>59.201000000000001</c:v>
                </c:pt>
                <c:pt idx="5292">
                  <c:v>59.566000000000003</c:v>
                </c:pt>
                <c:pt idx="5293">
                  <c:v>60.551000000000002</c:v>
                </c:pt>
                <c:pt idx="5294">
                  <c:v>59.073</c:v>
                </c:pt>
                <c:pt idx="5295">
                  <c:v>58.856999999999999</c:v>
                </c:pt>
                <c:pt idx="5296">
                  <c:v>58.621000000000002</c:v>
                </c:pt>
                <c:pt idx="5297">
                  <c:v>57.929000000000002</c:v>
                </c:pt>
                <c:pt idx="5298">
                  <c:v>55.889000000000003</c:v>
                </c:pt>
                <c:pt idx="5299">
                  <c:v>54.381</c:v>
                </c:pt>
                <c:pt idx="5300">
                  <c:v>51.27</c:v>
                </c:pt>
                <c:pt idx="5301">
                  <c:v>47.491</c:v>
                </c:pt>
                <c:pt idx="5302">
                  <c:v>32.087000000000003</c:v>
                </c:pt>
                <c:pt idx="5303">
                  <c:v>42.807000000000002</c:v>
                </c:pt>
                <c:pt idx="5304">
                  <c:v>48.374000000000002</c:v>
                </c:pt>
                <c:pt idx="5305">
                  <c:v>52.591000000000001</c:v>
                </c:pt>
                <c:pt idx="5306">
                  <c:v>55.082999999999998</c:v>
                </c:pt>
                <c:pt idx="5307">
                  <c:v>57.274999999999999</c:v>
                </c:pt>
                <c:pt idx="5308">
                  <c:v>58.795999999999999</c:v>
                </c:pt>
                <c:pt idx="5309">
                  <c:v>59.427</c:v>
                </c:pt>
                <c:pt idx="5310">
                  <c:v>59.597000000000001</c:v>
                </c:pt>
                <c:pt idx="5311">
                  <c:v>59.814999999999998</c:v>
                </c:pt>
                <c:pt idx="5312">
                  <c:v>60.62</c:v>
                </c:pt>
                <c:pt idx="5313">
                  <c:v>60.423999999999999</c:v>
                </c:pt>
                <c:pt idx="5314">
                  <c:v>59.140999999999998</c:v>
                </c:pt>
                <c:pt idx="5315">
                  <c:v>60.05</c:v>
                </c:pt>
                <c:pt idx="5316">
                  <c:v>58.887</c:v>
                </c:pt>
                <c:pt idx="5317">
                  <c:v>58.628999999999998</c:v>
                </c:pt>
                <c:pt idx="5318">
                  <c:v>57.176000000000002</c:v>
                </c:pt>
                <c:pt idx="5319">
                  <c:v>55.884</c:v>
                </c:pt>
                <c:pt idx="5320">
                  <c:v>53.551000000000002</c:v>
                </c:pt>
                <c:pt idx="5321">
                  <c:v>50.484000000000002</c:v>
                </c:pt>
                <c:pt idx="5322">
                  <c:v>45.487000000000002</c:v>
                </c:pt>
                <c:pt idx="5323">
                  <c:v>27.265999999999998</c:v>
                </c:pt>
                <c:pt idx="5324">
                  <c:v>44.417999999999999</c:v>
                </c:pt>
                <c:pt idx="5325">
                  <c:v>48.146000000000001</c:v>
                </c:pt>
                <c:pt idx="5326">
                  <c:v>53.094000000000001</c:v>
                </c:pt>
                <c:pt idx="5327">
                  <c:v>55.901000000000003</c:v>
                </c:pt>
                <c:pt idx="5328">
                  <c:v>58.012999999999998</c:v>
                </c:pt>
                <c:pt idx="5329">
                  <c:v>58.533999999999999</c:v>
                </c:pt>
                <c:pt idx="5330">
                  <c:v>59.003</c:v>
                </c:pt>
                <c:pt idx="5331">
                  <c:v>60.728999999999999</c:v>
                </c:pt>
                <c:pt idx="5332">
                  <c:v>61.201000000000001</c:v>
                </c:pt>
                <c:pt idx="5333">
                  <c:v>60.738</c:v>
                </c:pt>
                <c:pt idx="5334">
                  <c:v>60.805999999999997</c:v>
                </c:pt>
                <c:pt idx="5335">
                  <c:v>60.320999999999998</c:v>
                </c:pt>
                <c:pt idx="5336">
                  <c:v>61.16</c:v>
                </c:pt>
                <c:pt idx="5337">
                  <c:v>60.131999999999998</c:v>
                </c:pt>
                <c:pt idx="5338">
                  <c:v>58.094999999999999</c:v>
                </c:pt>
                <c:pt idx="5339">
                  <c:v>57.506</c:v>
                </c:pt>
                <c:pt idx="5340">
                  <c:v>57.36</c:v>
                </c:pt>
                <c:pt idx="5341">
                  <c:v>53.091000000000001</c:v>
                </c:pt>
                <c:pt idx="5342">
                  <c:v>53.493000000000002</c:v>
                </c:pt>
                <c:pt idx="5343">
                  <c:v>42.439</c:v>
                </c:pt>
                <c:pt idx="5344">
                  <c:v>34.453000000000003</c:v>
                </c:pt>
                <c:pt idx="5345">
                  <c:v>44.253999999999998</c:v>
                </c:pt>
                <c:pt idx="5346">
                  <c:v>49.558</c:v>
                </c:pt>
                <c:pt idx="5347">
                  <c:v>53.497</c:v>
                </c:pt>
                <c:pt idx="5348">
                  <c:v>56.314</c:v>
                </c:pt>
                <c:pt idx="5349">
                  <c:v>57.984999999999999</c:v>
                </c:pt>
                <c:pt idx="5350">
                  <c:v>58.203000000000003</c:v>
                </c:pt>
                <c:pt idx="5351">
                  <c:v>60.313000000000002</c:v>
                </c:pt>
                <c:pt idx="5352">
                  <c:v>60.695999999999998</c:v>
                </c:pt>
                <c:pt idx="5353">
                  <c:v>60.991</c:v>
                </c:pt>
                <c:pt idx="5354">
                  <c:v>61.523000000000003</c:v>
                </c:pt>
                <c:pt idx="5355">
                  <c:v>61.064</c:v>
                </c:pt>
                <c:pt idx="5356">
                  <c:v>61.963000000000001</c:v>
                </c:pt>
                <c:pt idx="5357">
                  <c:v>60.485999999999997</c:v>
                </c:pt>
                <c:pt idx="5358">
                  <c:v>59.994999999999997</c:v>
                </c:pt>
                <c:pt idx="5359">
                  <c:v>59.509</c:v>
                </c:pt>
                <c:pt idx="5360">
                  <c:v>57.156999999999996</c:v>
                </c:pt>
                <c:pt idx="5361">
                  <c:v>57.896999999999998</c:v>
                </c:pt>
                <c:pt idx="5362">
                  <c:v>55.616</c:v>
                </c:pt>
                <c:pt idx="5363">
                  <c:v>50.401000000000003</c:v>
                </c:pt>
                <c:pt idx="5364">
                  <c:v>47.494</c:v>
                </c:pt>
                <c:pt idx="5365">
                  <c:v>35.164000000000001</c:v>
                </c:pt>
                <c:pt idx="5366">
                  <c:v>43.447000000000003</c:v>
                </c:pt>
                <c:pt idx="5367">
                  <c:v>46.439</c:v>
                </c:pt>
                <c:pt idx="5368">
                  <c:v>55.351999999999997</c:v>
                </c:pt>
                <c:pt idx="5369">
                  <c:v>55.753999999999998</c:v>
                </c:pt>
                <c:pt idx="5370">
                  <c:v>57.850999999999999</c:v>
                </c:pt>
                <c:pt idx="5371">
                  <c:v>59.154000000000003</c:v>
                </c:pt>
                <c:pt idx="5372">
                  <c:v>59.752000000000002</c:v>
                </c:pt>
                <c:pt idx="5373">
                  <c:v>60.481999999999999</c:v>
                </c:pt>
                <c:pt idx="5374">
                  <c:v>61.542999999999999</c:v>
                </c:pt>
                <c:pt idx="5375">
                  <c:v>60.902000000000001</c:v>
                </c:pt>
                <c:pt idx="5376">
                  <c:v>61.512999999999998</c:v>
                </c:pt>
                <c:pt idx="5377">
                  <c:v>61.014000000000003</c:v>
                </c:pt>
                <c:pt idx="5378">
                  <c:v>61.088999999999999</c:v>
                </c:pt>
                <c:pt idx="5379">
                  <c:v>60.69</c:v>
                </c:pt>
                <c:pt idx="5380">
                  <c:v>58.654000000000003</c:v>
                </c:pt>
                <c:pt idx="5381">
                  <c:v>58.314999999999998</c:v>
                </c:pt>
                <c:pt idx="5382">
                  <c:v>55.609000000000002</c:v>
                </c:pt>
                <c:pt idx="5383">
                  <c:v>53.537999999999997</c:v>
                </c:pt>
                <c:pt idx="5384">
                  <c:v>49.966000000000001</c:v>
                </c:pt>
                <c:pt idx="5385">
                  <c:v>21.786000000000001</c:v>
                </c:pt>
                <c:pt idx="5386">
                  <c:v>39.546999999999997</c:v>
                </c:pt>
                <c:pt idx="5387">
                  <c:v>42.972999999999999</c:v>
                </c:pt>
                <c:pt idx="5388">
                  <c:v>50.332999999999998</c:v>
                </c:pt>
                <c:pt idx="5389">
                  <c:v>53.069000000000003</c:v>
                </c:pt>
                <c:pt idx="5390">
                  <c:v>56.731000000000002</c:v>
                </c:pt>
                <c:pt idx="5391">
                  <c:v>58.567999999999998</c:v>
                </c:pt>
                <c:pt idx="5392">
                  <c:v>58.466000000000001</c:v>
                </c:pt>
                <c:pt idx="5393">
                  <c:v>61.003</c:v>
                </c:pt>
                <c:pt idx="5394">
                  <c:v>61.008000000000003</c:v>
                </c:pt>
                <c:pt idx="5395">
                  <c:v>61.811</c:v>
                </c:pt>
                <c:pt idx="5396">
                  <c:v>61.408999999999999</c:v>
                </c:pt>
                <c:pt idx="5397">
                  <c:v>61.485999999999997</c:v>
                </c:pt>
                <c:pt idx="5398">
                  <c:v>61.243000000000002</c:v>
                </c:pt>
                <c:pt idx="5399">
                  <c:v>61.71</c:v>
                </c:pt>
                <c:pt idx="5400">
                  <c:v>59.619</c:v>
                </c:pt>
                <c:pt idx="5401">
                  <c:v>59.616999999999997</c:v>
                </c:pt>
                <c:pt idx="5402">
                  <c:v>57.851999999999997</c:v>
                </c:pt>
                <c:pt idx="5403">
                  <c:v>56.396999999999998</c:v>
                </c:pt>
                <c:pt idx="5404">
                  <c:v>53.463999999999999</c:v>
                </c:pt>
                <c:pt idx="5405">
                  <c:v>46.984999999999999</c:v>
                </c:pt>
                <c:pt idx="5406">
                  <c:v>40.072000000000003</c:v>
                </c:pt>
                <c:pt idx="5407">
                  <c:v>45.744</c:v>
                </c:pt>
                <c:pt idx="5408">
                  <c:v>50.509</c:v>
                </c:pt>
                <c:pt idx="5409">
                  <c:v>54.411999999999999</c:v>
                </c:pt>
                <c:pt idx="5410">
                  <c:v>57.783999999999999</c:v>
                </c:pt>
                <c:pt idx="5411">
                  <c:v>57.920999999999999</c:v>
                </c:pt>
                <c:pt idx="5412">
                  <c:v>59.354999999999997</c:v>
                </c:pt>
                <c:pt idx="5413">
                  <c:v>60.281999999999996</c:v>
                </c:pt>
                <c:pt idx="5414">
                  <c:v>61.125999999999998</c:v>
                </c:pt>
                <c:pt idx="5415">
                  <c:v>62.645000000000003</c:v>
                </c:pt>
                <c:pt idx="5416">
                  <c:v>61.954000000000001</c:v>
                </c:pt>
                <c:pt idx="5417">
                  <c:v>62.168999999999997</c:v>
                </c:pt>
                <c:pt idx="5418">
                  <c:v>62.866</c:v>
                </c:pt>
                <c:pt idx="5419">
                  <c:v>62.043999999999997</c:v>
                </c:pt>
                <c:pt idx="5420">
                  <c:v>61.558999999999997</c:v>
                </c:pt>
                <c:pt idx="5421">
                  <c:v>61.063000000000002</c:v>
                </c:pt>
                <c:pt idx="5422">
                  <c:v>59.813000000000002</c:v>
                </c:pt>
                <c:pt idx="5423">
                  <c:v>58.069000000000003</c:v>
                </c:pt>
                <c:pt idx="5424">
                  <c:v>56.703000000000003</c:v>
                </c:pt>
                <c:pt idx="5425">
                  <c:v>53.271000000000001</c:v>
                </c:pt>
                <c:pt idx="5426">
                  <c:v>49.328000000000003</c:v>
                </c:pt>
                <c:pt idx="5427">
                  <c:v>26.946000000000002</c:v>
                </c:pt>
                <c:pt idx="5428">
                  <c:v>44.018999999999998</c:v>
                </c:pt>
                <c:pt idx="5429">
                  <c:v>51.387999999999998</c:v>
                </c:pt>
                <c:pt idx="5430">
                  <c:v>55.375</c:v>
                </c:pt>
                <c:pt idx="5431">
                  <c:v>57.938000000000002</c:v>
                </c:pt>
                <c:pt idx="5432">
                  <c:v>60.149000000000001</c:v>
                </c:pt>
                <c:pt idx="5433">
                  <c:v>61.140999999999998</c:v>
                </c:pt>
                <c:pt idx="5434">
                  <c:v>62.256</c:v>
                </c:pt>
                <c:pt idx="5435">
                  <c:v>62.292999999999999</c:v>
                </c:pt>
                <c:pt idx="5436">
                  <c:v>62.911000000000001</c:v>
                </c:pt>
                <c:pt idx="5437">
                  <c:v>63.448999999999998</c:v>
                </c:pt>
                <c:pt idx="5438">
                  <c:v>63.247</c:v>
                </c:pt>
                <c:pt idx="5439">
                  <c:v>62.774999999999999</c:v>
                </c:pt>
                <c:pt idx="5440">
                  <c:v>63.223999999999997</c:v>
                </c:pt>
                <c:pt idx="5441">
                  <c:v>62.325000000000003</c:v>
                </c:pt>
                <c:pt idx="5442">
                  <c:v>62.362000000000002</c:v>
                </c:pt>
                <c:pt idx="5443">
                  <c:v>60.677</c:v>
                </c:pt>
                <c:pt idx="5444">
                  <c:v>59.564999999999998</c:v>
                </c:pt>
                <c:pt idx="5445">
                  <c:v>57.395000000000003</c:v>
                </c:pt>
                <c:pt idx="5446">
                  <c:v>55.237000000000002</c:v>
                </c:pt>
                <c:pt idx="5447">
                  <c:v>49.973999999999997</c:v>
                </c:pt>
                <c:pt idx="5448">
                  <c:v>42.301000000000002</c:v>
                </c:pt>
                <c:pt idx="5449">
                  <c:v>41.585999999999999</c:v>
                </c:pt>
                <c:pt idx="5450">
                  <c:v>50.070999999999998</c:v>
                </c:pt>
                <c:pt idx="5451">
                  <c:v>54.887999999999998</c:v>
                </c:pt>
                <c:pt idx="5452">
                  <c:v>57.933</c:v>
                </c:pt>
                <c:pt idx="5453">
                  <c:v>59.863999999999997</c:v>
                </c:pt>
                <c:pt idx="5454">
                  <c:v>61.512</c:v>
                </c:pt>
                <c:pt idx="5455">
                  <c:v>61.895000000000003</c:v>
                </c:pt>
                <c:pt idx="5456">
                  <c:v>63.393000000000001</c:v>
                </c:pt>
                <c:pt idx="5457">
                  <c:v>63.69</c:v>
                </c:pt>
                <c:pt idx="5458">
                  <c:v>64.174999999999997</c:v>
                </c:pt>
                <c:pt idx="5459">
                  <c:v>63.877000000000002</c:v>
                </c:pt>
                <c:pt idx="5460">
                  <c:v>63.36</c:v>
                </c:pt>
                <c:pt idx="5461">
                  <c:v>63.82</c:v>
                </c:pt>
                <c:pt idx="5462">
                  <c:v>63.456000000000003</c:v>
                </c:pt>
                <c:pt idx="5463">
                  <c:v>61.661999999999999</c:v>
                </c:pt>
                <c:pt idx="5464">
                  <c:v>61.018000000000001</c:v>
                </c:pt>
                <c:pt idx="5465">
                  <c:v>60.488</c:v>
                </c:pt>
                <c:pt idx="5466">
                  <c:v>57.576999999999998</c:v>
                </c:pt>
                <c:pt idx="5467">
                  <c:v>56.511000000000003</c:v>
                </c:pt>
                <c:pt idx="5468">
                  <c:v>49.951000000000001</c:v>
                </c:pt>
                <c:pt idx="5469">
                  <c:v>43.945</c:v>
                </c:pt>
                <c:pt idx="5470">
                  <c:v>41.512999999999998</c:v>
                </c:pt>
                <c:pt idx="5471">
                  <c:v>50.706000000000003</c:v>
                </c:pt>
                <c:pt idx="5472">
                  <c:v>55.121000000000002</c:v>
                </c:pt>
                <c:pt idx="5473">
                  <c:v>57.372999999999998</c:v>
                </c:pt>
                <c:pt idx="5474">
                  <c:v>59.847999999999999</c:v>
                </c:pt>
                <c:pt idx="5475">
                  <c:v>60.521999999999998</c:v>
                </c:pt>
                <c:pt idx="5476">
                  <c:v>62.604999999999997</c:v>
                </c:pt>
                <c:pt idx="5477">
                  <c:v>62.969000000000001</c:v>
                </c:pt>
                <c:pt idx="5478">
                  <c:v>63.042999999999999</c:v>
                </c:pt>
                <c:pt idx="5479">
                  <c:v>63.83</c:v>
                </c:pt>
                <c:pt idx="5480">
                  <c:v>63.518000000000001</c:v>
                </c:pt>
                <c:pt idx="5481">
                  <c:v>64.141000000000005</c:v>
                </c:pt>
                <c:pt idx="5482">
                  <c:v>62.704000000000001</c:v>
                </c:pt>
                <c:pt idx="5483">
                  <c:v>62.325000000000003</c:v>
                </c:pt>
                <c:pt idx="5484">
                  <c:v>62.103999999999999</c:v>
                </c:pt>
                <c:pt idx="5485">
                  <c:v>59.808</c:v>
                </c:pt>
                <c:pt idx="5486">
                  <c:v>59.707999999999998</c:v>
                </c:pt>
                <c:pt idx="5487">
                  <c:v>57.701000000000001</c:v>
                </c:pt>
                <c:pt idx="5488">
                  <c:v>53.411000000000001</c:v>
                </c:pt>
                <c:pt idx="5489">
                  <c:v>50.195</c:v>
                </c:pt>
                <c:pt idx="5490">
                  <c:v>36.749000000000002</c:v>
                </c:pt>
                <c:pt idx="5491">
                  <c:v>47.723999999999997</c:v>
                </c:pt>
                <c:pt idx="5492">
                  <c:v>49.59</c:v>
                </c:pt>
                <c:pt idx="5493">
                  <c:v>57.62</c:v>
                </c:pt>
                <c:pt idx="5494">
                  <c:v>58.167999999999999</c:v>
                </c:pt>
                <c:pt idx="5495">
                  <c:v>60.598999999999997</c:v>
                </c:pt>
                <c:pt idx="5496">
                  <c:v>61.951000000000001</c:v>
                </c:pt>
                <c:pt idx="5497">
                  <c:v>62.890999999999998</c:v>
                </c:pt>
                <c:pt idx="5498">
                  <c:v>62.878</c:v>
                </c:pt>
                <c:pt idx="5499">
                  <c:v>64.048000000000002</c:v>
                </c:pt>
                <c:pt idx="5500">
                  <c:v>63.628999999999998</c:v>
                </c:pt>
                <c:pt idx="5501">
                  <c:v>64.459999999999994</c:v>
                </c:pt>
                <c:pt idx="5502">
                  <c:v>63.252000000000002</c:v>
                </c:pt>
                <c:pt idx="5503">
                  <c:v>63.241999999999997</c:v>
                </c:pt>
                <c:pt idx="5504">
                  <c:v>62.895000000000003</c:v>
                </c:pt>
                <c:pt idx="5505">
                  <c:v>61.497999999999998</c:v>
                </c:pt>
                <c:pt idx="5506">
                  <c:v>60.29</c:v>
                </c:pt>
                <c:pt idx="5507">
                  <c:v>57.281999999999996</c:v>
                </c:pt>
                <c:pt idx="5508">
                  <c:v>54.933</c:v>
                </c:pt>
                <c:pt idx="5509">
                  <c:v>50.802</c:v>
                </c:pt>
                <c:pt idx="5510">
                  <c:v>29.567</c:v>
                </c:pt>
                <c:pt idx="5511">
                  <c:v>35.319000000000003</c:v>
                </c:pt>
                <c:pt idx="5512">
                  <c:v>50.448</c:v>
                </c:pt>
                <c:pt idx="5513">
                  <c:v>56.15</c:v>
                </c:pt>
                <c:pt idx="5514">
                  <c:v>57.744999999999997</c:v>
                </c:pt>
                <c:pt idx="5515">
                  <c:v>60.637999999999998</c:v>
                </c:pt>
                <c:pt idx="5516">
                  <c:v>62.155999999999999</c:v>
                </c:pt>
                <c:pt idx="5517">
                  <c:v>62.689</c:v>
                </c:pt>
                <c:pt idx="5518">
                  <c:v>64.22</c:v>
                </c:pt>
                <c:pt idx="5519">
                  <c:v>64.185000000000002</c:v>
                </c:pt>
                <c:pt idx="5520">
                  <c:v>64.753</c:v>
                </c:pt>
                <c:pt idx="5521">
                  <c:v>64.347999999999999</c:v>
                </c:pt>
                <c:pt idx="5522">
                  <c:v>64.319000000000003</c:v>
                </c:pt>
                <c:pt idx="5523">
                  <c:v>64.182000000000002</c:v>
                </c:pt>
                <c:pt idx="5524">
                  <c:v>64.096999999999994</c:v>
                </c:pt>
                <c:pt idx="5525">
                  <c:v>62.223999999999997</c:v>
                </c:pt>
                <c:pt idx="5526">
                  <c:v>61.857999999999997</c:v>
                </c:pt>
                <c:pt idx="5527">
                  <c:v>59.984999999999999</c:v>
                </c:pt>
                <c:pt idx="5528">
                  <c:v>58.381999999999998</c:v>
                </c:pt>
                <c:pt idx="5529">
                  <c:v>55.192999999999998</c:v>
                </c:pt>
                <c:pt idx="5530">
                  <c:v>48.606999999999999</c:v>
                </c:pt>
                <c:pt idx="5531">
                  <c:v>33.351999999999997</c:v>
                </c:pt>
                <c:pt idx="5532">
                  <c:v>49.216000000000001</c:v>
                </c:pt>
                <c:pt idx="5533">
                  <c:v>54.423000000000002</c:v>
                </c:pt>
                <c:pt idx="5534">
                  <c:v>57.962000000000003</c:v>
                </c:pt>
                <c:pt idx="5535">
                  <c:v>60.789000000000001</c:v>
                </c:pt>
                <c:pt idx="5536">
                  <c:v>61.167000000000002</c:v>
                </c:pt>
                <c:pt idx="5537">
                  <c:v>62.326000000000001</c:v>
                </c:pt>
                <c:pt idx="5538">
                  <c:v>63.508000000000003</c:v>
                </c:pt>
                <c:pt idx="5539">
                  <c:v>64.194000000000003</c:v>
                </c:pt>
                <c:pt idx="5540">
                  <c:v>65.33</c:v>
                </c:pt>
                <c:pt idx="5541">
                  <c:v>64.787999999999997</c:v>
                </c:pt>
                <c:pt idx="5542">
                  <c:v>65.007000000000005</c:v>
                </c:pt>
                <c:pt idx="5543">
                  <c:v>65.573999999999998</c:v>
                </c:pt>
                <c:pt idx="5544">
                  <c:v>65.22</c:v>
                </c:pt>
                <c:pt idx="5545">
                  <c:v>64.192999999999998</c:v>
                </c:pt>
                <c:pt idx="5546">
                  <c:v>63.618000000000002</c:v>
                </c:pt>
                <c:pt idx="5547">
                  <c:v>62.543999999999997</c:v>
                </c:pt>
                <c:pt idx="5548">
                  <c:v>61.427</c:v>
                </c:pt>
                <c:pt idx="5549">
                  <c:v>59.423000000000002</c:v>
                </c:pt>
                <c:pt idx="5550">
                  <c:v>56.286999999999999</c:v>
                </c:pt>
                <c:pt idx="5551">
                  <c:v>51.917999999999999</c:v>
                </c:pt>
                <c:pt idx="5552">
                  <c:v>38.244</c:v>
                </c:pt>
                <c:pt idx="5553">
                  <c:v>44.094000000000001</c:v>
                </c:pt>
                <c:pt idx="5554">
                  <c:v>52.661000000000001</c:v>
                </c:pt>
                <c:pt idx="5555">
                  <c:v>57.323</c:v>
                </c:pt>
                <c:pt idx="5556">
                  <c:v>60.396999999999998</c:v>
                </c:pt>
                <c:pt idx="5557">
                  <c:v>61.823</c:v>
                </c:pt>
                <c:pt idx="5558">
                  <c:v>63.194000000000003</c:v>
                </c:pt>
                <c:pt idx="5559">
                  <c:v>64.263000000000005</c:v>
                </c:pt>
                <c:pt idx="5560">
                  <c:v>65.075999999999993</c:v>
                </c:pt>
                <c:pt idx="5561">
                  <c:v>64.921999999999997</c:v>
                </c:pt>
                <c:pt idx="5562">
                  <c:v>65.474999999999994</c:v>
                </c:pt>
                <c:pt idx="5563">
                  <c:v>65.266000000000005</c:v>
                </c:pt>
                <c:pt idx="5564">
                  <c:v>65.33</c:v>
                </c:pt>
                <c:pt idx="5565">
                  <c:v>65.066999999999993</c:v>
                </c:pt>
                <c:pt idx="5566">
                  <c:v>64.183000000000007</c:v>
                </c:pt>
                <c:pt idx="5567">
                  <c:v>64.174999999999997</c:v>
                </c:pt>
                <c:pt idx="5568">
                  <c:v>62.936</c:v>
                </c:pt>
                <c:pt idx="5569">
                  <c:v>61.154000000000003</c:v>
                </c:pt>
                <c:pt idx="5570">
                  <c:v>58.866</c:v>
                </c:pt>
                <c:pt idx="5571">
                  <c:v>56.575000000000003</c:v>
                </c:pt>
                <c:pt idx="5572">
                  <c:v>51.533000000000001</c:v>
                </c:pt>
                <c:pt idx="5573">
                  <c:v>41.136000000000003</c:v>
                </c:pt>
                <c:pt idx="5574">
                  <c:v>44.622999999999998</c:v>
                </c:pt>
                <c:pt idx="5575">
                  <c:v>52.527000000000001</c:v>
                </c:pt>
                <c:pt idx="5576">
                  <c:v>56.911000000000001</c:v>
                </c:pt>
                <c:pt idx="5577">
                  <c:v>59.543999999999997</c:v>
                </c:pt>
                <c:pt idx="5578">
                  <c:v>61.677</c:v>
                </c:pt>
                <c:pt idx="5579">
                  <c:v>63.018999999999998</c:v>
                </c:pt>
                <c:pt idx="5580">
                  <c:v>63.347999999999999</c:v>
                </c:pt>
                <c:pt idx="5581">
                  <c:v>64.763999999999996</c:v>
                </c:pt>
                <c:pt idx="5582">
                  <c:v>64.997</c:v>
                </c:pt>
                <c:pt idx="5583">
                  <c:v>65.438999999999993</c:v>
                </c:pt>
                <c:pt idx="5584">
                  <c:v>65.046999999999997</c:v>
                </c:pt>
                <c:pt idx="5585">
                  <c:v>64.611000000000004</c:v>
                </c:pt>
                <c:pt idx="5586">
                  <c:v>65.046999999999997</c:v>
                </c:pt>
                <c:pt idx="5587">
                  <c:v>64.540000000000006</c:v>
                </c:pt>
                <c:pt idx="5588">
                  <c:v>62.65</c:v>
                </c:pt>
                <c:pt idx="5589">
                  <c:v>61.890999999999998</c:v>
                </c:pt>
                <c:pt idx="5590">
                  <c:v>60.927</c:v>
                </c:pt>
                <c:pt idx="5591">
                  <c:v>58.054000000000002</c:v>
                </c:pt>
                <c:pt idx="5592">
                  <c:v>56.531999999999996</c:v>
                </c:pt>
                <c:pt idx="5593">
                  <c:v>47.539000000000001</c:v>
                </c:pt>
                <c:pt idx="5594">
                  <c:v>35.134999999999998</c:v>
                </c:pt>
                <c:pt idx="5595">
                  <c:v>48.862000000000002</c:v>
                </c:pt>
                <c:pt idx="5596">
                  <c:v>53.585000000000001</c:v>
                </c:pt>
                <c:pt idx="5597">
                  <c:v>57.71</c:v>
                </c:pt>
                <c:pt idx="5598">
                  <c:v>60.1</c:v>
                </c:pt>
                <c:pt idx="5599">
                  <c:v>62.396999999999998</c:v>
                </c:pt>
                <c:pt idx="5600">
                  <c:v>62.38</c:v>
                </c:pt>
                <c:pt idx="5601">
                  <c:v>64.063999999999993</c:v>
                </c:pt>
                <c:pt idx="5602">
                  <c:v>64.753</c:v>
                </c:pt>
                <c:pt idx="5603">
                  <c:v>65.531999999999996</c:v>
                </c:pt>
                <c:pt idx="5604">
                  <c:v>65.293999999999997</c:v>
                </c:pt>
                <c:pt idx="5605">
                  <c:v>65.106999999999999</c:v>
                </c:pt>
                <c:pt idx="5606">
                  <c:v>65.554000000000002</c:v>
                </c:pt>
                <c:pt idx="5607">
                  <c:v>64.957999999999998</c:v>
                </c:pt>
                <c:pt idx="5608">
                  <c:v>63.853000000000002</c:v>
                </c:pt>
                <c:pt idx="5609">
                  <c:v>63.197000000000003</c:v>
                </c:pt>
                <c:pt idx="5610">
                  <c:v>60.942</c:v>
                </c:pt>
                <c:pt idx="5611">
                  <c:v>61.058</c:v>
                </c:pt>
                <c:pt idx="5612">
                  <c:v>58.06</c:v>
                </c:pt>
                <c:pt idx="5613">
                  <c:v>53.024000000000001</c:v>
                </c:pt>
                <c:pt idx="5614">
                  <c:v>47.064999999999998</c:v>
                </c:pt>
                <c:pt idx="5615">
                  <c:v>39.223999999999997</c:v>
                </c:pt>
                <c:pt idx="5616">
                  <c:v>52.55</c:v>
                </c:pt>
                <c:pt idx="5617">
                  <c:v>54.692</c:v>
                </c:pt>
                <c:pt idx="5618">
                  <c:v>60.338999999999999</c:v>
                </c:pt>
                <c:pt idx="5619">
                  <c:v>61.777999999999999</c:v>
                </c:pt>
                <c:pt idx="5620">
                  <c:v>63.149000000000001</c:v>
                </c:pt>
                <c:pt idx="5621">
                  <c:v>64.216999999999999</c:v>
                </c:pt>
                <c:pt idx="5622">
                  <c:v>65.168999999999997</c:v>
                </c:pt>
                <c:pt idx="5623">
                  <c:v>65.043999999999997</c:v>
                </c:pt>
                <c:pt idx="5624">
                  <c:v>66.14</c:v>
                </c:pt>
                <c:pt idx="5625">
                  <c:v>65.73</c:v>
                </c:pt>
                <c:pt idx="5626">
                  <c:v>66.361000000000004</c:v>
                </c:pt>
                <c:pt idx="5627">
                  <c:v>65.260999999999996</c:v>
                </c:pt>
                <c:pt idx="5628">
                  <c:v>65.144999999999996</c:v>
                </c:pt>
                <c:pt idx="5629">
                  <c:v>64.781000000000006</c:v>
                </c:pt>
                <c:pt idx="5630">
                  <c:v>63.335999999999999</c:v>
                </c:pt>
                <c:pt idx="5631">
                  <c:v>62.155000000000001</c:v>
                </c:pt>
                <c:pt idx="5632">
                  <c:v>59.542000000000002</c:v>
                </c:pt>
                <c:pt idx="5633">
                  <c:v>57.003999999999998</c:v>
                </c:pt>
                <c:pt idx="5634">
                  <c:v>53.466000000000001</c:v>
                </c:pt>
                <c:pt idx="5635">
                  <c:v>16.132999999999999</c:v>
                </c:pt>
                <c:pt idx="5636">
                  <c:v>29.896000000000001</c:v>
                </c:pt>
                <c:pt idx="5637">
                  <c:v>51.811</c:v>
                </c:pt>
                <c:pt idx="5638">
                  <c:v>57.308</c:v>
                </c:pt>
                <c:pt idx="5639">
                  <c:v>59.131999999999998</c:v>
                </c:pt>
                <c:pt idx="5640">
                  <c:v>62.042000000000002</c:v>
                </c:pt>
                <c:pt idx="5641">
                  <c:v>63.628999999999998</c:v>
                </c:pt>
                <c:pt idx="5642">
                  <c:v>64.378</c:v>
                </c:pt>
                <c:pt idx="5643">
                  <c:v>65.69</c:v>
                </c:pt>
                <c:pt idx="5644">
                  <c:v>66.037999999999997</c:v>
                </c:pt>
                <c:pt idx="5645">
                  <c:v>66.597999999999999</c:v>
                </c:pt>
                <c:pt idx="5646">
                  <c:v>66.808000000000007</c:v>
                </c:pt>
                <c:pt idx="5647">
                  <c:v>66.2</c:v>
                </c:pt>
                <c:pt idx="5648">
                  <c:v>66.096999999999994</c:v>
                </c:pt>
                <c:pt idx="5649">
                  <c:v>66.185000000000002</c:v>
                </c:pt>
                <c:pt idx="5650">
                  <c:v>65.097999999999999</c:v>
                </c:pt>
                <c:pt idx="5651">
                  <c:v>64.096999999999994</c:v>
                </c:pt>
                <c:pt idx="5652">
                  <c:v>62.509</c:v>
                </c:pt>
                <c:pt idx="5653">
                  <c:v>61.174999999999997</c:v>
                </c:pt>
                <c:pt idx="5654">
                  <c:v>59.093000000000004</c:v>
                </c:pt>
                <c:pt idx="5655">
                  <c:v>53.688000000000002</c:v>
                </c:pt>
                <c:pt idx="5656">
                  <c:v>46.726999999999997</c:v>
                </c:pt>
                <c:pt idx="5657">
                  <c:v>45.682000000000002</c:v>
                </c:pt>
                <c:pt idx="5658">
                  <c:v>53.643000000000001</c:v>
                </c:pt>
                <c:pt idx="5659">
                  <c:v>57.487000000000002</c:v>
                </c:pt>
                <c:pt idx="5660">
                  <c:v>61.191000000000003</c:v>
                </c:pt>
                <c:pt idx="5661">
                  <c:v>61.99</c:v>
                </c:pt>
                <c:pt idx="5662">
                  <c:v>64.037999999999997</c:v>
                </c:pt>
                <c:pt idx="5663">
                  <c:v>64.573999999999998</c:v>
                </c:pt>
                <c:pt idx="5664">
                  <c:v>65.381</c:v>
                </c:pt>
                <c:pt idx="5665">
                  <c:v>66.572000000000003</c:v>
                </c:pt>
                <c:pt idx="5666">
                  <c:v>66.805999999999997</c:v>
                </c:pt>
                <c:pt idx="5667">
                  <c:v>66.498000000000005</c:v>
                </c:pt>
                <c:pt idx="5668">
                  <c:v>67.003</c:v>
                </c:pt>
                <c:pt idx="5669">
                  <c:v>66.698999999999998</c:v>
                </c:pt>
                <c:pt idx="5670">
                  <c:v>66.272999999999996</c:v>
                </c:pt>
                <c:pt idx="5671">
                  <c:v>65.156999999999996</c:v>
                </c:pt>
                <c:pt idx="5672">
                  <c:v>64.099999999999994</c:v>
                </c:pt>
                <c:pt idx="5673">
                  <c:v>63.01</c:v>
                </c:pt>
                <c:pt idx="5674">
                  <c:v>60.892000000000003</c:v>
                </c:pt>
                <c:pt idx="5675">
                  <c:v>57.936999999999998</c:v>
                </c:pt>
                <c:pt idx="5676">
                  <c:v>54.438000000000002</c:v>
                </c:pt>
                <c:pt idx="5677">
                  <c:v>43.466999999999999</c:v>
                </c:pt>
                <c:pt idx="5678">
                  <c:v>42.838999999999999</c:v>
                </c:pt>
                <c:pt idx="5679">
                  <c:v>53.356999999999999</c:v>
                </c:pt>
                <c:pt idx="5680">
                  <c:v>58.277999999999999</c:v>
                </c:pt>
                <c:pt idx="5681">
                  <c:v>61.192</c:v>
                </c:pt>
                <c:pt idx="5682">
                  <c:v>62.798000000000002</c:v>
                </c:pt>
                <c:pt idx="5683">
                  <c:v>64.266999999999996</c:v>
                </c:pt>
                <c:pt idx="5684">
                  <c:v>65.427999999999997</c:v>
                </c:pt>
                <c:pt idx="5685">
                  <c:v>66.257000000000005</c:v>
                </c:pt>
                <c:pt idx="5686">
                  <c:v>66.069000000000003</c:v>
                </c:pt>
                <c:pt idx="5687">
                  <c:v>66.692999999999998</c:v>
                </c:pt>
                <c:pt idx="5688">
                  <c:v>66.644000000000005</c:v>
                </c:pt>
                <c:pt idx="5689">
                  <c:v>66.656000000000006</c:v>
                </c:pt>
                <c:pt idx="5690">
                  <c:v>66.308999999999997</c:v>
                </c:pt>
                <c:pt idx="5691">
                  <c:v>65.492000000000004</c:v>
                </c:pt>
                <c:pt idx="5692">
                  <c:v>65.307000000000002</c:v>
                </c:pt>
                <c:pt idx="5693">
                  <c:v>64.206999999999994</c:v>
                </c:pt>
                <c:pt idx="5694">
                  <c:v>62.347999999999999</c:v>
                </c:pt>
                <c:pt idx="5695">
                  <c:v>60.164999999999999</c:v>
                </c:pt>
                <c:pt idx="5696">
                  <c:v>57.527000000000001</c:v>
                </c:pt>
                <c:pt idx="5697">
                  <c:v>52.231999999999999</c:v>
                </c:pt>
                <c:pt idx="5698">
                  <c:v>40.170999999999999</c:v>
                </c:pt>
                <c:pt idx="5699">
                  <c:v>48.722999999999999</c:v>
                </c:pt>
                <c:pt idx="5700">
                  <c:v>54.79</c:v>
                </c:pt>
                <c:pt idx="5701">
                  <c:v>59.603999999999999</c:v>
                </c:pt>
                <c:pt idx="5702">
                  <c:v>61.481000000000002</c:v>
                </c:pt>
                <c:pt idx="5703">
                  <c:v>63.406999999999996</c:v>
                </c:pt>
                <c:pt idx="5704">
                  <c:v>65.001000000000005</c:v>
                </c:pt>
                <c:pt idx="5705">
                  <c:v>65.927999999999997</c:v>
                </c:pt>
                <c:pt idx="5706">
                  <c:v>66.539000000000001</c:v>
                </c:pt>
                <c:pt idx="5707">
                  <c:v>66.936999999999998</c:v>
                </c:pt>
                <c:pt idx="5708">
                  <c:v>67.262</c:v>
                </c:pt>
                <c:pt idx="5709">
                  <c:v>67.540999999999997</c:v>
                </c:pt>
                <c:pt idx="5710">
                  <c:v>66.509</c:v>
                </c:pt>
                <c:pt idx="5711">
                  <c:v>66.786000000000001</c:v>
                </c:pt>
                <c:pt idx="5712">
                  <c:v>66.275999999999996</c:v>
                </c:pt>
                <c:pt idx="5713">
                  <c:v>65.144999999999996</c:v>
                </c:pt>
                <c:pt idx="5714">
                  <c:v>63.575000000000003</c:v>
                </c:pt>
                <c:pt idx="5715">
                  <c:v>62.488999999999997</c:v>
                </c:pt>
                <c:pt idx="5716">
                  <c:v>59.604999999999997</c:v>
                </c:pt>
                <c:pt idx="5717">
                  <c:v>58.101999999999997</c:v>
                </c:pt>
                <c:pt idx="5718">
                  <c:v>48.478000000000002</c:v>
                </c:pt>
                <c:pt idx="5719">
                  <c:v>18.66</c:v>
                </c:pt>
                <c:pt idx="5720">
                  <c:v>52.405000000000001</c:v>
                </c:pt>
                <c:pt idx="5721">
                  <c:v>57.768000000000001</c:v>
                </c:pt>
                <c:pt idx="5722">
                  <c:v>60.531999999999996</c:v>
                </c:pt>
                <c:pt idx="5723">
                  <c:v>62.646999999999998</c:v>
                </c:pt>
                <c:pt idx="5724">
                  <c:v>64.784000000000006</c:v>
                </c:pt>
                <c:pt idx="5725">
                  <c:v>64.843000000000004</c:v>
                </c:pt>
                <c:pt idx="5726">
                  <c:v>66.497</c:v>
                </c:pt>
                <c:pt idx="5727">
                  <c:v>66.930000000000007</c:v>
                </c:pt>
                <c:pt idx="5728">
                  <c:v>67.656000000000006</c:v>
                </c:pt>
                <c:pt idx="5729">
                  <c:v>67.385999999999996</c:v>
                </c:pt>
                <c:pt idx="5730">
                  <c:v>67.278000000000006</c:v>
                </c:pt>
                <c:pt idx="5731">
                  <c:v>67.694999999999993</c:v>
                </c:pt>
                <c:pt idx="5732">
                  <c:v>66.933999999999997</c:v>
                </c:pt>
                <c:pt idx="5733">
                  <c:v>65.893000000000001</c:v>
                </c:pt>
                <c:pt idx="5734">
                  <c:v>65.180000000000007</c:v>
                </c:pt>
                <c:pt idx="5735">
                  <c:v>63.305999999999997</c:v>
                </c:pt>
                <c:pt idx="5736">
                  <c:v>63.09</c:v>
                </c:pt>
                <c:pt idx="5737">
                  <c:v>60.04</c:v>
                </c:pt>
                <c:pt idx="5738">
                  <c:v>55.343000000000004</c:v>
                </c:pt>
                <c:pt idx="5739">
                  <c:v>49.64</c:v>
                </c:pt>
                <c:pt idx="5740">
                  <c:v>33.045999999999999</c:v>
                </c:pt>
                <c:pt idx="5741">
                  <c:v>53.308</c:v>
                </c:pt>
                <c:pt idx="5742">
                  <c:v>56.323</c:v>
                </c:pt>
                <c:pt idx="5743">
                  <c:v>61.88</c:v>
                </c:pt>
                <c:pt idx="5744">
                  <c:v>63.3</c:v>
                </c:pt>
                <c:pt idx="5745">
                  <c:v>64.539000000000001</c:v>
                </c:pt>
                <c:pt idx="5746">
                  <c:v>65.840999999999994</c:v>
                </c:pt>
                <c:pt idx="5747">
                  <c:v>66.826999999999998</c:v>
                </c:pt>
                <c:pt idx="5748">
                  <c:v>67.498999999999995</c:v>
                </c:pt>
                <c:pt idx="5749">
                  <c:v>67.742000000000004</c:v>
                </c:pt>
                <c:pt idx="5750">
                  <c:v>67.534000000000006</c:v>
                </c:pt>
                <c:pt idx="5751">
                  <c:v>68.106999999999999</c:v>
                </c:pt>
                <c:pt idx="5752">
                  <c:v>67.787000000000006</c:v>
                </c:pt>
                <c:pt idx="5753">
                  <c:v>66.978999999999999</c:v>
                </c:pt>
                <c:pt idx="5754">
                  <c:v>66.588999999999999</c:v>
                </c:pt>
                <c:pt idx="5755">
                  <c:v>65.343999999999994</c:v>
                </c:pt>
                <c:pt idx="5756">
                  <c:v>64.679000000000002</c:v>
                </c:pt>
                <c:pt idx="5757">
                  <c:v>61.777000000000001</c:v>
                </c:pt>
                <c:pt idx="5758">
                  <c:v>59.558</c:v>
                </c:pt>
                <c:pt idx="5759">
                  <c:v>55.945</c:v>
                </c:pt>
                <c:pt idx="5760">
                  <c:v>41.722999999999999</c:v>
                </c:pt>
                <c:pt idx="5761">
                  <c:v>22.850999999999999</c:v>
                </c:pt>
                <c:pt idx="5762">
                  <c:v>52.936999999999998</c:v>
                </c:pt>
                <c:pt idx="5763">
                  <c:v>58.567999999999998</c:v>
                </c:pt>
                <c:pt idx="5764">
                  <c:v>61.414000000000001</c:v>
                </c:pt>
                <c:pt idx="5765">
                  <c:v>63.436</c:v>
                </c:pt>
                <c:pt idx="5766">
                  <c:v>65.064999999999998</c:v>
                </c:pt>
                <c:pt idx="5767">
                  <c:v>65.846000000000004</c:v>
                </c:pt>
                <c:pt idx="5768">
                  <c:v>67.623000000000005</c:v>
                </c:pt>
                <c:pt idx="5769">
                  <c:v>67.387</c:v>
                </c:pt>
                <c:pt idx="5770">
                  <c:v>67.912999999999997</c:v>
                </c:pt>
                <c:pt idx="5771">
                  <c:v>68.17</c:v>
                </c:pt>
                <c:pt idx="5772">
                  <c:v>68.212999999999994</c:v>
                </c:pt>
                <c:pt idx="5773">
                  <c:v>67.385000000000005</c:v>
                </c:pt>
                <c:pt idx="5774">
                  <c:v>67.313999999999993</c:v>
                </c:pt>
                <c:pt idx="5775">
                  <c:v>66.245999999999995</c:v>
                </c:pt>
                <c:pt idx="5776">
                  <c:v>65.048000000000002</c:v>
                </c:pt>
                <c:pt idx="5777">
                  <c:v>63.47</c:v>
                </c:pt>
                <c:pt idx="5778">
                  <c:v>61.901000000000003</c:v>
                </c:pt>
                <c:pt idx="5779">
                  <c:v>59.472000000000001</c:v>
                </c:pt>
                <c:pt idx="5780">
                  <c:v>53.441000000000003</c:v>
                </c:pt>
                <c:pt idx="5781">
                  <c:v>42.878999999999998</c:v>
                </c:pt>
                <c:pt idx="5782">
                  <c:v>49.634</c:v>
                </c:pt>
                <c:pt idx="5783">
                  <c:v>56.356000000000002</c:v>
                </c:pt>
                <c:pt idx="5784">
                  <c:v>59.643000000000001</c:v>
                </c:pt>
                <c:pt idx="5785">
                  <c:v>62.954000000000001</c:v>
                </c:pt>
                <c:pt idx="5786">
                  <c:v>63.758000000000003</c:v>
                </c:pt>
                <c:pt idx="5787">
                  <c:v>65.522999999999996</c:v>
                </c:pt>
                <c:pt idx="5788">
                  <c:v>66.004999999999995</c:v>
                </c:pt>
                <c:pt idx="5789">
                  <c:v>66.828000000000003</c:v>
                </c:pt>
                <c:pt idx="5790">
                  <c:v>67.89</c:v>
                </c:pt>
                <c:pt idx="5791">
                  <c:v>68.034999999999997</c:v>
                </c:pt>
                <c:pt idx="5792">
                  <c:v>67.581000000000003</c:v>
                </c:pt>
                <c:pt idx="5793">
                  <c:v>68.024000000000001</c:v>
                </c:pt>
                <c:pt idx="5794">
                  <c:v>67.725999999999999</c:v>
                </c:pt>
                <c:pt idx="5795">
                  <c:v>67.295000000000002</c:v>
                </c:pt>
                <c:pt idx="5796">
                  <c:v>66.013000000000005</c:v>
                </c:pt>
                <c:pt idx="5797">
                  <c:v>64.95</c:v>
                </c:pt>
                <c:pt idx="5798">
                  <c:v>63.655999999999999</c:v>
                </c:pt>
                <c:pt idx="5799">
                  <c:v>62.061999999999998</c:v>
                </c:pt>
                <c:pt idx="5800">
                  <c:v>58.183999999999997</c:v>
                </c:pt>
                <c:pt idx="5801">
                  <c:v>53.366</c:v>
                </c:pt>
                <c:pt idx="5802">
                  <c:v>34.648000000000003</c:v>
                </c:pt>
                <c:pt idx="5803">
                  <c:v>50.091999999999999</c:v>
                </c:pt>
                <c:pt idx="5804">
                  <c:v>56.146999999999998</c:v>
                </c:pt>
                <c:pt idx="5805">
                  <c:v>60.331000000000003</c:v>
                </c:pt>
                <c:pt idx="5806">
                  <c:v>63.3</c:v>
                </c:pt>
                <c:pt idx="5807">
                  <c:v>65.238</c:v>
                </c:pt>
                <c:pt idx="5808">
                  <c:v>65.994</c:v>
                </c:pt>
                <c:pt idx="5809">
                  <c:v>66.994</c:v>
                </c:pt>
                <c:pt idx="5810">
                  <c:v>67.844999999999999</c:v>
                </c:pt>
                <c:pt idx="5811">
                  <c:v>68.319000000000003</c:v>
                </c:pt>
                <c:pt idx="5812">
                  <c:v>68.174000000000007</c:v>
                </c:pt>
                <c:pt idx="5813">
                  <c:v>68.135999999999996</c:v>
                </c:pt>
                <c:pt idx="5814">
                  <c:v>68.037000000000006</c:v>
                </c:pt>
                <c:pt idx="5815">
                  <c:v>68.301000000000002</c:v>
                </c:pt>
                <c:pt idx="5816">
                  <c:v>66.805000000000007</c:v>
                </c:pt>
                <c:pt idx="5817">
                  <c:v>66.512</c:v>
                </c:pt>
                <c:pt idx="5818">
                  <c:v>65.322000000000003</c:v>
                </c:pt>
                <c:pt idx="5819">
                  <c:v>63.917999999999999</c:v>
                </c:pt>
                <c:pt idx="5820">
                  <c:v>60.911000000000001</c:v>
                </c:pt>
                <c:pt idx="5821">
                  <c:v>57.847999999999999</c:v>
                </c:pt>
                <c:pt idx="5822">
                  <c:v>51.715000000000003</c:v>
                </c:pt>
                <c:pt idx="5823">
                  <c:v>21.135000000000002</c:v>
                </c:pt>
                <c:pt idx="5824">
                  <c:v>52.631</c:v>
                </c:pt>
                <c:pt idx="5825">
                  <c:v>57.689</c:v>
                </c:pt>
                <c:pt idx="5826">
                  <c:v>61.634999999999998</c:v>
                </c:pt>
                <c:pt idx="5827">
                  <c:v>63.344000000000001</c:v>
                </c:pt>
                <c:pt idx="5828">
                  <c:v>65.281000000000006</c:v>
                </c:pt>
                <c:pt idx="5829">
                  <c:v>66.489999999999995</c:v>
                </c:pt>
                <c:pt idx="5830">
                  <c:v>67.426000000000002</c:v>
                </c:pt>
                <c:pt idx="5831">
                  <c:v>67.864999999999995</c:v>
                </c:pt>
                <c:pt idx="5832">
                  <c:v>68.328000000000003</c:v>
                </c:pt>
                <c:pt idx="5833">
                  <c:v>68.697999999999993</c:v>
                </c:pt>
                <c:pt idx="5834">
                  <c:v>68.834999999999994</c:v>
                </c:pt>
                <c:pt idx="5835">
                  <c:v>67.885000000000005</c:v>
                </c:pt>
                <c:pt idx="5836">
                  <c:v>68.069000000000003</c:v>
                </c:pt>
                <c:pt idx="5837">
                  <c:v>67.584000000000003</c:v>
                </c:pt>
                <c:pt idx="5838">
                  <c:v>66.525999999999996</c:v>
                </c:pt>
                <c:pt idx="5839">
                  <c:v>64.912999999999997</c:v>
                </c:pt>
                <c:pt idx="5840">
                  <c:v>63.710999999999999</c:v>
                </c:pt>
                <c:pt idx="5841">
                  <c:v>61.003</c:v>
                </c:pt>
                <c:pt idx="5842">
                  <c:v>59.292000000000002</c:v>
                </c:pt>
                <c:pt idx="5843">
                  <c:v>50.390999999999998</c:v>
                </c:pt>
                <c:pt idx="5844">
                  <c:v>19.988</c:v>
                </c:pt>
                <c:pt idx="5845">
                  <c:v>53.316000000000003</c:v>
                </c:pt>
                <c:pt idx="5846">
                  <c:v>58.470999999999997</c:v>
                </c:pt>
                <c:pt idx="5847">
                  <c:v>61.363</c:v>
                </c:pt>
                <c:pt idx="5848">
                  <c:v>63.616999999999997</c:v>
                </c:pt>
                <c:pt idx="5849">
                  <c:v>65.772000000000006</c:v>
                </c:pt>
                <c:pt idx="5850">
                  <c:v>66.558000000000007</c:v>
                </c:pt>
                <c:pt idx="5851">
                  <c:v>67.394999999999996</c:v>
                </c:pt>
                <c:pt idx="5852">
                  <c:v>67.998000000000005</c:v>
                </c:pt>
                <c:pt idx="5853">
                  <c:v>68.671999999999997</c:v>
                </c:pt>
                <c:pt idx="5854">
                  <c:v>69.102999999999994</c:v>
                </c:pt>
                <c:pt idx="5855">
                  <c:v>68.287999999999997</c:v>
                </c:pt>
                <c:pt idx="5856">
                  <c:v>68.674000000000007</c:v>
                </c:pt>
                <c:pt idx="5857">
                  <c:v>68.13</c:v>
                </c:pt>
                <c:pt idx="5858">
                  <c:v>67.709000000000003</c:v>
                </c:pt>
                <c:pt idx="5859">
                  <c:v>66.441999999999993</c:v>
                </c:pt>
                <c:pt idx="5860">
                  <c:v>64.662000000000006</c:v>
                </c:pt>
                <c:pt idx="5861">
                  <c:v>64.411000000000001</c:v>
                </c:pt>
                <c:pt idx="5862">
                  <c:v>62.17</c:v>
                </c:pt>
                <c:pt idx="5863">
                  <c:v>57.445</c:v>
                </c:pt>
                <c:pt idx="5864">
                  <c:v>51.942</c:v>
                </c:pt>
                <c:pt idx="5865">
                  <c:v>26.52</c:v>
                </c:pt>
                <c:pt idx="5866">
                  <c:v>54.048999999999999</c:v>
                </c:pt>
                <c:pt idx="5867">
                  <c:v>57.085999999999999</c:v>
                </c:pt>
                <c:pt idx="5868">
                  <c:v>62.685000000000002</c:v>
                </c:pt>
                <c:pt idx="5869">
                  <c:v>64.242999999999995</c:v>
                </c:pt>
                <c:pt idx="5870">
                  <c:v>66.257999999999996</c:v>
                </c:pt>
                <c:pt idx="5871">
                  <c:v>66.834999999999994</c:v>
                </c:pt>
                <c:pt idx="5872">
                  <c:v>67.867999999999995</c:v>
                </c:pt>
                <c:pt idx="5873">
                  <c:v>68.546999999999997</c:v>
                </c:pt>
                <c:pt idx="5874">
                  <c:v>69.397000000000006</c:v>
                </c:pt>
                <c:pt idx="5875">
                  <c:v>68.613</c:v>
                </c:pt>
                <c:pt idx="5876">
                  <c:v>69.072999999999993</c:v>
                </c:pt>
                <c:pt idx="5877">
                  <c:v>68.748999999999995</c:v>
                </c:pt>
                <c:pt idx="5878">
                  <c:v>67.891999999999996</c:v>
                </c:pt>
                <c:pt idx="5879">
                  <c:v>67.504999999999995</c:v>
                </c:pt>
                <c:pt idx="5880">
                  <c:v>66.313000000000002</c:v>
                </c:pt>
                <c:pt idx="5881">
                  <c:v>65.552999999999997</c:v>
                </c:pt>
                <c:pt idx="5882">
                  <c:v>62.59</c:v>
                </c:pt>
                <c:pt idx="5883">
                  <c:v>60.182000000000002</c:v>
                </c:pt>
                <c:pt idx="5884">
                  <c:v>56.662999999999997</c:v>
                </c:pt>
                <c:pt idx="5885">
                  <c:v>42.944000000000003</c:v>
                </c:pt>
                <c:pt idx="5886">
                  <c:v>32.274000000000001</c:v>
                </c:pt>
                <c:pt idx="5887">
                  <c:v>54.453000000000003</c:v>
                </c:pt>
                <c:pt idx="5888">
                  <c:v>59.777999999999999</c:v>
                </c:pt>
                <c:pt idx="5889">
                  <c:v>62.393000000000001</c:v>
                </c:pt>
                <c:pt idx="5890">
                  <c:v>64.366</c:v>
                </c:pt>
                <c:pt idx="5891">
                  <c:v>66.082999999999998</c:v>
                </c:pt>
                <c:pt idx="5892">
                  <c:v>66.917000000000002</c:v>
                </c:pt>
                <c:pt idx="5893">
                  <c:v>68.572000000000003</c:v>
                </c:pt>
                <c:pt idx="5894">
                  <c:v>68.31</c:v>
                </c:pt>
                <c:pt idx="5895">
                  <c:v>68.915999999999997</c:v>
                </c:pt>
                <c:pt idx="5896">
                  <c:v>69.204999999999998</c:v>
                </c:pt>
                <c:pt idx="5897">
                  <c:v>69.242999999999995</c:v>
                </c:pt>
                <c:pt idx="5898">
                  <c:v>68.462000000000003</c:v>
                </c:pt>
                <c:pt idx="5899">
                  <c:v>68.406999999999996</c:v>
                </c:pt>
                <c:pt idx="5900">
                  <c:v>67.430999999999997</c:v>
                </c:pt>
                <c:pt idx="5901">
                  <c:v>66.942999999999998</c:v>
                </c:pt>
                <c:pt idx="5902">
                  <c:v>64.754999999999995</c:v>
                </c:pt>
                <c:pt idx="5903">
                  <c:v>63.192</c:v>
                </c:pt>
                <c:pt idx="5904">
                  <c:v>60.822000000000003</c:v>
                </c:pt>
                <c:pt idx="5905">
                  <c:v>55.826999999999998</c:v>
                </c:pt>
                <c:pt idx="5906">
                  <c:v>46.704999999999998</c:v>
                </c:pt>
                <c:pt idx="5907">
                  <c:v>49.664000000000001</c:v>
                </c:pt>
                <c:pt idx="5908">
                  <c:v>57.15</c:v>
                </c:pt>
                <c:pt idx="5909">
                  <c:v>61.302999999999997</c:v>
                </c:pt>
                <c:pt idx="5910">
                  <c:v>63.890999999999998</c:v>
                </c:pt>
                <c:pt idx="5911">
                  <c:v>64.911000000000001</c:v>
                </c:pt>
                <c:pt idx="5912">
                  <c:v>66.78</c:v>
                </c:pt>
                <c:pt idx="5913">
                  <c:v>67.856999999999999</c:v>
                </c:pt>
                <c:pt idx="5914">
                  <c:v>68.043000000000006</c:v>
                </c:pt>
                <c:pt idx="5915">
                  <c:v>69.102000000000004</c:v>
                </c:pt>
                <c:pt idx="5916">
                  <c:v>69.272999999999996</c:v>
                </c:pt>
                <c:pt idx="5917">
                  <c:v>69.608000000000004</c:v>
                </c:pt>
                <c:pt idx="5918">
                  <c:v>69.295000000000002</c:v>
                </c:pt>
                <c:pt idx="5919">
                  <c:v>69.033000000000001</c:v>
                </c:pt>
                <c:pt idx="5920">
                  <c:v>68.611999999999995</c:v>
                </c:pt>
                <c:pt idx="5921">
                  <c:v>68.001000000000005</c:v>
                </c:pt>
                <c:pt idx="5922">
                  <c:v>66.335999999999999</c:v>
                </c:pt>
                <c:pt idx="5923">
                  <c:v>65.037000000000006</c:v>
                </c:pt>
                <c:pt idx="5924">
                  <c:v>63.38</c:v>
                </c:pt>
                <c:pt idx="5925">
                  <c:v>60.177</c:v>
                </c:pt>
                <c:pt idx="5926">
                  <c:v>54.728000000000002</c:v>
                </c:pt>
                <c:pt idx="5927">
                  <c:v>37.429000000000002</c:v>
                </c:pt>
                <c:pt idx="5928">
                  <c:v>51.018000000000001</c:v>
                </c:pt>
                <c:pt idx="5929">
                  <c:v>57.493000000000002</c:v>
                </c:pt>
                <c:pt idx="5930">
                  <c:v>61.823999999999998</c:v>
                </c:pt>
                <c:pt idx="5931">
                  <c:v>64.433000000000007</c:v>
                </c:pt>
                <c:pt idx="5932">
                  <c:v>66.418999999999997</c:v>
                </c:pt>
                <c:pt idx="5933">
                  <c:v>67.11</c:v>
                </c:pt>
                <c:pt idx="5934">
                  <c:v>68.272999999999996</c:v>
                </c:pt>
                <c:pt idx="5935">
                  <c:v>69.08</c:v>
                </c:pt>
                <c:pt idx="5936">
                  <c:v>69.484999999999999</c:v>
                </c:pt>
                <c:pt idx="5937">
                  <c:v>69.352999999999994</c:v>
                </c:pt>
                <c:pt idx="5938">
                  <c:v>69.378</c:v>
                </c:pt>
                <c:pt idx="5939">
                  <c:v>69.337999999999994</c:v>
                </c:pt>
                <c:pt idx="5940">
                  <c:v>69.483000000000004</c:v>
                </c:pt>
                <c:pt idx="5941">
                  <c:v>68.081999999999994</c:v>
                </c:pt>
                <c:pt idx="5942">
                  <c:v>67.721000000000004</c:v>
                </c:pt>
                <c:pt idx="5943">
                  <c:v>66.686000000000007</c:v>
                </c:pt>
                <c:pt idx="5944">
                  <c:v>65.358000000000004</c:v>
                </c:pt>
                <c:pt idx="5945">
                  <c:v>62.497</c:v>
                </c:pt>
                <c:pt idx="5946">
                  <c:v>59.637999999999998</c:v>
                </c:pt>
                <c:pt idx="5947">
                  <c:v>53.78</c:v>
                </c:pt>
                <c:pt idx="5948">
                  <c:v>37.058999999999997</c:v>
                </c:pt>
                <c:pt idx="5949">
                  <c:v>52.292999999999999</c:v>
                </c:pt>
                <c:pt idx="5950">
                  <c:v>58.393000000000001</c:v>
                </c:pt>
                <c:pt idx="5951">
                  <c:v>62.59</c:v>
                </c:pt>
                <c:pt idx="5952">
                  <c:v>64.941000000000003</c:v>
                </c:pt>
                <c:pt idx="5953">
                  <c:v>66.17</c:v>
                </c:pt>
                <c:pt idx="5954">
                  <c:v>67.593999999999994</c:v>
                </c:pt>
                <c:pt idx="5955">
                  <c:v>68.581000000000003</c:v>
                </c:pt>
                <c:pt idx="5956">
                  <c:v>69.691999999999993</c:v>
                </c:pt>
                <c:pt idx="5957">
                  <c:v>69.450999999999993</c:v>
                </c:pt>
                <c:pt idx="5958">
                  <c:v>69.831000000000003</c:v>
                </c:pt>
                <c:pt idx="5959">
                  <c:v>70.05</c:v>
                </c:pt>
                <c:pt idx="5960">
                  <c:v>69.826999999999998</c:v>
                </c:pt>
                <c:pt idx="5961">
                  <c:v>69.302000000000007</c:v>
                </c:pt>
                <c:pt idx="5962">
                  <c:v>68.855999999999995</c:v>
                </c:pt>
                <c:pt idx="5963">
                  <c:v>67.811999999999998</c:v>
                </c:pt>
                <c:pt idx="5964">
                  <c:v>66.850999999999999</c:v>
                </c:pt>
                <c:pt idx="5965">
                  <c:v>65.108999999999995</c:v>
                </c:pt>
                <c:pt idx="5966">
                  <c:v>62.357999999999997</c:v>
                </c:pt>
                <c:pt idx="5967">
                  <c:v>60.460999999999999</c:v>
                </c:pt>
                <c:pt idx="5968">
                  <c:v>52.743000000000002</c:v>
                </c:pt>
                <c:pt idx="5969">
                  <c:v>10.039</c:v>
                </c:pt>
                <c:pt idx="5970">
                  <c:v>54.469000000000001</c:v>
                </c:pt>
                <c:pt idx="5971">
                  <c:v>59.722999999999999</c:v>
                </c:pt>
                <c:pt idx="5972">
                  <c:v>63.345999999999997</c:v>
                </c:pt>
                <c:pt idx="5973">
                  <c:v>64.924999999999997</c:v>
                </c:pt>
                <c:pt idx="5974">
                  <c:v>67.064999999999998</c:v>
                </c:pt>
                <c:pt idx="5975">
                  <c:v>67.903999999999996</c:v>
                </c:pt>
                <c:pt idx="5976">
                  <c:v>69.33</c:v>
                </c:pt>
                <c:pt idx="5977">
                  <c:v>69.302000000000007</c:v>
                </c:pt>
                <c:pt idx="5978">
                  <c:v>69.864000000000004</c:v>
                </c:pt>
                <c:pt idx="5979">
                  <c:v>70.28</c:v>
                </c:pt>
                <c:pt idx="5980">
                  <c:v>70.225999999999999</c:v>
                </c:pt>
                <c:pt idx="5981">
                  <c:v>69.891999999999996</c:v>
                </c:pt>
                <c:pt idx="5982">
                  <c:v>69.31</c:v>
                </c:pt>
                <c:pt idx="5983">
                  <c:v>68.858000000000004</c:v>
                </c:pt>
                <c:pt idx="5984">
                  <c:v>67.536000000000001</c:v>
                </c:pt>
                <c:pt idx="5985">
                  <c:v>65.83</c:v>
                </c:pt>
                <c:pt idx="5986">
                  <c:v>65.331000000000003</c:v>
                </c:pt>
                <c:pt idx="5987">
                  <c:v>62.954999999999998</c:v>
                </c:pt>
                <c:pt idx="5988">
                  <c:v>58.109000000000002</c:v>
                </c:pt>
                <c:pt idx="5989">
                  <c:v>51.970999999999997</c:v>
                </c:pt>
                <c:pt idx="5990">
                  <c:v>37.356999999999999</c:v>
                </c:pt>
                <c:pt idx="5991">
                  <c:v>55.677</c:v>
                </c:pt>
                <c:pt idx="5992">
                  <c:v>58.72</c:v>
                </c:pt>
                <c:pt idx="5993">
                  <c:v>63.915999999999997</c:v>
                </c:pt>
                <c:pt idx="5994">
                  <c:v>65.506</c:v>
                </c:pt>
                <c:pt idx="5995">
                  <c:v>67.346000000000004</c:v>
                </c:pt>
                <c:pt idx="5996">
                  <c:v>67.909000000000006</c:v>
                </c:pt>
                <c:pt idx="5997">
                  <c:v>68.968999999999994</c:v>
                </c:pt>
                <c:pt idx="5998">
                  <c:v>69.638999999999996</c:v>
                </c:pt>
                <c:pt idx="5999">
                  <c:v>70.364999999999995</c:v>
                </c:pt>
                <c:pt idx="6000">
                  <c:v>69.623000000000005</c:v>
                </c:pt>
                <c:pt idx="6001">
                  <c:v>70.087999999999994</c:v>
                </c:pt>
                <c:pt idx="6002">
                  <c:v>69.822000000000003</c:v>
                </c:pt>
                <c:pt idx="6003">
                  <c:v>69.623999999999995</c:v>
                </c:pt>
                <c:pt idx="6004">
                  <c:v>68.528999999999996</c:v>
                </c:pt>
                <c:pt idx="6005">
                  <c:v>67.375</c:v>
                </c:pt>
                <c:pt idx="6006">
                  <c:v>66.55</c:v>
                </c:pt>
                <c:pt idx="6007">
                  <c:v>64.421999999999997</c:v>
                </c:pt>
                <c:pt idx="6008">
                  <c:v>61.378999999999998</c:v>
                </c:pt>
                <c:pt idx="6009">
                  <c:v>57.823999999999998</c:v>
                </c:pt>
                <c:pt idx="6010">
                  <c:v>44.887999999999998</c:v>
                </c:pt>
                <c:pt idx="6011">
                  <c:v>37.319000000000003</c:v>
                </c:pt>
                <c:pt idx="6012">
                  <c:v>55.284999999999997</c:v>
                </c:pt>
                <c:pt idx="6013">
                  <c:v>60.816000000000003</c:v>
                </c:pt>
                <c:pt idx="6014">
                  <c:v>63.627000000000002</c:v>
                </c:pt>
                <c:pt idx="6015">
                  <c:v>66.22</c:v>
                </c:pt>
                <c:pt idx="6016">
                  <c:v>67.241</c:v>
                </c:pt>
                <c:pt idx="6017">
                  <c:v>68.106999999999999</c:v>
                </c:pt>
                <c:pt idx="6018">
                  <c:v>69.712000000000003</c:v>
                </c:pt>
                <c:pt idx="6019">
                  <c:v>70.114999999999995</c:v>
                </c:pt>
                <c:pt idx="6020">
                  <c:v>70.012</c:v>
                </c:pt>
                <c:pt idx="6021">
                  <c:v>70.293999999999997</c:v>
                </c:pt>
                <c:pt idx="6022">
                  <c:v>70.231999999999999</c:v>
                </c:pt>
                <c:pt idx="6023">
                  <c:v>70.122</c:v>
                </c:pt>
                <c:pt idx="6024">
                  <c:v>69.305000000000007</c:v>
                </c:pt>
                <c:pt idx="6025">
                  <c:v>68.337000000000003</c:v>
                </c:pt>
                <c:pt idx="6026">
                  <c:v>67.695999999999998</c:v>
                </c:pt>
                <c:pt idx="6027">
                  <c:v>66.055000000000007</c:v>
                </c:pt>
                <c:pt idx="6028">
                  <c:v>63.645000000000003</c:v>
                </c:pt>
                <c:pt idx="6029">
                  <c:v>61.052999999999997</c:v>
                </c:pt>
                <c:pt idx="6030">
                  <c:v>55.805</c:v>
                </c:pt>
                <c:pt idx="6031">
                  <c:v>42.747</c:v>
                </c:pt>
                <c:pt idx="6032">
                  <c:v>52.780999999999999</c:v>
                </c:pt>
                <c:pt idx="6033">
                  <c:v>59.061</c:v>
                </c:pt>
                <c:pt idx="6034">
                  <c:v>62.634</c:v>
                </c:pt>
                <c:pt idx="6035">
                  <c:v>65.037999999999997</c:v>
                </c:pt>
                <c:pt idx="6036">
                  <c:v>66.325000000000003</c:v>
                </c:pt>
                <c:pt idx="6037">
                  <c:v>67.881</c:v>
                </c:pt>
                <c:pt idx="6038">
                  <c:v>69</c:v>
                </c:pt>
                <c:pt idx="6039">
                  <c:v>69.05</c:v>
                </c:pt>
                <c:pt idx="6040">
                  <c:v>70.069999999999993</c:v>
                </c:pt>
                <c:pt idx="6041">
                  <c:v>70.340999999999994</c:v>
                </c:pt>
                <c:pt idx="6042">
                  <c:v>70.465000000000003</c:v>
                </c:pt>
                <c:pt idx="6043">
                  <c:v>70.117000000000004</c:v>
                </c:pt>
                <c:pt idx="6044">
                  <c:v>69.843999999999994</c:v>
                </c:pt>
                <c:pt idx="6045">
                  <c:v>69.367000000000004</c:v>
                </c:pt>
                <c:pt idx="6046">
                  <c:v>68.808000000000007</c:v>
                </c:pt>
                <c:pt idx="6047">
                  <c:v>67.061999999999998</c:v>
                </c:pt>
                <c:pt idx="6048">
                  <c:v>65.67</c:v>
                </c:pt>
                <c:pt idx="6049">
                  <c:v>63.975999999999999</c:v>
                </c:pt>
                <c:pt idx="6050">
                  <c:v>60.774999999999999</c:v>
                </c:pt>
                <c:pt idx="6051">
                  <c:v>55.210999999999999</c:v>
                </c:pt>
                <c:pt idx="6052">
                  <c:v>30.978000000000002</c:v>
                </c:pt>
                <c:pt idx="6053">
                  <c:v>53.445999999999998</c:v>
                </c:pt>
                <c:pt idx="6054">
                  <c:v>59.643000000000001</c:v>
                </c:pt>
                <c:pt idx="6055">
                  <c:v>62.84</c:v>
                </c:pt>
                <c:pt idx="6056">
                  <c:v>65.575999999999993</c:v>
                </c:pt>
                <c:pt idx="6057">
                  <c:v>67.491</c:v>
                </c:pt>
                <c:pt idx="6058">
                  <c:v>68.775000000000006</c:v>
                </c:pt>
                <c:pt idx="6059">
                  <c:v>69.221999999999994</c:v>
                </c:pt>
                <c:pt idx="6060">
                  <c:v>69.995000000000005</c:v>
                </c:pt>
                <c:pt idx="6061">
                  <c:v>70.498999999999995</c:v>
                </c:pt>
                <c:pt idx="6062">
                  <c:v>70.984999999999999</c:v>
                </c:pt>
                <c:pt idx="6063">
                  <c:v>70.27</c:v>
                </c:pt>
                <c:pt idx="6064">
                  <c:v>70.260999999999996</c:v>
                </c:pt>
                <c:pt idx="6065">
                  <c:v>70.340999999999994</c:v>
                </c:pt>
                <c:pt idx="6066">
                  <c:v>69.676000000000002</c:v>
                </c:pt>
                <c:pt idx="6067">
                  <c:v>68.697000000000003</c:v>
                </c:pt>
                <c:pt idx="6068">
                  <c:v>67.593000000000004</c:v>
                </c:pt>
                <c:pt idx="6069">
                  <c:v>66.302000000000007</c:v>
                </c:pt>
                <c:pt idx="6070">
                  <c:v>64.114999999999995</c:v>
                </c:pt>
                <c:pt idx="6071">
                  <c:v>60.604999999999997</c:v>
                </c:pt>
                <c:pt idx="6072">
                  <c:v>54.706000000000003</c:v>
                </c:pt>
                <c:pt idx="6073">
                  <c:v>33.780999999999999</c:v>
                </c:pt>
                <c:pt idx="6074">
                  <c:v>54.436</c:v>
                </c:pt>
                <c:pt idx="6075">
                  <c:v>59.677</c:v>
                </c:pt>
                <c:pt idx="6076">
                  <c:v>63.735999999999997</c:v>
                </c:pt>
                <c:pt idx="6077">
                  <c:v>66.034999999999997</c:v>
                </c:pt>
                <c:pt idx="6078">
                  <c:v>67.887</c:v>
                </c:pt>
                <c:pt idx="6079">
                  <c:v>68.655000000000001</c:v>
                </c:pt>
                <c:pt idx="6080">
                  <c:v>69.567999999999998</c:v>
                </c:pt>
                <c:pt idx="6081">
                  <c:v>70.599999999999994</c:v>
                </c:pt>
                <c:pt idx="6082">
                  <c:v>71.061999999999998</c:v>
                </c:pt>
                <c:pt idx="6083">
                  <c:v>70.787999999999997</c:v>
                </c:pt>
                <c:pt idx="6084">
                  <c:v>70.963999999999999</c:v>
                </c:pt>
                <c:pt idx="6085">
                  <c:v>70.704999999999998</c:v>
                </c:pt>
                <c:pt idx="6086">
                  <c:v>70.11</c:v>
                </c:pt>
                <c:pt idx="6087">
                  <c:v>69.694000000000003</c:v>
                </c:pt>
                <c:pt idx="6088">
                  <c:v>68.643000000000001</c:v>
                </c:pt>
                <c:pt idx="6089">
                  <c:v>67.682000000000002</c:v>
                </c:pt>
                <c:pt idx="6090">
                  <c:v>65.826999999999998</c:v>
                </c:pt>
                <c:pt idx="6091">
                  <c:v>63.204000000000001</c:v>
                </c:pt>
                <c:pt idx="6092">
                  <c:v>61.351999999999997</c:v>
                </c:pt>
                <c:pt idx="6093">
                  <c:v>53.999000000000002</c:v>
                </c:pt>
                <c:pt idx="6094">
                  <c:v>32.950000000000003</c:v>
                </c:pt>
                <c:pt idx="6095">
                  <c:v>54.88</c:v>
                </c:pt>
                <c:pt idx="6096">
                  <c:v>60.274000000000001</c:v>
                </c:pt>
                <c:pt idx="6097">
                  <c:v>63.823</c:v>
                </c:pt>
                <c:pt idx="6098">
                  <c:v>65.489000000000004</c:v>
                </c:pt>
                <c:pt idx="6099">
                  <c:v>67.688999999999993</c:v>
                </c:pt>
                <c:pt idx="6100">
                  <c:v>68.631</c:v>
                </c:pt>
                <c:pt idx="6101">
                  <c:v>69.968000000000004</c:v>
                </c:pt>
                <c:pt idx="6102">
                  <c:v>69.963999999999999</c:v>
                </c:pt>
                <c:pt idx="6103">
                  <c:v>70.653000000000006</c:v>
                </c:pt>
                <c:pt idx="6104">
                  <c:v>71.066999999999993</c:v>
                </c:pt>
                <c:pt idx="6105">
                  <c:v>71.007999999999996</c:v>
                </c:pt>
                <c:pt idx="6106">
                  <c:v>70.600999999999999</c:v>
                </c:pt>
                <c:pt idx="6107">
                  <c:v>70.091999999999999</c:v>
                </c:pt>
                <c:pt idx="6108">
                  <c:v>69.656999999999996</c:v>
                </c:pt>
                <c:pt idx="6109">
                  <c:v>68.998000000000005</c:v>
                </c:pt>
                <c:pt idx="6110">
                  <c:v>66.736000000000004</c:v>
                </c:pt>
                <c:pt idx="6111">
                  <c:v>66.123000000000005</c:v>
                </c:pt>
                <c:pt idx="6112">
                  <c:v>63.837000000000003</c:v>
                </c:pt>
                <c:pt idx="6113">
                  <c:v>59.969000000000001</c:v>
                </c:pt>
                <c:pt idx="6114">
                  <c:v>53.930999999999997</c:v>
                </c:pt>
                <c:pt idx="6115">
                  <c:v>25.728999999999999</c:v>
                </c:pt>
                <c:pt idx="6116">
                  <c:v>55.933999999999997</c:v>
                </c:pt>
                <c:pt idx="6117">
                  <c:v>60.064</c:v>
                </c:pt>
                <c:pt idx="6118">
                  <c:v>64.313999999999993</c:v>
                </c:pt>
                <c:pt idx="6119">
                  <c:v>66.073999999999998</c:v>
                </c:pt>
                <c:pt idx="6120">
                  <c:v>68.045000000000002</c:v>
                </c:pt>
                <c:pt idx="6121">
                  <c:v>69.299000000000007</c:v>
                </c:pt>
                <c:pt idx="6122">
                  <c:v>69.671999999999997</c:v>
                </c:pt>
                <c:pt idx="6123">
                  <c:v>70.400000000000006</c:v>
                </c:pt>
                <c:pt idx="6124">
                  <c:v>71.108000000000004</c:v>
                </c:pt>
                <c:pt idx="6125">
                  <c:v>71.129000000000005</c:v>
                </c:pt>
                <c:pt idx="6126">
                  <c:v>70.891999999999996</c:v>
                </c:pt>
                <c:pt idx="6127">
                  <c:v>70.62</c:v>
                </c:pt>
                <c:pt idx="6128">
                  <c:v>70.402000000000001</c:v>
                </c:pt>
                <c:pt idx="6129">
                  <c:v>69.915000000000006</c:v>
                </c:pt>
                <c:pt idx="6130">
                  <c:v>68.12</c:v>
                </c:pt>
                <c:pt idx="6131">
                  <c:v>67.244</c:v>
                </c:pt>
                <c:pt idx="6132">
                  <c:v>65.061999999999998</c:v>
                </c:pt>
                <c:pt idx="6133">
                  <c:v>62.545000000000002</c:v>
                </c:pt>
                <c:pt idx="6134">
                  <c:v>57.890999999999998</c:v>
                </c:pt>
                <c:pt idx="6135">
                  <c:v>42.896999999999998</c:v>
                </c:pt>
                <c:pt idx="6136">
                  <c:v>43.106999999999999</c:v>
                </c:pt>
                <c:pt idx="6137">
                  <c:v>57.023000000000003</c:v>
                </c:pt>
                <c:pt idx="6138">
                  <c:v>62.366</c:v>
                </c:pt>
                <c:pt idx="6139">
                  <c:v>64.823999999999998</c:v>
                </c:pt>
                <c:pt idx="6140">
                  <c:v>67.308999999999997</c:v>
                </c:pt>
                <c:pt idx="6141">
                  <c:v>68.198999999999998</c:v>
                </c:pt>
                <c:pt idx="6142">
                  <c:v>69.165000000000006</c:v>
                </c:pt>
                <c:pt idx="6143">
                  <c:v>70.668000000000006</c:v>
                </c:pt>
                <c:pt idx="6144">
                  <c:v>70.995999999999995</c:v>
                </c:pt>
                <c:pt idx="6145">
                  <c:v>70.876999999999995</c:v>
                </c:pt>
                <c:pt idx="6146">
                  <c:v>71.165000000000006</c:v>
                </c:pt>
                <c:pt idx="6147">
                  <c:v>71.131</c:v>
                </c:pt>
                <c:pt idx="6148">
                  <c:v>70.995999999999995</c:v>
                </c:pt>
                <c:pt idx="6149">
                  <c:v>70.165999999999997</c:v>
                </c:pt>
                <c:pt idx="6150">
                  <c:v>69.206999999999994</c:v>
                </c:pt>
                <c:pt idx="6151">
                  <c:v>68.619</c:v>
                </c:pt>
                <c:pt idx="6152">
                  <c:v>67.055000000000007</c:v>
                </c:pt>
                <c:pt idx="6153">
                  <c:v>64.664000000000001</c:v>
                </c:pt>
                <c:pt idx="6154">
                  <c:v>62.116999999999997</c:v>
                </c:pt>
                <c:pt idx="6155">
                  <c:v>56.731000000000002</c:v>
                </c:pt>
                <c:pt idx="6156">
                  <c:v>45.712000000000003</c:v>
                </c:pt>
                <c:pt idx="6157">
                  <c:v>52.749000000000002</c:v>
                </c:pt>
                <c:pt idx="6158">
                  <c:v>59.808</c:v>
                </c:pt>
                <c:pt idx="6159">
                  <c:v>63.597999999999999</c:v>
                </c:pt>
                <c:pt idx="6160">
                  <c:v>66.531000000000006</c:v>
                </c:pt>
                <c:pt idx="6161">
                  <c:v>67.207999999999998</c:v>
                </c:pt>
                <c:pt idx="6162">
                  <c:v>68.897000000000006</c:v>
                </c:pt>
                <c:pt idx="6163">
                  <c:v>70.039000000000001</c:v>
                </c:pt>
                <c:pt idx="6164">
                  <c:v>70.844999999999999</c:v>
                </c:pt>
                <c:pt idx="6165">
                  <c:v>71.066000000000003</c:v>
                </c:pt>
                <c:pt idx="6166">
                  <c:v>71.364999999999995</c:v>
                </c:pt>
                <c:pt idx="6167">
                  <c:v>71.600999999999999</c:v>
                </c:pt>
                <c:pt idx="6168">
                  <c:v>71.918000000000006</c:v>
                </c:pt>
                <c:pt idx="6169">
                  <c:v>71.024000000000001</c:v>
                </c:pt>
                <c:pt idx="6170">
                  <c:v>70.614999999999995</c:v>
                </c:pt>
                <c:pt idx="6171">
                  <c:v>70.025999999999996</c:v>
                </c:pt>
                <c:pt idx="6172">
                  <c:v>68.984999999999999</c:v>
                </c:pt>
                <c:pt idx="6173">
                  <c:v>67.073999999999998</c:v>
                </c:pt>
                <c:pt idx="6174">
                  <c:v>65.245000000000005</c:v>
                </c:pt>
                <c:pt idx="6175">
                  <c:v>62.152999999999999</c:v>
                </c:pt>
                <c:pt idx="6176">
                  <c:v>57.457999999999998</c:v>
                </c:pt>
                <c:pt idx="6177">
                  <c:v>39.265999999999998</c:v>
                </c:pt>
                <c:pt idx="6178">
                  <c:v>53.43</c:v>
                </c:pt>
                <c:pt idx="6179">
                  <c:v>60.201999999999998</c:v>
                </c:pt>
                <c:pt idx="6180">
                  <c:v>64.313000000000002</c:v>
                </c:pt>
                <c:pt idx="6181">
                  <c:v>66.448999999999998</c:v>
                </c:pt>
                <c:pt idx="6182">
                  <c:v>68.394999999999996</c:v>
                </c:pt>
                <c:pt idx="6183">
                  <c:v>69.721999999999994</c:v>
                </c:pt>
                <c:pt idx="6184">
                  <c:v>70.850999999999999</c:v>
                </c:pt>
                <c:pt idx="6185">
                  <c:v>71.054000000000002</c:v>
                </c:pt>
                <c:pt idx="6186">
                  <c:v>71.509</c:v>
                </c:pt>
                <c:pt idx="6187">
                  <c:v>71.971999999999994</c:v>
                </c:pt>
                <c:pt idx="6188">
                  <c:v>71.328999999999994</c:v>
                </c:pt>
                <c:pt idx="6189">
                  <c:v>71.393000000000001</c:v>
                </c:pt>
                <c:pt idx="6190">
                  <c:v>71.411000000000001</c:v>
                </c:pt>
                <c:pt idx="6191">
                  <c:v>70.724999999999994</c:v>
                </c:pt>
                <c:pt idx="6192">
                  <c:v>69.665000000000006</c:v>
                </c:pt>
                <c:pt idx="6193">
                  <c:v>68.596999999999994</c:v>
                </c:pt>
                <c:pt idx="6194">
                  <c:v>67.355000000000004</c:v>
                </c:pt>
                <c:pt idx="6195">
                  <c:v>65.162999999999997</c:v>
                </c:pt>
                <c:pt idx="6196">
                  <c:v>61.744999999999997</c:v>
                </c:pt>
                <c:pt idx="6197">
                  <c:v>56.158999999999999</c:v>
                </c:pt>
                <c:pt idx="6198">
                  <c:v>41.448</c:v>
                </c:pt>
                <c:pt idx="6199">
                  <c:v>53.819000000000003</c:v>
                </c:pt>
                <c:pt idx="6200">
                  <c:v>59.811</c:v>
                </c:pt>
                <c:pt idx="6201">
                  <c:v>64.242999999999995</c:v>
                </c:pt>
                <c:pt idx="6202">
                  <c:v>66.665999999999997</c:v>
                </c:pt>
                <c:pt idx="6203">
                  <c:v>68.47</c:v>
                </c:pt>
                <c:pt idx="6204">
                  <c:v>69.272000000000006</c:v>
                </c:pt>
                <c:pt idx="6205">
                  <c:v>70.304000000000002</c:v>
                </c:pt>
                <c:pt idx="6206">
                  <c:v>71.361000000000004</c:v>
                </c:pt>
                <c:pt idx="6207">
                  <c:v>71.778000000000006</c:v>
                </c:pt>
                <c:pt idx="6208">
                  <c:v>71.488</c:v>
                </c:pt>
                <c:pt idx="6209">
                  <c:v>71.727999999999994</c:v>
                </c:pt>
                <c:pt idx="6210">
                  <c:v>71.518000000000001</c:v>
                </c:pt>
                <c:pt idx="6211">
                  <c:v>71.572000000000003</c:v>
                </c:pt>
                <c:pt idx="6212">
                  <c:v>70.495000000000005</c:v>
                </c:pt>
                <c:pt idx="6213">
                  <c:v>69.488</c:v>
                </c:pt>
                <c:pt idx="6214">
                  <c:v>68.555000000000007</c:v>
                </c:pt>
                <c:pt idx="6215">
                  <c:v>67.375</c:v>
                </c:pt>
                <c:pt idx="6216">
                  <c:v>64.171999999999997</c:v>
                </c:pt>
                <c:pt idx="6217">
                  <c:v>62.177</c:v>
                </c:pt>
                <c:pt idx="6218">
                  <c:v>54.847000000000001</c:v>
                </c:pt>
                <c:pt idx="6219">
                  <c:v>32.420999999999999</c:v>
                </c:pt>
                <c:pt idx="6220">
                  <c:v>55.332000000000001</c:v>
                </c:pt>
                <c:pt idx="6221">
                  <c:v>61.055999999999997</c:v>
                </c:pt>
                <c:pt idx="6222">
                  <c:v>64.763999999999996</c:v>
                </c:pt>
                <c:pt idx="6223">
                  <c:v>67.084999999999994</c:v>
                </c:pt>
                <c:pt idx="6224">
                  <c:v>68.536000000000001</c:v>
                </c:pt>
                <c:pt idx="6225">
                  <c:v>69.582999999999998</c:v>
                </c:pt>
                <c:pt idx="6226">
                  <c:v>70.838999999999999</c:v>
                </c:pt>
                <c:pt idx="6227">
                  <c:v>71.537999999999997</c:v>
                </c:pt>
                <c:pt idx="6228">
                  <c:v>71.495999999999995</c:v>
                </c:pt>
                <c:pt idx="6229">
                  <c:v>71.893000000000001</c:v>
                </c:pt>
                <c:pt idx="6230">
                  <c:v>71.822999999999993</c:v>
                </c:pt>
                <c:pt idx="6231">
                  <c:v>71.992999999999995</c:v>
                </c:pt>
                <c:pt idx="6232">
                  <c:v>70.841999999999999</c:v>
                </c:pt>
                <c:pt idx="6233">
                  <c:v>70.325999999999993</c:v>
                </c:pt>
                <c:pt idx="6234">
                  <c:v>69.628</c:v>
                </c:pt>
                <c:pt idx="6235">
                  <c:v>67.978999999999999</c:v>
                </c:pt>
                <c:pt idx="6236">
                  <c:v>66.456000000000003</c:v>
                </c:pt>
                <c:pt idx="6237">
                  <c:v>64.034999999999997</c:v>
                </c:pt>
                <c:pt idx="6238">
                  <c:v>59.716000000000001</c:v>
                </c:pt>
                <c:pt idx="6239">
                  <c:v>52.576000000000001</c:v>
                </c:pt>
                <c:pt idx="6240">
                  <c:v>46.216999999999999</c:v>
                </c:pt>
                <c:pt idx="6241">
                  <c:v>58.408999999999999</c:v>
                </c:pt>
                <c:pt idx="6242">
                  <c:v>62.064</c:v>
                </c:pt>
                <c:pt idx="6243">
                  <c:v>65.757999999999996</c:v>
                </c:pt>
                <c:pt idx="6244">
                  <c:v>67.539000000000001</c:v>
                </c:pt>
                <c:pt idx="6245">
                  <c:v>69.323999999999998</c:v>
                </c:pt>
                <c:pt idx="6246">
                  <c:v>70.400999999999996</c:v>
                </c:pt>
                <c:pt idx="6247">
                  <c:v>70.73</c:v>
                </c:pt>
                <c:pt idx="6248">
                  <c:v>71.459999999999994</c:v>
                </c:pt>
                <c:pt idx="6249">
                  <c:v>72.111000000000004</c:v>
                </c:pt>
                <c:pt idx="6250">
                  <c:v>72.09</c:v>
                </c:pt>
                <c:pt idx="6251">
                  <c:v>71.77</c:v>
                </c:pt>
                <c:pt idx="6252">
                  <c:v>71.478999999999999</c:v>
                </c:pt>
                <c:pt idx="6253">
                  <c:v>71.272999999999996</c:v>
                </c:pt>
                <c:pt idx="6254">
                  <c:v>70.716999999999999</c:v>
                </c:pt>
                <c:pt idx="6255">
                  <c:v>68.903000000000006</c:v>
                </c:pt>
                <c:pt idx="6256">
                  <c:v>67.97</c:v>
                </c:pt>
                <c:pt idx="6257">
                  <c:v>65.706000000000003</c:v>
                </c:pt>
                <c:pt idx="6258">
                  <c:v>63.262</c:v>
                </c:pt>
                <c:pt idx="6259">
                  <c:v>58.429000000000002</c:v>
                </c:pt>
                <c:pt idx="6260">
                  <c:v>40.649000000000001</c:v>
                </c:pt>
                <c:pt idx="6261">
                  <c:v>47.692</c:v>
                </c:pt>
                <c:pt idx="6262">
                  <c:v>59.128</c:v>
                </c:pt>
                <c:pt idx="6263">
                  <c:v>63.29</c:v>
                </c:pt>
                <c:pt idx="6264">
                  <c:v>65.924999999999997</c:v>
                </c:pt>
                <c:pt idx="6265">
                  <c:v>68.33</c:v>
                </c:pt>
                <c:pt idx="6266">
                  <c:v>69.849000000000004</c:v>
                </c:pt>
                <c:pt idx="6267">
                  <c:v>70.075999999999993</c:v>
                </c:pt>
                <c:pt idx="6268">
                  <c:v>71.506</c:v>
                </c:pt>
                <c:pt idx="6269">
                  <c:v>71.989999999999995</c:v>
                </c:pt>
                <c:pt idx="6270">
                  <c:v>72.534000000000006</c:v>
                </c:pt>
                <c:pt idx="6271">
                  <c:v>72.128</c:v>
                </c:pt>
                <c:pt idx="6272">
                  <c:v>72.162000000000006</c:v>
                </c:pt>
                <c:pt idx="6273">
                  <c:v>72.007000000000005</c:v>
                </c:pt>
                <c:pt idx="6274">
                  <c:v>71.838999999999999</c:v>
                </c:pt>
                <c:pt idx="6275">
                  <c:v>70.325000000000003</c:v>
                </c:pt>
                <c:pt idx="6276">
                  <c:v>69.603999999999999</c:v>
                </c:pt>
                <c:pt idx="6277">
                  <c:v>68.087999999999994</c:v>
                </c:pt>
                <c:pt idx="6278">
                  <c:v>66.38</c:v>
                </c:pt>
                <c:pt idx="6279">
                  <c:v>63.151000000000003</c:v>
                </c:pt>
                <c:pt idx="6280">
                  <c:v>57.936999999999998</c:v>
                </c:pt>
                <c:pt idx="6281">
                  <c:v>46.926000000000002</c:v>
                </c:pt>
                <c:pt idx="6282">
                  <c:v>54.161999999999999</c:v>
                </c:pt>
                <c:pt idx="6283">
                  <c:v>60.646999999999998</c:v>
                </c:pt>
                <c:pt idx="6284">
                  <c:v>64.462999999999994</c:v>
                </c:pt>
                <c:pt idx="6285">
                  <c:v>67.355999999999995</c:v>
                </c:pt>
                <c:pt idx="6286">
                  <c:v>68.763000000000005</c:v>
                </c:pt>
                <c:pt idx="6287">
                  <c:v>69.808999999999997</c:v>
                </c:pt>
                <c:pt idx="6288">
                  <c:v>70.837000000000003</c:v>
                </c:pt>
                <c:pt idx="6289">
                  <c:v>71.625</c:v>
                </c:pt>
                <c:pt idx="6290">
                  <c:v>72.525000000000006</c:v>
                </c:pt>
                <c:pt idx="6291">
                  <c:v>72.186999999999998</c:v>
                </c:pt>
                <c:pt idx="6292">
                  <c:v>72.367000000000004</c:v>
                </c:pt>
                <c:pt idx="6293">
                  <c:v>72.593000000000004</c:v>
                </c:pt>
                <c:pt idx="6294">
                  <c:v>71.673000000000002</c:v>
                </c:pt>
                <c:pt idx="6295">
                  <c:v>71.284000000000006</c:v>
                </c:pt>
                <c:pt idx="6296">
                  <c:v>70.668000000000006</c:v>
                </c:pt>
                <c:pt idx="6297">
                  <c:v>69.632000000000005</c:v>
                </c:pt>
                <c:pt idx="6298">
                  <c:v>67.653000000000006</c:v>
                </c:pt>
                <c:pt idx="6299">
                  <c:v>65.876000000000005</c:v>
                </c:pt>
                <c:pt idx="6300">
                  <c:v>62.953000000000003</c:v>
                </c:pt>
                <c:pt idx="6301">
                  <c:v>58.396000000000001</c:v>
                </c:pt>
                <c:pt idx="6302">
                  <c:v>43.168999999999997</c:v>
                </c:pt>
                <c:pt idx="6303">
                  <c:v>53.658999999999999</c:v>
                </c:pt>
                <c:pt idx="6304">
                  <c:v>60.618000000000002</c:v>
                </c:pt>
                <c:pt idx="6305">
                  <c:v>64.594999999999999</c:v>
                </c:pt>
                <c:pt idx="6306">
                  <c:v>66.77</c:v>
                </c:pt>
                <c:pt idx="6307">
                  <c:v>68.823999999999998</c:v>
                </c:pt>
                <c:pt idx="6308">
                  <c:v>70.192999999999998</c:v>
                </c:pt>
                <c:pt idx="6309">
                  <c:v>71.236000000000004</c:v>
                </c:pt>
                <c:pt idx="6310">
                  <c:v>71.406999999999996</c:v>
                </c:pt>
                <c:pt idx="6311">
                  <c:v>71.972999999999999</c:v>
                </c:pt>
                <c:pt idx="6312">
                  <c:v>72.47</c:v>
                </c:pt>
                <c:pt idx="6313">
                  <c:v>72.509</c:v>
                </c:pt>
                <c:pt idx="6314">
                  <c:v>71.844999999999999</c:v>
                </c:pt>
                <c:pt idx="6315">
                  <c:v>71.905000000000001</c:v>
                </c:pt>
                <c:pt idx="6316">
                  <c:v>71.268000000000001</c:v>
                </c:pt>
                <c:pt idx="6317">
                  <c:v>70.858999999999995</c:v>
                </c:pt>
                <c:pt idx="6318">
                  <c:v>69.094999999999999</c:v>
                </c:pt>
                <c:pt idx="6319">
                  <c:v>67.769000000000005</c:v>
                </c:pt>
                <c:pt idx="6320">
                  <c:v>65.551000000000002</c:v>
                </c:pt>
                <c:pt idx="6321">
                  <c:v>62.677</c:v>
                </c:pt>
                <c:pt idx="6322">
                  <c:v>56.423999999999999</c:v>
                </c:pt>
                <c:pt idx="6323">
                  <c:v>39.238999999999997</c:v>
                </c:pt>
                <c:pt idx="6324">
                  <c:v>55.28</c:v>
                </c:pt>
                <c:pt idx="6325">
                  <c:v>61.465000000000003</c:v>
                </c:pt>
                <c:pt idx="6326">
                  <c:v>64.909000000000006</c:v>
                </c:pt>
                <c:pt idx="6327">
                  <c:v>67.353999999999999</c:v>
                </c:pt>
                <c:pt idx="6328">
                  <c:v>69.224999999999994</c:v>
                </c:pt>
                <c:pt idx="6329">
                  <c:v>70.63</c:v>
                </c:pt>
                <c:pt idx="6330">
                  <c:v>70.986000000000004</c:v>
                </c:pt>
                <c:pt idx="6331">
                  <c:v>72.040000000000006</c:v>
                </c:pt>
                <c:pt idx="6332">
                  <c:v>72.409000000000006</c:v>
                </c:pt>
                <c:pt idx="6333">
                  <c:v>72.8</c:v>
                </c:pt>
                <c:pt idx="6334">
                  <c:v>72.326999999999998</c:v>
                </c:pt>
                <c:pt idx="6335">
                  <c:v>72.113</c:v>
                </c:pt>
                <c:pt idx="6336">
                  <c:v>72.105999999999995</c:v>
                </c:pt>
                <c:pt idx="6337">
                  <c:v>71.599999999999994</c:v>
                </c:pt>
                <c:pt idx="6338">
                  <c:v>69.924000000000007</c:v>
                </c:pt>
                <c:pt idx="6339">
                  <c:v>68.918000000000006</c:v>
                </c:pt>
                <c:pt idx="6340">
                  <c:v>67.676000000000002</c:v>
                </c:pt>
                <c:pt idx="6341">
                  <c:v>64.948999999999998</c:v>
                </c:pt>
                <c:pt idx="6342">
                  <c:v>61.872</c:v>
                </c:pt>
                <c:pt idx="6343">
                  <c:v>53.488</c:v>
                </c:pt>
                <c:pt idx="6344">
                  <c:v>37.686</c:v>
                </c:pt>
                <c:pt idx="6345">
                  <c:v>57.448999999999998</c:v>
                </c:pt>
                <c:pt idx="6346">
                  <c:v>62.765000000000001</c:v>
                </c:pt>
                <c:pt idx="6347">
                  <c:v>65.881</c:v>
                </c:pt>
                <c:pt idx="6348">
                  <c:v>68.102999999999994</c:v>
                </c:pt>
                <c:pt idx="6349">
                  <c:v>69.397000000000006</c:v>
                </c:pt>
                <c:pt idx="6350">
                  <c:v>70.442999999999998</c:v>
                </c:pt>
                <c:pt idx="6351">
                  <c:v>71.751000000000005</c:v>
                </c:pt>
                <c:pt idx="6352">
                  <c:v>72.302000000000007</c:v>
                </c:pt>
                <c:pt idx="6353">
                  <c:v>72.268000000000001</c:v>
                </c:pt>
                <c:pt idx="6354">
                  <c:v>72.703000000000003</c:v>
                </c:pt>
                <c:pt idx="6355">
                  <c:v>72.587000000000003</c:v>
                </c:pt>
                <c:pt idx="6356">
                  <c:v>72.784000000000006</c:v>
                </c:pt>
                <c:pt idx="6357">
                  <c:v>71.617000000000004</c:v>
                </c:pt>
                <c:pt idx="6358">
                  <c:v>71.102000000000004</c:v>
                </c:pt>
                <c:pt idx="6359">
                  <c:v>70.421999999999997</c:v>
                </c:pt>
                <c:pt idx="6360">
                  <c:v>68.804000000000002</c:v>
                </c:pt>
                <c:pt idx="6361">
                  <c:v>67.284000000000006</c:v>
                </c:pt>
                <c:pt idx="6362">
                  <c:v>64.864999999999995</c:v>
                </c:pt>
                <c:pt idx="6363">
                  <c:v>60.546999999999997</c:v>
                </c:pt>
                <c:pt idx="6364">
                  <c:v>54.024000000000001</c:v>
                </c:pt>
                <c:pt idx="6365">
                  <c:v>43.415999999999997</c:v>
                </c:pt>
                <c:pt idx="6366">
                  <c:v>58.802999999999997</c:v>
                </c:pt>
                <c:pt idx="6367">
                  <c:v>62.633000000000003</c:v>
                </c:pt>
                <c:pt idx="6368">
                  <c:v>66.933999999999997</c:v>
                </c:pt>
                <c:pt idx="6369">
                  <c:v>68.097999999999999</c:v>
                </c:pt>
                <c:pt idx="6370">
                  <c:v>69.915000000000006</c:v>
                </c:pt>
                <c:pt idx="6371">
                  <c:v>71.165000000000006</c:v>
                </c:pt>
                <c:pt idx="6372">
                  <c:v>72.152000000000001</c:v>
                </c:pt>
                <c:pt idx="6373">
                  <c:v>72.144000000000005</c:v>
                </c:pt>
                <c:pt idx="6374">
                  <c:v>72.847999999999999</c:v>
                </c:pt>
                <c:pt idx="6375">
                  <c:v>72.885000000000005</c:v>
                </c:pt>
                <c:pt idx="6376">
                  <c:v>73.272999999999996</c:v>
                </c:pt>
                <c:pt idx="6377">
                  <c:v>72.421999999999997</c:v>
                </c:pt>
                <c:pt idx="6378">
                  <c:v>72.195999999999998</c:v>
                </c:pt>
                <c:pt idx="6379">
                  <c:v>71.724000000000004</c:v>
                </c:pt>
                <c:pt idx="6380">
                  <c:v>70.677999999999997</c:v>
                </c:pt>
                <c:pt idx="6381">
                  <c:v>69.143000000000001</c:v>
                </c:pt>
                <c:pt idx="6382">
                  <c:v>67.031999999999996</c:v>
                </c:pt>
                <c:pt idx="6383">
                  <c:v>64.596999999999994</c:v>
                </c:pt>
                <c:pt idx="6384">
                  <c:v>60.817</c:v>
                </c:pt>
                <c:pt idx="6385">
                  <c:v>47.896000000000001</c:v>
                </c:pt>
                <c:pt idx="6386">
                  <c:v>44.420999999999999</c:v>
                </c:pt>
                <c:pt idx="6387">
                  <c:v>58.896999999999998</c:v>
                </c:pt>
                <c:pt idx="6388">
                  <c:v>64.215000000000003</c:v>
                </c:pt>
                <c:pt idx="6389">
                  <c:v>66.412999999999997</c:v>
                </c:pt>
                <c:pt idx="6390">
                  <c:v>68.819000000000003</c:v>
                </c:pt>
                <c:pt idx="6391">
                  <c:v>70.391000000000005</c:v>
                </c:pt>
                <c:pt idx="6392">
                  <c:v>71.433000000000007</c:v>
                </c:pt>
                <c:pt idx="6393">
                  <c:v>72.206000000000003</c:v>
                </c:pt>
                <c:pt idx="6394">
                  <c:v>72.641000000000005</c:v>
                </c:pt>
                <c:pt idx="6395">
                  <c:v>73.144999999999996</c:v>
                </c:pt>
                <c:pt idx="6396">
                  <c:v>72.730999999999995</c:v>
                </c:pt>
                <c:pt idx="6397">
                  <c:v>72.825999999999993</c:v>
                </c:pt>
                <c:pt idx="6398">
                  <c:v>72.661000000000001</c:v>
                </c:pt>
                <c:pt idx="6399">
                  <c:v>72.456999999999994</c:v>
                </c:pt>
                <c:pt idx="6400">
                  <c:v>70.929000000000002</c:v>
                </c:pt>
                <c:pt idx="6401">
                  <c:v>70.277000000000001</c:v>
                </c:pt>
                <c:pt idx="6402">
                  <c:v>68.885999999999996</c:v>
                </c:pt>
                <c:pt idx="6403">
                  <c:v>67.200999999999993</c:v>
                </c:pt>
                <c:pt idx="6404">
                  <c:v>64.11</c:v>
                </c:pt>
                <c:pt idx="6405">
                  <c:v>59.125</c:v>
                </c:pt>
                <c:pt idx="6406">
                  <c:v>49.64</c:v>
                </c:pt>
                <c:pt idx="6407">
                  <c:v>52.968000000000004</c:v>
                </c:pt>
                <c:pt idx="6408">
                  <c:v>60.45</c:v>
                </c:pt>
                <c:pt idx="6409">
                  <c:v>64.703000000000003</c:v>
                </c:pt>
                <c:pt idx="6410">
                  <c:v>67.665000000000006</c:v>
                </c:pt>
                <c:pt idx="6411">
                  <c:v>69.010999999999996</c:v>
                </c:pt>
                <c:pt idx="6412">
                  <c:v>70.102999999999994</c:v>
                </c:pt>
                <c:pt idx="6413">
                  <c:v>71.296000000000006</c:v>
                </c:pt>
                <c:pt idx="6414">
                  <c:v>72.162999999999997</c:v>
                </c:pt>
                <c:pt idx="6415">
                  <c:v>73.007000000000005</c:v>
                </c:pt>
                <c:pt idx="6416">
                  <c:v>72.656999999999996</c:v>
                </c:pt>
                <c:pt idx="6417">
                  <c:v>72.924000000000007</c:v>
                </c:pt>
                <c:pt idx="6418">
                  <c:v>73.180999999999997</c:v>
                </c:pt>
                <c:pt idx="6419">
                  <c:v>72.948999999999998</c:v>
                </c:pt>
                <c:pt idx="6420">
                  <c:v>71.875</c:v>
                </c:pt>
                <c:pt idx="6421">
                  <c:v>71.262</c:v>
                </c:pt>
                <c:pt idx="6422">
                  <c:v>70.254000000000005</c:v>
                </c:pt>
                <c:pt idx="6423">
                  <c:v>69.016999999999996</c:v>
                </c:pt>
                <c:pt idx="6424">
                  <c:v>66.594999999999999</c:v>
                </c:pt>
                <c:pt idx="6425">
                  <c:v>63.65</c:v>
                </c:pt>
                <c:pt idx="6426">
                  <c:v>58.923000000000002</c:v>
                </c:pt>
                <c:pt idx="6427">
                  <c:v>44.295000000000002</c:v>
                </c:pt>
                <c:pt idx="6428">
                  <c:v>53.91</c:v>
                </c:pt>
                <c:pt idx="6429">
                  <c:v>61.249000000000002</c:v>
                </c:pt>
                <c:pt idx="6430">
                  <c:v>65.430999999999997</c:v>
                </c:pt>
                <c:pt idx="6431">
                  <c:v>68.218999999999994</c:v>
                </c:pt>
                <c:pt idx="6432">
                  <c:v>69.567999999999998</c:v>
                </c:pt>
                <c:pt idx="6433">
                  <c:v>71.001000000000005</c:v>
                </c:pt>
                <c:pt idx="6434">
                  <c:v>72.009</c:v>
                </c:pt>
                <c:pt idx="6435">
                  <c:v>72.882000000000005</c:v>
                </c:pt>
                <c:pt idx="6436">
                  <c:v>72.769000000000005</c:v>
                </c:pt>
                <c:pt idx="6437">
                  <c:v>73.227999999999994</c:v>
                </c:pt>
                <c:pt idx="6438">
                  <c:v>73.245000000000005</c:v>
                </c:pt>
                <c:pt idx="6439">
                  <c:v>73.230999999999995</c:v>
                </c:pt>
                <c:pt idx="6440">
                  <c:v>72.602999999999994</c:v>
                </c:pt>
                <c:pt idx="6441">
                  <c:v>71.930999999999997</c:v>
                </c:pt>
                <c:pt idx="6442">
                  <c:v>71.484999999999999</c:v>
                </c:pt>
                <c:pt idx="6443">
                  <c:v>70.326999999999998</c:v>
                </c:pt>
                <c:pt idx="6444">
                  <c:v>68.256</c:v>
                </c:pt>
                <c:pt idx="6445">
                  <c:v>65.977000000000004</c:v>
                </c:pt>
                <c:pt idx="6446">
                  <c:v>62.939</c:v>
                </c:pt>
                <c:pt idx="6447">
                  <c:v>56.707000000000001</c:v>
                </c:pt>
                <c:pt idx="6448">
                  <c:v>33.201000000000001</c:v>
                </c:pt>
                <c:pt idx="6449">
                  <c:v>57.359000000000002</c:v>
                </c:pt>
                <c:pt idx="6450">
                  <c:v>62.987000000000002</c:v>
                </c:pt>
                <c:pt idx="6451">
                  <c:v>66.117999999999995</c:v>
                </c:pt>
                <c:pt idx="6452">
                  <c:v>68.53</c:v>
                </c:pt>
                <c:pt idx="6453">
                  <c:v>70.305999999999997</c:v>
                </c:pt>
                <c:pt idx="6454">
                  <c:v>71.537000000000006</c:v>
                </c:pt>
                <c:pt idx="6455">
                  <c:v>71.885999999999996</c:v>
                </c:pt>
                <c:pt idx="6456">
                  <c:v>72.924000000000007</c:v>
                </c:pt>
                <c:pt idx="6457">
                  <c:v>73.296000000000006</c:v>
                </c:pt>
                <c:pt idx="6458">
                  <c:v>73.646000000000001</c:v>
                </c:pt>
                <c:pt idx="6459">
                  <c:v>73.161000000000001</c:v>
                </c:pt>
                <c:pt idx="6460">
                  <c:v>72.954999999999998</c:v>
                </c:pt>
                <c:pt idx="6461">
                  <c:v>72.965999999999994</c:v>
                </c:pt>
                <c:pt idx="6462">
                  <c:v>72.441999999999993</c:v>
                </c:pt>
                <c:pt idx="6463">
                  <c:v>70.808999999999997</c:v>
                </c:pt>
                <c:pt idx="6464">
                  <c:v>69.825000000000003</c:v>
                </c:pt>
                <c:pt idx="6465">
                  <c:v>68.503</c:v>
                </c:pt>
                <c:pt idx="6466">
                  <c:v>65.994</c:v>
                </c:pt>
                <c:pt idx="6467">
                  <c:v>62.957000000000001</c:v>
                </c:pt>
                <c:pt idx="6468">
                  <c:v>54.884999999999998</c:v>
                </c:pt>
                <c:pt idx="6469">
                  <c:v>36.71</c:v>
                </c:pt>
                <c:pt idx="6470">
                  <c:v>58.527000000000001</c:v>
                </c:pt>
                <c:pt idx="6471">
                  <c:v>63.186</c:v>
                </c:pt>
                <c:pt idx="6472">
                  <c:v>66.635000000000005</c:v>
                </c:pt>
                <c:pt idx="6473">
                  <c:v>68.897999999999996</c:v>
                </c:pt>
                <c:pt idx="6474">
                  <c:v>70.831999999999994</c:v>
                </c:pt>
                <c:pt idx="6475">
                  <c:v>71.168000000000006</c:v>
                </c:pt>
                <c:pt idx="6476">
                  <c:v>72.427000000000007</c:v>
                </c:pt>
                <c:pt idx="6477">
                  <c:v>73.116</c:v>
                </c:pt>
                <c:pt idx="6478">
                  <c:v>73.739000000000004</c:v>
                </c:pt>
                <c:pt idx="6479">
                  <c:v>73.483999999999995</c:v>
                </c:pt>
                <c:pt idx="6480">
                  <c:v>73.459999999999994</c:v>
                </c:pt>
                <c:pt idx="6481">
                  <c:v>73.613</c:v>
                </c:pt>
                <c:pt idx="6482">
                  <c:v>73.150999999999996</c:v>
                </c:pt>
                <c:pt idx="6483">
                  <c:v>72.022000000000006</c:v>
                </c:pt>
                <c:pt idx="6484">
                  <c:v>71.245999999999995</c:v>
                </c:pt>
                <c:pt idx="6485">
                  <c:v>69.691000000000003</c:v>
                </c:pt>
                <c:pt idx="6486">
                  <c:v>68.753</c:v>
                </c:pt>
                <c:pt idx="6487">
                  <c:v>65.694999999999993</c:v>
                </c:pt>
                <c:pt idx="6488">
                  <c:v>61.524999999999999</c:v>
                </c:pt>
                <c:pt idx="6489">
                  <c:v>54.889000000000003</c:v>
                </c:pt>
                <c:pt idx="6490">
                  <c:v>45.414999999999999</c:v>
                </c:pt>
                <c:pt idx="6491">
                  <c:v>59.579000000000001</c:v>
                </c:pt>
                <c:pt idx="6492">
                  <c:v>63.493000000000002</c:v>
                </c:pt>
                <c:pt idx="6493">
                  <c:v>67.641000000000005</c:v>
                </c:pt>
                <c:pt idx="6494">
                  <c:v>69.563000000000002</c:v>
                </c:pt>
                <c:pt idx="6495">
                  <c:v>70.727000000000004</c:v>
                </c:pt>
                <c:pt idx="6496">
                  <c:v>71.876999999999995</c:v>
                </c:pt>
                <c:pt idx="6497">
                  <c:v>72.825999999999993</c:v>
                </c:pt>
                <c:pt idx="6498">
                  <c:v>73.534999999999997</c:v>
                </c:pt>
                <c:pt idx="6499">
                  <c:v>73.593999999999994</c:v>
                </c:pt>
                <c:pt idx="6500">
                  <c:v>73.581999999999994</c:v>
                </c:pt>
                <c:pt idx="6501">
                  <c:v>73.875</c:v>
                </c:pt>
                <c:pt idx="6502">
                  <c:v>72.971999999999994</c:v>
                </c:pt>
                <c:pt idx="6503">
                  <c:v>72.766999999999996</c:v>
                </c:pt>
                <c:pt idx="6504">
                  <c:v>72.275000000000006</c:v>
                </c:pt>
                <c:pt idx="6505">
                  <c:v>71.192999999999998</c:v>
                </c:pt>
                <c:pt idx="6506">
                  <c:v>69.55</c:v>
                </c:pt>
                <c:pt idx="6507">
                  <c:v>67.421000000000006</c:v>
                </c:pt>
                <c:pt idx="6508">
                  <c:v>65.045000000000002</c:v>
                </c:pt>
                <c:pt idx="6509">
                  <c:v>61.167999999999999</c:v>
                </c:pt>
                <c:pt idx="6510">
                  <c:v>47.798999999999999</c:v>
                </c:pt>
                <c:pt idx="6511">
                  <c:v>47.470999999999997</c:v>
                </c:pt>
                <c:pt idx="6512">
                  <c:v>59.935000000000002</c:v>
                </c:pt>
                <c:pt idx="6513">
                  <c:v>64.73</c:v>
                </c:pt>
                <c:pt idx="6514">
                  <c:v>66.915999999999997</c:v>
                </c:pt>
                <c:pt idx="6515">
                  <c:v>69.412999999999997</c:v>
                </c:pt>
                <c:pt idx="6516">
                  <c:v>70.989000000000004</c:v>
                </c:pt>
                <c:pt idx="6517">
                  <c:v>71.933999999999997</c:v>
                </c:pt>
                <c:pt idx="6518">
                  <c:v>72.631</c:v>
                </c:pt>
                <c:pt idx="6519">
                  <c:v>73.156000000000006</c:v>
                </c:pt>
                <c:pt idx="6520">
                  <c:v>73.683999999999997</c:v>
                </c:pt>
                <c:pt idx="6521">
                  <c:v>73.918999999999997</c:v>
                </c:pt>
                <c:pt idx="6522">
                  <c:v>73.284999999999997</c:v>
                </c:pt>
                <c:pt idx="6523">
                  <c:v>73.156000000000006</c:v>
                </c:pt>
                <c:pt idx="6524">
                  <c:v>72.968999999999994</c:v>
                </c:pt>
                <c:pt idx="6525">
                  <c:v>72.162999999999997</c:v>
                </c:pt>
                <c:pt idx="6526">
                  <c:v>70.784999999999997</c:v>
                </c:pt>
                <c:pt idx="6527">
                  <c:v>69.343000000000004</c:v>
                </c:pt>
                <c:pt idx="6528">
                  <c:v>67.602999999999994</c:v>
                </c:pt>
                <c:pt idx="6529">
                  <c:v>65.091999999999999</c:v>
                </c:pt>
                <c:pt idx="6530">
                  <c:v>59.398000000000003</c:v>
                </c:pt>
                <c:pt idx="6531">
                  <c:v>48.738</c:v>
                </c:pt>
                <c:pt idx="6532">
                  <c:v>54.863</c:v>
                </c:pt>
                <c:pt idx="6533">
                  <c:v>62.195999999999998</c:v>
                </c:pt>
                <c:pt idx="6534">
                  <c:v>65.522000000000006</c:v>
                </c:pt>
                <c:pt idx="6535">
                  <c:v>68.460999999999999</c:v>
                </c:pt>
                <c:pt idx="6536">
                  <c:v>69.89</c:v>
                </c:pt>
                <c:pt idx="6537">
                  <c:v>71.542000000000002</c:v>
                </c:pt>
                <c:pt idx="6538">
                  <c:v>72.024000000000001</c:v>
                </c:pt>
                <c:pt idx="6539">
                  <c:v>72.881</c:v>
                </c:pt>
                <c:pt idx="6540">
                  <c:v>73.646000000000001</c:v>
                </c:pt>
                <c:pt idx="6541">
                  <c:v>74.001000000000005</c:v>
                </c:pt>
                <c:pt idx="6542">
                  <c:v>73.552000000000007</c:v>
                </c:pt>
                <c:pt idx="6543">
                  <c:v>73.781000000000006</c:v>
                </c:pt>
                <c:pt idx="6544">
                  <c:v>73.498000000000005</c:v>
                </c:pt>
                <c:pt idx="6545">
                  <c:v>73.031999999999996</c:v>
                </c:pt>
                <c:pt idx="6546">
                  <c:v>71.733000000000004</c:v>
                </c:pt>
                <c:pt idx="6547">
                  <c:v>70.656000000000006</c:v>
                </c:pt>
                <c:pt idx="6548">
                  <c:v>69.381</c:v>
                </c:pt>
                <c:pt idx="6549">
                  <c:v>67.424000000000007</c:v>
                </c:pt>
                <c:pt idx="6550">
                  <c:v>63.567999999999998</c:v>
                </c:pt>
                <c:pt idx="6551">
                  <c:v>58.430999999999997</c:v>
                </c:pt>
                <c:pt idx="6552">
                  <c:v>37.520000000000003</c:v>
                </c:pt>
                <c:pt idx="6553">
                  <c:v>56.002000000000002</c:v>
                </c:pt>
                <c:pt idx="6554">
                  <c:v>62.847000000000001</c:v>
                </c:pt>
                <c:pt idx="6555">
                  <c:v>66.376000000000005</c:v>
                </c:pt>
                <c:pt idx="6556">
                  <c:v>69.066000000000003</c:v>
                </c:pt>
                <c:pt idx="6557">
                  <c:v>70.284000000000006</c:v>
                </c:pt>
                <c:pt idx="6558">
                  <c:v>71.700999999999993</c:v>
                </c:pt>
                <c:pt idx="6559">
                  <c:v>72.778999999999996</c:v>
                </c:pt>
                <c:pt idx="6560">
                  <c:v>73.474000000000004</c:v>
                </c:pt>
                <c:pt idx="6561">
                  <c:v>73.373000000000005</c:v>
                </c:pt>
                <c:pt idx="6562">
                  <c:v>73.867000000000004</c:v>
                </c:pt>
                <c:pt idx="6563">
                  <c:v>73.841999999999999</c:v>
                </c:pt>
                <c:pt idx="6564">
                  <c:v>73.855000000000004</c:v>
                </c:pt>
                <c:pt idx="6565">
                  <c:v>73.150999999999996</c:v>
                </c:pt>
                <c:pt idx="6566">
                  <c:v>72.494</c:v>
                </c:pt>
                <c:pt idx="6567">
                  <c:v>72.052000000000007</c:v>
                </c:pt>
                <c:pt idx="6568">
                  <c:v>70.900999999999996</c:v>
                </c:pt>
                <c:pt idx="6569">
                  <c:v>68.869</c:v>
                </c:pt>
                <c:pt idx="6570">
                  <c:v>66.603999999999999</c:v>
                </c:pt>
                <c:pt idx="6571">
                  <c:v>63.500999999999998</c:v>
                </c:pt>
                <c:pt idx="6572">
                  <c:v>57.66</c:v>
                </c:pt>
                <c:pt idx="6573">
                  <c:v>29.093</c:v>
                </c:pt>
                <c:pt idx="6574">
                  <c:v>57.673999999999999</c:v>
                </c:pt>
                <c:pt idx="6575">
                  <c:v>63.332000000000001</c:v>
                </c:pt>
                <c:pt idx="6576">
                  <c:v>67.123000000000005</c:v>
                </c:pt>
                <c:pt idx="6577">
                  <c:v>68.882999999999996</c:v>
                </c:pt>
                <c:pt idx="6578">
                  <c:v>70.688999999999993</c:v>
                </c:pt>
                <c:pt idx="6579">
                  <c:v>72.11</c:v>
                </c:pt>
                <c:pt idx="6580">
                  <c:v>73.094999999999999</c:v>
                </c:pt>
                <c:pt idx="6581">
                  <c:v>73.391999999999996</c:v>
                </c:pt>
                <c:pt idx="6582">
                  <c:v>73.840999999999994</c:v>
                </c:pt>
                <c:pt idx="6583">
                  <c:v>74.213999999999999</c:v>
                </c:pt>
                <c:pt idx="6584">
                  <c:v>74.433000000000007</c:v>
                </c:pt>
                <c:pt idx="6585">
                  <c:v>73.616</c:v>
                </c:pt>
                <c:pt idx="6586">
                  <c:v>73.585999999999999</c:v>
                </c:pt>
                <c:pt idx="6587">
                  <c:v>73.117000000000004</c:v>
                </c:pt>
                <c:pt idx="6588">
                  <c:v>72.194000000000003</c:v>
                </c:pt>
                <c:pt idx="6589">
                  <c:v>70.572999999999993</c:v>
                </c:pt>
                <c:pt idx="6590">
                  <c:v>69.248999999999995</c:v>
                </c:pt>
                <c:pt idx="6591">
                  <c:v>66.688000000000002</c:v>
                </c:pt>
                <c:pt idx="6592">
                  <c:v>64.254999999999995</c:v>
                </c:pt>
                <c:pt idx="6593">
                  <c:v>55.991999999999997</c:v>
                </c:pt>
                <c:pt idx="6594">
                  <c:v>33.234999999999999</c:v>
                </c:pt>
                <c:pt idx="6595">
                  <c:v>58.808</c:v>
                </c:pt>
                <c:pt idx="6596">
                  <c:v>64.388000000000005</c:v>
                </c:pt>
                <c:pt idx="6597">
                  <c:v>67.228999999999999</c:v>
                </c:pt>
                <c:pt idx="6598">
                  <c:v>69.447000000000003</c:v>
                </c:pt>
                <c:pt idx="6599">
                  <c:v>71.343000000000004</c:v>
                </c:pt>
                <c:pt idx="6600">
                  <c:v>72.462000000000003</c:v>
                </c:pt>
                <c:pt idx="6601">
                  <c:v>73.069000000000003</c:v>
                </c:pt>
                <c:pt idx="6602">
                  <c:v>73.676000000000002</c:v>
                </c:pt>
                <c:pt idx="6603">
                  <c:v>74.233999999999995</c:v>
                </c:pt>
                <c:pt idx="6604">
                  <c:v>74.619</c:v>
                </c:pt>
                <c:pt idx="6605">
                  <c:v>73.984999999999999</c:v>
                </c:pt>
                <c:pt idx="6606">
                  <c:v>74.09</c:v>
                </c:pt>
                <c:pt idx="6607">
                  <c:v>73.614999999999995</c:v>
                </c:pt>
                <c:pt idx="6608">
                  <c:v>72.438999999999993</c:v>
                </c:pt>
                <c:pt idx="6609">
                  <c:v>71.72</c:v>
                </c:pt>
                <c:pt idx="6610">
                  <c:v>70.293999999999997</c:v>
                </c:pt>
                <c:pt idx="6611">
                  <c:v>69.284999999999997</c:v>
                </c:pt>
                <c:pt idx="6612">
                  <c:v>66.290000000000006</c:v>
                </c:pt>
                <c:pt idx="6613">
                  <c:v>62.128999999999998</c:v>
                </c:pt>
                <c:pt idx="6614">
                  <c:v>55.783999999999999</c:v>
                </c:pt>
                <c:pt idx="6615">
                  <c:v>41.991999999999997</c:v>
                </c:pt>
                <c:pt idx="6616">
                  <c:v>59.442999999999998</c:v>
                </c:pt>
                <c:pt idx="6617">
                  <c:v>63.832000000000001</c:v>
                </c:pt>
                <c:pt idx="6618">
                  <c:v>68.004999999999995</c:v>
                </c:pt>
                <c:pt idx="6619">
                  <c:v>69.823999999999998</c:v>
                </c:pt>
                <c:pt idx="6620">
                  <c:v>71.007000000000005</c:v>
                </c:pt>
                <c:pt idx="6621">
                  <c:v>72.313000000000002</c:v>
                </c:pt>
                <c:pt idx="6622">
                  <c:v>73.316000000000003</c:v>
                </c:pt>
                <c:pt idx="6623">
                  <c:v>73.965999999999994</c:v>
                </c:pt>
                <c:pt idx="6624">
                  <c:v>73.981999999999999</c:v>
                </c:pt>
                <c:pt idx="6625">
                  <c:v>74.064999999999998</c:v>
                </c:pt>
                <c:pt idx="6626">
                  <c:v>74.396000000000001</c:v>
                </c:pt>
                <c:pt idx="6627">
                  <c:v>74.195999999999998</c:v>
                </c:pt>
                <c:pt idx="6628">
                  <c:v>73.296999999999997</c:v>
                </c:pt>
                <c:pt idx="6629">
                  <c:v>72.825000000000003</c:v>
                </c:pt>
                <c:pt idx="6630">
                  <c:v>71.790000000000006</c:v>
                </c:pt>
                <c:pt idx="6631">
                  <c:v>70.885000000000005</c:v>
                </c:pt>
                <c:pt idx="6632">
                  <c:v>68.203999999999994</c:v>
                </c:pt>
                <c:pt idx="6633">
                  <c:v>65.83</c:v>
                </c:pt>
                <c:pt idx="6634">
                  <c:v>62.018999999999998</c:v>
                </c:pt>
                <c:pt idx="6635">
                  <c:v>51.122999999999998</c:v>
                </c:pt>
                <c:pt idx="6636">
                  <c:v>44.917000000000002</c:v>
                </c:pt>
                <c:pt idx="6637">
                  <c:v>59.975000000000001</c:v>
                </c:pt>
                <c:pt idx="6638">
                  <c:v>65.224999999999994</c:v>
                </c:pt>
                <c:pt idx="6639">
                  <c:v>68.167000000000002</c:v>
                </c:pt>
                <c:pt idx="6640">
                  <c:v>69.891999999999996</c:v>
                </c:pt>
                <c:pt idx="6641">
                  <c:v>71.516999999999996</c:v>
                </c:pt>
                <c:pt idx="6642">
                  <c:v>72.543999999999997</c:v>
                </c:pt>
                <c:pt idx="6643">
                  <c:v>73.882000000000005</c:v>
                </c:pt>
                <c:pt idx="6644">
                  <c:v>73.784000000000006</c:v>
                </c:pt>
                <c:pt idx="6645">
                  <c:v>74.320999999999998</c:v>
                </c:pt>
                <c:pt idx="6646">
                  <c:v>74.503</c:v>
                </c:pt>
                <c:pt idx="6647">
                  <c:v>74.584000000000003</c:v>
                </c:pt>
                <c:pt idx="6648">
                  <c:v>73.769000000000005</c:v>
                </c:pt>
                <c:pt idx="6649">
                  <c:v>73.570999999999998</c:v>
                </c:pt>
                <c:pt idx="6650">
                  <c:v>72.757000000000005</c:v>
                </c:pt>
                <c:pt idx="6651">
                  <c:v>71.983000000000004</c:v>
                </c:pt>
                <c:pt idx="6652">
                  <c:v>69.882000000000005</c:v>
                </c:pt>
                <c:pt idx="6653">
                  <c:v>68.090999999999994</c:v>
                </c:pt>
                <c:pt idx="6654">
                  <c:v>65.619</c:v>
                </c:pt>
                <c:pt idx="6655">
                  <c:v>60.389000000000003</c:v>
                </c:pt>
                <c:pt idx="6656">
                  <c:v>47.624000000000002</c:v>
                </c:pt>
                <c:pt idx="6657">
                  <c:v>55.883000000000003</c:v>
                </c:pt>
                <c:pt idx="6658">
                  <c:v>62.908000000000001</c:v>
                </c:pt>
                <c:pt idx="6659">
                  <c:v>66.177000000000007</c:v>
                </c:pt>
                <c:pt idx="6660">
                  <c:v>69.266000000000005</c:v>
                </c:pt>
                <c:pt idx="6661">
                  <c:v>70.540999999999997</c:v>
                </c:pt>
                <c:pt idx="6662">
                  <c:v>72.209999999999994</c:v>
                </c:pt>
                <c:pt idx="6663">
                  <c:v>72.623000000000005</c:v>
                </c:pt>
                <c:pt idx="6664">
                  <c:v>73.497</c:v>
                </c:pt>
                <c:pt idx="6665">
                  <c:v>74.334000000000003</c:v>
                </c:pt>
                <c:pt idx="6666">
                  <c:v>74.558999999999997</c:v>
                </c:pt>
                <c:pt idx="6667">
                  <c:v>74.138999999999996</c:v>
                </c:pt>
                <c:pt idx="6668">
                  <c:v>74.391000000000005</c:v>
                </c:pt>
                <c:pt idx="6669">
                  <c:v>74.084999999999994</c:v>
                </c:pt>
                <c:pt idx="6670">
                  <c:v>73.694000000000003</c:v>
                </c:pt>
                <c:pt idx="6671">
                  <c:v>72.385000000000005</c:v>
                </c:pt>
                <c:pt idx="6672">
                  <c:v>71.308999999999997</c:v>
                </c:pt>
                <c:pt idx="6673">
                  <c:v>70.06</c:v>
                </c:pt>
                <c:pt idx="6674">
                  <c:v>68.167000000000002</c:v>
                </c:pt>
                <c:pt idx="6675">
                  <c:v>64.462000000000003</c:v>
                </c:pt>
                <c:pt idx="6676">
                  <c:v>59.402999999999999</c:v>
                </c:pt>
                <c:pt idx="6677">
                  <c:v>39.499000000000002</c:v>
                </c:pt>
                <c:pt idx="6678">
                  <c:v>56.71</c:v>
                </c:pt>
                <c:pt idx="6679">
                  <c:v>62.905999999999999</c:v>
                </c:pt>
                <c:pt idx="6680">
                  <c:v>66.926000000000002</c:v>
                </c:pt>
                <c:pt idx="6681">
                  <c:v>69.605999999999995</c:v>
                </c:pt>
                <c:pt idx="6682">
                  <c:v>71.495000000000005</c:v>
                </c:pt>
                <c:pt idx="6683">
                  <c:v>72.242000000000004</c:v>
                </c:pt>
                <c:pt idx="6684">
                  <c:v>73.305999999999997</c:v>
                </c:pt>
                <c:pt idx="6685">
                  <c:v>74.144000000000005</c:v>
                </c:pt>
                <c:pt idx="6686">
                  <c:v>74.683000000000007</c:v>
                </c:pt>
                <c:pt idx="6687">
                  <c:v>74.451999999999998</c:v>
                </c:pt>
                <c:pt idx="6688">
                  <c:v>74.483000000000004</c:v>
                </c:pt>
                <c:pt idx="6689">
                  <c:v>74.489999999999995</c:v>
                </c:pt>
                <c:pt idx="6690">
                  <c:v>74.495000000000005</c:v>
                </c:pt>
                <c:pt idx="6691">
                  <c:v>73.260000000000005</c:v>
                </c:pt>
                <c:pt idx="6692">
                  <c:v>72.781000000000006</c:v>
                </c:pt>
                <c:pt idx="6693">
                  <c:v>71.671000000000006</c:v>
                </c:pt>
                <c:pt idx="6694">
                  <c:v>70.319000000000003</c:v>
                </c:pt>
                <c:pt idx="6695">
                  <c:v>67.468000000000004</c:v>
                </c:pt>
                <c:pt idx="6696">
                  <c:v>64.400999999999996</c:v>
                </c:pt>
                <c:pt idx="6697">
                  <c:v>58.430999999999997</c:v>
                </c:pt>
                <c:pt idx="6698">
                  <c:v>27.779</c:v>
                </c:pt>
                <c:pt idx="6699">
                  <c:v>58.451000000000001</c:v>
                </c:pt>
                <c:pt idx="6700">
                  <c:v>64.132000000000005</c:v>
                </c:pt>
                <c:pt idx="6701">
                  <c:v>67.820999999999998</c:v>
                </c:pt>
                <c:pt idx="6702">
                  <c:v>70.272999999999996</c:v>
                </c:pt>
                <c:pt idx="6703">
                  <c:v>71.477000000000004</c:v>
                </c:pt>
                <c:pt idx="6704">
                  <c:v>72.825000000000003</c:v>
                </c:pt>
                <c:pt idx="6705">
                  <c:v>73.760999999999996</c:v>
                </c:pt>
                <c:pt idx="6706">
                  <c:v>74.742000000000004</c:v>
                </c:pt>
                <c:pt idx="6707">
                  <c:v>74.591999999999999</c:v>
                </c:pt>
                <c:pt idx="6708">
                  <c:v>74.896000000000001</c:v>
                </c:pt>
                <c:pt idx="6709">
                  <c:v>75.055999999999997</c:v>
                </c:pt>
                <c:pt idx="6710">
                  <c:v>74.885999999999996</c:v>
                </c:pt>
                <c:pt idx="6711">
                  <c:v>74.177000000000007</c:v>
                </c:pt>
                <c:pt idx="6712">
                  <c:v>73.685000000000002</c:v>
                </c:pt>
                <c:pt idx="6713">
                  <c:v>72.698999999999998</c:v>
                </c:pt>
                <c:pt idx="6714">
                  <c:v>70.977999999999994</c:v>
                </c:pt>
                <c:pt idx="6715">
                  <c:v>69.622</c:v>
                </c:pt>
                <c:pt idx="6716">
                  <c:v>67.164000000000001</c:v>
                </c:pt>
                <c:pt idx="6717">
                  <c:v>64.623999999999995</c:v>
                </c:pt>
                <c:pt idx="6718">
                  <c:v>56.292999999999999</c:v>
                </c:pt>
                <c:pt idx="6719">
                  <c:v>39.411999999999999</c:v>
                </c:pt>
                <c:pt idx="6720">
                  <c:v>59.654000000000003</c:v>
                </c:pt>
                <c:pt idx="6721">
                  <c:v>64.786000000000001</c:v>
                </c:pt>
                <c:pt idx="6722">
                  <c:v>67.658000000000001</c:v>
                </c:pt>
                <c:pt idx="6723">
                  <c:v>69.998000000000005</c:v>
                </c:pt>
                <c:pt idx="6724">
                  <c:v>71.885000000000005</c:v>
                </c:pt>
                <c:pt idx="6725">
                  <c:v>72.897000000000006</c:v>
                </c:pt>
                <c:pt idx="6726">
                  <c:v>73.486000000000004</c:v>
                </c:pt>
                <c:pt idx="6727">
                  <c:v>74.215999999999994</c:v>
                </c:pt>
                <c:pt idx="6728">
                  <c:v>74.808000000000007</c:v>
                </c:pt>
                <c:pt idx="6729">
                  <c:v>75.144999999999996</c:v>
                </c:pt>
                <c:pt idx="6730">
                  <c:v>74.484999999999999</c:v>
                </c:pt>
                <c:pt idx="6731">
                  <c:v>74.626000000000005</c:v>
                </c:pt>
                <c:pt idx="6732">
                  <c:v>74.180999999999997</c:v>
                </c:pt>
                <c:pt idx="6733">
                  <c:v>73.715999999999994</c:v>
                </c:pt>
                <c:pt idx="6734">
                  <c:v>72.302999999999997</c:v>
                </c:pt>
                <c:pt idx="6735">
                  <c:v>70.825999999999993</c:v>
                </c:pt>
                <c:pt idx="6736">
                  <c:v>69.801000000000002</c:v>
                </c:pt>
                <c:pt idx="6737">
                  <c:v>67.516999999999996</c:v>
                </c:pt>
                <c:pt idx="6738">
                  <c:v>62.88</c:v>
                </c:pt>
                <c:pt idx="6739">
                  <c:v>56.482999999999997</c:v>
                </c:pt>
                <c:pt idx="6740">
                  <c:v>44.965000000000003</c:v>
                </c:pt>
                <c:pt idx="6741">
                  <c:v>60.844000000000001</c:v>
                </c:pt>
                <c:pt idx="6742">
                  <c:v>64.325999999999993</c:v>
                </c:pt>
                <c:pt idx="6743">
                  <c:v>68.519000000000005</c:v>
                </c:pt>
                <c:pt idx="6744">
                  <c:v>70.44</c:v>
                </c:pt>
                <c:pt idx="6745">
                  <c:v>72.287999999999997</c:v>
                </c:pt>
                <c:pt idx="6746">
                  <c:v>72.878</c:v>
                </c:pt>
                <c:pt idx="6747">
                  <c:v>73.849000000000004</c:v>
                </c:pt>
                <c:pt idx="6748">
                  <c:v>74.537000000000006</c:v>
                </c:pt>
                <c:pt idx="6749">
                  <c:v>75.194000000000003</c:v>
                </c:pt>
                <c:pt idx="6750">
                  <c:v>74.626999999999995</c:v>
                </c:pt>
                <c:pt idx="6751">
                  <c:v>74.932000000000002</c:v>
                </c:pt>
                <c:pt idx="6752">
                  <c:v>74.638000000000005</c:v>
                </c:pt>
                <c:pt idx="6753">
                  <c:v>74.406000000000006</c:v>
                </c:pt>
                <c:pt idx="6754">
                  <c:v>73.233000000000004</c:v>
                </c:pt>
                <c:pt idx="6755">
                  <c:v>72.174000000000007</c:v>
                </c:pt>
                <c:pt idx="6756">
                  <c:v>71.186000000000007</c:v>
                </c:pt>
                <c:pt idx="6757">
                  <c:v>69.028000000000006</c:v>
                </c:pt>
                <c:pt idx="6758">
                  <c:v>65.808000000000007</c:v>
                </c:pt>
                <c:pt idx="6759">
                  <c:v>61.676000000000002</c:v>
                </c:pt>
                <c:pt idx="6760">
                  <c:v>49.152000000000001</c:v>
                </c:pt>
                <c:pt idx="6761">
                  <c:v>51.271000000000001</c:v>
                </c:pt>
                <c:pt idx="6762">
                  <c:v>61.765000000000001</c:v>
                </c:pt>
                <c:pt idx="6763">
                  <c:v>66.328999999999994</c:v>
                </c:pt>
                <c:pt idx="6764">
                  <c:v>69.012</c:v>
                </c:pt>
                <c:pt idx="6765">
                  <c:v>70.602999999999994</c:v>
                </c:pt>
                <c:pt idx="6766">
                  <c:v>72.305000000000007</c:v>
                </c:pt>
                <c:pt idx="6767">
                  <c:v>73.153000000000006</c:v>
                </c:pt>
                <c:pt idx="6768">
                  <c:v>74.450999999999993</c:v>
                </c:pt>
                <c:pt idx="6769">
                  <c:v>74.257000000000005</c:v>
                </c:pt>
                <c:pt idx="6770">
                  <c:v>74.789000000000001</c:v>
                </c:pt>
                <c:pt idx="6771">
                  <c:v>75.05</c:v>
                </c:pt>
                <c:pt idx="6772">
                  <c:v>74.991</c:v>
                </c:pt>
                <c:pt idx="6773">
                  <c:v>74.194999999999993</c:v>
                </c:pt>
                <c:pt idx="6774">
                  <c:v>73.997</c:v>
                </c:pt>
                <c:pt idx="6775">
                  <c:v>73.132000000000005</c:v>
                </c:pt>
                <c:pt idx="6776">
                  <c:v>72.427000000000007</c:v>
                </c:pt>
                <c:pt idx="6777">
                  <c:v>70.260999999999996</c:v>
                </c:pt>
                <c:pt idx="6778">
                  <c:v>68.393000000000001</c:v>
                </c:pt>
                <c:pt idx="6779">
                  <c:v>65.88</c:v>
                </c:pt>
                <c:pt idx="6780">
                  <c:v>60.719000000000001</c:v>
                </c:pt>
                <c:pt idx="6781">
                  <c:v>47.895000000000003</c:v>
                </c:pt>
                <c:pt idx="6782">
                  <c:v>56.811</c:v>
                </c:pt>
                <c:pt idx="6783">
                  <c:v>63.698999999999998</c:v>
                </c:pt>
                <c:pt idx="6784">
                  <c:v>67.385000000000005</c:v>
                </c:pt>
                <c:pt idx="6785">
                  <c:v>69.616</c:v>
                </c:pt>
                <c:pt idx="6786">
                  <c:v>71.13</c:v>
                </c:pt>
                <c:pt idx="6787">
                  <c:v>72.765000000000001</c:v>
                </c:pt>
                <c:pt idx="6788">
                  <c:v>73.834999999999994</c:v>
                </c:pt>
                <c:pt idx="6789">
                  <c:v>74.004000000000005</c:v>
                </c:pt>
                <c:pt idx="6790">
                  <c:v>74.802000000000007</c:v>
                </c:pt>
                <c:pt idx="6791">
                  <c:v>75.147000000000006</c:v>
                </c:pt>
                <c:pt idx="6792">
                  <c:v>75.376999999999995</c:v>
                </c:pt>
                <c:pt idx="6793">
                  <c:v>74.867000000000004</c:v>
                </c:pt>
                <c:pt idx="6794">
                  <c:v>74.596999999999994</c:v>
                </c:pt>
                <c:pt idx="6795">
                  <c:v>74.168000000000006</c:v>
                </c:pt>
                <c:pt idx="6796">
                  <c:v>73.570999999999998</c:v>
                </c:pt>
                <c:pt idx="6797">
                  <c:v>71.908000000000001</c:v>
                </c:pt>
                <c:pt idx="6798">
                  <c:v>70.602999999999994</c:v>
                </c:pt>
                <c:pt idx="6799">
                  <c:v>68.715999999999994</c:v>
                </c:pt>
                <c:pt idx="6800">
                  <c:v>65.724000000000004</c:v>
                </c:pt>
                <c:pt idx="6801">
                  <c:v>60.103000000000002</c:v>
                </c:pt>
                <c:pt idx="6802">
                  <c:v>41.531999999999996</c:v>
                </c:pt>
                <c:pt idx="6803">
                  <c:v>57.320999999999998</c:v>
                </c:pt>
                <c:pt idx="6804">
                  <c:v>64.209000000000003</c:v>
                </c:pt>
                <c:pt idx="6805">
                  <c:v>67.524000000000001</c:v>
                </c:pt>
                <c:pt idx="6806">
                  <c:v>70.180000000000007</c:v>
                </c:pt>
                <c:pt idx="6807">
                  <c:v>72.010999999999996</c:v>
                </c:pt>
                <c:pt idx="6808">
                  <c:v>73.424999999999997</c:v>
                </c:pt>
                <c:pt idx="6809">
                  <c:v>73.896000000000001</c:v>
                </c:pt>
                <c:pt idx="6810">
                  <c:v>74.694999999999993</c:v>
                </c:pt>
                <c:pt idx="6811">
                  <c:v>75.201999999999998</c:v>
                </c:pt>
                <c:pt idx="6812">
                  <c:v>75.662000000000006</c:v>
                </c:pt>
                <c:pt idx="6813">
                  <c:v>75.087000000000003</c:v>
                </c:pt>
                <c:pt idx="6814">
                  <c:v>75.049000000000007</c:v>
                </c:pt>
                <c:pt idx="6815">
                  <c:v>74.989999999999995</c:v>
                </c:pt>
                <c:pt idx="6816">
                  <c:v>74.391000000000005</c:v>
                </c:pt>
                <c:pt idx="6817">
                  <c:v>73.206000000000003</c:v>
                </c:pt>
                <c:pt idx="6818">
                  <c:v>72.128</c:v>
                </c:pt>
                <c:pt idx="6819">
                  <c:v>70.707999999999998</c:v>
                </c:pt>
                <c:pt idx="6820">
                  <c:v>67.813999999999993</c:v>
                </c:pt>
                <c:pt idx="6821">
                  <c:v>64.741</c:v>
                </c:pt>
                <c:pt idx="6822">
                  <c:v>59.043999999999997</c:v>
                </c:pt>
                <c:pt idx="6823">
                  <c:v>37.375999999999998</c:v>
                </c:pt>
                <c:pt idx="6824">
                  <c:v>58.366</c:v>
                </c:pt>
                <c:pt idx="6825">
                  <c:v>64.430000000000007</c:v>
                </c:pt>
                <c:pt idx="6826">
                  <c:v>68.132999999999996</c:v>
                </c:pt>
                <c:pt idx="6827">
                  <c:v>70.459999999999994</c:v>
                </c:pt>
                <c:pt idx="6828">
                  <c:v>71.676000000000002</c:v>
                </c:pt>
                <c:pt idx="6829">
                  <c:v>73.141000000000005</c:v>
                </c:pt>
                <c:pt idx="6830">
                  <c:v>74.103999999999999</c:v>
                </c:pt>
                <c:pt idx="6831">
                  <c:v>75.001000000000005</c:v>
                </c:pt>
                <c:pt idx="6832">
                  <c:v>74.84</c:v>
                </c:pt>
                <c:pt idx="6833">
                  <c:v>75.245000000000005</c:v>
                </c:pt>
                <c:pt idx="6834">
                  <c:v>75.433000000000007</c:v>
                </c:pt>
                <c:pt idx="6835">
                  <c:v>75.256</c:v>
                </c:pt>
                <c:pt idx="6836">
                  <c:v>74.534000000000006</c:v>
                </c:pt>
                <c:pt idx="6837">
                  <c:v>74.094999999999999</c:v>
                </c:pt>
                <c:pt idx="6838">
                  <c:v>73.194999999999993</c:v>
                </c:pt>
                <c:pt idx="6839">
                  <c:v>72.251999999999995</c:v>
                </c:pt>
                <c:pt idx="6840">
                  <c:v>70.287999999999997</c:v>
                </c:pt>
                <c:pt idx="6841">
                  <c:v>67.852000000000004</c:v>
                </c:pt>
                <c:pt idx="6842">
                  <c:v>65.343999999999994</c:v>
                </c:pt>
                <c:pt idx="6843">
                  <c:v>58.517000000000003</c:v>
                </c:pt>
                <c:pt idx="6844">
                  <c:v>28.701000000000001</c:v>
                </c:pt>
                <c:pt idx="6845">
                  <c:v>59.143999999999998</c:v>
                </c:pt>
                <c:pt idx="6846">
                  <c:v>65.006</c:v>
                </c:pt>
                <c:pt idx="6847">
                  <c:v>68.614999999999995</c:v>
                </c:pt>
                <c:pt idx="6848">
                  <c:v>70.244</c:v>
                </c:pt>
                <c:pt idx="6849">
                  <c:v>72.204999999999998</c:v>
                </c:pt>
                <c:pt idx="6850">
                  <c:v>73.328000000000003</c:v>
                </c:pt>
                <c:pt idx="6851">
                  <c:v>74.597999999999999</c:v>
                </c:pt>
                <c:pt idx="6852">
                  <c:v>74.644000000000005</c:v>
                </c:pt>
                <c:pt idx="6853">
                  <c:v>75.209999999999994</c:v>
                </c:pt>
                <c:pt idx="6854">
                  <c:v>75.572999999999993</c:v>
                </c:pt>
                <c:pt idx="6855">
                  <c:v>75.587999999999994</c:v>
                </c:pt>
                <c:pt idx="6856">
                  <c:v>75.063999999999993</c:v>
                </c:pt>
                <c:pt idx="6857">
                  <c:v>74.635000000000005</c:v>
                </c:pt>
                <c:pt idx="6858">
                  <c:v>74.084999999999994</c:v>
                </c:pt>
                <c:pt idx="6859">
                  <c:v>73.346000000000004</c:v>
                </c:pt>
                <c:pt idx="6860">
                  <c:v>71.197000000000003</c:v>
                </c:pt>
                <c:pt idx="6861">
                  <c:v>70.150999999999996</c:v>
                </c:pt>
                <c:pt idx="6862">
                  <c:v>67.798000000000002</c:v>
                </c:pt>
                <c:pt idx="6863">
                  <c:v>63.557000000000002</c:v>
                </c:pt>
                <c:pt idx="6864">
                  <c:v>55.692999999999998</c:v>
                </c:pt>
                <c:pt idx="6865">
                  <c:v>48.432000000000002</c:v>
                </c:pt>
                <c:pt idx="6866">
                  <c:v>61.585000000000001</c:v>
                </c:pt>
                <c:pt idx="6867">
                  <c:v>65.97</c:v>
                </c:pt>
                <c:pt idx="6868">
                  <c:v>69.290000000000006</c:v>
                </c:pt>
                <c:pt idx="6869">
                  <c:v>71.078000000000003</c:v>
                </c:pt>
                <c:pt idx="6870">
                  <c:v>72.81</c:v>
                </c:pt>
                <c:pt idx="6871">
                  <c:v>73.337000000000003</c:v>
                </c:pt>
                <c:pt idx="6872">
                  <c:v>74.423000000000002</c:v>
                </c:pt>
                <c:pt idx="6873">
                  <c:v>75.010000000000005</c:v>
                </c:pt>
                <c:pt idx="6874">
                  <c:v>75.671999999999997</c:v>
                </c:pt>
                <c:pt idx="6875">
                  <c:v>75.061999999999998</c:v>
                </c:pt>
                <c:pt idx="6876">
                  <c:v>75.378</c:v>
                </c:pt>
                <c:pt idx="6877">
                  <c:v>75.201999999999998</c:v>
                </c:pt>
                <c:pt idx="6878">
                  <c:v>74.861999999999995</c:v>
                </c:pt>
                <c:pt idx="6879">
                  <c:v>73.722999999999999</c:v>
                </c:pt>
                <c:pt idx="6880">
                  <c:v>72.680999999999997</c:v>
                </c:pt>
                <c:pt idx="6881">
                  <c:v>71.632999999999996</c:v>
                </c:pt>
                <c:pt idx="6882">
                  <c:v>69.683999999999997</c:v>
                </c:pt>
                <c:pt idx="6883">
                  <c:v>66.460999999999999</c:v>
                </c:pt>
                <c:pt idx="6884">
                  <c:v>62.194000000000003</c:v>
                </c:pt>
                <c:pt idx="6885">
                  <c:v>49.91</c:v>
                </c:pt>
                <c:pt idx="6886">
                  <c:v>50.991999999999997</c:v>
                </c:pt>
                <c:pt idx="6887">
                  <c:v>61.924999999999997</c:v>
                </c:pt>
                <c:pt idx="6888">
                  <c:v>66.817999999999998</c:v>
                </c:pt>
                <c:pt idx="6889">
                  <c:v>69.605999999999995</c:v>
                </c:pt>
                <c:pt idx="6890">
                  <c:v>71.781999999999996</c:v>
                </c:pt>
                <c:pt idx="6891">
                  <c:v>72.688999999999993</c:v>
                </c:pt>
                <c:pt idx="6892">
                  <c:v>73.722999999999999</c:v>
                </c:pt>
                <c:pt idx="6893">
                  <c:v>75.007999999999996</c:v>
                </c:pt>
                <c:pt idx="6894">
                  <c:v>75.528000000000006</c:v>
                </c:pt>
                <c:pt idx="6895">
                  <c:v>75.373000000000005</c:v>
                </c:pt>
                <c:pt idx="6896">
                  <c:v>75.617000000000004</c:v>
                </c:pt>
                <c:pt idx="6897">
                  <c:v>75.671000000000006</c:v>
                </c:pt>
                <c:pt idx="6898">
                  <c:v>75.542000000000002</c:v>
                </c:pt>
                <c:pt idx="6899">
                  <c:v>74.632000000000005</c:v>
                </c:pt>
                <c:pt idx="6900">
                  <c:v>73.825999999999993</c:v>
                </c:pt>
                <c:pt idx="6901">
                  <c:v>73.072999999999993</c:v>
                </c:pt>
                <c:pt idx="6902">
                  <c:v>71.697999999999993</c:v>
                </c:pt>
                <c:pt idx="6903">
                  <c:v>69.328000000000003</c:v>
                </c:pt>
                <c:pt idx="6904">
                  <c:v>66.843000000000004</c:v>
                </c:pt>
                <c:pt idx="6905">
                  <c:v>61.942999999999998</c:v>
                </c:pt>
                <c:pt idx="6906">
                  <c:v>51.527999999999999</c:v>
                </c:pt>
                <c:pt idx="6907">
                  <c:v>56.22</c:v>
                </c:pt>
                <c:pt idx="6908">
                  <c:v>63.91</c:v>
                </c:pt>
                <c:pt idx="6909">
                  <c:v>67.790000000000006</c:v>
                </c:pt>
                <c:pt idx="6910">
                  <c:v>70.765000000000001</c:v>
                </c:pt>
                <c:pt idx="6911">
                  <c:v>71.715999999999994</c:v>
                </c:pt>
                <c:pt idx="6912">
                  <c:v>73.352000000000004</c:v>
                </c:pt>
                <c:pt idx="6913">
                  <c:v>74.406999999999996</c:v>
                </c:pt>
                <c:pt idx="6914">
                  <c:v>75.259</c:v>
                </c:pt>
                <c:pt idx="6915">
                  <c:v>75.427000000000007</c:v>
                </c:pt>
                <c:pt idx="6916">
                  <c:v>75.748000000000005</c:v>
                </c:pt>
                <c:pt idx="6917">
                  <c:v>75.954999999999998</c:v>
                </c:pt>
                <c:pt idx="6918">
                  <c:v>76.126000000000005</c:v>
                </c:pt>
                <c:pt idx="6919">
                  <c:v>75.242999999999995</c:v>
                </c:pt>
                <c:pt idx="6920">
                  <c:v>74.786000000000001</c:v>
                </c:pt>
                <c:pt idx="6921">
                  <c:v>74.149000000000001</c:v>
                </c:pt>
                <c:pt idx="6922">
                  <c:v>72.441999999999993</c:v>
                </c:pt>
                <c:pt idx="6923">
                  <c:v>71.097999999999999</c:v>
                </c:pt>
                <c:pt idx="6924">
                  <c:v>69.314999999999998</c:v>
                </c:pt>
                <c:pt idx="6925">
                  <c:v>66.227000000000004</c:v>
                </c:pt>
                <c:pt idx="6926">
                  <c:v>60.588999999999999</c:v>
                </c:pt>
                <c:pt idx="6927">
                  <c:v>42.29</c:v>
                </c:pt>
                <c:pt idx="6928">
                  <c:v>57.703000000000003</c:v>
                </c:pt>
                <c:pt idx="6929">
                  <c:v>64.396000000000001</c:v>
                </c:pt>
                <c:pt idx="6930">
                  <c:v>67.840999999999994</c:v>
                </c:pt>
                <c:pt idx="6931">
                  <c:v>70.626000000000005</c:v>
                </c:pt>
                <c:pt idx="6932">
                  <c:v>72.438999999999993</c:v>
                </c:pt>
                <c:pt idx="6933">
                  <c:v>73.792000000000002</c:v>
                </c:pt>
                <c:pt idx="6934">
                  <c:v>74.257999999999996</c:v>
                </c:pt>
                <c:pt idx="6935">
                  <c:v>75.128</c:v>
                </c:pt>
                <c:pt idx="6936">
                  <c:v>75.656000000000006</c:v>
                </c:pt>
                <c:pt idx="6937">
                  <c:v>76.039000000000001</c:v>
                </c:pt>
                <c:pt idx="6938">
                  <c:v>75.465000000000003</c:v>
                </c:pt>
                <c:pt idx="6939">
                  <c:v>75.503</c:v>
                </c:pt>
                <c:pt idx="6940">
                  <c:v>75.444999999999993</c:v>
                </c:pt>
                <c:pt idx="6941">
                  <c:v>74.855000000000004</c:v>
                </c:pt>
                <c:pt idx="6942">
                  <c:v>73.662999999999997</c:v>
                </c:pt>
                <c:pt idx="6943">
                  <c:v>72.578999999999994</c:v>
                </c:pt>
                <c:pt idx="6944">
                  <c:v>71.206000000000003</c:v>
                </c:pt>
                <c:pt idx="6945">
                  <c:v>69.090999999999994</c:v>
                </c:pt>
                <c:pt idx="6946">
                  <c:v>65.427999999999997</c:v>
                </c:pt>
                <c:pt idx="6947">
                  <c:v>59.686999999999998</c:v>
                </c:pt>
                <c:pt idx="6948">
                  <c:v>36.286999999999999</c:v>
                </c:pt>
                <c:pt idx="6949">
                  <c:v>59.273000000000003</c:v>
                </c:pt>
                <c:pt idx="6950">
                  <c:v>64.563000000000002</c:v>
                </c:pt>
                <c:pt idx="6951">
                  <c:v>68.456999999999994</c:v>
                </c:pt>
                <c:pt idx="6952">
                  <c:v>70.938999999999993</c:v>
                </c:pt>
                <c:pt idx="6953">
                  <c:v>72.819000000000003</c:v>
                </c:pt>
                <c:pt idx="6954">
                  <c:v>73.567999999999998</c:v>
                </c:pt>
                <c:pt idx="6955">
                  <c:v>74.555999999999997</c:v>
                </c:pt>
                <c:pt idx="6956">
                  <c:v>75.512</c:v>
                </c:pt>
                <c:pt idx="6957">
                  <c:v>76.013999999999996</c:v>
                </c:pt>
                <c:pt idx="6958">
                  <c:v>75.75</c:v>
                </c:pt>
                <c:pt idx="6959">
                  <c:v>75.94</c:v>
                </c:pt>
                <c:pt idx="6960">
                  <c:v>75.713999999999999</c:v>
                </c:pt>
                <c:pt idx="6961">
                  <c:v>75.664000000000001</c:v>
                </c:pt>
                <c:pt idx="6962">
                  <c:v>74.533000000000001</c:v>
                </c:pt>
                <c:pt idx="6963">
                  <c:v>73.584000000000003</c:v>
                </c:pt>
                <c:pt idx="6964">
                  <c:v>72.552999999999997</c:v>
                </c:pt>
                <c:pt idx="6965">
                  <c:v>71.100999999999999</c:v>
                </c:pt>
                <c:pt idx="6966">
                  <c:v>67.872</c:v>
                </c:pt>
                <c:pt idx="6967">
                  <c:v>65.069000000000003</c:v>
                </c:pt>
                <c:pt idx="6968">
                  <c:v>57.371000000000002</c:v>
                </c:pt>
                <c:pt idx="6969">
                  <c:v>45.664999999999999</c:v>
                </c:pt>
                <c:pt idx="6970">
                  <c:v>61.497</c:v>
                </c:pt>
                <c:pt idx="6971">
                  <c:v>66.34</c:v>
                </c:pt>
                <c:pt idx="6972">
                  <c:v>69.564999999999998</c:v>
                </c:pt>
                <c:pt idx="6973">
                  <c:v>71.784000000000006</c:v>
                </c:pt>
                <c:pt idx="6974">
                  <c:v>73.096000000000004</c:v>
                </c:pt>
                <c:pt idx="6975">
                  <c:v>74.022000000000006</c:v>
                </c:pt>
                <c:pt idx="6976">
                  <c:v>75.213999999999999</c:v>
                </c:pt>
                <c:pt idx="6977">
                  <c:v>75.177000000000007</c:v>
                </c:pt>
                <c:pt idx="6978">
                  <c:v>75.774000000000001</c:v>
                </c:pt>
                <c:pt idx="6979">
                  <c:v>76.135999999999996</c:v>
                </c:pt>
                <c:pt idx="6980">
                  <c:v>76.036000000000001</c:v>
                </c:pt>
                <c:pt idx="6981">
                  <c:v>75.488</c:v>
                </c:pt>
                <c:pt idx="6982">
                  <c:v>75.055999999999997</c:v>
                </c:pt>
                <c:pt idx="6983">
                  <c:v>74.516000000000005</c:v>
                </c:pt>
                <c:pt idx="6984">
                  <c:v>73.775000000000006</c:v>
                </c:pt>
                <c:pt idx="6985">
                  <c:v>71.602000000000004</c:v>
                </c:pt>
                <c:pt idx="6986">
                  <c:v>70.418999999999997</c:v>
                </c:pt>
                <c:pt idx="6987">
                  <c:v>68.120999999999995</c:v>
                </c:pt>
                <c:pt idx="6988">
                  <c:v>63.981000000000002</c:v>
                </c:pt>
                <c:pt idx="6989">
                  <c:v>55.963999999999999</c:v>
                </c:pt>
                <c:pt idx="6990">
                  <c:v>50.195999999999998</c:v>
                </c:pt>
                <c:pt idx="6991">
                  <c:v>62.62</c:v>
                </c:pt>
                <c:pt idx="6992">
                  <c:v>66.492999999999995</c:v>
                </c:pt>
                <c:pt idx="6993">
                  <c:v>69.734999999999999</c:v>
                </c:pt>
                <c:pt idx="6994">
                  <c:v>71.680999999999997</c:v>
                </c:pt>
                <c:pt idx="6995">
                  <c:v>73.435000000000002</c:v>
                </c:pt>
                <c:pt idx="6996">
                  <c:v>74.603999999999999</c:v>
                </c:pt>
                <c:pt idx="6997">
                  <c:v>74.92</c:v>
                </c:pt>
                <c:pt idx="6998">
                  <c:v>75.587999999999994</c:v>
                </c:pt>
                <c:pt idx="6999">
                  <c:v>76.239999999999995</c:v>
                </c:pt>
                <c:pt idx="7000">
                  <c:v>76.334999999999994</c:v>
                </c:pt>
                <c:pt idx="7001">
                  <c:v>75.900000000000006</c:v>
                </c:pt>
                <c:pt idx="7002">
                  <c:v>75.682000000000002</c:v>
                </c:pt>
                <c:pt idx="7003">
                  <c:v>75.415999999999997</c:v>
                </c:pt>
                <c:pt idx="7004">
                  <c:v>74.941999999999993</c:v>
                </c:pt>
                <c:pt idx="7005">
                  <c:v>73.278000000000006</c:v>
                </c:pt>
                <c:pt idx="7006">
                  <c:v>72.296000000000006</c:v>
                </c:pt>
                <c:pt idx="7007">
                  <c:v>70.278000000000006</c:v>
                </c:pt>
                <c:pt idx="7008">
                  <c:v>67.826999999999998</c:v>
                </c:pt>
                <c:pt idx="7009">
                  <c:v>63.158999999999999</c:v>
                </c:pt>
                <c:pt idx="7010">
                  <c:v>51.274000000000001</c:v>
                </c:pt>
                <c:pt idx="7011">
                  <c:v>51.328000000000003</c:v>
                </c:pt>
                <c:pt idx="7012">
                  <c:v>63.067</c:v>
                </c:pt>
                <c:pt idx="7013">
                  <c:v>67.316999999999993</c:v>
                </c:pt>
                <c:pt idx="7014">
                  <c:v>70.113</c:v>
                </c:pt>
                <c:pt idx="7015">
                  <c:v>72.25</c:v>
                </c:pt>
                <c:pt idx="7016">
                  <c:v>73.876000000000005</c:v>
                </c:pt>
                <c:pt idx="7017">
                  <c:v>74.262</c:v>
                </c:pt>
                <c:pt idx="7018">
                  <c:v>75.515000000000001</c:v>
                </c:pt>
                <c:pt idx="7019">
                  <c:v>76.012</c:v>
                </c:pt>
                <c:pt idx="7020">
                  <c:v>76.52</c:v>
                </c:pt>
                <c:pt idx="7021">
                  <c:v>76.119</c:v>
                </c:pt>
                <c:pt idx="7022">
                  <c:v>76.117000000000004</c:v>
                </c:pt>
                <c:pt idx="7023">
                  <c:v>75.977000000000004</c:v>
                </c:pt>
                <c:pt idx="7024">
                  <c:v>75.721999999999994</c:v>
                </c:pt>
                <c:pt idx="7025">
                  <c:v>74.302999999999997</c:v>
                </c:pt>
                <c:pt idx="7026">
                  <c:v>73.504999999999995</c:v>
                </c:pt>
                <c:pt idx="7027">
                  <c:v>72.093000000000004</c:v>
                </c:pt>
                <c:pt idx="7028">
                  <c:v>69.64</c:v>
                </c:pt>
                <c:pt idx="7029">
                  <c:v>66.992000000000004</c:v>
                </c:pt>
                <c:pt idx="7030">
                  <c:v>62.348999999999997</c:v>
                </c:pt>
                <c:pt idx="7031">
                  <c:v>51.305999999999997</c:v>
                </c:pt>
                <c:pt idx="7032">
                  <c:v>56.625999999999998</c:v>
                </c:pt>
                <c:pt idx="7033">
                  <c:v>64.3</c:v>
                </c:pt>
                <c:pt idx="7034">
                  <c:v>68.180999999999997</c:v>
                </c:pt>
                <c:pt idx="7035">
                  <c:v>70.923000000000002</c:v>
                </c:pt>
                <c:pt idx="7036">
                  <c:v>71.930000000000007</c:v>
                </c:pt>
                <c:pt idx="7037">
                  <c:v>73.649000000000001</c:v>
                </c:pt>
                <c:pt idx="7038">
                  <c:v>74.686000000000007</c:v>
                </c:pt>
                <c:pt idx="7039">
                  <c:v>75.498999999999995</c:v>
                </c:pt>
                <c:pt idx="7040">
                  <c:v>75.628</c:v>
                </c:pt>
                <c:pt idx="7041">
                  <c:v>76.010000000000005</c:v>
                </c:pt>
                <c:pt idx="7042">
                  <c:v>76.251000000000005</c:v>
                </c:pt>
                <c:pt idx="7043">
                  <c:v>76.381</c:v>
                </c:pt>
                <c:pt idx="7044">
                  <c:v>75.477999999999994</c:v>
                </c:pt>
                <c:pt idx="7045">
                  <c:v>75.081999999999994</c:v>
                </c:pt>
                <c:pt idx="7046">
                  <c:v>74.453999999999994</c:v>
                </c:pt>
                <c:pt idx="7047">
                  <c:v>73.486000000000004</c:v>
                </c:pt>
                <c:pt idx="7048">
                  <c:v>71.516000000000005</c:v>
                </c:pt>
                <c:pt idx="7049">
                  <c:v>69.658000000000001</c:v>
                </c:pt>
                <c:pt idx="7050">
                  <c:v>66.7</c:v>
                </c:pt>
                <c:pt idx="7051">
                  <c:v>61.993000000000002</c:v>
                </c:pt>
                <c:pt idx="7052">
                  <c:v>46.23</c:v>
                </c:pt>
                <c:pt idx="7053">
                  <c:v>57.374000000000002</c:v>
                </c:pt>
                <c:pt idx="7054">
                  <c:v>64.733000000000004</c:v>
                </c:pt>
                <c:pt idx="7055">
                  <c:v>68.757000000000005</c:v>
                </c:pt>
                <c:pt idx="7056">
                  <c:v>70.772999999999996</c:v>
                </c:pt>
                <c:pt idx="7057">
                  <c:v>72.680999999999997</c:v>
                </c:pt>
                <c:pt idx="7058">
                  <c:v>74.105999999999995</c:v>
                </c:pt>
                <c:pt idx="7059">
                  <c:v>75.257999999999996</c:v>
                </c:pt>
                <c:pt idx="7060">
                  <c:v>75.465999999999994</c:v>
                </c:pt>
                <c:pt idx="7061">
                  <c:v>76.012</c:v>
                </c:pt>
                <c:pt idx="7062">
                  <c:v>76.444999999999993</c:v>
                </c:pt>
                <c:pt idx="7063">
                  <c:v>76.531000000000006</c:v>
                </c:pt>
                <c:pt idx="7064">
                  <c:v>75.891999999999996</c:v>
                </c:pt>
                <c:pt idx="7065">
                  <c:v>75.831000000000003</c:v>
                </c:pt>
                <c:pt idx="7066">
                  <c:v>75.171000000000006</c:v>
                </c:pt>
                <c:pt idx="7067">
                  <c:v>74.641999999999996</c:v>
                </c:pt>
                <c:pt idx="7068">
                  <c:v>72.856999999999999</c:v>
                </c:pt>
                <c:pt idx="7069">
                  <c:v>71.463999999999999</c:v>
                </c:pt>
                <c:pt idx="7070">
                  <c:v>69.293000000000006</c:v>
                </c:pt>
                <c:pt idx="7071">
                  <c:v>66.064999999999998</c:v>
                </c:pt>
                <c:pt idx="7072">
                  <c:v>59.107999999999997</c:v>
                </c:pt>
                <c:pt idx="7073">
                  <c:v>31.184000000000001</c:v>
                </c:pt>
                <c:pt idx="7074">
                  <c:v>60.363999999999997</c:v>
                </c:pt>
                <c:pt idx="7075">
                  <c:v>66.275999999999996</c:v>
                </c:pt>
                <c:pt idx="7076">
                  <c:v>69.361999999999995</c:v>
                </c:pt>
                <c:pt idx="7077">
                  <c:v>71.63</c:v>
                </c:pt>
                <c:pt idx="7078">
                  <c:v>73.379000000000005</c:v>
                </c:pt>
                <c:pt idx="7079">
                  <c:v>74.066000000000003</c:v>
                </c:pt>
                <c:pt idx="7080">
                  <c:v>75.161000000000001</c:v>
                </c:pt>
                <c:pt idx="7081">
                  <c:v>75.975999999999999</c:v>
                </c:pt>
                <c:pt idx="7082">
                  <c:v>76.459999999999994</c:v>
                </c:pt>
                <c:pt idx="7083">
                  <c:v>76.114000000000004</c:v>
                </c:pt>
                <c:pt idx="7084">
                  <c:v>76.322999999999993</c:v>
                </c:pt>
                <c:pt idx="7085">
                  <c:v>76.204999999999998</c:v>
                </c:pt>
                <c:pt idx="7086">
                  <c:v>76.025999999999996</c:v>
                </c:pt>
                <c:pt idx="7087">
                  <c:v>74.918999999999997</c:v>
                </c:pt>
                <c:pt idx="7088">
                  <c:v>73.994</c:v>
                </c:pt>
                <c:pt idx="7089">
                  <c:v>72.944999999999993</c:v>
                </c:pt>
                <c:pt idx="7090">
                  <c:v>71.634</c:v>
                </c:pt>
                <c:pt idx="7091">
                  <c:v>68.418000000000006</c:v>
                </c:pt>
                <c:pt idx="7092">
                  <c:v>65.525999999999996</c:v>
                </c:pt>
                <c:pt idx="7093">
                  <c:v>58.131</c:v>
                </c:pt>
                <c:pt idx="7094">
                  <c:v>41.21</c:v>
                </c:pt>
                <c:pt idx="7095">
                  <c:v>61.149000000000001</c:v>
                </c:pt>
                <c:pt idx="7096">
                  <c:v>66.546000000000006</c:v>
                </c:pt>
                <c:pt idx="7097">
                  <c:v>69.953999999999994</c:v>
                </c:pt>
                <c:pt idx="7098">
                  <c:v>72.067999999999998</c:v>
                </c:pt>
                <c:pt idx="7099">
                  <c:v>73.299000000000007</c:v>
                </c:pt>
                <c:pt idx="7100">
                  <c:v>74.436999999999998</c:v>
                </c:pt>
                <c:pt idx="7101">
                  <c:v>75.635000000000005</c:v>
                </c:pt>
                <c:pt idx="7102">
                  <c:v>76.305999999999997</c:v>
                </c:pt>
                <c:pt idx="7103">
                  <c:v>76.216999999999999</c:v>
                </c:pt>
                <c:pt idx="7104">
                  <c:v>76.561999999999998</c:v>
                </c:pt>
                <c:pt idx="7105">
                  <c:v>76.596000000000004</c:v>
                </c:pt>
                <c:pt idx="7106">
                  <c:v>76.704999999999998</c:v>
                </c:pt>
                <c:pt idx="7107">
                  <c:v>75.614999999999995</c:v>
                </c:pt>
                <c:pt idx="7108">
                  <c:v>75.106999999999999</c:v>
                </c:pt>
                <c:pt idx="7109">
                  <c:v>74.353999999999999</c:v>
                </c:pt>
                <c:pt idx="7110">
                  <c:v>73.018000000000001</c:v>
                </c:pt>
                <c:pt idx="7111">
                  <c:v>71.281999999999996</c:v>
                </c:pt>
                <c:pt idx="7112">
                  <c:v>69.024000000000001</c:v>
                </c:pt>
                <c:pt idx="7113">
                  <c:v>65.075999999999993</c:v>
                </c:pt>
                <c:pt idx="7114">
                  <c:v>58.593000000000004</c:v>
                </c:pt>
                <c:pt idx="7115">
                  <c:v>46.07</c:v>
                </c:pt>
                <c:pt idx="7116">
                  <c:v>62.396999999999998</c:v>
                </c:pt>
                <c:pt idx="7117">
                  <c:v>66.677000000000007</c:v>
                </c:pt>
                <c:pt idx="7118">
                  <c:v>70.721000000000004</c:v>
                </c:pt>
                <c:pt idx="7119">
                  <c:v>72.063999999999993</c:v>
                </c:pt>
                <c:pt idx="7120">
                  <c:v>73.837999999999994</c:v>
                </c:pt>
                <c:pt idx="7121">
                  <c:v>75.010999999999996</c:v>
                </c:pt>
                <c:pt idx="7122">
                  <c:v>76.010000000000005</c:v>
                </c:pt>
                <c:pt idx="7123">
                  <c:v>76.075000000000003</c:v>
                </c:pt>
                <c:pt idx="7124">
                  <c:v>76.688999999999993</c:v>
                </c:pt>
                <c:pt idx="7125">
                  <c:v>76.783000000000001</c:v>
                </c:pt>
                <c:pt idx="7126">
                  <c:v>77.037999999999997</c:v>
                </c:pt>
                <c:pt idx="7127">
                  <c:v>76.197000000000003</c:v>
                </c:pt>
                <c:pt idx="7128">
                  <c:v>75.891999999999996</c:v>
                </c:pt>
                <c:pt idx="7129">
                  <c:v>75.381</c:v>
                </c:pt>
                <c:pt idx="7130">
                  <c:v>73.686999999999998</c:v>
                </c:pt>
                <c:pt idx="7131">
                  <c:v>72.667000000000002</c:v>
                </c:pt>
                <c:pt idx="7132">
                  <c:v>70.733000000000004</c:v>
                </c:pt>
                <c:pt idx="7133">
                  <c:v>68.228999999999999</c:v>
                </c:pt>
                <c:pt idx="7134">
                  <c:v>63.545999999999999</c:v>
                </c:pt>
                <c:pt idx="7135">
                  <c:v>51.731000000000002</c:v>
                </c:pt>
                <c:pt idx="7136">
                  <c:v>51.125999999999998</c:v>
                </c:pt>
                <c:pt idx="7137">
                  <c:v>63.058</c:v>
                </c:pt>
                <c:pt idx="7138">
                  <c:v>67.444999999999993</c:v>
                </c:pt>
                <c:pt idx="7139">
                  <c:v>70.391999999999996</c:v>
                </c:pt>
                <c:pt idx="7140">
                  <c:v>72.564999999999998</c:v>
                </c:pt>
                <c:pt idx="7141">
                  <c:v>74.113</c:v>
                </c:pt>
                <c:pt idx="7142">
                  <c:v>74.516999999999996</c:v>
                </c:pt>
                <c:pt idx="7143">
                  <c:v>75.826999999999998</c:v>
                </c:pt>
                <c:pt idx="7144">
                  <c:v>76.367000000000004</c:v>
                </c:pt>
                <c:pt idx="7145">
                  <c:v>76.811999999999998</c:v>
                </c:pt>
                <c:pt idx="7146">
                  <c:v>76.406999999999996</c:v>
                </c:pt>
                <c:pt idx="7147">
                  <c:v>76.492999999999995</c:v>
                </c:pt>
                <c:pt idx="7148">
                  <c:v>76.350999999999999</c:v>
                </c:pt>
                <c:pt idx="7149">
                  <c:v>76.100999999999999</c:v>
                </c:pt>
                <c:pt idx="7150">
                  <c:v>74.667000000000002</c:v>
                </c:pt>
                <c:pt idx="7151">
                  <c:v>73.897999999999996</c:v>
                </c:pt>
                <c:pt idx="7152">
                  <c:v>72.516000000000005</c:v>
                </c:pt>
                <c:pt idx="7153">
                  <c:v>70.822000000000003</c:v>
                </c:pt>
                <c:pt idx="7154">
                  <c:v>67.608999999999995</c:v>
                </c:pt>
                <c:pt idx="7155">
                  <c:v>62.756</c:v>
                </c:pt>
                <c:pt idx="7156">
                  <c:v>51.912999999999997</c:v>
                </c:pt>
                <c:pt idx="7157">
                  <c:v>57.301000000000002</c:v>
                </c:pt>
                <c:pt idx="7158">
                  <c:v>64.343000000000004</c:v>
                </c:pt>
                <c:pt idx="7159">
                  <c:v>68.397999999999996</c:v>
                </c:pt>
                <c:pt idx="7160">
                  <c:v>71.394999999999996</c:v>
                </c:pt>
                <c:pt idx="7161">
                  <c:v>73.043999999999997</c:v>
                </c:pt>
                <c:pt idx="7162">
                  <c:v>74.027000000000001</c:v>
                </c:pt>
                <c:pt idx="7163">
                  <c:v>75.146000000000001</c:v>
                </c:pt>
                <c:pt idx="7164">
                  <c:v>76.007999999999996</c:v>
                </c:pt>
                <c:pt idx="7165">
                  <c:v>76.796000000000006</c:v>
                </c:pt>
                <c:pt idx="7166">
                  <c:v>76.513999999999996</c:v>
                </c:pt>
                <c:pt idx="7167">
                  <c:v>76.736000000000004</c:v>
                </c:pt>
                <c:pt idx="7168">
                  <c:v>76.828000000000003</c:v>
                </c:pt>
                <c:pt idx="7169">
                  <c:v>76.623999999999995</c:v>
                </c:pt>
                <c:pt idx="7170">
                  <c:v>75.53</c:v>
                </c:pt>
                <c:pt idx="7171">
                  <c:v>74.873999999999995</c:v>
                </c:pt>
                <c:pt idx="7172">
                  <c:v>73.849999999999994</c:v>
                </c:pt>
                <c:pt idx="7173">
                  <c:v>72.454999999999998</c:v>
                </c:pt>
                <c:pt idx="7174">
                  <c:v>69.870999999999995</c:v>
                </c:pt>
                <c:pt idx="7175">
                  <c:v>66.697999999999993</c:v>
                </c:pt>
                <c:pt idx="7176">
                  <c:v>61.634</c:v>
                </c:pt>
                <c:pt idx="7177">
                  <c:v>36.103999999999999</c:v>
                </c:pt>
                <c:pt idx="7178">
                  <c:v>59.719000000000001</c:v>
                </c:pt>
                <c:pt idx="7179">
                  <c:v>65.888999999999996</c:v>
                </c:pt>
                <c:pt idx="7180">
                  <c:v>69.596999999999994</c:v>
                </c:pt>
                <c:pt idx="7181">
                  <c:v>71.537000000000006</c:v>
                </c:pt>
                <c:pt idx="7182">
                  <c:v>73.555000000000007</c:v>
                </c:pt>
                <c:pt idx="7183">
                  <c:v>74.769000000000005</c:v>
                </c:pt>
                <c:pt idx="7184">
                  <c:v>75.853999999999999</c:v>
                </c:pt>
                <c:pt idx="7185">
                  <c:v>75.983000000000004</c:v>
                </c:pt>
                <c:pt idx="7186">
                  <c:v>76.555999999999997</c:v>
                </c:pt>
                <c:pt idx="7187">
                  <c:v>76.994</c:v>
                </c:pt>
                <c:pt idx="7188">
                  <c:v>76.97</c:v>
                </c:pt>
                <c:pt idx="7189">
                  <c:v>76.319999999999993</c:v>
                </c:pt>
                <c:pt idx="7190">
                  <c:v>76.260000000000005</c:v>
                </c:pt>
                <c:pt idx="7191">
                  <c:v>75.63</c:v>
                </c:pt>
                <c:pt idx="7192">
                  <c:v>75.093000000000004</c:v>
                </c:pt>
                <c:pt idx="7193">
                  <c:v>73.281999999999996</c:v>
                </c:pt>
                <c:pt idx="7194">
                  <c:v>71.786000000000001</c:v>
                </c:pt>
                <c:pt idx="7195">
                  <c:v>69.677999999999997</c:v>
                </c:pt>
                <c:pt idx="7196">
                  <c:v>66.542000000000002</c:v>
                </c:pt>
                <c:pt idx="7197">
                  <c:v>59.722000000000001</c:v>
                </c:pt>
                <c:pt idx="7198">
                  <c:v>32.149000000000001</c:v>
                </c:pt>
                <c:pt idx="7199">
                  <c:v>61.191000000000003</c:v>
                </c:pt>
                <c:pt idx="7200">
                  <c:v>66.537999999999997</c:v>
                </c:pt>
                <c:pt idx="7201">
                  <c:v>69.63</c:v>
                </c:pt>
                <c:pt idx="7202">
                  <c:v>72.075999999999993</c:v>
                </c:pt>
                <c:pt idx="7203">
                  <c:v>73.872</c:v>
                </c:pt>
                <c:pt idx="7204">
                  <c:v>75.197000000000003</c:v>
                </c:pt>
                <c:pt idx="7205">
                  <c:v>75.543000000000006</c:v>
                </c:pt>
                <c:pt idx="7206">
                  <c:v>76.456999999999994</c:v>
                </c:pt>
                <c:pt idx="7207">
                  <c:v>76.962999999999994</c:v>
                </c:pt>
                <c:pt idx="7208">
                  <c:v>77.313000000000002</c:v>
                </c:pt>
                <c:pt idx="7209">
                  <c:v>76.793999999999997</c:v>
                </c:pt>
                <c:pt idx="7210">
                  <c:v>76.635000000000005</c:v>
                </c:pt>
                <c:pt idx="7211">
                  <c:v>76.540000000000006</c:v>
                </c:pt>
                <c:pt idx="7212">
                  <c:v>76.093999999999994</c:v>
                </c:pt>
                <c:pt idx="7213">
                  <c:v>74.551000000000002</c:v>
                </c:pt>
                <c:pt idx="7214">
                  <c:v>73.581999999999994</c:v>
                </c:pt>
                <c:pt idx="7215">
                  <c:v>72.164000000000001</c:v>
                </c:pt>
                <c:pt idx="7216">
                  <c:v>69.786000000000001</c:v>
                </c:pt>
                <c:pt idx="7217">
                  <c:v>66.378</c:v>
                </c:pt>
                <c:pt idx="7218">
                  <c:v>58.796999999999997</c:v>
                </c:pt>
                <c:pt idx="7219">
                  <c:v>40.267000000000003</c:v>
                </c:pt>
                <c:pt idx="7220">
                  <c:v>62.302</c:v>
                </c:pt>
                <c:pt idx="7221">
                  <c:v>67.028999999999996</c:v>
                </c:pt>
                <c:pt idx="7222">
                  <c:v>70.441999999999993</c:v>
                </c:pt>
                <c:pt idx="7223">
                  <c:v>72.561999999999998</c:v>
                </c:pt>
                <c:pt idx="7224">
                  <c:v>74.460999999999999</c:v>
                </c:pt>
                <c:pt idx="7225">
                  <c:v>74.966999999999999</c:v>
                </c:pt>
                <c:pt idx="7226">
                  <c:v>76.120999999999995</c:v>
                </c:pt>
                <c:pt idx="7227">
                  <c:v>76.777000000000001</c:v>
                </c:pt>
                <c:pt idx="7228">
                  <c:v>76.641000000000005</c:v>
                </c:pt>
                <c:pt idx="7229">
                  <c:v>77.048000000000002</c:v>
                </c:pt>
                <c:pt idx="7230">
                  <c:v>77.006</c:v>
                </c:pt>
                <c:pt idx="7231">
                  <c:v>77.078000000000003</c:v>
                </c:pt>
                <c:pt idx="7232">
                  <c:v>75.97</c:v>
                </c:pt>
                <c:pt idx="7233">
                  <c:v>75.47</c:v>
                </c:pt>
                <c:pt idx="7234">
                  <c:v>74.724000000000004</c:v>
                </c:pt>
                <c:pt idx="7235">
                  <c:v>73.263000000000005</c:v>
                </c:pt>
                <c:pt idx="7236">
                  <c:v>71.432000000000002</c:v>
                </c:pt>
                <c:pt idx="7237">
                  <c:v>69.052000000000007</c:v>
                </c:pt>
                <c:pt idx="7238">
                  <c:v>65.025999999999996</c:v>
                </c:pt>
                <c:pt idx="7239">
                  <c:v>58.353000000000002</c:v>
                </c:pt>
                <c:pt idx="7240">
                  <c:v>48.856000000000002</c:v>
                </c:pt>
                <c:pt idx="7241">
                  <c:v>63.180999999999997</c:v>
                </c:pt>
                <c:pt idx="7242">
                  <c:v>67.168999999999997</c:v>
                </c:pt>
                <c:pt idx="7243">
                  <c:v>71.006</c:v>
                </c:pt>
                <c:pt idx="7244">
                  <c:v>72.34</c:v>
                </c:pt>
                <c:pt idx="7245">
                  <c:v>74.167000000000002</c:v>
                </c:pt>
                <c:pt idx="7246">
                  <c:v>75.366</c:v>
                </c:pt>
                <c:pt idx="7247">
                  <c:v>76.263999999999996</c:v>
                </c:pt>
                <c:pt idx="7248">
                  <c:v>76.302000000000007</c:v>
                </c:pt>
                <c:pt idx="7249">
                  <c:v>76.978999999999999</c:v>
                </c:pt>
                <c:pt idx="7250">
                  <c:v>77.084999999999994</c:v>
                </c:pt>
                <c:pt idx="7251">
                  <c:v>77.305000000000007</c:v>
                </c:pt>
                <c:pt idx="7252">
                  <c:v>76.45</c:v>
                </c:pt>
                <c:pt idx="7253">
                  <c:v>76.185000000000002</c:v>
                </c:pt>
                <c:pt idx="7254">
                  <c:v>75.688999999999993</c:v>
                </c:pt>
                <c:pt idx="7255">
                  <c:v>74.715000000000003</c:v>
                </c:pt>
                <c:pt idx="7256">
                  <c:v>73.004999999999995</c:v>
                </c:pt>
                <c:pt idx="7257">
                  <c:v>71.019000000000005</c:v>
                </c:pt>
                <c:pt idx="7258">
                  <c:v>68.563000000000002</c:v>
                </c:pt>
                <c:pt idx="7259">
                  <c:v>64.686999999999998</c:v>
                </c:pt>
                <c:pt idx="7260">
                  <c:v>53.332000000000001</c:v>
                </c:pt>
                <c:pt idx="7261">
                  <c:v>50.451999999999998</c:v>
                </c:pt>
                <c:pt idx="7262">
                  <c:v>63.491</c:v>
                </c:pt>
                <c:pt idx="7263">
                  <c:v>68.385000000000005</c:v>
                </c:pt>
                <c:pt idx="7264">
                  <c:v>70.614000000000004</c:v>
                </c:pt>
                <c:pt idx="7265">
                  <c:v>72.956000000000003</c:v>
                </c:pt>
                <c:pt idx="7266">
                  <c:v>74.486000000000004</c:v>
                </c:pt>
                <c:pt idx="7267">
                  <c:v>75.623000000000005</c:v>
                </c:pt>
                <c:pt idx="7268">
                  <c:v>76.203000000000003</c:v>
                </c:pt>
                <c:pt idx="7269">
                  <c:v>76.751999999999995</c:v>
                </c:pt>
                <c:pt idx="7270">
                  <c:v>77.218999999999994</c:v>
                </c:pt>
                <c:pt idx="7271">
                  <c:v>77.474000000000004</c:v>
                </c:pt>
                <c:pt idx="7272">
                  <c:v>76.89</c:v>
                </c:pt>
                <c:pt idx="7273">
                  <c:v>76.712000000000003</c:v>
                </c:pt>
                <c:pt idx="7274">
                  <c:v>76.460999999999999</c:v>
                </c:pt>
                <c:pt idx="7275">
                  <c:v>75.668000000000006</c:v>
                </c:pt>
                <c:pt idx="7276">
                  <c:v>74.212999999999994</c:v>
                </c:pt>
                <c:pt idx="7277">
                  <c:v>72.763999999999996</c:v>
                </c:pt>
                <c:pt idx="7278">
                  <c:v>70.98</c:v>
                </c:pt>
                <c:pt idx="7279">
                  <c:v>67.611999999999995</c:v>
                </c:pt>
                <c:pt idx="7280">
                  <c:v>62.185000000000002</c:v>
                </c:pt>
                <c:pt idx="7281">
                  <c:v>50.503999999999998</c:v>
                </c:pt>
                <c:pt idx="7282">
                  <c:v>58.835000000000001</c:v>
                </c:pt>
                <c:pt idx="7283">
                  <c:v>65.254000000000005</c:v>
                </c:pt>
                <c:pt idx="7284">
                  <c:v>69.254999999999995</c:v>
                </c:pt>
                <c:pt idx="7285">
                  <c:v>72.037999999999997</c:v>
                </c:pt>
                <c:pt idx="7286">
                  <c:v>73.468999999999994</c:v>
                </c:pt>
                <c:pt idx="7287">
                  <c:v>74.471000000000004</c:v>
                </c:pt>
                <c:pt idx="7288">
                  <c:v>75.649000000000001</c:v>
                </c:pt>
                <c:pt idx="7289">
                  <c:v>76.417000000000002</c:v>
                </c:pt>
                <c:pt idx="7290">
                  <c:v>77.16</c:v>
                </c:pt>
                <c:pt idx="7291">
                  <c:v>76.835999999999999</c:v>
                </c:pt>
                <c:pt idx="7292">
                  <c:v>77.064999999999998</c:v>
                </c:pt>
                <c:pt idx="7293">
                  <c:v>77.251000000000005</c:v>
                </c:pt>
                <c:pt idx="7294">
                  <c:v>76.950999999999993</c:v>
                </c:pt>
                <c:pt idx="7295">
                  <c:v>75.847999999999999</c:v>
                </c:pt>
                <c:pt idx="7296">
                  <c:v>75.213999999999999</c:v>
                </c:pt>
                <c:pt idx="7297">
                  <c:v>74.203999999999994</c:v>
                </c:pt>
                <c:pt idx="7298">
                  <c:v>72.888999999999996</c:v>
                </c:pt>
                <c:pt idx="7299">
                  <c:v>70.296999999999997</c:v>
                </c:pt>
                <c:pt idx="7300">
                  <c:v>67.153000000000006</c:v>
                </c:pt>
                <c:pt idx="7301">
                  <c:v>62.119</c:v>
                </c:pt>
                <c:pt idx="7302">
                  <c:v>45.081000000000003</c:v>
                </c:pt>
                <c:pt idx="7303">
                  <c:v>59.168999999999997</c:v>
                </c:pt>
                <c:pt idx="7304">
                  <c:v>65.986000000000004</c:v>
                </c:pt>
                <c:pt idx="7305">
                  <c:v>69.896000000000001</c:v>
                </c:pt>
                <c:pt idx="7306">
                  <c:v>72.45</c:v>
                </c:pt>
                <c:pt idx="7307">
                  <c:v>73.674000000000007</c:v>
                </c:pt>
                <c:pt idx="7308">
                  <c:v>75.066000000000003</c:v>
                </c:pt>
                <c:pt idx="7309">
                  <c:v>76.188999999999993</c:v>
                </c:pt>
                <c:pt idx="7310">
                  <c:v>77.025999999999996</c:v>
                </c:pt>
                <c:pt idx="7311">
                  <c:v>76.923000000000002</c:v>
                </c:pt>
                <c:pt idx="7312">
                  <c:v>77.364999999999995</c:v>
                </c:pt>
                <c:pt idx="7313">
                  <c:v>77.468000000000004</c:v>
                </c:pt>
                <c:pt idx="7314">
                  <c:v>77.462999999999994</c:v>
                </c:pt>
                <c:pt idx="7315">
                  <c:v>76.722999999999999</c:v>
                </c:pt>
                <c:pt idx="7316">
                  <c:v>76.150000000000006</c:v>
                </c:pt>
                <c:pt idx="7317">
                  <c:v>75.537000000000006</c:v>
                </c:pt>
                <c:pt idx="7318">
                  <c:v>74.495000000000005</c:v>
                </c:pt>
                <c:pt idx="7319">
                  <c:v>72.376999999999995</c:v>
                </c:pt>
                <c:pt idx="7320">
                  <c:v>70.150999999999996</c:v>
                </c:pt>
                <c:pt idx="7321">
                  <c:v>67.150000000000006</c:v>
                </c:pt>
                <c:pt idx="7322">
                  <c:v>61.122999999999998</c:v>
                </c:pt>
                <c:pt idx="7323">
                  <c:v>16.158000000000001</c:v>
                </c:pt>
                <c:pt idx="7324">
                  <c:v>61.465000000000003</c:v>
                </c:pt>
                <c:pt idx="7325">
                  <c:v>66.95</c:v>
                </c:pt>
                <c:pt idx="7326">
                  <c:v>70.781000000000006</c:v>
                </c:pt>
                <c:pt idx="7327">
                  <c:v>72.533000000000001</c:v>
                </c:pt>
                <c:pt idx="7328">
                  <c:v>74.278999999999996</c:v>
                </c:pt>
                <c:pt idx="7329">
                  <c:v>75.625</c:v>
                </c:pt>
                <c:pt idx="7330">
                  <c:v>75.944999999999993</c:v>
                </c:pt>
                <c:pt idx="7331">
                  <c:v>76.944999999999993</c:v>
                </c:pt>
                <c:pt idx="7332">
                  <c:v>77.349999999999994</c:v>
                </c:pt>
                <c:pt idx="7333">
                  <c:v>77.710999999999999</c:v>
                </c:pt>
                <c:pt idx="7334">
                  <c:v>77.206999999999994</c:v>
                </c:pt>
                <c:pt idx="7335">
                  <c:v>77.085999999999999</c:v>
                </c:pt>
                <c:pt idx="7336">
                  <c:v>76.995999999999995</c:v>
                </c:pt>
                <c:pt idx="7337">
                  <c:v>76.45</c:v>
                </c:pt>
                <c:pt idx="7338">
                  <c:v>74.914000000000001</c:v>
                </c:pt>
                <c:pt idx="7339">
                  <c:v>73.906999999999996</c:v>
                </c:pt>
                <c:pt idx="7340">
                  <c:v>72.486000000000004</c:v>
                </c:pt>
                <c:pt idx="7341">
                  <c:v>70.168000000000006</c:v>
                </c:pt>
                <c:pt idx="7342">
                  <c:v>66.682000000000002</c:v>
                </c:pt>
                <c:pt idx="7343">
                  <c:v>59.015000000000001</c:v>
                </c:pt>
                <c:pt idx="7344">
                  <c:v>38.395000000000003</c:v>
                </c:pt>
                <c:pt idx="7345">
                  <c:v>62.220999999999997</c:v>
                </c:pt>
                <c:pt idx="7346">
                  <c:v>67.088999999999999</c:v>
                </c:pt>
                <c:pt idx="7347">
                  <c:v>70.632000000000005</c:v>
                </c:pt>
                <c:pt idx="7348">
                  <c:v>72.873999999999995</c:v>
                </c:pt>
                <c:pt idx="7349">
                  <c:v>74.67</c:v>
                </c:pt>
                <c:pt idx="7350">
                  <c:v>75.156999999999996</c:v>
                </c:pt>
                <c:pt idx="7351">
                  <c:v>76.396000000000001</c:v>
                </c:pt>
                <c:pt idx="7352">
                  <c:v>77.085999999999999</c:v>
                </c:pt>
                <c:pt idx="7353">
                  <c:v>77.638000000000005</c:v>
                </c:pt>
                <c:pt idx="7354">
                  <c:v>77.349000000000004</c:v>
                </c:pt>
                <c:pt idx="7355">
                  <c:v>77.387</c:v>
                </c:pt>
                <c:pt idx="7356">
                  <c:v>77.477999999999994</c:v>
                </c:pt>
                <c:pt idx="7357">
                  <c:v>77.078000000000003</c:v>
                </c:pt>
                <c:pt idx="7358">
                  <c:v>75.908000000000001</c:v>
                </c:pt>
                <c:pt idx="7359">
                  <c:v>75.167000000000002</c:v>
                </c:pt>
                <c:pt idx="7360">
                  <c:v>73.817999999999998</c:v>
                </c:pt>
                <c:pt idx="7361">
                  <c:v>72.668999999999997</c:v>
                </c:pt>
                <c:pt idx="7362">
                  <c:v>69.742999999999995</c:v>
                </c:pt>
                <c:pt idx="7363">
                  <c:v>65.98</c:v>
                </c:pt>
                <c:pt idx="7364">
                  <c:v>59.533000000000001</c:v>
                </c:pt>
                <c:pt idx="7365">
                  <c:v>46.6</c:v>
                </c:pt>
                <c:pt idx="7366">
                  <c:v>62.890999999999998</c:v>
                </c:pt>
                <c:pt idx="7367">
                  <c:v>67.531000000000006</c:v>
                </c:pt>
                <c:pt idx="7368">
                  <c:v>71.33</c:v>
                </c:pt>
                <c:pt idx="7369">
                  <c:v>73.384</c:v>
                </c:pt>
                <c:pt idx="7370">
                  <c:v>74.548000000000002</c:v>
                </c:pt>
                <c:pt idx="7371">
                  <c:v>75.799000000000007</c:v>
                </c:pt>
                <c:pt idx="7372">
                  <c:v>76.727000000000004</c:v>
                </c:pt>
                <c:pt idx="7373">
                  <c:v>77.417000000000002</c:v>
                </c:pt>
                <c:pt idx="7374">
                  <c:v>77.418999999999997</c:v>
                </c:pt>
                <c:pt idx="7375">
                  <c:v>77.531000000000006</c:v>
                </c:pt>
                <c:pt idx="7376">
                  <c:v>77.763999999999996</c:v>
                </c:pt>
                <c:pt idx="7377">
                  <c:v>77.554000000000002</c:v>
                </c:pt>
                <c:pt idx="7378">
                  <c:v>76.605000000000004</c:v>
                </c:pt>
                <c:pt idx="7379">
                  <c:v>76.066999999999993</c:v>
                </c:pt>
                <c:pt idx="7380">
                  <c:v>75.072000000000003</c:v>
                </c:pt>
                <c:pt idx="7381">
                  <c:v>73.319000000000003</c:v>
                </c:pt>
                <c:pt idx="7382">
                  <c:v>71.247</c:v>
                </c:pt>
                <c:pt idx="7383">
                  <c:v>68.822999999999993</c:v>
                </c:pt>
                <c:pt idx="7384">
                  <c:v>64.668999999999997</c:v>
                </c:pt>
                <c:pt idx="7385">
                  <c:v>51.927</c:v>
                </c:pt>
                <c:pt idx="7386">
                  <c:v>54.057000000000002</c:v>
                </c:pt>
                <c:pt idx="7387">
                  <c:v>64.524000000000001</c:v>
                </c:pt>
                <c:pt idx="7388">
                  <c:v>68.983999999999995</c:v>
                </c:pt>
                <c:pt idx="7389">
                  <c:v>71.188000000000002</c:v>
                </c:pt>
                <c:pt idx="7390">
                  <c:v>73.527000000000001</c:v>
                </c:pt>
                <c:pt idx="7391">
                  <c:v>75.027000000000001</c:v>
                </c:pt>
                <c:pt idx="7392">
                  <c:v>76.040999999999997</c:v>
                </c:pt>
                <c:pt idx="7393">
                  <c:v>76.581999999999994</c:v>
                </c:pt>
                <c:pt idx="7394">
                  <c:v>77.165000000000006</c:v>
                </c:pt>
                <c:pt idx="7395">
                  <c:v>77.661000000000001</c:v>
                </c:pt>
                <c:pt idx="7396">
                  <c:v>77.850999999999999</c:v>
                </c:pt>
                <c:pt idx="7397">
                  <c:v>77.228999999999999</c:v>
                </c:pt>
                <c:pt idx="7398">
                  <c:v>77.099999999999994</c:v>
                </c:pt>
                <c:pt idx="7399">
                  <c:v>76.835999999999999</c:v>
                </c:pt>
                <c:pt idx="7400">
                  <c:v>76.078999999999994</c:v>
                </c:pt>
                <c:pt idx="7401">
                  <c:v>74.61</c:v>
                </c:pt>
                <c:pt idx="7402">
                  <c:v>73.173000000000002</c:v>
                </c:pt>
                <c:pt idx="7403">
                  <c:v>71.382999999999996</c:v>
                </c:pt>
                <c:pt idx="7404">
                  <c:v>68.819999999999993</c:v>
                </c:pt>
                <c:pt idx="7405">
                  <c:v>63.164000000000001</c:v>
                </c:pt>
                <c:pt idx="7406">
                  <c:v>51.265999999999998</c:v>
                </c:pt>
                <c:pt idx="7407">
                  <c:v>59.075000000000003</c:v>
                </c:pt>
                <c:pt idx="7408">
                  <c:v>66.168000000000006</c:v>
                </c:pt>
                <c:pt idx="7409">
                  <c:v>69.441999999999993</c:v>
                </c:pt>
                <c:pt idx="7410">
                  <c:v>72.271000000000001</c:v>
                </c:pt>
                <c:pt idx="7411">
                  <c:v>73.938000000000002</c:v>
                </c:pt>
                <c:pt idx="7412">
                  <c:v>75.566999999999993</c:v>
                </c:pt>
                <c:pt idx="7413">
                  <c:v>76.034000000000006</c:v>
                </c:pt>
                <c:pt idx="7414">
                  <c:v>76.867000000000004</c:v>
                </c:pt>
                <c:pt idx="7415">
                  <c:v>77.635999999999996</c:v>
                </c:pt>
                <c:pt idx="7416">
                  <c:v>77.998000000000005</c:v>
                </c:pt>
                <c:pt idx="7417">
                  <c:v>77.572999999999993</c:v>
                </c:pt>
                <c:pt idx="7418">
                  <c:v>77.722999999999999</c:v>
                </c:pt>
                <c:pt idx="7419">
                  <c:v>77.415999999999997</c:v>
                </c:pt>
                <c:pt idx="7420">
                  <c:v>77.031999999999996</c:v>
                </c:pt>
                <c:pt idx="7421">
                  <c:v>75.7</c:v>
                </c:pt>
                <c:pt idx="7422">
                  <c:v>74.653999999999996</c:v>
                </c:pt>
                <c:pt idx="7423">
                  <c:v>73.298000000000002</c:v>
                </c:pt>
                <c:pt idx="7424">
                  <c:v>71.307000000000002</c:v>
                </c:pt>
                <c:pt idx="7425">
                  <c:v>67.5</c:v>
                </c:pt>
                <c:pt idx="7426">
                  <c:v>62.095999999999997</c:v>
                </c:pt>
                <c:pt idx="7427">
                  <c:v>41.088000000000001</c:v>
                </c:pt>
                <c:pt idx="7428">
                  <c:v>60.478999999999999</c:v>
                </c:pt>
                <c:pt idx="7429">
                  <c:v>66.888999999999996</c:v>
                </c:pt>
                <c:pt idx="7430">
                  <c:v>70.498000000000005</c:v>
                </c:pt>
                <c:pt idx="7431">
                  <c:v>73.006</c:v>
                </c:pt>
                <c:pt idx="7432">
                  <c:v>74.228999999999999</c:v>
                </c:pt>
                <c:pt idx="7433">
                  <c:v>75.718000000000004</c:v>
                </c:pt>
                <c:pt idx="7434">
                  <c:v>76.655000000000001</c:v>
                </c:pt>
                <c:pt idx="7435">
                  <c:v>77.465999999999994</c:v>
                </c:pt>
                <c:pt idx="7436">
                  <c:v>77.325999999999993</c:v>
                </c:pt>
                <c:pt idx="7437">
                  <c:v>77.787999999999997</c:v>
                </c:pt>
                <c:pt idx="7438">
                  <c:v>77.897000000000006</c:v>
                </c:pt>
                <c:pt idx="7439">
                  <c:v>77.793000000000006</c:v>
                </c:pt>
                <c:pt idx="7440">
                  <c:v>77.055000000000007</c:v>
                </c:pt>
                <c:pt idx="7441">
                  <c:v>76.513000000000005</c:v>
                </c:pt>
                <c:pt idx="7442">
                  <c:v>75.908000000000001</c:v>
                </c:pt>
                <c:pt idx="7443">
                  <c:v>74.884</c:v>
                </c:pt>
                <c:pt idx="7444">
                  <c:v>72.757000000000005</c:v>
                </c:pt>
                <c:pt idx="7445">
                  <c:v>70.471999999999994</c:v>
                </c:pt>
                <c:pt idx="7446">
                  <c:v>67.575999999999993</c:v>
                </c:pt>
                <c:pt idx="7447">
                  <c:v>61.792000000000002</c:v>
                </c:pt>
                <c:pt idx="7448">
                  <c:v>32.758000000000003</c:v>
                </c:pt>
                <c:pt idx="7449">
                  <c:v>61.491999999999997</c:v>
                </c:pt>
                <c:pt idx="7450">
                  <c:v>67.305000000000007</c:v>
                </c:pt>
                <c:pt idx="7451">
                  <c:v>70.900000000000006</c:v>
                </c:pt>
                <c:pt idx="7452">
                  <c:v>72.662999999999997</c:v>
                </c:pt>
                <c:pt idx="7453">
                  <c:v>74.558000000000007</c:v>
                </c:pt>
                <c:pt idx="7454">
                  <c:v>75.932000000000002</c:v>
                </c:pt>
                <c:pt idx="7455">
                  <c:v>76.915000000000006</c:v>
                </c:pt>
                <c:pt idx="7456">
                  <c:v>77.171999999999997</c:v>
                </c:pt>
                <c:pt idx="7457">
                  <c:v>77.674000000000007</c:v>
                </c:pt>
                <c:pt idx="7458">
                  <c:v>78.05</c:v>
                </c:pt>
                <c:pt idx="7459">
                  <c:v>78.215999999999994</c:v>
                </c:pt>
                <c:pt idx="7460">
                  <c:v>77.391999999999996</c:v>
                </c:pt>
                <c:pt idx="7461">
                  <c:v>77.269000000000005</c:v>
                </c:pt>
                <c:pt idx="7462">
                  <c:v>76.813999999999993</c:v>
                </c:pt>
                <c:pt idx="7463">
                  <c:v>75.959000000000003</c:v>
                </c:pt>
                <c:pt idx="7464">
                  <c:v>74.298000000000002</c:v>
                </c:pt>
                <c:pt idx="7465">
                  <c:v>72.957999999999998</c:v>
                </c:pt>
                <c:pt idx="7466">
                  <c:v>70.563000000000002</c:v>
                </c:pt>
                <c:pt idx="7467">
                  <c:v>67.847999999999999</c:v>
                </c:pt>
                <c:pt idx="7468">
                  <c:v>60.158000000000001</c:v>
                </c:pt>
                <c:pt idx="7469">
                  <c:v>40.087000000000003</c:v>
                </c:pt>
                <c:pt idx="7470">
                  <c:v>62.585000000000001</c:v>
                </c:pt>
                <c:pt idx="7471">
                  <c:v>68.153999999999996</c:v>
                </c:pt>
                <c:pt idx="7472">
                  <c:v>70.986999999999995</c:v>
                </c:pt>
                <c:pt idx="7473">
                  <c:v>73.277000000000001</c:v>
                </c:pt>
                <c:pt idx="7474">
                  <c:v>75.078999999999994</c:v>
                </c:pt>
                <c:pt idx="7475">
                  <c:v>76.236999999999995</c:v>
                </c:pt>
                <c:pt idx="7476">
                  <c:v>76.784999999999997</c:v>
                </c:pt>
                <c:pt idx="7477">
                  <c:v>77.459999999999994</c:v>
                </c:pt>
                <c:pt idx="7478">
                  <c:v>78.010999999999996</c:v>
                </c:pt>
                <c:pt idx="7479">
                  <c:v>77.665000000000006</c:v>
                </c:pt>
                <c:pt idx="7480">
                  <c:v>77.739999999999995</c:v>
                </c:pt>
                <c:pt idx="7481">
                  <c:v>77.759</c:v>
                </c:pt>
                <c:pt idx="7482">
                  <c:v>77.347999999999999</c:v>
                </c:pt>
                <c:pt idx="7483">
                  <c:v>76.152000000000001</c:v>
                </c:pt>
                <c:pt idx="7484">
                  <c:v>75.370999999999995</c:v>
                </c:pt>
                <c:pt idx="7485">
                  <c:v>74.010000000000005</c:v>
                </c:pt>
                <c:pt idx="7486">
                  <c:v>72.724000000000004</c:v>
                </c:pt>
                <c:pt idx="7487">
                  <c:v>69.662000000000006</c:v>
                </c:pt>
                <c:pt idx="7488">
                  <c:v>65.489000000000004</c:v>
                </c:pt>
                <c:pt idx="7489">
                  <c:v>58.238999999999997</c:v>
                </c:pt>
                <c:pt idx="7490">
                  <c:v>50.83</c:v>
                </c:pt>
                <c:pt idx="7491">
                  <c:v>63.86</c:v>
                </c:pt>
                <c:pt idx="7492">
                  <c:v>68.269000000000005</c:v>
                </c:pt>
                <c:pt idx="7493">
                  <c:v>71.853999999999999</c:v>
                </c:pt>
                <c:pt idx="7494">
                  <c:v>73.748999999999995</c:v>
                </c:pt>
                <c:pt idx="7495">
                  <c:v>74.858999999999995</c:v>
                </c:pt>
                <c:pt idx="7496">
                  <c:v>76.126000000000005</c:v>
                </c:pt>
                <c:pt idx="7497">
                  <c:v>77.070999999999998</c:v>
                </c:pt>
                <c:pt idx="7498">
                  <c:v>77.686000000000007</c:v>
                </c:pt>
                <c:pt idx="7499">
                  <c:v>77.647999999999996</c:v>
                </c:pt>
                <c:pt idx="7500">
                  <c:v>77.81</c:v>
                </c:pt>
                <c:pt idx="7501">
                  <c:v>78.031999999999996</c:v>
                </c:pt>
                <c:pt idx="7502">
                  <c:v>77.825999999999993</c:v>
                </c:pt>
                <c:pt idx="7503">
                  <c:v>76.875</c:v>
                </c:pt>
                <c:pt idx="7504">
                  <c:v>76.361000000000004</c:v>
                </c:pt>
                <c:pt idx="7505">
                  <c:v>75.364999999999995</c:v>
                </c:pt>
                <c:pt idx="7506">
                  <c:v>74.331000000000003</c:v>
                </c:pt>
                <c:pt idx="7507">
                  <c:v>71.671000000000006</c:v>
                </c:pt>
                <c:pt idx="7508">
                  <c:v>69.14</c:v>
                </c:pt>
                <c:pt idx="7509">
                  <c:v>65.016999999999996</c:v>
                </c:pt>
                <c:pt idx="7510">
                  <c:v>53.73</c:v>
                </c:pt>
                <c:pt idx="7511">
                  <c:v>53.427999999999997</c:v>
                </c:pt>
                <c:pt idx="7512">
                  <c:v>64.572999999999993</c:v>
                </c:pt>
                <c:pt idx="7513">
                  <c:v>69.408000000000001</c:v>
                </c:pt>
                <c:pt idx="7514">
                  <c:v>72.204999999999998</c:v>
                </c:pt>
                <c:pt idx="7515">
                  <c:v>73.802999999999997</c:v>
                </c:pt>
                <c:pt idx="7516">
                  <c:v>75.423000000000002</c:v>
                </c:pt>
                <c:pt idx="7517">
                  <c:v>76.417000000000002</c:v>
                </c:pt>
                <c:pt idx="7518">
                  <c:v>77.656999999999996</c:v>
                </c:pt>
                <c:pt idx="7519">
                  <c:v>77.575999999999993</c:v>
                </c:pt>
                <c:pt idx="7520">
                  <c:v>78.06</c:v>
                </c:pt>
                <c:pt idx="7521">
                  <c:v>78.275000000000006</c:v>
                </c:pt>
                <c:pt idx="7522">
                  <c:v>78.316999999999993</c:v>
                </c:pt>
                <c:pt idx="7523">
                  <c:v>77.531999999999996</c:v>
                </c:pt>
                <c:pt idx="7524">
                  <c:v>77.225999999999999</c:v>
                </c:pt>
                <c:pt idx="7525">
                  <c:v>76.478999999999999</c:v>
                </c:pt>
                <c:pt idx="7526">
                  <c:v>75.635999999999996</c:v>
                </c:pt>
                <c:pt idx="7527">
                  <c:v>73.554000000000002</c:v>
                </c:pt>
                <c:pt idx="7528">
                  <c:v>71.724999999999994</c:v>
                </c:pt>
                <c:pt idx="7529">
                  <c:v>69.084000000000003</c:v>
                </c:pt>
                <c:pt idx="7530">
                  <c:v>63.305</c:v>
                </c:pt>
                <c:pt idx="7531">
                  <c:v>48.957000000000001</c:v>
                </c:pt>
                <c:pt idx="7532">
                  <c:v>59.491999999999997</c:v>
                </c:pt>
                <c:pt idx="7533">
                  <c:v>66.722999999999999</c:v>
                </c:pt>
                <c:pt idx="7534">
                  <c:v>69.965999999999994</c:v>
                </c:pt>
                <c:pt idx="7535">
                  <c:v>72.87</c:v>
                </c:pt>
                <c:pt idx="7536">
                  <c:v>74.465000000000003</c:v>
                </c:pt>
                <c:pt idx="7537">
                  <c:v>75.899000000000001</c:v>
                </c:pt>
                <c:pt idx="7538">
                  <c:v>76.408000000000001</c:v>
                </c:pt>
                <c:pt idx="7539">
                  <c:v>77.307000000000002</c:v>
                </c:pt>
                <c:pt idx="7540">
                  <c:v>77.995000000000005</c:v>
                </c:pt>
                <c:pt idx="7541">
                  <c:v>78.334999999999994</c:v>
                </c:pt>
                <c:pt idx="7542">
                  <c:v>77.87</c:v>
                </c:pt>
                <c:pt idx="7543">
                  <c:v>78.024000000000001</c:v>
                </c:pt>
                <c:pt idx="7544">
                  <c:v>77.828999999999994</c:v>
                </c:pt>
                <c:pt idx="7545">
                  <c:v>77.358999999999995</c:v>
                </c:pt>
                <c:pt idx="7546">
                  <c:v>76.034999999999997</c:v>
                </c:pt>
                <c:pt idx="7547">
                  <c:v>75.034999999999997</c:v>
                </c:pt>
                <c:pt idx="7548">
                  <c:v>73.706999999999994</c:v>
                </c:pt>
                <c:pt idx="7549">
                  <c:v>71.881</c:v>
                </c:pt>
                <c:pt idx="7550">
                  <c:v>68.203000000000003</c:v>
                </c:pt>
                <c:pt idx="7551">
                  <c:v>63.095999999999997</c:v>
                </c:pt>
                <c:pt idx="7552">
                  <c:v>46.646999999999998</c:v>
                </c:pt>
                <c:pt idx="7553">
                  <c:v>59.912999999999997</c:v>
                </c:pt>
                <c:pt idx="7554">
                  <c:v>66.472999999999999</c:v>
                </c:pt>
                <c:pt idx="7555">
                  <c:v>70.477000000000004</c:v>
                </c:pt>
                <c:pt idx="7556">
                  <c:v>73.16</c:v>
                </c:pt>
                <c:pt idx="7557">
                  <c:v>75.034999999999997</c:v>
                </c:pt>
                <c:pt idx="7558">
                  <c:v>75.751000000000005</c:v>
                </c:pt>
                <c:pt idx="7559">
                  <c:v>76.855999999999995</c:v>
                </c:pt>
                <c:pt idx="7560">
                  <c:v>77.713999999999999</c:v>
                </c:pt>
                <c:pt idx="7561">
                  <c:v>78.292000000000002</c:v>
                </c:pt>
                <c:pt idx="7562">
                  <c:v>78.078999999999994</c:v>
                </c:pt>
                <c:pt idx="7563">
                  <c:v>78.197000000000003</c:v>
                </c:pt>
                <c:pt idx="7564">
                  <c:v>78.218000000000004</c:v>
                </c:pt>
                <c:pt idx="7565">
                  <c:v>78.12</c:v>
                </c:pt>
                <c:pt idx="7566">
                  <c:v>76.924999999999997</c:v>
                </c:pt>
                <c:pt idx="7567">
                  <c:v>76.349000000000004</c:v>
                </c:pt>
                <c:pt idx="7568">
                  <c:v>75.251000000000005</c:v>
                </c:pt>
                <c:pt idx="7569">
                  <c:v>73.887</c:v>
                </c:pt>
                <c:pt idx="7570">
                  <c:v>71.019000000000005</c:v>
                </c:pt>
                <c:pt idx="7571">
                  <c:v>67.91</c:v>
                </c:pt>
                <c:pt idx="7572">
                  <c:v>62.314999999999998</c:v>
                </c:pt>
                <c:pt idx="7573">
                  <c:v>35.072000000000003</c:v>
                </c:pt>
                <c:pt idx="7574">
                  <c:v>61.738</c:v>
                </c:pt>
                <c:pt idx="7575">
                  <c:v>67.683999999999997</c:v>
                </c:pt>
                <c:pt idx="7576">
                  <c:v>71.308999999999997</c:v>
                </c:pt>
                <c:pt idx="7577">
                  <c:v>73.072999999999993</c:v>
                </c:pt>
                <c:pt idx="7578">
                  <c:v>74.957999999999998</c:v>
                </c:pt>
                <c:pt idx="7579">
                  <c:v>76.275999999999996</c:v>
                </c:pt>
                <c:pt idx="7580">
                  <c:v>77.268000000000001</c:v>
                </c:pt>
                <c:pt idx="7581">
                  <c:v>77.481999999999999</c:v>
                </c:pt>
                <c:pt idx="7582">
                  <c:v>78.063999999999993</c:v>
                </c:pt>
                <c:pt idx="7583">
                  <c:v>78.337999999999994</c:v>
                </c:pt>
                <c:pt idx="7584">
                  <c:v>78.510999999999996</c:v>
                </c:pt>
                <c:pt idx="7585">
                  <c:v>77.695999999999998</c:v>
                </c:pt>
                <c:pt idx="7586">
                  <c:v>77.590999999999994</c:v>
                </c:pt>
                <c:pt idx="7587">
                  <c:v>77.149000000000001</c:v>
                </c:pt>
                <c:pt idx="7588">
                  <c:v>76.19</c:v>
                </c:pt>
                <c:pt idx="7589">
                  <c:v>74.512</c:v>
                </c:pt>
                <c:pt idx="7590">
                  <c:v>73.09</c:v>
                </c:pt>
                <c:pt idx="7591">
                  <c:v>70.641999999999996</c:v>
                </c:pt>
                <c:pt idx="7592">
                  <c:v>67.926000000000002</c:v>
                </c:pt>
                <c:pt idx="7593">
                  <c:v>59.820999999999998</c:v>
                </c:pt>
                <c:pt idx="7594">
                  <c:v>46.027000000000001</c:v>
                </c:pt>
                <c:pt idx="7595">
                  <c:v>63.243000000000002</c:v>
                </c:pt>
                <c:pt idx="7596">
                  <c:v>68.522000000000006</c:v>
                </c:pt>
                <c:pt idx="7597">
                  <c:v>71.305000000000007</c:v>
                </c:pt>
                <c:pt idx="7598">
                  <c:v>73.632000000000005</c:v>
                </c:pt>
                <c:pt idx="7599">
                  <c:v>75.486999999999995</c:v>
                </c:pt>
                <c:pt idx="7600">
                  <c:v>76.55</c:v>
                </c:pt>
                <c:pt idx="7601">
                  <c:v>77.054000000000002</c:v>
                </c:pt>
                <c:pt idx="7602">
                  <c:v>77.784000000000006</c:v>
                </c:pt>
                <c:pt idx="7603">
                  <c:v>78.340999999999994</c:v>
                </c:pt>
                <c:pt idx="7604">
                  <c:v>78.671000000000006</c:v>
                </c:pt>
                <c:pt idx="7605">
                  <c:v>78.055000000000007</c:v>
                </c:pt>
                <c:pt idx="7606">
                  <c:v>78.113</c:v>
                </c:pt>
                <c:pt idx="7607">
                  <c:v>77.715000000000003</c:v>
                </c:pt>
                <c:pt idx="7608">
                  <c:v>77.218000000000004</c:v>
                </c:pt>
                <c:pt idx="7609">
                  <c:v>75.751000000000005</c:v>
                </c:pt>
                <c:pt idx="7610">
                  <c:v>74.396000000000001</c:v>
                </c:pt>
                <c:pt idx="7611">
                  <c:v>73.150999999999996</c:v>
                </c:pt>
                <c:pt idx="7612">
                  <c:v>70.808999999999997</c:v>
                </c:pt>
                <c:pt idx="7613">
                  <c:v>66.147999999999996</c:v>
                </c:pt>
                <c:pt idx="7614">
                  <c:v>59.228000000000002</c:v>
                </c:pt>
                <c:pt idx="7615">
                  <c:v>50.31</c:v>
                </c:pt>
                <c:pt idx="7616">
                  <c:v>64.646000000000001</c:v>
                </c:pt>
                <c:pt idx="7617">
                  <c:v>68.494</c:v>
                </c:pt>
                <c:pt idx="7618">
                  <c:v>72.313999999999993</c:v>
                </c:pt>
                <c:pt idx="7619">
                  <c:v>74.212000000000003</c:v>
                </c:pt>
                <c:pt idx="7620">
                  <c:v>75.977000000000004</c:v>
                </c:pt>
                <c:pt idx="7621">
                  <c:v>76.596999999999994</c:v>
                </c:pt>
                <c:pt idx="7622">
                  <c:v>77.563000000000002</c:v>
                </c:pt>
                <c:pt idx="7623">
                  <c:v>78.198999999999998</c:v>
                </c:pt>
                <c:pt idx="7624">
                  <c:v>78.789000000000001</c:v>
                </c:pt>
                <c:pt idx="7625">
                  <c:v>78.299000000000007</c:v>
                </c:pt>
                <c:pt idx="7626">
                  <c:v>78.509</c:v>
                </c:pt>
                <c:pt idx="7627">
                  <c:v>78.313000000000002</c:v>
                </c:pt>
                <c:pt idx="7628">
                  <c:v>77.314999999999998</c:v>
                </c:pt>
                <c:pt idx="7629">
                  <c:v>76.792000000000002</c:v>
                </c:pt>
                <c:pt idx="7630">
                  <c:v>75.799000000000007</c:v>
                </c:pt>
                <c:pt idx="7631">
                  <c:v>74.706999999999994</c:v>
                </c:pt>
                <c:pt idx="7632">
                  <c:v>72.018000000000001</c:v>
                </c:pt>
                <c:pt idx="7633">
                  <c:v>69.370999999999995</c:v>
                </c:pt>
                <c:pt idx="7634">
                  <c:v>65.215000000000003</c:v>
                </c:pt>
                <c:pt idx="7635">
                  <c:v>53.456000000000003</c:v>
                </c:pt>
                <c:pt idx="7636">
                  <c:v>55.191000000000003</c:v>
                </c:pt>
                <c:pt idx="7637">
                  <c:v>65.644000000000005</c:v>
                </c:pt>
                <c:pt idx="7638">
                  <c:v>70.024000000000001</c:v>
                </c:pt>
                <c:pt idx="7639">
                  <c:v>72.674999999999997</c:v>
                </c:pt>
                <c:pt idx="7640">
                  <c:v>74.241</c:v>
                </c:pt>
                <c:pt idx="7641">
                  <c:v>75.875</c:v>
                </c:pt>
                <c:pt idx="7642">
                  <c:v>76.894999999999996</c:v>
                </c:pt>
                <c:pt idx="7643">
                  <c:v>77.992000000000004</c:v>
                </c:pt>
                <c:pt idx="7644">
                  <c:v>77.903000000000006</c:v>
                </c:pt>
                <c:pt idx="7645">
                  <c:v>78.427000000000007</c:v>
                </c:pt>
                <c:pt idx="7646">
                  <c:v>78.668000000000006</c:v>
                </c:pt>
                <c:pt idx="7647">
                  <c:v>78.677000000000007</c:v>
                </c:pt>
                <c:pt idx="7648">
                  <c:v>77.861000000000004</c:v>
                </c:pt>
                <c:pt idx="7649">
                  <c:v>77.61</c:v>
                </c:pt>
                <c:pt idx="7650">
                  <c:v>76.873000000000005</c:v>
                </c:pt>
                <c:pt idx="7651">
                  <c:v>76.081999999999994</c:v>
                </c:pt>
                <c:pt idx="7652">
                  <c:v>74.018000000000001</c:v>
                </c:pt>
                <c:pt idx="7653">
                  <c:v>72.216999999999999</c:v>
                </c:pt>
                <c:pt idx="7654">
                  <c:v>69.603999999999999</c:v>
                </c:pt>
                <c:pt idx="7655">
                  <c:v>64.927999999999997</c:v>
                </c:pt>
                <c:pt idx="7656">
                  <c:v>53.523000000000003</c:v>
                </c:pt>
                <c:pt idx="7657">
                  <c:v>58.957000000000001</c:v>
                </c:pt>
                <c:pt idx="7658">
                  <c:v>66.706999999999994</c:v>
                </c:pt>
                <c:pt idx="7659">
                  <c:v>70.716999999999999</c:v>
                </c:pt>
                <c:pt idx="7660">
                  <c:v>72.930000000000007</c:v>
                </c:pt>
                <c:pt idx="7661">
                  <c:v>74.593999999999994</c:v>
                </c:pt>
                <c:pt idx="7662">
                  <c:v>76.230999999999995</c:v>
                </c:pt>
                <c:pt idx="7663">
                  <c:v>77.347999999999999</c:v>
                </c:pt>
                <c:pt idx="7664">
                  <c:v>77.549000000000007</c:v>
                </c:pt>
                <c:pt idx="7665">
                  <c:v>78.323999999999998</c:v>
                </c:pt>
                <c:pt idx="7666">
                  <c:v>78.631</c:v>
                </c:pt>
                <c:pt idx="7667">
                  <c:v>78.900000000000006</c:v>
                </c:pt>
                <c:pt idx="7668">
                  <c:v>78.373000000000005</c:v>
                </c:pt>
                <c:pt idx="7669">
                  <c:v>78.126999999999995</c:v>
                </c:pt>
                <c:pt idx="7670">
                  <c:v>77.709999999999994</c:v>
                </c:pt>
                <c:pt idx="7671">
                  <c:v>77.043999999999997</c:v>
                </c:pt>
                <c:pt idx="7672">
                  <c:v>75.388999999999996</c:v>
                </c:pt>
                <c:pt idx="7673">
                  <c:v>73.968000000000004</c:v>
                </c:pt>
                <c:pt idx="7674">
                  <c:v>72.111999999999995</c:v>
                </c:pt>
                <c:pt idx="7675">
                  <c:v>68.293000000000006</c:v>
                </c:pt>
                <c:pt idx="7676">
                  <c:v>63.125</c:v>
                </c:pt>
                <c:pt idx="7677">
                  <c:v>43.972999999999999</c:v>
                </c:pt>
                <c:pt idx="7678">
                  <c:v>61.003</c:v>
                </c:pt>
                <c:pt idx="7679">
                  <c:v>67.087999999999994</c:v>
                </c:pt>
                <c:pt idx="7680">
                  <c:v>71.156999999999996</c:v>
                </c:pt>
                <c:pt idx="7681">
                  <c:v>73.528000000000006</c:v>
                </c:pt>
                <c:pt idx="7682">
                  <c:v>75.454999999999998</c:v>
                </c:pt>
                <c:pt idx="7683">
                  <c:v>76.167000000000002</c:v>
                </c:pt>
                <c:pt idx="7684">
                  <c:v>77.305000000000007</c:v>
                </c:pt>
                <c:pt idx="7685">
                  <c:v>78.117999999999995</c:v>
                </c:pt>
                <c:pt idx="7686">
                  <c:v>78.551000000000002</c:v>
                </c:pt>
                <c:pt idx="7687">
                  <c:v>78.355000000000004</c:v>
                </c:pt>
                <c:pt idx="7688">
                  <c:v>78.489999999999995</c:v>
                </c:pt>
                <c:pt idx="7689">
                  <c:v>78.427999999999997</c:v>
                </c:pt>
                <c:pt idx="7690">
                  <c:v>78.320999999999998</c:v>
                </c:pt>
                <c:pt idx="7691">
                  <c:v>77.064999999999998</c:v>
                </c:pt>
                <c:pt idx="7692">
                  <c:v>76.448999999999998</c:v>
                </c:pt>
                <c:pt idx="7693">
                  <c:v>75.453000000000003</c:v>
                </c:pt>
                <c:pt idx="7694">
                  <c:v>73.98</c:v>
                </c:pt>
                <c:pt idx="7695">
                  <c:v>71.081999999999994</c:v>
                </c:pt>
                <c:pt idx="7696">
                  <c:v>67.888999999999996</c:v>
                </c:pt>
                <c:pt idx="7697">
                  <c:v>61.871000000000002</c:v>
                </c:pt>
                <c:pt idx="7698">
                  <c:v>29.611999999999998</c:v>
                </c:pt>
                <c:pt idx="7699">
                  <c:v>62.115000000000002</c:v>
                </c:pt>
                <c:pt idx="7700">
                  <c:v>68.069999999999993</c:v>
                </c:pt>
                <c:pt idx="7701">
                  <c:v>71.697999999999993</c:v>
                </c:pt>
                <c:pt idx="7702">
                  <c:v>74.007000000000005</c:v>
                </c:pt>
                <c:pt idx="7703">
                  <c:v>75.198999999999998</c:v>
                </c:pt>
                <c:pt idx="7704">
                  <c:v>76.590999999999994</c:v>
                </c:pt>
                <c:pt idx="7705">
                  <c:v>77.617000000000004</c:v>
                </c:pt>
                <c:pt idx="7706">
                  <c:v>78.480999999999995</c:v>
                </c:pt>
                <c:pt idx="7707">
                  <c:v>78.296999999999997</c:v>
                </c:pt>
                <c:pt idx="7708">
                  <c:v>78.652000000000001</c:v>
                </c:pt>
                <c:pt idx="7709">
                  <c:v>78.841999999999999</c:v>
                </c:pt>
                <c:pt idx="7710">
                  <c:v>78.718000000000004</c:v>
                </c:pt>
                <c:pt idx="7711">
                  <c:v>77.930999999999997</c:v>
                </c:pt>
                <c:pt idx="7712">
                  <c:v>77.512</c:v>
                </c:pt>
                <c:pt idx="7713">
                  <c:v>76.593000000000004</c:v>
                </c:pt>
                <c:pt idx="7714">
                  <c:v>75.584000000000003</c:v>
                </c:pt>
                <c:pt idx="7715">
                  <c:v>73.447000000000003</c:v>
                </c:pt>
                <c:pt idx="7716">
                  <c:v>70.930999999999997</c:v>
                </c:pt>
                <c:pt idx="7717">
                  <c:v>68.072999999999993</c:v>
                </c:pt>
                <c:pt idx="7718">
                  <c:v>60.49</c:v>
                </c:pt>
                <c:pt idx="7719">
                  <c:v>47.627000000000002</c:v>
                </c:pt>
                <c:pt idx="7720">
                  <c:v>64.337000000000003</c:v>
                </c:pt>
                <c:pt idx="7721">
                  <c:v>69.177999999999997</c:v>
                </c:pt>
                <c:pt idx="7722">
                  <c:v>72.519000000000005</c:v>
                </c:pt>
                <c:pt idx="7723">
                  <c:v>74.150999999999996</c:v>
                </c:pt>
                <c:pt idx="7724">
                  <c:v>75.977999999999994</c:v>
                </c:pt>
                <c:pt idx="7725">
                  <c:v>77.076999999999998</c:v>
                </c:pt>
                <c:pt idx="7726">
                  <c:v>77.501999999999995</c:v>
                </c:pt>
                <c:pt idx="7727">
                  <c:v>78.260000000000005</c:v>
                </c:pt>
                <c:pt idx="7728">
                  <c:v>78.736999999999995</c:v>
                </c:pt>
                <c:pt idx="7729">
                  <c:v>79.087000000000003</c:v>
                </c:pt>
                <c:pt idx="7730">
                  <c:v>78.427000000000007</c:v>
                </c:pt>
                <c:pt idx="7731">
                  <c:v>78.480999999999995</c:v>
                </c:pt>
                <c:pt idx="7732">
                  <c:v>78.093000000000004</c:v>
                </c:pt>
                <c:pt idx="7733">
                  <c:v>77.507999999999996</c:v>
                </c:pt>
                <c:pt idx="7734">
                  <c:v>76.084000000000003</c:v>
                </c:pt>
                <c:pt idx="7735">
                  <c:v>74.712000000000003</c:v>
                </c:pt>
                <c:pt idx="7736">
                  <c:v>73.411000000000001</c:v>
                </c:pt>
                <c:pt idx="7737">
                  <c:v>71.105000000000004</c:v>
                </c:pt>
                <c:pt idx="7738">
                  <c:v>66.319000000000003</c:v>
                </c:pt>
                <c:pt idx="7739">
                  <c:v>58.554000000000002</c:v>
                </c:pt>
                <c:pt idx="7740">
                  <c:v>52.082000000000001</c:v>
                </c:pt>
                <c:pt idx="7741">
                  <c:v>65.108000000000004</c:v>
                </c:pt>
                <c:pt idx="7742">
                  <c:v>68.882999999999996</c:v>
                </c:pt>
                <c:pt idx="7743">
                  <c:v>72.665999999999997</c:v>
                </c:pt>
                <c:pt idx="7744">
                  <c:v>74.591999999999999</c:v>
                </c:pt>
                <c:pt idx="7745">
                  <c:v>76.222999999999999</c:v>
                </c:pt>
                <c:pt idx="7746">
                  <c:v>76.811999999999998</c:v>
                </c:pt>
                <c:pt idx="7747">
                  <c:v>77.838999999999999</c:v>
                </c:pt>
                <c:pt idx="7748">
                  <c:v>78.501999999999995</c:v>
                </c:pt>
                <c:pt idx="7749">
                  <c:v>79.063999999999993</c:v>
                </c:pt>
                <c:pt idx="7750">
                  <c:v>78.561000000000007</c:v>
                </c:pt>
                <c:pt idx="7751">
                  <c:v>78.790000000000006</c:v>
                </c:pt>
                <c:pt idx="7752">
                  <c:v>78.62</c:v>
                </c:pt>
                <c:pt idx="7753">
                  <c:v>78.346000000000004</c:v>
                </c:pt>
                <c:pt idx="7754">
                  <c:v>77.153999999999996</c:v>
                </c:pt>
                <c:pt idx="7755">
                  <c:v>76.177000000000007</c:v>
                </c:pt>
                <c:pt idx="7756">
                  <c:v>75.116</c:v>
                </c:pt>
                <c:pt idx="7757">
                  <c:v>73.245000000000005</c:v>
                </c:pt>
                <c:pt idx="7758">
                  <c:v>70.185000000000002</c:v>
                </c:pt>
                <c:pt idx="7759">
                  <c:v>66.397999999999996</c:v>
                </c:pt>
                <c:pt idx="7760">
                  <c:v>56.345999999999997</c:v>
                </c:pt>
                <c:pt idx="7761">
                  <c:v>53.222999999999999</c:v>
                </c:pt>
                <c:pt idx="7762">
                  <c:v>65.006</c:v>
                </c:pt>
                <c:pt idx="7763">
                  <c:v>69.971999999999994</c:v>
                </c:pt>
                <c:pt idx="7764">
                  <c:v>72.751000000000005</c:v>
                </c:pt>
                <c:pt idx="7765">
                  <c:v>75.085999999999999</c:v>
                </c:pt>
                <c:pt idx="7766">
                  <c:v>76.070999999999998</c:v>
                </c:pt>
                <c:pt idx="7767">
                  <c:v>77.156000000000006</c:v>
                </c:pt>
                <c:pt idx="7768">
                  <c:v>78.271000000000001</c:v>
                </c:pt>
                <c:pt idx="7769">
                  <c:v>78.858999999999995</c:v>
                </c:pt>
                <c:pt idx="7770">
                  <c:v>78.738</c:v>
                </c:pt>
                <c:pt idx="7771">
                  <c:v>78.966999999999999</c:v>
                </c:pt>
                <c:pt idx="7772">
                  <c:v>79.007999999999996</c:v>
                </c:pt>
                <c:pt idx="7773">
                  <c:v>78.147999999999996</c:v>
                </c:pt>
                <c:pt idx="7774">
                  <c:v>77.927000000000007</c:v>
                </c:pt>
                <c:pt idx="7775">
                  <c:v>77.156000000000006</c:v>
                </c:pt>
                <c:pt idx="7776">
                  <c:v>76.355000000000004</c:v>
                </c:pt>
                <c:pt idx="7777">
                  <c:v>74.251999999999995</c:v>
                </c:pt>
                <c:pt idx="7778">
                  <c:v>72.38</c:v>
                </c:pt>
                <c:pt idx="7779">
                  <c:v>69.864999999999995</c:v>
                </c:pt>
                <c:pt idx="7780">
                  <c:v>64.947000000000003</c:v>
                </c:pt>
                <c:pt idx="7781">
                  <c:v>52.674999999999997</c:v>
                </c:pt>
                <c:pt idx="7782">
                  <c:v>60.093000000000004</c:v>
                </c:pt>
                <c:pt idx="7783">
                  <c:v>67.201999999999998</c:v>
                </c:pt>
                <c:pt idx="7784">
                  <c:v>70.97</c:v>
                </c:pt>
                <c:pt idx="7785">
                  <c:v>73.25</c:v>
                </c:pt>
                <c:pt idx="7786">
                  <c:v>75.019000000000005</c:v>
                </c:pt>
                <c:pt idx="7787">
                  <c:v>76.516000000000005</c:v>
                </c:pt>
                <c:pt idx="7788">
                  <c:v>77.585999999999999</c:v>
                </c:pt>
                <c:pt idx="7789">
                  <c:v>77.766999999999996</c:v>
                </c:pt>
                <c:pt idx="7790">
                  <c:v>78.558000000000007</c:v>
                </c:pt>
                <c:pt idx="7791">
                  <c:v>78.936999999999998</c:v>
                </c:pt>
                <c:pt idx="7792">
                  <c:v>79.090999999999994</c:v>
                </c:pt>
                <c:pt idx="7793">
                  <c:v>78.548000000000002</c:v>
                </c:pt>
                <c:pt idx="7794">
                  <c:v>78.346000000000004</c:v>
                </c:pt>
                <c:pt idx="7795">
                  <c:v>77.95</c:v>
                </c:pt>
                <c:pt idx="7796">
                  <c:v>77.308000000000007</c:v>
                </c:pt>
                <c:pt idx="7797">
                  <c:v>75.614000000000004</c:v>
                </c:pt>
                <c:pt idx="7798">
                  <c:v>74.234999999999999</c:v>
                </c:pt>
                <c:pt idx="7799">
                  <c:v>72.375</c:v>
                </c:pt>
                <c:pt idx="7800">
                  <c:v>69.468999999999994</c:v>
                </c:pt>
                <c:pt idx="7801">
                  <c:v>63.744999999999997</c:v>
                </c:pt>
                <c:pt idx="7802">
                  <c:v>45.906999999999996</c:v>
                </c:pt>
                <c:pt idx="7803">
                  <c:v>61.24</c:v>
                </c:pt>
                <c:pt idx="7804">
                  <c:v>67.885999999999996</c:v>
                </c:pt>
                <c:pt idx="7805">
                  <c:v>71.097999999999999</c:v>
                </c:pt>
                <c:pt idx="7806">
                  <c:v>73.736999999999995</c:v>
                </c:pt>
                <c:pt idx="7807">
                  <c:v>75.701999999999998</c:v>
                </c:pt>
                <c:pt idx="7808">
                  <c:v>77.088999999999999</c:v>
                </c:pt>
                <c:pt idx="7809">
                  <c:v>77.545000000000002</c:v>
                </c:pt>
                <c:pt idx="7810">
                  <c:v>78.409000000000006</c:v>
                </c:pt>
                <c:pt idx="7811">
                  <c:v>78.908000000000001</c:v>
                </c:pt>
                <c:pt idx="7812">
                  <c:v>79.375</c:v>
                </c:pt>
                <c:pt idx="7813">
                  <c:v>78.817999999999998</c:v>
                </c:pt>
                <c:pt idx="7814">
                  <c:v>78.804000000000002</c:v>
                </c:pt>
                <c:pt idx="7815">
                  <c:v>78.680000000000007</c:v>
                </c:pt>
                <c:pt idx="7816">
                  <c:v>78.117000000000004</c:v>
                </c:pt>
                <c:pt idx="7817">
                  <c:v>76.866</c:v>
                </c:pt>
                <c:pt idx="7818">
                  <c:v>75.727000000000004</c:v>
                </c:pt>
                <c:pt idx="7819">
                  <c:v>74.347999999999999</c:v>
                </c:pt>
                <c:pt idx="7820">
                  <c:v>72.105999999999995</c:v>
                </c:pt>
                <c:pt idx="7821">
                  <c:v>68.2</c:v>
                </c:pt>
                <c:pt idx="7822">
                  <c:v>61.94</c:v>
                </c:pt>
                <c:pt idx="7823">
                  <c:v>34.276000000000003</c:v>
                </c:pt>
                <c:pt idx="7824">
                  <c:v>62.868000000000002</c:v>
                </c:pt>
                <c:pt idx="7825">
                  <c:v>68.793999999999997</c:v>
                </c:pt>
                <c:pt idx="7826">
                  <c:v>72.150000000000006</c:v>
                </c:pt>
                <c:pt idx="7827">
                  <c:v>74.548000000000002</c:v>
                </c:pt>
                <c:pt idx="7828">
                  <c:v>75.647999999999996</c:v>
                </c:pt>
                <c:pt idx="7829">
                  <c:v>77.058000000000007</c:v>
                </c:pt>
                <c:pt idx="7830">
                  <c:v>78.057000000000002</c:v>
                </c:pt>
                <c:pt idx="7831">
                  <c:v>78.822000000000003</c:v>
                </c:pt>
                <c:pt idx="7832">
                  <c:v>78.721000000000004</c:v>
                </c:pt>
                <c:pt idx="7833">
                  <c:v>79.11</c:v>
                </c:pt>
                <c:pt idx="7834">
                  <c:v>79.212000000000003</c:v>
                </c:pt>
                <c:pt idx="7835">
                  <c:v>79.084999999999994</c:v>
                </c:pt>
                <c:pt idx="7836">
                  <c:v>78.265000000000001</c:v>
                </c:pt>
                <c:pt idx="7837">
                  <c:v>77.775999999999996</c:v>
                </c:pt>
                <c:pt idx="7838">
                  <c:v>76.947999999999993</c:v>
                </c:pt>
                <c:pt idx="7839">
                  <c:v>75.843999999999994</c:v>
                </c:pt>
                <c:pt idx="7840">
                  <c:v>73.707999999999998</c:v>
                </c:pt>
                <c:pt idx="7841">
                  <c:v>71.254000000000005</c:v>
                </c:pt>
                <c:pt idx="7842">
                  <c:v>68.346999999999994</c:v>
                </c:pt>
                <c:pt idx="7843">
                  <c:v>61.366999999999997</c:v>
                </c:pt>
                <c:pt idx="7844">
                  <c:v>44.576999999999998</c:v>
                </c:pt>
                <c:pt idx="7845">
                  <c:v>64.236999999999995</c:v>
                </c:pt>
                <c:pt idx="7846">
                  <c:v>69.358999999999995</c:v>
                </c:pt>
                <c:pt idx="7847">
                  <c:v>72.608000000000004</c:v>
                </c:pt>
                <c:pt idx="7848">
                  <c:v>74.260999999999996</c:v>
                </c:pt>
                <c:pt idx="7849">
                  <c:v>76.153000000000006</c:v>
                </c:pt>
                <c:pt idx="7850">
                  <c:v>77.326999999999998</c:v>
                </c:pt>
                <c:pt idx="7851">
                  <c:v>78.438999999999993</c:v>
                </c:pt>
                <c:pt idx="7852">
                  <c:v>78.453000000000003</c:v>
                </c:pt>
                <c:pt idx="7853">
                  <c:v>79.022000000000006</c:v>
                </c:pt>
                <c:pt idx="7854">
                  <c:v>79.388999999999996</c:v>
                </c:pt>
                <c:pt idx="7855">
                  <c:v>79.462999999999994</c:v>
                </c:pt>
                <c:pt idx="7856">
                  <c:v>78.867000000000004</c:v>
                </c:pt>
                <c:pt idx="7857">
                  <c:v>78.510000000000005</c:v>
                </c:pt>
                <c:pt idx="7858">
                  <c:v>78.024000000000001</c:v>
                </c:pt>
                <c:pt idx="7859">
                  <c:v>77.245999999999995</c:v>
                </c:pt>
                <c:pt idx="7860">
                  <c:v>75.256</c:v>
                </c:pt>
                <c:pt idx="7861">
                  <c:v>73.980999999999995</c:v>
                </c:pt>
                <c:pt idx="7862">
                  <c:v>71.625</c:v>
                </c:pt>
                <c:pt idx="7863">
                  <c:v>67.728999999999999</c:v>
                </c:pt>
                <c:pt idx="7864">
                  <c:v>59.786000000000001</c:v>
                </c:pt>
                <c:pt idx="7865">
                  <c:v>52.234000000000002</c:v>
                </c:pt>
                <c:pt idx="7866">
                  <c:v>65.209999999999994</c:v>
                </c:pt>
                <c:pt idx="7867">
                  <c:v>69.828000000000003</c:v>
                </c:pt>
                <c:pt idx="7868">
                  <c:v>72.944000000000003</c:v>
                </c:pt>
                <c:pt idx="7869">
                  <c:v>74.950999999999993</c:v>
                </c:pt>
                <c:pt idx="7870">
                  <c:v>76.617999999999995</c:v>
                </c:pt>
                <c:pt idx="7871">
                  <c:v>77.870999999999995</c:v>
                </c:pt>
                <c:pt idx="7872">
                  <c:v>78.204999999999998</c:v>
                </c:pt>
                <c:pt idx="7873">
                  <c:v>78.852000000000004</c:v>
                </c:pt>
                <c:pt idx="7874">
                  <c:v>79.433000000000007</c:v>
                </c:pt>
                <c:pt idx="7875">
                  <c:v>78.885000000000005</c:v>
                </c:pt>
                <c:pt idx="7876">
                  <c:v>79.144999999999996</c:v>
                </c:pt>
                <c:pt idx="7877">
                  <c:v>78.918999999999997</c:v>
                </c:pt>
                <c:pt idx="7878">
                  <c:v>78.629000000000005</c:v>
                </c:pt>
                <c:pt idx="7879">
                  <c:v>77.418999999999997</c:v>
                </c:pt>
                <c:pt idx="7880">
                  <c:v>76.427000000000007</c:v>
                </c:pt>
                <c:pt idx="7881">
                  <c:v>75.382999999999996</c:v>
                </c:pt>
                <c:pt idx="7882">
                  <c:v>73.418999999999997</c:v>
                </c:pt>
                <c:pt idx="7883">
                  <c:v>70.256</c:v>
                </c:pt>
                <c:pt idx="7884">
                  <c:v>66.072999999999993</c:v>
                </c:pt>
                <c:pt idx="7885">
                  <c:v>55.076999999999998</c:v>
                </c:pt>
                <c:pt idx="7886">
                  <c:v>54.433</c:v>
                </c:pt>
                <c:pt idx="7887">
                  <c:v>65.551000000000002</c:v>
                </c:pt>
                <c:pt idx="7888">
                  <c:v>70.491</c:v>
                </c:pt>
                <c:pt idx="7889">
                  <c:v>73.182000000000002</c:v>
                </c:pt>
                <c:pt idx="7890">
                  <c:v>75.335999999999999</c:v>
                </c:pt>
                <c:pt idx="7891">
                  <c:v>76.278000000000006</c:v>
                </c:pt>
                <c:pt idx="7892">
                  <c:v>77.424000000000007</c:v>
                </c:pt>
                <c:pt idx="7893">
                  <c:v>78.587000000000003</c:v>
                </c:pt>
                <c:pt idx="7894">
                  <c:v>79.11</c:v>
                </c:pt>
                <c:pt idx="7895">
                  <c:v>78.932000000000002</c:v>
                </c:pt>
                <c:pt idx="7896">
                  <c:v>79.203999999999994</c:v>
                </c:pt>
                <c:pt idx="7897">
                  <c:v>79.263000000000005</c:v>
                </c:pt>
                <c:pt idx="7898">
                  <c:v>79.117999999999995</c:v>
                </c:pt>
                <c:pt idx="7899">
                  <c:v>78.177999999999997</c:v>
                </c:pt>
                <c:pt idx="7900">
                  <c:v>77.432000000000002</c:v>
                </c:pt>
                <c:pt idx="7901">
                  <c:v>76.626000000000005</c:v>
                </c:pt>
                <c:pt idx="7902">
                  <c:v>75.271000000000001</c:v>
                </c:pt>
                <c:pt idx="7903">
                  <c:v>72.796999999999997</c:v>
                </c:pt>
                <c:pt idx="7904">
                  <c:v>70.204999999999998</c:v>
                </c:pt>
                <c:pt idx="7905">
                  <c:v>65.355999999999995</c:v>
                </c:pt>
                <c:pt idx="7906">
                  <c:v>54.118000000000002</c:v>
                </c:pt>
                <c:pt idx="7907">
                  <c:v>59.715000000000003</c:v>
                </c:pt>
                <c:pt idx="7908">
                  <c:v>67.216999999999999</c:v>
                </c:pt>
                <c:pt idx="7909">
                  <c:v>71.308000000000007</c:v>
                </c:pt>
                <c:pt idx="7910">
                  <c:v>74.16</c:v>
                </c:pt>
                <c:pt idx="7911">
                  <c:v>75.274000000000001</c:v>
                </c:pt>
                <c:pt idx="7912">
                  <c:v>76.897999999999996</c:v>
                </c:pt>
                <c:pt idx="7913">
                  <c:v>77.936999999999998</c:v>
                </c:pt>
                <c:pt idx="7914">
                  <c:v>78.831000000000003</c:v>
                </c:pt>
                <c:pt idx="7915">
                  <c:v>78.921999999999997</c:v>
                </c:pt>
                <c:pt idx="7916">
                  <c:v>79.293000000000006</c:v>
                </c:pt>
                <c:pt idx="7917">
                  <c:v>79.468999999999994</c:v>
                </c:pt>
                <c:pt idx="7918">
                  <c:v>79.569999999999993</c:v>
                </c:pt>
                <c:pt idx="7919">
                  <c:v>78.695999999999998</c:v>
                </c:pt>
                <c:pt idx="7920">
                  <c:v>78.247</c:v>
                </c:pt>
                <c:pt idx="7921">
                  <c:v>77.61</c:v>
                </c:pt>
                <c:pt idx="7922">
                  <c:v>76.540999999999997</c:v>
                </c:pt>
                <c:pt idx="7923">
                  <c:v>74.460999999999999</c:v>
                </c:pt>
                <c:pt idx="7924">
                  <c:v>72.504000000000005</c:v>
                </c:pt>
                <c:pt idx="7925">
                  <c:v>69.445999999999998</c:v>
                </c:pt>
                <c:pt idx="7926">
                  <c:v>63.390999999999998</c:v>
                </c:pt>
                <c:pt idx="7927">
                  <c:v>27.289000000000001</c:v>
                </c:pt>
                <c:pt idx="7928">
                  <c:v>62.156999999999996</c:v>
                </c:pt>
                <c:pt idx="7929">
                  <c:v>68.671000000000006</c:v>
                </c:pt>
                <c:pt idx="7930">
                  <c:v>71.728999999999999</c:v>
                </c:pt>
                <c:pt idx="7931">
                  <c:v>74.363</c:v>
                </c:pt>
                <c:pt idx="7932">
                  <c:v>76.207999999999998</c:v>
                </c:pt>
                <c:pt idx="7933">
                  <c:v>77.438999999999993</c:v>
                </c:pt>
                <c:pt idx="7934">
                  <c:v>77.912000000000006</c:v>
                </c:pt>
                <c:pt idx="7935">
                  <c:v>78.778000000000006</c:v>
                </c:pt>
                <c:pt idx="7936">
                  <c:v>79.257000000000005</c:v>
                </c:pt>
                <c:pt idx="7937">
                  <c:v>79.655000000000001</c:v>
                </c:pt>
                <c:pt idx="7938">
                  <c:v>79.078000000000003</c:v>
                </c:pt>
                <c:pt idx="7939">
                  <c:v>79.069000000000003</c:v>
                </c:pt>
                <c:pt idx="7940">
                  <c:v>78.980999999999995</c:v>
                </c:pt>
                <c:pt idx="7941">
                  <c:v>78.382999999999996</c:v>
                </c:pt>
                <c:pt idx="7942">
                  <c:v>77.099999999999994</c:v>
                </c:pt>
                <c:pt idx="7943">
                  <c:v>76.02</c:v>
                </c:pt>
                <c:pt idx="7944">
                  <c:v>74.578000000000003</c:v>
                </c:pt>
                <c:pt idx="7945">
                  <c:v>72.465000000000003</c:v>
                </c:pt>
                <c:pt idx="7946">
                  <c:v>68.649000000000001</c:v>
                </c:pt>
                <c:pt idx="7947">
                  <c:v>62.484999999999999</c:v>
                </c:pt>
                <c:pt idx="7948">
                  <c:v>27.902000000000001</c:v>
                </c:pt>
                <c:pt idx="7949">
                  <c:v>63.374000000000002</c:v>
                </c:pt>
                <c:pt idx="7950">
                  <c:v>68.622</c:v>
                </c:pt>
                <c:pt idx="7951">
                  <c:v>72.328000000000003</c:v>
                </c:pt>
                <c:pt idx="7952">
                  <c:v>74.748999999999995</c:v>
                </c:pt>
                <c:pt idx="7953">
                  <c:v>76.525000000000006</c:v>
                </c:pt>
                <c:pt idx="7954">
                  <c:v>77.197999999999993</c:v>
                </c:pt>
                <c:pt idx="7955">
                  <c:v>78.197000000000003</c:v>
                </c:pt>
                <c:pt idx="7956">
                  <c:v>79.103999999999999</c:v>
                </c:pt>
                <c:pt idx="7957">
                  <c:v>79.644999999999996</c:v>
                </c:pt>
                <c:pt idx="7958">
                  <c:v>79.353999999999999</c:v>
                </c:pt>
                <c:pt idx="7959">
                  <c:v>79.527000000000001</c:v>
                </c:pt>
                <c:pt idx="7960">
                  <c:v>79.411000000000001</c:v>
                </c:pt>
                <c:pt idx="7961">
                  <c:v>79.266999999999996</c:v>
                </c:pt>
                <c:pt idx="7962">
                  <c:v>78.153000000000006</c:v>
                </c:pt>
                <c:pt idx="7963">
                  <c:v>77.257999999999996</c:v>
                </c:pt>
                <c:pt idx="7964">
                  <c:v>76.159000000000006</c:v>
                </c:pt>
                <c:pt idx="7965">
                  <c:v>74.751000000000005</c:v>
                </c:pt>
                <c:pt idx="7966">
                  <c:v>71.608999999999995</c:v>
                </c:pt>
                <c:pt idx="7967">
                  <c:v>68.575999999999993</c:v>
                </c:pt>
                <c:pt idx="7968">
                  <c:v>61.402000000000001</c:v>
                </c:pt>
                <c:pt idx="7969">
                  <c:v>47.527000000000001</c:v>
                </c:pt>
                <c:pt idx="7970">
                  <c:v>64.644000000000005</c:v>
                </c:pt>
                <c:pt idx="7971">
                  <c:v>69.86</c:v>
                </c:pt>
                <c:pt idx="7972">
                  <c:v>73.058000000000007</c:v>
                </c:pt>
                <c:pt idx="7973">
                  <c:v>75.361999999999995</c:v>
                </c:pt>
                <c:pt idx="7974">
                  <c:v>76.554000000000002</c:v>
                </c:pt>
                <c:pt idx="7975">
                  <c:v>77.637</c:v>
                </c:pt>
                <c:pt idx="7976">
                  <c:v>78.742999999999995</c:v>
                </c:pt>
                <c:pt idx="7977">
                  <c:v>78.753</c:v>
                </c:pt>
                <c:pt idx="7978">
                  <c:v>79.385000000000005</c:v>
                </c:pt>
                <c:pt idx="7979">
                  <c:v>79.64</c:v>
                </c:pt>
                <c:pt idx="7980">
                  <c:v>79.682000000000002</c:v>
                </c:pt>
                <c:pt idx="7981">
                  <c:v>79.033000000000001</c:v>
                </c:pt>
                <c:pt idx="7982">
                  <c:v>78.664000000000001</c:v>
                </c:pt>
                <c:pt idx="7983">
                  <c:v>78.191000000000003</c:v>
                </c:pt>
                <c:pt idx="7984">
                  <c:v>77.334999999999994</c:v>
                </c:pt>
                <c:pt idx="7985">
                  <c:v>75.334000000000003</c:v>
                </c:pt>
                <c:pt idx="7986">
                  <c:v>74.042000000000002</c:v>
                </c:pt>
                <c:pt idx="7987">
                  <c:v>71.676000000000002</c:v>
                </c:pt>
                <c:pt idx="7988">
                  <c:v>67.909000000000006</c:v>
                </c:pt>
                <c:pt idx="7989">
                  <c:v>59.991</c:v>
                </c:pt>
                <c:pt idx="7990">
                  <c:v>53.302999999999997</c:v>
                </c:pt>
                <c:pt idx="7991">
                  <c:v>65.52</c:v>
                </c:pt>
                <c:pt idx="7992">
                  <c:v>69.945999999999998</c:v>
                </c:pt>
                <c:pt idx="7993">
                  <c:v>73.007999999999996</c:v>
                </c:pt>
                <c:pt idx="7994">
                  <c:v>75.094999999999999</c:v>
                </c:pt>
                <c:pt idx="7995">
                  <c:v>76.823999999999998</c:v>
                </c:pt>
                <c:pt idx="7996">
                  <c:v>77.98</c:v>
                </c:pt>
                <c:pt idx="7997">
                  <c:v>78.289000000000001</c:v>
                </c:pt>
                <c:pt idx="7998">
                  <c:v>79.016000000000005</c:v>
                </c:pt>
                <c:pt idx="7999">
                  <c:v>79.614999999999995</c:v>
                </c:pt>
                <c:pt idx="8000">
                  <c:v>79.766999999999996</c:v>
                </c:pt>
                <c:pt idx="8001">
                  <c:v>79.314999999999998</c:v>
                </c:pt>
                <c:pt idx="8002">
                  <c:v>79.135999999999996</c:v>
                </c:pt>
                <c:pt idx="8003">
                  <c:v>78.864000000000004</c:v>
                </c:pt>
                <c:pt idx="8004">
                  <c:v>78.352999999999994</c:v>
                </c:pt>
                <c:pt idx="8005">
                  <c:v>76.697000000000003</c:v>
                </c:pt>
                <c:pt idx="8006">
                  <c:v>75.623999999999995</c:v>
                </c:pt>
                <c:pt idx="8007">
                  <c:v>73.698999999999998</c:v>
                </c:pt>
                <c:pt idx="8008">
                  <c:v>71.256</c:v>
                </c:pt>
                <c:pt idx="8009">
                  <c:v>66.605999999999995</c:v>
                </c:pt>
                <c:pt idx="8010">
                  <c:v>56.473999999999997</c:v>
                </c:pt>
                <c:pt idx="8011">
                  <c:v>54.695</c:v>
                </c:pt>
                <c:pt idx="8012">
                  <c:v>66.355999999999995</c:v>
                </c:pt>
                <c:pt idx="8013">
                  <c:v>70.599000000000004</c:v>
                </c:pt>
                <c:pt idx="8014">
                  <c:v>73.513999999999996</c:v>
                </c:pt>
                <c:pt idx="8015">
                  <c:v>75.641000000000005</c:v>
                </c:pt>
                <c:pt idx="8016">
                  <c:v>77.278999999999996</c:v>
                </c:pt>
                <c:pt idx="8017">
                  <c:v>77.734999999999999</c:v>
                </c:pt>
                <c:pt idx="8018">
                  <c:v>78.893000000000001</c:v>
                </c:pt>
                <c:pt idx="8019">
                  <c:v>79.421000000000006</c:v>
                </c:pt>
                <c:pt idx="8020">
                  <c:v>79.900999999999996</c:v>
                </c:pt>
                <c:pt idx="8021">
                  <c:v>79.513999999999996</c:v>
                </c:pt>
                <c:pt idx="8022">
                  <c:v>79.543000000000006</c:v>
                </c:pt>
                <c:pt idx="8023">
                  <c:v>79.394000000000005</c:v>
                </c:pt>
                <c:pt idx="8024">
                  <c:v>79.078999999999994</c:v>
                </c:pt>
                <c:pt idx="8025">
                  <c:v>77.668000000000006</c:v>
                </c:pt>
                <c:pt idx="8026">
                  <c:v>76.819999999999993</c:v>
                </c:pt>
                <c:pt idx="8027">
                  <c:v>75.436000000000007</c:v>
                </c:pt>
                <c:pt idx="8028">
                  <c:v>72.903000000000006</c:v>
                </c:pt>
                <c:pt idx="8029">
                  <c:v>70.084999999999994</c:v>
                </c:pt>
                <c:pt idx="8030">
                  <c:v>65.296000000000006</c:v>
                </c:pt>
                <c:pt idx="8031">
                  <c:v>52.536999999999999</c:v>
                </c:pt>
                <c:pt idx="8032">
                  <c:v>60.713000000000001</c:v>
                </c:pt>
                <c:pt idx="8033">
                  <c:v>68.015000000000001</c:v>
                </c:pt>
                <c:pt idx="8034">
                  <c:v>71.841999999999999</c:v>
                </c:pt>
                <c:pt idx="8035">
                  <c:v>74.460999999999999</c:v>
                </c:pt>
                <c:pt idx="8036">
                  <c:v>75.567999999999998</c:v>
                </c:pt>
                <c:pt idx="8037">
                  <c:v>77.209999999999994</c:v>
                </c:pt>
                <c:pt idx="8038">
                  <c:v>78.245999999999995</c:v>
                </c:pt>
                <c:pt idx="8039">
                  <c:v>79.064999999999998</c:v>
                </c:pt>
                <c:pt idx="8040">
                  <c:v>79.138000000000005</c:v>
                </c:pt>
                <c:pt idx="8041">
                  <c:v>79.528000000000006</c:v>
                </c:pt>
                <c:pt idx="8042">
                  <c:v>79.751000000000005</c:v>
                </c:pt>
                <c:pt idx="8043">
                  <c:v>79.816000000000003</c:v>
                </c:pt>
                <c:pt idx="8044">
                  <c:v>78.926000000000002</c:v>
                </c:pt>
                <c:pt idx="8045">
                  <c:v>78.531999999999996</c:v>
                </c:pt>
                <c:pt idx="8046">
                  <c:v>77.872</c:v>
                </c:pt>
                <c:pt idx="8047">
                  <c:v>76.885000000000005</c:v>
                </c:pt>
                <c:pt idx="8048">
                  <c:v>74.852999999999994</c:v>
                </c:pt>
                <c:pt idx="8049">
                  <c:v>72.911000000000001</c:v>
                </c:pt>
                <c:pt idx="8050">
                  <c:v>69.885000000000005</c:v>
                </c:pt>
                <c:pt idx="8051">
                  <c:v>64.953999999999994</c:v>
                </c:pt>
                <c:pt idx="8052">
                  <c:v>46.433</c:v>
                </c:pt>
                <c:pt idx="8053">
                  <c:v>61.804000000000002</c:v>
                </c:pt>
                <c:pt idx="8054">
                  <c:v>68.653999999999996</c:v>
                </c:pt>
                <c:pt idx="8055">
                  <c:v>72.448999999999998</c:v>
                </c:pt>
                <c:pt idx="8056">
                  <c:v>74.364999999999995</c:v>
                </c:pt>
                <c:pt idx="8057">
                  <c:v>76.254000000000005</c:v>
                </c:pt>
                <c:pt idx="8058">
                  <c:v>77.686000000000007</c:v>
                </c:pt>
                <c:pt idx="8059">
                  <c:v>78.813999999999993</c:v>
                </c:pt>
                <c:pt idx="8060">
                  <c:v>78.992999999999995</c:v>
                </c:pt>
                <c:pt idx="8061">
                  <c:v>79.545000000000002</c:v>
                </c:pt>
                <c:pt idx="8062">
                  <c:v>79.968000000000004</c:v>
                </c:pt>
                <c:pt idx="8063">
                  <c:v>80.09</c:v>
                </c:pt>
                <c:pt idx="8064">
                  <c:v>79.447000000000003</c:v>
                </c:pt>
                <c:pt idx="8065">
                  <c:v>79.322999999999993</c:v>
                </c:pt>
                <c:pt idx="8066">
                  <c:v>78.72</c:v>
                </c:pt>
                <c:pt idx="8067">
                  <c:v>78.152000000000001</c:v>
                </c:pt>
                <c:pt idx="8068">
                  <c:v>76.403999999999996</c:v>
                </c:pt>
                <c:pt idx="8069">
                  <c:v>74.956000000000003</c:v>
                </c:pt>
                <c:pt idx="8070">
                  <c:v>72.825000000000003</c:v>
                </c:pt>
                <c:pt idx="8071">
                  <c:v>69.616</c:v>
                </c:pt>
                <c:pt idx="8072">
                  <c:v>62.948</c:v>
                </c:pt>
                <c:pt idx="8073">
                  <c:v>28.288</c:v>
                </c:pt>
                <c:pt idx="8074">
                  <c:v>63.651000000000003</c:v>
                </c:pt>
                <c:pt idx="8075">
                  <c:v>69.716999999999999</c:v>
                </c:pt>
                <c:pt idx="8076">
                  <c:v>72.75</c:v>
                </c:pt>
                <c:pt idx="8077">
                  <c:v>75.034000000000006</c:v>
                </c:pt>
                <c:pt idx="8078">
                  <c:v>76.802000000000007</c:v>
                </c:pt>
                <c:pt idx="8079">
                  <c:v>77.507000000000005</c:v>
                </c:pt>
                <c:pt idx="8080">
                  <c:v>78.632999999999996</c:v>
                </c:pt>
                <c:pt idx="8081">
                  <c:v>79.399000000000001</c:v>
                </c:pt>
                <c:pt idx="8082">
                  <c:v>79.911000000000001</c:v>
                </c:pt>
                <c:pt idx="8083">
                  <c:v>79.578999999999994</c:v>
                </c:pt>
                <c:pt idx="8084">
                  <c:v>79.784999999999997</c:v>
                </c:pt>
                <c:pt idx="8085">
                  <c:v>79.688999999999993</c:v>
                </c:pt>
                <c:pt idx="8086">
                  <c:v>79.447999999999993</c:v>
                </c:pt>
                <c:pt idx="8087">
                  <c:v>78.331000000000003</c:v>
                </c:pt>
                <c:pt idx="8088">
                  <c:v>77.47</c:v>
                </c:pt>
                <c:pt idx="8089">
                  <c:v>76.412999999999997</c:v>
                </c:pt>
                <c:pt idx="8090">
                  <c:v>75.037999999999997</c:v>
                </c:pt>
                <c:pt idx="8091">
                  <c:v>71.911000000000001</c:v>
                </c:pt>
                <c:pt idx="8092">
                  <c:v>68.793999999999997</c:v>
                </c:pt>
                <c:pt idx="8093">
                  <c:v>61.965000000000003</c:v>
                </c:pt>
                <c:pt idx="8094">
                  <c:v>43.591000000000001</c:v>
                </c:pt>
                <c:pt idx="8095">
                  <c:v>64.36</c:v>
                </c:pt>
                <c:pt idx="8096">
                  <c:v>69.885000000000005</c:v>
                </c:pt>
                <c:pt idx="8097">
                  <c:v>73.241</c:v>
                </c:pt>
                <c:pt idx="8098">
                  <c:v>75.382999999999996</c:v>
                </c:pt>
                <c:pt idx="8099">
                  <c:v>76.582999999999998</c:v>
                </c:pt>
                <c:pt idx="8100">
                  <c:v>77.81</c:v>
                </c:pt>
                <c:pt idx="8101">
                  <c:v>78.947999999999993</c:v>
                </c:pt>
                <c:pt idx="8102">
                  <c:v>79.63</c:v>
                </c:pt>
                <c:pt idx="8103">
                  <c:v>79.534000000000006</c:v>
                </c:pt>
                <c:pt idx="8104">
                  <c:v>79.881</c:v>
                </c:pt>
                <c:pt idx="8105">
                  <c:v>79.953999999999994</c:v>
                </c:pt>
                <c:pt idx="8106">
                  <c:v>79.992000000000004</c:v>
                </c:pt>
                <c:pt idx="8107">
                  <c:v>78.927999999999997</c:v>
                </c:pt>
                <c:pt idx="8108">
                  <c:v>78.421999999999997</c:v>
                </c:pt>
                <c:pt idx="8109">
                  <c:v>77.658000000000001</c:v>
                </c:pt>
                <c:pt idx="8110">
                  <c:v>76.379000000000005</c:v>
                </c:pt>
                <c:pt idx="8111">
                  <c:v>74.447000000000003</c:v>
                </c:pt>
                <c:pt idx="8112">
                  <c:v>72.177999999999997</c:v>
                </c:pt>
                <c:pt idx="8113">
                  <c:v>68.301000000000002</c:v>
                </c:pt>
                <c:pt idx="8114">
                  <c:v>61.505000000000003</c:v>
                </c:pt>
                <c:pt idx="8115">
                  <c:v>51.335000000000001</c:v>
                </c:pt>
                <c:pt idx="8116">
                  <c:v>65.897999999999996</c:v>
                </c:pt>
                <c:pt idx="8117">
                  <c:v>70.290999999999997</c:v>
                </c:pt>
                <c:pt idx="8118">
                  <c:v>74.013999999999996</c:v>
                </c:pt>
                <c:pt idx="8119">
                  <c:v>75.435000000000002</c:v>
                </c:pt>
                <c:pt idx="8120">
                  <c:v>77.173000000000002</c:v>
                </c:pt>
                <c:pt idx="8121">
                  <c:v>78.338999999999999</c:v>
                </c:pt>
                <c:pt idx="8122">
                  <c:v>79.311999999999998</c:v>
                </c:pt>
                <c:pt idx="8123">
                  <c:v>79.373000000000005</c:v>
                </c:pt>
                <c:pt idx="8124">
                  <c:v>79.944999999999993</c:v>
                </c:pt>
                <c:pt idx="8125">
                  <c:v>80.090999999999994</c:v>
                </c:pt>
                <c:pt idx="8126">
                  <c:v>80.278999999999996</c:v>
                </c:pt>
                <c:pt idx="8127">
                  <c:v>79.436999999999998</c:v>
                </c:pt>
                <c:pt idx="8128">
                  <c:v>79.108999999999995</c:v>
                </c:pt>
                <c:pt idx="8129">
                  <c:v>78.570999999999998</c:v>
                </c:pt>
                <c:pt idx="8130">
                  <c:v>76.897000000000006</c:v>
                </c:pt>
                <c:pt idx="8131">
                  <c:v>75.763000000000005</c:v>
                </c:pt>
                <c:pt idx="8132">
                  <c:v>73.849000000000004</c:v>
                </c:pt>
                <c:pt idx="8133">
                  <c:v>71.242999999999995</c:v>
                </c:pt>
                <c:pt idx="8134">
                  <c:v>66.308999999999997</c:v>
                </c:pt>
                <c:pt idx="8135">
                  <c:v>53.784999999999997</c:v>
                </c:pt>
                <c:pt idx="8136">
                  <c:v>57.375</c:v>
                </c:pt>
                <c:pt idx="8137">
                  <c:v>67.105000000000004</c:v>
                </c:pt>
                <c:pt idx="8138">
                  <c:v>71.153999999999996</c:v>
                </c:pt>
                <c:pt idx="8139">
                  <c:v>74.012</c:v>
                </c:pt>
                <c:pt idx="8140">
                  <c:v>76.075000000000003</c:v>
                </c:pt>
                <c:pt idx="8141">
                  <c:v>77.584000000000003</c:v>
                </c:pt>
                <c:pt idx="8142">
                  <c:v>78.02</c:v>
                </c:pt>
                <c:pt idx="8143">
                  <c:v>79.188999999999993</c:v>
                </c:pt>
                <c:pt idx="8144">
                  <c:v>79.744</c:v>
                </c:pt>
                <c:pt idx="8145">
                  <c:v>80.159000000000006</c:v>
                </c:pt>
                <c:pt idx="8146">
                  <c:v>79.742999999999995</c:v>
                </c:pt>
                <c:pt idx="8147">
                  <c:v>79.816999999999993</c:v>
                </c:pt>
                <c:pt idx="8148">
                  <c:v>79.650999999999996</c:v>
                </c:pt>
                <c:pt idx="8149">
                  <c:v>79.346999999999994</c:v>
                </c:pt>
                <c:pt idx="8150">
                  <c:v>77.941000000000003</c:v>
                </c:pt>
                <c:pt idx="8151">
                  <c:v>77.113</c:v>
                </c:pt>
                <c:pt idx="8152">
                  <c:v>75.727000000000004</c:v>
                </c:pt>
                <c:pt idx="8153">
                  <c:v>73.965999999999994</c:v>
                </c:pt>
                <c:pt idx="8154">
                  <c:v>70.623000000000005</c:v>
                </c:pt>
                <c:pt idx="8155">
                  <c:v>65.722999999999999</c:v>
                </c:pt>
                <c:pt idx="8156">
                  <c:v>53.643999999999998</c:v>
                </c:pt>
                <c:pt idx="8157">
                  <c:v>61.124000000000002</c:v>
                </c:pt>
                <c:pt idx="8158">
                  <c:v>67.929000000000002</c:v>
                </c:pt>
                <c:pt idx="8159">
                  <c:v>71.897000000000006</c:v>
                </c:pt>
                <c:pt idx="8160">
                  <c:v>74.769000000000005</c:v>
                </c:pt>
                <c:pt idx="8161">
                  <c:v>76.519000000000005</c:v>
                </c:pt>
                <c:pt idx="8162">
                  <c:v>77.447000000000003</c:v>
                </c:pt>
                <c:pt idx="8163">
                  <c:v>78.555999999999997</c:v>
                </c:pt>
                <c:pt idx="8164">
                  <c:v>79.409000000000006</c:v>
                </c:pt>
                <c:pt idx="8165">
                  <c:v>80.141999999999996</c:v>
                </c:pt>
                <c:pt idx="8166">
                  <c:v>79.882999999999996</c:v>
                </c:pt>
                <c:pt idx="8167">
                  <c:v>80.100999999999999</c:v>
                </c:pt>
                <c:pt idx="8168">
                  <c:v>80.143000000000001</c:v>
                </c:pt>
                <c:pt idx="8169">
                  <c:v>79.950999999999993</c:v>
                </c:pt>
                <c:pt idx="8170">
                  <c:v>78.864000000000004</c:v>
                </c:pt>
                <c:pt idx="8171">
                  <c:v>78.192999999999998</c:v>
                </c:pt>
                <c:pt idx="8172">
                  <c:v>77.180000000000007</c:v>
                </c:pt>
                <c:pt idx="8173">
                  <c:v>75.754999999999995</c:v>
                </c:pt>
                <c:pt idx="8174">
                  <c:v>73.147000000000006</c:v>
                </c:pt>
                <c:pt idx="8175">
                  <c:v>69.998999999999995</c:v>
                </c:pt>
                <c:pt idx="8176">
                  <c:v>64.927000000000007</c:v>
                </c:pt>
                <c:pt idx="8177">
                  <c:v>41.155999999999999</c:v>
                </c:pt>
                <c:pt idx="8178">
                  <c:v>63.029000000000003</c:v>
                </c:pt>
                <c:pt idx="8179">
                  <c:v>69.194999999999993</c:v>
                </c:pt>
                <c:pt idx="8180">
                  <c:v>72.867000000000004</c:v>
                </c:pt>
                <c:pt idx="8181">
                  <c:v>74.778000000000006</c:v>
                </c:pt>
                <c:pt idx="8182">
                  <c:v>76.8</c:v>
                </c:pt>
                <c:pt idx="8183">
                  <c:v>78.019000000000005</c:v>
                </c:pt>
                <c:pt idx="8184">
                  <c:v>79.102999999999994</c:v>
                </c:pt>
                <c:pt idx="8185">
                  <c:v>79.227000000000004</c:v>
                </c:pt>
                <c:pt idx="8186">
                  <c:v>79.823999999999998</c:v>
                </c:pt>
                <c:pt idx="8187">
                  <c:v>80.25</c:v>
                </c:pt>
                <c:pt idx="8188">
                  <c:v>80.260999999999996</c:v>
                </c:pt>
                <c:pt idx="8189">
                  <c:v>79.61</c:v>
                </c:pt>
                <c:pt idx="8190">
                  <c:v>79.516000000000005</c:v>
                </c:pt>
                <c:pt idx="8191">
                  <c:v>78.947000000000003</c:v>
                </c:pt>
                <c:pt idx="8192">
                  <c:v>78.373999999999995</c:v>
                </c:pt>
                <c:pt idx="8193">
                  <c:v>76.600999999999999</c:v>
                </c:pt>
                <c:pt idx="8194">
                  <c:v>75.102999999999994</c:v>
                </c:pt>
                <c:pt idx="8195">
                  <c:v>73.078999999999994</c:v>
                </c:pt>
                <c:pt idx="8196">
                  <c:v>69.965000000000003</c:v>
                </c:pt>
                <c:pt idx="8197">
                  <c:v>63.424999999999997</c:v>
                </c:pt>
                <c:pt idx="8198">
                  <c:v>0</c:v>
                </c:pt>
                <c:pt idx="8199">
                  <c:v>63.997999999999998</c:v>
                </c:pt>
                <c:pt idx="8200">
                  <c:v>69.602999999999994</c:v>
                </c:pt>
                <c:pt idx="8201">
                  <c:v>72.683999999999997</c:v>
                </c:pt>
                <c:pt idx="8202">
                  <c:v>75.177000000000007</c:v>
                </c:pt>
                <c:pt idx="8203">
                  <c:v>76.989999999999995</c:v>
                </c:pt>
                <c:pt idx="8204">
                  <c:v>78.323999999999998</c:v>
                </c:pt>
                <c:pt idx="8205">
                  <c:v>78.691999999999993</c:v>
                </c:pt>
                <c:pt idx="8206">
                  <c:v>79.572999999999993</c:v>
                </c:pt>
                <c:pt idx="8207">
                  <c:v>80.111000000000004</c:v>
                </c:pt>
                <c:pt idx="8208">
                  <c:v>80.459999999999994</c:v>
                </c:pt>
                <c:pt idx="8209">
                  <c:v>79.933000000000007</c:v>
                </c:pt>
                <c:pt idx="8210">
                  <c:v>79.807000000000002</c:v>
                </c:pt>
                <c:pt idx="8211">
                  <c:v>79.667000000000002</c:v>
                </c:pt>
                <c:pt idx="8212">
                  <c:v>79.221999999999994</c:v>
                </c:pt>
                <c:pt idx="8213">
                  <c:v>77.706999999999994</c:v>
                </c:pt>
                <c:pt idx="8214">
                  <c:v>76.698999999999998</c:v>
                </c:pt>
                <c:pt idx="8215">
                  <c:v>75.251000000000005</c:v>
                </c:pt>
                <c:pt idx="8216">
                  <c:v>72.908000000000001</c:v>
                </c:pt>
                <c:pt idx="8217">
                  <c:v>69.259</c:v>
                </c:pt>
                <c:pt idx="8218">
                  <c:v>61.878</c:v>
                </c:pt>
                <c:pt idx="8219">
                  <c:v>46.243000000000002</c:v>
                </c:pt>
                <c:pt idx="8220">
                  <c:v>65.474999999999994</c:v>
                </c:pt>
                <c:pt idx="8221">
                  <c:v>70.245999999999995</c:v>
                </c:pt>
                <c:pt idx="8222">
                  <c:v>73.591999999999999</c:v>
                </c:pt>
                <c:pt idx="8223">
                  <c:v>75.734999999999999</c:v>
                </c:pt>
                <c:pt idx="8224">
                  <c:v>77.581000000000003</c:v>
                </c:pt>
                <c:pt idx="8225">
                  <c:v>78.135000000000005</c:v>
                </c:pt>
                <c:pt idx="8226">
                  <c:v>79.245000000000005</c:v>
                </c:pt>
                <c:pt idx="8227">
                  <c:v>79.912999999999997</c:v>
                </c:pt>
                <c:pt idx="8228">
                  <c:v>79.772999999999996</c:v>
                </c:pt>
                <c:pt idx="8229">
                  <c:v>80.155000000000001</c:v>
                </c:pt>
                <c:pt idx="8230">
                  <c:v>80.16</c:v>
                </c:pt>
                <c:pt idx="8231">
                  <c:v>80.173000000000002</c:v>
                </c:pt>
                <c:pt idx="8232">
                  <c:v>79.096999999999994</c:v>
                </c:pt>
                <c:pt idx="8233">
                  <c:v>78.593999999999994</c:v>
                </c:pt>
                <c:pt idx="8234">
                  <c:v>77.793000000000006</c:v>
                </c:pt>
                <c:pt idx="8235">
                  <c:v>76.424999999999997</c:v>
                </c:pt>
                <c:pt idx="8236">
                  <c:v>74.387</c:v>
                </c:pt>
                <c:pt idx="8237">
                  <c:v>71.942999999999998</c:v>
                </c:pt>
                <c:pt idx="8238">
                  <c:v>67.938999999999993</c:v>
                </c:pt>
                <c:pt idx="8239">
                  <c:v>60.54</c:v>
                </c:pt>
                <c:pt idx="8240">
                  <c:v>54.384999999999998</c:v>
                </c:pt>
                <c:pt idx="8241">
                  <c:v>66.691999999999993</c:v>
                </c:pt>
                <c:pt idx="8242">
                  <c:v>70.813999999999993</c:v>
                </c:pt>
                <c:pt idx="8243">
                  <c:v>74.266000000000005</c:v>
                </c:pt>
                <c:pt idx="8244">
                  <c:v>75.661000000000001</c:v>
                </c:pt>
                <c:pt idx="8245">
                  <c:v>77.433000000000007</c:v>
                </c:pt>
                <c:pt idx="8246">
                  <c:v>78.603999999999999</c:v>
                </c:pt>
                <c:pt idx="8247">
                  <c:v>79.498999999999995</c:v>
                </c:pt>
                <c:pt idx="8248">
                  <c:v>79.531000000000006</c:v>
                </c:pt>
                <c:pt idx="8249">
                  <c:v>80.156000000000006</c:v>
                </c:pt>
                <c:pt idx="8250">
                  <c:v>80.308999999999997</c:v>
                </c:pt>
                <c:pt idx="8251">
                  <c:v>80.472999999999999</c:v>
                </c:pt>
                <c:pt idx="8252">
                  <c:v>79.626999999999995</c:v>
                </c:pt>
                <c:pt idx="8253">
                  <c:v>79.344999999999999</c:v>
                </c:pt>
                <c:pt idx="8254">
                  <c:v>78.813999999999993</c:v>
                </c:pt>
                <c:pt idx="8255">
                  <c:v>77.872</c:v>
                </c:pt>
                <c:pt idx="8256">
                  <c:v>76.096000000000004</c:v>
                </c:pt>
                <c:pt idx="8257">
                  <c:v>74.165000000000006</c:v>
                </c:pt>
                <c:pt idx="8258">
                  <c:v>71.647999999999996</c:v>
                </c:pt>
                <c:pt idx="8259">
                  <c:v>67.622</c:v>
                </c:pt>
                <c:pt idx="8260">
                  <c:v>56.107999999999997</c:v>
                </c:pt>
                <c:pt idx="8261">
                  <c:v>56.112000000000002</c:v>
                </c:pt>
                <c:pt idx="8262">
                  <c:v>67.215999999999994</c:v>
                </c:pt>
                <c:pt idx="8263">
                  <c:v>71.858999999999995</c:v>
                </c:pt>
                <c:pt idx="8264">
                  <c:v>74.06</c:v>
                </c:pt>
                <c:pt idx="8265">
                  <c:v>76.296999999999997</c:v>
                </c:pt>
                <c:pt idx="8266">
                  <c:v>77.799000000000007</c:v>
                </c:pt>
                <c:pt idx="8267">
                  <c:v>78.965000000000003</c:v>
                </c:pt>
                <c:pt idx="8268">
                  <c:v>79.442999999999998</c:v>
                </c:pt>
                <c:pt idx="8269">
                  <c:v>80.025999999999996</c:v>
                </c:pt>
                <c:pt idx="8270">
                  <c:v>80.474999999999994</c:v>
                </c:pt>
                <c:pt idx="8271">
                  <c:v>80.718999999999994</c:v>
                </c:pt>
                <c:pt idx="8272">
                  <c:v>80.141000000000005</c:v>
                </c:pt>
                <c:pt idx="8273">
                  <c:v>79.954999999999998</c:v>
                </c:pt>
                <c:pt idx="8274">
                  <c:v>79.664000000000001</c:v>
                </c:pt>
                <c:pt idx="8275">
                  <c:v>78.909000000000006</c:v>
                </c:pt>
                <c:pt idx="8276">
                  <c:v>77.429000000000002</c:v>
                </c:pt>
                <c:pt idx="8277">
                  <c:v>76.033000000000001</c:v>
                </c:pt>
                <c:pt idx="8278">
                  <c:v>74.242000000000004</c:v>
                </c:pt>
                <c:pt idx="8279">
                  <c:v>70.855999999999995</c:v>
                </c:pt>
                <c:pt idx="8280">
                  <c:v>65.626000000000005</c:v>
                </c:pt>
                <c:pt idx="8281">
                  <c:v>54.274000000000001</c:v>
                </c:pt>
                <c:pt idx="8282">
                  <c:v>61.533999999999999</c:v>
                </c:pt>
                <c:pt idx="8283">
                  <c:v>68.286000000000001</c:v>
                </c:pt>
                <c:pt idx="8284">
                  <c:v>72.381</c:v>
                </c:pt>
                <c:pt idx="8285">
                  <c:v>75.13</c:v>
                </c:pt>
                <c:pt idx="8286">
                  <c:v>76.694000000000003</c:v>
                </c:pt>
                <c:pt idx="8287">
                  <c:v>77.665999999999997</c:v>
                </c:pt>
                <c:pt idx="8288">
                  <c:v>78.861999999999995</c:v>
                </c:pt>
                <c:pt idx="8289">
                  <c:v>79.638999999999996</c:v>
                </c:pt>
                <c:pt idx="8290">
                  <c:v>80.346000000000004</c:v>
                </c:pt>
                <c:pt idx="8291">
                  <c:v>80.051000000000002</c:v>
                </c:pt>
                <c:pt idx="8292">
                  <c:v>80.283000000000001</c:v>
                </c:pt>
                <c:pt idx="8293">
                  <c:v>80.430000000000007</c:v>
                </c:pt>
                <c:pt idx="8294">
                  <c:v>80.150999999999996</c:v>
                </c:pt>
                <c:pt idx="8295">
                  <c:v>79.067999999999998</c:v>
                </c:pt>
                <c:pt idx="8296">
                  <c:v>78.432000000000002</c:v>
                </c:pt>
                <c:pt idx="8297">
                  <c:v>77.444999999999993</c:v>
                </c:pt>
                <c:pt idx="8298">
                  <c:v>76.123999999999995</c:v>
                </c:pt>
                <c:pt idx="8299">
                  <c:v>73.549000000000007</c:v>
                </c:pt>
                <c:pt idx="8300">
                  <c:v>70.492000000000004</c:v>
                </c:pt>
                <c:pt idx="8301">
                  <c:v>65.578999999999994</c:v>
                </c:pt>
                <c:pt idx="8302">
                  <c:v>50.406999999999996</c:v>
                </c:pt>
                <c:pt idx="8303">
                  <c:v>61.853999999999999</c:v>
                </c:pt>
                <c:pt idx="8304">
                  <c:v>68.945999999999998</c:v>
                </c:pt>
                <c:pt idx="8305">
                  <c:v>72.894000000000005</c:v>
                </c:pt>
                <c:pt idx="8306">
                  <c:v>75.456000000000003</c:v>
                </c:pt>
                <c:pt idx="8307">
                  <c:v>76.688999999999993</c:v>
                </c:pt>
                <c:pt idx="8308">
                  <c:v>78.111000000000004</c:v>
                </c:pt>
                <c:pt idx="8309">
                  <c:v>79.25</c:v>
                </c:pt>
                <c:pt idx="8310">
                  <c:v>80.09</c:v>
                </c:pt>
                <c:pt idx="8311">
                  <c:v>80.006</c:v>
                </c:pt>
                <c:pt idx="8312">
                  <c:v>80.442999999999998</c:v>
                </c:pt>
                <c:pt idx="8313">
                  <c:v>80.584000000000003</c:v>
                </c:pt>
                <c:pt idx="8314">
                  <c:v>80.581000000000003</c:v>
                </c:pt>
                <c:pt idx="8315">
                  <c:v>79.796999999999997</c:v>
                </c:pt>
                <c:pt idx="8316">
                  <c:v>79.263000000000005</c:v>
                </c:pt>
                <c:pt idx="8317">
                  <c:v>78.606999999999999</c:v>
                </c:pt>
                <c:pt idx="8318">
                  <c:v>77.581999999999994</c:v>
                </c:pt>
                <c:pt idx="8319">
                  <c:v>75.44</c:v>
                </c:pt>
                <c:pt idx="8320">
                  <c:v>73.233999999999995</c:v>
                </c:pt>
                <c:pt idx="8321">
                  <c:v>70.191000000000003</c:v>
                </c:pt>
                <c:pt idx="8322">
                  <c:v>64.206000000000003</c:v>
                </c:pt>
                <c:pt idx="8323">
                  <c:v>28.673999999999999</c:v>
                </c:pt>
                <c:pt idx="8324">
                  <c:v>64.563000000000002</c:v>
                </c:pt>
                <c:pt idx="8325">
                  <c:v>70.113</c:v>
                </c:pt>
                <c:pt idx="8326">
                  <c:v>73.849000000000004</c:v>
                </c:pt>
                <c:pt idx="8327">
                  <c:v>75.596000000000004</c:v>
                </c:pt>
                <c:pt idx="8328">
                  <c:v>77.334000000000003</c:v>
                </c:pt>
                <c:pt idx="8329">
                  <c:v>78.671000000000006</c:v>
                </c:pt>
                <c:pt idx="8330">
                  <c:v>79.001000000000005</c:v>
                </c:pt>
                <c:pt idx="8331">
                  <c:v>79.954999999999998</c:v>
                </c:pt>
                <c:pt idx="8332">
                  <c:v>80.375</c:v>
                </c:pt>
                <c:pt idx="8333">
                  <c:v>80.725999999999999</c:v>
                </c:pt>
                <c:pt idx="8334">
                  <c:v>80.206999999999994</c:v>
                </c:pt>
                <c:pt idx="8335">
                  <c:v>80.108000000000004</c:v>
                </c:pt>
                <c:pt idx="8336">
                  <c:v>79.966999999999999</c:v>
                </c:pt>
                <c:pt idx="8337">
                  <c:v>79.403999999999996</c:v>
                </c:pt>
                <c:pt idx="8338">
                  <c:v>77.888000000000005</c:v>
                </c:pt>
                <c:pt idx="8339">
                  <c:v>76.840999999999994</c:v>
                </c:pt>
                <c:pt idx="8340">
                  <c:v>75.343999999999994</c:v>
                </c:pt>
                <c:pt idx="8341">
                  <c:v>73.03</c:v>
                </c:pt>
                <c:pt idx="8342">
                  <c:v>69.213999999999999</c:v>
                </c:pt>
                <c:pt idx="8343">
                  <c:v>61.317</c:v>
                </c:pt>
                <c:pt idx="8344">
                  <c:v>48.381999999999998</c:v>
                </c:pt>
                <c:pt idx="8345">
                  <c:v>65.814999999999998</c:v>
                </c:pt>
                <c:pt idx="8346">
                  <c:v>70.512</c:v>
                </c:pt>
                <c:pt idx="8347">
                  <c:v>73.906000000000006</c:v>
                </c:pt>
                <c:pt idx="8348">
                  <c:v>76.11</c:v>
                </c:pt>
                <c:pt idx="8349">
                  <c:v>77.826999999999998</c:v>
                </c:pt>
                <c:pt idx="8350">
                  <c:v>78.353999999999999</c:v>
                </c:pt>
                <c:pt idx="8351">
                  <c:v>79.519000000000005</c:v>
                </c:pt>
                <c:pt idx="8352">
                  <c:v>80.200999999999993</c:v>
                </c:pt>
                <c:pt idx="8353">
                  <c:v>80.727000000000004</c:v>
                </c:pt>
                <c:pt idx="8354">
                  <c:v>80.414000000000001</c:v>
                </c:pt>
                <c:pt idx="8355">
                  <c:v>80.471000000000004</c:v>
                </c:pt>
                <c:pt idx="8356">
                  <c:v>80.498999999999995</c:v>
                </c:pt>
                <c:pt idx="8357">
                  <c:v>80.117999999999995</c:v>
                </c:pt>
                <c:pt idx="8358">
                  <c:v>78.915000000000006</c:v>
                </c:pt>
                <c:pt idx="8359">
                  <c:v>78.146000000000001</c:v>
                </c:pt>
                <c:pt idx="8360">
                  <c:v>76.831999999999994</c:v>
                </c:pt>
                <c:pt idx="8361">
                  <c:v>75.510000000000005</c:v>
                </c:pt>
                <c:pt idx="8362">
                  <c:v>72.492000000000004</c:v>
                </c:pt>
                <c:pt idx="8363">
                  <c:v>68.655000000000001</c:v>
                </c:pt>
                <c:pt idx="8364">
                  <c:v>61.570999999999998</c:v>
                </c:pt>
                <c:pt idx="8365">
                  <c:v>53.392000000000003</c:v>
                </c:pt>
                <c:pt idx="8366">
                  <c:v>66.551000000000002</c:v>
                </c:pt>
                <c:pt idx="8367">
                  <c:v>71.135000000000005</c:v>
                </c:pt>
                <c:pt idx="8368">
                  <c:v>74.576999999999998</c:v>
                </c:pt>
                <c:pt idx="8369">
                  <c:v>76.655000000000001</c:v>
                </c:pt>
                <c:pt idx="8370">
                  <c:v>77.762</c:v>
                </c:pt>
                <c:pt idx="8371">
                  <c:v>78.995000000000005</c:v>
                </c:pt>
                <c:pt idx="8372">
                  <c:v>79.894999999999996</c:v>
                </c:pt>
                <c:pt idx="8373">
                  <c:v>80.572999999999993</c:v>
                </c:pt>
                <c:pt idx="8374">
                  <c:v>80.531000000000006</c:v>
                </c:pt>
                <c:pt idx="8375">
                  <c:v>80.680999999999997</c:v>
                </c:pt>
                <c:pt idx="8376">
                  <c:v>80.861000000000004</c:v>
                </c:pt>
                <c:pt idx="8377">
                  <c:v>79.966999999999999</c:v>
                </c:pt>
                <c:pt idx="8378">
                  <c:v>79.697999999999993</c:v>
                </c:pt>
                <c:pt idx="8379">
                  <c:v>79.135000000000005</c:v>
                </c:pt>
                <c:pt idx="8380">
                  <c:v>78.177999999999997</c:v>
                </c:pt>
                <c:pt idx="8381">
                  <c:v>76.358000000000004</c:v>
                </c:pt>
                <c:pt idx="8382">
                  <c:v>74.343999999999994</c:v>
                </c:pt>
                <c:pt idx="8383">
                  <c:v>71.881</c:v>
                </c:pt>
                <c:pt idx="8384">
                  <c:v>67.656999999999996</c:v>
                </c:pt>
                <c:pt idx="8385">
                  <c:v>55.401000000000003</c:v>
                </c:pt>
                <c:pt idx="8386">
                  <c:v>58.119</c:v>
                </c:pt>
                <c:pt idx="8387">
                  <c:v>67.837000000000003</c:v>
                </c:pt>
                <c:pt idx="8388">
                  <c:v>72.171000000000006</c:v>
                </c:pt>
                <c:pt idx="8389">
                  <c:v>74.378</c:v>
                </c:pt>
                <c:pt idx="8390">
                  <c:v>76.656999999999996</c:v>
                </c:pt>
                <c:pt idx="8391">
                  <c:v>78.141000000000005</c:v>
                </c:pt>
                <c:pt idx="8392">
                  <c:v>79.194999999999993</c:v>
                </c:pt>
                <c:pt idx="8393">
                  <c:v>79.649000000000001</c:v>
                </c:pt>
                <c:pt idx="8394">
                  <c:v>80.262</c:v>
                </c:pt>
                <c:pt idx="8395">
                  <c:v>80.742999999999995</c:v>
                </c:pt>
                <c:pt idx="8396">
                  <c:v>80.930000000000007</c:v>
                </c:pt>
                <c:pt idx="8397">
                  <c:v>80.316000000000003</c:v>
                </c:pt>
                <c:pt idx="8398">
                  <c:v>80.182000000000002</c:v>
                </c:pt>
                <c:pt idx="8399">
                  <c:v>79.885999999999996</c:v>
                </c:pt>
                <c:pt idx="8400">
                  <c:v>79.167000000000002</c:v>
                </c:pt>
                <c:pt idx="8401">
                  <c:v>77.674000000000007</c:v>
                </c:pt>
                <c:pt idx="8402">
                  <c:v>76.277000000000001</c:v>
                </c:pt>
                <c:pt idx="8403">
                  <c:v>74.489999999999995</c:v>
                </c:pt>
                <c:pt idx="8404">
                  <c:v>71.927000000000007</c:v>
                </c:pt>
                <c:pt idx="8405">
                  <c:v>66.507000000000005</c:v>
                </c:pt>
                <c:pt idx="8406">
                  <c:v>55.335999999999999</c:v>
                </c:pt>
                <c:pt idx="8407">
                  <c:v>61.33</c:v>
                </c:pt>
                <c:pt idx="8408">
                  <c:v>68.896000000000001</c:v>
                </c:pt>
                <c:pt idx="8409">
                  <c:v>72.281999999999996</c:v>
                </c:pt>
                <c:pt idx="8410">
                  <c:v>75.105999999999995</c:v>
                </c:pt>
                <c:pt idx="8411">
                  <c:v>76.905000000000001</c:v>
                </c:pt>
                <c:pt idx="8412">
                  <c:v>78.486999999999995</c:v>
                </c:pt>
                <c:pt idx="8413">
                  <c:v>78.988</c:v>
                </c:pt>
                <c:pt idx="8414">
                  <c:v>79.873999999999995</c:v>
                </c:pt>
                <c:pt idx="8415">
                  <c:v>80.542000000000002</c:v>
                </c:pt>
                <c:pt idx="8416">
                  <c:v>80.975999999999999</c:v>
                </c:pt>
                <c:pt idx="8417">
                  <c:v>80.536000000000001</c:v>
                </c:pt>
                <c:pt idx="8418">
                  <c:v>80.635000000000005</c:v>
                </c:pt>
                <c:pt idx="8419">
                  <c:v>80.394000000000005</c:v>
                </c:pt>
                <c:pt idx="8420">
                  <c:v>79.97</c:v>
                </c:pt>
                <c:pt idx="8421">
                  <c:v>78.671000000000006</c:v>
                </c:pt>
                <c:pt idx="8422">
                  <c:v>77.608000000000004</c:v>
                </c:pt>
                <c:pt idx="8423">
                  <c:v>76.272999999999996</c:v>
                </c:pt>
                <c:pt idx="8424">
                  <c:v>74.275999999999996</c:v>
                </c:pt>
                <c:pt idx="8425">
                  <c:v>70.481999999999999</c:v>
                </c:pt>
                <c:pt idx="8426">
                  <c:v>65.2</c:v>
                </c:pt>
                <c:pt idx="8427">
                  <c:v>44.701000000000001</c:v>
                </c:pt>
                <c:pt idx="8428">
                  <c:v>63.079000000000001</c:v>
                </c:pt>
                <c:pt idx="8429">
                  <c:v>69.882000000000005</c:v>
                </c:pt>
                <c:pt idx="8430">
                  <c:v>73.305000000000007</c:v>
                </c:pt>
                <c:pt idx="8431">
                  <c:v>75.900000000000006</c:v>
                </c:pt>
                <c:pt idx="8432">
                  <c:v>77.102000000000004</c:v>
                </c:pt>
                <c:pt idx="8433">
                  <c:v>78.540999999999997</c:v>
                </c:pt>
                <c:pt idx="8434">
                  <c:v>79.608000000000004</c:v>
                </c:pt>
                <c:pt idx="8435">
                  <c:v>80.289000000000001</c:v>
                </c:pt>
                <c:pt idx="8436">
                  <c:v>80.227999999999994</c:v>
                </c:pt>
                <c:pt idx="8437">
                  <c:v>80.686000000000007</c:v>
                </c:pt>
                <c:pt idx="8438">
                  <c:v>80.741</c:v>
                </c:pt>
                <c:pt idx="8439">
                  <c:v>80.724000000000004</c:v>
                </c:pt>
                <c:pt idx="8440">
                  <c:v>79.891000000000005</c:v>
                </c:pt>
                <c:pt idx="8441">
                  <c:v>79.340999999999994</c:v>
                </c:pt>
                <c:pt idx="8442">
                  <c:v>78.790000000000006</c:v>
                </c:pt>
                <c:pt idx="8443">
                  <c:v>77.664000000000001</c:v>
                </c:pt>
                <c:pt idx="8444">
                  <c:v>75.504999999999995</c:v>
                </c:pt>
                <c:pt idx="8445">
                  <c:v>73.292000000000002</c:v>
                </c:pt>
                <c:pt idx="8446">
                  <c:v>70.135999999999996</c:v>
                </c:pt>
                <c:pt idx="8447">
                  <c:v>64.400999999999996</c:v>
                </c:pt>
                <c:pt idx="8448">
                  <c:v>29.375</c:v>
                </c:pt>
                <c:pt idx="8449">
                  <c:v>64.837000000000003</c:v>
                </c:pt>
                <c:pt idx="8450">
                  <c:v>70.402000000000001</c:v>
                </c:pt>
                <c:pt idx="8451">
                  <c:v>73.915999999999997</c:v>
                </c:pt>
                <c:pt idx="8452">
                  <c:v>75.697000000000003</c:v>
                </c:pt>
                <c:pt idx="8453">
                  <c:v>77.528000000000006</c:v>
                </c:pt>
                <c:pt idx="8454">
                  <c:v>78.91</c:v>
                </c:pt>
                <c:pt idx="8455">
                  <c:v>79.897000000000006</c:v>
                </c:pt>
                <c:pt idx="8456">
                  <c:v>80.069000000000003</c:v>
                </c:pt>
                <c:pt idx="8457">
                  <c:v>80.587999999999994</c:v>
                </c:pt>
                <c:pt idx="8458">
                  <c:v>80.962000000000003</c:v>
                </c:pt>
                <c:pt idx="8459">
                  <c:v>81.144999999999996</c:v>
                </c:pt>
                <c:pt idx="8460">
                  <c:v>80.379000000000005</c:v>
                </c:pt>
                <c:pt idx="8461">
                  <c:v>80.241</c:v>
                </c:pt>
                <c:pt idx="8462">
                  <c:v>79.768000000000001</c:v>
                </c:pt>
                <c:pt idx="8463">
                  <c:v>78.908000000000001</c:v>
                </c:pt>
                <c:pt idx="8464">
                  <c:v>77.176000000000002</c:v>
                </c:pt>
                <c:pt idx="8465">
                  <c:v>75.680000000000007</c:v>
                </c:pt>
                <c:pt idx="8466">
                  <c:v>73.259</c:v>
                </c:pt>
                <c:pt idx="8467">
                  <c:v>70.191999999999993</c:v>
                </c:pt>
                <c:pt idx="8468">
                  <c:v>61.826999999999998</c:v>
                </c:pt>
                <c:pt idx="8469">
                  <c:v>50.936</c:v>
                </c:pt>
                <c:pt idx="8470">
                  <c:v>66.231999999999999</c:v>
                </c:pt>
                <c:pt idx="8471">
                  <c:v>71.515000000000001</c:v>
                </c:pt>
                <c:pt idx="8472">
                  <c:v>74.221000000000004</c:v>
                </c:pt>
                <c:pt idx="8473">
                  <c:v>76.448999999999998</c:v>
                </c:pt>
                <c:pt idx="8474">
                  <c:v>78.180000000000007</c:v>
                </c:pt>
                <c:pt idx="8475">
                  <c:v>78.680000000000007</c:v>
                </c:pt>
                <c:pt idx="8476">
                  <c:v>79.843000000000004</c:v>
                </c:pt>
                <c:pt idx="8477">
                  <c:v>80.488</c:v>
                </c:pt>
                <c:pt idx="8478">
                  <c:v>81.02</c:v>
                </c:pt>
                <c:pt idx="8479">
                  <c:v>80.664000000000001</c:v>
                </c:pt>
                <c:pt idx="8480">
                  <c:v>80.763999999999996</c:v>
                </c:pt>
                <c:pt idx="8481">
                  <c:v>80.727000000000004</c:v>
                </c:pt>
                <c:pt idx="8482">
                  <c:v>80.343000000000004</c:v>
                </c:pt>
                <c:pt idx="8483">
                  <c:v>79.144000000000005</c:v>
                </c:pt>
                <c:pt idx="8484">
                  <c:v>78.356999999999999</c:v>
                </c:pt>
                <c:pt idx="8485">
                  <c:v>77.073999999999998</c:v>
                </c:pt>
                <c:pt idx="8486">
                  <c:v>75.688000000000002</c:v>
                </c:pt>
                <c:pt idx="8487">
                  <c:v>72.655000000000001</c:v>
                </c:pt>
                <c:pt idx="8488">
                  <c:v>68.581000000000003</c:v>
                </c:pt>
                <c:pt idx="8489">
                  <c:v>61.292000000000002</c:v>
                </c:pt>
                <c:pt idx="8490">
                  <c:v>53.482999999999997</c:v>
                </c:pt>
                <c:pt idx="8491">
                  <c:v>66.674999999999997</c:v>
                </c:pt>
                <c:pt idx="8492">
                  <c:v>71.349000000000004</c:v>
                </c:pt>
                <c:pt idx="8493">
                  <c:v>74.766000000000005</c:v>
                </c:pt>
                <c:pt idx="8494">
                  <c:v>76.730999999999995</c:v>
                </c:pt>
                <c:pt idx="8495">
                  <c:v>77.814999999999998</c:v>
                </c:pt>
                <c:pt idx="8496">
                  <c:v>79.108000000000004</c:v>
                </c:pt>
                <c:pt idx="8497">
                  <c:v>80.075000000000003</c:v>
                </c:pt>
                <c:pt idx="8498">
                  <c:v>80.713999999999999</c:v>
                </c:pt>
                <c:pt idx="8499">
                  <c:v>80.637</c:v>
                </c:pt>
                <c:pt idx="8500">
                  <c:v>80.834999999999994</c:v>
                </c:pt>
                <c:pt idx="8501">
                  <c:v>81.03</c:v>
                </c:pt>
                <c:pt idx="8502">
                  <c:v>80.864999999999995</c:v>
                </c:pt>
                <c:pt idx="8503">
                  <c:v>79.918000000000006</c:v>
                </c:pt>
                <c:pt idx="8504">
                  <c:v>79.388999999999996</c:v>
                </c:pt>
                <c:pt idx="8505">
                  <c:v>78.447000000000003</c:v>
                </c:pt>
                <c:pt idx="8506">
                  <c:v>77.372</c:v>
                </c:pt>
                <c:pt idx="8507">
                  <c:v>74.828000000000003</c:v>
                </c:pt>
                <c:pt idx="8508">
                  <c:v>72.388000000000005</c:v>
                </c:pt>
                <c:pt idx="8509">
                  <c:v>68.388999999999996</c:v>
                </c:pt>
                <c:pt idx="8510">
                  <c:v>58.597999999999999</c:v>
                </c:pt>
                <c:pt idx="8511">
                  <c:v>55.792999999999999</c:v>
                </c:pt>
                <c:pt idx="8512">
                  <c:v>67.373999999999995</c:v>
                </c:pt>
                <c:pt idx="8513">
                  <c:v>72.097999999999999</c:v>
                </c:pt>
                <c:pt idx="8514">
                  <c:v>75.075999999999993</c:v>
                </c:pt>
                <c:pt idx="8515">
                  <c:v>76.677000000000007</c:v>
                </c:pt>
                <c:pt idx="8516">
                  <c:v>78.3</c:v>
                </c:pt>
                <c:pt idx="8517">
                  <c:v>79.37</c:v>
                </c:pt>
                <c:pt idx="8518">
                  <c:v>80.494</c:v>
                </c:pt>
                <c:pt idx="8519">
                  <c:v>80.477999999999994</c:v>
                </c:pt>
                <c:pt idx="8520">
                  <c:v>80.947000000000003</c:v>
                </c:pt>
                <c:pt idx="8521">
                  <c:v>81.174999999999997</c:v>
                </c:pt>
                <c:pt idx="8522">
                  <c:v>81.209999999999994</c:v>
                </c:pt>
                <c:pt idx="8523">
                  <c:v>80.418000000000006</c:v>
                </c:pt>
                <c:pt idx="8524">
                  <c:v>80.116</c:v>
                </c:pt>
                <c:pt idx="8525">
                  <c:v>79.397000000000006</c:v>
                </c:pt>
                <c:pt idx="8526">
                  <c:v>77.855000000000004</c:v>
                </c:pt>
                <c:pt idx="8527">
                  <c:v>76.427000000000007</c:v>
                </c:pt>
                <c:pt idx="8528">
                  <c:v>74.683999999999997</c:v>
                </c:pt>
                <c:pt idx="8529">
                  <c:v>71.984999999999999</c:v>
                </c:pt>
                <c:pt idx="8530">
                  <c:v>66.41</c:v>
                </c:pt>
                <c:pt idx="8531">
                  <c:v>53.456000000000003</c:v>
                </c:pt>
                <c:pt idx="8532">
                  <c:v>62.186</c:v>
                </c:pt>
                <c:pt idx="8533">
                  <c:v>69.254999999999995</c:v>
                </c:pt>
                <c:pt idx="8534">
                  <c:v>72.722999999999999</c:v>
                </c:pt>
                <c:pt idx="8535">
                  <c:v>75.614999999999995</c:v>
                </c:pt>
                <c:pt idx="8536">
                  <c:v>77.236999999999995</c:v>
                </c:pt>
                <c:pt idx="8537">
                  <c:v>78.739000000000004</c:v>
                </c:pt>
                <c:pt idx="8538">
                  <c:v>79.215999999999994</c:v>
                </c:pt>
                <c:pt idx="8539">
                  <c:v>80.106999999999999</c:v>
                </c:pt>
                <c:pt idx="8540">
                  <c:v>80.825999999999993</c:v>
                </c:pt>
                <c:pt idx="8541">
                  <c:v>81.138000000000005</c:v>
                </c:pt>
                <c:pt idx="8542">
                  <c:v>80.686000000000007</c:v>
                </c:pt>
                <c:pt idx="8543">
                  <c:v>80.83</c:v>
                </c:pt>
                <c:pt idx="8544">
                  <c:v>80.608000000000004</c:v>
                </c:pt>
                <c:pt idx="8545">
                  <c:v>80.179000000000002</c:v>
                </c:pt>
                <c:pt idx="8546">
                  <c:v>78.841999999999999</c:v>
                </c:pt>
                <c:pt idx="8547">
                  <c:v>77.834000000000003</c:v>
                </c:pt>
                <c:pt idx="8548">
                  <c:v>76.486999999999995</c:v>
                </c:pt>
                <c:pt idx="8549">
                  <c:v>74.603999999999999</c:v>
                </c:pt>
                <c:pt idx="8550">
                  <c:v>70.850999999999999</c:v>
                </c:pt>
                <c:pt idx="8551">
                  <c:v>65.64</c:v>
                </c:pt>
                <c:pt idx="8552">
                  <c:v>46.063000000000002</c:v>
                </c:pt>
                <c:pt idx="8553">
                  <c:v>63.436999999999998</c:v>
                </c:pt>
                <c:pt idx="8554">
                  <c:v>69.540000000000006</c:v>
                </c:pt>
                <c:pt idx="8555">
                  <c:v>73.415000000000006</c:v>
                </c:pt>
                <c:pt idx="8556">
                  <c:v>76.055999999999997</c:v>
                </c:pt>
                <c:pt idx="8557">
                  <c:v>77.947000000000003</c:v>
                </c:pt>
                <c:pt idx="8558">
                  <c:v>78.688999999999993</c:v>
                </c:pt>
                <c:pt idx="8559">
                  <c:v>79.784999999999997</c:v>
                </c:pt>
                <c:pt idx="8560">
                  <c:v>80.623000000000005</c:v>
                </c:pt>
                <c:pt idx="8561">
                  <c:v>81.177999999999997</c:v>
                </c:pt>
                <c:pt idx="8562">
                  <c:v>80.941999999999993</c:v>
                </c:pt>
                <c:pt idx="8563">
                  <c:v>81.072999999999993</c:v>
                </c:pt>
                <c:pt idx="8564">
                  <c:v>81.010000000000005</c:v>
                </c:pt>
                <c:pt idx="8565">
                  <c:v>80.912999999999997</c:v>
                </c:pt>
                <c:pt idx="8566">
                  <c:v>79.703000000000003</c:v>
                </c:pt>
                <c:pt idx="8567">
                  <c:v>79.057000000000002</c:v>
                </c:pt>
                <c:pt idx="8568">
                  <c:v>78.006</c:v>
                </c:pt>
                <c:pt idx="8569">
                  <c:v>76.527000000000001</c:v>
                </c:pt>
                <c:pt idx="8570">
                  <c:v>73.671000000000006</c:v>
                </c:pt>
                <c:pt idx="8571">
                  <c:v>70.343000000000004</c:v>
                </c:pt>
                <c:pt idx="8572">
                  <c:v>64.414000000000001</c:v>
                </c:pt>
                <c:pt idx="8573">
                  <c:v>40.491999999999997</c:v>
                </c:pt>
                <c:pt idx="8574">
                  <c:v>65.387</c:v>
                </c:pt>
                <c:pt idx="8575">
                  <c:v>70.876000000000005</c:v>
                </c:pt>
                <c:pt idx="8576">
                  <c:v>74.403000000000006</c:v>
                </c:pt>
                <c:pt idx="8577">
                  <c:v>76.099000000000004</c:v>
                </c:pt>
                <c:pt idx="8578">
                  <c:v>78.015000000000001</c:v>
                </c:pt>
                <c:pt idx="8579">
                  <c:v>79.216999999999999</c:v>
                </c:pt>
                <c:pt idx="8580">
                  <c:v>80.239999999999995</c:v>
                </c:pt>
                <c:pt idx="8581">
                  <c:v>80.415999999999997</c:v>
                </c:pt>
                <c:pt idx="8582">
                  <c:v>80.965000000000003</c:v>
                </c:pt>
                <c:pt idx="8583">
                  <c:v>81.314999999999998</c:v>
                </c:pt>
                <c:pt idx="8584">
                  <c:v>81.373000000000005</c:v>
                </c:pt>
                <c:pt idx="8585">
                  <c:v>80.629000000000005</c:v>
                </c:pt>
                <c:pt idx="8586">
                  <c:v>80.489000000000004</c:v>
                </c:pt>
                <c:pt idx="8587">
                  <c:v>79.956000000000003</c:v>
                </c:pt>
                <c:pt idx="8588">
                  <c:v>79.126000000000005</c:v>
                </c:pt>
                <c:pt idx="8589">
                  <c:v>77.352999999999994</c:v>
                </c:pt>
                <c:pt idx="8590">
                  <c:v>75.814999999999998</c:v>
                </c:pt>
                <c:pt idx="8591">
                  <c:v>73.569000000000003</c:v>
                </c:pt>
                <c:pt idx="8592">
                  <c:v>70.481999999999999</c:v>
                </c:pt>
                <c:pt idx="8593">
                  <c:v>62.475999999999999</c:v>
                </c:pt>
                <c:pt idx="8594">
                  <c:v>49.87</c:v>
                </c:pt>
                <c:pt idx="8595">
                  <c:v>66.460999999999999</c:v>
                </c:pt>
                <c:pt idx="8596">
                  <c:v>71.497</c:v>
                </c:pt>
                <c:pt idx="8597">
                  <c:v>74.221999999999994</c:v>
                </c:pt>
                <c:pt idx="8598">
                  <c:v>76.557000000000002</c:v>
                </c:pt>
                <c:pt idx="8599">
                  <c:v>78.343999999999994</c:v>
                </c:pt>
                <c:pt idx="8600">
                  <c:v>79.488</c:v>
                </c:pt>
                <c:pt idx="8601">
                  <c:v>79.965000000000003</c:v>
                </c:pt>
                <c:pt idx="8602">
                  <c:v>80.677000000000007</c:v>
                </c:pt>
                <c:pt idx="8603">
                  <c:v>81.244</c:v>
                </c:pt>
                <c:pt idx="8604">
                  <c:v>81.563999999999993</c:v>
                </c:pt>
                <c:pt idx="8605">
                  <c:v>80.94</c:v>
                </c:pt>
                <c:pt idx="8606">
                  <c:v>80.963999999999999</c:v>
                </c:pt>
                <c:pt idx="8607">
                  <c:v>80.608000000000004</c:v>
                </c:pt>
                <c:pt idx="8608">
                  <c:v>80.111999999999995</c:v>
                </c:pt>
                <c:pt idx="8609">
                  <c:v>78.686000000000007</c:v>
                </c:pt>
                <c:pt idx="8610">
                  <c:v>77.448999999999998</c:v>
                </c:pt>
                <c:pt idx="8611">
                  <c:v>76.100999999999999</c:v>
                </c:pt>
                <c:pt idx="8612">
                  <c:v>73.781000000000006</c:v>
                </c:pt>
                <c:pt idx="8613">
                  <c:v>69.168000000000006</c:v>
                </c:pt>
                <c:pt idx="8614">
                  <c:v>61.82</c:v>
                </c:pt>
                <c:pt idx="8615">
                  <c:v>53.563000000000002</c:v>
                </c:pt>
                <c:pt idx="8616">
                  <c:v>67.509</c:v>
                </c:pt>
                <c:pt idx="8617">
                  <c:v>71.539000000000001</c:v>
                </c:pt>
                <c:pt idx="8618">
                  <c:v>75.131</c:v>
                </c:pt>
                <c:pt idx="8619">
                  <c:v>77.046999999999997</c:v>
                </c:pt>
                <c:pt idx="8620">
                  <c:v>78.768000000000001</c:v>
                </c:pt>
                <c:pt idx="8621">
                  <c:v>79.394999999999996</c:v>
                </c:pt>
                <c:pt idx="8622">
                  <c:v>80.355999999999995</c:v>
                </c:pt>
                <c:pt idx="8623">
                  <c:v>81.022000000000006</c:v>
                </c:pt>
                <c:pt idx="8624">
                  <c:v>80.887</c:v>
                </c:pt>
                <c:pt idx="8625">
                  <c:v>81.111000000000004</c:v>
                </c:pt>
                <c:pt idx="8626">
                  <c:v>81.25</c:v>
                </c:pt>
                <c:pt idx="8627">
                  <c:v>81.087999999999994</c:v>
                </c:pt>
                <c:pt idx="8628">
                  <c:v>80.090999999999994</c:v>
                </c:pt>
                <c:pt idx="8629">
                  <c:v>79.543999999999997</c:v>
                </c:pt>
                <c:pt idx="8630">
                  <c:v>78.605999999999995</c:v>
                </c:pt>
                <c:pt idx="8631">
                  <c:v>77.424000000000007</c:v>
                </c:pt>
                <c:pt idx="8632">
                  <c:v>74.847999999999999</c:v>
                </c:pt>
                <c:pt idx="8633">
                  <c:v>72.239000000000004</c:v>
                </c:pt>
                <c:pt idx="8634">
                  <c:v>68.064999999999998</c:v>
                </c:pt>
                <c:pt idx="8635">
                  <c:v>57.554000000000002</c:v>
                </c:pt>
                <c:pt idx="8636">
                  <c:v>57.826999999999998</c:v>
                </c:pt>
                <c:pt idx="8637">
                  <c:v>68.328000000000003</c:v>
                </c:pt>
                <c:pt idx="8638">
                  <c:v>72.674999999999997</c:v>
                </c:pt>
                <c:pt idx="8639">
                  <c:v>75.412999999999997</c:v>
                </c:pt>
                <c:pt idx="8640">
                  <c:v>76.957999999999998</c:v>
                </c:pt>
                <c:pt idx="8641">
                  <c:v>78.578999999999994</c:v>
                </c:pt>
                <c:pt idx="8642">
                  <c:v>79.653000000000006</c:v>
                </c:pt>
                <c:pt idx="8643">
                  <c:v>80.671000000000006</c:v>
                </c:pt>
                <c:pt idx="8644">
                  <c:v>80.61</c:v>
                </c:pt>
                <c:pt idx="8645">
                  <c:v>81.123999999999995</c:v>
                </c:pt>
                <c:pt idx="8646">
                  <c:v>81.356999999999999</c:v>
                </c:pt>
                <c:pt idx="8647">
                  <c:v>81.382000000000005</c:v>
                </c:pt>
                <c:pt idx="8648">
                  <c:v>80.561000000000007</c:v>
                </c:pt>
                <c:pt idx="8649">
                  <c:v>80.266999999999996</c:v>
                </c:pt>
                <c:pt idx="8650">
                  <c:v>79.555000000000007</c:v>
                </c:pt>
                <c:pt idx="8651">
                  <c:v>78.742999999999995</c:v>
                </c:pt>
                <c:pt idx="8652">
                  <c:v>76.679000000000002</c:v>
                </c:pt>
                <c:pt idx="8653">
                  <c:v>74.863</c:v>
                </c:pt>
                <c:pt idx="8654">
                  <c:v>72.168999999999997</c:v>
                </c:pt>
                <c:pt idx="8655">
                  <c:v>67.444000000000003</c:v>
                </c:pt>
                <c:pt idx="8656">
                  <c:v>55.393000000000001</c:v>
                </c:pt>
                <c:pt idx="8657">
                  <c:v>61.59</c:v>
                </c:pt>
                <c:pt idx="8658">
                  <c:v>69.436000000000007</c:v>
                </c:pt>
                <c:pt idx="8659">
                  <c:v>73.489999999999995</c:v>
                </c:pt>
                <c:pt idx="8660">
                  <c:v>75.694999999999993</c:v>
                </c:pt>
                <c:pt idx="8661">
                  <c:v>77.477000000000004</c:v>
                </c:pt>
                <c:pt idx="8662">
                  <c:v>78.962000000000003</c:v>
                </c:pt>
                <c:pt idx="8663">
                  <c:v>80.153999999999996</c:v>
                </c:pt>
                <c:pt idx="8664">
                  <c:v>80.361999999999995</c:v>
                </c:pt>
                <c:pt idx="8665">
                  <c:v>81.075000000000003</c:v>
                </c:pt>
                <c:pt idx="8666">
                  <c:v>81.411000000000001</c:v>
                </c:pt>
                <c:pt idx="8667">
                  <c:v>81.626000000000005</c:v>
                </c:pt>
                <c:pt idx="8668">
                  <c:v>81.096999999999994</c:v>
                </c:pt>
                <c:pt idx="8669">
                  <c:v>80.837000000000003</c:v>
                </c:pt>
                <c:pt idx="8670">
                  <c:v>80.423000000000002</c:v>
                </c:pt>
                <c:pt idx="8671">
                  <c:v>79.730999999999995</c:v>
                </c:pt>
                <c:pt idx="8672">
                  <c:v>78.054000000000002</c:v>
                </c:pt>
                <c:pt idx="8673">
                  <c:v>76.644999999999996</c:v>
                </c:pt>
                <c:pt idx="8674">
                  <c:v>74.706000000000003</c:v>
                </c:pt>
                <c:pt idx="8675">
                  <c:v>70.863</c:v>
                </c:pt>
                <c:pt idx="8676">
                  <c:v>65.147000000000006</c:v>
                </c:pt>
                <c:pt idx="8677">
                  <c:v>43.938000000000002</c:v>
                </c:pt>
                <c:pt idx="8678">
                  <c:v>64.346999999999994</c:v>
                </c:pt>
                <c:pt idx="8679">
                  <c:v>70.135000000000005</c:v>
                </c:pt>
                <c:pt idx="8680">
                  <c:v>73.975999999999999</c:v>
                </c:pt>
                <c:pt idx="8681">
                  <c:v>76.463999999999999</c:v>
                </c:pt>
                <c:pt idx="8682">
                  <c:v>78.171000000000006</c:v>
                </c:pt>
                <c:pt idx="8683">
                  <c:v>78.959000000000003</c:v>
                </c:pt>
                <c:pt idx="8684">
                  <c:v>80.105999999999995</c:v>
                </c:pt>
                <c:pt idx="8685">
                  <c:v>80.835999999999999</c:v>
                </c:pt>
                <c:pt idx="8686">
                  <c:v>81.363</c:v>
                </c:pt>
                <c:pt idx="8687">
                  <c:v>81.097999999999999</c:v>
                </c:pt>
                <c:pt idx="8688">
                  <c:v>81.233999999999995</c:v>
                </c:pt>
                <c:pt idx="8689">
                  <c:v>81.257000000000005</c:v>
                </c:pt>
                <c:pt idx="8690">
                  <c:v>81.052000000000007</c:v>
                </c:pt>
                <c:pt idx="8691">
                  <c:v>79.84</c:v>
                </c:pt>
                <c:pt idx="8692">
                  <c:v>79.228999999999999</c:v>
                </c:pt>
                <c:pt idx="8693">
                  <c:v>78.180000000000007</c:v>
                </c:pt>
                <c:pt idx="8694">
                  <c:v>76.777000000000001</c:v>
                </c:pt>
                <c:pt idx="8695">
                  <c:v>73.917000000000002</c:v>
                </c:pt>
                <c:pt idx="8696">
                  <c:v>70.677000000000007</c:v>
                </c:pt>
                <c:pt idx="8697">
                  <c:v>64.849999999999994</c:v>
                </c:pt>
                <c:pt idx="8698">
                  <c:v>34.584000000000003</c:v>
                </c:pt>
                <c:pt idx="8699">
                  <c:v>64.781000000000006</c:v>
                </c:pt>
                <c:pt idx="8700">
                  <c:v>70.760000000000005</c:v>
                </c:pt>
                <c:pt idx="8701">
                  <c:v>74.447999999999993</c:v>
                </c:pt>
                <c:pt idx="8702">
                  <c:v>76.783000000000001</c:v>
                </c:pt>
                <c:pt idx="8703">
                  <c:v>77.902000000000001</c:v>
                </c:pt>
                <c:pt idx="8704">
                  <c:v>79.28</c:v>
                </c:pt>
                <c:pt idx="8705">
                  <c:v>80.337999999999994</c:v>
                </c:pt>
                <c:pt idx="8706">
                  <c:v>81.218000000000004</c:v>
                </c:pt>
                <c:pt idx="8707">
                  <c:v>81.093999999999994</c:v>
                </c:pt>
                <c:pt idx="8708">
                  <c:v>81.456000000000003</c:v>
                </c:pt>
                <c:pt idx="8709">
                  <c:v>81.635000000000005</c:v>
                </c:pt>
                <c:pt idx="8710">
                  <c:v>81.525999999999996</c:v>
                </c:pt>
                <c:pt idx="8711">
                  <c:v>80.706000000000003</c:v>
                </c:pt>
                <c:pt idx="8712">
                  <c:v>80.227000000000004</c:v>
                </c:pt>
                <c:pt idx="8713">
                  <c:v>79.328000000000003</c:v>
                </c:pt>
                <c:pt idx="8714">
                  <c:v>78.305000000000007</c:v>
                </c:pt>
                <c:pt idx="8715">
                  <c:v>76.129000000000005</c:v>
                </c:pt>
                <c:pt idx="8716">
                  <c:v>73.707999999999998</c:v>
                </c:pt>
                <c:pt idx="8717">
                  <c:v>70.742999999999995</c:v>
                </c:pt>
                <c:pt idx="8718">
                  <c:v>63.485999999999997</c:v>
                </c:pt>
                <c:pt idx="8719">
                  <c:v>49.569000000000003</c:v>
                </c:pt>
                <c:pt idx="8720">
                  <c:v>66.775000000000006</c:v>
                </c:pt>
                <c:pt idx="8721">
                  <c:v>71.820999999999998</c:v>
                </c:pt>
                <c:pt idx="8722">
                  <c:v>75.212999999999994</c:v>
                </c:pt>
                <c:pt idx="8723">
                  <c:v>76.825999999999993</c:v>
                </c:pt>
                <c:pt idx="8724">
                  <c:v>78.572000000000003</c:v>
                </c:pt>
                <c:pt idx="8725">
                  <c:v>79.733000000000004</c:v>
                </c:pt>
                <c:pt idx="8726">
                  <c:v>80.150999999999996</c:v>
                </c:pt>
                <c:pt idx="8727">
                  <c:v>80.935000000000002</c:v>
                </c:pt>
                <c:pt idx="8728">
                  <c:v>81.393000000000001</c:v>
                </c:pt>
                <c:pt idx="8729">
                  <c:v>81.728999999999999</c:v>
                </c:pt>
                <c:pt idx="8730">
                  <c:v>81.106999999999999</c:v>
                </c:pt>
                <c:pt idx="8731">
                  <c:v>81.141000000000005</c:v>
                </c:pt>
                <c:pt idx="8732">
                  <c:v>80.790999999999997</c:v>
                </c:pt>
                <c:pt idx="8733">
                  <c:v>80.200999999999993</c:v>
                </c:pt>
                <c:pt idx="8734">
                  <c:v>78.772000000000006</c:v>
                </c:pt>
                <c:pt idx="8735">
                  <c:v>77.47</c:v>
                </c:pt>
                <c:pt idx="8736">
                  <c:v>76.09</c:v>
                </c:pt>
                <c:pt idx="8737">
                  <c:v>73.817999999999998</c:v>
                </c:pt>
                <c:pt idx="8738">
                  <c:v>69.12</c:v>
                </c:pt>
                <c:pt idx="8739">
                  <c:v>61.378999999999998</c:v>
                </c:pt>
                <c:pt idx="8740">
                  <c:v>54.237000000000002</c:v>
                </c:pt>
                <c:pt idx="8741">
                  <c:v>67.537000000000006</c:v>
                </c:pt>
                <c:pt idx="8742">
                  <c:v>71.543999999999997</c:v>
                </c:pt>
                <c:pt idx="8743">
                  <c:v>75.212000000000003</c:v>
                </c:pt>
                <c:pt idx="8744">
                  <c:v>77.238</c:v>
                </c:pt>
                <c:pt idx="8745">
                  <c:v>78.858000000000004</c:v>
                </c:pt>
                <c:pt idx="8746">
                  <c:v>79.444000000000003</c:v>
                </c:pt>
                <c:pt idx="8747">
                  <c:v>80.462999999999994</c:v>
                </c:pt>
                <c:pt idx="8748">
                  <c:v>81.152000000000001</c:v>
                </c:pt>
                <c:pt idx="8749">
                  <c:v>81.706999999999994</c:v>
                </c:pt>
                <c:pt idx="8750">
                  <c:v>81.234999999999999</c:v>
                </c:pt>
                <c:pt idx="8751">
                  <c:v>81.427000000000007</c:v>
                </c:pt>
                <c:pt idx="8752">
                  <c:v>81.274000000000001</c:v>
                </c:pt>
                <c:pt idx="8753">
                  <c:v>80.986999999999995</c:v>
                </c:pt>
                <c:pt idx="8754">
                  <c:v>79.765000000000001</c:v>
                </c:pt>
                <c:pt idx="8755">
                  <c:v>78.828999999999994</c:v>
                </c:pt>
                <c:pt idx="8756">
                  <c:v>77.718999999999994</c:v>
                </c:pt>
                <c:pt idx="8757">
                  <c:v>75.858999999999995</c:v>
                </c:pt>
                <c:pt idx="8758">
                  <c:v>72.706999999999994</c:v>
                </c:pt>
                <c:pt idx="8759">
                  <c:v>68.811999999999998</c:v>
                </c:pt>
                <c:pt idx="8760">
                  <c:v>58.773000000000003</c:v>
                </c:pt>
                <c:pt idx="8761">
                  <c:v>57.368000000000002</c:v>
                </c:pt>
                <c:pt idx="8762">
                  <c:v>68.09</c:v>
                </c:pt>
                <c:pt idx="8763">
                  <c:v>72.882999999999996</c:v>
                </c:pt>
                <c:pt idx="8764">
                  <c:v>75.597999999999999</c:v>
                </c:pt>
                <c:pt idx="8765">
                  <c:v>77.844999999999999</c:v>
                </c:pt>
                <c:pt idx="8766">
                  <c:v>78.811999999999998</c:v>
                </c:pt>
                <c:pt idx="8767">
                  <c:v>79.930999999999997</c:v>
                </c:pt>
                <c:pt idx="8768">
                  <c:v>80.959999999999994</c:v>
                </c:pt>
                <c:pt idx="8769">
                  <c:v>81.55</c:v>
                </c:pt>
                <c:pt idx="8770">
                  <c:v>81.402000000000001</c:v>
                </c:pt>
                <c:pt idx="8771">
                  <c:v>81.635000000000005</c:v>
                </c:pt>
                <c:pt idx="8772">
                  <c:v>81.677999999999997</c:v>
                </c:pt>
                <c:pt idx="8773">
                  <c:v>80.799000000000007</c:v>
                </c:pt>
                <c:pt idx="8774">
                  <c:v>80.533000000000001</c:v>
                </c:pt>
                <c:pt idx="8775">
                  <c:v>79.792000000000002</c:v>
                </c:pt>
                <c:pt idx="8776">
                  <c:v>78.963999999999999</c:v>
                </c:pt>
                <c:pt idx="8777">
                  <c:v>76.870999999999995</c:v>
                </c:pt>
                <c:pt idx="8778">
                  <c:v>74.965999999999994</c:v>
                </c:pt>
                <c:pt idx="8779">
                  <c:v>72.364999999999995</c:v>
                </c:pt>
                <c:pt idx="8780">
                  <c:v>67.396000000000001</c:v>
                </c:pt>
                <c:pt idx="8781">
                  <c:v>54.14</c:v>
                </c:pt>
                <c:pt idx="8782">
                  <c:v>62.994999999999997</c:v>
                </c:pt>
                <c:pt idx="8783">
                  <c:v>70.028999999999996</c:v>
                </c:pt>
                <c:pt idx="8784">
                  <c:v>73.769000000000005</c:v>
                </c:pt>
                <c:pt idx="8785">
                  <c:v>75.98</c:v>
                </c:pt>
                <c:pt idx="8786">
                  <c:v>77.811999999999998</c:v>
                </c:pt>
                <c:pt idx="8787">
                  <c:v>79.272999999999996</c:v>
                </c:pt>
                <c:pt idx="8788">
                  <c:v>80.355999999999995</c:v>
                </c:pt>
                <c:pt idx="8789">
                  <c:v>80.543999999999997</c:v>
                </c:pt>
                <c:pt idx="8790">
                  <c:v>81.293000000000006</c:v>
                </c:pt>
                <c:pt idx="8791">
                  <c:v>81.673000000000002</c:v>
                </c:pt>
                <c:pt idx="8792">
                  <c:v>81.831000000000003</c:v>
                </c:pt>
                <c:pt idx="8793">
                  <c:v>81.269000000000005</c:v>
                </c:pt>
                <c:pt idx="8794">
                  <c:v>81.070999999999998</c:v>
                </c:pt>
                <c:pt idx="8795">
                  <c:v>80.656999999999996</c:v>
                </c:pt>
                <c:pt idx="8796">
                  <c:v>80.007999999999996</c:v>
                </c:pt>
                <c:pt idx="8797">
                  <c:v>78.343999999999994</c:v>
                </c:pt>
                <c:pt idx="8798">
                  <c:v>76.959999999999994</c:v>
                </c:pt>
                <c:pt idx="8799">
                  <c:v>75.06</c:v>
                </c:pt>
                <c:pt idx="8800">
                  <c:v>72.150999999999996</c:v>
                </c:pt>
                <c:pt idx="8801">
                  <c:v>66.459999999999994</c:v>
                </c:pt>
                <c:pt idx="8802">
                  <c:v>49.49</c:v>
                </c:pt>
                <c:pt idx="8803">
                  <c:v>63.805999999999997</c:v>
                </c:pt>
                <c:pt idx="8804">
                  <c:v>70.578999999999994</c:v>
                </c:pt>
                <c:pt idx="8805">
                  <c:v>73.766999999999996</c:v>
                </c:pt>
                <c:pt idx="8806">
                  <c:v>76.373000000000005</c:v>
                </c:pt>
                <c:pt idx="8807">
                  <c:v>78.334999999999994</c:v>
                </c:pt>
                <c:pt idx="8808">
                  <c:v>79.748000000000005</c:v>
                </c:pt>
                <c:pt idx="8809">
                  <c:v>80.218999999999994</c:v>
                </c:pt>
                <c:pt idx="8810">
                  <c:v>81.072000000000003</c:v>
                </c:pt>
                <c:pt idx="8811">
                  <c:v>81.58</c:v>
                </c:pt>
                <c:pt idx="8812">
                  <c:v>82.043999999999997</c:v>
                </c:pt>
                <c:pt idx="8813">
                  <c:v>81.522000000000006</c:v>
                </c:pt>
                <c:pt idx="8814">
                  <c:v>81.501000000000005</c:v>
                </c:pt>
                <c:pt idx="8815">
                  <c:v>81.343000000000004</c:v>
                </c:pt>
                <c:pt idx="8816">
                  <c:v>80.813999999999993</c:v>
                </c:pt>
                <c:pt idx="8817">
                  <c:v>79.549000000000007</c:v>
                </c:pt>
                <c:pt idx="8818">
                  <c:v>78.430999999999997</c:v>
                </c:pt>
                <c:pt idx="8819">
                  <c:v>77.037000000000006</c:v>
                </c:pt>
                <c:pt idx="8820">
                  <c:v>74.826999999999998</c:v>
                </c:pt>
                <c:pt idx="8821">
                  <c:v>70.953000000000003</c:v>
                </c:pt>
                <c:pt idx="8822">
                  <c:v>64.947999999999993</c:v>
                </c:pt>
                <c:pt idx="8823">
                  <c:v>25.777999999999999</c:v>
                </c:pt>
                <c:pt idx="8824">
                  <c:v>65.271000000000001</c:v>
                </c:pt>
                <c:pt idx="8825">
                  <c:v>71.364000000000004</c:v>
                </c:pt>
                <c:pt idx="8826">
                  <c:v>74.674000000000007</c:v>
                </c:pt>
                <c:pt idx="8827">
                  <c:v>77.099000000000004</c:v>
                </c:pt>
                <c:pt idx="8828">
                  <c:v>78.216999999999999</c:v>
                </c:pt>
                <c:pt idx="8829">
                  <c:v>79.641000000000005</c:v>
                </c:pt>
                <c:pt idx="8830">
                  <c:v>80.650000000000006</c:v>
                </c:pt>
                <c:pt idx="8831">
                  <c:v>81.381</c:v>
                </c:pt>
                <c:pt idx="8832">
                  <c:v>81.289000000000001</c:v>
                </c:pt>
                <c:pt idx="8833">
                  <c:v>81.683000000000007</c:v>
                </c:pt>
                <c:pt idx="8834">
                  <c:v>81.786000000000001</c:v>
                </c:pt>
                <c:pt idx="8835">
                  <c:v>81.673000000000002</c:v>
                </c:pt>
                <c:pt idx="8836">
                  <c:v>80.808999999999997</c:v>
                </c:pt>
                <c:pt idx="8837">
                  <c:v>80.311999999999998</c:v>
                </c:pt>
                <c:pt idx="8838">
                  <c:v>79.525999999999996</c:v>
                </c:pt>
                <c:pt idx="8839">
                  <c:v>78.409000000000006</c:v>
                </c:pt>
                <c:pt idx="8840">
                  <c:v>76.231999999999999</c:v>
                </c:pt>
                <c:pt idx="8841">
                  <c:v>73.813000000000002</c:v>
                </c:pt>
                <c:pt idx="8842">
                  <c:v>70.751000000000005</c:v>
                </c:pt>
                <c:pt idx="8843">
                  <c:v>63.917000000000002</c:v>
                </c:pt>
                <c:pt idx="8844">
                  <c:v>48.277000000000001</c:v>
                </c:pt>
                <c:pt idx="8845">
                  <c:v>66.834999999999994</c:v>
                </c:pt>
                <c:pt idx="8846">
                  <c:v>71.992000000000004</c:v>
                </c:pt>
                <c:pt idx="8847">
                  <c:v>75.203999999999994</c:v>
                </c:pt>
                <c:pt idx="8848">
                  <c:v>76.855999999999995</c:v>
                </c:pt>
                <c:pt idx="8849">
                  <c:v>78.7</c:v>
                </c:pt>
                <c:pt idx="8850">
                  <c:v>79.917000000000002</c:v>
                </c:pt>
                <c:pt idx="8851">
                  <c:v>80.992999999999995</c:v>
                </c:pt>
                <c:pt idx="8852">
                  <c:v>81.003</c:v>
                </c:pt>
                <c:pt idx="8853">
                  <c:v>81.552999999999997</c:v>
                </c:pt>
                <c:pt idx="8854">
                  <c:v>81.909000000000006</c:v>
                </c:pt>
                <c:pt idx="8855">
                  <c:v>82</c:v>
                </c:pt>
                <c:pt idx="8856">
                  <c:v>81.353999999999999</c:v>
                </c:pt>
                <c:pt idx="8857">
                  <c:v>81.007999999999996</c:v>
                </c:pt>
                <c:pt idx="8858">
                  <c:v>80.501000000000005</c:v>
                </c:pt>
                <c:pt idx="8859">
                  <c:v>79.709999999999994</c:v>
                </c:pt>
                <c:pt idx="8860">
                  <c:v>77.731999999999999</c:v>
                </c:pt>
                <c:pt idx="8861">
                  <c:v>76.328000000000003</c:v>
                </c:pt>
                <c:pt idx="8862">
                  <c:v>73.906000000000006</c:v>
                </c:pt>
                <c:pt idx="8863">
                  <c:v>69.941999999999993</c:v>
                </c:pt>
                <c:pt idx="8864">
                  <c:v>61.334000000000003</c:v>
                </c:pt>
                <c:pt idx="8865">
                  <c:v>56.9</c:v>
                </c:pt>
                <c:pt idx="8866">
                  <c:v>68.230999999999995</c:v>
                </c:pt>
                <c:pt idx="8867">
                  <c:v>72.777000000000001</c:v>
                </c:pt>
                <c:pt idx="8868">
                  <c:v>75.641999999999996</c:v>
                </c:pt>
                <c:pt idx="8869">
                  <c:v>77.658000000000001</c:v>
                </c:pt>
                <c:pt idx="8870">
                  <c:v>79.274000000000001</c:v>
                </c:pt>
                <c:pt idx="8871">
                  <c:v>80.516999999999996</c:v>
                </c:pt>
                <c:pt idx="8872">
                  <c:v>80.828999999999994</c:v>
                </c:pt>
                <c:pt idx="8873">
                  <c:v>81.462999999999994</c:v>
                </c:pt>
                <c:pt idx="8874">
                  <c:v>82.004999999999995</c:v>
                </c:pt>
                <c:pt idx="8875">
                  <c:v>81.486000000000004</c:v>
                </c:pt>
                <c:pt idx="8876">
                  <c:v>81.704999999999998</c:v>
                </c:pt>
                <c:pt idx="8877">
                  <c:v>81.48</c:v>
                </c:pt>
                <c:pt idx="8878">
                  <c:v>81.167000000000002</c:v>
                </c:pt>
                <c:pt idx="8879">
                  <c:v>79.930000000000007</c:v>
                </c:pt>
                <c:pt idx="8880">
                  <c:v>78.960999999999999</c:v>
                </c:pt>
                <c:pt idx="8881">
                  <c:v>77.852999999999994</c:v>
                </c:pt>
                <c:pt idx="8882">
                  <c:v>75.899000000000001</c:v>
                </c:pt>
                <c:pt idx="8883">
                  <c:v>72.644000000000005</c:v>
                </c:pt>
                <c:pt idx="8884">
                  <c:v>68.322000000000003</c:v>
                </c:pt>
                <c:pt idx="8885">
                  <c:v>56.896999999999998</c:v>
                </c:pt>
                <c:pt idx="8886">
                  <c:v>58.837000000000003</c:v>
                </c:pt>
                <c:pt idx="8887">
                  <c:v>68.650000000000006</c:v>
                </c:pt>
                <c:pt idx="8888">
                  <c:v>73.334000000000003</c:v>
                </c:pt>
                <c:pt idx="8889">
                  <c:v>75.965999999999994</c:v>
                </c:pt>
                <c:pt idx="8890">
                  <c:v>78.054000000000002</c:v>
                </c:pt>
                <c:pt idx="8891">
                  <c:v>78.978999999999999</c:v>
                </c:pt>
                <c:pt idx="8892">
                  <c:v>80.132999999999996</c:v>
                </c:pt>
                <c:pt idx="8893">
                  <c:v>81.206000000000003</c:v>
                </c:pt>
                <c:pt idx="8894">
                  <c:v>81.742999999999995</c:v>
                </c:pt>
                <c:pt idx="8895">
                  <c:v>81.552999999999997</c:v>
                </c:pt>
                <c:pt idx="8896">
                  <c:v>81.820999999999998</c:v>
                </c:pt>
                <c:pt idx="8897">
                  <c:v>81.869</c:v>
                </c:pt>
                <c:pt idx="8898">
                  <c:v>81.715000000000003</c:v>
                </c:pt>
                <c:pt idx="8899">
                  <c:v>80.753</c:v>
                </c:pt>
                <c:pt idx="8900">
                  <c:v>80.037999999999997</c:v>
                </c:pt>
                <c:pt idx="8901">
                  <c:v>79.203999999999994</c:v>
                </c:pt>
                <c:pt idx="8902">
                  <c:v>77.863</c:v>
                </c:pt>
                <c:pt idx="8903">
                  <c:v>75.382000000000005</c:v>
                </c:pt>
                <c:pt idx="8904">
                  <c:v>72.766999999999996</c:v>
                </c:pt>
                <c:pt idx="8905">
                  <c:v>68</c:v>
                </c:pt>
                <c:pt idx="8906">
                  <c:v>56.68</c:v>
                </c:pt>
                <c:pt idx="8907">
                  <c:v>62.113999999999997</c:v>
                </c:pt>
                <c:pt idx="8908">
                  <c:v>69.747</c:v>
                </c:pt>
                <c:pt idx="8909">
                  <c:v>73.867000000000004</c:v>
                </c:pt>
                <c:pt idx="8910">
                  <c:v>76.692999999999998</c:v>
                </c:pt>
                <c:pt idx="8911">
                  <c:v>77.882000000000005</c:v>
                </c:pt>
                <c:pt idx="8912">
                  <c:v>79.48</c:v>
                </c:pt>
                <c:pt idx="8913">
                  <c:v>80.528999999999996</c:v>
                </c:pt>
                <c:pt idx="8914">
                  <c:v>81.427000000000007</c:v>
                </c:pt>
                <c:pt idx="8915">
                  <c:v>81.5</c:v>
                </c:pt>
                <c:pt idx="8916">
                  <c:v>81.882999999999996</c:v>
                </c:pt>
                <c:pt idx="8917">
                  <c:v>82.063000000000002</c:v>
                </c:pt>
                <c:pt idx="8918">
                  <c:v>82.143000000000001</c:v>
                </c:pt>
                <c:pt idx="8919">
                  <c:v>81.290000000000006</c:v>
                </c:pt>
                <c:pt idx="8920">
                  <c:v>80.852000000000004</c:v>
                </c:pt>
                <c:pt idx="8921">
                  <c:v>80.215999999999994</c:v>
                </c:pt>
                <c:pt idx="8922">
                  <c:v>79.165999999999997</c:v>
                </c:pt>
                <c:pt idx="8923">
                  <c:v>77.102000000000004</c:v>
                </c:pt>
                <c:pt idx="8924">
                  <c:v>75.17</c:v>
                </c:pt>
                <c:pt idx="8925">
                  <c:v>72.191000000000003</c:v>
                </c:pt>
                <c:pt idx="8926">
                  <c:v>66.337000000000003</c:v>
                </c:pt>
                <c:pt idx="8927">
                  <c:v>42.83</c:v>
                </c:pt>
                <c:pt idx="8928">
                  <c:v>64.096999999999994</c:v>
                </c:pt>
                <c:pt idx="8929">
                  <c:v>70.935000000000002</c:v>
                </c:pt>
                <c:pt idx="8930">
                  <c:v>74.055999999999997</c:v>
                </c:pt>
                <c:pt idx="8931">
                  <c:v>76.734999999999999</c:v>
                </c:pt>
                <c:pt idx="8932">
                  <c:v>78.605000000000004</c:v>
                </c:pt>
                <c:pt idx="8933">
                  <c:v>79.861000000000004</c:v>
                </c:pt>
                <c:pt idx="8934">
                  <c:v>80.346999999999994</c:v>
                </c:pt>
                <c:pt idx="8935">
                  <c:v>81.23</c:v>
                </c:pt>
                <c:pt idx="8936">
                  <c:v>81.733999999999995</c:v>
                </c:pt>
                <c:pt idx="8937">
                  <c:v>82.132000000000005</c:v>
                </c:pt>
                <c:pt idx="8938">
                  <c:v>81.581999999999994</c:v>
                </c:pt>
                <c:pt idx="8939">
                  <c:v>81.578999999999994</c:v>
                </c:pt>
                <c:pt idx="8940">
                  <c:v>81.475999999999999</c:v>
                </c:pt>
                <c:pt idx="8941">
                  <c:v>80.903999999999996</c:v>
                </c:pt>
                <c:pt idx="8942">
                  <c:v>79.596000000000004</c:v>
                </c:pt>
                <c:pt idx="8943">
                  <c:v>78.534000000000006</c:v>
                </c:pt>
                <c:pt idx="8944">
                  <c:v>77.09</c:v>
                </c:pt>
                <c:pt idx="8945">
                  <c:v>75.009</c:v>
                </c:pt>
                <c:pt idx="8946">
                  <c:v>71.194000000000003</c:v>
                </c:pt>
                <c:pt idx="8947">
                  <c:v>65.168000000000006</c:v>
                </c:pt>
                <c:pt idx="8948">
                  <c:v>5.1311999999999998</c:v>
                </c:pt>
                <c:pt idx="8949">
                  <c:v>65.64</c:v>
                </c:pt>
                <c:pt idx="8950">
                  <c:v>71.037000000000006</c:v>
                </c:pt>
                <c:pt idx="8951">
                  <c:v>74.727999999999994</c:v>
                </c:pt>
                <c:pt idx="8952">
                  <c:v>77.176000000000002</c:v>
                </c:pt>
                <c:pt idx="8953">
                  <c:v>78.959999999999994</c:v>
                </c:pt>
                <c:pt idx="8954">
                  <c:v>79.638000000000005</c:v>
                </c:pt>
                <c:pt idx="8955">
                  <c:v>80.655000000000001</c:v>
                </c:pt>
                <c:pt idx="8956">
                  <c:v>81.542000000000002</c:v>
                </c:pt>
                <c:pt idx="8957">
                  <c:v>82.099000000000004</c:v>
                </c:pt>
                <c:pt idx="8958">
                  <c:v>81.802999999999997</c:v>
                </c:pt>
                <c:pt idx="8959">
                  <c:v>81.975999999999999</c:v>
                </c:pt>
                <c:pt idx="8960">
                  <c:v>81.873000000000005</c:v>
                </c:pt>
                <c:pt idx="8961">
                  <c:v>81.703999999999994</c:v>
                </c:pt>
                <c:pt idx="8962">
                  <c:v>80.575999999999993</c:v>
                </c:pt>
                <c:pt idx="8963">
                  <c:v>79.706999999999994</c:v>
                </c:pt>
                <c:pt idx="8964">
                  <c:v>78.587000000000003</c:v>
                </c:pt>
                <c:pt idx="8965">
                  <c:v>77.141999999999996</c:v>
                </c:pt>
                <c:pt idx="8966">
                  <c:v>74.016999999999996</c:v>
                </c:pt>
                <c:pt idx="8967">
                  <c:v>70.816000000000003</c:v>
                </c:pt>
                <c:pt idx="8968">
                  <c:v>63.656999999999996</c:v>
                </c:pt>
                <c:pt idx="8969">
                  <c:v>51.746000000000002</c:v>
                </c:pt>
                <c:pt idx="8970">
                  <c:v>67.308000000000007</c:v>
                </c:pt>
                <c:pt idx="8971">
                  <c:v>72.463999999999999</c:v>
                </c:pt>
                <c:pt idx="8972">
                  <c:v>75.611000000000004</c:v>
                </c:pt>
                <c:pt idx="8973">
                  <c:v>77.221000000000004</c:v>
                </c:pt>
                <c:pt idx="8974">
                  <c:v>79.069000000000003</c:v>
                </c:pt>
                <c:pt idx="8975">
                  <c:v>80.183000000000007</c:v>
                </c:pt>
                <c:pt idx="8976">
                  <c:v>81.247</c:v>
                </c:pt>
                <c:pt idx="8977">
                  <c:v>81.266999999999996</c:v>
                </c:pt>
                <c:pt idx="8978">
                  <c:v>81.885999999999996</c:v>
                </c:pt>
                <c:pt idx="8979">
                  <c:v>82.13</c:v>
                </c:pt>
                <c:pt idx="8980">
                  <c:v>82.185000000000002</c:v>
                </c:pt>
                <c:pt idx="8981">
                  <c:v>81.495999999999995</c:v>
                </c:pt>
                <c:pt idx="8982">
                  <c:v>81.146000000000001</c:v>
                </c:pt>
                <c:pt idx="8983">
                  <c:v>80.656999999999996</c:v>
                </c:pt>
                <c:pt idx="8984">
                  <c:v>79.787000000000006</c:v>
                </c:pt>
                <c:pt idx="8985">
                  <c:v>77.808999999999997</c:v>
                </c:pt>
                <c:pt idx="8986">
                  <c:v>76.408000000000001</c:v>
                </c:pt>
                <c:pt idx="8987">
                  <c:v>74.003</c:v>
                </c:pt>
                <c:pt idx="8988">
                  <c:v>70.203000000000003</c:v>
                </c:pt>
                <c:pt idx="8989">
                  <c:v>61.783999999999999</c:v>
                </c:pt>
                <c:pt idx="8990">
                  <c:v>57.238</c:v>
                </c:pt>
                <c:pt idx="8991">
                  <c:v>68.343999999999994</c:v>
                </c:pt>
                <c:pt idx="8992">
                  <c:v>72.768000000000001</c:v>
                </c:pt>
                <c:pt idx="8993">
                  <c:v>75.634</c:v>
                </c:pt>
                <c:pt idx="8994">
                  <c:v>77.745999999999995</c:v>
                </c:pt>
                <c:pt idx="8995">
                  <c:v>79.435000000000002</c:v>
                </c:pt>
                <c:pt idx="8996">
                  <c:v>80.588999999999999</c:v>
                </c:pt>
                <c:pt idx="8997">
                  <c:v>80.896000000000001</c:v>
                </c:pt>
                <c:pt idx="8998">
                  <c:v>81.625</c:v>
                </c:pt>
                <c:pt idx="8999">
                  <c:v>82.191999999999993</c:v>
                </c:pt>
                <c:pt idx="9000">
                  <c:v>82.372</c:v>
                </c:pt>
                <c:pt idx="9001">
                  <c:v>81.893000000000001</c:v>
                </c:pt>
                <c:pt idx="9002">
                  <c:v>81.727999999999994</c:v>
                </c:pt>
                <c:pt idx="9003">
                  <c:v>81.445999999999998</c:v>
                </c:pt>
                <c:pt idx="9004">
                  <c:v>80.917000000000002</c:v>
                </c:pt>
                <c:pt idx="9005">
                  <c:v>79.296999999999997</c:v>
                </c:pt>
                <c:pt idx="9006">
                  <c:v>78.183000000000007</c:v>
                </c:pt>
                <c:pt idx="9007">
                  <c:v>76.308999999999997</c:v>
                </c:pt>
                <c:pt idx="9008">
                  <c:v>73.872</c:v>
                </c:pt>
                <c:pt idx="9009">
                  <c:v>69.209999999999994</c:v>
                </c:pt>
                <c:pt idx="9010">
                  <c:v>59.335999999999999</c:v>
                </c:pt>
                <c:pt idx="9011">
                  <c:v>57.438000000000002</c:v>
                </c:pt>
                <c:pt idx="9012">
                  <c:v>68.998999999999995</c:v>
                </c:pt>
                <c:pt idx="9013">
                  <c:v>73.171999999999997</c:v>
                </c:pt>
                <c:pt idx="9014">
                  <c:v>76.090999999999994</c:v>
                </c:pt>
                <c:pt idx="9015">
                  <c:v>78.221000000000004</c:v>
                </c:pt>
                <c:pt idx="9016">
                  <c:v>79.825999999999993</c:v>
                </c:pt>
                <c:pt idx="9017">
                  <c:v>80.34</c:v>
                </c:pt>
                <c:pt idx="9018">
                  <c:v>81.421000000000006</c:v>
                </c:pt>
                <c:pt idx="9019">
                  <c:v>81.983000000000004</c:v>
                </c:pt>
                <c:pt idx="9020">
                  <c:v>82.453000000000003</c:v>
                </c:pt>
                <c:pt idx="9021">
                  <c:v>82.072000000000003</c:v>
                </c:pt>
                <c:pt idx="9022">
                  <c:v>82.11</c:v>
                </c:pt>
                <c:pt idx="9023">
                  <c:v>81.951999999999998</c:v>
                </c:pt>
                <c:pt idx="9024">
                  <c:v>80.948999999999998</c:v>
                </c:pt>
                <c:pt idx="9025">
                  <c:v>80.241</c:v>
                </c:pt>
                <c:pt idx="9026">
                  <c:v>79.411000000000001</c:v>
                </c:pt>
                <c:pt idx="9027">
                  <c:v>78.033000000000001</c:v>
                </c:pt>
                <c:pt idx="9028">
                  <c:v>75.53</c:v>
                </c:pt>
                <c:pt idx="9029">
                  <c:v>72.78</c:v>
                </c:pt>
                <c:pt idx="9030">
                  <c:v>68.007999999999996</c:v>
                </c:pt>
                <c:pt idx="9031">
                  <c:v>56.552</c:v>
                </c:pt>
                <c:pt idx="9032">
                  <c:v>62.67</c:v>
                </c:pt>
                <c:pt idx="9033">
                  <c:v>70.350999999999999</c:v>
                </c:pt>
                <c:pt idx="9034">
                  <c:v>74.183999999999997</c:v>
                </c:pt>
                <c:pt idx="9035">
                  <c:v>76.893000000000001</c:v>
                </c:pt>
                <c:pt idx="9036">
                  <c:v>78.054000000000002</c:v>
                </c:pt>
                <c:pt idx="9037">
                  <c:v>79.668000000000006</c:v>
                </c:pt>
                <c:pt idx="9038">
                  <c:v>80.760000000000005</c:v>
                </c:pt>
                <c:pt idx="9039">
                  <c:v>81.552999999999997</c:v>
                </c:pt>
                <c:pt idx="9040">
                  <c:v>81.614999999999995</c:v>
                </c:pt>
                <c:pt idx="9041">
                  <c:v>82.031999999999996</c:v>
                </c:pt>
                <c:pt idx="9042">
                  <c:v>82.236000000000004</c:v>
                </c:pt>
                <c:pt idx="9043">
                  <c:v>82.295000000000002</c:v>
                </c:pt>
                <c:pt idx="9044">
                  <c:v>81.415999999999997</c:v>
                </c:pt>
                <c:pt idx="9045">
                  <c:v>81.02</c:v>
                </c:pt>
                <c:pt idx="9046">
                  <c:v>80.373000000000005</c:v>
                </c:pt>
                <c:pt idx="9047">
                  <c:v>79.391000000000005</c:v>
                </c:pt>
                <c:pt idx="9048">
                  <c:v>77.347999999999999</c:v>
                </c:pt>
                <c:pt idx="9049">
                  <c:v>75.424000000000007</c:v>
                </c:pt>
                <c:pt idx="9050">
                  <c:v>72.417000000000002</c:v>
                </c:pt>
                <c:pt idx="9051">
                  <c:v>67.543999999999997</c:v>
                </c:pt>
                <c:pt idx="9052">
                  <c:v>50.72</c:v>
                </c:pt>
                <c:pt idx="9053">
                  <c:v>63.918999999999997</c:v>
                </c:pt>
                <c:pt idx="9054">
                  <c:v>70.978999999999999</c:v>
                </c:pt>
                <c:pt idx="9055">
                  <c:v>74.825000000000003</c:v>
                </c:pt>
                <c:pt idx="9056">
                  <c:v>76.777000000000001</c:v>
                </c:pt>
                <c:pt idx="9057">
                  <c:v>78.685000000000002</c:v>
                </c:pt>
                <c:pt idx="9058">
                  <c:v>80.128</c:v>
                </c:pt>
                <c:pt idx="9059">
                  <c:v>81.22</c:v>
                </c:pt>
                <c:pt idx="9060">
                  <c:v>81.399000000000001</c:v>
                </c:pt>
                <c:pt idx="9061">
                  <c:v>81.981999999999999</c:v>
                </c:pt>
                <c:pt idx="9062">
                  <c:v>82.328000000000003</c:v>
                </c:pt>
                <c:pt idx="9063">
                  <c:v>82.509</c:v>
                </c:pt>
                <c:pt idx="9064">
                  <c:v>81.828000000000003</c:v>
                </c:pt>
                <c:pt idx="9065">
                  <c:v>81.664000000000001</c:v>
                </c:pt>
                <c:pt idx="9066">
                  <c:v>81.132000000000005</c:v>
                </c:pt>
                <c:pt idx="9067">
                  <c:v>80.472999999999999</c:v>
                </c:pt>
                <c:pt idx="9068">
                  <c:v>78.745999999999995</c:v>
                </c:pt>
                <c:pt idx="9069">
                  <c:v>77.213999999999999</c:v>
                </c:pt>
                <c:pt idx="9070">
                  <c:v>75.075000000000003</c:v>
                </c:pt>
                <c:pt idx="9071">
                  <c:v>71.007000000000005</c:v>
                </c:pt>
                <c:pt idx="9072">
                  <c:v>64.67</c:v>
                </c:pt>
                <c:pt idx="9073">
                  <c:v>44.012999999999998</c:v>
                </c:pt>
                <c:pt idx="9074">
                  <c:v>66.698999999999998</c:v>
                </c:pt>
                <c:pt idx="9075">
                  <c:v>71.697000000000003</c:v>
                </c:pt>
                <c:pt idx="9076">
                  <c:v>75.424000000000007</c:v>
                </c:pt>
                <c:pt idx="9077">
                  <c:v>77.540000000000006</c:v>
                </c:pt>
                <c:pt idx="9078">
                  <c:v>79.334999999999994</c:v>
                </c:pt>
                <c:pt idx="9079">
                  <c:v>80.009</c:v>
                </c:pt>
                <c:pt idx="9080">
                  <c:v>81.069999999999993</c:v>
                </c:pt>
                <c:pt idx="9081">
                  <c:v>81.908000000000001</c:v>
                </c:pt>
                <c:pt idx="9082">
                  <c:v>82.308999999999997</c:v>
                </c:pt>
                <c:pt idx="9083">
                  <c:v>82.034000000000006</c:v>
                </c:pt>
                <c:pt idx="9084">
                  <c:v>82.233000000000004</c:v>
                </c:pt>
                <c:pt idx="9085">
                  <c:v>82.064999999999998</c:v>
                </c:pt>
                <c:pt idx="9086">
                  <c:v>81.887</c:v>
                </c:pt>
                <c:pt idx="9087">
                  <c:v>80.701999999999998</c:v>
                </c:pt>
                <c:pt idx="9088">
                  <c:v>79.81</c:v>
                </c:pt>
                <c:pt idx="9089">
                  <c:v>78.823999999999998</c:v>
                </c:pt>
                <c:pt idx="9090">
                  <c:v>77.277000000000001</c:v>
                </c:pt>
                <c:pt idx="9091">
                  <c:v>74.147999999999996</c:v>
                </c:pt>
                <c:pt idx="9092">
                  <c:v>70.906999999999996</c:v>
                </c:pt>
                <c:pt idx="9093">
                  <c:v>63.417000000000002</c:v>
                </c:pt>
                <c:pt idx="9094">
                  <c:v>50.911999999999999</c:v>
                </c:pt>
                <c:pt idx="9095">
                  <c:v>67.328000000000003</c:v>
                </c:pt>
                <c:pt idx="9096">
                  <c:v>72.647999999999996</c:v>
                </c:pt>
                <c:pt idx="9097">
                  <c:v>75.835999999999999</c:v>
                </c:pt>
                <c:pt idx="9098">
                  <c:v>77.992999999999995</c:v>
                </c:pt>
                <c:pt idx="9099">
                  <c:v>79.164000000000001</c:v>
                </c:pt>
                <c:pt idx="9100">
                  <c:v>80.37</c:v>
                </c:pt>
                <c:pt idx="9101">
                  <c:v>81.472999999999999</c:v>
                </c:pt>
                <c:pt idx="9102">
                  <c:v>82.147999999999996</c:v>
                </c:pt>
                <c:pt idx="9103">
                  <c:v>82.001999999999995</c:v>
                </c:pt>
                <c:pt idx="9104">
                  <c:v>82.337000000000003</c:v>
                </c:pt>
                <c:pt idx="9105">
                  <c:v>82.423000000000002</c:v>
                </c:pt>
                <c:pt idx="9106">
                  <c:v>82.426000000000002</c:v>
                </c:pt>
                <c:pt idx="9107">
                  <c:v>81.42</c:v>
                </c:pt>
                <c:pt idx="9108">
                  <c:v>80.953999999999994</c:v>
                </c:pt>
                <c:pt idx="9109">
                  <c:v>80.14</c:v>
                </c:pt>
                <c:pt idx="9110">
                  <c:v>78.888999999999996</c:v>
                </c:pt>
                <c:pt idx="9111">
                  <c:v>76.796999999999997</c:v>
                </c:pt>
                <c:pt idx="9112">
                  <c:v>74.343999999999994</c:v>
                </c:pt>
                <c:pt idx="9113">
                  <c:v>70.488</c:v>
                </c:pt>
                <c:pt idx="9114">
                  <c:v>62.920999999999999</c:v>
                </c:pt>
                <c:pt idx="9115">
                  <c:v>56.591999999999999</c:v>
                </c:pt>
                <c:pt idx="9116">
                  <c:v>68.864999999999995</c:v>
                </c:pt>
                <c:pt idx="9117">
                  <c:v>73.09</c:v>
                </c:pt>
                <c:pt idx="9118">
                  <c:v>75.873999999999995</c:v>
                </c:pt>
                <c:pt idx="9119">
                  <c:v>78.033000000000001</c:v>
                </c:pt>
                <c:pt idx="9120">
                  <c:v>79.709000000000003</c:v>
                </c:pt>
                <c:pt idx="9121">
                  <c:v>80.903000000000006</c:v>
                </c:pt>
                <c:pt idx="9122">
                  <c:v>81.153000000000006</c:v>
                </c:pt>
                <c:pt idx="9123">
                  <c:v>81.915999999999997</c:v>
                </c:pt>
                <c:pt idx="9124">
                  <c:v>82.403000000000006</c:v>
                </c:pt>
                <c:pt idx="9125">
                  <c:v>82.602000000000004</c:v>
                </c:pt>
                <c:pt idx="9126">
                  <c:v>82.075000000000003</c:v>
                </c:pt>
                <c:pt idx="9127">
                  <c:v>81.915999999999997</c:v>
                </c:pt>
                <c:pt idx="9128">
                  <c:v>81.631</c:v>
                </c:pt>
                <c:pt idx="9129">
                  <c:v>81.006</c:v>
                </c:pt>
                <c:pt idx="9130">
                  <c:v>79.421000000000006</c:v>
                </c:pt>
                <c:pt idx="9131">
                  <c:v>78.28</c:v>
                </c:pt>
                <c:pt idx="9132">
                  <c:v>76.358999999999995</c:v>
                </c:pt>
                <c:pt idx="9133">
                  <c:v>73.930999999999997</c:v>
                </c:pt>
                <c:pt idx="9134">
                  <c:v>69.069000000000003</c:v>
                </c:pt>
                <c:pt idx="9135">
                  <c:v>57.610999999999997</c:v>
                </c:pt>
                <c:pt idx="9136">
                  <c:v>58.843000000000004</c:v>
                </c:pt>
                <c:pt idx="9137">
                  <c:v>69.355000000000004</c:v>
                </c:pt>
                <c:pt idx="9138">
                  <c:v>73.411000000000001</c:v>
                </c:pt>
                <c:pt idx="9139">
                  <c:v>76.301000000000002</c:v>
                </c:pt>
                <c:pt idx="9140">
                  <c:v>78.436000000000007</c:v>
                </c:pt>
                <c:pt idx="9141">
                  <c:v>79.906999999999996</c:v>
                </c:pt>
                <c:pt idx="9142">
                  <c:v>80.388000000000005</c:v>
                </c:pt>
                <c:pt idx="9143">
                  <c:v>81.525999999999996</c:v>
                </c:pt>
                <c:pt idx="9144">
                  <c:v>82.108000000000004</c:v>
                </c:pt>
                <c:pt idx="9145">
                  <c:v>82.549000000000007</c:v>
                </c:pt>
                <c:pt idx="9146">
                  <c:v>82.147000000000006</c:v>
                </c:pt>
                <c:pt idx="9147">
                  <c:v>82.207999999999998</c:v>
                </c:pt>
                <c:pt idx="9148">
                  <c:v>82.069000000000003</c:v>
                </c:pt>
                <c:pt idx="9149">
                  <c:v>81.771000000000001</c:v>
                </c:pt>
                <c:pt idx="9150">
                  <c:v>80.388000000000005</c:v>
                </c:pt>
                <c:pt idx="9151">
                  <c:v>79.552000000000007</c:v>
                </c:pt>
                <c:pt idx="9152">
                  <c:v>78.191000000000003</c:v>
                </c:pt>
                <c:pt idx="9153">
                  <c:v>76.454999999999998</c:v>
                </c:pt>
                <c:pt idx="9154">
                  <c:v>73.191999999999993</c:v>
                </c:pt>
                <c:pt idx="9155">
                  <c:v>68.629000000000005</c:v>
                </c:pt>
                <c:pt idx="9156">
                  <c:v>58.018999999999998</c:v>
                </c:pt>
                <c:pt idx="9157">
                  <c:v>62.686</c:v>
                </c:pt>
                <c:pt idx="9158">
                  <c:v>70.108000000000004</c:v>
                </c:pt>
                <c:pt idx="9159">
                  <c:v>74.254999999999995</c:v>
                </c:pt>
                <c:pt idx="9160">
                  <c:v>77.015000000000001</c:v>
                </c:pt>
                <c:pt idx="9161">
                  <c:v>78.867999999999995</c:v>
                </c:pt>
                <c:pt idx="9162">
                  <c:v>79.828000000000003</c:v>
                </c:pt>
                <c:pt idx="9163">
                  <c:v>80.951999999999998</c:v>
                </c:pt>
                <c:pt idx="9164">
                  <c:v>81.757999999999996</c:v>
                </c:pt>
                <c:pt idx="9165">
                  <c:v>81.769000000000005</c:v>
                </c:pt>
                <c:pt idx="9166">
                  <c:v>82.239000000000004</c:v>
                </c:pt>
                <c:pt idx="9167">
                  <c:v>82.433999999999997</c:v>
                </c:pt>
                <c:pt idx="9168">
                  <c:v>82.509</c:v>
                </c:pt>
                <c:pt idx="9169">
                  <c:v>81.588999999999999</c:v>
                </c:pt>
                <c:pt idx="9170">
                  <c:v>81.200999999999993</c:v>
                </c:pt>
                <c:pt idx="9171">
                  <c:v>80.534999999999997</c:v>
                </c:pt>
                <c:pt idx="9172">
                  <c:v>79.519000000000005</c:v>
                </c:pt>
                <c:pt idx="9173">
                  <c:v>77.418000000000006</c:v>
                </c:pt>
                <c:pt idx="9174">
                  <c:v>75.409000000000006</c:v>
                </c:pt>
                <c:pt idx="9175">
                  <c:v>72.385999999999996</c:v>
                </c:pt>
                <c:pt idx="9176">
                  <c:v>67.239999999999995</c:v>
                </c:pt>
                <c:pt idx="9177">
                  <c:v>44.889000000000003</c:v>
                </c:pt>
                <c:pt idx="9178">
                  <c:v>65.320999999999998</c:v>
                </c:pt>
                <c:pt idx="9179">
                  <c:v>71.510999999999996</c:v>
                </c:pt>
                <c:pt idx="9180">
                  <c:v>75.119</c:v>
                </c:pt>
                <c:pt idx="9181">
                  <c:v>77.085999999999999</c:v>
                </c:pt>
                <c:pt idx="9182">
                  <c:v>79.046000000000006</c:v>
                </c:pt>
                <c:pt idx="9183">
                  <c:v>80.376999999999995</c:v>
                </c:pt>
                <c:pt idx="9184">
                  <c:v>81.385000000000005</c:v>
                </c:pt>
                <c:pt idx="9185">
                  <c:v>81.545000000000002</c:v>
                </c:pt>
                <c:pt idx="9186">
                  <c:v>82.153999999999996</c:v>
                </c:pt>
                <c:pt idx="9187">
                  <c:v>82.552999999999997</c:v>
                </c:pt>
                <c:pt idx="9188">
                  <c:v>82.631</c:v>
                </c:pt>
                <c:pt idx="9189">
                  <c:v>81.933999999999997</c:v>
                </c:pt>
                <c:pt idx="9190">
                  <c:v>81.805999999999997</c:v>
                </c:pt>
                <c:pt idx="9191">
                  <c:v>81.308000000000007</c:v>
                </c:pt>
                <c:pt idx="9192">
                  <c:v>80.668999999999997</c:v>
                </c:pt>
                <c:pt idx="9193">
                  <c:v>78.900000000000006</c:v>
                </c:pt>
                <c:pt idx="9194">
                  <c:v>77.427999999999997</c:v>
                </c:pt>
                <c:pt idx="9195">
                  <c:v>75.3</c:v>
                </c:pt>
                <c:pt idx="9196">
                  <c:v>72.245000000000005</c:v>
                </c:pt>
                <c:pt idx="9197">
                  <c:v>65.644000000000005</c:v>
                </c:pt>
                <c:pt idx="9198">
                  <c:v>30.998000000000001</c:v>
                </c:pt>
                <c:pt idx="9199">
                  <c:v>66.53</c:v>
                </c:pt>
                <c:pt idx="9200">
                  <c:v>72.174000000000007</c:v>
                </c:pt>
                <c:pt idx="9201">
                  <c:v>75.177000000000007</c:v>
                </c:pt>
                <c:pt idx="9202">
                  <c:v>77.656999999999996</c:v>
                </c:pt>
                <c:pt idx="9203">
                  <c:v>79.412000000000006</c:v>
                </c:pt>
                <c:pt idx="9204">
                  <c:v>80.814999999999998</c:v>
                </c:pt>
                <c:pt idx="9205">
                  <c:v>81.174000000000007</c:v>
                </c:pt>
                <c:pt idx="9206">
                  <c:v>82.04</c:v>
                </c:pt>
                <c:pt idx="9207">
                  <c:v>82.555000000000007</c:v>
                </c:pt>
                <c:pt idx="9208">
                  <c:v>82.903000000000006</c:v>
                </c:pt>
                <c:pt idx="9209">
                  <c:v>82.427000000000007</c:v>
                </c:pt>
                <c:pt idx="9210">
                  <c:v>82.287000000000006</c:v>
                </c:pt>
                <c:pt idx="9211">
                  <c:v>82.120999999999995</c:v>
                </c:pt>
                <c:pt idx="9212">
                  <c:v>81.614999999999995</c:v>
                </c:pt>
                <c:pt idx="9213">
                  <c:v>80.105999999999995</c:v>
                </c:pt>
                <c:pt idx="9214">
                  <c:v>78.995999999999995</c:v>
                </c:pt>
                <c:pt idx="9215">
                  <c:v>77.52</c:v>
                </c:pt>
                <c:pt idx="9216">
                  <c:v>74.447000000000003</c:v>
                </c:pt>
                <c:pt idx="9217">
                  <c:v>71.096999999999994</c:v>
                </c:pt>
                <c:pt idx="9218">
                  <c:v>63.905000000000001</c:v>
                </c:pt>
                <c:pt idx="9219">
                  <c:v>52.68</c:v>
                </c:pt>
                <c:pt idx="9220">
                  <c:v>67.62</c:v>
                </c:pt>
                <c:pt idx="9221">
                  <c:v>72.924000000000007</c:v>
                </c:pt>
                <c:pt idx="9222">
                  <c:v>76.138999999999996</c:v>
                </c:pt>
                <c:pt idx="9223">
                  <c:v>78.212999999999994</c:v>
                </c:pt>
                <c:pt idx="9224">
                  <c:v>79.405000000000001</c:v>
                </c:pt>
                <c:pt idx="9225">
                  <c:v>80.656000000000006</c:v>
                </c:pt>
                <c:pt idx="9226">
                  <c:v>81.661000000000001</c:v>
                </c:pt>
                <c:pt idx="9227">
                  <c:v>82.341999999999999</c:v>
                </c:pt>
                <c:pt idx="9228">
                  <c:v>82.231999999999999</c:v>
                </c:pt>
                <c:pt idx="9229">
                  <c:v>82.572999999999993</c:v>
                </c:pt>
                <c:pt idx="9230">
                  <c:v>82.649000000000001</c:v>
                </c:pt>
                <c:pt idx="9231">
                  <c:v>82.581000000000003</c:v>
                </c:pt>
                <c:pt idx="9232">
                  <c:v>81.561999999999998</c:v>
                </c:pt>
                <c:pt idx="9233">
                  <c:v>81.063999999999993</c:v>
                </c:pt>
                <c:pt idx="9234">
                  <c:v>80.278999999999996</c:v>
                </c:pt>
                <c:pt idx="9235">
                  <c:v>79.001000000000005</c:v>
                </c:pt>
                <c:pt idx="9236">
                  <c:v>76.906000000000006</c:v>
                </c:pt>
                <c:pt idx="9237">
                  <c:v>74.489999999999995</c:v>
                </c:pt>
                <c:pt idx="9238">
                  <c:v>70.679000000000002</c:v>
                </c:pt>
                <c:pt idx="9239">
                  <c:v>63.674999999999997</c:v>
                </c:pt>
                <c:pt idx="9240">
                  <c:v>55.56</c:v>
                </c:pt>
                <c:pt idx="9241">
                  <c:v>68.67</c:v>
                </c:pt>
                <c:pt idx="9242">
                  <c:v>73.203000000000003</c:v>
                </c:pt>
                <c:pt idx="9243">
                  <c:v>76.584999999999994</c:v>
                </c:pt>
                <c:pt idx="9244">
                  <c:v>77.995999999999995</c:v>
                </c:pt>
                <c:pt idx="9245">
                  <c:v>79.733000000000004</c:v>
                </c:pt>
                <c:pt idx="9246">
                  <c:v>80.997</c:v>
                </c:pt>
                <c:pt idx="9247">
                  <c:v>81.956000000000003</c:v>
                </c:pt>
                <c:pt idx="9248">
                  <c:v>82.006</c:v>
                </c:pt>
                <c:pt idx="9249">
                  <c:v>82.605000000000004</c:v>
                </c:pt>
                <c:pt idx="9250">
                  <c:v>82.814999999999998</c:v>
                </c:pt>
                <c:pt idx="9251">
                  <c:v>82.965999999999994</c:v>
                </c:pt>
                <c:pt idx="9252">
                  <c:v>82.149000000000001</c:v>
                </c:pt>
                <c:pt idx="9253">
                  <c:v>81.87</c:v>
                </c:pt>
                <c:pt idx="9254">
                  <c:v>81.290000000000006</c:v>
                </c:pt>
                <c:pt idx="9255">
                  <c:v>80.373999999999995</c:v>
                </c:pt>
                <c:pt idx="9256">
                  <c:v>78.518000000000001</c:v>
                </c:pt>
                <c:pt idx="9257">
                  <c:v>76.619</c:v>
                </c:pt>
                <c:pt idx="9258">
                  <c:v>74.203000000000003</c:v>
                </c:pt>
                <c:pt idx="9259">
                  <c:v>70.007999999999996</c:v>
                </c:pt>
                <c:pt idx="9260">
                  <c:v>58.232999999999997</c:v>
                </c:pt>
                <c:pt idx="9261">
                  <c:v>60.171999999999997</c:v>
                </c:pt>
                <c:pt idx="9262">
                  <c:v>69.751000000000005</c:v>
                </c:pt>
                <c:pt idx="9263">
                  <c:v>73.73</c:v>
                </c:pt>
                <c:pt idx="9264">
                  <c:v>76.632999999999996</c:v>
                </c:pt>
                <c:pt idx="9265">
                  <c:v>78.748000000000005</c:v>
                </c:pt>
                <c:pt idx="9266">
                  <c:v>80.27</c:v>
                </c:pt>
                <c:pt idx="9267">
                  <c:v>80.679000000000002</c:v>
                </c:pt>
                <c:pt idx="9268">
                  <c:v>81.844999999999999</c:v>
                </c:pt>
                <c:pt idx="9269">
                  <c:v>82.361999999999995</c:v>
                </c:pt>
                <c:pt idx="9270">
                  <c:v>82.843000000000004</c:v>
                </c:pt>
                <c:pt idx="9271">
                  <c:v>82.388999999999996</c:v>
                </c:pt>
                <c:pt idx="9272">
                  <c:v>82.450999999999993</c:v>
                </c:pt>
                <c:pt idx="9273">
                  <c:v>82.322999999999993</c:v>
                </c:pt>
                <c:pt idx="9274">
                  <c:v>81.941999999999993</c:v>
                </c:pt>
                <c:pt idx="9275">
                  <c:v>80.599000000000004</c:v>
                </c:pt>
                <c:pt idx="9276">
                  <c:v>79.744</c:v>
                </c:pt>
                <c:pt idx="9277">
                  <c:v>78.334000000000003</c:v>
                </c:pt>
                <c:pt idx="9278">
                  <c:v>76.614999999999995</c:v>
                </c:pt>
                <c:pt idx="9279">
                  <c:v>73.216999999999999</c:v>
                </c:pt>
                <c:pt idx="9280">
                  <c:v>68.090999999999994</c:v>
                </c:pt>
                <c:pt idx="9281">
                  <c:v>55.752000000000002</c:v>
                </c:pt>
                <c:pt idx="9282">
                  <c:v>63.831000000000003</c:v>
                </c:pt>
                <c:pt idx="9283">
                  <c:v>70.31</c:v>
                </c:pt>
                <c:pt idx="9284">
                  <c:v>74.331000000000003</c:v>
                </c:pt>
                <c:pt idx="9285">
                  <c:v>77.266999999999996</c:v>
                </c:pt>
                <c:pt idx="9286">
                  <c:v>79.674999999999997</c:v>
                </c:pt>
                <c:pt idx="9287">
                  <c:v>80.787999999999997</c:v>
                </c:pt>
                <c:pt idx="9288">
                  <c:v>80.343000000000004</c:v>
                </c:pt>
                <c:pt idx="9289">
                  <c:v>81.715999999999994</c:v>
                </c:pt>
                <c:pt idx="9290">
                  <c:v>83.242999999999995</c:v>
                </c:pt>
                <c:pt idx="9291">
                  <c:v>81.944000000000003</c:v>
                </c:pt>
                <c:pt idx="9292">
                  <c:v>83.575999999999993</c:v>
                </c:pt>
                <c:pt idx="9293">
                  <c:v>82.221000000000004</c:v>
                </c:pt>
                <c:pt idx="9294">
                  <c:v>82.53</c:v>
                </c:pt>
                <c:pt idx="9295">
                  <c:v>81.188999999999993</c:v>
                </c:pt>
                <c:pt idx="9296">
                  <c:v>81.335999999999999</c:v>
                </c:pt>
                <c:pt idx="9297">
                  <c:v>79.918999999999997</c:v>
                </c:pt>
                <c:pt idx="9298">
                  <c:v>78.766000000000005</c:v>
                </c:pt>
                <c:pt idx="9299">
                  <c:v>74.834999999999994</c:v>
                </c:pt>
                <c:pt idx="9300">
                  <c:v>74.131</c:v>
                </c:pt>
                <c:pt idx="9301">
                  <c:v>65.971000000000004</c:v>
                </c:pt>
                <c:pt idx="9302">
                  <c:v>58.972000000000001</c:v>
                </c:pt>
                <c:pt idx="9303">
                  <c:v>65.725999999999999</c:v>
                </c:pt>
                <c:pt idx="9304">
                  <c:v>71.685000000000002</c:v>
                </c:pt>
                <c:pt idx="9305">
                  <c:v>74.352000000000004</c:v>
                </c:pt>
                <c:pt idx="9306">
                  <c:v>78.885000000000005</c:v>
                </c:pt>
                <c:pt idx="9307">
                  <c:v>78.441000000000003</c:v>
                </c:pt>
                <c:pt idx="9308">
                  <c:v>81.063000000000002</c:v>
                </c:pt>
                <c:pt idx="9309">
                  <c:v>82.004999999999995</c:v>
                </c:pt>
                <c:pt idx="9310">
                  <c:v>81.287000000000006</c:v>
                </c:pt>
                <c:pt idx="9311">
                  <c:v>83.370999999999995</c:v>
                </c:pt>
                <c:pt idx="9312">
                  <c:v>82.272999999999996</c:v>
                </c:pt>
                <c:pt idx="9313">
                  <c:v>83.144000000000005</c:v>
                </c:pt>
                <c:pt idx="9314">
                  <c:v>82.995999999999995</c:v>
                </c:pt>
                <c:pt idx="9315">
                  <c:v>81.573999999999998</c:v>
                </c:pt>
                <c:pt idx="9316">
                  <c:v>82.063999999999993</c:v>
                </c:pt>
                <c:pt idx="9317">
                  <c:v>81.225999999999999</c:v>
                </c:pt>
                <c:pt idx="9318">
                  <c:v>78.48</c:v>
                </c:pt>
                <c:pt idx="9319">
                  <c:v>78.305000000000007</c:v>
                </c:pt>
                <c:pt idx="9320">
                  <c:v>75.492000000000004</c:v>
                </c:pt>
                <c:pt idx="9321">
                  <c:v>71.881</c:v>
                </c:pt>
                <c:pt idx="9322">
                  <c:v>67.991</c:v>
                </c:pt>
                <c:pt idx="9323">
                  <c:v>41.51</c:v>
                </c:pt>
                <c:pt idx="9324">
                  <c:v>65.323999999999998</c:v>
                </c:pt>
                <c:pt idx="9325">
                  <c:v>71.147999999999996</c:v>
                </c:pt>
                <c:pt idx="9326">
                  <c:v>76.131</c:v>
                </c:pt>
                <c:pt idx="9327">
                  <c:v>78.296999999999997</c:v>
                </c:pt>
                <c:pt idx="9328">
                  <c:v>80.302000000000007</c:v>
                </c:pt>
                <c:pt idx="9329">
                  <c:v>81.805999999999997</c:v>
                </c:pt>
                <c:pt idx="9330">
                  <c:v>81.938999999999993</c:v>
                </c:pt>
                <c:pt idx="9331">
                  <c:v>82.55</c:v>
                </c:pt>
                <c:pt idx="9332">
                  <c:v>83.266999999999996</c:v>
                </c:pt>
                <c:pt idx="9333">
                  <c:v>83.885000000000005</c:v>
                </c:pt>
                <c:pt idx="9334">
                  <c:v>84.075000000000003</c:v>
                </c:pt>
                <c:pt idx="9335">
                  <c:v>84.474999999999994</c:v>
                </c:pt>
                <c:pt idx="9336">
                  <c:v>84.287000000000006</c:v>
                </c:pt>
                <c:pt idx="9337">
                  <c:v>83.081000000000003</c:v>
                </c:pt>
                <c:pt idx="9338">
                  <c:v>80.661000000000001</c:v>
                </c:pt>
                <c:pt idx="9339">
                  <c:v>76.894999999999996</c:v>
                </c:pt>
                <c:pt idx="9340">
                  <c:v>70.790000000000006</c:v>
                </c:pt>
                <c:pt idx="9341">
                  <c:v>50.673000000000002</c:v>
                </c:pt>
                <c:pt idx="9342">
                  <c:v>69.802999999999997</c:v>
                </c:pt>
                <c:pt idx="9343">
                  <c:v>74.975999999999999</c:v>
                </c:pt>
                <c:pt idx="9344">
                  <c:v>77.114999999999995</c:v>
                </c:pt>
                <c:pt idx="9345">
                  <c:v>78.867000000000004</c:v>
                </c:pt>
                <c:pt idx="9346">
                  <c:v>80.201999999999998</c:v>
                </c:pt>
                <c:pt idx="9347">
                  <c:v>81.057000000000002</c:v>
                </c:pt>
                <c:pt idx="9348">
                  <c:v>81.587000000000003</c:v>
                </c:pt>
                <c:pt idx="9349">
                  <c:v>82.204999999999998</c:v>
                </c:pt>
                <c:pt idx="9350">
                  <c:v>81.831999999999994</c:v>
                </c:pt>
                <c:pt idx="9351">
                  <c:v>80.876999999999995</c:v>
                </c:pt>
                <c:pt idx="9352">
                  <c:v>79.825000000000003</c:v>
                </c:pt>
                <c:pt idx="9353">
                  <c:v>78.938000000000002</c:v>
                </c:pt>
                <c:pt idx="9354">
                  <c:v>77.14</c:v>
                </c:pt>
                <c:pt idx="9355">
                  <c:v>74.957999999999998</c:v>
                </c:pt>
                <c:pt idx="9356">
                  <c:v>72.051000000000002</c:v>
                </c:pt>
                <c:pt idx="9357">
                  <c:v>67.478999999999999</c:v>
                </c:pt>
                <c:pt idx="9358">
                  <c:v>53.158999999999999</c:v>
                </c:pt>
                <c:pt idx="9359">
                  <c:v>57.65</c:v>
                </c:pt>
                <c:pt idx="9360">
                  <c:v>65.950999999999993</c:v>
                </c:pt>
                <c:pt idx="9361">
                  <c:v>70.533000000000001</c:v>
                </c:pt>
                <c:pt idx="9362">
                  <c:v>73.069999999999993</c:v>
                </c:pt>
                <c:pt idx="9363">
                  <c:v>74.688000000000002</c:v>
                </c:pt>
                <c:pt idx="9364">
                  <c:v>75.388000000000005</c:v>
                </c:pt>
                <c:pt idx="9365">
                  <c:v>76.200999999999993</c:v>
                </c:pt>
                <c:pt idx="9366">
                  <c:v>76.465000000000003</c:v>
                </c:pt>
                <c:pt idx="9367">
                  <c:v>76.007999999999996</c:v>
                </c:pt>
                <c:pt idx="9368">
                  <c:v>75.652000000000001</c:v>
                </c:pt>
                <c:pt idx="9369">
                  <c:v>74.08</c:v>
                </c:pt>
                <c:pt idx="9370">
                  <c:v>72.415000000000006</c:v>
                </c:pt>
                <c:pt idx="9371">
                  <c:v>70.807000000000002</c:v>
                </c:pt>
                <c:pt idx="9372">
                  <c:v>68.805000000000007</c:v>
                </c:pt>
                <c:pt idx="9373">
                  <c:v>62.552999999999997</c:v>
                </c:pt>
                <c:pt idx="9374">
                  <c:v>28.41</c:v>
                </c:pt>
                <c:pt idx="9375">
                  <c:v>61.331000000000003</c:v>
                </c:pt>
                <c:pt idx="9376">
                  <c:v>63.640999999999998</c:v>
                </c:pt>
                <c:pt idx="9377">
                  <c:v>67.847999999999999</c:v>
                </c:pt>
                <c:pt idx="9378">
                  <c:v>69.430999999999997</c:v>
                </c:pt>
                <c:pt idx="9379">
                  <c:v>70.346000000000004</c:v>
                </c:pt>
                <c:pt idx="9380">
                  <c:v>71.344999999999999</c:v>
                </c:pt>
                <c:pt idx="9381">
                  <c:v>71.405000000000001</c:v>
                </c:pt>
                <c:pt idx="9382">
                  <c:v>70.206999999999994</c:v>
                </c:pt>
                <c:pt idx="9383">
                  <c:v>67.673000000000002</c:v>
                </c:pt>
                <c:pt idx="9384">
                  <c:v>66.576999999999998</c:v>
                </c:pt>
                <c:pt idx="9385">
                  <c:v>65.486999999999995</c:v>
                </c:pt>
                <c:pt idx="9386">
                  <c:v>60.274999999999999</c:v>
                </c:pt>
                <c:pt idx="9387">
                  <c:v>44.122999999999998</c:v>
                </c:pt>
                <c:pt idx="9388">
                  <c:v>57.418999999999997</c:v>
                </c:pt>
                <c:pt idx="9389">
                  <c:v>60.475999999999999</c:v>
                </c:pt>
                <c:pt idx="9390">
                  <c:v>57.558</c:v>
                </c:pt>
                <c:pt idx="9391">
                  <c:v>62.771999999999998</c:v>
                </c:pt>
                <c:pt idx="9392">
                  <c:v>64.14</c:v>
                </c:pt>
                <c:pt idx="9393">
                  <c:v>64.605999999999995</c:v>
                </c:pt>
                <c:pt idx="9394">
                  <c:v>62.524000000000001</c:v>
                </c:pt>
                <c:pt idx="9395">
                  <c:v>61.341000000000001</c:v>
                </c:pt>
                <c:pt idx="9396">
                  <c:v>60.652999999999999</c:v>
                </c:pt>
                <c:pt idx="9397">
                  <c:v>60.585999999999999</c:v>
                </c:pt>
                <c:pt idx="9398">
                  <c:v>53.706000000000003</c:v>
                </c:pt>
                <c:pt idx="9399">
                  <c:v>30.399000000000001</c:v>
                </c:pt>
                <c:pt idx="9400">
                  <c:v>47.645000000000003</c:v>
                </c:pt>
                <c:pt idx="9401">
                  <c:v>28.446000000000002</c:v>
                </c:pt>
                <c:pt idx="9402">
                  <c:v>46.926000000000002</c:v>
                </c:pt>
                <c:pt idx="9403">
                  <c:v>54.722000000000001</c:v>
                </c:pt>
                <c:pt idx="9404">
                  <c:v>57.915999999999997</c:v>
                </c:pt>
                <c:pt idx="9405">
                  <c:v>57.996000000000002</c:v>
                </c:pt>
                <c:pt idx="9406">
                  <c:v>55.073999999999998</c:v>
                </c:pt>
                <c:pt idx="9407">
                  <c:v>55.491999999999997</c:v>
                </c:pt>
                <c:pt idx="9408">
                  <c:v>51.814999999999998</c:v>
                </c:pt>
                <c:pt idx="9409">
                  <c:v>50.078000000000003</c:v>
                </c:pt>
                <c:pt idx="9410">
                  <c:v>53.567</c:v>
                </c:pt>
                <c:pt idx="9411">
                  <c:v>49.076000000000001</c:v>
                </c:pt>
                <c:pt idx="9412">
                  <c:v>54.304000000000002</c:v>
                </c:pt>
                <c:pt idx="9413">
                  <c:v>53.521999999999998</c:v>
                </c:pt>
                <c:pt idx="9414">
                  <c:v>47.756999999999998</c:v>
                </c:pt>
                <c:pt idx="9415">
                  <c:v>48.951000000000001</c:v>
                </c:pt>
                <c:pt idx="9416">
                  <c:v>44.377000000000002</c:v>
                </c:pt>
                <c:pt idx="9417">
                  <c:v>37.847000000000001</c:v>
                </c:pt>
                <c:pt idx="9418">
                  <c:v>44.670999999999999</c:v>
                </c:pt>
                <c:pt idx="9419">
                  <c:v>36.741999999999997</c:v>
                </c:pt>
                <c:pt idx="9420">
                  <c:v>34.161000000000001</c:v>
                </c:pt>
                <c:pt idx="9421">
                  <c:v>46.162999999999997</c:v>
                </c:pt>
                <c:pt idx="9422">
                  <c:v>45.677999999999997</c:v>
                </c:pt>
                <c:pt idx="9423">
                  <c:v>41.027000000000001</c:v>
                </c:pt>
                <c:pt idx="9424">
                  <c:v>50.881999999999998</c:v>
                </c:pt>
                <c:pt idx="9425">
                  <c:v>56.802999999999997</c:v>
                </c:pt>
                <c:pt idx="9426">
                  <c:v>55.207000000000001</c:v>
                </c:pt>
                <c:pt idx="9427">
                  <c:v>51.356999999999999</c:v>
                </c:pt>
                <c:pt idx="9428">
                  <c:v>51.692</c:v>
                </c:pt>
                <c:pt idx="9429">
                  <c:v>54.959000000000003</c:v>
                </c:pt>
                <c:pt idx="9430">
                  <c:v>55.929000000000002</c:v>
                </c:pt>
                <c:pt idx="9431">
                  <c:v>51.87</c:v>
                </c:pt>
                <c:pt idx="9432">
                  <c:v>39.902000000000001</c:v>
                </c:pt>
                <c:pt idx="9433">
                  <c:v>44.048000000000002</c:v>
                </c:pt>
                <c:pt idx="9434">
                  <c:v>50.064999999999998</c:v>
                </c:pt>
                <c:pt idx="9435">
                  <c:v>42.651000000000003</c:v>
                </c:pt>
                <c:pt idx="9436">
                  <c:v>46.445</c:v>
                </c:pt>
                <c:pt idx="9437">
                  <c:v>50.247999999999998</c:v>
                </c:pt>
                <c:pt idx="9438">
                  <c:v>25.888000000000002</c:v>
                </c:pt>
                <c:pt idx="9439">
                  <c:v>34.750999999999998</c:v>
                </c:pt>
                <c:pt idx="9440">
                  <c:v>47.177999999999997</c:v>
                </c:pt>
                <c:pt idx="9441">
                  <c:v>48.448</c:v>
                </c:pt>
                <c:pt idx="9442">
                  <c:v>39.628</c:v>
                </c:pt>
                <c:pt idx="9443">
                  <c:v>39.558</c:v>
                </c:pt>
                <c:pt idx="9444">
                  <c:v>29.11</c:v>
                </c:pt>
                <c:pt idx="9445">
                  <c:v>40.582999999999998</c:v>
                </c:pt>
                <c:pt idx="9446">
                  <c:v>31.646999999999998</c:v>
                </c:pt>
                <c:pt idx="9447">
                  <c:v>43.286999999999999</c:v>
                </c:pt>
                <c:pt idx="9448">
                  <c:v>39.487000000000002</c:v>
                </c:pt>
                <c:pt idx="9449">
                  <c:v>36.048999999999999</c:v>
                </c:pt>
                <c:pt idx="9450">
                  <c:v>46.194000000000003</c:v>
                </c:pt>
                <c:pt idx="9451">
                  <c:v>22.367999999999999</c:v>
                </c:pt>
                <c:pt idx="9452">
                  <c:v>43.173999999999999</c:v>
                </c:pt>
                <c:pt idx="9453">
                  <c:v>28.472999999999999</c:v>
                </c:pt>
                <c:pt idx="9454">
                  <c:v>48.765000000000001</c:v>
                </c:pt>
                <c:pt idx="9455">
                  <c:v>49.457999999999998</c:v>
                </c:pt>
                <c:pt idx="9456">
                  <c:v>32.981000000000002</c:v>
                </c:pt>
                <c:pt idx="9457">
                  <c:v>43.668999999999997</c:v>
                </c:pt>
                <c:pt idx="9458">
                  <c:v>49.845999999999997</c:v>
                </c:pt>
                <c:pt idx="9459">
                  <c:v>53.438000000000002</c:v>
                </c:pt>
                <c:pt idx="9460">
                  <c:v>52.328000000000003</c:v>
                </c:pt>
                <c:pt idx="9461">
                  <c:v>35.433</c:v>
                </c:pt>
                <c:pt idx="9462">
                  <c:v>34.914999999999999</c:v>
                </c:pt>
                <c:pt idx="9463">
                  <c:v>45.673000000000002</c:v>
                </c:pt>
                <c:pt idx="9464">
                  <c:v>48.4</c:v>
                </c:pt>
                <c:pt idx="9465">
                  <c:v>18.347000000000001</c:v>
                </c:pt>
                <c:pt idx="9466">
                  <c:v>41.36</c:v>
                </c:pt>
                <c:pt idx="9467">
                  <c:v>47.997</c:v>
                </c:pt>
                <c:pt idx="9468">
                  <c:v>32.305</c:v>
                </c:pt>
                <c:pt idx="9469">
                  <c:v>25.783999999999999</c:v>
                </c:pt>
                <c:pt idx="9470">
                  <c:v>34.009</c:v>
                </c:pt>
                <c:pt idx="9471">
                  <c:v>40.325000000000003</c:v>
                </c:pt>
                <c:pt idx="9472">
                  <c:v>39.384999999999998</c:v>
                </c:pt>
                <c:pt idx="9473">
                  <c:v>34.423000000000002</c:v>
                </c:pt>
                <c:pt idx="9474">
                  <c:v>38.503999999999998</c:v>
                </c:pt>
                <c:pt idx="9475">
                  <c:v>43.283999999999999</c:v>
                </c:pt>
                <c:pt idx="9476">
                  <c:v>43.264000000000003</c:v>
                </c:pt>
                <c:pt idx="9477">
                  <c:v>44.389000000000003</c:v>
                </c:pt>
                <c:pt idx="9478">
                  <c:v>9.6940000000000008</c:v>
                </c:pt>
                <c:pt idx="9479">
                  <c:v>21.481000000000002</c:v>
                </c:pt>
                <c:pt idx="9480">
                  <c:v>45.811</c:v>
                </c:pt>
                <c:pt idx="9481">
                  <c:v>39.156999999999996</c:v>
                </c:pt>
                <c:pt idx="9482">
                  <c:v>26.09</c:v>
                </c:pt>
                <c:pt idx="9483">
                  <c:v>40.436999999999998</c:v>
                </c:pt>
                <c:pt idx="9484">
                  <c:v>39.177999999999997</c:v>
                </c:pt>
                <c:pt idx="9485">
                  <c:v>38.320999999999998</c:v>
                </c:pt>
                <c:pt idx="9486">
                  <c:v>46.567</c:v>
                </c:pt>
                <c:pt idx="9487">
                  <c:v>49.161999999999999</c:v>
                </c:pt>
                <c:pt idx="9488">
                  <c:v>44.911000000000001</c:v>
                </c:pt>
                <c:pt idx="9489">
                  <c:v>44.253</c:v>
                </c:pt>
                <c:pt idx="9490">
                  <c:v>40.667999999999999</c:v>
                </c:pt>
                <c:pt idx="9491">
                  <c:v>40.667999999999999</c:v>
                </c:pt>
                <c:pt idx="9492">
                  <c:v>49.481999999999999</c:v>
                </c:pt>
                <c:pt idx="9493">
                  <c:v>6.5309999999999997</c:v>
                </c:pt>
                <c:pt idx="9494">
                  <c:v>30.210999999999999</c:v>
                </c:pt>
                <c:pt idx="9495">
                  <c:v>17.768999999999998</c:v>
                </c:pt>
                <c:pt idx="9496">
                  <c:v>37.003</c:v>
                </c:pt>
                <c:pt idx="9497">
                  <c:v>32.664999999999999</c:v>
                </c:pt>
                <c:pt idx="9498">
                  <c:v>29.786999999999999</c:v>
                </c:pt>
                <c:pt idx="9499">
                  <c:v>46.195999999999998</c:v>
                </c:pt>
                <c:pt idx="9500">
                  <c:v>33.64</c:v>
                </c:pt>
                <c:pt idx="9501">
                  <c:v>43.518000000000001</c:v>
                </c:pt>
                <c:pt idx="9502">
                  <c:v>43.893999999999998</c:v>
                </c:pt>
                <c:pt idx="9503">
                  <c:v>49.734999999999999</c:v>
                </c:pt>
                <c:pt idx="9504">
                  <c:v>50.633000000000003</c:v>
                </c:pt>
                <c:pt idx="9505">
                  <c:v>43.308999999999997</c:v>
                </c:pt>
                <c:pt idx="9506">
                  <c:v>46.779000000000003</c:v>
                </c:pt>
                <c:pt idx="9507">
                  <c:v>44.744999999999997</c:v>
                </c:pt>
                <c:pt idx="9508">
                  <c:v>46.497</c:v>
                </c:pt>
                <c:pt idx="9509">
                  <c:v>37.274000000000001</c:v>
                </c:pt>
                <c:pt idx="9510">
                  <c:v>46.027000000000001</c:v>
                </c:pt>
                <c:pt idx="9511">
                  <c:v>39.460999999999999</c:v>
                </c:pt>
                <c:pt idx="9512">
                  <c:v>42.758000000000003</c:v>
                </c:pt>
                <c:pt idx="9513">
                  <c:v>32.511000000000003</c:v>
                </c:pt>
                <c:pt idx="9514">
                  <c:v>31.866</c:v>
                </c:pt>
                <c:pt idx="9515">
                  <c:v>39.433999999999997</c:v>
                </c:pt>
                <c:pt idx="9516">
                  <c:v>33.406999999999996</c:v>
                </c:pt>
                <c:pt idx="9517">
                  <c:v>46.293999999999997</c:v>
                </c:pt>
                <c:pt idx="9518">
                  <c:v>42.243000000000002</c:v>
                </c:pt>
                <c:pt idx="9519">
                  <c:v>42.639000000000003</c:v>
                </c:pt>
                <c:pt idx="9520">
                  <c:v>36.710999999999999</c:v>
                </c:pt>
                <c:pt idx="9521">
                  <c:v>29.321999999999999</c:v>
                </c:pt>
                <c:pt idx="9522">
                  <c:v>34.479999999999997</c:v>
                </c:pt>
                <c:pt idx="9523">
                  <c:v>43.597000000000001</c:v>
                </c:pt>
                <c:pt idx="9524">
                  <c:v>47.134</c:v>
                </c:pt>
                <c:pt idx="9525">
                  <c:v>29.53</c:v>
                </c:pt>
                <c:pt idx="9526">
                  <c:v>40.527999999999999</c:v>
                </c:pt>
                <c:pt idx="9527">
                  <c:v>39.970999999999997</c:v>
                </c:pt>
                <c:pt idx="9528">
                  <c:v>42.04</c:v>
                </c:pt>
                <c:pt idx="9529">
                  <c:v>38.652000000000001</c:v>
                </c:pt>
                <c:pt idx="9530">
                  <c:v>27.536000000000001</c:v>
                </c:pt>
                <c:pt idx="9531">
                  <c:v>32.978000000000002</c:v>
                </c:pt>
                <c:pt idx="9532">
                  <c:v>33.354999999999997</c:v>
                </c:pt>
                <c:pt idx="9533">
                  <c:v>36.521999999999998</c:v>
                </c:pt>
                <c:pt idx="9534">
                  <c:v>38.168999999999997</c:v>
                </c:pt>
                <c:pt idx="9535">
                  <c:v>42.829000000000001</c:v>
                </c:pt>
                <c:pt idx="9536">
                  <c:v>26.391999999999999</c:v>
                </c:pt>
                <c:pt idx="9537">
                  <c:v>37.26</c:v>
                </c:pt>
                <c:pt idx="9538">
                  <c:v>34.639000000000003</c:v>
                </c:pt>
                <c:pt idx="9539">
                  <c:v>15.018000000000001</c:v>
                </c:pt>
                <c:pt idx="9540">
                  <c:v>41.932000000000002</c:v>
                </c:pt>
                <c:pt idx="9541">
                  <c:v>40.744999999999997</c:v>
                </c:pt>
                <c:pt idx="9542">
                  <c:v>39.808999999999997</c:v>
                </c:pt>
                <c:pt idx="9543">
                  <c:v>47.264000000000003</c:v>
                </c:pt>
                <c:pt idx="9544">
                  <c:v>43.683</c:v>
                </c:pt>
                <c:pt idx="9545">
                  <c:v>42.115000000000002</c:v>
                </c:pt>
                <c:pt idx="9546">
                  <c:v>42.448999999999998</c:v>
                </c:pt>
                <c:pt idx="9547">
                  <c:v>41.41</c:v>
                </c:pt>
                <c:pt idx="9548">
                  <c:v>39.137999999999998</c:v>
                </c:pt>
                <c:pt idx="9549">
                  <c:v>34.201999999999998</c:v>
                </c:pt>
                <c:pt idx="9550">
                  <c:v>25.27</c:v>
                </c:pt>
                <c:pt idx="9551">
                  <c:v>23.279</c:v>
                </c:pt>
                <c:pt idx="9552">
                  <c:v>37.71</c:v>
                </c:pt>
                <c:pt idx="9553">
                  <c:v>42.515999999999998</c:v>
                </c:pt>
                <c:pt idx="9554">
                  <c:v>45.762999999999998</c:v>
                </c:pt>
                <c:pt idx="9555">
                  <c:v>47.728999999999999</c:v>
                </c:pt>
                <c:pt idx="9556">
                  <c:v>49.2</c:v>
                </c:pt>
                <c:pt idx="9557">
                  <c:v>49.512999999999998</c:v>
                </c:pt>
                <c:pt idx="9558">
                  <c:v>50.494</c:v>
                </c:pt>
                <c:pt idx="9559">
                  <c:v>50.863999999999997</c:v>
                </c:pt>
                <c:pt idx="9560">
                  <c:v>49.32</c:v>
                </c:pt>
                <c:pt idx="9561">
                  <c:v>45.673000000000002</c:v>
                </c:pt>
                <c:pt idx="9562">
                  <c:v>47.877000000000002</c:v>
                </c:pt>
                <c:pt idx="9563">
                  <c:v>45.710999999999999</c:v>
                </c:pt>
                <c:pt idx="9564">
                  <c:v>43.768000000000001</c:v>
                </c:pt>
                <c:pt idx="9565">
                  <c:v>45.091000000000001</c:v>
                </c:pt>
                <c:pt idx="9566">
                  <c:v>39.764000000000003</c:v>
                </c:pt>
                <c:pt idx="9567">
                  <c:v>46.661999999999999</c:v>
                </c:pt>
                <c:pt idx="9568">
                  <c:v>43.802999999999997</c:v>
                </c:pt>
                <c:pt idx="9569">
                  <c:v>39.664000000000001</c:v>
                </c:pt>
                <c:pt idx="9570">
                  <c:v>28.067</c:v>
                </c:pt>
                <c:pt idx="9571">
                  <c:v>30.803999999999998</c:v>
                </c:pt>
                <c:pt idx="9572">
                  <c:v>31.652999999999999</c:v>
                </c:pt>
                <c:pt idx="9573">
                  <c:v>37.463999999999999</c:v>
                </c:pt>
                <c:pt idx="9574">
                  <c:v>45.427999999999997</c:v>
                </c:pt>
                <c:pt idx="9575">
                  <c:v>44.645000000000003</c:v>
                </c:pt>
                <c:pt idx="9576">
                  <c:v>48.369</c:v>
                </c:pt>
                <c:pt idx="9577">
                  <c:v>48.418999999999997</c:v>
                </c:pt>
                <c:pt idx="9578">
                  <c:v>50.387</c:v>
                </c:pt>
                <c:pt idx="9579">
                  <c:v>50.473999999999997</c:v>
                </c:pt>
                <c:pt idx="9580">
                  <c:v>48.860999999999997</c:v>
                </c:pt>
                <c:pt idx="9581">
                  <c:v>50.636000000000003</c:v>
                </c:pt>
                <c:pt idx="9582">
                  <c:v>49.98</c:v>
                </c:pt>
                <c:pt idx="9583">
                  <c:v>49.65</c:v>
                </c:pt>
                <c:pt idx="9584">
                  <c:v>49.798000000000002</c:v>
                </c:pt>
                <c:pt idx="9585">
                  <c:v>45.331000000000003</c:v>
                </c:pt>
                <c:pt idx="9586">
                  <c:v>49.917999999999999</c:v>
                </c:pt>
                <c:pt idx="9587">
                  <c:v>50.046999999999997</c:v>
                </c:pt>
                <c:pt idx="9588">
                  <c:v>46.302</c:v>
                </c:pt>
                <c:pt idx="9589">
                  <c:v>47.795000000000002</c:v>
                </c:pt>
                <c:pt idx="9590">
                  <c:v>49.366</c:v>
                </c:pt>
                <c:pt idx="9591">
                  <c:v>44.752000000000002</c:v>
                </c:pt>
                <c:pt idx="9592">
                  <c:v>49.38</c:v>
                </c:pt>
                <c:pt idx="9593">
                  <c:v>39.255000000000003</c:v>
                </c:pt>
                <c:pt idx="9594">
                  <c:v>42.209000000000003</c:v>
                </c:pt>
                <c:pt idx="9595">
                  <c:v>24.175999999999998</c:v>
                </c:pt>
                <c:pt idx="9596">
                  <c:v>32.603000000000002</c:v>
                </c:pt>
                <c:pt idx="9597">
                  <c:v>41.012999999999998</c:v>
                </c:pt>
                <c:pt idx="9598">
                  <c:v>42.116</c:v>
                </c:pt>
                <c:pt idx="9599">
                  <c:v>48.552</c:v>
                </c:pt>
                <c:pt idx="9600">
                  <c:v>45.439</c:v>
                </c:pt>
                <c:pt idx="9601">
                  <c:v>50.805999999999997</c:v>
                </c:pt>
                <c:pt idx="9602">
                  <c:v>50.179000000000002</c:v>
                </c:pt>
                <c:pt idx="9603">
                  <c:v>52.231999999999999</c:v>
                </c:pt>
                <c:pt idx="9604">
                  <c:v>52.402999999999999</c:v>
                </c:pt>
                <c:pt idx="9605">
                  <c:v>50.695999999999998</c:v>
                </c:pt>
                <c:pt idx="9606">
                  <c:v>53.179000000000002</c:v>
                </c:pt>
                <c:pt idx="9607">
                  <c:v>51.311</c:v>
                </c:pt>
                <c:pt idx="9608">
                  <c:v>50.988999999999997</c:v>
                </c:pt>
                <c:pt idx="9609">
                  <c:v>50.938000000000002</c:v>
                </c:pt>
                <c:pt idx="9610">
                  <c:v>44.29</c:v>
                </c:pt>
                <c:pt idx="9611">
                  <c:v>50.917999999999999</c:v>
                </c:pt>
                <c:pt idx="9612">
                  <c:v>49.097999999999999</c:v>
                </c:pt>
                <c:pt idx="9613">
                  <c:v>43.08</c:v>
                </c:pt>
                <c:pt idx="9614">
                  <c:v>41.844000000000001</c:v>
                </c:pt>
                <c:pt idx="9615">
                  <c:v>35.26</c:v>
                </c:pt>
                <c:pt idx="9616">
                  <c:v>33.389000000000003</c:v>
                </c:pt>
                <c:pt idx="9617">
                  <c:v>37.670999999999999</c:v>
                </c:pt>
                <c:pt idx="9618">
                  <c:v>47.759</c:v>
                </c:pt>
                <c:pt idx="9619">
                  <c:v>46.542000000000002</c:v>
                </c:pt>
                <c:pt idx="9620">
                  <c:v>49.279000000000003</c:v>
                </c:pt>
                <c:pt idx="9621">
                  <c:v>49.927999999999997</c:v>
                </c:pt>
                <c:pt idx="9622">
                  <c:v>51.485999999999997</c:v>
                </c:pt>
                <c:pt idx="9623">
                  <c:v>52.076000000000001</c:v>
                </c:pt>
                <c:pt idx="9624">
                  <c:v>53.835999999999999</c:v>
                </c:pt>
                <c:pt idx="9625">
                  <c:v>51.521999999999998</c:v>
                </c:pt>
                <c:pt idx="9626">
                  <c:v>54.225000000000001</c:v>
                </c:pt>
                <c:pt idx="9627">
                  <c:v>52.88</c:v>
                </c:pt>
                <c:pt idx="9628">
                  <c:v>52.295999999999999</c:v>
                </c:pt>
                <c:pt idx="9629">
                  <c:v>52.554000000000002</c:v>
                </c:pt>
                <c:pt idx="9630">
                  <c:v>49.753</c:v>
                </c:pt>
                <c:pt idx="9631">
                  <c:v>51.167000000000002</c:v>
                </c:pt>
                <c:pt idx="9632">
                  <c:v>43.869</c:v>
                </c:pt>
                <c:pt idx="9633">
                  <c:v>41.27</c:v>
                </c:pt>
                <c:pt idx="9634">
                  <c:v>38.081000000000003</c:v>
                </c:pt>
                <c:pt idx="9635">
                  <c:v>40.572000000000003</c:v>
                </c:pt>
                <c:pt idx="9636">
                  <c:v>33.356000000000002</c:v>
                </c:pt>
                <c:pt idx="9637">
                  <c:v>38.155999999999999</c:v>
                </c:pt>
                <c:pt idx="9638">
                  <c:v>46.201999999999998</c:v>
                </c:pt>
                <c:pt idx="9639">
                  <c:v>46.753</c:v>
                </c:pt>
                <c:pt idx="9640">
                  <c:v>50.405000000000001</c:v>
                </c:pt>
                <c:pt idx="9641">
                  <c:v>52.478000000000002</c:v>
                </c:pt>
                <c:pt idx="9642">
                  <c:v>51.228999999999999</c:v>
                </c:pt>
                <c:pt idx="9643">
                  <c:v>56.03</c:v>
                </c:pt>
                <c:pt idx="9644">
                  <c:v>54.646000000000001</c:v>
                </c:pt>
                <c:pt idx="9645">
                  <c:v>55.447000000000003</c:v>
                </c:pt>
                <c:pt idx="9646">
                  <c:v>55.664999999999999</c:v>
                </c:pt>
                <c:pt idx="9647">
                  <c:v>55.631999999999998</c:v>
                </c:pt>
                <c:pt idx="9648">
                  <c:v>54.987000000000002</c:v>
                </c:pt>
                <c:pt idx="9649">
                  <c:v>55.784999999999997</c:v>
                </c:pt>
                <c:pt idx="9650">
                  <c:v>53.487000000000002</c:v>
                </c:pt>
                <c:pt idx="9651">
                  <c:v>53.676000000000002</c:v>
                </c:pt>
                <c:pt idx="9652">
                  <c:v>51.26</c:v>
                </c:pt>
                <c:pt idx="9653">
                  <c:v>50.280999999999999</c:v>
                </c:pt>
                <c:pt idx="9654">
                  <c:v>48.49</c:v>
                </c:pt>
                <c:pt idx="9655">
                  <c:v>39.807000000000002</c:v>
                </c:pt>
                <c:pt idx="9656">
                  <c:v>34.412999999999997</c:v>
                </c:pt>
                <c:pt idx="9657">
                  <c:v>42.573</c:v>
                </c:pt>
                <c:pt idx="9658">
                  <c:v>46.106999999999999</c:v>
                </c:pt>
                <c:pt idx="9659">
                  <c:v>48.642000000000003</c:v>
                </c:pt>
                <c:pt idx="9660">
                  <c:v>52.523000000000003</c:v>
                </c:pt>
                <c:pt idx="9661">
                  <c:v>50.34</c:v>
                </c:pt>
                <c:pt idx="9662">
                  <c:v>53.576000000000001</c:v>
                </c:pt>
                <c:pt idx="9663">
                  <c:v>53.999000000000002</c:v>
                </c:pt>
                <c:pt idx="9664">
                  <c:v>54.1</c:v>
                </c:pt>
                <c:pt idx="9665">
                  <c:v>56.456000000000003</c:v>
                </c:pt>
                <c:pt idx="9666">
                  <c:v>56.496000000000002</c:v>
                </c:pt>
                <c:pt idx="9667">
                  <c:v>56.261000000000003</c:v>
                </c:pt>
                <c:pt idx="9668">
                  <c:v>57.667999999999999</c:v>
                </c:pt>
                <c:pt idx="9669">
                  <c:v>57.023000000000003</c:v>
                </c:pt>
                <c:pt idx="9670">
                  <c:v>56.874000000000002</c:v>
                </c:pt>
                <c:pt idx="9671">
                  <c:v>56.198</c:v>
                </c:pt>
                <c:pt idx="9672">
                  <c:v>55.185000000000002</c:v>
                </c:pt>
                <c:pt idx="9673">
                  <c:v>54.363</c:v>
                </c:pt>
                <c:pt idx="9674">
                  <c:v>53.777000000000001</c:v>
                </c:pt>
                <c:pt idx="9675">
                  <c:v>51.063000000000002</c:v>
                </c:pt>
                <c:pt idx="9676">
                  <c:v>48.844999999999999</c:v>
                </c:pt>
                <c:pt idx="9677">
                  <c:v>42.436999999999998</c:v>
                </c:pt>
                <c:pt idx="9678">
                  <c:v>33.893000000000001</c:v>
                </c:pt>
                <c:pt idx="9679">
                  <c:v>17.276</c:v>
                </c:pt>
                <c:pt idx="9680">
                  <c:v>43.386000000000003</c:v>
                </c:pt>
                <c:pt idx="9681">
                  <c:v>49.756</c:v>
                </c:pt>
                <c:pt idx="9682">
                  <c:v>52.752000000000002</c:v>
                </c:pt>
                <c:pt idx="9683">
                  <c:v>53.03</c:v>
                </c:pt>
                <c:pt idx="9684">
                  <c:v>54.466999999999999</c:v>
                </c:pt>
                <c:pt idx="9685">
                  <c:v>55.893000000000001</c:v>
                </c:pt>
                <c:pt idx="9686">
                  <c:v>56.32</c:v>
                </c:pt>
                <c:pt idx="9687">
                  <c:v>56.585000000000001</c:v>
                </c:pt>
                <c:pt idx="9688">
                  <c:v>55.834000000000003</c:v>
                </c:pt>
                <c:pt idx="9689">
                  <c:v>56.261000000000003</c:v>
                </c:pt>
                <c:pt idx="9690">
                  <c:v>57.82</c:v>
                </c:pt>
                <c:pt idx="9691">
                  <c:v>55.667000000000002</c:v>
                </c:pt>
                <c:pt idx="9692">
                  <c:v>56.404000000000003</c:v>
                </c:pt>
                <c:pt idx="9693">
                  <c:v>55.362000000000002</c:v>
                </c:pt>
                <c:pt idx="9694">
                  <c:v>54.723999999999997</c:v>
                </c:pt>
                <c:pt idx="9695">
                  <c:v>52.2</c:v>
                </c:pt>
                <c:pt idx="9696">
                  <c:v>50.485999999999997</c:v>
                </c:pt>
                <c:pt idx="9697">
                  <c:v>46.753</c:v>
                </c:pt>
                <c:pt idx="9698">
                  <c:v>43.064999999999998</c:v>
                </c:pt>
                <c:pt idx="9699">
                  <c:v>15.763999999999999</c:v>
                </c:pt>
                <c:pt idx="9700">
                  <c:v>34.57</c:v>
                </c:pt>
                <c:pt idx="9701">
                  <c:v>47.097999999999999</c:v>
                </c:pt>
                <c:pt idx="9702">
                  <c:v>49.097999999999999</c:v>
                </c:pt>
                <c:pt idx="9703">
                  <c:v>51.947000000000003</c:v>
                </c:pt>
                <c:pt idx="9704">
                  <c:v>53.756</c:v>
                </c:pt>
                <c:pt idx="9705">
                  <c:v>54.637999999999998</c:v>
                </c:pt>
                <c:pt idx="9706">
                  <c:v>56.124000000000002</c:v>
                </c:pt>
                <c:pt idx="9707">
                  <c:v>56.152000000000001</c:v>
                </c:pt>
                <c:pt idx="9708">
                  <c:v>56.676000000000002</c:v>
                </c:pt>
                <c:pt idx="9709">
                  <c:v>57.204000000000001</c:v>
                </c:pt>
                <c:pt idx="9710">
                  <c:v>55.457000000000001</c:v>
                </c:pt>
                <c:pt idx="9711">
                  <c:v>56.781999999999996</c:v>
                </c:pt>
                <c:pt idx="9712">
                  <c:v>56.313000000000002</c:v>
                </c:pt>
                <c:pt idx="9713">
                  <c:v>54.186</c:v>
                </c:pt>
                <c:pt idx="9714">
                  <c:v>53.143000000000001</c:v>
                </c:pt>
                <c:pt idx="9715">
                  <c:v>52.88</c:v>
                </c:pt>
                <c:pt idx="9716">
                  <c:v>48.313000000000002</c:v>
                </c:pt>
                <c:pt idx="9717">
                  <c:v>50.177</c:v>
                </c:pt>
                <c:pt idx="9718">
                  <c:v>31.219000000000001</c:v>
                </c:pt>
                <c:pt idx="9719">
                  <c:v>20.602</c:v>
                </c:pt>
                <c:pt idx="9720">
                  <c:v>44.761000000000003</c:v>
                </c:pt>
                <c:pt idx="9721">
                  <c:v>48.164000000000001</c:v>
                </c:pt>
                <c:pt idx="9722">
                  <c:v>51.360999999999997</c:v>
                </c:pt>
                <c:pt idx="9723">
                  <c:v>52.954999999999998</c:v>
                </c:pt>
                <c:pt idx="9724">
                  <c:v>55.973999999999997</c:v>
                </c:pt>
                <c:pt idx="9725">
                  <c:v>55.631999999999998</c:v>
                </c:pt>
                <c:pt idx="9726">
                  <c:v>57.521999999999998</c:v>
                </c:pt>
                <c:pt idx="9727">
                  <c:v>57.637</c:v>
                </c:pt>
                <c:pt idx="9728">
                  <c:v>58.521999999999998</c:v>
                </c:pt>
                <c:pt idx="9729">
                  <c:v>59.100999999999999</c:v>
                </c:pt>
                <c:pt idx="9730">
                  <c:v>57.743000000000002</c:v>
                </c:pt>
                <c:pt idx="9731">
                  <c:v>58.851999999999997</c:v>
                </c:pt>
                <c:pt idx="9732">
                  <c:v>57.481000000000002</c:v>
                </c:pt>
                <c:pt idx="9733">
                  <c:v>57.238</c:v>
                </c:pt>
                <c:pt idx="9734">
                  <c:v>56.097999999999999</c:v>
                </c:pt>
                <c:pt idx="9735">
                  <c:v>52.484000000000002</c:v>
                </c:pt>
                <c:pt idx="9736">
                  <c:v>54.703000000000003</c:v>
                </c:pt>
                <c:pt idx="9737">
                  <c:v>52.223999999999997</c:v>
                </c:pt>
                <c:pt idx="9738">
                  <c:v>44.527999999999999</c:v>
                </c:pt>
                <c:pt idx="9739">
                  <c:v>39.386000000000003</c:v>
                </c:pt>
                <c:pt idx="9740">
                  <c:v>33.756</c:v>
                </c:pt>
                <c:pt idx="9741">
                  <c:v>48.014000000000003</c:v>
                </c:pt>
                <c:pt idx="9742">
                  <c:v>46.466000000000001</c:v>
                </c:pt>
                <c:pt idx="9743">
                  <c:v>55.307000000000002</c:v>
                </c:pt>
                <c:pt idx="9744">
                  <c:v>55.627000000000002</c:v>
                </c:pt>
                <c:pt idx="9745">
                  <c:v>57.368000000000002</c:v>
                </c:pt>
                <c:pt idx="9746">
                  <c:v>58.389000000000003</c:v>
                </c:pt>
                <c:pt idx="9747">
                  <c:v>59.36</c:v>
                </c:pt>
                <c:pt idx="9748">
                  <c:v>59.866999999999997</c:v>
                </c:pt>
                <c:pt idx="9749">
                  <c:v>60.664000000000001</c:v>
                </c:pt>
                <c:pt idx="9750">
                  <c:v>59.792000000000002</c:v>
                </c:pt>
                <c:pt idx="9751">
                  <c:v>60.884999999999998</c:v>
                </c:pt>
                <c:pt idx="9752">
                  <c:v>60.265000000000001</c:v>
                </c:pt>
                <c:pt idx="9753">
                  <c:v>59.756</c:v>
                </c:pt>
                <c:pt idx="9754">
                  <c:v>59.578000000000003</c:v>
                </c:pt>
                <c:pt idx="9755">
                  <c:v>57.872</c:v>
                </c:pt>
                <c:pt idx="9756">
                  <c:v>57.863999999999997</c:v>
                </c:pt>
                <c:pt idx="9757">
                  <c:v>54.375999999999998</c:v>
                </c:pt>
                <c:pt idx="9758">
                  <c:v>52.536000000000001</c:v>
                </c:pt>
                <c:pt idx="9759">
                  <c:v>49.786999999999999</c:v>
                </c:pt>
                <c:pt idx="9760">
                  <c:v>31.414999999999999</c:v>
                </c:pt>
                <c:pt idx="9761">
                  <c:v>42.106000000000002</c:v>
                </c:pt>
                <c:pt idx="9762">
                  <c:v>37.189</c:v>
                </c:pt>
                <c:pt idx="9763">
                  <c:v>48.557000000000002</c:v>
                </c:pt>
                <c:pt idx="9764">
                  <c:v>51.442999999999998</c:v>
                </c:pt>
                <c:pt idx="9765">
                  <c:v>54.694000000000003</c:v>
                </c:pt>
                <c:pt idx="9766">
                  <c:v>56.595999999999997</c:v>
                </c:pt>
                <c:pt idx="9767">
                  <c:v>56.895000000000003</c:v>
                </c:pt>
                <c:pt idx="9768">
                  <c:v>60.137999999999998</c:v>
                </c:pt>
                <c:pt idx="9769">
                  <c:v>59.51</c:v>
                </c:pt>
                <c:pt idx="9770">
                  <c:v>60.3</c:v>
                </c:pt>
                <c:pt idx="9771">
                  <c:v>60.624000000000002</c:v>
                </c:pt>
                <c:pt idx="9772">
                  <c:v>60.741</c:v>
                </c:pt>
                <c:pt idx="9773">
                  <c:v>60.195999999999998</c:v>
                </c:pt>
                <c:pt idx="9774">
                  <c:v>60.731999999999999</c:v>
                </c:pt>
                <c:pt idx="9775">
                  <c:v>59.308</c:v>
                </c:pt>
                <c:pt idx="9776">
                  <c:v>59.524999999999999</c:v>
                </c:pt>
                <c:pt idx="9777">
                  <c:v>57.399000000000001</c:v>
                </c:pt>
                <c:pt idx="9778">
                  <c:v>56.543999999999997</c:v>
                </c:pt>
                <c:pt idx="9779">
                  <c:v>55.148000000000003</c:v>
                </c:pt>
                <c:pt idx="9780">
                  <c:v>51.133000000000003</c:v>
                </c:pt>
                <c:pt idx="9781">
                  <c:v>47.951999999999998</c:v>
                </c:pt>
                <c:pt idx="9782">
                  <c:v>21.940999999999999</c:v>
                </c:pt>
                <c:pt idx="9783">
                  <c:v>40.366</c:v>
                </c:pt>
                <c:pt idx="9784">
                  <c:v>48.301000000000002</c:v>
                </c:pt>
                <c:pt idx="9785">
                  <c:v>53</c:v>
                </c:pt>
                <c:pt idx="9786">
                  <c:v>52.308999999999997</c:v>
                </c:pt>
                <c:pt idx="9787">
                  <c:v>55.393000000000001</c:v>
                </c:pt>
                <c:pt idx="9788">
                  <c:v>56.747</c:v>
                </c:pt>
                <c:pt idx="9789">
                  <c:v>56.959000000000003</c:v>
                </c:pt>
                <c:pt idx="9790">
                  <c:v>58.984000000000002</c:v>
                </c:pt>
                <c:pt idx="9791">
                  <c:v>58.968000000000004</c:v>
                </c:pt>
                <c:pt idx="9792">
                  <c:v>58.518999999999998</c:v>
                </c:pt>
                <c:pt idx="9793">
                  <c:v>59.866999999999997</c:v>
                </c:pt>
                <c:pt idx="9794">
                  <c:v>59.393000000000001</c:v>
                </c:pt>
                <c:pt idx="9795">
                  <c:v>59.039000000000001</c:v>
                </c:pt>
                <c:pt idx="9796">
                  <c:v>57.947000000000003</c:v>
                </c:pt>
                <c:pt idx="9797">
                  <c:v>56.886000000000003</c:v>
                </c:pt>
                <c:pt idx="9798">
                  <c:v>56.055</c:v>
                </c:pt>
                <c:pt idx="9799">
                  <c:v>54.887</c:v>
                </c:pt>
                <c:pt idx="9800">
                  <c:v>51.186999999999998</c:v>
                </c:pt>
                <c:pt idx="9801">
                  <c:v>47.662999999999997</c:v>
                </c:pt>
                <c:pt idx="9802">
                  <c:v>36.933</c:v>
                </c:pt>
                <c:pt idx="9803">
                  <c:v>35.573</c:v>
                </c:pt>
                <c:pt idx="9804">
                  <c:v>45.408000000000001</c:v>
                </c:pt>
                <c:pt idx="9805">
                  <c:v>51.283999999999999</c:v>
                </c:pt>
                <c:pt idx="9806">
                  <c:v>54.494999999999997</c:v>
                </c:pt>
                <c:pt idx="9807">
                  <c:v>56.686999999999998</c:v>
                </c:pt>
                <c:pt idx="9808">
                  <c:v>57.284999999999997</c:v>
                </c:pt>
                <c:pt idx="9809">
                  <c:v>58.506999999999998</c:v>
                </c:pt>
                <c:pt idx="9810">
                  <c:v>59.216999999999999</c:v>
                </c:pt>
                <c:pt idx="9811">
                  <c:v>59.457000000000001</c:v>
                </c:pt>
                <c:pt idx="9812">
                  <c:v>59.494</c:v>
                </c:pt>
                <c:pt idx="9813">
                  <c:v>58.978999999999999</c:v>
                </c:pt>
                <c:pt idx="9814">
                  <c:v>58.969000000000001</c:v>
                </c:pt>
                <c:pt idx="9815">
                  <c:v>59.679000000000002</c:v>
                </c:pt>
                <c:pt idx="9816">
                  <c:v>57.462000000000003</c:v>
                </c:pt>
                <c:pt idx="9817">
                  <c:v>57.802999999999997</c:v>
                </c:pt>
                <c:pt idx="9818">
                  <c:v>56.27</c:v>
                </c:pt>
                <c:pt idx="9819">
                  <c:v>54.927999999999997</c:v>
                </c:pt>
                <c:pt idx="9820">
                  <c:v>50.758000000000003</c:v>
                </c:pt>
                <c:pt idx="9821">
                  <c:v>47.170999999999999</c:v>
                </c:pt>
                <c:pt idx="9822">
                  <c:v>33.484000000000002</c:v>
                </c:pt>
                <c:pt idx="9823">
                  <c:v>37.433</c:v>
                </c:pt>
                <c:pt idx="9824">
                  <c:v>48.597000000000001</c:v>
                </c:pt>
                <c:pt idx="9825">
                  <c:v>51.554000000000002</c:v>
                </c:pt>
                <c:pt idx="9826">
                  <c:v>55.704000000000001</c:v>
                </c:pt>
                <c:pt idx="9827">
                  <c:v>57.465000000000003</c:v>
                </c:pt>
                <c:pt idx="9828">
                  <c:v>58.491</c:v>
                </c:pt>
                <c:pt idx="9829">
                  <c:v>59.807000000000002</c:v>
                </c:pt>
                <c:pt idx="9830">
                  <c:v>60.418999999999997</c:v>
                </c:pt>
                <c:pt idx="9831">
                  <c:v>61.868000000000002</c:v>
                </c:pt>
                <c:pt idx="9832">
                  <c:v>61.386000000000003</c:v>
                </c:pt>
                <c:pt idx="9833">
                  <c:v>61.651000000000003</c:v>
                </c:pt>
                <c:pt idx="9834">
                  <c:v>61.862000000000002</c:v>
                </c:pt>
                <c:pt idx="9835">
                  <c:v>61.082000000000001</c:v>
                </c:pt>
                <c:pt idx="9836">
                  <c:v>61.045000000000002</c:v>
                </c:pt>
                <c:pt idx="9837">
                  <c:v>60.561999999999998</c:v>
                </c:pt>
                <c:pt idx="9838">
                  <c:v>58.84</c:v>
                </c:pt>
                <c:pt idx="9839">
                  <c:v>57.22</c:v>
                </c:pt>
                <c:pt idx="9840">
                  <c:v>56.44</c:v>
                </c:pt>
                <c:pt idx="9841">
                  <c:v>52.316000000000003</c:v>
                </c:pt>
                <c:pt idx="9842">
                  <c:v>52.459000000000003</c:v>
                </c:pt>
                <c:pt idx="9843">
                  <c:v>35.311999999999998</c:v>
                </c:pt>
                <c:pt idx="9844">
                  <c:v>36.369999999999997</c:v>
                </c:pt>
                <c:pt idx="9845">
                  <c:v>49.585999999999999</c:v>
                </c:pt>
                <c:pt idx="9846">
                  <c:v>53.348999999999997</c:v>
                </c:pt>
                <c:pt idx="9847">
                  <c:v>55.89</c:v>
                </c:pt>
                <c:pt idx="9848">
                  <c:v>57.759</c:v>
                </c:pt>
                <c:pt idx="9849">
                  <c:v>60.255000000000003</c:v>
                </c:pt>
                <c:pt idx="9850">
                  <c:v>60.284999999999997</c:v>
                </c:pt>
                <c:pt idx="9851">
                  <c:v>61.603000000000002</c:v>
                </c:pt>
                <c:pt idx="9852">
                  <c:v>62.012999999999998</c:v>
                </c:pt>
                <c:pt idx="9853">
                  <c:v>62.701999999999998</c:v>
                </c:pt>
                <c:pt idx="9854">
                  <c:v>63.174999999999997</c:v>
                </c:pt>
                <c:pt idx="9855">
                  <c:v>62.213999999999999</c:v>
                </c:pt>
                <c:pt idx="9856">
                  <c:v>62.947000000000003</c:v>
                </c:pt>
                <c:pt idx="9857">
                  <c:v>62.066000000000003</c:v>
                </c:pt>
                <c:pt idx="9858">
                  <c:v>61.713999999999999</c:v>
                </c:pt>
                <c:pt idx="9859">
                  <c:v>60.670999999999999</c:v>
                </c:pt>
                <c:pt idx="9860">
                  <c:v>58.42</c:v>
                </c:pt>
                <c:pt idx="9861">
                  <c:v>59.268999999999998</c:v>
                </c:pt>
                <c:pt idx="9862">
                  <c:v>57.353999999999999</c:v>
                </c:pt>
                <c:pt idx="9863">
                  <c:v>52.905000000000001</c:v>
                </c:pt>
                <c:pt idx="9864">
                  <c:v>50.03</c:v>
                </c:pt>
                <c:pt idx="9865">
                  <c:v>41.527999999999999</c:v>
                </c:pt>
                <c:pt idx="9866">
                  <c:v>42.585999999999999</c:v>
                </c:pt>
                <c:pt idx="9867">
                  <c:v>43.320999999999998</c:v>
                </c:pt>
                <c:pt idx="9868">
                  <c:v>55.366999999999997</c:v>
                </c:pt>
                <c:pt idx="9869">
                  <c:v>56.515000000000001</c:v>
                </c:pt>
                <c:pt idx="9870">
                  <c:v>59.052</c:v>
                </c:pt>
                <c:pt idx="9871">
                  <c:v>59.595999999999997</c:v>
                </c:pt>
                <c:pt idx="9872">
                  <c:v>60.847000000000001</c:v>
                </c:pt>
                <c:pt idx="9873">
                  <c:v>61.622</c:v>
                </c:pt>
                <c:pt idx="9874">
                  <c:v>62.933999999999997</c:v>
                </c:pt>
                <c:pt idx="9875">
                  <c:v>61.773000000000003</c:v>
                </c:pt>
                <c:pt idx="9876">
                  <c:v>62.906999999999996</c:v>
                </c:pt>
                <c:pt idx="9877">
                  <c:v>62.411000000000001</c:v>
                </c:pt>
                <c:pt idx="9878">
                  <c:v>62.570999999999998</c:v>
                </c:pt>
                <c:pt idx="9879">
                  <c:v>61.802999999999997</c:v>
                </c:pt>
                <c:pt idx="9880">
                  <c:v>60.345999999999997</c:v>
                </c:pt>
                <c:pt idx="9881">
                  <c:v>60.212000000000003</c:v>
                </c:pt>
                <c:pt idx="9882">
                  <c:v>57.713999999999999</c:v>
                </c:pt>
                <c:pt idx="9883">
                  <c:v>55.542000000000002</c:v>
                </c:pt>
                <c:pt idx="9884">
                  <c:v>53.104999999999997</c:v>
                </c:pt>
                <c:pt idx="9885">
                  <c:v>43.235999999999997</c:v>
                </c:pt>
                <c:pt idx="9886">
                  <c:v>45.712000000000003</c:v>
                </c:pt>
                <c:pt idx="9887">
                  <c:v>34.131</c:v>
                </c:pt>
                <c:pt idx="9888">
                  <c:v>49.286999999999999</c:v>
                </c:pt>
                <c:pt idx="9889">
                  <c:v>52.597000000000001</c:v>
                </c:pt>
                <c:pt idx="9890">
                  <c:v>55.789000000000001</c:v>
                </c:pt>
                <c:pt idx="9891">
                  <c:v>58.085000000000001</c:v>
                </c:pt>
                <c:pt idx="9892">
                  <c:v>58.447000000000003</c:v>
                </c:pt>
                <c:pt idx="9893">
                  <c:v>61.478999999999999</c:v>
                </c:pt>
                <c:pt idx="9894">
                  <c:v>60.790999999999997</c:v>
                </c:pt>
                <c:pt idx="9895">
                  <c:v>61.679000000000002</c:v>
                </c:pt>
                <c:pt idx="9896">
                  <c:v>62.055999999999997</c:v>
                </c:pt>
                <c:pt idx="9897">
                  <c:v>62.06</c:v>
                </c:pt>
                <c:pt idx="9898">
                  <c:v>61.286000000000001</c:v>
                </c:pt>
                <c:pt idx="9899">
                  <c:v>61.689</c:v>
                </c:pt>
                <c:pt idx="9900">
                  <c:v>60.237000000000002</c:v>
                </c:pt>
                <c:pt idx="9901">
                  <c:v>60.21</c:v>
                </c:pt>
                <c:pt idx="9902">
                  <c:v>57.731999999999999</c:v>
                </c:pt>
                <c:pt idx="9903">
                  <c:v>56.353999999999999</c:v>
                </c:pt>
                <c:pt idx="9904">
                  <c:v>54.591000000000001</c:v>
                </c:pt>
                <c:pt idx="9905">
                  <c:v>48.77</c:v>
                </c:pt>
                <c:pt idx="9906">
                  <c:v>41.198</c:v>
                </c:pt>
                <c:pt idx="9907">
                  <c:v>44.713000000000001</c:v>
                </c:pt>
                <c:pt idx="9908">
                  <c:v>50.737000000000002</c:v>
                </c:pt>
                <c:pt idx="9909">
                  <c:v>54.350999999999999</c:v>
                </c:pt>
                <c:pt idx="9910">
                  <c:v>57.4</c:v>
                </c:pt>
                <c:pt idx="9911">
                  <c:v>57.456000000000003</c:v>
                </c:pt>
                <c:pt idx="9912">
                  <c:v>59.689</c:v>
                </c:pt>
                <c:pt idx="9913">
                  <c:v>60.692999999999998</c:v>
                </c:pt>
                <c:pt idx="9914">
                  <c:v>60.692999999999998</c:v>
                </c:pt>
                <c:pt idx="9915">
                  <c:v>62.256999999999998</c:v>
                </c:pt>
                <c:pt idx="9916">
                  <c:v>62.35</c:v>
                </c:pt>
                <c:pt idx="9917">
                  <c:v>62.631</c:v>
                </c:pt>
                <c:pt idx="9918">
                  <c:v>62.649000000000001</c:v>
                </c:pt>
                <c:pt idx="9919">
                  <c:v>62.195999999999998</c:v>
                </c:pt>
                <c:pt idx="9920">
                  <c:v>61.777000000000001</c:v>
                </c:pt>
                <c:pt idx="9921">
                  <c:v>61.253</c:v>
                </c:pt>
                <c:pt idx="9922">
                  <c:v>59.457000000000001</c:v>
                </c:pt>
                <c:pt idx="9923">
                  <c:v>58.290999999999997</c:v>
                </c:pt>
                <c:pt idx="9924">
                  <c:v>56.673000000000002</c:v>
                </c:pt>
                <c:pt idx="9925">
                  <c:v>53.210999999999999</c:v>
                </c:pt>
                <c:pt idx="9926">
                  <c:v>47.554000000000002</c:v>
                </c:pt>
                <c:pt idx="9927">
                  <c:v>21.337</c:v>
                </c:pt>
                <c:pt idx="9928">
                  <c:v>46.853999999999999</c:v>
                </c:pt>
                <c:pt idx="9929">
                  <c:v>52.819000000000003</c:v>
                </c:pt>
                <c:pt idx="9930">
                  <c:v>56.298999999999999</c:v>
                </c:pt>
                <c:pt idx="9931">
                  <c:v>59.093000000000004</c:v>
                </c:pt>
                <c:pt idx="9932">
                  <c:v>60.948999999999998</c:v>
                </c:pt>
                <c:pt idx="9933">
                  <c:v>62.152000000000001</c:v>
                </c:pt>
                <c:pt idx="9934">
                  <c:v>62.665999999999997</c:v>
                </c:pt>
                <c:pt idx="9935">
                  <c:v>63.389000000000003</c:v>
                </c:pt>
                <c:pt idx="9936">
                  <c:v>63.741999999999997</c:v>
                </c:pt>
                <c:pt idx="9937">
                  <c:v>63.661999999999999</c:v>
                </c:pt>
                <c:pt idx="9938">
                  <c:v>63.459000000000003</c:v>
                </c:pt>
                <c:pt idx="9939">
                  <c:v>63.47</c:v>
                </c:pt>
                <c:pt idx="9940">
                  <c:v>63.91</c:v>
                </c:pt>
                <c:pt idx="9941">
                  <c:v>62.295000000000002</c:v>
                </c:pt>
                <c:pt idx="9942">
                  <c:v>62.316000000000003</c:v>
                </c:pt>
                <c:pt idx="9943">
                  <c:v>61.148000000000003</c:v>
                </c:pt>
                <c:pt idx="9944">
                  <c:v>59.972000000000001</c:v>
                </c:pt>
                <c:pt idx="9945">
                  <c:v>57.088000000000001</c:v>
                </c:pt>
                <c:pt idx="9946">
                  <c:v>54.564</c:v>
                </c:pt>
                <c:pt idx="9947">
                  <c:v>49.09</c:v>
                </c:pt>
                <c:pt idx="9948">
                  <c:v>38.822000000000003</c:v>
                </c:pt>
                <c:pt idx="9949">
                  <c:v>44.78</c:v>
                </c:pt>
                <c:pt idx="9950">
                  <c:v>51.348999999999997</c:v>
                </c:pt>
                <c:pt idx="9951">
                  <c:v>56.469000000000001</c:v>
                </c:pt>
                <c:pt idx="9952">
                  <c:v>58.933999999999997</c:v>
                </c:pt>
                <c:pt idx="9953">
                  <c:v>60.308</c:v>
                </c:pt>
                <c:pt idx="9954">
                  <c:v>61.832000000000001</c:v>
                </c:pt>
                <c:pt idx="9955">
                  <c:v>62.771000000000001</c:v>
                </c:pt>
                <c:pt idx="9956">
                  <c:v>64.122</c:v>
                </c:pt>
                <c:pt idx="9957">
                  <c:v>63.871000000000002</c:v>
                </c:pt>
                <c:pt idx="9958">
                  <c:v>64.281999999999996</c:v>
                </c:pt>
                <c:pt idx="9959">
                  <c:v>64.596000000000004</c:v>
                </c:pt>
                <c:pt idx="9960">
                  <c:v>64.174999999999997</c:v>
                </c:pt>
                <c:pt idx="9961">
                  <c:v>64.010999999999996</c:v>
                </c:pt>
                <c:pt idx="9962">
                  <c:v>63.662999999999997</c:v>
                </c:pt>
                <c:pt idx="9963">
                  <c:v>62.417999999999999</c:v>
                </c:pt>
                <c:pt idx="9964">
                  <c:v>61.784999999999997</c:v>
                </c:pt>
                <c:pt idx="9965">
                  <c:v>60.5</c:v>
                </c:pt>
                <c:pt idx="9966">
                  <c:v>57.756</c:v>
                </c:pt>
                <c:pt idx="9967">
                  <c:v>57.183</c:v>
                </c:pt>
                <c:pt idx="9968">
                  <c:v>50.436</c:v>
                </c:pt>
                <c:pt idx="9969">
                  <c:v>44.402000000000001</c:v>
                </c:pt>
                <c:pt idx="9970">
                  <c:v>42.314999999999998</c:v>
                </c:pt>
                <c:pt idx="9971">
                  <c:v>51.070999999999998</c:v>
                </c:pt>
                <c:pt idx="9972">
                  <c:v>55.947000000000003</c:v>
                </c:pt>
                <c:pt idx="9973">
                  <c:v>57.673999999999999</c:v>
                </c:pt>
                <c:pt idx="9974">
                  <c:v>60.631999999999998</c:v>
                </c:pt>
                <c:pt idx="9975">
                  <c:v>61.164999999999999</c:v>
                </c:pt>
                <c:pt idx="9976">
                  <c:v>63.246000000000002</c:v>
                </c:pt>
                <c:pt idx="9977">
                  <c:v>63.145000000000003</c:v>
                </c:pt>
                <c:pt idx="9978">
                  <c:v>63.968000000000004</c:v>
                </c:pt>
                <c:pt idx="9979">
                  <c:v>64.471000000000004</c:v>
                </c:pt>
                <c:pt idx="9980">
                  <c:v>64.266999999999996</c:v>
                </c:pt>
                <c:pt idx="9981">
                  <c:v>64.299000000000007</c:v>
                </c:pt>
                <c:pt idx="9982">
                  <c:v>63.485999999999997</c:v>
                </c:pt>
                <c:pt idx="9983">
                  <c:v>63.154000000000003</c:v>
                </c:pt>
                <c:pt idx="9984">
                  <c:v>61.920999999999999</c:v>
                </c:pt>
                <c:pt idx="9985">
                  <c:v>59.786999999999999</c:v>
                </c:pt>
                <c:pt idx="9986">
                  <c:v>60.256</c:v>
                </c:pt>
                <c:pt idx="9987">
                  <c:v>58.057000000000002</c:v>
                </c:pt>
                <c:pt idx="9988">
                  <c:v>53.115000000000002</c:v>
                </c:pt>
                <c:pt idx="9989">
                  <c:v>48.725000000000001</c:v>
                </c:pt>
                <c:pt idx="9990">
                  <c:v>32.295000000000002</c:v>
                </c:pt>
                <c:pt idx="9991">
                  <c:v>48.771000000000001</c:v>
                </c:pt>
                <c:pt idx="9992">
                  <c:v>50.000999999999998</c:v>
                </c:pt>
                <c:pt idx="9993">
                  <c:v>57.999000000000002</c:v>
                </c:pt>
                <c:pt idx="9994">
                  <c:v>59.286000000000001</c:v>
                </c:pt>
                <c:pt idx="9995">
                  <c:v>61.371000000000002</c:v>
                </c:pt>
                <c:pt idx="9996">
                  <c:v>61.912999999999997</c:v>
                </c:pt>
                <c:pt idx="9997">
                  <c:v>63.082000000000001</c:v>
                </c:pt>
                <c:pt idx="9998">
                  <c:v>63.655000000000001</c:v>
                </c:pt>
                <c:pt idx="9999">
                  <c:v>64.77</c:v>
                </c:pt>
                <c:pt idx="10000">
                  <c:v>64.346000000000004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0184"/>
        <c:axId val="379042536"/>
      </c:scatterChart>
      <c:valAx>
        <c:axId val="379040184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2536"/>
        <c:crosses val="autoZero"/>
        <c:crossBetween val="midCat"/>
        <c:majorUnit val="0.5"/>
      </c:valAx>
      <c:valAx>
        <c:axId val="379042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0184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2(dB)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Sheet2!$G$1</c:f>
              <c:strCache>
                <c:ptCount val="1"/>
                <c:pt idx="0">
                  <c:v>PRES2(dB)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Sheet2!$G$2:$G$10002</c:f>
              <c:numCache>
                <c:formatCode>0.0000E+00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1.6349</c:v>
                </c:pt>
                <c:pt idx="17">
                  <c:v>29.779</c:v>
                </c:pt>
                <c:pt idx="18">
                  <c:v>49.433999999999997</c:v>
                </c:pt>
                <c:pt idx="19">
                  <c:v>57.463999999999999</c:v>
                </c:pt>
                <c:pt idx="20">
                  <c:v>66.393000000000001</c:v>
                </c:pt>
                <c:pt idx="21">
                  <c:v>78.004000000000005</c:v>
                </c:pt>
                <c:pt idx="22">
                  <c:v>73.070999999999998</c:v>
                </c:pt>
                <c:pt idx="23">
                  <c:v>67.954999999999998</c:v>
                </c:pt>
                <c:pt idx="24">
                  <c:v>84.653000000000006</c:v>
                </c:pt>
                <c:pt idx="25">
                  <c:v>74.718999999999994</c:v>
                </c:pt>
                <c:pt idx="26">
                  <c:v>97.753</c:v>
                </c:pt>
                <c:pt idx="27">
                  <c:v>87.415999999999997</c:v>
                </c:pt>
                <c:pt idx="28">
                  <c:v>90.516999999999996</c:v>
                </c:pt>
                <c:pt idx="29">
                  <c:v>92.667000000000002</c:v>
                </c:pt>
                <c:pt idx="30">
                  <c:v>91.581999999999994</c:v>
                </c:pt>
                <c:pt idx="31">
                  <c:v>94.239000000000004</c:v>
                </c:pt>
                <c:pt idx="32">
                  <c:v>74.236999999999995</c:v>
                </c:pt>
                <c:pt idx="33">
                  <c:v>85.991</c:v>
                </c:pt>
                <c:pt idx="34">
                  <c:v>94.665000000000006</c:v>
                </c:pt>
                <c:pt idx="35">
                  <c:v>91.888000000000005</c:v>
                </c:pt>
                <c:pt idx="36">
                  <c:v>73.325999999999993</c:v>
                </c:pt>
                <c:pt idx="37">
                  <c:v>84.876999999999995</c:v>
                </c:pt>
                <c:pt idx="38">
                  <c:v>63.774000000000001</c:v>
                </c:pt>
                <c:pt idx="39">
                  <c:v>60.825000000000003</c:v>
                </c:pt>
                <c:pt idx="40">
                  <c:v>74.924000000000007</c:v>
                </c:pt>
                <c:pt idx="41">
                  <c:v>90.483999999999995</c:v>
                </c:pt>
                <c:pt idx="42">
                  <c:v>79.319000000000003</c:v>
                </c:pt>
                <c:pt idx="43">
                  <c:v>85.632000000000005</c:v>
                </c:pt>
                <c:pt idx="44">
                  <c:v>80.858999999999995</c:v>
                </c:pt>
                <c:pt idx="45">
                  <c:v>85.031999999999996</c:v>
                </c:pt>
                <c:pt idx="46">
                  <c:v>86.82</c:v>
                </c:pt>
                <c:pt idx="47">
                  <c:v>73.879000000000005</c:v>
                </c:pt>
                <c:pt idx="48">
                  <c:v>83.486000000000004</c:v>
                </c:pt>
                <c:pt idx="49">
                  <c:v>69.33</c:v>
                </c:pt>
                <c:pt idx="50">
                  <c:v>91.372</c:v>
                </c:pt>
                <c:pt idx="51">
                  <c:v>95.451999999999998</c:v>
                </c:pt>
                <c:pt idx="52">
                  <c:v>98.394999999999996</c:v>
                </c:pt>
                <c:pt idx="53">
                  <c:v>99.793000000000006</c:v>
                </c:pt>
                <c:pt idx="54">
                  <c:v>97.798000000000002</c:v>
                </c:pt>
                <c:pt idx="55">
                  <c:v>91.388000000000005</c:v>
                </c:pt>
                <c:pt idx="56">
                  <c:v>81.778999999999996</c:v>
                </c:pt>
                <c:pt idx="57">
                  <c:v>89.468999999999994</c:v>
                </c:pt>
                <c:pt idx="58">
                  <c:v>99.37</c:v>
                </c:pt>
                <c:pt idx="59">
                  <c:v>103.82</c:v>
                </c:pt>
                <c:pt idx="60">
                  <c:v>105.43</c:v>
                </c:pt>
                <c:pt idx="61">
                  <c:v>105.49</c:v>
                </c:pt>
                <c:pt idx="62">
                  <c:v>104.17</c:v>
                </c:pt>
                <c:pt idx="63">
                  <c:v>101.41</c:v>
                </c:pt>
                <c:pt idx="64">
                  <c:v>98.346999999999994</c:v>
                </c:pt>
                <c:pt idx="65">
                  <c:v>89.156000000000006</c:v>
                </c:pt>
                <c:pt idx="66">
                  <c:v>93.631</c:v>
                </c:pt>
                <c:pt idx="67">
                  <c:v>100.18</c:v>
                </c:pt>
                <c:pt idx="68">
                  <c:v>106.26</c:v>
                </c:pt>
                <c:pt idx="69">
                  <c:v>108.87</c:v>
                </c:pt>
                <c:pt idx="70">
                  <c:v>109.87</c:v>
                </c:pt>
                <c:pt idx="71">
                  <c:v>111.58</c:v>
                </c:pt>
                <c:pt idx="72">
                  <c:v>112.54</c:v>
                </c:pt>
                <c:pt idx="73">
                  <c:v>112.34</c:v>
                </c:pt>
                <c:pt idx="74">
                  <c:v>112.01</c:v>
                </c:pt>
                <c:pt idx="75">
                  <c:v>111.27</c:v>
                </c:pt>
                <c:pt idx="76">
                  <c:v>112.53</c:v>
                </c:pt>
                <c:pt idx="77">
                  <c:v>113</c:v>
                </c:pt>
                <c:pt idx="78">
                  <c:v>110.6</c:v>
                </c:pt>
                <c:pt idx="79">
                  <c:v>111.5</c:v>
                </c:pt>
                <c:pt idx="80">
                  <c:v>106.67</c:v>
                </c:pt>
                <c:pt idx="81">
                  <c:v>109.7</c:v>
                </c:pt>
                <c:pt idx="82">
                  <c:v>105.77</c:v>
                </c:pt>
                <c:pt idx="83">
                  <c:v>105.85</c:v>
                </c:pt>
                <c:pt idx="84">
                  <c:v>89.028000000000006</c:v>
                </c:pt>
                <c:pt idx="85">
                  <c:v>95.953999999999994</c:v>
                </c:pt>
                <c:pt idx="86">
                  <c:v>92.572999999999993</c:v>
                </c:pt>
                <c:pt idx="87">
                  <c:v>94.125</c:v>
                </c:pt>
                <c:pt idx="88">
                  <c:v>99.213999999999999</c:v>
                </c:pt>
                <c:pt idx="89">
                  <c:v>104.81</c:v>
                </c:pt>
                <c:pt idx="90">
                  <c:v>106.81</c:v>
                </c:pt>
                <c:pt idx="91">
                  <c:v>110.27</c:v>
                </c:pt>
                <c:pt idx="92">
                  <c:v>110.54</c:v>
                </c:pt>
                <c:pt idx="93">
                  <c:v>112.27</c:v>
                </c:pt>
                <c:pt idx="94">
                  <c:v>113.02</c:v>
                </c:pt>
                <c:pt idx="95">
                  <c:v>114.51</c:v>
                </c:pt>
                <c:pt idx="96">
                  <c:v>115.21</c:v>
                </c:pt>
                <c:pt idx="97">
                  <c:v>115.39</c:v>
                </c:pt>
                <c:pt idx="98">
                  <c:v>115.87</c:v>
                </c:pt>
                <c:pt idx="99">
                  <c:v>115.87</c:v>
                </c:pt>
                <c:pt idx="100">
                  <c:v>114.79</c:v>
                </c:pt>
                <c:pt idx="101">
                  <c:v>115.39</c:v>
                </c:pt>
                <c:pt idx="102">
                  <c:v>114.89</c:v>
                </c:pt>
                <c:pt idx="103">
                  <c:v>113.73</c:v>
                </c:pt>
                <c:pt idx="104">
                  <c:v>114.11</c:v>
                </c:pt>
                <c:pt idx="105">
                  <c:v>109.23</c:v>
                </c:pt>
                <c:pt idx="106">
                  <c:v>107.87</c:v>
                </c:pt>
                <c:pt idx="107">
                  <c:v>100.31</c:v>
                </c:pt>
                <c:pt idx="108">
                  <c:v>92.801000000000002</c:v>
                </c:pt>
                <c:pt idx="109">
                  <c:v>103.36</c:v>
                </c:pt>
                <c:pt idx="110">
                  <c:v>103.87</c:v>
                </c:pt>
                <c:pt idx="111">
                  <c:v>108.73</c:v>
                </c:pt>
                <c:pt idx="112">
                  <c:v>109.79</c:v>
                </c:pt>
                <c:pt idx="113">
                  <c:v>111.48</c:v>
                </c:pt>
                <c:pt idx="114">
                  <c:v>112.62</c:v>
                </c:pt>
                <c:pt idx="115">
                  <c:v>113.25</c:v>
                </c:pt>
                <c:pt idx="116">
                  <c:v>114.83</c:v>
                </c:pt>
                <c:pt idx="117">
                  <c:v>114.06</c:v>
                </c:pt>
                <c:pt idx="118">
                  <c:v>115.47</c:v>
                </c:pt>
                <c:pt idx="119">
                  <c:v>115.4</c:v>
                </c:pt>
                <c:pt idx="120">
                  <c:v>115.03</c:v>
                </c:pt>
                <c:pt idx="121">
                  <c:v>115.04</c:v>
                </c:pt>
                <c:pt idx="122">
                  <c:v>115.41</c:v>
                </c:pt>
                <c:pt idx="123">
                  <c:v>114.52</c:v>
                </c:pt>
                <c:pt idx="124">
                  <c:v>111.83</c:v>
                </c:pt>
                <c:pt idx="125">
                  <c:v>110.17</c:v>
                </c:pt>
                <c:pt idx="126">
                  <c:v>110.32</c:v>
                </c:pt>
                <c:pt idx="127">
                  <c:v>107.94</c:v>
                </c:pt>
                <c:pt idx="128">
                  <c:v>101.43</c:v>
                </c:pt>
                <c:pt idx="129">
                  <c:v>100.04</c:v>
                </c:pt>
                <c:pt idx="130">
                  <c:v>95.968000000000004</c:v>
                </c:pt>
                <c:pt idx="131">
                  <c:v>101.94</c:v>
                </c:pt>
                <c:pt idx="132">
                  <c:v>108.49</c:v>
                </c:pt>
                <c:pt idx="133">
                  <c:v>109.57</c:v>
                </c:pt>
                <c:pt idx="134">
                  <c:v>112.89</c:v>
                </c:pt>
                <c:pt idx="135">
                  <c:v>112.77</c:v>
                </c:pt>
                <c:pt idx="136">
                  <c:v>114.36</c:v>
                </c:pt>
                <c:pt idx="137">
                  <c:v>114.17</c:v>
                </c:pt>
                <c:pt idx="138">
                  <c:v>114.84</c:v>
                </c:pt>
                <c:pt idx="139">
                  <c:v>114.84</c:v>
                </c:pt>
                <c:pt idx="140">
                  <c:v>114.45</c:v>
                </c:pt>
                <c:pt idx="141">
                  <c:v>115.61</c:v>
                </c:pt>
                <c:pt idx="142">
                  <c:v>113.91</c:v>
                </c:pt>
                <c:pt idx="143">
                  <c:v>113.13</c:v>
                </c:pt>
                <c:pt idx="144">
                  <c:v>112.32</c:v>
                </c:pt>
                <c:pt idx="145">
                  <c:v>111.57</c:v>
                </c:pt>
                <c:pt idx="146">
                  <c:v>109.7</c:v>
                </c:pt>
                <c:pt idx="147">
                  <c:v>107.53</c:v>
                </c:pt>
                <c:pt idx="148">
                  <c:v>105.78</c:v>
                </c:pt>
                <c:pt idx="149">
                  <c:v>96.994</c:v>
                </c:pt>
                <c:pt idx="150">
                  <c:v>74.492000000000004</c:v>
                </c:pt>
                <c:pt idx="151">
                  <c:v>99.158000000000001</c:v>
                </c:pt>
                <c:pt idx="152">
                  <c:v>103.68</c:v>
                </c:pt>
                <c:pt idx="153">
                  <c:v>106.11</c:v>
                </c:pt>
                <c:pt idx="154">
                  <c:v>108.2</c:v>
                </c:pt>
                <c:pt idx="155">
                  <c:v>110.55</c:v>
                </c:pt>
                <c:pt idx="156">
                  <c:v>112.44</c:v>
                </c:pt>
                <c:pt idx="157">
                  <c:v>113.57</c:v>
                </c:pt>
                <c:pt idx="158">
                  <c:v>113.76</c:v>
                </c:pt>
                <c:pt idx="159">
                  <c:v>114.5</c:v>
                </c:pt>
                <c:pt idx="160">
                  <c:v>114.43</c:v>
                </c:pt>
                <c:pt idx="161">
                  <c:v>114.67</c:v>
                </c:pt>
                <c:pt idx="162">
                  <c:v>113.88</c:v>
                </c:pt>
                <c:pt idx="163">
                  <c:v>113.73</c:v>
                </c:pt>
                <c:pt idx="164">
                  <c:v>113.12</c:v>
                </c:pt>
                <c:pt idx="165">
                  <c:v>112.18</c:v>
                </c:pt>
                <c:pt idx="166">
                  <c:v>111.06</c:v>
                </c:pt>
                <c:pt idx="167">
                  <c:v>109.39</c:v>
                </c:pt>
                <c:pt idx="168">
                  <c:v>107.34</c:v>
                </c:pt>
                <c:pt idx="169">
                  <c:v>104.97</c:v>
                </c:pt>
                <c:pt idx="170">
                  <c:v>100.06</c:v>
                </c:pt>
                <c:pt idx="171">
                  <c:v>81.421999999999997</c:v>
                </c:pt>
                <c:pt idx="172">
                  <c:v>92.882999999999996</c:v>
                </c:pt>
                <c:pt idx="173">
                  <c:v>101.28</c:v>
                </c:pt>
                <c:pt idx="174">
                  <c:v>106.61</c:v>
                </c:pt>
                <c:pt idx="175">
                  <c:v>107.49</c:v>
                </c:pt>
                <c:pt idx="176">
                  <c:v>110.67</c:v>
                </c:pt>
                <c:pt idx="177">
                  <c:v>112.22</c:v>
                </c:pt>
                <c:pt idx="178">
                  <c:v>111.96</c:v>
                </c:pt>
                <c:pt idx="179">
                  <c:v>113.37</c:v>
                </c:pt>
                <c:pt idx="180">
                  <c:v>112.31</c:v>
                </c:pt>
                <c:pt idx="181">
                  <c:v>114.12</c:v>
                </c:pt>
                <c:pt idx="182">
                  <c:v>113.7</c:v>
                </c:pt>
                <c:pt idx="183">
                  <c:v>113.64</c:v>
                </c:pt>
                <c:pt idx="184">
                  <c:v>111.45</c:v>
                </c:pt>
                <c:pt idx="185">
                  <c:v>112.76</c:v>
                </c:pt>
                <c:pt idx="186">
                  <c:v>111.84</c:v>
                </c:pt>
                <c:pt idx="187">
                  <c:v>110.87</c:v>
                </c:pt>
                <c:pt idx="188">
                  <c:v>108.67</c:v>
                </c:pt>
                <c:pt idx="189">
                  <c:v>106.81</c:v>
                </c:pt>
                <c:pt idx="190">
                  <c:v>104.48</c:v>
                </c:pt>
                <c:pt idx="191">
                  <c:v>98.850999999999999</c:v>
                </c:pt>
                <c:pt idx="192">
                  <c:v>92.203999999999994</c:v>
                </c:pt>
                <c:pt idx="193">
                  <c:v>94.33</c:v>
                </c:pt>
                <c:pt idx="194">
                  <c:v>101.37</c:v>
                </c:pt>
                <c:pt idx="195">
                  <c:v>104.74</c:v>
                </c:pt>
                <c:pt idx="196">
                  <c:v>108.23</c:v>
                </c:pt>
                <c:pt idx="197">
                  <c:v>109.27</c:v>
                </c:pt>
                <c:pt idx="198">
                  <c:v>110.49</c:v>
                </c:pt>
                <c:pt idx="199">
                  <c:v>110.63</c:v>
                </c:pt>
                <c:pt idx="200">
                  <c:v>110.98</c:v>
                </c:pt>
                <c:pt idx="201">
                  <c:v>112.91</c:v>
                </c:pt>
                <c:pt idx="202">
                  <c:v>112.72</c:v>
                </c:pt>
                <c:pt idx="203">
                  <c:v>111.05</c:v>
                </c:pt>
                <c:pt idx="204">
                  <c:v>113.54</c:v>
                </c:pt>
                <c:pt idx="205">
                  <c:v>110.76</c:v>
                </c:pt>
                <c:pt idx="206">
                  <c:v>111.52</c:v>
                </c:pt>
                <c:pt idx="207">
                  <c:v>109.01</c:v>
                </c:pt>
                <c:pt idx="208">
                  <c:v>109.45</c:v>
                </c:pt>
                <c:pt idx="209">
                  <c:v>103.26</c:v>
                </c:pt>
                <c:pt idx="210">
                  <c:v>105.52</c:v>
                </c:pt>
                <c:pt idx="211">
                  <c:v>101.43</c:v>
                </c:pt>
                <c:pt idx="212">
                  <c:v>98.954999999999998</c:v>
                </c:pt>
                <c:pt idx="213">
                  <c:v>79.123999999999995</c:v>
                </c:pt>
                <c:pt idx="214">
                  <c:v>94.899000000000001</c:v>
                </c:pt>
                <c:pt idx="215">
                  <c:v>94.765000000000001</c:v>
                </c:pt>
                <c:pt idx="216">
                  <c:v>103.79</c:v>
                </c:pt>
                <c:pt idx="217">
                  <c:v>103.47</c:v>
                </c:pt>
                <c:pt idx="218">
                  <c:v>107.01</c:v>
                </c:pt>
                <c:pt idx="219">
                  <c:v>107.75</c:v>
                </c:pt>
                <c:pt idx="220">
                  <c:v>109.04</c:v>
                </c:pt>
                <c:pt idx="221">
                  <c:v>110.08</c:v>
                </c:pt>
                <c:pt idx="222">
                  <c:v>110.39</c:v>
                </c:pt>
                <c:pt idx="223">
                  <c:v>110.76</c:v>
                </c:pt>
                <c:pt idx="224">
                  <c:v>110.26</c:v>
                </c:pt>
                <c:pt idx="225">
                  <c:v>108.91</c:v>
                </c:pt>
                <c:pt idx="226">
                  <c:v>110.24</c:v>
                </c:pt>
                <c:pt idx="227">
                  <c:v>110.13</c:v>
                </c:pt>
                <c:pt idx="228">
                  <c:v>107.32</c:v>
                </c:pt>
                <c:pt idx="229">
                  <c:v>109.56</c:v>
                </c:pt>
                <c:pt idx="230">
                  <c:v>102.87</c:v>
                </c:pt>
                <c:pt idx="231">
                  <c:v>104.28</c:v>
                </c:pt>
                <c:pt idx="232">
                  <c:v>93.037000000000006</c:v>
                </c:pt>
                <c:pt idx="233">
                  <c:v>92.992000000000004</c:v>
                </c:pt>
                <c:pt idx="234">
                  <c:v>99.245999999999995</c:v>
                </c:pt>
                <c:pt idx="235">
                  <c:v>91.790999999999997</c:v>
                </c:pt>
                <c:pt idx="236">
                  <c:v>101.47</c:v>
                </c:pt>
                <c:pt idx="237">
                  <c:v>102.14</c:v>
                </c:pt>
                <c:pt idx="238">
                  <c:v>104.36</c:v>
                </c:pt>
                <c:pt idx="239">
                  <c:v>106.96</c:v>
                </c:pt>
                <c:pt idx="240">
                  <c:v>106.1</c:v>
                </c:pt>
                <c:pt idx="241">
                  <c:v>108.7</c:v>
                </c:pt>
                <c:pt idx="242">
                  <c:v>106.57</c:v>
                </c:pt>
                <c:pt idx="243">
                  <c:v>109.03</c:v>
                </c:pt>
                <c:pt idx="244">
                  <c:v>109.15</c:v>
                </c:pt>
                <c:pt idx="245">
                  <c:v>108.27</c:v>
                </c:pt>
                <c:pt idx="246">
                  <c:v>108.05</c:v>
                </c:pt>
                <c:pt idx="247">
                  <c:v>108.82</c:v>
                </c:pt>
                <c:pt idx="248">
                  <c:v>108.61</c:v>
                </c:pt>
                <c:pt idx="249">
                  <c:v>104.96</c:v>
                </c:pt>
                <c:pt idx="250">
                  <c:v>103.25</c:v>
                </c:pt>
                <c:pt idx="251">
                  <c:v>103.46</c:v>
                </c:pt>
                <c:pt idx="252">
                  <c:v>101.99</c:v>
                </c:pt>
                <c:pt idx="253">
                  <c:v>95.57</c:v>
                </c:pt>
                <c:pt idx="254">
                  <c:v>99.135000000000005</c:v>
                </c:pt>
                <c:pt idx="255">
                  <c:v>90.477999999999994</c:v>
                </c:pt>
                <c:pt idx="256">
                  <c:v>93.385999999999996</c:v>
                </c:pt>
                <c:pt idx="257">
                  <c:v>103.12</c:v>
                </c:pt>
                <c:pt idx="258">
                  <c:v>103.87</c:v>
                </c:pt>
                <c:pt idx="259">
                  <c:v>107.19</c:v>
                </c:pt>
                <c:pt idx="260">
                  <c:v>105.46</c:v>
                </c:pt>
                <c:pt idx="261">
                  <c:v>107.73</c:v>
                </c:pt>
                <c:pt idx="262">
                  <c:v>108.12</c:v>
                </c:pt>
                <c:pt idx="263">
                  <c:v>108.07</c:v>
                </c:pt>
                <c:pt idx="264">
                  <c:v>108.28</c:v>
                </c:pt>
                <c:pt idx="265">
                  <c:v>107.65</c:v>
                </c:pt>
                <c:pt idx="266">
                  <c:v>108.64</c:v>
                </c:pt>
                <c:pt idx="267">
                  <c:v>106.21</c:v>
                </c:pt>
                <c:pt idx="268">
                  <c:v>106.54</c:v>
                </c:pt>
                <c:pt idx="269">
                  <c:v>106.28</c:v>
                </c:pt>
                <c:pt idx="270">
                  <c:v>104.02</c:v>
                </c:pt>
                <c:pt idx="271">
                  <c:v>102.7</c:v>
                </c:pt>
                <c:pt idx="272">
                  <c:v>102.25</c:v>
                </c:pt>
                <c:pt idx="273">
                  <c:v>100.69</c:v>
                </c:pt>
                <c:pt idx="274">
                  <c:v>88.078999999999994</c:v>
                </c:pt>
                <c:pt idx="275">
                  <c:v>75.789000000000001</c:v>
                </c:pt>
                <c:pt idx="276">
                  <c:v>90.573999999999998</c:v>
                </c:pt>
                <c:pt idx="277">
                  <c:v>95.213999999999999</c:v>
                </c:pt>
                <c:pt idx="278">
                  <c:v>97.168999999999997</c:v>
                </c:pt>
                <c:pt idx="279">
                  <c:v>98.143000000000001</c:v>
                </c:pt>
                <c:pt idx="280">
                  <c:v>101.6</c:v>
                </c:pt>
                <c:pt idx="281">
                  <c:v>104.73</c:v>
                </c:pt>
                <c:pt idx="282">
                  <c:v>106.72</c:v>
                </c:pt>
                <c:pt idx="283">
                  <c:v>106.54</c:v>
                </c:pt>
                <c:pt idx="284">
                  <c:v>105.83</c:v>
                </c:pt>
                <c:pt idx="285">
                  <c:v>106.56</c:v>
                </c:pt>
                <c:pt idx="286">
                  <c:v>107.52</c:v>
                </c:pt>
                <c:pt idx="287">
                  <c:v>106.8</c:v>
                </c:pt>
                <c:pt idx="288">
                  <c:v>106.18</c:v>
                </c:pt>
                <c:pt idx="289">
                  <c:v>105.2</c:v>
                </c:pt>
                <c:pt idx="290">
                  <c:v>104</c:v>
                </c:pt>
                <c:pt idx="291">
                  <c:v>103.88</c:v>
                </c:pt>
                <c:pt idx="292">
                  <c:v>101.52</c:v>
                </c:pt>
                <c:pt idx="293">
                  <c:v>99.227000000000004</c:v>
                </c:pt>
                <c:pt idx="294">
                  <c:v>97.266999999999996</c:v>
                </c:pt>
                <c:pt idx="295">
                  <c:v>91.930999999999997</c:v>
                </c:pt>
                <c:pt idx="296">
                  <c:v>69.448999999999998</c:v>
                </c:pt>
                <c:pt idx="297">
                  <c:v>68.308999999999997</c:v>
                </c:pt>
                <c:pt idx="298">
                  <c:v>87.581000000000003</c:v>
                </c:pt>
                <c:pt idx="299">
                  <c:v>95.63</c:v>
                </c:pt>
                <c:pt idx="300">
                  <c:v>95.238</c:v>
                </c:pt>
                <c:pt idx="301">
                  <c:v>102.35</c:v>
                </c:pt>
                <c:pt idx="302">
                  <c:v>102.08</c:v>
                </c:pt>
                <c:pt idx="303">
                  <c:v>98.491</c:v>
                </c:pt>
                <c:pt idx="304">
                  <c:v>103.98</c:v>
                </c:pt>
                <c:pt idx="305">
                  <c:v>100.6</c:v>
                </c:pt>
                <c:pt idx="306">
                  <c:v>104.14</c:v>
                </c:pt>
                <c:pt idx="307">
                  <c:v>103.05</c:v>
                </c:pt>
                <c:pt idx="308">
                  <c:v>104.26</c:v>
                </c:pt>
                <c:pt idx="309">
                  <c:v>97.837999999999994</c:v>
                </c:pt>
                <c:pt idx="310">
                  <c:v>102.29</c:v>
                </c:pt>
                <c:pt idx="311">
                  <c:v>102.07</c:v>
                </c:pt>
                <c:pt idx="312">
                  <c:v>101.85</c:v>
                </c:pt>
                <c:pt idx="313">
                  <c:v>98.171999999999997</c:v>
                </c:pt>
                <c:pt idx="314">
                  <c:v>95.174000000000007</c:v>
                </c:pt>
                <c:pt idx="315">
                  <c:v>96.852000000000004</c:v>
                </c:pt>
                <c:pt idx="316">
                  <c:v>90.460999999999999</c:v>
                </c:pt>
                <c:pt idx="317">
                  <c:v>89.611999999999995</c:v>
                </c:pt>
                <c:pt idx="318">
                  <c:v>77.061000000000007</c:v>
                </c:pt>
                <c:pt idx="319">
                  <c:v>86.004000000000005</c:v>
                </c:pt>
                <c:pt idx="320">
                  <c:v>90.897000000000006</c:v>
                </c:pt>
                <c:pt idx="321">
                  <c:v>95.572000000000003</c:v>
                </c:pt>
                <c:pt idx="322">
                  <c:v>94.742999999999995</c:v>
                </c:pt>
                <c:pt idx="323">
                  <c:v>96.974000000000004</c:v>
                </c:pt>
                <c:pt idx="324">
                  <c:v>96.87</c:v>
                </c:pt>
                <c:pt idx="325">
                  <c:v>98.057000000000002</c:v>
                </c:pt>
                <c:pt idx="326">
                  <c:v>97.950999999999993</c:v>
                </c:pt>
                <c:pt idx="327">
                  <c:v>97.308999999999997</c:v>
                </c:pt>
                <c:pt idx="328">
                  <c:v>98.022999999999996</c:v>
                </c:pt>
                <c:pt idx="329">
                  <c:v>98.382000000000005</c:v>
                </c:pt>
                <c:pt idx="330">
                  <c:v>98.844999999999999</c:v>
                </c:pt>
                <c:pt idx="331">
                  <c:v>96.665999999999997</c:v>
                </c:pt>
                <c:pt idx="332">
                  <c:v>92.153000000000006</c:v>
                </c:pt>
                <c:pt idx="333">
                  <c:v>81.796999999999997</c:v>
                </c:pt>
                <c:pt idx="334">
                  <c:v>80.763000000000005</c:v>
                </c:pt>
                <c:pt idx="335">
                  <c:v>89.036000000000001</c:v>
                </c:pt>
                <c:pt idx="336">
                  <c:v>90.444999999999993</c:v>
                </c:pt>
                <c:pt idx="337">
                  <c:v>84.38</c:v>
                </c:pt>
                <c:pt idx="338">
                  <c:v>61.188000000000002</c:v>
                </c:pt>
                <c:pt idx="339">
                  <c:v>74.537999999999997</c:v>
                </c:pt>
                <c:pt idx="340">
                  <c:v>67.531000000000006</c:v>
                </c:pt>
                <c:pt idx="341">
                  <c:v>75.456999999999994</c:v>
                </c:pt>
                <c:pt idx="342">
                  <c:v>78.906000000000006</c:v>
                </c:pt>
                <c:pt idx="343">
                  <c:v>85.957999999999998</c:v>
                </c:pt>
                <c:pt idx="344">
                  <c:v>90.56</c:v>
                </c:pt>
                <c:pt idx="345">
                  <c:v>88.272999999999996</c:v>
                </c:pt>
                <c:pt idx="346">
                  <c:v>90.655000000000001</c:v>
                </c:pt>
                <c:pt idx="347">
                  <c:v>93.61</c:v>
                </c:pt>
                <c:pt idx="348">
                  <c:v>91.864999999999995</c:v>
                </c:pt>
                <c:pt idx="349">
                  <c:v>90.947999999999993</c:v>
                </c:pt>
                <c:pt idx="350">
                  <c:v>93.76</c:v>
                </c:pt>
                <c:pt idx="351">
                  <c:v>90.334999999999994</c:v>
                </c:pt>
                <c:pt idx="352">
                  <c:v>86.727999999999994</c:v>
                </c:pt>
                <c:pt idx="353">
                  <c:v>86.066000000000003</c:v>
                </c:pt>
                <c:pt idx="354">
                  <c:v>87.84</c:v>
                </c:pt>
                <c:pt idx="355">
                  <c:v>86.572000000000003</c:v>
                </c:pt>
                <c:pt idx="356">
                  <c:v>81.608000000000004</c:v>
                </c:pt>
                <c:pt idx="357">
                  <c:v>49.595999999999997</c:v>
                </c:pt>
                <c:pt idx="358">
                  <c:v>62.517000000000003</c:v>
                </c:pt>
                <c:pt idx="359">
                  <c:v>64.257000000000005</c:v>
                </c:pt>
                <c:pt idx="360">
                  <c:v>44.063000000000002</c:v>
                </c:pt>
                <c:pt idx="361">
                  <c:v>83.983000000000004</c:v>
                </c:pt>
                <c:pt idx="362">
                  <c:v>87.087000000000003</c:v>
                </c:pt>
                <c:pt idx="363">
                  <c:v>85.266999999999996</c:v>
                </c:pt>
                <c:pt idx="364">
                  <c:v>85.793000000000006</c:v>
                </c:pt>
                <c:pt idx="365">
                  <c:v>87.816999999999993</c:v>
                </c:pt>
                <c:pt idx="366">
                  <c:v>87.995999999999995</c:v>
                </c:pt>
                <c:pt idx="367">
                  <c:v>88.037000000000006</c:v>
                </c:pt>
                <c:pt idx="368">
                  <c:v>88.164000000000001</c:v>
                </c:pt>
                <c:pt idx="369">
                  <c:v>87.481999999999999</c:v>
                </c:pt>
                <c:pt idx="370">
                  <c:v>85.867999999999995</c:v>
                </c:pt>
                <c:pt idx="371">
                  <c:v>82.403999999999996</c:v>
                </c:pt>
                <c:pt idx="372">
                  <c:v>80.956999999999994</c:v>
                </c:pt>
                <c:pt idx="373">
                  <c:v>78.781000000000006</c:v>
                </c:pt>
                <c:pt idx="374">
                  <c:v>81.417000000000002</c:v>
                </c:pt>
                <c:pt idx="375">
                  <c:v>80.783000000000001</c:v>
                </c:pt>
                <c:pt idx="376">
                  <c:v>55.613</c:v>
                </c:pt>
                <c:pt idx="377">
                  <c:v>78.17</c:v>
                </c:pt>
                <c:pt idx="378">
                  <c:v>58.148000000000003</c:v>
                </c:pt>
                <c:pt idx="379">
                  <c:v>78.891000000000005</c:v>
                </c:pt>
                <c:pt idx="380">
                  <c:v>81.296999999999997</c:v>
                </c:pt>
                <c:pt idx="381">
                  <c:v>73.141999999999996</c:v>
                </c:pt>
                <c:pt idx="382">
                  <c:v>52.728000000000002</c:v>
                </c:pt>
                <c:pt idx="383">
                  <c:v>73.076999999999998</c:v>
                </c:pt>
                <c:pt idx="384">
                  <c:v>79.986000000000004</c:v>
                </c:pt>
                <c:pt idx="385">
                  <c:v>76.783000000000001</c:v>
                </c:pt>
                <c:pt idx="386">
                  <c:v>70.233999999999995</c:v>
                </c:pt>
                <c:pt idx="387">
                  <c:v>75.921999999999997</c:v>
                </c:pt>
                <c:pt idx="388">
                  <c:v>80.356999999999999</c:v>
                </c:pt>
                <c:pt idx="389">
                  <c:v>79.116</c:v>
                </c:pt>
                <c:pt idx="390">
                  <c:v>77.262</c:v>
                </c:pt>
                <c:pt idx="391">
                  <c:v>78.606999999999999</c:v>
                </c:pt>
                <c:pt idx="392">
                  <c:v>82.385999999999996</c:v>
                </c:pt>
                <c:pt idx="393">
                  <c:v>81.369</c:v>
                </c:pt>
                <c:pt idx="394">
                  <c:v>77.951999999999998</c:v>
                </c:pt>
                <c:pt idx="395">
                  <c:v>72.465999999999994</c:v>
                </c:pt>
                <c:pt idx="396">
                  <c:v>67.570999999999998</c:v>
                </c:pt>
                <c:pt idx="397">
                  <c:v>76.634</c:v>
                </c:pt>
                <c:pt idx="398">
                  <c:v>78.103999999999999</c:v>
                </c:pt>
                <c:pt idx="399">
                  <c:v>70.831999999999994</c:v>
                </c:pt>
                <c:pt idx="400">
                  <c:v>68.072000000000003</c:v>
                </c:pt>
                <c:pt idx="401">
                  <c:v>69.179000000000002</c:v>
                </c:pt>
                <c:pt idx="402">
                  <c:v>74.525000000000006</c:v>
                </c:pt>
                <c:pt idx="403">
                  <c:v>69.593999999999994</c:v>
                </c:pt>
                <c:pt idx="404">
                  <c:v>76.415000000000006</c:v>
                </c:pt>
                <c:pt idx="405">
                  <c:v>81.268000000000001</c:v>
                </c:pt>
                <c:pt idx="406">
                  <c:v>76.688000000000002</c:v>
                </c:pt>
                <c:pt idx="407">
                  <c:v>73.753</c:v>
                </c:pt>
                <c:pt idx="408">
                  <c:v>82.382000000000005</c:v>
                </c:pt>
                <c:pt idx="409">
                  <c:v>84.518000000000001</c:v>
                </c:pt>
                <c:pt idx="410">
                  <c:v>80.305999999999997</c:v>
                </c:pt>
                <c:pt idx="411">
                  <c:v>76.596999999999994</c:v>
                </c:pt>
                <c:pt idx="412">
                  <c:v>77.736000000000004</c:v>
                </c:pt>
                <c:pt idx="413">
                  <c:v>76.370999999999995</c:v>
                </c:pt>
                <c:pt idx="414">
                  <c:v>79.096000000000004</c:v>
                </c:pt>
                <c:pt idx="415">
                  <c:v>77.894000000000005</c:v>
                </c:pt>
                <c:pt idx="416">
                  <c:v>72.673000000000002</c:v>
                </c:pt>
                <c:pt idx="417">
                  <c:v>71.028999999999996</c:v>
                </c:pt>
                <c:pt idx="418">
                  <c:v>76.638000000000005</c:v>
                </c:pt>
                <c:pt idx="419">
                  <c:v>77.616</c:v>
                </c:pt>
                <c:pt idx="420">
                  <c:v>75.733000000000004</c:v>
                </c:pt>
                <c:pt idx="421">
                  <c:v>79.355999999999995</c:v>
                </c:pt>
                <c:pt idx="422">
                  <c:v>81.369</c:v>
                </c:pt>
                <c:pt idx="423">
                  <c:v>77.239000000000004</c:v>
                </c:pt>
                <c:pt idx="424">
                  <c:v>70.519000000000005</c:v>
                </c:pt>
                <c:pt idx="425">
                  <c:v>77.793000000000006</c:v>
                </c:pt>
                <c:pt idx="426">
                  <c:v>78.956000000000003</c:v>
                </c:pt>
                <c:pt idx="427">
                  <c:v>71.92</c:v>
                </c:pt>
                <c:pt idx="428">
                  <c:v>71.159000000000006</c:v>
                </c:pt>
                <c:pt idx="429">
                  <c:v>73.757999999999996</c:v>
                </c:pt>
                <c:pt idx="430">
                  <c:v>47.238</c:v>
                </c:pt>
                <c:pt idx="431">
                  <c:v>65.644000000000005</c:v>
                </c:pt>
                <c:pt idx="432">
                  <c:v>78.427999999999997</c:v>
                </c:pt>
                <c:pt idx="433">
                  <c:v>82.245999999999995</c:v>
                </c:pt>
                <c:pt idx="434">
                  <c:v>78.465999999999994</c:v>
                </c:pt>
                <c:pt idx="435">
                  <c:v>75.037000000000006</c:v>
                </c:pt>
                <c:pt idx="436">
                  <c:v>79.132000000000005</c:v>
                </c:pt>
                <c:pt idx="437">
                  <c:v>82.86</c:v>
                </c:pt>
                <c:pt idx="438">
                  <c:v>81.953000000000003</c:v>
                </c:pt>
                <c:pt idx="439">
                  <c:v>80.171999999999997</c:v>
                </c:pt>
                <c:pt idx="440">
                  <c:v>80.173000000000002</c:v>
                </c:pt>
                <c:pt idx="441">
                  <c:v>83.325999999999993</c:v>
                </c:pt>
                <c:pt idx="442">
                  <c:v>84.388999999999996</c:v>
                </c:pt>
                <c:pt idx="443">
                  <c:v>83.682000000000002</c:v>
                </c:pt>
                <c:pt idx="444">
                  <c:v>81.570999999999998</c:v>
                </c:pt>
                <c:pt idx="445">
                  <c:v>83.507000000000005</c:v>
                </c:pt>
                <c:pt idx="446">
                  <c:v>85.009</c:v>
                </c:pt>
                <c:pt idx="447">
                  <c:v>84.082999999999998</c:v>
                </c:pt>
                <c:pt idx="448">
                  <c:v>81.284999999999997</c:v>
                </c:pt>
                <c:pt idx="449">
                  <c:v>81.281000000000006</c:v>
                </c:pt>
                <c:pt idx="450">
                  <c:v>83.313000000000002</c:v>
                </c:pt>
                <c:pt idx="451">
                  <c:v>81.62</c:v>
                </c:pt>
                <c:pt idx="452">
                  <c:v>74.97</c:v>
                </c:pt>
                <c:pt idx="453">
                  <c:v>71.603999999999999</c:v>
                </c:pt>
                <c:pt idx="454">
                  <c:v>76.712999999999994</c:v>
                </c:pt>
                <c:pt idx="455">
                  <c:v>77.271000000000001</c:v>
                </c:pt>
                <c:pt idx="456">
                  <c:v>47.398000000000003</c:v>
                </c:pt>
                <c:pt idx="457">
                  <c:v>66.478999999999999</c:v>
                </c:pt>
                <c:pt idx="458">
                  <c:v>66.171999999999997</c:v>
                </c:pt>
                <c:pt idx="459">
                  <c:v>61.526000000000003</c:v>
                </c:pt>
                <c:pt idx="460">
                  <c:v>56.4</c:v>
                </c:pt>
                <c:pt idx="461">
                  <c:v>70.471999999999994</c:v>
                </c:pt>
                <c:pt idx="462">
                  <c:v>75.025000000000006</c:v>
                </c:pt>
                <c:pt idx="463">
                  <c:v>66.307000000000002</c:v>
                </c:pt>
                <c:pt idx="464">
                  <c:v>65.269000000000005</c:v>
                </c:pt>
                <c:pt idx="465">
                  <c:v>62.686</c:v>
                </c:pt>
                <c:pt idx="466">
                  <c:v>77.867000000000004</c:v>
                </c:pt>
                <c:pt idx="467">
                  <c:v>76.706999999999994</c:v>
                </c:pt>
                <c:pt idx="468">
                  <c:v>69.798000000000002</c:v>
                </c:pt>
                <c:pt idx="469">
                  <c:v>71.994</c:v>
                </c:pt>
                <c:pt idx="470">
                  <c:v>80.796999999999997</c:v>
                </c:pt>
                <c:pt idx="471">
                  <c:v>81.844999999999999</c:v>
                </c:pt>
                <c:pt idx="472">
                  <c:v>79.611000000000004</c:v>
                </c:pt>
                <c:pt idx="473">
                  <c:v>76.647000000000006</c:v>
                </c:pt>
                <c:pt idx="474">
                  <c:v>78.353999999999999</c:v>
                </c:pt>
                <c:pt idx="475">
                  <c:v>81.350999999999999</c:v>
                </c:pt>
                <c:pt idx="476">
                  <c:v>81.241</c:v>
                </c:pt>
                <c:pt idx="477">
                  <c:v>75.254999999999995</c:v>
                </c:pt>
                <c:pt idx="478">
                  <c:v>69.813999999999993</c:v>
                </c:pt>
                <c:pt idx="479">
                  <c:v>76.012</c:v>
                </c:pt>
                <c:pt idx="480">
                  <c:v>80.387</c:v>
                </c:pt>
                <c:pt idx="481">
                  <c:v>75.953000000000003</c:v>
                </c:pt>
                <c:pt idx="482">
                  <c:v>70.805999999999997</c:v>
                </c:pt>
                <c:pt idx="483">
                  <c:v>75.061999999999998</c:v>
                </c:pt>
                <c:pt idx="484">
                  <c:v>80.236000000000004</c:v>
                </c:pt>
                <c:pt idx="485">
                  <c:v>79.697000000000003</c:v>
                </c:pt>
                <c:pt idx="486">
                  <c:v>75.361000000000004</c:v>
                </c:pt>
                <c:pt idx="487">
                  <c:v>75.563999999999993</c:v>
                </c:pt>
                <c:pt idx="488">
                  <c:v>79.048000000000002</c:v>
                </c:pt>
                <c:pt idx="489">
                  <c:v>78.650999999999996</c:v>
                </c:pt>
                <c:pt idx="490">
                  <c:v>75.075999999999993</c:v>
                </c:pt>
                <c:pt idx="491">
                  <c:v>70.091999999999999</c:v>
                </c:pt>
                <c:pt idx="492">
                  <c:v>74.260000000000005</c:v>
                </c:pt>
                <c:pt idx="493">
                  <c:v>75.960999999999999</c:v>
                </c:pt>
                <c:pt idx="494">
                  <c:v>73.641000000000005</c:v>
                </c:pt>
                <c:pt idx="495">
                  <c:v>66.070999999999998</c:v>
                </c:pt>
                <c:pt idx="496">
                  <c:v>66.188999999999993</c:v>
                </c:pt>
                <c:pt idx="497">
                  <c:v>74.709999999999994</c:v>
                </c:pt>
                <c:pt idx="498">
                  <c:v>74.372</c:v>
                </c:pt>
                <c:pt idx="499">
                  <c:v>65.718000000000004</c:v>
                </c:pt>
                <c:pt idx="500">
                  <c:v>49.021000000000001</c:v>
                </c:pt>
                <c:pt idx="501">
                  <c:v>63.654000000000003</c:v>
                </c:pt>
                <c:pt idx="502">
                  <c:v>72.206999999999994</c:v>
                </c:pt>
                <c:pt idx="503">
                  <c:v>55.237000000000002</c:v>
                </c:pt>
                <c:pt idx="504">
                  <c:v>68.521000000000001</c:v>
                </c:pt>
                <c:pt idx="505">
                  <c:v>69.150000000000006</c:v>
                </c:pt>
                <c:pt idx="506">
                  <c:v>52.81</c:v>
                </c:pt>
                <c:pt idx="507">
                  <c:v>68.224000000000004</c:v>
                </c:pt>
                <c:pt idx="508">
                  <c:v>77.484999999999999</c:v>
                </c:pt>
                <c:pt idx="509">
                  <c:v>77.781999999999996</c:v>
                </c:pt>
                <c:pt idx="510">
                  <c:v>76.512</c:v>
                </c:pt>
                <c:pt idx="511">
                  <c:v>77.06</c:v>
                </c:pt>
                <c:pt idx="512">
                  <c:v>79.924000000000007</c:v>
                </c:pt>
                <c:pt idx="513">
                  <c:v>80.572999999999993</c:v>
                </c:pt>
                <c:pt idx="514">
                  <c:v>79.272999999999996</c:v>
                </c:pt>
                <c:pt idx="515">
                  <c:v>79.42</c:v>
                </c:pt>
                <c:pt idx="516">
                  <c:v>79.924000000000007</c:v>
                </c:pt>
                <c:pt idx="517">
                  <c:v>80.679000000000002</c:v>
                </c:pt>
                <c:pt idx="518">
                  <c:v>80.650999999999996</c:v>
                </c:pt>
                <c:pt idx="519">
                  <c:v>79.483000000000004</c:v>
                </c:pt>
                <c:pt idx="520">
                  <c:v>79.572000000000003</c:v>
                </c:pt>
                <c:pt idx="521">
                  <c:v>80.866</c:v>
                </c:pt>
                <c:pt idx="522">
                  <c:v>81.59</c:v>
                </c:pt>
                <c:pt idx="523">
                  <c:v>80.349999999999994</c:v>
                </c:pt>
                <c:pt idx="524">
                  <c:v>78.875</c:v>
                </c:pt>
                <c:pt idx="525">
                  <c:v>80.66</c:v>
                </c:pt>
                <c:pt idx="526">
                  <c:v>80.816999999999993</c:v>
                </c:pt>
                <c:pt idx="527">
                  <c:v>79.125</c:v>
                </c:pt>
                <c:pt idx="528">
                  <c:v>74.728999999999999</c:v>
                </c:pt>
                <c:pt idx="529">
                  <c:v>75.944999999999993</c:v>
                </c:pt>
                <c:pt idx="530">
                  <c:v>76.953999999999994</c:v>
                </c:pt>
                <c:pt idx="531">
                  <c:v>71.558000000000007</c:v>
                </c:pt>
                <c:pt idx="532">
                  <c:v>65.102999999999994</c:v>
                </c:pt>
                <c:pt idx="533">
                  <c:v>22.081</c:v>
                </c:pt>
                <c:pt idx="534">
                  <c:v>63.073</c:v>
                </c:pt>
                <c:pt idx="535">
                  <c:v>58.238999999999997</c:v>
                </c:pt>
                <c:pt idx="536">
                  <c:v>48.500999999999998</c:v>
                </c:pt>
                <c:pt idx="537">
                  <c:v>65.38</c:v>
                </c:pt>
                <c:pt idx="538">
                  <c:v>66.783000000000001</c:v>
                </c:pt>
                <c:pt idx="539">
                  <c:v>44.792000000000002</c:v>
                </c:pt>
                <c:pt idx="540">
                  <c:v>59.642000000000003</c:v>
                </c:pt>
                <c:pt idx="541">
                  <c:v>71.903999999999996</c:v>
                </c:pt>
                <c:pt idx="542">
                  <c:v>73.007999999999996</c:v>
                </c:pt>
                <c:pt idx="543">
                  <c:v>69.361000000000004</c:v>
                </c:pt>
                <c:pt idx="544">
                  <c:v>67.933999999999997</c:v>
                </c:pt>
                <c:pt idx="545">
                  <c:v>75.385999999999996</c:v>
                </c:pt>
                <c:pt idx="546">
                  <c:v>77.117000000000004</c:v>
                </c:pt>
                <c:pt idx="547">
                  <c:v>74.763999999999996</c:v>
                </c:pt>
                <c:pt idx="548">
                  <c:v>74.549000000000007</c:v>
                </c:pt>
                <c:pt idx="549">
                  <c:v>76.962000000000003</c:v>
                </c:pt>
                <c:pt idx="550">
                  <c:v>79.186000000000007</c:v>
                </c:pt>
                <c:pt idx="551">
                  <c:v>77.018000000000001</c:v>
                </c:pt>
                <c:pt idx="552">
                  <c:v>76.164000000000001</c:v>
                </c:pt>
                <c:pt idx="553">
                  <c:v>77.778000000000006</c:v>
                </c:pt>
                <c:pt idx="554">
                  <c:v>78.912999999999997</c:v>
                </c:pt>
                <c:pt idx="555">
                  <c:v>79.141999999999996</c:v>
                </c:pt>
                <c:pt idx="556">
                  <c:v>76.382999999999996</c:v>
                </c:pt>
                <c:pt idx="557">
                  <c:v>77.582999999999998</c:v>
                </c:pt>
                <c:pt idx="558">
                  <c:v>78.135999999999996</c:v>
                </c:pt>
                <c:pt idx="559">
                  <c:v>79.459000000000003</c:v>
                </c:pt>
                <c:pt idx="560">
                  <c:v>78.376999999999995</c:v>
                </c:pt>
                <c:pt idx="561">
                  <c:v>76.67</c:v>
                </c:pt>
                <c:pt idx="562">
                  <c:v>77.314999999999998</c:v>
                </c:pt>
                <c:pt idx="563">
                  <c:v>79.048000000000002</c:v>
                </c:pt>
                <c:pt idx="564">
                  <c:v>79.100999999999999</c:v>
                </c:pt>
                <c:pt idx="565">
                  <c:v>76.034999999999997</c:v>
                </c:pt>
                <c:pt idx="566">
                  <c:v>75.2</c:v>
                </c:pt>
                <c:pt idx="567">
                  <c:v>77.658000000000001</c:v>
                </c:pt>
                <c:pt idx="568">
                  <c:v>77.087000000000003</c:v>
                </c:pt>
                <c:pt idx="569">
                  <c:v>74.183999999999997</c:v>
                </c:pt>
                <c:pt idx="570">
                  <c:v>72.709000000000003</c:v>
                </c:pt>
                <c:pt idx="571">
                  <c:v>72.867999999999995</c:v>
                </c:pt>
                <c:pt idx="572">
                  <c:v>72.518000000000001</c:v>
                </c:pt>
                <c:pt idx="573">
                  <c:v>68.968000000000004</c:v>
                </c:pt>
                <c:pt idx="574">
                  <c:v>65.448999999999998</c:v>
                </c:pt>
                <c:pt idx="575">
                  <c:v>59.683</c:v>
                </c:pt>
                <c:pt idx="576">
                  <c:v>59.225000000000001</c:v>
                </c:pt>
                <c:pt idx="577">
                  <c:v>49.697000000000003</c:v>
                </c:pt>
                <c:pt idx="578">
                  <c:v>61.383000000000003</c:v>
                </c:pt>
                <c:pt idx="579">
                  <c:v>67.165000000000006</c:v>
                </c:pt>
                <c:pt idx="580">
                  <c:v>70.72</c:v>
                </c:pt>
                <c:pt idx="581">
                  <c:v>66.382999999999996</c:v>
                </c:pt>
                <c:pt idx="582">
                  <c:v>72.171000000000006</c:v>
                </c:pt>
                <c:pt idx="583">
                  <c:v>75.775999999999996</c:v>
                </c:pt>
                <c:pt idx="584">
                  <c:v>76.977000000000004</c:v>
                </c:pt>
                <c:pt idx="585">
                  <c:v>75.222999999999999</c:v>
                </c:pt>
                <c:pt idx="586">
                  <c:v>75.891999999999996</c:v>
                </c:pt>
                <c:pt idx="587">
                  <c:v>78.997</c:v>
                </c:pt>
                <c:pt idx="588">
                  <c:v>79.438999999999993</c:v>
                </c:pt>
                <c:pt idx="589">
                  <c:v>78.09</c:v>
                </c:pt>
                <c:pt idx="590">
                  <c:v>78.006</c:v>
                </c:pt>
                <c:pt idx="591">
                  <c:v>79.926000000000002</c:v>
                </c:pt>
                <c:pt idx="592">
                  <c:v>80.319000000000003</c:v>
                </c:pt>
                <c:pt idx="593">
                  <c:v>78.778000000000006</c:v>
                </c:pt>
                <c:pt idx="594">
                  <c:v>78.738</c:v>
                </c:pt>
                <c:pt idx="595">
                  <c:v>79.23</c:v>
                </c:pt>
                <c:pt idx="596">
                  <c:v>78.984999999999999</c:v>
                </c:pt>
                <c:pt idx="597">
                  <c:v>79.072999999999993</c:v>
                </c:pt>
                <c:pt idx="598">
                  <c:v>78.111999999999995</c:v>
                </c:pt>
                <c:pt idx="599">
                  <c:v>77.314999999999998</c:v>
                </c:pt>
                <c:pt idx="600">
                  <c:v>77.135000000000005</c:v>
                </c:pt>
                <c:pt idx="601">
                  <c:v>78.194999999999993</c:v>
                </c:pt>
                <c:pt idx="602">
                  <c:v>77.308999999999997</c:v>
                </c:pt>
                <c:pt idx="603">
                  <c:v>75</c:v>
                </c:pt>
                <c:pt idx="604">
                  <c:v>75.727999999999994</c:v>
                </c:pt>
                <c:pt idx="605">
                  <c:v>75.691000000000003</c:v>
                </c:pt>
                <c:pt idx="606">
                  <c:v>74.733999999999995</c:v>
                </c:pt>
                <c:pt idx="607">
                  <c:v>71.073999999999998</c:v>
                </c:pt>
                <c:pt idx="608">
                  <c:v>69.92</c:v>
                </c:pt>
                <c:pt idx="609">
                  <c:v>70.203999999999994</c:v>
                </c:pt>
                <c:pt idx="610">
                  <c:v>66.134</c:v>
                </c:pt>
                <c:pt idx="611">
                  <c:v>59.932000000000002</c:v>
                </c:pt>
                <c:pt idx="612">
                  <c:v>57.576999999999998</c:v>
                </c:pt>
                <c:pt idx="613">
                  <c:v>38.19</c:v>
                </c:pt>
                <c:pt idx="614">
                  <c:v>42.819000000000003</c:v>
                </c:pt>
                <c:pt idx="615">
                  <c:v>59.012999999999998</c:v>
                </c:pt>
                <c:pt idx="616">
                  <c:v>63.7</c:v>
                </c:pt>
                <c:pt idx="617">
                  <c:v>66.721999999999994</c:v>
                </c:pt>
                <c:pt idx="618">
                  <c:v>67.677000000000007</c:v>
                </c:pt>
                <c:pt idx="619">
                  <c:v>69.186999999999998</c:v>
                </c:pt>
                <c:pt idx="620">
                  <c:v>71.650000000000006</c:v>
                </c:pt>
                <c:pt idx="621">
                  <c:v>73.046000000000006</c:v>
                </c:pt>
                <c:pt idx="622">
                  <c:v>73.870999999999995</c:v>
                </c:pt>
                <c:pt idx="623">
                  <c:v>74.429000000000002</c:v>
                </c:pt>
                <c:pt idx="624">
                  <c:v>75.290000000000006</c:v>
                </c:pt>
                <c:pt idx="625">
                  <c:v>76.447999999999993</c:v>
                </c:pt>
                <c:pt idx="626">
                  <c:v>76.474000000000004</c:v>
                </c:pt>
                <c:pt idx="627">
                  <c:v>76.457999999999998</c:v>
                </c:pt>
                <c:pt idx="628">
                  <c:v>77.174999999999997</c:v>
                </c:pt>
                <c:pt idx="629">
                  <c:v>78.263000000000005</c:v>
                </c:pt>
                <c:pt idx="630">
                  <c:v>77.781000000000006</c:v>
                </c:pt>
                <c:pt idx="631">
                  <c:v>77.492000000000004</c:v>
                </c:pt>
                <c:pt idx="632">
                  <c:v>78.444999999999993</c:v>
                </c:pt>
                <c:pt idx="633">
                  <c:v>78.629000000000005</c:v>
                </c:pt>
                <c:pt idx="634">
                  <c:v>78.506</c:v>
                </c:pt>
                <c:pt idx="635">
                  <c:v>78.353999999999999</c:v>
                </c:pt>
                <c:pt idx="636">
                  <c:v>78.83</c:v>
                </c:pt>
                <c:pt idx="637">
                  <c:v>78.581999999999994</c:v>
                </c:pt>
                <c:pt idx="638">
                  <c:v>77.896000000000001</c:v>
                </c:pt>
                <c:pt idx="639">
                  <c:v>78.531999999999996</c:v>
                </c:pt>
                <c:pt idx="640">
                  <c:v>77.88</c:v>
                </c:pt>
                <c:pt idx="641">
                  <c:v>77.036000000000001</c:v>
                </c:pt>
                <c:pt idx="642">
                  <c:v>76.554000000000002</c:v>
                </c:pt>
                <c:pt idx="643">
                  <c:v>76.617000000000004</c:v>
                </c:pt>
                <c:pt idx="644">
                  <c:v>75.555000000000007</c:v>
                </c:pt>
                <c:pt idx="645">
                  <c:v>74.066000000000003</c:v>
                </c:pt>
                <c:pt idx="646">
                  <c:v>73.328999999999994</c:v>
                </c:pt>
                <c:pt idx="647">
                  <c:v>72.680000000000007</c:v>
                </c:pt>
                <c:pt idx="648">
                  <c:v>69.363</c:v>
                </c:pt>
                <c:pt idx="649">
                  <c:v>67.421000000000006</c:v>
                </c:pt>
                <c:pt idx="650">
                  <c:v>65.537999999999997</c:v>
                </c:pt>
                <c:pt idx="651">
                  <c:v>60.284999999999997</c:v>
                </c:pt>
                <c:pt idx="652">
                  <c:v>53.573999999999998</c:v>
                </c:pt>
                <c:pt idx="653">
                  <c:v>61.151000000000003</c:v>
                </c:pt>
                <c:pt idx="654">
                  <c:v>64.537999999999997</c:v>
                </c:pt>
                <c:pt idx="655">
                  <c:v>69.072000000000003</c:v>
                </c:pt>
                <c:pt idx="656">
                  <c:v>71.442999999999998</c:v>
                </c:pt>
                <c:pt idx="657">
                  <c:v>72.64</c:v>
                </c:pt>
                <c:pt idx="658">
                  <c:v>73.453999999999994</c:v>
                </c:pt>
                <c:pt idx="659">
                  <c:v>75.367999999999995</c:v>
                </c:pt>
                <c:pt idx="660">
                  <c:v>76.084999999999994</c:v>
                </c:pt>
                <c:pt idx="661">
                  <c:v>76.117999999999995</c:v>
                </c:pt>
                <c:pt idx="662">
                  <c:v>77.27</c:v>
                </c:pt>
                <c:pt idx="663">
                  <c:v>77.817999999999998</c:v>
                </c:pt>
                <c:pt idx="664">
                  <c:v>78.021000000000001</c:v>
                </c:pt>
                <c:pt idx="665">
                  <c:v>77.847999999999999</c:v>
                </c:pt>
                <c:pt idx="666">
                  <c:v>78.695999999999998</c:v>
                </c:pt>
                <c:pt idx="667">
                  <c:v>78.885000000000005</c:v>
                </c:pt>
                <c:pt idx="668">
                  <c:v>78.432000000000002</c:v>
                </c:pt>
                <c:pt idx="669">
                  <c:v>78.593000000000004</c:v>
                </c:pt>
                <c:pt idx="670">
                  <c:v>78.906999999999996</c:v>
                </c:pt>
                <c:pt idx="671">
                  <c:v>78.731999999999999</c:v>
                </c:pt>
                <c:pt idx="672">
                  <c:v>77.843000000000004</c:v>
                </c:pt>
                <c:pt idx="673">
                  <c:v>77.805000000000007</c:v>
                </c:pt>
                <c:pt idx="674">
                  <c:v>77.917000000000002</c:v>
                </c:pt>
                <c:pt idx="675">
                  <c:v>77.072000000000003</c:v>
                </c:pt>
                <c:pt idx="676">
                  <c:v>76.370999999999995</c:v>
                </c:pt>
                <c:pt idx="677">
                  <c:v>76.064999999999998</c:v>
                </c:pt>
                <c:pt idx="678">
                  <c:v>75.087999999999994</c:v>
                </c:pt>
                <c:pt idx="679">
                  <c:v>74.320999999999998</c:v>
                </c:pt>
                <c:pt idx="680">
                  <c:v>72.867000000000004</c:v>
                </c:pt>
                <c:pt idx="681">
                  <c:v>72.983999999999995</c:v>
                </c:pt>
                <c:pt idx="682">
                  <c:v>71.057000000000002</c:v>
                </c:pt>
                <c:pt idx="683">
                  <c:v>69.216999999999999</c:v>
                </c:pt>
                <c:pt idx="684">
                  <c:v>68.239999999999995</c:v>
                </c:pt>
                <c:pt idx="685">
                  <c:v>67.569000000000003</c:v>
                </c:pt>
                <c:pt idx="686">
                  <c:v>64.075000000000003</c:v>
                </c:pt>
                <c:pt idx="687">
                  <c:v>59.406999999999996</c:v>
                </c:pt>
                <c:pt idx="688">
                  <c:v>56.633000000000003</c:v>
                </c:pt>
                <c:pt idx="689">
                  <c:v>46.22</c:v>
                </c:pt>
                <c:pt idx="690">
                  <c:v>47.204000000000001</c:v>
                </c:pt>
                <c:pt idx="691">
                  <c:v>60.923999999999999</c:v>
                </c:pt>
                <c:pt idx="692">
                  <c:v>59.85</c:v>
                </c:pt>
                <c:pt idx="693">
                  <c:v>65.406999999999996</c:v>
                </c:pt>
                <c:pt idx="694">
                  <c:v>67.394999999999996</c:v>
                </c:pt>
                <c:pt idx="695">
                  <c:v>68.736000000000004</c:v>
                </c:pt>
                <c:pt idx="696">
                  <c:v>70.218000000000004</c:v>
                </c:pt>
                <c:pt idx="697">
                  <c:v>71.44</c:v>
                </c:pt>
                <c:pt idx="698">
                  <c:v>72.426000000000002</c:v>
                </c:pt>
                <c:pt idx="699">
                  <c:v>72.346999999999994</c:v>
                </c:pt>
                <c:pt idx="700">
                  <c:v>73.765000000000001</c:v>
                </c:pt>
                <c:pt idx="701">
                  <c:v>74.977999999999994</c:v>
                </c:pt>
                <c:pt idx="702">
                  <c:v>74.849000000000004</c:v>
                </c:pt>
                <c:pt idx="703">
                  <c:v>74.768000000000001</c:v>
                </c:pt>
                <c:pt idx="704">
                  <c:v>76.239999999999995</c:v>
                </c:pt>
                <c:pt idx="705">
                  <c:v>76.513999999999996</c:v>
                </c:pt>
                <c:pt idx="706">
                  <c:v>76.372</c:v>
                </c:pt>
                <c:pt idx="707">
                  <c:v>76.34</c:v>
                </c:pt>
                <c:pt idx="708">
                  <c:v>77.337000000000003</c:v>
                </c:pt>
                <c:pt idx="709">
                  <c:v>77.245999999999995</c:v>
                </c:pt>
                <c:pt idx="710">
                  <c:v>77.447999999999993</c:v>
                </c:pt>
                <c:pt idx="711">
                  <c:v>77.680999999999997</c:v>
                </c:pt>
                <c:pt idx="712">
                  <c:v>77.596999999999994</c:v>
                </c:pt>
                <c:pt idx="713">
                  <c:v>77.421000000000006</c:v>
                </c:pt>
                <c:pt idx="714">
                  <c:v>77.525999999999996</c:v>
                </c:pt>
                <c:pt idx="715">
                  <c:v>77.965999999999994</c:v>
                </c:pt>
                <c:pt idx="716">
                  <c:v>77.164000000000001</c:v>
                </c:pt>
                <c:pt idx="717">
                  <c:v>76.561999999999998</c:v>
                </c:pt>
                <c:pt idx="718">
                  <c:v>76.756</c:v>
                </c:pt>
                <c:pt idx="719">
                  <c:v>76.644000000000005</c:v>
                </c:pt>
                <c:pt idx="720">
                  <c:v>75.352999999999994</c:v>
                </c:pt>
                <c:pt idx="721">
                  <c:v>74.427999999999997</c:v>
                </c:pt>
                <c:pt idx="722">
                  <c:v>74.031000000000006</c:v>
                </c:pt>
                <c:pt idx="723">
                  <c:v>73.3</c:v>
                </c:pt>
                <c:pt idx="724">
                  <c:v>71.131</c:v>
                </c:pt>
                <c:pt idx="725">
                  <c:v>69.322999999999993</c:v>
                </c:pt>
                <c:pt idx="726">
                  <c:v>68.156000000000006</c:v>
                </c:pt>
                <c:pt idx="727">
                  <c:v>63.540999999999997</c:v>
                </c:pt>
                <c:pt idx="728">
                  <c:v>55.966999999999999</c:v>
                </c:pt>
                <c:pt idx="729">
                  <c:v>50.073999999999998</c:v>
                </c:pt>
                <c:pt idx="730">
                  <c:v>55.286000000000001</c:v>
                </c:pt>
                <c:pt idx="731">
                  <c:v>64.385000000000005</c:v>
                </c:pt>
                <c:pt idx="732">
                  <c:v>68.259</c:v>
                </c:pt>
                <c:pt idx="733">
                  <c:v>70.436000000000007</c:v>
                </c:pt>
                <c:pt idx="734">
                  <c:v>71.73</c:v>
                </c:pt>
                <c:pt idx="735">
                  <c:v>74.231999999999999</c:v>
                </c:pt>
                <c:pt idx="736">
                  <c:v>74.691999999999993</c:v>
                </c:pt>
                <c:pt idx="737">
                  <c:v>75.427999999999997</c:v>
                </c:pt>
                <c:pt idx="738">
                  <c:v>76.781000000000006</c:v>
                </c:pt>
                <c:pt idx="739">
                  <c:v>77.533000000000001</c:v>
                </c:pt>
                <c:pt idx="740">
                  <c:v>77.846000000000004</c:v>
                </c:pt>
                <c:pt idx="741">
                  <c:v>77.917000000000002</c:v>
                </c:pt>
                <c:pt idx="742">
                  <c:v>78.813000000000002</c:v>
                </c:pt>
                <c:pt idx="743">
                  <c:v>79.141000000000005</c:v>
                </c:pt>
                <c:pt idx="744">
                  <c:v>78.733999999999995</c:v>
                </c:pt>
                <c:pt idx="745">
                  <c:v>78.918999999999997</c:v>
                </c:pt>
                <c:pt idx="746">
                  <c:v>79.113</c:v>
                </c:pt>
                <c:pt idx="747">
                  <c:v>78.828000000000003</c:v>
                </c:pt>
                <c:pt idx="748">
                  <c:v>78.277000000000001</c:v>
                </c:pt>
                <c:pt idx="749">
                  <c:v>78.584999999999994</c:v>
                </c:pt>
                <c:pt idx="750">
                  <c:v>78.597999999999999</c:v>
                </c:pt>
                <c:pt idx="751">
                  <c:v>77.435000000000002</c:v>
                </c:pt>
                <c:pt idx="752">
                  <c:v>76.58</c:v>
                </c:pt>
                <c:pt idx="753">
                  <c:v>76.59</c:v>
                </c:pt>
                <c:pt idx="754">
                  <c:v>75.86</c:v>
                </c:pt>
                <c:pt idx="755">
                  <c:v>74.87</c:v>
                </c:pt>
                <c:pt idx="756">
                  <c:v>73.763000000000005</c:v>
                </c:pt>
                <c:pt idx="757">
                  <c:v>72.823999999999998</c:v>
                </c:pt>
                <c:pt idx="758">
                  <c:v>71.459000000000003</c:v>
                </c:pt>
                <c:pt idx="759">
                  <c:v>69.888000000000005</c:v>
                </c:pt>
                <c:pt idx="760">
                  <c:v>67.753</c:v>
                </c:pt>
                <c:pt idx="761">
                  <c:v>65.611000000000004</c:v>
                </c:pt>
                <c:pt idx="762">
                  <c:v>59.753</c:v>
                </c:pt>
                <c:pt idx="763">
                  <c:v>54.939</c:v>
                </c:pt>
                <c:pt idx="764">
                  <c:v>41.718000000000004</c:v>
                </c:pt>
                <c:pt idx="765">
                  <c:v>59.100999999999999</c:v>
                </c:pt>
                <c:pt idx="766">
                  <c:v>63.091000000000001</c:v>
                </c:pt>
                <c:pt idx="767">
                  <c:v>64.846999999999994</c:v>
                </c:pt>
                <c:pt idx="768">
                  <c:v>66.888000000000005</c:v>
                </c:pt>
                <c:pt idx="769">
                  <c:v>69.361999999999995</c:v>
                </c:pt>
                <c:pt idx="770">
                  <c:v>71.045000000000002</c:v>
                </c:pt>
                <c:pt idx="771">
                  <c:v>70.988</c:v>
                </c:pt>
                <c:pt idx="772">
                  <c:v>71.878</c:v>
                </c:pt>
                <c:pt idx="773">
                  <c:v>72.930000000000007</c:v>
                </c:pt>
                <c:pt idx="774">
                  <c:v>73.704999999999998</c:v>
                </c:pt>
                <c:pt idx="775">
                  <c:v>74.203000000000003</c:v>
                </c:pt>
                <c:pt idx="776">
                  <c:v>74.025999999999996</c:v>
                </c:pt>
                <c:pt idx="777">
                  <c:v>74.84</c:v>
                </c:pt>
                <c:pt idx="778">
                  <c:v>74.757999999999996</c:v>
                </c:pt>
                <c:pt idx="779">
                  <c:v>74.903000000000006</c:v>
                </c:pt>
                <c:pt idx="780">
                  <c:v>75.325999999999993</c:v>
                </c:pt>
                <c:pt idx="781">
                  <c:v>75.257999999999996</c:v>
                </c:pt>
                <c:pt idx="782">
                  <c:v>75.58</c:v>
                </c:pt>
                <c:pt idx="783">
                  <c:v>75.432000000000002</c:v>
                </c:pt>
                <c:pt idx="784">
                  <c:v>75.703999999999994</c:v>
                </c:pt>
                <c:pt idx="785">
                  <c:v>75.581000000000003</c:v>
                </c:pt>
                <c:pt idx="786">
                  <c:v>75.478999999999999</c:v>
                </c:pt>
                <c:pt idx="787">
                  <c:v>75.861999999999995</c:v>
                </c:pt>
                <c:pt idx="788">
                  <c:v>75.474000000000004</c:v>
                </c:pt>
                <c:pt idx="789">
                  <c:v>75.084000000000003</c:v>
                </c:pt>
                <c:pt idx="790">
                  <c:v>75.156999999999996</c:v>
                </c:pt>
                <c:pt idx="791">
                  <c:v>75.319000000000003</c:v>
                </c:pt>
                <c:pt idx="792">
                  <c:v>74.953999999999994</c:v>
                </c:pt>
                <c:pt idx="793">
                  <c:v>73.736000000000004</c:v>
                </c:pt>
                <c:pt idx="794">
                  <c:v>74.349000000000004</c:v>
                </c:pt>
                <c:pt idx="795">
                  <c:v>74.046000000000006</c:v>
                </c:pt>
                <c:pt idx="796">
                  <c:v>73.441999999999993</c:v>
                </c:pt>
                <c:pt idx="797">
                  <c:v>72.201999999999998</c:v>
                </c:pt>
                <c:pt idx="798">
                  <c:v>72.02</c:v>
                </c:pt>
                <c:pt idx="799">
                  <c:v>71.694999999999993</c:v>
                </c:pt>
                <c:pt idx="800">
                  <c:v>69.972999999999999</c:v>
                </c:pt>
                <c:pt idx="801">
                  <c:v>69.459000000000003</c:v>
                </c:pt>
                <c:pt idx="802">
                  <c:v>67.516000000000005</c:v>
                </c:pt>
                <c:pt idx="803">
                  <c:v>65.516999999999996</c:v>
                </c:pt>
                <c:pt idx="804">
                  <c:v>62.575000000000003</c:v>
                </c:pt>
                <c:pt idx="805">
                  <c:v>59.473999999999997</c:v>
                </c:pt>
                <c:pt idx="806">
                  <c:v>52.658999999999999</c:v>
                </c:pt>
                <c:pt idx="807">
                  <c:v>54.872999999999998</c:v>
                </c:pt>
                <c:pt idx="808">
                  <c:v>59.884999999999998</c:v>
                </c:pt>
                <c:pt idx="809">
                  <c:v>62.167000000000002</c:v>
                </c:pt>
                <c:pt idx="810">
                  <c:v>67.605000000000004</c:v>
                </c:pt>
                <c:pt idx="811">
                  <c:v>69.847999999999999</c:v>
                </c:pt>
                <c:pt idx="812">
                  <c:v>70.975999999999999</c:v>
                </c:pt>
                <c:pt idx="813">
                  <c:v>72.067999999999998</c:v>
                </c:pt>
                <c:pt idx="814">
                  <c:v>73.584000000000003</c:v>
                </c:pt>
                <c:pt idx="815">
                  <c:v>75.307000000000002</c:v>
                </c:pt>
                <c:pt idx="816">
                  <c:v>75.075999999999993</c:v>
                </c:pt>
                <c:pt idx="817">
                  <c:v>76.259</c:v>
                </c:pt>
                <c:pt idx="818">
                  <c:v>76.688000000000002</c:v>
                </c:pt>
                <c:pt idx="819">
                  <c:v>77.584999999999994</c:v>
                </c:pt>
                <c:pt idx="820">
                  <c:v>77.813000000000002</c:v>
                </c:pt>
                <c:pt idx="821">
                  <c:v>77.885000000000005</c:v>
                </c:pt>
                <c:pt idx="822">
                  <c:v>78.296000000000006</c:v>
                </c:pt>
                <c:pt idx="823">
                  <c:v>78.373000000000005</c:v>
                </c:pt>
                <c:pt idx="824">
                  <c:v>78.677000000000007</c:v>
                </c:pt>
                <c:pt idx="825">
                  <c:v>78.828999999999994</c:v>
                </c:pt>
                <c:pt idx="826">
                  <c:v>78.335999999999999</c:v>
                </c:pt>
                <c:pt idx="827">
                  <c:v>78.134</c:v>
                </c:pt>
                <c:pt idx="828">
                  <c:v>78.007999999999996</c:v>
                </c:pt>
                <c:pt idx="829">
                  <c:v>77.956999999999994</c:v>
                </c:pt>
                <c:pt idx="830">
                  <c:v>77.569999999999993</c:v>
                </c:pt>
                <c:pt idx="831">
                  <c:v>76.614999999999995</c:v>
                </c:pt>
                <c:pt idx="832">
                  <c:v>76.248999999999995</c:v>
                </c:pt>
                <c:pt idx="833">
                  <c:v>75.613</c:v>
                </c:pt>
                <c:pt idx="834">
                  <c:v>74.728999999999999</c:v>
                </c:pt>
                <c:pt idx="835">
                  <c:v>72.872</c:v>
                </c:pt>
                <c:pt idx="836">
                  <c:v>71.941999999999993</c:v>
                </c:pt>
                <c:pt idx="837">
                  <c:v>69.97</c:v>
                </c:pt>
                <c:pt idx="838">
                  <c:v>67.363</c:v>
                </c:pt>
                <c:pt idx="839">
                  <c:v>63.41</c:v>
                </c:pt>
                <c:pt idx="840">
                  <c:v>55.692999999999998</c:v>
                </c:pt>
                <c:pt idx="841">
                  <c:v>38.667000000000002</c:v>
                </c:pt>
                <c:pt idx="842">
                  <c:v>61.847999999999999</c:v>
                </c:pt>
                <c:pt idx="843">
                  <c:v>63.787999999999997</c:v>
                </c:pt>
                <c:pt idx="844">
                  <c:v>67.790999999999997</c:v>
                </c:pt>
                <c:pt idx="845">
                  <c:v>70.191999999999993</c:v>
                </c:pt>
                <c:pt idx="846">
                  <c:v>71.355000000000004</c:v>
                </c:pt>
                <c:pt idx="847">
                  <c:v>73.177000000000007</c:v>
                </c:pt>
                <c:pt idx="848">
                  <c:v>73.611999999999995</c:v>
                </c:pt>
                <c:pt idx="849">
                  <c:v>75.344999999999999</c:v>
                </c:pt>
                <c:pt idx="850">
                  <c:v>75.457999999999998</c:v>
                </c:pt>
                <c:pt idx="851">
                  <c:v>75.703999999999994</c:v>
                </c:pt>
                <c:pt idx="852">
                  <c:v>76.540000000000006</c:v>
                </c:pt>
                <c:pt idx="853">
                  <c:v>76.72</c:v>
                </c:pt>
                <c:pt idx="854">
                  <c:v>76.739999999999995</c:v>
                </c:pt>
                <c:pt idx="855">
                  <c:v>76.984999999999999</c:v>
                </c:pt>
                <c:pt idx="856">
                  <c:v>77.135999999999996</c:v>
                </c:pt>
                <c:pt idx="857">
                  <c:v>77.349999999999994</c:v>
                </c:pt>
                <c:pt idx="858">
                  <c:v>76.668999999999997</c:v>
                </c:pt>
                <c:pt idx="859">
                  <c:v>77.007000000000005</c:v>
                </c:pt>
                <c:pt idx="860">
                  <c:v>76.268000000000001</c:v>
                </c:pt>
                <c:pt idx="861">
                  <c:v>76.057000000000002</c:v>
                </c:pt>
                <c:pt idx="862">
                  <c:v>75.811000000000007</c:v>
                </c:pt>
                <c:pt idx="863">
                  <c:v>75.263000000000005</c:v>
                </c:pt>
                <c:pt idx="864">
                  <c:v>74.95</c:v>
                </c:pt>
                <c:pt idx="865">
                  <c:v>73.581999999999994</c:v>
                </c:pt>
                <c:pt idx="866">
                  <c:v>73.903999999999996</c:v>
                </c:pt>
                <c:pt idx="867">
                  <c:v>72.697000000000003</c:v>
                </c:pt>
                <c:pt idx="868">
                  <c:v>71.495999999999995</c:v>
                </c:pt>
                <c:pt idx="869">
                  <c:v>70.796999999999997</c:v>
                </c:pt>
                <c:pt idx="870">
                  <c:v>69.629000000000005</c:v>
                </c:pt>
                <c:pt idx="871">
                  <c:v>69.570999999999998</c:v>
                </c:pt>
                <c:pt idx="872">
                  <c:v>67.338999999999999</c:v>
                </c:pt>
                <c:pt idx="873">
                  <c:v>66.727000000000004</c:v>
                </c:pt>
                <c:pt idx="874">
                  <c:v>64.802000000000007</c:v>
                </c:pt>
                <c:pt idx="875">
                  <c:v>62.688000000000002</c:v>
                </c:pt>
                <c:pt idx="876">
                  <c:v>61.317999999999998</c:v>
                </c:pt>
                <c:pt idx="877">
                  <c:v>59.337000000000003</c:v>
                </c:pt>
                <c:pt idx="878">
                  <c:v>58.332000000000001</c:v>
                </c:pt>
                <c:pt idx="879">
                  <c:v>52.05</c:v>
                </c:pt>
                <c:pt idx="880">
                  <c:v>33.274000000000001</c:v>
                </c:pt>
                <c:pt idx="881">
                  <c:v>40.999000000000002</c:v>
                </c:pt>
                <c:pt idx="882">
                  <c:v>53.185000000000002</c:v>
                </c:pt>
                <c:pt idx="883">
                  <c:v>55.761000000000003</c:v>
                </c:pt>
                <c:pt idx="884">
                  <c:v>61.465000000000003</c:v>
                </c:pt>
                <c:pt idx="885">
                  <c:v>60.968000000000004</c:v>
                </c:pt>
                <c:pt idx="886">
                  <c:v>63.131999999999998</c:v>
                </c:pt>
                <c:pt idx="887">
                  <c:v>65.772999999999996</c:v>
                </c:pt>
                <c:pt idx="888">
                  <c:v>66.269000000000005</c:v>
                </c:pt>
                <c:pt idx="889">
                  <c:v>68.236999999999995</c:v>
                </c:pt>
                <c:pt idx="890">
                  <c:v>68.697999999999993</c:v>
                </c:pt>
                <c:pt idx="891">
                  <c:v>70.430999999999997</c:v>
                </c:pt>
                <c:pt idx="892">
                  <c:v>70.569000000000003</c:v>
                </c:pt>
                <c:pt idx="893">
                  <c:v>71.31</c:v>
                </c:pt>
                <c:pt idx="894">
                  <c:v>72.83</c:v>
                </c:pt>
                <c:pt idx="895">
                  <c:v>73.388000000000005</c:v>
                </c:pt>
                <c:pt idx="896">
                  <c:v>74.007000000000005</c:v>
                </c:pt>
                <c:pt idx="897">
                  <c:v>74.61</c:v>
                </c:pt>
                <c:pt idx="898">
                  <c:v>75.204999999999998</c:v>
                </c:pt>
                <c:pt idx="899">
                  <c:v>75.608000000000004</c:v>
                </c:pt>
                <c:pt idx="900">
                  <c:v>75.915999999999997</c:v>
                </c:pt>
                <c:pt idx="901">
                  <c:v>76.480999999999995</c:v>
                </c:pt>
                <c:pt idx="902">
                  <c:v>76.75</c:v>
                </c:pt>
                <c:pt idx="903">
                  <c:v>76.846000000000004</c:v>
                </c:pt>
                <c:pt idx="904">
                  <c:v>77.043000000000006</c:v>
                </c:pt>
                <c:pt idx="905">
                  <c:v>77.132000000000005</c:v>
                </c:pt>
                <c:pt idx="906">
                  <c:v>77.149000000000001</c:v>
                </c:pt>
                <c:pt idx="907">
                  <c:v>76.861000000000004</c:v>
                </c:pt>
                <c:pt idx="908">
                  <c:v>76.772000000000006</c:v>
                </c:pt>
                <c:pt idx="909">
                  <c:v>76.504000000000005</c:v>
                </c:pt>
                <c:pt idx="910">
                  <c:v>76.069000000000003</c:v>
                </c:pt>
                <c:pt idx="911">
                  <c:v>75.537000000000006</c:v>
                </c:pt>
                <c:pt idx="912">
                  <c:v>74.759</c:v>
                </c:pt>
                <c:pt idx="913">
                  <c:v>73.86</c:v>
                </c:pt>
                <c:pt idx="914">
                  <c:v>72.591999999999999</c:v>
                </c:pt>
                <c:pt idx="915">
                  <c:v>71.305999999999997</c:v>
                </c:pt>
                <c:pt idx="916">
                  <c:v>69.635999999999996</c:v>
                </c:pt>
                <c:pt idx="917">
                  <c:v>66.284000000000006</c:v>
                </c:pt>
                <c:pt idx="918">
                  <c:v>63.360999999999997</c:v>
                </c:pt>
                <c:pt idx="919">
                  <c:v>52.274999999999999</c:v>
                </c:pt>
                <c:pt idx="920">
                  <c:v>48.258000000000003</c:v>
                </c:pt>
                <c:pt idx="921">
                  <c:v>62.494</c:v>
                </c:pt>
                <c:pt idx="922">
                  <c:v>66.744</c:v>
                </c:pt>
                <c:pt idx="923">
                  <c:v>69.251999999999995</c:v>
                </c:pt>
                <c:pt idx="924">
                  <c:v>71.873000000000005</c:v>
                </c:pt>
                <c:pt idx="925">
                  <c:v>73.358999999999995</c:v>
                </c:pt>
                <c:pt idx="926">
                  <c:v>74.551000000000002</c:v>
                </c:pt>
                <c:pt idx="927">
                  <c:v>75.55</c:v>
                </c:pt>
                <c:pt idx="928">
                  <c:v>76.561000000000007</c:v>
                </c:pt>
                <c:pt idx="929">
                  <c:v>77.376000000000005</c:v>
                </c:pt>
                <c:pt idx="930">
                  <c:v>77.569999999999993</c:v>
                </c:pt>
                <c:pt idx="931">
                  <c:v>78.097999999999999</c:v>
                </c:pt>
                <c:pt idx="932">
                  <c:v>78.415000000000006</c:v>
                </c:pt>
                <c:pt idx="933">
                  <c:v>78.641000000000005</c:v>
                </c:pt>
                <c:pt idx="934">
                  <c:v>78.655000000000001</c:v>
                </c:pt>
                <c:pt idx="935">
                  <c:v>78.495000000000005</c:v>
                </c:pt>
                <c:pt idx="936">
                  <c:v>78.534999999999997</c:v>
                </c:pt>
                <c:pt idx="937">
                  <c:v>78.209999999999994</c:v>
                </c:pt>
                <c:pt idx="938">
                  <c:v>77.745999999999995</c:v>
                </c:pt>
                <c:pt idx="939">
                  <c:v>77.507999999999996</c:v>
                </c:pt>
                <c:pt idx="940">
                  <c:v>76.73</c:v>
                </c:pt>
                <c:pt idx="941">
                  <c:v>76.349999999999994</c:v>
                </c:pt>
                <c:pt idx="942">
                  <c:v>75.349000000000004</c:v>
                </c:pt>
                <c:pt idx="943">
                  <c:v>74.704999999999998</c:v>
                </c:pt>
                <c:pt idx="944">
                  <c:v>73.319999999999993</c:v>
                </c:pt>
                <c:pt idx="945">
                  <c:v>71.965000000000003</c:v>
                </c:pt>
                <c:pt idx="946">
                  <c:v>70.75</c:v>
                </c:pt>
                <c:pt idx="947">
                  <c:v>68.838999999999999</c:v>
                </c:pt>
                <c:pt idx="948">
                  <c:v>66.177000000000007</c:v>
                </c:pt>
                <c:pt idx="949">
                  <c:v>61.686999999999998</c:v>
                </c:pt>
                <c:pt idx="950">
                  <c:v>58.701999999999998</c:v>
                </c:pt>
                <c:pt idx="951">
                  <c:v>49.54</c:v>
                </c:pt>
                <c:pt idx="952">
                  <c:v>48.478000000000002</c:v>
                </c:pt>
                <c:pt idx="953">
                  <c:v>59.506</c:v>
                </c:pt>
                <c:pt idx="954">
                  <c:v>60.554000000000002</c:v>
                </c:pt>
                <c:pt idx="955">
                  <c:v>64.275000000000006</c:v>
                </c:pt>
                <c:pt idx="956">
                  <c:v>66.210999999999999</c:v>
                </c:pt>
                <c:pt idx="957">
                  <c:v>67.444000000000003</c:v>
                </c:pt>
                <c:pt idx="958">
                  <c:v>67.849000000000004</c:v>
                </c:pt>
                <c:pt idx="959">
                  <c:v>69.328999999999994</c:v>
                </c:pt>
                <c:pt idx="960">
                  <c:v>68.685000000000002</c:v>
                </c:pt>
                <c:pt idx="961">
                  <c:v>69.841999999999999</c:v>
                </c:pt>
                <c:pt idx="962">
                  <c:v>69.518000000000001</c:v>
                </c:pt>
                <c:pt idx="963">
                  <c:v>69.885000000000005</c:v>
                </c:pt>
                <c:pt idx="964">
                  <c:v>69.947000000000003</c:v>
                </c:pt>
                <c:pt idx="965">
                  <c:v>69.215999999999994</c:v>
                </c:pt>
                <c:pt idx="966">
                  <c:v>70.692999999999998</c:v>
                </c:pt>
                <c:pt idx="967">
                  <c:v>69.622</c:v>
                </c:pt>
                <c:pt idx="968">
                  <c:v>69.834000000000003</c:v>
                </c:pt>
                <c:pt idx="969">
                  <c:v>69.650000000000006</c:v>
                </c:pt>
                <c:pt idx="970">
                  <c:v>70.037000000000006</c:v>
                </c:pt>
                <c:pt idx="971">
                  <c:v>70.718000000000004</c:v>
                </c:pt>
                <c:pt idx="972">
                  <c:v>69.34</c:v>
                </c:pt>
                <c:pt idx="973">
                  <c:v>70.265000000000001</c:v>
                </c:pt>
                <c:pt idx="974">
                  <c:v>70.593999999999994</c:v>
                </c:pt>
                <c:pt idx="975">
                  <c:v>70.774000000000001</c:v>
                </c:pt>
                <c:pt idx="976">
                  <c:v>71.233000000000004</c:v>
                </c:pt>
                <c:pt idx="977">
                  <c:v>71.435000000000002</c:v>
                </c:pt>
                <c:pt idx="978">
                  <c:v>72.126000000000005</c:v>
                </c:pt>
                <c:pt idx="979">
                  <c:v>72.644999999999996</c:v>
                </c:pt>
                <c:pt idx="980">
                  <c:v>72.561999999999998</c:v>
                </c:pt>
                <c:pt idx="981">
                  <c:v>73.200999999999993</c:v>
                </c:pt>
                <c:pt idx="982">
                  <c:v>73.102000000000004</c:v>
                </c:pt>
                <c:pt idx="983">
                  <c:v>73.563000000000002</c:v>
                </c:pt>
                <c:pt idx="984">
                  <c:v>73.519000000000005</c:v>
                </c:pt>
                <c:pt idx="985">
                  <c:v>74.117999999999995</c:v>
                </c:pt>
                <c:pt idx="986">
                  <c:v>74.027000000000001</c:v>
                </c:pt>
                <c:pt idx="987">
                  <c:v>73.846999999999994</c:v>
                </c:pt>
                <c:pt idx="988">
                  <c:v>74.263000000000005</c:v>
                </c:pt>
                <c:pt idx="989">
                  <c:v>73.722999999999999</c:v>
                </c:pt>
                <c:pt idx="990">
                  <c:v>73.48</c:v>
                </c:pt>
                <c:pt idx="991">
                  <c:v>72.415999999999997</c:v>
                </c:pt>
                <c:pt idx="992">
                  <c:v>72.572000000000003</c:v>
                </c:pt>
                <c:pt idx="993">
                  <c:v>71.248999999999995</c:v>
                </c:pt>
                <c:pt idx="994">
                  <c:v>69.653000000000006</c:v>
                </c:pt>
                <c:pt idx="995">
                  <c:v>68.298000000000002</c:v>
                </c:pt>
                <c:pt idx="996">
                  <c:v>66.399000000000001</c:v>
                </c:pt>
                <c:pt idx="997">
                  <c:v>62.515999999999998</c:v>
                </c:pt>
                <c:pt idx="998">
                  <c:v>54.723999999999997</c:v>
                </c:pt>
                <c:pt idx="999">
                  <c:v>45.832999999999998</c:v>
                </c:pt>
                <c:pt idx="1000">
                  <c:v>57.438000000000002</c:v>
                </c:pt>
                <c:pt idx="1001">
                  <c:v>65.269000000000005</c:v>
                </c:pt>
                <c:pt idx="1002">
                  <c:v>67.903000000000006</c:v>
                </c:pt>
                <c:pt idx="1003">
                  <c:v>70.671999999999997</c:v>
                </c:pt>
                <c:pt idx="1004">
                  <c:v>72.73</c:v>
                </c:pt>
                <c:pt idx="1005">
                  <c:v>73.709999999999994</c:v>
                </c:pt>
                <c:pt idx="1006">
                  <c:v>74.941000000000003</c:v>
                </c:pt>
                <c:pt idx="1007">
                  <c:v>75.712999999999994</c:v>
                </c:pt>
                <c:pt idx="1008">
                  <c:v>76.893000000000001</c:v>
                </c:pt>
                <c:pt idx="1009">
                  <c:v>77.331999999999994</c:v>
                </c:pt>
                <c:pt idx="1010">
                  <c:v>77.802999999999997</c:v>
                </c:pt>
                <c:pt idx="1011">
                  <c:v>78.335999999999999</c:v>
                </c:pt>
                <c:pt idx="1012">
                  <c:v>78.584999999999994</c:v>
                </c:pt>
                <c:pt idx="1013">
                  <c:v>78.897000000000006</c:v>
                </c:pt>
                <c:pt idx="1014">
                  <c:v>78.709000000000003</c:v>
                </c:pt>
                <c:pt idx="1015">
                  <c:v>78.772999999999996</c:v>
                </c:pt>
                <c:pt idx="1016">
                  <c:v>78.61</c:v>
                </c:pt>
                <c:pt idx="1017">
                  <c:v>78.400999999999996</c:v>
                </c:pt>
                <c:pt idx="1018">
                  <c:v>78.106999999999999</c:v>
                </c:pt>
                <c:pt idx="1019">
                  <c:v>77.444999999999993</c:v>
                </c:pt>
                <c:pt idx="1020">
                  <c:v>76.997</c:v>
                </c:pt>
                <c:pt idx="1021">
                  <c:v>76.134</c:v>
                </c:pt>
                <c:pt idx="1022">
                  <c:v>75.174000000000007</c:v>
                </c:pt>
                <c:pt idx="1023">
                  <c:v>74.192999999999998</c:v>
                </c:pt>
                <c:pt idx="1024">
                  <c:v>72.602999999999994</c:v>
                </c:pt>
                <c:pt idx="1025">
                  <c:v>70.846000000000004</c:v>
                </c:pt>
                <c:pt idx="1026">
                  <c:v>68.597999999999999</c:v>
                </c:pt>
                <c:pt idx="1027">
                  <c:v>64.62</c:v>
                </c:pt>
                <c:pt idx="1028">
                  <c:v>58.219000000000001</c:v>
                </c:pt>
                <c:pt idx="1029">
                  <c:v>40.909999999999997</c:v>
                </c:pt>
                <c:pt idx="1030">
                  <c:v>54.332000000000001</c:v>
                </c:pt>
                <c:pt idx="1031">
                  <c:v>63.832000000000001</c:v>
                </c:pt>
                <c:pt idx="1032">
                  <c:v>66.811000000000007</c:v>
                </c:pt>
                <c:pt idx="1033">
                  <c:v>68.561000000000007</c:v>
                </c:pt>
                <c:pt idx="1034">
                  <c:v>70.111000000000004</c:v>
                </c:pt>
                <c:pt idx="1035">
                  <c:v>72.164000000000001</c:v>
                </c:pt>
                <c:pt idx="1036">
                  <c:v>72.978999999999999</c:v>
                </c:pt>
                <c:pt idx="1037">
                  <c:v>73.352000000000004</c:v>
                </c:pt>
                <c:pt idx="1038">
                  <c:v>73.927999999999997</c:v>
                </c:pt>
                <c:pt idx="1039">
                  <c:v>74.570999999999998</c:v>
                </c:pt>
                <c:pt idx="1040">
                  <c:v>74.539000000000001</c:v>
                </c:pt>
                <c:pt idx="1041">
                  <c:v>74.652000000000001</c:v>
                </c:pt>
                <c:pt idx="1042">
                  <c:v>74.75</c:v>
                </c:pt>
                <c:pt idx="1043">
                  <c:v>74.858000000000004</c:v>
                </c:pt>
                <c:pt idx="1044">
                  <c:v>74.316000000000003</c:v>
                </c:pt>
                <c:pt idx="1045">
                  <c:v>74.021000000000001</c:v>
                </c:pt>
                <c:pt idx="1046">
                  <c:v>74.040000000000006</c:v>
                </c:pt>
                <c:pt idx="1047">
                  <c:v>73.344999999999999</c:v>
                </c:pt>
                <c:pt idx="1048">
                  <c:v>72.844999999999999</c:v>
                </c:pt>
                <c:pt idx="1049">
                  <c:v>72.402000000000001</c:v>
                </c:pt>
                <c:pt idx="1050">
                  <c:v>71.653000000000006</c:v>
                </c:pt>
                <c:pt idx="1051">
                  <c:v>71.058000000000007</c:v>
                </c:pt>
                <c:pt idx="1052">
                  <c:v>70.210999999999999</c:v>
                </c:pt>
                <c:pt idx="1053">
                  <c:v>69.846000000000004</c:v>
                </c:pt>
                <c:pt idx="1054">
                  <c:v>69.480999999999995</c:v>
                </c:pt>
                <c:pt idx="1055">
                  <c:v>67.484999999999999</c:v>
                </c:pt>
                <c:pt idx="1056">
                  <c:v>67.897000000000006</c:v>
                </c:pt>
                <c:pt idx="1057">
                  <c:v>67.554000000000002</c:v>
                </c:pt>
                <c:pt idx="1058">
                  <c:v>67.507999999999996</c:v>
                </c:pt>
                <c:pt idx="1059">
                  <c:v>65.655000000000001</c:v>
                </c:pt>
                <c:pt idx="1060">
                  <c:v>66.061000000000007</c:v>
                </c:pt>
                <c:pt idx="1061">
                  <c:v>66.644000000000005</c:v>
                </c:pt>
                <c:pt idx="1062">
                  <c:v>66.334999999999994</c:v>
                </c:pt>
                <c:pt idx="1063">
                  <c:v>65.876000000000005</c:v>
                </c:pt>
                <c:pt idx="1064">
                  <c:v>66.483999999999995</c:v>
                </c:pt>
                <c:pt idx="1065">
                  <c:v>66.632000000000005</c:v>
                </c:pt>
                <c:pt idx="1066">
                  <c:v>66.671000000000006</c:v>
                </c:pt>
                <c:pt idx="1067">
                  <c:v>66.525000000000006</c:v>
                </c:pt>
                <c:pt idx="1068">
                  <c:v>66.563999999999993</c:v>
                </c:pt>
                <c:pt idx="1069">
                  <c:v>66.462999999999994</c:v>
                </c:pt>
                <c:pt idx="1070">
                  <c:v>66.045000000000002</c:v>
                </c:pt>
                <c:pt idx="1071">
                  <c:v>66.033000000000001</c:v>
                </c:pt>
                <c:pt idx="1072">
                  <c:v>65.212999999999994</c:v>
                </c:pt>
                <c:pt idx="1073">
                  <c:v>63.363</c:v>
                </c:pt>
                <c:pt idx="1074">
                  <c:v>62.401000000000003</c:v>
                </c:pt>
                <c:pt idx="1075">
                  <c:v>61.875</c:v>
                </c:pt>
                <c:pt idx="1076">
                  <c:v>57.13</c:v>
                </c:pt>
                <c:pt idx="1077">
                  <c:v>49.796999999999997</c:v>
                </c:pt>
                <c:pt idx="1078">
                  <c:v>47.241</c:v>
                </c:pt>
                <c:pt idx="1079">
                  <c:v>54.822000000000003</c:v>
                </c:pt>
                <c:pt idx="1080">
                  <c:v>60.048999999999999</c:v>
                </c:pt>
                <c:pt idx="1081">
                  <c:v>64.885000000000005</c:v>
                </c:pt>
                <c:pt idx="1082">
                  <c:v>65.903999999999996</c:v>
                </c:pt>
                <c:pt idx="1083">
                  <c:v>69.082999999999998</c:v>
                </c:pt>
                <c:pt idx="1084">
                  <c:v>70.185000000000002</c:v>
                </c:pt>
                <c:pt idx="1085">
                  <c:v>72.090999999999994</c:v>
                </c:pt>
                <c:pt idx="1086">
                  <c:v>73.114000000000004</c:v>
                </c:pt>
                <c:pt idx="1087">
                  <c:v>74.277000000000001</c:v>
                </c:pt>
                <c:pt idx="1088">
                  <c:v>75.323999999999998</c:v>
                </c:pt>
                <c:pt idx="1089">
                  <c:v>75.760000000000005</c:v>
                </c:pt>
                <c:pt idx="1090">
                  <c:v>76.700999999999993</c:v>
                </c:pt>
                <c:pt idx="1091">
                  <c:v>77.078000000000003</c:v>
                </c:pt>
                <c:pt idx="1092">
                  <c:v>77.370999999999995</c:v>
                </c:pt>
                <c:pt idx="1093">
                  <c:v>77.546999999999997</c:v>
                </c:pt>
                <c:pt idx="1094">
                  <c:v>77.866</c:v>
                </c:pt>
                <c:pt idx="1095">
                  <c:v>78.045000000000002</c:v>
                </c:pt>
                <c:pt idx="1096">
                  <c:v>77.771000000000001</c:v>
                </c:pt>
                <c:pt idx="1097">
                  <c:v>77.421999999999997</c:v>
                </c:pt>
                <c:pt idx="1098">
                  <c:v>77.602000000000004</c:v>
                </c:pt>
                <c:pt idx="1099">
                  <c:v>77.119</c:v>
                </c:pt>
                <c:pt idx="1100">
                  <c:v>76.616</c:v>
                </c:pt>
                <c:pt idx="1101">
                  <c:v>75.628</c:v>
                </c:pt>
                <c:pt idx="1102">
                  <c:v>75.132999999999996</c:v>
                </c:pt>
                <c:pt idx="1103">
                  <c:v>74.093000000000004</c:v>
                </c:pt>
                <c:pt idx="1104">
                  <c:v>71.944000000000003</c:v>
                </c:pt>
                <c:pt idx="1105">
                  <c:v>70.748000000000005</c:v>
                </c:pt>
                <c:pt idx="1106">
                  <c:v>68.153999999999996</c:v>
                </c:pt>
                <c:pt idx="1107">
                  <c:v>64.396000000000001</c:v>
                </c:pt>
                <c:pt idx="1108">
                  <c:v>57.756</c:v>
                </c:pt>
                <c:pt idx="1109">
                  <c:v>31.420999999999999</c:v>
                </c:pt>
                <c:pt idx="1110">
                  <c:v>59.631</c:v>
                </c:pt>
                <c:pt idx="1111">
                  <c:v>65.552000000000007</c:v>
                </c:pt>
                <c:pt idx="1112">
                  <c:v>68.665999999999997</c:v>
                </c:pt>
                <c:pt idx="1113">
                  <c:v>70.891000000000005</c:v>
                </c:pt>
                <c:pt idx="1114">
                  <c:v>73.016000000000005</c:v>
                </c:pt>
                <c:pt idx="1115">
                  <c:v>74.293000000000006</c:v>
                </c:pt>
                <c:pt idx="1116">
                  <c:v>74.831000000000003</c:v>
                </c:pt>
                <c:pt idx="1117">
                  <c:v>75.804000000000002</c:v>
                </c:pt>
                <c:pt idx="1118">
                  <c:v>76.573999999999998</c:v>
                </c:pt>
                <c:pt idx="1119">
                  <c:v>76.986000000000004</c:v>
                </c:pt>
                <c:pt idx="1120">
                  <c:v>77.03</c:v>
                </c:pt>
                <c:pt idx="1121">
                  <c:v>77.203000000000003</c:v>
                </c:pt>
                <c:pt idx="1122">
                  <c:v>77.52</c:v>
                </c:pt>
                <c:pt idx="1123">
                  <c:v>77.402000000000001</c:v>
                </c:pt>
                <c:pt idx="1124">
                  <c:v>77.307000000000002</c:v>
                </c:pt>
                <c:pt idx="1125">
                  <c:v>76.941999999999993</c:v>
                </c:pt>
                <c:pt idx="1126">
                  <c:v>76.697000000000003</c:v>
                </c:pt>
                <c:pt idx="1127">
                  <c:v>76.012</c:v>
                </c:pt>
                <c:pt idx="1128">
                  <c:v>75.614999999999995</c:v>
                </c:pt>
                <c:pt idx="1129">
                  <c:v>74.606999999999999</c:v>
                </c:pt>
                <c:pt idx="1130">
                  <c:v>73.875</c:v>
                </c:pt>
                <c:pt idx="1131">
                  <c:v>72.751999999999995</c:v>
                </c:pt>
                <c:pt idx="1132">
                  <c:v>71.858000000000004</c:v>
                </c:pt>
                <c:pt idx="1133">
                  <c:v>70.542000000000002</c:v>
                </c:pt>
                <c:pt idx="1134">
                  <c:v>68.731999999999999</c:v>
                </c:pt>
                <c:pt idx="1135">
                  <c:v>66.506</c:v>
                </c:pt>
                <c:pt idx="1136">
                  <c:v>64.911000000000001</c:v>
                </c:pt>
                <c:pt idx="1137">
                  <c:v>60.039000000000001</c:v>
                </c:pt>
                <c:pt idx="1138">
                  <c:v>54.68</c:v>
                </c:pt>
                <c:pt idx="1139">
                  <c:v>43.369</c:v>
                </c:pt>
                <c:pt idx="1140">
                  <c:v>41.722999999999999</c:v>
                </c:pt>
                <c:pt idx="1141">
                  <c:v>55.042999999999999</c:v>
                </c:pt>
                <c:pt idx="1142">
                  <c:v>59.045000000000002</c:v>
                </c:pt>
                <c:pt idx="1143">
                  <c:v>59.173999999999999</c:v>
                </c:pt>
                <c:pt idx="1144">
                  <c:v>60.259</c:v>
                </c:pt>
                <c:pt idx="1145">
                  <c:v>62.555</c:v>
                </c:pt>
                <c:pt idx="1146">
                  <c:v>62.470999999999997</c:v>
                </c:pt>
                <c:pt idx="1147">
                  <c:v>61.786999999999999</c:v>
                </c:pt>
                <c:pt idx="1148">
                  <c:v>61.65</c:v>
                </c:pt>
                <c:pt idx="1149">
                  <c:v>62.805</c:v>
                </c:pt>
                <c:pt idx="1150">
                  <c:v>61.654000000000003</c:v>
                </c:pt>
                <c:pt idx="1151">
                  <c:v>60.703000000000003</c:v>
                </c:pt>
                <c:pt idx="1152">
                  <c:v>60.570999999999998</c:v>
                </c:pt>
                <c:pt idx="1153">
                  <c:v>58.973999999999997</c:v>
                </c:pt>
                <c:pt idx="1154">
                  <c:v>58.07</c:v>
                </c:pt>
                <c:pt idx="1155">
                  <c:v>58.350999999999999</c:v>
                </c:pt>
                <c:pt idx="1156">
                  <c:v>59.545999999999999</c:v>
                </c:pt>
                <c:pt idx="1157">
                  <c:v>58.052</c:v>
                </c:pt>
                <c:pt idx="1158">
                  <c:v>59.201000000000001</c:v>
                </c:pt>
                <c:pt idx="1159">
                  <c:v>60.073999999999998</c:v>
                </c:pt>
                <c:pt idx="1160">
                  <c:v>62.396999999999998</c:v>
                </c:pt>
                <c:pt idx="1161">
                  <c:v>61.393000000000001</c:v>
                </c:pt>
                <c:pt idx="1162">
                  <c:v>63.542999999999999</c:v>
                </c:pt>
                <c:pt idx="1163">
                  <c:v>65.233000000000004</c:v>
                </c:pt>
                <c:pt idx="1164">
                  <c:v>66.706000000000003</c:v>
                </c:pt>
                <c:pt idx="1165">
                  <c:v>67.204999999999998</c:v>
                </c:pt>
                <c:pt idx="1166">
                  <c:v>68.953000000000003</c:v>
                </c:pt>
                <c:pt idx="1167">
                  <c:v>69.995000000000005</c:v>
                </c:pt>
                <c:pt idx="1168">
                  <c:v>71.194000000000003</c:v>
                </c:pt>
                <c:pt idx="1169">
                  <c:v>71.63</c:v>
                </c:pt>
                <c:pt idx="1170">
                  <c:v>72.878</c:v>
                </c:pt>
                <c:pt idx="1171">
                  <c:v>73.463999999999999</c:v>
                </c:pt>
                <c:pt idx="1172">
                  <c:v>74.064999999999998</c:v>
                </c:pt>
                <c:pt idx="1173">
                  <c:v>74.649000000000001</c:v>
                </c:pt>
                <c:pt idx="1174">
                  <c:v>74.968999999999994</c:v>
                </c:pt>
                <c:pt idx="1175">
                  <c:v>75.385000000000005</c:v>
                </c:pt>
                <c:pt idx="1176">
                  <c:v>75.268000000000001</c:v>
                </c:pt>
                <c:pt idx="1177">
                  <c:v>75.679000000000002</c:v>
                </c:pt>
                <c:pt idx="1178">
                  <c:v>75.858999999999995</c:v>
                </c:pt>
                <c:pt idx="1179">
                  <c:v>75.251999999999995</c:v>
                </c:pt>
                <c:pt idx="1180">
                  <c:v>75.212000000000003</c:v>
                </c:pt>
                <c:pt idx="1181">
                  <c:v>74.905000000000001</c:v>
                </c:pt>
                <c:pt idx="1182">
                  <c:v>74.262</c:v>
                </c:pt>
                <c:pt idx="1183">
                  <c:v>72.953999999999994</c:v>
                </c:pt>
                <c:pt idx="1184">
                  <c:v>72.039000000000001</c:v>
                </c:pt>
                <c:pt idx="1185">
                  <c:v>70.977999999999994</c:v>
                </c:pt>
                <c:pt idx="1186">
                  <c:v>68.754999999999995</c:v>
                </c:pt>
                <c:pt idx="1187">
                  <c:v>65.367999999999995</c:v>
                </c:pt>
                <c:pt idx="1188">
                  <c:v>62.122999999999998</c:v>
                </c:pt>
                <c:pt idx="1189">
                  <c:v>51.168999999999997</c:v>
                </c:pt>
                <c:pt idx="1190">
                  <c:v>56.448999999999998</c:v>
                </c:pt>
                <c:pt idx="1191">
                  <c:v>63.904000000000003</c:v>
                </c:pt>
                <c:pt idx="1192">
                  <c:v>67.67</c:v>
                </c:pt>
                <c:pt idx="1193">
                  <c:v>70.462999999999994</c:v>
                </c:pt>
                <c:pt idx="1194">
                  <c:v>72.611999999999995</c:v>
                </c:pt>
                <c:pt idx="1195">
                  <c:v>74.081000000000003</c:v>
                </c:pt>
                <c:pt idx="1196">
                  <c:v>75.320999999999998</c:v>
                </c:pt>
                <c:pt idx="1197">
                  <c:v>76.287999999999997</c:v>
                </c:pt>
                <c:pt idx="1198">
                  <c:v>77.075000000000003</c:v>
                </c:pt>
                <c:pt idx="1199">
                  <c:v>77.55</c:v>
                </c:pt>
                <c:pt idx="1200">
                  <c:v>78.366</c:v>
                </c:pt>
                <c:pt idx="1201">
                  <c:v>78.424999999999997</c:v>
                </c:pt>
                <c:pt idx="1202">
                  <c:v>78.590999999999994</c:v>
                </c:pt>
                <c:pt idx="1203">
                  <c:v>78.725999999999999</c:v>
                </c:pt>
                <c:pt idx="1204">
                  <c:v>78.685000000000002</c:v>
                </c:pt>
                <c:pt idx="1205">
                  <c:v>78.747</c:v>
                </c:pt>
                <c:pt idx="1206">
                  <c:v>78.093999999999994</c:v>
                </c:pt>
                <c:pt idx="1207">
                  <c:v>77.754000000000005</c:v>
                </c:pt>
                <c:pt idx="1208">
                  <c:v>77.376000000000005</c:v>
                </c:pt>
                <c:pt idx="1209">
                  <c:v>76.733999999999995</c:v>
                </c:pt>
                <c:pt idx="1210">
                  <c:v>75.662000000000006</c:v>
                </c:pt>
                <c:pt idx="1211">
                  <c:v>74.501999999999995</c:v>
                </c:pt>
                <c:pt idx="1212">
                  <c:v>73.444999999999993</c:v>
                </c:pt>
                <c:pt idx="1213">
                  <c:v>71.531999999999996</c:v>
                </c:pt>
                <c:pt idx="1214">
                  <c:v>69.301000000000002</c:v>
                </c:pt>
                <c:pt idx="1215">
                  <c:v>66.671000000000006</c:v>
                </c:pt>
                <c:pt idx="1216">
                  <c:v>61.951000000000001</c:v>
                </c:pt>
                <c:pt idx="1217">
                  <c:v>52.527000000000001</c:v>
                </c:pt>
                <c:pt idx="1218">
                  <c:v>50.465000000000003</c:v>
                </c:pt>
                <c:pt idx="1219">
                  <c:v>60.427999999999997</c:v>
                </c:pt>
                <c:pt idx="1220">
                  <c:v>65.427000000000007</c:v>
                </c:pt>
                <c:pt idx="1221">
                  <c:v>67.930999999999997</c:v>
                </c:pt>
                <c:pt idx="1222">
                  <c:v>68.766000000000005</c:v>
                </c:pt>
                <c:pt idx="1223">
                  <c:v>70.158000000000001</c:v>
                </c:pt>
                <c:pt idx="1224">
                  <c:v>72.022000000000006</c:v>
                </c:pt>
                <c:pt idx="1225">
                  <c:v>72.625</c:v>
                </c:pt>
                <c:pt idx="1226">
                  <c:v>72.626999999999995</c:v>
                </c:pt>
                <c:pt idx="1227">
                  <c:v>72.474999999999994</c:v>
                </c:pt>
                <c:pt idx="1228">
                  <c:v>73.564999999999998</c:v>
                </c:pt>
                <c:pt idx="1229">
                  <c:v>72.721999999999994</c:v>
                </c:pt>
                <c:pt idx="1230">
                  <c:v>72.844999999999999</c:v>
                </c:pt>
                <c:pt idx="1231">
                  <c:v>72.116</c:v>
                </c:pt>
                <c:pt idx="1232">
                  <c:v>72.176000000000002</c:v>
                </c:pt>
                <c:pt idx="1233">
                  <c:v>71.355000000000004</c:v>
                </c:pt>
                <c:pt idx="1234">
                  <c:v>70.861000000000004</c:v>
                </c:pt>
                <c:pt idx="1235">
                  <c:v>69.602999999999994</c:v>
                </c:pt>
                <c:pt idx="1236">
                  <c:v>68.572999999999993</c:v>
                </c:pt>
                <c:pt idx="1237">
                  <c:v>67.191999999999993</c:v>
                </c:pt>
                <c:pt idx="1238">
                  <c:v>66.241</c:v>
                </c:pt>
                <c:pt idx="1239">
                  <c:v>63.936999999999998</c:v>
                </c:pt>
                <c:pt idx="1240">
                  <c:v>62.095999999999997</c:v>
                </c:pt>
                <c:pt idx="1241">
                  <c:v>61.307000000000002</c:v>
                </c:pt>
                <c:pt idx="1242">
                  <c:v>59.898000000000003</c:v>
                </c:pt>
                <c:pt idx="1243">
                  <c:v>56.268000000000001</c:v>
                </c:pt>
                <c:pt idx="1244">
                  <c:v>55.052999999999997</c:v>
                </c:pt>
                <c:pt idx="1245">
                  <c:v>56.713000000000001</c:v>
                </c:pt>
                <c:pt idx="1246">
                  <c:v>59</c:v>
                </c:pt>
                <c:pt idx="1247">
                  <c:v>58.414000000000001</c:v>
                </c:pt>
                <c:pt idx="1248">
                  <c:v>60.392000000000003</c:v>
                </c:pt>
                <c:pt idx="1249">
                  <c:v>61.084000000000003</c:v>
                </c:pt>
                <c:pt idx="1250">
                  <c:v>63.829000000000001</c:v>
                </c:pt>
                <c:pt idx="1251">
                  <c:v>64.137</c:v>
                </c:pt>
                <c:pt idx="1252">
                  <c:v>66.352000000000004</c:v>
                </c:pt>
                <c:pt idx="1253">
                  <c:v>67.319999999999993</c:v>
                </c:pt>
                <c:pt idx="1254">
                  <c:v>69.009</c:v>
                </c:pt>
                <c:pt idx="1255">
                  <c:v>69.516999999999996</c:v>
                </c:pt>
                <c:pt idx="1256">
                  <c:v>70.350999999999999</c:v>
                </c:pt>
                <c:pt idx="1257">
                  <c:v>70.938000000000002</c:v>
                </c:pt>
                <c:pt idx="1258">
                  <c:v>71.146000000000001</c:v>
                </c:pt>
                <c:pt idx="1259">
                  <c:v>71.594999999999999</c:v>
                </c:pt>
                <c:pt idx="1260">
                  <c:v>72.067999999999998</c:v>
                </c:pt>
                <c:pt idx="1261">
                  <c:v>71.73</c:v>
                </c:pt>
                <c:pt idx="1262">
                  <c:v>71.408000000000001</c:v>
                </c:pt>
                <c:pt idx="1263">
                  <c:v>71.521000000000001</c:v>
                </c:pt>
                <c:pt idx="1264">
                  <c:v>70.805999999999997</c:v>
                </c:pt>
                <c:pt idx="1265">
                  <c:v>69.876999999999995</c:v>
                </c:pt>
                <c:pt idx="1266">
                  <c:v>67.691999999999993</c:v>
                </c:pt>
                <c:pt idx="1267">
                  <c:v>67.501999999999995</c:v>
                </c:pt>
                <c:pt idx="1268">
                  <c:v>64.126000000000005</c:v>
                </c:pt>
                <c:pt idx="1269">
                  <c:v>58.972000000000001</c:v>
                </c:pt>
                <c:pt idx="1270">
                  <c:v>29.003</c:v>
                </c:pt>
                <c:pt idx="1271">
                  <c:v>53.597999999999999</c:v>
                </c:pt>
                <c:pt idx="1272">
                  <c:v>62.911999999999999</c:v>
                </c:pt>
                <c:pt idx="1273">
                  <c:v>67.325999999999993</c:v>
                </c:pt>
                <c:pt idx="1274">
                  <c:v>69.632999999999996</c:v>
                </c:pt>
                <c:pt idx="1275">
                  <c:v>71.691000000000003</c:v>
                </c:pt>
                <c:pt idx="1276">
                  <c:v>73.171999999999997</c:v>
                </c:pt>
                <c:pt idx="1277">
                  <c:v>74.736999999999995</c:v>
                </c:pt>
                <c:pt idx="1278">
                  <c:v>75.777000000000001</c:v>
                </c:pt>
                <c:pt idx="1279">
                  <c:v>76.747</c:v>
                </c:pt>
                <c:pt idx="1280">
                  <c:v>77.465000000000003</c:v>
                </c:pt>
                <c:pt idx="1281">
                  <c:v>77.745999999999995</c:v>
                </c:pt>
                <c:pt idx="1282">
                  <c:v>78.103999999999999</c:v>
                </c:pt>
                <c:pt idx="1283">
                  <c:v>78.534999999999997</c:v>
                </c:pt>
                <c:pt idx="1284">
                  <c:v>78.707999999999998</c:v>
                </c:pt>
                <c:pt idx="1285">
                  <c:v>78.606999999999999</c:v>
                </c:pt>
                <c:pt idx="1286">
                  <c:v>78.275999999999996</c:v>
                </c:pt>
                <c:pt idx="1287">
                  <c:v>78.405000000000001</c:v>
                </c:pt>
                <c:pt idx="1288">
                  <c:v>77.962999999999994</c:v>
                </c:pt>
                <c:pt idx="1289">
                  <c:v>77.245999999999995</c:v>
                </c:pt>
                <c:pt idx="1290">
                  <c:v>76.519000000000005</c:v>
                </c:pt>
                <c:pt idx="1291">
                  <c:v>75.756</c:v>
                </c:pt>
                <c:pt idx="1292">
                  <c:v>74.738</c:v>
                </c:pt>
                <c:pt idx="1293">
                  <c:v>72.953999999999994</c:v>
                </c:pt>
                <c:pt idx="1294">
                  <c:v>71.191999999999993</c:v>
                </c:pt>
                <c:pt idx="1295">
                  <c:v>68.576999999999998</c:v>
                </c:pt>
                <c:pt idx="1296">
                  <c:v>64.081999999999994</c:v>
                </c:pt>
                <c:pt idx="1297">
                  <c:v>56.899000000000001</c:v>
                </c:pt>
                <c:pt idx="1298">
                  <c:v>53.106000000000002</c:v>
                </c:pt>
                <c:pt idx="1299">
                  <c:v>62.372999999999998</c:v>
                </c:pt>
                <c:pt idx="1300">
                  <c:v>67.296000000000006</c:v>
                </c:pt>
                <c:pt idx="1301">
                  <c:v>69.58</c:v>
                </c:pt>
                <c:pt idx="1302">
                  <c:v>72.066000000000003</c:v>
                </c:pt>
                <c:pt idx="1303">
                  <c:v>73.766000000000005</c:v>
                </c:pt>
                <c:pt idx="1304">
                  <c:v>74.484999999999999</c:v>
                </c:pt>
                <c:pt idx="1305">
                  <c:v>75.299000000000007</c:v>
                </c:pt>
                <c:pt idx="1306">
                  <c:v>76.096999999999994</c:v>
                </c:pt>
                <c:pt idx="1307">
                  <c:v>76.453000000000003</c:v>
                </c:pt>
                <c:pt idx="1308">
                  <c:v>76.569999999999993</c:v>
                </c:pt>
                <c:pt idx="1309">
                  <c:v>76.659000000000006</c:v>
                </c:pt>
                <c:pt idx="1310">
                  <c:v>76.835999999999999</c:v>
                </c:pt>
                <c:pt idx="1311">
                  <c:v>76.573999999999998</c:v>
                </c:pt>
                <c:pt idx="1312">
                  <c:v>76.149000000000001</c:v>
                </c:pt>
                <c:pt idx="1313">
                  <c:v>75.585999999999999</c:v>
                </c:pt>
                <c:pt idx="1314">
                  <c:v>75.292000000000002</c:v>
                </c:pt>
                <c:pt idx="1315">
                  <c:v>74.393000000000001</c:v>
                </c:pt>
                <c:pt idx="1316">
                  <c:v>73.462000000000003</c:v>
                </c:pt>
                <c:pt idx="1317">
                  <c:v>72.328000000000003</c:v>
                </c:pt>
                <c:pt idx="1318">
                  <c:v>71.048000000000002</c:v>
                </c:pt>
                <c:pt idx="1319">
                  <c:v>69.323999999999998</c:v>
                </c:pt>
                <c:pt idx="1320">
                  <c:v>67.198999999999998</c:v>
                </c:pt>
                <c:pt idx="1321">
                  <c:v>65.284000000000006</c:v>
                </c:pt>
                <c:pt idx="1322">
                  <c:v>61.396000000000001</c:v>
                </c:pt>
                <c:pt idx="1323">
                  <c:v>56.317999999999998</c:v>
                </c:pt>
                <c:pt idx="1324">
                  <c:v>47.759</c:v>
                </c:pt>
                <c:pt idx="1325">
                  <c:v>43.093000000000004</c:v>
                </c:pt>
                <c:pt idx="1326">
                  <c:v>54.981000000000002</c:v>
                </c:pt>
                <c:pt idx="1327">
                  <c:v>57.375999999999998</c:v>
                </c:pt>
                <c:pt idx="1328">
                  <c:v>60.618000000000002</c:v>
                </c:pt>
                <c:pt idx="1329">
                  <c:v>57.695</c:v>
                </c:pt>
                <c:pt idx="1330">
                  <c:v>62.56</c:v>
                </c:pt>
                <c:pt idx="1331">
                  <c:v>60.616</c:v>
                </c:pt>
                <c:pt idx="1332">
                  <c:v>59.429000000000002</c:v>
                </c:pt>
                <c:pt idx="1333">
                  <c:v>56.421999999999997</c:v>
                </c:pt>
                <c:pt idx="1334">
                  <c:v>57.939</c:v>
                </c:pt>
                <c:pt idx="1335">
                  <c:v>49.793999999999997</c:v>
                </c:pt>
                <c:pt idx="1336">
                  <c:v>9.4796999999999993</c:v>
                </c:pt>
                <c:pt idx="1337">
                  <c:v>52.816000000000003</c:v>
                </c:pt>
                <c:pt idx="1338">
                  <c:v>55.566000000000003</c:v>
                </c:pt>
                <c:pt idx="1339">
                  <c:v>59.796999999999997</c:v>
                </c:pt>
                <c:pt idx="1340">
                  <c:v>61.987000000000002</c:v>
                </c:pt>
                <c:pt idx="1341">
                  <c:v>62.78</c:v>
                </c:pt>
                <c:pt idx="1342">
                  <c:v>65.239999999999995</c:v>
                </c:pt>
                <c:pt idx="1343">
                  <c:v>65.378</c:v>
                </c:pt>
                <c:pt idx="1344">
                  <c:v>65.828000000000003</c:v>
                </c:pt>
                <c:pt idx="1345">
                  <c:v>66.777000000000001</c:v>
                </c:pt>
                <c:pt idx="1346">
                  <c:v>66.061000000000007</c:v>
                </c:pt>
                <c:pt idx="1347">
                  <c:v>65.281999999999996</c:v>
                </c:pt>
                <c:pt idx="1348">
                  <c:v>63.128</c:v>
                </c:pt>
                <c:pt idx="1349">
                  <c:v>64.075000000000003</c:v>
                </c:pt>
                <c:pt idx="1350">
                  <c:v>60.558</c:v>
                </c:pt>
                <c:pt idx="1351">
                  <c:v>53.238999999999997</c:v>
                </c:pt>
                <c:pt idx="1352">
                  <c:v>46.576999999999998</c:v>
                </c:pt>
                <c:pt idx="1353">
                  <c:v>51.514000000000003</c:v>
                </c:pt>
                <c:pt idx="1354">
                  <c:v>62.451999999999998</c:v>
                </c:pt>
                <c:pt idx="1355">
                  <c:v>65.299000000000007</c:v>
                </c:pt>
                <c:pt idx="1356">
                  <c:v>68.691000000000003</c:v>
                </c:pt>
                <c:pt idx="1357">
                  <c:v>70.046999999999997</c:v>
                </c:pt>
                <c:pt idx="1358">
                  <c:v>71.986000000000004</c:v>
                </c:pt>
                <c:pt idx="1359">
                  <c:v>73.087000000000003</c:v>
                </c:pt>
                <c:pt idx="1360">
                  <c:v>74.533000000000001</c:v>
                </c:pt>
                <c:pt idx="1361">
                  <c:v>75.382999999999996</c:v>
                </c:pt>
                <c:pt idx="1362">
                  <c:v>76.141000000000005</c:v>
                </c:pt>
                <c:pt idx="1363">
                  <c:v>76.67</c:v>
                </c:pt>
                <c:pt idx="1364">
                  <c:v>76.941000000000003</c:v>
                </c:pt>
                <c:pt idx="1365">
                  <c:v>77.578999999999994</c:v>
                </c:pt>
                <c:pt idx="1366">
                  <c:v>77.459999999999994</c:v>
                </c:pt>
                <c:pt idx="1367">
                  <c:v>77.628</c:v>
                </c:pt>
                <c:pt idx="1368">
                  <c:v>77.234999999999999</c:v>
                </c:pt>
                <c:pt idx="1369">
                  <c:v>77.376000000000005</c:v>
                </c:pt>
                <c:pt idx="1370">
                  <c:v>76.847999999999999</c:v>
                </c:pt>
                <c:pt idx="1371">
                  <c:v>76.001000000000005</c:v>
                </c:pt>
                <c:pt idx="1372">
                  <c:v>74.944999999999993</c:v>
                </c:pt>
                <c:pt idx="1373">
                  <c:v>74.227999999999994</c:v>
                </c:pt>
                <c:pt idx="1374">
                  <c:v>72.951999999999998</c:v>
                </c:pt>
                <c:pt idx="1375">
                  <c:v>70.965000000000003</c:v>
                </c:pt>
                <c:pt idx="1376">
                  <c:v>67.733999999999995</c:v>
                </c:pt>
                <c:pt idx="1377">
                  <c:v>64.391999999999996</c:v>
                </c:pt>
                <c:pt idx="1378">
                  <c:v>56.226999999999997</c:v>
                </c:pt>
                <c:pt idx="1379">
                  <c:v>55.085000000000001</c:v>
                </c:pt>
                <c:pt idx="1380">
                  <c:v>63.143000000000001</c:v>
                </c:pt>
                <c:pt idx="1381">
                  <c:v>67.988</c:v>
                </c:pt>
                <c:pt idx="1382">
                  <c:v>70.5</c:v>
                </c:pt>
                <c:pt idx="1383">
                  <c:v>72.718000000000004</c:v>
                </c:pt>
                <c:pt idx="1384">
                  <c:v>74.123000000000005</c:v>
                </c:pt>
                <c:pt idx="1385">
                  <c:v>75.664000000000001</c:v>
                </c:pt>
                <c:pt idx="1386">
                  <c:v>76.471000000000004</c:v>
                </c:pt>
                <c:pt idx="1387">
                  <c:v>77.02</c:v>
                </c:pt>
                <c:pt idx="1388">
                  <c:v>77.522000000000006</c:v>
                </c:pt>
                <c:pt idx="1389">
                  <c:v>78.156000000000006</c:v>
                </c:pt>
                <c:pt idx="1390">
                  <c:v>78.356999999999999</c:v>
                </c:pt>
                <c:pt idx="1391">
                  <c:v>78.212000000000003</c:v>
                </c:pt>
                <c:pt idx="1392">
                  <c:v>78.185000000000002</c:v>
                </c:pt>
                <c:pt idx="1393">
                  <c:v>78.262</c:v>
                </c:pt>
                <c:pt idx="1394">
                  <c:v>77.875</c:v>
                </c:pt>
                <c:pt idx="1395">
                  <c:v>77.203999999999994</c:v>
                </c:pt>
                <c:pt idx="1396">
                  <c:v>76.426000000000002</c:v>
                </c:pt>
                <c:pt idx="1397">
                  <c:v>75.834999999999994</c:v>
                </c:pt>
                <c:pt idx="1398">
                  <c:v>74.721999999999994</c:v>
                </c:pt>
                <c:pt idx="1399">
                  <c:v>73.707999999999998</c:v>
                </c:pt>
                <c:pt idx="1400">
                  <c:v>71.986000000000004</c:v>
                </c:pt>
                <c:pt idx="1401">
                  <c:v>70.266000000000005</c:v>
                </c:pt>
                <c:pt idx="1402">
                  <c:v>67.42</c:v>
                </c:pt>
                <c:pt idx="1403">
                  <c:v>63.802</c:v>
                </c:pt>
                <c:pt idx="1404">
                  <c:v>54.817999999999998</c:v>
                </c:pt>
                <c:pt idx="1405">
                  <c:v>45.784999999999997</c:v>
                </c:pt>
                <c:pt idx="1406">
                  <c:v>57.77</c:v>
                </c:pt>
                <c:pt idx="1407">
                  <c:v>62.320999999999998</c:v>
                </c:pt>
                <c:pt idx="1408">
                  <c:v>66.665999999999997</c:v>
                </c:pt>
                <c:pt idx="1409">
                  <c:v>68.231999999999999</c:v>
                </c:pt>
                <c:pt idx="1410">
                  <c:v>69.344999999999999</c:v>
                </c:pt>
                <c:pt idx="1411">
                  <c:v>69.659000000000006</c:v>
                </c:pt>
                <c:pt idx="1412">
                  <c:v>71.146000000000001</c:v>
                </c:pt>
                <c:pt idx="1413">
                  <c:v>71.242000000000004</c:v>
                </c:pt>
                <c:pt idx="1414">
                  <c:v>71.043000000000006</c:v>
                </c:pt>
                <c:pt idx="1415">
                  <c:v>70.662000000000006</c:v>
                </c:pt>
                <c:pt idx="1416">
                  <c:v>70.769000000000005</c:v>
                </c:pt>
                <c:pt idx="1417">
                  <c:v>70.113</c:v>
                </c:pt>
                <c:pt idx="1418">
                  <c:v>69.197000000000003</c:v>
                </c:pt>
                <c:pt idx="1419">
                  <c:v>67.628</c:v>
                </c:pt>
                <c:pt idx="1420">
                  <c:v>66.837000000000003</c:v>
                </c:pt>
                <c:pt idx="1421">
                  <c:v>64.688999999999993</c:v>
                </c:pt>
                <c:pt idx="1422">
                  <c:v>62.247</c:v>
                </c:pt>
                <c:pt idx="1423">
                  <c:v>59.008000000000003</c:v>
                </c:pt>
                <c:pt idx="1424">
                  <c:v>52.042000000000002</c:v>
                </c:pt>
                <c:pt idx="1425">
                  <c:v>17.707000000000001</c:v>
                </c:pt>
                <c:pt idx="1426">
                  <c:v>43.362000000000002</c:v>
                </c:pt>
                <c:pt idx="1427">
                  <c:v>50.667999999999999</c:v>
                </c:pt>
                <c:pt idx="1428">
                  <c:v>59.566000000000003</c:v>
                </c:pt>
                <c:pt idx="1429">
                  <c:v>59.531999999999996</c:v>
                </c:pt>
                <c:pt idx="1430">
                  <c:v>60.414999999999999</c:v>
                </c:pt>
                <c:pt idx="1431">
                  <c:v>57.844999999999999</c:v>
                </c:pt>
                <c:pt idx="1432">
                  <c:v>60.258000000000003</c:v>
                </c:pt>
                <c:pt idx="1433">
                  <c:v>57.375</c:v>
                </c:pt>
                <c:pt idx="1434">
                  <c:v>54.707999999999998</c:v>
                </c:pt>
                <c:pt idx="1435">
                  <c:v>27.27</c:v>
                </c:pt>
                <c:pt idx="1436">
                  <c:v>44.527000000000001</c:v>
                </c:pt>
                <c:pt idx="1437">
                  <c:v>56.73</c:v>
                </c:pt>
                <c:pt idx="1438">
                  <c:v>61.720999999999997</c:v>
                </c:pt>
                <c:pt idx="1439">
                  <c:v>65.180000000000007</c:v>
                </c:pt>
                <c:pt idx="1440">
                  <c:v>66.933000000000007</c:v>
                </c:pt>
                <c:pt idx="1441">
                  <c:v>69.045000000000002</c:v>
                </c:pt>
                <c:pt idx="1442">
                  <c:v>70.644999999999996</c:v>
                </c:pt>
                <c:pt idx="1443">
                  <c:v>71.838999999999999</c:v>
                </c:pt>
                <c:pt idx="1444">
                  <c:v>72.998000000000005</c:v>
                </c:pt>
                <c:pt idx="1445">
                  <c:v>73.738</c:v>
                </c:pt>
                <c:pt idx="1446">
                  <c:v>74.313999999999993</c:v>
                </c:pt>
                <c:pt idx="1447">
                  <c:v>74.664000000000001</c:v>
                </c:pt>
                <c:pt idx="1448">
                  <c:v>75.313000000000002</c:v>
                </c:pt>
                <c:pt idx="1449">
                  <c:v>75.480999999999995</c:v>
                </c:pt>
                <c:pt idx="1450">
                  <c:v>75.323999999999998</c:v>
                </c:pt>
                <c:pt idx="1451">
                  <c:v>74.855000000000004</c:v>
                </c:pt>
                <c:pt idx="1452">
                  <c:v>74.893000000000001</c:v>
                </c:pt>
                <c:pt idx="1453">
                  <c:v>74.533000000000001</c:v>
                </c:pt>
                <c:pt idx="1454">
                  <c:v>73.174999999999997</c:v>
                </c:pt>
                <c:pt idx="1455">
                  <c:v>73.084000000000003</c:v>
                </c:pt>
                <c:pt idx="1456">
                  <c:v>71.106999999999999</c:v>
                </c:pt>
                <c:pt idx="1457">
                  <c:v>69.052999999999997</c:v>
                </c:pt>
                <c:pt idx="1458">
                  <c:v>65.203999999999994</c:v>
                </c:pt>
                <c:pt idx="1459">
                  <c:v>62.667000000000002</c:v>
                </c:pt>
                <c:pt idx="1460">
                  <c:v>36.466999999999999</c:v>
                </c:pt>
                <c:pt idx="1461">
                  <c:v>58.781999999999996</c:v>
                </c:pt>
                <c:pt idx="1462">
                  <c:v>65.906000000000006</c:v>
                </c:pt>
                <c:pt idx="1463">
                  <c:v>69.385000000000005</c:v>
                </c:pt>
                <c:pt idx="1464">
                  <c:v>71.69</c:v>
                </c:pt>
                <c:pt idx="1465">
                  <c:v>73.762</c:v>
                </c:pt>
                <c:pt idx="1466">
                  <c:v>74.838999999999999</c:v>
                </c:pt>
                <c:pt idx="1467">
                  <c:v>76.480999999999995</c:v>
                </c:pt>
                <c:pt idx="1468">
                  <c:v>77.159000000000006</c:v>
                </c:pt>
                <c:pt idx="1469">
                  <c:v>77.819000000000003</c:v>
                </c:pt>
                <c:pt idx="1470">
                  <c:v>78.230999999999995</c:v>
                </c:pt>
                <c:pt idx="1471">
                  <c:v>78.849000000000004</c:v>
                </c:pt>
                <c:pt idx="1472">
                  <c:v>78.971000000000004</c:v>
                </c:pt>
                <c:pt idx="1473">
                  <c:v>78.906000000000006</c:v>
                </c:pt>
                <c:pt idx="1474">
                  <c:v>78.831000000000003</c:v>
                </c:pt>
                <c:pt idx="1475">
                  <c:v>79.028999999999996</c:v>
                </c:pt>
                <c:pt idx="1476">
                  <c:v>78.403999999999996</c:v>
                </c:pt>
                <c:pt idx="1477">
                  <c:v>77.81</c:v>
                </c:pt>
                <c:pt idx="1478">
                  <c:v>77.146000000000001</c:v>
                </c:pt>
                <c:pt idx="1479">
                  <c:v>76.364999999999995</c:v>
                </c:pt>
                <c:pt idx="1480">
                  <c:v>75.445999999999998</c:v>
                </c:pt>
                <c:pt idx="1481">
                  <c:v>73.813000000000002</c:v>
                </c:pt>
                <c:pt idx="1482">
                  <c:v>72.198999999999998</c:v>
                </c:pt>
                <c:pt idx="1483">
                  <c:v>69.759</c:v>
                </c:pt>
                <c:pt idx="1484">
                  <c:v>66.900999999999996</c:v>
                </c:pt>
                <c:pt idx="1485">
                  <c:v>59.956000000000003</c:v>
                </c:pt>
                <c:pt idx="1486">
                  <c:v>36.249000000000002</c:v>
                </c:pt>
                <c:pt idx="1487">
                  <c:v>60.405000000000001</c:v>
                </c:pt>
                <c:pt idx="1488">
                  <c:v>66.010000000000005</c:v>
                </c:pt>
                <c:pt idx="1489">
                  <c:v>68.572999999999993</c:v>
                </c:pt>
                <c:pt idx="1490">
                  <c:v>70.983999999999995</c:v>
                </c:pt>
                <c:pt idx="1491">
                  <c:v>72.716999999999999</c:v>
                </c:pt>
                <c:pt idx="1492">
                  <c:v>74.045000000000002</c:v>
                </c:pt>
                <c:pt idx="1493">
                  <c:v>74.513000000000005</c:v>
                </c:pt>
                <c:pt idx="1494">
                  <c:v>74.918000000000006</c:v>
                </c:pt>
                <c:pt idx="1495">
                  <c:v>75.858000000000004</c:v>
                </c:pt>
                <c:pt idx="1496">
                  <c:v>75.789000000000001</c:v>
                </c:pt>
                <c:pt idx="1497">
                  <c:v>75.620999999999995</c:v>
                </c:pt>
                <c:pt idx="1498">
                  <c:v>75.281000000000006</c:v>
                </c:pt>
                <c:pt idx="1499">
                  <c:v>75.558999999999997</c:v>
                </c:pt>
                <c:pt idx="1500">
                  <c:v>74.981999999999999</c:v>
                </c:pt>
                <c:pt idx="1501">
                  <c:v>74.039000000000001</c:v>
                </c:pt>
                <c:pt idx="1502">
                  <c:v>72.980999999999995</c:v>
                </c:pt>
                <c:pt idx="1503">
                  <c:v>72.298000000000002</c:v>
                </c:pt>
                <c:pt idx="1504">
                  <c:v>70.376999999999995</c:v>
                </c:pt>
                <c:pt idx="1505">
                  <c:v>69.173000000000002</c:v>
                </c:pt>
                <c:pt idx="1506">
                  <c:v>66.311999999999998</c:v>
                </c:pt>
                <c:pt idx="1507">
                  <c:v>63.914000000000001</c:v>
                </c:pt>
                <c:pt idx="1508">
                  <c:v>58.991999999999997</c:v>
                </c:pt>
                <c:pt idx="1509">
                  <c:v>53.628</c:v>
                </c:pt>
                <c:pt idx="1510">
                  <c:v>52.622</c:v>
                </c:pt>
                <c:pt idx="1511">
                  <c:v>57.777999999999999</c:v>
                </c:pt>
                <c:pt idx="1512">
                  <c:v>60.927999999999997</c:v>
                </c:pt>
                <c:pt idx="1513">
                  <c:v>62.600999999999999</c:v>
                </c:pt>
                <c:pt idx="1514">
                  <c:v>65.492000000000004</c:v>
                </c:pt>
                <c:pt idx="1515">
                  <c:v>65.78</c:v>
                </c:pt>
                <c:pt idx="1516">
                  <c:v>64.944000000000003</c:v>
                </c:pt>
                <c:pt idx="1517">
                  <c:v>64.534999999999997</c:v>
                </c:pt>
                <c:pt idx="1518">
                  <c:v>65.328999999999994</c:v>
                </c:pt>
                <c:pt idx="1519">
                  <c:v>62.927999999999997</c:v>
                </c:pt>
                <c:pt idx="1520">
                  <c:v>60.710999999999999</c:v>
                </c:pt>
                <c:pt idx="1521">
                  <c:v>54.441000000000003</c:v>
                </c:pt>
                <c:pt idx="1522">
                  <c:v>50.295000000000002</c:v>
                </c:pt>
                <c:pt idx="1523">
                  <c:v>50.758000000000003</c:v>
                </c:pt>
                <c:pt idx="1524">
                  <c:v>58.212000000000003</c:v>
                </c:pt>
                <c:pt idx="1525">
                  <c:v>62.805999999999997</c:v>
                </c:pt>
                <c:pt idx="1526">
                  <c:v>65.674000000000007</c:v>
                </c:pt>
                <c:pt idx="1527">
                  <c:v>67.635000000000005</c:v>
                </c:pt>
                <c:pt idx="1528">
                  <c:v>69.305999999999997</c:v>
                </c:pt>
                <c:pt idx="1529">
                  <c:v>70.210999999999999</c:v>
                </c:pt>
                <c:pt idx="1530">
                  <c:v>71.504999999999995</c:v>
                </c:pt>
                <c:pt idx="1531">
                  <c:v>72.004999999999995</c:v>
                </c:pt>
                <c:pt idx="1532">
                  <c:v>71.994</c:v>
                </c:pt>
                <c:pt idx="1533">
                  <c:v>72.046000000000006</c:v>
                </c:pt>
                <c:pt idx="1534">
                  <c:v>72.825000000000003</c:v>
                </c:pt>
                <c:pt idx="1535">
                  <c:v>72.207999999999998</c:v>
                </c:pt>
                <c:pt idx="1536">
                  <c:v>71.394000000000005</c:v>
                </c:pt>
                <c:pt idx="1537">
                  <c:v>69.995999999999995</c:v>
                </c:pt>
                <c:pt idx="1538">
                  <c:v>69.992000000000004</c:v>
                </c:pt>
                <c:pt idx="1539">
                  <c:v>67.825000000000003</c:v>
                </c:pt>
                <c:pt idx="1540">
                  <c:v>64.450999999999993</c:v>
                </c:pt>
                <c:pt idx="1541">
                  <c:v>58.517000000000003</c:v>
                </c:pt>
                <c:pt idx="1542">
                  <c:v>48.473999999999997</c:v>
                </c:pt>
                <c:pt idx="1543">
                  <c:v>55.375</c:v>
                </c:pt>
                <c:pt idx="1544">
                  <c:v>64.117000000000004</c:v>
                </c:pt>
                <c:pt idx="1545">
                  <c:v>68.144000000000005</c:v>
                </c:pt>
                <c:pt idx="1546">
                  <c:v>70.478999999999999</c:v>
                </c:pt>
                <c:pt idx="1547">
                  <c:v>72.77</c:v>
                </c:pt>
                <c:pt idx="1548">
                  <c:v>74.165999999999997</c:v>
                </c:pt>
                <c:pt idx="1549">
                  <c:v>75.400000000000006</c:v>
                </c:pt>
                <c:pt idx="1550">
                  <c:v>76.664000000000001</c:v>
                </c:pt>
                <c:pt idx="1551">
                  <c:v>77.222999999999999</c:v>
                </c:pt>
                <c:pt idx="1552">
                  <c:v>77.724000000000004</c:v>
                </c:pt>
                <c:pt idx="1553">
                  <c:v>78.180999999999997</c:v>
                </c:pt>
                <c:pt idx="1554">
                  <c:v>78.676000000000002</c:v>
                </c:pt>
                <c:pt idx="1555">
                  <c:v>78.850999999999999</c:v>
                </c:pt>
                <c:pt idx="1556">
                  <c:v>78.52</c:v>
                </c:pt>
                <c:pt idx="1557">
                  <c:v>78.325999999999993</c:v>
                </c:pt>
                <c:pt idx="1558">
                  <c:v>78.31</c:v>
                </c:pt>
                <c:pt idx="1559">
                  <c:v>77.933000000000007</c:v>
                </c:pt>
                <c:pt idx="1560">
                  <c:v>76.930000000000007</c:v>
                </c:pt>
                <c:pt idx="1561">
                  <c:v>76.44</c:v>
                </c:pt>
                <c:pt idx="1562">
                  <c:v>75.009</c:v>
                </c:pt>
                <c:pt idx="1563">
                  <c:v>73.387</c:v>
                </c:pt>
                <c:pt idx="1564">
                  <c:v>71.156999999999996</c:v>
                </c:pt>
                <c:pt idx="1565">
                  <c:v>68.403000000000006</c:v>
                </c:pt>
                <c:pt idx="1566">
                  <c:v>63.683999999999997</c:v>
                </c:pt>
                <c:pt idx="1567">
                  <c:v>49.34</c:v>
                </c:pt>
                <c:pt idx="1568">
                  <c:v>57.167000000000002</c:v>
                </c:pt>
                <c:pt idx="1569">
                  <c:v>66.09</c:v>
                </c:pt>
                <c:pt idx="1570">
                  <c:v>69.680000000000007</c:v>
                </c:pt>
                <c:pt idx="1571">
                  <c:v>72.015000000000001</c:v>
                </c:pt>
                <c:pt idx="1572">
                  <c:v>73.697000000000003</c:v>
                </c:pt>
                <c:pt idx="1573">
                  <c:v>75.459000000000003</c:v>
                </c:pt>
                <c:pt idx="1574">
                  <c:v>76.411000000000001</c:v>
                </c:pt>
                <c:pt idx="1575">
                  <c:v>77.132000000000005</c:v>
                </c:pt>
                <c:pt idx="1576">
                  <c:v>77.284999999999997</c:v>
                </c:pt>
                <c:pt idx="1577">
                  <c:v>78.155000000000001</c:v>
                </c:pt>
                <c:pt idx="1578">
                  <c:v>78.334000000000003</c:v>
                </c:pt>
                <c:pt idx="1579">
                  <c:v>78.046000000000006</c:v>
                </c:pt>
                <c:pt idx="1580">
                  <c:v>77.995999999999995</c:v>
                </c:pt>
                <c:pt idx="1581">
                  <c:v>77.948999999999998</c:v>
                </c:pt>
                <c:pt idx="1582">
                  <c:v>77.512</c:v>
                </c:pt>
                <c:pt idx="1583">
                  <c:v>76.656999999999996</c:v>
                </c:pt>
                <c:pt idx="1584">
                  <c:v>76.096999999999994</c:v>
                </c:pt>
                <c:pt idx="1585">
                  <c:v>75.091999999999999</c:v>
                </c:pt>
                <c:pt idx="1586">
                  <c:v>73.674000000000007</c:v>
                </c:pt>
                <c:pt idx="1587">
                  <c:v>71.957999999999998</c:v>
                </c:pt>
                <c:pt idx="1588">
                  <c:v>69.808999999999997</c:v>
                </c:pt>
                <c:pt idx="1589">
                  <c:v>67.215999999999994</c:v>
                </c:pt>
                <c:pt idx="1590">
                  <c:v>62.218000000000004</c:v>
                </c:pt>
                <c:pt idx="1591">
                  <c:v>55.901000000000003</c:v>
                </c:pt>
                <c:pt idx="1592">
                  <c:v>48.000999999999998</c:v>
                </c:pt>
                <c:pt idx="1593">
                  <c:v>61.158999999999999</c:v>
                </c:pt>
                <c:pt idx="1594">
                  <c:v>64.995999999999995</c:v>
                </c:pt>
                <c:pt idx="1595">
                  <c:v>67.146000000000001</c:v>
                </c:pt>
                <c:pt idx="1596">
                  <c:v>68.364999999999995</c:v>
                </c:pt>
                <c:pt idx="1597">
                  <c:v>70.507000000000005</c:v>
                </c:pt>
                <c:pt idx="1598">
                  <c:v>70.978999999999999</c:v>
                </c:pt>
                <c:pt idx="1599">
                  <c:v>71.173000000000002</c:v>
                </c:pt>
                <c:pt idx="1600">
                  <c:v>71.215000000000003</c:v>
                </c:pt>
                <c:pt idx="1601">
                  <c:v>71.488</c:v>
                </c:pt>
                <c:pt idx="1602">
                  <c:v>70.814999999999998</c:v>
                </c:pt>
                <c:pt idx="1603">
                  <c:v>70.066000000000003</c:v>
                </c:pt>
                <c:pt idx="1604">
                  <c:v>67.971999999999994</c:v>
                </c:pt>
                <c:pt idx="1605">
                  <c:v>68.177999999999997</c:v>
                </c:pt>
                <c:pt idx="1606">
                  <c:v>65.137</c:v>
                </c:pt>
                <c:pt idx="1607">
                  <c:v>62.796999999999997</c:v>
                </c:pt>
                <c:pt idx="1608">
                  <c:v>56.151000000000003</c:v>
                </c:pt>
                <c:pt idx="1609">
                  <c:v>49.173000000000002</c:v>
                </c:pt>
                <c:pt idx="1610">
                  <c:v>54.555999999999997</c:v>
                </c:pt>
                <c:pt idx="1611">
                  <c:v>59.886000000000003</c:v>
                </c:pt>
                <c:pt idx="1612">
                  <c:v>64.769000000000005</c:v>
                </c:pt>
                <c:pt idx="1613">
                  <c:v>66.867999999999995</c:v>
                </c:pt>
                <c:pt idx="1614">
                  <c:v>68.093999999999994</c:v>
                </c:pt>
                <c:pt idx="1615">
                  <c:v>68.995999999999995</c:v>
                </c:pt>
                <c:pt idx="1616">
                  <c:v>70.343000000000004</c:v>
                </c:pt>
                <c:pt idx="1617">
                  <c:v>70.668999999999997</c:v>
                </c:pt>
                <c:pt idx="1618">
                  <c:v>70.274000000000001</c:v>
                </c:pt>
                <c:pt idx="1619">
                  <c:v>69.537999999999997</c:v>
                </c:pt>
                <c:pt idx="1620">
                  <c:v>70.183000000000007</c:v>
                </c:pt>
                <c:pt idx="1621">
                  <c:v>68.677999999999997</c:v>
                </c:pt>
                <c:pt idx="1622">
                  <c:v>66.581000000000003</c:v>
                </c:pt>
                <c:pt idx="1623">
                  <c:v>63.122999999999998</c:v>
                </c:pt>
                <c:pt idx="1624">
                  <c:v>62.134</c:v>
                </c:pt>
                <c:pt idx="1625">
                  <c:v>52.470999999999997</c:v>
                </c:pt>
                <c:pt idx="1626">
                  <c:v>53.435000000000002</c:v>
                </c:pt>
                <c:pt idx="1627">
                  <c:v>62.875</c:v>
                </c:pt>
                <c:pt idx="1628">
                  <c:v>65.954999999999998</c:v>
                </c:pt>
                <c:pt idx="1629">
                  <c:v>69.638000000000005</c:v>
                </c:pt>
                <c:pt idx="1630">
                  <c:v>71.424999999999997</c:v>
                </c:pt>
                <c:pt idx="1631">
                  <c:v>73</c:v>
                </c:pt>
                <c:pt idx="1632">
                  <c:v>74.325000000000003</c:v>
                </c:pt>
                <c:pt idx="1633">
                  <c:v>75.42</c:v>
                </c:pt>
                <c:pt idx="1634">
                  <c:v>76.031999999999996</c:v>
                </c:pt>
                <c:pt idx="1635">
                  <c:v>76.644000000000005</c:v>
                </c:pt>
                <c:pt idx="1636">
                  <c:v>77.364000000000004</c:v>
                </c:pt>
                <c:pt idx="1637">
                  <c:v>77.591999999999999</c:v>
                </c:pt>
                <c:pt idx="1638">
                  <c:v>77.587000000000003</c:v>
                </c:pt>
                <c:pt idx="1639">
                  <c:v>77.260999999999996</c:v>
                </c:pt>
                <c:pt idx="1640">
                  <c:v>77.616</c:v>
                </c:pt>
                <c:pt idx="1641">
                  <c:v>76.861000000000004</c:v>
                </c:pt>
                <c:pt idx="1642">
                  <c:v>76.236000000000004</c:v>
                </c:pt>
                <c:pt idx="1643">
                  <c:v>75.103999999999999</c:v>
                </c:pt>
                <c:pt idx="1644">
                  <c:v>74.459000000000003</c:v>
                </c:pt>
                <c:pt idx="1645">
                  <c:v>72.855999999999995</c:v>
                </c:pt>
                <c:pt idx="1646">
                  <c:v>70.325999999999993</c:v>
                </c:pt>
                <c:pt idx="1647">
                  <c:v>66.718000000000004</c:v>
                </c:pt>
                <c:pt idx="1648">
                  <c:v>62.067</c:v>
                </c:pt>
                <c:pt idx="1649">
                  <c:v>42.881999999999998</c:v>
                </c:pt>
                <c:pt idx="1650">
                  <c:v>60.231000000000002</c:v>
                </c:pt>
                <c:pt idx="1651">
                  <c:v>66.893000000000001</c:v>
                </c:pt>
                <c:pt idx="1652">
                  <c:v>70.465000000000003</c:v>
                </c:pt>
                <c:pt idx="1653">
                  <c:v>72.974000000000004</c:v>
                </c:pt>
                <c:pt idx="1654">
                  <c:v>74.638999999999996</c:v>
                </c:pt>
                <c:pt idx="1655">
                  <c:v>75.811999999999998</c:v>
                </c:pt>
                <c:pt idx="1656">
                  <c:v>77.179000000000002</c:v>
                </c:pt>
                <c:pt idx="1657">
                  <c:v>77.823999999999998</c:v>
                </c:pt>
                <c:pt idx="1658">
                  <c:v>78.251999999999995</c:v>
                </c:pt>
                <c:pt idx="1659">
                  <c:v>78.649000000000001</c:v>
                </c:pt>
                <c:pt idx="1660">
                  <c:v>79.230999999999995</c:v>
                </c:pt>
                <c:pt idx="1661">
                  <c:v>79.224999999999994</c:v>
                </c:pt>
                <c:pt idx="1662">
                  <c:v>78.947999999999993</c:v>
                </c:pt>
                <c:pt idx="1663">
                  <c:v>78.662999999999997</c:v>
                </c:pt>
                <c:pt idx="1664">
                  <c:v>78.647999999999996</c:v>
                </c:pt>
                <c:pt idx="1665">
                  <c:v>78.007000000000005</c:v>
                </c:pt>
                <c:pt idx="1666">
                  <c:v>77.13</c:v>
                </c:pt>
                <c:pt idx="1667">
                  <c:v>76.575999999999993</c:v>
                </c:pt>
                <c:pt idx="1668">
                  <c:v>75.247</c:v>
                </c:pt>
                <c:pt idx="1669">
                  <c:v>73.504000000000005</c:v>
                </c:pt>
                <c:pt idx="1670">
                  <c:v>71.483000000000004</c:v>
                </c:pt>
                <c:pt idx="1671">
                  <c:v>68.771000000000001</c:v>
                </c:pt>
                <c:pt idx="1672">
                  <c:v>64.135999999999996</c:v>
                </c:pt>
                <c:pt idx="1673">
                  <c:v>54.393999999999998</c:v>
                </c:pt>
                <c:pt idx="1674">
                  <c:v>52.081000000000003</c:v>
                </c:pt>
                <c:pt idx="1675">
                  <c:v>64.501000000000005</c:v>
                </c:pt>
                <c:pt idx="1676">
                  <c:v>67.661000000000001</c:v>
                </c:pt>
                <c:pt idx="1677">
                  <c:v>70.150000000000006</c:v>
                </c:pt>
                <c:pt idx="1678">
                  <c:v>71.772000000000006</c:v>
                </c:pt>
                <c:pt idx="1679">
                  <c:v>73.632000000000005</c:v>
                </c:pt>
                <c:pt idx="1680">
                  <c:v>74.427000000000007</c:v>
                </c:pt>
                <c:pt idx="1681">
                  <c:v>74.676000000000002</c:v>
                </c:pt>
                <c:pt idx="1682">
                  <c:v>74.792000000000002</c:v>
                </c:pt>
                <c:pt idx="1683">
                  <c:v>75.534000000000006</c:v>
                </c:pt>
                <c:pt idx="1684">
                  <c:v>75.522000000000006</c:v>
                </c:pt>
                <c:pt idx="1685">
                  <c:v>74.816000000000003</c:v>
                </c:pt>
                <c:pt idx="1686">
                  <c:v>74.153999999999996</c:v>
                </c:pt>
                <c:pt idx="1687">
                  <c:v>74.045000000000002</c:v>
                </c:pt>
                <c:pt idx="1688">
                  <c:v>72.971999999999994</c:v>
                </c:pt>
                <c:pt idx="1689">
                  <c:v>71.634</c:v>
                </c:pt>
                <c:pt idx="1690">
                  <c:v>69.67</c:v>
                </c:pt>
                <c:pt idx="1691">
                  <c:v>68.152000000000001</c:v>
                </c:pt>
                <c:pt idx="1692">
                  <c:v>64.403999999999996</c:v>
                </c:pt>
                <c:pt idx="1693">
                  <c:v>60.006</c:v>
                </c:pt>
                <c:pt idx="1694">
                  <c:v>49.485999999999997</c:v>
                </c:pt>
                <c:pt idx="1695">
                  <c:v>54.116</c:v>
                </c:pt>
                <c:pt idx="1696">
                  <c:v>60.814999999999998</c:v>
                </c:pt>
                <c:pt idx="1697">
                  <c:v>64.195999999999998</c:v>
                </c:pt>
                <c:pt idx="1698">
                  <c:v>66.070999999999998</c:v>
                </c:pt>
                <c:pt idx="1699">
                  <c:v>68.882000000000005</c:v>
                </c:pt>
                <c:pt idx="1700">
                  <c:v>69.858999999999995</c:v>
                </c:pt>
                <c:pt idx="1701">
                  <c:v>69.472999999999999</c:v>
                </c:pt>
                <c:pt idx="1702">
                  <c:v>69.349999999999994</c:v>
                </c:pt>
                <c:pt idx="1703">
                  <c:v>70.69</c:v>
                </c:pt>
                <c:pt idx="1704">
                  <c:v>69.436999999999998</c:v>
                </c:pt>
                <c:pt idx="1705">
                  <c:v>68.688000000000002</c:v>
                </c:pt>
                <c:pt idx="1706">
                  <c:v>66.361000000000004</c:v>
                </c:pt>
                <c:pt idx="1707">
                  <c:v>66.304000000000002</c:v>
                </c:pt>
                <c:pt idx="1708">
                  <c:v>62.219000000000001</c:v>
                </c:pt>
                <c:pt idx="1709">
                  <c:v>57.512</c:v>
                </c:pt>
                <c:pt idx="1710">
                  <c:v>47.188000000000002</c:v>
                </c:pt>
                <c:pt idx="1711">
                  <c:v>57.523000000000003</c:v>
                </c:pt>
                <c:pt idx="1712">
                  <c:v>64.367000000000004</c:v>
                </c:pt>
                <c:pt idx="1713">
                  <c:v>67.608999999999995</c:v>
                </c:pt>
                <c:pt idx="1714">
                  <c:v>69.929000000000002</c:v>
                </c:pt>
                <c:pt idx="1715">
                  <c:v>71.962999999999994</c:v>
                </c:pt>
                <c:pt idx="1716">
                  <c:v>73.084000000000003</c:v>
                </c:pt>
                <c:pt idx="1717">
                  <c:v>74.114000000000004</c:v>
                </c:pt>
                <c:pt idx="1718">
                  <c:v>75.260999999999996</c:v>
                </c:pt>
                <c:pt idx="1719">
                  <c:v>75.724999999999994</c:v>
                </c:pt>
                <c:pt idx="1720">
                  <c:v>75.983999999999995</c:v>
                </c:pt>
                <c:pt idx="1721">
                  <c:v>75.853999999999999</c:v>
                </c:pt>
                <c:pt idx="1722">
                  <c:v>76.409000000000006</c:v>
                </c:pt>
                <c:pt idx="1723">
                  <c:v>75.986999999999995</c:v>
                </c:pt>
                <c:pt idx="1724">
                  <c:v>75.533000000000001</c:v>
                </c:pt>
                <c:pt idx="1725">
                  <c:v>74.668999999999997</c:v>
                </c:pt>
                <c:pt idx="1726">
                  <c:v>74.192999999999998</c:v>
                </c:pt>
                <c:pt idx="1727">
                  <c:v>72.587999999999994</c:v>
                </c:pt>
                <c:pt idx="1728">
                  <c:v>70.802000000000007</c:v>
                </c:pt>
                <c:pt idx="1729">
                  <c:v>66.7</c:v>
                </c:pt>
                <c:pt idx="1730">
                  <c:v>64.453999999999994</c:v>
                </c:pt>
                <c:pt idx="1731">
                  <c:v>51.097999999999999</c:v>
                </c:pt>
                <c:pt idx="1732">
                  <c:v>55.956000000000003</c:v>
                </c:pt>
                <c:pt idx="1733">
                  <c:v>65.3</c:v>
                </c:pt>
                <c:pt idx="1734">
                  <c:v>68.763000000000005</c:v>
                </c:pt>
                <c:pt idx="1735">
                  <c:v>72.159000000000006</c:v>
                </c:pt>
                <c:pt idx="1736">
                  <c:v>74.034999999999997</c:v>
                </c:pt>
                <c:pt idx="1737">
                  <c:v>75.448999999999998</c:v>
                </c:pt>
                <c:pt idx="1738">
                  <c:v>76.936999999999998</c:v>
                </c:pt>
                <c:pt idx="1739">
                  <c:v>77.742000000000004</c:v>
                </c:pt>
                <c:pt idx="1740">
                  <c:v>78.436000000000007</c:v>
                </c:pt>
                <c:pt idx="1741">
                  <c:v>78.602000000000004</c:v>
                </c:pt>
                <c:pt idx="1742">
                  <c:v>79.484999999999999</c:v>
                </c:pt>
                <c:pt idx="1743">
                  <c:v>79.456999999999994</c:v>
                </c:pt>
                <c:pt idx="1744">
                  <c:v>79.352999999999994</c:v>
                </c:pt>
                <c:pt idx="1745">
                  <c:v>79.043999999999997</c:v>
                </c:pt>
                <c:pt idx="1746">
                  <c:v>79.167000000000002</c:v>
                </c:pt>
                <c:pt idx="1747">
                  <c:v>78.551000000000002</c:v>
                </c:pt>
                <c:pt idx="1748">
                  <c:v>77.734999999999999</c:v>
                </c:pt>
                <c:pt idx="1749">
                  <c:v>76.86</c:v>
                </c:pt>
                <c:pt idx="1750">
                  <c:v>76.182000000000002</c:v>
                </c:pt>
                <c:pt idx="1751">
                  <c:v>74.42</c:v>
                </c:pt>
                <c:pt idx="1752">
                  <c:v>72.28</c:v>
                </c:pt>
                <c:pt idx="1753">
                  <c:v>69.406999999999996</c:v>
                </c:pt>
                <c:pt idx="1754">
                  <c:v>64.935000000000002</c:v>
                </c:pt>
                <c:pt idx="1755">
                  <c:v>56.488</c:v>
                </c:pt>
                <c:pt idx="1756">
                  <c:v>54.817999999999998</c:v>
                </c:pt>
                <c:pt idx="1757">
                  <c:v>63.65</c:v>
                </c:pt>
                <c:pt idx="1758">
                  <c:v>69.043000000000006</c:v>
                </c:pt>
                <c:pt idx="1759">
                  <c:v>71.5</c:v>
                </c:pt>
                <c:pt idx="1760">
                  <c:v>73.397000000000006</c:v>
                </c:pt>
                <c:pt idx="1761">
                  <c:v>74.587000000000003</c:v>
                </c:pt>
                <c:pt idx="1762">
                  <c:v>76.141999999999996</c:v>
                </c:pt>
                <c:pt idx="1763">
                  <c:v>76.855000000000004</c:v>
                </c:pt>
                <c:pt idx="1764">
                  <c:v>77.102000000000004</c:v>
                </c:pt>
                <c:pt idx="1765">
                  <c:v>77.370999999999995</c:v>
                </c:pt>
                <c:pt idx="1766">
                  <c:v>77.912999999999997</c:v>
                </c:pt>
                <c:pt idx="1767">
                  <c:v>77.838999999999999</c:v>
                </c:pt>
                <c:pt idx="1768">
                  <c:v>77.349999999999994</c:v>
                </c:pt>
                <c:pt idx="1769">
                  <c:v>76.784999999999997</c:v>
                </c:pt>
                <c:pt idx="1770">
                  <c:v>76.665999999999997</c:v>
                </c:pt>
                <c:pt idx="1771">
                  <c:v>75.762</c:v>
                </c:pt>
                <c:pt idx="1772">
                  <c:v>74.478999999999999</c:v>
                </c:pt>
                <c:pt idx="1773">
                  <c:v>73.465000000000003</c:v>
                </c:pt>
                <c:pt idx="1774">
                  <c:v>71.792000000000002</c:v>
                </c:pt>
                <c:pt idx="1775">
                  <c:v>69.106999999999999</c:v>
                </c:pt>
                <c:pt idx="1776">
                  <c:v>66.063999999999993</c:v>
                </c:pt>
                <c:pt idx="1777">
                  <c:v>59.228000000000002</c:v>
                </c:pt>
                <c:pt idx="1778">
                  <c:v>29.606999999999999</c:v>
                </c:pt>
                <c:pt idx="1779">
                  <c:v>58.551000000000002</c:v>
                </c:pt>
                <c:pt idx="1780">
                  <c:v>63.545000000000002</c:v>
                </c:pt>
                <c:pt idx="1781">
                  <c:v>67.983000000000004</c:v>
                </c:pt>
                <c:pt idx="1782">
                  <c:v>69.507999999999996</c:v>
                </c:pt>
                <c:pt idx="1783">
                  <c:v>70.626000000000005</c:v>
                </c:pt>
                <c:pt idx="1784">
                  <c:v>71.204999999999998</c:v>
                </c:pt>
                <c:pt idx="1785">
                  <c:v>72.834000000000003</c:v>
                </c:pt>
                <c:pt idx="1786">
                  <c:v>72.611999999999995</c:v>
                </c:pt>
                <c:pt idx="1787">
                  <c:v>72.432000000000002</c:v>
                </c:pt>
                <c:pt idx="1788">
                  <c:v>71.763999999999996</c:v>
                </c:pt>
                <c:pt idx="1789">
                  <c:v>72.146000000000001</c:v>
                </c:pt>
                <c:pt idx="1790">
                  <c:v>70.995999999999995</c:v>
                </c:pt>
                <c:pt idx="1791">
                  <c:v>69.108000000000004</c:v>
                </c:pt>
                <c:pt idx="1792">
                  <c:v>66.915000000000006</c:v>
                </c:pt>
                <c:pt idx="1793">
                  <c:v>65.122</c:v>
                </c:pt>
                <c:pt idx="1794">
                  <c:v>59.411999999999999</c:v>
                </c:pt>
                <c:pt idx="1795">
                  <c:v>43.456000000000003</c:v>
                </c:pt>
                <c:pt idx="1796">
                  <c:v>56.015999999999998</c:v>
                </c:pt>
                <c:pt idx="1797">
                  <c:v>62.832000000000001</c:v>
                </c:pt>
                <c:pt idx="1798">
                  <c:v>66.930999999999997</c:v>
                </c:pt>
                <c:pt idx="1799">
                  <c:v>69.022000000000006</c:v>
                </c:pt>
                <c:pt idx="1800">
                  <c:v>70.784999999999997</c:v>
                </c:pt>
                <c:pt idx="1801">
                  <c:v>72.448999999999998</c:v>
                </c:pt>
                <c:pt idx="1802">
                  <c:v>73.337000000000003</c:v>
                </c:pt>
                <c:pt idx="1803">
                  <c:v>73.981999999999999</c:v>
                </c:pt>
                <c:pt idx="1804">
                  <c:v>73.88</c:v>
                </c:pt>
                <c:pt idx="1805">
                  <c:v>74.891999999999996</c:v>
                </c:pt>
                <c:pt idx="1806">
                  <c:v>74.47</c:v>
                </c:pt>
                <c:pt idx="1807">
                  <c:v>73.884</c:v>
                </c:pt>
                <c:pt idx="1808">
                  <c:v>72.950999999999993</c:v>
                </c:pt>
                <c:pt idx="1809">
                  <c:v>73.150999999999996</c:v>
                </c:pt>
                <c:pt idx="1810">
                  <c:v>71.465999999999994</c:v>
                </c:pt>
                <c:pt idx="1811">
                  <c:v>69.048000000000002</c:v>
                </c:pt>
                <c:pt idx="1812">
                  <c:v>65.525999999999996</c:v>
                </c:pt>
                <c:pt idx="1813">
                  <c:v>62.57</c:v>
                </c:pt>
                <c:pt idx="1814">
                  <c:v>48.209000000000003</c:v>
                </c:pt>
                <c:pt idx="1815">
                  <c:v>58.564999999999998</c:v>
                </c:pt>
                <c:pt idx="1816">
                  <c:v>65.653000000000006</c:v>
                </c:pt>
                <c:pt idx="1817">
                  <c:v>69.256</c:v>
                </c:pt>
                <c:pt idx="1818">
                  <c:v>71.947000000000003</c:v>
                </c:pt>
                <c:pt idx="1819">
                  <c:v>73.828000000000003</c:v>
                </c:pt>
                <c:pt idx="1820">
                  <c:v>75.248000000000005</c:v>
                </c:pt>
                <c:pt idx="1821">
                  <c:v>76.61</c:v>
                </c:pt>
                <c:pt idx="1822">
                  <c:v>77.456999999999994</c:v>
                </c:pt>
                <c:pt idx="1823">
                  <c:v>77.933999999999997</c:v>
                </c:pt>
                <c:pt idx="1824">
                  <c:v>78.89</c:v>
                </c:pt>
                <c:pt idx="1825">
                  <c:v>79.156000000000006</c:v>
                </c:pt>
                <c:pt idx="1826">
                  <c:v>79.096999999999994</c:v>
                </c:pt>
                <c:pt idx="1827">
                  <c:v>78.923000000000002</c:v>
                </c:pt>
                <c:pt idx="1828">
                  <c:v>79.344999999999999</c:v>
                </c:pt>
                <c:pt idx="1829">
                  <c:v>78.614999999999995</c:v>
                </c:pt>
                <c:pt idx="1830">
                  <c:v>78.106999999999999</c:v>
                </c:pt>
                <c:pt idx="1831">
                  <c:v>76.968000000000004</c:v>
                </c:pt>
                <c:pt idx="1832">
                  <c:v>76.554000000000002</c:v>
                </c:pt>
                <c:pt idx="1833">
                  <c:v>74.849000000000004</c:v>
                </c:pt>
                <c:pt idx="1834">
                  <c:v>73.234999999999999</c:v>
                </c:pt>
                <c:pt idx="1835">
                  <c:v>69.840999999999994</c:v>
                </c:pt>
                <c:pt idx="1836">
                  <c:v>66.561000000000007</c:v>
                </c:pt>
                <c:pt idx="1837">
                  <c:v>57.305999999999997</c:v>
                </c:pt>
                <c:pt idx="1838">
                  <c:v>54.421999999999997</c:v>
                </c:pt>
                <c:pt idx="1839">
                  <c:v>64.822000000000003</c:v>
                </c:pt>
                <c:pt idx="1840">
                  <c:v>70.039000000000001</c:v>
                </c:pt>
                <c:pt idx="1841">
                  <c:v>72.471999999999994</c:v>
                </c:pt>
                <c:pt idx="1842">
                  <c:v>74.628</c:v>
                </c:pt>
                <c:pt idx="1843">
                  <c:v>75.724000000000004</c:v>
                </c:pt>
                <c:pt idx="1844">
                  <c:v>77.364000000000004</c:v>
                </c:pt>
                <c:pt idx="1845">
                  <c:v>78.063999999999993</c:v>
                </c:pt>
                <c:pt idx="1846">
                  <c:v>78.510999999999996</c:v>
                </c:pt>
                <c:pt idx="1847">
                  <c:v>78.683000000000007</c:v>
                </c:pt>
                <c:pt idx="1848">
                  <c:v>79.400999999999996</c:v>
                </c:pt>
                <c:pt idx="1849">
                  <c:v>79.412000000000006</c:v>
                </c:pt>
                <c:pt idx="1850">
                  <c:v>79.233999999999995</c:v>
                </c:pt>
                <c:pt idx="1851">
                  <c:v>78.641999999999996</c:v>
                </c:pt>
                <c:pt idx="1852">
                  <c:v>78.659000000000006</c:v>
                </c:pt>
                <c:pt idx="1853">
                  <c:v>77.998999999999995</c:v>
                </c:pt>
                <c:pt idx="1854">
                  <c:v>76.760000000000005</c:v>
                </c:pt>
                <c:pt idx="1855">
                  <c:v>75.790000000000006</c:v>
                </c:pt>
                <c:pt idx="1856">
                  <c:v>74.638999999999996</c:v>
                </c:pt>
                <c:pt idx="1857">
                  <c:v>72.861000000000004</c:v>
                </c:pt>
                <c:pt idx="1858">
                  <c:v>70.128</c:v>
                </c:pt>
                <c:pt idx="1859">
                  <c:v>67.058000000000007</c:v>
                </c:pt>
                <c:pt idx="1860">
                  <c:v>59.399000000000001</c:v>
                </c:pt>
                <c:pt idx="1861">
                  <c:v>40.942999999999998</c:v>
                </c:pt>
                <c:pt idx="1862">
                  <c:v>61.298000000000002</c:v>
                </c:pt>
                <c:pt idx="1863">
                  <c:v>66.314999999999998</c:v>
                </c:pt>
                <c:pt idx="1864">
                  <c:v>70.028000000000006</c:v>
                </c:pt>
                <c:pt idx="1865">
                  <c:v>72.17</c:v>
                </c:pt>
                <c:pt idx="1866">
                  <c:v>72.875</c:v>
                </c:pt>
                <c:pt idx="1867">
                  <c:v>74.025999999999996</c:v>
                </c:pt>
                <c:pt idx="1868">
                  <c:v>75.203000000000003</c:v>
                </c:pt>
                <c:pt idx="1869">
                  <c:v>75.435000000000002</c:v>
                </c:pt>
                <c:pt idx="1870">
                  <c:v>75.302999999999997</c:v>
                </c:pt>
                <c:pt idx="1871">
                  <c:v>74.944999999999993</c:v>
                </c:pt>
                <c:pt idx="1872">
                  <c:v>75.33</c:v>
                </c:pt>
                <c:pt idx="1873">
                  <c:v>74.600999999999999</c:v>
                </c:pt>
                <c:pt idx="1874">
                  <c:v>73.712999999999994</c:v>
                </c:pt>
                <c:pt idx="1875">
                  <c:v>72.444999999999993</c:v>
                </c:pt>
                <c:pt idx="1876">
                  <c:v>71.412999999999997</c:v>
                </c:pt>
                <c:pt idx="1877">
                  <c:v>69.123000000000005</c:v>
                </c:pt>
                <c:pt idx="1878">
                  <c:v>66.225999999999999</c:v>
                </c:pt>
                <c:pt idx="1879">
                  <c:v>60.475000000000001</c:v>
                </c:pt>
                <c:pt idx="1880">
                  <c:v>50.128999999999998</c:v>
                </c:pt>
                <c:pt idx="1881">
                  <c:v>56.680999999999997</c:v>
                </c:pt>
                <c:pt idx="1882">
                  <c:v>62.264000000000003</c:v>
                </c:pt>
                <c:pt idx="1883">
                  <c:v>67.646000000000001</c:v>
                </c:pt>
                <c:pt idx="1884">
                  <c:v>69.557000000000002</c:v>
                </c:pt>
                <c:pt idx="1885">
                  <c:v>71.331000000000003</c:v>
                </c:pt>
                <c:pt idx="1886">
                  <c:v>72.006</c:v>
                </c:pt>
                <c:pt idx="1887">
                  <c:v>73.703999999999994</c:v>
                </c:pt>
                <c:pt idx="1888">
                  <c:v>73.900999999999996</c:v>
                </c:pt>
                <c:pt idx="1889">
                  <c:v>73.855999999999995</c:v>
                </c:pt>
                <c:pt idx="1890">
                  <c:v>73.474000000000004</c:v>
                </c:pt>
                <c:pt idx="1891">
                  <c:v>73.924000000000007</c:v>
                </c:pt>
                <c:pt idx="1892">
                  <c:v>73.188000000000002</c:v>
                </c:pt>
                <c:pt idx="1893">
                  <c:v>71.828000000000003</c:v>
                </c:pt>
                <c:pt idx="1894">
                  <c:v>69.924000000000007</c:v>
                </c:pt>
                <c:pt idx="1895">
                  <c:v>69.058000000000007</c:v>
                </c:pt>
                <c:pt idx="1896">
                  <c:v>65.471000000000004</c:v>
                </c:pt>
                <c:pt idx="1897">
                  <c:v>58.357999999999997</c:v>
                </c:pt>
                <c:pt idx="1898">
                  <c:v>47.572000000000003</c:v>
                </c:pt>
                <c:pt idx="1899">
                  <c:v>59.384999999999998</c:v>
                </c:pt>
                <c:pt idx="1900">
                  <c:v>66.335999999999999</c:v>
                </c:pt>
                <c:pt idx="1901">
                  <c:v>69.646000000000001</c:v>
                </c:pt>
                <c:pt idx="1902">
                  <c:v>71.989000000000004</c:v>
                </c:pt>
                <c:pt idx="1903">
                  <c:v>74.078999999999994</c:v>
                </c:pt>
                <c:pt idx="1904">
                  <c:v>75.463999999999999</c:v>
                </c:pt>
                <c:pt idx="1905">
                  <c:v>76.317999999999998</c:v>
                </c:pt>
                <c:pt idx="1906">
                  <c:v>76.84</c:v>
                </c:pt>
                <c:pt idx="1907">
                  <c:v>77.784000000000006</c:v>
                </c:pt>
                <c:pt idx="1908">
                  <c:v>78.051000000000002</c:v>
                </c:pt>
                <c:pt idx="1909">
                  <c:v>78.108999999999995</c:v>
                </c:pt>
                <c:pt idx="1910">
                  <c:v>77.873999999999995</c:v>
                </c:pt>
                <c:pt idx="1911">
                  <c:v>78.147000000000006</c:v>
                </c:pt>
                <c:pt idx="1912">
                  <c:v>77.626000000000005</c:v>
                </c:pt>
                <c:pt idx="1913">
                  <c:v>76.869</c:v>
                </c:pt>
                <c:pt idx="1914">
                  <c:v>75.738</c:v>
                </c:pt>
                <c:pt idx="1915">
                  <c:v>75.177000000000007</c:v>
                </c:pt>
                <c:pt idx="1916">
                  <c:v>73.358000000000004</c:v>
                </c:pt>
                <c:pt idx="1917">
                  <c:v>70.87</c:v>
                </c:pt>
                <c:pt idx="1918">
                  <c:v>67.117999999999995</c:v>
                </c:pt>
                <c:pt idx="1919">
                  <c:v>62.012</c:v>
                </c:pt>
                <c:pt idx="1920">
                  <c:v>38.404000000000003</c:v>
                </c:pt>
                <c:pt idx="1921">
                  <c:v>62.655999999999999</c:v>
                </c:pt>
                <c:pt idx="1922">
                  <c:v>68.566000000000003</c:v>
                </c:pt>
                <c:pt idx="1923">
                  <c:v>71.932000000000002</c:v>
                </c:pt>
                <c:pt idx="1924">
                  <c:v>74.168000000000006</c:v>
                </c:pt>
                <c:pt idx="1925">
                  <c:v>75.774000000000001</c:v>
                </c:pt>
                <c:pt idx="1926">
                  <c:v>76.837999999999994</c:v>
                </c:pt>
                <c:pt idx="1927">
                  <c:v>78.22</c:v>
                </c:pt>
                <c:pt idx="1928">
                  <c:v>78.989000000000004</c:v>
                </c:pt>
                <c:pt idx="1929">
                  <c:v>79.204999999999998</c:v>
                </c:pt>
                <c:pt idx="1930">
                  <c:v>79.56</c:v>
                </c:pt>
                <c:pt idx="1931">
                  <c:v>80.043999999999997</c:v>
                </c:pt>
                <c:pt idx="1932">
                  <c:v>79.988</c:v>
                </c:pt>
                <c:pt idx="1933">
                  <c:v>79.623000000000005</c:v>
                </c:pt>
                <c:pt idx="1934">
                  <c:v>79.876999999999995</c:v>
                </c:pt>
                <c:pt idx="1935">
                  <c:v>79.09</c:v>
                </c:pt>
                <c:pt idx="1936">
                  <c:v>78.239000000000004</c:v>
                </c:pt>
                <c:pt idx="1937">
                  <c:v>77.082999999999998</c:v>
                </c:pt>
                <c:pt idx="1938">
                  <c:v>76.344999999999999</c:v>
                </c:pt>
                <c:pt idx="1939">
                  <c:v>74.528000000000006</c:v>
                </c:pt>
                <c:pt idx="1940">
                  <c:v>72.161000000000001</c:v>
                </c:pt>
                <c:pt idx="1941">
                  <c:v>68.930000000000007</c:v>
                </c:pt>
                <c:pt idx="1942">
                  <c:v>63.652000000000001</c:v>
                </c:pt>
                <c:pt idx="1943">
                  <c:v>48.921999999999997</c:v>
                </c:pt>
                <c:pt idx="1944">
                  <c:v>60.084000000000003</c:v>
                </c:pt>
                <c:pt idx="1945">
                  <c:v>66.382999999999996</c:v>
                </c:pt>
                <c:pt idx="1946">
                  <c:v>70.799000000000007</c:v>
                </c:pt>
                <c:pt idx="1947">
                  <c:v>72.903000000000006</c:v>
                </c:pt>
                <c:pt idx="1948">
                  <c:v>74.427000000000007</c:v>
                </c:pt>
                <c:pt idx="1949">
                  <c:v>75.381</c:v>
                </c:pt>
                <c:pt idx="1950">
                  <c:v>77.022999999999996</c:v>
                </c:pt>
                <c:pt idx="1951">
                  <c:v>77.242999999999995</c:v>
                </c:pt>
                <c:pt idx="1952">
                  <c:v>77.486999999999995</c:v>
                </c:pt>
                <c:pt idx="1953">
                  <c:v>77.534999999999997</c:v>
                </c:pt>
                <c:pt idx="1954">
                  <c:v>77.912000000000006</c:v>
                </c:pt>
                <c:pt idx="1955">
                  <c:v>77.736000000000004</c:v>
                </c:pt>
                <c:pt idx="1956">
                  <c:v>76.975999999999999</c:v>
                </c:pt>
                <c:pt idx="1957">
                  <c:v>76.278000000000006</c:v>
                </c:pt>
                <c:pt idx="1958">
                  <c:v>75.828999999999994</c:v>
                </c:pt>
                <c:pt idx="1959">
                  <c:v>74.756</c:v>
                </c:pt>
                <c:pt idx="1960">
                  <c:v>72.703999999999994</c:v>
                </c:pt>
                <c:pt idx="1961">
                  <c:v>70.475999999999999</c:v>
                </c:pt>
                <c:pt idx="1962">
                  <c:v>67.941000000000003</c:v>
                </c:pt>
                <c:pt idx="1963">
                  <c:v>63.051000000000002</c:v>
                </c:pt>
                <c:pt idx="1964">
                  <c:v>53.223999999999997</c:v>
                </c:pt>
                <c:pt idx="1965">
                  <c:v>55.646999999999998</c:v>
                </c:pt>
                <c:pt idx="1966">
                  <c:v>64.033000000000001</c:v>
                </c:pt>
                <c:pt idx="1967">
                  <c:v>68.256</c:v>
                </c:pt>
                <c:pt idx="1968">
                  <c:v>70.013999999999996</c:v>
                </c:pt>
                <c:pt idx="1969">
                  <c:v>71.527000000000001</c:v>
                </c:pt>
                <c:pt idx="1970">
                  <c:v>73.397000000000006</c:v>
                </c:pt>
                <c:pt idx="1971">
                  <c:v>74.012</c:v>
                </c:pt>
                <c:pt idx="1972">
                  <c:v>74.052000000000007</c:v>
                </c:pt>
                <c:pt idx="1973">
                  <c:v>74.010000000000005</c:v>
                </c:pt>
                <c:pt idx="1974">
                  <c:v>74.891000000000005</c:v>
                </c:pt>
                <c:pt idx="1975">
                  <c:v>74.477000000000004</c:v>
                </c:pt>
                <c:pt idx="1976">
                  <c:v>73.287999999999997</c:v>
                </c:pt>
                <c:pt idx="1977">
                  <c:v>72.042000000000002</c:v>
                </c:pt>
                <c:pt idx="1978">
                  <c:v>71.906999999999996</c:v>
                </c:pt>
                <c:pt idx="1979">
                  <c:v>69.069000000000003</c:v>
                </c:pt>
                <c:pt idx="1980">
                  <c:v>66.475999999999999</c:v>
                </c:pt>
                <c:pt idx="1981">
                  <c:v>59.908000000000001</c:v>
                </c:pt>
                <c:pt idx="1982">
                  <c:v>52.073999999999998</c:v>
                </c:pt>
                <c:pt idx="1983">
                  <c:v>57.95</c:v>
                </c:pt>
                <c:pt idx="1984">
                  <c:v>63.98</c:v>
                </c:pt>
                <c:pt idx="1985">
                  <c:v>69.165000000000006</c:v>
                </c:pt>
                <c:pt idx="1986">
                  <c:v>71.415000000000006</c:v>
                </c:pt>
                <c:pt idx="1987">
                  <c:v>73.325999999999993</c:v>
                </c:pt>
                <c:pt idx="1988">
                  <c:v>74.456000000000003</c:v>
                </c:pt>
                <c:pt idx="1989">
                  <c:v>75.963999999999999</c:v>
                </c:pt>
                <c:pt idx="1990">
                  <c:v>76.646000000000001</c:v>
                </c:pt>
                <c:pt idx="1991">
                  <c:v>76.849999999999994</c:v>
                </c:pt>
                <c:pt idx="1992">
                  <c:v>77.040000000000006</c:v>
                </c:pt>
                <c:pt idx="1993">
                  <c:v>77.673000000000002</c:v>
                </c:pt>
                <c:pt idx="1994">
                  <c:v>77.305999999999997</c:v>
                </c:pt>
                <c:pt idx="1995">
                  <c:v>76.820999999999998</c:v>
                </c:pt>
                <c:pt idx="1996">
                  <c:v>75.909000000000006</c:v>
                </c:pt>
                <c:pt idx="1997">
                  <c:v>75.706000000000003</c:v>
                </c:pt>
                <c:pt idx="1998">
                  <c:v>74.191999999999993</c:v>
                </c:pt>
                <c:pt idx="1999">
                  <c:v>72.468000000000004</c:v>
                </c:pt>
                <c:pt idx="2000">
                  <c:v>69.698999999999998</c:v>
                </c:pt>
                <c:pt idx="2001">
                  <c:v>66.963999999999999</c:v>
                </c:pt>
                <c:pt idx="2002">
                  <c:v>58.927</c:v>
                </c:pt>
                <c:pt idx="2003">
                  <c:v>50.633000000000003</c:v>
                </c:pt>
                <c:pt idx="2004">
                  <c:v>65.027000000000001</c:v>
                </c:pt>
                <c:pt idx="2005">
                  <c:v>69.031999999999996</c:v>
                </c:pt>
                <c:pt idx="2006">
                  <c:v>72.331999999999994</c:v>
                </c:pt>
                <c:pt idx="2007">
                  <c:v>74.263000000000005</c:v>
                </c:pt>
                <c:pt idx="2008">
                  <c:v>75.808999999999997</c:v>
                </c:pt>
                <c:pt idx="2009">
                  <c:v>77.338999999999999</c:v>
                </c:pt>
                <c:pt idx="2010">
                  <c:v>78.355000000000004</c:v>
                </c:pt>
                <c:pt idx="2011">
                  <c:v>78.826999999999998</c:v>
                </c:pt>
                <c:pt idx="2012">
                  <c:v>79.198999999999998</c:v>
                </c:pt>
                <c:pt idx="2013">
                  <c:v>79.994</c:v>
                </c:pt>
                <c:pt idx="2014">
                  <c:v>79.992999999999995</c:v>
                </c:pt>
                <c:pt idx="2015">
                  <c:v>79.91</c:v>
                </c:pt>
                <c:pt idx="2016">
                  <c:v>79.412000000000006</c:v>
                </c:pt>
                <c:pt idx="2017">
                  <c:v>79.67</c:v>
                </c:pt>
                <c:pt idx="2018">
                  <c:v>78.894000000000005</c:v>
                </c:pt>
                <c:pt idx="2019">
                  <c:v>77.924999999999997</c:v>
                </c:pt>
                <c:pt idx="2020">
                  <c:v>76.712000000000003</c:v>
                </c:pt>
                <c:pt idx="2021">
                  <c:v>75.787999999999997</c:v>
                </c:pt>
                <c:pt idx="2022">
                  <c:v>73.799000000000007</c:v>
                </c:pt>
                <c:pt idx="2023">
                  <c:v>70.870999999999995</c:v>
                </c:pt>
                <c:pt idx="2024">
                  <c:v>67.007000000000005</c:v>
                </c:pt>
                <c:pt idx="2025">
                  <c:v>60.042999999999999</c:v>
                </c:pt>
                <c:pt idx="2026">
                  <c:v>52.281999999999996</c:v>
                </c:pt>
                <c:pt idx="2027">
                  <c:v>64.552000000000007</c:v>
                </c:pt>
                <c:pt idx="2028">
                  <c:v>69.567999999999998</c:v>
                </c:pt>
                <c:pt idx="2029">
                  <c:v>72.944000000000003</c:v>
                </c:pt>
                <c:pt idx="2030">
                  <c:v>74.83</c:v>
                </c:pt>
                <c:pt idx="2031">
                  <c:v>76.040999999999997</c:v>
                </c:pt>
                <c:pt idx="2032">
                  <c:v>76.957999999999998</c:v>
                </c:pt>
                <c:pt idx="2033">
                  <c:v>78.307000000000002</c:v>
                </c:pt>
                <c:pt idx="2034">
                  <c:v>78.804000000000002</c:v>
                </c:pt>
                <c:pt idx="2035">
                  <c:v>78.88</c:v>
                </c:pt>
                <c:pt idx="2036">
                  <c:v>79.558999999999997</c:v>
                </c:pt>
                <c:pt idx="2037">
                  <c:v>79.36</c:v>
                </c:pt>
                <c:pt idx="2038">
                  <c:v>79.111000000000004</c:v>
                </c:pt>
                <c:pt idx="2039">
                  <c:v>78.53</c:v>
                </c:pt>
                <c:pt idx="2040">
                  <c:v>78.453999999999994</c:v>
                </c:pt>
                <c:pt idx="2041">
                  <c:v>77.451999999999998</c:v>
                </c:pt>
                <c:pt idx="2042">
                  <c:v>76.281999999999996</c:v>
                </c:pt>
                <c:pt idx="2043">
                  <c:v>74.738</c:v>
                </c:pt>
                <c:pt idx="2044">
                  <c:v>73.251000000000005</c:v>
                </c:pt>
                <c:pt idx="2045">
                  <c:v>70.564999999999998</c:v>
                </c:pt>
                <c:pt idx="2046">
                  <c:v>66.832999999999998</c:v>
                </c:pt>
                <c:pt idx="2047">
                  <c:v>59.826000000000001</c:v>
                </c:pt>
                <c:pt idx="2048">
                  <c:v>50.289000000000001</c:v>
                </c:pt>
                <c:pt idx="2049">
                  <c:v>62.819000000000003</c:v>
                </c:pt>
                <c:pt idx="2050">
                  <c:v>67.929000000000002</c:v>
                </c:pt>
                <c:pt idx="2051">
                  <c:v>69.980999999999995</c:v>
                </c:pt>
                <c:pt idx="2052">
                  <c:v>73.057000000000002</c:v>
                </c:pt>
                <c:pt idx="2053">
                  <c:v>74.251999999999995</c:v>
                </c:pt>
                <c:pt idx="2054">
                  <c:v>74.873999999999995</c:v>
                </c:pt>
                <c:pt idx="2055">
                  <c:v>75.302000000000007</c:v>
                </c:pt>
                <c:pt idx="2056">
                  <c:v>76.349999999999994</c:v>
                </c:pt>
                <c:pt idx="2057">
                  <c:v>76.325000000000003</c:v>
                </c:pt>
                <c:pt idx="2058">
                  <c:v>75.905000000000001</c:v>
                </c:pt>
                <c:pt idx="2059">
                  <c:v>75.484999999999999</c:v>
                </c:pt>
                <c:pt idx="2060">
                  <c:v>75.451999999999998</c:v>
                </c:pt>
                <c:pt idx="2061">
                  <c:v>74.292000000000002</c:v>
                </c:pt>
                <c:pt idx="2062">
                  <c:v>72.802000000000007</c:v>
                </c:pt>
                <c:pt idx="2063">
                  <c:v>70.772000000000006</c:v>
                </c:pt>
                <c:pt idx="2064">
                  <c:v>69.319999999999993</c:v>
                </c:pt>
                <c:pt idx="2065">
                  <c:v>64.793000000000006</c:v>
                </c:pt>
                <c:pt idx="2066">
                  <c:v>57.536000000000001</c:v>
                </c:pt>
                <c:pt idx="2067">
                  <c:v>50.834000000000003</c:v>
                </c:pt>
                <c:pt idx="2068">
                  <c:v>62.308</c:v>
                </c:pt>
                <c:pt idx="2069">
                  <c:v>67.552000000000007</c:v>
                </c:pt>
                <c:pt idx="2070">
                  <c:v>70.254999999999995</c:v>
                </c:pt>
                <c:pt idx="2071">
                  <c:v>72.097999999999999</c:v>
                </c:pt>
                <c:pt idx="2072">
                  <c:v>74.057000000000002</c:v>
                </c:pt>
                <c:pt idx="2073">
                  <c:v>75.103999999999999</c:v>
                </c:pt>
                <c:pt idx="2074">
                  <c:v>75.533000000000001</c:v>
                </c:pt>
                <c:pt idx="2075">
                  <c:v>75.980999999999995</c:v>
                </c:pt>
                <c:pt idx="2076">
                  <c:v>76.570999999999998</c:v>
                </c:pt>
                <c:pt idx="2077">
                  <c:v>76.495999999999995</c:v>
                </c:pt>
                <c:pt idx="2078">
                  <c:v>76.168000000000006</c:v>
                </c:pt>
                <c:pt idx="2079">
                  <c:v>75.153000000000006</c:v>
                </c:pt>
                <c:pt idx="2080">
                  <c:v>75.539000000000001</c:v>
                </c:pt>
                <c:pt idx="2081">
                  <c:v>74.022000000000006</c:v>
                </c:pt>
                <c:pt idx="2082">
                  <c:v>72.406999999999996</c:v>
                </c:pt>
                <c:pt idx="2083">
                  <c:v>71.037000000000006</c:v>
                </c:pt>
                <c:pt idx="2084">
                  <c:v>68.138000000000005</c:v>
                </c:pt>
                <c:pt idx="2085">
                  <c:v>60.945</c:v>
                </c:pt>
                <c:pt idx="2086">
                  <c:v>39.866</c:v>
                </c:pt>
                <c:pt idx="2087">
                  <c:v>61.947000000000003</c:v>
                </c:pt>
                <c:pt idx="2088">
                  <c:v>67.962000000000003</c:v>
                </c:pt>
                <c:pt idx="2089">
                  <c:v>71.444000000000003</c:v>
                </c:pt>
                <c:pt idx="2090">
                  <c:v>73.772000000000006</c:v>
                </c:pt>
                <c:pt idx="2091">
                  <c:v>75.721000000000004</c:v>
                </c:pt>
                <c:pt idx="2092">
                  <c:v>77.058999999999997</c:v>
                </c:pt>
                <c:pt idx="2093">
                  <c:v>77.891999999999996</c:v>
                </c:pt>
                <c:pt idx="2094">
                  <c:v>78.459000000000003</c:v>
                </c:pt>
                <c:pt idx="2095">
                  <c:v>79.483000000000004</c:v>
                </c:pt>
                <c:pt idx="2096">
                  <c:v>79.635999999999996</c:v>
                </c:pt>
                <c:pt idx="2097">
                  <c:v>79.67</c:v>
                </c:pt>
                <c:pt idx="2098">
                  <c:v>79.417000000000002</c:v>
                </c:pt>
                <c:pt idx="2099">
                  <c:v>79.823999999999998</c:v>
                </c:pt>
                <c:pt idx="2100">
                  <c:v>79.290000000000006</c:v>
                </c:pt>
                <c:pt idx="2101">
                  <c:v>78.400999999999996</c:v>
                </c:pt>
                <c:pt idx="2102">
                  <c:v>77.311999999999998</c:v>
                </c:pt>
                <c:pt idx="2103">
                  <c:v>76.945999999999998</c:v>
                </c:pt>
                <c:pt idx="2104">
                  <c:v>74.847999999999999</c:v>
                </c:pt>
                <c:pt idx="2105">
                  <c:v>73.013000000000005</c:v>
                </c:pt>
                <c:pt idx="2106">
                  <c:v>69.453999999999994</c:v>
                </c:pt>
                <c:pt idx="2107">
                  <c:v>65.885999999999996</c:v>
                </c:pt>
                <c:pt idx="2108">
                  <c:v>49.759</c:v>
                </c:pt>
                <c:pt idx="2109">
                  <c:v>59.207999999999998</c:v>
                </c:pt>
                <c:pt idx="2110">
                  <c:v>67.959000000000003</c:v>
                </c:pt>
                <c:pt idx="2111">
                  <c:v>71.844999999999999</c:v>
                </c:pt>
                <c:pt idx="2112">
                  <c:v>74.418000000000006</c:v>
                </c:pt>
                <c:pt idx="2113">
                  <c:v>76.015000000000001</c:v>
                </c:pt>
                <c:pt idx="2114">
                  <c:v>77.164000000000001</c:v>
                </c:pt>
                <c:pt idx="2115">
                  <c:v>78.691999999999993</c:v>
                </c:pt>
                <c:pt idx="2116">
                  <c:v>79.257999999999996</c:v>
                </c:pt>
                <c:pt idx="2117">
                  <c:v>79.721999999999994</c:v>
                </c:pt>
                <c:pt idx="2118">
                  <c:v>79.801000000000002</c:v>
                </c:pt>
                <c:pt idx="2119">
                  <c:v>80.397000000000006</c:v>
                </c:pt>
                <c:pt idx="2120">
                  <c:v>80.31</c:v>
                </c:pt>
                <c:pt idx="2121">
                  <c:v>79.900999999999996</c:v>
                </c:pt>
                <c:pt idx="2122">
                  <c:v>79.334999999999994</c:v>
                </c:pt>
                <c:pt idx="2123">
                  <c:v>79.201999999999998</c:v>
                </c:pt>
                <c:pt idx="2124">
                  <c:v>78.412000000000006</c:v>
                </c:pt>
                <c:pt idx="2125">
                  <c:v>77.192999999999998</c:v>
                </c:pt>
                <c:pt idx="2126">
                  <c:v>75.585999999999999</c:v>
                </c:pt>
                <c:pt idx="2127">
                  <c:v>74.164000000000001</c:v>
                </c:pt>
                <c:pt idx="2128">
                  <c:v>71.617999999999995</c:v>
                </c:pt>
                <c:pt idx="2129">
                  <c:v>67.295000000000002</c:v>
                </c:pt>
                <c:pt idx="2130">
                  <c:v>60.981000000000002</c:v>
                </c:pt>
                <c:pt idx="2131">
                  <c:v>48.484000000000002</c:v>
                </c:pt>
                <c:pt idx="2132">
                  <c:v>63.176000000000002</c:v>
                </c:pt>
                <c:pt idx="2133">
                  <c:v>68.326999999999998</c:v>
                </c:pt>
                <c:pt idx="2134">
                  <c:v>72.102000000000004</c:v>
                </c:pt>
                <c:pt idx="2135">
                  <c:v>74.155000000000001</c:v>
                </c:pt>
                <c:pt idx="2136">
                  <c:v>75.358000000000004</c:v>
                </c:pt>
                <c:pt idx="2137">
                  <c:v>76.191000000000003</c:v>
                </c:pt>
                <c:pt idx="2138">
                  <c:v>77.662000000000006</c:v>
                </c:pt>
                <c:pt idx="2139">
                  <c:v>77.841999999999999</c:v>
                </c:pt>
                <c:pt idx="2140">
                  <c:v>77.997</c:v>
                </c:pt>
                <c:pt idx="2141">
                  <c:v>77.617999999999995</c:v>
                </c:pt>
                <c:pt idx="2142">
                  <c:v>78.22</c:v>
                </c:pt>
                <c:pt idx="2143">
                  <c:v>77.525999999999996</c:v>
                </c:pt>
                <c:pt idx="2144">
                  <c:v>76.724000000000004</c:v>
                </c:pt>
                <c:pt idx="2145">
                  <c:v>75.616</c:v>
                </c:pt>
                <c:pt idx="2146">
                  <c:v>74.983000000000004</c:v>
                </c:pt>
                <c:pt idx="2147">
                  <c:v>73.004000000000005</c:v>
                </c:pt>
                <c:pt idx="2148">
                  <c:v>70.471999999999994</c:v>
                </c:pt>
                <c:pt idx="2149">
                  <c:v>67.179000000000002</c:v>
                </c:pt>
                <c:pt idx="2150">
                  <c:v>61.691000000000003</c:v>
                </c:pt>
                <c:pt idx="2151">
                  <c:v>34.494999999999997</c:v>
                </c:pt>
                <c:pt idx="2152">
                  <c:v>61.014000000000003</c:v>
                </c:pt>
                <c:pt idx="2153">
                  <c:v>66.415999999999997</c:v>
                </c:pt>
                <c:pt idx="2154">
                  <c:v>70.7</c:v>
                </c:pt>
                <c:pt idx="2155">
                  <c:v>72.524000000000001</c:v>
                </c:pt>
                <c:pt idx="2156">
                  <c:v>73.775000000000006</c:v>
                </c:pt>
                <c:pt idx="2157">
                  <c:v>74.382000000000005</c:v>
                </c:pt>
                <c:pt idx="2158">
                  <c:v>76.007000000000005</c:v>
                </c:pt>
                <c:pt idx="2159">
                  <c:v>76.332999999999998</c:v>
                </c:pt>
                <c:pt idx="2160">
                  <c:v>76.292000000000002</c:v>
                </c:pt>
                <c:pt idx="2161">
                  <c:v>75.879000000000005</c:v>
                </c:pt>
                <c:pt idx="2162">
                  <c:v>76.468999999999994</c:v>
                </c:pt>
                <c:pt idx="2163">
                  <c:v>75.734999999999999</c:v>
                </c:pt>
                <c:pt idx="2164">
                  <c:v>74.652000000000001</c:v>
                </c:pt>
                <c:pt idx="2165">
                  <c:v>73.087000000000003</c:v>
                </c:pt>
                <c:pt idx="2166">
                  <c:v>72.323999999999998</c:v>
                </c:pt>
                <c:pt idx="2167">
                  <c:v>69.712000000000003</c:v>
                </c:pt>
                <c:pt idx="2168">
                  <c:v>65.561000000000007</c:v>
                </c:pt>
                <c:pt idx="2169">
                  <c:v>56.179000000000002</c:v>
                </c:pt>
                <c:pt idx="2170">
                  <c:v>49.329000000000001</c:v>
                </c:pt>
                <c:pt idx="2171">
                  <c:v>63.79</c:v>
                </c:pt>
                <c:pt idx="2172">
                  <c:v>68.852000000000004</c:v>
                </c:pt>
                <c:pt idx="2173">
                  <c:v>71.921999999999997</c:v>
                </c:pt>
                <c:pt idx="2174">
                  <c:v>74.155000000000001</c:v>
                </c:pt>
                <c:pt idx="2175">
                  <c:v>75.86</c:v>
                </c:pt>
                <c:pt idx="2176">
                  <c:v>76.619</c:v>
                </c:pt>
                <c:pt idx="2177">
                  <c:v>77.477999999999994</c:v>
                </c:pt>
                <c:pt idx="2178">
                  <c:v>78.620999999999995</c:v>
                </c:pt>
                <c:pt idx="2179">
                  <c:v>78.843000000000004</c:v>
                </c:pt>
                <c:pt idx="2180">
                  <c:v>78.914000000000001</c:v>
                </c:pt>
                <c:pt idx="2181">
                  <c:v>79.411000000000001</c:v>
                </c:pt>
                <c:pt idx="2182">
                  <c:v>79.113</c:v>
                </c:pt>
                <c:pt idx="2183">
                  <c:v>78.549000000000007</c:v>
                </c:pt>
                <c:pt idx="2184">
                  <c:v>77.867000000000004</c:v>
                </c:pt>
                <c:pt idx="2185">
                  <c:v>77.501000000000005</c:v>
                </c:pt>
                <c:pt idx="2186">
                  <c:v>76.097999999999999</c:v>
                </c:pt>
                <c:pt idx="2187">
                  <c:v>74.268000000000001</c:v>
                </c:pt>
                <c:pt idx="2188">
                  <c:v>71.763999999999996</c:v>
                </c:pt>
                <c:pt idx="2189">
                  <c:v>69.185000000000002</c:v>
                </c:pt>
                <c:pt idx="2190">
                  <c:v>62.408999999999999</c:v>
                </c:pt>
                <c:pt idx="2191">
                  <c:v>44.073999999999998</c:v>
                </c:pt>
                <c:pt idx="2192">
                  <c:v>64.162999999999997</c:v>
                </c:pt>
                <c:pt idx="2193">
                  <c:v>69.741</c:v>
                </c:pt>
                <c:pt idx="2194">
                  <c:v>73.010000000000005</c:v>
                </c:pt>
                <c:pt idx="2195">
                  <c:v>75.197999999999993</c:v>
                </c:pt>
                <c:pt idx="2196">
                  <c:v>76.659000000000006</c:v>
                </c:pt>
                <c:pt idx="2197">
                  <c:v>78.400000000000006</c:v>
                </c:pt>
                <c:pt idx="2198">
                  <c:v>79.209000000000003</c:v>
                </c:pt>
                <c:pt idx="2199">
                  <c:v>79.822000000000003</c:v>
                </c:pt>
                <c:pt idx="2200">
                  <c:v>80.161000000000001</c:v>
                </c:pt>
                <c:pt idx="2201">
                  <c:v>80.813000000000002</c:v>
                </c:pt>
                <c:pt idx="2202">
                  <c:v>80.772000000000006</c:v>
                </c:pt>
                <c:pt idx="2203">
                  <c:v>80.706999999999994</c:v>
                </c:pt>
                <c:pt idx="2204">
                  <c:v>80.087000000000003</c:v>
                </c:pt>
                <c:pt idx="2205">
                  <c:v>80.382999999999996</c:v>
                </c:pt>
                <c:pt idx="2206">
                  <c:v>79.468000000000004</c:v>
                </c:pt>
                <c:pt idx="2207">
                  <c:v>78.608999999999995</c:v>
                </c:pt>
                <c:pt idx="2208">
                  <c:v>77.177999999999997</c:v>
                </c:pt>
                <c:pt idx="2209">
                  <c:v>76.509</c:v>
                </c:pt>
                <c:pt idx="2210">
                  <c:v>73.962000000000003</c:v>
                </c:pt>
                <c:pt idx="2211">
                  <c:v>71.207999999999998</c:v>
                </c:pt>
                <c:pt idx="2212">
                  <c:v>66.447000000000003</c:v>
                </c:pt>
                <c:pt idx="2213">
                  <c:v>57.755000000000003</c:v>
                </c:pt>
                <c:pt idx="2214">
                  <c:v>57.887</c:v>
                </c:pt>
                <c:pt idx="2215">
                  <c:v>66.884</c:v>
                </c:pt>
                <c:pt idx="2216">
                  <c:v>70.582999999999998</c:v>
                </c:pt>
                <c:pt idx="2217">
                  <c:v>73.930000000000007</c:v>
                </c:pt>
                <c:pt idx="2218">
                  <c:v>75.67</c:v>
                </c:pt>
                <c:pt idx="2219">
                  <c:v>76.781999999999996</c:v>
                </c:pt>
                <c:pt idx="2220">
                  <c:v>77.647000000000006</c:v>
                </c:pt>
                <c:pt idx="2221">
                  <c:v>78.822999999999993</c:v>
                </c:pt>
                <c:pt idx="2222">
                  <c:v>79.191000000000003</c:v>
                </c:pt>
                <c:pt idx="2223">
                  <c:v>79.212000000000003</c:v>
                </c:pt>
                <c:pt idx="2224">
                  <c:v>79.183000000000007</c:v>
                </c:pt>
                <c:pt idx="2225">
                  <c:v>79.632999999999996</c:v>
                </c:pt>
                <c:pt idx="2226">
                  <c:v>79.039000000000001</c:v>
                </c:pt>
                <c:pt idx="2227">
                  <c:v>78.290999999999997</c:v>
                </c:pt>
                <c:pt idx="2228">
                  <c:v>77.52</c:v>
                </c:pt>
                <c:pt idx="2229">
                  <c:v>76.709999999999994</c:v>
                </c:pt>
                <c:pt idx="2230">
                  <c:v>75.507999999999996</c:v>
                </c:pt>
                <c:pt idx="2231">
                  <c:v>73.326999999999998</c:v>
                </c:pt>
                <c:pt idx="2232">
                  <c:v>71.59</c:v>
                </c:pt>
                <c:pt idx="2233">
                  <c:v>67.417000000000002</c:v>
                </c:pt>
                <c:pt idx="2234">
                  <c:v>61.362000000000002</c:v>
                </c:pt>
                <c:pt idx="2235">
                  <c:v>48.2</c:v>
                </c:pt>
                <c:pt idx="2236">
                  <c:v>64.13</c:v>
                </c:pt>
                <c:pt idx="2237">
                  <c:v>68.962999999999994</c:v>
                </c:pt>
                <c:pt idx="2238">
                  <c:v>71.727999999999994</c:v>
                </c:pt>
                <c:pt idx="2239">
                  <c:v>73.331999999999994</c:v>
                </c:pt>
                <c:pt idx="2240">
                  <c:v>75.650999999999996</c:v>
                </c:pt>
                <c:pt idx="2241">
                  <c:v>76.171999999999997</c:v>
                </c:pt>
                <c:pt idx="2242">
                  <c:v>76.876000000000005</c:v>
                </c:pt>
                <c:pt idx="2243">
                  <c:v>76.832999999999998</c:v>
                </c:pt>
                <c:pt idx="2244">
                  <c:v>77.789000000000001</c:v>
                </c:pt>
                <c:pt idx="2245">
                  <c:v>77.456000000000003</c:v>
                </c:pt>
                <c:pt idx="2246">
                  <c:v>76.953999999999994</c:v>
                </c:pt>
                <c:pt idx="2247">
                  <c:v>76.040999999999997</c:v>
                </c:pt>
                <c:pt idx="2248">
                  <c:v>75.941000000000003</c:v>
                </c:pt>
                <c:pt idx="2249">
                  <c:v>74.62</c:v>
                </c:pt>
                <c:pt idx="2250">
                  <c:v>72.762</c:v>
                </c:pt>
                <c:pt idx="2251">
                  <c:v>69.92</c:v>
                </c:pt>
                <c:pt idx="2252">
                  <c:v>67.251000000000005</c:v>
                </c:pt>
                <c:pt idx="2253">
                  <c:v>60.231000000000002</c:v>
                </c:pt>
                <c:pt idx="2254">
                  <c:v>52.603999999999999</c:v>
                </c:pt>
                <c:pt idx="2255">
                  <c:v>63.082000000000001</c:v>
                </c:pt>
                <c:pt idx="2256">
                  <c:v>68.899000000000001</c:v>
                </c:pt>
                <c:pt idx="2257">
                  <c:v>71.694000000000003</c:v>
                </c:pt>
                <c:pt idx="2258">
                  <c:v>73.75</c:v>
                </c:pt>
                <c:pt idx="2259">
                  <c:v>74.953999999999994</c:v>
                </c:pt>
                <c:pt idx="2260">
                  <c:v>76.831000000000003</c:v>
                </c:pt>
                <c:pt idx="2261">
                  <c:v>77.453999999999994</c:v>
                </c:pt>
                <c:pt idx="2262">
                  <c:v>77.863</c:v>
                </c:pt>
                <c:pt idx="2263">
                  <c:v>77.98</c:v>
                </c:pt>
                <c:pt idx="2264">
                  <c:v>78.724000000000004</c:v>
                </c:pt>
                <c:pt idx="2265">
                  <c:v>78.558999999999997</c:v>
                </c:pt>
                <c:pt idx="2266">
                  <c:v>77.930000000000007</c:v>
                </c:pt>
                <c:pt idx="2267">
                  <c:v>77.265000000000001</c:v>
                </c:pt>
                <c:pt idx="2268">
                  <c:v>77.042000000000002</c:v>
                </c:pt>
                <c:pt idx="2269">
                  <c:v>75.826999999999998</c:v>
                </c:pt>
                <c:pt idx="2270">
                  <c:v>73.921999999999997</c:v>
                </c:pt>
                <c:pt idx="2271">
                  <c:v>71.430000000000007</c:v>
                </c:pt>
                <c:pt idx="2272">
                  <c:v>68.944999999999993</c:v>
                </c:pt>
                <c:pt idx="2273">
                  <c:v>62.314999999999998</c:v>
                </c:pt>
                <c:pt idx="2274">
                  <c:v>17.512</c:v>
                </c:pt>
                <c:pt idx="2275">
                  <c:v>63.786999999999999</c:v>
                </c:pt>
                <c:pt idx="2276">
                  <c:v>68.992999999999995</c:v>
                </c:pt>
                <c:pt idx="2277">
                  <c:v>72.731999999999999</c:v>
                </c:pt>
                <c:pt idx="2278">
                  <c:v>74.885000000000005</c:v>
                </c:pt>
                <c:pt idx="2279">
                  <c:v>76.602000000000004</c:v>
                </c:pt>
                <c:pt idx="2280">
                  <c:v>78.183999999999997</c:v>
                </c:pt>
                <c:pt idx="2281">
                  <c:v>79.013000000000005</c:v>
                </c:pt>
                <c:pt idx="2282">
                  <c:v>79.462000000000003</c:v>
                </c:pt>
                <c:pt idx="2283">
                  <c:v>80.492000000000004</c:v>
                </c:pt>
                <c:pt idx="2284">
                  <c:v>80.677000000000007</c:v>
                </c:pt>
                <c:pt idx="2285">
                  <c:v>80.704999999999998</c:v>
                </c:pt>
                <c:pt idx="2286">
                  <c:v>80.397999999999996</c:v>
                </c:pt>
                <c:pt idx="2287">
                  <c:v>80.73</c:v>
                </c:pt>
                <c:pt idx="2288">
                  <c:v>80.144999999999996</c:v>
                </c:pt>
                <c:pt idx="2289">
                  <c:v>79.347999999999999</c:v>
                </c:pt>
                <c:pt idx="2290">
                  <c:v>78.269000000000005</c:v>
                </c:pt>
                <c:pt idx="2291">
                  <c:v>77.567999999999998</c:v>
                </c:pt>
                <c:pt idx="2292">
                  <c:v>75.855000000000004</c:v>
                </c:pt>
                <c:pt idx="2293">
                  <c:v>73.484999999999999</c:v>
                </c:pt>
                <c:pt idx="2294">
                  <c:v>70.055999999999997</c:v>
                </c:pt>
                <c:pt idx="2295">
                  <c:v>65.292000000000002</c:v>
                </c:pt>
                <c:pt idx="2296">
                  <c:v>46.558</c:v>
                </c:pt>
                <c:pt idx="2297">
                  <c:v>62.732999999999997</c:v>
                </c:pt>
                <c:pt idx="2298">
                  <c:v>69.051000000000002</c:v>
                </c:pt>
                <c:pt idx="2299">
                  <c:v>72.918999999999997</c:v>
                </c:pt>
                <c:pt idx="2300">
                  <c:v>75.260000000000005</c:v>
                </c:pt>
                <c:pt idx="2301">
                  <c:v>76.691999999999993</c:v>
                </c:pt>
                <c:pt idx="2302">
                  <c:v>77.741</c:v>
                </c:pt>
                <c:pt idx="2303">
                  <c:v>79.373999999999995</c:v>
                </c:pt>
                <c:pt idx="2304">
                  <c:v>79.78</c:v>
                </c:pt>
                <c:pt idx="2305">
                  <c:v>80.180000000000007</c:v>
                </c:pt>
                <c:pt idx="2306">
                  <c:v>80.087999999999994</c:v>
                </c:pt>
                <c:pt idx="2307">
                  <c:v>80.742000000000004</c:v>
                </c:pt>
                <c:pt idx="2308">
                  <c:v>80.424000000000007</c:v>
                </c:pt>
                <c:pt idx="2309">
                  <c:v>80.075999999999993</c:v>
                </c:pt>
                <c:pt idx="2310">
                  <c:v>79.251999999999995</c:v>
                </c:pt>
                <c:pt idx="2311">
                  <c:v>79.105999999999995</c:v>
                </c:pt>
                <c:pt idx="2312">
                  <c:v>77.888999999999996</c:v>
                </c:pt>
                <c:pt idx="2313">
                  <c:v>76.569000000000003</c:v>
                </c:pt>
                <c:pt idx="2314">
                  <c:v>74.608000000000004</c:v>
                </c:pt>
                <c:pt idx="2315">
                  <c:v>72.855000000000004</c:v>
                </c:pt>
                <c:pt idx="2316">
                  <c:v>69.233999999999995</c:v>
                </c:pt>
                <c:pt idx="2317">
                  <c:v>63.283000000000001</c:v>
                </c:pt>
                <c:pt idx="2318">
                  <c:v>39.168999999999997</c:v>
                </c:pt>
                <c:pt idx="2319">
                  <c:v>62.781999999999996</c:v>
                </c:pt>
                <c:pt idx="2320">
                  <c:v>68.656000000000006</c:v>
                </c:pt>
                <c:pt idx="2321">
                  <c:v>71.617000000000004</c:v>
                </c:pt>
                <c:pt idx="2322">
                  <c:v>73.742000000000004</c:v>
                </c:pt>
                <c:pt idx="2323">
                  <c:v>75.876000000000005</c:v>
                </c:pt>
                <c:pt idx="2324">
                  <c:v>76.966999999999999</c:v>
                </c:pt>
                <c:pt idx="2325">
                  <c:v>77.510000000000005</c:v>
                </c:pt>
                <c:pt idx="2326">
                  <c:v>77.703999999999994</c:v>
                </c:pt>
                <c:pt idx="2327">
                  <c:v>78.623999999999995</c:v>
                </c:pt>
                <c:pt idx="2328">
                  <c:v>78.673000000000002</c:v>
                </c:pt>
                <c:pt idx="2329">
                  <c:v>78.046999999999997</c:v>
                </c:pt>
                <c:pt idx="2330">
                  <c:v>77.688999999999993</c:v>
                </c:pt>
                <c:pt idx="2331">
                  <c:v>77.569999999999993</c:v>
                </c:pt>
                <c:pt idx="2332">
                  <c:v>76.611999999999995</c:v>
                </c:pt>
                <c:pt idx="2333">
                  <c:v>74.965000000000003</c:v>
                </c:pt>
                <c:pt idx="2334">
                  <c:v>74.332999999999998</c:v>
                </c:pt>
                <c:pt idx="2335">
                  <c:v>71.34</c:v>
                </c:pt>
                <c:pt idx="2336">
                  <c:v>67.7</c:v>
                </c:pt>
                <c:pt idx="2337">
                  <c:v>60.597999999999999</c:v>
                </c:pt>
                <c:pt idx="2338">
                  <c:v>44.738999999999997</c:v>
                </c:pt>
                <c:pt idx="2339">
                  <c:v>63.423000000000002</c:v>
                </c:pt>
                <c:pt idx="2340">
                  <c:v>69.087999999999994</c:v>
                </c:pt>
                <c:pt idx="2341">
                  <c:v>71.596000000000004</c:v>
                </c:pt>
                <c:pt idx="2342">
                  <c:v>74.602000000000004</c:v>
                </c:pt>
                <c:pt idx="2343">
                  <c:v>75.760000000000005</c:v>
                </c:pt>
                <c:pt idx="2344">
                  <c:v>76.739999999999995</c:v>
                </c:pt>
                <c:pt idx="2345">
                  <c:v>77.225999999999999</c:v>
                </c:pt>
                <c:pt idx="2346">
                  <c:v>78.424999999999997</c:v>
                </c:pt>
                <c:pt idx="2347">
                  <c:v>78.433999999999997</c:v>
                </c:pt>
                <c:pt idx="2348">
                  <c:v>78.31</c:v>
                </c:pt>
                <c:pt idx="2349">
                  <c:v>77.930000000000007</c:v>
                </c:pt>
                <c:pt idx="2350">
                  <c:v>78.317999999999998</c:v>
                </c:pt>
                <c:pt idx="2351">
                  <c:v>77.239000000000004</c:v>
                </c:pt>
                <c:pt idx="2352">
                  <c:v>76.067999999999998</c:v>
                </c:pt>
                <c:pt idx="2353">
                  <c:v>74.581999999999994</c:v>
                </c:pt>
                <c:pt idx="2354">
                  <c:v>73.200999999999993</c:v>
                </c:pt>
                <c:pt idx="2355">
                  <c:v>70.608000000000004</c:v>
                </c:pt>
                <c:pt idx="2356">
                  <c:v>65.382999999999996</c:v>
                </c:pt>
                <c:pt idx="2357">
                  <c:v>55.421999999999997</c:v>
                </c:pt>
                <c:pt idx="2358">
                  <c:v>57.692999999999998</c:v>
                </c:pt>
                <c:pt idx="2359">
                  <c:v>66.55</c:v>
                </c:pt>
                <c:pt idx="2360">
                  <c:v>71.311999999999998</c:v>
                </c:pt>
                <c:pt idx="2361">
                  <c:v>73.683999999999997</c:v>
                </c:pt>
                <c:pt idx="2362">
                  <c:v>76.08</c:v>
                </c:pt>
                <c:pt idx="2363">
                  <c:v>77.48</c:v>
                </c:pt>
                <c:pt idx="2364">
                  <c:v>78.364999999999995</c:v>
                </c:pt>
                <c:pt idx="2365">
                  <c:v>79.058000000000007</c:v>
                </c:pt>
                <c:pt idx="2366">
                  <c:v>79.966999999999999</c:v>
                </c:pt>
                <c:pt idx="2367">
                  <c:v>80.363</c:v>
                </c:pt>
                <c:pt idx="2368">
                  <c:v>80.266000000000005</c:v>
                </c:pt>
                <c:pt idx="2369">
                  <c:v>80.069000000000003</c:v>
                </c:pt>
                <c:pt idx="2370">
                  <c:v>80.388999999999996</c:v>
                </c:pt>
                <c:pt idx="2371">
                  <c:v>79.882999999999996</c:v>
                </c:pt>
                <c:pt idx="2372">
                  <c:v>78.962999999999994</c:v>
                </c:pt>
                <c:pt idx="2373">
                  <c:v>77.858999999999995</c:v>
                </c:pt>
                <c:pt idx="2374">
                  <c:v>77.356999999999999</c:v>
                </c:pt>
                <c:pt idx="2375">
                  <c:v>75.58</c:v>
                </c:pt>
                <c:pt idx="2376">
                  <c:v>72.989000000000004</c:v>
                </c:pt>
                <c:pt idx="2377">
                  <c:v>69.188999999999993</c:v>
                </c:pt>
                <c:pt idx="2378">
                  <c:v>64.460999999999999</c:v>
                </c:pt>
                <c:pt idx="2379">
                  <c:v>46.201999999999998</c:v>
                </c:pt>
                <c:pt idx="2380">
                  <c:v>63.962000000000003</c:v>
                </c:pt>
                <c:pt idx="2381">
                  <c:v>70.097999999999999</c:v>
                </c:pt>
                <c:pt idx="2382">
                  <c:v>73.432000000000002</c:v>
                </c:pt>
                <c:pt idx="2383">
                  <c:v>75.832999999999998</c:v>
                </c:pt>
                <c:pt idx="2384">
                  <c:v>77.13</c:v>
                </c:pt>
                <c:pt idx="2385">
                  <c:v>78.453000000000003</c:v>
                </c:pt>
                <c:pt idx="2386">
                  <c:v>79.715999999999994</c:v>
                </c:pt>
                <c:pt idx="2387">
                  <c:v>80.355000000000004</c:v>
                </c:pt>
                <c:pt idx="2388">
                  <c:v>80.623000000000005</c:v>
                </c:pt>
                <c:pt idx="2389">
                  <c:v>81.394999999999996</c:v>
                </c:pt>
                <c:pt idx="2390">
                  <c:v>81.335999999999999</c:v>
                </c:pt>
                <c:pt idx="2391">
                  <c:v>81.019000000000005</c:v>
                </c:pt>
                <c:pt idx="2392">
                  <c:v>80.631</c:v>
                </c:pt>
                <c:pt idx="2393">
                  <c:v>80.631</c:v>
                </c:pt>
                <c:pt idx="2394">
                  <c:v>79.733000000000004</c:v>
                </c:pt>
                <c:pt idx="2395">
                  <c:v>78.679000000000002</c:v>
                </c:pt>
                <c:pt idx="2396">
                  <c:v>77.212999999999994</c:v>
                </c:pt>
                <c:pt idx="2397">
                  <c:v>75.989000000000004</c:v>
                </c:pt>
                <c:pt idx="2398">
                  <c:v>73.438000000000002</c:v>
                </c:pt>
                <c:pt idx="2399">
                  <c:v>70.185000000000002</c:v>
                </c:pt>
                <c:pt idx="2400">
                  <c:v>64.376000000000005</c:v>
                </c:pt>
                <c:pt idx="2401">
                  <c:v>42.911999999999999</c:v>
                </c:pt>
                <c:pt idx="2402">
                  <c:v>63.201999999999998</c:v>
                </c:pt>
                <c:pt idx="2403">
                  <c:v>69.379000000000005</c:v>
                </c:pt>
                <c:pt idx="2404">
                  <c:v>72.459000000000003</c:v>
                </c:pt>
                <c:pt idx="2405">
                  <c:v>75.343999999999994</c:v>
                </c:pt>
                <c:pt idx="2406">
                  <c:v>76.741</c:v>
                </c:pt>
                <c:pt idx="2407">
                  <c:v>77.66</c:v>
                </c:pt>
                <c:pt idx="2408">
                  <c:v>78.245000000000005</c:v>
                </c:pt>
                <c:pt idx="2409">
                  <c:v>79.516999999999996</c:v>
                </c:pt>
                <c:pt idx="2410">
                  <c:v>79.66</c:v>
                </c:pt>
                <c:pt idx="2411">
                  <c:v>79.566000000000003</c:v>
                </c:pt>
                <c:pt idx="2412">
                  <c:v>79.224999999999994</c:v>
                </c:pt>
                <c:pt idx="2413">
                  <c:v>79.662000000000006</c:v>
                </c:pt>
                <c:pt idx="2414">
                  <c:v>78.94</c:v>
                </c:pt>
                <c:pt idx="2415">
                  <c:v>78.08</c:v>
                </c:pt>
                <c:pt idx="2416">
                  <c:v>76.751000000000005</c:v>
                </c:pt>
                <c:pt idx="2417">
                  <c:v>76.177000000000007</c:v>
                </c:pt>
                <c:pt idx="2418">
                  <c:v>74.09</c:v>
                </c:pt>
                <c:pt idx="2419">
                  <c:v>71.396000000000001</c:v>
                </c:pt>
                <c:pt idx="2420">
                  <c:v>67.203999999999994</c:v>
                </c:pt>
                <c:pt idx="2421">
                  <c:v>60.814</c:v>
                </c:pt>
                <c:pt idx="2422">
                  <c:v>52.595999999999997</c:v>
                </c:pt>
                <c:pt idx="2423">
                  <c:v>64.823999999999998</c:v>
                </c:pt>
                <c:pt idx="2424">
                  <c:v>69.474000000000004</c:v>
                </c:pt>
                <c:pt idx="2425">
                  <c:v>73</c:v>
                </c:pt>
                <c:pt idx="2426">
                  <c:v>74.715000000000003</c:v>
                </c:pt>
                <c:pt idx="2427">
                  <c:v>75.861000000000004</c:v>
                </c:pt>
                <c:pt idx="2428">
                  <c:v>76.882000000000005</c:v>
                </c:pt>
                <c:pt idx="2429">
                  <c:v>78.069000000000003</c:v>
                </c:pt>
                <c:pt idx="2430">
                  <c:v>78.495000000000005</c:v>
                </c:pt>
                <c:pt idx="2431">
                  <c:v>78.3</c:v>
                </c:pt>
                <c:pt idx="2432">
                  <c:v>78.123000000000005</c:v>
                </c:pt>
                <c:pt idx="2433">
                  <c:v>78.525999999999996</c:v>
                </c:pt>
                <c:pt idx="2434">
                  <c:v>78.024000000000001</c:v>
                </c:pt>
                <c:pt idx="2435">
                  <c:v>76.784000000000006</c:v>
                </c:pt>
                <c:pt idx="2436">
                  <c:v>75.447000000000003</c:v>
                </c:pt>
                <c:pt idx="2437">
                  <c:v>74.692999999999998</c:v>
                </c:pt>
                <c:pt idx="2438">
                  <c:v>72.465000000000003</c:v>
                </c:pt>
                <c:pt idx="2439">
                  <c:v>68.927000000000007</c:v>
                </c:pt>
                <c:pt idx="2440">
                  <c:v>64.415999999999997</c:v>
                </c:pt>
                <c:pt idx="2441">
                  <c:v>45.118000000000002</c:v>
                </c:pt>
                <c:pt idx="2442">
                  <c:v>62.637</c:v>
                </c:pt>
                <c:pt idx="2443">
                  <c:v>68.516000000000005</c:v>
                </c:pt>
                <c:pt idx="2444">
                  <c:v>72.555999999999997</c:v>
                </c:pt>
                <c:pt idx="2445">
                  <c:v>74.808999999999997</c:v>
                </c:pt>
                <c:pt idx="2446">
                  <c:v>76.408000000000001</c:v>
                </c:pt>
                <c:pt idx="2447">
                  <c:v>77.465000000000003</c:v>
                </c:pt>
                <c:pt idx="2448">
                  <c:v>78.983000000000004</c:v>
                </c:pt>
                <c:pt idx="2449">
                  <c:v>79.495000000000005</c:v>
                </c:pt>
                <c:pt idx="2450">
                  <c:v>79.891999999999996</c:v>
                </c:pt>
                <c:pt idx="2451">
                  <c:v>79.725999999999999</c:v>
                </c:pt>
                <c:pt idx="2452">
                  <c:v>80.426000000000002</c:v>
                </c:pt>
                <c:pt idx="2453">
                  <c:v>80.156999999999996</c:v>
                </c:pt>
                <c:pt idx="2454">
                  <c:v>79.447999999999993</c:v>
                </c:pt>
                <c:pt idx="2455">
                  <c:v>78.78</c:v>
                </c:pt>
                <c:pt idx="2456">
                  <c:v>78.465999999999994</c:v>
                </c:pt>
                <c:pt idx="2457">
                  <c:v>77.165000000000006</c:v>
                </c:pt>
                <c:pt idx="2458">
                  <c:v>75.210999999999999</c:v>
                </c:pt>
                <c:pt idx="2459">
                  <c:v>73.003</c:v>
                </c:pt>
                <c:pt idx="2460">
                  <c:v>70.091999999999999</c:v>
                </c:pt>
                <c:pt idx="2461">
                  <c:v>63.793999999999997</c:v>
                </c:pt>
                <c:pt idx="2462">
                  <c:v>45.615000000000002</c:v>
                </c:pt>
                <c:pt idx="2463">
                  <c:v>64.634</c:v>
                </c:pt>
                <c:pt idx="2464">
                  <c:v>70.468999999999994</c:v>
                </c:pt>
                <c:pt idx="2465">
                  <c:v>73.989999999999995</c:v>
                </c:pt>
                <c:pt idx="2466">
                  <c:v>75.921000000000006</c:v>
                </c:pt>
                <c:pt idx="2467">
                  <c:v>77.536000000000001</c:v>
                </c:pt>
                <c:pt idx="2468">
                  <c:v>79.108999999999995</c:v>
                </c:pt>
                <c:pt idx="2469">
                  <c:v>79.980999999999995</c:v>
                </c:pt>
                <c:pt idx="2470">
                  <c:v>80.501999999999995</c:v>
                </c:pt>
                <c:pt idx="2471">
                  <c:v>80.748000000000005</c:v>
                </c:pt>
                <c:pt idx="2472">
                  <c:v>81.507000000000005</c:v>
                </c:pt>
                <c:pt idx="2473">
                  <c:v>81.462000000000003</c:v>
                </c:pt>
                <c:pt idx="2474">
                  <c:v>81.263000000000005</c:v>
                </c:pt>
                <c:pt idx="2475">
                  <c:v>80.841999999999999</c:v>
                </c:pt>
                <c:pt idx="2476">
                  <c:v>80.739999999999995</c:v>
                </c:pt>
                <c:pt idx="2477">
                  <c:v>79.962000000000003</c:v>
                </c:pt>
                <c:pt idx="2478">
                  <c:v>78.866</c:v>
                </c:pt>
                <c:pt idx="2479">
                  <c:v>77.198999999999998</c:v>
                </c:pt>
                <c:pt idx="2480">
                  <c:v>76.325999999999993</c:v>
                </c:pt>
                <c:pt idx="2481">
                  <c:v>73.631</c:v>
                </c:pt>
                <c:pt idx="2482">
                  <c:v>70.462999999999994</c:v>
                </c:pt>
                <c:pt idx="2483">
                  <c:v>63.606000000000002</c:v>
                </c:pt>
                <c:pt idx="2484">
                  <c:v>44.557000000000002</c:v>
                </c:pt>
                <c:pt idx="2485">
                  <c:v>65.158000000000001</c:v>
                </c:pt>
                <c:pt idx="2486">
                  <c:v>70.099999999999994</c:v>
                </c:pt>
                <c:pt idx="2487">
                  <c:v>73.522000000000006</c:v>
                </c:pt>
                <c:pt idx="2488">
                  <c:v>76.177999999999997</c:v>
                </c:pt>
                <c:pt idx="2489">
                  <c:v>77.638999999999996</c:v>
                </c:pt>
                <c:pt idx="2490">
                  <c:v>78.622</c:v>
                </c:pt>
                <c:pt idx="2491">
                  <c:v>79.236999999999995</c:v>
                </c:pt>
                <c:pt idx="2492">
                  <c:v>80.472999999999999</c:v>
                </c:pt>
                <c:pt idx="2493">
                  <c:v>80.67</c:v>
                </c:pt>
                <c:pt idx="2494">
                  <c:v>80.632999999999996</c:v>
                </c:pt>
                <c:pt idx="2495">
                  <c:v>81.215000000000003</c:v>
                </c:pt>
                <c:pt idx="2496">
                  <c:v>80.789000000000001</c:v>
                </c:pt>
                <c:pt idx="2497">
                  <c:v>80.197000000000003</c:v>
                </c:pt>
                <c:pt idx="2498">
                  <c:v>79.319000000000003</c:v>
                </c:pt>
                <c:pt idx="2499">
                  <c:v>79.106999999999999</c:v>
                </c:pt>
                <c:pt idx="2500">
                  <c:v>77.748999999999995</c:v>
                </c:pt>
                <c:pt idx="2501">
                  <c:v>75.933999999999997</c:v>
                </c:pt>
                <c:pt idx="2502">
                  <c:v>73.552000000000007</c:v>
                </c:pt>
                <c:pt idx="2503">
                  <c:v>71.031999999999996</c:v>
                </c:pt>
                <c:pt idx="2504">
                  <c:v>65.09</c:v>
                </c:pt>
                <c:pt idx="2505">
                  <c:v>52.091000000000001</c:v>
                </c:pt>
                <c:pt idx="2506">
                  <c:v>60.707999999999998</c:v>
                </c:pt>
                <c:pt idx="2507">
                  <c:v>68.343999999999994</c:v>
                </c:pt>
                <c:pt idx="2508">
                  <c:v>72.150000000000006</c:v>
                </c:pt>
                <c:pt idx="2509">
                  <c:v>74.224999999999994</c:v>
                </c:pt>
                <c:pt idx="2510">
                  <c:v>75.798000000000002</c:v>
                </c:pt>
                <c:pt idx="2511">
                  <c:v>77.638999999999996</c:v>
                </c:pt>
                <c:pt idx="2512">
                  <c:v>78.370999999999995</c:v>
                </c:pt>
                <c:pt idx="2513">
                  <c:v>78.784999999999997</c:v>
                </c:pt>
                <c:pt idx="2514">
                  <c:v>78.75</c:v>
                </c:pt>
                <c:pt idx="2515">
                  <c:v>79.659000000000006</c:v>
                </c:pt>
                <c:pt idx="2516">
                  <c:v>79.215999999999994</c:v>
                </c:pt>
                <c:pt idx="2517">
                  <c:v>78.816000000000003</c:v>
                </c:pt>
                <c:pt idx="2518">
                  <c:v>77.879000000000005</c:v>
                </c:pt>
                <c:pt idx="2519">
                  <c:v>77.778999999999996</c:v>
                </c:pt>
                <c:pt idx="2520">
                  <c:v>76.379000000000005</c:v>
                </c:pt>
                <c:pt idx="2521">
                  <c:v>74.569999999999993</c:v>
                </c:pt>
                <c:pt idx="2522">
                  <c:v>71.858999999999995</c:v>
                </c:pt>
                <c:pt idx="2523">
                  <c:v>69.418000000000006</c:v>
                </c:pt>
                <c:pt idx="2524">
                  <c:v>63.261000000000003</c:v>
                </c:pt>
                <c:pt idx="2525">
                  <c:v>28.033000000000001</c:v>
                </c:pt>
                <c:pt idx="2526">
                  <c:v>63.52</c:v>
                </c:pt>
                <c:pt idx="2527">
                  <c:v>69.402000000000001</c:v>
                </c:pt>
                <c:pt idx="2528">
                  <c:v>72.850999999999999</c:v>
                </c:pt>
                <c:pt idx="2529">
                  <c:v>74.899000000000001</c:v>
                </c:pt>
                <c:pt idx="2530">
                  <c:v>76.296999999999997</c:v>
                </c:pt>
                <c:pt idx="2531">
                  <c:v>77.933999999999997</c:v>
                </c:pt>
                <c:pt idx="2532">
                  <c:v>78.653000000000006</c:v>
                </c:pt>
                <c:pt idx="2533">
                  <c:v>79.022999999999996</c:v>
                </c:pt>
                <c:pt idx="2534">
                  <c:v>79.277000000000001</c:v>
                </c:pt>
                <c:pt idx="2535">
                  <c:v>79.978999999999999</c:v>
                </c:pt>
                <c:pt idx="2536">
                  <c:v>79.747</c:v>
                </c:pt>
                <c:pt idx="2537">
                  <c:v>79.180999999999997</c:v>
                </c:pt>
                <c:pt idx="2538">
                  <c:v>78.537000000000006</c:v>
                </c:pt>
                <c:pt idx="2539">
                  <c:v>78.418999999999997</c:v>
                </c:pt>
                <c:pt idx="2540">
                  <c:v>77.171999999999997</c:v>
                </c:pt>
                <c:pt idx="2541">
                  <c:v>75.304000000000002</c:v>
                </c:pt>
                <c:pt idx="2542">
                  <c:v>72.941000000000003</c:v>
                </c:pt>
                <c:pt idx="2543">
                  <c:v>70.802000000000007</c:v>
                </c:pt>
                <c:pt idx="2544">
                  <c:v>65.114999999999995</c:v>
                </c:pt>
                <c:pt idx="2545">
                  <c:v>45.936</c:v>
                </c:pt>
                <c:pt idx="2546">
                  <c:v>62.46</c:v>
                </c:pt>
                <c:pt idx="2547">
                  <c:v>69.637</c:v>
                </c:pt>
                <c:pt idx="2548">
                  <c:v>73.28</c:v>
                </c:pt>
                <c:pt idx="2549">
                  <c:v>75.47</c:v>
                </c:pt>
                <c:pt idx="2550">
                  <c:v>77.781999999999996</c:v>
                </c:pt>
                <c:pt idx="2551">
                  <c:v>78.823999999999998</c:v>
                </c:pt>
                <c:pt idx="2552">
                  <c:v>79.769000000000005</c:v>
                </c:pt>
                <c:pt idx="2553">
                  <c:v>80.326999999999998</c:v>
                </c:pt>
                <c:pt idx="2554">
                  <c:v>81.311999999999998</c:v>
                </c:pt>
                <c:pt idx="2555">
                  <c:v>81.471999999999994</c:v>
                </c:pt>
                <c:pt idx="2556">
                  <c:v>81.385999999999996</c:v>
                </c:pt>
                <c:pt idx="2557">
                  <c:v>81.097999999999999</c:v>
                </c:pt>
                <c:pt idx="2558">
                  <c:v>81.376999999999995</c:v>
                </c:pt>
                <c:pt idx="2559">
                  <c:v>80.838999999999999</c:v>
                </c:pt>
                <c:pt idx="2560">
                  <c:v>79.864000000000004</c:v>
                </c:pt>
                <c:pt idx="2561">
                  <c:v>78.664000000000001</c:v>
                </c:pt>
                <c:pt idx="2562">
                  <c:v>77.975999999999999</c:v>
                </c:pt>
                <c:pt idx="2563">
                  <c:v>76.054000000000002</c:v>
                </c:pt>
                <c:pt idx="2564">
                  <c:v>73.436999999999998</c:v>
                </c:pt>
                <c:pt idx="2565">
                  <c:v>69.355999999999995</c:v>
                </c:pt>
                <c:pt idx="2566">
                  <c:v>63.551000000000002</c:v>
                </c:pt>
                <c:pt idx="2567">
                  <c:v>50.835000000000001</c:v>
                </c:pt>
                <c:pt idx="2568">
                  <c:v>66.323999999999998</c:v>
                </c:pt>
                <c:pt idx="2569">
                  <c:v>71.150000000000006</c:v>
                </c:pt>
                <c:pt idx="2570">
                  <c:v>74.766999999999996</c:v>
                </c:pt>
                <c:pt idx="2571">
                  <c:v>76.792000000000002</c:v>
                </c:pt>
                <c:pt idx="2572">
                  <c:v>78.179000000000002</c:v>
                </c:pt>
                <c:pt idx="2573">
                  <c:v>79.123999999999995</c:v>
                </c:pt>
                <c:pt idx="2574">
                  <c:v>80.512</c:v>
                </c:pt>
                <c:pt idx="2575">
                  <c:v>81.058000000000007</c:v>
                </c:pt>
                <c:pt idx="2576">
                  <c:v>81.150000000000006</c:v>
                </c:pt>
                <c:pt idx="2577">
                  <c:v>81.149000000000001</c:v>
                </c:pt>
                <c:pt idx="2578">
                  <c:v>81.793999999999997</c:v>
                </c:pt>
                <c:pt idx="2579">
                  <c:v>81.319999999999993</c:v>
                </c:pt>
                <c:pt idx="2580">
                  <c:v>80.918000000000006</c:v>
                </c:pt>
                <c:pt idx="2581">
                  <c:v>80.031999999999996</c:v>
                </c:pt>
                <c:pt idx="2582">
                  <c:v>79.834000000000003</c:v>
                </c:pt>
                <c:pt idx="2583">
                  <c:v>78.558999999999997</c:v>
                </c:pt>
                <c:pt idx="2584">
                  <c:v>77.093999999999994</c:v>
                </c:pt>
                <c:pt idx="2585">
                  <c:v>74.647999999999996</c:v>
                </c:pt>
                <c:pt idx="2586">
                  <c:v>72.548000000000002</c:v>
                </c:pt>
                <c:pt idx="2587">
                  <c:v>67.724000000000004</c:v>
                </c:pt>
                <c:pt idx="2588">
                  <c:v>58.792000000000002</c:v>
                </c:pt>
                <c:pt idx="2589">
                  <c:v>58.040999999999997</c:v>
                </c:pt>
                <c:pt idx="2590">
                  <c:v>68.097999999999999</c:v>
                </c:pt>
                <c:pt idx="2591">
                  <c:v>72.096000000000004</c:v>
                </c:pt>
                <c:pt idx="2592">
                  <c:v>74.584000000000003</c:v>
                </c:pt>
                <c:pt idx="2593">
                  <c:v>76.225999999999999</c:v>
                </c:pt>
                <c:pt idx="2594">
                  <c:v>78.150999999999996</c:v>
                </c:pt>
                <c:pt idx="2595">
                  <c:v>78.995000000000005</c:v>
                </c:pt>
                <c:pt idx="2596">
                  <c:v>79.316000000000003</c:v>
                </c:pt>
                <c:pt idx="2597">
                  <c:v>79.59</c:v>
                </c:pt>
                <c:pt idx="2598">
                  <c:v>80.38</c:v>
                </c:pt>
                <c:pt idx="2599">
                  <c:v>80.317999999999998</c:v>
                </c:pt>
                <c:pt idx="2600">
                  <c:v>79.932000000000002</c:v>
                </c:pt>
                <c:pt idx="2601">
                  <c:v>80.012</c:v>
                </c:pt>
                <c:pt idx="2602">
                  <c:v>79.146000000000001</c:v>
                </c:pt>
                <c:pt idx="2603">
                  <c:v>78.119</c:v>
                </c:pt>
                <c:pt idx="2604">
                  <c:v>76.290000000000006</c:v>
                </c:pt>
                <c:pt idx="2605">
                  <c:v>75.489999999999995</c:v>
                </c:pt>
                <c:pt idx="2606">
                  <c:v>72.582999999999998</c:v>
                </c:pt>
                <c:pt idx="2607">
                  <c:v>69.093999999999994</c:v>
                </c:pt>
                <c:pt idx="2608">
                  <c:v>61.28</c:v>
                </c:pt>
                <c:pt idx="2609">
                  <c:v>46.215000000000003</c:v>
                </c:pt>
                <c:pt idx="2610">
                  <c:v>65.930000000000007</c:v>
                </c:pt>
                <c:pt idx="2611">
                  <c:v>70.527000000000001</c:v>
                </c:pt>
                <c:pt idx="2612">
                  <c:v>73.352999999999994</c:v>
                </c:pt>
                <c:pt idx="2613">
                  <c:v>76.036000000000001</c:v>
                </c:pt>
                <c:pt idx="2614">
                  <c:v>77.274000000000001</c:v>
                </c:pt>
                <c:pt idx="2615">
                  <c:v>78.281999999999996</c:v>
                </c:pt>
                <c:pt idx="2616">
                  <c:v>78.597999999999999</c:v>
                </c:pt>
                <c:pt idx="2617">
                  <c:v>79.926000000000002</c:v>
                </c:pt>
                <c:pt idx="2618">
                  <c:v>79.941999999999993</c:v>
                </c:pt>
                <c:pt idx="2619">
                  <c:v>79.801000000000002</c:v>
                </c:pt>
                <c:pt idx="2620">
                  <c:v>79.325999999999993</c:v>
                </c:pt>
                <c:pt idx="2621">
                  <c:v>79.655000000000001</c:v>
                </c:pt>
                <c:pt idx="2622">
                  <c:v>78.75</c:v>
                </c:pt>
                <c:pt idx="2623">
                  <c:v>77.591999999999999</c:v>
                </c:pt>
                <c:pt idx="2624">
                  <c:v>76.106999999999999</c:v>
                </c:pt>
                <c:pt idx="2625">
                  <c:v>75.222999999999999</c:v>
                </c:pt>
                <c:pt idx="2626">
                  <c:v>72.216999999999999</c:v>
                </c:pt>
                <c:pt idx="2627">
                  <c:v>68.001000000000005</c:v>
                </c:pt>
                <c:pt idx="2628">
                  <c:v>59.148000000000003</c:v>
                </c:pt>
                <c:pt idx="2629">
                  <c:v>56.459000000000003</c:v>
                </c:pt>
                <c:pt idx="2630">
                  <c:v>66.968999999999994</c:v>
                </c:pt>
                <c:pt idx="2631">
                  <c:v>71.64</c:v>
                </c:pt>
                <c:pt idx="2632">
                  <c:v>74.191999999999993</c:v>
                </c:pt>
                <c:pt idx="2633">
                  <c:v>76.691999999999993</c:v>
                </c:pt>
                <c:pt idx="2634">
                  <c:v>78.051000000000002</c:v>
                </c:pt>
                <c:pt idx="2635">
                  <c:v>79.100999999999999</c:v>
                </c:pt>
                <c:pt idx="2636">
                  <c:v>79.718000000000004</c:v>
                </c:pt>
                <c:pt idx="2637">
                  <c:v>80.795000000000002</c:v>
                </c:pt>
                <c:pt idx="2638">
                  <c:v>81.114999999999995</c:v>
                </c:pt>
                <c:pt idx="2639">
                  <c:v>81.007999999999996</c:v>
                </c:pt>
                <c:pt idx="2640">
                  <c:v>80.882999999999996</c:v>
                </c:pt>
                <c:pt idx="2641">
                  <c:v>81.123999999999995</c:v>
                </c:pt>
                <c:pt idx="2642">
                  <c:v>80.66</c:v>
                </c:pt>
                <c:pt idx="2643">
                  <c:v>79.716999999999999</c:v>
                </c:pt>
                <c:pt idx="2644">
                  <c:v>78.581999999999994</c:v>
                </c:pt>
                <c:pt idx="2645">
                  <c:v>77.983000000000004</c:v>
                </c:pt>
                <c:pt idx="2646">
                  <c:v>76.087000000000003</c:v>
                </c:pt>
                <c:pt idx="2647">
                  <c:v>73.302000000000007</c:v>
                </c:pt>
                <c:pt idx="2648">
                  <c:v>69.137</c:v>
                </c:pt>
                <c:pt idx="2649">
                  <c:v>63.639000000000003</c:v>
                </c:pt>
                <c:pt idx="2650">
                  <c:v>50.976999999999997</c:v>
                </c:pt>
                <c:pt idx="2651">
                  <c:v>66.180000000000007</c:v>
                </c:pt>
                <c:pt idx="2652">
                  <c:v>71.64</c:v>
                </c:pt>
                <c:pt idx="2653">
                  <c:v>75.016999999999996</c:v>
                </c:pt>
                <c:pt idx="2654">
                  <c:v>77.171999999999997</c:v>
                </c:pt>
                <c:pt idx="2655">
                  <c:v>78.444000000000003</c:v>
                </c:pt>
                <c:pt idx="2656">
                  <c:v>80.126000000000005</c:v>
                </c:pt>
                <c:pt idx="2657">
                  <c:v>80.763000000000005</c:v>
                </c:pt>
                <c:pt idx="2658">
                  <c:v>81.298000000000002</c:v>
                </c:pt>
                <c:pt idx="2659">
                  <c:v>81.498000000000005</c:v>
                </c:pt>
                <c:pt idx="2660">
                  <c:v>82.263000000000005</c:v>
                </c:pt>
                <c:pt idx="2661">
                  <c:v>82.052999999999997</c:v>
                </c:pt>
                <c:pt idx="2662">
                  <c:v>81.772999999999996</c:v>
                </c:pt>
                <c:pt idx="2663">
                  <c:v>81.225999999999999</c:v>
                </c:pt>
                <c:pt idx="2664">
                  <c:v>81.22</c:v>
                </c:pt>
                <c:pt idx="2665">
                  <c:v>80.245999999999995</c:v>
                </c:pt>
                <c:pt idx="2666">
                  <c:v>78.986000000000004</c:v>
                </c:pt>
                <c:pt idx="2667">
                  <c:v>77.397999999999996</c:v>
                </c:pt>
                <c:pt idx="2668">
                  <c:v>76.058999999999997</c:v>
                </c:pt>
                <c:pt idx="2669">
                  <c:v>73.146000000000001</c:v>
                </c:pt>
                <c:pt idx="2670">
                  <c:v>68.757000000000005</c:v>
                </c:pt>
                <c:pt idx="2671">
                  <c:v>60.219000000000001</c:v>
                </c:pt>
                <c:pt idx="2672">
                  <c:v>57.844000000000001</c:v>
                </c:pt>
                <c:pt idx="2673">
                  <c:v>68.122</c:v>
                </c:pt>
                <c:pt idx="2674">
                  <c:v>72.320999999999998</c:v>
                </c:pt>
                <c:pt idx="2675">
                  <c:v>74.861000000000004</c:v>
                </c:pt>
                <c:pt idx="2676">
                  <c:v>77.236000000000004</c:v>
                </c:pt>
                <c:pt idx="2677">
                  <c:v>78.540999999999997</c:v>
                </c:pt>
                <c:pt idx="2678">
                  <c:v>79.507999999999996</c:v>
                </c:pt>
                <c:pt idx="2679">
                  <c:v>79.847999999999999</c:v>
                </c:pt>
                <c:pt idx="2680">
                  <c:v>81.048000000000002</c:v>
                </c:pt>
                <c:pt idx="2681">
                  <c:v>81.061000000000007</c:v>
                </c:pt>
                <c:pt idx="2682">
                  <c:v>80.978999999999999</c:v>
                </c:pt>
                <c:pt idx="2683">
                  <c:v>80.561999999999998</c:v>
                </c:pt>
                <c:pt idx="2684">
                  <c:v>80.983999999999995</c:v>
                </c:pt>
                <c:pt idx="2685">
                  <c:v>80.111000000000004</c:v>
                </c:pt>
                <c:pt idx="2686">
                  <c:v>79.137</c:v>
                </c:pt>
                <c:pt idx="2687">
                  <c:v>77.734999999999999</c:v>
                </c:pt>
                <c:pt idx="2688">
                  <c:v>77</c:v>
                </c:pt>
                <c:pt idx="2689">
                  <c:v>74.760999999999996</c:v>
                </c:pt>
                <c:pt idx="2690">
                  <c:v>71.692999999999998</c:v>
                </c:pt>
                <c:pt idx="2691">
                  <c:v>66.796999999999997</c:v>
                </c:pt>
                <c:pt idx="2692">
                  <c:v>56.895000000000003</c:v>
                </c:pt>
                <c:pt idx="2693">
                  <c:v>59.661000000000001</c:v>
                </c:pt>
                <c:pt idx="2694">
                  <c:v>67.941000000000003</c:v>
                </c:pt>
                <c:pt idx="2695">
                  <c:v>71.954999999999998</c:v>
                </c:pt>
                <c:pt idx="2696">
                  <c:v>74.975999999999999</c:v>
                </c:pt>
                <c:pt idx="2697">
                  <c:v>76.774000000000001</c:v>
                </c:pt>
                <c:pt idx="2698">
                  <c:v>77.741</c:v>
                </c:pt>
                <c:pt idx="2699">
                  <c:v>78.596000000000004</c:v>
                </c:pt>
                <c:pt idx="2700">
                  <c:v>79.897000000000006</c:v>
                </c:pt>
                <c:pt idx="2701">
                  <c:v>80.042000000000002</c:v>
                </c:pt>
                <c:pt idx="2702">
                  <c:v>79.944000000000003</c:v>
                </c:pt>
                <c:pt idx="2703">
                  <c:v>79.831000000000003</c:v>
                </c:pt>
                <c:pt idx="2704">
                  <c:v>80.066000000000003</c:v>
                </c:pt>
                <c:pt idx="2705">
                  <c:v>79.582999999999998</c:v>
                </c:pt>
                <c:pt idx="2706">
                  <c:v>78.406000000000006</c:v>
                </c:pt>
                <c:pt idx="2707">
                  <c:v>78.173000000000002</c:v>
                </c:pt>
                <c:pt idx="2708">
                  <c:v>76.399000000000001</c:v>
                </c:pt>
                <c:pt idx="2709">
                  <c:v>74.542000000000002</c:v>
                </c:pt>
                <c:pt idx="2710">
                  <c:v>70.924999999999997</c:v>
                </c:pt>
                <c:pt idx="2711">
                  <c:v>67.135000000000005</c:v>
                </c:pt>
                <c:pt idx="2712">
                  <c:v>53.390999999999998</c:v>
                </c:pt>
                <c:pt idx="2713">
                  <c:v>61.823</c:v>
                </c:pt>
                <c:pt idx="2714">
                  <c:v>68.912999999999997</c:v>
                </c:pt>
                <c:pt idx="2715">
                  <c:v>73.394000000000005</c:v>
                </c:pt>
                <c:pt idx="2716">
                  <c:v>75.578000000000003</c:v>
                </c:pt>
                <c:pt idx="2717">
                  <c:v>77.397000000000006</c:v>
                </c:pt>
                <c:pt idx="2718">
                  <c:v>78.402000000000001</c:v>
                </c:pt>
                <c:pt idx="2719">
                  <c:v>79.984999999999999</c:v>
                </c:pt>
                <c:pt idx="2720">
                  <c:v>80.497</c:v>
                </c:pt>
                <c:pt idx="2721">
                  <c:v>80.786000000000001</c:v>
                </c:pt>
                <c:pt idx="2722">
                  <c:v>80.753</c:v>
                </c:pt>
                <c:pt idx="2723">
                  <c:v>81.430000000000007</c:v>
                </c:pt>
                <c:pt idx="2724">
                  <c:v>81.105999999999995</c:v>
                </c:pt>
                <c:pt idx="2725">
                  <c:v>80.626999999999995</c:v>
                </c:pt>
                <c:pt idx="2726">
                  <c:v>79.591999999999999</c:v>
                </c:pt>
                <c:pt idx="2727">
                  <c:v>79.453000000000003</c:v>
                </c:pt>
                <c:pt idx="2728">
                  <c:v>78.174000000000007</c:v>
                </c:pt>
                <c:pt idx="2729">
                  <c:v>76.013000000000005</c:v>
                </c:pt>
                <c:pt idx="2730">
                  <c:v>73.796000000000006</c:v>
                </c:pt>
                <c:pt idx="2731">
                  <c:v>71</c:v>
                </c:pt>
                <c:pt idx="2732">
                  <c:v>64.980999999999995</c:v>
                </c:pt>
                <c:pt idx="2733">
                  <c:v>41.942999999999998</c:v>
                </c:pt>
                <c:pt idx="2734">
                  <c:v>64.876999999999995</c:v>
                </c:pt>
                <c:pt idx="2735">
                  <c:v>71.484999999999999</c:v>
                </c:pt>
                <c:pt idx="2736">
                  <c:v>74.739000000000004</c:v>
                </c:pt>
                <c:pt idx="2737">
                  <c:v>76.888999999999996</c:v>
                </c:pt>
                <c:pt idx="2738">
                  <c:v>78.340999999999994</c:v>
                </c:pt>
                <c:pt idx="2739">
                  <c:v>79.963999999999999</c:v>
                </c:pt>
                <c:pt idx="2740">
                  <c:v>80.873000000000005</c:v>
                </c:pt>
                <c:pt idx="2741">
                  <c:v>81.25</c:v>
                </c:pt>
                <c:pt idx="2742">
                  <c:v>81.628</c:v>
                </c:pt>
                <c:pt idx="2743">
                  <c:v>82.275999999999996</c:v>
                </c:pt>
                <c:pt idx="2744">
                  <c:v>82.259</c:v>
                </c:pt>
                <c:pt idx="2745">
                  <c:v>81.888999999999996</c:v>
                </c:pt>
                <c:pt idx="2746">
                  <c:v>81.406999999999996</c:v>
                </c:pt>
                <c:pt idx="2747">
                  <c:v>81.367999999999995</c:v>
                </c:pt>
                <c:pt idx="2748">
                  <c:v>80.462999999999994</c:v>
                </c:pt>
                <c:pt idx="2749">
                  <c:v>79.296000000000006</c:v>
                </c:pt>
                <c:pt idx="2750">
                  <c:v>77.715999999999994</c:v>
                </c:pt>
                <c:pt idx="2751">
                  <c:v>76.358000000000004</c:v>
                </c:pt>
                <c:pt idx="2752">
                  <c:v>73.44</c:v>
                </c:pt>
                <c:pt idx="2753">
                  <c:v>69.317999999999998</c:v>
                </c:pt>
                <c:pt idx="2754">
                  <c:v>58.509</c:v>
                </c:pt>
                <c:pt idx="2755">
                  <c:v>57.384</c:v>
                </c:pt>
                <c:pt idx="2756">
                  <c:v>68.543999999999997</c:v>
                </c:pt>
                <c:pt idx="2757">
                  <c:v>72.403000000000006</c:v>
                </c:pt>
                <c:pt idx="2758">
                  <c:v>75.382999999999996</c:v>
                </c:pt>
                <c:pt idx="2759">
                  <c:v>77.697000000000003</c:v>
                </c:pt>
                <c:pt idx="2760">
                  <c:v>79.183999999999997</c:v>
                </c:pt>
                <c:pt idx="2761">
                  <c:v>79.923000000000002</c:v>
                </c:pt>
                <c:pt idx="2762">
                  <c:v>81.313000000000002</c:v>
                </c:pt>
                <c:pt idx="2763">
                  <c:v>81.632999999999996</c:v>
                </c:pt>
                <c:pt idx="2764">
                  <c:v>81.792000000000002</c:v>
                </c:pt>
                <c:pt idx="2765">
                  <c:v>81.686000000000007</c:v>
                </c:pt>
                <c:pt idx="2766">
                  <c:v>82.131</c:v>
                </c:pt>
                <c:pt idx="2767">
                  <c:v>81.736999999999995</c:v>
                </c:pt>
                <c:pt idx="2768">
                  <c:v>81.073999999999998</c:v>
                </c:pt>
                <c:pt idx="2769">
                  <c:v>80.126999999999995</c:v>
                </c:pt>
                <c:pt idx="2770">
                  <c:v>79.727999999999994</c:v>
                </c:pt>
                <c:pt idx="2771">
                  <c:v>78.239999999999995</c:v>
                </c:pt>
                <c:pt idx="2772">
                  <c:v>76.256</c:v>
                </c:pt>
                <c:pt idx="2773">
                  <c:v>73.566999999999993</c:v>
                </c:pt>
                <c:pt idx="2774">
                  <c:v>70.683000000000007</c:v>
                </c:pt>
                <c:pt idx="2775">
                  <c:v>63.7</c:v>
                </c:pt>
                <c:pt idx="2776">
                  <c:v>46.722000000000001</c:v>
                </c:pt>
                <c:pt idx="2777">
                  <c:v>65.497</c:v>
                </c:pt>
                <c:pt idx="2778">
                  <c:v>71.655000000000001</c:v>
                </c:pt>
                <c:pt idx="2779">
                  <c:v>74.67</c:v>
                </c:pt>
                <c:pt idx="2780">
                  <c:v>76.501999999999995</c:v>
                </c:pt>
                <c:pt idx="2781">
                  <c:v>77.616</c:v>
                </c:pt>
                <c:pt idx="2782">
                  <c:v>79.343999999999994</c:v>
                </c:pt>
                <c:pt idx="2783">
                  <c:v>79.954999999999998</c:v>
                </c:pt>
                <c:pt idx="2784">
                  <c:v>80.337000000000003</c:v>
                </c:pt>
                <c:pt idx="2785">
                  <c:v>80.302000000000007</c:v>
                </c:pt>
                <c:pt idx="2786">
                  <c:v>81.013000000000005</c:v>
                </c:pt>
                <c:pt idx="2787">
                  <c:v>80.682000000000002</c:v>
                </c:pt>
                <c:pt idx="2788">
                  <c:v>80.156000000000006</c:v>
                </c:pt>
                <c:pt idx="2789">
                  <c:v>79.256</c:v>
                </c:pt>
                <c:pt idx="2790">
                  <c:v>79.138999999999996</c:v>
                </c:pt>
                <c:pt idx="2791">
                  <c:v>77.656000000000006</c:v>
                </c:pt>
                <c:pt idx="2792">
                  <c:v>75.947000000000003</c:v>
                </c:pt>
                <c:pt idx="2793">
                  <c:v>73.236000000000004</c:v>
                </c:pt>
                <c:pt idx="2794">
                  <c:v>70.837999999999994</c:v>
                </c:pt>
                <c:pt idx="2795">
                  <c:v>64.525000000000006</c:v>
                </c:pt>
                <c:pt idx="2796">
                  <c:v>27.838999999999999</c:v>
                </c:pt>
                <c:pt idx="2797">
                  <c:v>64.790999999999997</c:v>
                </c:pt>
                <c:pt idx="2798">
                  <c:v>70.718999999999994</c:v>
                </c:pt>
                <c:pt idx="2799">
                  <c:v>73.95</c:v>
                </c:pt>
                <c:pt idx="2800">
                  <c:v>76.058000000000007</c:v>
                </c:pt>
                <c:pt idx="2801">
                  <c:v>77.418000000000006</c:v>
                </c:pt>
                <c:pt idx="2802">
                  <c:v>79.126000000000005</c:v>
                </c:pt>
                <c:pt idx="2803">
                  <c:v>79.997</c:v>
                </c:pt>
                <c:pt idx="2804">
                  <c:v>80.197000000000003</c:v>
                </c:pt>
                <c:pt idx="2805">
                  <c:v>80.504999999999995</c:v>
                </c:pt>
                <c:pt idx="2806">
                  <c:v>81.14</c:v>
                </c:pt>
                <c:pt idx="2807">
                  <c:v>80.97</c:v>
                </c:pt>
                <c:pt idx="2808">
                  <c:v>80.387</c:v>
                </c:pt>
                <c:pt idx="2809">
                  <c:v>79.804000000000002</c:v>
                </c:pt>
                <c:pt idx="2810">
                  <c:v>79.611000000000004</c:v>
                </c:pt>
                <c:pt idx="2811">
                  <c:v>78.347999999999999</c:v>
                </c:pt>
                <c:pt idx="2812">
                  <c:v>76.528999999999996</c:v>
                </c:pt>
                <c:pt idx="2813">
                  <c:v>74.203000000000003</c:v>
                </c:pt>
                <c:pt idx="2814">
                  <c:v>72.042000000000002</c:v>
                </c:pt>
                <c:pt idx="2815">
                  <c:v>66.619</c:v>
                </c:pt>
                <c:pt idx="2816">
                  <c:v>51.012</c:v>
                </c:pt>
                <c:pt idx="2817">
                  <c:v>63.118000000000002</c:v>
                </c:pt>
                <c:pt idx="2818">
                  <c:v>70.207999999999998</c:v>
                </c:pt>
                <c:pt idx="2819">
                  <c:v>74</c:v>
                </c:pt>
                <c:pt idx="2820">
                  <c:v>76.254000000000005</c:v>
                </c:pt>
                <c:pt idx="2821">
                  <c:v>78.527000000000001</c:v>
                </c:pt>
                <c:pt idx="2822">
                  <c:v>79.706000000000003</c:v>
                </c:pt>
                <c:pt idx="2823">
                  <c:v>80.582999999999998</c:v>
                </c:pt>
                <c:pt idx="2824">
                  <c:v>81.090999999999994</c:v>
                </c:pt>
                <c:pt idx="2825">
                  <c:v>82.204999999999998</c:v>
                </c:pt>
                <c:pt idx="2826">
                  <c:v>82.167000000000002</c:v>
                </c:pt>
                <c:pt idx="2827">
                  <c:v>82.144000000000005</c:v>
                </c:pt>
                <c:pt idx="2828">
                  <c:v>81.884</c:v>
                </c:pt>
                <c:pt idx="2829">
                  <c:v>82.063999999999993</c:v>
                </c:pt>
                <c:pt idx="2830">
                  <c:v>81.494</c:v>
                </c:pt>
                <c:pt idx="2831">
                  <c:v>80.480999999999995</c:v>
                </c:pt>
                <c:pt idx="2832">
                  <c:v>79.302000000000007</c:v>
                </c:pt>
                <c:pt idx="2833">
                  <c:v>78.522000000000006</c:v>
                </c:pt>
                <c:pt idx="2834">
                  <c:v>76.701999999999998</c:v>
                </c:pt>
                <c:pt idx="2835">
                  <c:v>73.522000000000006</c:v>
                </c:pt>
                <c:pt idx="2836">
                  <c:v>69.162000000000006</c:v>
                </c:pt>
                <c:pt idx="2837">
                  <c:v>61.261000000000003</c:v>
                </c:pt>
                <c:pt idx="2838">
                  <c:v>58.515999999999998</c:v>
                </c:pt>
                <c:pt idx="2839">
                  <c:v>68.873999999999995</c:v>
                </c:pt>
                <c:pt idx="2840">
                  <c:v>73.114000000000004</c:v>
                </c:pt>
                <c:pt idx="2841">
                  <c:v>76.25</c:v>
                </c:pt>
                <c:pt idx="2842">
                  <c:v>78.244</c:v>
                </c:pt>
                <c:pt idx="2843">
                  <c:v>79.42</c:v>
                </c:pt>
                <c:pt idx="2844">
                  <c:v>80.283000000000001</c:v>
                </c:pt>
                <c:pt idx="2845">
                  <c:v>81.602000000000004</c:v>
                </c:pt>
                <c:pt idx="2846">
                  <c:v>81.995000000000005</c:v>
                </c:pt>
                <c:pt idx="2847">
                  <c:v>82.153999999999996</c:v>
                </c:pt>
                <c:pt idx="2848">
                  <c:v>82.078000000000003</c:v>
                </c:pt>
                <c:pt idx="2849">
                  <c:v>82.634</c:v>
                </c:pt>
                <c:pt idx="2850">
                  <c:v>82.292000000000002</c:v>
                </c:pt>
                <c:pt idx="2851">
                  <c:v>81.566999999999993</c:v>
                </c:pt>
                <c:pt idx="2852">
                  <c:v>80.706000000000003</c:v>
                </c:pt>
                <c:pt idx="2853">
                  <c:v>80.436999999999998</c:v>
                </c:pt>
                <c:pt idx="2854">
                  <c:v>78.891000000000005</c:v>
                </c:pt>
                <c:pt idx="2855">
                  <c:v>77.248000000000005</c:v>
                </c:pt>
                <c:pt idx="2856">
                  <c:v>74.662000000000006</c:v>
                </c:pt>
                <c:pt idx="2857">
                  <c:v>72.328000000000003</c:v>
                </c:pt>
                <c:pt idx="2858">
                  <c:v>66.221999999999994</c:v>
                </c:pt>
                <c:pt idx="2859">
                  <c:v>52.002000000000002</c:v>
                </c:pt>
                <c:pt idx="2860">
                  <c:v>64.653999999999996</c:v>
                </c:pt>
                <c:pt idx="2861">
                  <c:v>70.947999999999993</c:v>
                </c:pt>
                <c:pt idx="2862">
                  <c:v>74.587000000000003</c:v>
                </c:pt>
                <c:pt idx="2863">
                  <c:v>76.507000000000005</c:v>
                </c:pt>
                <c:pt idx="2864">
                  <c:v>78.048000000000002</c:v>
                </c:pt>
                <c:pt idx="2865">
                  <c:v>79.843999999999994</c:v>
                </c:pt>
                <c:pt idx="2866">
                  <c:v>80.480999999999995</c:v>
                </c:pt>
                <c:pt idx="2867">
                  <c:v>80.882000000000005</c:v>
                </c:pt>
                <c:pt idx="2868">
                  <c:v>81.040000000000006</c:v>
                </c:pt>
                <c:pt idx="2869">
                  <c:v>81.778999999999996</c:v>
                </c:pt>
                <c:pt idx="2870">
                  <c:v>81.611999999999995</c:v>
                </c:pt>
                <c:pt idx="2871">
                  <c:v>81.120999999999995</c:v>
                </c:pt>
                <c:pt idx="2872">
                  <c:v>81.248999999999995</c:v>
                </c:pt>
                <c:pt idx="2873">
                  <c:v>80.308000000000007</c:v>
                </c:pt>
                <c:pt idx="2874">
                  <c:v>79.224000000000004</c:v>
                </c:pt>
                <c:pt idx="2875">
                  <c:v>77.649000000000001</c:v>
                </c:pt>
                <c:pt idx="2876">
                  <c:v>76.346999999999994</c:v>
                </c:pt>
                <c:pt idx="2877">
                  <c:v>73.498999999999995</c:v>
                </c:pt>
                <c:pt idx="2878">
                  <c:v>69.421999999999997</c:v>
                </c:pt>
                <c:pt idx="2879">
                  <c:v>59.857999999999997</c:v>
                </c:pt>
                <c:pt idx="2880">
                  <c:v>56.465000000000003</c:v>
                </c:pt>
                <c:pt idx="2881">
                  <c:v>67.893000000000001</c:v>
                </c:pt>
                <c:pt idx="2882">
                  <c:v>72.075999999999993</c:v>
                </c:pt>
                <c:pt idx="2883">
                  <c:v>74.819999999999993</c:v>
                </c:pt>
                <c:pt idx="2884">
                  <c:v>77.334000000000003</c:v>
                </c:pt>
                <c:pt idx="2885">
                  <c:v>78.718999999999994</c:v>
                </c:pt>
                <c:pt idx="2886">
                  <c:v>79.510999999999996</c:v>
                </c:pt>
                <c:pt idx="2887">
                  <c:v>79.986999999999995</c:v>
                </c:pt>
                <c:pt idx="2888">
                  <c:v>81.158000000000001</c:v>
                </c:pt>
                <c:pt idx="2889">
                  <c:v>81.210999999999999</c:v>
                </c:pt>
                <c:pt idx="2890">
                  <c:v>81.106999999999999</c:v>
                </c:pt>
                <c:pt idx="2891">
                  <c:v>80.528999999999996</c:v>
                </c:pt>
                <c:pt idx="2892">
                  <c:v>80.945999999999998</c:v>
                </c:pt>
                <c:pt idx="2893">
                  <c:v>80.039000000000001</c:v>
                </c:pt>
                <c:pt idx="2894">
                  <c:v>78.915999999999997</c:v>
                </c:pt>
                <c:pt idx="2895">
                  <c:v>77.361000000000004</c:v>
                </c:pt>
                <c:pt idx="2896">
                  <c:v>76.424000000000007</c:v>
                </c:pt>
                <c:pt idx="2897">
                  <c:v>73.534999999999997</c:v>
                </c:pt>
                <c:pt idx="2898">
                  <c:v>69.474000000000004</c:v>
                </c:pt>
                <c:pt idx="2899">
                  <c:v>61.601999999999997</c:v>
                </c:pt>
                <c:pt idx="2900">
                  <c:v>52.435000000000002</c:v>
                </c:pt>
                <c:pt idx="2901">
                  <c:v>67.364999999999995</c:v>
                </c:pt>
                <c:pt idx="2902">
                  <c:v>72.212999999999994</c:v>
                </c:pt>
                <c:pt idx="2903">
                  <c:v>75.155000000000001</c:v>
                </c:pt>
                <c:pt idx="2904">
                  <c:v>77.611999999999995</c:v>
                </c:pt>
                <c:pt idx="2905">
                  <c:v>79.019000000000005</c:v>
                </c:pt>
                <c:pt idx="2906">
                  <c:v>79.893000000000001</c:v>
                </c:pt>
                <c:pt idx="2907">
                  <c:v>80.534000000000006</c:v>
                </c:pt>
                <c:pt idx="2908">
                  <c:v>81.62</c:v>
                </c:pt>
                <c:pt idx="2909">
                  <c:v>81.93</c:v>
                </c:pt>
                <c:pt idx="2910">
                  <c:v>81.816000000000003</c:v>
                </c:pt>
                <c:pt idx="2911">
                  <c:v>81.584000000000003</c:v>
                </c:pt>
                <c:pt idx="2912">
                  <c:v>81.92</c:v>
                </c:pt>
                <c:pt idx="2913">
                  <c:v>81.36</c:v>
                </c:pt>
                <c:pt idx="2914">
                  <c:v>80.417000000000002</c:v>
                </c:pt>
                <c:pt idx="2915">
                  <c:v>79.248000000000005</c:v>
                </c:pt>
                <c:pt idx="2916">
                  <c:v>78.543999999999997</c:v>
                </c:pt>
                <c:pt idx="2917">
                  <c:v>76.608000000000004</c:v>
                </c:pt>
                <c:pt idx="2918">
                  <c:v>73.744</c:v>
                </c:pt>
                <c:pt idx="2919">
                  <c:v>69.281000000000006</c:v>
                </c:pt>
                <c:pt idx="2920">
                  <c:v>62.462000000000003</c:v>
                </c:pt>
                <c:pt idx="2921">
                  <c:v>56.686</c:v>
                </c:pt>
                <c:pt idx="2922">
                  <c:v>68.287999999999997</c:v>
                </c:pt>
                <c:pt idx="2923">
                  <c:v>73.454999999999998</c:v>
                </c:pt>
                <c:pt idx="2924">
                  <c:v>76.188999999999993</c:v>
                </c:pt>
                <c:pt idx="2925">
                  <c:v>78.248999999999995</c:v>
                </c:pt>
                <c:pt idx="2926">
                  <c:v>79.397000000000006</c:v>
                </c:pt>
                <c:pt idx="2927">
                  <c:v>81.106999999999999</c:v>
                </c:pt>
                <c:pt idx="2928">
                  <c:v>81.819000000000003</c:v>
                </c:pt>
                <c:pt idx="2929">
                  <c:v>82.197000000000003</c:v>
                </c:pt>
                <c:pt idx="2930">
                  <c:v>82.38</c:v>
                </c:pt>
                <c:pt idx="2931">
                  <c:v>83.055999999999997</c:v>
                </c:pt>
                <c:pt idx="2932">
                  <c:v>82.85</c:v>
                </c:pt>
                <c:pt idx="2933">
                  <c:v>82.49</c:v>
                </c:pt>
                <c:pt idx="2934">
                  <c:v>81.938999999999993</c:v>
                </c:pt>
                <c:pt idx="2935">
                  <c:v>81.802999999999997</c:v>
                </c:pt>
                <c:pt idx="2936">
                  <c:v>80.712999999999994</c:v>
                </c:pt>
                <c:pt idx="2937">
                  <c:v>79.352999999999994</c:v>
                </c:pt>
                <c:pt idx="2938">
                  <c:v>77.569000000000003</c:v>
                </c:pt>
                <c:pt idx="2939">
                  <c:v>76.022999999999996</c:v>
                </c:pt>
                <c:pt idx="2940">
                  <c:v>72.584000000000003</c:v>
                </c:pt>
                <c:pt idx="2941">
                  <c:v>67.052000000000007</c:v>
                </c:pt>
                <c:pt idx="2942">
                  <c:v>49.231000000000002</c:v>
                </c:pt>
                <c:pt idx="2943">
                  <c:v>64.441999999999993</c:v>
                </c:pt>
                <c:pt idx="2944">
                  <c:v>71.165000000000006</c:v>
                </c:pt>
                <c:pt idx="2945">
                  <c:v>74.650999999999996</c:v>
                </c:pt>
                <c:pt idx="2946">
                  <c:v>76.650999999999996</c:v>
                </c:pt>
                <c:pt idx="2947">
                  <c:v>78.988</c:v>
                </c:pt>
                <c:pt idx="2948">
                  <c:v>80.117000000000004</c:v>
                </c:pt>
                <c:pt idx="2949">
                  <c:v>80.844999999999999</c:v>
                </c:pt>
                <c:pt idx="2950">
                  <c:v>81.308999999999997</c:v>
                </c:pt>
                <c:pt idx="2951">
                  <c:v>82.203000000000003</c:v>
                </c:pt>
                <c:pt idx="2952">
                  <c:v>82.27</c:v>
                </c:pt>
                <c:pt idx="2953">
                  <c:v>82.198999999999998</c:v>
                </c:pt>
                <c:pt idx="2954">
                  <c:v>81.608999999999995</c:v>
                </c:pt>
                <c:pt idx="2955">
                  <c:v>81.97</c:v>
                </c:pt>
                <c:pt idx="2956">
                  <c:v>81.081000000000003</c:v>
                </c:pt>
                <c:pt idx="2957">
                  <c:v>80.102000000000004</c:v>
                </c:pt>
                <c:pt idx="2958">
                  <c:v>78.616</c:v>
                </c:pt>
                <c:pt idx="2959">
                  <c:v>77.852000000000004</c:v>
                </c:pt>
                <c:pt idx="2960">
                  <c:v>75.314999999999998</c:v>
                </c:pt>
                <c:pt idx="2961">
                  <c:v>71.962000000000003</c:v>
                </c:pt>
                <c:pt idx="2962">
                  <c:v>66.088999999999999</c:v>
                </c:pt>
                <c:pt idx="2963">
                  <c:v>50.896999999999998</c:v>
                </c:pt>
                <c:pt idx="2964">
                  <c:v>64.268000000000001</c:v>
                </c:pt>
                <c:pt idx="2965">
                  <c:v>70.545000000000002</c:v>
                </c:pt>
                <c:pt idx="2966">
                  <c:v>73.954999999999998</c:v>
                </c:pt>
                <c:pt idx="2967">
                  <c:v>76.891999999999996</c:v>
                </c:pt>
                <c:pt idx="2968">
                  <c:v>78.411000000000001</c:v>
                </c:pt>
                <c:pt idx="2969">
                  <c:v>79.326999999999998</c:v>
                </c:pt>
                <c:pt idx="2970">
                  <c:v>80.08</c:v>
                </c:pt>
                <c:pt idx="2971">
                  <c:v>81.244</c:v>
                </c:pt>
                <c:pt idx="2972">
                  <c:v>81.453000000000003</c:v>
                </c:pt>
                <c:pt idx="2973">
                  <c:v>81.275000000000006</c:v>
                </c:pt>
                <c:pt idx="2974">
                  <c:v>81.106999999999999</c:v>
                </c:pt>
                <c:pt idx="2975">
                  <c:v>81.5</c:v>
                </c:pt>
                <c:pt idx="2976">
                  <c:v>80.754999999999995</c:v>
                </c:pt>
                <c:pt idx="2977">
                  <c:v>79.753</c:v>
                </c:pt>
                <c:pt idx="2978">
                  <c:v>79.471999999999994</c:v>
                </c:pt>
                <c:pt idx="2979">
                  <c:v>77.555000000000007</c:v>
                </c:pt>
                <c:pt idx="2980">
                  <c:v>75.581000000000003</c:v>
                </c:pt>
                <c:pt idx="2981">
                  <c:v>72.216999999999999</c:v>
                </c:pt>
                <c:pt idx="2982">
                  <c:v>68.619</c:v>
                </c:pt>
                <c:pt idx="2983">
                  <c:v>55.738</c:v>
                </c:pt>
                <c:pt idx="2984">
                  <c:v>61.061999999999998</c:v>
                </c:pt>
                <c:pt idx="2985">
                  <c:v>69.915000000000006</c:v>
                </c:pt>
                <c:pt idx="2986">
                  <c:v>74.132999999999996</c:v>
                </c:pt>
                <c:pt idx="2987">
                  <c:v>76.603999999999999</c:v>
                </c:pt>
                <c:pt idx="2988">
                  <c:v>78.259</c:v>
                </c:pt>
                <c:pt idx="2989">
                  <c:v>79.325999999999993</c:v>
                </c:pt>
                <c:pt idx="2990">
                  <c:v>80.956999999999994</c:v>
                </c:pt>
                <c:pt idx="2991">
                  <c:v>81.352999999999994</c:v>
                </c:pt>
                <c:pt idx="2992">
                  <c:v>81.753</c:v>
                </c:pt>
                <c:pt idx="2993">
                  <c:v>81.629000000000005</c:v>
                </c:pt>
                <c:pt idx="2994">
                  <c:v>82.32</c:v>
                </c:pt>
                <c:pt idx="2995">
                  <c:v>81.974000000000004</c:v>
                </c:pt>
                <c:pt idx="2996">
                  <c:v>81.391999999999996</c:v>
                </c:pt>
                <c:pt idx="2997">
                  <c:v>80.453000000000003</c:v>
                </c:pt>
                <c:pt idx="2998">
                  <c:v>80.256</c:v>
                </c:pt>
                <c:pt idx="2999">
                  <c:v>78.923000000000002</c:v>
                </c:pt>
                <c:pt idx="3000">
                  <c:v>77.081999999999994</c:v>
                </c:pt>
                <c:pt idx="3001">
                  <c:v>74.353999999999999</c:v>
                </c:pt>
                <c:pt idx="3002">
                  <c:v>71.724000000000004</c:v>
                </c:pt>
                <c:pt idx="3003">
                  <c:v>64.891999999999996</c:v>
                </c:pt>
                <c:pt idx="3004">
                  <c:v>51.3</c:v>
                </c:pt>
                <c:pt idx="3005">
                  <c:v>66.739000000000004</c:v>
                </c:pt>
                <c:pt idx="3006">
                  <c:v>72.450999999999993</c:v>
                </c:pt>
                <c:pt idx="3007">
                  <c:v>75.528000000000006</c:v>
                </c:pt>
                <c:pt idx="3008">
                  <c:v>77.7</c:v>
                </c:pt>
                <c:pt idx="3009">
                  <c:v>79.061000000000007</c:v>
                </c:pt>
                <c:pt idx="3010">
                  <c:v>80.816999999999993</c:v>
                </c:pt>
                <c:pt idx="3011">
                  <c:v>81.543000000000006</c:v>
                </c:pt>
                <c:pt idx="3012">
                  <c:v>82.012</c:v>
                </c:pt>
                <c:pt idx="3013">
                  <c:v>82.284999999999997</c:v>
                </c:pt>
                <c:pt idx="3014">
                  <c:v>82.974999999999994</c:v>
                </c:pt>
                <c:pt idx="3015">
                  <c:v>82.959000000000003</c:v>
                </c:pt>
                <c:pt idx="3016">
                  <c:v>82.463999999999999</c:v>
                </c:pt>
                <c:pt idx="3017">
                  <c:v>82.025000000000006</c:v>
                </c:pt>
                <c:pt idx="3018">
                  <c:v>81.948999999999998</c:v>
                </c:pt>
                <c:pt idx="3019">
                  <c:v>80.97</c:v>
                </c:pt>
                <c:pt idx="3020">
                  <c:v>79.647000000000006</c:v>
                </c:pt>
                <c:pt idx="3021">
                  <c:v>77.905000000000001</c:v>
                </c:pt>
                <c:pt idx="3022">
                  <c:v>76.45</c:v>
                </c:pt>
                <c:pt idx="3023">
                  <c:v>73.173000000000002</c:v>
                </c:pt>
                <c:pt idx="3024">
                  <c:v>68.253</c:v>
                </c:pt>
                <c:pt idx="3025">
                  <c:v>53.029000000000003</c:v>
                </c:pt>
                <c:pt idx="3026">
                  <c:v>63.478999999999999</c:v>
                </c:pt>
                <c:pt idx="3027">
                  <c:v>71.061000000000007</c:v>
                </c:pt>
                <c:pt idx="3028">
                  <c:v>74.593999999999994</c:v>
                </c:pt>
                <c:pt idx="3029">
                  <c:v>77.09</c:v>
                </c:pt>
                <c:pt idx="3030">
                  <c:v>79.239000000000004</c:v>
                </c:pt>
                <c:pt idx="3031">
                  <c:v>80.426000000000002</c:v>
                </c:pt>
                <c:pt idx="3032">
                  <c:v>81.09</c:v>
                </c:pt>
                <c:pt idx="3033">
                  <c:v>82.403999999999996</c:v>
                </c:pt>
                <c:pt idx="3034">
                  <c:v>82.677000000000007</c:v>
                </c:pt>
                <c:pt idx="3035">
                  <c:v>82.787999999999997</c:v>
                </c:pt>
                <c:pt idx="3036">
                  <c:v>82.552000000000007</c:v>
                </c:pt>
                <c:pt idx="3037">
                  <c:v>83.024000000000001</c:v>
                </c:pt>
                <c:pt idx="3038">
                  <c:v>82.510999999999996</c:v>
                </c:pt>
                <c:pt idx="3039">
                  <c:v>81.811999999999998</c:v>
                </c:pt>
                <c:pt idx="3040">
                  <c:v>80.790999999999997</c:v>
                </c:pt>
                <c:pt idx="3041">
                  <c:v>80.254999999999995</c:v>
                </c:pt>
                <c:pt idx="3042">
                  <c:v>78.650999999999996</c:v>
                </c:pt>
                <c:pt idx="3043">
                  <c:v>76.513999999999996</c:v>
                </c:pt>
                <c:pt idx="3044">
                  <c:v>73.489000000000004</c:v>
                </c:pt>
                <c:pt idx="3045">
                  <c:v>69.802000000000007</c:v>
                </c:pt>
                <c:pt idx="3046">
                  <c:v>60.22</c:v>
                </c:pt>
                <c:pt idx="3047">
                  <c:v>60.359000000000002</c:v>
                </c:pt>
                <c:pt idx="3048">
                  <c:v>69.078000000000003</c:v>
                </c:pt>
                <c:pt idx="3049">
                  <c:v>73.932000000000002</c:v>
                </c:pt>
                <c:pt idx="3050">
                  <c:v>76.543000000000006</c:v>
                </c:pt>
                <c:pt idx="3051">
                  <c:v>78.120999999999995</c:v>
                </c:pt>
                <c:pt idx="3052">
                  <c:v>79.197999999999993</c:v>
                </c:pt>
                <c:pt idx="3053">
                  <c:v>80.921000000000006</c:v>
                </c:pt>
                <c:pt idx="3054">
                  <c:v>81.367000000000004</c:v>
                </c:pt>
                <c:pt idx="3055">
                  <c:v>81.724999999999994</c:v>
                </c:pt>
                <c:pt idx="3056">
                  <c:v>81.582999999999998</c:v>
                </c:pt>
                <c:pt idx="3057">
                  <c:v>82.292000000000002</c:v>
                </c:pt>
                <c:pt idx="3058">
                  <c:v>81.89</c:v>
                </c:pt>
                <c:pt idx="3059">
                  <c:v>81.418999999999997</c:v>
                </c:pt>
                <c:pt idx="3060">
                  <c:v>80.399000000000001</c:v>
                </c:pt>
                <c:pt idx="3061">
                  <c:v>80.209000000000003</c:v>
                </c:pt>
                <c:pt idx="3062">
                  <c:v>78.710999999999999</c:v>
                </c:pt>
                <c:pt idx="3063">
                  <c:v>76.929000000000002</c:v>
                </c:pt>
                <c:pt idx="3064">
                  <c:v>74.215999999999994</c:v>
                </c:pt>
                <c:pt idx="3065">
                  <c:v>71.554000000000002</c:v>
                </c:pt>
                <c:pt idx="3066">
                  <c:v>64.825999999999993</c:v>
                </c:pt>
                <c:pt idx="3067">
                  <c:v>45.689</c:v>
                </c:pt>
                <c:pt idx="3068">
                  <c:v>66.411000000000001</c:v>
                </c:pt>
                <c:pt idx="3069">
                  <c:v>72.073999999999998</c:v>
                </c:pt>
                <c:pt idx="3070">
                  <c:v>75.284999999999997</c:v>
                </c:pt>
                <c:pt idx="3071">
                  <c:v>77.147999999999996</c:v>
                </c:pt>
                <c:pt idx="3072">
                  <c:v>78.647999999999996</c:v>
                </c:pt>
                <c:pt idx="3073">
                  <c:v>80.283000000000001</c:v>
                </c:pt>
                <c:pt idx="3074">
                  <c:v>81.066000000000003</c:v>
                </c:pt>
                <c:pt idx="3075">
                  <c:v>81.403999999999996</c:v>
                </c:pt>
                <c:pt idx="3076">
                  <c:v>81.488</c:v>
                </c:pt>
                <c:pt idx="3077">
                  <c:v>82.218000000000004</c:v>
                </c:pt>
                <c:pt idx="3078">
                  <c:v>82.105000000000004</c:v>
                </c:pt>
                <c:pt idx="3079">
                  <c:v>81.387</c:v>
                </c:pt>
                <c:pt idx="3080">
                  <c:v>80.819000000000003</c:v>
                </c:pt>
                <c:pt idx="3081">
                  <c:v>80.614999999999995</c:v>
                </c:pt>
                <c:pt idx="3082">
                  <c:v>79.456999999999994</c:v>
                </c:pt>
                <c:pt idx="3083">
                  <c:v>77.617000000000004</c:v>
                </c:pt>
                <c:pt idx="3084">
                  <c:v>76.533000000000001</c:v>
                </c:pt>
                <c:pt idx="3085">
                  <c:v>73.040999999999997</c:v>
                </c:pt>
                <c:pt idx="3086">
                  <c:v>67.95</c:v>
                </c:pt>
                <c:pt idx="3087">
                  <c:v>52.981999999999999</c:v>
                </c:pt>
                <c:pt idx="3088">
                  <c:v>63.473999999999997</c:v>
                </c:pt>
                <c:pt idx="3089">
                  <c:v>70.933000000000007</c:v>
                </c:pt>
                <c:pt idx="3090">
                  <c:v>74.869</c:v>
                </c:pt>
                <c:pt idx="3091">
                  <c:v>77.003</c:v>
                </c:pt>
                <c:pt idx="3092">
                  <c:v>79.436999999999998</c:v>
                </c:pt>
                <c:pt idx="3093">
                  <c:v>80.510999999999996</c:v>
                </c:pt>
                <c:pt idx="3094">
                  <c:v>81.379000000000005</c:v>
                </c:pt>
                <c:pt idx="3095">
                  <c:v>81.855000000000004</c:v>
                </c:pt>
                <c:pt idx="3096">
                  <c:v>82.900999999999996</c:v>
                </c:pt>
                <c:pt idx="3097">
                  <c:v>82.960999999999999</c:v>
                </c:pt>
                <c:pt idx="3098">
                  <c:v>82.876000000000005</c:v>
                </c:pt>
                <c:pt idx="3099">
                  <c:v>82.554000000000002</c:v>
                </c:pt>
                <c:pt idx="3100">
                  <c:v>82.897000000000006</c:v>
                </c:pt>
                <c:pt idx="3101">
                  <c:v>82.054000000000002</c:v>
                </c:pt>
                <c:pt idx="3102">
                  <c:v>81.111000000000004</c:v>
                </c:pt>
                <c:pt idx="3103">
                  <c:v>79.841999999999999</c:v>
                </c:pt>
                <c:pt idx="3104">
                  <c:v>78.870999999999995</c:v>
                </c:pt>
                <c:pt idx="3105">
                  <c:v>76.903000000000006</c:v>
                </c:pt>
                <c:pt idx="3106">
                  <c:v>73.653000000000006</c:v>
                </c:pt>
                <c:pt idx="3107">
                  <c:v>69.186000000000007</c:v>
                </c:pt>
                <c:pt idx="3108">
                  <c:v>59.076999999999998</c:v>
                </c:pt>
                <c:pt idx="3109">
                  <c:v>61.531999999999996</c:v>
                </c:pt>
                <c:pt idx="3110">
                  <c:v>70.680000000000007</c:v>
                </c:pt>
                <c:pt idx="3111">
                  <c:v>74.361999999999995</c:v>
                </c:pt>
                <c:pt idx="3112">
                  <c:v>77.495000000000005</c:v>
                </c:pt>
                <c:pt idx="3113">
                  <c:v>79.290999999999997</c:v>
                </c:pt>
                <c:pt idx="3114">
                  <c:v>80.459999999999994</c:v>
                </c:pt>
                <c:pt idx="3115">
                  <c:v>81.33</c:v>
                </c:pt>
                <c:pt idx="3116">
                  <c:v>82.481999999999999</c:v>
                </c:pt>
                <c:pt idx="3117">
                  <c:v>82.963999999999999</c:v>
                </c:pt>
                <c:pt idx="3118">
                  <c:v>83.009</c:v>
                </c:pt>
                <c:pt idx="3119">
                  <c:v>82.921000000000006</c:v>
                </c:pt>
                <c:pt idx="3120">
                  <c:v>83.346000000000004</c:v>
                </c:pt>
                <c:pt idx="3121">
                  <c:v>82.96</c:v>
                </c:pt>
                <c:pt idx="3122">
                  <c:v>82.182000000000002</c:v>
                </c:pt>
                <c:pt idx="3123">
                  <c:v>81.275000000000006</c:v>
                </c:pt>
                <c:pt idx="3124">
                  <c:v>80.918999999999997</c:v>
                </c:pt>
                <c:pt idx="3125">
                  <c:v>79.454999999999998</c:v>
                </c:pt>
                <c:pt idx="3126">
                  <c:v>77.39</c:v>
                </c:pt>
                <c:pt idx="3127">
                  <c:v>74.575999999999993</c:v>
                </c:pt>
                <c:pt idx="3128">
                  <c:v>71.576999999999998</c:v>
                </c:pt>
                <c:pt idx="3129">
                  <c:v>62.911999999999999</c:v>
                </c:pt>
                <c:pt idx="3130">
                  <c:v>53.515000000000001</c:v>
                </c:pt>
                <c:pt idx="3131">
                  <c:v>68.296000000000006</c:v>
                </c:pt>
                <c:pt idx="3132">
                  <c:v>73.31</c:v>
                </c:pt>
                <c:pt idx="3133">
                  <c:v>76.367000000000004</c:v>
                </c:pt>
                <c:pt idx="3134">
                  <c:v>77.984999999999999</c:v>
                </c:pt>
                <c:pt idx="3135">
                  <c:v>79.522999999999996</c:v>
                </c:pt>
                <c:pt idx="3136">
                  <c:v>81.049000000000007</c:v>
                </c:pt>
                <c:pt idx="3137">
                  <c:v>81.774000000000001</c:v>
                </c:pt>
                <c:pt idx="3138">
                  <c:v>82.069000000000003</c:v>
                </c:pt>
                <c:pt idx="3139">
                  <c:v>82.989000000000004</c:v>
                </c:pt>
                <c:pt idx="3140">
                  <c:v>82.903000000000006</c:v>
                </c:pt>
                <c:pt idx="3141">
                  <c:v>82.578999999999994</c:v>
                </c:pt>
                <c:pt idx="3142">
                  <c:v>82.090999999999994</c:v>
                </c:pt>
                <c:pt idx="3143">
                  <c:v>82.152000000000001</c:v>
                </c:pt>
                <c:pt idx="3144">
                  <c:v>81.156999999999996</c:v>
                </c:pt>
                <c:pt idx="3145">
                  <c:v>79.956000000000003</c:v>
                </c:pt>
                <c:pt idx="3146">
                  <c:v>78.266000000000005</c:v>
                </c:pt>
                <c:pt idx="3147">
                  <c:v>76.867000000000004</c:v>
                </c:pt>
                <c:pt idx="3148">
                  <c:v>73.822999999999993</c:v>
                </c:pt>
                <c:pt idx="3149">
                  <c:v>69.391000000000005</c:v>
                </c:pt>
                <c:pt idx="3150">
                  <c:v>59.106999999999999</c:v>
                </c:pt>
                <c:pt idx="3151">
                  <c:v>60.758000000000003</c:v>
                </c:pt>
                <c:pt idx="3152">
                  <c:v>69.87</c:v>
                </c:pt>
                <c:pt idx="3153">
                  <c:v>73.995000000000005</c:v>
                </c:pt>
                <c:pt idx="3154">
                  <c:v>76.341999999999999</c:v>
                </c:pt>
                <c:pt idx="3155">
                  <c:v>78.792000000000002</c:v>
                </c:pt>
                <c:pt idx="3156">
                  <c:v>79.956999999999994</c:v>
                </c:pt>
                <c:pt idx="3157">
                  <c:v>80.707999999999998</c:v>
                </c:pt>
                <c:pt idx="3158">
                  <c:v>81.126000000000005</c:v>
                </c:pt>
                <c:pt idx="3159">
                  <c:v>82.254000000000005</c:v>
                </c:pt>
                <c:pt idx="3160">
                  <c:v>82.284999999999997</c:v>
                </c:pt>
                <c:pt idx="3161">
                  <c:v>82.081000000000003</c:v>
                </c:pt>
                <c:pt idx="3162">
                  <c:v>81.599999999999994</c:v>
                </c:pt>
                <c:pt idx="3163">
                  <c:v>81.921999999999997</c:v>
                </c:pt>
                <c:pt idx="3164">
                  <c:v>81.037999999999997</c:v>
                </c:pt>
                <c:pt idx="3165">
                  <c:v>79.94</c:v>
                </c:pt>
                <c:pt idx="3166">
                  <c:v>78.284000000000006</c:v>
                </c:pt>
                <c:pt idx="3167">
                  <c:v>77.400999999999996</c:v>
                </c:pt>
                <c:pt idx="3168">
                  <c:v>74.605000000000004</c:v>
                </c:pt>
                <c:pt idx="3169">
                  <c:v>70.597999999999999</c:v>
                </c:pt>
                <c:pt idx="3170">
                  <c:v>62.177</c:v>
                </c:pt>
                <c:pt idx="3171">
                  <c:v>52.997</c:v>
                </c:pt>
                <c:pt idx="3172">
                  <c:v>68.382999999999996</c:v>
                </c:pt>
                <c:pt idx="3173">
                  <c:v>73.051000000000002</c:v>
                </c:pt>
                <c:pt idx="3174">
                  <c:v>75.97</c:v>
                </c:pt>
                <c:pt idx="3175">
                  <c:v>78.459999999999994</c:v>
                </c:pt>
                <c:pt idx="3176">
                  <c:v>79.825999999999993</c:v>
                </c:pt>
                <c:pt idx="3177">
                  <c:v>80.727000000000004</c:v>
                </c:pt>
                <c:pt idx="3178">
                  <c:v>81.507999999999996</c:v>
                </c:pt>
                <c:pt idx="3179">
                  <c:v>82.492000000000004</c:v>
                </c:pt>
                <c:pt idx="3180">
                  <c:v>82.796999999999997</c:v>
                </c:pt>
                <c:pt idx="3181">
                  <c:v>82.616</c:v>
                </c:pt>
                <c:pt idx="3182">
                  <c:v>82.423000000000002</c:v>
                </c:pt>
                <c:pt idx="3183">
                  <c:v>82.727000000000004</c:v>
                </c:pt>
                <c:pt idx="3184">
                  <c:v>82.200999999999993</c:v>
                </c:pt>
                <c:pt idx="3185">
                  <c:v>81.116</c:v>
                </c:pt>
                <c:pt idx="3186">
                  <c:v>79.88</c:v>
                </c:pt>
                <c:pt idx="3187">
                  <c:v>79.17</c:v>
                </c:pt>
                <c:pt idx="3188">
                  <c:v>77.177000000000007</c:v>
                </c:pt>
                <c:pt idx="3189">
                  <c:v>74.227000000000004</c:v>
                </c:pt>
                <c:pt idx="3190">
                  <c:v>70.683999999999997</c:v>
                </c:pt>
                <c:pt idx="3191">
                  <c:v>61.578000000000003</c:v>
                </c:pt>
                <c:pt idx="3192">
                  <c:v>60.539000000000001</c:v>
                </c:pt>
                <c:pt idx="3193">
                  <c:v>69.757000000000005</c:v>
                </c:pt>
                <c:pt idx="3194">
                  <c:v>74.677999999999997</c:v>
                </c:pt>
                <c:pt idx="3195">
                  <c:v>77.308999999999997</c:v>
                </c:pt>
                <c:pt idx="3196">
                  <c:v>79.132999999999996</c:v>
                </c:pt>
                <c:pt idx="3197">
                  <c:v>80.363</c:v>
                </c:pt>
                <c:pt idx="3198">
                  <c:v>81.988</c:v>
                </c:pt>
                <c:pt idx="3199">
                  <c:v>82.606999999999999</c:v>
                </c:pt>
                <c:pt idx="3200">
                  <c:v>83.064999999999998</c:v>
                </c:pt>
                <c:pt idx="3201">
                  <c:v>83.052000000000007</c:v>
                </c:pt>
                <c:pt idx="3202">
                  <c:v>83.798000000000002</c:v>
                </c:pt>
                <c:pt idx="3203">
                  <c:v>83.597999999999999</c:v>
                </c:pt>
                <c:pt idx="3204">
                  <c:v>83.088999999999999</c:v>
                </c:pt>
                <c:pt idx="3205">
                  <c:v>82.504999999999995</c:v>
                </c:pt>
                <c:pt idx="3206">
                  <c:v>82.363</c:v>
                </c:pt>
                <c:pt idx="3207">
                  <c:v>81.284000000000006</c:v>
                </c:pt>
                <c:pt idx="3208">
                  <c:v>79.760999999999996</c:v>
                </c:pt>
                <c:pt idx="3209">
                  <c:v>78.007999999999996</c:v>
                </c:pt>
                <c:pt idx="3210">
                  <c:v>76.055000000000007</c:v>
                </c:pt>
                <c:pt idx="3211">
                  <c:v>72.358999999999995</c:v>
                </c:pt>
                <c:pt idx="3212">
                  <c:v>65.326999999999998</c:v>
                </c:pt>
                <c:pt idx="3213">
                  <c:v>47.432000000000002</c:v>
                </c:pt>
                <c:pt idx="3214">
                  <c:v>67.778000000000006</c:v>
                </c:pt>
                <c:pt idx="3215">
                  <c:v>73.466999999999999</c:v>
                </c:pt>
                <c:pt idx="3216">
                  <c:v>76.209999999999994</c:v>
                </c:pt>
                <c:pt idx="3217">
                  <c:v>78.263999999999996</c:v>
                </c:pt>
                <c:pt idx="3218">
                  <c:v>80.295000000000002</c:v>
                </c:pt>
                <c:pt idx="3219">
                  <c:v>81.328999999999994</c:v>
                </c:pt>
                <c:pt idx="3220">
                  <c:v>81.994</c:v>
                </c:pt>
                <c:pt idx="3221">
                  <c:v>82.313000000000002</c:v>
                </c:pt>
                <c:pt idx="3222">
                  <c:v>83.231999999999999</c:v>
                </c:pt>
                <c:pt idx="3223">
                  <c:v>83.245000000000005</c:v>
                </c:pt>
                <c:pt idx="3224">
                  <c:v>83.049000000000007</c:v>
                </c:pt>
                <c:pt idx="3225">
                  <c:v>82.656000000000006</c:v>
                </c:pt>
                <c:pt idx="3226">
                  <c:v>82.655000000000001</c:v>
                </c:pt>
                <c:pt idx="3227">
                  <c:v>81.897000000000006</c:v>
                </c:pt>
                <c:pt idx="3228">
                  <c:v>80.763000000000005</c:v>
                </c:pt>
                <c:pt idx="3229">
                  <c:v>79.099000000000004</c:v>
                </c:pt>
                <c:pt idx="3230">
                  <c:v>78.23</c:v>
                </c:pt>
                <c:pt idx="3231">
                  <c:v>75.509</c:v>
                </c:pt>
                <c:pt idx="3232">
                  <c:v>72.150000000000006</c:v>
                </c:pt>
                <c:pt idx="3233">
                  <c:v>64.897000000000006</c:v>
                </c:pt>
                <c:pt idx="3234">
                  <c:v>22.367999999999999</c:v>
                </c:pt>
                <c:pt idx="3235">
                  <c:v>67.725999999999999</c:v>
                </c:pt>
                <c:pt idx="3236">
                  <c:v>72.495000000000005</c:v>
                </c:pt>
                <c:pt idx="3237">
                  <c:v>75.751000000000005</c:v>
                </c:pt>
                <c:pt idx="3238">
                  <c:v>78.376000000000005</c:v>
                </c:pt>
                <c:pt idx="3239">
                  <c:v>79.787000000000006</c:v>
                </c:pt>
                <c:pt idx="3240">
                  <c:v>80.658000000000001</c:v>
                </c:pt>
                <c:pt idx="3241">
                  <c:v>81.263999999999996</c:v>
                </c:pt>
                <c:pt idx="3242">
                  <c:v>82.457999999999998</c:v>
                </c:pt>
                <c:pt idx="3243">
                  <c:v>82.62</c:v>
                </c:pt>
                <c:pt idx="3244">
                  <c:v>82.48</c:v>
                </c:pt>
                <c:pt idx="3245">
                  <c:v>83.043999999999997</c:v>
                </c:pt>
                <c:pt idx="3246">
                  <c:v>82.501999999999995</c:v>
                </c:pt>
                <c:pt idx="3247">
                  <c:v>81.765000000000001</c:v>
                </c:pt>
                <c:pt idx="3248">
                  <c:v>80.698999999999998</c:v>
                </c:pt>
                <c:pt idx="3249">
                  <c:v>80.341999999999999</c:v>
                </c:pt>
                <c:pt idx="3250">
                  <c:v>78.656000000000006</c:v>
                </c:pt>
                <c:pt idx="3251">
                  <c:v>76.334999999999994</c:v>
                </c:pt>
                <c:pt idx="3252">
                  <c:v>73.013999999999996</c:v>
                </c:pt>
                <c:pt idx="3253">
                  <c:v>68.91</c:v>
                </c:pt>
                <c:pt idx="3254">
                  <c:v>52.569000000000003</c:v>
                </c:pt>
                <c:pt idx="3255">
                  <c:v>63.783000000000001</c:v>
                </c:pt>
                <c:pt idx="3256">
                  <c:v>71.004000000000005</c:v>
                </c:pt>
                <c:pt idx="3257">
                  <c:v>75.097999999999999</c:v>
                </c:pt>
                <c:pt idx="3258">
                  <c:v>77.555999999999997</c:v>
                </c:pt>
                <c:pt idx="3259">
                  <c:v>79.102999999999994</c:v>
                </c:pt>
                <c:pt idx="3260">
                  <c:v>80.227999999999994</c:v>
                </c:pt>
                <c:pt idx="3261">
                  <c:v>81.725999999999999</c:v>
                </c:pt>
                <c:pt idx="3262">
                  <c:v>82.281999999999996</c:v>
                </c:pt>
                <c:pt idx="3263">
                  <c:v>82.552000000000007</c:v>
                </c:pt>
                <c:pt idx="3264">
                  <c:v>82.471999999999994</c:v>
                </c:pt>
                <c:pt idx="3265">
                  <c:v>83.177999999999997</c:v>
                </c:pt>
                <c:pt idx="3266">
                  <c:v>82.733999999999995</c:v>
                </c:pt>
                <c:pt idx="3267">
                  <c:v>82.234999999999999</c:v>
                </c:pt>
                <c:pt idx="3268">
                  <c:v>81.272999999999996</c:v>
                </c:pt>
                <c:pt idx="3269">
                  <c:v>81.064999999999998</c:v>
                </c:pt>
                <c:pt idx="3270">
                  <c:v>79.584999999999994</c:v>
                </c:pt>
                <c:pt idx="3271">
                  <c:v>77.733000000000004</c:v>
                </c:pt>
                <c:pt idx="3272">
                  <c:v>74.908000000000001</c:v>
                </c:pt>
                <c:pt idx="3273">
                  <c:v>72.242000000000004</c:v>
                </c:pt>
                <c:pt idx="3274">
                  <c:v>65.299000000000007</c:v>
                </c:pt>
                <c:pt idx="3275">
                  <c:v>50.628</c:v>
                </c:pt>
                <c:pt idx="3276">
                  <c:v>68.018000000000001</c:v>
                </c:pt>
                <c:pt idx="3277">
                  <c:v>73.376999999999995</c:v>
                </c:pt>
                <c:pt idx="3278">
                  <c:v>76.613</c:v>
                </c:pt>
                <c:pt idx="3279">
                  <c:v>78.588999999999999</c:v>
                </c:pt>
                <c:pt idx="3280">
                  <c:v>80.010999999999996</c:v>
                </c:pt>
                <c:pt idx="3281">
                  <c:v>81.58</c:v>
                </c:pt>
                <c:pt idx="3282">
                  <c:v>82.338999999999999</c:v>
                </c:pt>
                <c:pt idx="3283">
                  <c:v>82.721999999999994</c:v>
                </c:pt>
                <c:pt idx="3284">
                  <c:v>83.004000000000005</c:v>
                </c:pt>
                <c:pt idx="3285">
                  <c:v>83.692999999999998</c:v>
                </c:pt>
                <c:pt idx="3286">
                  <c:v>83.54</c:v>
                </c:pt>
                <c:pt idx="3287">
                  <c:v>83.114000000000004</c:v>
                </c:pt>
                <c:pt idx="3288">
                  <c:v>82.57</c:v>
                </c:pt>
                <c:pt idx="3289">
                  <c:v>82.525000000000006</c:v>
                </c:pt>
                <c:pt idx="3290">
                  <c:v>81.489999999999995</c:v>
                </c:pt>
                <c:pt idx="3291">
                  <c:v>80.001000000000005</c:v>
                </c:pt>
                <c:pt idx="3292">
                  <c:v>78.173000000000002</c:v>
                </c:pt>
                <c:pt idx="3293">
                  <c:v>76.588999999999999</c:v>
                </c:pt>
                <c:pt idx="3294">
                  <c:v>73.055999999999997</c:v>
                </c:pt>
                <c:pt idx="3295">
                  <c:v>67.063000000000002</c:v>
                </c:pt>
                <c:pt idx="3296">
                  <c:v>41.783999999999999</c:v>
                </c:pt>
                <c:pt idx="3297">
                  <c:v>66.998999999999995</c:v>
                </c:pt>
                <c:pt idx="3298">
                  <c:v>72.995000000000005</c:v>
                </c:pt>
                <c:pt idx="3299">
                  <c:v>76.039000000000001</c:v>
                </c:pt>
                <c:pt idx="3300">
                  <c:v>78.97</c:v>
                </c:pt>
                <c:pt idx="3301">
                  <c:v>80.320999999999998</c:v>
                </c:pt>
                <c:pt idx="3302">
                  <c:v>81.453000000000003</c:v>
                </c:pt>
                <c:pt idx="3303">
                  <c:v>82.162000000000006</c:v>
                </c:pt>
                <c:pt idx="3304">
                  <c:v>83.328000000000003</c:v>
                </c:pt>
                <c:pt idx="3305">
                  <c:v>83.581999999999994</c:v>
                </c:pt>
                <c:pt idx="3306">
                  <c:v>83.593000000000004</c:v>
                </c:pt>
                <c:pt idx="3307">
                  <c:v>83.364000000000004</c:v>
                </c:pt>
                <c:pt idx="3308">
                  <c:v>83.765000000000001</c:v>
                </c:pt>
                <c:pt idx="3309">
                  <c:v>83.242000000000004</c:v>
                </c:pt>
                <c:pt idx="3310">
                  <c:v>82.402000000000001</c:v>
                </c:pt>
                <c:pt idx="3311">
                  <c:v>81.284999999999997</c:v>
                </c:pt>
                <c:pt idx="3312">
                  <c:v>80.745999999999995</c:v>
                </c:pt>
                <c:pt idx="3313">
                  <c:v>79.001000000000005</c:v>
                </c:pt>
                <c:pt idx="3314">
                  <c:v>76.665999999999997</c:v>
                </c:pt>
                <c:pt idx="3315">
                  <c:v>73.262</c:v>
                </c:pt>
                <c:pt idx="3316">
                  <c:v>68.850999999999999</c:v>
                </c:pt>
                <c:pt idx="3317">
                  <c:v>52.356000000000002</c:v>
                </c:pt>
                <c:pt idx="3318">
                  <c:v>65.058000000000007</c:v>
                </c:pt>
                <c:pt idx="3319">
                  <c:v>71.468999999999994</c:v>
                </c:pt>
                <c:pt idx="3320">
                  <c:v>75.766999999999996</c:v>
                </c:pt>
                <c:pt idx="3321">
                  <c:v>78.037000000000006</c:v>
                </c:pt>
                <c:pt idx="3322">
                  <c:v>79.546000000000006</c:v>
                </c:pt>
                <c:pt idx="3323">
                  <c:v>80.543000000000006</c:v>
                </c:pt>
                <c:pt idx="3324">
                  <c:v>82.08</c:v>
                </c:pt>
                <c:pt idx="3325">
                  <c:v>82.622</c:v>
                </c:pt>
                <c:pt idx="3326">
                  <c:v>82.727999999999994</c:v>
                </c:pt>
                <c:pt idx="3327">
                  <c:v>82.686000000000007</c:v>
                </c:pt>
                <c:pt idx="3328">
                  <c:v>83.36</c:v>
                </c:pt>
                <c:pt idx="3329">
                  <c:v>82.861000000000004</c:v>
                </c:pt>
                <c:pt idx="3330">
                  <c:v>82.344999999999999</c:v>
                </c:pt>
                <c:pt idx="3331">
                  <c:v>81.36</c:v>
                </c:pt>
                <c:pt idx="3332">
                  <c:v>81.102000000000004</c:v>
                </c:pt>
                <c:pt idx="3333">
                  <c:v>79.634</c:v>
                </c:pt>
                <c:pt idx="3334">
                  <c:v>77.802999999999997</c:v>
                </c:pt>
                <c:pt idx="3335">
                  <c:v>74.838999999999999</c:v>
                </c:pt>
                <c:pt idx="3336">
                  <c:v>72.007999999999996</c:v>
                </c:pt>
                <c:pt idx="3337">
                  <c:v>64.33</c:v>
                </c:pt>
                <c:pt idx="3338">
                  <c:v>52.250999999999998</c:v>
                </c:pt>
                <c:pt idx="3339">
                  <c:v>68.233999999999995</c:v>
                </c:pt>
                <c:pt idx="3340">
                  <c:v>73.644000000000005</c:v>
                </c:pt>
                <c:pt idx="3341">
                  <c:v>76.584999999999994</c:v>
                </c:pt>
                <c:pt idx="3342">
                  <c:v>78.462999999999994</c:v>
                </c:pt>
                <c:pt idx="3343">
                  <c:v>79.820999999999998</c:v>
                </c:pt>
                <c:pt idx="3344">
                  <c:v>81.45</c:v>
                </c:pt>
                <c:pt idx="3345">
                  <c:v>82.137</c:v>
                </c:pt>
                <c:pt idx="3346">
                  <c:v>82.352999999999994</c:v>
                </c:pt>
                <c:pt idx="3347">
                  <c:v>82.522000000000006</c:v>
                </c:pt>
                <c:pt idx="3348">
                  <c:v>83.200999999999993</c:v>
                </c:pt>
                <c:pt idx="3349">
                  <c:v>83.031000000000006</c:v>
                </c:pt>
                <c:pt idx="3350">
                  <c:v>82.528000000000006</c:v>
                </c:pt>
                <c:pt idx="3351">
                  <c:v>82.545000000000002</c:v>
                </c:pt>
                <c:pt idx="3352">
                  <c:v>81.539000000000001</c:v>
                </c:pt>
                <c:pt idx="3353">
                  <c:v>80.325999999999993</c:v>
                </c:pt>
                <c:pt idx="3354">
                  <c:v>78.331000000000003</c:v>
                </c:pt>
                <c:pt idx="3355">
                  <c:v>77.191000000000003</c:v>
                </c:pt>
                <c:pt idx="3356">
                  <c:v>73.747</c:v>
                </c:pt>
                <c:pt idx="3357">
                  <c:v>68.796999999999997</c:v>
                </c:pt>
                <c:pt idx="3358">
                  <c:v>52.127000000000002</c:v>
                </c:pt>
                <c:pt idx="3359">
                  <c:v>64.313000000000002</c:v>
                </c:pt>
                <c:pt idx="3360">
                  <c:v>72.182000000000002</c:v>
                </c:pt>
                <c:pt idx="3361">
                  <c:v>75.652000000000001</c:v>
                </c:pt>
                <c:pt idx="3362">
                  <c:v>77.936999999999998</c:v>
                </c:pt>
                <c:pt idx="3363">
                  <c:v>80.204999999999998</c:v>
                </c:pt>
                <c:pt idx="3364">
                  <c:v>81.319999999999993</c:v>
                </c:pt>
                <c:pt idx="3365">
                  <c:v>82.19</c:v>
                </c:pt>
                <c:pt idx="3366">
                  <c:v>82.527000000000001</c:v>
                </c:pt>
                <c:pt idx="3367">
                  <c:v>83.664000000000001</c:v>
                </c:pt>
                <c:pt idx="3368">
                  <c:v>83.703000000000003</c:v>
                </c:pt>
                <c:pt idx="3369">
                  <c:v>83.575999999999993</c:v>
                </c:pt>
                <c:pt idx="3370">
                  <c:v>83.156000000000006</c:v>
                </c:pt>
                <c:pt idx="3371">
                  <c:v>83.433999999999997</c:v>
                </c:pt>
                <c:pt idx="3372">
                  <c:v>82.638000000000005</c:v>
                </c:pt>
                <c:pt idx="3373">
                  <c:v>81.614999999999995</c:v>
                </c:pt>
                <c:pt idx="3374">
                  <c:v>80.290000000000006</c:v>
                </c:pt>
                <c:pt idx="3375">
                  <c:v>79.475999999999999</c:v>
                </c:pt>
                <c:pt idx="3376">
                  <c:v>76.992999999999995</c:v>
                </c:pt>
                <c:pt idx="3377">
                  <c:v>73.763999999999996</c:v>
                </c:pt>
                <c:pt idx="3378">
                  <c:v>68.248999999999995</c:v>
                </c:pt>
                <c:pt idx="3379">
                  <c:v>52.856999999999999</c:v>
                </c:pt>
                <c:pt idx="3380">
                  <c:v>65.373000000000005</c:v>
                </c:pt>
                <c:pt idx="3381">
                  <c:v>72.218000000000004</c:v>
                </c:pt>
                <c:pt idx="3382">
                  <c:v>75.622</c:v>
                </c:pt>
                <c:pt idx="3383">
                  <c:v>78.551000000000002</c:v>
                </c:pt>
                <c:pt idx="3384">
                  <c:v>80.173000000000002</c:v>
                </c:pt>
                <c:pt idx="3385">
                  <c:v>81.361999999999995</c:v>
                </c:pt>
                <c:pt idx="3386">
                  <c:v>82.114999999999995</c:v>
                </c:pt>
                <c:pt idx="3387">
                  <c:v>83.304000000000002</c:v>
                </c:pt>
                <c:pt idx="3388">
                  <c:v>83.697000000000003</c:v>
                </c:pt>
                <c:pt idx="3389">
                  <c:v>83.682000000000002</c:v>
                </c:pt>
                <c:pt idx="3390">
                  <c:v>83.628</c:v>
                </c:pt>
                <c:pt idx="3391">
                  <c:v>83.965000000000003</c:v>
                </c:pt>
                <c:pt idx="3392">
                  <c:v>83.569000000000003</c:v>
                </c:pt>
                <c:pt idx="3393">
                  <c:v>82.765000000000001</c:v>
                </c:pt>
                <c:pt idx="3394">
                  <c:v>81.789000000000001</c:v>
                </c:pt>
                <c:pt idx="3395">
                  <c:v>81.334999999999994</c:v>
                </c:pt>
                <c:pt idx="3396">
                  <c:v>79.722999999999999</c:v>
                </c:pt>
                <c:pt idx="3397">
                  <c:v>77.471000000000004</c:v>
                </c:pt>
                <c:pt idx="3398">
                  <c:v>74.338999999999999</c:v>
                </c:pt>
                <c:pt idx="3399">
                  <c:v>70.784999999999997</c:v>
                </c:pt>
                <c:pt idx="3400">
                  <c:v>60.366999999999997</c:v>
                </c:pt>
                <c:pt idx="3401">
                  <c:v>61.343000000000004</c:v>
                </c:pt>
                <c:pt idx="3402">
                  <c:v>71.304000000000002</c:v>
                </c:pt>
                <c:pt idx="3403">
                  <c:v>75.361000000000004</c:v>
                </c:pt>
                <c:pt idx="3404">
                  <c:v>77.972999999999999</c:v>
                </c:pt>
                <c:pt idx="3405">
                  <c:v>79.501000000000005</c:v>
                </c:pt>
                <c:pt idx="3406">
                  <c:v>81.459999999999994</c:v>
                </c:pt>
                <c:pt idx="3407">
                  <c:v>82.209000000000003</c:v>
                </c:pt>
                <c:pt idx="3408">
                  <c:v>82.805999999999997</c:v>
                </c:pt>
                <c:pt idx="3409">
                  <c:v>83.034000000000006</c:v>
                </c:pt>
                <c:pt idx="3410">
                  <c:v>83.912000000000006</c:v>
                </c:pt>
                <c:pt idx="3411">
                  <c:v>83.707999999999998</c:v>
                </c:pt>
                <c:pt idx="3412">
                  <c:v>83.432000000000002</c:v>
                </c:pt>
                <c:pt idx="3413">
                  <c:v>82.838999999999999</c:v>
                </c:pt>
                <c:pt idx="3414">
                  <c:v>82.888999999999996</c:v>
                </c:pt>
                <c:pt idx="3415">
                  <c:v>81.840999999999994</c:v>
                </c:pt>
                <c:pt idx="3416">
                  <c:v>80.510999999999996</c:v>
                </c:pt>
                <c:pt idx="3417">
                  <c:v>78.777000000000001</c:v>
                </c:pt>
                <c:pt idx="3418">
                  <c:v>77.358000000000004</c:v>
                </c:pt>
                <c:pt idx="3419">
                  <c:v>74.108000000000004</c:v>
                </c:pt>
                <c:pt idx="3420">
                  <c:v>68.88</c:v>
                </c:pt>
                <c:pt idx="3421">
                  <c:v>55.603000000000002</c:v>
                </c:pt>
                <c:pt idx="3422">
                  <c:v>64.516000000000005</c:v>
                </c:pt>
                <c:pt idx="3423">
                  <c:v>71.849999999999994</c:v>
                </c:pt>
                <c:pt idx="3424">
                  <c:v>75.453000000000003</c:v>
                </c:pt>
                <c:pt idx="3425">
                  <c:v>77.628</c:v>
                </c:pt>
                <c:pt idx="3426">
                  <c:v>79.89</c:v>
                </c:pt>
                <c:pt idx="3427">
                  <c:v>81.073999999999998</c:v>
                </c:pt>
                <c:pt idx="3428">
                  <c:v>81.858999999999995</c:v>
                </c:pt>
                <c:pt idx="3429">
                  <c:v>82.177999999999997</c:v>
                </c:pt>
                <c:pt idx="3430">
                  <c:v>83.278000000000006</c:v>
                </c:pt>
                <c:pt idx="3431">
                  <c:v>83.245000000000005</c:v>
                </c:pt>
                <c:pt idx="3432">
                  <c:v>83.067999999999998</c:v>
                </c:pt>
                <c:pt idx="3433">
                  <c:v>82.567999999999998</c:v>
                </c:pt>
                <c:pt idx="3434">
                  <c:v>82.873999999999995</c:v>
                </c:pt>
                <c:pt idx="3435">
                  <c:v>81.929000000000002</c:v>
                </c:pt>
                <c:pt idx="3436">
                  <c:v>80.741</c:v>
                </c:pt>
                <c:pt idx="3437">
                  <c:v>79.147000000000006</c:v>
                </c:pt>
                <c:pt idx="3438">
                  <c:v>78.09</c:v>
                </c:pt>
                <c:pt idx="3439">
                  <c:v>75.415999999999997</c:v>
                </c:pt>
                <c:pt idx="3440">
                  <c:v>71.039000000000001</c:v>
                </c:pt>
                <c:pt idx="3441">
                  <c:v>62.460999999999999</c:v>
                </c:pt>
                <c:pt idx="3442">
                  <c:v>56.999000000000002</c:v>
                </c:pt>
                <c:pt idx="3443">
                  <c:v>69.680000000000007</c:v>
                </c:pt>
                <c:pt idx="3444">
                  <c:v>74.051000000000002</c:v>
                </c:pt>
                <c:pt idx="3445">
                  <c:v>76.986000000000004</c:v>
                </c:pt>
                <c:pt idx="3446">
                  <c:v>79.34</c:v>
                </c:pt>
                <c:pt idx="3447">
                  <c:v>80.808999999999997</c:v>
                </c:pt>
                <c:pt idx="3448">
                  <c:v>81.622</c:v>
                </c:pt>
                <c:pt idx="3449">
                  <c:v>82.323999999999998</c:v>
                </c:pt>
                <c:pt idx="3450">
                  <c:v>83.445999999999998</c:v>
                </c:pt>
                <c:pt idx="3451">
                  <c:v>83.543000000000006</c:v>
                </c:pt>
                <c:pt idx="3452">
                  <c:v>83.391999999999996</c:v>
                </c:pt>
                <c:pt idx="3453">
                  <c:v>84.001999999999995</c:v>
                </c:pt>
                <c:pt idx="3454">
                  <c:v>83.411000000000001</c:v>
                </c:pt>
                <c:pt idx="3455">
                  <c:v>82.897000000000006</c:v>
                </c:pt>
                <c:pt idx="3456">
                  <c:v>81.837000000000003</c:v>
                </c:pt>
                <c:pt idx="3457">
                  <c:v>81.513999999999996</c:v>
                </c:pt>
                <c:pt idx="3458">
                  <c:v>79.823999999999998</c:v>
                </c:pt>
                <c:pt idx="3459">
                  <c:v>77.867999999999995</c:v>
                </c:pt>
                <c:pt idx="3460">
                  <c:v>74.549000000000007</c:v>
                </c:pt>
                <c:pt idx="3461">
                  <c:v>70.885999999999996</c:v>
                </c:pt>
                <c:pt idx="3462">
                  <c:v>59.692999999999998</c:v>
                </c:pt>
                <c:pt idx="3463">
                  <c:v>63.018000000000001</c:v>
                </c:pt>
                <c:pt idx="3464">
                  <c:v>71.3</c:v>
                </c:pt>
                <c:pt idx="3465">
                  <c:v>75.981999999999999</c:v>
                </c:pt>
                <c:pt idx="3466">
                  <c:v>78.34</c:v>
                </c:pt>
                <c:pt idx="3467">
                  <c:v>80.182000000000002</c:v>
                </c:pt>
                <c:pt idx="3468">
                  <c:v>81.254999999999995</c:v>
                </c:pt>
                <c:pt idx="3469">
                  <c:v>82.83</c:v>
                </c:pt>
                <c:pt idx="3470">
                  <c:v>83.39</c:v>
                </c:pt>
                <c:pt idx="3471">
                  <c:v>83.730999999999995</c:v>
                </c:pt>
                <c:pt idx="3472">
                  <c:v>83.751999999999995</c:v>
                </c:pt>
                <c:pt idx="3473">
                  <c:v>84.45</c:v>
                </c:pt>
                <c:pt idx="3474">
                  <c:v>84.23</c:v>
                </c:pt>
                <c:pt idx="3475">
                  <c:v>83.801000000000002</c:v>
                </c:pt>
                <c:pt idx="3476">
                  <c:v>82.947000000000003</c:v>
                </c:pt>
                <c:pt idx="3477">
                  <c:v>82.852999999999994</c:v>
                </c:pt>
                <c:pt idx="3478">
                  <c:v>81.686000000000007</c:v>
                </c:pt>
                <c:pt idx="3479">
                  <c:v>80.004000000000005</c:v>
                </c:pt>
                <c:pt idx="3480">
                  <c:v>78.06</c:v>
                </c:pt>
                <c:pt idx="3481">
                  <c:v>76.055000000000007</c:v>
                </c:pt>
                <c:pt idx="3482">
                  <c:v>71.885000000000005</c:v>
                </c:pt>
                <c:pt idx="3483">
                  <c:v>63.317999999999998</c:v>
                </c:pt>
                <c:pt idx="3484">
                  <c:v>57.619</c:v>
                </c:pt>
                <c:pt idx="3485">
                  <c:v>70.385999999999996</c:v>
                </c:pt>
                <c:pt idx="3486">
                  <c:v>74.980999999999995</c:v>
                </c:pt>
                <c:pt idx="3487">
                  <c:v>77.665999999999997</c:v>
                </c:pt>
                <c:pt idx="3488">
                  <c:v>79.498999999999995</c:v>
                </c:pt>
                <c:pt idx="3489">
                  <c:v>81.364000000000004</c:v>
                </c:pt>
                <c:pt idx="3490">
                  <c:v>82.433000000000007</c:v>
                </c:pt>
                <c:pt idx="3491">
                  <c:v>82.873999999999995</c:v>
                </c:pt>
                <c:pt idx="3492">
                  <c:v>83.34</c:v>
                </c:pt>
                <c:pt idx="3493">
                  <c:v>84.11</c:v>
                </c:pt>
                <c:pt idx="3494">
                  <c:v>84.114999999999995</c:v>
                </c:pt>
                <c:pt idx="3495">
                  <c:v>83.8</c:v>
                </c:pt>
                <c:pt idx="3496">
                  <c:v>83.335999999999999</c:v>
                </c:pt>
                <c:pt idx="3497">
                  <c:v>83.391000000000005</c:v>
                </c:pt>
                <c:pt idx="3498">
                  <c:v>82.504000000000005</c:v>
                </c:pt>
                <c:pt idx="3499">
                  <c:v>81.344999999999999</c:v>
                </c:pt>
                <c:pt idx="3500">
                  <c:v>79.802000000000007</c:v>
                </c:pt>
                <c:pt idx="3501">
                  <c:v>78.516000000000005</c:v>
                </c:pt>
                <c:pt idx="3502">
                  <c:v>75.736999999999995</c:v>
                </c:pt>
                <c:pt idx="3503">
                  <c:v>71.66</c:v>
                </c:pt>
                <c:pt idx="3504">
                  <c:v>62.023000000000003</c:v>
                </c:pt>
                <c:pt idx="3505">
                  <c:v>57.651000000000003</c:v>
                </c:pt>
                <c:pt idx="3506">
                  <c:v>70.043000000000006</c:v>
                </c:pt>
                <c:pt idx="3507">
                  <c:v>74.168999999999997</c:v>
                </c:pt>
                <c:pt idx="3508">
                  <c:v>77.843999999999994</c:v>
                </c:pt>
                <c:pt idx="3509">
                  <c:v>79.536000000000001</c:v>
                </c:pt>
                <c:pt idx="3510">
                  <c:v>80.972999999999999</c:v>
                </c:pt>
                <c:pt idx="3511">
                  <c:v>81.677999999999997</c:v>
                </c:pt>
                <c:pt idx="3512">
                  <c:v>83.114000000000004</c:v>
                </c:pt>
                <c:pt idx="3513">
                  <c:v>83.408000000000001</c:v>
                </c:pt>
                <c:pt idx="3514">
                  <c:v>83.546000000000006</c:v>
                </c:pt>
                <c:pt idx="3515">
                  <c:v>83.373000000000005</c:v>
                </c:pt>
                <c:pt idx="3516">
                  <c:v>83.834999999999994</c:v>
                </c:pt>
                <c:pt idx="3517">
                  <c:v>83.334000000000003</c:v>
                </c:pt>
                <c:pt idx="3518">
                  <c:v>82.584999999999994</c:v>
                </c:pt>
                <c:pt idx="3519">
                  <c:v>81.486999999999995</c:v>
                </c:pt>
                <c:pt idx="3520">
                  <c:v>81.043999999999997</c:v>
                </c:pt>
                <c:pt idx="3521">
                  <c:v>79.272999999999996</c:v>
                </c:pt>
                <c:pt idx="3522">
                  <c:v>76.899000000000001</c:v>
                </c:pt>
                <c:pt idx="3523">
                  <c:v>73.519000000000005</c:v>
                </c:pt>
                <c:pt idx="3524">
                  <c:v>69.379000000000005</c:v>
                </c:pt>
                <c:pt idx="3525">
                  <c:v>53.259</c:v>
                </c:pt>
                <c:pt idx="3526">
                  <c:v>65.379000000000005</c:v>
                </c:pt>
                <c:pt idx="3527">
                  <c:v>72.003</c:v>
                </c:pt>
                <c:pt idx="3528">
                  <c:v>76.247</c:v>
                </c:pt>
                <c:pt idx="3529">
                  <c:v>78.561000000000007</c:v>
                </c:pt>
                <c:pt idx="3530">
                  <c:v>80.108999999999995</c:v>
                </c:pt>
                <c:pt idx="3531">
                  <c:v>81.025000000000006</c:v>
                </c:pt>
                <c:pt idx="3532">
                  <c:v>82.537999999999997</c:v>
                </c:pt>
                <c:pt idx="3533">
                  <c:v>83.066999999999993</c:v>
                </c:pt>
                <c:pt idx="3534">
                  <c:v>83.305000000000007</c:v>
                </c:pt>
                <c:pt idx="3535">
                  <c:v>83.25</c:v>
                </c:pt>
                <c:pt idx="3536">
                  <c:v>83.856999999999999</c:v>
                </c:pt>
                <c:pt idx="3537">
                  <c:v>83.492000000000004</c:v>
                </c:pt>
                <c:pt idx="3538">
                  <c:v>82.918000000000006</c:v>
                </c:pt>
                <c:pt idx="3539">
                  <c:v>81.962000000000003</c:v>
                </c:pt>
                <c:pt idx="3540">
                  <c:v>81.727000000000004</c:v>
                </c:pt>
                <c:pt idx="3541">
                  <c:v>80.206999999999994</c:v>
                </c:pt>
                <c:pt idx="3542">
                  <c:v>78.311000000000007</c:v>
                </c:pt>
                <c:pt idx="3543">
                  <c:v>75.481999999999999</c:v>
                </c:pt>
                <c:pt idx="3544">
                  <c:v>72.573999999999998</c:v>
                </c:pt>
                <c:pt idx="3545">
                  <c:v>65.198999999999998</c:v>
                </c:pt>
                <c:pt idx="3546">
                  <c:v>55.158000000000001</c:v>
                </c:pt>
                <c:pt idx="3547">
                  <c:v>69.477999999999994</c:v>
                </c:pt>
                <c:pt idx="3548">
                  <c:v>74.519000000000005</c:v>
                </c:pt>
                <c:pt idx="3549">
                  <c:v>77.563999999999993</c:v>
                </c:pt>
                <c:pt idx="3550">
                  <c:v>79.421999999999997</c:v>
                </c:pt>
                <c:pt idx="3551">
                  <c:v>80.796999999999997</c:v>
                </c:pt>
                <c:pt idx="3552">
                  <c:v>82.397000000000006</c:v>
                </c:pt>
                <c:pt idx="3553">
                  <c:v>83.221000000000004</c:v>
                </c:pt>
                <c:pt idx="3554">
                  <c:v>83.47</c:v>
                </c:pt>
                <c:pt idx="3555">
                  <c:v>83.751999999999995</c:v>
                </c:pt>
                <c:pt idx="3556">
                  <c:v>84.403999999999996</c:v>
                </c:pt>
                <c:pt idx="3557">
                  <c:v>84.248999999999995</c:v>
                </c:pt>
                <c:pt idx="3558">
                  <c:v>83.736999999999995</c:v>
                </c:pt>
                <c:pt idx="3559">
                  <c:v>83.968000000000004</c:v>
                </c:pt>
                <c:pt idx="3560">
                  <c:v>83.040999999999997</c:v>
                </c:pt>
                <c:pt idx="3561">
                  <c:v>81.950999999999993</c:v>
                </c:pt>
                <c:pt idx="3562">
                  <c:v>80.448999999999998</c:v>
                </c:pt>
                <c:pt idx="3563">
                  <c:v>79.370999999999995</c:v>
                </c:pt>
                <c:pt idx="3564">
                  <c:v>76.725999999999999</c:v>
                </c:pt>
                <c:pt idx="3565">
                  <c:v>72.700999999999993</c:v>
                </c:pt>
                <c:pt idx="3566">
                  <c:v>65.460999999999999</c:v>
                </c:pt>
                <c:pt idx="3567">
                  <c:v>54.692</c:v>
                </c:pt>
                <c:pt idx="3568">
                  <c:v>69.575999999999993</c:v>
                </c:pt>
                <c:pt idx="3569">
                  <c:v>74.635999999999996</c:v>
                </c:pt>
                <c:pt idx="3570">
                  <c:v>77.453000000000003</c:v>
                </c:pt>
                <c:pt idx="3571">
                  <c:v>80.096000000000004</c:v>
                </c:pt>
                <c:pt idx="3572">
                  <c:v>81.45</c:v>
                </c:pt>
                <c:pt idx="3573">
                  <c:v>82.447000000000003</c:v>
                </c:pt>
                <c:pt idx="3574">
                  <c:v>83.052000000000007</c:v>
                </c:pt>
                <c:pt idx="3575">
                  <c:v>84.257999999999996</c:v>
                </c:pt>
                <c:pt idx="3576">
                  <c:v>84.328000000000003</c:v>
                </c:pt>
                <c:pt idx="3577">
                  <c:v>84.346999999999994</c:v>
                </c:pt>
                <c:pt idx="3578">
                  <c:v>84.106999999999999</c:v>
                </c:pt>
                <c:pt idx="3579">
                  <c:v>84.399000000000001</c:v>
                </c:pt>
                <c:pt idx="3580">
                  <c:v>83.882000000000005</c:v>
                </c:pt>
                <c:pt idx="3581">
                  <c:v>82.962999999999994</c:v>
                </c:pt>
                <c:pt idx="3582">
                  <c:v>81.849000000000004</c:v>
                </c:pt>
                <c:pt idx="3583">
                  <c:v>81.188999999999993</c:v>
                </c:pt>
                <c:pt idx="3584">
                  <c:v>79.415999999999997</c:v>
                </c:pt>
                <c:pt idx="3585">
                  <c:v>76.763999999999996</c:v>
                </c:pt>
                <c:pt idx="3586">
                  <c:v>73.028999999999996</c:v>
                </c:pt>
                <c:pt idx="3587">
                  <c:v>67.575999999999993</c:v>
                </c:pt>
                <c:pt idx="3588">
                  <c:v>46.776000000000003</c:v>
                </c:pt>
                <c:pt idx="3589">
                  <c:v>68.128</c:v>
                </c:pt>
                <c:pt idx="3590">
                  <c:v>73.736000000000004</c:v>
                </c:pt>
                <c:pt idx="3591">
                  <c:v>77.23</c:v>
                </c:pt>
                <c:pt idx="3592">
                  <c:v>79.495000000000005</c:v>
                </c:pt>
                <c:pt idx="3593">
                  <c:v>80.774000000000001</c:v>
                </c:pt>
                <c:pt idx="3594">
                  <c:v>81.774000000000001</c:v>
                </c:pt>
                <c:pt idx="3595">
                  <c:v>83.105999999999995</c:v>
                </c:pt>
                <c:pt idx="3596">
                  <c:v>83.587999999999994</c:v>
                </c:pt>
                <c:pt idx="3597">
                  <c:v>83.668000000000006</c:v>
                </c:pt>
                <c:pt idx="3598">
                  <c:v>83.647999999999996</c:v>
                </c:pt>
                <c:pt idx="3599">
                  <c:v>84.188000000000002</c:v>
                </c:pt>
                <c:pt idx="3600">
                  <c:v>83.841999999999999</c:v>
                </c:pt>
                <c:pt idx="3601">
                  <c:v>83.043000000000006</c:v>
                </c:pt>
                <c:pt idx="3602">
                  <c:v>82.138000000000005</c:v>
                </c:pt>
                <c:pt idx="3603">
                  <c:v>81.837999999999994</c:v>
                </c:pt>
                <c:pt idx="3604">
                  <c:v>80.135000000000005</c:v>
                </c:pt>
                <c:pt idx="3605">
                  <c:v>78.286000000000001</c:v>
                </c:pt>
                <c:pt idx="3606">
                  <c:v>75.293000000000006</c:v>
                </c:pt>
                <c:pt idx="3607">
                  <c:v>72.352999999999994</c:v>
                </c:pt>
                <c:pt idx="3608">
                  <c:v>63.832999999999998</c:v>
                </c:pt>
                <c:pt idx="3609">
                  <c:v>55.709000000000003</c:v>
                </c:pt>
                <c:pt idx="3610">
                  <c:v>70.100999999999999</c:v>
                </c:pt>
                <c:pt idx="3611">
                  <c:v>74.846000000000004</c:v>
                </c:pt>
                <c:pt idx="3612">
                  <c:v>77.775999999999996</c:v>
                </c:pt>
                <c:pt idx="3613">
                  <c:v>79.492999999999995</c:v>
                </c:pt>
                <c:pt idx="3614">
                  <c:v>81.557000000000002</c:v>
                </c:pt>
                <c:pt idx="3615">
                  <c:v>82.448999999999998</c:v>
                </c:pt>
                <c:pt idx="3616">
                  <c:v>83.004000000000005</c:v>
                </c:pt>
                <c:pt idx="3617">
                  <c:v>83.317999999999998</c:v>
                </c:pt>
                <c:pt idx="3618">
                  <c:v>84.203999999999994</c:v>
                </c:pt>
                <c:pt idx="3619">
                  <c:v>84.055999999999997</c:v>
                </c:pt>
                <c:pt idx="3620">
                  <c:v>83.8</c:v>
                </c:pt>
                <c:pt idx="3621">
                  <c:v>83.177999999999997</c:v>
                </c:pt>
                <c:pt idx="3622">
                  <c:v>83.25</c:v>
                </c:pt>
                <c:pt idx="3623">
                  <c:v>82.188999999999993</c:v>
                </c:pt>
                <c:pt idx="3624">
                  <c:v>80.97</c:v>
                </c:pt>
                <c:pt idx="3625">
                  <c:v>79.182000000000002</c:v>
                </c:pt>
                <c:pt idx="3626">
                  <c:v>77.700999999999993</c:v>
                </c:pt>
                <c:pt idx="3627">
                  <c:v>74.305000000000007</c:v>
                </c:pt>
                <c:pt idx="3628">
                  <c:v>68.864999999999995</c:v>
                </c:pt>
                <c:pt idx="3629">
                  <c:v>47.148000000000003</c:v>
                </c:pt>
                <c:pt idx="3630">
                  <c:v>65.977999999999994</c:v>
                </c:pt>
                <c:pt idx="3631">
                  <c:v>73.031000000000006</c:v>
                </c:pt>
                <c:pt idx="3632">
                  <c:v>76.375</c:v>
                </c:pt>
                <c:pt idx="3633">
                  <c:v>78.591999999999999</c:v>
                </c:pt>
                <c:pt idx="3634">
                  <c:v>80.808999999999997</c:v>
                </c:pt>
                <c:pt idx="3635">
                  <c:v>82.033000000000001</c:v>
                </c:pt>
                <c:pt idx="3636">
                  <c:v>82.769000000000005</c:v>
                </c:pt>
                <c:pt idx="3637">
                  <c:v>83.183999999999997</c:v>
                </c:pt>
                <c:pt idx="3638">
                  <c:v>84.241</c:v>
                </c:pt>
                <c:pt idx="3639">
                  <c:v>84.3</c:v>
                </c:pt>
                <c:pt idx="3640">
                  <c:v>84.171000000000006</c:v>
                </c:pt>
                <c:pt idx="3641">
                  <c:v>83.682000000000002</c:v>
                </c:pt>
                <c:pt idx="3642">
                  <c:v>84.016000000000005</c:v>
                </c:pt>
                <c:pt idx="3643">
                  <c:v>83.186999999999998</c:v>
                </c:pt>
                <c:pt idx="3644">
                  <c:v>82.152000000000001</c:v>
                </c:pt>
                <c:pt idx="3645">
                  <c:v>80.668000000000006</c:v>
                </c:pt>
                <c:pt idx="3646">
                  <c:v>79.8</c:v>
                </c:pt>
                <c:pt idx="3647">
                  <c:v>77.293000000000006</c:v>
                </c:pt>
                <c:pt idx="3648">
                  <c:v>73.802000000000007</c:v>
                </c:pt>
                <c:pt idx="3649">
                  <c:v>67.686000000000007</c:v>
                </c:pt>
                <c:pt idx="3650">
                  <c:v>46.241999999999997</c:v>
                </c:pt>
                <c:pt idx="3651">
                  <c:v>67.477000000000004</c:v>
                </c:pt>
                <c:pt idx="3652">
                  <c:v>73.531999999999996</c:v>
                </c:pt>
                <c:pt idx="3653">
                  <c:v>76.977999999999994</c:v>
                </c:pt>
                <c:pt idx="3654">
                  <c:v>79.641000000000005</c:v>
                </c:pt>
                <c:pt idx="3655">
                  <c:v>81.234999999999999</c:v>
                </c:pt>
                <c:pt idx="3656">
                  <c:v>82.16</c:v>
                </c:pt>
                <c:pt idx="3657">
                  <c:v>82.933999999999997</c:v>
                </c:pt>
                <c:pt idx="3658">
                  <c:v>84.09</c:v>
                </c:pt>
                <c:pt idx="3659">
                  <c:v>84.427999999999997</c:v>
                </c:pt>
                <c:pt idx="3660">
                  <c:v>84.382000000000005</c:v>
                </c:pt>
                <c:pt idx="3661">
                  <c:v>84.215999999999994</c:v>
                </c:pt>
                <c:pt idx="3662">
                  <c:v>84.626000000000005</c:v>
                </c:pt>
                <c:pt idx="3663">
                  <c:v>84.134</c:v>
                </c:pt>
                <c:pt idx="3664">
                  <c:v>83.281000000000006</c:v>
                </c:pt>
                <c:pt idx="3665">
                  <c:v>83.027000000000001</c:v>
                </c:pt>
                <c:pt idx="3666">
                  <c:v>81.658000000000001</c:v>
                </c:pt>
                <c:pt idx="3667">
                  <c:v>79.997</c:v>
                </c:pt>
                <c:pt idx="3668">
                  <c:v>77.667000000000002</c:v>
                </c:pt>
                <c:pt idx="3669">
                  <c:v>75.153999999999996</c:v>
                </c:pt>
                <c:pt idx="3670">
                  <c:v>69.775999999999996</c:v>
                </c:pt>
                <c:pt idx="3671">
                  <c:v>53.521999999999998</c:v>
                </c:pt>
                <c:pt idx="3672">
                  <c:v>66.096999999999994</c:v>
                </c:pt>
                <c:pt idx="3673">
                  <c:v>73.53</c:v>
                </c:pt>
                <c:pt idx="3674">
                  <c:v>76.926000000000002</c:v>
                </c:pt>
                <c:pt idx="3675">
                  <c:v>79.263000000000005</c:v>
                </c:pt>
                <c:pt idx="3676">
                  <c:v>80.626000000000005</c:v>
                </c:pt>
                <c:pt idx="3677">
                  <c:v>82.533000000000001</c:v>
                </c:pt>
                <c:pt idx="3678">
                  <c:v>83.299000000000007</c:v>
                </c:pt>
                <c:pt idx="3679">
                  <c:v>83.742999999999995</c:v>
                </c:pt>
                <c:pt idx="3680">
                  <c:v>83.953999999999994</c:v>
                </c:pt>
                <c:pt idx="3681">
                  <c:v>84.733999999999995</c:v>
                </c:pt>
                <c:pt idx="3682">
                  <c:v>84.54</c:v>
                </c:pt>
                <c:pt idx="3683">
                  <c:v>84.174000000000007</c:v>
                </c:pt>
                <c:pt idx="3684">
                  <c:v>83.581999999999994</c:v>
                </c:pt>
                <c:pt idx="3685">
                  <c:v>83.55</c:v>
                </c:pt>
                <c:pt idx="3686">
                  <c:v>82.465999999999994</c:v>
                </c:pt>
                <c:pt idx="3687">
                  <c:v>81.06</c:v>
                </c:pt>
                <c:pt idx="3688">
                  <c:v>79.233000000000004</c:v>
                </c:pt>
                <c:pt idx="3689">
                  <c:v>77.694999999999993</c:v>
                </c:pt>
                <c:pt idx="3690">
                  <c:v>74.001000000000005</c:v>
                </c:pt>
                <c:pt idx="3691">
                  <c:v>68.337000000000003</c:v>
                </c:pt>
                <c:pt idx="3692">
                  <c:v>38.771999999999998</c:v>
                </c:pt>
                <c:pt idx="3693">
                  <c:v>67.253</c:v>
                </c:pt>
                <c:pt idx="3694">
                  <c:v>73.668999999999997</c:v>
                </c:pt>
                <c:pt idx="3695">
                  <c:v>76.828999999999994</c:v>
                </c:pt>
                <c:pt idx="3696">
                  <c:v>78.864999999999995</c:v>
                </c:pt>
                <c:pt idx="3697">
                  <c:v>81.036000000000001</c:v>
                </c:pt>
                <c:pt idx="3698">
                  <c:v>82.152000000000001</c:v>
                </c:pt>
                <c:pt idx="3699">
                  <c:v>82.822000000000003</c:v>
                </c:pt>
                <c:pt idx="3700">
                  <c:v>83.292000000000002</c:v>
                </c:pt>
                <c:pt idx="3701">
                  <c:v>84.094999999999999</c:v>
                </c:pt>
                <c:pt idx="3702">
                  <c:v>84.191999999999993</c:v>
                </c:pt>
                <c:pt idx="3703">
                  <c:v>83.938000000000002</c:v>
                </c:pt>
                <c:pt idx="3704">
                  <c:v>83.406999999999996</c:v>
                </c:pt>
                <c:pt idx="3705">
                  <c:v>83.638999999999996</c:v>
                </c:pt>
                <c:pt idx="3706">
                  <c:v>82.712000000000003</c:v>
                </c:pt>
                <c:pt idx="3707">
                  <c:v>81.552999999999997</c:v>
                </c:pt>
                <c:pt idx="3708">
                  <c:v>79.899000000000001</c:v>
                </c:pt>
                <c:pt idx="3709">
                  <c:v>78.933999999999997</c:v>
                </c:pt>
                <c:pt idx="3710">
                  <c:v>75.852999999999994</c:v>
                </c:pt>
                <c:pt idx="3711">
                  <c:v>71.63</c:v>
                </c:pt>
                <c:pt idx="3712">
                  <c:v>61.905999999999999</c:v>
                </c:pt>
                <c:pt idx="3713">
                  <c:v>59.984999999999999</c:v>
                </c:pt>
                <c:pt idx="3714">
                  <c:v>70.902000000000001</c:v>
                </c:pt>
                <c:pt idx="3715">
                  <c:v>75.216999999999999</c:v>
                </c:pt>
                <c:pt idx="3716">
                  <c:v>77.908000000000001</c:v>
                </c:pt>
                <c:pt idx="3717">
                  <c:v>80.376000000000005</c:v>
                </c:pt>
                <c:pt idx="3718">
                  <c:v>81.685000000000002</c:v>
                </c:pt>
                <c:pt idx="3719">
                  <c:v>82.498999999999995</c:v>
                </c:pt>
                <c:pt idx="3720">
                  <c:v>83.876999999999995</c:v>
                </c:pt>
                <c:pt idx="3721">
                  <c:v>84.155000000000001</c:v>
                </c:pt>
                <c:pt idx="3722">
                  <c:v>84.308000000000007</c:v>
                </c:pt>
                <c:pt idx="3723">
                  <c:v>84.126000000000005</c:v>
                </c:pt>
                <c:pt idx="3724">
                  <c:v>84.694999999999993</c:v>
                </c:pt>
                <c:pt idx="3725">
                  <c:v>84.198999999999998</c:v>
                </c:pt>
                <c:pt idx="3726">
                  <c:v>83.432000000000002</c:v>
                </c:pt>
                <c:pt idx="3727">
                  <c:v>82.379000000000005</c:v>
                </c:pt>
                <c:pt idx="3728">
                  <c:v>82.012</c:v>
                </c:pt>
                <c:pt idx="3729">
                  <c:v>80.13</c:v>
                </c:pt>
                <c:pt idx="3730">
                  <c:v>78.117000000000004</c:v>
                </c:pt>
                <c:pt idx="3731">
                  <c:v>74.747</c:v>
                </c:pt>
                <c:pt idx="3732">
                  <c:v>71.063999999999993</c:v>
                </c:pt>
                <c:pt idx="3733">
                  <c:v>57.834000000000003</c:v>
                </c:pt>
                <c:pt idx="3734">
                  <c:v>64.284999999999997</c:v>
                </c:pt>
                <c:pt idx="3735">
                  <c:v>72.457999999999998</c:v>
                </c:pt>
                <c:pt idx="3736">
                  <c:v>76.682000000000002</c:v>
                </c:pt>
                <c:pt idx="3737">
                  <c:v>79.212000000000003</c:v>
                </c:pt>
                <c:pt idx="3738">
                  <c:v>80.864000000000004</c:v>
                </c:pt>
                <c:pt idx="3739">
                  <c:v>81.906999999999996</c:v>
                </c:pt>
                <c:pt idx="3740">
                  <c:v>83.513999999999996</c:v>
                </c:pt>
                <c:pt idx="3741">
                  <c:v>84.001000000000005</c:v>
                </c:pt>
                <c:pt idx="3742">
                  <c:v>84.397999999999996</c:v>
                </c:pt>
                <c:pt idx="3743">
                  <c:v>84.346999999999994</c:v>
                </c:pt>
                <c:pt idx="3744">
                  <c:v>85.028999999999996</c:v>
                </c:pt>
                <c:pt idx="3745">
                  <c:v>84.734999999999999</c:v>
                </c:pt>
                <c:pt idx="3746">
                  <c:v>84.228999999999999</c:v>
                </c:pt>
                <c:pt idx="3747">
                  <c:v>83.402000000000001</c:v>
                </c:pt>
                <c:pt idx="3748">
                  <c:v>83.268000000000001</c:v>
                </c:pt>
                <c:pt idx="3749">
                  <c:v>82.045000000000002</c:v>
                </c:pt>
                <c:pt idx="3750">
                  <c:v>80.465000000000003</c:v>
                </c:pt>
                <c:pt idx="3751">
                  <c:v>78.06</c:v>
                </c:pt>
                <c:pt idx="3752">
                  <c:v>76.013000000000005</c:v>
                </c:pt>
                <c:pt idx="3753">
                  <c:v>71.213999999999999</c:v>
                </c:pt>
                <c:pt idx="3754">
                  <c:v>59.228000000000002</c:v>
                </c:pt>
                <c:pt idx="3755">
                  <c:v>63.869</c:v>
                </c:pt>
                <c:pt idx="3756">
                  <c:v>72.344999999999999</c:v>
                </c:pt>
                <c:pt idx="3757">
                  <c:v>76.286000000000001</c:v>
                </c:pt>
                <c:pt idx="3758">
                  <c:v>78.775000000000006</c:v>
                </c:pt>
                <c:pt idx="3759">
                  <c:v>80.468999999999994</c:v>
                </c:pt>
                <c:pt idx="3760">
                  <c:v>82.370999999999995</c:v>
                </c:pt>
                <c:pt idx="3761">
                  <c:v>83.242000000000004</c:v>
                </c:pt>
                <c:pt idx="3762">
                  <c:v>83.724999999999994</c:v>
                </c:pt>
                <c:pt idx="3763">
                  <c:v>84.094999999999999</c:v>
                </c:pt>
                <c:pt idx="3764">
                  <c:v>84.887</c:v>
                </c:pt>
                <c:pt idx="3765">
                  <c:v>84.87</c:v>
                </c:pt>
                <c:pt idx="3766">
                  <c:v>84.436000000000007</c:v>
                </c:pt>
                <c:pt idx="3767">
                  <c:v>84.001000000000005</c:v>
                </c:pt>
                <c:pt idx="3768">
                  <c:v>84.024000000000001</c:v>
                </c:pt>
                <c:pt idx="3769">
                  <c:v>83.084999999999994</c:v>
                </c:pt>
                <c:pt idx="3770">
                  <c:v>81.777000000000001</c:v>
                </c:pt>
                <c:pt idx="3771">
                  <c:v>80.921999999999997</c:v>
                </c:pt>
                <c:pt idx="3772">
                  <c:v>78.715000000000003</c:v>
                </c:pt>
                <c:pt idx="3773">
                  <c:v>75.703000000000003</c:v>
                </c:pt>
                <c:pt idx="3774">
                  <c:v>71.248000000000005</c:v>
                </c:pt>
                <c:pt idx="3775">
                  <c:v>61.606000000000002</c:v>
                </c:pt>
                <c:pt idx="3776">
                  <c:v>63.179000000000002</c:v>
                </c:pt>
                <c:pt idx="3777">
                  <c:v>72.093999999999994</c:v>
                </c:pt>
                <c:pt idx="3778">
                  <c:v>75.959000000000003</c:v>
                </c:pt>
                <c:pt idx="3779">
                  <c:v>79.248000000000005</c:v>
                </c:pt>
                <c:pt idx="3780">
                  <c:v>80.838999999999999</c:v>
                </c:pt>
                <c:pt idx="3781">
                  <c:v>82.028000000000006</c:v>
                </c:pt>
                <c:pt idx="3782">
                  <c:v>82.706999999999994</c:v>
                </c:pt>
                <c:pt idx="3783">
                  <c:v>84.07</c:v>
                </c:pt>
                <c:pt idx="3784">
                  <c:v>84.316000000000003</c:v>
                </c:pt>
                <c:pt idx="3785">
                  <c:v>84.403999999999996</c:v>
                </c:pt>
                <c:pt idx="3786">
                  <c:v>84.138999999999996</c:v>
                </c:pt>
                <c:pt idx="3787">
                  <c:v>84.644000000000005</c:v>
                </c:pt>
                <c:pt idx="3788">
                  <c:v>84.067999999999998</c:v>
                </c:pt>
                <c:pt idx="3789">
                  <c:v>83.29</c:v>
                </c:pt>
                <c:pt idx="3790">
                  <c:v>82.150999999999996</c:v>
                </c:pt>
                <c:pt idx="3791">
                  <c:v>81.647999999999996</c:v>
                </c:pt>
                <c:pt idx="3792">
                  <c:v>79.873999999999995</c:v>
                </c:pt>
                <c:pt idx="3793">
                  <c:v>77.424000000000007</c:v>
                </c:pt>
                <c:pt idx="3794">
                  <c:v>73.912999999999997</c:v>
                </c:pt>
                <c:pt idx="3795">
                  <c:v>69.195999999999998</c:v>
                </c:pt>
                <c:pt idx="3796">
                  <c:v>44.366999999999997</c:v>
                </c:pt>
                <c:pt idx="3797">
                  <c:v>67.346000000000004</c:v>
                </c:pt>
                <c:pt idx="3798">
                  <c:v>73.409000000000006</c:v>
                </c:pt>
                <c:pt idx="3799">
                  <c:v>77.281999999999996</c:v>
                </c:pt>
                <c:pt idx="3800">
                  <c:v>79.614000000000004</c:v>
                </c:pt>
                <c:pt idx="3801">
                  <c:v>80.965999999999994</c:v>
                </c:pt>
                <c:pt idx="3802">
                  <c:v>81.988</c:v>
                </c:pt>
                <c:pt idx="3803">
                  <c:v>83.477000000000004</c:v>
                </c:pt>
                <c:pt idx="3804">
                  <c:v>83.93</c:v>
                </c:pt>
                <c:pt idx="3805">
                  <c:v>84.149000000000001</c:v>
                </c:pt>
                <c:pt idx="3806">
                  <c:v>84.078000000000003</c:v>
                </c:pt>
                <c:pt idx="3807">
                  <c:v>84.61</c:v>
                </c:pt>
                <c:pt idx="3808">
                  <c:v>84.272999999999996</c:v>
                </c:pt>
                <c:pt idx="3809">
                  <c:v>83.614999999999995</c:v>
                </c:pt>
                <c:pt idx="3810">
                  <c:v>82.665999999999997</c:v>
                </c:pt>
                <c:pt idx="3811">
                  <c:v>82.308000000000007</c:v>
                </c:pt>
                <c:pt idx="3812">
                  <c:v>80.808000000000007</c:v>
                </c:pt>
                <c:pt idx="3813">
                  <c:v>78.820999999999998</c:v>
                </c:pt>
                <c:pt idx="3814">
                  <c:v>75.950999999999993</c:v>
                </c:pt>
                <c:pt idx="3815">
                  <c:v>72.805999999999997</c:v>
                </c:pt>
                <c:pt idx="3816">
                  <c:v>64.409000000000006</c:v>
                </c:pt>
                <c:pt idx="3817">
                  <c:v>59.094999999999999</c:v>
                </c:pt>
                <c:pt idx="3818">
                  <c:v>70.772999999999996</c:v>
                </c:pt>
                <c:pt idx="3819">
                  <c:v>75.665999999999997</c:v>
                </c:pt>
                <c:pt idx="3820">
                  <c:v>78.527000000000001</c:v>
                </c:pt>
                <c:pt idx="3821">
                  <c:v>80.210999999999999</c:v>
                </c:pt>
                <c:pt idx="3822">
                  <c:v>82.286000000000001</c:v>
                </c:pt>
                <c:pt idx="3823">
                  <c:v>83.197999999999993</c:v>
                </c:pt>
                <c:pt idx="3824">
                  <c:v>83.926000000000002</c:v>
                </c:pt>
                <c:pt idx="3825">
                  <c:v>84.278999999999996</c:v>
                </c:pt>
                <c:pt idx="3826">
                  <c:v>85.122</c:v>
                </c:pt>
                <c:pt idx="3827">
                  <c:v>85.052999999999997</c:v>
                </c:pt>
                <c:pt idx="3828">
                  <c:v>84.894999999999996</c:v>
                </c:pt>
                <c:pt idx="3829">
                  <c:v>84.266000000000005</c:v>
                </c:pt>
                <c:pt idx="3830">
                  <c:v>84.504000000000005</c:v>
                </c:pt>
                <c:pt idx="3831">
                  <c:v>83.498999999999995</c:v>
                </c:pt>
                <c:pt idx="3832">
                  <c:v>82.4</c:v>
                </c:pt>
                <c:pt idx="3833">
                  <c:v>80.716999999999999</c:v>
                </c:pt>
                <c:pt idx="3834">
                  <c:v>79.661000000000001</c:v>
                </c:pt>
                <c:pt idx="3835">
                  <c:v>76.605000000000004</c:v>
                </c:pt>
                <c:pt idx="3836">
                  <c:v>72.347999999999999</c:v>
                </c:pt>
                <c:pt idx="3837">
                  <c:v>63.173999999999999</c:v>
                </c:pt>
                <c:pt idx="3838">
                  <c:v>60.662999999999997</c:v>
                </c:pt>
                <c:pt idx="3839">
                  <c:v>71.501999999999995</c:v>
                </c:pt>
                <c:pt idx="3840">
                  <c:v>76.040999999999997</c:v>
                </c:pt>
                <c:pt idx="3841">
                  <c:v>78.444999999999993</c:v>
                </c:pt>
                <c:pt idx="3842">
                  <c:v>81.066000000000003</c:v>
                </c:pt>
                <c:pt idx="3843">
                  <c:v>82.334000000000003</c:v>
                </c:pt>
                <c:pt idx="3844">
                  <c:v>83.247</c:v>
                </c:pt>
                <c:pt idx="3845">
                  <c:v>83.742999999999995</c:v>
                </c:pt>
                <c:pt idx="3846">
                  <c:v>84.858000000000004</c:v>
                </c:pt>
                <c:pt idx="3847">
                  <c:v>85.013000000000005</c:v>
                </c:pt>
                <c:pt idx="3848">
                  <c:v>84.94</c:v>
                </c:pt>
                <c:pt idx="3849">
                  <c:v>84.656000000000006</c:v>
                </c:pt>
                <c:pt idx="3850">
                  <c:v>85.027000000000001</c:v>
                </c:pt>
                <c:pt idx="3851">
                  <c:v>84.271000000000001</c:v>
                </c:pt>
                <c:pt idx="3852">
                  <c:v>83.397000000000006</c:v>
                </c:pt>
                <c:pt idx="3853">
                  <c:v>82.200999999999993</c:v>
                </c:pt>
                <c:pt idx="3854">
                  <c:v>81.376999999999995</c:v>
                </c:pt>
                <c:pt idx="3855">
                  <c:v>79.507000000000005</c:v>
                </c:pt>
                <c:pt idx="3856">
                  <c:v>76.703999999999994</c:v>
                </c:pt>
                <c:pt idx="3857">
                  <c:v>72.656999999999996</c:v>
                </c:pt>
                <c:pt idx="3858">
                  <c:v>65.795000000000002</c:v>
                </c:pt>
                <c:pt idx="3859">
                  <c:v>56.149000000000001</c:v>
                </c:pt>
                <c:pt idx="3860">
                  <c:v>70.650999999999996</c:v>
                </c:pt>
                <c:pt idx="3861">
                  <c:v>75.230999999999995</c:v>
                </c:pt>
                <c:pt idx="3862">
                  <c:v>78.603999999999999</c:v>
                </c:pt>
                <c:pt idx="3863">
                  <c:v>80.596999999999994</c:v>
                </c:pt>
                <c:pt idx="3864">
                  <c:v>81.769000000000005</c:v>
                </c:pt>
                <c:pt idx="3865">
                  <c:v>82.798000000000002</c:v>
                </c:pt>
                <c:pt idx="3866">
                  <c:v>84.007999999999996</c:v>
                </c:pt>
                <c:pt idx="3867">
                  <c:v>84.513999999999996</c:v>
                </c:pt>
                <c:pt idx="3868">
                  <c:v>84.527000000000001</c:v>
                </c:pt>
                <c:pt idx="3869">
                  <c:v>84.484999999999999</c:v>
                </c:pt>
                <c:pt idx="3870">
                  <c:v>84.983000000000004</c:v>
                </c:pt>
                <c:pt idx="3871">
                  <c:v>84.527000000000001</c:v>
                </c:pt>
                <c:pt idx="3872">
                  <c:v>83.733999999999995</c:v>
                </c:pt>
                <c:pt idx="3873">
                  <c:v>82.766999999999996</c:v>
                </c:pt>
                <c:pt idx="3874">
                  <c:v>82.421000000000006</c:v>
                </c:pt>
                <c:pt idx="3875">
                  <c:v>80.884</c:v>
                </c:pt>
                <c:pt idx="3876">
                  <c:v>78.686000000000007</c:v>
                </c:pt>
                <c:pt idx="3877">
                  <c:v>76.584999999999994</c:v>
                </c:pt>
                <c:pt idx="3878">
                  <c:v>72.13</c:v>
                </c:pt>
                <c:pt idx="3879">
                  <c:v>61.191000000000003</c:v>
                </c:pt>
                <c:pt idx="3880">
                  <c:v>61.97</c:v>
                </c:pt>
                <c:pt idx="3881">
                  <c:v>72.28</c:v>
                </c:pt>
                <c:pt idx="3882">
                  <c:v>76.197999999999993</c:v>
                </c:pt>
                <c:pt idx="3883">
                  <c:v>78.900999999999996</c:v>
                </c:pt>
                <c:pt idx="3884">
                  <c:v>80.444999999999993</c:v>
                </c:pt>
                <c:pt idx="3885">
                  <c:v>82.555000000000007</c:v>
                </c:pt>
                <c:pt idx="3886">
                  <c:v>83.287999999999997</c:v>
                </c:pt>
                <c:pt idx="3887">
                  <c:v>83.897999999999996</c:v>
                </c:pt>
                <c:pt idx="3888">
                  <c:v>84.108000000000004</c:v>
                </c:pt>
                <c:pt idx="3889">
                  <c:v>84.986000000000004</c:v>
                </c:pt>
                <c:pt idx="3890">
                  <c:v>84.837999999999994</c:v>
                </c:pt>
                <c:pt idx="3891">
                  <c:v>84.481999999999999</c:v>
                </c:pt>
                <c:pt idx="3892">
                  <c:v>83.902000000000001</c:v>
                </c:pt>
                <c:pt idx="3893">
                  <c:v>83.966999999999999</c:v>
                </c:pt>
                <c:pt idx="3894">
                  <c:v>82.897000000000006</c:v>
                </c:pt>
                <c:pt idx="3895">
                  <c:v>81.55</c:v>
                </c:pt>
                <c:pt idx="3896">
                  <c:v>79.683999999999997</c:v>
                </c:pt>
                <c:pt idx="3897">
                  <c:v>78.201999999999998</c:v>
                </c:pt>
                <c:pt idx="3898">
                  <c:v>74.686000000000007</c:v>
                </c:pt>
                <c:pt idx="3899">
                  <c:v>68.941000000000003</c:v>
                </c:pt>
                <c:pt idx="3900">
                  <c:v>46.401000000000003</c:v>
                </c:pt>
                <c:pt idx="3901">
                  <c:v>67.484999999999999</c:v>
                </c:pt>
                <c:pt idx="3902">
                  <c:v>74.128</c:v>
                </c:pt>
                <c:pt idx="3903">
                  <c:v>77.400000000000006</c:v>
                </c:pt>
                <c:pt idx="3904">
                  <c:v>79.545000000000002</c:v>
                </c:pt>
                <c:pt idx="3905">
                  <c:v>81.686999999999998</c:v>
                </c:pt>
                <c:pt idx="3906">
                  <c:v>82.798000000000002</c:v>
                </c:pt>
                <c:pt idx="3907">
                  <c:v>83.481999999999999</c:v>
                </c:pt>
                <c:pt idx="3908">
                  <c:v>83.926000000000002</c:v>
                </c:pt>
                <c:pt idx="3909">
                  <c:v>84.905000000000001</c:v>
                </c:pt>
                <c:pt idx="3910">
                  <c:v>84.97</c:v>
                </c:pt>
                <c:pt idx="3911">
                  <c:v>84.721000000000004</c:v>
                </c:pt>
                <c:pt idx="3912">
                  <c:v>84.337000000000003</c:v>
                </c:pt>
                <c:pt idx="3913">
                  <c:v>84.507999999999996</c:v>
                </c:pt>
                <c:pt idx="3914">
                  <c:v>83.766999999999996</c:v>
                </c:pt>
                <c:pt idx="3915">
                  <c:v>82.570999999999998</c:v>
                </c:pt>
                <c:pt idx="3916">
                  <c:v>81.108000000000004</c:v>
                </c:pt>
                <c:pt idx="3917">
                  <c:v>80.129000000000005</c:v>
                </c:pt>
                <c:pt idx="3918">
                  <c:v>77.552999999999997</c:v>
                </c:pt>
                <c:pt idx="3919">
                  <c:v>73.837000000000003</c:v>
                </c:pt>
                <c:pt idx="3920">
                  <c:v>66.733999999999995</c:v>
                </c:pt>
                <c:pt idx="3921">
                  <c:v>45.156999999999996</c:v>
                </c:pt>
                <c:pt idx="3922">
                  <c:v>69.754999999999995</c:v>
                </c:pt>
                <c:pt idx="3923">
                  <c:v>74.846999999999994</c:v>
                </c:pt>
                <c:pt idx="3924">
                  <c:v>78.001999999999995</c:v>
                </c:pt>
                <c:pt idx="3925">
                  <c:v>80.628</c:v>
                </c:pt>
                <c:pt idx="3926">
                  <c:v>82.036000000000001</c:v>
                </c:pt>
                <c:pt idx="3927">
                  <c:v>82.941999999999993</c:v>
                </c:pt>
                <c:pt idx="3928">
                  <c:v>84.442999999999998</c:v>
                </c:pt>
                <c:pt idx="3929">
                  <c:v>84.814999999999998</c:v>
                </c:pt>
                <c:pt idx="3930">
                  <c:v>85.138000000000005</c:v>
                </c:pt>
                <c:pt idx="3931">
                  <c:v>85.036000000000001</c:v>
                </c:pt>
                <c:pt idx="3932">
                  <c:v>85.628</c:v>
                </c:pt>
                <c:pt idx="3933">
                  <c:v>85.195999999999998</c:v>
                </c:pt>
                <c:pt idx="3934">
                  <c:v>84.677000000000007</c:v>
                </c:pt>
                <c:pt idx="3935">
                  <c:v>83.712999999999994</c:v>
                </c:pt>
                <c:pt idx="3936">
                  <c:v>83.394999999999996</c:v>
                </c:pt>
                <c:pt idx="3937">
                  <c:v>81.92</c:v>
                </c:pt>
                <c:pt idx="3938">
                  <c:v>80.096999999999994</c:v>
                </c:pt>
                <c:pt idx="3939">
                  <c:v>77.495999999999995</c:v>
                </c:pt>
                <c:pt idx="3940">
                  <c:v>74.545000000000002</c:v>
                </c:pt>
                <c:pt idx="3941">
                  <c:v>67.998999999999995</c:v>
                </c:pt>
                <c:pt idx="3942">
                  <c:v>49.908999999999999</c:v>
                </c:pt>
                <c:pt idx="3943">
                  <c:v>69.221999999999994</c:v>
                </c:pt>
                <c:pt idx="3944">
                  <c:v>75.244</c:v>
                </c:pt>
                <c:pt idx="3945">
                  <c:v>78.313000000000002</c:v>
                </c:pt>
                <c:pt idx="3946">
                  <c:v>80.337999999999994</c:v>
                </c:pt>
                <c:pt idx="3947">
                  <c:v>81.647000000000006</c:v>
                </c:pt>
                <c:pt idx="3948">
                  <c:v>83.406999999999996</c:v>
                </c:pt>
                <c:pt idx="3949">
                  <c:v>84.126999999999995</c:v>
                </c:pt>
                <c:pt idx="3950">
                  <c:v>84.59</c:v>
                </c:pt>
                <c:pt idx="3951">
                  <c:v>84.584999999999994</c:v>
                </c:pt>
                <c:pt idx="3952">
                  <c:v>85.391000000000005</c:v>
                </c:pt>
                <c:pt idx="3953">
                  <c:v>85.233999999999995</c:v>
                </c:pt>
                <c:pt idx="3954">
                  <c:v>84.733000000000004</c:v>
                </c:pt>
                <c:pt idx="3955">
                  <c:v>84.123999999999995</c:v>
                </c:pt>
                <c:pt idx="3956">
                  <c:v>84.028999999999996</c:v>
                </c:pt>
                <c:pt idx="3957">
                  <c:v>82.918000000000006</c:v>
                </c:pt>
                <c:pt idx="3958">
                  <c:v>81.445999999999998</c:v>
                </c:pt>
                <c:pt idx="3959">
                  <c:v>79.587000000000003</c:v>
                </c:pt>
                <c:pt idx="3960">
                  <c:v>77.736000000000004</c:v>
                </c:pt>
                <c:pt idx="3961">
                  <c:v>73.808000000000007</c:v>
                </c:pt>
                <c:pt idx="3962">
                  <c:v>66.802999999999997</c:v>
                </c:pt>
                <c:pt idx="3963">
                  <c:v>54.292000000000002</c:v>
                </c:pt>
                <c:pt idx="3964">
                  <c:v>69.826999999999998</c:v>
                </c:pt>
                <c:pt idx="3965">
                  <c:v>75.331000000000003</c:v>
                </c:pt>
                <c:pt idx="3966">
                  <c:v>78.055999999999997</c:v>
                </c:pt>
                <c:pt idx="3967">
                  <c:v>80.153999999999996</c:v>
                </c:pt>
                <c:pt idx="3968">
                  <c:v>82.084000000000003</c:v>
                </c:pt>
                <c:pt idx="3969">
                  <c:v>83.150999999999996</c:v>
                </c:pt>
                <c:pt idx="3970">
                  <c:v>83.697000000000003</c:v>
                </c:pt>
                <c:pt idx="3971">
                  <c:v>84.100999999999999</c:v>
                </c:pt>
                <c:pt idx="3972">
                  <c:v>84.971999999999994</c:v>
                </c:pt>
                <c:pt idx="3973">
                  <c:v>84.978999999999999</c:v>
                </c:pt>
                <c:pt idx="3974">
                  <c:v>84.691999999999993</c:v>
                </c:pt>
                <c:pt idx="3975">
                  <c:v>84.275999999999996</c:v>
                </c:pt>
                <c:pt idx="3976">
                  <c:v>84.308999999999997</c:v>
                </c:pt>
                <c:pt idx="3977">
                  <c:v>83.42</c:v>
                </c:pt>
                <c:pt idx="3978">
                  <c:v>82.188999999999993</c:v>
                </c:pt>
                <c:pt idx="3979">
                  <c:v>80.370999999999995</c:v>
                </c:pt>
                <c:pt idx="3980">
                  <c:v>79.338999999999999</c:v>
                </c:pt>
                <c:pt idx="3981">
                  <c:v>76.316999999999993</c:v>
                </c:pt>
                <c:pt idx="3982">
                  <c:v>72.072999999999993</c:v>
                </c:pt>
                <c:pt idx="3983">
                  <c:v>63.286999999999999</c:v>
                </c:pt>
                <c:pt idx="3984">
                  <c:v>61.493000000000002</c:v>
                </c:pt>
                <c:pt idx="3985">
                  <c:v>72.31</c:v>
                </c:pt>
                <c:pt idx="3986">
                  <c:v>76.138000000000005</c:v>
                </c:pt>
                <c:pt idx="3987">
                  <c:v>79.513999999999996</c:v>
                </c:pt>
                <c:pt idx="3988">
                  <c:v>81.221000000000004</c:v>
                </c:pt>
                <c:pt idx="3989">
                  <c:v>82.483000000000004</c:v>
                </c:pt>
                <c:pt idx="3990">
                  <c:v>83.286000000000001</c:v>
                </c:pt>
                <c:pt idx="3991">
                  <c:v>84.575999999999993</c:v>
                </c:pt>
                <c:pt idx="3992">
                  <c:v>84.912000000000006</c:v>
                </c:pt>
                <c:pt idx="3993">
                  <c:v>85.012</c:v>
                </c:pt>
                <c:pt idx="3994">
                  <c:v>84.811000000000007</c:v>
                </c:pt>
                <c:pt idx="3995">
                  <c:v>85.328000000000003</c:v>
                </c:pt>
                <c:pt idx="3996">
                  <c:v>84.756</c:v>
                </c:pt>
                <c:pt idx="3997">
                  <c:v>84.016000000000005</c:v>
                </c:pt>
                <c:pt idx="3998">
                  <c:v>82.912999999999997</c:v>
                </c:pt>
                <c:pt idx="3999">
                  <c:v>82.546000000000006</c:v>
                </c:pt>
                <c:pt idx="4000">
                  <c:v>80.826999999999998</c:v>
                </c:pt>
                <c:pt idx="4001">
                  <c:v>78.444000000000003</c:v>
                </c:pt>
                <c:pt idx="4002">
                  <c:v>75.08</c:v>
                </c:pt>
                <c:pt idx="4003">
                  <c:v>70.989000000000004</c:v>
                </c:pt>
                <c:pt idx="4004">
                  <c:v>53.643000000000001</c:v>
                </c:pt>
                <c:pt idx="4005">
                  <c:v>66.724000000000004</c:v>
                </c:pt>
                <c:pt idx="4006">
                  <c:v>73.438000000000002</c:v>
                </c:pt>
                <c:pt idx="4007">
                  <c:v>77.506</c:v>
                </c:pt>
                <c:pt idx="4008">
                  <c:v>80.02</c:v>
                </c:pt>
                <c:pt idx="4009">
                  <c:v>81.501999999999995</c:v>
                </c:pt>
                <c:pt idx="4010">
                  <c:v>82.662000000000006</c:v>
                </c:pt>
                <c:pt idx="4011">
                  <c:v>84.108999999999995</c:v>
                </c:pt>
                <c:pt idx="4012">
                  <c:v>84.697999999999993</c:v>
                </c:pt>
                <c:pt idx="4013">
                  <c:v>84.974999999999994</c:v>
                </c:pt>
                <c:pt idx="4014">
                  <c:v>84.978999999999999</c:v>
                </c:pt>
                <c:pt idx="4015">
                  <c:v>85.613</c:v>
                </c:pt>
                <c:pt idx="4016">
                  <c:v>85.269000000000005</c:v>
                </c:pt>
                <c:pt idx="4017">
                  <c:v>84.759</c:v>
                </c:pt>
                <c:pt idx="4018">
                  <c:v>83.938000000000002</c:v>
                </c:pt>
                <c:pt idx="4019">
                  <c:v>83.682000000000002</c:v>
                </c:pt>
                <c:pt idx="4020">
                  <c:v>82.448999999999998</c:v>
                </c:pt>
                <c:pt idx="4021">
                  <c:v>80.626999999999995</c:v>
                </c:pt>
                <c:pt idx="4022">
                  <c:v>78.239000000000004</c:v>
                </c:pt>
                <c:pt idx="4023">
                  <c:v>75.891000000000005</c:v>
                </c:pt>
                <c:pt idx="4024">
                  <c:v>70.602000000000004</c:v>
                </c:pt>
                <c:pt idx="4025">
                  <c:v>55.97</c:v>
                </c:pt>
                <c:pt idx="4026">
                  <c:v>66.828999999999994</c:v>
                </c:pt>
                <c:pt idx="4027">
                  <c:v>73.903000000000006</c:v>
                </c:pt>
                <c:pt idx="4028">
                  <c:v>77.745000000000005</c:v>
                </c:pt>
                <c:pt idx="4029">
                  <c:v>79.897999999999996</c:v>
                </c:pt>
                <c:pt idx="4030">
                  <c:v>81.534000000000006</c:v>
                </c:pt>
                <c:pt idx="4031">
                  <c:v>83.272999999999996</c:v>
                </c:pt>
                <c:pt idx="4032">
                  <c:v>84.070999999999998</c:v>
                </c:pt>
                <c:pt idx="4033">
                  <c:v>84.478999999999999</c:v>
                </c:pt>
                <c:pt idx="4034">
                  <c:v>85.527000000000001</c:v>
                </c:pt>
                <c:pt idx="4035">
                  <c:v>85.578000000000003</c:v>
                </c:pt>
                <c:pt idx="4036">
                  <c:v>85.462999999999994</c:v>
                </c:pt>
                <c:pt idx="4037">
                  <c:v>85.087000000000003</c:v>
                </c:pt>
                <c:pt idx="4038">
                  <c:v>85.334999999999994</c:v>
                </c:pt>
                <c:pt idx="4039">
                  <c:v>84.534000000000006</c:v>
                </c:pt>
                <c:pt idx="4040">
                  <c:v>83.512</c:v>
                </c:pt>
                <c:pt idx="4041">
                  <c:v>82.085999999999999</c:v>
                </c:pt>
                <c:pt idx="4042">
                  <c:v>81.171999999999997</c:v>
                </c:pt>
                <c:pt idx="4043">
                  <c:v>78.796000000000006</c:v>
                </c:pt>
                <c:pt idx="4044">
                  <c:v>75.47</c:v>
                </c:pt>
                <c:pt idx="4045">
                  <c:v>69.962000000000003</c:v>
                </c:pt>
                <c:pt idx="4046">
                  <c:v>54.168999999999997</c:v>
                </c:pt>
                <c:pt idx="4047">
                  <c:v>67.495000000000005</c:v>
                </c:pt>
                <c:pt idx="4048">
                  <c:v>74.108999999999995</c:v>
                </c:pt>
                <c:pt idx="4049">
                  <c:v>77.396000000000001</c:v>
                </c:pt>
                <c:pt idx="4050">
                  <c:v>80.409000000000006</c:v>
                </c:pt>
                <c:pt idx="4051">
                  <c:v>81.84</c:v>
                </c:pt>
                <c:pt idx="4052">
                  <c:v>82.968000000000004</c:v>
                </c:pt>
                <c:pt idx="4053">
                  <c:v>83.647000000000006</c:v>
                </c:pt>
                <c:pt idx="4054">
                  <c:v>84.861999999999995</c:v>
                </c:pt>
                <c:pt idx="4055">
                  <c:v>85.144000000000005</c:v>
                </c:pt>
                <c:pt idx="4056">
                  <c:v>85.117999999999995</c:v>
                </c:pt>
                <c:pt idx="4057">
                  <c:v>84.834000000000003</c:v>
                </c:pt>
                <c:pt idx="4058">
                  <c:v>85.272999999999996</c:v>
                </c:pt>
                <c:pt idx="4059">
                  <c:v>84.718000000000004</c:v>
                </c:pt>
                <c:pt idx="4060">
                  <c:v>83.844999999999999</c:v>
                </c:pt>
                <c:pt idx="4061">
                  <c:v>82.63</c:v>
                </c:pt>
                <c:pt idx="4062">
                  <c:v>82.072999999999993</c:v>
                </c:pt>
                <c:pt idx="4063">
                  <c:v>80.134</c:v>
                </c:pt>
                <c:pt idx="4064">
                  <c:v>77.647999999999996</c:v>
                </c:pt>
                <c:pt idx="4065">
                  <c:v>73.655000000000001</c:v>
                </c:pt>
                <c:pt idx="4066">
                  <c:v>68.427000000000007</c:v>
                </c:pt>
                <c:pt idx="4067">
                  <c:v>51.462000000000003</c:v>
                </c:pt>
                <c:pt idx="4068">
                  <c:v>69.495000000000005</c:v>
                </c:pt>
                <c:pt idx="4069">
                  <c:v>74.954999999999998</c:v>
                </c:pt>
                <c:pt idx="4070">
                  <c:v>78.436000000000007</c:v>
                </c:pt>
                <c:pt idx="4071">
                  <c:v>80.55</c:v>
                </c:pt>
                <c:pt idx="4072">
                  <c:v>81.89</c:v>
                </c:pt>
                <c:pt idx="4073">
                  <c:v>82.906000000000006</c:v>
                </c:pt>
                <c:pt idx="4074">
                  <c:v>84.257999999999996</c:v>
                </c:pt>
                <c:pt idx="4075">
                  <c:v>84.79</c:v>
                </c:pt>
                <c:pt idx="4076">
                  <c:v>84.796000000000006</c:v>
                </c:pt>
                <c:pt idx="4077">
                  <c:v>84.802999999999997</c:v>
                </c:pt>
                <c:pt idx="4078">
                  <c:v>85.367999999999995</c:v>
                </c:pt>
                <c:pt idx="4079">
                  <c:v>84.881</c:v>
                </c:pt>
                <c:pt idx="4080">
                  <c:v>84.248000000000005</c:v>
                </c:pt>
                <c:pt idx="4081">
                  <c:v>83.266999999999996</c:v>
                </c:pt>
                <c:pt idx="4082">
                  <c:v>82.965999999999994</c:v>
                </c:pt>
                <c:pt idx="4083">
                  <c:v>81.379000000000005</c:v>
                </c:pt>
                <c:pt idx="4084">
                  <c:v>79.415000000000006</c:v>
                </c:pt>
                <c:pt idx="4085">
                  <c:v>77.238</c:v>
                </c:pt>
                <c:pt idx="4086">
                  <c:v>72.933999999999997</c:v>
                </c:pt>
                <c:pt idx="4087">
                  <c:v>63.423000000000002</c:v>
                </c:pt>
                <c:pt idx="4088">
                  <c:v>61.945999999999998</c:v>
                </c:pt>
                <c:pt idx="4089">
                  <c:v>72.409000000000006</c:v>
                </c:pt>
                <c:pt idx="4090">
                  <c:v>76.798000000000002</c:v>
                </c:pt>
                <c:pt idx="4091">
                  <c:v>79.405000000000001</c:v>
                </c:pt>
                <c:pt idx="4092">
                  <c:v>81.159000000000006</c:v>
                </c:pt>
                <c:pt idx="4093">
                  <c:v>83.123999999999995</c:v>
                </c:pt>
                <c:pt idx="4094">
                  <c:v>83.974000000000004</c:v>
                </c:pt>
                <c:pt idx="4095">
                  <c:v>84.62</c:v>
                </c:pt>
                <c:pt idx="4096">
                  <c:v>84.853999999999999</c:v>
                </c:pt>
                <c:pt idx="4097">
                  <c:v>85.769000000000005</c:v>
                </c:pt>
                <c:pt idx="4098">
                  <c:v>85.644999999999996</c:v>
                </c:pt>
                <c:pt idx="4099">
                  <c:v>85.448999999999998</c:v>
                </c:pt>
                <c:pt idx="4100">
                  <c:v>84.92</c:v>
                </c:pt>
                <c:pt idx="4101">
                  <c:v>84.962999999999994</c:v>
                </c:pt>
                <c:pt idx="4102">
                  <c:v>83.986000000000004</c:v>
                </c:pt>
                <c:pt idx="4103">
                  <c:v>82.83</c:v>
                </c:pt>
                <c:pt idx="4104">
                  <c:v>80.984999999999999</c:v>
                </c:pt>
                <c:pt idx="4105">
                  <c:v>79.918000000000006</c:v>
                </c:pt>
                <c:pt idx="4106">
                  <c:v>76.802999999999997</c:v>
                </c:pt>
                <c:pt idx="4107">
                  <c:v>72.384</c:v>
                </c:pt>
                <c:pt idx="4108">
                  <c:v>62.012</c:v>
                </c:pt>
                <c:pt idx="4109">
                  <c:v>62.500999999999998</c:v>
                </c:pt>
                <c:pt idx="4110">
                  <c:v>73.063000000000002</c:v>
                </c:pt>
                <c:pt idx="4111">
                  <c:v>76.849999999999994</c:v>
                </c:pt>
                <c:pt idx="4112">
                  <c:v>79.415999999999997</c:v>
                </c:pt>
                <c:pt idx="4113">
                  <c:v>81.805000000000007</c:v>
                </c:pt>
                <c:pt idx="4114">
                  <c:v>83.102000000000004</c:v>
                </c:pt>
                <c:pt idx="4115">
                  <c:v>83.975999999999999</c:v>
                </c:pt>
                <c:pt idx="4116">
                  <c:v>84.43</c:v>
                </c:pt>
                <c:pt idx="4117">
                  <c:v>85.528999999999996</c:v>
                </c:pt>
                <c:pt idx="4118">
                  <c:v>85.676000000000002</c:v>
                </c:pt>
                <c:pt idx="4119">
                  <c:v>85.551000000000002</c:v>
                </c:pt>
                <c:pt idx="4120">
                  <c:v>85.25</c:v>
                </c:pt>
                <c:pt idx="4121">
                  <c:v>85.465000000000003</c:v>
                </c:pt>
                <c:pt idx="4122">
                  <c:v>84.840999999999994</c:v>
                </c:pt>
                <c:pt idx="4123">
                  <c:v>83.793999999999997</c:v>
                </c:pt>
                <c:pt idx="4124">
                  <c:v>82.613</c:v>
                </c:pt>
                <c:pt idx="4125">
                  <c:v>81.828000000000003</c:v>
                </c:pt>
                <c:pt idx="4126">
                  <c:v>79.644000000000005</c:v>
                </c:pt>
                <c:pt idx="4127">
                  <c:v>76.709000000000003</c:v>
                </c:pt>
                <c:pt idx="4128">
                  <c:v>72.004999999999995</c:v>
                </c:pt>
                <c:pt idx="4129">
                  <c:v>62.752000000000002</c:v>
                </c:pt>
                <c:pt idx="4130">
                  <c:v>63.55</c:v>
                </c:pt>
                <c:pt idx="4131">
                  <c:v>72.465999999999994</c:v>
                </c:pt>
                <c:pt idx="4132">
                  <c:v>76.599999999999994</c:v>
                </c:pt>
                <c:pt idx="4133">
                  <c:v>79.813000000000002</c:v>
                </c:pt>
                <c:pt idx="4134">
                  <c:v>81.543999999999997</c:v>
                </c:pt>
                <c:pt idx="4135">
                  <c:v>82.718000000000004</c:v>
                </c:pt>
                <c:pt idx="4136">
                  <c:v>83.578999999999994</c:v>
                </c:pt>
                <c:pt idx="4137">
                  <c:v>84.864000000000004</c:v>
                </c:pt>
                <c:pt idx="4138">
                  <c:v>85.251000000000005</c:v>
                </c:pt>
                <c:pt idx="4139">
                  <c:v>85.289000000000001</c:v>
                </c:pt>
                <c:pt idx="4140">
                  <c:v>85.983999999999995</c:v>
                </c:pt>
                <c:pt idx="4141">
                  <c:v>85.599000000000004</c:v>
                </c:pt>
                <c:pt idx="4142">
                  <c:v>85.156000000000006</c:v>
                </c:pt>
                <c:pt idx="4143">
                  <c:v>84.322999999999993</c:v>
                </c:pt>
                <c:pt idx="4144">
                  <c:v>84.122</c:v>
                </c:pt>
                <c:pt idx="4145">
                  <c:v>82.801000000000002</c:v>
                </c:pt>
                <c:pt idx="4146">
                  <c:v>81.146000000000001</c:v>
                </c:pt>
                <c:pt idx="4147">
                  <c:v>78.784000000000006</c:v>
                </c:pt>
                <c:pt idx="4148">
                  <c:v>76.403999999999996</c:v>
                </c:pt>
                <c:pt idx="4149">
                  <c:v>71.448999999999998</c:v>
                </c:pt>
                <c:pt idx="4150">
                  <c:v>58.167999999999999</c:v>
                </c:pt>
                <c:pt idx="4151">
                  <c:v>65.724000000000004</c:v>
                </c:pt>
                <c:pt idx="4152">
                  <c:v>73.841999999999999</c:v>
                </c:pt>
                <c:pt idx="4153">
                  <c:v>77.590999999999994</c:v>
                </c:pt>
                <c:pt idx="4154">
                  <c:v>79.980999999999995</c:v>
                </c:pt>
                <c:pt idx="4155">
                  <c:v>81.417000000000002</c:v>
                </c:pt>
                <c:pt idx="4156">
                  <c:v>83.316999999999993</c:v>
                </c:pt>
                <c:pt idx="4157">
                  <c:v>84.073999999999998</c:v>
                </c:pt>
                <c:pt idx="4158">
                  <c:v>84.596000000000004</c:v>
                </c:pt>
                <c:pt idx="4159">
                  <c:v>84.751999999999995</c:v>
                </c:pt>
                <c:pt idx="4160">
                  <c:v>85.623999999999995</c:v>
                </c:pt>
                <c:pt idx="4161">
                  <c:v>85.412999999999997</c:v>
                </c:pt>
                <c:pt idx="4162">
                  <c:v>85.07</c:v>
                </c:pt>
                <c:pt idx="4163">
                  <c:v>84.406999999999996</c:v>
                </c:pt>
                <c:pt idx="4164">
                  <c:v>84.459000000000003</c:v>
                </c:pt>
                <c:pt idx="4165">
                  <c:v>83.334000000000003</c:v>
                </c:pt>
                <c:pt idx="4166">
                  <c:v>81.93</c:v>
                </c:pt>
                <c:pt idx="4167">
                  <c:v>79.983000000000004</c:v>
                </c:pt>
                <c:pt idx="4168">
                  <c:v>78.475999999999999</c:v>
                </c:pt>
                <c:pt idx="4169">
                  <c:v>74.677000000000007</c:v>
                </c:pt>
                <c:pt idx="4170">
                  <c:v>68.408000000000001</c:v>
                </c:pt>
                <c:pt idx="4171">
                  <c:v>48.668999999999997</c:v>
                </c:pt>
                <c:pt idx="4172">
                  <c:v>69.477999999999994</c:v>
                </c:pt>
                <c:pt idx="4173">
                  <c:v>75.311000000000007</c:v>
                </c:pt>
                <c:pt idx="4174">
                  <c:v>78.293999999999997</c:v>
                </c:pt>
                <c:pt idx="4175">
                  <c:v>80.48</c:v>
                </c:pt>
                <c:pt idx="4176">
                  <c:v>82.424000000000007</c:v>
                </c:pt>
                <c:pt idx="4177">
                  <c:v>83.572000000000003</c:v>
                </c:pt>
                <c:pt idx="4178">
                  <c:v>84.233999999999995</c:v>
                </c:pt>
                <c:pt idx="4179">
                  <c:v>84.653000000000006</c:v>
                </c:pt>
                <c:pt idx="4180">
                  <c:v>85.588999999999999</c:v>
                </c:pt>
                <c:pt idx="4181">
                  <c:v>85.605000000000004</c:v>
                </c:pt>
                <c:pt idx="4182">
                  <c:v>85.334000000000003</c:v>
                </c:pt>
                <c:pt idx="4183">
                  <c:v>84.932000000000002</c:v>
                </c:pt>
                <c:pt idx="4184">
                  <c:v>85.141999999999996</c:v>
                </c:pt>
                <c:pt idx="4185">
                  <c:v>84.254999999999995</c:v>
                </c:pt>
                <c:pt idx="4186">
                  <c:v>83.025000000000006</c:v>
                </c:pt>
                <c:pt idx="4187">
                  <c:v>81.486999999999995</c:v>
                </c:pt>
                <c:pt idx="4188">
                  <c:v>80.436999999999998</c:v>
                </c:pt>
                <c:pt idx="4189">
                  <c:v>77.789000000000001</c:v>
                </c:pt>
                <c:pt idx="4190">
                  <c:v>73.683000000000007</c:v>
                </c:pt>
                <c:pt idx="4191">
                  <c:v>67.216999999999999</c:v>
                </c:pt>
                <c:pt idx="4192">
                  <c:v>57.707999999999998</c:v>
                </c:pt>
                <c:pt idx="4193">
                  <c:v>71.347999999999999</c:v>
                </c:pt>
                <c:pt idx="4194">
                  <c:v>76.012</c:v>
                </c:pt>
                <c:pt idx="4195">
                  <c:v>79.588999999999999</c:v>
                </c:pt>
                <c:pt idx="4196">
                  <c:v>81.447999999999993</c:v>
                </c:pt>
                <c:pt idx="4197">
                  <c:v>82.87</c:v>
                </c:pt>
                <c:pt idx="4198">
                  <c:v>83.72</c:v>
                </c:pt>
                <c:pt idx="4199">
                  <c:v>85.153000000000006</c:v>
                </c:pt>
                <c:pt idx="4200">
                  <c:v>85.539000000000001</c:v>
                </c:pt>
                <c:pt idx="4201">
                  <c:v>85.677999999999997</c:v>
                </c:pt>
                <c:pt idx="4202">
                  <c:v>85.575999999999993</c:v>
                </c:pt>
                <c:pt idx="4203">
                  <c:v>86.191999999999993</c:v>
                </c:pt>
                <c:pt idx="4204">
                  <c:v>85.63</c:v>
                </c:pt>
                <c:pt idx="4205">
                  <c:v>85.102999999999994</c:v>
                </c:pt>
                <c:pt idx="4206">
                  <c:v>84.091999999999999</c:v>
                </c:pt>
                <c:pt idx="4207">
                  <c:v>83.826999999999998</c:v>
                </c:pt>
                <c:pt idx="4208">
                  <c:v>82.248000000000005</c:v>
                </c:pt>
                <c:pt idx="4209">
                  <c:v>80.42</c:v>
                </c:pt>
                <c:pt idx="4210">
                  <c:v>77.489000000000004</c:v>
                </c:pt>
                <c:pt idx="4211">
                  <c:v>74.522999999999996</c:v>
                </c:pt>
                <c:pt idx="4212">
                  <c:v>66.793000000000006</c:v>
                </c:pt>
                <c:pt idx="4213">
                  <c:v>58.034999999999997</c:v>
                </c:pt>
                <c:pt idx="4214">
                  <c:v>70.903000000000006</c:v>
                </c:pt>
                <c:pt idx="4215">
                  <c:v>76.509</c:v>
                </c:pt>
                <c:pt idx="4216">
                  <c:v>79.375</c:v>
                </c:pt>
                <c:pt idx="4217">
                  <c:v>81.290000000000006</c:v>
                </c:pt>
                <c:pt idx="4218">
                  <c:v>82.513999999999996</c:v>
                </c:pt>
                <c:pt idx="4219">
                  <c:v>84.176000000000002</c:v>
                </c:pt>
                <c:pt idx="4220">
                  <c:v>84.867000000000004</c:v>
                </c:pt>
                <c:pt idx="4221">
                  <c:v>85.215000000000003</c:v>
                </c:pt>
                <c:pt idx="4222">
                  <c:v>85.313999999999993</c:v>
                </c:pt>
                <c:pt idx="4223">
                  <c:v>86.004000000000005</c:v>
                </c:pt>
                <c:pt idx="4224">
                  <c:v>85.834999999999994</c:v>
                </c:pt>
                <c:pt idx="4225">
                  <c:v>85.393000000000001</c:v>
                </c:pt>
                <c:pt idx="4226">
                  <c:v>84.632000000000005</c:v>
                </c:pt>
                <c:pt idx="4227">
                  <c:v>84.492999999999995</c:v>
                </c:pt>
                <c:pt idx="4228">
                  <c:v>83.444999999999993</c:v>
                </c:pt>
                <c:pt idx="4229">
                  <c:v>81.677000000000007</c:v>
                </c:pt>
                <c:pt idx="4230">
                  <c:v>79.805999999999997</c:v>
                </c:pt>
                <c:pt idx="4231">
                  <c:v>77.823999999999998</c:v>
                </c:pt>
                <c:pt idx="4232">
                  <c:v>73.792000000000002</c:v>
                </c:pt>
                <c:pt idx="4233">
                  <c:v>65.757000000000005</c:v>
                </c:pt>
                <c:pt idx="4234">
                  <c:v>58.831000000000003</c:v>
                </c:pt>
                <c:pt idx="4235">
                  <c:v>71.84</c:v>
                </c:pt>
                <c:pt idx="4236">
                  <c:v>76.549000000000007</c:v>
                </c:pt>
                <c:pt idx="4237">
                  <c:v>79.174000000000007</c:v>
                </c:pt>
                <c:pt idx="4238">
                  <c:v>81.102999999999994</c:v>
                </c:pt>
                <c:pt idx="4239">
                  <c:v>83.048000000000002</c:v>
                </c:pt>
                <c:pt idx="4240">
                  <c:v>84.05</c:v>
                </c:pt>
                <c:pt idx="4241">
                  <c:v>84.471999999999994</c:v>
                </c:pt>
                <c:pt idx="4242">
                  <c:v>85.665000000000006</c:v>
                </c:pt>
                <c:pt idx="4243">
                  <c:v>85.744</c:v>
                </c:pt>
                <c:pt idx="4244">
                  <c:v>85.715000000000003</c:v>
                </c:pt>
                <c:pt idx="4245">
                  <c:v>85.397000000000006</c:v>
                </c:pt>
                <c:pt idx="4246">
                  <c:v>85.694999999999993</c:v>
                </c:pt>
                <c:pt idx="4247">
                  <c:v>84.927000000000007</c:v>
                </c:pt>
                <c:pt idx="4248">
                  <c:v>83.950999999999993</c:v>
                </c:pt>
                <c:pt idx="4249">
                  <c:v>82.685000000000002</c:v>
                </c:pt>
                <c:pt idx="4250">
                  <c:v>81.878</c:v>
                </c:pt>
                <c:pt idx="4251">
                  <c:v>79.566000000000003</c:v>
                </c:pt>
                <c:pt idx="4252">
                  <c:v>76.47</c:v>
                </c:pt>
                <c:pt idx="4253">
                  <c:v>71.521000000000001</c:v>
                </c:pt>
                <c:pt idx="4254">
                  <c:v>59.174999999999997</c:v>
                </c:pt>
                <c:pt idx="4255">
                  <c:v>65.748000000000005</c:v>
                </c:pt>
                <c:pt idx="4256">
                  <c:v>73.706000000000003</c:v>
                </c:pt>
                <c:pt idx="4257">
                  <c:v>77.213999999999999</c:v>
                </c:pt>
                <c:pt idx="4258">
                  <c:v>80.421000000000006</c:v>
                </c:pt>
                <c:pt idx="4259">
                  <c:v>81.995000000000005</c:v>
                </c:pt>
                <c:pt idx="4260">
                  <c:v>83.265000000000001</c:v>
                </c:pt>
                <c:pt idx="4261">
                  <c:v>83.894000000000005</c:v>
                </c:pt>
                <c:pt idx="4262">
                  <c:v>85.244</c:v>
                </c:pt>
                <c:pt idx="4263">
                  <c:v>85.537999999999997</c:v>
                </c:pt>
                <c:pt idx="4264">
                  <c:v>85.603999999999999</c:v>
                </c:pt>
                <c:pt idx="4265">
                  <c:v>85.376000000000005</c:v>
                </c:pt>
                <c:pt idx="4266">
                  <c:v>85.828999999999994</c:v>
                </c:pt>
                <c:pt idx="4267">
                  <c:v>85.3</c:v>
                </c:pt>
                <c:pt idx="4268">
                  <c:v>84.518000000000001</c:v>
                </c:pt>
                <c:pt idx="4269">
                  <c:v>83.364999999999995</c:v>
                </c:pt>
                <c:pt idx="4270">
                  <c:v>82.906999999999996</c:v>
                </c:pt>
                <c:pt idx="4271">
                  <c:v>81.043000000000006</c:v>
                </c:pt>
                <c:pt idx="4272">
                  <c:v>78.644999999999996</c:v>
                </c:pt>
                <c:pt idx="4273">
                  <c:v>74.98</c:v>
                </c:pt>
                <c:pt idx="4274">
                  <c:v>70.638000000000005</c:v>
                </c:pt>
                <c:pt idx="4275">
                  <c:v>45.936</c:v>
                </c:pt>
                <c:pt idx="4276">
                  <c:v>68.466999999999999</c:v>
                </c:pt>
                <c:pt idx="4277">
                  <c:v>74.837000000000003</c:v>
                </c:pt>
                <c:pt idx="4278">
                  <c:v>78.590999999999994</c:v>
                </c:pt>
                <c:pt idx="4279">
                  <c:v>80.927999999999997</c:v>
                </c:pt>
                <c:pt idx="4280">
                  <c:v>82.323999999999998</c:v>
                </c:pt>
                <c:pt idx="4281">
                  <c:v>83.417000000000002</c:v>
                </c:pt>
                <c:pt idx="4282">
                  <c:v>84.763999999999996</c:v>
                </c:pt>
                <c:pt idx="4283">
                  <c:v>85.347999999999999</c:v>
                </c:pt>
                <c:pt idx="4284">
                  <c:v>85.518000000000001</c:v>
                </c:pt>
                <c:pt idx="4285">
                  <c:v>85.584000000000003</c:v>
                </c:pt>
                <c:pt idx="4286">
                  <c:v>86.097999999999999</c:v>
                </c:pt>
                <c:pt idx="4287">
                  <c:v>85.799000000000007</c:v>
                </c:pt>
                <c:pt idx="4288">
                  <c:v>85.171999999999997</c:v>
                </c:pt>
                <c:pt idx="4289">
                  <c:v>84.376000000000005</c:v>
                </c:pt>
                <c:pt idx="4290">
                  <c:v>84.102999999999994</c:v>
                </c:pt>
                <c:pt idx="4291">
                  <c:v>82.718000000000004</c:v>
                </c:pt>
                <c:pt idx="4292">
                  <c:v>80.867999999999995</c:v>
                </c:pt>
                <c:pt idx="4293">
                  <c:v>79.254000000000005</c:v>
                </c:pt>
                <c:pt idx="4294">
                  <c:v>75.721999999999994</c:v>
                </c:pt>
                <c:pt idx="4295">
                  <c:v>69.614000000000004</c:v>
                </c:pt>
                <c:pt idx="4296">
                  <c:v>37.771999999999998</c:v>
                </c:pt>
                <c:pt idx="4297">
                  <c:v>69.718000000000004</c:v>
                </c:pt>
                <c:pt idx="4298">
                  <c:v>75.55</c:v>
                </c:pt>
                <c:pt idx="4299">
                  <c:v>78.834000000000003</c:v>
                </c:pt>
                <c:pt idx="4300">
                  <c:v>80.873999999999995</c:v>
                </c:pt>
                <c:pt idx="4301">
                  <c:v>83.034000000000006</c:v>
                </c:pt>
                <c:pt idx="4302">
                  <c:v>84.066000000000003</c:v>
                </c:pt>
                <c:pt idx="4303">
                  <c:v>84.878</c:v>
                </c:pt>
                <c:pt idx="4304">
                  <c:v>85.186999999999998</c:v>
                </c:pt>
                <c:pt idx="4305">
                  <c:v>86.236999999999995</c:v>
                </c:pt>
                <c:pt idx="4306">
                  <c:v>86.168000000000006</c:v>
                </c:pt>
                <c:pt idx="4307">
                  <c:v>86.03</c:v>
                </c:pt>
                <c:pt idx="4308">
                  <c:v>85.558000000000007</c:v>
                </c:pt>
                <c:pt idx="4309">
                  <c:v>85.825999999999993</c:v>
                </c:pt>
                <c:pt idx="4310">
                  <c:v>84.908000000000001</c:v>
                </c:pt>
                <c:pt idx="4311">
                  <c:v>83.826999999999998</c:v>
                </c:pt>
                <c:pt idx="4312">
                  <c:v>82.346999999999994</c:v>
                </c:pt>
                <c:pt idx="4313">
                  <c:v>81.385000000000005</c:v>
                </c:pt>
                <c:pt idx="4314">
                  <c:v>78.873999999999995</c:v>
                </c:pt>
                <c:pt idx="4315">
                  <c:v>75.177999999999997</c:v>
                </c:pt>
                <c:pt idx="4316">
                  <c:v>69.067999999999998</c:v>
                </c:pt>
                <c:pt idx="4317">
                  <c:v>0</c:v>
                </c:pt>
                <c:pt idx="4318">
                  <c:v>69.882999999999996</c:v>
                </c:pt>
                <c:pt idx="4319">
                  <c:v>75.343999999999994</c:v>
                </c:pt>
                <c:pt idx="4320">
                  <c:v>78.477999999999994</c:v>
                </c:pt>
                <c:pt idx="4321">
                  <c:v>81.209000000000003</c:v>
                </c:pt>
                <c:pt idx="4322">
                  <c:v>82.762</c:v>
                </c:pt>
                <c:pt idx="4323">
                  <c:v>83.731999999999999</c:v>
                </c:pt>
                <c:pt idx="4324">
                  <c:v>84.382999999999996</c:v>
                </c:pt>
                <c:pt idx="4325">
                  <c:v>85.570999999999998</c:v>
                </c:pt>
                <c:pt idx="4326">
                  <c:v>85.763999999999996</c:v>
                </c:pt>
                <c:pt idx="4327">
                  <c:v>85.722999999999999</c:v>
                </c:pt>
                <c:pt idx="4328">
                  <c:v>85.543999999999997</c:v>
                </c:pt>
                <c:pt idx="4329">
                  <c:v>85.763999999999996</c:v>
                </c:pt>
                <c:pt idx="4330">
                  <c:v>85.314999999999998</c:v>
                </c:pt>
                <c:pt idx="4331">
                  <c:v>84.293000000000006</c:v>
                </c:pt>
                <c:pt idx="4332">
                  <c:v>83.194999999999993</c:v>
                </c:pt>
                <c:pt idx="4333">
                  <c:v>82.471999999999994</c:v>
                </c:pt>
                <c:pt idx="4334">
                  <c:v>80.652000000000001</c:v>
                </c:pt>
                <c:pt idx="4335">
                  <c:v>77.8</c:v>
                </c:pt>
                <c:pt idx="4336">
                  <c:v>73.652000000000001</c:v>
                </c:pt>
                <c:pt idx="4337">
                  <c:v>67.28</c:v>
                </c:pt>
                <c:pt idx="4338">
                  <c:v>58.283000000000001</c:v>
                </c:pt>
                <c:pt idx="4339">
                  <c:v>71.165999999999997</c:v>
                </c:pt>
                <c:pt idx="4340">
                  <c:v>76.293000000000006</c:v>
                </c:pt>
                <c:pt idx="4341">
                  <c:v>79.555000000000007</c:v>
                </c:pt>
                <c:pt idx="4342">
                  <c:v>81.593000000000004</c:v>
                </c:pt>
                <c:pt idx="4343">
                  <c:v>82.733000000000004</c:v>
                </c:pt>
                <c:pt idx="4344">
                  <c:v>84.444999999999993</c:v>
                </c:pt>
                <c:pt idx="4345">
                  <c:v>85.064999999999998</c:v>
                </c:pt>
                <c:pt idx="4346">
                  <c:v>85.481999999999999</c:v>
                </c:pt>
                <c:pt idx="4347">
                  <c:v>85.566000000000003</c:v>
                </c:pt>
                <c:pt idx="4348">
                  <c:v>86.287999999999997</c:v>
                </c:pt>
                <c:pt idx="4349">
                  <c:v>86.025000000000006</c:v>
                </c:pt>
                <c:pt idx="4350">
                  <c:v>85.596000000000004</c:v>
                </c:pt>
                <c:pt idx="4351">
                  <c:v>84.756</c:v>
                </c:pt>
                <c:pt idx="4352">
                  <c:v>84.635000000000005</c:v>
                </c:pt>
                <c:pt idx="4353">
                  <c:v>83.406000000000006</c:v>
                </c:pt>
                <c:pt idx="4354">
                  <c:v>81.661000000000001</c:v>
                </c:pt>
                <c:pt idx="4355">
                  <c:v>79.587000000000003</c:v>
                </c:pt>
                <c:pt idx="4356">
                  <c:v>77.326999999999998</c:v>
                </c:pt>
                <c:pt idx="4357">
                  <c:v>72.775000000000006</c:v>
                </c:pt>
                <c:pt idx="4358">
                  <c:v>61.387</c:v>
                </c:pt>
                <c:pt idx="4359">
                  <c:v>64.177999999999997</c:v>
                </c:pt>
                <c:pt idx="4360">
                  <c:v>73.838999999999999</c:v>
                </c:pt>
                <c:pt idx="4361">
                  <c:v>77.703000000000003</c:v>
                </c:pt>
                <c:pt idx="4362">
                  <c:v>80.271000000000001</c:v>
                </c:pt>
                <c:pt idx="4363">
                  <c:v>81.825000000000003</c:v>
                </c:pt>
                <c:pt idx="4364">
                  <c:v>83.777000000000001</c:v>
                </c:pt>
                <c:pt idx="4365">
                  <c:v>84.671999999999997</c:v>
                </c:pt>
                <c:pt idx="4366">
                  <c:v>85.173000000000002</c:v>
                </c:pt>
                <c:pt idx="4367">
                  <c:v>85.424000000000007</c:v>
                </c:pt>
                <c:pt idx="4368">
                  <c:v>86.292000000000002</c:v>
                </c:pt>
                <c:pt idx="4369">
                  <c:v>86.17</c:v>
                </c:pt>
                <c:pt idx="4370">
                  <c:v>85.872</c:v>
                </c:pt>
                <c:pt idx="4371">
                  <c:v>85.254000000000005</c:v>
                </c:pt>
                <c:pt idx="4372">
                  <c:v>85.343000000000004</c:v>
                </c:pt>
                <c:pt idx="4373">
                  <c:v>84.302999999999997</c:v>
                </c:pt>
                <c:pt idx="4374">
                  <c:v>83.100999999999999</c:v>
                </c:pt>
                <c:pt idx="4375">
                  <c:v>81.322999999999993</c:v>
                </c:pt>
                <c:pt idx="4376">
                  <c:v>79.962000000000003</c:v>
                </c:pt>
                <c:pt idx="4377">
                  <c:v>76.697000000000003</c:v>
                </c:pt>
                <c:pt idx="4378">
                  <c:v>71.742000000000004</c:v>
                </c:pt>
                <c:pt idx="4379">
                  <c:v>55.140999999999998</c:v>
                </c:pt>
                <c:pt idx="4380">
                  <c:v>66.483999999999995</c:v>
                </c:pt>
                <c:pt idx="4381">
                  <c:v>74.382999999999996</c:v>
                </c:pt>
                <c:pt idx="4382">
                  <c:v>77.867000000000004</c:v>
                </c:pt>
                <c:pt idx="4383">
                  <c:v>80.391999999999996</c:v>
                </c:pt>
                <c:pt idx="4384">
                  <c:v>82.531999999999996</c:v>
                </c:pt>
                <c:pt idx="4385">
                  <c:v>83.885999999999996</c:v>
                </c:pt>
                <c:pt idx="4386">
                  <c:v>84.54</c:v>
                </c:pt>
                <c:pt idx="4387">
                  <c:v>85.147000000000006</c:v>
                </c:pt>
                <c:pt idx="4388">
                  <c:v>86.11</c:v>
                </c:pt>
                <c:pt idx="4389">
                  <c:v>86.257000000000005</c:v>
                </c:pt>
                <c:pt idx="4390">
                  <c:v>86.081999999999994</c:v>
                </c:pt>
                <c:pt idx="4391">
                  <c:v>85.747</c:v>
                </c:pt>
                <c:pt idx="4392">
                  <c:v>86.018000000000001</c:v>
                </c:pt>
                <c:pt idx="4393">
                  <c:v>85.286000000000001</c:v>
                </c:pt>
                <c:pt idx="4394">
                  <c:v>84.203000000000003</c:v>
                </c:pt>
                <c:pt idx="4395">
                  <c:v>82.891000000000005</c:v>
                </c:pt>
                <c:pt idx="4396">
                  <c:v>82.028000000000006</c:v>
                </c:pt>
                <c:pt idx="4397">
                  <c:v>79.762</c:v>
                </c:pt>
                <c:pt idx="4398">
                  <c:v>76.569000000000003</c:v>
                </c:pt>
                <c:pt idx="4399">
                  <c:v>72.486000000000004</c:v>
                </c:pt>
                <c:pt idx="4400">
                  <c:v>59.636000000000003</c:v>
                </c:pt>
                <c:pt idx="4401">
                  <c:v>66.861999999999995</c:v>
                </c:pt>
                <c:pt idx="4402">
                  <c:v>74.108000000000004</c:v>
                </c:pt>
                <c:pt idx="4403">
                  <c:v>78.606999999999999</c:v>
                </c:pt>
                <c:pt idx="4404">
                  <c:v>80.933000000000007</c:v>
                </c:pt>
                <c:pt idx="4405">
                  <c:v>82.554000000000002</c:v>
                </c:pt>
                <c:pt idx="4406">
                  <c:v>83.561000000000007</c:v>
                </c:pt>
                <c:pt idx="4407">
                  <c:v>85.105000000000004</c:v>
                </c:pt>
                <c:pt idx="4408">
                  <c:v>85.585999999999999</c:v>
                </c:pt>
                <c:pt idx="4409">
                  <c:v>85.906999999999996</c:v>
                </c:pt>
                <c:pt idx="4410">
                  <c:v>85.876999999999995</c:v>
                </c:pt>
                <c:pt idx="4411">
                  <c:v>86.492999999999995</c:v>
                </c:pt>
                <c:pt idx="4412">
                  <c:v>86.117999999999995</c:v>
                </c:pt>
                <c:pt idx="4413">
                  <c:v>85.6</c:v>
                </c:pt>
                <c:pt idx="4414">
                  <c:v>84.745999999999995</c:v>
                </c:pt>
                <c:pt idx="4415">
                  <c:v>84.548000000000002</c:v>
                </c:pt>
                <c:pt idx="4416">
                  <c:v>83.144999999999996</c:v>
                </c:pt>
                <c:pt idx="4417">
                  <c:v>81.394999999999996</c:v>
                </c:pt>
                <c:pt idx="4418">
                  <c:v>78.966999999999999</c:v>
                </c:pt>
                <c:pt idx="4419">
                  <c:v>76.531000000000006</c:v>
                </c:pt>
                <c:pt idx="4420">
                  <c:v>70.896000000000001</c:v>
                </c:pt>
                <c:pt idx="4421">
                  <c:v>51.802</c:v>
                </c:pt>
                <c:pt idx="4422">
                  <c:v>68.028999999999996</c:v>
                </c:pt>
                <c:pt idx="4423">
                  <c:v>75.131</c:v>
                </c:pt>
                <c:pt idx="4424">
                  <c:v>78.665000000000006</c:v>
                </c:pt>
                <c:pt idx="4425">
                  <c:v>80.826999999999998</c:v>
                </c:pt>
                <c:pt idx="4426">
                  <c:v>82.206999999999994</c:v>
                </c:pt>
                <c:pt idx="4427">
                  <c:v>84.033000000000001</c:v>
                </c:pt>
                <c:pt idx="4428">
                  <c:v>84.873000000000005</c:v>
                </c:pt>
                <c:pt idx="4429">
                  <c:v>85.266999999999996</c:v>
                </c:pt>
                <c:pt idx="4430">
                  <c:v>85.480999999999995</c:v>
                </c:pt>
                <c:pt idx="4431">
                  <c:v>86.21</c:v>
                </c:pt>
                <c:pt idx="4432">
                  <c:v>86.063000000000002</c:v>
                </c:pt>
                <c:pt idx="4433">
                  <c:v>85.63</c:v>
                </c:pt>
                <c:pt idx="4434">
                  <c:v>85.055000000000007</c:v>
                </c:pt>
                <c:pt idx="4435">
                  <c:v>84.923000000000002</c:v>
                </c:pt>
                <c:pt idx="4436">
                  <c:v>83.863</c:v>
                </c:pt>
                <c:pt idx="4437">
                  <c:v>82.3</c:v>
                </c:pt>
                <c:pt idx="4438">
                  <c:v>80.382000000000005</c:v>
                </c:pt>
                <c:pt idx="4439">
                  <c:v>78.692999999999998</c:v>
                </c:pt>
                <c:pt idx="4440">
                  <c:v>74.667000000000002</c:v>
                </c:pt>
                <c:pt idx="4441">
                  <c:v>67.792000000000002</c:v>
                </c:pt>
                <c:pt idx="4442">
                  <c:v>56.973999999999997</c:v>
                </c:pt>
                <c:pt idx="4443">
                  <c:v>71.069000000000003</c:v>
                </c:pt>
                <c:pt idx="4444">
                  <c:v>76.477000000000004</c:v>
                </c:pt>
                <c:pt idx="4445">
                  <c:v>79.253</c:v>
                </c:pt>
                <c:pt idx="4446">
                  <c:v>81.281000000000006</c:v>
                </c:pt>
                <c:pt idx="4447">
                  <c:v>83.313000000000002</c:v>
                </c:pt>
                <c:pt idx="4448">
                  <c:v>84.331000000000003</c:v>
                </c:pt>
                <c:pt idx="4449">
                  <c:v>84.89</c:v>
                </c:pt>
                <c:pt idx="4450">
                  <c:v>86.090999999999994</c:v>
                </c:pt>
                <c:pt idx="4451">
                  <c:v>86.180999999999997</c:v>
                </c:pt>
                <c:pt idx="4452">
                  <c:v>86.216999999999999</c:v>
                </c:pt>
                <c:pt idx="4453">
                  <c:v>85.984999999999999</c:v>
                </c:pt>
                <c:pt idx="4454">
                  <c:v>86.259</c:v>
                </c:pt>
                <c:pt idx="4455">
                  <c:v>85.647000000000006</c:v>
                </c:pt>
                <c:pt idx="4456">
                  <c:v>84.691999999999993</c:v>
                </c:pt>
                <c:pt idx="4457">
                  <c:v>83.49</c:v>
                </c:pt>
                <c:pt idx="4458">
                  <c:v>82.725999999999999</c:v>
                </c:pt>
                <c:pt idx="4459">
                  <c:v>80.760999999999996</c:v>
                </c:pt>
                <c:pt idx="4460">
                  <c:v>77.747</c:v>
                </c:pt>
                <c:pt idx="4461">
                  <c:v>73.317999999999998</c:v>
                </c:pt>
                <c:pt idx="4462">
                  <c:v>65.135000000000005</c:v>
                </c:pt>
                <c:pt idx="4463">
                  <c:v>62.939</c:v>
                </c:pt>
                <c:pt idx="4464">
                  <c:v>73.043999999999997</c:v>
                </c:pt>
                <c:pt idx="4465">
                  <c:v>77.311999999999998</c:v>
                </c:pt>
                <c:pt idx="4466">
                  <c:v>80.509</c:v>
                </c:pt>
                <c:pt idx="4467">
                  <c:v>82.36</c:v>
                </c:pt>
                <c:pt idx="4468">
                  <c:v>83.619</c:v>
                </c:pt>
                <c:pt idx="4469">
                  <c:v>84.385999999999996</c:v>
                </c:pt>
                <c:pt idx="4470">
                  <c:v>85.763999999999996</c:v>
                </c:pt>
                <c:pt idx="4471">
                  <c:v>86.102000000000004</c:v>
                </c:pt>
                <c:pt idx="4472">
                  <c:v>86.244</c:v>
                </c:pt>
                <c:pt idx="4473">
                  <c:v>86.052999999999997</c:v>
                </c:pt>
                <c:pt idx="4474">
                  <c:v>86.632999999999996</c:v>
                </c:pt>
                <c:pt idx="4475">
                  <c:v>86.17</c:v>
                </c:pt>
                <c:pt idx="4476">
                  <c:v>85.436000000000007</c:v>
                </c:pt>
                <c:pt idx="4477">
                  <c:v>84.414000000000001</c:v>
                </c:pt>
                <c:pt idx="4478">
                  <c:v>84.113</c:v>
                </c:pt>
                <c:pt idx="4479">
                  <c:v>82.325999999999993</c:v>
                </c:pt>
                <c:pt idx="4480">
                  <c:v>80.44</c:v>
                </c:pt>
                <c:pt idx="4481">
                  <c:v>77.323999999999998</c:v>
                </c:pt>
                <c:pt idx="4482">
                  <c:v>74.227000000000004</c:v>
                </c:pt>
                <c:pt idx="4483">
                  <c:v>64.393000000000001</c:v>
                </c:pt>
                <c:pt idx="4484">
                  <c:v>62.05</c:v>
                </c:pt>
                <c:pt idx="4485">
                  <c:v>73.165999999999997</c:v>
                </c:pt>
                <c:pt idx="4486">
                  <c:v>77.617999999999995</c:v>
                </c:pt>
                <c:pt idx="4487">
                  <c:v>80.441000000000003</c:v>
                </c:pt>
                <c:pt idx="4488">
                  <c:v>82.108999999999995</c:v>
                </c:pt>
                <c:pt idx="4489">
                  <c:v>83.399000000000001</c:v>
                </c:pt>
                <c:pt idx="4490">
                  <c:v>84.94</c:v>
                </c:pt>
                <c:pt idx="4491">
                  <c:v>85.57</c:v>
                </c:pt>
                <c:pt idx="4492">
                  <c:v>85.872</c:v>
                </c:pt>
                <c:pt idx="4493">
                  <c:v>85.998000000000005</c:v>
                </c:pt>
                <c:pt idx="4494">
                  <c:v>86.617999999999995</c:v>
                </c:pt>
                <c:pt idx="4495">
                  <c:v>86.406999999999996</c:v>
                </c:pt>
                <c:pt idx="4496">
                  <c:v>85.843000000000004</c:v>
                </c:pt>
                <c:pt idx="4497">
                  <c:v>85.135999999999996</c:v>
                </c:pt>
                <c:pt idx="4498">
                  <c:v>84.962000000000003</c:v>
                </c:pt>
                <c:pt idx="4499">
                  <c:v>83.811999999999998</c:v>
                </c:pt>
                <c:pt idx="4500">
                  <c:v>82.16</c:v>
                </c:pt>
                <c:pt idx="4501">
                  <c:v>80.790000000000006</c:v>
                </c:pt>
                <c:pt idx="4502">
                  <c:v>77.847999999999999</c:v>
                </c:pt>
                <c:pt idx="4503">
                  <c:v>73.316000000000003</c:v>
                </c:pt>
                <c:pt idx="4504">
                  <c:v>62.667999999999999</c:v>
                </c:pt>
                <c:pt idx="4505">
                  <c:v>64.356999999999999</c:v>
                </c:pt>
                <c:pt idx="4506">
                  <c:v>73.644000000000005</c:v>
                </c:pt>
                <c:pt idx="4507">
                  <c:v>77.709999999999994</c:v>
                </c:pt>
                <c:pt idx="4508">
                  <c:v>80.197000000000003</c:v>
                </c:pt>
                <c:pt idx="4509">
                  <c:v>82.658000000000001</c:v>
                </c:pt>
                <c:pt idx="4510">
                  <c:v>83.912999999999997</c:v>
                </c:pt>
                <c:pt idx="4511">
                  <c:v>84.747</c:v>
                </c:pt>
                <c:pt idx="4512">
                  <c:v>85.228999999999999</c:v>
                </c:pt>
                <c:pt idx="4513">
                  <c:v>86.338999999999999</c:v>
                </c:pt>
                <c:pt idx="4514">
                  <c:v>86.382000000000005</c:v>
                </c:pt>
                <c:pt idx="4515">
                  <c:v>86.317999999999998</c:v>
                </c:pt>
                <c:pt idx="4516">
                  <c:v>85.88</c:v>
                </c:pt>
                <c:pt idx="4517">
                  <c:v>86.216999999999999</c:v>
                </c:pt>
                <c:pt idx="4518">
                  <c:v>85.406999999999996</c:v>
                </c:pt>
                <c:pt idx="4519">
                  <c:v>84.408000000000001</c:v>
                </c:pt>
                <c:pt idx="4520">
                  <c:v>83.034000000000006</c:v>
                </c:pt>
                <c:pt idx="4521">
                  <c:v>82.191000000000003</c:v>
                </c:pt>
                <c:pt idx="4522">
                  <c:v>79.822000000000003</c:v>
                </c:pt>
                <c:pt idx="4523">
                  <c:v>76.507000000000005</c:v>
                </c:pt>
                <c:pt idx="4524">
                  <c:v>71.397000000000006</c:v>
                </c:pt>
                <c:pt idx="4525">
                  <c:v>58.631</c:v>
                </c:pt>
                <c:pt idx="4526">
                  <c:v>67.786000000000001</c:v>
                </c:pt>
                <c:pt idx="4527">
                  <c:v>74.582999999999998</c:v>
                </c:pt>
                <c:pt idx="4528">
                  <c:v>78.198999999999998</c:v>
                </c:pt>
                <c:pt idx="4529">
                  <c:v>81.165999999999997</c:v>
                </c:pt>
                <c:pt idx="4530">
                  <c:v>82.817999999999998</c:v>
                </c:pt>
                <c:pt idx="4531">
                  <c:v>83.864999999999995</c:v>
                </c:pt>
                <c:pt idx="4532">
                  <c:v>84.543999999999997</c:v>
                </c:pt>
                <c:pt idx="4533">
                  <c:v>85.78</c:v>
                </c:pt>
                <c:pt idx="4534">
                  <c:v>86.12</c:v>
                </c:pt>
                <c:pt idx="4535">
                  <c:v>86.123000000000005</c:v>
                </c:pt>
                <c:pt idx="4536">
                  <c:v>85.899000000000001</c:v>
                </c:pt>
                <c:pt idx="4537">
                  <c:v>86.275999999999996</c:v>
                </c:pt>
                <c:pt idx="4538">
                  <c:v>85.805000000000007</c:v>
                </c:pt>
                <c:pt idx="4539">
                  <c:v>84.900999999999996</c:v>
                </c:pt>
                <c:pt idx="4540">
                  <c:v>83.811000000000007</c:v>
                </c:pt>
                <c:pt idx="4541">
                  <c:v>83.204999999999998</c:v>
                </c:pt>
                <c:pt idx="4542">
                  <c:v>81.388000000000005</c:v>
                </c:pt>
                <c:pt idx="4543">
                  <c:v>78.876999999999995</c:v>
                </c:pt>
                <c:pt idx="4544">
                  <c:v>75.018000000000001</c:v>
                </c:pt>
                <c:pt idx="4545">
                  <c:v>69.915999999999997</c:v>
                </c:pt>
                <c:pt idx="4546">
                  <c:v>46.293999999999997</c:v>
                </c:pt>
                <c:pt idx="4547">
                  <c:v>70.299000000000007</c:v>
                </c:pt>
                <c:pt idx="4548">
                  <c:v>76.022999999999996</c:v>
                </c:pt>
                <c:pt idx="4549">
                  <c:v>79.587000000000003</c:v>
                </c:pt>
                <c:pt idx="4550">
                  <c:v>81.754000000000005</c:v>
                </c:pt>
                <c:pt idx="4551">
                  <c:v>82.992000000000004</c:v>
                </c:pt>
                <c:pt idx="4552">
                  <c:v>84.787999999999997</c:v>
                </c:pt>
                <c:pt idx="4553">
                  <c:v>85.527000000000001</c:v>
                </c:pt>
                <c:pt idx="4554">
                  <c:v>85.983000000000004</c:v>
                </c:pt>
                <c:pt idx="4555">
                  <c:v>86.171999999999997</c:v>
                </c:pt>
                <c:pt idx="4556">
                  <c:v>86.906000000000006</c:v>
                </c:pt>
                <c:pt idx="4557">
                  <c:v>86.677999999999997</c:v>
                </c:pt>
                <c:pt idx="4558">
                  <c:v>86.289000000000001</c:v>
                </c:pt>
                <c:pt idx="4559">
                  <c:v>85.659000000000006</c:v>
                </c:pt>
                <c:pt idx="4560">
                  <c:v>85.552000000000007</c:v>
                </c:pt>
                <c:pt idx="4561">
                  <c:v>84.373000000000005</c:v>
                </c:pt>
                <c:pt idx="4562">
                  <c:v>82.932000000000002</c:v>
                </c:pt>
                <c:pt idx="4563">
                  <c:v>80.947000000000003</c:v>
                </c:pt>
                <c:pt idx="4564">
                  <c:v>79.165999999999997</c:v>
                </c:pt>
                <c:pt idx="4565">
                  <c:v>75.165999999999997</c:v>
                </c:pt>
                <c:pt idx="4566">
                  <c:v>67.962000000000003</c:v>
                </c:pt>
                <c:pt idx="4567">
                  <c:v>57.033999999999999</c:v>
                </c:pt>
                <c:pt idx="4568">
                  <c:v>71.852999999999994</c:v>
                </c:pt>
                <c:pt idx="4569">
                  <c:v>76.926000000000002</c:v>
                </c:pt>
                <c:pt idx="4570">
                  <c:v>79.888999999999996</c:v>
                </c:pt>
                <c:pt idx="4571">
                  <c:v>81.671000000000006</c:v>
                </c:pt>
                <c:pt idx="4572">
                  <c:v>83.820999999999998</c:v>
                </c:pt>
                <c:pt idx="4573">
                  <c:v>84.796999999999997</c:v>
                </c:pt>
                <c:pt idx="4574">
                  <c:v>85.481999999999999</c:v>
                </c:pt>
                <c:pt idx="4575">
                  <c:v>85.792000000000002</c:v>
                </c:pt>
                <c:pt idx="4576">
                  <c:v>86.700999999999993</c:v>
                </c:pt>
                <c:pt idx="4577">
                  <c:v>86.679000000000002</c:v>
                </c:pt>
                <c:pt idx="4578">
                  <c:v>86.504000000000005</c:v>
                </c:pt>
                <c:pt idx="4579">
                  <c:v>85.905000000000001</c:v>
                </c:pt>
                <c:pt idx="4580">
                  <c:v>86.174000000000007</c:v>
                </c:pt>
                <c:pt idx="4581">
                  <c:v>85.216999999999999</c:v>
                </c:pt>
                <c:pt idx="4582">
                  <c:v>84.15</c:v>
                </c:pt>
                <c:pt idx="4583">
                  <c:v>82.516000000000005</c:v>
                </c:pt>
                <c:pt idx="4584">
                  <c:v>81.596999999999994</c:v>
                </c:pt>
                <c:pt idx="4585">
                  <c:v>78.709999999999994</c:v>
                </c:pt>
                <c:pt idx="4586">
                  <c:v>74.84</c:v>
                </c:pt>
                <c:pt idx="4587">
                  <c:v>66.826999999999998</c:v>
                </c:pt>
                <c:pt idx="4588">
                  <c:v>56.768999999999998</c:v>
                </c:pt>
                <c:pt idx="4589">
                  <c:v>71.930000000000007</c:v>
                </c:pt>
                <c:pt idx="4590">
                  <c:v>76.837999999999994</c:v>
                </c:pt>
                <c:pt idx="4591">
                  <c:v>79.674999999999997</c:v>
                </c:pt>
                <c:pt idx="4592">
                  <c:v>82.224000000000004</c:v>
                </c:pt>
                <c:pt idx="4593">
                  <c:v>83.653000000000006</c:v>
                </c:pt>
                <c:pt idx="4594">
                  <c:v>84.483000000000004</c:v>
                </c:pt>
                <c:pt idx="4595">
                  <c:v>85.185000000000002</c:v>
                </c:pt>
                <c:pt idx="4596">
                  <c:v>86.22</c:v>
                </c:pt>
                <c:pt idx="4597">
                  <c:v>86.453999999999994</c:v>
                </c:pt>
                <c:pt idx="4598">
                  <c:v>86.316999999999993</c:v>
                </c:pt>
                <c:pt idx="4599">
                  <c:v>86.132999999999996</c:v>
                </c:pt>
                <c:pt idx="4600">
                  <c:v>86.460999999999999</c:v>
                </c:pt>
                <c:pt idx="4601">
                  <c:v>85.763000000000005</c:v>
                </c:pt>
                <c:pt idx="4602">
                  <c:v>84.769000000000005</c:v>
                </c:pt>
                <c:pt idx="4603">
                  <c:v>84.441000000000003</c:v>
                </c:pt>
                <c:pt idx="4604">
                  <c:v>82.748999999999995</c:v>
                </c:pt>
                <c:pt idx="4605">
                  <c:v>80.869</c:v>
                </c:pt>
                <c:pt idx="4606">
                  <c:v>77.944000000000003</c:v>
                </c:pt>
                <c:pt idx="4607">
                  <c:v>74.703000000000003</c:v>
                </c:pt>
                <c:pt idx="4608">
                  <c:v>65.918999999999997</c:v>
                </c:pt>
                <c:pt idx="4609">
                  <c:v>61.515000000000001</c:v>
                </c:pt>
                <c:pt idx="4610">
                  <c:v>72.900000000000006</c:v>
                </c:pt>
                <c:pt idx="4611">
                  <c:v>77.906999999999996</c:v>
                </c:pt>
                <c:pt idx="4612">
                  <c:v>80.584000000000003</c:v>
                </c:pt>
                <c:pt idx="4613">
                  <c:v>82.406999999999996</c:v>
                </c:pt>
                <c:pt idx="4614">
                  <c:v>83.555999999999997</c:v>
                </c:pt>
                <c:pt idx="4615">
                  <c:v>85.257999999999996</c:v>
                </c:pt>
                <c:pt idx="4616">
                  <c:v>85.742999999999995</c:v>
                </c:pt>
                <c:pt idx="4617">
                  <c:v>86.165999999999997</c:v>
                </c:pt>
                <c:pt idx="4618">
                  <c:v>86.16</c:v>
                </c:pt>
                <c:pt idx="4619">
                  <c:v>86.858999999999995</c:v>
                </c:pt>
                <c:pt idx="4620">
                  <c:v>86.534000000000006</c:v>
                </c:pt>
                <c:pt idx="4621">
                  <c:v>86.04</c:v>
                </c:pt>
                <c:pt idx="4622">
                  <c:v>85.218000000000004</c:v>
                </c:pt>
                <c:pt idx="4623">
                  <c:v>85.078999999999994</c:v>
                </c:pt>
                <c:pt idx="4624">
                  <c:v>83.828000000000003</c:v>
                </c:pt>
                <c:pt idx="4625">
                  <c:v>82.155000000000001</c:v>
                </c:pt>
                <c:pt idx="4626">
                  <c:v>79.814999999999998</c:v>
                </c:pt>
                <c:pt idx="4627">
                  <c:v>77.626999999999995</c:v>
                </c:pt>
                <c:pt idx="4628">
                  <c:v>72.448999999999998</c:v>
                </c:pt>
                <c:pt idx="4629">
                  <c:v>58.886000000000003</c:v>
                </c:pt>
                <c:pt idx="4630">
                  <c:v>66.664000000000001</c:v>
                </c:pt>
                <c:pt idx="4631">
                  <c:v>74.691999999999993</c:v>
                </c:pt>
                <c:pt idx="4632">
                  <c:v>78.545000000000002</c:v>
                </c:pt>
                <c:pt idx="4633">
                  <c:v>80.929000000000002</c:v>
                </c:pt>
                <c:pt idx="4634">
                  <c:v>82.471999999999994</c:v>
                </c:pt>
                <c:pt idx="4635">
                  <c:v>84.363</c:v>
                </c:pt>
                <c:pt idx="4636">
                  <c:v>85.221999999999994</c:v>
                </c:pt>
                <c:pt idx="4637">
                  <c:v>85.722999999999999</c:v>
                </c:pt>
                <c:pt idx="4638">
                  <c:v>86.003</c:v>
                </c:pt>
                <c:pt idx="4639">
                  <c:v>86.75</c:v>
                </c:pt>
                <c:pt idx="4640">
                  <c:v>86.736000000000004</c:v>
                </c:pt>
                <c:pt idx="4641">
                  <c:v>86.275999999999996</c:v>
                </c:pt>
                <c:pt idx="4642">
                  <c:v>85.789000000000001</c:v>
                </c:pt>
                <c:pt idx="4643">
                  <c:v>85.757000000000005</c:v>
                </c:pt>
                <c:pt idx="4644">
                  <c:v>84.754000000000005</c:v>
                </c:pt>
                <c:pt idx="4645">
                  <c:v>83.397000000000006</c:v>
                </c:pt>
                <c:pt idx="4646">
                  <c:v>81.581999999999994</c:v>
                </c:pt>
                <c:pt idx="4647">
                  <c:v>80.090999999999994</c:v>
                </c:pt>
                <c:pt idx="4648">
                  <c:v>76.632999999999996</c:v>
                </c:pt>
                <c:pt idx="4649">
                  <c:v>71.248000000000005</c:v>
                </c:pt>
                <c:pt idx="4650">
                  <c:v>49.438000000000002</c:v>
                </c:pt>
                <c:pt idx="4651">
                  <c:v>68.936999999999998</c:v>
                </c:pt>
                <c:pt idx="4652">
                  <c:v>75.656000000000006</c:v>
                </c:pt>
                <c:pt idx="4653">
                  <c:v>78.953000000000003</c:v>
                </c:pt>
                <c:pt idx="4654">
                  <c:v>81.914000000000001</c:v>
                </c:pt>
                <c:pt idx="4655">
                  <c:v>83.418999999999997</c:v>
                </c:pt>
                <c:pt idx="4656">
                  <c:v>84.572000000000003</c:v>
                </c:pt>
                <c:pt idx="4657">
                  <c:v>85.236000000000004</c:v>
                </c:pt>
                <c:pt idx="4658">
                  <c:v>86.5</c:v>
                </c:pt>
                <c:pt idx="4659">
                  <c:v>86.724000000000004</c:v>
                </c:pt>
                <c:pt idx="4660">
                  <c:v>86.796000000000006</c:v>
                </c:pt>
                <c:pt idx="4661">
                  <c:v>86.534000000000006</c:v>
                </c:pt>
                <c:pt idx="4662">
                  <c:v>86.974999999999994</c:v>
                </c:pt>
                <c:pt idx="4663">
                  <c:v>86.376999999999995</c:v>
                </c:pt>
                <c:pt idx="4664">
                  <c:v>85.62</c:v>
                </c:pt>
                <c:pt idx="4665">
                  <c:v>84.489000000000004</c:v>
                </c:pt>
                <c:pt idx="4666">
                  <c:v>83.902000000000001</c:v>
                </c:pt>
                <c:pt idx="4667">
                  <c:v>82.09</c:v>
                </c:pt>
                <c:pt idx="4668">
                  <c:v>79.694999999999993</c:v>
                </c:pt>
                <c:pt idx="4669">
                  <c:v>76.138999999999996</c:v>
                </c:pt>
                <c:pt idx="4670">
                  <c:v>71.316999999999993</c:v>
                </c:pt>
                <c:pt idx="4671">
                  <c:v>48.104999999999997</c:v>
                </c:pt>
                <c:pt idx="4672">
                  <c:v>69.792000000000002</c:v>
                </c:pt>
                <c:pt idx="4673">
                  <c:v>75.602999999999994</c:v>
                </c:pt>
                <c:pt idx="4674">
                  <c:v>79.597999999999999</c:v>
                </c:pt>
                <c:pt idx="4675">
                  <c:v>81.832999999999998</c:v>
                </c:pt>
                <c:pt idx="4676">
                  <c:v>83.272000000000006</c:v>
                </c:pt>
                <c:pt idx="4677">
                  <c:v>84.201999999999998</c:v>
                </c:pt>
                <c:pt idx="4678">
                  <c:v>85.771000000000001</c:v>
                </c:pt>
                <c:pt idx="4679">
                  <c:v>86.191000000000003</c:v>
                </c:pt>
                <c:pt idx="4680">
                  <c:v>86.438000000000002</c:v>
                </c:pt>
                <c:pt idx="4681">
                  <c:v>86.328999999999994</c:v>
                </c:pt>
                <c:pt idx="4682">
                  <c:v>86.956000000000003</c:v>
                </c:pt>
                <c:pt idx="4683">
                  <c:v>86.55</c:v>
                </c:pt>
                <c:pt idx="4684">
                  <c:v>86.025000000000006</c:v>
                </c:pt>
                <c:pt idx="4685">
                  <c:v>85.054000000000002</c:v>
                </c:pt>
                <c:pt idx="4686">
                  <c:v>84.796000000000006</c:v>
                </c:pt>
                <c:pt idx="4687">
                  <c:v>83.358999999999995</c:v>
                </c:pt>
                <c:pt idx="4688">
                  <c:v>81.531000000000006</c:v>
                </c:pt>
                <c:pt idx="4689">
                  <c:v>78.897999999999996</c:v>
                </c:pt>
                <c:pt idx="4690">
                  <c:v>76.131</c:v>
                </c:pt>
                <c:pt idx="4691">
                  <c:v>69.805000000000007</c:v>
                </c:pt>
                <c:pt idx="4692">
                  <c:v>47.545000000000002</c:v>
                </c:pt>
                <c:pt idx="4693">
                  <c:v>70.661000000000001</c:v>
                </c:pt>
                <c:pt idx="4694">
                  <c:v>76.480999999999995</c:v>
                </c:pt>
                <c:pt idx="4695">
                  <c:v>79.787999999999997</c:v>
                </c:pt>
                <c:pt idx="4696">
                  <c:v>81.644999999999996</c:v>
                </c:pt>
                <c:pt idx="4697">
                  <c:v>83.183999999999997</c:v>
                </c:pt>
                <c:pt idx="4698">
                  <c:v>84.811000000000007</c:v>
                </c:pt>
                <c:pt idx="4699">
                  <c:v>85.608000000000004</c:v>
                </c:pt>
                <c:pt idx="4700">
                  <c:v>85.960999999999999</c:v>
                </c:pt>
                <c:pt idx="4701">
                  <c:v>86.126000000000005</c:v>
                </c:pt>
                <c:pt idx="4702">
                  <c:v>86.852999999999994</c:v>
                </c:pt>
                <c:pt idx="4703">
                  <c:v>86.72</c:v>
                </c:pt>
                <c:pt idx="4704">
                  <c:v>86.111000000000004</c:v>
                </c:pt>
                <c:pt idx="4705">
                  <c:v>86.361000000000004</c:v>
                </c:pt>
                <c:pt idx="4706">
                  <c:v>85.415000000000006</c:v>
                </c:pt>
                <c:pt idx="4707">
                  <c:v>84.343999999999994</c:v>
                </c:pt>
                <c:pt idx="4708">
                  <c:v>82.759</c:v>
                </c:pt>
                <c:pt idx="4709">
                  <c:v>81.727000000000004</c:v>
                </c:pt>
                <c:pt idx="4710">
                  <c:v>78.805999999999997</c:v>
                </c:pt>
                <c:pt idx="4711">
                  <c:v>74.650999999999996</c:v>
                </c:pt>
                <c:pt idx="4712">
                  <c:v>66.409000000000006</c:v>
                </c:pt>
                <c:pt idx="4713">
                  <c:v>61.037999999999997</c:v>
                </c:pt>
                <c:pt idx="4714">
                  <c:v>72.965000000000003</c:v>
                </c:pt>
                <c:pt idx="4715">
                  <c:v>77.69</c:v>
                </c:pt>
                <c:pt idx="4716">
                  <c:v>80.210999999999999</c:v>
                </c:pt>
                <c:pt idx="4717">
                  <c:v>82.888000000000005</c:v>
                </c:pt>
                <c:pt idx="4718">
                  <c:v>84.1</c:v>
                </c:pt>
                <c:pt idx="4719">
                  <c:v>85.046000000000006</c:v>
                </c:pt>
                <c:pt idx="4720">
                  <c:v>85.57</c:v>
                </c:pt>
                <c:pt idx="4721">
                  <c:v>86.68</c:v>
                </c:pt>
                <c:pt idx="4722">
                  <c:v>86.778000000000006</c:v>
                </c:pt>
                <c:pt idx="4723">
                  <c:v>86.721000000000004</c:v>
                </c:pt>
                <c:pt idx="4724">
                  <c:v>86.399000000000001</c:v>
                </c:pt>
                <c:pt idx="4725">
                  <c:v>86.774000000000001</c:v>
                </c:pt>
                <c:pt idx="4726">
                  <c:v>86</c:v>
                </c:pt>
                <c:pt idx="4727">
                  <c:v>85.052000000000007</c:v>
                </c:pt>
                <c:pt idx="4728">
                  <c:v>83.796000000000006</c:v>
                </c:pt>
                <c:pt idx="4729">
                  <c:v>82.936999999999998</c:v>
                </c:pt>
                <c:pt idx="4730">
                  <c:v>80.841999999999999</c:v>
                </c:pt>
                <c:pt idx="4731">
                  <c:v>77.852000000000004</c:v>
                </c:pt>
                <c:pt idx="4732">
                  <c:v>73.245000000000005</c:v>
                </c:pt>
                <c:pt idx="4733">
                  <c:v>64.39</c:v>
                </c:pt>
                <c:pt idx="4734">
                  <c:v>64.926000000000002</c:v>
                </c:pt>
                <c:pt idx="4735">
                  <c:v>74.161000000000001</c:v>
                </c:pt>
                <c:pt idx="4736">
                  <c:v>78.066999999999993</c:v>
                </c:pt>
                <c:pt idx="4737">
                  <c:v>81.161000000000001</c:v>
                </c:pt>
                <c:pt idx="4738">
                  <c:v>83.03</c:v>
                </c:pt>
                <c:pt idx="4739">
                  <c:v>84.173000000000002</c:v>
                </c:pt>
                <c:pt idx="4740">
                  <c:v>85.075000000000003</c:v>
                </c:pt>
                <c:pt idx="4741">
                  <c:v>86.218000000000004</c:v>
                </c:pt>
                <c:pt idx="4742">
                  <c:v>86.695999999999998</c:v>
                </c:pt>
                <c:pt idx="4743">
                  <c:v>86.683999999999997</c:v>
                </c:pt>
                <c:pt idx="4744">
                  <c:v>86.602000000000004</c:v>
                </c:pt>
                <c:pt idx="4745">
                  <c:v>87.031999999999996</c:v>
                </c:pt>
                <c:pt idx="4746">
                  <c:v>86.57</c:v>
                </c:pt>
                <c:pt idx="4747">
                  <c:v>85.790999999999997</c:v>
                </c:pt>
                <c:pt idx="4748">
                  <c:v>84.796000000000006</c:v>
                </c:pt>
                <c:pt idx="4749">
                  <c:v>84.384</c:v>
                </c:pt>
                <c:pt idx="4750">
                  <c:v>82.756</c:v>
                </c:pt>
                <c:pt idx="4751">
                  <c:v>80.495999999999995</c:v>
                </c:pt>
                <c:pt idx="4752">
                  <c:v>77.301000000000002</c:v>
                </c:pt>
                <c:pt idx="4753">
                  <c:v>73.531000000000006</c:v>
                </c:pt>
                <c:pt idx="4754">
                  <c:v>60.779000000000003</c:v>
                </c:pt>
                <c:pt idx="4755">
                  <c:v>66.03</c:v>
                </c:pt>
                <c:pt idx="4756">
                  <c:v>74.959000000000003</c:v>
                </c:pt>
                <c:pt idx="4757">
                  <c:v>78.700999999999993</c:v>
                </c:pt>
                <c:pt idx="4758">
                  <c:v>81.331999999999994</c:v>
                </c:pt>
                <c:pt idx="4759">
                  <c:v>82.87</c:v>
                </c:pt>
                <c:pt idx="4760">
                  <c:v>84.876000000000005</c:v>
                </c:pt>
                <c:pt idx="4761">
                  <c:v>85.611999999999995</c:v>
                </c:pt>
                <c:pt idx="4762">
                  <c:v>86.210999999999999</c:v>
                </c:pt>
                <c:pt idx="4763">
                  <c:v>86.430999999999997</c:v>
                </c:pt>
                <c:pt idx="4764">
                  <c:v>87.295000000000002</c:v>
                </c:pt>
                <c:pt idx="4765">
                  <c:v>87.153000000000006</c:v>
                </c:pt>
                <c:pt idx="4766">
                  <c:v>86.837999999999994</c:v>
                </c:pt>
                <c:pt idx="4767">
                  <c:v>86.28</c:v>
                </c:pt>
                <c:pt idx="4768">
                  <c:v>86.316999999999993</c:v>
                </c:pt>
                <c:pt idx="4769">
                  <c:v>85.269000000000005</c:v>
                </c:pt>
                <c:pt idx="4770">
                  <c:v>84.013000000000005</c:v>
                </c:pt>
                <c:pt idx="4771">
                  <c:v>82.25</c:v>
                </c:pt>
                <c:pt idx="4772">
                  <c:v>80.825000000000003</c:v>
                </c:pt>
                <c:pt idx="4773">
                  <c:v>77.555000000000007</c:v>
                </c:pt>
                <c:pt idx="4774">
                  <c:v>72.561000000000007</c:v>
                </c:pt>
                <c:pt idx="4775">
                  <c:v>59.484999999999999</c:v>
                </c:pt>
                <c:pt idx="4776">
                  <c:v>67.459999999999994</c:v>
                </c:pt>
                <c:pt idx="4777">
                  <c:v>75.186999999999998</c:v>
                </c:pt>
                <c:pt idx="4778">
                  <c:v>78.927000000000007</c:v>
                </c:pt>
                <c:pt idx="4779">
                  <c:v>81.087000000000003</c:v>
                </c:pt>
                <c:pt idx="4780">
                  <c:v>83.444000000000003</c:v>
                </c:pt>
                <c:pt idx="4781">
                  <c:v>84.593999999999994</c:v>
                </c:pt>
                <c:pt idx="4782">
                  <c:v>85.308999999999997</c:v>
                </c:pt>
                <c:pt idx="4783">
                  <c:v>85.754999999999995</c:v>
                </c:pt>
                <c:pt idx="4784">
                  <c:v>86.82</c:v>
                </c:pt>
                <c:pt idx="4785">
                  <c:v>86.882999999999996</c:v>
                </c:pt>
                <c:pt idx="4786">
                  <c:v>86.703999999999994</c:v>
                </c:pt>
                <c:pt idx="4787">
                  <c:v>86.281999999999996</c:v>
                </c:pt>
                <c:pt idx="4788">
                  <c:v>86.543999999999997</c:v>
                </c:pt>
                <c:pt idx="4789">
                  <c:v>85.775000000000006</c:v>
                </c:pt>
                <c:pt idx="4790">
                  <c:v>84.713999999999999</c:v>
                </c:pt>
                <c:pt idx="4791">
                  <c:v>83.247</c:v>
                </c:pt>
                <c:pt idx="4792">
                  <c:v>82.287000000000006</c:v>
                </c:pt>
                <c:pt idx="4793">
                  <c:v>79.918000000000006</c:v>
                </c:pt>
                <c:pt idx="4794">
                  <c:v>76.88</c:v>
                </c:pt>
                <c:pt idx="4795">
                  <c:v>72.388999999999996</c:v>
                </c:pt>
                <c:pt idx="4796">
                  <c:v>40.872</c:v>
                </c:pt>
                <c:pt idx="4797">
                  <c:v>72.031999999999996</c:v>
                </c:pt>
                <c:pt idx="4798">
                  <c:v>78.322999999999993</c:v>
                </c:pt>
                <c:pt idx="4799">
                  <c:v>78.311000000000007</c:v>
                </c:pt>
                <c:pt idx="4800">
                  <c:v>63.436999999999998</c:v>
                </c:pt>
                <c:pt idx="4801">
                  <c:v>85.97</c:v>
                </c:pt>
                <c:pt idx="4802">
                  <c:v>87.646000000000001</c:v>
                </c:pt>
                <c:pt idx="4803">
                  <c:v>79.391999999999996</c:v>
                </c:pt>
                <c:pt idx="4804">
                  <c:v>89.674999999999997</c:v>
                </c:pt>
                <c:pt idx="4805">
                  <c:v>80.566999999999993</c:v>
                </c:pt>
                <c:pt idx="4806">
                  <c:v>88.433999999999997</c:v>
                </c:pt>
                <c:pt idx="4807">
                  <c:v>86.424999999999997</c:v>
                </c:pt>
                <c:pt idx="4808">
                  <c:v>89.894000000000005</c:v>
                </c:pt>
                <c:pt idx="4809">
                  <c:v>79.727000000000004</c:v>
                </c:pt>
                <c:pt idx="4810">
                  <c:v>87.299000000000007</c:v>
                </c:pt>
                <c:pt idx="4811">
                  <c:v>83.683999999999997</c:v>
                </c:pt>
                <c:pt idx="4812">
                  <c:v>84.582999999999998</c:v>
                </c:pt>
                <c:pt idx="4813">
                  <c:v>81.876000000000005</c:v>
                </c:pt>
                <c:pt idx="4814">
                  <c:v>77.706000000000003</c:v>
                </c:pt>
                <c:pt idx="4815">
                  <c:v>81.141000000000005</c:v>
                </c:pt>
                <c:pt idx="4816">
                  <c:v>67.661000000000001</c:v>
                </c:pt>
                <c:pt idx="4817">
                  <c:v>69.260999999999996</c:v>
                </c:pt>
                <c:pt idx="4818">
                  <c:v>74.736000000000004</c:v>
                </c:pt>
                <c:pt idx="4819">
                  <c:v>76.201999999999998</c:v>
                </c:pt>
                <c:pt idx="4820">
                  <c:v>80.028999999999996</c:v>
                </c:pt>
                <c:pt idx="4821">
                  <c:v>83.646000000000001</c:v>
                </c:pt>
                <c:pt idx="4822">
                  <c:v>83.147000000000006</c:v>
                </c:pt>
                <c:pt idx="4823">
                  <c:v>86.049000000000007</c:v>
                </c:pt>
                <c:pt idx="4824">
                  <c:v>83.753</c:v>
                </c:pt>
                <c:pt idx="4825">
                  <c:v>84.620999999999995</c:v>
                </c:pt>
                <c:pt idx="4826">
                  <c:v>84.456999999999994</c:v>
                </c:pt>
                <c:pt idx="4827">
                  <c:v>85.209000000000003</c:v>
                </c:pt>
                <c:pt idx="4828">
                  <c:v>87.16</c:v>
                </c:pt>
                <c:pt idx="4829">
                  <c:v>87.590999999999994</c:v>
                </c:pt>
                <c:pt idx="4830">
                  <c:v>86.875</c:v>
                </c:pt>
                <c:pt idx="4831">
                  <c:v>84.093999999999994</c:v>
                </c:pt>
                <c:pt idx="4832">
                  <c:v>78.459999999999994</c:v>
                </c:pt>
                <c:pt idx="4833">
                  <c:v>69.558999999999997</c:v>
                </c:pt>
                <c:pt idx="4834">
                  <c:v>69.569000000000003</c:v>
                </c:pt>
                <c:pt idx="4835">
                  <c:v>70.466999999999999</c:v>
                </c:pt>
                <c:pt idx="4836">
                  <c:v>70.197999999999993</c:v>
                </c:pt>
                <c:pt idx="4837">
                  <c:v>69.108000000000004</c:v>
                </c:pt>
                <c:pt idx="4838">
                  <c:v>60.942999999999998</c:v>
                </c:pt>
                <c:pt idx="4839">
                  <c:v>59.277999999999999</c:v>
                </c:pt>
                <c:pt idx="4840">
                  <c:v>54.561</c:v>
                </c:pt>
                <c:pt idx="4841">
                  <c:v>60.146999999999998</c:v>
                </c:pt>
                <c:pt idx="4842">
                  <c:v>66.364000000000004</c:v>
                </c:pt>
                <c:pt idx="4843">
                  <c:v>59.917000000000002</c:v>
                </c:pt>
                <c:pt idx="4844">
                  <c:v>74.724999999999994</c:v>
                </c:pt>
                <c:pt idx="4845">
                  <c:v>71.072999999999993</c:v>
                </c:pt>
                <c:pt idx="4846">
                  <c:v>73.516000000000005</c:v>
                </c:pt>
                <c:pt idx="4847">
                  <c:v>81.569000000000003</c:v>
                </c:pt>
                <c:pt idx="4848">
                  <c:v>81.837999999999994</c:v>
                </c:pt>
                <c:pt idx="4849">
                  <c:v>79.052000000000007</c:v>
                </c:pt>
                <c:pt idx="4850">
                  <c:v>80.87</c:v>
                </c:pt>
                <c:pt idx="4851">
                  <c:v>78.942999999999998</c:v>
                </c:pt>
                <c:pt idx="4852">
                  <c:v>81.010999999999996</c:v>
                </c:pt>
                <c:pt idx="4853">
                  <c:v>80.867999999999995</c:v>
                </c:pt>
                <c:pt idx="4854">
                  <c:v>79.826999999999998</c:v>
                </c:pt>
                <c:pt idx="4855">
                  <c:v>78.260999999999996</c:v>
                </c:pt>
                <c:pt idx="4856">
                  <c:v>77.561000000000007</c:v>
                </c:pt>
                <c:pt idx="4857">
                  <c:v>75.027000000000001</c:v>
                </c:pt>
                <c:pt idx="4858">
                  <c:v>73.855000000000004</c:v>
                </c:pt>
                <c:pt idx="4859">
                  <c:v>74.176000000000002</c:v>
                </c:pt>
                <c:pt idx="4860">
                  <c:v>67.179000000000002</c:v>
                </c:pt>
                <c:pt idx="4861">
                  <c:v>69.394000000000005</c:v>
                </c:pt>
                <c:pt idx="4862">
                  <c:v>73.48</c:v>
                </c:pt>
                <c:pt idx="4863">
                  <c:v>61.49</c:v>
                </c:pt>
                <c:pt idx="4864">
                  <c:v>64.137</c:v>
                </c:pt>
                <c:pt idx="4865">
                  <c:v>72.644999999999996</c:v>
                </c:pt>
                <c:pt idx="4866">
                  <c:v>75.432000000000002</c:v>
                </c:pt>
                <c:pt idx="4867">
                  <c:v>72.024000000000001</c:v>
                </c:pt>
                <c:pt idx="4868">
                  <c:v>68.962000000000003</c:v>
                </c:pt>
                <c:pt idx="4869">
                  <c:v>68.891000000000005</c:v>
                </c:pt>
                <c:pt idx="4870">
                  <c:v>67.903000000000006</c:v>
                </c:pt>
                <c:pt idx="4871">
                  <c:v>29.306999999999999</c:v>
                </c:pt>
                <c:pt idx="4872">
                  <c:v>58.317</c:v>
                </c:pt>
                <c:pt idx="4873">
                  <c:v>15.366</c:v>
                </c:pt>
                <c:pt idx="4874">
                  <c:v>29.503</c:v>
                </c:pt>
                <c:pt idx="4875">
                  <c:v>40.595999999999997</c:v>
                </c:pt>
                <c:pt idx="4876">
                  <c:v>67.819000000000003</c:v>
                </c:pt>
                <c:pt idx="4877">
                  <c:v>67.876000000000005</c:v>
                </c:pt>
                <c:pt idx="4878">
                  <c:v>54.155000000000001</c:v>
                </c:pt>
                <c:pt idx="4879">
                  <c:v>62.73</c:v>
                </c:pt>
                <c:pt idx="4880">
                  <c:v>63.075000000000003</c:v>
                </c:pt>
                <c:pt idx="4881">
                  <c:v>64.188999999999993</c:v>
                </c:pt>
                <c:pt idx="4882">
                  <c:v>61.753999999999998</c:v>
                </c:pt>
                <c:pt idx="4883">
                  <c:v>66.929000000000002</c:v>
                </c:pt>
                <c:pt idx="4884">
                  <c:v>69.403000000000006</c:v>
                </c:pt>
                <c:pt idx="4885">
                  <c:v>64.575999999999993</c:v>
                </c:pt>
                <c:pt idx="4886">
                  <c:v>59.633000000000003</c:v>
                </c:pt>
                <c:pt idx="4887">
                  <c:v>54.975000000000001</c:v>
                </c:pt>
                <c:pt idx="4888">
                  <c:v>59.546999999999997</c:v>
                </c:pt>
                <c:pt idx="4889">
                  <c:v>64.840999999999994</c:v>
                </c:pt>
                <c:pt idx="4890">
                  <c:v>60.637</c:v>
                </c:pt>
                <c:pt idx="4891">
                  <c:v>61.506</c:v>
                </c:pt>
                <c:pt idx="4892">
                  <c:v>65.509</c:v>
                </c:pt>
                <c:pt idx="4893">
                  <c:v>65.652000000000001</c:v>
                </c:pt>
                <c:pt idx="4894">
                  <c:v>54.784999999999997</c:v>
                </c:pt>
                <c:pt idx="4895">
                  <c:v>53.488999999999997</c:v>
                </c:pt>
                <c:pt idx="4896">
                  <c:v>41.841000000000001</c:v>
                </c:pt>
                <c:pt idx="4897">
                  <c:v>64.962000000000003</c:v>
                </c:pt>
                <c:pt idx="4898">
                  <c:v>63.594000000000001</c:v>
                </c:pt>
                <c:pt idx="4899">
                  <c:v>60.152000000000001</c:v>
                </c:pt>
                <c:pt idx="4900">
                  <c:v>65.573999999999998</c:v>
                </c:pt>
                <c:pt idx="4901">
                  <c:v>48.112000000000002</c:v>
                </c:pt>
                <c:pt idx="4902">
                  <c:v>61.308999999999997</c:v>
                </c:pt>
                <c:pt idx="4903">
                  <c:v>57.710999999999999</c:v>
                </c:pt>
                <c:pt idx="4904">
                  <c:v>60.921999999999997</c:v>
                </c:pt>
                <c:pt idx="4905">
                  <c:v>54.152000000000001</c:v>
                </c:pt>
                <c:pt idx="4906">
                  <c:v>47.75</c:v>
                </c:pt>
                <c:pt idx="4907">
                  <c:v>54</c:v>
                </c:pt>
                <c:pt idx="4908">
                  <c:v>48.726999999999997</c:v>
                </c:pt>
                <c:pt idx="4909">
                  <c:v>64.581000000000003</c:v>
                </c:pt>
                <c:pt idx="4910">
                  <c:v>60.433999999999997</c:v>
                </c:pt>
                <c:pt idx="4911">
                  <c:v>31.053999999999998</c:v>
                </c:pt>
                <c:pt idx="4912">
                  <c:v>58.45</c:v>
                </c:pt>
                <c:pt idx="4913">
                  <c:v>52.62</c:v>
                </c:pt>
                <c:pt idx="4914">
                  <c:v>59.942</c:v>
                </c:pt>
                <c:pt idx="4915">
                  <c:v>56.116999999999997</c:v>
                </c:pt>
                <c:pt idx="4916">
                  <c:v>65.406999999999996</c:v>
                </c:pt>
                <c:pt idx="4917">
                  <c:v>65.852999999999994</c:v>
                </c:pt>
                <c:pt idx="4918">
                  <c:v>47.569000000000003</c:v>
                </c:pt>
                <c:pt idx="4919">
                  <c:v>45.66</c:v>
                </c:pt>
                <c:pt idx="4920">
                  <c:v>61.459000000000003</c:v>
                </c:pt>
                <c:pt idx="4921">
                  <c:v>57.232999999999997</c:v>
                </c:pt>
                <c:pt idx="4922">
                  <c:v>54.36</c:v>
                </c:pt>
                <c:pt idx="4923">
                  <c:v>41.603000000000002</c:v>
                </c:pt>
                <c:pt idx="4924">
                  <c:v>53.304000000000002</c:v>
                </c:pt>
                <c:pt idx="4925">
                  <c:v>50.023000000000003</c:v>
                </c:pt>
                <c:pt idx="4926">
                  <c:v>59.156999999999996</c:v>
                </c:pt>
                <c:pt idx="4927">
                  <c:v>50.115000000000002</c:v>
                </c:pt>
                <c:pt idx="4928">
                  <c:v>52.780999999999999</c:v>
                </c:pt>
                <c:pt idx="4929">
                  <c:v>52.869</c:v>
                </c:pt>
                <c:pt idx="4930">
                  <c:v>59.225999999999999</c:v>
                </c:pt>
                <c:pt idx="4931">
                  <c:v>59.548000000000002</c:v>
                </c:pt>
                <c:pt idx="4932">
                  <c:v>39.709000000000003</c:v>
                </c:pt>
                <c:pt idx="4933">
                  <c:v>49.225999999999999</c:v>
                </c:pt>
                <c:pt idx="4934">
                  <c:v>0</c:v>
                </c:pt>
                <c:pt idx="4935">
                  <c:v>55.442</c:v>
                </c:pt>
                <c:pt idx="4936">
                  <c:v>58.383000000000003</c:v>
                </c:pt>
                <c:pt idx="4937">
                  <c:v>40.063000000000002</c:v>
                </c:pt>
                <c:pt idx="4938">
                  <c:v>61.881999999999998</c:v>
                </c:pt>
                <c:pt idx="4939">
                  <c:v>60.606999999999999</c:v>
                </c:pt>
                <c:pt idx="4940">
                  <c:v>52.551000000000002</c:v>
                </c:pt>
                <c:pt idx="4941">
                  <c:v>51.591999999999999</c:v>
                </c:pt>
                <c:pt idx="4942">
                  <c:v>64.003</c:v>
                </c:pt>
                <c:pt idx="4943">
                  <c:v>64.143000000000001</c:v>
                </c:pt>
                <c:pt idx="4944">
                  <c:v>59.029000000000003</c:v>
                </c:pt>
                <c:pt idx="4945">
                  <c:v>52.204000000000001</c:v>
                </c:pt>
                <c:pt idx="4946">
                  <c:v>48.082000000000001</c:v>
                </c:pt>
                <c:pt idx="4947">
                  <c:v>47.255000000000003</c:v>
                </c:pt>
                <c:pt idx="4948">
                  <c:v>48.234999999999999</c:v>
                </c:pt>
                <c:pt idx="4949">
                  <c:v>56.207000000000001</c:v>
                </c:pt>
                <c:pt idx="4950">
                  <c:v>39.515000000000001</c:v>
                </c:pt>
                <c:pt idx="4951">
                  <c:v>56.783999999999999</c:v>
                </c:pt>
                <c:pt idx="4952">
                  <c:v>54.668999999999997</c:v>
                </c:pt>
                <c:pt idx="4953">
                  <c:v>46.901000000000003</c:v>
                </c:pt>
                <c:pt idx="4954">
                  <c:v>54.689</c:v>
                </c:pt>
                <c:pt idx="4955">
                  <c:v>47.146999999999998</c:v>
                </c:pt>
                <c:pt idx="4956">
                  <c:v>54.244999999999997</c:v>
                </c:pt>
                <c:pt idx="4957">
                  <c:v>50.006999999999998</c:v>
                </c:pt>
                <c:pt idx="4958">
                  <c:v>27.427</c:v>
                </c:pt>
                <c:pt idx="4959">
                  <c:v>39.406999999999996</c:v>
                </c:pt>
                <c:pt idx="4960">
                  <c:v>48.36</c:v>
                </c:pt>
                <c:pt idx="4961">
                  <c:v>54.006999999999998</c:v>
                </c:pt>
                <c:pt idx="4962">
                  <c:v>55.018999999999998</c:v>
                </c:pt>
                <c:pt idx="4963">
                  <c:v>48.463000000000001</c:v>
                </c:pt>
                <c:pt idx="4964">
                  <c:v>51.253999999999998</c:v>
                </c:pt>
                <c:pt idx="4965">
                  <c:v>42.1</c:v>
                </c:pt>
                <c:pt idx="4966">
                  <c:v>46.162999999999997</c:v>
                </c:pt>
                <c:pt idx="4967">
                  <c:v>41.350999999999999</c:v>
                </c:pt>
                <c:pt idx="4968">
                  <c:v>37.048999999999999</c:v>
                </c:pt>
                <c:pt idx="4969">
                  <c:v>48.923999999999999</c:v>
                </c:pt>
                <c:pt idx="4970">
                  <c:v>54.984000000000002</c:v>
                </c:pt>
                <c:pt idx="4971">
                  <c:v>47.468000000000004</c:v>
                </c:pt>
                <c:pt idx="4972">
                  <c:v>56.679000000000002</c:v>
                </c:pt>
                <c:pt idx="4973">
                  <c:v>54.146999999999998</c:v>
                </c:pt>
                <c:pt idx="4974">
                  <c:v>52.161000000000001</c:v>
                </c:pt>
                <c:pt idx="4975">
                  <c:v>51.484000000000002</c:v>
                </c:pt>
                <c:pt idx="4976">
                  <c:v>56.1</c:v>
                </c:pt>
                <c:pt idx="4977">
                  <c:v>49.619</c:v>
                </c:pt>
                <c:pt idx="4978">
                  <c:v>50.930999999999997</c:v>
                </c:pt>
                <c:pt idx="4979">
                  <c:v>51.344000000000001</c:v>
                </c:pt>
                <c:pt idx="4980">
                  <c:v>54.271999999999998</c:v>
                </c:pt>
                <c:pt idx="4981">
                  <c:v>48.148000000000003</c:v>
                </c:pt>
                <c:pt idx="4982">
                  <c:v>31.463000000000001</c:v>
                </c:pt>
                <c:pt idx="4983">
                  <c:v>6.6352000000000002</c:v>
                </c:pt>
                <c:pt idx="4984">
                  <c:v>52.768000000000001</c:v>
                </c:pt>
                <c:pt idx="4985">
                  <c:v>13.768000000000001</c:v>
                </c:pt>
                <c:pt idx="4986">
                  <c:v>36.661000000000001</c:v>
                </c:pt>
                <c:pt idx="4987">
                  <c:v>30.667999999999999</c:v>
                </c:pt>
                <c:pt idx="4988">
                  <c:v>53.213999999999999</c:v>
                </c:pt>
                <c:pt idx="4989">
                  <c:v>57.436999999999998</c:v>
                </c:pt>
                <c:pt idx="4990">
                  <c:v>57.923000000000002</c:v>
                </c:pt>
                <c:pt idx="4991">
                  <c:v>55.331000000000003</c:v>
                </c:pt>
                <c:pt idx="4992">
                  <c:v>59.356000000000002</c:v>
                </c:pt>
                <c:pt idx="4993">
                  <c:v>58.914999999999999</c:v>
                </c:pt>
                <c:pt idx="4994">
                  <c:v>56.23</c:v>
                </c:pt>
                <c:pt idx="4995">
                  <c:v>55.814999999999998</c:v>
                </c:pt>
                <c:pt idx="4996">
                  <c:v>55.335999999999999</c:v>
                </c:pt>
                <c:pt idx="4997">
                  <c:v>24.242999999999999</c:v>
                </c:pt>
                <c:pt idx="4998">
                  <c:v>43.963999999999999</c:v>
                </c:pt>
                <c:pt idx="4999">
                  <c:v>50.433999999999997</c:v>
                </c:pt>
                <c:pt idx="5000">
                  <c:v>52.094000000000001</c:v>
                </c:pt>
                <c:pt idx="5001">
                  <c:v>42.210999999999999</c:v>
                </c:pt>
                <c:pt idx="5002">
                  <c:v>53.279000000000003</c:v>
                </c:pt>
                <c:pt idx="5003">
                  <c:v>37.613999999999997</c:v>
                </c:pt>
                <c:pt idx="5004">
                  <c:v>7.0452000000000004</c:v>
                </c:pt>
                <c:pt idx="5005">
                  <c:v>45.241</c:v>
                </c:pt>
                <c:pt idx="5006">
                  <c:v>56.817999999999998</c:v>
                </c:pt>
                <c:pt idx="5007">
                  <c:v>53.158000000000001</c:v>
                </c:pt>
                <c:pt idx="5008">
                  <c:v>42.798000000000002</c:v>
                </c:pt>
                <c:pt idx="5009">
                  <c:v>50.905000000000001</c:v>
                </c:pt>
                <c:pt idx="5010">
                  <c:v>55.298000000000002</c:v>
                </c:pt>
                <c:pt idx="5011">
                  <c:v>51.914000000000001</c:v>
                </c:pt>
                <c:pt idx="5012">
                  <c:v>48.872</c:v>
                </c:pt>
                <c:pt idx="5013">
                  <c:v>53.026000000000003</c:v>
                </c:pt>
                <c:pt idx="5014">
                  <c:v>50.999000000000002</c:v>
                </c:pt>
                <c:pt idx="5015">
                  <c:v>54.061999999999998</c:v>
                </c:pt>
                <c:pt idx="5016">
                  <c:v>51.911000000000001</c:v>
                </c:pt>
                <c:pt idx="5017">
                  <c:v>49.234999999999999</c:v>
                </c:pt>
                <c:pt idx="5018">
                  <c:v>40.935000000000002</c:v>
                </c:pt>
                <c:pt idx="5019">
                  <c:v>52.512999999999998</c:v>
                </c:pt>
                <c:pt idx="5020">
                  <c:v>50.127000000000002</c:v>
                </c:pt>
                <c:pt idx="5021">
                  <c:v>50.637999999999998</c:v>
                </c:pt>
                <c:pt idx="5022">
                  <c:v>56.112000000000002</c:v>
                </c:pt>
                <c:pt idx="5023">
                  <c:v>46.862000000000002</c:v>
                </c:pt>
                <c:pt idx="5024">
                  <c:v>35.320999999999998</c:v>
                </c:pt>
                <c:pt idx="5025">
                  <c:v>58.484000000000002</c:v>
                </c:pt>
                <c:pt idx="5026">
                  <c:v>62.034999999999997</c:v>
                </c:pt>
                <c:pt idx="5027">
                  <c:v>57.216000000000001</c:v>
                </c:pt>
                <c:pt idx="5028">
                  <c:v>43.71</c:v>
                </c:pt>
                <c:pt idx="5029">
                  <c:v>54.673999999999999</c:v>
                </c:pt>
                <c:pt idx="5030">
                  <c:v>58.174999999999997</c:v>
                </c:pt>
                <c:pt idx="5031">
                  <c:v>52.226999999999997</c:v>
                </c:pt>
                <c:pt idx="5032">
                  <c:v>36.997</c:v>
                </c:pt>
                <c:pt idx="5033">
                  <c:v>51.337000000000003</c:v>
                </c:pt>
                <c:pt idx="5034">
                  <c:v>30.635000000000002</c:v>
                </c:pt>
                <c:pt idx="5035">
                  <c:v>52.598999999999997</c:v>
                </c:pt>
                <c:pt idx="5036">
                  <c:v>47.371000000000002</c:v>
                </c:pt>
                <c:pt idx="5037">
                  <c:v>49.848999999999997</c:v>
                </c:pt>
                <c:pt idx="5038">
                  <c:v>40.715000000000003</c:v>
                </c:pt>
                <c:pt idx="5039">
                  <c:v>56.67</c:v>
                </c:pt>
                <c:pt idx="5040">
                  <c:v>57.548999999999999</c:v>
                </c:pt>
                <c:pt idx="5041">
                  <c:v>48.328000000000003</c:v>
                </c:pt>
                <c:pt idx="5042">
                  <c:v>47.988999999999997</c:v>
                </c:pt>
                <c:pt idx="5043">
                  <c:v>53.021000000000001</c:v>
                </c:pt>
                <c:pt idx="5044">
                  <c:v>54.942</c:v>
                </c:pt>
                <c:pt idx="5045">
                  <c:v>50.518000000000001</c:v>
                </c:pt>
                <c:pt idx="5046">
                  <c:v>55.112000000000002</c:v>
                </c:pt>
                <c:pt idx="5047">
                  <c:v>32.585999999999999</c:v>
                </c:pt>
                <c:pt idx="5048">
                  <c:v>27.864999999999998</c:v>
                </c:pt>
                <c:pt idx="5049">
                  <c:v>51.052</c:v>
                </c:pt>
                <c:pt idx="5050">
                  <c:v>57.131999999999998</c:v>
                </c:pt>
                <c:pt idx="5051">
                  <c:v>54.396999999999998</c:v>
                </c:pt>
                <c:pt idx="5052">
                  <c:v>49.19</c:v>
                </c:pt>
                <c:pt idx="5053">
                  <c:v>53.795999999999999</c:v>
                </c:pt>
                <c:pt idx="5054">
                  <c:v>54.817</c:v>
                </c:pt>
                <c:pt idx="5055">
                  <c:v>58.313000000000002</c:v>
                </c:pt>
                <c:pt idx="5056">
                  <c:v>54.802999999999997</c:v>
                </c:pt>
                <c:pt idx="5057">
                  <c:v>48.557000000000002</c:v>
                </c:pt>
                <c:pt idx="5058">
                  <c:v>51.561</c:v>
                </c:pt>
                <c:pt idx="5059">
                  <c:v>58.271999999999998</c:v>
                </c:pt>
                <c:pt idx="5060">
                  <c:v>55.305</c:v>
                </c:pt>
                <c:pt idx="5061">
                  <c:v>37.448999999999998</c:v>
                </c:pt>
                <c:pt idx="5062">
                  <c:v>35.177999999999997</c:v>
                </c:pt>
                <c:pt idx="5063">
                  <c:v>52.756</c:v>
                </c:pt>
                <c:pt idx="5064">
                  <c:v>51.655000000000001</c:v>
                </c:pt>
                <c:pt idx="5065">
                  <c:v>40.006</c:v>
                </c:pt>
                <c:pt idx="5066">
                  <c:v>47.344999999999999</c:v>
                </c:pt>
                <c:pt idx="5067">
                  <c:v>28.082999999999998</c:v>
                </c:pt>
                <c:pt idx="5068">
                  <c:v>28.271999999999998</c:v>
                </c:pt>
                <c:pt idx="5069">
                  <c:v>47.753999999999998</c:v>
                </c:pt>
                <c:pt idx="5070">
                  <c:v>49.423999999999999</c:v>
                </c:pt>
                <c:pt idx="5071">
                  <c:v>49.884</c:v>
                </c:pt>
                <c:pt idx="5072">
                  <c:v>52.406999999999996</c:v>
                </c:pt>
                <c:pt idx="5073">
                  <c:v>48.262999999999998</c:v>
                </c:pt>
                <c:pt idx="5074">
                  <c:v>48.798000000000002</c:v>
                </c:pt>
                <c:pt idx="5075">
                  <c:v>54.991999999999997</c:v>
                </c:pt>
                <c:pt idx="5076">
                  <c:v>55.296999999999997</c:v>
                </c:pt>
                <c:pt idx="5077">
                  <c:v>47.326999999999998</c:v>
                </c:pt>
                <c:pt idx="5078">
                  <c:v>53.776000000000003</c:v>
                </c:pt>
                <c:pt idx="5079">
                  <c:v>54.396000000000001</c:v>
                </c:pt>
                <c:pt idx="5080">
                  <c:v>57.506</c:v>
                </c:pt>
                <c:pt idx="5081">
                  <c:v>46.113999999999997</c:v>
                </c:pt>
                <c:pt idx="5082">
                  <c:v>52.338999999999999</c:v>
                </c:pt>
                <c:pt idx="5083">
                  <c:v>55.332999999999998</c:v>
                </c:pt>
                <c:pt idx="5084">
                  <c:v>55.988999999999997</c:v>
                </c:pt>
                <c:pt idx="5085">
                  <c:v>24.308</c:v>
                </c:pt>
                <c:pt idx="5086">
                  <c:v>34.883000000000003</c:v>
                </c:pt>
                <c:pt idx="5087">
                  <c:v>47.859000000000002</c:v>
                </c:pt>
                <c:pt idx="5088">
                  <c:v>37.716000000000001</c:v>
                </c:pt>
                <c:pt idx="5089">
                  <c:v>45.972000000000001</c:v>
                </c:pt>
                <c:pt idx="5090">
                  <c:v>47.73</c:v>
                </c:pt>
                <c:pt idx="5091">
                  <c:v>39.326999999999998</c:v>
                </c:pt>
                <c:pt idx="5092">
                  <c:v>49.459000000000003</c:v>
                </c:pt>
                <c:pt idx="5093">
                  <c:v>51.262999999999998</c:v>
                </c:pt>
                <c:pt idx="5094">
                  <c:v>53.058</c:v>
                </c:pt>
                <c:pt idx="5095">
                  <c:v>55.075000000000003</c:v>
                </c:pt>
                <c:pt idx="5096">
                  <c:v>55.085000000000001</c:v>
                </c:pt>
                <c:pt idx="5097">
                  <c:v>52.722999999999999</c:v>
                </c:pt>
                <c:pt idx="5098">
                  <c:v>55.917999999999999</c:v>
                </c:pt>
                <c:pt idx="5099">
                  <c:v>58.595999999999997</c:v>
                </c:pt>
                <c:pt idx="5100">
                  <c:v>56.473999999999997</c:v>
                </c:pt>
                <c:pt idx="5101">
                  <c:v>49.011000000000003</c:v>
                </c:pt>
                <c:pt idx="5102">
                  <c:v>52.429000000000002</c:v>
                </c:pt>
                <c:pt idx="5103">
                  <c:v>55.051000000000002</c:v>
                </c:pt>
                <c:pt idx="5104">
                  <c:v>15.685</c:v>
                </c:pt>
                <c:pt idx="5105">
                  <c:v>23.641999999999999</c:v>
                </c:pt>
                <c:pt idx="5106">
                  <c:v>37.957000000000001</c:v>
                </c:pt>
                <c:pt idx="5107">
                  <c:v>46.546999999999997</c:v>
                </c:pt>
                <c:pt idx="5108">
                  <c:v>42.936999999999998</c:v>
                </c:pt>
                <c:pt idx="5109">
                  <c:v>41.843000000000004</c:v>
                </c:pt>
                <c:pt idx="5110">
                  <c:v>40.700000000000003</c:v>
                </c:pt>
                <c:pt idx="5111">
                  <c:v>38.957000000000001</c:v>
                </c:pt>
                <c:pt idx="5112">
                  <c:v>52.353000000000002</c:v>
                </c:pt>
                <c:pt idx="5113">
                  <c:v>54.377000000000002</c:v>
                </c:pt>
                <c:pt idx="5114">
                  <c:v>54.106000000000002</c:v>
                </c:pt>
                <c:pt idx="5115">
                  <c:v>56.206000000000003</c:v>
                </c:pt>
                <c:pt idx="5116">
                  <c:v>55.962000000000003</c:v>
                </c:pt>
                <c:pt idx="5117">
                  <c:v>58.646999999999998</c:v>
                </c:pt>
                <c:pt idx="5118">
                  <c:v>58.689</c:v>
                </c:pt>
                <c:pt idx="5119">
                  <c:v>58.448999999999998</c:v>
                </c:pt>
                <c:pt idx="5120">
                  <c:v>56.918999999999997</c:v>
                </c:pt>
                <c:pt idx="5121">
                  <c:v>56.012999999999998</c:v>
                </c:pt>
                <c:pt idx="5122">
                  <c:v>56.731999999999999</c:v>
                </c:pt>
                <c:pt idx="5123">
                  <c:v>54.923999999999999</c:v>
                </c:pt>
                <c:pt idx="5124">
                  <c:v>51.283000000000001</c:v>
                </c:pt>
                <c:pt idx="5125">
                  <c:v>49.509</c:v>
                </c:pt>
                <c:pt idx="5126">
                  <c:v>52.009</c:v>
                </c:pt>
                <c:pt idx="5127">
                  <c:v>48.927999999999997</c:v>
                </c:pt>
                <c:pt idx="5128">
                  <c:v>20.727</c:v>
                </c:pt>
                <c:pt idx="5129">
                  <c:v>47.430999999999997</c:v>
                </c:pt>
                <c:pt idx="5130">
                  <c:v>32.825000000000003</c:v>
                </c:pt>
                <c:pt idx="5131">
                  <c:v>38.695999999999998</c:v>
                </c:pt>
                <c:pt idx="5132">
                  <c:v>50.256999999999998</c:v>
                </c:pt>
                <c:pt idx="5133">
                  <c:v>54.414000000000001</c:v>
                </c:pt>
                <c:pt idx="5134">
                  <c:v>53.642000000000003</c:v>
                </c:pt>
                <c:pt idx="5135">
                  <c:v>57.314999999999998</c:v>
                </c:pt>
                <c:pt idx="5136">
                  <c:v>57.8</c:v>
                </c:pt>
                <c:pt idx="5137">
                  <c:v>58.896000000000001</c:v>
                </c:pt>
                <c:pt idx="5138">
                  <c:v>59.933999999999997</c:v>
                </c:pt>
                <c:pt idx="5139">
                  <c:v>60.774000000000001</c:v>
                </c:pt>
                <c:pt idx="5140">
                  <c:v>59.65</c:v>
                </c:pt>
                <c:pt idx="5141">
                  <c:v>58.936</c:v>
                </c:pt>
                <c:pt idx="5142">
                  <c:v>60.732999999999997</c:v>
                </c:pt>
                <c:pt idx="5143">
                  <c:v>59.935000000000002</c:v>
                </c:pt>
                <c:pt idx="5144">
                  <c:v>56.850999999999999</c:v>
                </c:pt>
                <c:pt idx="5145">
                  <c:v>56.597999999999999</c:v>
                </c:pt>
                <c:pt idx="5146">
                  <c:v>56.841999999999999</c:v>
                </c:pt>
                <c:pt idx="5147">
                  <c:v>54.948</c:v>
                </c:pt>
                <c:pt idx="5148">
                  <c:v>45.436</c:v>
                </c:pt>
                <c:pt idx="5149">
                  <c:v>47.618000000000002</c:v>
                </c:pt>
                <c:pt idx="5150">
                  <c:v>40.277999999999999</c:v>
                </c:pt>
                <c:pt idx="5151">
                  <c:v>1.7841</c:v>
                </c:pt>
                <c:pt idx="5152">
                  <c:v>48.883000000000003</c:v>
                </c:pt>
                <c:pt idx="5153">
                  <c:v>51.584000000000003</c:v>
                </c:pt>
                <c:pt idx="5154">
                  <c:v>55.048000000000002</c:v>
                </c:pt>
                <c:pt idx="5155">
                  <c:v>57.523000000000003</c:v>
                </c:pt>
                <c:pt idx="5156">
                  <c:v>57.01</c:v>
                </c:pt>
                <c:pt idx="5157">
                  <c:v>57.225999999999999</c:v>
                </c:pt>
                <c:pt idx="5158">
                  <c:v>59.271000000000001</c:v>
                </c:pt>
                <c:pt idx="5159">
                  <c:v>60.826000000000001</c:v>
                </c:pt>
                <c:pt idx="5160">
                  <c:v>60.536999999999999</c:v>
                </c:pt>
                <c:pt idx="5161">
                  <c:v>58.764000000000003</c:v>
                </c:pt>
                <c:pt idx="5162">
                  <c:v>60.514000000000003</c:v>
                </c:pt>
                <c:pt idx="5163">
                  <c:v>60.737000000000002</c:v>
                </c:pt>
                <c:pt idx="5164">
                  <c:v>59.487000000000002</c:v>
                </c:pt>
                <c:pt idx="5165">
                  <c:v>58.512999999999998</c:v>
                </c:pt>
                <c:pt idx="5166">
                  <c:v>58.459000000000003</c:v>
                </c:pt>
                <c:pt idx="5167">
                  <c:v>57.828000000000003</c:v>
                </c:pt>
                <c:pt idx="5168">
                  <c:v>54.682000000000002</c:v>
                </c:pt>
                <c:pt idx="5169">
                  <c:v>53.124000000000002</c:v>
                </c:pt>
                <c:pt idx="5170">
                  <c:v>51.883000000000003</c:v>
                </c:pt>
                <c:pt idx="5171">
                  <c:v>45.347999999999999</c:v>
                </c:pt>
                <c:pt idx="5172">
                  <c:v>36.337000000000003</c:v>
                </c:pt>
                <c:pt idx="5173">
                  <c:v>40.451999999999998</c:v>
                </c:pt>
                <c:pt idx="5174">
                  <c:v>48.716999999999999</c:v>
                </c:pt>
                <c:pt idx="5175">
                  <c:v>55.502000000000002</c:v>
                </c:pt>
                <c:pt idx="5176">
                  <c:v>54.938000000000002</c:v>
                </c:pt>
                <c:pt idx="5177">
                  <c:v>56.034999999999997</c:v>
                </c:pt>
                <c:pt idx="5178">
                  <c:v>59.302999999999997</c:v>
                </c:pt>
                <c:pt idx="5179">
                  <c:v>59.268999999999998</c:v>
                </c:pt>
                <c:pt idx="5180">
                  <c:v>60.844000000000001</c:v>
                </c:pt>
                <c:pt idx="5181">
                  <c:v>59.018999999999998</c:v>
                </c:pt>
                <c:pt idx="5182">
                  <c:v>60.433</c:v>
                </c:pt>
                <c:pt idx="5183">
                  <c:v>60.014000000000003</c:v>
                </c:pt>
                <c:pt idx="5184">
                  <c:v>60.396999999999998</c:v>
                </c:pt>
                <c:pt idx="5185">
                  <c:v>58.923000000000002</c:v>
                </c:pt>
                <c:pt idx="5186">
                  <c:v>58.411999999999999</c:v>
                </c:pt>
                <c:pt idx="5187">
                  <c:v>55.863</c:v>
                </c:pt>
                <c:pt idx="5188">
                  <c:v>55.338999999999999</c:v>
                </c:pt>
                <c:pt idx="5189">
                  <c:v>53.84</c:v>
                </c:pt>
                <c:pt idx="5190">
                  <c:v>49.658000000000001</c:v>
                </c:pt>
                <c:pt idx="5191">
                  <c:v>42.082000000000001</c:v>
                </c:pt>
                <c:pt idx="5192">
                  <c:v>39.171999999999997</c:v>
                </c:pt>
                <c:pt idx="5193">
                  <c:v>39.087000000000003</c:v>
                </c:pt>
                <c:pt idx="5194">
                  <c:v>49.787999999999997</c:v>
                </c:pt>
                <c:pt idx="5195">
                  <c:v>55.122999999999998</c:v>
                </c:pt>
                <c:pt idx="5196">
                  <c:v>55.481000000000002</c:v>
                </c:pt>
                <c:pt idx="5197">
                  <c:v>56.911999999999999</c:v>
                </c:pt>
                <c:pt idx="5198">
                  <c:v>58.267000000000003</c:v>
                </c:pt>
                <c:pt idx="5199">
                  <c:v>60.408999999999999</c:v>
                </c:pt>
                <c:pt idx="5200">
                  <c:v>60.999000000000002</c:v>
                </c:pt>
                <c:pt idx="5201">
                  <c:v>59.607999999999997</c:v>
                </c:pt>
                <c:pt idx="5202">
                  <c:v>60.414000000000001</c:v>
                </c:pt>
                <c:pt idx="5203">
                  <c:v>61.526000000000003</c:v>
                </c:pt>
                <c:pt idx="5204">
                  <c:v>59.390999999999998</c:v>
                </c:pt>
                <c:pt idx="5205">
                  <c:v>60.521999999999998</c:v>
                </c:pt>
                <c:pt idx="5206">
                  <c:v>58.844999999999999</c:v>
                </c:pt>
                <c:pt idx="5207">
                  <c:v>58.213999999999999</c:v>
                </c:pt>
                <c:pt idx="5208">
                  <c:v>56.241</c:v>
                </c:pt>
                <c:pt idx="5209">
                  <c:v>57.356999999999999</c:v>
                </c:pt>
                <c:pt idx="5210">
                  <c:v>50.790999999999997</c:v>
                </c:pt>
                <c:pt idx="5211">
                  <c:v>42.465000000000003</c:v>
                </c:pt>
                <c:pt idx="5212">
                  <c:v>35.503999999999998</c:v>
                </c:pt>
                <c:pt idx="5213">
                  <c:v>37.423000000000002</c:v>
                </c:pt>
                <c:pt idx="5214">
                  <c:v>51.15</c:v>
                </c:pt>
                <c:pt idx="5215">
                  <c:v>57.322000000000003</c:v>
                </c:pt>
                <c:pt idx="5216">
                  <c:v>57.058999999999997</c:v>
                </c:pt>
                <c:pt idx="5217">
                  <c:v>58.65</c:v>
                </c:pt>
                <c:pt idx="5218">
                  <c:v>60.241999999999997</c:v>
                </c:pt>
                <c:pt idx="5219">
                  <c:v>62.265000000000001</c:v>
                </c:pt>
                <c:pt idx="5220">
                  <c:v>61.957999999999998</c:v>
                </c:pt>
                <c:pt idx="5221">
                  <c:v>62</c:v>
                </c:pt>
                <c:pt idx="5222">
                  <c:v>62.707000000000001</c:v>
                </c:pt>
                <c:pt idx="5223">
                  <c:v>63.307000000000002</c:v>
                </c:pt>
                <c:pt idx="5224">
                  <c:v>62.914000000000001</c:v>
                </c:pt>
                <c:pt idx="5225">
                  <c:v>62.908999999999999</c:v>
                </c:pt>
                <c:pt idx="5226">
                  <c:v>61.822000000000003</c:v>
                </c:pt>
                <c:pt idx="5227">
                  <c:v>61.225999999999999</c:v>
                </c:pt>
                <c:pt idx="5228">
                  <c:v>60.613</c:v>
                </c:pt>
                <c:pt idx="5229">
                  <c:v>57.031999999999996</c:v>
                </c:pt>
                <c:pt idx="5230">
                  <c:v>57.331000000000003</c:v>
                </c:pt>
                <c:pt idx="5231">
                  <c:v>52.707000000000001</c:v>
                </c:pt>
                <c:pt idx="5232">
                  <c:v>50.814</c:v>
                </c:pt>
                <c:pt idx="5233">
                  <c:v>40.65</c:v>
                </c:pt>
                <c:pt idx="5234">
                  <c:v>30.646000000000001</c:v>
                </c:pt>
                <c:pt idx="5235">
                  <c:v>53.935000000000002</c:v>
                </c:pt>
                <c:pt idx="5236">
                  <c:v>54.832000000000001</c:v>
                </c:pt>
                <c:pt idx="5237">
                  <c:v>57.926000000000002</c:v>
                </c:pt>
                <c:pt idx="5238">
                  <c:v>60.267000000000003</c:v>
                </c:pt>
                <c:pt idx="5239">
                  <c:v>61.883000000000003</c:v>
                </c:pt>
                <c:pt idx="5240">
                  <c:v>62.478000000000002</c:v>
                </c:pt>
                <c:pt idx="5241">
                  <c:v>62.686</c:v>
                </c:pt>
                <c:pt idx="5242">
                  <c:v>64.283000000000001</c:v>
                </c:pt>
                <c:pt idx="5243">
                  <c:v>64.284000000000006</c:v>
                </c:pt>
                <c:pt idx="5244">
                  <c:v>63.776000000000003</c:v>
                </c:pt>
                <c:pt idx="5245">
                  <c:v>64.179000000000002</c:v>
                </c:pt>
                <c:pt idx="5246">
                  <c:v>63.856999999999999</c:v>
                </c:pt>
                <c:pt idx="5247">
                  <c:v>63.207000000000001</c:v>
                </c:pt>
                <c:pt idx="5248">
                  <c:v>62.02</c:v>
                </c:pt>
                <c:pt idx="5249">
                  <c:v>62.171999999999997</c:v>
                </c:pt>
                <c:pt idx="5250">
                  <c:v>61.078000000000003</c:v>
                </c:pt>
                <c:pt idx="5251">
                  <c:v>58.726999999999997</c:v>
                </c:pt>
                <c:pt idx="5252">
                  <c:v>55.514000000000003</c:v>
                </c:pt>
                <c:pt idx="5253">
                  <c:v>53.17</c:v>
                </c:pt>
                <c:pt idx="5254">
                  <c:v>30.579000000000001</c:v>
                </c:pt>
                <c:pt idx="5255">
                  <c:v>33.811</c:v>
                </c:pt>
                <c:pt idx="5256">
                  <c:v>48.887999999999998</c:v>
                </c:pt>
                <c:pt idx="5257">
                  <c:v>52.947000000000003</c:v>
                </c:pt>
                <c:pt idx="5258">
                  <c:v>57.335999999999999</c:v>
                </c:pt>
                <c:pt idx="5259">
                  <c:v>59.058</c:v>
                </c:pt>
                <c:pt idx="5260">
                  <c:v>60.921999999999997</c:v>
                </c:pt>
                <c:pt idx="5261">
                  <c:v>61.64</c:v>
                </c:pt>
                <c:pt idx="5262">
                  <c:v>63.82</c:v>
                </c:pt>
                <c:pt idx="5263">
                  <c:v>63.692999999999998</c:v>
                </c:pt>
                <c:pt idx="5264">
                  <c:v>63.661000000000001</c:v>
                </c:pt>
                <c:pt idx="5265">
                  <c:v>64.341999999999999</c:v>
                </c:pt>
                <c:pt idx="5266">
                  <c:v>64.593000000000004</c:v>
                </c:pt>
                <c:pt idx="5267">
                  <c:v>64.164000000000001</c:v>
                </c:pt>
                <c:pt idx="5268">
                  <c:v>63.088000000000001</c:v>
                </c:pt>
                <c:pt idx="5269">
                  <c:v>62.674999999999997</c:v>
                </c:pt>
                <c:pt idx="5270">
                  <c:v>62.578000000000003</c:v>
                </c:pt>
                <c:pt idx="5271">
                  <c:v>60.249000000000002</c:v>
                </c:pt>
                <c:pt idx="5272">
                  <c:v>58.015000000000001</c:v>
                </c:pt>
                <c:pt idx="5273">
                  <c:v>55.118000000000002</c:v>
                </c:pt>
                <c:pt idx="5274">
                  <c:v>53.073999999999998</c:v>
                </c:pt>
                <c:pt idx="5275">
                  <c:v>45.308999999999997</c:v>
                </c:pt>
                <c:pt idx="5276">
                  <c:v>34.768999999999998</c:v>
                </c:pt>
                <c:pt idx="5277">
                  <c:v>50.136000000000003</c:v>
                </c:pt>
                <c:pt idx="5278">
                  <c:v>56.512</c:v>
                </c:pt>
                <c:pt idx="5279">
                  <c:v>58.543999999999997</c:v>
                </c:pt>
                <c:pt idx="5280">
                  <c:v>59.62</c:v>
                </c:pt>
                <c:pt idx="5281">
                  <c:v>61.262</c:v>
                </c:pt>
                <c:pt idx="5282">
                  <c:v>62.594000000000001</c:v>
                </c:pt>
                <c:pt idx="5283">
                  <c:v>62.914000000000001</c:v>
                </c:pt>
                <c:pt idx="5284">
                  <c:v>63.316000000000003</c:v>
                </c:pt>
                <c:pt idx="5285">
                  <c:v>63.78</c:v>
                </c:pt>
                <c:pt idx="5286">
                  <c:v>64.177999999999997</c:v>
                </c:pt>
                <c:pt idx="5287">
                  <c:v>63.429000000000002</c:v>
                </c:pt>
                <c:pt idx="5288">
                  <c:v>63.198999999999998</c:v>
                </c:pt>
                <c:pt idx="5289">
                  <c:v>62.753</c:v>
                </c:pt>
                <c:pt idx="5290">
                  <c:v>62.314</c:v>
                </c:pt>
                <c:pt idx="5291">
                  <c:v>60.045000000000002</c:v>
                </c:pt>
                <c:pt idx="5292">
                  <c:v>59.192999999999998</c:v>
                </c:pt>
                <c:pt idx="5293">
                  <c:v>56.664999999999999</c:v>
                </c:pt>
                <c:pt idx="5294">
                  <c:v>52.805</c:v>
                </c:pt>
                <c:pt idx="5295">
                  <c:v>46.633000000000003</c:v>
                </c:pt>
                <c:pt idx="5296">
                  <c:v>9.4174000000000007</c:v>
                </c:pt>
                <c:pt idx="5297">
                  <c:v>49.338999999999999</c:v>
                </c:pt>
                <c:pt idx="5298">
                  <c:v>55.680999999999997</c:v>
                </c:pt>
                <c:pt idx="5299">
                  <c:v>57.713999999999999</c:v>
                </c:pt>
                <c:pt idx="5300">
                  <c:v>59.881999999999998</c:v>
                </c:pt>
                <c:pt idx="5301">
                  <c:v>61.215000000000003</c:v>
                </c:pt>
                <c:pt idx="5302">
                  <c:v>62.838999999999999</c:v>
                </c:pt>
                <c:pt idx="5303">
                  <c:v>64.061999999999998</c:v>
                </c:pt>
                <c:pt idx="5304">
                  <c:v>63.69</c:v>
                </c:pt>
                <c:pt idx="5305">
                  <c:v>64.819000000000003</c:v>
                </c:pt>
                <c:pt idx="5306">
                  <c:v>64.95</c:v>
                </c:pt>
                <c:pt idx="5307">
                  <c:v>64.566000000000003</c:v>
                </c:pt>
                <c:pt idx="5308">
                  <c:v>64.108999999999995</c:v>
                </c:pt>
                <c:pt idx="5309">
                  <c:v>64.495000000000005</c:v>
                </c:pt>
                <c:pt idx="5310">
                  <c:v>63.341999999999999</c:v>
                </c:pt>
                <c:pt idx="5311">
                  <c:v>61.850999999999999</c:v>
                </c:pt>
                <c:pt idx="5312">
                  <c:v>60.73</c:v>
                </c:pt>
                <c:pt idx="5313">
                  <c:v>58.680999999999997</c:v>
                </c:pt>
                <c:pt idx="5314">
                  <c:v>56.201999999999998</c:v>
                </c:pt>
                <c:pt idx="5315">
                  <c:v>49.859000000000002</c:v>
                </c:pt>
                <c:pt idx="5316">
                  <c:v>43.421999999999997</c:v>
                </c:pt>
                <c:pt idx="5317">
                  <c:v>44.988</c:v>
                </c:pt>
                <c:pt idx="5318">
                  <c:v>53.783000000000001</c:v>
                </c:pt>
                <c:pt idx="5319">
                  <c:v>57.39</c:v>
                </c:pt>
                <c:pt idx="5320">
                  <c:v>59.441000000000003</c:v>
                </c:pt>
                <c:pt idx="5321">
                  <c:v>61.944000000000003</c:v>
                </c:pt>
                <c:pt idx="5322">
                  <c:v>63.274999999999999</c:v>
                </c:pt>
                <c:pt idx="5323">
                  <c:v>63.933</c:v>
                </c:pt>
                <c:pt idx="5324">
                  <c:v>64.781000000000006</c:v>
                </c:pt>
                <c:pt idx="5325">
                  <c:v>66.462999999999994</c:v>
                </c:pt>
                <c:pt idx="5326">
                  <c:v>65.616</c:v>
                </c:pt>
                <c:pt idx="5327">
                  <c:v>65.453999999999994</c:v>
                </c:pt>
                <c:pt idx="5328">
                  <c:v>66.051000000000002</c:v>
                </c:pt>
                <c:pt idx="5329">
                  <c:v>65.602000000000004</c:v>
                </c:pt>
                <c:pt idx="5330">
                  <c:v>65.650999999999996</c:v>
                </c:pt>
                <c:pt idx="5331">
                  <c:v>63.813000000000002</c:v>
                </c:pt>
                <c:pt idx="5332">
                  <c:v>63.627000000000002</c:v>
                </c:pt>
                <c:pt idx="5333">
                  <c:v>62.444000000000003</c:v>
                </c:pt>
                <c:pt idx="5334">
                  <c:v>61.38</c:v>
                </c:pt>
                <c:pt idx="5335">
                  <c:v>56.972999999999999</c:v>
                </c:pt>
                <c:pt idx="5336">
                  <c:v>53.686999999999998</c:v>
                </c:pt>
                <c:pt idx="5337">
                  <c:v>44.19</c:v>
                </c:pt>
                <c:pt idx="5338">
                  <c:v>44.585999999999999</c:v>
                </c:pt>
                <c:pt idx="5339">
                  <c:v>52.149000000000001</c:v>
                </c:pt>
                <c:pt idx="5340">
                  <c:v>57.183999999999997</c:v>
                </c:pt>
                <c:pt idx="5341">
                  <c:v>60.106000000000002</c:v>
                </c:pt>
                <c:pt idx="5342">
                  <c:v>62.685000000000002</c:v>
                </c:pt>
                <c:pt idx="5343">
                  <c:v>63.143000000000001</c:v>
                </c:pt>
                <c:pt idx="5344">
                  <c:v>64.17</c:v>
                </c:pt>
                <c:pt idx="5345">
                  <c:v>65.718999999999994</c:v>
                </c:pt>
                <c:pt idx="5346">
                  <c:v>65.805000000000007</c:v>
                </c:pt>
                <c:pt idx="5347">
                  <c:v>65.882000000000005</c:v>
                </c:pt>
                <c:pt idx="5348">
                  <c:v>65.786000000000001</c:v>
                </c:pt>
                <c:pt idx="5349">
                  <c:v>66.832999999999998</c:v>
                </c:pt>
                <c:pt idx="5350">
                  <c:v>66.41</c:v>
                </c:pt>
                <c:pt idx="5351">
                  <c:v>65.004000000000005</c:v>
                </c:pt>
                <c:pt idx="5352">
                  <c:v>64.504000000000005</c:v>
                </c:pt>
                <c:pt idx="5353">
                  <c:v>64.488</c:v>
                </c:pt>
                <c:pt idx="5354">
                  <c:v>61.323</c:v>
                </c:pt>
                <c:pt idx="5355">
                  <c:v>60.996000000000002</c:v>
                </c:pt>
                <c:pt idx="5356">
                  <c:v>57.588999999999999</c:v>
                </c:pt>
                <c:pt idx="5357">
                  <c:v>56.097000000000001</c:v>
                </c:pt>
                <c:pt idx="5358">
                  <c:v>43.951000000000001</c:v>
                </c:pt>
                <c:pt idx="5359">
                  <c:v>39.167999999999999</c:v>
                </c:pt>
                <c:pt idx="5360">
                  <c:v>52.628999999999998</c:v>
                </c:pt>
                <c:pt idx="5361">
                  <c:v>56.999000000000002</c:v>
                </c:pt>
                <c:pt idx="5362">
                  <c:v>60.151000000000003</c:v>
                </c:pt>
                <c:pt idx="5363">
                  <c:v>61.670999999999999</c:v>
                </c:pt>
                <c:pt idx="5364">
                  <c:v>63.145000000000003</c:v>
                </c:pt>
                <c:pt idx="5365">
                  <c:v>65.284999999999997</c:v>
                </c:pt>
                <c:pt idx="5366">
                  <c:v>65.156999999999996</c:v>
                </c:pt>
                <c:pt idx="5367">
                  <c:v>65.828000000000003</c:v>
                </c:pt>
                <c:pt idx="5368">
                  <c:v>66.786000000000001</c:v>
                </c:pt>
                <c:pt idx="5369">
                  <c:v>66.573999999999998</c:v>
                </c:pt>
                <c:pt idx="5370">
                  <c:v>66.266000000000005</c:v>
                </c:pt>
                <c:pt idx="5371">
                  <c:v>65.644000000000005</c:v>
                </c:pt>
                <c:pt idx="5372">
                  <c:v>65.918999999999997</c:v>
                </c:pt>
                <c:pt idx="5373">
                  <c:v>64.593000000000004</c:v>
                </c:pt>
                <c:pt idx="5374">
                  <c:v>63.752000000000002</c:v>
                </c:pt>
                <c:pt idx="5375">
                  <c:v>62.395000000000003</c:v>
                </c:pt>
                <c:pt idx="5376">
                  <c:v>60.807000000000002</c:v>
                </c:pt>
                <c:pt idx="5377">
                  <c:v>56.996000000000002</c:v>
                </c:pt>
                <c:pt idx="5378">
                  <c:v>52.404000000000003</c:v>
                </c:pt>
                <c:pt idx="5379">
                  <c:v>24.164000000000001</c:v>
                </c:pt>
                <c:pt idx="5380">
                  <c:v>46.512999999999998</c:v>
                </c:pt>
                <c:pt idx="5381">
                  <c:v>55.442999999999998</c:v>
                </c:pt>
                <c:pt idx="5382">
                  <c:v>57.561</c:v>
                </c:pt>
                <c:pt idx="5383">
                  <c:v>60.646999999999998</c:v>
                </c:pt>
                <c:pt idx="5384">
                  <c:v>62.695999999999998</c:v>
                </c:pt>
                <c:pt idx="5385">
                  <c:v>64.713999999999999</c:v>
                </c:pt>
                <c:pt idx="5386">
                  <c:v>64.84</c:v>
                </c:pt>
                <c:pt idx="5387">
                  <c:v>65.506</c:v>
                </c:pt>
                <c:pt idx="5388">
                  <c:v>66.885999999999996</c:v>
                </c:pt>
                <c:pt idx="5389">
                  <c:v>66.798000000000002</c:v>
                </c:pt>
                <c:pt idx="5390">
                  <c:v>66.680000000000007</c:v>
                </c:pt>
                <c:pt idx="5391">
                  <c:v>66.003</c:v>
                </c:pt>
                <c:pt idx="5392">
                  <c:v>66.869</c:v>
                </c:pt>
                <c:pt idx="5393">
                  <c:v>65.793999999999997</c:v>
                </c:pt>
                <c:pt idx="5394">
                  <c:v>64.436999999999998</c:v>
                </c:pt>
                <c:pt idx="5395">
                  <c:v>63.183999999999997</c:v>
                </c:pt>
                <c:pt idx="5396">
                  <c:v>62.607999999999997</c:v>
                </c:pt>
                <c:pt idx="5397">
                  <c:v>59.326999999999998</c:v>
                </c:pt>
                <c:pt idx="5398">
                  <c:v>55.417000000000002</c:v>
                </c:pt>
                <c:pt idx="5399">
                  <c:v>51.134</c:v>
                </c:pt>
                <c:pt idx="5400">
                  <c:v>18.643000000000001</c:v>
                </c:pt>
                <c:pt idx="5401">
                  <c:v>50.646000000000001</c:v>
                </c:pt>
                <c:pt idx="5402">
                  <c:v>56.427</c:v>
                </c:pt>
                <c:pt idx="5403">
                  <c:v>59.923000000000002</c:v>
                </c:pt>
                <c:pt idx="5404">
                  <c:v>62.95</c:v>
                </c:pt>
                <c:pt idx="5405">
                  <c:v>64.421000000000006</c:v>
                </c:pt>
                <c:pt idx="5406">
                  <c:v>64.825000000000003</c:v>
                </c:pt>
                <c:pt idx="5407">
                  <c:v>65.457999999999998</c:v>
                </c:pt>
                <c:pt idx="5408">
                  <c:v>66.867999999999995</c:v>
                </c:pt>
                <c:pt idx="5409">
                  <c:v>67.369</c:v>
                </c:pt>
                <c:pt idx="5410">
                  <c:v>67.102999999999994</c:v>
                </c:pt>
                <c:pt idx="5411">
                  <c:v>66.834000000000003</c:v>
                </c:pt>
                <c:pt idx="5412">
                  <c:v>67.418999999999997</c:v>
                </c:pt>
                <c:pt idx="5413">
                  <c:v>66.911000000000001</c:v>
                </c:pt>
                <c:pt idx="5414">
                  <c:v>65.991</c:v>
                </c:pt>
                <c:pt idx="5415">
                  <c:v>65.02</c:v>
                </c:pt>
                <c:pt idx="5416">
                  <c:v>64.38</c:v>
                </c:pt>
                <c:pt idx="5417">
                  <c:v>62.47</c:v>
                </c:pt>
                <c:pt idx="5418">
                  <c:v>60.201000000000001</c:v>
                </c:pt>
                <c:pt idx="5419">
                  <c:v>57.594000000000001</c:v>
                </c:pt>
                <c:pt idx="5420">
                  <c:v>51.670999999999999</c:v>
                </c:pt>
                <c:pt idx="5421">
                  <c:v>16.329999999999998</c:v>
                </c:pt>
                <c:pt idx="5422">
                  <c:v>51.280999999999999</c:v>
                </c:pt>
                <c:pt idx="5423">
                  <c:v>57.241</c:v>
                </c:pt>
                <c:pt idx="5424">
                  <c:v>60.707999999999998</c:v>
                </c:pt>
                <c:pt idx="5425">
                  <c:v>63.195999999999998</c:v>
                </c:pt>
                <c:pt idx="5426">
                  <c:v>63.709000000000003</c:v>
                </c:pt>
                <c:pt idx="5427">
                  <c:v>65.801000000000002</c:v>
                </c:pt>
                <c:pt idx="5428">
                  <c:v>67.054000000000002</c:v>
                </c:pt>
                <c:pt idx="5429">
                  <c:v>67.113</c:v>
                </c:pt>
                <c:pt idx="5430">
                  <c:v>67.521000000000001</c:v>
                </c:pt>
                <c:pt idx="5431">
                  <c:v>68.078999999999994</c:v>
                </c:pt>
                <c:pt idx="5432">
                  <c:v>68.049000000000007</c:v>
                </c:pt>
                <c:pt idx="5433">
                  <c:v>67.475999999999999</c:v>
                </c:pt>
                <c:pt idx="5434">
                  <c:v>67.356999999999999</c:v>
                </c:pt>
                <c:pt idx="5435">
                  <c:v>66.98</c:v>
                </c:pt>
                <c:pt idx="5436">
                  <c:v>65.798000000000002</c:v>
                </c:pt>
                <c:pt idx="5437">
                  <c:v>64.234999999999999</c:v>
                </c:pt>
                <c:pt idx="5438">
                  <c:v>62.683999999999997</c:v>
                </c:pt>
                <c:pt idx="5439">
                  <c:v>61.448999999999998</c:v>
                </c:pt>
                <c:pt idx="5440">
                  <c:v>56.872999999999998</c:v>
                </c:pt>
                <c:pt idx="5441">
                  <c:v>51.16</c:v>
                </c:pt>
                <c:pt idx="5442">
                  <c:v>23.826000000000001</c:v>
                </c:pt>
                <c:pt idx="5443">
                  <c:v>50.707999999999998</c:v>
                </c:pt>
                <c:pt idx="5444">
                  <c:v>57.619</c:v>
                </c:pt>
                <c:pt idx="5445">
                  <c:v>60.603999999999999</c:v>
                </c:pt>
                <c:pt idx="5446">
                  <c:v>62.110999999999997</c:v>
                </c:pt>
                <c:pt idx="5447">
                  <c:v>64.665000000000006</c:v>
                </c:pt>
                <c:pt idx="5448">
                  <c:v>65.855000000000004</c:v>
                </c:pt>
                <c:pt idx="5449">
                  <c:v>66.625</c:v>
                </c:pt>
                <c:pt idx="5450">
                  <c:v>67.144000000000005</c:v>
                </c:pt>
                <c:pt idx="5451">
                  <c:v>67.700999999999993</c:v>
                </c:pt>
                <c:pt idx="5452">
                  <c:v>67.762</c:v>
                </c:pt>
                <c:pt idx="5453">
                  <c:v>67.971000000000004</c:v>
                </c:pt>
                <c:pt idx="5454">
                  <c:v>66.742999999999995</c:v>
                </c:pt>
                <c:pt idx="5455">
                  <c:v>67.774000000000001</c:v>
                </c:pt>
                <c:pt idx="5456">
                  <c:v>66.475999999999999</c:v>
                </c:pt>
                <c:pt idx="5457">
                  <c:v>65.495999999999995</c:v>
                </c:pt>
                <c:pt idx="5458">
                  <c:v>63.805999999999997</c:v>
                </c:pt>
                <c:pt idx="5459">
                  <c:v>63.929000000000002</c:v>
                </c:pt>
                <c:pt idx="5460">
                  <c:v>59.502000000000002</c:v>
                </c:pt>
                <c:pt idx="5461">
                  <c:v>55.962000000000003</c:v>
                </c:pt>
                <c:pt idx="5462">
                  <c:v>45.915999999999997</c:v>
                </c:pt>
                <c:pt idx="5463">
                  <c:v>39.726999999999997</c:v>
                </c:pt>
                <c:pt idx="5464">
                  <c:v>54.161000000000001</c:v>
                </c:pt>
                <c:pt idx="5465">
                  <c:v>59.417000000000002</c:v>
                </c:pt>
                <c:pt idx="5466">
                  <c:v>61.078000000000003</c:v>
                </c:pt>
                <c:pt idx="5467">
                  <c:v>64.462999999999994</c:v>
                </c:pt>
                <c:pt idx="5468">
                  <c:v>65.498000000000005</c:v>
                </c:pt>
                <c:pt idx="5469">
                  <c:v>66.185000000000002</c:v>
                </c:pt>
                <c:pt idx="5470">
                  <c:v>67.637</c:v>
                </c:pt>
                <c:pt idx="5471">
                  <c:v>67.837000000000003</c:v>
                </c:pt>
                <c:pt idx="5472">
                  <c:v>68.146000000000001</c:v>
                </c:pt>
                <c:pt idx="5473">
                  <c:v>67.778999999999996</c:v>
                </c:pt>
                <c:pt idx="5474">
                  <c:v>68.721000000000004</c:v>
                </c:pt>
                <c:pt idx="5475">
                  <c:v>68.489999999999995</c:v>
                </c:pt>
                <c:pt idx="5476">
                  <c:v>67.17</c:v>
                </c:pt>
                <c:pt idx="5477">
                  <c:v>66.08</c:v>
                </c:pt>
                <c:pt idx="5478">
                  <c:v>66.287999999999997</c:v>
                </c:pt>
                <c:pt idx="5479">
                  <c:v>63.418999999999997</c:v>
                </c:pt>
                <c:pt idx="5480">
                  <c:v>62.338000000000001</c:v>
                </c:pt>
                <c:pt idx="5481">
                  <c:v>58.161999999999999</c:v>
                </c:pt>
                <c:pt idx="5482">
                  <c:v>56.244</c:v>
                </c:pt>
                <c:pt idx="5483">
                  <c:v>42.168999999999997</c:v>
                </c:pt>
                <c:pt idx="5484">
                  <c:v>44.140999999999998</c:v>
                </c:pt>
                <c:pt idx="5485">
                  <c:v>57.215000000000003</c:v>
                </c:pt>
                <c:pt idx="5486">
                  <c:v>60.6</c:v>
                </c:pt>
                <c:pt idx="5487">
                  <c:v>63.472999999999999</c:v>
                </c:pt>
                <c:pt idx="5488">
                  <c:v>65.137</c:v>
                </c:pt>
                <c:pt idx="5489">
                  <c:v>66.037999999999997</c:v>
                </c:pt>
                <c:pt idx="5490">
                  <c:v>67.896000000000001</c:v>
                </c:pt>
                <c:pt idx="5491">
                  <c:v>68.126000000000005</c:v>
                </c:pt>
                <c:pt idx="5492">
                  <c:v>68.825999999999993</c:v>
                </c:pt>
                <c:pt idx="5493">
                  <c:v>68.509</c:v>
                </c:pt>
                <c:pt idx="5494">
                  <c:v>69.198999999999998</c:v>
                </c:pt>
                <c:pt idx="5495">
                  <c:v>69.063000000000002</c:v>
                </c:pt>
                <c:pt idx="5496">
                  <c:v>68.346999999999994</c:v>
                </c:pt>
                <c:pt idx="5497">
                  <c:v>67.432000000000002</c:v>
                </c:pt>
                <c:pt idx="5498">
                  <c:v>67.278000000000006</c:v>
                </c:pt>
                <c:pt idx="5499">
                  <c:v>66.317999999999998</c:v>
                </c:pt>
                <c:pt idx="5500">
                  <c:v>64.769000000000005</c:v>
                </c:pt>
                <c:pt idx="5501">
                  <c:v>61.892000000000003</c:v>
                </c:pt>
                <c:pt idx="5502">
                  <c:v>59.924999999999997</c:v>
                </c:pt>
                <c:pt idx="5503">
                  <c:v>54.774000000000001</c:v>
                </c:pt>
                <c:pt idx="5504">
                  <c:v>35.804000000000002</c:v>
                </c:pt>
                <c:pt idx="5505">
                  <c:v>49.456000000000003</c:v>
                </c:pt>
                <c:pt idx="5506">
                  <c:v>57.683</c:v>
                </c:pt>
                <c:pt idx="5507">
                  <c:v>60.624000000000002</c:v>
                </c:pt>
                <c:pt idx="5508">
                  <c:v>63.649000000000001</c:v>
                </c:pt>
                <c:pt idx="5509">
                  <c:v>64.887</c:v>
                </c:pt>
                <c:pt idx="5510">
                  <c:v>67.13</c:v>
                </c:pt>
                <c:pt idx="5511">
                  <c:v>67.936999999999998</c:v>
                </c:pt>
                <c:pt idx="5512">
                  <c:v>68.382000000000005</c:v>
                </c:pt>
                <c:pt idx="5513">
                  <c:v>68.822999999999993</c:v>
                </c:pt>
                <c:pt idx="5514">
                  <c:v>69.585999999999999</c:v>
                </c:pt>
                <c:pt idx="5515">
                  <c:v>69.706999999999994</c:v>
                </c:pt>
                <c:pt idx="5516">
                  <c:v>69.024000000000001</c:v>
                </c:pt>
                <c:pt idx="5517">
                  <c:v>68.817999999999998</c:v>
                </c:pt>
                <c:pt idx="5518">
                  <c:v>68.853999999999999</c:v>
                </c:pt>
                <c:pt idx="5519">
                  <c:v>67.760999999999996</c:v>
                </c:pt>
                <c:pt idx="5520">
                  <c:v>66.497</c:v>
                </c:pt>
                <c:pt idx="5521">
                  <c:v>65.649000000000001</c:v>
                </c:pt>
                <c:pt idx="5522">
                  <c:v>63.338000000000001</c:v>
                </c:pt>
                <c:pt idx="5523">
                  <c:v>59.948999999999998</c:v>
                </c:pt>
                <c:pt idx="5524">
                  <c:v>55.901000000000003</c:v>
                </c:pt>
                <c:pt idx="5525">
                  <c:v>46.854999999999997</c:v>
                </c:pt>
                <c:pt idx="5526">
                  <c:v>47.015000000000001</c:v>
                </c:pt>
                <c:pt idx="5527">
                  <c:v>57.32</c:v>
                </c:pt>
                <c:pt idx="5528">
                  <c:v>61.232999999999997</c:v>
                </c:pt>
                <c:pt idx="5529">
                  <c:v>64.399000000000001</c:v>
                </c:pt>
                <c:pt idx="5530">
                  <c:v>65.828999999999994</c:v>
                </c:pt>
                <c:pt idx="5531">
                  <c:v>67.031000000000006</c:v>
                </c:pt>
                <c:pt idx="5532">
                  <c:v>67.557000000000002</c:v>
                </c:pt>
                <c:pt idx="5533">
                  <c:v>68.915000000000006</c:v>
                </c:pt>
                <c:pt idx="5534">
                  <c:v>69.338999999999999</c:v>
                </c:pt>
                <c:pt idx="5535">
                  <c:v>69.468999999999994</c:v>
                </c:pt>
                <c:pt idx="5536">
                  <c:v>69.05</c:v>
                </c:pt>
                <c:pt idx="5537">
                  <c:v>69.625</c:v>
                </c:pt>
                <c:pt idx="5538">
                  <c:v>69.179000000000002</c:v>
                </c:pt>
                <c:pt idx="5539">
                  <c:v>68.399000000000001</c:v>
                </c:pt>
                <c:pt idx="5540">
                  <c:v>67.278000000000006</c:v>
                </c:pt>
                <c:pt idx="5541">
                  <c:v>66.819999999999993</c:v>
                </c:pt>
                <c:pt idx="5542">
                  <c:v>65.244</c:v>
                </c:pt>
                <c:pt idx="5543">
                  <c:v>62.816000000000003</c:v>
                </c:pt>
                <c:pt idx="5544">
                  <c:v>59.167000000000002</c:v>
                </c:pt>
                <c:pt idx="5545">
                  <c:v>55.588999999999999</c:v>
                </c:pt>
                <c:pt idx="5546">
                  <c:v>42.561</c:v>
                </c:pt>
                <c:pt idx="5547">
                  <c:v>51.412999999999997</c:v>
                </c:pt>
                <c:pt idx="5548">
                  <c:v>57.972999999999999</c:v>
                </c:pt>
                <c:pt idx="5549">
                  <c:v>61.723999999999997</c:v>
                </c:pt>
                <c:pt idx="5550">
                  <c:v>64.554000000000002</c:v>
                </c:pt>
                <c:pt idx="5551">
                  <c:v>65.563000000000002</c:v>
                </c:pt>
                <c:pt idx="5552">
                  <c:v>66.710999999999999</c:v>
                </c:pt>
                <c:pt idx="5553">
                  <c:v>68.498000000000005</c:v>
                </c:pt>
                <c:pt idx="5554">
                  <c:v>68.808000000000007</c:v>
                </c:pt>
                <c:pt idx="5555">
                  <c:v>69.341999999999999</c:v>
                </c:pt>
                <c:pt idx="5556">
                  <c:v>68.923000000000002</c:v>
                </c:pt>
                <c:pt idx="5557">
                  <c:v>69.603999999999999</c:v>
                </c:pt>
                <c:pt idx="5558">
                  <c:v>69.271000000000001</c:v>
                </c:pt>
                <c:pt idx="5559">
                  <c:v>68.983000000000004</c:v>
                </c:pt>
                <c:pt idx="5560">
                  <c:v>67.680999999999997</c:v>
                </c:pt>
                <c:pt idx="5561">
                  <c:v>67.319000000000003</c:v>
                </c:pt>
                <c:pt idx="5562">
                  <c:v>65.927000000000007</c:v>
                </c:pt>
                <c:pt idx="5563">
                  <c:v>63.991</c:v>
                </c:pt>
                <c:pt idx="5564">
                  <c:v>61.274000000000001</c:v>
                </c:pt>
                <c:pt idx="5565">
                  <c:v>58.082999999999998</c:v>
                </c:pt>
                <c:pt idx="5566">
                  <c:v>50.69</c:v>
                </c:pt>
                <c:pt idx="5567">
                  <c:v>44.563000000000002</c:v>
                </c:pt>
                <c:pt idx="5568">
                  <c:v>55.271999999999998</c:v>
                </c:pt>
                <c:pt idx="5569">
                  <c:v>60.447000000000003</c:v>
                </c:pt>
                <c:pt idx="5570">
                  <c:v>63.411000000000001</c:v>
                </c:pt>
                <c:pt idx="5571">
                  <c:v>65.111000000000004</c:v>
                </c:pt>
                <c:pt idx="5572">
                  <c:v>67.239999999999995</c:v>
                </c:pt>
                <c:pt idx="5573">
                  <c:v>68.096000000000004</c:v>
                </c:pt>
                <c:pt idx="5574">
                  <c:v>69.031999999999996</c:v>
                </c:pt>
                <c:pt idx="5575">
                  <c:v>69.504999999999995</c:v>
                </c:pt>
                <c:pt idx="5576">
                  <c:v>70</c:v>
                </c:pt>
                <c:pt idx="5577">
                  <c:v>70.010000000000005</c:v>
                </c:pt>
                <c:pt idx="5578">
                  <c:v>70.16</c:v>
                </c:pt>
                <c:pt idx="5579">
                  <c:v>68.994</c:v>
                </c:pt>
                <c:pt idx="5580">
                  <c:v>69.722999999999999</c:v>
                </c:pt>
                <c:pt idx="5581">
                  <c:v>68.391999999999996</c:v>
                </c:pt>
                <c:pt idx="5582">
                  <c:v>67.629000000000005</c:v>
                </c:pt>
                <c:pt idx="5583">
                  <c:v>65.441000000000003</c:v>
                </c:pt>
                <c:pt idx="5584">
                  <c:v>65.275999999999996</c:v>
                </c:pt>
                <c:pt idx="5585">
                  <c:v>61.198</c:v>
                </c:pt>
                <c:pt idx="5586">
                  <c:v>56.579000000000001</c:v>
                </c:pt>
                <c:pt idx="5587">
                  <c:v>43.753999999999998</c:v>
                </c:pt>
                <c:pt idx="5588">
                  <c:v>49.52</c:v>
                </c:pt>
                <c:pt idx="5589">
                  <c:v>57.264000000000003</c:v>
                </c:pt>
                <c:pt idx="5590">
                  <c:v>62.442999999999998</c:v>
                </c:pt>
                <c:pt idx="5591">
                  <c:v>64.209000000000003</c:v>
                </c:pt>
                <c:pt idx="5592">
                  <c:v>66.94</c:v>
                </c:pt>
                <c:pt idx="5593">
                  <c:v>67.983999999999995</c:v>
                </c:pt>
                <c:pt idx="5594">
                  <c:v>68.873000000000005</c:v>
                </c:pt>
                <c:pt idx="5595">
                  <c:v>69.414000000000001</c:v>
                </c:pt>
                <c:pt idx="5596">
                  <c:v>70.346999999999994</c:v>
                </c:pt>
                <c:pt idx="5597">
                  <c:v>70.483999999999995</c:v>
                </c:pt>
                <c:pt idx="5598">
                  <c:v>70.375</c:v>
                </c:pt>
                <c:pt idx="5599">
                  <c:v>70.213999999999999</c:v>
                </c:pt>
                <c:pt idx="5600">
                  <c:v>70.688999999999993</c:v>
                </c:pt>
                <c:pt idx="5601">
                  <c:v>69.64</c:v>
                </c:pt>
                <c:pt idx="5602">
                  <c:v>68.679000000000002</c:v>
                </c:pt>
                <c:pt idx="5603">
                  <c:v>67.694999999999993</c:v>
                </c:pt>
                <c:pt idx="5604">
                  <c:v>66.125</c:v>
                </c:pt>
                <c:pt idx="5605">
                  <c:v>65.05</c:v>
                </c:pt>
                <c:pt idx="5606">
                  <c:v>61.459000000000003</c:v>
                </c:pt>
                <c:pt idx="5607">
                  <c:v>57.935000000000002</c:v>
                </c:pt>
                <c:pt idx="5608">
                  <c:v>48.664999999999999</c:v>
                </c:pt>
                <c:pt idx="5609">
                  <c:v>38.215000000000003</c:v>
                </c:pt>
                <c:pt idx="5610">
                  <c:v>58.082999999999998</c:v>
                </c:pt>
                <c:pt idx="5611">
                  <c:v>61.594999999999999</c:v>
                </c:pt>
                <c:pt idx="5612">
                  <c:v>64.903000000000006</c:v>
                </c:pt>
                <c:pt idx="5613">
                  <c:v>66.786000000000001</c:v>
                </c:pt>
                <c:pt idx="5614">
                  <c:v>67.900000000000006</c:v>
                </c:pt>
                <c:pt idx="5615">
                  <c:v>69.063999999999993</c:v>
                </c:pt>
                <c:pt idx="5616">
                  <c:v>69.909000000000006</c:v>
                </c:pt>
                <c:pt idx="5617">
                  <c:v>70.766000000000005</c:v>
                </c:pt>
                <c:pt idx="5618">
                  <c:v>70.61</c:v>
                </c:pt>
                <c:pt idx="5619">
                  <c:v>70.489999999999995</c:v>
                </c:pt>
                <c:pt idx="5620">
                  <c:v>71.003</c:v>
                </c:pt>
                <c:pt idx="5621">
                  <c:v>70.513999999999996</c:v>
                </c:pt>
                <c:pt idx="5622">
                  <c:v>69.698999999999998</c:v>
                </c:pt>
                <c:pt idx="5623">
                  <c:v>69.405000000000001</c:v>
                </c:pt>
                <c:pt idx="5624">
                  <c:v>68.600999999999999</c:v>
                </c:pt>
                <c:pt idx="5625">
                  <c:v>67.106999999999999</c:v>
                </c:pt>
                <c:pt idx="5626">
                  <c:v>64.652000000000001</c:v>
                </c:pt>
                <c:pt idx="5627">
                  <c:v>62.448</c:v>
                </c:pt>
                <c:pt idx="5628">
                  <c:v>58.487000000000002</c:v>
                </c:pt>
                <c:pt idx="5629">
                  <c:v>42.493000000000002</c:v>
                </c:pt>
                <c:pt idx="5630">
                  <c:v>47.820999999999998</c:v>
                </c:pt>
                <c:pt idx="5631">
                  <c:v>58.496000000000002</c:v>
                </c:pt>
                <c:pt idx="5632">
                  <c:v>61.606999999999999</c:v>
                </c:pt>
                <c:pt idx="5633">
                  <c:v>64.814999999999998</c:v>
                </c:pt>
                <c:pt idx="5634">
                  <c:v>66.224999999999994</c:v>
                </c:pt>
                <c:pt idx="5635">
                  <c:v>68.69</c:v>
                </c:pt>
                <c:pt idx="5636">
                  <c:v>69.218000000000004</c:v>
                </c:pt>
                <c:pt idx="5637">
                  <c:v>69.989999999999995</c:v>
                </c:pt>
                <c:pt idx="5638">
                  <c:v>70.269000000000005</c:v>
                </c:pt>
                <c:pt idx="5639">
                  <c:v>71.099999999999994</c:v>
                </c:pt>
                <c:pt idx="5640">
                  <c:v>71.078999999999994</c:v>
                </c:pt>
                <c:pt idx="5641">
                  <c:v>70.599000000000004</c:v>
                </c:pt>
                <c:pt idx="5642">
                  <c:v>70.266000000000005</c:v>
                </c:pt>
                <c:pt idx="5643">
                  <c:v>70.222999999999999</c:v>
                </c:pt>
                <c:pt idx="5644">
                  <c:v>69.194000000000003</c:v>
                </c:pt>
                <c:pt idx="5645">
                  <c:v>67.981999999999999</c:v>
                </c:pt>
                <c:pt idx="5646">
                  <c:v>66.146000000000001</c:v>
                </c:pt>
                <c:pt idx="5647">
                  <c:v>64.605999999999995</c:v>
                </c:pt>
                <c:pt idx="5648">
                  <c:v>61.066000000000003</c:v>
                </c:pt>
                <c:pt idx="5649">
                  <c:v>56.887</c:v>
                </c:pt>
                <c:pt idx="5650">
                  <c:v>41.582000000000001</c:v>
                </c:pt>
                <c:pt idx="5651">
                  <c:v>51.161000000000001</c:v>
                </c:pt>
                <c:pt idx="5652">
                  <c:v>59.332000000000001</c:v>
                </c:pt>
                <c:pt idx="5653">
                  <c:v>63.253</c:v>
                </c:pt>
                <c:pt idx="5654">
                  <c:v>65.626999999999995</c:v>
                </c:pt>
                <c:pt idx="5655">
                  <c:v>67.581000000000003</c:v>
                </c:pt>
                <c:pt idx="5656">
                  <c:v>68.674000000000007</c:v>
                </c:pt>
                <c:pt idx="5657">
                  <c:v>69.266999999999996</c:v>
                </c:pt>
                <c:pt idx="5658">
                  <c:v>69.891000000000005</c:v>
                </c:pt>
                <c:pt idx="5659">
                  <c:v>70.903999999999996</c:v>
                </c:pt>
                <c:pt idx="5660">
                  <c:v>71.019000000000005</c:v>
                </c:pt>
                <c:pt idx="5661">
                  <c:v>70.671000000000006</c:v>
                </c:pt>
                <c:pt idx="5662">
                  <c:v>70.352000000000004</c:v>
                </c:pt>
                <c:pt idx="5663">
                  <c:v>70.620999999999995</c:v>
                </c:pt>
                <c:pt idx="5664">
                  <c:v>69.891999999999996</c:v>
                </c:pt>
                <c:pt idx="5665">
                  <c:v>68.727999999999994</c:v>
                </c:pt>
                <c:pt idx="5666">
                  <c:v>67.182000000000002</c:v>
                </c:pt>
                <c:pt idx="5667">
                  <c:v>66.344999999999999</c:v>
                </c:pt>
                <c:pt idx="5668">
                  <c:v>63.875999999999998</c:v>
                </c:pt>
                <c:pt idx="5669">
                  <c:v>60.042999999999999</c:v>
                </c:pt>
                <c:pt idx="5670">
                  <c:v>52.981000000000002</c:v>
                </c:pt>
                <c:pt idx="5671">
                  <c:v>11.801</c:v>
                </c:pt>
                <c:pt idx="5672">
                  <c:v>55.825000000000003</c:v>
                </c:pt>
                <c:pt idx="5673">
                  <c:v>61.09</c:v>
                </c:pt>
                <c:pt idx="5674">
                  <c:v>64.62</c:v>
                </c:pt>
                <c:pt idx="5675">
                  <c:v>66.887</c:v>
                </c:pt>
                <c:pt idx="5676">
                  <c:v>68.006</c:v>
                </c:pt>
                <c:pt idx="5677">
                  <c:v>69.129000000000005</c:v>
                </c:pt>
                <c:pt idx="5678">
                  <c:v>70.850999999999999</c:v>
                </c:pt>
                <c:pt idx="5679">
                  <c:v>70.92</c:v>
                </c:pt>
                <c:pt idx="5680">
                  <c:v>71.442999999999998</c:v>
                </c:pt>
                <c:pt idx="5681">
                  <c:v>71.135000000000005</c:v>
                </c:pt>
                <c:pt idx="5682">
                  <c:v>71.784000000000006</c:v>
                </c:pt>
                <c:pt idx="5683">
                  <c:v>71.259</c:v>
                </c:pt>
                <c:pt idx="5684">
                  <c:v>71.061999999999998</c:v>
                </c:pt>
                <c:pt idx="5685">
                  <c:v>69.796000000000006</c:v>
                </c:pt>
                <c:pt idx="5686">
                  <c:v>69.453000000000003</c:v>
                </c:pt>
                <c:pt idx="5687">
                  <c:v>67.858000000000004</c:v>
                </c:pt>
                <c:pt idx="5688">
                  <c:v>66.155000000000001</c:v>
                </c:pt>
                <c:pt idx="5689">
                  <c:v>63.433999999999997</c:v>
                </c:pt>
                <c:pt idx="5690">
                  <c:v>60.03</c:v>
                </c:pt>
                <c:pt idx="5691">
                  <c:v>53.290999999999997</c:v>
                </c:pt>
                <c:pt idx="5692">
                  <c:v>44.62</c:v>
                </c:pt>
                <c:pt idx="5693">
                  <c:v>56.491</c:v>
                </c:pt>
                <c:pt idx="5694">
                  <c:v>62.226999999999997</c:v>
                </c:pt>
                <c:pt idx="5695">
                  <c:v>65.137</c:v>
                </c:pt>
                <c:pt idx="5696">
                  <c:v>66.926000000000002</c:v>
                </c:pt>
                <c:pt idx="5697">
                  <c:v>68.337000000000003</c:v>
                </c:pt>
                <c:pt idx="5698">
                  <c:v>70.007000000000005</c:v>
                </c:pt>
                <c:pt idx="5699">
                  <c:v>70.775999999999996</c:v>
                </c:pt>
                <c:pt idx="5700">
                  <c:v>71.337000000000003</c:v>
                </c:pt>
                <c:pt idx="5701">
                  <c:v>71.063999999999993</c:v>
                </c:pt>
                <c:pt idx="5702">
                  <c:v>71.876000000000005</c:v>
                </c:pt>
                <c:pt idx="5703">
                  <c:v>71.950999999999993</c:v>
                </c:pt>
                <c:pt idx="5704">
                  <c:v>71.070999999999998</c:v>
                </c:pt>
                <c:pt idx="5705">
                  <c:v>70.855999999999995</c:v>
                </c:pt>
                <c:pt idx="5706">
                  <c:v>70.429000000000002</c:v>
                </c:pt>
                <c:pt idx="5707">
                  <c:v>69.591999999999999</c:v>
                </c:pt>
                <c:pt idx="5708">
                  <c:v>67.903999999999996</c:v>
                </c:pt>
                <c:pt idx="5709">
                  <c:v>66.555000000000007</c:v>
                </c:pt>
                <c:pt idx="5710">
                  <c:v>63.893000000000001</c:v>
                </c:pt>
                <c:pt idx="5711">
                  <c:v>60.127000000000002</c:v>
                </c:pt>
                <c:pt idx="5712">
                  <c:v>51.930999999999997</c:v>
                </c:pt>
                <c:pt idx="5713">
                  <c:v>45.362000000000002</c:v>
                </c:pt>
                <c:pt idx="5714">
                  <c:v>57.267000000000003</c:v>
                </c:pt>
                <c:pt idx="5715">
                  <c:v>62.835999999999999</c:v>
                </c:pt>
                <c:pt idx="5716">
                  <c:v>64.980999999999995</c:v>
                </c:pt>
                <c:pt idx="5717">
                  <c:v>67.436000000000007</c:v>
                </c:pt>
                <c:pt idx="5718">
                  <c:v>69.063999999999993</c:v>
                </c:pt>
                <c:pt idx="5719">
                  <c:v>70.117999999999995</c:v>
                </c:pt>
                <c:pt idx="5720">
                  <c:v>70.688000000000002</c:v>
                </c:pt>
                <c:pt idx="5721">
                  <c:v>71.055999999999997</c:v>
                </c:pt>
                <c:pt idx="5722">
                  <c:v>71.885000000000005</c:v>
                </c:pt>
                <c:pt idx="5723">
                  <c:v>71.846999999999994</c:v>
                </c:pt>
                <c:pt idx="5724">
                  <c:v>71.724999999999994</c:v>
                </c:pt>
                <c:pt idx="5725">
                  <c:v>72.168999999999997</c:v>
                </c:pt>
                <c:pt idx="5726">
                  <c:v>71.150999999999996</c:v>
                </c:pt>
                <c:pt idx="5727">
                  <c:v>70.272000000000006</c:v>
                </c:pt>
                <c:pt idx="5728">
                  <c:v>69.405000000000001</c:v>
                </c:pt>
                <c:pt idx="5729">
                  <c:v>67.863</c:v>
                </c:pt>
                <c:pt idx="5730">
                  <c:v>66.563999999999993</c:v>
                </c:pt>
                <c:pt idx="5731">
                  <c:v>63.168999999999997</c:v>
                </c:pt>
                <c:pt idx="5732">
                  <c:v>59.884</c:v>
                </c:pt>
                <c:pt idx="5733">
                  <c:v>50.755000000000003</c:v>
                </c:pt>
                <c:pt idx="5734">
                  <c:v>42.393999999999998</c:v>
                </c:pt>
                <c:pt idx="5735">
                  <c:v>59.311999999999998</c:v>
                </c:pt>
                <c:pt idx="5736">
                  <c:v>62.869</c:v>
                </c:pt>
                <c:pt idx="5737">
                  <c:v>66.445999999999998</c:v>
                </c:pt>
                <c:pt idx="5738">
                  <c:v>68.150000000000006</c:v>
                </c:pt>
                <c:pt idx="5739">
                  <c:v>69.358999999999995</c:v>
                </c:pt>
                <c:pt idx="5740">
                  <c:v>70.385999999999996</c:v>
                </c:pt>
                <c:pt idx="5741">
                  <c:v>71.412000000000006</c:v>
                </c:pt>
                <c:pt idx="5742">
                  <c:v>71.974000000000004</c:v>
                </c:pt>
                <c:pt idx="5743">
                  <c:v>71.977999999999994</c:v>
                </c:pt>
                <c:pt idx="5744">
                  <c:v>71.78</c:v>
                </c:pt>
                <c:pt idx="5745">
                  <c:v>72.349000000000004</c:v>
                </c:pt>
                <c:pt idx="5746">
                  <c:v>71.734999999999999</c:v>
                </c:pt>
                <c:pt idx="5747">
                  <c:v>70.938000000000002</c:v>
                </c:pt>
                <c:pt idx="5748">
                  <c:v>69.831999999999994</c:v>
                </c:pt>
                <c:pt idx="5749">
                  <c:v>69.72</c:v>
                </c:pt>
                <c:pt idx="5750">
                  <c:v>68.004999999999995</c:v>
                </c:pt>
                <c:pt idx="5751">
                  <c:v>65.572999999999993</c:v>
                </c:pt>
                <c:pt idx="5752">
                  <c:v>61.99</c:v>
                </c:pt>
                <c:pt idx="5753">
                  <c:v>58.451000000000001</c:v>
                </c:pt>
                <c:pt idx="5754">
                  <c:v>6.9461000000000004</c:v>
                </c:pt>
                <c:pt idx="5755">
                  <c:v>52.899000000000001</c:v>
                </c:pt>
                <c:pt idx="5756">
                  <c:v>60.601999999999997</c:v>
                </c:pt>
                <c:pt idx="5757">
                  <c:v>64.016999999999996</c:v>
                </c:pt>
                <c:pt idx="5758">
                  <c:v>66.887</c:v>
                </c:pt>
                <c:pt idx="5759">
                  <c:v>68.171999999999997</c:v>
                </c:pt>
                <c:pt idx="5760">
                  <c:v>69.795000000000002</c:v>
                </c:pt>
                <c:pt idx="5761">
                  <c:v>70.962000000000003</c:v>
                </c:pt>
                <c:pt idx="5762">
                  <c:v>71.707999999999998</c:v>
                </c:pt>
                <c:pt idx="5763">
                  <c:v>71.941000000000003</c:v>
                </c:pt>
                <c:pt idx="5764">
                  <c:v>72.034999999999997</c:v>
                </c:pt>
                <c:pt idx="5765">
                  <c:v>72.712000000000003</c:v>
                </c:pt>
                <c:pt idx="5766">
                  <c:v>72.231999999999999</c:v>
                </c:pt>
                <c:pt idx="5767">
                  <c:v>71.906999999999996</c:v>
                </c:pt>
                <c:pt idx="5768">
                  <c:v>71.037000000000006</c:v>
                </c:pt>
                <c:pt idx="5769">
                  <c:v>70.727999999999994</c:v>
                </c:pt>
                <c:pt idx="5770">
                  <c:v>69.516000000000005</c:v>
                </c:pt>
                <c:pt idx="5771">
                  <c:v>67.736000000000004</c:v>
                </c:pt>
                <c:pt idx="5772">
                  <c:v>65.176000000000002</c:v>
                </c:pt>
                <c:pt idx="5773">
                  <c:v>62.533999999999999</c:v>
                </c:pt>
                <c:pt idx="5774">
                  <c:v>57.749000000000002</c:v>
                </c:pt>
                <c:pt idx="5775">
                  <c:v>41.262</c:v>
                </c:pt>
                <c:pt idx="5776">
                  <c:v>54.228999999999999</c:v>
                </c:pt>
                <c:pt idx="5777">
                  <c:v>61.420999999999999</c:v>
                </c:pt>
                <c:pt idx="5778">
                  <c:v>65.221000000000004</c:v>
                </c:pt>
                <c:pt idx="5779">
                  <c:v>67.463999999999999</c:v>
                </c:pt>
                <c:pt idx="5780">
                  <c:v>69.628</c:v>
                </c:pt>
                <c:pt idx="5781">
                  <c:v>70.533000000000001</c:v>
                </c:pt>
                <c:pt idx="5782">
                  <c:v>71.22</c:v>
                </c:pt>
                <c:pt idx="5783">
                  <c:v>71.715999999999994</c:v>
                </c:pt>
                <c:pt idx="5784">
                  <c:v>72.864000000000004</c:v>
                </c:pt>
                <c:pt idx="5785">
                  <c:v>72.864000000000004</c:v>
                </c:pt>
                <c:pt idx="5786">
                  <c:v>72.605000000000004</c:v>
                </c:pt>
                <c:pt idx="5787">
                  <c:v>72.257000000000005</c:v>
                </c:pt>
                <c:pt idx="5788">
                  <c:v>72.575000000000003</c:v>
                </c:pt>
                <c:pt idx="5789">
                  <c:v>71.724999999999994</c:v>
                </c:pt>
                <c:pt idx="5790">
                  <c:v>70.751000000000005</c:v>
                </c:pt>
                <c:pt idx="5791">
                  <c:v>69.203999999999994</c:v>
                </c:pt>
                <c:pt idx="5792">
                  <c:v>68.468000000000004</c:v>
                </c:pt>
                <c:pt idx="5793">
                  <c:v>66.021000000000001</c:v>
                </c:pt>
                <c:pt idx="5794">
                  <c:v>62.488999999999997</c:v>
                </c:pt>
                <c:pt idx="5795">
                  <c:v>57.225999999999999</c:v>
                </c:pt>
                <c:pt idx="5796">
                  <c:v>41.798000000000002</c:v>
                </c:pt>
                <c:pt idx="5797">
                  <c:v>55.290999999999997</c:v>
                </c:pt>
                <c:pt idx="5798">
                  <c:v>61.795999999999999</c:v>
                </c:pt>
                <c:pt idx="5799">
                  <c:v>64.796000000000006</c:v>
                </c:pt>
                <c:pt idx="5800">
                  <c:v>67.98</c:v>
                </c:pt>
                <c:pt idx="5801">
                  <c:v>69.227000000000004</c:v>
                </c:pt>
                <c:pt idx="5802">
                  <c:v>70.325000000000003</c:v>
                </c:pt>
                <c:pt idx="5803">
                  <c:v>71.319000000000003</c:v>
                </c:pt>
                <c:pt idx="5804">
                  <c:v>72.287000000000006</c:v>
                </c:pt>
                <c:pt idx="5805">
                  <c:v>72.741</c:v>
                </c:pt>
                <c:pt idx="5806">
                  <c:v>72.534000000000006</c:v>
                </c:pt>
                <c:pt idx="5807">
                  <c:v>72.38</c:v>
                </c:pt>
                <c:pt idx="5808">
                  <c:v>72.727000000000004</c:v>
                </c:pt>
                <c:pt idx="5809">
                  <c:v>72.453999999999994</c:v>
                </c:pt>
                <c:pt idx="5810">
                  <c:v>71.341999999999999</c:v>
                </c:pt>
                <c:pt idx="5811">
                  <c:v>70.183000000000007</c:v>
                </c:pt>
                <c:pt idx="5812">
                  <c:v>69.542000000000002</c:v>
                </c:pt>
                <c:pt idx="5813">
                  <c:v>67.852000000000004</c:v>
                </c:pt>
                <c:pt idx="5814">
                  <c:v>65.343999999999994</c:v>
                </c:pt>
                <c:pt idx="5815">
                  <c:v>61.234999999999999</c:v>
                </c:pt>
                <c:pt idx="5816">
                  <c:v>56.329000000000001</c:v>
                </c:pt>
                <c:pt idx="5817">
                  <c:v>38.378</c:v>
                </c:pt>
                <c:pt idx="5818">
                  <c:v>56.372</c:v>
                </c:pt>
                <c:pt idx="5819">
                  <c:v>62.366</c:v>
                </c:pt>
                <c:pt idx="5820">
                  <c:v>65.944000000000003</c:v>
                </c:pt>
                <c:pt idx="5821">
                  <c:v>68.001999999999995</c:v>
                </c:pt>
                <c:pt idx="5822">
                  <c:v>69.375</c:v>
                </c:pt>
                <c:pt idx="5823">
                  <c:v>70.459999999999994</c:v>
                </c:pt>
                <c:pt idx="5824">
                  <c:v>71.933000000000007</c:v>
                </c:pt>
                <c:pt idx="5825">
                  <c:v>72.537000000000006</c:v>
                </c:pt>
                <c:pt idx="5826">
                  <c:v>72.298000000000002</c:v>
                </c:pt>
                <c:pt idx="5827">
                  <c:v>73.128</c:v>
                </c:pt>
                <c:pt idx="5828">
                  <c:v>73.158000000000001</c:v>
                </c:pt>
                <c:pt idx="5829">
                  <c:v>72.337000000000003</c:v>
                </c:pt>
                <c:pt idx="5830">
                  <c:v>72.106999999999999</c:v>
                </c:pt>
                <c:pt idx="5831">
                  <c:v>71.745999999999995</c:v>
                </c:pt>
                <c:pt idx="5832">
                  <c:v>70.77</c:v>
                </c:pt>
                <c:pt idx="5833">
                  <c:v>69.013999999999996</c:v>
                </c:pt>
                <c:pt idx="5834">
                  <c:v>67.626000000000005</c:v>
                </c:pt>
                <c:pt idx="5835">
                  <c:v>64.900000000000006</c:v>
                </c:pt>
                <c:pt idx="5836">
                  <c:v>60.631999999999998</c:v>
                </c:pt>
                <c:pt idx="5837">
                  <c:v>50.665999999999997</c:v>
                </c:pt>
                <c:pt idx="5838">
                  <c:v>49.295000000000002</c:v>
                </c:pt>
                <c:pt idx="5839">
                  <c:v>59.908000000000001</c:v>
                </c:pt>
                <c:pt idx="5840">
                  <c:v>64.707999999999998</c:v>
                </c:pt>
                <c:pt idx="5841">
                  <c:v>66.906000000000006</c:v>
                </c:pt>
                <c:pt idx="5842">
                  <c:v>68.981999999999999</c:v>
                </c:pt>
                <c:pt idx="5843">
                  <c:v>70.716999999999999</c:v>
                </c:pt>
                <c:pt idx="5844">
                  <c:v>71.614000000000004</c:v>
                </c:pt>
                <c:pt idx="5845">
                  <c:v>72.247</c:v>
                </c:pt>
                <c:pt idx="5846">
                  <c:v>72.403999999999996</c:v>
                </c:pt>
                <c:pt idx="5847">
                  <c:v>73.376000000000005</c:v>
                </c:pt>
                <c:pt idx="5848">
                  <c:v>73.212000000000003</c:v>
                </c:pt>
                <c:pt idx="5849">
                  <c:v>73.135999999999996</c:v>
                </c:pt>
                <c:pt idx="5850">
                  <c:v>72.653999999999996</c:v>
                </c:pt>
                <c:pt idx="5851">
                  <c:v>72.522000000000006</c:v>
                </c:pt>
                <c:pt idx="5852">
                  <c:v>71.506</c:v>
                </c:pt>
                <c:pt idx="5853">
                  <c:v>70.534999999999997</c:v>
                </c:pt>
                <c:pt idx="5854">
                  <c:v>68.108999999999995</c:v>
                </c:pt>
                <c:pt idx="5855">
                  <c:v>67.637</c:v>
                </c:pt>
                <c:pt idx="5856">
                  <c:v>63.901000000000003</c:v>
                </c:pt>
                <c:pt idx="5857">
                  <c:v>60.234000000000002</c:v>
                </c:pt>
                <c:pt idx="5858">
                  <c:v>46.654000000000003</c:v>
                </c:pt>
                <c:pt idx="5859">
                  <c:v>48.061999999999998</c:v>
                </c:pt>
                <c:pt idx="5860">
                  <c:v>61.582000000000001</c:v>
                </c:pt>
                <c:pt idx="5861">
                  <c:v>64.855999999999995</c:v>
                </c:pt>
                <c:pt idx="5862">
                  <c:v>67.599999999999994</c:v>
                </c:pt>
                <c:pt idx="5863">
                  <c:v>69.787999999999997</c:v>
                </c:pt>
                <c:pt idx="5864">
                  <c:v>71.040000000000006</c:v>
                </c:pt>
                <c:pt idx="5865">
                  <c:v>71.977999999999994</c:v>
                </c:pt>
                <c:pt idx="5866">
                  <c:v>72.337999999999994</c:v>
                </c:pt>
                <c:pt idx="5867">
                  <c:v>73.569000000000003</c:v>
                </c:pt>
                <c:pt idx="5868">
                  <c:v>73.602999999999994</c:v>
                </c:pt>
                <c:pt idx="5869">
                  <c:v>73.411000000000001</c:v>
                </c:pt>
                <c:pt idx="5870">
                  <c:v>73.200999999999993</c:v>
                </c:pt>
                <c:pt idx="5871">
                  <c:v>73.381</c:v>
                </c:pt>
                <c:pt idx="5872">
                  <c:v>72.649000000000001</c:v>
                </c:pt>
                <c:pt idx="5873">
                  <c:v>71.549000000000007</c:v>
                </c:pt>
                <c:pt idx="5874">
                  <c:v>70.578999999999994</c:v>
                </c:pt>
                <c:pt idx="5875">
                  <c:v>69.796000000000006</c:v>
                </c:pt>
                <c:pt idx="5876">
                  <c:v>67.378</c:v>
                </c:pt>
                <c:pt idx="5877">
                  <c:v>64.2</c:v>
                </c:pt>
                <c:pt idx="5878">
                  <c:v>60.603000000000002</c:v>
                </c:pt>
                <c:pt idx="5879">
                  <c:v>43.351999999999997</c:v>
                </c:pt>
                <c:pt idx="5880">
                  <c:v>53.128</c:v>
                </c:pt>
                <c:pt idx="5881">
                  <c:v>61.387999999999998</c:v>
                </c:pt>
                <c:pt idx="5882">
                  <c:v>65.337999999999994</c:v>
                </c:pt>
                <c:pt idx="5883">
                  <c:v>68.146000000000001</c:v>
                </c:pt>
                <c:pt idx="5884">
                  <c:v>69.677000000000007</c:v>
                </c:pt>
                <c:pt idx="5885">
                  <c:v>71.073999999999998</c:v>
                </c:pt>
                <c:pt idx="5886">
                  <c:v>72.498000000000005</c:v>
                </c:pt>
                <c:pt idx="5887">
                  <c:v>73.096999999999994</c:v>
                </c:pt>
                <c:pt idx="5888">
                  <c:v>73.475999999999999</c:v>
                </c:pt>
                <c:pt idx="5889">
                  <c:v>73.472999999999999</c:v>
                </c:pt>
                <c:pt idx="5890">
                  <c:v>74.234999999999999</c:v>
                </c:pt>
                <c:pt idx="5891">
                  <c:v>73.738</c:v>
                </c:pt>
                <c:pt idx="5892">
                  <c:v>73.45</c:v>
                </c:pt>
                <c:pt idx="5893">
                  <c:v>72.555999999999997</c:v>
                </c:pt>
                <c:pt idx="5894">
                  <c:v>72.39</c:v>
                </c:pt>
                <c:pt idx="5895">
                  <c:v>71.091999999999999</c:v>
                </c:pt>
                <c:pt idx="5896">
                  <c:v>69.444000000000003</c:v>
                </c:pt>
                <c:pt idx="5897">
                  <c:v>67.043999999999997</c:v>
                </c:pt>
                <c:pt idx="5898">
                  <c:v>64.730999999999995</c:v>
                </c:pt>
                <c:pt idx="5899">
                  <c:v>60.393000000000001</c:v>
                </c:pt>
                <c:pt idx="5900">
                  <c:v>47.853999999999999</c:v>
                </c:pt>
                <c:pt idx="5901">
                  <c:v>52.283000000000001</c:v>
                </c:pt>
                <c:pt idx="5902">
                  <c:v>61.689</c:v>
                </c:pt>
                <c:pt idx="5903">
                  <c:v>65.894000000000005</c:v>
                </c:pt>
                <c:pt idx="5904">
                  <c:v>68.230999999999995</c:v>
                </c:pt>
                <c:pt idx="5905">
                  <c:v>69.704999999999998</c:v>
                </c:pt>
                <c:pt idx="5906">
                  <c:v>71.468000000000004</c:v>
                </c:pt>
                <c:pt idx="5907">
                  <c:v>72.230999999999995</c:v>
                </c:pt>
                <c:pt idx="5908">
                  <c:v>72.78</c:v>
                </c:pt>
                <c:pt idx="5909">
                  <c:v>73.076999999999998</c:v>
                </c:pt>
                <c:pt idx="5910">
                  <c:v>73.905000000000001</c:v>
                </c:pt>
                <c:pt idx="5911">
                  <c:v>73.700999999999993</c:v>
                </c:pt>
                <c:pt idx="5912">
                  <c:v>73.363</c:v>
                </c:pt>
                <c:pt idx="5913">
                  <c:v>72.855999999999995</c:v>
                </c:pt>
                <c:pt idx="5914">
                  <c:v>72.831000000000003</c:v>
                </c:pt>
                <c:pt idx="5915">
                  <c:v>71.881</c:v>
                </c:pt>
                <c:pt idx="5916">
                  <c:v>70.331999999999994</c:v>
                </c:pt>
                <c:pt idx="5917">
                  <c:v>68.668000000000006</c:v>
                </c:pt>
                <c:pt idx="5918">
                  <c:v>67.177000000000007</c:v>
                </c:pt>
                <c:pt idx="5919">
                  <c:v>63.502000000000002</c:v>
                </c:pt>
                <c:pt idx="5920">
                  <c:v>58.003999999999998</c:v>
                </c:pt>
                <c:pt idx="5921">
                  <c:v>34.762</c:v>
                </c:pt>
                <c:pt idx="5922">
                  <c:v>56.606000000000002</c:v>
                </c:pt>
                <c:pt idx="5923">
                  <c:v>63.203000000000003</c:v>
                </c:pt>
                <c:pt idx="5924">
                  <c:v>66.179000000000002</c:v>
                </c:pt>
                <c:pt idx="5925">
                  <c:v>68.650000000000006</c:v>
                </c:pt>
                <c:pt idx="5926">
                  <c:v>70.486000000000004</c:v>
                </c:pt>
                <c:pt idx="5927">
                  <c:v>71.694999999999993</c:v>
                </c:pt>
                <c:pt idx="5928">
                  <c:v>72.537000000000006</c:v>
                </c:pt>
                <c:pt idx="5929">
                  <c:v>73.563000000000002</c:v>
                </c:pt>
                <c:pt idx="5930">
                  <c:v>73.957999999999998</c:v>
                </c:pt>
                <c:pt idx="5931">
                  <c:v>73.834999999999994</c:v>
                </c:pt>
                <c:pt idx="5932">
                  <c:v>73.643000000000001</c:v>
                </c:pt>
                <c:pt idx="5933">
                  <c:v>74.015000000000001</c:v>
                </c:pt>
                <c:pt idx="5934">
                  <c:v>73.617999999999995</c:v>
                </c:pt>
                <c:pt idx="5935">
                  <c:v>72.518000000000001</c:v>
                </c:pt>
                <c:pt idx="5936">
                  <c:v>71.284000000000006</c:v>
                </c:pt>
                <c:pt idx="5937">
                  <c:v>70.635000000000005</c:v>
                </c:pt>
                <c:pt idx="5938">
                  <c:v>68.722999999999999</c:v>
                </c:pt>
                <c:pt idx="5939">
                  <c:v>66.052000000000007</c:v>
                </c:pt>
                <c:pt idx="5940">
                  <c:v>61.636000000000003</c:v>
                </c:pt>
                <c:pt idx="5941">
                  <c:v>55.279000000000003</c:v>
                </c:pt>
                <c:pt idx="5942">
                  <c:v>47.988999999999997</c:v>
                </c:pt>
                <c:pt idx="5943">
                  <c:v>59.802</c:v>
                </c:pt>
                <c:pt idx="5944">
                  <c:v>64.501000000000005</c:v>
                </c:pt>
                <c:pt idx="5945">
                  <c:v>67.882000000000005</c:v>
                </c:pt>
                <c:pt idx="5946">
                  <c:v>69.715000000000003</c:v>
                </c:pt>
                <c:pt idx="5947">
                  <c:v>71.144000000000005</c:v>
                </c:pt>
                <c:pt idx="5948">
                  <c:v>71.965999999999994</c:v>
                </c:pt>
                <c:pt idx="5949">
                  <c:v>73.474000000000004</c:v>
                </c:pt>
                <c:pt idx="5950">
                  <c:v>73.983999999999995</c:v>
                </c:pt>
                <c:pt idx="5951">
                  <c:v>73.897999999999996</c:v>
                </c:pt>
                <c:pt idx="5952">
                  <c:v>73.751000000000005</c:v>
                </c:pt>
                <c:pt idx="5953">
                  <c:v>74.593999999999994</c:v>
                </c:pt>
                <c:pt idx="5954">
                  <c:v>73.760000000000005</c:v>
                </c:pt>
                <c:pt idx="5955">
                  <c:v>73.459999999999994</c:v>
                </c:pt>
                <c:pt idx="5956">
                  <c:v>72.221000000000004</c:v>
                </c:pt>
                <c:pt idx="5957">
                  <c:v>72.126000000000005</c:v>
                </c:pt>
                <c:pt idx="5958">
                  <c:v>70.328000000000003</c:v>
                </c:pt>
                <c:pt idx="5959">
                  <c:v>68.909000000000006</c:v>
                </c:pt>
                <c:pt idx="5960">
                  <c:v>65.16</c:v>
                </c:pt>
                <c:pt idx="5961">
                  <c:v>62.284999999999997</c:v>
                </c:pt>
                <c:pt idx="5962">
                  <c:v>52.195999999999998</c:v>
                </c:pt>
                <c:pt idx="5963">
                  <c:v>50.417000000000002</c:v>
                </c:pt>
                <c:pt idx="5964">
                  <c:v>60.73</c:v>
                </c:pt>
                <c:pt idx="5965">
                  <c:v>65.790999999999997</c:v>
                </c:pt>
                <c:pt idx="5966">
                  <c:v>68.206000000000003</c:v>
                </c:pt>
                <c:pt idx="5967">
                  <c:v>70.260999999999996</c:v>
                </c:pt>
                <c:pt idx="5968">
                  <c:v>71.381</c:v>
                </c:pt>
                <c:pt idx="5969">
                  <c:v>72.91</c:v>
                </c:pt>
                <c:pt idx="5970">
                  <c:v>73.641999999999996</c:v>
                </c:pt>
                <c:pt idx="5971">
                  <c:v>73.825000000000003</c:v>
                </c:pt>
                <c:pt idx="5972">
                  <c:v>74.007999999999996</c:v>
                </c:pt>
                <c:pt idx="5973">
                  <c:v>74.617999999999995</c:v>
                </c:pt>
                <c:pt idx="5974">
                  <c:v>74.576999999999998</c:v>
                </c:pt>
                <c:pt idx="5975">
                  <c:v>74.132999999999996</c:v>
                </c:pt>
                <c:pt idx="5976">
                  <c:v>73.224000000000004</c:v>
                </c:pt>
                <c:pt idx="5977">
                  <c:v>73.091999999999999</c:v>
                </c:pt>
                <c:pt idx="5978">
                  <c:v>72.147000000000006</c:v>
                </c:pt>
                <c:pt idx="5979">
                  <c:v>69.903999999999996</c:v>
                </c:pt>
                <c:pt idx="5980">
                  <c:v>68.430000000000007</c:v>
                </c:pt>
                <c:pt idx="5981">
                  <c:v>66.093000000000004</c:v>
                </c:pt>
                <c:pt idx="5982">
                  <c:v>62.503999999999998</c:v>
                </c:pt>
                <c:pt idx="5983">
                  <c:v>52.808999999999997</c:v>
                </c:pt>
                <c:pt idx="5984">
                  <c:v>45.737000000000002</c:v>
                </c:pt>
                <c:pt idx="5985">
                  <c:v>61.655999999999999</c:v>
                </c:pt>
                <c:pt idx="5986">
                  <c:v>65.62</c:v>
                </c:pt>
                <c:pt idx="5987">
                  <c:v>68.325999999999993</c:v>
                </c:pt>
                <c:pt idx="5988">
                  <c:v>70.84</c:v>
                </c:pt>
                <c:pt idx="5989">
                  <c:v>72.015000000000001</c:v>
                </c:pt>
                <c:pt idx="5990">
                  <c:v>73.126000000000005</c:v>
                </c:pt>
                <c:pt idx="5991">
                  <c:v>73.376999999999995</c:v>
                </c:pt>
                <c:pt idx="5992">
                  <c:v>74.727999999999994</c:v>
                </c:pt>
                <c:pt idx="5993">
                  <c:v>74.692999999999998</c:v>
                </c:pt>
                <c:pt idx="5994">
                  <c:v>74.623000000000005</c:v>
                </c:pt>
                <c:pt idx="5995">
                  <c:v>74.311000000000007</c:v>
                </c:pt>
                <c:pt idx="5996">
                  <c:v>74.567999999999998</c:v>
                </c:pt>
                <c:pt idx="5997">
                  <c:v>73.778999999999996</c:v>
                </c:pt>
                <c:pt idx="5998">
                  <c:v>72.771000000000001</c:v>
                </c:pt>
                <c:pt idx="5999">
                  <c:v>71.691999999999993</c:v>
                </c:pt>
                <c:pt idx="6000">
                  <c:v>70.998999999999995</c:v>
                </c:pt>
                <c:pt idx="6001">
                  <c:v>68.600999999999999</c:v>
                </c:pt>
                <c:pt idx="6002">
                  <c:v>65.451999999999998</c:v>
                </c:pt>
                <c:pt idx="6003">
                  <c:v>60.976999999999997</c:v>
                </c:pt>
                <c:pt idx="6004">
                  <c:v>47.625</c:v>
                </c:pt>
                <c:pt idx="6005">
                  <c:v>53.05</c:v>
                </c:pt>
                <c:pt idx="6006">
                  <c:v>62.296999999999997</c:v>
                </c:pt>
                <c:pt idx="6007">
                  <c:v>65.408000000000001</c:v>
                </c:pt>
                <c:pt idx="6008">
                  <c:v>68.989999999999995</c:v>
                </c:pt>
                <c:pt idx="6009">
                  <c:v>70.59</c:v>
                </c:pt>
                <c:pt idx="6010">
                  <c:v>72.039000000000001</c:v>
                </c:pt>
                <c:pt idx="6011">
                  <c:v>72.632999999999996</c:v>
                </c:pt>
                <c:pt idx="6012">
                  <c:v>74.021000000000001</c:v>
                </c:pt>
                <c:pt idx="6013">
                  <c:v>74.403999999999996</c:v>
                </c:pt>
                <c:pt idx="6014">
                  <c:v>74.448999999999998</c:v>
                </c:pt>
                <c:pt idx="6015">
                  <c:v>74.358999999999995</c:v>
                </c:pt>
                <c:pt idx="6016">
                  <c:v>74.671000000000006</c:v>
                </c:pt>
                <c:pt idx="6017">
                  <c:v>74.343999999999994</c:v>
                </c:pt>
                <c:pt idx="6018">
                  <c:v>73.486000000000004</c:v>
                </c:pt>
                <c:pt idx="6019">
                  <c:v>72.376999999999995</c:v>
                </c:pt>
                <c:pt idx="6020">
                  <c:v>71.951999999999998</c:v>
                </c:pt>
                <c:pt idx="6021">
                  <c:v>70.253</c:v>
                </c:pt>
                <c:pt idx="6022">
                  <c:v>67.718999999999994</c:v>
                </c:pt>
                <c:pt idx="6023">
                  <c:v>64.156000000000006</c:v>
                </c:pt>
                <c:pt idx="6024">
                  <c:v>60.503999999999998</c:v>
                </c:pt>
                <c:pt idx="6025">
                  <c:v>43.53</c:v>
                </c:pt>
                <c:pt idx="6026">
                  <c:v>55.865000000000002</c:v>
                </c:pt>
                <c:pt idx="6027">
                  <c:v>63.253999999999998</c:v>
                </c:pt>
                <c:pt idx="6028">
                  <c:v>67.331999999999994</c:v>
                </c:pt>
                <c:pt idx="6029">
                  <c:v>69.828999999999994</c:v>
                </c:pt>
                <c:pt idx="6030">
                  <c:v>71.155000000000001</c:v>
                </c:pt>
                <c:pt idx="6031">
                  <c:v>72.233999999999995</c:v>
                </c:pt>
                <c:pt idx="6032">
                  <c:v>73.584000000000003</c:v>
                </c:pt>
                <c:pt idx="6033">
                  <c:v>74.191999999999993</c:v>
                </c:pt>
                <c:pt idx="6034">
                  <c:v>74.400999999999996</c:v>
                </c:pt>
                <c:pt idx="6035">
                  <c:v>75.210999999999999</c:v>
                </c:pt>
                <c:pt idx="6036">
                  <c:v>74.951999999999998</c:v>
                </c:pt>
                <c:pt idx="6037">
                  <c:v>74.682000000000002</c:v>
                </c:pt>
                <c:pt idx="6038">
                  <c:v>74.13</c:v>
                </c:pt>
                <c:pt idx="6039">
                  <c:v>74.135000000000005</c:v>
                </c:pt>
                <c:pt idx="6040">
                  <c:v>73.034999999999997</c:v>
                </c:pt>
                <c:pt idx="6041">
                  <c:v>71.563999999999993</c:v>
                </c:pt>
                <c:pt idx="6042">
                  <c:v>69.766000000000005</c:v>
                </c:pt>
                <c:pt idx="6043">
                  <c:v>68.180999999999997</c:v>
                </c:pt>
                <c:pt idx="6044">
                  <c:v>64.444000000000003</c:v>
                </c:pt>
                <c:pt idx="6045">
                  <c:v>58.204999999999998</c:v>
                </c:pt>
                <c:pt idx="6046">
                  <c:v>22.55</c:v>
                </c:pt>
                <c:pt idx="6047">
                  <c:v>59.283000000000001</c:v>
                </c:pt>
                <c:pt idx="6048">
                  <c:v>64.856999999999999</c:v>
                </c:pt>
                <c:pt idx="6049">
                  <c:v>67.933999999999997</c:v>
                </c:pt>
                <c:pt idx="6050">
                  <c:v>70.097999999999999</c:v>
                </c:pt>
                <c:pt idx="6051">
                  <c:v>71.98</c:v>
                </c:pt>
                <c:pt idx="6052">
                  <c:v>73.078000000000003</c:v>
                </c:pt>
                <c:pt idx="6053">
                  <c:v>74.012</c:v>
                </c:pt>
                <c:pt idx="6054">
                  <c:v>74.147000000000006</c:v>
                </c:pt>
                <c:pt idx="6055">
                  <c:v>75.331000000000003</c:v>
                </c:pt>
                <c:pt idx="6056">
                  <c:v>75.161000000000001</c:v>
                </c:pt>
                <c:pt idx="6057">
                  <c:v>75.028999999999996</c:v>
                </c:pt>
                <c:pt idx="6058">
                  <c:v>74.48</c:v>
                </c:pt>
                <c:pt idx="6059">
                  <c:v>74.936999999999998</c:v>
                </c:pt>
                <c:pt idx="6060">
                  <c:v>73.86</c:v>
                </c:pt>
                <c:pt idx="6061">
                  <c:v>72.734999999999999</c:v>
                </c:pt>
                <c:pt idx="6062">
                  <c:v>71.155000000000001</c:v>
                </c:pt>
                <c:pt idx="6063">
                  <c:v>70.272999999999996</c:v>
                </c:pt>
                <c:pt idx="6064">
                  <c:v>67.616</c:v>
                </c:pt>
                <c:pt idx="6065">
                  <c:v>63.64</c:v>
                </c:pt>
                <c:pt idx="6066">
                  <c:v>56.679000000000002</c:v>
                </c:pt>
                <c:pt idx="6067">
                  <c:v>41.307000000000002</c:v>
                </c:pt>
                <c:pt idx="6068">
                  <c:v>59.892000000000003</c:v>
                </c:pt>
                <c:pt idx="6069">
                  <c:v>65.106999999999999</c:v>
                </c:pt>
                <c:pt idx="6070">
                  <c:v>68.135999999999996</c:v>
                </c:pt>
                <c:pt idx="6071">
                  <c:v>70.540999999999997</c:v>
                </c:pt>
                <c:pt idx="6072">
                  <c:v>72.144000000000005</c:v>
                </c:pt>
                <c:pt idx="6073">
                  <c:v>73.010999999999996</c:v>
                </c:pt>
                <c:pt idx="6074">
                  <c:v>73.802000000000007</c:v>
                </c:pt>
                <c:pt idx="6075">
                  <c:v>74.983000000000004</c:v>
                </c:pt>
                <c:pt idx="6076">
                  <c:v>75.015000000000001</c:v>
                </c:pt>
                <c:pt idx="6077">
                  <c:v>74.947999999999993</c:v>
                </c:pt>
                <c:pt idx="6078">
                  <c:v>74.965000000000003</c:v>
                </c:pt>
                <c:pt idx="6079">
                  <c:v>74.971000000000004</c:v>
                </c:pt>
                <c:pt idx="6080">
                  <c:v>74.706000000000003</c:v>
                </c:pt>
                <c:pt idx="6081">
                  <c:v>73.537999999999997</c:v>
                </c:pt>
                <c:pt idx="6082">
                  <c:v>72.602999999999994</c:v>
                </c:pt>
                <c:pt idx="6083">
                  <c:v>71.751000000000005</c:v>
                </c:pt>
                <c:pt idx="6084">
                  <c:v>70.316999999999993</c:v>
                </c:pt>
                <c:pt idx="6085">
                  <c:v>66.951999999999998</c:v>
                </c:pt>
                <c:pt idx="6086">
                  <c:v>63.966000000000001</c:v>
                </c:pt>
                <c:pt idx="6087">
                  <c:v>56.02</c:v>
                </c:pt>
                <c:pt idx="6088">
                  <c:v>48.290999999999997</c:v>
                </c:pt>
                <c:pt idx="6089">
                  <c:v>60.655999999999999</c:v>
                </c:pt>
                <c:pt idx="6090">
                  <c:v>66.488</c:v>
                </c:pt>
                <c:pt idx="6091">
                  <c:v>68.894999999999996</c:v>
                </c:pt>
                <c:pt idx="6092">
                  <c:v>71.143000000000001</c:v>
                </c:pt>
                <c:pt idx="6093">
                  <c:v>72.179000000000002</c:v>
                </c:pt>
                <c:pt idx="6094">
                  <c:v>73.894000000000005</c:v>
                </c:pt>
                <c:pt idx="6095">
                  <c:v>74.504999999999995</c:v>
                </c:pt>
                <c:pt idx="6096">
                  <c:v>74.853999999999999</c:v>
                </c:pt>
                <c:pt idx="6097">
                  <c:v>74.915999999999997</c:v>
                </c:pt>
                <c:pt idx="6098">
                  <c:v>75.626999999999995</c:v>
                </c:pt>
                <c:pt idx="6099">
                  <c:v>75.472999999999999</c:v>
                </c:pt>
                <c:pt idx="6100">
                  <c:v>75.122</c:v>
                </c:pt>
                <c:pt idx="6101">
                  <c:v>74.132000000000005</c:v>
                </c:pt>
                <c:pt idx="6102">
                  <c:v>74.05</c:v>
                </c:pt>
                <c:pt idx="6103">
                  <c:v>72.995999999999995</c:v>
                </c:pt>
                <c:pt idx="6104">
                  <c:v>70.885000000000005</c:v>
                </c:pt>
                <c:pt idx="6105">
                  <c:v>69.302999999999997</c:v>
                </c:pt>
                <c:pt idx="6106">
                  <c:v>66.95</c:v>
                </c:pt>
                <c:pt idx="6107">
                  <c:v>63.137999999999998</c:v>
                </c:pt>
                <c:pt idx="6108">
                  <c:v>52.332000000000001</c:v>
                </c:pt>
                <c:pt idx="6109">
                  <c:v>48.850999999999999</c:v>
                </c:pt>
                <c:pt idx="6110">
                  <c:v>62.850999999999999</c:v>
                </c:pt>
                <c:pt idx="6111">
                  <c:v>66.808000000000007</c:v>
                </c:pt>
                <c:pt idx="6112">
                  <c:v>69.454999999999998</c:v>
                </c:pt>
                <c:pt idx="6113">
                  <c:v>71.138000000000005</c:v>
                </c:pt>
                <c:pt idx="6114">
                  <c:v>73.031999999999996</c:v>
                </c:pt>
                <c:pt idx="6115">
                  <c:v>74.096000000000004</c:v>
                </c:pt>
                <c:pt idx="6116">
                  <c:v>74.451999999999998</c:v>
                </c:pt>
                <c:pt idx="6117">
                  <c:v>74.926000000000002</c:v>
                </c:pt>
                <c:pt idx="6118">
                  <c:v>75.656000000000006</c:v>
                </c:pt>
                <c:pt idx="6119">
                  <c:v>75.603999999999999</c:v>
                </c:pt>
                <c:pt idx="6120">
                  <c:v>75.305000000000007</c:v>
                </c:pt>
                <c:pt idx="6121">
                  <c:v>74.718999999999994</c:v>
                </c:pt>
                <c:pt idx="6122">
                  <c:v>74.712000000000003</c:v>
                </c:pt>
                <c:pt idx="6123">
                  <c:v>73.769000000000005</c:v>
                </c:pt>
                <c:pt idx="6124">
                  <c:v>72.617999999999995</c:v>
                </c:pt>
                <c:pt idx="6125">
                  <c:v>70.941000000000003</c:v>
                </c:pt>
                <c:pt idx="6126">
                  <c:v>69.429000000000002</c:v>
                </c:pt>
                <c:pt idx="6127">
                  <c:v>66.135000000000005</c:v>
                </c:pt>
                <c:pt idx="6128">
                  <c:v>61.389000000000003</c:v>
                </c:pt>
                <c:pt idx="6129">
                  <c:v>37.201000000000001</c:v>
                </c:pt>
                <c:pt idx="6130">
                  <c:v>55.743000000000002</c:v>
                </c:pt>
                <c:pt idx="6131">
                  <c:v>64.037000000000006</c:v>
                </c:pt>
                <c:pt idx="6132">
                  <c:v>67.108000000000004</c:v>
                </c:pt>
                <c:pt idx="6133">
                  <c:v>69.912999999999997</c:v>
                </c:pt>
                <c:pt idx="6134">
                  <c:v>71.975999999999999</c:v>
                </c:pt>
                <c:pt idx="6135">
                  <c:v>73.454999999999998</c:v>
                </c:pt>
                <c:pt idx="6136">
                  <c:v>73.989999999999995</c:v>
                </c:pt>
                <c:pt idx="6137">
                  <c:v>75.361000000000004</c:v>
                </c:pt>
                <c:pt idx="6138">
                  <c:v>75.677000000000007</c:v>
                </c:pt>
                <c:pt idx="6139">
                  <c:v>75.801000000000002</c:v>
                </c:pt>
                <c:pt idx="6140">
                  <c:v>75.707999999999998</c:v>
                </c:pt>
                <c:pt idx="6141">
                  <c:v>76.028000000000006</c:v>
                </c:pt>
                <c:pt idx="6142">
                  <c:v>75.622</c:v>
                </c:pt>
                <c:pt idx="6143">
                  <c:v>74.819999999999993</c:v>
                </c:pt>
                <c:pt idx="6144">
                  <c:v>73.703999999999994</c:v>
                </c:pt>
                <c:pt idx="6145">
                  <c:v>73.259</c:v>
                </c:pt>
                <c:pt idx="6146">
                  <c:v>71.465000000000003</c:v>
                </c:pt>
                <c:pt idx="6147">
                  <c:v>69.070999999999998</c:v>
                </c:pt>
                <c:pt idx="6148">
                  <c:v>65.557000000000002</c:v>
                </c:pt>
                <c:pt idx="6149">
                  <c:v>61.526000000000003</c:v>
                </c:pt>
                <c:pt idx="6150">
                  <c:v>45.731000000000002</c:v>
                </c:pt>
                <c:pt idx="6151">
                  <c:v>57.390999999999998</c:v>
                </c:pt>
                <c:pt idx="6152">
                  <c:v>64.277000000000001</c:v>
                </c:pt>
                <c:pt idx="6153">
                  <c:v>68.546999999999997</c:v>
                </c:pt>
                <c:pt idx="6154">
                  <c:v>70.869</c:v>
                </c:pt>
                <c:pt idx="6155">
                  <c:v>72.36</c:v>
                </c:pt>
                <c:pt idx="6156">
                  <c:v>73.275999999999996</c:v>
                </c:pt>
                <c:pt idx="6157">
                  <c:v>74.727999999999994</c:v>
                </c:pt>
                <c:pt idx="6158">
                  <c:v>75.281000000000006</c:v>
                </c:pt>
                <c:pt idx="6159">
                  <c:v>75.619</c:v>
                </c:pt>
                <c:pt idx="6160">
                  <c:v>75.542000000000002</c:v>
                </c:pt>
                <c:pt idx="6161">
                  <c:v>76.134</c:v>
                </c:pt>
                <c:pt idx="6162">
                  <c:v>75.786000000000001</c:v>
                </c:pt>
                <c:pt idx="6163">
                  <c:v>75.296000000000006</c:v>
                </c:pt>
                <c:pt idx="6164">
                  <c:v>74.421000000000006</c:v>
                </c:pt>
                <c:pt idx="6165">
                  <c:v>74.227000000000004</c:v>
                </c:pt>
                <c:pt idx="6166">
                  <c:v>72.75</c:v>
                </c:pt>
                <c:pt idx="6167">
                  <c:v>71.105999999999995</c:v>
                </c:pt>
                <c:pt idx="6168">
                  <c:v>68.596999999999994</c:v>
                </c:pt>
                <c:pt idx="6169">
                  <c:v>66.168999999999997</c:v>
                </c:pt>
                <c:pt idx="6170">
                  <c:v>60.412999999999997</c:v>
                </c:pt>
                <c:pt idx="6171">
                  <c:v>42.447000000000003</c:v>
                </c:pt>
                <c:pt idx="6172">
                  <c:v>58.637</c:v>
                </c:pt>
                <c:pt idx="6173">
                  <c:v>65.049000000000007</c:v>
                </c:pt>
                <c:pt idx="6174">
                  <c:v>68.459999999999994</c:v>
                </c:pt>
                <c:pt idx="6175">
                  <c:v>70.727000000000004</c:v>
                </c:pt>
                <c:pt idx="6176">
                  <c:v>72.05</c:v>
                </c:pt>
                <c:pt idx="6177">
                  <c:v>73.813000000000002</c:v>
                </c:pt>
                <c:pt idx="6178">
                  <c:v>74.834999999999994</c:v>
                </c:pt>
                <c:pt idx="6179">
                  <c:v>75.039000000000001</c:v>
                </c:pt>
                <c:pt idx="6180">
                  <c:v>75.465999999999994</c:v>
                </c:pt>
                <c:pt idx="6181">
                  <c:v>76.042000000000002</c:v>
                </c:pt>
                <c:pt idx="6182">
                  <c:v>75.968999999999994</c:v>
                </c:pt>
                <c:pt idx="6183">
                  <c:v>75.472999999999999</c:v>
                </c:pt>
                <c:pt idx="6184">
                  <c:v>75.114999999999995</c:v>
                </c:pt>
                <c:pt idx="6185">
                  <c:v>74.855999999999995</c:v>
                </c:pt>
                <c:pt idx="6186">
                  <c:v>73.768000000000001</c:v>
                </c:pt>
                <c:pt idx="6187">
                  <c:v>72.224999999999994</c:v>
                </c:pt>
                <c:pt idx="6188">
                  <c:v>71.263999999999996</c:v>
                </c:pt>
                <c:pt idx="6189">
                  <c:v>68.772999999999996</c:v>
                </c:pt>
                <c:pt idx="6190">
                  <c:v>64.769000000000005</c:v>
                </c:pt>
                <c:pt idx="6191">
                  <c:v>58.348999999999997</c:v>
                </c:pt>
                <c:pt idx="6192">
                  <c:v>42.648000000000003</c:v>
                </c:pt>
                <c:pt idx="6193">
                  <c:v>60.518000000000001</c:v>
                </c:pt>
                <c:pt idx="6194">
                  <c:v>66.08</c:v>
                </c:pt>
                <c:pt idx="6195">
                  <c:v>68.962999999999994</c:v>
                </c:pt>
                <c:pt idx="6196">
                  <c:v>71.637</c:v>
                </c:pt>
                <c:pt idx="6197">
                  <c:v>73.063000000000002</c:v>
                </c:pt>
                <c:pt idx="6198">
                  <c:v>74.085999999999999</c:v>
                </c:pt>
                <c:pt idx="6199">
                  <c:v>74.727999999999994</c:v>
                </c:pt>
                <c:pt idx="6200">
                  <c:v>76.03</c:v>
                </c:pt>
                <c:pt idx="6201">
                  <c:v>75.944000000000003</c:v>
                </c:pt>
                <c:pt idx="6202">
                  <c:v>75.986000000000004</c:v>
                </c:pt>
                <c:pt idx="6203">
                  <c:v>75.867000000000004</c:v>
                </c:pt>
                <c:pt idx="6204">
                  <c:v>75.953999999999994</c:v>
                </c:pt>
                <c:pt idx="6205">
                  <c:v>75.548000000000002</c:v>
                </c:pt>
                <c:pt idx="6206">
                  <c:v>74.463999999999999</c:v>
                </c:pt>
                <c:pt idx="6207">
                  <c:v>73.400999999999996</c:v>
                </c:pt>
                <c:pt idx="6208">
                  <c:v>72.596000000000004</c:v>
                </c:pt>
                <c:pt idx="6209">
                  <c:v>70.984999999999999</c:v>
                </c:pt>
                <c:pt idx="6210">
                  <c:v>67.588999999999999</c:v>
                </c:pt>
                <c:pt idx="6211">
                  <c:v>63.442999999999998</c:v>
                </c:pt>
                <c:pt idx="6212">
                  <c:v>55.811999999999998</c:v>
                </c:pt>
                <c:pt idx="6213">
                  <c:v>52.198</c:v>
                </c:pt>
                <c:pt idx="6214">
                  <c:v>62.323999999999998</c:v>
                </c:pt>
                <c:pt idx="6215">
                  <c:v>67.146000000000001</c:v>
                </c:pt>
                <c:pt idx="6216">
                  <c:v>70.099000000000004</c:v>
                </c:pt>
                <c:pt idx="6217">
                  <c:v>72.277000000000001</c:v>
                </c:pt>
                <c:pt idx="6218">
                  <c:v>73.375</c:v>
                </c:pt>
                <c:pt idx="6219">
                  <c:v>74.230999999999995</c:v>
                </c:pt>
                <c:pt idx="6220">
                  <c:v>75.552000000000007</c:v>
                </c:pt>
                <c:pt idx="6221">
                  <c:v>75.924999999999997</c:v>
                </c:pt>
                <c:pt idx="6222">
                  <c:v>76.022999999999996</c:v>
                </c:pt>
                <c:pt idx="6223">
                  <c:v>75.908000000000001</c:v>
                </c:pt>
                <c:pt idx="6224">
                  <c:v>76.468999999999994</c:v>
                </c:pt>
                <c:pt idx="6225">
                  <c:v>76.171000000000006</c:v>
                </c:pt>
                <c:pt idx="6226">
                  <c:v>75.188000000000002</c:v>
                </c:pt>
                <c:pt idx="6227">
                  <c:v>74.239000000000004</c:v>
                </c:pt>
                <c:pt idx="6228">
                  <c:v>74.016999999999996</c:v>
                </c:pt>
                <c:pt idx="6229">
                  <c:v>71.941000000000003</c:v>
                </c:pt>
                <c:pt idx="6230">
                  <c:v>70.331999999999994</c:v>
                </c:pt>
                <c:pt idx="6231">
                  <c:v>66.882000000000005</c:v>
                </c:pt>
                <c:pt idx="6232">
                  <c:v>64.08</c:v>
                </c:pt>
                <c:pt idx="6233">
                  <c:v>52.847000000000001</c:v>
                </c:pt>
                <c:pt idx="6234">
                  <c:v>51.255000000000003</c:v>
                </c:pt>
                <c:pt idx="6235">
                  <c:v>63.860999999999997</c:v>
                </c:pt>
                <c:pt idx="6236">
                  <c:v>67.941999999999993</c:v>
                </c:pt>
                <c:pt idx="6237">
                  <c:v>70.710999999999999</c:v>
                </c:pt>
                <c:pt idx="6238">
                  <c:v>72.296000000000006</c:v>
                </c:pt>
                <c:pt idx="6239">
                  <c:v>73.575000000000003</c:v>
                </c:pt>
                <c:pt idx="6240">
                  <c:v>75.203000000000003</c:v>
                </c:pt>
                <c:pt idx="6241">
                  <c:v>75.676000000000002</c:v>
                </c:pt>
                <c:pt idx="6242">
                  <c:v>76.13</c:v>
                </c:pt>
                <c:pt idx="6243">
                  <c:v>76.911000000000001</c:v>
                </c:pt>
                <c:pt idx="6244">
                  <c:v>76.759</c:v>
                </c:pt>
                <c:pt idx="6245">
                  <c:v>76.527000000000001</c:v>
                </c:pt>
                <c:pt idx="6246">
                  <c:v>75.921999999999997</c:v>
                </c:pt>
                <c:pt idx="6247">
                  <c:v>75.97</c:v>
                </c:pt>
                <c:pt idx="6248">
                  <c:v>74.902000000000001</c:v>
                </c:pt>
                <c:pt idx="6249">
                  <c:v>73.864000000000004</c:v>
                </c:pt>
                <c:pt idx="6250">
                  <c:v>72.19</c:v>
                </c:pt>
                <c:pt idx="6251">
                  <c:v>70.665999999999997</c:v>
                </c:pt>
                <c:pt idx="6252">
                  <c:v>67.495000000000005</c:v>
                </c:pt>
                <c:pt idx="6253">
                  <c:v>62.82</c:v>
                </c:pt>
                <c:pt idx="6254">
                  <c:v>46.292999999999999</c:v>
                </c:pt>
                <c:pt idx="6255">
                  <c:v>55.957000000000001</c:v>
                </c:pt>
                <c:pt idx="6256">
                  <c:v>64.519000000000005</c:v>
                </c:pt>
                <c:pt idx="6257">
                  <c:v>67.977999999999994</c:v>
                </c:pt>
                <c:pt idx="6258">
                  <c:v>70.56</c:v>
                </c:pt>
                <c:pt idx="6259">
                  <c:v>72.828000000000003</c:v>
                </c:pt>
                <c:pt idx="6260">
                  <c:v>74.263999999999996</c:v>
                </c:pt>
                <c:pt idx="6261">
                  <c:v>74.962999999999994</c:v>
                </c:pt>
                <c:pt idx="6262">
                  <c:v>75.451999999999998</c:v>
                </c:pt>
                <c:pt idx="6263">
                  <c:v>76.576999999999998</c:v>
                </c:pt>
                <c:pt idx="6264">
                  <c:v>76.623999999999995</c:v>
                </c:pt>
                <c:pt idx="6265">
                  <c:v>76.593000000000004</c:v>
                </c:pt>
                <c:pt idx="6266">
                  <c:v>76.055000000000007</c:v>
                </c:pt>
                <c:pt idx="6267">
                  <c:v>76.501999999999995</c:v>
                </c:pt>
                <c:pt idx="6268">
                  <c:v>75.665999999999997</c:v>
                </c:pt>
                <c:pt idx="6269">
                  <c:v>74.656000000000006</c:v>
                </c:pt>
                <c:pt idx="6270">
                  <c:v>73.298000000000002</c:v>
                </c:pt>
                <c:pt idx="6271">
                  <c:v>72.507000000000005</c:v>
                </c:pt>
                <c:pt idx="6272">
                  <c:v>70.048000000000002</c:v>
                </c:pt>
                <c:pt idx="6273">
                  <c:v>66.801000000000002</c:v>
                </c:pt>
                <c:pt idx="6274">
                  <c:v>61.773000000000003</c:v>
                </c:pt>
                <c:pt idx="6275">
                  <c:v>50.073</c:v>
                </c:pt>
                <c:pt idx="6276">
                  <c:v>57.241</c:v>
                </c:pt>
                <c:pt idx="6277">
                  <c:v>64.685000000000002</c:v>
                </c:pt>
                <c:pt idx="6278">
                  <c:v>68.584999999999994</c:v>
                </c:pt>
                <c:pt idx="6279">
                  <c:v>71.474000000000004</c:v>
                </c:pt>
                <c:pt idx="6280">
                  <c:v>73.119</c:v>
                </c:pt>
                <c:pt idx="6281">
                  <c:v>74.061999999999998</c:v>
                </c:pt>
                <c:pt idx="6282">
                  <c:v>74.831000000000003</c:v>
                </c:pt>
                <c:pt idx="6283">
                  <c:v>76.046999999999997</c:v>
                </c:pt>
                <c:pt idx="6284">
                  <c:v>76.442999999999998</c:v>
                </c:pt>
                <c:pt idx="6285">
                  <c:v>76.409000000000006</c:v>
                </c:pt>
                <c:pt idx="6286">
                  <c:v>76.203000000000003</c:v>
                </c:pt>
                <c:pt idx="6287">
                  <c:v>76.635000000000005</c:v>
                </c:pt>
                <c:pt idx="6288">
                  <c:v>76.165000000000006</c:v>
                </c:pt>
                <c:pt idx="6289">
                  <c:v>75.283000000000001</c:v>
                </c:pt>
                <c:pt idx="6290">
                  <c:v>74.225999999999999</c:v>
                </c:pt>
                <c:pt idx="6291">
                  <c:v>73.617999999999995</c:v>
                </c:pt>
                <c:pt idx="6292">
                  <c:v>71.933999999999997</c:v>
                </c:pt>
                <c:pt idx="6293">
                  <c:v>69.451999999999998</c:v>
                </c:pt>
                <c:pt idx="6294">
                  <c:v>66.734999999999999</c:v>
                </c:pt>
                <c:pt idx="6295">
                  <c:v>60.947000000000003</c:v>
                </c:pt>
                <c:pt idx="6296">
                  <c:v>34.377000000000002</c:v>
                </c:pt>
                <c:pt idx="6297">
                  <c:v>59.808999999999997</c:v>
                </c:pt>
                <c:pt idx="6298">
                  <c:v>66.489000000000004</c:v>
                </c:pt>
                <c:pt idx="6299">
                  <c:v>69.616</c:v>
                </c:pt>
                <c:pt idx="6300">
                  <c:v>71.950999999999993</c:v>
                </c:pt>
                <c:pt idx="6301">
                  <c:v>73.106999999999999</c:v>
                </c:pt>
                <c:pt idx="6302">
                  <c:v>75</c:v>
                </c:pt>
                <c:pt idx="6303">
                  <c:v>75.834000000000003</c:v>
                </c:pt>
                <c:pt idx="6304">
                  <c:v>76.168000000000006</c:v>
                </c:pt>
                <c:pt idx="6305">
                  <c:v>76.44</c:v>
                </c:pt>
                <c:pt idx="6306">
                  <c:v>77.105999999999995</c:v>
                </c:pt>
                <c:pt idx="6307">
                  <c:v>76.903999999999996</c:v>
                </c:pt>
                <c:pt idx="6308">
                  <c:v>76.492000000000004</c:v>
                </c:pt>
                <c:pt idx="6309">
                  <c:v>76.010999999999996</c:v>
                </c:pt>
                <c:pt idx="6310">
                  <c:v>75.831000000000003</c:v>
                </c:pt>
                <c:pt idx="6311">
                  <c:v>74.643000000000001</c:v>
                </c:pt>
                <c:pt idx="6312">
                  <c:v>73.149000000000001</c:v>
                </c:pt>
                <c:pt idx="6313">
                  <c:v>71.242000000000004</c:v>
                </c:pt>
                <c:pt idx="6314">
                  <c:v>69.623000000000005</c:v>
                </c:pt>
                <c:pt idx="6315">
                  <c:v>65.525000000000006</c:v>
                </c:pt>
                <c:pt idx="6316">
                  <c:v>58.465000000000003</c:v>
                </c:pt>
                <c:pt idx="6317">
                  <c:v>46.84</c:v>
                </c:pt>
                <c:pt idx="6318">
                  <c:v>61.813000000000002</c:v>
                </c:pt>
                <c:pt idx="6319">
                  <c:v>67.277000000000001</c:v>
                </c:pt>
                <c:pt idx="6320">
                  <c:v>70.106999999999999</c:v>
                </c:pt>
                <c:pt idx="6321">
                  <c:v>71.947999999999993</c:v>
                </c:pt>
                <c:pt idx="6322">
                  <c:v>74.072000000000003</c:v>
                </c:pt>
                <c:pt idx="6323">
                  <c:v>75.096999999999994</c:v>
                </c:pt>
                <c:pt idx="6324">
                  <c:v>75.802000000000007</c:v>
                </c:pt>
                <c:pt idx="6325">
                  <c:v>76.242999999999995</c:v>
                </c:pt>
                <c:pt idx="6326">
                  <c:v>76.947999999999993</c:v>
                </c:pt>
                <c:pt idx="6327">
                  <c:v>76.992999999999995</c:v>
                </c:pt>
                <c:pt idx="6328">
                  <c:v>76.903000000000006</c:v>
                </c:pt>
                <c:pt idx="6329">
                  <c:v>76.183999999999997</c:v>
                </c:pt>
                <c:pt idx="6330">
                  <c:v>76.551000000000002</c:v>
                </c:pt>
                <c:pt idx="6331">
                  <c:v>75.561999999999998</c:v>
                </c:pt>
                <c:pt idx="6332">
                  <c:v>74.471999999999994</c:v>
                </c:pt>
                <c:pt idx="6333">
                  <c:v>72.805000000000007</c:v>
                </c:pt>
                <c:pt idx="6334">
                  <c:v>72.084999999999994</c:v>
                </c:pt>
                <c:pt idx="6335">
                  <c:v>68.786000000000001</c:v>
                </c:pt>
                <c:pt idx="6336">
                  <c:v>64.849000000000004</c:v>
                </c:pt>
                <c:pt idx="6337">
                  <c:v>55.662999999999997</c:v>
                </c:pt>
                <c:pt idx="6338">
                  <c:v>50.514000000000003</c:v>
                </c:pt>
                <c:pt idx="6339">
                  <c:v>63.177</c:v>
                </c:pt>
                <c:pt idx="6340">
                  <c:v>67.888000000000005</c:v>
                </c:pt>
                <c:pt idx="6341">
                  <c:v>70.44</c:v>
                </c:pt>
                <c:pt idx="6342">
                  <c:v>73.111000000000004</c:v>
                </c:pt>
                <c:pt idx="6343">
                  <c:v>74.337000000000003</c:v>
                </c:pt>
                <c:pt idx="6344">
                  <c:v>75.146000000000001</c:v>
                </c:pt>
                <c:pt idx="6345">
                  <c:v>76.546999999999997</c:v>
                </c:pt>
                <c:pt idx="6346">
                  <c:v>76.849000000000004</c:v>
                </c:pt>
                <c:pt idx="6347">
                  <c:v>77.064999999999998</c:v>
                </c:pt>
                <c:pt idx="6348">
                  <c:v>76.927999999999997</c:v>
                </c:pt>
                <c:pt idx="6349">
                  <c:v>77.575000000000003</c:v>
                </c:pt>
                <c:pt idx="6350">
                  <c:v>77.141000000000005</c:v>
                </c:pt>
                <c:pt idx="6351">
                  <c:v>76.295000000000002</c:v>
                </c:pt>
                <c:pt idx="6352">
                  <c:v>75.296999999999997</c:v>
                </c:pt>
                <c:pt idx="6353">
                  <c:v>75.09</c:v>
                </c:pt>
                <c:pt idx="6354">
                  <c:v>73.052999999999997</c:v>
                </c:pt>
                <c:pt idx="6355">
                  <c:v>71.438000000000002</c:v>
                </c:pt>
                <c:pt idx="6356">
                  <c:v>68.167000000000002</c:v>
                </c:pt>
                <c:pt idx="6357">
                  <c:v>65.198999999999998</c:v>
                </c:pt>
                <c:pt idx="6358">
                  <c:v>55.204000000000001</c:v>
                </c:pt>
                <c:pt idx="6359">
                  <c:v>51.381999999999998</c:v>
                </c:pt>
                <c:pt idx="6360">
                  <c:v>64.146000000000001</c:v>
                </c:pt>
                <c:pt idx="6361">
                  <c:v>68.617000000000004</c:v>
                </c:pt>
                <c:pt idx="6362">
                  <c:v>71.361999999999995</c:v>
                </c:pt>
                <c:pt idx="6363">
                  <c:v>73.129000000000005</c:v>
                </c:pt>
                <c:pt idx="6364">
                  <c:v>74.206000000000003</c:v>
                </c:pt>
                <c:pt idx="6365">
                  <c:v>75.974000000000004</c:v>
                </c:pt>
                <c:pt idx="6366">
                  <c:v>76.394000000000005</c:v>
                </c:pt>
                <c:pt idx="6367">
                  <c:v>76.906000000000006</c:v>
                </c:pt>
                <c:pt idx="6368">
                  <c:v>76.801000000000002</c:v>
                </c:pt>
                <c:pt idx="6369">
                  <c:v>77.518000000000001</c:v>
                </c:pt>
                <c:pt idx="6370">
                  <c:v>77.241</c:v>
                </c:pt>
                <c:pt idx="6371">
                  <c:v>76.707999999999998</c:v>
                </c:pt>
                <c:pt idx="6372">
                  <c:v>75.867000000000004</c:v>
                </c:pt>
                <c:pt idx="6373">
                  <c:v>75.709999999999994</c:v>
                </c:pt>
                <c:pt idx="6374">
                  <c:v>74.555999999999997</c:v>
                </c:pt>
                <c:pt idx="6375">
                  <c:v>72.977000000000004</c:v>
                </c:pt>
                <c:pt idx="6376">
                  <c:v>70.483000000000004</c:v>
                </c:pt>
                <c:pt idx="6377">
                  <c:v>68.379000000000005</c:v>
                </c:pt>
                <c:pt idx="6378">
                  <c:v>63.497</c:v>
                </c:pt>
                <c:pt idx="6379">
                  <c:v>47.343000000000004</c:v>
                </c:pt>
                <c:pt idx="6380">
                  <c:v>57.034999999999997</c:v>
                </c:pt>
                <c:pt idx="6381">
                  <c:v>65.28</c:v>
                </c:pt>
                <c:pt idx="6382">
                  <c:v>68.88</c:v>
                </c:pt>
                <c:pt idx="6383">
                  <c:v>71.468999999999994</c:v>
                </c:pt>
                <c:pt idx="6384">
                  <c:v>73.061000000000007</c:v>
                </c:pt>
                <c:pt idx="6385">
                  <c:v>75.049000000000007</c:v>
                </c:pt>
                <c:pt idx="6386">
                  <c:v>75.864999999999995</c:v>
                </c:pt>
                <c:pt idx="6387">
                  <c:v>76.353999999999999</c:v>
                </c:pt>
                <c:pt idx="6388">
                  <c:v>76.721000000000004</c:v>
                </c:pt>
                <c:pt idx="6389">
                  <c:v>77.480999999999995</c:v>
                </c:pt>
                <c:pt idx="6390">
                  <c:v>77.477999999999994</c:v>
                </c:pt>
                <c:pt idx="6391">
                  <c:v>76.971999999999994</c:v>
                </c:pt>
                <c:pt idx="6392">
                  <c:v>76.597999999999999</c:v>
                </c:pt>
                <c:pt idx="6393">
                  <c:v>76.557000000000002</c:v>
                </c:pt>
                <c:pt idx="6394">
                  <c:v>75.548000000000002</c:v>
                </c:pt>
                <c:pt idx="6395">
                  <c:v>74.186999999999998</c:v>
                </c:pt>
                <c:pt idx="6396">
                  <c:v>73.289000000000001</c:v>
                </c:pt>
                <c:pt idx="6397">
                  <c:v>70.885000000000005</c:v>
                </c:pt>
                <c:pt idx="6398">
                  <c:v>67.462999999999994</c:v>
                </c:pt>
                <c:pt idx="6399">
                  <c:v>62.540999999999997</c:v>
                </c:pt>
                <c:pt idx="6400">
                  <c:v>47.856000000000002</c:v>
                </c:pt>
                <c:pt idx="6401">
                  <c:v>58.933999999999997</c:v>
                </c:pt>
                <c:pt idx="6402">
                  <c:v>66.203999999999994</c:v>
                </c:pt>
                <c:pt idx="6403">
                  <c:v>69.668000000000006</c:v>
                </c:pt>
                <c:pt idx="6404">
                  <c:v>72.710999999999999</c:v>
                </c:pt>
                <c:pt idx="6405">
                  <c:v>74.171999999999997</c:v>
                </c:pt>
                <c:pt idx="6406">
                  <c:v>75.248999999999995</c:v>
                </c:pt>
                <c:pt idx="6407">
                  <c:v>75.849999999999994</c:v>
                </c:pt>
                <c:pt idx="6408">
                  <c:v>77.173000000000002</c:v>
                </c:pt>
                <c:pt idx="6409">
                  <c:v>77.441000000000003</c:v>
                </c:pt>
                <c:pt idx="6410">
                  <c:v>77.512</c:v>
                </c:pt>
                <c:pt idx="6411">
                  <c:v>77.203999999999994</c:v>
                </c:pt>
                <c:pt idx="6412">
                  <c:v>77.674999999999997</c:v>
                </c:pt>
                <c:pt idx="6413">
                  <c:v>77.113</c:v>
                </c:pt>
                <c:pt idx="6414">
                  <c:v>76.331999999999994</c:v>
                </c:pt>
                <c:pt idx="6415">
                  <c:v>75.203000000000003</c:v>
                </c:pt>
                <c:pt idx="6416">
                  <c:v>74.635000000000005</c:v>
                </c:pt>
                <c:pt idx="6417">
                  <c:v>72.875</c:v>
                </c:pt>
                <c:pt idx="6418">
                  <c:v>70.424000000000007</c:v>
                </c:pt>
                <c:pt idx="6419">
                  <c:v>66.841999999999999</c:v>
                </c:pt>
                <c:pt idx="6420">
                  <c:v>62.152000000000001</c:v>
                </c:pt>
                <c:pt idx="6421">
                  <c:v>36.154000000000003</c:v>
                </c:pt>
                <c:pt idx="6422">
                  <c:v>60.6</c:v>
                </c:pt>
                <c:pt idx="6423">
                  <c:v>66.635999999999996</c:v>
                </c:pt>
                <c:pt idx="6424">
                  <c:v>70.391999999999996</c:v>
                </c:pt>
                <c:pt idx="6425">
                  <c:v>72.795000000000002</c:v>
                </c:pt>
                <c:pt idx="6426">
                  <c:v>74.033000000000001</c:v>
                </c:pt>
                <c:pt idx="6427">
                  <c:v>75.09</c:v>
                </c:pt>
                <c:pt idx="6428">
                  <c:v>76.661000000000001</c:v>
                </c:pt>
                <c:pt idx="6429">
                  <c:v>77.057000000000002</c:v>
                </c:pt>
                <c:pt idx="6430">
                  <c:v>77.366</c:v>
                </c:pt>
                <c:pt idx="6431">
                  <c:v>77.236999999999995</c:v>
                </c:pt>
                <c:pt idx="6432">
                  <c:v>77.8</c:v>
                </c:pt>
                <c:pt idx="6433">
                  <c:v>77.477999999999994</c:v>
                </c:pt>
                <c:pt idx="6434">
                  <c:v>76.963999999999999</c:v>
                </c:pt>
                <c:pt idx="6435">
                  <c:v>75.971000000000004</c:v>
                </c:pt>
                <c:pt idx="6436">
                  <c:v>75.643000000000001</c:v>
                </c:pt>
                <c:pt idx="6437">
                  <c:v>74.206999999999994</c:v>
                </c:pt>
                <c:pt idx="6438">
                  <c:v>72.393000000000001</c:v>
                </c:pt>
                <c:pt idx="6439">
                  <c:v>69.762</c:v>
                </c:pt>
                <c:pt idx="6440">
                  <c:v>66.89</c:v>
                </c:pt>
                <c:pt idx="6441">
                  <c:v>60.222999999999999</c:v>
                </c:pt>
                <c:pt idx="6442">
                  <c:v>42.966000000000001</c:v>
                </c:pt>
                <c:pt idx="6443">
                  <c:v>61.935000000000002</c:v>
                </c:pt>
                <c:pt idx="6444">
                  <c:v>67.716999999999999</c:v>
                </c:pt>
                <c:pt idx="6445">
                  <c:v>70.823999999999998</c:v>
                </c:pt>
                <c:pt idx="6446">
                  <c:v>72.628</c:v>
                </c:pt>
                <c:pt idx="6447">
                  <c:v>74.188999999999993</c:v>
                </c:pt>
                <c:pt idx="6448">
                  <c:v>75.835999999999999</c:v>
                </c:pt>
                <c:pt idx="6449">
                  <c:v>76.647000000000006</c:v>
                </c:pt>
                <c:pt idx="6450">
                  <c:v>77.078999999999994</c:v>
                </c:pt>
                <c:pt idx="6451">
                  <c:v>77.867000000000004</c:v>
                </c:pt>
                <c:pt idx="6452">
                  <c:v>77.831000000000003</c:v>
                </c:pt>
                <c:pt idx="6453">
                  <c:v>77.784999999999997</c:v>
                </c:pt>
                <c:pt idx="6454">
                  <c:v>77.031999999999996</c:v>
                </c:pt>
                <c:pt idx="6455">
                  <c:v>77.441999999999993</c:v>
                </c:pt>
                <c:pt idx="6456">
                  <c:v>76.350999999999999</c:v>
                </c:pt>
                <c:pt idx="6457">
                  <c:v>75.373999999999995</c:v>
                </c:pt>
                <c:pt idx="6458">
                  <c:v>73.647000000000006</c:v>
                </c:pt>
                <c:pt idx="6459">
                  <c:v>72.867000000000004</c:v>
                </c:pt>
                <c:pt idx="6460">
                  <c:v>69.613</c:v>
                </c:pt>
                <c:pt idx="6461">
                  <c:v>65.552999999999997</c:v>
                </c:pt>
                <c:pt idx="6462">
                  <c:v>56.792000000000002</c:v>
                </c:pt>
                <c:pt idx="6463">
                  <c:v>51.917000000000002</c:v>
                </c:pt>
                <c:pt idx="6464">
                  <c:v>63.834000000000003</c:v>
                </c:pt>
                <c:pt idx="6465">
                  <c:v>68.774000000000001</c:v>
                </c:pt>
                <c:pt idx="6466">
                  <c:v>71.069999999999993</c:v>
                </c:pt>
                <c:pt idx="6467">
                  <c:v>73.867999999999995</c:v>
                </c:pt>
                <c:pt idx="6468">
                  <c:v>75.072000000000003</c:v>
                </c:pt>
                <c:pt idx="6469">
                  <c:v>75.998999999999995</c:v>
                </c:pt>
                <c:pt idx="6470">
                  <c:v>76.501000000000005</c:v>
                </c:pt>
                <c:pt idx="6471">
                  <c:v>77.614000000000004</c:v>
                </c:pt>
                <c:pt idx="6472">
                  <c:v>77.741</c:v>
                </c:pt>
                <c:pt idx="6473">
                  <c:v>77.665000000000006</c:v>
                </c:pt>
                <c:pt idx="6474">
                  <c:v>77.403000000000006</c:v>
                </c:pt>
                <c:pt idx="6475">
                  <c:v>77.825000000000003</c:v>
                </c:pt>
                <c:pt idx="6476">
                  <c:v>76.945999999999998</c:v>
                </c:pt>
                <c:pt idx="6477">
                  <c:v>76.013999999999996</c:v>
                </c:pt>
                <c:pt idx="6478">
                  <c:v>74.852000000000004</c:v>
                </c:pt>
                <c:pt idx="6479">
                  <c:v>73.783000000000001</c:v>
                </c:pt>
                <c:pt idx="6480">
                  <c:v>72.004000000000005</c:v>
                </c:pt>
                <c:pt idx="6481">
                  <c:v>68.83</c:v>
                </c:pt>
                <c:pt idx="6482">
                  <c:v>64.566999999999993</c:v>
                </c:pt>
                <c:pt idx="6483">
                  <c:v>55.688000000000002</c:v>
                </c:pt>
                <c:pt idx="6484">
                  <c:v>53.561</c:v>
                </c:pt>
                <c:pt idx="6485">
                  <c:v>65.144999999999996</c:v>
                </c:pt>
                <c:pt idx="6486">
                  <c:v>69.046000000000006</c:v>
                </c:pt>
                <c:pt idx="6487">
                  <c:v>72.213999999999999</c:v>
                </c:pt>
                <c:pt idx="6488">
                  <c:v>74.067999999999998</c:v>
                </c:pt>
                <c:pt idx="6489">
                  <c:v>75.168999999999997</c:v>
                </c:pt>
                <c:pt idx="6490">
                  <c:v>76.195999999999998</c:v>
                </c:pt>
                <c:pt idx="6491">
                  <c:v>77.254000000000005</c:v>
                </c:pt>
                <c:pt idx="6492">
                  <c:v>77.813999999999993</c:v>
                </c:pt>
                <c:pt idx="6493">
                  <c:v>77.745000000000005</c:v>
                </c:pt>
                <c:pt idx="6494">
                  <c:v>77.674000000000007</c:v>
                </c:pt>
                <c:pt idx="6495">
                  <c:v>78.141999999999996</c:v>
                </c:pt>
                <c:pt idx="6496">
                  <c:v>77.656999999999996</c:v>
                </c:pt>
                <c:pt idx="6497">
                  <c:v>76.817999999999998</c:v>
                </c:pt>
                <c:pt idx="6498">
                  <c:v>75.789000000000001</c:v>
                </c:pt>
                <c:pt idx="6499">
                  <c:v>75.506</c:v>
                </c:pt>
                <c:pt idx="6500">
                  <c:v>73.902000000000001</c:v>
                </c:pt>
                <c:pt idx="6501">
                  <c:v>71.497</c:v>
                </c:pt>
                <c:pt idx="6502">
                  <c:v>69.186999999999998</c:v>
                </c:pt>
                <c:pt idx="6503">
                  <c:v>64.445999999999998</c:v>
                </c:pt>
                <c:pt idx="6504">
                  <c:v>47.814999999999998</c:v>
                </c:pt>
                <c:pt idx="6505">
                  <c:v>57.686</c:v>
                </c:pt>
                <c:pt idx="6506">
                  <c:v>66.462999999999994</c:v>
                </c:pt>
                <c:pt idx="6507">
                  <c:v>69.888000000000005</c:v>
                </c:pt>
                <c:pt idx="6508">
                  <c:v>72.593000000000004</c:v>
                </c:pt>
                <c:pt idx="6509">
                  <c:v>74.004000000000005</c:v>
                </c:pt>
                <c:pt idx="6510">
                  <c:v>76.135000000000005</c:v>
                </c:pt>
                <c:pt idx="6511">
                  <c:v>76.796999999999997</c:v>
                </c:pt>
                <c:pt idx="6512">
                  <c:v>77.430999999999997</c:v>
                </c:pt>
                <c:pt idx="6513">
                  <c:v>77.665999999999997</c:v>
                </c:pt>
                <c:pt idx="6514">
                  <c:v>78.510000000000005</c:v>
                </c:pt>
                <c:pt idx="6515">
                  <c:v>78.406000000000006</c:v>
                </c:pt>
                <c:pt idx="6516">
                  <c:v>78.004999999999995</c:v>
                </c:pt>
                <c:pt idx="6517">
                  <c:v>77.534999999999997</c:v>
                </c:pt>
                <c:pt idx="6518">
                  <c:v>77.552999999999997</c:v>
                </c:pt>
                <c:pt idx="6519">
                  <c:v>76.488</c:v>
                </c:pt>
                <c:pt idx="6520">
                  <c:v>75.222999999999999</c:v>
                </c:pt>
                <c:pt idx="6521">
                  <c:v>73.430000000000007</c:v>
                </c:pt>
                <c:pt idx="6522">
                  <c:v>72.004999999999995</c:v>
                </c:pt>
                <c:pt idx="6523">
                  <c:v>68.664000000000001</c:v>
                </c:pt>
                <c:pt idx="6524">
                  <c:v>63.771000000000001</c:v>
                </c:pt>
                <c:pt idx="6525">
                  <c:v>50.103999999999999</c:v>
                </c:pt>
                <c:pt idx="6526">
                  <c:v>58.709000000000003</c:v>
                </c:pt>
                <c:pt idx="6527">
                  <c:v>66.649000000000001</c:v>
                </c:pt>
                <c:pt idx="6528">
                  <c:v>70.271000000000001</c:v>
                </c:pt>
                <c:pt idx="6529">
                  <c:v>72.587000000000003</c:v>
                </c:pt>
                <c:pt idx="6530">
                  <c:v>74.781000000000006</c:v>
                </c:pt>
                <c:pt idx="6531">
                  <c:v>75.926000000000002</c:v>
                </c:pt>
                <c:pt idx="6532">
                  <c:v>76.614999999999995</c:v>
                </c:pt>
                <c:pt idx="6533">
                  <c:v>77.113</c:v>
                </c:pt>
                <c:pt idx="6534">
                  <c:v>78.153999999999996</c:v>
                </c:pt>
                <c:pt idx="6535">
                  <c:v>78.248999999999995</c:v>
                </c:pt>
                <c:pt idx="6536">
                  <c:v>78.009</c:v>
                </c:pt>
                <c:pt idx="6537">
                  <c:v>77.662000000000006</c:v>
                </c:pt>
                <c:pt idx="6538">
                  <c:v>77.884</c:v>
                </c:pt>
                <c:pt idx="6539">
                  <c:v>77.174999999999997</c:v>
                </c:pt>
                <c:pt idx="6540">
                  <c:v>76.037000000000006</c:v>
                </c:pt>
                <c:pt idx="6541">
                  <c:v>74.617000000000004</c:v>
                </c:pt>
                <c:pt idx="6542">
                  <c:v>73.739999999999995</c:v>
                </c:pt>
                <c:pt idx="6543">
                  <c:v>71.317999999999998</c:v>
                </c:pt>
                <c:pt idx="6544">
                  <c:v>67.861000000000004</c:v>
                </c:pt>
                <c:pt idx="6545">
                  <c:v>61.834000000000003</c:v>
                </c:pt>
                <c:pt idx="6546">
                  <c:v>44.731000000000002</c:v>
                </c:pt>
                <c:pt idx="6547">
                  <c:v>61.383000000000003</c:v>
                </c:pt>
                <c:pt idx="6548">
                  <c:v>67.227999999999994</c:v>
                </c:pt>
                <c:pt idx="6549">
                  <c:v>70.58</c:v>
                </c:pt>
                <c:pt idx="6550">
                  <c:v>73.459000000000003</c:v>
                </c:pt>
                <c:pt idx="6551">
                  <c:v>74.835999999999999</c:v>
                </c:pt>
                <c:pt idx="6552">
                  <c:v>75.828999999999994</c:v>
                </c:pt>
                <c:pt idx="6553">
                  <c:v>77.459000000000003</c:v>
                </c:pt>
                <c:pt idx="6554">
                  <c:v>77.775999999999996</c:v>
                </c:pt>
                <c:pt idx="6555">
                  <c:v>78.182000000000002</c:v>
                </c:pt>
                <c:pt idx="6556">
                  <c:v>78.022999999999996</c:v>
                </c:pt>
                <c:pt idx="6557">
                  <c:v>78.671000000000006</c:v>
                </c:pt>
                <c:pt idx="6558">
                  <c:v>78.204999999999998</c:v>
                </c:pt>
                <c:pt idx="6559">
                  <c:v>77.78</c:v>
                </c:pt>
                <c:pt idx="6560">
                  <c:v>76.709999999999994</c:v>
                </c:pt>
                <c:pt idx="6561">
                  <c:v>76.41</c:v>
                </c:pt>
                <c:pt idx="6562">
                  <c:v>74.887</c:v>
                </c:pt>
                <c:pt idx="6563">
                  <c:v>73.066000000000003</c:v>
                </c:pt>
                <c:pt idx="6564">
                  <c:v>70.396000000000001</c:v>
                </c:pt>
                <c:pt idx="6565">
                  <c:v>67.257000000000005</c:v>
                </c:pt>
                <c:pt idx="6566">
                  <c:v>60.326999999999998</c:v>
                </c:pt>
                <c:pt idx="6567">
                  <c:v>48.899000000000001</c:v>
                </c:pt>
                <c:pt idx="6568">
                  <c:v>63.091999999999999</c:v>
                </c:pt>
                <c:pt idx="6569">
                  <c:v>68.825000000000003</c:v>
                </c:pt>
                <c:pt idx="6570">
                  <c:v>71.762</c:v>
                </c:pt>
                <c:pt idx="6571">
                  <c:v>73.694000000000003</c:v>
                </c:pt>
                <c:pt idx="6572">
                  <c:v>74.977999999999994</c:v>
                </c:pt>
                <c:pt idx="6573">
                  <c:v>76.713999999999999</c:v>
                </c:pt>
                <c:pt idx="6574">
                  <c:v>77.429000000000002</c:v>
                </c:pt>
                <c:pt idx="6575">
                  <c:v>77.915999999999997</c:v>
                </c:pt>
                <c:pt idx="6576">
                  <c:v>77.793000000000006</c:v>
                </c:pt>
                <c:pt idx="6577">
                  <c:v>78.606999999999999</c:v>
                </c:pt>
                <c:pt idx="6578">
                  <c:v>78.501000000000005</c:v>
                </c:pt>
                <c:pt idx="6579">
                  <c:v>77.838999999999999</c:v>
                </c:pt>
                <c:pt idx="6580">
                  <c:v>77.332999999999998</c:v>
                </c:pt>
                <c:pt idx="6581">
                  <c:v>77.122</c:v>
                </c:pt>
                <c:pt idx="6582">
                  <c:v>76.034000000000006</c:v>
                </c:pt>
                <c:pt idx="6583">
                  <c:v>74.403999999999996</c:v>
                </c:pt>
                <c:pt idx="6584">
                  <c:v>72.631</c:v>
                </c:pt>
                <c:pt idx="6585">
                  <c:v>70.400999999999996</c:v>
                </c:pt>
                <c:pt idx="6586">
                  <c:v>66.111000000000004</c:v>
                </c:pt>
                <c:pt idx="6587">
                  <c:v>57.195</c:v>
                </c:pt>
                <c:pt idx="6588">
                  <c:v>54.533000000000001</c:v>
                </c:pt>
                <c:pt idx="6589">
                  <c:v>64.763000000000005</c:v>
                </c:pt>
                <c:pt idx="6590">
                  <c:v>69.713999999999999</c:v>
                </c:pt>
                <c:pt idx="6591">
                  <c:v>72.070999999999998</c:v>
                </c:pt>
                <c:pt idx="6592">
                  <c:v>74.158000000000001</c:v>
                </c:pt>
                <c:pt idx="6593">
                  <c:v>75.896000000000001</c:v>
                </c:pt>
                <c:pt idx="6594">
                  <c:v>76.924000000000007</c:v>
                </c:pt>
                <c:pt idx="6595">
                  <c:v>77.442999999999998</c:v>
                </c:pt>
                <c:pt idx="6596">
                  <c:v>77.805999999999997</c:v>
                </c:pt>
                <c:pt idx="6597">
                  <c:v>78.635999999999996</c:v>
                </c:pt>
                <c:pt idx="6598">
                  <c:v>78.616</c:v>
                </c:pt>
                <c:pt idx="6599">
                  <c:v>78.375</c:v>
                </c:pt>
                <c:pt idx="6600">
                  <c:v>77.986000000000004</c:v>
                </c:pt>
                <c:pt idx="6601">
                  <c:v>77.918999999999997</c:v>
                </c:pt>
                <c:pt idx="6602">
                  <c:v>77.021000000000001</c:v>
                </c:pt>
                <c:pt idx="6603">
                  <c:v>75.876999999999995</c:v>
                </c:pt>
                <c:pt idx="6604">
                  <c:v>73.863</c:v>
                </c:pt>
                <c:pt idx="6605">
                  <c:v>73.052000000000007</c:v>
                </c:pt>
                <c:pt idx="6606">
                  <c:v>69.897000000000006</c:v>
                </c:pt>
                <c:pt idx="6607">
                  <c:v>65.992999999999995</c:v>
                </c:pt>
                <c:pt idx="6608">
                  <c:v>57.112000000000002</c:v>
                </c:pt>
                <c:pt idx="6609">
                  <c:v>53.250999999999998</c:v>
                </c:pt>
                <c:pt idx="6610">
                  <c:v>65.903000000000006</c:v>
                </c:pt>
                <c:pt idx="6611">
                  <c:v>69.647999999999996</c:v>
                </c:pt>
                <c:pt idx="6612">
                  <c:v>73.093000000000004</c:v>
                </c:pt>
                <c:pt idx="6613">
                  <c:v>74.819000000000003</c:v>
                </c:pt>
                <c:pt idx="6614">
                  <c:v>76.075000000000003</c:v>
                </c:pt>
                <c:pt idx="6615">
                  <c:v>76.954999999999998</c:v>
                </c:pt>
                <c:pt idx="6616">
                  <c:v>78.173000000000002</c:v>
                </c:pt>
                <c:pt idx="6617">
                  <c:v>78.600999999999999</c:v>
                </c:pt>
                <c:pt idx="6618">
                  <c:v>78.67</c:v>
                </c:pt>
                <c:pt idx="6619">
                  <c:v>78.492999999999995</c:v>
                </c:pt>
                <c:pt idx="6620">
                  <c:v>79.018000000000001</c:v>
                </c:pt>
                <c:pt idx="6621">
                  <c:v>78.457999999999998</c:v>
                </c:pt>
                <c:pt idx="6622">
                  <c:v>77.730999999999995</c:v>
                </c:pt>
                <c:pt idx="6623">
                  <c:v>76.653000000000006</c:v>
                </c:pt>
                <c:pt idx="6624">
                  <c:v>76.400999999999996</c:v>
                </c:pt>
                <c:pt idx="6625">
                  <c:v>74.763000000000005</c:v>
                </c:pt>
                <c:pt idx="6626">
                  <c:v>72.456999999999994</c:v>
                </c:pt>
                <c:pt idx="6627">
                  <c:v>69.278000000000006</c:v>
                </c:pt>
                <c:pt idx="6628">
                  <c:v>65.754999999999995</c:v>
                </c:pt>
                <c:pt idx="6629">
                  <c:v>51.914999999999999</c:v>
                </c:pt>
                <c:pt idx="6630">
                  <c:v>57.863999999999997</c:v>
                </c:pt>
                <c:pt idx="6631">
                  <c:v>66.052000000000007</c:v>
                </c:pt>
                <c:pt idx="6632">
                  <c:v>70.31</c:v>
                </c:pt>
                <c:pt idx="6633">
                  <c:v>73.103999999999999</c:v>
                </c:pt>
                <c:pt idx="6634">
                  <c:v>74.603999999999999</c:v>
                </c:pt>
                <c:pt idx="6635">
                  <c:v>75.926000000000002</c:v>
                </c:pt>
                <c:pt idx="6636">
                  <c:v>77.375</c:v>
                </c:pt>
                <c:pt idx="6637">
                  <c:v>78.018000000000001</c:v>
                </c:pt>
                <c:pt idx="6638">
                  <c:v>78.334999999999994</c:v>
                </c:pt>
                <c:pt idx="6639">
                  <c:v>78.344999999999999</c:v>
                </c:pt>
                <c:pt idx="6640">
                  <c:v>79.043000000000006</c:v>
                </c:pt>
                <c:pt idx="6641">
                  <c:v>78.653999999999996</c:v>
                </c:pt>
                <c:pt idx="6642">
                  <c:v>78.224000000000004</c:v>
                </c:pt>
                <c:pt idx="6643">
                  <c:v>77.387</c:v>
                </c:pt>
                <c:pt idx="6644">
                  <c:v>77.141000000000005</c:v>
                </c:pt>
                <c:pt idx="6645">
                  <c:v>75.944000000000003</c:v>
                </c:pt>
                <c:pt idx="6646">
                  <c:v>74.120999999999995</c:v>
                </c:pt>
                <c:pt idx="6647">
                  <c:v>71.713999999999999</c:v>
                </c:pt>
                <c:pt idx="6648">
                  <c:v>69.352000000000004</c:v>
                </c:pt>
                <c:pt idx="6649">
                  <c:v>64.337999999999994</c:v>
                </c:pt>
                <c:pt idx="6650">
                  <c:v>50.402000000000001</c:v>
                </c:pt>
                <c:pt idx="6651">
                  <c:v>59.854999999999997</c:v>
                </c:pt>
                <c:pt idx="6652">
                  <c:v>67.244</c:v>
                </c:pt>
                <c:pt idx="6653">
                  <c:v>71.173000000000002</c:v>
                </c:pt>
                <c:pt idx="6654">
                  <c:v>73.372</c:v>
                </c:pt>
                <c:pt idx="6655">
                  <c:v>74.966999999999999</c:v>
                </c:pt>
                <c:pt idx="6656">
                  <c:v>76.688999999999993</c:v>
                </c:pt>
                <c:pt idx="6657">
                  <c:v>77.453999999999994</c:v>
                </c:pt>
                <c:pt idx="6658">
                  <c:v>77.873000000000005</c:v>
                </c:pt>
                <c:pt idx="6659">
                  <c:v>78.957999999999998</c:v>
                </c:pt>
                <c:pt idx="6660">
                  <c:v>78.989999999999995</c:v>
                </c:pt>
                <c:pt idx="6661">
                  <c:v>78.838999999999999</c:v>
                </c:pt>
                <c:pt idx="6662">
                  <c:v>78.451999999999998</c:v>
                </c:pt>
                <c:pt idx="6663">
                  <c:v>78.730999999999995</c:v>
                </c:pt>
                <c:pt idx="6664">
                  <c:v>77.899000000000001</c:v>
                </c:pt>
                <c:pt idx="6665">
                  <c:v>76.849000000000004</c:v>
                </c:pt>
                <c:pt idx="6666">
                  <c:v>75.34</c:v>
                </c:pt>
                <c:pt idx="6667">
                  <c:v>74.424999999999997</c:v>
                </c:pt>
                <c:pt idx="6668">
                  <c:v>71.924000000000007</c:v>
                </c:pt>
                <c:pt idx="6669">
                  <c:v>68.304000000000002</c:v>
                </c:pt>
                <c:pt idx="6670">
                  <c:v>62.137999999999998</c:v>
                </c:pt>
                <c:pt idx="6671">
                  <c:v>26.683</c:v>
                </c:pt>
                <c:pt idx="6672">
                  <c:v>62.764000000000003</c:v>
                </c:pt>
                <c:pt idx="6673">
                  <c:v>68.564999999999998</c:v>
                </c:pt>
                <c:pt idx="6674">
                  <c:v>71.537000000000006</c:v>
                </c:pt>
                <c:pt idx="6675">
                  <c:v>74.448999999999998</c:v>
                </c:pt>
                <c:pt idx="6676">
                  <c:v>75.718000000000004</c:v>
                </c:pt>
                <c:pt idx="6677">
                  <c:v>76.832999999999998</c:v>
                </c:pt>
                <c:pt idx="6678">
                  <c:v>77.545000000000002</c:v>
                </c:pt>
                <c:pt idx="6679">
                  <c:v>78.661000000000001</c:v>
                </c:pt>
                <c:pt idx="6680">
                  <c:v>78.98</c:v>
                </c:pt>
                <c:pt idx="6681">
                  <c:v>78.882999999999996</c:v>
                </c:pt>
                <c:pt idx="6682">
                  <c:v>78.613</c:v>
                </c:pt>
                <c:pt idx="6683">
                  <c:v>79.009</c:v>
                </c:pt>
                <c:pt idx="6684">
                  <c:v>78.524000000000001</c:v>
                </c:pt>
                <c:pt idx="6685">
                  <c:v>77.558999999999997</c:v>
                </c:pt>
                <c:pt idx="6686">
                  <c:v>76.326999999999998</c:v>
                </c:pt>
                <c:pt idx="6687">
                  <c:v>75.739999999999995</c:v>
                </c:pt>
                <c:pt idx="6688">
                  <c:v>73.802999999999997</c:v>
                </c:pt>
                <c:pt idx="6689">
                  <c:v>71.287999999999997</c:v>
                </c:pt>
                <c:pt idx="6690">
                  <c:v>67.106999999999999</c:v>
                </c:pt>
                <c:pt idx="6691">
                  <c:v>61.720999999999997</c:v>
                </c:pt>
                <c:pt idx="6692">
                  <c:v>48.765999999999998</c:v>
                </c:pt>
                <c:pt idx="6693">
                  <c:v>63.704999999999998</c:v>
                </c:pt>
                <c:pt idx="6694">
                  <c:v>69.022000000000006</c:v>
                </c:pt>
                <c:pt idx="6695">
                  <c:v>72.400999999999996</c:v>
                </c:pt>
                <c:pt idx="6696">
                  <c:v>74.471000000000004</c:v>
                </c:pt>
                <c:pt idx="6697">
                  <c:v>75.807000000000002</c:v>
                </c:pt>
                <c:pt idx="6698">
                  <c:v>76.822999999999993</c:v>
                </c:pt>
                <c:pt idx="6699">
                  <c:v>78.174000000000007</c:v>
                </c:pt>
                <c:pt idx="6700">
                  <c:v>78.745000000000005</c:v>
                </c:pt>
                <c:pt idx="6701">
                  <c:v>78.680000000000007</c:v>
                </c:pt>
                <c:pt idx="6702">
                  <c:v>78.703999999999994</c:v>
                </c:pt>
                <c:pt idx="6703">
                  <c:v>79.337000000000003</c:v>
                </c:pt>
                <c:pt idx="6704">
                  <c:v>78.757999999999996</c:v>
                </c:pt>
                <c:pt idx="6705">
                  <c:v>78.260999999999996</c:v>
                </c:pt>
                <c:pt idx="6706">
                  <c:v>77.233000000000004</c:v>
                </c:pt>
                <c:pt idx="6707">
                  <c:v>77.015000000000001</c:v>
                </c:pt>
                <c:pt idx="6708">
                  <c:v>75.424000000000007</c:v>
                </c:pt>
                <c:pt idx="6709">
                  <c:v>73.725999999999999</c:v>
                </c:pt>
                <c:pt idx="6710">
                  <c:v>70.459999999999994</c:v>
                </c:pt>
                <c:pt idx="6711">
                  <c:v>67.516000000000005</c:v>
                </c:pt>
                <c:pt idx="6712">
                  <c:v>59.204000000000001</c:v>
                </c:pt>
                <c:pt idx="6713">
                  <c:v>52.146000000000001</c:v>
                </c:pt>
                <c:pt idx="6714">
                  <c:v>65.203999999999994</c:v>
                </c:pt>
                <c:pt idx="6715">
                  <c:v>70.138999999999996</c:v>
                </c:pt>
                <c:pt idx="6716">
                  <c:v>72.775000000000006</c:v>
                </c:pt>
                <c:pt idx="6717">
                  <c:v>74.716999999999999</c:v>
                </c:pt>
                <c:pt idx="6718">
                  <c:v>76.686000000000007</c:v>
                </c:pt>
                <c:pt idx="6719">
                  <c:v>77.581000000000003</c:v>
                </c:pt>
                <c:pt idx="6720">
                  <c:v>78.259</c:v>
                </c:pt>
                <c:pt idx="6721">
                  <c:v>78.497</c:v>
                </c:pt>
                <c:pt idx="6722">
                  <c:v>79.436000000000007</c:v>
                </c:pt>
                <c:pt idx="6723">
                  <c:v>79.317999999999998</c:v>
                </c:pt>
                <c:pt idx="6724">
                  <c:v>79.182000000000002</c:v>
                </c:pt>
                <c:pt idx="6725">
                  <c:v>78.697000000000003</c:v>
                </c:pt>
                <c:pt idx="6726">
                  <c:v>78.688000000000002</c:v>
                </c:pt>
                <c:pt idx="6727">
                  <c:v>77.725999999999999</c:v>
                </c:pt>
                <c:pt idx="6728">
                  <c:v>76.668000000000006</c:v>
                </c:pt>
                <c:pt idx="6729">
                  <c:v>74.676000000000002</c:v>
                </c:pt>
                <c:pt idx="6730">
                  <c:v>73.858000000000004</c:v>
                </c:pt>
                <c:pt idx="6731">
                  <c:v>70.688999999999993</c:v>
                </c:pt>
                <c:pt idx="6732">
                  <c:v>66.724999999999994</c:v>
                </c:pt>
                <c:pt idx="6733">
                  <c:v>56.886000000000003</c:v>
                </c:pt>
                <c:pt idx="6734">
                  <c:v>53.093000000000004</c:v>
                </c:pt>
                <c:pt idx="6735">
                  <c:v>66.274000000000001</c:v>
                </c:pt>
                <c:pt idx="6736">
                  <c:v>70.332999999999998</c:v>
                </c:pt>
                <c:pt idx="6737">
                  <c:v>72.879000000000005</c:v>
                </c:pt>
                <c:pt idx="6738">
                  <c:v>75.376999999999995</c:v>
                </c:pt>
                <c:pt idx="6739">
                  <c:v>76.653000000000006</c:v>
                </c:pt>
                <c:pt idx="6740">
                  <c:v>77.591999999999999</c:v>
                </c:pt>
                <c:pt idx="6741">
                  <c:v>77.963999999999999</c:v>
                </c:pt>
                <c:pt idx="6742">
                  <c:v>79.197999999999993</c:v>
                </c:pt>
                <c:pt idx="6743">
                  <c:v>79.262</c:v>
                </c:pt>
                <c:pt idx="6744">
                  <c:v>79.164000000000001</c:v>
                </c:pt>
                <c:pt idx="6745">
                  <c:v>78.817999999999998</c:v>
                </c:pt>
                <c:pt idx="6746">
                  <c:v>79.090999999999994</c:v>
                </c:pt>
                <c:pt idx="6747">
                  <c:v>78.355999999999995</c:v>
                </c:pt>
                <c:pt idx="6748">
                  <c:v>77.332999999999998</c:v>
                </c:pt>
                <c:pt idx="6749">
                  <c:v>76.141000000000005</c:v>
                </c:pt>
                <c:pt idx="6750">
                  <c:v>75.338999999999999</c:v>
                </c:pt>
                <c:pt idx="6751">
                  <c:v>73.076999999999998</c:v>
                </c:pt>
                <c:pt idx="6752">
                  <c:v>69.799000000000007</c:v>
                </c:pt>
                <c:pt idx="6753">
                  <c:v>64.855000000000004</c:v>
                </c:pt>
                <c:pt idx="6754">
                  <c:v>51.640999999999998</c:v>
                </c:pt>
                <c:pt idx="6755">
                  <c:v>59.445999999999998</c:v>
                </c:pt>
                <c:pt idx="6756">
                  <c:v>67.111999999999995</c:v>
                </c:pt>
                <c:pt idx="6757">
                  <c:v>70.762</c:v>
                </c:pt>
                <c:pt idx="6758">
                  <c:v>73.876999999999995</c:v>
                </c:pt>
                <c:pt idx="6759">
                  <c:v>75.555000000000007</c:v>
                </c:pt>
                <c:pt idx="6760">
                  <c:v>76.775999999999996</c:v>
                </c:pt>
                <c:pt idx="6761">
                  <c:v>77.552000000000007</c:v>
                </c:pt>
                <c:pt idx="6762">
                  <c:v>78.831000000000003</c:v>
                </c:pt>
                <c:pt idx="6763">
                  <c:v>79.192999999999998</c:v>
                </c:pt>
                <c:pt idx="6764">
                  <c:v>79.152000000000001</c:v>
                </c:pt>
                <c:pt idx="6765">
                  <c:v>79.853999999999999</c:v>
                </c:pt>
                <c:pt idx="6766">
                  <c:v>79.436000000000007</c:v>
                </c:pt>
                <c:pt idx="6767">
                  <c:v>79.066999999999993</c:v>
                </c:pt>
                <c:pt idx="6768">
                  <c:v>78.218999999999994</c:v>
                </c:pt>
                <c:pt idx="6769">
                  <c:v>77.998999999999995</c:v>
                </c:pt>
                <c:pt idx="6770">
                  <c:v>76.671999999999997</c:v>
                </c:pt>
                <c:pt idx="6771">
                  <c:v>74.933999999999997</c:v>
                </c:pt>
                <c:pt idx="6772">
                  <c:v>72.468999999999994</c:v>
                </c:pt>
                <c:pt idx="6773">
                  <c:v>69.942999999999998</c:v>
                </c:pt>
                <c:pt idx="6774">
                  <c:v>64.819999999999993</c:v>
                </c:pt>
                <c:pt idx="6775">
                  <c:v>47.591000000000001</c:v>
                </c:pt>
                <c:pt idx="6776">
                  <c:v>61.030999999999999</c:v>
                </c:pt>
                <c:pt idx="6777">
                  <c:v>68.578999999999994</c:v>
                </c:pt>
                <c:pt idx="6778">
                  <c:v>72.085999999999999</c:v>
                </c:pt>
                <c:pt idx="6779">
                  <c:v>74.41</c:v>
                </c:pt>
                <c:pt idx="6780">
                  <c:v>75.796999999999997</c:v>
                </c:pt>
                <c:pt idx="6781">
                  <c:v>77.587999999999994</c:v>
                </c:pt>
                <c:pt idx="6782">
                  <c:v>78.263000000000005</c:v>
                </c:pt>
                <c:pt idx="6783">
                  <c:v>78.808000000000007</c:v>
                </c:pt>
                <c:pt idx="6784">
                  <c:v>78.991</c:v>
                </c:pt>
                <c:pt idx="6785">
                  <c:v>79.834000000000003</c:v>
                </c:pt>
                <c:pt idx="6786">
                  <c:v>79.617000000000004</c:v>
                </c:pt>
                <c:pt idx="6787">
                  <c:v>79.277000000000001</c:v>
                </c:pt>
                <c:pt idx="6788">
                  <c:v>78.652000000000001</c:v>
                </c:pt>
                <c:pt idx="6789">
                  <c:v>78.688999999999993</c:v>
                </c:pt>
                <c:pt idx="6790">
                  <c:v>77.597999999999999</c:v>
                </c:pt>
                <c:pt idx="6791">
                  <c:v>76.209000000000003</c:v>
                </c:pt>
                <c:pt idx="6792">
                  <c:v>74.37</c:v>
                </c:pt>
                <c:pt idx="6793">
                  <c:v>72.878</c:v>
                </c:pt>
                <c:pt idx="6794">
                  <c:v>69.179000000000002</c:v>
                </c:pt>
                <c:pt idx="6795">
                  <c:v>63.430999999999997</c:v>
                </c:pt>
                <c:pt idx="6796">
                  <c:v>33.671999999999997</c:v>
                </c:pt>
                <c:pt idx="6797">
                  <c:v>62.537999999999997</c:v>
                </c:pt>
                <c:pt idx="6798">
                  <c:v>69.015000000000001</c:v>
                </c:pt>
                <c:pt idx="6799">
                  <c:v>72.078999999999994</c:v>
                </c:pt>
                <c:pt idx="6800">
                  <c:v>74.384</c:v>
                </c:pt>
                <c:pt idx="6801">
                  <c:v>76.269000000000005</c:v>
                </c:pt>
                <c:pt idx="6802">
                  <c:v>77.491</c:v>
                </c:pt>
                <c:pt idx="6803">
                  <c:v>78.239000000000004</c:v>
                </c:pt>
                <c:pt idx="6804">
                  <c:v>78.611999999999995</c:v>
                </c:pt>
                <c:pt idx="6805">
                  <c:v>79.616</c:v>
                </c:pt>
                <c:pt idx="6806">
                  <c:v>79.605999999999995</c:v>
                </c:pt>
                <c:pt idx="6807">
                  <c:v>79.375</c:v>
                </c:pt>
                <c:pt idx="6808">
                  <c:v>78.974999999999994</c:v>
                </c:pt>
                <c:pt idx="6809">
                  <c:v>79.263999999999996</c:v>
                </c:pt>
                <c:pt idx="6810">
                  <c:v>78.343999999999994</c:v>
                </c:pt>
                <c:pt idx="6811">
                  <c:v>77.173000000000002</c:v>
                </c:pt>
                <c:pt idx="6812">
                  <c:v>75.69</c:v>
                </c:pt>
                <c:pt idx="6813">
                  <c:v>74.727000000000004</c:v>
                </c:pt>
                <c:pt idx="6814">
                  <c:v>72.194999999999993</c:v>
                </c:pt>
                <c:pt idx="6815">
                  <c:v>68.301000000000002</c:v>
                </c:pt>
                <c:pt idx="6816">
                  <c:v>61.302</c:v>
                </c:pt>
                <c:pt idx="6817">
                  <c:v>44.505000000000003</c:v>
                </c:pt>
                <c:pt idx="6818">
                  <c:v>64.123999999999995</c:v>
                </c:pt>
                <c:pt idx="6819">
                  <c:v>69.372</c:v>
                </c:pt>
                <c:pt idx="6820">
                  <c:v>73.119</c:v>
                </c:pt>
                <c:pt idx="6821">
                  <c:v>75.034999999999997</c:v>
                </c:pt>
                <c:pt idx="6822">
                  <c:v>76.536000000000001</c:v>
                </c:pt>
                <c:pt idx="6823">
                  <c:v>77.415000000000006</c:v>
                </c:pt>
                <c:pt idx="6824">
                  <c:v>78.915999999999997</c:v>
                </c:pt>
                <c:pt idx="6825">
                  <c:v>79.356999999999999</c:v>
                </c:pt>
                <c:pt idx="6826">
                  <c:v>79.435000000000002</c:v>
                </c:pt>
                <c:pt idx="6827">
                  <c:v>79.343999999999994</c:v>
                </c:pt>
                <c:pt idx="6828">
                  <c:v>80.049000000000007</c:v>
                </c:pt>
                <c:pt idx="6829">
                  <c:v>79.396000000000001</c:v>
                </c:pt>
                <c:pt idx="6830">
                  <c:v>78.974999999999994</c:v>
                </c:pt>
                <c:pt idx="6831">
                  <c:v>77.876999999999995</c:v>
                </c:pt>
                <c:pt idx="6832">
                  <c:v>77.674999999999997</c:v>
                </c:pt>
                <c:pt idx="6833">
                  <c:v>76.010000000000005</c:v>
                </c:pt>
                <c:pt idx="6834">
                  <c:v>74.341999999999999</c:v>
                </c:pt>
                <c:pt idx="6835">
                  <c:v>71.144999999999996</c:v>
                </c:pt>
                <c:pt idx="6836">
                  <c:v>68.132000000000005</c:v>
                </c:pt>
                <c:pt idx="6837">
                  <c:v>59.64</c:v>
                </c:pt>
                <c:pt idx="6838">
                  <c:v>53.91</c:v>
                </c:pt>
                <c:pt idx="6839">
                  <c:v>65.314999999999998</c:v>
                </c:pt>
                <c:pt idx="6840">
                  <c:v>70.772000000000006</c:v>
                </c:pt>
                <c:pt idx="6841">
                  <c:v>73.363</c:v>
                </c:pt>
                <c:pt idx="6842">
                  <c:v>75.441999999999993</c:v>
                </c:pt>
                <c:pt idx="6843">
                  <c:v>76.492999999999995</c:v>
                </c:pt>
                <c:pt idx="6844">
                  <c:v>78.197000000000003</c:v>
                </c:pt>
                <c:pt idx="6845">
                  <c:v>78.855999999999995</c:v>
                </c:pt>
                <c:pt idx="6846">
                  <c:v>79.167000000000002</c:v>
                </c:pt>
                <c:pt idx="6847">
                  <c:v>79.228999999999999</c:v>
                </c:pt>
                <c:pt idx="6848">
                  <c:v>79.948999999999998</c:v>
                </c:pt>
                <c:pt idx="6849">
                  <c:v>79.778000000000006</c:v>
                </c:pt>
                <c:pt idx="6850">
                  <c:v>79.37</c:v>
                </c:pt>
                <c:pt idx="6851">
                  <c:v>78.450999999999993</c:v>
                </c:pt>
                <c:pt idx="6852">
                  <c:v>78.364999999999995</c:v>
                </c:pt>
                <c:pt idx="6853">
                  <c:v>77.266000000000005</c:v>
                </c:pt>
                <c:pt idx="6854">
                  <c:v>75.349999999999994</c:v>
                </c:pt>
                <c:pt idx="6855">
                  <c:v>73.488</c:v>
                </c:pt>
                <c:pt idx="6856">
                  <c:v>71.251999999999995</c:v>
                </c:pt>
                <c:pt idx="6857">
                  <c:v>67.23</c:v>
                </c:pt>
                <c:pt idx="6858">
                  <c:v>56.680999999999997</c:v>
                </c:pt>
                <c:pt idx="6859">
                  <c:v>56.05</c:v>
                </c:pt>
                <c:pt idx="6860">
                  <c:v>67.144999999999996</c:v>
                </c:pt>
                <c:pt idx="6861">
                  <c:v>71.265000000000001</c:v>
                </c:pt>
                <c:pt idx="6862">
                  <c:v>73.760999999999996</c:v>
                </c:pt>
                <c:pt idx="6863">
                  <c:v>75.603999999999999</c:v>
                </c:pt>
                <c:pt idx="6864">
                  <c:v>77.41</c:v>
                </c:pt>
                <c:pt idx="6865">
                  <c:v>78.465000000000003</c:v>
                </c:pt>
                <c:pt idx="6866">
                  <c:v>78.805000000000007</c:v>
                </c:pt>
                <c:pt idx="6867">
                  <c:v>79.308000000000007</c:v>
                </c:pt>
                <c:pt idx="6868">
                  <c:v>80.066999999999993</c:v>
                </c:pt>
                <c:pt idx="6869">
                  <c:v>80.010999999999996</c:v>
                </c:pt>
                <c:pt idx="6870">
                  <c:v>79.644000000000005</c:v>
                </c:pt>
                <c:pt idx="6871">
                  <c:v>79.906999999999996</c:v>
                </c:pt>
                <c:pt idx="6872">
                  <c:v>79.153999999999996</c:v>
                </c:pt>
                <c:pt idx="6873">
                  <c:v>78.206000000000003</c:v>
                </c:pt>
                <c:pt idx="6874">
                  <c:v>77.037999999999997</c:v>
                </c:pt>
                <c:pt idx="6875">
                  <c:v>76.231999999999999</c:v>
                </c:pt>
                <c:pt idx="6876">
                  <c:v>73.899000000000001</c:v>
                </c:pt>
                <c:pt idx="6877">
                  <c:v>70.733000000000004</c:v>
                </c:pt>
                <c:pt idx="6878">
                  <c:v>65.941999999999993</c:v>
                </c:pt>
                <c:pt idx="6879">
                  <c:v>52.439</c:v>
                </c:pt>
                <c:pt idx="6880">
                  <c:v>59.822000000000003</c:v>
                </c:pt>
                <c:pt idx="6881">
                  <c:v>68.02</c:v>
                </c:pt>
                <c:pt idx="6882">
                  <c:v>71.406000000000006</c:v>
                </c:pt>
                <c:pt idx="6883">
                  <c:v>74.751999999999995</c:v>
                </c:pt>
                <c:pt idx="6884">
                  <c:v>76.256</c:v>
                </c:pt>
                <c:pt idx="6885">
                  <c:v>77.617000000000004</c:v>
                </c:pt>
                <c:pt idx="6886">
                  <c:v>78.248999999999995</c:v>
                </c:pt>
                <c:pt idx="6887">
                  <c:v>79.599999999999994</c:v>
                </c:pt>
                <c:pt idx="6888">
                  <c:v>79.881</c:v>
                </c:pt>
                <c:pt idx="6889">
                  <c:v>79.962000000000003</c:v>
                </c:pt>
                <c:pt idx="6890">
                  <c:v>79.784999999999997</c:v>
                </c:pt>
                <c:pt idx="6891">
                  <c:v>80.201999999999998</c:v>
                </c:pt>
                <c:pt idx="6892">
                  <c:v>79.766000000000005</c:v>
                </c:pt>
                <c:pt idx="6893">
                  <c:v>78.963999999999999</c:v>
                </c:pt>
                <c:pt idx="6894">
                  <c:v>77.855999999999995</c:v>
                </c:pt>
                <c:pt idx="6895">
                  <c:v>77.430999999999997</c:v>
                </c:pt>
                <c:pt idx="6896">
                  <c:v>75.644000000000005</c:v>
                </c:pt>
                <c:pt idx="6897">
                  <c:v>73.349000000000004</c:v>
                </c:pt>
                <c:pt idx="6898">
                  <c:v>69.891999999999996</c:v>
                </c:pt>
                <c:pt idx="6899">
                  <c:v>66.088999999999999</c:v>
                </c:pt>
                <c:pt idx="6900">
                  <c:v>50.598999999999997</c:v>
                </c:pt>
                <c:pt idx="6901">
                  <c:v>60.936</c:v>
                </c:pt>
                <c:pt idx="6902">
                  <c:v>68.241</c:v>
                </c:pt>
                <c:pt idx="6903">
                  <c:v>72.367999999999995</c:v>
                </c:pt>
                <c:pt idx="6904">
                  <c:v>74.882999999999996</c:v>
                </c:pt>
                <c:pt idx="6905">
                  <c:v>76.328999999999994</c:v>
                </c:pt>
                <c:pt idx="6906">
                  <c:v>77.423000000000002</c:v>
                </c:pt>
                <c:pt idx="6907">
                  <c:v>78.772000000000006</c:v>
                </c:pt>
                <c:pt idx="6908">
                  <c:v>79.411000000000001</c:v>
                </c:pt>
                <c:pt idx="6909">
                  <c:v>79.614999999999995</c:v>
                </c:pt>
                <c:pt idx="6910">
                  <c:v>79.683999999999997</c:v>
                </c:pt>
                <c:pt idx="6911">
                  <c:v>80.191000000000003</c:v>
                </c:pt>
                <c:pt idx="6912">
                  <c:v>79.918999999999997</c:v>
                </c:pt>
                <c:pt idx="6913">
                  <c:v>79.331999999999994</c:v>
                </c:pt>
                <c:pt idx="6914">
                  <c:v>78.531999999999996</c:v>
                </c:pt>
                <c:pt idx="6915">
                  <c:v>78.275000000000006</c:v>
                </c:pt>
                <c:pt idx="6916">
                  <c:v>76.876000000000005</c:v>
                </c:pt>
                <c:pt idx="6917">
                  <c:v>75.111999999999995</c:v>
                </c:pt>
                <c:pt idx="6918">
                  <c:v>72.613</c:v>
                </c:pt>
                <c:pt idx="6919">
                  <c:v>70.05</c:v>
                </c:pt>
                <c:pt idx="6920">
                  <c:v>64.19</c:v>
                </c:pt>
                <c:pt idx="6921">
                  <c:v>42.220999999999997</c:v>
                </c:pt>
                <c:pt idx="6922">
                  <c:v>63.368000000000002</c:v>
                </c:pt>
                <c:pt idx="6923">
                  <c:v>69.475999999999999</c:v>
                </c:pt>
                <c:pt idx="6924">
                  <c:v>72.816999999999993</c:v>
                </c:pt>
                <c:pt idx="6925">
                  <c:v>74.971000000000004</c:v>
                </c:pt>
                <c:pt idx="6926">
                  <c:v>77.066999999999993</c:v>
                </c:pt>
                <c:pt idx="6927">
                  <c:v>78.120999999999995</c:v>
                </c:pt>
                <c:pt idx="6928">
                  <c:v>78.992000000000004</c:v>
                </c:pt>
                <c:pt idx="6929">
                  <c:v>79.248999999999995</c:v>
                </c:pt>
                <c:pt idx="6930">
                  <c:v>80.352999999999994</c:v>
                </c:pt>
                <c:pt idx="6931">
                  <c:v>80.236999999999995</c:v>
                </c:pt>
                <c:pt idx="6932">
                  <c:v>80.108999999999995</c:v>
                </c:pt>
                <c:pt idx="6933">
                  <c:v>79.602999999999994</c:v>
                </c:pt>
                <c:pt idx="6934">
                  <c:v>79.933000000000007</c:v>
                </c:pt>
                <c:pt idx="6935">
                  <c:v>78.936999999999998</c:v>
                </c:pt>
                <c:pt idx="6936">
                  <c:v>77.837000000000003</c:v>
                </c:pt>
                <c:pt idx="6937">
                  <c:v>76.284999999999997</c:v>
                </c:pt>
                <c:pt idx="6938">
                  <c:v>75.305000000000007</c:v>
                </c:pt>
                <c:pt idx="6939">
                  <c:v>72.671000000000006</c:v>
                </c:pt>
                <c:pt idx="6940">
                  <c:v>68.706999999999994</c:v>
                </c:pt>
                <c:pt idx="6941">
                  <c:v>61.860999999999997</c:v>
                </c:pt>
                <c:pt idx="6942">
                  <c:v>47.686999999999998</c:v>
                </c:pt>
                <c:pt idx="6943">
                  <c:v>65.075000000000003</c:v>
                </c:pt>
                <c:pt idx="6944">
                  <c:v>70.311999999999998</c:v>
                </c:pt>
                <c:pt idx="6945">
                  <c:v>73.073999999999998</c:v>
                </c:pt>
                <c:pt idx="6946">
                  <c:v>75.742999999999995</c:v>
                </c:pt>
                <c:pt idx="6947">
                  <c:v>77.221000000000004</c:v>
                </c:pt>
                <c:pt idx="6948">
                  <c:v>78.144999999999996</c:v>
                </c:pt>
                <c:pt idx="6949">
                  <c:v>78.777000000000001</c:v>
                </c:pt>
                <c:pt idx="6950">
                  <c:v>80.009</c:v>
                </c:pt>
                <c:pt idx="6951">
                  <c:v>80.072000000000003</c:v>
                </c:pt>
                <c:pt idx="6952">
                  <c:v>80.057000000000002</c:v>
                </c:pt>
                <c:pt idx="6953">
                  <c:v>79.875</c:v>
                </c:pt>
                <c:pt idx="6954">
                  <c:v>80.058000000000007</c:v>
                </c:pt>
                <c:pt idx="6955">
                  <c:v>79.616</c:v>
                </c:pt>
                <c:pt idx="6956">
                  <c:v>78.587999999999994</c:v>
                </c:pt>
                <c:pt idx="6957">
                  <c:v>77.475999999999999</c:v>
                </c:pt>
                <c:pt idx="6958">
                  <c:v>76.671999999999997</c:v>
                </c:pt>
                <c:pt idx="6959">
                  <c:v>75.039000000000001</c:v>
                </c:pt>
                <c:pt idx="6960">
                  <c:v>71.826999999999998</c:v>
                </c:pt>
                <c:pt idx="6961">
                  <c:v>67.641999999999996</c:v>
                </c:pt>
                <c:pt idx="6962">
                  <c:v>60.575000000000003</c:v>
                </c:pt>
                <c:pt idx="6963">
                  <c:v>54.908000000000001</c:v>
                </c:pt>
                <c:pt idx="6964">
                  <c:v>66.06</c:v>
                </c:pt>
                <c:pt idx="6965">
                  <c:v>71.067999999999998</c:v>
                </c:pt>
                <c:pt idx="6966">
                  <c:v>74.058999999999997</c:v>
                </c:pt>
                <c:pt idx="6967">
                  <c:v>76.210999999999999</c:v>
                </c:pt>
                <c:pt idx="6968">
                  <c:v>77.296000000000006</c:v>
                </c:pt>
                <c:pt idx="6969">
                  <c:v>78.296999999999997</c:v>
                </c:pt>
                <c:pt idx="6970">
                  <c:v>79.599999999999994</c:v>
                </c:pt>
                <c:pt idx="6971">
                  <c:v>79.974999999999994</c:v>
                </c:pt>
                <c:pt idx="6972">
                  <c:v>80.010999999999996</c:v>
                </c:pt>
                <c:pt idx="6973">
                  <c:v>79.963999999999999</c:v>
                </c:pt>
                <c:pt idx="6974">
                  <c:v>80.53</c:v>
                </c:pt>
                <c:pt idx="6975">
                  <c:v>80.168000000000006</c:v>
                </c:pt>
                <c:pt idx="6976">
                  <c:v>79.319000000000003</c:v>
                </c:pt>
                <c:pt idx="6977">
                  <c:v>79.206000000000003</c:v>
                </c:pt>
                <c:pt idx="6978">
                  <c:v>78.073999999999998</c:v>
                </c:pt>
                <c:pt idx="6979">
                  <c:v>76.204999999999998</c:v>
                </c:pt>
                <c:pt idx="6980">
                  <c:v>74.379000000000005</c:v>
                </c:pt>
                <c:pt idx="6981">
                  <c:v>72.097999999999999</c:v>
                </c:pt>
                <c:pt idx="6982">
                  <c:v>67.989999999999995</c:v>
                </c:pt>
                <c:pt idx="6983">
                  <c:v>57.801000000000002</c:v>
                </c:pt>
                <c:pt idx="6984">
                  <c:v>55.831000000000003</c:v>
                </c:pt>
                <c:pt idx="6985">
                  <c:v>67.974000000000004</c:v>
                </c:pt>
                <c:pt idx="6986">
                  <c:v>71.843999999999994</c:v>
                </c:pt>
                <c:pt idx="6987">
                  <c:v>74.557000000000002</c:v>
                </c:pt>
                <c:pt idx="6988">
                  <c:v>76.180999999999997</c:v>
                </c:pt>
                <c:pt idx="6989">
                  <c:v>78.123000000000005</c:v>
                </c:pt>
                <c:pt idx="6990">
                  <c:v>79.034999999999997</c:v>
                </c:pt>
                <c:pt idx="6991">
                  <c:v>79.519000000000005</c:v>
                </c:pt>
                <c:pt idx="6992">
                  <c:v>79.861999999999995</c:v>
                </c:pt>
                <c:pt idx="6993">
                  <c:v>80.703999999999994</c:v>
                </c:pt>
                <c:pt idx="6994">
                  <c:v>80.596999999999994</c:v>
                </c:pt>
                <c:pt idx="6995">
                  <c:v>80.320999999999998</c:v>
                </c:pt>
                <c:pt idx="6996">
                  <c:v>79.697999999999993</c:v>
                </c:pt>
                <c:pt idx="6997">
                  <c:v>79.8</c:v>
                </c:pt>
                <c:pt idx="6998">
                  <c:v>78.774000000000001</c:v>
                </c:pt>
                <c:pt idx="6999">
                  <c:v>77.620999999999995</c:v>
                </c:pt>
                <c:pt idx="7000">
                  <c:v>75.924999999999997</c:v>
                </c:pt>
                <c:pt idx="7001">
                  <c:v>74.524000000000001</c:v>
                </c:pt>
                <c:pt idx="7002">
                  <c:v>71.268000000000001</c:v>
                </c:pt>
                <c:pt idx="7003">
                  <c:v>66.637</c:v>
                </c:pt>
                <c:pt idx="7004">
                  <c:v>51.381999999999998</c:v>
                </c:pt>
                <c:pt idx="7005">
                  <c:v>59.631</c:v>
                </c:pt>
                <c:pt idx="7006">
                  <c:v>68.436000000000007</c:v>
                </c:pt>
                <c:pt idx="7007">
                  <c:v>71.894000000000005</c:v>
                </c:pt>
                <c:pt idx="7008">
                  <c:v>74.537000000000006</c:v>
                </c:pt>
                <c:pt idx="7009">
                  <c:v>76.694999999999993</c:v>
                </c:pt>
                <c:pt idx="7010">
                  <c:v>78.108999999999995</c:v>
                </c:pt>
                <c:pt idx="7011">
                  <c:v>78.778000000000006</c:v>
                </c:pt>
                <c:pt idx="7012">
                  <c:v>79.384</c:v>
                </c:pt>
                <c:pt idx="7013">
                  <c:v>80.372</c:v>
                </c:pt>
                <c:pt idx="7014">
                  <c:v>80.528999999999996</c:v>
                </c:pt>
                <c:pt idx="7015">
                  <c:v>80.358999999999995</c:v>
                </c:pt>
                <c:pt idx="7016">
                  <c:v>79.978999999999999</c:v>
                </c:pt>
                <c:pt idx="7017">
                  <c:v>80.289000000000001</c:v>
                </c:pt>
                <c:pt idx="7018">
                  <c:v>79.531999999999996</c:v>
                </c:pt>
                <c:pt idx="7019">
                  <c:v>78.459000000000003</c:v>
                </c:pt>
                <c:pt idx="7020">
                  <c:v>77.144999999999996</c:v>
                </c:pt>
                <c:pt idx="7021">
                  <c:v>76.271000000000001</c:v>
                </c:pt>
                <c:pt idx="7022">
                  <c:v>73.876999999999995</c:v>
                </c:pt>
                <c:pt idx="7023">
                  <c:v>70.486000000000004</c:v>
                </c:pt>
                <c:pt idx="7024">
                  <c:v>65.116</c:v>
                </c:pt>
                <c:pt idx="7025">
                  <c:v>51.162999999999997</c:v>
                </c:pt>
                <c:pt idx="7026">
                  <c:v>62.095999999999997</c:v>
                </c:pt>
                <c:pt idx="7027">
                  <c:v>68.869</c:v>
                </c:pt>
                <c:pt idx="7028">
                  <c:v>73.215999999999994</c:v>
                </c:pt>
                <c:pt idx="7029">
                  <c:v>75.522000000000006</c:v>
                </c:pt>
                <c:pt idx="7030">
                  <c:v>77.111999999999995</c:v>
                </c:pt>
                <c:pt idx="7031">
                  <c:v>78.09</c:v>
                </c:pt>
                <c:pt idx="7032">
                  <c:v>79.582999999999998</c:v>
                </c:pt>
                <c:pt idx="7033">
                  <c:v>80.073999999999998</c:v>
                </c:pt>
                <c:pt idx="7034">
                  <c:v>80.391000000000005</c:v>
                </c:pt>
                <c:pt idx="7035">
                  <c:v>80.346000000000004</c:v>
                </c:pt>
                <c:pt idx="7036">
                  <c:v>80.938999999999993</c:v>
                </c:pt>
                <c:pt idx="7037">
                  <c:v>80.552000000000007</c:v>
                </c:pt>
                <c:pt idx="7038">
                  <c:v>80.049000000000007</c:v>
                </c:pt>
                <c:pt idx="7039">
                  <c:v>79.165000000000006</c:v>
                </c:pt>
                <c:pt idx="7040">
                  <c:v>78.923000000000002</c:v>
                </c:pt>
                <c:pt idx="7041">
                  <c:v>77.451999999999998</c:v>
                </c:pt>
                <c:pt idx="7042">
                  <c:v>75.704999999999998</c:v>
                </c:pt>
                <c:pt idx="7043">
                  <c:v>73.185000000000002</c:v>
                </c:pt>
                <c:pt idx="7044">
                  <c:v>70.572000000000003</c:v>
                </c:pt>
                <c:pt idx="7045">
                  <c:v>64.546000000000006</c:v>
                </c:pt>
                <c:pt idx="7046">
                  <c:v>30.788</c:v>
                </c:pt>
                <c:pt idx="7047">
                  <c:v>63.796999999999997</c:v>
                </c:pt>
                <c:pt idx="7048">
                  <c:v>70.231999999999999</c:v>
                </c:pt>
                <c:pt idx="7049">
                  <c:v>73.477999999999994</c:v>
                </c:pt>
                <c:pt idx="7050">
                  <c:v>75.724999999999994</c:v>
                </c:pt>
                <c:pt idx="7051">
                  <c:v>76.897000000000006</c:v>
                </c:pt>
                <c:pt idx="7052">
                  <c:v>78.759</c:v>
                </c:pt>
                <c:pt idx="7053">
                  <c:v>79.605999999999995</c:v>
                </c:pt>
                <c:pt idx="7054">
                  <c:v>79.941999999999993</c:v>
                </c:pt>
                <c:pt idx="7055">
                  <c:v>80.168999999999997</c:v>
                </c:pt>
                <c:pt idx="7056">
                  <c:v>80.875</c:v>
                </c:pt>
                <c:pt idx="7057">
                  <c:v>80.715000000000003</c:v>
                </c:pt>
                <c:pt idx="7058">
                  <c:v>80.308999999999997</c:v>
                </c:pt>
                <c:pt idx="7059">
                  <c:v>79.759</c:v>
                </c:pt>
                <c:pt idx="7060">
                  <c:v>79.623999999999995</c:v>
                </c:pt>
                <c:pt idx="7061">
                  <c:v>78.492999999999995</c:v>
                </c:pt>
                <c:pt idx="7062">
                  <c:v>77.027000000000001</c:v>
                </c:pt>
                <c:pt idx="7063">
                  <c:v>75.108000000000004</c:v>
                </c:pt>
                <c:pt idx="7064">
                  <c:v>73.447999999999993</c:v>
                </c:pt>
                <c:pt idx="7065">
                  <c:v>69.581000000000003</c:v>
                </c:pt>
                <c:pt idx="7066">
                  <c:v>62.767000000000003</c:v>
                </c:pt>
                <c:pt idx="7067">
                  <c:v>49.518999999999998</c:v>
                </c:pt>
                <c:pt idx="7068">
                  <c:v>65.224000000000004</c:v>
                </c:pt>
                <c:pt idx="7069">
                  <c:v>70.867000000000004</c:v>
                </c:pt>
                <c:pt idx="7070">
                  <c:v>73.673000000000002</c:v>
                </c:pt>
                <c:pt idx="7071">
                  <c:v>75.736000000000004</c:v>
                </c:pt>
                <c:pt idx="7072">
                  <c:v>77.763999999999996</c:v>
                </c:pt>
                <c:pt idx="7073">
                  <c:v>78.856999999999999</c:v>
                </c:pt>
                <c:pt idx="7074">
                  <c:v>79.457999999999998</c:v>
                </c:pt>
                <c:pt idx="7075">
                  <c:v>79.981999999999999</c:v>
                </c:pt>
                <c:pt idx="7076">
                  <c:v>80.753</c:v>
                </c:pt>
                <c:pt idx="7077">
                  <c:v>80.796000000000006</c:v>
                </c:pt>
                <c:pt idx="7078">
                  <c:v>80.584999999999994</c:v>
                </c:pt>
                <c:pt idx="7079">
                  <c:v>80.787999999999997</c:v>
                </c:pt>
                <c:pt idx="7080">
                  <c:v>80.302999999999997</c:v>
                </c:pt>
                <c:pt idx="7081">
                  <c:v>79.358000000000004</c:v>
                </c:pt>
                <c:pt idx="7082">
                  <c:v>78.281000000000006</c:v>
                </c:pt>
                <c:pt idx="7083">
                  <c:v>77.513999999999996</c:v>
                </c:pt>
                <c:pt idx="7084">
                  <c:v>75.766999999999996</c:v>
                </c:pt>
                <c:pt idx="7085">
                  <c:v>72.688999999999993</c:v>
                </c:pt>
                <c:pt idx="7086">
                  <c:v>68.665999999999997</c:v>
                </c:pt>
                <c:pt idx="7087">
                  <c:v>61.493000000000002</c:v>
                </c:pt>
                <c:pt idx="7088">
                  <c:v>54.39</c:v>
                </c:pt>
                <c:pt idx="7089">
                  <c:v>66.751000000000005</c:v>
                </c:pt>
                <c:pt idx="7090">
                  <c:v>71.471000000000004</c:v>
                </c:pt>
                <c:pt idx="7091">
                  <c:v>74.781999999999996</c:v>
                </c:pt>
                <c:pt idx="7092">
                  <c:v>76.739999999999995</c:v>
                </c:pt>
                <c:pt idx="7093">
                  <c:v>77.998999999999995</c:v>
                </c:pt>
                <c:pt idx="7094">
                  <c:v>78.828000000000003</c:v>
                </c:pt>
                <c:pt idx="7095">
                  <c:v>80.222999999999999</c:v>
                </c:pt>
                <c:pt idx="7096">
                  <c:v>80.52</c:v>
                </c:pt>
                <c:pt idx="7097">
                  <c:v>80.683000000000007</c:v>
                </c:pt>
                <c:pt idx="7098">
                  <c:v>80.498999999999995</c:v>
                </c:pt>
                <c:pt idx="7099">
                  <c:v>81.131</c:v>
                </c:pt>
                <c:pt idx="7100">
                  <c:v>80.703000000000003</c:v>
                </c:pt>
                <c:pt idx="7101">
                  <c:v>79.894999999999996</c:v>
                </c:pt>
                <c:pt idx="7102">
                  <c:v>78.873999999999995</c:v>
                </c:pt>
                <c:pt idx="7103">
                  <c:v>78.635000000000005</c:v>
                </c:pt>
                <c:pt idx="7104">
                  <c:v>76.704999999999998</c:v>
                </c:pt>
                <c:pt idx="7105">
                  <c:v>74.965999999999994</c:v>
                </c:pt>
                <c:pt idx="7106">
                  <c:v>71.716999999999999</c:v>
                </c:pt>
                <c:pt idx="7107">
                  <c:v>68.736000000000004</c:v>
                </c:pt>
                <c:pt idx="7108">
                  <c:v>58.215000000000003</c:v>
                </c:pt>
                <c:pt idx="7109">
                  <c:v>56.271000000000001</c:v>
                </c:pt>
                <c:pt idx="7110">
                  <c:v>67.843000000000004</c:v>
                </c:pt>
                <c:pt idx="7111">
                  <c:v>72.180999999999997</c:v>
                </c:pt>
                <c:pt idx="7112">
                  <c:v>75.073999999999998</c:v>
                </c:pt>
                <c:pt idx="7113">
                  <c:v>76.733000000000004</c:v>
                </c:pt>
                <c:pt idx="7114">
                  <c:v>77.974000000000004</c:v>
                </c:pt>
                <c:pt idx="7115">
                  <c:v>79.53</c:v>
                </c:pt>
                <c:pt idx="7116">
                  <c:v>80.11</c:v>
                </c:pt>
                <c:pt idx="7117">
                  <c:v>80.456999999999994</c:v>
                </c:pt>
                <c:pt idx="7118">
                  <c:v>80.524000000000001</c:v>
                </c:pt>
                <c:pt idx="7119">
                  <c:v>81.132999999999996</c:v>
                </c:pt>
                <c:pt idx="7120">
                  <c:v>80.918000000000006</c:v>
                </c:pt>
                <c:pt idx="7121">
                  <c:v>80.33</c:v>
                </c:pt>
                <c:pt idx="7122">
                  <c:v>79.578999999999994</c:v>
                </c:pt>
                <c:pt idx="7123">
                  <c:v>79.37</c:v>
                </c:pt>
                <c:pt idx="7124">
                  <c:v>78.228999999999999</c:v>
                </c:pt>
                <c:pt idx="7125">
                  <c:v>76.555999999999997</c:v>
                </c:pt>
                <c:pt idx="7126">
                  <c:v>74.171999999999997</c:v>
                </c:pt>
                <c:pt idx="7127">
                  <c:v>71.97</c:v>
                </c:pt>
                <c:pt idx="7128">
                  <c:v>67.13</c:v>
                </c:pt>
                <c:pt idx="7129">
                  <c:v>52.579000000000001</c:v>
                </c:pt>
                <c:pt idx="7130">
                  <c:v>60.927999999999997</c:v>
                </c:pt>
                <c:pt idx="7131">
                  <c:v>69.075000000000003</c:v>
                </c:pt>
                <c:pt idx="7132">
                  <c:v>72.757000000000005</c:v>
                </c:pt>
                <c:pt idx="7133">
                  <c:v>75.230999999999995</c:v>
                </c:pt>
                <c:pt idx="7134">
                  <c:v>77.536000000000001</c:v>
                </c:pt>
                <c:pt idx="7135">
                  <c:v>78.802999999999997</c:v>
                </c:pt>
                <c:pt idx="7136">
                  <c:v>79.576999999999998</c:v>
                </c:pt>
                <c:pt idx="7137">
                  <c:v>80.057000000000002</c:v>
                </c:pt>
                <c:pt idx="7138">
                  <c:v>81.146000000000001</c:v>
                </c:pt>
                <c:pt idx="7139">
                  <c:v>81.174000000000007</c:v>
                </c:pt>
                <c:pt idx="7140">
                  <c:v>81.129000000000005</c:v>
                </c:pt>
                <c:pt idx="7141">
                  <c:v>80.643000000000001</c:v>
                </c:pt>
                <c:pt idx="7142">
                  <c:v>81</c:v>
                </c:pt>
                <c:pt idx="7143">
                  <c:v>80.167000000000002</c:v>
                </c:pt>
                <c:pt idx="7144">
                  <c:v>79.168000000000006</c:v>
                </c:pt>
                <c:pt idx="7145">
                  <c:v>77.799000000000007</c:v>
                </c:pt>
                <c:pt idx="7146">
                  <c:v>76.929000000000002</c:v>
                </c:pt>
                <c:pt idx="7147">
                  <c:v>74.504000000000005</c:v>
                </c:pt>
                <c:pt idx="7148">
                  <c:v>71.153000000000006</c:v>
                </c:pt>
                <c:pt idx="7149">
                  <c:v>66.066000000000003</c:v>
                </c:pt>
                <c:pt idx="7150">
                  <c:v>52.436999999999998</c:v>
                </c:pt>
                <c:pt idx="7151">
                  <c:v>62.58</c:v>
                </c:pt>
                <c:pt idx="7152">
                  <c:v>69.661000000000001</c:v>
                </c:pt>
                <c:pt idx="7153">
                  <c:v>73.055000000000007</c:v>
                </c:pt>
                <c:pt idx="7154">
                  <c:v>76.093000000000004</c:v>
                </c:pt>
                <c:pt idx="7155">
                  <c:v>77.671000000000006</c:v>
                </c:pt>
                <c:pt idx="7156">
                  <c:v>78.685000000000002</c:v>
                </c:pt>
                <c:pt idx="7157">
                  <c:v>79.334000000000003</c:v>
                </c:pt>
                <c:pt idx="7158">
                  <c:v>80.620999999999995</c:v>
                </c:pt>
                <c:pt idx="7159">
                  <c:v>80.936999999999998</c:v>
                </c:pt>
                <c:pt idx="7160">
                  <c:v>80.974999999999994</c:v>
                </c:pt>
                <c:pt idx="7161">
                  <c:v>80.697999999999993</c:v>
                </c:pt>
                <c:pt idx="7162">
                  <c:v>81.149000000000001</c:v>
                </c:pt>
                <c:pt idx="7163">
                  <c:v>80.650000000000006</c:v>
                </c:pt>
                <c:pt idx="7164">
                  <c:v>79.841999999999999</c:v>
                </c:pt>
                <c:pt idx="7165">
                  <c:v>78.738</c:v>
                </c:pt>
                <c:pt idx="7166">
                  <c:v>78.128</c:v>
                </c:pt>
                <c:pt idx="7167">
                  <c:v>76.472999999999999</c:v>
                </c:pt>
                <c:pt idx="7168">
                  <c:v>73.966999999999999</c:v>
                </c:pt>
                <c:pt idx="7169">
                  <c:v>70.37</c:v>
                </c:pt>
                <c:pt idx="7170">
                  <c:v>65.748999999999995</c:v>
                </c:pt>
                <c:pt idx="7171">
                  <c:v>41.786999999999999</c:v>
                </c:pt>
                <c:pt idx="7172">
                  <c:v>63.863999999999997</c:v>
                </c:pt>
                <c:pt idx="7173">
                  <c:v>70.213999999999999</c:v>
                </c:pt>
                <c:pt idx="7174">
                  <c:v>73.867000000000004</c:v>
                </c:pt>
                <c:pt idx="7175">
                  <c:v>76.265000000000001</c:v>
                </c:pt>
                <c:pt idx="7176">
                  <c:v>77.501000000000005</c:v>
                </c:pt>
                <c:pt idx="7177">
                  <c:v>79.369</c:v>
                </c:pt>
                <c:pt idx="7178">
                  <c:v>80.180000000000007</c:v>
                </c:pt>
                <c:pt idx="7179">
                  <c:v>80.591999999999999</c:v>
                </c:pt>
                <c:pt idx="7180">
                  <c:v>80.786000000000001</c:v>
                </c:pt>
                <c:pt idx="7181">
                  <c:v>81.510000000000005</c:v>
                </c:pt>
                <c:pt idx="7182">
                  <c:v>81.337000000000003</c:v>
                </c:pt>
                <c:pt idx="7183">
                  <c:v>80.983999999999995</c:v>
                </c:pt>
                <c:pt idx="7184">
                  <c:v>80.456000000000003</c:v>
                </c:pt>
                <c:pt idx="7185">
                  <c:v>80.317999999999998</c:v>
                </c:pt>
                <c:pt idx="7186">
                  <c:v>79.168999999999997</c:v>
                </c:pt>
                <c:pt idx="7187">
                  <c:v>77.712000000000003</c:v>
                </c:pt>
                <c:pt idx="7188">
                  <c:v>75.813000000000002</c:v>
                </c:pt>
                <c:pt idx="7189">
                  <c:v>74.082999999999998</c:v>
                </c:pt>
                <c:pt idx="7190">
                  <c:v>70.132000000000005</c:v>
                </c:pt>
                <c:pt idx="7191">
                  <c:v>63.338999999999999</c:v>
                </c:pt>
                <c:pt idx="7192">
                  <c:v>49.402999999999999</c:v>
                </c:pt>
                <c:pt idx="7193">
                  <c:v>66.269000000000005</c:v>
                </c:pt>
                <c:pt idx="7194">
                  <c:v>71.456000000000003</c:v>
                </c:pt>
                <c:pt idx="7195">
                  <c:v>74.472999999999999</c:v>
                </c:pt>
                <c:pt idx="7196">
                  <c:v>76.299000000000007</c:v>
                </c:pt>
                <c:pt idx="7197">
                  <c:v>78.456999999999994</c:v>
                </c:pt>
                <c:pt idx="7198">
                  <c:v>79.394999999999996</c:v>
                </c:pt>
                <c:pt idx="7199">
                  <c:v>80.122</c:v>
                </c:pt>
                <c:pt idx="7200">
                  <c:v>80.472999999999999</c:v>
                </c:pt>
                <c:pt idx="7201">
                  <c:v>81.334999999999994</c:v>
                </c:pt>
                <c:pt idx="7202">
                  <c:v>81.33</c:v>
                </c:pt>
                <c:pt idx="7203">
                  <c:v>81.180000000000007</c:v>
                </c:pt>
                <c:pt idx="7204">
                  <c:v>80.5</c:v>
                </c:pt>
                <c:pt idx="7205">
                  <c:v>80.849000000000004</c:v>
                </c:pt>
                <c:pt idx="7206">
                  <c:v>79.813999999999993</c:v>
                </c:pt>
                <c:pt idx="7207">
                  <c:v>78.774000000000001</c:v>
                </c:pt>
                <c:pt idx="7208">
                  <c:v>77.055999999999997</c:v>
                </c:pt>
                <c:pt idx="7209">
                  <c:v>76.216999999999999</c:v>
                </c:pt>
                <c:pt idx="7210">
                  <c:v>73.031999999999996</c:v>
                </c:pt>
                <c:pt idx="7211">
                  <c:v>69.006</c:v>
                </c:pt>
                <c:pt idx="7212">
                  <c:v>60.143999999999998</c:v>
                </c:pt>
                <c:pt idx="7213">
                  <c:v>54.784999999999997</c:v>
                </c:pt>
                <c:pt idx="7214">
                  <c:v>67.424000000000007</c:v>
                </c:pt>
                <c:pt idx="7215">
                  <c:v>72.102000000000004</c:v>
                </c:pt>
                <c:pt idx="7216">
                  <c:v>74.698999999999998</c:v>
                </c:pt>
                <c:pt idx="7217">
                  <c:v>77.213999999999999</c:v>
                </c:pt>
                <c:pt idx="7218">
                  <c:v>78.572000000000003</c:v>
                </c:pt>
                <c:pt idx="7219">
                  <c:v>79.382000000000005</c:v>
                </c:pt>
                <c:pt idx="7220">
                  <c:v>80.055999999999997</c:v>
                </c:pt>
                <c:pt idx="7221">
                  <c:v>81.054000000000002</c:v>
                </c:pt>
                <c:pt idx="7222">
                  <c:v>81.274000000000001</c:v>
                </c:pt>
                <c:pt idx="7223">
                  <c:v>81.123000000000005</c:v>
                </c:pt>
                <c:pt idx="7224">
                  <c:v>80.945999999999998</c:v>
                </c:pt>
                <c:pt idx="7225">
                  <c:v>81.269000000000005</c:v>
                </c:pt>
                <c:pt idx="7226">
                  <c:v>80.503</c:v>
                </c:pt>
                <c:pt idx="7227">
                  <c:v>79.513999999999996</c:v>
                </c:pt>
                <c:pt idx="7228">
                  <c:v>79.23</c:v>
                </c:pt>
                <c:pt idx="7229">
                  <c:v>77.37</c:v>
                </c:pt>
                <c:pt idx="7230">
                  <c:v>75.561000000000007</c:v>
                </c:pt>
                <c:pt idx="7231">
                  <c:v>72.441000000000003</c:v>
                </c:pt>
                <c:pt idx="7232">
                  <c:v>69.251000000000005</c:v>
                </c:pt>
                <c:pt idx="7233">
                  <c:v>59.423000000000002</c:v>
                </c:pt>
                <c:pt idx="7234">
                  <c:v>57.521999999999998</c:v>
                </c:pt>
                <c:pt idx="7235">
                  <c:v>68.468000000000004</c:v>
                </c:pt>
                <c:pt idx="7236">
                  <c:v>73.072999999999993</c:v>
                </c:pt>
                <c:pt idx="7237">
                  <c:v>75.691000000000003</c:v>
                </c:pt>
                <c:pt idx="7238">
                  <c:v>77.474000000000004</c:v>
                </c:pt>
                <c:pt idx="7239">
                  <c:v>78.593000000000004</c:v>
                </c:pt>
                <c:pt idx="7240">
                  <c:v>80.296999999999997</c:v>
                </c:pt>
                <c:pt idx="7241">
                  <c:v>80.733999999999995</c:v>
                </c:pt>
                <c:pt idx="7242">
                  <c:v>81.203000000000003</c:v>
                </c:pt>
                <c:pt idx="7243">
                  <c:v>81.164000000000001</c:v>
                </c:pt>
                <c:pt idx="7244">
                  <c:v>81.850999999999999</c:v>
                </c:pt>
                <c:pt idx="7245">
                  <c:v>81.536000000000001</c:v>
                </c:pt>
                <c:pt idx="7246">
                  <c:v>81.05</c:v>
                </c:pt>
                <c:pt idx="7247">
                  <c:v>80.221000000000004</c:v>
                </c:pt>
                <c:pt idx="7248">
                  <c:v>80.055999999999997</c:v>
                </c:pt>
                <c:pt idx="7249">
                  <c:v>78.855000000000004</c:v>
                </c:pt>
                <c:pt idx="7250">
                  <c:v>77.238</c:v>
                </c:pt>
                <c:pt idx="7251">
                  <c:v>74.91</c:v>
                </c:pt>
                <c:pt idx="7252">
                  <c:v>72.710999999999999</c:v>
                </c:pt>
                <c:pt idx="7253">
                  <c:v>67.713999999999999</c:v>
                </c:pt>
                <c:pt idx="7254">
                  <c:v>54.280999999999999</c:v>
                </c:pt>
                <c:pt idx="7255">
                  <c:v>60.741</c:v>
                </c:pt>
                <c:pt idx="7256">
                  <c:v>69.388999999999996</c:v>
                </c:pt>
                <c:pt idx="7257">
                  <c:v>73.210999999999999</c:v>
                </c:pt>
                <c:pt idx="7258">
                  <c:v>75.709000000000003</c:v>
                </c:pt>
                <c:pt idx="7259">
                  <c:v>77.245000000000005</c:v>
                </c:pt>
                <c:pt idx="7260">
                  <c:v>79.225999999999999</c:v>
                </c:pt>
                <c:pt idx="7261">
                  <c:v>80.063000000000002</c:v>
                </c:pt>
                <c:pt idx="7262">
                  <c:v>80.587000000000003</c:v>
                </c:pt>
                <c:pt idx="7263">
                  <c:v>80.882000000000005</c:v>
                </c:pt>
                <c:pt idx="7264">
                  <c:v>81.64</c:v>
                </c:pt>
                <c:pt idx="7265">
                  <c:v>81.67</c:v>
                </c:pt>
                <c:pt idx="7266">
                  <c:v>81.191999999999993</c:v>
                </c:pt>
                <c:pt idx="7267">
                  <c:v>80.753</c:v>
                </c:pt>
                <c:pt idx="7268">
                  <c:v>80.709999999999994</c:v>
                </c:pt>
                <c:pt idx="7269">
                  <c:v>79.738</c:v>
                </c:pt>
                <c:pt idx="7270">
                  <c:v>78.418000000000006</c:v>
                </c:pt>
                <c:pt idx="7271">
                  <c:v>76.64</c:v>
                </c:pt>
                <c:pt idx="7272">
                  <c:v>75.165999999999997</c:v>
                </c:pt>
                <c:pt idx="7273">
                  <c:v>71.796999999999997</c:v>
                </c:pt>
                <c:pt idx="7274">
                  <c:v>66.826999999999998</c:v>
                </c:pt>
                <c:pt idx="7275">
                  <c:v>50.103999999999999</c:v>
                </c:pt>
                <c:pt idx="7276">
                  <c:v>62.75</c:v>
                </c:pt>
                <c:pt idx="7277">
                  <c:v>70.114000000000004</c:v>
                </c:pt>
                <c:pt idx="7278">
                  <c:v>73.569000000000003</c:v>
                </c:pt>
                <c:pt idx="7279">
                  <c:v>76.64</c:v>
                </c:pt>
                <c:pt idx="7280">
                  <c:v>78.150000000000006</c:v>
                </c:pt>
                <c:pt idx="7281">
                  <c:v>79.305000000000007</c:v>
                </c:pt>
                <c:pt idx="7282">
                  <c:v>79.957999999999998</c:v>
                </c:pt>
                <c:pt idx="7283">
                  <c:v>81.263000000000005</c:v>
                </c:pt>
                <c:pt idx="7284">
                  <c:v>81.507999999999996</c:v>
                </c:pt>
                <c:pt idx="7285">
                  <c:v>81.581999999999994</c:v>
                </c:pt>
                <c:pt idx="7286">
                  <c:v>81.301000000000002</c:v>
                </c:pt>
                <c:pt idx="7287">
                  <c:v>81.757999999999996</c:v>
                </c:pt>
                <c:pt idx="7288">
                  <c:v>81.173000000000002</c:v>
                </c:pt>
                <c:pt idx="7289">
                  <c:v>80.415000000000006</c:v>
                </c:pt>
                <c:pt idx="7290">
                  <c:v>79.284999999999997</c:v>
                </c:pt>
                <c:pt idx="7291">
                  <c:v>78.677000000000007</c:v>
                </c:pt>
                <c:pt idx="7292">
                  <c:v>76.867999999999995</c:v>
                </c:pt>
                <c:pt idx="7293">
                  <c:v>74.438999999999993</c:v>
                </c:pt>
                <c:pt idx="7294">
                  <c:v>70.826999999999998</c:v>
                </c:pt>
                <c:pt idx="7295">
                  <c:v>65.912000000000006</c:v>
                </c:pt>
                <c:pt idx="7296">
                  <c:v>37.933</c:v>
                </c:pt>
                <c:pt idx="7297">
                  <c:v>65.058000000000007</c:v>
                </c:pt>
                <c:pt idx="7298">
                  <c:v>70.691999999999993</c:v>
                </c:pt>
                <c:pt idx="7299">
                  <c:v>74.558000000000007</c:v>
                </c:pt>
                <c:pt idx="7300">
                  <c:v>76.808999999999997</c:v>
                </c:pt>
                <c:pt idx="7301">
                  <c:v>78.174999999999997</c:v>
                </c:pt>
                <c:pt idx="7302">
                  <c:v>79.122</c:v>
                </c:pt>
                <c:pt idx="7303">
                  <c:v>80.718999999999994</c:v>
                </c:pt>
                <c:pt idx="7304">
                  <c:v>81.088999999999999</c:v>
                </c:pt>
                <c:pt idx="7305">
                  <c:v>81.358999999999995</c:v>
                </c:pt>
                <c:pt idx="7306">
                  <c:v>81.212999999999994</c:v>
                </c:pt>
                <c:pt idx="7307">
                  <c:v>81.849000000000004</c:v>
                </c:pt>
                <c:pt idx="7308">
                  <c:v>81.42</c:v>
                </c:pt>
                <c:pt idx="7309">
                  <c:v>80.929000000000002</c:v>
                </c:pt>
                <c:pt idx="7310">
                  <c:v>79.891000000000005</c:v>
                </c:pt>
                <c:pt idx="7311">
                  <c:v>79.626000000000005</c:v>
                </c:pt>
                <c:pt idx="7312">
                  <c:v>78.141999999999996</c:v>
                </c:pt>
                <c:pt idx="7313">
                  <c:v>76.3</c:v>
                </c:pt>
                <c:pt idx="7314">
                  <c:v>73.584000000000003</c:v>
                </c:pt>
                <c:pt idx="7315">
                  <c:v>70.668999999999997</c:v>
                </c:pt>
                <c:pt idx="7316">
                  <c:v>63.92</c:v>
                </c:pt>
                <c:pt idx="7317">
                  <c:v>49.859000000000002</c:v>
                </c:pt>
                <c:pt idx="7318">
                  <c:v>66.332999999999998</c:v>
                </c:pt>
                <c:pt idx="7319">
                  <c:v>71.834000000000003</c:v>
                </c:pt>
                <c:pt idx="7320">
                  <c:v>75.018000000000001</c:v>
                </c:pt>
                <c:pt idx="7321">
                  <c:v>76.813000000000002</c:v>
                </c:pt>
                <c:pt idx="7322">
                  <c:v>78.331999999999994</c:v>
                </c:pt>
                <c:pt idx="7323">
                  <c:v>79.924000000000007</c:v>
                </c:pt>
                <c:pt idx="7324">
                  <c:v>80.716999999999999</c:v>
                </c:pt>
                <c:pt idx="7325">
                  <c:v>81.093000000000004</c:v>
                </c:pt>
                <c:pt idx="7326">
                  <c:v>81.197000000000003</c:v>
                </c:pt>
                <c:pt idx="7327">
                  <c:v>81.921000000000006</c:v>
                </c:pt>
                <c:pt idx="7328">
                  <c:v>81.822000000000003</c:v>
                </c:pt>
                <c:pt idx="7329">
                  <c:v>81.155000000000001</c:v>
                </c:pt>
                <c:pt idx="7330">
                  <c:v>81.465999999999994</c:v>
                </c:pt>
                <c:pt idx="7331">
                  <c:v>80.471999999999994</c:v>
                </c:pt>
                <c:pt idx="7332">
                  <c:v>79.447999999999993</c:v>
                </c:pt>
                <c:pt idx="7333">
                  <c:v>77.831999999999994</c:v>
                </c:pt>
                <c:pt idx="7334">
                  <c:v>76.917000000000002</c:v>
                </c:pt>
                <c:pt idx="7335">
                  <c:v>73.882999999999996</c:v>
                </c:pt>
                <c:pt idx="7336">
                  <c:v>69.805000000000007</c:v>
                </c:pt>
                <c:pt idx="7337">
                  <c:v>61.564</c:v>
                </c:pt>
                <c:pt idx="7338">
                  <c:v>55.609000000000002</c:v>
                </c:pt>
                <c:pt idx="7339">
                  <c:v>67.875</c:v>
                </c:pt>
                <c:pt idx="7340">
                  <c:v>72.733000000000004</c:v>
                </c:pt>
                <c:pt idx="7341">
                  <c:v>75.206000000000003</c:v>
                </c:pt>
                <c:pt idx="7342">
                  <c:v>77.947000000000003</c:v>
                </c:pt>
                <c:pt idx="7343">
                  <c:v>79.132000000000005</c:v>
                </c:pt>
                <c:pt idx="7344">
                  <c:v>80.093000000000004</c:v>
                </c:pt>
                <c:pt idx="7345">
                  <c:v>80.628</c:v>
                </c:pt>
                <c:pt idx="7346">
                  <c:v>81.731999999999999</c:v>
                </c:pt>
                <c:pt idx="7347">
                  <c:v>81.831999999999994</c:v>
                </c:pt>
                <c:pt idx="7348">
                  <c:v>81.784000000000006</c:v>
                </c:pt>
                <c:pt idx="7349">
                  <c:v>81.498000000000005</c:v>
                </c:pt>
                <c:pt idx="7350">
                  <c:v>81.894999999999996</c:v>
                </c:pt>
                <c:pt idx="7351">
                  <c:v>81.084999999999994</c:v>
                </c:pt>
                <c:pt idx="7352">
                  <c:v>80.156999999999996</c:v>
                </c:pt>
                <c:pt idx="7353">
                  <c:v>78.977000000000004</c:v>
                </c:pt>
                <c:pt idx="7354">
                  <c:v>78.034000000000006</c:v>
                </c:pt>
                <c:pt idx="7355">
                  <c:v>76.099999999999994</c:v>
                </c:pt>
                <c:pt idx="7356">
                  <c:v>73.114000000000004</c:v>
                </c:pt>
                <c:pt idx="7357">
                  <c:v>68.912999999999997</c:v>
                </c:pt>
                <c:pt idx="7358">
                  <c:v>60.753999999999998</c:v>
                </c:pt>
                <c:pt idx="7359">
                  <c:v>57.689</c:v>
                </c:pt>
                <c:pt idx="7360">
                  <c:v>68.775000000000006</c:v>
                </c:pt>
                <c:pt idx="7361">
                  <c:v>72.754000000000005</c:v>
                </c:pt>
                <c:pt idx="7362">
                  <c:v>75.984999999999999</c:v>
                </c:pt>
                <c:pt idx="7363">
                  <c:v>77.896000000000001</c:v>
                </c:pt>
                <c:pt idx="7364">
                  <c:v>79.055000000000007</c:v>
                </c:pt>
                <c:pt idx="7365">
                  <c:v>80.007999999999996</c:v>
                </c:pt>
                <c:pt idx="7366">
                  <c:v>81.128</c:v>
                </c:pt>
                <c:pt idx="7367">
                  <c:v>81.661000000000001</c:v>
                </c:pt>
                <c:pt idx="7368">
                  <c:v>81.631</c:v>
                </c:pt>
                <c:pt idx="7369">
                  <c:v>81.558999999999997</c:v>
                </c:pt>
                <c:pt idx="7370">
                  <c:v>82.001000000000005</c:v>
                </c:pt>
                <c:pt idx="7371">
                  <c:v>81.537999999999997</c:v>
                </c:pt>
                <c:pt idx="7372">
                  <c:v>80.745999999999995</c:v>
                </c:pt>
                <c:pt idx="7373">
                  <c:v>79.747</c:v>
                </c:pt>
                <c:pt idx="7374">
                  <c:v>79.38</c:v>
                </c:pt>
                <c:pt idx="7375">
                  <c:v>77.756</c:v>
                </c:pt>
                <c:pt idx="7376">
                  <c:v>75.459000000000003</c:v>
                </c:pt>
                <c:pt idx="7377">
                  <c:v>72.236999999999995</c:v>
                </c:pt>
                <c:pt idx="7378">
                  <c:v>68.522999999999996</c:v>
                </c:pt>
                <c:pt idx="7379">
                  <c:v>54.481000000000002</c:v>
                </c:pt>
                <c:pt idx="7380">
                  <c:v>61.082000000000001</c:v>
                </c:pt>
                <c:pt idx="7381">
                  <c:v>70.028999999999996</c:v>
                </c:pt>
                <c:pt idx="7382">
                  <c:v>73.641999999999996</c:v>
                </c:pt>
                <c:pt idx="7383">
                  <c:v>76.349000000000004</c:v>
                </c:pt>
                <c:pt idx="7384">
                  <c:v>77.84</c:v>
                </c:pt>
                <c:pt idx="7385">
                  <c:v>79.903000000000006</c:v>
                </c:pt>
                <c:pt idx="7386">
                  <c:v>80.596999999999994</c:v>
                </c:pt>
                <c:pt idx="7387">
                  <c:v>81.212000000000003</c:v>
                </c:pt>
                <c:pt idx="7388">
                  <c:v>81.436000000000007</c:v>
                </c:pt>
                <c:pt idx="7389">
                  <c:v>82.293999999999997</c:v>
                </c:pt>
                <c:pt idx="7390">
                  <c:v>82.16</c:v>
                </c:pt>
                <c:pt idx="7391">
                  <c:v>81.802999999999997</c:v>
                </c:pt>
                <c:pt idx="7392">
                  <c:v>81.278000000000006</c:v>
                </c:pt>
                <c:pt idx="7393">
                  <c:v>81.293999999999997</c:v>
                </c:pt>
                <c:pt idx="7394">
                  <c:v>80.218000000000004</c:v>
                </c:pt>
                <c:pt idx="7395">
                  <c:v>78.94</c:v>
                </c:pt>
                <c:pt idx="7396">
                  <c:v>77.14</c:v>
                </c:pt>
                <c:pt idx="7397">
                  <c:v>75.653999999999996</c:v>
                </c:pt>
                <c:pt idx="7398">
                  <c:v>72.224000000000004</c:v>
                </c:pt>
                <c:pt idx="7399">
                  <c:v>67.02</c:v>
                </c:pt>
                <c:pt idx="7400">
                  <c:v>50.915999999999997</c:v>
                </c:pt>
                <c:pt idx="7401">
                  <c:v>63.56</c:v>
                </c:pt>
                <c:pt idx="7402">
                  <c:v>70.754999999999995</c:v>
                </c:pt>
                <c:pt idx="7403">
                  <c:v>74.353999999999999</c:v>
                </c:pt>
                <c:pt idx="7404">
                  <c:v>76.466999999999999</c:v>
                </c:pt>
                <c:pt idx="7405">
                  <c:v>78.728999999999999</c:v>
                </c:pt>
                <c:pt idx="7406">
                  <c:v>79.84</c:v>
                </c:pt>
                <c:pt idx="7407">
                  <c:v>80.516999999999996</c:v>
                </c:pt>
                <c:pt idx="7408">
                  <c:v>80.966999999999999</c:v>
                </c:pt>
                <c:pt idx="7409">
                  <c:v>82.024000000000001</c:v>
                </c:pt>
                <c:pt idx="7410">
                  <c:v>82.075999999999993</c:v>
                </c:pt>
                <c:pt idx="7411">
                  <c:v>81.873000000000005</c:v>
                </c:pt>
                <c:pt idx="7412">
                  <c:v>81.453000000000003</c:v>
                </c:pt>
                <c:pt idx="7413">
                  <c:v>81.72</c:v>
                </c:pt>
                <c:pt idx="7414">
                  <c:v>80.938999999999993</c:v>
                </c:pt>
                <c:pt idx="7415">
                  <c:v>79.876999999999995</c:v>
                </c:pt>
                <c:pt idx="7416">
                  <c:v>78.388000000000005</c:v>
                </c:pt>
                <c:pt idx="7417">
                  <c:v>77.47</c:v>
                </c:pt>
                <c:pt idx="7418">
                  <c:v>75.103999999999999</c:v>
                </c:pt>
                <c:pt idx="7419">
                  <c:v>71.471000000000004</c:v>
                </c:pt>
                <c:pt idx="7420">
                  <c:v>65.322000000000003</c:v>
                </c:pt>
                <c:pt idx="7421">
                  <c:v>44.424999999999997</c:v>
                </c:pt>
                <c:pt idx="7422">
                  <c:v>65.564999999999998</c:v>
                </c:pt>
                <c:pt idx="7423">
                  <c:v>71.201999999999998</c:v>
                </c:pt>
                <c:pt idx="7424">
                  <c:v>74.552999999999997</c:v>
                </c:pt>
                <c:pt idx="7425">
                  <c:v>77.293000000000006</c:v>
                </c:pt>
                <c:pt idx="7426">
                  <c:v>78.784999999999997</c:v>
                </c:pt>
                <c:pt idx="7427">
                  <c:v>79.757999999999996</c:v>
                </c:pt>
                <c:pt idx="7428">
                  <c:v>81.33</c:v>
                </c:pt>
                <c:pt idx="7429">
                  <c:v>81.698999999999998</c:v>
                </c:pt>
                <c:pt idx="7430">
                  <c:v>82.031000000000006</c:v>
                </c:pt>
                <c:pt idx="7431">
                  <c:v>81.867000000000004</c:v>
                </c:pt>
                <c:pt idx="7432">
                  <c:v>82.492000000000004</c:v>
                </c:pt>
                <c:pt idx="7433">
                  <c:v>82.073999999999998</c:v>
                </c:pt>
                <c:pt idx="7434">
                  <c:v>81.626000000000005</c:v>
                </c:pt>
                <c:pt idx="7435">
                  <c:v>80.653999999999996</c:v>
                </c:pt>
                <c:pt idx="7436">
                  <c:v>80.352000000000004</c:v>
                </c:pt>
                <c:pt idx="7437">
                  <c:v>78.863</c:v>
                </c:pt>
                <c:pt idx="7438">
                  <c:v>77.006</c:v>
                </c:pt>
                <c:pt idx="7439">
                  <c:v>74.403000000000006</c:v>
                </c:pt>
                <c:pt idx="7440">
                  <c:v>71.391999999999996</c:v>
                </c:pt>
                <c:pt idx="7441">
                  <c:v>64.572999999999993</c:v>
                </c:pt>
                <c:pt idx="7442">
                  <c:v>50.347000000000001</c:v>
                </c:pt>
                <c:pt idx="7443">
                  <c:v>66.643000000000001</c:v>
                </c:pt>
                <c:pt idx="7444">
                  <c:v>72.587999999999994</c:v>
                </c:pt>
                <c:pt idx="7445">
                  <c:v>75.53</c:v>
                </c:pt>
                <c:pt idx="7446">
                  <c:v>77.516999999999996</c:v>
                </c:pt>
                <c:pt idx="7447">
                  <c:v>78.834999999999994</c:v>
                </c:pt>
                <c:pt idx="7448">
                  <c:v>80.558999999999997</c:v>
                </c:pt>
                <c:pt idx="7449">
                  <c:v>81.216999999999999</c:v>
                </c:pt>
                <c:pt idx="7450">
                  <c:v>81.701999999999998</c:v>
                </c:pt>
                <c:pt idx="7451">
                  <c:v>81.665999999999997</c:v>
                </c:pt>
                <c:pt idx="7452">
                  <c:v>82.474999999999994</c:v>
                </c:pt>
                <c:pt idx="7453">
                  <c:v>82.328999999999994</c:v>
                </c:pt>
                <c:pt idx="7454">
                  <c:v>81.745999999999995</c:v>
                </c:pt>
                <c:pt idx="7455">
                  <c:v>81.17</c:v>
                </c:pt>
                <c:pt idx="7456">
                  <c:v>81.031999999999996</c:v>
                </c:pt>
                <c:pt idx="7457">
                  <c:v>79.903999999999996</c:v>
                </c:pt>
                <c:pt idx="7458">
                  <c:v>78.350999999999999</c:v>
                </c:pt>
                <c:pt idx="7459">
                  <c:v>76.494</c:v>
                </c:pt>
                <c:pt idx="7460">
                  <c:v>74.438999999999993</c:v>
                </c:pt>
                <c:pt idx="7461">
                  <c:v>70.212000000000003</c:v>
                </c:pt>
                <c:pt idx="7462">
                  <c:v>62.100999999999999</c:v>
                </c:pt>
                <c:pt idx="7463">
                  <c:v>56</c:v>
                </c:pt>
                <c:pt idx="7464">
                  <c:v>67.945999999999998</c:v>
                </c:pt>
                <c:pt idx="7465">
                  <c:v>73.114999999999995</c:v>
                </c:pt>
                <c:pt idx="7466">
                  <c:v>75.638999999999996</c:v>
                </c:pt>
                <c:pt idx="7467">
                  <c:v>77.671000000000006</c:v>
                </c:pt>
                <c:pt idx="7468">
                  <c:v>79.480999999999995</c:v>
                </c:pt>
                <c:pt idx="7469">
                  <c:v>80.528000000000006</c:v>
                </c:pt>
                <c:pt idx="7470">
                  <c:v>81.058000000000007</c:v>
                </c:pt>
                <c:pt idx="7471">
                  <c:v>81.432000000000002</c:v>
                </c:pt>
                <c:pt idx="7472">
                  <c:v>82.266000000000005</c:v>
                </c:pt>
                <c:pt idx="7473">
                  <c:v>82.260999999999996</c:v>
                </c:pt>
                <c:pt idx="7474">
                  <c:v>81.995000000000005</c:v>
                </c:pt>
                <c:pt idx="7475">
                  <c:v>81.582999999999998</c:v>
                </c:pt>
                <c:pt idx="7476">
                  <c:v>81.558000000000007</c:v>
                </c:pt>
                <c:pt idx="7477">
                  <c:v>80.659000000000006</c:v>
                </c:pt>
                <c:pt idx="7478">
                  <c:v>79.489999999999995</c:v>
                </c:pt>
                <c:pt idx="7479">
                  <c:v>78.525000000000006</c:v>
                </c:pt>
                <c:pt idx="7480">
                  <c:v>76.659000000000006</c:v>
                </c:pt>
                <c:pt idx="7481">
                  <c:v>73.58</c:v>
                </c:pt>
                <c:pt idx="7482">
                  <c:v>69.471999999999994</c:v>
                </c:pt>
                <c:pt idx="7483">
                  <c:v>60.783000000000001</c:v>
                </c:pt>
                <c:pt idx="7484">
                  <c:v>57.814999999999998</c:v>
                </c:pt>
                <c:pt idx="7485">
                  <c:v>69.519000000000005</c:v>
                </c:pt>
                <c:pt idx="7486">
                  <c:v>73.364000000000004</c:v>
                </c:pt>
                <c:pt idx="7487">
                  <c:v>76.748999999999995</c:v>
                </c:pt>
                <c:pt idx="7488">
                  <c:v>78.45</c:v>
                </c:pt>
                <c:pt idx="7489">
                  <c:v>79.715000000000003</c:v>
                </c:pt>
                <c:pt idx="7490">
                  <c:v>80.551000000000002</c:v>
                </c:pt>
                <c:pt idx="7491">
                  <c:v>81.813999999999993</c:v>
                </c:pt>
                <c:pt idx="7492">
                  <c:v>82.191999999999993</c:v>
                </c:pt>
                <c:pt idx="7493">
                  <c:v>82.286000000000001</c:v>
                </c:pt>
                <c:pt idx="7494">
                  <c:v>82.099000000000004</c:v>
                </c:pt>
                <c:pt idx="7495">
                  <c:v>82.617999999999995</c:v>
                </c:pt>
                <c:pt idx="7496">
                  <c:v>82.06</c:v>
                </c:pt>
                <c:pt idx="7497">
                  <c:v>81.346999999999994</c:v>
                </c:pt>
                <c:pt idx="7498">
                  <c:v>80.269000000000005</c:v>
                </c:pt>
                <c:pt idx="7499">
                  <c:v>79.933000000000007</c:v>
                </c:pt>
                <c:pt idx="7500">
                  <c:v>78.254000000000005</c:v>
                </c:pt>
                <c:pt idx="7501">
                  <c:v>75.962000000000003</c:v>
                </c:pt>
                <c:pt idx="7502">
                  <c:v>72.814999999999998</c:v>
                </c:pt>
                <c:pt idx="7503">
                  <c:v>69.015000000000001</c:v>
                </c:pt>
                <c:pt idx="7504">
                  <c:v>53.893000000000001</c:v>
                </c:pt>
                <c:pt idx="7505">
                  <c:v>61.954999999999998</c:v>
                </c:pt>
                <c:pt idx="7506">
                  <c:v>70.025000000000006</c:v>
                </c:pt>
                <c:pt idx="7507">
                  <c:v>74.188000000000002</c:v>
                </c:pt>
                <c:pt idx="7508">
                  <c:v>76.884</c:v>
                </c:pt>
                <c:pt idx="7509">
                  <c:v>78.388000000000005</c:v>
                </c:pt>
                <c:pt idx="7510">
                  <c:v>79.635000000000005</c:v>
                </c:pt>
                <c:pt idx="7511">
                  <c:v>81.066999999999993</c:v>
                </c:pt>
                <c:pt idx="7512">
                  <c:v>81.72</c:v>
                </c:pt>
                <c:pt idx="7513">
                  <c:v>81.977000000000004</c:v>
                </c:pt>
                <c:pt idx="7514">
                  <c:v>82.022999999999996</c:v>
                </c:pt>
                <c:pt idx="7515">
                  <c:v>82.635999999999996</c:v>
                </c:pt>
                <c:pt idx="7516">
                  <c:v>82.358999999999995</c:v>
                </c:pt>
                <c:pt idx="7517">
                  <c:v>81.816999999999993</c:v>
                </c:pt>
                <c:pt idx="7518">
                  <c:v>81.018000000000001</c:v>
                </c:pt>
                <c:pt idx="7519">
                  <c:v>80.769000000000005</c:v>
                </c:pt>
                <c:pt idx="7520">
                  <c:v>79.504999999999995</c:v>
                </c:pt>
                <c:pt idx="7521">
                  <c:v>77.763000000000005</c:v>
                </c:pt>
                <c:pt idx="7522">
                  <c:v>75.308999999999997</c:v>
                </c:pt>
                <c:pt idx="7523">
                  <c:v>72.947000000000003</c:v>
                </c:pt>
                <c:pt idx="7524">
                  <c:v>67.692999999999998</c:v>
                </c:pt>
                <c:pt idx="7525">
                  <c:v>52.442</c:v>
                </c:pt>
                <c:pt idx="7526">
                  <c:v>63.957999999999998</c:v>
                </c:pt>
                <c:pt idx="7527">
                  <c:v>71.132999999999996</c:v>
                </c:pt>
                <c:pt idx="7528">
                  <c:v>74.846999999999994</c:v>
                </c:pt>
                <c:pt idx="7529">
                  <c:v>76.995000000000005</c:v>
                </c:pt>
                <c:pt idx="7530">
                  <c:v>79.272999999999996</c:v>
                </c:pt>
                <c:pt idx="7531">
                  <c:v>80.331000000000003</c:v>
                </c:pt>
                <c:pt idx="7532">
                  <c:v>81.132000000000005</c:v>
                </c:pt>
                <c:pt idx="7533">
                  <c:v>81.591999999999999</c:v>
                </c:pt>
                <c:pt idx="7534">
                  <c:v>82.656000000000006</c:v>
                </c:pt>
                <c:pt idx="7535">
                  <c:v>82.661000000000001</c:v>
                </c:pt>
                <c:pt idx="7536">
                  <c:v>82.492000000000004</c:v>
                </c:pt>
                <c:pt idx="7537">
                  <c:v>82.072999999999993</c:v>
                </c:pt>
                <c:pt idx="7538">
                  <c:v>82.33</c:v>
                </c:pt>
                <c:pt idx="7539">
                  <c:v>81.486999999999995</c:v>
                </c:pt>
                <c:pt idx="7540">
                  <c:v>80.47</c:v>
                </c:pt>
                <c:pt idx="7541">
                  <c:v>78.981999999999999</c:v>
                </c:pt>
                <c:pt idx="7542">
                  <c:v>78.039000000000001</c:v>
                </c:pt>
                <c:pt idx="7543">
                  <c:v>75.55</c:v>
                </c:pt>
                <c:pt idx="7544">
                  <c:v>72.013000000000005</c:v>
                </c:pt>
                <c:pt idx="7545">
                  <c:v>66.016999999999996</c:v>
                </c:pt>
                <c:pt idx="7546">
                  <c:v>43.482999999999997</c:v>
                </c:pt>
                <c:pt idx="7547">
                  <c:v>65.881</c:v>
                </c:pt>
                <c:pt idx="7548">
                  <c:v>71.866</c:v>
                </c:pt>
                <c:pt idx="7549">
                  <c:v>74.879000000000005</c:v>
                </c:pt>
                <c:pt idx="7550">
                  <c:v>77.816999999999993</c:v>
                </c:pt>
                <c:pt idx="7551">
                  <c:v>79.209000000000003</c:v>
                </c:pt>
                <c:pt idx="7552">
                  <c:v>80.307000000000002</c:v>
                </c:pt>
                <c:pt idx="7553">
                  <c:v>80.98</c:v>
                </c:pt>
                <c:pt idx="7554">
                  <c:v>82.153999999999996</c:v>
                </c:pt>
                <c:pt idx="7555">
                  <c:v>82.438000000000002</c:v>
                </c:pt>
                <c:pt idx="7556">
                  <c:v>82.361999999999995</c:v>
                </c:pt>
                <c:pt idx="7557">
                  <c:v>82.114000000000004</c:v>
                </c:pt>
                <c:pt idx="7558">
                  <c:v>82.522999999999996</c:v>
                </c:pt>
                <c:pt idx="7559">
                  <c:v>81.991</c:v>
                </c:pt>
                <c:pt idx="7560">
                  <c:v>81.072000000000003</c:v>
                </c:pt>
                <c:pt idx="7561">
                  <c:v>79.855000000000004</c:v>
                </c:pt>
                <c:pt idx="7562">
                  <c:v>79.286000000000001</c:v>
                </c:pt>
                <c:pt idx="7563">
                  <c:v>77.393000000000001</c:v>
                </c:pt>
                <c:pt idx="7564">
                  <c:v>74.855000000000004</c:v>
                </c:pt>
                <c:pt idx="7565">
                  <c:v>70.77</c:v>
                </c:pt>
                <c:pt idx="7566">
                  <c:v>65.302999999999997</c:v>
                </c:pt>
                <c:pt idx="7567">
                  <c:v>49.24</c:v>
                </c:pt>
                <c:pt idx="7568">
                  <c:v>66.954999999999998</c:v>
                </c:pt>
                <c:pt idx="7569">
                  <c:v>72.352000000000004</c:v>
                </c:pt>
                <c:pt idx="7570">
                  <c:v>75.817999999999998</c:v>
                </c:pt>
                <c:pt idx="7571">
                  <c:v>77.935000000000002</c:v>
                </c:pt>
                <c:pt idx="7572">
                  <c:v>79.238</c:v>
                </c:pt>
                <c:pt idx="7573">
                  <c:v>80.292000000000002</c:v>
                </c:pt>
                <c:pt idx="7574">
                  <c:v>81.638999999999996</c:v>
                </c:pt>
                <c:pt idx="7575">
                  <c:v>82.182000000000002</c:v>
                </c:pt>
                <c:pt idx="7576">
                  <c:v>82.177000000000007</c:v>
                </c:pt>
                <c:pt idx="7577">
                  <c:v>82.962999999999994</c:v>
                </c:pt>
                <c:pt idx="7578">
                  <c:v>82.81</c:v>
                </c:pt>
                <c:pt idx="7579">
                  <c:v>82.28</c:v>
                </c:pt>
                <c:pt idx="7580">
                  <c:v>81.691999999999993</c:v>
                </c:pt>
                <c:pt idx="7581">
                  <c:v>81.527000000000001</c:v>
                </c:pt>
                <c:pt idx="7582">
                  <c:v>80.441999999999993</c:v>
                </c:pt>
                <c:pt idx="7583">
                  <c:v>78.894999999999996</c:v>
                </c:pt>
                <c:pt idx="7584">
                  <c:v>77.114999999999995</c:v>
                </c:pt>
                <c:pt idx="7585">
                  <c:v>74.975999999999999</c:v>
                </c:pt>
                <c:pt idx="7586">
                  <c:v>70.944000000000003</c:v>
                </c:pt>
                <c:pt idx="7587">
                  <c:v>62.564</c:v>
                </c:pt>
                <c:pt idx="7588">
                  <c:v>56.122999999999998</c:v>
                </c:pt>
                <c:pt idx="7589">
                  <c:v>68.878</c:v>
                </c:pt>
                <c:pt idx="7590">
                  <c:v>73.673000000000002</c:v>
                </c:pt>
                <c:pt idx="7591">
                  <c:v>76.328999999999994</c:v>
                </c:pt>
                <c:pt idx="7592">
                  <c:v>78.204999999999998</c:v>
                </c:pt>
                <c:pt idx="7593">
                  <c:v>80.203999999999994</c:v>
                </c:pt>
                <c:pt idx="7594">
                  <c:v>81.076999999999998</c:v>
                </c:pt>
                <c:pt idx="7595">
                  <c:v>81.741</c:v>
                </c:pt>
                <c:pt idx="7596">
                  <c:v>81.989000000000004</c:v>
                </c:pt>
                <c:pt idx="7597">
                  <c:v>82.91</c:v>
                </c:pt>
                <c:pt idx="7598">
                  <c:v>82.790999999999997</c:v>
                </c:pt>
                <c:pt idx="7599">
                  <c:v>82.613</c:v>
                </c:pt>
                <c:pt idx="7600">
                  <c:v>82.103999999999999</c:v>
                </c:pt>
                <c:pt idx="7601">
                  <c:v>82.149000000000001</c:v>
                </c:pt>
                <c:pt idx="7602">
                  <c:v>81.182000000000002</c:v>
                </c:pt>
                <c:pt idx="7603">
                  <c:v>80.078000000000003</c:v>
                </c:pt>
                <c:pt idx="7604">
                  <c:v>78.173000000000002</c:v>
                </c:pt>
                <c:pt idx="7605">
                  <c:v>77.242999999999995</c:v>
                </c:pt>
                <c:pt idx="7606">
                  <c:v>74.037999999999997</c:v>
                </c:pt>
                <c:pt idx="7607">
                  <c:v>70.024000000000001</c:v>
                </c:pt>
                <c:pt idx="7608">
                  <c:v>59.801000000000002</c:v>
                </c:pt>
                <c:pt idx="7609">
                  <c:v>57.674999999999997</c:v>
                </c:pt>
                <c:pt idx="7610">
                  <c:v>70.016000000000005</c:v>
                </c:pt>
                <c:pt idx="7611">
                  <c:v>73.832999999999998</c:v>
                </c:pt>
                <c:pt idx="7612">
                  <c:v>76.498000000000005</c:v>
                </c:pt>
                <c:pt idx="7613">
                  <c:v>78.805000000000007</c:v>
                </c:pt>
                <c:pt idx="7614">
                  <c:v>80.191999999999993</c:v>
                </c:pt>
                <c:pt idx="7615">
                  <c:v>81.037000000000006</c:v>
                </c:pt>
                <c:pt idx="7616">
                  <c:v>81.540000000000006</c:v>
                </c:pt>
                <c:pt idx="7617">
                  <c:v>82.614999999999995</c:v>
                </c:pt>
                <c:pt idx="7618">
                  <c:v>82.766999999999996</c:v>
                </c:pt>
                <c:pt idx="7619">
                  <c:v>82.597999999999999</c:v>
                </c:pt>
                <c:pt idx="7620">
                  <c:v>82.328999999999994</c:v>
                </c:pt>
                <c:pt idx="7621">
                  <c:v>82.546999999999997</c:v>
                </c:pt>
                <c:pt idx="7622">
                  <c:v>81.850999999999999</c:v>
                </c:pt>
                <c:pt idx="7623">
                  <c:v>80.813999999999993</c:v>
                </c:pt>
                <c:pt idx="7624">
                  <c:v>79.617999999999995</c:v>
                </c:pt>
                <c:pt idx="7625">
                  <c:v>78.8</c:v>
                </c:pt>
                <c:pt idx="7626">
                  <c:v>76.522999999999996</c:v>
                </c:pt>
                <c:pt idx="7627">
                  <c:v>73.430000000000007</c:v>
                </c:pt>
                <c:pt idx="7628">
                  <c:v>69.659000000000006</c:v>
                </c:pt>
                <c:pt idx="7629">
                  <c:v>56.662999999999997</c:v>
                </c:pt>
                <c:pt idx="7630">
                  <c:v>62.478999999999999</c:v>
                </c:pt>
                <c:pt idx="7631">
                  <c:v>70.427000000000007</c:v>
                </c:pt>
                <c:pt idx="7632">
                  <c:v>74.757000000000005</c:v>
                </c:pt>
                <c:pt idx="7633">
                  <c:v>77.277000000000001</c:v>
                </c:pt>
                <c:pt idx="7634">
                  <c:v>78.948999999999998</c:v>
                </c:pt>
                <c:pt idx="7635">
                  <c:v>80.158000000000001</c:v>
                </c:pt>
                <c:pt idx="7636">
                  <c:v>81.671000000000006</c:v>
                </c:pt>
                <c:pt idx="7637">
                  <c:v>82.192999999999998</c:v>
                </c:pt>
                <c:pt idx="7638">
                  <c:v>82.546000000000006</c:v>
                </c:pt>
                <c:pt idx="7639">
                  <c:v>82.536000000000001</c:v>
                </c:pt>
                <c:pt idx="7640">
                  <c:v>83.236000000000004</c:v>
                </c:pt>
                <c:pt idx="7641">
                  <c:v>82.808000000000007</c:v>
                </c:pt>
                <c:pt idx="7642">
                  <c:v>82.385999999999996</c:v>
                </c:pt>
                <c:pt idx="7643">
                  <c:v>81.524000000000001</c:v>
                </c:pt>
                <c:pt idx="7644">
                  <c:v>81.331999999999994</c:v>
                </c:pt>
                <c:pt idx="7645">
                  <c:v>79.980999999999995</c:v>
                </c:pt>
                <c:pt idx="7646">
                  <c:v>78.28</c:v>
                </c:pt>
                <c:pt idx="7647">
                  <c:v>75.872</c:v>
                </c:pt>
                <c:pt idx="7648">
                  <c:v>73.48</c:v>
                </c:pt>
                <c:pt idx="7649">
                  <c:v>68.247</c:v>
                </c:pt>
                <c:pt idx="7650">
                  <c:v>52.411999999999999</c:v>
                </c:pt>
                <c:pt idx="7651">
                  <c:v>63.732999999999997</c:v>
                </c:pt>
                <c:pt idx="7652">
                  <c:v>71.519000000000005</c:v>
                </c:pt>
                <c:pt idx="7653">
                  <c:v>75.305000000000007</c:v>
                </c:pt>
                <c:pt idx="7654">
                  <c:v>77.492999999999995</c:v>
                </c:pt>
                <c:pt idx="7655">
                  <c:v>78.957999999999998</c:v>
                </c:pt>
                <c:pt idx="7656">
                  <c:v>80.766999999999996</c:v>
                </c:pt>
                <c:pt idx="7657">
                  <c:v>81.537000000000006</c:v>
                </c:pt>
                <c:pt idx="7658">
                  <c:v>82.03</c:v>
                </c:pt>
                <c:pt idx="7659">
                  <c:v>82.248000000000005</c:v>
                </c:pt>
                <c:pt idx="7660">
                  <c:v>83.051000000000002</c:v>
                </c:pt>
                <c:pt idx="7661">
                  <c:v>82.900999999999996</c:v>
                </c:pt>
                <c:pt idx="7662">
                  <c:v>82.528999999999996</c:v>
                </c:pt>
                <c:pt idx="7663">
                  <c:v>81.944999999999993</c:v>
                </c:pt>
                <c:pt idx="7664">
                  <c:v>81.908000000000001</c:v>
                </c:pt>
                <c:pt idx="7665">
                  <c:v>80.954999999999998</c:v>
                </c:pt>
                <c:pt idx="7666">
                  <c:v>79.453999999999994</c:v>
                </c:pt>
                <c:pt idx="7667">
                  <c:v>77.656000000000006</c:v>
                </c:pt>
                <c:pt idx="7668">
                  <c:v>76.100999999999999</c:v>
                </c:pt>
                <c:pt idx="7669">
                  <c:v>72.528000000000006</c:v>
                </c:pt>
                <c:pt idx="7670">
                  <c:v>66.739999999999995</c:v>
                </c:pt>
                <c:pt idx="7671">
                  <c:v>25.571999999999999</c:v>
                </c:pt>
                <c:pt idx="7672">
                  <c:v>66.08</c:v>
                </c:pt>
                <c:pt idx="7673">
                  <c:v>72.391999999999996</c:v>
                </c:pt>
                <c:pt idx="7674">
                  <c:v>75.424999999999997</c:v>
                </c:pt>
                <c:pt idx="7675">
                  <c:v>78.361000000000004</c:v>
                </c:pt>
                <c:pt idx="7676">
                  <c:v>79.727000000000004</c:v>
                </c:pt>
                <c:pt idx="7677">
                  <c:v>80.858999999999995</c:v>
                </c:pt>
                <c:pt idx="7678">
                  <c:v>81.537999999999997</c:v>
                </c:pt>
                <c:pt idx="7679">
                  <c:v>82.695999999999998</c:v>
                </c:pt>
                <c:pt idx="7680">
                  <c:v>82.960999999999999</c:v>
                </c:pt>
                <c:pt idx="7681">
                  <c:v>82.965999999999994</c:v>
                </c:pt>
                <c:pt idx="7682">
                  <c:v>82.744</c:v>
                </c:pt>
                <c:pt idx="7683">
                  <c:v>83.135999999999996</c:v>
                </c:pt>
                <c:pt idx="7684">
                  <c:v>82.584000000000003</c:v>
                </c:pt>
                <c:pt idx="7685">
                  <c:v>81.673000000000002</c:v>
                </c:pt>
                <c:pt idx="7686">
                  <c:v>80.483999999999995</c:v>
                </c:pt>
                <c:pt idx="7687">
                  <c:v>79.84</c:v>
                </c:pt>
                <c:pt idx="7688">
                  <c:v>77.92</c:v>
                </c:pt>
                <c:pt idx="7689">
                  <c:v>75.363</c:v>
                </c:pt>
                <c:pt idx="7690">
                  <c:v>71.376000000000005</c:v>
                </c:pt>
                <c:pt idx="7691">
                  <c:v>65.38</c:v>
                </c:pt>
                <c:pt idx="7692">
                  <c:v>52.097000000000001</c:v>
                </c:pt>
                <c:pt idx="7693">
                  <c:v>67.947999999999993</c:v>
                </c:pt>
                <c:pt idx="7694">
                  <c:v>72.918999999999997</c:v>
                </c:pt>
                <c:pt idx="7695">
                  <c:v>76.540000000000006</c:v>
                </c:pt>
                <c:pt idx="7696">
                  <c:v>78.457999999999998</c:v>
                </c:pt>
                <c:pt idx="7697">
                  <c:v>79.906999999999996</c:v>
                </c:pt>
                <c:pt idx="7698">
                  <c:v>80.745000000000005</c:v>
                </c:pt>
                <c:pt idx="7699">
                  <c:v>82.221000000000004</c:v>
                </c:pt>
                <c:pt idx="7700">
                  <c:v>82.686000000000007</c:v>
                </c:pt>
                <c:pt idx="7701">
                  <c:v>82.731999999999999</c:v>
                </c:pt>
                <c:pt idx="7702">
                  <c:v>82.649000000000001</c:v>
                </c:pt>
                <c:pt idx="7703">
                  <c:v>83.308999999999997</c:v>
                </c:pt>
                <c:pt idx="7704">
                  <c:v>82.725999999999999</c:v>
                </c:pt>
                <c:pt idx="7705">
                  <c:v>82.216999999999999</c:v>
                </c:pt>
                <c:pt idx="7706">
                  <c:v>81.162999999999997</c:v>
                </c:pt>
                <c:pt idx="7707">
                  <c:v>80.924999999999997</c:v>
                </c:pt>
                <c:pt idx="7708">
                  <c:v>79.296000000000006</c:v>
                </c:pt>
                <c:pt idx="7709">
                  <c:v>77.527000000000001</c:v>
                </c:pt>
                <c:pt idx="7710">
                  <c:v>74.441999999999993</c:v>
                </c:pt>
                <c:pt idx="7711">
                  <c:v>71.438000000000002</c:v>
                </c:pt>
                <c:pt idx="7712">
                  <c:v>63.216999999999999</c:v>
                </c:pt>
                <c:pt idx="7713">
                  <c:v>56.616999999999997</c:v>
                </c:pt>
                <c:pt idx="7714">
                  <c:v>68.786000000000001</c:v>
                </c:pt>
                <c:pt idx="7715">
                  <c:v>73.88</c:v>
                </c:pt>
                <c:pt idx="7716">
                  <c:v>76.715000000000003</c:v>
                </c:pt>
                <c:pt idx="7717">
                  <c:v>78.561000000000007</c:v>
                </c:pt>
                <c:pt idx="7718">
                  <c:v>79.88</c:v>
                </c:pt>
                <c:pt idx="7719">
                  <c:v>81.426000000000002</c:v>
                </c:pt>
                <c:pt idx="7720">
                  <c:v>82.155000000000001</c:v>
                </c:pt>
                <c:pt idx="7721">
                  <c:v>82.414000000000001</c:v>
                </c:pt>
                <c:pt idx="7722">
                  <c:v>82.599000000000004</c:v>
                </c:pt>
                <c:pt idx="7723">
                  <c:v>83.245000000000005</c:v>
                </c:pt>
                <c:pt idx="7724">
                  <c:v>83.075000000000003</c:v>
                </c:pt>
                <c:pt idx="7725">
                  <c:v>82.582999999999998</c:v>
                </c:pt>
                <c:pt idx="7726">
                  <c:v>82.620999999999995</c:v>
                </c:pt>
                <c:pt idx="7727">
                  <c:v>81.677000000000007</c:v>
                </c:pt>
                <c:pt idx="7728">
                  <c:v>80.575000000000003</c:v>
                </c:pt>
                <c:pt idx="7729">
                  <c:v>78.760000000000005</c:v>
                </c:pt>
                <c:pt idx="7730">
                  <c:v>77.757000000000005</c:v>
                </c:pt>
                <c:pt idx="7731">
                  <c:v>74.706999999999994</c:v>
                </c:pt>
                <c:pt idx="7732">
                  <c:v>70.484999999999999</c:v>
                </c:pt>
                <c:pt idx="7733">
                  <c:v>60.576999999999998</c:v>
                </c:pt>
                <c:pt idx="7734">
                  <c:v>59.143999999999998</c:v>
                </c:pt>
                <c:pt idx="7735">
                  <c:v>70.322999999999993</c:v>
                </c:pt>
                <c:pt idx="7736">
                  <c:v>74.41</c:v>
                </c:pt>
                <c:pt idx="7737">
                  <c:v>76.959000000000003</c:v>
                </c:pt>
                <c:pt idx="7738">
                  <c:v>79.466999999999999</c:v>
                </c:pt>
                <c:pt idx="7739">
                  <c:v>80.649000000000001</c:v>
                </c:pt>
                <c:pt idx="7740">
                  <c:v>81.611999999999995</c:v>
                </c:pt>
                <c:pt idx="7741">
                  <c:v>82.010999999999996</c:v>
                </c:pt>
                <c:pt idx="7742">
                  <c:v>83.191999999999993</c:v>
                </c:pt>
                <c:pt idx="7743">
                  <c:v>83.218000000000004</c:v>
                </c:pt>
                <c:pt idx="7744">
                  <c:v>83.149000000000001</c:v>
                </c:pt>
                <c:pt idx="7745">
                  <c:v>82.775999999999996</c:v>
                </c:pt>
                <c:pt idx="7746">
                  <c:v>83.07</c:v>
                </c:pt>
                <c:pt idx="7747">
                  <c:v>82.296000000000006</c:v>
                </c:pt>
                <c:pt idx="7748">
                  <c:v>81.311000000000007</c:v>
                </c:pt>
                <c:pt idx="7749">
                  <c:v>80.063999999999993</c:v>
                </c:pt>
                <c:pt idx="7750">
                  <c:v>79.284000000000006</c:v>
                </c:pt>
                <c:pt idx="7751">
                  <c:v>76.873999999999995</c:v>
                </c:pt>
                <c:pt idx="7752">
                  <c:v>73.841999999999999</c:v>
                </c:pt>
                <c:pt idx="7753">
                  <c:v>68.882000000000005</c:v>
                </c:pt>
                <c:pt idx="7754">
                  <c:v>57.091999999999999</c:v>
                </c:pt>
                <c:pt idx="7755">
                  <c:v>63.344999999999999</c:v>
                </c:pt>
                <c:pt idx="7756">
                  <c:v>70.995999999999995</c:v>
                </c:pt>
                <c:pt idx="7757">
                  <c:v>74.561000000000007</c:v>
                </c:pt>
                <c:pt idx="7758">
                  <c:v>77.679000000000002</c:v>
                </c:pt>
                <c:pt idx="7759">
                  <c:v>79.409000000000006</c:v>
                </c:pt>
                <c:pt idx="7760">
                  <c:v>80.620999999999995</c:v>
                </c:pt>
                <c:pt idx="7761">
                  <c:v>81.361999999999995</c:v>
                </c:pt>
                <c:pt idx="7762">
                  <c:v>82.584999999999994</c:v>
                </c:pt>
                <c:pt idx="7763">
                  <c:v>83.004999999999995</c:v>
                </c:pt>
                <c:pt idx="7764">
                  <c:v>82.986999999999995</c:v>
                </c:pt>
                <c:pt idx="7765">
                  <c:v>82.905000000000001</c:v>
                </c:pt>
                <c:pt idx="7766">
                  <c:v>83.242999999999995</c:v>
                </c:pt>
                <c:pt idx="7767">
                  <c:v>82.840999999999994</c:v>
                </c:pt>
                <c:pt idx="7768">
                  <c:v>82.003</c:v>
                </c:pt>
                <c:pt idx="7769">
                  <c:v>80.962000000000003</c:v>
                </c:pt>
                <c:pt idx="7770">
                  <c:v>80.462000000000003</c:v>
                </c:pt>
                <c:pt idx="7771">
                  <c:v>78.728999999999999</c:v>
                </c:pt>
                <c:pt idx="7772">
                  <c:v>76.344999999999999</c:v>
                </c:pt>
                <c:pt idx="7773">
                  <c:v>73.915000000000006</c:v>
                </c:pt>
                <c:pt idx="7774">
                  <c:v>68.760999999999996</c:v>
                </c:pt>
                <c:pt idx="7775">
                  <c:v>52.451999999999998</c:v>
                </c:pt>
                <c:pt idx="7776">
                  <c:v>64.444999999999993</c:v>
                </c:pt>
                <c:pt idx="7777">
                  <c:v>72.12</c:v>
                </c:pt>
                <c:pt idx="7778">
                  <c:v>75.716999999999999</c:v>
                </c:pt>
                <c:pt idx="7779">
                  <c:v>78.122</c:v>
                </c:pt>
                <c:pt idx="7780">
                  <c:v>79.551000000000002</c:v>
                </c:pt>
                <c:pt idx="7781">
                  <c:v>81.385999999999996</c:v>
                </c:pt>
                <c:pt idx="7782">
                  <c:v>82.069000000000003</c:v>
                </c:pt>
                <c:pt idx="7783">
                  <c:v>82.626999999999995</c:v>
                </c:pt>
                <c:pt idx="7784">
                  <c:v>82.822000000000003</c:v>
                </c:pt>
                <c:pt idx="7785">
                  <c:v>83.650999999999996</c:v>
                </c:pt>
                <c:pt idx="7786">
                  <c:v>83.411000000000001</c:v>
                </c:pt>
                <c:pt idx="7787">
                  <c:v>83.108000000000004</c:v>
                </c:pt>
                <c:pt idx="7788">
                  <c:v>82.491</c:v>
                </c:pt>
                <c:pt idx="7789">
                  <c:v>82.497</c:v>
                </c:pt>
                <c:pt idx="7790">
                  <c:v>81.39</c:v>
                </c:pt>
                <c:pt idx="7791">
                  <c:v>80.007000000000005</c:v>
                </c:pt>
                <c:pt idx="7792">
                  <c:v>78.19</c:v>
                </c:pt>
                <c:pt idx="7793">
                  <c:v>76.637</c:v>
                </c:pt>
                <c:pt idx="7794">
                  <c:v>73.03</c:v>
                </c:pt>
                <c:pt idx="7795">
                  <c:v>67.028999999999996</c:v>
                </c:pt>
                <c:pt idx="7796">
                  <c:v>42.625999999999998</c:v>
                </c:pt>
                <c:pt idx="7797">
                  <c:v>66.546000000000006</c:v>
                </c:pt>
                <c:pt idx="7798">
                  <c:v>72.843999999999994</c:v>
                </c:pt>
                <c:pt idx="7799">
                  <c:v>75.888999999999996</c:v>
                </c:pt>
                <c:pt idx="7800">
                  <c:v>78.046999999999997</c:v>
                </c:pt>
                <c:pt idx="7801">
                  <c:v>80.132000000000005</c:v>
                </c:pt>
                <c:pt idx="7802">
                  <c:v>81.266999999999996</c:v>
                </c:pt>
                <c:pt idx="7803">
                  <c:v>82.024000000000001</c:v>
                </c:pt>
                <c:pt idx="7804">
                  <c:v>82.343999999999994</c:v>
                </c:pt>
                <c:pt idx="7805">
                  <c:v>83.37</c:v>
                </c:pt>
                <c:pt idx="7806">
                  <c:v>83.364999999999995</c:v>
                </c:pt>
                <c:pt idx="7807">
                  <c:v>83.156999999999996</c:v>
                </c:pt>
                <c:pt idx="7808">
                  <c:v>82.718999999999994</c:v>
                </c:pt>
                <c:pt idx="7809">
                  <c:v>82.948999999999998</c:v>
                </c:pt>
                <c:pt idx="7810">
                  <c:v>82.126000000000005</c:v>
                </c:pt>
                <c:pt idx="7811">
                  <c:v>80.921000000000006</c:v>
                </c:pt>
                <c:pt idx="7812">
                  <c:v>79.448999999999998</c:v>
                </c:pt>
                <c:pt idx="7813">
                  <c:v>78.444000000000003</c:v>
                </c:pt>
                <c:pt idx="7814">
                  <c:v>75.882000000000005</c:v>
                </c:pt>
                <c:pt idx="7815">
                  <c:v>72.096000000000004</c:v>
                </c:pt>
                <c:pt idx="7816">
                  <c:v>65.051000000000002</c:v>
                </c:pt>
                <c:pt idx="7817">
                  <c:v>47.167999999999999</c:v>
                </c:pt>
                <c:pt idx="7818">
                  <c:v>68.045000000000002</c:v>
                </c:pt>
                <c:pt idx="7819">
                  <c:v>73.134</c:v>
                </c:pt>
                <c:pt idx="7820">
                  <c:v>76.283000000000001</c:v>
                </c:pt>
                <c:pt idx="7821">
                  <c:v>78.825999999999993</c:v>
                </c:pt>
                <c:pt idx="7822">
                  <c:v>80.316999999999993</c:v>
                </c:pt>
                <c:pt idx="7823">
                  <c:v>81.182000000000002</c:v>
                </c:pt>
                <c:pt idx="7824">
                  <c:v>82.656999999999996</c:v>
                </c:pt>
                <c:pt idx="7825">
                  <c:v>83.088999999999999</c:v>
                </c:pt>
                <c:pt idx="7826">
                  <c:v>83.238</c:v>
                </c:pt>
                <c:pt idx="7827">
                  <c:v>83.176000000000002</c:v>
                </c:pt>
                <c:pt idx="7828">
                  <c:v>83.828000000000003</c:v>
                </c:pt>
                <c:pt idx="7829">
                  <c:v>83.239000000000004</c:v>
                </c:pt>
                <c:pt idx="7830">
                  <c:v>82.733000000000004</c:v>
                </c:pt>
                <c:pt idx="7831">
                  <c:v>81.695999999999998</c:v>
                </c:pt>
                <c:pt idx="7832">
                  <c:v>81.424999999999997</c:v>
                </c:pt>
                <c:pt idx="7833">
                  <c:v>79.798000000000002</c:v>
                </c:pt>
                <c:pt idx="7834">
                  <c:v>78.028999999999996</c:v>
                </c:pt>
                <c:pt idx="7835">
                  <c:v>74.962999999999994</c:v>
                </c:pt>
                <c:pt idx="7836">
                  <c:v>71.75</c:v>
                </c:pt>
                <c:pt idx="7837">
                  <c:v>63.287999999999997</c:v>
                </c:pt>
                <c:pt idx="7838">
                  <c:v>58.006</c:v>
                </c:pt>
                <c:pt idx="7839">
                  <c:v>69.253</c:v>
                </c:pt>
                <c:pt idx="7840">
                  <c:v>74.573999999999998</c:v>
                </c:pt>
                <c:pt idx="7841">
                  <c:v>77.192999999999998</c:v>
                </c:pt>
                <c:pt idx="7842">
                  <c:v>79.194000000000003</c:v>
                </c:pt>
                <c:pt idx="7843">
                  <c:v>80.292000000000002</c:v>
                </c:pt>
                <c:pt idx="7844">
                  <c:v>81.971000000000004</c:v>
                </c:pt>
                <c:pt idx="7845">
                  <c:v>82.596000000000004</c:v>
                </c:pt>
                <c:pt idx="7846">
                  <c:v>82.945999999999998</c:v>
                </c:pt>
                <c:pt idx="7847">
                  <c:v>82.98</c:v>
                </c:pt>
                <c:pt idx="7848">
                  <c:v>83.715000000000003</c:v>
                </c:pt>
                <c:pt idx="7849">
                  <c:v>83.477999999999994</c:v>
                </c:pt>
                <c:pt idx="7850">
                  <c:v>83.049000000000007</c:v>
                </c:pt>
                <c:pt idx="7851">
                  <c:v>82.191000000000003</c:v>
                </c:pt>
                <c:pt idx="7852">
                  <c:v>82.116</c:v>
                </c:pt>
                <c:pt idx="7853">
                  <c:v>80.911000000000001</c:v>
                </c:pt>
                <c:pt idx="7854">
                  <c:v>79.143000000000001</c:v>
                </c:pt>
                <c:pt idx="7855">
                  <c:v>77.156999999999996</c:v>
                </c:pt>
                <c:pt idx="7856">
                  <c:v>75.099999999999994</c:v>
                </c:pt>
                <c:pt idx="7857">
                  <c:v>70.731999999999999</c:v>
                </c:pt>
                <c:pt idx="7858">
                  <c:v>60.869</c:v>
                </c:pt>
                <c:pt idx="7859">
                  <c:v>60.042000000000002</c:v>
                </c:pt>
                <c:pt idx="7860">
                  <c:v>70.602999999999994</c:v>
                </c:pt>
                <c:pt idx="7861">
                  <c:v>74.828999999999994</c:v>
                </c:pt>
                <c:pt idx="7862">
                  <c:v>77.391000000000005</c:v>
                </c:pt>
                <c:pt idx="7863">
                  <c:v>79.183000000000007</c:v>
                </c:pt>
                <c:pt idx="7864">
                  <c:v>81.003</c:v>
                </c:pt>
                <c:pt idx="7865">
                  <c:v>82.039000000000001</c:v>
                </c:pt>
                <c:pt idx="7866">
                  <c:v>82.441999999999993</c:v>
                </c:pt>
                <c:pt idx="7867">
                  <c:v>82.900999999999996</c:v>
                </c:pt>
                <c:pt idx="7868">
                  <c:v>83.65</c:v>
                </c:pt>
                <c:pt idx="7869">
                  <c:v>83.614999999999995</c:v>
                </c:pt>
                <c:pt idx="7870">
                  <c:v>83.271000000000001</c:v>
                </c:pt>
                <c:pt idx="7871">
                  <c:v>82.775000000000006</c:v>
                </c:pt>
                <c:pt idx="7872">
                  <c:v>82.807000000000002</c:v>
                </c:pt>
                <c:pt idx="7873">
                  <c:v>81.837999999999994</c:v>
                </c:pt>
                <c:pt idx="7874">
                  <c:v>80.590999999999994</c:v>
                </c:pt>
                <c:pt idx="7875">
                  <c:v>79.790999999999997</c:v>
                </c:pt>
                <c:pt idx="7876">
                  <c:v>77.518000000000001</c:v>
                </c:pt>
                <c:pt idx="7877">
                  <c:v>74.408000000000001</c:v>
                </c:pt>
                <c:pt idx="7878">
                  <c:v>69.661000000000001</c:v>
                </c:pt>
                <c:pt idx="7879">
                  <c:v>57.843000000000004</c:v>
                </c:pt>
                <c:pt idx="7880">
                  <c:v>63.05</c:v>
                </c:pt>
                <c:pt idx="7881">
                  <c:v>71.513000000000005</c:v>
                </c:pt>
                <c:pt idx="7882">
                  <c:v>75.003</c:v>
                </c:pt>
                <c:pt idx="7883">
                  <c:v>78.305000000000007</c:v>
                </c:pt>
                <c:pt idx="7884">
                  <c:v>79.867999999999995</c:v>
                </c:pt>
                <c:pt idx="7885">
                  <c:v>81.197999999999993</c:v>
                </c:pt>
                <c:pt idx="7886">
                  <c:v>81.864000000000004</c:v>
                </c:pt>
                <c:pt idx="7887">
                  <c:v>83.212000000000003</c:v>
                </c:pt>
                <c:pt idx="7888">
                  <c:v>83.47</c:v>
                </c:pt>
                <c:pt idx="7889">
                  <c:v>83.575999999999993</c:v>
                </c:pt>
                <c:pt idx="7890">
                  <c:v>83.406999999999996</c:v>
                </c:pt>
                <c:pt idx="7891">
                  <c:v>83.826999999999998</c:v>
                </c:pt>
                <c:pt idx="7892">
                  <c:v>83.308000000000007</c:v>
                </c:pt>
                <c:pt idx="7893">
                  <c:v>82.545000000000002</c:v>
                </c:pt>
                <c:pt idx="7894">
                  <c:v>81.453000000000003</c:v>
                </c:pt>
                <c:pt idx="7895">
                  <c:v>81.013999999999996</c:v>
                </c:pt>
                <c:pt idx="7896">
                  <c:v>79.247</c:v>
                </c:pt>
                <c:pt idx="7897">
                  <c:v>76.867000000000004</c:v>
                </c:pt>
                <c:pt idx="7898">
                  <c:v>73.55</c:v>
                </c:pt>
                <c:pt idx="7899">
                  <c:v>69.501000000000005</c:v>
                </c:pt>
                <c:pt idx="7900">
                  <c:v>53.448999999999998</c:v>
                </c:pt>
                <c:pt idx="7901">
                  <c:v>64.736999999999995</c:v>
                </c:pt>
                <c:pt idx="7902">
                  <c:v>71.834000000000003</c:v>
                </c:pt>
                <c:pt idx="7903">
                  <c:v>76.037000000000006</c:v>
                </c:pt>
                <c:pt idx="7904">
                  <c:v>78.489000000000004</c:v>
                </c:pt>
                <c:pt idx="7905">
                  <c:v>79.968999999999994</c:v>
                </c:pt>
                <c:pt idx="7906">
                  <c:v>80.991</c:v>
                </c:pt>
                <c:pt idx="7907">
                  <c:v>82.418999999999997</c:v>
                </c:pt>
                <c:pt idx="7908">
                  <c:v>83.019000000000005</c:v>
                </c:pt>
                <c:pt idx="7909">
                  <c:v>83.26</c:v>
                </c:pt>
                <c:pt idx="7910">
                  <c:v>83.287999999999997</c:v>
                </c:pt>
                <c:pt idx="7911">
                  <c:v>83.798000000000002</c:v>
                </c:pt>
                <c:pt idx="7912">
                  <c:v>83.552000000000007</c:v>
                </c:pt>
                <c:pt idx="7913">
                  <c:v>82.918999999999997</c:v>
                </c:pt>
                <c:pt idx="7914">
                  <c:v>82.132999999999996</c:v>
                </c:pt>
                <c:pt idx="7915">
                  <c:v>81.855000000000004</c:v>
                </c:pt>
                <c:pt idx="7916">
                  <c:v>80.463999999999999</c:v>
                </c:pt>
                <c:pt idx="7917">
                  <c:v>78.688999999999993</c:v>
                </c:pt>
                <c:pt idx="7918">
                  <c:v>76.177999999999997</c:v>
                </c:pt>
                <c:pt idx="7919">
                  <c:v>73.632000000000005</c:v>
                </c:pt>
                <c:pt idx="7920">
                  <c:v>67.534000000000006</c:v>
                </c:pt>
                <c:pt idx="7921">
                  <c:v>42.927</c:v>
                </c:pt>
                <c:pt idx="7922">
                  <c:v>66.897999999999996</c:v>
                </c:pt>
                <c:pt idx="7923">
                  <c:v>73.134</c:v>
                </c:pt>
                <c:pt idx="7924">
                  <c:v>76.456000000000003</c:v>
                </c:pt>
                <c:pt idx="7925">
                  <c:v>78.5</c:v>
                </c:pt>
                <c:pt idx="7926">
                  <c:v>80.64</c:v>
                </c:pt>
                <c:pt idx="7927">
                  <c:v>81.703000000000003</c:v>
                </c:pt>
                <c:pt idx="7928">
                  <c:v>82.575000000000003</c:v>
                </c:pt>
                <c:pt idx="7929">
                  <c:v>82.897000000000006</c:v>
                </c:pt>
                <c:pt idx="7930">
                  <c:v>83.954999999999998</c:v>
                </c:pt>
                <c:pt idx="7931">
                  <c:v>83.861000000000004</c:v>
                </c:pt>
                <c:pt idx="7932">
                  <c:v>83.710999999999999</c:v>
                </c:pt>
                <c:pt idx="7933">
                  <c:v>83.23</c:v>
                </c:pt>
                <c:pt idx="7934">
                  <c:v>83.51</c:v>
                </c:pt>
                <c:pt idx="7935">
                  <c:v>82.542000000000002</c:v>
                </c:pt>
                <c:pt idx="7936">
                  <c:v>81.444000000000003</c:v>
                </c:pt>
                <c:pt idx="7937">
                  <c:v>79.91</c:v>
                </c:pt>
                <c:pt idx="7938">
                  <c:v>78.869</c:v>
                </c:pt>
                <c:pt idx="7939">
                  <c:v>76.236000000000004</c:v>
                </c:pt>
                <c:pt idx="7940">
                  <c:v>72.305000000000007</c:v>
                </c:pt>
                <c:pt idx="7941">
                  <c:v>65.313000000000002</c:v>
                </c:pt>
                <c:pt idx="7942">
                  <c:v>51.374000000000002</c:v>
                </c:pt>
                <c:pt idx="7943">
                  <c:v>68.641999999999996</c:v>
                </c:pt>
                <c:pt idx="7944">
                  <c:v>73.873000000000005</c:v>
                </c:pt>
                <c:pt idx="7945">
                  <c:v>76.67</c:v>
                </c:pt>
                <c:pt idx="7946">
                  <c:v>79.347999999999999</c:v>
                </c:pt>
                <c:pt idx="7947">
                  <c:v>80.787000000000006</c:v>
                </c:pt>
                <c:pt idx="7948">
                  <c:v>81.766999999999996</c:v>
                </c:pt>
                <c:pt idx="7949">
                  <c:v>82.325000000000003</c:v>
                </c:pt>
                <c:pt idx="7950">
                  <c:v>83.567999999999998</c:v>
                </c:pt>
                <c:pt idx="7951">
                  <c:v>83.656000000000006</c:v>
                </c:pt>
                <c:pt idx="7952">
                  <c:v>83.626000000000005</c:v>
                </c:pt>
                <c:pt idx="7953">
                  <c:v>83.397999999999996</c:v>
                </c:pt>
                <c:pt idx="7954">
                  <c:v>83.665000000000006</c:v>
                </c:pt>
                <c:pt idx="7955">
                  <c:v>83.11</c:v>
                </c:pt>
                <c:pt idx="7956">
                  <c:v>82.159000000000006</c:v>
                </c:pt>
                <c:pt idx="7957">
                  <c:v>80.98</c:v>
                </c:pt>
                <c:pt idx="7958">
                  <c:v>80.290999999999997</c:v>
                </c:pt>
                <c:pt idx="7959">
                  <c:v>78.447000000000003</c:v>
                </c:pt>
                <c:pt idx="7960">
                  <c:v>75.491</c:v>
                </c:pt>
                <c:pt idx="7961">
                  <c:v>71.233999999999995</c:v>
                </c:pt>
                <c:pt idx="7962">
                  <c:v>64.424000000000007</c:v>
                </c:pt>
                <c:pt idx="7963">
                  <c:v>57.289000000000001</c:v>
                </c:pt>
                <c:pt idx="7964">
                  <c:v>69.522000000000006</c:v>
                </c:pt>
                <c:pt idx="7965">
                  <c:v>74.394999999999996</c:v>
                </c:pt>
                <c:pt idx="7966">
                  <c:v>77.501999999999995</c:v>
                </c:pt>
                <c:pt idx="7967">
                  <c:v>79.626999999999995</c:v>
                </c:pt>
                <c:pt idx="7968">
                  <c:v>80.751999999999995</c:v>
                </c:pt>
                <c:pt idx="7969">
                  <c:v>81.748000000000005</c:v>
                </c:pt>
                <c:pt idx="7970">
                  <c:v>83.022999999999996</c:v>
                </c:pt>
                <c:pt idx="7971">
                  <c:v>83.447000000000003</c:v>
                </c:pt>
                <c:pt idx="7972">
                  <c:v>83.51</c:v>
                </c:pt>
                <c:pt idx="7973">
                  <c:v>83.474999999999994</c:v>
                </c:pt>
                <c:pt idx="7974">
                  <c:v>84.013999999999996</c:v>
                </c:pt>
                <c:pt idx="7975">
                  <c:v>83.614000000000004</c:v>
                </c:pt>
                <c:pt idx="7976">
                  <c:v>82.76</c:v>
                </c:pt>
                <c:pt idx="7977">
                  <c:v>82.655000000000001</c:v>
                </c:pt>
                <c:pt idx="7978">
                  <c:v>81.516000000000005</c:v>
                </c:pt>
                <c:pt idx="7979">
                  <c:v>79.775999999999996</c:v>
                </c:pt>
                <c:pt idx="7980">
                  <c:v>77.881</c:v>
                </c:pt>
                <c:pt idx="7981">
                  <c:v>75.718000000000004</c:v>
                </c:pt>
                <c:pt idx="7982">
                  <c:v>71.570999999999998</c:v>
                </c:pt>
                <c:pt idx="7983">
                  <c:v>61.691000000000003</c:v>
                </c:pt>
                <c:pt idx="7984">
                  <c:v>59.427</c:v>
                </c:pt>
                <c:pt idx="7985">
                  <c:v>71.233999999999995</c:v>
                </c:pt>
                <c:pt idx="7986">
                  <c:v>75.28</c:v>
                </c:pt>
                <c:pt idx="7987">
                  <c:v>77.989000000000004</c:v>
                </c:pt>
                <c:pt idx="7988">
                  <c:v>79.629000000000005</c:v>
                </c:pt>
                <c:pt idx="7989">
                  <c:v>81.625</c:v>
                </c:pt>
                <c:pt idx="7990">
                  <c:v>82.501000000000005</c:v>
                </c:pt>
                <c:pt idx="7991">
                  <c:v>83.039000000000001</c:v>
                </c:pt>
                <c:pt idx="7992">
                  <c:v>83.358999999999995</c:v>
                </c:pt>
                <c:pt idx="7993">
                  <c:v>84.203999999999994</c:v>
                </c:pt>
                <c:pt idx="7994">
                  <c:v>84.063000000000002</c:v>
                </c:pt>
                <c:pt idx="7995">
                  <c:v>83.805999999999997</c:v>
                </c:pt>
                <c:pt idx="7996">
                  <c:v>83.203999999999994</c:v>
                </c:pt>
                <c:pt idx="7997">
                  <c:v>83.305000000000007</c:v>
                </c:pt>
                <c:pt idx="7998">
                  <c:v>82.293000000000006</c:v>
                </c:pt>
                <c:pt idx="7999">
                  <c:v>81.093999999999994</c:v>
                </c:pt>
                <c:pt idx="8000">
                  <c:v>79.408000000000001</c:v>
                </c:pt>
                <c:pt idx="8001">
                  <c:v>78.040999999999997</c:v>
                </c:pt>
                <c:pt idx="8002">
                  <c:v>74.81</c:v>
                </c:pt>
                <c:pt idx="8003">
                  <c:v>70.180999999999997</c:v>
                </c:pt>
                <c:pt idx="8004">
                  <c:v>56.47</c:v>
                </c:pt>
                <c:pt idx="8005">
                  <c:v>63.067999999999998</c:v>
                </c:pt>
                <c:pt idx="8006">
                  <c:v>71.906999999999996</c:v>
                </c:pt>
                <c:pt idx="8007">
                  <c:v>75.441999999999993</c:v>
                </c:pt>
                <c:pt idx="8008">
                  <c:v>77.956000000000003</c:v>
                </c:pt>
                <c:pt idx="8009">
                  <c:v>80.173000000000002</c:v>
                </c:pt>
                <c:pt idx="8010">
                  <c:v>81.573999999999998</c:v>
                </c:pt>
                <c:pt idx="8011">
                  <c:v>82.277000000000001</c:v>
                </c:pt>
                <c:pt idx="8012">
                  <c:v>82.844999999999999</c:v>
                </c:pt>
                <c:pt idx="8013">
                  <c:v>83.813000000000002</c:v>
                </c:pt>
                <c:pt idx="8014">
                  <c:v>83.986999999999995</c:v>
                </c:pt>
                <c:pt idx="8015">
                  <c:v>83.8</c:v>
                </c:pt>
                <c:pt idx="8016">
                  <c:v>83.438999999999993</c:v>
                </c:pt>
                <c:pt idx="8017">
                  <c:v>83.707999999999998</c:v>
                </c:pt>
                <c:pt idx="8018">
                  <c:v>82.966999999999999</c:v>
                </c:pt>
                <c:pt idx="8019">
                  <c:v>81.900000000000006</c:v>
                </c:pt>
                <c:pt idx="8020">
                  <c:v>80.569000000000003</c:v>
                </c:pt>
                <c:pt idx="8021">
                  <c:v>79.680999999999997</c:v>
                </c:pt>
                <c:pt idx="8022">
                  <c:v>77.293999999999997</c:v>
                </c:pt>
                <c:pt idx="8023">
                  <c:v>73.971999999999994</c:v>
                </c:pt>
                <c:pt idx="8024">
                  <c:v>68.546999999999997</c:v>
                </c:pt>
                <c:pt idx="8025">
                  <c:v>54.585000000000001</c:v>
                </c:pt>
                <c:pt idx="8026">
                  <c:v>65.628</c:v>
                </c:pt>
                <c:pt idx="8027">
                  <c:v>72.319000000000003</c:v>
                </c:pt>
                <c:pt idx="8028">
                  <c:v>76.63</c:v>
                </c:pt>
                <c:pt idx="8029">
                  <c:v>78.912999999999997</c:v>
                </c:pt>
                <c:pt idx="8030">
                  <c:v>80.540999999999997</c:v>
                </c:pt>
                <c:pt idx="8031">
                  <c:v>81.540999999999997</c:v>
                </c:pt>
                <c:pt idx="8032">
                  <c:v>83.037999999999997</c:v>
                </c:pt>
                <c:pt idx="8033">
                  <c:v>83.507000000000005</c:v>
                </c:pt>
                <c:pt idx="8034">
                  <c:v>83.816000000000003</c:v>
                </c:pt>
                <c:pt idx="8035">
                  <c:v>83.775000000000006</c:v>
                </c:pt>
                <c:pt idx="8036">
                  <c:v>84.375</c:v>
                </c:pt>
                <c:pt idx="8037">
                  <c:v>83.986000000000004</c:v>
                </c:pt>
                <c:pt idx="8038">
                  <c:v>83.471999999999994</c:v>
                </c:pt>
                <c:pt idx="8039">
                  <c:v>82.593999999999994</c:v>
                </c:pt>
                <c:pt idx="8040">
                  <c:v>82.346999999999994</c:v>
                </c:pt>
                <c:pt idx="8041">
                  <c:v>80.894000000000005</c:v>
                </c:pt>
                <c:pt idx="8042">
                  <c:v>79.143000000000001</c:v>
                </c:pt>
                <c:pt idx="8043">
                  <c:v>76.626000000000005</c:v>
                </c:pt>
                <c:pt idx="8044">
                  <c:v>74.013999999999996</c:v>
                </c:pt>
                <c:pt idx="8045">
                  <c:v>67.960999999999999</c:v>
                </c:pt>
                <c:pt idx="8046">
                  <c:v>35.573</c:v>
                </c:pt>
                <c:pt idx="8047">
                  <c:v>67.097999999999999</c:v>
                </c:pt>
                <c:pt idx="8048">
                  <c:v>73.623999999999995</c:v>
                </c:pt>
                <c:pt idx="8049">
                  <c:v>76.903000000000006</c:v>
                </c:pt>
                <c:pt idx="8050">
                  <c:v>79.099000000000004</c:v>
                </c:pt>
                <c:pt idx="8051">
                  <c:v>80.320999999999998</c:v>
                </c:pt>
                <c:pt idx="8052">
                  <c:v>82.171999999999997</c:v>
                </c:pt>
                <c:pt idx="8053">
                  <c:v>82.981999999999999</c:v>
                </c:pt>
                <c:pt idx="8054">
                  <c:v>83.335999999999999</c:v>
                </c:pt>
                <c:pt idx="8055">
                  <c:v>83.534999999999997</c:v>
                </c:pt>
                <c:pt idx="8056">
                  <c:v>84.275000000000006</c:v>
                </c:pt>
                <c:pt idx="8057">
                  <c:v>84.1</c:v>
                </c:pt>
                <c:pt idx="8058">
                  <c:v>83.697000000000003</c:v>
                </c:pt>
                <c:pt idx="8059">
                  <c:v>83.093000000000004</c:v>
                </c:pt>
                <c:pt idx="8060">
                  <c:v>83.004999999999995</c:v>
                </c:pt>
                <c:pt idx="8061">
                  <c:v>81.888999999999996</c:v>
                </c:pt>
                <c:pt idx="8062">
                  <c:v>80.433000000000007</c:v>
                </c:pt>
                <c:pt idx="8063">
                  <c:v>78.478999999999999</c:v>
                </c:pt>
                <c:pt idx="8064">
                  <c:v>76.808999999999997</c:v>
                </c:pt>
                <c:pt idx="8065">
                  <c:v>73.016000000000005</c:v>
                </c:pt>
                <c:pt idx="8066">
                  <c:v>66.176000000000002</c:v>
                </c:pt>
                <c:pt idx="8067">
                  <c:v>52.634999999999998</c:v>
                </c:pt>
                <c:pt idx="8068">
                  <c:v>68.638000000000005</c:v>
                </c:pt>
                <c:pt idx="8069">
                  <c:v>74.251999999999995</c:v>
                </c:pt>
                <c:pt idx="8070">
                  <c:v>77.070999999999998</c:v>
                </c:pt>
                <c:pt idx="8071">
                  <c:v>79.141000000000005</c:v>
                </c:pt>
                <c:pt idx="8072">
                  <c:v>81.153000000000006</c:v>
                </c:pt>
                <c:pt idx="8073">
                  <c:v>82.241</c:v>
                </c:pt>
                <c:pt idx="8074">
                  <c:v>82.837000000000003</c:v>
                </c:pt>
                <c:pt idx="8075">
                  <c:v>83.338999999999999</c:v>
                </c:pt>
                <c:pt idx="8076">
                  <c:v>84.149000000000001</c:v>
                </c:pt>
                <c:pt idx="8077">
                  <c:v>84.180999999999997</c:v>
                </c:pt>
                <c:pt idx="8078">
                  <c:v>83.932000000000002</c:v>
                </c:pt>
                <c:pt idx="8079">
                  <c:v>84.191999999999993</c:v>
                </c:pt>
                <c:pt idx="8080">
                  <c:v>83.655000000000001</c:v>
                </c:pt>
                <c:pt idx="8081">
                  <c:v>82.75</c:v>
                </c:pt>
                <c:pt idx="8082">
                  <c:v>81.634</c:v>
                </c:pt>
                <c:pt idx="8083">
                  <c:v>80.888000000000005</c:v>
                </c:pt>
                <c:pt idx="8084">
                  <c:v>79.06</c:v>
                </c:pt>
                <c:pt idx="8085">
                  <c:v>76.099999999999994</c:v>
                </c:pt>
                <c:pt idx="8086">
                  <c:v>72.058000000000007</c:v>
                </c:pt>
                <c:pt idx="8087">
                  <c:v>64.960999999999999</c:v>
                </c:pt>
                <c:pt idx="8088">
                  <c:v>57.734000000000002</c:v>
                </c:pt>
                <c:pt idx="8089">
                  <c:v>70.111000000000004</c:v>
                </c:pt>
                <c:pt idx="8090">
                  <c:v>74.757999999999996</c:v>
                </c:pt>
                <c:pt idx="8091">
                  <c:v>78.143000000000001</c:v>
                </c:pt>
                <c:pt idx="8092">
                  <c:v>80.058999999999997</c:v>
                </c:pt>
                <c:pt idx="8093">
                  <c:v>81.352999999999994</c:v>
                </c:pt>
                <c:pt idx="8094">
                  <c:v>82.177000000000007</c:v>
                </c:pt>
                <c:pt idx="8095">
                  <c:v>83.563000000000002</c:v>
                </c:pt>
                <c:pt idx="8096">
                  <c:v>83.867000000000004</c:v>
                </c:pt>
                <c:pt idx="8097">
                  <c:v>84.037000000000006</c:v>
                </c:pt>
                <c:pt idx="8098">
                  <c:v>83.866</c:v>
                </c:pt>
                <c:pt idx="8099">
                  <c:v>84.471999999999994</c:v>
                </c:pt>
                <c:pt idx="8100">
                  <c:v>84.025000000000006</c:v>
                </c:pt>
                <c:pt idx="8101">
                  <c:v>83.254999999999995</c:v>
                </c:pt>
                <c:pt idx="8102">
                  <c:v>82.245000000000005</c:v>
                </c:pt>
                <c:pt idx="8103">
                  <c:v>81.968999999999994</c:v>
                </c:pt>
                <c:pt idx="8104">
                  <c:v>80.128</c:v>
                </c:pt>
                <c:pt idx="8105">
                  <c:v>78.287000000000006</c:v>
                </c:pt>
                <c:pt idx="8106">
                  <c:v>75.12</c:v>
                </c:pt>
                <c:pt idx="8107">
                  <c:v>72.019000000000005</c:v>
                </c:pt>
                <c:pt idx="8108">
                  <c:v>61.744</c:v>
                </c:pt>
                <c:pt idx="8109">
                  <c:v>60.082000000000001</c:v>
                </c:pt>
                <c:pt idx="8110">
                  <c:v>71.052999999999997</c:v>
                </c:pt>
                <c:pt idx="8111">
                  <c:v>75.491</c:v>
                </c:pt>
                <c:pt idx="8112">
                  <c:v>78.356999999999999</c:v>
                </c:pt>
                <c:pt idx="8113">
                  <c:v>80.025999999999996</c:v>
                </c:pt>
                <c:pt idx="8114">
                  <c:v>81.277000000000001</c:v>
                </c:pt>
                <c:pt idx="8115">
                  <c:v>82.808999999999997</c:v>
                </c:pt>
                <c:pt idx="8116">
                  <c:v>83.426000000000002</c:v>
                </c:pt>
                <c:pt idx="8117">
                  <c:v>83.74</c:v>
                </c:pt>
                <c:pt idx="8118">
                  <c:v>83.834000000000003</c:v>
                </c:pt>
                <c:pt idx="8119">
                  <c:v>84.44</c:v>
                </c:pt>
                <c:pt idx="8120">
                  <c:v>84.221999999999994</c:v>
                </c:pt>
                <c:pt idx="8121">
                  <c:v>83.647999999999996</c:v>
                </c:pt>
                <c:pt idx="8122">
                  <c:v>82.909000000000006</c:v>
                </c:pt>
                <c:pt idx="8123">
                  <c:v>82.703999999999994</c:v>
                </c:pt>
                <c:pt idx="8124">
                  <c:v>81.528000000000006</c:v>
                </c:pt>
                <c:pt idx="8125">
                  <c:v>79.861000000000004</c:v>
                </c:pt>
                <c:pt idx="8126">
                  <c:v>77.522999999999996</c:v>
                </c:pt>
                <c:pt idx="8127">
                  <c:v>75.341999999999999</c:v>
                </c:pt>
                <c:pt idx="8128">
                  <c:v>70.498999999999995</c:v>
                </c:pt>
                <c:pt idx="8129">
                  <c:v>57.293999999999997</c:v>
                </c:pt>
                <c:pt idx="8130">
                  <c:v>64.016000000000005</c:v>
                </c:pt>
                <c:pt idx="8131">
                  <c:v>72.227999999999994</c:v>
                </c:pt>
                <c:pt idx="8132">
                  <c:v>76.037999999999997</c:v>
                </c:pt>
                <c:pt idx="8133">
                  <c:v>78.471999999999994</c:v>
                </c:pt>
                <c:pt idx="8134">
                  <c:v>80.816999999999993</c:v>
                </c:pt>
                <c:pt idx="8135">
                  <c:v>82.04</c:v>
                </c:pt>
                <c:pt idx="8136">
                  <c:v>82.84</c:v>
                </c:pt>
                <c:pt idx="8137">
                  <c:v>83.313000000000002</c:v>
                </c:pt>
                <c:pt idx="8138">
                  <c:v>84.397999999999996</c:v>
                </c:pt>
                <c:pt idx="8139">
                  <c:v>84.427999999999997</c:v>
                </c:pt>
                <c:pt idx="8140">
                  <c:v>84.367000000000004</c:v>
                </c:pt>
                <c:pt idx="8141">
                  <c:v>83.908000000000001</c:v>
                </c:pt>
                <c:pt idx="8142">
                  <c:v>84.236000000000004</c:v>
                </c:pt>
                <c:pt idx="8143">
                  <c:v>83.411000000000001</c:v>
                </c:pt>
                <c:pt idx="8144">
                  <c:v>82.415999999999997</c:v>
                </c:pt>
                <c:pt idx="8145">
                  <c:v>81.036000000000001</c:v>
                </c:pt>
                <c:pt idx="8146">
                  <c:v>80.159000000000006</c:v>
                </c:pt>
                <c:pt idx="8147">
                  <c:v>77.739000000000004</c:v>
                </c:pt>
                <c:pt idx="8148">
                  <c:v>74.397999999999996</c:v>
                </c:pt>
                <c:pt idx="8149">
                  <c:v>69.186999999999998</c:v>
                </c:pt>
                <c:pt idx="8150">
                  <c:v>55.215000000000003</c:v>
                </c:pt>
                <c:pt idx="8151">
                  <c:v>66.05</c:v>
                </c:pt>
                <c:pt idx="8152">
                  <c:v>72.972999999999999</c:v>
                </c:pt>
                <c:pt idx="8153">
                  <c:v>76.319999999999993</c:v>
                </c:pt>
                <c:pt idx="8154">
                  <c:v>79.337999999999994</c:v>
                </c:pt>
                <c:pt idx="8155">
                  <c:v>80.932000000000002</c:v>
                </c:pt>
                <c:pt idx="8156">
                  <c:v>81.954999999999998</c:v>
                </c:pt>
                <c:pt idx="8157">
                  <c:v>82.616</c:v>
                </c:pt>
                <c:pt idx="8158">
                  <c:v>83.888999999999996</c:v>
                </c:pt>
                <c:pt idx="8159">
                  <c:v>84.19</c:v>
                </c:pt>
                <c:pt idx="8160">
                  <c:v>84.227000000000004</c:v>
                </c:pt>
                <c:pt idx="8161">
                  <c:v>83.959000000000003</c:v>
                </c:pt>
                <c:pt idx="8162">
                  <c:v>84.402000000000001</c:v>
                </c:pt>
                <c:pt idx="8163">
                  <c:v>83.885999999999996</c:v>
                </c:pt>
                <c:pt idx="8164">
                  <c:v>83.078999999999994</c:v>
                </c:pt>
                <c:pt idx="8165">
                  <c:v>81.965000000000003</c:v>
                </c:pt>
                <c:pt idx="8166">
                  <c:v>81.358999999999995</c:v>
                </c:pt>
                <c:pt idx="8167">
                  <c:v>79.676000000000002</c:v>
                </c:pt>
                <c:pt idx="8168">
                  <c:v>77.158000000000001</c:v>
                </c:pt>
                <c:pt idx="8169">
                  <c:v>73.55</c:v>
                </c:pt>
                <c:pt idx="8170">
                  <c:v>68.811999999999998</c:v>
                </c:pt>
                <c:pt idx="8171">
                  <c:v>40.890999999999998</c:v>
                </c:pt>
                <c:pt idx="8172">
                  <c:v>67.28</c:v>
                </c:pt>
                <c:pt idx="8173">
                  <c:v>73.52</c:v>
                </c:pt>
                <c:pt idx="8174">
                  <c:v>77.179000000000002</c:v>
                </c:pt>
                <c:pt idx="8175">
                  <c:v>79.534000000000006</c:v>
                </c:pt>
                <c:pt idx="8176">
                  <c:v>80.805999999999997</c:v>
                </c:pt>
                <c:pt idx="8177">
                  <c:v>81.956999999999994</c:v>
                </c:pt>
                <c:pt idx="8178">
                  <c:v>83.424000000000007</c:v>
                </c:pt>
                <c:pt idx="8179">
                  <c:v>83.861000000000004</c:v>
                </c:pt>
                <c:pt idx="8180">
                  <c:v>84.03</c:v>
                </c:pt>
                <c:pt idx="8181">
                  <c:v>84.772999999999996</c:v>
                </c:pt>
                <c:pt idx="8182">
                  <c:v>84.587000000000003</c:v>
                </c:pt>
                <c:pt idx="8183">
                  <c:v>84.241</c:v>
                </c:pt>
                <c:pt idx="8184">
                  <c:v>83.674999999999997</c:v>
                </c:pt>
                <c:pt idx="8185">
                  <c:v>83.567999999999998</c:v>
                </c:pt>
                <c:pt idx="8186">
                  <c:v>82.415000000000006</c:v>
                </c:pt>
                <c:pt idx="8187">
                  <c:v>80.963999999999999</c:v>
                </c:pt>
                <c:pt idx="8188">
                  <c:v>79.052000000000007</c:v>
                </c:pt>
                <c:pt idx="8189">
                  <c:v>77.314999999999998</c:v>
                </c:pt>
                <c:pt idx="8190">
                  <c:v>73.382999999999996</c:v>
                </c:pt>
                <c:pt idx="8191">
                  <c:v>66.540999999999997</c:v>
                </c:pt>
                <c:pt idx="8192">
                  <c:v>52.393000000000001</c:v>
                </c:pt>
                <c:pt idx="8193">
                  <c:v>69.534999999999997</c:v>
                </c:pt>
                <c:pt idx="8194">
                  <c:v>74.7</c:v>
                </c:pt>
                <c:pt idx="8195">
                  <c:v>77.722999999999999</c:v>
                </c:pt>
                <c:pt idx="8196">
                  <c:v>79.557000000000002</c:v>
                </c:pt>
                <c:pt idx="8197">
                  <c:v>81.701999999999998</c:v>
                </c:pt>
                <c:pt idx="8198">
                  <c:v>82.641000000000005</c:v>
                </c:pt>
                <c:pt idx="8199">
                  <c:v>83.358000000000004</c:v>
                </c:pt>
                <c:pt idx="8200">
                  <c:v>83.695999999999998</c:v>
                </c:pt>
                <c:pt idx="8201">
                  <c:v>84.590999999999994</c:v>
                </c:pt>
                <c:pt idx="8202">
                  <c:v>84.570999999999998</c:v>
                </c:pt>
                <c:pt idx="8203">
                  <c:v>84.411000000000001</c:v>
                </c:pt>
                <c:pt idx="8204">
                  <c:v>83.772999999999996</c:v>
                </c:pt>
                <c:pt idx="8205">
                  <c:v>84.078000000000003</c:v>
                </c:pt>
                <c:pt idx="8206">
                  <c:v>83.078999999999994</c:v>
                </c:pt>
                <c:pt idx="8207">
                  <c:v>82.01</c:v>
                </c:pt>
                <c:pt idx="8208">
                  <c:v>80.334000000000003</c:v>
                </c:pt>
                <c:pt idx="8209">
                  <c:v>79.430999999999997</c:v>
                </c:pt>
                <c:pt idx="8210">
                  <c:v>76.355999999999995</c:v>
                </c:pt>
                <c:pt idx="8211">
                  <c:v>72.382999999999996</c:v>
                </c:pt>
                <c:pt idx="8212">
                  <c:v>63.822000000000003</c:v>
                </c:pt>
                <c:pt idx="8213">
                  <c:v>56.862000000000002</c:v>
                </c:pt>
                <c:pt idx="8214">
                  <c:v>70.495000000000005</c:v>
                </c:pt>
                <c:pt idx="8215">
                  <c:v>75.126000000000005</c:v>
                </c:pt>
                <c:pt idx="8216">
                  <c:v>77.837999999999994</c:v>
                </c:pt>
                <c:pt idx="8217">
                  <c:v>80.33</c:v>
                </c:pt>
                <c:pt idx="8218">
                  <c:v>81.710999999999999</c:v>
                </c:pt>
                <c:pt idx="8219">
                  <c:v>82.543000000000006</c:v>
                </c:pt>
                <c:pt idx="8220">
                  <c:v>83.210999999999999</c:v>
                </c:pt>
                <c:pt idx="8221">
                  <c:v>84.222999999999999</c:v>
                </c:pt>
                <c:pt idx="8222">
                  <c:v>84.447999999999993</c:v>
                </c:pt>
                <c:pt idx="8223">
                  <c:v>84.3</c:v>
                </c:pt>
                <c:pt idx="8224">
                  <c:v>84.108000000000004</c:v>
                </c:pt>
                <c:pt idx="8225">
                  <c:v>84.415000000000006</c:v>
                </c:pt>
                <c:pt idx="8226">
                  <c:v>83.694000000000003</c:v>
                </c:pt>
                <c:pt idx="8227">
                  <c:v>82.715000000000003</c:v>
                </c:pt>
                <c:pt idx="8228">
                  <c:v>82.399000000000001</c:v>
                </c:pt>
                <c:pt idx="8229">
                  <c:v>80.634</c:v>
                </c:pt>
                <c:pt idx="8230">
                  <c:v>78.736999999999995</c:v>
                </c:pt>
                <c:pt idx="8231">
                  <c:v>75.673000000000002</c:v>
                </c:pt>
                <c:pt idx="8232">
                  <c:v>72.379000000000005</c:v>
                </c:pt>
                <c:pt idx="8233">
                  <c:v>62.88</c:v>
                </c:pt>
                <c:pt idx="8234">
                  <c:v>60.777000000000001</c:v>
                </c:pt>
                <c:pt idx="8235">
                  <c:v>71.403999999999996</c:v>
                </c:pt>
                <c:pt idx="8236">
                  <c:v>76.149000000000001</c:v>
                </c:pt>
                <c:pt idx="8237">
                  <c:v>78.762</c:v>
                </c:pt>
                <c:pt idx="8238">
                  <c:v>80.570999999999998</c:v>
                </c:pt>
                <c:pt idx="8239">
                  <c:v>81.698999999999998</c:v>
                </c:pt>
                <c:pt idx="8240">
                  <c:v>83.388999999999996</c:v>
                </c:pt>
                <c:pt idx="8241">
                  <c:v>83.86</c:v>
                </c:pt>
                <c:pt idx="8242">
                  <c:v>84.3</c:v>
                </c:pt>
                <c:pt idx="8243">
                  <c:v>84.283000000000001</c:v>
                </c:pt>
                <c:pt idx="8244">
                  <c:v>84.981999999999999</c:v>
                </c:pt>
                <c:pt idx="8245">
                  <c:v>84.66</c:v>
                </c:pt>
                <c:pt idx="8246">
                  <c:v>84.182000000000002</c:v>
                </c:pt>
                <c:pt idx="8247">
                  <c:v>83.367999999999995</c:v>
                </c:pt>
                <c:pt idx="8248">
                  <c:v>83.209000000000003</c:v>
                </c:pt>
                <c:pt idx="8249">
                  <c:v>81.963999999999999</c:v>
                </c:pt>
                <c:pt idx="8250">
                  <c:v>80.344999999999999</c:v>
                </c:pt>
                <c:pt idx="8251">
                  <c:v>78.046999999999997</c:v>
                </c:pt>
                <c:pt idx="8252">
                  <c:v>75.863</c:v>
                </c:pt>
                <c:pt idx="8253">
                  <c:v>70.835999999999999</c:v>
                </c:pt>
                <c:pt idx="8254">
                  <c:v>58.162999999999997</c:v>
                </c:pt>
                <c:pt idx="8255">
                  <c:v>63.914000000000001</c:v>
                </c:pt>
                <c:pt idx="8256">
                  <c:v>72.489000000000004</c:v>
                </c:pt>
                <c:pt idx="8257">
                  <c:v>76.396000000000001</c:v>
                </c:pt>
                <c:pt idx="8258">
                  <c:v>78.840999999999994</c:v>
                </c:pt>
                <c:pt idx="8259">
                  <c:v>80.399000000000001</c:v>
                </c:pt>
                <c:pt idx="8260">
                  <c:v>82.344999999999999</c:v>
                </c:pt>
                <c:pt idx="8261">
                  <c:v>83.206999999999994</c:v>
                </c:pt>
                <c:pt idx="8262">
                  <c:v>83.715999999999994</c:v>
                </c:pt>
                <c:pt idx="8263">
                  <c:v>83.995999999999995</c:v>
                </c:pt>
                <c:pt idx="8264">
                  <c:v>84.757999999999996</c:v>
                </c:pt>
                <c:pt idx="8265">
                  <c:v>84.778000000000006</c:v>
                </c:pt>
                <c:pt idx="8266">
                  <c:v>84.319000000000003</c:v>
                </c:pt>
                <c:pt idx="8267">
                  <c:v>83.846000000000004</c:v>
                </c:pt>
                <c:pt idx="8268">
                  <c:v>83.811999999999998</c:v>
                </c:pt>
                <c:pt idx="8269">
                  <c:v>82.837000000000003</c:v>
                </c:pt>
                <c:pt idx="8270">
                  <c:v>81.507000000000005</c:v>
                </c:pt>
                <c:pt idx="8271">
                  <c:v>79.715999999999994</c:v>
                </c:pt>
                <c:pt idx="8272">
                  <c:v>78.244</c:v>
                </c:pt>
                <c:pt idx="8273">
                  <c:v>74.869</c:v>
                </c:pt>
                <c:pt idx="8274">
                  <c:v>69.733999999999995</c:v>
                </c:pt>
                <c:pt idx="8275">
                  <c:v>51.991</c:v>
                </c:pt>
                <c:pt idx="8276">
                  <c:v>66.231999999999999</c:v>
                </c:pt>
                <c:pt idx="8277">
                  <c:v>73.352999999999994</c:v>
                </c:pt>
                <c:pt idx="8278">
                  <c:v>76.739000000000004</c:v>
                </c:pt>
                <c:pt idx="8279">
                  <c:v>79.775999999999996</c:v>
                </c:pt>
                <c:pt idx="8280">
                  <c:v>81.296000000000006</c:v>
                </c:pt>
                <c:pt idx="8281">
                  <c:v>82.457999999999998</c:v>
                </c:pt>
                <c:pt idx="8282">
                  <c:v>83.120999999999995</c:v>
                </c:pt>
                <c:pt idx="8283">
                  <c:v>84.411000000000001</c:v>
                </c:pt>
                <c:pt idx="8284">
                  <c:v>84.644000000000005</c:v>
                </c:pt>
                <c:pt idx="8285">
                  <c:v>84.718999999999994</c:v>
                </c:pt>
                <c:pt idx="8286">
                  <c:v>84.450999999999993</c:v>
                </c:pt>
                <c:pt idx="8287">
                  <c:v>84.897999999999996</c:v>
                </c:pt>
                <c:pt idx="8288">
                  <c:v>84.301000000000002</c:v>
                </c:pt>
                <c:pt idx="8289">
                  <c:v>83.543000000000006</c:v>
                </c:pt>
                <c:pt idx="8290">
                  <c:v>82.409000000000006</c:v>
                </c:pt>
                <c:pt idx="8291">
                  <c:v>81.808999999999997</c:v>
                </c:pt>
                <c:pt idx="8292">
                  <c:v>79.983000000000004</c:v>
                </c:pt>
                <c:pt idx="8293">
                  <c:v>77.561000000000007</c:v>
                </c:pt>
                <c:pt idx="8294">
                  <c:v>73.956999999999994</c:v>
                </c:pt>
                <c:pt idx="8295">
                  <c:v>69.02</c:v>
                </c:pt>
                <c:pt idx="8296">
                  <c:v>40.706000000000003</c:v>
                </c:pt>
                <c:pt idx="8297">
                  <c:v>68.119</c:v>
                </c:pt>
                <c:pt idx="8298">
                  <c:v>73.765000000000001</c:v>
                </c:pt>
                <c:pt idx="8299">
                  <c:v>77.674000000000007</c:v>
                </c:pt>
                <c:pt idx="8300">
                  <c:v>79.897999999999996</c:v>
                </c:pt>
                <c:pt idx="8301">
                  <c:v>81.298000000000002</c:v>
                </c:pt>
                <c:pt idx="8302">
                  <c:v>82.233000000000004</c:v>
                </c:pt>
                <c:pt idx="8303">
                  <c:v>83.805999999999997</c:v>
                </c:pt>
                <c:pt idx="8304">
                  <c:v>84.206000000000003</c:v>
                </c:pt>
                <c:pt idx="8305">
                  <c:v>84.45</c:v>
                </c:pt>
                <c:pt idx="8306">
                  <c:v>84.328999999999994</c:v>
                </c:pt>
                <c:pt idx="8307">
                  <c:v>84.959000000000003</c:v>
                </c:pt>
                <c:pt idx="8308">
                  <c:v>84.537999999999997</c:v>
                </c:pt>
                <c:pt idx="8309">
                  <c:v>84.013000000000005</c:v>
                </c:pt>
                <c:pt idx="8310">
                  <c:v>83.013000000000005</c:v>
                </c:pt>
                <c:pt idx="8311">
                  <c:v>82.75</c:v>
                </c:pt>
                <c:pt idx="8312">
                  <c:v>81.281000000000006</c:v>
                </c:pt>
                <c:pt idx="8313">
                  <c:v>79.424999999999997</c:v>
                </c:pt>
                <c:pt idx="8314">
                  <c:v>76.721999999999994</c:v>
                </c:pt>
                <c:pt idx="8315">
                  <c:v>73.86</c:v>
                </c:pt>
                <c:pt idx="8316">
                  <c:v>67.204999999999998</c:v>
                </c:pt>
                <c:pt idx="8317">
                  <c:v>51.462000000000003</c:v>
                </c:pt>
                <c:pt idx="8318">
                  <c:v>69.283000000000001</c:v>
                </c:pt>
                <c:pt idx="8319">
                  <c:v>74.831000000000003</c:v>
                </c:pt>
                <c:pt idx="8320">
                  <c:v>78.037000000000006</c:v>
                </c:pt>
                <c:pt idx="8321">
                  <c:v>79.855000000000004</c:v>
                </c:pt>
                <c:pt idx="8322">
                  <c:v>81.373999999999995</c:v>
                </c:pt>
                <c:pt idx="8323">
                  <c:v>82.974000000000004</c:v>
                </c:pt>
                <c:pt idx="8324">
                  <c:v>83.760999999999996</c:v>
                </c:pt>
                <c:pt idx="8325">
                  <c:v>84.123000000000005</c:v>
                </c:pt>
                <c:pt idx="8326">
                  <c:v>84.265000000000001</c:v>
                </c:pt>
                <c:pt idx="8327">
                  <c:v>84.983999999999995</c:v>
                </c:pt>
                <c:pt idx="8328">
                  <c:v>84.86</c:v>
                </c:pt>
                <c:pt idx="8329">
                  <c:v>84.24</c:v>
                </c:pt>
                <c:pt idx="8330">
                  <c:v>84.509</c:v>
                </c:pt>
                <c:pt idx="8331">
                  <c:v>83.549000000000007</c:v>
                </c:pt>
                <c:pt idx="8332">
                  <c:v>82.495999999999995</c:v>
                </c:pt>
                <c:pt idx="8333">
                  <c:v>80.911000000000001</c:v>
                </c:pt>
                <c:pt idx="8334">
                  <c:v>79.927999999999997</c:v>
                </c:pt>
                <c:pt idx="8335">
                  <c:v>76.995999999999995</c:v>
                </c:pt>
                <c:pt idx="8336">
                  <c:v>72.918999999999997</c:v>
                </c:pt>
                <c:pt idx="8337">
                  <c:v>64.870999999999995</c:v>
                </c:pt>
                <c:pt idx="8338">
                  <c:v>58.281999999999996</c:v>
                </c:pt>
                <c:pt idx="8339">
                  <c:v>70.843000000000004</c:v>
                </c:pt>
                <c:pt idx="8340">
                  <c:v>75.677999999999997</c:v>
                </c:pt>
                <c:pt idx="8341">
                  <c:v>78.218000000000004</c:v>
                </c:pt>
                <c:pt idx="8342">
                  <c:v>80.936000000000007</c:v>
                </c:pt>
                <c:pt idx="8343">
                  <c:v>82.149000000000001</c:v>
                </c:pt>
                <c:pt idx="8344">
                  <c:v>83.106999999999999</c:v>
                </c:pt>
                <c:pt idx="8345">
                  <c:v>83.641000000000005</c:v>
                </c:pt>
                <c:pt idx="8346">
                  <c:v>84.754999999999995</c:v>
                </c:pt>
                <c:pt idx="8347">
                  <c:v>84.858000000000004</c:v>
                </c:pt>
                <c:pt idx="8348">
                  <c:v>84.811999999999998</c:v>
                </c:pt>
                <c:pt idx="8349">
                  <c:v>84.507000000000005</c:v>
                </c:pt>
                <c:pt idx="8350">
                  <c:v>84.891999999999996</c:v>
                </c:pt>
                <c:pt idx="8351">
                  <c:v>84.11</c:v>
                </c:pt>
                <c:pt idx="8352">
                  <c:v>83.182000000000002</c:v>
                </c:pt>
                <c:pt idx="8353">
                  <c:v>81.97</c:v>
                </c:pt>
                <c:pt idx="8354">
                  <c:v>81.097999999999999</c:v>
                </c:pt>
                <c:pt idx="8355">
                  <c:v>79.08</c:v>
                </c:pt>
                <c:pt idx="8356">
                  <c:v>76.141000000000005</c:v>
                </c:pt>
                <c:pt idx="8357">
                  <c:v>71.813000000000002</c:v>
                </c:pt>
                <c:pt idx="8358">
                  <c:v>63.719000000000001</c:v>
                </c:pt>
                <c:pt idx="8359">
                  <c:v>61.337000000000003</c:v>
                </c:pt>
                <c:pt idx="8360">
                  <c:v>71.781999999999996</c:v>
                </c:pt>
                <c:pt idx="8361">
                  <c:v>75.808000000000007</c:v>
                </c:pt>
                <c:pt idx="8362">
                  <c:v>79.007000000000005</c:v>
                </c:pt>
                <c:pt idx="8363">
                  <c:v>80.915999999999997</c:v>
                </c:pt>
                <c:pt idx="8364">
                  <c:v>82.08</c:v>
                </c:pt>
                <c:pt idx="8365">
                  <c:v>83.007999999999996</c:v>
                </c:pt>
                <c:pt idx="8366">
                  <c:v>84.156999999999996</c:v>
                </c:pt>
                <c:pt idx="8367">
                  <c:v>84.658000000000001</c:v>
                </c:pt>
                <c:pt idx="8368">
                  <c:v>84.641999999999996</c:v>
                </c:pt>
                <c:pt idx="8369">
                  <c:v>84.567999999999998</c:v>
                </c:pt>
                <c:pt idx="8370">
                  <c:v>85.006</c:v>
                </c:pt>
                <c:pt idx="8371">
                  <c:v>84.545000000000002</c:v>
                </c:pt>
                <c:pt idx="8372">
                  <c:v>83.76</c:v>
                </c:pt>
                <c:pt idx="8373">
                  <c:v>82.765000000000001</c:v>
                </c:pt>
                <c:pt idx="8374">
                  <c:v>82.366</c:v>
                </c:pt>
                <c:pt idx="8375">
                  <c:v>80.730999999999995</c:v>
                </c:pt>
                <c:pt idx="8376">
                  <c:v>78.454999999999998</c:v>
                </c:pt>
                <c:pt idx="8377">
                  <c:v>76.254000000000005</c:v>
                </c:pt>
                <c:pt idx="8378">
                  <c:v>71.463999999999999</c:v>
                </c:pt>
                <c:pt idx="8379">
                  <c:v>58.009</c:v>
                </c:pt>
                <c:pt idx="8380">
                  <c:v>64.188999999999993</c:v>
                </c:pt>
                <c:pt idx="8381">
                  <c:v>73.028999999999996</c:v>
                </c:pt>
                <c:pt idx="8382">
                  <c:v>76.710999999999999</c:v>
                </c:pt>
                <c:pt idx="8383">
                  <c:v>79.364000000000004</c:v>
                </c:pt>
                <c:pt idx="8384">
                  <c:v>80.876999999999995</c:v>
                </c:pt>
                <c:pt idx="8385">
                  <c:v>82.899000000000001</c:v>
                </c:pt>
                <c:pt idx="8386">
                  <c:v>83.614000000000004</c:v>
                </c:pt>
                <c:pt idx="8387">
                  <c:v>84.215999999999994</c:v>
                </c:pt>
                <c:pt idx="8388">
                  <c:v>84.433999999999997</c:v>
                </c:pt>
                <c:pt idx="8389">
                  <c:v>85.295000000000002</c:v>
                </c:pt>
                <c:pt idx="8390">
                  <c:v>85.147000000000006</c:v>
                </c:pt>
                <c:pt idx="8391">
                  <c:v>84.811000000000007</c:v>
                </c:pt>
                <c:pt idx="8392">
                  <c:v>84.259</c:v>
                </c:pt>
                <c:pt idx="8393">
                  <c:v>84.284999999999997</c:v>
                </c:pt>
                <c:pt idx="8394">
                  <c:v>83.212999999999994</c:v>
                </c:pt>
                <c:pt idx="8395">
                  <c:v>81.93</c:v>
                </c:pt>
                <c:pt idx="8396">
                  <c:v>80.13</c:v>
                </c:pt>
                <c:pt idx="8397">
                  <c:v>78.656000000000006</c:v>
                </c:pt>
                <c:pt idx="8398">
                  <c:v>75.256</c:v>
                </c:pt>
                <c:pt idx="8399">
                  <c:v>69.986999999999995</c:v>
                </c:pt>
                <c:pt idx="8400">
                  <c:v>54.497</c:v>
                </c:pt>
                <c:pt idx="8401">
                  <c:v>66.549000000000007</c:v>
                </c:pt>
                <c:pt idx="8402">
                  <c:v>73.834999999999994</c:v>
                </c:pt>
                <c:pt idx="8403">
                  <c:v>77.212000000000003</c:v>
                </c:pt>
                <c:pt idx="8404">
                  <c:v>79.442999999999998</c:v>
                </c:pt>
                <c:pt idx="8405">
                  <c:v>81.671999999999997</c:v>
                </c:pt>
                <c:pt idx="8406">
                  <c:v>82.811999999999998</c:v>
                </c:pt>
                <c:pt idx="8407">
                  <c:v>83.507000000000005</c:v>
                </c:pt>
                <c:pt idx="8408">
                  <c:v>83.956999999999994</c:v>
                </c:pt>
                <c:pt idx="8409">
                  <c:v>84.968000000000004</c:v>
                </c:pt>
                <c:pt idx="8410">
                  <c:v>85.063000000000002</c:v>
                </c:pt>
                <c:pt idx="8411">
                  <c:v>84.838999999999999</c:v>
                </c:pt>
                <c:pt idx="8412">
                  <c:v>84.460999999999999</c:v>
                </c:pt>
                <c:pt idx="8413">
                  <c:v>84.652000000000001</c:v>
                </c:pt>
                <c:pt idx="8414">
                  <c:v>83.953000000000003</c:v>
                </c:pt>
                <c:pt idx="8415">
                  <c:v>82.808000000000007</c:v>
                </c:pt>
                <c:pt idx="8416">
                  <c:v>81.381</c:v>
                </c:pt>
                <c:pt idx="8417">
                  <c:v>80.447999999999993</c:v>
                </c:pt>
                <c:pt idx="8418">
                  <c:v>78.007999999999996</c:v>
                </c:pt>
                <c:pt idx="8419">
                  <c:v>74.534999999999997</c:v>
                </c:pt>
                <c:pt idx="8420">
                  <c:v>68.281999999999996</c:v>
                </c:pt>
                <c:pt idx="8421">
                  <c:v>47.456000000000003</c:v>
                </c:pt>
                <c:pt idx="8422">
                  <c:v>68.471000000000004</c:v>
                </c:pt>
                <c:pt idx="8423">
                  <c:v>74.159000000000006</c:v>
                </c:pt>
                <c:pt idx="8424">
                  <c:v>77.516000000000005</c:v>
                </c:pt>
                <c:pt idx="8425">
                  <c:v>80.277000000000001</c:v>
                </c:pt>
                <c:pt idx="8426">
                  <c:v>81.738</c:v>
                </c:pt>
                <c:pt idx="8427">
                  <c:v>82.688000000000002</c:v>
                </c:pt>
                <c:pt idx="8428">
                  <c:v>84.245000000000005</c:v>
                </c:pt>
                <c:pt idx="8429">
                  <c:v>84.620999999999995</c:v>
                </c:pt>
                <c:pt idx="8430">
                  <c:v>84.953999999999994</c:v>
                </c:pt>
                <c:pt idx="8431">
                  <c:v>84.858000000000004</c:v>
                </c:pt>
                <c:pt idx="8432">
                  <c:v>85.477000000000004</c:v>
                </c:pt>
                <c:pt idx="8433">
                  <c:v>85.034000000000006</c:v>
                </c:pt>
                <c:pt idx="8434">
                  <c:v>84.516000000000005</c:v>
                </c:pt>
                <c:pt idx="8435">
                  <c:v>83.537999999999997</c:v>
                </c:pt>
                <c:pt idx="8436">
                  <c:v>83.228999999999999</c:v>
                </c:pt>
                <c:pt idx="8437">
                  <c:v>81.722999999999999</c:v>
                </c:pt>
                <c:pt idx="8438">
                  <c:v>79.881</c:v>
                </c:pt>
                <c:pt idx="8439">
                  <c:v>77.241</c:v>
                </c:pt>
                <c:pt idx="8440">
                  <c:v>74.206999999999994</c:v>
                </c:pt>
                <c:pt idx="8441">
                  <c:v>67.256</c:v>
                </c:pt>
                <c:pt idx="8442">
                  <c:v>53.997999999999998</c:v>
                </c:pt>
                <c:pt idx="8443">
                  <c:v>69.659000000000006</c:v>
                </c:pt>
                <c:pt idx="8444">
                  <c:v>75.441999999999993</c:v>
                </c:pt>
                <c:pt idx="8445">
                  <c:v>78.432000000000002</c:v>
                </c:pt>
                <c:pt idx="8446">
                  <c:v>80.42</c:v>
                </c:pt>
                <c:pt idx="8447">
                  <c:v>81.695999999999998</c:v>
                </c:pt>
                <c:pt idx="8448">
                  <c:v>83.433000000000007</c:v>
                </c:pt>
                <c:pt idx="8449">
                  <c:v>84.123999999999995</c:v>
                </c:pt>
                <c:pt idx="8450">
                  <c:v>84.575000000000003</c:v>
                </c:pt>
                <c:pt idx="8451">
                  <c:v>84.566000000000003</c:v>
                </c:pt>
                <c:pt idx="8452">
                  <c:v>85.366</c:v>
                </c:pt>
                <c:pt idx="8453">
                  <c:v>85.177999999999997</c:v>
                </c:pt>
                <c:pt idx="8454">
                  <c:v>84.647000000000006</c:v>
                </c:pt>
                <c:pt idx="8455">
                  <c:v>84.027000000000001</c:v>
                </c:pt>
                <c:pt idx="8456">
                  <c:v>83.921000000000006</c:v>
                </c:pt>
                <c:pt idx="8457">
                  <c:v>82.766000000000005</c:v>
                </c:pt>
                <c:pt idx="8458">
                  <c:v>81.227999999999994</c:v>
                </c:pt>
                <c:pt idx="8459">
                  <c:v>79.296999999999997</c:v>
                </c:pt>
                <c:pt idx="8460">
                  <c:v>77.358999999999995</c:v>
                </c:pt>
                <c:pt idx="8461">
                  <c:v>73.176000000000002</c:v>
                </c:pt>
                <c:pt idx="8462">
                  <c:v>65.222999999999999</c:v>
                </c:pt>
                <c:pt idx="8463">
                  <c:v>59.14</c:v>
                </c:pt>
                <c:pt idx="8464">
                  <c:v>70.887</c:v>
                </c:pt>
                <c:pt idx="8465">
                  <c:v>75.935000000000002</c:v>
                </c:pt>
                <c:pt idx="8466">
                  <c:v>78.513000000000005</c:v>
                </c:pt>
                <c:pt idx="8467">
                  <c:v>80.536000000000001</c:v>
                </c:pt>
                <c:pt idx="8468">
                  <c:v>82.391999999999996</c:v>
                </c:pt>
                <c:pt idx="8469">
                  <c:v>83.43</c:v>
                </c:pt>
                <c:pt idx="8470">
                  <c:v>83.962000000000003</c:v>
                </c:pt>
                <c:pt idx="8471">
                  <c:v>84.355000000000004</c:v>
                </c:pt>
                <c:pt idx="8472">
                  <c:v>85.194000000000003</c:v>
                </c:pt>
                <c:pt idx="8473">
                  <c:v>85.186999999999998</c:v>
                </c:pt>
                <c:pt idx="8474">
                  <c:v>84.903999999999996</c:v>
                </c:pt>
                <c:pt idx="8475">
                  <c:v>85.271000000000001</c:v>
                </c:pt>
                <c:pt idx="8476">
                  <c:v>84.504999999999995</c:v>
                </c:pt>
                <c:pt idx="8477">
                  <c:v>83.605999999999995</c:v>
                </c:pt>
                <c:pt idx="8478">
                  <c:v>82.391000000000005</c:v>
                </c:pt>
                <c:pt idx="8479">
                  <c:v>81.483000000000004</c:v>
                </c:pt>
                <c:pt idx="8480">
                  <c:v>79.563999999999993</c:v>
                </c:pt>
                <c:pt idx="8481">
                  <c:v>76.56</c:v>
                </c:pt>
                <c:pt idx="8482">
                  <c:v>72.391000000000005</c:v>
                </c:pt>
                <c:pt idx="8483">
                  <c:v>63.920999999999999</c:v>
                </c:pt>
                <c:pt idx="8484">
                  <c:v>60.957000000000001</c:v>
                </c:pt>
                <c:pt idx="8485">
                  <c:v>72.265000000000001</c:v>
                </c:pt>
                <c:pt idx="8486">
                  <c:v>76.182000000000002</c:v>
                </c:pt>
                <c:pt idx="8487">
                  <c:v>79.587999999999994</c:v>
                </c:pt>
                <c:pt idx="8488">
                  <c:v>81.316000000000003</c:v>
                </c:pt>
                <c:pt idx="8489">
                  <c:v>82.587999999999994</c:v>
                </c:pt>
                <c:pt idx="8490">
                  <c:v>83.412000000000006</c:v>
                </c:pt>
                <c:pt idx="8491">
                  <c:v>84.706000000000003</c:v>
                </c:pt>
                <c:pt idx="8492">
                  <c:v>85.052999999999997</c:v>
                </c:pt>
                <c:pt idx="8493">
                  <c:v>85.165000000000006</c:v>
                </c:pt>
                <c:pt idx="8494">
                  <c:v>84.983000000000004</c:v>
                </c:pt>
                <c:pt idx="8495">
                  <c:v>85.498999999999995</c:v>
                </c:pt>
                <c:pt idx="8496">
                  <c:v>84.938999999999993</c:v>
                </c:pt>
                <c:pt idx="8497">
                  <c:v>84.224999999999994</c:v>
                </c:pt>
                <c:pt idx="8498">
                  <c:v>83.171999999999997</c:v>
                </c:pt>
                <c:pt idx="8499">
                  <c:v>82.820999999999998</c:v>
                </c:pt>
                <c:pt idx="8500">
                  <c:v>81.111999999999995</c:v>
                </c:pt>
                <c:pt idx="8501">
                  <c:v>78.915000000000006</c:v>
                </c:pt>
                <c:pt idx="8502">
                  <c:v>75.7</c:v>
                </c:pt>
                <c:pt idx="8503">
                  <c:v>72.03</c:v>
                </c:pt>
                <c:pt idx="8504">
                  <c:v>58.222999999999999</c:v>
                </c:pt>
                <c:pt idx="8505">
                  <c:v>64.641999999999996</c:v>
                </c:pt>
                <c:pt idx="8506">
                  <c:v>72.807000000000002</c:v>
                </c:pt>
                <c:pt idx="8507">
                  <c:v>76.995000000000005</c:v>
                </c:pt>
                <c:pt idx="8508">
                  <c:v>79.733999999999995</c:v>
                </c:pt>
                <c:pt idx="8509">
                  <c:v>81.245000000000005</c:v>
                </c:pt>
                <c:pt idx="8510">
                  <c:v>82.494</c:v>
                </c:pt>
                <c:pt idx="8511">
                  <c:v>83.894000000000005</c:v>
                </c:pt>
                <c:pt idx="8512">
                  <c:v>84.596000000000004</c:v>
                </c:pt>
                <c:pt idx="8513">
                  <c:v>84.808999999999997</c:v>
                </c:pt>
                <c:pt idx="8514">
                  <c:v>84.891000000000005</c:v>
                </c:pt>
                <c:pt idx="8515">
                  <c:v>85.486999999999995</c:v>
                </c:pt>
                <c:pt idx="8516">
                  <c:v>85.191000000000003</c:v>
                </c:pt>
                <c:pt idx="8517">
                  <c:v>84.66</c:v>
                </c:pt>
                <c:pt idx="8518">
                  <c:v>83.864999999999995</c:v>
                </c:pt>
                <c:pt idx="8519">
                  <c:v>83.620999999999995</c:v>
                </c:pt>
                <c:pt idx="8520">
                  <c:v>82.334000000000003</c:v>
                </c:pt>
                <c:pt idx="8521">
                  <c:v>80.575999999999993</c:v>
                </c:pt>
                <c:pt idx="8522">
                  <c:v>78.150000000000006</c:v>
                </c:pt>
                <c:pt idx="8523">
                  <c:v>75.736999999999995</c:v>
                </c:pt>
                <c:pt idx="8524">
                  <c:v>70.468999999999994</c:v>
                </c:pt>
                <c:pt idx="8525">
                  <c:v>55.414999999999999</c:v>
                </c:pt>
                <c:pt idx="8526">
                  <c:v>66.834999999999994</c:v>
                </c:pt>
                <c:pt idx="8527">
                  <c:v>73.942999999999998</c:v>
                </c:pt>
                <c:pt idx="8528">
                  <c:v>77.691999999999993</c:v>
                </c:pt>
                <c:pt idx="8529">
                  <c:v>79.88</c:v>
                </c:pt>
                <c:pt idx="8530">
                  <c:v>82.156000000000006</c:v>
                </c:pt>
                <c:pt idx="8531">
                  <c:v>83.191999999999993</c:v>
                </c:pt>
                <c:pt idx="8532">
                  <c:v>83.983000000000004</c:v>
                </c:pt>
                <c:pt idx="8533">
                  <c:v>84.412999999999997</c:v>
                </c:pt>
                <c:pt idx="8534">
                  <c:v>85.465999999999994</c:v>
                </c:pt>
                <c:pt idx="8535">
                  <c:v>85.460999999999999</c:v>
                </c:pt>
                <c:pt idx="8536">
                  <c:v>85.317999999999998</c:v>
                </c:pt>
                <c:pt idx="8537">
                  <c:v>84.894000000000005</c:v>
                </c:pt>
                <c:pt idx="8538">
                  <c:v>85.143000000000001</c:v>
                </c:pt>
                <c:pt idx="8539">
                  <c:v>84.301000000000002</c:v>
                </c:pt>
                <c:pt idx="8540">
                  <c:v>83.277000000000001</c:v>
                </c:pt>
                <c:pt idx="8541">
                  <c:v>81.808000000000007</c:v>
                </c:pt>
                <c:pt idx="8542">
                  <c:v>80.897000000000006</c:v>
                </c:pt>
                <c:pt idx="8543">
                  <c:v>78.403000000000006</c:v>
                </c:pt>
                <c:pt idx="8544">
                  <c:v>74.885999999999996</c:v>
                </c:pt>
                <c:pt idx="8545">
                  <c:v>68.995999999999995</c:v>
                </c:pt>
                <c:pt idx="8546">
                  <c:v>47.706000000000003</c:v>
                </c:pt>
                <c:pt idx="8547">
                  <c:v>68.674999999999997</c:v>
                </c:pt>
                <c:pt idx="8548">
                  <c:v>74.644000000000005</c:v>
                </c:pt>
                <c:pt idx="8549">
                  <c:v>77.658000000000001</c:v>
                </c:pt>
                <c:pt idx="8550">
                  <c:v>80.608999999999995</c:v>
                </c:pt>
                <c:pt idx="8551">
                  <c:v>82.075000000000003</c:v>
                </c:pt>
                <c:pt idx="8552">
                  <c:v>83.084000000000003</c:v>
                </c:pt>
                <c:pt idx="8553">
                  <c:v>83.799000000000007</c:v>
                </c:pt>
                <c:pt idx="8554">
                  <c:v>84.960999999999999</c:v>
                </c:pt>
                <c:pt idx="8555">
                  <c:v>85.245999999999995</c:v>
                </c:pt>
                <c:pt idx="8556">
                  <c:v>85.194000000000003</c:v>
                </c:pt>
                <c:pt idx="8557">
                  <c:v>84.944999999999993</c:v>
                </c:pt>
                <c:pt idx="8558">
                  <c:v>85.337000000000003</c:v>
                </c:pt>
                <c:pt idx="8559">
                  <c:v>84.826999999999998</c:v>
                </c:pt>
                <c:pt idx="8560">
                  <c:v>83.906999999999996</c:v>
                </c:pt>
                <c:pt idx="8561">
                  <c:v>82.724999999999994</c:v>
                </c:pt>
                <c:pt idx="8562">
                  <c:v>82.087999999999994</c:v>
                </c:pt>
                <c:pt idx="8563">
                  <c:v>80.316000000000003</c:v>
                </c:pt>
                <c:pt idx="8564">
                  <c:v>77.67</c:v>
                </c:pt>
                <c:pt idx="8565">
                  <c:v>73.706000000000003</c:v>
                </c:pt>
                <c:pt idx="8566">
                  <c:v>68.239999999999995</c:v>
                </c:pt>
                <c:pt idx="8567">
                  <c:v>52.625999999999998</c:v>
                </c:pt>
                <c:pt idx="8568">
                  <c:v>69.647999999999996</c:v>
                </c:pt>
                <c:pt idx="8569">
                  <c:v>75.198999999999998</c:v>
                </c:pt>
                <c:pt idx="8570">
                  <c:v>78.658000000000001</c:v>
                </c:pt>
                <c:pt idx="8571">
                  <c:v>80.778000000000006</c:v>
                </c:pt>
                <c:pt idx="8572">
                  <c:v>82.088999999999999</c:v>
                </c:pt>
                <c:pt idx="8573">
                  <c:v>83.831999999999994</c:v>
                </c:pt>
                <c:pt idx="8574">
                  <c:v>84.51</c:v>
                </c:pt>
                <c:pt idx="8575">
                  <c:v>84.995000000000005</c:v>
                </c:pt>
                <c:pt idx="8576">
                  <c:v>84.998999999999995</c:v>
                </c:pt>
                <c:pt idx="8577">
                  <c:v>85.781999999999996</c:v>
                </c:pt>
                <c:pt idx="8578">
                  <c:v>85.602000000000004</c:v>
                </c:pt>
                <c:pt idx="8579">
                  <c:v>85.13</c:v>
                </c:pt>
                <c:pt idx="8580">
                  <c:v>84.548000000000002</c:v>
                </c:pt>
                <c:pt idx="8581">
                  <c:v>84.414000000000001</c:v>
                </c:pt>
                <c:pt idx="8582">
                  <c:v>83.281000000000006</c:v>
                </c:pt>
                <c:pt idx="8583">
                  <c:v>81.718999999999994</c:v>
                </c:pt>
                <c:pt idx="8584">
                  <c:v>79.835999999999999</c:v>
                </c:pt>
                <c:pt idx="8585">
                  <c:v>77.744</c:v>
                </c:pt>
                <c:pt idx="8586">
                  <c:v>73.61</c:v>
                </c:pt>
                <c:pt idx="8587">
                  <c:v>65.349999999999994</c:v>
                </c:pt>
                <c:pt idx="8588">
                  <c:v>59.284999999999997</c:v>
                </c:pt>
                <c:pt idx="8589">
                  <c:v>71.781000000000006</c:v>
                </c:pt>
                <c:pt idx="8590">
                  <c:v>76.463999999999999</c:v>
                </c:pt>
                <c:pt idx="8591">
                  <c:v>79.143000000000001</c:v>
                </c:pt>
                <c:pt idx="8592">
                  <c:v>80.971000000000004</c:v>
                </c:pt>
                <c:pt idx="8593">
                  <c:v>82.951999999999998</c:v>
                </c:pt>
                <c:pt idx="8594">
                  <c:v>83.834999999999994</c:v>
                </c:pt>
                <c:pt idx="8595">
                  <c:v>84.488</c:v>
                </c:pt>
                <c:pt idx="8596">
                  <c:v>84.72</c:v>
                </c:pt>
                <c:pt idx="8597">
                  <c:v>85.665000000000006</c:v>
                </c:pt>
                <c:pt idx="8598">
                  <c:v>85.587000000000003</c:v>
                </c:pt>
                <c:pt idx="8599">
                  <c:v>85.353999999999999</c:v>
                </c:pt>
                <c:pt idx="8600">
                  <c:v>84.840999999999994</c:v>
                </c:pt>
                <c:pt idx="8601">
                  <c:v>84.915999999999997</c:v>
                </c:pt>
                <c:pt idx="8602">
                  <c:v>83.941000000000003</c:v>
                </c:pt>
                <c:pt idx="8603">
                  <c:v>82.811999999999998</c:v>
                </c:pt>
                <c:pt idx="8604">
                  <c:v>80.97</c:v>
                </c:pt>
                <c:pt idx="8605">
                  <c:v>79.963999999999999</c:v>
                </c:pt>
                <c:pt idx="8606">
                  <c:v>76.816000000000003</c:v>
                </c:pt>
                <c:pt idx="8607">
                  <c:v>72.634</c:v>
                </c:pt>
                <c:pt idx="8608">
                  <c:v>62.481000000000002</c:v>
                </c:pt>
                <c:pt idx="8609">
                  <c:v>60.985999999999997</c:v>
                </c:pt>
                <c:pt idx="8610">
                  <c:v>72.617000000000004</c:v>
                </c:pt>
                <c:pt idx="8611">
                  <c:v>76.593000000000004</c:v>
                </c:pt>
                <c:pt idx="8612">
                  <c:v>79.277000000000001</c:v>
                </c:pt>
                <c:pt idx="8613">
                  <c:v>81.566999999999993</c:v>
                </c:pt>
                <c:pt idx="8614">
                  <c:v>82.93</c:v>
                </c:pt>
                <c:pt idx="8615">
                  <c:v>83.741</c:v>
                </c:pt>
                <c:pt idx="8616">
                  <c:v>84.3</c:v>
                </c:pt>
                <c:pt idx="8617">
                  <c:v>85.36</c:v>
                </c:pt>
                <c:pt idx="8618">
                  <c:v>85.515000000000001</c:v>
                </c:pt>
                <c:pt idx="8619">
                  <c:v>85.347999999999999</c:v>
                </c:pt>
                <c:pt idx="8620">
                  <c:v>85.088999999999999</c:v>
                </c:pt>
                <c:pt idx="8621">
                  <c:v>85.322000000000003</c:v>
                </c:pt>
                <c:pt idx="8622">
                  <c:v>84.614999999999995</c:v>
                </c:pt>
                <c:pt idx="8623">
                  <c:v>83.584000000000003</c:v>
                </c:pt>
                <c:pt idx="8624">
                  <c:v>83.210999999999999</c:v>
                </c:pt>
                <c:pt idx="8625">
                  <c:v>81.563000000000002</c:v>
                </c:pt>
                <c:pt idx="8626">
                  <c:v>79.316999999999993</c:v>
                </c:pt>
                <c:pt idx="8627">
                  <c:v>76.227999999999994</c:v>
                </c:pt>
                <c:pt idx="8628">
                  <c:v>72.417000000000002</c:v>
                </c:pt>
                <c:pt idx="8629">
                  <c:v>60.043999999999997</c:v>
                </c:pt>
                <c:pt idx="8630">
                  <c:v>65.260000000000005</c:v>
                </c:pt>
                <c:pt idx="8631">
                  <c:v>73.191000000000003</c:v>
                </c:pt>
                <c:pt idx="8632">
                  <c:v>77.587999999999994</c:v>
                </c:pt>
                <c:pt idx="8633">
                  <c:v>80.063999999999993</c:v>
                </c:pt>
                <c:pt idx="8634">
                  <c:v>81.727000000000004</c:v>
                </c:pt>
                <c:pt idx="8635">
                  <c:v>82.896000000000001</c:v>
                </c:pt>
                <c:pt idx="8636">
                  <c:v>84.44</c:v>
                </c:pt>
                <c:pt idx="8637">
                  <c:v>84.957999999999998</c:v>
                </c:pt>
                <c:pt idx="8638">
                  <c:v>85.296000000000006</c:v>
                </c:pt>
                <c:pt idx="8639">
                  <c:v>85.287000000000006</c:v>
                </c:pt>
                <c:pt idx="8640">
                  <c:v>85.974000000000004</c:v>
                </c:pt>
                <c:pt idx="8641">
                  <c:v>85.564999999999998</c:v>
                </c:pt>
                <c:pt idx="8642">
                  <c:v>85.116</c:v>
                </c:pt>
                <c:pt idx="8643">
                  <c:v>84.253</c:v>
                </c:pt>
                <c:pt idx="8644">
                  <c:v>84.061000000000007</c:v>
                </c:pt>
                <c:pt idx="8645">
                  <c:v>82.709000000000003</c:v>
                </c:pt>
                <c:pt idx="8646">
                  <c:v>80.984999999999999</c:v>
                </c:pt>
                <c:pt idx="8647">
                  <c:v>78.602999999999994</c:v>
                </c:pt>
                <c:pt idx="8648">
                  <c:v>76.206000000000003</c:v>
                </c:pt>
                <c:pt idx="8649">
                  <c:v>70.706000000000003</c:v>
                </c:pt>
                <c:pt idx="8650">
                  <c:v>55.576000000000001</c:v>
                </c:pt>
                <c:pt idx="8651">
                  <c:v>66.863</c:v>
                </c:pt>
                <c:pt idx="8652">
                  <c:v>74.245000000000005</c:v>
                </c:pt>
                <c:pt idx="8653">
                  <c:v>78.039000000000001</c:v>
                </c:pt>
                <c:pt idx="8654">
                  <c:v>80.236999999999995</c:v>
                </c:pt>
                <c:pt idx="8655">
                  <c:v>81.721000000000004</c:v>
                </c:pt>
                <c:pt idx="8656">
                  <c:v>83.477999999999994</c:v>
                </c:pt>
                <c:pt idx="8657">
                  <c:v>84.308999999999997</c:v>
                </c:pt>
                <c:pt idx="8658">
                  <c:v>84.768000000000001</c:v>
                </c:pt>
                <c:pt idx="8659">
                  <c:v>85.025000000000006</c:v>
                </c:pt>
                <c:pt idx="8660">
                  <c:v>85.760999999999996</c:v>
                </c:pt>
                <c:pt idx="8661">
                  <c:v>85.686000000000007</c:v>
                </c:pt>
                <c:pt idx="8662">
                  <c:v>85.25</c:v>
                </c:pt>
                <c:pt idx="8663">
                  <c:v>84.700999999999993</c:v>
                </c:pt>
                <c:pt idx="8664">
                  <c:v>84.661000000000001</c:v>
                </c:pt>
                <c:pt idx="8665">
                  <c:v>83.647000000000006</c:v>
                </c:pt>
                <c:pt idx="8666">
                  <c:v>82.215999999999994</c:v>
                </c:pt>
                <c:pt idx="8667">
                  <c:v>80.38</c:v>
                </c:pt>
                <c:pt idx="8668">
                  <c:v>78.831999999999994</c:v>
                </c:pt>
                <c:pt idx="8669">
                  <c:v>75.227999999999994</c:v>
                </c:pt>
                <c:pt idx="8670">
                  <c:v>69.326999999999998</c:v>
                </c:pt>
                <c:pt idx="8671">
                  <c:v>0</c:v>
                </c:pt>
                <c:pt idx="8672">
                  <c:v>69.028999999999996</c:v>
                </c:pt>
                <c:pt idx="8673">
                  <c:v>75.105000000000004</c:v>
                </c:pt>
                <c:pt idx="8674">
                  <c:v>78.13</c:v>
                </c:pt>
                <c:pt idx="8675">
                  <c:v>81.058000000000007</c:v>
                </c:pt>
                <c:pt idx="8676">
                  <c:v>82.444999999999993</c:v>
                </c:pt>
                <c:pt idx="8677">
                  <c:v>83.596000000000004</c:v>
                </c:pt>
                <c:pt idx="8678">
                  <c:v>84.299000000000007</c:v>
                </c:pt>
                <c:pt idx="8679">
                  <c:v>85.47</c:v>
                </c:pt>
                <c:pt idx="8680">
                  <c:v>85.692999999999998</c:v>
                </c:pt>
                <c:pt idx="8681">
                  <c:v>85.685000000000002</c:v>
                </c:pt>
                <c:pt idx="8682">
                  <c:v>85.427000000000007</c:v>
                </c:pt>
                <c:pt idx="8683">
                  <c:v>85.816000000000003</c:v>
                </c:pt>
                <c:pt idx="8684">
                  <c:v>85.227000000000004</c:v>
                </c:pt>
                <c:pt idx="8685">
                  <c:v>84.363</c:v>
                </c:pt>
                <c:pt idx="8686">
                  <c:v>83.17</c:v>
                </c:pt>
                <c:pt idx="8687">
                  <c:v>82.525999999999996</c:v>
                </c:pt>
                <c:pt idx="8688">
                  <c:v>80.59</c:v>
                </c:pt>
                <c:pt idx="8689">
                  <c:v>78.028000000000006</c:v>
                </c:pt>
                <c:pt idx="8690">
                  <c:v>74.096999999999994</c:v>
                </c:pt>
                <c:pt idx="8691">
                  <c:v>68.361999999999995</c:v>
                </c:pt>
                <c:pt idx="8692">
                  <c:v>53.625999999999998</c:v>
                </c:pt>
                <c:pt idx="8693">
                  <c:v>70.510000000000005</c:v>
                </c:pt>
                <c:pt idx="8694">
                  <c:v>75.459999999999994</c:v>
                </c:pt>
                <c:pt idx="8695">
                  <c:v>79.14</c:v>
                </c:pt>
                <c:pt idx="8696">
                  <c:v>81.138000000000005</c:v>
                </c:pt>
                <c:pt idx="8697">
                  <c:v>82.566999999999993</c:v>
                </c:pt>
                <c:pt idx="8698">
                  <c:v>83.406000000000006</c:v>
                </c:pt>
                <c:pt idx="8699">
                  <c:v>84.881</c:v>
                </c:pt>
                <c:pt idx="8700">
                  <c:v>85.325999999999993</c:v>
                </c:pt>
                <c:pt idx="8701">
                  <c:v>85.411000000000001</c:v>
                </c:pt>
                <c:pt idx="8702">
                  <c:v>85.319000000000003</c:v>
                </c:pt>
                <c:pt idx="8703">
                  <c:v>85.96</c:v>
                </c:pt>
                <c:pt idx="8704">
                  <c:v>85.421000000000006</c:v>
                </c:pt>
                <c:pt idx="8705">
                  <c:v>84.882000000000005</c:v>
                </c:pt>
                <c:pt idx="8706">
                  <c:v>83.846999999999994</c:v>
                </c:pt>
                <c:pt idx="8707">
                  <c:v>83.602999999999994</c:v>
                </c:pt>
                <c:pt idx="8708">
                  <c:v>82.028000000000006</c:v>
                </c:pt>
                <c:pt idx="8709">
                  <c:v>80.209999999999994</c:v>
                </c:pt>
                <c:pt idx="8710">
                  <c:v>77.16</c:v>
                </c:pt>
                <c:pt idx="8711">
                  <c:v>74.150999999999996</c:v>
                </c:pt>
                <c:pt idx="8712">
                  <c:v>66.22</c:v>
                </c:pt>
                <c:pt idx="8713">
                  <c:v>58.685000000000002</c:v>
                </c:pt>
                <c:pt idx="8714">
                  <c:v>71.38</c:v>
                </c:pt>
                <c:pt idx="8715">
                  <c:v>76.513000000000005</c:v>
                </c:pt>
                <c:pt idx="8716">
                  <c:v>79.396000000000001</c:v>
                </c:pt>
                <c:pt idx="8717">
                  <c:v>81.218000000000004</c:v>
                </c:pt>
                <c:pt idx="8718">
                  <c:v>82.570999999999998</c:v>
                </c:pt>
                <c:pt idx="8719">
                  <c:v>84.123999999999995</c:v>
                </c:pt>
                <c:pt idx="8720">
                  <c:v>84.846000000000004</c:v>
                </c:pt>
                <c:pt idx="8721">
                  <c:v>85.108999999999995</c:v>
                </c:pt>
                <c:pt idx="8722">
                  <c:v>85.299000000000007</c:v>
                </c:pt>
                <c:pt idx="8723">
                  <c:v>85.960999999999999</c:v>
                </c:pt>
                <c:pt idx="8724">
                  <c:v>85.78</c:v>
                </c:pt>
                <c:pt idx="8725">
                  <c:v>85.257999999999996</c:v>
                </c:pt>
                <c:pt idx="8726">
                  <c:v>85.313999999999993</c:v>
                </c:pt>
                <c:pt idx="8727">
                  <c:v>84.385000000000005</c:v>
                </c:pt>
                <c:pt idx="8728">
                  <c:v>83.275000000000006</c:v>
                </c:pt>
                <c:pt idx="8729">
                  <c:v>81.52</c:v>
                </c:pt>
                <c:pt idx="8730">
                  <c:v>80.444000000000003</c:v>
                </c:pt>
                <c:pt idx="8731">
                  <c:v>77.444000000000003</c:v>
                </c:pt>
                <c:pt idx="8732">
                  <c:v>73.186000000000007</c:v>
                </c:pt>
                <c:pt idx="8733">
                  <c:v>63.656999999999996</c:v>
                </c:pt>
                <c:pt idx="8734">
                  <c:v>61.95</c:v>
                </c:pt>
                <c:pt idx="8735">
                  <c:v>72.936999999999998</c:v>
                </c:pt>
                <c:pt idx="8736">
                  <c:v>77.08</c:v>
                </c:pt>
                <c:pt idx="8737">
                  <c:v>79.611999999999995</c:v>
                </c:pt>
                <c:pt idx="8738">
                  <c:v>82.126000000000005</c:v>
                </c:pt>
                <c:pt idx="8739">
                  <c:v>83.31</c:v>
                </c:pt>
                <c:pt idx="8740">
                  <c:v>84.26</c:v>
                </c:pt>
                <c:pt idx="8741">
                  <c:v>84.682000000000002</c:v>
                </c:pt>
                <c:pt idx="8742">
                  <c:v>85.84</c:v>
                </c:pt>
                <c:pt idx="8743">
                  <c:v>85.876000000000005</c:v>
                </c:pt>
                <c:pt idx="8744">
                  <c:v>85.804000000000002</c:v>
                </c:pt>
                <c:pt idx="8745">
                  <c:v>85.430999999999997</c:v>
                </c:pt>
                <c:pt idx="8746">
                  <c:v>85.744</c:v>
                </c:pt>
                <c:pt idx="8747">
                  <c:v>84.986999999999995</c:v>
                </c:pt>
                <c:pt idx="8748">
                  <c:v>83.995999999999995</c:v>
                </c:pt>
                <c:pt idx="8749">
                  <c:v>82.725999999999999</c:v>
                </c:pt>
                <c:pt idx="8750">
                  <c:v>81.962999999999994</c:v>
                </c:pt>
                <c:pt idx="8751">
                  <c:v>79.599999999999994</c:v>
                </c:pt>
                <c:pt idx="8752">
                  <c:v>76.578000000000003</c:v>
                </c:pt>
                <c:pt idx="8753">
                  <c:v>71.62</c:v>
                </c:pt>
                <c:pt idx="8754">
                  <c:v>60.62</c:v>
                </c:pt>
                <c:pt idx="8755">
                  <c:v>65.852000000000004</c:v>
                </c:pt>
                <c:pt idx="8756">
                  <c:v>73.588999999999999</c:v>
                </c:pt>
                <c:pt idx="8757">
                  <c:v>77.227000000000004</c:v>
                </c:pt>
                <c:pt idx="8758">
                  <c:v>80.307000000000002</c:v>
                </c:pt>
                <c:pt idx="8759">
                  <c:v>82.064999999999998</c:v>
                </c:pt>
                <c:pt idx="8760">
                  <c:v>83.26</c:v>
                </c:pt>
                <c:pt idx="8761">
                  <c:v>84.028999999999996</c:v>
                </c:pt>
                <c:pt idx="8762">
                  <c:v>85.233000000000004</c:v>
                </c:pt>
                <c:pt idx="8763">
                  <c:v>85.638999999999996</c:v>
                </c:pt>
                <c:pt idx="8764">
                  <c:v>85.623999999999995</c:v>
                </c:pt>
                <c:pt idx="8765">
                  <c:v>85.543000000000006</c:v>
                </c:pt>
                <c:pt idx="8766">
                  <c:v>85.894999999999996</c:v>
                </c:pt>
                <c:pt idx="8767">
                  <c:v>85.463999999999999</c:v>
                </c:pt>
                <c:pt idx="8768">
                  <c:v>84.635000000000005</c:v>
                </c:pt>
                <c:pt idx="8769">
                  <c:v>83.600999999999999</c:v>
                </c:pt>
                <c:pt idx="8770">
                  <c:v>83.094999999999999</c:v>
                </c:pt>
                <c:pt idx="8771">
                  <c:v>81.355999999999995</c:v>
                </c:pt>
                <c:pt idx="8772">
                  <c:v>78.991</c:v>
                </c:pt>
                <c:pt idx="8773">
                  <c:v>76.578000000000003</c:v>
                </c:pt>
                <c:pt idx="8774">
                  <c:v>71.373000000000005</c:v>
                </c:pt>
                <c:pt idx="8775">
                  <c:v>55.02</c:v>
                </c:pt>
                <c:pt idx="8776">
                  <c:v>67.152000000000001</c:v>
                </c:pt>
                <c:pt idx="8777">
                  <c:v>74.753</c:v>
                </c:pt>
                <c:pt idx="8778">
                  <c:v>78.331999999999994</c:v>
                </c:pt>
                <c:pt idx="8779">
                  <c:v>80.738</c:v>
                </c:pt>
                <c:pt idx="8780">
                  <c:v>82.186999999999998</c:v>
                </c:pt>
                <c:pt idx="8781">
                  <c:v>84.025000000000006</c:v>
                </c:pt>
                <c:pt idx="8782">
                  <c:v>84.712999999999994</c:v>
                </c:pt>
                <c:pt idx="8783">
                  <c:v>85.263000000000005</c:v>
                </c:pt>
                <c:pt idx="8784">
                  <c:v>85.454999999999998</c:v>
                </c:pt>
                <c:pt idx="8785">
                  <c:v>86.286000000000001</c:v>
                </c:pt>
                <c:pt idx="8786">
                  <c:v>86.052999999999997</c:v>
                </c:pt>
                <c:pt idx="8787">
                  <c:v>85.74</c:v>
                </c:pt>
                <c:pt idx="8788">
                  <c:v>85.113</c:v>
                </c:pt>
                <c:pt idx="8789">
                  <c:v>85.123000000000005</c:v>
                </c:pt>
                <c:pt idx="8790">
                  <c:v>84.018000000000001</c:v>
                </c:pt>
                <c:pt idx="8791">
                  <c:v>82.638000000000005</c:v>
                </c:pt>
                <c:pt idx="8792">
                  <c:v>80.792000000000002</c:v>
                </c:pt>
                <c:pt idx="8793">
                  <c:v>79.238</c:v>
                </c:pt>
                <c:pt idx="8794">
                  <c:v>75.637</c:v>
                </c:pt>
                <c:pt idx="8795">
                  <c:v>69.596000000000004</c:v>
                </c:pt>
                <c:pt idx="8796">
                  <c:v>43.16</c:v>
                </c:pt>
                <c:pt idx="8797">
                  <c:v>69.290999999999997</c:v>
                </c:pt>
                <c:pt idx="8798">
                  <c:v>75.525999999999996</c:v>
                </c:pt>
                <c:pt idx="8799">
                  <c:v>78.561999999999998</c:v>
                </c:pt>
                <c:pt idx="8800">
                  <c:v>80.683999999999997</c:v>
                </c:pt>
                <c:pt idx="8801">
                  <c:v>82.793000000000006</c:v>
                </c:pt>
                <c:pt idx="8802">
                  <c:v>83.918000000000006</c:v>
                </c:pt>
                <c:pt idx="8803">
                  <c:v>84.655000000000001</c:v>
                </c:pt>
                <c:pt idx="8804">
                  <c:v>84.988</c:v>
                </c:pt>
                <c:pt idx="8805">
                  <c:v>85.992000000000004</c:v>
                </c:pt>
                <c:pt idx="8806">
                  <c:v>86.004999999999995</c:v>
                </c:pt>
                <c:pt idx="8807">
                  <c:v>85.793999999999997</c:v>
                </c:pt>
                <c:pt idx="8808">
                  <c:v>85.358000000000004</c:v>
                </c:pt>
                <c:pt idx="8809">
                  <c:v>85.561000000000007</c:v>
                </c:pt>
                <c:pt idx="8810">
                  <c:v>84.76</c:v>
                </c:pt>
                <c:pt idx="8811">
                  <c:v>83.555000000000007</c:v>
                </c:pt>
                <c:pt idx="8812">
                  <c:v>82.084000000000003</c:v>
                </c:pt>
                <c:pt idx="8813">
                  <c:v>81.063000000000002</c:v>
                </c:pt>
                <c:pt idx="8814">
                  <c:v>78.498000000000005</c:v>
                </c:pt>
                <c:pt idx="8815">
                  <c:v>74.721000000000004</c:v>
                </c:pt>
                <c:pt idx="8816">
                  <c:v>67.63</c:v>
                </c:pt>
                <c:pt idx="8817">
                  <c:v>49.896000000000001</c:v>
                </c:pt>
                <c:pt idx="8818">
                  <c:v>70.706999999999994</c:v>
                </c:pt>
                <c:pt idx="8819">
                  <c:v>75.768000000000001</c:v>
                </c:pt>
                <c:pt idx="8820">
                  <c:v>78.911000000000001</c:v>
                </c:pt>
                <c:pt idx="8821">
                  <c:v>81.462000000000003</c:v>
                </c:pt>
                <c:pt idx="8822">
                  <c:v>82.944000000000003</c:v>
                </c:pt>
                <c:pt idx="8823">
                  <c:v>83.805999999999997</c:v>
                </c:pt>
                <c:pt idx="8824">
                  <c:v>85.275999999999996</c:v>
                </c:pt>
                <c:pt idx="8825">
                  <c:v>85.697000000000003</c:v>
                </c:pt>
                <c:pt idx="8826">
                  <c:v>85.873000000000005</c:v>
                </c:pt>
                <c:pt idx="8827">
                  <c:v>85.804000000000002</c:v>
                </c:pt>
                <c:pt idx="8828">
                  <c:v>86.435000000000002</c:v>
                </c:pt>
                <c:pt idx="8829">
                  <c:v>85.881</c:v>
                </c:pt>
                <c:pt idx="8830">
                  <c:v>85.343999999999994</c:v>
                </c:pt>
                <c:pt idx="8831">
                  <c:v>84.328999999999994</c:v>
                </c:pt>
                <c:pt idx="8832">
                  <c:v>84.031999999999996</c:v>
                </c:pt>
                <c:pt idx="8833">
                  <c:v>82.427000000000007</c:v>
                </c:pt>
                <c:pt idx="8834">
                  <c:v>80.608999999999995</c:v>
                </c:pt>
                <c:pt idx="8835">
                  <c:v>77.617999999999995</c:v>
                </c:pt>
                <c:pt idx="8836">
                  <c:v>74.388999999999996</c:v>
                </c:pt>
                <c:pt idx="8837">
                  <c:v>66.075000000000003</c:v>
                </c:pt>
                <c:pt idx="8838">
                  <c:v>60.351999999999997</c:v>
                </c:pt>
                <c:pt idx="8839">
                  <c:v>71.787999999999997</c:v>
                </c:pt>
                <c:pt idx="8840">
                  <c:v>77.11</c:v>
                </c:pt>
                <c:pt idx="8841">
                  <c:v>79.772000000000006</c:v>
                </c:pt>
                <c:pt idx="8842">
                  <c:v>81.75</c:v>
                </c:pt>
                <c:pt idx="8843">
                  <c:v>82.873999999999995</c:v>
                </c:pt>
                <c:pt idx="8844">
                  <c:v>84.557000000000002</c:v>
                </c:pt>
                <c:pt idx="8845">
                  <c:v>85.183000000000007</c:v>
                </c:pt>
                <c:pt idx="8846">
                  <c:v>85.539000000000001</c:v>
                </c:pt>
                <c:pt idx="8847">
                  <c:v>85.575999999999993</c:v>
                </c:pt>
                <c:pt idx="8848">
                  <c:v>86.314999999999998</c:v>
                </c:pt>
                <c:pt idx="8849">
                  <c:v>86.069000000000003</c:v>
                </c:pt>
                <c:pt idx="8850">
                  <c:v>85.629000000000005</c:v>
                </c:pt>
                <c:pt idx="8851">
                  <c:v>84.795000000000002</c:v>
                </c:pt>
                <c:pt idx="8852">
                  <c:v>84.721000000000004</c:v>
                </c:pt>
                <c:pt idx="8853">
                  <c:v>83.504000000000005</c:v>
                </c:pt>
                <c:pt idx="8854">
                  <c:v>81.796999999999997</c:v>
                </c:pt>
                <c:pt idx="8855">
                  <c:v>79.751000000000005</c:v>
                </c:pt>
                <c:pt idx="8856">
                  <c:v>77.748000000000005</c:v>
                </c:pt>
                <c:pt idx="8857">
                  <c:v>73.352999999999994</c:v>
                </c:pt>
                <c:pt idx="8858">
                  <c:v>63.796999999999997</c:v>
                </c:pt>
                <c:pt idx="8859">
                  <c:v>62.65</c:v>
                </c:pt>
                <c:pt idx="8860">
                  <c:v>73.048000000000002</c:v>
                </c:pt>
                <c:pt idx="8861">
                  <c:v>77.352999999999994</c:v>
                </c:pt>
                <c:pt idx="8862">
                  <c:v>79.91</c:v>
                </c:pt>
                <c:pt idx="8863">
                  <c:v>81.718000000000004</c:v>
                </c:pt>
                <c:pt idx="8864">
                  <c:v>83.549000000000007</c:v>
                </c:pt>
                <c:pt idx="8865">
                  <c:v>84.572000000000003</c:v>
                </c:pt>
                <c:pt idx="8866">
                  <c:v>84.994</c:v>
                </c:pt>
                <c:pt idx="8867">
                  <c:v>85.430999999999997</c:v>
                </c:pt>
                <c:pt idx="8868">
                  <c:v>86.197000000000003</c:v>
                </c:pt>
                <c:pt idx="8869">
                  <c:v>86.162000000000006</c:v>
                </c:pt>
                <c:pt idx="8870">
                  <c:v>85.813999999999993</c:v>
                </c:pt>
                <c:pt idx="8871">
                  <c:v>85.317999999999998</c:v>
                </c:pt>
                <c:pt idx="8872">
                  <c:v>85.361000000000004</c:v>
                </c:pt>
                <c:pt idx="8873">
                  <c:v>84.400999999999996</c:v>
                </c:pt>
                <c:pt idx="8874">
                  <c:v>83.129000000000005</c:v>
                </c:pt>
                <c:pt idx="8875">
                  <c:v>82.32</c:v>
                </c:pt>
                <c:pt idx="8876">
                  <c:v>80.069999999999993</c:v>
                </c:pt>
                <c:pt idx="8877">
                  <c:v>76.978999999999999</c:v>
                </c:pt>
                <c:pt idx="8878">
                  <c:v>72.203999999999994</c:v>
                </c:pt>
                <c:pt idx="8879">
                  <c:v>60.709000000000003</c:v>
                </c:pt>
                <c:pt idx="8880">
                  <c:v>65.676000000000002</c:v>
                </c:pt>
                <c:pt idx="8881">
                  <c:v>74.046000000000006</c:v>
                </c:pt>
                <c:pt idx="8882">
                  <c:v>77.59</c:v>
                </c:pt>
                <c:pt idx="8883">
                  <c:v>80.863</c:v>
                </c:pt>
                <c:pt idx="8884">
                  <c:v>82.445999999999998</c:v>
                </c:pt>
                <c:pt idx="8885">
                  <c:v>83.742000000000004</c:v>
                </c:pt>
                <c:pt idx="8886">
                  <c:v>84.418000000000006</c:v>
                </c:pt>
                <c:pt idx="8887">
                  <c:v>85.757000000000005</c:v>
                </c:pt>
                <c:pt idx="8888">
                  <c:v>86.012</c:v>
                </c:pt>
                <c:pt idx="8889">
                  <c:v>86.119</c:v>
                </c:pt>
                <c:pt idx="8890">
                  <c:v>85.933999999999997</c:v>
                </c:pt>
                <c:pt idx="8891">
                  <c:v>86.366</c:v>
                </c:pt>
                <c:pt idx="8892">
                  <c:v>85.832999999999998</c:v>
                </c:pt>
                <c:pt idx="8893">
                  <c:v>85.076999999999998</c:v>
                </c:pt>
                <c:pt idx="8894">
                  <c:v>83.978999999999999</c:v>
                </c:pt>
                <c:pt idx="8895">
                  <c:v>83.53</c:v>
                </c:pt>
                <c:pt idx="8896">
                  <c:v>81.760999999999996</c:v>
                </c:pt>
                <c:pt idx="8897">
                  <c:v>79.393000000000001</c:v>
                </c:pt>
                <c:pt idx="8898">
                  <c:v>76.070999999999998</c:v>
                </c:pt>
                <c:pt idx="8899">
                  <c:v>71.930999999999997</c:v>
                </c:pt>
                <c:pt idx="8900">
                  <c:v>55.462000000000003</c:v>
                </c:pt>
                <c:pt idx="8901">
                  <c:v>67.423000000000002</c:v>
                </c:pt>
                <c:pt idx="8902">
                  <c:v>74.415000000000006</c:v>
                </c:pt>
                <c:pt idx="8903">
                  <c:v>78.594999999999999</c:v>
                </c:pt>
                <c:pt idx="8904">
                  <c:v>81.028999999999996</c:v>
                </c:pt>
                <c:pt idx="8905">
                  <c:v>82.516000000000005</c:v>
                </c:pt>
                <c:pt idx="8906">
                  <c:v>83.539000000000001</c:v>
                </c:pt>
                <c:pt idx="8907">
                  <c:v>84.974999999999994</c:v>
                </c:pt>
                <c:pt idx="8908">
                  <c:v>85.566999999999993</c:v>
                </c:pt>
                <c:pt idx="8909">
                  <c:v>85.801000000000002</c:v>
                </c:pt>
                <c:pt idx="8910">
                  <c:v>85.825000000000003</c:v>
                </c:pt>
                <c:pt idx="8911">
                  <c:v>86.341999999999999</c:v>
                </c:pt>
                <c:pt idx="8912">
                  <c:v>86.090999999999994</c:v>
                </c:pt>
                <c:pt idx="8913">
                  <c:v>85.451999999999998</c:v>
                </c:pt>
                <c:pt idx="8914">
                  <c:v>84.662000000000006</c:v>
                </c:pt>
                <c:pt idx="8915">
                  <c:v>84.378</c:v>
                </c:pt>
                <c:pt idx="8916">
                  <c:v>82.995000000000005</c:v>
                </c:pt>
                <c:pt idx="8917">
                  <c:v>81.204999999999998</c:v>
                </c:pt>
                <c:pt idx="8918">
                  <c:v>78.688000000000002</c:v>
                </c:pt>
                <c:pt idx="8919">
                  <c:v>76.132000000000005</c:v>
                </c:pt>
                <c:pt idx="8920">
                  <c:v>69.991</c:v>
                </c:pt>
                <c:pt idx="8921">
                  <c:v>43.682000000000002</c:v>
                </c:pt>
                <c:pt idx="8922">
                  <c:v>69.489999999999995</c:v>
                </c:pt>
                <c:pt idx="8923">
                  <c:v>75.695999999999998</c:v>
                </c:pt>
                <c:pt idx="8924">
                  <c:v>79.02</c:v>
                </c:pt>
                <c:pt idx="8925">
                  <c:v>81.039000000000001</c:v>
                </c:pt>
                <c:pt idx="8926">
                  <c:v>83.200999999999993</c:v>
                </c:pt>
                <c:pt idx="8927">
                  <c:v>84.251000000000005</c:v>
                </c:pt>
                <c:pt idx="8928">
                  <c:v>85.105999999999995</c:v>
                </c:pt>
                <c:pt idx="8929">
                  <c:v>85.442999999999998</c:v>
                </c:pt>
                <c:pt idx="8930">
                  <c:v>86.483000000000004</c:v>
                </c:pt>
                <c:pt idx="8931">
                  <c:v>86.403999999999996</c:v>
                </c:pt>
                <c:pt idx="8932">
                  <c:v>86.251000000000005</c:v>
                </c:pt>
                <c:pt idx="8933">
                  <c:v>85.775000000000006</c:v>
                </c:pt>
                <c:pt idx="8934">
                  <c:v>86.031000000000006</c:v>
                </c:pt>
                <c:pt idx="8935">
                  <c:v>85.084000000000003</c:v>
                </c:pt>
                <c:pt idx="8936">
                  <c:v>83.994</c:v>
                </c:pt>
                <c:pt idx="8937">
                  <c:v>82.468000000000004</c:v>
                </c:pt>
                <c:pt idx="8938">
                  <c:v>81.417000000000002</c:v>
                </c:pt>
                <c:pt idx="8939">
                  <c:v>78.793999999999997</c:v>
                </c:pt>
                <c:pt idx="8940">
                  <c:v>74.912000000000006</c:v>
                </c:pt>
                <c:pt idx="8941">
                  <c:v>67.995999999999995</c:v>
                </c:pt>
                <c:pt idx="8942">
                  <c:v>52.941000000000003</c:v>
                </c:pt>
                <c:pt idx="8943">
                  <c:v>71.058999999999997</c:v>
                </c:pt>
                <c:pt idx="8944">
                  <c:v>76.328000000000003</c:v>
                </c:pt>
                <c:pt idx="8945">
                  <c:v>79.141000000000005</c:v>
                </c:pt>
                <c:pt idx="8946">
                  <c:v>81.84</c:v>
                </c:pt>
                <c:pt idx="8947">
                  <c:v>83.28</c:v>
                </c:pt>
                <c:pt idx="8948">
                  <c:v>84.260999999999996</c:v>
                </c:pt>
                <c:pt idx="8949">
                  <c:v>84.816999999999993</c:v>
                </c:pt>
                <c:pt idx="8950">
                  <c:v>86.051000000000002</c:v>
                </c:pt>
                <c:pt idx="8951">
                  <c:v>86.165999999999997</c:v>
                </c:pt>
                <c:pt idx="8952">
                  <c:v>86.134</c:v>
                </c:pt>
                <c:pt idx="8953">
                  <c:v>85.885999999999996</c:v>
                </c:pt>
                <c:pt idx="8954">
                  <c:v>86.185000000000002</c:v>
                </c:pt>
                <c:pt idx="8955">
                  <c:v>85.603999999999999</c:v>
                </c:pt>
                <c:pt idx="8956">
                  <c:v>84.677000000000007</c:v>
                </c:pt>
                <c:pt idx="8957">
                  <c:v>83.48</c:v>
                </c:pt>
                <c:pt idx="8958">
                  <c:v>82.808000000000007</c:v>
                </c:pt>
                <c:pt idx="8959">
                  <c:v>80.921000000000006</c:v>
                </c:pt>
                <c:pt idx="8960">
                  <c:v>78.040000000000006</c:v>
                </c:pt>
                <c:pt idx="8961">
                  <c:v>73.781999999999996</c:v>
                </c:pt>
                <c:pt idx="8962">
                  <c:v>67.09</c:v>
                </c:pt>
                <c:pt idx="8963">
                  <c:v>59.48</c:v>
                </c:pt>
                <c:pt idx="8964">
                  <c:v>71.932000000000002</c:v>
                </c:pt>
                <c:pt idx="8965">
                  <c:v>76.811000000000007</c:v>
                </c:pt>
                <c:pt idx="8966">
                  <c:v>79.968999999999994</c:v>
                </c:pt>
                <c:pt idx="8967">
                  <c:v>82.072999999999993</c:v>
                </c:pt>
                <c:pt idx="8968">
                  <c:v>83.218000000000004</c:v>
                </c:pt>
                <c:pt idx="8969">
                  <c:v>84.213999999999999</c:v>
                </c:pt>
                <c:pt idx="8970">
                  <c:v>85.492999999999995</c:v>
                </c:pt>
                <c:pt idx="8971">
                  <c:v>85.924000000000007</c:v>
                </c:pt>
                <c:pt idx="8972">
                  <c:v>85.989000000000004</c:v>
                </c:pt>
                <c:pt idx="8973">
                  <c:v>86.713999999999999</c:v>
                </c:pt>
                <c:pt idx="8974">
                  <c:v>86.484999999999999</c:v>
                </c:pt>
                <c:pt idx="8975">
                  <c:v>86.078000000000003</c:v>
                </c:pt>
                <c:pt idx="8976">
                  <c:v>85.248000000000005</c:v>
                </c:pt>
                <c:pt idx="8977">
                  <c:v>85.141999999999996</c:v>
                </c:pt>
                <c:pt idx="8978">
                  <c:v>83.984999999999999</c:v>
                </c:pt>
                <c:pt idx="8979">
                  <c:v>82.296999999999997</c:v>
                </c:pt>
                <c:pt idx="8980">
                  <c:v>80.353999999999999</c:v>
                </c:pt>
                <c:pt idx="8981">
                  <c:v>78.227999999999994</c:v>
                </c:pt>
                <c:pt idx="8982">
                  <c:v>74.022000000000006</c:v>
                </c:pt>
                <c:pt idx="8983">
                  <c:v>64.305000000000007</c:v>
                </c:pt>
                <c:pt idx="8984">
                  <c:v>62.097999999999999</c:v>
                </c:pt>
                <c:pt idx="8985">
                  <c:v>73.634</c:v>
                </c:pt>
                <c:pt idx="8986">
                  <c:v>77.739000000000004</c:v>
                </c:pt>
                <c:pt idx="8987">
                  <c:v>80.430999999999997</c:v>
                </c:pt>
                <c:pt idx="8988">
                  <c:v>82.078000000000003</c:v>
                </c:pt>
                <c:pt idx="8989">
                  <c:v>84.08</c:v>
                </c:pt>
                <c:pt idx="8990">
                  <c:v>84.941999999999993</c:v>
                </c:pt>
                <c:pt idx="8991">
                  <c:v>85.498999999999995</c:v>
                </c:pt>
                <c:pt idx="8992">
                  <c:v>85.798000000000002</c:v>
                </c:pt>
                <c:pt idx="8993">
                  <c:v>86.656000000000006</c:v>
                </c:pt>
                <c:pt idx="8994">
                  <c:v>86.513999999999996</c:v>
                </c:pt>
                <c:pt idx="8995">
                  <c:v>86.254000000000005</c:v>
                </c:pt>
                <c:pt idx="8996">
                  <c:v>85.661000000000001</c:v>
                </c:pt>
                <c:pt idx="8997">
                  <c:v>85.762</c:v>
                </c:pt>
                <c:pt idx="8998">
                  <c:v>84.734999999999999</c:v>
                </c:pt>
                <c:pt idx="8999">
                  <c:v>83.552000000000007</c:v>
                </c:pt>
                <c:pt idx="9000">
                  <c:v>81.822000000000003</c:v>
                </c:pt>
                <c:pt idx="9001">
                  <c:v>80.495000000000005</c:v>
                </c:pt>
                <c:pt idx="9002">
                  <c:v>77.251000000000005</c:v>
                </c:pt>
                <c:pt idx="9003">
                  <c:v>72.572999999999993</c:v>
                </c:pt>
                <c:pt idx="9004">
                  <c:v>59.061999999999998</c:v>
                </c:pt>
                <c:pt idx="9005">
                  <c:v>65.561999999999998</c:v>
                </c:pt>
                <c:pt idx="9006">
                  <c:v>74.41</c:v>
                </c:pt>
                <c:pt idx="9007">
                  <c:v>77.941999999999993</c:v>
                </c:pt>
                <c:pt idx="9008">
                  <c:v>80.453999999999994</c:v>
                </c:pt>
                <c:pt idx="9009">
                  <c:v>82.643000000000001</c:v>
                </c:pt>
                <c:pt idx="9010">
                  <c:v>84.055000000000007</c:v>
                </c:pt>
                <c:pt idx="9011">
                  <c:v>84.738</c:v>
                </c:pt>
                <c:pt idx="9012">
                  <c:v>85.313000000000002</c:v>
                </c:pt>
                <c:pt idx="9013">
                  <c:v>86.275999999999996</c:v>
                </c:pt>
                <c:pt idx="9014">
                  <c:v>86.436000000000007</c:v>
                </c:pt>
                <c:pt idx="9015">
                  <c:v>86.260999999999996</c:v>
                </c:pt>
                <c:pt idx="9016">
                  <c:v>85.900999999999996</c:v>
                </c:pt>
                <c:pt idx="9017">
                  <c:v>86.155000000000001</c:v>
                </c:pt>
                <c:pt idx="9018">
                  <c:v>85.42</c:v>
                </c:pt>
                <c:pt idx="9019">
                  <c:v>84.347999999999999</c:v>
                </c:pt>
                <c:pt idx="9020">
                  <c:v>83.013999999999996</c:v>
                </c:pt>
                <c:pt idx="9021">
                  <c:v>82.108000000000004</c:v>
                </c:pt>
                <c:pt idx="9022">
                  <c:v>79.763000000000005</c:v>
                </c:pt>
                <c:pt idx="9023">
                  <c:v>76.468999999999994</c:v>
                </c:pt>
                <c:pt idx="9024">
                  <c:v>72.231999999999999</c:v>
                </c:pt>
                <c:pt idx="9025">
                  <c:v>57.365000000000002</c:v>
                </c:pt>
                <c:pt idx="9026">
                  <c:v>68.058999999999997</c:v>
                </c:pt>
                <c:pt idx="9027">
                  <c:v>74.807000000000002</c:v>
                </c:pt>
                <c:pt idx="9028">
                  <c:v>79.096000000000004</c:v>
                </c:pt>
                <c:pt idx="9029">
                  <c:v>81.34</c:v>
                </c:pt>
                <c:pt idx="9030">
                  <c:v>82.954999999999998</c:v>
                </c:pt>
                <c:pt idx="9031">
                  <c:v>83.948999999999998</c:v>
                </c:pt>
                <c:pt idx="9032">
                  <c:v>85.460999999999999</c:v>
                </c:pt>
                <c:pt idx="9033">
                  <c:v>85.921999999999997</c:v>
                </c:pt>
                <c:pt idx="9034">
                  <c:v>86.238</c:v>
                </c:pt>
                <c:pt idx="9035">
                  <c:v>86.194999999999993</c:v>
                </c:pt>
                <c:pt idx="9036">
                  <c:v>86.805999999999997</c:v>
                </c:pt>
                <c:pt idx="9037">
                  <c:v>86.415999999999997</c:v>
                </c:pt>
                <c:pt idx="9038">
                  <c:v>85.899000000000001</c:v>
                </c:pt>
                <c:pt idx="9039">
                  <c:v>85.025000000000006</c:v>
                </c:pt>
                <c:pt idx="9040">
                  <c:v>84.795000000000002</c:v>
                </c:pt>
                <c:pt idx="9041">
                  <c:v>83.346000000000004</c:v>
                </c:pt>
                <c:pt idx="9042">
                  <c:v>81.591999999999999</c:v>
                </c:pt>
                <c:pt idx="9043">
                  <c:v>79.105000000000004</c:v>
                </c:pt>
                <c:pt idx="9044">
                  <c:v>76.507999999999996</c:v>
                </c:pt>
                <c:pt idx="9045">
                  <c:v>70.436999999999998</c:v>
                </c:pt>
                <c:pt idx="9046">
                  <c:v>40.472999999999999</c:v>
                </c:pt>
                <c:pt idx="9047">
                  <c:v>69.308999999999997</c:v>
                </c:pt>
                <c:pt idx="9048">
                  <c:v>75.977999999999994</c:v>
                </c:pt>
                <c:pt idx="9049">
                  <c:v>79.350999999999999</c:v>
                </c:pt>
                <c:pt idx="9050">
                  <c:v>81.412999999999997</c:v>
                </c:pt>
                <c:pt idx="9051">
                  <c:v>82.763000000000005</c:v>
                </c:pt>
                <c:pt idx="9052">
                  <c:v>84.567999999999998</c:v>
                </c:pt>
                <c:pt idx="9053">
                  <c:v>85.38</c:v>
                </c:pt>
                <c:pt idx="9054">
                  <c:v>85.751999999999995</c:v>
                </c:pt>
                <c:pt idx="9055">
                  <c:v>85.948999999999998</c:v>
                </c:pt>
                <c:pt idx="9056">
                  <c:v>86.677000000000007</c:v>
                </c:pt>
                <c:pt idx="9057">
                  <c:v>86.543999999999997</c:v>
                </c:pt>
                <c:pt idx="9058">
                  <c:v>86.111999999999995</c:v>
                </c:pt>
                <c:pt idx="9059">
                  <c:v>85.524000000000001</c:v>
                </c:pt>
                <c:pt idx="9060">
                  <c:v>85.391999999999996</c:v>
                </c:pt>
                <c:pt idx="9061">
                  <c:v>84.379000000000005</c:v>
                </c:pt>
                <c:pt idx="9062">
                  <c:v>82.843999999999994</c:v>
                </c:pt>
                <c:pt idx="9063">
                  <c:v>80.933999999999997</c:v>
                </c:pt>
                <c:pt idx="9064">
                  <c:v>79.266000000000005</c:v>
                </c:pt>
                <c:pt idx="9065">
                  <c:v>75.394000000000005</c:v>
                </c:pt>
                <c:pt idx="9066">
                  <c:v>68.869</c:v>
                </c:pt>
                <c:pt idx="9067">
                  <c:v>54.744</c:v>
                </c:pt>
                <c:pt idx="9068">
                  <c:v>71.015000000000001</c:v>
                </c:pt>
                <c:pt idx="9069">
                  <c:v>76.635000000000005</c:v>
                </c:pt>
                <c:pt idx="9070">
                  <c:v>79.486000000000004</c:v>
                </c:pt>
                <c:pt idx="9071">
                  <c:v>82.197999999999993</c:v>
                </c:pt>
                <c:pt idx="9072">
                  <c:v>83.608999999999995</c:v>
                </c:pt>
                <c:pt idx="9073">
                  <c:v>84.64</c:v>
                </c:pt>
                <c:pt idx="9074">
                  <c:v>85.213999999999999</c:v>
                </c:pt>
                <c:pt idx="9075">
                  <c:v>86.433000000000007</c:v>
                </c:pt>
                <c:pt idx="9076">
                  <c:v>86.533000000000001</c:v>
                </c:pt>
                <c:pt idx="9077">
                  <c:v>86.58</c:v>
                </c:pt>
                <c:pt idx="9078">
                  <c:v>86.361000000000004</c:v>
                </c:pt>
                <c:pt idx="9079">
                  <c:v>86.649000000000001</c:v>
                </c:pt>
                <c:pt idx="9080">
                  <c:v>86.054000000000002</c:v>
                </c:pt>
                <c:pt idx="9081">
                  <c:v>85.129000000000005</c:v>
                </c:pt>
                <c:pt idx="9082">
                  <c:v>83.957999999999998</c:v>
                </c:pt>
                <c:pt idx="9083">
                  <c:v>83.212999999999994</c:v>
                </c:pt>
                <c:pt idx="9084">
                  <c:v>81.301000000000002</c:v>
                </c:pt>
                <c:pt idx="9085">
                  <c:v>78.421000000000006</c:v>
                </c:pt>
                <c:pt idx="9086">
                  <c:v>74.274000000000001</c:v>
                </c:pt>
                <c:pt idx="9087">
                  <c:v>66.983000000000004</c:v>
                </c:pt>
                <c:pt idx="9088">
                  <c:v>60.795000000000002</c:v>
                </c:pt>
                <c:pt idx="9089">
                  <c:v>72.632999999999996</c:v>
                </c:pt>
                <c:pt idx="9090">
                  <c:v>77.171000000000006</c:v>
                </c:pt>
                <c:pt idx="9091">
                  <c:v>80.501999999999995</c:v>
                </c:pt>
                <c:pt idx="9092">
                  <c:v>82.412999999999997</c:v>
                </c:pt>
                <c:pt idx="9093">
                  <c:v>83.707999999999998</c:v>
                </c:pt>
                <c:pt idx="9094">
                  <c:v>84.495999999999995</c:v>
                </c:pt>
                <c:pt idx="9095">
                  <c:v>85.906000000000006</c:v>
                </c:pt>
                <c:pt idx="9096">
                  <c:v>86.266000000000005</c:v>
                </c:pt>
                <c:pt idx="9097">
                  <c:v>86.379000000000005</c:v>
                </c:pt>
                <c:pt idx="9098">
                  <c:v>86.233999999999995</c:v>
                </c:pt>
                <c:pt idx="9099">
                  <c:v>86.816999999999993</c:v>
                </c:pt>
                <c:pt idx="9100">
                  <c:v>86.35</c:v>
                </c:pt>
                <c:pt idx="9101">
                  <c:v>85.613</c:v>
                </c:pt>
                <c:pt idx="9102">
                  <c:v>84.602000000000004</c:v>
                </c:pt>
                <c:pt idx="9103">
                  <c:v>84.293999999999997</c:v>
                </c:pt>
                <c:pt idx="9104">
                  <c:v>82.518000000000001</c:v>
                </c:pt>
                <c:pt idx="9105">
                  <c:v>80.584000000000003</c:v>
                </c:pt>
                <c:pt idx="9106">
                  <c:v>77.495999999999995</c:v>
                </c:pt>
                <c:pt idx="9107">
                  <c:v>74.284999999999997</c:v>
                </c:pt>
                <c:pt idx="9108">
                  <c:v>64.587999999999994</c:v>
                </c:pt>
                <c:pt idx="9109">
                  <c:v>62.77</c:v>
                </c:pt>
                <c:pt idx="9110">
                  <c:v>73.444000000000003</c:v>
                </c:pt>
                <c:pt idx="9111">
                  <c:v>77.866</c:v>
                </c:pt>
                <c:pt idx="9112">
                  <c:v>80.706000000000003</c:v>
                </c:pt>
                <c:pt idx="9113">
                  <c:v>82.323999999999998</c:v>
                </c:pt>
                <c:pt idx="9114">
                  <c:v>83.632999999999996</c:v>
                </c:pt>
                <c:pt idx="9115">
                  <c:v>85.165999999999997</c:v>
                </c:pt>
                <c:pt idx="9116">
                  <c:v>85.784999999999997</c:v>
                </c:pt>
                <c:pt idx="9117">
                  <c:v>86.090999999999994</c:v>
                </c:pt>
                <c:pt idx="9118">
                  <c:v>86.951999999999998</c:v>
                </c:pt>
                <c:pt idx="9119">
                  <c:v>86.828000000000003</c:v>
                </c:pt>
                <c:pt idx="9120">
                  <c:v>86.58</c:v>
                </c:pt>
                <c:pt idx="9121">
                  <c:v>86.004999999999995</c:v>
                </c:pt>
                <c:pt idx="9122">
                  <c:v>86.088999999999999</c:v>
                </c:pt>
                <c:pt idx="9123">
                  <c:v>85.081999999999994</c:v>
                </c:pt>
                <c:pt idx="9124">
                  <c:v>83.902000000000001</c:v>
                </c:pt>
                <c:pt idx="9125">
                  <c:v>82.245999999999995</c:v>
                </c:pt>
                <c:pt idx="9126">
                  <c:v>80.850999999999999</c:v>
                </c:pt>
                <c:pt idx="9127">
                  <c:v>77.748999999999995</c:v>
                </c:pt>
                <c:pt idx="9128">
                  <c:v>72.826999999999998</c:v>
                </c:pt>
                <c:pt idx="9129">
                  <c:v>59.601999999999997</c:v>
                </c:pt>
                <c:pt idx="9130">
                  <c:v>66.662000000000006</c:v>
                </c:pt>
                <c:pt idx="9131">
                  <c:v>74.686000000000007</c:v>
                </c:pt>
                <c:pt idx="9132">
                  <c:v>78.436999999999998</c:v>
                </c:pt>
                <c:pt idx="9133">
                  <c:v>80.825999999999993</c:v>
                </c:pt>
                <c:pt idx="9134">
                  <c:v>83.203000000000003</c:v>
                </c:pt>
                <c:pt idx="9135">
                  <c:v>84.403999999999996</c:v>
                </c:pt>
                <c:pt idx="9136">
                  <c:v>85.21</c:v>
                </c:pt>
                <c:pt idx="9137">
                  <c:v>85.671999999999997</c:v>
                </c:pt>
                <c:pt idx="9138">
                  <c:v>86.741</c:v>
                </c:pt>
                <c:pt idx="9139">
                  <c:v>86.774000000000001</c:v>
                </c:pt>
                <c:pt idx="9140">
                  <c:v>86.698999999999998</c:v>
                </c:pt>
                <c:pt idx="9141">
                  <c:v>86.245000000000005</c:v>
                </c:pt>
                <c:pt idx="9142">
                  <c:v>86.561999999999998</c:v>
                </c:pt>
                <c:pt idx="9143">
                  <c:v>85.741</c:v>
                </c:pt>
                <c:pt idx="9144">
                  <c:v>84.748999999999995</c:v>
                </c:pt>
                <c:pt idx="9145">
                  <c:v>83.356999999999999</c:v>
                </c:pt>
                <c:pt idx="9146">
                  <c:v>82.495999999999995</c:v>
                </c:pt>
                <c:pt idx="9147">
                  <c:v>80.009</c:v>
                </c:pt>
                <c:pt idx="9148">
                  <c:v>76.793999999999997</c:v>
                </c:pt>
                <c:pt idx="9149">
                  <c:v>71.384</c:v>
                </c:pt>
                <c:pt idx="9150">
                  <c:v>58.118000000000002</c:v>
                </c:pt>
                <c:pt idx="9151">
                  <c:v>68.638000000000005</c:v>
                </c:pt>
                <c:pt idx="9152">
                  <c:v>75.168000000000006</c:v>
                </c:pt>
                <c:pt idx="9153">
                  <c:v>78.736999999999995</c:v>
                </c:pt>
                <c:pt idx="9154">
                  <c:v>81.558999999999997</c:v>
                </c:pt>
                <c:pt idx="9155">
                  <c:v>83.272000000000006</c:v>
                </c:pt>
                <c:pt idx="9156">
                  <c:v>84.257000000000005</c:v>
                </c:pt>
                <c:pt idx="9157">
                  <c:v>85.006</c:v>
                </c:pt>
                <c:pt idx="9158">
                  <c:v>86.171999999999997</c:v>
                </c:pt>
                <c:pt idx="9159">
                  <c:v>86.549000000000007</c:v>
                </c:pt>
                <c:pt idx="9160">
                  <c:v>86.516999999999996</c:v>
                </c:pt>
                <c:pt idx="9161">
                  <c:v>86.334999999999994</c:v>
                </c:pt>
                <c:pt idx="9162">
                  <c:v>86.713999999999999</c:v>
                </c:pt>
                <c:pt idx="9163">
                  <c:v>86.22</c:v>
                </c:pt>
                <c:pt idx="9164">
                  <c:v>85.376000000000005</c:v>
                </c:pt>
                <c:pt idx="9165">
                  <c:v>85.123000000000005</c:v>
                </c:pt>
                <c:pt idx="9166">
                  <c:v>83.694000000000003</c:v>
                </c:pt>
                <c:pt idx="9167">
                  <c:v>81.927000000000007</c:v>
                </c:pt>
                <c:pt idx="9168">
                  <c:v>79.488</c:v>
                </c:pt>
                <c:pt idx="9169">
                  <c:v>76.867999999999995</c:v>
                </c:pt>
                <c:pt idx="9170">
                  <c:v>70.984999999999999</c:v>
                </c:pt>
                <c:pt idx="9171">
                  <c:v>41.927</c:v>
                </c:pt>
                <c:pt idx="9172">
                  <c:v>69.77</c:v>
                </c:pt>
                <c:pt idx="9173">
                  <c:v>76.397999999999996</c:v>
                </c:pt>
                <c:pt idx="9174">
                  <c:v>79.591999999999999</c:v>
                </c:pt>
                <c:pt idx="9175">
                  <c:v>81.850999999999999</c:v>
                </c:pt>
                <c:pt idx="9176">
                  <c:v>83.165000000000006</c:v>
                </c:pt>
                <c:pt idx="9177">
                  <c:v>84.998999999999995</c:v>
                </c:pt>
                <c:pt idx="9178">
                  <c:v>85.721999999999994</c:v>
                </c:pt>
                <c:pt idx="9179">
                  <c:v>86.171999999999997</c:v>
                </c:pt>
                <c:pt idx="9180">
                  <c:v>86.347999999999999</c:v>
                </c:pt>
                <c:pt idx="9181">
                  <c:v>87.103999999999999</c:v>
                </c:pt>
                <c:pt idx="9182">
                  <c:v>86.88</c:v>
                </c:pt>
                <c:pt idx="9183">
                  <c:v>86.52</c:v>
                </c:pt>
                <c:pt idx="9184">
                  <c:v>85.905000000000001</c:v>
                </c:pt>
                <c:pt idx="9185">
                  <c:v>85.825000000000003</c:v>
                </c:pt>
                <c:pt idx="9186">
                  <c:v>84.653000000000006</c:v>
                </c:pt>
                <c:pt idx="9187">
                  <c:v>83.233000000000004</c:v>
                </c:pt>
                <c:pt idx="9188">
                  <c:v>81.340999999999994</c:v>
                </c:pt>
                <c:pt idx="9189">
                  <c:v>79.653999999999996</c:v>
                </c:pt>
                <c:pt idx="9190">
                  <c:v>75.61</c:v>
                </c:pt>
                <c:pt idx="9191">
                  <c:v>69.177999999999997</c:v>
                </c:pt>
                <c:pt idx="9192">
                  <c:v>53.037999999999997</c:v>
                </c:pt>
                <c:pt idx="9193">
                  <c:v>71.298000000000002</c:v>
                </c:pt>
                <c:pt idx="9194">
                  <c:v>76.935000000000002</c:v>
                </c:pt>
                <c:pt idx="9195">
                  <c:v>79.811999999999998</c:v>
                </c:pt>
                <c:pt idx="9196">
                  <c:v>81.751999999999995</c:v>
                </c:pt>
                <c:pt idx="9197">
                  <c:v>83.84</c:v>
                </c:pt>
                <c:pt idx="9198">
                  <c:v>84.917000000000002</c:v>
                </c:pt>
                <c:pt idx="9199">
                  <c:v>85.536000000000001</c:v>
                </c:pt>
                <c:pt idx="9200">
                  <c:v>85.96</c:v>
                </c:pt>
                <c:pt idx="9201">
                  <c:v>86.77</c:v>
                </c:pt>
                <c:pt idx="9202">
                  <c:v>86.87</c:v>
                </c:pt>
                <c:pt idx="9203">
                  <c:v>86.603999999999999</c:v>
                </c:pt>
                <c:pt idx="9204">
                  <c:v>86.084000000000003</c:v>
                </c:pt>
                <c:pt idx="9205">
                  <c:v>86.28</c:v>
                </c:pt>
                <c:pt idx="9206">
                  <c:v>85.406000000000006</c:v>
                </c:pt>
                <c:pt idx="9207">
                  <c:v>84.271000000000001</c:v>
                </c:pt>
                <c:pt idx="9208">
                  <c:v>82.655000000000001</c:v>
                </c:pt>
                <c:pt idx="9209">
                  <c:v>81.658000000000001</c:v>
                </c:pt>
                <c:pt idx="9210">
                  <c:v>78.760000000000005</c:v>
                </c:pt>
                <c:pt idx="9211">
                  <c:v>74.751999999999995</c:v>
                </c:pt>
                <c:pt idx="9212">
                  <c:v>66.194999999999993</c:v>
                </c:pt>
                <c:pt idx="9213">
                  <c:v>59.884999999999998</c:v>
                </c:pt>
                <c:pt idx="9214">
                  <c:v>72.727000000000004</c:v>
                </c:pt>
                <c:pt idx="9215">
                  <c:v>77.302999999999997</c:v>
                </c:pt>
                <c:pt idx="9216">
                  <c:v>80.736000000000004</c:v>
                </c:pt>
                <c:pt idx="9217">
                  <c:v>82.66</c:v>
                </c:pt>
                <c:pt idx="9218">
                  <c:v>84.019000000000005</c:v>
                </c:pt>
                <c:pt idx="9219">
                  <c:v>84.876999999999995</c:v>
                </c:pt>
                <c:pt idx="9220">
                  <c:v>86.278999999999996</c:v>
                </c:pt>
                <c:pt idx="9221">
                  <c:v>86.576999999999998</c:v>
                </c:pt>
                <c:pt idx="9222">
                  <c:v>86.751999999999995</c:v>
                </c:pt>
                <c:pt idx="9223">
                  <c:v>86.606999999999999</c:v>
                </c:pt>
                <c:pt idx="9224">
                  <c:v>87.180999999999997</c:v>
                </c:pt>
                <c:pt idx="9225">
                  <c:v>86.688999999999993</c:v>
                </c:pt>
                <c:pt idx="9226">
                  <c:v>85.986999999999995</c:v>
                </c:pt>
                <c:pt idx="9227">
                  <c:v>84.983000000000004</c:v>
                </c:pt>
                <c:pt idx="9228">
                  <c:v>84.635000000000005</c:v>
                </c:pt>
                <c:pt idx="9229">
                  <c:v>82.866</c:v>
                </c:pt>
                <c:pt idx="9230">
                  <c:v>80.941000000000003</c:v>
                </c:pt>
                <c:pt idx="9231">
                  <c:v>77.882999999999996</c:v>
                </c:pt>
                <c:pt idx="9232">
                  <c:v>74.567999999999998</c:v>
                </c:pt>
                <c:pt idx="9233">
                  <c:v>64.721999999999994</c:v>
                </c:pt>
                <c:pt idx="9234">
                  <c:v>63.429000000000002</c:v>
                </c:pt>
                <c:pt idx="9235">
                  <c:v>73.545000000000002</c:v>
                </c:pt>
                <c:pt idx="9236">
                  <c:v>78.305999999999997</c:v>
                </c:pt>
                <c:pt idx="9237">
                  <c:v>81.007999999999996</c:v>
                </c:pt>
                <c:pt idx="9238">
                  <c:v>82.769000000000005</c:v>
                </c:pt>
                <c:pt idx="9239">
                  <c:v>83.855000000000004</c:v>
                </c:pt>
                <c:pt idx="9240">
                  <c:v>85.537000000000006</c:v>
                </c:pt>
                <c:pt idx="9241">
                  <c:v>86.07</c:v>
                </c:pt>
                <c:pt idx="9242">
                  <c:v>86.429000000000002</c:v>
                </c:pt>
                <c:pt idx="9243">
                  <c:v>86.441000000000003</c:v>
                </c:pt>
                <c:pt idx="9244">
                  <c:v>87.141000000000005</c:v>
                </c:pt>
                <c:pt idx="9245">
                  <c:v>86.838999999999999</c:v>
                </c:pt>
                <c:pt idx="9246">
                  <c:v>86.33</c:v>
                </c:pt>
                <c:pt idx="9247">
                  <c:v>85.524000000000001</c:v>
                </c:pt>
                <c:pt idx="9248">
                  <c:v>85.387</c:v>
                </c:pt>
                <c:pt idx="9249">
                  <c:v>84.156999999999996</c:v>
                </c:pt>
                <c:pt idx="9250">
                  <c:v>82.516999999999996</c:v>
                </c:pt>
                <c:pt idx="9251">
                  <c:v>80.161000000000001</c:v>
                </c:pt>
                <c:pt idx="9252">
                  <c:v>78.007999999999996</c:v>
                </c:pt>
                <c:pt idx="9253">
                  <c:v>73.256</c:v>
                </c:pt>
                <c:pt idx="9254">
                  <c:v>60.356000000000002</c:v>
                </c:pt>
                <c:pt idx="9255">
                  <c:v>66.561000000000007</c:v>
                </c:pt>
                <c:pt idx="9256">
                  <c:v>74.706999999999994</c:v>
                </c:pt>
                <c:pt idx="9257">
                  <c:v>78.671999999999997</c:v>
                </c:pt>
                <c:pt idx="9258">
                  <c:v>81.025000000000006</c:v>
                </c:pt>
                <c:pt idx="9259">
                  <c:v>82.748999999999995</c:v>
                </c:pt>
                <c:pt idx="9260">
                  <c:v>84.600999999999999</c:v>
                </c:pt>
                <c:pt idx="9261">
                  <c:v>85.475999999999999</c:v>
                </c:pt>
                <c:pt idx="9262">
                  <c:v>85.95</c:v>
                </c:pt>
                <c:pt idx="9263">
                  <c:v>87.034000000000006</c:v>
                </c:pt>
                <c:pt idx="9264">
                  <c:v>87.088999999999999</c:v>
                </c:pt>
                <c:pt idx="9265">
                  <c:v>87.018000000000001</c:v>
                </c:pt>
                <c:pt idx="9266">
                  <c:v>86.575000000000003</c:v>
                </c:pt>
                <c:pt idx="9267">
                  <c:v>86.89</c:v>
                </c:pt>
                <c:pt idx="9268">
                  <c:v>86.090999999999994</c:v>
                </c:pt>
                <c:pt idx="9269">
                  <c:v>85.099000000000004</c:v>
                </c:pt>
                <c:pt idx="9270">
                  <c:v>83.831000000000003</c:v>
                </c:pt>
                <c:pt idx="9271">
                  <c:v>83.078999999999994</c:v>
                </c:pt>
                <c:pt idx="9272">
                  <c:v>80.665999999999997</c:v>
                </c:pt>
                <c:pt idx="9273">
                  <c:v>77.093000000000004</c:v>
                </c:pt>
                <c:pt idx="9274">
                  <c:v>70.596999999999994</c:v>
                </c:pt>
                <c:pt idx="9275">
                  <c:v>55.439</c:v>
                </c:pt>
                <c:pt idx="9276">
                  <c:v>16.14</c:v>
                </c:pt>
                <c:pt idx="9277">
                  <c:v>74.244</c:v>
                </c:pt>
                <c:pt idx="9278">
                  <c:v>80.132999999999996</c:v>
                </c:pt>
                <c:pt idx="9279">
                  <c:v>81.09</c:v>
                </c:pt>
                <c:pt idx="9280">
                  <c:v>84.311999999999998</c:v>
                </c:pt>
                <c:pt idx="9281">
                  <c:v>83.710999999999999</c:v>
                </c:pt>
                <c:pt idx="9282">
                  <c:v>85.302000000000007</c:v>
                </c:pt>
                <c:pt idx="9283">
                  <c:v>86.367999999999995</c:v>
                </c:pt>
                <c:pt idx="9284">
                  <c:v>87.575000000000003</c:v>
                </c:pt>
                <c:pt idx="9285">
                  <c:v>86.375</c:v>
                </c:pt>
                <c:pt idx="9286">
                  <c:v>86.71</c:v>
                </c:pt>
                <c:pt idx="9287">
                  <c:v>86.88</c:v>
                </c:pt>
                <c:pt idx="9288">
                  <c:v>86.56</c:v>
                </c:pt>
                <c:pt idx="9289">
                  <c:v>85.787000000000006</c:v>
                </c:pt>
                <c:pt idx="9290">
                  <c:v>84.498000000000005</c:v>
                </c:pt>
                <c:pt idx="9291">
                  <c:v>84.650999999999996</c:v>
                </c:pt>
                <c:pt idx="9292">
                  <c:v>81.986999999999995</c:v>
                </c:pt>
                <c:pt idx="9293">
                  <c:v>80.316999999999993</c:v>
                </c:pt>
                <c:pt idx="9294">
                  <c:v>76.397000000000006</c:v>
                </c:pt>
                <c:pt idx="9295">
                  <c:v>72.341999999999999</c:v>
                </c:pt>
                <c:pt idx="9296">
                  <c:v>56.109000000000002</c:v>
                </c:pt>
                <c:pt idx="9297">
                  <c:v>70.456999999999994</c:v>
                </c:pt>
                <c:pt idx="9298">
                  <c:v>75.753</c:v>
                </c:pt>
                <c:pt idx="9299">
                  <c:v>79.980999999999995</c:v>
                </c:pt>
                <c:pt idx="9300">
                  <c:v>81.275000000000006</c:v>
                </c:pt>
                <c:pt idx="9301">
                  <c:v>82.304000000000002</c:v>
                </c:pt>
                <c:pt idx="9302">
                  <c:v>83.019000000000005</c:v>
                </c:pt>
                <c:pt idx="9303">
                  <c:v>84.352999999999994</c:v>
                </c:pt>
                <c:pt idx="9304">
                  <c:v>85.257000000000005</c:v>
                </c:pt>
                <c:pt idx="9305">
                  <c:v>86.028999999999996</c:v>
                </c:pt>
                <c:pt idx="9306">
                  <c:v>86.367999999999995</c:v>
                </c:pt>
                <c:pt idx="9307">
                  <c:v>86.66</c:v>
                </c:pt>
                <c:pt idx="9308">
                  <c:v>85.411000000000001</c:v>
                </c:pt>
                <c:pt idx="9309">
                  <c:v>83.506</c:v>
                </c:pt>
                <c:pt idx="9310">
                  <c:v>82.707999999999998</c:v>
                </c:pt>
                <c:pt idx="9311">
                  <c:v>80.927000000000007</c:v>
                </c:pt>
                <c:pt idx="9312">
                  <c:v>79.358000000000004</c:v>
                </c:pt>
                <c:pt idx="9313">
                  <c:v>77.894000000000005</c:v>
                </c:pt>
                <c:pt idx="9314">
                  <c:v>76.486000000000004</c:v>
                </c:pt>
                <c:pt idx="9315">
                  <c:v>73.850999999999999</c:v>
                </c:pt>
                <c:pt idx="9316">
                  <c:v>72.132999999999996</c:v>
                </c:pt>
                <c:pt idx="9317">
                  <c:v>69.516000000000005</c:v>
                </c:pt>
                <c:pt idx="9318">
                  <c:v>66.965999999999994</c:v>
                </c:pt>
                <c:pt idx="9319">
                  <c:v>64.789000000000001</c:v>
                </c:pt>
                <c:pt idx="9320">
                  <c:v>47.552</c:v>
                </c:pt>
                <c:pt idx="9321">
                  <c:v>51.345999999999997</c:v>
                </c:pt>
                <c:pt idx="9322">
                  <c:v>67.411000000000001</c:v>
                </c:pt>
                <c:pt idx="9323">
                  <c:v>73.257999999999996</c:v>
                </c:pt>
                <c:pt idx="9324">
                  <c:v>76.188000000000002</c:v>
                </c:pt>
                <c:pt idx="9325">
                  <c:v>76.897999999999996</c:v>
                </c:pt>
                <c:pt idx="9326">
                  <c:v>78.94</c:v>
                </c:pt>
                <c:pt idx="9327">
                  <c:v>79.058000000000007</c:v>
                </c:pt>
                <c:pt idx="9328">
                  <c:v>79.802999999999997</c:v>
                </c:pt>
                <c:pt idx="9329">
                  <c:v>79.974999999999994</c:v>
                </c:pt>
                <c:pt idx="9330">
                  <c:v>80.611999999999995</c:v>
                </c:pt>
                <c:pt idx="9331">
                  <c:v>80.165999999999997</c:v>
                </c:pt>
                <c:pt idx="9332">
                  <c:v>79.91</c:v>
                </c:pt>
                <c:pt idx="9333">
                  <c:v>79.028999999999996</c:v>
                </c:pt>
                <c:pt idx="9334">
                  <c:v>78.349999999999994</c:v>
                </c:pt>
                <c:pt idx="9335">
                  <c:v>77.566999999999993</c:v>
                </c:pt>
                <c:pt idx="9336">
                  <c:v>76.424000000000007</c:v>
                </c:pt>
                <c:pt idx="9337">
                  <c:v>72.948999999999998</c:v>
                </c:pt>
                <c:pt idx="9338">
                  <c:v>66.12</c:v>
                </c:pt>
                <c:pt idx="9339">
                  <c:v>62.652000000000001</c:v>
                </c:pt>
                <c:pt idx="9340">
                  <c:v>57.087000000000003</c:v>
                </c:pt>
                <c:pt idx="9341">
                  <c:v>50.018000000000001</c:v>
                </c:pt>
                <c:pt idx="9342">
                  <c:v>66.156000000000006</c:v>
                </c:pt>
                <c:pt idx="9343">
                  <c:v>67.825000000000003</c:v>
                </c:pt>
                <c:pt idx="9344">
                  <c:v>68.090999999999994</c:v>
                </c:pt>
                <c:pt idx="9345">
                  <c:v>68.177000000000007</c:v>
                </c:pt>
                <c:pt idx="9346">
                  <c:v>68.570999999999998</c:v>
                </c:pt>
                <c:pt idx="9347">
                  <c:v>66.504000000000005</c:v>
                </c:pt>
                <c:pt idx="9348">
                  <c:v>62.581000000000003</c:v>
                </c:pt>
                <c:pt idx="9349">
                  <c:v>59.932000000000002</c:v>
                </c:pt>
                <c:pt idx="9350">
                  <c:v>58.762</c:v>
                </c:pt>
                <c:pt idx="9351">
                  <c:v>55.529000000000003</c:v>
                </c:pt>
                <c:pt idx="9352">
                  <c:v>47.423000000000002</c:v>
                </c:pt>
                <c:pt idx="9353">
                  <c:v>58.396999999999998</c:v>
                </c:pt>
                <c:pt idx="9354">
                  <c:v>59.720999999999997</c:v>
                </c:pt>
                <c:pt idx="9355">
                  <c:v>46.887</c:v>
                </c:pt>
                <c:pt idx="9356">
                  <c:v>39.536000000000001</c:v>
                </c:pt>
                <c:pt idx="9357">
                  <c:v>54.777999999999999</c:v>
                </c:pt>
                <c:pt idx="9358">
                  <c:v>55.088999999999999</c:v>
                </c:pt>
                <c:pt idx="9359">
                  <c:v>61.207999999999998</c:v>
                </c:pt>
                <c:pt idx="9360">
                  <c:v>63.307000000000002</c:v>
                </c:pt>
                <c:pt idx="9361">
                  <c:v>62.987000000000002</c:v>
                </c:pt>
                <c:pt idx="9362">
                  <c:v>58.396000000000001</c:v>
                </c:pt>
                <c:pt idx="9363">
                  <c:v>54.597000000000001</c:v>
                </c:pt>
                <c:pt idx="9364">
                  <c:v>45.524000000000001</c:v>
                </c:pt>
                <c:pt idx="9365">
                  <c:v>55.167999999999999</c:v>
                </c:pt>
                <c:pt idx="9366">
                  <c:v>56.326000000000001</c:v>
                </c:pt>
                <c:pt idx="9367">
                  <c:v>59.104999999999997</c:v>
                </c:pt>
                <c:pt idx="9368">
                  <c:v>60.712000000000003</c:v>
                </c:pt>
                <c:pt idx="9369">
                  <c:v>63.009</c:v>
                </c:pt>
                <c:pt idx="9370">
                  <c:v>62.302</c:v>
                </c:pt>
                <c:pt idx="9371">
                  <c:v>59.192999999999998</c:v>
                </c:pt>
                <c:pt idx="9372">
                  <c:v>56.494</c:v>
                </c:pt>
                <c:pt idx="9373">
                  <c:v>59.265999999999998</c:v>
                </c:pt>
                <c:pt idx="9374">
                  <c:v>61.621000000000002</c:v>
                </c:pt>
                <c:pt idx="9375">
                  <c:v>55.908999999999999</c:v>
                </c:pt>
                <c:pt idx="9376">
                  <c:v>48.078000000000003</c:v>
                </c:pt>
                <c:pt idx="9377">
                  <c:v>46.280999999999999</c:v>
                </c:pt>
                <c:pt idx="9378">
                  <c:v>48.401000000000003</c:v>
                </c:pt>
                <c:pt idx="9379">
                  <c:v>47.719000000000001</c:v>
                </c:pt>
                <c:pt idx="9380">
                  <c:v>50.418999999999997</c:v>
                </c:pt>
                <c:pt idx="9381">
                  <c:v>44.963999999999999</c:v>
                </c:pt>
                <c:pt idx="9382">
                  <c:v>47.101999999999997</c:v>
                </c:pt>
                <c:pt idx="9383">
                  <c:v>46.77</c:v>
                </c:pt>
                <c:pt idx="9384">
                  <c:v>25.02</c:v>
                </c:pt>
                <c:pt idx="9385">
                  <c:v>56.470999999999997</c:v>
                </c:pt>
                <c:pt idx="9386">
                  <c:v>56.936999999999998</c:v>
                </c:pt>
                <c:pt idx="9387">
                  <c:v>54.933</c:v>
                </c:pt>
                <c:pt idx="9388">
                  <c:v>42.999000000000002</c:v>
                </c:pt>
                <c:pt idx="9389">
                  <c:v>36.898000000000003</c:v>
                </c:pt>
                <c:pt idx="9390">
                  <c:v>45.491</c:v>
                </c:pt>
                <c:pt idx="9391">
                  <c:v>42.96</c:v>
                </c:pt>
                <c:pt idx="9392">
                  <c:v>49.756</c:v>
                </c:pt>
                <c:pt idx="9393">
                  <c:v>58.869</c:v>
                </c:pt>
                <c:pt idx="9394">
                  <c:v>57.637</c:v>
                </c:pt>
                <c:pt idx="9395">
                  <c:v>55.863</c:v>
                </c:pt>
                <c:pt idx="9396">
                  <c:v>58.360999999999997</c:v>
                </c:pt>
                <c:pt idx="9397">
                  <c:v>57.701999999999998</c:v>
                </c:pt>
                <c:pt idx="9398">
                  <c:v>54.15</c:v>
                </c:pt>
                <c:pt idx="9399">
                  <c:v>52.18</c:v>
                </c:pt>
                <c:pt idx="9400">
                  <c:v>53.128999999999998</c:v>
                </c:pt>
                <c:pt idx="9401">
                  <c:v>50.593000000000004</c:v>
                </c:pt>
                <c:pt idx="9402">
                  <c:v>31.216000000000001</c:v>
                </c:pt>
                <c:pt idx="9403">
                  <c:v>19.11</c:v>
                </c:pt>
                <c:pt idx="9404">
                  <c:v>42.718000000000004</c:v>
                </c:pt>
                <c:pt idx="9405">
                  <c:v>48.384</c:v>
                </c:pt>
                <c:pt idx="9406">
                  <c:v>39.808999999999997</c:v>
                </c:pt>
                <c:pt idx="9407">
                  <c:v>51.075000000000003</c:v>
                </c:pt>
                <c:pt idx="9408">
                  <c:v>48.999000000000002</c:v>
                </c:pt>
                <c:pt idx="9409">
                  <c:v>37.134999999999998</c:v>
                </c:pt>
                <c:pt idx="9410">
                  <c:v>21.446999999999999</c:v>
                </c:pt>
                <c:pt idx="9411">
                  <c:v>25.248999999999999</c:v>
                </c:pt>
                <c:pt idx="9412">
                  <c:v>39.488999999999997</c:v>
                </c:pt>
                <c:pt idx="9413">
                  <c:v>26.347000000000001</c:v>
                </c:pt>
                <c:pt idx="9414">
                  <c:v>48.874000000000002</c:v>
                </c:pt>
                <c:pt idx="9415">
                  <c:v>54.776000000000003</c:v>
                </c:pt>
                <c:pt idx="9416">
                  <c:v>56.054000000000002</c:v>
                </c:pt>
                <c:pt idx="9417">
                  <c:v>56.475999999999999</c:v>
                </c:pt>
                <c:pt idx="9418">
                  <c:v>58.654000000000003</c:v>
                </c:pt>
                <c:pt idx="9419">
                  <c:v>60.061</c:v>
                </c:pt>
                <c:pt idx="9420">
                  <c:v>60.459000000000003</c:v>
                </c:pt>
                <c:pt idx="9421">
                  <c:v>59.164999999999999</c:v>
                </c:pt>
                <c:pt idx="9422">
                  <c:v>56.942</c:v>
                </c:pt>
                <c:pt idx="9423">
                  <c:v>55.597999999999999</c:v>
                </c:pt>
                <c:pt idx="9424">
                  <c:v>54.765999999999998</c:v>
                </c:pt>
                <c:pt idx="9425">
                  <c:v>56.142000000000003</c:v>
                </c:pt>
                <c:pt idx="9426">
                  <c:v>53.817</c:v>
                </c:pt>
                <c:pt idx="9427">
                  <c:v>44.67</c:v>
                </c:pt>
                <c:pt idx="9428">
                  <c:v>37.01</c:v>
                </c:pt>
                <c:pt idx="9429">
                  <c:v>31.803999999999998</c:v>
                </c:pt>
                <c:pt idx="9430">
                  <c:v>51.587000000000003</c:v>
                </c:pt>
                <c:pt idx="9431">
                  <c:v>47.145000000000003</c:v>
                </c:pt>
                <c:pt idx="9432">
                  <c:v>33.719000000000001</c:v>
                </c:pt>
                <c:pt idx="9433">
                  <c:v>39.715000000000003</c:v>
                </c:pt>
                <c:pt idx="9434">
                  <c:v>38.247</c:v>
                </c:pt>
                <c:pt idx="9435">
                  <c:v>35.834000000000003</c:v>
                </c:pt>
                <c:pt idx="9436">
                  <c:v>43.082000000000001</c:v>
                </c:pt>
                <c:pt idx="9437">
                  <c:v>49.575000000000003</c:v>
                </c:pt>
                <c:pt idx="9438">
                  <c:v>52.680999999999997</c:v>
                </c:pt>
                <c:pt idx="9439">
                  <c:v>53.253</c:v>
                </c:pt>
                <c:pt idx="9440">
                  <c:v>51.365000000000002</c:v>
                </c:pt>
                <c:pt idx="9441">
                  <c:v>50.161999999999999</c:v>
                </c:pt>
                <c:pt idx="9442">
                  <c:v>52.616</c:v>
                </c:pt>
                <c:pt idx="9443">
                  <c:v>51.793999999999997</c:v>
                </c:pt>
                <c:pt idx="9444">
                  <c:v>51.25</c:v>
                </c:pt>
                <c:pt idx="9445">
                  <c:v>52.835999999999999</c:v>
                </c:pt>
                <c:pt idx="9446">
                  <c:v>54.32</c:v>
                </c:pt>
                <c:pt idx="9447">
                  <c:v>54.377000000000002</c:v>
                </c:pt>
                <c:pt idx="9448">
                  <c:v>55.737000000000002</c:v>
                </c:pt>
                <c:pt idx="9449">
                  <c:v>57.470999999999997</c:v>
                </c:pt>
                <c:pt idx="9450">
                  <c:v>58.000999999999998</c:v>
                </c:pt>
                <c:pt idx="9451">
                  <c:v>55.356999999999999</c:v>
                </c:pt>
                <c:pt idx="9452">
                  <c:v>56.201000000000001</c:v>
                </c:pt>
                <c:pt idx="9453">
                  <c:v>57.645000000000003</c:v>
                </c:pt>
                <c:pt idx="9454">
                  <c:v>50.819000000000003</c:v>
                </c:pt>
                <c:pt idx="9455">
                  <c:v>51.643999999999998</c:v>
                </c:pt>
                <c:pt idx="9456">
                  <c:v>49.078000000000003</c:v>
                </c:pt>
                <c:pt idx="9457">
                  <c:v>53.378</c:v>
                </c:pt>
                <c:pt idx="9458">
                  <c:v>50.652000000000001</c:v>
                </c:pt>
                <c:pt idx="9459">
                  <c:v>52.758000000000003</c:v>
                </c:pt>
                <c:pt idx="9460">
                  <c:v>47.674999999999997</c:v>
                </c:pt>
                <c:pt idx="9461">
                  <c:v>49.500999999999998</c:v>
                </c:pt>
                <c:pt idx="9462">
                  <c:v>47.295000000000002</c:v>
                </c:pt>
                <c:pt idx="9463">
                  <c:v>45.442999999999998</c:v>
                </c:pt>
                <c:pt idx="9464">
                  <c:v>27.486000000000001</c:v>
                </c:pt>
                <c:pt idx="9465">
                  <c:v>49.003</c:v>
                </c:pt>
                <c:pt idx="9466">
                  <c:v>50.055</c:v>
                </c:pt>
                <c:pt idx="9467">
                  <c:v>54.454000000000001</c:v>
                </c:pt>
                <c:pt idx="9468">
                  <c:v>55.813000000000002</c:v>
                </c:pt>
                <c:pt idx="9469">
                  <c:v>57.863999999999997</c:v>
                </c:pt>
                <c:pt idx="9470">
                  <c:v>58.429000000000002</c:v>
                </c:pt>
                <c:pt idx="9471">
                  <c:v>57.591999999999999</c:v>
                </c:pt>
                <c:pt idx="9472">
                  <c:v>57.393999999999998</c:v>
                </c:pt>
                <c:pt idx="9473">
                  <c:v>56.204999999999998</c:v>
                </c:pt>
                <c:pt idx="9474">
                  <c:v>56.536999999999999</c:v>
                </c:pt>
                <c:pt idx="9475">
                  <c:v>56.435000000000002</c:v>
                </c:pt>
                <c:pt idx="9476">
                  <c:v>53.433</c:v>
                </c:pt>
                <c:pt idx="9477">
                  <c:v>52.487000000000002</c:v>
                </c:pt>
                <c:pt idx="9478">
                  <c:v>52.767000000000003</c:v>
                </c:pt>
                <c:pt idx="9479">
                  <c:v>40.817999999999998</c:v>
                </c:pt>
                <c:pt idx="9480">
                  <c:v>49.869</c:v>
                </c:pt>
                <c:pt idx="9481">
                  <c:v>46.206000000000003</c:v>
                </c:pt>
                <c:pt idx="9482">
                  <c:v>46.569000000000003</c:v>
                </c:pt>
                <c:pt idx="9483">
                  <c:v>33.191000000000003</c:v>
                </c:pt>
                <c:pt idx="9484">
                  <c:v>39.517000000000003</c:v>
                </c:pt>
                <c:pt idx="9485">
                  <c:v>40.951000000000001</c:v>
                </c:pt>
                <c:pt idx="9486">
                  <c:v>35.973999999999997</c:v>
                </c:pt>
                <c:pt idx="9487">
                  <c:v>43.878999999999998</c:v>
                </c:pt>
                <c:pt idx="9488">
                  <c:v>45.343000000000004</c:v>
                </c:pt>
                <c:pt idx="9489">
                  <c:v>46.874000000000002</c:v>
                </c:pt>
                <c:pt idx="9490">
                  <c:v>48.436</c:v>
                </c:pt>
                <c:pt idx="9491">
                  <c:v>42.103000000000002</c:v>
                </c:pt>
                <c:pt idx="9492">
                  <c:v>50.064</c:v>
                </c:pt>
                <c:pt idx="9493">
                  <c:v>48.98</c:v>
                </c:pt>
                <c:pt idx="9494">
                  <c:v>45.798000000000002</c:v>
                </c:pt>
                <c:pt idx="9495">
                  <c:v>46.213999999999999</c:v>
                </c:pt>
                <c:pt idx="9496">
                  <c:v>46.838999999999999</c:v>
                </c:pt>
                <c:pt idx="9497">
                  <c:v>40.119999999999997</c:v>
                </c:pt>
                <c:pt idx="9498">
                  <c:v>42.878</c:v>
                </c:pt>
                <c:pt idx="9499">
                  <c:v>41.3</c:v>
                </c:pt>
                <c:pt idx="9500">
                  <c:v>36.942</c:v>
                </c:pt>
                <c:pt idx="9501">
                  <c:v>48.734000000000002</c:v>
                </c:pt>
                <c:pt idx="9502">
                  <c:v>55.027999999999999</c:v>
                </c:pt>
                <c:pt idx="9503">
                  <c:v>55.914999999999999</c:v>
                </c:pt>
                <c:pt idx="9504">
                  <c:v>56.48</c:v>
                </c:pt>
                <c:pt idx="9505">
                  <c:v>53.014000000000003</c:v>
                </c:pt>
                <c:pt idx="9506">
                  <c:v>54.637</c:v>
                </c:pt>
                <c:pt idx="9507">
                  <c:v>52.499000000000002</c:v>
                </c:pt>
                <c:pt idx="9508">
                  <c:v>51.536999999999999</c:v>
                </c:pt>
                <c:pt idx="9509">
                  <c:v>38.343000000000004</c:v>
                </c:pt>
                <c:pt idx="9510">
                  <c:v>40.881</c:v>
                </c:pt>
                <c:pt idx="9511">
                  <c:v>35.216999999999999</c:v>
                </c:pt>
                <c:pt idx="9512">
                  <c:v>43.494999999999997</c:v>
                </c:pt>
                <c:pt idx="9513">
                  <c:v>33.136000000000003</c:v>
                </c:pt>
                <c:pt idx="9514">
                  <c:v>32.651000000000003</c:v>
                </c:pt>
                <c:pt idx="9515">
                  <c:v>38.945999999999998</c:v>
                </c:pt>
                <c:pt idx="9516">
                  <c:v>42.572000000000003</c:v>
                </c:pt>
                <c:pt idx="9517">
                  <c:v>42.246000000000002</c:v>
                </c:pt>
                <c:pt idx="9518">
                  <c:v>32.267000000000003</c:v>
                </c:pt>
                <c:pt idx="9519">
                  <c:v>35.447000000000003</c:v>
                </c:pt>
                <c:pt idx="9520">
                  <c:v>35.253</c:v>
                </c:pt>
                <c:pt idx="9521">
                  <c:v>38.976999999999997</c:v>
                </c:pt>
                <c:pt idx="9522">
                  <c:v>49.893999999999998</c:v>
                </c:pt>
                <c:pt idx="9523">
                  <c:v>51.506</c:v>
                </c:pt>
                <c:pt idx="9524">
                  <c:v>48.616999999999997</c:v>
                </c:pt>
                <c:pt idx="9525">
                  <c:v>51.545999999999999</c:v>
                </c:pt>
                <c:pt idx="9526">
                  <c:v>54.213999999999999</c:v>
                </c:pt>
                <c:pt idx="9527">
                  <c:v>56.055</c:v>
                </c:pt>
                <c:pt idx="9528">
                  <c:v>56.374000000000002</c:v>
                </c:pt>
                <c:pt idx="9529">
                  <c:v>56.71</c:v>
                </c:pt>
                <c:pt idx="9530">
                  <c:v>57.335000000000001</c:v>
                </c:pt>
                <c:pt idx="9531">
                  <c:v>57.853999999999999</c:v>
                </c:pt>
                <c:pt idx="9532">
                  <c:v>57.369</c:v>
                </c:pt>
                <c:pt idx="9533">
                  <c:v>56.832000000000001</c:v>
                </c:pt>
                <c:pt idx="9534">
                  <c:v>57.148000000000003</c:v>
                </c:pt>
                <c:pt idx="9535">
                  <c:v>57.506</c:v>
                </c:pt>
                <c:pt idx="9536">
                  <c:v>56.997</c:v>
                </c:pt>
                <c:pt idx="9537">
                  <c:v>55.777999999999999</c:v>
                </c:pt>
                <c:pt idx="9538">
                  <c:v>54.709000000000003</c:v>
                </c:pt>
                <c:pt idx="9539">
                  <c:v>53.978999999999999</c:v>
                </c:pt>
                <c:pt idx="9540">
                  <c:v>53.996000000000002</c:v>
                </c:pt>
                <c:pt idx="9541">
                  <c:v>50.823</c:v>
                </c:pt>
                <c:pt idx="9542">
                  <c:v>47.515999999999998</c:v>
                </c:pt>
                <c:pt idx="9543">
                  <c:v>43.414999999999999</c:v>
                </c:pt>
                <c:pt idx="9544">
                  <c:v>38.194000000000003</c:v>
                </c:pt>
                <c:pt idx="9545">
                  <c:v>8.5516000000000005</c:v>
                </c:pt>
                <c:pt idx="9546">
                  <c:v>38.889000000000003</c:v>
                </c:pt>
                <c:pt idx="9547">
                  <c:v>47.405000000000001</c:v>
                </c:pt>
                <c:pt idx="9548">
                  <c:v>50.41</c:v>
                </c:pt>
                <c:pt idx="9549">
                  <c:v>51.06</c:v>
                </c:pt>
                <c:pt idx="9550">
                  <c:v>53.335999999999999</c:v>
                </c:pt>
                <c:pt idx="9551">
                  <c:v>52.795000000000002</c:v>
                </c:pt>
                <c:pt idx="9552">
                  <c:v>55.237000000000002</c:v>
                </c:pt>
                <c:pt idx="9553">
                  <c:v>57.509</c:v>
                </c:pt>
                <c:pt idx="9554">
                  <c:v>56.131</c:v>
                </c:pt>
                <c:pt idx="9555">
                  <c:v>58.124000000000002</c:v>
                </c:pt>
                <c:pt idx="9556">
                  <c:v>57.834000000000003</c:v>
                </c:pt>
                <c:pt idx="9557">
                  <c:v>58.368000000000002</c:v>
                </c:pt>
                <c:pt idx="9558">
                  <c:v>57.527999999999999</c:v>
                </c:pt>
                <c:pt idx="9559">
                  <c:v>59.381</c:v>
                </c:pt>
                <c:pt idx="9560">
                  <c:v>58.29</c:v>
                </c:pt>
                <c:pt idx="9561">
                  <c:v>57.530999999999999</c:v>
                </c:pt>
                <c:pt idx="9562">
                  <c:v>55.927</c:v>
                </c:pt>
                <c:pt idx="9563">
                  <c:v>56.359000000000002</c:v>
                </c:pt>
                <c:pt idx="9564">
                  <c:v>55.856999999999999</c:v>
                </c:pt>
                <c:pt idx="9565">
                  <c:v>53.207999999999998</c:v>
                </c:pt>
                <c:pt idx="9566">
                  <c:v>51.436</c:v>
                </c:pt>
                <c:pt idx="9567">
                  <c:v>48.87</c:v>
                </c:pt>
                <c:pt idx="9568">
                  <c:v>48.093000000000004</c:v>
                </c:pt>
                <c:pt idx="9569">
                  <c:v>40.686</c:v>
                </c:pt>
                <c:pt idx="9570">
                  <c:v>0</c:v>
                </c:pt>
                <c:pt idx="9571">
                  <c:v>36.100999999999999</c:v>
                </c:pt>
                <c:pt idx="9572">
                  <c:v>45.698999999999998</c:v>
                </c:pt>
                <c:pt idx="9573">
                  <c:v>48.957000000000001</c:v>
                </c:pt>
                <c:pt idx="9574">
                  <c:v>51.981999999999999</c:v>
                </c:pt>
                <c:pt idx="9575">
                  <c:v>55.122999999999998</c:v>
                </c:pt>
                <c:pt idx="9576">
                  <c:v>53.098999999999997</c:v>
                </c:pt>
                <c:pt idx="9577">
                  <c:v>54.061999999999998</c:v>
                </c:pt>
                <c:pt idx="9578">
                  <c:v>55.917999999999999</c:v>
                </c:pt>
                <c:pt idx="9579">
                  <c:v>52.789000000000001</c:v>
                </c:pt>
                <c:pt idx="9580">
                  <c:v>55.491999999999997</c:v>
                </c:pt>
                <c:pt idx="9581">
                  <c:v>52.261000000000003</c:v>
                </c:pt>
                <c:pt idx="9582">
                  <c:v>53.115000000000002</c:v>
                </c:pt>
                <c:pt idx="9583">
                  <c:v>51.027000000000001</c:v>
                </c:pt>
                <c:pt idx="9584">
                  <c:v>53.72</c:v>
                </c:pt>
                <c:pt idx="9585">
                  <c:v>46.508000000000003</c:v>
                </c:pt>
                <c:pt idx="9586">
                  <c:v>46.174999999999997</c:v>
                </c:pt>
                <c:pt idx="9587">
                  <c:v>43.747999999999998</c:v>
                </c:pt>
                <c:pt idx="9588">
                  <c:v>41.082000000000001</c:v>
                </c:pt>
                <c:pt idx="9589">
                  <c:v>31.558</c:v>
                </c:pt>
                <c:pt idx="9590">
                  <c:v>42.014000000000003</c:v>
                </c:pt>
                <c:pt idx="9591">
                  <c:v>38.265000000000001</c:v>
                </c:pt>
                <c:pt idx="9592">
                  <c:v>48.341999999999999</c:v>
                </c:pt>
                <c:pt idx="9593">
                  <c:v>49.384999999999998</c:v>
                </c:pt>
                <c:pt idx="9594">
                  <c:v>51.316000000000003</c:v>
                </c:pt>
                <c:pt idx="9595">
                  <c:v>52.573999999999998</c:v>
                </c:pt>
                <c:pt idx="9596">
                  <c:v>52.112000000000002</c:v>
                </c:pt>
                <c:pt idx="9597">
                  <c:v>52.856000000000002</c:v>
                </c:pt>
                <c:pt idx="9598">
                  <c:v>52.216999999999999</c:v>
                </c:pt>
                <c:pt idx="9599">
                  <c:v>53.59</c:v>
                </c:pt>
                <c:pt idx="9600">
                  <c:v>54.621000000000002</c:v>
                </c:pt>
                <c:pt idx="9601">
                  <c:v>49.067999999999998</c:v>
                </c:pt>
                <c:pt idx="9602">
                  <c:v>47.512999999999998</c:v>
                </c:pt>
                <c:pt idx="9603">
                  <c:v>49.359000000000002</c:v>
                </c:pt>
                <c:pt idx="9604">
                  <c:v>30.206</c:v>
                </c:pt>
                <c:pt idx="9605">
                  <c:v>42.417999999999999</c:v>
                </c:pt>
                <c:pt idx="9606">
                  <c:v>35.927999999999997</c:v>
                </c:pt>
                <c:pt idx="9607">
                  <c:v>29.379000000000001</c:v>
                </c:pt>
                <c:pt idx="9608">
                  <c:v>44.893999999999998</c:v>
                </c:pt>
                <c:pt idx="9609">
                  <c:v>42.728000000000002</c:v>
                </c:pt>
                <c:pt idx="9610">
                  <c:v>52.786000000000001</c:v>
                </c:pt>
                <c:pt idx="9611">
                  <c:v>53.09</c:v>
                </c:pt>
                <c:pt idx="9612">
                  <c:v>56.396000000000001</c:v>
                </c:pt>
                <c:pt idx="9613">
                  <c:v>57.344999999999999</c:v>
                </c:pt>
                <c:pt idx="9614">
                  <c:v>57.835000000000001</c:v>
                </c:pt>
                <c:pt idx="9615">
                  <c:v>59.414999999999999</c:v>
                </c:pt>
                <c:pt idx="9616">
                  <c:v>59.460999999999999</c:v>
                </c:pt>
                <c:pt idx="9617">
                  <c:v>60.438000000000002</c:v>
                </c:pt>
                <c:pt idx="9618">
                  <c:v>59.732999999999997</c:v>
                </c:pt>
                <c:pt idx="9619">
                  <c:v>59.454000000000001</c:v>
                </c:pt>
                <c:pt idx="9620">
                  <c:v>59.988999999999997</c:v>
                </c:pt>
                <c:pt idx="9621">
                  <c:v>58.697000000000003</c:v>
                </c:pt>
                <c:pt idx="9622">
                  <c:v>57.381</c:v>
                </c:pt>
                <c:pt idx="9623">
                  <c:v>55.975999999999999</c:v>
                </c:pt>
                <c:pt idx="9624">
                  <c:v>56.447000000000003</c:v>
                </c:pt>
                <c:pt idx="9625">
                  <c:v>54.374000000000002</c:v>
                </c:pt>
                <c:pt idx="9626">
                  <c:v>49.640999999999998</c:v>
                </c:pt>
                <c:pt idx="9627">
                  <c:v>42.753</c:v>
                </c:pt>
                <c:pt idx="9628">
                  <c:v>31.427</c:v>
                </c:pt>
                <c:pt idx="9629">
                  <c:v>49.502000000000002</c:v>
                </c:pt>
                <c:pt idx="9630">
                  <c:v>49.180999999999997</c:v>
                </c:pt>
                <c:pt idx="9631">
                  <c:v>54.064</c:v>
                </c:pt>
                <c:pt idx="9632">
                  <c:v>54.942999999999998</c:v>
                </c:pt>
                <c:pt idx="9633">
                  <c:v>57.722000000000001</c:v>
                </c:pt>
                <c:pt idx="9634">
                  <c:v>58.009</c:v>
                </c:pt>
                <c:pt idx="9635">
                  <c:v>60.503</c:v>
                </c:pt>
                <c:pt idx="9636">
                  <c:v>60.954999999999998</c:v>
                </c:pt>
                <c:pt idx="9637">
                  <c:v>61.633000000000003</c:v>
                </c:pt>
                <c:pt idx="9638">
                  <c:v>61.942</c:v>
                </c:pt>
                <c:pt idx="9639">
                  <c:v>62.209000000000003</c:v>
                </c:pt>
                <c:pt idx="9640">
                  <c:v>62.918999999999997</c:v>
                </c:pt>
                <c:pt idx="9641">
                  <c:v>62.02</c:v>
                </c:pt>
                <c:pt idx="9642">
                  <c:v>62.356000000000002</c:v>
                </c:pt>
                <c:pt idx="9643">
                  <c:v>61.645000000000003</c:v>
                </c:pt>
                <c:pt idx="9644">
                  <c:v>61.204000000000001</c:v>
                </c:pt>
                <c:pt idx="9645">
                  <c:v>60.418999999999997</c:v>
                </c:pt>
                <c:pt idx="9646">
                  <c:v>59.281999999999996</c:v>
                </c:pt>
                <c:pt idx="9647">
                  <c:v>57.24</c:v>
                </c:pt>
                <c:pt idx="9648">
                  <c:v>55.081000000000003</c:v>
                </c:pt>
                <c:pt idx="9649">
                  <c:v>53.795000000000002</c:v>
                </c:pt>
                <c:pt idx="9650">
                  <c:v>49.572000000000003</c:v>
                </c:pt>
                <c:pt idx="9651">
                  <c:v>41.404000000000003</c:v>
                </c:pt>
                <c:pt idx="9652">
                  <c:v>40.542999999999999</c:v>
                </c:pt>
                <c:pt idx="9653">
                  <c:v>50.036999999999999</c:v>
                </c:pt>
                <c:pt idx="9654">
                  <c:v>53.936999999999998</c:v>
                </c:pt>
                <c:pt idx="9655">
                  <c:v>56.789000000000001</c:v>
                </c:pt>
                <c:pt idx="9656">
                  <c:v>58.055999999999997</c:v>
                </c:pt>
                <c:pt idx="9657">
                  <c:v>58.432000000000002</c:v>
                </c:pt>
                <c:pt idx="9658">
                  <c:v>59.54</c:v>
                </c:pt>
                <c:pt idx="9659">
                  <c:v>61.359000000000002</c:v>
                </c:pt>
                <c:pt idx="9660">
                  <c:v>61.531999999999996</c:v>
                </c:pt>
                <c:pt idx="9661">
                  <c:v>61.125</c:v>
                </c:pt>
                <c:pt idx="9662">
                  <c:v>61.171999999999997</c:v>
                </c:pt>
                <c:pt idx="9663">
                  <c:v>61.875999999999998</c:v>
                </c:pt>
                <c:pt idx="9664">
                  <c:v>61.295999999999999</c:v>
                </c:pt>
                <c:pt idx="9665">
                  <c:v>60.604999999999997</c:v>
                </c:pt>
                <c:pt idx="9666">
                  <c:v>59.372</c:v>
                </c:pt>
                <c:pt idx="9667">
                  <c:v>59.295000000000002</c:v>
                </c:pt>
                <c:pt idx="9668">
                  <c:v>57.439</c:v>
                </c:pt>
                <c:pt idx="9669">
                  <c:v>55.328000000000003</c:v>
                </c:pt>
                <c:pt idx="9670">
                  <c:v>53.173000000000002</c:v>
                </c:pt>
                <c:pt idx="9671">
                  <c:v>49.701000000000001</c:v>
                </c:pt>
                <c:pt idx="9672">
                  <c:v>38.048999999999999</c:v>
                </c:pt>
                <c:pt idx="9673">
                  <c:v>36.887</c:v>
                </c:pt>
                <c:pt idx="9674">
                  <c:v>44.436</c:v>
                </c:pt>
                <c:pt idx="9675">
                  <c:v>53.067</c:v>
                </c:pt>
                <c:pt idx="9676">
                  <c:v>53.640999999999998</c:v>
                </c:pt>
                <c:pt idx="9677">
                  <c:v>55.348999999999997</c:v>
                </c:pt>
                <c:pt idx="9678">
                  <c:v>57.8</c:v>
                </c:pt>
                <c:pt idx="9679">
                  <c:v>58.585000000000001</c:v>
                </c:pt>
                <c:pt idx="9680">
                  <c:v>59.930999999999997</c:v>
                </c:pt>
                <c:pt idx="9681">
                  <c:v>58.848999999999997</c:v>
                </c:pt>
                <c:pt idx="9682">
                  <c:v>59.018999999999998</c:v>
                </c:pt>
                <c:pt idx="9683">
                  <c:v>59.482999999999997</c:v>
                </c:pt>
                <c:pt idx="9684">
                  <c:v>60.106000000000002</c:v>
                </c:pt>
                <c:pt idx="9685">
                  <c:v>57.929000000000002</c:v>
                </c:pt>
                <c:pt idx="9686">
                  <c:v>56.542999999999999</c:v>
                </c:pt>
                <c:pt idx="9687">
                  <c:v>55.668999999999997</c:v>
                </c:pt>
                <c:pt idx="9688">
                  <c:v>53.91</c:v>
                </c:pt>
                <c:pt idx="9689">
                  <c:v>51.271999999999998</c:v>
                </c:pt>
                <c:pt idx="9690">
                  <c:v>43.636000000000003</c:v>
                </c:pt>
                <c:pt idx="9691">
                  <c:v>30.634</c:v>
                </c:pt>
                <c:pt idx="9692">
                  <c:v>45.694000000000003</c:v>
                </c:pt>
                <c:pt idx="9693">
                  <c:v>48.850999999999999</c:v>
                </c:pt>
                <c:pt idx="9694">
                  <c:v>53.338000000000001</c:v>
                </c:pt>
                <c:pt idx="9695">
                  <c:v>56.447000000000003</c:v>
                </c:pt>
                <c:pt idx="9696">
                  <c:v>57.722000000000001</c:v>
                </c:pt>
                <c:pt idx="9697">
                  <c:v>58.881</c:v>
                </c:pt>
                <c:pt idx="9698">
                  <c:v>60.506</c:v>
                </c:pt>
                <c:pt idx="9699">
                  <c:v>61.582000000000001</c:v>
                </c:pt>
                <c:pt idx="9700">
                  <c:v>62.293999999999997</c:v>
                </c:pt>
                <c:pt idx="9701">
                  <c:v>60.99</c:v>
                </c:pt>
                <c:pt idx="9702">
                  <c:v>62.042999999999999</c:v>
                </c:pt>
                <c:pt idx="9703">
                  <c:v>62.655999999999999</c:v>
                </c:pt>
                <c:pt idx="9704">
                  <c:v>60.564999999999998</c:v>
                </c:pt>
                <c:pt idx="9705">
                  <c:v>61.222999999999999</c:v>
                </c:pt>
                <c:pt idx="9706">
                  <c:v>60.033000000000001</c:v>
                </c:pt>
                <c:pt idx="9707">
                  <c:v>59.438000000000002</c:v>
                </c:pt>
                <c:pt idx="9708">
                  <c:v>56.427</c:v>
                </c:pt>
                <c:pt idx="9709">
                  <c:v>56.427</c:v>
                </c:pt>
                <c:pt idx="9710">
                  <c:v>49.709000000000003</c:v>
                </c:pt>
                <c:pt idx="9711">
                  <c:v>39.738</c:v>
                </c:pt>
                <c:pt idx="9712">
                  <c:v>44.378</c:v>
                </c:pt>
                <c:pt idx="9713">
                  <c:v>50.664000000000001</c:v>
                </c:pt>
                <c:pt idx="9714">
                  <c:v>54.994</c:v>
                </c:pt>
                <c:pt idx="9715">
                  <c:v>58.851999999999997</c:v>
                </c:pt>
                <c:pt idx="9716">
                  <c:v>59.66</c:v>
                </c:pt>
                <c:pt idx="9717">
                  <c:v>61.67</c:v>
                </c:pt>
                <c:pt idx="9718">
                  <c:v>62.823</c:v>
                </c:pt>
                <c:pt idx="9719">
                  <c:v>63.582999999999998</c:v>
                </c:pt>
                <c:pt idx="9720">
                  <c:v>64.072999999999993</c:v>
                </c:pt>
                <c:pt idx="9721">
                  <c:v>64.001000000000005</c:v>
                </c:pt>
                <c:pt idx="9722">
                  <c:v>64.894000000000005</c:v>
                </c:pt>
                <c:pt idx="9723">
                  <c:v>64.680000000000007</c:v>
                </c:pt>
                <c:pt idx="9724">
                  <c:v>64.790999999999997</c:v>
                </c:pt>
                <c:pt idx="9725">
                  <c:v>64.573999999999998</c:v>
                </c:pt>
                <c:pt idx="9726">
                  <c:v>63.97</c:v>
                </c:pt>
                <c:pt idx="9727">
                  <c:v>63.055999999999997</c:v>
                </c:pt>
                <c:pt idx="9728">
                  <c:v>62.53</c:v>
                </c:pt>
                <c:pt idx="9729">
                  <c:v>59.143999999999998</c:v>
                </c:pt>
                <c:pt idx="9730">
                  <c:v>60.048999999999999</c:v>
                </c:pt>
                <c:pt idx="9731">
                  <c:v>56.029000000000003</c:v>
                </c:pt>
                <c:pt idx="9732">
                  <c:v>54.485999999999997</c:v>
                </c:pt>
                <c:pt idx="9733">
                  <c:v>44.7</c:v>
                </c:pt>
                <c:pt idx="9734">
                  <c:v>40.423000000000002</c:v>
                </c:pt>
                <c:pt idx="9735">
                  <c:v>51.633000000000003</c:v>
                </c:pt>
                <c:pt idx="9736">
                  <c:v>54.448</c:v>
                </c:pt>
                <c:pt idx="9737">
                  <c:v>58.066000000000003</c:v>
                </c:pt>
                <c:pt idx="9738">
                  <c:v>60.545999999999999</c:v>
                </c:pt>
                <c:pt idx="9739">
                  <c:v>61.892000000000003</c:v>
                </c:pt>
                <c:pt idx="9740">
                  <c:v>63.165999999999997</c:v>
                </c:pt>
                <c:pt idx="9741">
                  <c:v>63.213999999999999</c:v>
                </c:pt>
                <c:pt idx="9742">
                  <c:v>65.019000000000005</c:v>
                </c:pt>
                <c:pt idx="9743">
                  <c:v>64.930000000000007</c:v>
                </c:pt>
                <c:pt idx="9744">
                  <c:v>64.707999999999998</c:v>
                </c:pt>
                <c:pt idx="9745">
                  <c:v>65.447000000000003</c:v>
                </c:pt>
                <c:pt idx="9746">
                  <c:v>65.015000000000001</c:v>
                </c:pt>
                <c:pt idx="9747">
                  <c:v>64.298000000000002</c:v>
                </c:pt>
                <c:pt idx="9748">
                  <c:v>63.253999999999998</c:v>
                </c:pt>
                <c:pt idx="9749">
                  <c:v>63.673000000000002</c:v>
                </c:pt>
                <c:pt idx="9750">
                  <c:v>62.591000000000001</c:v>
                </c:pt>
                <c:pt idx="9751">
                  <c:v>60.414999999999999</c:v>
                </c:pt>
                <c:pt idx="9752">
                  <c:v>58.021999999999998</c:v>
                </c:pt>
                <c:pt idx="9753">
                  <c:v>56.338999999999999</c:v>
                </c:pt>
                <c:pt idx="9754">
                  <c:v>47.057000000000002</c:v>
                </c:pt>
                <c:pt idx="9755">
                  <c:v>41.454999999999998</c:v>
                </c:pt>
                <c:pt idx="9756">
                  <c:v>43.256</c:v>
                </c:pt>
                <c:pt idx="9757">
                  <c:v>49.747</c:v>
                </c:pt>
                <c:pt idx="9758">
                  <c:v>55.817999999999998</c:v>
                </c:pt>
                <c:pt idx="9759">
                  <c:v>57.442</c:v>
                </c:pt>
                <c:pt idx="9760">
                  <c:v>60.082999999999998</c:v>
                </c:pt>
                <c:pt idx="9761">
                  <c:v>61.47</c:v>
                </c:pt>
                <c:pt idx="9762">
                  <c:v>62.609000000000002</c:v>
                </c:pt>
                <c:pt idx="9763">
                  <c:v>63.131999999999998</c:v>
                </c:pt>
                <c:pt idx="9764">
                  <c:v>63.112000000000002</c:v>
                </c:pt>
                <c:pt idx="9765">
                  <c:v>64.302000000000007</c:v>
                </c:pt>
                <c:pt idx="9766">
                  <c:v>63.508000000000003</c:v>
                </c:pt>
                <c:pt idx="9767">
                  <c:v>63.606000000000002</c:v>
                </c:pt>
                <c:pt idx="9768">
                  <c:v>62.515999999999998</c:v>
                </c:pt>
                <c:pt idx="9769">
                  <c:v>62.420999999999999</c:v>
                </c:pt>
                <c:pt idx="9770">
                  <c:v>61.213000000000001</c:v>
                </c:pt>
                <c:pt idx="9771">
                  <c:v>59.469000000000001</c:v>
                </c:pt>
                <c:pt idx="9772">
                  <c:v>56.548000000000002</c:v>
                </c:pt>
                <c:pt idx="9773">
                  <c:v>54.106000000000002</c:v>
                </c:pt>
                <c:pt idx="9774">
                  <c:v>50.081000000000003</c:v>
                </c:pt>
                <c:pt idx="9775">
                  <c:v>33.746000000000002</c:v>
                </c:pt>
                <c:pt idx="9776">
                  <c:v>44.216999999999999</c:v>
                </c:pt>
                <c:pt idx="9777">
                  <c:v>52.722000000000001</c:v>
                </c:pt>
                <c:pt idx="9778">
                  <c:v>57.216000000000001</c:v>
                </c:pt>
                <c:pt idx="9779">
                  <c:v>59.515999999999998</c:v>
                </c:pt>
                <c:pt idx="9780">
                  <c:v>60.570999999999998</c:v>
                </c:pt>
                <c:pt idx="9781">
                  <c:v>62.018999999999998</c:v>
                </c:pt>
                <c:pt idx="9782">
                  <c:v>62.655999999999999</c:v>
                </c:pt>
                <c:pt idx="9783">
                  <c:v>63.155000000000001</c:v>
                </c:pt>
                <c:pt idx="9784">
                  <c:v>63.582000000000001</c:v>
                </c:pt>
                <c:pt idx="9785">
                  <c:v>64.349999999999994</c:v>
                </c:pt>
                <c:pt idx="9786">
                  <c:v>63.865000000000002</c:v>
                </c:pt>
                <c:pt idx="9787">
                  <c:v>63.375999999999998</c:v>
                </c:pt>
                <c:pt idx="9788">
                  <c:v>62.921999999999997</c:v>
                </c:pt>
                <c:pt idx="9789">
                  <c:v>62.878999999999998</c:v>
                </c:pt>
                <c:pt idx="9790">
                  <c:v>61.573999999999998</c:v>
                </c:pt>
                <c:pt idx="9791">
                  <c:v>59.314999999999998</c:v>
                </c:pt>
                <c:pt idx="9792">
                  <c:v>58.539000000000001</c:v>
                </c:pt>
                <c:pt idx="9793">
                  <c:v>55.215000000000003</c:v>
                </c:pt>
                <c:pt idx="9794">
                  <c:v>48.232999999999997</c:v>
                </c:pt>
                <c:pt idx="9795">
                  <c:v>20.420999999999999</c:v>
                </c:pt>
                <c:pt idx="9796">
                  <c:v>47.695</c:v>
                </c:pt>
                <c:pt idx="9797">
                  <c:v>55.148000000000003</c:v>
                </c:pt>
                <c:pt idx="9798">
                  <c:v>58.701999999999998</c:v>
                </c:pt>
                <c:pt idx="9799">
                  <c:v>60.548999999999999</c:v>
                </c:pt>
                <c:pt idx="9800">
                  <c:v>63.04</c:v>
                </c:pt>
                <c:pt idx="9801">
                  <c:v>63.58</c:v>
                </c:pt>
                <c:pt idx="9802">
                  <c:v>64.665000000000006</c:v>
                </c:pt>
                <c:pt idx="9803">
                  <c:v>65.591999999999999</c:v>
                </c:pt>
                <c:pt idx="9804">
                  <c:v>66.120999999999995</c:v>
                </c:pt>
                <c:pt idx="9805">
                  <c:v>66.682000000000002</c:v>
                </c:pt>
                <c:pt idx="9806">
                  <c:v>66.233000000000004</c:v>
                </c:pt>
                <c:pt idx="9807">
                  <c:v>65.962999999999994</c:v>
                </c:pt>
                <c:pt idx="9808">
                  <c:v>66.171000000000006</c:v>
                </c:pt>
                <c:pt idx="9809">
                  <c:v>66.120999999999995</c:v>
                </c:pt>
                <c:pt idx="9810">
                  <c:v>64.623999999999995</c:v>
                </c:pt>
                <c:pt idx="9811">
                  <c:v>63.225000000000001</c:v>
                </c:pt>
                <c:pt idx="9812">
                  <c:v>62.531999999999996</c:v>
                </c:pt>
                <c:pt idx="9813">
                  <c:v>60.697000000000003</c:v>
                </c:pt>
                <c:pt idx="9814">
                  <c:v>57.853000000000002</c:v>
                </c:pt>
                <c:pt idx="9815">
                  <c:v>52.469000000000001</c:v>
                </c:pt>
                <c:pt idx="9816">
                  <c:v>46.042999999999999</c:v>
                </c:pt>
                <c:pt idx="9817">
                  <c:v>45.320999999999998</c:v>
                </c:pt>
                <c:pt idx="9818">
                  <c:v>53.223999999999997</c:v>
                </c:pt>
                <c:pt idx="9819">
                  <c:v>57.652999999999999</c:v>
                </c:pt>
                <c:pt idx="9820">
                  <c:v>60.707000000000001</c:v>
                </c:pt>
                <c:pt idx="9821">
                  <c:v>62.436</c:v>
                </c:pt>
                <c:pt idx="9822">
                  <c:v>63.924999999999997</c:v>
                </c:pt>
                <c:pt idx="9823">
                  <c:v>64.759</c:v>
                </c:pt>
                <c:pt idx="9824">
                  <c:v>66.212000000000003</c:v>
                </c:pt>
                <c:pt idx="9825">
                  <c:v>67.001999999999995</c:v>
                </c:pt>
                <c:pt idx="9826">
                  <c:v>66.540000000000006</c:v>
                </c:pt>
                <c:pt idx="9827">
                  <c:v>66.578000000000003</c:v>
                </c:pt>
                <c:pt idx="9828">
                  <c:v>67.628</c:v>
                </c:pt>
                <c:pt idx="9829">
                  <c:v>66.575000000000003</c:v>
                </c:pt>
                <c:pt idx="9830">
                  <c:v>66.718000000000004</c:v>
                </c:pt>
                <c:pt idx="9831">
                  <c:v>65.387</c:v>
                </c:pt>
                <c:pt idx="9832">
                  <c:v>65.613</c:v>
                </c:pt>
                <c:pt idx="9833">
                  <c:v>64.001000000000005</c:v>
                </c:pt>
                <c:pt idx="9834">
                  <c:v>63.420999999999999</c:v>
                </c:pt>
                <c:pt idx="9835">
                  <c:v>59.755000000000003</c:v>
                </c:pt>
                <c:pt idx="9836">
                  <c:v>58.009</c:v>
                </c:pt>
                <c:pt idx="9837">
                  <c:v>52.328000000000003</c:v>
                </c:pt>
                <c:pt idx="9838">
                  <c:v>42.04</c:v>
                </c:pt>
                <c:pt idx="9839">
                  <c:v>45.331000000000003</c:v>
                </c:pt>
                <c:pt idx="9840">
                  <c:v>55.213000000000001</c:v>
                </c:pt>
                <c:pt idx="9841">
                  <c:v>57.957000000000001</c:v>
                </c:pt>
                <c:pt idx="9842">
                  <c:v>61.100999999999999</c:v>
                </c:pt>
                <c:pt idx="9843">
                  <c:v>62.924999999999997</c:v>
                </c:pt>
                <c:pt idx="9844">
                  <c:v>64.051000000000002</c:v>
                </c:pt>
                <c:pt idx="9845">
                  <c:v>65.02</c:v>
                </c:pt>
                <c:pt idx="9846">
                  <c:v>65.227000000000004</c:v>
                </c:pt>
                <c:pt idx="9847">
                  <c:v>66.302999999999997</c:v>
                </c:pt>
                <c:pt idx="9848">
                  <c:v>66.200999999999993</c:v>
                </c:pt>
                <c:pt idx="9849">
                  <c:v>66.462000000000003</c:v>
                </c:pt>
                <c:pt idx="9850">
                  <c:v>66.197000000000003</c:v>
                </c:pt>
                <c:pt idx="9851">
                  <c:v>65.808999999999997</c:v>
                </c:pt>
                <c:pt idx="9852">
                  <c:v>64.983000000000004</c:v>
                </c:pt>
                <c:pt idx="9853">
                  <c:v>64.453999999999994</c:v>
                </c:pt>
                <c:pt idx="9854">
                  <c:v>61.426000000000002</c:v>
                </c:pt>
                <c:pt idx="9855">
                  <c:v>61.981999999999999</c:v>
                </c:pt>
                <c:pt idx="9856">
                  <c:v>58.542999999999999</c:v>
                </c:pt>
                <c:pt idx="9857">
                  <c:v>56.51</c:v>
                </c:pt>
                <c:pt idx="9858">
                  <c:v>48.215000000000003</c:v>
                </c:pt>
                <c:pt idx="9859">
                  <c:v>42.482999999999997</c:v>
                </c:pt>
                <c:pt idx="9860">
                  <c:v>51.654000000000003</c:v>
                </c:pt>
                <c:pt idx="9861">
                  <c:v>55.713000000000001</c:v>
                </c:pt>
                <c:pt idx="9862">
                  <c:v>59.082999999999998</c:v>
                </c:pt>
                <c:pt idx="9863">
                  <c:v>61.767000000000003</c:v>
                </c:pt>
                <c:pt idx="9864">
                  <c:v>63.085999999999999</c:v>
                </c:pt>
                <c:pt idx="9865">
                  <c:v>64.426000000000002</c:v>
                </c:pt>
                <c:pt idx="9866">
                  <c:v>64.31</c:v>
                </c:pt>
                <c:pt idx="9867">
                  <c:v>66.093000000000004</c:v>
                </c:pt>
                <c:pt idx="9868">
                  <c:v>65.903000000000006</c:v>
                </c:pt>
                <c:pt idx="9869">
                  <c:v>65.742000000000004</c:v>
                </c:pt>
                <c:pt idx="9870">
                  <c:v>65.400999999999996</c:v>
                </c:pt>
                <c:pt idx="9871">
                  <c:v>65.569999999999993</c:v>
                </c:pt>
                <c:pt idx="9872">
                  <c:v>64.644999999999996</c:v>
                </c:pt>
                <c:pt idx="9873">
                  <c:v>63.305999999999997</c:v>
                </c:pt>
                <c:pt idx="9874">
                  <c:v>62.442</c:v>
                </c:pt>
                <c:pt idx="9875">
                  <c:v>61.673999999999999</c:v>
                </c:pt>
                <c:pt idx="9876">
                  <c:v>58.405999999999999</c:v>
                </c:pt>
                <c:pt idx="9877">
                  <c:v>53.573999999999998</c:v>
                </c:pt>
                <c:pt idx="9878">
                  <c:v>45.802</c:v>
                </c:pt>
                <c:pt idx="9879">
                  <c:v>47.279000000000003</c:v>
                </c:pt>
                <c:pt idx="9880">
                  <c:v>52.618000000000002</c:v>
                </c:pt>
                <c:pt idx="9881">
                  <c:v>57.807000000000002</c:v>
                </c:pt>
                <c:pt idx="9882">
                  <c:v>59.619</c:v>
                </c:pt>
                <c:pt idx="9883">
                  <c:v>62.63</c:v>
                </c:pt>
                <c:pt idx="9884">
                  <c:v>63.764000000000003</c:v>
                </c:pt>
                <c:pt idx="9885">
                  <c:v>65.367999999999995</c:v>
                </c:pt>
                <c:pt idx="9886">
                  <c:v>66.341999999999999</c:v>
                </c:pt>
                <c:pt idx="9887">
                  <c:v>66.941000000000003</c:v>
                </c:pt>
                <c:pt idx="9888">
                  <c:v>67.292000000000002</c:v>
                </c:pt>
                <c:pt idx="9889">
                  <c:v>67.177000000000007</c:v>
                </c:pt>
                <c:pt idx="9890">
                  <c:v>67.930999999999997</c:v>
                </c:pt>
                <c:pt idx="9891">
                  <c:v>67.155000000000001</c:v>
                </c:pt>
                <c:pt idx="9892">
                  <c:v>67.028000000000006</c:v>
                </c:pt>
                <c:pt idx="9893">
                  <c:v>65.906000000000006</c:v>
                </c:pt>
                <c:pt idx="9894">
                  <c:v>65.546000000000006</c:v>
                </c:pt>
                <c:pt idx="9895">
                  <c:v>64.161000000000001</c:v>
                </c:pt>
                <c:pt idx="9896">
                  <c:v>62.110999999999997</c:v>
                </c:pt>
                <c:pt idx="9897">
                  <c:v>58.779000000000003</c:v>
                </c:pt>
                <c:pt idx="9898">
                  <c:v>55.167000000000002</c:v>
                </c:pt>
                <c:pt idx="9899">
                  <c:v>48.817999999999998</c:v>
                </c:pt>
                <c:pt idx="9900">
                  <c:v>43.247999999999998</c:v>
                </c:pt>
                <c:pt idx="9901">
                  <c:v>53.984999999999999</c:v>
                </c:pt>
                <c:pt idx="9902">
                  <c:v>59.252000000000002</c:v>
                </c:pt>
                <c:pt idx="9903">
                  <c:v>62.271999999999998</c:v>
                </c:pt>
                <c:pt idx="9904">
                  <c:v>64.361000000000004</c:v>
                </c:pt>
                <c:pt idx="9905">
                  <c:v>65.44</c:v>
                </c:pt>
                <c:pt idx="9906">
                  <c:v>66.852000000000004</c:v>
                </c:pt>
                <c:pt idx="9907">
                  <c:v>67.304000000000002</c:v>
                </c:pt>
                <c:pt idx="9908">
                  <c:v>67.948999999999998</c:v>
                </c:pt>
                <c:pt idx="9909">
                  <c:v>68.227999999999994</c:v>
                </c:pt>
                <c:pt idx="9910">
                  <c:v>68.947000000000003</c:v>
                </c:pt>
                <c:pt idx="9911">
                  <c:v>68.58</c:v>
                </c:pt>
                <c:pt idx="9912">
                  <c:v>68.337999999999994</c:v>
                </c:pt>
                <c:pt idx="9913">
                  <c:v>67.864999999999995</c:v>
                </c:pt>
                <c:pt idx="9914">
                  <c:v>67.867000000000004</c:v>
                </c:pt>
                <c:pt idx="9915">
                  <c:v>66.846000000000004</c:v>
                </c:pt>
                <c:pt idx="9916">
                  <c:v>65.448999999999998</c:v>
                </c:pt>
                <c:pt idx="9917">
                  <c:v>63.917999999999999</c:v>
                </c:pt>
                <c:pt idx="9918">
                  <c:v>62.561999999999998</c:v>
                </c:pt>
                <c:pt idx="9919">
                  <c:v>59.215000000000003</c:v>
                </c:pt>
                <c:pt idx="9920">
                  <c:v>54.683999999999997</c:v>
                </c:pt>
                <c:pt idx="9921">
                  <c:v>44.033999999999999</c:v>
                </c:pt>
                <c:pt idx="9922">
                  <c:v>47.847999999999999</c:v>
                </c:pt>
                <c:pt idx="9923">
                  <c:v>56.343000000000004</c:v>
                </c:pt>
                <c:pt idx="9924">
                  <c:v>59.841999999999999</c:v>
                </c:pt>
                <c:pt idx="9925">
                  <c:v>62.735999999999997</c:v>
                </c:pt>
                <c:pt idx="9926">
                  <c:v>64.290999999999997</c:v>
                </c:pt>
                <c:pt idx="9927">
                  <c:v>65.811999999999998</c:v>
                </c:pt>
                <c:pt idx="9928">
                  <c:v>66.978999999999999</c:v>
                </c:pt>
                <c:pt idx="9929">
                  <c:v>67.134</c:v>
                </c:pt>
                <c:pt idx="9930">
                  <c:v>68.441000000000003</c:v>
                </c:pt>
                <c:pt idx="9931">
                  <c:v>68.260000000000005</c:v>
                </c:pt>
                <c:pt idx="9932">
                  <c:v>68.207999999999998</c:v>
                </c:pt>
                <c:pt idx="9933">
                  <c:v>67.808999999999997</c:v>
                </c:pt>
                <c:pt idx="9934">
                  <c:v>68.498999999999995</c:v>
                </c:pt>
                <c:pt idx="9935">
                  <c:v>67.382000000000005</c:v>
                </c:pt>
                <c:pt idx="9936">
                  <c:v>66.290999999999997</c:v>
                </c:pt>
                <c:pt idx="9937">
                  <c:v>65.793999999999997</c:v>
                </c:pt>
                <c:pt idx="9938">
                  <c:v>64.308999999999997</c:v>
                </c:pt>
                <c:pt idx="9939">
                  <c:v>62.277000000000001</c:v>
                </c:pt>
                <c:pt idx="9940">
                  <c:v>58.866</c:v>
                </c:pt>
                <c:pt idx="9941">
                  <c:v>55.36</c:v>
                </c:pt>
                <c:pt idx="9942">
                  <c:v>44.01</c:v>
                </c:pt>
                <c:pt idx="9943">
                  <c:v>46.088000000000001</c:v>
                </c:pt>
                <c:pt idx="9944">
                  <c:v>55.183</c:v>
                </c:pt>
                <c:pt idx="9945">
                  <c:v>60.012999999999998</c:v>
                </c:pt>
                <c:pt idx="9946">
                  <c:v>62.091999999999999</c:v>
                </c:pt>
                <c:pt idx="9947">
                  <c:v>63.991999999999997</c:v>
                </c:pt>
                <c:pt idx="9948">
                  <c:v>65.022000000000006</c:v>
                </c:pt>
                <c:pt idx="9949">
                  <c:v>66.834999999999994</c:v>
                </c:pt>
                <c:pt idx="9950">
                  <c:v>67.512</c:v>
                </c:pt>
                <c:pt idx="9951">
                  <c:v>67.239999999999995</c:v>
                </c:pt>
                <c:pt idx="9952">
                  <c:v>67.230999999999995</c:v>
                </c:pt>
                <c:pt idx="9953">
                  <c:v>68.387</c:v>
                </c:pt>
                <c:pt idx="9954">
                  <c:v>67.165999999999997</c:v>
                </c:pt>
                <c:pt idx="9955">
                  <c:v>67.326999999999998</c:v>
                </c:pt>
                <c:pt idx="9956">
                  <c:v>65.816000000000003</c:v>
                </c:pt>
                <c:pt idx="9957">
                  <c:v>66</c:v>
                </c:pt>
                <c:pt idx="9958">
                  <c:v>64.018000000000001</c:v>
                </c:pt>
                <c:pt idx="9959">
                  <c:v>63.154000000000003</c:v>
                </c:pt>
                <c:pt idx="9960">
                  <c:v>58.691000000000003</c:v>
                </c:pt>
                <c:pt idx="9961">
                  <c:v>55.773000000000003</c:v>
                </c:pt>
                <c:pt idx="9962">
                  <c:v>43.661999999999999</c:v>
                </c:pt>
                <c:pt idx="9963">
                  <c:v>45.69</c:v>
                </c:pt>
                <c:pt idx="9964">
                  <c:v>54.941000000000003</c:v>
                </c:pt>
                <c:pt idx="9965">
                  <c:v>60.316000000000003</c:v>
                </c:pt>
                <c:pt idx="9966">
                  <c:v>62.276000000000003</c:v>
                </c:pt>
                <c:pt idx="9967">
                  <c:v>64.569999999999993</c:v>
                </c:pt>
                <c:pt idx="9968">
                  <c:v>65.391999999999996</c:v>
                </c:pt>
                <c:pt idx="9969">
                  <c:v>66.950999999999993</c:v>
                </c:pt>
                <c:pt idx="9970">
                  <c:v>67.650000000000006</c:v>
                </c:pt>
                <c:pt idx="9971">
                  <c:v>67.784999999999997</c:v>
                </c:pt>
                <c:pt idx="9972">
                  <c:v>67.878</c:v>
                </c:pt>
                <c:pt idx="9973">
                  <c:v>68.412000000000006</c:v>
                </c:pt>
                <c:pt idx="9974">
                  <c:v>68.531999999999996</c:v>
                </c:pt>
                <c:pt idx="9975">
                  <c:v>68.082999999999998</c:v>
                </c:pt>
                <c:pt idx="9976">
                  <c:v>66.798000000000002</c:v>
                </c:pt>
                <c:pt idx="9977">
                  <c:v>66.593999999999994</c:v>
                </c:pt>
                <c:pt idx="9978">
                  <c:v>65.745999999999995</c:v>
                </c:pt>
                <c:pt idx="9979">
                  <c:v>62.613999999999997</c:v>
                </c:pt>
                <c:pt idx="9980">
                  <c:v>61.457999999999998</c:v>
                </c:pt>
                <c:pt idx="9981">
                  <c:v>58.048000000000002</c:v>
                </c:pt>
                <c:pt idx="9982">
                  <c:v>53.796999999999997</c:v>
                </c:pt>
                <c:pt idx="9983">
                  <c:v>30.841000000000001</c:v>
                </c:pt>
                <c:pt idx="9984">
                  <c:v>49.387999999999998</c:v>
                </c:pt>
                <c:pt idx="9985">
                  <c:v>59.418999999999997</c:v>
                </c:pt>
                <c:pt idx="9986">
                  <c:v>62.052999999999997</c:v>
                </c:pt>
                <c:pt idx="9987">
                  <c:v>64.423000000000002</c:v>
                </c:pt>
                <c:pt idx="9988">
                  <c:v>66.513999999999996</c:v>
                </c:pt>
                <c:pt idx="9989">
                  <c:v>67.507999999999996</c:v>
                </c:pt>
                <c:pt idx="9990">
                  <c:v>68.626000000000005</c:v>
                </c:pt>
                <c:pt idx="9991">
                  <c:v>68.709999999999994</c:v>
                </c:pt>
                <c:pt idx="9992">
                  <c:v>70.085999999999999</c:v>
                </c:pt>
                <c:pt idx="9993">
                  <c:v>69.902000000000001</c:v>
                </c:pt>
                <c:pt idx="9994">
                  <c:v>69.793999999999997</c:v>
                </c:pt>
                <c:pt idx="9995">
                  <c:v>69.497</c:v>
                </c:pt>
                <c:pt idx="9996">
                  <c:v>69.662999999999997</c:v>
                </c:pt>
                <c:pt idx="9997">
                  <c:v>68.8</c:v>
                </c:pt>
                <c:pt idx="9998">
                  <c:v>67.753</c:v>
                </c:pt>
                <c:pt idx="9999">
                  <c:v>66.846000000000004</c:v>
                </c:pt>
                <c:pt idx="10000">
                  <c:v>65.221000000000004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2928"/>
        <c:axId val="379047240"/>
      </c:scatterChart>
      <c:valAx>
        <c:axId val="37904292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7240"/>
        <c:crosses val="autoZero"/>
        <c:crossBetween val="midCat"/>
        <c:majorUnit val="0.5"/>
      </c:valAx>
      <c:valAx>
        <c:axId val="379047240"/>
        <c:scaling>
          <c:orientation val="minMax"/>
          <c:max val="12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Pressure(dB)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2928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PRESSURE 3(dB) vs TIME(s)</a:t>
            </a:r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Sheet2!$I$1</c:f>
              <c:strCache>
                <c:ptCount val="1"/>
                <c:pt idx="0">
                  <c:v>PRES3(dB)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Sheet2!$A$2:$A$10002</c:f>
              <c:numCache>
                <c:formatCode>0.0000E+00</c:formatCode>
                <c:ptCount val="10001"/>
                <c:pt idx="0">
                  <c:v>0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7.0000000000000001E-3</c:v>
                </c:pt>
                <c:pt idx="8">
                  <c:v>8.0000000000000002E-3</c:v>
                </c:pt>
                <c:pt idx="9">
                  <c:v>8.9999999999999993E-3</c:v>
                </c:pt>
                <c:pt idx="10">
                  <c:v>0.01</c:v>
                </c:pt>
                <c:pt idx="11">
                  <c:v>1.0999999999999999E-2</c:v>
                </c:pt>
                <c:pt idx="12">
                  <c:v>1.2E-2</c:v>
                </c:pt>
                <c:pt idx="13">
                  <c:v>1.2999999999999999E-2</c:v>
                </c:pt>
                <c:pt idx="14">
                  <c:v>1.4E-2</c:v>
                </c:pt>
                <c:pt idx="15">
                  <c:v>1.4999999999999999E-2</c:v>
                </c:pt>
                <c:pt idx="16">
                  <c:v>1.6E-2</c:v>
                </c:pt>
                <c:pt idx="17">
                  <c:v>1.7000000000000001E-2</c:v>
                </c:pt>
                <c:pt idx="18">
                  <c:v>1.7999999999999999E-2</c:v>
                </c:pt>
                <c:pt idx="19">
                  <c:v>1.9E-2</c:v>
                </c:pt>
                <c:pt idx="20">
                  <c:v>0.02</c:v>
                </c:pt>
                <c:pt idx="21">
                  <c:v>2.1000000000000001E-2</c:v>
                </c:pt>
                <c:pt idx="22">
                  <c:v>2.1999999999999999E-2</c:v>
                </c:pt>
                <c:pt idx="23">
                  <c:v>2.3E-2</c:v>
                </c:pt>
                <c:pt idx="24">
                  <c:v>2.4E-2</c:v>
                </c:pt>
                <c:pt idx="25">
                  <c:v>2.5000000000000001E-2</c:v>
                </c:pt>
                <c:pt idx="26">
                  <c:v>2.5999999999999999E-2</c:v>
                </c:pt>
                <c:pt idx="27">
                  <c:v>2.7E-2</c:v>
                </c:pt>
                <c:pt idx="28">
                  <c:v>2.8000000000000001E-2</c:v>
                </c:pt>
                <c:pt idx="29">
                  <c:v>2.9000000000000001E-2</c:v>
                </c:pt>
                <c:pt idx="30">
                  <c:v>0.03</c:v>
                </c:pt>
                <c:pt idx="31">
                  <c:v>3.1E-2</c:v>
                </c:pt>
                <c:pt idx="32">
                  <c:v>3.2000000000000001E-2</c:v>
                </c:pt>
                <c:pt idx="33">
                  <c:v>3.3000000000000002E-2</c:v>
                </c:pt>
                <c:pt idx="34">
                  <c:v>3.4000000000000002E-2</c:v>
                </c:pt>
                <c:pt idx="35">
                  <c:v>3.5000000000000003E-2</c:v>
                </c:pt>
                <c:pt idx="36">
                  <c:v>3.5999999999999997E-2</c:v>
                </c:pt>
                <c:pt idx="37">
                  <c:v>3.6999999999999998E-2</c:v>
                </c:pt>
                <c:pt idx="38">
                  <c:v>3.7999999999999999E-2</c:v>
                </c:pt>
                <c:pt idx="39">
                  <c:v>3.9E-2</c:v>
                </c:pt>
                <c:pt idx="40">
                  <c:v>0.04</c:v>
                </c:pt>
                <c:pt idx="41">
                  <c:v>4.1000000000000002E-2</c:v>
                </c:pt>
                <c:pt idx="42">
                  <c:v>4.2000000000000003E-2</c:v>
                </c:pt>
                <c:pt idx="43">
                  <c:v>4.2999999999999997E-2</c:v>
                </c:pt>
                <c:pt idx="44">
                  <c:v>4.3999999999999997E-2</c:v>
                </c:pt>
                <c:pt idx="45">
                  <c:v>4.4999999999999998E-2</c:v>
                </c:pt>
                <c:pt idx="46">
                  <c:v>4.5999999999999999E-2</c:v>
                </c:pt>
                <c:pt idx="47">
                  <c:v>4.7E-2</c:v>
                </c:pt>
                <c:pt idx="48">
                  <c:v>4.8000000000000001E-2</c:v>
                </c:pt>
                <c:pt idx="49">
                  <c:v>4.9000000000000002E-2</c:v>
                </c:pt>
                <c:pt idx="50">
                  <c:v>0.05</c:v>
                </c:pt>
                <c:pt idx="51">
                  <c:v>5.0999999999999997E-2</c:v>
                </c:pt>
                <c:pt idx="52">
                  <c:v>5.1999999999999998E-2</c:v>
                </c:pt>
                <c:pt idx="53">
                  <c:v>5.2999999999999999E-2</c:v>
                </c:pt>
                <c:pt idx="54">
                  <c:v>5.3999999999999999E-2</c:v>
                </c:pt>
                <c:pt idx="55">
                  <c:v>5.5E-2</c:v>
                </c:pt>
                <c:pt idx="56">
                  <c:v>5.6000000000000001E-2</c:v>
                </c:pt>
                <c:pt idx="57">
                  <c:v>5.7000000000000002E-2</c:v>
                </c:pt>
                <c:pt idx="58">
                  <c:v>5.8000000000000003E-2</c:v>
                </c:pt>
                <c:pt idx="59">
                  <c:v>5.8999999999999997E-2</c:v>
                </c:pt>
                <c:pt idx="60">
                  <c:v>0.06</c:v>
                </c:pt>
                <c:pt idx="61">
                  <c:v>6.0999999999999999E-2</c:v>
                </c:pt>
                <c:pt idx="62">
                  <c:v>6.2E-2</c:v>
                </c:pt>
                <c:pt idx="63">
                  <c:v>6.3E-2</c:v>
                </c:pt>
                <c:pt idx="64">
                  <c:v>6.4000000000000001E-2</c:v>
                </c:pt>
                <c:pt idx="65">
                  <c:v>6.5000000000000002E-2</c:v>
                </c:pt>
                <c:pt idx="66">
                  <c:v>6.6000000000000003E-2</c:v>
                </c:pt>
                <c:pt idx="67">
                  <c:v>6.7000000000000004E-2</c:v>
                </c:pt>
                <c:pt idx="68">
                  <c:v>6.8000000000000005E-2</c:v>
                </c:pt>
                <c:pt idx="69">
                  <c:v>6.9000000000000006E-2</c:v>
                </c:pt>
                <c:pt idx="70">
                  <c:v>7.0000000000000007E-2</c:v>
                </c:pt>
                <c:pt idx="71">
                  <c:v>7.0999999999999994E-2</c:v>
                </c:pt>
                <c:pt idx="72">
                  <c:v>7.1999999999999995E-2</c:v>
                </c:pt>
                <c:pt idx="73">
                  <c:v>7.2999999999999995E-2</c:v>
                </c:pt>
                <c:pt idx="74">
                  <c:v>7.3999999999999996E-2</c:v>
                </c:pt>
                <c:pt idx="75">
                  <c:v>7.4999999999999997E-2</c:v>
                </c:pt>
                <c:pt idx="76">
                  <c:v>7.5999999999999998E-2</c:v>
                </c:pt>
                <c:pt idx="77">
                  <c:v>7.6999999999999999E-2</c:v>
                </c:pt>
                <c:pt idx="78">
                  <c:v>7.8E-2</c:v>
                </c:pt>
                <c:pt idx="79">
                  <c:v>7.9000000000000001E-2</c:v>
                </c:pt>
                <c:pt idx="80">
                  <c:v>0.08</c:v>
                </c:pt>
                <c:pt idx="81">
                  <c:v>8.1000000000000003E-2</c:v>
                </c:pt>
                <c:pt idx="82">
                  <c:v>8.2000000000000003E-2</c:v>
                </c:pt>
                <c:pt idx="83">
                  <c:v>8.3000000000000004E-2</c:v>
                </c:pt>
                <c:pt idx="84">
                  <c:v>8.4000000000000005E-2</c:v>
                </c:pt>
                <c:pt idx="85">
                  <c:v>8.5000000000000006E-2</c:v>
                </c:pt>
                <c:pt idx="86">
                  <c:v>8.5999999999999993E-2</c:v>
                </c:pt>
                <c:pt idx="87">
                  <c:v>8.6999999999999994E-2</c:v>
                </c:pt>
                <c:pt idx="88">
                  <c:v>8.7999999999999995E-2</c:v>
                </c:pt>
                <c:pt idx="89">
                  <c:v>8.8999999999999996E-2</c:v>
                </c:pt>
                <c:pt idx="90">
                  <c:v>0.09</c:v>
                </c:pt>
                <c:pt idx="91">
                  <c:v>9.0999999999999998E-2</c:v>
                </c:pt>
                <c:pt idx="92">
                  <c:v>9.1999999999999998E-2</c:v>
                </c:pt>
                <c:pt idx="93">
                  <c:v>9.2999999999999999E-2</c:v>
                </c:pt>
                <c:pt idx="94">
                  <c:v>9.4E-2</c:v>
                </c:pt>
                <c:pt idx="95">
                  <c:v>9.5000000000000001E-2</c:v>
                </c:pt>
                <c:pt idx="96">
                  <c:v>9.6000000000000002E-2</c:v>
                </c:pt>
                <c:pt idx="97">
                  <c:v>9.7000000000000003E-2</c:v>
                </c:pt>
                <c:pt idx="98">
                  <c:v>9.8000000000000004E-2</c:v>
                </c:pt>
                <c:pt idx="99">
                  <c:v>9.9000000000000005E-2</c:v>
                </c:pt>
                <c:pt idx="100">
                  <c:v>0.1</c:v>
                </c:pt>
                <c:pt idx="101">
                  <c:v>0.10100000000000001</c:v>
                </c:pt>
                <c:pt idx="102">
                  <c:v>0.10199999999999999</c:v>
                </c:pt>
                <c:pt idx="103">
                  <c:v>0.10299999999999999</c:v>
                </c:pt>
                <c:pt idx="104">
                  <c:v>0.104</c:v>
                </c:pt>
                <c:pt idx="105">
                  <c:v>0.105</c:v>
                </c:pt>
                <c:pt idx="106">
                  <c:v>0.106</c:v>
                </c:pt>
                <c:pt idx="107">
                  <c:v>0.107</c:v>
                </c:pt>
                <c:pt idx="108">
                  <c:v>0.108</c:v>
                </c:pt>
                <c:pt idx="109">
                  <c:v>0.109</c:v>
                </c:pt>
                <c:pt idx="110">
                  <c:v>0.11</c:v>
                </c:pt>
                <c:pt idx="111">
                  <c:v>0.111</c:v>
                </c:pt>
                <c:pt idx="112">
                  <c:v>0.112</c:v>
                </c:pt>
                <c:pt idx="113">
                  <c:v>0.113</c:v>
                </c:pt>
                <c:pt idx="114">
                  <c:v>0.114</c:v>
                </c:pt>
                <c:pt idx="115">
                  <c:v>0.115</c:v>
                </c:pt>
                <c:pt idx="116">
                  <c:v>0.11600000000000001</c:v>
                </c:pt>
                <c:pt idx="117">
                  <c:v>0.11700000000000001</c:v>
                </c:pt>
                <c:pt idx="118">
                  <c:v>0.11799999999999999</c:v>
                </c:pt>
                <c:pt idx="119">
                  <c:v>0.11899999999999999</c:v>
                </c:pt>
                <c:pt idx="120">
                  <c:v>0.12</c:v>
                </c:pt>
                <c:pt idx="121">
                  <c:v>0.121</c:v>
                </c:pt>
                <c:pt idx="122">
                  <c:v>0.122</c:v>
                </c:pt>
                <c:pt idx="123">
                  <c:v>0.123</c:v>
                </c:pt>
                <c:pt idx="124">
                  <c:v>0.124</c:v>
                </c:pt>
                <c:pt idx="125">
                  <c:v>0.125</c:v>
                </c:pt>
                <c:pt idx="126">
                  <c:v>0.126</c:v>
                </c:pt>
                <c:pt idx="127">
                  <c:v>0.127</c:v>
                </c:pt>
                <c:pt idx="128">
                  <c:v>0.128</c:v>
                </c:pt>
                <c:pt idx="129">
                  <c:v>0.129</c:v>
                </c:pt>
                <c:pt idx="130">
                  <c:v>0.13</c:v>
                </c:pt>
                <c:pt idx="131">
                  <c:v>0.13100000000000001</c:v>
                </c:pt>
                <c:pt idx="132">
                  <c:v>0.13200000000000001</c:v>
                </c:pt>
                <c:pt idx="133">
                  <c:v>0.13300000000000001</c:v>
                </c:pt>
                <c:pt idx="134">
                  <c:v>0.13400000000000001</c:v>
                </c:pt>
                <c:pt idx="135">
                  <c:v>0.13500000000000001</c:v>
                </c:pt>
                <c:pt idx="136">
                  <c:v>0.13600000000000001</c:v>
                </c:pt>
                <c:pt idx="137">
                  <c:v>0.13700000000000001</c:v>
                </c:pt>
                <c:pt idx="138">
                  <c:v>0.13800000000000001</c:v>
                </c:pt>
                <c:pt idx="139">
                  <c:v>0.13900000000000001</c:v>
                </c:pt>
                <c:pt idx="140">
                  <c:v>0.14000000000000001</c:v>
                </c:pt>
                <c:pt idx="141">
                  <c:v>0.14099999999999999</c:v>
                </c:pt>
                <c:pt idx="142">
                  <c:v>0.14199999999999999</c:v>
                </c:pt>
                <c:pt idx="143">
                  <c:v>0.14299999999999999</c:v>
                </c:pt>
                <c:pt idx="144">
                  <c:v>0.14399999999999999</c:v>
                </c:pt>
                <c:pt idx="145">
                  <c:v>0.14499999999999999</c:v>
                </c:pt>
                <c:pt idx="146">
                  <c:v>0.14599999999999999</c:v>
                </c:pt>
                <c:pt idx="147">
                  <c:v>0.14699999999999999</c:v>
                </c:pt>
                <c:pt idx="148">
                  <c:v>0.14799999999999999</c:v>
                </c:pt>
                <c:pt idx="149">
                  <c:v>0.14899999999999999</c:v>
                </c:pt>
                <c:pt idx="150">
                  <c:v>0.15</c:v>
                </c:pt>
                <c:pt idx="151">
                  <c:v>0.151</c:v>
                </c:pt>
                <c:pt idx="152">
                  <c:v>0.152</c:v>
                </c:pt>
                <c:pt idx="153">
                  <c:v>0.153</c:v>
                </c:pt>
                <c:pt idx="154">
                  <c:v>0.154</c:v>
                </c:pt>
                <c:pt idx="155">
                  <c:v>0.155</c:v>
                </c:pt>
                <c:pt idx="156">
                  <c:v>0.156</c:v>
                </c:pt>
                <c:pt idx="157">
                  <c:v>0.157</c:v>
                </c:pt>
                <c:pt idx="158">
                  <c:v>0.158</c:v>
                </c:pt>
                <c:pt idx="159">
                  <c:v>0.159</c:v>
                </c:pt>
                <c:pt idx="160">
                  <c:v>0.16</c:v>
                </c:pt>
                <c:pt idx="161">
                  <c:v>0.161</c:v>
                </c:pt>
                <c:pt idx="162">
                  <c:v>0.16200000000000001</c:v>
                </c:pt>
                <c:pt idx="163">
                  <c:v>0.16300000000000001</c:v>
                </c:pt>
                <c:pt idx="164">
                  <c:v>0.16400000000000001</c:v>
                </c:pt>
                <c:pt idx="165">
                  <c:v>0.16500000000000001</c:v>
                </c:pt>
                <c:pt idx="166">
                  <c:v>0.16600000000000001</c:v>
                </c:pt>
                <c:pt idx="167">
                  <c:v>0.16700000000000001</c:v>
                </c:pt>
                <c:pt idx="168">
                  <c:v>0.16800000000000001</c:v>
                </c:pt>
                <c:pt idx="169">
                  <c:v>0.16900000000000001</c:v>
                </c:pt>
                <c:pt idx="170">
                  <c:v>0.17</c:v>
                </c:pt>
                <c:pt idx="171">
                  <c:v>0.17100000000000001</c:v>
                </c:pt>
                <c:pt idx="172">
                  <c:v>0.17199999999999999</c:v>
                </c:pt>
                <c:pt idx="173">
                  <c:v>0.17299999999999999</c:v>
                </c:pt>
                <c:pt idx="174">
                  <c:v>0.17399999999999999</c:v>
                </c:pt>
                <c:pt idx="175">
                  <c:v>0.17499999999999999</c:v>
                </c:pt>
                <c:pt idx="176">
                  <c:v>0.17599999999999999</c:v>
                </c:pt>
                <c:pt idx="177">
                  <c:v>0.17699999999999999</c:v>
                </c:pt>
                <c:pt idx="178">
                  <c:v>0.17799999999999999</c:v>
                </c:pt>
                <c:pt idx="179">
                  <c:v>0.17899999999999999</c:v>
                </c:pt>
                <c:pt idx="180">
                  <c:v>0.18</c:v>
                </c:pt>
                <c:pt idx="181">
                  <c:v>0.18099999999999999</c:v>
                </c:pt>
                <c:pt idx="182">
                  <c:v>0.182</c:v>
                </c:pt>
                <c:pt idx="183">
                  <c:v>0.183</c:v>
                </c:pt>
                <c:pt idx="184">
                  <c:v>0.184</c:v>
                </c:pt>
                <c:pt idx="185">
                  <c:v>0.185</c:v>
                </c:pt>
                <c:pt idx="186">
                  <c:v>0.186</c:v>
                </c:pt>
                <c:pt idx="187">
                  <c:v>0.187</c:v>
                </c:pt>
                <c:pt idx="188">
                  <c:v>0.188</c:v>
                </c:pt>
                <c:pt idx="189">
                  <c:v>0.189</c:v>
                </c:pt>
                <c:pt idx="190">
                  <c:v>0.19</c:v>
                </c:pt>
                <c:pt idx="191">
                  <c:v>0.191</c:v>
                </c:pt>
                <c:pt idx="192">
                  <c:v>0.192</c:v>
                </c:pt>
                <c:pt idx="193">
                  <c:v>0.193</c:v>
                </c:pt>
                <c:pt idx="194">
                  <c:v>0.19400000000000001</c:v>
                </c:pt>
                <c:pt idx="195">
                  <c:v>0.19500000000000001</c:v>
                </c:pt>
                <c:pt idx="196">
                  <c:v>0.19600000000000001</c:v>
                </c:pt>
                <c:pt idx="197">
                  <c:v>0.19700000000000001</c:v>
                </c:pt>
                <c:pt idx="198">
                  <c:v>0.19800000000000001</c:v>
                </c:pt>
                <c:pt idx="199">
                  <c:v>0.19900000000000001</c:v>
                </c:pt>
                <c:pt idx="200">
                  <c:v>0.2</c:v>
                </c:pt>
                <c:pt idx="201">
                  <c:v>0.20100000000000001</c:v>
                </c:pt>
                <c:pt idx="202">
                  <c:v>0.20200000000000001</c:v>
                </c:pt>
                <c:pt idx="203">
                  <c:v>0.20300000000000001</c:v>
                </c:pt>
                <c:pt idx="204">
                  <c:v>0.20399999999999999</c:v>
                </c:pt>
                <c:pt idx="205">
                  <c:v>0.20499999999999999</c:v>
                </c:pt>
                <c:pt idx="206">
                  <c:v>0.20599999999999999</c:v>
                </c:pt>
                <c:pt idx="207">
                  <c:v>0.20699999999999999</c:v>
                </c:pt>
                <c:pt idx="208">
                  <c:v>0.20799999999999999</c:v>
                </c:pt>
                <c:pt idx="209">
                  <c:v>0.20899999999999999</c:v>
                </c:pt>
                <c:pt idx="210">
                  <c:v>0.21</c:v>
                </c:pt>
                <c:pt idx="211">
                  <c:v>0.21099999999999999</c:v>
                </c:pt>
                <c:pt idx="212">
                  <c:v>0.21199999999999999</c:v>
                </c:pt>
                <c:pt idx="213">
                  <c:v>0.21299999999999999</c:v>
                </c:pt>
                <c:pt idx="214">
                  <c:v>0.214</c:v>
                </c:pt>
                <c:pt idx="215">
                  <c:v>0.215</c:v>
                </c:pt>
                <c:pt idx="216">
                  <c:v>0.216</c:v>
                </c:pt>
                <c:pt idx="217">
                  <c:v>0.217</c:v>
                </c:pt>
                <c:pt idx="218">
                  <c:v>0.218</c:v>
                </c:pt>
                <c:pt idx="219">
                  <c:v>0.219</c:v>
                </c:pt>
                <c:pt idx="220">
                  <c:v>0.22</c:v>
                </c:pt>
                <c:pt idx="221">
                  <c:v>0.221</c:v>
                </c:pt>
                <c:pt idx="222">
                  <c:v>0.222</c:v>
                </c:pt>
                <c:pt idx="223">
                  <c:v>0.223</c:v>
                </c:pt>
                <c:pt idx="224">
                  <c:v>0.224</c:v>
                </c:pt>
                <c:pt idx="225">
                  <c:v>0.22500000000000001</c:v>
                </c:pt>
                <c:pt idx="226">
                  <c:v>0.22600000000000001</c:v>
                </c:pt>
                <c:pt idx="227">
                  <c:v>0.22700000000000001</c:v>
                </c:pt>
                <c:pt idx="228">
                  <c:v>0.22800000000000001</c:v>
                </c:pt>
                <c:pt idx="229">
                  <c:v>0.22900000000000001</c:v>
                </c:pt>
                <c:pt idx="230">
                  <c:v>0.23</c:v>
                </c:pt>
                <c:pt idx="231">
                  <c:v>0.23100000000000001</c:v>
                </c:pt>
                <c:pt idx="232">
                  <c:v>0.23200000000000001</c:v>
                </c:pt>
                <c:pt idx="233">
                  <c:v>0.23300000000000001</c:v>
                </c:pt>
                <c:pt idx="234">
                  <c:v>0.23400000000000001</c:v>
                </c:pt>
                <c:pt idx="235">
                  <c:v>0.23499999999999999</c:v>
                </c:pt>
                <c:pt idx="236">
                  <c:v>0.23599999999999999</c:v>
                </c:pt>
                <c:pt idx="237">
                  <c:v>0.23699999999999999</c:v>
                </c:pt>
                <c:pt idx="238">
                  <c:v>0.23799999999999999</c:v>
                </c:pt>
                <c:pt idx="239">
                  <c:v>0.23899999999999999</c:v>
                </c:pt>
                <c:pt idx="240">
                  <c:v>0.24</c:v>
                </c:pt>
                <c:pt idx="241">
                  <c:v>0.24099999999999999</c:v>
                </c:pt>
                <c:pt idx="242">
                  <c:v>0.24199999999999999</c:v>
                </c:pt>
                <c:pt idx="243">
                  <c:v>0.24299999999999999</c:v>
                </c:pt>
                <c:pt idx="244">
                  <c:v>0.24399999999999999</c:v>
                </c:pt>
                <c:pt idx="245">
                  <c:v>0.245</c:v>
                </c:pt>
                <c:pt idx="246">
                  <c:v>0.246</c:v>
                </c:pt>
                <c:pt idx="247">
                  <c:v>0.247</c:v>
                </c:pt>
                <c:pt idx="248">
                  <c:v>0.248</c:v>
                </c:pt>
                <c:pt idx="249">
                  <c:v>0.249</c:v>
                </c:pt>
                <c:pt idx="250">
                  <c:v>0.25</c:v>
                </c:pt>
                <c:pt idx="251">
                  <c:v>0.251</c:v>
                </c:pt>
                <c:pt idx="252">
                  <c:v>0.252</c:v>
                </c:pt>
                <c:pt idx="253">
                  <c:v>0.253</c:v>
                </c:pt>
                <c:pt idx="254">
                  <c:v>0.254</c:v>
                </c:pt>
                <c:pt idx="255">
                  <c:v>0.255</c:v>
                </c:pt>
                <c:pt idx="256">
                  <c:v>0.25600000000000001</c:v>
                </c:pt>
                <c:pt idx="257">
                  <c:v>0.25700000000000001</c:v>
                </c:pt>
                <c:pt idx="258">
                  <c:v>0.25800000000000001</c:v>
                </c:pt>
                <c:pt idx="259">
                  <c:v>0.25900000000000001</c:v>
                </c:pt>
                <c:pt idx="260">
                  <c:v>0.26</c:v>
                </c:pt>
                <c:pt idx="261">
                  <c:v>0.26100000000000001</c:v>
                </c:pt>
                <c:pt idx="262">
                  <c:v>0.26200000000000001</c:v>
                </c:pt>
                <c:pt idx="263">
                  <c:v>0.26300000000000001</c:v>
                </c:pt>
                <c:pt idx="264">
                  <c:v>0.26400000000000001</c:v>
                </c:pt>
                <c:pt idx="265">
                  <c:v>0.26500000000000001</c:v>
                </c:pt>
                <c:pt idx="266">
                  <c:v>0.26600000000000001</c:v>
                </c:pt>
                <c:pt idx="267">
                  <c:v>0.26700000000000002</c:v>
                </c:pt>
                <c:pt idx="268">
                  <c:v>0.26800000000000002</c:v>
                </c:pt>
                <c:pt idx="269">
                  <c:v>0.26900000000000002</c:v>
                </c:pt>
                <c:pt idx="270">
                  <c:v>0.27</c:v>
                </c:pt>
                <c:pt idx="271">
                  <c:v>0.27100000000000002</c:v>
                </c:pt>
                <c:pt idx="272">
                  <c:v>0.27200000000000002</c:v>
                </c:pt>
                <c:pt idx="273">
                  <c:v>0.27300000000000002</c:v>
                </c:pt>
                <c:pt idx="274">
                  <c:v>0.27400000000000002</c:v>
                </c:pt>
                <c:pt idx="275">
                  <c:v>0.27500000000000002</c:v>
                </c:pt>
                <c:pt idx="276">
                  <c:v>0.27600000000000002</c:v>
                </c:pt>
                <c:pt idx="277">
                  <c:v>0.27700000000000002</c:v>
                </c:pt>
                <c:pt idx="278">
                  <c:v>0.27800000000000002</c:v>
                </c:pt>
                <c:pt idx="279">
                  <c:v>0.27900000000000003</c:v>
                </c:pt>
                <c:pt idx="280">
                  <c:v>0.28000000000000003</c:v>
                </c:pt>
                <c:pt idx="281">
                  <c:v>0.28100000000000003</c:v>
                </c:pt>
                <c:pt idx="282">
                  <c:v>0.28199999999999997</c:v>
                </c:pt>
                <c:pt idx="283">
                  <c:v>0.28299999999999997</c:v>
                </c:pt>
                <c:pt idx="284">
                  <c:v>0.28399999999999997</c:v>
                </c:pt>
                <c:pt idx="285">
                  <c:v>0.28499999999999998</c:v>
                </c:pt>
                <c:pt idx="286">
                  <c:v>0.28599999999999998</c:v>
                </c:pt>
                <c:pt idx="287">
                  <c:v>0.28699999999999998</c:v>
                </c:pt>
                <c:pt idx="288">
                  <c:v>0.28799999999999998</c:v>
                </c:pt>
                <c:pt idx="289">
                  <c:v>0.28899999999999998</c:v>
                </c:pt>
                <c:pt idx="290">
                  <c:v>0.28999999999999998</c:v>
                </c:pt>
                <c:pt idx="291">
                  <c:v>0.29099999999999998</c:v>
                </c:pt>
                <c:pt idx="292">
                  <c:v>0.29199999999999998</c:v>
                </c:pt>
                <c:pt idx="293">
                  <c:v>0.29299999999999998</c:v>
                </c:pt>
                <c:pt idx="294">
                  <c:v>0.29399999999999998</c:v>
                </c:pt>
                <c:pt idx="295">
                  <c:v>0.29499999999999998</c:v>
                </c:pt>
                <c:pt idx="296">
                  <c:v>0.29599999999999999</c:v>
                </c:pt>
                <c:pt idx="297">
                  <c:v>0.29699999999999999</c:v>
                </c:pt>
                <c:pt idx="298">
                  <c:v>0.29799999999999999</c:v>
                </c:pt>
                <c:pt idx="299">
                  <c:v>0.29899999999999999</c:v>
                </c:pt>
                <c:pt idx="300">
                  <c:v>0.3</c:v>
                </c:pt>
                <c:pt idx="301">
                  <c:v>0.30099999999999999</c:v>
                </c:pt>
                <c:pt idx="302">
                  <c:v>0.30199999999999999</c:v>
                </c:pt>
                <c:pt idx="303">
                  <c:v>0.30299999999999999</c:v>
                </c:pt>
                <c:pt idx="304">
                  <c:v>0.30399999999999999</c:v>
                </c:pt>
                <c:pt idx="305">
                  <c:v>0.30499999999999999</c:v>
                </c:pt>
                <c:pt idx="306">
                  <c:v>0.30599999999999999</c:v>
                </c:pt>
                <c:pt idx="307">
                  <c:v>0.307</c:v>
                </c:pt>
                <c:pt idx="308">
                  <c:v>0.308</c:v>
                </c:pt>
                <c:pt idx="309">
                  <c:v>0.309</c:v>
                </c:pt>
                <c:pt idx="310">
                  <c:v>0.31</c:v>
                </c:pt>
                <c:pt idx="311">
                  <c:v>0.311</c:v>
                </c:pt>
                <c:pt idx="312">
                  <c:v>0.312</c:v>
                </c:pt>
                <c:pt idx="313">
                  <c:v>0.313</c:v>
                </c:pt>
                <c:pt idx="314">
                  <c:v>0.314</c:v>
                </c:pt>
                <c:pt idx="315">
                  <c:v>0.315</c:v>
                </c:pt>
                <c:pt idx="316">
                  <c:v>0.316</c:v>
                </c:pt>
                <c:pt idx="317">
                  <c:v>0.317</c:v>
                </c:pt>
                <c:pt idx="318">
                  <c:v>0.318</c:v>
                </c:pt>
                <c:pt idx="319">
                  <c:v>0.31900000000000001</c:v>
                </c:pt>
                <c:pt idx="320">
                  <c:v>0.32</c:v>
                </c:pt>
                <c:pt idx="321">
                  <c:v>0.32100000000000001</c:v>
                </c:pt>
                <c:pt idx="322">
                  <c:v>0.32200000000000001</c:v>
                </c:pt>
                <c:pt idx="323">
                  <c:v>0.32300000000000001</c:v>
                </c:pt>
                <c:pt idx="324">
                  <c:v>0.32400000000000001</c:v>
                </c:pt>
                <c:pt idx="325">
                  <c:v>0.32500000000000001</c:v>
                </c:pt>
                <c:pt idx="326">
                  <c:v>0.32600000000000001</c:v>
                </c:pt>
                <c:pt idx="327">
                  <c:v>0.32700000000000001</c:v>
                </c:pt>
                <c:pt idx="328">
                  <c:v>0.32800000000000001</c:v>
                </c:pt>
                <c:pt idx="329">
                  <c:v>0.32900000000000001</c:v>
                </c:pt>
                <c:pt idx="330">
                  <c:v>0.33</c:v>
                </c:pt>
                <c:pt idx="331">
                  <c:v>0.33100000000000002</c:v>
                </c:pt>
                <c:pt idx="332">
                  <c:v>0.33200000000000002</c:v>
                </c:pt>
                <c:pt idx="333">
                  <c:v>0.33300000000000002</c:v>
                </c:pt>
                <c:pt idx="334">
                  <c:v>0.33400000000000002</c:v>
                </c:pt>
                <c:pt idx="335">
                  <c:v>0.33500000000000002</c:v>
                </c:pt>
                <c:pt idx="336">
                  <c:v>0.33600000000000002</c:v>
                </c:pt>
                <c:pt idx="337">
                  <c:v>0.33700000000000002</c:v>
                </c:pt>
                <c:pt idx="338">
                  <c:v>0.33800000000000002</c:v>
                </c:pt>
                <c:pt idx="339">
                  <c:v>0.33900000000000002</c:v>
                </c:pt>
                <c:pt idx="340">
                  <c:v>0.34</c:v>
                </c:pt>
                <c:pt idx="341">
                  <c:v>0.34100000000000003</c:v>
                </c:pt>
                <c:pt idx="342">
                  <c:v>0.34200000000000003</c:v>
                </c:pt>
                <c:pt idx="343">
                  <c:v>0.34300000000000003</c:v>
                </c:pt>
                <c:pt idx="344">
                  <c:v>0.34399999999999997</c:v>
                </c:pt>
                <c:pt idx="345">
                  <c:v>0.34499999999999997</c:v>
                </c:pt>
                <c:pt idx="346">
                  <c:v>0.34599999999999997</c:v>
                </c:pt>
                <c:pt idx="347">
                  <c:v>0.34699999999999998</c:v>
                </c:pt>
                <c:pt idx="348">
                  <c:v>0.34799999999999998</c:v>
                </c:pt>
                <c:pt idx="349">
                  <c:v>0.34899999999999998</c:v>
                </c:pt>
                <c:pt idx="350">
                  <c:v>0.35</c:v>
                </c:pt>
                <c:pt idx="351">
                  <c:v>0.35099999999999998</c:v>
                </c:pt>
                <c:pt idx="352">
                  <c:v>0.35199999999999998</c:v>
                </c:pt>
                <c:pt idx="353">
                  <c:v>0.35299999999999998</c:v>
                </c:pt>
                <c:pt idx="354">
                  <c:v>0.35399999999999998</c:v>
                </c:pt>
                <c:pt idx="355">
                  <c:v>0.35499999999999998</c:v>
                </c:pt>
                <c:pt idx="356">
                  <c:v>0.35599999999999998</c:v>
                </c:pt>
                <c:pt idx="357">
                  <c:v>0.35699999999999998</c:v>
                </c:pt>
                <c:pt idx="358">
                  <c:v>0.35799999999999998</c:v>
                </c:pt>
                <c:pt idx="359">
                  <c:v>0.35899999999999999</c:v>
                </c:pt>
                <c:pt idx="360">
                  <c:v>0.36</c:v>
                </c:pt>
                <c:pt idx="361">
                  <c:v>0.36099999999999999</c:v>
                </c:pt>
                <c:pt idx="362">
                  <c:v>0.36199999999999999</c:v>
                </c:pt>
                <c:pt idx="363">
                  <c:v>0.36299999999999999</c:v>
                </c:pt>
                <c:pt idx="364">
                  <c:v>0.36399999999999999</c:v>
                </c:pt>
                <c:pt idx="365">
                  <c:v>0.36499999999999999</c:v>
                </c:pt>
                <c:pt idx="366">
                  <c:v>0.36599999999999999</c:v>
                </c:pt>
                <c:pt idx="367">
                  <c:v>0.36699999999999999</c:v>
                </c:pt>
                <c:pt idx="368">
                  <c:v>0.36799999999999999</c:v>
                </c:pt>
                <c:pt idx="369">
                  <c:v>0.36899999999999999</c:v>
                </c:pt>
                <c:pt idx="370">
                  <c:v>0.37</c:v>
                </c:pt>
                <c:pt idx="371">
                  <c:v>0.371</c:v>
                </c:pt>
                <c:pt idx="372">
                  <c:v>0.372</c:v>
                </c:pt>
                <c:pt idx="373">
                  <c:v>0.373</c:v>
                </c:pt>
                <c:pt idx="374">
                  <c:v>0.374</c:v>
                </c:pt>
                <c:pt idx="375">
                  <c:v>0.375</c:v>
                </c:pt>
                <c:pt idx="376">
                  <c:v>0.376</c:v>
                </c:pt>
                <c:pt idx="377">
                  <c:v>0.377</c:v>
                </c:pt>
                <c:pt idx="378">
                  <c:v>0.378</c:v>
                </c:pt>
                <c:pt idx="379">
                  <c:v>0.379</c:v>
                </c:pt>
                <c:pt idx="380">
                  <c:v>0.38</c:v>
                </c:pt>
                <c:pt idx="381">
                  <c:v>0.38100000000000001</c:v>
                </c:pt>
                <c:pt idx="382">
                  <c:v>0.38200000000000001</c:v>
                </c:pt>
                <c:pt idx="383">
                  <c:v>0.38300000000000001</c:v>
                </c:pt>
                <c:pt idx="384">
                  <c:v>0.38400000000000001</c:v>
                </c:pt>
                <c:pt idx="385">
                  <c:v>0.38500000000000001</c:v>
                </c:pt>
                <c:pt idx="386">
                  <c:v>0.38600000000000001</c:v>
                </c:pt>
                <c:pt idx="387">
                  <c:v>0.38700000000000001</c:v>
                </c:pt>
                <c:pt idx="388">
                  <c:v>0.38800000000000001</c:v>
                </c:pt>
                <c:pt idx="389">
                  <c:v>0.38900000000000001</c:v>
                </c:pt>
                <c:pt idx="390">
                  <c:v>0.39</c:v>
                </c:pt>
                <c:pt idx="391">
                  <c:v>0.39100000000000001</c:v>
                </c:pt>
                <c:pt idx="392">
                  <c:v>0.39200000000000002</c:v>
                </c:pt>
                <c:pt idx="393">
                  <c:v>0.39300000000000002</c:v>
                </c:pt>
                <c:pt idx="394">
                  <c:v>0.39400000000000002</c:v>
                </c:pt>
                <c:pt idx="395">
                  <c:v>0.39500000000000002</c:v>
                </c:pt>
                <c:pt idx="396">
                  <c:v>0.39600000000000002</c:v>
                </c:pt>
                <c:pt idx="397">
                  <c:v>0.39700000000000002</c:v>
                </c:pt>
                <c:pt idx="398">
                  <c:v>0.39800000000000002</c:v>
                </c:pt>
                <c:pt idx="399">
                  <c:v>0.39900000000000002</c:v>
                </c:pt>
                <c:pt idx="400">
                  <c:v>0.4</c:v>
                </c:pt>
                <c:pt idx="401">
                  <c:v>0.40100000000000002</c:v>
                </c:pt>
                <c:pt idx="402">
                  <c:v>0.40200000000000002</c:v>
                </c:pt>
                <c:pt idx="403">
                  <c:v>0.40300000000000002</c:v>
                </c:pt>
                <c:pt idx="404">
                  <c:v>0.40400000000000003</c:v>
                </c:pt>
                <c:pt idx="405">
                  <c:v>0.40500000000000003</c:v>
                </c:pt>
                <c:pt idx="406">
                  <c:v>0.40600000000000003</c:v>
                </c:pt>
                <c:pt idx="407">
                  <c:v>0.40699999999999997</c:v>
                </c:pt>
                <c:pt idx="408">
                  <c:v>0.40799999999999997</c:v>
                </c:pt>
                <c:pt idx="409">
                  <c:v>0.40899999999999997</c:v>
                </c:pt>
                <c:pt idx="410">
                  <c:v>0.41</c:v>
                </c:pt>
                <c:pt idx="411">
                  <c:v>0.41099999999999998</c:v>
                </c:pt>
                <c:pt idx="412">
                  <c:v>0.41199999999999998</c:v>
                </c:pt>
                <c:pt idx="413">
                  <c:v>0.41299999999999998</c:v>
                </c:pt>
                <c:pt idx="414">
                  <c:v>0.41399999999999998</c:v>
                </c:pt>
                <c:pt idx="415">
                  <c:v>0.41499999999999998</c:v>
                </c:pt>
                <c:pt idx="416">
                  <c:v>0.41599999999999998</c:v>
                </c:pt>
                <c:pt idx="417">
                  <c:v>0.41699999999999998</c:v>
                </c:pt>
                <c:pt idx="418">
                  <c:v>0.41799999999999998</c:v>
                </c:pt>
                <c:pt idx="419">
                  <c:v>0.41899999999999998</c:v>
                </c:pt>
                <c:pt idx="420">
                  <c:v>0.42</c:v>
                </c:pt>
                <c:pt idx="421">
                  <c:v>0.42099999999999999</c:v>
                </c:pt>
                <c:pt idx="422">
                  <c:v>0.42199999999999999</c:v>
                </c:pt>
                <c:pt idx="423">
                  <c:v>0.42299999999999999</c:v>
                </c:pt>
                <c:pt idx="424">
                  <c:v>0.42399999999999999</c:v>
                </c:pt>
                <c:pt idx="425">
                  <c:v>0.42499999999999999</c:v>
                </c:pt>
                <c:pt idx="426">
                  <c:v>0.42599999999999999</c:v>
                </c:pt>
                <c:pt idx="427">
                  <c:v>0.42699999999999999</c:v>
                </c:pt>
                <c:pt idx="428">
                  <c:v>0.42799999999999999</c:v>
                </c:pt>
                <c:pt idx="429">
                  <c:v>0.42899999999999999</c:v>
                </c:pt>
                <c:pt idx="430">
                  <c:v>0.43</c:v>
                </c:pt>
                <c:pt idx="431">
                  <c:v>0.43099999999999999</c:v>
                </c:pt>
                <c:pt idx="432">
                  <c:v>0.432</c:v>
                </c:pt>
                <c:pt idx="433">
                  <c:v>0.433</c:v>
                </c:pt>
                <c:pt idx="434">
                  <c:v>0.434</c:v>
                </c:pt>
                <c:pt idx="435">
                  <c:v>0.435</c:v>
                </c:pt>
                <c:pt idx="436">
                  <c:v>0.436</c:v>
                </c:pt>
                <c:pt idx="437">
                  <c:v>0.437</c:v>
                </c:pt>
                <c:pt idx="438">
                  <c:v>0.438</c:v>
                </c:pt>
                <c:pt idx="439">
                  <c:v>0.439</c:v>
                </c:pt>
                <c:pt idx="440">
                  <c:v>0.44</c:v>
                </c:pt>
                <c:pt idx="441">
                  <c:v>0.441</c:v>
                </c:pt>
                <c:pt idx="442">
                  <c:v>0.442</c:v>
                </c:pt>
                <c:pt idx="443">
                  <c:v>0.443</c:v>
                </c:pt>
                <c:pt idx="444">
                  <c:v>0.44400000000000001</c:v>
                </c:pt>
                <c:pt idx="445">
                  <c:v>0.44500000000000001</c:v>
                </c:pt>
                <c:pt idx="446">
                  <c:v>0.44600000000000001</c:v>
                </c:pt>
                <c:pt idx="447">
                  <c:v>0.44700000000000001</c:v>
                </c:pt>
                <c:pt idx="448">
                  <c:v>0.44800000000000001</c:v>
                </c:pt>
                <c:pt idx="449">
                  <c:v>0.44900000000000001</c:v>
                </c:pt>
                <c:pt idx="450">
                  <c:v>0.45</c:v>
                </c:pt>
                <c:pt idx="451">
                  <c:v>0.45100000000000001</c:v>
                </c:pt>
                <c:pt idx="452">
                  <c:v>0.45200000000000001</c:v>
                </c:pt>
                <c:pt idx="453">
                  <c:v>0.45300000000000001</c:v>
                </c:pt>
                <c:pt idx="454">
                  <c:v>0.45400000000000001</c:v>
                </c:pt>
                <c:pt idx="455">
                  <c:v>0.45500000000000002</c:v>
                </c:pt>
                <c:pt idx="456">
                  <c:v>0.45600000000000002</c:v>
                </c:pt>
                <c:pt idx="457">
                  <c:v>0.45700000000000002</c:v>
                </c:pt>
                <c:pt idx="458">
                  <c:v>0.45800000000000002</c:v>
                </c:pt>
                <c:pt idx="459">
                  <c:v>0.45900000000000002</c:v>
                </c:pt>
                <c:pt idx="460">
                  <c:v>0.46</c:v>
                </c:pt>
                <c:pt idx="461">
                  <c:v>0.46100000000000002</c:v>
                </c:pt>
                <c:pt idx="462">
                  <c:v>0.46200000000000002</c:v>
                </c:pt>
                <c:pt idx="463">
                  <c:v>0.46300000000000002</c:v>
                </c:pt>
                <c:pt idx="464">
                  <c:v>0.46400000000000002</c:v>
                </c:pt>
                <c:pt idx="465">
                  <c:v>0.46500000000000002</c:v>
                </c:pt>
                <c:pt idx="466">
                  <c:v>0.46600000000000003</c:v>
                </c:pt>
                <c:pt idx="467">
                  <c:v>0.46700000000000003</c:v>
                </c:pt>
                <c:pt idx="468">
                  <c:v>0.46800000000000003</c:v>
                </c:pt>
                <c:pt idx="469">
                  <c:v>0.46899999999999997</c:v>
                </c:pt>
                <c:pt idx="470">
                  <c:v>0.47</c:v>
                </c:pt>
                <c:pt idx="471">
                  <c:v>0.47099999999999997</c:v>
                </c:pt>
                <c:pt idx="472">
                  <c:v>0.47199999999999998</c:v>
                </c:pt>
                <c:pt idx="473">
                  <c:v>0.47299999999999998</c:v>
                </c:pt>
                <c:pt idx="474">
                  <c:v>0.47399999999999998</c:v>
                </c:pt>
                <c:pt idx="475">
                  <c:v>0.47499999999999998</c:v>
                </c:pt>
                <c:pt idx="476">
                  <c:v>0.47599999999999998</c:v>
                </c:pt>
                <c:pt idx="477">
                  <c:v>0.47699999999999998</c:v>
                </c:pt>
                <c:pt idx="478">
                  <c:v>0.47799999999999998</c:v>
                </c:pt>
                <c:pt idx="479">
                  <c:v>0.47899999999999998</c:v>
                </c:pt>
                <c:pt idx="480">
                  <c:v>0.48</c:v>
                </c:pt>
                <c:pt idx="481">
                  <c:v>0.48099999999999998</c:v>
                </c:pt>
                <c:pt idx="482">
                  <c:v>0.48199999999999998</c:v>
                </c:pt>
                <c:pt idx="483">
                  <c:v>0.48299999999999998</c:v>
                </c:pt>
                <c:pt idx="484">
                  <c:v>0.48399999999999999</c:v>
                </c:pt>
                <c:pt idx="485">
                  <c:v>0.48499999999999999</c:v>
                </c:pt>
                <c:pt idx="486">
                  <c:v>0.48599999999999999</c:v>
                </c:pt>
                <c:pt idx="487">
                  <c:v>0.48699999999999999</c:v>
                </c:pt>
                <c:pt idx="488">
                  <c:v>0.48799999999999999</c:v>
                </c:pt>
                <c:pt idx="489">
                  <c:v>0.48899999999999999</c:v>
                </c:pt>
                <c:pt idx="490">
                  <c:v>0.49</c:v>
                </c:pt>
                <c:pt idx="491">
                  <c:v>0.49099999999999999</c:v>
                </c:pt>
                <c:pt idx="492">
                  <c:v>0.49199999999999999</c:v>
                </c:pt>
                <c:pt idx="493">
                  <c:v>0.49299999999999999</c:v>
                </c:pt>
                <c:pt idx="494">
                  <c:v>0.49399999999999999</c:v>
                </c:pt>
                <c:pt idx="495">
                  <c:v>0.495</c:v>
                </c:pt>
                <c:pt idx="496">
                  <c:v>0.496</c:v>
                </c:pt>
                <c:pt idx="497">
                  <c:v>0.497</c:v>
                </c:pt>
                <c:pt idx="498">
                  <c:v>0.498</c:v>
                </c:pt>
                <c:pt idx="499">
                  <c:v>0.499</c:v>
                </c:pt>
                <c:pt idx="500">
                  <c:v>0.5</c:v>
                </c:pt>
                <c:pt idx="501">
                  <c:v>0.501</c:v>
                </c:pt>
                <c:pt idx="502">
                  <c:v>0.502</c:v>
                </c:pt>
                <c:pt idx="503">
                  <c:v>0.503</c:v>
                </c:pt>
                <c:pt idx="504">
                  <c:v>0.504</c:v>
                </c:pt>
                <c:pt idx="505">
                  <c:v>0.505</c:v>
                </c:pt>
                <c:pt idx="506">
                  <c:v>0.50600000000000001</c:v>
                </c:pt>
                <c:pt idx="507">
                  <c:v>0.50700000000000001</c:v>
                </c:pt>
                <c:pt idx="508">
                  <c:v>0.50800000000000001</c:v>
                </c:pt>
                <c:pt idx="509">
                  <c:v>0.50900000000000001</c:v>
                </c:pt>
                <c:pt idx="510">
                  <c:v>0.51</c:v>
                </c:pt>
                <c:pt idx="511">
                  <c:v>0.51100000000000001</c:v>
                </c:pt>
                <c:pt idx="512">
                  <c:v>0.51200000000000001</c:v>
                </c:pt>
                <c:pt idx="513">
                  <c:v>0.51300000000000001</c:v>
                </c:pt>
                <c:pt idx="514">
                  <c:v>0.51400000000000001</c:v>
                </c:pt>
                <c:pt idx="515">
                  <c:v>0.51500000000000001</c:v>
                </c:pt>
                <c:pt idx="516">
                  <c:v>0.51600000000000001</c:v>
                </c:pt>
                <c:pt idx="517">
                  <c:v>0.51700000000000002</c:v>
                </c:pt>
                <c:pt idx="518">
                  <c:v>0.51800000000000002</c:v>
                </c:pt>
                <c:pt idx="519">
                  <c:v>0.51900000000000002</c:v>
                </c:pt>
                <c:pt idx="520">
                  <c:v>0.52</c:v>
                </c:pt>
                <c:pt idx="521">
                  <c:v>0.52100000000000002</c:v>
                </c:pt>
                <c:pt idx="522">
                  <c:v>0.52200000000000002</c:v>
                </c:pt>
                <c:pt idx="523">
                  <c:v>0.52300000000000002</c:v>
                </c:pt>
                <c:pt idx="524">
                  <c:v>0.52400000000000002</c:v>
                </c:pt>
                <c:pt idx="525">
                  <c:v>0.52500000000000002</c:v>
                </c:pt>
                <c:pt idx="526">
                  <c:v>0.52600000000000002</c:v>
                </c:pt>
                <c:pt idx="527">
                  <c:v>0.52700000000000002</c:v>
                </c:pt>
                <c:pt idx="528">
                  <c:v>0.52800000000000002</c:v>
                </c:pt>
                <c:pt idx="529">
                  <c:v>0.52900000000000003</c:v>
                </c:pt>
                <c:pt idx="530">
                  <c:v>0.53</c:v>
                </c:pt>
                <c:pt idx="531">
                  <c:v>0.53100000000000003</c:v>
                </c:pt>
                <c:pt idx="532">
                  <c:v>0.53200000000000003</c:v>
                </c:pt>
                <c:pt idx="533">
                  <c:v>0.53300000000000003</c:v>
                </c:pt>
                <c:pt idx="534">
                  <c:v>0.53400000000000003</c:v>
                </c:pt>
                <c:pt idx="535">
                  <c:v>0.53500000000000003</c:v>
                </c:pt>
                <c:pt idx="536">
                  <c:v>0.53600000000000003</c:v>
                </c:pt>
                <c:pt idx="537">
                  <c:v>0.53700000000000003</c:v>
                </c:pt>
                <c:pt idx="538">
                  <c:v>0.53800000000000003</c:v>
                </c:pt>
                <c:pt idx="539">
                  <c:v>0.53900000000000003</c:v>
                </c:pt>
                <c:pt idx="540">
                  <c:v>0.54</c:v>
                </c:pt>
                <c:pt idx="541">
                  <c:v>0.54100000000000004</c:v>
                </c:pt>
                <c:pt idx="542">
                  <c:v>0.54200000000000004</c:v>
                </c:pt>
                <c:pt idx="543">
                  <c:v>0.54300000000000004</c:v>
                </c:pt>
                <c:pt idx="544">
                  <c:v>0.54400000000000004</c:v>
                </c:pt>
                <c:pt idx="545">
                  <c:v>0.54500000000000004</c:v>
                </c:pt>
                <c:pt idx="546">
                  <c:v>0.54600000000000004</c:v>
                </c:pt>
                <c:pt idx="547">
                  <c:v>0.54700000000000004</c:v>
                </c:pt>
                <c:pt idx="548">
                  <c:v>0.54800000000000004</c:v>
                </c:pt>
                <c:pt idx="549">
                  <c:v>0.54900000000000004</c:v>
                </c:pt>
                <c:pt idx="550">
                  <c:v>0.55000000000000004</c:v>
                </c:pt>
                <c:pt idx="551">
                  <c:v>0.55100000000000005</c:v>
                </c:pt>
                <c:pt idx="552">
                  <c:v>0.55200000000000005</c:v>
                </c:pt>
                <c:pt idx="553">
                  <c:v>0.55300000000000005</c:v>
                </c:pt>
                <c:pt idx="554">
                  <c:v>0.55400000000000005</c:v>
                </c:pt>
                <c:pt idx="555">
                  <c:v>0.55500000000000005</c:v>
                </c:pt>
                <c:pt idx="556">
                  <c:v>0.55600000000000005</c:v>
                </c:pt>
                <c:pt idx="557">
                  <c:v>0.55700000000000005</c:v>
                </c:pt>
                <c:pt idx="558">
                  <c:v>0.55800000000000005</c:v>
                </c:pt>
                <c:pt idx="559">
                  <c:v>0.55900000000000005</c:v>
                </c:pt>
                <c:pt idx="560">
                  <c:v>0.56000000000000005</c:v>
                </c:pt>
                <c:pt idx="561">
                  <c:v>0.56100000000000005</c:v>
                </c:pt>
                <c:pt idx="562">
                  <c:v>0.56200000000000006</c:v>
                </c:pt>
                <c:pt idx="563">
                  <c:v>0.56299999999999994</c:v>
                </c:pt>
                <c:pt idx="564">
                  <c:v>0.56399999999999995</c:v>
                </c:pt>
                <c:pt idx="565">
                  <c:v>0.56499999999999995</c:v>
                </c:pt>
                <c:pt idx="566">
                  <c:v>0.56599999999999995</c:v>
                </c:pt>
                <c:pt idx="567">
                  <c:v>0.56699999999999995</c:v>
                </c:pt>
                <c:pt idx="568">
                  <c:v>0.56799999999999995</c:v>
                </c:pt>
                <c:pt idx="569">
                  <c:v>0.56899999999999995</c:v>
                </c:pt>
                <c:pt idx="570">
                  <c:v>0.56999999999999995</c:v>
                </c:pt>
                <c:pt idx="571">
                  <c:v>0.57099999999999995</c:v>
                </c:pt>
                <c:pt idx="572">
                  <c:v>0.57199999999999995</c:v>
                </c:pt>
                <c:pt idx="573">
                  <c:v>0.57299999999999995</c:v>
                </c:pt>
                <c:pt idx="574">
                  <c:v>0.57399999999999995</c:v>
                </c:pt>
                <c:pt idx="575">
                  <c:v>0.57499999999999996</c:v>
                </c:pt>
                <c:pt idx="576">
                  <c:v>0.57599999999999996</c:v>
                </c:pt>
                <c:pt idx="577">
                  <c:v>0.57699999999999996</c:v>
                </c:pt>
                <c:pt idx="578">
                  <c:v>0.57799999999999996</c:v>
                </c:pt>
                <c:pt idx="579">
                  <c:v>0.57899999999999996</c:v>
                </c:pt>
                <c:pt idx="580">
                  <c:v>0.57999999999999996</c:v>
                </c:pt>
                <c:pt idx="581">
                  <c:v>0.58099999999999996</c:v>
                </c:pt>
                <c:pt idx="582">
                  <c:v>0.58199999999999996</c:v>
                </c:pt>
                <c:pt idx="583">
                  <c:v>0.58299999999999996</c:v>
                </c:pt>
                <c:pt idx="584">
                  <c:v>0.58399999999999996</c:v>
                </c:pt>
                <c:pt idx="585">
                  <c:v>0.58499999999999996</c:v>
                </c:pt>
                <c:pt idx="586">
                  <c:v>0.58599999999999997</c:v>
                </c:pt>
                <c:pt idx="587">
                  <c:v>0.58699999999999997</c:v>
                </c:pt>
                <c:pt idx="588">
                  <c:v>0.58799999999999997</c:v>
                </c:pt>
                <c:pt idx="589">
                  <c:v>0.58899999999999997</c:v>
                </c:pt>
                <c:pt idx="590">
                  <c:v>0.59</c:v>
                </c:pt>
                <c:pt idx="591">
                  <c:v>0.59099999999999997</c:v>
                </c:pt>
                <c:pt idx="592">
                  <c:v>0.59199999999999997</c:v>
                </c:pt>
                <c:pt idx="593">
                  <c:v>0.59299999999999997</c:v>
                </c:pt>
                <c:pt idx="594">
                  <c:v>0.59399999999999997</c:v>
                </c:pt>
                <c:pt idx="595">
                  <c:v>0.59499999999999997</c:v>
                </c:pt>
                <c:pt idx="596">
                  <c:v>0.59599999999999997</c:v>
                </c:pt>
                <c:pt idx="597">
                  <c:v>0.59699999999999998</c:v>
                </c:pt>
                <c:pt idx="598">
                  <c:v>0.59799999999999998</c:v>
                </c:pt>
                <c:pt idx="599">
                  <c:v>0.59899999999999998</c:v>
                </c:pt>
                <c:pt idx="600">
                  <c:v>0.6</c:v>
                </c:pt>
                <c:pt idx="601">
                  <c:v>0.60099999999999998</c:v>
                </c:pt>
                <c:pt idx="602">
                  <c:v>0.60199999999999998</c:v>
                </c:pt>
                <c:pt idx="603">
                  <c:v>0.60299999999999998</c:v>
                </c:pt>
                <c:pt idx="604">
                  <c:v>0.60399999999999998</c:v>
                </c:pt>
                <c:pt idx="605">
                  <c:v>0.60499999999999998</c:v>
                </c:pt>
                <c:pt idx="606">
                  <c:v>0.60599999999999998</c:v>
                </c:pt>
                <c:pt idx="607">
                  <c:v>0.60699999999999998</c:v>
                </c:pt>
                <c:pt idx="608">
                  <c:v>0.60799999999999998</c:v>
                </c:pt>
                <c:pt idx="609">
                  <c:v>0.60899999999999999</c:v>
                </c:pt>
                <c:pt idx="610">
                  <c:v>0.61</c:v>
                </c:pt>
                <c:pt idx="611">
                  <c:v>0.61099999999999999</c:v>
                </c:pt>
                <c:pt idx="612">
                  <c:v>0.61199999999999999</c:v>
                </c:pt>
                <c:pt idx="613">
                  <c:v>0.61299999999999999</c:v>
                </c:pt>
                <c:pt idx="614">
                  <c:v>0.61399999999999999</c:v>
                </c:pt>
                <c:pt idx="615">
                  <c:v>0.61499999999999999</c:v>
                </c:pt>
                <c:pt idx="616">
                  <c:v>0.61599999999999999</c:v>
                </c:pt>
                <c:pt idx="617">
                  <c:v>0.61699999999999999</c:v>
                </c:pt>
                <c:pt idx="618">
                  <c:v>0.61799999999999999</c:v>
                </c:pt>
                <c:pt idx="619">
                  <c:v>0.61899999999999999</c:v>
                </c:pt>
                <c:pt idx="620">
                  <c:v>0.62</c:v>
                </c:pt>
                <c:pt idx="621">
                  <c:v>0.621</c:v>
                </c:pt>
                <c:pt idx="622">
                  <c:v>0.622</c:v>
                </c:pt>
                <c:pt idx="623">
                  <c:v>0.623</c:v>
                </c:pt>
                <c:pt idx="624">
                  <c:v>0.624</c:v>
                </c:pt>
                <c:pt idx="625">
                  <c:v>0.625</c:v>
                </c:pt>
                <c:pt idx="626">
                  <c:v>0.626</c:v>
                </c:pt>
                <c:pt idx="627">
                  <c:v>0.627</c:v>
                </c:pt>
                <c:pt idx="628">
                  <c:v>0.628</c:v>
                </c:pt>
                <c:pt idx="629">
                  <c:v>0.629</c:v>
                </c:pt>
                <c:pt idx="630">
                  <c:v>0.63</c:v>
                </c:pt>
                <c:pt idx="631">
                  <c:v>0.63100000000000001</c:v>
                </c:pt>
                <c:pt idx="632">
                  <c:v>0.63200000000000001</c:v>
                </c:pt>
                <c:pt idx="633">
                  <c:v>0.63300000000000001</c:v>
                </c:pt>
                <c:pt idx="634">
                  <c:v>0.63400000000000001</c:v>
                </c:pt>
                <c:pt idx="635">
                  <c:v>0.63500000000000001</c:v>
                </c:pt>
                <c:pt idx="636">
                  <c:v>0.63600000000000001</c:v>
                </c:pt>
                <c:pt idx="637">
                  <c:v>0.63700000000000001</c:v>
                </c:pt>
                <c:pt idx="638">
                  <c:v>0.63800000000000001</c:v>
                </c:pt>
                <c:pt idx="639">
                  <c:v>0.63900000000000001</c:v>
                </c:pt>
                <c:pt idx="640">
                  <c:v>0.64</c:v>
                </c:pt>
                <c:pt idx="641">
                  <c:v>0.64100000000000001</c:v>
                </c:pt>
                <c:pt idx="642">
                  <c:v>0.64200000000000002</c:v>
                </c:pt>
                <c:pt idx="643">
                  <c:v>0.64300000000000002</c:v>
                </c:pt>
                <c:pt idx="644">
                  <c:v>0.64400000000000002</c:v>
                </c:pt>
                <c:pt idx="645">
                  <c:v>0.64500000000000002</c:v>
                </c:pt>
                <c:pt idx="646">
                  <c:v>0.64600000000000002</c:v>
                </c:pt>
                <c:pt idx="647">
                  <c:v>0.64700000000000002</c:v>
                </c:pt>
                <c:pt idx="648">
                  <c:v>0.64800000000000002</c:v>
                </c:pt>
                <c:pt idx="649">
                  <c:v>0.64900000000000002</c:v>
                </c:pt>
                <c:pt idx="650">
                  <c:v>0.65</c:v>
                </c:pt>
                <c:pt idx="651">
                  <c:v>0.65100000000000002</c:v>
                </c:pt>
                <c:pt idx="652">
                  <c:v>0.65200000000000002</c:v>
                </c:pt>
                <c:pt idx="653">
                  <c:v>0.65300000000000002</c:v>
                </c:pt>
                <c:pt idx="654">
                  <c:v>0.65400000000000003</c:v>
                </c:pt>
                <c:pt idx="655">
                  <c:v>0.65500000000000003</c:v>
                </c:pt>
                <c:pt idx="656">
                  <c:v>0.65600000000000003</c:v>
                </c:pt>
                <c:pt idx="657">
                  <c:v>0.65700000000000003</c:v>
                </c:pt>
                <c:pt idx="658">
                  <c:v>0.65800000000000003</c:v>
                </c:pt>
                <c:pt idx="659">
                  <c:v>0.65900000000000003</c:v>
                </c:pt>
                <c:pt idx="660">
                  <c:v>0.66</c:v>
                </c:pt>
                <c:pt idx="661">
                  <c:v>0.66100000000000003</c:v>
                </c:pt>
                <c:pt idx="662">
                  <c:v>0.66200000000000003</c:v>
                </c:pt>
                <c:pt idx="663">
                  <c:v>0.66300000000000003</c:v>
                </c:pt>
                <c:pt idx="664">
                  <c:v>0.66400000000000003</c:v>
                </c:pt>
                <c:pt idx="665">
                  <c:v>0.66500000000000004</c:v>
                </c:pt>
                <c:pt idx="666">
                  <c:v>0.66600000000000004</c:v>
                </c:pt>
                <c:pt idx="667">
                  <c:v>0.66700000000000004</c:v>
                </c:pt>
                <c:pt idx="668">
                  <c:v>0.66800000000000004</c:v>
                </c:pt>
                <c:pt idx="669">
                  <c:v>0.66900000000000004</c:v>
                </c:pt>
                <c:pt idx="670">
                  <c:v>0.67</c:v>
                </c:pt>
                <c:pt idx="671">
                  <c:v>0.67100000000000004</c:v>
                </c:pt>
                <c:pt idx="672">
                  <c:v>0.67200000000000004</c:v>
                </c:pt>
                <c:pt idx="673">
                  <c:v>0.67300000000000004</c:v>
                </c:pt>
                <c:pt idx="674">
                  <c:v>0.67400000000000004</c:v>
                </c:pt>
                <c:pt idx="675">
                  <c:v>0.67500000000000004</c:v>
                </c:pt>
                <c:pt idx="676">
                  <c:v>0.67600000000000005</c:v>
                </c:pt>
                <c:pt idx="677">
                  <c:v>0.67700000000000005</c:v>
                </c:pt>
                <c:pt idx="678">
                  <c:v>0.67800000000000005</c:v>
                </c:pt>
                <c:pt idx="679">
                  <c:v>0.67900000000000005</c:v>
                </c:pt>
                <c:pt idx="680">
                  <c:v>0.68</c:v>
                </c:pt>
                <c:pt idx="681">
                  <c:v>0.68100000000000005</c:v>
                </c:pt>
                <c:pt idx="682">
                  <c:v>0.68200000000000005</c:v>
                </c:pt>
                <c:pt idx="683">
                  <c:v>0.68300000000000005</c:v>
                </c:pt>
                <c:pt idx="684">
                  <c:v>0.68400000000000005</c:v>
                </c:pt>
                <c:pt idx="685">
                  <c:v>0.68500000000000005</c:v>
                </c:pt>
                <c:pt idx="686">
                  <c:v>0.68600000000000005</c:v>
                </c:pt>
                <c:pt idx="687">
                  <c:v>0.68700000000000006</c:v>
                </c:pt>
                <c:pt idx="688">
                  <c:v>0.68799999999999994</c:v>
                </c:pt>
                <c:pt idx="689">
                  <c:v>0.68899999999999995</c:v>
                </c:pt>
                <c:pt idx="690">
                  <c:v>0.69</c:v>
                </c:pt>
                <c:pt idx="691">
                  <c:v>0.69099999999999995</c:v>
                </c:pt>
                <c:pt idx="692">
                  <c:v>0.69199999999999995</c:v>
                </c:pt>
                <c:pt idx="693">
                  <c:v>0.69299999999999995</c:v>
                </c:pt>
                <c:pt idx="694">
                  <c:v>0.69399999999999995</c:v>
                </c:pt>
                <c:pt idx="695">
                  <c:v>0.69499999999999995</c:v>
                </c:pt>
                <c:pt idx="696">
                  <c:v>0.69599999999999995</c:v>
                </c:pt>
                <c:pt idx="697">
                  <c:v>0.69699999999999995</c:v>
                </c:pt>
                <c:pt idx="698">
                  <c:v>0.69799999999999995</c:v>
                </c:pt>
                <c:pt idx="699">
                  <c:v>0.69899999999999995</c:v>
                </c:pt>
                <c:pt idx="700">
                  <c:v>0.7</c:v>
                </c:pt>
                <c:pt idx="701">
                  <c:v>0.70099999999999996</c:v>
                </c:pt>
                <c:pt idx="702">
                  <c:v>0.70199999999999996</c:v>
                </c:pt>
                <c:pt idx="703">
                  <c:v>0.70299999999999996</c:v>
                </c:pt>
                <c:pt idx="704">
                  <c:v>0.70399999999999996</c:v>
                </c:pt>
                <c:pt idx="705">
                  <c:v>0.70499999999999996</c:v>
                </c:pt>
                <c:pt idx="706">
                  <c:v>0.70599999999999996</c:v>
                </c:pt>
                <c:pt idx="707">
                  <c:v>0.70699999999999996</c:v>
                </c:pt>
                <c:pt idx="708">
                  <c:v>0.70799999999999996</c:v>
                </c:pt>
                <c:pt idx="709">
                  <c:v>0.70899999999999996</c:v>
                </c:pt>
                <c:pt idx="710">
                  <c:v>0.71</c:v>
                </c:pt>
                <c:pt idx="711">
                  <c:v>0.71099999999999997</c:v>
                </c:pt>
                <c:pt idx="712">
                  <c:v>0.71199999999999997</c:v>
                </c:pt>
                <c:pt idx="713">
                  <c:v>0.71299999999999997</c:v>
                </c:pt>
                <c:pt idx="714">
                  <c:v>0.71399999999999997</c:v>
                </c:pt>
                <c:pt idx="715">
                  <c:v>0.71499999999999997</c:v>
                </c:pt>
                <c:pt idx="716">
                  <c:v>0.71599999999999997</c:v>
                </c:pt>
                <c:pt idx="717">
                  <c:v>0.71699999999999997</c:v>
                </c:pt>
                <c:pt idx="718">
                  <c:v>0.71799999999999997</c:v>
                </c:pt>
                <c:pt idx="719">
                  <c:v>0.71899999999999997</c:v>
                </c:pt>
                <c:pt idx="720">
                  <c:v>0.72</c:v>
                </c:pt>
                <c:pt idx="721">
                  <c:v>0.72099999999999997</c:v>
                </c:pt>
                <c:pt idx="722">
                  <c:v>0.72199999999999998</c:v>
                </c:pt>
                <c:pt idx="723">
                  <c:v>0.72299999999999998</c:v>
                </c:pt>
                <c:pt idx="724">
                  <c:v>0.72399999999999998</c:v>
                </c:pt>
                <c:pt idx="725">
                  <c:v>0.72499999999999998</c:v>
                </c:pt>
                <c:pt idx="726">
                  <c:v>0.72599999999999998</c:v>
                </c:pt>
                <c:pt idx="727">
                  <c:v>0.72699999999999998</c:v>
                </c:pt>
                <c:pt idx="728">
                  <c:v>0.72799999999999998</c:v>
                </c:pt>
                <c:pt idx="729">
                  <c:v>0.72899999999999998</c:v>
                </c:pt>
                <c:pt idx="730">
                  <c:v>0.73</c:v>
                </c:pt>
                <c:pt idx="731">
                  <c:v>0.73099999999999998</c:v>
                </c:pt>
                <c:pt idx="732">
                  <c:v>0.73199999999999998</c:v>
                </c:pt>
                <c:pt idx="733">
                  <c:v>0.73299999999999998</c:v>
                </c:pt>
                <c:pt idx="734">
                  <c:v>0.73399999999999999</c:v>
                </c:pt>
                <c:pt idx="735">
                  <c:v>0.73499999999999999</c:v>
                </c:pt>
                <c:pt idx="736">
                  <c:v>0.73599999999999999</c:v>
                </c:pt>
                <c:pt idx="737">
                  <c:v>0.73699999999999999</c:v>
                </c:pt>
                <c:pt idx="738">
                  <c:v>0.73799999999999999</c:v>
                </c:pt>
                <c:pt idx="739">
                  <c:v>0.73899999999999999</c:v>
                </c:pt>
                <c:pt idx="740">
                  <c:v>0.74</c:v>
                </c:pt>
                <c:pt idx="741">
                  <c:v>0.74099999999999999</c:v>
                </c:pt>
                <c:pt idx="742">
                  <c:v>0.74199999999999999</c:v>
                </c:pt>
                <c:pt idx="743">
                  <c:v>0.74299999999999999</c:v>
                </c:pt>
                <c:pt idx="744">
                  <c:v>0.74399999999999999</c:v>
                </c:pt>
                <c:pt idx="745">
                  <c:v>0.745</c:v>
                </c:pt>
                <c:pt idx="746">
                  <c:v>0.746</c:v>
                </c:pt>
                <c:pt idx="747">
                  <c:v>0.747</c:v>
                </c:pt>
                <c:pt idx="748">
                  <c:v>0.748</c:v>
                </c:pt>
                <c:pt idx="749">
                  <c:v>0.749</c:v>
                </c:pt>
                <c:pt idx="750">
                  <c:v>0.75</c:v>
                </c:pt>
                <c:pt idx="751">
                  <c:v>0.751</c:v>
                </c:pt>
                <c:pt idx="752">
                  <c:v>0.752</c:v>
                </c:pt>
                <c:pt idx="753">
                  <c:v>0.753</c:v>
                </c:pt>
                <c:pt idx="754">
                  <c:v>0.754</c:v>
                </c:pt>
                <c:pt idx="755">
                  <c:v>0.755</c:v>
                </c:pt>
                <c:pt idx="756">
                  <c:v>0.75600000000000001</c:v>
                </c:pt>
                <c:pt idx="757">
                  <c:v>0.75700000000000001</c:v>
                </c:pt>
                <c:pt idx="758">
                  <c:v>0.75800000000000001</c:v>
                </c:pt>
                <c:pt idx="759">
                  <c:v>0.75900000000000001</c:v>
                </c:pt>
                <c:pt idx="760">
                  <c:v>0.76</c:v>
                </c:pt>
                <c:pt idx="761">
                  <c:v>0.76100000000000001</c:v>
                </c:pt>
                <c:pt idx="762">
                  <c:v>0.76200000000000001</c:v>
                </c:pt>
                <c:pt idx="763">
                  <c:v>0.76300000000000001</c:v>
                </c:pt>
                <c:pt idx="764">
                  <c:v>0.76400000000000001</c:v>
                </c:pt>
                <c:pt idx="765">
                  <c:v>0.76500000000000001</c:v>
                </c:pt>
                <c:pt idx="766">
                  <c:v>0.76600000000000001</c:v>
                </c:pt>
                <c:pt idx="767">
                  <c:v>0.76700000000000002</c:v>
                </c:pt>
                <c:pt idx="768">
                  <c:v>0.76800000000000002</c:v>
                </c:pt>
                <c:pt idx="769">
                  <c:v>0.76900000000000002</c:v>
                </c:pt>
                <c:pt idx="770">
                  <c:v>0.77</c:v>
                </c:pt>
                <c:pt idx="771">
                  <c:v>0.77100000000000002</c:v>
                </c:pt>
                <c:pt idx="772">
                  <c:v>0.77200000000000002</c:v>
                </c:pt>
                <c:pt idx="773">
                  <c:v>0.77300000000000002</c:v>
                </c:pt>
                <c:pt idx="774">
                  <c:v>0.77400000000000002</c:v>
                </c:pt>
                <c:pt idx="775">
                  <c:v>0.77500000000000002</c:v>
                </c:pt>
                <c:pt idx="776">
                  <c:v>0.77600000000000002</c:v>
                </c:pt>
                <c:pt idx="777">
                  <c:v>0.77700000000000002</c:v>
                </c:pt>
                <c:pt idx="778">
                  <c:v>0.77800000000000002</c:v>
                </c:pt>
                <c:pt idx="779">
                  <c:v>0.77900000000000003</c:v>
                </c:pt>
                <c:pt idx="780">
                  <c:v>0.78</c:v>
                </c:pt>
                <c:pt idx="781">
                  <c:v>0.78100000000000003</c:v>
                </c:pt>
                <c:pt idx="782">
                  <c:v>0.78200000000000003</c:v>
                </c:pt>
                <c:pt idx="783">
                  <c:v>0.78300000000000003</c:v>
                </c:pt>
                <c:pt idx="784">
                  <c:v>0.78400000000000003</c:v>
                </c:pt>
                <c:pt idx="785">
                  <c:v>0.78500000000000003</c:v>
                </c:pt>
                <c:pt idx="786">
                  <c:v>0.78600000000000003</c:v>
                </c:pt>
                <c:pt idx="787">
                  <c:v>0.78700000000000003</c:v>
                </c:pt>
                <c:pt idx="788">
                  <c:v>0.78800000000000003</c:v>
                </c:pt>
                <c:pt idx="789">
                  <c:v>0.78900000000000003</c:v>
                </c:pt>
                <c:pt idx="790">
                  <c:v>0.79</c:v>
                </c:pt>
                <c:pt idx="791">
                  <c:v>0.79100000000000004</c:v>
                </c:pt>
                <c:pt idx="792">
                  <c:v>0.79200000000000004</c:v>
                </c:pt>
                <c:pt idx="793">
                  <c:v>0.79300000000000004</c:v>
                </c:pt>
                <c:pt idx="794">
                  <c:v>0.79400000000000004</c:v>
                </c:pt>
                <c:pt idx="795">
                  <c:v>0.79500000000000004</c:v>
                </c:pt>
                <c:pt idx="796">
                  <c:v>0.79600000000000004</c:v>
                </c:pt>
                <c:pt idx="797">
                  <c:v>0.79700000000000004</c:v>
                </c:pt>
                <c:pt idx="798">
                  <c:v>0.79800000000000004</c:v>
                </c:pt>
                <c:pt idx="799">
                  <c:v>0.79900000000000004</c:v>
                </c:pt>
                <c:pt idx="800">
                  <c:v>0.8</c:v>
                </c:pt>
                <c:pt idx="801">
                  <c:v>0.80100000000000005</c:v>
                </c:pt>
                <c:pt idx="802">
                  <c:v>0.80200000000000005</c:v>
                </c:pt>
                <c:pt idx="803">
                  <c:v>0.80300000000000005</c:v>
                </c:pt>
                <c:pt idx="804">
                  <c:v>0.80400000000000005</c:v>
                </c:pt>
                <c:pt idx="805">
                  <c:v>0.80500000000000005</c:v>
                </c:pt>
                <c:pt idx="806">
                  <c:v>0.80600000000000005</c:v>
                </c:pt>
                <c:pt idx="807">
                  <c:v>0.80700000000000005</c:v>
                </c:pt>
                <c:pt idx="808">
                  <c:v>0.80800000000000005</c:v>
                </c:pt>
                <c:pt idx="809">
                  <c:v>0.80900000000000005</c:v>
                </c:pt>
                <c:pt idx="810">
                  <c:v>0.81</c:v>
                </c:pt>
                <c:pt idx="811">
                  <c:v>0.81100000000000005</c:v>
                </c:pt>
                <c:pt idx="812">
                  <c:v>0.81200000000000006</c:v>
                </c:pt>
                <c:pt idx="813">
                  <c:v>0.81299999999999994</c:v>
                </c:pt>
                <c:pt idx="814">
                  <c:v>0.81399999999999995</c:v>
                </c:pt>
                <c:pt idx="815">
                  <c:v>0.81499999999999995</c:v>
                </c:pt>
                <c:pt idx="816">
                  <c:v>0.81599999999999995</c:v>
                </c:pt>
                <c:pt idx="817">
                  <c:v>0.81699999999999995</c:v>
                </c:pt>
                <c:pt idx="818">
                  <c:v>0.81799999999999995</c:v>
                </c:pt>
                <c:pt idx="819">
                  <c:v>0.81899999999999995</c:v>
                </c:pt>
                <c:pt idx="820">
                  <c:v>0.82</c:v>
                </c:pt>
                <c:pt idx="821">
                  <c:v>0.82099999999999995</c:v>
                </c:pt>
                <c:pt idx="822">
                  <c:v>0.82199999999999995</c:v>
                </c:pt>
                <c:pt idx="823">
                  <c:v>0.82299999999999995</c:v>
                </c:pt>
                <c:pt idx="824">
                  <c:v>0.82399999999999995</c:v>
                </c:pt>
                <c:pt idx="825">
                  <c:v>0.82499999999999996</c:v>
                </c:pt>
                <c:pt idx="826">
                  <c:v>0.82599999999999996</c:v>
                </c:pt>
                <c:pt idx="827">
                  <c:v>0.82699999999999996</c:v>
                </c:pt>
                <c:pt idx="828">
                  <c:v>0.82799999999999996</c:v>
                </c:pt>
                <c:pt idx="829">
                  <c:v>0.82899999999999996</c:v>
                </c:pt>
                <c:pt idx="830">
                  <c:v>0.83</c:v>
                </c:pt>
                <c:pt idx="831">
                  <c:v>0.83099999999999996</c:v>
                </c:pt>
                <c:pt idx="832">
                  <c:v>0.83199999999999996</c:v>
                </c:pt>
                <c:pt idx="833">
                  <c:v>0.83299999999999996</c:v>
                </c:pt>
                <c:pt idx="834">
                  <c:v>0.83399999999999996</c:v>
                </c:pt>
                <c:pt idx="835">
                  <c:v>0.83499999999999996</c:v>
                </c:pt>
                <c:pt idx="836">
                  <c:v>0.83599999999999997</c:v>
                </c:pt>
                <c:pt idx="837">
                  <c:v>0.83699999999999997</c:v>
                </c:pt>
                <c:pt idx="838">
                  <c:v>0.83799999999999997</c:v>
                </c:pt>
                <c:pt idx="839">
                  <c:v>0.83899999999999997</c:v>
                </c:pt>
                <c:pt idx="840">
                  <c:v>0.84</c:v>
                </c:pt>
                <c:pt idx="841">
                  <c:v>0.84099999999999997</c:v>
                </c:pt>
                <c:pt idx="842">
                  <c:v>0.84199999999999997</c:v>
                </c:pt>
                <c:pt idx="843">
                  <c:v>0.84299999999999997</c:v>
                </c:pt>
                <c:pt idx="844">
                  <c:v>0.84399999999999997</c:v>
                </c:pt>
                <c:pt idx="845">
                  <c:v>0.84499999999999997</c:v>
                </c:pt>
                <c:pt idx="846">
                  <c:v>0.84599999999999997</c:v>
                </c:pt>
                <c:pt idx="847">
                  <c:v>0.84699999999999998</c:v>
                </c:pt>
                <c:pt idx="848">
                  <c:v>0.84799999999999998</c:v>
                </c:pt>
                <c:pt idx="849">
                  <c:v>0.84899999999999998</c:v>
                </c:pt>
                <c:pt idx="850">
                  <c:v>0.85</c:v>
                </c:pt>
                <c:pt idx="851">
                  <c:v>0.85099999999999998</c:v>
                </c:pt>
                <c:pt idx="852">
                  <c:v>0.85199999999999998</c:v>
                </c:pt>
                <c:pt idx="853">
                  <c:v>0.85299999999999998</c:v>
                </c:pt>
                <c:pt idx="854">
                  <c:v>0.85399999999999998</c:v>
                </c:pt>
                <c:pt idx="855">
                  <c:v>0.85499999999999998</c:v>
                </c:pt>
                <c:pt idx="856">
                  <c:v>0.85599999999999998</c:v>
                </c:pt>
                <c:pt idx="857">
                  <c:v>0.85699999999999998</c:v>
                </c:pt>
                <c:pt idx="858">
                  <c:v>0.85799999999999998</c:v>
                </c:pt>
                <c:pt idx="859">
                  <c:v>0.85899999999999999</c:v>
                </c:pt>
                <c:pt idx="860">
                  <c:v>0.86</c:v>
                </c:pt>
                <c:pt idx="861">
                  <c:v>0.86099999999999999</c:v>
                </c:pt>
                <c:pt idx="862">
                  <c:v>0.86199999999999999</c:v>
                </c:pt>
                <c:pt idx="863">
                  <c:v>0.86299999999999999</c:v>
                </c:pt>
                <c:pt idx="864">
                  <c:v>0.86399999999999999</c:v>
                </c:pt>
                <c:pt idx="865">
                  <c:v>0.86499999999999999</c:v>
                </c:pt>
                <c:pt idx="866">
                  <c:v>0.86599999999999999</c:v>
                </c:pt>
                <c:pt idx="867">
                  <c:v>0.86699999999999999</c:v>
                </c:pt>
                <c:pt idx="868">
                  <c:v>0.86799999999999999</c:v>
                </c:pt>
                <c:pt idx="869">
                  <c:v>0.86899999999999999</c:v>
                </c:pt>
                <c:pt idx="870">
                  <c:v>0.87</c:v>
                </c:pt>
                <c:pt idx="871">
                  <c:v>0.871</c:v>
                </c:pt>
                <c:pt idx="872">
                  <c:v>0.872</c:v>
                </c:pt>
                <c:pt idx="873">
                  <c:v>0.873</c:v>
                </c:pt>
                <c:pt idx="874">
                  <c:v>0.874</c:v>
                </c:pt>
                <c:pt idx="875">
                  <c:v>0.875</c:v>
                </c:pt>
                <c:pt idx="876">
                  <c:v>0.876</c:v>
                </c:pt>
                <c:pt idx="877">
                  <c:v>0.877</c:v>
                </c:pt>
                <c:pt idx="878">
                  <c:v>0.878</c:v>
                </c:pt>
                <c:pt idx="879">
                  <c:v>0.879</c:v>
                </c:pt>
                <c:pt idx="880">
                  <c:v>0.88</c:v>
                </c:pt>
                <c:pt idx="881">
                  <c:v>0.88100000000000001</c:v>
                </c:pt>
                <c:pt idx="882">
                  <c:v>0.88200000000000001</c:v>
                </c:pt>
                <c:pt idx="883">
                  <c:v>0.88300000000000001</c:v>
                </c:pt>
                <c:pt idx="884">
                  <c:v>0.88400000000000001</c:v>
                </c:pt>
                <c:pt idx="885">
                  <c:v>0.88500000000000001</c:v>
                </c:pt>
                <c:pt idx="886">
                  <c:v>0.88600000000000001</c:v>
                </c:pt>
                <c:pt idx="887">
                  <c:v>0.88700000000000001</c:v>
                </c:pt>
                <c:pt idx="888">
                  <c:v>0.88800000000000001</c:v>
                </c:pt>
                <c:pt idx="889">
                  <c:v>0.88900000000000001</c:v>
                </c:pt>
                <c:pt idx="890">
                  <c:v>0.89</c:v>
                </c:pt>
                <c:pt idx="891">
                  <c:v>0.89100000000000001</c:v>
                </c:pt>
                <c:pt idx="892">
                  <c:v>0.89200000000000002</c:v>
                </c:pt>
                <c:pt idx="893">
                  <c:v>0.89300000000000002</c:v>
                </c:pt>
                <c:pt idx="894">
                  <c:v>0.89400000000000002</c:v>
                </c:pt>
                <c:pt idx="895">
                  <c:v>0.89500000000000002</c:v>
                </c:pt>
                <c:pt idx="896">
                  <c:v>0.89600000000000002</c:v>
                </c:pt>
                <c:pt idx="897">
                  <c:v>0.89700000000000002</c:v>
                </c:pt>
                <c:pt idx="898">
                  <c:v>0.89800000000000002</c:v>
                </c:pt>
                <c:pt idx="899">
                  <c:v>0.89900000000000002</c:v>
                </c:pt>
                <c:pt idx="900">
                  <c:v>0.9</c:v>
                </c:pt>
                <c:pt idx="901">
                  <c:v>0.90100000000000002</c:v>
                </c:pt>
                <c:pt idx="902">
                  <c:v>0.90200000000000002</c:v>
                </c:pt>
                <c:pt idx="903">
                  <c:v>0.90300000000000002</c:v>
                </c:pt>
                <c:pt idx="904">
                  <c:v>0.90400000000000003</c:v>
                </c:pt>
                <c:pt idx="905">
                  <c:v>0.90500000000000003</c:v>
                </c:pt>
                <c:pt idx="906">
                  <c:v>0.90600000000000003</c:v>
                </c:pt>
                <c:pt idx="907">
                  <c:v>0.90700000000000003</c:v>
                </c:pt>
                <c:pt idx="908">
                  <c:v>0.90800000000000003</c:v>
                </c:pt>
                <c:pt idx="909">
                  <c:v>0.90900000000000003</c:v>
                </c:pt>
                <c:pt idx="910">
                  <c:v>0.91</c:v>
                </c:pt>
                <c:pt idx="911">
                  <c:v>0.91100000000000003</c:v>
                </c:pt>
                <c:pt idx="912">
                  <c:v>0.91200000000000003</c:v>
                </c:pt>
                <c:pt idx="913">
                  <c:v>0.91300000000000003</c:v>
                </c:pt>
                <c:pt idx="914">
                  <c:v>0.91400000000000003</c:v>
                </c:pt>
                <c:pt idx="915">
                  <c:v>0.91500000000000004</c:v>
                </c:pt>
                <c:pt idx="916">
                  <c:v>0.91600000000000004</c:v>
                </c:pt>
                <c:pt idx="917">
                  <c:v>0.91700000000000004</c:v>
                </c:pt>
                <c:pt idx="918">
                  <c:v>0.91800000000000004</c:v>
                </c:pt>
                <c:pt idx="919">
                  <c:v>0.91900000000000004</c:v>
                </c:pt>
                <c:pt idx="920">
                  <c:v>0.92</c:v>
                </c:pt>
                <c:pt idx="921">
                  <c:v>0.92100000000000004</c:v>
                </c:pt>
                <c:pt idx="922">
                  <c:v>0.92200000000000004</c:v>
                </c:pt>
                <c:pt idx="923">
                  <c:v>0.92300000000000004</c:v>
                </c:pt>
                <c:pt idx="924">
                  <c:v>0.92400000000000004</c:v>
                </c:pt>
                <c:pt idx="925">
                  <c:v>0.92500000000000004</c:v>
                </c:pt>
                <c:pt idx="926">
                  <c:v>0.92600000000000005</c:v>
                </c:pt>
                <c:pt idx="927">
                  <c:v>0.92700000000000005</c:v>
                </c:pt>
                <c:pt idx="928">
                  <c:v>0.92800000000000005</c:v>
                </c:pt>
                <c:pt idx="929">
                  <c:v>0.92900000000000005</c:v>
                </c:pt>
                <c:pt idx="930">
                  <c:v>0.93</c:v>
                </c:pt>
                <c:pt idx="931">
                  <c:v>0.93100000000000005</c:v>
                </c:pt>
                <c:pt idx="932">
                  <c:v>0.93200000000000005</c:v>
                </c:pt>
                <c:pt idx="933">
                  <c:v>0.93300000000000005</c:v>
                </c:pt>
                <c:pt idx="934">
                  <c:v>0.93400000000000005</c:v>
                </c:pt>
                <c:pt idx="935">
                  <c:v>0.93500000000000005</c:v>
                </c:pt>
                <c:pt idx="936">
                  <c:v>0.93600000000000005</c:v>
                </c:pt>
                <c:pt idx="937">
                  <c:v>0.93700000000000006</c:v>
                </c:pt>
                <c:pt idx="938">
                  <c:v>0.93799999999999994</c:v>
                </c:pt>
                <c:pt idx="939">
                  <c:v>0.93899999999999995</c:v>
                </c:pt>
                <c:pt idx="940">
                  <c:v>0.94</c:v>
                </c:pt>
                <c:pt idx="941">
                  <c:v>0.94099999999999995</c:v>
                </c:pt>
                <c:pt idx="942">
                  <c:v>0.94199999999999995</c:v>
                </c:pt>
                <c:pt idx="943">
                  <c:v>0.94299999999999995</c:v>
                </c:pt>
                <c:pt idx="944">
                  <c:v>0.94399999999999995</c:v>
                </c:pt>
                <c:pt idx="945">
                  <c:v>0.94499999999999995</c:v>
                </c:pt>
                <c:pt idx="946">
                  <c:v>0.94599999999999995</c:v>
                </c:pt>
                <c:pt idx="947">
                  <c:v>0.94699999999999995</c:v>
                </c:pt>
                <c:pt idx="948">
                  <c:v>0.94799999999999995</c:v>
                </c:pt>
                <c:pt idx="949">
                  <c:v>0.94899999999999995</c:v>
                </c:pt>
                <c:pt idx="950">
                  <c:v>0.95</c:v>
                </c:pt>
                <c:pt idx="951">
                  <c:v>0.95099999999999996</c:v>
                </c:pt>
                <c:pt idx="952">
                  <c:v>0.95199999999999996</c:v>
                </c:pt>
                <c:pt idx="953">
                  <c:v>0.95299999999999996</c:v>
                </c:pt>
                <c:pt idx="954">
                  <c:v>0.95399999999999996</c:v>
                </c:pt>
                <c:pt idx="955">
                  <c:v>0.95499999999999996</c:v>
                </c:pt>
                <c:pt idx="956">
                  <c:v>0.95599999999999996</c:v>
                </c:pt>
                <c:pt idx="957">
                  <c:v>0.95699999999999996</c:v>
                </c:pt>
                <c:pt idx="958">
                  <c:v>0.95799999999999996</c:v>
                </c:pt>
                <c:pt idx="959">
                  <c:v>0.95899999999999996</c:v>
                </c:pt>
                <c:pt idx="960">
                  <c:v>0.96</c:v>
                </c:pt>
                <c:pt idx="961">
                  <c:v>0.96099999999999997</c:v>
                </c:pt>
                <c:pt idx="962">
                  <c:v>0.96199999999999997</c:v>
                </c:pt>
                <c:pt idx="963">
                  <c:v>0.96299999999999997</c:v>
                </c:pt>
                <c:pt idx="964">
                  <c:v>0.96399999999999997</c:v>
                </c:pt>
                <c:pt idx="965">
                  <c:v>0.96499999999999997</c:v>
                </c:pt>
                <c:pt idx="966">
                  <c:v>0.96599999999999997</c:v>
                </c:pt>
                <c:pt idx="967">
                  <c:v>0.96699999999999997</c:v>
                </c:pt>
                <c:pt idx="968">
                  <c:v>0.96799999999999997</c:v>
                </c:pt>
                <c:pt idx="969">
                  <c:v>0.96899999999999997</c:v>
                </c:pt>
                <c:pt idx="970">
                  <c:v>0.97</c:v>
                </c:pt>
                <c:pt idx="971">
                  <c:v>0.97099999999999997</c:v>
                </c:pt>
                <c:pt idx="972">
                  <c:v>0.97199999999999998</c:v>
                </c:pt>
                <c:pt idx="973">
                  <c:v>0.97299999999999998</c:v>
                </c:pt>
                <c:pt idx="974">
                  <c:v>0.97399999999999998</c:v>
                </c:pt>
                <c:pt idx="975">
                  <c:v>0.97499999999999998</c:v>
                </c:pt>
                <c:pt idx="976">
                  <c:v>0.97599999999999998</c:v>
                </c:pt>
                <c:pt idx="977">
                  <c:v>0.97699999999999998</c:v>
                </c:pt>
                <c:pt idx="978">
                  <c:v>0.97799999999999998</c:v>
                </c:pt>
                <c:pt idx="979">
                  <c:v>0.97899999999999998</c:v>
                </c:pt>
                <c:pt idx="980">
                  <c:v>0.98</c:v>
                </c:pt>
                <c:pt idx="981">
                  <c:v>0.98099999999999998</c:v>
                </c:pt>
                <c:pt idx="982">
                  <c:v>0.98199999999999998</c:v>
                </c:pt>
                <c:pt idx="983">
                  <c:v>0.98299999999999998</c:v>
                </c:pt>
                <c:pt idx="984">
                  <c:v>0.98399999999999999</c:v>
                </c:pt>
                <c:pt idx="985">
                  <c:v>0.98499999999999999</c:v>
                </c:pt>
                <c:pt idx="986">
                  <c:v>0.98599999999999999</c:v>
                </c:pt>
                <c:pt idx="987">
                  <c:v>0.98699999999999999</c:v>
                </c:pt>
                <c:pt idx="988">
                  <c:v>0.98799999999999999</c:v>
                </c:pt>
                <c:pt idx="989">
                  <c:v>0.98899999999999999</c:v>
                </c:pt>
                <c:pt idx="990">
                  <c:v>0.99</c:v>
                </c:pt>
                <c:pt idx="991">
                  <c:v>0.99099999999999999</c:v>
                </c:pt>
                <c:pt idx="992">
                  <c:v>0.99199999999999999</c:v>
                </c:pt>
                <c:pt idx="993">
                  <c:v>0.99299999999999999</c:v>
                </c:pt>
                <c:pt idx="994">
                  <c:v>0.99399999999999999</c:v>
                </c:pt>
                <c:pt idx="995">
                  <c:v>0.995</c:v>
                </c:pt>
                <c:pt idx="996">
                  <c:v>0.996</c:v>
                </c:pt>
                <c:pt idx="997">
                  <c:v>0.997</c:v>
                </c:pt>
                <c:pt idx="998">
                  <c:v>0.998</c:v>
                </c:pt>
                <c:pt idx="999">
                  <c:v>0.999</c:v>
                </c:pt>
                <c:pt idx="1000">
                  <c:v>1</c:v>
                </c:pt>
                <c:pt idx="1001">
                  <c:v>1.0009999999999999</c:v>
                </c:pt>
                <c:pt idx="1002">
                  <c:v>1.002</c:v>
                </c:pt>
                <c:pt idx="1003">
                  <c:v>1.0029999999999999</c:v>
                </c:pt>
                <c:pt idx="1004">
                  <c:v>1.004</c:v>
                </c:pt>
                <c:pt idx="1005">
                  <c:v>1.0049999999999999</c:v>
                </c:pt>
                <c:pt idx="1006">
                  <c:v>1.006</c:v>
                </c:pt>
                <c:pt idx="1007">
                  <c:v>1.0069999999999999</c:v>
                </c:pt>
                <c:pt idx="1008">
                  <c:v>1.008</c:v>
                </c:pt>
                <c:pt idx="1009">
                  <c:v>1.0089999999999999</c:v>
                </c:pt>
                <c:pt idx="1010">
                  <c:v>1.01</c:v>
                </c:pt>
                <c:pt idx="1011">
                  <c:v>1.0109999999999999</c:v>
                </c:pt>
                <c:pt idx="1012">
                  <c:v>1.012</c:v>
                </c:pt>
                <c:pt idx="1013">
                  <c:v>1.0129999999999999</c:v>
                </c:pt>
                <c:pt idx="1014">
                  <c:v>1.014</c:v>
                </c:pt>
                <c:pt idx="1015">
                  <c:v>1.0149999999999999</c:v>
                </c:pt>
                <c:pt idx="1016">
                  <c:v>1.016</c:v>
                </c:pt>
                <c:pt idx="1017">
                  <c:v>1.0169999999999999</c:v>
                </c:pt>
                <c:pt idx="1018">
                  <c:v>1.018</c:v>
                </c:pt>
                <c:pt idx="1019">
                  <c:v>1.0189999999999999</c:v>
                </c:pt>
                <c:pt idx="1020">
                  <c:v>1.02</c:v>
                </c:pt>
                <c:pt idx="1021">
                  <c:v>1.0209999999999999</c:v>
                </c:pt>
                <c:pt idx="1022">
                  <c:v>1.022</c:v>
                </c:pt>
                <c:pt idx="1023">
                  <c:v>1.0229999999999999</c:v>
                </c:pt>
                <c:pt idx="1024">
                  <c:v>1.024</c:v>
                </c:pt>
                <c:pt idx="1025">
                  <c:v>1.0249999999999999</c:v>
                </c:pt>
                <c:pt idx="1026">
                  <c:v>1.026</c:v>
                </c:pt>
                <c:pt idx="1027">
                  <c:v>1.0269999999999999</c:v>
                </c:pt>
                <c:pt idx="1028">
                  <c:v>1.028</c:v>
                </c:pt>
                <c:pt idx="1029">
                  <c:v>1.0289999999999999</c:v>
                </c:pt>
                <c:pt idx="1030">
                  <c:v>1.03</c:v>
                </c:pt>
                <c:pt idx="1031">
                  <c:v>1.0309999999999999</c:v>
                </c:pt>
                <c:pt idx="1032">
                  <c:v>1.032</c:v>
                </c:pt>
                <c:pt idx="1033">
                  <c:v>1.0329999999999999</c:v>
                </c:pt>
                <c:pt idx="1034">
                  <c:v>1.034</c:v>
                </c:pt>
                <c:pt idx="1035">
                  <c:v>1.0349999999999999</c:v>
                </c:pt>
                <c:pt idx="1036">
                  <c:v>1.036</c:v>
                </c:pt>
                <c:pt idx="1037">
                  <c:v>1.0369999999999999</c:v>
                </c:pt>
                <c:pt idx="1038">
                  <c:v>1.038</c:v>
                </c:pt>
                <c:pt idx="1039">
                  <c:v>1.0389999999999999</c:v>
                </c:pt>
                <c:pt idx="1040">
                  <c:v>1.04</c:v>
                </c:pt>
                <c:pt idx="1041">
                  <c:v>1.0409999999999999</c:v>
                </c:pt>
                <c:pt idx="1042">
                  <c:v>1.042</c:v>
                </c:pt>
                <c:pt idx="1043">
                  <c:v>1.0429999999999999</c:v>
                </c:pt>
                <c:pt idx="1044">
                  <c:v>1.044</c:v>
                </c:pt>
                <c:pt idx="1045">
                  <c:v>1.0449999999999999</c:v>
                </c:pt>
                <c:pt idx="1046">
                  <c:v>1.046</c:v>
                </c:pt>
                <c:pt idx="1047">
                  <c:v>1.0469999999999999</c:v>
                </c:pt>
                <c:pt idx="1048">
                  <c:v>1.048</c:v>
                </c:pt>
                <c:pt idx="1049">
                  <c:v>1.0489999999999999</c:v>
                </c:pt>
                <c:pt idx="1050">
                  <c:v>1.05</c:v>
                </c:pt>
                <c:pt idx="1051">
                  <c:v>1.0509999999999999</c:v>
                </c:pt>
                <c:pt idx="1052">
                  <c:v>1.052</c:v>
                </c:pt>
                <c:pt idx="1053">
                  <c:v>1.0529999999999999</c:v>
                </c:pt>
                <c:pt idx="1054">
                  <c:v>1.054</c:v>
                </c:pt>
                <c:pt idx="1055">
                  <c:v>1.0549999999999999</c:v>
                </c:pt>
                <c:pt idx="1056">
                  <c:v>1.056</c:v>
                </c:pt>
                <c:pt idx="1057">
                  <c:v>1.0569999999999999</c:v>
                </c:pt>
                <c:pt idx="1058">
                  <c:v>1.0580000000000001</c:v>
                </c:pt>
                <c:pt idx="1059">
                  <c:v>1.0589999999999999</c:v>
                </c:pt>
                <c:pt idx="1060">
                  <c:v>1.06</c:v>
                </c:pt>
                <c:pt idx="1061">
                  <c:v>1.0609999999999999</c:v>
                </c:pt>
                <c:pt idx="1062">
                  <c:v>1.0620000000000001</c:v>
                </c:pt>
                <c:pt idx="1063">
                  <c:v>1.0629999999999999</c:v>
                </c:pt>
                <c:pt idx="1064">
                  <c:v>1.0640000000000001</c:v>
                </c:pt>
                <c:pt idx="1065">
                  <c:v>1.0649999999999999</c:v>
                </c:pt>
                <c:pt idx="1066">
                  <c:v>1.0660000000000001</c:v>
                </c:pt>
                <c:pt idx="1067">
                  <c:v>1.0669999999999999</c:v>
                </c:pt>
                <c:pt idx="1068">
                  <c:v>1.0680000000000001</c:v>
                </c:pt>
                <c:pt idx="1069">
                  <c:v>1.069</c:v>
                </c:pt>
                <c:pt idx="1070">
                  <c:v>1.07</c:v>
                </c:pt>
                <c:pt idx="1071">
                  <c:v>1.071</c:v>
                </c:pt>
                <c:pt idx="1072">
                  <c:v>1.0720000000000001</c:v>
                </c:pt>
                <c:pt idx="1073">
                  <c:v>1.073</c:v>
                </c:pt>
                <c:pt idx="1074">
                  <c:v>1.0740000000000001</c:v>
                </c:pt>
                <c:pt idx="1075">
                  <c:v>1.075</c:v>
                </c:pt>
                <c:pt idx="1076">
                  <c:v>1.0760000000000001</c:v>
                </c:pt>
                <c:pt idx="1077">
                  <c:v>1.077</c:v>
                </c:pt>
                <c:pt idx="1078">
                  <c:v>1.0780000000000001</c:v>
                </c:pt>
                <c:pt idx="1079">
                  <c:v>1.079</c:v>
                </c:pt>
                <c:pt idx="1080">
                  <c:v>1.08</c:v>
                </c:pt>
                <c:pt idx="1081">
                  <c:v>1.081</c:v>
                </c:pt>
                <c:pt idx="1082">
                  <c:v>1.0820000000000001</c:v>
                </c:pt>
                <c:pt idx="1083">
                  <c:v>1.083</c:v>
                </c:pt>
                <c:pt idx="1084">
                  <c:v>1.0840000000000001</c:v>
                </c:pt>
                <c:pt idx="1085">
                  <c:v>1.085</c:v>
                </c:pt>
                <c:pt idx="1086">
                  <c:v>1.0860000000000001</c:v>
                </c:pt>
                <c:pt idx="1087">
                  <c:v>1.087</c:v>
                </c:pt>
                <c:pt idx="1088">
                  <c:v>1.0880000000000001</c:v>
                </c:pt>
                <c:pt idx="1089">
                  <c:v>1.089</c:v>
                </c:pt>
                <c:pt idx="1090">
                  <c:v>1.0900000000000001</c:v>
                </c:pt>
                <c:pt idx="1091">
                  <c:v>1.091</c:v>
                </c:pt>
                <c:pt idx="1092">
                  <c:v>1.0920000000000001</c:v>
                </c:pt>
                <c:pt idx="1093">
                  <c:v>1.093</c:v>
                </c:pt>
                <c:pt idx="1094">
                  <c:v>1.0940000000000001</c:v>
                </c:pt>
                <c:pt idx="1095">
                  <c:v>1.095</c:v>
                </c:pt>
                <c:pt idx="1096">
                  <c:v>1.0960000000000001</c:v>
                </c:pt>
                <c:pt idx="1097">
                  <c:v>1.097</c:v>
                </c:pt>
                <c:pt idx="1098">
                  <c:v>1.0980000000000001</c:v>
                </c:pt>
                <c:pt idx="1099">
                  <c:v>1.099</c:v>
                </c:pt>
                <c:pt idx="1100">
                  <c:v>1.1000000000000001</c:v>
                </c:pt>
                <c:pt idx="1101">
                  <c:v>1.101</c:v>
                </c:pt>
                <c:pt idx="1102">
                  <c:v>1.1020000000000001</c:v>
                </c:pt>
                <c:pt idx="1103">
                  <c:v>1.103</c:v>
                </c:pt>
                <c:pt idx="1104">
                  <c:v>1.1040000000000001</c:v>
                </c:pt>
                <c:pt idx="1105">
                  <c:v>1.105</c:v>
                </c:pt>
                <c:pt idx="1106">
                  <c:v>1.1060000000000001</c:v>
                </c:pt>
                <c:pt idx="1107">
                  <c:v>1.107</c:v>
                </c:pt>
                <c:pt idx="1108">
                  <c:v>1.1080000000000001</c:v>
                </c:pt>
                <c:pt idx="1109">
                  <c:v>1.109</c:v>
                </c:pt>
                <c:pt idx="1110">
                  <c:v>1.1100000000000001</c:v>
                </c:pt>
                <c:pt idx="1111">
                  <c:v>1.111</c:v>
                </c:pt>
                <c:pt idx="1112">
                  <c:v>1.1120000000000001</c:v>
                </c:pt>
                <c:pt idx="1113">
                  <c:v>1.113</c:v>
                </c:pt>
                <c:pt idx="1114">
                  <c:v>1.1140000000000001</c:v>
                </c:pt>
                <c:pt idx="1115">
                  <c:v>1.115</c:v>
                </c:pt>
                <c:pt idx="1116">
                  <c:v>1.1160000000000001</c:v>
                </c:pt>
                <c:pt idx="1117">
                  <c:v>1.117</c:v>
                </c:pt>
                <c:pt idx="1118">
                  <c:v>1.1180000000000001</c:v>
                </c:pt>
                <c:pt idx="1119">
                  <c:v>1.119</c:v>
                </c:pt>
                <c:pt idx="1120">
                  <c:v>1.1200000000000001</c:v>
                </c:pt>
                <c:pt idx="1121">
                  <c:v>1.121</c:v>
                </c:pt>
                <c:pt idx="1122">
                  <c:v>1.1220000000000001</c:v>
                </c:pt>
                <c:pt idx="1123">
                  <c:v>1.123</c:v>
                </c:pt>
                <c:pt idx="1124">
                  <c:v>1.1240000000000001</c:v>
                </c:pt>
                <c:pt idx="1125">
                  <c:v>1.125</c:v>
                </c:pt>
                <c:pt idx="1126">
                  <c:v>1.1259999999999999</c:v>
                </c:pt>
                <c:pt idx="1127">
                  <c:v>1.127</c:v>
                </c:pt>
                <c:pt idx="1128">
                  <c:v>1.1279999999999999</c:v>
                </c:pt>
                <c:pt idx="1129">
                  <c:v>1.129</c:v>
                </c:pt>
                <c:pt idx="1130">
                  <c:v>1.1299999999999999</c:v>
                </c:pt>
                <c:pt idx="1131">
                  <c:v>1.131</c:v>
                </c:pt>
                <c:pt idx="1132">
                  <c:v>1.1319999999999999</c:v>
                </c:pt>
                <c:pt idx="1133">
                  <c:v>1.133</c:v>
                </c:pt>
                <c:pt idx="1134">
                  <c:v>1.1339999999999999</c:v>
                </c:pt>
                <c:pt idx="1135">
                  <c:v>1.135</c:v>
                </c:pt>
                <c:pt idx="1136">
                  <c:v>1.1359999999999999</c:v>
                </c:pt>
                <c:pt idx="1137">
                  <c:v>1.137</c:v>
                </c:pt>
                <c:pt idx="1138">
                  <c:v>1.1379999999999999</c:v>
                </c:pt>
                <c:pt idx="1139">
                  <c:v>1.139</c:v>
                </c:pt>
                <c:pt idx="1140">
                  <c:v>1.1399999999999999</c:v>
                </c:pt>
                <c:pt idx="1141">
                  <c:v>1.141</c:v>
                </c:pt>
                <c:pt idx="1142">
                  <c:v>1.1419999999999999</c:v>
                </c:pt>
                <c:pt idx="1143">
                  <c:v>1.143</c:v>
                </c:pt>
                <c:pt idx="1144">
                  <c:v>1.1439999999999999</c:v>
                </c:pt>
                <c:pt idx="1145">
                  <c:v>1.145</c:v>
                </c:pt>
                <c:pt idx="1146">
                  <c:v>1.1459999999999999</c:v>
                </c:pt>
                <c:pt idx="1147">
                  <c:v>1.147</c:v>
                </c:pt>
                <c:pt idx="1148">
                  <c:v>1.1479999999999999</c:v>
                </c:pt>
                <c:pt idx="1149">
                  <c:v>1.149</c:v>
                </c:pt>
                <c:pt idx="1150">
                  <c:v>1.1499999999999999</c:v>
                </c:pt>
                <c:pt idx="1151">
                  <c:v>1.151</c:v>
                </c:pt>
                <c:pt idx="1152">
                  <c:v>1.1519999999999999</c:v>
                </c:pt>
                <c:pt idx="1153">
                  <c:v>1.153</c:v>
                </c:pt>
                <c:pt idx="1154">
                  <c:v>1.1539999999999999</c:v>
                </c:pt>
                <c:pt idx="1155">
                  <c:v>1.155</c:v>
                </c:pt>
                <c:pt idx="1156">
                  <c:v>1.1559999999999999</c:v>
                </c:pt>
                <c:pt idx="1157">
                  <c:v>1.157</c:v>
                </c:pt>
                <c:pt idx="1158">
                  <c:v>1.1579999999999999</c:v>
                </c:pt>
                <c:pt idx="1159">
                  <c:v>1.159</c:v>
                </c:pt>
                <c:pt idx="1160">
                  <c:v>1.1599999999999999</c:v>
                </c:pt>
                <c:pt idx="1161">
                  <c:v>1.161</c:v>
                </c:pt>
                <c:pt idx="1162">
                  <c:v>1.1619999999999999</c:v>
                </c:pt>
                <c:pt idx="1163">
                  <c:v>1.163</c:v>
                </c:pt>
                <c:pt idx="1164">
                  <c:v>1.1639999999999999</c:v>
                </c:pt>
                <c:pt idx="1165">
                  <c:v>1.165</c:v>
                </c:pt>
                <c:pt idx="1166">
                  <c:v>1.1659999999999999</c:v>
                </c:pt>
                <c:pt idx="1167">
                  <c:v>1.167</c:v>
                </c:pt>
                <c:pt idx="1168">
                  <c:v>1.1679999999999999</c:v>
                </c:pt>
                <c:pt idx="1169">
                  <c:v>1.169</c:v>
                </c:pt>
                <c:pt idx="1170">
                  <c:v>1.17</c:v>
                </c:pt>
                <c:pt idx="1171">
                  <c:v>1.171</c:v>
                </c:pt>
                <c:pt idx="1172">
                  <c:v>1.1719999999999999</c:v>
                </c:pt>
                <c:pt idx="1173">
                  <c:v>1.173</c:v>
                </c:pt>
                <c:pt idx="1174">
                  <c:v>1.1739999999999999</c:v>
                </c:pt>
                <c:pt idx="1175">
                  <c:v>1.175</c:v>
                </c:pt>
                <c:pt idx="1176">
                  <c:v>1.1759999999999999</c:v>
                </c:pt>
                <c:pt idx="1177">
                  <c:v>1.177</c:v>
                </c:pt>
                <c:pt idx="1178">
                  <c:v>1.1779999999999999</c:v>
                </c:pt>
                <c:pt idx="1179">
                  <c:v>1.179</c:v>
                </c:pt>
                <c:pt idx="1180">
                  <c:v>1.18</c:v>
                </c:pt>
                <c:pt idx="1181">
                  <c:v>1.181</c:v>
                </c:pt>
                <c:pt idx="1182">
                  <c:v>1.1819999999999999</c:v>
                </c:pt>
                <c:pt idx="1183">
                  <c:v>1.1830000000000001</c:v>
                </c:pt>
                <c:pt idx="1184">
                  <c:v>1.1839999999999999</c:v>
                </c:pt>
                <c:pt idx="1185">
                  <c:v>1.1850000000000001</c:v>
                </c:pt>
                <c:pt idx="1186">
                  <c:v>1.1859999999999999</c:v>
                </c:pt>
                <c:pt idx="1187">
                  <c:v>1.1870000000000001</c:v>
                </c:pt>
                <c:pt idx="1188">
                  <c:v>1.1879999999999999</c:v>
                </c:pt>
                <c:pt idx="1189">
                  <c:v>1.1890000000000001</c:v>
                </c:pt>
                <c:pt idx="1190">
                  <c:v>1.19</c:v>
                </c:pt>
                <c:pt idx="1191">
                  <c:v>1.1910000000000001</c:v>
                </c:pt>
                <c:pt idx="1192">
                  <c:v>1.1919999999999999</c:v>
                </c:pt>
                <c:pt idx="1193">
                  <c:v>1.1930000000000001</c:v>
                </c:pt>
                <c:pt idx="1194">
                  <c:v>1.194</c:v>
                </c:pt>
                <c:pt idx="1195">
                  <c:v>1.1950000000000001</c:v>
                </c:pt>
                <c:pt idx="1196">
                  <c:v>1.196</c:v>
                </c:pt>
                <c:pt idx="1197">
                  <c:v>1.1970000000000001</c:v>
                </c:pt>
                <c:pt idx="1198">
                  <c:v>1.198</c:v>
                </c:pt>
                <c:pt idx="1199">
                  <c:v>1.1990000000000001</c:v>
                </c:pt>
                <c:pt idx="1200">
                  <c:v>1.2</c:v>
                </c:pt>
                <c:pt idx="1201">
                  <c:v>1.2010000000000001</c:v>
                </c:pt>
                <c:pt idx="1202">
                  <c:v>1.202</c:v>
                </c:pt>
                <c:pt idx="1203">
                  <c:v>1.2030000000000001</c:v>
                </c:pt>
                <c:pt idx="1204">
                  <c:v>1.204</c:v>
                </c:pt>
                <c:pt idx="1205">
                  <c:v>1.2050000000000001</c:v>
                </c:pt>
                <c:pt idx="1206">
                  <c:v>1.206</c:v>
                </c:pt>
                <c:pt idx="1207">
                  <c:v>1.2070000000000001</c:v>
                </c:pt>
                <c:pt idx="1208">
                  <c:v>1.208</c:v>
                </c:pt>
                <c:pt idx="1209">
                  <c:v>1.2090000000000001</c:v>
                </c:pt>
                <c:pt idx="1210">
                  <c:v>1.21</c:v>
                </c:pt>
                <c:pt idx="1211">
                  <c:v>1.2110000000000001</c:v>
                </c:pt>
                <c:pt idx="1212">
                  <c:v>1.212</c:v>
                </c:pt>
                <c:pt idx="1213">
                  <c:v>1.2130000000000001</c:v>
                </c:pt>
                <c:pt idx="1214">
                  <c:v>1.214</c:v>
                </c:pt>
                <c:pt idx="1215">
                  <c:v>1.2150000000000001</c:v>
                </c:pt>
                <c:pt idx="1216">
                  <c:v>1.216</c:v>
                </c:pt>
                <c:pt idx="1217">
                  <c:v>1.2170000000000001</c:v>
                </c:pt>
                <c:pt idx="1218">
                  <c:v>1.218</c:v>
                </c:pt>
                <c:pt idx="1219">
                  <c:v>1.2190000000000001</c:v>
                </c:pt>
                <c:pt idx="1220">
                  <c:v>1.22</c:v>
                </c:pt>
                <c:pt idx="1221">
                  <c:v>1.2210000000000001</c:v>
                </c:pt>
                <c:pt idx="1222">
                  <c:v>1.222</c:v>
                </c:pt>
                <c:pt idx="1223">
                  <c:v>1.2230000000000001</c:v>
                </c:pt>
                <c:pt idx="1224">
                  <c:v>1.224</c:v>
                </c:pt>
                <c:pt idx="1225">
                  <c:v>1.2250000000000001</c:v>
                </c:pt>
                <c:pt idx="1226">
                  <c:v>1.226</c:v>
                </c:pt>
                <c:pt idx="1227">
                  <c:v>1.2270000000000001</c:v>
                </c:pt>
                <c:pt idx="1228">
                  <c:v>1.228</c:v>
                </c:pt>
                <c:pt idx="1229">
                  <c:v>1.2290000000000001</c:v>
                </c:pt>
                <c:pt idx="1230">
                  <c:v>1.23</c:v>
                </c:pt>
                <c:pt idx="1231">
                  <c:v>1.2310000000000001</c:v>
                </c:pt>
                <c:pt idx="1232">
                  <c:v>1.232</c:v>
                </c:pt>
                <c:pt idx="1233">
                  <c:v>1.2330000000000001</c:v>
                </c:pt>
                <c:pt idx="1234">
                  <c:v>1.234</c:v>
                </c:pt>
                <c:pt idx="1235">
                  <c:v>1.2350000000000001</c:v>
                </c:pt>
                <c:pt idx="1236">
                  <c:v>1.236</c:v>
                </c:pt>
                <c:pt idx="1237">
                  <c:v>1.2370000000000001</c:v>
                </c:pt>
                <c:pt idx="1238">
                  <c:v>1.238</c:v>
                </c:pt>
                <c:pt idx="1239">
                  <c:v>1.2390000000000001</c:v>
                </c:pt>
                <c:pt idx="1240">
                  <c:v>1.24</c:v>
                </c:pt>
                <c:pt idx="1241">
                  <c:v>1.2410000000000001</c:v>
                </c:pt>
                <c:pt idx="1242">
                  <c:v>1.242</c:v>
                </c:pt>
                <c:pt idx="1243">
                  <c:v>1.2430000000000001</c:v>
                </c:pt>
                <c:pt idx="1244">
                  <c:v>1.244</c:v>
                </c:pt>
                <c:pt idx="1245">
                  <c:v>1.2450000000000001</c:v>
                </c:pt>
                <c:pt idx="1246">
                  <c:v>1.246</c:v>
                </c:pt>
                <c:pt idx="1247">
                  <c:v>1.2470000000000001</c:v>
                </c:pt>
                <c:pt idx="1248">
                  <c:v>1.248</c:v>
                </c:pt>
                <c:pt idx="1249">
                  <c:v>1.2490000000000001</c:v>
                </c:pt>
                <c:pt idx="1250">
                  <c:v>1.25</c:v>
                </c:pt>
                <c:pt idx="1251">
                  <c:v>1.2509999999999999</c:v>
                </c:pt>
                <c:pt idx="1252">
                  <c:v>1.252</c:v>
                </c:pt>
                <c:pt idx="1253">
                  <c:v>1.2529999999999999</c:v>
                </c:pt>
                <c:pt idx="1254">
                  <c:v>1.254</c:v>
                </c:pt>
                <c:pt idx="1255">
                  <c:v>1.2549999999999999</c:v>
                </c:pt>
                <c:pt idx="1256">
                  <c:v>1.256</c:v>
                </c:pt>
                <c:pt idx="1257">
                  <c:v>1.2569999999999999</c:v>
                </c:pt>
                <c:pt idx="1258">
                  <c:v>1.258</c:v>
                </c:pt>
                <c:pt idx="1259">
                  <c:v>1.2589999999999999</c:v>
                </c:pt>
                <c:pt idx="1260">
                  <c:v>1.26</c:v>
                </c:pt>
                <c:pt idx="1261">
                  <c:v>1.2609999999999999</c:v>
                </c:pt>
                <c:pt idx="1262">
                  <c:v>1.262</c:v>
                </c:pt>
                <c:pt idx="1263">
                  <c:v>1.2629999999999999</c:v>
                </c:pt>
                <c:pt idx="1264">
                  <c:v>1.264</c:v>
                </c:pt>
                <c:pt idx="1265">
                  <c:v>1.2649999999999999</c:v>
                </c:pt>
                <c:pt idx="1266">
                  <c:v>1.266</c:v>
                </c:pt>
                <c:pt idx="1267">
                  <c:v>1.2669999999999999</c:v>
                </c:pt>
                <c:pt idx="1268">
                  <c:v>1.268</c:v>
                </c:pt>
                <c:pt idx="1269">
                  <c:v>1.2689999999999999</c:v>
                </c:pt>
                <c:pt idx="1270">
                  <c:v>1.27</c:v>
                </c:pt>
                <c:pt idx="1271">
                  <c:v>1.2709999999999999</c:v>
                </c:pt>
                <c:pt idx="1272">
                  <c:v>1.272</c:v>
                </c:pt>
                <c:pt idx="1273">
                  <c:v>1.2729999999999999</c:v>
                </c:pt>
                <c:pt idx="1274">
                  <c:v>1.274</c:v>
                </c:pt>
                <c:pt idx="1275">
                  <c:v>1.2749999999999999</c:v>
                </c:pt>
                <c:pt idx="1276">
                  <c:v>1.276</c:v>
                </c:pt>
                <c:pt idx="1277">
                  <c:v>1.2769999999999999</c:v>
                </c:pt>
                <c:pt idx="1278">
                  <c:v>1.278</c:v>
                </c:pt>
                <c:pt idx="1279">
                  <c:v>1.2789999999999999</c:v>
                </c:pt>
                <c:pt idx="1280">
                  <c:v>1.28</c:v>
                </c:pt>
                <c:pt idx="1281">
                  <c:v>1.2809999999999999</c:v>
                </c:pt>
                <c:pt idx="1282">
                  <c:v>1.282</c:v>
                </c:pt>
                <c:pt idx="1283">
                  <c:v>1.2829999999999999</c:v>
                </c:pt>
                <c:pt idx="1284">
                  <c:v>1.284</c:v>
                </c:pt>
                <c:pt idx="1285">
                  <c:v>1.2849999999999999</c:v>
                </c:pt>
                <c:pt idx="1286">
                  <c:v>1.286</c:v>
                </c:pt>
                <c:pt idx="1287">
                  <c:v>1.2869999999999999</c:v>
                </c:pt>
                <c:pt idx="1288">
                  <c:v>1.288</c:v>
                </c:pt>
                <c:pt idx="1289">
                  <c:v>1.2889999999999999</c:v>
                </c:pt>
                <c:pt idx="1290">
                  <c:v>1.29</c:v>
                </c:pt>
                <c:pt idx="1291">
                  <c:v>1.2909999999999999</c:v>
                </c:pt>
                <c:pt idx="1292">
                  <c:v>1.292</c:v>
                </c:pt>
                <c:pt idx="1293">
                  <c:v>1.2929999999999999</c:v>
                </c:pt>
                <c:pt idx="1294">
                  <c:v>1.294</c:v>
                </c:pt>
                <c:pt idx="1295">
                  <c:v>1.2949999999999999</c:v>
                </c:pt>
                <c:pt idx="1296">
                  <c:v>1.296</c:v>
                </c:pt>
                <c:pt idx="1297">
                  <c:v>1.2969999999999999</c:v>
                </c:pt>
                <c:pt idx="1298">
                  <c:v>1.298</c:v>
                </c:pt>
                <c:pt idx="1299">
                  <c:v>1.2989999999999999</c:v>
                </c:pt>
                <c:pt idx="1300">
                  <c:v>1.3</c:v>
                </c:pt>
                <c:pt idx="1301">
                  <c:v>1.3009999999999999</c:v>
                </c:pt>
                <c:pt idx="1302">
                  <c:v>1.302</c:v>
                </c:pt>
                <c:pt idx="1303">
                  <c:v>1.3029999999999999</c:v>
                </c:pt>
                <c:pt idx="1304">
                  <c:v>1.304</c:v>
                </c:pt>
                <c:pt idx="1305">
                  <c:v>1.3049999999999999</c:v>
                </c:pt>
                <c:pt idx="1306">
                  <c:v>1.306</c:v>
                </c:pt>
                <c:pt idx="1307">
                  <c:v>1.3069999999999999</c:v>
                </c:pt>
                <c:pt idx="1308">
                  <c:v>1.3080000000000001</c:v>
                </c:pt>
                <c:pt idx="1309">
                  <c:v>1.3089999999999999</c:v>
                </c:pt>
                <c:pt idx="1310">
                  <c:v>1.31</c:v>
                </c:pt>
                <c:pt idx="1311">
                  <c:v>1.3109999999999999</c:v>
                </c:pt>
                <c:pt idx="1312">
                  <c:v>1.3120000000000001</c:v>
                </c:pt>
                <c:pt idx="1313">
                  <c:v>1.3129999999999999</c:v>
                </c:pt>
                <c:pt idx="1314">
                  <c:v>1.3140000000000001</c:v>
                </c:pt>
                <c:pt idx="1315">
                  <c:v>1.3149999999999999</c:v>
                </c:pt>
                <c:pt idx="1316">
                  <c:v>1.3160000000000001</c:v>
                </c:pt>
                <c:pt idx="1317">
                  <c:v>1.3169999999999999</c:v>
                </c:pt>
                <c:pt idx="1318">
                  <c:v>1.3180000000000001</c:v>
                </c:pt>
                <c:pt idx="1319">
                  <c:v>1.319</c:v>
                </c:pt>
                <c:pt idx="1320">
                  <c:v>1.32</c:v>
                </c:pt>
                <c:pt idx="1321">
                  <c:v>1.321</c:v>
                </c:pt>
                <c:pt idx="1322">
                  <c:v>1.3220000000000001</c:v>
                </c:pt>
                <c:pt idx="1323">
                  <c:v>1.323</c:v>
                </c:pt>
                <c:pt idx="1324">
                  <c:v>1.3240000000000001</c:v>
                </c:pt>
                <c:pt idx="1325">
                  <c:v>1.325</c:v>
                </c:pt>
                <c:pt idx="1326">
                  <c:v>1.3260000000000001</c:v>
                </c:pt>
                <c:pt idx="1327">
                  <c:v>1.327</c:v>
                </c:pt>
                <c:pt idx="1328">
                  <c:v>1.3280000000000001</c:v>
                </c:pt>
                <c:pt idx="1329">
                  <c:v>1.329</c:v>
                </c:pt>
                <c:pt idx="1330">
                  <c:v>1.33</c:v>
                </c:pt>
                <c:pt idx="1331">
                  <c:v>1.331</c:v>
                </c:pt>
                <c:pt idx="1332">
                  <c:v>1.3320000000000001</c:v>
                </c:pt>
                <c:pt idx="1333">
                  <c:v>1.333</c:v>
                </c:pt>
                <c:pt idx="1334">
                  <c:v>1.3340000000000001</c:v>
                </c:pt>
                <c:pt idx="1335">
                  <c:v>1.335</c:v>
                </c:pt>
                <c:pt idx="1336">
                  <c:v>1.3360000000000001</c:v>
                </c:pt>
                <c:pt idx="1337">
                  <c:v>1.337</c:v>
                </c:pt>
                <c:pt idx="1338">
                  <c:v>1.3380000000000001</c:v>
                </c:pt>
                <c:pt idx="1339">
                  <c:v>1.339</c:v>
                </c:pt>
                <c:pt idx="1340">
                  <c:v>1.34</c:v>
                </c:pt>
                <c:pt idx="1341">
                  <c:v>1.341</c:v>
                </c:pt>
                <c:pt idx="1342">
                  <c:v>1.3420000000000001</c:v>
                </c:pt>
                <c:pt idx="1343">
                  <c:v>1.343</c:v>
                </c:pt>
                <c:pt idx="1344">
                  <c:v>1.3440000000000001</c:v>
                </c:pt>
                <c:pt idx="1345">
                  <c:v>1.345</c:v>
                </c:pt>
                <c:pt idx="1346">
                  <c:v>1.3460000000000001</c:v>
                </c:pt>
                <c:pt idx="1347">
                  <c:v>1.347</c:v>
                </c:pt>
                <c:pt idx="1348">
                  <c:v>1.3480000000000001</c:v>
                </c:pt>
                <c:pt idx="1349">
                  <c:v>1.349</c:v>
                </c:pt>
                <c:pt idx="1350">
                  <c:v>1.35</c:v>
                </c:pt>
                <c:pt idx="1351">
                  <c:v>1.351</c:v>
                </c:pt>
                <c:pt idx="1352">
                  <c:v>1.3520000000000001</c:v>
                </c:pt>
                <c:pt idx="1353">
                  <c:v>1.353</c:v>
                </c:pt>
                <c:pt idx="1354">
                  <c:v>1.3540000000000001</c:v>
                </c:pt>
                <c:pt idx="1355">
                  <c:v>1.355</c:v>
                </c:pt>
                <c:pt idx="1356">
                  <c:v>1.3560000000000001</c:v>
                </c:pt>
                <c:pt idx="1357">
                  <c:v>1.357</c:v>
                </c:pt>
                <c:pt idx="1358">
                  <c:v>1.3580000000000001</c:v>
                </c:pt>
                <c:pt idx="1359">
                  <c:v>1.359</c:v>
                </c:pt>
                <c:pt idx="1360">
                  <c:v>1.36</c:v>
                </c:pt>
                <c:pt idx="1361">
                  <c:v>1.361</c:v>
                </c:pt>
                <c:pt idx="1362">
                  <c:v>1.3620000000000001</c:v>
                </c:pt>
                <c:pt idx="1363">
                  <c:v>1.363</c:v>
                </c:pt>
                <c:pt idx="1364">
                  <c:v>1.3640000000000001</c:v>
                </c:pt>
                <c:pt idx="1365">
                  <c:v>1.365</c:v>
                </c:pt>
                <c:pt idx="1366">
                  <c:v>1.3660000000000001</c:v>
                </c:pt>
                <c:pt idx="1367">
                  <c:v>1.367</c:v>
                </c:pt>
                <c:pt idx="1368">
                  <c:v>1.3680000000000001</c:v>
                </c:pt>
                <c:pt idx="1369">
                  <c:v>1.369</c:v>
                </c:pt>
                <c:pt idx="1370">
                  <c:v>1.37</c:v>
                </c:pt>
                <c:pt idx="1371">
                  <c:v>1.371</c:v>
                </c:pt>
                <c:pt idx="1372">
                  <c:v>1.3720000000000001</c:v>
                </c:pt>
                <c:pt idx="1373">
                  <c:v>1.373</c:v>
                </c:pt>
                <c:pt idx="1374">
                  <c:v>1.3740000000000001</c:v>
                </c:pt>
                <c:pt idx="1375">
                  <c:v>1.375</c:v>
                </c:pt>
                <c:pt idx="1376">
                  <c:v>1.3759999999999999</c:v>
                </c:pt>
                <c:pt idx="1377">
                  <c:v>1.377</c:v>
                </c:pt>
                <c:pt idx="1378">
                  <c:v>1.3779999999999999</c:v>
                </c:pt>
                <c:pt idx="1379">
                  <c:v>1.379</c:v>
                </c:pt>
                <c:pt idx="1380">
                  <c:v>1.38</c:v>
                </c:pt>
                <c:pt idx="1381">
                  <c:v>1.381</c:v>
                </c:pt>
                <c:pt idx="1382">
                  <c:v>1.3819999999999999</c:v>
                </c:pt>
                <c:pt idx="1383">
                  <c:v>1.383</c:v>
                </c:pt>
                <c:pt idx="1384">
                  <c:v>1.3839999999999999</c:v>
                </c:pt>
                <c:pt idx="1385">
                  <c:v>1.385</c:v>
                </c:pt>
                <c:pt idx="1386">
                  <c:v>1.3859999999999999</c:v>
                </c:pt>
                <c:pt idx="1387">
                  <c:v>1.387</c:v>
                </c:pt>
                <c:pt idx="1388">
                  <c:v>1.3879999999999999</c:v>
                </c:pt>
                <c:pt idx="1389">
                  <c:v>1.389</c:v>
                </c:pt>
                <c:pt idx="1390">
                  <c:v>1.39</c:v>
                </c:pt>
                <c:pt idx="1391">
                  <c:v>1.391</c:v>
                </c:pt>
                <c:pt idx="1392">
                  <c:v>1.3919999999999999</c:v>
                </c:pt>
                <c:pt idx="1393">
                  <c:v>1.393</c:v>
                </c:pt>
                <c:pt idx="1394">
                  <c:v>1.3939999999999999</c:v>
                </c:pt>
                <c:pt idx="1395">
                  <c:v>1.395</c:v>
                </c:pt>
                <c:pt idx="1396">
                  <c:v>1.3959999999999999</c:v>
                </c:pt>
                <c:pt idx="1397">
                  <c:v>1.397</c:v>
                </c:pt>
                <c:pt idx="1398">
                  <c:v>1.3979999999999999</c:v>
                </c:pt>
                <c:pt idx="1399">
                  <c:v>1.399</c:v>
                </c:pt>
                <c:pt idx="1400">
                  <c:v>1.4</c:v>
                </c:pt>
                <c:pt idx="1401">
                  <c:v>1.401</c:v>
                </c:pt>
                <c:pt idx="1402">
                  <c:v>1.4019999999999999</c:v>
                </c:pt>
                <c:pt idx="1403">
                  <c:v>1.403</c:v>
                </c:pt>
                <c:pt idx="1404">
                  <c:v>1.4039999999999999</c:v>
                </c:pt>
                <c:pt idx="1405">
                  <c:v>1.405</c:v>
                </c:pt>
                <c:pt idx="1406">
                  <c:v>1.4059999999999999</c:v>
                </c:pt>
                <c:pt idx="1407">
                  <c:v>1.407</c:v>
                </c:pt>
                <c:pt idx="1408">
                  <c:v>1.4079999999999999</c:v>
                </c:pt>
                <c:pt idx="1409">
                  <c:v>1.409</c:v>
                </c:pt>
                <c:pt idx="1410">
                  <c:v>1.41</c:v>
                </c:pt>
                <c:pt idx="1411">
                  <c:v>1.411</c:v>
                </c:pt>
                <c:pt idx="1412">
                  <c:v>1.4119999999999999</c:v>
                </c:pt>
                <c:pt idx="1413">
                  <c:v>1.413</c:v>
                </c:pt>
                <c:pt idx="1414">
                  <c:v>1.4139999999999999</c:v>
                </c:pt>
                <c:pt idx="1415">
                  <c:v>1.415</c:v>
                </c:pt>
                <c:pt idx="1416">
                  <c:v>1.4159999999999999</c:v>
                </c:pt>
                <c:pt idx="1417">
                  <c:v>1.417</c:v>
                </c:pt>
                <c:pt idx="1418">
                  <c:v>1.4179999999999999</c:v>
                </c:pt>
                <c:pt idx="1419">
                  <c:v>1.419</c:v>
                </c:pt>
                <c:pt idx="1420">
                  <c:v>1.42</c:v>
                </c:pt>
                <c:pt idx="1421">
                  <c:v>1.421</c:v>
                </c:pt>
                <c:pt idx="1422">
                  <c:v>1.4219999999999999</c:v>
                </c:pt>
                <c:pt idx="1423">
                  <c:v>1.423</c:v>
                </c:pt>
                <c:pt idx="1424">
                  <c:v>1.4239999999999999</c:v>
                </c:pt>
                <c:pt idx="1425">
                  <c:v>1.425</c:v>
                </c:pt>
                <c:pt idx="1426">
                  <c:v>1.4259999999999999</c:v>
                </c:pt>
                <c:pt idx="1427">
                  <c:v>1.427</c:v>
                </c:pt>
                <c:pt idx="1428">
                  <c:v>1.4279999999999999</c:v>
                </c:pt>
                <c:pt idx="1429">
                  <c:v>1.429</c:v>
                </c:pt>
                <c:pt idx="1430">
                  <c:v>1.43</c:v>
                </c:pt>
                <c:pt idx="1431">
                  <c:v>1.431</c:v>
                </c:pt>
                <c:pt idx="1432">
                  <c:v>1.4319999999999999</c:v>
                </c:pt>
                <c:pt idx="1433">
                  <c:v>1.4330000000000001</c:v>
                </c:pt>
                <c:pt idx="1434">
                  <c:v>1.4339999999999999</c:v>
                </c:pt>
                <c:pt idx="1435">
                  <c:v>1.4350000000000001</c:v>
                </c:pt>
                <c:pt idx="1436">
                  <c:v>1.4359999999999999</c:v>
                </c:pt>
                <c:pt idx="1437">
                  <c:v>1.4370000000000001</c:v>
                </c:pt>
                <c:pt idx="1438">
                  <c:v>1.4379999999999999</c:v>
                </c:pt>
                <c:pt idx="1439">
                  <c:v>1.4390000000000001</c:v>
                </c:pt>
                <c:pt idx="1440">
                  <c:v>1.44</c:v>
                </c:pt>
                <c:pt idx="1441">
                  <c:v>1.4410000000000001</c:v>
                </c:pt>
                <c:pt idx="1442">
                  <c:v>1.4419999999999999</c:v>
                </c:pt>
                <c:pt idx="1443">
                  <c:v>1.4430000000000001</c:v>
                </c:pt>
                <c:pt idx="1444">
                  <c:v>1.444</c:v>
                </c:pt>
                <c:pt idx="1445">
                  <c:v>1.4450000000000001</c:v>
                </c:pt>
                <c:pt idx="1446">
                  <c:v>1.446</c:v>
                </c:pt>
                <c:pt idx="1447">
                  <c:v>1.4470000000000001</c:v>
                </c:pt>
                <c:pt idx="1448">
                  <c:v>1.448</c:v>
                </c:pt>
                <c:pt idx="1449">
                  <c:v>1.4490000000000001</c:v>
                </c:pt>
                <c:pt idx="1450">
                  <c:v>1.45</c:v>
                </c:pt>
                <c:pt idx="1451">
                  <c:v>1.4510000000000001</c:v>
                </c:pt>
                <c:pt idx="1452">
                  <c:v>1.452</c:v>
                </c:pt>
                <c:pt idx="1453">
                  <c:v>1.4530000000000001</c:v>
                </c:pt>
                <c:pt idx="1454">
                  <c:v>1.454</c:v>
                </c:pt>
                <c:pt idx="1455">
                  <c:v>1.4550000000000001</c:v>
                </c:pt>
                <c:pt idx="1456">
                  <c:v>1.456</c:v>
                </c:pt>
                <c:pt idx="1457">
                  <c:v>1.4570000000000001</c:v>
                </c:pt>
                <c:pt idx="1458">
                  <c:v>1.458</c:v>
                </c:pt>
                <c:pt idx="1459">
                  <c:v>1.4590000000000001</c:v>
                </c:pt>
                <c:pt idx="1460">
                  <c:v>1.46</c:v>
                </c:pt>
                <c:pt idx="1461">
                  <c:v>1.4610000000000001</c:v>
                </c:pt>
                <c:pt idx="1462">
                  <c:v>1.462</c:v>
                </c:pt>
                <c:pt idx="1463">
                  <c:v>1.4630000000000001</c:v>
                </c:pt>
                <c:pt idx="1464">
                  <c:v>1.464</c:v>
                </c:pt>
                <c:pt idx="1465">
                  <c:v>1.4650000000000001</c:v>
                </c:pt>
                <c:pt idx="1466">
                  <c:v>1.466</c:v>
                </c:pt>
                <c:pt idx="1467">
                  <c:v>1.4670000000000001</c:v>
                </c:pt>
                <c:pt idx="1468">
                  <c:v>1.468</c:v>
                </c:pt>
                <c:pt idx="1469">
                  <c:v>1.4690000000000001</c:v>
                </c:pt>
                <c:pt idx="1470">
                  <c:v>1.47</c:v>
                </c:pt>
                <c:pt idx="1471">
                  <c:v>1.4710000000000001</c:v>
                </c:pt>
                <c:pt idx="1472">
                  <c:v>1.472</c:v>
                </c:pt>
                <c:pt idx="1473">
                  <c:v>1.4730000000000001</c:v>
                </c:pt>
                <c:pt idx="1474">
                  <c:v>1.474</c:v>
                </c:pt>
                <c:pt idx="1475">
                  <c:v>1.4750000000000001</c:v>
                </c:pt>
                <c:pt idx="1476">
                  <c:v>1.476</c:v>
                </c:pt>
                <c:pt idx="1477">
                  <c:v>1.4770000000000001</c:v>
                </c:pt>
                <c:pt idx="1478">
                  <c:v>1.478</c:v>
                </c:pt>
                <c:pt idx="1479">
                  <c:v>1.4790000000000001</c:v>
                </c:pt>
                <c:pt idx="1480">
                  <c:v>1.48</c:v>
                </c:pt>
                <c:pt idx="1481">
                  <c:v>1.4810000000000001</c:v>
                </c:pt>
                <c:pt idx="1482">
                  <c:v>1.482</c:v>
                </c:pt>
                <c:pt idx="1483">
                  <c:v>1.4830000000000001</c:v>
                </c:pt>
                <c:pt idx="1484">
                  <c:v>1.484</c:v>
                </c:pt>
                <c:pt idx="1485">
                  <c:v>1.4850000000000001</c:v>
                </c:pt>
                <c:pt idx="1486">
                  <c:v>1.486</c:v>
                </c:pt>
                <c:pt idx="1487">
                  <c:v>1.4870000000000001</c:v>
                </c:pt>
                <c:pt idx="1488">
                  <c:v>1.488</c:v>
                </c:pt>
                <c:pt idx="1489">
                  <c:v>1.4890000000000001</c:v>
                </c:pt>
                <c:pt idx="1490">
                  <c:v>1.49</c:v>
                </c:pt>
                <c:pt idx="1491">
                  <c:v>1.4910000000000001</c:v>
                </c:pt>
                <c:pt idx="1492">
                  <c:v>1.492</c:v>
                </c:pt>
                <c:pt idx="1493">
                  <c:v>1.4930000000000001</c:v>
                </c:pt>
                <c:pt idx="1494">
                  <c:v>1.494</c:v>
                </c:pt>
                <c:pt idx="1495">
                  <c:v>1.4950000000000001</c:v>
                </c:pt>
                <c:pt idx="1496">
                  <c:v>1.496</c:v>
                </c:pt>
                <c:pt idx="1497">
                  <c:v>1.4970000000000001</c:v>
                </c:pt>
                <c:pt idx="1498">
                  <c:v>1.498</c:v>
                </c:pt>
                <c:pt idx="1499">
                  <c:v>1.4990000000000001</c:v>
                </c:pt>
                <c:pt idx="1500">
                  <c:v>1.5</c:v>
                </c:pt>
                <c:pt idx="1501">
                  <c:v>1.5009999999999999</c:v>
                </c:pt>
                <c:pt idx="1502">
                  <c:v>1.502</c:v>
                </c:pt>
                <c:pt idx="1503">
                  <c:v>1.5029999999999999</c:v>
                </c:pt>
                <c:pt idx="1504">
                  <c:v>1.504</c:v>
                </c:pt>
                <c:pt idx="1505">
                  <c:v>1.5049999999999999</c:v>
                </c:pt>
                <c:pt idx="1506">
                  <c:v>1.506</c:v>
                </c:pt>
                <c:pt idx="1507">
                  <c:v>1.5069999999999999</c:v>
                </c:pt>
                <c:pt idx="1508">
                  <c:v>1.508</c:v>
                </c:pt>
                <c:pt idx="1509">
                  <c:v>1.5089999999999999</c:v>
                </c:pt>
                <c:pt idx="1510">
                  <c:v>1.51</c:v>
                </c:pt>
                <c:pt idx="1511">
                  <c:v>1.5109999999999999</c:v>
                </c:pt>
                <c:pt idx="1512">
                  <c:v>1.512</c:v>
                </c:pt>
                <c:pt idx="1513">
                  <c:v>1.5129999999999999</c:v>
                </c:pt>
                <c:pt idx="1514">
                  <c:v>1.514</c:v>
                </c:pt>
                <c:pt idx="1515">
                  <c:v>1.5149999999999999</c:v>
                </c:pt>
                <c:pt idx="1516">
                  <c:v>1.516</c:v>
                </c:pt>
                <c:pt idx="1517">
                  <c:v>1.5169999999999999</c:v>
                </c:pt>
                <c:pt idx="1518">
                  <c:v>1.518</c:v>
                </c:pt>
                <c:pt idx="1519">
                  <c:v>1.5189999999999999</c:v>
                </c:pt>
                <c:pt idx="1520">
                  <c:v>1.52</c:v>
                </c:pt>
                <c:pt idx="1521">
                  <c:v>1.5209999999999999</c:v>
                </c:pt>
                <c:pt idx="1522">
                  <c:v>1.522</c:v>
                </c:pt>
                <c:pt idx="1523">
                  <c:v>1.5229999999999999</c:v>
                </c:pt>
                <c:pt idx="1524">
                  <c:v>1.524</c:v>
                </c:pt>
                <c:pt idx="1525">
                  <c:v>1.5249999999999999</c:v>
                </c:pt>
                <c:pt idx="1526">
                  <c:v>1.526</c:v>
                </c:pt>
                <c:pt idx="1527">
                  <c:v>1.5269999999999999</c:v>
                </c:pt>
                <c:pt idx="1528">
                  <c:v>1.528</c:v>
                </c:pt>
                <c:pt idx="1529">
                  <c:v>1.5289999999999999</c:v>
                </c:pt>
                <c:pt idx="1530">
                  <c:v>1.53</c:v>
                </c:pt>
                <c:pt idx="1531">
                  <c:v>1.5309999999999999</c:v>
                </c:pt>
                <c:pt idx="1532">
                  <c:v>1.532</c:v>
                </c:pt>
                <c:pt idx="1533">
                  <c:v>1.5329999999999999</c:v>
                </c:pt>
                <c:pt idx="1534">
                  <c:v>1.534</c:v>
                </c:pt>
                <c:pt idx="1535">
                  <c:v>1.5349999999999999</c:v>
                </c:pt>
                <c:pt idx="1536">
                  <c:v>1.536</c:v>
                </c:pt>
                <c:pt idx="1537">
                  <c:v>1.5369999999999999</c:v>
                </c:pt>
                <c:pt idx="1538">
                  <c:v>1.538</c:v>
                </c:pt>
                <c:pt idx="1539">
                  <c:v>1.5389999999999999</c:v>
                </c:pt>
                <c:pt idx="1540">
                  <c:v>1.54</c:v>
                </c:pt>
                <c:pt idx="1541">
                  <c:v>1.5409999999999999</c:v>
                </c:pt>
                <c:pt idx="1542">
                  <c:v>1.542</c:v>
                </c:pt>
                <c:pt idx="1543">
                  <c:v>1.5429999999999999</c:v>
                </c:pt>
                <c:pt idx="1544">
                  <c:v>1.544</c:v>
                </c:pt>
                <c:pt idx="1545">
                  <c:v>1.5449999999999999</c:v>
                </c:pt>
                <c:pt idx="1546">
                  <c:v>1.546</c:v>
                </c:pt>
                <c:pt idx="1547">
                  <c:v>1.5469999999999999</c:v>
                </c:pt>
                <c:pt idx="1548">
                  <c:v>1.548</c:v>
                </c:pt>
                <c:pt idx="1549">
                  <c:v>1.5489999999999999</c:v>
                </c:pt>
                <c:pt idx="1550">
                  <c:v>1.55</c:v>
                </c:pt>
                <c:pt idx="1551">
                  <c:v>1.5509999999999999</c:v>
                </c:pt>
                <c:pt idx="1552">
                  <c:v>1.552</c:v>
                </c:pt>
                <c:pt idx="1553">
                  <c:v>1.5529999999999999</c:v>
                </c:pt>
                <c:pt idx="1554">
                  <c:v>1.554</c:v>
                </c:pt>
                <c:pt idx="1555">
                  <c:v>1.5549999999999999</c:v>
                </c:pt>
                <c:pt idx="1556">
                  <c:v>1.556</c:v>
                </c:pt>
                <c:pt idx="1557">
                  <c:v>1.5569999999999999</c:v>
                </c:pt>
                <c:pt idx="1558">
                  <c:v>1.5580000000000001</c:v>
                </c:pt>
                <c:pt idx="1559">
                  <c:v>1.5589999999999999</c:v>
                </c:pt>
                <c:pt idx="1560">
                  <c:v>1.56</c:v>
                </c:pt>
                <c:pt idx="1561">
                  <c:v>1.5609999999999999</c:v>
                </c:pt>
                <c:pt idx="1562">
                  <c:v>1.5620000000000001</c:v>
                </c:pt>
                <c:pt idx="1563">
                  <c:v>1.5629999999999999</c:v>
                </c:pt>
                <c:pt idx="1564">
                  <c:v>1.5640000000000001</c:v>
                </c:pt>
                <c:pt idx="1565">
                  <c:v>1.5649999999999999</c:v>
                </c:pt>
                <c:pt idx="1566">
                  <c:v>1.5660000000000001</c:v>
                </c:pt>
                <c:pt idx="1567">
                  <c:v>1.5669999999999999</c:v>
                </c:pt>
                <c:pt idx="1568">
                  <c:v>1.5680000000000001</c:v>
                </c:pt>
                <c:pt idx="1569">
                  <c:v>1.569</c:v>
                </c:pt>
                <c:pt idx="1570">
                  <c:v>1.57</c:v>
                </c:pt>
                <c:pt idx="1571">
                  <c:v>1.571</c:v>
                </c:pt>
                <c:pt idx="1572">
                  <c:v>1.5720000000000001</c:v>
                </c:pt>
                <c:pt idx="1573">
                  <c:v>1.573</c:v>
                </c:pt>
                <c:pt idx="1574">
                  <c:v>1.5740000000000001</c:v>
                </c:pt>
                <c:pt idx="1575">
                  <c:v>1.575</c:v>
                </c:pt>
                <c:pt idx="1576">
                  <c:v>1.5760000000000001</c:v>
                </c:pt>
                <c:pt idx="1577">
                  <c:v>1.577</c:v>
                </c:pt>
                <c:pt idx="1578">
                  <c:v>1.5780000000000001</c:v>
                </c:pt>
                <c:pt idx="1579">
                  <c:v>1.579</c:v>
                </c:pt>
                <c:pt idx="1580">
                  <c:v>1.58</c:v>
                </c:pt>
                <c:pt idx="1581">
                  <c:v>1.581</c:v>
                </c:pt>
                <c:pt idx="1582">
                  <c:v>1.5820000000000001</c:v>
                </c:pt>
                <c:pt idx="1583">
                  <c:v>1.583</c:v>
                </c:pt>
                <c:pt idx="1584">
                  <c:v>1.5840000000000001</c:v>
                </c:pt>
                <c:pt idx="1585">
                  <c:v>1.585</c:v>
                </c:pt>
                <c:pt idx="1586">
                  <c:v>1.5860000000000001</c:v>
                </c:pt>
                <c:pt idx="1587">
                  <c:v>1.587</c:v>
                </c:pt>
                <c:pt idx="1588">
                  <c:v>1.5880000000000001</c:v>
                </c:pt>
                <c:pt idx="1589">
                  <c:v>1.589</c:v>
                </c:pt>
                <c:pt idx="1590">
                  <c:v>1.59</c:v>
                </c:pt>
                <c:pt idx="1591">
                  <c:v>1.591</c:v>
                </c:pt>
                <c:pt idx="1592">
                  <c:v>1.5920000000000001</c:v>
                </c:pt>
                <c:pt idx="1593">
                  <c:v>1.593</c:v>
                </c:pt>
                <c:pt idx="1594">
                  <c:v>1.5940000000000001</c:v>
                </c:pt>
                <c:pt idx="1595">
                  <c:v>1.595</c:v>
                </c:pt>
                <c:pt idx="1596">
                  <c:v>1.5960000000000001</c:v>
                </c:pt>
                <c:pt idx="1597">
                  <c:v>1.597</c:v>
                </c:pt>
                <c:pt idx="1598">
                  <c:v>1.5980000000000001</c:v>
                </c:pt>
                <c:pt idx="1599">
                  <c:v>1.599</c:v>
                </c:pt>
                <c:pt idx="1600">
                  <c:v>1.6</c:v>
                </c:pt>
                <c:pt idx="1601">
                  <c:v>1.601</c:v>
                </c:pt>
                <c:pt idx="1602">
                  <c:v>1.6020000000000001</c:v>
                </c:pt>
                <c:pt idx="1603">
                  <c:v>1.603</c:v>
                </c:pt>
                <c:pt idx="1604">
                  <c:v>1.6040000000000001</c:v>
                </c:pt>
                <c:pt idx="1605">
                  <c:v>1.605</c:v>
                </c:pt>
                <c:pt idx="1606">
                  <c:v>1.6060000000000001</c:v>
                </c:pt>
                <c:pt idx="1607">
                  <c:v>1.607</c:v>
                </c:pt>
                <c:pt idx="1608">
                  <c:v>1.6080000000000001</c:v>
                </c:pt>
                <c:pt idx="1609">
                  <c:v>1.609</c:v>
                </c:pt>
                <c:pt idx="1610">
                  <c:v>1.61</c:v>
                </c:pt>
                <c:pt idx="1611">
                  <c:v>1.611</c:v>
                </c:pt>
                <c:pt idx="1612">
                  <c:v>1.6120000000000001</c:v>
                </c:pt>
                <c:pt idx="1613">
                  <c:v>1.613</c:v>
                </c:pt>
                <c:pt idx="1614">
                  <c:v>1.6140000000000001</c:v>
                </c:pt>
                <c:pt idx="1615">
                  <c:v>1.615</c:v>
                </c:pt>
                <c:pt idx="1616">
                  <c:v>1.6160000000000001</c:v>
                </c:pt>
                <c:pt idx="1617">
                  <c:v>1.617</c:v>
                </c:pt>
                <c:pt idx="1618">
                  <c:v>1.6180000000000001</c:v>
                </c:pt>
                <c:pt idx="1619">
                  <c:v>1.619</c:v>
                </c:pt>
                <c:pt idx="1620">
                  <c:v>1.62</c:v>
                </c:pt>
                <c:pt idx="1621">
                  <c:v>1.621</c:v>
                </c:pt>
                <c:pt idx="1622">
                  <c:v>1.6220000000000001</c:v>
                </c:pt>
                <c:pt idx="1623">
                  <c:v>1.623</c:v>
                </c:pt>
                <c:pt idx="1624">
                  <c:v>1.6240000000000001</c:v>
                </c:pt>
                <c:pt idx="1625">
                  <c:v>1.625</c:v>
                </c:pt>
                <c:pt idx="1626">
                  <c:v>1.6259999999999999</c:v>
                </c:pt>
                <c:pt idx="1627">
                  <c:v>1.627</c:v>
                </c:pt>
                <c:pt idx="1628">
                  <c:v>1.6279999999999999</c:v>
                </c:pt>
                <c:pt idx="1629">
                  <c:v>1.629</c:v>
                </c:pt>
                <c:pt idx="1630">
                  <c:v>1.63</c:v>
                </c:pt>
                <c:pt idx="1631">
                  <c:v>1.631</c:v>
                </c:pt>
                <c:pt idx="1632">
                  <c:v>1.6319999999999999</c:v>
                </c:pt>
                <c:pt idx="1633">
                  <c:v>1.633</c:v>
                </c:pt>
                <c:pt idx="1634">
                  <c:v>1.6339999999999999</c:v>
                </c:pt>
                <c:pt idx="1635">
                  <c:v>1.635</c:v>
                </c:pt>
                <c:pt idx="1636">
                  <c:v>1.6359999999999999</c:v>
                </c:pt>
                <c:pt idx="1637">
                  <c:v>1.637</c:v>
                </c:pt>
                <c:pt idx="1638">
                  <c:v>1.6379999999999999</c:v>
                </c:pt>
                <c:pt idx="1639">
                  <c:v>1.639</c:v>
                </c:pt>
                <c:pt idx="1640">
                  <c:v>1.64</c:v>
                </c:pt>
                <c:pt idx="1641">
                  <c:v>1.641</c:v>
                </c:pt>
                <c:pt idx="1642">
                  <c:v>1.6419999999999999</c:v>
                </c:pt>
                <c:pt idx="1643">
                  <c:v>1.643</c:v>
                </c:pt>
                <c:pt idx="1644">
                  <c:v>1.6439999999999999</c:v>
                </c:pt>
                <c:pt idx="1645">
                  <c:v>1.645</c:v>
                </c:pt>
                <c:pt idx="1646">
                  <c:v>1.6459999999999999</c:v>
                </c:pt>
                <c:pt idx="1647">
                  <c:v>1.647</c:v>
                </c:pt>
                <c:pt idx="1648">
                  <c:v>1.6479999999999999</c:v>
                </c:pt>
                <c:pt idx="1649">
                  <c:v>1.649</c:v>
                </c:pt>
                <c:pt idx="1650">
                  <c:v>1.65</c:v>
                </c:pt>
                <c:pt idx="1651">
                  <c:v>1.651</c:v>
                </c:pt>
                <c:pt idx="1652">
                  <c:v>1.6519999999999999</c:v>
                </c:pt>
                <c:pt idx="1653">
                  <c:v>1.653</c:v>
                </c:pt>
                <c:pt idx="1654">
                  <c:v>1.6539999999999999</c:v>
                </c:pt>
                <c:pt idx="1655">
                  <c:v>1.655</c:v>
                </c:pt>
                <c:pt idx="1656">
                  <c:v>1.6559999999999999</c:v>
                </c:pt>
                <c:pt idx="1657">
                  <c:v>1.657</c:v>
                </c:pt>
                <c:pt idx="1658">
                  <c:v>1.6579999999999999</c:v>
                </c:pt>
                <c:pt idx="1659">
                  <c:v>1.659</c:v>
                </c:pt>
                <c:pt idx="1660">
                  <c:v>1.66</c:v>
                </c:pt>
                <c:pt idx="1661">
                  <c:v>1.661</c:v>
                </c:pt>
                <c:pt idx="1662">
                  <c:v>1.6619999999999999</c:v>
                </c:pt>
                <c:pt idx="1663">
                  <c:v>1.663</c:v>
                </c:pt>
                <c:pt idx="1664">
                  <c:v>1.6639999999999999</c:v>
                </c:pt>
                <c:pt idx="1665">
                  <c:v>1.665</c:v>
                </c:pt>
                <c:pt idx="1666">
                  <c:v>1.6659999999999999</c:v>
                </c:pt>
                <c:pt idx="1667">
                  <c:v>1.667</c:v>
                </c:pt>
                <c:pt idx="1668">
                  <c:v>1.6679999999999999</c:v>
                </c:pt>
                <c:pt idx="1669">
                  <c:v>1.669</c:v>
                </c:pt>
                <c:pt idx="1670">
                  <c:v>1.67</c:v>
                </c:pt>
                <c:pt idx="1671">
                  <c:v>1.671</c:v>
                </c:pt>
                <c:pt idx="1672">
                  <c:v>1.6719999999999999</c:v>
                </c:pt>
                <c:pt idx="1673">
                  <c:v>1.673</c:v>
                </c:pt>
                <c:pt idx="1674">
                  <c:v>1.6739999999999999</c:v>
                </c:pt>
                <c:pt idx="1675">
                  <c:v>1.675</c:v>
                </c:pt>
                <c:pt idx="1676">
                  <c:v>1.6759999999999999</c:v>
                </c:pt>
                <c:pt idx="1677">
                  <c:v>1.677</c:v>
                </c:pt>
                <c:pt idx="1678">
                  <c:v>1.6779999999999999</c:v>
                </c:pt>
                <c:pt idx="1679">
                  <c:v>1.679</c:v>
                </c:pt>
                <c:pt idx="1680">
                  <c:v>1.68</c:v>
                </c:pt>
                <c:pt idx="1681">
                  <c:v>1.681</c:v>
                </c:pt>
                <c:pt idx="1682">
                  <c:v>1.6819999999999999</c:v>
                </c:pt>
                <c:pt idx="1683">
                  <c:v>1.6830000000000001</c:v>
                </c:pt>
                <c:pt idx="1684">
                  <c:v>1.6839999999999999</c:v>
                </c:pt>
                <c:pt idx="1685">
                  <c:v>1.6850000000000001</c:v>
                </c:pt>
                <c:pt idx="1686">
                  <c:v>1.6859999999999999</c:v>
                </c:pt>
                <c:pt idx="1687">
                  <c:v>1.6870000000000001</c:v>
                </c:pt>
                <c:pt idx="1688">
                  <c:v>1.6879999999999999</c:v>
                </c:pt>
                <c:pt idx="1689">
                  <c:v>1.6890000000000001</c:v>
                </c:pt>
                <c:pt idx="1690">
                  <c:v>1.69</c:v>
                </c:pt>
                <c:pt idx="1691">
                  <c:v>1.6910000000000001</c:v>
                </c:pt>
                <c:pt idx="1692">
                  <c:v>1.6919999999999999</c:v>
                </c:pt>
                <c:pt idx="1693">
                  <c:v>1.6930000000000001</c:v>
                </c:pt>
                <c:pt idx="1694">
                  <c:v>1.694</c:v>
                </c:pt>
                <c:pt idx="1695">
                  <c:v>1.6950000000000001</c:v>
                </c:pt>
                <c:pt idx="1696">
                  <c:v>1.696</c:v>
                </c:pt>
                <c:pt idx="1697">
                  <c:v>1.6970000000000001</c:v>
                </c:pt>
                <c:pt idx="1698">
                  <c:v>1.698</c:v>
                </c:pt>
                <c:pt idx="1699">
                  <c:v>1.6990000000000001</c:v>
                </c:pt>
                <c:pt idx="1700">
                  <c:v>1.7</c:v>
                </c:pt>
                <c:pt idx="1701">
                  <c:v>1.7010000000000001</c:v>
                </c:pt>
                <c:pt idx="1702">
                  <c:v>1.702</c:v>
                </c:pt>
                <c:pt idx="1703">
                  <c:v>1.7030000000000001</c:v>
                </c:pt>
                <c:pt idx="1704">
                  <c:v>1.704</c:v>
                </c:pt>
                <c:pt idx="1705">
                  <c:v>1.7050000000000001</c:v>
                </c:pt>
                <c:pt idx="1706">
                  <c:v>1.706</c:v>
                </c:pt>
                <c:pt idx="1707">
                  <c:v>1.7070000000000001</c:v>
                </c:pt>
                <c:pt idx="1708">
                  <c:v>1.708</c:v>
                </c:pt>
                <c:pt idx="1709">
                  <c:v>1.7090000000000001</c:v>
                </c:pt>
                <c:pt idx="1710">
                  <c:v>1.71</c:v>
                </c:pt>
                <c:pt idx="1711">
                  <c:v>1.7110000000000001</c:v>
                </c:pt>
                <c:pt idx="1712">
                  <c:v>1.712</c:v>
                </c:pt>
                <c:pt idx="1713">
                  <c:v>1.7130000000000001</c:v>
                </c:pt>
                <c:pt idx="1714">
                  <c:v>1.714</c:v>
                </c:pt>
                <c:pt idx="1715">
                  <c:v>1.7150000000000001</c:v>
                </c:pt>
                <c:pt idx="1716">
                  <c:v>1.716</c:v>
                </c:pt>
                <c:pt idx="1717">
                  <c:v>1.7170000000000001</c:v>
                </c:pt>
                <c:pt idx="1718">
                  <c:v>1.718</c:v>
                </c:pt>
                <c:pt idx="1719">
                  <c:v>1.7190000000000001</c:v>
                </c:pt>
                <c:pt idx="1720">
                  <c:v>1.72</c:v>
                </c:pt>
                <c:pt idx="1721">
                  <c:v>1.7210000000000001</c:v>
                </c:pt>
                <c:pt idx="1722">
                  <c:v>1.722</c:v>
                </c:pt>
                <c:pt idx="1723">
                  <c:v>1.7230000000000001</c:v>
                </c:pt>
                <c:pt idx="1724">
                  <c:v>1.724</c:v>
                </c:pt>
                <c:pt idx="1725">
                  <c:v>1.7250000000000001</c:v>
                </c:pt>
                <c:pt idx="1726">
                  <c:v>1.726</c:v>
                </c:pt>
                <c:pt idx="1727">
                  <c:v>1.7270000000000001</c:v>
                </c:pt>
                <c:pt idx="1728">
                  <c:v>1.728</c:v>
                </c:pt>
                <c:pt idx="1729">
                  <c:v>1.7290000000000001</c:v>
                </c:pt>
                <c:pt idx="1730">
                  <c:v>1.73</c:v>
                </c:pt>
                <c:pt idx="1731">
                  <c:v>1.7310000000000001</c:v>
                </c:pt>
                <c:pt idx="1732">
                  <c:v>1.732</c:v>
                </c:pt>
                <c:pt idx="1733">
                  <c:v>1.7330000000000001</c:v>
                </c:pt>
                <c:pt idx="1734">
                  <c:v>1.734</c:v>
                </c:pt>
                <c:pt idx="1735">
                  <c:v>1.7350000000000001</c:v>
                </c:pt>
                <c:pt idx="1736">
                  <c:v>1.736</c:v>
                </c:pt>
                <c:pt idx="1737">
                  <c:v>1.7370000000000001</c:v>
                </c:pt>
                <c:pt idx="1738">
                  <c:v>1.738</c:v>
                </c:pt>
                <c:pt idx="1739">
                  <c:v>1.7390000000000001</c:v>
                </c:pt>
                <c:pt idx="1740">
                  <c:v>1.74</c:v>
                </c:pt>
                <c:pt idx="1741">
                  <c:v>1.7410000000000001</c:v>
                </c:pt>
                <c:pt idx="1742">
                  <c:v>1.742</c:v>
                </c:pt>
                <c:pt idx="1743">
                  <c:v>1.7430000000000001</c:v>
                </c:pt>
                <c:pt idx="1744">
                  <c:v>1.744</c:v>
                </c:pt>
                <c:pt idx="1745">
                  <c:v>1.7450000000000001</c:v>
                </c:pt>
                <c:pt idx="1746">
                  <c:v>1.746</c:v>
                </c:pt>
                <c:pt idx="1747">
                  <c:v>1.7470000000000001</c:v>
                </c:pt>
                <c:pt idx="1748">
                  <c:v>1.748</c:v>
                </c:pt>
                <c:pt idx="1749">
                  <c:v>1.7490000000000001</c:v>
                </c:pt>
                <c:pt idx="1750">
                  <c:v>1.75</c:v>
                </c:pt>
                <c:pt idx="1751">
                  <c:v>1.7509999999999999</c:v>
                </c:pt>
                <c:pt idx="1752">
                  <c:v>1.752</c:v>
                </c:pt>
                <c:pt idx="1753">
                  <c:v>1.7529999999999999</c:v>
                </c:pt>
                <c:pt idx="1754">
                  <c:v>1.754</c:v>
                </c:pt>
                <c:pt idx="1755">
                  <c:v>1.7549999999999999</c:v>
                </c:pt>
                <c:pt idx="1756">
                  <c:v>1.756</c:v>
                </c:pt>
                <c:pt idx="1757">
                  <c:v>1.7569999999999999</c:v>
                </c:pt>
                <c:pt idx="1758">
                  <c:v>1.758</c:v>
                </c:pt>
                <c:pt idx="1759">
                  <c:v>1.7589999999999999</c:v>
                </c:pt>
                <c:pt idx="1760">
                  <c:v>1.76</c:v>
                </c:pt>
                <c:pt idx="1761">
                  <c:v>1.7609999999999999</c:v>
                </c:pt>
                <c:pt idx="1762">
                  <c:v>1.762</c:v>
                </c:pt>
                <c:pt idx="1763">
                  <c:v>1.7629999999999999</c:v>
                </c:pt>
                <c:pt idx="1764">
                  <c:v>1.764</c:v>
                </c:pt>
                <c:pt idx="1765">
                  <c:v>1.7649999999999999</c:v>
                </c:pt>
                <c:pt idx="1766">
                  <c:v>1.766</c:v>
                </c:pt>
                <c:pt idx="1767">
                  <c:v>1.7669999999999999</c:v>
                </c:pt>
                <c:pt idx="1768">
                  <c:v>1.768</c:v>
                </c:pt>
                <c:pt idx="1769">
                  <c:v>1.7689999999999999</c:v>
                </c:pt>
                <c:pt idx="1770">
                  <c:v>1.77</c:v>
                </c:pt>
                <c:pt idx="1771">
                  <c:v>1.7709999999999999</c:v>
                </c:pt>
                <c:pt idx="1772">
                  <c:v>1.772</c:v>
                </c:pt>
                <c:pt idx="1773">
                  <c:v>1.7729999999999999</c:v>
                </c:pt>
                <c:pt idx="1774">
                  <c:v>1.774</c:v>
                </c:pt>
                <c:pt idx="1775">
                  <c:v>1.7749999999999999</c:v>
                </c:pt>
                <c:pt idx="1776">
                  <c:v>1.776</c:v>
                </c:pt>
                <c:pt idx="1777">
                  <c:v>1.7769999999999999</c:v>
                </c:pt>
                <c:pt idx="1778">
                  <c:v>1.778</c:v>
                </c:pt>
                <c:pt idx="1779">
                  <c:v>1.7789999999999999</c:v>
                </c:pt>
                <c:pt idx="1780">
                  <c:v>1.78</c:v>
                </c:pt>
                <c:pt idx="1781">
                  <c:v>1.7809999999999999</c:v>
                </c:pt>
                <c:pt idx="1782">
                  <c:v>1.782</c:v>
                </c:pt>
                <c:pt idx="1783">
                  <c:v>1.7829999999999999</c:v>
                </c:pt>
                <c:pt idx="1784">
                  <c:v>1.784</c:v>
                </c:pt>
                <c:pt idx="1785">
                  <c:v>1.7849999999999999</c:v>
                </c:pt>
                <c:pt idx="1786">
                  <c:v>1.786</c:v>
                </c:pt>
                <c:pt idx="1787">
                  <c:v>1.7869999999999999</c:v>
                </c:pt>
                <c:pt idx="1788">
                  <c:v>1.788</c:v>
                </c:pt>
                <c:pt idx="1789">
                  <c:v>1.7889999999999999</c:v>
                </c:pt>
                <c:pt idx="1790">
                  <c:v>1.79</c:v>
                </c:pt>
                <c:pt idx="1791">
                  <c:v>1.7909999999999999</c:v>
                </c:pt>
                <c:pt idx="1792">
                  <c:v>1.792</c:v>
                </c:pt>
                <c:pt idx="1793">
                  <c:v>1.7929999999999999</c:v>
                </c:pt>
                <c:pt idx="1794">
                  <c:v>1.794</c:v>
                </c:pt>
                <c:pt idx="1795">
                  <c:v>1.7949999999999999</c:v>
                </c:pt>
                <c:pt idx="1796">
                  <c:v>1.796</c:v>
                </c:pt>
                <c:pt idx="1797">
                  <c:v>1.7969999999999999</c:v>
                </c:pt>
                <c:pt idx="1798">
                  <c:v>1.798</c:v>
                </c:pt>
                <c:pt idx="1799">
                  <c:v>1.7989999999999999</c:v>
                </c:pt>
                <c:pt idx="1800">
                  <c:v>1.8</c:v>
                </c:pt>
                <c:pt idx="1801">
                  <c:v>1.8009999999999999</c:v>
                </c:pt>
                <c:pt idx="1802">
                  <c:v>1.802</c:v>
                </c:pt>
                <c:pt idx="1803">
                  <c:v>1.8029999999999999</c:v>
                </c:pt>
                <c:pt idx="1804">
                  <c:v>1.804</c:v>
                </c:pt>
                <c:pt idx="1805">
                  <c:v>1.8049999999999999</c:v>
                </c:pt>
                <c:pt idx="1806">
                  <c:v>1.806</c:v>
                </c:pt>
                <c:pt idx="1807">
                  <c:v>1.8069999999999999</c:v>
                </c:pt>
                <c:pt idx="1808">
                  <c:v>1.8080000000000001</c:v>
                </c:pt>
                <c:pt idx="1809">
                  <c:v>1.8089999999999999</c:v>
                </c:pt>
                <c:pt idx="1810">
                  <c:v>1.81</c:v>
                </c:pt>
                <c:pt idx="1811">
                  <c:v>1.8109999999999999</c:v>
                </c:pt>
                <c:pt idx="1812">
                  <c:v>1.8120000000000001</c:v>
                </c:pt>
                <c:pt idx="1813">
                  <c:v>1.8129999999999999</c:v>
                </c:pt>
                <c:pt idx="1814">
                  <c:v>1.8140000000000001</c:v>
                </c:pt>
                <c:pt idx="1815">
                  <c:v>1.8149999999999999</c:v>
                </c:pt>
                <c:pt idx="1816">
                  <c:v>1.8160000000000001</c:v>
                </c:pt>
                <c:pt idx="1817">
                  <c:v>1.8169999999999999</c:v>
                </c:pt>
                <c:pt idx="1818">
                  <c:v>1.8180000000000001</c:v>
                </c:pt>
                <c:pt idx="1819">
                  <c:v>1.819</c:v>
                </c:pt>
                <c:pt idx="1820">
                  <c:v>1.82</c:v>
                </c:pt>
                <c:pt idx="1821">
                  <c:v>1.821</c:v>
                </c:pt>
                <c:pt idx="1822">
                  <c:v>1.8220000000000001</c:v>
                </c:pt>
                <c:pt idx="1823">
                  <c:v>1.823</c:v>
                </c:pt>
                <c:pt idx="1824">
                  <c:v>1.8240000000000001</c:v>
                </c:pt>
                <c:pt idx="1825">
                  <c:v>1.825</c:v>
                </c:pt>
                <c:pt idx="1826">
                  <c:v>1.8260000000000001</c:v>
                </c:pt>
                <c:pt idx="1827">
                  <c:v>1.827</c:v>
                </c:pt>
                <c:pt idx="1828">
                  <c:v>1.8280000000000001</c:v>
                </c:pt>
                <c:pt idx="1829">
                  <c:v>1.829</c:v>
                </c:pt>
                <c:pt idx="1830">
                  <c:v>1.83</c:v>
                </c:pt>
                <c:pt idx="1831">
                  <c:v>1.831</c:v>
                </c:pt>
                <c:pt idx="1832">
                  <c:v>1.8320000000000001</c:v>
                </c:pt>
                <c:pt idx="1833">
                  <c:v>1.833</c:v>
                </c:pt>
                <c:pt idx="1834">
                  <c:v>1.8340000000000001</c:v>
                </c:pt>
                <c:pt idx="1835">
                  <c:v>1.835</c:v>
                </c:pt>
                <c:pt idx="1836">
                  <c:v>1.8360000000000001</c:v>
                </c:pt>
                <c:pt idx="1837">
                  <c:v>1.837</c:v>
                </c:pt>
                <c:pt idx="1838">
                  <c:v>1.8380000000000001</c:v>
                </c:pt>
                <c:pt idx="1839">
                  <c:v>1.839</c:v>
                </c:pt>
                <c:pt idx="1840">
                  <c:v>1.84</c:v>
                </c:pt>
                <c:pt idx="1841">
                  <c:v>1.841</c:v>
                </c:pt>
                <c:pt idx="1842">
                  <c:v>1.8420000000000001</c:v>
                </c:pt>
                <c:pt idx="1843">
                  <c:v>1.843</c:v>
                </c:pt>
                <c:pt idx="1844">
                  <c:v>1.8440000000000001</c:v>
                </c:pt>
                <c:pt idx="1845">
                  <c:v>1.845</c:v>
                </c:pt>
                <c:pt idx="1846">
                  <c:v>1.8460000000000001</c:v>
                </c:pt>
                <c:pt idx="1847">
                  <c:v>1.847</c:v>
                </c:pt>
                <c:pt idx="1848">
                  <c:v>1.8480000000000001</c:v>
                </c:pt>
                <c:pt idx="1849">
                  <c:v>1.849</c:v>
                </c:pt>
                <c:pt idx="1850">
                  <c:v>1.85</c:v>
                </c:pt>
                <c:pt idx="1851">
                  <c:v>1.851</c:v>
                </c:pt>
                <c:pt idx="1852">
                  <c:v>1.8520000000000001</c:v>
                </c:pt>
                <c:pt idx="1853">
                  <c:v>1.853</c:v>
                </c:pt>
                <c:pt idx="1854">
                  <c:v>1.8540000000000001</c:v>
                </c:pt>
                <c:pt idx="1855">
                  <c:v>1.855</c:v>
                </c:pt>
                <c:pt idx="1856">
                  <c:v>1.8560000000000001</c:v>
                </c:pt>
                <c:pt idx="1857">
                  <c:v>1.857</c:v>
                </c:pt>
                <c:pt idx="1858">
                  <c:v>1.8580000000000001</c:v>
                </c:pt>
                <c:pt idx="1859">
                  <c:v>1.859</c:v>
                </c:pt>
                <c:pt idx="1860">
                  <c:v>1.86</c:v>
                </c:pt>
                <c:pt idx="1861">
                  <c:v>1.861</c:v>
                </c:pt>
                <c:pt idx="1862">
                  <c:v>1.8620000000000001</c:v>
                </c:pt>
                <c:pt idx="1863">
                  <c:v>1.863</c:v>
                </c:pt>
                <c:pt idx="1864">
                  <c:v>1.8640000000000001</c:v>
                </c:pt>
                <c:pt idx="1865">
                  <c:v>1.865</c:v>
                </c:pt>
                <c:pt idx="1866">
                  <c:v>1.8660000000000001</c:v>
                </c:pt>
                <c:pt idx="1867">
                  <c:v>1.867</c:v>
                </c:pt>
                <c:pt idx="1868">
                  <c:v>1.8680000000000001</c:v>
                </c:pt>
                <c:pt idx="1869">
                  <c:v>1.869</c:v>
                </c:pt>
                <c:pt idx="1870">
                  <c:v>1.87</c:v>
                </c:pt>
                <c:pt idx="1871">
                  <c:v>1.871</c:v>
                </c:pt>
                <c:pt idx="1872">
                  <c:v>1.8720000000000001</c:v>
                </c:pt>
                <c:pt idx="1873">
                  <c:v>1.873</c:v>
                </c:pt>
                <c:pt idx="1874">
                  <c:v>1.8740000000000001</c:v>
                </c:pt>
                <c:pt idx="1875">
                  <c:v>1.875</c:v>
                </c:pt>
                <c:pt idx="1876">
                  <c:v>1.8759999999999999</c:v>
                </c:pt>
                <c:pt idx="1877">
                  <c:v>1.877</c:v>
                </c:pt>
                <c:pt idx="1878">
                  <c:v>1.8779999999999999</c:v>
                </c:pt>
                <c:pt idx="1879">
                  <c:v>1.879</c:v>
                </c:pt>
                <c:pt idx="1880">
                  <c:v>1.88</c:v>
                </c:pt>
                <c:pt idx="1881">
                  <c:v>1.881</c:v>
                </c:pt>
                <c:pt idx="1882">
                  <c:v>1.8819999999999999</c:v>
                </c:pt>
                <c:pt idx="1883">
                  <c:v>1.883</c:v>
                </c:pt>
                <c:pt idx="1884">
                  <c:v>1.8839999999999999</c:v>
                </c:pt>
                <c:pt idx="1885">
                  <c:v>1.885</c:v>
                </c:pt>
                <c:pt idx="1886">
                  <c:v>1.8859999999999999</c:v>
                </c:pt>
                <c:pt idx="1887">
                  <c:v>1.887</c:v>
                </c:pt>
                <c:pt idx="1888">
                  <c:v>1.8879999999999999</c:v>
                </c:pt>
                <c:pt idx="1889">
                  <c:v>1.889</c:v>
                </c:pt>
                <c:pt idx="1890">
                  <c:v>1.89</c:v>
                </c:pt>
                <c:pt idx="1891">
                  <c:v>1.891</c:v>
                </c:pt>
                <c:pt idx="1892">
                  <c:v>1.8919999999999999</c:v>
                </c:pt>
                <c:pt idx="1893">
                  <c:v>1.893</c:v>
                </c:pt>
                <c:pt idx="1894">
                  <c:v>1.8939999999999999</c:v>
                </c:pt>
                <c:pt idx="1895">
                  <c:v>1.895</c:v>
                </c:pt>
                <c:pt idx="1896">
                  <c:v>1.8959999999999999</c:v>
                </c:pt>
                <c:pt idx="1897">
                  <c:v>1.897</c:v>
                </c:pt>
                <c:pt idx="1898">
                  <c:v>1.8979999999999999</c:v>
                </c:pt>
                <c:pt idx="1899">
                  <c:v>1.899</c:v>
                </c:pt>
                <c:pt idx="1900">
                  <c:v>1.9</c:v>
                </c:pt>
                <c:pt idx="1901">
                  <c:v>1.901</c:v>
                </c:pt>
                <c:pt idx="1902">
                  <c:v>1.9019999999999999</c:v>
                </c:pt>
                <c:pt idx="1903">
                  <c:v>1.903</c:v>
                </c:pt>
                <c:pt idx="1904">
                  <c:v>1.9039999999999999</c:v>
                </c:pt>
                <c:pt idx="1905">
                  <c:v>1.905</c:v>
                </c:pt>
                <c:pt idx="1906">
                  <c:v>1.9059999999999999</c:v>
                </c:pt>
                <c:pt idx="1907">
                  <c:v>1.907</c:v>
                </c:pt>
                <c:pt idx="1908">
                  <c:v>1.9079999999999999</c:v>
                </c:pt>
                <c:pt idx="1909">
                  <c:v>1.909</c:v>
                </c:pt>
                <c:pt idx="1910">
                  <c:v>1.91</c:v>
                </c:pt>
                <c:pt idx="1911">
                  <c:v>1.911</c:v>
                </c:pt>
                <c:pt idx="1912">
                  <c:v>1.9119999999999999</c:v>
                </c:pt>
                <c:pt idx="1913">
                  <c:v>1.913</c:v>
                </c:pt>
                <c:pt idx="1914">
                  <c:v>1.9139999999999999</c:v>
                </c:pt>
                <c:pt idx="1915">
                  <c:v>1.915</c:v>
                </c:pt>
                <c:pt idx="1916">
                  <c:v>1.9159999999999999</c:v>
                </c:pt>
                <c:pt idx="1917">
                  <c:v>1.917</c:v>
                </c:pt>
                <c:pt idx="1918">
                  <c:v>1.9179999999999999</c:v>
                </c:pt>
                <c:pt idx="1919">
                  <c:v>1.919</c:v>
                </c:pt>
                <c:pt idx="1920">
                  <c:v>1.92</c:v>
                </c:pt>
                <c:pt idx="1921">
                  <c:v>1.921</c:v>
                </c:pt>
                <c:pt idx="1922">
                  <c:v>1.9219999999999999</c:v>
                </c:pt>
                <c:pt idx="1923">
                  <c:v>1.923</c:v>
                </c:pt>
                <c:pt idx="1924">
                  <c:v>1.9239999999999999</c:v>
                </c:pt>
                <c:pt idx="1925">
                  <c:v>1.925</c:v>
                </c:pt>
                <c:pt idx="1926">
                  <c:v>1.9259999999999999</c:v>
                </c:pt>
                <c:pt idx="1927">
                  <c:v>1.927</c:v>
                </c:pt>
                <c:pt idx="1928">
                  <c:v>1.9279999999999999</c:v>
                </c:pt>
                <c:pt idx="1929">
                  <c:v>1.929</c:v>
                </c:pt>
                <c:pt idx="1930">
                  <c:v>1.93</c:v>
                </c:pt>
                <c:pt idx="1931">
                  <c:v>1.931</c:v>
                </c:pt>
                <c:pt idx="1932">
                  <c:v>1.9319999999999999</c:v>
                </c:pt>
                <c:pt idx="1933">
                  <c:v>1.9330000000000001</c:v>
                </c:pt>
                <c:pt idx="1934">
                  <c:v>1.9339999999999999</c:v>
                </c:pt>
                <c:pt idx="1935">
                  <c:v>1.9350000000000001</c:v>
                </c:pt>
                <c:pt idx="1936">
                  <c:v>1.9359999999999999</c:v>
                </c:pt>
                <c:pt idx="1937">
                  <c:v>1.9370000000000001</c:v>
                </c:pt>
                <c:pt idx="1938">
                  <c:v>1.9379999999999999</c:v>
                </c:pt>
                <c:pt idx="1939">
                  <c:v>1.9390000000000001</c:v>
                </c:pt>
                <c:pt idx="1940">
                  <c:v>1.94</c:v>
                </c:pt>
                <c:pt idx="1941">
                  <c:v>1.9410000000000001</c:v>
                </c:pt>
                <c:pt idx="1942">
                  <c:v>1.9419999999999999</c:v>
                </c:pt>
                <c:pt idx="1943">
                  <c:v>1.9430000000000001</c:v>
                </c:pt>
                <c:pt idx="1944">
                  <c:v>1.944</c:v>
                </c:pt>
                <c:pt idx="1945">
                  <c:v>1.9450000000000001</c:v>
                </c:pt>
                <c:pt idx="1946">
                  <c:v>1.946</c:v>
                </c:pt>
                <c:pt idx="1947">
                  <c:v>1.9470000000000001</c:v>
                </c:pt>
                <c:pt idx="1948">
                  <c:v>1.948</c:v>
                </c:pt>
                <c:pt idx="1949">
                  <c:v>1.9490000000000001</c:v>
                </c:pt>
                <c:pt idx="1950">
                  <c:v>1.95</c:v>
                </c:pt>
                <c:pt idx="1951">
                  <c:v>1.9510000000000001</c:v>
                </c:pt>
                <c:pt idx="1952">
                  <c:v>1.952</c:v>
                </c:pt>
                <c:pt idx="1953">
                  <c:v>1.9530000000000001</c:v>
                </c:pt>
                <c:pt idx="1954">
                  <c:v>1.954</c:v>
                </c:pt>
                <c:pt idx="1955">
                  <c:v>1.9550000000000001</c:v>
                </c:pt>
                <c:pt idx="1956">
                  <c:v>1.956</c:v>
                </c:pt>
                <c:pt idx="1957">
                  <c:v>1.9570000000000001</c:v>
                </c:pt>
                <c:pt idx="1958">
                  <c:v>1.958</c:v>
                </c:pt>
                <c:pt idx="1959">
                  <c:v>1.9590000000000001</c:v>
                </c:pt>
                <c:pt idx="1960">
                  <c:v>1.96</c:v>
                </c:pt>
                <c:pt idx="1961">
                  <c:v>1.9610000000000001</c:v>
                </c:pt>
                <c:pt idx="1962">
                  <c:v>1.962</c:v>
                </c:pt>
                <c:pt idx="1963">
                  <c:v>1.9630000000000001</c:v>
                </c:pt>
                <c:pt idx="1964">
                  <c:v>1.964</c:v>
                </c:pt>
                <c:pt idx="1965">
                  <c:v>1.9650000000000001</c:v>
                </c:pt>
                <c:pt idx="1966">
                  <c:v>1.966</c:v>
                </c:pt>
                <c:pt idx="1967">
                  <c:v>1.9670000000000001</c:v>
                </c:pt>
                <c:pt idx="1968">
                  <c:v>1.968</c:v>
                </c:pt>
                <c:pt idx="1969">
                  <c:v>1.9690000000000001</c:v>
                </c:pt>
                <c:pt idx="1970">
                  <c:v>1.97</c:v>
                </c:pt>
                <c:pt idx="1971">
                  <c:v>1.9710000000000001</c:v>
                </c:pt>
                <c:pt idx="1972">
                  <c:v>1.972</c:v>
                </c:pt>
                <c:pt idx="1973">
                  <c:v>1.9730000000000001</c:v>
                </c:pt>
                <c:pt idx="1974">
                  <c:v>1.974</c:v>
                </c:pt>
                <c:pt idx="1975">
                  <c:v>1.9750000000000001</c:v>
                </c:pt>
                <c:pt idx="1976">
                  <c:v>1.976</c:v>
                </c:pt>
                <c:pt idx="1977">
                  <c:v>1.9770000000000001</c:v>
                </c:pt>
                <c:pt idx="1978">
                  <c:v>1.978</c:v>
                </c:pt>
                <c:pt idx="1979">
                  <c:v>1.9790000000000001</c:v>
                </c:pt>
                <c:pt idx="1980">
                  <c:v>1.98</c:v>
                </c:pt>
                <c:pt idx="1981">
                  <c:v>1.9810000000000001</c:v>
                </c:pt>
                <c:pt idx="1982">
                  <c:v>1.982</c:v>
                </c:pt>
                <c:pt idx="1983">
                  <c:v>1.9830000000000001</c:v>
                </c:pt>
                <c:pt idx="1984">
                  <c:v>1.984</c:v>
                </c:pt>
                <c:pt idx="1985">
                  <c:v>1.9850000000000001</c:v>
                </c:pt>
                <c:pt idx="1986">
                  <c:v>1.986</c:v>
                </c:pt>
                <c:pt idx="1987">
                  <c:v>1.9870000000000001</c:v>
                </c:pt>
                <c:pt idx="1988">
                  <c:v>1.988</c:v>
                </c:pt>
                <c:pt idx="1989">
                  <c:v>1.9890000000000001</c:v>
                </c:pt>
                <c:pt idx="1990">
                  <c:v>1.99</c:v>
                </c:pt>
                <c:pt idx="1991">
                  <c:v>1.9910000000000001</c:v>
                </c:pt>
                <c:pt idx="1992">
                  <c:v>1.992</c:v>
                </c:pt>
                <c:pt idx="1993">
                  <c:v>1.9930000000000001</c:v>
                </c:pt>
                <c:pt idx="1994">
                  <c:v>1.994</c:v>
                </c:pt>
                <c:pt idx="1995">
                  <c:v>1.9950000000000001</c:v>
                </c:pt>
                <c:pt idx="1996">
                  <c:v>1.996</c:v>
                </c:pt>
                <c:pt idx="1997">
                  <c:v>1.9970000000000001</c:v>
                </c:pt>
                <c:pt idx="1998">
                  <c:v>1.998</c:v>
                </c:pt>
                <c:pt idx="1999">
                  <c:v>1.9990000000000001</c:v>
                </c:pt>
                <c:pt idx="2000">
                  <c:v>2</c:v>
                </c:pt>
                <c:pt idx="2001">
                  <c:v>2.0009999999999999</c:v>
                </c:pt>
                <c:pt idx="2002">
                  <c:v>2.0019999999999998</c:v>
                </c:pt>
                <c:pt idx="2003">
                  <c:v>2.0030000000000001</c:v>
                </c:pt>
                <c:pt idx="2004">
                  <c:v>2.004</c:v>
                </c:pt>
                <c:pt idx="2005">
                  <c:v>2.0049999999999999</c:v>
                </c:pt>
                <c:pt idx="2006">
                  <c:v>2.0059999999999998</c:v>
                </c:pt>
                <c:pt idx="2007">
                  <c:v>2.0070000000000001</c:v>
                </c:pt>
                <c:pt idx="2008">
                  <c:v>2.008</c:v>
                </c:pt>
                <c:pt idx="2009">
                  <c:v>2.0089999999999999</c:v>
                </c:pt>
                <c:pt idx="2010">
                  <c:v>2.0099999999999998</c:v>
                </c:pt>
                <c:pt idx="2011">
                  <c:v>2.0110000000000001</c:v>
                </c:pt>
                <c:pt idx="2012">
                  <c:v>2.012</c:v>
                </c:pt>
                <c:pt idx="2013">
                  <c:v>2.0129999999999999</c:v>
                </c:pt>
                <c:pt idx="2014">
                  <c:v>2.0139999999999998</c:v>
                </c:pt>
                <c:pt idx="2015">
                  <c:v>2.0150000000000001</c:v>
                </c:pt>
                <c:pt idx="2016">
                  <c:v>2.016</c:v>
                </c:pt>
                <c:pt idx="2017">
                  <c:v>2.0169999999999999</c:v>
                </c:pt>
                <c:pt idx="2018">
                  <c:v>2.0179999999999998</c:v>
                </c:pt>
                <c:pt idx="2019">
                  <c:v>2.0190000000000001</c:v>
                </c:pt>
                <c:pt idx="2020">
                  <c:v>2.02</c:v>
                </c:pt>
                <c:pt idx="2021">
                  <c:v>2.0209999999999999</c:v>
                </c:pt>
                <c:pt idx="2022">
                  <c:v>2.0219999999999998</c:v>
                </c:pt>
                <c:pt idx="2023">
                  <c:v>2.0230000000000001</c:v>
                </c:pt>
                <c:pt idx="2024">
                  <c:v>2.024</c:v>
                </c:pt>
                <c:pt idx="2025">
                  <c:v>2.0249999999999999</c:v>
                </c:pt>
                <c:pt idx="2026">
                  <c:v>2.0259999999999998</c:v>
                </c:pt>
                <c:pt idx="2027">
                  <c:v>2.0270000000000001</c:v>
                </c:pt>
                <c:pt idx="2028">
                  <c:v>2.028</c:v>
                </c:pt>
                <c:pt idx="2029">
                  <c:v>2.0289999999999999</c:v>
                </c:pt>
                <c:pt idx="2030">
                  <c:v>2.0299999999999998</c:v>
                </c:pt>
                <c:pt idx="2031">
                  <c:v>2.0310000000000001</c:v>
                </c:pt>
                <c:pt idx="2032">
                  <c:v>2.032</c:v>
                </c:pt>
                <c:pt idx="2033">
                  <c:v>2.0329999999999999</c:v>
                </c:pt>
                <c:pt idx="2034">
                  <c:v>2.0339999999999998</c:v>
                </c:pt>
                <c:pt idx="2035">
                  <c:v>2.0350000000000001</c:v>
                </c:pt>
                <c:pt idx="2036">
                  <c:v>2.036</c:v>
                </c:pt>
                <c:pt idx="2037">
                  <c:v>2.0369999999999999</c:v>
                </c:pt>
                <c:pt idx="2038">
                  <c:v>2.0379999999999998</c:v>
                </c:pt>
                <c:pt idx="2039">
                  <c:v>2.0390000000000001</c:v>
                </c:pt>
                <c:pt idx="2040">
                  <c:v>2.04</c:v>
                </c:pt>
                <c:pt idx="2041">
                  <c:v>2.0409999999999999</c:v>
                </c:pt>
                <c:pt idx="2042">
                  <c:v>2.0419999999999998</c:v>
                </c:pt>
                <c:pt idx="2043">
                  <c:v>2.0430000000000001</c:v>
                </c:pt>
                <c:pt idx="2044">
                  <c:v>2.044</c:v>
                </c:pt>
                <c:pt idx="2045">
                  <c:v>2.0449999999999999</c:v>
                </c:pt>
                <c:pt idx="2046">
                  <c:v>2.0459999999999998</c:v>
                </c:pt>
                <c:pt idx="2047">
                  <c:v>2.0470000000000002</c:v>
                </c:pt>
                <c:pt idx="2048">
                  <c:v>2.048</c:v>
                </c:pt>
                <c:pt idx="2049">
                  <c:v>2.0489999999999999</c:v>
                </c:pt>
                <c:pt idx="2050">
                  <c:v>2.0499999999999998</c:v>
                </c:pt>
                <c:pt idx="2051">
                  <c:v>2.0510000000000002</c:v>
                </c:pt>
                <c:pt idx="2052">
                  <c:v>2.052</c:v>
                </c:pt>
                <c:pt idx="2053">
                  <c:v>2.0529999999999999</c:v>
                </c:pt>
                <c:pt idx="2054">
                  <c:v>2.0539999999999998</c:v>
                </c:pt>
                <c:pt idx="2055">
                  <c:v>2.0550000000000002</c:v>
                </c:pt>
                <c:pt idx="2056">
                  <c:v>2.056</c:v>
                </c:pt>
                <c:pt idx="2057">
                  <c:v>2.0569999999999999</c:v>
                </c:pt>
                <c:pt idx="2058">
                  <c:v>2.0579999999999998</c:v>
                </c:pt>
                <c:pt idx="2059">
                  <c:v>2.0590000000000002</c:v>
                </c:pt>
                <c:pt idx="2060">
                  <c:v>2.06</c:v>
                </c:pt>
                <c:pt idx="2061">
                  <c:v>2.0609999999999999</c:v>
                </c:pt>
                <c:pt idx="2062">
                  <c:v>2.0619999999999998</c:v>
                </c:pt>
                <c:pt idx="2063">
                  <c:v>2.0630000000000002</c:v>
                </c:pt>
                <c:pt idx="2064">
                  <c:v>2.0640000000000001</c:v>
                </c:pt>
                <c:pt idx="2065">
                  <c:v>2.0649999999999999</c:v>
                </c:pt>
                <c:pt idx="2066">
                  <c:v>2.0659999999999998</c:v>
                </c:pt>
                <c:pt idx="2067">
                  <c:v>2.0670000000000002</c:v>
                </c:pt>
                <c:pt idx="2068">
                  <c:v>2.0680000000000001</c:v>
                </c:pt>
                <c:pt idx="2069">
                  <c:v>2.069</c:v>
                </c:pt>
                <c:pt idx="2070">
                  <c:v>2.0699999999999998</c:v>
                </c:pt>
                <c:pt idx="2071">
                  <c:v>2.0710000000000002</c:v>
                </c:pt>
                <c:pt idx="2072">
                  <c:v>2.0720000000000001</c:v>
                </c:pt>
                <c:pt idx="2073">
                  <c:v>2.073</c:v>
                </c:pt>
                <c:pt idx="2074">
                  <c:v>2.0739999999999998</c:v>
                </c:pt>
                <c:pt idx="2075">
                  <c:v>2.0750000000000002</c:v>
                </c:pt>
                <c:pt idx="2076">
                  <c:v>2.0760000000000001</c:v>
                </c:pt>
                <c:pt idx="2077">
                  <c:v>2.077</c:v>
                </c:pt>
                <c:pt idx="2078">
                  <c:v>2.0779999999999998</c:v>
                </c:pt>
                <c:pt idx="2079">
                  <c:v>2.0790000000000002</c:v>
                </c:pt>
                <c:pt idx="2080">
                  <c:v>2.08</c:v>
                </c:pt>
                <c:pt idx="2081">
                  <c:v>2.081</c:v>
                </c:pt>
                <c:pt idx="2082">
                  <c:v>2.0819999999999999</c:v>
                </c:pt>
                <c:pt idx="2083">
                  <c:v>2.0830000000000002</c:v>
                </c:pt>
                <c:pt idx="2084">
                  <c:v>2.0840000000000001</c:v>
                </c:pt>
                <c:pt idx="2085">
                  <c:v>2.085</c:v>
                </c:pt>
                <c:pt idx="2086">
                  <c:v>2.0859999999999999</c:v>
                </c:pt>
                <c:pt idx="2087">
                  <c:v>2.0870000000000002</c:v>
                </c:pt>
                <c:pt idx="2088">
                  <c:v>2.0880000000000001</c:v>
                </c:pt>
                <c:pt idx="2089">
                  <c:v>2.089</c:v>
                </c:pt>
                <c:pt idx="2090">
                  <c:v>2.09</c:v>
                </c:pt>
                <c:pt idx="2091">
                  <c:v>2.0910000000000002</c:v>
                </c:pt>
                <c:pt idx="2092">
                  <c:v>2.0920000000000001</c:v>
                </c:pt>
                <c:pt idx="2093">
                  <c:v>2.093</c:v>
                </c:pt>
                <c:pt idx="2094">
                  <c:v>2.0939999999999999</c:v>
                </c:pt>
                <c:pt idx="2095">
                  <c:v>2.0950000000000002</c:v>
                </c:pt>
                <c:pt idx="2096">
                  <c:v>2.0960000000000001</c:v>
                </c:pt>
                <c:pt idx="2097">
                  <c:v>2.097</c:v>
                </c:pt>
                <c:pt idx="2098">
                  <c:v>2.0979999999999999</c:v>
                </c:pt>
                <c:pt idx="2099">
                  <c:v>2.0990000000000002</c:v>
                </c:pt>
                <c:pt idx="2100">
                  <c:v>2.1</c:v>
                </c:pt>
                <c:pt idx="2101">
                  <c:v>2.101</c:v>
                </c:pt>
                <c:pt idx="2102">
                  <c:v>2.1019999999999999</c:v>
                </c:pt>
                <c:pt idx="2103">
                  <c:v>2.1030000000000002</c:v>
                </c:pt>
                <c:pt idx="2104">
                  <c:v>2.1040000000000001</c:v>
                </c:pt>
                <c:pt idx="2105">
                  <c:v>2.105</c:v>
                </c:pt>
                <c:pt idx="2106">
                  <c:v>2.1059999999999999</c:v>
                </c:pt>
                <c:pt idx="2107">
                  <c:v>2.1070000000000002</c:v>
                </c:pt>
                <c:pt idx="2108">
                  <c:v>2.1080000000000001</c:v>
                </c:pt>
                <c:pt idx="2109">
                  <c:v>2.109</c:v>
                </c:pt>
                <c:pt idx="2110">
                  <c:v>2.11</c:v>
                </c:pt>
                <c:pt idx="2111">
                  <c:v>2.1110000000000002</c:v>
                </c:pt>
                <c:pt idx="2112">
                  <c:v>2.1120000000000001</c:v>
                </c:pt>
                <c:pt idx="2113">
                  <c:v>2.113</c:v>
                </c:pt>
                <c:pt idx="2114">
                  <c:v>2.1139999999999999</c:v>
                </c:pt>
                <c:pt idx="2115">
                  <c:v>2.1150000000000002</c:v>
                </c:pt>
                <c:pt idx="2116">
                  <c:v>2.1160000000000001</c:v>
                </c:pt>
                <c:pt idx="2117">
                  <c:v>2.117</c:v>
                </c:pt>
                <c:pt idx="2118">
                  <c:v>2.1179999999999999</c:v>
                </c:pt>
                <c:pt idx="2119">
                  <c:v>2.1190000000000002</c:v>
                </c:pt>
                <c:pt idx="2120">
                  <c:v>2.12</c:v>
                </c:pt>
                <c:pt idx="2121">
                  <c:v>2.121</c:v>
                </c:pt>
                <c:pt idx="2122">
                  <c:v>2.1219999999999999</c:v>
                </c:pt>
                <c:pt idx="2123">
                  <c:v>2.1230000000000002</c:v>
                </c:pt>
                <c:pt idx="2124">
                  <c:v>2.1240000000000001</c:v>
                </c:pt>
                <c:pt idx="2125">
                  <c:v>2.125</c:v>
                </c:pt>
                <c:pt idx="2126">
                  <c:v>2.1259999999999999</c:v>
                </c:pt>
                <c:pt idx="2127">
                  <c:v>2.1269999999999998</c:v>
                </c:pt>
                <c:pt idx="2128">
                  <c:v>2.1280000000000001</c:v>
                </c:pt>
                <c:pt idx="2129">
                  <c:v>2.129</c:v>
                </c:pt>
                <c:pt idx="2130">
                  <c:v>2.13</c:v>
                </c:pt>
                <c:pt idx="2131">
                  <c:v>2.1309999999999998</c:v>
                </c:pt>
                <c:pt idx="2132">
                  <c:v>2.1320000000000001</c:v>
                </c:pt>
                <c:pt idx="2133">
                  <c:v>2.133</c:v>
                </c:pt>
                <c:pt idx="2134">
                  <c:v>2.1339999999999999</c:v>
                </c:pt>
                <c:pt idx="2135">
                  <c:v>2.1349999999999998</c:v>
                </c:pt>
                <c:pt idx="2136">
                  <c:v>2.1360000000000001</c:v>
                </c:pt>
                <c:pt idx="2137">
                  <c:v>2.137</c:v>
                </c:pt>
                <c:pt idx="2138">
                  <c:v>2.1379999999999999</c:v>
                </c:pt>
                <c:pt idx="2139">
                  <c:v>2.1389999999999998</c:v>
                </c:pt>
                <c:pt idx="2140">
                  <c:v>2.14</c:v>
                </c:pt>
                <c:pt idx="2141">
                  <c:v>2.141</c:v>
                </c:pt>
                <c:pt idx="2142">
                  <c:v>2.1419999999999999</c:v>
                </c:pt>
                <c:pt idx="2143">
                  <c:v>2.1429999999999998</c:v>
                </c:pt>
                <c:pt idx="2144">
                  <c:v>2.1440000000000001</c:v>
                </c:pt>
                <c:pt idx="2145">
                  <c:v>2.145</c:v>
                </c:pt>
                <c:pt idx="2146">
                  <c:v>2.1459999999999999</c:v>
                </c:pt>
                <c:pt idx="2147">
                  <c:v>2.1469999999999998</c:v>
                </c:pt>
                <c:pt idx="2148">
                  <c:v>2.1480000000000001</c:v>
                </c:pt>
                <c:pt idx="2149">
                  <c:v>2.149</c:v>
                </c:pt>
                <c:pt idx="2150">
                  <c:v>2.15</c:v>
                </c:pt>
                <c:pt idx="2151">
                  <c:v>2.1509999999999998</c:v>
                </c:pt>
                <c:pt idx="2152">
                  <c:v>2.1520000000000001</c:v>
                </c:pt>
                <c:pt idx="2153">
                  <c:v>2.153</c:v>
                </c:pt>
                <c:pt idx="2154">
                  <c:v>2.1539999999999999</c:v>
                </c:pt>
                <c:pt idx="2155">
                  <c:v>2.1549999999999998</c:v>
                </c:pt>
                <c:pt idx="2156">
                  <c:v>2.1560000000000001</c:v>
                </c:pt>
                <c:pt idx="2157">
                  <c:v>2.157</c:v>
                </c:pt>
                <c:pt idx="2158">
                  <c:v>2.1579999999999999</c:v>
                </c:pt>
                <c:pt idx="2159">
                  <c:v>2.1589999999999998</c:v>
                </c:pt>
                <c:pt idx="2160">
                  <c:v>2.16</c:v>
                </c:pt>
                <c:pt idx="2161">
                  <c:v>2.161</c:v>
                </c:pt>
                <c:pt idx="2162">
                  <c:v>2.1619999999999999</c:v>
                </c:pt>
                <c:pt idx="2163">
                  <c:v>2.1629999999999998</c:v>
                </c:pt>
                <c:pt idx="2164">
                  <c:v>2.1640000000000001</c:v>
                </c:pt>
                <c:pt idx="2165">
                  <c:v>2.165</c:v>
                </c:pt>
                <c:pt idx="2166">
                  <c:v>2.1659999999999999</c:v>
                </c:pt>
                <c:pt idx="2167">
                  <c:v>2.1669999999999998</c:v>
                </c:pt>
                <c:pt idx="2168">
                  <c:v>2.1680000000000001</c:v>
                </c:pt>
                <c:pt idx="2169">
                  <c:v>2.169</c:v>
                </c:pt>
                <c:pt idx="2170">
                  <c:v>2.17</c:v>
                </c:pt>
                <c:pt idx="2171">
                  <c:v>2.1709999999999998</c:v>
                </c:pt>
                <c:pt idx="2172">
                  <c:v>2.1720000000000002</c:v>
                </c:pt>
                <c:pt idx="2173">
                  <c:v>2.173</c:v>
                </c:pt>
                <c:pt idx="2174">
                  <c:v>2.1739999999999999</c:v>
                </c:pt>
                <c:pt idx="2175">
                  <c:v>2.1749999999999998</c:v>
                </c:pt>
                <c:pt idx="2176">
                  <c:v>2.1760000000000002</c:v>
                </c:pt>
                <c:pt idx="2177">
                  <c:v>2.177</c:v>
                </c:pt>
                <c:pt idx="2178">
                  <c:v>2.1779999999999999</c:v>
                </c:pt>
                <c:pt idx="2179">
                  <c:v>2.1789999999999998</c:v>
                </c:pt>
                <c:pt idx="2180">
                  <c:v>2.1800000000000002</c:v>
                </c:pt>
                <c:pt idx="2181">
                  <c:v>2.181</c:v>
                </c:pt>
                <c:pt idx="2182">
                  <c:v>2.1819999999999999</c:v>
                </c:pt>
                <c:pt idx="2183">
                  <c:v>2.1829999999999998</c:v>
                </c:pt>
                <c:pt idx="2184">
                  <c:v>2.1840000000000002</c:v>
                </c:pt>
                <c:pt idx="2185">
                  <c:v>2.1850000000000001</c:v>
                </c:pt>
                <c:pt idx="2186">
                  <c:v>2.1859999999999999</c:v>
                </c:pt>
                <c:pt idx="2187">
                  <c:v>2.1869999999999998</c:v>
                </c:pt>
                <c:pt idx="2188">
                  <c:v>2.1880000000000002</c:v>
                </c:pt>
                <c:pt idx="2189">
                  <c:v>2.1890000000000001</c:v>
                </c:pt>
                <c:pt idx="2190">
                  <c:v>2.19</c:v>
                </c:pt>
                <c:pt idx="2191">
                  <c:v>2.1909999999999998</c:v>
                </c:pt>
                <c:pt idx="2192">
                  <c:v>2.1920000000000002</c:v>
                </c:pt>
                <c:pt idx="2193">
                  <c:v>2.1930000000000001</c:v>
                </c:pt>
                <c:pt idx="2194">
                  <c:v>2.194</c:v>
                </c:pt>
                <c:pt idx="2195">
                  <c:v>2.1949999999999998</c:v>
                </c:pt>
                <c:pt idx="2196">
                  <c:v>2.1960000000000002</c:v>
                </c:pt>
                <c:pt idx="2197">
                  <c:v>2.1970000000000001</c:v>
                </c:pt>
                <c:pt idx="2198">
                  <c:v>2.198</c:v>
                </c:pt>
                <c:pt idx="2199">
                  <c:v>2.1989999999999998</c:v>
                </c:pt>
                <c:pt idx="2200">
                  <c:v>2.2000000000000002</c:v>
                </c:pt>
                <c:pt idx="2201">
                  <c:v>2.2010000000000001</c:v>
                </c:pt>
                <c:pt idx="2202">
                  <c:v>2.202</c:v>
                </c:pt>
                <c:pt idx="2203">
                  <c:v>2.2029999999999998</c:v>
                </c:pt>
                <c:pt idx="2204">
                  <c:v>2.2040000000000002</c:v>
                </c:pt>
                <c:pt idx="2205">
                  <c:v>2.2050000000000001</c:v>
                </c:pt>
                <c:pt idx="2206">
                  <c:v>2.206</c:v>
                </c:pt>
                <c:pt idx="2207">
                  <c:v>2.2069999999999999</c:v>
                </c:pt>
                <c:pt idx="2208">
                  <c:v>2.2080000000000002</c:v>
                </c:pt>
                <c:pt idx="2209">
                  <c:v>2.2090000000000001</c:v>
                </c:pt>
                <c:pt idx="2210">
                  <c:v>2.21</c:v>
                </c:pt>
                <c:pt idx="2211">
                  <c:v>2.2109999999999999</c:v>
                </c:pt>
                <c:pt idx="2212">
                  <c:v>2.2120000000000002</c:v>
                </c:pt>
                <c:pt idx="2213">
                  <c:v>2.2130000000000001</c:v>
                </c:pt>
                <c:pt idx="2214">
                  <c:v>2.214</c:v>
                </c:pt>
                <c:pt idx="2215">
                  <c:v>2.2149999999999999</c:v>
                </c:pt>
                <c:pt idx="2216">
                  <c:v>2.2160000000000002</c:v>
                </c:pt>
                <c:pt idx="2217">
                  <c:v>2.2170000000000001</c:v>
                </c:pt>
                <c:pt idx="2218">
                  <c:v>2.218</c:v>
                </c:pt>
                <c:pt idx="2219">
                  <c:v>2.2189999999999999</c:v>
                </c:pt>
                <c:pt idx="2220">
                  <c:v>2.2200000000000002</c:v>
                </c:pt>
                <c:pt idx="2221">
                  <c:v>2.2210000000000001</c:v>
                </c:pt>
                <c:pt idx="2222">
                  <c:v>2.222</c:v>
                </c:pt>
                <c:pt idx="2223">
                  <c:v>2.2229999999999999</c:v>
                </c:pt>
                <c:pt idx="2224">
                  <c:v>2.2240000000000002</c:v>
                </c:pt>
                <c:pt idx="2225">
                  <c:v>2.2250000000000001</c:v>
                </c:pt>
                <c:pt idx="2226">
                  <c:v>2.226</c:v>
                </c:pt>
                <c:pt idx="2227">
                  <c:v>2.2269999999999999</c:v>
                </c:pt>
                <c:pt idx="2228">
                  <c:v>2.2280000000000002</c:v>
                </c:pt>
                <c:pt idx="2229">
                  <c:v>2.2290000000000001</c:v>
                </c:pt>
                <c:pt idx="2230">
                  <c:v>2.23</c:v>
                </c:pt>
                <c:pt idx="2231">
                  <c:v>2.2309999999999999</c:v>
                </c:pt>
                <c:pt idx="2232">
                  <c:v>2.2320000000000002</c:v>
                </c:pt>
                <c:pt idx="2233">
                  <c:v>2.2330000000000001</c:v>
                </c:pt>
                <c:pt idx="2234">
                  <c:v>2.234</c:v>
                </c:pt>
                <c:pt idx="2235">
                  <c:v>2.2349999999999999</c:v>
                </c:pt>
                <c:pt idx="2236">
                  <c:v>2.2360000000000002</c:v>
                </c:pt>
                <c:pt idx="2237">
                  <c:v>2.2370000000000001</c:v>
                </c:pt>
                <c:pt idx="2238">
                  <c:v>2.238</c:v>
                </c:pt>
                <c:pt idx="2239">
                  <c:v>2.2389999999999999</c:v>
                </c:pt>
                <c:pt idx="2240">
                  <c:v>2.2400000000000002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2.2429999999999999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</c:v>
                </c:pt>
                <c:pt idx="2247">
                  <c:v>2.2469999999999999</c:v>
                </c:pt>
                <c:pt idx="2248">
                  <c:v>2.2480000000000002</c:v>
                </c:pt>
                <c:pt idx="2249">
                  <c:v>2.2490000000000001</c:v>
                </c:pt>
                <c:pt idx="2250">
                  <c:v>2.25</c:v>
                </c:pt>
                <c:pt idx="2251">
                  <c:v>2.2509999999999999</c:v>
                </c:pt>
                <c:pt idx="2252">
                  <c:v>2.2519999999999998</c:v>
                </c:pt>
                <c:pt idx="2253">
                  <c:v>2.2530000000000001</c:v>
                </c:pt>
                <c:pt idx="2254">
                  <c:v>2.254</c:v>
                </c:pt>
                <c:pt idx="2255">
                  <c:v>2.2549999999999999</c:v>
                </c:pt>
                <c:pt idx="2256">
                  <c:v>2.2559999999999998</c:v>
                </c:pt>
                <c:pt idx="2257">
                  <c:v>2.2570000000000001</c:v>
                </c:pt>
                <c:pt idx="2258">
                  <c:v>2.258</c:v>
                </c:pt>
                <c:pt idx="2259">
                  <c:v>2.2589999999999999</c:v>
                </c:pt>
                <c:pt idx="2260">
                  <c:v>2.2599999999999998</c:v>
                </c:pt>
                <c:pt idx="2261">
                  <c:v>2.2610000000000001</c:v>
                </c:pt>
                <c:pt idx="2262">
                  <c:v>2.262</c:v>
                </c:pt>
                <c:pt idx="2263">
                  <c:v>2.2629999999999999</c:v>
                </c:pt>
                <c:pt idx="2264">
                  <c:v>2.2639999999999998</c:v>
                </c:pt>
                <c:pt idx="2265">
                  <c:v>2.2650000000000001</c:v>
                </c:pt>
                <c:pt idx="2266">
                  <c:v>2.266</c:v>
                </c:pt>
                <c:pt idx="2267">
                  <c:v>2.2669999999999999</c:v>
                </c:pt>
                <c:pt idx="2268">
                  <c:v>2.2679999999999998</c:v>
                </c:pt>
                <c:pt idx="2269">
                  <c:v>2.2690000000000001</c:v>
                </c:pt>
                <c:pt idx="2270">
                  <c:v>2.27</c:v>
                </c:pt>
                <c:pt idx="2271">
                  <c:v>2.2709999999999999</c:v>
                </c:pt>
                <c:pt idx="2272">
                  <c:v>2.2719999999999998</c:v>
                </c:pt>
                <c:pt idx="2273">
                  <c:v>2.2730000000000001</c:v>
                </c:pt>
                <c:pt idx="2274">
                  <c:v>2.274</c:v>
                </c:pt>
                <c:pt idx="2275">
                  <c:v>2.2749999999999999</c:v>
                </c:pt>
                <c:pt idx="2276">
                  <c:v>2.2759999999999998</c:v>
                </c:pt>
                <c:pt idx="2277">
                  <c:v>2.2770000000000001</c:v>
                </c:pt>
                <c:pt idx="2278">
                  <c:v>2.278</c:v>
                </c:pt>
                <c:pt idx="2279">
                  <c:v>2.2789999999999999</c:v>
                </c:pt>
                <c:pt idx="2280">
                  <c:v>2.2799999999999998</c:v>
                </c:pt>
                <c:pt idx="2281">
                  <c:v>2.2810000000000001</c:v>
                </c:pt>
                <c:pt idx="2282">
                  <c:v>2.282</c:v>
                </c:pt>
                <c:pt idx="2283">
                  <c:v>2.2829999999999999</c:v>
                </c:pt>
                <c:pt idx="2284">
                  <c:v>2.2839999999999998</c:v>
                </c:pt>
                <c:pt idx="2285">
                  <c:v>2.2850000000000001</c:v>
                </c:pt>
                <c:pt idx="2286">
                  <c:v>2.286</c:v>
                </c:pt>
                <c:pt idx="2287">
                  <c:v>2.2869999999999999</c:v>
                </c:pt>
                <c:pt idx="2288">
                  <c:v>2.2879999999999998</c:v>
                </c:pt>
                <c:pt idx="2289">
                  <c:v>2.2890000000000001</c:v>
                </c:pt>
                <c:pt idx="2290">
                  <c:v>2.29</c:v>
                </c:pt>
                <c:pt idx="2291">
                  <c:v>2.2909999999999999</c:v>
                </c:pt>
                <c:pt idx="2292">
                  <c:v>2.2919999999999998</c:v>
                </c:pt>
                <c:pt idx="2293">
                  <c:v>2.2930000000000001</c:v>
                </c:pt>
                <c:pt idx="2294">
                  <c:v>2.294</c:v>
                </c:pt>
                <c:pt idx="2295">
                  <c:v>2.2949999999999999</c:v>
                </c:pt>
                <c:pt idx="2296">
                  <c:v>2.2959999999999998</c:v>
                </c:pt>
                <c:pt idx="2297">
                  <c:v>2.2970000000000002</c:v>
                </c:pt>
                <c:pt idx="2298">
                  <c:v>2.298</c:v>
                </c:pt>
                <c:pt idx="2299">
                  <c:v>2.2989999999999999</c:v>
                </c:pt>
                <c:pt idx="2300">
                  <c:v>2.2999999999999998</c:v>
                </c:pt>
                <c:pt idx="2301">
                  <c:v>2.3010000000000002</c:v>
                </c:pt>
                <c:pt idx="2302">
                  <c:v>2.302</c:v>
                </c:pt>
                <c:pt idx="2303">
                  <c:v>2.3029999999999999</c:v>
                </c:pt>
                <c:pt idx="2304">
                  <c:v>2.3039999999999998</c:v>
                </c:pt>
                <c:pt idx="2305">
                  <c:v>2.3050000000000002</c:v>
                </c:pt>
                <c:pt idx="2306">
                  <c:v>2.306</c:v>
                </c:pt>
                <c:pt idx="2307">
                  <c:v>2.3069999999999999</c:v>
                </c:pt>
                <c:pt idx="2308">
                  <c:v>2.3079999999999998</c:v>
                </c:pt>
                <c:pt idx="2309">
                  <c:v>2.3090000000000002</c:v>
                </c:pt>
                <c:pt idx="2310">
                  <c:v>2.31</c:v>
                </c:pt>
                <c:pt idx="2311">
                  <c:v>2.3109999999999999</c:v>
                </c:pt>
                <c:pt idx="2312">
                  <c:v>2.3119999999999998</c:v>
                </c:pt>
                <c:pt idx="2313">
                  <c:v>2.3130000000000002</c:v>
                </c:pt>
                <c:pt idx="2314">
                  <c:v>2.3140000000000001</c:v>
                </c:pt>
                <c:pt idx="2315">
                  <c:v>2.3149999999999999</c:v>
                </c:pt>
                <c:pt idx="2316">
                  <c:v>2.3159999999999998</c:v>
                </c:pt>
                <c:pt idx="2317">
                  <c:v>2.3170000000000002</c:v>
                </c:pt>
                <c:pt idx="2318">
                  <c:v>2.3180000000000001</c:v>
                </c:pt>
                <c:pt idx="2319">
                  <c:v>2.319</c:v>
                </c:pt>
                <c:pt idx="2320">
                  <c:v>2.3199999999999998</c:v>
                </c:pt>
                <c:pt idx="2321">
                  <c:v>2.3210000000000002</c:v>
                </c:pt>
                <c:pt idx="2322">
                  <c:v>2.3220000000000001</c:v>
                </c:pt>
                <c:pt idx="2323">
                  <c:v>2.323</c:v>
                </c:pt>
                <c:pt idx="2324">
                  <c:v>2.3239999999999998</c:v>
                </c:pt>
                <c:pt idx="2325">
                  <c:v>2.3250000000000002</c:v>
                </c:pt>
                <c:pt idx="2326">
                  <c:v>2.3260000000000001</c:v>
                </c:pt>
                <c:pt idx="2327">
                  <c:v>2.327</c:v>
                </c:pt>
                <c:pt idx="2328">
                  <c:v>2.3279999999999998</c:v>
                </c:pt>
                <c:pt idx="2329">
                  <c:v>2.3290000000000002</c:v>
                </c:pt>
                <c:pt idx="2330">
                  <c:v>2.33</c:v>
                </c:pt>
                <c:pt idx="2331">
                  <c:v>2.331</c:v>
                </c:pt>
                <c:pt idx="2332">
                  <c:v>2.3319999999999999</c:v>
                </c:pt>
                <c:pt idx="2333">
                  <c:v>2.3330000000000002</c:v>
                </c:pt>
                <c:pt idx="2334">
                  <c:v>2.3340000000000001</c:v>
                </c:pt>
                <c:pt idx="2335">
                  <c:v>2.335</c:v>
                </c:pt>
                <c:pt idx="2336">
                  <c:v>2.3359999999999999</c:v>
                </c:pt>
                <c:pt idx="2337">
                  <c:v>2.3370000000000002</c:v>
                </c:pt>
                <c:pt idx="2338">
                  <c:v>2.3380000000000001</c:v>
                </c:pt>
                <c:pt idx="2339">
                  <c:v>2.339</c:v>
                </c:pt>
                <c:pt idx="2340">
                  <c:v>2.34</c:v>
                </c:pt>
                <c:pt idx="2341">
                  <c:v>2.3410000000000002</c:v>
                </c:pt>
                <c:pt idx="2342">
                  <c:v>2.3420000000000001</c:v>
                </c:pt>
                <c:pt idx="2343">
                  <c:v>2.343</c:v>
                </c:pt>
                <c:pt idx="2344">
                  <c:v>2.3439999999999999</c:v>
                </c:pt>
                <c:pt idx="2345">
                  <c:v>2.3450000000000002</c:v>
                </c:pt>
                <c:pt idx="2346">
                  <c:v>2.3460000000000001</c:v>
                </c:pt>
                <c:pt idx="2347">
                  <c:v>2.347</c:v>
                </c:pt>
                <c:pt idx="2348">
                  <c:v>2.3479999999999999</c:v>
                </c:pt>
                <c:pt idx="2349">
                  <c:v>2.3490000000000002</c:v>
                </c:pt>
                <c:pt idx="2350">
                  <c:v>2.35</c:v>
                </c:pt>
                <c:pt idx="2351">
                  <c:v>2.351</c:v>
                </c:pt>
                <c:pt idx="2352">
                  <c:v>2.3519999999999999</c:v>
                </c:pt>
                <c:pt idx="2353">
                  <c:v>2.3530000000000002</c:v>
                </c:pt>
                <c:pt idx="2354">
                  <c:v>2.3540000000000001</c:v>
                </c:pt>
                <c:pt idx="2355">
                  <c:v>2.355</c:v>
                </c:pt>
                <c:pt idx="2356">
                  <c:v>2.3559999999999999</c:v>
                </c:pt>
                <c:pt idx="2357">
                  <c:v>2.3570000000000002</c:v>
                </c:pt>
                <c:pt idx="2358">
                  <c:v>2.3580000000000001</c:v>
                </c:pt>
                <c:pt idx="2359">
                  <c:v>2.359</c:v>
                </c:pt>
                <c:pt idx="2360">
                  <c:v>2.36</c:v>
                </c:pt>
                <c:pt idx="2361">
                  <c:v>2.3610000000000002</c:v>
                </c:pt>
                <c:pt idx="2362">
                  <c:v>2.3620000000000001</c:v>
                </c:pt>
                <c:pt idx="2363">
                  <c:v>2.363</c:v>
                </c:pt>
                <c:pt idx="2364">
                  <c:v>2.3639999999999999</c:v>
                </c:pt>
                <c:pt idx="2365">
                  <c:v>2.3650000000000002</c:v>
                </c:pt>
                <c:pt idx="2366">
                  <c:v>2.3660000000000001</c:v>
                </c:pt>
                <c:pt idx="2367">
                  <c:v>2.367</c:v>
                </c:pt>
                <c:pt idx="2368">
                  <c:v>2.3679999999999999</c:v>
                </c:pt>
                <c:pt idx="2369">
                  <c:v>2.3690000000000002</c:v>
                </c:pt>
                <c:pt idx="2370">
                  <c:v>2.37</c:v>
                </c:pt>
                <c:pt idx="2371">
                  <c:v>2.371</c:v>
                </c:pt>
                <c:pt idx="2372">
                  <c:v>2.3719999999999999</c:v>
                </c:pt>
                <c:pt idx="2373">
                  <c:v>2.3730000000000002</c:v>
                </c:pt>
                <c:pt idx="2374">
                  <c:v>2.3740000000000001</c:v>
                </c:pt>
                <c:pt idx="2375">
                  <c:v>2.375</c:v>
                </c:pt>
                <c:pt idx="2376">
                  <c:v>2.3759999999999999</c:v>
                </c:pt>
                <c:pt idx="2377">
                  <c:v>2.3769999999999998</c:v>
                </c:pt>
                <c:pt idx="2378">
                  <c:v>2.3780000000000001</c:v>
                </c:pt>
                <c:pt idx="2379">
                  <c:v>2.379</c:v>
                </c:pt>
                <c:pt idx="2380">
                  <c:v>2.38</c:v>
                </c:pt>
                <c:pt idx="2381">
                  <c:v>2.3809999999999998</c:v>
                </c:pt>
                <c:pt idx="2382">
                  <c:v>2.3820000000000001</c:v>
                </c:pt>
                <c:pt idx="2383">
                  <c:v>2.383</c:v>
                </c:pt>
                <c:pt idx="2384">
                  <c:v>2.3839999999999999</c:v>
                </c:pt>
                <c:pt idx="2385">
                  <c:v>2.3849999999999998</c:v>
                </c:pt>
                <c:pt idx="2386">
                  <c:v>2.3860000000000001</c:v>
                </c:pt>
                <c:pt idx="2387">
                  <c:v>2.387</c:v>
                </c:pt>
                <c:pt idx="2388">
                  <c:v>2.3879999999999999</c:v>
                </c:pt>
                <c:pt idx="2389">
                  <c:v>2.3889999999999998</c:v>
                </c:pt>
                <c:pt idx="2390">
                  <c:v>2.39</c:v>
                </c:pt>
                <c:pt idx="2391">
                  <c:v>2.391</c:v>
                </c:pt>
                <c:pt idx="2392">
                  <c:v>2.3919999999999999</c:v>
                </c:pt>
                <c:pt idx="2393">
                  <c:v>2.3929999999999998</c:v>
                </c:pt>
                <c:pt idx="2394">
                  <c:v>2.3940000000000001</c:v>
                </c:pt>
                <c:pt idx="2395">
                  <c:v>2.395</c:v>
                </c:pt>
                <c:pt idx="2396">
                  <c:v>2.3959999999999999</c:v>
                </c:pt>
                <c:pt idx="2397">
                  <c:v>2.3969999999999998</c:v>
                </c:pt>
                <c:pt idx="2398">
                  <c:v>2.3980000000000001</c:v>
                </c:pt>
                <c:pt idx="2399">
                  <c:v>2.399</c:v>
                </c:pt>
                <c:pt idx="2400">
                  <c:v>2.4</c:v>
                </c:pt>
                <c:pt idx="2401">
                  <c:v>2.4009999999999998</c:v>
                </c:pt>
                <c:pt idx="2402">
                  <c:v>2.4020000000000001</c:v>
                </c:pt>
                <c:pt idx="2403">
                  <c:v>2.403</c:v>
                </c:pt>
                <c:pt idx="2404">
                  <c:v>2.4039999999999999</c:v>
                </c:pt>
                <c:pt idx="2405">
                  <c:v>2.4049999999999998</c:v>
                </c:pt>
                <c:pt idx="2406">
                  <c:v>2.4060000000000001</c:v>
                </c:pt>
                <c:pt idx="2407">
                  <c:v>2.407</c:v>
                </c:pt>
                <c:pt idx="2408">
                  <c:v>2.4079999999999999</c:v>
                </c:pt>
                <c:pt idx="2409">
                  <c:v>2.4089999999999998</c:v>
                </c:pt>
                <c:pt idx="2410">
                  <c:v>2.41</c:v>
                </c:pt>
                <c:pt idx="2411">
                  <c:v>2.411</c:v>
                </c:pt>
                <c:pt idx="2412">
                  <c:v>2.4119999999999999</c:v>
                </c:pt>
                <c:pt idx="2413">
                  <c:v>2.4129999999999998</c:v>
                </c:pt>
                <c:pt idx="2414">
                  <c:v>2.4140000000000001</c:v>
                </c:pt>
                <c:pt idx="2415">
                  <c:v>2.415</c:v>
                </c:pt>
                <c:pt idx="2416">
                  <c:v>2.4159999999999999</c:v>
                </c:pt>
                <c:pt idx="2417">
                  <c:v>2.4169999999999998</c:v>
                </c:pt>
                <c:pt idx="2418">
                  <c:v>2.4180000000000001</c:v>
                </c:pt>
                <c:pt idx="2419">
                  <c:v>2.419</c:v>
                </c:pt>
                <c:pt idx="2420">
                  <c:v>2.42</c:v>
                </c:pt>
                <c:pt idx="2421">
                  <c:v>2.4209999999999998</c:v>
                </c:pt>
                <c:pt idx="2422">
                  <c:v>2.4220000000000002</c:v>
                </c:pt>
                <c:pt idx="2423">
                  <c:v>2.423</c:v>
                </c:pt>
                <c:pt idx="2424">
                  <c:v>2.4239999999999999</c:v>
                </c:pt>
                <c:pt idx="2425">
                  <c:v>2.4249999999999998</c:v>
                </c:pt>
                <c:pt idx="2426">
                  <c:v>2.4260000000000002</c:v>
                </c:pt>
                <c:pt idx="2427">
                  <c:v>2.427</c:v>
                </c:pt>
                <c:pt idx="2428">
                  <c:v>2.4279999999999999</c:v>
                </c:pt>
                <c:pt idx="2429">
                  <c:v>2.4289999999999998</c:v>
                </c:pt>
                <c:pt idx="2430">
                  <c:v>2.4300000000000002</c:v>
                </c:pt>
                <c:pt idx="2431">
                  <c:v>2.431</c:v>
                </c:pt>
                <c:pt idx="2432">
                  <c:v>2.4319999999999999</c:v>
                </c:pt>
                <c:pt idx="2433">
                  <c:v>2.4329999999999998</c:v>
                </c:pt>
                <c:pt idx="2434">
                  <c:v>2.4340000000000002</c:v>
                </c:pt>
                <c:pt idx="2435">
                  <c:v>2.4350000000000001</c:v>
                </c:pt>
                <c:pt idx="2436">
                  <c:v>2.4359999999999999</c:v>
                </c:pt>
                <c:pt idx="2437">
                  <c:v>2.4369999999999998</c:v>
                </c:pt>
                <c:pt idx="2438">
                  <c:v>2.4380000000000002</c:v>
                </c:pt>
                <c:pt idx="2439">
                  <c:v>2.4390000000000001</c:v>
                </c:pt>
                <c:pt idx="2440">
                  <c:v>2.44</c:v>
                </c:pt>
                <c:pt idx="2441">
                  <c:v>2.4409999999999998</c:v>
                </c:pt>
                <c:pt idx="2442">
                  <c:v>2.4420000000000002</c:v>
                </c:pt>
                <c:pt idx="2443">
                  <c:v>2.4430000000000001</c:v>
                </c:pt>
                <c:pt idx="2444">
                  <c:v>2.444</c:v>
                </c:pt>
                <c:pt idx="2445">
                  <c:v>2.4449999999999998</c:v>
                </c:pt>
                <c:pt idx="2446">
                  <c:v>2.4460000000000002</c:v>
                </c:pt>
                <c:pt idx="2447">
                  <c:v>2.4470000000000001</c:v>
                </c:pt>
                <c:pt idx="2448">
                  <c:v>2.448</c:v>
                </c:pt>
                <c:pt idx="2449">
                  <c:v>2.4489999999999998</c:v>
                </c:pt>
                <c:pt idx="2450">
                  <c:v>2.4500000000000002</c:v>
                </c:pt>
                <c:pt idx="2451">
                  <c:v>2.4510000000000001</c:v>
                </c:pt>
                <c:pt idx="2452">
                  <c:v>2.452</c:v>
                </c:pt>
                <c:pt idx="2453">
                  <c:v>2.4529999999999998</c:v>
                </c:pt>
                <c:pt idx="2454">
                  <c:v>2.4540000000000002</c:v>
                </c:pt>
                <c:pt idx="2455">
                  <c:v>2.4550000000000001</c:v>
                </c:pt>
                <c:pt idx="2456">
                  <c:v>2.456</c:v>
                </c:pt>
                <c:pt idx="2457">
                  <c:v>2.4569999999999999</c:v>
                </c:pt>
                <c:pt idx="2458">
                  <c:v>2.4580000000000002</c:v>
                </c:pt>
                <c:pt idx="2459">
                  <c:v>2.4590000000000001</c:v>
                </c:pt>
                <c:pt idx="2460">
                  <c:v>2.46</c:v>
                </c:pt>
                <c:pt idx="2461">
                  <c:v>2.4609999999999999</c:v>
                </c:pt>
                <c:pt idx="2462">
                  <c:v>2.4620000000000002</c:v>
                </c:pt>
                <c:pt idx="2463">
                  <c:v>2.4630000000000001</c:v>
                </c:pt>
                <c:pt idx="2464">
                  <c:v>2.464</c:v>
                </c:pt>
                <c:pt idx="2465">
                  <c:v>2.4649999999999999</c:v>
                </c:pt>
                <c:pt idx="2466">
                  <c:v>2.4660000000000002</c:v>
                </c:pt>
                <c:pt idx="2467">
                  <c:v>2.4670000000000001</c:v>
                </c:pt>
                <c:pt idx="2468">
                  <c:v>2.468</c:v>
                </c:pt>
                <c:pt idx="2469">
                  <c:v>2.4689999999999999</c:v>
                </c:pt>
                <c:pt idx="2470">
                  <c:v>2.4700000000000002</c:v>
                </c:pt>
                <c:pt idx="2471">
                  <c:v>2.4710000000000001</c:v>
                </c:pt>
                <c:pt idx="2472">
                  <c:v>2.472</c:v>
                </c:pt>
                <c:pt idx="2473">
                  <c:v>2.4729999999999999</c:v>
                </c:pt>
                <c:pt idx="2474">
                  <c:v>2.4740000000000002</c:v>
                </c:pt>
                <c:pt idx="2475">
                  <c:v>2.4750000000000001</c:v>
                </c:pt>
                <c:pt idx="2476">
                  <c:v>2.476</c:v>
                </c:pt>
                <c:pt idx="2477">
                  <c:v>2.4769999999999999</c:v>
                </c:pt>
                <c:pt idx="2478">
                  <c:v>2.4780000000000002</c:v>
                </c:pt>
                <c:pt idx="2479">
                  <c:v>2.4790000000000001</c:v>
                </c:pt>
                <c:pt idx="2480">
                  <c:v>2.48</c:v>
                </c:pt>
                <c:pt idx="2481">
                  <c:v>2.4809999999999999</c:v>
                </c:pt>
                <c:pt idx="2482">
                  <c:v>2.4820000000000002</c:v>
                </c:pt>
                <c:pt idx="2483">
                  <c:v>2.4830000000000001</c:v>
                </c:pt>
                <c:pt idx="2484">
                  <c:v>2.484</c:v>
                </c:pt>
                <c:pt idx="2485">
                  <c:v>2.4849999999999999</c:v>
                </c:pt>
                <c:pt idx="2486">
                  <c:v>2.4860000000000002</c:v>
                </c:pt>
                <c:pt idx="2487">
                  <c:v>2.4870000000000001</c:v>
                </c:pt>
                <c:pt idx="2488">
                  <c:v>2.488</c:v>
                </c:pt>
                <c:pt idx="2489">
                  <c:v>2.4889999999999999</c:v>
                </c:pt>
                <c:pt idx="2490">
                  <c:v>2.4900000000000002</c:v>
                </c:pt>
                <c:pt idx="2491">
                  <c:v>2.4910000000000001</c:v>
                </c:pt>
                <c:pt idx="2492">
                  <c:v>2.492</c:v>
                </c:pt>
                <c:pt idx="2493">
                  <c:v>2.4929999999999999</c:v>
                </c:pt>
                <c:pt idx="2494">
                  <c:v>2.4940000000000002</c:v>
                </c:pt>
                <c:pt idx="2495">
                  <c:v>2.4950000000000001</c:v>
                </c:pt>
                <c:pt idx="2496">
                  <c:v>2.496</c:v>
                </c:pt>
                <c:pt idx="2497">
                  <c:v>2.4969999999999999</c:v>
                </c:pt>
                <c:pt idx="2498">
                  <c:v>2.4980000000000002</c:v>
                </c:pt>
                <c:pt idx="2499">
                  <c:v>2.4990000000000001</c:v>
                </c:pt>
                <c:pt idx="2500">
                  <c:v>2.5</c:v>
                </c:pt>
                <c:pt idx="2501">
                  <c:v>2.5009999999999999</c:v>
                </c:pt>
                <c:pt idx="2502">
                  <c:v>2.5019999999999998</c:v>
                </c:pt>
                <c:pt idx="2503">
                  <c:v>2.5030000000000001</c:v>
                </c:pt>
                <c:pt idx="2504">
                  <c:v>2.504</c:v>
                </c:pt>
                <c:pt idx="2505">
                  <c:v>2.5049999999999999</c:v>
                </c:pt>
                <c:pt idx="2506">
                  <c:v>2.5059999999999998</c:v>
                </c:pt>
                <c:pt idx="2507">
                  <c:v>2.5070000000000001</c:v>
                </c:pt>
                <c:pt idx="2508">
                  <c:v>2.508</c:v>
                </c:pt>
                <c:pt idx="2509">
                  <c:v>2.5089999999999999</c:v>
                </c:pt>
                <c:pt idx="2510">
                  <c:v>2.5099999999999998</c:v>
                </c:pt>
                <c:pt idx="2511">
                  <c:v>2.5110000000000001</c:v>
                </c:pt>
                <c:pt idx="2512">
                  <c:v>2.512</c:v>
                </c:pt>
                <c:pt idx="2513">
                  <c:v>2.5129999999999999</c:v>
                </c:pt>
                <c:pt idx="2514">
                  <c:v>2.5139999999999998</c:v>
                </c:pt>
                <c:pt idx="2515">
                  <c:v>2.5150000000000001</c:v>
                </c:pt>
                <c:pt idx="2516">
                  <c:v>2.516</c:v>
                </c:pt>
                <c:pt idx="2517">
                  <c:v>2.5169999999999999</c:v>
                </c:pt>
                <c:pt idx="2518">
                  <c:v>2.5179999999999998</c:v>
                </c:pt>
                <c:pt idx="2519">
                  <c:v>2.5190000000000001</c:v>
                </c:pt>
                <c:pt idx="2520">
                  <c:v>2.52</c:v>
                </c:pt>
                <c:pt idx="2521">
                  <c:v>2.5209999999999999</c:v>
                </c:pt>
                <c:pt idx="2522">
                  <c:v>2.5219999999999998</c:v>
                </c:pt>
                <c:pt idx="2523">
                  <c:v>2.5230000000000001</c:v>
                </c:pt>
                <c:pt idx="2524">
                  <c:v>2.524</c:v>
                </c:pt>
                <c:pt idx="2525">
                  <c:v>2.5249999999999999</c:v>
                </c:pt>
                <c:pt idx="2526">
                  <c:v>2.5259999999999998</c:v>
                </c:pt>
                <c:pt idx="2527">
                  <c:v>2.5270000000000001</c:v>
                </c:pt>
                <c:pt idx="2528">
                  <c:v>2.528</c:v>
                </c:pt>
                <c:pt idx="2529">
                  <c:v>2.5289999999999999</c:v>
                </c:pt>
                <c:pt idx="2530">
                  <c:v>2.5299999999999998</c:v>
                </c:pt>
                <c:pt idx="2531">
                  <c:v>2.5310000000000001</c:v>
                </c:pt>
                <c:pt idx="2532">
                  <c:v>2.532</c:v>
                </c:pt>
                <c:pt idx="2533">
                  <c:v>2.5329999999999999</c:v>
                </c:pt>
                <c:pt idx="2534">
                  <c:v>2.5339999999999998</c:v>
                </c:pt>
                <c:pt idx="2535">
                  <c:v>2.5350000000000001</c:v>
                </c:pt>
                <c:pt idx="2536">
                  <c:v>2.536</c:v>
                </c:pt>
                <c:pt idx="2537">
                  <c:v>2.5369999999999999</c:v>
                </c:pt>
                <c:pt idx="2538">
                  <c:v>2.5379999999999998</c:v>
                </c:pt>
                <c:pt idx="2539">
                  <c:v>2.5390000000000001</c:v>
                </c:pt>
                <c:pt idx="2540">
                  <c:v>2.54</c:v>
                </c:pt>
                <c:pt idx="2541">
                  <c:v>2.5409999999999999</c:v>
                </c:pt>
                <c:pt idx="2542">
                  <c:v>2.5419999999999998</c:v>
                </c:pt>
                <c:pt idx="2543">
                  <c:v>2.5430000000000001</c:v>
                </c:pt>
                <c:pt idx="2544">
                  <c:v>2.544</c:v>
                </c:pt>
                <c:pt idx="2545">
                  <c:v>2.5449999999999999</c:v>
                </c:pt>
                <c:pt idx="2546">
                  <c:v>2.5459999999999998</c:v>
                </c:pt>
                <c:pt idx="2547">
                  <c:v>2.5470000000000002</c:v>
                </c:pt>
                <c:pt idx="2548">
                  <c:v>2.548</c:v>
                </c:pt>
                <c:pt idx="2549">
                  <c:v>2.5489999999999999</c:v>
                </c:pt>
                <c:pt idx="2550">
                  <c:v>2.5499999999999998</c:v>
                </c:pt>
                <c:pt idx="2551">
                  <c:v>2.5510000000000002</c:v>
                </c:pt>
                <c:pt idx="2552">
                  <c:v>2.552</c:v>
                </c:pt>
                <c:pt idx="2553">
                  <c:v>2.5529999999999999</c:v>
                </c:pt>
                <c:pt idx="2554">
                  <c:v>2.5539999999999998</c:v>
                </c:pt>
                <c:pt idx="2555">
                  <c:v>2.5550000000000002</c:v>
                </c:pt>
                <c:pt idx="2556">
                  <c:v>2.556</c:v>
                </c:pt>
                <c:pt idx="2557">
                  <c:v>2.5569999999999999</c:v>
                </c:pt>
                <c:pt idx="2558">
                  <c:v>2.5579999999999998</c:v>
                </c:pt>
                <c:pt idx="2559">
                  <c:v>2.5590000000000002</c:v>
                </c:pt>
                <c:pt idx="2560">
                  <c:v>2.56</c:v>
                </c:pt>
                <c:pt idx="2561">
                  <c:v>2.5609999999999999</c:v>
                </c:pt>
                <c:pt idx="2562">
                  <c:v>2.5619999999999998</c:v>
                </c:pt>
                <c:pt idx="2563">
                  <c:v>2.5630000000000002</c:v>
                </c:pt>
                <c:pt idx="2564">
                  <c:v>2.5640000000000001</c:v>
                </c:pt>
                <c:pt idx="2565">
                  <c:v>2.5649999999999999</c:v>
                </c:pt>
                <c:pt idx="2566">
                  <c:v>2.5659999999999998</c:v>
                </c:pt>
                <c:pt idx="2567">
                  <c:v>2.5670000000000002</c:v>
                </c:pt>
                <c:pt idx="2568">
                  <c:v>2.5680000000000001</c:v>
                </c:pt>
                <c:pt idx="2569">
                  <c:v>2.569</c:v>
                </c:pt>
                <c:pt idx="2570">
                  <c:v>2.57</c:v>
                </c:pt>
                <c:pt idx="2571">
                  <c:v>2.5710000000000002</c:v>
                </c:pt>
                <c:pt idx="2572">
                  <c:v>2.5720000000000001</c:v>
                </c:pt>
                <c:pt idx="2573">
                  <c:v>2.573</c:v>
                </c:pt>
                <c:pt idx="2574">
                  <c:v>2.5739999999999998</c:v>
                </c:pt>
                <c:pt idx="2575">
                  <c:v>2.5750000000000002</c:v>
                </c:pt>
                <c:pt idx="2576">
                  <c:v>2.5760000000000001</c:v>
                </c:pt>
                <c:pt idx="2577">
                  <c:v>2.577</c:v>
                </c:pt>
                <c:pt idx="2578">
                  <c:v>2.5779999999999998</c:v>
                </c:pt>
                <c:pt idx="2579">
                  <c:v>2.5790000000000002</c:v>
                </c:pt>
                <c:pt idx="2580">
                  <c:v>2.58</c:v>
                </c:pt>
                <c:pt idx="2581">
                  <c:v>2.581</c:v>
                </c:pt>
                <c:pt idx="2582">
                  <c:v>2.5819999999999999</c:v>
                </c:pt>
                <c:pt idx="2583">
                  <c:v>2.5830000000000002</c:v>
                </c:pt>
                <c:pt idx="2584">
                  <c:v>2.5840000000000001</c:v>
                </c:pt>
                <c:pt idx="2585">
                  <c:v>2.585</c:v>
                </c:pt>
                <c:pt idx="2586">
                  <c:v>2.5859999999999999</c:v>
                </c:pt>
                <c:pt idx="2587">
                  <c:v>2.5870000000000002</c:v>
                </c:pt>
                <c:pt idx="2588">
                  <c:v>2.5880000000000001</c:v>
                </c:pt>
                <c:pt idx="2589">
                  <c:v>2.589</c:v>
                </c:pt>
                <c:pt idx="2590">
                  <c:v>2.59</c:v>
                </c:pt>
                <c:pt idx="2591">
                  <c:v>2.5910000000000002</c:v>
                </c:pt>
                <c:pt idx="2592">
                  <c:v>2.5920000000000001</c:v>
                </c:pt>
                <c:pt idx="2593">
                  <c:v>2.593</c:v>
                </c:pt>
                <c:pt idx="2594">
                  <c:v>2.5939999999999999</c:v>
                </c:pt>
                <c:pt idx="2595">
                  <c:v>2.5950000000000002</c:v>
                </c:pt>
                <c:pt idx="2596">
                  <c:v>2.5960000000000001</c:v>
                </c:pt>
                <c:pt idx="2597">
                  <c:v>2.597</c:v>
                </c:pt>
                <c:pt idx="2598">
                  <c:v>2.5979999999999999</c:v>
                </c:pt>
                <c:pt idx="2599">
                  <c:v>2.5990000000000002</c:v>
                </c:pt>
                <c:pt idx="2600">
                  <c:v>2.6</c:v>
                </c:pt>
                <c:pt idx="2601">
                  <c:v>2.601</c:v>
                </c:pt>
                <c:pt idx="2602">
                  <c:v>2.6019999999999999</c:v>
                </c:pt>
                <c:pt idx="2603">
                  <c:v>2.6030000000000002</c:v>
                </c:pt>
                <c:pt idx="2604">
                  <c:v>2.6040000000000001</c:v>
                </c:pt>
                <c:pt idx="2605">
                  <c:v>2.605</c:v>
                </c:pt>
                <c:pt idx="2606">
                  <c:v>2.6059999999999999</c:v>
                </c:pt>
                <c:pt idx="2607">
                  <c:v>2.6070000000000002</c:v>
                </c:pt>
                <c:pt idx="2608">
                  <c:v>2.6080000000000001</c:v>
                </c:pt>
                <c:pt idx="2609">
                  <c:v>2.609</c:v>
                </c:pt>
                <c:pt idx="2610">
                  <c:v>2.61</c:v>
                </c:pt>
                <c:pt idx="2611">
                  <c:v>2.6110000000000002</c:v>
                </c:pt>
                <c:pt idx="2612">
                  <c:v>2.6120000000000001</c:v>
                </c:pt>
                <c:pt idx="2613">
                  <c:v>2.613</c:v>
                </c:pt>
                <c:pt idx="2614">
                  <c:v>2.6139999999999999</c:v>
                </c:pt>
                <c:pt idx="2615">
                  <c:v>2.6150000000000002</c:v>
                </c:pt>
                <c:pt idx="2616">
                  <c:v>2.6160000000000001</c:v>
                </c:pt>
                <c:pt idx="2617">
                  <c:v>2.617</c:v>
                </c:pt>
                <c:pt idx="2618">
                  <c:v>2.6179999999999999</c:v>
                </c:pt>
                <c:pt idx="2619">
                  <c:v>2.6190000000000002</c:v>
                </c:pt>
                <c:pt idx="2620">
                  <c:v>2.62</c:v>
                </c:pt>
                <c:pt idx="2621">
                  <c:v>2.621</c:v>
                </c:pt>
                <c:pt idx="2622">
                  <c:v>2.6219999999999999</c:v>
                </c:pt>
                <c:pt idx="2623">
                  <c:v>2.6230000000000002</c:v>
                </c:pt>
                <c:pt idx="2624">
                  <c:v>2.6240000000000001</c:v>
                </c:pt>
                <c:pt idx="2625">
                  <c:v>2.625</c:v>
                </c:pt>
                <c:pt idx="2626">
                  <c:v>2.6259999999999999</c:v>
                </c:pt>
                <c:pt idx="2627">
                  <c:v>2.6269999999999998</c:v>
                </c:pt>
                <c:pt idx="2628">
                  <c:v>2.6280000000000001</c:v>
                </c:pt>
                <c:pt idx="2629">
                  <c:v>2.629</c:v>
                </c:pt>
                <c:pt idx="2630">
                  <c:v>2.63</c:v>
                </c:pt>
                <c:pt idx="2631">
                  <c:v>2.6309999999999998</c:v>
                </c:pt>
                <c:pt idx="2632">
                  <c:v>2.6320000000000001</c:v>
                </c:pt>
                <c:pt idx="2633">
                  <c:v>2.633</c:v>
                </c:pt>
                <c:pt idx="2634">
                  <c:v>2.6339999999999999</c:v>
                </c:pt>
                <c:pt idx="2635">
                  <c:v>2.6349999999999998</c:v>
                </c:pt>
                <c:pt idx="2636">
                  <c:v>2.6360000000000001</c:v>
                </c:pt>
                <c:pt idx="2637">
                  <c:v>2.637</c:v>
                </c:pt>
                <c:pt idx="2638">
                  <c:v>2.6379999999999999</c:v>
                </c:pt>
                <c:pt idx="2639">
                  <c:v>2.6389999999999998</c:v>
                </c:pt>
                <c:pt idx="2640">
                  <c:v>2.64</c:v>
                </c:pt>
                <c:pt idx="2641">
                  <c:v>2.641</c:v>
                </c:pt>
                <c:pt idx="2642">
                  <c:v>2.6419999999999999</c:v>
                </c:pt>
                <c:pt idx="2643">
                  <c:v>2.6429999999999998</c:v>
                </c:pt>
                <c:pt idx="2644">
                  <c:v>2.6440000000000001</c:v>
                </c:pt>
                <c:pt idx="2645">
                  <c:v>2.645</c:v>
                </c:pt>
                <c:pt idx="2646">
                  <c:v>2.6459999999999999</c:v>
                </c:pt>
                <c:pt idx="2647">
                  <c:v>2.6469999999999998</c:v>
                </c:pt>
                <c:pt idx="2648">
                  <c:v>2.6480000000000001</c:v>
                </c:pt>
                <c:pt idx="2649">
                  <c:v>2.649</c:v>
                </c:pt>
                <c:pt idx="2650">
                  <c:v>2.65</c:v>
                </c:pt>
                <c:pt idx="2651">
                  <c:v>2.6509999999999998</c:v>
                </c:pt>
                <c:pt idx="2652">
                  <c:v>2.6520000000000001</c:v>
                </c:pt>
                <c:pt idx="2653">
                  <c:v>2.653</c:v>
                </c:pt>
                <c:pt idx="2654">
                  <c:v>2.6539999999999999</c:v>
                </c:pt>
                <c:pt idx="2655">
                  <c:v>2.6549999999999998</c:v>
                </c:pt>
                <c:pt idx="2656">
                  <c:v>2.6560000000000001</c:v>
                </c:pt>
                <c:pt idx="2657">
                  <c:v>2.657</c:v>
                </c:pt>
                <c:pt idx="2658">
                  <c:v>2.6579999999999999</c:v>
                </c:pt>
                <c:pt idx="2659">
                  <c:v>2.6589999999999998</c:v>
                </c:pt>
                <c:pt idx="2660">
                  <c:v>2.66</c:v>
                </c:pt>
                <c:pt idx="2661">
                  <c:v>2.661</c:v>
                </c:pt>
                <c:pt idx="2662">
                  <c:v>2.6619999999999999</c:v>
                </c:pt>
                <c:pt idx="2663">
                  <c:v>2.6629999999999998</c:v>
                </c:pt>
                <c:pt idx="2664">
                  <c:v>2.6640000000000001</c:v>
                </c:pt>
                <c:pt idx="2665">
                  <c:v>2.665</c:v>
                </c:pt>
                <c:pt idx="2666">
                  <c:v>2.6659999999999999</c:v>
                </c:pt>
                <c:pt idx="2667">
                  <c:v>2.6669999999999998</c:v>
                </c:pt>
                <c:pt idx="2668">
                  <c:v>2.6680000000000001</c:v>
                </c:pt>
                <c:pt idx="2669">
                  <c:v>2.669</c:v>
                </c:pt>
                <c:pt idx="2670">
                  <c:v>2.67</c:v>
                </c:pt>
                <c:pt idx="2671">
                  <c:v>2.6709999999999998</c:v>
                </c:pt>
                <c:pt idx="2672">
                  <c:v>2.6720000000000002</c:v>
                </c:pt>
                <c:pt idx="2673">
                  <c:v>2.673</c:v>
                </c:pt>
                <c:pt idx="2674">
                  <c:v>2.6739999999999999</c:v>
                </c:pt>
                <c:pt idx="2675">
                  <c:v>2.6749999999999998</c:v>
                </c:pt>
                <c:pt idx="2676">
                  <c:v>2.6760000000000002</c:v>
                </c:pt>
                <c:pt idx="2677">
                  <c:v>2.677</c:v>
                </c:pt>
                <c:pt idx="2678">
                  <c:v>2.6779999999999999</c:v>
                </c:pt>
                <c:pt idx="2679">
                  <c:v>2.6789999999999998</c:v>
                </c:pt>
                <c:pt idx="2680">
                  <c:v>2.68</c:v>
                </c:pt>
                <c:pt idx="2681">
                  <c:v>2.681</c:v>
                </c:pt>
                <c:pt idx="2682">
                  <c:v>2.6819999999999999</c:v>
                </c:pt>
                <c:pt idx="2683">
                  <c:v>2.6829999999999998</c:v>
                </c:pt>
                <c:pt idx="2684">
                  <c:v>2.6840000000000002</c:v>
                </c:pt>
                <c:pt idx="2685">
                  <c:v>2.6850000000000001</c:v>
                </c:pt>
                <c:pt idx="2686">
                  <c:v>2.6859999999999999</c:v>
                </c:pt>
                <c:pt idx="2687">
                  <c:v>2.6869999999999998</c:v>
                </c:pt>
                <c:pt idx="2688">
                  <c:v>2.6880000000000002</c:v>
                </c:pt>
                <c:pt idx="2689">
                  <c:v>2.6890000000000001</c:v>
                </c:pt>
                <c:pt idx="2690">
                  <c:v>2.69</c:v>
                </c:pt>
                <c:pt idx="2691">
                  <c:v>2.6909999999999998</c:v>
                </c:pt>
                <c:pt idx="2692">
                  <c:v>2.6920000000000002</c:v>
                </c:pt>
                <c:pt idx="2693">
                  <c:v>2.6930000000000001</c:v>
                </c:pt>
                <c:pt idx="2694">
                  <c:v>2.694</c:v>
                </c:pt>
                <c:pt idx="2695">
                  <c:v>2.6949999999999998</c:v>
                </c:pt>
                <c:pt idx="2696">
                  <c:v>2.6960000000000002</c:v>
                </c:pt>
                <c:pt idx="2697">
                  <c:v>2.6970000000000001</c:v>
                </c:pt>
                <c:pt idx="2698">
                  <c:v>2.698</c:v>
                </c:pt>
                <c:pt idx="2699">
                  <c:v>2.6989999999999998</c:v>
                </c:pt>
                <c:pt idx="2700">
                  <c:v>2.7</c:v>
                </c:pt>
                <c:pt idx="2701">
                  <c:v>2.7010000000000001</c:v>
                </c:pt>
                <c:pt idx="2702">
                  <c:v>2.702</c:v>
                </c:pt>
                <c:pt idx="2703">
                  <c:v>2.7029999999999998</c:v>
                </c:pt>
                <c:pt idx="2704">
                  <c:v>2.7040000000000002</c:v>
                </c:pt>
                <c:pt idx="2705">
                  <c:v>2.7050000000000001</c:v>
                </c:pt>
                <c:pt idx="2706">
                  <c:v>2.706</c:v>
                </c:pt>
                <c:pt idx="2707">
                  <c:v>2.7069999999999999</c:v>
                </c:pt>
                <c:pt idx="2708">
                  <c:v>2.7080000000000002</c:v>
                </c:pt>
                <c:pt idx="2709">
                  <c:v>2.7090000000000001</c:v>
                </c:pt>
                <c:pt idx="2710">
                  <c:v>2.71</c:v>
                </c:pt>
                <c:pt idx="2711">
                  <c:v>2.7109999999999999</c:v>
                </c:pt>
                <c:pt idx="2712">
                  <c:v>2.7120000000000002</c:v>
                </c:pt>
                <c:pt idx="2713">
                  <c:v>2.7130000000000001</c:v>
                </c:pt>
                <c:pt idx="2714">
                  <c:v>2.714</c:v>
                </c:pt>
                <c:pt idx="2715">
                  <c:v>2.7149999999999999</c:v>
                </c:pt>
                <c:pt idx="2716">
                  <c:v>2.7160000000000002</c:v>
                </c:pt>
                <c:pt idx="2717">
                  <c:v>2.7170000000000001</c:v>
                </c:pt>
                <c:pt idx="2718">
                  <c:v>2.718</c:v>
                </c:pt>
                <c:pt idx="2719">
                  <c:v>2.7189999999999999</c:v>
                </c:pt>
                <c:pt idx="2720">
                  <c:v>2.72</c:v>
                </c:pt>
                <c:pt idx="2721">
                  <c:v>2.7210000000000001</c:v>
                </c:pt>
                <c:pt idx="2722">
                  <c:v>2.722</c:v>
                </c:pt>
                <c:pt idx="2723">
                  <c:v>2.7229999999999999</c:v>
                </c:pt>
                <c:pt idx="2724">
                  <c:v>2.7240000000000002</c:v>
                </c:pt>
                <c:pt idx="2725">
                  <c:v>2.7250000000000001</c:v>
                </c:pt>
                <c:pt idx="2726">
                  <c:v>2.726</c:v>
                </c:pt>
                <c:pt idx="2727">
                  <c:v>2.7269999999999999</c:v>
                </c:pt>
                <c:pt idx="2728">
                  <c:v>2.7280000000000002</c:v>
                </c:pt>
                <c:pt idx="2729">
                  <c:v>2.7290000000000001</c:v>
                </c:pt>
                <c:pt idx="2730">
                  <c:v>2.73</c:v>
                </c:pt>
                <c:pt idx="2731">
                  <c:v>2.7309999999999999</c:v>
                </c:pt>
                <c:pt idx="2732">
                  <c:v>2.7320000000000002</c:v>
                </c:pt>
                <c:pt idx="2733">
                  <c:v>2.7330000000000001</c:v>
                </c:pt>
                <c:pt idx="2734">
                  <c:v>2.734</c:v>
                </c:pt>
                <c:pt idx="2735">
                  <c:v>2.7349999999999999</c:v>
                </c:pt>
                <c:pt idx="2736">
                  <c:v>2.7360000000000002</c:v>
                </c:pt>
                <c:pt idx="2737">
                  <c:v>2.7370000000000001</c:v>
                </c:pt>
                <c:pt idx="2738">
                  <c:v>2.738</c:v>
                </c:pt>
                <c:pt idx="2739">
                  <c:v>2.7389999999999999</c:v>
                </c:pt>
                <c:pt idx="2740">
                  <c:v>2.74</c:v>
                </c:pt>
                <c:pt idx="2741">
                  <c:v>2.7410000000000001</c:v>
                </c:pt>
                <c:pt idx="2742">
                  <c:v>2.742</c:v>
                </c:pt>
                <c:pt idx="2743">
                  <c:v>2.7429999999999999</c:v>
                </c:pt>
                <c:pt idx="2744">
                  <c:v>2.7440000000000002</c:v>
                </c:pt>
                <c:pt idx="2745">
                  <c:v>2.7450000000000001</c:v>
                </c:pt>
                <c:pt idx="2746">
                  <c:v>2.746</c:v>
                </c:pt>
                <c:pt idx="2747">
                  <c:v>2.7469999999999999</c:v>
                </c:pt>
                <c:pt idx="2748">
                  <c:v>2.7480000000000002</c:v>
                </c:pt>
                <c:pt idx="2749">
                  <c:v>2.7490000000000001</c:v>
                </c:pt>
                <c:pt idx="2750">
                  <c:v>2.75</c:v>
                </c:pt>
                <c:pt idx="2751">
                  <c:v>2.7509999999999999</c:v>
                </c:pt>
                <c:pt idx="2752">
                  <c:v>2.7519999999999998</c:v>
                </c:pt>
                <c:pt idx="2753">
                  <c:v>2.7530000000000001</c:v>
                </c:pt>
                <c:pt idx="2754">
                  <c:v>2.754</c:v>
                </c:pt>
                <c:pt idx="2755">
                  <c:v>2.7549999999999999</c:v>
                </c:pt>
                <c:pt idx="2756">
                  <c:v>2.7559999999999998</c:v>
                </c:pt>
                <c:pt idx="2757">
                  <c:v>2.7570000000000001</c:v>
                </c:pt>
                <c:pt idx="2758">
                  <c:v>2.758</c:v>
                </c:pt>
                <c:pt idx="2759">
                  <c:v>2.7589999999999999</c:v>
                </c:pt>
                <c:pt idx="2760">
                  <c:v>2.76</c:v>
                </c:pt>
                <c:pt idx="2761">
                  <c:v>2.7610000000000001</c:v>
                </c:pt>
                <c:pt idx="2762">
                  <c:v>2.762</c:v>
                </c:pt>
                <c:pt idx="2763">
                  <c:v>2.7629999999999999</c:v>
                </c:pt>
                <c:pt idx="2764">
                  <c:v>2.7639999999999998</c:v>
                </c:pt>
                <c:pt idx="2765">
                  <c:v>2.7650000000000001</c:v>
                </c:pt>
                <c:pt idx="2766">
                  <c:v>2.766</c:v>
                </c:pt>
                <c:pt idx="2767">
                  <c:v>2.7669999999999999</c:v>
                </c:pt>
                <c:pt idx="2768">
                  <c:v>2.7679999999999998</c:v>
                </c:pt>
                <c:pt idx="2769">
                  <c:v>2.7690000000000001</c:v>
                </c:pt>
                <c:pt idx="2770">
                  <c:v>2.77</c:v>
                </c:pt>
                <c:pt idx="2771">
                  <c:v>2.7709999999999999</c:v>
                </c:pt>
                <c:pt idx="2772">
                  <c:v>2.7719999999999998</c:v>
                </c:pt>
                <c:pt idx="2773">
                  <c:v>2.7730000000000001</c:v>
                </c:pt>
                <c:pt idx="2774">
                  <c:v>2.774</c:v>
                </c:pt>
                <c:pt idx="2775">
                  <c:v>2.7749999999999999</c:v>
                </c:pt>
                <c:pt idx="2776">
                  <c:v>2.7759999999999998</c:v>
                </c:pt>
                <c:pt idx="2777">
                  <c:v>2.7770000000000001</c:v>
                </c:pt>
                <c:pt idx="2778">
                  <c:v>2.778</c:v>
                </c:pt>
                <c:pt idx="2779">
                  <c:v>2.7789999999999999</c:v>
                </c:pt>
                <c:pt idx="2780">
                  <c:v>2.78</c:v>
                </c:pt>
                <c:pt idx="2781">
                  <c:v>2.7810000000000001</c:v>
                </c:pt>
                <c:pt idx="2782">
                  <c:v>2.782</c:v>
                </c:pt>
                <c:pt idx="2783">
                  <c:v>2.7829999999999999</c:v>
                </c:pt>
                <c:pt idx="2784">
                  <c:v>2.7839999999999998</c:v>
                </c:pt>
                <c:pt idx="2785">
                  <c:v>2.7850000000000001</c:v>
                </c:pt>
                <c:pt idx="2786">
                  <c:v>2.786</c:v>
                </c:pt>
                <c:pt idx="2787">
                  <c:v>2.7869999999999999</c:v>
                </c:pt>
                <c:pt idx="2788">
                  <c:v>2.7879999999999998</c:v>
                </c:pt>
                <c:pt idx="2789">
                  <c:v>2.7890000000000001</c:v>
                </c:pt>
                <c:pt idx="2790">
                  <c:v>2.79</c:v>
                </c:pt>
                <c:pt idx="2791">
                  <c:v>2.7909999999999999</c:v>
                </c:pt>
                <c:pt idx="2792">
                  <c:v>2.7919999999999998</c:v>
                </c:pt>
                <c:pt idx="2793">
                  <c:v>2.7930000000000001</c:v>
                </c:pt>
                <c:pt idx="2794">
                  <c:v>2.794</c:v>
                </c:pt>
                <c:pt idx="2795">
                  <c:v>2.7949999999999999</c:v>
                </c:pt>
                <c:pt idx="2796">
                  <c:v>2.7959999999999998</c:v>
                </c:pt>
                <c:pt idx="2797">
                  <c:v>2.7970000000000002</c:v>
                </c:pt>
                <c:pt idx="2798">
                  <c:v>2.798</c:v>
                </c:pt>
                <c:pt idx="2799">
                  <c:v>2.7989999999999999</c:v>
                </c:pt>
                <c:pt idx="2800">
                  <c:v>2.8</c:v>
                </c:pt>
                <c:pt idx="2801">
                  <c:v>2.8010000000000002</c:v>
                </c:pt>
                <c:pt idx="2802">
                  <c:v>2.802</c:v>
                </c:pt>
                <c:pt idx="2803">
                  <c:v>2.8029999999999999</c:v>
                </c:pt>
                <c:pt idx="2804">
                  <c:v>2.8039999999999998</c:v>
                </c:pt>
                <c:pt idx="2805">
                  <c:v>2.8050000000000002</c:v>
                </c:pt>
                <c:pt idx="2806">
                  <c:v>2.806</c:v>
                </c:pt>
                <c:pt idx="2807">
                  <c:v>2.8069999999999999</c:v>
                </c:pt>
                <c:pt idx="2808">
                  <c:v>2.8079999999999998</c:v>
                </c:pt>
                <c:pt idx="2809">
                  <c:v>2.8090000000000002</c:v>
                </c:pt>
                <c:pt idx="2810">
                  <c:v>2.81</c:v>
                </c:pt>
                <c:pt idx="2811">
                  <c:v>2.8109999999999999</c:v>
                </c:pt>
                <c:pt idx="2812">
                  <c:v>2.8119999999999998</c:v>
                </c:pt>
                <c:pt idx="2813">
                  <c:v>2.8130000000000002</c:v>
                </c:pt>
                <c:pt idx="2814">
                  <c:v>2.8140000000000001</c:v>
                </c:pt>
                <c:pt idx="2815">
                  <c:v>2.8149999999999999</c:v>
                </c:pt>
                <c:pt idx="2816">
                  <c:v>2.8159999999999998</c:v>
                </c:pt>
                <c:pt idx="2817">
                  <c:v>2.8170000000000002</c:v>
                </c:pt>
                <c:pt idx="2818">
                  <c:v>2.8180000000000001</c:v>
                </c:pt>
                <c:pt idx="2819">
                  <c:v>2.819</c:v>
                </c:pt>
                <c:pt idx="2820">
                  <c:v>2.82</c:v>
                </c:pt>
                <c:pt idx="2821">
                  <c:v>2.8210000000000002</c:v>
                </c:pt>
                <c:pt idx="2822">
                  <c:v>2.8220000000000001</c:v>
                </c:pt>
                <c:pt idx="2823">
                  <c:v>2.823</c:v>
                </c:pt>
                <c:pt idx="2824">
                  <c:v>2.8239999999999998</c:v>
                </c:pt>
                <c:pt idx="2825">
                  <c:v>2.8250000000000002</c:v>
                </c:pt>
                <c:pt idx="2826">
                  <c:v>2.8260000000000001</c:v>
                </c:pt>
                <c:pt idx="2827">
                  <c:v>2.827</c:v>
                </c:pt>
                <c:pt idx="2828">
                  <c:v>2.8279999999999998</c:v>
                </c:pt>
                <c:pt idx="2829">
                  <c:v>2.8290000000000002</c:v>
                </c:pt>
                <c:pt idx="2830">
                  <c:v>2.83</c:v>
                </c:pt>
                <c:pt idx="2831">
                  <c:v>2.831</c:v>
                </c:pt>
                <c:pt idx="2832">
                  <c:v>2.8319999999999999</c:v>
                </c:pt>
                <c:pt idx="2833">
                  <c:v>2.8330000000000002</c:v>
                </c:pt>
                <c:pt idx="2834">
                  <c:v>2.8340000000000001</c:v>
                </c:pt>
                <c:pt idx="2835">
                  <c:v>2.835</c:v>
                </c:pt>
                <c:pt idx="2836">
                  <c:v>2.8359999999999999</c:v>
                </c:pt>
                <c:pt idx="2837">
                  <c:v>2.8370000000000002</c:v>
                </c:pt>
                <c:pt idx="2838">
                  <c:v>2.8380000000000001</c:v>
                </c:pt>
                <c:pt idx="2839">
                  <c:v>2.839</c:v>
                </c:pt>
                <c:pt idx="2840">
                  <c:v>2.84</c:v>
                </c:pt>
                <c:pt idx="2841">
                  <c:v>2.8410000000000002</c:v>
                </c:pt>
                <c:pt idx="2842">
                  <c:v>2.8420000000000001</c:v>
                </c:pt>
                <c:pt idx="2843">
                  <c:v>2.843</c:v>
                </c:pt>
                <c:pt idx="2844">
                  <c:v>2.8439999999999999</c:v>
                </c:pt>
                <c:pt idx="2845">
                  <c:v>2.8450000000000002</c:v>
                </c:pt>
                <c:pt idx="2846">
                  <c:v>2.8460000000000001</c:v>
                </c:pt>
                <c:pt idx="2847">
                  <c:v>2.847</c:v>
                </c:pt>
                <c:pt idx="2848">
                  <c:v>2.8479999999999999</c:v>
                </c:pt>
                <c:pt idx="2849">
                  <c:v>2.8490000000000002</c:v>
                </c:pt>
                <c:pt idx="2850">
                  <c:v>2.85</c:v>
                </c:pt>
                <c:pt idx="2851">
                  <c:v>2.851</c:v>
                </c:pt>
                <c:pt idx="2852">
                  <c:v>2.8519999999999999</c:v>
                </c:pt>
                <c:pt idx="2853">
                  <c:v>2.8530000000000002</c:v>
                </c:pt>
                <c:pt idx="2854">
                  <c:v>2.8540000000000001</c:v>
                </c:pt>
                <c:pt idx="2855">
                  <c:v>2.855</c:v>
                </c:pt>
                <c:pt idx="2856">
                  <c:v>2.8559999999999999</c:v>
                </c:pt>
                <c:pt idx="2857">
                  <c:v>2.8570000000000002</c:v>
                </c:pt>
                <c:pt idx="2858">
                  <c:v>2.8580000000000001</c:v>
                </c:pt>
                <c:pt idx="2859">
                  <c:v>2.859</c:v>
                </c:pt>
                <c:pt idx="2860">
                  <c:v>2.86</c:v>
                </c:pt>
                <c:pt idx="2861">
                  <c:v>2.8610000000000002</c:v>
                </c:pt>
                <c:pt idx="2862">
                  <c:v>2.8620000000000001</c:v>
                </c:pt>
                <c:pt idx="2863">
                  <c:v>2.863</c:v>
                </c:pt>
                <c:pt idx="2864">
                  <c:v>2.8639999999999999</c:v>
                </c:pt>
                <c:pt idx="2865">
                  <c:v>2.8650000000000002</c:v>
                </c:pt>
                <c:pt idx="2866">
                  <c:v>2.8660000000000001</c:v>
                </c:pt>
                <c:pt idx="2867">
                  <c:v>2.867</c:v>
                </c:pt>
                <c:pt idx="2868">
                  <c:v>2.8679999999999999</c:v>
                </c:pt>
                <c:pt idx="2869">
                  <c:v>2.8690000000000002</c:v>
                </c:pt>
                <c:pt idx="2870">
                  <c:v>2.87</c:v>
                </c:pt>
                <c:pt idx="2871">
                  <c:v>2.871</c:v>
                </c:pt>
                <c:pt idx="2872">
                  <c:v>2.8719999999999999</c:v>
                </c:pt>
                <c:pt idx="2873">
                  <c:v>2.8730000000000002</c:v>
                </c:pt>
                <c:pt idx="2874">
                  <c:v>2.8740000000000001</c:v>
                </c:pt>
                <c:pt idx="2875">
                  <c:v>2.875</c:v>
                </c:pt>
                <c:pt idx="2876">
                  <c:v>2.8759999999999999</c:v>
                </c:pt>
                <c:pt idx="2877">
                  <c:v>2.8769999999999998</c:v>
                </c:pt>
                <c:pt idx="2878">
                  <c:v>2.8780000000000001</c:v>
                </c:pt>
                <c:pt idx="2879">
                  <c:v>2.879</c:v>
                </c:pt>
                <c:pt idx="2880">
                  <c:v>2.88</c:v>
                </c:pt>
                <c:pt idx="2881">
                  <c:v>2.8809999999999998</c:v>
                </c:pt>
                <c:pt idx="2882">
                  <c:v>2.8820000000000001</c:v>
                </c:pt>
                <c:pt idx="2883">
                  <c:v>2.883</c:v>
                </c:pt>
                <c:pt idx="2884">
                  <c:v>2.8839999999999999</c:v>
                </c:pt>
                <c:pt idx="2885">
                  <c:v>2.8849999999999998</c:v>
                </c:pt>
                <c:pt idx="2886">
                  <c:v>2.8860000000000001</c:v>
                </c:pt>
                <c:pt idx="2887">
                  <c:v>2.887</c:v>
                </c:pt>
                <c:pt idx="2888">
                  <c:v>2.8879999999999999</c:v>
                </c:pt>
                <c:pt idx="2889">
                  <c:v>2.8889999999999998</c:v>
                </c:pt>
                <c:pt idx="2890">
                  <c:v>2.89</c:v>
                </c:pt>
                <c:pt idx="2891">
                  <c:v>2.891</c:v>
                </c:pt>
                <c:pt idx="2892">
                  <c:v>2.8919999999999999</c:v>
                </c:pt>
                <c:pt idx="2893">
                  <c:v>2.8929999999999998</c:v>
                </c:pt>
                <c:pt idx="2894">
                  <c:v>2.8940000000000001</c:v>
                </c:pt>
                <c:pt idx="2895">
                  <c:v>2.895</c:v>
                </c:pt>
                <c:pt idx="2896">
                  <c:v>2.8959999999999999</c:v>
                </c:pt>
                <c:pt idx="2897">
                  <c:v>2.8969999999999998</c:v>
                </c:pt>
                <c:pt idx="2898">
                  <c:v>2.8980000000000001</c:v>
                </c:pt>
                <c:pt idx="2899">
                  <c:v>2.899</c:v>
                </c:pt>
                <c:pt idx="2900">
                  <c:v>2.9</c:v>
                </c:pt>
                <c:pt idx="2901">
                  <c:v>2.9009999999999998</c:v>
                </c:pt>
                <c:pt idx="2902">
                  <c:v>2.9020000000000001</c:v>
                </c:pt>
                <c:pt idx="2903">
                  <c:v>2.903</c:v>
                </c:pt>
                <c:pt idx="2904">
                  <c:v>2.9039999999999999</c:v>
                </c:pt>
                <c:pt idx="2905">
                  <c:v>2.9049999999999998</c:v>
                </c:pt>
                <c:pt idx="2906">
                  <c:v>2.9060000000000001</c:v>
                </c:pt>
                <c:pt idx="2907">
                  <c:v>2.907</c:v>
                </c:pt>
                <c:pt idx="2908">
                  <c:v>2.9079999999999999</c:v>
                </c:pt>
                <c:pt idx="2909">
                  <c:v>2.9089999999999998</c:v>
                </c:pt>
                <c:pt idx="2910">
                  <c:v>2.91</c:v>
                </c:pt>
                <c:pt idx="2911">
                  <c:v>2.911</c:v>
                </c:pt>
                <c:pt idx="2912">
                  <c:v>2.9119999999999999</c:v>
                </c:pt>
                <c:pt idx="2913">
                  <c:v>2.9129999999999998</c:v>
                </c:pt>
                <c:pt idx="2914">
                  <c:v>2.9140000000000001</c:v>
                </c:pt>
                <c:pt idx="2915">
                  <c:v>2.915</c:v>
                </c:pt>
                <c:pt idx="2916">
                  <c:v>2.9159999999999999</c:v>
                </c:pt>
                <c:pt idx="2917">
                  <c:v>2.9169999999999998</c:v>
                </c:pt>
                <c:pt idx="2918">
                  <c:v>2.9180000000000001</c:v>
                </c:pt>
                <c:pt idx="2919">
                  <c:v>2.919</c:v>
                </c:pt>
                <c:pt idx="2920">
                  <c:v>2.92</c:v>
                </c:pt>
                <c:pt idx="2921">
                  <c:v>2.9209999999999998</c:v>
                </c:pt>
                <c:pt idx="2922">
                  <c:v>2.9220000000000002</c:v>
                </c:pt>
                <c:pt idx="2923">
                  <c:v>2.923</c:v>
                </c:pt>
                <c:pt idx="2924">
                  <c:v>2.9239999999999999</c:v>
                </c:pt>
                <c:pt idx="2925">
                  <c:v>2.9249999999999998</c:v>
                </c:pt>
                <c:pt idx="2926">
                  <c:v>2.9260000000000002</c:v>
                </c:pt>
                <c:pt idx="2927">
                  <c:v>2.927</c:v>
                </c:pt>
                <c:pt idx="2928">
                  <c:v>2.9279999999999999</c:v>
                </c:pt>
                <c:pt idx="2929">
                  <c:v>2.9289999999999998</c:v>
                </c:pt>
                <c:pt idx="2930">
                  <c:v>2.93</c:v>
                </c:pt>
                <c:pt idx="2931">
                  <c:v>2.931</c:v>
                </c:pt>
                <c:pt idx="2932">
                  <c:v>2.9319999999999999</c:v>
                </c:pt>
                <c:pt idx="2933">
                  <c:v>2.9329999999999998</c:v>
                </c:pt>
                <c:pt idx="2934">
                  <c:v>2.9340000000000002</c:v>
                </c:pt>
                <c:pt idx="2935">
                  <c:v>2.9350000000000001</c:v>
                </c:pt>
                <c:pt idx="2936">
                  <c:v>2.9359999999999999</c:v>
                </c:pt>
                <c:pt idx="2937">
                  <c:v>2.9369999999999998</c:v>
                </c:pt>
                <c:pt idx="2938">
                  <c:v>2.9380000000000002</c:v>
                </c:pt>
                <c:pt idx="2939">
                  <c:v>2.9390000000000001</c:v>
                </c:pt>
                <c:pt idx="2940">
                  <c:v>2.94</c:v>
                </c:pt>
                <c:pt idx="2941">
                  <c:v>2.9409999999999998</c:v>
                </c:pt>
                <c:pt idx="2942">
                  <c:v>2.9420000000000002</c:v>
                </c:pt>
                <c:pt idx="2943">
                  <c:v>2.9430000000000001</c:v>
                </c:pt>
                <c:pt idx="2944">
                  <c:v>2.944</c:v>
                </c:pt>
                <c:pt idx="2945">
                  <c:v>2.9449999999999998</c:v>
                </c:pt>
                <c:pt idx="2946">
                  <c:v>2.9460000000000002</c:v>
                </c:pt>
                <c:pt idx="2947">
                  <c:v>2.9470000000000001</c:v>
                </c:pt>
                <c:pt idx="2948">
                  <c:v>2.948</c:v>
                </c:pt>
                <c:pt idx="2949">
                  <c:v>2.9489999999999998</c:v>
                </c:pt>
                <c:pt idx="2950">
                  <c:v>2.95</c:v>
                </c:pt>
                <c:pt idx="2951">
                  <c:v>2.9510000000000001</c:v>
                </c:pt>
                <c:pt idx="2952">
                  <c:v>2.952</c:v>
                </c:pt>
                <c:pt idx="2953">
                  <c:v>2.9529999999999998</c:v>
                </c:pt>
                <c:pt idx="2954">
                  <c:v>2.9540000000000002</c:v>
                </c:pt>
                <c:pt idx="2955">
                  <c:v>2.9550000000000001</c:v>
                </c:pt>
                <c:pt idx="2956">
                  <c:v>2.956</c:v>
                </c:pt>
                <c:pt idx="2957">
                  <c:v>2.9569999999999999</c:v>
                </c:pt>
                <c:pt idx="2958">
                  <c:v>2.9580000000000002</c:v>
                </c:pt>
                <c:pt idx="2959">
                  <c:v>2.9590000000000001</c:v>
                </c:pt>
                <c:pt idx="2960">
                  <c:v>2.96</c:v>
                </c:pt>
                <c:pt idx="2961">
                  <c:v>2.9609999999999999</c:v>
                </c:pt>
                <c:pt idx="2962">
                  <c:v>2.9620000000000002</c:v>
                </c:pt>
                <c:pt idx="2963">
                  <c:v>2.9630000000000001</c:v>
                </c:pt>
                <c:pt idx="2964">
                  <c:v>2.964</c:v>
                </c:pt>
                <c:pt idx="2965">
                  <c:v>2.9649999999999999</c:v>
                </c:pt>
                <c:pt idx="2966">
                  <c:v>2.9660000000000002</c:v>
                </c:pt>
                <c:pt idx="2967">
                  <c:v>2.9670000000000001</c:v>
                </c:pt>
                <c:pt idx="2968">
                  <c:v>2.968</c:v>
                </c:pt>
                <c:pt idx="2969">
                  <c:v>2.9689999999999999</c:v>
                </c:pt>
                <c:pt idx="2970">
                  <c:v>2.97</c:v>
                </c:pt>
                <c:pt idx="2971">
                  <c:v>2.9710000000000001</c:v>
                </c:pt>
                <c:pt idx="2972">
                  <c:v>2.972</c:v>
                </c:pt>
                <c:pt idx="2973">
                  <c:v>2.9729999999999999</c:v>
                </c:pt>
                <c:pt idx="2974">
                  <c:v>2.9740000000000002</c:v>
                </c:pt>
                <c:pt idx="2975">
                  <c:v>2.9750000000000001</c:v>
                </c:pt>
                <c:pt idx="2976">
                  <c:v>2.976</c:v>
                </c:pt>
                <c:pt idx="2977">
                  <c:v>2.9769999999999999</c:v>
                </c:pt>
                <c:pt idx="2978">
                  <c:v>2.9780000000000002</c:v>
                </c:pt>
                <c:pt idx="2979">
                  <c:v>2.9790000000000001</c:v>
                </c:pt>
                <c:pt idx="2980">
                  <c:v>2.98</c:v>
                </c:pt>
                <c:pt idx="2981">
                  <c:v>2.9809999999999999</c:v>
                </c:pt>
                <c:pt idx="2982">
                  <c:v>2.9820000000000002</c:v>
                </c:pt>
                <c:pt idx="2983">
                  <c:v>2.9830000000000001</c:v>
                </c:pt>
                <c:pt idx="2984">
                  <c:v>2.984</c:v>
                </c:pt>
                <c:pt idx="2985">
                  <c:v>2.9849999999999999</c:v>
                </c:pt>
                <c:pt idx="2986">
                  <c:v>2.9860000000000002</c:v>
                </c:pt>
                <c:pt idx="2987">
                  <c:v>2.9870000000000001</c:v>
                </c:pt>
                <c:pt idx="2988">
                  <c:v>2.988</c:v>
                </c:pt>
                <c:pt idx="2989">
                  <c:v>2.9889999999999999</c:v>
                </c:pt>
                <c:pt idx="2990">
                  <c:v>2.99</c:v>
                </c:pt>
                <c:pt idx="2991">
                  <c:v>2.9910000000000001</c:v>
                </c:pt>
                <c:pt idx="2992">
                  <c:v>2.992</c:v>
                </c:pt>
                <c:pt idx="2993">
                  <c:v>2.9929999999999999</c:v>
                </c:pt>
                <c:pt idx="2994">
                  <c:v>2.9940000000000002</c:v>
                </c:pt>
                <c:pt idx="2995">
                  <c:v>2.9950000000000001</c:v>
                </c:pt>
                <c:pt idx="2996">
                  <c:v>2.996</c:v>
                </c:pt>
                <c:pt idx="2997">
                  <c:v>2.9969999999999999</c:v>
                </c:pt>
                <c:pt idx="2998">
                  <c:v>2.9980000000000002</c:v>
                </c:pt>
                <c:pt idx="2999">
                  <c:v>2.9990000000000001</c:v>
                </c:pt>
                <c:pt idx="3000">
                  <c:v>3</c:v>
                </c:pt>
                <c:pt idx="3001">
                  <c:v>3.0009999999999999</c:v>
                </c:pt>
                <c:pt idx="3002">
                  <c:v>3.0019999999999998</c:v>
                </c:pt>
                <c:pt idx="3003">
                  <c:v>3.0030000000000001</c:v>
                </c:pt>
                <c:pt idx="3004">
                  <c:v>3.004</c:v>
                </c:pt>
                <c:pt idx="3005">
                  <c:v>3.0049999999999999</c:v>
                </c:pt>
                <c:pt idx="3006">
                  <c:v>3.0059999999999998</c:v>
                </c:pt>
                <c:pt idx="3007">
                  <c:v>3.0070000000000001</c:v>
                </c:pt>
                <c:pt idx="3008">
                  <c:v>3.008</c:v>
                </c:pt>
                <c:pt idx="3009">
                  <c:v>3.0089999999999999</c:v>
                </c:pt>
                <c:pt idx="3010">
                  <c:v>3.01</c:v>
                </c:pt>
                <c:pt idx="3011">
                  <c:v>3.0110000000000001</c:v>
                </c:pt>
                <c:pt idx="3012">
                  <c:v>3.012</c:v>
                </c:pt>
                <c:pt idx="3013">
                  <c:v>3.0129999999999999</c:v>
                </c:pt>
                <c:pt idx="3014">
                  <c:v>3.0139999999999998</c:v>
                </c:pt>
                <c:pt idx="3015">
                  <c:v>3.0150000000000001</c:v>
                </c:pt>
                <c:pt idx="3016">
                  <c:v>3.016</c:v>
                </c:pt>
                <c:pt idx="3017">
                  <c:v>3.0169999999999999</c:v>
                </c:pt>
                <c:pt idx="3018">
                  <c:v>3.0179999999999998</c:v>
                </c:pt>
                <c:pt idx="3019">
                  <c:v>3.0190000000000001</c:v>
                </c:pt>
                <c:pt idx="3020">
                  <c:v>3.02</c:v>
                </c:pt>
                <c:pt idx="3021">
                  <c:v>3.0209999999999999</c:v>
                </c:pt>
                <c:pt idx="3022">
                  <c:v>3.0219999999999998</c:v>
                </c:pt>
                <c:pt idx="3023">
                  <c:v>3.0230000000000001</c:v>
                </c:pt>
                <c:pt idx="3024">
                  <c:v>3.024</c:v>
                </c:pt>
                <c:pt idx="3025">
                  <c:v>3.0249999999999999</c:v>
                </c:pt>
                <c:pt idx="3026">
                  <c:v>3.0259999999999998</c:v>
                </c:pt>
                <c:pt idx="3027">
                  <c:v>3.0270000000000001</c:v>
                </c:pt>
                <c:pt idx="3028">
                  <c:v>3.028</c:v>
                </c:pt>
                <c:pt idx="3029">
                  <c:v>3.0289999999999999</c:v>
                </c:pt>
                <c:pt idx="3030">
                  <c:v>3.03</c:v>
                </c:pt>
                <c:pt idx="3031">
                  <c:v>3.0310000000000001</c:v>
                </c:pt>
                <c:pt idx="3032">
                  <c:v>3.032</c:v>
                </c:pt>
                <c:pt idx="3033">
                  <c:v>3.0329999999999999</c:v>
                </c:pt>
                <c:pt idx="3034">
                  <c:v>3.0339999999999998</c:v>
                </c:pt>
                <c:pt idx="3035">
                  <c:v>3.0350000000000001</c:v>
                </c:pt>
                <c:pt idx="3036">
                  <c:v>3.036</c:v>
                </c:pt>
                <c:pt idx="3037">
                  <c:v>3.0369999999999999</c:v>
                </c:pt>
                <c:pt idx="3038">
                  <c:v>3.0379999999999998</c:v>
                </c:pt>
                <c:pt idx="3039">
                  <c:v>3.0390000000000001</c:v>
                </c:pt>
                <c:pt idx="3040">
                  <c:v>3.04</c:v>
                </c:pt>
                <c:pt idx="3041">
                  <c:v>3.0409999999999999</c:v>
                </c:pt>
                <c:pt idx="3042">
                  <c:v>3.0419999999999998</c:v>
                </c:pt>
                <c:pt idx="3043">
                  <c:v>3.0430000000000001</c:v>
                </c:pt>
                <c:pt idx="3044">
                  <c:v>3.044</c:v>
                </c:pt>
                <c:pt idx="3045">
                  <c:v>3.0449999999999999</c:v>
                </c:pt>
                <c:pt idx="3046">
                  <c:v>3.0459999999999998</c:v>
                </c:pt>
                <c:pt idx="3047">
                  <c:v>3.0470000000000002</c:v>
                </c:pt>
                <c:pt idx="3048">
                  <c:v>3.048</c:v>
                </c:pt>
                <c:pt idx="3049">
                  <c:v>3.0489999999999999</c:v>
                </c:pt>
                <c:pt idx="3050">
                  <c:v>3.05</c:v>
                </c:pt>
                <c:pt idx="3051">
                  <c:v>3.0510000000000002</c:v>
                </c:pt>
                <c:pt idx="3052">
                  <c:v>3.052</c:v>
                </c:pt>
                <c:pt idx="3053">
                  <c:v>3.0529999999999999</c:v>
                </c:pt>
                <c:pt idx="3054">
                  <c:v>3.0539999999999998</c:v>
                </c:pt>
                <c:pt idx="3055">
                  <c:v>3.0550000000000002</c:v>
                </c:pt>
                <c:pt idx="3056">
                  <c:v>3.056</c:v>
                </c:pt>
                <c:pt idx="3057">
                  <c:v>3.0569999999999999</c:v>
                </c:pt>
                <c:pt idx="3058">
                  <c:v>3.0579999999999998</c:v>
                </c:pt>
                <c:pt idx="3059">
                  <c:v>3.0590000000000002</c:v>
                </c:pt>
                <c:pt idx="3060">
                  <c:v>3.06</c:v>
                </c:pt>
                <c:pt idx="3061">
                  <c:v>3.0609999999999999</c:v>
                </c:pt>
                <c:pt idx="3062">
                  <c:v>3.0619999999999998</c:v>
                </c:pt>
                <c:pt idx="3063">
                  <c:v>3.0630000000000002</c:v>
                </c:pt>
                <c:pt idx="3064">
                  <c:v>3.0640000000000001</c:v>
                </c:pt>
                <c:pt idx="3065">
                  <c:v>3.0649999999999999</c:v>
                </c:pt>
                <c:pt idx="3066">
                  <c:v>3.0659999999999998</c:v>
                </c:pt>
                <c:pt idx="3067">
                  <c:v>3.0670000000000002</c:v>
                </c:pt>
                <c:pt idx="3068">
                  <c:v>3.0680000000000001</c:v>
                </c:pt>
                <c:pt idx="3069">
                  <c:v>3.069</c:v>
                </c:pt>
                <c:pt idx="3070">
                  <c:v>3.07</c:v>
                </c:pt>
                <c:pt idx="3071">
                  <c:v>3.0710000000000002</c:v>
                </c:pt>
                <c:pt idx="3072">
                  <c:v>3.0720000000000001</c:v>
                </c:pt>
                <c:pt idx="3073">
                  <c:v>3.073</c:v>
                </c:pt>
                <c:pt idx="3074">
                  <c:v>3.0739999999999998</c:v>
                </c:pt>
                <c:pt idx="3075">
                  <c:v>3.0750000000000002</c:v>
                </c:pt>
                <c:pt idx="3076">
                  <c:v>3.0760000000000001</c:v>
                </c:pt>
                <c:pt idx="3077">
                  <c:v>3.077</c:v>
                </c:pt>
                <c:pt idx="3078">
                  <c:v>3.0779999999999998</c:v>
                </c:pt>
                <c:pt idx="3079">
                  <c:v>3.0790000000000002</c:v>
                </c:pt>
                <c:pt idx="3080">
                  <c:v>3.08</c:v>
                </c:pt>
                <c:pt idx="3081">
                  <c:v>3.081</c:v>
                </c:pt>
                <c:pt idx="3082">
                  <c:v>3.0819999999999999</c:v>
                </c:pt>
                <c:pt idx="3083">
                  <c:v>3.0830000000000002</c:v>
                </c:pt>
                <c:pt idx="3084">
                  <c:v>3.0840000000000001</c:v>
                </c:pt>
                <c:pt idx="3085">
                  <c:v>3.085</c:v>
                </c:pt>
                <c:pt idx="3086">
                  <c:v>3.0859999999999999</c:v>
                </c:pt>
                <c:pt idx="3087">
                  <c:v>3.0870000000000002</c:v>
                </c:pt>
                <c:pt idx="3088">
                  <c:v>3.0880000000000001</c:v>
                </c:pt>
                <c:pt idx="3089">
                  <c:v>3.089</c:v>
                </c:pt>
                <c:pt idx="3090">
                  <c:v>3.09</c:v>
                </c:pt>
                <c:pt idx="3091">
                  <c:v>3.0910000000000002</c:v>
                </c:pt>
                <c:pt idx="3092">
                  <c:v>3.0920000000000001</c:v>
                </c:pt>
                <c:pt idx="3093">
                  <c:v>3.093</c:v>
                </c:pt>
                <c:pt idx="3094">
                  <c:v>3.0939999999999999</c:v>
                </c:pt>
                <c:pt idx="3095">
                  <c:v>3.0950000000000002</c:v>
                </c:pt>
                <c:pt idx="3096">
                  <c:v>3.0960000000000001</c:v>
                </c:pt>
                <c:pt idx="3097">
                  <c:v>3.097</c:v>
                </c:pt>
                <c:pt idx="3098">
                  <c:v>3.0979999999999999</c:v>
                </c:pt>
                <c:pt idx="3099">
                  <c:v>3.0990000000000002</c:v>
                </c:pt>
                <c:pt idx="3100">
                  <c:v>3.1</c:v>
                </c:pt>
                <c:pt idx="3101">
                  <c:v>3.101</c:v>
                </c:pt>
                <c:pt idx="3102">
                  <c:v>3.1019999999999999</c:v>
                </c:pt>
                <c:pt idx="3103">
                  <c:v>3.1030000000000002</c:v>
                </c:pt>
                <c:pt idx="3104">
                  <c:v>3.1040000000000001</c:v>
                </c:pt>
                <c:pt idx="3105">
                  <c:v>3.105</c:v>
                </c:pt>
                <c:pt idx="3106">
                  <c:v>3.1059999999999999</c:v>
                </c:pt>
                <c:pt idx="3107">
                  <c:v>3.1070000000000002</c:v>
                </c:pt>
                <c:pt idx="3108">
                  <c:v>3.1080000000000001</c:v>
                </c:pt>
                <c:pt idx="3109">
                  <c:v>3.109</c:v>
                </c:pt>
                <c:pt idx="3110">
                  <c:v>3.11</c:v>
                </c:pt>
                <c:pt idx="3111">
                  <c:v>3.1110000000000002</c:v>
                </c:pt>
                <c:pt idx="3112">
                  <c:v>3.1120000000000001</c:v>
                </c:pt>
                <c:pt idx="3113">
                  <c:v>3.113</c:v>
                </c:pt>
                <c:pt idx="3114">
                  <c:v>3.1139999999999999</c:v>
                </c:pt>
                <c:pt idx="3115">
                  <c:v>3.1150000000000002</c:v>
                </c:pt>
                <c:pt idx="3116">
                  <c:v>3.1160000000000001</c:v>
                </c:pt>
                <c:pt idx="3117">
                  <c:v>3.117</c:v>
                </c:pt>
                <c:pt idx="3118">
                  <c:v>3.1179999999999999</c:v>
                </c:pt>
                <c:pt idx="3119">
                  <c:v>3.1190000000000002</c:v>
                </c:pt>
                <c:pt idx="3120">
                  <c:v>3.12</c:v>
                </c:pt>
                <c:pt idx="3121">
                  <c:v>3.121</c:v>
                </c:pt>
                <c:pt idx="3122">
                  <c:v>3.1219999999999999</c:v>
                </c:pt>
                <c:pt idx="3123">
                  <c:v>3.1230000000000002</c:v>
                </c:pt>
                <c:pt idx="3124">
                  <c:v>3.1240000000000001</c:v>
                </c:pt>
                <c:pt idx="3125">
                  <c:v>3.125</c:v>
                </c:pt>
                <c:pt idx="3126">
                  <c:v>3.1259999999999999</c:v>
                </c:pt>
                <c:pt idx="3127">
                  <c:v>3.1269999999999998</c:v>
                </c:pt>
                <c:pt idx="3128">
                  <c:v>3.1280000000000001</c:v>
                </c:pt>
                <c:pt idx="3129">
                  <c:v>3.129</c:v>
                </c:pt>
                <c:pt idx="3130">
                  <c:v>3.13</c:v>
                </c:pt>
                <c:pt idx="3131">
                  <c:v>3.1309999999999998</c:v>
                </c:pt>
                <c:pt idx="3132">
                  <c:v>3.1320000000000001</c:v>
                </c:pt>
                <c:pt idx="3133">
                  <c:v>3.133</c:v>
                </c:pt>
                <c:pt idx="3134">
                  <c:v>3.1339999999999999</c:v>
                </c:pt>
                <c:pt idx="3135">
                  <c:v>3.1349999999999998</c:v>
                </c:pt>
                <c:pt idx="3136">
                  <c:v>3.1360000000000001</c:v>
                </c:pt>
                <c:pt idx="3137">
                  <c:v>3.137</c:v>
                </c:pt>
                <c:pt idx="3138">
                  <c:v>3.1379999999999999</c:v>
                </c:pt>
                <c:pt idx="3139">
                  <c:v>3.1389999999999998</c:v>
                </c:pt>
                <c:pt idx="3140">
                  <c:v>3.14</c:v>
                </c:pt>
                <c:pt idx="3141">
                  <c:v>3.141</c:v>
                </c:pt>
                <c:pt idx="3142">
                  <c:v>3.1419999999999999</c:v>
                </c:pt>
                <c:pt idx="3143">
                  <c:v>3.1429999999999998</c:v>
                </c:pt>
                <c:pt idx="3144">
                  <c:v>3.1440000000000001</c:v>
                </c:pt>
                <c:pt idx="3145">
                  <c:v>3.145</c:v>
                </c:pt>
                <c:pt idx="3146">
                  <c:v>3.1459999999999999</c:v>
                </c:pt>
                <c:pt idx="3147">
                  <c:v>3.1469999999999998</c:v>
                </c:pt>
                <c:pt idx="3148">
                  <c:v>3.1480000000000001</c:v>
                </c:pt>
                <c:pt idx="3149">
                  <c:v>3.149</c:v>
                </c:pt>
                <c:pt idx="3150">
                  <c:v>3.15</c:v>
                </c:pt>
                <c:pt idx="3151">
                  <c:v>3.1509999999999998</c:v>
                </c:pt>
                <c:pt idx="3152">
                  <c:v>3.1520000000000001</c:v>
                </c:pt>
                <c:pt idx="3153">
                  <c:v>3.153</c:v>
                </c:pt>
                <c:pt idx="3154">
                  <c:v>3.1539999999999999</c:v>
                </c:pt>
                <c:pt idx="3155">
                  <c:v>3.1549999999999998</c:v>
                </c:pt>
                <c:pt idx="3156">
                  <c:v>3.1560000000000001</c:v>
                </c:pt>
                <c:pt idx="3157">
                  <c:v>3.157</c:v>
                </c:pt>
                <c:pt idx="3158">
                  <c:v>3.1579999999999999</c:v>
                </c:pt>
                <c:pt idx="3159">
                  <c:v>3.1589999999999998</c:v>
                </c:pt>
                <c:pt idx="3160">
                  <c:v>3.16</c:v>
                </c:pt>
                <c:pt idx="3161">
                  <c:v>3.161</c:v>
                </c:pt>
                <c:pt idx="3162">
                  <c:v>3.1619999999999999</c:v>
                </c:pt>
                <c:pt idx="3163">
                  <c:v>3.1629999999999998</c:v>
                </c:pt>
                <c:pt idx="3164">
                  <c:v>3.1640000000000001</c:v>
                </c:pt>
                <c:pt idx="3165">
                  <c:v>3.165</c:v>
                </c:pt>
                <c:pt idx="3166">
                  <c:v>3.1659999999999999</c:v>
                </c:pt>
                <c:pt idx="3167">
                  <c:v>3.1669999999999998</c:v>
                </c:pt>
                <c:pt idx="3168">
                  <c:v>3.1680000000000001</c:v>
                </c:pt>
                <c:pt idx="3169">
                  <c:v>3.169</c:v>
                </c:pt>
                <c:pt idx="3170">
                  <c:v>3.17</c:v>
                </c:pt>
                <c:pt idx="3171">
                  <c:v>3.1709999999999998</c:v>
                </c:pt>
                <c:pt idx="3172">
                  <c:v>3.1720000000000002</c:v>
                </c:pt>
                <c:pt idx="3173">
                  <c:v>3.173</c:v>
                </c:pt>
                <c:pt idx="3174">
                  <c:v>3.1739999999999999</c:v>
                </c:pt>
                <c:pt idx="3175">
                  <c:v>3.1749999999999998</c:v>
                </c:pt>
                <c:pt idx="3176">
                  <c:v>3.1760000000000002</c:v>
                </c:pt>
                <c:pt idx="3177">
                  <c:v>3.177</c:v>
                </c:pt>
                <c:pt idx="3178">
                  <c:v>3.1779999999999999</c:v>
                </c:pt>
                <c:pt idx="3179">
                  <c:v>3.1789999999999998</c:v>
                </c:pt>
                <c:pt idx="3180">
                  <c:v>3.18</c:v>
                </c:pt>
                <c:pt idx="3181">
                  <c:v>3.181</c:v>
                </c:pt>
                <c:pt idx="3182">
                  <c:v>3.1819999999999999</c:v>
                </c:pt>
                <c:pt idx="3183">
                  <c:v>3.1829999999999998</c:v>
                </c:pt>
                <c:pt idx="3184">
                  <c:v>3.1840000000000002</c:v>
                </c:pt>
                <c:pt idx="3185">
                  <c:v>3.1850000000000001</c:v>
                </c:pt>
                <c:pt idx="3186">
                  <c:v>3.1859999999999999</c:v>
                </c:pt>
                <c:pt idx="3187">
                  <c:v>3.1869999999999998</c:v>
                </c:pt>
                <c:pt idx="3188">
                  <c:v>3.1880000000000002</c:v>
                </c:pt>
                <c:pt idx="3189">
                  <c:v>3.1890000000000001</c:v>
                </c:pt>
                <c:pt idx="3190">
                  <c:v>3.19</c:v>
                </c:pt>
                <c:pt idx="3191">
                  <c:v>3.1909999999999998</c:v>
                </c:pt>
                <c:pt idx="3192">
                  <c:v>3.1920000000000002</c:v>
                </c:pt>
                <c:pt idx="3193">
                  <c:v>3.1930000000000001</c:v>
                </c:pt>
                <c:pt idx="3194">
                  <c:v>3.194</c:v>
                </c:pt>
                <c:pt idx="3195">
                  <c:v>3.1949999999999998</c:v>
                </c:pt>
                <c:pt idx="3196">
                  <c:v>3.1960000000000002</c:v>
                </c:pt>
                <c:pt idx="3197">
                  <c:v>3.1970000000000001</c:v>
                </c:pt>
                <c:pt idx="3198">
                  <c:v>3.198</c:v>
                </c:pt>
                <c:pt idx="3199">
                  <c:v>3.1989999999999998</c:v>
                </c:pt>
                <c:pt idx="3200">
                  <c:v>3.2</c:v>
                </c:pt>
                <c:pt idx="3201">
                  <c:v>3.2010000000000001</c:v>
                </c:pt>
                <c:pt idx="3202">
                  <c:v>3.202</c:v>
                </c:pt>
                <c:pt idx="3203">
                  <c:v>3.2029999999999998</c:v>
                </c:pt>
                <c:pt idx="3204">
                  <c:v>3.2040000000000002</c:v>
                </c:pt>
                <c:pt idx="3205">
                  <c:v>3.2050000000000001</c:v>
                </c:pt>
                <c:pt idx="3206">
                  <c:v>3.206</c:v>
                </c:pt>
                <c:pt idx="3207">
                  <c:v>3.2069999999999999</c:v>
                </c:pt>
                <c:pt idx="3208">
                  <c:v>3.2080000000000002</c:v>
                </c:pt>
                <c:pt idx="3209">
                  <c:v>3.2090000000000001</c:v>
                </c:pt>
                <c:pt idx="3210">
                  <c:v>3.21</c:v>
                </c:pt>
                <c:pt idx="3211">
                  <c:v>3.2109999999999999</c:v>
                </c:pt>
                <c:pt idx="3212">
                  <c:v>3.2120000000000002</c:v>
                </c:pt>
                <c:pt idx="3213">
                  <c:v>3.2130000000000001</c:v>
                </c:pt>
                <c:pt idx="3214">
                  <c:v>3.214</c:v>
                </c:pt>
                <c:pt idx="3215">
                  <c:v>3.2149999999999999</c:v>
                </c:pt>
                <c:pt idx="3216">
                  <c:v>3.2160000000000002</c:v>
                </c:pt>
                <c:pt idx="3217">
                  <c:v>3.2170000000000001</c:v>
                </c:pt>
                <c:pt idx="3218">
                  <c:v>3.218</c:v>
                </c:pt>
                <c:pt idx="3219">
                  <c:v>3.2189999999999999</c:v>
                </c:pt>
                <c:pt idx="3220">
                  <c:v>3.22</c:v>
                </c:pt>
                <c:pt idx="3221">
                  <c:v>3.2210000000000001</c:v>
                </c:pt>
                <c:pt idx="3222">
                  <c:v>3.222</c:v>
                </c:pt>
                <c:pt idx="3223">
                  <c:v>3.2229999999999999</c:v>
                </c:pt>
                <c:pt idx="3224">
                  <c:v>3.2240000000000002</c:v>
                </c:pt>
                <c:pt idx="3225">
                  <c:v>3.2250000000000001</c:v>
                </c:pt>
                <c:pt idx="3226">
                  <c:v>3.226</c:v>
                </c:pt>
                <c:pt idx="3227">
                  <c:v>3.2269999999999999</c:v>
                </c:pt>
                <c:pt idx="3228">
                  <c:v>3.2280000000000002</c:v>
                </c:pt>
                <c:pt idx="3229">
                  <c:v>3.2290000000000001</c:v>
                </c:pt>
                <c:pt idx="3230">
                  <c:v>3.23</c:v>
                </c:pt>
                <c:pt idx="3231">
                  <c:v>3.2309999999999999</c:v>
                </c:pt>
                <c:pt idx="3232">
                  <c:v>3.2320000000000002</c:v>
                </c:pt>
                <c:pt idx="3233">
                  <c:v>3.2330000000000001</c:v>
                </c:pt>
                <c:pt idx="3234">
                  <c:v>3.234</c:v>
                </c:pt>
                <c:pt idx="3235">
                  <c:v>3.2349999999999999</c:v>
                </c:pt>
                <c:pt idx="3236">
                  <c:v>3.2360000000000002</c:v>
                </c:pt>
                <c:pt idx="3237">
                  <c:v>3.2370000000000001</c:v>
                </c:pt>
                <c:pt idx="3238">
                  <c:v>3.238</c:v>
                </c:pt>
                <c:pt idx="3239">
                  <c:v>3.2389999999999999</c:v>
                </c:pt>
                <c:pt idx="3240">
                  <c:v>3.24</c:v>
                </c:pt>
                <c:pt idx="3241">
                  <c:v>3.2410000000000001</c:v>
                </c:pt>
                <c:pt idx="3242">
                  <c:v>3.242</c:v>
                </c:pt>
                <c:pt idx="3243">
                  <c:v>3.2429999999999999</c:v>
                </c:pt>
                <c:pt idx="3244">
                  <c:v>3.2440000000000002</c:v>
                </c:pt>
                <c:pt idx="3245">
                  <c:v>3.2450000000000001</c:v>
                </c:pt>
                <c:pt idx="3246">
                  <c:v>3.246</c:v>
                </c:pt>
                <c:pt idx="3247">
                  <c:v>3.2469999999999999</c:v>
                </c:pt>
                <c:pt idx="3248">
                  <c:v>3.2480000000000002</c:v>
                </c:pt>
                <c:pt idx="3249">
                  <c:v>3.2490000000000001</c:v>
                </c:pt>
                <c:pt idx="3250">
                  <c:v>3.25</c:v>
                </c:pt>
                <c:pt idx="3251">
                  <c:v>3.2509999999999999</c:v>
                </c:pt>
                <c:pt idx="3252">
                  <c:v>3.2519999999999998</c:v>
                </c:pt>
                <c:pt idx="3253">
                  <c:v>3.2530000000000001</c:v>
                </c:pt>
                <c:pt idx="3254">
                  <c:v>3.254</c:v>
                </c:pt>
                <c:pt idx="3255">
                  <c:v>3.2549999999999999</c:v>
                </c:pt>
                <c:pt idx="3256">
                  <c:v>3.2559999999999998</c:v>
                </c:pt>
                <c:pt idx="3257">
                  <c:v>3.2570000000000001</c:v>
                </c:pt>
                <c:pt idx="3258">
                  <c:v>3.258</c:v>
                </c:pt>
                <c:pt idx="3259">
                  <c:v>3.2589999999999999</c:v>
                </c:pt>
                <c:pt idx="3260">
                  <c:v>3.26</c:v>
                </c:pt>
                <c:pt idx="3261">
                  <c:v>3.2610000000000001</c:v>
                </c:pt>
                <c:pt idx="3262">
                  <c:v>3.262</c:v>
                </c:pt>
                <c:pt idx="3263">
                  <c:v>3.2629999999999999</c:v>
                </c:pt>
                <c:pt idx="3264">
                  <c:v>3.2639999999999998</c:v>
                </c:pt>
                <c:pt idx="3265">
                  <c:v>3.2650000000000001</c:v>
                </c:pt>
                <c:pt idx="3266">
                  <c:v>3.266</c:v>
                </c:pt>
                <c:pt idx="3267">
                  <c:v>3.2669999999999999</c:v>
                </c:pt>
                <c:pt idx="3268">
                  <c:v>3.2679999999999998</c:v>
                </c:pt>
                <c:pt idx="3269">
                  <c:v>3.2690000000000001</c:v>
                </c:pt>
                <c:pt idx="3270">
                  <c:v>3.27</c:v>
                </c:pt>
                <c:pt idx="3271">
                  <c:v>3.2709999999999999</c:v>
                </c:pt>
                <c:pt idx="3272">
                  <c:v>3.2719999999999998</c:v>
                </c:pt>
                <c:pt idx="3273">
                  <c:v>3.2730000000000001</c:v>
                </c:pt>
                <c:pt idx="3274">
                  <c:v>3.274</c:v>
                </c:pt>
                <c:pt idx="3275">
                  <c:v>3.2749999999999999</c:v>
                </c:pt>
                <c:pt idx="3276">
                  <c:v>3.2759999999999998</c:v>
                </c:pt>
                <c:pt idx="3277">
                  <c:v>3.2770000000000001</c:v>
                </c:pt>
                <c:pt idx="3278">
                  <c:v>3.278</c:v>
                </c:pt>
                <c:pt idx="3279">
                  <c:v>3.2789999999999999</c:v>
                </c:pt>
                <c:pt idx="3280">
                  <c:v>3.28</c:v>
                </c:pt>
                <c:pt idx="3281">
                  <c:v>3.2810000000000001</c:v>
                </c:pt>
                <c:pt idx="3282">
                  <c:v>3.282</c:v>
                </c:pt>
                <c:pt idx="3283">
                  <c:v>3.2829999999999999</c:v>
                </c:pt>
                <c:pt idx="3284">
                  <c:v>3.2839999999999998</c:v>
                </c:pt>
                <c:pt idx="3285">
                  <c:v>3.2850000000000001</c:v>
                </c:pt>
                <c:pt idx="3286">
                  <c:v>3.286</c:v>
                </c:pt>
                <c:pt idx="3287">
                  <c:v>3.2869999999999999</c:v>
                </c:pt>
                <c:pt idx="3288">
                  <c:v>3.2879999999999998</c:v>
                </c:pt>
                <c:pt idx="3289">
                  <c:v>3.2890000000000001</c:v>
                </c:pt>
                <c:pt idx="3290">
                  <c:v>3.29</c:v>
                </c:pt>
                <c:pt idx="3291">
                  <c:v>3.2909999999999999</c:v>
                </c:pt>
                <c:pt idx="3292">
                  <c:v>3.2919999999999998</c:v>
                </c:pt>
                <c:pt idx="3293">
                  <c:v>3.2930000000000001</c:v>
                </c:pt>
                <c:pt idx="3294">
                  <c:v>3.294</c:v>
                </c:pt>
                <c:pt idx="3295">
                  <c:v>3.2949999999999999</c:v>
                </c:pt>
                <c:pt idx="3296">
                  <c:v>3.2959999999999998</c:v>
                </c:pt>
                <c:pt idx="3297">
                  <c:v>3.2970000000000002</c:v>
                </c:pt>
                <c:pt idx="3298">
                  <c:v>3.298</c:v>
                </c:pt>
                <c:pt idx="3299">
                  <c:v>3.2989999999999999</c:v>
                </c:pt>
                <c:pt idx="3300">
                  <c:v>3.3</c:v>
                </c:pt>
                <c:pt idx="3301">
                  <c:v>3.3010000000000002</c:v>
                </c:pt>
                <c:pt idx="3302">
                  <c:v>3.302</c:v>
                </c:pt>
                <c:pt idx="3303">
                  <c:v>3.3029999999999999</c:v>
                </c:pt>
                <c:pt idx="3304">
                  <c:v>3.3039999999999998</c:v>
                </c:pt>
                <c:pt idx="3305">
                  <c:v>3.3050000000000002</c:v>
                </c:pt>
                <c:pt idx="3306">
                  <c:v>3.306</c:v>
                </c:pt>
                <c:pt idx="3307">
                  <c:v>3.3069999999999999</c:v>
                </c:pt>
                <c:pt idx="3308">
                  <c:v>3.3079999999999998</c:v>
                </c:pt>
                <c:pt idx="3309">
                  <c:v>3.3090000000000002</c:v>
                </c:pt>
                <c:pt idx="3310">
                  <c:v>3.31</c:v>
                </c:pt>
                <c:pt idx="3311">
                  <c:v>3.3109999999999999</c:v>
                </c:pt>
                <c:pt idx="3312">
                  <c:v>3.3119999999999998</c:v>
                </c:pt>
                <c:pt idx="3313">
                  <c:v>3.3130000000000002</c:v>
                </c:pt>
                <c:pt idx="3314">
                  <c:v>3.3140000000000001</c:v>
                </c:pt>
                <c:pt idx="3315">
                  <c:v>3.3149999999999999</c:v>
                </c:pt>
                <c:pt idx="3316">
                  <c:v>3.3159999999999998</c:v>
                </c:pt>
                <c:pt idx="3317">
                  <c:v>3.3170000000000002</c:v>
                </c:pt>
                <c:pt idx="3318">
                  <c:v>3.3180000000000001</c:v>
                </c:pt>
                <c:pt idx="3319">
                  <c:v>3.319</c:v>
                </c:pt>
                <c:pt idx="3320">
                  <c:v>3.32</c:v>
                </c:pt>
                <c:pt idx="3321">
                  <c:v>3.3210000000000002</c:v>
                </c:pt>
                <c:pt idx="3322">
                  <c:v>3.3220000000000001</c:v>
                </c:pt>
                <c:pt idx="3323">
                  <c:v>3.323</c:v>
                </c:pt>
                <c:pt idx="3324">
                  <c:v>3.3239999999999998</c:v>
                </c:pt>
                <c:pt idx="3325">
                  <c:v>3.3250000000000002</c:v>
                </c:pt>
                <c:pt idx="3326">
                  <c:v>3.3260000000000001</c:v>
                </c:pt>
                <c:pt idx="3327">
                  <c:v>3.327</c:v>
                </c:pt>
                <c:pt idx="3328">
                  <c:v>3.3279999999999998</c:v>
                </c:pt>
                <c:pt idx="3329">
                  <c:v>3.3290000000000002</c:v>
                </c:pt>
                <c:pt idx="3330">
                  <c:v>3.33</c:v>
                </c:pt>
                <c:pt idx="3331">
                  <c:v>3.331</c:v>
                </c:pt>
                <c:pt idx="3332">
                  <c:v>3.3319999999999999</c:v>
                </c:pt>
                <c:pt idx="3333">
                  <c:v>3.3330000000000002</c:v>
                </c:pt>
                <c:pt idx="3334">
                  <c:v>3.3340000000000001</c:v>
                </c:pt>
                <c:pt idx="3335">
                  <c:v>3.335</c:v>
                </c:pt>
                <c:pt idx="3336">
                  <c:v>3.3359999999999999</c:v>
                </c:pt>
                <c:pt idx="3337">
                  <c:v>3.3370000000000002</c:v>
                </c:pt>
                <c:pt idx="3338">
                  <c:v>3.3380000000000001</c:v>
                </c:pt>
                <c:pt idx="3339">
                  <c:v>3.339</c:v>
                </c:pt>
                <c:pt idx="3340">
                  <c:v>3.34</c:v>
                </c:pt>
                <c:pt idx="3341">
                  <c:v>3.3410000000000002</c:v>
                </c:pt>
                <c:pt idx="3342">
                  <c:v>3.3420000000000001</c:v>
                </c:pt>
                <c:pt idx="3343">
                  <c:v>3.343</c:v>
                </c:pt>
                <c:pt idx="3344">
                  <c:v>3.3439999999999999</c:v>
                </c:pt>
                <c:pt idx="3345">
                  <c:v>3.3450000000000002</c:v>
                </c:pt>
                <c:pt idx="3346">
                  <c:v>3.3460000000000001</c:v>
                </c:pt>
                <c:pt idx="3347">
                  <c:v>3.347</c:v>
                </c:pt>
                <c:pt idx="3348">
                  <c:v>3.3479999999999999</c:v>
                </c:pt>
                <c:pt idx="3349">
                  <c:v>3.3490000000000002</c:v>
                </c:pt>
                <c:pt idx="3350">
                  <c:v>3.35</c:v>
                </c:pt>
                <c:pt idx="3351">
                  <c:v>3.351</c:v>
                </c:pt>
                <c:pt idx="3352">
                  <c:v>3.3519999999999999</c:v>
                </c:pt>
                <c:pt idx="3353">
                  <c:v>3.3530000000000002</c:v>
                </c:pt>
                <c:pt idx="3354">
                  <c:v>3.3540000000000001</c:v>
                </c:pt>
                <c:pt idx="3355">
                  <c:v>3.355</c:v>
                </c:pt>
                <c:pt idx="3356">
                  <c:v>3.3559999999999999</c:v>
                </c:pt>
                <c:pt idx="3357">
                  <c:v>3.3570000000000002</c:v>
                </c:pt>
                <c:pt idx="3358">
                  <c:v>3.3580000000000001</c:v>
                </c:pt>
                <c:pt idx="3359">
                  <c:v>3.359</c:v>
                </c:pt>
                <c:pt idx="3360">
                  <c:v>3.36</c:v>
                </c:pt>
                <c:pt idx="3361">
                  <c:v>3.3610000000000002</c:v>
                </c:pt>
                <c:pt idx="3362">
                  <c:v>3.3620000000000001</c:v>
                </c:pt>
                <c:pt idx="3363">
                  <c:v>3.363</c:v>
                </c:pt>
                <c:pt idx="3364">
                  <c:v>3.3639999999999999</c:v>
                </c:pt>
                <c:pt idx="3365">
                  <c:v>3.3650000000000002</c:v>
                </c:pt>
                <c:pt idx="3366">
                  <c:v>3.3660000000000001</c:v>
                </c:pt>
                <c:pt idx="3367">
                  <c:v>3.367</c:v>
                </c:pt>
                <c:pt idx="3368">
                  <c:v>3.3679999999999999</c:v>
                </c:pt>
                <c:pt idx="3369">
                  <c:v>3.3690000000000002</c:v>
                </c:pt>
                <c:pt idx="3370">
                  <c:v>3.37</c:v>
                </c:pt>
                <c:pt idx="3371">
                  <c:v>3.371</c:v>
                </c:pt>
                <c:pt idx="3372">
                  <c:v>3.3719999999999999</c:v>
                </c:pt>
                <c:pt idx="3373">
                  <c:v>3.3730000000000002</c:v>
                </c:pt>
                <c:pt idx="3374">
                  <c:v>3.3740000000000001</c:v>
                </c:pt>
                <c:pt idx="3375">
                  <c:v>3.375</c:v>
                </c:pt>
                <c:pt idx="3376">
                  <c:v>3.3759999999999999</c:v>
                </c:pt>
                <c:pt idx="3377">
                  <c:v>3.3769999999999998</c:v>
                </c:pt>
                <c:pt idx="3378">
                  <c:v>3.3780000000000001</c:v>
                </c:pt>
                <c:pt idx="3379">
                  <c:v>3.379</c:v>
                </c:pt>
                <c:pt idx="3380">
                  <c:v>3.38</c:v>
                </c:pt>
                <c:pt idx="3381">
                  <c:v>3.3809999999999998</c:v>
                </c:pt>
                <c:pt idx="3382">
                  <c:v>3.3820000000000001</c:v>
                </c:pt>
                <c:pt idx="3383">
                  <c:v>3.383</c:v>
                </c:pt>
                <c:pt idx="3384">
                  <c:v>3.3839999999999999</c:v>
                </c:pt>
                <c:pt idx="3385">
                  <c:v>3.3849999999999998</c:v>
                </c:pt>
                <c:pt idx="3386">
                  <c:v>3.3860000000000001</c:v>
                </c:pt>
                <c:pt idx="3387">
                  <c:v>3.387</c:v>
                </c:pt>
                <c:pt idx="3388">
                  <c:v>3.3879999999999999</c:v>
                </c:pt>
                <c:pt idx="3389">
                  <c:v>3.3889999999999998</c:v>
                </c:pt>
                <c:pt idx="3390">
                  <c:v>3.39</c:v>
                </c:pt>
                <c:pt idx="3391">
                  <c:v>3.391</c:v>
                </c:pt>
                <c:pt idx="3392">
                  <c:v>3.3919999999999999</c:v>
                </c:pt>
                <c:pt idx="3393">
                  <c:v>3.3929999999999998</c:v>
                </c:pt>
                <c:pt idx="3394">
                  <c:v>3.3940000000000001</c:v>
                </c:pt>
                <c:pt idx="3395">
                  <c:v>3.395</c:v>
                </c:pt>
                <c:pt idx="3396">
                  <c:v>3.3959999999999999</c:v>
                </c:pt>
                <c:pt idx="3397">
                  <c:v>3.3969999999999998</c:v>
                </c:pt>
                <c:pt idx="3398">
                  <c:v>3.3980000000000001</c:v>
                </c:pt>
                <c:pt idx="3399">
                  <c:v>3.399</c:v>
                </c:pt>
                <c:pt idx="3400">
                  <c:v>3.4</c:v>
                </c:pt>
                <c:pt idx="3401">
                  <c:v>3.4009999999999998</c:v>
                </c:pt>
                <c:pt idx="3402">
                  <c:v>3.4020000000000001</c:v>
                </c:pt>
                <c:pt idx="3403">
                  <c:v>3.403</c:v>
                </c:pt>
                <c:pt idx="3404">
                  <c:v>3.4039999999999999</c:v>
                </c:pt>
                <c:pt idx="3405">
                  <c:v>3.4049999999999998</c:v>
                </c:pt>
                <c:pt idx="3406">
                  <c:v>3.4060000000000001</c:v>
                </c:pt>
                <c:pt idx="3407">
                  <c:v>3.407</c:v>
                </c:pt>
                <c:pt idx="3408">
                  <c:v>3.4079999999999999</c:v>
                </c:pt>
                <c:pt idx="3409">
                  <c:v>3.4089999999999998</c:v>
                </c:pt>
                <c:pt idx="3410">
                  <c:v>3.41</c:v>
                </c:pt>
                <c:pt idx="3411">
                  <c:v>3.411</c:v>
                </c:pt>
                <c:pt idx="3412">
                  <c:v>3.4119999999999999</c:v>
                </c:pt>
                <c:pt idx="3413">
                  <c:v>3.4129999999999998</c:v>
                </c:pt>
                <c:pt idx="3414">
                  <c:v>3.4140000000000001</c:v>
                </c:pt>
                <c:pt idx="3415">
                  <c:v>3.415</c:v>
                </c:pt>
                <c:pt idx="3416">
                  <c:v>3.4159999999999999</c:v>
                </c:pt>
                <c:pt idx="3417">
                  <c:v>3.4169999999999998</c:v>
                </c:pt>
                <c:pt idx="3418">
                  <c:v>3.4180000000000001</c:v>
                </c:pt>
                <c:pt idx="3419">
                  <c:v>3.419</c:v>
                </c:pt>
                <c:pt idx="3420">
                  <c:v>3.42</c:v>
                </c:pt>
                <c:pt idx="3421">
                  <c:v>3.4209999999999998</c:v>
                </c:pt>
                <c:pt idx="3422">
                  <c:v>3.4220000000000002</c:v>
                </c:pt>
                <c:pt idx="3423">
                  <c:v>3.423</c:v>
                </c:pt>
                <c:pt idx="3424">
                  <c:v>3.4239999999999999</c:v>
                </c:pt>
                <c:pt idx="3425">
                  <c:v>3.4249999999999998</c:v>
                </c:pt>
                <c:pt idx="3426">
                  <c:v>3.4260000000000002</c:v>
                </c:pt>
                <c:pt idx="3427">
                  <c:v>3.427</c:v>
                </c:pt>
                <c:pt idx="3428">
                  <c:v>3.4279999999999999</c:v>
                </c:pt>
                <c:pt idx="3429">
                  <c:v>3.4289999999999998</c:v>
                </c:pt>
                <c:pt idx="3430">
                  <c:v>3.43</c:v>
                </c:pt>
                <c:pt idx="3431">
                  <c:v>3.431</c:v>
                </c:pt>
                <c:pt idx="3432">
                  <c:v>3.4319999999999999</c:v>
                </c:pt>
                <c:pt idx="3433">
                  <c:v>3.4329999999999998</c:v>
                </c:pt>
                <c:pt idx="3434">
                  <c:v>3.4340000000000002</c:v>
                </c:pt>
                <c:pt idx="3435">
                  <c:v>3.4350000000000001</c:v>
                </c:pt>
                <c:pt idx="3436">
                  <c:v>3.4359999999999999</c:v>
                </c:pt>
                <c:pt idx="3437">
                  <c:v>3.4369999999999998</c:v>
                </c:pt>
                <c:pt idx="3438">
                  <c:v>3.4380000000000002</c:v>
                </c:pt>
                <c:pt idx="3439">
                  <c:v>3.4390000000000001</c:v>
                </c:pt>
                <c:pt idx="3440">
                  <c:v>3.44</c:v>
                </c:pt>
                <c:pt idx="3441">
                  <c:v>3.4409999999999998</c:v>
                </c:pt>
                <c:pt idx="3442">
                  <c:v>3.4420000000000002</c:v>
                </c:pt>
                <c:pt idx="3443">
                  <c:v>3.4430000000000001</c:v>
                </c:pt>
                <c:pt idx="3444">
                  <c:v>3.444</c:v>
                </c:pt>
                <c:pt idx="3445">
                  <c:v>3.4449999999999998</c:v>
                </c:pt>
                <c:pt idx="3446">
                  <c:v>3.4460000000000002</c:v>
                </c:pt>
                <c:pt idx="3447">
                  <c:v>3.4470000000000001</c:v>
                </c:pt>
                <c:pt idx="3448">
                  <c:v>3.448</c:v>
                </c:pt>
                <c:pt idx="3449">
                  <c:v>3.4489999999999998</c:v>
                </c:pt>
                <c:pt idx="3450">
                  <c:v>3.45</c:v>
                </c:pt>
                <c:pt idx="3451">
                  <c:v>3.4510000000000001</c:v>
                </c:pt>
                <c:pt idx="3452">
                  <c:v>3.452</c:v>
                </c:pt>
                <c:pt idx="3453">
                  <c:v>3.4529999999999998</c:v>
                </c:pt>
                <c:pt idx="3454">
                  <c:v>3.4540000000000002</c:v>
                </c:pt>
                <c:pt idx="3455">
                  <c:v>3.4550000000000001</c:v>
                </c:pt>
                <c:pt idx="3456">
                  <c:v>3.456</c:v>
                </c:pt>
                <c:pt idx="3457">
                  <c:v>3.4569999999999999</c:v>
                </c:pt>
                <c:pt idx="3458">
                  <c:v>3.4580000000000002</c:v>
                </c:pt>
                <c:pt idx="3459">
                  <c:v>3.4590000000000001</c:v>
                </c:pt>
                <c:pt idx="3460">
                  <c:v>3.46</c:v>
                </c:pt>
                <c:pt idx="3461">
                  <c:v>3.4609999999999999</c:v>
                </c:pt>
                <c:pt idx="3462">
                  <c:v>3.4620000000000002</c:v>
                </c:pt>
                <c:pt idx="3463">
                  <c:v>3.4630000000000001</c:v>
                </c:pt>
                <c:pt idx="3464">
                  <c:v>3.464</c:v>
                </c:pt>
                <c:pt idx="3465">
                  <c:v>3.4649999999999999</c:v>
                </c:pt>
                <c:pt idx="3466">
                  <c:v>3.4660000000000002</c:v>
                </c:pt>
                <c:pt idx="3467">
                  <c:v>3.4670000000000001</c:v>
                </c:pt>
                <c:pt idx="3468">
                  <c:v>3.468</c:v>
                </c:pt>
                <c:pt idx="3469">
                  <c:v>3.4689999999999999</c:v>
                </c:pt>
                <c:pt idx="3470">
                  <c:v>3.47</c:v>
                </c:pt>
                <c:pt idx="3471">
                  <c:v>3.4710000000000001</c:v>
                </c:pt>
                <c:pt idx="3472">
                  <c:v>3.472</c:v>
                </c:pt>
                <c:pt idx="3473">
                  <c:v>3.4729999999999999</c:v>
                </c:pt>
                <c:pt idx="3474">
                  <c:v>3.4740000000000002</c:v>
                </c:pt>
                <c:pt idx="3475">
                  <c:v>3.4750000000000001</c:v>
                </c:pt>
                <c:pt idx="3476">
                  <c:v>3.476</c:v>
                </c:pt>
                <c:pt idx="3477">
                  <c:v>3.4769999999999999</c:v>
                </c:pt>
                <c:pt idx="3478">
                  <c:v>3.4780000000000002</c:v>
                </c:pt>
                <c:pt idx="3479">
                  <c:v>3.4790000000000001</c:v>
                </c:pt>
                <c:pt idx="3480">
                  <c:v>3.48</c:v>
                </c:pt>
                <c:pt idx="3481">
                  <c:v>3.4809999999999999</c:v>
                </c:pt>
                <c:pt idx="3482">
                  <c:v>3.4820000000000002</c:v>
                </c:pt>
                <c:pt idx="3483">
                  <c:v>3.4830000000000001</c:v>
                </c:pt>
                <c:pt idx="3484">
                  <c:v>3.484</c:v>
                </c:pt>
                <c:pt idx="3485">
                  <c:v>3.4849999999999999</c:v>
                </c:pt>
                <c:pt idx="3486">
                  <c:v>3.4860000000000002</c:v>
                </c:pt>
                <c:pt idx="3487">
                  <c:v>3.4870000000000001</c:v>
                </c:pt>
                <c:pt idx="3488">
                  <c:v>3.488</c:v>
                </c:pt>
                <c:pt idx="3489">
                  <c:v>3.4889999999999999</c:v>
                </c:pt>
                <c:pt idx="3490">
                  <c:v>3.49</c:v>
                </c:pt>
                <c:pt idx="3491">
                  <c:v>3.4910000000000001</c:v>
                </c:pt>
                <c:pt idx="3492">
                  <c:v>3.492</c:v>
                </c:pt>
                <c:pt idx="3493">
                  <c:v>3.4929999999999999</c:v>
                </c:pt>
                <c:pt idx="3494">
                  <c:v>3.4940000000000002</c:v>
                </c:pt>
                <c:pt idx="3495">
                  <c:v>3.4950000000000001</c:v>
                </c:pt>
                <c:pt idx="3496">
                  <c:v>3.496</c:v>
                </c:pt>
                <c:pt idx="3497">
                  <c:v>3.4969999999999999</c:v>
                </c:pt>
                <c:pt idx="3498">
                  <c:v>3.4980000000000002</c:v>
                </c:pt>
                <c:pt idx="3499">
                  <c:v>3.4990000000000001</c:v>
                </c:pt>
                <c:pt idx="3500">
                  <c:v>3.5</c:v>
                </c:pt>
                <c:pt idx="3501">
                  <c:v>3.5009999999999999</c:v>
                </c:pt>
                <c:pt idx="3502">
                  <c:v>3.5019999999999998</c:v>
                </c:pt>
                <c:pt idx="3503">
                  <c:v>3.5030000000000001</c:v>
                </c:pt>
                <c:pt idx="3504">
                  <c:v>3.504</c:v>
                </c:pt>
                <c:pt idx="3505">
                  <c:v>3.5049999999999999</c:v>
                </c:pt>
                <c:pt idx="3506">
                  <c:v>3.5059999999999998</c:v>
                </c:pt>
                <c:pt idx="3507">
                  <c:v>3.5070000000000001</c:v>
                </c:pt>
                <c:pt idx="3508">
                  <c:v>3.508</c:v>
                </c:pt>
                <c:pt idx="3509">
                  <c:v>3.5089999999999999</c:v>
                </c:pt>
                <c:pt idx="3510">
                  <c:v>3.51</c:v>
                </c:pt>
                <c:pt idx="3511">
                  <c:v>3.5110000000000001</c:v>
                </c:pt>
                <c:pt idx="3512">
                  <c:v>3.512</c:v>
                </c:pt>
                <c:pt idx="3513">
                  <c:v>3.5129999999999999</c:v>
                </c:pt>
                <c:pt idx="3514">
                  <c:v>3.5139999999999998</c:v>
                </c:pt>
                <c:pt idx="3515">
                  <c:v>3.5150000000000001</c:v>
                </c:pt>
                <c:pt idx="3516">
                  <c:v>3.516</c:v>
                </c:pt>
                <c:pt idx="3517">
                  <c:v>3.5169999999999999</c:v>
                </c:pt>
                <c:pt idx="3518">
                  <c:v>3.5179999999999998</c:v>
                </c:pt>
                <c:pt idx="3519">
                  <c:v>3.5190000000000001</c:v>
                </c:pt>
                <c:pt idx="3520">
                  <c:v>3.52</c:v>
                </c:pt>
                <c:pt idx="3521">
                  <c:v>3.5209999999999999</c:v>
                </c:pt>
                <c:pt idx="3522">
                  <c:v>3.5219999999999998</c:v>
                </c:pt>
                <c:pt idx="3523">
                  <c:v>3.5230000000000001</c:v>
                </c:pt>
                <c:pt idx="3524">
                  <c:v>3.524</c:v>
                </c:pt>
                <c:pt idx="3525">
                  <c:v>3.5249999999999999</c:v>
                </c:pt>
                <c:pt idx="3526">
                  <c:v>3.5259999999999998</c:v>
                </c:pt>
                <c:pt idx="3527">
                  <c:v>3.5270000000000001</c:v>
                </c:pt>
                <c:pt idx="3528">
                  <c:v>3.528</c:v>
                </c:pt>
                <c:pt idx="3529">
                  <c:v>3.5289999999999999</c:v>
                </c:pt>
                <c:pt idx="3530">
                  <c:v>3.53</c:v>
                </c:pt>
                <c:pt idx="3531">
                  <c:v>3.5310000000000001</c:v>
                </c:pt>
                <c:pt idx="3532">
                  <c:v>3.532</c:v>
                </c:pt>
                <c:pt idx="3533">
                  <c:v>3.5329999999999999</c:v>
                </c:pt>
                <c:pt idx="3534">
                  <c:v>3.5339999999999998</c:v>
                </c:pt>
                <c:pt idx="3535">
                  <c:v>3.5350000000000001</c:v>
                </c:pt>
                <c:pt idx="3536">
                  <c:v>3.536</c:v>
                </c:pt>
                <c:pt idx="3537">
                  <c:v>3.5369999999999999</c:v>
                </c:pt>
                <c:pt idx="3538">
                  <c:v>3.5379999999999998</c:v>
                </c:pt>
                <c:pt idx="3539">
                  <c:v>3.5390000000000001</c:v>
                </c:pt>
                <c:pt idx="3540">
                  <c:v>3.54</c:v>
                </c:pt>
                <c:pt idx="3541">
                  <c:v>3.5409999999999999</c:v>
                </c:pt>
                <c:pt idx="3542">
                  <c:v>3.5419999999999998</c:v>
                </c:pt>
                <c:pt idx="3543">
                  <c:v>3.5430000000000001</c:v>
                </c:pt>
                <c:pt idx="3544">
                  <c:v>3.544</c:v>
                </c:pt>
                <c:pt idx="3545">
                  <c:v>3.5449999999999999</c:v>
                </c:pt>
                <c:pt idx="3546">
                  <c:v>3.5459999999999998</c:v>
                </c:pt>
                <c:pt idx="3547">
                  <c:v>3.5470000000000002</c:v>
                </c:pt>
                <c:pt idx="3548">
                  <c:v>3.548</c:v>
                </c:pt>
                <c:pt idx="3549">
                  <c:v>3.5489999999999999</c:v>
                </c:pt>
                <c:pt idx="3550">
                  <c:v>3.55</c:v>
                </c:pt>
                <c:pt idx="3551">
                  <c:v>3.5510000000000002</c:v>
                </c:pt>
                <c:pt idx="3552">
                  <c:v>3.552</c:v>
                </c:pt>
                <c:pt idx="3553">
                  <c:v>3.5529999999999999</c:v>
                </c:pt>
                <c:pt idx="3554">
                  <c:v>3.5539999999999998</c:v>
                </c:pt>
                <c:pt idx="3555">
                  <c:v>3.5550000000000002</c:v>
                </c:pt>
                <c:pt idx="3556">
                  <c:v>3.556</c:v>
                </c:pt>
                <c:pt idx="3557">
                  <c:v>3.5569999999999999</c:v>
                </c:pt>
                <c:pt idx="3558">
                  <c:v>3.5579999999999998</c:v>
                </c:pt>
                <c:pt idx="3559">
                  <c:v>3.5590000000000002</c:v>
                </c:pt>
                <c:pt idx="3560">
                  <c:v>3.56</c:v>
                </c:pt>
                <c:pt idx="3561">
                  <c:v>3.5609999999999999</c:v>
                </c:pt>
                <c:pt idx="3562">
                  <c:v>3.5619999999999998</c:v>
                </c:pt>
                <c:pt idx="3563">
                  <c:v>3.5630000000000002</c:v>
                </c:pt>
                <c:pt idx="3564">
                  <c:v>3.5640000000000001</c:v>
                </c:pt>
                <c:pt idx="3565">
                  <c:v>3.5649999999999999</c:v>
                </c:pt>
                <c:pt idx="3566">
                  <c:v>3.5659999999999998</c:v>
                </c:pt>
                <c:pt idx="3567">
                  <c:v>3.5670000000000002</c:v>
                </c:pt>
                <c:pt idx="3568">
                  <c:v>3.5680000000000001</c:v>
                </c:pt>
                <c:pt idx="3569">
                  <c:v>3.569</c:v>
                </c:pt>
                <c:pt idx="3570">
                  <c:v>3.57</c:v>
                </c:pt>
                <c:pt idx="3571">
                  <c:v>3.5710000000000002</c:v>
                </c:pt>
                <c:pt idx="3572">
                  <c:v>3.5720000000000001</c:v>
                </c:pt>
                <c:pt idx="3573">
                  <c:v>3.573</c:v>
                </c:pt>
                <c:pt idx="3574">
                  <c:v>3.5739999999999998</c:v>
                </c:pt>
                <c:pt idx="3575">
                  <c:v>3.5750000000000002</c:v>
                </c:pt>
                <c:pt idx="3576">
                  <c:v>3.5760000000000001</c:v>
                </c:pt>
                <c:pt idx="3577">
                  <c:v>3.577</c:v>
                </c:pt>
                <c:pt idx="3578">
                  <c:v>3.5779999999999998</c:v>
                </c:pt>
                <c:pt idx="3579">
                  <c:v>3.5790000000000002</c:v>
                </c:pt>
                <c:pt idx="3580">
                  <c:v>3.58</c:v>
                </c:pt>
                <c:pt idx="3581">
                  <c:v>3.581</c:v>
                </c:pt>
                <c:pt idx="3582">
                  <c:v>3.5819999999999999</c:v>
                </c:pt>
                <c:pt idx="3583">
                  <c:v>3.5830000000000002</c:v>
                </c:pt>
                <c:pt idx="3584">
                  <c:v>3.5840000000000001</c:v>
                </c:pt>
                <c:pt idx="3585">
                  <c:v>3.585</c:v>
                </c:pt>
                <c:pt idx="3586">
                  <c:v>3.5859999999999999</c:v>
                </c:pt>
                <c:pt idx="3587">
                  <c:v>3.5870000000000002</c:v>
                </c:pt>
                <c:pt idx="3588">
                  <c:v>3.5880000000000001</c:v>
                </c:pt>
                <c:pt idx="3589">
                  <c:v>3.589</c:v>
                </c:pt>
                <c:pt idx="3590">
                  <c:v>3.59</c:v>
                </c:pt>
                <c:pt idx="3591">
                  <c:v>3.5910000000000002</c:v>
                </c:pt>
                <c:pt idx="3592">
                  <c:v>3.5920000000000001</c:v>
                </c:pt>
                <c:pt idx="3593">
                  <c:v>3.593</c:v>
                </c:pt>
                <c:pt idx="3594">
                  <c:v>3.5939999999999999</c:v>
                </c:pt>
                <c:pt idx="3595">
                  <c:v>3.5950000000000002</c:v>
                </c:pt>
                <c:pt idx="3596">
                  <c:v>3.5960000000000001</c:v>
                </c:pt>
                <c:pt idx="3597">
                  <c:v>3.597</c:v>
                </c:pt>
                <c:pt idx="3598">
                  <c:v>3.5979999999999999</c:v>
                </c:pt>
                <c:pt idx="3599">
                  <c:v>3.5990000000000002</c:v>
                </c:pt>
                <c:pt idx="3600">
                  <c:v>3.6</c:v>
                </c:pt>
                <c:pt idx="3601">
                  <c:v>3.601</c:v>
                </c:pt>
                <c:pt idx="3602">
                  <c:v>3.6019999999999999</c:v>
                </c:pt>
                <c:pt idx="3603">
                  <c:v>3.6030000000000002</c:v>
                </c:pt>
                <c:pt idx="3604">
                  <c:v>3.6040000000000001</c:v>
                </c:pt>
                <c:pt idx="3605">
                  <c:v>3.605</c:v>
                </c:pt>
                <c:pt idx="3606">
                  <c:v>3.6059999999999999</c:v>
                </c:pt>
                <c:pt idx="3607">
                  <c:v>3.6070000000000002</c:v>
                </c:pt>
                <c:pt idx="3608">
                  <c:v>3.6080000000000001</c:v>
                </c:pt>
                <c:pt idx="3609">
                  <c:v>3.609</c:v>
                </c:pt>
                <c:pt idx="3610">
                  <c:v>3.61</c:v>
                </c:pt>
                <c:pt idx="3611">
                  <c:v>3.6110000000000002</c:v>
                </c:pt>
                <c:pt idx="3612">
                  <c:v>3.6120000000000001</c:v>
                </c:pt>
                <c:pt idx="3613">
                  <c:v>3.613</c:v>
                </c:pt>
                <c:pt idx="3614">
                  <c:v>3.6139999999999999</c:v>
                </c:pt>
                <c:pt idx="3615">
                  <c:v>3.6150000000000002</c:v>
                </c:pt>
                <c:pt idx="3616">
                  <c:v>3.6160000000000001</c:v>
                </c:pt>
                <c:pt idx="3617">
                  <c:v>3.617</c:v>
                </c:pt>
                <c:pt idx="3618">
                  <c:v>3.6179999999999999</c:v>
                </c:pt>
                <c:pt idx="3619">
                  <c:v>3.6190000000000002</c:v>
                </c:pt>
                <c:pt idx="3620">
                  <c:v>3.62</c:v>
                </c:pt>
                <c:pt idx="3621">
                  <c:v>3.621</c:v>
                </c:pt>
                <c:pt idx="3622">
                  <c:v>3.6219999999999999</c:v>
                </c:pt>
                <c:pt idx="3623">
                  <c:v>3.6230000000000002</c:v>
                </c:pt>
                <c:pt idx="3624">
                  <c:v>3.6240000000000001</c:v>
                </c:pt>
                <c:pt idx="3625">
                  <c:v>3.625</c:v>
                </c:pt>
                <c:pt idx="3626">
                  <c:v>3.6259999999999999</c:v>
                </c:pt>
                <c:pt idx="3627">
                  <c:v>3.6269999999999998</c:v>
                </c:pt>
                <c:pt idx="3628">
                  <c:v>3.6280000000000001</c:v>
                </c:pt>
                <c:pt idx="3629">
                  <c:v>3.629</c:v>
                </c:pt>
                <c:pt idx="3630">
                  <c:v>3.63</c:v>
                </c:pt>
                <c:pt idx="3631">
                  <c:v>3.6309999999999998</c:v>
                </c:pt>
                <c:pt idx="3632">
                  <c:v>3.6320000000000001</c:v>
                </c:pt>
                <c:pt idx="3633">
                  <c:v>3.633</c:v>
                </c:pt>
                <c:pt idx="3634">
                  <c:v>3.6339999999999999</c:v>
                </c:pt>
                <c:pt idx="3635">
                  <c:v>3.6349999999999998</c:v>
                </c:pt>
                <c:pt idx="3636">
                  <c:v>3.6360000000000001</c:v>
                </c:pt>
                <c:pt idx="3637">
                  <c:v>3.637</c:v>
                </c:pt>
                <c:pt idx="3638">
                  <c:v>3.6379999999999999</c:v>
                </c:pt>
                <c:pt idx="3639">
                  <c:v>3.6389999999999998</c:v>
                </c:pt>
                <c:pt idx="3640">
                  <c:v>3.64</c:v>
                </c:pt>
                <c:pt idx="3641">
                  <c:v>3.641</c:v>
                </c:pt>
                <c:pt idx="3642">
                  <c:v>3.6419999999999999</c:v>
                </c:pt>
                <c:pt idx="3643">
                  <c:v>3.6429999999999998</c:v>
                </c:pt>
                <c:pt idx="3644">
                  <c:v>3.6440000000000001</c:v>
                </c:pt>
                <c:pt idx="3645">
                  <c:v>3.645</c:v>
                </c:pt>
                <c:pt idx="3646">
                  <c:v>3.6459999999999999</c:v>
                </c:pt>
                <c:pt idx="3647">
                  <c:v>3.6469999999999998</c:v>
                </c:pt>
                <c:pt idx="3648">
                  <c:v>3.6480000000000001</c:v>
                </c:pt>
                <c:pt idx="3649">
                  <c:v>3.649</c:v>
                </c:pt>
                <c:pt idx="3650">
                  <c:v>3.65</c:v>
                </c:pt>
                <c:pt idx="3651">
                  <c:v>3.6509999999999998</c:v>
                </c:pt>
                <c:pt idx="3652">
                  <c:v>3.6520000000000001</c:v>
                </c:pt>
                <c:pt idx="3653">
                  <c:v>3.653</c:v>
                </c:pt>
                <c:pt idx="3654">
                  <c:v>3.6539999999999999</c:v>
                </c:pt>
                <c:pt idx="3655">
                  <c:v>3.6549999999999998</c:v>
                </c:pt>
                <c:pt idx="3656">
                  <c:v>3.6560000000000001</c:v>
                </c:pt>
                <c:pt idx="3657">
                  <c:v>3.657</c:v>
                </c:pt>
                <c:pt idx="3658">
                  <c:v>3.6579999999999999</c:v>
                </c:pt>
                <c:pt idx="3659">
                  <c:v>3.6589999999999998</c:v>
                </c:pt>
                <c:pt idx="3660">
                  <c:v>3.66</c:v>
                </c:pt>
                <c:pt idx="3661">
                  <c:v>3.661</c:v>
                </c:pt>
                <c:pt idx="3662">
                  <c:v>3.6619999999999999</c:v>
                </c:pt>
                <c:pt idx="3663">
                  <c:v>3.6629999999999998</c:v>
                </c:pt>
                <c:pt idx="3664">
                  <c:v>3.6640000000000001</c:v>
                </c:pt>
                <c:pt idx="3665">
                  <c:v>3.665</c:v>
                </c:pt>
                <c:pt idx="3666">
                  <c:v>3.6659999999999999</c:v>
                </c:pt>
                <c:pt idx="3667">
                  <c:v>3.6669999999999998</c:v>
                </c:pt>
                <c:pt idx="3668">
                  <c:v>3.6680000000000001</c:v>
                </c:pt>
                <c:pt idx="3669">
                  <c:v>3.669</c:v>
                </c:pt>
                <c:pt idx="3670">
                  <c:v>3.67</c:v>
                </c:pt>
                <c:pt idx="3671">
                  <c:v>3.6709999999999998</c:v>
                </c:pt>
                <c:pt idx="3672">
                  <c:v>3.6720000000000002</c:v>
                </c:pt>
                <c:pt idx="3673">
                  <c:v>3.673</c:v>
                </c:pt>
                <c:pt idx="3674">
                  <c:v>3.6739999999999999</c:v>
                </c:pt>
                <c:pt idx="3675">
                  <c:v>3.6749999999999998</c:v>
                </c:pt>
                <c:pt idx="3676">
                  <c:v>3.6760000000000002</c:v>
                </c:pt>
                <c:pt idx="3677">
                  <c:v>3.677</c:v>
                </c:pt>
                <c:pt idx="3678">
                  <c:v>3.6779999999999999</c:v>
                </c:pt>
                <c:pt idx="3679">
                  <c:v>3.6789999999999998</c:v>
                </c:pt>
                <c:pt idx="3680">
                  <c:v>3.68</c:v>
                </c:pt>
                <c:pt idx="3681">
                  <c:v>3.681</c:v>
                </c:pt>
                <c:pt idx="3682">
                  <c:v>3.6819999999999999</c:v>
                </c:pt>
                <c:pt idx="3683">
                  <c:v>3.6829999999999998</c:v>
                </c:pt>
                <c:pt idx="3684">
                  <c:v>3.6840000000000002</c:v>
                </c:pt>
                <c:pt idx="3685">
                  <c:v>3.6850000000000001</c:v>
                </c:pt>
                <c:pt idx="3686">
                  <c:v>3.6859999999999999</c:v>
                </c:pt>
                <c:pt idx="3687">
                  <c:v>3.6869999999999998</c:v>
                </c:pt>
                <c:pt idx="3688">
                  <c:v>3.6880000000000002</c:v>
                </c:pt>
                <c:pt idx="3689">
                  <c:v>3.6890000000000001</c:v>
                </c:pt>
                <c:pt idx="3690">
                  <c:v>3.69</c:v>
                </c:pt>
                <c:pt idx="3691">
                  <c:v>3.6909999999999998</c:v>
                </c:pt>
                <c:pt idx="3692">
                  <c:v>3.6920000000000002</c:v>
                </c:pt>
                <c:pt idx="3693">
                  <c:v>3.6930000000000001</c:v>
                </c:pt>
                <c:pt idx="3694">
                  <c:v>3.694</c:v>
                </c:pt>
                <c:pt idx="3695">
                  <c:v>3.6949999999999998</c:v>
                </c:pt>
                <c:pt idx="3696">
                  <c:v>3.6960000000000002</c:v>
                </c:pt>
                <c:pt idx="3697">
                  <c:v>3.6970000000000001</c:v>
                </c:pt>
                <c:pt idx="3698">
                  <c:v>3.698</c:v>
                </c:pt>
                <c:pt idx="3699">
                  <c:v>3.6989999999999998</c:v>
                </c:pt>
                <c:pt idx="3700">
                  <c:v>3.7</c:v>
                </c:pt>
                <c:pt idx="3701">
                  <c:v>3.7010000000000001</c:v>
                </c:pt>
                <c:pt idx="3702">
                  <c:v>3.702</c:v>
                </c:pt>
                <c:pt idx="3703">
                  <c:v>3.7029999999999998</c:v>
                </c:pt>
                <c:pt idx="3704">
                  <c:v>3.7040000000000002</c:v>
                </c:pt>
                <c:pt idx="3705">
                  <c:v>3.7050000000000001</c:v>
                </c:pt>
                <c:pt idx="3706">
                  <c:v>3.706</c:v>
                </c:pt>
                <c:pt idx="3707">
                  <c:v>3.7069999999999999</c:v>
                </c:pt>
                <c:pt idx="3708">
                  <c:v>3.7080000000000002</c:v>
                </c:pt>
                <c:pt idx="3709">
                  <c:v>3.7090000000000001</c:v>
                </c:pt>
                <c:pt idx="3710">
                  <c:v>3.71</c:v>
                </c:pt>
                <c:pt idx="3711">
                  <c:v>3.7109999999999999</c:v>
                </c:pt>
                <c:pt idx="3712">
                  <c:v>3.7120000000000002</c:v>
                </c:pt>
                <c:pt idx="3713">
                  <c:v>3.7130000000000001</c:v>
                </c:pt>
                <c:pt idx="3714">
                  <c:v>3.714</c:v>
                </c:pt>
                <c:pt idx="3715">
                  <c:v>3.7149999999999999</c:v>
                </c:pt>
                <c:pt idx="3716">
                  <c:v>3.7160000000000002</c:v>
                </c:pt>
                <c:pt idx="3717">
                  <c:v>3.7170000000000001</c:v>
                </c:pt>
                <c:pt idx="3718">
                  <c:v>3.718</c:v>
                </c:pt>
                <c:pt idx="3719">
                  <c:v>3.7189999999999999</c:v>
                </c:pt>
                <c:pt idx="3720">
                  <c:v>3.72</c:v>
                </c:pt>
                <c:pt idx="3721">
                  <c:v>3.7210000000000001</c:v>
                </c:pt>
                <c:pt idx="3722">
                  <c:v>3.722</c:v>
                </c:pt>
                <c:pt idx="3723">
                  <c:v>3.7229999999999999</c:v>
                </c:pt>
                <c:pt idx="3724">
                  <c:v>3.7240000000000002</c:v>
                </c:pt>
                <c:pt idx="3725">
                  <c:v>3.7250000000000001</c:v>
                </c:pt>
                <c:pt idx="3726">
                  <c:v>3.726</c:v>
                </c:pt>
                <c:pt idx="3727">
                  <c:v>3.7269999999999999</c:v>
                </c:pt>
                <c:pt idx="3728">
                  <c:v>3.7280000000000002</c:v>
                </c:pt>
                <c:pt idx="3729">
                  <c:v>3.7290000000000001</c:v>
                </c:pt>
                <c:pt idx="3730">
                  <c:v>3.73</c:v>
                </c:pt>
                <c:pt idx="3731">
                  <c:v>3.7309999999999999</c:v>
                </c:pt>
                <c:pt idx="3732">
                  <c:v>3.7320000000000002</c:v>
                </c:pt>
                <c:pt idx="3733">
                  <c:v>3.7330000000000001</c:v>
                </c:pt>
                <c:pt idx="3734">
                  <c:v>3.734</c:v>
                </c:pt>
                <c:pt idx="3735">
                  <c:v>3.7349999999999999</c:v>
                </c:pt>
                <c:pt idx="3736">
                  <c:v>3.7360000000000002</c:v>
                </c:pt>
                <c:pt idx="3737">
                  <c:v>3.7370000000000001</c:v>
                </c:pt>
                <c:pt idx="3738">
                  <c:v>3.738</c:v>
                </c:pt>
                <c:pt idx="3739">
                  <c:v>3.7389999999999999</c:v>
                </c:pt>
                <c:pt idx="3740">
                  <c:v>3.74</c:v>
                </c:pt>
                <c:pt idx="3741">
                  <c:v>3.7410000000000001</c:v>
                </c:pt>
                <c:pt idx="3742">
                  <c:v>3.742</c:v>
                </c:pt>
                <c:pt idx="3743">
                  <c:v>3.7429999999999999</c:v>
                </c:pt>
                <c:pt idx="3744">
                  <c:v>3.7440000000000002</c:v>
                </c:pt>
                <c:pt idx="3745">
                  <c:v>3.7450000000000001</c:v>
                </c:pt>
                <c:pt idx="3746">
                  <c:v>3.746</c:v>
                </c:pt>
                <c:pt idx="3747">
                  <c:v>3.7469999999999999</c:v>
                </c:pt>
                <c:pt idx="3748">
                  <c:v>3.7480000000000002</c:v>
                </c:pt>
                <c:pt idx="3749">
                  <c:v>3.7490000000000001</c:v>
                </c:pt>
                <c:pt idx="3750">
                  <c:v>3.75</c:v>
                </c:pt>
                <c:pt idx="3751">
                  <c:v>3.7509999999999999</c:v>
                </c:pt>
                <c:pt idx="3752">
                  <c:v>3.7519999999999998</c:v>
                </c:pt>
                <c:pt idx="3753">
                  <c:v>3.7530000000000001</c:v>
                </c:pt>
                <c:pt idx="3754">
                  <c:v>3.754</c:v>
                </c:pt>
                <c:pt idx="3755">
                  <c:v>3.7549999999999999</c:v>
                </c:pt>
                <c:pt idx="3756">
                  <c:v>3.7559999999999998</c:v>
                </c:pt>
                <c:pt idx="3757">
                  <c:v>3.7570000000000001</c:v>
                </c:pt>
                <c:pt idx="3758">
                  <c:v>3.758</c:v>
                </c:pt>
                <c:pt idx="3759">
                  <c:v>3.7589999999999999</c:v>
                </c:pt>
                <c:pt idx="3760">
                  <c:v>3.76</c:v>
                </c:pt>
                <c:pt idx="3761">
                  <c:v>3.7610000000000001</c:v>
                </c:pt>
                <c:pt idx="3762">
                  <c:v>3.762</c:v>
                </c:pt>
                <c:pt idx="3763">
                  <c:v>3.7629999999999999</c:v>
                </c:pt>
                <c:pt idx="3764">
                  <c:v>3.7639999999999998</c:v>
                </c:pt>
                <c:pt idx="3765">
                  <c:v>3.7650000000000001</c:v>
                </c:pt>
                <c:pt idx="3766">
                  <c:v>3.766</c:v>
                </c:pt>
                <c:pt idx="3767">
                  <c:v>3.7669999999999999</c:v>
                </c:pt>
                <c:pt idx="3768">
                  <c:v>3.7679999999999998</c:v>
                </c:pt>
                <c:pt idx="3769">
                  <c:v>3.7690000000000001</c:v>
                </c:pt>
                <c:pt idx="3770">
                  <c:v>3.77</c:v>
                </c:pt>
                <c:pt idx="3771">
                  <c:v>3.7709999999999999</c:v>
                </c:pt>
                <c:pt idx="3772">
                  <c:v>3.7719999999999998</c:v>
                </c:pt>
                <c:pt idx="3773">
                  <c:v>3.7730000000000001</c:v>
                </c:pt>
                <c:pt idx="3774">
                  <c:v>3.774</c:v>
                </c:pt>
                <c:pt idx="3775">
                  <c:v>3.7749999999999999</c:v>
                </c:pt>
                <c:pt idx="3776">
                  <c:v>3.7759999999999998</c:v>
                </c:pt>
                <c:pt idx="3777">
                  <c:v>3.7770000000000001</c:v>
                </c:pt>
                <c:pt idx="3778">
                  <c:v>3.778</c:v>
                </c:pt>
                <c:pt idx="3779">
                  <c:v>3.7789999999999999</c:v>
                </c:pt>
                <c:pt idx="3780">
                  <c:v>3.78</c:v>
                </c:pt>
                <c:pt idx="3781">
                  <c:v>3.7810000000000001</c:v>
                </c:pt>
                <c:pt idx="3782">
                  <c:v>3.782</c:v>
                </c:pt>
                <c:pt idx="3783">
                  <c:v>3.7829999999999999</c:v>
                </c:pt>
                <c:pt idx="3784">
                  <c:v>3.7839999999999998</c:v>
                </c:pt>
                <c:pt idx="3785">
                  <c:v>3.7850000000000001</c:v>
                </c:pt>
                <c:pt idx="3786">
                  <c:v>3.786</c:v>
                </c:pt>
                <c:pt idx="3787">
                  <c:v>3.7869999999999999</c:v>
                </c:pt>
                <c:pt idx="3788">
                  <c:v>3.7879999999999998</c:v>
                </c:pt>
                <c:pt idx="3789">
                  <c:v>3.7890000000000001</c:v>
                </c:pt>
                <c:pt idx="3790">
                  <c:v>3.79</c:v>
                </c:pt>
                <c:pt idx="3791">
                  <c:v>3.7909999999999999</c:v>
                </c:pt>
                <c:pt idx="3792">
                  <c:v>3.7919999999999998</c:v>
                </c:pt>
                <c:pt idx="3793">
                  <c:v>3.7930000000000001</c:v>
                </c:pt>
                <c:pt idx="3794">
                  <c:v>3.794</c:v>
                </c:pt>
                <c:pt idx="3795">
                  <c:v>3.7949999999999999</c:v>
                </c:pt>
                <c:pt idx="3796">
                  <c:v>3.7959999999999998</c:v>
                </c:pt>
                <c:pt idx="3797">
                  <c:v>3.7970000000000002</c:v>
                </c:pt>
                <c:pt idx="3798">
                  <c:v>3.798</c:v>
                </c:pt>
                <c:pt idx="3799">
                  <c:v>3.7989999999999999</c:v>
                </c:pt>
                <c:pt idx="3800">
                  <c:v>3.8</c:v>
                </c:pt>
                <c:pt idx="3801">
                  <c:v>3.8010000000000002</c:v>
                </c:pt>
                <c:pt idx="3802">
                  <c:v>3.802</c:v>
                </c:pt>
                <c:pt idx="3803">
                  <c:v>3.8029999999999999</c:v>
                </c:pt>
                <c:pt idx="3804">
                  <c:v>3.8039999999999998</c:v>
                </c:pt>
                <c:pt idx="3805">
                  <c:v>3.8050000000000002</c:v>
                </c:pt>
                <c:pt idx="3806">
                  <c:v>3.806</c:v>
                </c:pt>
                <c:pt idx="3807">
                  <c:v>3.8069999999999999</c:v>
                </c:pt>
                <c:pt idx="3808">
                  <c:v>3.8079999999999998</c:v>
                </c:pt>
                <c:pt idx="3809">
                  <c:v>3.8090000000000002</c:v>
                </c:pt>
                <c:pt idx="3810">
                  <c:v>3.81</c:v>
                </c:pt>
                <c:pt idx="3811">
                  <c:v>3.8109999999999999</c:v>
                </c:pt>
                <c:pt idx="3812">
                  <c:v>3.8119999999999998</c:v>
                </c:pt>
                <c:pt idx="3813">
                  <c:v>3.8130000000000002</c:v>
                </c:pt>
                <c:pt idx="3814">
                  <c:v>3.8140000000000001</c:v>
                </c:pt>
                <c:pt idx="3815">
                  <c:v>3.8149999999999999</c:v>
                </c:pt>
                <c:pt idx="3816">
                  <c:v>3.8159999999999998</c:v>
                </c:pt>
                <c:pt idx="3817">
                  <c:v>3.8170000000000002</c:v>
                </c:pt>
                <c:pt idx="3818">
                  <c:v>3.8180000000000001</c:v>
                </c:pt>
                <c:pt idx="3819">
                  <c:v>3.819</c:v>
                </c:pt>
                <c:pt idx="3820">
                  <c:v>3.82</c:v>
                </c:pt>
                <c:pt idx="3821">
                  <c:v>3.8210000000000002</c:v>
                </c:pt>
                <c:pt idx="3822">
                  <c:v>3.8220000000000001</c:v>
                </c:pt>
                <c:pt idx="3823">
                  <c:v>3.823</c:v>
                </c:pt>
                <c:pt idx="3824">
                  <c:v>3.8239999999999998</c:v>
                </c:pt>
                <c:pt idx="3825">
                  <c:v>3.8250000000000002</c:v>
                </c:pt>
                <c:pt idx="3826">
                  <c:v>3.8260000000000001</c:v>
                </c:pt>
                <c:pt idx="3827">
                  <c:v>3.827</c:v>
                </c:pt>
                <c:pt idx="3828">
                  <c:v>3.8279999999999998</c:v>
                </c:pt>
                <c:pt idx="3829">
                  <c:v>3.8290000000000002</c:v>
                </c:pt>
                <c:pt idx="3830">
                  <c:v>3.83</c:v>
                </c:pt>
                <c:pt idx="3831">
                  <c:v>3.831</c:v>
                </c:pt>
                <c:pt idx="3832">
                  <c:v>3.8319999999999999</c:v>
                </c:pt>
                <c:pt idx="3833">
                  <c:v>3.8330000000000002</c:v>
                </c:pt>
                <c:pt idx="3834">
                  <c:v>3.8340000000000001</c:v>
                </c:pt>
                <c:pt idx="3835">
                  <c:v>3.835</c:v>
                </c:pt>
                <c:pt idx="3836">
                  <c:v>3.8359999999999999</c:v>
                </c:pt>
                <c:pt idx="3837">
                  <c:v>3.8370000000000002</c:v>
                </c:pt>
                <c:pt idx="3838">
                  <c:v>3.8380000000000001</c:v>
                </c:pt>
                <c:pt idx="3839">
                  <c:v>3.839</c:v>
                </c:pt>
                <c:pt idx="3840">
                  <c:v>3.84</c:v>
                </c:pt>
                <c:pt idx="3841">
                  <c:v>3.8410000000000002</c:v>
                </c:pt>
                <c:pt idx="3842">
                  <c:v>3.8420000000000001</c:v>
                </c:pt>
                <c:pt idx="3843">
                  <c:v>3.843</c:v>
                </c:pt>
                <c:pt idx="3844">
                  <c:v>3.8439999999999999</c:v>
                </c:pt>
                <c:pt idx="3845">
                  <c:v>3.8450000000000002</c:v>
                </c:pt>
                <c:pt idx="3846">
                  <c:v>3.8460000000000001</c:v>
                </c:pt>
                <c:pt idx="3847">
                  <c:v>3.847</c:v>
                </c:pt>
                <c:pt idx="3848">
                  <c:v>3.8479999999999999</c:v>
                </c:pt>
                <c:pt idx="3849">
                  <c:v>3.8490000000000002</c:v>
                </c:pt>
                <c:pt idx="3850">
                  <c:v>3.85</c:v>
                </c:pt>
                <c:pt idx="3851">
                  <c:v>3.851</c:v>
                </c:pt>
                <c:pt idx="3852">
                  <c:v>3.8519999999999999</c:v>
                </c:pt>
                <c:pt idx="3853">
                  <c:v>3.8530000000000002</c:v>
                </c:pt>
                <c:pt idx="3854">
                  <c:v>3.8540000000000001</c:v>
                </c:pt>
                <c:pt idx="3855">
                  <c:v>3.855</c:v>
                </c:pt>
                <c:pt idx="3856">
                  <c:v>3.8559999999999999</c:v>
                </c:pt>
                <c:pt idx="3857">
                  <c:v>3.8570000000000002</c:v>
                </c:pt>
                <c:pt idx="3858">
                  <c:v>3.8580000000000001</c:v>
                </c:pt>
                <c:pt idx="3859">
                  <c:v>3.859</c:v>
                </c:pt>
                <c:pt idx="3860">
                  <c:v>3.86</c:v>
                </c:pt>
                <c:pt idx="3861">
                  <c:v>3.8610000000000002</c:v>
                </c:pt>
                <c:pt idx="3862">
                  <c:v>3.8620000000000001</c:v>
                </c:pt>
                <c:pt idx="3863">
                  <c:v>3.863</c:v>
                </c:pt>
                <c:pt idx="3864">
                  <c:v>3.8639999999999999</c:v>
                </c:pt>
                <c:pt idx="3865">
                  <c:v>3.8650000000000002</c:v>
                </c:pt>
                <c:pt idx="3866">
                  <c:v>3.8660000000000001</c:v>
                </c:pt>
                <c:pt idx="3867">
                  <c:v>3.867</c:v>
                </c:pt>
                <c:pt idx="3868">
                  <c:v>3.8679999999999999</c:v>
                </c:pt>
                <c:pt idx="3869">
                  <c:v>3.8690000000000002</c:v>
                </c:pt>
                <c:pt idx="3870">
                  <c:v>3.87</c:v>
                </c:pt>
                <c:pt idx="3871">
                  <c:v>3.871</c:v>
                </c:pt>
                <c:pt idx="3872">
                  <c:v>3.8719999999999999</c:v>
                </c:pt>
                <c:pt idx="3873">
                  <c:v>3.8730000000000002</c:v>
                </c:pt>
                <c:pt idx="3874">
                  <c:v>3.8740000000000001</c:v>
                </c:pt>
                <c:pt idx="3875">
                  <c:v>3.875</c:v>
                </c:pt>
                <c:pt idx="3876">
                  <c:v>3.8759999999999999</c:v>
                </c:pt>
                <c:pt idx="3877">
                  <c:v>3.8769999999999998</c:v>
                </c:pt>
                <c:pt idx="3878">
                  <c:v>3.8780000000000001</c:v>
                </c:pt>
                <c:pt idx="3879">
                  <c:v>3.879</c:v>
                </c:pt>
                <c:pt idx="3880">
                  <c:v>3.88</c:v>
                </c:pt>
                <c:pt idx="3881">
                  <c:v>3.8809999999999998</c:v>
                </c:pt>
                <c:pt idx="3882">
                  <c:v>3.8820000000000001</c:v>
                </c:pt>
                <c:pt idx="3883">
                  <c:v>3.883</c:v>
                </c:pt>
                <c:pt idx="3884">
                  <c:v>3.8839999999999999</c:v>
                </c:pt>
                <c:pt idx="3885">
                  <c:v>3.8849999999999998</c:v>
                </c:pt>
                <c:pt idx="3886">
                  <c:v>3.8860000000000001</c:v>
                </c:pt>
                <c:pt idx="3887">
                  <c:v>3.887</c:v>
                </c:pt>
                <c:pt idx="3888">
                  <c:v>3.8879999999999999</c:v>
                </c:pt>
                <c:pt idx="3889">
                  <c:v>3.8889999999999998</c:v>
                </c:pt>
                <c:pt idx="3890">
                  <c:v>3.89</c:v>
                </c:pt>
                <c:pt idx="3891">
                  <c:v>3.891</c:v>
                </c:pt>
                <c:pt idx="3892">
                  <c:v>3.8919999999999999</c:v>
                </c:pt>
                <c:pt idx="3893">
                  <c:v>3.8929999999999998</c:v>
                </c:pt>
                <c:pt idx="3894">
                  <c:v>3.8940000000000001</c:v>
                </c:pt>
                <c:pt idx="3895">
                  <c:v>3.895</c:v>
                </c:pt>
                <c:pt idx="3896">
                  <c:v>3.8959999999999999</c:v>
                </c:pt>
                <c:pt idx="3897">
                  <c:v>3.8969999999999998</c:v>
                </c:pt>
                <c:pt idx="3898">
                  <c:v>3.8980000000000001</c:v>
                </c:pt>
                <c:pt idx="3899">
                  <c:v>3.899</c:v>
                </c:pt>
                <c:pt idx="3900">
                  <c:v>3.9</c:v>
                </c:pt>
                <c:pt idx="3901">
                  <c:v>3.9009999999999998</c:v>
                </c:pt>
                <c:pt idx="3902">
                  <c:v>3.9020000000000001</c:v>
                </c:pt>
                <c:pt idx="3903">
                  <c:v>3.903</c:v>
                </c:pt>
                <c:pt idx="3904">
                  <c:v>3.9039999999999999</c:v>
                </c:pt>
                <c:pt idx="3905">
                  <c:v>3.9049999999999998</c:v>
                </c:pt>
                <c:pt idx="3906">
                  <c:v>3.9060000000000001</c:v>
                </c:pt>
                <c:pt idx="3907">
                  <c:v>3.907</c:v>
                </c:pt>
                <c:pt idx="3908">
                  <c:v>3.9079999999999999</c:v>
                </c:pt>
                <c:pt idx="3909">
                  <c:v>3.9089999999999998</c:v>
                </c:pt>
                <c:pt idx="3910">
                  <c:v>3.91</c:v>
                </c:pt>
                <c:pt idx="3911">
                  <c:v>3.911</c:v>
                </c:pt>
                <c:pt idx="3912">
                  <c:v>3.9119999999999999</c:v>
                </c:pt>
                <c:pt idx="3913">
                  <c:v>3.9129999999999998</c:v>
                </c:pt>
                <c:pt idx="3914">
                  <c:v>3.9140000000000001</c:v>
                </c:pt>
                <c:pt idx="3915">
                  <c:v>3.915</c:v>
                </c:pt>
                <c:pt idx="3916">
                  <c:v>3.9159999999999999</c:v>
                </c:pt>
                <c:pt idx="3917">
                  <c:v>3.9169999999999998</c:v>
                </c:pt>
                <c:pt idx="3918">
                  <c:v>3.9180000000000001</c:v>
                </c:pt>
                <c:pt idx="3919">
                  <c:v>3.919</c:v>
                </c:pt>
                <c:pt idx="3920">
                  <c:v>3.92</c:v>
                </c:pt>
                <c:pt idx="3921">
                  <c:v>3.9209999999999998</c:v>
                </c:pt>
                <c:pt idx="3922">
                  <c:v>3.9220000000000002</c:v>
                </c:pt>
                <c:pt idx="3923">
                  <c:v>3.923</c:v>
                </c:pt>
                <c:pt idx="3924">
                  <c:v>3.9239999999999999</c:v>
                </c:pt>
                <c:pt idx="3925">
                  <c:v>3.9249999999999998</c:v>
                </c:pt>
                <c:pt idx="3926">
                  <c:v>3.9260000000000002</c:v>
                </c:pt>
                <c:pt idx="3927">
                  <c:v>3.927</c:v>
                </c:pt>
                <c:pt idx="3928">
                  <c:v>3.9279999999999999</c:v>
                </c:pt>
                <c:pt idx="3929">
                  <c:v>3.9289999999999998</c:v>
                </c:pt>
                <c:pt idx="3930">
                  <c:v>3.93</c:v>
                </c:pt>
                <c:pt idx="3931">
                  <c:v>3.931</c:v>
                </c:pt>
                <c:pt idx="3932">
                  <c:v>3.9319999999999999</c:v>
                </c:pt>
                <c:pt idx="3933">
                  <c:v>3.9329999999999998</c:v>
                </c:pt>
                <c:pt idx="3934">
                  <c:v>3.9340000000000002</c:v>
                </c:pt>
                <c:pt idx="3935">
                  <c:v>3.9350000000000001</c:v>
                </c:pt>
                <c:pt idx="3936">
                  <c:v>3.9359999999999999</c:v>
                </c:pt>
                <c:pt idx="3937">
                  <c:v>3.9369999999999998</c:v>
                </c:pt>
                <c:pt idx="3938">
                  <c:v>3.9380000000000002</c:v>
                </c:pt>
                <c:pt idx="3939">
                  <c:v>3.9390000000000001</c:v>
                </c:pt>
                <c:pt idx="3940">
                  <c:v>3.94</c:v>
                </c:pt>
                <c:pt idx="3941">
                  <c:v>3.9409999999999998</c:v>
                </c:pt>
                <c:pt idx="3942">
                  <c:v>3.9420000000000002</c:v>
                </c:pt>
                <c:pt idx="3943">
                  <c:v>3.9430000000000001</c:v>
                </c:pt>
                <c:pt idx="3944">
                  <c:v>3.944</c:v>
                </c:pt>
                <c:pt idx="3945">
                  <c:v>3.9449999999999998</c:v>
                </c:pt>
                <c:pt idx="3946">
                  <c:v>3.9460000000000002</c:v>
                </c:pt>
                <c:pt idx="3947">
                  <c:v>3.9470000000000001</c:v>
                </c:pt>
                <c:pt idx="3948">
                  <c:v>3.948</c:v>
                </c:pt>
                <c:pt idx="3949">
                  <c:v>3.9489999999999998</c:v>
                </c:pt>
                <c:pt idx="3950">
                  <c:v>3.95</c:v>
                </c:pt>
                <c:pt idx="3951">
                  <c:v>3.9510000000000001</c:v>
                </c:pt>
                <c:pt idx="3952">
                  <c:v>3.952</c:v>
                </c:pt>
                <c:pt idx="3953">
                  <c:v>3.9529999999999998</c:v>
                </c:pt>
                <c:pt idx="3954">
                  <c:v>3.9540000000000002</c:v>
                </c:pt>
                <c:pt idx="3955">
                  <c:v>3.9550000000000001</c:v>
                </c:pt>
                <c:pt idx="3956">
                  <c:v>3.956</c:v>
                </c:pt>
                <c:pt idx="3957">
                  <c:v>3.9569999999999999</c:v>
                </c:pt>
                <c:pt idx="3958">
                  <c:v>3.9580000000000002</c:v>
                </c:pt>
                <c:pt idx="3959">
                  <c:v>3.9590000000000001</c:v>
                </c:pt>
                <c:pt idx="3960">
                  <c:v>3.96</c:v>
                </c:pt>
                <c:pt idx="3961">
                  <c:v>3.9609999999999999</c:v>
                </c:pt>
                <c:pt idx="3962">
                  <c:v>3.9620000000000002</c:v>
                </c:pt>
                <c:pt idx="3963">
                  <c:v>3.9630000000000001</c:v>
                </c:pt>
                <c:pt idx="3964">
                  <c:v>3.964</c:v>
                </c:pt>
                <c:pt idx="3965">
                  <c:v>3.9649999999999999</c:v>
                </c:pt>
                <c:pt idx="3966">
                  <c:v>3.9660000000000002</c:v>
                </c:pt>
                <c:pt idx="3967">
                  <c:v>3.9670000000000001</c:v>
                </c:pt>
                <c:pt idx="3968">
                  <c:v>3.968</c:v>
                </c:pt>
                <c:pt idx="3969">
                  <c:v>3.9689999999999999</c:v>
                </c:pt>
                <c:pt idx="3970">
                  <c:v>3.97</c:v>
                </c:pt>
                <c:pt idx="3971">
                  <c:v>3.9710000000000001</c:v>
                </c:pt>
                <c:pt idx="3972">
                  <c:v>3.972</c:v>
                </c:pt>
                <c:pt idx="3973">
                  <c:v>3.9729999999999999</c:v>
                </c:pt>
                <c:pt idx="3974">
                  <c:v>3.9740000000000002</c:v>
                </c:pt>
                <c:pt idx="3975">
                  <c:v>3.9750000000000001</c:v>
                </c:pt>
                <c:pt idx="3976">
                  <c:v>3.976</c:v>
                </c:pt>
                <c:pt idx="3977">
                  <c:v>3.9769999999999999</c:v>
                </c:pt>
                <c:pt idx="3978">
                  <c:v>3.9780000000000002</c:v>
                </c:pt>
                <c:pt idx="3979">
                  <c:v>3.9790000000000001</c:v>
                </c:pt>
                <c:pt idx="3980">
                  <c:v>3.98</c:v>
                </c:pt>
                <c:pt idx="3981">
                  <c:v>3.9809999999999999</c:v>
                </c:pt>
                <c:pt idx="3982">
                  <c:v>3.9820000000000002</c:v>
                </c:pt>
                <c:pt idx="3983">
                  <c:v>3.9830000000000001</c:v>
                </c:pt>
                <c:pt idx="3984">
                  <c:v>3.984</c:v>
                </c:pt>
                <c:pt idx="3985">
                  <c:v>3.9849999999999999</c:v>
                </c:pt>
                <c:pt idx="3986">
                  <c:v>3.9860000000000002</c:v>
                </c:pt>
                <c:pt idx="3987">
                  <c:v>3.9870000000000001</c:v>
                </c:pt>
                <c:pt idx="3988">
                  <c:v>3.988</c:v>
                </c:pt>
                <c:pt idx="3989">
                  <c:v>3.9889999999999999</c:v>
                </c:pt>
                <c:pt idx="3990">
                  <c:v>3.99</c:v>
                </c:pt>
                <c:pt idx="3991">
                  <c:v>3.9910000000000001</c:v>
                </c:pt>
                <c:pt idx="3992">
                  <c:v>3.992</c:v>
                </c:pt>
                <c:pt idx="3993">
                  <c:v>3.9929999999999999</c:v>
                </c:pt>
                <c:pt idx="3994">
                  <c:v>3.9940000000000002</c:v>
                </c:pt>
                <c:pt idx="3995">
                  <c:v>3.9950000000000001</c:v>
                </c:pt>
                <c:pt idx="3996">
                  <c:v>3.996</c:v>
                </c:pt>
                <c:pt idx="3997">
                  <c:v>3.9969999999999999</c:v>
                </c:pt>
                <c:pt idx="3998">
                  <c:v>3.9980000000000002</c:v>
                </c:pt>
                <c:pt idx="3999">
                  <c:v>3.9990000000000001</c:v>
                </c:pt>
                <c:pt idx="4000">
                  <c:v>4</c:v>
                </c:pt>
                <c:pt idx="4001">
                  <c:v>4.0010000000000003</c:v>
                </c:pt>
                <c:pt idx="4002">
                  <c:v>4.0019999999999998</c:v>
                </c:pt>
                <c:pt idx="4003">
                  <c:v>4.0030000000000001</c:v>
                </c:pt>
                <c:pt idx="4004">
                  <c:v>4.0039999999999996</c:v>
                </c:pt>
                <c:pt idx="4005">
                  <c:v>4.0049999999999999</c:v>
                </c:pt>
                <c:pt idx="4006">
                  <c:v>4.0060000000000002</c:v>
                </c:pt>
                <c:pt idx="4007">
                  <c:v>4.0069999999999997</c:v>
                </c:pt>
                <c:pt idx="4008">
                  <c:v>4.008</c:v>
                </c:pt>
                <c:pt idx="4009">
                  <c:v>4.0090000000000003</c:v>
                </c:pt>
                <c:pt idx="4010">
                  <c:v>4.01</c:v>
                </c:pt>
                <c:pt idx="4011">
                  <c:v>4.0110000000000001</c:v>
                </c:pt>
                <c:pt idx="4012">
                  <c:v>4.0119999999999996</c:v>
                </c:pt>
                <c:pt idx="4013">
                  <c:v>4.0129999999999999</c:v>
                </c:pt>
                <c:pt idx="4014">
                  <c:v>4.0140000000000002</c:v>
                </c:pt>
                <c:pt idx="4015">
                  <c:v>4.0149999999999997</c:v>
                </c:pt>
                <c:pt idx="4016">
                  <c:v>4.016</c:v>
                </c:pt>
                <c:pt idx="4017">
                  <c:v>4.0170000000000003</c:v>
                </c:pt>
                <c:pt idx="4018">
                  <c:v>4.0179999999999998</c:v>
                </c:pt>
                <c:pt idx="4019">
                  <c:v>4.0190000000000001</c:v>
                </c:pt>
                <c:pt idx="4020">
                  <c:v>4.0199999999999996</c:v>
                </c:pt>
                <c:pt idx="4021">
                  <c:v>4.0209999999999999</c:v>
                </c:pt>
                <c:pt idx="4022">
                  <c:v>4.0220000000000002</c:v>
                </c:pt>
                <c:pt idx="4023">
                  <c:v>4.0229999999999997</c:v>
                </c:pt>
                <c:pt idx="4024">
                  <c:v>4.024</c:v>
                </c:pt>
                <c:pt idx="4025">
                  <c:v>4.0250000000000004</c:v>
                </c:pt>
                <c:pt idx="4026">
                  <c:v>4.0259999999999998</c:v>
                </c:pt>
                <c:pt idx="4027">
                  <c:v>4.0270000000000001</c:v>
                </c:pt>
                <c:pt idx="4028">
                  <c:v>4.0279999999999996</c:v>
                </c:pt>
                <c:pt idx="4029">
                  <c:v>4.0289999999999999</c:v>
                </c:pt>
                <c:pt idx="4030">
                  <c:v>4.03</c:v>
                </c:pt>
                <c:pt idx="4031">
                  <c:v>4.0309999999999997</c:v>
                </c:pt>
                <c:pt idx="4032">
                  <c:v>4.032</c:v>
                </c:pt>
                <c:pt idx="4033">
                  <c:v>4.0330000000000004</c:v>
                </c:pt>
                <c:pt idx="4034">
                  <c:v>4.0339999999999998</c:v>
                </c:pt>
                <c:pt idx="4035">
                  <c:v>4.0350000000000001</c:v>
                </c:pt>
                <c:pt idx="4036">
                  <c:v>4.0359999999999996</c:v>
                </c:pt>
                <c:pt idx="4037">
                  <c:v>4.0369999999999999</c:v>
                </c:pt>
                <c:pt idx="4038">
                  <c:v>4.0380000000000003</c:v>
                </c:pt>
                <c:pt idx="4039">
                  <c:v>4.0389999999999997</c:v>
                </c:pt>
                <c:pt idx="4040">
                  <c:v>4.04</c:v>
                </c:pt>
                <c:pt idx="4041">
                  <c:v>4.0410000000000004</c:v>
                </c:pt>
                <c:pt idx="4042">
                  <c:v>4.0419999999999998</c:v>
                </c:pt>
                <c:pt idx="4043">
                  <c:v>4.0430000000000001</c:v>
                </c:pt>
                <c:pt idx="4044">
                  <c:v>4.0439999999999996</c:v>
                </c:pt>
                <c:pt idx="4045">
                  <c:v>4.0449999999999999</c:v>
                </c:pt>
                <c:pt idx="4046">
                  <c:v>4.0460000000000003</c:v>
                </c:pt>
                <c:pt idx="4047">
                  <c:v>4.0469999999999997</c:v>
                </c:pt>
                <c:pt idx="4048">
                  <c:v>4.048</c:v>
                </c:pt>
                <c:pt idx="4049">
                  <c:v>4.0490000000000004</c:v>
                </c:pt>
                <c:pt idx="4050">
                  <c:v>4.05</c:v>
                </c:pt>
                <c:pt idx="4051">
                  <c:v>4.0510000000000002</c:v>
                </c:pt>
                <c:pt idx="4052">
                  <c:v>4.0519999999999996</c:v>
                </c:pt>
                <c:pt idx="4053">
                  <c:v>4.0529999999999999</c:v>
                </c:pt>
                <c:pt idx="4054">
                  <c:v>4.0540000000000003</c:v>
                </c:pt>
                <c:pt idx="4055">
                  <c:v>4.0549999999999997</c:v>
                </c:pt>
                <c:pt idx="4056">
                  <c:v>4.056</c:v>
                </c:pt>
                <c:pt idx="4057">
                  <c:v>4.0570000000000004</c:v>
                </c:pt>
                <c:pt idx="4058">
                  <c:v>4.0579999999999998</c:v>
                </c:pt>
                <c:pt idx="4059">
                  <c:v>4.0590000000000002</c:v>
                </c:pt>
                <c:pt idx="4060">
                  <c:v>4.0599999999999996</c:v>
                </c:pt>
                <c:pt idx="4061">
                  <c:v>4.0609999999999999</c:v>
                </c:pt>
                <c:pt idx="4062">
                  <c:v>4.0620000000000003</c:v>
                </c:pt>
                <c:pt idx="4063">
                  <c:v>4.0629999999999997</c:v>
                </c:pt>
                <c:pt idx="4064">
                  <c:v>4.0640000000000001</c:v>
                </c:pt>
                <c:pt idx="4065">
                  <c:v>4.0650000000000004</c:v>
                </c:pt>
                <c:pt idx="4066">
                  <c:v>4.0659999999999998</c:v>
                </c:pt>
                <c:pt idx="4067">
                  <c:v>4.0670000000000002</c:v>
                </c:pt>
                <c:pt idx="4068">
                  <c:v>4.0679999999999996</c:v>
                </c:pt>
                <c:pt idx="4069">
                  <c:v>4.069</c:v>
                </c:pt>
                <c:pt idx="4070">
                  <c:v>4.07</c:v>
                </c:pt>
                <c:pt idx="4071">
                  <c:v>4.0709999999999997</c:v>
                </c:pt>
                <c:pt idx="4072">
                  <c:v>4.0720000000000001</c:v>
                </c:pt>
                <c:pt idx="4073">
                  <c:v>4.0730000000000004</c:v>
                </c:pt>
                <c:pt idx="4074">
                  <c:v>4.0739999999999998</c:v>
                </c:pt>
                <c:pt idx="4075">
                  <c:v>4.0750000000000002</c:v>
                </c:pt>
                <c:pt idx="4076">
                  <c:v>4.0759999999999996</c:v>
                </c:pt>
                <c:pt idx="4077">
                  <c:v>4.077</c:v>
                </c:pt>
                <c:pt idx="4078">
                  <c:v>4.0780000000000003</c:v>
                </c:pt>
                <c:pt idx="4079">
                  <c:v>4.0789999999999997</c:v>
                </c:pt>
                <c:pt idx="4080">
                  <c:v>4.08</c:v>
                </c:pt>
                <c:pt idx="4081">
                  <c:v>4.0810000000000004</c:v>
                </c:pt>
                <c:pt idx="4082">
                  <c:v>4.0819999999999999</c:v>
                </c:pt>
                <c:pt idx="4083">
                  <c:v>4.0830000000000002</c:v>
                </c:pt>
                <c:pt idx="4084">
                  <c:v>4.0839999999999996</c:v>
                </c:pt>
                <c:pt idx="4085">
                  <c:v>4.085</c:v>
                </c:pt>
                <c:pt idx="4086">
                  <c:v>4.0860000000000003</c:v>
                </c:pt>
                <c:pt idx="4087">
                  <c:v>4.0869999999999997</c:v>
                </c:pt>
                <c:pt idx="4088">
                  <c:v>4.0880000000000001</c:v>
                </c:pt>
                <c:pt idx="4089">
                  <c:v>4.0890000000000004</c:v>
                </c:pt>
                <c:pt idx="4090">
                  <c:v>4.09</c:v>
                </c:pt>
                <c:pt idx="4091">
                  <c:v>4.0910000000000002</c:v>
                </c:pt>
                <c:pt idx="4092">
                  <c:v>4.0919999999999996</c:v>
                </c:pt>
                <c:pt idx="4093">
                  <c:v>4.093</c:v>
                </c:pt>
                <c:pt idx="4094">
                  <c:v>4.0940000000000003</c:v>
                </c:pt>
                <c:pt idx="4095">
                  <c:v>4.0949999999999998</c:v>
                </c:pt>
                <c:pt idx="4096">
                  <c:v>4.0960000000000001</c:v>
                </c:pt>
                <c:pt idx="4097">
                  <c:v>4.0970000000000004</c:v>
                </c:pt>
                <c:pt idx="4098">
                  <c:v>4.0979999999999999</c:v>
                </c:pt>
                <c:pt idx="4099">
                  <c:v>4.0990000000000002</c:v>
                </c:pt>
                <c:pt idx="4100">
                  <c:v>4.0999999999999996</c:v>
                </c:pt>
                <c:pt idx="4101">
                  <c:v>4.101</c:v>
                </c:pt>
                <c:pt idx="4102">
                  <c:v>4.1020000000000003</c:v>
                </c:pt>
                <c:pt idx="4103">
                  <c:v>4.1029999999999998</c:v>
                </c:pt>
                <c:pt idx="4104">
                  <c:v>4.1040000000000001</c:v>
                </c:pt>
                <c:pt idx="4105">
                  <c:v>4.1050000000000004</c:v>
                </c:pt>
                <c:pt idx="4106">
                  <c:v>4.1059999999999999</c:v>
                </c:pt>
                <c:pt idx="4107">
                  <c:v>4.1070000000000002</c:v>
                </c:pt>
                <c:pt idx="4108">
                  <c:v>4.1079999999999997</c:v>
                </c:pt>
                <c:pt idx="4109">
                  <c:v>4.109</c:v>
                </c:pt>
                <c:pt idx="4110">
                  <c:v>4.1100000000000003</c:v>
                </c:pt>
                <c:pt idx="4111">
                  <c:v>4.1109999999999998</c:v>
                </c:pt>
                <c:pt idx="4112">
                  <c:v>4.1120000000000001</c:v>
                </c:pt>
                <c:pt idx="4113">
                  <c:v>4.1130000000000004</c:v>
                </c:pt>
                <c:pt idx="4114">
                  <c:v>4.1139999999999999</c:v>
                </c:pt>
                <c:pt idx="4115">
                  <c:v>4.1150000000000002</c:v>
                </c:pt>
                <c:pt idx="4116">
                  <c:v>4.1159999999999997</c:v>
                </c:pt>
                <c:pt idx="4117">
                  <c:v>4.117</c:v>
                </c:pt>
                <c:pt idx="4118">
                  <c:v>4.1180000000000003</c:v>
                </c:pt>
                <c:pt idx="4119">
                  <c:v>4.1189999999999998</c:v>
                </c:pt>
                <c:pt idx="4120">
                  <c:v>4.12</c:v>
                </c:pt>
                <c:pt idx="4121">
                  <c:v>4.1210000000000004</c:v>
                </c:pt>
                <c:pt idx="4122">
                  <c:v>4.1219999999999999</c:v>
                </c:pt>
                <c:pt idx="4123">
                  <c:v>4.1230000000000002</c:v>
                </c:pt>
                <c:pt idx="4124">
                  <c:v>4.1239999999999997</c:v>
                </c:pt>
                <c:pt idx="4125">
                  <c:v>4.125</c:v>
                </c:pt>
                <c:pt idx="4126">
                  <c:v>4.1260000000000003</c:v>
                </c:pt>
                <c:pt idx="4127">
                  <c:v>4.1269999999999998</c:v>
                </c:pt>
                <c:pt idx="4128">
                  <c:v>4.1280000000000001</c:v>
                </c:pt>
                <c:pt idx="4129">
                  <c:v>4.1289999999999996</c:v>
                </c:pt>
                <c:pt idx="4130">
                  <c:v>4.13</c:v>
                </c:pt>
                <c:pt idx="4131">
                  <c:v>4.1310000000000002</c:v>
                </c:pt>
                <c:pt idx="4132">
                  <c:v>4.1319999999999997</c:v>
                </c:pt>
                <c:pt idx="4133">
                  <c:v>4.133</c:v>
                </c:pt>
                <c:pt idx="4134">
                  <c:v>4.1340000000000003</c:v>
                </c:pt>
                <c:pt idx="4135">
                  <c:v>4.1349999999999998</c:v>
                </c:pt>
                <c:pt idx="4136">
                  <c:v>4.1360000000000001</c:v>
                </c:pt>
                <c:pt idx="4137">
                  <c:v>4.1369999999999996</c:v>
                </c:pt>
                <c:pt idx="4138">
                  <c:v>4.1379999999999999</c:v>
                </c:pt>
                <c:pt idx="4139">
                  <c:v>4.1390000000000002</c:v>
                </c:pt>
                <c:pt idx="4140">
                  <c:v>4.1399999999999997</c:v>
                </c:pt>
                <c:pt idx="4141">
                  <c:v>4.141</c:v>
                </c:pt>
                <c:pt idx="4142">
                  <c:v>4.1420000000000003</c:v>
                </c:pt>
                <c:pt idx="4143">
                  <c:v>4.1429999999999998</c:v>
                </c:pt>
                <c:pt idx="4144">
                  <c:v>4.1440000000000001</c:v>
                </c:pt>
                <c:pt idx="4145">
                  <c:v>4.1449999999999996</c:v>
                </c:pt>
                <c:pt idx="4146">
                  <c:v>4.1459999999999999</c:v>
                </c:pt>
                <c:pt idx="4147">
                  <c:v>4.1470000000000002</c:v>
                </c:pt>
                <c:pt idx="4148">
                  <c:v>4.1479999999999997</c:v>
                </c:pt>
                <c:pt idx="4149">
                  <c:v>4.149</c:v>
                </c:pt>
                <c:pt idx="4150">
                  <c:v>4.1500000000000004</c:v>
                </c:pt>
                <c:pt idx="4151">
                  <c:v>4.1509999999999998</c:v>
                </c:pt>
                <c:pt idx="4152">
                  <c:v>4.1520000000000001</c:v>
                </c:pt>
                <c:pt idx="4153">
                  <c:v>4.1529999999999996</c:v>
                </c:pt>
                <c:pt idx="4154">
                  <c:v>4.1539999999999999</c:v>
                </c:pt>
                <c:pt idx="4155">
                  <c:v>4.1550000000000002</c:v>
                </c:pt>
                <c:pt idx="4156">
                  <c:v>4.1559999999999997</c:v>
                </c:pt>
                <c:pt idx="4157">
                  <c:v>4.157</c:v>
                </c:pt>
                <c:pt idx="4158">
                  <c:v>4.1580000000000004</c:v>
                </c:pt>
                <c:pt idx="4159">
                  <c:v>4.1589999999999998</c:v>
                </c:pt>
                <c:pt idx="4160">
                  <c:v>4.16</c:v>
                </c:pt>
                <c:pt idx="4161">
                  <c:v>4.1609999999999996</c:v>
                </c:pt>
                <c:pt idx="4162">
                  <c:v>4.1619999999999999</c:v>
                </c:pt>
                <c:pt idx="4163">
                  <c:v>4.1630000000000003</c:v>
                </c:pt>
                <c:pt idx="4164">
                  <c:v>4.1639999999999997</c:v>
                </c:pt>
                <c:pt idx="4165">
                  <c:v>4.165</c:v>
                </c:pt>
                <c:pt idx="4166">
                  <c:v>4.1660000000000004</c:v>
                </c:pt>
                <c:pt idx="4167">
                  <c:v>4.1669999999999998</c:v>
                </c:pt>
                <c:pt idx="4168">
                  <c:v>4.1680000000000001</c:v>
                </c:pt>
                <c:pt idx="4169">
                  <c:v>4.1689999999999996</c:v>
                </c:pt>
                <c:pt idx="4170">
                  <c:v>4.17</c:v>
                </c:pt>
                <c:pt idx="4171">
                  <c:v>4.1710000000000003</c:v>
                </c:pt>
                <c:pt idx="4172">
                  <c:v>4.1719999999999997</c:v>
                </c:pt>
                <c:pt idx="4173">
                  <c:v>4.173</c:v>
                </c:pt>
                <c:pt idx="4174">
                  <c:v>4.1740000000000004</c:v>
                </c:pt>
                <c:pt idx="4175">
                  <c:v>4.1749999999999998</c:v>
                </c:pt>
                <c:pt idx="4176">
                  <c:v>4.1760000000000002</c:v>
                </c:pt>
                <c:pt idx="4177">
                  <c:v>4.1769999999999996</c:v>
                </c:pt>
                <c:pt idx="4178">
                  <c:v>4.1779999999999999</c:v>
                </c:pt>
                <c:pt idx="4179">
                  <c:v>4.1790000000000003</c:v>
                </c:pt>
                <c:pt idx="4180">
                  <c:v>4.18</c:v>
                </c:pt>
                <c:pt idx="4181">
                  <c:v>4.181</c:v>
                </c:pt>
                <c:pt idx="4182">
                  <c:v>4.1820000000000004</c:v>
                </c:pt>
                <c:pt idx="4183">
                  <c:v>4.1829999999999998</c:v>
                </c:pt>
                <c:pt idx="4184">
                  <c:v>4.1840000000000002</c:v>
                </c:pt>
                <c:pt idx="4185">
                  <c:v>4.1849999999999996</c:v>
                </c:pt>
                <c:pt idx="4186">
                  <c:v>4.1859999999999999</c:v>
                </c:pt>
                <c:pt idx="4187">
                  <c:v>4.1870000000000003</c:v>
                </c:pt>
                <c:pt idx="4188">
                  <c:v>4.1879999999999997</c:v>
                </c:pt>
                <c:pt idx="4189">
                  <c:v>4.1890000000000001</c:v>
                </c:pt>
                <c:pt idx="4190">
                  <c:v>4.1900000000000004</c:v>
                </c:pt>
                <c:pt idx="4191">
                  <c:v>4.1909999999999998</c:v>
                </c:pt>
                <c:pt idx="4192">
                  <c:v>4.1920000000000002</c:v>
                </c:pt>
                <c:pt idx="4193">
                  <c:v>4.1929999999999996</c:v>
                </c:pt>
                <c:pt idx="4194">
                  <c:v>4.194</c:v>
                </c:pt>
                <c:pt idx="4195">
                  <c:v>4.1950000000000003</c:v>
                </c:pt>
                <c:pt idx="4196">
                  <c:v>4.1959999999999997</c:v>
                </c:pt>
                <c:pt idx="4197">
                  <c:v>4.1970000000000001</c:v>
                </c:pt>
                <c:pt idx="4198">
                  <c:v>4.1980000000000004</c:v>
                </c:pt>
                <c:pt idx="4199">
                  <c:v>4.1989999999999998</c:v>
                </c:pt>
                <c:pt idx="4200">
                  <c:v>4.2</c:v>
                </c:pt>
                <c:pt idx="4201">
                  <c:v>4.2009999999999996</c:v>
                </c:pt>
                <c:pt idx="4202">
                  <c:v>4.202</c:v>
                </c:pt>
                <c:pt idx="4203">
                  <c:v>4.2030000000000003</c:v>
                </c:pt>
                <c:pt idx="4204">
                  <c:v>4.2039999999999997</c:v>
                </c:pt>
                <c:pt idx="4205">
                  <c:v>4.2050000000000001</c:v>
                </c:pt>
                <c:pt idx="4206">
                  <c:v>4.2060000000000004</c:v>
                </c:pt>
                <c:pt idx="4207">
                  <c:v>4.2069999999999999</c:v>
                </c:pt>
                <c:pt idx="4208">
                  <c:v>4.2080000000000002</c:v>
                </c:pt>
                <c:pt idx="4209">
                  <c:v>4.2089999999999996</c:v>
                </c:pt>
                <c:pt idx="4210">
                  <c:v>4.21</c:v>
                </c:pt>
                <c:pt idx="4211">
                  <c:v>4.2110000000000003</c:v>
                </c:pt>
                <c:pt idx="4212">
                  <c:v>4.2119999999999997</c:v>
                </c:pt>
                <c:pt idx="4213">
                  <c:v>4.2130000000000001</c:v>
                </c:pt>
                <c:pt idx="4214">
                  <c:v>4.2140000000000004</c:v>
                </c:pt>
                <c:pt idx="4215">
                  <c:v>4.2149999999999999</c:v>
                </c:pt>
                <c:pt idx="4216">
                  <c:v>4.2160000000000002</c:v>
                </c:pt>
                <c:pt idx="4217">
                  <c:v>4.2169999999999996</c:v>
                </c:pt>
                <c:pt idx="4218">
                  <c:v>4.218</c:v>
                </c:pt>
                <c:pt idx="4219">
                  <c:v>4.2190000000000003</c:v>
                </c:pt>
                <c:pt idx="4220">
                  <c:v>4.22</c:v>
                </c:pt>
                <c:pt idx="4221">
                  <c:v>4.2210000000000001</c:v>
                </c:pt>
                <c:pt idx="4222">
                  <c:v>4.2220000000000004</c:v>
                </c:pt>
                <c:pt idx="4223">
                  <c:v>4.2229999999999999</c:v>
                </c:pt>
                <c:pt idx="4224">
                  <c:v>4.2240000000000002</c:v>
                </c:pt>
                <c:pt idx="4225">
                  <c:v>4.2249999999999996</c:v>
                </c:pt>
                <c:pt idx="4226">
                  <c:v>4.226</c:v>
                </c:pt>
                <c:pt idx="4227">
                  <c:v>4.2270000000000003</c:v>
                </c:pt>
                <c:pt idx="4228">
                  <c:v>4.2279999999999998</c:v>
                </c:pt>
                <c:pt idx="4229">
                  <c:v>4.2290000000000001</c:v>
                </c:pt>
                <c:pt idx="4230">
                  <c:v>4.2300000000000004</c:v>
                </c:pt>
                <c:pt idx="4231">
                  <c:v>4.2309999999999999</c:v>
                </c:pt>
                <c:pt idx="4232">
                  <c:v>4.2320000000000002</c:v>
                </c:pt>
                <c:pt idx="4233">
                  <c:v>4.2329999999999997</c:v>
                </c:pt>
                <c:pt idx="4234">
                  <c:v>4.234</c:v>
                </c:pt>
                <c:pt idx="4235">
                  <c:v>4.2350000000000003</c:v>
                </c:pt>
                <c:pt idx="4236">
                  <c:v>4.2359999999999998</c:v>
                </c:pt>
                <c:pt idx="4237">
                  <c:v>4.2370000000000001</c:v>
                </c:pt>
                <c:pt idx="4238">
                  <c:v>4.2380000000000004</c:v>
                </c:pt>
                <c:pt idx="4239">
                  <c:v>4.2389999999999999</c:v>
                </c:pt>
                <c:pt idx="4240">
                  <c:v>4.24</c:v>
                </c:pt>
                <c:pt idx="4241">
                  <c:v>4.2409999999999997</c:v>
                </c:pt>
                <c:pt idx="4242">
                  <c:v>4.242</c:v>
                </c:pt>
                <c:pt idx="4243">
                  <c:v>4.2430000000000003</c:v>
                </c:pt>
                <c:pt idx="4244">
                  <c:v>4.2439999999999998</c:v>
                </c:pt>
                <c:pt idx="4245">
                  <c:v>4.2450000000000001</c:v>
                </c:pt>
                <c:pt idx="4246">
                  <c:v>4.2460000000000004</c:v>
                </c:pt>
                <c:pt idx="4247">
                  <c:v>4.2469999999999999</c:v>
                </c:pt>
                <c:pt idx="4248">
                  <c:v>4.2480000000000002</c:v>
                </c:pt>
                <c:pt idx="4249">
                  <c:v>4.2489999999999997</c:v>
                </c:pt>
                <c:pt idx="4250">
                  <c:v>4.25</c:v>
                </c:pt>
                <c:pt idx="4251">
                  <c:v>4.2510000000000003</c:v>
                </c:pt>
                <c:pt idx="4252">
                  <c:v>4.2519999999999998</c:v>
                </c:pt>
                <c:pt idx="4253">
                  <c:v>4.2530000000000001</c:v>
                </c:pt>
                <c:pt idx="4254">
                  <c:v>4.2539999999999996</c:v>
                </c:pt>
                <c:pt idx="4255">
                  <c:v>4.2549999999999999</c:v>
                </c:pt>
                <c:pt idx="4256">
                  <c:v>4.2560000000000002</c:v>
                </c:pt>
                <c:pt idx="4257">
                  <c:v>4.2569999999999997</c:v>
                </c:pt>
                <c:pt idx="4258">
                  <c:v>4.258</c:v>
                </c:pt>
                <c:pt idx="4259">
                  <c:v>4.2590000000000003</c:v>
                </c:pt>
                <c:pt idx="4260">
                  <c:v>4.26</c:v>
                </c:pt>
                <c:pt idx="4261">
                  <c:v>4.2610000000000001</c:v>
                </c:pt>
                <c:pt idx="4262">
                  <c:v>4.2619999999999996</c:v>
                </c:pt>
                <c:pt idx="4263">
                  <c:v>4.2629999999999999</c:v>
                </c:pt>
                <c:pt idx="4264">
                  <c:v>4.2640000000000002</c:v>
                </c:pt>
                <c:pt idx="4265">
                  <c:v>4.2649999999999997</c:v>
                </c:pt>
                <c:pt idx="4266">
                  <c:v>4.266</c:v>
                </c:pt>
                <c:pt idx="4267">
                  <c:v>4.2670000000000003</c:v>
                </c:pt>
                <c:pt idx="4268">
                  <c:v>4.2679999999999998</c:v>
                </c:pt>
                <c:pt idx="4269">
                  <c:v>4.2690000000000001</c:v>
                </c:pt>
                <c:pt idx="4270">
                  <c:v>4.2699999999999996</c:v>
                </c:pt>
                <c:pt idx="4271">
                  <c:v>4.2709999999999999</c:v>
                </c:pt>
                <c:pt idx="4272">
                  <c:v>4.2720000000000002</c:v>
                </c:pt>
                <c:pt idx="4273">
                  <c:v>4.2729999999999997</c:v>
                </c:pt>
                <c:pt idx="4274">
                  <c:v>4.274</c:v>
                </c:pt>
                <c:pt idx="4275">
                  <c:v>4.2750000000000004</c:v>
                </c:pt>
                <c:pt idx="4276">
                  <c:v>4.2759999999999998</c:v>
                </c:pt>
                <c:pt idx="4277">
                  <c:v>4.2770000000000001</c:v>
                </c:pt>
                <c:pt idx="4278">
                  <c:v>4.2779999999999996</c:v>
                </c:pt>
                <c:pt idx="4279">
                  <c:v>4.2789999999999999</c:v>
                </c:pt>
                <c:pt idx="4280">
                  <c:v>4.28</c:v>
                </c:pt>
                <c:pt idx="4281">
                  <c:v>4.2809999999999997</c:v>
                </c:pt>
                <c:pt idx="4282">
                  <c:v>4.282</c:v>
                </c:pt>
                <c:pt idx="4283">
                  <c:v>4.2830000000000004</c:v>
                </c:pt>
                <c:pt idx="4284">
                  <c:v>4.2839999999999998</c:v>
                </c:pt>
                <c:pt idx="4285">
                  <c:v>4.2850000000000001</c:v>
                </c:pt>
                <c:pt idx="4286">
                  <c:v>4.2859999999999996</c:v>
                </c:pt>
                <c:pt idx="4287">
                  <c:v>4.2869999999999999</c:v>
                </c:pt>
                <c:pt idx="4288">
                  <c:v>4.2880000000000003</c:v>
                </c:pt>
                <c:pt idx="4289">
                  <c:v>4.2889999999999997</c:v>
                </c:pt>
                <c:pt idx="4290">
                  <c:v>4.29</c:v>
                </c:pt>
                <c:pt idx="4291">
                  <c:v>4.2910000000000004</c:v>
                </c:pt>
                <c:pt idx="4292">
                  <c:v>4.2919999999999998</c:v>
                </c:pt>
                <c:pt idx="4293">
                  <c:v>4.2930000000000001</c:v>
                </c:pt>
                <c:pt idx="4294">
                  <c:v>4.2939999999999996</c:v>
                </c:pt>
                <c:pt idx="4295">
                  <c:v>4.2949999999999999</c:v>
                </c:pt>
                <c:pt idx="4296">
                  <c:v>4.2960000000000003</c:v>
                </c:pt>
                <c:pt idx="4297">
                  <c:v>4.2969999999999997</c:v>
                </c:pt>
                <c:pt idx="4298">
                  <c:v>4.298</c:v>
                </c:pt>
                <c:pt idx="4299">
                  <c:v>4.2990000000000004</c:v>
                </c:pt>
                <c:pt idx="4300">
                  <c:v>4.3</c:v>
                </c:pt>
                <c:pt idx="4301">
                  <c:v>4.3010000000000002</c:v>
                </c:pt>
                <c:pt idx="4302">
                  <c:v>4.3019999999999996</c:v>
                </c:pt>
                <c:pt idx="4303">
                  <c:v>4.3029999999999999</c:v>
                </c:pt>
                <c:pt idx="4304">
                  <c:v>4.3040000000000003</c:v>
                </c:pt>
                <c:pt idx="4305">
                  <c:v>4.3049999999999997</c:v>
                </c:pt>
                <c:pt idx="4306">
                  <c:v>4.306</c:v>
                </c:pt>
                <c:pt idx="4307">
                  <c:v>4.3070000000000004</c:v>
                </c:pt>
                <c:pt idx="4308">
                  <c:v>4.3079999999999998</c:v>
                </c:pt>
                <c:pt idx="4309">
                  <c:v>4.3090000000000002</c:v>
                </c:pt>
                <c:pt idx="4310">
                  <c:v>4.3099999999999996</c:v>
                </c:pt>
                <c:pt idx="4311">
                  <c:v>4.3109999999999999</c:v>
                </c:pt>
                <c:pt idx="4312">
                  <c:v>4.3120000000000003</c:v>
                </c:pt>
                <c:pt idx="4313">
                  <c:v>4.3129999999999997</c:v>
                </c:pt>
                <c:pt idx="4314">
                  <c:v>4.3140000000000001</c:v>
                </c:pt>
                <c:pt idx="4315">
                  <c:v>4.3150000000000004</c:v>
                </c:pt>
                <c:pt idx="4316">
                  <c:v>4.3159999999999998</c:v>
                </c:pt>
                <c:pt idx="4317">
                  <c:v>4.3170000000000002</c:v>
                </c:pt>
                <c:pt idx="4318">
                  <c:v>4.3179999999999996</c:v>
                </c:pt>
                <c:pt idx="4319">
                  <c:v>4.319</c:v>
                </c:pt>
                <c:pt idx="4320">
                  <c:v>4.32</c:v>
                </c:pt>
                <c:pt idx="4321">
                  <c:v>4.3209999999999997</c:v>
                </c:pt>
                <c:pt idx="4322">
                  <c:v>4.3220000000000001</c:v>
                </c:pt>
                <c:pt idx="4323">
                  <c:v>4.3230000000000004</c:v>
                </c:pt>
                <c:pt idx="4324">
                  <c:v>4.3239999999999998</c:v>
                </c:pt>
                <c:pt idx="4325">
                  <c:v>4.3250000000000002</c:v>
                </c:pt>
                <c:pt idx="4326">
                  <c:v>4.3259999999999996</c:v>
                </c:pt>
                <c:pt idx="4327">
                  <c:v>4.327</c:v>
                </c:pt>
                <c:pt idx="4328">
                  <c:v>4.3280000000000003</c:v>
                </c:pt>
                <c:pt idx="4329">
                  <c:v>4.3289999999999997</c:v>
                </c:pt>
                <c:pt idx="4330">
                  <c:v>4.33</c:v>
                </c:pt>
                <c:pt idx="4331">
                  <c:v>4.3310000000000004</c:v>
                </c:pt>
                <c:pt idx="4332">
                  <c:v>4.3319999999999999</c:v>
                </c:pt>
                <c:pt idx="4333">
                  <c:v>4.3330000000000002</c:v>
                </c:pt>
                <c:pt idx="4334">
                  <c:v>4.3339999999999996</c:v>
                </c:pt>
                <c:pt idx="4335">
                  <c:v>4.335</c:v>
                </c:pt>
                <c:pt idx="4336">
                  <c:v>4.3360000000000003</c:v>
                </c:pt>
                <c:pt idx="4337">
                  <c:v>4.3369999999999997</c:v>
                </c:pt>
                <c:pt idx="4338">
                  <c:v>4.3380000000000001</c:v>
                </c:pt>
                <c:pt idx="4339">
                  <c:v>4.3390000000000004</c:v>
                </c:pt>
                <c:pt idx="4340">
                  <c:v>4.34</c:v>
                </c:pt>
                <c:pt idx="4341">
                  <c:v>4.3410000000000002</c:v>
                </c:pt>
                <c:pt idx="4342">
                  <c:v>4.3419999999999996</c:v>
                </c:pt>
                <c:pt idx="4343">
                  <c:v>4.343</c:v>
                </c:pt>
                <c:pt idx="4344">
                  <c:v>4.3440000000000003</c:v>
                </c:pt>
                <c:pt idx="4345">
                  <c:v>4.3449999999999998</c:v>
                </c:pt>
                <c:pt idx="4346">
                  <c:v>4.3460000000000001</c:v>
                </c:pt>
                <c:pt idx="4347">
                  <c:v>4.3470000000000004</c:v>
                </c:pt>
                <c:pt idx="4348">
                  <c:v>4.3479999999999999</c:v>
                </c:pt>
                <c:pt idx="4349">
                  <c:v>4.3490000000000002</c:v>
                </c:pt>
                <c:pt idx="4350">
                  <c:v>4.3499999999999996</c:v>
                </c:pt>
                <c:pt idx="4351">
                  <c:v>4.351</c:v>
                </c:pt>
                <c:pt idx="4352">
                  <c:v>4.3520000000000003</c:v>
                </c:pt>
                <c:pt idx="4353">
                  <c:v>4.3529999999999998</c:v>
                </c:pt>
                <c:pt idx="4354">
                  <c:v>4.3540000000000001</c:v>
                </c:pt>
                <c:pt idx="4355">
                  <c:v>4.3550000000000004</c:v>
                </c:pt>
                <c:pt idx="4356">
                  <c:v>4.3559999999999999</c:v>
                </c:pt>
                <c:pt idx="4357">
                  <c:v>4.3570000000000002</c:v>
                </c:pt>
                <c:pt idx="4358">
                  <c:v>4.3579999999999997</c:v>
                </c:pt>
                <c:pt idx="4359">
                  <c:v>4.359</c:v>
                </c:pt>
                <c:pt idx="4360">
                  <c:v>4.3600000000000003</c:v>
                </c:pt>
                <c:pt idx="4361">
                  <c:v>4.3609999999999998</c:v>
                </c:pt>
                <c:pt idx="4362">
                  <c:v>4.3620000000000001</c:v>
                </c:pt>
                <c:pt idx="4363">
                  <c:v>4.3630000000000004</c:v>
                </c:pt>
                <c:pt idx="4364">
                  <c:v>4.3639999999999999</c:v>
                </c:pt>
                <c:pt idx="4365">
                  <c:v>4.3650000000000002</c:v>
                </c:pt>
                <c:pt idx="4366">
                  <c:v>4.3659999999999997</c:v>
                </c:pt>
                <c:pt idx="4367">
                  <c:v>4.367</c:v>
                </c:pt>
                <c:pt idx="4368">
                  <c:v>4.3680000000000003</c:v>
                </c:pt>
                <c:pt idx="4369">
                  <c:v>4.3689999999999998</c:v>
                </c:pt>
                <c:pt idx="4370">
                  <c:v>4.37</c:v>
                </c:pt>
                <c:pt idx="4371">
                  <c:v>4.3710000000000004</c:v>
                </c:pt>
                <c:pt idx="4372">
                  <c:v>4.3719999999999999</c:v>
                </c:pt>
                <c:pt idx="4373">
                  <c:v>4.3730000000000002</c:v>
                </c:pt>
                <c:pt idx="4374">
                  <c:v>4.3739999999999997</c:v>
                </c:pt>
                <c:pt idx="4375">
                  <c:v>4.375</c:v>
                </c:pt>
                <c:pt idx="4376">
                  <c:v>4.3760000000000003</c:v>
                </c:pt>
                <c:pt idx="4377">
                  <c:v>4.3769999999999998</c:v>
                </c:pt>
                <c:pt idx="4378">
                  <c:v>4.3780000000000001</c:v>
                </c:pt>
                <c:pt idx="4379">
                  <c:v>4.3789999999999996</c:v>
                </c:pt>
                <c:pt idx="4380">
                  <c:v>4.38</c:v>
                </c:pt>
                <c:pt idx="4381">
                  <c:v>4.3810000000000002</c:v>
                </c:pt>
                <c:pt idx="4382">
                  <c:v>4.3819999999999997</c:v>
                </c:pt>
                <c:pt idx="4383">
                  <c:v>4.383</c:v>
                </c:pt>
                <c:pt idx="4384">
                  <c:v>4.3840000000000003</c:v>
                </c:pt>
                <c:pt idx="4385">
                  <c:v>4.3849999999999998</c:v>
                </c:pt>
                <c:pt idx="4386">
                  <c:v>4.3860000000000001</c:v>
                </c:pt>
                <c:pt idx="4387">
                  <c:v>4.3869999999999996</c:v>
                </c:pt>
                <c:pt idx="4388">
                  <c:v>4.3879999999999999</c:v>
                </c:pt>
                <c:pt idx="4389">
                  <c:v>4.3890000000000002</c:v>
                </c:pt>
                <c:pt idx="4390">
                  <c:v>4.3899999999999997</c:v>
                </c:pt>
                <c:pt idx="4391">
                  <c:v>4.391</c:v>
                </c:pt>
                <c:pt idx="4392">
                  <c:v>4.3920000000000003</c:v>
                </c:pt>
                <c:pt idx="4393">
                  <c:v>4.3929999999999998</c:v>
                </c:pt>
                <c:pt idx="4394">
                  <c:v>4.3940000000000001</c:v>
                </c:pt>
                <c:pt idx="4395">
                  <c:v>4.3949999999999996</c:v>
                </c:pt>
                <c:pt idx="4396">
                  <c:v>4.3959999999999999</c:v>
                </c:pt>
                <c:pt idx="4397">
                  <c:v>4.3970000000000002</c:v>
                </c:pt>
                <c:pt idx="4398">
                  <c:v>4.3979999999999997</c:v>
                </c:pt>
                <c:pt idx="4399">
                  <c:v>4.399</c:v>
                </c:pt>
                <c:pt idx="4400">
                  <c:v>4.4000000000000004</c:v>
                </c:pt>
                <c:pt idx="4401">
                  <c:v>4.4009999999999998</c:v>
                </c:pt>
                <c:pt idx="4402">
                  <c:v>4.4020000000000001</c:v>
                </c:pt>
                <c:pt idx="4403">
                  <c:v>4.4029999999999996</c:v>
                </c:pt>
                <c:pt idx="4404">
                  <c:v>4.4039999999999999</c:v>
                </c:pt>
                <c:pt idx="4405">
                  <c:v>4.4050000000000002</c:v>
                </c:pt>
                <c:pt idx="4406">
                  <c:v>4.4059999999999997</c:v>
                </c:pt>
                <c:pt idx="4407">
                  <c:v>4.407</c:v>
                </c:pt>
                <c:pt idx="4408">
                  <c:v>4.4080000000000004</c:v>
                </c:pt>
                <c:pt idx="4409">
                  <c:v>4.4089999999999998</c:v>
                </c:pt>
                <c:pt idx="4410">
                  <c:v>4.41</c:v>
                </c:pt>
                <c:pt idx="4411">
                  <c:v>4.4109999999999996</c:v>
                </c:pt>
                <c:pt idx="4412">
                  <c:v>4.4119999999999999</c:v>
                </c:pt>
                <c:pt idx="4413">
                  <c:v>4.4130000000000003</c:v>
                </c:pt>
                <c:pt idx="4414">
                  <c:v>4.4139999999999997</c:v>
                </c:pt>
                <c:pt idx="4415">
                  <c:v>4.415</c:v>
                </c:pt>
                <c:pt idx="4416">
                  <c:v>4.4160000000000004</c:v>
                </c:pt>
                <c:pt idx="4417">
                  <c:v>4.4169999999999998</c:v>
                </c:pt>
                <c:pt idx="4418">
                  <c:v>4.4180000000000001</c:v>
                </c:pt>
                <c:pt idx="4419">
                  <c:v>4.4189999999999996</c:v>
                </c:pt>
                <c:pt idx="4420">
                  <c:v>4.42</c:v>
                </c:pt>
                <c:pt idx="4421">
                  <c:v>4.4210000000000003</c:v>
                </c:pt>
                <c:pt idx="4422">
                  <c:v>4.4219999999999997</c:v>
                </c:pt>
                <c:pt idx="4423">
                  <c:v>4.423</c:v>
                </c:pt>
                <c:pt idx="4424">
                  <c:v>4.4240000000000004</c:v>
                </c:pt>
                <c:pt idx="4425">
                  <c:v>4.4249999999999998</c:v>
                </c:pt>
                <c:pt idx="4426">
                  <c:v>4.4260000000000002</c:v>
                </c:pt>
                <c:pt idx="4427">
                  <c:v>4.4269999999999996</c:v>
                </c:pt>
                <c:pt idx="4428">
                  <c:v>4.4279999999999999</c:v>
                </c:pt>
                <c:pt idx="4429">
                  <c:v>4.4290000000000003</c:v>
                </c:pt>
                <c:pt idx="4430">
                  <c:v>4.43</c:v>
                </c:pt>
                <c:pt idx="4431">
                  <c:v>4.431</c:v>
                </c:pt>
                <c:pt idx="4432">
                  <c:v>4.4320000000000004</c:v>
                </c:pt>
                <c:pt idx="4433">
                  <c:v>4.4329999999999998</c:v>
                </c:pt>
                <c:pt idx="4434">
                  <c:v>4.4340000000000002</c:v>
                </c:pt>
                <c:pt idx="4435">
                  <c:v>4.4349999999999996</c:v>
                </c:pt>
                <c:pt idx="4436">
                  <c:v>4.4359999999999999</c:v>
                </c:pt>
                <c:pt idx="4437">
                  <c:v>4.4370000000000003</c:v>
                </c:pt>
                <c:pt idx="4438">
                  <c:v>4.4379999999999997</c:v>
                </c:pt>
                <c:pt idx="4439">
                  <c:v>4.4390000000000001</c:v>
                </c:pt>
                <c:pt idx="4440">
                  <c:v>4.4400000000000004</c:v>
                </c:pt>
                <c:pt idx="4441">
                  <c:v>4.4409999999999998</c:v>
                </c:pt>
                <c:pt idx="4442">
                  <c:v>4.4420000000000002</c:v>
                </c:pt>
                <c:pt idx="4443">
                  <c:v>4.4429999999999996</c:v>
                </c:pt>
                <c:pt idx="4444">
                  <c:v>4.444</c:v>
                </c:pt>
                <c:pt idx="4445">
                  <c:v>4.4450000000000003</c:v>
                </c:pt>
                <c:pt idx="4446">
                  <c:v>4.4459999999999997</c:v>
                </c:pt>
                <c:pt idx="4447">
                  <c:v>4.4470000000000001</c:v>
                </c:pt>
                <c:pt idx="4448">
                  <c:v>4.4480000000000004</c:v>
                </c:pt>
                <c:pt idx="4449">
                  <c:v>4.4489999999999998</c:v>
                </c:pt>
                <c:pt idx="4450">
                  <c:v>4.45</c:v>
                </c:pt>
                <c:pt idx="4451">
                  <c:v>4.4509999999999996</c:v>
                </c:pt>
                <c:pt idx="4452">
                  <c:v>4.452</c:v>
                </c:pt>
                <c:pt idx="4453">
                  <c:v>4.4530000000000003</c:v>
                </c:pt>
                <c:pt idx="4454">
                  <c:v>4.4539999999999997</c:v>
                </c:pt>
                <c:pt idx="4455">
                  <c:v>4.4550000000000001</c:v>
                </c:pt>
                <c:pt idx="4456">
                  <c:v>4.4560000000000004</c:v>
                </c:pt>
                <c:pt idx="4457">
                  <c:v>4.4569999999999999</c:v>
                </c:pt>
                <c:pt idx="4458">
                  <c:v>4.4580000000000002</c:v>
                </c:pt>
                <c:pt idx="4459">
                  <c:v>4.4589999999999996</c:v>
                </c:pt>
                <c:pt idx="4460">
                  <c:v>4.46</c:v>
                </c:pt>
                <c:pt idx="4461">
                  <c:v>4.4610000000000003</c:v>
                </c:pt>
                <c:pt idx="4462">
                  <c:v>4.4619999999999997</c:v>
                </c:pt>
                <c:pt idx="4463">
                  <c:v>4.4630000000000001</c:v>
                </c:pt>
                <c:pt idx="4464">
                  <c:v>4.4640000000000004</c:v>
                </c:pt>
                <c:pt idx="4465">
                  <c:v>4.4649999999999999</c:v>
                </c:pt>
                <c:pt idx="4466">
                  <c:v>4.4660000000000002</c:v>
                </c:pt>
                <c:pt idx="4467">
                  <c:v>4.4669999999999996</c:v>
                </c:pt>
                <c:pt idx="4468">
                  <c:v>4.468</c:v>
                </c:pt>
                <c:pt idx="4469">
                  <c:v>4.4690000000000003</c:v>
                </c:pt>
                <c:pt idx="4470">
                  <c:v>4.47</c:v>
                </c:pt>
                <c:pt idx="4471">
                  <c:v>4.4710000000000001</c:v>
                </c:pt>
                <c:pt idx="4472">
                  <c:v>4.4720000000000004</c:v>
                </c:pt>
                <c:pt idx="4473">
                  <c:v>4.4729999999999999</c:v>
                </c:pt>
                <c:pt idx="4474">
                  <c:v>4.4740000000000002</c:v>
                </c:pt>
                <c:pt idx="4475">
                  <c:v>4.4749999999999996</c:v>
                </c:pt>
                <c:pt idx="4476">
                  <c:v>4.476</c:v>
                </c:pt>
                <c:pt idx="4477">
                  <c:v>4.4770000000000003</c:v>
                </c:pt>
                <c:pt idx="4478">
                  <c:v>4.4779999999999998</c:v>
                </c:pt>
                <c:pt idx="4479">
                  <c:v>4.4790000000000001</c:v>
                </c:pt>
                <c:pt idx="4480">
                  <c:v>4.4800000000000004</c:v>
                </c:pt>
                <c:pt idx="4481">
                  <c:v>4.4809999999999999</c:v>
                </c:pt>
                <c:pt idx="4482">
                  <c:v>4.4820000000000002</c:v>
                </c:pt>
                <c:pt idx="4483">
                  <c:v>4.4829999999999997</c:v>
                </c:pt>
                <c:pt idx="4484">
                  <c:v>4.484</c:v>
                </c:pt>
                <c:pt idx="4485">
                  <c:v>4.4850000000000003</c:v>
                </c:pt>
                <c:pt idx="4486">
                  <c:v>4.4859999999999998</c:v>
                </c:pt>
                <c:pt idx="4487">
                  <c:v>4.4870000000000001</c:v>
                </c:pt>
                <c:pt idx="4488">
                  <c:v>4.4880000000000004</c:v>
                </c:pt>
                <c:pt idx="4489">
                  <c:v>4.4889999999999999</c:v>
                </c:pt>
                <c:pt idx="4490">
                  <c:v>4.49</c:v>
                </c:pt>
                <c:pt idx="4491">
                  <c:v>4.4909999999999997</c:v>
                </c:pt>
                <c:pt idx="4492">
                  <c:v>4.492</c:v>
                </c:pt>
                <c:pt idx="4493">
                  <c:v>4.4930000000000003</c:v>
                </c:pt>
                <c:pt idx="4494">
                  <c:v>4.4939999999999998</c:v>
                </c:pt>
                <c:pt idx="4495">
                  <c:v>4.4950000000000001</c:v>
                </c:pt>
                <c:pt idx="4496">
                  <c:v>4.4960000000000004</c:v>
                </c:pt>
                <c:pt idx="4497">
                  <c:v>4.4969999999999999</c:v>
                </c:pt>
                <c:pt idx="4498">
                  <c:v>4.4980000000000002</c:v>
                </c:pt>
                <c:pt idx="4499">
                  <c:v>4.4989999999999997</c:v>
                </c:pt>
                <c:pt idx="4500">
                  <c:v>4.5</c:v>
                </c:pt>
                <c:pt idx="4501">
                  <c:v>4.5010000000000003</c:v>
                </c:pt>
                <c:pt idx="4502">
                  <c:v>4.5019999999999998</c:v>
                </c:pt>
                <c:pt idx="4503">
                  <c:v>4.5030000000000001</c:v>
                </c:pt>
                <c:pt idx="4504">
                  <c:v>4.5039999999999996</c:v>
                </c:pt>
                <c:pt idx="4505">
                  <c:v>4.5049999999999999</c:v>
                </c:pt>
                <c:pt idx="4506">
                  <c:v>4.5060000000000002</c:v>
                </c:pt>
                <c:pt idx="4507">
                  <c:v>4.5069999999999997</c:v>
                </c:pt>
                <c:pt idx="4508">
                  <c:v>4.508</c:v>
                </c:pt>
                <c:pt idx="4509">
                  <c:v>4.5090000000000003</c:v>
                </c:pt>
                <c:pt idx="4510">
                  <c:v>4.51</c:v>
                </c:pt>
                <c:pt idx="4511">
                  <c:v>4.5110000000000001</c:v>
                </c:pt>
                <c:pt idx="4512">
                  <c:v>4.5119999999999996</c:v>
                </c:pt>
                <c:pt idx="4513">
                  <c:v>4.5129999999999999</c:v>
                </c:pt>
                <c:pt idx="4514">
                  <c:v>4.5140000000000002</c:v>
                </c:pt>
                <c:pt idx="4515">
                  <c:v>4.5149999999999997</c:v>
                </c:pt>
                <c:pt idx="4516">
                  <c:v>4.516</c:v>
                </c:pt>
                <c:pt idx="4517">
                  <c:v>4.5170000000000003</c:v>
                </c:pt>
                <c:pt idx="4518">
                  <c:v>4.5179999999999998</c:v>
                </c:pt>
                <c:pt idx="4519">
                  <c:v>4.5190000000000001</c:v>
                </c:pt>
                <c:pt idx="4520">
                  <c:v>4.5199999999999996</c:v>
                </c:pt>
                <c:pt idx="4521">
                  <c:v>4.5209999999999999</c:v>
                </c:pt>
                <c:pt idx="4522">
                  <c:v>4.5220000000000002</c:v>
                </c:pt>
                <c:pt idx="4523">
                  <c:v>4.5229999999999997</c:v>
                </c:pt>
                <c:pt idx="4524">
                  <c:v>4.524</c:v>
                </c:pt>
                <c:pt idx="4525">
                  <c:v>4.5250000000000004</c:v>
                </c:pt>
                <c:pt idx="4526">
                  <c:v>4.5259999999999998</c:v>
                </c:pt>
                <c:pt idx="4527">
                  <c:v>4.5270000000000001</c:v>
                </c:pt>
                <c:pt idx="4528">
                  <c:v>4.5279999999999996</c:v>
                </c:pt>
                <c:pt idx="4529">
                  <c:v>4.5289999999999999</c:v>
                </c:pt>
                <c:pt idx="4530">
                  <c:v>4.53</c:v>
                </c:pt>
                <c:pt idx="4531">
                  <c:v>4.5309999999999997</c:v>
                </c:pt>
                <c:pt idx="4532">
                  <c:v>4.532</c:v>
                </c:pt>
                <c:pt idx="4533">
                  <c:v>4.5330000000000004</c:v>
                </c:pt>
                <c:pt idx="4534">
                  <c:v>4.5339999999999998</c:v>
                </c:pt>
                <c:pt idx="4535">
                  <c:v>4.5350000000000001</c:v>
                </c:pt>
                <c:pt idx="4536">
                  <c:v>4.5359999999999996</c:v>
                </c:pt>
                <c:pt idx="4537">
                  <c:v>4.5369999999999999</c:v>
                </c:pt>
                <c:pt idx="4538">
                  <c:v>4.5380000000000003</c:v>
                </c:pt>
                <c:pt idx="4539">
                  <c:v>4.5389999999999997</c:v>
                </c:pt>
                <c:pt idx="4540">
                  <c:v>4.54</c:v>
                </c:pt>
                <c:pt idx="4541">
                  <c:v>4.5410000000000004</c:v>
                </c:pt>
                <c:pt idx="4542">
                  <c:v>4.5419999999999998</c:v>
                </c:pt>
                <c:pt idx="4543">
                  <c:v>4.5430000000000001</c:v>
                </c:pt>
                <c:pt idx="4544">
                  <c:v>4.5439999999999996</c:v>
                </c:pt>
                <c:pt idx="4545">
                  <c:v>4.5449999999999999</c:v>
                </c:pt>
                <c:pt idx="4546">
                  <c:v>4.5460000000000003</c:v>
                </c:pt>
                <c:pt idx="4547">
                  <c:v>4.5469999999999997</c:v>
                </c:pt>
                <c:pt idx="4548">
                  <c:v>4.548</c:v>
                </c:pt>
                <c:pt idx="4549">
                  <c:v>4.5490000000000004</c:v>
                </c:pt>
                <c:pt idx="4550">
                  <c:v>4.55</c:v>
                </c:pt>
                <c:pt idx="4551">
                  <c:v>4.5510000000000002</c:v>
                </c:pt>
                <c:pt idx="4552">
                  <c:v>4.5519999999999996</c:v>
                </c:pt>
                <c:pt idx="4553">
                  <c:v>4.5529999999999999</c:v>
                </c:pt>
                <c:pt idx="4554">
                  <c:v>4.5540000000000003</c:v>
                </c:pt>
                <c:pt idx="4555">
                  <c:v>4.5549999999999997</c:v>
                </c:pt>
                <c:pt idx="4556">
                  <c:v>4.556</c:v>
                </c:pt>
                <c:pt idx="4557">
                  <c:v>4.5570000000000004</c:v>
                </c:pt>
                <c:pt idx="4558">
                  <c:v>4.5579999999999998</c:v>
                </c:pt>
                <c:pt idx="4559">
                  <c:v>4.5590000000000002</c:v>
                </c:pt>
                <c:pt idx="4560">
                  <c:v>4.5599999999999996</c:v>
                </c:pt>
                <c:pt idx="4561">
                  <c:v>4.5609999999999999</c:v>
                </c:pt>
                <c:pt idx="4562">
                  <c:v>4.5620000000000003</c:v>
                </c:pt>
                <c:pt idx="4563">
                  <c:v>4.5629999999999997</c:v>
                </c:pt>
                <c:pt idx="4564">
                  <c:v>4.5640000000000001</c:v>
                </c:pt>
                <c:pt idx="4565">
                  <c:v>4.5650000000000004</c:v>
                </c:pt>
                <c:pt idx="4566">
                  <c:v>4.5659999999999998</c:v>
                </c:pt>
                <c:pt idx="4567">
                  <c:v>4.5670000000000002</c:v>
                </c:pt>
                <c:pt idx="4568">
                  <c:v>4.5679999999999996</c:v>
                </c:pt>
                <c:pt idx="4569">
                  <c:v>4.569</c:v>
                </c:pt>
                <c:pt idx="4570">
                  <c:v>4.57</c:v>
                </c:pt>
                <c:pt idx="4571">
                  <c:v>4.5709999999999997</c:v>
                </c:pt>
                <c:pt idx="4572">
                  <c:v>4.5720000000000001</c:v>
                </c:pt>
                <c:pt idx="4573">
                  <c:v>4.5730000000000004</c:v>
                </c:pt>
                <c:pt idx="4574">
                  <c:v>4.5739999999999998</c:v>
                </c:pt>
                <c:pt idx="4575">
                  <c:v>4.5750000000000002</c:v>
                </c:pt>
                <c:pt idx="4576">
                  <c:v>4.5759999999999996</c:v>
                </c:pt>
                <c:pt idx="4577">
                  <c:v>4.577</c:v>
                </c:pt>
                <c:pt idx="4578">
                  <c:v>4.5780000000000003</c:v>
                </c:pt>
                <c:pt idx="4579">
                  <c:v>4.5789999999999997</c:v>
                </c:pt>
                <c:pt idx="4580">
                  <c:v>4.58</c:v>
                </c:pt>
                <c:pt idx="4581">
                  <c:v>4.5810000000000004</c:v>
                </c:pt>
                <c:pt idx="4582">
                  <c:v>4.5819999999999999</c:v>
                </c:pt>
                <c:pt idx="4583">
                  <c:v>4.5830000000000002</c:v>
                </c:pt>
                <c:pt idx="4584">
                  <c:v>4.5839999999999996</c:v>
                </c:pt>
                <c:pt idx="4585">
                  <c:v>4.585</c:v>
                </c:pt>
                <c:pt idx="4586">
                  <c:v>4.5860000000000003</c:v>
                </c:pt>
                <c:pt idx="4587">
                  <c:v>4.5869999999999997</c:v>
                </c:pt>
                <c:pt idx="4588">
                  <c:v>4.5880000000000001</c:v>
                </c:pt>
                <c:pt idx="4589">
                  <c:v>4.5890000000000004</c:v>
                </c:pt>
                <c:pt idx="4590">
                  <c:v>4.59</c:v>
                </c:pt>
                <c:pt idx="4591">
                  <c:v>4.5910000000000002</c:v>
                </c:pt>
                <c:pt idx="4592">
                  <c:v>4.5919999999999996</c:v>
                </c:pt>
                <c:pt idx="4593">
                  <c:v>4.593</c:v>
                </c:pt>
                <c:pt idx="4594">
                  <c:v>4.5940000000000003</c:v>
                </c:pt>
                <c:pt idx="4595">
                  <c:v>4.5949999999999998</c:v>
                </c:pt>
                <c:pt idx="4596">
                  <c:v>4.5960000000000001</c:v>
                </c:pt>
                <c:pt idx="4597">
                  <c:v>4.5970000000000004</c:v>
                </c:pt>
                <c:pt idx="4598">
                  <c:v>4.5979999999999999</c:v>
                </c:pt>
                <c:pt idx="4599">
                  <c:v>4.5990000000000002</c:v>
                </c:pt>
                <c:pt idx="4600">
                  <c:v>4.5999999999999996</c:v>
                </c:pt>
                <c:pt idx="4601">
                  <c:v>4.601</c:v>
                </c:pt>
                <c:pt idx="4602">
                  <c:v>4.6020000000000003</c:v>
                </c:pt>
                <c:pt idx="4603">
                  <c:v>4.6029999999999998</c:v>
                </c:pt>
                <c:pt idx="4604">
                  <c:v>4.6040000000000001</c:v>
                </c:pt>
                <c:pt idx="4605">
                  <c:v>4.6050000000000004</c:v>
                </c:pt>
                <c:pt idx="4606">
                  <c:v>4.6059999999999999</c:v>
                </c:pt>
                <c:pt idx="4607">
                  <c:v>4.6070000000000002</c:v>
                </c:pt>
                <c:pt idx="4608">
                  <c:v>4.6079999999999997</c:v>
                </c:pt>
                <c:pt idx="4609">
                  <c:v>4.609</c:v>
                </c:pt>
                <c:pt idx="4610">
                  <c:v>4.6100000000000003</c:v>
                </c:pt>
                <c:pt idx="4611">
                  <c:v>4.6109999999999998</c:v>
                </c:pt>
                <c:pt idx="4612">
                  <c:v>4.6120000000000001</c:v>
                </c:pt>
                <c:pt idx="4613">
                  <c:v>4.6130000000000004</c:v>
                </c:pt>
                <c:pt idx="4614">
                  <c:v>4.6139999999999999</c:v>
                </c:pt>
                <c:pt idx="4615">
                  <c:v>4.6150000000000002</c:v>
                </c:pt>
                <c:pt idx="4616">
                  <c:v>4.6159999999999997</c:v>
                </c:pt>
                <c:pt idx="4617">
                  <c:v>4.617</c:v>
                </c:pt>
                <c:pt idx="4618">
                  <c:v>4.6180000000000003</c:v>
                </c:pt>
                <c:pt idx="4619">
                  <c:v>4.6189999999999998</c:v>
                </c:pt>
                <c:pt idx="4620">
                  <c:v>4.62</c:v>
                </c:pt>
                <c:pt idx="4621">
                  <c:v>4.6210000000000004</c:v>
                </c:pt>
                <c:pt idx="4622">
                  <c:v>4.6219999999999999</c:v>
                </c:pt>
                <c:pt idx="4623">
                  <c:v>4.6230000000000002</c:v>
                </c:pt>
                <c:pt idx="4624">
                  <c:v>4.6239999999999997</c:v>
                </c:pt>
                <c:pt idx="4625">
                  <c:v>4.625</c:v>
                </c:pt>
                <c:pt idx="4626">
                  <c:v>4.6260000000000003</c:v>
                </c:pt>
                <c:pt idx="4627">
                  <c:v>4.6269999999999998</c:v>
                </c:pt>
                <c:pt idx="4628">
                  <c:v>4.6280000000000001</c:v>
                </c:pt>
                <c:pt idx="4629">
                  <c:v>4.6289999999999996</c:v>
                </c:pt>
                <c:pt idx="4630">
                  <c:v>4.63</c:v>
                </c:pt>
                <c:pt idx="4631">
                  <c:v>4.6310000000000002</c:v>
                </c:pt>
                <c:pt idx="4632">
                  <c:v>4.6319999999999997</c:v>
                </c:pt>
                <c:pt idx="4633">
                  <c:v>4.633</c:v>
                </c:pt>
                <c:pt idx="4634">
                  <c:v>4.6340000000000003</c:v>
                </c:pt>
                <c:pt idx="4635">
                  <c:v>4.6349999999999998</c:v>
                </c:pt>
                <c:pt idx="4636">
                  <c:v>4.6360000000000001</c:v>
                </c:pt>
                <c:pt idx="4637">
                  <c:v>4.6369999999999996</c:v>
                </c:pt>
                <c:pt idx="4638">
                  <c:v>4.6379999999999999</c:v>
                </c:pt>
                <c:pt idx="4639">
                  <c:v>4.6390000000000002</c:v>
                </c:pt>
                <c:pt idx="4640">
                  <c:v>4.6399999999999997</c:v>
                </c:pt>
                <c:pt idx="4641">
                  <c:v>4.641</c:v>
                </c:pt>
                <c:pt idx="4642">
                  <c:v>4.6420000000000003</c:v>
                </c:pt>
                <c:pt idx="4643">
                  <c:v>4.6429999999999998</c:v>
                </c:pt>
                <c:pt idx="4644">
                  <c:v>4.6440000000000001</c:v>
                </c:pt>
                <c:pt idx="4645">
                  <c:v>4.6449999999999996</c:v>
                </c:pt>
                <c:pt idx="4646">
                  <c:v>4.6459999999999999</c:v>
                </c:pt>
                <c:pt idx="4647">
                  <c:v>4.6470000000000002</c:v>
                </c:pt>
                <c:pt idx="4648">
                  <c:v>4.6479999999999997</c:v>
                </c:pt>
                <c:pt idx="4649">
                  <c:v>4.649</c:v>
                </c:pt>
                <c:pt idx="4650">
                  <c:v>4.6500000000000004</c:v>
                </c:pt>
                <c:pt idx="4651">
                  <c:v>4.6509999999999998</c:v>
                </c:pt>
                <c:pt idx="4652">
                  <c:v>4.6520000000000001</c:v>
                </c:pt>
                <c:pt idx="4653">
                  <c:v>4.6529999999999996</c:v>
                </c:pt>
                <c:pt idx="4654">
                  <c:v>4.6539999999999999</c:v>
                </c:pt>
                <c:pt idx="4655">
                  <c:v>4.6550000000000002</c:v>
                </c:pt>
                <c:pt idx="4656">
                  <c:v>4.6559999999999997</c:v>
                </c:pt>
                <c:pt idx="4657">
                  <c:v>4.657</c:v>
                </c:pt>
                <c:pt idx="4658">
                  <c:v>4.6580000000000004</c:v>
                </c:pt>
                <c:pt idx="4659">
                  <c:v>4.6589999999999998</c:v>
                </c:pt>
                <c:pt idx="4660">
                  <c:v>4.66</c:v>
                </c:pt>
                <c:pt idx="4661">
                  <c:v>4.6609999999999996</c:v>
                </c:pt>
                <c:pt idx="4662">
                  <c:v>4.6619999999999999</c:v>
                </c:pt>
                <c:pt idx="4663">
                  <c:v>4.6630000000000003</c:v>
                </c:pt>
                <c:pt idx="4664">
                  <c:v>4.6639999999999997</c:v>
                </c:pt>
                <c:pt idx="4665">
                  <c:v>4.665</c:v>
                </c:pt>
                <c:pt idx="4666">
                  <c:v>4.6660000000000004</c:v>
                </c:pt>
                <c:pt idx="4667">
                  <c:v>4.6669999999999998</c:v>
                </c:pt>
                <c:pt idx="4668">
                  <c:v>4.6680000000000001</c:v>
                </c:pt>
                <c:pt idx="4669">
                  <c:v>4.6689999999999996</c:v>
                </c:pt>
                <c:pt idx="4670">
                  <c:v>4.67</c:v>
                </c:pt>
                <c:pt idx="4671">
                  <c:v>4.6710000000000003</c:v>
                </c:pt>
                <c:pt idx="4672">
                  <c:v>4.6719999999999997</c:v>
                </c:pt>
                <c:pt idx="4673">
                  <c:v>4.673</c:v>
                </c:pt>
                <c:pt idx="4674">
                  <c:v>4.6740000000000004</c:v>
                </c:pt>
                <c:pt idx="4675">
                  <c:v>4.6749999999999998</c:v>
                </c:pt>
                <c:pt idx="4676">
                  <c:v>4.6760000000000002</c:v>
                </c:pt>
                <c:pt idx="4677">
                  <c:v>4.6769999999999996</c:v>
                </c:pt>
                <c:pt idx="4678">
                  <c:v>4.6779999999999999</c:v>
                </c:pt>
                <c:pt idx="4679">
                  <c:v>4.6790000000000003</c:v>
                </c:pt>
                <c:pt idx="4680">
                  <c:v>4.68</c:v>
                </c:pt>
                <c:pt idx="4681">
                  <c:v>4.681</c:v>
                </c:pt>
                <c:pt idx="4682">
                  <c:v>4.6820000000000004</c:v>
                </c:pt>
                <c:pt idx="4683">
                  <c:v>4.6829999999999998</c:v>
                </c:pt>
                <c:pt idx="4684">
                  <c:v>4.6840000000000002</c:v>
                </c:pt>
                <c:pt idx="4685">
                  <c:v>4.6849999999999996</c:v>
                </c:pt>
                <c:pt idx="4686">
                  <c:v>4.6859999999999999</c:v>
                </c:pt>
                <c:pt idx="4687">
                  <c:v>4.6870000000000003</c:v>
                </c:pt>
                <c:pt idx="4688">
                  <c:v>4.6879999999999997</c:v>
                </c:pt>
                <c:pt idx="4689">
                  <c:v>4.6890000000000001</c:v>
                </c:pt>
                <c:pt idx="4690">
                  <c:v>4.6900000000000004</c:v>
                </c:pt>
                <c:pt idx="4691">
                  <c:v>4.6909999999999998</c:v>
                </c:pt>
                <c:pt idx="4692">
                  <c:v>4.6920000000000002</c:v>
                </c:pt>
                <c:pt idx="4693">
                  <c:v>4.6929999999999996</c:v>
                </c:pt>
                <c:pt idx="4694">
                  <c:v>4.694</c:v>
                </c:pt>
                <c:pt idx="4695">
                  <c:v>4.6950000000000003</c:v>
                </c:pt>
                <c:pt idx="4696">
                  <c:v>4.6959999999999997</c:v>
                </c:pt>
                <c:pt idx="4697">
                  <c:v>4.6970000000000001</c:v>
                </c:pt>
                <c:pt idx="4698">
                  <c:v>4.6980000000000004</c:v>
                </c:pt>
                <c:pt idx="4699">
                  <c:v>4.6989999999999998</c:v>
                </c:pt>
                <c:pt idx="4700">
                  <c:v>4.7</c:v>
                </c:pt>
                <c:pt idx="4701">
                  <c:v>4.7009999999999996</c:v>
                </c:pt>
                <c:pt idx="4702">
                  <c:v>4.702</c:v>
                </c:pt>
                <c:pt idx="4703">
                  <c:v>4.7030000000000003</c:v>
                </c:pt>
                <c:pt idx="4704">
                  <c:v>4.7039999999999997</c:v>
                </c:pt>
                <c:pt idx="4705">
                  <c:v>4.7050000000000001</c:v>
                </c:pt>
                <c:pt idx="4706">
                  <c:v>4.7060000000000004</c:v>
                </c:pt>
                <c:pt idx="4707">
                  <c:v>4.7069999999999999</c:v>
                </c:pt>
                <c:pt idx="4708">
                  <c:v>4.7080000000000002</c:v>
                </c:pt>
                <c:pt idx="4709">
                  <c:v>4.7089999999999996</c:v>
                </c:pt>
                <c:pt idx="4710">
                  <c:v>4.71</c:v>
                </c:pt>
                <c:pt idx="4711">
                  <c:v>4.7110000000000003</c:v>
                </c:pt>
                <c:pt idx="4712">
                  <c:v>4.7119999999999997</c:v>
                </c:pt>
                <c:pt idx="4713">
                  <c:v>4.7130000000000001</c:v>
                </c:pt>
                <c:pt idx="4714">
                  <c:v>4.7140000000000004</c:v>
                </c:pt>
                <c:pt idx="4715">
                  <c:v>4.7149999999999999</c:v>
                </c:pt>
                <c:pt idx="4716">
                  <c:v>4.7160000000000002</c:v>
                </c:pt>
                <c:pt idx="4717">
                  <c:v>4.7169999999999996</c:v>
                </c:pt>
                <c:pt idx="4718">
                  <c:v>4.718</c:v>
                </c:pt>
                <c:pt idx="4719">
                  <c:v>4.7190000000000003</c:v>
                </c:pt>
                <c:pt idx="4720">
                  <c:v>4.72</c:v>
                </c:pt>
                <c:pt idx="4721">
                  <c:v>4.7210000000000001</c:v>
                </c:pt>
                <c:pt idx="4722">
                  <c:v>4.7220000000000004</c:v>
                </c:pt>
                <c:pt idx="4723">
                  <c:v>4.7229999999999999</c:v>
                </c:pt>
                <c:pt idx="4724">
                  <c:v>4.7240000000000002</c:v>
                </c:pt>
                <c:pt idx="4725">
                  <c:v>4.7249999999999996</c:v>
                </c:pt>
                <c:pt idx="4726">
                  <c:v>4.726</c:v>
                </c:pt>
                <c:pt idx="4727">
                  <c:v>4.7270000000000003</c:v>
                </c:pt>
                <c:pt idx="4728">
                  <c:v>4.7279999999999998</c:v>
                </c:pt>
                <c:pt idx="4729">
                  <c:v>4.7290000000000001</c:v>
                </c:pt>
                <c:pt idx="4730">
                  <c:v>4.7300000000000004</c:v>
                </c:pt>
                <c:pt idx="4731">
                  <c:v>4.7309999999999999</c:v>
                </c:pt>
                <c:pt idx="4732">
                  <c:v>4.7320000000000002</c:v>
                </c:pt>
                <c:pt idx="4733">
                  <c:v>4.7329999999999997</c:v>
                </c:pt>
                <c:pt idx="4734">
                  <c:v>4.734</c:v>
                </c:pt>
                <c:pt idx="4735">
                  <c:v>4.7350000000000003</c:v>
                </c:pt>
                <c:pt idx="4736">
                  <c:v>4.7359999999999998</c:v>
                </c:pt>
                <c:pt idx="4737">
                  <c:v>4.7370000000000001</c:v>
                </c:pt>
                <c:pt idx="4738">
                  <c:v>4.7380000000000004</c:v>
                </c:pt>
                <c:pt idx="4739">
                  <c:v>4.7389999999999999</c:v>
                </c:pt>
                <c:pt idx="4740">
                  <c:v>4.74</c:v>
                </c:pt>
                <c:pt idx="4741">
                  <c:v>4.7409999999999997</c:v>
                </c:pt>
                <c:pt idx="4742">
                  <c:v>4.742</c:v>
                </c:pt>
                <c:pt idx="4743">
                  <c:v>4.7430000000000003</c:v>
                </c:pt>
                <c:pt idx="4744">
                  <c:v>4.7439999999999998</c:v>
                </c:pt>
                <c:pt idx="4745">
                  <c:v>4.7450000000000001</c:v>
                </c:pt>
                <c:pt idx="4746">
                  <c:v>4.7460000000000004</c:v>
                </c:pt>
                <c:pt idx="4747">
                  <c:v>4.7469999999999999</c:v>
                </c:pt>
                <c:pt idx="4748">
                  <c:v>4.7480000000000002</c:v>
                </c:pt>
                <c:pt idx="4749">
                  <c:v>4.7489999999999997</c:v>
                </c:pt>
                <c:pt idx="4750">
                  <c:v>4.75</c:v>
                </c:pt>
                <c:pt idx="4751">
                  <c:v>4.7510000000000003</c:v>
                </c:pt>
                <c:pt idx="4752">
                  <c:v>4.7519999999999998</c:v>
                </c:pt>
                <c:pt idx="4753">
                  <c:v>4.7530000000000001</c:v>
                </c:pt>
                <c:pt idx="4754">
                  <c:v>4.7539999999999996</c:v>
                </c:pt>
                <c:pt idx="4755">
                  <c:v>4.7549999999999999</c:v>
                </c:pt>
                <c:pt idx="4756">
                  <c:v>4.7560000000000002</c:v>
                </c:pt>
                <c:pt idx="4757">
                  <c:v>4.7569999999999997</c:v>
                </c:pt>
                <c:pt idx="4758">
                  <c:v>4.758</c:v>
                </c:pt>
                <c:pt idx="4759">
                  <c:v>4.7590000000000003</c:v>
                </c:pt>
                <c:pt idx="4760">
                  <c:v>4.76</c:v>
                </c:pt>
                <c:pt idx="4761">
                  <c:v>4.7610000000000001</c:v>
                </c:pt>
                <c:pt idx="4762">
                  <c:v>4.7619999999999996</c:v>
                </c:pt>
                <c:pt idx="4763">
                  <c:v>4.7629999999999999</c:v>
                </c:pt>
                <c:pt idx="4764">
                  <c:v>4.7640000000000002</c:v>
                </c:pt>
                <c:pt idx="4765">
                  <c:v>4.7649999999999997</c:v>
                </c:pt>
                <c:pt idx="4766">
                  <c:v>4.766</c:v>
                </c:pt>
                <c:pt idx="4767">
                  <c:v>4.7670000000000003</c:v>
                </c:pt>
                <c:pt idx="4768">
                  <c:v>4.7679999999999998</c:v>
                </c:pt>
                <c:pt idx="4769">
                  <c:v>4.7690000000000001</c:v>
                </c:pt>
                <c:pt idx="4770">
                  <c:v>4.7699999999999996</c:v>
                </c:pt>
                <c:pt idx="4771">
                  <c:v>4.7709999999999999</c:v>
                </c:pt>
                <c:pt idx="4772">
                  <c:v>4.7720000000000002</c:v>
                </c:pt>
                <c:pt idx="4773">
                  <c:v>4.7729999999999997</c:v>
                </c:pt>
                <c:pt idx="4774">
                  <c:v>4.774</c:v>
                </c:pt>
                <c:pt idx="4775">
                  <c:v>4.7750000000000004</c:v>
                </c:pt>
                <c:pt idx="4776">
                  <c:v>4.7759999999999998</c:v>
                </c:pt>
                <c:pt idx="4777">
                  <c:v>4.7770000000000001</c:v>
                </c:pt>
                <c:pt idx="4778">
                  <c:v>4.7779999999999996</c:v>
                </c:pt>
                <c:pt idx="4779">
                  <c:v>4.7789999999999999</c:v>
                </c:pt>
                <c:pt idx="4780">
                  <c:v>4.78</c:v>
                </c:pt>
                <c:pt idx="4781">
                  <c:v>4.7809999999999997</c:v>
                </c:pt>
                <c:pt idx="4782">
                  <c:v>4.782</c:v>
                </c:pt>
                <c:pt idx="4783">
                  <c:v>4.7830000000000004</c:v>
                </c:pt>
                <c:pt idx="4784">
                  <c:v>4.7839999999999998</c:v>
                </c:pt>
                <c:pt idx="4785">
                  <c:v>4.7850000000000001</c:v>
                </c:pt>
                <c:pt idx="4786">
                  <c:v>4.7859999999999996</c:v>
                </c:pt>
                <c:pt idx="4787">
                  <c:v>4.7869999999999999</c:v>
                </c:pt>
                <c:pt idx="4788">
                  <c:v>4.7880000000000003</c:v>
                </c:pt>
                <c:pt idx="4789">
                  <c:v>4.7889999999999997</c:v>
                </c:pt>
                <c:pt idx="4790">
                  <c:v>4.79</c:v>
                </c:pt>
                <c:pt idx="4791">
                  <c:v>4.7910000000000004</c:v>
                </c:pt>
                <c:pt idx="4792">
                  <c:v>4.7919999999999998</c:v>
                </c:pt>
                <c:pt idx="4793">
                  <c:v>4.7930000000000001</c:v>
                </c:pt>
                <c:pt idx="4794">
                  <c:v>4.7939999999999996</c:v>
                </c:pt>
                <c:pt idx="4795">
                  <c:v>4.7949999999999999</c:v>
                </c:pt>
                <c:pt idx="4796">
                  <c:v>4.7960000000000003</c:v>
                </c:pt>
                <c:pt idx="4797">
                  <c:v>4.7969999999999997</c:v>
                </c:pt>
                <c:pt idx="4798">
                  <c:v>4.798</c:v>
                </c:pt>
                <c:pt idx="4799">
                  <c:v>4.7990000000000004</c:v>
                </c:pt>
                <c:pt idx="4800">
                  <c:v>4.8</c:v>
                </c:pt>
                <c:pt idx="4801">
                  <c:v>4.8010000000000002</c:v>
                </c:pt>
                <c:pt idx="4802">
                  <c:v>4.8019999999999996</c:v>
                </c:pt>
                <c:pt idx="4803">
                  <c:v>4.8029999999999999</c:v>
                </c:pt>
                <c:pt idx="4804">
                  <c:v>4.8040000000000003</c:v>
                </c:pt>
                <c:pt idx="4805">
                  <c:v>4.8049999999999997</c:v>
                </c:pt>
                <c:pt idx="4806">
                  <c:v>4.806</c:v>
                </c:pt>
                <c:pt idx="4807">
                  <c:v>4.8070000000000004</c:v>
                </c:pt>
                <c:pt idx="4808">
                  <c:v>4.8079999999999998</c:v>
                </c:pt>
                <c:pt idx="4809">
                  <c:v>4.8090000000000002</c:v>
                </c:pt>
                <c:pt idx="4810">
                  <c:v>4.8099999999999996</c:v>
                </c:pt>
                <c:pt idx="4811">
                  <c:v>4.8109999999999999</c:v>
                </c:pt>
                <c:pt idx="4812">
                  <c:v>4.8120000000000003</c:v>
                </c:pt>
                <c:pt idx="4813">
                  <c:v>4.8129999999999997</c:v>
                </c:pt>
                <c:pt idx="4814">
                  <c:v>4.8140000000000001</c:v>
                </c:pt>
                <c:pt idx="4815">
                  <c:v>4.8150000000000004</c:v>
                </c:pt>
                <c:pt idx="4816">
                  <c:v>4.8159999999999998</c:v>
                </c:pt>
                <c:pt idx="4817">
                  <c:v>4.8170000000000002</c:v>
                </c:pt>
                <c:pt idx="4818">
                  <c:v>4.8179999999999996</c:v>
                </c:pt>
                <c:pt idx="4819">
                  <c:v>4.819</c:v>
                </c:pt>
                <c:pt idx="4820">
                  <c:v>4.82</c:v>
                </c:pt>
                <c:pt idx="4821">
                  <c:v>4.8209999999999997</c:v>
                </c:pt>
                <c:pt idx="4822">
                  <c:v>4.8220000000000001</c:v>
                </c:pt>
                <c:pt idx="4823">
                  <c:v>4.8230000000000004</c:v>
                </c:pt>
                <c:pt idx="4824">
                  <c:v>4.8239999999999998</c:v>
                </c:pt>
                <c:pt idx="4825">
                  <c:v>4.8250000000000002</c:v>
                </c:pt>
                <c:pt idx="4826">
                  <c:v>4.8259999999999996</c:v>
                </c:pt>
                <c:pt idx="4827">
                  <c:v>4.827</c:v>
                </c:pt>
                <c:pt idx="4828">
                  <c:v>4.8280000000000003</c:v>
                </c:pt>
                <c:pt idx="4829">
                  <c:v>4.8289999999999997</c:v>
                </c:pt>
                <c:pt idx="4830">
                  <c:v>4.83</c:v>
                </c:pt>
                <c:pt idx="4831">
                  <c:v>4.8310000000000004</c:v>
                </c:pt>
                <c:pt idx="4832">
                  <c:v>4.8319999999999999</c:v>
                </c:pt>
                <c:pt idx="4833">
                  <c:v>4.8330000000000002</c:v>
                </c:pt>
                <c:pt idx="4834">
                  <c:v>4.8339999999999996</c:v>
                </c:pt>
                <c:pt idx="4835">
                  <c:v>4.835</c:v>
                </c:pt>
                <c:pt idx="4836">
                  <c:v>4.8360000000000003</c:v>
                </c:pt>
                <c:pt idx="4837">
                  <c:v>4.8369999999999997</c:v>
                </c:pt>
                <c:pt idx="4838">
                  <c:v>4.8380000000000001</c:v>
                </c:pt>
                <c:pt idx="4839">
                  <c:v>4.8390000000000004</c:v>
                </c:pt>
                <c:pt idx="4840">
                  <c:v>4.84</c:v>
                </c:pt>
                <c:pt idx="4841">
                  <c:v>4.8410000000000002</c:v>
                </c:pt>
                <c:pt idx="4842">
                  <c:v>4.8419999999999996</c:v>
                </c:pt>
                <c:pt idx="4843">
                  <c:v>4.843</c:v>
                </c:pt>
                <c:pt idx="4844">
                  <c:v>4.8440000000000003</c:v>
                </c:pt>
                <c:pt idx="4845">
                  <c:v>4.8449999999999998</c:v>
                </c:pt>
                <c:pt idx="4846">
                  <c:v>4.8460000000000001</c:v>
                </c:pt>
                <c:pt idx="4847">
                  <c:v>4.8470000000000004</c:v>
                </c:pt>
                <c:pt idx="4848">
                  <c:v>4.8479999999999999</c:v>
                </c:pt>
                <c:pt idx="4849">
                  <c:v>4.8490000000000002</c:v>
                </c:pt>
                <c:pt idx="4850">
                  <c:v>4.8499999999999996</c:v>
                </c:pt>
                <c:pt idx="4851">
                  <c:v>4.851</c:v>
                </c:pt>
                <c:pt idx="4852">
                  <c:v>4.8520000000000003</c:v>
                </c:pt>
                <c:pt idx="4853">
                  <c:v>4.8529999999999998</c:v>
                </c:pt>
                <c:pt idx="4854">
                  <c:v>4.8540000000000001</c:v>
                </c:pt>
                <c:pt idx="4855">
                  <c:v>4.8550000000000004</c:v>
                </c:pt>
                <c:pt idx="4856">
                  <c:v>4.8559999999999999</c:v>
                </c:pt>
                <c:pt idx="4857">
                  <c:v>4.8570000000000002</c:v>
                </c:pt>
                <c:pt idx="4858">
                  <c:v>4.8579999999999997</c:v>
                </c:pt>
                <c:pt idx="4859">
                  <c:v>4.859</c:v>
                </c:pt>
                <c:pt idx="4860">
                  <c:v>4.8600000000000003</c:v>
                </c:pt>
                <c:pt idx="4861">
                  <c:v>4.8609999999999998</c:v>
                </c:pt>
                <c:pt idx="4862">
                  <c:v>4.8620000000000001</c:v>
                </c:pt>
                <c:pt idx="4863">
                  <c:v>4.8630000000000004</c:v>
                </c:pt>
                <c:pt idx="4864">
                  <c:v>4.8639999999999999</c:v>
                </c:pt>
                <c:pt idx="4865">
                  <c:v>4.8650000000000002</c:v>
                </c:pt>
                <c:pt idx="4866">
                  <c:v>4.8659999999999997</c:v>
                </c:pt>
                <c:pt idx="4867">
                  <c:v>4.867</c:v>
                </c:pt>
                <c:pt idx="4868">
                  <c:v>4.8680000000000003</c:v>
                </c:pt>
                <c:pt idx="4869">
                  <c:v>4.8689999999999998</c:v>
                </c:pt>
                <c:pt idx="4870">
                  <c:v>4.87</c:v>
                </c:pt>
                <c:pt idx="4871">
                  <c:v>4.8710000000000004</c:v>
                </c:pt>
                <c:pt idx="4872">
                  <c:v>4.8719999999999999</c:v>
                </c:pt>
                <c:pt idx="4873">
                  <c:v>4.8730000000000002</c:v>
                </c:pt>
                <c:pt idx="4874">
                  <c:v>4.8739999999999997</c:v>
                </c:pt>
                <c:pt idx="4875">
                  <c:v>4.875</c:v>
                </c:pt>
                <c:pt idx="4876">
                  <c:v>4.8760000000000003</c:v>
                </c:pt>
                <c:pt idx="4877">
                  <c:v>4.8769999999999998</c:v>
                </c:pt>
                <c:pt idx="4878">
                  <c:v>4.8780000000000001</c:v>
                </c:pt>
                <c:pt idx="4879">
                  <c:v>4.8789999999999996</c:v>
                </c:pt>
                <c:pt idx="4880">
                  <c:v>4.88</c:v>
                </c:pt>
                <c:pt idx="4881">
                  <c:v>4.8810000000000002</c:v>
                </c:pt>
                <c:pt idx="4882">
                  <c:v>4.8819999999999997</c:v>
                </c:pt>
                <c:pt idx="4883">
                  <c:v>4.883</c:v>
                </c:pt>
                <c:pt idx="4884">
                  <c:v>4.8840000000000003</c:v>
                </c:pt>
                <c:pt idx="4885">
                  <c:v>4.8849999999999998</c:v>
                </c:pt>
                <c:pt idx="4886">
                  <c:v>4.8860000000000001</c:v>
                </c:pt>
                <c:pt idx="4887">
                  <c:v>4.8869999999999996</c:v>
                </c:pt>
                <c:pt idx="4888">
                  <c:v>4.8879999999999999</c:v>
                </c:pt>
                <c:pt idx="4889">
                  <c:v>4.8890000000000002</c:v>
                </c:pt>
                <c:pt idx="4890">
                  <c:v>4.8899999999999997</c:v>
                </c:pt>
                <c:pt idx="4891">
                  <c:v>4.891</c:v>
                </c:pt>
                <c:pt idx="4892">
                  <c:v>4.8920000000000003</c:v>
                </c:pt>
                <c:pt idx="4893">
                  <c:v>4.8929999999999998</c:v>
                </c:pt>
                <c:pt idx="4894">
                  <c:v>4.8940000000000001</c:v>
                </c:pt>
                <c:pt idx="4895">
                  <c:v>4.8949999999999996</c:v>
                </c:pt>
                <c:pt idx="4896">
                  <c:v>4.8959999999999999</c:v>
                </c:pt>
                <c:pt idx="4897">
                  <c:v>4.8970000000000002</c:v>
                </c:pt>
                <c:pt idx="4898">
                  <c:v>4.8979999999999997</c:v>
                </c:pt>
                <c:pt idx="4899">
                  <c:v>4.899</c:v>
                </c:pt>
                <c:pt idx="4900">
                  <c:v>4.9000000000000004</c:v>
                </c:pt>
                <c:pt idx="4901">
                  <c:v>4.9009999999999998</c:v>
                </c:pt>
                <c:pt idx="4902">
                  <c:v>4.9020000000000001</c:v>
                </c:pt>
                <c:pt idx="4903">
                  <c:v>4.9029999999999996</c:v>
                </c:pt>
                <c:pt idx="4904">
                  <c:v>4.9039999999999999</c:v>
                </c:pt>
                <c:pt idx="4905">
                  <c:v>4.9050000000000002</c:v>
                </c:pt>
                <c:pt idx="4906">
                  <c:v>4.9059999999999997</c:v>
                </c:pt>
                <c:pt idx="4907">
                  <c:v>4.907</c:v>
                </c:pt>
                <c:pt idx="4908">
                  <c:v>4.9080000000000004</c:v>
                </c:pt>
                <c:pt idx="4909">
                  <c:v>4.9089999999999998</c:v>
                </c:pt>
                <c:pt idx="4910">
                  <c:v>4.91</c:v>
                </c:pt>
                <c:pt idx="4911">
                  <c:v>4.9109999999999996</c:v>
                </c:pt>
                <c:pt idx="4912">
                  <c:v>4.9119999999999999</c:v>
                </c:pt>
                <c:pt idx="4913">
                  <c:v>4.9130000000000003</c:v>
                </c:pt>
                <c:pt idx="4914">
                  <c:v>4.9139999999999997</c:v>
                </c:pt>
                <c:pt idx="4915">
                  <c:v>4.915</c:v>
                </c:pt>
                <c:pt idx="4916">
                  <c:v>4.9160000000000004</c:v>
                </c:pt>
                <c:pt idx="4917">
                  <c:v>4.9169999999999998</c:v>
                </c:pt>
                <c:pt idx="4918">
                  <c:v>4.9180000000000001</c:v>
                </c:pt>
                <c:pt idx="4919">
                  <c:v>4.9189999999999996</c:v>
                </c:pt>
                <c:pt idx="4920">
                  <c:v>4.92</c:v>
                </c:pt>
                <c:pt idx="4921">
                  <c:v>4.9210000000000003</c:v>
                </c:pt>
                <c:pt idx="4922">
                  <c:v>4.9219999999999997</c:v>
                </c:pt>
                <c:pt idx="4923">
                  <c:v>4.923</c:v>
                </c:pt>
                <c:pt idx="4924">
                  <c:v>4.9240000000000004</c:v>
                </c:pt>
                <c:pt idx="4925">
                  <c:v>4.9249999999999998</c:v>
                </c:pt>
                <c:pt idx="4926">
                  <c:v>4.9260000000000002</c:v>
                </c:pt>
                <c:pt idx="4927">
                  <c:v>4.9269999999999996</c:v>
                </c:pt>
                <c:pt idx="4928">
                  <c:v>4.9279999999999999</c:v>
                </c:pt>
                <c:pt idx="4929">
                  <c:v>4.9290000000000003</c:v>
                </c:pt>
                <c:pt idx="4930">
                  <c:v>4.93</c:v>
                </c:pt>
                <c:pt idx="4931">
                  <c:v>4.931</c:v>
                </c:pt>
                <c:pt idx="4932">
                  <c:v>4.9320000000000004</c:v>
                </c:pt>
                <c:pt idx="4933">
                  <c:v>4.9329999999999998</c:v>
                </c:pt>
                <c:pt idx="4934">
                  <c:v>4.9340000000000002</c:v>
                </c:pt>
                <c:pt idx="4935">
                  <c:v>4.9349999999999996</c:v>
                </c:pt>
                <c:pt idx="4936">
                  <c:v>4.9359999999999999</c:v>
                </c:pt>
                <c:pt idx="4937">
                  <c:v>4.9370000000000003</c:v>
                </c:pt>
                <c:pt idx="4938">
                  <c:v>4.9379999999999997</c:v>
                </c:pt>
                <c:pt idx="4939">
                  <c:v>4.9390000000000001</c:v>
                </c:pt>
                <c:pt idx="4940">
                  <c:v>4.9400000000000004</c:v>
                </c:pt>
                <c:pt idx="4941">
                  <c:v>4.9409999999999998</c:v>
                </c:pt>
                <c:pt idx="4942">
                  <c:v>4.9420000000000002</c:v>
                </c:pt>
                <c:pt idx="4943">
                  <c:v>4.9429999999999996</c:v>
                </c:pt>
                <c:pt idx="4944">
                  <c:v>4.944</c:v>
                </c:pt>
                <c:pt idx="4945">
                  <c:v>4.9450000000000003</c:v>
                </c:pt>
                <c:pt idx="4946">
                  <c:v>4.9459999999999997</c:v>
                </c:pt>
                <c:pt idx="4947">
                  <c:v>4.9470000000000001</c:v>
                </c:pt>
                <c:pt idx="4948">
                  <c:v>4.9480000000000004</c:v>
                </c:pt>
                <c:pt idx="4949">
                  <c:v>4.9489999999999998</c:v>
                </c:pt>
                <c:pt idx="4950">
                  <c:v>4.95</c:v>
                </c:pt>
                <c:pt idx="4951">
                  <c:v>4.9509999999999996</c:v>
                </c:pt>
                <c:pt idx="4952">
                  <c:v>4.952</c:v>
                </c:pt>
                <c:pt idx="4953">
                  <c:v>4.9530000000000003</c:v>
                </c:pt>
                <c:pt idx="4954">
                  <c:v>4.9539999999999997</c:v>
                </c:pt>
                <c:pt idx="4955">
                  <c:v>4.9550000000000001</c:v>
                </c:pt>
                <c:pt idx="4956">
                  <c:v>4.9560000000000004</c:v>
                </c:pt>
                <c:pt idx="4957">
                  <c:v>4.9569999999999999</c:v>
                </c:pt>
                <c:pt idx="4958">
                  <c:v>4.9580000000000002</c:v>
                </c:pt>
                <c:pt idx="4959">
                  <c:v>4.9589999999999996</c:v>
                </c:pt>
                <c:pt idx="4960">
                  <c:v>4.96</c:v>
                </c:pt>
                <c:pt idx="4961">
                  <c:v>4.9610000000000003</c:v>
                </c:pt>
                <c:pt idx="4962">
                  <c:v>4.9619999999999997</c:v>
                </c:pt>
                <c:pt idx="4963">
                  <c:v>4.9630000000000001</c:v>
                </c:pt>
                <c:pt idx="4964">
                  <c:v>4.9640000000000004</c:v>
                </c:pt>
                <c:pt idx="4965">
                  <c:v>4.9649999999999999</c:v>
                </c:pt>
                <c:pt idx="4966">
                  <c:v>4.9660000000000002</c:v>
                </c:pt>
                <c:pt idx="4967">
                  <c:v>4.9669999999999996</c:v>
                </c:pt>
                <c:pt idx="4968">
                  <c:v>4.968</c:v>
                </c:pt>
                <c:pt idx="4969">
                  <c:v>4.9690000000000003</c:v>
                </c:pt>
                <c:pt idx="4970">
                  <c:v>4.97</c:v>
                </c:pt>
                <c:pt idx="4971">
                  <c:v>4.9710000000000001</c:v>
                </c:pt>
                <c:pt idx="4972">
                  <c:v>4.9720000000000004</c:v>
                </c:pt>
                <c:pt idx="4973">
                  <c:v>4.9729999999999999</c:v>
                </c:pt>
                <c:pt idx="4974">
                  <c:v>4.9740000000000002</c:v>
                </c:pt>
                <c:pt idx="4975">
                  <c:v>4.9749999999999996</c:v>
                </c:pt>
                <c:pt idx="4976">
                  <c:v>4.976</c:v>
                </c:pt>
                <c:pt idx="4977">
                  <c:v>4.9770000000000003</c:v>
                </c:pt>
                <c:pt idx="4978">
                  <c:v>4.9779999999999998</c:v>
                </c:pt>
                <c:pt idx="4979">
                  <c:v>4.9790000000000001</c:v>
                </c:pt>
                <c:pt idx="4980">
                  <c:v>4.9800000000000004</c:v>
                </c:pt>
                <c:pt idx="4981">
                  <c:v>4.9809999999999999</c:v>
                </c:pt>
                <c:pt idx="4982">
                  <c:v>4.9820000000000002</c:v>
                </c:pt>
                <c:pt idx="4983">
                  <c:v>4.9829999999999997</c:v>
                </c:pt>
                <c:pt idx="4984">
                  <c:v>4.984</c:v>
                </c:pt>
                <c:pt idx="4985">
                  <c:v>4.9850000000000003</c:v>
                </c:pt>
                <c:pt idx="4986">
                  <c:v>4.9859999999999998</c:v>
                </c:pt>
                <c:pt idx="4987">
                  <c:v>4.9870000000000001</c:v>
                </c:pt>
                <c:pt idx="4988">
                  <c:v>4.9880000000000004</c:v>
                </c:pt>
                <c:pt idx="4989">
                  <c:v>4.9889999999999999</c:v>
                </c:pt>
                <c:pt idx="4990">
                  <c:v>4.99</c:v>
                </c:pt>
                <c:pt idx="4991">
                  <c:v>4.9909999999999997</c:v>
                </c:pt>
                <c:pt idx="4992">
                  <c:v>4.992</c:v>
                </c:pt>
                <c:pt idx="4993">
                  <c:v>4.9930000000000003</c:v>
                </c:pt>
                <c:pt idx="4994">
                  <c:v>4.9939999999999998</c:v>
                </c:pt>
                <c:pt idx="4995">
                  <c:v>4.9950000000000001</c:v>
                </c:pt>
                <c:pt idx="4996">
                  <c:v>4.9960000000000004</c:v>
                </c:pt>
                <c:pt idx="4997">
                  <c:v>4.9969999999999999</c:v>
                </c:pt>
                <c:pt idx="4998">
                  <c:v>4.9980000000000002</c:v>
                </c:pt>
                <c:pt idx="4999">
                  <c:v>4.9989999999999997</c:v>
                </c:pt>
                <c:pt idx="5000">
                  <c:v>5</c:v>
                </c:pt>
                <c:pt idx="5001">
                  <c:v>5.0010000000000003</c:v>
                </c:pt>
                <c:pt idx="5002">
                  <c:v>5.0019999999999998</c:v>
                </c:pt>
                <c:pt idx="5003">
                  <c:v>5.0030000000000001</c:v>
                </c:pt>
                <c:pt idx="5004">
                  <c:v>5.0039999999999996</c:v>
                </c:pt>
                <c:pt idx="5005">
                  <c:v>5.0049999999999999</c:v>
                </c:pt>
                <c:pt idx="5006">
                  <c:v>5.0060000000000002</c:v>
                </c:pt>
                <c:pt idx="5007">
                  <c:v>5.0069999999999997</c:v>
                </c:pt>
                <c:pt idx="5008">
                  <c:v>5.008</c:v>
                </c:pt>
                <c:pt idx="5009">
                  <c:v>5.0090000000000003</c:v>
                </c:pt>
                <c:pt idx="5010">
                  <c:v>5.01</c:v>
                </c:pt>
                <c:pt idx="5011">
                  <c:v>5.0110000000000001</c:v>
                </c:pt>
                <c:pt idx="5012">
                  <c:v>5.0119999999999996</c:v>
                </c:pt>
                <c:pt idx="5013">
                  <c:v>5.0129999999999999</c:v>
                </c:pt>
                <c:pt idx="5014">
                  <c:v>5.0140000000000002</c:v>
                </c:pt>
                <c:pt idx="5015">
                  <c:v>5.0149999999999997</c:v>
                </c:pt>
                <c:pt idx="5016">
                  <c:v>5.016</c:v>
                </c:pt>
                <c:pt idx="5017">
                  <c:v>5.0170000000000003</c:v>
                </c:pt>
                <c:pt idx="5018">
                  <c:v>5.0179999999999998</c:v>
                </c:pt>
                <c:pt idx="5019">
                  <c:v>5.0190000000000001</c:v>
                </c:pt>
                <c:pt idx="5020">
                  <c:v>5.0199999999999996</c:v>
                </c:pt>
                <c:pt idx="5021">
                  <c:v>5.0209999999999999</c:v>
                </c:pt>
                <c:pt idx="5022">
                  <c:v>5.0220000000000002</c:v>
                </c:pt>
                <c:pt idx="5023">
                  <c:v>5.0229999999999997</c:v>
                </c:pt>
                <c:pt idx="5024">
                  <c:v>5.024</c:v>
                </c:pt>
                <c:pt idx="5025">
                  <c:v>5.0250000000000004</c:v>
                </c:pt>
                <c:pt idx="5026">
                  <c:v>5.0259999999999998</c:v>
                </c:pt>
                <c:pt idx="5027">
                  <c:v>5.0270000000000001</c:v>
                </c:pt>
                <c:pt idx="5028">
                  <c:v>5.0279999999999996</c:v>
                </c:pt>
                <c:pt idx="5029">
                  <c:v>5.0289999999999999</c:v>
                </c:pt>
                <c:pt idx="5030">
                  <c:v>5.03</c:v>
                </c:pt>
                <c:pt idx="5031">
                  <c:v>5.0309999999999997</c:v>
                </c:pt>
                <c:pt idx="5032">
                  <c:v>5.032</c:v>
                </c:pt>
                <c:pt idx="5033">
                  <c:v>5.0330000000000004</c:v>
                </c:pt>
                <c:pt idx="5034">
                  <c:v>5.0339999999999998</c:v>
                </c:pt>
                <c:pt idx="5035">
                  <c:v>5.0350000000000001</c:v>
                </c:pt>
                <c:pt idx="5036">
                  <c:v>5.0359999999999996</c:v>
                </c:pt>
                <c:pt idx="5037">
                  <c:v>5.0369999999999999</c:v>
                </c:pt>
                <c:pt idx="5038">
                  <c:v>5.0380000000000003</c:v>
                </c:pt>
                <c:pt idx="5039">
                  <c:v>5.0389999999999997</c:v>
                </c:pt>
                <c:pt idx="5040">
                  <c:v>5.04</c:v>
                </c:pt>
                <c:pt idx="5041">
                  <c:v>5.0410000000000004</c:v>
                </c:pt>
                <c:pt idx="5042">
                  <c:v>5.0419999999999998</c:v>
                </c:pt>
                <c:pt idx="5043">
                  <c:v>5.0430000000000001</c:v>
                </c:pt>
                <c:pt idx="5044">
                  <c:v>5.0439999999999996</c:v>
                </c:pt>
                <c:pt idx="5045">
                  <c:v>5.0449999999999999</c:v>
                </c:pt>
                <c:pt idx="5046">
                  <c:v>5.0460000000000003</c:v>
                </c:pt>
                <c:pt idx="5047">
                  <c:v>5.0469999999999997</c:v>
                </c:pt>
                <c:pt idx="5048">
                  <c:v>5.048</c:v>
                </c:pt>
                <c:pt idx="5049">
                  <c:v>5.0490000000000004</c:v>
                </c:pt>
                <c:pt idx="5050">
                  <c:v>5.05</c:v>
                </c:pt>
                <c:pt idx="5051">
                  <c:v>5.0510000000000002</c:v>
                </c:pt>
                <c:pt idx="5052">
                  <c:v>5.0519999999999996</c:v>
                </c:pt>
                <c:pt idx="5053">
                  <c:v>5.0529999999999999</c:v>
                </c:pt>
                <c:pt idx="5054">
                  <c:v>5.0540000000000003</c:v>
                </c:pt>
                <c:pt idx="5055">
                  <c:v>5.0549999999999997</c:v>
                </c:pt>
                <c:pt idx="5056">
                  <c:v>5.056</c:v>
                </c:pt>
                <c:pt idx="5057">
                  <c:v>5.0570000000000004</c:v>
                </c:pt>
                <c:pt idx="5058">
                  <c:v>5.0579999999999998</c:v>
                </c:pt>
                <c:pt idx="5059">
                  <c:v>5.0590000000000002</c:v>
                </c:pt>
                <c:pt idx="5060">
                  <c:v>5.0599999999999996</c:v>
                </c:pt>
                <c:pt idx="5061">
                  <c:v>5.0609999999999999</c:v>
                </c:pt>
                <c:pt idx="5062">
                  <c:v>5.0620000000000003</c:v>
                </c:pt>
                <c:pt idx="5063">
                  <c:v>5.0629999999999997</c:v>
                </c:pt>
                <c:pt idx="5064">
                  <c:v>5.0640000000000001</c:v>
                </c:pt>
                <c:pt idx="5065">
                  <c:v>5.0650000000000004</c:v>
                </c:pt>
                <c:pt idx="5066">
                  <c:v>5.0659999999999998</c:v>
                </c:pt>
                <c:pt idx="5067">
                  <c:v>5.0670000000000002</c:v>
                </c:pt>
                <c:pt idx="5068">
                  <c:v>5.0679999999999996</c:v>
                </c:pt>
                <c:pt idx="5069">
                  <c:v>5.069</c:v>
                </c:pt>
                <c:pt idx="5070">
                  <c:v>5.07</c:v>
                </c:pt>
                <c:pt idx="5071">
                  <c:v>5.0709999999999997</c:v>
                </c:pt>
                <c:pt idx="5072">
                  <c:v>5.0720000000000001</c:v>
                </c:pt>
                <c:pt idx="5073">
                  <c:v>5.0730000000000004</c:v>
                </c:pt>
                <c:pt idx="5074">
                  <c:v>5.0739999999999998</c:v>
                </c:pt>
                <c:pt idx="5075">
                  <c:v>5.0750000000000002</c:v>
                </c:pt>
                <c:pt idx="5076">
                  <c:v>5.0759999999999996</c:v>
                </c:pt>
                <c:pt idx="5077">
                  <c:v>5.077</c:v>
                </c:pt>
                <c:pt idx="5078">
                  <c:v>5.0780000000000003</c:v>
                </c:pt>
                <c:pt idx="5079">
                  <c:v>5.0789999999999997</c:v>
                </c:pt>
                <c:pt idx="5080">
                  <c:v>5.08</c:v>
                </c:pt>
                <c:pt idx="5081">
                  <c:v>5.0810000000000004</c:v>
                </c:pt>
                <c:pt idx="5082">
                  <c:v>5.0819999999999999</c:v>
                </c:pt>
                <c:pt idx="5083">
                  <c:v>5.0830000000000002</c:v>
                </c:pt>
                <c:pt idx="5084">
                  <c:v>5.0839999999999996</c:v>
                </c:pt>
                <c:pt idx="5085">
                  <c:v>5.085</c:v>
                </c:pt>
                <c:pt idx="5086">
                  <c:v>5.0860000000000003</c:v>
                </c:pt>
                <c:pt idx="5087">
                  <c:v>5.0869999999999997</c:v>
                </c:pt>
                <c:pt idx="5088">
                  <c:v>5.0880000000000001</c:v>
                </c:pt>
                <c:pt idx="5089">
                  <c:v>5.0890000000000004</c:v>
                </c:pt>
                <c:pt idx="5090">
                  <c:v>5.09</c:v>
                </c:pt>
                <c:pt idx="5091">
                  <c:v>5.0910000000000002</c:v>
                </c:pt>
                <c:pt idx="5092">
                  <c:v>5.0919999999999996</c:v>
                </c:pt>
                <c:pt idx="5093">
                  <c:v>5.093</c:v>
                </c:pt>
                <c:pt idx="5094">
                  <c:v>5.0940000000000003</c:v>
                </c:pt>
                <c:pt idx="5095">
                  <c:v>5.0949999999999998</c:v>
                </c:pt>
                <c:pt idx="5096">
                  <c:v>5.0960000000000001</c:v>
                </c:pt>
                <c:pt idx="5097">
                  <c:v>5.0970000000000004</c:v>
                </c:pt>
                <c:pt idx="5098">
                  <c:v>5.0979999999999999</c:v>
                </c:pt>
                <c:pt idx="5099">
                  <c:v>5.0990000000000002</c:v>
                </c:pt>
                <c:pt idx="5100">
                  <c:v>5.0999999999999996</c:v>
                </c:pt>
                <c:pt idx="5101">
                  <c:v>5.101</c:v>
                </c:pt>
                <c:pt idx="5102">
                  <c:v>5.1020000000000003</c:v>
                </c:pt>
                <c:pt idx="5103">
                  <c:v>5.1029999999999998</c:v>
                </c:pt>
                <c:pt idx="5104">
                  <c:v>5.1040000000000001</c:v>
                </c:pt>
                <c:pt idx="5105">
                  <c:v>5.1050000000000004</c:v>
                </c:pt>
                <c:pt idx="5106">
                  <c:v>5.1059999999999999</c:v>
                </c:pt>
                <c:pt idx="5107">
                  <c:v>5.1070000000000002</c:v>
                </c:pt>
                <c:pt idx="5108">
                  <c:v>5.1079999999999997</c:v>
                </c:pt>
                <c:pt idx="5109">
                  <c:v>5.109</c:v>
                </c:pt>
                <c:pt idx="5110">
                  <c:v>5.1100000000000003</c:v>
                </c:pt>
                <c:pt idx="5111">
                  <c:v>5.1109999999999998</c:v>
                </c:pt>
                <c:pt idx="5112">
                  <c:v>5.1120000000000001</c:v>
                </c:pt>
                <c:pt idx="5113">
                  <c:v>5.1130000000000004</c:v>
                </c:pt>
                <c:pt idx="5114">
                  <c:v>5.1139999999999999</c:v>
                </c:pt>
                <c:pt idx="5115">
                  <c:v>5.1150000000000002</c:v>
                </c:pt>
                <c:pt idx="5116">
                  <c:v>5.1159999999999997</c:v>
                </c:pt>
                <c:pt idx="5117">
                  <c:v>5.117</c:v>
                </c:pt>
                <c:pt idx="5118">
                  <c:v>5.1180000000000003</c:v>
                </c:pt>
                <c:pt idx="5119">
                  <c:v>5.1189999999999998</c:v>
                </c:pt>
                <c:pt idx="5120">
                  <c:v>5.12</c:v>
                </c:pt>
                <c:pt idx="5121">
                  <c:v>5.1210000000000004</c:v>
                </c:pt>
                <c:pt idx="5122">
                  <c:v>5.1219999999999999</c:v>
                </c:pt>
                <c:pt idx="5123">
                  <c:v>5.1230000000000002</c:v>
                </c:pt>
                <c:pt idx="5124">
                  <c:v>5.1239999999999997</c:v>
                </c:pt>
                <c:pt idx="5125">
                  <c:v>5.125</c:v>
                </c:pt>
                <c:pt idx="5126">
                  <c:v>5.1260000000000003</c:v>
                </c:pt>
                <c:pt idx="5127">
                  <c:v>5.1269999999999998</c:v>
                </c:pt>
                <c:pt idx="5128">
                  <c:v>5.1280000000000001</c:v>
                </c:pt>
                <c:pt idx="5129">
                  <c:v>5.1289999999999996</c:v>
                </c:pt>
                <c:pt idx="5130">
                  <c:v>5.13</c:v>
                </c:pt>
                <c:pt idx="5131">
                  <c:v>5.1310000000000002</c:v>
                </c:pt>
                <c:pt idx="5132">
                  <c:v>5.1319999999999997</c:v>
                </c:pt>
                <c:pt idx="5133">
                  <c:v>5.133</c:v>
                </c:pt>
                <c:pt idx="5134">
                  <c:v>5.1340000000000003</c:v>
                </c:pt>
                <c:pt idx="5135">
                  <c:v>5.1349999999999998</c:v>
                </c:pt>
                <c:pt idx="5136">
                  <c:v>5.1360000000000001</c:v>
                </c:pt>
                <c:pt idx="5137">
                  <c:v>5.1369999999999996</c:v>
                </c:pt>
                <c:pt idx="5138">
                  <c:v>5.1379999999999999</c:v>
                </c:pt>
                <c:pt idx="5139">
                  <c:v>5.1390000000000002</c:v>
                </c:pt>
                <c:pt idx="5140">
                  <c:v>5.14</c:v>
                </c:pt>
                <c:pt idx="5141">
                  <c:v>5.141</c:v>
                </c:pt>
                <c:pt idx="5142">
                  <c:v>5.1420000000000003</c:v>
                </c:pt>
                <c:pt idx="5143">
                  <c:v>5.1429999999999998</c:v>
                </c:pt>
                <c:pt idx="5144">
                  <c:v>5.1440000000000001</c:v>
                </c:pt>
                <c:pt idx="5145">
                  <c:v>5.1449999999999996</c:v>
                </c:pt>
                <c:pt idx="5146">
                  <c:v>5.1459999999999999</c:v>
                </c:pt>
                <c:pt idx="5147">
                  <c:v>5.1470000000000002</c:v>
                </c:pt>
                <c:pt idx="5148">
                  <c:v>5.1479999999999997</c:v>
                </c:pt>
                <c:pt idx="5149">
                  <c:v>5.149</c:v>
                </c:pt>
                <c:pt idx="5150">
                  <c:v>5.15</c:v>
                </c:pt>
                <c:pt idx="5151">
                  <c:v>5.1509999999999998</c:v>
                </c:pt>
                <c:pt idx="5152">
                  <c:v>5.1520000000000001</c:v>
                </c:pt>
                <c:pt idx="5153">
                  <c:v>5.1529999999999996</c:v>
                </c:pt>
                <c:pt idx="5154">
                  <c:v>5.1539999999999999</c:v>
                </c:pt>
                <c:pt idx="5155">
                  <c:v>5.1550000000000002</c:v>
                </c:pt>
                <c:pt idx="5156">
                  <c:v>5.1559999999999997</c:v>
                </c:pt>
                <c:pt idx="5157">
                  <c:v>5.157</c:v>
                </c:pt>
                <c:pt idx="5158">
                  <c:v>5.1580000000000004</c:v>
                </c:pt>
                <c:pt idx="5159">
                  <c:v>5.1589999999999998</c:v>
                </c:pt>
                <c:pt idx="5160">
                  <c:v>5.16</c:v>
                </c:pt>
                <c:pt idx="5161">
                  <c:v>5.1609999999999996</c:v>
                </c:pt>
                <c:pt idx="5162">
                  <c:v>5.1619999999999999</c:v>
                </c:pt>
                <c:pt idx="5163">
                  <c:v>5.1630000000000003</c:v>
                </c:pt>
                <c:pt idx="5164">
                  <c:v>5.1639999999999997</c:v>
                </c:pt>
                <c:pt idx="5165">
                  <c:v>5.165</c:v>
                </c:pt>
                <c:pt idx="5166">
                  <c:v>5.1660000000000004</c:v>
                </c:pt>
                <c:pt idx="5167">
                  <c:v>5.1669999999999998</c:v>
                </c:pt>
                <c:pt idx="5168">
                  <c:v>5.1680000000000001</c:v>
                </c:pt>
                <c:pt idx="5169">
                  <c:v>5.1689999999999996</c:v>
                </c:pt>
                <c:pt idx="5170">
                  <c:v>5.17</c:v>
                </c:pt>
                <c:pt idx="5171">
                  <c:v>5.1710000000000003</c:v>
                </c:pt>
                <c:pt idx="5172">
                  <c:v>5.1719999999999997</c:v>
                </c:pt>
                <c:pt idx="5173">
                  <c:v>5.173</c:v>
                </c:pt>
                <c:pt idx="5174">
                  <c:v>5.1740000000000004</c:v>
                </c:pt>
                <c:pt idx="5175">
                  <c:v>5.1749999999999998</c:v>
                </c:pt>
                <c:pt idx="5176">
                  <c:v>5.1760000000000002</c:v>
                </c:pt>
                <c:pt idx="5177">
                  <c:v>5.1769999999999996</c:v>
                </c:pt>
                <c:pt idx="5178">
                  <c:v>5.1779999999999999</c:v>
                </c:pt>
                <c:pt idx="5179">
                  <c:v>5.1790000000000003</c:v>
                </c:pt>
                <c:pt idx="5180">
                  <c:v>5.18</c:v>
                </c:pt>
                <c:pt idx="5181">
                  <c:v>5.181</c:v>
                </c:pt>
                <c:pt idx="5182">
                  <c:v>5.1820000000000004</c:v>
                </c:pt>
                <c:pt idx="5183">
                  <c:v>5.1829999999999998</c:v>
                </c:pt>
                <c:pt idx="5184">
                  <c:v>5.1840000000000002</c:v>
                </c:pt>
                <c:pt idx="5185">
                  <c:v>5.1849999999999996</c:v>
                </c:pt>
                <c:pt idx="5186">
                  <c:v>5.1859999999999999</c:v>
                </c:pt>
                <c:pt idx="5187">
                  <c:v>5.1870000000000003</c:v>
                </c:pt>
                <c:pt idx="5188">
                  <c:v>5.1879999999999997</c:v>
                </c:pt>
                <c:pt idx="5189">
                  <c:v>5.1890000000000001</c:v>
                </c:pt>
                <c:pt idx="5190">
                  <c:v>5.19</c:v>
                </c:pt>
                <c:pt idx="5191">
                  <c:v>5.1909999999999998</c:v>
                </c:pt>
                <c:pt idx="5192">
                  <c:v>5.1920000000000002</c:v>
                </c:pt>
                <c:pt idx="5193">
                  <c:v>5.1929999999999996</c:v>
                </c:pt>
                <c:pt idx="5194">
                  <c:v>5.194</c:v>
                </c:pt>
                <c:pt idx="5195">
                  <c:v>5.1950000000000003</c:v>
                </c:pt>
                <c:pt idx="5196">
                  <c:v>5.1959999999999997</c:v>
                </c:pt>
                <c:pt idx="5197">
                  <c:v>5.1970000000000001</c:v>
                </c:pt>
                <c:pt idx="5198">
                  <c:v>5.1980000000000004</c:v>
                </c:pt>
                <c:pt idx="5199">
                  <c:v>5.1989999999999998</c:v>
                </c:pt>
                <c:pt idx="5200">
                  <c:v>5.2</c:v>
                </c:pt>
                <c:pt idx="5201">
                  <c:v>5.2009999999999996</c:v>
                </c:pt>
                <c:pt idx="5202">
                  <c:v>5.202</c:v>
                </c:pt>
                <c:pt idx="5203">
                  <c:v>5.2030000000000003</c:v>
                </c:pt>
                <c:pt idx="5204">
                  <c:v>5.2039999999999997</c:v>
                </c:pt>
                <c:pt idx="5205">
                  <c:v>5.2050000000000001</c:v>
                </c:pt>
                <c:pt idx="5206">
                  <c:v>5.2060000000000004</c:v>
                </c:pt>
                <c:pt idx="5207">
                  <c:v>5.2069999999999999</c:v>
                </c:pt>
                <c:pt idx="5208">
                  <c:v>5.2080000000000002</c:v>
                </c:pt>
                <c:pt idx="5209">
                  <c:v>5.2089999999999996</c:v>
                </c:pt>
                <c:pt idx="5210">
                  <c:v>5.21</c:v>
                </c:pt>
                <c:pt idx="5211">
                  <c:v>5.2110000000000003</c:v>
                </c:pt>
                <c:pt idx="5212">
                  <c:v>5.2119999999999997</c:v>
                </c:pt>
                <c:pt idx="5213">
                  <c:v>5.2130000000000001</c:v>
                </c:pt>
                <c:pt idx="5214">
                  <c:v>5.2140000000000004</c:v>
                </c:pt>
                <c:pt idx="5215">
                  <c:v>5.2149999999999999</c:v>
                </c:pt>
                <c:pt idx="5216">
                  <c:v>5.2160000000000002</c:v>
                </c:pt>
                <c:pt idx="5217">
                  <c:v>5.2169999999999996</c:v>
                </c:pt>
                <c:pt idx="5218">
                  <c:v>5.218</c:v>
                </c:pt>
                <c:pt idx="5219">
                  <c:v>5.2190000000000003</c:v>
                </c:pt>
                <c:pt idx="5220">
                  <c:v>5.22</c:v>
                </c:pt>
                <c:pt idx="5221">
                  <c:v>5.2210000000000001</c:v>
                </c:pt>
                <c:pt idx="5222">
                  <c:v>5.2220000000000004</c:v>
                </c:pt>
                <c:pt idx="5223">
                  <c:v>5.2229999999999999</c:v>
                </c:pt>
                <c:pt idx="5224">
                  <c:v>5.2240000000000002</c:v>
                </c:pt>
                <c:pt idx="5225">
                  <c:v>5.2249999999999996</c:v>
                </c:pt>
                <c:pt idx="5226">
                  <c:v>5.226</c:v>
                </c:pt>
                <c:pt idx="5227">
                  <c:v>5.2270000000000003</c:v>
                </c:pt>
                <c:pt idx="5228">
                  <c:v>5.2279999999999998</c:v>
                </c:pt>
                <c:pt idx="5229">
                  <c:v>5.2290000000000001</c:v>
                </c:pt>
                <c:pt idx="5230">
                  <c:v>5.23</c:v>
                </c:pt>
                <c:pt idx="5231">
                  <c:v>5.2309999999999999</c:v>
                </c:pt>
                <c:pt idx="5232">
                  <c:v>5.2320000000000002</c:v>
                </c:pt>
                <c:pt idx="5233">
                  <c:v>5.2329999999999997</c:v>
                </c:pt>
                <c:pt idx="5234">
                  <c:v>5.234</c:v>
                </c:pt>
                <c:pt idx="5235">
                  <c:v>5.2350000000000003</c:v>
                </c:pt>
                <c:pt idx="5236">
                  <c:v>5.2359999999999998</c:v>
                </c:pt>
                <c:pt idx="5237">
                  <c:v>5.2370000000000001</c:v>
                </c:pt>
                <c:pt idx="5238">
                  <c:v>5.2380000000000004</c:v>
                </c:pt>
                <c:pt idx="5239">
                  <c:v>5.2389999999999999</c:v>
                </c:pt>
                <c:pt idx="5240">
                  <c:v>5.24</c:v>
                </c:pt>
                <c:pt idx="5241">
                  <c:v>5.2409999999999997</c:v>
                </c:pt>
                <c:pt idx="5242">
                  <c:v>5.242</c:v>
                </c:pt>
                <c:pt idx="5243">
                  <c:v>5.2430000000000003</c:v>
                </c:pt>
                <c:pt idx="5244">
                  <c:v>5.2439999999999998</c:v>
                </c:pt>
                <c:pt idx="5245">
                  <c:v>5.2450000000000001</c:v>
                </c:pt>
                <c:pt idx="5246">
                  <c:v>5.2460000000000004</c:v>
                </c:pt>
                <c:pt idx="5247">
                  <c:v>5.2469999999999999</c:v>
                </c:pt>
                <c:pt idx="5248">
                  <c:v>5.2480000000000002</c:v>
                </c:pt>
                <c:pt idx="5249">
                  <c:v>5.2489999999999997</c:v>
                </c:pt>
                <c:pt idx="5250">
                  <c:v>5.25</c:v>
                </c:pt>
                <c:pt idx="5251">
                  <c:v>5.2510000000000003</c:v>
                </c:pt>
                <c:pt idx="5252">
                  <c:v>5.2519999999999998</c:v>
                </c:pt>
                <c:pt idx="5253">
                  <c:v>5.2530000000000001</c:v>
                </c:pt>
                <c:pt idx="5254">
                  <c:v>5.2539999999999996</c:v>
                </c:pt>
                <c:pt idx="5255">
                  <c:v>5.2549999999999999</c:v>
                </c:pt>
                <c:pt idx="5256">
                  <c:v>5.2560000000000002</c:v>
                </c:pt>
                <c:pt idx="5257">
                  <c:v>5.2569999999999997</c:v>
                </c:pt>
                <c:pt idx="5258">
                  <c:v>5.258</c:v>
                </c:pt>
                <c:pt idx="5259">
                  <c:v>5.2590000000000003</c:v>
                </c:pt>
                <c:pt idx="5260">
                  <c:v>5.26</c:v>
                </c:pt>
                <c:pt idx="5261">
                  <c:v>5.2610000000000001</c:v>
                </c:pt>
                <c:pt idx="5262">
                  <c:v>5.2619999999999996</c:v>
                </c:pt>
                <c:pt idx="5263">
                  <c:v>5.2629999999999999</c:v>
                </c:pt>
                <c:pt idx="5264">
                  <c:v>5.2640000000000002</c:v>
                </c:pt>
                <c:pt idx="5265">
                  <c:v>5.2649999999999997</c:v>
                </c:pt>
                <c:pt idx="5266">
                  <c:v>5.266</c:v>
                </c:pt>
                <c:pt idx="5267">
                  <c:v>5.2670000000000003</c:v>
                </c:pt>
                <c:pt idx="5268">
                  <c:v>5.2679999999999998</c:v>
                </c:pt>
                <c:pt idx="5269">
                  <c:v>5.2690000000000001</c:v>
                </c:pt>
                <c:pt idx="5270">
                  <c:v>5.27</c:v>
                </c:pt>
                <c:pt idx="5271">
                  <c:v>5.2709999999999999</c:v>
                </c:pt>
                <c:pt idx="5272">
                  <c:v>5.2720000000000002</c:v>
                </c:pt>
                <c:pt idx="5273">
                  <c:v>5.2729999999999997</c:v>
                </c:pt>
                <c:pt idx="5274">
                  <c:v>5.274</c:v>
                </c:pt>
                <c:pt idx="5275">
                  <c:v>5.2750000000000004</c:v>
                </c:pt>
                <c:pt idx="5276">
                  <c:v>5.2759999999999998</c:v>
                </c:pt>
                <c:pt idx="5277">
                  <c:v>5.2770000000000001</c:v>
                </c:pt>
                <c:pt idx="5278">
                  <c:v>5.2779999999999996</c:v>
                </c:pt>
                <c:pt idx="5279">
                  <c:v>5.2789999999999999</c:v>
                </c:pt>
                <c:pt idx="5280">
                  <c:v>5.28</c:v>
                </c:pt>
                <c:pt idx="5281">
                  <c:v>5.2809999999999997</c:v>
                </c:pt>
                <c:pt idx="5282">
                  <c:v>5.282</c:v>
                </c:pt>
                <c:pt idx="5283">
                  <c:v>5.2830000000000004</c:v>
                </c:pt>
                <c:pt idx="5284">
                  <c:v>5.2839999999999998</c:v>
                </c:pt>
                <c:pt idx="5285">
                  <c:v>5.2850000000000001</c:v>
                </c:pt>
                <c:pt idx="5286">
                  <c:v>5.2859999999999996</c:v>
                </c:pt>
                <c:pt idx="5287">
                  <c:v>5.2869999999999999</c:v>
                </c:pt>
                <c:pt idx="5288">
                  <c:v>5.2880000000000003</c:v>
                </c:pt>
                <c:pt idx="5289">
                  <c:v>5.2889999999999997</c:v>
                </c:pt>
                <c:pt idx="5290">
                  <c:v>5.29</c:v>
                </c:pt>
                <c:pt idx="5291">
                  <c:v>5.2910000000000004</c:v>
                </c:pt>
                <c:pt idx="5292">
                  <c:v>5.2919999999999998</c:v>
                </c:pt>
                <c:pt idx="5293">
                  <c:v>5.2930000000000001</c:v>
                </c:pt>
                <c:pt idx="5294">
                  <c:v>5.2939999999999996</c:v>
                </c:pt>
                <c:pt idx="5295">
                  <c:v>5.2949999999999999</c:v>
                </c:pt>
                <c:pt idx="5296">
                  <c:v>5.2960000000000003</c:v>
                </c:pt>
                <c:pt idx="5297">
                  <c:v>5.2969999999999997</c:v>
                </c:pt>
                <c:pt idx="5298">
                  <c:v>5.298</c:v>
                </c:pt>
                <c:pt idx="5299">
                  <c:v>5.2990000000000004</c:v>
                </c:pt>
                <c:pt idx="5300">
                  <c:v>5.3</c:v>
                </c:pt>
                <c:pt idx="5301">
                  <c:v>5.3010000000000002</c:v>
                </c:pt>
                <c:pt idx="5302">
                  <c:v>5.3019999999999996</c:v>
                </c:pt>
                <c:pt idx="5303">
                  <c:v>5.3029999999999999</c:v>
                </c:pt>
                <c:pt idx="5304">
                  <c:v>5.3040000000000003</c:v>
                </c:pt>
                <c:pt idx="5305">
                  <c:v>5.3049999999999997</c:v>
                </c:pt>
                <c:pt idx="5306">
                  <c:v>5.306</c:v>
                </c:pt>
                <c:pt idx="5307">
                  <c:v>5.3070000000000004</c:v>
                </c:pt>
                <c:pt idx="5308">
                  <c:v>5.3079999999999998</c:v>
                </c:pt>
                <c:pt idx="5309">
                  <c:v>5.3090000000000002</c:v>
                </c:pt>
                <c:pt idx="5310">
                  <c:v>5.31</c:v>
                </c:pt>
                <c:pt idx="5311">
                  <c:v>5.3109999999999999</c:v>
                </c:pt>
                <c:pt idx="5312">
                  <c:v>5.3120000000000003</c:v>
                </c:pt>
                <c:pt idx="5313">
                  <c:v>5.3129999999999997</c:v>
                </c:pt>
                <c:pt idx="5314">
                  <c:v>5.3140000000000001</c:v>
                </c:pt>
                <c:pt idx="5315">
                  <c:v>5.3150000000000004</c:v>
                </c:pt>
                <c:pt idx="5316">
                  <c:v>5.3159999999999998</c:v>
                </c:pt>
                <c:pt idx="5317">
                  <c:v>5.3170000000000002</c:v>
                </c:pt>
                <c:pt idx="5318">
                  <c:v>5.3179999999999996</c:v>
                </c:pt>
                <c:pt idx="5319">
                  <c:v>5.319</c:v>
                </c:pt>
                <c:pt idx="5320">
                  <c:v>5.32</c:v>
                </c:pt>
                <c:pt idx="5321">
                  <c:v>5.3209999999999997</c:v>
                </c:pt>
                <c:pt idx="5322">
                  <c:v>5.3220000000000001</c:v>
                </c:pt>
                <c:pt idx="5323">
                  <c:v>5.3230000000000004</c:v>
                </c:pt>
                <c:pt idx="5324">
                  <c:v>5.3239999999999998</c:v>
                </c:pt>
                <c:pt idx="5325">
                  <c:v>5.3250000000000002</c:v>
                </c:pt>
                <c:pt idx="5326">
                  <c:v>5.3259999999999996</c:v>
                </c:pt>
                <c:pt idx="5327">
                  <c:v>5.327</c:v>
                </c:pt>
                <c:pt idx="5328">
                  <c:v>5.3280000000000003</c:v>
                </c:pt>
                <c:pt idx="5329">
                  <c:v>5.3289999999999997</c:v>
                </c:pt>
                <c:pt idx="5330">
                  <c:v>5.33</c:v>
                </c:pt>
                <c:pt idx="5331">
                  <c:v>5.3310000000000004</c:v>
                </c:pt>
                <c:pt idx="5332">
                  <c:v>5.3319999999999999</c:v>
                </c:pt>
                <c:pt idx="5333">
                  <c:v>5.3330000000000002</c:v>
                </c:pt>
                <c:pt idx="5334">
                  <c:v>5.3339999999999996</c:v>
                </c:pt>
                <c:pt idx="5335">
                  <c:v>5.335</c:v>
                </c:pt>
                <c:pt idx="5336">
                  <c:v>5.3360000000000003</c:v>
                </c:pt>
                <c:pt idx="5337">
                  <c:v>5.3369999999999997</c:v>
                </c:pt>
                <c:pt idx="5338">
                  <c:v>5.3380000000000001</c:v>
                </c:pt>
                <c:pt idx="5339">
                  <c:v>5.3390000000000004</c:v>
                </c:pt>
                <c:pt idx="5340">
                  <c:v>5.34</c:v>
                </c:pt>
                <c:pt idx="5341">
                  <c:v>5.3410000000000002</c:v>
                </c:pt>
                <c:pt idx="5342">
                  <c:v>5.3419999999999996</c:v>
                </c:pt>
                <c:pt idx="5343">
                  <c:v>5.343</c:v>
                </c:pt>
                <c:pt idx="5344">
                  <c:v>5.3440000000000003</c:v>
                </c:pt>
                <c:pt idx="5345">
                  <c:v>5.3449999999999998</c:v>
                </c:pt>
                <c:pt idx="5346">
                  <c:v>5.3460000000000001</c:v>
                </c:pt>
                <c:pt idx="5347">
                  <c:v>5.3470000000000004</c:v>
                </c:pt>
                <c:pt idx="5348">
                  <c:v>5.3479999999999999</c:v>
                </c:pt>
                <c:pt idx="5349">
                  <c:v>5.3490000000000002</c:v>
                </c:pt>
                <c:pt idx="5350">
                  <c:v>5.35</c:v>
                </c:pt>
                <c:pt idx="5351">
                  <c:v>5.351</c:v>
                </c:pt>
                <c:pt idx="5352">
                  <c:v>5.3520000000000003</c:v>
                </c:pt>
                <c:pt idx="5353">
                  <c:v>5.3529999999999998</c:v>
                </c:pt>
                <c:pt idx="5354">
                  <c:v>5.3540000000000001</c:v>
                </c:pt>
                <c:pt idx="5355">
                  <c:v>5.3550000000000004</c:v>
                </c:pt>
                <c:pt idx="5356">
                  <c:v>5.3559999999999999</c:v>
                </c:pt>
                <c:pt idx="5357">
                  <c:v>5.3570000000000002</c:v>
                </c:pt>
                <c:pt idx="5358">
                  <c:v>5.3579999999999997</c:v>
                </c:pt>
                <c:pt idx="5359">
                  <c:v>5.359</c:v>
                </c:pt>
                <c:pt idx="5360">
                  <c:v>5.36</c:v>
                </c:pt>
                <c:pt idx="5361">
                  <c:v>5.3609999999999998</c:v>
                </c:pt>
                <c:pt idx="5362">
                  <c:v>5.3620000000000001</c:v>
                </c:pt>
                <c:pt idx="5363">
                  <c:v>5.3630000000000004</c:v>
                </c:pt>
                <c:pt idx="5364">
                  <c:v>5.3639999999999999</c:v>
                </c:pt>
                <c:pt idx="5365">
                  <c:v>5.3650000000000002</c:v>
                </c:pt>
                <c:pt idx="5366">
                  <c:v>5.3659999999999997</c:v>
                </c:pt>
                <c:pt idx="5367">
                  <c:v>5.367</c:v>
                </c:pt>
                <c:pt idx="5368">
                  <c:v>5.3680000000000003</c:v>
                </c:pt>
                <c:pt idx="5369">
                  <c:v>5.3689999999999998</c:v>
                </c:pt>
                <c:pt idx="5370">
                  <c:v>5.37</c:v>
                </c:pt>
                <c:pt idx="5371">
                  <c:v>5.3710000000000004</c:v>
                </c:pt>
                <c:pt idx="5372">
                  <c:v>5.3719999999999999</c:v>
                </c:pt>
                <c:pt idx="5373">
                  <c:v>5.3730000000000002</c:v>
                </c:pt>
                <c:pt idx="5374">
                  <c:v>5.3739999999999997</c:v>
                </c:pt>
                <c:pt idx="5375">
                  <c:v>5.375</c:v>
                </c:pt>
                <c:pt idx="5376">
                  <c:v>5.3760000000000003</c:v>
                </c:pt>
                <c:pt idx="5377">
                  <c:v>5.3769999999999998</c:v>
                </c:pt>
                <c:pt idx="5378">
                  <c:v>5.3780000000000001</c:v>
                </c:pt>
                <c:pt idx="5379">
                  <c:v>5.3789999999999996</c:v>
                </c:pt>
                <c:pt idx="5380">
                  <c:v>5.38</c:v>
                </c:pt>
                <c:pt idx="5381">
                  <c:v>5.3810000000000002</c:v>
                </c:pt>
                <c:pt idx="5382">
                  <c:v>5.3819999999999997</c:v>
                </c:pt>
                <c:pt idx="5383">
                  <c:v>5.383</c:v>
                </c:pt>
                <c:pt idx="5384">
                  <c:v>5.3840000000000003</c:v>
                </c:pt>
                <c:pt idx="5385">
                  <c:v>5.3849999999999998</c:v>
                </c:pt>
                <c:pt idx="5386">
                  <c:v>5.3860000000000001</c:v>
                </c:pt>
                <c:pt idx="5387">
                  <c:v>5.3869999999999996</c:v>
                </c:pt>
                <c:pt idx="5388">
                  <c:v>5.3879999999999999</c:v>
                </c:pt>
                <c:pt idx="5389">
                  <c:v>5.3890000000000002</c:v>
                </c:pt>
                <c:pt idx="5390">
                  <c:v>5.39</c:v>
                </c:pt>
                <c:pt idx="5391">
                  <c:v>5.391</c:v>
                </c:pt>
                <c:pt idx="5392">
                  <c:v>5.3920000000000003</c:v>
                </c:pt>
                <c:pt idx="5393">
                  <c:v>5.3929999999999998</c:v>
                </c:pt>
                <c:pt idx="5394">
                  <c:v>5.3940000000000001</c:v>
                </c:pt>
                <c:pt idx="5395">
                  <c:v>5.3949999999999996</c:v>
                </c:pt>
                <c:pt idx="5396">
                  <c:v>5.3959999999999999</c:v>
                </c:pt>
                <c:pt idx="5397">
                  <c:v>5.3970000000000002</c:v>
                </c:pt>
                <c:pt idx="5398">
                  <c:v>5.3979999999999997</c:v>
                </c:pt>
                <c:pt idx="5399">
                  <c:v>5.399</c:v>
                </c:pt>
                <c:pt idx="5400">
                  <c:v>5.4</c:v>
                </c:pt>
                <c:pt idx="5401">
                  <c:v>5.4009999999999998</c:v>
                </c:pt>
                <c:pt idx="5402">
                  <c:v>5.4020000000000001</c:v>
                </c:pt>
                <c:pt idx="5403">
                  <c:v>5.4029999999999996</c:v>
                </c:pt>
                <c:pt idx="5404">
                  <c:v>5.4039999999999999</c:v>
                </c:pt>
                <c:pt idx="5405">
                  <c:v>5.4050000000000002</c:v>
                </c:pt>
                <c:pt idx="5406">
                  <c:v>5.4059999999999997</c:v>
                </c:pt>
                <c:pt idx="5407">
                  <c:v>5.407</c:v>
                </c:pt>
                <c:pt idx="5408">
                  <c:v>5.4080000000000004</c:v>
                </c:pt>
                <c:pt idx="5409">
                  <c:v>5.4089999999999998</c:v>
                </c:pt>
                <c:pt idx="5410">
                  <c:v>5.41</c:v>
                </c:pt>
                <c:pt idx="5411">
                  <c:v>5.4109999999999996</c:v>
                </c:pt>
                <c:pt idx="5412">
                  <c:v>5.4119999999999999</c:v>
                </c:pt>
                <c:pt idx="5413">
                  <c:v>5.4130000000000003</c:v>
                </c:pt>
                <c:pt idx="5414">
                  <c:v>5.4139999999999997</c:v>
                </c:pt>
                <c:pt idx="5415">
                  <c:v>5.415</c:v>
                </c:pt>
                <c:pt idx="5416">
                  <c:v>5.4160000000000004</c:v>
                </c:pt>
                <c:pt idx="5417">
                  <c:v>5.4169999999999998</c:v>
                </c:pt>
                <c:pt idx="5418">
                  <c:v>5.4180000000000001</c:v>
                </c:pt>
                <c:pt idx="5419">
                  <c:v>5.4189999999999996</c:v>
                </c:pt>
                <c:pt idx="5420">
                  <c:v>5.42</c:v>
                </c:pt>
                <c:pt idx="5421">
                  <c:v>5.4210000000000003</c:v>
                </c:pt>
                <c:pt idx="5422">
                  <c:v>5.4219999999999997</c:v>
                </c:pt>
                <c:pt idx="5423">
                  <c:v>5.423</c:v>
                </c:pt>
                <c:pt idx="5424">
                  <c:v>5.4240000000000004</c:v>
                </c:pt>
                <c:pt idx="5425">
                  <c:v>5.4249999999999998</c:v>
                </c:pt>
                <c:pt idx="5426">
                  <c:v>5.4260000000000002</c:v>
                </c:pt>
                <c:pt idx="5427">
                  <c:v>5.4269999999999996</c:v>
                </c:pt>
                <c:pt idx="5428">
                  <c:v>5.4279999999999999</c:v>
                </c:pt>
                <c:pt idx="5429">
                  <c:v>5.4290000000000003</c:v>
                </c:pt>
                <c:pt idx="5430">
                  <c:v>5.43</c:v>
                </c:pt>
                <c:pt idx="5431">
                  <c:v>5.431</c:v>
                </c:pt>
                <c:pt idx="5432">
                  <c:v>5.4320000000000004</c:v>
                </c:pt>
                <c:pt idx="5433">
                  <c:v>5.4329999999999998</c:v>
                </c:pt>
                <c:pt idx="5434">
                  <c:v>5.4340000000000002</c:v>
                </c:pt>
                <c:pt idx="5435">
                  <c:v>5.4349999999999996</c:v>
                </c:pt>
                <c:pt idx="5436">
                  <c:v>5.4359999999999999</c:v>
                </c:pt>
                <c:pt idx="5437">
                  <c:v>5.4370000000000003</c:v>
                </c:pt>
                <c:pt idx="5438">
                  <c:v>5.4379999999999997</c:v>
                </c:pt>
                <c:pt idx="5439">
                  <c:v>5.4390000000000001</c:v>
                </c:pt>
                <c:pt idx="5440">
                  <c:v>5.44</c:v>
                </c:pt>
                <c:pt idx="5441">
                  <c:v>5.4409999999999998</c:v>
                </c:pt>
                <c:pt idx="5442">
                  <c:v>5.4420000000000002</c:v>
                </c:pt>
                <c:pt idx="5443">
                  <c:v>5.4429999999999996</c:v>
                </c:pt>
                <c:pt idx="5444">
                  <c:v>5.444</c:v>
                </c:pt>
                <c:pt idx="5445">
                  <c:v>5.4450000000000003</c:v>
                </c:pt>
                <c:pt idx="5446">
                  <c:v>5.4459999999999997</c:v>
                </c:pt>
                <c:pt idx="5447">
                  <c:v>5.4470000000000001</c:v>
                </c:pt>
                <c:pt idx="5448">
                  <c:v>5.4480000000000004</c:v>
                </c:pt>
                <c:pt idx="5449">
                  <c:v>5.4489999999999998</c:v>
                </c:pt>
                <c:pt idx="5450">
                  <c:v>5.45</c:v>
                </c:pt>
                <c:pt idx="5451">
                  <c:v>5.4509999999999996</c:v>
                </c:pt>
                <c:pt idx="5452">
                  <c:v>5.452</c:v>
                </c:pt>
                <c:pt idx="5453">
                  <c:v>5.4530000000000003</c:v>
                </c:pt>
                <c:pt idx="5454">
                  <c:v>5.4539999999999997</c:v>
                </c:pt>
                <c:pt idx="5455">
                  <c:v>5.4550000000000001</c:v>
                </c:pt>
                <c:pt idx="5456">
                  <c:v>5.4560000000000004</c:v>
                </c:pt>
                <c:pt idx="5457">
                  <c:v>5.4569999999999999</c:v>
                </c:pt>
                <c:pt idx="5458">
                  <c:v>5.4580000000000002</c:v>
                </c:pt>
                <c:pt idx="5459">
                  <c:v>5.4589999999999996</c:v>
                </c:pt>
                <c:pt idx="5460">
                  <c:v>5.46</c:v>
                </c:pt>
                <c:pt idx="5461">
                  <c:v>5.4610000000000003</c:v>
                </c:pt>
                <c:pt idx="5462">
                  <c:v>5.4619999999999997</c:v>
                </c:pt>
                <c:pt idx="5463">
                  <c:v>5.4630000000000001</c:v>
                </c:pt>
                <c:pt idx="5464">
                  <c:v>5.4640000000000004</c:v>
                </c:pt>
                <c:pt idx="5465">
                  <c:v>5.4649999999999999</c:v>
                </c:pt>
                <c:pt idx="5466">
                  <c:v>5.4660000000000002</c:v>
                </c:pt>
                <c:pt idx="5467">
                  <c:v>5.4669999999999996</c:v>
                </c:pt>
                <c:pt idx="5468">
                  <c:v>5.468</c:v>
                </c:pt>
                <c:pt idx="5469">
                  <c:v>5.4690000000000003</c:v>
                </c:pt>
                <c:pt idx="5470">
                  <c:v>5.47</c:v>
                </c:pt>
                <c:pt idx="5471">
                  <c:v>5.4710000000000001</c:v>
                </c:pt>
                <c:pt idx="5472">
                  <c:v>5.4720000000000004</c:v>
                </c:pt>
                <c:pt idx="5473">
                  <c:v>5.4729999999999999</c:v>
                </c:pt>
                <c:pt idx="5474">
                  <c:v>5.4740000000000002</c:v>
                </c:pt>
                <c:pt idx="5475">
                  <c:v>5.4749999999999996</c:v>
                </c:pt>
                <c:pt idx="5476">
                  <c:v>5.476</c:v>
                </c:pt>
                <c:pt idx="5477">
                  <c:v>5.4770000000000003</c:v>
                </c:pt>
                <c:pt idx="5478">
                  <c:v>5.4779999999999998</c:v>
                </c:pt>
                <c:pt idx="5479">
                  <c:v>5.4790000000000001</c:v>
                </c:pt>
                <c:pt idx="5480">
                  <c:v>5.48</c:v>
                </c:pt>
                <c:pt idx="5481">
                  <c:v>5.4809999999999999</c:v>
                </c:pt>
                <c:pt idx="5482">
                  <c:v>5.4820000000000002</c:v>
                </c:pt>
                <c:pt idx="5483">
                  <c:v>5.4829999999999997</c:v>
                </c:pt>
                <c:pt idx="5484">
                  <c:v>5.484</c:v>
                </c:pt>
                <c:pt idx="5485">
                  <c:v>5.4850000000000003</c:v>
                </c:pt>
                <c:pt idx="5486">
                  <c:v>5.4859999999999998</c:v>
                </c:pt>
                <c:pt idx="5487">
                  <c:v>5.4870000000000001</c:v>
                </c:pt>
                <c:pt idx="5488">
                  <c:v>5.4880000000000004</c:v>
                </c:pt>
                <c:pt idx="5489">
                  <c:v>5.4889999999999999</c:v>
                </c:pt>
                <c:pt idx="5490">
                  <c:v>5.49</c:v>
                </c:pt>
                <c:pt idx="5491">
                  <c:v>5.4909999999999997</c:v>
                </c:pt>
                <c:pt idx="5492">
                  <c:v>5.492</c:v>
                </c:pt>
                <c:pt idx="5493">
                  <c:v>5.4930000000000003</c:v>
                </c:pt>
                <c:pt idx="5494">
                  <c:v>5.4939999999999998</c:v>
                </c:pt>
                <c:pt idx="5495">
                  <c:v>5.4950000000000001</c:v>
                </c:pt>
                <c:pt idx="5496">
                  <c:v>5.4960000000000004</c:v>
                </c:pt>
                <c:pt idx="5497">
                  <c:v>5.4969999999999999</c:v>
                </c:pt>
                <c:pt idx="5498">
                  <c:v>5.4980000000000002</c:v>
                </c:pt>
                <c:pt idx="5499">
                  <c:v>5.4989999999999997</c:v>
                </c:pt>
                <c:pt idx="5500">
                  <c:v>5.5</c:v>
                </c:pt>
                <c:pt idx="5501">
                  <c:v>5.5010000000000003</c:v>
                </c:pt>
                <c:pt idx="5502">
                  <c:v>5.5019999999999998</c:v>
                </c:pt>
                <c:pt idx="5503">
                  <c:v>5.5030000000000001</c:v>
                </c:pt>
                <c:pt idx="5504">
                  <c:v>5.5039999999999996</c:v>
                </c:pt>
                <c:pt idx="5505">
                  <c:v>5.5049999999999999</c:v>
                </c:pt>
                <c:pt idx="5506">
                  <c:v>5.5060000000000002</c:v>
                </c:pt>
                <c:pt idx="5507">
                  <c:v>5.5069999999999997</c:v>
                </c:pt>
                <c:pt idx="5508">
                  <c:v>5.508</c:v>
                </c:pt>
                <c:pt idx="5509">
                  <c:v>5.5090000000000003</c:v>
                </c:pt>
                <c:pt idx="5510">
                  <c:v>5.51</c:v>
                </c:pt>
                <c:pt idx="5511">
                  <c:v>5.5110000000000001</c:v>
                </c:pt>
                <c:pt idx="5512">
                  <c:v>5.5119999999999996</c:v>
                </c:pt>
                <c:pt idx="5513">
                  <c:v>5.5129999999999999</c:v>
                </c:pt>
                <c:pt idx="5514">
                  <c:v>5.5140000000000002</c:v>
                </c:pt>
                <c:pt idx="5515">
                  <c:v>5.5149999999999997</c:v>
                </c:pt>
                <c:pt idx="5516">
                  <c:v>5.516</c:v>
                </c:pt>
                <c:pt idx="5517">
                  <c:v>5.5170000000000003</c:v>
                </c:pt>
                <c:pt idx="5518">
                  <c:v>5.5179999999999998</c:v>
                </c:pt>
                <c:pt idx="5519">
                  <c:v>5.5190000000000001</c:v>
                </c:pt>
                <c:pt idx="5520">
                  <c:v>5.52</c:v>
                </c:pt>
                <c:pt idx="5521">
                  <c:v>5.5209999999999999</c:v>
                </c:pt>
                <c:pt idx="5522">
                  <c:v>5.5220000000000002</c:v>
                </c:pt>
                <c:pt idx="5523">
                  <c:v>5.5229999999999997</c:v>
                </c:pt>
                <c:pt idx="5524">
                  <c:v>5.524</c:v>
                </c:pt>
                <c:pt idx="5525">
                  <c:v>5.5250000000000004</c:v>
                </c:pt>
                <c:pt idx="5526">
                  <c:v>5.5259999999999998</c:v>
                </c:pt>
                <c:pt idx="5527">
                  <c:v>5.5270000000000001</c:v>
                </c:pt>
                <c:pt idx="5528">
                  <c:v>5.5279999999999996</c:v>
                </c:pt>
                <c:pt idx="5529">
                  <c:v>5.5289999999999999</c:v>
                </c:pt>
                <c:pt idx="5530">
                  <c:v>5.53</c:v>
                </c:pt>
                <c:pt idx="5531">
                  <c:v>5.5309999999999997</c:v>
                </c:pt>
                <c:pt idx="5532">
                  <c:v>5.532</c:v>
                </c:pt>
                <c:pt idx="5533">
                  <c:v>5.5330000000000004</c:v>
                </c:pt>
                <c:pt idx="5534">
                  <c:v>5.5339999999999998</c:v>
                </c:pt>
                <c:pt idx="5535">
                  <c:v>5.5350000000000001</c:v>
                </c:pt>
                <c:pt idx="5536">
                  <c:v>5.5359999999999996</c:v>
                </c:pt>
                <c:pt idx="5537">
                  <c:v>5.5369999999999999</c:v>
                </c:pt>
                <c:pt idx="5538">
                  <c:v>5.5380000000000003</c:v>
                </c:pt>
                <c:pt idx="5539">
                  <c:v>5.5389999999999997</c:v>
                </c:pt>
                <c:pt idx="5540">
                  <c:v>5.54</c:v>
                </c:pt>
                <c:pt idx="5541">
                  <c:v>5.5410000000000004</c:v>
                </c:pt>
                <c:pt idx="5542">
                  <c:v>5.5419999999999998</c:v>
                </c:pt>
                <c:pt idx="5543">
                  <c:v>5.5430000000000001</c:v>
                </c:pt>
                <c:pt idx="5544">
                  <c:v>5.5439999999999996</c:v>
                </c:pt>
                <c:pt idx="5545">
                  <c:v>5.5449999999999999</c:v>
                </c:pt>
                <c:pt idx="5546">
                  <c:v>5.5460000000000003</c:v>
                </c:pt>
                <c:pt idx="5547">
                  <c:v>5.5469999999999997</c:v>
                </c:pt>
                <c:pt idx="5548">
                  <c:v>5.548</c:v>
                </c:pt>
                <c:pt idx="5549">
                  <c:v>5.5490000000000004</c:v>
                </c:pt>
                <c:pt idx="5550">
                  <c:v>5.55</c:v>
                </c:pt>
                <c:pt idx="5551">
                  <c:v>5.5510000000000002</c:v>
                </c:pt>
                <c:pt idx="5552">
                  <c:v>5.5519999999999996</c:v>
                </c:pt>
                <c:pt idx="5553">
                  <c:v>5.5529999999999999</c:v>
                </c:pt>
                <c:pt idx="5554">
                  <c:v>5.5540000000000003</c:v>
                </c:pt>
                <c:pt idx="5555">
                  <c:v>5.5549999999999997</c:v>
                </c:pt>
                <c:pt idx="5556">
                  <c:v>5.556</c:v>
                </c:pt>
                <c:pt idx="5557">
                  <c:v>5.5570000000000004</c:v>
                </c:pt>
                <c:pt idx="5558">
                  <c:v>5.5579999999999998</c:v>
                </c:pt>
                <c:pt idx="5559">
                  <c:v>5.5590000000000002</c:v>
                </c:pt>
                <c:pt idx="5560">
                  <c:v>5.56</c:v>
                </c:pt>
                <c:pt idx="5561">
                  <c:v>5.5609999999999999</c:v>
                </c:pt>
                <c:pt idx="5562">
                  <c:v>5.5620000000000003</c:v>
                </c:pt>
                <c:pt idx="5563">
                  <c:v>5.5629999999999997</c:v>
                </c:pt>
                <c:pt idx="5564">
                  <c:v>5.5640000000000001</c:v>
                </c:pt>
                <c:pt idx="5565">
                  <c:v>5.5650000000000004</c:v>
                </c:pt>
                <c:pt idx="5566">
                  <c:v>5.5659999999999998</c:v>
                </c:pt>
                <c:pt idx="5567">
                  <c:v>5.5670000000000002</c:v>
                </c:pt>
                <c:pt idx="5568">
                  <c:v>5.5679999999999996</c:v>
                </c:pt>
                <c:pt idx="5569">
                  <c:v>5.569</c:v>
                </c:pt>
                <c:pt idx="5570">
                  <c:v>5.57</c:v>
                </c:pt>
                <c:pt idx="5571">
                  <c:v>5.5709999999999997</c:v>
                </c:pt>
                <c:pt idx="5572">
                  <c:v>5.5720000000000001</c:v>
                </c:pt>
                <c:pt idx="5573">
                  <c:v>5.5730000000000004</c:v>
                </c:pt>
                <c:pt idx="5574">
                  <c:v>5.5739999999999998</c:v>
                </c:pt>
                <c:pt idx="5575">
                  <c:v>5.5750000000000002</c:v>
                </c:pt>
                <c:pt idx="5576">
                  <c:v>5.5759999999999996</c:v>
                </c:pt>
                <c:pt idx="5577">
                  <c:v>5.577</c:v>
                </c:pt>
                <c:pt idx="5578">
                  <c:v>5.5780000000000003</c:v>
                </c:pt>
                <c:pt idx="5579">
                  <c:v>5.5789999999999997</c:v>
                </c:pt>
                <c:pt idx="5580">
                  <c:v>5.58</c:v>
                </c:pt>
                <c:pt idx="5581">
                  <c:v>5.5810000000000004</c:v>
                </c:pt>
                <c:pt idx="5582">
                  <c:v>5.5819999999999999</c:v>
                </c:pt>
                <c:pt idx="5583">
                  <c:v>5.5830000000000002</c:v>
                </c:pt>
                <c:pt idx="5584">
                  <c:v>5.5839999999999996</c:v>
                </c:pt>
                <c:pt idx="5585">
                  <c:v>5.585</c:v>
                </c:pt>
                <c:pt idx="5586">
                  <c:v>5.5860000000000003</c:v>
                </c:pt>
                <c:pt idx="5587">
                  <c:v>5.5869999999999997</c:v>
                </c:pt>
                <c:pt idx="5588">
                  <c:v>5.5880000000000001</c:v>
                </c:pt>
                <c:pt idx="5589">
                  <c:v>5.5890000000000004</c:v>
                </c:pt>
                <c:pt idx="5590">
                  <c:v>5.59</c:v>
                </c:pt>
                <c:pt idx="5591">
                  <c:v>5.5910000000000002</c:v>
                </c:pt>
                <c:pt idx="5592">
                  <c:v>5.5919999999999996</c:v>
                </c:pt>
                <c:pt idx="5593">
                  <c:v>5.593</c:v>
                </c:pt>
                <c:pt idx="5594">
                  <c:v>5.5940000000000003</c:v>
                </c:pt>
                <c:pt idx="5595">
                  <c:v>5.5949999999999998</c:v>
                </c:pt>
                <c:pt idx="5596">
                  <c:v>5.5960000000000001</c:v>
                </c:pt>
                <c:pt idx="5597">
                  <c:v>5.5970000000000004</c:v>
                </c:pt>
                <c:pt idx="5598">
                  <c:v>5.5979999999999999</c:v>
                </c:pt>
                <c:pt idx="5599">
                  <c:v>5.5990000000000002</c:v>
                </c:pt>
                <c:pt idx="5600">
                  <c:v>5.6</c:v>
                </c:pt>
                <c:pt idx="5601">
                  <c:v>5.601</c:v>
                </c:pt>
                <c:pt idx="5602">
                  <c:v>5.6020000000000003</c:v>
                </c:pt>
                <c:pt idx="5603">
                  <c:v>5.6029999999999998</c:v>
                </c:pt>
                <c:pt idx="5604">
                  <c:v>5.6040000000000001</c:v>
                </c:pt>
                <c:pt idx="5605">
                  <c:v>5.6050000000000004</c:v>
                </c:pt>
                <c:pt idx="5606">
                  <c:v>5.6059999999999999</c:v>
                </c:pt>
                <c:pt idx="5607">
                  <c:v>5.6070000000000002</c:v>
                </c:pt>
                <c:pt idx="5608">
                  <c:v>5.6079999999999997</c:v>
                </c:pt>
                <c:pt idx="5609">
                  <c:v>5.609</c:v>
                </c:pt>
                <c:pt idx="5610">
                  <c:v>5.61</c:v>
                </c:pt>
                <c:pt idx="5611">
                  <c:v>5.6109999999999998</c:v>
                </c:pt>
                <c:pt idx="5612">
                  <c:v>5.6120000000000001</c:v>
                </c:pt>
                <c:pt idx="5613">
                  <c:v>5.6130000000000004</c:v>
                </c:pt>
                <c:pt idx="5614">
                  <c:v>5.6139999999999999</c:v>
                </c:pt>
                <c:pt idx="5615">
                  <c:v>5.6150000000000002</c:v>
                </c:pt>
                <c:pt idx="5616">
                  <c:v>5.6159999999999997</c:v>
                </c:pt>
                <c:pt idx="5617">
                  <c:v>5.617</c:v>
                </c:pt>
                <c:pt idx="5618">
                  <c:v>5.6180000000000003</c:v>
                </c:pt>
                <c:pt idx="5619">
                  <c:v>5.6189999999999998</c:v>
                </c:pt>
                <c:pt idx="5620">
                  <c:v>5.62</c:v>
                </c:pt>
                <c:pt idx="5621">
                  <c:v>5.6210000000000004</c:v>
                </c:pt>
                <c:pt idx="5622">
                  <c:v>5.6219999999999999</c:v>
                </c:pt>
                <c:pt idx="5623">
                  <c:v>5.6230000000000002</c:v>
                </c:pt>
                <c:pt idx="5624">
                  <c:v>5.6239999999999997</c:v>
                </c:pt>
                <c:pt idx="5625">
                  <c:v>5.625</c:v>
                </c:pt>
                <c:pt idx="5626">
                  <c:v>5.6260000000000003</c:v>
                </c:pt>
                <c:pt idx="5627">
                  <c:v>5.6269999999999998</c:v>
                </c:pt>
                <c:pt idx="5628">
                  <c:v>5.6280000000000001</c:v>
                </c:pt>
                <c:pt idx="5629">
                  <c:v>5.6289999999999996</c:v>
                </c:pt>
                <c:pt idx="5630">
                  <c:v>5.63</c:v>
                </c:pt>
                <c:pt idx="5631">
                  <c:v>5.6310000000000002</c:v>
                </c:pt>
                <c:pt idx="5632">
                  <c:v>5.6319999999999997</c:v>
                </c:pt>
                <c:pt idx="5633">
                  <c:v>5.633</c:v>
                </c:pt>
                <c:pt idx="5634">
                  <c:v>5.6340000000000003</c:v>
                </c:pt>
                <c:pt idx="5635">
                  <c:v>5.6349999999999998</c:v>
                </c:pt>
                <c:pt idx="5636">
                  <c:v>5.6360000000000001</c:v>
                </c:pt>
                <c:pt idx="5637">
                  <c:v>5.6369999999999996</c:v>
                </c:pt>
                <c:pt idx="5638">
                  <c:v>5.6379999999999999</c:v>
                </c:pt>
                <c:pt idx="5639">
                  <c:v>5.6390000000000002</c:v>
                </c:pt>
                <c:pt idx="5640">
                  <c:v>5.64</c:v>
                </c:pt>
                <c:pt idx="5641">
                  <c:v>5.641</c:v>
                </c:pt>
                <c:pt idx="5642">
                  <c:v>5.6420000000000003</c:v>
                </c:pt>
                <c:pt idx="5643">
                  <c:v>5.6429999999999998</c:v>
                </c:pt>
                <c:pt idx="5644">
                  <c:v>5.6440000000000001</c:v>
                </c:pt>
                <c:pt idx="5645">
                  <c:v>5.6449999999999996</c:v>
                </c:pt>
                <c:pt idx="5646">
                  <c:v>5.6459999999999999</c:v>
                </c:pt>
                <c:pt idx="5647">
                  <c:v>5.6470000000000002</c:v>
                </c:pt>
                <c:pt idx="5648">
                  <c:v>5.6479999999999997</c:v>
                </c:pt>
                <c:pt idx="5649">
                  <c:v>5.649</c:v>
                </c:pt>
                <c:pt idx="5650">
                  <c:v>5.65</c:v>
                </c:pt>
                <c:pt idx="5651">
                  <c:v>5.6509999999999998</c:v>
                </c:pt>
                <c:pt idx="5652">
                  <c:v>5.6520000000000001</c:v>
                </c:pt>
                <c:pt idx="5653">
                  <c:v>5.6529999999999996</c:v>
                </c:pt>
                <c:pt idx="5654">
                  <c:v>5.6539999999999999</c:v>
                </c:pt>
                <c:pt idx="5655">
                  <c:v>5.6550000000000002</c:v>
                </c:pt>
                <c:pt idx="5656">
                  <c:v>5.6559999999999997</c:v>
                </c:pt>
                <c:pt idx="5657">
                  <c:v>5.657</c:v>
                </c:pt>
                <c:pt idx="5658">
                  <c:v>5.6580000000000004</c:v>
                </c:pt>
                <c:pt idx="5659">
                  <c:v>5.6589999999999998</c:v>
                </c:pt>
                <c:pt idx="5660">
                  <c:v>5.66</c:v>
                </c:pt>
                <c:pt idx="5661">
                  <c:v>5.6609999999999996</c:v>
                </c:pt>
                <c:pt idx="5662">
                  <c:v>5.6619999999999999</c:v>
                </c:pt>
                <c:pt idx="5663">
                  <c:v>5.6630000000000003</c:v>
                </c:pt>
                <c:pt idx="5664">
                  <c:v>5.6639999999999997</c:v>
                </c:pt>
                <c:pt idx="5665">
                  <c:v>5.665</c:v>
                </c:pt>
                <c:pt idx="5666">
                  <c:v>5.6660000000000004</c:v>
                </c:pt>
                <c:pt idx="5667">
                  <c:v>5.6669999999999998</c:v>
                </c:pt>
                <c:pt idx="5668">
                  <c:v>5.6680000000000001</c:v>
                </c:pt>
                <c:pt idx="5669">
                  <c:v>5.6689999999999996</c:v>
                </c:pt>
                <c:pt idx="5670">
                  <c:v>5.67</c:v>
                </c:pt>
                <c:pt idx="5671">
                  <c:v>5.6710000000000003</c:v>
                </c:pt>
                <c:pt idx="5672">
                  <c:v>5.6719999999999997</c:v>
                </c:pt>
                <c:pt idx="5673">
                  <c:v>5.673</c:v>
                </c:pt>
                <c:pt idx="5674">
                  <c:v>5.6740000000000004</c:v>
                </c:pt>
                <c:pt idx="5675">
                  <c:v>5.6749999999999998</c:v>
                </c:pt>
                <c:pt idx="5676">
                  <c:v>5.6760000000000002</c:v>
                </c:pt>
                <c:pt idx="5677">
                  <c:v>5.6769999999999996</c:v>
                </c:pt>
                <c:pt idx="5678">
                  <c:v>5.6779999999999999</c:v>
                </c:pt>
                <c:pt idx="5679">
                  <c:v>5.6790000000000003</c:v>
                </c:pt>
                <c:pt idx="5680">
                  <c:v>5.68</c:v>
                </c:pt>
                <c:pt idx="5681">
                  <c:v>5.681</c:v>
                </c:pt>
                <c:pt idx="5682">
                  <c:v>5.6820000000000004</c:v>
                </c:pt>
                <c:pt idx="5683">
                  <c:v>5.6829999999999998</c:v>
                </c:pt>
                <c:pt idx="5684">
                  <c:v>5.6840000000000002</c:v>
                </c:pt>
                <c:pt idx="5685">
                  <c:v>5.6849999999999996</c:v>
                </c:pt>
                <c:pt idx="5686">
                  <c:v>5.6859999999999999</c:v>
                </c:pt>
                <c:pt idx="5687">
                  <c:v>5.6870000000000003</c:v>
                </c:pt>
                <c:pt idx="5688">
                  <c:v>5.6879999999999997</c:v>
                </c:pt>
                <c:pt idx="5689">
                  <c:v>5.6890000000000001</c:v>
                </c:pt>
                <c:pt idx="5690">
                  <c:v>5.69</c:v>
                </c:pt>
                <c:pt idx="5691">
                  <c:v>5.6909999999999998</c:v>
                </c:pt>
                <c:pt idx="5692">
                  <c:v>5.6920000000000002</c:v>
                </c:pt>
                <c:pt idx="5693">
                  <c:v>5.6929999999999996</c:v>
                </c:pt>
                <c:pt idx="5694">
                  <c:v>5.694</c:v>
                </c:pt>
                <c:pt idx="5695">
                  <c:v>5.6950000000000003</c:v>
                </c:pt>
                <c:pt idx="5696">
                  <c:v>5.6959999999999997</c:v>
                </c:pt>
                <c:pt idx="5697">
                  <c:v>5.6970000000000001</c:v>
                </c:pt>
                <c:pt idx="5698">
                  <c:v>5.6980000000000004</c:v>
                </c:pt>
                <c:pt idx="5699">
                  <c:v>5.6989999999999998</c:v>
                </c:pt>
                <c:pt idx="5700">
                  <c:v>5.7</c:v>
                </c:pt>
                <c:pt idx="5701">
                  <c:v>5.7009999999999996</c:v>
                </c:pt>
                <c:pt idx="5702">
                  <c:v>5.702</c:v>
                </c:pt>
                <c:pt idx="5703">
                  <c:v>5.7030000000000003</c:v>
                </c:pt>
                <c:pt idx="5704">
                  <c:v>5.7039999999999997</c:v>
                </c:pt>
                <c:pt idx="5705">
                  <c:v>5.7050000000000001</c:v>
                </c:pt>
                <c:pt idx="5706">
                  <c:v>5.7060000000000004</c:v>
                </c:pt>
                <c:pt idx="5707">
                  <c:v>5.7069999999999999</c:v>
                </c:pt>
                <c:pt idx="5708">
                  <c:v>5.7080000000000002</c:v>
                </c:pt>
                <c:pt idx="5709">
                  <c:v>5.7089999999999996</c:v>
                </c:pt>
                <c:pt idx="5710">
                  <c:v>5.71</c:v>
                </c:pt>
                <c:pt idx="5711">
                  <c:v>5.7110000000000003</c:v>
                </c:pt>
                <c:pt idx="5712">
                  <c:v>5.7119999999999997</c:v>
                </c:pt>
                <c:pt idx="5713">
                  <c:v>5.7130000000000001</c:v>
                </c:pt>
                <c:pt idx="5714">
                  <c:v>5.7140000000000004</c:v>
                </c:pt>
                <c:pt idx="5715">
                  <c:v>5.7149999999999999</c:v>
                </c:pt>
                <c:pt idx="5716">
                  <c:v>5.7160000000000002</c:v>
                </c:pt>
                <c:pt idx="5717">
                  <c:v>5.7169999999999996</c:v>
                </c:pt>
                <c:pt idx="5718">
                  <c:v>5.718</c:v>
                </c:pt>
                <c:pt idx="5719">
                  <c:v>5.7190000000000003</c:v>
                </c:pt>
                <c:pt idx="5720">
                  <c:v>5.72</c:v>
                </c:pt>
                <c:pt idx="5721">
                  <c:v>5.7210000000000001</c:v>
                </c:pt>
                <c:pt idx="5722">
                  <c:v>5.7220000000000004</c:v>
                </c:pt>
                <c:pt idx="5723">
                  <c:v>5.7229999999999999</c:v>
                </c:pt>
                <c:pt idx="5724">
                  <c:v>5.7240000000000002</c:v>
                </c:pt>
                <c:pt idx="5725">
                  <c:v>5.7249999999999996</c:v>
                </c:pt>
                <c:pt idx="5726">
                  <c:v>5.726</c:v>
                </c:pt>
                <c:pt idx="5727">
                  <c:v>5.7270000000000003</c:v>
                </c:pt>
                <c:pt idx="5728">
                  <c:v>5.7279999999999998</c:v>
                </c:pt>
                <c:pt idx="5729">
                  <c:v>5.7290000000000001</c:v>
                </c:pt>
                <c:pt idx="5730">
                  <c:v>5.73</c:v>
                </c:pt>
                <c:pt idx="5731">
                  <c:v>5.7309999999999999</c:v>
                </c:pt>
                <c:pt idx="5732">
                  <c:v>5.7320000000000002</c:v>
                </c:pt>
                <c:pt idx="5733">
                  <c:v>5.7329999999999997</c:v>
                </c:pt>
                <c:pt idx="5734">
                  <c:v>5.734</c:v>
                </c:pt>
                <c:pt idx="5735">
                  <c:v>5.7350000000000003</c:v>
                </c:pt>
                <c:pt idx="5736">
                  <c:v>5.7359999999999998</c:v>
                </c:pt>
                <c:pt idx="5737">
                  <c:v>5.7370000000000001</c:v>
                </c:pt>
                <c:pt idx="5738">
                  <c:v>5.7380000000000004</c:v>
                </c:pt>
                <c:pt idx="5739">
                  <c:v>5.7389999999999999</c:v>
                </c:pt>
                <c:pt idx="5740">
                  <c:v>5.74</c:v>
                </c:pt>
                <c:pt idx="5741">
                  <c:v>5.7409999999999997</c:v>
                </c:pt>
                <c:pt idx="5742">
                  <c:v>5.742</c:v>
                </c:pt>
                <c:pt idx="5743">
                  <c:v>5.7430000000000003</c:v>
                </c:pt>
                <c:pt idx="5744">
                  <c:v>5.7439999999999998</c:v>
                </c:pt>
                <c:pt idx="5745">
                  <c:v>5.7450000000000001</c:v>
                </c:pt>
                <c:pt idx="5746">
                  <c:v>5.7460000000000004</c:v>
                </c:pt>
                <c:pt idx="5747">
                  <c:v>5.7469999999999999</c:v>
                </c:pt>
                <c:pt idx="5748">
                  <c:v>5.7480000000000002</c:v>
                </c:pt>
                <c:pt idx="5749">
                  <c:v>5.7489999999999997</c:v>
                </c:pt>
                <c:pt idx="5750">
                  <c:v>5.75</c:v>
                </c:pt>
                <c:pt idx="5751">
                  <c:v>5.7510000000000003</c:v>
                </c:pt>
                <c:pt idx="5752">
                  <c:v>5.7519999999999998</c:v>
                </c:pt>
                <c:pt idx="5753">
                  <c:v>5.7530000000000001</c:v>
                </c:pt>
                <c:pt idx="5754">
                  <c:v>5.7539999999999996</c:v>
                </c:pt>
                <c:pt idx="5755">
                  <c:v>5.7549999999999999</c:v>
                </c:pt>
                <c:pt idx="5756">
                  <c:v>5.7560000000000002</c:v>
                </c:pt>
                <c:pt idx="5757">
                  <c:v>5.7569999999999997</c:v>
                </c:pt>
                <c:pt idx="5758">
                  <c:v>5.758</c:v>
                </c:pt>
                <c:pt idx="5759">
                  <c:v>5.7590000000000003</c:v>
                </c:pt>
                <c:pt idx="5760">
                  <c:v>5.76</c:v>
                </c:pt>
                <c:pt idx="5761">
                  <c:v>5.7610000000000001</c:v>
                </c:pt>
                <c:pt idx="5762">
                  <c:v>5.7619999999999996</c:v>
                </c:pt>
                <c:pt idx="5763">
                  <c:v>5.7629999999999999</c:v>
                </c:pt>
                <c:pt idx="5764">
                  <c:v>5.7640000000000002</c:v>
                </c:pt>
                <c:pt idx="5765">
                  <c:v>5.7649999999999997</c:v>
                </c:pt>
                <c:pt idx="5766">
                  <c:v>5.766</c:v>
                </c:pt>
                <c:pt idx="5767">
                  <c:v>5.7670000000000003</c:v>
                </c:pt>
                <c:pt idx="5768">
                  <c:v>5.7679999999999998</c:v>
                </c:pt>
                <c:pt idx="5769">
                  <c:v>5.7690000000000001</c:v>
                </c:pt>
                <c:pt idx="5770">
                  <c:v>5.77</c:v>
                </c:pt>
                <c:pt idx="5771">
                  <c:v>5.7709999999999999</c:v>
                </c:pt>
                <c:pt idx="5772">
                  <c:v>5.7720000000000002</c:v>
                </c:pt>
                <c:pt idx="5773">
                  <c:v>5.7729999999999997</c:v>
                </c:pt>
                <c:pt idx="5774">
                  <c:v>5.774</c:v>
                </c:pt>
                <c:pt idx="5775">
                  <c:v>5.7750000000000004</c:v>
                </c:pt>
                <c:pt idx="5776">
                  <c:v>5.7759999999999998</c:v>
                </c:pt>
                <c:pt idx="5777">
                  <c:v>5.7770000000000001</c:v>
                </c:pt>
                <c:pt idx="5778">
                  <c:v>5.7779999999999996</c:v>
                </c:pt>
                <c:pt idx="5779">
                  <c:v>5.7789999999999999</c:v>
                </c:pt>
                <c:pt idx="5780">
                  <c:v>5.78</c:v>
                </c:pt>
                <c:pt idx="5781">
                  <c:v>5.7809999999999997</c:v>
                </c:pt>
                <c:pt idx="5782">
                  <c:v>5.782</c:v>
                </c:pt>
                <c:pt idx="5783">
                  <c:v>5.7830000000000004</c:v>
                </c:pt>
                <c:pt idx="5784">
                  <c:v>5.7839999999999998</c:v>
                </c:pt>
                <c:pt idx="5785">
                  <c:v>5.7850000000000001</c:v>
                </c:pt>
                <c:pt idx="5786">
                  <c:v>5.7859999999999996</c:v>
                </c:pt>
                <c:pt idx="5787">
                  <c:v>5.7869999999999999</c:v>
                </c:pt>
                <c:pt idx="5788">
                  <c:v>5.7880000000000003</c:v>
                </c:pt>
                <c:pt idx="5789">
                  <c:v>5.7889999999999997</c:v>
                </c:pt>
                <c:pt idx="5790">
                  <c:v>5.79</c:v>
                </c:pt>
                <c:pt idx="5791">
                  <c:v>5.7910000000000004</c:v>
                </c:pt>
                <c:pt idx="5792">
                  <c:v>5.7919999999999998</c:v>
                </c:pt>
                <c:pt idx="5793">
                  <c:v>5.7930000000000001</c:v>
                </c:pt>
                <c:pt idx="5794">
                  <c:v>5.7939999999999996</c:v>
                </c:pt>
                <c:pt idx="5795">
                  <c:v>5.7949999999999999</c:v>
                </c:pt>
                <c:pt idx="5796">
                  <c:v>5.7960000000000003</c:v>
                </c:pt>
                <c:pt idx="5797">
                  <c:v>5.7969999999999997</c:v>
                </c:pt>
                <c:pt idx="5798">
                  <c:v>5.798</c:v>
                </c:pt>
                <c:pt idx="5799">
                  <c:v>5.7990000000000004</c:v>
                </c:pt>
                <c:pt idx="5800">
                  <c:v>5.8</c:v>
                </c:pt>
                <c:pt idx="5801">
                  <c:v>5.8010000000000002</c:v>
                </c:pt>
                <c:pt idx="5802">
                  <c:v>5.8019999999999996</c:v>
                </c:pt>
                <c:pt idx="5803">
                  <c:v>5.8029999999999999</c:v>
                </c:pt>
                <c:pt idx="5804">
                  <c:v>5.8040000000000003</c:v>
                </c:pt>
                <c:pt idx="5805">
                  <c:v>5.8049999999999997</c:v>
                </c:pt>
                <c:pt idx="5806">
                  <c:v>5.806</c:v>
                </c:pt>
                <c:pt idx="5807">
                  <c:v>5.8070000000000004</c:v>
                </c:pt>
                <c:pt idx="5808">
                  <c:v>5.8079999999999998</c:v>
                </c:pt>
                <c:pt idx="5809">
                  <c:v>5.8090000000000002</c:v>
                </c:pt>
                <c:pt idx="5810">
                  <c:v>5.81</c:v>
                </c:pt>
                <c:pt idx="5811">
                  <c:v>5.8109999999999999</c:v>
                </c:pt>
                <c:pt idx="5812">
                  <c:v>5.8120000000000003</c:v>
                </c:pt>
                <c:pt idx="5813">
                  <c:v>5.8129999999999997</c:v>
                </c:pt>
                <c:pt idx="5814">
                  <c:v>5.8140000000000001</c:v>
                </c:pt>
                <c:pt idx="5815">
                  <c:v>5.8150000000000004</c:v>
                </c:pt>
                <c:pt idx="5816">
                  <c:v>5.8159999999999998</c:v>
                </c:pt>
                <c:pt idx="5817">
                  <c:v>5.8170000000000002</c:v>
                </c:pt>
                <c:pt idx="5818">
                  <c:v>5.8179999999999996</c:v>
                </c:pt>
                <c:pt idx="5819">
                  <c:v>5.819</c:v>
                </c:pt>
                <c:pt idx="5820">
                  <c:v>5.82</c:v>
                </c:pt>
                <c:pt idx="5821">
                  <c:v>5.8209999999999997</c:v>
                </c:pt>
                <c:pt idx="5822">
                  <c:v>5.8220000000000001</c:v>
                </c:pt>
                <c:pt idx="5823">
                  <c:v>5.8230000000000004</c:v>
                </c:pt>
                <c:pt idx="5824">
                  <c:v>5.8239999999999998</c:v>
                </c:pt>
                <c:pt idx="5825">
                  <c:v>5.8250000000000002</c:v>
                </c:pt>
                <c:pt idx="5826">
                  <c:v>5.8259999999999996</c:v>
                </c:pt>
                <c:pt idx="5827">
                  <c:v>5.827</c:v>
                </c:pt>
                <c:pt idx="5828">
                  <c:v>5.8280000000000003</c:v>
                </c:pt>
                <c:pt idx="5829">
                  <c:v>5.8289999999999997</c:v>
                </c:pt>
                <c:pt idx="5830">
                  <c:v>5.83</c:v>
                </c:pt>
                <c:pt idx="5831">
                  <c:v>5.8310000000000004</c:v>
                </c:pt>
                <c:pt idx="5832">
                  <c:v>5.8319999999999999</c:v>
                </c:pt>
                <c:pt idx="5833">
                  <c:v>5.8330000000000002</c:v>
                </c:pt>
                <c:pt idx="5834">
                  <c:v>5.8339999999999996</c:v>
                </c:pt>
                <c:pt idx="5835">
                  <c:v>5.835</c:v>
                </c:pt>
                <c:pt idx="5836">
                  <c:v>5.8360000000000003</c:v>
                </c:pt>
                <c:pt idx="5837">
                  <c:v>5.8369999999999997</c:v>
                </c:pt>
                <c:pt idx="5838">
                  <c:v>5.8380000000000001</c:v>
                </c:pt>
                <c:pt idx="5839">
                  <c:v>5.8390000000000004</c:v>
                </c:pt>
                <c:pt idx="5840">
                  <c:v>5.84</c:v>
                </c:pt>
                <c:pt idx="5841">
                  <c:v>5.8410000000000002</c:v>
                </c:pt>
                <c:pt idx="5842">
                  <c:v>5.8419999999999996</c:v>
                </c:pt>
                <c:pt idx="5843">
                  <c:v>5.843</c:v>
                </c:pt>
                <c:pt idx="5844">
                  <c:v>5.8440000000000003</c:v>
                </c:pt>
                <c:pt idx="5845">
                  <c:v>5.8449999999999998</c:v>
                </c:pt>
                <c:pt idx="5846">
                  <c:v>5.8460000000000001</c:v>
                </c:pt>
                <c:pt idx="5847">
                  <c:v>5.8470000000000004</c:v>
                </c:pt>
                <c:pt idx="5848">
                  <c:v>5.8479999999999999</c:v>
                </c:pt>
                <c:pt idx="5849">
                  <c:v>5.8490000000000002</c:v>
                </c:pt>
                <c:pt idx="5850">
                  <c:v>5.85</c:v>
                </c:pt>
                <c:pt idx="5851">
                  <c:v>5.851</c:v>
                </c:pt>
                <c:pt idx="5852">
                  <c:v>5.8520000000000003</c:v>
                </c:pt>
                <c:pt idx="5853">
                  <c:v>5.8529999999999998</c:v>
                </c:pt>
                <c:pt idx="5854">
                  <c:v>5.8540000000000001</c:v>
                </c:pt>
                <c:pt idx="5855">
                  <c:v>5.8550000000000004</c:v>
                </c:pt>
                <c:pt idx="5856">
                  <c:v>5.8559999999999999</c:v>
                </c:pt>
                <c:pt idx="5857">
                  <c:v>5.8570000000000002</c:v>
                </c:pt>
                <c:pt idx="5858">
                  <c:v>5.8579999999999997</c:v>
                </c:pt>
                <c:pt idx="5859">
                  <c:v>5.859</c:v>
                </c:pt>
                <c:pt idx="5860">
                  <c:v>5.86</c:v>
                </c:pt>
                <c:pt idx="5861">
                  <c:v>5.8609999999999998</c:v>
                </c:pt>
                <c:pt idx="5862">
                  <c:v>5.8620000000000001</c:v>
                </c:pt>
                <c:pt idx="5863">
                  <c:v>5.8630000000000004</c:v>
                </c:pt>
                <c:pt idx="5864">
                  <c:v>5.8639999999999999</c:v>
                </c:pt>
                <c:pt idx="5865">
                  <c:v>5.8650000000000002</c:v>
                </c:pt>
                <c:pt idx="5866">
                  <c:v>5.8659999999999997</c:v>
                </c:pt>
                <c:pt idx="5867">
                  <c:v>5.867</c:v>
                </c:pt>
                <c:pt idx="5868">
                  <c:v>5.8680000000000003</c:v>
                </c:pt>
                <c:pt idx="5869">
                  <c:v>5.8689999999999998</c:v>
                </c:pt>
                <c:pt idx="5870">
                  <c:v>5.87</c:v>
                </c:pt>
                <c:pt idx="5871">
                  <c:v>5.8710000000000004</c:v>
                </c:pt>
                <c:pt idx="5872">
                  <c:v>5.8719999999999999</c:v>
                </c:pt>
                <c:pt idx="5873">
                  <c:v>5.8730000000000002</c:v>
                </c:pt>
                <c:pt idx="5874">
                  <c:v>5.8739999999999997</c:v>
                </c:pt>
                <c:pt idx="5875">
                  <c:v>5.875</c:v>
                </c:pt>
                <c:pt idx="5876">
                  <c:v>5.8760000000000003</c:v>
                </c:pt>
                <c:pt idx="5877">
                  <c:v>5.8769999999999998</c:v>
                </c:pt>
                <c:pt idx="5878">
                  <c:v>5.8780000000000001</c:v>
                </c:pt>
                <c:pt idx="5879">
                  <c:v>5.8789999999999996</c:v>
                </c:pt>
                <c:pt idx="5880">
                  <c:v>5.88</c:v>
                </c:pt>
                <c:pt idx="5881">
                  <c:v>5.8810000000000002</c:v>
                </c:pt>
                <c:pt idx="5882">
                  <c:v>5.8819999999999997</c:v>
                </c:pt>
                <c:pt idx="5883">
                  <c:v>5.883</c:v>
                </c:pt>
                <c:pt idx="5884">
                  <c:v>5.8840000000000003</c:v>
                </c:pt>
                <c:pt idx="5885">
                  <c:v>5.8849999999999998</c:v>
                </c:pt>
                <c:pt idx="5886">
                  <c:v>5.8860000000000001</c:v>
                </c:pt>
                <c:pt idx="5887">
                  <c:v>5.8869999999999996</c:v>
                </c:pt>
                <c:pt idx="5888">
                  <c:v>5.8879999999999999</c:v>
                </c:pt>
                <c:pt idx="5889">
                  <c:v>5.8890000000000002</c:v>
                </c:pt>
                <c:pt idx="5890">
                  <c:v>5.89</c:v>
                </c:pt>
                <c:pt idx="5891">
                  <c:v>5.891</c:v>
                </c:pt>
                <c:pt idx="5892">
                  <c:v>5.8920000000000003</c:v>
                </c:pt>
                <c:pt idx="5893">
                  <c:v>5.8929999999999998</c:v>
                </c:pt>
                <c:pt idx="5894">
                  <c:v>5.8940000000000001</c:v>
                </c:pt>
                <c:pt idx="5895">
                  <c:v>5.8949999999999996</c:v>
                </c:pt>
                <c:pt idx="5896">
                  <c:v>5.8959999999999999</c:v>
                </c:pt>
                <c:pt idx="5897">
                  <c:v>5.8970000000000002</c:v>
                </c:pt>
                <c:pt idx="5898">
                  <c:v>5.8979999999999997</c:v>
                </c:pt>
                <c:pt idx="5899">
                  <c:v>5.899</c:v>
                </c:pt>
                <c:pt idx="5900">
                  <c:v>5.9</c:v>
                </c:pt>
                <c:pt idx="5901">
                  <c:v>5.9009999999999998</c:v>
                </c:pt>
                <c:pt idx="5902">
                  <c:v>5.9020000000000001</c:v>
                </c:pt>
                <c:pt idx="5903">
                  <c:v>5.9029999999999996</c:v>
                </c:pt>
                <c:pt idx="5904">
                  <c:v>5.9039999999999999</c:v>
                </c:pt>
                <c:pt idx="5905">
                  <c:v>5.9050000000000002</c:v>
                </c:pt>
                <c:pt idx="5906">
                  <c:v>5.9059999999999997</c:v>
                </c:pt>
                <c:pt idx="5907">
                  <c:v>5.907</c:v>
                </c:pt>
                <c:pt idx="5908">
                  <c:v>5.9080000000000004</c:v>
                </c:pt>
                <c:pt idx="5909">
                  <c:v>5.9089999999999998</c:v>
                </c:pt>
                <c:pt idx="5910">
                  <c:v>5.91</c:v>
                </c:pt>
                <c:pt idx="5911">
                  <c:v>5.9109999999999996</c:v>
                </c:pt>
                <c:pt idx="5912">
                  <c:v>5.9119999999999999</c:v>
                </c:pt>
                <c:pt idx="5913">
                  <c:v>5.9130000000000003</c:v>
                </c:pt>
                <c:pt idx="5914">
                  <c:v>5.9139999999999997</c:v>
                </c:pt>
                <c:pt idx="5915">
                  <c:v>5.915</c:v>
                </c:pt>
                <c:pt idx="5916">
                  <c:v>5.9160000000000004</c:v>
                </c:pt>
                <c:pt idx="5917">
                  <c:v>5.9169999999999998</c:v>
                </c:pt>
                <c:pt idx="5918">
                  <c:v>5.9180000000000001</c:v>
                </c:pt>
                <c:pt idx="5919">
                  <c:v>5.9189999999999996</c:v>
                </c:pt>
                <c:pt idx="5920">
                  <c:v>5.92</c:v>
                </c:pt>
                <c:pt idx="5921">
                  <c:v>5.9210000000000003</c:v>
                </c:pt>
                <c:pt idx="5922">
                  <c:v>5.9219999999999997</c:v>
                </c:pt>
                <c:pt idx="5923">
                  <c:v>5.923</c:v>
                </c:pt>
                <c:pt idx="5924">
                  <c:v>5.9240000000000004</c:v>
                </c:pt>
                <c:pt idx="5925">
                  <c:v>5.9249999999999998</c:v>
                </c:pt>
                <c:pt idx="5926">
                  <c:v>5.9260000000000002</c:v>
                </c:pt>
                <c:pt idx="5927">
                  <c:v>5.9269999999999996</c:v>
                </c:pt>
                <c:pt idx="5928">
                  <c:v>5.9279999999999999</c:v>
                </c:pt>
                <c:pt idx="5929">
                  <c:v>5.9290000000000003</c:v>
                </c:pt>
                <c:pt idx="5930">
                  <c:v>5.93</c:v>
                </c:pt>
                <c:pt idx="5931">
                  <c:v>5.931</c:v>
                </c:pt>
                <c:pt idx="5932">
                  <c:v>5.9320000000000004</c:v>
                </c:pt>
                <c:pt idx="5933">
                  <c:v>5.9329999999999998</c:v>
                </c:pt>
                <c:pt idx="5934">
                  <c:v>5.9340000000000002</c:v>
                </c:pt>
                <c:pt idx="5935">
                  <c:v>5.9349999999999996</c:v>
                </c:pt>
                <c:pt idx="5936">
                  <c:v>5.9359999999999999</c:v>
                </c:pt>
                <c:pt idx="5937">
                  <c:v>5.9370000000000003</c:v>
                </c:pt>
                <c:pt idx="5938">
                  <c:v>5.9379999999999997</c:v>
                </c:pt>
                <c:pt idx="5939">
                  <c:v>5.9390000000000001</c:v>
                </c:pt>
                <c:pt idx="5940">
                  <c:v>5.94</c:v>
                </c:pt>
                <c:pt idx="5941">
                  <c:v>5.9409999999999998</c:v>
                </c:pt>
                <c:pt idx="5942">
                  <c:v>5.9420000000000002</c:v>
                </c:pt>
                <c:pt idx="5943">
                  <c:v>5.9429999999999996</c:v>
                </c:pt>
                <c:pt idx="5944">
                  <c:v>5.944</c:v>
                </c:pt>
                <c:pt idx="5945">
                  <c:v>5.9450000000000003</c:v>
                </c:pt>
                <c:pt idx="5946">
                  <c:v>5.9459999999999997</c:v>
                </c:pt>
                <c:pt idx="5947">
                  <c:v>5.9470000000000001</c:v>
                </c:pt>
                <c:pt idx="5948">
                  <c:v>5.9480000000000004</c:v>
                </c:pt>
                <c:pt idx="5949">
                  <c:v>5.9489999999999998</c:v>
                </c:pt>
                <c:pt idx="5950">
                  <c:v>5.95</c:v>
                </c:pt>
                <c:pt idx="5951">
                  <c:v>5.9509999999999996</c:v>
                </c:pt>
                <c:pt idx="5952">
                  <c:v>5.952</c:v>
                </c:pt>
                <c:pt idx="5953">
                  <c:v>5.9530000000000003</c:v>
                </c:pt>
                <c:pt idx="5954">
                  <c:v>5.9539999999999997</c:v>
                </c:pt>
                <c:pt idx="5955">
                  <c:v>5.9550000000000001</c:v>
                </c:pt>
                <c:pt idx="5956">
                  <c:v>5.9560000000000004</c:v>
                </c:pt>
                <c:pt idx="5957">
                  <c:v>5.9569999999999999</c:v>
                </c:pt>
                <c:pt idx="5958">
                  <c:v>5.9580000000000002</c:v>
                </c:pt>
                <c:pt idx="5959">
                  <c:v>5.9589999999999996</c:v>
                </c:pt>
                <c:pt idx="5960">
                  <c:v>5.96</c:v>
                </c:pt>
                <c:pt idx="5961">
                  <c:v>5.9610000000000003</c:v>
                </c:pt>
                <c:pt idx="5962">
                  <c:v>5.9619999999999997</c:v>
                </c:pt>
                <c:pt idx="5963">
                  <c:v>5.9630000000000001</c:v>
                </c:pt>
                <c:pt idx="5964">
                  <c:v>5.9640000000000004</c:v>
                </c:pt>
                <c:pt idx="5965">
                  <c:v>5.9649999999999999</c:v>
                </c:pt>
                <c:pt idx="5966">
                  <c:v>5.9660000000000002</c:v>
                </c:pt>
                <c:pt idx="5967">
                  <c:v>5.9669999999999996</c:v>
                </c:pt>
                <c:pt idx="5968">
                  <c:v>5.968</c:v>
                </c:pt>
                <c:pt idx="5969">
                  <c:v>5.9690000000000003</c:v>
                </c:pt>
                <c:pt idx="5970">
                  <c:v>5.97</c:v>
                </c:pt>
                <c:pt idx="5971">
                  <c:v>5.9710000000000001</c:v>
                </c:pt>
                <c:pt idx="5972">
                  <c:v>5.9720000000000004</c:v>
                </c:pt>
                <c:pt idx="5973">
                  <c:v>5.9729999999999999</c:v>
                </c:pt>
                <c:pt idx="5974">
                  <c:v>5.9740000000000002</c:v>
                </c:pt>
                <c:pt idx="5975">
                  <c:v>5.9749999999999996</c:v>
                </c:pt>
                <c:pt idx="5976">
                  <c:v>5.976</c:v>
                </c:pt>
                <c:pt idx="5977">
                  <c:v>5.9770000000000003</c:v>
                </c:pt>
                <c:pt idx="5978">
                  <c:v>5.9779999999999998</c:v>
                </c:pt>
                <c:pt idx="5979">
                  <c:v>5.9790000000000001</c:v>
                </c:pt>
                <c:pt idx="5980">
                  <c:v>5.98</c:v>
                </c:pt>
                <c:pt idx="5981">
                  <c:v>5.9809999999999999</c:v>
                </c:pt>
                <c:pt idx="5982">
                  <c:v>5.9820000000000002</c:v>
                </c:pt>
                <c:pt idx="5983">
                  <c:v>5.9829999999999997</c:v>
                </c:pt>
                <c:pt idx="5984">
                  <c:v>5.984</c:v>
                </c:pt>
                <c:pt idx="5985">
                  <c:v>5.9850000000000003</c:v>
                </c:pt>
                <c:pt idx="5986">
                  <c:v>5.9859999999999998</c:v>
                </c:pt>
                <c:pt idx="5987">
                  <c:v>5.9870000000000001</c:v>
                </c:pt>
                <c:pt idx="5988">
                  <c:v>5.9880000000000004</c:v>
                </c:pt>
                <c:pt idx="5989">
                  <c:v>5.9889999999999999</c:v>
                </c:pt>
                <c:pt idx="5990">
                  <c:v>5.99</c:v>
                </c:pt>
                <c:pt idx="5991">
                  <c:v>5.9909999999999997</c:v>
                </c:pt>
                <c:pt idx="5992">
                  <c:v>5.992</c:v>
                </c:pt>
                <c:pt idx="5993">
                  <c:v>5.9930000000000003</c:v>
                </c:pt>
                <c:pt idx="5994">
                  <c:v>5.9939999999999998</c:v>
                </c:pt>
                <c:pt idx="5995">
                  <c:v>5.9950000000000001</c:v>
                </c:pt>
                <c:pt idx="5996">
                  <c:v>5.9960000000000004</c:v>
                </c:pt>
                <c:pt idx="5997">
                  <c:v>5.9969999999999999</c:v>
                </c:pt>
                <c:pt idx="5998">
                  <c:v>5.9980000000000002</c:v>
                </c:pt>
                <c:pt idx="5999">
                  <c:v>5.9989999999999997</c:v>
                </c:pt>
                <c:pt idx="6000">
                  <c:v>6</c:v>
                </c:pt>
                <c:pt idx="6001">
                  <c:v>6.0010000000000003</c:v>
                </c:pt>
                <c:pt idx="6002">
                  <c:v>6.0019999999999998</c:v>
                </c:pt>
                <c:pt idx="6003">
                  <c:v>6.0030000000000001</c:v>
                </c:pt>
                <c:pt idx="6004">
                  <c:v>6.0039999999999996</c:v>
                </c:pt>
                <c:pt idx="6005">
                  <c:v>6.0049999999999999</c:v>
                </c:pt>
                <c:pt idx="6006">
                  <c:v>6.0060000000000002</c:v>
                </c:pt>
                <c:pt idx="6007">
                  <c:v>6.0069999999999997</c:v>
                </c:pt>
                <c:pt idx="6008">
                  <c:v>6.008</c:v>
                </c:pt>
                <c:pt idx="6009">
                  <c:v>6.0090000000000003</c:v>
                </c:pt>
                <c:pt idx="6010">
                  <c:v>6.01</c:v>
                </c:pt>
                <c:pt idx="6011">
                  <c:v>6.0110000000000001</c:v>
                </c:pt>
                <c:pt idx="6012">
                  <c:v>6.0119999999999996</c:v>
                </c:pt>
                <c:pt idx="6013">
                  <c:v>6.0129999999999999</c:v>
                </c:pt>
                <c:pt idx="6014">
                  <c:v>6.0140000000000002</c:v>
                </c:pt>
                <c:pt idx="6015">
                  <c:v>6.0149999999999997</c:v>
                </c:pt>
                <c:pt idx="6016">
                  <c:v>6.016</c:v>
                </c:pt>
                <c:pt idx="6017">
                  <c:v>6.0170000000000003</c:v>
                </c:pt>
                <c:pt idx="6018">
                  <c:v>6.0179999999999998</c:v>
                </c:pt>
                <c:pt idx="6019">
                  <c:v>6.0190000000000001</c:v>
                </c:pt>
                <c:pt idx="6020">
                  <c:v>6.02</c:v>
                </c:pt>
                <c:pt idx="6021">
                  <c:v>6.0209999999999999</c:v>
                </c:pt>
                <c:pt idx="6022">
                  <c:v>6.0220000000000002</c:v>
                </c:pt>
                <c:pt idx="6023">
                  <c:v>6.0229999999999997</c:v>
                </c:pt>
                <c:pt idx="6024">
                  <c:v>6.024</c:v>
                </c:pt>
                <c:pt idx="6025">
                  <c:v>6.0250000000000004</c:v>
                </c:pt>
                <c:pt idx="6026">
                  <c:v>6.0259999999999998</c:v>
                </c:pt>
                <c:pt idx="6027">
                  <c:v>6.0270000000000001</c:v>
                </c:pt>
                <c:pt idx="6028">
                  <c:v>6.0279999999999996</c:v>
                </c:pt>
                <c:pt idx="6029">
                  <c:v>6.0289999999999999</c:v>
                </c:pt>
                <c:pt idx="6030">
                  <c:v>6.03</c:v>
                </c:pt>
                <c:pt idx="6031">
                  <c:v>6.0309999999999997</c:v>
                </c:pt>
                <c:pt idx="6032">
                  <c:v>6.032</c:v>
                </c:pt>
                <c:pt idx="6033">
                  <c:v>6.0330000000000004</c:v>
                </c:pt>
                <c:pt idx="6034">
                  <c:v>6.0339999999999998</c:v>
                </c:pt>
                <c:pt idx="6035">
                  <c:v>6.0350000000000001</c:v>
                </c:pt>
                <c:pt idx="6036">
                  <c:v>6.0359999999999996</c:v>
                </c:pt>
                <c:pt idx="6037">
                  <c:v>6.0369999999999999</c:v>
                </c:pt>
                <c:pt idx="6038">
                  <c:v>6.0380000000000003</c:v>
                </c:pt>
                <c:pt idx="6039">
                  <c:v>6.0389999999999997</c:v>
                </c:pt>
                <c:pt idx="6040">
                  <c:v>6.04</c:v>
                </c:pt>
                <c:pt idx="6041">
                  <c:v>6.0410000000000004</c:v>
                </c:pt>
                <c:pt idx="6042">
                  <c:v>6.0419999999999998</c:v>
                </c:pt>
                <c:pt idx="6043">
                  <c:v>6.0430000000000001</c:v>
                </c:pt>
                <c:pt idx="6044">
                  <c:v>6.0439999999999996</c:v>
                </c:pt>
                <c:pt idx="6045">
                  <c:v>6.0449999999999999</c:v>
                </c:pt>
                <c:pt idx="6046">
                  <c:v>6.0460000000000003</c:v>
                </c:pt>
                <c:pt idx="6047">
                  <c:v>6.0469999999999997</c:v>
                </c:pt>
                <c:pt idx="6048">
                  <c:v>6.048</c:v>
                </c:pt>
                <c:pt idx="6049">
                  <c:v>6.0490000000000004</c:v>
                </c:pt>
                <c:pt idx="6050">
                  <c:v>6.05</c:v>
                </c:pt>
                <c:pt idx="6051">
                  <c:v>6.0510000000000002</c:v>
                </c:pt>
                <c:pt idx="6052">
                  <c:v>6.0519999999999996</c:v>
                </c:pt>
                <c:pt idx="6053">
                  <c:v>6.0529999999999999</c:v>
                </c:pt>
                <c:pt idx="6054">
                  <c:v>6.0540000000000003</c:v>
                </c:pt>
                <c:pt idx="6055">
                  <c:v>6.0549999999999997</c:v>
                </c:pt>
                <c:pt idx="6056">
                  <c:v>6.056</c:v>
                </c:pt>
                <c:pt idx="6057">
                  <c:v>6.0570000000000004</c:v>
                </c:pt>
                <c:pt idx="6058">
                  <c:v>6.0579999999999998</c:v>
                </c:pt>
                <c:pt idx="6059">
                  <c:v>6.0590000000000002</c:v>
                </c:pt>
                <c:pt idx="6060">
                  <c:v>6.06</c:v>
                </c:pt>
                <c:pt idx="6061">
                  <c:v>6.0609999999999999</c:v>
                </c:pt>
                <c:pt idx="6062">
                  <c:v>6.0620000000000003</c:v>
                </c:pt>
                <c:pt idx="6063">
                  <c:v>6.0629999999999997</c:v>
                </c:pt>
                <c:pt idx="6064">
                  <c:v>6.0640000000000001</c:v>
                </c:pt>
                <c:pt idx="6065">
                  <c:v>6.0650000000000004</c:v>
                </c:pt>
                <c:pt idx="6066">
                  <c:v>6.0659999999999998</c:v>
                </c:pt>
                <c:pt idx="6067">
                  <c:v>6.0670000000000002</c:v>
                </c:pt>
                <c:pt idx="6068">
                  <c:v>6.0679999999999996</c:v>
                </c:pt>
                <c:pt idx="6069">
                  <c:v>6.069</c:v>
                </c:pt>
                <c:pt idx="6070">
                  <c:v>6.07</c:v>
                </c:pt>
                <c:pt idx="6071">
                  <c:v>6.0709999999999997</c:v>
                </c:pt>
                <c:pt idx="6072">
                  <c:v>6.0720000000000001</c:v>
                </c:pt>
                <c:pt idx="6073">
                  <c:v>6.0730000000000004</c:v>
                </c:pt>
                <c:pt idx="6074">
                  <c:v>6.0739999999999998</c:v>
                </c:pt>
                <c:pt idx="6075">
                  <c:v>6.0750000000000002</c:v>
                </c:pt>
                <c:pt idx="6076">
                  <c:v>6.0759999999999996</c:v>
                </c:pt>
                <c:pt idx="6077">
                  <c:v>6.077</c:v>
                </c:pt>
                <c:pt idx="6078">
                  <c:v>6.0780000000000003</c:v>
                </c:pt>
                <c:pt idx="6079">
                  <c:v>6.0789999999999997</c:v>
                </c:pt>
                <c:pt idx="6080">
                  <c:v>6.08</c:v>
                </c:pt>
                <c:pt idx="6081">
                  <c:v>6.0810000000000004</c:v>
                </c:pt>
                <c:pt idx="6082">
                  <c:v>6.0819999999999999</c:v>
                </c:pt>
                <c:pt idx="6083">
                  <c:v>6.0830000000000002</c:v>
                </c:pt>
                <c:pt idx="6084">
                  <c:v>6.0839999999999996</c:v>
                </c:pt>
                <c:pt idx="6085">
                  <c:v>6.085</c:v>
                </c:pt>
                <c:pt idx="6086">
                  <c:v>6.0860000000000003</c:v>
                </c:pt>
                <c:pt idx="6087">
                  <c:v>6.0869999999999997</c:v>
                </c:pt>
                <c:pt idx="6088">
                  <c:v>6.0880000000000001</c:v>
                </c:pt>
                <c:pt idx="6089">
                  <c:v>6.0890000000000004</c:v>
                </c:pt>
                <c:pt idx="6090">
                  <c:v>6.09</c:v>
                </c:pt>
                <c:pt idx="6091">
                  <c:v>6.0910000000000002</c:v>
                </c:pt>
                <c:pt idx="6092">
                  <c:v>6.0919999999999996</c:v>
                </c:pt>
                <c:pt idx="6093">
                  <c:v>6.093</c:v>
                </c:pt>
                <c:pt idx="6094">
                  <c:v>6.0940000000000003</c:v>
                </c:pt>
                <c:pt idx="6095">
                  <c:v>6.0949999999999998</c:v>
                </c:pt>
                <c:pt idx="6096">
                  <c:v>6.0960000000000001</c:v>
                </c:pt>
                <c:pt idx="6097">
                  <c:v>6.0970000000000004</c:v>
                </c:pt>
                <c:pt idx="6098">
                  <c:v>6.0979999999999999</c:v>
                </c:pt>
                <c:pt idx="6099">
                  <c:v>6.0990000000000002</c:v>
                </c:pt>
                <c:pt idx="6100">
                  <c:v>6.1</c:v>
                </c:pt>
                <c:pt idx="6101">
                  <c:v>6.101</c:v>
                </c:pt>
                <c:pt idx="6102">
                  <c:v>6.1020000000000003</c:v>
                </c:pt>
                <c:pt idx="6103">
                  <c:v>6.1029999999999998</c:v>
                </c:pt>
                <c:pt idx="6104">
                  <c:v>6.1040000000000001</c:v>
                </c:pt>
                <c:pt idx="6105">
                  <c:v>6.1050000000000004</c:v>
                </c:pt>
                <c:pt idx="6106">
                  <c:v>6.1059999999999999</c:v>
                </c:pt>
                <c:pt idx="6107">
                  <c:v>6.1070000000000002</c:v>
                </c:pt>
                <c:pt idx="6108">
                  <c:v>6.1079999999999997</c:v>
                </c:pt>
                <c:pt idx="6109">
                  <c:v>6.109</c:v>
                </c:pt>
                <c:pt idx="6110">
                  <c:v>6.11</c:v>
                </c:pt>
                <c:pt idx="6111">
                  <c:v>6.1109999999999998</c:v>
                </c:pt>
                <c:pt idx="6112">
                  <c:v>6.1120000000000001</c:v>
                </c:pt>
                <c:pt idx="6113">
                  <c:v>6.1130000000000004</c:v>
                </c:pt>
                <c:pt idx="6114">
                  <c:v>6.1139999999999999</c:v>
                </c:pt>
                <c:pt idx="6115">
                  <c:v>6.1150000000000002</c:v>
                </c:pt>
                <c:pt idx="6116">
                  <c:v>6.1159999999999997</c:v>
                </c:pt>
                <c:pt idx="6117">
                  <c:v>6.117</c:v>
                </c:pt>
                <c:pt idx="6118">
                  <c:v>6.1180000000000003</c:v>
                </c:pt>
                <c:pt idx="6119">
                  <c:v>6.1189999999999998</c:v>
                </c:pt>
                <c:pt idx="6120">
                  <c:v>6.12</c:v>
                </c:pt>
                <c:pt idx="6121">
                  <c:v>6.1210000000000004</c:v>
                </c:pt>
                <c:pt idx="6122">
                  <c:v>6.1219999999999999</c:v>
                </c:pt>
                <c:pt idx="6123">
                  <c:v>6.1230000000000002</c:v>
                </c:pt>
                <c:pt idx="6124">
                  <c:v>6.1239999999999997</c:v>
                </c:pt>
                <c:pt idx="6125">
                  <c:v>6.125</c:v>
                </c:pt>
                <c:pt idx="6126">
                  <c:v>6.1260000000000003</c:v>
                </c:pt>
                <c:pt idx="6127">
                  <c:v>6.1269999999999998</c:v>
                </c:pt>
                <c:pt idx="6128">
                  <c:v>6.1280000000000001</c:v>
                </c:pt>
                <c:pt idx="6129">
                  <c:v>6.1289999999999996</c:v>
                </c:pt>
                <c:pt idx="6130">
                  <c:v>6.13</c:v>
                </c:pt>
                <c:pt idx="6131">
                  <c:v>6.1310000000000002</c:v>
                </c:pt>
                <c:pt idx="6132">
                  <c:v>6.1319999999999997</c:v>
                </c:pt>
                <c:pt idx="6133">
                  <c:v>6.133</c:v>
                </c:pt>
                <c:pt idx="6134">
                  <c:v>6.1340000000000003</c:v>
                </c:pt>
                <c:pt idx="6135">
                  <c:v>6.1349999999999998</c:v>
                </c:pt>
                <c:pt idx="6136">
                  <c:v>6.1360000000000001</c:v>
                </c:pt>
                <c:pt idx="6137">
                  <c:v>6.1369999999999996</c:v>
                </c:pt>
                <c:pt idx="6138">
                  <c:v>6.1379999999999999</c:v>
                </c:pt>
                <c:pt idx="6139">
                  <c:v>6.1390000000000002</c:v>
                </c:pt>
                <c:pt idx="6140">
                  <c:v>6.14</c:v>
                </c:pt>
                <c:pt idx="6141">
                  <c:v>6.141</c:v>
                </c:pt>
                <c:pt idx="6142">
                  <c:v>6.1420000000000003</c:v>
                </c:pt>
                <c:pt idx="6143">
                  <c:v>6.1429999999999998</c:v>
                </c:pt>
                <c:pt idx="6144">
                  <c:v>6.1440000000000001</c:v>
                </c:pt>
                <c:pt idx="6145">
                  <c:v>6.1449999999999996</c:v>
                </c:pt>
                <c:pt idx="6146">
                  <c:v>6.1459999999999999</c:v>
                </c:pt>
                <c:pt idx="6147">
                  <c:v>6.1470000000000002</c:v>
                </c:pt>
                <c:pt idx="6148">
                  <c:v>6.1479999999999997</c:v>
                </c:pt>
                <c:pt idx="6149">
                  <c:v>6.149</c:v>
                </c:pt>
                <c:pt idx="6150">
                  <c:v>6.15</c:v>
                </c:pt>
                <c:pt idx="6151">
                  <c:v>6.1509999999999998</c:v>
                </c:pt>
                <c:pt idx="6152">
                  <c:v>6.1520000000000001</c:v>
                </c:pt>
                <c:pt idx="6153">
                  <c:v>6.1529999999999996</c:v>
                </c:pt>
                <c:pt idx="6154">
                  <c:v>6.1539999999999999</c:v>
                </c:pt>
                <c:pt idx="6155">
                  <c:v>6.1550000000000002</c:v>
                </c:pt>
                <c:pt idx="6156">
                  <c:v>6.1559999999999997</c:v>
                </c:pt>
                <c:pt idx="6157">
                  <c:v>6.157</c:v>
                </c:pt>
                <c:pt idx="6158">
                  <c:v>6.1580000000000004</c:v>
                </c:pt>
                <c:pt idx="6159">
                  <c:v>6.1589999999999998</c:v>
                </c:pt>
                <c:pt idx="6160">
                  <c:v>6.16</c:v>
                </c:pt>
                <c:pt idx="6161">
                  <c:v>6.1609999999999996</c:v>
                </c:pt>
                <c:pt idx="6162">
                  <c:v>6.1619999999999999</c:v>
                </c:pt>
                <c:pt idx="6163">
                  <c:v>6.1630000000000003</c:v>
                </c:pt>
                <c:pt idx="6164">
                  <c:v>6.1639999999999997</c:v>
                </c:pt>
                <c:pt idx="6165">
                  <c:v>6.165</c:v>
                </c:pt>
                <c:pt idx="6166">
                  <c:v>6.1660000000000004</c:v>
                </c:pt>
                <c:pt idx="6167">
                  <c:v>6.1669999999999998</c:v>
                </c:pt>
                <c:pt idx="6168">
                  <c:v>6.1680000000000001</c:v>
                </c:pt>
                <c:pt idx="6169">
                  <c:v>6.1689999999999996</c:v>
                </c:pt>
                <c:pt idx="6170">
                  <c:v>6.17</c:v>
                </c:pt>
                <c:pt idx="6171">
                  <c:v>6.1710000000000003</c:v>
                </c:pt>
                <c:pt idx="6172">
                  <c:v>6.1719999999999997</c:v>
                </c:pt>
                <c:pt idx="6173">
                  <c:v>6.173</c:v>
                </c:pt>
                <c:pt idx="6174">
                  <c:v>6.1740000000000004</c:v>
                </c:pt>
                <c:pt idx="6175">
                  <c:v>6.1749999999999998</c:v>
                </c:pt>
                <c:pt idx="6176">
                  <c:v>6.1760000000000002</c:v>
                </c:pt>
                <c:pt idx="6177">
                  <c:v>6.1769999999999996</c:v>
                </c:pt>
                <c:pt idx="6178">
                  <c:v>6.1779999999999999</c:v>
                </c:pt>
                <c:pt idx="6179">
                  <c:v>6.1790000000000003</c:v>
                </c:pt>
                <c:pt idx="6180">
                  <c:v>6.18</c:v>
                </c:pt>
                <c:pt idx="6181">
                  <c:v>6.181</c:v>
                </c:pt>
                <c:pt idx="6182">
                  <c:v>6.1820000000000004</c:v>
                </c:pt>
                <c:pt idx="6183">
                  <c:v>6.1829999999999998</c:v>
                </c:pt>
                <c:pt idx="6184">
                  <c:v>6.1840000000000002</c:v>
                </c:pt>
                <c:pt idx="6185">
                  <c:v>6.1849999999999996</c:v>
                </c:pt>
                <c:pt idx="6186">
                  <c:v>6.1859999999999999</c:v>
                </c:pt>
                <c:pt idx="6187">
                  <c:v>6.1870000000000003</c:v>
                </c:pt>
                <c:pt idx="6188">
                  <c:v>6.1879999999999997</c:v>
                </c:pt>
                <c:pt idx="6189">
                  <c:v>6.1890000000000001</c:v>
                </c:pt>
                <c:pt idx="6190">
                  <c:v>6.19</c:v>
                </c:pt>
                <c:pt idx="6191">
                  <c:v>6.1909999999999998</c:v>
                </c:pt>
                <c:pt idx="6192">
                  <c:v>6.1920000000000002</c:v>
                </c:pt>
                <c:pt idx="6193">
                  <c:v>6.1929999999999996</c:v>
                </c:pt>
                <c:pt idx="6194">
                  <c:v>6.194</c:v>
                </c:pt>
                <c:pt idx="6195">
                  <c:v>6.1950000000000003</c:v>
                </c:pt>
                <c:pt idx="6196">
                  <c:v>6.1959999999999997</c:v>
                </c:pt>
                <c:pt idx="6197">
                  <c:v>6.1970000000000001</c:v>
                </c:pt>
                <c:pt idx="6198">
                  <c:v>6.1980000000000004</c:v>
                </c:pt>
                <c:pt idx="6199">
                  <c:v>6.1989999999999998</c:v>
                </c:pt>
                <c:pt idx="6200">
                  <c:v>6.2</c:v>
                </c:pt>
                <c:pt idx="6201">
                  <c:v>6.2009999999999996</c:v>
                </c:pt>
                <c:pt idx="6202">
                  <c:v>6.202</c:v>
                </c:pt>
                <c:pt idx="6203">
                  <c:v>6.2030000000000003</c:v>
                </c:pt>
                <c:pt idx="6204">
                  <c:v>6.2039999999999997</c:v>
                </c:pt>
                <c:pt idx="6205">
                  <c:v>6.2050000000000001</c:v>
                </c:pt>
                <c:pt idx="6206">
                  <c:v>6.2060000000000004</c:v>
                </c:pt>
                <c:pt idx="6207">
                  <c:v>6.2069999999999999</c:v>
                </c:pt>
                <c:pt idx="6208">
                  <c:v>6.2080000000000002</c:v>
                </c:pt>
                <c:pt idx="6209">
                  <c:v>6.2089999999999996</c:v>
                </c:pt>
                <c:pt idx="6210">
                  <c:v>6.21</c:v>
                </c:pt>
                <c:pt idx="6211">
                  <c:v>6.2110000000000003</c:v>
                </c:pt>
                <c:pt idx="6212">
                  <c:v>6.2119999999999997</c:v>
                </c:pt>
                <c:pt idx="6213">
                  <c:v>6.2130000000000001</c:v>
                </c:pt>
                <c:pt idx="6214">
                  <c:v>6.2140000000000004</c:v>
                </c:pt>
                <c:pt idx="6215">
                  <c:v>6.2149999999999999</c:v>
                </c:pt>
                <c:pt idx="6216">
                  <c:v>6.2160000000000002</c:v>
                </c:pt>
                <c:pt idx="6217">
                  <c:v>6.2169999999999996</c:v>
                </c:pt>
                <c:pt idx="6218">
                  <c:v>6.218</c:v>
                </c:pt>
                <c:pt idx="6219">
                  <c:v>6.2190000000000003</c:v>
                </c:pt>
                <c:pt idx="6220">
                  <c:v>6.22</c:v>
                </c:pt>
                <c:pt idx="6221">
                  <c:v>6.2210000000000001</c:v>
                </c:pt>
                <c:pt idx="6222">
                  <c:v>6.2220000000000004</c:v>
                </c:pt>
                <c:pt idx="6223">
                  <c:v>6.2229999999999999</c:v>
                </c:pt>
                <c:pt idx="6224">
                  <c:v>6.2240000000000002</c:v>
                </c:pt>
                <c:pt idx="6225">
                  <c:v>6.2249999999999996</c:v>
                </c:pt>
                <c:pt idx="6226">
                  <c:v>6.226</c:v>
                </c:pt>
                <c:pt idx="6227">
                  <c:v>6.2270000000000003</c:v>
                </c:pt>
                <c:pt idx="6228">
                  <c:v>6.2279999999999998</c:v>
                </c:pt>
                <c:pt idx="6229">
                  <c:v>6.2290000000000001</c:v>
                </c:pt>
                <c:pt idx="6230">
                  <c:v>6.23</c:v>
                </c:pt>
                <c:pt idx="6231">
                  <c:v>6.2309999999999999</c:v>
                </c:pt>
                <c:pt idx="6232">
                  <c:v>6.2320000000000002</c:v>
                </c:pt>
                <c:pt idx="6233">
                  <c:v>6.2329999999999997</c:v>
                </c:pt>
                <c:pt idx="6234">
                  <c:v>6.234</c:v>
                </c:pt>
                <c:pt idx="6235">
                  <c:v>6.2350000000000003</c:v>
                </c:pt>
                <c:pt idx="6236">
                  <c:v>6.2359999999999998</c:v>
                </c:pt>
                <c:pt idx="6237">
                  <c:v>6.2370000000000001</c:v>
                </c:pt>
                <c:pt idx="6238">
                  <c:v>6.2380000000000004</c:v>
                </c:pt>
                <c:pt idx="6239">
                  <c:v>6.2389999999999999</c:v>
                </c:pt>
                <c:pt idx="6240">
                  <c:v>6.24</c:v>
                </c:pt>
                <c:pt idx="6241">
                  <c:v>6.2409999999999997</c:v>
                </c:pt>
                <c:pt idx="6242">
                  <c:v>6.242</c:v>
                </c:pt>
                <c:pt idx="6243">
                  <c:v>6.2430000000000003</c:v>
                </c:pt>
                <c:pt idx="6244">
                  <c:v>6.2439999999999998</c:v>
                </c:pt>
                <c:pt idx="6245">
                  <c:v>6.2450000000000001</c:v>
                </c:pt>
                <c:pt idx="6246">
                  <c:v>6.2460000000000004</c:v>
                </c:pt>
                <c:pt idx="6247">
                  <c:v>6.2469999999999999</c:v>
                </c:pt>
                <c:pt idx="6248">
                  <c:v>6.2480000000000002</c:v>
                </c:pt>
                <c:pt idx="6249">
                  <c:v>6.2489999999999997</c:v>
                </c:pt>
                <c:pt idx="6250">
                  <c:v>6.25</c:v>
                </c:pt>
                <c:pt idx="6251">
                  <c:v>6.2510000000000003</c:v>
                </c:pt>
                <c:pt idx="6252">
                  <c:v>6.2519999999999998</c:v>
                </c:pt>
                <c:pt idx="6253">
                  <c:v>6.2530000000000001</c:v>
                </c:pt>
                <c:pt idx="6254">
                  <c:v>6.2539999999999996</c:v>
                </c:pt>
                <c:pt idx="6255">
                  <c:v>6.2549999999999999</c:v>
                </c:pt>
                <c:pt idx="6256">
                  <c:v>6.2560000000000002</c:v>
                </c:pt>
                <c:pt idx="6257">
                  <c:v>6.2569999999999997</c:v>
                </c:pt>
                <c:pt idx="6258">
                  <c:v>6.258</c:v>
                </c:pt>
                <c:pt idx="6259">
                  <c:v>6.2590000000000003</c:v>
                </c:pt>
                <c:pt idx="6260">
                  <c:v>6.26</c:v>
                </c:pt>
                <c:pt idx="6261">
                  <c:v>6.2610000000000001</c:v>
                </c:pt>
                <c:pt idx="6262">
                  <c:v>6.2619999999999996</c:v>
                </c:pt>
                <c:pt idx="6263">
                  <c:v>6.2629999999999999</c:v>
                </c:pt>
                <c:pt idx="6264">
                  <c:v>6.2640000000000002</c:v>
                </c:pt>
                <c:pt idx="6265">
                  <c:v>6.2649999999999997</c:v>
                </c:pt>
                <c:pt idx="6266">
                  <c:v>6.266</c:v>
                </c:pt>
                <c:pt idx="6267">
                  <c:v>6.2670000000000003</c:v>
                </c:pt>
                <c:pt idx="6268">
                  <c:v>6.2679999999999998</c:v>
                </c:pt>
                <c:pt idx="6269">
                  <c:v>6.2690000000000001</c:v>
                </c:pt>
                <c:pt idx="6270">
                  <c:v>6.27</c:v>
                </c:pt>
                <c:pt idx="6271">
                  <c:v>6.2709999999999999</c:v>
                </c:pt>
                <c:pt idx="6272">
                  <c:v>6.2720000000000002</c:v>
                </c:pt>
                <c:pt idx="6273">
                  <c:v>6.2729999999999997</c:v>
                </c:pt>
                <c:pt idx="6274">
                  <c:v>6.274</c:v>
                </c:pt>
                <c:pt idx="6275">
                  <c:v>6.2750000000000004</c:v>
                </c:pt>
                <c:pt idx="6276">
                  <c:v>6.2759999999999998</c:v>
                </c:pt>
                <c:pt idx="6277">
                  <c:v>6.2770000000000001</c:v>
                </c:pt>
                <c:pt idx="6278">
                  <c:v>6.2779999999999996</c:v>
                </c:pt>
                <c:pt idx="6279">
                  <c:v>6.2789999999999999</c:v>
                </c:pt>
                <c:pt idx="6280">
                  <c:v>6.28</c:v>
                </c:pt>
                <c:pt idx="6281">
                  <c:v>6.2809999999999997</c:v>
                </c:pt>
                <c:pt idx="6282">
                  <c:v>6.282</c:v>
                </c:pt>
                <c:pt idx="6283">
                  <c:v>6.2830000000000004</c:v>
                </c:pt>
                <c:pt idx="6284">
                  <c:v>6.2839999999999998</c:v>
                </c:pt>
                <c:pt idx="6285">
                  <c:v>6.2850000000000001</c:v>
                </c:pt>
                <c:pt idx="6286">
                  <c:v>6.2859999999999996</c:v>
                </c:pt>
                <c:pt idx="6287">
                  <c:v>6.2869999999999999</c:v>
                </c:pt>
                <c:pt idx="6288">
                  <c:v>6.2880000000000003</c:v>
                </c:pt>
                <c:pt idx="6289">
                  <c:v>6.2889999999999997</c:v>
                </c:pt>
                <c:pt idx="6290">
                  <c:v>6.29</c:v>
                </c:pt>
                <c:pt idx="6291">
                  <c:v>6.2910000000000004</c:v>
                </c:pt>
                <c:pt idx="6292">
                  <c:v>6.2919999999999998</c:v>
                </c:pt>
                <c:pt idx="6293">
                  <c:v>6.2930000000000001</c:v>
                </c:pt>
                <c:pt idx="6294">
                  <c:v>6.2939999999999996</c:v>
                </c:pt>
                <c:pt idx="6295">
                  <c:v>6.2949999999999999</c:v>
                </c:pt>
                <c:pt idx="6296">
                  <c:v>6.2960000000000003</c:v>
                </c:pt>
                <c:pt idx="6297">
                  <c:v>6.2969999999999997</c:v>
                </c:pt>
                <c:pt idx="6298">
                  <c:v>6.298</c:v>
                </c:pt>
                <c:pt idx="6299">
                  <c:v>6.2990000000000004</c:v>
                </c:pt>
                <c:pt idx="6300">
                  <c:v>6.3</c:v>
                </c:pt>
                <c:pt idx="6301">
                  <c:v>6.3010000000000002</c:v>
                </c:pt>
                <c:pt idx="6302">
                  <c:v>6.3019999999999996</c:v>
                </c:pt>
                <c:pt idx="6303">
                  <c:v>6.3029999999999999</c:v>
                </c:pt>
                <c:pt idx="6304">
                  <c:v>6.3040000000000003</c:v>
                </c:pt>
                <c:pt idx="6305">
                  <c:v>6.3049999999999997</c:v>
                </c:pt>
                <c:pt idx="6306">
                  <c:v>6.306</c:v>
                </c:pt>
                <c:pt idx="6307">
                  <c:v>6.3070000000000004</c:v>
                </c:pt>
                <c:pt idx="6308">
                  <c:v>6.3079999999999998</c:v>
                </c:pt>
                <c:pt idx="6309">
                  <c:v>6.3090000000000002</c:v>
                </c:pt>
                <c:pt idx="6310">
                  <c:v>6.31</c:v>
                </c:pt>
                <c:pt idx="6311">
                  <c:v>6.3109999999999999</c:v>
                </c:pt>
                <c:pt idx="6312">
                  <c:v>6.3120000000000003</c:v>
                </c:pt>
                <c:pt idx="6313">
                  <c:v>6.3129999999999997</c:v>
                </c:pt>
                <c:pt idx="6314">
                  <c:v>6.3140000000000001</c:v>
                </c:pt>
                <c:pt idx="6315">
                  <c:v>6.3150000000000004</c:v>
                </c:pt>
                <c:pt idx="6316">
                  <c:v>6.3159999999999998</c:v>
                </c:pt>
                <c:pt idx="6317">
                  <c:v>6.3170000000000002</c:v>
                </c:pt>
                <c:pt idx="6318">
                  <c:v>6.3179999999999996</c:v>
                </c:pt>
                <c:pt idx="6319">
                  <c:v>6.319</c:v>
                </c:pt>
                <c:pt idx="6320">
                  <c:v>6.32</c:v>
                </c:pt>
                <c:pt idx="6321">
                  <c:v>6.3209999999999997</c:v>
                </c:pt>
                <c:pt idx="6322">
                  <c:v>6.3220000000000001</c:v>
                </c:pt>
                <c:pt idx="6323">
                  <c:v>6.3230000000000004</c:v>
                </c:pt>
                <c:pt idx="6324">
                  <c:v>6.3239999999999998</c:v>
                </c:pt>
                <c:pt idx="6325">
                  <c:v>6.3250000000000002</c:v>
                </c:pt>
                <c:pt idx="6326">
                  <c:v>6.3259999999999996</c:v>
                </c:pt>
                <c:pt idx="6327">
                  <c:v>6.327</c:v>
                </c:pt>
                <c:pt idx="6328">
                  <c:v>6.3280000000000003</c:v>
                </c:pt>
                <c:pt idx="6329">
                  <c:v>6.3289999999999997</c:v>
                </c:pt>
                <c:pt idx="6330">
                  <c:v>6.33</c:v>
                </c:pt>
                <c:pt idx="6331">
                  <c:v>6.3310000000000004</c:v>
                </c:pt>
                <c:pt idx="6332">
                  <c:v>6.3319999999999999</c:v>
                </c:pt>
                <c:pt idx="6333">
                  <c:v>6.3330000000000002</c:v>
                </c:pt>
                <c:pt idx="6334">
                  <c:v>6.3339999999999996</c:v>
                </c:pt>
                <c:pt idx="6335">
                  <c:v>6.335</c:v>
                </c:pt>
                <c:pt idx="6336">
                  <c:v>6.3360000000000003</c:v>
                </c:pt>
                <c:pt idx="6337">
                  <c:v>6.3369999999999997</c:v>
                </c:pt>
                <c:pt idx="6338">
                  <c:v>6.3380000000000001</c:v>
                </c:pt>
                <c:pt idx="6339">
                  <c:v>6.3390000000000004</c:v>
                </c:pt>
                <c:pt idx="6340">
                  <c:v>6.34</c:v>
                </c:pt>
                <c:pt idx="6341">
                  <c:v>6.3410000000000002</c:v>
                </c:pt>
                <c:pt idx="6342">
                  <c:v>6.3419999999999996</c:v>
                </c:pt>
                <c:pt idx="6343">
                  <c:v>6.343</c:v>
                </c:pt>
                <c:pt idx="6344">
                  <c:v>6.3440000000000003</c:v>
                </c:pt>
                <c:pt idx="6345">
                  <c:v>6.3449999999999998</c:v>
                </c:pt>
                <c:pt idx="6346">
                  <c:v>6.3460000000000001</c:v>
                </c:pt>
                <c:pt idx="6347">
                  <c:v>6.3470000000000004</c:v>
                </c:pt>
                <c:pt idx="6348">
                  <c:v>6.3479999999999999</c:v>
                </c:pt>
                <c:pt idx="6349">
                  <c:v>6.3490000000000002</c:v>
                </c:pt>
                <c:pt idx="6350">
                  <c:v>6.35</c:v>
                </c:pt>
                <c:pt idx="6351">
                  <c:v>6.351</c:v>
                </c:pt>
                <c:pt idx="6352">
                  <c:v>6.3520000000000003</c:v>
                </c:pt>
                <c:pt idx="6353">
                  <c:v>6.3529999999999998</c:v>
                </c:pt>
                <c:pt idx="6354">
                  <c:v>6.3540000000000001</c:v>
                </c:pt>
                <c:pt idx="6355">
                  <c:v>6.3550000000000004</c:v>
                </c:pt>
                <c:pt idx="6356">
                  <c:v>6.3559999999999999</c:v>
                </c:pt>
                <c:pt idx="6357">
                  <c:v>6.3570000000000002</c:v>
                </c:pt>
                <c:pt idx="6358">
                  <c:v>6.3579999999999997</c:v>
                </c:pt>
                <c:pt idx="6359">
                  <c:v>6.359</c:v>
                </c:pt>
                <c:pt idx="6360">
                  <c:v>6.36</c:v>
                </c:pt>
                <c:pt idx="6361">
                  <c:v>6.3609999999999998</c:v>
                </c:pt>
                <c:pt idx="6362">
                  <c:v>6.3620000000000001</c:v>
                </c:pt>
                <c:pt idx="6363">
                  <c:v>6.3630000000000004</c:v>
                </c:pt>
                <c:pt idx="6364">
                  <c:v>6.3639999999999999</c:v>
                </c:pt>
                <c:pt idx="6365">
                  <c:v>6.3650000000000002</c:v>
                </c:pt>
                <c:pt idx="6366">
                  <c:v>6.3659999999999997</c:v>
                </c:pt>
                <c:pt idx="6367">
                  <c:v>6.367</c:v>
                </c:pt>
                <c:pt idx="6368">
                  <c:v>6.3680000000000003</c:v>
                </c:pt>
                <c:pt idx="6369">
                  <c:v>6.3689999999999998</c:v>
                </c:pt>
                <c:pt idx="6370">
                  <c:v>6.37</c:v>
                </c:pt>
                <c:pt idx="6371">
                  <c:v>6.3710000000000004</c:v>
                </c:pt>
                <c:pt idx="6372">
                  <c:v>6.3719999999999999</c:v>
                </c:pt>
                <c:pt idx="6373">
                  <c:v>6.3730000000000002</c:v>
                </c:pt>
                <c:pt idx="6374">
                  <c:v>6.3739999999999997</c:v>
                </c:pt>
                <c:pt idx="6375">
                  <c:v>6.375</c:v>
                </c:pt>
                <c:pt idx="6376">
                  <c:v>6.3760000000000003</c:v>
                </c:pt>
                <c:pt idx="6377">
                  <c:v>6.3769999999999998</c:v>
                </c:pt>
                <c:pt idx="6378">
                  <c:v>6.3780000000000001</c:v>
                </c:pt>
                <c:pt idx="6379">
                  <c:v>6.3789999999999996</c:v>
                </c:pt>
                <c:pt idx="6380">
                  <c:v>6.38</c:v>
                </c:pt>
                <c:pt idx="6381">
                  <c:v>6.3810000000000002</c:v>
                </c:pt>
                <c:pt idx="6382">
                  <c:v>6.3819999999999997</c:v>
                </c:pt>
                <c:pt idx="6383">
                  <c:v>6.383</c:v>
                </c:pt>
                <c:pt idx="6384">
                  <c:v>6.3840000000000003</c:v>
                </c:pt>
                <c:pt idx="6385">
                  <c:v>6.3849999999999998</c:v>
                </c:pt>
                <c:pt idx="6386">
                  <c:v>6.3860000000000001</c:v>
                </c:pt>
                <c:pt idx="6387">
                  <c:v>6.3869999999999996</c:v>
                </c:pt>
                <c:pt idx="6388">
                  <c:v>6.3879999999999999</c:v>
                </c:pt>
                <c:pt idx="6389">
                  <c:v>6.3890000000000002</c:v>
                </c:pt>
                <c:pt idx="6390">
                  <c:v>6.39</c:v>
                </c:pt>
                <c:pt idx="6391">
                  <c:v>6.391</c:v>
                </c:pt>
                <c:pt idx="6392">
                  <c:v>6.3920000000000003</c:v>
                </c:pt>
                <c:pt idx="6393">
                  <c:v>6.3929999999999998</c:v>
                </c:pt>
                <c:pt idx="6394">
                  <c:v>6.3940000000000001</c:v>
                </c:pt>
                <c:pt idx="6395">
                  <c:v>6.3949999999999996</c:v>
                </c:pt>
                <c:pt idx="6396">
                  <c:v>6.3959999999999999</c:v>
                </c:pt>
                <c:pt idx="6397">
                  <c:v>6.3970000000000002</c:v>
                </c:pt>
                <c:pt idx="6398">
                  <c:v>6.3979999999999997</c:v>
                </c:pt>
                <c:pt idx="6399">
                  <c:v>6.399</c:v>
                </c:pt>
                <c:pt idx="6400">
                  <c:v>6.4</c:v>
                </c:pt>
                <c:pt idx="6401">
                  <c:v>6.4009999999999998</c:v>
                </c:pt>
                <c:pt idx="6402">
                  <c:v>6.4020000000000001</c:v>
                </c:pt>
                <c:pt idx="6403">
                  <c:v>6.4029999999999996</c:v>
                </c:pt>
                <c:pt idx="6404">
                  <c:v>6.4039999999999999</c:v>
                </c:pt>
                <c:pt idx="6405">
                  <c:v>6.4050000000000002</c:v>
                </c:pt>
                <c:pt idx="6406">
                  <c:v>6.4059999999999997</c:v>
                </c:pt>
                <c:pt idx="6407">
                  <c:v>6.407</c:v>
                </c:pt>
                <c:pt idx="6408">
                  <c:v>6.4080000000000004</c:v>
                </c:pt>
                <c:pt idx="6409">
                  <c:v>6.4089999999999998</c:v>
                </c:pt>
                <c:pt idx="6410">
                  <c:v>6.41</c:v>
                </c:pt>
                <c:pt idx="6411">
                  <c:v>6.4109999999999996</c:v>
                </c:pt>
                <c:pt idx="6412">
                  <c:v>6.4119999999999999</c:v>
                </c:pt>
                <c:pt idx="6413">
                  <c:v>6.4130000000000003</c:v>
                </c:pt>
                <c:pt idx="6414">
                  <c:v>6.4139999999999997</c:v>
                </c:pt>
                <c:pt idx="6415">
                  <c:v>6.415</c:v>
                </c:pt>
                <c:pt idx="6416">
                  <c:v>6.4160000000000004</c:v>
                </c:pt>
                <c:pt idx="6417">
                  <c:v>6.4169999999999998</c:v>
                </c:pt>
                <c:pt idx="6418">
                  <c:v>6.4180000000000001</c:v>
                </c:pt>
                <c:pt idx="6419">
                  <c:v>6.4189999999999996</c:v>
                </c:pt>
                <c:pt idx="6420">
                  <c:v>6.42</c:v>
                </c:pt>
                <c:pt idx="6421">
                  <c:v>6.4210000000000003</c:v>
                </c:pt>
                <c:pt idx="6422">
                  <c:v>6.4219999999999997</c:v>
                </c:pt>
                <c:pt idx="6423">
                  <c:v>6.423</c:v>
                </c:pt>
                <c:pt idx="6424">
                  <c:v>6.4240000000000004</c:v>
                </c:pt>
                <c:pt idx="6425">
                  <c:v>6.4249999999999998</c:v>
                </c:pt>
                <c:pt idx="6426">
                  <c:v>6.4260000000000002</c:v>
                </c:pt>
                <c:pt idx="6427">
                  <c:v>6.4269999999999996</c:v>
                </c:pt>
                <c:pt idx="6428">
                  <c:v>6.4279999999999999</c:v>
                </c:pt>
                <c:pt idx="6429">
                  <c:v>6.4290000000000003</c:v>
                </c:pt>
                <c:pt idx="6430">
                  <c:v>6.43</c:v>
                </c:pt>
                <c:pt idx="6431">
                  <c:v>6.431</c:v>
                </c:pt>
                <c:pt idx="6432">
                  <c:v>6.4320000000000004</c:v>
                </c:pt>
                <c:pt idx="6433">
                  <c:v>6.4329999999999998</c:v>
                </c:pt>
                <c:pt idx="6434">
                  <c:v>6.4340000000000002</c:v>
                </c:pt>
                <c:pt idx="6435">
                  <c:v>6.4349999999999996</c:v>
                </c:pt>
                <c:pt idx="6436">
                  <c:v>6.4359999999999999</c:v>
                </c:pt>
                <c:pt idx="6437">
                  <c:v>6.4370000000000003</c:v>
                </c:pt>
                <c:pt idx="6438">
                  <c:v>6.4379999999999997</c:v>
                </c:pt>
                <c:pt idx="6439">
                  <c:v>6.4390000000000001</c:v>
                </c:pt>
                <c:pt idx="6440">
                  <c:v>6.44</c:v>
                </c:pt>
                <c:pt idx="6441">
                  <c:v>6.4409999999999998</c:v>
                </c:pt>
                <c:pt idx="6442">
                  <c:v>6.4420000000000002</c:v>
                </c:pt>
                <c:pt idx="6443">
                  <c:v>6.4429999999999996</c:v>
                </c:pt>
                <c:pt idx="6444">
                  <c:v>6.444</c:v>
                </c:pt>
                <c:pt idx="6445">
                  <c:v>6.4450000000000003</c:v>
                </c:pt>
                <c:pt idx="6446">
                  <c:v>6.4459999999999997</c:v>
                </c:pt>
                <c:pt idx="6447">
                  <c:v>6.4470000000000001</c:v>
                </c:pt>
                <c:pt idx="6448">
                  <c:v>6.4480000000000004</c:v>
                </c:pt>
                <c:pt idx="6449">
                  <c:v>6.4489999999999998</c:v>
                </c:pt>
                <c:pt idx="6450">
                  <c:v>6.45</c:v>
                </c:pt>
                <c:pt idx="6451">
                  <c:v>6.4509999999999996</c:v>
                </c:pt>
                <c:pt idx="6452">
                  <c:v>6.452</c:v>
                </c:pt>
                <c:pt idx="6453">
                  <c:v>6.4530000000000003</c:v>
                </c:pt>
                <c:pt idx="6454">
                  <c:v>6.4539999999999997</c:v>
                </c:pt>
                <c:pt idx="6455">
                  <c:v>6.4550000000000001</c:v>
                </c:pt>
                <c:pt idx="6456">
                  <c:v>6.4560000000000004</c:v>
                </c:pt>
                <c:pt idx="6457">
                  <c:v>6.4569999999999999</c:v>
                </c:pt>
                <c:pt idx="6458">
                  <c:v>6.4580000000000002</c:v>
                </c:pt>
                <c:pt idx="6459">
                  <c:v>6.4589999999999996</c:v>
                </c:pt>
                <c:pt idx="6460">
                  <c:v>6.46</c:v>
                </c:pt>
                <c:pt idx="6461">
                  <c:v>6.4610000000000003</c:v>
                </c:pt>
                <c:pt idx="6462">
                  <c:v>6.4619999999999997</c:v>
                </c:pt>
                <c:pt idx="6463">
                  <c:v>6.4630000000000001</c:v>
                </c:pt>
                <c:pt idx="6464">
                  <c:v>6.4640000000000004</c:v>
                </c:pt>
                <c:pt idx="6465">
                  <c:v>6.4649999999999999</c:v>
                </c:pt>
                <c:pt idx="6466">
                  <c:v>6.4660000000000002</c:v>
                </c:pt>
                <c:pt idx="6467">
                  <c:v>6.4669999999999996</c:v>
                </c:pt>
                <c:pt idx="6468">
                  <c:v>6.468</c:v>
                </c:pt>
                <c:pt idx="6469">
                  <c:v>6.4690000000000003</c:v>
                </c:pt>
                <c:pt idx="6470">
                  <c:v>6.47</c:v>
                </c:pt>
                <c:pt idx="6471">
                  <c:v>6.4710000000000001</c:v>
                </c:pt>
                <c:pt idx="6472">
                  <c:v>6.4720000000000004</c:v>
                </c:pt>
                <c:pt idx="6473">
                  <c:v>6.4729999999999999</c:v>
                </c:pt>
                <c:pt idx="6474">
                  <c:v>6.4740000000000002</c:v>
                </c:pt>
                <c:pt idx="6475">
                  <c:v>6.4749999999999996</c:v>
                </c:pt>
                <c:pt idx="6476">
                  <c:v>6.476</c:v>
                </c:pt>
                <c:pt idx="6477">
                  <c:v>6.4770000000000003</c:v>
                </c:pt>
                <c:pt idx="6478">
                  <c:v>6.4779999999999998</c:v>
                </c:pt>
                <c:pt idx="6479">
                  <c:v>6.4790000000000001</c:v>
                </c:pt>
                <c:pt idx="6480">
                  <c:v>6.48</c:v>
                </c:pt>
                <c:pt idx="6481">
                  <c:v>6.4809999999999999</c:v>
                </c:pt>
                <c:pt idx="6482">
                  <c:v>6.4820000000000002</c:v>
                </c:pt>
                <c:pt idx="6483">
                  <c:v>6.4829999999999997</c:v>
                </c:pt>
                <c:pt idx="6484">
                  <c:v>6.484</c:v>
                </c:pt>
                <c:pt idx="6485">
                  <c:v>6.4850000000000003</c:v>
                </c:pt>
                <c:pt idx="6486">
                  <c:v>6.4859999999999998</c:v>
                </c:pt>
                <c:pt idx="6487">
                  <c:v>6.4870000000000001</c:v>
                </c:pt>
                <c:pt idx="6488">
                  <c:v>6.4880000000000004</c:v>
                </c:pt>
                <c:pt idx="6489">
                  <c:v>6.4889999999999999</c:v>
                </c:pt>
                <c:pt idx="6490">
                  <c:v>6.49</c:v>
                </c:pt>
                <c:pt idx="6491">
                  <c:v>6.4909999999999997</c:v>
                </c:pt>
                <c:pt idx="6492">
                  <c:v>6.492</c:v>
                </c:pt>
                <c:pt idx="6493">
                  <c:v>6.4930000000000003</c:v>
                </c:pt>
                <c:pt idx="6494">
                  <c:v>6.4939999999999998</c:v>
                </c:pt>
                <c:pt idx="6495">
                  <c:v>6.4950000000000001</c:v>
                </c:pt>
                <c:pt idx="6496">
                  <c:v>6.4960000000000004</c:v>
                </c:pt>
                <c:pt idx="6497">
                  <c:v>6.4969999999999999</c:v>
                </c:pt>
                <c:pt idx="6498">
                  <c:v>6.4980000000000002</c:v>
                </c:pt>
                <c:pt idx="6499">
                  <c:v>6.4989999999999997</c:v>
                </c:pt>
                <c:pt idx="6500">
                  <c:v>6.5</c:v>
                </c:pt>
                <c:pt idx="6501">
                  <c:v>6.5010000000000003</c:v>
                </c:pt>
                <c:pt idx="6502">
                  <c:v>6.5019999999999998</c:v>
                </c:pt>
                <c:pt idx="6503">
                  <c:v>6.5030000000000001</c:v>
                </c:pt>
                <c:pt idx="6504">
                  <c:v>6.5039999999999996</c:v>
                </c:pt>
                <c:pt idx="6505">
                  <c:v>6.5049999999999999</c:v>
                </c:pt>
                <c:pt idx="6506">
                  <c:v>6.5060000000000002</c:v>
                </c:pt>
                <c:pt idx="6507">
                  <c:v>6.5069999999999997</c:v>
                </c:pt>
                <c:pt idx="6508">
                  <c:v>6.508</c:v>
                </c:pt>
                <c:pt idx="6509">
                  <c:v>6.5090000000000003</c:v>
                </c:pt>
                <c:pt idx="6510">
                  <c:v>6.51</c:v>
                </c:pt>
                <c:pt idx="6511">
                  <c:v>6.5110000000000001</c:v>
                </c:pt>
                <c:pt idx="6512">
                  <c:v>6.5119999999999996</c:v>
                </c:pt>
                <c:pt idx="6513">
                  <c:v>6.5129999999999999</c:v>
                </c:pt>
                <c:pt idx="6514">
                  <c:v>6.5140000000000002</c:v>
                </c:pt>
                <c:pt idx="6515">
                  <c:v>6.5149999999999997</c:v>
                </c:pt>
                <c:pt idx="6516">
                  <c:v>6.516</c:v>
                </c:pt>
                <c:pt idx="6517">
                  <c:v>6.5170000000000003</c:v>
                </c:pt>
                <c:pt idx="6518">
                  <c:v>6.5179999999999998</c:v>
                </c:pt>
                <c:pt idx="6519">
                  <c:v>6.5190000000000001</c:v>
                </c:pt>
                <c:pt idx="6520">
                  <c:v>6.52</c:v>
                </c:pt>
                <c:pt idx="6521">
                  <c:v>6.5209999999999999</c:v>
                </c:pt>
                <c:pt idx="6522">
                  <c:v>6.5220000000000002</c:v>
                </c:pt>
                <c:pt idx="6523">
                  <c:v>6.5229999999999997</c:v>
                </c:pt>
                <c:pt idx="6524">
                  <c:v>6.524</c:v>
                </c:pt>
                <c:pt idx="6525">
                  <c:v>6.5250000000000004</c:v>
                </c:pt>
                <c:pt idx="6526">
                  <c:v>6.5259999999999998</c:v>
                </c:pt>
                <c:pt idx="6527">
                  <c:v>6.5270000000000001</c:v>
                </c:pt>
                <c:pt idx="6528">
                  <c:v>6.5279999999999996</c:v>
                </c:pt>
                <c:pt idx="6529">
                  <c:v>6.5289999999999999</c:v>
                </c:pt>
                <c:pt idx="6530">
                  <c:v>6.53</c:v>
                </c:pt>
                <c:pt idx="6531">
                  <c:v>6.5309999999999997</c:v>
                </c:pt>
                <c:pt idx="6532">
                  <c:v>6.532</c:v>
                </c:pt>
                <c:pt idx="6533">
                  <c:v>6.5330000000000004</c:v>
                </c:pt>
                <c:pt idx="6534">
                  <c:v>6.5339999999999998</c:v>
                </c:pt>
                <c:pt idx="6535">
                  <c:v>6.5350000000000001</c:v>
                </c:pt>
                <c:pt idx="6536">
                  <c:v>6.5359999999999996</c:v>
                </c:pt>
                <c:pt idx="6537">
                  <c:v>6.5369999999999999</c:v>
                </c:pt>
                <c:pt idx="6538">
                  <c:v>6.5380000000000003</c:v>
                </c:pt>
                <c:pt idx="6539">
                  <c:v>6.5389999999999997</c:v>
                </c:pt>
                <c:pt idx="6540">
                  <c:v>6.54</c:v>
                </c:pt>
                <c:pt idx="6541">
                  <c:v>6.5410000000000004</c:v>
                </c:pt>
                <c:pt idx="6542">
                  <c:v>6.5419999999999998</c:v>
                </c:pt>
                <c:pt idx="6543">
                  <c:v>6.5430000000000001</c:v>
                </c:pt>
                <c:pt idx="6544">
                  <c:v>6.5439999999999996</c:v>
                </c:pt>
                <c:pt idx="6545">
                  <c:v>6.5449999999999999</c:v>
                </c:pt>
                <c:pt idx="6546">
                  <c:v>6.5460000000000003</c:v>
                </c:pt>
                <c:pt idx="6547">
                  <c:v>6.5469999999999997</c:v>
                </c:pt>
                <c:pt idx="6548">
                  <c:v>6.548</c:v>
                </c:pt>
                <c:pt idx="6549">
                  <c:v>6.5490000000000004</c:v>
                </c:pt>
                <c:pt idx="6550">
                  <c:v>6.55</c:v>
                </c:pt>
                <c:pt idx="6551">
                  <c:v>6.5510000000000002</c:v>
                </c:pt>
                <c:pt idx="6552">
                  <c:v>6.5519999999999996</c:v>
                </c:pt>
                <c:pt idx="6553">
                  <c:v>6.5529999999999999</c:v>
                </c:pt>
                <c:pt idx="6554">
                  <c:v>6.5540000000000003</c:v>
                </c:pt>
                <c:pt idx="6555">
                  <c:v>6.5549999999999997</c:v>
                </c:pt>
                <c:pt idx="6556">
                  <c:v>6.556</c:v>
                </c:pt>
                <c:pt idx="6557">
                  <c:v>6.5570000000000004</c:v>
                </c:pt>
                <c:pt idx="6558">
                  <c:v>6.5579999999999998</c:v>
                </c:pt>
                <c:pt idx="6559">
                  <c:v>6.5590000000000002</c:v>
                </c:pt>
                <c:pt idx="6560">
                  <c:v>6.56</c:v>
                </c:pt>
                <c:pt idx="6561">
                  <c:v>6.5609999999999999</c:v>
                </c:pt>
                <c:pt idx="6562">
                  <c:v>6.5620000000000003</c:v>
                </c:pt>
                <c:pt idx="6563">
                  <c:v>6.5629999999999997</c:v>
                </c:pt>
                <c:pt idx="6564">
                  <c:v>6.5640000000000001</c:v>
                </c:pt>
                <c:pt idx="6565">
                  <c:v>6.5650000000000004</c:v>
                </c:pt>
                <c:pt idx="6566">
                  <c:v>6.5659999999999998</c:v>
                </c:pt>
                <c:pt idx="6567">
                  <c:v>6.5670000000000002</c:v>
                </c:pt>
                <c:pt idx="6568">
                  <c:v>6.5679999999999996</c:v>
                </c:pt>
                <c:pt idx="6569">
                  <c:v>6.569</c:v>
                </c:pt>
                <c:pt idx="6570">
                  <c:v>6.57</c:v>
                </c:pt>
                <c:pt idx="6571">
                  <c:v>6.5709999999999997</c:v>
                </c:pt>
                <c:pt idx="6572">
                  <c:v>6.5720000000000001</c:v>
                </c:pt>
                <c:pt idx="6573">
                  <c:v>6.5730000000000004</c:v>
                </c:pt>
                <c:pt idx="6574">
                  <c:v>6.5739999999999998</c:v>
                </c:pt>
                <c:pt idx="6575">
                  <c:v>6.5750000000000002</c:v>
                </c:pt>
                <c:pt idx="6576">
                  <c:v>6.5759999999999996</c:v>
                </c:pt>
                <c:pt idx="6577">
                  <c:v>6.577</c:v>
                </c:pt>
                <c:pt idx="6578">
                  <c:v>6.5780000000000003</c:v>
                </c:pt>
                <c:pt idx="6579">
                  <c:v>6.5789999999999997</c:v>
                </c:pt>
                <c:pt idx="6580">
                  <c:v>6.58</c:v>
                </c:pt>
                <c:pt idx="6581">
                  <c:v>6.5810000000000004</c:v>
                </c:pt>
                <c:pt idx="6582">
                  <c:v>6.5819999999999999</c:v>
                </c:pt>
                <c:pt idx="6583">
                  <c:v>6.5830000000000002</c:v>
                </c:pt>
                <c:pt idx="6584">
                  <c:v>6.5839999999999996</c:v>
                </c:pt>
                <c:pt idx="6585">
                  <c:v>6.585</c:v>
                </c:pt>
                <c:pt idx="6586">
                  <c:v>6.5860000000000003</c:v>
                </c:pt>
                <c:pt idx="6587">
                  <c:v>6.5869999999999997</c:v>
                </c:pt>
                <c:pt idx="6588">
                  <c:v>6.5880000000000001</c:v>
                </c:pt>
                <c:pt idx="6589">
                  <c:v>6.5890000000000004</c:v>
                </c:pt>
                <c:pt idx="6590">
                  <c:v>6.59</c:v>
                </c:pt>
                <c:pt idx="6591">
                  <c:v>6.5910000000000002</c:v>
                </c:pt>
                <c:pt idx="6592">
                  <c:v>6.5919999999999996</c:v>
                </c:pt>
                <c:pt idx="6593">
                  <c:v>6.593</c:v>
                </c:pt>
                <c:pt idx="6594">
                  <c:v>6.5940000000000003</c:v>
                </c:pt>
                <c:pt idx="6595">
                  <c:v>6.5949999999999998</c:v>
                </c:pt>
                <c:pt idx="6596">
                  <c:v>6.5960000000000001</c:v>
                </c:pt>
                <c:pt idx="6597">
                  <c:v>6.5970000000000004</c:v>
                </c:pt>
                <c:pt idx="6598">
                  <c:v>6.5979999999999999</c:v>
                </c:pt>
                <c:pt idx="6599">
                  <c:v>6.5990000000000002</c:v>
                </c:pt>
                <c:pt idx="6600">
                  <c:v>6.6</c:v>
                </c:pt>
                <c:pt idx="6601">
                  <c:v>6.601</c:v>
                </c:pt>
                <c:pt idx="6602">
                  <c:v>6.6020000000000003</c:v>
                </c:pt>
                <c:pt idx="6603">
                  <c:v>6.6029999999999998</c:v>
                </c:pt>
                <c:pt idx="6604">
                  <c:v>6.6040000000000001</c:v>
                </c:pt>
                <c:pt idx="6605">
                  <c:v>6.6050000000000004</c:v>
                </c:pt>
                <c:pt idx="6606">
                  <c:v>6.6059999999999999</c:v>
                </c:pt>
                <c:pt idx="6607">
                  <c:v>6.6070000000000002</c:v>
                </c:pt>
                <c:pt idx="6608">
                  <c:v>6.6079999999999997</c:v>
                </c:pt>
                <c:pt idx="6609">
                  <c:v>6.609</c:v>
                </c:pt>
                <c:pt idx="6610">
                  <c:v>6.61</c:v>
                </c:pt>
                <c:pt idx="6611">
                  <c:v>6.6109999999999998</c:v>
                </c:pt>
                <c:pt idx="6612">
                  <c:v>6.6120000000000001</c:v>
                </c:pt>
                <c:pt idx="6613">
                  <c:v>6.6130000000000004</c:v>
                </c:pt>
                <c:pt idx="6614">
                  <c:v>6.6139999999999999</c:v>
                </c:pt>
                <c:pt idx="6615">
                  <c:v>6.6150000000000002</c:v>
                </c:pt>
                <c:pt idx="6616">
                  <c:v>6.6159999999999997</c:v>
                </c:pt>
                <c:pt idx="6617">
                  <c:v>6.617</c:v>
                </c:pt>
                <c:pt idx="6618">
                  <c:v>6.6180000000000003</c:v>
                </c:pt>
                <c:pt idx="6619">
                  <c:v>6.6189999999999998</c:v>
                </c:pt>
                <c:pt idx="6620">
                  <c:v>6.62</c:v>
                </c:pt>
                <c:pt idx="6621">
                  <c:v>6.6210000000000004</c:v>
                </c:pt>
                <c:pt idx="6622">
                  <c:v>6.6219999999999999</c:v>
                </c:pt>
                <c:pt idx="6623">
                  <c:v>6.6230000000000002</c:v>
                </c:pt>
                <c:pt idx="6624">
                  <c:v>6.6239999999999997</c:v>
                </c:pt>
                <c:pt idx="6625">
                  <c:v>6.625</c:v>
                </c:pt>
                <c:pt idx="6626">
                  <c:v>6.6260000000000003</c:v>
                </c:pt>
                <c:pt idx="6627">
                  <c:v>6.6269999999999998</c:v>
                </c:pt>
                <c:pt idx="6628">
                  <c:v>6.6280000000000001</c:v>
                </c:pt>
                <c:pt idx="6629">
                  <c:v>6.6289999999999996</c:v>
                </c:pt>
                <c:pt idx="6630">
                  <c:v>6.63</c:v>
                </c:pt>
                <c:pt idx="6631">
                  <c:v>6.6310000000000002</c:v>
                </c:pt>
                <c:pt idx="6632">
                  <c:v>6.6319999999999997</c:v>
                </c:pt>
                <c:pt idx="6633">
                  <c:v>6.633</c:v>
                </c:pt>
                <c:pt idx="6634">
                  <c:v>6.6340000000000003</c:v>
                </c:pt>
                <c:pt idx="6635">
                  <c:v>6.6349999999999998</c:v>
                </c:pt>
                <c:pt idx="6636">
                  <c:v>6.6360000000000001</c:v>
                </c:pt>
                <c:pt idx="6637">
                  <c:v>6.6369999999999996</c:v>
                </c:pt>
                <c:pt idx="6638">
                  <c:v>6.6379999999999999</c:v>
                </c:pt>
                <c:pt idx="6639">
                  <c:v>6.6390000000000002</c:v>
                </c:pt>
                <c:pt idx="6640">
                  <c:v>6.64</c:v>
                </c:pt>
                <c:pt idx="6641">
                  <c:v>6.641</c:v>
                </c:pt>
                <c:pt idx="6642">
                  <c:v>6.6420000000000003</c:v>
                </c:pt>
                <c:pt idx="6643">
                  <c:v>6.6429999999999998</c:v>
                </c:pt>
                <c:pt idx="6644">
                  <c:v>6.6440000000000001</c:v>
                </c:pt>
                <c:pt idx="6645">
                  <c:v>6.6449999999999996</c:v>
                </c:pt>
                <c:pt idx="6646">
                  <c:v>6.6459999999999999</c:v>
                </c:pt>
                <c:pt idx="6647">
                  <c:v>6.6470000000000002</c:v>
                </c:pt>
                <c:pt idx="6648">
                  <c:v>6.6479999999999997</c:v>
                </c:pt>
                <c:pt idx="6649">
                  <c:v>6.649</c:v>
                </c:pt>
                <c:pt idx="6650">
                  <c:v>6.65</c:v>
                </c:pt>
                <c:pt idx="6651">
                  <c:v>6.6509999999999998</c:v>
                </c:pt>
                <c:pt idx="6652">
                  <c:v>6.6520000000000001</c:v>
                </c:pt>
                <c:pt idx="6653">
                  <c:v>6.6529999999999996</c:v>
                </c:pt>
                <c:pt idx="6654">
                  <c:v>6.6539999999999999</c:v>
                </c:pt>
                <c:pt idx="6655">
                  <c:v>6.6550000000000002</c:v>
                </c:pt>
                <c:pt idx="6656">
                  <c:v>6.6559999999999997</c:v>
                </c:pt>
                <c:pt idx="6657">
                  <c:v>6.657</c:v>
                </c:pt>
                <c:pt idx="6658">
                  <c:v>6.6580000000000004</c:v>
                </c:pt>
                <c:pt idx="6659">
                  <c:v>6.6589999999999998</c:v>
                </c:pt>
                <c:pt idx="6660">
                  <c:v>6.66</c:v>
                </c:pt>
                <c:pt idx="6661">
                  <c:v>6.6609999999999996</c:v>
                </c:pt>
                <c:pt idx="6662">
                  <c:v>6.6619999999999999</c:v>
                </c:pt>
                <c:pt idx="6663">
                  <c:v>6.6630000000000003</c:v>
                </c:pt>
                <c:pt idx="6664">
                  <c:v>6.6639999999999997</c:v>
                </c:pt>
                <c:pt idx="6665">
                  <c:v>6.665</c:v>
                </c:pt>
                <c:pt idx="6666">
                  <c:v>6.6660000000000004</c:v>
                </c:pt>
                <c:pt idx="6667">
                  <c:v>6.6669999999999998</c:v>
                </c:pt>
                <c:pt idx="6668">
                  <c:v>6.6680000000000001</c:v>
                </c:pt>
                <c:pt idx="6669">
                  <c:v>6.6689999999999996</c:v>
                </c:pt>
                <c:pt idx="6670">
                  <c:v>6.67</c:v>
                </c:pt>
                <c:pt idx="6671">
                  <c:v>6.6710000000000003</c:v>
                </c:pt>
                <c:pt idx="6672">
                  <c:v>6.6719999999999997</c:v>
                </c:pt>
                <c:pt idx="6673">
                  <c:v>6.673</c:v>
                </c:pt>
                <c:pt idx="6674">
                  <c:v>6.6740000000000004</c:v>
                </c:pt>
                <c:pt idx="6675">
                  <c:v>6.6749999999999998</c:v>
                </c:pt>
                <c:pt idx="6676">
                  <c:v>6.6760000000000002</c:v>
                </c:pt>
                <c:pt idx="6677">
                  <c:v>6.6769999999999996</c:v>
                </c:pt>
                <c:pt idx="6678">
                  <c:v>6.6779999999999999</c:v>
                </c:pt>
                <c:pt idx="6679">
                  <c:v>6.6790000000000003</c:v>
                </c:pt>
                <c:pt idx="6680">
                  <c:v>6.68</c:v>
                </c:pt>
                <c:pt idx="6681">
                  <c:v>6.681</c:v>
                </c:pt>
                <c:pt idx="6682">
                  <c:v>6.6820000000000004</c:v>
                </c:pt>
                <c:pt idx="6683">
                  <c:v>6.6829999999999998</c:v>
                </c:pt>
                <c:pt idx="6684">
                  <c:v>6.6840000000000002</c:v>
                </c:pt>
                <c:pt idx="6685">
                  <c:v>6.6849999999999996</c:v>
                </c:pt>
                <c:pt idx="6686">
                  <c:v>6.6859999999999999</c:v>
                </c:pt>
                <c:pt idx="6687">
                  <c:v>6.6870000000000003</c:v>
                </c:pt>
                <c:pt idx="6688">
                  <c:v>6.6879999999999997</c:v>
                </c:pt>
                <c:pt idx="6689">
                  <c:v>6.6890000000000001</c:v>
                </c:pt>
                <c:pt idx="6690">
                  <c:v>6.69</c:v>
                </c:pt>
                <c:pt idx="6691">
                  <c:v>6.6909999999999998</c:v>
                </c:pt>
                <c:pt idx="6692">
                  <c:v>6.6920000000000002</c:v>
                </c:pt>
                <c:pt idx="6693">
                  <c:v>6.6929999999999996</c:v>
                </c:pt>
                <c:pt idx="6694">
                  <c:v>6.694</c:v>
                </c:pt>
                <c:pt idx="6695">
                  <c:v>6.6950000000000003</c:v>
                </c:pt>
                <c:pt idx="6696">
                  <c:v>6.6959999999999997</c:v>
                </c:pt>
                <c:pt idx="6697">
                  <c:v>6.6970000000000001</c:v>
                </c:pt>
                <c:pt idx="6698">
                  <c:v>6.6980000000000004</c:v>
                </c:pt>
                <c:pt idx="6699">
                  <c:v>6.6989999999999998</c:v>
                </c:pt>
                <c:pt idx="6700">
                  <c:v>6.7</c:v>
                </c:pt>
                <c:pt idx="6701">
                  <c:v>6.7009999999999996</c:v>
                </c:pt>
                <c:pt idx="6702">
                  <c:v>6.702</c:v>
                </c:pt>
                <c:pt idx="6703">
                  <c:v>6.7030000000000003</c:v>
                </c:pt>
                <c:pt idx="6704">
                  <c:v>6.7039999999999997</c:v>
                </c:pt>
                <c:pt idx="6705">
                  <c:v>6.7050000000000001</c:v>
                </c:pt>
                <c:pt idx="6706">
                  <c:v>6.7060000000000004</c:v>
                </c:pt>
                <c:pt idx="6707">
                  <c:v>6.7069999999999999</c:v>
                </c:pt>
                <c:pt idx="6708">
                  <c:v>6.7080000000000002</c:v>
                </c:pt>
                <c:pt idx="6709">
                  <c:v>6.7089999999999996</c:v>
                </c:pt>
                <c:pt idx="6710">
                  <c:v>6.71</c:v>
                </c:pt>
                <c:pt idx="6711">
                  <c:v>6.7110000000000003</c:v>
                </c:pt>
                <c:pt idx="6712">
                  <c:v>6.7119999999999997</c:v>
                </c:pt>
                <c:pt idx="6713">
                  <c:v>6.7130000000000001</c:v>
                </c:pt>
                <c:pt idx="6714">
                  <c:v>6.7140000000000004</c:v>
                </c:pt>
                <c:pt idx="6715">
                  <c:v>6.7149999999999999</c:v>
                </c:pt>
                <c:pt idx="6716">
                  <c:v>6.7160000000000002</c:v>
                </c:pt>
                <c:pt idx="6717">
                  <c:v>6.7169999999999996</c:v>
                </c:pt>
                <c:pt idx="6718">
                  <c:v>6.718</c:v>
                </c:pt>
                <c:pt idx="6719">
                  <c:v>6.7190000000000003</c:v>
                </c:pt>
                <c:pt idx="6720">
                  <c:v>6.72</c:v>
                </c:pt>
                <c:pt idx="6721">
                  <c:v>6.7210000000000001</c:v>
                </c:pt>
                <c:pt idx="6722">
                  <c:v>6.7220000000000004</c:v>
                </c:pt>
                <c:pt idx="6723">
                  <c:v>6.7229999999999999</c:v>
                </c:pt>
                <c:pt idx="6724">
                  <c:v>6.7240000000000002</c:v>
                </c:pt>
                <c:pt idx="6725">
                  <c:v>6.7249999999999996</c:v>
                </c:pt>
                <c:pt idx="6726">
                  <c:v>6.726</c:v>
                </c:pt>
                <c:pt idx="6727">
                  <c:v>6.7270000000000003</c:v>
                </c:pt>
                <c:pt idx="6728">
                  <c:v>6.7279999999999998</c:v>
                </c:pt>
                <c:pt idx="6729">
                  <c:v>6.7290000000000001</c:v>
                </c:pt>
                <c:pt idx="6730">
                  <c:v>6.73</c:v>
                </c:pt>
                <c:pt idx="6731">
                  <c:v>6.7309999999999999</c:v>
                </c:pt>
                <c:pt idx="6732">
                  <c:v>6.7320000000000002</c:v>
                </c:pt>
                <c:pt idx="6733">
                  <c:v>6.7329999999999997</c:v>
                </c:pt>
                <c:pt idx="6734">
                  <c:v>6.734</c:v>
                </c:pt>
                <c:pt idx="6735">
                  <c:v>6.7350000000000003</c:v>
                </c:pt>
                <c:pt idx="6736">
                  <c:v>6.7359999999999998</c:v>
                </c:pt>
                <c:pt idx="6737">
                  <c:v>6.7370000000000001</c:v>
                </c:pt>
                <c:pt idx="6738">
                  <c:v>6.7380000000000004</c:v>
                </c:pt>
                <c:pt idx="6739">
                  <c:v>6.7389999999999999</c:v>
                </c:pt>
                <c:pt idx="6740">
                  <c:v>6.74</c:v>
                </c:pt>
                <c:pt idx="6741">
                  <c:v>6.7409999999999997</c:v>
                </c:pt>
                <c:pt idx="6742">
                  <c:v>6.742</c:v>
                </c:pt>
                <c:pt idx="6743">
                  <c:v>6.7430000000000003</c:v>
                </c:pt>
                <c:pt idx="6744">
                  <c:v>6.7439999999999998</c:v>
                </c:pt>
                <c:pt idx="6745">
                  <c:v>6.7450000000000001</c:v>
                </c:pt>
                <c:pt idx="6746">
                  <c:v>6.7460000000000004</c:v>
                </c:pt>
                <c:pt idx="6747">
                  <c:v>6.7469999999999999</c:v>
                </c:pt>
                <c:pt idx="6748">
                  <c:v>6.7480000000000002</c:v>
                </c:pt>
                <c:pt idx="6749">
                  <c:v>6.7489999999999997</c:v>
                </c:pt>
                <c:pt idx="6750">
                  <c:v>6.75</c:v>
                </c:pt>
                <c:pt idx="6751">
                  <c:v>6.7510000000000003</c:v>
                </c:pt>
                <c:pt idx="6752">
                  <c:v>6.7519999999999998</c:v>
                </c:pt>
                <c:pt idx="6753">
                  <c:v>6.7530000000000001</c:v>
                </c:pt>
                <c:pt idx="6754">
                  <c:v>6.7539999999999996</c:v>
                </c:pt>
                <c:pt idx="6755">
                  <c:v>6.7549999999999999</c:v>
                </c:pt>
                <c:pt idx="6756">
                  <c:v>6.7560000000000002</c:v>
                </c:pt>
                <c:pt idx="6757">
                  <c:v>6.7569999999999997</c:v>
                </c:pt>
                <c:pt idx="6758">
                  <c:v>6.758</c:v>
                </c:pt>
                <c:pt idx="6759">
                  <c:v>6.7590000000000003</c:v>
                </c:pt>
                <c:pt idx="6760">
                  <c:v>6.76</c:v>
                </c:pt>
                <c:pt idx="6761">
                  <c:v>6.7610000000000001</c:v>
                </c:pt>
                <c:pt idx="6762">
                  <c:v>6.7619999999999996</c:v>
                </c:pt>
                <c:pt idx="6763">
                  <c:v>6.7629999999999999</c:v>
                </c:pt>
                <c:pt idx="6764">
                  <c:v>6.7640000000000002</c:v>
                </c:pt>
                <c:pt idx="6765">
                  <c:v>6.7649999999999997</c:v>
                </c:pt>
                <c:pt idx="6766">
                  <c:v>6.766</c:v>
                </c:pt>
                <c:pt idx="6767">
                  <c:v>6.7670000000000003</c:v>
                </c:pt>
                <c:pt idx="6768">
                  <c:v>6.7679999999999998</c:v>
                </c:pt>
                <c:pt idx="6769">
                  <c:v>6.7690000000000001</c:v>
                </c:pt>
                <c:pt idx="6770">
                  <c:v>6.77</c:v>
                </c:pt>
                <c:pt idx="6771">
                  <c:v>6.7709999999999999</c:v>
                </c:pt>
                <c:pt idx="6772">
                  <c:v>6.7720000000000002</c:v>
                </c:pt>
                <c:pt idx="6773">
                  <c:v>6.7729999999999997</c:v>
                </c:pt>
                <c:pt idx="6774">
                  <c:v>6.774</c:v>
                </c:pt>
                <c:pt idx="6775">
                  <c:v>6.7750000000000004</c:v>
                </c:pt>
                <c:pt idx="6776">
                  <c:v>6.7759999999999998</c:v>
                </c:pt>
                <c:pt idx="6777">
                  <c:v>6.7770000000000001</c:v>
                </c:pt>
                <c:pt idx="6778">
                  <c:v>6.7779999999999996</c:v>
                </c:pt>
                <c:pt idx="6779">
                  <c:v>6.7789999999999999</c:v>
                </c:pt>
                <c:pt idx="6780">
                  <c:v>6.78</c:v>
                </c:pt>
                <c:pt idx="6781">
                  <c:v>6.7809999999999997</c:v>
                </c:pt>
                <c:pt idx="6782">
                  <c:v>6.782</c:v>
                </c:pt>
                <c:pt idx="6783">
                  <c:v>6.7830000000000004</c:v>
                </c:pt>
                <c:pt idx="6784">
                  <c:v>6.7839999999999998</c:v>
                </c:pt>
                <c:pt idx="6785">
                  <c:v>6.7850000000000001</c:v>
                </c:pt>
                <c:pt idx="6786">
                  <c:v>6.7859999999999996</c:v>
                </c:pt>
                <c:pt idx="6787">
                  <c:v>6.7869999999999999</c:v>
                </c:pt>
                <c:pt idx="6788">
                  <c:v>6.7880000000000003</c:v>
                </c:pt>
                <c:pt idx="6789">
                  <c:v>6.7889999999999997</c:v>
                </c:pt>
                <c:pt idx="6790">
                  <c:v>6.79</c:v>
                </c:pt>
                <c:pt idx="6791">
                  <c:v>6.7910000000000004</c:v>
                </c:pt>
                <c:pt idx="6792">
                  <c:v>6.7919999999999998</c:v>
                </c:pt>
                <c:pt idx="6793">
                  <c:v>6.7930000000000001</c:v>
                </c:pt>
                <c:pt idx="6794">
                  <c:v>6.7939999999999996</c:v>
                </c:pt>
                <c:pt idx="6795">
                  <c:v>6.7949999999999999</c:v>
                </c:pt>
                <c:pt idx="6796">
                  <c:v>6.7960000000000003</c:v>
                </c:pt>
                <c:pt idx="6797">
                  <c:v>6.7969999999999997</c:v>
                </c:pt>
                <c:pt idx="6798">
                  <c:v>6.798</c:v>
                </c:pt>
                <c:pt idx="6799">
                  <c:v>6.7990000000000004</c:v>
                </c:pt>
                <c:pt idx="6800">
                  <c:v>6.8</c:v>
                </c:pt>
                <c:pt idx="6801">
                  <c:v>6.8010000000000002</c:v>
                </c:pt>
                <c:pt idx="6802">
                  <c:v>6.8019999999999996</c:v>
                </c:pt>
                <c:pt idx="6803">
                  <c:v>6.8029999999999999</c:v>
                </c:pt>
                <c:pt idx="6804">
                  <c:v>6.8040000000000003</c:v>
                </c:pt>
                <c:pt idx="6805">
                  <c:v>6.8049999999999997</c:v>
                </c:pt>
                <c:pt idx="6806">
                  <c:v>6.806</c:v>
                </c:pt>
                <c:pt idx="6807">
                  <c:v>6.8070000000000004</c:v>
                </c:pt>
                <c:pt idx="6808">
                  <c:v>6.8079999999999998</c:v>
                </c:pt>
                <c:pt idx="6809">
                  <c:v>6.8090000000000002</c:v>
                </c:pt>
                <c:pt idx="6810">
                  <c:v>6.81</c:v>
                </c:pt>
                <c:pt idx="6811">
                  <c:v>6.8109999999999999</c:v>
                </c:pt>
                <c:pt idx="6812">
                  <c:v>6.8120000000000003</c:v>
                </c:pt>
                <c:pt idx="6813">
                  <c:v>6.8129999999999997</c:v>
                </c:pt>
                <c:pt idx="6814">
                  <c:v>6.8140000000000001</c:v>
                </c:pt>
                <c:pt idx="6815">
                  <c:v>6.8150000000000004</c:v>
                </c:pt>
                <c:pt idx="6816">
                  <c:v>6.8159999999999998</c:v>
                </c:pt>
                <c:pt idx="6817">
                  <c:v>6.8170000000000002</c:v>
                </c:pt>
                <c:pt idx="6818">
                  <c:v>6.8179999999999996</c:v>
                </c:pt>
                <c:pt idx="6819">
                  <c:v>6.819</c:v>
                </c:pt>
                <c:pt idx="6820">
                  <c:v>6.82</c:v>
                </c:pt>
                <c:pt idx="6821">
                  <c:v>6.8209999999999997</c:v>
                </c:pt>
                <c:pt idx="6822">
                  <c:v>6.8220000000000001</c:v>
                </c:pt>
                <c:pt idx="6823">
                  <c:v>6.8230000000000004</c:v>
                </c:pt>
                <c:pt idx="6824">
                  <c:v>6.8239999999999998</c:v>
                </c:pt>
                <c:pt idx="6825">
                  <c:v>6.8250000000000002</c:v>
                </c:pt>
                <c:pt idx="6826">
                  <c:v>6.8259999999999996</c:v>
                </c:pt>
                <c:pt idx="6827">
                  <c:v>6.827</c:v>
                </c:pt>
                <c:pt idx="6828">
                  <c:v>6.8280000000000003</c:v>
                </c:pt>
                <c:pt idx="6829">
                  <c:v>6.8289999999999997</c:v>
                </c:pt>
                <c:pt idx="6830">
                  <c:v>6.83</c:v>
                </c:pt>
                <c:pt idx="6831">
                  <c:v>6.8310000000000004</c:v>
                </c:pt>
                <c:pt idx="6832">
                  <c:v>6.8319999999999999</c:v>
                </c:pt>
                <c:pt idx="6833">
                  <c:v>6.8330000000000002</c:v>
                </c:pt>
                <c:pt idx="6834">
                  <c:v>6.8339999999999996</c:v>
                </c:pt>
                <c:pt idx="6835">
                  <c:v>6.835</c:v>
                </c:pt>
                <c:pt idx="6836">
                  <c:v>6.8360000000000003</c:v>
                </c:pt>
                <c:pt idx="6837">
                  <c:v>6.8369999999999997</c:v>
                </c:pt>
                <c:pt idx="6838">
                  <c:v>6.8380000000000001</c:v>
                </c:pt>
                <c:pt idx="6839">
                  <c:v>6.8390000000000004</c:v>
                </c:pt>
                <c:pt idx="6840">
                  <c:v>6.84</c:v>
                </c:pt>
                <c:pt idx="6841">
                  <c:v>6.8410000000000002</c:v>
                </c:pt>
                <c:pt idx="6842">
                  <c:v>6.8419999999999996</c:v>
                </c:pt>
                <c:pt idx="6843">
                  <c:v>6.843</c:v>
                </c:pt>
                <c:pt idx="6844">
                  <c:v>6.8440000000000003</c:v>
                </c:pt>
                <c:pt idx="6845">
                  <c:v>6.8449999999999998</c:v>
                </c:pt>
                <c:pt idx="6846">
                  <c:v>6.8460000000000001</c:v>
                </c:pt>
                <c:pt idx="6847">
                  <c:v>6.8470000000000004</c:v>
                </c:pt>
                <c:pt idx="6848">
                  <c:v>6.8479999999999999</c:v>
                </c:pt>
                <c:pt idx="6849">
                  <c:v>6.8490000000000002</c:v>
                </c:pt>
                <c:pt idx="6850">
                  <c:v>6.85</c:v>
                </c:pt>
                <c:pt idx="6851">
                  <c:v>6.851</c:v>
                </c:pt>
                <c:pt idx="6852">
                  <c:v>6.8520000000000003</c:v>
                </c:pt>
                <c:pt idx="6853">
                  <c:v>6.8529999999999998</c:v>
                </c:pt>
                <c:pt idx="6854">
                  <c:v>6.8540000000000001</c:v>
                </c:pt>
                <c:pt idx="6855">
                  <c:v>6.8550000000000004</c:v>
                </c:pt>
                <c:pt idx="6856">
                  <c:v>6.8559999999999999</c:v>
                </c:pt>
                <c:pt idx="6857">
                  <c:v>6.8570000000000002</c:v>
                </c:pt>
                <c:pt idx="6858">
                  <c:v>6.8579999999999997</c:v>
                </c:pt>
                <c:pt idx="6859">
                  <c:v>6.859</c:v>
                </c:pt>
                <c:pt idx="6860">
                  <c:v>6.86</c:v>
                </c:pt>
                <c:pt idx="6861">
                  <c:v>6.8609999999999998</c:v>
                </c:pt>
                <c:pt idx="6862">
                  <c:v>6.8620000000000001</c:v>
                </c:pt>
                <c:pt idx="6863">
                  <c:v>6.8630000000000004</c:v>
                </c:pt>
                <c:pt idx="6864">
                  <c:v>6.8639999999999999</c:v>
                </c:pt>
                <c:pt idx="6865">
                  <c:v>6.8650000000000002</c:v>
                </c:pt>
                <c:pt idx="6866">
                  <c:v>6.8659999999999997</c:v>
                </c:pt>
                <c:pt idx="6867">
                  <c:v>6.867</c:v>
                </c:pt>
                <c:pt idx="6868">
                  <c:v>6.8680000000000003</c:v>
                </c:pt>
                <c:pt idx="6869">
                  <c:v>6.8689999999999998</c:v>
                </c:pt>
                <c:pt idx="6870">
                  <c:v>6.87</c:v>
                </c:pt>
                <c:pt idx="6871">
                  <c:v>6.8710000000000004</c:v>
                </c:pt>
                <c:pt idx="6872">
                  <c:v>6.8719999999999999</c:v>
                </c:pt>
                <c:pt idx="6873">
                  <c:v>6.8730000000000002</c:v>
                </c:pt>
                <c:pt idx="6874">
                  <c:v>6.8739999999999997</c:v>
                </c:pt>
                <c:pt idx="6875">
                  <c:v>6.875</c:v>
                </c:pt>
                <c:pt idx="6876">
                  <c:v>6.8760000000000003</c:v>
                </c:pt>
                <c:pt idx="6877">
                  <c:v>6.8769999999999998</c:v>
                </c:pt>
                <c:pt idx="6878">
                  <c:v>6.8780000000000001</c:v>
                </c:pt>
                <c:pt idx="6879">
                  <c:v>6.8789999999999996</c:v>
                </c:pt>
                <c:pt idx="6880">
                  <c:v>6.88</c:v>
                </c:pt>
                <c:pt idx="6881">
                  <c:v>6.8810000000000002</c:v>
                </c:pt>
                <c:pt idx="6882">
                  <c:v>6.8819999999999997</c:v>
                </c:pt>
                <c:pt idx="6883">
                  <c:v>6.883</c:v>
                </c:pt>
                <c:pt idx="6884">
                  <c:v>6.8840000000000003</c:v>
                </c:pt>
                <c:pt idx="6885">
                  <c:v>6.8849999999999998</c:v>
                </c:pt>
                <c:pt idx="6886">
                  <c:v>6.8860000000000001</c:v>
                </c:pt>
                <c:pt idx="6887">
                  <c:v>6.8869999999999996</c:v>
                </c:pt>
                <c:pt idx="6888">
                  <c:v>6.8879999999999999</c:v>
                </c:pt>
                <c:pt idx="6889">
                  <c:v>6.8890000000000002</c:v>
                </c:pt>
                <c:pt idx="6890">
                  <c:v>6.89</c:v>
                </c:pt>
                <c:pt idx="6891">
                  <c:v>6.891</c:v>
                </c:pt>
                <c:pt idx="6892">
                  <c:v>6.8920000000000003</c:v>
                </c:pt>
                <c:pt idx="6893">
                  <c:v>6.8929999999999998</c:v>
                </c:pt>
                <c:pt idx="6894">
                  <c:v>6.8940000000000001</c:v>
                </c:pt>
                <c:pt idx="6895">
                  <c:v>6.8949999999999996</c:v>
                </c:pt>
                <c:pt idx="6896">
                  <c:v>6.8959999999999999</c:v>
                </c:pt>
                <c:pt idx="6897">
                  <c:v>6.8970000000000002</c:v>
                </c:pt>
                <c:pt idx="6898">
                  <c:v>6.8979999999999997</c:v>
                </c:pt>
                <c:pt idx="6899">
                  <c:v>6.899</c:v>
                </c:pt>
                <c:pt idx="6900">
                  <c:v>6.9</c:v>
                </c:pt>
                <c:pt idx="6901">
                  <c:v>6.9009999999999998</c:v>
                </c:pt>
                <c:pt idx="6902">
                  <c:v>6.9020000000000001</c:v>
                </c:pt>
                <c:pt idx="6903">
                  <c:v>6.9029999999999996</c:v>
                </c:pt>
                <c:pt idx="6904">
                  <c:v>6.9039999999999999</c:v>
                </c:pt>
                <c:pt idx="6905">
                  <c:v>6.9050000000000002</c:v>
                </c:pt>
                <c:pt idx="6906">
                  <c:v>6.9059999999999997</c:v>
                </c:pt>
                <c:pt idx="6907">
                  <c:v>6.907</c:v>
                </c:pt>
                <c:pt idx="6908">
                  <c:v>6.9080000000000004</c:v>
                </c:pt>
                <c:pt idx="6909">
                  <c:v>6.9089999999999998</c:v>
                </c:pt>
                <c:pt idx="6910">
                  <c:v>6.91</c:v>
                </c:pt>
                <c:pt idx="6911">
                  <c:v>6.9109999999999996</c:v>
                </c:pt>
                <c:pt idx="6912">
                  <c:v>6.9119999999999999</c:v>
                </c:pt>
                <c:pt idx="6913">
                  <c:v>6.9130000000000003</c:v>
                </c:pt>
                <c:pt idx="6914">
                  <c:v>6.9139999999999997</c:v>
                </c:pt>
                <c:pt idx="6915">
                  <c:v>6.915</c:v>
                </c:pt>
                <c:pt idx="6916">
                  <c:v>6.9160000000000004</c:v>
                </c:pt>
                <c:pt idx="6917">
                  <c:v>6.9169999999999998</c:v>
                </c:pt>
                <c:pt idx="6918">
                  <c:v>6.9180000000000001</c:v>
                </c:pt>
                <c:pt idx="6919">
                  <c:v>6.9189999999999996</c:v>
                </c:pt>
                <c:pt idx="6920">
                  <c:v>6.92</c:v>
                </c:pt>
                <c:pt idx="6921">
                  <c:v>6.9210000000000003</c:v>
                </c:pt>
                <c:pt idx="6922">
                  <c:v>6.9219999999999997</c:v>
                </c:pt>
                <c:pt idx="6923">
                  <c:v>6.923</c:v>
                </c:pt>
                <c:pt idx="6924">
                  <c:v>6.9240000000000004</c:v>
                </c:pt>
                <c:pt idx="6925">
                  <c:v>6.9249999999999998</c:v>
                </c:pt>
                <c:pt idx="6926">
                  <c:v>6.9260000000000002</c:v>
                </c:pt>
                <c:pt idx="6927">
                  <c:v>6.9269999999999996</c:v>
                </c:pt>
                <c:pt idx="6928">
                  <c:v>6.9279999999999999</c:v>
                </c:pt>
                <c:pt idx="6929">
                  <c:v>6.9290000000000003</c:v>
                </c:pt>
                <c:pt idx="6930">
                  <c:v>6.93</c:v>
                </c:pt>
                <c:pt idx="6931">
                  <c:v>6.931</c:v>
                </c:pt>
                <c:pt idx="6932">
                  <c:v>6.9320000000000004</c:v>
                </c:pt>
                <c:pt idx="6933">
                  <c:v>6.9329999999999998</c:v>
                </c:pt>
                <c:pt idx="6934">
                  <c:v>6.9340000000000002</c:v>
                </c:pt>
                <c:pt idx="6935">
                  <c:v>6.9349999999999996</c:v>
                </c:pt>
                <c:pt idx="6936">
                  <c:v>6.9359999999999999</c:v>
                </c:pt>
                <c:pt idx="6937">
                  <c:v>6.9370000000000003</c:v>
                </c:pt>
                <c:pt idx="6938">
                  <c:v>6.9379999999999997</c:v>
                </c:pt>
                <c:pt idx="6939">
                  <c:v>6.9390000000000001</c:v>
                </c:pt>
                <c:pt idx="6940">
                  <c:v>6.94</c:v>
                </c:pt>
                <c:pt idx="6941">
                  <c:v>6.9409999999999998</c:v>
                </c:pt>
                <c:pt idx="6942">
                  <c:v>6.9420000000000002</c:v>
                </c:pt>
                <c:pt idx="6943">
                  <c:v>6.9429999999999996</c:v>
                </c:pt>
                <c:pt idx="6944">
                  <c:v>6.944</c:v>
                </c:pt>
                <c:pt idx="6945">
                  <c:v>6.9450000000000003</c:v>
                </c:pt>
                <c:pt idx="6946">
                  <c:v>6.9459999999999997</c:v>
                </c:pt>
                <c:pt idx="6947">
                  <c:v>6.9470000000000001</c:v>
                </c:pt>
                <c:pt idx="6948">
                  <c:v>6.9480000000000004</c:v>
                </c:pt>
                <c:pt idx="6949">
                  <c:v>6.9489999999999998</c:v>
                </c:pt>
                <c:pt idx="6950">
                  <c:v>6.95</c:v>
                </c:pt>
                <c:pt idx="6951">
                  <c:v>6.9509999999999996</c:v>
                </c:pt>
                <c:pt idx="6952">
                  <c:v>6.952</c:v>
                </c:pt>
                <c:pt idx="6953">
                  <c:v>6.9530000000000003</c:v>
                </c:pt>
                <c:pt idx="6954">
                  <c:v>6.9539999999999997</c:v>
                </c:pt>
                <c:pt idx="6955">
                  <c:v>6.9550000000000001</c:v>
                </c:pt>
                <c:pt idx="6956">
                  <c:v>6.9560000000000004</c:v>
                </c:pt>
                <c:pt idx="6957">
                  <c:v>6.9569999999999999</c:v>
                </c:pt>
                <c:pt idx="6958">
                  <c:v>6.9580000000000002</c:v>
                </c:pt>
                <c:pt idx="6959">
                  <c:v>6.9589999999999996</c:v>
                </c:pt>
                <c:pt idx="6960">
                  <c:v>6.96</c:v>
                </c:pt>
                <c:pt idx="6961">
                  <c:v>6.9610000000000003</c:v>
                </c:pt>
                <c:pt idx="6962">
                  <c:v>6.9619999999999997</c:v>
                </c:pt>
                <c:pt idx="6963">
                  <c:v>6.9630000000000001</c:v>
                </c:pt>
                <c:pt idx="6964">
                  <c:v>6.9640000000000004</c:v>
                </c:pt>
                <c:pt idx="6965">
                  <c:v>6.9649999999999999</c:v>
                </c:pt>
                <c:pt idx="6966">
                  <c:v>6.9660000000000002</c:v>
                </c:pt>
                <c:pt idx="6967">
                  <c:v>6.9669999999999996</c:v>
                </c:pt>
                <c:pt idx="6968">
                  <c:v>6.968</c:v>
                </c:pt>
                <c:pt idx="6969">
                  <c:v>6.9690000000000003</c:v>
                </c:pt>
                <c:pt idx="6970">
                  <c:v>6.97</c:v>
                </c:pt>
                <c:pt idx="6971">
                  <c:v>6.9710000000000001</c:v>
                </c:pt>
                <c:pt idx="6972">
                  <c:v>6.9720000000000004</c:v>
                </c:pt>
                <c:pt idx="6973">
                  <c:v>6.9729999999999999</c:v>
                </c:pt>
                <c:pt idx="6974">
                  <c:v>6.9740000000000002</c:v>
                </c:pt>
                <c:pt idx="6975">
                  <c:v>6.9749999999999996</c:v>
                </c:pt>
                <c:pt idx="6976">
                  <c:v>6.976</c:v>
                </c:pt>
                <c:pt idx="6977">
                  <c:v>6.9770000000000003</c:v>
                </c:pt>
                <c:pt idx="6978">
                  <c:v>6.9779999999999998</c:v>
                </c:pt>
                <c:pt idx="6979">
                  <c:v>6.9790000000000001</c:v>
                </c:pt>
                <c:pt idx="6980">
                  <c:v>6.98</c:v>
                </c:pt>
                <c:pt idx="6981">
                  <c:v>6.9809999999999999</c:v>
                </c:pt>
                <c:pt idx="6982">
                  <c:v>6.9820000000000002</c:v>
                </c:pt>
                <c:pt idx="6983">
                  <c:v>6.9829999999999997</c:v>
                </c:pt>
                <c:pt idx="6984">
                  <c:v>6.984</c:v>
                </c:pt>
                <c:pt idx="6985">
                  <c:v>6.9850000000000003</c:v>
                </c:pt>
                <c:pt idx="6986">
                  <c:v>6.9859999999999998</c:v>
                </c:pt>
                <c:pt idx="6987">
                  <c:v>6.9870000000000001</c:v>
                </c:pt>
                <c:pt idx="6988">
                  <c:v>6.9880000000000004</c:v>
                </c:pt>
                <c:pt idx="6989">
                  <c:v>6.9889999999999999</c:v>
                </c:pt>
                <c:pt idx="6990">
                  <c:v>6.99</c:v>
                </c:pt>
                <c:pt idx="6991">
                  <c:v>6.9909999999999997</c:v>
                </c:pt>
                <c:pt idx="6992">
                  <c:v>6.992</c:v>
                </c:pt>
                <c:pt idx="6993">
                  <c:v>6.9930000000000003</c:v>
                </c:pt>
                <c:pt idx="6994">
                  <c:v>6.9939999999999998</c:v>
                </c:pt>
                <c:pt idx="6995">
                  <c:v>6.9950000000000001</c:v>
                </c:pt>
                <c:pt idx="6996">
                  <c:v>6.9960000000000004</c:v>
                </c:pt>
                <c:pt idx="6997">
                  <c:v>6.9969999999999999</c:v>
                </c:pt>
                <c:pt idx="6998">
                  <c:v>6.9980000000000002</c:v>
                </c:pt>
                <c:pt idx="6999">
                  <c:v>6.9989999999999997</c:v>
                </c:pt>
                <c:pt idx="7000">
                  <c:v>7</c:v>
                </c:pt>
                <c:pt idx="7001">
                  <c:v>7.0010000000000003</c:v>
                </c:pt>
                <c:pt idx="7002">
                  <c:v>7.0019999999999998</c:v>
                </c:pt>
                <c:pt idx="7003">
                  <c:v>7.0030000000000001</c:v>
                </c:pt>
                <c:pt idx="7004">
                  <c:v>7.0039999999999996</c:v>
                </c:pt>
                <c:pt idx="7005">
                  <c:v>7.0049999999999999</c:v>
                </c:pt>
                <c:pt idx="7006">
                  <c:v>7.0060000000000002</c:v>
                </c:pt>
                <c:pt idx="7007">
                  <c:v>7.0069999999999997</c:v>
                </c:pt>
                <c:pt idx="7008">
                  <c:v>7.008</c:v>
                </c:pt>
                <c:pt idx="7009">
                  <c:v>7.0090000000000003</c:v>
                </c:pt>
                <c:pt idx="7010">
                  <c:v>7.01</c:v>
                </c:pt>
                <c:pt idx="7011">
                  <c:v>7.0110000000000001</c:v>
                </c:pt>
                <c:pt idx="7012">
                  <c:v>7.0119999999999996</c:v>
                </c:pt>
                <c:pt idx="7013">
                  <c:v>7.0129999999999999</c:v>
                </c:pt>
                <c:pt idx="7014">
                  <c:v>7.0140000000000002</c:v>
                </c:pt>
                <c:pt idx="7015">
                  <c:v>7.0149999999999997</c:v>
                </c:pt>
                <c:pt idx="7016">
                  <c:v>7.016</c:v>
                </c:pt>
                <c:pt idx="7017">
                  <c:v>7.0170000000000003</c:v>
                </c:pt>
                <c:pt idx="7018">
                  <c:v>7.0179999999999998</c:v>
                </c:pt>
                <c:pt idx="7019">
                  <c:v>7.0190000000000001</c:v>
                </c:pt>
                <c:pt idx="7020">
                  <c:v>7.02</c:v>
                </c:pt>
                <c:pt idx="7021">
                  <c:v>7.0209999999999999</c:v>
                </c:pt>
                <c:pt idx="7022">
                  <c:v>7.0220000000000002</c:v>
                </c:pt>
                <c:pt idx="7023">
                  <c:v>7.0229999999999997</c:v>
                </c:pt>
                <c:pt idx="7024">
                  <c:v>7.024</c:v>
                </c:pt>
                <c:pt idx="7025">
                  <c:v>7.0250000000000004</c:v>
                </c:pt>
                <c:pt idx="7026">
                  <c:v>7.0259999999999998</c:v>
                </c:pt>
                <c:pt idx="7027">
                  <c:v>7.0270000000000001</c:v>
                </c:pt>
                <c:pt idx="7028">
                  <c:v>7.0279999999999996</c:v>
                </c:pt>
                <c:pt idx="7029">
                  <c:v>7.0289999999999999</c:v>
                </c:pt>
                <c:pt idx="7030">
                  <c:v>7.03</c:v>
                </c:pt>
                <c:pt idx="7031">
                  <c:v>7.0309999999999997</c:v>
                </c:pt>
                <c:pt idx="7032">
                  <c:v>7.032</c:v>
                </c:pt>
                <c:pt idx="7033">
                  <c:v>7.0330000000000004</c:v>
                </c:pt>
                <c:pt idx="7034">
                  <c:v>7.0339999999999998</c:v>
                </c:pt>
                <c:pt idx="7035">
                  <c:v>7.0350000000000001</c:v>
                </c:pt>
                <c:pt idx="7036">
                  <c:v>7.0359999999999996</c:v>
                </c:pt>
                <c:pt idx="7037">
                  <c:v>7.0369999999999999</c:v>
                </c:pt>
                <c:pt idx="7038">
                  <c:v>7.0380000000000003</c:v>
                </c:pt>
                <c:pt idx="7039">
                  <c:v>7.0389999999999997</c:v>
                </c:pt>
                <c:pt idx="7040">
                  <c:v>7.04</c:v>
                </c:pt>
                <c:pt idx="7041">
                  <c:v>7.0410000000000004</c:v>
                </c:pt>
                <c:pt idx="7042">
                  <c:v>7.0419999999999998</c:v>
                </c:pt>
                <c:pt idx="7043">
                  <c:v>7.0430000000000001</c:v>
                </c:pt>
                <c:pt idx="7044">
                  <c:v>7.0439999999999996</c:v>
                </c:pt>
                <c:pt idx="7045">
                  <c:v>7.0449999999999999</c:v>
                </c:pt>
                <c:pt idx="7046">
                  <c:v>7.0460000000000003</c:v>
                </c:pt>
                <c:pt idx="7047">
                  <c:v>7.0469999999999997</c:v>
                </c:pt>
                <c:pt idx="7048">
                  <c:v>7.048</c:v>
                </c:pt>
                <c:pt idx="7049">
                  <c:v>7.0490000000000004</c:v>
                </c:pt>
                <c:pt idx="7050">
                  <c:v>7.05</c:v>
                </c:pt>
                <c:pt idx="7051">
                  <c:v>7.0510000000000002</c:v>
                </c:pt>
                <c:pt idx="7052">
                  <c:v>7.0519999999999996</c:v>
                </c:pt>
                <c:pt idx="7053">
                  <c:v>7.0529999999999999</c:v>
                </c:pt>
                <c:pt idx="7054">
                  <c:v>7.0540000000000003</c:v>
                </c:pt>
                <c:pt idx="7055">
                  <c:v>7.0549999999999997</c:v>
                </c:pt>
                <c:pt idx="7056">
                  <c:v>7.056</c:v>
                </c:pt>
                <c:pt idx="7057">
                  <c:v>7.0570000000000004</c:v>
                </c:pt>
                <c:pt idx="7058">
                  <c:v>7.0579999999999998</c:v>
                </c:pt>
                <c:pt idx="7059">
                  <c:v>7.0590000000000002</c:v>
                </c:pt>
                <c:pt idx="7060">
                  <c:v>7.06</c:v>
                </c:pt>
                <c:pt idx="7061">
                  <c:v>7.0609999999999999</c:v>
                </c:pt>
                <c:pt idx="7062">
                  <c:v>7.0620000000000003</c:v>
                </c:pt>
                <c:pt idx="7063">
                  <c:v>7.0629999999999997</c:v>
                </c:pt>
                <c:pt idx="7064">
                  <c:v>7.0640000000000001</c:v>
                </c:pt>
                <c:pt idx="7065">
                  <c:v>7.0650000000000004</c:v>
                </c:pt>
                <c:pt idx="7066">
                  <c:v>7.0659999999999998</c:v>
                </c:pt>
                <c:pt idx="7067">
                  <c:v>7.0670000000000002</c:v>
                </c:pt>
                <c:pt idx="7068">
                  <c:v>7.0679999999999996</c:v>
                </c:pt>
                <c:pt idx="7069">
                  <c:v>7.069</c:v>
                </c:pt>
                <c:pt idx="7070">
                  <c:v>7.07</c:v>
                </c:pt>
                <c:pt idx="7071">
                  <c:v>7.0709999999999997</c:v>
                </c:pt>
                <c:pt idx="7072">
                  <c:v>7.0720000000000001</c:v>
                </c:pt>
                <c:pt idx="7073">
                  <c:v>7.0730000000000004</c:v>
                </c:pt>
                <c:pt idx="7074">
                  <c:v>7.0739999999999998</c:v>
                </c:pt>
                <c:pt idx="7075">
                  <c:v>7.0750000000000002</c:v>
                </c:pt>
                <c:pt idx="7076">
                  <c:v>7.0759999999999996</c:v>
                </c:pt>
                <c:pt idx="7077">
                  <c:v>7.077</c:v>
                </c:pt>
                <c:pt idx="7078">
                  <c:v>7.0780000000000003</c:v>
                </c:pt>
                <c:pt idx="7079">
                  <c:v>7.0789999999999997</c:v>
                </c:pt>
                <c:pt idx="7080">
                  <c:v>7.08</c:v>
                </c:pt>
                <c:pt idx="7081">
                  <c:v>7.0810000000000004</c:v>
                </c:pt>
                <c:pt idx="7082">
                  <c:v>7.0819999999999999</c:v>
                </c:pt>
                <c:pt idx="7083">
                  <c:v>7.0830000000000002</c:v>
                </c:pt>
                <c:pt idx="7084">
                  <c:v>7.0839999999999996</c:v>
                </c:pt>
                <c:pt idx="7085">
                  <c:v>7.085</c:v>
                </c:pt>
                <c:pt idx="7086">
                  <c:v>7.0860000000000003</c:v>
                </c:pt>
                <c:pt idx="7087">
                  <c:v>7.0869999999999997</c:v>
                </c:pt>
                <c:pt idx="7088">
                  <c:v>7.0880000000000001</c:v>
                </c:pt>
                <c:pt idx="7089">
                  <c:v>7.0890000000000004</c:v>
                </c:pt>
                <c:pt idx="7090">
                  <c:v>7.09</c:v>
                </c:pt>
                <c:pt idx="7091">
                  <c:v>7.0910000000000002</c:v>
                </c:pt>
                <c:pt idx="7092">
                  <c:v>7.0919999999999996</c:v>
                </c:pt>
                <c:pt idx="7093">
                  <c:v>7.093</c:v>
                </c:pt>
                <c:pt idx="7094">
                  <c:v>7.0940000000000003</c:v>
                </c:pt>
                <c:pt idx="7095">
                  <c:v>7.0949999999999998</c:v>
                </c:pt>
                <c:pt idx="7096">
                  <c:v>7.0960000000000001</c:v>
                </c:pt>
                <c:pt idx="7097">
                  <c:v>7.0970000000000004</c:v>
                </c:pt>
                <c:pt idx="7098">
                  <c:v>7.0979999999999999</c:v>
                </c:pt>
                <c:pt idx="7099">
                  <c:v>7.0990000000000002</c:v>
                </c:pt>
                <c:pt idx="7100">
                  <c:v>7.1</c:v>
                </c:pt>
                <c:pt idx="7101">
                  <c:v>7.101</c:v>
                </c:pt>
                <c:pt idx="7102">
                  <c:v>7.1020000000000003</c:v>
                </c:pt>
                <c:pt idx="7103">
                  <c:v>7.1029999999999998</c:v>
                </c:pt>
                <c:pt idx="7104">
                  <c:v>7.1040000000000001</c:v>
                </c:pt>
                <c:pt idx="7105">
                  <c:v>7.1050000000000004</c:v>
                </c:pt>
                <c:pt idx="7106">
                  <c:v>7.1059999999999999</c:v>
                </c:pt>
                <c:pt idx="7107">
                  <c:v>7.1070000000000002</c:v>
                </c:pt>
                <c:pt idx="7108">
                  <c:v>7.1079999999999997</c:v>
                </c:pt>
                <c:pt idx="7109">
                  <c:v>7.109</c:v>
                </c:pt>
                <c:pt idx="7110">
                  <c:v>7.11</c:v>
                </c:pt>
                <c:pt idx="7111">
                  <c:v>7.1109999999999998</c:v>
                </c:pt>
                <c:pt idx="7112">
                  <c:v>7.1120000000000001</c:v>
                </c:pt>
                <c:pt idx="7113">
                  <c:v>7.1130000000000004</c:v>
                </c:pt>
                <c:pt idx="7114">
                  <c:v>7.1139999999999999</c:v>
                </c:pt>
                <c:pt idx="7115">
                  <c:v>7.1150000000000002</c:v>
                </c:pt>
                <c:pt idx="7116">
                  <c:v>7.1159999999999997</c:v>
                </c:pt>
                <c:pt idx="7117">
                  <c:v>7.117</c:v>
                </c:pt>
                <c:pt idx="7118">
                  <c:v>7.1180000000000003</c:v>
                </c:pt>
                <c:pt idx="7119">
                  <c:v>7.1189999999999998</c:v>
                </c:pt>
                <c:pt idx="7120">
                  <c:v>7.12</c:v>
                </c:pt>
                <c:pt idx="7121">
                  <c:v>7.1210000000000004</c:v>
                </c:pt>
                <c:pt idx="7122">
                  <c:v>7.1219999999999999</c:v>
                </c:pt>
                <c:pt idx="7123">
                  <c:v>7.1230000000000002</c:v>
                </c:pt>
                <c:pt idx="7124">
                  <c:v>7.1239999999999997</c:v>
                </c:pt>
                <c:pt idx="7125">
                  <c:v>7.125</c:v>
                </c:pt>
                <c:pt idx="7126">
                  <c:v>7.1260000000000003</c:v>
                </c:pt>
                <c:pt idx="7127">
                  <c:v>7.1269999999999998</c:v>
                </c:pt>
                <c:pt idx="7128">
                  <c:v>7.1280000000000001</c:v>
                </c:pt>
                <c:pt idx="7129">
                  <c:v>7.1289999999999996</c:v>
                </c:pt>
                <c:pt idx="7130">
                  <c:v>7.13</c:v>
                </c:pt>
                <c:pt idx="7131">
                  <c:v>7.1310000000000002</c:v>
                </c:pt>
                <c:pt idx="7132">
                  <c:v>7.1319999999999997</c:v>
                </c:pt>
                <c:pt idx="7133">
                  <c:v>7.133</c:v>
                </c:pt>
                <c:pt idx="7134">
                  <c:v>7.1340000000000003</c:v>
                </c:pt>
                <c:pt idx="7135">
                  <c:v>7.1349999999999998</c:v>
                </c:pt>
                <c:pt idx="7136">
                  <c:v>7.1360000000000001</c:v>
                </c:pt>
                <c:pt idx="7137">
                  <c:v>7.1369999999999996</c:v>
                </c:pt>
                <c:pt idx="7138">
                  <c:v>7.1379999999999999</c:v>
                </c:pt>
                <c:pt idx="7139">
                  <c:v>7.1390000000000002</c:v>
                </c:pt>
                <c:pt idx="7140">
                  <c:v>7.14</c:v>
                </c:pt>
                <c:pt idx="7141">
                  <c:v>7.141</c:v>
                </c:pt>
                <c:pt idx="7142">
                  <c:v>7.1420000000000003</c:v>
                </c:pt>
                <c:pt idx="7143">
                  <c:v>7.1429999999999998</c:v>
                </c:pt>
                <c:pt idx="7144">
                  <c:v>7.1440000000000001</c:v>
                </c:pt>
                <c:pt idx="7145">
                  <c:v>7.1449999999999996</c:v>
                </c:pt>
                <c:pt idx="7146">
                  <c:v>7.1459999999999999</c:v>
                </c:pt>
                <c:pt idx="7147">
                  <c:v>7.1470000000000002</c:v>
                </c:pt>
                <c:pt idx="7148">
                  <c:v>7.1479999999999997</c:v>
                </c:pt>
                <c:pt idx="7149">
                  <c:v>7.149</c:v>
                </c:pt>
                <c:pt idx="7150">
                  <c:v>7.15</c:v>
                </c:pt>
                <c:pt idx="7151">
                  <c:v>7.1509999999999998</c:v>
                </c:pt>
                <c:pt idx="7152">
                  <c:v>7.1520000000000001</c:v>
                </c:pt>
                <c:pt idx="7153">
                  <c:v>7.1529999999999996</c:v>
                </c:pt>
                <c:pt idx="7154">
                  <c:v>7.1539999999999999</c:v>
                </c:pt>
                <c:pt idx="7155">
                  <c:v>7.1550000000000002</c:v>
                </c:pt>
                <c:pt idx="7156">
                  <c:v>7.1559999999999997</c:v>
                </c:pt>
                <c:pt idx="7157">
                  <c:v>7.157</c:v>
                </c:pt>
                <c:pt idx="7158">
                  <c:v>7.1580000000000004</c:v>
                </c:pt>
                <c:pt idx="7159">
                  <c:v>7.1589999999999998</c:v>
                </c:pt>
                <c:pt idx="7160">
                  <c:v>7.16</c:v>
                </c:pt>
                <c:pt idx="7161">
                  <c:v>7.1609999999999996</c:v>
                </c:pt>
                <c:pt idx="7162">
                  <c:v>7.1619999999999999</c:v>
                </c:pt>
                <c:pt idx="7163">
                  <c:v>7.1630000000000003</c:v>
                </c:pt>
                <c:pt idx="7164">
                  <c:v>7.1639999999999997</c:v>
                </c:pt>
                <c:pt idx="7165">
                  <c:v>7.165</c:v>
                </c:pt>
                <c:pt idx="7166">
                  <c:v>7.1660000000000004</c:v>
                </c:pt>
                <c:pt idx="7167">
                  <c:v>7.1669999999999998</c:v>
                </c:pt>
                <c:pt idx="7168">
                  <c:v>7.1680000000000001</c:v>
                </c:pt>
                <c:pt idx="7169">
                  <c:v>7.1689999999999996</c:v>
                </c:pt>
                <c:pt idx="7170">
                  <c:v>7.17</c:v>
                </c:pt>
                <c:pt idx="7171">
                  <c:v>7.1710000000000003</c:v>
                </c:pt>
                <c:pt idx="7172">
                  <c:v>7.1719999999999997</c:v>
                </c:pt>
                <c:pt idx="7173">
                  <c:v>7.173</c:v>
                </c:pt>
                <c:pt idx="7174">
                  <c:v>7.1740000000000004</c:v>
                </c:pt>
                <c:pt idx="7175">
                  <c:v>7.1749999999999998</c:v>
                </c:pt>
                <c:pt idx="7176">
                  <c:v>7.1760000000000002</c:v>
                </c:pt>
                <c:pt idx="7177">
                  <c:v>7.1769999999999996</c:v>
                </c:pt>
                <c:pt idx="7178">
                  <c:v>7.1779999999999999</c:v>
                </c:pt>
                <c:pt idx="7179">
                  <c:v>7.1790000000000003</c:v>
                </c:pt>
                <c:pt idx="7180">
                  <c:v>7.18</c:v>
                </c:pt>
                <c:pt idx="7181">
                  <c:v>7.181</c:v>
                </c:pt>
                <c:pt idx="7182">
                  <c:v>7.1820000000000004</c:v>
                </c:pt>
                <c:pt idx="7183">
                  <c:v>7.1829999999999998</c:v>
                </c:pt>
                <c:pt idx="7184">
                  <c:v>7.1840000000000002</c:v>
                </c:pt>
                <c:pt idx="7185">
                  <c:v>7.1849999999999996</c:v>
                </c:pt>
                <c:pt idx="7186">
                  <c:v>7.1859999999999999</c:v>
                </c:pt>
                <c:pt idx="7187">
                  <c:v>7.1870000000000003</c:v>
                </c:pt>
                <c:pt idx="7188">
                  <c:v>7.1879999999999997</c:v>
                </c:pt>
                <c:pt idx="7189">
                  <c:v>7.1890000000000001</c:v>
                </c:pt>
                <c:pt idx="7190">
                  <c:v>7.19</c:v>
                </c:pt>
                <c:pt idx="7191">
                  <c:v>7.1909999999999998</c:v>
                </c:pt>
                <c:pt idx="7192">
                  <c:v>7.1920000000000002</c:v>
                </c:pt>
                <c:pt idx="7193">
                  <c:v>7.1929999999999996</c:v>
                </c:pt>
                <c:pt idx="7194">
                  <c:v>7.194</c:v>
                </c:pt>
                <c:pt idx="7195">
                  <c:v>7.1950000000000003</c:v>
                </c:pt>
                <c:pt idx="7196">
                  <c:v>7.1959999999999997</c:v>
                </c:pt>
                <c:pt idx="7197">
                  <c:v>7.1970000000000001</c:v>
                </c:pt>
                <c:pt idx="7198">
                  <c:v>7.1980000000000004</c:v>
                </c:pt>
                <c:pt idx="7199">
                  <c:v>7.1989999999999998</c:v>
                </c:pt>
                <c:pt idx="7200">
                  <c:v>7.2</c:v>
                </c:pt>
                <c:pt idx="7201">
                  <c:v>7.2009999999999996</c:v>
                </c:pt>
                <c:pt idx="7202">
                  <c:v>7.202</c:v>
                </c:pt>
                <c:pt idx="7203">
                  <c:v>7.2030000000000003</c:v>
                </c:pt>
                <c:pt idx="7204">
                  <c:v>7.2039999999999997</c:v>
                </c:pt>
                <c:pt idx="7205">
                  <c:v>7.2050000000000001</c:v>
                </c:pt>
                <c:pt idx="7206">
                  <c:v>7.2060000000000004</c:v>
                </c:pt>
                <c:pt idx="7207">
                  <c:v>7.2069999999999999</c:v>
                </c:pt>
                <c:pt idx="7208">
                  <c:v>7.2080000000000002</c:v>
                </c:pt>
                <c:pt idx="7209">
                  <c:v>7.2089999999999996</c:v>
                </c:pt>
                <c:pt idx="7210">
                  <c:v>7.21</c:v>
                </c:pt>
                <c:pt idx="7211">
                  <c:v>7.2110000000000003</c:v>
                </c:pt>
                <c:pt idx="7212">
                  <c:v>7.2119999999999997</c:v>
                </c:pt>
                <c:pt idx="7213">
                  <c:v>7.2130000000000001</c:v>
                </c:pt>
                <c:pt idx="7214">
                  <c:v>7.2140000000000004</c:v>
                </c:pt>
                <c:pt idx="7215">
                  <c:v>7.2149999999999999</c:v>
                </c:pt>
                <c:pt idx="7216">
                  <c:v>7.2160000000000002</c:v>
                </c:pt>
                <c:pt idx="7217">
                  <c:v>7.2169999999999996</c:v>
                </c:pt>
                <c:pt idx="7218">
                  <c:v>7.218</c:v>
                </c:pt>
                <c:pt idx="7219">
                  <c:v>7.2190000000000003</c:v>
                </c:pt>
                <c:pt idx="7220">
                  <c:v>7.22</c:v>
                </c:pt>
                <c:pt idx="7221">
                  <c:v>7.2210000000000001</c:v>
                </c:pt>
                <c:pt idx="7222">
                  <c:v>7.2220000000000004</c:v>
                </c:pt>
                <c:pt idx="7223">
                  <c:v>7.2229999999999999</c:v>
                </c:pt>
                <c:pt idx="7224">
                  <c:v>7.2240000000000002</c:v>
                </c:pt>
                <c:pt idx="7225">
                  <c:v>7.2249999999999996</c:v>
                </c:pt>
                <c:pt idx="7226">
                  <c:v>7.226</c:v>
                </c:pt>
                <c:pt idx="7227">
                  <c:v>7.2270000000000003</c:v>
                </c:pt>
                <c:pt idx="7228">
                  <c:v>7.2279999999999998</c:v>
                </c:pt>
                <c:pt idx="7229">
                  <c:v>7.2290000000000001</c:v>
                </c:pt>
                <c:pt idx="7230">
                  <c:v>7.23</c:v>
                </c:pt>
                <c:pt idx="7231">
                  <c:v>7.2309999999999999</c:v>
                </c:pt>
                <c:pt idx="7232">
                  <c:v>7.2320000000000002</c:v>
                </c:pt>
                <c:pt idx="7233">
                  <c:v>7.2329999999999997</c:v>
                </c:pt>
                <c:pt idx="7234">
                  <c:v>7.234</c:v>
                </c:pt>
                <c:pt idx="7235">
                  <c:v>7.2350000000000003</c:v>
                </c:pt>
                <c:pt idx="7236">
                  <c:v>7.2359999999999998</c:v>
                </c:pt>
                <c:pt idx="7237">
                  <c:v>7.2370000000000001</c:v>
                </c:pt>
                <c:pt idx="7238">
                  <c:v>7.2380000000000004</c:v>
                </c:pt>
                <c:pt idx="7239">
                  <c:v>7.2389999999999999</c:v>
                </c:pt>
                <c:pt idx="7240">
                  <c:v>7.24</c:v>
                </c:pt>
                <c:pt idx="7241">
                  <c:v>7.2409999999999997</c:v>
                </c:pt>
                <c:pt idx="7242">
                  <c:v>7.242</c:v>
                </c:pt>
                <c:pt idx="7243">
                  <c:v>7.2430000000000003</c:v>
                </c:pt>
                <c:pt idx="7244">
                  <c:v>7.2439999999999998</c:v>
                </c:pt>
                <c:pt idx="7245">
                  <c:v>7.2450000000000001</c:v>
                </c:pt>
                <c:pt idx="7246">
                  <c:v>7.2460000000000004</c:v>
                </c:pt>
                <c:pt idx="7247">
                  <c:v>7.2469999999999999</c:v>
                </c:pt>
                <c:pt idx="7248">
                  <c:v>7.2480000000000002</c:v>
                </c:pt>
                <c:pt idx="7249">
                  <c:v>7.2489999999999997</c:v>
                </c:pt>
                <c:pt idx="7250">
                  <c:v>7.25</c:v>
                </c:pt>
                <c:pt idx="7251">
                  <c:v>7.2510000000000003</c:v>
                </c:pt>
                <c:pt idx="7252">
                  <c:v>7.2519999999999998</c:v>
                </c:pt>
                <c:pt idx="7253">
                  <c:v>7.2530000000000001</c:v>
                </c:pt>
                <c:pt idx="7254">
                  <c:v>7.2539999999999996</c:v>
                </c:pt>
                <c:pt idx="7255">
                  <c:v>7.2549999999999999</c:v>
                </c:pt>
                <c:pt idx="7256">
                  <c:v>7.2560000000000002</c:v>
                </c:pt>
                <c:pt idx="7257">
                  <c:v>7.2569999999999997</c:v>
                </c:pt>
                <c:pt idx="7258">
                  <c:v>7.258</c:v>
                </c:pt>
                <c:pt idx="7259">
                  <c:v>7.2590000000000003</c:v>
                </c:pt>
                <c:pt idx="7260">
                  <c:v>7.26</c:v>
                </c:pt>
                <c:pt idx="7261">
                  <c:v>7.2610000000000001</c:v>
                </c:pt>
                <c:pt idx="7262">
                  <c:v>7.2619999999999996</c:v>
                </c:pt>
                <c:pt idx="7263">
                  <c:v>7.2629999999999999</c:v>
                </c:pt>
                <c:pt idx="7264">
                  <c:v>7.2640000000000002</c:v>
                </c:pt>
                <c:pt idx="7265">
                  <c:v>7.2649999999999997</c:v>
                </c:pt>
                <c:pt idx="7266">
                  <c:v>7.266</c:v>
                </c:pt>
                <c:pt idx="7267">
                  <c:v>7.2670000000000003</c:v>
                </c:pt>
                <c:pt idx="7268">
                  <c:v>7.2679999999999998</c:v>
                </c:pt>
                <c:pt idx="7269">
                  <c:v>7.2690000000000001</c:v>
                </c:pt>
                <c:pt idx="7270">
                  <c:v>7.27</c:v>
                </c:pt>
                <c:pt idx="7271">
                  <c:v>7.2709999999999999</c:v>
                </c:pt>
                <c:pt idx="7272">
                  <c:v>7.2720000000000002</c:v>
                </c:pt>
                <c:pt idx="7273">
                  <c:v>7.2729999999999997</c:v>
                </c:pt>
                <c:pt idx="7274">
                  <c:v>7.274</c:v>
                </c:pt>
                <c:pt idx="7275">
                  <c:v>7.2750000000000004</c:v>
                </c:pt>
                <c:pt idx="7276">
                  <c:v>7.2759999999999998</c:v>
                </c:pt>
                <c:pt idx="7277">
                  <c:v>7.2770000000000001</c:v>
                </c:pt>
                <c:pt idx="7278">
                  <c:v>7.2779999999999996</c:v>
                </c:pt>
                <c:pt idx="7279">
                  <c:v>7.2789999999999999</c:v>
                </c:pt>
                <c:pt idx="7280">
                  <c:v>7.28</c:v>
                </c:pt>
                <c:pt idx="7281">
                  <c:v>7.2809999999999997</c:v>
                </c:pt>
                <c:pt idx="7282">
                  <c:v>7.282</c:v>
                </c:pt>
                <c:pt idx="7283">
                  <c:v>7.2830000000000004</c:v>
                </c:pt>
                <c:pt idx="7284">
                  <c:v>7.2839999999999998</c:v>
                </c:pt>
                <c:pt idx="7285">
                  <c:v>7.2850000000000001</c:v>
                </c:pt>
                <c:pt idx="7286">
                  <c:v>7.2859999999999996</c:v>
                </c:pt>
                <c:pt idx="7287">
                  <c:v>7.2869999999999999</c:v>
                </c:pt>
                <c:pt idx="7288">
                  <c:v>7.2880000000000003</c:v>
                </c:pt>
                <c:pt idx="7289">
                  <c:v>7.2889999999999997</c:v>
                </c:pt>
                <c:pt idx="7290">
                  <c:v>7.29</c:v>
                </c:pt>
                <c:pt idx="7291">
                  <c:v>7.2910000000000004</c:v>
                </c:pt>
                <c:pt idx="7292">
                  <c:v>7.2919999999999998</c:v>
                </c:pt>
                <c:pt idx="7293">
                  <c:v>7.2930000000000001</c:v>
                </c:pt>
                <c:pt idx="7294">
                  <c:v>7.2939999999999996</c:v>
                </c:pt>
                <c:pt idx="7295">
                  <c:v>7.2949999999999999</c:v>
                </c:pt>
                <c:pt idx="7296">
                  <c:v>7.2960000000000003</c:v>
                </c:pt>
                <c:pt idx="7297">
                  <c:v>7.2969999999999997</c:v>
                </c:pt>
                <c:pt idx="7298">
                  <c:v>7.298</c:v>
                </c:pt>
                <c:pt idx="7299">
                  <c:v>7.2990000000000004</c:v>
                </c:pt>
                <c:pt idx="7300">
                  <c:v>7.3</c:v>
                </c:pt>
                <c:pt idx="7301">
                  <c:v>7.3010000000000002</c:v>
                </c:pt>
                <c:pt idx="7302">
                  <c:v>7.3019999999999996</c:v>
                </c:pt>
                <c:pt idx="7303">
                  <c:v>7.3029999999999999</c:v>
                </c:pt>
                <c:pt idx="7304">
                  <c:v>7.3040000000000003</c:v>
                </c:pt>
                <c:pt idx="7305">
                  <c:v>7.3049999999999997</c:v>
                </c:pt>
                <c:pt idx="7306">
                  <c:v>7.306</c:v>
                </c:pt>
                <c:pt idx="7307">
                  <c:v>7.3070000000000004</c:v>
                </c:pt>
                <c:pt idx="7308">
                  <c:v>7.3079999999999998</c:v>
                </c:pt>
                <c:pt idx="7309">
                  <c:v>7.3090000000000002</c:v>
                </c:pt>
                <c:pt idx="7310">
                  <c:v>7.31</c:v>
                </c:pt>
                <c:pt idx="7311">
                  <c:v>7.3109999999999999</c:v>
                </c:pt>
                <c:pt idx="7312">
                  <c:v>7.3120000000000003</c:v>
                </c:pt>
                <c:pt idx="7313">
                  <c:v>7.3129999999999997</c:v>
                </c:pt>
                <c:pt idx="7314">
                  <c:v>7.3140000000000001</c:v>
                </c:pt>
                <c:pt idx="7315">
                  <c:v>7.3150000000000004</c:v>
                </c:pt>
                <c:pt idx="7316">
                  <c:v>7.3159999999999998</c:v>
                </c:pt>
                <c:pt idx="7317">
                  <c:v>7.3170000000000002</c:v>
                </c:pt>
                <c:pt idx="7318">
                  <c:v>7.3179999999999996</c:v>
                </c:pt>
                <c:pt idx="7319">
                  <c:v>7.319</c:v>
                </c:pt>
                <c:pt idx="7320">
                  <c:v>7.32</c:v>
                </c:pt>
                <c:pt idx="7321">
                  <c:v>7.3209999999999997</c:v>
                </c:pt>
                <c:pt idx="7322">
                  <c:v>7.3220000000000001</c:v>
                </c:pt>
                <c:pt idx="7323">
                  <c:v>7.3230000000000004</c:v>
                </c:pt>
                <c:pt idx="7324">
                  <c:v>7.3239999999999998</c:v>
                </c:pt>
                <c:pt idx="7325">
                  <c:v>7.3250000000000002</c:v>
                </c:pt>
                <c:pt idx="7326">
                  <c:v>7.3259999999999996</c:v>
                </c:pt>
                <c:pt idx="7327">
                  <c:v>7.327</c:v>
                </c:pt>
                <c:pt idx="7328">
                  <c:v>7.3280000000000003</c:v>
                </c:pt>
                <c:pt idx="7329">
                  <c:v>7.3289999999999997</c:v>
                </c:pt>
                <c:pt idx="7330">
                  <c:v>7.33</c:v>
                </c:pt>
                <c:pt idx="7331">
                  <c:v>7.3310000000000004</c:v>
                </c:pt>
                <c:pt idx="7332">
                  <c:v>7.3319999999999999</c:v>
                </c:pt>
                <c:pt idx="7333">
                  <c:v>7.3330000000000002</c:v>
                </c:pt>
                <c:pt idx="7334">
                  <c:v>7.3339999999999996</c:v>
                </c:pt>
                <c:pt idx="7335">
                  <c:v>7.335</c:v>
                </c:pt>
                <c:pt idx="7336">
                  <c:v>7.3360000000000003</c:v>
                </c:pt>
                <c:pt idx="7337">
                  <c:v>7.3369999999999997</c:v>
                </c:pt>
                <c:pt idx="7338">
                  <c:v>7.3380000000000001</c:v>
                </c:pt>
                <c:pt idx="7339">
                  <c:v>7.3390000000000004</c:v>
                </c:pt>
                <c:pt idx="7340">
                  <c:v>7.34</c:v>
                </c:pt>
                <c:pt idx="7341">
                  <c:v>7.3410000000000002</c:v>
                </c:pt>
                <c:pt idx="7342">
                  <c:v>7.3419999999999996</c:v>
                </c:pt>
                <c:pt idx="7343">
                  <c:v>7.343</c:v>
                </c:pt>
                <c:pt idx="7344">
                  <c:v>7.3440000000000003</c:v>
                </c:pt>
                <c:pt idx="7345">
                  <c:v>7.3449999999999998</c:v>
                </c:pt>
                <c:pt idx="7346">
                  <c:v>7.3460000000000001</c:v>
                </c:pt>
                <c:pt idx="7347">
                  <c:v>7.3470000000000004</c:v>
                </c:pt>
                <c:pt idx="7348">
                  <c:v>7.3479999999999999</c:v>
                </c:pt>
                <c:pt idx="7349">
                  <c:v>7.3490000000000002</c:v>
                </c:pt>
                <c:pt idx="7350">
                  <c:v>7.35</c:v>
                </c:pt>
                <c:pt idx="7351">
                  <c:v>7.351</c:v>
                </c:pt>
                <c:pt idx="7352">
                  <c:v>7.3520000000000003</c:v>
                </c:pt>
                <c:pt idx="7353">
                  <c:v>7.3529999999999998</c:v>
                </c:pt>
                <c:pt idx="7354">
                  <c:v>7.3540000000000001</c:v>
                </c:pt>
                <c:pt idx="7355">
                  <c:v>7.3550000000000004</c:v>
                </c:pt>
                <c:pt idx="7356">
                  <c:v>7.3559999999999999</c:v>
                </c:pt>
                <c:pt idx="7357">
                  <c:v>7.3570000000000002</c:v>
                </c:pt>
                <c:pt idx="7358">
                  <c:v>7.3579999999999997</c:v>
                </c:pt>
                <c:pt idx="7359">
                  <c:v>7.359</c:v>
                </c:pt>
                <c:pt idx="7360">
                  <c:v>7.36</c:v>
                </c:pt>
                <c:pt idx="7361">
                  <c:v>7.3609999999999998</c:v>
                </c:pt>
                <c:pt idx="7362">
                  <c:v>7.3620000000000001</c:v>
                </c:pt>
                <c:pt idx="7363">
                  <c:v>7.3630000000000004</c:v>
                </c:pt>
                <c:pt idx="7364">
                  <c:v>7.3639999999999999</c:v>
                </c:pt>
                <c:pt idx="7365">
                  <c:v>7.3650000000000002</c:v>
                </c:pt>
                <c:pt idx="7366">
                  <c:v>7.3659999999999997</c:v>
                </c:pt>
                <c:pt idx="7367">
                  <c:v>7.367</c:v>
                </c:pt>
                <c:pt idx="7368">
                  <c:v>7.3680000000000003</c:v>
                </c:pt>
                <c:pt idx="7369">
                  <c:v>7.3689999999999998</c:v>
                </c:pt>
                <c:pt idx="7370">
                  <c:v>7.37</c:v>
                </c:pt>
                <c:pt idx="7371">
                  <c:v>7.3710000000000004</c:v>
                </c:pt>
                <c:pt idx="7372">
                  <c:v>7.3719999999999999</c:v>
                </c:pt>
                <c:pt idx="7373">
                  <c:v>7.3730000000000002</c:v>
                </c:pt>
                <c:pt idx="7374">
                  <c:v>7.3739999999999997</c:v>
                </c:pt>
                <c:pt idx="7375">
                  <c:v>7.375</c:v>
                </c:pt>
                <c:pt idx="7376">
                  <c:v>7.3760000000000003</c:v>
                </c:pt>
                <c:pt idx="7377">
                  <c:v>7.3769999999999998</c:v>
                </c:pt>
                <c:pt idx="7378">
                  <c:v>7.3780000000000001</c:v>
                </c:pt>
                <c:pt idx="7379">
                  <c:v>7.3789999999999996</c:v>
                </c:pt>
                <c:pt idx="7380">
                  <c:v>7.38</c:v>
                </c:pt>
                <c:pt idx="7381">
                  <c:v>7.3810000000000002</c:v>
                </c:pt>
                <c:pt idx="7382">
                  <c:v>7.3819999999999997</c:v>
                </c:pt>
                <c:pt idx="7383">
                  <c:v>7.383</c:v>
                </c:pt>
                <c:pt idx="7384">
                  <c:v>7.3840000000000003</c:v>
                </c:pt>
                <c:pt idx="7385">
                  <c:v>7.3849999999999998</c:v>
                </c:pt>
                <c:pt idx="7386">
                  <c:v>7.3860000000000001</c:v>
                </c:pt>
                <c:pt idx="7387">
                  <c:v>7.3869999999999996</c:v>
                </c:pt>
                <c:pt idx="7388">
                  <c:v>7.3879999999999999</c:v>
                </c:pt>
                <c:pt idx="7389">
                  <c:v>7.3890000000000002</c:v>
                </c:pt>
                <c:pt idx="7390">
                  <c:v>7.39</c:v>
                </c:pt>
                <c:pt idx="7391">
                  <c:v>7.391</c:v>
                </c:pt>
                <c:pt idx="7392">
                  <c:v>7.3920000000000003</c:v>
                </c:pt>
                <c:pt idx="7393">
                  <c:v>7.3929999999999998</c:v>
                </c:pt>
                <c:pt idx="7394">
                  <c:v>7.3940000000000001</c:v>
                </c:pt>
                <c:pt idx="7395">
                  <c:v>7.3949999999999996</c:v>
                </c:pt>
                <c:pt idx="7396">
                  <c:v>7.3959999999999999</c:v>
                </c:pt>
                <c:pt idx="7397">
                  <c:v>7.3970000000000002</c:v>
                </c:pt>
                <c:pt idx="7398">
                  <c:v>7.3979999999999997</c:v>
                </c:pt>
                <c:pt idx="7399">
                  <c:v>7.399</c:v>
                </c:pt>
                <c:pt idx="7400">
                  <c:v>7.4</c:v>
                </c:pt>
                <c:pt idx="7401">
                  <c:v>7.4009999999999998</c:v>
                </c:pt>
                <c:pt idx="7402">
                  <c:v>7.4020000000000001</c:v>
                </c:pt>
                <c:pt idx="7403">
                  <c:v>7.4029999999999996</c:v>
                </c:pt>
                <c:pt idx="7404">
                  <c:v>7.4039999999999999</c:v>
                </c:pt>
                <c:pt idx="7405">
                  <c:v>7.4050000000000002</c:v>
                </c:pt>
                <c:pt idx="7406">
                  <c:v>7.4059999999999997</c:v>
                </c:pt>
                <c:pt idx="7407">
                  <c:v>7.407</c:v>
                </c:pt>
                <c:pt idx="7408">
                  <c:v>7.4080000000000004</c:v>
                </c:pt>
                <c:pt idx="7409">
                  <c:v>7.4089999999999998</c:v>
                </c:pt>
                <c:pt idx="7410">
                  <c:v>7.41</c:v>
                </c:pt>
                <c:pt idx="7411">
                  <c:v>7.4109999999999996</c:v>
                </c:pt>
                <c:pt idx="7412">
                  <c:v>7.4119999999999999</c:v>
                </c:pt>
                <c:pt idx="7413">
                  <c:v>7.4130000000000003</c:v>
                </c:pt>
                <c:pt idx="7414">
                  <c:v>7.4139999999999997</c:v>
                </c:pt>
                <c:pt idx="7415">
                  <c:v>7.415</c:v>
                </c:pt>
                <c:pt idx="7416">
                  <c:v>7.4160000000000004</c:v>
                </c:pt>
                <c:pt idx="7417">
                  <c:v>7.4169999999999998</c:v>
                </c:pt>
                <c:pt idx="7418">
                  <c:v>7.4180000000000001</c:v>
                </c:pt>
                <c:pt idx="7419">
                  <c:v>7.4189999999999996</c:v>
                </c:pt>
                <c:pt idx="7420">
                  <c:v>7.42</c:v>
                </c:pt>
                <c:pt idx="7421">
                  <c:v>7.4210000000000003</c:v>
                </c:pt>
                <c:pt idx="7422">
                  <c:v>7.4219999999999997</c:v>
                </c:pt>
                <c:pt idx="7423">
                  <c:v>7.423</c:v>
                </c:pt>
                <c:pt idx="7424">
                  <c:v>7.4240000000000004</c:v>
                </c:pt>
                <c:pt idx="7425">
                  <c:v>7.4249999999999998</c:v>
                </c:pt>
                <c:pt idx="7426">
                  <c:v>7.4260000000000002</c:v>
                </c:pt>
                <c:pt idx="7427">
                  <c:v>7.4269999999999996</c:v>
                </c:pt>
                <c:pt idx="7428">
                  <c:v>7.4279999999999999</c:v>
                </c:pt>
                <c:pt idx="7429">
                  <c:v>7.4290000000000003</c:v>
                </c:pt>
                <c:pt idx="7430">
                  <c:v>7.43</c:v>
                </c:pt>
                <c:pt idx="7431">
                  <c:v>7.431</c:v>
                </c:pt>
                <c:pt idx="7432">
                  <c:v>7.4320000000000004</c:v>
                </c:pt>
                <c:pt idx="7433">
                  <c:v>7.4329999999999998</c:v>
                </c:pt>
                <c:pt idx="7434">
                  <c:v>7.4340000000000002</c:v>
                </c:pt>
                <c:pt idx="7435">
                  <c:v>7.4349999999999996</c:v>
                </c:pt>
                <c:pt idx="7436">
                  <c:v>7.4359999999999999</c:v>
                </c:pt>
                <c:pt idx="7437">
                  <c:v>7.4370000000000003</c:v>
                </c:pt>
                <c:pt idx="7438">
                  <c:v>7.4379999999999997</c:v>
                </c:pt>
                <c:pt idx="7439">
                  <c:v>7.4390000000000001</c:v>
                </c:pt>
                <c:pt idx="7440">
                  <c:v>7.44</c:v>
                </c:pt>
                <c:pt idx="7441">
                  <c:v>7.4409999999999998</c:v>
                </c:pt>
                <c:pt idx="7442">
                  <c:v>7.4420000000000002</c:v>
                </c:pt>
                <c:pt idx="7443">
                  <c:v>7.4429999999999996</c:v>
                </c:pt>
                <c:pt idx="7444">
                  <c:v>7.444</c:v>
                </c:pt>
                <c:pt idx="7445">
                  <c:v>7.4450000000000003</c:v>
                </c:pt>
                <c:pt idx="7446">
                  <c:v>7.4459999999999997</c:v>
                </c:pt>
                <c:pt idx="7447">
                  <c:v>7.4470000000000001</c:v>
                </c:pt>
                <c:pt idx="7448">
                  <c:v>7.4480000000000004</c:v>
                </c:pt>
                <c:pt idx="7449">
                  <c:v>7.4489999999999998</c:v>
                </c:pt>
                <c:pt idx="7450">
                  <c:v>7.45</c:v>
                </c:pt>
                <c:pt idx="7451">
                  <c:v>7.4509999999999996</c:v>
                </c:pt>
                <c:pt idx="7452">
                  <c:v>7.452</c:v>
                </c:pt>
                <c:pt idx="7453">
                  <c:v>7.4530000000000003</c:v>
                </c:pt>
                <c:pt idx="7454">
                  <c:v>7.4539999999999997</c:v>
                </c:pt>
                <c:pt idx="7455">
                  <c:v>7.4550000000000001</c:v>
                </c:pt>
                <c:pt idx="7456">
                  <c:v>7.4560000000000004</c:v>
                </c:pt>
                <c:pt idx="7457">
                  <c:v>7.4569999999999999</c:v>
                </c:pt>
                <c:pt idx="7458">
                  <c:v>7.4580000000000002</c:v>
                </c:pt>
                <c:pt idx="7459">
                  <c:v>7.4589999999999996</c:v>
                </c:pt>
                <c:pt idx="7460">
                  <c:v>7.46</c:v>
                </c:pt>
                <c:pt idx="7461">
                  <c:v>7.4610000000000003</c:v>
                </c:pt>
                <c:pt idx="7462">
                  <c:v>7.4619999999999997</c:v>
                </c:pt>
                <c:pt idx="7463">
                  <c:v>7.4630000000000001</c:v>
                </c:pt>
                <c:pt idx="7464">
                  <c:v>7.4640000000000004</c:v>
                </c:pt>
                <c:pt idx="7465">
                  <c:v>7.4649999999999999</c:v>
                </c:pt>
                <c:pt idx="7466">
                  <c:v>7.4660000000000002</c:v>
                </c:pt>
                <c:pt idx="7467">
                  <c:v>7.4669999999999996</c:v>
                </c:pt>
                <c:pt idx="7468">
                  <c:v>7.468</c:v>
                </c:pt>
                <c:pt idx="7469">
                  <c:v>7.4690000000000003</c:v>
                </c:pt>
                <c:pt idx="7470">
                  <c:v>7.47</c:v>
                </c:pt>
                <c:pt idx="7471">
                  <c:v>7.4710000000000001</c:v>
                </c:pt>
                <c:pt idx="7472">
                  <c:v>7.4720000000000004</c:v>
                </c:pt>
                <c:pt idx="7473">
                  <c:v>7.4729999999999999</c:v>
                </c:pt>
                <c:pt idx="7474">
                  <c:v>7.4740000000000002</c:v>
                </c:pt>
                <c:pt idx="7475">
                  <c:v>7.4749999999999996</c:v>
                </c:pt>
                <c:pt idx="7476">
                  <c:v>7.476</c:v>
                </c:pt>
                <c:pt idx="7477">
                  <c:v>7.4770000000000003</c:v>
                </c:pt>
                <c:pt idx="7478">
                  <c:v>7.4779999999999998</c:v>
                </c:pt>
                <c:pt idx="7479">
                  <c:v>7.4790000000000001</c:v>
                </c:pt>
                <c:pt idx="7480">
                  <c:v>7.48</c:v>
                </c:pt>
                <c:pt idx="7481">
                  <c:v>7.4809999999999999</c:v>
                </c:pt>
                <c:pt idx="7482">
                  <c:v>7.4820000000000002</c:v>
                </c:pt>
                <c:pt idx="7483">
                  <c:v>7.4829999999999997</c:v>
                </c:pt>
                <c:pt idx="7484">
                  <c:v>7.484</c:v>
                </c:pt>
                <c:pt idx="7485">
                  <c:v>7.4850000000000003</c:v>
                </c:pt>
                <c:pt idx="7486">
                  <c:v>7.4859999999999998</c:v>
                </c:pt>
                <c:pt idx="7487">
                  <c:v>7.4870000000000001</c:v>
                </c:pt>
                <c:pt idx="7488">
                  <c:v>7.4880000000000004</c:v>
                </c:pt>
                <c:pt idx="7489">
                  <c:v>7.4889999999999999</c:v>
                </c:pt>
                <c:pt idx="7490">
                  <c:v>7.49</c:v>
                </c:pt>
                <c:pt idx="7491">
                  <c:v>7.4909999999999997</c:v>
                </c:pt>
                <c:pt idx="7492">
                  <c:v>7.492</c:v>
                </c:pt>
                <c:pt idx="7493">
                  <c:v>7.4930000000000003</c:v>
                </c:pt>
                <c:pt idx="7494">
                  <c:v>7.4939999999999998</c:v>
                </c:pt>
                <c:pt idx="7495">
                  <c:v>7.4950000000000001</c:v>
                </c:pt>
                <c:pt idx="7496">
                  <c:v>7.4960000000000004</c:v>
                </c:pt>
                <c:pt idx="7497">
                  <c:v>7.4969999999999999</c:v>
                </c:pt>
                <c:pt idx="7498">
                  <c:v>7.4980000000000002</c:v>
                </c:pt>
                <c:pt idx="7499">
                  <c:v>7.4989999999999997</c:v>
                </c:pt>
                <c:pt idx="7500">
                  <c:v>7.5</c:v>
                </c:pt>
                <c:pt idx="7501">
                  <c:v>7.5010000000000003</c:v>
                </c:pt>
                <c:pt idx="7502">
                  <c:v>7.5019999999999998</c:v>
                </c:pt>
                <c:pt idx="7503">
                  <c:v>7.5030000000000001</c:v>
                </c:pt>
                <c:pt idx="7504">
                  <c:v>7.5039999999999996</c:v>
                </c:pt>
                <c:pt idx="7505">
                  <c:v>7.5049999999999999</c:v>
                </c:pt>
                <c:pt idx="7506">
                  <c:v>7.5060000000000002</c:v>
                </c:pt>
                <c:pt idx="7507">
                  <c:v>7.5069999999999997</c:v>
                </c:pt>
                <c:pt idx="7508">
                  <c:v>7.508</c:v>
                </c:pt>
                <c:pt idx="7509">
                  <c:v>7.5090000000000003</c:v>
                </c:pt>
                <c:pt idx="7510">
                  <c:v>7.51</c:v>
                </c:pt>
                <c:pt idx="7511">
                  <c:v>7.5110000000000001</c:v>
                </c:pt>
                <c:pt idx="7512">
                  <c:v>7.5119999999999996</c:v>
                </c:pt>
                <c:pt idx="7513">
                  <c:v>7.5129999999999999</c:v>
                </c:pt>
                <c:pt idx="7514">
                  <c:v>7.5140000000000002</c:v>
                </c:pt>
                <c:pt idx="7515">
                  <c:v>7.5149999999999997</c:v>
                </c:pt>
                <c:pt idx="7516">
                  <c:v>7.516</c:v>
                </c:pt>
                <c:pt idx="7517">
                  <c:v>7.5170000000000003</c:v>
                </c:pt>
                <c:pt idx="7518">
                  <c:v>7.5179999999999998</c:v>
                </c:pt>
                <c:pt idx="7519">
                  <c:v>7.5190000000000001</c:v>
                </c:pt>
                <c:pt idx="7520">
                  <c:v>7.52</c:v>
                </c:pt>
                <c:pt idx="7521">
                  <c:v>7.5209999999999999</c:v>
                </c:pt>
                <c:pt idx="7522">
                  <c:v>7.5220000000000002</c:v>
                </c:pt>
                <c:pt idx="7523">
                  <c:v>7.5229999999999997</c:v>
                </c:pt>
                <c:pt idx="7524">
                  <c:v>7.524</c:v>
                </c:pt>
                <c:pt idx="7525">
                  <c:v>7.5250000000000004</c:v>
                </c:pt>
                <c:pt idx="7526">
                  <c:v>7.5259999999999998</c:v>
                </c:pt>
                <c:pt idx="7527">
                  <c:v>7.5270000000000001</c:v>
                </c:pt>
                <c:pt idx="7528">
                  <c:v>7.5279999999999996</c:v>
                </c:pt>
                <c:pt idx="7529">
                  <c:v>7.5289999999999999</c:v>
                </c:pt>
                <c:pt idx="7530">
                  <c:v>7.53</c:v>
                </c:pt>
                <c:pt idx="7531">
                  <c:v>7.5309999999999997</c:v>
                </c:pt>
                <c:pt idx="7532">
                  <c:v>7.532</c:v>
                </c:pt>
                <c:pt idx="7533">
                  <c:v>7.5330000000000004</c:v>
                </c:pt>
                <c:pt idx="7534">
                  <c:v>7.5339999999999998</c:v>
                </c:pt>
                <c:pt idx="7535">
                  <c:v>7.5350000000000001</c:v>
                </c:pt>
                <c:pt idx="7536">
                  <c:v>7.5359999999999996</c:v>
                </c:pt>
                <c:pt idx="7537">
                  <c:v>7.5369999999999999</c:v>
                </c:pt>
                <c:pt idx="7538">
                  <c:v>7.5380000000000003</c:v>
                </c:pt>
                <c:pt idx="7539">
                  <c:v>7.5389999999999997</c:v>
                </c:pt>
                <c:pt idx="7540">
                  <c:v>7.54</c:v>
                </c:pt>
                <c:pt idx="7541">
                  <c:v>7.5410000000000004</c:v>
                </c:pt>
                <c:pt idx="7542">
                  <c:v>7.5419999999999998</c:v>
                </c:pt>
                <c:pt idx="7543">
                  <c:v>7.5430000000000001</c:v>
                </c:pt>
                <c:pt idx="7544">
                  <c:v>7.5439999999999996</c:v>
                </c:pt>
                <c:pt idx="7545">
                  <c:v>7.5449999999999999</c:v>
                </c:pt>
                <c:pt idx="7546">
                  <c:v>7.5460000000000003</c:v>
                </c:pt>
                <c:pt idx="7547">
                  <c:v>7.5469999999999997</c:v>
                </c:pt>
                <c:pt idx="7548">
                  <c:v>7.548</c:v>
                </c:pt>
                <c:pt idx="7549">
                  <c:v>7.5490000000000004</c:v>
                </c:pt>
                <c:pt idx="7550">
                  <c:v>7.55</c:v>
                </c:pt>
                <c:pt idx="7551">
                  <c:v>7.5510000000000002</c:v>
                </c:pt>
                <c:pt idx="7552">
                  <c:v>7.5519999999999996</c:v>
                </c:pt>
                <c:pt idx="7553">
                  <c:v>7.5529999999999999</c:v>
                </c:pt>
                <c:pt idx="7554">
                  <c:v>7.5540000000000003</c:v>
                </c:pt>
                <c:pt idx="7555">
                  <c:v>7.5549999999999997</c:v>
                </c:pt>
                <c:pt idx="7556">
                  <c:v>7.556</c:v>
                </c:pt>
                <c:pt idx="7557">
                  <c:v>7.5570000000000004</c:v>
                </c:pt>
                <c:pt idx="7558">
                  <c:v>7.5579999999999998</c:v>
                </c:pt>
                <c:pt idx="7559">
                  <c:v>7.5590000000000002</c:v>
                </c:pt>
                <c:pt idx="7560">
                  <c:v>7.56</c:v>
                </c:pt>
                <c:pt idx="7561">
                  <c:v>7.5609999999999999</c:v>
                </c:pt>
                <c:pt idx="7562">
                  <c:v>7.5620000000000003</c:v>
                </c:pt>
                <c:pt idx="7563">
                  <c:v>7.5629999999999997</c:v>
                </c:pt>
                <c:pt idx="7564">
                  <c:v>7.5640000000000001</c:v>
                </c:pt>
                <c:pt idx="7565">
                  <c:v>7.5650000000000004</c:v>
                </c:pt>
                <c:pt idx="7566">
                  <c:v>7.5659999999999998</c:v>
                </c:pt>
                <c:pt idx="7567">
                  <c:v>7.5670000000000002</c:v>
                </c:pt>
                <c:pt idx="7568">
                  <c:v>7.5679999999999996</c:v>
                </c:pt>
                <c:pt idx="7569">
                  <c:v>7.569</c:v>
                </c:pt>
                <c:pt idx="7570">
                  <c:v>7.57</c:v>
                </c:pt>
                <c:pt idx="7571">
                  <c:v>7.5709999999999997</c:v>
                </c:pt>
                <c:pt idx="7572">
                  <c:v>7.5720000000000001</c:v>
                </c:pt>
                <c:pt idx="7573">
                  <c:v>7.5730000000000004</c:v>
                </c:pt>
                <c:pt idx="7574">
                  <c:v>7.5739999999999998</c:v>
                </c:pt>
                <c:pt idx="7575">
                  <c:v>7.5750000000000002</c:v>
                </c:pt>
                <c:pt idx="7576">
                  <c:v>7.5759999999999996</c:v>
                </c:pt>
                <c:pt idx="7577">
                  <c:v>7.577</c:v>
                </c:pt>
                <c:pt idx="7578">
                  <c:v>7.5780000000000003</c:v>
                </c:pt>
                <c:pt idx="7579">
                  <c:v>7.5789999999999997</c:v>
                </c:pt>
                <c:pt idx="7580">
                  <c:v>7.58</c:v>
                </c:pt>
                <c:pt idx="7581">
                  <c:v>7.5810000000000004</c:v>
                </c:pt>
                <c:pt idx="7582">
                  <c:v>7.5819999999999999</c:v>
                </c:pt>
                <c:pt idx="7583">
                  <c:v>7.5830000000000002</c:v>
                </c:pt>
                <c:pt idx="7584">
                  <c:v>7.5839999999999996</c:v>
                </c:pt>
                <c:pt idx="7585">
                  <c:v>7.585</c:v>
                </c:pt>
                <c:pt idx="7586">
                  <c:v>7.5860000000000003</c:v>
                </c:pt>
                <c:pt idx="7587">
                  <c:v>7.5869999999999997</c:v>
                </c:pt>
                <c:pt idx="7588">
                  <c:v>7.5880000000000001</c:v>
                </c:pt>
                <c:pt idx="7589">
                  <c:v>7.5890000000000004</c:v>
                </c:pt>
                <c:pt idx="7590">
                  <c:v>7.59</c:v>
                </c:pt>
                <c:pt idx="7591">
                  <c:v>7.5910000000000002</c:v>
                </c:pt>
                <c:pt idx="7592">
                  <c:v>7.5919999999999996</c:v>
                </c:pt>
                <c:pt idx="7593">
                  <c:v>7.593</c:v>
                </c:pt>
                <c:pt idx="7594">
                  <c:v>7.5940000000000003</c:v>
                </c:pt>
                <c:pt idx="7595">
                  <c:v>7.5949999999999998</c:v>
                </c:pt>
                <c:pt idx="7596">
                  <c:v>7.5960000000000001</c:v>
                </c:pt>
                <c:pt idx="7597">
                  <c:v>7.5970000000000004</c:v>
                </c:pt>
                <c:pt idx="7598">
                  <c:v>7.5979999999999999</c:v>
                </c:pt>
                <c:pt idx="7599">
                  <c:v>7.5990000000000002</c:v>
                </c:pt>
                <c:pt idx="7600">
                  <c:v>7.6</c:v>
                </c:pt>
                <c:pt idx="7601">
                  <c:v>7.601</c:v>
                </c:pt>
                <c:pt idx="7602">
                  <c:v>7.6020000000000003</c:v>
                </c:pt>
                <c:pt idx="7603">
                  <c:v>7.6029999999999998</c:v>
                </c:pt>
                <c:pt idx="7604">
                  <c:v>7.6040000000000001</c:v>
                </c:pt>
                <c:pt idx="7605">
                  <c:v>7.6050000000000004</c:v>
                </c:pt>
                <c:pt idx="7606">
                  <c:v>7.6059999999999999</c:v>
                </c:pt>
                <c:pt idx="7607">
                  <c:v>7.6070000000000002</c:v>
                </c:pt>
                <c:pt idx="7608">
                  <c:v>7.6079999999999997</c:v>
                </c:pt>
                <c:pt idx="7609">
                  <c:v>7.609</c:v>
                </c:pt>
                <c:pt idx="7610">
                  <c:v>7.61</c:v>
                </c:pt>
                <c:pt idx="7611">
                  <c:v>7.6109999999999998</c:v>
                </c:pt>
                <c:pt idx="7612">
                  <c:v>7.6120000000000001</c:v>
                </c:pt>
                <c:pt idx="7613">
                  <c:v>7.6130000000000004</c:v>
                </c:pt>
                <c:pt idx="7614">
                  <c:v>7.6139999999999999</c:v>
                </c:pt>
                <c:pt idx="7615">
                  <c:v>7.6150000000000002</c:v>
                </c:pt>
                <c:pt idx="7616">
                  <c:v>7.6159999999999997</c:v>
                </c:pt>
                <c:pt idx="7617">
                  <c:v>7.617</c:v>
                </c:pt>
                <c:pt idx="7618">
                  <c:v>7.6180000000000003</c:v>
                </c:pt>
                <c:pt idx="7619">
                  <c:v>7.6189999999999998</c:v>
                </c:pt>
                <c:pt idx="7620">
                  <c:v>7.62</c:v>
                </c:pt>
                <c:pt idx="7621">
                  <c:v>7.6210000000000004</c:v>
                </c:pt>
                <c:pt idx="7622">
                  <c:v>7.6219999999999999</c:v>
                </c:pt>
                <c:pt idx="7623">
                  <c:v>7.6230000000000002</c:v>
                </c:pt>
                <c:pt idx="7624">
                  <c:v>7.6239999999999997</c:v>
                </c:pt>
                <c:pt idx="7625">
                  <c:v>7.625</c:v>
                </c:pt>
                <c:pt idx="7626">
                  <c:v>7.6260000000000003</c:v>
                </c:pt>
                <c:pt idx="7627">
                  <c:v>7.6269999999999998</c:v>
                </c:pt>
                <c:pt idx="7628">
                  <c:v>7.6280000000000001</c:v>
                </c:pt>
                <c:pt idx="7629">
                  <c:v>7.6289999999999996</c:v>
                </c:pt>
                <c:pt idx="7630">
                  <c:v>7.63</c:v>
                </c:pt>
                <c:pt idx="7631">
                  <c:v>7.6310000000000002</c:v>
                </c:pt>
                <c:pt idx="7632">
                  <c:v>7.6319999999999997</c:v>
                </c:pt>
                <c:pt idx="7633">
                  <c:v>7.633</c:v>
                </c:pt>
                <c:pt idx="7634">
                  <c:v>7.6340000000000003</c:v>
                </c:pt>
                <c:pt idx="7635">
                  <c:v>7.6349999999999998</c:v>
                </c:pt>
                <c:pt idx="7636">
                  <c:v>7.6360000000000001</c:v>
                </c:pt>
                <c:pt idx="7637">
                  <c:v>7.6369999999999996</c:v>
                </c:pt>
                <c:pt idx="7638">
                  <c:v>7.6379999999999999</c:v>
                </c:pt>
                <c:pt idx="7639">
                  <c:v>7.6390000000000002</c:v>
                </c:pt>
                <c:pt idx="7640">
                  <c:v>7.64</c:v>
                </c:pt>
                <c:pt idx="7641">
                  <c:v>7.641</c:v>
                </c:pt>
                <c:pt idx="7642">
                  <c:v>7.6420000000000003</c:v>
                </c:pt>
                <c:pt idx="7643">
                  <c:v>7.6429999999999998</c:v>
                </c:pt>
                <c:pt idx="7644">
                  <c:v>7.6440000000000001</c:v>
                </c:pt>
                <c:pt idx="7645">
                  <c:v>7.6449999999999996</c:v>
                </c:pt>
                <c:pt idx="7646">
                  <c:v>7.6459999999999999</c:v>
                </c:pt>
                <c:pt idx="7647">
                  <c:v>7.6470000000000002</c:v>
                </c:pt>
                <c:pt idx="7648">
                  <c:v>7.6479999999999997</c:v>
                </c:pt>
                <c:pt idx="7649">
                  <c:v>7.649</c:v>
                </c:pt>
                <c:pt idx="7650">
                  <c:v>7.65</c:v>
                </c:pt>
                <c:pt idx="7651">
                  <c:v>7.6509999999999998</c:v>
                </c:pt>
                <c:pt idx="7652">
                  <c:v>7.6520000000000001</c:v>
                </c:pt>
                <c:pt idx="7653">
                  <c:v>7.6529999999999996</c:v>
                </c:pt>
                <c:pt idx="7654">
                  <c:v>7.6539999999999999</c:v>
                </c:pt>
                <c:pt idx="7655">
                  <c:v>7.6550000000000002</c:v>
                </c:pt>
                <c:pt idx="7656">
                  <c:v>7.6559999999999997</c:v>
                </c:pt>
                <c:pt idx="7657">
                  <c:v>7.657</c:v>
                </c:pt>
                <c:pt idx="7658">
                  <c:v>7.6580000000000004</c:v>
                </c:pt>
                <c:pt idx="7659">
                  <c:v>7.6589999999999998</c:v>
                </c:pt>
                <c:pt idx="7660">
                  <c:v>7.66</c:v>
                </c:pt>
                <c:pt idx="7661">
                  <c:v>7.6609999999999996</c:v>
                </c:pt>
                <c:pt idx="7662">
                  <c:v>7.6619999999999999</c:v>
                </c:pt>
                <c:pt idx="7663">
                  <c:v>7.6630000000000003</c:v>
                </c:pt>
                <c:pt idx="7664">
                  <c:v>7.6639999999999997</c:v>
                </c:pt>
                <c:pt idx="7665">
                  <c:v>7.665</c:v>
                </c:pt>
                <c:pt idx="7666">
                  <c:v>7.6660000000000004</c:v>
                </c:pt>
                <c:pt idx="7667">
                  <c:v>7.6669999999999998</c:v>
                </c:pt>
                <c:pt idx="7668">
                  <c:v>7.6680000000000001</c:v>
                </c:pt>
                <c:pt idx="7669">
                  <c:v>7.6689999999999996</c:v>
                </c:pt>
                <c:pt idx="7670">
                  <c:v>7.67</c:v>
                </c:pt>
                <c:pt idx="7671">
                  <c:v>7.6710000000000003</c:v>
                </c:pt>
                <c:pt idx="7672">
                  <c:v>7.6719999999999997</c:v>
                </c:pt>
                <c:pt idx="7673">
                  <c:v>7.673</c:v>
                </c:pt>
                <c:pt idx="7674">
                  <c:v>7.6740000000000004</c:v>
                </c:pt>
                <c:pt idx="7675">
                  <c:v>7.6749999999999998</c:v>
                </c:pt>
                <c:pt idx="7676">
                  <c:v>7.6760000000000002</c:v>
                </c:pt>
                <c:pt idx="7677">
                  <c:v>7.6769999999999996</c:v>
                </c:pt>
                <c:pt idx="7678">
                  <c:v>7.6779999999999999</c:v>
                </c:pt>
                <c:pt idx="7679">
                  <c:v>7.6790000000000003</c:v>
                </c:pt>
                <c:pt idx="7680">
                  <c:v>7.68</c:v>
                </c:pt>
                <c:pt idx="7681">
                  <c:v>7.681</c:v>
                </c:pt>
                <c:pt idx="7682">
                  <c:v>7.6820000000000004</c:v>
                </c:pt>
                <c:pt idx="7683">
                  <c:v>7.6829999999999998</c:v>
                </c:pt>
                <c:pt idx="7684">
                  <c:v>7.6840000000000002</c:v>
                </c:pt>
                <c:pt idx="7685">
                  <c:v>7.6849999999999996</c:v>
                </c:pt>
                <c:pt idx="7686">
                  <c:v>7.6859999999999999</c:v>
                </c:pt>
                <c:pt idx="7687">
                  <c:v>7.6870000000000003</c:v>
                </c:pt>
                <c:pt idx="7688">
                  <c:v>7.6879999999999997</c:v>
                </c:pt>
                <c:pt idx="7689">
                  <c:v>7.6890000000000001</c:v>
                </c:pt>
                <c:pt idx="7690">
                  <c:v>7.69</c:v>
                </c:pt>
                <c:pt idx="7691">
                  <c:v>7.6909999999999998</c:v>
                </c:pt>
                <c:pt idx="7692">
                  <c:v>7.6920000000000002</c:v>
                </c:pt>
                <c:pt idx="7693">
                  <c:v>7.6929999999999996</c:v>
                </c:pt>
                <c:pt idx="7694">
                  <c:v>7.694</c:v>
                </c:pt>
                <c:pt idx="7695">
                  <c:v>7.6950000000000003</c:v>
                </c:pt>
                <c:pt idx="7696">
                  <c:v>7.6959999999999997</c:v>
                </c:pt>
                <c:pt idx="7697">
                  <c:v>7.6970000000000001</c:v>
                </c:pt>
                <c:pt idx="7698">
                  <c:v>7.6980000000000004</c:v>
                </c:pt>
                <c:pt idx="7699">
                  <c:v>7.6989999999999998</c:v>
                </c:pt>
                <c:pt idx="7700">
                  <c:v>7.7</c:v>
                </c:pt>
                <c:pt idx="7701">
                  <c:v>7.7009999999999996</c:v>
                </c:pt>
                <c:pt idx="7702">
                  <c:v>7.702</c:v>
                </c:pt>
                <c:pt idx="7703">
                  <c:v>7.7030000000000003</c:v>
                </c:pt>
                <c:pt idx="7704">
                  <c:v>7.7039999999999997</c:v>
                </c:pt>
                <c:pt idx="7705">
                  <c:v>7.7050000000000001</c:v>
                </c:pt>
                <c:pt idx="7706">
                  <c:v>7.7060000000000004</c:v>
                </c:pt>
                <c:pt idx="7707">
                  <c:v>7.7069999999999999</c:v>
                </c:pt>
                <c:pt idx="7708">
                  <c:v>7.7080000000000002</c:v>
                </c:pt>
                <c:pt idx="7709">
                  <c:v>7.7089999999999996</c:v>
                </c:pt>
                <c:pt idx="7710">
                  <c:v>7.71</c:v>
                </c:pt>
                <c:pt idx="7711">
                  <c:v>7.7110000000000003</c:v>
                </c:pt>
                <c:pt idx="7712">
                  <c:v>7.7119999999999997</c:v>
                </c:pt>
                <c:pt idx="7713">
                  <c:v>7.7130000000000001</c:v>
                </c:pt>
                <c:pt idx="7714">
                  <c:v>7.7140000000000004</c:v>
                </c:pt>
                <c:pt idx="7715">
                  <c:v>7.7149999999999999</c:v>
                </c:pt>
                <c:pt idx="7716">
                  <c:v>7.7160000000000002</c:v>
                </c:pt>
                <c:pt idx="7717">
                  <c:v>7.7169999999999996</c:v>
                </c:pt>
                <c:pt idx="7718">
                  <c:v>7.718</c:v>
                </c:pt>
                <c:pt idx="7719">
                  <c:v>7.7190000000000003</c:v>
                </c:pt>
                <c:pt idx="7720">
                  <c:v>7.72</c:v>
                </c:pt>
                <c:pt idx="7721">
                  <c:v>7.7210000000000001</c:v>
                </c:pt>
                <c:pt idx="7722">
                  <c:v>7.7220000000000004</c:v>
                </c:pt>
                <c:pt idx="7723">
                  <c:v>7.7229999999999999</c:v>
                </c:pt>
                <c:pt idx="7724">
                  <c:v>7.7240000000000002</c:v>
                </c:pt>
                <c:pt idx="7725">
                  <c:v>7.7249999999999996</c:v>
                </c:pt>
                <c:pt idx="7726">
                  <c:v>7.726</c:v>
                </c:pt>
                <c:pt idx="7727">
                  <c:v>7.7270000000000003</c:v>
                </c:pt>
                <c:pt idx="7728">
                  <c:v>7.7279999999999998</c:v>
                </c:pt>
                <c:pt idx="7729">
                  <c:v>7.7290000000000001</c:v>
                </c:pt>
                <c:pt idx="7730">
                  <c:v>7.73</c:v>
                </c:pt>
                <c:pt idx="7731">
                  <c:v>7.7309999999999999</c:v>
                </c:pt>
                <c:pt idx="7732">
                  <c:v>7.7320000000000002</c:v>
                </c:pt>
                <c:pt idx="7733">
                  <c:v>7.7329999999999997</c:v>
                </c:pt>
                <c:pt idx="7734">
                  <c:v>7.734</c:v>
                </c:pt>
                <c:pt idx="7735">
                  <c:v>7.7350000000000003</c:v>
                </c:pt>
                <c:pt idx="7736">
                  <c:v>7.7359999999999998</c:v>
                </c:pt>
                <c:pt idx="7737">
                  <c:v>7.7370000000000001</c:v>
                </c:pt>
                <c:pt idx="7738">
                  <c:v>7.7380000000000004</c:v>
                </c:pt>
                <c:pt idx="7739">
                  <c:v>7.7389999999999999</c:v>
                </c:pt>
                <c:pt idx="7740">
                  <c:v>7.74</c:v>
                </c:pt>
                <c:pt idx="7741">
                  <c:v>7.7409999999999997</c:v>
                </c:pt>
                <c:pt idx="7742">
                  <c:v>7.742</c:v>
                </c:pt>
                <c:pt idx="7743">
                  <c:v>7.7430000000000003</c:v>
                </c:pt>
                <c:pt idx="7744">
                  <c:v>7.7439999999999998</c:v>
                </c:pt>
                <c:pt idx="7745">
                  <c:v>7.7450000000000001</c:v>
                </c:pt>
                <c:pt idx="7746">
                  <c:v>7.7460000000000004</c:v>
                </c:pt>
                <c:pt idx="7747">
                  <c:v>7.7469999999999999</c:v>
                </c:pt>
                <c:pt idx="7748">
                  <c:v>7.7480000000000002</c:v>
                </c:pt>
                <c:pt idx="7749">
                  <c:v>7.7489999999999997</c:v>
                </c:pt>
                <c:pt idx="7750">
                  <c:v>7.75</c:v>
                </c:pt>
                <c:pt idx="7751">
                  <c:v>7.7510000000000003</c:v>
                </c:pt>
                <c:pt idx="7752">
                  <c:v>7.7519999999999998</c:v>
                </c:pt>
                <c:pt idx="7753">
                  <c:v>7.7530000000000001</c:v>
                </c:pt>
                <c:pt idx="7754">
                  <c:v>7.7539999999999996</c:v>
                </c:pt>
                <c:pt idx="7755">
                  <c:v>7.7549999999999999</c:v>
                </c:pt>
                <c:pt idx="7756">
                  <c:v>7.7560000000000002</c:v>
                </c:pt>
                <c:pt idx="7757">
                  <c:v>7.7569999999999997</c:v>
                </c:pt>
                <c:pt idx="7758">
                  <c:v>7.758</c:v>
                </c:pt>
                <c:pt idx="7759">
                  <c:v>7.7590000000000003</c:v>
                </c:pt>
                <c:pt idx="7760">
                  <c:v>7.76</c:v>
                </c:pt>
                <c:pt idx="7761">
                  <c:v>7.7610000000000001</c:v>
                </c:pt>
                <c:pt idx="7762">
                  <c:v>7.7619999999999996</c:v>
                </c:pt>
                <c:pt idx="7763">
                  <c:v>7.7629999999999999</c:v>
                </c:pt>
                <c:pt idx="7764">
                  <c:v>7.7640000000000002</c:v>
                </c:pt>
                <c:pt idx="7765">
                  <c:v>7.7649999999999997</c:v>
                </c:pt>
                <c:pt idx="7766">
                  <c:v>7.766</c:v>
                </c:pt>
                <c:pt idx="7767">
                  <c:v>7.7670000000000003</c:v>
                </c:pt>
                <c:pt idx="7768">
                  <c:v>7.7679999999999998</c:v>
                </c:pt>
                <c:pt idx="7769">
                  <c:v>7.7690000000000001</c:v>
                </c:pt>
                <c:pt idx="7770">
                  <c:v>7.77</c:v>
                </c:pt>
                <c:pt idx="7771">
                  <c:v>7.7709999999999999</c:v>
                </c:pt>
                <c:pt idx="7772">
                  <c:v>7.7720000000000002</c:v>
                </c:pt>
                <c:pt idx="7773">
                  <c:v>7.7729999999999997</c:v>
                </c:pt>
                <c:pt idx="7774">
                  <c:v>7.774</c:v>
                </c:pt>
                <c:pt idx="7775">
                  <c:v>7.7750000000000004</c:v>
                </c:pt>
                <c:pt idx="7776">
                  <c:v>7.7759999999999998</c:v>
                </c:pt>
                <c:pt idx="7777">
                  <c:v>7.7770000000000001</c:v>
                </c:pt>
                <c:pt idx="7778">
                  <c:v>7.7779999999999996</c:v>
                </c:pt>
                <c:pt idx="7779">
                  <c:v>7.7789999999999999</c:v>
                </c:pt>
                <c:pt idx="7780">
                  <c:v>7.78</c:v>
                </c:pt>
                <c:pt idx="7781">
                  <c:v>7.7809999999999997</c:v>
                </c:pt>
                <c:pt idx="7782">
                  <c:v>7.782</c:v>
                </c:pt>
                <c:pt idx="7783">
                  <c:v>7.7830000000000004</c:v>
                </c:pt>
                <c:pt idx="7784">
                  <c:v>7.7839999999999998</c:v>
                </c:pt>
                <c:pt idx="7785">
                  <c:v>7.7850000000000001</c:v>
                </c:pt>
                <c:pt idx="7786">
                  <c:v>7.7859999999999996</c:v>
                </c:pt>
                <c:pt idx="7787">
                  <c:v>7.7869999999999999</c:v>
                </c:pt>
                <c:pt idx="7788">
                  <c:v>7.7880000000000003</c:v>
                </c:pt>
                <c:pt idx="7789">
                  <c:v>7.7889999999999997</c:v>
                </c:pt>
                <c:pt idx="7790">
                  <c:v>7.79</c:v>
                </c:pt>
                <c:pt idx="7791">
                  <c:v>7.7910000000000004</c:v>
                </c:pt>
                <c:pt idx="7792">
                  <c:v>7.7919999999999998</c:v>
                </c:pt>
                <c:pt idx="7793">
                  <c:v>7.7930000000000001</c:v>
                </c:pt>
                <c:pt idx="7794">
                  <c:v>7.7939999999999996</c:v>
                </c:pt>
                <c:pt idx="7795">
                  <c:v>7.7949999999999999</c:v>
                </c:pt>
                <c:pt idx="7796">
                  <c:v>7.7960000000000003</c:v>
                </c:pt>
                <c:pt idx="7797">
                  <c:v>7.7969999999999997</c:v>
                </c:pt>
                <c:pt idx="7798">
                  <c:v>7.798</c:v>
                </c:pt>
                <c:pt idx="7799">
                  <c:v>7.7990000000000004</c:v>
                </c:pt>
                <c:pt idx="7800">
                  <c:v>7.8</c:v>
                </c:pt>
                <c:pt idx="7801">
                  <c:v>7.8010000000000002</c:v>
                </c:pt>
                <c:pt idx="7802">
                  <c:v>7.8019999999999996</c:v>
                </c:pt>
                <c:pt idx="7803">
                  <c:v>7.8029999999999999</c:v>
                </c:pt>
                <c:pt idx="7804">
                  <c:v>7.8040000000000003</c:v>
                </c:pt>
                <c:pt idx="7805">
                  <c:v>7.8049999999999997</c:v>
                </c:pt>
                <c:pt idx="7806">
                  <c:v>7.806</c:v>
                </c:pt>
                <c:pt idx="7807">
                  <c:v>7.8070000000000004</c:v>
                </c:pt>
                <c:pt idx="7808">
                  <c:v>7.8079999999999998</c:v>
                </c:pt>
                <c:pt idx="7809">
                  <c:v>7.8090000000000002</c:v>
                </c:pt>
                <c:pt idx="7810">
                  <c:v>7.81</c:v>
                </c:pt>
                <c:pt idx="7811">
                  <c:v>7.8109999999999999</c:v>
                </c:pt>
                <c:pt idx="7812">
                  <c:v>7.8120000000000003</c:v>
                </c:pt>
                <c:pt idx="7813">
                  <c:v>7.8129999999999997</c:v>
                </c:pt>
                <c:pt idx="7814">
                  <c:v>7.8140000000000001</c:v>
                </c:pt>
                <c:pt idx="7815">
                  <c:v>7.8150000000000004</c:v>
                </c:pt>
                <c:pt idx="7816">
                  <c:v>7.8159999999999998</c:v>
                </c:pt>
                <c:pt idx="7817">
                  <c:v>7.8170000000000002</c:v>
                </c:pt>
                <c:pt idx="7818">
                  <c:v>7.8179999999999996</c:v>
                </c:pt>
                <c:pt idx="7819">
                  <c:v>7.819</c:v>
                </c:pt>
                <c:pt idx="7820">
                  <c:v>7.82</c:v>
                </c:pt>
                <c:pt idx="7821">
                  <c:v>7.8209999999999997</c:v>
                </c:pt>
                <c:pt idx="7822">
                  <c:v>7.8220000000000001</c:v>
                </c:pt>
                <c:pt idx="7823">
                  <c:v>7.8230000000000004</c:v>
                </c:pt>
                <c:pt idx="7824">
                  <c:v>7.8239999999999998</c:v>
                </c:pt>
                <c:pt idx="7825">
                  <c:v>7.8250000000000002</c:v>
                </c:pt>
                <c:pt idx="7826">
                  <c:v>7.8259999999999996</c:v>
                </c:pt>
                <c:pt idx="7827">
                  <c:v>7.827</c:v>
                </c:pt>
                <c:pt idx="7828">
                  <c:v>7.8280000000000003</c:v>
                </c:pt>
                <c:pt idx="7829">
                  <c:v>7.8289999999999997</c:v>
                </c:pt>
                <c:pt idx="7830">
                  <c:v>7.83</c:v>
                </c:pt>
                <c:pt idx="7831">
                  <c:v>7.8310000000000004</c:v>
                </c:pt>
                <c:pt idx="7832">
                  <c:v>7.8319999999999999</c:v>
                </c:pt>
                <c:pt idx="7833">
                  <c:v>7.8330000000000002</c:v>
                </c:pt>
                <c:pt idx="7834">
                  <c:v>7.8339999999999996</c:v>
                </c:pt>
                <c:pt idx="7835">
                  <c:v>7.835</c:v>
                </c:pt>
                <c:pt idx="7836">
                  <c:v>7.8360000000000003</c:v>
                </c:pt>
                <c:pt idx="7837">
                  <c:v>7.8369999999999997</c:v>
                </c:pt>
                <c:pt idx="7838">
                  <c:v>7.8380000000000001</c:v>
                </c:pt>
                <c:pt idx="7839">
                  <c:v>7.8390000000000004</c:v>
                </c:pt>
                <c:pt idx="7840">
                  <c:v>7.84</c:v>
                </c:pt>
                <c:pt idx="7841">
                  <c:v>7.8410000000000002</c:v>
                </c:pt>
                <c:pt idx="7842">
                  <c:v>7.8419999999999996</c:v>
                </c:pt>
                <c:pt idx="7843">
                  <c:v>7.843</c:v>
                </c:pt>
                <c:pt idx="7844">
                  <c:v>7.8440000000000003</c:v>
                </c:pt>
                <c:pt idx="7845">
                  <c:v>7.8449999999999998</c:v>
                </c:pt>
                <c:pt idx="7846">
                  <c:v>7.8460000000000001</c:v>
                </c:pt>
                <c:pt idx="7847">
                  <c:v>7.8470000000000004</c:v>
                </c:pt>
                <c:pt idx="7848">
                  <c:v>7.8479999999999999</c:v>
                </c:pt>
                <c:pt idx="7849">
                  <c:v>7.8490000000000002</c:v>
                </c:pt>
                <c:pt idx="7850">
                  <c:v>7.85</c:v>
                </c:pt>
                <c:pt idx="7851">
                  <c:v>7.851</c:v>
                </c:pt>
                <c:pt idx="7852">
                  <c:v>7.8520000000000003</c:v>
                </c:pt>
                <c:pt idx="7853">
                  <c:v>7.8529999999999998</c:v>
                </c:pt>
                <c:pt idx="7854">
                  <c:v>7.8540000000000001</c:v>
                </c:pt>
                <c:pt idx="7855">
                  <c:v>7.8550000000000004</c:v>
                </c:pt>
                <c:pt idx="7856">
                  <c:v>7.8559999999999999</c:v>
                </c:pt>
                <c:pt idx="7857">
                  <c:v>7.8570000000000002</c:v>
                </c:pt>
                <c:pt idx="7858">
                  <c:v>7.8579999999999997</c:v>
                </c:pt>
                <c:pt idx="7859">
                  <c:v>7.859</c:v>
                </c:pt>
                <c:pt idx="7860">
                  <c:v>7.86</c:v>
                </c:pt>
                <c:pt idx="7861">
                  <c:v>7.8609999999999998</c:v>
                </c:pt>
                <c:pt idx="7862">
                  <c:v>7.8620000000000001</c:v>
                </c:pt>
                <c:pt idx="7863">
                  <c:v>7.8630000000000004</c:v>
                </c:pt>
                <c:pt idx="7864">
                  <c:v>7.8639999999999999</c:v>
                </c:pt>
                <c:pt idx="7865">
                  <c:v>7.8650000000000002</c:v>
                </c:pt>
                <c:pt idx="7866">
                  <c:v>7.8659999999999997</c:v>
                </c:pt>
                <c:pt idx="7867">
                  <c:v>7.867</c:v>
                </c:pt>
                <c:pt idx="7868">
                  <c:v>7.8680000000000003</c:v>
                </c:pt>
                <c:pt idx="7869">
                  <c:v>7.8689999999999998</c:v>
                </c:pt>
                <c:pt idx="7870">
                  <c:v>7.87</c:v>
                </c:pt>
                <c:pt idx="7871">
                  <c:v>7.8710000000000004</c:v>
                </c:pt>
                <c:pt idx="7872">
                  <c:v>7.8719999999999999</c:v>
                </c:pt>
                <c:pt idx="7873">
                  <c:v>7.8730000000000002</c:v>
                </c:pt>
                <c:pt idx="7874">
                  <c:v>7.8739999999999997</c:v>
                </c:pt>
                <c:pt idx="7875">
                  <c:v>7.875</c:v>
                </c:pt>
                <c:pt idx="7876">
                  <c:v>7.8760000000000003</c:v>
                </c:pt>
                <c:pt idx="7877">
                  <c:v>7.8769999999999998</c:v>
                </c:pt>
                <c:pt idx="7878">
                  <c:v>7.8780000000000001</c:v>
                </c:pt>
                <c:pt idx="7879">
                  <c:v>7.8789999999999996</c:v>
                </c:pt>
                <c:pt idx="7880">
                  <c:v>7.88</c:v>
                </c:pt>
                <c:pt idx="7881">
                  <c:v>7.8810000000000002</c:v>
                </c:pt>
                <c:pt idx="7882">
                  <c:v>7.8819999999999997</c:v>
                </c:pt>
                <c:pt idx="7883">
                  <c:v>7.883</c:v>
                </c:pt>
                <c:pt idx="7884">
                  <c:v>7.8840000000000003</c:v>
                </c:pt>
                <c:pt idx="7885">
                  <c:v>7.8849999999999998</c:v>
                </c:pt>
                <c:pt idx="7886">
                  <c:v>7.8860000000000001</c:v>
                </c:pt>
                <c:pt idx="7887">
                  <c:v>7.8869999999999996</c:v>
                </c:pt>
                <c:pt idx="7888">
                  <c:v>7.8879999999999999</c:v>
                </c:pt>
                <c:pt idx="7889">
                  <c:v>7.8890000000000002</c:v>
                </c:pt>
                <c:pt idx="7890">
                  <c:v>7.89</c:v>
                </c:pt>
                <c:pt idx="7891">
                  <c:v>7.891</c:v>
                </c:pt>
                <c:pt idx="7892">
                  <c:v>7.8920000000000003</c:v>
                </c:pt>
                <c:pt idx="7893">
                  <c:v>7.8929999999999998</c:v>
                </c:pt>
                <c:pt idx="7894">
                  <c:v>7.8940000000000001</c:v>
                </c:pt>
                <c:pt idx="7895">
                  <c:v>7.8949999999999996</c:v>
                </c:pt>
                <c:pt idx="7896">
                  <c:v>7.8959999999999999</c:v>
                </c:pt>
                <c:pt idx="7897">
                  <c:v>7.8970000000000002</c:v>
                </c:pt>
                <c:pt idx="7898">
                  <c:v>7.8979999999999997</c:v>
                </c:pt>
                <c:pt idx="7899">
                  <c:v>7.899</c:v>
                </c:pt>
                <c:pt idx="7900">
                  <c:v>7.9</c:v>
                </c:pt>
                <c:pt idx="7901">
                  <c:v>7.9009999999999998</c:v>
                </c:pt>
                <c:pt idx="7902">
                  <c:v>7.9020000000000001</c:v>
                </c:pt>
                <c:pt idx="7903">
                  <c:v>7.9029999999999996</c:v>
                </c:pt>
                <c:pt idx="7904">
                  <c:v>7.9039999999999999</c:v>
                </c:pt>
                <c:pt idx="7905">
                  <c:v>7.9050000000000002</c:v>
                </c:pt>
                <c:pt idx="7906">
                  <c:v>7.9059999999999997</c:v>
                </c:pt>
                <c:pt idx="7907">
                  <c:v>7.907</c:v>
                </c:pt>
                <c:pt idx="7908">
                  <c:v>7.9080000000000004</c:v>
                </c:pt>
                <c:pt idx="7909">
                  <c:v>7.9089999999999998</c:v>
                </c:pt>
                <c:pt idx="7910">
                  <c:v>7.91</c:v>
                </c:pt>
                <c:pt idx="7911">
                  <c:v>7.9109999999999996</c:v>
                </c:pt>
                <c:pt idx="7912">
                  <c:v>7.9119999999999999</c:v>
                </c:pt>
                <c:pt idx="7913">
                  <c:v>7.9130000000000003</c:v>
                </c:pt>
                <c:pt idx="7914">
                  <c:v>7.9139999999999997</c:v>
                </c:pt>
                <c:pt idx="7915">
                  <c:v>7.915</c:v>
                </c:pt>
                <c:pt idx="7916">
                  <c:v>7.9160000000000004</c:v>
                </c:pt>
                <c:pt idx="7917">
                  <c:v>7.9169999999999998</c:v>
                </c:pt>
                <c:pt idx="7918">
                  <c:v>7.9180000000000001</c:v>
                </c:pt>
                <c:pt idx="7919">
                  <c:v>7.9189999999999996</c:v>
                </c:pt>
                <c:pt idx="7920">
                  <c:v>7.92</c:v>
                </c:pt>
                <c:pt idx="7921">
                  <c:v>7.9210000000000003</c:v>
                </c:pt>
                <c:pt idx="7922">
                  <c:v>7.9219999999999997</c:v>
                </c:pt>
                <c:pt idx="7923">
                  <c:v>7.923</c:v>
                </c:pt>
                <c:pt idx="7924">
                  <c:v>7.9240000000000004</c:v>
                </c:pt>
                <c:pt idx="7925">
                  <c:v>7.9249999999999998</c:v>
                </c:pt>
                <c:pt idx="7926">
                  <c:v>7.9260000000000002</c:v>
                </c:pt>
                <c:pt idx="7927">
                  <c:v>7.9269999999999996</c:v>
                </c:pt>
                <c:pt idx="7928">
                  <c:v>7.9279999999999999</c:v>
                </c:pt>
                <c:pt idx="7929">
                  <c:v>7.9290000000000003</c:v>
                </c:pt>
                <c:pt idx="7930">
                  <c:v>7.93</c:v>
                </c:pt>
                <c:pt idx="7931">
                  <c:v>7.931</c:v>
                </c:pt>
                <c:pt idx="7932">
                  <c:v>7.9320000000000004</c:v>
                </c:pt>
                <c:pt idx="7933">
                  <c:v>7.9329999999999998</c:v>
                </c:pt>
                <c:pt idx="7934">
                  <c:v>7.9340000000000002</c:v>
                </c:pt>
                <c:pt idx="7935">
                  <c:v>7.9349999999999996</c:v>
                </c:pt>
                <c:pt idx="7936">
                  <c:v>7.9359999999999999</c:v>
                </c:pt>
                <c:pt idx="7937">
                  <c:v>7.9370000000000003</c:v>
                </c:pt>
                <c:pt idx="7938">
                  <c:v>7.9379999999999997</c:v>
                </c:pt>
                <c:pt idx="7939">
                  <c:v>7.9390000000000001</c:v>
                </c:pt>
                <c:pt idx="7940">
                  <c:v>7.94</c:v>
                </c:pt>
                <c:pt idx="7941">
                  <c:v>7.9409999999999998</c:v>
                </c:pt>
                <c:pt idx="7942">
                  <c:v>7.9420000000000002</c:v>
                </c:pt>
                <c:pt idx="7943">
                  <c:v>7.9429999999999996</c:v>
                </c:pt>
                <c:pt idx="7944">
                  <c:v>7.944</c:v>
                </c:pt>
                <c:pt idx="7945">
                  <c:v>7.9450000000000003</c:v>
                </c:pt>
                <c:pt idx="7946">
                  <c:v>7.9459999999999997</c:v>
                </c:pt>
                <c:pt idx="7947">
                  <c:v>7.9470000000000001</c:v>
                </c:pt>
                <c:pt idx="7948">
                  <c:v>7.9480000000000004</c:v>
                </c:pt>
                <c:pt idx="7949">
                  <c:v>7.9489999999999998</c:v>
                </c:pt>
                <c:pt idx="7950">
                  <c:v>7.95</c:v>
                </c:pt>
                <c:pt idx="7951">
                  <c:v>7.9509999999999996</c:v>
                </c:pt>
                <c:pt idx="7952">
                  <c:v>7.952</c:v>
                </c:pt>
                <c:pt idx="7953">
                  <c:v>7.9530000000000003</c:v>
                </c:pt>
                <c:pt idx="7954">
                  <c:v>7.9539999999999997</c:v>
                </c:pt>
                <c:pt idx="7955">
                  <c:v>7.9550000000000001</c:v>
                </c:pt>
                <c:pt idx="7956">
                  <c:v>7.9560000000000004</c:v>
                </c:pt>
                <c:pt idx="7957">
                  <c:v>7.9569999999999999</c:v>
                </c:pt>
                <c:pt idx="7958">
                  <c:v>7.9580000000000002</c:v>
                </c:pt>
                <c:pt idx="7959">
                  <c:v>7.9589999999999996</c:v>
                </c:pt>
                <c:pt idx="7960">
                  <c:v>7.96</c:v>
                </c:pt>
                <c:pt idx="7961">
                  <c:v>7.9610000000000003</c:v>
                </c:pt>
                <c:pt idx="7962">
                  <c:v>7.9619999999999997</c:v>
                </c:pt>
                <c:pt idx="7963">
                  <c:v>7.9630000000000001</c:v>
                </c:pt>
                <c:pt idx="7964">
                  <c:v>7.9640000000000004</c:v>
                </c:pt>
                <c:pt idx="7965">
                  <c:v>7.9649999999999999</c:v>
                </c:pt>
                <c:pt idx="7966">
                  <c:v>7.9660000000000002</c:v>
                </c:pt>
                <c:pt idx="7967">
                  <c:v>7.9669999999999996</c:v>
                </c:pt>
                <c:pt idx="7968">
                  <c:v>7.968</c:v>
                </c:pt>
                <c:pt idx="7969">
                  <c:v>7.9690000000000003</c:v>
                </c:pt>
                <c:pt idx="7970">
                  <c:v>7.97</c:v>
                </c:pt>
                <c:pt idx="7971">
                  <c:v>7.9710000000000001</c:v>
                </c:pt>
                <c:pt idx="7972">
                  <c:v>7.9720000000000004</c:v>
                </c:pt>
                <c:pt idx="7973">
                  <c:v>7.9729999999999999</c:v>
                </c:pt>
                <c:pt idx="7974">
                  <c:v>7.9740000000000002</c:v>
                </c:pt>
                <c:pt idx="7975">
                  <c:v>7.9749999999999996</c:v>
                </c:pt>
                <c:pt idx="7976">
                  <c:v>7.976</c:v>
                </c:pt>
                <c:pt idx="7977">
                  <c:v>7.9770000000000003</c:v>
                </c:pt>
                <c:pt idx="7978">
                  <c:v>7.9779999999999998</c:v>
                </c:pt>
                <c:pt idx="7979">
                  <c:v>7.9790000000000001</c:v>
                </c:pt>
                <c:pt idx="7980">
                  <c:v>7.98</c:v>
                </c:pt>
                <c:pt idx="7981">
                  <c:v>7.9809999999999999</c:v>
                </c:pt>
                <c:pt idx="7982">
                  <c:v>7.9820000000000002</c:v>
                </c:pt>
                <c:pt idx="7983">
                  <c:v>7.9829999999999997</c:v>
                </c:pt>
                <c:pt idx="7984">
                  <c:v>7.984</c:v>
                </c:pt>
                <c:pt idx="7985">
                  <c:v>7.9850000000000003</c:v>
                </c:pt>
                <c:pt idx="7986">
                  <c:v>7.9859999999999998</c:v>
                </c:pt>
                <c:pt idx="7987">
                  <c:v>7.9870000000000001</c:v>
                </c:pt>
                <c:pt idx="7988">
                  <c:v>7.9880000000000004</c:v>
                </c:pt>
                <c:pt idx="7989">
                  <c:v>7.9889999999999999</c:v>
                </c:pt>
                <c:pt idx="7990">
                  <c:v>7.99</c:v>
                </c:pt>
                <c:pt idx="7991">
                  <c:v>7.9909999999999997</c:v>
                </c:pt>
                <c:pt idx="7992">
                  <c:v>7.992</c:v>
                </c:pt>
                <c:pt idx="7993">
                  <c:v>7.9930000000000003</c:v>
                </c:pt>
                <c:pt idx="7994">
                  <c:v>7.9939999999999998</c:v>
                </c:pt>
                <c:pt idx="7995">
                  <c:v>7.9950000000000001</c:v>
                </c:pt>
                <c:pt idx="7996">
                  <c:v>7.9960000000000004</c:v>
                </c:pt>
                <c:pt idx="7997">
                  <c:v>7.9969999999999999</c:v>
                </c:pt>
                <c:pt idx="7998">
                  <c:v>7.9980000000000002</c:v>
                </c:pt>
                <c:pt idx="7999">
                  <c:v>7.9989999999999997</c:v>
                </c:pt>
                <c:pt idx="8000">
                  <c:v>8</c:v>
                </c:pt>
                <c:pt idx="8001">
                  <c:v>8.0009999999999994</c:v>
                </c:pt>
                <c:pt idx="8002">
                  <c:v>8.0020000000000007</c:v>
                </c:pt>
                <c:pt idx="8003">
                  <c:v>8.0030000000000001</c:v>
                </c:pt>
                <c:pt idx="8004">
                  <c:v>8.0039999999999996</c:v>
                </c:pt>
                <c:pt idx="8005">
                  <c:v>8.0050000000000008</c:v>
                </c:pt>
                <c:pt idx="8006">
                  <c:v>8.0060000000000002</c:v>
                </c:pt>
                <c:pt idx="8007">
                  <c:v>8.0069999999999997</c:v>
                </c:pt>
                <c:pt idx="8008">
                  <c:v>8.0079999999999991</c:v>
                </c:pt>
                <c:pt idx="8009">
                  <c:v>8.0090000000000003</c:v>
                </c:pt>
                <c:pt idx="8010">
                  <c:v>8.01</c:v>
                </c:pt>
                <c:pt idx="8011">
                  <c:v>8.0109999999999992</c:v>
                </c:pt>
                <c:pt idx="8012">
                  <c:v>8.0120000000000005</c:v>
                </c:pt>
                <c:pt idx="8013">
                  <c:v>8.0129999999999999</c:v>
                </c:pt>
                <c:pt idx="8014">
                  <c:v>8.0139999999999993</c:v>
                </c:pt>
                <c:pt idx="8015">
                  <c:v>8.0150000000000006</c:v>
                </c:pt>
                <c:pt idx="8016">
                  <c:v>8.016</c:v>
                </c:pt>
                <c:pt idx="8017">
                  <c:v>8.0169999999999995</c:v>
                </c:pt>
                <c:pt idx="8018">
                  <c:v>8.0180000000000007</c:v>
                </c:pt>
                <c:pt idx="8019">
                  <c:v>8.0190000000000001</c:v>
                </c:pt>
                <c:pt idx="8020">
                  <c:v>8.02</c:v>
                </c:pt>
                <c:pt idx="8021">
                  <c:v>8.0210000000000008</c:v>
                </c:pt>
                <c:pt idx="8022">
                  <c:v>8.0220000000000002</c:v>
                </c:pt>
                <c:pt idx="8023">
                  <c:v>8.0229999999999997</c:v>
                </c:pt>
                <c:pt idx="8024">
                  <c:v>8.0239999999999991</c:v>
                </c:pt>
                <c:pt idx="8025">
                  <c:v>8.0250000000000004</c:v>
                </c:pt>
                <c:pt idx="8026">
                  <c:v>8.0259999999999998</c:v>
                </c:pt>
                <c:pt idx="8027">
                  <c:v>8.0269999999999992</c:v>
                </c:pt>
                <c:pt idx="8028">
                  <c:v>8.0280000000000005</c:v>
                </c:pt>
                <c:pt idx="8029">
                  <c:v>8.0289999999999999</c:v>
                </c:pt>
                <c:pt idx="8030">
                  <c:v>8.0299999999999994</c:v>
                </c:pt>
                <c:pt idx="8031">
                  <c:v>8.0310000000000006</c:v>
                </c:pt>
                <c:pt idx="8032">
                  <c:v>8.032</c:v>
                </c:pt>
                <c:pt idx="8033">
                  <c:v>8.0329999999999995</c:v>
                </c:pt>
                <c:pt idx="8034">
                  <c:v>8.0340000000000007</c:v>
                </c:pt>
                <c:pt idx="8035">
                  <c:v>8.0350000000000001</c:v>
                </c:pt>
                <c:pt idx="8036">
                  <c:v>8.0359999999999996</c:v>
                </c:pt>
                <c:pt idx="8037">
                  <c:v>8.0370000000000008</c:v>
                </c:pt>
                <c:pt idx="8038">
                  <c:v>8.0380000000000003</c:v>
                </c:pt>
                <c:pt idx="8039">
                  <c:v>8.0389999999999997</c:v>
                </c:pt>
                <c:pt idx="8040">
                  <c:v>8.0399999999999991</c:v>
                </c:pt>
                <c:pt idx="8041">
                  <c:v>8.0410000000000004</c:v>
                </c:pt>
                <c:pt idx="8042">
                  <c:v>8.0419999999999998</c:v>
                </c:pt>
                <c:pt idx="8043">
                  <c:v>8.0429999999999993</c:v>
                </c:pt>
                <c:pt idx="8044">
                  <c:v>8.0440000000000005</c:v>
                </c:pt>
                <c:pt idx="8045">
                  <c:v>8.0449999999999999</c:v>
                </c:pt>
                <c:pt idx="8046">
                  <c:v>8.0459999999999994</c:v>
                </c:pt>
                <c:pt idx="8047">
                  <c:v>8.0470000000000006</c:v>
                </c:pt>
                <c:pt idx="8048">
                  <c:v>8.048</c:v>
                </c:pt>
                <c:pt idx="8049">
                  <c:v>8.0489999999999995</c:v>
                </c:pt>
                <c:pt idx="8050">
                  <c:v>8.0500000000000007</c:v>
                </c:pt>
                <c:pt idx="8051">
                  <c:v>8.0510000000000002</c:v>
                </c:pt>
                <c:pt idx="8052">
                  <c:v>8.0519999999999996</c:v>
                </c:pt>
                <c:pt idx="8053">
                  <c:v>8.0530000000000008</c:v>
                </c:pt>
                <c:pt idx="8054">
                  <c:v>8.0540000000000003</c:v>
                </c:pt>
                <c:pt idx="8055">
                  <c:v>8.0549999999999997</c:v>
                </c:pt>
                <c:pt idx="8056">
                  <c:v>8.0559999999999992</c:v>
                </c:pt>
                <c:pt idx="8057">
                  <c:v>8.0570000000000004</c:v>
                </c:pt>
                <c:pt idx="8058">
                  <c:v>8.0579999999999998</c:v>
                </c:pt>
                <c:pt idx="8059">
                  <c:v>8.0589999999999993</c:v>
                </c:pt>
                <c:pt idx="8060">
                  <c:v>8.06</c:v>
                </c:pt>
                <c:pt idx="8061">
                  <c:v>8.0609999999999999</c:v>
                </c:pt>
                <c:pt idx="8062">
                  <c:v>8.0619999999999994</c:v>
                </c:pt>
                <c:pt idx="8063">
                  <c:v>8.0630000000000006</c:v>
                </c:pt>
                <c:pt idx="8064">
                  <c:v>8.0640000000000001</c:v>
                </c:pt>
                <c:pt idx="8065">
                  <c:v>8.0649999999999995</c:v>
                </c:pt>
                <c:pt idx="8066">
                  <c:v>8.0660000000000007</c:v>
                </c:pt>
                <c:pt idx="8067">
                  <c:v>8.0670000000000002</c:v>
                </c:pt>
                <c:pt idx="8068">
                  <c:v>8.0679999999999996</c:v>
                </c:pt>
                <c:pt idx="8069">
                  <c:v>8.0690000000000008</c:v>
                </c:pt>
                <c:pt idx="8070">
                  <c:v>8.07</c:v>
                </c:pt>
                <c:pt idx="8071">
                  <c:v>8.0709999999999997</c:v>
                </c:pt>
                <c:pt idx="8072">
                  <c:v>8.0719999999999992</c:v>
                </c:pt>
                <c:pt idx="8073">
                  <c:v>8.0730000000000004</c:v>
                </c:pt>
                <c:pt idx="8074">
                  <c:v>8.0739999999999998</c:v>
                </c:pt>
                <c:pt idx="8075">
                  <c:v>8.0749999999999993</c:v>
                </c:pt>
                <c:pt idx="8076">
                  <c:v>8.0760000000000005</c:v>
                </c:pt>
                <c:pt idx="8077">
                  <c:v>8.077</c:v>
                </c:pt>
                <c:pt idx="8078">
                  <c:v>8.0779999999999994</c:v>
                </c:pt>
                <c:pt idx="8079">
                  <c:v>8.0790000000000006</c:v>
                </c:pt>
                <c:pt idx="8080">
                  <c:v>8.08</c:v>
                </c:pt>
                <c:pt idx="8081">
                  <c:v>8.0809999999999995</c:v>
                </c:pt>
                <c:pt idx="8082">
                  <c:v>8.0820000000000007</c:v>
                </c:pt>
                <c:pt idx="8083">
                  <c:v>8.0830000000000002</c:v>
                </c:pt>
                <c:pt idx="8084">
                  <c:v>8.0839999999999996</c:v>
                </c:pt>
                <c:pt idx="8085">
                  <c:v>8.0850000000000009</c:v>
                </c:pt>
                <c:pt idx="8086">
                  <c:v>8.0860000000000003</c:v>
                </c:pt>
                <c:pt idx="8087">
                  <c:v>8.0869999999999997</c:v>
                </c:pt>
                <c:pt idx="8088">
                  <c:v>8.0879999999999992</c:v>
                </c:pt>
                <c:pt idx="8089">
                  <c:v>8.0890000000000004</c:v>
                </c:pt>
                <c:pt idx="8090">
                  <c:v>8.09</c:v>
                </c:pt>
                <c:pt idx="8091">
                  <c:v>8.0909999999999993</c:v>
                </c:pt>
                <c:pt idx="8092">
                  <c:v>8.0920000000000005</c:v>
                </c:pt>
                <c:pt idx="8093">
                  <c:v>8.093</c:v>
                </c:pt>
                <c:pt idx="8094">
                  <c:v>8.0939999999999994</c:v>
                </c:pt>
                <c:pt idx="8095">
                  <c:v>8.0950000000000006</c:v>
                </c:pt>
                <c:pt idx="8096">
                  <c:v>8.0960000000000001</c:v>
                </c:pt>
                <c:pt idx="8097">
                  <c:v>8.0969999999999995</c:v>
                </c:pt>
                <c:pt idx="8098">
                  <c:v>8.0980000000000008</c:v>
                </c:pt>
                <c:pt idx="8099">
                  <c:v>8.0990000000000002</c:v>
                </c:pt>
                <c:pt idx="8100">
                  <c:v>8.1</c:v>
                </c:pt>
                <c:pt idx="8101">
                  <c:v>8.1010000000000009</c:v>
                </c:pt>
                <c:pt idx="8102">
                  <c:v>8.1020000000000003</c:v>
                </c:pt>
                <c:pt idx="8103">
                  <c:v>8.1029999999999998</c:v>
                </c:pt>
                <c:pt idx="8104">
                  <c:v>8.1039999999999992</c:v>
                </c:pt>
                <c:pt idx="8105">
                  <c:v>8.1050000000000004</c:v>
                </c:pt>
                <c:pt idx="8106">
                  <c:v>8.1059999999999999</c:v>
                </c:pt>
                <c:pt idx="8107">
                  <c:v>8.1069999999999993</c:v>
                </c:pt>
                <c:pt idx="8108">
                  <c:v>8.1080000000000005</c:v>
                </c:pt>
                <c:pt idx="8109">
                  <c:v>8.109</c:v>
                </c:pt>
                <c:pt idx="8110">
                  <c:v>8.11</c:v>
                </c:pt>
                <c:pt idx="8111">
                  <c:v>8.1110000000000007</c:v>
                </c:pt>
                <c:pt idx="8112">
                  <c:v>8.1120000000000001</c:v>
                </c:pt>
                <c:pt idx="8113">
                  <c:v>8.1129999999999995</c:v>
                </c:pt>
                <c:pt idx="8114">
                  <c:v>8.1140000000000008</c:v>
                </c:pt>
                <c:pt idx="8115">
                  <c:v>8.1150000000000002</c:v>
                </c:pt>
                <c:pt idx="8116">
                  <c:v>8.1159999999999997</c:v>
                </c:pt>
                <c:pt idx="8117">
                  <c:v>8.1170000000000009</c:v>
                </c:pt>
                <c:pt idx="8118">
                  <c:v>8.1180000000000003</c:v>
                </c:pt>
                <c:pt idx="8119">
                  <c:v>8.1189999999999998</c:v>
                </c:pt>
                <c:pt idx="8120">
                  <c:v>8.1199999999999992</c:v>
                </c:pt>
                <c:pt idx="8121">
                  <c:v>8.1210000000000004</c:v>
                </c:pt>
                <c:pt idx="8122">
                  <c:v>8.1219999999999999</c:v>
                </c:pt>
                <c:pt idx="8123">
                  <c:v>8.1229999999999993</c:v>
                </c:pt>
                <c:pt idx="8124">
                  <c:v>8.1240000000000006</c:v>
                </c:pt>
                <c:pt idx="8125">
                  <c:v>8.125</c:v>
                </c:pt>
                <c:pt idx="8126">
                  <c:v>8.1259999999999994</c:v>
                </c:pt>
                <c:pt idx="8127">
                  <c:v>8.1270000000000007</c:v>
                </c:pt>
                <c:pt idx="8128">
                  <c:v>8.1280000000000001</c:v>
                </c:pt>
                <c:pt idx="8129">
                  <c:v>8.1289999999999996</c:v>
                </c:pt>
                <c:pt idx="8130">
                  <c:v>8.1300000000000008</c:v>
                </c:pt>
                <c:pt idx="8131">
                  <c:v>8.1310000000000002</c:v>
                </c:pt>
                <c:pt idx="8132">
                  <c:v>8.1319999999999997</c:v>
                </c:pt>
                <c:pt idx="8133">
                  <c:v>8.1329999999999991</c:v>
                </c:pt>
                <c:pt idx="8134">
                  <c:v>8.1340000000000003</c:v>
                </c:pt>
                <c:pt idx="8135">
                  <c:v>8.1349999999999998</c:v>
                </c:pt>
                <c:pt idx="8136">
                  <c:v>8.1359999999999992</c:v>
                </c:pt>
                <c:pt idx="8137">
                  <c:v>8.1370000000000005</c:v>
                </c:pt>
                <c:pt idx="8138">
                  <c:v>8.1379999999999999</c:v>
                </c:pt>
                <c:pt idx="8139">
                  <c:v>8.1389999999999993</c:v>
                </c:pt>
                <c:pt idx="8140">
                  <c:v>8.14</c:v>
                </c:pt>
                <c:pt idx="8141">
                  <c:v>8.141</c:v>
                </c:pt>
                <c:pt idx="8142">
                  <c:v>8.1419999999999995</c:v>
                </c:pt>
                <c:pt idx="8143">
                  <c:v>8.1430000000000007</c:v>
                </c:pt>
                <c:pt idx="8144">
                  <c:v>8.1440000000000001</c:v>
                </c:pt>
                <c:pt idx="8145">
                  <c:v>8.1449999999999996</c:v>
                </c:pt>
                <c:pt idx="8146">
                  <c:v>8.1460000000000008</c:v>
                </c:pt>
                <c:pt idx="8147">
                  <c:v>8.1470000000000002</c:v>
                </c:pt>
                <c:pt idx="8148">
                  <c:v>8.1479999999999997</c:v>
                </c:pt>
                <c:pt idx="8149">
                  <c:v>8.1489999999999991</c:v>
                </c:pt>
                <c:pt idx="8150">
                  <c:v>8.15</c:v>
                </c:pt>
                <c:pt idx="8151">
                  <c:v>8.1509999999999998</c:v>
                </c:pt>
                <c:pt idx="8152">
                  <c:v>8.1519999999999992</c:v>
                </c:pt>
                <c:pt idx="8153">
                  <c:v>8.1530000000000005</c:v>
                </c:pt>
                <c:pt idx="8154">
                  <c:v>8.1539999999999999</c:v>
                </c:pt>
                <c:pt idx="8155">
                  <c:v>8.1549999999999994</c:v>
                </c:pt>
                <c:pt idx="8156">
                  <c:v>8.1560000000000006</c:v>
                </c:pt>
                <c:pt idx="8157">
                  <c:v>8.157</c:v>
                </c:pt>
                <c:pt idx="8158">
                  <c:v>8.1579999999999995</c:v>
                </c:pt>
                <c:pt idx="8159">
                  <c:v>8.1590000000000007</c:v>
                </c:pt>
                <c:pt idx="8160">
                  <c:v>8.16</c:v>
                </c:pt>
                <c:pt idx="8161">
                  <c:v>8.1609999999999996</c:v>
                </c:pt>
                <c:pt idx="8162">
                  <c:v>8.1620000000000008</c:v>
                </c:pt>
                <c:pt idx="8163">
                  <c:v>8.1630000000000003</c:v>
                </c:pt>
                <c:pt idx="8164">
                  <c:v>8.1639999999999997</c:v>
                </c:pt>
                <c:pt idx="8165">
                  <c:v>8.1649999999999991</c:v>
                </c:pt>
                <c:pt idx="8166">
                  <c:v>8.1660000000000004</c:v>
                </c:pt>
                <c:pt idx="8167">
                  <c:v>8.1669999999999998</c:v>
                </c:pt>
                <c:pt idx="8168">
                  <c:v>8.1679999999999993</c:v>
                </c:pt>
                <c:pt idx="8169">
                  <c:v>8.1690000000000005</c:v>
                </c:pt>
                <c:pt idx="8170">
                  <c:v>8.17</c:v>
                </c:pt>
                <c:pt idx="8171">
                  <c:v>8.1709999999999994</c:v>
                </c:pt>
                <c:pt idx="8172">
                  <c:v>8.1720000000000006</c:v>
                </c:pt>
                <c:pt idx="8173">
                  <c:v>8.173</c:v>
                </c:pt>
                <c:pt idx="8174">
                  <c:v>8.1739999999999995</c:v>
                </c:pt>
                <c:pt idx="8175">
                  <c:v>8.1750000000000007</c:v>
                </c:pt>
                <c:pt idx="8176">
                  <c:v>8.1760000000000002</c:v>
                </c:pt>
                <c:pt idx="8177">
                  <c:v>8.1769999999999996</c:v>
                </c:pt>
                <c:pt idx="8178">
                  <c:v>8.1780000000000008</c:v>
                </c:pt>
                <c:pt idx="8179">
                  <c:v>8.1790000000000003</c:v>
                </c:pt>
                <c:pt idx="8180">
                  <c:v>8.18</c:v>
                </c:pt>
                <c:pt idx="8181">
                  <c:v>8.1809999999999992</c:v>
                </c:pt>
                <c:pt idx="8182">
                  <c:v>8.1820000000000004</c:v>
                </c:pt>
                <c:pt idx="8183">
                  <c:v>8.1829999999999998</c:v>
                </c:pt>
                <c:pt idx="8184">
                  <c:v>8.1839999999999993</c:v>
                </c:pt>
                <c:pt idx="8185">
                  <c:v>8.1850000000000005</c:v>
                </c:pt>
                <c:pt idx="8186">
                  <c:v>8.1859999999999999</c:v>
                </c:pt>
                <c:pt idx="8187">
                  <c:v>8.1869999999999994</c:v>
                </c:pt>
                <c:pt idx="8188">
                  <c:v>8.1880000000000006</c:v>
                </c:pt>
                <c:pt idx="8189">
                  <c:v>8.1890000000000001</c:v>
                </c:pt>
                <c:pt idx="8190">
                  <c:v>8.19</c:v>
                </c:pt>
                <c:pt idx="8191">
                  <c:v>8.1910000000000007</c:v>
                </c:pt>
                <c:pt idx="8192">
                  <c:v>8.1920000000000002</c:v>
                </c:pt>
                <c:pt idx="8193">
                  <c:v>8.1929999999999996</c:v>
                </c:pt>
                <c:pt idx="8194">
                  <c:v>8.1940000000000008</c:v>
                </c:pt>
                <c:pt idx="8195">
                  <c:v>8.1950000000000003</c:v>
                </c:pt>
                <c:pt idx="8196">
                  <c:v>8.1959999999999997</c:v>
                </c:pt>
                <c:pt idx="8197">
                  <c:v>8.1969999999999992</c:v>
                </c:pt>
                <c:pt idx="8198">
                  <c:v>8.1980000000000004</c:v>
                </c:pt>
                <c:pt idx="8199">
                  <c:v>8.1989999999999998</c:v>
                </c:pt>
                <c:pt idx="8200">
                  <c:v>8.1999999999999993</c:v>
                </c:pt>
                <c:pt idx="8201">
                  <c:v>8.2010000000000005</c:v>
                </c:pt>
                <c:pt idx="8202">
                  <c:v>8.202</c:v>
                </c:pt>
                <c:pt idx="8203">
                  <c:v>8.2029999999999994</c:v>
                </c:pt>
                <c:pt idx="8204">
                  <c:v>8.2040000000000006</c:v>
                </c:pt>
                <c:pt idx="8205">
                  <c:v>8.2050000000000001</c:v>
                </c:pt>
                <c:pt idx="8206">
                  <c:v>8.2059999999999995</c:v>
                </c:pt>
                <c:pt idx="8207">
                  <c:v>8.2070000000000007</c:v>
                </c:pt>
                <c:pt idx="8208">
                  <c:v>8.2080000000000002</c:v>
                </c:pt>
                <c:pt idx="8209">
                  <c:v>8.2089999999999996</c:v>
                </c:pt>
                <c:pt idx="8210">
                  <c:v>8.2100000000000009</c:v>
                </c:pt>
                <c:pt idx="8211">
                  <c:v>8.2110000000000003</c:v>
                </c:pt>
                <c:pt idx="8212">
                  <c:v>8.2119999999999997</c:v>
                </c:pt>
                <c:pt idx="8213">
                  <c:v>8.2129999999999992</c:v>
                </c:pt>
                <c:pt idx="8214">
                  <c:v>8.2140000000000004</c:v>
                </c:pt>
                <c:pt idx="8215">
                  <c:v>8.2149999999999999</c:v>
                </c:pt>
                <c:pt idx="8216">
                  <c:v>8.2159999999999993</c:v>
                </c:pt>
                <c:pt idx="8217">
                  <c:v>8.2170000000000005</c:v>
                </c:pt>
                <c:pt idx="8218">
                  <c:v>8.218</c:v>
                </c:pt>
                <c:pt idx="8219">
                  <c:v>8.2189999999999994</c:v>
                </c:pt>
                <c:pt idx="8220">
                  <c:v>8.2200000000000006</c:v>
                </c:pt>
                <c:pt idx="8221">
                  <c:v>8.2210000000000001</c:v>
                </c:pt>
                <c:pt idx="8222">
                  <c:v>8.2219999999999995</c:v>
                </c:pt>
                <c:pt idx="8223">
                  <c:v>8.2230000000000008</c:v>
                </c:pt>
                <c:pt idx="8224">
                  <c:v>8.2240000000000002</c:v>
                </c:pt>
                <c:pt idx="8225">
                  <c:v>8.2249999999999996</c:v>
                </c:pt>
                <c:pt idx="8226">
                  <c:v>8.2260000000000009</c:v>
                </c:pt>
                <c:pt idx="8227">
                  <c:v>8.2270000000000003</c:v>
                </c:pt>
                <c:pt idx="8228">
                  <c:v>8.2279999999999998</c:v>
                </c:pt>
                <c:pt idx="8229">
                  <c:v>8.2289999999999992</c:v>
                </c:pt>
                <c:pt idx="8230">
                  <c:v>8.23</c:v>
                </c:pt>
                <c:pt idx="8231">
                  <c:v>8.2309999999999999</c:v>
                </c:pt>
                <c:pt idx="8232">
                  <c:v>8.2319999999999993</c:v>
                </c:pt>
                <c:pt idx="8233">
                  <c:v>8.2330000000000005</c:v>
                </c:pt>
                <c:pt idx="8234">
                  <c:v>8.234</c:v>
                </c:pt>
                <c:pt idx="8235">
                  <c:v>8.2349999999999994</c:v>
                </c:pt>
                <c:pt idx="8236">
                  <c:v>8.2360000000000007</c:v>
                </c:pt>
                <c:pt idx="8237">
                  <c:v>8.2370000000000001</c:v>
                </c:pt>
                <c:pt idx="8238">
                  <c:v>8.2379999999999995</c:v>
                </c:pt>
                <c:pt idx="8239">
                  <c:v>8.2390000000000008</c:v>
                </c:pt>
                <c:pt idx="8240">
                  <c:v>8.24</c:v>
                </c:pt>
                <c:pt idx="8241">
                  <c:v>8.2409999999999997</c:v>
                </c:pt>
                <c:pt idx="8242">
                  <c:v>8.2420000000000009</c:v>
                </c:pt>
                <c:pt idx="8243">
                  <c:v>8.2430000000000003</c:v>
                </c:pt>
                <c:pt idx="8244">
                  <c:v>8.2439999999999998</c:v>
                </c:pt>
                <c:pt idx="8245">
                  <c:v>8.2449999999999992</c:v>
                </c:pt>
                <c:pt idx="8246">
                  <c:v>8.2460000000000004</c:v>
                </c:pt>
                <c:pt idx="8247">
                  <c:v>8.2469999999999999</c:v>
                </c:pt>
                <c:pt idx="8248">
                  <c:v>8.2479999999999993</c:v>
                </c:pt>
                <c:pt idx="8249">
                  <c:v>8.2490000000000006</c:v>
                </c:pt>
                <c:pt idx="8250">
                  <c:v>8.25</c:v>
                </c:pt>
                <c:pt idx="8251">
                  <c:v>8.2509999999999994</c:v>
                </c:pt>
                <c:pt idx="8252">
                  <c:v>8.2520000000000007</c:v>
                </c:pt>
                <c:pt idx="8253">
                  <c:v>8.2530000000000001</c:v>
                </c:pt>
                <c:pt idx="8254">
                  <c:v>8.2539999999999996</c:v>
                </c:pt>
                <c:pt idx="8255">
                  <c:v>8.2550000000000008</c:v>
                </c:pt>
                <c:pt idx="8256">
                  <c:v>8.2560000000000002</c:v>
                </c:pt>
                <c:pt idx="8257">
                  <c:v>8.2569999999999997</c:v>
                </c:pt>
                <c:pt idx="8258">
                  <c:v>8.2579999999999991</c:v>
                </c:pt>
                <c:pt idx="8259">
                  <c:v>8.2590000000000003</c:v>
                </c:pt>
                <c:pt idx="8260">
                  <c:v>8.26</c:v>
                </c:pt>
                <c:pt idx="8261">
                  <c:v>8.2609999999999992</c:v>
                </c:pt>
                <c:pt idx="8262">
                  <c:v>8.2620000000000005</c:v>
                </c:pt>
                <c:pt idx="8263">
                  <c:v>8.2629999999999999</c:v>
                </c:pt>
                <c:pt idx="8264">
                  <c:v>8.2639999999999993</c:v>
                </c:pt>
                <c:pt idx="8265">
                  <c:v>8.2650000000000006</c:v>
                </c:pt>
                <c:pt idx="8266">
                  <c:v>8.266</c:v>
                </c:pt>
                <c:pt idx="8267">
                  <c:v>8.2669999999999995</c:v>
                </c:pt>
                <c:pt idx="8268">
                  <c:v>8.2680000000000007</c:v>
                </c:pt>
                <c:pt idx="8269">
                  <c:v>8.2690000000000001</c:v>
                </c:pt>
                <c:pt idx="8270">
                  <c:v>8.27</c:v>
                </c:pt>
                <c:pt idx="8271">
                  <c:v>8.2710000000000008</c:v>
                </c:pt>
                <c:pt idx="8272">
                  <c:v>8.2720000000000002</c:v>
                </c:pt>
                <c:pt idx="8273">
                  <c:v>8.2729999999999997</c:v>
                </c:pt>
                <c:pt idx="8274">
                  <c:v>8.2739999999999991</c:v>
                </c:pt>
                <c:pt idx="8275">
                  <c:v>8.2750000000000004</c:v>
                </c:pt>
                <c:pt idx="8276">
                  <c:v>8.2759999999999998</c:v>
                </c:pt>
                <c:pt idx="8277">
                  <c:v>8.2769999999999992</c:v>
                </c:pt>
                <c:pt idx="8278">
                  <c:v>8.2780000000000005</c:v>
                </c:pt>
                <c:pt idx="8279">
                  <c:v>8.2789999999999999</c:v>
                </c:pt>
                <c:pt idx="8280">
                  <c:v>8.2799999999999994</c:v>
                </c:pt>
                <c:pt idx="8281">
                  <c:v>8.2810000000000006</c:v>
                </c:pt>
                <c:pt idx="8282">
                  <c:v>8.282</c:v>
                </c:pt>
                <c:pt idx="8283">
                  <c:v>8.2829999999999995</c:v>
                </c:pt>
                <c:pt idx="8284">
                  <c:v>8.2840000000000007</c:v>
                </c:pt>
                <c:pt idx="8285">
                  <c:v>8.2850000000000001</c:v>
                </c:pt>
                <c:pt idx="8286">
                  <c:v>8.2859999999999996</c:v>
                </c:pt>
                <c:pt idx="8287">
                  <c:v>8.2870000000000008</c:v>
                </c:pt>
                <c:pt idx="8288">
                  <c:v>8.2880000000000003</c:v>
                </c:pt>
                <c:pt idx="8289">
                  <c:v>8.2889999999999997</c:v>
                </c:pt>
                <c:pt idx="8290">
                  <c:v>8.2899999999999991</c:v>
                </c:pt>
                <c:pt idx="8291">
                  <c:v>8.2910000000000004</c:v>
                </c:pt>
                <c:pt idx="8292">
                  <c:v>8.2919999999999998</c:v>
                </c:pt>
                <c:pt idx="8293">
                  <c:v>8.2929999999999993</c:v>
                </c:pt>
                <c:pt idx="8294">
                  <c:v>8.2940000000000005</c:v>
                </c:pt>
                <c:pt idx="8295">
                  <c:v>8.2949999999999999</c:v>
                </c:pt>
                <c:pt idx="8296">
                  <c:v>8.2959999999999994</c:v>
                </c:pt>
                <c:pt idx="8297">
                  <c:v>8.2970000000000006</c:v>
                </c:pt>
                <c:pt idx="8298">
                  <c:v>8.298</c:v>
                </c:pt>
                <c:pt idx="8299">
                  <c:v>8.2989999999999995</c:v>
                </c:pt>
                <c:pt idx="8300">
                  <c:v>8.3000000000000007</c:v>
                </c:pt>
                <c:pt idx="8301">
                  <c:v>8.3010000000000002</c:v>
                </c:pt>
                <c:pt idx="8302">
                  <c:v>8.3019999999999996</c:v>
                </c:pt>
                <c:pt idx="8303">
                  <c:v>8.3030000000000008</c:v>
                </c:pt>
                <c:pt idx="8304">
                  <c:v>8.3040000000000003</c:v>
                </c:pt>
                <c:pt idx="8305">
                  <c:v>8.3049999999999997</c:v>
                </c:pt>
                <c:pt idx="8306">
                  <c:v>8.3059999999999992</c:v>
                </c:pt>
                <c:pt idx="8307">
                  <c:v>8.3070000000000004</c:v>
                </c:pt>
                <c:pt idx="8308">
                  <c:v>8.3079999999999998</c:v>
                </c:pt>
                <c:pt idx="8309">
                  <c:v>8.3089999999999993</c:v>
                </c:pt>
                <c:pt idx="8310">
                  <c:v>8.31</c:v>
                </c:pt>
                <c:pt idx="8311">
                  <c:v>8.3109999999999999</c:v>
                </c:pt>
                <c:pt idx="8312">
                  <c:v>8.3119999999999994</c:v>
                </c:pt>
                <c:pt idx="8313">
                  <c:v>8.3130000000000006</c:v>
                </c:pt>
                <c:pt idx="8314">
                  <c:v>8.3140000000000001</c:v>
                </c:pt>
                <c:pt idx="8315">
                  <c:v>8.3149999999999995</c:v>
                </c:pt>
                <c:pt idx="8316">
                  <c:v>8.3160000000000007</c:v>
                </c:pt>
                <c:pt idx="8317">
                  <c:v>8.3170000000000002</c:v>
                </c:pt>
                <c:pt idx="8318">
                  <c:v>8.3179999999999996</c:v>
                </c:pt>
                <c:pt idx="8319">
                  <c:v>8.3190000000000008</c:v>
                </c:pt>
                <c:pt idx="8320">
                  <c:v>8.32</c:v>
                </c:pt>
                <c:pt idx="8321">
                  <c:v>8.3209999999999997</c:v>
                </c:pt>
                <c:pt idx="8322">
                  <c:v>8.3219999999999992</c:v>
                </c:pt>
                <c:pt idx="8323">
                  <c:v>8.3230000000000004</c:v>
                </c:pt>
                <c:pt idx="8324">
                  <c:v>8.3239999999999998</c:v>
                </c:pt>
                <c:pt idx="8325">
                  <c:v>8.3249999999999993</c:v>
                </c:pt>
                <c:pt idx="8326">
                  <c:v>8.3260000000000005</c:v>
                </c:pt>
                <c:pt idx="8327">
                  <c:v>8.327</c:v>
                </c:pt>
                <c:pt idx="8328">
                  <c:v>8.3279999999999994</c:v>
                </c:pt>
                <c:pt idx="8329">
                  <c:v>8.3290000000000006</c:v>
                </c:pt>
                <c:pt idx="8330">
                  <c:v>8.33</c:v>
                </c:pt>
                <c:pt idx="8331">
                  <c:v>8.3309999999999995</c:v>
                </c:pt>
                <c:pt idx="8332">
                  <c:v>8.3320000000000007</c:v>
                </c:pt>
                <c:pt idx="8333">
                  <c:v>8.3330000000000002</c:v>
                </c:pt>
                <c:pt idx="8334">
                  <c:v>8.3339999999999996</c:v>
                </c:pt>
                <c:pt idx="8335">
                  <c:v>8.3350000000000009</c:v>
                </c:pt>
                <c:pt idx="8336">
                  <c:v>8.3360000000000003</c:v>
                </c:pt>
                <c:pt idx="8337">
                  <c:v>8.3369999999999997</c:v>
                </c:pt>
                <c:pt idx="8338">
                  <c:v>8.3379999999999992</c:v>
                </c:pt>
                <c:pt idx="8339">
                  <c:v>8.3390000000000004</c:v>
                </c:pt>
                <c:pt idx="8340">
                  <c:v>8.34</c:v>
                </c:pt>
                <c:pt idx="8341">
                  <c:v>8.3409999999999993</c:v>
                </c:pt>
                <c:pt idx="8342">
                  <c:v>8.3420000000000005</c:v>
                </c:pt>
                <c:pt idx="8343">
                  <c:v>8.343</c:v>
                </c:pt>
                <c:pt idx="8344">
                  <c:v>8.3439999999999994</c:v>
                </c:pt>
                <c:pt idx="8345">
                  <c:v>8.3450000000000006</c:v>
                </c:pt>
                <c:pt idx="8346">
                  <c:v>8.3460000000000001</c:v>
                </c:pt>
                <c:pt idx="8347">
                  <c:v>8.3469999999999995</c:v>
                </c:pt>
                <c:pt idx="8348">
                  <c:v>8.3480000000000008</c:v>
                </c:pt>
                <c:pt idx="8349">
                  <c:v>8.3490000000000002</c:v>
                </c:pt>
                <c:pt idx="8350">
                  <c:v>8.35</c:v>
                </c:pt>
                <c:pt idx="8351">
                  <c:v>8.3510000000000009</c:v>
                </c:pt>
                <c:pt idx="8352">
                  <c:v>8.3520000000000003</c:v>
                </c:pt>
                <c:pt idx="8353">
                  <c:v>8.3529999999999998</c:v>
                </c:pt>
                <c:pt idx="8354">
                  <c:v>8.3539999999999992</c:v>
                </c:pt>
                <c:pt idx="8355">
                  <c:v>8.3550000000000004</c:v>
                </c:pt>
                <c:pt idx="8356">
                  <c:v>8.3559999999999999</c:v>
                </c:pt>
                <c:pt idx="8357">
                  <c:v>8.3569999999999993</c:v>
                </c:pt>
                <c:pt idx="8358">
                  <c:v>8.3580000000000005</c:v>
                </c:pt>
                <c:pt idx="8359">
                  <c:v>8.359</c:v>
                </c:pt>
                <c:pt idx="8360">
                  <c:v>8.36</c:v>
                </c:pt>
                <c:pt idx="8361">
                  <c:v>8.3610000000000007</c:v>
                </c:pt>
                <c:pt idx="8362">
                  <c:v>8.3620000000000001</c:v>
                </c:pt>
                <c:pt idx="8363">
                  <c:v>8.3629999999999995</c:v>
                </c:pt>
                <c:pt idx="8364">
                  <c:v>8.3640000000000008</c:v>
                </c:pt>
                <c:pt idx="8365">
                  <c:v>8.3650000000000002</c:v>
                </c:pt>
                <c:pt idx="8366">
                  <c:v>8.3659999999999997</c:v>
                </c:pt>
                <c:pt idx="8367">
                  <c:v>8.3670000000000009</c:v>
                </c:pt>
                <c:pt idx="8368">
                  <c:v>8.3680000000000003</c:v>
                </c:pt>
                <c:pt idx="8369">
                  <c:v>8.3689999999999998</c:v>
                </c:pt>
                <c:pt idx="8370">
                  <c:v>8.3699999999999992</c:v>
                </c:pt>
                <c:pt idx="8371">
                  <c:v>8.3710000000000004</c:v>
                </c:pt>
                <c:pt idx="8372">
                  <c:v>8.3719999999999999</c:v>
                </c:pt>
                <c:pt idx="8373">
                  <c:v>8.3729999999999993</c:v>
                </c:pt>
                <c:pt idx="8374">
                  <c:v>8.3740000000000006</c:v>
                </c:pt>
                <c:pt idx="8375">
                  <c:v>8.375</c:v>
                </c:pt>
                <c:pt idx="8376">
                  <c:v>8.3759999999999994</c:v>
                </c:pt>
                <c:pt idx="8377">
                  <c:v>8.3770000000000007</c:v>
                </c:pt>
                <c:pt idx="8378">
                  <c:v>8.3780000000000001</c:v>
                </c:pt>
                <c:pt idx="8379">
                  <c:v>8.3789999999999996</c:v>
                </c:pt>
                <c:pt idx="8380">
                  <c:v>8.3800000000000008</c:v>
                </c:pt>
                <c:pt idx="8381">
                  <c:v>8.3810000000000002</c:v>
                </c:pt>
                <c:pt idx="8382">
                  <c:v>8.3819999999999997</c:v>
                </c:pt>
                <c:pt idx="8383">
                  <c:v>8.3829999999999991</c:v>
                </c:pt>
                <c:pt idx="8384">
                  <c:v>8.3840000000000003</c:v>
                </c:pt>
                <c:pt idx="8385">
                  <c:v>8.3849999999999998</c:v>
                </c:pt>
                <c:pt idx="8386">
                  <c:v>8.3859999999999992</c:v>
                </c:pt>
                <c:pt idx="8387">
                  <c:v>8.3870000000000005</c:v>
                </c:pt>
                <c:pt idx="8388">
                  <c:v>8.3879999999999999</c:v>
                </c:pt>
                <c:pt idx="8389">
                  <c:v>8.3889999999999993</c:v>
                </c:pt>
                <c:pt idx="8390">
                  <c:v>8.39</c:v>
                </c:pt>
                <c:pt idx="8391">
                  <c:v>8.391</c:v>
                </c:pt>
                <c:pt idx="8392">
                  <c:v>8.3919999999999995</c:v>
                </c:pt>
                <c:pt idx="8393">
                  <c:v>8.3930000000000007</c:v>
                </c:pt>
                <c:pt idx="8394">
                  <c:v>8.3940000000000001</c:v>
                </c:pt>
                <c:pt idx="8395">
                  <c:v>8.3949999999999996</c:v>
                </c:pt>
                <c:pt idx="8396">
                  <c:v>8.3960000000000008</c:v>
                </c:pt>
                <c:pt idx="8397">
                  <c:v>8.3970000000000002</c:v>
                </c:pt>
                <c:pt idx="8398">
                  <c:v>8.3979999999999997</c:v>
                </c:pt>
                <c:pt idx="8399">
                  <c:v>8.3989999999999991</c:v>
                </c:pt>
                <c:pt idx="8400">
                  <c:v>8.4</c:v>
                </c:pt>
                <c:pt idx="8401">
                  <c:v>8.4009999999999998</c:v>
                </c:pt>
                <c:pt idx="8402">
                  <c:v>8.4019999999999992</c:v>
                </c:pt>
                <c:pt idx="8403">
                  <c:v>8.4030000000000005</c:v>
                </c:pt>
                <c:pt idx="8404">
                  <c:v>8.4039999999999999</c:v>
                </c:pt>
                <c:pt idx="8405">
                  <c:v>8.4049999999999994</c:v>
                </c:pt>
                <c:pt idx="8406">
                  <c:v>8.4060000000000006</c:v>
                </c:pt>
                <c:pt idx="8407">
                  <c:v>8.407</c:v>
                </c:pt>
                <c:pt idx="8408">
                  <c:v>8.4079999999999995</c:v>
                </c:pt>
                <c:pt idx="8409">
                  <c:v>8.4090000000000007</c:v>
                </c:pt>
                <c:pt idx="8410">
                  <c:v>8.41</c:v>
                </c:pt>
                <c:pt idx="8411">
                  <c:v>8.4109999999999996</c:v>
                </c:pt>
                <c:pt idx="8412">
                  <c:v>8.4120000000000008</c:v>
                </c:pt>
                <c:pt idx="8413">
                  <c:v>8.4130000000000003</c:v>
                </c:pt>
                <c:pt idx="8414">
                  <c:v>8.4139999999999997</c:v>
                </c:pt>
                <c:pt idx="8415">
                  <c:v>8.4149999999999991</c:v>
                </c:pt>
                <c:pt idx="8416">
                  <c:v>8.4160000000000004</c:v>
                </c:pt>
                <c:pt idx="8417">
                  <c:v>8.4169999999999998</c:v>
                </c:pt>
                <c:pt idx="8418">
                  <c:v>8.4179999999999993</c:v>
                </c:pt>
                <c:pt idx="8419">
                  <c:v>8.4190000000000005</c:v>
                </c:pt>
                <c:pt idx="8420">
                  <c:v>8.42</c:v>
                </c:pt>
                <c:pt idx="8421">
                  <c:v>8.4209999999999994</c:v>
                </c:pt>
                <c:pt idx="8422">
                  <c:v>8.4220000000000006</c:v>
                </c:pt>
                <c:pt idx="8423">
                  <c:v>8.423</c:v>
                </c:pt>
                <c:pt idx="8424">
                  <c:v>8.4239999999999995</c:v>
                </c:pt>
                <c:pt idx="8425">
                  <c:v>8.4250000000000007</c:v>
                </c:pt>
                <c:pt idx="8426">
                  <c:v>8.4260000000000002</c:v>
                </c:pt>
                <c:pt idx="8427">
                  <c:v>8.4269999999999996</c:v>
                </c:pt>
                <c:pt idx="8428">
                  <c:v>8.4280000000000008</c:v>
                </c:pt>
                <c:pt idx="8429">
                  <c:v>8.4290000000000003</c:v>
                </c:pt>
                <c:pt idx="8430">
                  <c:v>8.43</c:v>
                </c:pt>
                <c:pt idx="8431">
                  <c:v>8.4309999999999992</c:v>
                </c:pt>
                <c:pt idx="8432">
                  <c:v>8.4320000000000004</c:v>
                </c:pt>
                <c:pt idx="8433">
                  <c:v>8.4329999999999998</c:v>
                </c:pt>
                <c:pt idx="8434">
                  <c:v>8.4339999999999993</c:v>
                </c:pt>
                <c:pt idx="8435">
                  <c:v>8.4350000000000005</c:v>
                </c:pt>
                <c:pt idx="8436">
                  <c:v>8.4359999999999999</c:v>
                </c:pt>
                <c:pt idx="8437">
                  <c:v>8.4369999999999994</c:v>
                </c:pt>
                <c:pt idx="8438">
                  <c:v>8.4380000000000006</c:v>
                </c:pt>
                <c:pt idx="8439">
                  <c:v>8.4390000000000001</c:v>
                </c:pt>
                <c:pt idx="8440">
                  <c:v>8.44</c:v>
                </c:pt>
                <c:pt idx="8441">
                  <c:v>8.4410000000000007</c:v>
                </c:pt>
                <c:pt idx="8442">
                  <c:v>8.4420000000000002</c:v>
                </c:pt>
                <c:pt idx="8443">
                  <c:v>8.4429999999999996</c:v>
                </c:pt>
                <c:pt idx="8444">
                  <c:v>8.4440000000000008</c:v>
                </c:pt>
                <c:pt idx="8445">
                  <c:v>8.4450000000000003</c:v>
                </c:pt>
                <c:pt idx="8446">
                  <c:v>8.4459999999999997</c:v>
                </c:pt>
                <c:pt idx="8447">
                  <c:v>8.4469999999999992</c:v>
                </c:pt>
                <c:pt idx="8448">
                  <c:v>8.4480000000000004</c:v>
                </c:pt>
                <c:pt idx="8449">
                  <c:v>8.4489999999999998</c:v>
                </c:pt>
                <c:pt idx="8450">
                  <c:v>8.4499999999999993</c:v>
                </c:pt>
                <c:pt idx="8451">
                  <c:v>8.4510000000000005</c:v>
                </c:pt>
                <c:pt idx="8452">
                  <c:v>8.452</c:v>
                </c:pt>
                <c:pt idx="8453">
                  <c:v>8.4529999999999994</c:v>
                </c:pt>
                <c:pt idx="8454">
                  <c:v>8.4540000000000006</c:v>
                </c:pt>
                <c:pt idx="8455">
                  <c:v>8.4550000000000001</c:v>
                </c:pt>
                <c:pt idx="8456">
                  <c:v>8.4559999999999995</c:v>
                </c:pt>
                <c:pt idx="8457">
                  <c:v>8.4570000000000007</c:v>
                </c:pt>
                <c:pt idx="8458">
                  <c:v>8.4580000000000002</c:v>
                </c:pt>
                <c:pt idx="8459">
                  <c:v>8.4589999999999996</c:v>
                </c:pt>
                <c:pt idx="8460">
                  <c:v>8.4600000000000009</c:v>
                </c:pt>
                <c:pt idx="8461">
                  <c:v>8.4610000000000003</c:v>
                </c:pt>
                <c:pt idx="8462">
                  <c:v>8.4619999999999997</c:v>
                </c:pt>
                <c:pt idx="8463">
                  <c:v>8.4629999999999992</c:v>
                </c:pt>
                <c:pt idx="8464">
                  <c:v>8.4640000000000004</c:v>
                </c:pt>
                <c:pt idx="8465">
                  <c:v>8.4649999999999999</c:v>
                </c:pt>
                <c:pt idx="8466">
                  <c:v>8.4659999999999993</c:v>
                </c:pt>
                <c:pt idx="8467">
                  <c:v>8.4670000000000005</c:v>
                </c:pt>
                <c:pt idx="8468">
                  <c:v>8.468</c:v>
                </c:pt>
                <c:pt idx="8469">
                  <c:v>8.4689999999999994</c:v>
                </c:pt>
                <c:pt idx="8470">
                  <c:v>8.4700000000000006</c:v>
                </c:pt>
                <c:pt idx="8471">
                  <c:v>8.4710000000000001</c:v>
                </c:pt>
                <c:pt idx="8472">
                  <c:v>8.4719999999999995</c:v>
                </c:pt>
                <c:pt idx="8473">
                  <c:v>8.4730000000000008</c:v>
                </c:pt>
                <c:pt idx="8474">
                  <c:v>8.4740000000000002</c:v>
                </c:pt>
                <c:pt idx="8475">
                  <c:v>8.4749999999999996</c:v>
                </c:pt>
                <c:pt idx="8476">
                  <c:v>8.4760000000000009</c:v>
                </c:pt>
                <c:pt idx="8477">
                  <c:v>8.4770000000000003</c:v>
                </c:pt>
                <c:pt idx="8478">
                  <c:v>8.4779999999999998</c:v>
                </c:pt>
                <c:pt idx="8479">
                  <c:v>8.4789999999999992</c:v>
                </c:pt>
                <c:pt idx="8480">
                  <c:v>8.48</c:v>
                </c:pt>
                <c:pt idx="8481">
                  <c:v>8.4809999999999999</c:v>
                </c:pt>
                <c:pt idx="8482">
                  <c:v>8.4819999999999993</c:v>
                </c:pt>
                <c:pt idx="8483">
                  <c:v>8.4830000000000005</c:v>
                </c:pt>
                <c:pt idx="8484">
                  <c:v>8.484</c:v>
                </c:pt>
                <c:pt idx="8485">
                  <c:v>8.4849999999999994</c:v>
                </c:pt>
                <c:pt idx="8486">
                  <c:v>8.4860000000000007</c:v>
                </c:pt>
                <c:pt idx="8487">
                  <c:v>8.4870000000000001</c:v>
                </c:pt>
                <c:pt idx="8488">
                  <c:v>8.4879999999999995</c:v>
                </c:pt>
                <c:pt idx="8489">
                  <c:v>8.4890000000000008</c:v>
                </c:pt>
                <c:pt idx="8490">
                  <c:v>8.49</c:v>
                </c:pt>
                <c:pt idx="8491">
                  <c:v>8.4909999999999997</c:v>
                </c:pt>
                <c:pt idx="8492">
                  <c:v>8.4920000000000009</c:v>
                </c:pt>
                <c:pt idx="8493">
                  <c:v>8.4930000000000003</c:v>
                </c:pt>
                <c:pt idx="8494">
                  <c:v>8.4939999999999998</c:v>
                </c:pt>
                <c:pt idx="8495">
                  <c:v>8.4949999999999992</c:v>
                </c:pt>
                <c:pt idx="8496">
                  <c:v>8.4960000000000004</c:v>
                </c:pt>
                <c:pt idx="8497">
                  <c:v>8.4969999999999999</c:v>
                </c:pt>
                <c:pt idx="8498">
                  <c:v>8.4979999999999993</c:v>
                </c:pt>
                <c:pt idx="8499">
                  <c:v>8.4990000000000006</c:v>
                </c:pt>
                <c:pt idx="8500">
                  <c:v>8.5</c:v>
                </c:pt>
                <c:pt idx="8501">
                  <c:v>8.5009999999999994</c:v>
                </c:pt>
                <c:pt idx="8502">
                  <c:v>8.5020000000000007</c:v>
                </c:pt>
                <c:pt idx="8503">
                  <c:v>8.5030000000000001</c:v>
                </c:pt>
                <c:pt idx="8504">
                  <c:v>8.5039999999999996</c:v>
                </c:pt>
                <c:pt idx="8505">
                  <c:v>8.5050000000000008</c:v>
                </c:pt>
                <c:pt idx="8506">
                  <c:v>8.5060000000000002</c:v>
                </c:pt>
                <c:pt idx="8507">
                  <c:v>8.5069999999999997</c:v>
                </c:pt>
                <c:pt idx="8508">
                  <c:v>8.5079999999999991</c:v>
                </c:pt>
                <c:pt idx="8509">
                  <c:v>8.5090000000000003</c:v>
                </c:pt>
                <c:pt idx="8510">
                  <c:v>8.51</c:v>
                </c:pt>
                <c:pt idx="8511">
                  <c:v>8.5109999999999992</c:v>
                </c:pt>
                <c:pt idx="8512">
                  <c:v>8.5120000000000005</c:v>
                </c:pt>
                <c:pt idx="8513">
                  <c:v>8.5129999999999999</c:v>
                </c:pt>
                <c:pt idx="8514">
                  <c:v>8.5139999999999993</c:v>
                </c:pt>
                <c:pt idx="8515">
                  <c:v>8.5150000000000006</c:v>
                </c:pt>
                <c:pt idx="8516">
                  <c:v>8.516</c:v>
                </c:pt>
                <c:pt idx="8517">
                  <c:v>8.5169999999999995</c:v>
                </c:pt>
                <c:pt idx="8518">
                  <c:v>8.5180000000000007</c:v>
                </c:pt>
                <c:pt idx="8519">
                  <c:v>8.5190000000000001</c:v>
                </c:pt>
                <c:pt idx="8520">
                  <c:v>8.52</c:v>
                </c:pt>
                <c:pt idx="8521">
                  <c:v>8.5210000000000008</c:v>
                </c:pt>
                <c:pt idx="8522">
                  <c:v>8.5220000000000002</c:v>
                </c:pt>
                <c:pt idx="8523">
                  <c:v>8.5229999999999997</c:v>
                </c:pt>
                <c:pt idx="8524">
                  <c:v>8.5239999999999991</c:v>
                </c:pt>
                <c:pt idx="8525">
                  <c:v>8.5250000000000004</c:v>
                </c:pt>
                <c:pt idx="8526">
                  <c:v>8.5259999999999998</c:v>
                </c:pt>
                <c:pt idx="8527">
                  <c:v>8.5269999999999992</c:v>
                </c:pt>
                <c:pt idx="8528">
                  <c:v>8.5280000000000005</c:v>
                </c:pt>
                <c:pt idx="8529">
                  <c:v>8.5289999999999999</c:v>
                </c:pt>
                <c:pt idx="8530">
                  <c:v>8.5299999999999994</c:v>
                </c:pt>
                <c:pt idx="8531">
                  <c:v>8.5310000000000006</c:v>
                </c:pt>
                <c:pt idx="8532">
                  <c:v>8.532</c:v>
                </c:pt>
                <c:pt idx="8533">
                  <c:v>8.5329999999999995</c:v>
                </c:pt>
                <c:pt idx="8534">
                  <c:v>8.5340000000000007</c:v>
                </c:pt>
                <c:pt idx="8535">
                  <c:v>8.5350000000000001</c:v>
                </c:pt>
                <c:pt idx="8536">
                  <c:v>8.5359999999999996</c:v>
                </c:pt>
                <c:pt idx="8537">
                  <c:v>8.5370000000000008</c:v>
                </c:pt>
                <c:pt idx="8538">
                  <c:v>8.5380000000000003</c:v>
                </c:pt>
                <c:pt idx="8539">
                  <c:v>8.5389999999999997</c:v>
                </c:pt>
                <c:pt idx="8540">
                  <c:v>8.5399999999999991</c:v>
                </c:pt>
                <c:pt idx="8541">
                  <c:v>8.5410000000000004</c:v>
                </c:pt>
                <c:pt idx="8542">
                  <c:v>8.5419999999999998</c:v>
                </c:pt>
                <c:pt idx="8543">
                  <c:v>8.5429999999999993</c:v>
                </c:pt>
                <c:pt idx="8544">
                  <c:v>8.5440000000000005</c:v>
                </c:pt>
                <c:pt idx="8545">
                  <c:v>8.5449999999999999</c:v>
                </c:pt>
                <c:pt idx="8546">
                  <c:v>8.5459999999999994</c:v>
                </c:pt>
                <c:pt idx="8547">
                  <c:v>8.5470000000000006</c:v>
                </c:pt>
                <c:pt idx="8548">
                  <c:v>8.548</c:v>
                </c:pt>
                <c:pt idx="8549">
                  <c:v>8.5489999999999995</c:v>
                </c:pt>
                <c:pt idx="8550">
                  <c:v>8.5500000000000007</c:v>
                </c:pt>
                <c:pt idx="8551">
                  <c:v>8.5510000000000002</c:v>
                </c:pt>
                <c:pt idx="8552">
                  <c:v>8.5519999999999996</c:v>
                </c:pt>
                <c:pt idx="8553">
                  <c:v>8.5530000000000008</c:v>
                </c:pt>
                <c:pt idx="8554">
                  <c:v>8.5540000000000003</c:v>
                </c:pt>
                <c:pt idx="8555">
                  <c:v>8.5549999999999997</c:v>
                </c:pt>
                <c:pt idx="8556">
                  <c:v>8.5559999999999992</c:v>
                </c:pt>
                <c:pt idx="8557">
                  <c:v>8.5570000000000004</c:v>
                </c:pt>
                <c:pt idx="8558">
                  <c:v>8.5579999999999998</c:v>
                </c:pt>
                <c:pt idx="8559">
                  <c:v>8.5589999999999993</c:v>
                </c:pt>
                <c:pt idx="8560">
                  <c:v>8.56</c:v>
                </c:pt>
                <c:pt idx="8561">
                  <c:v>8.5609999999999999</c:v>
                </c:pt>
                <c:pt idx="8562">
                  <c:v>8.5619999999999994</c:v>
                </c:pt>
                <c:pt idx="8563">
                  <c:v>8.5630000000000006</c:v>
                </c:pt>
                <c:pt idx="8564">
                  <c:v>8.5640000000000001</c:v>
                </c:pt>
                <c:pt idx="8565">
                  <c:v>8.5649999999999995</c:v>
                </c:pt>
                <c:pt idx="8566">
                  <c:v>8.5660000000000007</c:v>
                </c:pt>
                <c:pt idx="8567">
                  <c:v>8.5670000000000002</c:v>
                </c:pt>
                <c:pt idx="8568">
                  <c:v>8.5679999999999996</c:v>
                </c:pt>
                <c:pt idx="8569">
                  <c:v>8.5690000000000008</c:v>
                </c:pt>
                <c:pt idx="8570">
                  <c:v>8.57</c:v>
                </c:pt>
                <c:pt idx="8571">
                  <c:v>8.5709999999999997</c:v>
                </c:pt>
                <c:pt idx="8572">
                  <c:v>8.5719999999999992</c:v>
                </c:pt>
                <c:pt idx="8573">
                  <c:v>8.5730000000000004</c:v>
                </c:pt>
                <c:pt idx="8574">
                  <c:v>8.5739999999999998</c:v>
                </c:pt>
                <c:pt idx="8575">
                  <c:v>8.5749999999999993</c:v>
                </c:pt>
                <c:pt idx="8576">
                  <c:v>8.5760000000000005</c:v>
                </c:pt>
                <c:pt idx="8577">
                  <c:v>8.577</c:v>
                </c:pt>
                <c:pt idx="8578">
                  <c:v>8.5779999999999994</c:v>
                </c:pt>
                <c:pt idx="8579">
                  <c:v>8.5790000000000006</c:v>
                </c:pt>
                <c:pt idx="8580">
                  <c:v>8.58</c:v>
                </c:pt>
                <c:pt idx="8581">
                  <c:v>8.5809999999999995</c:v>
                </c:pt>
                <c:pt idx="8582">
                  <c:v>8.5820000000000007</c:v>
                </c:pt>
                <c:pt idx="8583">
                  <c:v>8.5830000000000002</c:v>
                </c:pt>
                <c:pt idx="8584">
                  <c:v>8.5839999999999996</c:v>
                </c:pt>
                <c:pt idx="8585">
                  <c:v>8.5850000000000009</c:v>
                </c:pt>
                <c:pt idx="8586">
                  <c:v>8.5860000000000003</c:v>
                </c:pt>
                <c:pt idx="8587">
                  <c:v>8.5869999999999997</c:v>
                </c:pt>
                <c:pt idx="8588">
                  <c:v>8.5879999999999992</c:v>
                </c:pt>
                <c:pt idx="8589">
                  <c:v>8.5890000000000004</c:v>
                </c:pt>
                <c:pt idx="8590">
                  <c:v>8.59</c:v>
                </c:pt>
                <c:pt idx="8591">
                  <c:v>8.5909999999999993</c:v>
                </c:pt>
                <c:pt idx="8592">
                  <c:v>8.5920000000000005</c:v>
                </c:pt>
                <c:pt idx="8593">
                  <c:v>8.593</c:v>
                </c:pt>
                <c:pt idx="8594">
                  <c:v>8.5939999999999994</c:v>
                </c:pt>
                <c:pt idx="8595">
                  <c:v>8.5950000000000006</c:v>
                </c:pt>
                <c:pt idx="8596">
                  <c:v>8.5960000000000001</c:v>
                </c:pt>
                <c:pt idx="8597">
                  <c:v>8.5969999999999995</c:v>
                </c:pt>
                <c:pt idx="8598">
                  <c:v>8.5980000000000008</c:v>
                </c:pt>
                <c:pt idx="8599">
                  <c:v>8.5990000000000002</c:v>
                </c:pt>
                <c:pt idx="8600">
                  <c:v>8.6</c:v>
                </c:pt>
                <c:pt idx="8601">
                  <c:v>8.6010000000000009</c:v>
                </c:pt>
                <c:pt idx="8602">
                  <c:v>8.6020000000000003</c:v>
                </c:pt>
                <c:pt idx="8603">
                  <c:v>8.6029999999999998</c:v>
                </c:pt>
                <c:pt idx="8604">
                  <c:v>8.6039999999999992</c:v>
                </c:pt>
                <c:pt idx="8605">
                  <c:v>8.6050000000000004</c:v>
                </c:pt>
                <c:pt idx="8606">
                  <c:v>8.6059999999999999</c:v>
                </c:pt>
                <c:pt idx="8607">
                  <c:v>8.6069999999999993</c:v>
                </c:pt>
                <c:pt idx="8608">
                  <c:v>8.6080000000000005</c:v>
                </c:pt>
                <c:pt idx="8609">
                  <c:v>8.609</c:v>
                </c:pt>
                <c:pt idx="8610">
                  <c:v>8.61</c:v>
                </c:pt>
                <c:pt idx="8611">
                  <c:v>8.6110000000000007</c:v>
                </c:pt>
                <c:pt idx="8612">
                  <c:v>8.6120000000000001</c:v>
                </c:pt>
                <c:pt idx="8613">
                  <c:v>8.6129999999999995</c:v>
                </c:pt>
                <c:pt idx="8614">
                  <c:v>8.6140000000000008</c:v>
                </c:pt>
                <c:pt idx="8615">
                  <c:v>8.6150000000000002</c:v>
                </c:pt>
                <c:pt idx="8616">
                  <c:v>8.6159999999999997</c:v>
                </c:pt>
                <c:pt idx="8617">
                  <c:v>8.6170000000000009</c:v>
                </c:pt>
                <c:pt idx="8618">
                  <c:v>8.6180000000000003</c:v>
                </c:pt>
                <c:pt idx="8619">
                  <c:v>8.6189999999999998</c:v>
                </c:pt>
                <c:pt idx="8620">
                  <c:v>8.6199999999999992</c:v>
                </c:pt>
                <c:pt idx="8621">
                  <c:v>8.6210000000000004</c:v>
                </c:pt>
                <c:pt idx="8622">
                  <c:v>8.6219999999999999</c:v>
                </c:pt>
                <c:pt idx="8623">
                  <c:v>8.6229999999999993</c:v>
                </c:pt>
                <c:pt idx="8624">
                  <c:v>8.6240000000000006</c:v>
                </c:pt>
                <c:pt idx="8625">
                  <c:v>8.625</c:v>
                </c:pt>
                <c:pt idx="8626">
                  <c:v>8.6259999999999994</c:v>
                </c:pt>
                <c:pt idx="8627">
                  <c:v>8.6270000000000007</c:v>
                </c:pt>
                <c:pt idx="8628">
                  <c:v>8.6280000000000001</c:v>
                </c:pt>
                <c:pt idx="8629">
                  <c:v>8.6289999999999996</c:v>
                </c:pt>
                <c:pt idx="8630">
                  <c:v>8.6300000000000008</c:v>
                </c:pt>
                <c:pt idx="8631">
                  <c:v>8.6310000000000002</c:v>
                </c:pt>
                <c:pt idx="8632">
                  <c:v>8.6319999999999997</c:v>
                </c:pt>
                <c:pt idx="8633">
                  <c:v>8.6329999999999991</c:v>
                </c:pt>
                <c:pt idx="8634">
                  <c:v>8.6340000000000003</c:v>
                </c:pt>
                <c:pt idx="8635">
                  <c:v>8.6349999999999998</c:v>
                </c:pt>
                <c:pt idx="8636">
                  <c:v>8.6359999999999992</c:v>
                </c:pt>
                <c:pt idx="8637">
                  <c:v>8.6370000000000005</c:v>
                </c:pt>
                <c:pt idx="8638">
                  <c:v>8.6379999999999999</c:v>
                </c:pt>
                <c:pt idx="8639">
                  <c:v>8.6389999999999993</c:v>
                </c:pt>
                <c:pt idx="8640">
                  <c:v>8.64</c:v>
                </c:pt>
                <c:pt idx="8641">
                  <c:v>8.641</c:v>
                </c:pt>
                <c:pt idx="8642">
                  <c:v>8.6419999999999995</c:v>
                </c:pt>
                <c:pt idx="8643">
                  <c:v>8.6430000000000007</c:v>
                </c:pt>
                <c:pt idx="8644">
                  <c:v>8.6440000000000001</c:v>
                </c:pt>
                <c:pt idx="8645">
                  <c:v>8.6449999999999996</c:v>
                </c:pt>
                <c:pt idx="8646">
                  <c:v>8.6460000000000008</c:v>
                </c:pt>
                <c:pt idx="8647">
                  <c:v>8.6470000000000002</c:v>
                </c:pt>
                <c:pt idx="8648">
                  <c:v>8.6479999999999997</c:v>
                </c:pt>
                <c:pt idx="8649">
                  <c:v>8.6489999999999991</c:v>
                </c:pt>
                <c:pt idx="8650">
                  <c:v>8.65</c:v>
                </c:pt>
                <c:pt idx="8651">
                  <c:v>8.6509999999999998</c:v>
                </c:pt>
                <c:pt idx="8652">
                  <c:v>8.6519999999999992</c:v>
                </c:pt>
                <c:pt idx="8653">
                  <c:v>8.6530000000000005</c:v>
                </c:pt>
                <c:pt idx="8654">
                  <c:v>8.6539999999999999</c:v>
                </c:pt>
                <c:pt idx="8655">
                  <c:v>8.6549999999999994</c:v>
                </c:pt>
                <c:pt idx="8656">
                  <c:v>8.6560000000000006</c:v>
                </c:pt>
                <c:pt idx="8657">
                  <c:v>8.657</c:v>
                </c:pt>
                <c:pt idx="8658">
                  <c:v>8.6579999999999995</c:v>
                </c:pt>
                <c:pt idx="8659">
                  <c:v>8.6590000000000007</c:v>
                </c:pt>
                <c:pt idx="8660">
                  <c:v>8.66</c:v>
                </c:pt>
                <c:pt idx="8661">
                  <c:v>8.6609999999999996</c:v>
                </c:pt>
                <c:pt idx="8662">
                  <c:v>8.6620000000000008</c:v>
                </c:pt>
                <c:pt idx="8663">
                  <c:v>8.6630000000000003</c:v>
                </c:pt>
                <c:pt idx="8664">
                  <c:v>8.6639999999999997</c:v>
                </c:pt>
                <c:pt idx="8665">
                  <c:v>8.6649999999999991</c:v>
                </c:pt>
                <c:pt idx="8666">
                  <c:v>8.6660000000000004</c:v>
                </c:pt>
                <c:pt idx="8667">
                  <c:v>8.6669999999999998</c:v>
                </c:pt>
                <c:pt idx="8668">
                  <c:v>8.6679999999999993</c:v>
                </c:pt>
                <c:pt idx="8669">
                  <c:v>8.6690000000000005</c:v>
                </c:pt>
                <c:pt idx="8670">
                  <c:v>8.67</c:v>
                </c:pt>
                <c:pt idx="8671">
                  <c:v>8.6709999999999994</c:v>
                </c:pt>
                <c:pt idx="8672">
                  <c:v>8.6720000000000006</c:v>
                </c:pt>
                <c:pt idx="8673">
                  <c:v>8.673</c:v>
                </c:pt>
                <c:pt idx="8674">
                  <c:v>8.6739999999999995</c:v>
                </c:pt>
                <c:pt idx="8675">
                  <c:v>8.6750000000000007</c:v>
                </c:pt>
                <c:pt idx="8676">
                  <c:v>8.6760000000000002</c:v>
                </c:pt>
                <c:pt idx="8677">
                  <c:v>8.6769999999999996</c:v>
                </c:pt>
                <c:pt idx="8678">
                  <c:v>8.6780000000000008</c:v>
                </c:pt>
                <c:pt idx="8679">
                  <c:v>8.6790000000000003</c:v>
                </c:pt>
                <c:pt idx="8680">
                  <c:v>8.68</c:v>
                </c:pt>
                <c:pt idx="8681">
                  <c:v>8.6809999999999992</c:v>
                </c:pt>
                <c:pt idx="8682">
                  <c:v>8.6820000000000004</c:v>
                </c:pt>
                <c:pt idx="8683">
                  <c:v>8.6829999999999998</c:v>
                </c:pt>
                <c:pt idx="8684">
                  <c:v>8.6839999999999993</c:v>
                </c:pt>
                <c:pt idx="8685">
                  <c:v>8.6850000000000005</c:v>
                </c:pt>
                <c:pt idx="8686">
                  <c:v>8.6859999999999999</c:v>
                </c:pt>
                <c:pt idx="8687">
                  <c:v>8.6869999999999994</c:v>
                </c:pt>
                <c:pt idx="8688">
                  <c:v>8.6880000000000006</c:v>
                </c:pt>
                <c:pt idx="8689">
                  <c:v>8.6890000000000001</c:v>
                </c:pt>
                <c:pt idx="8690">
                  <c:v>8.69</c:v>
                </c:pt>
                <c:pt idx="8691">
                  <c:v>8.6910000000000007</c:v>
                </c:pt>
                <c:pt idx="8692">
                  <c:v>8.6920000000000002</c:v>
                </c:pt>
                <c:pt idx="8693">
                  <c:v>8.6929999999999996</c:v>
                </c:pt>
                <c:pt idx="8694">
                  <c:v>8.6940000000000008</c:v>
                </c:pt>
                <c:pt idx="8695">
                  <c:v>8.6950000000000003</c:v>
                </c:pt>
                <c:pt idx="8696">
                  <c:v>8.6959999999999997</c:v>
                </c:pt>
                <c:pt idx="8697">
                  <c:v>8.6969999999999992</c:v>
                </c:pt>
                <c:pt idx="8698">
                  <c:v>8.6980000000000004</c:v>
                </c:pt>
                <c:pt idx="8699">
                  <c:v>8.6989999999999998</c:v>
                </c:pt>
                <c:pt idx="8700">
                  <c:v>8.6999999999999993</c:v>
                </c:pt>
                <c:pt idx="8701">
                  <c:v>8.7010000000000005</c:v>
                </c:pt>
                <c:pt idx="8702">
                  <c:v>8.702</c:v>
                </c:pt>
                <c:pt idx="8703">
                  <c:v>8.7029999999999994</c:v>
                </c:pt>
                <c:pt idx="8704">
                  <c:v>8.7040000000000006</c:v>
                </c:pt>
                <c:pt idx="8705">
                  <c:v>8.7050000000000001</c:v>
                </c:pt>
                <c:pt idx="8706">
                  <c:v>8.7059999999999995</c:v>
                </c:pt>
                <c:pt idx="8707">
                  <c:v>8.7070000000000007</c:v>
                </c:pt>
                <c:pt idx="8708">
                  <c:v>8.7080000000000002</c:v>
                </c:pt>
                <c:pt idx="8709">
                  <c:v>8.7089999999999996</c:v>
                </c:pt>
                <c:pt idx="8710">
                  <c:v>8.7100000000000009</c:v>
                </c:pt>
                <c:pt idx="8711">
                  <c:v>8.7110000000000003</c:v>
                </c:pt>
                <c:pt idx="8712">
                  <c:v>8.7119999999999997</c:v>
                </c:pt>
                <c:pt idx="8713">
                  <c:v>8.7129999999999992</c:v>
                </c:pt>
                <c:pt idx="8714">
                  <c:v>8.7140000000000004</c:v>
                </c:pt>
                <c:pt idx="8715">
                  <c:v>8.7149999999999999</c:v>
                </c:pt>
                <c:pt idx="8716">
                  <c:v>8.7159999999999993</c:v>
                </c:pt>
                <c:pt idx="8717">
                  <c:v>8.7170000000000005</c:v>
                </c:pt>
                <c:pt idx="8718">
                  <c:v>8.718</c:v>
                </c:pt>
                <c:pt idx="8719">
                  <c:v>8.7189999999999994</c:v>
                </c:pt>
                <c:pt idx="8720">
                  <c:v>8.7200000000000006</c:v>
                </c:pt>
                <c:pt idx="8721">
                  <c:v>8.7210000000000001</c:v>
                </c:pt>
                <c:pt idx="8722">
                  <c:v>8.7219999999999995</c:v>
                </c:pt>
                <c:pt idx="8723">
                  <c:v>8.7230000000000008</c:v>
                </c:pt>
                <c:pt idx="8724">
                  <c:v>8.7240000000000002</c:v>
                </c:pt>
                <c:pt idx="8725">
                  <c:v>8.7249999999999996</c:v>
                </c:pt>
                <c:pt idx="8726">
                  <c:v>8.7260000000000009</c:v>
                </c:pt>
                <c:pt idx="8727">
                  <c:v>8.7270000000000003</c:v>
                </c:pt>
                <c:pt idx="8728">
                  <c:v>8.7279999999999998</c:v>
                </c:pt>
                <c:pt idx="8729">
                  <c:v>8.7289999999999992</c:v>
                </c:pt>
                <c:pt idx="8730">
                  <c:v>8.73</c:v>
                </c:pt>
                <c:pt idx="8731">
                  <c:v>8.7309999999999999</c:v>
                </c:pt>
                <c:pt idx="8732">
                  <c:v>8.7319999999999993</c:v>
                </c:pt>
                <c:pt idx="8733">
                  <c:v>8.7330000000000005</c:v>
                </c:pt>
                <c:pt idx="8734">
                  <c:v>8.734</c:v>
                </c:pt>
                <c:pt idx="8735">
                  <c:v>8.7349999999999994</c:v>
                </c:pt>
                <c:pt idx="8736">
                  <c:v>8.7360000000000007</c:v>
                </c:pt>
                <c:pt idx="8737">
                  <c:v>8.7370000000000001</c:v>
                </c:pt>
                <c:pt idx="8738">
                  <c:v>8.7379999999999995</c:v>
                </c:pt>
                <c:pt idx="8739">
                  <c:v>8.7390000000000008</c:v>
                </c:pt>
                <c:pt idx="8740">
                  <c:v>8.74</c:v>
                </c:pt>
                <c:pt idx="8741">
                  <c:v>8.7409999999999997</c:v>
                </c:pt>
                <c:pt idx="8742">
                  <c:v>8.7420000000000009</c:v>
                </c:pt>
                <c:pt idx="8743">
                  <c:v>8.7430000000000003</c:v>
                </c:pt>
                <c:pt idx="8744">
                  <c:v>8.7439999999999998</c:v>
                </c:pt>
                <c:pt idx="8745">
                  <c:v>8.7449999999999992</c:v>
                </c:pt>
                <c:pt idx="8746">
                  <c:v>8.7460000000000004</c:v>
                </c:pt>
                <c:pt idx="8747">
                  <c:v>8.7469999999999999</c:v>
                </c:pt>
                <c:pt idx="8748">
                  <c:v>8.7479999999999993</c:v>
                </c:pt>
                <c:pt idx="8749">
                  <c:v>8.7490000000000006</c:v>
                </c:pt>
                <c:pt idx="8750">
                  <c:v>8.75</c:v>
                </c:pt>
                <c:pt idx="8751">
                  <c:v>8.7509999999999994</c:v>
                </c:pt>
                <c:pt idx="8752">
                  <c:v>8.7520000000000007</c:v>
                </c:pt>
                <c:pt idx="8753">
                  <c:v>8.7530000000000001</c:v>
                </c:pt>
                <c:pt idx="8754">
                  <c:v>8.7539999999999996</c:v>
                </c:pt>
                <c:pt idx="8755">
                  <c:v>8.7550000000000008</c:v>
                </c:pt>
                <c:pt idx="8756">
                  <c:v>8.7560000000000002</c:v>
                </c:pt>
                <c:pt idx="8757">
                  <c:v>8.7569999999999997</c:v>
                </c:pt>
                <c:pt idx="8758">
                  <c:v>8.7579999999999991</c:v>
                </c:pt>
                <c:pt idx="8759">
                  <c:v>8.7590000000000003</c:v>
                </c:pt>
                <c:pt idx="8760">
                  <c:v>8.76</c:v>
                </c:pt>
                <c:pt idx="8761">
                  <c:v>8.7609999999999992</c:v>
                </c:pt>
                <c:pt idx="8762">
                  <c:v>8.7620000000000005</c:v>
                </c:pt>
                <c:pt idx="8763">
                  <c:v>8.7629999999999999</c:v>
                </c:pt>
                <c:pt idx="8764">
                  <c:v>8.7639999999999993</c:v>
                </c:pt>
                <c:pt idx="8765">
                  <c:v>8.7650000000000006</c:v>
                </c:pt>
                <c:pt idx="8766">
                  <c:v>8.766</c:v>
                </c:pt>
                <c:pt idx="8767">
                  <c:v>8.7669999999999995</c:v>
                </c:pt>
                <c:pt idx="8768">
                  <c:v>8.7680000000000007</c:v>
                </c:pt>
                <c:pt idx="8769">
                  <c:v>8.7690000000000001</c:v>
                </c:pt>
                <c:pt idx="8770">
                  <c:v>8.77</c:v>
                </c:pt>
                <c:pt idx="8771">
                  <c:v>8.7710000000000008</c:v>
                </c:pt>
                <c:pt idx="8772">
                  <c:v>8.7720000000000002</c:v>
                </c:pt>
                <c:pt idx="8773">
                  <c:v>8.7729999999999997</c:v>
                </c:pt>
                <c:pt idx="8774">
                  <c:v>8.7739999999999991</c:v>
                </c:pt>
                <c:pt idx="8775">
                  <c:v>8.7750000000000004</c:v>
                </c:pt>
                <c:pt idx="8776">
                  <c:v>8.7759999999999998</c:v>
                </c:pt>
                <c:pt idx="8777">
                  <c:v>8.7769999999999992</c:v>
                </c:pt>
                <c:pt idx="8778">
                  <c:v>8.7780000000000005</c:v>
                </c:pt>
                <c:pt idx="8779">
                  <c:v>8.7789999999999999</c:v>
                </c:pt>
                <c:pt idx="8780">
                  <c:v>8.7799999999999994</c:v>
                </c:pt>
                <c:pt idx="8781">
                  <c:v>8.7810000000000006</c:v>
                </c:pt>
                <c:pt idx="8782">
                  <c:v>8.782</c:v>
                </c:pt>
                <c:pt idx="8783">
                  <c:v>8.7829999999999995</c:v>
                </c:pt>
                <c:pt idx="8784">
                  <c:v>8.7840000000000007</c:v>
                </c:pt>
                <c:pt idx="8785">
                  <c:v>8.7850000000000001</c:v>
                </c:pt>
                <c:pt idx="8786">
                  <c:v>8.7859999999999996</c:v>
                </c:pt>
                <c:pt idx="8787">
                  <c:v>8.7870000000000008</c:v>
                </c:pt>
                <c:pt idx="8788">
                  <c:v>8.7880000000000003</c:v>
                </c:pt>
                <c:pt idx="8789">
                  <c:v>8.7889999999999997</c:v>
                </c:pt>
                <c:pt idx="8790">
                  <c:v>8.7899999999999991</c:v>
                </c:pt>
                <c:pt idx="8791">
                  <c:v>8.7910000000000004</c:v>
                </c:pt>
                <c:pt idx="8792">
                  <c:v>8.7919999999999998</c:v>
                </c:pt>
                <c:pt idx="8793">
                  <c:v>8.7929999999999993</c:v>
                </c:pt>
                <c:pt idx="8794">
                  <c:v>8.7940000000000005</c:v>
                </c:pt>
                <c:pt idx="8795">
                  <c:v>8.7949999999999999</c:v>
                </c:pt>
                <c:pt idx="8796">
                  <c:v>8.7959999999999994</c:v>
                </c:pt>
                <c:pt idx="8797">
                  <c:v>8.7970000000000006</c:v>
                </c:pt>
                <c:pt idx="8798">
                  <c:v>8.798</c:v>
                </c:pt>
                <c:pt idx="8799">
                  <c:v>8.7989999999999995</c:v>
                </c:pt>
                <c:pt idx="8800">
                  <c:v>8.8000000000000007</c:v>
                </c:pt>
                <c:pt idx="8801">
                  <c:v>8.8010000000000002</c:v>
                </c:pt>
                <c:pt idx="8802">
                  <c:v>8.8019999999999996</c:v>
                </c:pt>
                <c:pt idx="8803">
                  <c:v>8.8030000000000008</c:v>
                </c:pt>
                <c:pt idx="8804">
                  <c:v>8.8040000000000003</c:v>
                </c:pt>
                <c:pt idx="8805">
                  <c:v>8.8049999999999997</c:v>
                </c:pt>
                <c:pt idx="8806">
                  <c:v>8.8059999999999992</c:v>
                </c:pt>
                <c:pt idx="8807">
                  <c:v>8.8070000000000004</c:v>
                </c:pt>
                <c:pt idx="8808">
                  <c:v>8.8079999999999998</c:v>
                </c:pt>
                <c:pt idx="8809">
                  <c:v>8.8089999999999993</c:v>
                </c:pt>
                <c:pt idx="8810">
                  <c:v>8.81</c:v>
                </c:pt>
                <c:pt idx="8811">
                  <c:v>8.8109999999999999</c:v>
                </c:pt>
                <c:pt idx="8812">
                  <c:v>8.8119999999999994</c:v>
                </c:pt>
                <c:pt idx="8813">
                  <c:v>8.8130000000000006</c:v>
                </c:pt>
                <c:pt idx="8814">
                  <c:v>8.8140000000000001</c:v>
                </c:pt>
                <c:pt idx="8815">
                  <c:v>8.8149999999999995</c:v>
                </c:pt>
                <c:pt idx="8816">
                  <c:v>8.8160000000000007</c:v>
                </c:pt>
                <c:pt idx="8817">
                  <c:v>8.8170000000000002</c:v>
                </c:pt>
                <c:pt idx="8818">
                  <c:v>8.8179999999999996</c:v>
                </c:pt>
                <c:pt idx="8819">
                  <c:v>8.8190000000000008</c:v>
                </c:pt>
                <c:pt idx="8820">
                  <c:v>8.82</c:v>
                </c:pt>
                <c:pt idx="8821">
                  <c:v>8.8209999999999997</c:v>
                </c:pt>
                <c:pt idx="8822">
                  <c:v>8.8219999999999992</c:v>
                </c:pt>
                <c:pt idx="8823">
                  <c:v>8.8230000000000004</c:v>
                </c:pt>
                <c:pt idx="8824">
                  <c:v>8.8239999999999998</c:v>
                </c:pt>
                <c:pt idx="8825">
                  <c:v>8.8249999999999993</c:v>
                </c:pt>
                <c:pt idx="8826">
                  <c:v>8.8260000000000005</c:v>
                </c:pt>
                <c:pt idx="8827">
                  <c:v>8.827</c:v>
                </c:pt>
                <c:pt idx="8828">
                  <c:v>8.8279999999999994</c:v>
                </c:pt>
                <c:pt idx="8829">
                  <c:v>8.8290000000000006</c:v>
                </c:pt>
                <c:pt idx="8830">
                  <c:v>8.83</c:v>
                </c:pt>
                <c:pt idx="8831">
                  <c:v>8.8309999999999995</c:v>
                </c:pt>
                <c:pt idx="8832">
                  <c:v>8.8320000000000007</c:v>
                </c:pt>
                <c:pt idx="8833">
                  <c:v>8.8330000000000002</c:v>
                </c:pt>
                <c:pt idx="8834">
                  <c:v>8.8339999999999996</c:v>
                </c:pt>
                <c:pt idx="8835">
                  <c:v>8.8350000000000009</c:v>
                </c:pt>
                <c:pt idx="8836">
                  <c:v>8.8360000000000003</c:v>
                </c:pt>
                <c:pt idx="8837">
                  <c:v>8.8369999999999997</c:v>
                </c:pt>
                <c:pt idx="8838">
                  <c:v>8.8379999999999992</c:v>
                </c:pt>
                <c:pt idx="8839">
                  <c:v>8.8390000000000004</c:v>
                </c:pt>
                <c:pt idx="8840">
                  <c:v>8.84</c:v>
                </c:pt>
                <c:pt idx="8841">
                  <c:v>8.8409999999999993</c:v>
                </c:pt>
                <c:pt idx="8842">
                  <c:v>8.8420000000000005</c:v>
                </c:pt>
                <c:pt idx="8843">
                  <c:v>8.843</c:v>
                </c:pt>
                <c:pt idx="8844">
                  <c:v>8.8439999999999994</c:v>
                </c:pt>
                <c:pt idx="8845">
                  <c:v>8.8450000000000006</c:v>
                </c:pt>
                <c:pt idx="8846">
                  <c:v>8.8460000000000001</c:v>
                </c:pt>
                <c:pt idx="8847">
                  <c:v>8.8469999999999995</c:v>
                </c:pt>
                <c:pt idx="8848">
                  <c:v>8.8480000000000008</c:v>
                </c:pt>
                <c:pt idx="8849">
                  <c:v>8.8490000000000002</c:v>
                </c:pt>
                <c:pt idx="8850">
                  <c:v>8.85</c:v>
                </c:pt>
                <c:pt idx="8851">
                  <c:v>8.8510000000000009</c:v>
                </c:pt>
                <c:pt idx="8852">
                  <c:v>8.8520000000000003</c:v>
                </c:pt>
                <c:pt idx="8853">
                  <c:v>8.8529999999999998</c:v>
                </c:pt>
                <c:pt idx="8854">
                  <c:v>8.8539999999999992</c:v>
                </c:pt>
                <c:pt idx="8855">
                  <c:v>8.8550000000000004</c:v>
                </c:pt>
                <c:pt idx="8856">
                  <c:v>8.8559999999999999</c:v>
                </c:pt>
                <c:pt idx="8857">
                  <c:v>8.8569999999999993</c:v>
                </c:pt>
                <c:pt idx="8858">
                  <c:v>8.8580000000000005</c:v>
                </c:pt>
                <c:pt idx="8859">
                  <c:v>8.859</c:v>
                </c:pt>
                <c:pt idx="8860">
                  <c:v>8.86</c:v>
                </c:pt>
                <c:pt idx="8861">
                  <c:v>8.8610000000000007</c:v>
                </c:pt>
                <c:pt idx="8862">
                  <c:v>8.8620000000000001</c:v>
                </c:pt>
                <c:pt idx="8863">
                  <c:v>8.8629999999999995</c:v>
                </c:pt>
                <c:pt idx="8864">
                  <c:v>8.8640000000000008</c:v>
                </c:pt>
                <c:pt idx="8865">
                  <c:v>8.8650000000000002</c:v>
                </c:pt>
                <c:pt idx="8866">
                  <c:v>8.8659999999999997</c:v>
                </c:pt>
                <c:pt idx="8867">
                  <c:v>8.8670000000000009</c:v>
                </c:pt>
                <c:pt idx="8868">
                  <c:v>8.8680000000000003</c:v>
                </c:pt>
                <c:pt idx="8869">
                  <c:v>8.8689999999999998</c:v>
                </c:pt>
                <c:pt idx="8870">
                  <c:v>8.8699999999999992</c:v>
                </c:pt>
                <c:pt idx="8871">
                  <c:v>8.8710000000000004</c:v>
                </c:pt>
                <c:pt idx="8872">
                  <c:v>8.8719999999999999</c:v>
                </c:pt>
                <c:pt idx="8873">
                  <c:v>8.8729999999999993</c:v>
                </c:pt>
                <c:pt idx="8874">
                  <c:v>8.8740000000000006</c:v>
                </c:pt>
                <c:pt idx="8875">
                  <c:v>8.875</c:v>
                </c:pt>
                <c:pt idx="8876">
                  <c:v>8.8759999999999994</c:v>
                </c:pt>
                <c:pt idx="8877">
                  <c:v>8.8770000000000007</c:v>
                </c:pt>
                <c:pt idx="8878">
                  <c:v>8.8780000000000001</c:v>
                </c:pt>
                <c:pt idx="8879">
                  <c:v>8.8789999999999996</c:v>
                </c:pt>
                <c:pt idx="8880">
                  <c:v>8.8800000000000008</c:v>
                </c:pt>
                <c:pt idx="8881">
                  <c:v>8.8810000000000002</c:v>
                </c:pt>
                <c:pt idx="8882">
                  <c:v>8.8819999999999997</c:v>
                </c:pt>
                <c:pt idx="8883">
                  <c:v>8.8829999999999991</c:v>
                </c:pt>
                <c:pt idx="8884">
                  <c:v>8.8840000000000003</c:v>
                </c:pt>
                <c:pt idx="8885">
                  <c:v>8.8849999999999998</c:v>
                </c:pt>
                <c:pt idx="8886">
                  <c:v>8.8859999999999992</c:v>
                </c:pt>
                <c:pt idx="8887">
                  <c:v>8.8870000000000005</c:v>
                </c:pt>
                <c:pt idx="8888">
                  <c:v>8.8879999999999999</c:v>
                </c:pt>
                <c:pt idx="8889">
                  <c:v>8.8889999999999993</c:v>
                </c:pt>
                <c:pt idx="8890">
                  <c:v>8.89</c:v>
                </c:pt>
                <c:pt idx="8891">
                  <c:v>8.891</c:v>
                </c:pt>
                <c:pt idx="8892">
                  <c:v>8.8919999999999995</c:v>
                </c:pt>
                <c:pt idx="8893">
                  <c:v>8.8930000000000007</c:v>
                </c:pt>
                <c:pt idx="8894">
                  <c:v>8.8940000000000001</c:v>
                </c:pt>
                <c:pt idx="8895">
                  <c:v>8.8949999999999996</c:v>
                </c:pt>
                <c:pt idx="8896">
                  <c:v>8.8960000000000008</c:v>
                </c:pt>
                <c:pt idx="8897">
                  <c:v>8.8970000000000002</c:v>
                </c:pt>
                <c:pt idx="8898">
                  <c:v>8.8979999999999997</c:v>
                </c:pt>
                <c:pt idx="8899">
                  <c:v>8.8989999999999991</c:v>
                </c:pt>
                <c:pt idx="8900">
                  <c:v>8.9</c:v>
                </c:pt>
                <c:pt idx="8901">
                  <c:v>8.9009999999999998</c:v>
                </c:pt>
                <c:pt idx="8902">
                  <c:v>8.9019999999999992</c:v>
                </c:pt>
                <c:pt idx="8903">
                  <c:v>8.9030000000000005</c:v>
                </c:pt>
                <c:pt idx="8904">
                  <c:v>8.9039999999999999</c:v>
                </c:pt>
                <c:pt idx="8905">
                  <c:v>8.9049999999999994</c:v>
                </c:pt>
                <c:pt idx="8906">
                  <c:v>8.9060000000000006</c:v>
                </c:pt>
                <c:pt idx="8907">
                  <c:v>8.907</c:v>
                </c:pt>
                <c:pt idx="8908">
                  <c:v>8.9079999999999995</c:v>
                </c:pt>
                <c:pt idx="8909">
                  <c:v>8.9090000000000007</c:v>
                </c:pt>
                <c:pt idx="8910">
                  <c:v>8.91</c:v>
                </c:pt>
                <c:pt idx="8911">
                  <c:v>8.9109999999999996</c:v>
                </c:pt>
                <c:pt idx="8912">
                  <c:v>8.9120000000000008</c:v>
                </c:pt>
                <c:pt idx="8913">
                  <c:v>8.9130000000000003</c:v>
                </c:pt>
                <c:pt idx="8914">
                  <c:v>8.9139999999999997</c:v>
                </c:pt>
                <c:pt idx="8915">
                  <c:v>8.9149999999999991</c:v>
                </c:pt>
                <c:pt idx="8916">
                  <c:v>8.9160000000000004</c:v>
                </c:pt>
                <c:pt idx="8917">
                  <c:v>8.9169999999999998</c:v>
                </c:pt>
                <c:pt idx="8918">
                  <c:v>8.9179999999999993</c:v>
                </c:pt>
                <c:pt idx="8919">
                  <c:v>8.9190000000000005</c:v>
                </c:pt>
                <c:pt idx="8920">
                  <c:v>8.92</c:v>
                </c:pt>
                <c:pt idx="8921">
                  <c:v>8.9209999999999994</c:v>
                </c:pt>
                <c:pt idx="8922">
                  <c:v>8.9220000000000006</c:v>
                </c:pt>
                <c:pt idx="8923">
                  <c:v>8.923</c:v>
                </c:pt>
                <c:pt idx="8924">
                  <c:v>8.9239999999999995</c:v>
                </c:pt>
                <c:pt idx="8925">
                  <c:v>8.9250000000000007</c:v>
                </c:pt>
                <c:pt idx="8926">
                  <c:v>8.9260000000000002</c:v>
                </c:pt>
                <c:pt idx="8927">
                  <c:v>8.9269999999999996</c:v>
                </c:pt>
                <c:pt idx="8928">
                  <c:v>8.9280000000000008</c:v>
                </c:pt>
                <c:pt idx="8929">
                  <c:v>8.9290000000000003</c:v>
                </c:pt>
                <c:pt idx="8930">
                  <c:v>8.93</c:v>
                </c:pt>
                <c:pt idx="8931">
                  <c:v>8.9309999999999992</c:v>
                </c:pt>
                <c:pt idx="8932">
                  <c:v>8.9320000000000004</c:v>
                </c:pt>
                <c:pt idx="8933">
                  <c:v>8.9329999999999998</c:v>
                </c:pt>
                <c:pt idx="8934">
                  <c:v>8.9339999999999993</c:v>
                </c:pt>
                <c:pt idx="8935">
                  <c:v>8.9350000000000005</c:v>
                </c:pt>
                <c:pt idx="8936">
                  <c:v>8.9359999999999999</c:v>
                </c:pt>
                <c:pt idx="8937">
                  <c:v>8.9369999999999994</c:v>
                </c:pt>
                <c:pt idx="8938">
                  <c:v>8.9380000000000006</c:v>
                </c:pt>
                <c:pt idx="8939">
                  <c:v>8.9390000000000001</c:v>
                </c:pt>
                <c:pt idx="8940">
                  <c:v>8.94</c:v>
                </c:pt>
                <c:pt idx="8941">
                  <c:v>8.9410000000000007</c:v>
                </c:pt>
                <c:pt idx="8942">
                  <c:v>8.9420000000000002</c:v>
                </c:pt>
                <c:pt idx="8943">
                  <c:v>8.9429999999999996</c:v>
                </c:pt>
                <c:pt idx="8944">
                  <c:v>8.9440000000000008</c:v>
                </c:pt>
                <c:pt idx="8945">
                  <c:v>8.9450000000000003</c:v>
                </c:pt>
                <c:pt idx="8946">
                  <c:v>8.9459999999999997</c:v>
                </c:pt>
                <c:pt idx="8947">
                  <c:v>8.9469999999999992</c:v>
                </c:pt>
                <c:pt idx="8948">
                  <c:v>8.9480000000000004</c:v>
                </c:pt>
                <c:pt idx="8949">
                  <c:v>8.9489999999999998</c:v>
                </c:pt>
                <c:pt idx="8950">
                  <c:v>8.9499999999999993</c:v>
                </c:pt>
                <c:pt idx="8951">
                  <c:v>8.9510000000000005</c:v>
                </c:pt>
                <c:pt idx="8952">
                  <c:v>8.952</c:v>
                </c:pt>
                <c:pt idx="8953">
                  <c:v>8.9529999999999994</c:v>
                </c:pt>
                <c:pt idx="8954">
                  <c:v>8.9540000000000006</c:v>
                </c:pt>
                <c:pt idx="8955">
                  <c:v>8.9550000000000001</c:v>
                </c:pt>
                <c:pt idx="8956">
                  <c:v>8.9559999999999995</c:v>
                </c:pt>
                <c:pt idx="8957">
                  <c:v>8.9570000000000007</c:v>
                </c:pt>
                <c:pt idx="8958">
                  <c:v>8.9580000000000002</c:v>
                </c:pt>
                <c:pt idx="8959">
                  <c:v>8.9589999999999996</c:v>
                </c:pt>
                <c:pt idx="8960">
                  <c:v>8.9600000000000009</c:v>
                </c:pt>
                <c:pt idx="8961">
                  <c:v>8.9610000000000003</c:v>
                </c:pt>
                <c:pt idx="8962">
                  <c:v>8.9619999999999997</c:v>
                </c:pt>
                <c:pt idx="8963">
                  <c:v>8.9629999999999992</c:v>
                </c:pt>
                <c:pt idx="8964">
                  <c:v>8.9640000000000004</c:v>
                </c:pt>
                <c:pt idx="8965">
                  <c:v>8.9649999999999999</c:v>
                </c:pt>
                <c:pt idx="8966">
                  <c:v>8.9659999999999993</c:v>
                </c:pt>
                <c:pt idx="8967">
                  <c:v>8.9670000000000005</c:v>
                </c:pt>
                <c:pt idx="8968">
                  <c:v>8.968</c:v>
                </c:pt>
                <c:pt idx="8969">
                  <c:v>8.9689999999999994</c:v>
                </c:pt>
                <c:pt idx="8970">
                  <c:v>8.9700000000000006</c:v>
                </c:pt>
                <c:pt idx="8971">
                  <c:v>8.9710000000000001</c:v>
                </c:pt>
                <c:pt idx="8972">
                  <c:v>8.9719999999999995</c:v>
                </c:pt>
                <c:pt idx="8973">
                  <c:v>8.9730000000000008</c:v>
                </c:pt>
                <c:pt idx="8974">
                  <c:v>8.9740000000000002</c:v>
                </c:pt>
                <c:pt idx="8975">
                  <c:v>8.9749999999999996</c:v>
                </c:pt>
                <c:pt idx="8976">
                  <c:v>8.9760000000000009</c:v>
                </c:pt>
                <c:pt idx="8977">
                  <c:v>8.9770000000000003</c:v>
                </c:pt>
                <c:pt idx="8978">
                  <c:v>8.9779999999999998</c:v>
                </c:pt>
                <c:pt idx="8979">
                  <c:v>8.9789999999999992</c:v>
                </c:pt>
                <c:pt idx="8980">
                  <c:v>8.98</c:v>
                </c:pt>
                <c:pt idx="8981">
                  <c:v>8.9809999999999999</c:v>
                </c:pt>
                <c:pt idx="8982">
                  <c:v>8.9819999999999993</c:v>
                </c:pt>
                <c:pt idx="8983">
                  <c:v>8.9830000000000005</c:v>
                </c:pt>
                <c:pt idx="8984">
                  <c:v>8.984</c:v>
                </c:pt>
                <c:pt idx="8985">
                  <c:v>8.9849999999999994</c:v>
                </c:pt>
                <c:pt idx="8986">
                  <c:v>8.9860000000000007</c:v>
                </c:pt>
                <c:pt idx="8987">
                  <c:v>8.9870000000000001</c:v>
                </c:pt>
                <c:pt idx="8988">
                  <c:v>8.9879999999999995</c:v>
                </c:pt>
                <c:pt idx="8989">
                  <c:v>8.9890000000000008</c:v>
                </c:pt>
                <c:pt idx="8990">
                  <c:v>8.99</c:v>
                </c:pt>
                <c:pt idx="8991">
                  <c:v>8.9909999999999997</c:v>
                </c:pt>
                <c:pt idx="8992">
                  <c:v>8.9920000000000009</c:v>
                </c:pt>
                <c:pt idx="8993">
                  <c:v>8.9930000000000003</c:v>
                </c:pt>
                <c:pt idx="8994">
                  <c:v>8.9939999999999998</c:v>
                </c:pt>
                <c:pt idx="8995">
                  <c:v>8.9949999999999992</c:v>
                </c:pt>
                <c:pt idx="8996">
                  <c:v>8.9960000000000004</c:v>
                </c:pt>
                <c:pt idx="8997">
                  <c:v>8.9969999999999999</c:v>
                </c:pt>
                <c:pt idx="8998">
                  <c:v>8.9979999999999993</c:v>
                </c:pt>
                <c:pt idx="8999">
                  <c:v>8.9990000000000006</c:v>
                </c:pt>
                <c:pt idx="9000">
                  <c:v>9</c:v>
                </c:pt>
                <c:pt idx="9001">
                  <c:v>9.0009999999999994</c:v>
                </c:pt>
                <c:pt idx="9002">
                  <c:v>9.0020000000000007</c:v>
                </c:pt>
                <c:pt idx="9003">
                  <c:v>9.0030000000000001</c:v>
                </c:pt>
                <c:pt idx="9004">
                  <c:v>9.0039999999999996</c:v>
                </c:pt>
                <c:pt idx="9005">
                  <c:v>9.0050000000000008</c:v>
                </c:pt>
                <c:pt idx="9006">
                  <c:v>9.0060000000000002</c:v>
                </c:pt>
                <c:pt idx="9007">
                  <c:v>9.0069999999999997</c:v>
                </c:pt>
                <c:pt idx="9008">
                  <c:v>9.0079999999999991</c:v>
                </c:pt>
                <c:pt idx="9009">
                  <c:v>9.0090000000000003</c:v>
                </c:pt>
                <c:pt idx="9010">
                  <c:v>9.01</c:v>
                </c:pt>
                <c:pt idx="9011">
                  <c:v>9.0109999999999992</c:v>
                </c:pt>
                <c:pt idx="9012">
                  <c:v>9.0120000000000005</c:v>
                </c:pt>
                <c:pt idx="9013">
                  <c:v>9.0129999999999999</c:v>
                </c:pt>
                <c:pt idx="9014">
                  <c:v>9.0139999999999993</c:v>
                </c:pt>
                <c:pt idx="9015">
                  <c:v>9.0150000000000006</c:v>
                </c:pt>
                <c:pt idx="9016">
                  <c:v>9.016</c:v>
                </c:pt>
                <c:pt idx="9017">
                  <c:v>9.0169999999999995</c:v>
                </c:pt>
                <c:pt idx="9018">
                  <c:v>9.0180000000000007</c:v>
                </c:pt>
                <c:pt idx="9019">
                  <c:v>9.0190000000000001</c:v>
                </c:pt>
                <c:pt idx="9020">
                  <c:v>9.02</c:v>
                </c:pt>
                <c:pt idx="9021">
                  <c:v>9.0210000000000008</c:v>
                </c:pt>
                <c:pt idx="9022">
                  <c:v>9.0220000000000002</c:v>
                </c:pt>
                <c:pt idx="9023">
                  <c:v>9.0229999999999997</c:v>
                </c:pt>
                <c:pt idx="9024">
                  <c:v>9.0239999999999991</c:v>
                </c:pt>
                <c:pt idx="9025">
                  <c:v>9.0250000000000004</c:v>
                </c:pt>
                <c:pt idx="9026">
                  <c:v>9.0259999999999998</c:v>
                </c:pt>
                <c:pt idx="9027">
                  <c:v>9.0269999999999992</c:v>
                </c:pt>
                <c:pt idx="9028">
                  <c:v>9.0280000000000005</c:v>
                </c:pt>
                <c:pt idx="9029">
                  <c:v>9.0289999999999999</c:v>
                </c:pt>
                <c:pt idx="9030">
                  <c:v>9.0299999999999994</c:v>
                </c:pt>
                <c:pt idx="9031">
                  <c:v>9.0310000000000006</c:v>
                </c:pt>
                <c:pt idx="9032">
                  <c:v>9.032</c:v>
                </c:pt>
                <c:pt idx="9033">
                  <c:v>9.0329999999999995</c:v>
                </c:pt>
                <c:pt idx="9034">
                  <c:v>9.0340000000000007</c:v>
                </c:pt>
                <c:pt idx="9035">
                  <c:v>9.0350000000000001</c:v>
                </c:pt>
                <c:pt idx="9036">
                  <c:v>9.0359999999999996</c:v>
                </c:pt>
                <c:pt idx="9037">
                  <c:v>9.0370000000000008</c:v>
                </c:pt>
                <c:pt idx="9038">
                  <c:v>9.0380000000000003</c:v>
                </c:pt>
                <c:pt idx="9039">
                  <c:v>9.0389999999999997</c:v>
                </c:pt>
                <c:pt idx="9040">
                  <c:v>9.0399999999999991</c:v>
                </c:pt>
                <c:pt idx="9041">
                  <c:v>9.0410000000000004</c:v>
                </c:pt>
                <c:pt idx="9042">
                  <c:v>9.0419999999999998</c:v>
                </c:pt>
                <c:pt idx="9043">
                  <c:v>9.0429999999999993</c:v>
                </c:pt>
                <c:pt idx="9044">
                  <c:v>9.0440000000000005</c:v>
                </c:pt>
                <c:pt idx="9045">
                  <c:v>9.0449999999999999</c:v>
                </c:pt>
                <c:pt idx="9046">
                  <c:v>9.0459999999999994</c:v>
                </c:pt>
                <c:pt idx="9047">
                  <c:v>9.0470000000000006</c:v>
                </c:pt>
                <c:pt idx="9048">
                  <c:v>9.048</c:v>
                </c:pt>
                <c:pt idx="9049">
                  <c:v>9.0489999999999995</c:v>
                </c:pt>
                <c:pt idx="9050">
                  <c:v>9.0500000000000007</c:v>
                </c:pt>
                <c:pt idx="9051">
                  <c:v>9.0510000000000002</c:v>
                </c:pt>
                <c:pt idx="9052">
                  <c:v>9.0519999999999996</c:v>
                </c:pt>
                <c:pt idx="9053">
                  <c:v>9.0530000000000008</c:v>
                </c:pt>
                <c:pt idx="9054">
                  <c:v>9.0540000000000003</c:v>
                </c:pt>
                <c:pt idx="9055">
                  <c:v>9.0549999999999997</c:v>
                </c:pt>
                <c:pt idx="9056">
                  <c:v>9.0559999999999992</c:v>
                </c:pt>
                <c:pt idx="9057">
                  <c:v>9.0570000000000004</c:v>
                </c:pt>
                <c:pt idx="9058">
                  <c:v>9.0579999999999998</c:v>
                </c:pt>
                <c:pt idx="9059">
                  <c:v>9.0589999999999993</c:v>
                </c:pt>
                <c:pt idx="9060">
                  <c:v>9.06</c:v>
                </c:pt>
                <c:pt idx="9061">
                  <c:v>9.0609999999999999</c:v>
                </c:pt>
                <c:pt idx="9062">
                  <c:v>9.0619999999999994</c:v>
                </c:pt>
                <c:pt idx="9063">
                  <c:v>9.0630000000000006</c:v>
                </c:pt>
                <c:pt idx="9064">
                  <c:v>9.0640000000000001</c:v>
                </c:pt>
                <c:pt idx="9065">
                  <c:v>9.0649999999999995</c:v>
                </c:pt>
                <c:pt idx="9066">
                  <c:v>9.0660000000000007</c:v>
                </c:pt>
                <c:pt idx="9067">
                  <c:v>9.0670000000000002</c:v>
                </c:pt>
                <c:pt idx="9068">
                  <c:v>9.0679999999999996</c:v>
                </c:pt>
                <c:pt idx="9069">
                  <c:v>9.0690000000000008</c:v>
                </c:pt>
                <c:pt idx="9070">
                  <c:v>9.07</c:v>
                </c:pt>
                <c:pt idx="9071">
                  <c:v>9.0709999999999997</c:v>
                </c:pt>
                <c:pt idx="9072">
                  <c:v>9.0719999999999992</c:v>
                </c:pt>
                <c:pt idx="9073">
                  <c:v>9.0730000000000004</c:v>
                </c:pt>
                <c:pt idx="9074">
                  <c:v>9.0739999999999998</c:v>
                </c:pt>
                <c:pt idx="9075">
                  <c:v>9.0749999999999993</c:v>
                </c:pt>
                <c:pt idx="9076">
                  <c:v>9.0760000000000005</c:v>
                </c:pt>
                <c:pt idx="9077">
                  <c:v>9.077</c:v>
                </c:pt>
                <c:pt idx="9078">
                  <c:v>9.0779999999999994</c:v>
                </c:pt>
                <c:pt idx="9079">
                  <c:v>9.0790000000000006</c:v>
                </c:pt>
                <c:pt idx="9080">
                  <c:v>9.08</c:v>
                </c:pt>
                <c:pt idx="9081">
                  <c:v>9.0809999999999995</c:v>
                </c:pt>
                <c:pt idx="9082">
                  <c:v>9.0820000000000007</c:v>
                </c:pt>
                <c:pt idx="9083">
                  <c:v>9.0830000000000002</c:v>
                </c:pt>
                <c:pt idx="9084">
                  <c:v>9.0839999999999996</c:v>
                </c:pt>
                <c:pt idx="9085">
                  <c:v>9.0850000000000009</c:v>
                </c:pt>
                <c:pt idx="9086">
                  <c:v>9.0860000000000003</c:v>
                </c:pt>
                <c:pt idx="9087">
                  <c:v>9.0869999999999997</c:v>
                </c:pt>
                <c:pt idx="9088">
                  <c:v>9.0879999999999992</c:v>
                </c:pt>
                <c:pt idx="9089">
                  <c:v>9.0890000000000004</c:v>
                </c:pt>
                <c:pt idx="9090">
                  <c:v>9.09</c:v>
                </c:pt>
                <c:pt idx="9091">
                  <c:v>9.0909999999999993</c:v>
                </c:pt>
                <c:pt idx="9092">
                  <c:v>9.0920000000000005</c:v>
                </c:pt>
                <c:pt idx="9093">
                  <c:v>9.093</c:v>
                </c:pt>
                <c:pt idx="9094">
                  <c:v>9.0939999999999994</c:v>
                </c:pt>
                <c:pt idx="9095">
                  <c:v>9.0950000000000006</c:v>
                </c:pt>
                <c:pt idx="9096">
                  <c:v>9.0960000000000001</c:v>
                </c:pt>
                <c:pt idx="9097">
                  <c:v>9.0969999999999995</c:v>
                </c:pt>
                <c:pt idx="9098">
                  <c:v>9.0980000000000008</c:v>
                </c:pt>
                <c:pt idx="9099">
                  <c:v>9.0990000000000002</c:v>
                </c:pt>
                <c:pt idx="9100">
                  <c:v>9.1</c:v>
                </c:pt>
                <c:pt idx="9101">
                  <c:v>9.1010000000000009</c:v>
                </c:pt>
                <c:pt idx="9102">
                  <c:v>9.1020000000000003</c:v>
                </c:pt>
                <c:pt idx="9103">
                  <c:v>9.1029999999999998</c:v>
                </c:pt>
                <c:pt idx="9104">
                  <c:v>9.1039999999999992</c:v>
                </c:pt>
                <c:pt idx="9105">
                  <c:v>9.1050000000000004</c:v>
                </c:pt>
                <c:pt idx="9106">
                  <c:v>9.1059999999999999</c:v>
                </c:pt>
                <c:pt idx="9107">
                  <c:v>9.1069999999999993</c:v>
                </c:pt>
                <c:pt idx="9108">
                  <c:v>9.1080000000000005</c:v>
                </c:pt>
                <c:pt idx="9109">
                  <c:v>9.109</c:v>
                </c:pt>
                <c:pt idx="9110">
                  <c:v>9.11</c:v>
                </c:pt>
                <c:pt idx="9111">
                  <c:v>9.1110000000000007</c:v>
                </c:pt>
                <c:pt idx="9112">
                  <c:v>9.1120000000000001</c:v>
                </c:pt>
                <c:pt idx="9113">
                  <c:v>9.1129999999999995</c:v>
                </c:pt>
                <c:pt idx="9114">
                  <c:v>9.1140000000000008</c:v>
                </c:pt>
                <c:pt idx="9115">
                  <c:v>9.1150000000000002</c:v>
                </c:pt>
                <c:pt idx="9116">
                  <c:v>9.1159999999999997</c:v>
                </c:pt>
                <c:pt idx="9117">
                  <c:v>9.1170000000000009</c:v>
                </c:pt>
                <c:pt idx="9118">
                  <c:v>9.1180000000000003</c:v>
                </c:pt>
                <c:pt idx="9119">
                  <c:v>9.1189999999999998</c:v>
                </c:pt>
                <c:pt idx="9120">
                  <c:v>9.1199999999999992</c:v>
                </c:pt>
                <c:pt idx="9121">
                  <c:v>9.1210000000000004</c:v>
                </c:pt>
                <c:pt idx="9122">
                  <c:v>9.1219999999999999</c:v>
                </c:pt>
                <c:pt idx="9123">
                  <c:v>9.1229999999999993</c:v>
                </c:pt>
                <c:pt idx="9124">
                  <c:v>9.1240000000000006</c:v>
                </c:pt>
                <c:pt idx="9125">
                  <c:v>9.125</c:v>
                </c:pt>
                <c:pt idx="9126">
                  <c:v>9.1259999999999994</c:v>
                </c:pt>
                <c:pt idx="9127">
                  <c:v>9.1270000000000007</c:v>
                </c:pt>
                <c:pt idx="9128">
                  <c:v>9.1280000000000001</c:v>
                </c:pt>
                <c:pt idx="9129">
                  <c:v>9.1289999999999996</c:v>
                </c:pt>
                <c:pt idx="9130">
                  <c:v>9.1300000000000008</c:v>
                </c:pt>
                <c:pt idx="9131">
                  <c:v>9.1310000000000002</c:v>
                </c:pt>
                <c:pt idx="9132">
                  <c:v>9.1319999999999997</c:v>
                </c:pt>
                <c:pt idx="9133">
                  <c:v>9.1329999999999991</c:v>
                </c:pt>
                <c:pt idx="9134">
                  <c:v>9.1340000000000003</c:v>
                </c:pt>
                <c:pt idx="9135">
                  <c:v>9.1349999999999998</c:v>
                </c:pt>
                <c:pt idx="9136">
                  <c:v>9.1359999999999992</c:v>
                </c:pt>
                <c:pt idx="9137">
                  <c:v>9.1370000000000005</c:v>
                </c:pt>
                <c:pt idx="9138">
                  <c:v>9.1379999999999999</c:v>
                </c:pt>
                <c:pt idx="9139">
                  <c:v>9.1389999999999993</c:v>
                </c:pt>
                <c:pt idx="9140">
                  <c:v>9.14</c:v>
                </c:pt>
                <c:pt idx="9141">
                  <c:v>9.141</c:v>
                </c:pt>
                <c:pt idx="9142">
                  <c:v>9.1419999999999995</c:v>
                </c:pt>
                <c:pt idx="9143">
                  <c:v>9.1430000000000007</c:v>
                </c:pt>
                <c:pt idx="9144">
                  <c:v>9.1440000000000001</c:v>
                </c:pt>
                <c:pt idx="9145">
                  <c:v>9.1449999999999996</c:v>
                </c:pt>
                <c:pt idx="9146">
                  <c:v>9.1460000000000008</c:v>
                </c:pt>
                <c:pt idx="9147">
                  <c:v>9.1470000000000002</c:v>
                </c:pt>
                <c:pt idx="9148">
                  <c:v>9.1479999999999997</c:v>
                </c:pt>
                <c:pt idx="9149">
                  <c:v>9.1489999999999991</c:v>
                </c:pt>
                <c:pt idx="9150">
                  <c:v>9.15</c:v>
                </c:pt>
                <c:pt idx="9151">
                  <c:v>9.1509999999999998</c:v>
                </c:pt>
                <c:pt idx="9152">
                  <c:v>9.1519999999999992</c:v>
                </c:pt>
                <c:pt idx="9153">
                  <c:v>9.1530000000000005</c:v>
                </c:pt>
                <c:pt idx="9154">
                  <c:v>9.1539999999999999</c:v>
                </c:pt>
                <c:pt idx="9155">
                  <c:v>9.1549999999999994</c:v>
                </c:pt>
                <c:pt idx="9156">
                  <c:v>9.1560000000000006</c:v>
                </c:pt>
                <c:pt idx="9157">
                  <c:v>9.157</c:v>
                </c:pt>
                <c:pt idx="9158">
                  <c:v>9.1579999999999995</c:v>
                </c:pt>
                <c:pt idx="9159">
                  <c:v>9.1590000000000007</c:v>
                </c:pt>
                <c:pt idx="9160">
                  <c:v>9.16</c:v>
                </c:pt>
                <c:pt idx="9161">
                  <c:v>9.1609999999999996</c:v>
                </c:pt>
                <c:pt idx="9162">
                  <c:v>9.1620000000000008</c:v>
                </c:pt>
                <c:pt idx="9163">
                  <c:v>9.1630000000000003</c:v>
                </c:pt>
                <c:pt idx="9164">
                  <c:v>9.1639999999999997</c:v>
                </c:pt>
                <c:pt idx="9165">
                  <c:v>9.1649999999999991</c:v>
                </c:pt>
                <c:pt idx="9166">
                  <c:v>9.1660000000000004</c:v>
                </c:pt>
                <c:pt idx="9167">
                  <c:v>9.1669999999999998</c:v>
                </c:pt>
                <c:pt idx="9168">
                  <c:v>9.1679999999999993</c:v>
                </c:pt>
                <c:pt idx="9169">
                  <c:v>9.1690000000000005</c:v>
                </c:pt>
                <c:pt idx="9170">
                  <c:v>9.17</c:v>
                </c:pt>
                <c:pt idx="9171">
                  <c:v>9.1709999999999994</c:v>
                </c:pt>
                <c:pt idx="9172">
                  <c:v>9.1720000000000006</c:v>
                </c:pt>
                <c:pt idx="9173">
                  <c:v>9.173</c:v>
                </c:pt>
                <c:pt idx="9174">
                  <c:v>9.1739999999999995</c:v>
                </c:pt>
                <c:pt idx="9175">
                  <c:v>9.1750000000000007</c:v>
                </c:pt>
                <c:pt idx="9176">
                  <c:v>9.1760000000000002</c:v>
                </c:pt>
                <c:pt idx="9177">
                  <c:v>9.1769999999999996</c:v>
                </c:pt>
                <c:pt idx="9178">
                  <c:v>9.1780000000000008</c:v>
                </c:pt>
                <c:pt idx="9179">
                  <c:v>9.1790000000000003</c:v>
                </c:pt>
                <c:pt idx="9180">
                  <c:v>9.18</c:v>
                </c:pt>
                <c:pt idx="9181">
                  <c:v>9.1809999999999992</c:v>
                </c:pt>
                <c:pt idx="9182">
                  <c:v>9.1820000000000004</c:v>
                </c:pt>
                <c:pt idx="9183">
                  <c:v>9.1829999999999998</c:v>
                </c:pt>
                <c:pt idx="9184">
                  <c:v>9.1839999999999993</c:v>
                </c:pt>
                <c:pt idx="9185">
                  <c:v>9.1850000000000005</c:v>
                </c:pt>
                <c:pt idx="9186">
                  <c:v>9.1859999999999999</c:v>
                </c:pt>
                <c:pt idx="9187">
                  <c:v>9.1869999999999994</c:v>
                </c:pt>
                <c:pt idx="9188">
                  <c:v>9.1880000000000006</c:v>
                </c:pt>
                <c:pt idx="9189">
                  <c:v>9.1890000000000001</c:v>
                </c:pt>
                <c:pt idx="9190">
                  <c:v>9.19</c:v>
                </c:pt>
                <c:pt idx="9191">
                  <c:v>9.1910000000000007</c:v>
                </c:pt>
                <c:pt idx="9192">
                  <c:v>9.1920000000000002</c:v>
                </c:pt>
                <c:pt idx="9193">
                  <c:v>9.1929999999999996</c:v>
                </c:pt>
                <c:pt idx="9194">
                  <c:v>9.1940000000000008</c:v>
                </c:pt>
                <c:pt idx="9195">
                  <c:v>9.1950000000000003</c:v>
                </c:pt>
                <c:pt idx="9196">
                  <c:v>9.1959999999999997</c:v>
                </c:pt>
                <c:pt idx="9197">
                  <c:v>9.1969999999999992</c:v>
                </c:pt>
                <c:pt idx="9198">
                  <c:v>9.1980000000000004</c:v>
                </c:pt>
                <c:pt idx="9199">
                  <c:v>9.1989999999999998</c:v>
                </c:pt>
                <c:pt idx="9200">
                  <c:v>9.1999999999999993</c:v>
                </c:pt>
                <c:pt idx="9201">
                  <c:v>9.2010000000000005</c:v>
                </c:pt>
                <c:pt idx="9202">
                  <c:v>9.202</c:v>
                </c:pt>
                <c:pt idx="9203">
                  <c:v>9.2029999999999994</c:v>
                </c:pt>
                <c:pt idx="9204">
                  <c:v>9.2040000000000006</c:v>
                </c:pt>
                <c:pt idx="9205">
                  <c:v>9.2050000000000001</c:v>
                </c:pt>
                <c:pt idx="9206">
                  <c:v>9.2059999999999995</c:v>
                </c:pt>
                <c:pt idx="9207">
                  <c:v>9.2070000000000007</c:v>
                </c:pt>
                <c:pt idx="9208">
                  <c:v>9.2080000000000002</c:v>
                </c:pt>
                <c:pt idx="9209">
                  <c:v>9.2089999999999996</c:v>
                </c:pt>
                <c:pt idx="9210">
                  <c:v>9.2100000000000009</c:v>
                </c:pt>
                <c:pt idx="9211">
                  <c:v>9.2110000000000003</c:v>
                </c:pt>
                <c:pt idx="9212">
                  <c:v>9.2119999999999997</c:v>
                </c:pt>
                <c:pt idx="9213">
                  <c:v>9.2129999999999992</c:v>
                </c:pt>
                <c:pt idx="9214">
                  <c:v>9.2140000000000004</c:v>
                </c:pt>
                <c:pt idx="9215">
                  <c:v>9.2149999999999999</c:v>
                </c:pt>
                <c:pt idx="9216">
                  <c:v>9.2159999999999993</c:v>
                </c:pt>
                <c:pt idx="9217">
                  <c:v>9.2170000000000005</c:v>
                </c:pt>
                <c:pt idx="9218">
                  <c:v>9.218</c:v>
                </c:pt>
                <c:pt idx="9219">
                  <c:v>9.2189999999999994</c:v>
                </c:pt>
                <c:pt idx="9220">
                  <c:v>9.2200000000000006</c:v>
                </c:pt>
                <c:pt idx="9221">
                  <c:v>9.2210000000000001</c:v>
                </c:pt>
                <c:pt idx="9222">
                  <c:v>9.2219999999999995</c:v>
                </c:pt>
                <c:pt idx="9223">
                  <c:v>9.2230000000000008</c:v>
                </c:pt>
                <c:pt idx="9224">
                  <c:v>9.2240000000000002</c:v>
                </c:pt>
                <c:pt idx="9225">
                  <c:v>9.2249999999999996</c:v>
                </c:pt>
                <c:pt idx="9226">
                  <c:v>9.2260000000000009</c:v>
                </c:pt>
                <c:pt idx="9227">
                  <c:v>9.2270000000000003</c:v>
                </c:pt>
                <c:pt idx="9228">
                  <c:v>9.2279999999999998</c:v>
                </c:pt>
                <c:pt idx="9229">
                  <c:v>9.2289999999999992</c:v>
                </c:pt>
                <c:pt idx="9230">
                  <c:v>9.23</c:v>
                </c:pt>
                <c:pt idx="9231">
                  <c:v>9.2309999999999999</c:v>
                </c:pt>
                <c:pt idx="9232">
                  <c:v>9.2319999999999993</c:v>
                </c:pt>
                <c:pt idx="9233">
                  <c:v>9.2330000000000005</c:v>
                </c:pt>
                <c:pt idx="9234">
                  <c:v>9.234</c:v>
                </c:pt>
                <c:pt idx="9235">
                  <c:v>9.2349999999999994</c:v>
                </c:pt>
                <c:pt idx="9236">
                  <c:v>9.2360000000000007</c:v>
                </c:pt>
                <c:pt idx="9237">
                  <c:v>9.2370000000000001</c:v>
                </c:pt>
                <c:pt idx="9238">
                  <c:v>9.2379999999999995</c:v>
                </c:pt>
                <c:pt idx="9239">
                  <c:v>9.2390000000000008</c:v>
                </c:pt>
                <c:pt idx="9240">
                  <c:v>9.24</c:v>
                </c:pt>
                <c:pt idx="9241">
                  <c:v>9.2409999999999997</c:v>
                </c:pt>
                <c:pt idx="9242">
                  <c:v>9.2420000000000009</c:v>
                </c:pt>
                <c:pt idx="9243">
                  <c:v>9.2430000000000003</c:v>
                </c:pt>
                <c:pt idx="9244">
                  <c:v>9.2439999999999998</c:v>
                </c:pt>
                <c:pt idx="9245">
                  <c:v>9.2449999999999992</c:v>
                </c:pt>
                <c:pt idx="9246">
                  <c:v>9.2460000000000004</c:v>
                </c:pt>
                <c:pt idx="9247">
                  <c:v>9.2469999999999999</c:v>
                </c:pt>
                <c:pt idx="9248">
                  <c:v>9.2479999999999993</c:v>
                </c:pt>
                <c:pt idx="9249">
                  <c:v>9.2490000000000006</c:v>
                </c:pt>
                <c:pt idx="9250">
                  <c:v>9.25</c:v>
                </c:pt>
                <c:pt idx="9251">
                  <c:v>9.2509999999999994</c:v>
                </c:pt>
                <c:pt idx="9252">
                  <c:v>9.2520000000000007</c:v>
                </c:pt>
                <c:pt idx="9253">
                  <c:v>9.2530000000000001</c:v>
                </c:pt>
                <c:pt idx="9254">
                  <c:v>9.2539999999999996</c:v>
                </c:pt>
                <c:pt idx="9255">
                  <c:v>9.2550000000000008</c:v>
                </c:pt>
                <c:pt idx="9256">
                  <c:v>9.2560000000000002</c:v>
                </c:pt>
                <c:pt idx="9257">
                  <c:v>9.2569999999999997</c:v>
                </c:pt>
                <c:pt idx="9258">
                  <c:v>9.2579999999999991</c:v>
                </c:pt>
                <c:pt idx="9259">
                  <c:v>9.2590000000000003</c:v>
                </c:pt>
                <c:pt idx="9260">
                  <c:v>9.26</c:v>
                </c:pt>
                <c:pt idx="9261">
                  <c:v>9.2609999999999992</c:v>
                </c:pt>
                <c:pt idx="9262">
                  <c:v>9.2620000000000005</c:v>
                </c:pt>
                <c:pt idx="9263">
                  <c:v>9.2629999999999999</c:v>
                </c:pt>
                <c:pt idx="9264">
                  <c:v>9.2639999999999993</c:v>
                </c:pt>
                <c:pt idx="9265">
                  <c:v>9.2650000000000006</c:v>
                </c:pt>
                <c:pt idx="9266">
                  <c:v>9.266</c:v>
                </c:pt>
                <c:pt idx="9267">
                  <c:v>9.2669999999999995</c:v>
                </c:pt>
                <c:pt idx="9268">
                  <c:v>9.2680000000000007</c:v>
                </c:pt>
                <c:pt idx="9269">
                  <c:v>9.2690000000000001</c:v>
                </c:pt>
                <c:pt idx="9270">
                  <c:v>9.27</c:v>
                </c:pt>
                <c:pt idx="9271">
                  <c:v>9.2710000000000008</c:v>
                </c:pt>
                <c:pt idx="9272">
                  <c:v>9.2720000000000002</c:v>
                </c:pt>
                <c:pt idx="9273">
                  <c:v>9.2729999999999997</c:v>
                </c:pt>
                <c:pt idx="9274">
                  <c:v>9.2739999999999991</c:v>
                </c:pt>
                <c:pt idx="9275">
                  <c:v>9.2750000000000004</c:v>
                </c:pt>
                <c:pt idx="9276">
                  <c:v>9.2759999999999998</c:v>
                </c:pt>
                <c:pt idx="9277">
                  <c:v>9.2769999999999992</c:v>
                </c:pt>
                <c:pt idx="9278">
                  <c:v>9.2780000000000005</c:v>
                </c:pt>
                <c:pt idx="9279">
                  <c:v>9.2789999999999999</c:v>
                </c:pt>
                <c:pt idx="9280">
                  <c:v>9.2799999999999994</c:v>
                </c:pt>
                <c:pt idx="9281">
                  <c:v>9.2810000000000006</c:v>
                </c:pt>
                <c:pt idx="9282">
                  <c:v>9.282</c:v>
                </c:pt>
                <c:pt idx="9283">
                  <c:v>9.2829999999999995</c:v>
                </c:pt>
                <c:pt idx="9284">
                  <c:v>9.2840000000000007</c:v>
                </c:pt>
                <c:pt idx="9285">
                  <c:v>9.2850000000000001</c:v>
                </c:pt>
                <c:pt idx="9286">
                  <c:v>9.2859999999999996</c:v>
                </c:pt>
                <c:pt idx="9287">
                  <c:v>9.2870000000000008</c:v>
                </c:pt>
                <c:pt idx="9288">
                  <c:v>9.2880000000000003</c:v>
                </c:pt>
                <c:pt idx="9289">
                  <c:v>9.2889999999999997</c:v>
                </c:pt>
                <c:pt idx="9290">
                  <c:v>9.2899999999999991</c:v>
                </c:pt>
                <c:pt idx="9291">
                  <c:v>9.2910000000000004</c:v>
                </c:pt>
                <c:pt idx="9292">
                  <c:v>9.2919999999999998</c:v>
                </c:pt>
                <c:pt idx="9293">
                  <c:v>9.2929999999999993</c:v>
                </c:pt>
                <c:pt idx="9294">
                  <c:v>9.2940000000000005</c:v>
                </c:pt>
                <c:pt idx="9295">
                  <c:v>9.2949999999999999</c:v>
                </c:pt>
                <c:pt idx="9296">
                  <c:v>9.2959999999999994</c:v>
                </c:pt>
                <c:pt idx="9297">
                  <c:v>9.2970000000000006</c:v>
                </c:pt>
                <c:pt idx="9298">
                  <c:v>9.298</c:v>
                </c:pt>
                <c:pt idx="9299">
                  <c:v>9.2989999999999995</c:v>
                </c:pt>
                <c:pt idx="9300">
                  <c:v>9.3000000000000007</c:v>
                </c:pt>
                <c:pt idx="9301">
                  <c:v>9.3010000000000002</c:v>
                </c:pt>
                <c:pt idx="9302">
                  <c:v>9.3019999999999996</c:v>
                </c:pt>
                <c:pt idx="9303">
                  <c:v>9.3030000000000008</c:v>
                </c:pt>
                <c:pt idx="9304">
                  <c:v>9.3040000000000003</c:v>
                </c:pt>
                <c:pt idx="9305">
                  <c:v>9.3049999999999997</c:v>
                </c:pt>
                <c:pt idx="9306">
                  <c:v>9.3059999999999992</c:v>
                </c:pt>
                <c:pt idx="9307">
                  <c:v>9.3070000000000004</c:v>
                </c:pt>
                <c:pt idx="9308">
                  <c:v>9.3079999999999998</c:v>
                </c:pt>
                <c:pt idx="9309">
                  <c:v>9.3089999999999993</c:v>
                </c:pt>
                <c:pt idx="9310">
                  <c:v>9.31</c:v>
                </c:pt>
                <c:pt idx="9311">
                  <c:v>9.3109999999999999</c:v>
                </c:pt>
                <c:pt idx="9312">
                  <c:v>9.3119999999999994</c:v>
                </c:pt>
                <c:pt idx="9313">
                  <c:v>9.3130000000000006</c:v>
                </c:pt>
                <c:pt idx="9314">
                  <c:v>9.3140000000000001</c:v>
                </c:pt>
                <c:pt idx="9315">
                  <c:v>9.3149999999999995</c:v>
                </c:pt>
                <c:pt idx="9316">
                  <c:v>9.3160000000000007</c:v>
                </c:pt>
                <c:pt idx="9317">
                  <c:v>9.3170000000000002</c:v>
                </c:pt>
                <c:pt idx="9318">
                  <c:v>9.3179999999999996</c:v>
                </c:pt>
                <c:pt idx="9319">
                  <c:v>9.3190000000000008</c:v>
                </c:pt>
                <c:pt idx="9320">
                  <c:v>9.32</c:v>
                </c:pt>
                <c:pt idx="9321">
                  <c:v>9.3209999999999997</c:v>
                </c:pt>
                <c:pt idx="9322">
                  <c:v>9.3219999999999992</c:v>
                </c:pt>
                <c:pt idx="9323">
                  <c:v>9.3230000000000004</c:v>
                </c:pt>
                <c:pt idx="9324">
                  <c:v>9.3239999999999998</c:v>
                </c:pt>
                <c:pt idx="9325">
                  <c:v>9.3249999999999993</c:v>
                </c:pt>
                <c:pt idx="9326">
                  <c:v>9.3260000000000005</c:v>
                </c:pt>
                <c:pt idx="9327">
                  <c:v>9.327</c:v>
                </c:pt>
                <c:pt idx="9328">
                  <c:v>9.3279999999999994</c:v>
                </c:pt>
                <c:pt idx="9329">
                  <c:v>9.3290000000000006</c:v>
                </c:pt>
                <c:pt idx="9330">
                  <c:v>9.33</c:v>
                </c:pt>
                <c:pt idx="9331">
                  <c:v>9.3309999999999995</c:v>
                </c:pt>
                <c:pt idx="9332">
                  <c:v>9.3320000000000007</c:v>
                </c:pt>
                <c:pt idx="9333">
                  <c:v>9.3330000000000002</c:v>
                </c:pt>
                <c:pt idx="9334">
                  <c:v>9.3339999999999996</c:v>
                </c:pt>
                <c:pt idx="9335">
                  <c:v>9.3350000000000009</c:v>
                </c:pt>
                <c:pt idx="9336">
                  <c:v>9.3360000000000003</c:v>
                </c:pt>
                <c:pt idx="9337">
                  <c:v>9.3369999999999997</c:v>
                </c:pt>
                <c:pt idx="9338">
                  <c:v>9.3379999999999992</c:v>
                </c:pt>
                <c:pt idx="9339">
                  <c:v>9.3390000000000004</c:v>
                </c:pt>
                <c:pt idx="9340">
                  <c:v>9.34</c:v>
                </c:pt>
                <c:pt idx="9341">
                  <c:v>9.3409999999999993</c:v>
                </c:pt>
                <c:pt idx="9342">
                  <c:v>9.3420000000000005</c:v>
                </c:pt>
                <c:pt idx="9343">
                  <c:v>9.343</c:v>
                </c:pt>
                <c:pt idx="9344">
                  <c:v>9.3439999999999994</c:v>
                </c:pt>
                <c:pt idx="9345">
                  <c:v>9.3450000000000006</c:v>
                </c:pt>
                <c:pt idx="9346">
                  <c:v>9.3460000000000001</c:v>
                </c:pt>
                <c:pt idx="9347">
                  <c:v>9.3469999999999995</c:v>
                </c:pt>
                <c:pt idx="9348">
                  <c:v>9.3480000000000008</c:v>
                </c:pt>
                <c:pt idx="9349">
                  <c:v>9.3490000000000002</c:v>
                </c:pt>
                <c:pt idx="9350">
                  <c:v>9.35</c:v>
                </c:pt>
                <c:pt idx="9351">
                  <c:v>9.3510000000000009</c:v>
                </c:pt>
                <c:pt idx="9352">
                  <c:v>9.3520000000000003</c:v>
                </c:pt>
                <c:pt idx="9353">
                  <c:v>9.3529999999999998</c:v>
                </c:pt>
                <c:pt idx="9354">
                  <c:v>9.3539999999999992</c:v>
                </c:pt>
                <c:pt idx="9355">
                  <c:v>9.3550000000000004</c:v>
                </c:pt>
                <c:pt idx="9356">
                  <c:v>9.3559999999999999</c:v>
                </c:pt>
                <c:pt idx="9357">
                  <c:v>9.3569999999999993</c:v>
                </c:pt>
                <c:pt idx="9358">
                  <c:v>9.3580000000000005</c:v>
                </c:pt>
                <c:pt idx="9359">
                  <c:v>9.359</c:v>
                </c:pt>
                <c:pt idx="9360">
                  <c:v>9.36</c:v>
                </c:pt>
                <c:pt idx="9361">
                  <c:v>9.3610000000000007</c:v>
                </c:pt>
                <c:pt idx="9362">
                  <c:v>9.3620000000000001</c:v>
                </c:pt>
                <c:pt idx="9363">
                  <c:v>9.3629999999999995</c:v>
                </c:pt>
                <c:pt idx="9364">
                  <c:v>9.3640000000000008</c:v>
                </c:pt>
                <c:pt idx="9365">
                  <c:v>9.3650000000000002</c:v>
                </c:pt>
                <c:pt idx="9366">
                  <c:v>9.3659999999999997</c:v>
                </c:pt>
                <c:pt idx="9367">
                  <c:v>9.3670000000000009</c:v>
                </c:pt>
                <c:pt idx="9368">
                  <c:v>9.3680000000000003</c:v>
                </c:pt>
                <c:pt idx="9369">
                  <c:v>9.3689999999999998</c:v>
                </c:pt>
                <c:pt idx="9370">
                  <c:v>9.3699999999999992</c:v>
                </c:pt>
                <c:pt idx="9371">
                  <c:v>9.3710000000000004</c:v>
                </c:pt>
                <c:pt idx="9372">
                  <c:v>9.3719999999999999</c:v>
                </c:pt>
                <c:pt idx="9373">
                  <c:v>9.3729999999999993</c:v>
                </c:pt>
                <c:pt idx="9374">
                  <c:v>9.3740000000000006</c:v>
                </c:pt>
                <c:pt idx="9375">
                  <c:v>9.375</c:v>
                </c:pt>
                <c:pt idx="9376">
                  <c:v>9.3759999999999994</c:v>
                </c:pt>
                <c:pt idx="9377">
                  <c:v>9.3770000000000007</c:v>
                </c:pt>
                <c:pt idx="9378">
                  <c:v>9.3780000000000001</c:v>
                </c:pt>
                <c:pt idx="9379">
                  <c:v>9.3789999999999996</c:v>
                </c:pt>
                <c:pt idx="9380">
                  <c:v>9.3800000000000008</c:v>
                </c:pt>
                <c:pt idx="9381">
                  <c:v>9.3810000000000002</c:v>
                </c:pt>
                <c:pt idx="9382">
                  <c:v>9.3819999999999997</c:v>
                </c:pt>
                <c:pt idx="9383">
                  <c:v>9.3829999999999991</c:v>
                </c:pt>
                <c:pt idx="9384">
                  <c:v>9.3840000000000003</c:v>
                </c:pt>
                <c:pt idx="9385">
                  <c:v>9.3849999999999998</c:v>
                </c:pt>
                <c:pt idx="9386">
                  <c:v>9.3859999999999992</c:v>
                </c:pt>
                <c:pt idx="9387">
                  <c:v>9.3870000000000005</c:v>
                </c:pt>
                <c:pt idx="9388">
                  <c:v>9.3879999999999999</c:v>
                </c:pt>
                <c:pt idx="9389">
                  <c:v>9.3889999999999993</c:v>
                </c:pt>
                <c:pt idx="9390">
                  <c:v>9.39</c:v>
                </c:pt>
                <c:pt idx="9391">
                  <c:v>9.391</c:v>
                </c:pt>
                <c:pt idx="9392">
                  <c:v>9.3919999999999995</c:v>
                </c:pt>
                <c:pt idx="9393">
                  <c:v>9.3930000000000007</c:v>
                </c:pt>
                <c:pt idx="9394">
                  <c:v>9.3940000000000001</c:v>
                </c:pt>
                <c:pt idx="9395">
                  <c:v>9.3949999999999996</c:v>
                </c:pt>
                <c:pt idx="9396">
                  <c:v>9.3960000000000008</c:v>
                </c:pt>
                <c:pt idx="9397">
                  <c:v>9.3970000000000002</c:v>
                </c:pt>
                <c:pt idx="9398">
                  <c:v>9.3979999999999997</c:v>
                </c:pt>
                <c:pt idx="9399">
                  <c:v>9.3989999999999991</c:v>
                </c:pt>
                <c:pt idx="9400">
                  <c:v>9.4</c:v>
                </c:pt>
                <c:pt idx="9401">
                  <c:v>9.4009999999999998</c:v>
                </c:pt>
                <c:pt idx="9402">
                  <c:v>9.4019999999999992</c:v>
                </c:pt>
                <c:pt idx="9403">
                  <c:v>9.4030000000000005</c:v>
                </c:pt>
                <c:pt idx="9404">
                  <c:v>9.4039999999999999</c:v>
                </c:pt>
                <c:pt idx="9405">
                  <c:v>9.4049999999999994</c:v>
                </c:pt>
                <c:pt idx="9406">
                  <c:v>9.4060000000000006</c:v>
                </c:pt>
                <c:pt idx="9407">
                  <c:v>9.407</c:v>
                </c:pt>
                <c:pt idx="9408">
                  <c:v>9.4079999999999995</c:v>
                </c:pt>
                <c:pt idx="9409">
                  <c:v>9.4090000000000007</c:v>
                </c:pt>
                <c:pt idx="9410">
                  <c:v>9.41</c:v>
                </c:pt>
                <c:pt idx="9411">
                  <c:v>9.4109999999999996</c:v>
                </c:pt>
                <c:pt idx="9412">
                  <c:v>9.4120000000000008</c:v>
                </c:pt>
                <c:pt idx="9413">
                  <c:v>9.4130000000000003</c:v>
                </c:pt>
                <c:pt idx="9414">
                  <c:v>9.4139999999999997</c:v>
                </c:pt>
                <c:pt idx="9415">
                  <c:v>9.4149999999999991</c:v>
                </c:pt>
                <c:pt idx="9416">
                  <c:v>9.4160000000000004</c:v>
                </c:pt>
                <c:pt idx="9417">
                  <c:v>9.4169999999999998</c:v>
                </c:pt>
                <c:pt idx="9418">
                  <c:v>9.4179999999999993</c:v>
                </c:pt>
                <c:pt idx="9419">
                  <c:v>9.4190000000000005</c:v>
                </c:pt>
                <c:pt idx="9420">
                  <c:v>9.42</c:v>
                </c:pt>
                <c:pt idx="9421">
                  <c:v>9.4209999999999994</c:v>
                </c:pt>
                <c:pt idx="9422">
                  <c:v>9.4220000000000006</c:v>
                </c:pt>
                <c:pt idx="9423">
                  <c:v>9.423</c:v>
                </c:pt>
                <c:pt idx="9424">
                  <c:v>9.4239999999999995</c:v>
                </c:pt>
                <c:pt idx="9425">
                  <c:v>9.4250000000000007</c:v>
                </c:pt>
                <c:pt idx="9426">
                  <c:v>9.4260000000000002</c:v>
                </c:pt>
                <c:pt idx="9427">
                  <c:v>9.4269999999999996</c:v>
                </c:pt>
                <c:pt idx="9428">
                  <c:v>9.4280000000000008</c:v>
                </c:pt>
                <c:pt idx="9429">
                  <c:v>9.4290000000000003</c:v>
                </c:pt>
                <c:pt idx="9430">
                  <c:v>9.43</c:v>
                </c:pt>
                <c:pt idx="9431">
                  <c:v>9.4309999999999992</c:v>
                </c:pt>
                <c:pt idx="9432">
                  <c:v>9.4320000000000004</c:v>
                </c:pt>
                <c:pt idx="9433">
                  <c:v>9.4329999999999998</c:v>
                </c:pt>
                <c:pt idx="9434">
                  <c:v>9.4339999999999993</c:v>
                </c:pt>
                <c:pt idx="9435">
                  <c:v>9.4350000000000005</c:v>
                </c:pt>
                <c:pt idx="9436">
                  <c:v>9.4359999999999999</c:v>
                </c:pt>
                <c:pt idx="9437">
                  <c:v>9.4369999999999994</c:v>
                </c:pt>
                <c:pt idx="9438">
                  <c:v>9.4380000000000006</c:v>
                </c:pt>
                <c:pt idx="9439">
                  <c:v>9.4390000000000001</c:v>
                </c:pt>
                <c:pt idx="9440">
                  <c:v>9.44</c:v>
                </c:pt>
                <c:pt idx="9441">
                  <c:v>9.4410000000000007</c:v>
                </c:pt>
                <c:pt idx="9442">
                  <c:v>9.4420000000000002</c:v>
                </c:pt>
                <c:pt idx="9443">
                  <c:v>9.4429999999999996</c:v>
                </c:pt>
                <c:pt idx="9444">
                  <c:v>9.4440000000000008</c:v>
                </c:pt>
                <c:pt idx="9445">
                  <c:v>9.4450000000000003</c:v>
                </c:pt>
                <c:pt idx="9446">
                  <c:v>9.4459999999999997</c:v>
                </c:pt>
                <c:pt idx="9447">
                  <c:v>9.4469999999999992</c:v>
                </c:pt>
                <c:pt idx="9448">
                  <c:v>9.4480000000000004</c:v>
                </c:pt>
                <c:pt idx="9449">
                  <c:v>9.4489999999999998</c:v>
                </c:pt>
                <c:pt idx="9450">
                  <c:v>9.4499999999999993</c:v>
                </c:pt>
                <c:pt idx="9451">
                  <c:v>9.4510000000000005</c:v>
                </c:pt>
                <c:pt idx="9452">
                  <c:v>9.452</c:v>
                </c:pt>
                <c:pt idx="9453">
                  <c:v>9.4529999999999994</c:v>
                </c:pt>
                <c:pt idx="9454">
                  <c:v>9.4540000000000006</c:v>
                </c:pt>
                <c:pt idx="9455">
                  <c:v>9.4550000000000001</c:v>
                </c:pt>
                <c:pt idx="9456">
                  <c:v>9.4559999999999995</c:v>
                </c:pt>
                <c:pt idx="9457">
                  <c:v>9.4570000000000007</c:v>
                </c:pt>
                <c:pt idx="9458">
                  <c:v>9.4580000000000002</c:v>
                </c:pt>
                <c:pt idx="9459">
                  <c:v>9.4589999999999996</c:v>
                </c:pt>
                <c:pt idx="9460">
                  <c:v>9.4600000000000009</c:v>
                </c:pt>
                <c:pt idx="9461">
                  <c:v>9.4610000000000003</c:v>
                </c:pt>
                <c:pt idx="9462">
                  <c:v>9.4619999999999997</c:v>
                </c:pt>
                <c:pt idx="9463">
                  <c:v>9.4629999999999992</c:v>
                </c:pt>
                <c:pt idx="9464">
                  <c:v>9.4640000000000004</c:v>
                </c:pt>
                <c:pt idx="9465">
                  <c:v>9.4649999999999999</c:v>
                </c:pt>
                <c:pt idx="9466">
                  <c:v>9.4659999999999993</c:v>
                </c:pt>
                <c:pt idx="9467">
                  <c:v>9.4670000000000005</c:v>
                </c:pt>
                <c:pt idx="9468">
                  <c:v>9.468</c:v>
                </c:pt>
                <c:pt idx="9469">
                  <c:v>9.4689999999999994</c:v>
                </c:pt>
                <c:pt idx="9470">
                  <c:v>9.4700000000000006</c:v>
                </c:pt>
                <c:pt idx="9471">
                  <c:v>9.4710000000000001</c:v>
                </c:pt>
                <c:pt idx="9472">
                  <c:v>9.4719999999999995</c:v>
                </c:pt>
                <c:pt idx="9473">
                  <c:v>9.4730000000000008</c:v>
                </c:pt>
                <c:pt idx="9474">
                  <c:v>9.4740000000000002</c:v>
                </c:pt>
                <c:pt idx="9475">
                  <c:v>9.4749999999999996</c:v>
                </c:pt>
                <c:pt idx="9476">
                  <c:v>9.4760000000000009</c:v>
                </c:pt>
                <c:pt idx="9477">
                  <c:v>9.4770000000000003</c:v>
                </c:pt>
                <c:pt idx="9478">
                  <c:v>9.4779999999999998</c:v>
                </c:pt>
                <c:pt idx="9479">
                  <c:v>9.4789999999999992</c:v>
                </c:pt>
                <c:pt idx="9480">
                  <c:v>9.48</c:v>
                </c:pt>
                <c:pt idx="9481">
                  <c:v>9.4809999999999999</c:v>
                </c:pt>
                <c:pt idx="9482">
                  <c:v>9.4819999999999993</c:v>
                </c:pt>
                <c:pt idx="9483">
                  <c:v>9.4830000000000005</c:v>
                </c:pt>
                <c:pt idx="9484">
                  <c:v>9.484</c:v>
                </c:pt>
                <c:pt idx="9485">
                  <c:v>9.4849999999999994</c:v>
                </c:pt>
                <c:pt idx="9486">
                  <c:v>9.4860000000000007</c:v>
                </c:pt>
                <c:pt idx="9487">
                  <c:v>9.4870000000000001</c:v>
                </c:pt>
                <c:pt idx="9488">
                  <c:v>9.4879999999999995</c:v>
                </c:pt>
                <c:pt idx="9489">
                  <c:v>9.4890000000000008</c:v>
                </c:pt>
                <c:pt idx="9490">
                  <c:v>9.49</c:v>
                </c:pt>
                <c:pt idx="9491">
                  <c:v>9.4909999999999997</c:v>
                </c:pt>
                <c:pt idx="9492">
                  <c:v>9.4920000000000009</c:v>
                </c:pt>
                <c:pt idx="9493">
                  <c:v>9.4930000000000003</c:v>
                </c:pt>
                <c:pt idx="9494">
                  <c:v>9.4939999999999998</c:v>
                </c:pt>
                <c:pt idx="9495">
                  <c:v>9.4949999999999992</c:v>
                </c:pt>
                <c:pt idx="9496">
                  <c:v>9.4960000000000004</c:v>
                </c:pt>
                <c:pt idx="9497">
                  <c:v>9.4969999999999999</c:v>
                </c:pt>
                <c:pt idx="9498">
                  <c:v>9.4979999999999993</c:v>
                </c:pt>
                <c:pt idx="9499">
                  <c:v>9.4990000000000006</c:v>
                </c:pt>
                <c:pt idx="9500">
                  <c:v>9.5</c:v>
                </c:pt>
                <c:pt idx="9501">
                  <c:v>9.5009999999999994</c:v>
                </c:pt>
                <c:pt idx="9502">
                  <c:v>9.5020000000000007</c:v>
                </c:pt>
                <c:pt idx="9503">
                  <c:v>9.5030000000000001</c:v>
                </c:pt>
                <c:pt idx="9504">
                  <c:v>9.5039999999999996</c:v>
                </c:pt>
                <c:pt idx="9505">
                  <c:v>9.5050000000000008</c:v>
                </c:pt>
                <c:pt idx="9506">
                  <c:v>9.5060000000000002</c:v>
                </c:pt>
                <c:pt idx="9507">
                  <c:v>9.5069999999999997</c:v>
                </c:pt>
                <c:pt idx="9508">
                  <c:v>9.5079999999999991</c:v>
                </c:pt>
                <c:pt idx="9509">
                  <c:v>9.5090000000000003</c:v>
                </c:pt>
                <c:pt idx="9510">
                  <c:v>9.51</c:v>
                </c:pt>
                <c:pt idx="9511">
                  <c:v>9.5109999999999992</c:v>
                </c:pt>
                <c:pt idx="9512">
                  <c:v>9.5120000000000005</c:v>
                </c:pt>
                <c:pt idx="9513">
                  <c:v>9.5129999999999999</c:v>
                </c:pt>
                <c:pt idx="9514">
                  <c:v>9.5139999999999993</c:v>
                </c:pt>
                <c:pt idx="9515">
                  <c:v>9.5150000000000006</c:v>
                </c:pt>
                <c:pt idx="9516">
                  <c:v>9.516</c:v>
                </c:pt>
                <c:pt idx="9517">
                  <c:v>9.5169999999999995</c:v>
                </c:pt>
                <c:pt idx="9518">
                  <c:v>9.5180000000000007</c:v>
                </c:pt>
                <c:pt idx="9519">
                  <c:v>9.5190000000000001</c:v>
                </c:pt>
                <c:pt idx="9520">
                  <c:v>9.52</c:v>
                </c:pt>
                <c:pt idx="9521">
                  <c:v>9.5210000000000008</c:v>
                </c:pt>
                <c:pt idx="9522">
                  <c:v>9.5220000000000002</c:v>
                </c:pt>
                <c:pt idx="9523">
                  <c:v>9.5229999999999997</c:v>
                </c:pt>
                <c:pt idx="9524">
                  <c:v>9.5239999999999991</c:v>
                </c:pt>
                <c:pt idx="9525">
                  <c:v>9.5250000000000004</c:v>
                </c:pt>
                <c:pt idx="9526">
                  <c:v>9.5259999999999998</c:v>
                </c:pt>
                <c:pt idx="9527">
                  <c:v>9.5269999999999992</c:v>
                </c:pt>
                <c:pt idx="9528">
                  <c:v>9.5280000000000005</c:v>
                </c:pt>
                <c:pt idx="9529">
                  <c:v>9.5289999999999999</c:v>
                </c:pt>
                <c:pt idx="9530">
                  <c:v>9.5299999999999994</c:v>
                </c:pt>
                <c:pt idx="9531">
                  <c:v>9.5310000000000006</c:v>
                </c:pt>
                <c:pt idx="9532">
                  <c:v>9.532</c:v>
                </c:pt>
                <c:pt idx="9533">
                  <c:v>9.5329999999999995</c:v>
                </c:pt>
                <c:pt idx="9534">
                  <c:v>9.5340000000000007</c:v>
                </c:pt>
                <c:pt idx="9535">
                  <c:v>9.5350000000000001</c:v>
                </c:pt>
                <c:pt idx="9536">
                  <c:v>9.5359999999999996</c:v>
                </c:pt>
                <c:pt idx="9537">
                  <c:v>9.5370000000000008</c:v>
                </c:pt>
                <c:pt idx="9538">
                  <c:v>9.5380000000000003</c:v>
                </c:pt>
                <c:pt idx="9539">
                  <c:v>9.5389999999999997</c:v>
                </c:pt>
                <c:pt idx="9540">
                  <c:v>9.5399999999999991</c:v>
                </c:pt>
                <c:pt idx="9541">
                  <c:v>9.5410000000000004</c:v>
                </c:pt>
                <c:pt idx="9542">
                  <c:v>9.5419999999999998</c:v>
                </c:pt>
                <c:pt idx="9543">
                  <c:v>9.5429999999999993</c:v>
                </c:pt>
                <c:pt idx="9544">
                  <c:v>9.5440000000000005</c:v>
                </c:pt>
                <c:pt idx="9545">
                  <c:v>9.5449999999999999</c:v>
                </c:pt>
                <c:pt idx="9546">
                  <c:v>9.5459999999999994</c:v>
                </c:pt>
                <c:pt idx="9547">
                  <c:v>9.5470000000000006</c:v>
                </c:pt>
                <c:pt idx="9548">
                  <c:v>9.548</c:v>
                </c:pt>
                <c:pt idx="9549">
                  <c:v>9.5489999999999995</c:v>
                </c:pt>
                <c:pt idx="9550">
                  <c:v>9.5500000000000007</c:v>
                </c:pt>
                <c:pt idx="9551">
                  <c:v>9.5510000000000002</c:v>
                </c:pt>
                <c:pt idx="9552">
                  <c:v>9.5519999999999996</c:v>
                </c:pt>
                <c:pt idx="9553">
                  <c:v>9.5530000000000008</c:v>
                </c:pt>
                <c:pt idx="9554">
                  <c:v>9.5540000000000003</c:v>
                </c:pt>
                <c:pt idx="9555">
                  <c:v>9.5549999999999997</c:v>
                </c:pt>
                <c:pt idx="9556">
                  <c:v>9.5559999999999992</c:v>
                </c:pt>
                <c:pt idx="9557">
                  <c:v>9.5570000000000004</c:v>
                </c:pt>
                <c:pt idx="9558">
                  <c:v>9.5579999999999998</c:v>
                </c:pt>
                <c:pt idx="9559">
                  <c:v>9.5589999999999993</c:v>
                </c:pt>
                <c:pt idx="9560">
                  <c:v>9.56</c:v>
                </c:pt>
                <c:pt idx="9561">
                  <c:v>9.5609999999999999</c:v>
                </c:pt>
                <c:pt idx="9562">
                  <c:v>9.5619999999999994</c:v>
                </c:pt>
                <c:pt idx="9563">
                  <c:v>9.5630000000000006</c:v>
                </c:pt>
                <c:pt idx="9564">
                  <c:v>9.5640000000000001</c:v>
                </c:pt>
                <c:pt idx="9565">
                  <c:v>9.5649999999999995</c:v>
                </c:pt>
                <c:pt idx="9566">
                  <c:v>9.5660000000000007</c:v>
                </c:pt>
                <c:pt idx="9567">
                  <c:v>9.5670000000000002</c:v>
                </c:pt>
                <c:pt idx="9568">
                  <c:v>9.5679999999999996</c:v>
                </c:pt>
                <c:pt idx="9569">
                  <c:v>9.5690000000000008</c:v>
                </c:pt>
                <c:pt idx="9570">
                  <c:v>9.57</c:v>
                </c:pt>
                <c:pt idx="9571">
                  <c:v>9.5709999999999997</c:v>
                </c:pt>
                <c:pt idx="9572">
                  <c:v>9.5719999999999992</c:v>
                </c:pt>
                <c:pt idx="9573">
                  <c:v>9.5730000000000004</c:v>
                </c:pt>
                <c:pt idx="9574">
                  <c:v>9.5739999999999998</c:v>
                </c:pt>
                <c:pt idx="9575">
                  <c:v>9.5749999999999993</c:v>
                </c:pt>
                <c:pt idx="9576">
                  <c:v>9.5760000000000005</c:v>
                </c:pt>
                <c:pt idx="9577">
                  <c:v>9.577</c:v>
                </c:pt>
                <c:pt idx="9578">
                  <c:v>9.5779999999999994</c:v>
                </c:pt>
                <c:pt idx="9579">
                  <c:v>9.5790000000000006</c:v>
                </c:pt>
                <c:pt idx="9580">
                  <c:v>9.58</c:v>
                </c:pt>
                <c:pt idx="9581">
                  <c:v>9.5809999999999995</c:v>
                </c:pt>
                <c:pt idx="9582">
                  <c:v>9.5820000000000007</c:v>
                </c:pt>
                <c:pt idx="9583">
                  <c:v>9.5830000000000002</c:v>
                </c:pt>
                <c:pt idx="9584">
                  <c:v>9.5839999999999996</c:v>
                </c:pt>
                <c:pt idx="9585">
                  <c:v>9.5850000000000009</c:v>
                </c:pt>
                <c:pt idx="9586">
                  <c:v>9.5860000000000003</c:v>
                </c:pt>
                <c:pt idx="9587">
                  <c:v>9.5869999999999997</c:v>
                </c:pt>
                <c:pt idx="9588">
                  <c:v>9.5879999999999992</c:v>
                </c:pt>
                <c:pt idx="9589">
                  <c:v>9.5890000000000004</c:v>
                </c:pt>
                <c:pt idx="9590">
                  <c:v>9.59</c:v>
                </c:pt>
                <c:pt idx="9591">
                  <c:v>9.5909999999999993</c:v>
                </c:pt>
                <c:pt idx="9592">
                  <c:v>9.5920000000000005</c:v>
                </c:pt>
                <c:pt idx="9593">
                  <c:v>9.593</c:v>
                </c:pt>
                <c:pt idx="9594">
                  <c:v>9.5939999999999994</c:v>
                </c:pt>
                <c:pt idx="9595">
                  <c:v>9.5950000000000006</c:v>
                </c:pt>
                <c:pt idx="9596">
                  <c:v>9.5960000000000001</c:v>
                </c:pt>
                <c:pt idx="9597">
                  <c:v>9.5969999999999995</c:v>
                </c:pt>
                <c:pt idx="9598">
                  <c:v>9.5980000000000008</c:v>
                </c:pt>
                <c:pt idx="9599">
                  <c:v>9.5990000000000002</c:v>
                </c:pt>
                <c:pt idx="9600">
                  <c:v>9.6</c:v>
                </c:pt>
                <c:pt idx="9601">
                  <c:v>9.6010000000000009</c:v>
                </c:pt>
                <c:pt idx="9602">
                  <c:v>9.6020000000000003</c:v>
                </c:pt>
                <c:pt idx="9603">
                  <c:v>9.6029999999999998</c:v>
                </c:pt>
                <c:pt idx="9604">
                  <c:v>9.6039999999999992</c:v>
                </c:pt>
                <c:pt idx="9605">
                  <c:v>9.6050000000000004</c:v>
                </c:pt>
                <c:pt idx="9606">
                  <c:v>9.6059999999999999</c:v>
                </c:pt>
                <c:pt idx="9607">
                  <c:v>9.6069999999999993</c:v>
                </c:pt>
                <c:pt idx="9608">
                  <c:v>9.6080000000000005</c:v>
                </c:pt>
                <c:pt idx="9609">
                  <c:v>9.609</c:v>
                </c:pt>
                <c:pt idx="9610">
                  <c:v>9.61</c:v>
                </c:pt>
                <c:pt idx="9611">
                  <c:v>9.6110000000000007</c:v>
                </c:pt>
                <c:pt idx="9612">
                  <c:v>9.6120000000000001</c:v>
                </c:pt>
                <c:pt idx="9613">
                  <c:v>9.6129999999999995</c:v>
                </c:pt>
                <c:pt idx="9614">
                  <c:v>9.6140000000000008</c:v>
                </c:pt>
                <c:pt idx="9615">
                  <c:v>9.6150000000000002</c:v>
                </c:pt>
                <c:pt idx="9616">
                  <c:v>9.6159999999999997</c:v>
                </c:pt>
                <c:pt idx="9617">
                  <c:v>9.6170000000000009</c:v>
                </c:pt>
                <c:pt idx="9618">
                  <c:v>9.6180000000000003</c:v>
                </c:pt>
                <c:pt idx="9619">
                  <c:v>9.6189999999999998</c:v>
                </c:pt>
                <c:pt idx="9620">
                  <c:v>9.6199999999999992</c:v>
                </c:pt>
                <c:pt idx="9621">
                  <c:v>9.6210000000000004</c:v>
                </c:pt>
                <c:pt idx="9622">
                  <c:v>9.6219999999999999</c:v>
                </c:pt>
                <c:pt idx="9623">
                  <c:v>9.6229999999999993</c:v>
                </c:pt>
                <c:pt idx="9624">
                  <c:v>9.6240000000000006</c:v>
                </c:pt>
                <c:pt idx="9625">
                  <c:v>9.625</c:v>
                </c:pt>
                <c:pt idx="9626">
                  <c:v>9.6259999999999994</c:v>
                </c:pt>
                <c:pt idx="9627">
                  <c:v>9.6270000000000007</c:v>
                </c:pt>
                <c:pt idx="9628">
                  <c:v>9.6280000000000001</c:v>
                </c:pt>
                <c:pt idx="9629">
                  <c:v>9.6289999999999996</c:v>
                </c:pt>
                <c:pt idx="9630">
                  <c:v>9.6300000000000008</c:v>
                </c:pt>
                <c:pt idx="9631">
                  <c:v>9.6310000000000002</c:v>
                </c:pt>
                <c:pt idx="9632">
                  <c:v>9.6319999999999997</c:v>
                </c:pt>
                <c:pt idx="9633">
                  <c:v>9.6329999999999991</c:v>
                </c:pt>
                <c:pt idx="9634">
                  <c:v>9.6340000000000003</c:v>
                </c:pt>
                <c:pt idx="9635">
                  <c:v>9.6349999999999998</c:v>
                </c:pt>
                <c:pt idx="9636">
                  <c:v>9.6359999999999992</c:v>
                </c:pt>
                <c:pt idx="9637">
                  <c:v>9.6370000000000005</c:v>
                </c:pt>
                <c:pt idx="9638">
                  <c:v>9.6379999999999999</c:v>
                </c:pt>
                <c:pt idx="9639">
                  <c:v>9.6389999999999993</c:v>
                </c:pt>
                <c:pt idx="9640">
                  <c:v>9.64</c:v>
                </c:pt>
                <c:pt idx="9641">
                  <c:v>9.641</c:v>
                </c:pt>
                <c:pt idx="9642">
                  <c:v>9.6419999999999995</c:v>
                </c:pt>
                <c:pt idx="9643">
                  <c:v>9.6430000000000007</c:v>
                </c:pt>
                <c:pt idx="9644">
                  <c:v>9.6440000000000001</c:v>
                </c:pt>
                <c:pt idx="9645">
                  <c:v>9.6449999999999996</c:v>
                </c:pt>
                <c:pt idx="9646">
                  <c:v>9.6460000000000008</c:v>
                </c:pt>
                <c:pt idx="9647">
                  <c:v>9.6470000000000002</c:v>
                </c:pt>
                <c:pt idx="9648">
                  <c:v>9.6479999999999997</c:v>
                </c:pt>
                <c:pt idx="9649">
                  <c:v>9.6489999999999991</c:v>
                </c:pt>
                <c:pt idx="9650">
                  <c:v>9.65</c:v>
                </c:pt>
                <c:pt idx="9651">
                  <c:v>9.6509999999999998</c:v>
                </c:pt>
                <c:pt idx="9652">
                  <c:v>9.6519999999999992</c:v>
                </c:pt>
                <c:pt idx="9653">
                  <c:v>9.6530000000000005</c:v>
                </c:pt>
                <c:pt idx="9654">
                  <c:v>9.6539999999999999</c:v>
                </c:pt>
                <c:pt idx="9655">
                  <c:v>9.6549999999999994</c:v>
                </c:pt>
                <c:pt idx="9656">
                  <c:v>9.6560000000000006</c:v>
                </c:pt>
                <c:pt idx="9657">
                  <c:v>9.657</c:v>
                </c:pt>
                <c:pt idx="9658">
                  <c:v>9.6579999999999995</c:v>
                </c:pt>
                <c:pt idx="9659">
                  <c:v>9.6590000000000007</c:v>
                </c:pt>
                <c:pt idx="9660">
                  <c:v>9.66</c:v>
                </c:pt>
                <c:pt idx="9661">
                  <c:v>9.6609999999999996</c:v>
                </c:pt>
                <c:pt idx="9662">
                  <c:v>9.6620000000000008</c:v>
                </c:pt>
                <c:pt idx="9663">
                  <c:v>9.6630000000000003</c:v>
                </c:pt>
                <c:pt idx="9664">
                  <c:v>9.6639999999999997</c:v>
                </c:pt>
                <c:pt idx="9665">
                  <c:v>9.6649999999999991</c:v>
                </c:pt>
                <c:pt idx="9666">
                  <c:v>9.6660000000000004</c:v>
                </c:pt>
                <c:pt idx="9667">
                  <c:v>9.6669999999999998</c:v>
                </c:pt>
                <c:pt idx="9668">
                  <c:v>9.6679999999999993</c:v>
                </c:pt>
                <c:pt idx="9669">
                  <c:v>9.6690000000000005</c:v>
                </c:pt>
                <c:pt idx="9670">
                  <c:v>9.67</c:v>
                </c:pt>
                <c:pt idx="9671">
                  <c:v>9.6709999999999994</c:v>
                </c:pt>
                <c:pt idx="9672">
                  <c:v>9.6720000000000006</c:v>
                </c:pt>
                <c:pt idx="9673">
                  <c:v>9.673</c:v>
                </c:pt>
                <c:pt idx="9674">
                  <c:v>9.6739999999999995</c:v>
                </c:pt>
                <c:pt idx="9675">
                  <c:v>9.6750000000000007</c:v>
                </c:pt>
                <c:pt idx="9676">
                  <c:v>9.6760000000000002</c:v>
                </c:pt>
                <c:pt idx="9677">
                  <c:v>9.6769999999999996</c:v>
                </c:pt>
                <c:pt idx="9678">
                  <c:v>9.6780000000000008</c:v>
                </c:pt>
                <c:pt idx="9679">
                  <c:v>9.6790000000000003</c:v>
                </c:pt>
                <c:pt idx="9680">
                  <c:v>9.68</c:v>
                </c:pt>
                <c:pt idx="9681">
                  <c:v>9.6809999999999992</c:v>
                </c:pt>
                <c:pt idx="9682">
                  <c:v>9.6820000000000004</c:v>
                </c:pt>
                <c:pt idx="9683">
                  <c:v>9.6829999999999998</c:v>
                </c:pt>
                <c:pt idx="9684">
                  <c:v>9.6839999999999993</c:v>
                </c:pt>
                <c:pt idx="9685">
                  <c:v>9.6850000000000005</c:v>
                </c:pt>
                <c:pt idx="9686">
                  <c:v>9.6859999999999999</c:v>
                </c:pt>
                <c:pt idx="9687">
                  <c:v>9.6869999999999994</c:v>
                </c:pt>
                <c:pt idx="9688">
                  <c:v>9.6880000000000006</c:v>
                </c:pt>
                <c:pt idx="9689">
                  <c:v>9.6890000000000001</c:v>
                </c:pt>
                <c:pt idx="9690">
                  <c:v>9.69</c:v>
                </c:pt>
                <c:pt idx="9691">
                  <c:v>9.6910000000000007</c:v>
                </c:pt>
                <c:pt idx="9692">
                  <c:v>9.6920000000000002</c:v>
                </c:pt>
                <c:pt idx="9693">
                  <c:v>9.6929999999999996</c:v>
                </c:pt>
                <c:pt idx="9694">
                  <c:v>9.6940000000000008</c:v>
                </c:pt>
                <c:pt idx="9695">
                  <c:v>9.6950000000000003</c:v>
                </c:pt>
                <c:pt idx="9696">
                  <c:v>9.6959999999999997</c:v>
                </c:pt>
                <c:pt idx="9697">
                  <c:v>9.6969999999999992</c:v>
                </c:pt>
                <c:pt idx="9698">
                  <c:v>9.6980000000000004</c:v>
                </c:pt>
                <c:pt idx="9699">
                  <c:v>9.6989999999999998</c:v>
                </c:pt>
                <c:pt idx="9700">
                  <c:v>9.6999999999999993</c:v>
                </c:pt>
                <c:pt idx="9701">
                  <c:v>9.7010000000000005</c:v>
                </c:pt>
                <c:pt idx="9702">
                  <c:v>9.702</c:v>
                </c:pt>
                <c:pt idx="9703">
                  <c:v>9.7029999999999994</c:v>
                </c:pt>
                <c:pt idx="9704">
                  <c:v>9.7040000000000006</c:v>
                </c:pt>
                <c:pt idx="9705">
                  <c:v>9.7050000000000001</c:v>
                </c:pt>
                <c:pt idx="9706">
                  <c:v>9.7059999999999995</c:v>
                </c:pt>
                <c:pt idx="9707">
                  <c:v>9.7070000000000007</c:v>
                </c:pt>
                <c:pt idx="9708">
                  <c:v>9.7080000000000002</c:v>
                </c:pt>
                <c:pt idx="9709">
                  <c:v>9.7089999999999996</c:v>
                </c:pt>
                <c:pt idx="9710">
                  <c:v>9.7100000000000009</c:v>
                </c:pt>
                <c:pt idx="9711">
                  <c:v>9.7110000000000003</c:v>
                </c:pt>
                <c:pt idx="9712">
                  <c:v>9.7119999999999997</c:v>
                </c:pt>
                <c:pt idx="9713">
                  <c:v>9.7129999999999992</c:v>
                </c:pt>
                <c:pt idx="9714">
                  <c:v>9.7140000000000004</c:v>
                </c:pt>
                <c:pt idx="9715">
                  <c:v>9.7149999999999999</c:v>
                </c:pt>
                <c:pt idx="9716">
                  <c:v>9.7159999999999993</c:v>
                </c:pt>
                <c:pt idx="9717">
                  <c:v>9.7170000000000005</c:v>
                </c:pt>
                <c:pt idx="9718">
                  <c:v>9.718</c:v>
                </c:pt>
                <c:pt idx="9719">
                  <c:v>9.7189999999999994</c:v>
                </c:pt>
                <c:pt idx="9720">
                  <c:v>9.7200000000000006</c:v>
                </c:pt>
                <c:pt idx="9721">
                  <c:v>9.7210000000000001</c:v>
                </c:pt>
                <c:pt idx="9722">
                  <c:v>9.7219999999999995</c:v>
                </c:pt>
                <c:pt idx="9723">
                  <c:v>9.7230000000000008</c:v>
                </c:pt>
                <c:pt idx="9724">
                  <c:v>9.7240000000000002</c:v>
                </c:pt>
                <c:pt idx="9725">
                  <c:v>9.7249999999999996</c:v>
                </c:pt>
                <c:pt idx="9726">
                  <c:v>9.7260000000000009</c:v>
                </c:pt>
                <c:pt idx="9727">
                  <c:v>9.7270000000000003</c:v>
                </c:pt>
                <c:pt idx="9728">
                  <c:v>9.7279999999999998</c:v>
                </c:pt>
                <c:pt idx="9729">
                  <c:v>9.7289999999999992</c:v>
                </c:pt>
                <c:pt idx="9730">
                  <c:v>9.73</c:v>
                </c:pt>
                <c:pt idx="9731">
                  <c:v>9.7309999999999999</c:v>
                </c:pt>
                <c:pt idx="9732">
                  <c:v>9.7319999999999993</c:v>
                </c:pt>
                <c:pt idx="9733">
                  <c:v>9.7330000000000005</c:v>
                </c:pt>
                <c:pt idx="9734">
                  <c:v>9.734</c:v>
                </c:pt>
                <c:pt idx="9735">
                  <c:v>9.7349999999999994</c:v>
                </c:pt>
                <c:pt idx="9736">
                  <c:v>9.7360000000000007</c:v>
                </c:pt>
                <c:pt idx="9737">
                  <c:v>9.7370000000000001</c:v>
                </c:pt>
                <c:pt idx="9738">
                  <c:v>9.7379999999999995</c:v>
                </c:pt>
                <c:pt idx="9739">
                  <c:v>9.7390000000000008</c:v>
                </c:pt>
                <c:pt idx="9740">
                  <c:v>9.74</c:v>
                </c:pt>
                <c:pt idx="9741">
                  <c:v>9.7409999999999997</c:v>
                </c:pt>
                <c:pt idx="9742">
                  <c:v>9.7420000000000009</c:v>
                </c:pt>
                <c:pt idx="9743">
                  <c:v>9.7430000000000003</c:v>
                </c:pt>
                <c:pt idx="9744">
                  <c:v>9.7439999999999998</c:v>
                </c:pt>
                <c:pt idx="9745">
                  <c:v>9.7449999999999992</c:v>
                </c:pt>
                <c:pt idx="9746">
                  <c:v>9.7460000000000004</c:v>
                </c:pt>
                <c:pt idx="9747">
                  <c:v>9.7469999999999999</c:v>
                </c:pt>
                <c:pt idx="9748">
                  <c:v>9.7479999999999993</c:v>
                </c:pt>
                <c:pt idx="9749">
                  <c:v>9.7490000000000006</c:v>
                </c:pt>
                <c:pt idx="9750">
                  <c:v>9.75</c:v>
                </c:pt>
                <c:pt idx="9751">
                  <c:v>9.7509999999999994</c:v>
                </c:pt>
                <c:pt idx="9752">
                  <c:v>9.7520000000000007</c:v>
                </c:pt>
                <c:pt idx="9753">
                  <c:v>9.7530000000000001</c:v>
                </c:pt>
                <c:pt idx="9754">
                  <c:v>9.7539999999999996</c:v>
                </c:pt>
                <c:pt idx="9755">
                  <c:v>9.7550000000000008</c:v>
                </c:pt>
                <c:pt idx="9756">
                  <c:v>9.7560000000000002</c:v>
                </c:pt>
                <c:pt idx="9757">
                  <c:v>9.7569999999999997</c:v>
                </c:pt>
                <c:pt idx="9758">
                  <c:v>9.7579999999999991</c:v>
                </c:pt>
                <c:pt idx="9759">
                  <c:v>9.7590000000000003</c:v>
                </c:pt>
                <c:pt idx="9760">
                  <c:v>9.76</c:v>
                </c:pt>
                <c:pt idx="9761">
                  <c:v>9.7609999999999992</c:v>
                </c:pt>
                <c:pt idx="9762">
                  <c:v>9.7620000000000005</c:v>
                </c:pt>
                <c:pt idx="9763">
                  <c:v>9.7629999999999999</c:v>
                </c:pt>
                <c:pt idx="9764">
                  <c:v>9.7639999999999993</c:v>
                </c:pt>
                <c:pt idx="9765">
                  <c:v>9.7650000000000006</c:v>
                </c:pt>
                <c:pt idx="9766">
                  <c:v>9.766</c:v>
                </c:pt>
                <c:pt idx="9767">
                  <c:v>9.7669999999999995</c:v>
                </c:pt>
                <c:pt idx="9768">
                  <c:v>9.7680000000000007</c:v>
                </c:pt>
                <c:pt idx="9769">
                  <c:v>9.7690000000000001</c:v>
                </c:pt>
                <c:pt idx="9770">
                  <c:v>9.77</c:v>
                </c:pt>
                <c:pt idx="9771">
                  <c:v>9.7710000000000008</c:v>
                </c:pt>
                <c:pt idx="9772">
                  <c:v>9.7720000000000002</c:v>
                </c:pt>
                <c:pt idx="9773">
                  <c:v>9.7729999999999997</c:v>
                </c:pt>
                <c:pt idx="9774">
                  <c:v>9.7739999999999991</c:v>
                </c:pt>
                <c:pt idx="9775">
                  <c:v>9.7750000000000004</c:v>
                </c:pt>
                <c:pt idx="9776">
                  <c:v>9.7759999999999998</c:v>
                </c:pt>
                <c:pt idx="9777">
                  <c:v>9.7769999999999992</c:v>
                </c:pt>
                <c:pt idx="9778">
                  <c:v>9.7780000000000005</c:v>
                </c:pt>
                <c:pt idx="9779">
                  <c:v>9.7789999999999999</c:v>
                </c:pt>
                <c:pt idx="9780">
                  <c:v>9.7799999999999994</c:v>
                </c:pt>
                <c:pt idx="9781">
                  <c:v>9.7810000000000006</c:v>
                </c:pt>
                <c:pt idx="9782">
                  <c:v>9.782</c:v>
                </c:pt>
                <c:pt idx="9783">
                  <c:v>9.7829999999999995</c:v>
                </c:pt>
                <c:pt idx="9784">
                  <c:v>9.7840000000000007</c:v>
                </c:pt>
                <c:pt idx="9785">
                  <c:v>9.7850000000000001</c:v>
                </c:pt>
                <c:pt idx="9786">
                  <c:v>9.7859999999999996</c:v>
                </c:pt>
                <c:pt idx="9787">
                  <c:v>9.7870000000000008</c:v>
                </c:pt>
                <c:pt idx="9788">
                  <c:v>9.7880000000000003</c:v>
                </c:pt>
                <c:pt idx="9789">
                  <c:v>9.7889999999999997</c:v>
                </c:pt>
                <c:pt idx="9790">
                  <c:v>9.7899999999999991</c:v>
                </c:pt>
                <c:pt idx="9791">
                  <c:v>9.7910000000000004</c:v>
                </c:pt>
                <c:pt idx="9792">
                  <c:v>9.7919999999999998</c:v>
                </c:pt>
                <c:pt idx="9793">
                  <c:v>9.7929999999999993</c:v>
                </c:pt>
                <c:pt idx="9794">
                  <c:v>9.7940000000000005</c:v>
                </c:pt>
                <c:pt idx="9795">
                  <c:v>9.7949999999999999</c:v>
                </c:pt>
                <c:pt idx="9796">
                  <c:v>9.7959999999999994</c:v>
                </c:pt>
                <c:pt idx="9797">
                  <c:v>9.7970000000000006</c:v>
                </c:pt>
                <c:pt idx="9798">
                  <c:v>9.798</c:v>
                </c:pt>
                <c:pt idx="9799">
                  <c:v>9.7989999999999995</c:v>
                </c:pt>
                <c:pt idx="9800">
                  <c:v>9.8000000000000007</c:v>
                </c:pt>
                <c:pt idx="9801">
                  <c:v>9.8010000000000002</c:v>
                </c:pt>
                <c:pt idx="9802">
                  <c:v>9.8019999999999996</c:v>
                </c:pt>
                <c:pt idx="9803">
                  <c:v>9.8030000000000008</c:v>
                </c:pt>
                <c:pt idx="9804">
                  <c:v>9.8040000000000003</c:v>
                </c:pt>
                <c:pt idx="9805">
                  <c:v>9.8049999999999997</c:v>
                </c:pt>
                <c:pt idx="9806">
                  <c:v>9.8059999999999992</c:v>
                </c:pt>
                <c:pt idx="9807">
                  <c:v>9.8070000000000004</c:v>
                </c:pt>
                <c:pt idx="9808">
                  <c:v>9.8079999999999998</c:v>
                </c:pt>
                <c:pt idx="9809">
                  <c:v>9.8089999999999993</c:v>
                </c:pt>
                <c:pt idx="9810">
                  <c:v>9.81</c:v>
                </c:pt>
                <c:pt idx="9811">
                  <c:v>9.8109999999999999</c:v>
                </c:pt>
                <c:pt idx="9812">
                  <c:v>9.8119999999999994</c:v>
                </c:pt>
                <c:pt idx="9813">
                  <c:v>9.8130000000000006</c:v>
                </c:pt>
                <c:pt idx="9814">
                  <c:v>9.8140000000000001</c:v>
                </c:pt>
                <c:pt idx="9815">
                  <c:v>9.8149999999999995</c:v>
                </c:pt>
                <c:pt idx="9816">
                  <c:v>9.8160000000000007</c:v>
                </c:pt>
                <c:pt idx="9817">
                  <c:v>9.8170000000000002</c:v>
                </c:pt>
                <c:pt idx="9818">
                  <c:v>9.8179999999999996</c:v>
                </c:pt>
                <c:pt idx="9819">
                  <c:v>9.8190000000000008</c:v>
                </c:pt>
                <c:pt idx="9820">
                  <c:v>9.82</c:v>
                </c:pt>
                <c:pt idx="9821">
                  <c:v>9.8209999999999997</c:v>
                </c:pt>
                <c:pt idx="9822">
                  <c:v>9.8219999999999992</c:v>
                </c:pt>
                <c:pt idx="9823">
                  <c:v>9.8230000000000004</c:v>
                </c:pt>
                <c:pt idx="9824">
                  <c:v>9.8239999999999998</c:v>
                </c:pt>
                <c:pt idx="9825">
                  <c:v>9.8249999999999993</c:v>
                </c:pt>
                <c:pt idx="9826">
                  <c:v>9.8260000000000005</c:v>
                </c:pt>
                <c:pt idx="9827">
                  <c:v>9.827</c:v>
                </c:pt>
                <c:pt idx="9828">
                  <c:v>9.8279999999999994</c:v>
                </c:pt>
                <c:pt idx="9829">
                  <c:v>9.8290000000000006</c:v>
                </c:pt>
                <c:pt idx="9830">
                  <c:v>9.83</c:v>
                </c:pt>
                <c:pt idx="9831">
                  <c:v>9.8309999999999995</c:v>
                </c:pt>
                <c:pt idx="9832">
                  <c:v>9.8320000000000007</c:v>
                </c:pt>
                <c:pt idx="9833">
                  <c:v>9.8330000000000002</c:v>
                </c:pt>
                <c:pt idx="9834">
                  <c:v>9.8339999999999996</c:v>
                </c:pt>
                <c:pt idx="9835">
                  <c:v>9.8350000000000009</c:v>
                </c:pt>
                <c:pt idx="9836">
                  <c:v>9.8360000000000003</c:v>
                </c:pt>
                <c:pt idx="9837">
                  <c:v>9.8369999999999997</c:v>
                </c:pt>
                <c:pt idx="9838">
                  <c:v>9.8379999999999992</c:v>
                </c:pt>
                <c:pt idx="9839">
                  <c:v>9.8390000000000004</c:v>
                </c:pt>
                <c:pt idx="9840">
                  <c:v>9.84</c:v>
                </c:pt>
                <c:pt idx="9841">
                  <c:v>9.8409999999999993</c:v>
                </c:pt>
                <c:pt idx="9842">
                  <c:v>9.8420000000000005</c:v>
                </c:pt>
                <c:pt idx="9843">
                  <c:v>9.843</c:v>
                </c:pt>
                <c:pt idx="9844">
                  <c:v>9.8439999999999994</c:v>
                </c:pt>
                <c:pt idx="9845">
                  <c:v>9.8450000000000006</c:v>
                </c:pt>
                <c:pt idx="9846">
                  <c:v>9.8460000000000001</c:v>
                </c:pt>
                <c:pt idx="9847">
                  <c:v>9.8469999999999995</c:v>
                </c:pt>
                <c:pt idx="9848">
                  <c:v>9.8480000000000008</c:v>
                </c:pt>
                <c:pt idx="9849">
                  <c:v>9.8490000000000002</c:v>
                </c:pt>
                <c:pt idx="9850">
                  <c:v>9.85</c:v>
                </c:pt>
                <c:pt idx="9851">
                  <c:v>9.8510000000000009</c:v>
                </c:pt>
                <c:pt idx="9852">
                  <c:v>9.8520000000000003</c:v>
                </c:pt>
                <c:pt idx="9853">
                  <c:v>9.8529999999999998</c:v>
                </c:pt>
                <c:pt idx="9854">
                  <c:v>9.8539999999999992</c:v>
                </c:pt>
                <c:pt idx="9855">
                  <c:v>9.8550000000000004</c:v>
                </c:pt>
                <c:pt idx="9856">
                  <c:v>9.8559999999999999</c:v>
                </c:pt>
                <c:pt idx="9857">
                  <c:v>9.8569999999999993</c:v>
                </c:pt>
                <c:pt idx="9858">
                  <c:v>9.8580000000000005</c:v>
                </c:pt>
                <c:pt idx="9859">
                  <c:v>9.859</c:v>
                </c:pt>
                <c:pt idx="9860">
                  <c:v>9.86</c:v>
                </c:pt>
                <c:pt idx="9861">
                  <c:v>9.8610000000000007</c:v>
                </c:pt>
                <c:pt idx="9862">
                  <c:v>9.8620000000000001</c:v>
                </c:pt>
                <c:pt idx="9863">
                  <c:v>9.8629999999999995</c:v>
                </c:pt>
                <c:pt idx="9864">
                  <c:v>9.8640000000000008</c:v>
                </c:pt>
                <c:pt idx="9865">
                  <c:v>9.8650000000000002</c:v>
                </c:pt>
                <c:pt idx="9866">
                  <c:v>9.8659999999999997</c:v>
                </c:pt>
                <c:pt idx="9867">
                  <c:v>9.8670000000000009</c:v>
                </c:pt>
                <c:pt idx="9868">
                  <c:v>9.8680000000000003</c:v>
                </c:pt>
                <c:pt idx="9869">
                  <c:v>9.8689999999999998</c:v>
                </c:pt>
                <c:pt idx="9870">
                  <c:v>9.8699999999999992</c:v>
                </c:pt>
                <c:pt idx="9871">
                  <c:v>9.8710000000000004</c:v>
                </c:pt>
                <c:pt idx="9872">
                  <c:v>9.8719999999999999</c:v>
                </c:pt>
                <c:pt idx="9873">
                  <c:v>9.8729999999999993</c:v>
                </c:pt>
                <c:pt idx="9874">
                  <c:v>9.8740000000000006</c:v>
                </c:pt>
                <c:pt idx="9875">
                  <c:v>9.875</c:v>
                </c:pt>
                <c:pt idx="9876">
                  <c:v>9.8759999999999994</c:v>
                </c:pt>
                <c:pt idx="9877">
                  <c:v>9.8770000000000007</c:v>
                </c:pt>
                <c:pt idx="9878">
                  <c:v>9.8780000000000001</c:v>
                </c:pt>
                <c:pt idx="9879">
                  <c:v>9.8789999999999996</c:v>
                </c:pt>
                <c:pt idx="9880">
                  <c:v>9.8800000000000008</c:v>
                </c:pt>
                <c:pt idx="9881">
                  <c:v>9.8810000000000002</c:v>
                </c:pt>
                <c:pt idx="9882">
                  <c:v>9.8819999999999997</c:v>
                </c:pt>
                <c:pt idx="9883">
                  <c:v>9.8829999999999991</c:v>
                </c:pt>
                <c:pt idx="9884">
                  <c:v>9.8840000000000003</c:v>
                </c:pt>
                <c:pt idx="9885">
                  <c:v>9.8849999999999998</c:v>
                </c:pt>
                <c:pt idx="9886">
                  <c:v>9.8859999999999992</c:v>
                </c:pt>
                <c:pt idx="9887">
                  <c:v>9.8870000000000005</c:v>
                </c:pt>
                <c:pt idx="9888">
                  <c:v>9.8879999999999999</c:v>
                </c:pt>
                <c:pt idx="9889">
                  <c:v>9.8889999999999993</c:v>
                </c:pt>
                <c:pt idx="9890">
                  <c:v>9.89</c:v>
                </c:pt>
                <c:pt idx="9891">
                  <c:v>9.891</c:v>
                </c:pt>
                <c:pt idx="9892">
                  <c:v>9.8919999999999995</c:v>
                </c:pt>
                <c:pt idx="9893">
                  <c:v>9.8930000000000007</c:v>
                </c:pt>
                <c:pt idx="9894">
                  <c:v>9.8940000000000001</c:v>
                </c:pt>
                <c:pt idx="9895">
                  <c:v>9.8949999999999996</c:v>
                </c:pt>
                <c:pt idx="9896">
                  <c:v>9.8960000000000008</c:v>
                </c:pt>
                <c:pt idx="9897">
                  <c:v>9.8970000000000002</c:v>
                </c:pt>
                <c:pt idx="9898">
                  <c:v>9.8979999999999997</c:v>
                </c:pt>
                <c:pt idx="9899">
                  <c:v>9.8989999999999991</c:v>
                </c:pt>
                <c:pt idx="9900">
                  <c:v>9.9</c:v>
                </c:pt>
                <c:pt idx="9901">
                  <c:v>9.9009999999999998</c:v>
                </c:pt>
                <c:pt idx="9902">
                  <c:v>9.9019999999999992</c:v>
                </c:pt>
                <c:pt idx="9903">
                  <c:v>9.9030000000000005</c:v>
                </c:pt>
                <c:pt idx="9904">
                  <c:v>9.9039999999999999</c:v>
                </c:pt>
                <c:pt idx="9905">
                  <c:v>9.9049999999999994</c:v>
                </c:pt>
                <c:pt idx="9906">
                  <c:v>9.9060000000000006</c:v>
                </c:pt>
                <c:pt idx="9907">
                  <c:v>9.907</c:v>
                </c:pt>
                <c:pt idx="9908">
                  <c:v>9.9079999999999995</c:v>
                </c:pt>
                <c:pt idx="9909">
                  <c:v>9.9090000000000007</c:v>
                </c:pt>
                <c:pt idx="9910">
                  <c:v>9.91</c:v>
                </c:pt>
                <c:pt idx="9911">
                  <c:v>9.9109999999999996</c:v>
                </c:pt>
                <c:pt idx="9912">
                  <c:v>9.9120000000000008</c:v>
                </c:pt>
                <c:pt idx="9913">
                  <c:v>9.9130000000000003</c:v>
                </c:pt>
                <c:pt idx="9914">
                  <c:v>9.9139999999999997</c:v>
                </c:pt>
                <c:pt idx="9915">
                  <c:v>9.9149999999999991</c:v>
                </c:pt>
                <c:pt idx="9916">
                  <c:v>9.9160000000000004</c:v>
                </c:pt>
                <c:pt idx="9917">
                  <c:v>9.9169999999999998</c:v>
                </c:pt>
                <c:pt idx="9918">
                  <c:v>9.9179999999999993</c:v>
                </c:pt>
                <c:pt idx="9919">
                  <c:v>9.9190000000000005</c:v>
                </c:pt>
                <c:pt idx="9920">
                  <c:v>9.92</c:v>
                </c:pt>
                <c:pt idx="9921">
                  <c:v>9.9209999999999994</c:v>
                </c:pt>
                <c:pt idx="9922">
                  <c:v>9.9220000000000006</c:v>
                </c:pt>
                <c:pt idx="9923">
                  <c:v>9.923</c:v>
                </c:pt>
                <c:pt idx="9924">
                  <c:v>9.9239999999999995</c:v>
                </c:pt>
                <c:pt idx="9925">
                  <c:v>9.9250000000000007</c:v>
                </c:pt>
                <c:pt idx="9926">
                  <c:v>9.9260000000000002</c:v>
                </c:pt>
                <c:pt idx="9927">
                  <c:v>9.9269999999999996</c:v>
                </c:pt>
                <c:pt idx="9928">
                  <c:v>9.9280000000000008</c:v>
                </c:pt>
                <c:pt idx="9929">
                  <c:v>9.9290000000000003</c:v>
                </c:pt>
                <c:pt idx="9930">
                  <c:v>9.93</c:v>
                </c:pt>
                <c:pt idx="9931">
                  <c:v>9.9309999999999992</c:v>
                </c:pt>
                <c:pt idx="9932">
                  <c:v>9.9320000000000004</c:v>
                </c:pt>
                <c:pt idx="9933">
                  <c:v>9.9329999999999998</c:v>
                </c:pt>
                <c:pt idx="9934">
                  <c:v>9.9339999999999993</c:v>
                </c:pt>
                <c:pt idx="9935">
                  <c:v>9.9350000000000005</c:v>
                </c:pt>
                <c:pt idx="9936">
                  <c:v>9.9359999999999999</c:v>
                </c:pt>
                <c:pt idx="9937">
                  <c:v>9.9369999999999994</c:v>
                </c:pt>
                <c:pt idx="9938">
                  <c:v>9.9380000000000006</c:v>
                </c:pt>
                <c:pt idx="9939">
                  <c:v>9.9390000000000001</c:v>
                </c:pt>
                <c:pt idx="9940">
                  <c:v>9.94</c:v>
                </c:pt>
                <c:pt idx="9941">
                  <c:v>9.9410000000000007</c:v>
                </c:pt>
                <c:pt idx="9942">
                  <c:v>9.9420000000000002</c:v>
                </c:pt>
                <c:pt idx="9943">
                  <c:v>9.9429999999999996</c:v>
                </c:pt>
                <c:pt idx="9944">
                  <c:v>9.9440000000000008</c:v>
                </c:pt>
                <c:pt idx="9945">
                  <c:v>9.9450000000000003</c:v>
                </c:pt>
                <c:pt idx="9946">
                  <c:v>9.9459999999999997</c:v>
                </c:pt>
                <c:pt idx="9947">
                  <c:v>9.9469999999999992</c:v>
                </c:pt>
                <c:pt idx="9948">
                  <c:v>9.9480000000000004</c:v>
                </c:pt>
                <c:pt idx="9949">
                  <c:v>9.9489999999999998</c:v>
                </c:pt>
                <c:pt idx="9950">
                  <c:v>9.9499999999999993</c:v>
                </c:pt>
                <c:pt idx="9951">
                  <c:v>9.9510000000000005</c:v>
                </c:pt>
                <c:pt idx="9952">
                  <c:v>9.952</c:v>
                </c:pt>
                <c:pt idx="9953">
                  <c:v>9.9529999999999994</c:v>
                </c:pt>
                <c:pt idx="9954">
                  <c:v>9.9540000000000006</c:v>
                </c:pt>
                <c:pt idx="9955">
                  <c:v>9.9550000000000001</c:v>
                </c:pt>
                <c:pt idx="9956">
                  <c:v>9.9559999999999995</c:v>
                </c:pt>
                <c:pt idx="9957">
                  <c:v>9.9570000000000007</c:v>
                </c:pt>
                <c:pt idx="9958">
                  <c:v>9.9580000000000002</c:v>
                </c:pt>
                <c:pt idx="9959">
                  <c:v>9.9589999999999996</c:v>
                </c:pt>
                <c:pt idx="9960">
                  <c:v>9.9600000000000009</c:v>
                </c:pt>
                <c:pt idx="9961">
                  <c:v>9.9610000000000003</c:v>
                </c:pt>
                <c:pt idx="9962">
                  <c:v>9.9619999999999997</c:v>
                </c:pt>
                <c:pt idx="9963">
                  <c:v>9.9629999999999992</c:v>
                </c:pt>
                <c:pt idx="9964">
                  <c:v>9.9640000000000004</c:v>
                </c:pt>
                <c:pt idx="9965">
                  <c:v>9.9649999999999999</c:v>
                </c:pt>
                <c:pt idx="9966">
                  <c:v>9.9659999999999993</c:v>
                </c:pt>
                <c:pt idx="9967">
                  <c:v>9.9670000000000005</c:v>
                </c:pt>
                <c:pt idx="9968">
                  <c:v>9.968</c:v>
                </c:pt>
                <c:pt idx="9969">
                  <c:v>9.9689999999999994</c:v>
                </c:pt>
                <c:pt idx="9970">
                  <c:v>9.9700000000000006</c:v>
                </c:pt>
                <c:pt idx="9971">
                  <c:v>9.9710000000000001</c:v>
                </c:pt>
                <c:pt idx="9972">
                  <c:v>9.9719999999999995</c:v>
                </c:pt>
                <c:pt idx="9973">
                  <c:v>9.9730000000000008</c:v>
                </c:pt>
                <c:pt idx="9974">
                  <c:v>9.9740000000000002</c:v>
                </c:pt>
                <c:pt idx="9975">
                  <c:v>9.9749999999999996</c:v>
                </c:pt>
                <c:pt idx="9976">
                  <c:v>9.9760000000000009</c:v>
                </c:pt>
                <c:pt idx="9977">
                  <c:v>9.9770000000000003</c:v>
                </c:pt>
                <c:pt idx="9978">
                  <c:v>9.9779999999999998</c:v>
                </c:pt>
                <c:pt idx="9979">
                  <c:v>9.9789999999999992</c:v>
                </c:pt>
                <c:pt idx="9980">
                  <c:v>9.98</c:v>
                </c:pt>
                <c:pt idx="9981">
                  <c:v>9.9809999999999999</c:v>
                </c:pt>
                <c:pt idx="9982">
                  <c:v>9.9819999999999993</c:v>
                </c:pt>
                <c:pt idx="9983">
                  <c:v>9.9830000000000005</c:v>
                </c:pt>
                <c:pt idx="9984">
                  <c:v>9.984</c:v>
                </c:pt>
                <c:pt idx="9985">
                  <c:v>9.9849999999999994</c:v>
                </c:pt>
                <c:pt idx="9986">
                  <c:v>9.9860000000000007</c:v>
                </c:pt>
                <c:pt idx="9987">
                  <c:v>9.9870000000000001</c:v>
                </c:pt>
                <c:pt idx="9988">
                  <c:v>9.9879999999999995</c:v>
                </c:pt>
                <c:pt idx="9989">
                  <c:v>9.9890000000000008</c:v>
                </c:pt>
                <c:pt idx="9990">
                  <c:v>9.99</c:v>
                </c:pt>
                <c:pt idx="9991">
                  <c:v>9.9909999999999997</c:v>
                </c:pt>
                <c:pt idx="9992">
                  <c:v>9.9920000000000009</c:v>
                </c:pt>
                <c:pt idx="9993">
                  <c:v>9.9930000000000003</c:v>
                </c:pt>
                <c:pt idx="9994">
                  <c:v>9.9939999999999998</c:v>
                </c:pt>
                <c:pt idx="9995">
                  <c:v>9.9949999999999992</c:v>
                </c:pt>
                <c:pt idx="9996">
                  <c:v>9.9960000000000004</c:v>
                </c:pt>
                <c:pt idx="9997">
                  <c:v>9.9969999999999999</c:v>
                </c:pt>
                <c:pt idx="9998">
                  <c:v>9.9979999999999993</c:v>
                </c:pt>
                <c:pt idx="9999">
                  <c:v>9.9990000000000006</c:v>
                </c:pt>
                <c:pt idx="10000">
                  <c:v>10</c:v>
                </c:pt>
              </c:numCache>
            </c:numRef>
          </c:xVal>
          <c:yVal>
            <c:numRef>
              <c:f>Sheet2!$I$2:$I$10002</c:f>
              <c:numCache>
                <c:formatCode>0.0000E+00</c:formatCode>
                <c:ptCount val="1000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43.158000000000001</c:v>
                </c:pt>
                <c:pt idx="9">
                  <c:v>69.36</c:v>
                </c:pt>
                <c:pt idx="10">
                  <c:v>60.24</c:v>
                </c:pt>
                <c:pt idx="11">
                  <c:v>85.289000000000001</c:v>
                </c:pt>
                <c:pt idx="12">
                  <c:v>88.293999999999997</c:v>
                </c:pt>
                <c:pt idx="13">
                  <c:v>87.424999999999997</c:v>
                </c:pt>
                <c:pt idx="14">
                  <c:v>86.626000000000005</c:v>
                </c:pt>
                <c:pt idx="15">
                  <c:v>94.406000000000006</c:v>
                </c:pt>
                <c:pt idx="16">
                  <c:v>92.796999999999997</c:v>
                </c:pt>
                <c:pt idx="17">
                  <c:v>105.71</c:v>
                </c:pt>
                <c:pt idx="18">
                  <c:v>94.929000000000002</c:v>
                </c:pt>
                <c:pt idx="19">
                  <c:v>99.518000000000001</c:v>
                </c:pt>
                <c:pt idx="20">
                  <c:v>73.254000000000005</c:v>
                </c:pt>
                <c:pt idx="21">
                  <c:v>96.917000000000002</c:v>
                </c:pt>
                <c:pt idx="22">
                  <c:v>92.792000000000002</c:v>
                </c:pt>
                <c:pt idx="23">
                  <c:v>95.492000000000004</c:v>
                </c:pt>
                <c:pt idx="24">
                  <c:v>92.463999999999999</c:v>
                </c:pt>
                <c:pt idx="25">
                  <c:v>103.02</c:v>
                </c:pt>
                <c:pt idx="26">
                  <c:v>88.841999999999999</c:v>
                </c:pt>
                <c:pt idx="27">
                  <c:v>79.397999999999996</c:v>
                </c:pt>
                <c:pt idx="28">
                  <c:v>89.007999999999996</c:v>
                </c:pt>
                <c:pt idx="29">
                  <c:v>102.71</c:v>
                </c:pt>
                <c:pt idx="30">
                  <c:v>102.72</c:v>
                </c:pt>
                <c:pt idx="31">
                  <c:v>91.683000000000007</c:v>
                </c:pt>
                <c:pt idx="32">
                  <c:v>89.822000000000003</c:v>
                </c:pt>
                <c:pt idx="33">
                  <c:v>95.174000000000007</c:v>
                </c:pt>
                <c:pt idx="34">
                  <c:v>97.677000000000007</c:v>
                </c:pt>
                <c:pt idx="35">
                  <c:v>89.361999999999995</c:v>
                </c:pt>
                <c:pt idx="36">
                  <c:v>95.088999999999999</c:v>
                </c:pt>
                <c:pt idx="37">
                  <c:v>103.44</c:v>
                </c:pt>
                <c:pt idx="38">
                  <c:v>111.06</c:v>
                </c:pt>
                <c:pt idx="39">
                  <c:v>113.54</c:v>
                </c:pt>
                <c:pt idx="40">
                  <c:v>111.37</c:v>
                </c:pt>
                <c:pt idx="41">
                  <c:v>110.09</c:v>
                </c:pt>
                <c:pt idx="42">
                  <c:v>107.2</c:v>
                </c:pt>
                <c:pt idx="43">
                  <c:v>100.22</c:v>
                </c:pt>
                <c:pt idx="44">
                  <c:v>81.527000000000001</c:v>
                </c:pt>
                <c:pt idx="45">
                  <c:v>97.96</c:v>
                </c:pt>
                <c:pt idx="46">
                  <c:v>104.47</c:v>
                </c:pt>
                <c:pt idx="47">
                  <c:v>109.09</c:v>
                </c:pt>
                <c:pt idx="48">
                  <c:v>110.81</c:v>
                </c:pt>
                <c:pt idx="49">
                  <c:v>110.57</c:v>
                </c:pt>
                <c:pt idx="50">
                  <c:v>112.21</c:v>
                </c:pt>
                <c:pt idx="51">
                  <c:v>115.39</c:v>
                </c:pt>
                <c:pt idx="52">
                  <c:v>117.78</c:v>
                </c:pt>
                <c:pt idx="53">
                  <c:v>119.23</c:v>
                </c:pt>
                <c:pt idx="54">
                  <c:v>119.83</c:v>
                </c:pt>
                <c:pt idx="55">
                  <c:v>120.12</c:v>
                </c:pt>
                <c:pt idx="56">
                  <c:v>120.32</c:v>
                </c:pt>
                <c:pt idx="57">
                  <c:v>120.19</c:v>
                </c:pt>
                <c:pt idx="58">
                  <c:v>119.15</c:v>
                </c:pt>
                <c:pt idx="59">
                  <c:v>117.78</c:v>
                </c:pt>
                <c:pt idx="60">
                  <c:v>116.69</c:v>
                </c:pt>
                <c:pt idx="61">
                  <c:v>114.49</c:v>
                </c:pt>
                <c:pt idx="62">
                  <c:v>109.84</c:v>
                </c:pt>
                <c:pt idx="63">
                  <c:v>96.254000000000005</c:v>
                </c:pt>
                <c:pt idx="64">
                  <c:v>104.82</c:v>
                </c:pt>
                <c:pt idx="65">
                  <c:v>107.91</c:v>
                </c:pt>
                <c:pt idx="66">
                  <c:v>112.57</c:v>
                </c:pt>
                <c:pt idx="67">
                  <c:v>118.27</c:v>
                </c:pt>
                <c:pt idx="68">
                  <c:v>118.78</c:v>
                </c:pt>
                <c:pt idx="69">
                  <c:v>120.56</c:v>
                </c:pt>
                <c:pt idx="70">
                  <c:v>120.3</c:v>
                </c:pt>
                <c:pt idx="71">
                  <c:v>121.81</c:v>
                </c:pt>
                <c:pt idx="72">
                  <c:v>122.24</c:v>
                </c:pt>
                <c:pt idx="73">
                  <c:v>122.97</c:v>
                </c:pt>
                <c:pt idx="74">
                  <c:v>122.65</c:v>
                </c:pt>
                <c:pt idx="75">
                  <c:v>121.68</c:v>
                </c:pt>
                <c:pt idx="76">
                  <c:v>121.96</c:v>
                </c:pt>
                <c:pt idx="77">
                  <c:v>121.18</c:v>
                </c:pt>
                <c:pt idx="78">
                  <c:v>119.21</c:v>
                </c:pt>
                <c:pt idx="79">
                  <c:v>118.99</c:v>
                </c:pt>
                <c:pt idx="80">
                  <c:v>118.16</c:v>
                </c:pt>
                <c:pt idx="81">
                  <c:v>114.95</c:v>
                </c:pt>
                <c:pt idx="82">
                  <c:v>112.64</c:v>
                </c:pt>
                <c:pt idx="83">
                  <c:v>105.7</c:v>
                </c:pt>
                <c:pt idx="84">
                  <c:v>96.801000000000002</c:v>
                </c:pt>
                <c:pt idx="85">
                  <c:v>106.45</c:v>
                </c:pt>
                <c:pt idx="86">
                  <c:v>113.41</c:v>
                </c:pt>
                <c:pt idx="87">
                  <c:v>117.57</c:v>
                </c:pt>
                <c:pt idx="88">
                  <c:v>118.6</c:v>
                </c:pt>
                <c:pt idx="89">
                  <c:v>119.23</c:v>
                </c:pt>
                <c:pt idx="90">
                  <c:v>120.04</c:v>
                </c:pt>
                <c:pt idx="91">
                  <c:v>120.7</c:v>
                </c:pt>
                <c:pt idx="92">
                  <c:v>121.99</c:v>
                </c:pt>
                <c:pt idx="93">
                  <c:v>121.75</c:v>
                </c:pt>
                <c:pt idx="94">
                  <c:v>122.72</c:v>
                </c:pt>
                <c:pt idx="95">
                  <c:v>121.3</c:v>
                </c:pt>
                <c:pt idx="96">
                  <c:v>121.27</c:v>
                </c:pt>
                <c:pt idx="97">
                  <c:v>121.01</c:v>
                </c:pt>
                <c:pt idx="98">
                  <c:v>121.28</c:v>
                </c:pt>
                <c:pt idx="99">
                  <c:v>119.55</c:v>
                </c:pt>
                <c:pt idx="100">
                  <c:v>116.15</c:v>
                </c:pt>
                <c:pt idx="101">
                  <c:v>114.84</c:v>
                </c:pt>
                <c:pt idx="102">
                  <c:v>113.39</c:v>
                </c:pt>
                <c:pt idx="103">
                  <c:v>106.92</c:v>
                </c:pt>
                <c:pt idx="104">
                  <c:v>105.46</c:v>
                </c:pt>
                <c:pt idx="105">
                  <c:v>97.185000000000002</c:v>
                </c:pt>
                <c:pt idx="106">
                  <c:v>104.58</c:v>
                </c:pt>
                <c:pt idx="107">
                  <c:v>106.87</c:v>
                </c:pt>
                <c:pt idx="108">
                  <c:v>113.09</c:v>
                </c:pt>
                <c:pt idx="109">
                  <c:v>117.53</c:v>
                </c:pt>
                <c:pt idx="110">
                  <c:v>118.53</c:v>
                </c:pt>
                <c:pt idx="111">
                  <c:v>119.59</c:v>
                </c:pt>
                <c:pt idx="112">
                  <c:v>121.28</c:v>
                </c:pt>
                <c:pt idx="113">
                  <c:v>121.71</c:v>
                </c:pt>
                <c:pt idx="114">
                  <c:v>121.27</c:v>
                </c:pt>
                <c:pt idx="115">
                  <c:v>120.52</c:v>
                </c:pt>
                <c:pt idx="116">
                  <c:v>119.79</c:v>
                </c:pt>
                <c:pt idx="117">
                  <c:v>120.51</c:v>
                </c:pt>
                <c:pt idx="118">
                  <c:v>119.01</c:v>
                </c:pt>
                <c:pt idx="119">
                  <c:v>118.62</c:v>
                </c:pt>
                <c:pt idx="120">
                  <c:v>116.37</c:v>
                </c:pt>
                <c:pt idx="121">
                  <c:v>115.35</c:v>
                </c:pt>
                <c:pt idx="122">
                  <c:v>113.9</c:v>
                </c:pt>
                <c:pt idx="123">
                  <c:v>113.59</c:v>
                </c:pt>
                <c:pt idx="124">
                  <c:v>108.91</c:v>
                </c:pt>
                <c:pt idx="125">
                  <c:v>60.026000000000003</c:v>
                </c:pt>
                <c:pt idx="126">
                  <c:v>98.879000000000005</c:v>
                </c:pt>
                <c:pt idx="127">
                  <c:v>104.71</c:v>
                </c:pt>
                <c:pt idx="128">
                  <c:v>111.56</c:v>
                </c:pt>
                <c:pt idx="129">
                  <c:v>113.04</c:v>
                </c:pt>
                <c:pt idx="130">
                  <c:v>114.48</c:v>
                </c:pt>
                <c:pt idx="131">
                  <c:v>116.84</c:v>
                </c:pt>
                <c:pt idx="132">
                  <c:v>116.95</c:v>
                </c:pt>
                <c:pt idx="133">
                  <c:v>118.33</c:v>
                </c:pt>
                <c:pt idx="134">
                  <c:v>119.26</c:v>
                </c:pt>
                <c:pt idx="135">
                  <c:v>119.04</c:v>
                </c:pt>
                <c:pt idx="136">
                  <c:v>118.82</c:v>
                </c:pt>
                <c:pt idx="137">
                  <c:v>119.03</c:v>
                </c:pt>
                <c:pt idx="138">
                  <c:v>117.91</c:v>
                </c:pt>
                <c:pt idx="139">
                  <c:v>116.36</c:v>
                </c:pt>
                <c:pt idx="140">
                  <c:v>115.74</c:v>
                </c:pt>
                <c:pt idx="141">
                  <c:v>113.81</c:v>
                </c:pt>
                <c:pt idx="142">
                  <c:v>113.37</c:v>
                </c:pt>
                <c:pt idx="143">
                  <c:v>112.23</c:v>
                </c:pt>
                <c:pt idx="144">
                  <c:v>110.46</c:v>
                </c:pt>
                <c:pt idx="145">
                  <c:v>106.22</c:v>
                </c:pt>
                <c:pt idx="146">
                  <c:v>97.691000000000003</c:v>
                </c:pt>
                <c:pt idx="147">
                  <c:v>79.930999999999997</c:v>
                </c:pt>
                <c:pt idx="148">
                  <c:v>99.72</c:v>
                </c:pt>
                <c:pt idx="149">
                  <c:v>109.52</c:v>
                </c:pt>
                <c:pt idx="150">
                  <c:v>113.78</c:v>
                </c:pt>
                <c:pt idx="151">
                  <c:v>115.44</c:v>
                </c:pt>
                <c:pt idx="152">
                  <c:v>116.2</c:v>
                </c:pt>
                <c:pt idx="153">
                  <c:v>117.36</c:v>
                </c:pt>
                <c:pt idx="154">
                  <c:v>117.85</c:v>
                </c:pt>
                <c:pt idx="155">
                  <c:v>118.35</c:v>
                </c:pt>
                <c:pt idx="156">
                  <c:v>118.31</c:v>
                </c:pt>
                <c:pt idx="157">
                  <c:v>118.04</c:v>
                </c:pt>
                <c:pt idx="158">
                  <c:v>117.94</c:v>
                </c:pt>
                <c:pt idx="159">
                  <c:v>117.32</c:v>
                </c:pt>
                <c:pt idx="160">
                  <c:v>116.66</c:v>
                </c:pt>
                <c:pt idx="161">
                  <c:v>115.42</c:v>
                </c:pt>
                <c:pt idx="162">
                  <c:v>113.85</c:v>
                </c:pt>
                <c:pt idx="163">
                  <c:v>111.18</c:v>
                </c:pt>
                <c:pt idx="164">
                  <c:v>108.02</c:v>
                </c:pt>
                <c:pt idx="165">
                  <c:v>106.45</c:v>
                </c:pt>
                <c:pt idx="166">
                  <c:v>100.49</c:v>
                </c:pt>
                <c:pt idx="167">
                  <c:v>98.198999999999998</c:v>
                </c:pt>
                <c:pt idx="168">
                  <c:v>99.947999999999993</c:v>
                </c:pt>
                <c:pt idx="169">
                  <c:v>108.33</c:v>
                </c:pt>
                <c:pt idx="170">
                  <c:v>109.63</c:v>
                </c:pt>
                <c:pt idx="171">
                  <c:v>113.12</c:v>
                </c:pt>
                <c:pt idx="172">
                  <c:v>114.17</c:v>
                </c:pt>
                <c:pt idx="173">
                  <c:v>115.75</c:v>
                </c:pt>
                <c:pt idx="174">
                  <c:v>116.66</c:v>
                </c:pt>
                <c:pt idx="175">
                  <c:v>116.71</c:v>
                </c:pt>
                <c:pt idx="176">
                  <c:v>117.43</c:v>
                </c:pt>
                <c:pt idx="177">
                  <c:v>117.21</c:v>
                </c:pt>
                <c:pt idx="178">
                  <c:v>116.51</c:v>
                </c:pt>
                <c:pt idx="179">
                  <c:v>117.2</c:v>
                </c:pt>
                <c:pt idx="180">
                  <c:v>117.61</c:v>
                </c:pt>
                <c:pt idx="181">
                  <c:v>116.42</c:v>
                </c:pt>
                <c:pt idx="182">
                  <c:v>115.95</c:v>
                </c:pt>
                <c:pt idx="183">
                  <c:v>114.82</c:v>
                </c:pt>
                <c:pt idx="184">
                  <c:v>113.17</c:v>
                </c:pt>
                <c:pt idx="185">
                  <c:v>111.28</c:v>
                </c:pt>
                <c:pt idx="186">
                  <c:v>106.38</c:v>
                </c:pt>
                <c:pt idx="187">
                  <c:v>94.21</c:v>
                </c:pt>
                <c:pt idx="188">
                  <c:v>85.950999999999993</c:v>
                </c:pt>
                <c:pt idx="189">
                  <c:v>100.37</c:v>
                </c:pt>
                <c:pt idx="190">
                  <c:v>102.99</c:v>
                </c:pt>
                <c:pt idx="191">
                  <c:v>105.69</c:v>
                </c:pt>
                <c:pt idx="192">
                  <c:v>112.2</c:v>
                </c:pt>
                <c:pt idx="193">
                  <c:v>111.58</c:v>
                </c:pt>
                <c:pt idx="194">
                  <c:v>115.29</c:v>
                </c:pt>
                <c:pt idx="195">
                  <c:v>114.52</c:v>
                </c:pt>
                <c:pt idx="196">
                  <c:v>115.54</c:v>
                </c:pt>
                <c:pt idx="197">
                  <c:v>116.19</c:v>
                </c:pt>
                <c:pt idx="198">
                  <c:v>117.68</c:v>
                </c:pt>
                <c:pt idx="199">
                  <c:v>117.6</c:v>
                </c:pt>
                <c:pt idx="200">
                  <c:v>115.18</c:v>
                </c:pt>
                <c:pt idx="201">
                  <c:v>115.59</c:v>
                </c:pt>
                <c:pt idx="202">
                  <c:v>115.56</c:v>
                </c:pt>
                <c:pt idx="203">
                  <c:v>113.35</c:v>
                </c:pt>
                <c:pt idx="204">
                  <c:v>113.7</c:v>
                </c:pt>
                <c:pt idx="205">
                  <c:v>113.64</c:v>
                </c:pt>
                <c:pt idx="206">
                  <c:v>111.12</c:v>
                </c:pt>
                <c:pt idx="207">
                  <c:v>111.26</c:v>
                </c:pt>
                <c:pt idx="208">
                  <c:v>106.73</c:v>
                </c:pt>
                <c:pt idx="209">
                  <c:v>88.611999999999995</c:v>
                </c:pt>
                <c:pt idx="210">
                  <c:v>68.835999999999999</c:v>
                </c:pt>
                <c:pt idx="211">
                  <c:v>101.5</c:v>
                </c:pt>
                <c:pt idx="212">
                  <c:v>109.46</c:v>
                </c:pt>
                <c:pt idx="213">
                  <c:v>111.2</c:v>
                </c:pt>
                <c:pt idx="214">
                  <c:v>110.88</c:v>
                </c:pt>
                <c:pt idx="215">
                  <c:v>110.45</c:v>
                </c:pt>
                <c:pt idx="216">
                  <c:v>109.88</c:v>
                </c:pt>
                <c:pt idx="217">
                  <c:v>114.55</c:v>
                </c:pt>
                <c:pt idx="218">
                  <c:v>113.74</c:v>
                </c:pt>
                <c:pt idx="219">
                  <c:v>115.93</c:v>
                </c:pt>
                <c:pt idx="220">
                  <c:v>113.66</c:v>
                </c:pt>
                <c:pt idx="221">
                  <c:v>114.31</c:v>
                </c:pt>
                <c:pt idx="222">
                  <c:v>114.57</c:v>
                </c:pt>
                <c:pt idx="223">
                  <c:v>115.93</c:v>
                </c:pt>
                <c:pt idx="224">
                  <c:v>113.93</c:v>
                </c:pt>
                <c:pt idx="225">
                  <c:v>108.4</c:v>
                </c:pt>
                <c:pt idx="226">
                  <c:v>108.35</c:v>
                </c:pt>
                <c:pt idx="227">
                  <c:v>106.74</c:v>
                </c:pt>
                <c:pt idx="228">
                  <c:v>94.436000000000007</c:v>
                </c:pt>
                <c:pt idx="229">
                  <c:v>100.15</c:v>
                </c:pt>
                <c:pt idx="230">
                  <c:v>98.66</c:v>
                </c:pt>
                <c:pt idx="231">
                  <c:v>92.840999999999994</c:v>
                </c:pt>
                <c:pt idx="232">
                  <c:v>78.721000000000004</c:v>
                </c:pt>
                <c:pt idx="233">
                  <c:v>102.84</c:v>
                </c:pt>
                <c:pt idx="234">
                  <c:v>109.94</c:v>
                </c:pt>
                <c:pt idx="235">
                  <c:v>108.67</c:v>
                </c:pt>
                <c:pt idx="236">
                  <c:v>110.33</c:v>
                </c:pt>
                <c:pt idx="237">
                  <c:v>113.34</c:v>
                </c:pt>
                <c:pt idx="238">
                  <c:v>113.33</c:v>
                </c:pt>
                <c:pt idx="239">
                  <c:v>111.1</c:v>
                </c:pt>
                <c:pt idx="240">
                  <c:v>110.13</c:v>
                </c:pt>
                <c:pt idx="241">
                  <c:v>108.76</c:v>
                </c:pt>
                <c:pt idx="242">
                  <c:v>112.29</c:v>
                </c:pt>
                <c:pt idx="243">
                  <c:v>110.8</c:v>
                </c:pt>
                <c:pt idx="244">
                  <c:v>112.06</c:v>
                </c:pt>
                <c:pt idx="245">
                  <c:v>108.46</c:v>
                </c:pt>
                <c:pt idx="246">
                  <c:v>107.82</c:v>
                </c:pt>
                <c:pt idx="247">
                  <c:v>107.62</c:v>
                </c:pt>
                <c:pt idx="248">
                  <c:v>108.89</c:v>
                </c:pt>
                <c:pt idx="249">
                  <c:v>101.41</c:v>
                </c:pt>
                <c:pt idx="250">
                  <c:v>99.447999999999993</c:v>
                </c:pt>
                <c:pt idx="251">
                  <c:v>99.951999999999998</c:v>
                </c:pt>
                <c:pt idx="252">
                  <c:v>101.91</c:v>
                </c:pt>
                <c:pt idx="253">
                  <c:v>108.35</c:v>
                </c:pt>
                <c:pt idx="254">
                  <c:v>106.87</c:v>
                </c:pt>
                <c:pt idx="255">
                  <c:v>106.79</c:v>
                </c:pt>
                <c:pt idx="256">
                  <c:v>109.87</c:v>
                </c:pt>
                <c:pt idx="257">
                  <c:v>108.76</c:v>
                </c:pt>
                <c:pt idx="258">
                  <c:v>110.15</c:v>
                </c:pt>
                <c:pt idx="259">
                  <c:v>112.59</c:v>
                </c:pt>
                <c:pt idx="260">
                  <c:v>111.63</c:v>
                </c:pt>
                <c:pt idx="261">
                  <c:v>111.3</c:v>
                </c:pt>
                <c:pt idx="262">
                  <c:v>111.92</c:v>
                </c:pt>
                <c:pt idx="263">
                  <c:v>111.26</c:v>
                </c:pt>
                <c:pt idx="264">
                  <c:v>108.14</c:v>
                </c:pt>
                <c:pt idx="265">
                  <c:v>106.31</c:v>
                </c:pt>
                <c:pt idx="266">
                  <c:v>104.24</c:v>
                </c:pt>
                <c:pt idx="267">
                  <c:v>105.69</c:v>
                </c:pt>
                <c:pt idx="268">
                  <c:v>104.98</c:v>
                </c:pt>
                <c:pt idx="269">
                  <c:v>101.59</c:v>
                </c:pt>
                <c:pt idx="270">
                  <c:v>95.302000000000007</c:v>
                </c:pt>
                <c:pt idx="271">
                  <c:v>65.826999999999998</c:v>
                </c:pt>
                <c:pt idx="272">
                  <c:v>79.771000000000001</c:v>
                </c:pt>
                <c:pt idx="273">
                  <c:v>90.593000000000004</c:v>
                </c:pt>
                <c:pt idx="274">
                  <c:v>103.63</c:v>
                </c:pt>
                <c:pt idx="275">
                  <c:v>107.97</c:v>
                </c:pt>
                <c:pt idx="276">
                  <c:v>109.02</c:v>
                </c:pt>
                <c:pt idx="277">
                  <c:v>109.25</c:v>
                </c:pt>
                <c:pt idx="278">
                  <c:v>110</c:v>
                </c:pt>
                <c:pt idx="279">
                  <c:v>109.88</c:v>
                </c:pt>
                <c:pt idx="280">
                  <c:v>110.24</c:v>
                </c:pt>
                <c:pt idx="281">
                  <c:v>110.35</c:v>
                </c:pt>
                <c:pt idx="282">
                  <c:v>109.51</c:v>
                </c:pt>
                <c:pt idx="283">
                  <c:v>109.71</c:v>
                </c:pt>
                <c:pt idx="284">
                  <c:v>110.11</c:v>
                </c:pt>
                <c:pt idx="285">
                  <c:v>108.63</c:v>
                </c:pt>
                <c:pt idx="286">
                  <c:v>106.54</c:v>
                </c:pt>
                <c:pt idx="287">
                  <c:v>105.52</c:v>
                </c:pt>
                <c:pt idx="288">
                  <c:v>103.47</c:v>
                </c:pt>
                <c:pt idx="289">
                  <c:v>98.727000000000004</c:v>
                </c:pt>
                <c:pt idx="290">
                  <c:v>100.66</c:v>
                </c:pt>
                <c:pt idx="291">
                  <c:v>100.11</c:v>
                </c:pt>
                <c:pt idx="292">
                  <c:v>87.013000000000005</c:v>
                </c:pt>
                <c:pt idx="293">
                  <c:v>96.942999999999998</c:v>
                </c:pt>
                <c:pt idx="294">
                  <c:v>90.275000000000006</c:v>
                </c:pt>
                <c:pt idx="295">
                  <c:v>78.471000000000004</c:v>
                </c:pt>
                <c:pt idx="296">
                  <c:v>97.146000000000001</c:v>
                </c:pt>
                <c:pt idx="297">
                  <c:v>97.852000000000004</c:v>
                </c:pt>
                <c:pt idx="298">
                  <c:v>103.21</c:v>
                </c:pt>
                <c:pt idx="299">
                  <c:v>106.11</c:v>
                </c:pt>
                <c:pt idx="300">
                  <c:v>103.68</c:v>
                </c:pt>
                <c:pt idx="301">
                  <c:v>105.4</c:v>
                </c:pt>
                <c:pt idx="302">
                  <c:v>105.83</c:v>
                </c:pt>
                <c:pt idx="303">
                  <c:v>102.87</c:v>
                </c:pt>
                <c:pt idx="304">
                  <c:v>104.69</c:v>
                </c:pt>
                <c:pt idx="305">
                  <c:v>106.01</c:v>
                </c:pt>
                <c:pt idx="306">
                  <c:v>104.79</c:v>
                </c:pt>
                <c:pt idx="307">
                  <c:v>106.02</c:v>
                </c:pt>
                <c:pt idx="308">
                  <c:v>103.48</c:v>
                </c:pt>
                <c:pt idx="309">
                  <c:v>98.513000000000005</c:v>
                </c:pt>
                <c:pt idx="310">
                  <c:v>99.805000000000007</c:v>
                </c:pt>
                <c:pt idx="311">
                  <c:v>94.918999999999997</c:v>
                </c:pt>
                <c:pt idx="312">
                  <c:v>85.256</c:v>
                </c:pt>
                <c:pt idx="313">
                  <c:v>86.619</c:v>
                </c:pt>
                <c:pt idx="314">
                  <c:v>94.38</c:v>
                </c:pt>
                <c:pt idx="315">
                  <c:v>86.751999999999995</c:v>
                </c:pt>
                <c:pt idx="316">
                  <c:v>87.706999999999994</c:v>
                </c:pt>
                <c:pt idx="317">
                  <c:v>95.281000000000006</c:v>
                </c:pt>
                <c:pt idx="318">
                  <c:v>93.444000000000003</c:v>
                </c:pt>
                <c:pt idx="319">
                  <c:v>75.019000000000005</c:v>
                </c:pt>
                <c:pt idx="320">
                  <c:v>71.105000000000004</c:v>
                </c:pt>
                <c:pt idx="321">
                  <c:v>83.117000000000004</c:v>
                </c:pt>
                <c:pt idx="322">
                  <c:v>87.429000000000002</c:v>
                </c:pt>
                <c:pt idx="323">
                  <c:v>93.942999999999998</c:v>
                </c:pt>
                <c:pt idx="324">
                  <c:v>87.674000000000007</c:v>
                </c:pt>
                <c:pt idx="325">
                  <c:v>63.896999999999998</c:v>
                </c:pt>
                <c:pt idx="326">
                  <c:v>77.13</c:v>
                </c:pt>
                <c:pt idx="327">
                  <c:v>87.013000000000005</c:v>
                </c:pt>
                <c:pt idx="328">
                  <c:v>85.614999999999995</c:v>
                </c:pt>
                <c:pt idx="329">
                  <c:v>85.751000000000005</c:v>
                </c:pt>
                <c:pt idx="330">
                  <c:v>88.388000000000005</c:v>
                </c:pt>
                <c:pt idx="331">
                  <c:v>85.903000000000006</c:v>
                </c:pt>
                <c:pt idx="332">
                  <c:v>72.088999999999999</c:v>
                </c:pt>
                <c:pt idx="333">
                  <c:v>75.37</c:v>
                </c:pt>
                <c:pt idx="334">
                  <c:v>86.099000000000004</c:v>
                </c:pt>
                <c:pt idx="335">
                  <c:v>72.89</c:v>
                </c:pt>
                <c:pt idx="336">
                  <c:v>90.582999999999998</c:v>
                </c:pt>
                <c:pt idx="337">
                  <c:v>90.102000000000004</c:v>
                </c:pt>
                <c:pt idx="338">
                  <c:v>86.039000000000001</c:v>
                </c:pt>
                <c:pt idx="339">
                  <c:v>88.686999999999998</c:v>
                </c:pt>
                <c:pt idx="340">
                  <c:v>93.66</c:v>
                </c:pt>
                <c:pt idx="341">
                  <c:v>96.745999999999995</c:v>
                </c:pt>
                <c:pt idx="342">
                  <c:v>92.626999999999995</c:v>
                </c:pt>
                <c:pt idx="343">
                  <c:v>89.766000000000005</c:v>
                </c:pt>
                <c:pt idx="344">
                  <c:v>91.128</c:v>
                </c:pt>
                <c:pt idx="345">
                  <c:v>92.272999999999996</c:v>
                </c:pt>
                <c:pt idx="346">
                  <c:v>90.126999999999995</c:v>
                </c:pt>
                <c:pt idx="347">
                  <c:v>86.37</c:v>
                </c:pt>
                <c:pt idx="348">
                  <c:v>87.349000000000004</c:v>
                </c:pt>
                <c:pt idx="349">
                  <c:v>89.088999999999999</c:v>
                </c:pt>
                <c:pt idx="350">
                  <c:v>87.927999999999997</c:v>
                </c:pt>
                <c:pt idx="351">
                  <c:v>83.331000000000003</c:v>
                </c:pt>
                <c:pt idx="352">
                  <c:v>88.385999999999996</c:v>
                </c:pt>
                <c:pt idx="353">
                  <c:v>91.762</c:v>
                </c:pt>
                <c:pt idx="354">
                  <c:v>92.218999999999994</c:v>
                </c:pt>
                <c:pt idx="355">
                  <c:v>89.9</c:v>
                </c:pt>
                <c:pt idx="356">
                  <c:v>88.954999999999998</c:v>
                </c:pt>
                <c:pt idx="357">
                  <c:v>91.388000000000005</c:v>
                </c:pt>
                <c:pt idx="358">
                  <c:v>93.441000000000003</c:v>
                </c:pt>
                <c:pt idx="359">
                  <c:v>90.930999999999997</c:v>
                </c:pt>
                <c:pt idx="360">
                  <c:v>87.043000000000006</c:v>
                </c:pt>
                <c:pt idx="361">
                  <c:v>87.123000000000005</c:v>
                </c:pt>
                <c:pt idx="362">
                  <c:v>91.183000000000007</c:v>
                </c:pt>
                <c:pt idx="363">
                  <c:v>91.924999999999997</c:v>
                </c:pt>
                <c:pt idx="364">
                  <c:v>89.69</c:v>
                </c:pt>
                <c:pt idx="365">
                  <c:v>85.323999999999998</c:v>
                </c:pt>
                <c:pt idx="366">
                  <c:v>88.486999999999995</c:v>
                </c:pt>
                <c:pt idx="367">
                  <c:v>92.822999999999993</c:v>
                </c:pt>
                <c:pt idx="368">
                  <c:v>92.816000000000003</c:v>
                </c:pt>
                <c:pt idx="369">
                  <c:v>92.201999999999998</c:v>
                </c:pt>
                <c:pt idx="370">
                  <c:v>93.260999999999996</c:v>
                </c:pt>
                <c:pt idx="371">
                  <c:v>93.131</c:v>
                </c:pt>
                <c:pt idx="372">
                  <c:v>90.897999999999996</c:v>
                </c:pt>
                <c:pt idx="373">
                  <c:v>88.510999999999996</c:v>
                </c:pt>
                <c:pt idx="374">
                  <c:v>86.171000000000006</c:v>
                </c:pt>
                <c:pt idx="375">
                  <c:v>82.893000000000001</c:v>
                </c:pt>
                <c:pt idx="376">
                  <c:v>65.710999999999999</c:v>
                </c:pt>
                <c:pt idx="377">
                  <c:v>83.555999999999997</c:v>
                </c:pt>
                <c:pt idx="378">
                  <c:v>87.870999999999995</c:v>
                </c:pt>
                <c:pt idx="379">
                  <c:v>88.891999999999996</c:v>
                </c:pt>
                <c:pt idx="380">
                  <c:v>88.924000000000007</c:v>
                </c:pt>
                <c:pt idx="381">
                  <c:v>90.825000000000003</c:v>
                </c:pt>
                <c:pt idx="382">
                  <c:v>92.841999999999999</c:v>
                </c:pt>
                <c:pt idx="383">
                  <c:v>93.176000000000002</c:v>
                </c:pt>
                <c:pt idx="384">
                  <c:v>93.24</c:v>
                </c:pt>
                <c:pt idx="385">
                  <c:v>92.95</c:v>
                </c:pt>
                <c:pt idx="386">
                  <c:v>93.96</c:v>
                </c:pt>
                <c:pt idx="387">
                  <c:v>95.563000000000002</c:v>
                </c:pt>
                <c:pt idx="388">
                  <c:v>96.656999999999996</c:v>
                </c:pt>
                <c:pt idx="389">
                  <c:v>96.888000000000005</c:v>
                </c:pt>
                <c:pt idx="390">
                  <c:v>96.581000000000003</c:v>
                </c:pt>
                <c:pt idx="391">
                  <c:v>97.304000000000002</c:v>
                </c:pt>
                <c:pt idx="392">
                  <c:v>98.62</c:v>
                </c:pt>
                <c:pt idx="393">
                  <c:v>98.799000000000007</c:v>
                </c:pt>
                <c:pt idx="394">
                  <c:v>97.325000000000003</c:v>
                </c:pt>
                <c:pt idx="395">
                  <c:v>95.787000000000006</c:v>
                </c:pt>
                <c:pt idx="396">
                  <c:v>96.27</c:v>
                </c:pt>
                <c:pt idx="397">
                  <c:v>95.992999999999995</c:v>
                </c:pt>
                <c:pt idx="398">
                  <c:v>93.846999999999994</c:v>
                </c:pt>
                <c:pt idx="399">
                  <c:v>91.614999999999995</c:v>
                </c:pt>
                <c:pt idx="400">
                  <c:v>92.05</c:v>
                </c:pt>
                <c:pt idx="401">
                  <c:v>91.671999999999997</c:v>
                </c:pt>
                <c:pt idx="402">
                  <c:v>88.480999999999995</c:v>
                </c:pt>
                <c:pt idx="403">
                  <c:v>84.616</c:v>
                </c:pt>
                <c:pt idx="404">
                  <c:v>85.754999999999995</c:v>
                </c:pt>
                <c:pt idx="405">
                  <c:v>84.27</c:v>
                </c:pt>
                <c:pt idx="406">
                  <c:v>57.540999999999997</c:v>
                </c:pt>
                <c:pt idx="407">
                  <c:v>83.36</c:v>
                </c:pt>
                <c:pt idx="408">
                  <c:v>82.48</c:v>
                </c:pt>
                <c:pt idx="409">
                  <c:v>83.674000000000007</c:v>
                </c:pt>
                <c:pt idx="410">
                  <c:v>88.364999999999995</c:v>
                </c:pt>
                <c:pt idx="411">
                  <c:v>89.938000000000002</c:v>
                </c:pt>
                <c:pt idx="412">
                  <c:v>90.343999999999994</c:v>
                </c:pt>
                <c:pt idx="413">
                  <c:v>89.507000000000005</c:v>
                </c:pt>
                <c:pt idx="414">
                  <c:v>88.033000000000001</c:v>
                </c:pt>
                <c:pt idx="415">
                  <c:v>87.632000000000005</c:v>
                </c:pt>
                <c:pt idx="416">
                  <c:v>89.825999999999993</c:v>
                </c:pt>
                <c:pt idx="417">
                  <c:v>90.715999999999994</c:v>
                </c:pt>
                <c:pt idx="418">
                  <c:v>89.143000000000001</c:v>
                </c:pt>
                <c:pt idx="419">
                  <c:v>89.061999999999998</c:v>
                </c:pt>
                <c:pt idx="420">
                  <c:v>91.058999999999997</c:v>
                </c:pt>
                <c:pt idx="421">
                  <c:v>92.885000000000005</c:v>
                </c:pt>
                <c:pt idx="422">
                  <c:v>92.453000000000003</c:v>
                </c:pt>
                <c:pt idx="423">
                  <c:v>92.953999999999994</c:v>
                </c:pt>
                <c:pt idx="424">
                  <c:v>93.262</c:v>
                </c:pt>
                <c:pt idx="425">
                  <c:v>93.403999999999996</c:v>
                </c:pt>
                <c:pt idx="426">
                  <c:v>92.683999999999997</c:v>
                </c:pt>
                <c:pt idx="427">
                  <c:v>92.361999999999995</c:v>
                </c:pt>
                <c:pt idx="428">
                  <c:v>91.932000000000002</c:v>
                </c:pt>
                <c:pt idx="429">
                  <c:v>91.688999999999993</c:v>
                </c:pt>
                <c:pt idx="430">
                  <c:v>91.625</c:v>
                </c:pt>
                <c:pt idx="431">
                  <c:v>91.093999999999994</c:v>
                </c:pt>
                <c:pt idx="432">
                  <c:v>89.769000000000005</c:v>
                </c:pt>
                <c:pt idx="433">
                  <c:v>90.588999999999999</c:v>
                </c:pt>
                <c:pt idx="434">
                  <c:v>91.537999999999997</c:v>
                </c:pt>
                <c:pt idx="435">
                  <c:v>90.718000000000004</c:v>
                </c:pt>
                <c:pt idx="436">
                  <c:v>89.174999999999997</c:v>
                </c:pt>
                <c:pt idx="437">
                  <c:v>89.364000000000004</c:v>
                </c:pt>
                <c:pt idx="438">
                  <c:v>90.299000000000007</c:v>
                </c:pt>
                <c:pt idx="439">
                  <c:v>89.635999999999996</c:v>
                </c:pt>
                <c:pt idx="440">
                  <c:v>87.481999999999999</c:v>
                </c:pt>
                <c:pt idx="441">
                  <c:v>85.793999999999997</c:v>
                </c:pt>
                <c:pt idx="442">
                  <c:v>86.367000000000004</c:v>
                </c:pt>
                <c:pt idx="443">
                  <c:v>86.388000000000005</c:v>
                </c:pt>
                <c:pt idx="444">
                  <c:v>83.054000000000002</c:v>
                </c:pt>
                <c:pt idx="445">
                  <c:v>80.263000000000005</c:v>
                </c:pt>
                <c:pt idx="446">
                  <c:v>81.116</c:v>
                </c:pt>
                <c:pt idx="447">
                  <c:v>79.364000000000004</c:v>
                </c:pt>
                <c:pt idx="448">
                  <c:v>71.625</c:v>
                </c:pt>
                <c:pt idx="449">
                  <c:v>61.83</c:v>
                </c:pt>
                <c:pt idx="450">
                  <c:v>68.744</c:v>
                </c:pt>
                <c:pt idx="451">
                  <c:v>72.317999999999998</c:v>
                </c:pt>
                <c:pt idx="452">
                  <c:v>79.867999999999995</c:v>
                </c:pt>
                <c:pt idx="453">
                  <c:v>84.113</c:v>
                </c:pt>
                <c:pt idx="454">
                  <c:v>86.524000000000001</c:v>
                </c:pt>
                <c:pt idx="455">
                  <c:v>86.756</c:v>
                </c:pt>
                <c:pt idx="456">
                  <c:v>87.64</c:v>
                </c:pt>
                <c:pt idx="457">
                  <c:v>89.903000000000006</c:v>
                </c:pt>
                <c:pt idx="458">
                  <c:v>91.872</c:v>
                </c:pt>
                <c:pt idx="459">
                  <c:v>91.825999999999993</c:v>
                </c:pt>
                <c:pt idx="460">
                  <c:v>91.268000000000001</c:v>
                </c:pt>
                <c:pt idx="461">
                  <c:v>92.856999999999999</c:v>
                </c:pt>
                <c:pt idx="462">
                  <c:v>94.048000000000002</c:v>
                </c:pt>
                <c:pt idx="463">
                  <c:v>93.835999999999999</c:v>
                </c:pt>
                <c:pt idx="464">
                  <c:v>92.938999999999993</c:v>
                </c:pt>
                <c:pt idx="465">
                  <c:v>93.548000000000002</c:v>
                </c:pt>
                <c:pt idx="466">
                  <c:v>94.41</c:v>
                </c:pt>
                <c:pt idx="467">
                  <c:v>94.051000000000002</c:v>
                </c:pt>
                <c:pt idx="468">
                  <c:v>93.412000000000006</c:v>
                </c:pt>
                <c:pt idx="469">
                  <c:v>93.38</c:v>
                </c:pt>
                <c:pt idx="470">
                  <c:v>93.426000000000002</c:v>
                </c:pt>
                <c:pt idx="471">
                  <c:v>93.186000000000007</c:v>
                </c:pt>
                <c:pt idx="472">
                  <c:v>92.606999999999999</c:v>
                </c:pt>
                <c:pt idx="473">
                  <c:v>92.352999999999994</c:v>
                </c:pt>
                <c:pt idx="474">
                  <c:v>91.716999999999999</c:v>
                </c:pt>
                <c:pt idx="475">
                  <c:v>91.486000000000004</c:v>
                </c:pt>
                <c:pt idx="476">
                  <c:v>91.113</c:v>
                </c:pt>
                <c:pt idx="477">
                  <c:v>89.834000000000003</c:v>
                </c:pt>
                <c:pt idx="478">
                  <c:v>88.138000000000005</c:v>
                </c:pt>
                <c:pt idx="479">
                  <c:v>87.867000000000004</c:v>
                </c:pt>
                <c:pt idx="480">
                  <c:v>87.676000000000002</c:v>
                </c:pt>
                <c:pt idx="481">
                  <c:v>84.611999999999995</c:v>
                </c:pt>
                <c:pt idx="482">
                  <c:v>80.468999999999994</c:v>
                </c:pt>
                <c:pt idx="483">
                  <c:v>79.608999999999995</c:v>
                </c:pt>
                <c:pt idx="484">
                  <c:v>77.664000000000001</c:v>
                </c:pt>
                <c:pt idx="485">
                  <c:v>60.561</c:v>
                </c:pt>
                <c:pt idx="486">
                  <c:v>73.218999999999994</c:v>
                </c:pt>
                <c:pt idx="487">
                  <c:v>76.143000000000001</c:v>
                </c:pt>
                <c:pt idx="488">
                  <c:v>81.272000000000006</c:v>
                </c:pt>
                <c:pt idx="489">
                  <c:v>83.653999999999996</c:v>
                </c:pt>
                <c:pt idx="490">
                  <c:v>85.459000000000003</c:v>
                </c:pt>
                <c:pt idx="491">
                  <c:v>87.302999999999997</c:v>
                </c:pt>
                <c:pt idx="492">
                  <c:v>88.963999999999999</c:v>
                </c:pt>
                <c:pt idx="493">
                  <c:v>89.733999999999995</c:v>
                </c:pt>
                <c:pt idx="494">
                  <c:v>89.745999999999995</c:v>
                </c:pt>
                <c:pt idx="495">
                  <c:v>91.063000000000002</c:v>
                </c:pt>
                <c:pt idx="496">
                  <c:v>92.41</c:v>
                </c:pt>
                <c:pt idx="497">
                  <c:v>92.084999999999994</c:v>
                </c:pt>
                <c:pt idx="498">
                  <c:v>92.326999999999998</c:v>
                </c:pt>
                <c:pt idx="499">
                  <c:v>93.075999999999993</c:v>
                </c:pt>
                <c:pt idx="500">
                  <c:v>93.873000000000005</c:v>
                </c:pt>
                <c:pt idx="501">
                  <c:v>93.671999999999997</c:v>
                </c:pt>
                <c:pt idx="502">
                  <c:v>93.308000000000007</c:v>
                </c:pt>
                <c:pt idx="503">
                  <c:v>93.596999999999994</c:v>
                </c:pt>
                <c:pt idx="504">
                  <c:v>93.834000000000003</c:v>
                </c:pt>
                <c:pt idx="505">
                  <c:v>93.617999999999995</c:v>
                </c:pt>
                <c:pt idx="506">
                  <c:v>92.819000000000003</c:v>
                </c:pt>
                <c:pt idx="507">
                  <c:v>92.497</c:v>
                </c:pt>
                <c:pt idx="508">
                  <c:v>92.406000000000006</c:v>
                </c:pt>
                <c:pt idx="509">
                  <c:v>91.981999999999999</c:v>
                </c:pt>
                <c:pt idx="510">
                  <c:v>91.147000000000006</c:v>
                </c:pt>
                <c:pt idx="511">
                  <c:v>90.326999999999998</c:v>
                </c:pt>
                <c:pt idx="512">
                  <c:v>89.8</c:v>
                </c:pt>
                <c:pt idx="513">
                  <c:v>89.087000000000003</c:v>
                </c:pt>
                <c:pt idx="514">
                  <c:v>88.376000000000005</c:v>
                </c:pt>
                <c:pt idx="515">
                  <c:v>87.391999999999996</c:v>
                </c:pt>
                <c:pt idx="516">
                  <c:v>85.072000000000003</c:v>
                </c:pt>
                <c:pt idx="517">
                  <c:v>84.397999999999996</c:v>
                </c:pt>
                <c:pt idx="518">
                  <c:v>83.596999999999994</c:v>
                </c:pt>
                <c:pt idx="519">
                  <c:v>81.269000000000005</c:v>
                </c:pt>
                <c:pt idx="520">
                  <c:v>77.369</c:v>
                </c:pt>
                <c:pt idx="521">
                  <c:v>72.304000000000002</c:v>
                </c:pt>
                <c:pt idx="522">
                  <c:v>71.022999999999996</c:v>
                </c:pt>
                <c:pt idx="523">
                  <c:v>66.584000000000003</c:v>
                </c:pt>
                <c:pt idx="524">
                  <c:v>74.792000000000002</c:v>
                </c:pt>
                <c:pt idx="525">
                  <c:v>77.23</c:v>
                </c:pt>
                <c:pt idx="526">
                  <c:v>80.984999999999999</c:v>
                </c:pt>
                <c:pt idx="527">
                  <c:v>83.905000000000001</c:v>
                </c:pt>
                <c:pt idx="528">
                  <c:v>84.861999999999995</c:v>
                </c:pt>
                <c:pt idx="529">
                  <c:v>85.451999999999998</c:v>
                </c:pt>
                <c:pt idx="530">
                  <c:v>87.247</c:v>
                </c:pt>
                <c:pt idx="531">
                  <c:v>88.135999999999996</c:v>
                </c:pt>
                <c:pt idx="532">
                  <c:v>88.04</c:v>
                </c:pt>
                <c:pt idx="533">
                  <c:v>89.055000000000007</c:v>
                </c:pt>
                <c:pt idx="534">
                  <c:v>89.858999999999995</c:v>
                </c:pt>
                <c:pt idx="535">
                  <c:v>89.847999999999999</c:v>
                </c:pt>
                <c:pt idx="536">
                  <c:v>89.980999999999995</c:v>
                </c:pt>
                <c:pt idx="537">
                  <c:v>90.930999999999997</c:v>
                </c:pt>
                <c:pt idx="538">
                  <c:v>91.573999999999998</c:v>
                </c:pt>
                <c:pt idx="539">
                  <c:v>91.262</c:v>
                </c:pt>
                <c:pt idx="540">
                  <c:v>91.619</c:v>
                </c:pt>
                <c:pt idx="541">
                  <c:v>92.102000000000004</c:v>
                </c:pt>
                <c:pt idx="542">
                  <c:v>92.350999999999999</c:v>
                </c:pt>
                <c:pt idx="543">
                  <c:v>92.135999999999996</c:v>
                </c:pt>
                <c:pt idx="544">
                  <c:v>92.331000000000003</c:v>
                </c:pt>
                <c:pt idx="545">
                  <c:v>92.557000000000002</c:v>
                </c:pt>
                <c:pt idx="546">
                  <c:v>91.891999999999996</c:v>
                </c:pt>
                <c:pt idx="547">
                  <c:v>91.760999999999996</c:v>
                </c:pt>
                <c:pt idx="548">
                  <c:v>91.888999999999996</c:v>
                </c:pt>
                <c:pt idx="549">
                  <c:v>91.55</c:v>
                </c:pt>
                <c:pt idx="550">
                  <c:v>90.956000000000003</c:v>
                </c:pt>
                <c:pt idx="551">
                  <c:v>90.096000000000004</c:v>
                </c:pt>
                <c:pt idx="552">
                  <c:v>90.213999999999999</c:v>
                </c:pt>
                <c:pt idx="553">
                  <c:v>89.647999999999996</c:v>
                </c:pt>
                <c:pt idx="554">
                  <c:v>88.623999999999995</c:v>
                </c:pt>
                <c:pt idx="555">
                  <c:v>87.605999999999995</c:v>
                </c:pt>
                <c:pt idx="556">
                  <c:v>86.820999999999998</c:v>
                </c:pt>
                <c:pt idx="557">
                  <c:v>85.501999999999995</c:v>
                </c:pt>
                <c:pt idx="558">
                  <c:v>83.215000000000003</c:v>
                </c:pt>
                <c:pt idx="559">
                  <c:v>81.665000000000006</c:v>
                </c:pt>
                <c:pt idx="560">
                  <c:v>78.185000000000002</c:v>
                </c:pt>
                <c:pt idx="561">
                  <c:v>70.106999999999999</c:v>
                </c:pt>
                <c:pt idx="562">
                  <c:v>56.218000000000004</c:v>
                </c:pt>
                <c:pt idx="563">
                  <c:v>71.287999999999997</c:v>
                </c:pt>
                <c:pt idx="564">
                  <c:v>78.17</c:v>
                </c:pt>
                <c:pt idx="565">
                  <c:v>82.768000000000001</c:v>
                </c:pt>
                <c:pt idx="566">
                  <c:v>84.441999999999993</c:v>
                </c:pt>
                <c:pt idx="567">
                  <c:v>86.031000000000006</c:v>
                </c:pt>
                <c:pt idx="568">
                  <c:v>88.057000000000002</c:v>
                </c:pt>
                <c:pt idx="569">
                  <c:v>89.070999999999998</c:v>
                </c:pt>
                <c:pt idx="570">
                  <c:v>89.733999999999995</c:v>
                </c:pt>
                <c:pt idx="571">
                  <c:v>90.415999999999997</c:v>
                </c:pt>
                <c:pt idx="572">
                  <c:v>91.683000000000007</c:v>
                </c:pt>
                <c:pt idx="573">
                  <c:v>92.040999999999997</c:v>
                </c:pt>
                <c:pt idx="574">
                  <c:v>92.003</c:v>
                </c:pt>
                <c:pt idx="575">
                  <c:v>92.694000000000003</c:v>
                </c:pt>
                <c:pt idx="576">
                  <c:v>93.001999999999995</c:v>
                </c:pt>
                <c:pt idx="577">
                  <c:v>93.195999999999998</c:v>
                </c:pt>
                <c:pt idx="578">
                  <c:v>93.141000000000005</c:v>
                </c:pt>
                <c:pt idx="579">
                  <c:v>93.203999999999994</c:v>
                </c:pt>
                <c:pt idx="580">
                  <c:v>93.15</c:v>
                </c:pt>
                <c:pt idx="581">
                  <c:v>92.882000000000005</c:v>
                </c:pt>
                <c:pt idx="582">
                  <c:v>92.879000000000005</c:v>
                </c:pt>
                <c:pt idx="583">
                  <c:v>92.504000000000005</c:v>
                </c:pt>
                <c:pt idx="584">
                  <c:v>92.036000000000001</c:v>
                </c:pt>
                <c:pt idx="585">
                  <c:v>91.372</c:v>
                </c:pt>
                <c:pt idx="586">
                  <c:v>91.087000000000003</c:v>
                </c:pt>
                <c:pt idx="587">
                  <c:v>90.742999999999995</c:v>
                </c:pt>
                <c:pt idx="588">
                  <c:v>89.512</c:v>
                </c:pt>
                <c:pt idx="589">
                  <c:v>88.799000000000007</c:v>
                </c:pt>
                <c:pt idx="590">
                  <c:v>88.128</c:v>
                </c:pt>
                <c:pt idx="591">
                  <c:v>86.683999999999997</c:v>
                </c:pt>
                <c:pt idx="592">
                  <c:v>85.459000000000003</c:v>
                </c:pt>
                <c:pt idx="593">
                  <c:v>83.685000000000002</c:v>
                </c:pt>
                <c:pt idx="594">
                  <c:v>82.594999999999999</c:v>
                </c:pt>
                <c:pt idx="595">
                  <c:v>79.549000000000007</c:v>
                </c:pt>
                <c:pt idx="596">
                  <c:v>74.772000000000006</c:v>
                </c:pt>
                <c:pt idx="597">
                  <c:v>70.394000000000005</c:v>
                </c:pt>
                <c:pt idx="598">
                  <c:v>41.15</c:v>
                </c:pt>
                <c:pt idx="599">
                  <c:v>69.700999999999993</c:v>
                </c:pt>
                <c:pt idx="600">
                  <c:v>76.37</c:v>
                </c:pt>
                <c:pt idx="601">
                  <c:v>78.831999999999994</c:v>
                </c:pt>
                <c:pt idx="602">
                  <c:v>81.884</c:v>
                </c:pt>
                <c:pt idx="603">
                  <c:v>83.828000000000003</c:v>
                </c:pt>
                <c:pt idx="604">
                  <c:v>84.144000000000005</c:v>
                </c:pt>
                <c:pt idx="605">
                  <c:v>85.582999999999998</c:v>
                </c:pt>
                <c:pt idx="606">
                  <c:v>86.959000000000003</c:v>
                </c:pt>
                <c:pt idx="607">
                  <c:v>87.837999999999994</c:v>
                </c:pt>
                <c:pt idx="608">
                  <c:v>87.900999999999996</c:v>
                </c:pt>
                <c:pt idx="609">
                  <c:v>88.64</c:v>
                </c:pt>
                <c:pt idx="610">
                  <c:v>89.536000000000001</c:v>
                </c:pt>
                <c:pt idx="611">
                  <c:v>89.843999999999994</c:v>
                </c:pt>
                <c:pt idx="612">
                  <c:v>90.058000000000007</c:v>
                </c:pt>
                <c:pt idx="613">
                  <c:v>90.623999999999995</c:v>
                </c:pt>
                <c:pt idx="614">
                  <c:v>90.918000000000006</c:v>
                </c:pt>
                <c:pt idx="615">
                  <c:v>91.022999999999996</c:v>
                </c:pt>
                <c:pt idx="616">
                  <c:v>91.085999999999999</c:v>
                </c:pt>
                <c:pt idx="617">
                  <c:v>91.623999999999995</c:v>
                </c:pt>
                <c:pt idx="618">
                  <c:v>91.543999999999997</c:v>
                </c:pt>
                <c:pt idx="619">
                  <c:v>91.465999999999994</c:v>
                </c:pt>
                <c:pt idx="620">
                  <c:v>91.63</c:v>
                </c:pt>
                <c:pt idx="621">
                  <c:v>91.603999999999999</c:v>
                </c:pt>
                <c:pt idx="622">
                  <c:v>91.385999999999996</c:v>
                </c:pt>
                <c:pt idx="623">
                  <c:v>91.055999999999997</c:v>
                </c:pt>
                <c:pt idx="624">
                  <c:v>91.149000000000001</c:v>
                </c:pt>
                <c:pt idx="625">
                  <c:v>90.513000000000005</c:v>
                </c:pt>
                <c:pt idx="626">
                  <c:v>89.971000000000004</c:v>
                </c:pt>
                <c:pt idx="627">
                  <c:v>89.542000000000002</c:v>
                </c:pt>
                <c:pt idx="628">
                  <c:v>89.183000000000007</c:v>
                </c:pt>
                <c:pt idx="629">
                  <c:v>88.376999999999995</c:v>
                </c:pt>
                <c:pt idx="630">
                  <c:v>87.046999999999997</c:v>
                </c:pt>
                <c:pt idx="631">
                  <c:v>86.52</c:v>
                </c:pt>
                <c:pt idx="632">
                  <c:v>85.700999999999993</c:v>
                </c:pt>
                <c:pt idx="633">
                  <c:v>83.75</c:v>
                </c:pt>
                <c:pt idx="634">
                  <c:v>81.823999999999998</c:v>
                </c:pt>
                <c:pt idx="635">
                  <c:v>80.168999999999997</c:v>
                </c:pt>
                <c:pt idx="636">
                  <c:v>76.837999999999994</c:v>
                </c:pt>
                <c:pt idx="637">
                  <c:v>69.290000000000006</c:v>
                </c:pt>
                <c:pt idx="638">
                  <c:v>50.454999999999998</c:v>
                </c:pt>
                <c:pt idx="639">
                  <c:v>70.010000000000005</c:v>
                </c:pt>
                <c:pt idx="640">
                  <c:v>77.406000000000006</c:v>
                </c:pt>
                <c:pt idx="641">
                  <c:v>80.994</c:v>
                </c:pt>
                <c:pt idx="642">
                  <c:v>83.207999999999998</c:v>
                </c:pt>
                <c:pt idx="643">
                  <c:v>85.07</c:v>
                </c:pt>
                <c:pt idx="644">
                  <c:v>86.965999999999994</c:v>
                </c:pt>
                <c:pt idx="645">
                  <c:v>88.165000000000006</c:v>
                </c:pt>
                <c:pt idx="646">
                  <c:v>88.787999999999997</c:v>
                </c:pt>
                <c:pt idx="647">
                  <c:v>89.98</c:v>
                </c:pt>
                <c:pt idx="648">
                  <c:v>90.682000000000002</c:v>
                </c:pt>
                <c:pt idx="649">
                  <c:v>91.120999999999995</c:v>
                </c:pt>
                <c:pt idx="650">
                  <c:v>91.295000000000002</c:v>
                </c:pt>
                <c:pt idx="651">
                  <c:v>91.882000000000005</c:v>
                </c:pt>
                <c:pt idx="652">
                  <c:v>92.290999999999997</c:v>
                </c:pt>
                <c:pt idx="653">
                  <c:v>92.191999999999993</c:v>
                </c:pt>
                <c:pt idx="654">
                  <c:v>92.313999999999993</c:v>
                </c:pt>
                <c:pt idx="655">
                  <c:v>92.346000000000004</c:v>
                </c:pt>
                <c:pt idx="656">
                  <c:v>92.438999999999993</c:v>
                </c:pt>
                <c:pt idx="657">
                  <c:v>92.284999999999997</c:v>
                </c:pt>
                <c:pt idx="658">
                  <c:v>92.093000000000004</c:v>
                </c:pt>
                <c:pt idx="659">
                  <c:v>92.022000000000006</c:v>
                </c:pt>
                <c:pt idx="660">
                  <c:v>91.478999999999999</c:v>
                </c:pt>
                <c:pt idx="661">
                  <c:v>91.244</c:v>
                </c:pt>
                <c:pt idx="662">
                  <c:v>90.986999999999995</c:v>
                </c:pt>
                <c:pt idx="663">
                  <c:v>90.361000000000004</c:v>
                </c:pt>
                <c:pt idx="664">
                  <c:v>89.475999999999999</c:v>
                </c:pt>
                <c:pt idx="665">
                  <c:v>88.751000000000005</c:v>
                </c:pt>
                <c:pt idx="666">
                  <c:v>88.244</c:v>
                </c:pt>
                <c:pt idx="667">
                  <c:v>87.013000000000005</c:v>
                </c:pt>
                <c:pt idx="668">
                  <c:v>85.153000000000006</c:v>
                </c:pt>
                <c:pt idx="669">
                  <c:v>84.116</c:v>
                </c:pt>
                <c:pt idx="670">
                  <c:v>82.213999999999999</c:v>
                </c:pt>
                <c:pt idx="671">
                  <c:v>79.525000000000006</c:v>
                </c:pt>
                <c:pt idx="672">
                  <c:v>75.438000000000002</c:v>
                </c:pt>
                <c:pt idx="673">
                  <c:v>70.503</c:v>
                </c:pt>
                <c:pt idx="674">
                  <c:v>49.82</c:v>
                </c:pt>
                <c:pt idx="675">
                  <c:v>70.155000000000001</c:v>
                </c:pt>
                <c:pt idx="676">
                  <c:v>74.83</c:v>
                </c:pt>
                <c:pt idx="677">
                  <c:v>78.224000000000004</c:v>
                </c:pt>
                <c:pt idx="678">
                  <c:v>81.447999999999993</c:v>
                </c:pt>
                <c:pt idx="679">
                  <c:v>83.06</c:v>
                </c:pt>
                <c:pt idx="680">
                  <c:v>83.915000000000006</c:v>
                </c:pt>
                <c:pt idx="681">
                  <c:v>85.325999999999993</c:v>
                </c:pt>
                <c:pt idx="682">
                  <c:v>86.744</c:v>
                </c:pt>
                <c:pt idx="683">
                  <c:v>87.492999999999995</c:v>
                </c:pt>
                <c:pt idx="684">
                  <c:v>87.906000000000006</c:v>
                </c:pt>
                <c:pt idx="685">
                  <c:v>88.772000000000006</c:v>
                </c:pt>
                <c:pt idx="686">
                  <c:v>89.608000000000004</c:v>
                </c:pt>
                <c:pt idx="687">
                  <c:v>89.888000000000005</c:v>
                </c:pt>
                <c:pt idx="688">
                  <c:v>90.103999999999999</c:v>
                </c:pt>
                <c:pt idx="689">
                  <c:v>90.563999999999993</c:v>
                </c:pt>
                <c:pt idx="690">
                  <c:v>90.826999999999998</c:v>
                </c:pt>
                <c:pt idx="691">
                  <c:v>90.875</c:v>
                </c:pt>
                <c:pt idx="692">
                  <c:v>91.046000000000006</c:v>
                </c:pt>
                <c:pt idx="693">
                  <c:v>91.13</c:v>
                </c:pt>
                <c:pt idx="694">
                  <c:v>91.094999999999999</c:v>
                </c:pt>
                <c:pt idx="695">
                  <c:v>90.900999999999996</c:v>
                </c:pt>
                <c:pt idx="696">
                  <c:v>90.95</c:v>
                </c:pt>
                <c:pt idx="697">
                  <c:v>90.807000000000002</c:v>
                </c:pt>
                <c:pt idx="698">
                  <c:v>90.433000000000007</c:v>
                </c:pt>
                <c:pt idx="699">
                  <c:v>90.116</c:v>
                </c:pt>
                <c:pt idx="700">
                  <c:v>89.917000000000002</c:v>
                </c:pt>
                <c:pt idx="701">
                  <c:v>89.554000000000002</c:v>
                </c:pt>
                <c:pt idx="702">
                  <c:v>88.808000000000007</c:v>
                </c:pt>
                <c:pt idx="703">
                  <c:v>88.388000000000005</c:v>
                </c:pt>
                <c:pt idx="704">
                  <c:v>88.042000000000002</c:v>
                </c:pt>
                <c:pt idx="705">
                  <c:v>87.150999999999996</c:v>
                </c:pt>
                <c:pt idx="706">
                  <c:v>86.043999999999997</c:v>
                </c:pt>
                <c:pt idx="707">
                  <c:v>85.257000000000005</c:v>
                </c:pt>
                <c:pt idx="708">
                  <c:v>84.281999999999996</c:v>
                </c:pt>
                <c:pt idx="709">
                  <c:v>82.100999999999999</c:v>
                </c:pt>
                <c:pt idx="710">
                  <c:v>80.141999999999996</c:v>
                </c:pt>
                <c:pt idx="711">
                  <c:v>77.731999999999999</c:v>
                </c:pt>
                <c:pt idx="712">
                  <c:v>73.08</c:v>
                </c:pt>
                <c:pt idx="713">
                  <c:v>61.975999999999999</c:v>
                </c:pt>
                <c:pt idx="714">
                  <c:v>63.545000000000002</c:v>
                </c:pt>
                <c:pt idx="715">
                  <c:v>71.932000000000002</c:v>
                </c:pt>
                <c:pt idx="716">
                  <c:v>77.248000000000005</c:v>
                </c:pt>
                <c:pt idx="717">
                  <c:v>80.727000000000004</c:v>
                </c:pt>
                <c:pt idx="718">
                  <c:v>82.304000000000002</c:v>
                </c:pt>
                <c:pt idx="719">
                  <c:v>84.090999999999994</c:v>
                </c:pt>
                <c:pt idx="720">
                  <c:v>85.688000000000002</c:v>
                </c:pt>
                <c:pt idx="721">
                  <c:v>86.665999999999997</c:v>
                </c:pt>
                <c:pt idx="722">
                  <c:v>87.522000000000006</c:v>
                </c:pt>
                <c:pt idx="723">
                  <c:v>88.409000000000006</c:v>
                </c:pt>
                <c:pt idx="724">
                  <c:v>89.204999999999998</c:v>
                </c:pt>
                <c:pt idx="725">
                  <c:v>89.516000000000005</c:v>
                </c:pt>
                <c:pt idx="726">
                  <c:v>90.05</c:v>
                </c:pt>
                <c:pt idx="727">
                  <c:v>90.542000000000002</c:v>
                </c:pt>
                <c:pt idx="728">
                  <c:v>90.817999999999998</c:v>
                </c:pt>
                <c:pt idx="729">
                  <c:v>90.991</c:v>
                </c:pt>
                <c:pt idx="730">
                  <c:v>91.257000000000005</c:v>
                </c:pt>
                <c:pt idx="731">
                  <c:v>91.501999999999995</c:v>
                </c:pt>
                <c:pt idx="732">
                  <c:v>91.436000000000007</c:v>
                </c:pt>
                <c:pt idx="733">
                  <c:v>91.385000000000005</c:v>
                </c:pt>
                <c:pt idx="734">
                  <c:v>91.307000000000002</c:v>
                </c:pt>
                <c:pt idx="735">
                  <c:v>91.317999999999998</c:v>
                </c:pt>
                <c:pt idx="736">
                  <c:v>90.918000000000006</c:v>
                </c:pt>
                <c:pt idx="737">
                  <c:v>90.563999999999993</c:v>
                </c:pt>
                <c:pt idx="738">
                  <c:v>90.405000000000001</c:v>
                </c:pt>
                <c:pt idx="739">
                  <c:v>89.971000000000004</c:v>
                </c:pt>
                <c:pt idx="740">
                  <c:v>89.355999999999995</c:v>
                </c:pt>
                <c:pt idx="741">
                  <c:v>88.801000000000002</c:v>
                </c:pt>
                <c:pt idx="742">
                  <c:v>88.135000000000005</c:v>
                </c:pt>
                <c:pt idx="743">
                  <c:v>87.138999999999996</c:v>
                </c:pt>
                <c:pt idx="744">
                  <c:v>86.048000000000002</c:v>
                </c:pt>
                <c:pt idx="745">
                  <c:v>84.947999999999993</c:v>
                </c:pt>
                <c:pt idx="746">
                  <c:v>83.626999999999995</c:v>
                </c:pt>
                <c:pt idx="747">
                  <c:v>81.388999999999996</c:v>
                </c:pt>
                <c:pt idx="748">
                  <c:v>79.048000000000002</c:v>
                </c:pt>
                <c:pt idx="749">
                  <c:v>76.296999999999997</c:v>
                </c:pt>
                <c:pt idx="750">
                  <c:v>70.963999999999999</c:v>
                </c:pt>
                <c:pt idx="751">
                  <c:v>42.15</c:v>
                </c:pt>
                <c:pt idx="752">
                  <c:v>67.516000000000005</c:v>
                </c:pt>
                <c:pt idx="753">
                  <c:v>74.372</c:v>
                </c:pt>
                <c:pt idx="754">
                  <c:v>78.989999999999995</c:v>
                </c:pt>
                <c:pt idx="755">
                  <c:v>81.626999999999995</c:v>
                </c:pt>
                <c:pt idx="756">
                  <c:v>83.066000000000003</c:v>
                </c:pt>
                <c:pt idx="757">
                  <c:v>84.700999999999993</c:v>
                </c:pt>
                <c:pt idx="758">
                  <c:v>86.376999999999995</c:v>
                </c:pt>
                <c:pt idx="759">
                  <c:v>87.028000000000006</c:v>
                </c:pt>
                <c:pt idx="760">
                  <c:v>87.992000000000004</c:v>
                </c:pt>
                <c:pt idx="761">
                  <c:v>88.763999999999996</c:v>
                </c:pt>
                <c:pt idx="762">
                  <c:v>89.474999999999994</c:v>
                </c:pt>
                <c:pt idx="763">
                  <c:v>89.9</c:v>
                </c:pt>
                <c:pt idx="764">
                  <c:v>90.239000000000004</c:v>
                </c:pt>
                <c:pt idx="765">
                  <c:v>90.813999999999993</c:v>
                </c:pt>
                <c:pt idx="766">
                  <c:v>90.966999999999999</c:v>
                </c:pt>
                <c:pt idx="767">
                  <c:v>91.036000000000001</c:v>
                </c:pt>
                <c:pt idx="768">
                  <c:v>91.152000000000001</c:v>
                </c:pt>
                <c:pt idx="769">
                  <c:v>91.275999999999996</c:v>
                </c:pt>
                <c:pt idx="770">
                  <c:v>91.134</c:v>
                </c:pt>
                <c:pt idx="771">
                  <c:v>90.957999999999998</c:v>
                </c:pt>
                <c:pt idx="772">
                  <c:v>91</c:v>
                </c:pt>
                <c:pt idx="773">
                  <c:v>90.712999999999994</c:v>
                </c:pt>
                <c:pt idx="774">
                  <c:v>90.253</c:v>
                </c:pt>
                <c:pt idx="775">
                  <c:v>90.01</c:v>
                </c:pt>
                <c:pt idx="776">
                  <c:v>89.671000000000006</c:v>
                </c:pt>
                <c:pt idx="777">
                  <c:v>89.156000000000006</c:v>
                </c:pt>
                <c:pt idx="778">
                  <c:v>88.313999999999993</c:v>
                </c:pt>
                <c:pt idx="779">
                  <c:v>87.635999999999996</c:v>
                </c:pt>
                <c:pt idx="780">
                  <c:v>87.066000000000003</c:v>
                </c:pt>
                <c:pt idx="781">
                  <c:v>85.847999999999999</c:v>
                </c:pt>
                <c:pt idx="782">
                  <c:v>84.58</c:v>
                </c:pt>
                <c:pt idx="783">
                  <c:v>83.27</c:v>
                </c:pt>
                <c:pt idx="784">
                  <c:v>81.828000000000003</c:v>
                </c:pt>
                <c:pt idx="785">
                  <c:v>78.988</c:v>
                </c:pt>
                <c:pt idx="786">
                  <c:v>75.819999999999993</c:v>
                </c:pt>
                <c:pt idx="787">
                  <c:v>71.188999999999993</c:v>
                </c:pt>
                <c:pt idx="788">
                  <c:v>58.475999999999999</c:v>
                </c:pt>
                <c:pt idx="789">
                  <c:v>65.98</c:v>
                </c:pt>
                <c:pt idx="790">
                  <c:v>73.025999999999996</c:v>
                </c:pt>
                <c:pt idx="791">
                  <c:v>76.602999999999994</c:v>
                </c:pt>
                <c:pt idx="792">
                  <c:v>79.763000000000005</c:v>
                </c:pt>
                <c:pt idx="793">
                  <c:v>81.358000000000004</c:v>
                </c:pt>
                <c:pt idx="794">
                  <c:v>82.724999999999994</c:v>
                </c:pt>
                <c:pt idx="795">
                  <c:v>84.037000000000006</c:v>
                </c:pt>
                <c:pt idx="796">
                  <c:v>85.3</c:v>
                </c:pt>
                <c:pt idx="797">
                  <c:v>85.992999999999995</c:v>
                </c:pt>
                <c:pt idx="798">
                  <c:v>86.575999999999993</c:v>
                </c:pt>
                <c:pt idx="799">
                  <c:v>87.384</c:v>
                </c:pt>
                <c:pt idx="800">
                  <c:v>88.094999999999999</c:v>
                </c:pt>
                <c:pt idx="801">
                  <c:v>88.284000000000006</c:v>
                </c:pt>
                <c:pt idx="802">
                  <c:v>88.65</c:v>
                </c:pt>
                <c:pt idx="803">
                  <c:v>89.063999999999993</c:v>
                </c:pt>
                <c:pt idx="804">
                  <c:v>89.381</c:v>
                </c:pt>
                <c:pt idx="805">
                  <c:v>89.531000000000006</c:v>
                </c:pt>
                <c:pt idx="806">
                  <c:v>89.632000000000005</c:v>
                </c:pt>
                <c:pt idx="807">
                  <c:v>89.921000000000006</c:v>
                </c:pt>
                <c:pt idx="808">
                  <c:v>89.832999999999998</c:v>
                </c:pt>
                <c:pt idx="809">
                  <c:v>89.793000000000006</c:v>
                </c:pt>
                <c:pt idx="810">
                  <c:v>89.838999999999999</c:v>
                </c:pt>
                <c:pt idx="811">
                  <c:v>89.691999999999993</c:v>
                </c:pt>
                <c:pt idx="812">
                  <c:v>89.426000000000002</c:v>
                </c:pt>
                <c:pt idx="813">
                  <c:v>89.207999999999998</c:v>
                </c:pt>
                <c:pt idx="814">
                  <c:v>89.197000000000003</c:v>
                </c:pt>
                <c:pt idx="815">
                  <c:v>88.787000000000006</c:v>
                </c:pt>
                <c:pt idx="816">
                  <c:v>88.355000000000004</c:v>
                </c:pt>
                <c:pt idx="817">
                  <c:v>88.013999999999996</c:v>
                </c:pt>
                <c:pt idx="818">
                  <c:v>87.64</c:v>
                </c:pt>
                <c:pt idx="819">
                  <c:v>86.844999999999999</c:v>
                </c:pt>
                <c:pt idx="820">
                  <c:v>86.108000000000004</c:v>
                </c:pt>
                <c:pt idx="821">
                  <c:v>85.585999999999999</c:v>
                </c:pt>
                <c:pt idx="822">
                  <c:v>84.533000000000001</c:v>
                </c:pt>
                <c:pt idx="823">
                  <c:v>82.978999999999999</c:v>
                </c:pt>
                <c:pt idx="824">
                  <c:v>81.587999999999994</c:v>
                </c:pt>
                <c:pt idx="825">
                  <c:v>80.025999999999996</c:v>
                </c:pt>
                <c:pt idx="826">
                  <c:v>77.522000000000006</c:v>
                </c:pt>
                <c:pt idx="827">
                  <c:v>72.731999999999999</c:v>
                </c:pt>
                <c:pt idx="828">
                  <c:v>67.016000000000005</c:v>
                </c:pt>
                <c:pt idx="829">
                  <c:v>59.04</c:v>
                </c:pt>
                <c:pt idx="830">
                  <c:v>73.045000000000002</c:v>
                </c:pt>
                <c:pt idx="831">
                  <c:v>76.873999999999995</c:v>
                </c:pt>
                <c:pt idx="832">
                  <c:v>80.135000000000005</c:v>
                </c:pt>
                <c:pt idx="833">
                  <c:v>82.3</c:v>
                </c:pt>
                <c:pt idx="834">
                  <c:v>84.155000000000001</c:v>
                </c:pt>
                <c:pt idx="835">
                  <c:v>85.602000000000004</c:v>
                </c:pt>
                <c:pt idx="836">
                  <c:v>86.427999999999997</c:v>
                </c:pt>
                <c:pt idx="837">
                  <c:v>87.725999999999999</c:v>
                </c:pt>
                <c:pt idx="838">
                  <c:v>88.488</c:v>
                </c:pt>
                <c:pt idx="839">
                  <c:v>89.241</c:v>
                </c:pt>
                <c:pt idx="840">
                  <c:v>89.802000000000007</c:v>
                </c:pt>
                <c:pt idx="841">
                  <c:v>90.323999999999998</c:v>
                </c:pt>
                <c:pt idx="842">
                  <c:v>90.745000000000005</c:v>
                </c:pt>
                <c:pt idx="843">
                  <c:v>90.867999999999995</c:v>
                </c:pt>
                <c:pt idx="844">
                  <c:v>91.197999999999993</c:v>
                </c:pt>
                <c:pt idx="845">
                  <c:v>91.406000000000006</c:v>
                </c:pt>
                <c:pt idx="846">
                  <c:v>91.387</c:v>
                </c:pt>
                <c:pt idx="847">
                  <c:v>91.367000000000004</c:v>
                </c:pt>
                <c:pt idx="848">
                  <c:v>91.210999999999999</c:v>
                </c:pt>
                <c:pt idx="849">
                  <c:v>91.135000000000005</c:v>
                </c:pt>
                <c:pt idx="850">
                  <c:v>90.831000000000003</c:v>
                </c:pt>
                <c:pt idx="851">
                  <c:v>90.491</c:v>
                </c:pt>
                <c:pt idx="852">
                  <c:v>90.209000000000003</c:v>
                </c:pt>
                <c:pt idx="853">
                  <c:v>89.582999999999998</c:v>
                </c:pt>
                <c:pt idx="854">
                  <c:v>88.86</c:v>
                </c:pt>
                <c:pt idx="855">
                  <c:v>88.037000000000006</c:v>
                </c:pt>
                <c:pt idx="856">
                  <c:v>87.23</c:v>
                </c:pt>
                <c:pt idx="857">
                  <c:v>85.884</c:v>
                </c:pt>
                <c:pt idx="858">
                  <c:v>84.456000000000003</c:v>
                </c:pt>
                <c:pt idx="859">
                  <c:v>83.331000000000003</c:v>
                </c:pt>
                <c:pt idx="860">
                  <c:v>80.875</c:v>
                </c:pt>
                <c:pt idx="861">
                  <c:v>78.051000000000002</c:v>
                </c:pt>
                <c:pt idx="862">
                  <c:v>74.111999999999995</c:v>
                </c:pt>
                <c:pt idx="863">
                  <c:v>66.956999999999994</c:v>
                </c:pt>
                <c:pt idx="864">
                  <c:v>61.052999999999997</c:v>
                </c:pt>
                <c:pt idx="865">
                  <c:v>72.745000000000005</c:v>
                </c:pt>
                <c:pt idx="866">
                  <c:v>76.445999999999998</c:v>
                </c:pt>
                <c:pt idx="867">
                  <c:v>79.228999999999999</c:v>
                </c:pt>
                <c:pt idx="868">
                  <c:v>81.472999999999999</c:v>
                </c:pt>
                <c:pt idx="869">
                  <c:v>83.007000000000005</c:v>
                </c:pt>
                <c:pt idx="870">
                  <c:v>84.082999999999998</c:v>
                </c:pt>
                <c:pt idx="871">
                  <c:v>85.183000000000007</c:v>
                </c:pt>
                <c:pt idx="872">
                  <c:v>86.081000000000003</c:v>
                </c:pt>
                <c:pt idx="873">
                  <c:v>86.509</c:v>
                </c:pt>
                <c:pt idx="874">
                  <c:v>87.078000000000003</c:v>
                </c:pt>
                <c:pt idx="875">
                  <c:v>87.716999999999999</c:v>
                </c:pt>
                <c:pt idx="876">
                  <c:v>88.07</c:v>
                </c:pt>
                <c:pt idx="877">
                  <c:v>88.290999999999997</c:v>
                </c:pt>
                <c:pt idx="878">
                  <c:v>88.543000000000006</c:v>
                </c:pt>
                <c:pt idx="879">
                  <c:v>88.704999999999998</c:v>
                </c:pt>
                <c:pt idx="880">
                  <c:v>88.688999999999993</c:v>
                </c:pt>
                <c:pt idx="881">
                  <c:v>88.67</c:v>
                </c:pt>
                <c:pt idx="882">
                  <c:v>88.745999999999995</c:v>
                </c:pt>
                <c:pt idx="883">
                  <c:v>88.665000000000006</c:v>
                </c:pt>
                <c:pt idx="884">
                  <c:v>88.587999999999994</c:v>
                </c:pt>
                <c:pt idx="885">
                  <c:v>88.352999999999994</c:v>
                </c:pt>
                <c:pt idx="886">
                  <c:v>88.366</c:v>
                </c:pt>
                <c:pt idx="887">
                  <c:v>88.125</c:v>
                </c:pt>
                <c:pt idx="888">
                  <c:v>87.715000000000003</c:v>
                </c:pt>
                <c:pt idx="889">
                  <c:v>87.501000000000005</c:v>
                </c:pt>
                <c:pt idx="890">
                  <c:v>87.287999999999997</c:v>
                </c:pt>
                <c:pt idx="891">
                  <c:v>86.897999999999996</c:v>
                </c:pt>
                <c:pt idx="892">
                  <c:v>86.394999999999996</c:v>
                </c:pt>
                <c:pt idx="893">
                  <c:v>86.197999999999993</c:v>
                </c:pt>
                <c:pt idx="894">
                  <c:v>85.775000000000006</c:v>
                </c:pt>
                <c:pt idx="895">
                  <c:v>85.105999999999995</c:v>
                </c:pt>
                <c:pt idx="896">
                  <c:v>84.515000000000001</c:v>
                </c:pt>
                <c:pt idx="897">
                  <c:v>83.947000000000003</c:v>
                </c:pt>
                <c:pt idx="898">
                  <c:v>83.218999999999994</c:v>
                </c:pt>
                <c:pt idx="899">
                  <c:v>82.004999999999995</c:v>
                </c:pt>
                <c:pt idx="900">
                  <c:v>80.921000000000006</c:v>
                </c:pt>
                <c:pt idx="901">
                  <c:v>79.686000000000007</c:v>
                </c:pt>
                <c:pt idx="902">
                  <c:v>77.143000000000001</c:v>
                </c:pt>
                <c:pt idx="903">
                  <c:v>74.834999999999994</c:v>
                </c:pt>
                <c:pt idx="904">
                  <c:v>71.313000000000002</c:v>
                </c:pt>
                <c:pt idx="905">
                  <c:v>64.715999999999994</c:v>
                </c:pt>
                <c:pt idx="906">
                  <c:v>60.481999999999999</c:v>
                </c:pt>
                <c:pt idx="907">
                  <c:v>70.718999999999994</c:v>
                </c:pt>
                <c:pt idx="908">
                  <c:v>74.078999999999994</c:v>
                </c:pt>
                <c:pt idx="909">
                  <c:v>78.364000000000004</c:v>
                </c:pt>
                <c:pt idx="910">
                  <c:v>80.652000000000001</c:v>
                </c:pt>
                <c:pt idx="911">
                  <c:v>82.417000000000002</c:v>
                </c:pt>
                <c:pt idx="912">
                  <c:v>83.823999999999998</c:v>
                </c:pt>
                <c:pt idx="913">
                  <c:v>85.045000000000002</c:v>
                </c:pt>
                <c:pt idx="914">
                  <c:v>86.421999999999997</c:v>
                </c:pt>
                <c:pt idx="915">
                  <c:v>87.090999999999994</c:v>
                </c:pt>
                <c:pt idx="916">
                  <c:v>88.042000000000002</c:v>
                </c:pt>
                <c:pt idx="917">
                  <c:v>88.715000000000003</c:v>
                </c:pt>
                <c:pt idx="918">
                  <c:v>89.269000000000005</c:v>
                </c:pt>
                <c:pt idx="919">
                  <c:v>89.760999999999996</c:v>
                </c:pt>
                <c:pt idx="920">
                  <c:v>90.131</c:v>
                </c:pt>
                <c:pt idx="921">
                  <c:v>90.504000000000005</c:v>
                </c:pt>
                <c:pt idx="922">
                  <c:v>90.656000000000006</c:v>
                </c:pt>
                <c:pt idx="923">
                  <c:v>90.762</c:v>
                </c:pt>
                <c:pt idx="924">
                  <c:v>90.944999999999993</c:v>
                </c:pt>
                <c:pt idx="925">
                  <c:v>90.792000000000002</c:v>
                </c:pt>
                <c:pt idx="926">
                  <c:v>90.710999999999999</c:v>
                </c:pt>
                <c:pt idx="927">
                  <c:v>90.531999999999996</c:v>
                </c:pt>
                <c:pt idx="928">
                  <c:v>90.332999999999998</c:v>
                </c:pt>
                <c:pt idx="929">
                  <c:v>89.918999999999997</c:v>
                </c:pt>
                <c:pt idx="930">
                  <c:v>89.305000000000007</c:v>
                </c:pt>
                <c:pt idx="931">
                  <c:v>88.91</c:v>
                </c:pt>
                <c:pt idx="932">
                  <c:v>88.143000000000001</c:v>
                </c:pt>
                <c:pt idx="933">
                  <c:v>87.203000000000003</c:v>
                </c:pt>
                <c:pt idx="934">
                  <c:v>86.212000000000003</c:v>
                </c:pt>
                <c:pt idx="935">
                  <c:v>84.924000000000007</c:v>
                </c:pt>
                <c:pt idx="936">
                  <c:v>83.463999999999999</c:v>
                </c:pt>
                <c:pt idx="937">
                  <c:v>81.215000000000003</c:v>
                </c:pt>
                <c:pt idx="938">
                  <c:v>78.807000000000002</c:v>
                </c:pt>
                <c:pt idx="939">
                  <c:v>74.617000000000004</c:v>
                </c:pt>
                <c:pt idx="940">
                  <c:v>65.561000000000007</c:v>
                </c:pt>
                <c:pt idx="941">
                  <c:v>62.686</c:v>
                </c:pt>
                <c:pt idx="942">
                  <c:v>72.248999999999995</c:v>
                </c:pt>
                <c:pt idx="943">
                  <c:v>77.27</c:v>
                </c:pt>
                <c:pt idx="944">
                  <c:v>80.272999999999996</c:v>
                </c:pt>
                <c:pt idx="945">
                  <c:v>82.313000000000002</c:v>
                </c:pt>
                <c:pt idx="946">
                  <c:v>83.816999999999993</c:v>
                </c:pt>
                <c:pt idx="947">
                  <c:v>85.183999999999997</c:v>
                </c:pt>
                <c:pt idx="948">
                  <c:v>86.123999999999995</c:v>
                </c:pt>
                <c:pt idx="949">
                  <c:v>86.84</c:v>
                </c:pt>
                <c:pt idx="950">
                  <c:v>87.561000000000007</c:v>
                </c:pt>
                <c:pt idx="951">
                  <c:v>88.233999999999995</c:v>
                </c:pt>
                <c:pt idx="952">
                  <c:v>88.587000000000003</c:v>
                </c:pt>
                <c:pt idx="953">
                  <c:v>88.852000000000004</c:v>
                </c:pt>
                <c:pt idx="954">
                  <c:v>89.085999999999999</c:v>
                </c:pt>
                <c:pt idx="955">
                  <c:v>89.206999999999994</c:v>
                </c:pt>
                <c:pt idx="956">
                  <c:v>89.325000000000003</c:v>
                </c:pt>
                <c:pt idx="957">
                  <c:v>89.183999999999997</c:v>
                </c:pt>
                <c:pt idx="958">
                  <c:v>89.200999999999993</c:v>
                </c:pt>
                <c:pt idx="959">
                  <c:v>89.138999999999996</c:v>
                </c:pt>
                <c:pt idx="960">
                  <c:v>88.837000000000003</c:v>
                </c:pt>
                <c:pt idx="961">
                  <c:v>88.680999999999997</c:v>
                </c:pt>
                <c:pt idx="962">
                  <c:v>88.447000000000003</c:v>
                </c:pt>
                <c:pt idx="963">
                  <c:v>88.025000000000006</c:v>
                </c:pt>
                <c:pt idx="964">
                  <c:v>87.460999999999999</c:v>
                </c:pt>
                <c:pt idx="965">
                  <c:v>87.027000000000001</c:v>
                </c:pt>
                <c:pt idx="966">
                  <c:v>86.525999999999996</c:v>
                </c:pt>
                <c:pt idx="967">
                  <c:v>85.947000000000003</c:v>
                </c:pt>
                <c:pt idx="968">
                  <c:v>85.241</c:v>
                </c:pt>
                <c:pt idx="969">
                  <c:v>84.77</c:v>
                </c:pt>
                <c:pt idx="970">
                  <c:v>83.844999999999999</c:v>
                </c:pt>
                <c:pt idx="971">
                  <c:v>82.816999999999993</c:v>
                </c:pt>
                <c:pt idx="972">
                  <c:v>81.989000000000004</c:v>
                </c:pt>
                <c:pt idx="973">
                  <c:v>81.266999999999996</c:v>
                </c:pt>
                <c:pt idx="974">
                  <c:v>79.777000000000001</c:v>
                </c:pt>
                <c:pt idx="975">
                  <c:v>77.837000000000003</c:v>
                </c:pt>
                <c:pt idx="976">
                  <c:v>76.283000000000001</c:v>
                </c:pt>
                <c:pt idx="977">
                  <c:v>74.057000000000002</c:v>
                </c:pt>
                <c:pt idx="978">
                  <c:v>70.153000000000006</c:v>
                </c:pt>
                <c:pt idx="979">
                  <c:v>65.207999999999998</c:v>
                </c:pt>
                <c:pt idx="980">
                  <c:v>57.832000000000001</c:v>
                </c:pt>
                <c:pt idx="981">
                  <c:v>61.890999999999998</c:v>
                </c:pt>
                <c:pt idx="982">
                  <c:v>68.738</c:v>
                </c:pt>
                <c:pt idx="983">
                  <c:v>72.614999999999995</c:v>
                </c:pt>
                <c:pt idx="984">
                  <c:v>75.741</c:v>
                </c:pt>
                <c:pt idx="985">
                  <c:v>77.611999999999995</c:v>
                </c:pt>
                <c:pt idx="986">
                  <c:v>79.665999999999997</c:v>
                </c:pt>
                <c:pt idx="987">
                  <c:v>80.858000000000004</c:v>
                </c:pt>
                <c:pt idx="988">
                  <c:v>82.182000000000002</c:v>
                </c:pt>
                <c:pt idx="989">
                  <c:v>83.206000000000003</c:v>
                </c:pt>
                <c:pt idx="990">
                  <c:v>83.971999999999994</c:v>
                </c:pt>
                <c:pt idx="991">
                  <c:v>84.805999999999997</c:v>
                </c:pt>
                <c:pt idx="992">
                  <c:v>85.72</c:v>
                </c:pt>
                <c:pt idx="993">
                  <c:v>86.453999999999994</c:v>
                </c:pt>
                <c:pt idx="994">
                  <c:v>86.998000000000005</c:v>
                </c:pt>
                <c:pt idx="995">
                  <c:v>87.352999999999994</c:v>
                </c:pt>
                <c:pt idx="996">
                  <c:v>87.983000000000004</c:v>
                </c:pt>
                <c:pt idx="997">
                  <c:v>88.293999999999997</c:v>
                </c:pt>
                <c:pt idx="998">
                  <c:v>88.632000000000005</c:v>
                </c:pt>
                <c:pt idx="999">
                  <c:v>88.817999999999998</c:v>
                </c:pt>
                <c:pt idx="1000">
                  <c:v>88.97</c:v>
                </c:pt>
                <c:pt idx="1001">
                  <c:v>89.131</c:v>
                </c:pt>
                <c:pt idx="1002">
                  <c:v>89.072000000000003</c:v>
                </c:pt>
                <c:pt idx="1003">
                  <c:v>89.117000000000004</c:v>
                </c:pt>
                <c:pt idx="1004">
                  <c:v>89.042000000000002</c:v>
                </c:pt>
                <c:pt idx="1005">
                  <c:v>88.903000000000006</c:v>
                </c:pt>
                <c:pt idx="1006">
                  <c:v>88.638000000000005</c:v>
                </c:pt>
                <c:pt idx="1007">
                  <c:v>88.385999999999996</c:v>
                </c:pt>
                <c:pt idx="1008">
                  <c:v>87.959000000000003</c:v>
                </c:pt>
                <c:pt idx="1009">
                  <c:v>87.298000000000002</c:v>
                </c:pt>
                <c:pt idx="1010">
                  <c:v>86.759</c:v>
                </c:pt>
                <c:pt idx="1011">
                  <c:v>86.054000000000002</c:v>
                </c:pt>
                <c:pt idx="1012">
                  <c:v>84.882000000000005</c:v>
                </c:pt>
                <c:pt idx="1013">
                  <c:v>83.777000000000001</c:v>
                </c:pt>
                <c:pt idx="1014">
                  <c:v>82.528999999999996</c:v>
                </c:pt>
                <c:pt idx="1015">
                  <c:v>80.700999999999993</c:v>
                </c:pt>
                <c:pt idx="1016">
                  <c:v>77.828999999999994</c:v>
                </c:pt>
                <c:pt idx="1017">
                  <c:v>73.840999999999994</c:v>
                </c:pt>
                <c:pt idx="1018">
                  <c:v>66.888000000000005</c:v>
                </c:pt>
                <c:pt idx="1019">
                  <c:v>56.98</c:v>
                </c:pt>
                <c:pt idx="1020">
                  <c:v>71.793999999999997</c:v>
                </c:pt>
                <c:pt idx="1021">
                  <c:v>76.501000000000005</c:v>
                </c:pt>
                <c:pt idx="1022">
                  <c:v>79.566999999999993</c:v>
                </c:pt>
                <c:pt idx="1023">
                  <c:v>81.914000000000001</c:v>
                </c:pt>
                <c:pt idx="1024">
                  <c:v>83.616</c:v>
                </c:pt>
                <c:pt idx="1025">
                  <c:v>84.867000000000004</c:v>
                </c:pt>
                <c:pt idx="1026">
                  <c:v>86.03</c:v>
                </c:pt>
                <c:pt idx="1027">
                  <c:v>86.9</c:v>
                </c:pt>
                <c:pt idx="1028">
                  <c:v>87.664000000000001</c:v>
                </c:pt>
                <c:pt idx="1029">
                  <c:v>88.284999999999997</c:v>
                </c:pt>
                <c:pt idx="1030">
                  <c:v>88.804000000000002</c:v>
                </c:pt>
                <c:pt idx="1031">
                  <c:v>89.203000000000003</c:v>
                </c:pt>
                <c:pt idx="1032">
                  <c:v>89.457999999999998</c:v>
                </c:pt>
                <c:pt idx="1033">
                  <c:v>89.710999999999999</c:v>
                </c:pt>
                <c:pt idx="1034">
                  <c:v>89.861000000000004</c:v>
                </c:pt>
                <c:pt idx="1035">
                  <c:v>89.852000000000004</c:v>
                </c:pt>
                <c:pt idx="1036">
                  <c:v>89.834000000000003</c:v>
                </c:pt>
                <c:pt idx="1037">
                  <c:v>89.736000000000004</c:v>
                </c:pt>
                <c:pt idx="1038">
                  <c:v>89.626000000000005</c:v>
                </c:pt>
                <c:pt idx="1039">
                  <c:v>89.3</c:v>
                </c:pt>
                <c:pt idx="1040">
                  <c:v>88.882000000000005</c:v>
                </c:pt>
                <c:pt idx="1041">
                  <c:v>88.498000000000005</c:v>
                </c:pt>
                <c:pt idx="1042">
                  <c:v>88.031000000000006</c:v>
                </c:pt>
                <c:pt idx="1043">
                  <c:v>87.305000000000007</c:v>
                </c:pt>
                <c:pt idx="1044">
                  <c:v>86.632999999999996</c:v>
                </c:pt>
                <c:pt idx="1045">
                  <c:v>85.763999999999996</c:v>
                </c:pt>
                <c:pt idx="1046">
                  <c:v>84.841999999999999</c:v>
                </c:pt>
                <c:pt idx="1047">
                  <c:v>83.599000000000004</c:v>
                </c:pt>
                <c:pt idx="1048">
                  <c:v>82.384</c:v>
                </c:pt>
                <c:pt idx="1049">
                  <c:v>80.802000000000007</c:v>
                </c:pt>
                <c:pt idx="1050">
                  <c:v>78.465999999999994</c:v>
                </c:pt>
                <c:pt idx="1051">
                  <c:v>76.123000000000005</c:v>
                </c:pt>
                <c:pt idx="1052">
                  <c:v>72.593999999999994</c:v>
                </c:pt>
                <c:pt idx="1053">
                  <c:v>65.903999999999996</c:v>
                </c:pt>
                <c:pt idx="1054">
                  <c:v>45.433999999999997</c:v>
                </c:pt>
                <c:pt idx="1055">
                  <c:v>65.948999999999998</c:v>
                </c:pt>
                <c:pt idx="1056">
                  <c:v>71.926000000000002</c:v>
                </c:pt>
                <c:pt idx="1057">
                  <c:v>75.387</c:v>
                </c:pt>
                <c:pt idx="1058">
                  <c:v>77.838999999999999</c:v>
                </c:pt>
                <c:pt idx="1059">
                  <c:v>79.228999999999999</c:v>
                </c:pt>
                <c:pt idx="1060">
                  <c:v>80.44</c:v>
                </c:pt>
                <c:pt idx="1061">
                  <c:v>81.733000000000004</c:v>
                </c:pt>
                <c:pt idx="1062">
                  <c:v>82.662000000000006</c:v>
                </c:pt>
                <c:pt idx="1063">
                  <c:v>83.295000000000002</c:v>
                </c:pt>
                <c:pt idx="1064">
                  <c:v>83.852999999999994</c:v>
                </c:pt>
                <c:pt idx="1065">
                  <c:v>84.358000000000004</c:v>
                </c:pt>
                <c:pt idx="1066">
                  <c:v>84.700999999999993</c:v>
                </c:pt>
                <c:pt idx="1067">
                  <c:v>85.153999999999996</c:v>
                </c:pt>
                <c:pt idx="1068">
                  <c:v>85.418999999999997</c:v>
                </c:pt>
                <c:pt idx="1069">
                  <c:v>85.837999999999994</c:v>
                </c:pt>
                <c:pt idx="1070">
                  <c:v>85.813000000000002</c:v>
                </c:pt>
                <c:pt idx="1071">
                  <c:v>86.122</c:v>
                </c:pt>
                <c:pt idx="1072">
                  <c:v>86.227999999999994</c:v>
                </c:pt>
                <c:pt idx="1073">
                  <c:v>86.486999999999995</c:v>
                </c:pt>
                <c:pt idx="1074">
                  <c:v>86.400999999999996</c:v>
                </c:pt>
                <c:pt idx="1075">
                  <c:v>86.421999999999997</c:v>
                </c:pt>
                <c:pt idx="1076">
                  <c:v>86.498000000000005</c:v>
                </c:pt>
                <c:pt idx="1077">
                  <c:v>86.391000000000005</c:v>
                </c:pt>
                <c:pt idx="1078">
                  <c:v>86.38</c:v>
                </c:pt>
                <c:pt idx="1079">
                  <c:v>86.349000000000004</c:v>
                </c:pt>
                <c:pt idx="1080">
                  <c:v>86.331999999999994</c:v>
                </c:pt>
                <c:pt idx="1081">
                  <c:v>86.042000000000002</c:v>
                </c:pt>
                <c:pt idx="1082">
                  <c:v>85.936999999999998</c:v>
                </c:pt>
                <c:pt idx="1083">
                  <c:v>85.771000000000001</c:v>
                </c:pt>
                <c:pt idx="1084">
                  <c:v>85.379000000000005</c:v>
                </c:pt>
                <c:pt idx="1085">
                  <c:v>85.073999999999998</c:v>
                </c:pt>
                <c:pt idx="1086">
                  <c:v>84.656999999999996</c:v>
                </c:pt>
                <c:pt idx="1087">
                  <c:v>84.123999999999995</c:v>
                </c:pt>
                <c:pt idx="1088">
                  <c:v>83.608999999999995</c:v>
                </c:pt>
                <c:pt idx="1089">
                  <c:v>83.006</c:v>
                </c:pt>
                <c:pt idx="1090">
                  <c:v>82.271000000000001</c:v>
                </c:pt>
                <c:pt idx="1091">
                  <c:v>81.492000000000004</c:v>
                </c:pt>
                <c:pt idx="1092">
                  <c:v>79.822000000000003</c:v>
                </c:pt>
                <c:pt idx="1093">
                  <c:v>78.602000000000004</c:v>
                </c:pt>
                <c:pt idx="1094">
                  <c:v>75.8</c:v>
                </c:pt>
                <c:pt idx="1095">
                  <c:v>73.17</c:v>
                </c:pt>
                <c:pt idx="1096">
                  <c:v>67.646000000000001</c:v>
                </c:pt>
                <c:pt idx="1097">
                  <c:v>48.348999999999997</c:v>
                </c:pt>
                <c:pt idx="1098">
                  <c:v>67.117999999999995</c:v>
                </c:pt>
                <c:pt idx="1099">
                  <c:v>73.346999999999994</c:v>
                </c:pt>
                <c:pt idx="1100">
                  <c:v>76.215999999999994</c:v>
                </c:pt>
                <c:pt idx="1101">
                  <c:v>78.95</c:v>
                </c:pt>
                <c:pt idx="1102">
                  <c:v>81.245000000000005</c:v>
                </c:pt>
                <c:pt idx="1103">
                  <c:v>82.775000000000006</c:v>
                </c:pt>
                <c:pt idx="1104">
                  <c:v>84.272999999999996</c:v>
                </c:pt>
                <c:pt idx="1105">
                  <c:v>85.379000000000005</c:v>
                </c:pt>
                <c:pt idx="1106">
                  <c:v>86.311000000000007</c:v>
                </c:pt>
                <c:pt idx="1107">
                  <c:v>87.234999999999999</c:v>
                </c:pt>
                <c:pt idx="1108">
                  <c:v>87.816999999999993</c:v>
                </c:pt>
                <c:pt idx="1109">
                  <c:v>88.343999999999994</c:v>
                </c:pt>
                <c:pt idx="1110">
                  <c:v>88.837999999999994</c:v>
                </c:pt>
                <c:pt idx="1111">
                  <c:v>89.225999999999999</c:v>
                </c:pt>
                <c:pt idx="1112">
                  <c:v>89.45</c:v>
                </c:pt>
                <c:pt idx="1113">
                  <c:v>89.69</c:v>
                </c:pt>
                <c:pt idx="1114">
                  <c:v>89.834999999999994</c:v>
                </c:pt>
                <c:pt idx="1115">
                  <c:v>89.878</c:v>
                </c:pt>
                <c:pt idx="1116">
                  <c:v>89.879000000000005</c:v>
                </c:pt>
                <c:pt idx="1117">
                  <c:v>89.668000000000006</c:v>
                </c:pt>
                <c:pt idx="1118">
                  <c:v>89.391000000000005</c:v>
                </c:pt>
                <c:pt idx="1119">
                  <c:v>88.971999999999994</c:v>
                </c:pt>
                <c:pt idx="1120">
                  <c:v>88.614000000000004</c:v>
                </c:pt>
                <c:pt idx="1121">
                  <c:v>88.137</c:v>
                </c:pt>
                <c:pt idx="1122">
                  <c:v>87.277000000000001</c:v>
                </c:pt>
                <c:pt idx="1123">
                  <c:v>86.391999999999996</c:v>
                </c:pt>
                <c:pt idx="1124">
                  <c:v>85.478999999999999</c:v>
                </c:pt>
                <c:pt idx="1125">
                  <c:v>84.474999999999994</c:v>
                </c:pt>
                <c:pt idx="1126">
                  <c:v>82.808000000000007</c:v>
                </c:pt>
                <c:pt idx="1127">
                  <c:v>80.741</c:v>
                </c:pt>
                <c:pt idx="1128">
                  <c:v>78.441000000000003</c:v>
                </c:pt>
                <c:pt idx="1129">
                  <c:v>74.385999999999996</c:v>
                </c:pt>
                <c:pt idx="1130">
                  <c:v>67.12</c:v>
                </c:pt>
                <c:pt idx="1131">
                  <c:v>53.661999999999999</c:v>
                </c:pt>
                <c:pt idx="1132">
                  <c:v>70.495999999999995</c:v>
                </c:pt>
                <c:pt idx="1133">
                  <c:v>75.356999999999999</c:v>
                </c:pt>
                <c:pt idx="1134">
                  <c:v>78.56</c:v>
                </c:pt>
                <c:pt idx="1135">
                  <c:v>80.849999999999994</c:v>
                </c:pt>
                <c:pt idx="1136">
                  <c:v>82.484999999999999</c:v>
                </c:pt>
                <c:pt idx="1137">
                  <c:v>83.597999999999999</c:v>
                </c:pt>
                <c:pt idx="1138">
                  <c:v>84.656000000000006</c:v>
                </c:pt>
                <c:pt idx="1139">
                  <c:v>85.528999999999996</c:v>
                </c:pt>
                <c:pt idx="1140">
                  <c:v>86.195999999999998</c:v>
                </c:pt>
                <c:pt idx="1141">
                  <c:v>86.638999999999996</c:v>
                </c:pt>
                <c:pt idx="1142">
                  <c:v>86.924000000000007</c:v>
                </c:pt>
                <c:pt idx="1143">
                  <c:v>87.162000000000006</c:v>
                </c:pt>
                <c:pt idx="1144">
                  <c:v>87.373000000000005</c:v>
                </c:pt>
                <c:pt idx="1145">
                  <c:v>87.457999999999998</c:v>
                </c:pt>
                <c:pt idx="1146">
                  <c:v>87.435000000000002</c:v>
                </c:pt>
                <c:pt idx="1147">
                  <c:v>87.287000000000006</c:v>
                </c:pt>
                <c:pt idx="1148">
                  <c:v>87.239000000000004</c:v>
                </c:pt>
                <c:pt idx="1149">
                  <c:v>87.034000000000006</c:v>
                </c:pt>
                <c:pt idx="1150">
                  <c:v>86.784000000000006</c:v>
                </c:pt>
                <c:pt idx="1151">
                  <c:v>86.412000000000006</c:v>
                </c:pt>
                <c:pt idx="1152">
                  <c:v>86.010999999999996</c:v>
                </c:pt>
                <c:pt idx="1153">
                  <c:v>85.718000000000004</c:v>
                </c:pt>
                <c:pt idx="1154">
                  <c:v>85.04</c:v>
                </c:pt>
                <c:pt idx="1155">
                  <c:v>84.606999999999999</c:v>
                </c:pt>
                <c:pt idx="1156">
                  <c:v>84.013999999999996</c:v>
                </c:pt>
                <c:pt idx="1157">
                  <c:v>83.451999999999998</c:v>
                </c:pt>
                <c:pt idx="1158">
                  <c:v>82.876000000000005</c:v>
                </c:pt>
                <c:pt idx="1159">
                  <c:v>82.08</c:v>
                </c:pt>
                <c:pt idx="1160">
                  <c:v>81.402000000000001</c:v>
                </c:pt>
                <c:pt idx="1161">
                  <c:v>80.727999999999994</c:v>
                </c:pt>
                <c:pt idx="1162">
                  <c:v>79.912000000000006</c:v>
                </c:pt>
                <c:pt idx="1163">
                  <c:v>79.251999999999995</c:v>
                </c:pt>
                <c:pt idx="1164">
                  <c:v>78.004999999999995</c:v>
                </c:pt>
                <c:pt idx="1165">
                  <c:v>77.632999999999996</c:v>
                </c:pt>
                <c:pt idx="1166">
                  <c:v>76.742000000000004</c:v>
                </c:pt>
                <c:pt idx="1167">
                  <c:v>75.516000000000005</c:v>
                </c:pt>
                <c:pt idx="1168">
                  <c:v>74.572999999999993</c:v>
                </c:pt>
                <c:pt idx="1169">
                  <c:v>72.545000000000002</c:v>
                </c:pt>
                <c:pt idx="1170">
                  <c:v>72.090999999999994</c:v>
                </c:pt>
                <c:pt idx="1171">
                  <c:v>69.177999999999997</c:v>
                </c:pt>
                <c:pt idx="1172">
                  <c:v>66.31</c:v>
                </c:pt>
                <c:pt idx="1173">
                  <c:v>57.898000000000003</c:v>
                </c:pt>
                <c:pt idx="1174">
                  <c:v>49.996000000000002</c:v>
                </c:pt>
                <c:pt idx="1175">
                  <c:v>61.652000000000001</c:v>
                </c:pt>
                <c:pt idx="1176">
                  <c:v>68.103999999999999</c:v>
                </c:pt>
                <c:pt idx="1177">
                  <c:v>72.266000000000005</c:v>
                </c:pt>
                <c:pt idx="1178">
                  <c:v>74.682000000000002</c:v>
                </c:pt>
                <c:pt idx="1179">
                  <c:v>76.981999999999999</c:v>
                </c:pt>
                <c:pt idx="1180">
                  <c:v>78.515000000000001</c:v>
                </c:pt>
                <c:pt idx="1181">
                  <c:v>80.358999999999995</c:v>
                </c:pt>
                <c:pt idx="1182">
                  <c:v>81.769000000000005</c:v>
                </c:pt>
                <c:pt idx="1183">
                  <c:v>82.841999999999999</c:v>
                </c:pt>
                <c:pt idx="1184">
                  <c:v>83.759</c:v>
                </c:pt>
                <c:pt idx="1185">
                  <c:v>84.727999999999994</c:v>
                </c:pt>
                <c:pt idx="1186">
                  <c:v>85.635999999999996</c:v>
                </c:pt>
                <c:pt idx="1187">
                  <c:v>86.183000000000007</c:v>
                </c:pt>
                <c:pt idx="1188">
                  <c:v>86.855999999999995</c:v>
                </c:pt>
                <c:pt idx="1189">
                  <c:v>87.424000000000007</c:v>
                </c:pt>
                <c:pt idx="1190">
                  <c:v>87.960999999999999</c:v>
                </c:pt>
                <c:pt idx="1191">
                  <c:v>88.372</c:v>
                </c:pt>
                <c:pt idx="1192">
                  <c:v>88.441999999999993</c:v>
                </c:pt>
                <c:pt idx="1193">
                  <c:v>88.798000000000002</c:v>
                </c:pt>
                <c:pt idx="1194">
                  <c:v>88.789000000000001</c:v>
                </c:pt>
                <c:pt idx="1195">
                  <c:v>88.923000000000002</c:v>
                </c:pt>
                <c:pt idx="1196">
                  <c:v>88.745999999999995</c:v>
                </c:pt>
                <c:pt idx="1197">
                  <c:v>88.626999999999995</c:v>
                </c:pt>
                <c:pt idx="1198">
                  <c:v>88.293999999999997</c:v>
                </c:pt>
                <c:pt idx="1199">
                  <c:v>87.911000000000001</c:v>
                </c:pt>
                <c:pt idx="1200">
                  <c:v>87.486999999999995</c:v>
                </c:pt>
                <c:pt idx="1201">
                  <c:v>86.834999999999994</c:v>
                </c:pt>
                <c:pt idx="1202">
                  <c:v>86.031000000000006</c:v>
                </c:pt>
                <c:pt idx="1203">
                  <c:v>85.132999999999996</c:v>
                </c:pt>
                <c:pt idx="1204">
                  <c:v>83.725999999999999</c:v>
                </c:pt>
                <c:pt idx="1205">
                  <c:v>82.051000000000002</c:v>
                </c:pt>
                <c:pt idx="1206">
                  <c:v>79.909000000000006</c:v>
                </c:pt>
                <c:pt idx="1207">
                  <c:v>76.783000000000001</c:v>
                </c:pt>
                <c:pt idx="1208">
                  <c:v>71.951999999999998</c:v>
                </c:pt>
                <c:pt idx="1209">
                  <c:v>59.692</c:v>
                </c:pt>
                <c:pt idx="1210">
                  <c:v>66.977000000000004</c:v>
                </c:pt>
                <c:pt idx="1211">
                  <c:v>74.400000000000006</c:v>
                </c:pt>
                <c:pt idx="1212">
                  <c:v>78.040999999999997</c:v>
                </c:pt>
                <c:pt idx="1213">
                  <c:v>80.902000000000001</c:v>
                </c:pt>
                <c:pt idx="1214">
                  <c:v>82.986999999999995</c:v>
                </c:pt>
                <c:pt idx="1215">
                  <c:v>84.486999999999995</c:v>
                </c:pt>
                <c:pt idx="1216">
                  <c:v>85.67</c:v>
                </c:pt>
                <c:pt idx="1217">
                  <c:v>86.481999999999999</c:v>
                </c:pt>
                <c:pt idx="1218">
                  <c:v>87.34</c:v>
                </c:pt>
                <c:pt idx="1219">
                  <c:v>87.775999999999996</c:v>
                </c:pt>
                <c:pt idx="1220">
                  <c:v>88.278000000000006</c:v>
                </c:pt>
                <c:pt idx="1221">
                  <c:v>88.603999999999999</c:v>
                </c:pt>
                <c:pt idx="1222">
                  <c:v>88.801000000000002</c:v>
                </c:pt>
                <c:pt idx="1223">
                  <c:v>88.863</c:v>
                </c:pt>
                <c:pt idx="1224">
                  <c:v>88.813000000000002</c:v>
                </c:pt>
                <c:pt idx="1225">
                  <c:v>88.897000000000006</c:v>
                </c:pt>
                <c:pt idx="1226">
                  <c:v>88.664000000000001</c:v>
                </c:pt>
                <c:pt idx="1227">
                  <c:v>88.453999999999994</c:v>
                </c:pt>
                <c:pt idx="1228">
                  <c:v>88.12</c:v>
                </c:pt>
                <c:pt idx="1229">
                  <c:v>87.522999999999996</c:v>
                </c:pt>
                <c:pt idx="1230">
                  <c:v>86.992999999999995</c:v>
                </c:pt>
                <c:pt idx="1231">
                  <c:v>86.396000000000001</c:v>
                </c:pt>
                <c:pt idx="1232">
                  <c:v>85.599000000000004</c:v>
                </c:pt>
                <c:pt idx="1233">
                  <c:v>84.674000000000007</c:v>
                </c:pt>
                <c:pt idx="1234">
                  <c:v>83.763000000000005</c:v>
                </c:pt>
                <c:pt idx="1235">
                  <c:v>82.587000000000003</c:v>
                </c:pt>
                <c:pt idx="1236">
                  <c:v>81.27</c:v>
                </c:pt>
                <c:pt idx="1237">
                  <c:v>79.875</c:v>
                </c:pt>
                <c:pt idx="1238">
                  <c:v>78.019000000000005</c:v>
                </c:pt>
                <c:pt idx="1239">
                  <c:v>75.768000000000001</c:v>
                </c:pt>
                <c:pt idx="1240">
                  <c:v>72.873999999999995</c:v>
                </c:pt>
                <c:pt idx="1241">
                  <c:v>67.778999999999996</c:v>
                </c:pt>
                <c:pt idx="1242">
                  <c:v>63.646999999999998</c:v>
                </c:pt>
                <c:pt idx="1243">
                  <c:v>47.226999999999997</c:v>
                </c:pt>
                <c:pt idx="1244">
                  <c:v>59.085999999999999</c:v>
                </c:pt>
                <c:pt idx="1245">
                  <c:v>65.923000000000002</c:v>
                </c:pt>
                <c:pt idx="1246">
                  <c:v>69.820999999999998</c:v>
                </c:pt>
                <c:pt idx="1247">
                  <c:v>70.774000000000001</c:v>
                </c:pt>
                <c:pt idx="1248">
                  <c:v>72.534999999999997</c:v>
                </c:pt>
                <c:pt idx="1249">
                  <c:v>73.703000000000003</c:v>
                </c:pt>
                <c:pt idx="1250">
                  <c:v>75.251000000000005</c:v>
                </c:pt>
                <c:pt idx="1251">
                  <c:v>76.061000000000007</c:v>
                </c:pt>
                <c:pt idx="1252">
                  <c:v>76.388000000000005</c:v>
                </c:pt>
                <c:pt idx="1253">
                  <c:v>77.123999999999995</c:v>
                </c:pt>
                <c:pt idx="1254">
                  <c:v>77.358999999999995</c:v>
                </c:pt>
                <c:pt idx="1255">
                  <c:v>78.033000000000001</c:v>
                </c:pt>
                <c:pt idx="1256">
                  <c:v>78.524000000000001</c:v>
                </c:pt>
                <c:pt idx="1257">
                  <c:v>78.757000000000005</c:v>
                </c:pt>
                <c:pt idx="1258">
                  <c:v>79.436999999999998</c:v>
                </c:pt>
                <c:pt idx="1259">
                  <c:v>80.295000000000002</c:v>
                </c:pt>
                <c:pt idx="1260">
                  <c:v>80.581000000000003</c:v>
                </c:pt>
                <c:pt idx="1261">
                  <c:v>81.123999999999995</c:v>
                </c:pt>
                <c:pt idx="1262">
                  <c:v>81.680000000000007</c:v>
                </c:pt>
                <c:pt idx="1263">
                  <c:v>82.471999999999994</c:v>
                </c:pt>
                <c:pt idx="1264">
                  <c:v>82.709000000000003</c:v>
                </c:pt>
                <c:pt idx="1265">
                  <c:v>83.344999999999999</c:v>
                </c:pt>
                <c:pt idx="1266">
                  <c:v>83.784999999999997</c:v>
                </c:pt>
                <c:pt idx="1267">
                  <c:v>84.423000000000002</c:v>
                </c:pt>
                <c:pt idx="1268">
                  <c:v>84.861999999999995</c:v>
                </c:pt>
                <c:pt idx="1269">
                  <c:v>85.182000000000002</c:v>
                </c:pt>
                <c:pt idx="1270">
                  <c:v>85.597999999999999</c:v>
                </c:pt>
                <c:pt idx="1271">
                  <c:v>85.784999999999997</c:v>
                </c:pt>
                <c:pt idx="1272">
                  <c:v>86.149000000000001</c:v>
                </c:pt>
                <c:pt idx="1273">
                  <c:v>86.298000000000002</c:v>
                </c:pt>
                <c:pt idx="1274">
                  <c:v>86.296000000000006</c:v>
                </c:pt>
                <c:pt idx="1275">
                  <c:v>86.216999999999999</c:v>
                </c:pt>
                <c:pt idx="1276">
                  <c:v>86.195999999999998</c:v>
                </c:pt>
                <c:pt idx="1277">
                  <c:v>86.090999999999994</c:v>
                </c:pt>
                <c:pt idx="1278">
                  <c:v>85.796999999999997</c:v>
                </c:pt>
                <c:pt idx="1279">
                  <c:v>85.323999999999998</c:v>
                </c:pt>
                <c:pt idx="1280">
                  <c:v>84.909000000000006</c:v>
                </c:pt>
                <c:pt idx="1281">
                  <c:v>84.179000000000002</c:v>
                </c:pt>
                <c:pt idx="1282">
                  <c:v>83.367999999999995</c:v>
                </c:pt>
                <c:pt idx="1283">
                  <c:v>82.040999999999997</c:v>
                </c:pt>
                <c:pt idx="1284">
                  <c:v>80.546000000000006</c:v>
                </c:pt>
                <c:pt idx="1285">
                  <c:v>78.715000000000003</c:v>
                </c:pt>
                <c:pt idx="1286">
                  <c:v>75.923000000000002</c:v>
                </c:pt>
                <c:pt idx="1287">
                  <c:v>71.353999999999999</c:v>
                </c:pt>
                <c:pt idx="1288">
                  <c:v>59.475999999999999</c:v>
                </c:pt>
                <c:pt idx="1289">
                  <c:v>64.096000000000004</c:v>
                </c:pt>
                <c:pt idx="1290">
                  <c:v>72.954999999999998</c:v>
                </c:pt>
                <c:pt idx="1291">
                  <c:v>77.456999999999994</c:v>
                </c:pt>
                <c:pt idx="1292">
                  <c:v>80.11</c:v>
                </c:pt>
                <c:pt idx="1293">
                  <c:v>82.323999999999998</c:v>
                </c:pt>
                <c:pt idx="1294">
                  <c:v>83.679000000000002</c:v>
                </c:pt>
                <c:pt idx="1295">
                  <c:v>85.141999999999996</c:v>
                </c:pt>
                <c:pt idx="1296">
                  <c:v>86.144999999999996</c:v>
                </c:pt>
                <c:pt idx="1297">
                  <c:v>87.049000000000007</c:v>
                </c:pt>
                <c:pt idx="1298">
                  <c:v>87.564999999999998</c:v>
                </c:pt>
                <c:pt idx="1299">
                  <c:v>88.167000000000002</c:v>
                </c:pt>
                <c:pt idx="1300">
                  <c:v>88.68</c:v>
                </c:pt>
                <c:pt idx="1301">
                  <c:v>88.971999999999994</c:v>
                </c:pt>
                <c:pt idx="1302">
                  <c:v>89.084999999999994</c:v>
                </c:pt>
                <c:pt idx="1303">
                  <c:v>89.260999999999996</c:v>
                </c:pt>
                <c:pt idx="1304">
                  <c:v>89.305000000000007</c:v>
                </c:pt>
                <c:pt idx="1305">
                  <c:v>89.186000000000007</c:v>
                </c:pt>
                <c:pt idx="1306">
                  <c:v>88.924999999999997</c:v>
                </c:pt>
                <c:pt idx="1307">
                  <c:v>88.641000000000005</c:v>
                </c:pt>
                <c:pt idx="1308">
                  <c:v>88.295000000000002</c:v>
                </c:pt>
                <c:pt idx="1309">
                  <c:v>87.834999999999994</c:v>
                </c:pt>
                <c:pt idx="1310">
                  <c:v>87.138000000000005</c:v>
                </c:pt>
                <c:pt idx="1311">
                  <c:v>86.385000000000005</c:v>
                </c:pt>
                <c:pt idx="1312">
                  <c:v>85.549000000000007</c:v>
                </c:pt>
                <c:pt idx="1313">
                  <c:v>84.415000000000006</c:v>
                </c:pt>
                <c:pt idx="1314">
                  <c:v>83.105000000000004</c:v>
                </c:pt>
                <c:pt idx="1315">
                  <c:v>81.293000000000006</c:v>
                </c:pt>
                <c:pt idx="1316">
                  <c:v>78.957999999999998</c:v>
                </c:pt>
                <c:pt idx="1317">
                  <c:v>76.680000000000007</c:v>
                </c:pt>
                <c:pt idx="1318">
                  <c:v>72.433999999999997</c:v>
                </c:pt>
                <c:pt idx="1319">
                  <c:v>66.265000000000001</c:v>
                </c:pt>
                <c:pt idx="1320">
                  <c:v>57.534999999999997</c:v>
                </c:pt>
                <c:pt idx="1321">
                  <c:v>68.956000000000003</c:v>
                </c:pt>
                <c:pt idx="1322">
                  <c:v>72.911000000000001</c:v>
                </c:pt>
                <c:pt idx="1323">
                  <c:v>76.137</c:v>
                </c:pt>
                <c:pt idx="1324">
                  <c:v>78.227000000000004</c:v>
                </c:pt>
                <c:pt idx="1325">
                  <c:v>80.099999999999994</c:v>
                </c:pt>
                <c:pt idx="1326">
                  <c:v>80.866</c:v>
                </c:pt>
                <c:pt idx="1327">
                  <c:v>81.787999999999997</c:v>
                </c:pt>
                <c:pt idx="1328">
                  <c:v>82.608999999999995</c:v>
                </c:pt>
                <c:pt idx="1329">
                  <c:v>82.94</c:v>
                </c:pt>
                <c:pt idx="1330">
                  <c:v>83.141999999999996</c:v>
                </c:pt>
                <c:pt idx="1331">
                  <c:v>83.442999999999998</c:v>
                </c:pt>
                <c:pt idx="1332">
                  <c:v>83.460999999999999</c:v>
                </c:pt>
                <c:pt idx="1333">
                  <c:v>83.656999999999996</c:v>
                </c:pt>
                <c:pt idx="1334">
                  <c:v>83.688000000000002</c:v>
                </c:pt>
                <c:pt idx="1335">
                  <c:v>83.503</c:v>
                </c:pt>
                <c:pt idx="1336">
                  <c:v>83.340999999999994</c:v>
                </c:pt>
                <c:pt idx="1337">
                  <c:v>83.28</c:v>
                </c:pt>
                <c:pt idx="1338">
                  <c:v>83.165999999999997</c:v>
                </c:pt>
                <c:pt idx="1339">
                  <c:v>82.650999999999996</c:v>
                </c:pt>
                <c:pt idx="1340">
                  <c:v>82.328999999999994</c:v>
                </c:pt>
                <c:pt idx="1341">
                  <c:v>81.863</c:v>
                </c:pt>
                <c:pt idx="1342">
                  <c:v>82.075999999999993</c:v>
                </c:pt>
                <c:pt idx="1343">
                  <c:v>81.575000000000003</c:v>
                </c:pt>
                <c:pt idx="1344">
                  <c:v>81.497</c:v>
                </c:pt>
                <c:pt idx="1345">
                  <c:v>81.406999999999996</c:v>
                </c:pt>
                <c:pt idx="1346">
                  <c:v>81.191000000000003</c:v>
                </c:pt>
                <c:pt idx="1347">
                  <c:v>81.119</c:v>
                </c:pt>
                <c:pt idx="1348">
                  <c:v>81.108999999999995</c:v>
                </c:pt>
                <c:pt idx="1349">
                  <c:v>81.188000000000002</c:v>
                </c:pt>
                <c:pt idx="1350">
                  <c:v>80.747</c:v>
                </c:pt>
                <c:pt idx="1351">
                  <c:v>80.837999999999994</c:v>
                </c:pt>
                <c:pt idx="1352">
                  <c:v>80.869</c:v>
                </c:pt>
                <c:pt idx="1353">
                  <c:v>80.75</c:v>
                </c:pt>
                <c:pt idx="1354">
                  <c:v>80.837999999999994</c:v>
                </c:pt>
                <c:pt idx="1355">
                  <c:v>80.915000000000006</c:v>
                </c:pt>
                <c:pt idx="1356">
                  <c:v>80.625</c:v>
                </c:pt>
                <c:pt idx="1357">
                  <c:v>80.575000000000003</c:v>
                </c:pt>
                <c:pt idx="1358">
                  <c:v>80.22</c:v>
                </c:pt>
                <c:pt idx="1359">
                  <c:v>79.736000000000004</c:v>
                </c:pt>
                <c:pt idx="1360">
                  <c:v>79.445999999999998</c:v>
                </c:pt>
                <c:pt idx="1361">
                  <c:v>78.370999999999995</c:v>
                </c:pt>
                <c:pt idx="1362">
                  <c:v>77.518000000000001</c:v>
                </c:pt>
                <c:pt idx="1363">
                  <c:v>76.349999999999994</c:v>
                </c:pt>
                <c:pt idx="1364">
                  <c:v>75.150999999999996</c:v>
                </c:pt>
                <c:pt idx="1365">
                  <c:v>72.042000000000002</c:v>
                </c:pt>
                <c:pt idx="1366">
                  <c:v>68.932000000000002</c:v>
                </c:pt>
                <c:pt idx="1367">
                  <c:v>59.472000000000001</c:v>
                </c:pt>
                <c:pt idx="1368">
                  <c:v>57.305999999999997</c:v>
                </c:pt>
                <c:pt idx="1369">
                  <c:v>69.933000000000007</c:v>
                </c:pt>
                <c:pt idx="1370">
                  <c:v>73.787999999999997</c:v>
                </c:pt>
                <c:pt idx="1371">
                  <c:v>76.799000000000007</c:v>
                </c:pt>
                <c:pt idx="1372">
                  <c:v>79.292000000000002</c:v>
                </c:pt>
                <c:pt idx="1373">
                  <c:v>81.296000000000006</c:v>
                </c:pt>
                <c:pt idx="1374">
                  <c:v>82.69</c:v>
                </c:pt>
                <c:pt idx="1375">
                  <c:v>83.71</c:v>
                </c:pt>
                <c:pt idx="1376">
                  <c:v>84.863</c:v>
                </c:pt>
                <c:pt idx="1377">
                  <c:v>85.715999999999994</c:v>
                </c:pt>
                <c:pt idx="1378">
                  <c:v>86.444999999999993</c:v>
                </c:pt>
                <c:pt idx="1379">
                  <c:v>87.183999999999997</c:v>
                </c:pt>
                <c:pt idx="1380">
                  <c:v>87.692999999999998</c:v>
                </c:pt>
                <c:pt idx="1381">
                  <c:v>87.962999999999994</c:v>
                </c:pt>
                <c:pt idx="1382">
                  <c:v>88.358000000000004</c:v>
                </c:pt>
                <c:pt idx="1383">
                  <c:v>88.582999999999998</c:v>
                </c:pt>
                <c:pt idx="1384">
                  <c:v>88.647000000000006</c:v>
                </c:pt>
                <c:pt idx="1385">
                  <c:v>88.563999999999993</c:v>
                </c:pt>
                <c:pt idx="1386">
                  <c:v>88.51</c:v>
                </c:pt>
                <c:pt idx="1387">
                  <c:v>88.331000000000003</c:v>
                </c:pt>
                <c:pt idx="1388">
                  <c:v>88.007999999999996</c:v>
                </c:pt>
                <c:pt idx="1389">
                  <c:v>87.558000000000007</c:v>
                </c:pt>
                <c:pt idx="1390">
                  <c:v>86.971000000000004</c:v>
                </c:pt>
                <c:pt idx="1391">
                  <c:v>86.346999999999994</c:v>
                </c:pt>
                <c:pt idx="1392">
                  <c:v>85.424000000000007</c:v>
                </c:pt>
                <c:pt idx="1393">
                  <c:v>84.123000000000005</c:v>
                </c:pt>
                <c:pt idx="1394">
                  <c:v>82.725999999999999</c:v>
                </c:pt>
                <c:pt idx="1395">
                  <c:v>80.826999999999998</c:v>
                </c:pt>
                <c:pt idx="1396">
                  <c:v>78.534999999999997</c:v>
                </c:pt>
                <c:pt idx="1397">
                  <c:v>74.736999999999995</c:v>
                </c:pt>
                <c:pt idx="1398">
                  <c:v>68.075999999999993</c:v>
                </c:pt>
                <c:pt idx="1399">
                  <c:v>44.91</c:v>
                </c:pt>
                <c:pt idx="1400">
                  <c:v>68.614000000000004</c:v>
                </c:pt>
                <c:pt idx="1401">
                  <c:v>74.831000000000003</c:v>
                </c:pt>
                <c:pt idx="1402">
                  <c:v>78.36</c:v>
                </c:pt>
                <c:pt idx="1403">
                  <c:v>80.745000000000005</c:v>
                </c:pt>
                <c:pt idx="1404">
                  <c:v>82.158000000000001</c:v>
                </c:pt>
                <c:pt idx="1405">
                  <c:v>83.563000000000002</c:v>
                </c:pt>
                <c:pt idx="1406">
                  <c:v>84.584000000000003</c:v>
                </c:pt>
                <c:pt idx="1407">
                  <c:v>85.429000000000002</c:v>
                </c:pt>
                <c:pt idx="1408">
                  <c:v>85.93</c:v>
                </c:pt>
                <c:pt idx="1409">
                  <c:v>86.349000000000004</c:v>
                </c:pt>
                <c:pt idx="1410">
                  <c:v>86.784999999999997</c:v>
                </c:pt>
                <c:pt idx="1411">
                  <c:v>86.97</c:v>
                </c:pt>
                <c:pt idx="1412">
                  <c:v>86.994</c:v>
                </c:pt>
                <c:pt idx="1413">
                  <c:v>87.018000000000001</c:v>
                </c:pt>
                <c:pt idx="1414">
                  <c:v>86.92</c:v>
                </c:pt>
                <c:pt idx="1415">
                  <c:v>86.69</c:v>
                </c:pt>
                <c:pt idx="1416">
                  <c:v>86.28</c:v>
                </c:pt>
                <c:pt idx="1417">
                  <c:v>85.942999999999998</c:v>
                </c:pt>
                <c:pt idx="1418">
                  <c:v>85.338999999999999</c:v>
                </c:pt>
                <c:pt idx="1419">
                  <c:v>84.771000000000001</c:v>
                </c:pt>
                <c:pt idx="1420">
                  <c:v>84.058000000000007</c:v>
                </c:pt>
                <c:pt idx="1421">
                  <c:v>83.251999999999995</c:v>
                </c:pt>
                <c:pt idx="1422">
                  <c:v>82.293000000000006</c:v>
                </c:pt>
                <c:pt idx="1423">
                  <c:v>81.311000000000007</c:v>
                </c:pt>
                <c:pt idx="1424">
                  <c:v>80.38</c:v>
                </c:pt>
                <c:pt idx="1425">
                  <c:v>78.914000000000001</c:v>
                </c:pt>
                <c:pt idx="1426">
                  <c:v>77.283000000000001</c:v>
                </c:pt>
                <c:pt idx="1427">
                  <c:v>75.62</c:v>
                </c:pt>
                <c:pt idx="1428">
                  <c:v>74.311000000000007</c:v>
                </c:pt>
                <c:pt idx="1429">
                  <c:v>72.099000000000004</c:v>
                </c:pt>
                <c:pt idx="1430">
                  <c:v>69.938999999999993</c:v>
                </c:pt>
                <c:pt idx="1431">
                  <c:v>67.057000000000002</c:v>
                </c:pt>
                <c:pt idx="1432">
                  <c:v>66.341999999999999</c:v>
                </c:pt>
                <c:pt idx="1433">
                  <c:v>62</c:v>
                </c:pt>
                <c:pt idx="1434">
                  <c:v>57.009</c:v>
                </c:pt>
                <c:pt idx="1435">
                  <c:v>52.612000000000002</c:v>
                </c:pt>
                <c:pt idx="1436">
                  <c:v>49.759</c:v>
                </c:pt>
                <c:pt idx="1437">
                  <c:v>40.988</c:v>
                </c:pt>
                <c:pt idx="1438">
                  <c:v>13.186999999999999</c:v>
                </c:pt>
                <c:pt idx="1439">
                  <c:v>33.475000000000001</c:v>
                </c:pt>
                <c:pt idx="1440">
                  <c:v>31.734000000000002</c:v>
                </c:pt>
                <c:pt idx="1441">
                  <c:v>45.31</c:v>
                </c:pt>
                <c:pt idx="1442">
                  <c:v>43.79</c:v>
                </c:pt>
                <c:pt idx="1443">
                  <c:v>39.692</c:v>
                </c:pt>
                <c:pt idx="1444">
                  <c:v>58.805</c:v>
                </c:pt>
                <c:pt idx="1445">
                  <c:v>58.816000000000003</c:v>
                </c:pt>
                <c:pt idx="1446">
                  <c:v>63.031999999999996</c:v>
                </c:pt>
                <c:pt idx="1447">
                  <c:v>65.546999999999997</c:v>
                </c:pt>
                <c:pt idx="1448">
                  <c:v>70.188999999999993</c:v>
                </c:pt>
                <c:pt idx="1449">
                  <c:v>71.813000000000002</c:v>
                </c:pt>
                <c:pt idx="1450">
                  <c:v>73.010000000000005</c:v>
                </c:pt>
                <c:pt idx="1451">
                  <c:v>74.971999999999994</c:v>
                </c:pt>
                <c:pt idx="1452">
                  <c:v>77.03</c:v>
                </c:pt>
                <c:pt idx="1453">
                  <c:v>78.308000000000007</c:v>
                </c:pt>
                <c:pt idx="1454">
                  <c:v>79.691999999999993</c:v>
                </c:pt>
                <c:pt idx="1455">
                  <c:v>81.23</c:v>
                </c:pt>
                <c:pt idx="1456">
                  <c:v>82.141000000000005</c:v>
                </c:pt>
                <c:pt idx="1457">
                  <c:v>83.177000000000007</c:v>
                </c:pt>
                <c:pt idx="1458">
                  <c:v>83.902000000000001</c:v>
                </c:pt>
                <c:pt idx="1459">
                  <c:v>84.555999999999997</c:v>
                </c:pt>
                <c:pt idx="1460">
                  <c:v>85.257999999999996</c:v>
                </c:pt>
                <c:pt idx="1461">
                  <c:v>85.811000000000007</c:v>
                </c:pt>
                <c:pt idx="1462">
                  <c:v>86.192999999999998</c:v>
                </c:pt>
                <c:pt idx="1463">
                  <c:v>86.448999999999998</c:v>
                </c:pt>
                <c:pt idx="1464">
                  <c:v>86.828999999999994</c:v>
                </c:pt>
                <c:pt idx="1465">
                  <c:v>87.027000000000001</c:v>
                </c:pt>
                <c:pt idx="1466">
                  <c:v>87.204999999999998</c:v>
                </c:pt>
                <c:pt idx="1467">
                  <c:v>86.841999999999999</c:v>
                </c:pt>
                <c:pt idx="1468">
                  <c:v>86.819000000000003</c:v>
                </c:pt>
                <c:pt idx="1469">
                  <c:v>86.462999999999994</c:v>
                </c:pt>
                <c:pt idx="1470">
                  <c:v>86.153999999999996</c:v>
                </c:pt>
                <c:pt idx="1471">
                  <c:v>85.346000000000004</c:v>
                </c:pt>
                <c:pt idx="1472">
                  <c:v>84.546000000000006</c:v>
                </c:pt>
                <c:pt idx="1473">
                  <c:v>83.474999999999994</c:v>
                </c:pt>
                <c:pt idx="1474">
                  <c:v>82.271000000000001</c:v>
                </c:pt>
                <c:pt idx="1475">
                  <c:v>80.613</c:v>
                </c:pt>
                <c:pt idx="1476">
                  <c:v>78.230999999999995</c:v>
                </c:pt>
                <c:pt idx="1477">
                  <c:v>74.789000000000001</c:v>
                </c:pt>
                <c:pt idx="1478">
                  <c:v>68.841999999999999</c:v>
                </c:pt>
                <c:pt idx="1479">
                  <c:v>52.524999999999999</c:v>
                </c:pt>
                <c:pt idx="1480">
                  <c:v>71.12</c:v>
                </c:pt>
                <c:pt idx="1481">
                  <c:v>75.923000000000002</c:v>
                </c:pt>
                <c:pt idx="1482">
                  <c:v>79.48</c:v>
                </c:pt>
                <c:pt idx="1483">
                  <c:v>81.524000000000001</c:v>
                </c:pt>
                <c:pt idx="1484">
                  <c:v>83.156999999999996</c:v>
                </c:pt>
                <c:pt idx="1485">
                  <c:v>84.733000000000004</c:v>
                </c:pt>
                <c:pt idx="1486">
                  <c:v>85.747</c:v>
                </c:pt>
                <c:pt idx="1487">
                  <c:v>86.466999999999999</c:v>
                </c:pt>
                <c:pt idx="1488">
                  <c:v>87.183999999999997</c:v>
                </c:pt>
                <c:pt idx="1489">
                  <c:v>87.866</c:v>
                </c:pt>
                <c:pt idx="1490">
                  <c:v>88.293999999999997</c:v>
                </c:pt>
                <c:pt idx="1491">
                  <c:v>88.42</c:v>
                </c:pt>
                <c:pt idx="1492">
                  <c:v>88.518000000000001</c:v>
                </c:pt>
                <c:pt idx="1493">
                  <c:v>88.585999999999999</c:v>
                </c:pt>
                <c:pt idx="1494">
                  <c:v>88.471999999999994</c:v>
                </c:pt>
                <c:pt idx="1495">
                  <c:v>88.192999999999998</c:v>
                </c:pt>
                <c:pt idx="1496">
                  <c:v>87.841999999999999</c:v>
                </c:pt>
                <c:pt idx="1497">
                  <c:v>87.415999999999997</c:v>
                </c:pt>
                <c:pt idx="1498">
                  <c:v>86.79</c:v>
                </c:pt>
                <c:pt idx="1499">
                  <c:v>86.091999999999999</c:v>
                </c:pt>
                <c:pt idx="1500">
                  <c:v>85.396000000000001</c:v>
                </c:pt>
                <c:pt idx="1501">
                  <c:v>84.302999999999997</c:v>
                </c:pt>
                <c:pt idx="1502">
                  <c:v>83.081999999999994</c:v>
                </c:pt>
                <c:pt idx="1503">
                  <c:v>81.593000000000004</c:v>
                </c:pt>
                <c:pt idx="1504">
                  <c:v>79.616</c:v>
                </c:pt>
                <c:pt idx="1505">
                  <c:v>77.046000000000006</c:v>
                </c:pt>
                <c:pt idx="1506">
                  <c:v>74.399000000000001</c:v>
                </c:pt>
                <c:pt idx="1507">
                  <c:v>69.106999999999999</c:v>
                </c:pt>
                <c:pt idx="1508">
                  <c:v>56.610999999999997</c:v>
                </c:pt>
                <c:pt idx="1509">
                  <c:v>60.43</c:v>
                </c:pt>
                <c:pt idx="1510">
                  <c:v>68.498999999999995</c:v>
                </c:pt>
                <c:pt idx="1511">
                  <c:v>72.73</c:v>
                </c:pt>
                <c:pt idx="1512">
                  <c:v>75.233999999999995</c:v>
                </c:pt>
                <c:pt idx="1513">
                  <c:v>77.001999999999995</c:v>
                </c:pt>
                <c:pt idx="1514">
                  <c:v>77.789000000000001</c:v>
                </c:pt>
                <c:pt idx="1515">
                  <c:v>78.700999999999993</c:v>
                </c:pt>
                <c:pt idx="1516">
                  <c:v>79.266000000000005</c:v>
                </c:pt>
                <c:pt idx="1517">
                  <c:v>79.587999999999994</c:v>
                </c:pt>
                <c:pt idx="1518">
                  <c:v>79.430999999999997</c:v>
                </c:pt>
                <c:pt idx="1519">
                  <c:v>79.356999999999999</c:v>
                </c:pt>
                <c:pt idx="1520">
                  <c:v>79.293000000000006</c:v>
                </c:pt>
                <c:pt idx="1521">
                  <c:v>78.974999999999994</c:v>
                </c:pt>
                <c:pt idx="1522">
                  <c:v>78.503</c:v>
                </c:pt>
                <c:pt idx="1523">
                  <c:v>77.930000000000007</c:v>
                </c:pt>
                <c:pt idx="1524">
                  <c:v>77.44</c:v>
                </c:pt>
                <c:pt idx="1525">
                  <c:v>77.132000000000005</c:v>
                </c:pt>
                <c:pt idx="1526">
                  <c:v>76.664000000000001</c:v>
                </c:pt>
                <c:pt idx="1527">
                  <c:v>75.986999999999995</c:v>
                </c:pt>
                <c:pt idx="1528">
                  <c:v>75.384</c:v>
                </c:pt>
                <c:pt idx="1529">
                  <c:v>74.721000000000004</c:v>
                </c:pt>
                <c:pt idx="1530">
                  <c:v>75.198999999999998</c:v>
                </c:pt>
                <c:pt idx="1531">
                  <c:v>74.873000000000005</c:v>
                </c:pt>
                <c:pt idx="1532">
                  <c:v>74.906999999999996</c:v>
                </c:pt>
                <c:pt idx="1533">
                  <c:v>75.13</c:v>
                </c:pt>
                <c:pt idx="1534">
                  <c:v>76.405000000000001</c:v>
                </c:pt>
                <c:pt idx="1535">
                  <c:v>76.837000000000003</c:v>
                </c:pt>
                <c:pt idx="1536">
                  <c:v>77.269000000000005</c:v>
                </c:pt>
                <c:pt idx="1537">
                  <c:v>78.091999999999999</c:v>
                </c:pt>
                <c:pt idx="1538">
                  <c:v>79.176000000000002</c:v>
                </c:pt>
                <c:pt idx="1539">
                  <c:v>79.834000000000003</c:v>
                </c:pt>
                <c:pt idx="1540">
                  <c:v>80.629000000000005</c:v>
                </c:pt>
                <c:pt idx="1541">
                  <c:v>81.298000000000002</c:v>
                </c:pt>
                <c:pt idx="1542">
                  <c:v>81.930999999999997</c:v>
                </c:pt>
                <c:pt idx="1543">
                  <c:v>82.658000000000001</c:v>
                </c:pt>
                <c:pt idx="1544">
                  <c:v>83.018000000000001</c:v>
                </c:pt>
                <c:pt idx="1545">
                  <c:v>83.474999999999994</c:v>
                </c:pt>
                <c:pt idx="1546">
                  <c:v>83.566999999999993</c:v>
                </c:pt>
                <c:pt idx="1547">
                  <c:v>83.834999999999994</c:v>
                </c:pt>
                <c:pt idx="1548">
                  <c:v>83.858999999999995</c:v>
                </c:pt>
                <c:pt idx="1549">
                  <c:v>83.77</c:v>
                </c:pt>
                <c:pt idx="1550">
                  <c:v>83.375</c:v>
                </c:pt>
                <c:pt idx="1551">
                  <c:v>83.028000000000006</c:v>
                </c:pt>
                <c:pt idx="1552">
                  <c:v>82.518000000000001</c:v>
                </c:pt>
                <c:pt idx="1553">
                  <c:v>81.938000000000002</c:v>
                </c:pt>
                <c:pt idx="1554">
                  <c:v>80.48</c:v>
                </c:pt>
                <c:pt idx="1555">
                  <c:v>78.938999999999993</c:v>
                </c:pt>
                <c:pt idx="1556">
                  <c:v>77.120999999999995</c:v>
                </c:pt>
                <c:pt idx="1557">
                  <c:v>74.05</c:v>
                </c:pt>
                <c:pt idx="1558">
                  <c:v>68.162000000000006</c:v>
                </c:pt>
                <c:pt idx="1559">
                  <c:v>43.926000000000002</c:v>
                </c:pt>
                <c:pt idx="1560">
                  <c:v>67.281999999999996</c:v>
                </c:pt>
                <c:pt idx="1561">
                  <c:v>74.031999999999996</c:v>
                </c:pt>
                <c:pt idx="1562">
                  <c:v>77.608999999999995</c:v>
                </c:pt>
                <c:pt idx="1563">
                  <c:v>80.215000000000003</c:v>
                </c:pt>
                <c:pt idx="1564">
                  <c:v>82.233000000000004</c:v>
                </c:pt>
                <c:pt idx="1565">
                  <c:v>83.798000000000002</c:v>
                </c:pt>
                <c:pt idx="1566">
                  <c:v>85.123000000000005</c:v>
                </c:pt>
                <c:pt idx="1567">
                  <c:v>86.022999999999996</c:v>
                </c:pt>
                <c:pt idx="1568">
                  <c:v>86.92</c:v>
                </c:pt>
                <c:pt idx="1569">
                  <c:v>87.372</c:v>
                </c:pt>
                <c:pt idx="1570">
                  <c:v>88.007000000000005</c:v>
                </c:pt>
                <c:pt idx="1571">
                  <c:v>88.356999999999999</c:v>
                </c:pt>
                <c:pt idx="1572">
                  <c:v>88.635000000000005</c:v>
                </c:pt>
                <c:pt idx="1573">
                  <c:v>88.539000000000001</c:v>
                </c:pt>
                <c:pt idx="1574">
                  <c:v>88.643000000000001</c:v>
                </c:pt>
                <c:pt idx="1575">
                  <c:v>88.655000000000001</c:v>
                </c:pt>
                <c:pt idx="1576">
                  <c:v>88.441999999999993</c:v>
                </c:pt>
                <c:pt idx="1577">
                  <c:v>87.965999999999994</c:v>
                </c:pt>
                <c:pt idx="1578">
                  <c:v>87.572999999999993</c:v>
                </c:pt>
                <c:pt idx="1579">
                  <c:v>86.956999999999994</c:v>
                </c:pt>
                <c:pt idx="1580">
                  <c:v>86.090999999999994</c:v>
                </c:pt>
                <c:pt idx="1581">
                  <c:v>85.111000000000004</c:v>
                </c:pt>
                <c:pt idx="1582">
                  <c:v>83.742999999999995</c:v>
                </c:pt>
                <c:pt idx="1583">
                  <c:v>82.34</c:v>
                </c:pt>
                <c:pt idx="1584">
                  <c:v>80.519000000000005</c:v>
                </c:pt>
                <c:pt idx="1585">
                  <c:v>77.662999999999997</c:v>
                </c:pt>
                <c:pt idx="1586">
                  <c:v>73.875</c:v>
                </c:pt>
                <c:pt idx="1587">
                  <c:v>66.986999999999995</c:v>
                </c:pt>
                <c:pt idx="1588">
                  <c:v>53.887999999999998</c:v>
                </c:pt>
                <c:pt idx="1589">
                  <c:v>69.647000000000006</c:v>
                </c:pt>
                <c:pt idx="1590">
                  <c:v>75.319000000000003</c:v>
                </c:pt>
                <c:pt idx="1591">
                  <c:v>78.421000000000006</c:v>
                </c:pt>
                <c:pt idx="1592">
                  <c:v>80.147999999999996</c:v>
                </c:pt>
                <c:pt idx="1593">
                  <c:v>81.427999999999997</c:v>
                </c:pt>
                <c:pt idx="1594">
                  <c:v>82.49</c:v>
                </c:pt>
                <c:pt idx="1595">
                  <c:v>83.590999999999994</c:v>
                </c:pt>
                <c:pt idx="1596">
                  <c:v>84.135000000000005</c:v>
                </c:pt>
                <c:pt idx="1597">
                  <c:v>84.305000000000007</c:v>
                </c:pt>
                <c:pt idx="1598">
                  <c:v>84.427000000000007</c:v>
                </c:pt>
                <c:pt idx="1599">
                  <c:v>84.688000000000002</c:v>
                </c:pt>
                <c:pt idx="1600">
                  <c:v>84.936999999999998</c:v>
                </c:pt>
                <c:pt idx="1601">
                  <c:v>84.549000000000007</c:v>
                </c:pt>
                <c:pt idx="1602">
                  <c:v>84.290999999999997</c:v>
                </c:pt>
                <c:pt idx="1603">
                  <c:v>84.025999999999996</c:v>
                </c:pt>
                <c:pt idx="1604">
                  <c:v>83.488</c:v>
                </c:pt>
                <c:pt idx="1605">
                  <c:v>82.734999999999999</c:v>
                </c:pt>
                <c:pt idx="1606">
                  <c:v>82.049000000000007</c:v>
                </c:pt>
                <c:pt idx="1607">
                  <c:v>81.099000000000004</c:v>
                </c:pt>
                <c:pt idx="1608">
                  <c:v>80.162999999999997</c:v>
                </c:pt>
                <c:pt idx="1609">
                  <c:v>79.433000000000007</c:v>
                </c:pt>
                <c:pt idx="1610">
                  <c:v>77.978999999999999</c:v>
                </c:pt>
                <c:pt idx="1611">
                  <c:v>76.608999999999995</c:v>
                </c:pt>
                <c:pt idx="1612">
                  <c:v>76.015000000000001</c:v>
                </c:pt>
                <c:pt idx="1613">
                  <c:v>74.290000000000006</c:v>
                </c:pt>
                <c:pt idx="1614">
                  <c:v>72.272000000000006</c:v>
                </c:pt>
                <c:pt idx="1615">
                  <c:v>70.302000000000007</c:v>
                </c:pt>
                <c:pt idx="1616">
                  <c:v>69.769000000000005</c:v>
                </c:pt>
                <c:pt idx="1617">
                  <c:v>69.376000000000005</c:v>
                </c:pt>
                <c:pt idx="1618">
                  <c:v>68.194999999999993</c:v>
                </c:pt>
                <c:pt idx="1619">
                  <c:v>68.364999999999995</c:v>
                </c:pt>
                <c:pt idx="1620">
                  <c:v>69.209999999999994</c:v>
                </c:pt>
                <c:pt idx="1621">
                  <c:v>69.897999999999996</c:v>
                </c:pt>
                <c:pt idx="1622">
                  <c:v>71.137</c:v>
                </c:pt>
                <c:pt idx="1623">
                  <c:v>72.346999999999994</c:v>
                </c:pt>
                <c:pt idx="1624">
                  <c:v>73.27</c:v>
                </c:pt>
                <c:pt idx="1625">
                  <c:v>73.69</c:v>
                </c:pt>
                <c:pt idx="1626">
                  <c:v>74.787999999999997</c:v>
                </c:pt>
                <c:pt idx="1627">
                  <c:v>75.617999999999995</c:v>
                </c:pt>
                <c:pt idx="1628">
                  <c:v>75.959999999999994</c:v>
                </c:pt>
                <c:pt idx="1629">
                  <c:v>76.710999999999999</c:v>
                </c:pt>
                <c:pt idx="1630">
                  <c:v>77.213999999999999</c:v>
                </c:pt>
                <c:pt idx="1631">
                  <c:v>77.209999999999994</c:v>
                </c:pt>
                <c:pt idx="1632">
                  <c:v>76.918000000000006</c:v>
                </c:pt>
                <c:pt idx="1633">
                  <c:v>76.754000000000005</c:v>
                </c:pt>
                <c:pt idx="1634">
                  <c:v>75.918999999999997</c:v>
                </c:pt>
                <c:pt idx="1635">
                  <c:v>75.406000000000006</c:v>
                </c:pt>
                <c:pt idx="1636">
                  <c:v>73.256</c:v>
                </c:pt>
                <c:pt idx="1637">
                  <c:v>71.141000000000005</c:v>
                </c:pt>
                <c:pt idx="1638">
                  <c:v>67.896000000000001</c:v>
                </c:pt>
                <c:pt idx="1639">
                  <c:v>61.454999999999998</c:v>
                </c:pt>
                <c:pt idx="1640">
                  <c:v>59.006999999999998</c:v>
                </c:pt>
                <c:pt idx="1641">
                  <c:v>68.174000000000007</c:v>
                </c:pt>
                <c:pt idx="1642">
                  <c:v>73.063999999999993</c:v>
                </c:pt>
                <c:pt idx="1643">
                  <c:v>76.269000000000005</c:v>
                </c:pt>
                <c:pt idx="1644">
                  <c:v>78.944000000000003</c:v>
                </c:pt>
                <c:pt idx="1645">
                  <c:v>80.709999999999994</c:v>
                </c:pt>
                <c:pt idx="1646">
                  <c:v>82.244</c:v>
                </c:pt>
                <c:pt idx="1647">
                  <c:v>83.552000000000007</c:v>
                </c:pt>
                <c:pt idx="1648">
                  <c:v>84.587999999999994</c:v>
                </c:pt>
                <c:pt idx="1649">
                  <c:v>85.491</c:v>
                </c:pt>
                <c:pt idx="1650">
                  <c:v>86.125</c:v>
                </c:pt>
                <c:pt idx="1651">
                  <c:v>86.745000000000005</c:v>
                </c:pt>
                <c:pt idx="1652">
                  <c:v>87.069000000000003</c:v>
                </c:pt>
                <c:pt idx="1653">
                  <c:v>87.456999999999994</c:v>
                </c:pt>
                <c:pt idx="1654">
                  <c:v>87.721000000000004</c:v>
                </c:pt>
                <c:pt idx="1655">
                  <c:v>87.825000000000003</c:v>
                </c:pt>
                <c:pt idx="1656">
                  <c:v>87.644000000000005</c:v>
                </c:pt>
                <c:pt idx="1657">
                  <c:v>87.524000000000001</c:v>
                </c:pt>
                <c:pt idx="1658">
                  <c:v>87.3</c:v>
                </c:pt>
                <c:pt idx="1659">
                  <c:v>86.91</c:v>
                </c:pt>
                <c:pt idx="1660">
                  <c:v>86.186999999999998</c:v>
                </c:pt>
                <c:pt idx="1661">
                  <c:v>85.465999999999994</c:v>
                </c:pt>
                <c:pt idx="1662">
                  <c:v>84.546999999999997</c:v>
                </c:pt>
                <c:pt idx="1663">
                  <c:v>83.352999999999994</c:v>
                </c:pt>
                <c:pt idx="1664">
                  <c:v>81.567999999999998</c:v>
                </c:pt>
                <c:pt idx="1665">
                  <c:v>79.242999999999995</c:v>
                </c:pt>
                <c:pt idx="1666">
                  <c:v>76.207999999999998</c:v>
                </c:pt>
                <c:pt idx="1667">
                  <c:v>71.17</c:v>
                </c:pt>
                <c:pt idx="1668">
                  <c:v>54.11</c:v>
                </c:pt>
                <c:pt idx="1669">
                  <c:v>67.494</c:v>
                </c:pt>
                <c:pt idx="1670">
                  <c:v>74.688999999999993</c:v>
                </c:pt>
                <c:pt idx="1671">
                  <c:v>77.953999999999994</c:v>
                </c:pt>
                <c:pt idx="1672">
                  <c:v>80.680000000000007</c:v>
                </c:pt>
                <c:pt idx="1673">
                  <c:v>82.433000000000007</c:v>
                </c:pt>
                <c:pt idx="1674">
                  <c:v>83.853999999999999</c:v>
                </c:pt>
                <c:pt idx="1675">
                  <c:v>84.745000000000005</c:v>
                </c:pt>
                <c:pt idx="1676">
                  <c:v>85.649000000000001</c:v>
                </c:pt>
                <c:pt idx="1677">
                  <c:v>86.304000000000002</c:v>
                </c:pt>
                <c:pt idx="1678">
                  <c:v>86.849000000000004</c:v>
                </c:pt>
                <c:pt idx="1679">
                  <c:v>86.968000000000004</c:v>
                </c:pt>
                <c:pt idx="1680">
                  <c:v>87.161000000000001</c:v>
                </c:pt>
                <c:pt idx="1681">
                  <c:v>87.275000000000006</c:v>
                </c:pt>
                <c:pt idx="1682">
                  <c:v>87.176000000000002</c:v>
                </c:pt>
                <c:pt idx="1683">
                  <c:v>86.885999999999996</c:v>
                </c:pt>
                <c:pt idx="1684">
                  <c:v>86.6</c:v>
                </c:pt>
                <c:pt idx="1685">
                  <c:v>86.168000000000006</c:v>
                </c:pt>
                <c:pt idx="1686">
                  <c:v>85.606999999999999</c:v>
                </c:pt>
                <c:pt idx="1687">
                  <c:v>84.891999999999996</c:v>
                </c:pt>
                <c:pt idx="1688">
                  <c:v>83.933999999999997</c:v>
                </c:pt>
                <c:pt idx="1689">
                  <c:v>82.846999999999994</c:v>
                </c:pt>
                <c:pt idx="1690">
                  <c:v>81.414000000000001</c:v>
                </c:pt>
                <c:pt idx="1691">
                  <c:v>79.760999999999996</c:v>
                </c:pt>
                <c:pt idx="1692">
                  <c:v>78.001000000000005</c:v>
                </c:pt>
                <c:pt idx="1693">
                  <c:v>75.08</c:v>
                </c:pt>
                <c:pt idx="1694">
                  <c:v>72.194000000000003</c:v>
                </c:pt>
                <c:pt idx="1695">
                  <c:v>67.676000000000002</c:v>
                </c:pt>
                <c:pt idx="1696">
                  <c:v>56.64</c:v>
                </c:pt>
                <c:pt idx="1697">
                  <c:v>59.485999999999997</c:v>
                </c:pt>
                <c:pt idx="1698">
                  <c:v>66.144999999999996</c:v>
                </c:pt>
                <c:pt idx="1699">
                  <c:v>68.777000000000001</c:v>
                </c:pt>
                <c:pt idx="1700">
                  <c:v>72.253</c:v>
                </c:pt>
                <c:pt idx="1701">
                  <c:v>73.626000000000005</c:v>
                </c:pt>
                <c:pt idx="1702">
                  <c:v>74.444000000000003</c:v>
                </c:pt>
                <c:pt idx="1703">
                  <c:v>74.403000000000006</c:v>
                </c:pt>
                <c:pt idx="1704">
                  <c:v>74.23</c:v>
                </c:pt>
                <c:pt idx="1705">
                  <c:v>73.876000000000005</c:v>
                </c:pt>
                <c:pt idx="1706">
                  <c:v>73.835999999999999</c:v>
                </c:pt>
                <c:pt idx="1707">
                  <c:v>72.069999999999993</c:v>
                </c:pt>
                <c:pt idx="1708">
                  <c:v>70.885000000000005</c:v>
                </c:pt>
                <c:pt idx="1709">
                  <c:v>69.760000000000005</c:v>
                </c:pt>
                <c:pt idx="1710">
                  <c:v>67.185000000000002</c:v>
                </c:pt>
                <c:pt idx="1711">
                  <c:v>64.661000000000001</c:v>
                </c:pt>
                <c:pt idx="1712">
                  <c:v>60.54</c:v>
                </c:pt>
                <c:pt idx="1713">
                  <c:v>51.683</c:v>
                </c:pt>
                <c:pt idx="1714">
                  <c:v>51.972999999999999</c:v>
                </c:pt>
                <c:pt idx="1715">
                  <c:v>57.466000000000001</c:v>
                </c:pt>
                <c:pt idx="1716">
                  <c:v>61.741999999999997</c:v>
                </c:pt>
                <c:pt idx="1717">
                  <c:v>60.720999999999997</c:v>
                </c:pt>
                <c:pt idx="1718">
                  <c:v>56.860999999999997</c:v>
                </c:pt>
                <c:pt idx="1719">
                  <c:v>50.991999999999997</c:v>
                </c:pt>
                <c:pt idx="1720">
                  <c:v>49.93</c:v>
                </c:pt>
                <c:pt idx="1721">
                  <c:v>51.86</c:v>
                </c:pt>
                <c:pt idx="1722">
                  <c:v>64.504999999999995</c:v>
                </c:pt>
                <c:pt idx="1723">
                  <c:v>69.034999999999997</c:v>
                </c:pt>
                <c:pt idx="1724">
                  <c:v>71.552999999999997</c:v>
                </c:pt>
                <c:pt idx="1725">
                  <c:v>73.162999999999997</c:v>
                </c:pt>
                <c:pt idx="1726">
                  <c:v>76.19</c:v>
                </c:pt>
                <c:pt idx="1727">
                  <c:v>77.965000000000003</c:v>
                </c:pt>
                <c:pt idx="1728">
                  <c:v>79.388999999999996</c:v>
                </c:pt>
                <c:pt idx="1729">
                  <c:v>80.83</c:v>
                </c:pt>
                <c:pt idx="1730">
                  <c:v>82.055999999999997</c:v>
                </c:pt>
                <c:pt idx="1731">
                  <c:v>82.972999999999999</c:v>
                </c:pt>
                <c:pt idx="1732">
                  <c:v>83.903000000000006</c:v>
                </c:pt>
                <c:pt idx="1733">
                  <c:v>84.506</c:v>
                </c:pt>
                <c:pt idx="1734">
                  <c:v>84.808000000000007</c:v>
                </c:pt>
                <c:pt idx="1735">
                  <c:v>85.364000000000004</c:v>
                </c:pt>
                <c:pt idx="1736">
                  <c:v>85.69</c:v>
                </c:pt>
                <c:pt idx="1737">
                  <c:v>85.774000000000001</c:v>
                </c:pt>
                <c:pt idx="1738">
                  <c:v>85.62</c:v>
                </c:pt>
                <c:pt idx="1739">
                  <c:v>85.694999999999993</c:v>
                </c:pt>
                <c:pt idx="1740">
                  <c:v>85.501999999999995</c:v>
                </c:pt>
                <c:pt idx="1741">
                  <c:v>85.186999999999998</c:v>
                </c:pt>
                <c:pt idx="1742">
                  <c:v>84.153999999999996</c:v>
                </c:pt>
                <c:pt idx="1743">
                  <c:v>83.433000000000007</c:v>
                </c:pt>
                <c:pt idx="1744">
                  <c:v>82.239000000000004</c:v>
                </c:pt>
                <c:pt idx="1745">
                  <c:v>80.882999999999996</c:v>
                </c:pt>
                <c:pt idx="1746">
                  <c:v>78.373000000000005</c:v>
                </c:pt>
                <c:pt idx="1747">
                  <c:v>75.143000000000001</c:v>
                </c:pt>
                <c:pt idx="1748">
                  <c:v>69.364999999999995</c:v>
                </c:pt>
                <c:pt idx="1749">
                  <c:v>49.286999999999999</c:v>
                </c:pt>
                <c:pt idx="1750">
                  <c:v>67.302999999999997</c:v>
                </c:pt>
                <c:pt idx="1751">
                  <c:v>74.66</c:v>
                </c:pt>
                <c:pt idx="1752">
                  <c:v>78.429000000000002</c:v>
                </c:pt>
                <c:pt idx="1753">
                  <c:v>80.855999999999995</c:v>
                </c:pt>
                <c:pt idx="1754">
                  <c:v>82.763000000000005</c:v>
                </c:pt>
                <c:pt idx="1755">
                  <c:v>84.372</c:v>
                </c:pt>
                <c:pt idx="1756">
                  <c:v>85.501000000000005</c:v>
                </c:pt>
                <c:pt idx="1757">
                  <c:v>86.478999999999999</c:v>
                </c:pt>
                <c:pt idx="1758">
                  <c:v>86.974999999999994</c:v>
                </c:pt>
                <c:pt idx="1759">
                  <c:v>87.537999999999997</c:v>
                </c:pt>
                <c:pt idx="1760">
                  <c:v>88.009</c:v>
                </c:pt>
                <c:pt idx="1761">
                  <c:v>88.3</c:v>
                </c:pt>
                <c:pt idx="1762">
                  <c:v>88.224999999999994</c:v>
                </c:pt>
                <c:pt idx="1763">
                  <c:v>88.231999999999999</c:v>
                </c:pt>
                <c:pt idx="1764">
                  <c:v>88.23</c:v>
                </c:pt>
                <c:pt idx="1765">
                  <c:v>87.981999999999999</c:v>
                </c:pt>
                <c:pt idx="1766">
                  <c:v>87.462000000000003</c:v>
                </c:pt>
                <c:pt idx="1767">
                  <c:v>86.841999999999999</c:v>
                </c:pt>
                <c:pt idx="1768">
                  <c:v>86.143000000000001</c:v>
                </c:pt>
                <c:pt idx="1769">
                  <c:v>85.305000000000007</c:v>
                </c:pt>
                <c:pt idx="1770">
                  <c:v>84.06</c:v>
                </c:pt>
                <c:pt idx="1771">
                  <c:v>82.638999999999996</c:v>
                </c:pt>
                <c:pt idx="1772">
                  <c:v>80.777000000000001</c:v>
                </c:pt>
                <c:pt idx="1773">
                  <c:v>78.477000000000004</c:v>
                </c:pt>
                <c:pt idx="1774">
                  <c:v>75.272000000000006</c:v>
                </c:pt>
                <c:pt idx="1775">
                  <c:v>70.048000000000002</c:v>
                </c:pt>
                <c:pt idx="1776">
                  <c:v>54.899000000000001</c:v>
                </c:pt>
                <c:pt idx="1777">
                  <c:v>63.725000000000001</c:v>
                </c:pt>
                <c:pt idx="1778">
                  <c:v>72.177000000000007</c:v>
                </c:pt>
                <c:pt idx="1779">
                  <c:v>75.957999999999998</c:v>
                </c:pt>
                <c:pt idx="1780">
                  <c:v>78.424999999999997</c:v>
                </c:pt>
                <c:pt idx="1781">
                  <c:v>79.459999999999994</c:v>
                </c:pt>
                <c:pt idx="1782">
                  <c:v>80.849000000000004</c:v>
                </c:pt>
                <c:pt idx="1783">
                  <c:v>81.742999999999995</c:v>
                </c:pt>
                <c:pt idx="1784">
                  <c:v>82.305000000000007</c:v>
                </c:pt>
                <c:pt idx="1785">
                  <c:v>82.406999999999996</c:v>
                </c:pt>
                <c:pt idx="1786">
                  <c:v>82.632999999999996</c:v>
                </c:pt>
                <c:pt idx="1787">
                  <c:v>82.697000000000003</c:v>
                </c:pt>
                <c:pt idx="1788">
                  <c:v>82.497</c:v>
                </c:pt>
                <c:pt idx="1789">
                  <c:v>82.015000000000001</c:v>
                </c:pt>
                <c:pt idx="1790">
                  <c:v>81.38</c:v>
                </c:pt>
                <c:pt idx="1791">
                  <c:v>80.649000000000001</c:v>
                </c:pt>
                <c:pt idx="1792">
                  <c:v>79.813000000000002</c:v>
                </c:pt>
                <c:pt idx="1793">
                  <c:v>78.596000000000004</c:v>
                </c:pt>
                <c:pt idx="1794">
                  <c:v>77.257999999999996</c:v>
                </c:pt>
                <c:pt idx="1795">
                  <c:v>75.400999999999996</c:v>
                </c:pt>
                <c:pt idx="1796">
                  <c:v>73.385000000000005</c:v>
                </c:pt>
                <c:pt idx="1797">
                  <c:v>71.248000000000005</c:v>
                </c:pt>
                <c:pt idx="1798">
                  <c:v>68.233000000000004</c:v>
                </c:pt>
                <c:pt idx="1799">
                  <c:v>63.447000000000003</c:v>
                </c:pt>
                <c:pt idx="1800">
                  <c:v>55.53</c:v>
                </c:pt>
                <c:pt idx="1801">
                  <c:v>53.734999999999999</c:v>
                </c:pt>
                <c:pt idx="1802">
                  <c:v>42.195</c:v>
                </c:pt>
                <c:pt idx="1803">
                  <c:v>56.052999999999997</c:v>
                </c:pt>
                <c:pt idx="1804">
                  <c:v>55.473999999999997</c:v>
                </c:pt>
                <c:pt idx="1805">
                  <c:v>45.39</c:v>
                </c:pt>
                <c:pt idx="1806">
                  <c:v>50.826999999999998</c:v>
                </c:pt>
                <c:pt idx="1807">
                  <c:v>59.545000000000002</c:v>
                </c:pt>
                <c:pt idx="1808">
                  <c:v>63.985999999999997</c:v>
                </c:pt>
                <c:pt idx="1809">
                  <c:v>69.076999999999998</c:v>
                </c:pt>
                <c:pt idx="1810">
                  <c:v>72.06</c:v>
                </c:pt>
                <c:pt idx="1811">
                  <c:v>74.096000000000004</c:v>
                </c:pt>
                <c:pt idx="1812">
                  <c:v>75.641000000000005</c:v>
                </c:pt>
                <c:pt idx="1813">
                  <c:v>77.471999999999994</c:v>
                </c:pt>
                <c:pt idx="1814">
                  <c:v>78.959000000000003</c:v>
                </c:pt>
                <c:pt idx="1815">
                  <c:v>80.215000000000003</c:v>
                </c:pt>
                <c:pt idx="1816">
                  <c:v>81.128</c:v>
                </c:pt>
                <c:pt idx="1817">
                  <c:v>81.468000000000004</c:v>
                </c:pt>
                <c:pt idx="1818">
                  <c:v>82.239000000000004</c:v>
                </c:pt>
                <c:pt idx="1819">
                  <c:v>82.448999999999998</c:v>
                </c:pt>
                <c:pt idx="1820">
                  <c:v>82.893000000000001</c:v>
                </c:pt>
                <c:pt idx="1821">
                  <c:v>82.573999999999998</c:v>
                </c:pt>
                <c:pt idx="1822">
                  <c:v>82.5</c:v>
                </c:pt>
                <c:pt idx="1823">
                  <c:v>82.028000000000006</c:v>
                </c:pt>
                <c:pt idx="1824">
                  <c:v>81.087000000000003</c:v>
                </c:pt>
                <c:pt idx="1825">
                  <c:v>80.599999999999994</c:v>
                </c:pt>
                <c:pt idx="1826">
                  <c:v>79.325000000000003</c:v>
                </c:pt>
                <c:pt idx="1827">
                  <c:v>77.680000000000007</c:v>
                </c:pt>
                <c:pt idx="1828">
                  <c:v>74.784999999999997</c:v>
                </c:pt>
                <c:pt idx="1829">
                  <c:v>70.277000000000001</c:v>
                </c:pt>
                <c:pt idx="1830">
                  <c:v>58.542999999999999</c:v>
                </c:pt>
                <c:pt idx="1831">
                  <c:v>63.231999999999999</c:v>
                </c:pt>
                <c:pt idx="1832">
                  <c:v>72.88</c:v>
                </c:pt>
                <c:pt idx="1833">
                  <c:v>76.760000000000005</c:v>
                </c:pt>
                <c:pt idx="1834">
                  <c:v>79.492999999999995</c:v>
                </c:pt>
                <c:pt idx="1835">
                  <c:v>81.637</c:v>
                </c:pt>
                <c:pt idx="1836">
                  <c:v>83.241</c:v>
                </c:pt>
                <c:pt idx="1837">
                  <c:v>84.477999999999994</c:v>
                </c:pt>
                <c:pt idx="1838">
                  <c:v>85.623000000000005</c:v>
                </c:pt>
                <c:pt idx="1839">
                  <c:v>86.554000000000002</c:v>
                </c:pt>
                <c:pt idx="1840">
                  <c:v>87.108000000000004</c:v>
                </c:pt>
                <c:pt idx="1841">
                  <c:v>87.757999999999996</c:v>
                </c:pt>
                <c:pt idx="1842">
                  <c:v>87.988</c:v>
                </c:pt>
                <c:pt idx="1843">
                  <c:v>88.313000000000002</c:v>
                </c:pt>
                <c:pt idx="1844">
                  <c:v>88.123000000000005</c:v>
                </c:pt>
                <c:pt idx="1845">
                  <c:v>88.245000000000005</c:v>
                </c:pt>
                <c:pt idx="1846">
                  <c:v>88.082999999999998</c:v>
                </c:pt>
                <c:pt idx="1847">
                  <c:v>87.745999999999995</c:v>
                </c:pt>
                <c:pt idx="1848">
                  <c:v>87.024000000000001</c:v>
                </c:pt>
                <c:pt idx="1849">
                  <c:v>86.477000000000004</c:v>
                </c:pt>
                <c:pt idx="1850">
                  <c:v>85.849000000000004</c:v>
                </c:pt>
                <c:pt idx="1851">
                  <c:v>84.753</c:v>
                </c:pt>
                <c:pt idx="1852">
                  <c:v>83.165000000000006</c:v>
                </c:pt>
                <c:pt idx="1853">
                  <c:v>81.555999999999997</c:v>
                </c:pt>
                <c:pt idx="1854">
                  <c:v>79.031000000000006</c:v>
                </c:pt>
                <c:pt idx="1855">
                  <c:v>75.266999999999996</c:v>
                </c:pt>
                <c:pt idx="1856">
                  <c:v>69.822000000000003</c:v>
                </c:pt>
                <c:pt idx="1857">
                  <c:v>49.747999999999998</c:v>
                </c:pt>
                <c:pt idx="1858">
                  <c:v>69.876999999999995</c:v>
                </c:pt>
                <c:pt idx="1859">
                  <c:v>75.302000000000007</c:v>
                </c:pt>
                <c:pt idx="1860">
                  <c:v>78.448999999999998</c:v>
                </c:pt>
                <c:pt idx="1861">
                  <c:v>80.849999999999994</c:v>
                </c:pt>
                <c:pt idx="1862">
                  <c:v>82.481999999999999</c:v>
                </c:pt>
                <c:pt idx="1863">
                  <c:v>83.718999999999994</c:v>
                </c:pt>
                <c:pt idx="1864">
                  <c:v>84.492999999999995</c:v>
                </c:pt>
                <c:pt idx="1865">
                  <c:v>85.274000000000001</c:v>
                </c:pt>
                <c:pt idx="1866">
                  <c:v>85.85</c:v>
                </c:pt>
                <c:pt idx="1867">
                  <c:v>86.028000000000006</c:v>
                </c:pt>
                <c:pt idx="1868">
                  <c:v>85.954999999999998</c:v>
                </c:pt>
                <c:pt idx="1869">
                  <c:v>85.873999999999995</c:v>
                </c:pt>
                <c:pt idx="1870">
                  <c:v>85.858999999999995</c:v>
                </c:pt>
                <c:pt idx="1871">
                  <c:v>85.56</c:v>
                </c:pt>
                <c:pt idx="1872">
                  <c:v>84.876999999999995</c:v>
                </c:pt>
                <c:pt idx="1873">
                  <c:v>84.129000000000005</c:v>
                </c:pt>
                <c:pt idx="1874">
                  <c:v>83.442999999999998</c:v>
                </c:pt>
                <c:pt idx="1875">
                  <c:v>82.695999999999998</c:v>
                </c:pt>
                <c:pt idx="1876">
                  <c:v>81.281999999999996</c:v>
                </c:pt>
                <c:pt idx="1877">
                  <c:v>79.707999999999998</c:v>
                </c:pt>
                <c:pt idx="1878">
                  <c:v>77.960999999999999</c:v>
                </c:pt>
                <c:pt idx="1879">
                  <c:v>75.847999999999999</c:v>
                </c:pt>
                <c:pt idx="1880">
                  <c:v>72.290000000000006</c:v>
                </c:pt>
                <c:pt idx="1881">
                  <c:v>67.528000000000006</c:v>
                </c:pt>
                <c:pt idx="1882">
                  <c:v>54.600999999999999</c:v>
                </c:pt>
                <c:pt idx="1883">
                  <c:v>50.186</c:v>
                </c:pt>
                <c:pt idx="1884">
                  <c:v>64.25</c:v>
                </c:pt>
                <c:pt idx="1885">
                  <c:v>69.301000000000002</c:v>
                </c:pt>
                <c:pt idx="1886">
                  <c:v>71.721999999999994</c:v>
                </c:pt>
                <c:pt idx="1887">
                  <c:v>71.491</c:v>
                </c:pt>
                <c:pt idx="1888">
                  <c:v>72.522999999999996</c:v>
                </c:pt>
                <c:pt idx="1889">
                  <c:v>73.269000000000005</c:v>
                </c:pt>
                <c:pt idx="1890">
                  <c:v>72.995999999999995</c:v>
                </c:pt>
                <c:pt idx="1891">
                  <c:v>71.283000000000001</c:v>
                </c:pt>
                <c:pt idx="1892">
                  <c:v>69.328999999999994</c:v>
                </c:pt>
                <c:pt idx="1893">
                  <c:v>66.727000000000004</c:v>
                </c:pt>
                <c:pt idx="1894">
                  <c:v>61.680999999999997</c:v>
                </c:pt>
                <c:pt idx="1895">
                  <c:v>31.908000000000001</c:v>
                </c:pt>
                <c:pt idx="1896">
                  <c:v>60.91</c:v>
                </c:pt>
                <c:pt idx="1897">
                  <c:v>67.558999999999997</c:v>
                </c:pt>
                <c:pt idx="1898">
                  <c:v>71.021000000000001</c:v>
                </c:pt>
                <c:pt idx="1899">
                  <c:v>72.843000000000004</c:v>
                </c:pt>
                <c:pt idx="1900">
                  <c:v>74.650000000000006</c:v>
                </c:pt>
                <c:pt idx="1901">
                  <c:v>76.093999999999994</c:v>
                </c:pt>
                <c:pt idx="1902">
                  <c:v>77.088999999999999</c:v>
                </c:pt>
                <c:pt idx="1903">
                  <c:v>77.262</c:v>
                </c:pt>
                <c:pt idx="1904">
                  <c:v>77.816999999999993</c:v>
                </c:pt>
                <c:pt idx="1905">
                  <c:v>78.069999999999993</c:v>
                </c:pt>
                <c:pt idx="1906">
                  <c:v>77.768000000000001</c:v>
                </c:pt>
                <c:pt idx="1907">
                  <c:v>76.510000000000005</c:v>
                </c:pt>
                <c:pt idx="1908">
                  <c:v>75.805999999999997</c:v>
                </c:pt>
                <c:pt idx="1909">
                  <c:v>74.444999999999993</c:v>
                </c:pt>
                <c:pt idx="1910">
                  <c:v>72.222999999999999</c:v>
                </c:pt>
                <c:pt idx="1911">
                  <c:v>66.423000000000002</c:v>
                </c:pt>
                <c:pt idx="1912">
                  <c:v>55.448</c:v>
                </c:pt>
                <c:pt idx="1913">
                  <c:v>62.167000000000002</c:v>
                </c:pt>
                <c:pt idx="1914">
                  <c:v>69.906000000000006</c:v>
                </c:pt>
                <c:pt idx="1915">
                  <c:v>75.168000000000006</c:v>
                </c:pt>
                <c:pt idx="1916">
                  <c:v>78.123999999999995</c:v>
                </c:pt>
                <c:pt idx="1917">
                  <c:v>80.132999999999996</c:v>
                </c:pt>
                <c:pt idx="1918">
                  <c:v>81.903000000000006</c:v>
                </c:pt>
                <c:pt idx="1919">
                  <c:v>83.102000000000004</c:v>
                </c:pt>
                <c:pt idx="1920">
                  <c:v>84.400999999999996</c:v>
                </c:pt>
                <c:pt idx="1921">
                  <c:v>85.259</c:v>
                </c:pt>
                <c:pt idx="1922">
                  <c:v>85.995000000000005</c:v>
                </c:pt>
                <c:pt idx="1923">
                  <c:v>86.358999999999995</c:v>
                </c:pt>
                <c:pt idx="1924">
                  <c:v>86.804000000000002</c:v>
                </c:pt>
                <c:pt idx="1925">
                  <c:v>87.152000000000001</c:v>
                </c:pt>
                <c:pt idx="1926">
                  <c:v>87.313999999999993</c:v>
                </c:pt>
                <c:pt idx="1927">
                  <c:v>87.087000000000003</c:v>
                </c:pt>
                <c:pt idx="1928">
                  <c:v>87.028999999999996</c:v>
                </c:pt>
                <c:pt idx="1929">
                  <c:v>86.710999999999999</c:v>
                </c:pt>
                <c:pt idx="1930">
                  <c:v>86.281000000000006</c:v>
                </c:pt>
                <c:pt idx="1931">
                  <c:v>85.406999999999996</c:v>
                </c:pt>
                <c:pt idx="1932">
                  <c:v>84.472999999999999</c:v>
                </c:pt>
                <c:pt idx="1933">
                  <c:v>83.429000000000002</c:v>
                </c:pt>
                <c:pt idx="1934">
                  <c:v>81.641000000000005</c:v>
                </c:pt>
                <c:pt idx="1935">
                  <c:v>79.552000000000007</c:v>
                </c:pt>
                <c:pt idx="1936">
                  <c:v>76.480999999999995</c:v>
                </c:pt>
                <c:pt idx="1937">
                  <c:v>71.86</c:v>
                </c:pt>
                <c:pt idx="1938">
                  <c:v>57.457000000000001</c:v>
                </c:pt>
                <c:pt idx="1939">
                  <c:v>67.825000000000003</c:v>
                </c:pt>
                <c:pt idx="1940">
                  <c:v>75.247</c:v>
                </c:pt>
                <c:pt idx="1941">
                  <c:v>78.986999999999995</c:v>
                </c:pt>
                <c:pt idx="1942">
                  <c:v>80.991</c:v>
                </c:pt>
                <c:pt idx="1943">
                  <c:v>83.075000000000003</c:v>
                </c:pt>
                <c:pt idx="1944">
                  <c:v>84.352000000000004</c:v>
                </c:pt>
                <c:pt idx="1945">
                  <c:v>85.587999999999994</c:v>
                </c:pt>
                <c:pt idx="1946">
                  <c:v>86.113</c:v>
                </c:pt>
                <c:pt idx="1947">
                  <c:v>86.837000000000003</c:v>
                </c:pt>
                <c:pt idx="1948">
                  <c:v>87.225999999999999</c:v>
                </c:pt>
                <c:pt idx="1949">
                  <c:v>87.57</c:v>
                </c:pt>
                <c:pt idx="1950">
                  <c:v>87.608000000000004</c:v>
                </c:pt>
                <c:pt idx="1951">
                  <c:v>87.628</c:v>
                </c:pt>
                <c:pt idx="1952">
                  <c:v>87.516999999999996</c:v>
                </c:pt>
                <c:pt idx="1953">
                  <c:v>87.322000000000003</c:v>
                </c:pt>
                <c:pt idx="1954">
                  <c:v>86.66</c:v>
                </c:pt>
                <c:pt idx="1955">
                  <c:v>86.027000000000001</c:v>
                </c:pt>
                <c:pt idx="1956">
                  <c:v>85.356999999999999</c:v>
                </c:pt>
                <c:pt idx="1957">
                  <c:v>84.266000000000005</c:v>
                </c:pt>
                <c:pt idx="1958">
                  <c:v>83.015000000000001</c:v>
                </c:pt>
                <c:pt idx="1959">
                  <c:v>81.534000000000006</c:v>
                </c:pt>
                <c:pt idx="1960">
                  <c:v>79.483999999999995</c:v>
                </c:pt>
                <c:pt idx="1961">
                  <c:v>76.814999999999998</c:v>
                </c:pt>
                <c:pt idx="1962">
                  <c:v>73.826999999999998</c:v>
                </c:pt>
                <c:pt idx="1963">
                  <c:v>67.114000000000004</c:v>
                </c:pt>
                <c:pt idx="1964">
                  <c:v>51.884999999999998</c:v>
                </c:pt>
                <c:pt idx="1965">
                  <c:v>68.712000000000003</c:v>
                </c:pt>
                <c:pt idx="1966">
                  <c:v>72.935000000000002</c:v>
                </c:pt>
                <c:pt idx="1967">
                  <c:v>75.614000000000004</c:v>
                </c:pt>
                <c:pt idx="1968">
                  <c:v>78.004000000000005</c:v>
                </c:pt>
                <c:pt idx="1969">
                  <c:v>79.057000000000002</c:v>
                </c:pt>
                <c:pt idx="1970">
                  <c:v>79.644000000000005</c:v>
                </c:pt>
                <c:pt idx="1971">
                  <c:v>80.241</c:v>
                </c:pt>
                <c:pt idx="1972">
                  <c:v>80.623000000000005</c:v>
                </c:pt>
                <c:pt idx="1973">
                  <c:v>80.555000000000007</c:v>
                </c:pt>
                <c:pt idx="1974">
                  <c:v>80.043000000000006</c:v>
                </c:pt>
                <c:pt idx="1975">
                  <c:v>79.933999999999997</c:v>
                </c:pt>
                <c:pt idx="1976">
                  <c:v>79.263000000000005</c:v>
                </c:pt>
                <c:pt idx="1977">
                  <c:v>78.396000000000001</c:v>
                </c:pt>
                <c:pt idx="1978">
                  <c:v>77.037999999999997</c:v>
                </c:pt>
                <c:pt idx="1979">
                  <c:v>74.972999999999999</c:v>
                </c:pt>
                <c:pt idx="1980">
                  <c:v>72.332999999999998</c:v>
                </c:pt>
                <c:pt idx="1981">
                  <c:v>69.447000000000003</c:v>
                </c:pt>
                <c:pt idx="1982">
                  <c:v>62.633000000000003</c:v>
                </c:pt>
                <c:pt idx="1983">
                  <c:v>35.304000000000002</c:v>
                </c:pt>
                <c:pt idx="1984">
                  <c:v>60.427</c:v>
                </c:pt>
                <c:pt idx="1985">
                  <c:v>65.632000000000005</c:v>
                </c:pt>
                <c:pt idx="1986">
                  <c:v>69.795000000000002</c:v>
                </c:pt>
                <c:pt idx="1987">
                  <c:v>71.72</c:v>
                </c:pt>
                <c:pt idx="1988">
                  <c:v>73.209000000000003</c:v>
                </c:pt>
                <c:pt idx="1989">
                  <c:v>73.19</c:v>
                </c:pt>
                <c:pt idx="1990">
                  <c:v>73.846999999999994</c:v>
                </c:pt>
                <c:pt idx="1991">
                  <c:v>73.971000000000004</c:v>
                </c:pt>
                <c:pt idx="1992">
                  <c:v>72.739000000000004</c:v>
                </c:pt>
                <c:pt idx="1993">
                  <c:v>69.87</c:v>
                </c:pt>
                <c:pt idx="1994">
                  <c:v>66.578000000000003</c:v>
                </c:pt>
                <c:pt idx="1995">
                  <c:v>61.634</c:v>
                </c:pt>
                <c:pt idx="1996">
                  <c:v>42.073999999999998</c:v>
                </c:pt>
                <c:pt idx="1997">
                  <c:v>66.623000000000005</c:v>
                </c:pt>
                <c:pt idx="1998">
                  <c:v>72.06</c:v>
                </c:pt>
                <c:pt idx="1999">
                  <c:v>74.912999999999997</c:v>
                </c:pt>
                <c:pt idx="2000">
                  <c:v>77.028000000000006</c:v>
                </c:pt>
                <c:pt idx="2001">
                  <c:v>79.126000000000005</c:v>
                </c:pt>
                <c:pt idx="2002">
                  <c:v>80.793000000000006</c:v>
                </c:pt>
                <c:pt idx="2003">
                  <c:v>81.980999999999995</c:v>
                </c:pt>
                <c:pt idx="2004">
                  <c:v>83.078000000000003</c:v>
                </c:pt>
                <c:pt idx="2005">
                  <c:v>83.783000000000001</c:v>
                </c:pt>
                <c:pt idx="2006">
                  <c:v>84.421999999999997</c:v>
                </c:pt>
                <c:pt idx="2007">
                  <c:v>85.009</c:v>
                </c:pt>
                <c:pt idx="2008">
                  <c:v>85.283000000000001</c:v>
                </c:pt>
                <c:pt idx="2009">
                  <c:v>85.102000000000004</c:v>
                </c:pt>
                <c:pt idx="2010">
                  <c:v>85.227000000000004</c:v>
                </c:pt>
                <c:pt idx="2011">
                  <c:v>85.106999999999999</c:v>
                </c:pt>
                <c:pt idx="2012">
                  <c:v>84.706000000000003</c:v>
                </c:pt>
                <c:pt idx="2013">
                  <c:v>83.747</c:v>
                </c:pt>
                <c:pt idx="2014">
                  <c:v>83.141999999999996</c:v>
                </c:pt>
                <c:pt idx="2015">
                  <c:v>82.081000000000003</c:v>
                </c:pt>
                <c:pt idx="2016">
                  <c:v>80.566000000000003</c:v>
                </c:pt>
                <c:pt idx="2017">
                  <c:v>77.765000000000001</c:v>
                </c:pt>
                <c:pt idx="2018">
                  <c:v>74.343999999999994</c:v>
                </c:pt>
                <c:pt idx="2019">
                  <c:v>67.801000000000002</c:v>
                </c:pt>
                <c:pt idx="2020">
                  <c:v>50.207000000000001</c:v>
                </c:pt>
                <c:pt idx="2021">
                  <c:v>70.744</c:v>
                </c:pt>
                <c:pt idx="2022">
                  <c:v>76.497</c:v>
                </c:pt>
                <c:pt idx="2023">
                  <c:v>79.712999999999994</c:v>
                </c:pt>
                <c:pt idx="2024">
                  <c:v>81.891000000000005</c:v>
                </c:pt>
                <c:pt idx="2025">
                  <c:v>83.376999999999995</c:v>
                </c:pt>
                <c:pt idx="2026">
                  <c:v>84.89</c:v>
                </c:pt>
                <c:pt idx="2027">
                  <c:v>85.97</c:v>
                </c:pt>
                <c:pt idx="2028">
                  <c:v>86.805999999999997</c:v>
                </c:pt>
                <c:pt idx="2029">
                  <c:v>87.266999999999996</c:v>
                </c:pt>
                <c:pt idx="2030">
                  <c:v>87.784999999999997</c:v>
                </c:pt>
                <c:pt idx="2031">
                  <c:v>88.129000000000005</c:v>
                </c:pt>
                <c:pt idx="2032">
                  <c:v>88.361000000000004</c:v>
                </c:pt>
                <c:pt idx="2033">
                  <c:v>88.191000000000003</c:v>
                </c:pt>
                <c:pt idx="2034">
                  <c:v>88.078999999999994</c:v>
                </c:pt>
                <c:pt idx="2035">
                  <c:v>87.872</c:v>
                </c:pt>
                <c:pt idx="2036">
                  <c:v>87.286000000000001</c:v>
                </c:pt>
                <c:pt idx="2037">
                  <c:v>86.775000000000006</c:v>
                </c:pt>
                <c:pt idx="2038">
                  <c:v>85.974999999999994</c:v>
                </c:pt>
                <c:pt idx="2039">
                  <c:v>85.093999999999994</c:v>
                </c:pt>
                <c:pt idx="2040">
                  <c:v>83.602999999999994</c:v>
                </c:pt>
                <c:pt idx="2041">
                  <c:v>81.941000000000003</c:v>
                </c:pt>
                <c:pt idx="2042">
                  <c:v>79.738</c:v>
                </c:pt>
                <c:pt idx="2043">
                  <c:v>76.468000000000004</c:v>
                </c:pt>
                <c:pt idx="2044">
                  <c:v>72.016000000000005</c:v>
                </c:pt>
                <c:pt idx="2045">
                  <c:v>57.856999999999999</c:v>
                </c:pt>
                <c:pt idx="2046">
                  <c:v>66.350999999999999</c:v>
                </c:pt>
                <c:pt idx="2047">
                  <c:v>73.951999999999998</c:v>
                </c:pt>
                <c:pt idx="2048">
                  <c:v>76.930999999999997</c:v>
                </c:pt>
                <c:pt idx="2049">
                  <c:v>79.647000000000006</c:v>
                </c:pt>
                <c:pt idx="2050">
                  <c:v>81.53</c:v>
                </c:pt>
                <c:pt idx="2051">
                  <c:v>82.802000000000007</c:v>
                </c:pt>
                <c:pt idx="2052">
                  <c:v>83.335999999999999</c:v>
                </c:pt>
                <c:pt idx="2053">
                  <c:v>84.179000000000002</c:v>
                </c:pt>
                <c:pt idx="2054">
                  <c:v>84.606999999999999</c:v>
                </c:pt>
                <c:pt idx="2055">
                  <c:v>84.822999999999993</c:v>
                </c:pt>
                <c:pt idx="2056">
                  <c:v>84.614999999999995</c:v>
                </c:pt>
                <c:pt idx="2057">
                  <c:v>84.501999999999995</c:v>
                </c:pt>
                <c:pt idx="2058">
                  <c:v>84.320999999999998</c:v>
                </c:pt>
                <c:pt idx="2059">
                  <c:v>83.864000000000004</c:v>
                </c:pt>
                <c:pt idx="2060">
                  <c:v>82.965000000000003</c:v>
                </c:pt>
                <c:pt idx="2061">
                  <c:v>82.064999999999998</c:v>
                </c:pt>
                <c:pt idx="2062">
                  <c:v>81.072999999999993</c:v>
                </c:pt>
                <c:pt idx="2063">
                  <c:v>79.507000000000005</c:v>
                </c:pt>
                <c:pt idx="2064">
                  <c:v>77.576999999999998</c:v>
                </c:pt>
                <c:pt idx="2065">
                  <c:v>74.593999999999994</c:v>
                </c:pt>
                <c:pt idx="2066">
                  <c:v>70.263000000000005</c:v>
                </c:pt>
                <c:pt idx="2067">
                  <c:v>64.546000000000006</c:v>
                </c:pt>
                <c:pt idx="2068">
                  <c:v>37.899000000000001</c:v>
                </c:pt>
                <c:pt idx="2069">
                  <c:v>63.180999999999997</c:v>
                </c:pt>
                <c:pt idx="2070">
                  <c:v>70.290999999999997</c:v>
                </c:pt>
                <c:pt idx="2071">
                  <c:v>72.855999999999995</c:v>
                </c:pt>
                <c:pt idx="2072">
                  <c:v>73.495999999999995</c:v>
                </c:pt>
                <c:pt idx="2073">
                  <c:v>74.616</c:v>
                </c:pt>
                <c:pt idx="2074">
                  <c:v>75.650999999999996</c:v>
                </c:pt>
                <c:pt idx="2075">
                  <c:v>76.302000000000007</c:v>
                </c:pt>
                <c:pt idx="2076">
                  <c:v>75.007000000000005</c:v>
                </c:pt>
                <c:pt idx="2077">
                  <c:v>74.284000000000006</c:v>
                </c:pt>
                <c:pt idx="2078">
                  <c:v>73.668999999999997</c:v>
                </c:pt>
                <c:pt idx="2079">
                  <c:v>71.527000000000001</c:v>
                </c:pt>
                <c:pt idx="2080">
                  <c:v>65.572999999999993</c:v>
                </c:pt>
                <c:pt idx="2081">
                  <c:v>56.494999999999997</c:v>
                </c:pt>
                <c:pt idx="2082">
                  <c:v>60.131</c:v>
                </c:pt>
                <c:pt idx="2083">
                  <c:v>68.141000000000005</c:v>
                </c:pt>
                <c:pt idx="2084">
                  <c:v>72.337000000000003</c:v>
                </c:pt>
                <c:pt idx="2085">
                  <c:v>75.644000000000005</c:v>
                </c:pt>
                <c:pt idx="2086">
                  <c:v>77.632999999999996</c:v>
                </c:pt>
                <c:pt idx="2087">
                  <c:v>78.783000000000001</c:v>
                </c:pt>
                <c:pt idx="2088">
                  <c:v>80.248999999999995</c:v>
                </c:pt>
                <c:pt idx="2089">
                  <c:v>81.471000000000004</c:v>
                </c:pt>
                <c:pt idx="2090">
                  <c:v>82.32</c:v>
                </c:pt>
                <c:pt idx="2091">
                  <c:v>82.481999999999999</c:v>
                </c:pt>
                <c:pt idx="2092">
                  <c:v>82.680999999999997</c:v>
                </c:pt>
                <c:pt idx="2093">
                  <c:v>82.95</c:v>
                </c:pt>
                <c:pt idx="2094">
                  <c:v>82.701999999999998</c:v>
                </c:pt>
                <c:pt idx="2095">
                  <c:v>82.076999999999998</c:v>
                </c:pt>
                <c:pt idx="2096">
                  <c:v>81.468999999999994</c:v>
                </c:pt>
                <c:pt idx="2097">
                  <c:v>80.632000000000005</c:v>
                </c:pt>
                <c:pt idx="2098">
                  <c:v>79.036000000000001</c:v>
                </c:pt>
                <c:pt idx="2099">
                  <c:v>76.552000000000007</c:v>
                </c:pt>
                <c:pt idx="2100">
                  <c:v>74.131</c:v>
                </c:pt>
                <c:pt idx="2101">
                  <c:v>68.605999999999995</c:v>
                </c:pt>
                <c:pt idx="2102">
                  <c:v>45.734000000000002</c:v>
                </c:pt>
                <c:pt idx="2103">
                  <c:v>68.141000000000005</c:v>
                </c:pt>
                <c:pt idx="2104">
                  <c:v>74.855999999999995</c:v>
                </c:pt>
                <c:pt idx="2105">
                  <c:v>78.471000000000004</c:v>
                </c:pt>
                <c:pt idx="2106">
                  <c:v>80.843999999999994</c:v>
                </c:pt>
                <c:pt idx="2107">
                  <c:v>82.774000000000001</c:v>
                </c:pt>
                <c:pt idx="2108">
                  <c:v>84.200999999999993</c:v>
                </c:pt>
                <c:pt idx="2109">
                  <c:v>85.287999999999997</c:v>
                </c:pt>
                <c:pt idx="2110">
                  <c:v>86.268000000000001</c:v>
                </c:pt>
                <c:pt idx="2111">
                  <c:v>86.78</c:v>
                </c:pt>
                <c:pt idx="2112">
                  <c:v>87.331000000000003</c:v>
                </c:pt>
                <c:pt idx="2113">
                  <c:v>87.808999999999997</c:v>
                </c:pt>
                <c:pt idx="2114">
                  <c:v>88.128</c:v>
                </c:pt>
                <c:pt idx="2115">
                  <c:v>88.007000000000005</c:v>
                </c:pt>
                <c:pt idx="2116">
                  <c:v>88.07</c:v>
                </c:pt>
                <c:pt idx="2117">
                  <c:v>87.77</c:v>
                </c:pt>
                <c:pt idx="2118">
                  <c:v>87.456999999999994</c:v>
                </c:pt>
                <c:pt idx="2119">
                  <c:v>86.549000000000007</c:v>
                </c:pt>
                <c:pt idx="2120">
                  <c:v>85.87</c:v>
                </c:pt>
                <c:pt idx="2121">
                  <c:v>84.879000000000005</c:v>
                </c:pt>
                <c:pt idx="2122">
                  <c:v>83.536000000000001</c:v>
                </c:pt>
                <c:pt idx="2123">
                  <c:v>81.379000000000005</c:v>
                </c:pt>
                <c:pt idx="2124">
                  <c:v>78.944999999999993</c:v>
                </c:pt>
                <c:pt idx="2125">
                  <c:v>75.783000000000001</c:v>
                </c:pt>
                <c:pt idx="2126">
                  <c:v>69.260999999999996</c:v>
                </c:pt>
                <c:pt idx="2127">
                  <c:v>52.424999999999997</c:v>
                </c:pt>
                <c:pt idx="2128">
                  <c:v>71.212000000000003</c:v>
                </c:pt>
                <c:pt idx="2129">
                  <c:v>76.813999999999993</c:v>
                </c:pt>
                <c:pt idx="2130">
                  <c:v>80.064999999999998</c:v>
                </c:pt>
                <c:pt idx="2131">
                  <c:v>81.87</c:v>
                </c:pt>
                <c:pt idx="2132">
                  <c:v>83.662000000000006</c:v>
                </c:pt>
                <c:pt idx="2133">
                  <c:v>84.822000000000003</c:v>
                </c:pt>
                <c:pt idx="2134">
                  <c:v>85.355000000000004</c:v>
                </c:pt>
                <c:pt idx="2135">
                  <c:v>86.19</c:v>
                </c:pt>
                <c:pt idx="2136">
                  <c:v>86.706000000000003</c:v>
                </c:pt>
                <c:pt idx="2137">
                  <c:v>87.021000000000001</c:v>
                </c:pt>
                <c:pt idx="2138">
                  <c:v>86.872</c:v>
                </c:pt>
                <c:pt idx="2139">
                  <c:v>87.001000000000005</c:v>
                </c:pt>
                <c:pt idx="2140">
                  <c:v>86.82</c:v>
                </c:pt>
                <c:pt idx="2141">
                  <c:v>86.536000000000001</c:v>
                </c:pt>
                <c:pt idx="2142">
                  <c:v>85.718999999999994</c:v>
                </c:pt>
                <c:pt idx="2143">
                  <c:v>84.997</c:v>
                </c:pt>
                <c:pt idx="2144">
                  <c:v>84.052999999999997</c:v>
                </c:pt>
                <c:pt idx="2145">
                  <c:v>82.905000000000001</c:v>
                </c:pt>
                <c:pt idx="2146">
                  <c:v>81.286000000000001</c:v>
                </c:pt>
                <c:pt idx="2147">
                  <c:v>79.138000000000005</c:v>
                </c:pt>
                <c:pt idx="2148">
                  <c:v>76.347999999999999</c:v>
                </c:pt>
                <c:pt idx="2149">
                  <c:v>72.510999999999996</c:v>
                </c:pt>
                <c:pt idx="2150">
                  <c:v>66.813999999999993</c:v>
                </c:pt>
                <c:pt idx="2151">
                  <c:v>52.314999999999998</c:v>
                </c:pt>
                <c:pt idx="2152">
                  <c:v>68.518000000000001</c:v>
                </c:pt>
                <c:pt idx="2153">
                  <c:v>73.536000000000001</c:v>
                </c:pt>
                <c:pt idx="2154">
                  <c:v>75.507000000000005</c:v>
                </c:pt>
                <c:pt idx="2155">
                  <c:v>77.763999999999996</c:v>
                </c:pt>
                <c:pt idx="2156">
                  <c:v>79.054000000000002</c:v>
                </c:pt>
                <c:pt idx="2157">
                  <c:v>79.941000000000003</c:v>
                </c:pt>
                <c:pt idx="2158">
                  <c:v>79.882000000000005</c:v>
                </c:pt>
                <c:pt idx="2159">
                  <c:v>80.116</c:v>
                </c:pt>
                <c:pt idx="2160">
                  <c:v>80.221999999999994</c:v>
                </c:pt>
                <c:pt idx="2161">
                  <c:v>79.87</c:v>
                </c:pt>
                <c:pt idx="2162">
                  <c:v>78.665999999999997</c:v>
                </c:pt>
                <c:pt idx="2163">
                  <c:v>77.709000000000003</c:v>
                </c:pt>
                <c:pt idx="2164">
                  <c:v>76.415000000000006</c:v>
                </c:pt>
                <c:pt idx="2165">
                  <c:v>73.974999999999994</c:v>
                </c:pt>
                <c:pt idx="2166">
                  <c:v>70.018000000000001</c:v>
                </c:pt>
                <c:pt idx="2167">
                  <c:v>63.27</c:v>
                </c:pt>
                <c:pt idx="2168">
                  <c:v>53.457999999999998</c:v>
                </c:pt>
                <c:pt idx="2169">
                  <c:v>66.614999999999995</c:v>
                </c:pt>
                <c:pt idx="2170">
                  <c:v>71.641999999999996</c:v>
                </c:pt>
                <c:pt idx="2171">
                  <c:v>74.896000000000001</c:v>
                </c:pt>
                <c:pt idx="2172">
                  <c:v>77.153000000000006</c:v>
                </c:pt>
                <c:pt idx="2173">
                  <c:v>78.418999999999997</c:v>
                </c:pt>
                <c:pt idx="2174">
                  <c:v>78.930000000000007</c:v>
                </c:pt>
                <c:pt idx="2175">
                  <c:v>79.893000000000001</c:v>
                </c:pt>
                <c:pt idx="2176">
                  <c:v>80.417000000000002</c:v>
                </c:pt>
                <c:pt idx="2177">
                  <c:v>80.584000000000003</c:v>
                </c:pt>
                <c:pt idx="2178">
                  <c:v>79.938000000000002</c:v>
                </c:pt>
                <c:pt idx="2179">
                  <c:v>79.486000000000004</c:v>
                </c:pt>
                <c:pt idx="2180">
                  <c:v>78.736000000000004</c:v>
                </c:pt>
                <c:pt idx="2181">
                  <c:v>76.778000000000006</c:v>
                </c:pt>
                <c:pt idx="2182">
                  <c:v>74.787999999999997</c:v>
                </c:pt>
                <c:pt idx="2183">
                  <c:v>71.66</c:v>
                </c:pt>
                <c:pt idx="2184">
                  <c:v>66.221000000000004</c:v>
                </c:pt>
                <c:pt idx="2185">
                  <c:v>53.662999999999997</c:v>
                </c:pt>
                <c:pt idx="2186">
                  <c:v>68.701999999999998</c:v>
                </c:pt>
                <c:pt idx="2187">
                  <c:v>74.022000000000006</c:v>
                </c:pt>
                <c:pt idx="2188">
                  <c:v>77.484999999999999</c:v>
                </c:pt>
                <c:pt idx="2189">
                  <c:v>79.897000000000006</c:v>
                </c:pt>
                <c:pt idx="2190">
                  <c:v>81.983000000000004</c:v>
                </c:pt>
                <c:pt idx="2191">
                  <c:v>83.525999999999996</c:v>
                </c:pt>
                <c:pt idx="2192">
                  <c:v>84.522999999999996</c:v>
                </c:pt>
                <c:pt idx="2193">
                  <c:v>85.313000000000002</c:v>
                </c:pt>
                <c:pt idx="2194">
                  <c:v>85.978999999999999</c:v>
                </c:pt>
                <c:pt idx="2195">
                  <c:v>86.665000000000006</c:v>
                </c:pt>
                <c:pt idx="2196">
                  <c:v>86.975999999999999</c:v>
                </c:pt>
                <c:pt idx="2197">
                  <c:v>86.905000000000001</c:v>
                </c:pt>
                <c:pt idx="2198">
                  <c:v>86.926000000000002</c:v>
                </c:pt>
                <c:pt idx="2199">
                  <c:v>86.882000000000005</c:v>
                </c:pt>
                <c:pt idx="2200">
                  <c:v>86.718999999999994</c:v>
                </c:pt>
                <c:pt idx="2201">
                  <c:v>85.915999999999997</c:v>
                </c:pt>
                <c:pt idx="2202">
                  <c:v>85.241</c:v>
                </c:pt>
                <c:pt idx="2203">
                  <c:v>84.456000000000003</c:v>
                </c:pt>
                <c:pt idx="2204">
                  <c:v>83.078999999999994</c:v>
                </c:pt>
                <c:pt idx="2205">
                  <c:v>80.891999999999996</c:v>
                </c:pt>
                <c:pt idx="2206">
                  <c:v>78.513000000000005</c:v>
                </c:pt>
                <c:pt idx="2207">
                  <c:v>74.468000000000004</c:v>
                </c:pt>
                <c:pt idx="2208">
                  <c:v>67.013000000000005</c:v>
                </c:pt>
                <c:pt idx="2209">
                  <c:v>59.661999999999999</c:v>
                </c:pt>
                <c:pt idx="2210">
                  <c:v>72.948999999999998</c:v>
                </c:pt>
                <c:pt idx="2211">
                  <c:v>77.721000000000004</c:v>
                </c:pt>
                <c:pt idx="2212">
                  <c:v>80.536000000000001</c:v>
                </c:pt>
                <c:pt idx="2213">
                  <c:v>82.513999999999996</c:v>
                </c:pt>
                <c:pt idx="2214">
                  <c:v>84.335999999999999</c:v>
                </c:pt>
                <c:pt idx="2215">
                  <c:v>85.694000000000003</c:v>
                </c:pt>
                <c:pt idx="2216">
                  <c:v>86.688999999999993</c:v>
                </c:pt>
                <c:pt idx="2217">
                  <c:v>86.992000000000004</c:v>
                </c:pt>
                <c:pt idx="2218">
                  <c:v>87.658000000000001</c:v>
                </c:pt>
                <c:pt idx="2219">
                  <c:v>87.956000000000003</c:v>
                </c:pt>
                <c:pt idx="2220">
                  <c:v>88.265000000000001</c:v>
                </c:pt>
                <c:pt idx="2221">
                  <c:v>87.983000000000004</c:v>
                </c:pt>
                <c:pt idx="2222">
                  <c:v>87.873000000000005</c:v>
                </c:pt>
                <c:pt idx="2223">
                  <c:v>87.554000000000002</c:v>
                </c:pt>
                <c:pt idx="2224">
                  <c:v>87.207999999999998</c:v>
                </c:pt>
                <c:pt idx="2225">
                  <c:v>86.480999999999995</c:v>
                </c:pt>
                <c:pt idx="2226">
                  <c:v>85.602999999999994</c:v>
                </c:pt>
                <c:pt idx="2227">
                  <c:v>84.561000000000007</c:v>
                </c:pt>
                <c:pt idx="2228">
                  <c:v>83.346999999999994</c:v>
                </c:pt>
                <c:pt idx="2229">
                  <c:v>81.218000000000004</c:v>
                </c:pt>
                <c:pt idx="2230">
                  <c:v>78.510000000000005</c:v>
                </c:pt>
                <c:pt idx="2231">
                  <c:v>75.162999999999997</c:v>
                </c:pt>
                <c:pt idx="2232">
                  <c:v>68.831999999999994</c:v>
                </c:pt>
                <c:pt idx="2233">
                  <c:v>41.793999999999997</c:v>
                </c:pt>
                <c:pt idx="2234">
                  <c:v>69.156999999999996</c:v>
                </c:pt>
                <c:pt idx="2235">
                  <c:v>75.072999999999993</c:v>
                </c:pt>
                <c:pt idx="2236">
                  <c:v>77.510999999999996</c:v>
                </c:pt>
                <c:pt idx="2237">
                  <c:v>79.766999999999996</c:v>
                </c:pt>
                <c:pt idx="2238">
                  <c:v>81.441999999999993</c:v>
                </c:pt>
                <c:pt idx="2239">
                  <c:v>82.734999999999999</c:v>
                </c:pt>
                <c:pt idx="2240">
                  <c:v>83.043999999999997</c:v>
                </c:pt>
                <c:pt idx="2241">
                  <c:v>83.73</c:v>
                </c:pt>
                <c:pt idx="2242">
                  <c:v>83.863</c:v>
                </c:pt>
                <c:pt idx="2243">
                  <c:v>84.028999999999996</c:v>
                </c:pt>
                <c:pt idx="2244">
                  <c:v>83.346000000000004</c:v>
                </c:pt>
                <c:pt idx="2245">
                  <c:v>83.156999999999996</c:v>
                </c:pt>
                <c:pt idx="2246">
                  <c:v>82.558999999999997</c:v>
                </c:pt>
                <c:pt idx="2247">
                  <c:v>81.638000000000005</c:v>
                </c:pt>
                <c:pt idx="2248">
                  <c:v>80.024000000000001</c:v>
                </c:pt>
                <c:pt idx="2249">
                  <c:v>78.504999999999995</c:v>
                </c:pt>
                <c:pt idx="2250">
                  <c:v>76.805000000000007</c:v>
                </c:pt>
                <c:pt idx="2251">
                  <c:v>73.602000000000004</c:v>
                </c:pt>
                <c:pt idx="2252">
                  <c:v>68.832999999999998</c:v>
                </c:pt>
                <c:pt idx="2253">
                  <c:v>56.526000000000003</c:v>
                </c:pt>
                <c:pt idx="2254">
                  <c:v>63.344999999999999</c:v>
                </c:pt>
                <c:pt idx="2255">
                  <c:v>70.896000000000001</c:v>
                </c:pt>
                <c:pt idx="2256">
                  <c:v>73.453000000000003</c:v>
                </c:pt>
                <c:pt idx="2257">
                  <c:v>76.325999999999993</c:v>
                </c:pt>
                <c:pt idx="2258">
                  <c:v>77.873000000000005</c:v>
                </c:pt>
                <c:pt idx="2259">
                  <c:v>78.748000000000005</c:v>
                </c:pt>
                <c:pt idx="2260">
                  <c:v>78.721000000000004</c:v>
                </c:pt>
                <c:pt idx="2261">
                  <c:v>79.322999999999993</c:v>
                </c:pt>
                <c:pt idx="2262">
                  <c:v>79.430000000000007</c:v>
                </c:pt>
                <c:pt idx="2263">
                  <c:v>79.108000000000004</c:v>
                </c:pt>
                <c:pt idx="2264">
                  <c:v>77.947999999999993</c:v>
                </c:pt>
                <c:pt idx="2265">
                  <c:v>76.909000000000006</c:v>
                </c:pt>
                <c:pt idx="2266">
                  <c:v>75.406000000000006</c:v>
                </c:pt>
                <c:pt idx="2267">
                  <c:v>72.427000000000007</c:v>
                </c:pt>
                <c:pt idx="2268">
                  <c:v>65.194999999999993</c:v>
                </c:pt>
                <c:pt idx="2269">
                  <c:v>49.609000000000002</c:v>
                </c:pt>
                <c:pt idx="2270">
                  <c:v>67.385999999999996</c:v>
                </c:pt>
                <c:pt idx="2271">
                  <c:v>72.988</c:v>
                </c:pt>
                <c:pt idx="2272">
                  <c:v>76.736000000000004</c:v>
                </c:pt>
                <c:pt idx="2273">
                  <c:v>79.350999999999999</c:v>
                </c:pt>
                <c:pt idx="2274">
                  <c:v>81.025000000000006</c:v>
                </c:pt>
                <c:pt idx="2275">
                  <c:v>82.305000000000007</c:v>
                </c:pt>
                <c:pt idx="2276">
                  <c:v>83.238</c:v>
                </c:pt>
                <c:pt idx="2277">
                  <c:v>84.171999999999997</c:v>
                </c:pt>
                <c:pt idx="2278">
                  <c:v>84.861999999999995</c:v>
                </c:pt>
                <c:pt idx="2279">
                  <c:v>85.36</c:v>
                </c:pt>
                <c:pt idx="2280">
                  <c:v>85.361000000000004</c:v>
                </c:pt>
                <c:pt idx="2281">
                  <c:v>85.450999999999993</c:v>
                </c:pt>
                <c:pt idx="2282">
                  <c:v>85.415999999999997</c:v>
                </c:pt>
                <c:pt idx="2283">
                  <c:v>84.727999999999994</c:v>
                </c:pt>
                <c:pt idx="2284">
                  <c:v>84.248999999999995</c:v>
                </c:pt>
                <c:pt idx="2285">
                  <c:v>83.492999999999995</c:v>
                </c:pt>
                <c:pt idx="2286">
                  <c:v>82.484999999999999</c:v>
                </c:pt>
                <c:pt idx="2287">
                  <c:v>80.546999999999997</c:v>
                </c:pt>
                <c:pt idx="2288">
                  <c:v>78.375</c:v>
                </c:pt>
                <c:pt idx="2289">
                  <c:v>75.183000000000007</c:v>
                </c:pt>
                <c:pt idx="2290">
                  <c:v>68.945999999999998</c:v>
                </c:pt>
                <c:pt idx="2291">
                  <c:v>54.055999999999997</c:v>
                </c:pt>
                <c:pt idx="2292">
                  <c:v>71.162000000000006</c:v>
                </c:pt>
                <c:pt idx="2293">
                  <c:v>76.855999999999995</c:v>
                </c:pt>
                <c:pt idx="2294">
                  <c:v>79.938999999999993</c:v>
                </c:pt>
                <c:pt idx="2295">
                  <c:v>82.191999999999993</c:v>
                </c:pt>
                <c:pt idx="2296">
                  <c:v>83.980999999999995</c:v>
                </c:pt>
                <c:pt idx="2297">
                  <c:v>85.361000000000004</c:v>
                </c:pt>
                <c:pt idx="2298">
                  <c:v>86.356999999999999</c:v>
                </c:pt>
                <c:pt idx="2299">
                  <c:v>86.93</c:v>
                </c:pt>
                <c:pt idx="2300">
                  <c:v>87.661000000000001</c:v>
                </c:pt>
                <c:pt idx="2301">
                  <c:v>88.123999999999995</c:v>
                </c:pt>
                <c:pt idx="2302">
                  <c:v>88.388000000000005</c:v>
                </c:pt>
                <c:pt idx="2303">
                  <c:v>88.314999999999998</c:v>
                </c:pt>
                <c:pt idx="2304">
                  <c:v>88.305999999999997</c:v>
                </c:pt>
                <c:pt idx="2305">
                  <c:v>88.138000000000005</c:v>
                </c:pt>
                <c:pt idx="2306">
                  <c:v>87.805000000000007</c:v>
                </c:pt>
                <c:pt idx="2307">
                  <c:v>86.997</c:v>
                </c:pt>
                <c:pt idx="2308">
                  <c:v>86.325000000000003</c:v>
                </c:pt>
                <c:pt idx="2309">
                  <c:v>85.424000000000007</c:v>
                </c:pt>
                <c:pt idx="2310">
                  <c:v>84.111999999999995</c:v>
                </c:pt>
                <c:pt idx="2311">
                  <c:v>82.225999999999999</c:v>
                </c:pt>
                <c:pt idx="2312">
                  <c:v>80.040999999999997</c:v>
                </c:pt>
                <c:pt idx="2313">
                  <c:v>76.716999999999999</c:v>
                </c:pt>
                <c:pt idx="2314">
                  <c:v>70.897000000000006</c:v>
                </c:pt>
                <c:pt idx="2315">
                  <c:v>43.74</c:v>
                </c:pt>
                <c:pt idx="2316">
                  <c:v>70.433000000000007</c:v>
                </c:pt>
                <c:pt idx="2317">
                  <c:v>76.010000000000005</c:v>
                </c:pt>
                <c:pt idx="2318">
                  <c:v>79.569999999999993</c:v>
                </c:pt>
                <c:pt idx="2319">
                  <c:v>81.222999999999999</c:v>
                </c:pt>
                <c:pt idx="2320">
                  <c:v>83.198999999999998</c:v>
                </c:pt>
                <c:pt idx="2321">
                  <c:v>84.393000000000001</c:v>
                </c:pt>
                <c:pt idx="2322">
                  <c:v>85.296999999999997</c:v>
                </c:pt>
                <c:pt idx="2323">
                  <c:v>85.459000000000003</c:v>
                </c:pt>
                <c:pt idx="2324">
                  <c:v>86.003</c:v>
                </c:pt>
                <c:pt idx="2325">
                  <c:v>86.426000000000002</c:v>
                </c:pt>
                <c:pt idx="2326">
                  <c:v>86.474000000000004</c:v>
                </c:pt>
                <c:pt idx="2327">
                  <c:v>86.001000000000005</c:v>
                </c:pt>
                <c:pt idx="2328">
                  <c:v>85.795000000000002</c:v>
                </c:pt>
                <c:pt idx="2329">
                  <c:v>85.266999999999996</c:v>
                </c:pt>
                <c:pt idx="2330">
                  <c:v>84.557000000000002</c:v>
                </c:pt>
                <c:pt idx="2331">
                  <c:v>83.37</c:v>
                </c:pt>
                <c:pt idx="2332">
                  <c:v>81.93</c:v>
                </c:pt>
                <c:pt idx="2333">
                  <c:v>80.412999999999997</c:v>
                </c:pt>
                <c:pt idx="2334">
                  <c:v>78.355999999999995</c:v>
                </c:pt>
                <c:pt idx="2335">
                  <c:v>75.019000000000005</c:v>
                </c:pt>
                <c:pt idx="2336">
                  <c:v>69.596000000000004</c:v>
                </c:pt>
                <c:pt idx="2337">
                  <c:v>58.387999999999998</c:v>
                </c:pt>
                <c:pt idx="2338">
                  <c:v>61.384999999999998</c:v>
                </c:pt>
                <c:pt idx="2339">
                  <c:v>71.501999999999995</c:v>
                </c:pt>
                <c:pt idx="2340">
                  <c:v>75.691999999999993</c:v>
                </c:pt>
                <c:pt idx="2341">
                  <c:v>78.192999999999998</c:v>
                </c:pt>
                <c:pt idx="2342">
                  <c:v>78.599999999999994</c:v>
                </c:pt>
                <c:pt idx="2343">
                  <c:v>80.123999999999995</c:v>
                </c:pt>
                <c:pt idx="2344">
                  <c:v>80.692999999999998</c:v>
                </c:pt>
                <c:pt idx="2345">
                  <c:v>81.367999999999995</c:v>
                </c:pt>
                <c:pt idx="2346">
                  <c:v>80.747</c:v>
                </c:pt>
                <c:pt idx="2347">
                  <c:v>80.608000000000004</c:v>
                </c:pt>
                <c:pt idx="2348">
                  <c:v>79.977999999999994</c:v>
                </c:pt>
                <c:pt idx="2349">
                  <c:v>79.287999999999997</c:v>
                </c:pt>
                <c:pt idx="2350">
                  <c:v>77.772999999999996</c:v>
                </c:pt>
                <c:pt idx="2351">
                  <c:v>75.762</c:v>
                </c:pt>
                <c:pt idx="2352">
                  <c:v>72.802000000000007</c:v>
                </c:pt>
                <c:pt idx="2353">
                  <c:v>68.509</c:v>
                </c:pt>
                <c:pt idx="2354">
                  <c:v>46.161999999999999</c:v>
                </c:pt>
                <c:pt idx="2355">
                  <c:v>66.991</c:v>
                </c:pt>
                <c:pt idx="2356">
                  <c:v>72.448999999999998</c:v>
                </c:pt>
                <c:pt idx="2357">
                  <c:v>76.453999999999994</c:v>
                </c:pt>
                <c:pt idx="2358">
                  <c:v>78.400000000000006</c:v>
                </c:pt>
                <c:pt idx="2359">
                  <c:v>80.132000000000005</c:v>
                </c:pt>
                <c:pt idx="2360">
                  <c:v>81.638000000000005</c:v>
                </c:pt>
                <c:pt idx="2361">
                  <c:v>82.606999999999999</c:v>
                </c:pt>
                <c:pt idx="2362">
                  <c:v>82.760999999999996</c:v>
                </c:pt>
                <c:pt idx="2363">
                  <c:v>83.418000000000006</c:v>
                </c:pt>
                <c:pt idx="2364">
                  <c:v>83.912999999999997</c:v>
                </c:pt>
                <c:pt idx="2365">
                  <c:v>83.983999999999995</c:v>
                </c:pt>
                <c:pt idx="2366">
                  <c:v>83.403000000000006</c:v>
                </c:pt>
                <c:pt idx="2367">
                  <c:v>82.894999999999996</c:v>
                </c:pt>
                <c:pt idx="2368">
                  <c:v>82.287000000000006</c:v>
                </c:pt>
                <c:pt idx="2369">
                  <c:v>81.111000000000004</c:v>
                </c:pt>
                <c:pt idx="2370">
                  <c:v>79.045000000000002</c:v>
                </c:pt>
                <c:pt idx="2371">
                  <c:v>76.465999999999994</c:v>
                </c:pt>
                <c:pt idx="2372">
                  <c:v>72.566000000000003</c:v>
                </c:pt>
                <c:pt idx="2373">
                  <c:v>63.253999999999998</c:v>
                </c:pt>
                <c:pt idx="2374">
                  <c:v>63.557000000000002</c:v>
                </c:pt>
                <c:pt idx="2375">
                  <c:v>72.563000000000002</c:v>
                </c:pt>
                <c:pt idx="2376">
                  <c:v>77.191000000000003</c:v>
                </c:pt>
                <c:pt idx="2377">
                  <c:v>80.097999999999999</c:v>
                </c:pt>
                <c:pt idx="2378">
                  <c:v>82.12</c:v>
                </c:pt>
                <c:pt idx="2379">
                  <c:v>83.927000000000007</c:v>
                </c:pt>
                <c:pt idx="2380">
                  <c:v>85.275000000000006</c:v>
                </c:pt>
                <c:pt idx="2381">
                  <c:v>86.236000000000004</c:v>
                </c:pt>
                <c:pt idx="2382">
                  <c:v>86.899000000000001</c:v>
                </c:pt>
                <c:pt idx="2383">
                  <c:v>87.486000000000004</c:v>
                </c:pt>
                <c:pt idx="2384">
                  <c:v>87.847999999999999</c:v>
                </c:pt>
                <c:pt idx="2385">
                  <c:v>88.167000000000002</c:v>
                </c:pt>
                <c:pt idx="2386">
                  <c:v>88.015000000000001</c:v>
                </c:pt>
                <c:pt idx="2387">
                  <c:v>87.912999999999997</c:v>
                </c:pt>
                <c:pt idx="2388">
                  <c:v>87.718999999999994</c:v>
                </c:pt>
                <c:pt idx="2389">
                  <c:v>87.061000000000007</c:v>
                </c:pt>
                <c:pt idx="2390">
                  <c:v>86.480999999999995</c:v>
                </c:pt>
                <c:pt idx="2391">
                  <c:v>85.656000000000006</c:v>
                </c:pt>
                <c:pt idx="2392">
                  <c:v>84.466999999999999</c:v>
                </c:pt>
                <c:pt idx="2393">
                  <c:v>82.606999999999999</c:v>
                </c:pt>
                <c:pt idx="2394">
                  <c:v>80.39</c:v>
                </c:pt>
                <c:pt idx="2395">
                  <c:v>77.27</c:v>
                </c:pt>
                <c:pt idx="2396">
                  <c:v>71.962000000000003</c:v>
                </c:pt>
                <c:pt idx="2397">
                  <c:v>51.395000000000003</c:v>
                </c:pt>
                <c:pt idx="2398">
                  <c:v>70.350999999999999</c:v>
                </c:pt>
                <c:pt idx="2399">
                  <c:v>76.433999999999997</c:v>
                </c:pt>
                <c:pt idx="2400">
                  <c:v>79.807000000000002</c:v>
                </c:pt>
                <c:pt idx="2401">
                  <c:v>81.98</c:v>
                </c:pt>
                <c:pt idx="2402">
                  <c:v>83.900999999999996</c:v>
                </c:pt>
                <c:pt idx="2403">
                  <c:v>85.266999999999996</c:v>
                </c:pt>
                <c:pt idx="2404">
                  <c:v>86.287000000000006</c:v>
                </c:pt>
                <c:pt idx="2405">
                  <c:v>86.760999999999996</c:v>
                </c:pt>
                <c:pt idx="2406">
                  <c:v>87.369</c:v>
                </c:pt>
                <c:pt idx="2407">
                  <c:v>87.793000000000006</c:v>
                </c:pt>
                <c:pt idx="2408">
                  <c:v>87.954999999999998</c:v>
                </c:pt>
                <c:pt idx="2409">
                  <c:v>87.682000000000002</c:v>
                </c:pt>
                <c:pt idx="2410">
                  <c:v>87.581000000000003</c:v>
                </c:pt>
                <c:pt idx="2411">
                  <c:v>87.314999999999998</c:v>
                </c:pt>
                <c:pt idx="2412">
                  <c:v>86.813999999999993</c:v>
                </c:pt>
                <c:pt idx="2413">
                  <c:v>85.831000000000003</c:v>
                </c:pt>
                <c:pt idx="2414">
                  <c:v>84.953000000000003</c:v>
                </c:pt>
                <c:pt idx="2415">
                  <c:v>83.668000000000006</c:v>
                </c:pt>
                <c:pt idx="2416">
                  <c:v>82.018000000000001</c:v>
                </c:pt>
                <c:pt idx="2417">
                  <c:v>79.796000000000006</c:v>
                </c:pt>
                <c:pt idx="2418">
                  <c:v>76.429000000000002</c:v>
                </c:pt>
                <c:pt idx="2419">
                  <c:v>71.528999999999996</c:v>
                </c:pt>
                <c:pt idx="2420">
                  <c:v>56.292999999999999</c:v>
                </c:pt>
                <c:pt idx="2421">
                  <c:v>65.221999999999994</c:v>
                </c:pt>
                <c:pt idx="2422">
                  <c:v>73.655000000000001</c:v>
                </c:pt>
                <c:pt idx="2423">
                  <c:v>77.382000000000005</c:v>
                </c:pt>
                <c:pt idx="2424">
                  <c:v>79.680999999999997</c:v>
                </c:pt>
                <c:pt idx="2425">
                  <c:v>80.820999999999998</c:v>
                </c:pt>
                <c:pt idx="2426">
                  <c:v>82.152000000000001</c:v>
                </c:pt>
                <c:pt idx="2427">
                  <c:v>83.036000000000001</c:v>
                </c:pt>
                <c:pt idx="2428">
                  <c:v>83.697999999999993</c:v>
                </c:pt>
                <c:pt idx="2429">
                  <c:v>83.391999999999996</c:v>
                </c:pt>
                <c:pt idx="2430">
                  <c:v>83.459000000000003</c:v>
                </c:pt>
                <c:pt idx="2431">
                  <c:v>83.363</c:v>
                </c:pt>
                <c:pt idx="2432">
                  <c:v>82.951999999999998</c:v>
                </c:pt>
                <c:pt idx="2433">
                  <c:v>81.820999999999998</c:v>
                </c:pt>
                <c:pt idx="2434">
                  <c:v>80.759</c:v>
                </c:pt>
                <c:pt idx="2435">
                  <c:v>79.346000000000004</c:v>
                </c:pt>
                <c:pt idx="2436">
                  <c:v>77.442999999999998</c:v>
                </c:pt>
                <c:pt idx="2437">
                  <c:v>74.161000000000001</c:v>
                </c:pt>
                <c:pt idx="2438">
                  <c:v>68.55</c:v>
                </c:pt>
                <c:pt idx="2439">
                  <c:v>50.975000000000001</c:v>
                </c:pt>
                <c:pt idx="2440">
                  <c:v>65.643000000000001</c:v>
                </c:pt>
                <c:pt idx="2441">
                  <c:v>72.896000000000001</c:v>
                </c:pt>
                <c:pt idx="2442">
                  <c:v>76.198999999999998</c:v>
                </c:pt>
                <c:pt idx="2443">
                  <c:v>78.738</c:v>
                </c:pt>
                <c:pt idx="2444">
                  <c:v>79.575999999999993</c:v>
                </c:pt>
                <c:pt idx="2445">
                  <c:v>81.19</c:v>
                </c:pt>
                <c:pt idx="2446">
                  <c:v>82.037999999999997</c:v>
                </c:pt>
                <c:pt idx="2447">
                  <c:v>82.632999999999996</c:v>
                </c:pt>
                <c:pt idx="2448">
                  <c:v>82.183999999999997</c:v>
                </c:pt>
                <c:pt idx="2449">
                  <c:v>82.403999999999996</c:v>
                </c:pt>
                <c:pt idx="2450">
                  <c:v>82.376000000000005</c:v>
                </c:pt>
                <c:pt idx="2451">
                  <c:v>81.906999999999996</c:v>
                </c:pt>
                <c:pt idx="2452">
                  <c:v>80.356999999999999</c:v>
                </c:pt>
                <c:pt idx="2453">
                  <c:v>79.341999999999999</c:v>
                </c:pt>
                <c:pt idx="2454">
                  <c:v>77.284000000000006</c:v>
                </c:pt>
                <c:pt idx="2455">
                  <c:v>74.113</c:v>
                </c:pt>
                <c:pt idx="2456">
                  <c:v>67.802000000000007</c:v>
                </c:pt>
                <c:pt idx="2457">
                  <c:v>50.991</c:v>
                </c:pt>
                <c:pt idx="2458">
                  <c:v>69.007000000000005</c:v>
                </c:pt>
                <c:pt idx="2459">
                  <c:v>74.691000000000003</c:v>
                </c:pt>
                <c:pt idx="2460">
                  <c:v>78.346999999999994</c:v>
                </c:pt>
                <c:pt idx="2461">
                  <c:v>80.914000000000001</c:v>
                </c:pt>
                <c:pt idx="2462">
                  <c:v>82.591999999999999</c:v>
                </c:pt>
                <c:pt idx="2463">
                  <c:v>84.078000000000003</c:v>
                </c:pt>
                <c:pt idx="2464">
                  <c:v>85.043000000000006</c:v>
                </c:pt>
                <c:pt idx="2465">
                  <c:v>86.042000000000002</c:v>
                </c:pt>
                <c:pt idx="2466">
                  <c:v>86.751000000000005</c:v>
                </c:pt>
                <c:pt idx="2467">
                  <c:v>87.034999999999997</c:v>
                </c:pt>
                <c:pt idx="2468">
                  <c:v>87.015000000000001</c:v>
                </c:pt>
                <c:pt idx="2469">
                  <c:v>87.103999999999999</c:v>
                </c:pt>
                <c:pt idx="2470">
                  <c:v>87.192999999999998</c:v>
                </c:pt>
                <c:pt idx="2471">
                  <c:v>86.846000000000004</c:v>
                </c:pt>
                <c:pt idx="2472">
                  <c:v>86.022999999999996</c:v>
                </c:pt>
                <c:pt idx="2473">
                  <c:v>85.233999999999995</c:v>
                </c:pt>
                <c:pt idx="2474">
                  <c:v>84.373999999999995</c:v>
                </c:pt>
                <c:pt idx="2475">
                  <c:v>83.248999999999995</c:v>
                </c:pt>
                <c:pt idx="2476">
                  <c:v>80.885999999999996</c:v>
                </c:pt>
                <c:pt idx="2477">
                  <c:v>77.945999999999998</c:v>
                </c:pt>
                <c:pt idx="2478">
                  <c:v>73.864000000000004</c:v>
                </c:pt>
                <c:pt idx="2479">
                  <c:v>63.063000000000002</c:v>
                </c:pt>
                <c:pt idx="2480">
                  <c:v>67.411000000000001</c:v>
                </c:pt>
                <c:pt idx="2481">
                  <c:v>75.369</c:v>
                </c:pt>
                <c:pt idx="2482">
                  <c:v>79.576999999999998</c:v>
                </c:pt>
                <c:pt idx="2483">
                  <c:v>82.027000000000001</c:v>
                </c:pt>
                <c:pt idx="2484">
                  <c:v>83.676000000000002</c:v>
                </c:pt>
                <c:pt idx="2485">
                  <c:v>85.308000000000007</c:v>
                </c:pt>
                <c:pt idx="2486">
                  <c:v>86.477000000000004</c:v>
                </c:pt>
                <c:pt idx="2487">
                  <c:v>87.302000000000007</c:v>
                </c:pt>
                <c:pt idx="2488">
                  <c:v>87.739000000000004</c:v>
                </c:pt>
                <c:pt idx="2489">
                  <c:v>88.301000000000002</c:v>
                </c:pt>
                <c:pt idx="2490">
                  <c:v>88.628</c:v>
                </c:pt>
                <c:pt idx="2491">
                  <c:v>88.819000000000003</c:v>
                </c:pt>
                <c:pt idx="2492">
                  <c:v>88.414000000000001</c:v>
                </c:pt>
                <c:pt idx="2493">
                  <c:v>88.242999999999995</c:v>
                </c:pt>
                <c:pt idx="2494">
                  <c:v>87.843999999999994</c:v>
                </c:pt>
                <c:pt idx="2495">
                  <c:v>87.105000000000004</c:v>
                </c:pt>
                <c:pt idx="2496">
                  <c:v>86.322000000000003</c:v>
                </c:pt>
                <c:pt idx="2497">
                  <c:v>85.230999999999995</c:v>
                </c:pt>
                <c:pt idx="2498">
                  <c:v>83.772000000000006</c:v>
                </c:pt>
                <c:pt idx="2499">
                  <c:v>81.869</c:v>
                </c:pt>
                <c:pt idx="2500">
                  <c:v>79.558000000000007</c:v>
                </c:pt>
                <c:pt idx="2501">
                  <c:v>75.671999999999997</c:v>
                </c:pt>
                <c:pt idx="2502">
                  <c:v>68.673000000000002</c:v>
                </c:pt>
                <c:pt idx="2503">
                  <c:v>49.436999999999998</c:v>
                </c:pt>
                <c:pt idx="2504">
                  <c:v>71.75</c:v>
                </c:pt>
                <c:pt idx="2505">
                  <c:v>77.128</c:v>
                </c:pt>
                <c:pt idx="2506">
                  <c:v>79.966999999999999</c:v>
                </c:pt>
                <c:pt idx="2507">
                  <c:v>81.715999999999994</c:v>
                </c:pt>
                <c:pt idx="2508">
                  <c:v>83.305999999999997</c:v>
                </c:pt>
                <c:pt idx="2509">
                  <c:v>84.381</c:v>
                </c:pt>
                <c:pt idx="2510">
                  <c:v>85.236999999999995</c:v>
                </c:pt>
                <c:pt idx="2511">
                  <c:v>85.409000000000006</c:v>
                </c:pt>
                <c:pt idx="2512">
                  <c:v>85.78</c:v>
                </c:pt>
                <c:pt idx="2513">
                  <c:v>85.953999999999994</c:v>
                </c:pt>
                <c:pt idx="2514">
                  <c:v>85.953000000000003</c:v>
                </c:pt>
                <c:pt idx="2515">
                  <c:v>85.305999999999997</c:v>
                </c:pt>
                <c:pt idx="2516">
                  <c:v>84.856999999999999</c:v>
                </c:pt>
                <c:pt idx="2517">
                  <c:v>84.082999999999998</c:v>
                </c:pt>
                <c:pt idx="2518">
                  <c:v>83.027000000000001</c:v>
                </c:pt>
                <c:pt idx="2519">
                  <c:v>81.313000000000002</c:v>
                </c:pt>
                <c:pt idx="2520">
                  <c:v>79.456000000000003</c:v>
                </c:pt>
                <c:pt idx="2521">
                  <c:v>76.783000000000001</c:v>
                </c:pt>
                <c:pt idx="2522">
                  <c:v>72.491</c:v>
                </c:pt>
                <c:pt idx="2523">
                  <c:v>64.222999999999999</c:v>
                </c:pt>
                <c:pt idx="2524">
                  <c:v>60.024999999999999</c:v>
                </c:pt>
                <c:pt idx="2525">
                  <c:v>70.866</c:v>
                </c:pt>
                <c:pt idx="2526">
                  <c:v>75.484999999999999</c:v>
                </c:pt>
                <c:pt idx="2527">
                  <c:v>77.548000000000002</c:v>
                </c:pt>
                <c:pt idx="2528">
                  <c:v>79.771000000000001</c:v>
                </c:pt>
                <c:pt idx="2529">
                  <c:v>81.22</c:v>
                </c:pt>
                <c:pt idx="2530">
                  <c:v>82.174000000000007</c:v>
                </c:pt>
                <c:pt idx="2531">
                  <c:v>82.138000000000005</c:v>
                </c:pt>
                <c:pt idx="2532">
                  <c:v>82.616</c:v>
                </c:pt>
                <c:pt idx="2533">
                  <c:v>82.765000000000001</c:v>
                </c:pt>
                <c:pt idx="2534">
                  <c:v>82.572999999999993</c:v>
                </c:pt>
                <c:pt idx="2535">
                  <c:v>81.494</c:v>
                </c:pt>
                <c:pt idx="2536">
                  <c:v>80.677999999999997</c:v>
                </c:pt>
                <c:pt idx="2537">
                  <c:v>79.534999999999997</c:v>
                </c:pt>
                <c:pt idx="2538">
                  <c:v>77.805999999999997</c:v>
                </c:pt>
                <c:pt idx="2539">
                  <c:v>74.22</c:v>
                </c:pt>
                <c:pt idx="2540">
                  <c:v>68.284000000000006</c:v>
                </c:pt>
                <c:pt idx="2541">
                  <c:v>44.612000000000002</c:v>
                </c:pt>
                <c:pt idx="2542">
                  <c:v>67.284000000000006</c:v>
                </c:pt>
                <c:pt idx="2543">
                  <c:v>74.355999999999995</c:v>
                </c:pt>
                <c:pt idx="2544">
                  <c:v>77.912000000000006</c:v>
                </c:pt>
                <c:pt idx="2545">
                  <c:v>80.38</c:v>
                </c:pt>
                <c:pt idx="2546">
                  <c:v>81.784000000000006</c:v>
                </c:pt>
                <c:pt idx="2547">
                  <c:v>83.337000000000003</c:v>
                </c:pt>
                <c:pt idx="2548">
                  <c:v>84.399000000000001</c:v>
                </c:pt>
                <c:pt idx="2549">
                  <c:v>85.197999999999993</c:v>
                </c:pt>
                <c:pt idx="2550">
                  <c:v>85.4</c:v>
                </c:pt>
                <c:pt idx="2551">
                  <c:v>85.870999999999995</c:v>
                </c:pt>
                <c:pt idx="2552">
                  <c:v>86.058000000000007</c:v>
                </c:pt>
                <c:pt idx="2553">
                  <c:v>86.132000000000005</c:v>
                </c:pt>
                <c:pt idx="2554">
                  <c:v>85.424000000000007</c:v>
                </c:pt>
                <c:pt idx="2555">
                  <c:v>85.007000000000005</c:v>
                </c:pt>
                <c:pt idx="2556">
                  <c:v>84.313000000000002</c:v>
                </c:pt>
                <c:pt idx="2557">
                  <c:v>83.307000000000002</c:v>
                </c:pt>
                <c:pt idx="2558">
                  <c:v>81.393000000000001</c:v>
                </c:pt>
                <c:pt idx="2559">
                  <c:v>79.372</c:v>
                </c:pt>
                <c:pt idx="2560">
                  <c:v>76.191000000000003</c:v>
                </c:pt>
                <c:pt idx="2561">
                  <c:v>70.623000000000005</c:v>
                </c:pt>
                <c:pt idx="2562">
                  <c:v>38.817999999999998</c:v>
                </c:pt>
                <c:pt idx="2563">
                  <c:v>70.78</c:v>
                </c:pt>
                <c:pt idx="2564">
                  <c:v>76.75</c:v>
                </c:pt>
                <c:pt idx="2565">
                  <c:v>80.376999999999995</c:v>
                </c:pt>
                <c:pt idx="2566">
                  <c:v>82.593999999999994</c:v>
                </c:pt>
                <c:pt idx="2567">
                  <c:v>84.34</c:v>
                </c:pt>
                <c:pt idx="2568">
                  <c:v>85.790999999999997</c:v>
                </c:pt>
                <c:pt idx="2569">
                  <c:v>86.754999999999995</c:v>
                </c:pt>
                <c:pt idx="2570">
                  <c:v>87.418000000000006</c:v>
                </c:pt>
                <c:pt idx="2571">
                  <c:v>88.046000000000006</c:v>
                </c:pt>
                <c:pt idx="2572">
                  <c:v>88.507999999999996</c:v>
                </c:pt>
                <c:pt idx="2573">
                  <c:v>88.66</c:v>
                </c:pt>
                <c:pt idx="2574">
                  <c:v>88.454999999999998</c:v>
                </c:pt>
                <c:pt idx="2575">
                  <c:v>88.537999999999997</c:v>
                </c:pt>
                <c:pt idx="2576">
                  <c:v>88.331999999999994</c:v>
                </c:pt>
                <c:pt idx="2577">
                  <c:v>87.86</c:v>
                </c:pt>
                <c:pt idx="2578">
                  <c:v>87.046999999999997</c:v>
                </c:pt>
                <c:pt idx="2579">
                  <c:v>86.129000000000005</c:v>
                </c:pt>
                <c:pt idx="2580">
                  <c:v>84.933000000000007</c:v>
                </c:pt>
                <c:pt idx="2581">
                  <c:v>83.472999999999999</c:v>
                </c:pt>
                <c:pt idx="2582">
                  <c:v>80.914000000000001</c:v>
                </c:pt>
                <c:pt idx="2583">
                  <c:v>77.718000000000004</c:v>
                </c:pt>
                <c:pt idx="2584">
                  <c:v>72.727999999999994</c:v>
                </c:pt>
                <c:pt idx="2585">
                  <c:v>56.752000000000002</c:v>
                </c:pt>
                <c:pt idx="2586">
                  <c:v>68.86</c:v>
                </c:pt>
                <c:pt idx="2587">
                  <c:v>76.021000000000001</c:v>
                </c:pt>
                <c:pt idx="2588">
                  <c:v>79.867999999999995</c:v>
                </c:pt>
                <c:pt idx="2589">
                  <c:v>82.382999999999996</c:v>
                </c:pt>
                <c:pt idx="2590">
                  <c:v>83.908000000000001</c:v>
                </c:pt>
                <c:pt idx="2591">
                  <c:v>85.326999999999998</c:v>
                </c:pt>
                <c:pt idx="2592">
                  <c:v>86.19</c:v>
                </c:pt>
                <c:pt idx="2593">
                  <c:v>87.009</c:v>
                </c:pt>
                <c:pt idx="2594">
                  <c:v>87.094999999999999</c:v>
                </c:pt>
                <c:pt idx="2595">
                  <c:v>87.521000000000001</c:v>
                </c:pt>
                <c:pt idx="2596">
                  <c:v>87.606999999999999</c:v>
                </c:pt>
                <c:pt idx="2597">
                  <c:v>87.581000000000003</c:v>
                </c:pt>
                <c:pt idx="2598">
                  <c:v>86.914000000000001</c:v>
                </c:pt>
                <c:pt idx="2599">
                  <c:v>86.53</c:v>
                </c:pt>
                <c:pt idx="2600">
                  <c:v>86.075000000000003</c:v>
                </c:pt>
                <c:pt idx="2601">
                  <c:v>84.894999999999996</c:v>
                </c:pt>
                <c:pt idx="2602">
                  <c:v>83.686999999999998</c:v>
                </c:pt>
                <c:pt idx="2603">
                  <c:v>82.212999999999994</c:v>
                </c:pt>
                <c:pt idx="2604">
                  <c:v>79.977000000000004</c:v>
                </c:pt>
                <c:pt idx="2605">
                  <c:v>76.731999999999999</c:v>
                </c:pt>
                <c:pt idx="2606">
                  <c:v>71.814999999999998</c:v>
                </c:pt>
                <c:pt idx="2607">
                  <c:v>54.896999999999998</c:v>
                </c:pt>
                <c:pt idx="2608">
                  <c:v>67.137</c:v>
                </c:pt>
                <c:pt idx="2609">
                  <c:v>72.992999999999995</c:v>
                </c:pt>
                <c:pt idx="2610">
                  <c:v>77.447000000000003</c:v>
                </c:pt>
                <c:pt idx="2611">
                  <c:v>79.968000000000004</c:v>
                </c:pt>
                <c:pt idx="2612">
                  <c:v>81.516999999999996</c:v>
                </c:pt>
                <c:pt idx="2613">
                  <c:v>82.233999999999995</c:v>
                </c:pt>
                <c:pt idx="2614">
                  <c:v>83.37</c:v>
                </c:pt>
                <c:pt idx="2615">
                  <c:v>84.028999999999996</c:v>
                </c:pt>
                <c:pt idx="2616">
                  <c:v>84.366</c:v>
                </c:pt>
                <c:pt idx="2617">
                  <c:v>83.751000000000005</c:v>
                </c:pt>
                <c:pt idx="2618">
                  <c:v>83.683000000000007</c:v>
                </c:pt>
                <c:pt idx="2619">
                  <c:v>83.15</c:v>
                </c:pt>
                <c:pt idx="2620">
                  <c:v>82.534000000000006</c:v>
                </c:pt>
                <c:pt idx="2621">
                  <c:v>80.885000000000005</c:v>
                </c:pt>
                <c:pt idx="2622">
                  <c:v>79.197999999999993</c:v>
                </c:pt>
                <c:pt idx="2623">
                  <c:v>76.677999999999997</c:v>
                </c:pt>
                <c:pt idx="2624">
                  <c:v>73.179000000000002</c:v>
                </c:pt>
                <c:pt idx="2625">
                  <c:v>66.284999999999997</c:v>
                </c:pt>
                <c:pt idx="2626">
                  <c:v>57.371000000000002</c:v>
                </c:pt>
                <c:pt idx="2627">
                  <c:v>70.831999999999994</c:v>
                </c:pt>
                <c:pt idx="2628">
                  <c:v>75.558999999999997</c:v>
                </c:pt>
                <c:pt idx="2629">
                  <c:v>78.364999999999995</c:v>
                </c:pt>
                <c:pt idx="2630">
                  <c:v>80.802000000000007</c:v>
                </c:pt>
                <c:pt idx="2631">
                  <c:v>82.334999999999994</c:v>
                </c:pt>
                <c:pt idx="2632">
                  <c:v>83.57</c:v>
                </c:pt>
                <c:pt idx="2633">
                  <c:v>83.897999999999996</c:v>
                </c:pt>
                <c:pt idx="2634">
                  <c:v>84.552000000000007</c:v>
                </c:pt>
                <c:pt idx="2635">
                  <c:v>85.013000000000005</c:v>
                </c:pt>
                <c:pt idx="2636">
                  <c:v>85.161000000000001</c:v>
                </c:pt>
                <c:pt idx="2637">
                  <c:v>84.513000000000005</c:v>
                </c:pt>
                <c:pt idx="2638">
                  <c:v>84.221000000000004</c:v>
                </c:pt>
                <c:pt idx="2639">
                  <c:v>83.802000000000007</c:v>
                </c:pt>
                <c:pt idx="2640">
                  <c:v>82.915000000000006</c:v>
                </c:pt>
                <c:pt idx="2641">
                  <c:v>81.034999999999997</c:v>
                </c:pt>
                <c:pt idx="2642">
                  <c:v>78.817999999999998</c:v>
                </c:pt>
                <c:pt idx="2643">
                  <c:v>75.822999999999993</c:v>
                </c:pt>
                <c:pt idx="2644">
                  <c:v>70.605000000000004</c:v>
                </c:pt>
                <c:pt idx="2645">
                  <c:v>32.161000000000001</c:v>
                </c:pt>
                <c:pt idx="2646">
                  <c:v>70.549000000000007</c:v>
                </c:pt>
                <c:pt idx="2647">
                  <c:v>76.408000000000001</c:v>
                </c:pt>
                <c:pt idx="2648">
                  <c:v>79.891000000000005</c:v>
                </c:pt>
                <c:pt idx="2649">
                  <c:v>82.114999999999995</c:v>
                </c:pt>
                <c:pt idx="2650">
                  <c:v>83.926000000000002</c:v>
                </c:pt>
                <c:pt idx="2651">
                  <c:v>85.325000000000003</c:v>
                </c:pt>
                <c:pt idx="2652">
                  <c:v>86.412999999999997</c:v>
                </c:pt>
                <c:pt idx="2653">
                  <c:v>87.040999999999997</c:v>
                </c:pt>
                <c:pt idx="2654">
                  <c:v>87.700999999999993</c:v>
                </c:pt>
                <c:pt idx="2655">
                  <c:v>88.168999999999997</c:v>
                </c:pt>
                <c:pt idx="2656">
                  <c:v>88.064999999999998</c:v>
                </c:pt>
                <c:pt idx="2657">
                  <c:v>88.245999999999995</c:v>
                </c:pt>
                <c:pt idx="2658">
                  <c:v>88.171999999999997</c:v>
                </c:pt>
                <c:pt idx="2659">
                  <c:v>87.918000000000006</c:v>
                </c:pt>
                <c:pt idx="2660">
                  <c:v>87.12</c:v>
                </c:pt>
                <c:pt idx="2661">
                  <c:v>86.498999999999995</c:v>
                </c:pt>
                <c:pt idx="2662">
                  <c:v>85.551000000000002</c:v>
                </c:pt>
                <c:pt idx="2663">
                  <c:v>84.307000000000002</c:v>
                </c:pt>
                <c:pt idx="2664">
                  <c:v>82.25</c:v>
                </c:pt>
                <c:pt idx="2665">
                  <c:v>79.575999999999993</c:v>
                </c:pt>
                <c:pt idx="2666">
                  <c:v>75.533000000000001</c:v>
                </c:pt>
                <c:pt idx="2667">
                  <c:v>67.680999999999997</c:v>
                </c:pt>
                <c:pt idx="2668">
                  <c:v>63.247</c:v>
                </c:pt>
                <c:pt idx="2669">
                  <c:v>74.411000000000001</c:v>
                </c:pt>
                <c:pt idx="2670">
                  <c:v>79.132000000000005</c:v>
                </c:pt>
                <c:pt idx="2671">
                  <c:v>81.953999999999994</c:v>
                </c:pt>
                <c:pt idx="2672">
                  <c:v>83.715000000000003</c:v>
                </c:pt>
                <c:pt idx="2673">
                  <c:v>85.332999999999998</c:v>
                </c:pt>
                <c:pt idx="2674">
                  <c:v>86.522999999999996</c:v>
                </c:pt>
                <c:pt idx="2675">
                  <c:v>87.421999999999997</c:v>
                </c:pt>
                <c:pt idx="2676">
                  <c:v>87.763999999999996</c:v>
                </c:pt>
                <c:pt idx="2677">
                  <c:v>88.287000000000006</c:v>
                </c:pt>
                <c:pt idx="2678">
                  <c:v>88.634</c:v>
                </c:pt>
                <c:pt idx="2679">
                  <c:v>88.683000000000007</c:v>
                </c:pt>
                <c:pt idx="2680">
                  <c:v>88.301000000000002</c:v>
                </c:pt>
                <c:pt idx="2681">
                  <c:v>88.1</c:v>
                </c:pt>
                <c:pt idx="2682">
                  <c:v>87.683999999999997</c:v>
                </c:pt>
                <c:pt idx="2683">
                  <c:v>87.040999999999997</c:v>
                </c:pt>
                <c:pt idx="2684">
                  <c:v>85.906999999999996</c:v>
                </c:pt>
                <c:pt idx="2685">
                  <c:v>84.721999999999994</c:v>
                </c:pt>
                <c:pt idx="2686">
                  <c:v>83.236999999999995</c:v>
                </c:pt>
                <c:pt idx="2687">
                  <c:v>81.239999999999995</c:v>
                </c:pt>
                <c:pt idx="2688">
                  <c:v>78.147000000000006</c:v>
                </c:pt>
                <c:pt idx="2689">
                  <c:v>73.138000000000005</c:v>
                </c:pt>
                <c:pt idx="2690">
                  <c:v>58.146999999999998</c:v>
                </c:pt>
                <c:pt idx="2691">
                  <c:v>68.426000000000002</c:v>
                </c:pt>
                <c:pt idx="2692">
                  <c:v>74.468000000000004</c:v>
                </c:pt>
                <c:pt idx="2693">
                  <c:v>78.927999999999997</c:v>
                </c:pt>
                <c:pt idx="2694">
                  <c:v>81.257000000000005</c:v>
                </c:pt>
                <c:pt idx="2695">
                  <c:v>83.122</c:v>
                </c:pt>
                <c:pt idx="2696">
                  <c:v>83.808999999999997</c:v>
                </c:pt>
                <c:pt idx="2697">
                  <c:v>84.831999999999994</c:v>
                </c:pt>
                <c:pt idx="2698">
                  <c:v>85.405000000000001</c:v>
                </c:pt>
                <c:pt idx="2699">
                  <c:v>85.856999999999999</c:v>
                </c:pt>
                <c:pt idx="2700">
                  <c:v>85.706000000000003</c:v>
                </c:pt>
                <c:pt idx="2701">
                  <c:v>85.628</c:v>
                </c:pt>
                <c:pt idx="2702">
                  <c:v>85.397000000000006</c:v>
                </c:pt>
                <c:pt idx="2703">
                  <c:v>85.088999999999999</c:v>
                </c:pt>
                <c:pt idx="2704">
                  <c:v>83.813000000000002</c:v>
                </c:pt>
                <c:pt idx="2705">
                  <c:v>82.603999999999999</c:v>
                </c:pt>
                <c:pt idx="2706">
                  <c:v>81.224000000000004</c:v>
                </c:pt>
                <c:pt idx="2707">
                  <c:v>78.741</c:v>
                </c:pt>
                <c:pt idx="2708">
                  <c:v>75.697000000000003</c:v>
                </c:pt>
                <c:pt idx="2709">
                  <c:v>70.406000000000006</c:v>
                </c:pt>
                <c:pt idx="2710">
                  <c:v>51.585000000000001</c:v>
                </c:pt>
                <c:pt idx="2711">
                  <c:v>66.841999999999999</c:v>
                </c:pt>
                <c:pt idx="2712">
                  <c:v>73.832999999999998</c:v>
                </c:pt>
                <c:pt idx="2713">
                  <c:v>77.882000000000005</c:v>
                </c:pt>
                <c:pt idx="2714">
                  <c:v>80.409000000000006</c:v>
                </c:pt>
                <c:pt idx="2715">
                  <c:v>81.646000000000001</c:v>
                </c:pt>
                <c:pt idx="2716">
                  <c:v>83.090999999999994</c:v>
                </c:pt>
                <c:pt idx="2717">
                  <c:v>83.811000000000007</c:v>
                </c:pt>
                <c:pt idx="2718">
                  <c:v>84.531999999999996</c:v>
                </c:pt>
                <c:pt idx="2719">
                  <c:v>84.188000000000002</c:v>
                </c:pt>
                <c:pt idx="2720">
                  <c:v>84.528000000000006</c:v>
                </c:pt>
                <c:pt idx="2721">
                  <c:v>84.367999999999995</c:v>
                </c:pt>
                <c:pt idx="2722">
                  <c:v>83.936000000000007</c:v>
                </c:pt>
                <c:pt idx="2723">
                  <c:v>82.563999999999993</c:v>
                </c:pt>
                <c:pt idx="2724">
                  <c:v>81.626999999999995</c:v>
                </c:pt>
                <c:pt idx="2725">
                  <c:v>80.412999999999997</c:v>
                </c:pt>
                <c:pt idx="2726">
                  <c:v>78.119</c:v>
                </c:pt>
                <c:pt idx="2727">
                  <c:v>73.751999999999995</c:v>
                </c:pt>
                <c:pt idx="2728">
                  <c:v>66.825000000000003</c:v>
                </c:pt>
                <c:pt idx="2729">
                  <c:v>59.816000000000003</c:v>
                </c:pt>
                <c:pt idx="2730">
                  <c:v>72.596999999999994</c:v>
                </c:pt>
                <c:pt idx="2731">
                  <c:v>77.17</c:v>
                </c:pt>
                <c:pt idx="2732">
                  <c:v>80.525999999999996</c:v>
                </c:pt>
                <c:pt idx="2733">
                  <c:v>82.572000000000003</c:v>
                </c:pt>
                <c:pt idx="2734">
                  <c:v>84.061999999999998</c:v>
                </c:pt>
                <c:pt idx="2735">
                  <c:v>85.042000000000002</c:v>
                </c:pt>
                <c:pt idx="2736">
                  <c:v>86.135999999999996</c:v>
                </c:pt>
                <c:pt idx="2737">
                  <c:v>86.837000000000003</c:v>
                </c:pt>
                <c:pt idx="2738">
                  <c:v>87.343000000000004</c:v>
                </c:pt>
                <c:pt idx="2739">
                  <c:v>87.38</c:v>
                </c:pt>
                <c:pt idx="2740">
                  <c:v>87.631</c:v>
                </c:pt>
                <c:pt idx="2741">
                  <c:v>87.652000000000001</c:v>
                </c:pt>
                <c:pt idx="2742">
                  <c:v>87.284999999999997</c:v>
                </c:pt>
                <c:pt idx="2743">
                  <c:v>86.441999999999993</c:v>
                </c:pt>
                <c:pt idx="2744">
                  <c:v>85.63</c:v>
                </c:pt>
                <c:pt idx="2745">
                  <c:v>84.768000000000001</c:v>
                </c:pt>
                <c:pt idx="2746">
                  <c:v>83.37</c:v>
                </c:pt>
                <c:pt idx="2747">
                  <c:v>80.856999999999999</c:v>
                </c:pt>
                <c:pt idx="2748">
                  <c:v>77.468999999999994</c:v>
                </c:pt>
                <c:pt idx="2749">
                  <c:v>72.626000000000005</c:v>
                </c:pt>
                <c:pt idx="2750">
                  <c:v>60.335000000000001</c:v>
                </c:pt>
                <c:pt idx="2751">
                  <c:v>69.489999999999995</c:v>
                </c:pt>
                <c:pt idx="2752">
                  <c:v>76.799000000000007</c:v>
                </c:pt>
                <c:pt idx="2753">
                  <c:v>80.376999999999995</c:v>
                </c:pt>
                <c:pt idx="2754">
                  <c:v>83.019000000000005</c:v>
                </c:pt>
                <c:pt idx="2755">
                  <c:v>84.736000000000004</c:v>
                </c:pt>
                <c:pt idx="2756">
                  <c:v>86.137</c:v>
                </c:pt>
                <c:pt idx="2757">
                  <c:v>87.275000000000006</c:v>
                </c:pt>
                <c:pt idx="2758">
                  <c:v>88.067999999999998</c:v>
                </c:pt>
                <c:pt idx="2759">
                  <c:v>88.376000000000005</c:v>
                </c:pt>
                <c:pt idx="2760">
                  <c:v>88.843999999999994</c:v>
                </c:pt>
                <c:pt idx="2761">
                  <c:v>89.123999999999995</c:v>
                </c:pt>
                <c:pt idx="2762">
                  <c:v>88.834999999999994</c:v>
                </c:pt>
                <c:pt idx="2763">
                  <c:v>88.814999999999998</c:v>
                </c:pt>
                <c:pt idx="2764">
                  <c:v>88.614000000000004</c:v>
                </c:pt>
                <c:pt idx="2765">
                  <c:v>88.177000000000007</c:v>
                </c:pt>
                <c:pt idx="2766">
                  <c:v>87.22</c:v>
                </c:pt>
                <c:pt idx="2767">
                  <c:v>86.251000000000005</c:v>
                </c:pt>
                <c:pt idx="2768">
                  <c:v>84.986000000000004</c:v>
                </c:pt>
                <c:pt idx="2769">
                  <c:v>83.325999999999993</c:v>
                </c:pt>
                <c:pt idx="2770">
                  <c:v>80.840999999999994</c:v>
                </c:pt>
                <c:pt idx="2771">
                  <c:v>77.34</c:v>
                </c:pt>
                <c:pt idx="2772">
                  <c:v>70.975999999999999</c:v>
                </c:pt>
                <c:pt idx="2773">
                  <c:v>47.38</c:v>
                </c:pt>
                <c:pt idx="2774">
                  <c:v>71.084999999999994</c:v>
                </c:pt>
                <c:pt idx="2775">
                  <c:v>77.215000000000003</c:v>
                </c:pt>
                <c:pt idx="2776">
                  <c:v>80.650000000000006</c:v>
                </c:pt>
                <c:pt idx="2777">
                  <c:v>82.903999999999996</c:v>
                </c:pt>
                <c:pt idx="2778">
                  <c:v>84.111999999999995</c:v>
                </c:pt>
                <c:pt idx="2779">
                  <c:v>85.488</c:v>
                </c:pt>
                <c:pt idx="2780">
                  <c:v>86.430999999999997</c:v>
                </c:pt>
                <c:pt idx="2781">
                  <c:v>87.019000000000005</c:v>
                </c:pt>
                <c:pt idx="2782">
                  <c:v>87.091999999999999</c:v>
                </c:pt>
                <c:pt idx="2783">
                  <c:v>87.353999999999999</c:v>
                </c:pt>
                <c:pt idx="2784">
                  <c:v>87.402000000000001</c:v>
                </c:pt>
                <c:pt idx="2785">
                  <c:v>87.207999999999998</c:v>
                </c:pt>
                <c:pt idx="2786">
                  <c:v>86.513000000000005</c:v>
                </c:pt>
                <c:pt idx="2787">
                  <c:v>85.953000000000003</c:v>
                </c:pt>
                <c:pt idx="2788">
                  <c:v>85.123999999999995</c:v>
                </c:pt>
                <c:pt idx="2789">
                  <c:v>83.989000000000004</c:v>
                </c:pt>
                <c:pt idx="2790">
                  <c:v>82.015000000000001</c:v>
                </c:pt>
                <c:pt idx="2791">
                  <c:v>79.783000000000001</c:v>
                </c:pt>
                <c:pt idx="2792">
                  <c:v>76.611999999999995</c:v>
                </c:pt>
                <c:pt idx="2793">
                  <c:v>70.727999999999994</c:v>
                </c:pt>
                <c:pt idx="2794">
                  <c:v>54.585999999999999</c:v>
                </c:pt>
                <c:pt idx="2795">
                  <c:v>69.296000000000006</c:v>
                </c:pt>
                <c:pt idx="2796">
                  <c:v>75.563000000000002</c:v>
                </c:pt>
                <c:pt idx="2797">
                  <c:v>78.966999999999999</c:v>
                </c:pt>
                <c:pt idx="2798">
                  <c:v>80.597999999999999</c:v>
                </c:pt>
                <c:pt idx="2799">
                  <c:v>82.412000000000006</c:v>
                </c:pt>
                <c:pt idx="2800">
                  <c:v>83.736999999999995</c:v>
                </c:pt>
                <c:pt idx="2801">
                  <c:v>84.537999999999997</c:v>
                </c:pt>
                <c:pt idx="2802">
                  <c:v>84.537000000000006</c:v>
                </c:pt>
                <c:pt idx="2803">
                  <c:v>84.98</c:v>
                </c:pt>
                <c:pt idx="2804">
                  <c:v>85.037000000000006</c:v>
                </c:pt>
                <c:pt idx="2805">
                  <c:v>84.875</c:v>
                </c:pt>
                <c:pt idx="2806">
                  <c:v>83.91</c:v>
                </c:pt>
                <c:pt idx="2807">
                  <c:v>83.114999999999995</c:v>
                </c:pt>
                <c:pt idx="2808">
                  <c:v>82.13</c:v>
                </c:pt>
                <c:pt idx="2809">
                  <c:v>80.742999999999995</c:v>
                </c:pt>
                <c:pt idx="2810">
                  <c:v>77.784000000000006</c:v>
                </c:pt>
                <c:pt idx="2811">
                  <c:v>73.983999999999995</c:v>
                </c:pt>
                <c:pt idx="2812">
                  <c:v>67.376999999999995</c:v>
                </c:pt>
                <c:pt idx="2813">
                  <c:v>56.853999999999999</c:v>
                </c:pt>
                <c:pt idx="2814">
                  <c:v>72.001999999999995</c:v>
                </c:pt>
                <c:pt idx="2815">
                  <c:v>77.394999999999996</c:v>
                </c:pt>
                <c:pt idx="2816">
                  <c:v>80.366</c:v>
                </c:pt>
                <c:pt idx="2817">
                  <c:v>81.881</c:v>
                </c:pt>
                <c:pt idx="2818">
                  <c:v>83.724000000000004</c:v>
                </c:pt>
                <c:pt idx="2819">
                  <c:v>84.867999999999995</c:v>
                </c:pt>
                <c:pt idx="2820">
                  <c:v>85.888999999999996</c:v>
                </c:pt>
                <c:pt idx="2821">
                  <c:v>86.057000000000002</c:v>
                </c:pt>
                <c:pt idx="2822">
                  <c:v>86.575999999999993</c:v>
                </c:pt>
                <c:pt idx="2823">
                  <c:v>86.728999999999999</c:v>
                </c:pt>
                <c:pt idx="2824">
                  <c:v>86.808999999999997</c:v>
                </c:pt>
                <c:pt idx="2825">
                  <c:v>86.281000000000006</c:v>
                </c:pt>
                <c:pt idx="2826">
                  <c:v>85.891999999999996</c:v>
                </c:pt>
                <c:pt idx="2827">
                  <c:v>85.19</c:v>
                </c:pt>
                <c:pt idx="2828">
                  <c:v>84.403000000000006</c:v>
                </c:pt>
                <c:pt idx="2829">
                  <c:v>82.424000000000007</c:v>
                </c:pt>
                <c:pt idx="2830">
                  <c:v>80.338999999999999</c:v>
                </c:pt>
                <c:pt idx="2831">
                  <c:v>77.451999999999998</c:v>
                </c:pt>
                <c:pt idx="2832">
                  <c:v>71.908000000000001</c:v>
                </c:pt>
                <c:pt idx="2833">
                  <c:v>49.930999999999997</c:v>
                </c:pt>
                <c:pt idx="2834">
                  <c:v>70.311999999999998</c:v>
                </c:pt>
                <c:pt idx="2835">
                  <c:v>76.935000000000002</c:v>
                </c:pt>
                <c:pt idx="2836">
                  <c:v>80.53</c:v>
                </c:pt>
                <c:pt idx="2837">
                  <c:v>82.635000000000005</c:v>
                </c:pt>
                <c:pt idx="2838">
                  <c:v>84.688999999999993</c:v>
                </c:pt>
                <c:pt idx="2839">
                  <c:v>86.16</c:v>
                </c:pt>
                <c:pt idx="2840">
                  <c:v>87.305999999999997</c:v>
                </c:pt>
                <c:pt idx="2841">
                  <c:v>87.887</c:v>
                </c:pt>
                <c:pt idx="2842">
                  <c:v>88.436999999999998</c:v>
                </c:pt>
                <c:pt idx="2843">
                  <c:v>88.945999999999998</c:v>
                </c:pt>
                <c:pt idx="2844">
                  <c:v>89.067999999999998</c:v>
                </c:pt>
                <c:pt idx="2845">
                  <c:v>88.858999999999995</c:v>
                </c:pt>
                <c:pt idx="2846">
                  <c:v>88.786000000000001</c:v>
                </c:pt>
                <c:pt idx="2847">
                  <c:v>88.534000000000006</c:v>
                </c:pt>
                <c:pt idx="2848">
                  <c:v>87.923000000000002</c:v>
                </c:pt>
                <c:pt idx="2849">
                  <c:v>86.947999999999993</c:v>
                </c:pt>
                <c:pt idx="2850">
                  <c:v>86.132999999999996</c:v>
                </c:pt>
                <c:pt idx="2851">
                  <c:v>84.793999999999997</c:v>
                </c:pt>
                <c:pt idx="2852">
                  <c:v>82.978999999999999</c:v>
                </c:pt>
                <c:pt idx="2853">
                  <c:v>80.278999999999996</c:v>
                </c:pt>
                <c:pt idx="2854">
                  <c:v>75.745999999999995</c:v>
                </c:pt>
                <c:pt idx="2855">
                  <c:v>66.516999999999996</c:v>
                </c:pt>
                <c:pt idx="2856">
                  <c:v>64.096000000000004</c:v>
                </c:pt>
                <c:pt idx="2857">
                  <c:v>74.959000000000003</c:v>
                </c:pt>
                <c:pt idx="2858">
                  <c:v>79.555000000000007</c:v>
                </c:pt>
                <c:pt idx="2859">
                  <c:v>82.275000000000006</c:v>
                </c:pt>
                <c:pt idx="2860">
                  <c:v>84.317999999999998</c:v>
                </c:pt>
                <c:pt idx="2861">
                  <c:v>85.501000000000005</c:v>
                </c:pt>
                <c:pt idx="2862">
                  <c:v>86.614000000000004</c:v>
                </c:pt>
                <c:pt idx="2863">
                  <c:v>87.528000000000006</c:v>
                </c:pt>
                <c:pt idx="2864">
                  <c:v>88.251000000000005</c:v>
                </c:pt>
                <c:pt idx="2865">
                  <c:v>88.363</c:v>
                </c:pt>
                <c:pt idx="2866">
                  <c:v>88.611999999999995</c:v>
                </c:pt>
                <c:pt idx="2867">
                  <c:v>88.557000000000002</c:v>
                </c:pt>
                <c:pt idx="2868">
                  <c:v>88.474000000000004</c:v>
                </c:pt>
                <c:pt idx="2869">
                  <c:v>87.75</c:v>
                </c:pt>
                <c:pt idx="2870">
                  <c:v>87.242999999999995</c:v>
                </c:pt>
                <c:pt idx="2871">
                  <c:v>86.472999999999999</c:v>
                </c:pt>
                <c:pt idx="2872">
                  <c:v>85.111999999999995</c:v>
                </c:pt>
                <c:pt idx="2873">
                  <c:v>83.554000000000002</c:v>
                </c:pt>
                <c:pt idx="2874">
                  <c:v>81.662999999999997</c:v>
                </c:pt>
                <c:pt idx="2875">
                  <c:v>79.210999999999999</c:v>
                </c:pt>
                <c:pt idx="2876">
                  <c:v>74.956999999999994</c:v>
                </c:pt>
                <c:pt idx="2877">
                  <c:v>65.616</c:v>
                </c:pt>
                <c:pt idx="2878">
                  <c:v>63.923000000000002</c:v>
                </c:pt>
                <c:pt idx="2879">
                  <c:v>74.257999999999996</c:v>
                </c:pt>
                <c:pt idx="2880">
                  <c:v>78.021000000000001</c:v>
                </c:pt>
                <c:pt idx="2881">
                  <c:v>80.876999999999995</c:v>
                </c:pt>
                <c:pt idx="2882">
                  <c:v>82.948999999999998</c:v>
                </c:pt>
                <c:pt idx="2883">
                  <c:v>84.263000000000005</c:v>
                </c:pt>
                <c:pt idx="2884">
                  <c:v>84.704999999999998</c:v>
                </c:pt>
                <c:pt idx="2885">
                  <c:v>85.566999999999993</c:v>
                </c:pt>
                <c:pt idx="2886">
                  <c:v>86.073999999999998</c:v>
                </c:pt>
                <c:pt idx="2887">
                  <c:v>86.23</c:v>
                </c:pt>
                <c:pt idx="2888">
                  <c:v>85.807000000000002</c:v>
                </c:pt>
                <c:pt idx="2889">
                  <c:v>85.706000000000003</c:v>
                </c:pt>
                <c:pt idx="2890">
                  <c:v>85.266000000000005</c:v>
                </c:pt>
                <c:pt idx="2891">
                  <c:v>84.543000000000006</c:v>
                </c:pt>
                <c:pt idx="2892">
                  <c:v>82.959000000000003</c:v>
                </c:pt>
                <c:pt idx="2893">
                  <c:v>81.385999999999996</c:v>
                </c:pt>
                <c:pt idx="2894">
                  <c:v>79.225999999999999</c:v>
                </c:pt>
                <c:pt idx="2895">
                  <c:v>75.956000000000003</c:v>
                </c:pt>
                <c:pt idx="2896">
                  <c:v>69.433000000000007</c:v>
                </c:pt>
                <c:pt idx="2897">
                  <c:v>50.625999999999998</c:v>
                </c:pt>
                <c:pt idx="2898">
                  <c:v>71.198999999999998</c:v>
                </c:pt>
                <c:pt idx="2899">
                  <c:v>76.409000000000006</c:v>
                </c:pt>
                <c:pt idx="2900">
                  <c:v>79.090999999999994</c:v>
                </c:pt>
                <c:pt idx="2901">
                  <c:v>81.629000000000005</c:v>
                </c:pt>
                <c:pt idx="2902">
                  <c:v>83.375</c:v>
                </c:pt>
                <c:pt idx="2903">
                  <c:v>84.555999999999997</c:v>
                </c:pt>
                <c:pt idx="2904">
                  <c:v>85.018000000000001</c:v>
                </c:pt>
                <c:pt idx="2905">
                  <c:v>85.790999999999997</c:v>
                </c:pt>
                <c:pt idx="2906">
                  <c:v>86.203999999999994</c:v>
                </c:pt>
                <c:pt idx="2907">
                  <c:v>86.4</c:v>
                </c:pt>
                <c:pt idx="2908">
                  <c:v>85.83</c:v>
                </c:pt>
                <c:pt idx="2909">
                  <c:v>85.557000000000002</c:v>
                </c:pt>
                <c:pt idx="2910">
                  <c:v>85.084000000000003</c:v>
                </c:pt>
                <c:pt idx="2911">
                  <c:v>84.328999999999994</c:v>
                </c:pt>
                <c:pt idx="2912">
                  <c:v>82.581000000000003</c:v>
                </c:pt>
                <c:pt idx="2913">
                  <c:v>80.703999999999994</c:v>
                </c:pt>
                <c:pt idx="2914">
                  <c:v>78.275999999999996</c:v>
                </c:pt>
                <c:pt idx="2915">
                  <c:v>74.051000000000002</c:v>
                </c:pt>
                <c:pt idx="2916">
                  <c:v>61.591000000000001</c:v>
                </c:pt>
                <c:pt idx="2917">
                  <c:v>67.539000000000001</c:v>
                </c:pt>
                <c:pt idx="2918">
                  <c:v>75.587000000000003</c:v>
                </c:pt>
                <c:pt idx="2919">
                  <c:v>79.450999999999993</c:v>
                </c:pt>
                <c:pt idx="2920">
                  <c:v>82.153999999999996</c:v>
                </c:pt>
                <c:pt idx="2921">
                  <c:v>84.159000000000006</c:v>
                </c:pt>
                <c:pt idx="2922">
                  <c:v>85.635999999999996</c:v>
                </c:pt>
                <c:pt idx="2923">
                  <c:v>86.399000000000001</c:v>
                </c:pt>
                <c:pt idx="2924">
                  <c:v>87.36</c:v>
                </c:pt>
                <c:pt idx="2925">
                  <c:v>88.085999999999999</c:v>
                </c:pt>
                <c:pt idx="2926">
                  <c:v>88.54</c:v>
                </c:pt>
                <c:pt idx="2927">
                  <c:v>88.427000000000007</c:v>
                </c:pt>
                <c:pt idx="2928">
                  <c:v>88.638000000000005</c:v>
                </c:pt>
                <c:pt idx="2929">
                  <c:v>88.513000000000005</c:v>
                </c:pt>
                <c:pt idx="2930">
                  <c:v>88.242999999999995</c:v>
                </c:pt>
                <c:pt idx="2931">
                  <c:v>87.373000000000005</c:v>
                </c:pt>
                <c:pt idx="2932">
                  <c:v>86.650999999999996</c:v>
                </c:pt>
                <c:pt idx="2933">
                  <c:v>85.626000000000005</c:v>
                </c:pt>
                <c:pt idx="2934">
                  <c:v>84.305999999999997</c:v>
                </c:pt>
                <c:pt idx="2935">
                  <c:v>81.929000000000002</c:v>
                </c:pt>
                <c:pt idx="2936">
                  <c:v>79.033000000000001</c:v>
                </c:pt>
                <c:pt idx="2937">
                  <c:v>74.52</c:v>
                </c:pt>
                <c:pt idx="2938">
                  <c:v>62.079000000000001</c:v>
                </c:pt>
                <c:pt idx="2939">
                  <c:v>68.807000000000002</c:v>
                </c:pt>
                <c:pt idx="2940">
                  <c:v>77.108999999999995</c:v>
                </c:pt>
                <c:pt idx="2941">
                  <c:v>80.980999999999995</c:v>
                </c:pt>
                <c:pt idx="2942">
                  <c:v>83.343999999999994</c:v>
                </c:pt>
                <c:pt idx="2943">
                  <c:v>84.984999999999999</c:v>
                </c:pt>
                <c:pt idx="2944">
                  <c:v>86.415999999999997</c:v>
                </c:pt>
                <c:pt idx="2945">
                  <c:v>87.582999999999998</c:v>
                </c:pt>
                <c:pt idx="2946">
                  <c:v>88.353999999999999</c:v>
                </c:pt>
                <c:pt idx="2947">
                  <c:v>88.628</c:v>
                </c:pt>
                <c:pt idx="2948">
                  <c:v>89.007000000000005</c:v>
                </c:pt>
                <c:pt idx="2949">
                  <c:v>89.278000000000006</c:v>
                </c:pt>
                <c:pt idx="2950">
                  <c:v>89.353999999999999</c:v>
                </c:pt>
                <c:pt idx="2951">
                  <c:v>88.834999999999994</c:v>
                </c:pt>
                <c:pt idx="2952">
                  <c:v>88.533000000000001</c:v>
                </c:pt>
                <c:pt idx="2953">
                  <c:v>88.137</c:v>
                </c:pt>
                <c:pt idx="2954">
                  <c:v>87.269000000000005</c:v>
                </c:pt>
                <c:pt idx="2955">
                  <c:v>85.911000000000001</c:v>
                </c:pt>
                <c:pt idx="2956">
                  <c:v>84.566000000000003</c:v>
                </c:pt>
                <c:pt idx="2957">
                  <c:v>82.576999999999998</c:v>
                </c:pt>
                <c:pt idx="2958">
                  <c:v>80.040999999999997</c:v>
                </c:pt>
                <c:pt idx="2959">
                  <c:v>75.938000000000002</c:v>
                </c:pt>
                <c:pt idx="2960">
                  <c:v>66.174000000000007</c:v>
                </c:pt>
                <c:pt idx="2961">
                  <c:v>65.3</c:v>
                </c:pt>
                <c:pt idx="2962">
                  <c:v>74.551000000000002</c:v>
                </c:pt>
                <c:pt idx="2963">
                  <c:v>78.665999999999997</c:v>
                </c:pt>
                <c:pt idx="2964">
                  <c:v>81.872</c:v>
                </c:pt>
                <c:pt idx="2965">
                  <c:v>83.965999999999994</c:v>
                </c:pt>
                <c:pt idx="2966">
                  <c:v>85.388999999999996</c:v>
                </c:pt>
                <c:pt idx="2967">
                  <c:v>85.863</c:v>
                </c:pt>
                <c:pt idx="2968">
                  <c:v>86.736000000000004</c:v>
                </c:pt>
                <c:pt idx="2969">
                  <c:v>87.191000000000003</c:v>
                </c:pt>
                <c:pt idx="2970">
                  <c:v>87.625</c:v>
                </c:pt>
                <c:pt idx="2971">
                  <c:v>87.281000000000006</c:v>
                </c:pt>
                <c:pt idx="2972">
                  <c:v>87.128</c:v>
                </c:pt>
                <c:pt idx="2973">
                  <c:v>86.709000000000003</c:v>
                </c:pt>
                <c:pt idx="2974">
                  <c:v>86.272999999999996</c:v>
                </c:pt>
                <c:pt idx="2975">
                  <c:v>85.210999999999999</c:v>
                </c:pt>
                <c:pt idx="2976">
                  <c:v>83.956000000000003</c:v>
                </c:pt>
                <c:pt idx="2977">
                  <c:v>82.39</c:v>
                </c:pt>
                <c:pt idx="2978">
                  <c:v>80.132999999999996</c:v>
                </c:pt>
                <c:pt idx="2979">
                  <c:v>76.531000000000006</c:v>
                </c:pt>
                <c:pt idx="2980">
                  <c:v>69.989999999999995</c:v>
                </c:pt>
                <c:pt idx="2981">
                  <c:v>36.241999999999997</c:v>
                </c:pt>
                <c:pt idx="2982">
                  <c:v>70.53</c:v>
                </c:pt>
                <c:pt idx="2983">
                  <c:v>76.492000000000004</c:v>
                </c:pt>
                <c:pt idx="2984">
                  <c:v>79.753</c:v>
                </c:pt>
                <c:pt idx="2985">
                  <c:v>82.111000000000004</c:v>
                </c:pt>
                <c:pt idx="2986">
                  <c:v>83.22</c:v>
                </c:pt>
                <c:pt idx="2987">
                  <c:v>84.454999999999998</c:v>
                </c:pt>
                <c:pt idx="2988">
                  <c:v>85.39</c:v>
                </c:pt>
                <c:pt idx="2989">
                  <c:v>86.090999999999994</c:v>
                </c:pt>
                <c:pt idx="2990">
                  <c:v>85.995000000000005</c:v>
                </c:pt>
                <c:pt idx="2991">
                  <c:v>86.233000000000004</c:v>
                </c:pt>
                <c:pt idx="2992">
                  <c:v>86.018000000000001</c:v>
                </c:pt>
                <c:pt idx="2993">
                  <c:v>85.677999999999997</c:v>
                </c:pt>
                <c:pt idx="2994">
                  <c:v>84.5</c:v>
                </c:pt>
                <c:pt idx="2995">
                  <c:v>83.673000000000002</c:v>
                </c:pt>
                <c:pt idx="2996">
                  <c:v>82.304000000000002</c:v>
                </c:pt>
                <c:pt idx="2997">
                  <c:v>80.262</c:v>
                </c:pt>
                <c:pt idx="2998">
                  <c:v>76.423000000000002</c:v>
                </c:pt>
                <c:pt idx="2999">
                  <c:v>71.03</c:v>
                </c:pt>
                <c:pt idx="3000">
                  <c:v>54.512</c:v>
                </c:pt>
                <c:pt idx="3001">
                  <c:v>69.790000000000006</c:v>
                </c:pt>
                <c:pt idx="3002">
                  <c:v>76.447000000000003</c:v>
                </c:pt>
                <c:pt idx="3003">
                  <c:v>80.028999999999996</c:v>
                </c:pt>
                <c:pt idx="3004">
                  <c:v>82.641999999999996</c:v>
                </c:pt>
                <c:pt idx="3005">
                  <c:v>84.447999999999993</c:v>
                </c:pt>
                <c:pt idx="3006">
                  <c:v>85.352000000000004</c:v>
                </c:pt>
                <c:pt idx="3007">
                  <c:v>86.602999999999994</c:v>
                </c:pt>
                <c:pt idx="3008">
                  <c:v>87.385000000000005</c:v>
                </c:pt>
                <c:pt idx="3009">
                  <c:v>87.852999999999994</c:v>
                </c:pt>
                <c:pt idx="3010">
                  <c:v>87.852000000000004</c:v>
                </c:pt>
                <c:pt idx="3011">
                  <c:v>88.108000000000004</c:v>
                </c:pt>
                <c:pt idx="3012">
                  <c:v>88.070999999999998</c:v>
                </c:pt>
                <c:pt idx="3013">
                  <c:v>87.837000000000003</c:v>
                </c:pt>
                <c:pt idx="3014">
                  <c:v>87.01</c:v>
                </c:pt>
                <c:pt idx="3015">
                  <c:v>86.272000000000006</c:v>
                </c:pt>
                <c:pt idx="3016">
                  <c:v>85.308999999999997</c:v>
                </c:pt>
                <c:pt idx="3017">
                  <c:v>83.861999999999995</c:v>
                </c:pt>
                <c:pt idx="3018">
                  <c:v>81.301000000000002</c:v>
                </c:pt>
                <c:pt idx="3019">
                  <c:v>77.989000000000004</c:v>
                </c:pt>
                <c:pt idx="3020">
                  <c:v>72.706999999999994</c:v>
                </c:pt>
                <c:pt idx="3021">
                  <c:v>53.853000000000002</c:v>
                </c:pt>
                <c:pt idx="3022">
                  <c:v>71.507000000000005</c:v>
                </c:pt>
                <c:pt idx="3023">
                  <c:v>78.122</c:v>
                </c:pt>
                <c:pt idx="3024">
                  <c:v>81.430999999999997</c:v>
                </c:pt>
                <c:pt idx="3025">
                  <c:v>83.796999999999997</c:v>
                </c:pt>
                <c:pt idx="3026">
                  <c:v>85.403000000000006</c:v>
                </c:pt>
                <c:pt idx="3027">
                  <c:v>86.831000000000003</c:v>
                </c:pt>
                <c:pt idx="3028">
                  <c:v>87.870999999999995</c:v>
                </c:pt>
                <c:pt idx="3029">
                  <c:v>88.677999999999997</c:v>
                </c:pt>
                <c:pt idx="3030">
                  <c:v>88.994</c:v>
                </c:pt>
                <c:pt idx="3031">
                  <c:v>89.372</c:v>
                </c:pt>
                <c:pt idx="3032">
                  <c:v>89.620999999999995</c:v>
                </c:pt>
                <c:pt idx="3033">
                  <c:v>89.301000000000002</c:v>
                </c:pt>
                <c:pt idx="3034">
                  <c:v>89.197999999999993</c:v>
                </c:pt>
                <c:pt idx="3035">
                  <c:v>88.873999999999995</c:v>
                </c:pt>
                <c:pt idx="3036">
                  <c:v>88.385999999999996</c:v>
                </c:pt>
                <c:pt idx="3037">
                  <c:v>87.284999999999997</c:v>
                </c:pt>
                <c:pt idx="3038">
                  <c:v>86.245999999999995</c:v>
                </c:pt>
                <c:pt idx="3039">
                  <c:v>84.823999999999998</c:v>
                </c:pt>
                <c:pt idx="3040">
                  <c:v>82.864999999999995</c:v>
                </c:pt>
                <c:pt idx="3041">
                  <c:v>79.775000000000006</c:v>
                </c:pt>
                <c:pt idx="3042">
                  <c:v>75.144999999999996</c:v>
                </c:pt>
                <c:pt idx="3043">
                  <c:v>63.213999999999999</c:v>
                </c:pt>
                <c:pt idx="3044">
                  <c:v>68.058999999999997</c:v>
                </c:pt>
                <c:pt idx="3045">
                  <c:v>76.084000000000003</c:v>
                </c:pt>
                <c:pt idx="3046">
                  <c:v>80.405000000000001</c:v>
                </c:pt>
                <c:pt idx="3047">
                  <c:v>83.069000000000003</c:v>
                </c:pt>
                <c:pt idx="3048">
                  <c:v>84.876000000000005</c:v>
                </c:pt>
                <c:pt idx="3049">
                  <c:v>85.85</c:v>
                </c:pt>
                <c:pt idx="3050">
                  <c:v>87.058999999999997</c:v>
                </c:pt>
                <c:pt idx="3051">
                  <c:v>87.846999999999994</c:v>
                </c:pt>
                <c:pt idx="3052">
                  <c:v>88.346999999999994</c:v>
                </c:pt>
                <c:pt idx="3053">
                  <c:v>88.356999999999999</c:v>
                </c:pt>
                <c:pt idx="3054">
                  <c:v>88.515000000000001</c:v>
                </c:pt>
                <c:pt idx="3055">
                  <c:v>88.468999999999994</c:v>
                </c:pt>
                <c:pt idx="3056">
                  <c:v>88.192999999999998</c:v>
                </c:pt>
                <c:pt idx="3057">
                  <c:v>87.367000000000004</c:v>
                </c:pt>
                <c:pt idx="3058">
                  <c:v>86.704999999999998</c:v>
                </c:pt>
                <c:pt idx="3059">
                  <c:v>85.808000000000007</c:v>
                </c:pt>
                <c:pt idx="3060">
                  <c:v>84.412000000000006</c:v>
                </c:pt>
                <c:pt idx="3061">
                  <c:v>82.334999999999994</c:v>
                </c:pt>
                <c:pt idx="3062">
                  <c:v>79.86</c:v>
                </c:pt>
                <c:pt idx="3063">
                  <c:v>75.900000000000006</c:v>
                </c:pt>
                <c:pt idx="3064">
                  <c:v>67.935000000000002</c:v>
                </c:pt>
                <c:pt idx="3065">
                  <c:v>61.52</c:v>
                </c:pt>
                <c:pt idx="3066">
                  <c:v>74.137</c:v>
                </c:pt>
                <c:pt idx="3067">
                  <c:v>78.546999999999997</c:v>
                </c:pt>
                <c:pt idx="3068">
                  <c:v>81.477999999999994</c:v>
                </c:pt>
                <c:pt idx="3069">
                  <c:v>82.805000000000007</c:v>
                </c:pt>
                <c:pt idx="3070">
                  <c:v>84.557000000000002</c:v>
                </c:pt>
                <c:pt idx="3071">
                  <c:v>85.629000000000005</c:v>
                </c:pt>
                <c:pt idx="3072">
                  <c:v>86.356999999999999</c:v>
                </c:pt>
                <c:pt idx="3073">
                  <c:v>86.274000000000001</c:v>
                </c:pt>
                <c:pt idx="3074">
                  <c:v>86.613</c:v>
                </c:pt>
                <c:pt idx="3075">
                  <c:v>86.81</c:v>
                </c:pt>
                <c:pt idx="3076">
                  <c:v>86.623000000000005</c:v>
                </c:pt>
                <c:pt idx="3077">
                  <c:v>85.674999999999997</c:v>
                </c:pt>
                <c:pt idx="3078">
                  <c:v>85.055999999999997</c:v>
                </c:pt>
                <c:pt idx="3079">
                  <c:v>83.968000000000004</c:v>
                </c:pt>
                <c:pt idx="3080">
                  <c:v>82.548000000000002</c:v>
                </c:pt>
                <c:pt idx="3081">
                  <c:v>79.968999999999994</c:v>
                </c:pt>
                <c:pt idx="3082">
                  <c:v>76.361000000000004</c:v>
                </c:pt>
                <c:pt idx="3083">
                  <c:v>70.781000000000006</c:v>
                </c:pt>
                <c:pt idx="3084">
                  <c:v>45.21</c:v>
                </c:pt>
                <c:pt idx="3085">
                  <c:v>71.072000000000003</c:v>
                </c:pt>
                <c:pt idx="3086">
                  <c:v>77.192999999999998</c:v>
                </c:pt>
                <c:pt idx="3087">
                  <c:v>80.337000000000003</c:v>
                </c:pt>
                <c:pt idx="3088">
                  <c:v>82.289000000000001</c:v>
                </c:pt>
                <c:pt idx="3089">
                  <c:v>84.266999999999996</c:v>
                </c:pt>
                <c:pt idx="3090">
                  <c:v>85.709000000000003</c:v>
                </c:pt>
                <c:pt idx="3091">
                  <c:v>86.704999999999998</c:v>
                </c:pt>
                <c:pt idx="3092">
                  <c:v>86.816000000000003</c:v>
                </c:pt>
                <c:pt idx="3093">
                  <c:v>87.421999999999997</c:v>
                </c:pt>
                <c:pt idx="3094">
                  <c:v>87.611999999999995</c:v>
                </c:pt>
                <c:pt idx="3095">
                  <c:v>87.778000000000006</c:v>
                </c:pt>
                <c:pt idx="3096">
                  <c:v>87.126000000000005</c:v>
                </c:pt>
                <c:pt idx="3097">
                  <c:v>86.76</c:v>
                </c:pt>
                <c:pt idx="3098">
                  <c:v>86.03</c:v>
                </c:pt>
                <c:pt idx="3099">
                  <c:v>85.149000000000001</c:v>
                </c:pt>
                <c:pt idx="3100">
                  <c:v>83.546000000000006</c:v>
                </c:pt>
                <c:pt idx="3101">
                  <c:v>81.566999999999993</c:v>
                </c:pt>
                <c:pt idx="3102">
                  <c:v>78.7</c:v>
                </c:pt>
                <c:pt idx="3103">
                  <c:v>74.373000000000005</c:v>
                </c:pt>
                <c:pt idx="3104">
                  <c:v>59.323999999999998</c:v>
                </c:pt>
                <c:pt idx="3105">
                  <c:v>70.38</c:v>
                </c:pt>
                <c:pt idx="3106">
                  <c:v>77.001000000000005</c:v>
                </c:pt>
                <c:pt idx="3107">
                  <c:v>81.031000000000006</c:v>
                </c:pt>
                <c:pt idx="3108">
                  <c:v>83.275000000000006</c:v>
                </c:pt>
                <c:pt idx="3109">
                  <c:v>85.146000000000001</c:v>
                </c:pt>
                <c:pt idx="3110">
                  <c:v>86.673000000000002</c:v>
                </c:pt>
                <c:pt idx="3111">
                  <c:v>87.73</c:v>
                </c:pt>
                <c:pt idx="3112">
                  <c:v>88.122</c:v>
                </c:pt>
                <c:pt idx="3113">
                  <c:v>88.861999999999995</c:v>
                </c:pt>
                <c:pt idx="3114">
                  <c:v>89.388999999999996</c:v>
                </c:pt>
                <c:pt idx="3115">
                  <c:v>89.611000000000004</c:v>
                </c:pt>
                <c:pt idx="3116">
                  <c:v>89.332999999999998</c:v>
                </c:pt>
                <c:pt idx="3117">
                  <c:v>89.171999999999997</c:v>
                </c:pt>
                <c:pt idx="3118">
                  <c:v>88.896000000000001</c:v>
                </c:pt>
                <c:pt idx="3119">
                  <c:v>88.298000000000002</c:v>
                </c:pt>
                <c:pt idx="3120">
                  <c:v>87.197999999999993</c:v>
                </c:pt>
                <c:pt idx="3121">
                  <c:v>86.018000000000001</c:v>
                </c:pt>
                <c:pt idx="3122">
                  <c:v>84.525000000000006</c:v>
                </c:pt>
                <c:pt idx="3123">
                  <c:v>82.378</c:v>
                </c:pt>
                <c:pt idx="3124">
                  <c:v>79.054000000000002</c:v>
                </c:pt>
                <c:pt idx="3125">
                  <c:v>73.897000000000006</c:v>
                </c:pt>
                <c:pt idx="3126">
                  <c:v>56.85</c:v>
                </c:pt>
                <c:pt idx="3127">
                  <c:v>70.989000000000004</c:v>
                </c:pt>
                <c:pt idx="3128">
                  <c:v>77.507000000000005</c:v>
                </c:pt>
                <c:pt idx="3129">
                  <c:v>81.545000000000002</c:v>
                </c:pt>
                <c:pt idx="3130">
                  <c:v>84.043000000000006</c:v>
                </c:pt>
                <c:pt idx="3131">
                  <c:v>85.766000000000005</c:v>
                </c:pt>
                <c:pt idx="3132">
                  <c:v>86.891000000000005</c:v>
                </c:pt>
                <c:pt idx="3133">
                  <c:v>87.903000000000006</c:v>
                </c:pt>
                <c:pt idx="3134">
                  <c:v>88.608000000000004</c:v>
                </c:pt>
                <c:pt idx="3135">
                  <c:v>89.191000000000003</c:v>
                </c:pt>
                <c:pt idx="3136">
                  <c:v>89.225999999999999</c:v>
                </c:pt>
                <c:pt idx="3137">
                  <c:v>89.338999999999999</c:v>
                </c:pt>
                <c:pt idx="3138">
                  <c:v>89.343000000000004</c:v>
                </c:pt>
                <c:pt idx="3139">
                  <c:v>88.822999999999993</c:v>
                </c:pt>
                <c:pt idx="3140">
                  <c:v>88.45</c:v>
                </c:pt>
                <c:pt idx="3141">
                  <c:v>87.813000000000002</c:v>
                </c:pt>
                <c:pt idx="3142">
                  <c:v>86.894000000000005</c:v>
                </c:pt>
                <c:pt idx="3143">
                  <c:v>85.343999999999994</c:v>
                </c:pt>
                <c:pt idx="3144">
                  <c:v>83.661000000000001</c:v>
                </c:pt>
                <c:pt idx="3145">
                  <c:v>81.350999999999999</c:v>
                </c:pt>
                <c:pt idx="3146">
                  <c:v>77.956999999999994</c:v>
                </c:pt>
                <c:pt idx="3147">
                  <c:v>71.742999999999995</c:v>
                </c:pt>
                <c:pt idx="3148">
                  <c:v>51.768000000000001</c:v>
                </c:pt>
                <c:pt idx="3149">
                  <c:v>72.555999999999997</c:v>
                </c:pt>
                <c:pt idx="3150">
                  <c:v>78.031000000000006</c:v>
                </c:pt>
                <c:pt idx="3151">
                  <c:v>80.843999999999994</c:v>
                </c:pt>
                <c:pt idx="3152">
                  <c:v>83.313000000000002</c:v>
                </c:pt>
                <c:pt idx="3153">
                  <c:v>84.963999999999999</c:v>
                </c:pt>
                <c:pt idx="3154">
                  <c:v>86.141000000000005</c:v>
                </c:pt>
                <c:pt idx="3155">
                  <c:v>86.573999999999998</c:v>
                </c:pt>
                <c:pt idx="3156">
                  <c:v>87.25</c:v>
                </c:pt>
                <c:pt idx="3157">
                  <c:v>87.68</c:v>
                </c:pt>
                <c:pt idx="3158">
                  <c:v>87.796999999999997</c:v>
                </c:pt>
                <c:pt idx="3159">
                  <c:v>87.313999999999993</c:v>
                </c:pt>
                <c:pt idx="3160">
                  <c:v>87.087999999999994</c:v>
                </c:pt>
                <c:pt idx="3161">
                  <c:v>86.653000000000006</c:v>
                </c:pt>
                <c:pt idx="3162">
                  <c:v>85.847999999999999</c:v>
                </c:pt>
                <c:pt idx="3163">
                  <c:v>84.337999999999994</c:v>
                </c:pt>
                <c:pt idx="3164">
                  <c:v>82.834000000000003</c:v>
                </c:pt>
                <c:pt idx="3165">
                  <c:v>80.608000000000004</c:v>
                </c:pt>
                <c:pt idx="3166">
                  <c:v>77.239999999999995</c:v>
                </c:pt>
                <c:pt idx="3167">
                  <c:v>71.132999999999996</c:v>
                </c:pt>
                <c:pt idx="3168">
                  <c:v>48.942999999999998</c:v>
                </c:pt>
                <c:pt idx="3169">
                  <c:v>71.837999999999994</c:v>
                </c:pt>
                <c:pt idx="3170">
                  <c:v>77.626000000000005</c:v>
                </c:pt>
                <c:pt idx="3171">
                  <c:v>80.42</c:v>
                </c:pt>
                <c:pt idx="3172">
                  <c:v>82.905000000000001</c:v>
                </c:pt>
                <c:pt idx="3173">
                  <c:v>84.573999999999998</c:v>
                </c:pt>
                <c:pt idx="3174">
                  <c:v>85.736000000000004</c:v>
                </c:pt>
                <c:pt idx="3175">
                  <c:v>86.218000000000004</c:v>
                </c:pt>
                <c:pt idx="3176">
                  <c:v>86.938000000000002</c:v>
                </c:pt>
                <c:pt idx="3177">
                  <c:v>87.38</c:v>
                </c:pt>
                <c:pt idx="3178">
                  <c:v>87.613</c:v>
                </c:pt>
                <c:pt idx="3179">
                  <c:v>87.048000000000002</c:v>
                </c:pt>
                <c:pt idx="3180">
                  <c:v>86.772999999999996</c:v>
                </c:pt>
                <c:pt idx="3181">
                  <c:v>86.32</c:v>
                </c:pt>
                <c:pt idx="3182">
                  <c:v>85.55</c:v>
                </c:pt>
                <c:pt idx="3183">
                  <c:v>83.888000000000005</c:v>
                </c:pt>
                <c:pt idx="3184">
                  <c:v>82.215000000000003</c:v>
                </c:pt>
                <c:pt idx="3185">
                  <c:v>79.819999999999993</c:v>
                </c:pt>
                <c:pt idx="3186">
                  <c:v>76.301000000000002</c:v>
                </c:pt>
                <c:pt idx="3187">
                  <c:v>67.762</c:v>
                </c:pt>
                <c:pt idx="3188">
                  <c:v>64.091999999999999</c:v>
                </c:pt>
                <c:pt idx="3189">
                  <c:v>74.811000000000007</c:v>
                </c:pt>
                <c:pt idx="3190">
                  <c:v>79.328999999999994</c:v>
                </c:pt>
                <c:pt idx="3191">
                  <c:v>82.456999999999994</c:v>
                </c:pt>
                <c:pt idx="3192">
                  <c:v>84.495000000000005</c:v>
                </c:pt>
                <c:pt idx="3193">
                  <c:v>86.114999999999995</c:v>
                </c:pt>
                <c:pt idx="3194">
                  <c:v>86.837000000000003</c:v>
                </c:pt>
                <c:pt idx="3195">
                  <c:v>87.926000000000002</c:v>
                </c:pt>
                <c:pt idx="3196">
                  <c:v>88.597999999999999</c:v>
                </c:pt>
                <c:pt idx="3197">
                  <c:v>89.063000000000002</c:v>
                </c:pt>
                <c:pt idx="3198">
                  <c:v>88.870999999999995</c:v>
                </c:pt>
                <c:pt idx="3199">
                  <c:v>89.037999999999997</c:v>
                </c:pt>
                <c:pt idx="3200">
                  <c:v>89.027000000000001</c:v>
                </c:pt>
                <c:pt idx="3201">
                  <c:v>88.73</c:v>
                </c:pt>
                <c:pt idx="3202">
                  <c:v>87.786000000000001</c:v>
                </c:pt>
                <c:pt idx="3203">
                  <c:v>87.123999999999995</c:v>
                </c:pt>
                <c:pt idx="3204">
                  <c:v>85.963999999999999</c:v>
                </c:pt>
                <c:pt idx="3205">
                  <c:v>84.399000000000001</c:v>
                </c:pt>
                <c:pt idx="3206">
                  <c:v>81.968999999999994</c:v>
                </c:pt>
                <c:pt idx="3207">
                  <c:v>78.536000000000001</c:v>
                </c:pt>
                <c:pt idx="3208">
                  <c:v>73.049000000000007</c:v>
                </c:pt>
                <c:pt idx="3209">
                  <c:v>51.838000000000001</c:v>
                </c:pt>
                <c:pt idx="3210">
                  <c:v>72.131</c:v>
                </c:pt>
                <c:pt idx="3211">
                  <c:v>78.622</c:v>
                </c:pt>
                <c:pt idx="3212">
                  <c:v>81.927999999999997</c:v>
                </c:pt>
                <c:pt idx="3213">
                  <c:v>84.412000000000006</c:v>
                </c:pt>
                <c:pt idx="3214">
                  <c:v>85.953999999999994</c:v>
                </c:pt>
                <c:pt idx="3215">
                  <c:v>87.436999999999998</c:v>
                </c:pt>
                <c:pt idx="3216">
                  <c:v>88.503</c:v>
                </c:pt>
                <c:pt idx="3217">
                  <c:v>89.108999999999995</c:v>
                </c:pt>
                <c:pt idx="3218">
                  <c:v>89.304000000000002</c:v>
                </c:pt>
                <c:pt idx="3219">
                  <c:v>89.667000000000002</c:v>
                </c:pt>
                <c:pt idx="3220">
                  <c:v>89.947999999999993</c:v>
                </c:pt>
                <c:pt idx="3221">
                  <c:v>89.858999999999995</c:v>
                </c:pt>
                <c:pt idx="3222">
                  <c:v>89.304000000000002</c:v>
                </c:pt>
                <c:pt idx="3223">
                  <c:v>88.867000000000004</c:v>
                </c:pt>
                <c:pt idx="3224">
                  <c:v>88.332999999999998</c:v>
                </c:pt>
                <c:pt idx="3225">
                  <c:v>87.590999999999994</c:v>
                </c:pt>
                <c:pt idx="3226">
                  <c:v>86.03</c:v>
                </c:pt>
                <c:pt idx="3227">
                  <c:v>84.274000000000001</c:v>
                </c:pt>
                <c:pt idx="3228">
                  <c:v>82.22</c:v>
                </c:pt>
                <c:pt idx="3229">
                  <c:v>78.841999999999999</c:v>
                </c:pt>
                <c:pt idx="3230">
                  <c:v>72.567999999999998</c:v>
                </c:pt>
                <c:pt idx="3231">
                  <c:v>42.387999999999998</c:v>
                </c:pt>
                <c:pt idx="3232">
                  <c:v>73.222999999999999</c:v>
                </c:pt>
                <c:pt idx="3233">
                  <c:v>78.596000000000004</c:v>
                </c:pt>
                <c:pt idx="3234">
                  <c:v>81.441000000000003</c:v>
                </c:pt>
                <c:pt idx="3235">
                  <c:v>83.966999999999999</c:v>
                </c:pt>
                <c:pt idx="3236">
                  <c:v>85.659000000000006</c:v>
                </c:pt>
                <c:pt idx="3237">
                  <c:v>86.837000000000003</c:v>
                </c:pt>
                <c:pt idx="3238">
                  <c:v>87.429000000000002</c:v>
                </c:pt>
                <c:pt idx="3239">
                  <c:v>88.18</c:v>
                </c:pt>
                <c:pt idx="3240">
                  <c:v>88.653000000000006</c:v>
                </c:pt>
                <c:pt idx="3241">
                  <c:v>88.924000000000007</c:v>
                </c:pt>
                <c:pt idx="3242">
                  <c:v>88.481999999999999</c:v>
                </c:pt>
                <c:pt idx="3243">
                  <c:v>88.304000000000002</c:v>
                </c:pt>
                <c:pt idx="3244">
                  <c:v>87.887</c:v>
                </c:pt>
                <c:pt idx="3245">
                  <c:v>86.96</c:v>
                </c:pt>
                <c:pt idx="3246">
                  <c:v>86.051000000000002</c:v>
                </c:pt>
                <c:pt idx="3247">
                  <c:v>84.733000000000004</c:v>
                </c:pt>
                <c:pt idx="3248">
                  <c:v>82.914000000000001</c:v>
                </c:pt>
                <c:pt idx="3249">
                  <c:v>80.301000000000002</c:v>
                </c:pt>
                <c:pt idx="3250">
                  <c:v>76.790999999999997</c:v>
                </c:pt>
                <c:pt idx="3251">
                  <c:v>69.352000000000004</c:v>
                </c:pt>
                <c:pt idx="3252">
                  <c:v>59.920999999999999</c:v>
                </c:pt>
                <c:pt idx="3253">
                  <c:v>72.873000000000005</c:v>
                </c:pt>
                <c:pt idx="3254">
                  <c:v>78.617000000000004</c:v>
                </c:pt>
                <c:pt idx="3255">
                  <c:v>81.744</c:v>
                </c:pt>
                <c:pt idx="3256">
                  <c:v>83.730999999999995</c:v>
                </c:pt>
                <c:pt idx="3257">
                  <c:v>84.867999999999995</c:v>
                </c:pt>
                <c:pt idx="3258">
                  <c:v>86.076999999999998</c:v>
                </c:pt>
                <c:pt idx="3259">
                  <c:v>86.858000000000004</c:v>
                </c:pt>
                <c:pt idx="3260">
                  <c:v>87.426000000000002</c:v>
                </c:pt>
                <c:pt idx="3261">
                  <c:v>87.325000000000003</c:v>
                </c:pt>
                <c:pt idx="3262">
                  <c:v>87.448999999999998</c:v>
                </c:pt>
                <c:pt idx="3263">
                  <c:v>87.394000000000005</c:v>
                </c:pt>
                <c:pt idx="3264">
                  <c:v>87.084000000000003</c:v>
                </c:pt>
                <c:pt idx="3265">
                  <c:v>86.037999999999997</c:v>
                </c:pt>
                <c:pt idx="3266">
                  <c:v>85.158000000000001</c:v>
                </c:pt>
                <c:pt idx="3267">
                  <c:v>83.831999999999994</c:v>
                </c:pt>
                <c:pt idx="3268">
                  <c:v>81.918999999999997</c:v>
                </c:pt>
                <c:pt idx="3269">
                  <c:v>78.569000000000003</c:v>
                </c:pt>
                <c:pt idx="3270">
                  <c:v>73.882999999999996</c:v>
                </c:pt>
                <c:pt idx="3271">
                  <c:v>61.194000000000003</c:v>
                </c:pt>
                <c:pt idx="3272">
                  <c:v>69.075000000000003</c:v>
                </c:pt>
                <c:pt idx="3273">
                  <c:v>76.456999999999994</c:v>
                </c:pt>
                <c:pt idx="3274">
                  <c:v>80.424999999999997</c:v>
                </c:pt>
                <c:pt idx="3275">
                  <c:v>83.018000000000001</c:v>
                </c:pt>
                <c:pt idx="3276">
                  <c:v>84.894999999999996</c:v>
                </c:pt>
                <c:pt idx="3277">
                  <c:v>85.956999999999994</c:v>
                </c:pt>
                <c:pt idx="3278">
                  <c:v>87.155000000000001</c:v>
                </c:pt>
                <c:pt idx="3279">
                  <c:v>88.021000000000001</c:v>
                </c:pt>
                <c:pt idx="3280">
                  <c:v>88.572000000000003</c:v>
                </c:pt>
                <c:pt idx="3281">
                  <c:v>88.49</c:v>
                </c:pt>
                <c:pt idx="3282">
                  <c:v>88.72</c:v>
                </c:pt>
                <c:pt idx="3283">
                  <c:v>88.706999999999994</c:v>
                </c:pt>
                <c:pt idx="3284">
                  <c:v>88.468000000000004</c:v>
                </c:pt>
                <c:pt idx="3285">
                  <c:v>87.55</c:v>
                </c:pt>
                <c:pt idx="3286">
                  <c:v>86.825000000000003</c:v>
                </c:pt>
                <c:pt idx="3287">
                  <c:v>85.832999999999998</c:v>
                </c:pt>
                <c:pt idx="3288">
                  <c:v>84.450999999999993</c:v>
                </c:pt>
                <c:pt idx="3289">
                  <c:v>81.924000000000007</c:v>
                </c:pt>
                <c:pt idx="3290">
                  <c:v>78.510999999999996</c:v>
                </c:pt>
                <c:pt idx="3291">
                  <c:v>72.956999999999994</c:v>
                </c:pt>
                <c:pt idx="3292">
                  <c:v>50.252000000000002</c:v>
                </c:pt>
                <c:pt idx="3293">
                  <c:v>72.799000000000007</c:v>
                </c:pt>
                <c:pt idx="3294">
                  <c:v>78.828999999999994</c:v>
                </c:pt>
                <c:pt idx="3295">
                  <c:v>82.278000000000006</c:v>
                </c:pt>
                <c:pt idx="3296">
                  <c:v>84.247</c:v>
                </c:pt>
                <c:pt idx="3297">
                  <c:v>86.147000000000006</c:v>
                </c:pt>
                <c:pt idx="3298">
                  <c:v>87.507000000000005</c:v>
                </c:pt>
                <c:pt idx="3299">
                  <c:v>88.503</c:v>
                </c:pt>
                <c:pt idx="3300">
                  <c:v>88.933999999999997</c:v>
                </c:pt>
                <c:pt idx="3301">
                  <c:v>89.558999999999997</c:v>
                </c:pt>
                <c:pt idx="3302">
                  <c:v>89.933000000000007</c:v>
                </c:pt>
                <c:pt idx="3303">
                  <c:v>90.165999999999997</c:v>
                </c:pt>
                <c:pt idx="3304">
                  <c:v>89.757999999999996</c:v>
                </c:pt>
                <c:pt idx="3305">
                  <c:v>89.603999999999999</c:v>
                </c:pt>
                <c:pt idx="3306">
                  <c:v>89.215999999999994</c:v>
                </c:pt>
                <c:pt idx="3307">
                  <c:v>88.631</c:v>
                </c:pt>
                <c:pt idx="3308">
                  <c:v>87.421999999999997</c:v>
                </c:pt>
                <c:pt idx="3309">
                  <c:v>86.275000000000006</c:v>
                </c:pt>
                <c:pt idx="3310">
                  <c:v>84.644000000000005</c:v>
                </c:pt>
                <c:pt idx="3311">
                  <c:v>82.433000000000007</c:v>
                </c:pt>
                <c:pt idx="3312">
                  <c:v>78.983999999999995</c:v>
                </c:pt>
                <c:pt idx="3313">
                  <c:v>72.733999999999995</c:v>
                </c:pt>
                <c:pt idx="3314">
                  <c:v>45.045000000000002</c:v>
                </c:pt>
                <c:pt idx="3315">
                  <c:v>73.754999999999995</c:v>
                </c:pt>
                <c:pt idx="3316">
                  <c:v>79.055999999999997</c:v>
                </c:pt>
                <c:pt idx="3317">
                  <c:v>82.421000000000006</c:v>
                </c:pt>
                <c:pt idx="3318">
                  <c:v>84.772999999999996</c:v>
                </c:pt>
                <c:pt idx="3319">
                  <c:v>86.334999999999994</c:v>
                </c:pt>
                <c:pt idx="3320">
                  <c:v>87.314999999999998</c:v>
                </c:pt>
                <c:pt idx="3321">
                  <c:v>88.289000000000001</c:v>
                </c:pt>
                <c:pt idx="3322">
                  <c:v>88.997</c:v>
                </c:pt>
                <c:pt idx="3323">
                  <c:v>89.346000000000004</c:v>
                </c:pt>
                <c:pt idx="3324">
                  <c:v>89.209000000000003</c:v>
                </c:pt>
                <c:pt idx="3325">
                  <c:v>89.436999999999998</c:v>
                </c:pt>
                <c:pt idx="3326">
                  <c:v>89.346000000000004</c:v>
                </c:pt>
                <c:pt idx="3327">
                  <c:v>88.963999999999999</c:v>
                </c:pt>
                <c:pt idx="3328">
                  <c:v>88.165000000000006</c:v>
                </c:pt>
                <c:pt idx="3329">
                  <c:v>87.328999999999994</c:v>
                </c:pt>
                <c:pt idx="3330">
                  <c:v>86.221999999999994</c:v>
                </c:pt>
                <c:pt idx="3331">
                  <c:v>84.801000000000002</c:v>
                </c:pt>
                <c:pt idx="3332">
                  <c:v>82.311999999999998</c:v>
                </c:pt>
                <c:pt idx="3333">
                  <c:v>79.141000000000005</c:v>
                </c:pt>
                <c:pt idx="3334">
                  <c:v>74.34</c:v>
                </c:pt>
                <c:pt idx="3335">
                  <c:v>60.234000000000002</c:v>
                </c:pt>
                <c:pt idx="3336">
                  <c:v>69.325999999999993</c:v>
                </c:pt>
                <c:pt idx="3337">
                  <c:v>76.995000000000005</c:v>
                </c:pt>
                <c:pt idx="3338">
                  <c:v>80.908000000000001</c:v>
                </c:pt>
                <c:pt idx="3339">
                  <c:v>83.417000000000002</c:v>
                </c:pt>
                <c:pt idx="3340">
                  <c:v>84.863</c:v>
                </c:pt>
                <c:pt idx="3341">
                  <c:v>86.272999999999996</c:v>
                </c:pt>
                <c:pt idx="3342">
                  <c:v>87.128</c:v>
                </c:pt>
                <c:pt idx="3343">
                  <c:v>87.888000000000005</c:v>
                </c:pt>
                <c:pt idx="3344">
                  <c:v>87.834000000000003</c:v>
                </c:pt>
                <c:pt idx="3345">
                  <c:v>88.141000000000005</c:v>
                </c:pt>
                <c:pt idx="3346">
                  <c:v>88.117000000000004</c:v>
                </c:pt>
                <c:pt idx="3347">
                  <c:v>87.927000000000007</c:v>
                </c:pt>
                <c:pt idx="3348">
                  <c:v>86.953000000000003</c:v>
                </c:pt>
                <c:pt idx="3349">
                  <c:v>86.26</c:v>
                </c:pt>
                <c:pt idx="3350">
                  <c:v>85.444000000000003</c:v>
                </c:pt>
                <c:pt idx="3351">
                  <c:v>83.570999999999998</c:v>
                </c:pt>
                <c:pt idx="3352">
                  <c:v>81.474000000000004</c:v>
                </c:pt>
                <c:pt idx="3353">
                  <c:v>78.58</c:v>
                </c:pt>
                <c:pt idx="3354">
                  <c:v>73.128</c:v>
                </c:pt>
                <c:pt idx="3355">
                  <c:v>52.860999999999997</c:v>
                </c:pt>
                <c:pt idx="3356">
                  <c:v>71.040999999999997</c:v>
                </c:pt>
                <c:pt idx="3357">
                  <c:v>77.870999999999995</c:v>
                </c:pt>
                <c:pt idx="3358">
                  <c:v>81.231999999999999</c:v>
                </c:pt>
                <c:pt idx="3359">
                  <c:v>83.096000000000004</c:v>
                </c:pt>
                <c:pt idx="3360">
                  <c:v>85.088999999999999</c:v>
                </c:pt>
                <c:pt idx="3361">
                  <c:v>86.427999999999997</c:v>
                </c:pt>
                <c:pt idx="3362">
                  <c:v>87.320999999999998</c:v>
                </c:pt>
                <c:pt idx="3363">
                  <c:v>87.64</c:v>
                </c:pt>
                <c:pt idx="3364">
                  <c:v>88.277000000000001</c:v>
                </c:pt>
                <c:pt idx="3365">
                  <c:v>88.602000000000004</c:v>
                </c:pt>
                <c:pt idx="3366">
                  <c:v>88.665000000000006</c:v>
                </c:pt>
                <c:pt idx="3367">
                  <c:v>87.998999999999995</c:v>
                </c:pt>
                <c:pt idx="3368">
                  <c:v>87.685000000000002</c:v>
                </c:pt>
                <c:pt idx="3369">
                  <c:v>87.025000000000006</c:v>
                </c:pt>
                <c:pt idx="3370">
                  <c:v>86.156999999999996</c:v>
                </c:pt>
                <c:pt idx="3371">
                  <c:v>84.369</c:v>
                </c:pt>
                <c:pt idx="3372">
                  <c:v>82.405000000000001</c:v>
                </c:pt>
                <c:pt idx="3373">
                  <c:v>79.498999999999995</c:v>
                </c:pt>
                <c:pt idx="3374">
                  <c:v>74.989999999999995</c:v>
                </c:pt>
                <c:pt idx="3375">
                  <c:v>62.78</c:v>
                </c:pt>
                <c:pt idx="3376">
                  <c:v>69.66</c:v>
                </c:pt>
                <c:pt idx="3377">
                  <c:v>77.438999999999993</c:v>
                </c:pt>
                <c:pt idx="3378">
                  <c:v>81.227999999999994</c:v>
                </c:pt>
                <c:pt idx="3379">
                  <c:v>83.647000000000006</c:v>
                </c:pt>
                <c:pt idx="3380">
                  <c:v>85.741</c:v>
                </c:pt>
                <c:pt idx="3381">
                  <c:v>87.182000000000002</c:v>
                </c:pt>
                <c:pt idx="3382">
                  <c:v>88.302000000000007</c:v>
                </c:pt>
                <c:pt idx="3383">
                  <c:v>88.742999999999995</c:v>
                </c:pt>
                <c:pt idx="3384">
                  <c:v>89.396000000000001</c:v>
                </c:pt>
                <c:pt idx="3385">
                  <c:v>89.858999999999995</c:v>
                </c:pt>
                <c:pt idx="3386">
                  <c:v>90.072000000000003</c:v>
                </c:pt>
                <c:pt idx="3387">
                  <c:v>89.671000000000006</c:v>
                </c:pt>
                <c:pt idx="3388">
                  <c:v>89.54</c:v>
                </c:pt>
                <c:pt idx="3389">
                  <c:v>89.263999999999996</c:v>
                </c:pt>
                <c:pt idx="3390">
                  <c:v>88.703999999999994</c:v>
                </c:pt>
                <c:pt idx="3391">
                  <c:v>87.463999999999999</c:v>
                </c:pt>
                <c:pt idx="3392">
                  <c:v>86.159000000000006</c:v>
                </c:pt>
                <c:pt idx="3393">
                  <c:v>84.55</c:v>
                </c:pt>
                <c:pt idx="3394">
                  <c:v>82.325999999999993</c:v>
                </c:pt>
                <c:pt idx="3395">
                  <c:v>78.381</c:v>
                </c:pt>
                <c:pt idx="3396">
                  <c:v>71.227999999999994</c:v>
                </c:pt>
                <c:pt idx="3397">
                  <c:v>59.448999999999998</c:v>
                </c:pt>
                <c:pt idx="3398">
                  <c:v>74.965000000000003</c:v>
                </c:pt>
                <c:pt idx="3399">
                  <c:v>79.885000000000005</c:v>
                </c:pt>
                <c:pt idx="3400">
                  <c:v>83.102999999999994</c:v>
                </c:pt>
                <c:pt idx="3401">
                  <c:v>85.278000000000006</c:v>
                </c:pt>
                <c:pt idx="3402">
                  <c:v>86.513999999999996</c:v>
                </c:pt>
                <c:pt idx="3403">
                  <c:v>87.87</c:v>
                </c:pt>
                <c:pt idx="3404">
                  <c:v>88.852999999999994</c:v>
                </c:pt>
                <c:pt idx="3405">
                  <c:v>89.555999999999997</c:v>
                </c:pt>
                <c:pt idx="3406">
                  <c:v>89.626000000000005</c:v>
                </c:pt>
                <c:pt idx="3407">
                  <c:v>90</c:v>
                </c:pt>
                <c:pt idx="3408">
                  <c:v>90.090999999999994</c:v>
                </c:pt>
                <c:pt idx="3409">
                  <c:v>90.013000000000005</c:v>
                </c:pt>
                <c:pt idx="3410">
                  <c:v>89.358000000000004</c:v>
                </c:pt>
                <c:pt idx="3411">
                  <c:v>88.923000000000002</c:v>
                </c:pt>
                <c:pt idx="3412">
                  <c:v>88.179000000000002</c:v>
                </c:pt>
                <c:pt idx="3413">
                  <c:v>87.210999999999999</c:v>
                </c:pt>
                <c:pt idx="3414">
                  <c:v>85.537999999999997</c:v>
                </c:pt>
                <c:pt idx="3415">
                  <c:v>83.549000000000007</c:v>
                </c:pt>
                <c:pt idx="3416">
                  <c:v>80.828999999999994</c:v>
                </c:pt>
                <c:pt idx="3417">
                  <c:v>76.593000000000004</c:v>
                </c:pt>
                <c:pt idx="3418">
                  <c:v>67.076999999999998</c:v>
                </c:pt>
                <c:pt idx="3419">
                  <c:v>67.204999999999998</c:v>
                </c:pt>
                <c:pt idx="3420">
                  <c:v>76.614000000000004</c:v>
                </c:pt>
                <c:pt idx="3421">
                  <c:v>80.790000000000006</c:v>
                </c:pt>
                <c:pt idx="3422">
                  <c:v>83.066999999999993</c:v>
                </c:pt>
                <c:pt idx="3423">
                  <c:v>85.147999999999996</c:v>
                </c:pt>
                <c:pt idx="3424">
                  <c:v>86.551000000000002</c:v>
                </c:pt>
                <c:pt idx="3425">
                  <c:v>87.641999999999996</c:v>
                </c:pt>
                <c:pt idx="3426">
                  <c:v>88.001999999999995</c:v>
                </c:pt>
                <c:pt idx="3427">
                  <c:v>88.584999999999994</c:v>
                </c:pt>
                <c:pt idx="3428">
                  <c:v>88.98</c:v>
                </c:pt>
                <c:pt idx="3429">
                  <c:v>88.995000000000005</c:v>
                </c:pt>
                <c:pt idx="3430">
                  <c:v>88.427999999999997</c:v>
                </c:pt>
                <c:pt idx="3431">
                  <c:v>88.177999999999997</c:v>
                </c:pt>
                <c:pt idx="3432">
                  <c:v>87.667000000000002</c:v>
                </c:pt>
                <c:pt idx="3433">
                  <c:v>86.813000000000002</c:v>
                </c:pt>
                <c:pt idx="3434">
                  <c:v>85.334000000000003</c:v>
                </c:pt>
                <c:pt idx="3435">
                  <c:v>83.682000000000002</c:v>
                </c:pt>
                <c:pt idx="3436">
                  <c:v>81.472999999999999</c:v>
                </c:pt>
                <c:pt idx="3437">
                  <c:v>78.257999999999996</c:v>
                </c:pt>
                <c:pt idx="3438">
                  <c:v>71.691000000000003</c:v>
                </c:pt>
                <c:pt idx="3439">
                  <c:v>56.319000000000003</c:v>
                </c:pt>
                <c:pt idx="3440">
                  <c:v>74.054000000000002</c:v>
                </c:pt>
                <c:pt idx="3441">
                  <c:v>79.159000000000006</c:v>
                </c:pt>
                <c:pt idx="3442">
                  <c:v>81.694999999999993</c:v>
                </c:pt>
                <c:pt idx="3443">
                  <c:v>84.197000000000003</c:v>
                </c:pt>
                <c:pt idx="3444">
                  <c:v>85.716999999999999</c:v>
                </c:pt>
                <c:pt idx="3445">
                  <c:v>86.953999999999994</c:v>
                </c:pt>
                <c:pt idx="3446">
                  <c:v>87.376000000000005</c:v>
                </c:pt>
                <c:pt idx="3447">
                  <c:v>88.022000000000006</c:v>
                </c:pt>
                <c:pt idx="3448">
                  <c:v>88.370999999999995</c:v>
                </c:pt>
                <c:pt idx="3449">
                  <c:v>88.599000000000004</c:v>
                </c:pt>
                <c:pt idx="3450">
                  <c:v>88.227000000000004</c:v>
                </c:pt>
                <c:pt idx="3451">
                  <c:v>87.915999999999997</c:v>
                </c:pt>
                <c:pt idx="3452">
                  <c:v>87.411000000000001</c:v>
                </c:pt>
                <c:pt idx="3453">
                  <c:v>86.305000000000007</c:v>
                </c:pt>
                <c:pt idx="3454">
                  <c:v>85.111999999999995</c:v>
                </c:pt>
                <c:pt idx="3455">
                  <c:v>83.388000000000005</c:v>
                </c:pt>
                <c:pt idx="3456">
                  <c:v>81.23</c:v>
                </c:pt>
                <c:pt idx="3457">
                  <c:v>77.088999999999999</c:v>
                </c:pt>
                <c:pt idx="3458">
                  <c:v>69.980999999999995</c:v>
                </c:pt>
                <c:pt idx="3459">
                  <c:v>59.987000000000002</c:v>
                </c:pt>
                <c:pt idx="3460">
                  <c:v>74.620999999999995</c:v>
                </c:pt>
                <c:pt idx="3461">
                  <c:v>79.358999999999995</c:v>
                </c:pt>
                <c:pt idx="3462">
                  <c:v>82.537000000000006</c:v>
                </c:pt>
                <c:pt idx="3463">
                  <c:v>84.861000000000004</c:v>
                </c:pt>
                <c:pt idx="3464">
                  <c:v>86.548000000000002</c:v>
                </c:pt>
                <c:pt idx="3465">
                  <c:v>87.465000000000003</c:v>
                </c:pt>
                <c:pt idx="3466">
                  <c:v>88.522999999999996</c:v>
                </c:pt>
                <c:pt idx="3467">
                  <c:v>89.126999999999995</c:v>
                </c:pt>
                <c:pt idx="3468">
                  <c:v>89.617000000000004</c:v>
                </c:pt>
                <c:pt idx="3469">
                  <c:v>89.441999999999993</c:v>
                </c:pt>
                <c:pt idx="3470">
                  <c:v>89.647000000000006</c:v>
                </c:pt>
                <c:pt idx="3471">
                  <c:v>89.524000000000001</c:v>
                </c:pt>
                <c:pt idx="3472">
                  <c:v>89.164000000000001</c:v>
                </c:pt>
                <c:pt idx="3473">
                  <c:v>88.146000000000001</c:v>
                </c:pt>
                <c:pt idx="3474">
                  <c:v>87.397999999999996</c:v>
                </c:pt>
                <c:pt idx="3475">
                  <c:v>86.436000000000007</c:v>
                </c:pt>
                <c:pt idx="3476">
                  <c:v>84.801000000000002</c:v>
                </c:pt>
                <c:pt idx="3477">
                  <c:v>82.085999999999999</c:v>
                </c:pt>
                <c:pt idx="3478">
                  <c:v>78.844999999999999</c:v>
                </c:pt>
                <c:pt idx="3479">
                  <c:v>72.216999999999999</c:v>
                </c:pt>
                <c:pt idx="3480">
                  <c:v>56.631</c:v>
                </c:pt>
                <c:pt idx="3481">
                  <c:v>74.204999999999998</c:v>
                </c:pt>
                <c:pt idx="3482">
                  <c:v>80.126000000000005</c:v>
                </c:pt>
                <c:pt idx="3483">
                  <c:v>83.278999999999996</c:v>
                </c:pt>
                <c:pt idx="3484">
                  <c:v>85.38</c:v>
                </c:pt>
                <c:pt idx="3485">
                  <c:v>86.757999999999996</c:v>
                </c:pt>
                <c:pt idx="3486">
                  <c:v>88.144999999999996</c:v>
                </c:pt>
                <c:pt idx="3487">
                  <c:v>89.076999999999998</c:v>
                </c:pt>
                <c:pt idx="3488">
                  <c:v>89.795000000000002</c:v>
                </c:pt>
                <c:pt idx="3489">
                  <c:v>89.965000000000003</c:v>
                </c:pt>
                <c:pt idx="3490">
                  <c:v>90.35</c:v>
                </c:pt>
                <c:pt idx="3491">
                  <c:v>90.525999999999996</c:v>
                </c:pt>
                <c:pt idx="3492">
                  <c:v>90.385000000000005</c:v>
                </c:pt>
                <c:pt idx="3493">
                  <c:v>89.76</c:v>
                </c:pt>
                <c:pt idx="3494">
                  <c:v>89.241</c:v>
                </c:pt>
                <c:pt idx="3495">
                  <c:v>88.646000000000001</c:v>
                </c:pt>
                <c:pt idx="3496">
                  <c:v>87.688000000000002</c:v>
                </c:pt>
                <c:pt idx="3497">
                  <c:v>85.926000000000002</c:v>
                </c:pt>
                <c:pt idx="3498">
                  <c:v>83.869</c:v>
                </c:pt>
                <c:pt idx="3499">
                  <c:v>81.396000000000001</c:v>
                </c:pt>
                <c:pt idx="3500">
                  <c:v>77.664000000000001</c:v>
                </c:pt>
                <c:pt idx="3501">
                  <c:v>68.465000000000003</c:v>
                </c:pt>
                <c:pt idx="3502">
                  <c:v>67.176000000000002</c:v>
                </c:pt>
                <c:pt idx="3503">
                  <c:v>76.472999999999999</c:v>
                </c:pt>
                <c:pt idx="3504">
                  <c:v>81.084999999999994</c:v>
                </c:pt>
                <c:pt idx="3505">
                  <c:v>83.656999999999996</c:v>
                </c:pt>
                <c:pt idx="3506">
                  <c:v>85.665000000000006</c:v>
                </c:pt>
                <c:pt idx="3507">
                  <c:v>87.188999999999993</c:v>
                </c:pt>
                <c:pt idx="3508">
                  <c:v>87.798000000000002</c:v>
                </c:pt>
                <c:pt idx="3509">
                  <c:v>88.68</c:v>
                </c:pt>
                <c:pt idx="3510">
                  <c:v>89.316000000000003</c:v>
                </c:pt>
                <c:pt idx="3511">
                  <c:v>89.706000000000003</c:v>
                </c:pt>
                <c:pt idx="3512">
                  <c:v>89.408000000000001</c:v>
                </c:pt>
                <c:pt idx="3513">
                  <c:v>89.450999999999993</c:v>
                </c:pt>
                <c:pt idx="3514">
                  <c:v>89.277000000000001</c:v>
                </c:pt>
                <c:pt idx="3515">
                  <c:v>88.858999999999995</c:v>
                </c:pt>
                <c:pt idx="3516">
                  <c:v>87.783000000000001</c:v>
                </c:pt>
                <c:pt idx="3517">
                  <c:v>86.757999999999996</c:v>
                </c:pt>
                <c:pt idx="3518">
                  <c:v>85.361000000000004</c:v>
                </c:pt>
                <c:pt idx="3519">
                  <c:v>83.543999999999997</c:v>
                </c:pt>
                <c:pt idx="3520">
                  <c:v>80.563000000000002</c:v>
                </c:pt>
                <c:pt idx="3521">
                  <c:v>76.066999999999993</c:v>
                </c:pt>
                <c:pt idx="3522">
                  <c:v>65.91</c:v>
                </c:pt>
                <c:pt idx="3523">
                  <c:v>68.013999999999996</c:v>
                </c:pt>
                <c:pt idx="3524">
                  <c:v>75.944999999999993</c:v>
                </c:pt>
                <c:pt idx="3525">
                  <c:v>80.539000000000001</c:v>
                </c:pt>
                <c:pt idx="3526">
                  <c:v>83.296000000000006</c:v>
                </c:pt>
                <c:pt idx="3527">
                  <c:v>85.203999999999994</c:v>
                </c:pt>
                <c:pt idx="3528">
                  <c:v>86.168999999999997</c:v>
                </c:pt>
                <c:pt idx="3529">
                  <c:v>87.370999999999995</c:v>
                </c:pt>
                <c:pt idx="3530">
                  <c:v>88.158000000000001</c:v>
                </c:pt>
                <c:pt idx="3531">
                  <c:v>88.626000000000005</c:v>
                </c:pt>
                <c:pt idx="3532">
                  <c:v>88.53</c:v>
                </c:pt>
                <c:pt idx="3533">
                  <c:v>88.65</c:v>
                </c:pt>
                <c:pt idx="3534">
                  <c:v>88.554000000000002</c:v>
                </c:pt>
                <c:pt idx="3535">
                  <c:v>88.144000000000005</c:v>
                </c:pt>
                <c:pt idx="3536">
                  <c:v>87.084999999999994</c:v>
                </c:pt>
                <c:pt idx="3537">
                  <c:v>86.224999999999994</c:v>
                </c:pt>
                <c:pt idx="3538">
                  <c:v>85.004000000000005</c:v>
                </c:pt>
                <c:pt idx="3539">
                  <c:v>83.183999999999997</c:v>
                </c:pt>
                <c:pt idx="3540">
                  <c:v>80.039000000000001</c:v>
                </c:pt>
                <c:pt idx="3541">
                  <c:v>75.501000000000005</c:v>
                </c:pt>
                <c:pt idx="3542">
                  <c:v>65.033000000000001</c:v>
                </c:pt>
                <c:pt idx="3543">
                  <c:v>68.39</c:v>
                </c:pt>
                <c:pt idx="3544">
                  <c:v>76.546999999999997</c:v>
                </c:pt>
                <c:pt idx="3545">
                  <c:v>81.123999999999995</c:v>
                </c:pt>
                <c:pt idx="3546">
                  <c:v>83.793999999999997</c:v>
                </c:pt>
                <c:pt idx="3547">
                  <c:v>85.643000000000001</c:v>
                </c:pt>
                <c:pt idx="3548">
                  <c:v>86.667000000000002</c:v>
                </c:pt>
                <c:pt idx="3549">
                  <c:v>87.835999999999999</c:v>
                </c:pt>
                <c:pt idx="3550">
                  <c:v>88.712000000000003</c:v>
                </c:pt>
                <c:pt idx="3551">
                  <c:v>89.248999999999995</c:v>
                </c:pt>
                <c:pt idx="3552">
                  <c:v>89.195999999999998</c:v>
                </c:pt>
                <c:pt idx="3553">
                  <c:v>89.408000000000001</c:v>
                </c:pt>
                <c:pt idx="3554">
                  <c:v>89.363</c:v>
                </c:pt>
                <c:pt idx="3555">
                  <c:v>89.144000000000005</c:v>
                </c:pt>
                <c:pt idx="3556">
                  <c:v>88.254999999999995</c:v>
                </c:pt>
                <c:pt idx="3557">
                  <c:v>87.457999999999998</c:v>
                </c:pt>
                <c:pt idx="3558">
                  <c:v>86.435000000000002</c:v>
                </c:pt>
                <c:pt idx="3559">
                  <c:v>84.603999999999999</c:v>
                </c:pt>
                <c:pt idx="3560">
                  <c:v>82.421999999999997</c:v>
                </c:pt>
                <c:pt idx="3561">
                  <c:v>79.116</c:v>
                </c:pt>
                <c:pt idx="3562">
                  <c:v>73.733000000000004</c:v>
                </c:pt>
                <c:pt idx="3563">
                  <c:v>44.890999999999998</c:v>
                </c:pt>
                <c:pt idx="3564">
                  <c:v>73.382000000000005</c:v>
                </c:pt>
                <c:pt idx="3565">
                  <c:v>79.703999999999994</c:v>
                </c:pt>
                <c:pt idx="3566">
                  <c:v>83.076999999999998</c:v>
                </c:pt>
                <c:pt idx="3567">
                  <c:v>84.915999999999997</c:v>
                </c:pt>
                <c:pt idx="3568">
                  <c:v>86.840999999999994</c:v>
                </c:pt>
                <c:pt idx="3569">
                  <c:v>88.114999999999995</c:v>
                </c:pt>
                <c:pt idx="3570">
                  <c:v>89.186999999999998</c:v>
                </c:pt>
                <c:pt idx="3571">
                  <c:v>89.528999999999996</c:v>
                </c:pt>
                <c:pt idx="3572">
                  <c:v>90.123999999999995</c:v>
                </c:pt>
                <c:pt idx="3573">
                  <c:v>90.427999999999997</c:v>
                </c:pt>
                <c:pt idx="3574">
                  <c:v>90.569000000000003</c:v>
                </c:pt>
                <c:pt idx="3575">
                  <c:v>90.251000000000005</c:v>
                </c:pt>
                <c:pt idx="3576">
                  <c:v>90.03</c:v>
                </c:pt>
                <c:pt idx="3577">
                  <c:v>89.599000000000004</c:v>
                </c:pt>
                <c:pt idx="3578">
                  <c:v>88.995999999999995</c:v>
                </c:pt>
                <c:pt idx="3579">
                  <c:v>87.637</c:v>
                </c:pt>
                <c:pt idx="3580">
                  <c:v>86.289000000000001</c:v>
                </c:pt>
                <c:pt idx="3581">
                  <c:v>84.587999999999994</c:v>
                </c:pt>
                <c:pt idx="3582">
                  <c:v>81.926000000000002</c:v>
                </c:pt>
                <c:pt idx="3583">
                  <c:v>77.602999999999994</c:v>
                </c:pt>
                <c:pt idx="3584">
                  <c:v>69.388999999999996</c:v>
                </c:pt>
                <c:pt idx="3585">
                  <c:v>66.233999999999995</c:v>
                </c:pt>
                <c:pt idx="3586">
                  <c:v>76.724000000000004</c:v>
                </c:pt>
                <c:pt idx="3587">
                  <c:v>80.718000000000004</c:v>
                </c:pt>
                <c:pt idx="3588">
                  <c:v>83.918999999999997</c:v>
                </c:pt>
                <c:pt idx="3589">
                  <c:v>86.108999999999995</c:v>
                </c:pt>
                <c:pt idx="3590">
                  <c:v>87.638000000000005</c:v>
                </c:pt>
                <c:pt idx="3591">
                  <c:v>88.412000000000006</c:v>
                </c:pt>
                <c:pt idx="3592">
                  <c:v>89.26</c:v>
                </c:pt>
                <c:pt idx="3593">
                  <c:v>89.947000000000003</c:v>
                </c:pt>
                <c:pt idx="3594">
                  <c:v>90.263999999999996</c:v>
                </c:pt>
                <c:pt idx="3595">
                  <c:v>90.122</c:v>
                </c:pt>
                <c:pt idx="3596">
                  <c:v>90.132999999999996</c:v>
                </c:pt>
                <c:pt idx="3597">
                  <c:v>89.971000000000004</c:v>
                </c:pt>
                <c:pt idx="3598">
                  <c:v>89.525999999999996</c:v>
                </c:pt>
                <c:pt idx="3599">
                  <c:v>88.557000000000002</c:v>
                </c:pt>
                <c:pt idx="3600">
                  <c:v>87.756</c:v>
                </c:pt>
                <c:pt idx="3601">
                  <c:v>86.57</c:v>
                </c:pt>
                <c:pt idx="3602">
                  <c:v>84.947999999999993</c:v>
                </c:pt>
                <c:pt idx="3603">
                  <c:v>82.397000000000006</c:v>
                </c:pt>
                <c:pt idx="3604">
                  <c:v>78.498999999999995</c:v>
                </c:pt>
                <c:pt idx="3605">
                  <c:v>71.721000000000004</c:v>
                </c:pt>
                <c:pt idx="3606">
                  <c:v>55.738999999999997</c:v>
                </c:pt>
                <c:pt idx="3607">
                  <c:v>74.614999999999995</c:v>
                </c:pt>
                <c:pt idx="3608">
                  <c:v>79.929000000000002</c:v>
                </c:pt>
                <c:pt idx="3609">
                  <c:v>82.87</c:v>
                </c:pt>
                <c:pt idx="3610">
                  <c:v>85.125</c:v>
                </c:pt>
                <c:pt idx="3611">
                  <c:v>86.367000000000004</c:v>
                </c:pt>
                <c:pt idx="3612">
                  <c:v>87.522999999999996</c:v>
                </c:pt>
                <c:pt idx="3613">
                  <c:v>88.429000000000002</c:v>
                </c:pt>
                <c:pt idx="3614">
                  <c:v>88.635999999999996</c:v>
                </c:pt>
                <c:pt idx="3615">
                  <c:v>89.153999999999996</c:v>
                </c:pt>
                <c:pt idx="3616">
                  <c:v>89.367000000000004</c:v>
                </c:pt>
                <c:pt idx="3617">
                  <c:v>89.274000000000001</c:v>
                </c:pt>
                <c:pt idx="3618">
                  <c:v>88.599000000000004</c:v>
                </c:pt>
                <c:pt idx="3619">
                  <c:v>88.123000000000005</c:v>
                </c:pt>
                <c:pt idx="3620">
                  <c:v>87.45</c:v>
                </c:pt>
                <c:pt idx="3621">
                  <c:v>86.415999999999997</c:v>
                </c:pt>
                <c:pt idx="3622">
                  <c:v>84.477999999999994</c:v>
                </c:pt>
                <c:pt idx="3623">
                  <c:v>82.204999999999998</c:v>
                </c:pt>
                <c:pt idx="3624">
                  <c:v>79.165999999999997</c:v>
                </c:pt>
                <c:pt idx="3625">
                  <c:v>74.335999999999999</c:v>
                </c:pt>
                <c:pt idx="3626">
                  <c:v>55.896000000000001</c:v>
                </c:pt>
                <c:pt idx="3627">
                  <c:v>72.247</c:v>
                </c:pt>
                <c:pt idx="3628">
                  <c:v>78.421999999999997</c:v>
                </c:pt>
                <c:pt idx="3629">
                  <c:v>82.119</c:v>
                </c:pt>
                <c:pt idx="3630">
                  <c:v>84.116</c:v>
                </c:pt>
                <c:pt idx="3631">
                  <c:v>85.975999999999999</c:v>
                </c:pt>
                <c:pt idx="3632">
                  <c:v>87.358999999999995</c:v>
                </c:pt>
                <c:pt idx="3633">
                  <c:v>88.260999999999996</c:v>
                </c:pt>
                <c:pt idx="3634">
                  <c:v>88.501999999999995</c:v>
                </c:pt>
                <c:pt idx="3635">
                  <c:v>89.094999999999999</c:v>
                </c:pt>
                <c:pt idx="3636">
                  <c:v>89.393000000000001</c:v>
                </c:pt>
                <c:pt idx="3637">
                  <c:v>89.382000000000005</c:v>
                </c:pt>
                <c:pt idx="3638">
                  <c:v>88.832999999999998</c:v>
                </c:pt>
                <c:pt idx="3639">
                  <c:v>88.539000000000001</c:v>
                </c:pt>
                <c:pt idx="3640">
                  <c:v>87.960999999999999</c:v>
                </c:pt>
                <c:pt idx="3641">
                  <c:v>86.994</c:v>
                </c:pt>
                <c:pt idx="3642">
                  <c:v>85.146000000000001</c:v>
                </c:pt>
                <c:pt idx="3643">
                  <c:v>83.263999999999996</c:v>
                </c:pt>
                <c:pt idx="3644">
                  <c:v>80.543000000000006</c:v>
                </c:pt>
                <c:pt idx="3645">
                  <c:v>76.001000000000005</c:v>
                </c:pt>
                <c:pt idx="3646">
                  <c:v>63.773000000000003</c:v>
                </c:pt>
                <c:pt idx="3647">
                  <c:v>70.356999999999999</c:v>
                </c:pt>
                <c:pt idx="3648">
                  <c:v>78.194000000000003</c:v>
                </c:pt>
                <c:pt idx="3649">
                  <c:v>81.921999999999997</c:v>
                </c:pt>
                <c:pt idx="3650">
                  <c:v>84.212999999999994</c:v>
                </c:pt>
                <c:pt idx="3651">
                  <c:v>86.311000000000007</c:v>
                </c:pt>
                <c:pt idx="3652">
                  <c:v>87.801000000000002</c:v>
                </c:pt>
                <c:pt idx="3653">
                  <c:v>88.843999999999994</c:v>
                </c:pt>
                <c:pt idx="3654">
                  <c:v>89.301000000000002</c:v>
                </c:pt>
                <c:pt idx="3655">
                  <c:v>89.956000000000003</c:v>
                </c:pt>
                <c:pt idx="3656">
                  <c:v>90.353999999999999</c:v>
                </c:pt>
                <c:pt idx="3657">
                  <c:v>90.563999999999993</c:v>
                </c:pt>
                <c:pt idx="3658">
                  <c:v>90.165999999999997</c:v>
                </c:pt>
                <c:pt idx="3659">
                  <c:v>89.960999999999999</c:v>
                </c:pt>
                <c:pt idx="3660">
                  <c:v>89.596999999999994</c:v>
                </c:pt>
                <c:pt idx="3661">
                  <c:v>89.045000000000002</c:v>
                </c:pt>
                <c:pt idx="3662">
                  <c:v>87.733000000000004</c:v>
                </c:pt>
                <c:pt idx="3663">
                  <c:v>86.415000000000006</c:v>
                </c:pt>
                <c:pt idx="3664">
                  <c:v>84.736999999999995</c:v>
                </c:pt>
                <c:pt idx="3665">
                  <c:v>81.858000000000004</c:v>
                </c:pt>
                <c:pt idx="3666">
                  <c:v>77.760000000000005</c:v>
                </c:pt>
                <c:pt idx="3667">
                  <c:v>68.936999999999998</c:v>
                </c:pt>
                <c:pt idx="3668">
                  <c:v>66.816000000000003</c:v>
                </c:pt>
                <c:pt idx="3669">
                  <c:v>76.498000000000005</c:v>
                </c:pt>
                <c:pt idx="3670">
                  <c:v>81.441999999999993</c:v>
                </c:pt>
                <c:pt idx="3671">
                  <c:v>84.384</c:v>
                </c:pt>
                <c:pt idx="3672">
                  <c:v>86.412999999999997</c:v>
                </c:pt>
                <c:pt idx="3673">
                  <c:v>87.513999999999996</c:v>
                </c:pt>
                <c:pt idx="3674">
                  <c:v>88.748999999999995</c:v>
                </c:pt>
                <c:pt idx="3675">
                  <c:v>89.686999999999998</c:v>
                </c:pt>
                <c:pt idx="3676">
                  <c:v>90.316999999999993</c:v>
                </c:pt>
                <c:pt idx="3677">
                  <c:v>90.346999999999994</c:v>
                </c:pt>
                <c:pt idx="3678">
                  <c:v>90.673000000000002</c:v>
                </c:pt>
                <c:pt idx="3679">
                  <c:v>90.709000000000003</c:v>
                </c:pt>
                <c:pt idx="3680">
                  <c:v>90.539000000000001</c:v>
                </c:pt>
                <c:pt idx="3681">
                  <c:v>89.856999999999999</c:v>
                </c:pt>
                <c:pt idx="3682">
                  <c:v>89.296999999999997</c:v>
                </c:pt>
                <c:pt idx="3683">
                  <c:v>88.522999999999996</c:v>
                </c:pt>
                <c:pt idx="3684">
                  <c:v>87.433000000000007</c:v>
                </c:pt>
                <c:pt idx="3685">
                  <c:v>85.549000000000007</c:v>
                </c:pt>
                <c:pt idx="3686">
                  <c:v>83.403999999999996</c:v>
                </c:pt>
                <c:pt idx="3687">
                  <c:v>80.451999999999998</c:v>
                </c:pt>
                <c:pt idx="3688">
                  <c:v>75.103999999999999</c:v>
                </c:pt>
                <c:pt idx="3689">
                  <c:v>56.798000000000002</c:v>
                </c:pt>
                <c:pt idx="3690">
                  <c:v>73.066999999999993</c:v>
                </c:pt>
                <c:pt idx="3691">
                  <c:v>79.486000000000004</c:v>
                </c:pt>
                <c:pt idx="3692">
                  <c:v>82.757999999999996</c:v>
                </c:pt>
                <c:pt idx="3693">
                  <c:v>84.747</c:v>
                </c:pt>
                <c:pt idx="3694">
                  <c:v>86.56</c:v>
                </c:pt>
                <c:pt idx="3695">
                  <c:v>87.986999999999995</c:v>
                </c:pt>
                <c:pt idx="3696">
                  <c:v>88.863</c:v>
                </c:pt>
                <c:pt idx="3697">
                  <c:v>89.123999999999995</c:v>
                </c:pt>
                <c:pt idx="3698">
                  <c:v>89.620999999999995</c:v>
                </c:pt>
                <c:pt idx="3699">
                  <c:v>89.927000000000007</c:v>
                </c:pt>
                <c:pt idx="3700">
                  <c:v>90.046000000000006</c:v>
                </c:pt>
                <c:pt idx="3701">
                  <c:v>89.433999999999997</c:v>
                </c:pt>
                <c:pt idx="3702">
                  <c:v>89.037999999999997</c:v>
                </c:pt>
                <c:pt idx="3703">
                  <c:v>88.558999999999997</c:v>
                </c:pt>
                <c:pt idx="3704">
                  <c:v>87.641999999999996</c:v>
                </c:pt>
                <c:pt idx="3705">
                  <c:v>85.950999999999993</c:v>
                </c:pt>
                <c:pt idx="3706">
                  <c:v>84.182000000000002</c:v>
                </c:pt>
                <c:pt idx="3707">
                  <c:v>81.709999999999994</c:v>
                </c:pt>
                <c:pt idx="3708">
                  <c:v>78.176000000000002</c:v>
                </c:pt>
                <c:pt idx="3709">
                  <c:v>70.703000000000003</c:v>
                </c:pt>
                <c:pt idx="3710">
                  <c:v>63.707000000000001</c:v>
                </c:pt>
                <c:pt idx="3711">
                  <c:v>75.628</c:v>
                </c:pt>
                <c:pt idx="3712">
                  <c:v>80.308999999999997</c:v>
                </c:pt>
                <c:pt idx="3713">
                  <c:v>83.1</c:v>
                </c:pt>
                <c:pt idx="3714">
                  <c:v>85.376999999999995</c:v>
                </c:pt>
                <c:pt idx="3715">
                  <c:v>86.956999999999994</c:v>
                </c:pt>
                <c:pt idx="3716">
                  <c:v>88.129000000000005</c:v>
                </c:pt>
                <c:pt idx="3717">
                  <c:v>88.492999999999995</c:v>
                </c:pt>
                <c:pt idx="3718">
                  <c:v>89.14</c:v>
                </c:pt>
                <c:pt idx="3719">
                  <c:v>89.447999999999993</c:v>
                </c:pt>
                <c:pt idx="3720">
                  <c:v>89.213999999999999</c:v>
                </c:pt>
                <c:pt idx="3721">
                  <c:v>89.203999999999994</c:v>
                </c:pt>
                <c:pt idx="3722">
                  <c:v>88.912999999999997</c:v>
                </c:pt>
                <c:pt idx="3723">
                  <c:v>88.35</c:v>
                </c:pt>
                <c:pt idx="3724">
                  <c:v>87.16</c:v>
                </c:pt>
                <c:pt idx="3725">
                  <c:v>86.212000000000003</c:v>
                </c:pt>
                <c:pt idx="3726">
                  <c:v>84.587000000000003</c:v>
                </c:pt>
                <c:pt idx="3727">
                  <c:v>82.370999999999995</c:v>
                </c:pt>
                <c:pt idx="3728">
                  <c:v>78.698999999999998</c:v>
                </c:pt>
                <c:pt idx="3729">
                  <c:v>71.588999999999999</c:v>
                </c:pt>
                <c:pt idx="3730">
                  <c:v>59.877000000000002</c:v>
                </c:pt>
                <c:pt idx="3731">
                  <c:v>74.798000000000002</c:v>
                </c:pt>
                <c:pt idx="3732">
                  <c:v>80.05</c:v>
                </c:pt>
                <c:pt idx="3733">
                  <c:v>83.338999999999999</c:v>
                </c:pt>
                <c:pt idx="3734">
                  <c:v>85.456999999999994</c:v>
                </c:pt>
                <c:pt idx="3735">
                  <c:v>87.144000000000005</c:v>
                </c:pt>
                <c:pt idx="3736">
                  <c:v>88.001000000000005</c:v>
                </c:pt>
                <c:pt idx="3737">
                  <c:v>88.983999999999995</c:v>
                </c:pt>
                <c:pt idx="3738">
                  <c:v>89.713999999999999</c:v>
                </c:pt>
                <c:pt idx="3739">
                  <c:v>90.206000000000003</c:v>
                </c:pt>
                <c:pt idx="3740">
                  <c:v>90.111999999999995</c:v>
                </c:pt>
                <c:pt idx="3741">
                  <c:v>90.254000000000005</c:v>
                </c:pt>
                <c:pt idx="3742">
                  <c:v>90.07</c:v>
                </c:pt>
                <c:pt idx="3743">
                  <c:v>89.712999999999994</c:v>
                </c:pt>
                <c:pt idx="3744">
                  <c:v>88.698999999999998</c:v>
                </c:pt>
                <c:pt idx="3745">
                  <c:v>87.924999999999997</c:v>
                </c:pt>
                <c:pt idx="3746">
                  <c:v>86.754000000000005</c:v>
                </c:pt>
                <c:pt idx="3747">
                  <c:v>85.015000000000001</c:v>
                </c:pt>
                <c:pt idx="3748">
                  <c:v>82.043000000000006</c:v>
                </c:pt>
                <c:pt idx="3749">
                  <c:v>78.394000000000005</c:v>
                </c:pt>
                <c:pt idx="3750">
                  <c:v>71.606999999999999</c:v>
                </c:pt>
                <c:pt idx="3751">
                  <c:v>62.131999999999998</c:v>
                </c:pt>
                <c:pt idx="3752">
                  <c:v>75.858999999999995</c:v>
                </c:pt>
                <c:pt idx="3753">
                  <c:v>80.97</c:v>
                </c:pt>
                <c:pt idx="3754">
                  <c:v>84.210999999999999</c:v>
                </c:pt>
                <c:pt idx="3755">
                  <c:v>86.332999999999998</c:v>
                </c:pt>
                <c:pt idx="3756">
                  <c:v>87.53</c:v>
                </c:pt>
                <c:pt idx="3757">
                  <c:v>88.911000000000001</c:v>
                </c:pt>
                <c:pt idx="3758">
                  <c:v>89.832999999999998</c:v>
                </c:pt>
                <c:pt idx="3759">
                  <c:v>90.441000000000003</c:v>
                </c:pt>
                <c:pt idx="3760">
                  <c:v>90.543000000000006</c:v>
                </c:pt>
                <c:pt idx="3761">
                  <c:v>90.855999999999995</c:v>
                </c:pt>
                <c:pt idx="3762">
                  <c:v>90.933999999999997</c:v>
                </c:pt>
                <c:pt idx="3763">
                  <c:v>90.852999999999994</c:v>
                </c:pt>
                <c:pt idx="3764">
                  <c:v>90.197999999999993</c:v>
                </c:pt>
                <c:pt idx="3765">
                  <c:v>89.656000000000006</c:v>
                </c:pt>
                <c:pt idx="3766">
                  <c:v>88.932000000000002</c:v>
                </c:pt>
                <c:pt idx="3767">
                  <c:v>87.882000000000005</c:v>
                </c:pt>
                <c:pt idx="3768">
                  <c:v>85.991</c:v>
                </c:pt>
                <c:pt idx="3769">
                  <c:v>83.820999999999998</c:v>
                </c:pt>
                <c:pt idx="3770">
                  <c:v>80.897000000000006</c:v>
                </c:pt>
                <c:pt idx="3771">
                  <c:v>75.713999999999999</c:v>
                </c:pt>
                <c:pt idx="3772">
                  <c:v>59.146999999999998</c:v>
                </c:pt>
                <c:pt idx="3773">
                  <c:v>72.965000000000003</c:v>
                </c:pt>
                <c:pt idx="3774">
                  <c:v>79.290000000000006</c:v>
                </c:pt>
                <c:pt idx="3775">
                  <c:v>82.421999999999997</c:v>
                </c:pt>
                <c:pt idx="3776">
                  <c:v>85.111999999999995</c:v>
                </c:pt>
                <c:pt idx="3777">
                  <c:v>86.994</c:v>
                </c:pt>
                <c:pt idx="3778">
                  <c:v>88.322000000000003</c:v>
                </c:pt>
                <c:pt idx="3779">
                  <c:v>88.911000000000001</c:v>
                </c:pt>
                <c:pt idx="3780">
                  <c:v>89.74</c:v>
                </c:pt>
                <c:pt idx="3781">
                  <c:v>90.25</c:v>
                </c:pt>
                <c:pt idx="3782">
                  <c:v>90.587999999999994</c:v>
                </c:pt>
                <c:pt idx="3783">
                  <c:v>90.278000000000006</c:v>
                </c:pt>
                <c:pt idx="3784">
                  <c:v>90.227000000000004</c:v>
                </c:pt>
                <c:pt idx="3785">
                  <c:v>89.956000000000003</c:v>
                </c:pt>
                <c:pt idx="3786">
                  <c:v>89.457999999999998</c:v>
                </c:pt>
                <c:pt idx="3787">
                  <c:v>88.344999999999999</c:v>
                </c:pt>
                <c:pt idx="3788">
                  <c:v>87.272000000000006</c:v>
                </c:pt>
                <c:pt idx="3789">
                  <c:v>85.864000000000004</c:v>
                </c:pt>
                <c:pt idx="3790">
                  <c:v>83.786000000000001</c:v>
                </c:pt>
                <c:pt idx="3791">
                  <c:v>80.488</c:v>
                </c:pt>
                <c:pt idx="3792">
                  <c:v>75.314999999999998</c:v>
                </c:pt>
                <c:pt idx="3793">
                  <c:v>59.75</c:v>
                </c:pt>
                <c:pt idx="3794">
                  <c:v>71.650999999999996</c:v>
                </c:pt>
                <c:pt idx="3795">
                  <c:v>78.471999999999994</c:v>
                </c:pt>
                <c:pt idx="3796">
                  <c:v>82.346999999999994</c:v>
                </c:pt>
                <c:pt idx="3797">
                  <c:v>84.861000000000004</c:v>
                </c:pt>
                <c:pt idx="3798">
                  <c:v>86.552000000000007</c:v>
                </c:pt>
                <c:pt idx="3799">
                  <c:v>87.36</c:v>
                </c:pt>
                <c:pt idx="3800">
                  <c:v>88.528999999999996</c:v>
                </c:pt>
                <c:pt idx="3801">
                  <c:v>89.28</c:v>
                </c:pt>
                <c:pt idx="3802">
                  <c:v>89.697000000000003</c:v>
                </c:pt>
                <c:pt idx="3803">
                  <c:v>89.564999999999998</c:v>
                </c:pt>
                <c:pt idx="3804">
                  <c:v>89.655000000000001</c:v>
                </c:pt>
                <c:pt idx="3805">
                  <c:v>89.516000000000005</c:v>
                </c:pt>
                <c:pt idx="3806">
                  <c:v>89.132000000000005</c:v>
                </c:pt>
                <c:pt idx="3807">
                  <c:v>88.02</c:v>
                </c:pt>
                <c:pt idx="3808">
                  <c:v>87.042000000000002</c:v>
                </c:pt>
                <c:pt idx="3809">
                  <c:v>85.816999999999993</c:v>
                </c:pt>
                <c:pt idx="3810">
                  <c:v>84.007999999999996</c:v>
                </c:pt>
                <c:pt idx="3811">
                  <c:v>80.891999999999996</c:v>
                </c:pt>
                <c:pt idx="3812">
                  <c:v>76.311000000000007</c:v>
                </c:pt>
                <c:pt idx="3813">
                  <c:v>65.787999999999997</c:v>
                </c:pt>
                <c:pt idx="3814">
                  <c:v>68.796000000000006</c:v>
                </c:pt>
                <c:pt idx="3815">
                  <c:v>77.658000000000001</c:v>
                </c:pt>
                <c:pt idx="3816">
                  <c:v>81.992000000000004</c:v>
                </c:pt>
                <c:pt idx="3817">
                  <c:v>84.477999999999994</c:v>
                </c:pt>
                <c:pt idx="3818">
                  <c:v>86.468000000000004</c:v>
                </c:pt>
                <c:pt idx="3819">
                  <c:v>87.503</c:v>
                </c:pt>
                <c:pt idx="3820">
                  <c:v>88.688000000000002</c:v>
                </c:pt>
                <c:pt idx="3821">
                  <c:v>89.444000000000003</c:v>
                </c:pt>
                <c:pt idx="3822">
                  <c:v>89.555000000000007</c:v>
                </c:pt>
                <c:pt idx="3823">
                  <c:v>89.932000000000002</c:v>
                </c:pt>
                <c:pt idx="3824">
                  <c:v>90.085999999999999</c:v>
                </c:pt>
                <c:pt idx="3825">
                  <c:v>90.126999999999995</c:v>
                </c:pt>
                <c:pt idx="3826">
                  <c:v>89.41</c:v>
                </c:pt>
                <c:pt idx="3827">
                  <c:v>88.947000000000003</c:v>
                </c:pt>
                <c:pt idx="3828">
                  <c:v>88.257999999999996</c:v>
                </c:pt>
                <c:pt idx="3829">
                  <c:v>87.141000000000005</c:v>
                </c:pt>
                <c:pt idx="3830">
                  <c:v>85.153999999999996</c:v>
                </c:pt>
                <c:pt idx="3831">
                  <c:v>83.031999999999996</c:v>
                </c:pt>
                <c:pt idx="3832">
                  <c:v>79.58</c:v>
                </c:pt>
                <c:pt idx="3833">
                  <c:v>73.896000000000001</c:v>
                </c:pt>
                <c:pt idx="3834">
                  <c:v>27.966000000000001</c:v>
                </c:pt>
                <c:pt idx="3835">
                  <c:v>74.524000000000001</c:v>
                </c:pt>
                <c:pt idx="3836">
                  <c:v>80.233999999999995</c:v>
                </c:pt>
                <c:pt idx="3837">
                  <c:v>83.495000000000005</c:v>
                </c:pt>
                <c:pt idx="3838">
                  <c:v>85.525999999999996</c:v>
                </c:pt>
                <c:pt idx="3839">
                  <c:v>87.460999999999999</c:v>
                </c:pt>
                <c:pt idx="3840">
                  <c:v>88.828999999999994</c:v>
                </c:pt>
                <c:pt idx="3841">
                  <c:v>89.808000000000007</c:v>
                </c:pt>
                <c:pt idx="3842">
                  <c:v>90.078999999999994</c:v>
                </c:pt>
                <c:pt idx="3843">
                  <c:v>90.697000000000003</c:v>
                </c:pt>
                <c:pt idx="3844">
                  <c:v>90.963999999999999</c:v>
                </c:pt>
                <c:pt idx="3845">
                  <c:v>91.122</c:v>
                </c:pt>
                <c:pt idx="3846">
                  <c:v>90.673000000000002</c:v>
                </c:pt>
                <c:pt idx="3847">
                  <c:v>90.412000000000006</c:v>
                </c:pt>
                <c:pt idx="3848">
                  <c:v>89.905000000000001</c:v>
                </c:pt>
                <c:pt idx="3849">
                  <c:v>89.188000000000002</c:v>
                </c:pt>
                <c:pt idx="3850">
                  <c:v>87.882000000000005</c:v>
                </c:pt>
                <c:pt idx="3851">
                  <c:v>86.463999999999999</c:v>
                </c:pt>
                <c:pt idx="3852">
                  <c:v>84.527000000000001</c:v>
                </c:pt>
                <c:pt idx="3853">
                  <c:v>81.841999999999999</c:v>
                </c:pt>
                <c:pt idx="3854">
                  <c:v>76.715999999999994</c:v>
                </c:pt>
                <c:pt idx="3855">
                  <c:v>63.52</c:v>
                </c:pt>
                <c:pt idx="3856">
                  <c:v>71.308000000000007</c:v>
                </c:pt>
                <c:pt idx="3857">
                  <c:v>79.087000000000003</c:v>
                </c:pt>
                <c:pt idx="3858">
                  <c:v>82.566999999999993</c:v>
                </c:pt>
                <c:pt idx="3859">
                  <c:v>85.272999999999996</c:v>
                </c:pt>
                <c:pt idx="3860">
                  <c:v>87.248999999999995</c:v>
                </c:pt>
                <c:pt idx="3861">
                  <c:v>88.59</c:v>
                </c:pt>
                <c:pt idx="3862">
                  <c:v>89.191000000000003</c:v>
                </c:pt>
                <c:pt idx="3863">
                  <c:v>90.08</c:v>
                </c:pt>
                <c:pt idx="3864">
                  <c:v>90.718000000000004</c:v>
                </c:pt>
                <c:pt idx="3865">
                  <c:v>91.082999999999998</c:v>
                </c:pt>
                <c:pt idx="3866">
                  <c:v>90.858999999999995</c:v>
                </c:pt>
                <c:pt idx="3867">
                  <c:v>90.748999999999995</c:v>
                </c:pt>
                <c:pt idx="3868">
                  <c:v>90.558999999999997</c:v>
                </c:pt>
                <c:pt idx="3869">
                  <c:v>90.114000000000004</c:v>
                </c:pt>
                <c:pt idx="3870">
                  <c:v>89.094999999999999</c:v>
                </c:pt>
                <c:pt idx="3871">
                  <c:v>88.052000000000007</c:v>
                </c:pt>
                <c:pt idx="3872">
                  <c:v>86.716999999999999</c:v>
                </c:pt>
                <c:pt idx="3873">
                  <c:v>84.858000000000004</c:v>
                </c:pt>
                <c:pt idx="3874">
                  <c:v>81.911000000000001</c:v>
                </c:pt>
                <c:pt idx="3875">
                  <c:v>77.804000000000002</c:v>
                </c:pt>
                <c:pt idx="3876">
                  <c:v>69.076999999999998</c:v>
                </c:pt>
                <c:pt idx="3877">
                  <c:v>66.049000000000007</c:v>
                </c:pt>
                <c:pt idx="3878">
                  <c:v>76.941999999999993</c:v>
                </c:pt>
                <c:pt idx="3879">
                  <c:v>81.756</c:v>
                </c:pt>
                <c:pt idx="3880">
                  <c:v>84.552999999999997</c:v>
                </c:pt>
                <c:pt idx="3881">
                  <c:v>86.001999999999995</c:v>
                </c:pt>
                <c:pt idx="3882">
                  <c:v>87.673000000000002</c:v>
                </c:pt>
                <c:pt idx="3883">
                  <c:v>88.768000000000001</c:v>
                </c:pt>
                <c:pt idx="3884">
                  <c:v>89.533000000000001</c:v>
                </c:pt>
                <c:pt idx="3885">
                  <c:v>89.679000000000002</c:v>
                </c:pt>
                <c:pt idx="3886">
                  <c:v>90.114000000000004</c:v>
                </c:pt>
                <c:pt idx="3887">
                  <c:v>90.212000000000003</c:v>
                </c:pt>
                <c:pt idx="3888">
                  <c:v>90.183000000000007</c:v>
                </c:pt>
                <c:pt idx="3889">
                  <c:v>89.525000000000006</c:v>
                </c:pt>
                <c:pt idx="3890">
                  <c:v>89.052999999999997</c:v>
                </c:pt>
                <c:pt idx="3891">
                  <c:v>88.302000000000007</c:v>
                </c:pt>
                <c:pt idx="3892">
                  <c:v>87.149000000000001</c:v>
                </c:pt>
                <c:pt idx="3893">
                  <c:v>85.24</c:v>
                </c:pt>
                <c:pt idx="3894">
                  <c:v>83.004999999999995</c:v>
                </c:pt>
                <c:pt idx="3895">
                  <c:v>79.840999999999994</c:v>
                </c:pt>
                <c:pt idx="3896">
                  <c:v>74.11</c:v>
                </c:pt>
                <c:pt idx="3897">
                  <c:v>41.101999999999997</c:v>
                </c:pt>
                <c:pt idx="3898">
                  <c:v>74.167000000000002</c:v>
                </c:pt>
                <c:pt idx="3899">
                  <c:v>79.725999999999999</c:v>
                </c:pt>
                <c:pt idx="3900">
                  <c:v>83.114999999999995</c:v>
                </c:pt>
                <c:pt idx="3901">
                  <c:v>85.102999999999994</c:v>
                </c:pt>
                <c:pt idx="3902">
                  <c:v>86.926000000000002</c:v>
                </c:pt>
                <c:pt idx="3903">
                  <c:v>88.227000000000004</c:v>
                </c:pt>
                <c:pt idx="3904">
                  <c:v>89.135999999999996</c:v>
                </c:pt>
                <c:pt idx="3905">
                  <c:v>89.356999999999999</c:v>
                </c:pt>
                <c:pt idx="3906">
                  <c:v>89.9</c:v>
                </c:pt>
                <c:pt idx="3907">
                  <c:v>90.215000000000003</c:v>
                </c:pt>
                <c:pt idx="3908">
                  <c:v>90.192999999999998</c:v>
                </c:pt>
                <c:pt idx="3909">
                  <c:v>89.599000000000004</c:v>
                </c:pt>
                <c:pt idx="3910">
                  <c:v>89.259</c:v>
                </c:pt>
                <c:pt idx="3911">
                  <c:v>88.677000000000007</c:v>
                </c:pt>
                <c:pt idx="3912">
                  <c:v>87.74</c:v>
                </c:pt>
                <c:pt idx="3913">
                  <c:v>85.95</c:v>
                </c:pt>
                <c:pt idx="3914">
                  <c:v>83.968999999999994</c:v>
                </c:pt>
                <c:pt idx="3915">
                  <c:v>81.168999999999997</c:v>
                </c:pt>
                <c:pt idx="3916">
                  <c:v>76.712000000000003</c:v>
                </c:pt>
                <c:pt idx="3917">
                  <c:v>64.378</c:v>
                </c:pt>
                <c:pt idx="3918">
                  <c:v>71.652000000000001</c:v>
                </c:pt>
                <c:pt idx="3919">
                  <c:v>78.808999999999997</c:v>
                </c:pt>
                <c:pt idx="3920">
                  <c:v>82.677999999999997</c:v>
                </c:pt>
                <c:pt idx="3921">
                  <c:v>85.004000000000005</c:v>
                </c:pt>
                <c:pt idx="3922">
                  <c:v>87.001000000000005</c:v>
                </c:pt>
                <c:pt idx="3923">
                  <c:v>88.402000000000001</c:v>
                </c:pt>
                <c:pt idx="3924">
                  <c:v>89.466999999999999</c:v>
                </c:pt>
                <c:pt idx="3925">
                  <c:v>89.983999999999995</c:v>
                </c:pt>
                <c:pt idx="3926">
                  <c:v>90.557000000000002</c:v>
                </c:pt>
                <c:pt idx="3927">
                  <c:v>90.918999999999997</c:v>
                </c:pt>
                <c:pt idx="3928">
                  <c:v>90.724000000000004</c:v>
                </c:pt>
                <c:pt idx="3929">
                  <c:v>90.742999999999995</c:v>
                </c:pt>
                <c:pt idx="3930">
                  <c:v>90.495000000000005</c:v>
                </c:pt>
                <c:pt idx="3931">
                  <c:v>90.102000000000004</c:v>
                </c:pt>
                <c:pt idx="3932">
                  <c:v>89.031999999999996</c:v>
                </c:pt>
                <c:pt idx="3933">
                  <c:v>88.108000000000004</c:v>
                </c:pt>
                <c:pt idx="3934">
                  <c:v>86.784999999999997</c:v>
                </c:pt>
                <c:pt idx="3935">
                  <c:v>84.938999999999993</c:v>
                </c:pt>
                <c:pt idx="3936">
                  <c:v>81.93</c:v>
                </c:pt>
                <c:pt idx="3937">
                  <c:v>77.605000000000004</c:v>
                </c:pt>
                <c:pt idx="3938">
                  <c:v>67.129000000000005</c:v>
                </c:pt>
                <c:pt idx="3939">
                  <c:v>69.662000000000006</c:v>
                </c:pt>
                <c:pt idx="3940">
                  <c:v>78.331999999999994</c:v>
                </c:pt>
                <c:pt idx="3941">
                  <c:v>82.772000000000006</c:v>
                </c:pt>
                <c:pt idx="3942">
                  <c:v>85.346999999999994</c:v>
                </c:pt>
                <c:pt idx="3943">
                  <c:v>87.331000000000003</c:v>
                </c:pt>
                <c:pt idx="3944">
                  <c:v>88.332999999999998</c:v>
                </c:pt>
                <c:pt idx="3945">
                  <c:v>89.606999999999999</c:v>
                </c:pt>
                <c:pt idx="3946">
                  <c:v>90.42</c:v>
                </c:pt>
                <c:pt idx="3947">
                  <c:v>90.974000000000004</c:v>
                </c:pt>
                <c:pt idx="3948">
                  <c:v>90.944999999999993</c:v>
                </c:pt>
                <c:pt idx="3949">
                  <c:v>91.206999999999994</c:v>
                </c:pt>
                <c:pt idx="3950">
                  <c:v>91.301000000000002</c:v>
                </c:pt>
                <c:pt idx="3951">
                  <c:v>91.066000000000003</c:v>
                </c:pt>
                <c:pt idx="3952">
                  <c:v>90.302000000000007</c:v>
                </c:pt>
                <c:pt idx="3953">
                  <c:v>89.760999999999996</c:v>
                </c:pt>
                <c:pt idx="3954">
                  <c:v>88.844999999999999</c:v>
                </c:pt>
                <c:pt idx="3955">
                  <c:v>87.551000000000002</c:v>
                </c:pt>
                <c:pt idx="3956">
                  <c:v>85.522000000000006</c:v>
                </c:pt>
                <c:pt idx="3957">
                  <c:v>83.022000000000006</c:v>
                </c:pt>
                <c:pt idx="3958">
                  <c:v>79.433000000000007</c:v>
                </c:pt>
                <c:pt idx="3959">
                  <c:v>72.799000000000007</c:v>
                </c:pt>
                <c:pt idx="3960">
                  <c:v>59.725000000000001</c:v>
                </c:pt>
                <c:pt idx="3961">
                  <c:v>76.100999999999999</c:v>
                </c:pt>
                <c:pt idx="3962">
                  <c:v>81.165999999999997</c:v>
                </c:pt>
                <c:pt idx="3963">
                  <c:v>84.278999999999996</c:v>
                </c:pt>
                <c:pt idx="3964">
                  <c:v>86.093999999999994</c:v>
                </c:pt>
                <c:pt idx="3965">
                  <c:v>87.900999999999996</c:v>
                </c:pt>
                <c:pt idx="3966">
                  <c:v>89.149000000000001</c:v>
                </c:pt>
                <c:pt idx="3967">
                  <c:v>89.893000000000001</c:v>
                </c:pt>
                <c:pt idx="3968">
                  <c:v>90.131</c:v>
                </c:pt>
                <c:pt idx="3969">
                  <c:v>90.531000000000006</c:v>
                </c:pt>
                <c:pt idx="3970">
                  <c:v>90.83</c:v>
                </c:pt>
                <c:pt idx="3971">
                  <c:v>90.816999999999993</c:v>
                </c:pt>
                <c:pt idx="3972">
                  <c:v>90.174999999999997</c:v>
                </c:pt>
                <c:pt idx="3973">
                  <c:v>89.668000000000006</c:v>
                </c:pt>
                <c:pt idx="3974">
                  <c:v>89.088999999999999</c:v>
                </c:pt>
                <c:pt idx="3975">
                  <c:v>88.317999999999998</c:v>
                </c:pt>
                <c:pt idx="3976">
                  <c:v>86.557000000000002</c:v>
                </c:pt>
                <c:pt idx="3977">
                  <c:v>84.596000000000004</c:v>
                </c:pt>
                <c:pt idx="3978">
                  <c:v>82.209000000000003</c:v>
                </c:pt>
                <c:pt idx="3979">
                  <c:v>78.039000000000001</c:v>
                </c:pt>
                <c:pt idx="3980">
                  <c:v>68.022999999999996</c:v>
                </c:pt>
                <c:pt idx="3981">
                  <c:v>68.403999999999996</c:v>
                </c:pt>
                <c:pt idx="3982">
                  <c:v>77.781999999999996</c:v>
                </c:pt>
                <c:pt idx="3983">
                  <c:v>81.436000000000007</c:v>
                </c:pt>
                <c:pt idx="3984">
                  <c:v>84.337000000000003</c:v>
                </c:pt>
                <c:pt idx="3985">
                  <c:v>86.48</c:v>
                </c:pt>
                <c:pt idx="3986">
                  <c:v>87.927999999999997</c:v>
                </c:pt>
                <c:pt idx="3987">
                  <c:v>88.486999999999995</c:v>
                </c:pt>
                <c:pt idx="3988">
                  <c:v>89.426000000000002</c:v>
                </c:pt>
                <c:pt idx="3989">
                  <c:v>90.07</c:v>
                </c:pt>
                <c:pt idx="3990">
                  <c:v>90.451999999999998</c:v>
                </c:pt>
                <c:pt idx="3991">
                  <c:v>90.147999999999996</c:v>
                </c:pt>
                <c:pt idx="3992">
                  <c:v>90.052000000000007</c:v>
                </c:pt>
                <c:pt idx="3993">
                  <c:v>89.763999999999996</c:v>
                </c:pt>
                <c:pt idx="3994">
                  <c:v>89.225999999999999</c:v>
                </c:pt>
                <c:pt idx="3995">
                  <c:v>88.037999999999997</c:v>
                </c:pt>
                <c:pt idx="3996">
                  <c:v>86.876999999999995</c:v>
                </c:pt>
                <c:pt idx="3997">
                  <c:v>85.251999999999995</c:v>
                </c:pt>
                <c:pt idx="3998">
                  <c:v>82.828999999999994</c:v>
                </c:pt>
                <c:pt idx="3999">
                  <c:v>79.055999999999997</c:v>
                </c:pt>
                <c:pt idx="4000">
                  <c:v>72.477000000000004</c:v>
                </c:pt>
                <c:pt idx="4001">
                  <c:v>58.674999999999997</c:v>
                </c:pt>
                <c:pt idx="4002">
                  <c:v>75.61</c:v>
                </c:pt>
                <c:pt idx="4003">
                  <c:v>80.436000000000007</c:v>
                </c:pt>
                <c:pt idx="4004">
                  <c:v>84.01</c:v>
                </c:pt>
                <c:pt idx="4005">
                  <c:v>86.221000000000004</c:v>
                </c:pt>
                <c:pt idx="4006">
                  <c:v>87.802999999999997</c:v>
                </c:pt>
                <c:pt idx="4007">
                  <c:v>88.733999999999995</c:v>
                </c:pt>
                <c:pt idx="4008">
                  <c:v>89.701999999999998</c:v>
                </c:pt>
                <c:pt idx="4009">
                  <c:v>90.367999999999995</c:v>
                </c:pt>
                <c:pt idx="4010">
                  <c:v>90.792000000000002</c:v>
                </c:pt>
                <c:pt idx="4011">
                  <c:v>90.61</c:v>
                </c:pt>
                <c:pt idx="4012">
                  <c:v>90.71</c:v>
                </c:pt>
                <c:pt idx="4013">
                  <c:v>90.629000000000005</c:v>
                </c:pt>
                <c:pt idx="4014">
                  <c:v>90.260999999999996</c:v>
                </c:pt>
                <c:pt idx="4015">
                  <c:v>89.274000000000001</c:v>
                </c:pt>
                <c:pt idx="4016">
                  <c:v>88.432000000000002</c:v>
                </c:pt>
                <c:pt idx="4017">
                  <c:v>87.183000000000007</c:v>
                </c:pt>
                <c:pt idx="4018">
                  <c:v>85.459000000000003</c:v>
                </c:pt>
                <c:pt idx="4019">
                  <c:v>82.49</c:v>
                </c:pt>
                <c:pt idx="4020">
                  <c:v>78.233000000000004</c:v>
                </c:pt>
                <c:pt idx="4021">
                  <c:v>69.525999999999996</c:v>
                </c:pt>
                <c:pt idx="4022">
                  <c:v>67.048000000000002</c:v>
                </c:pt>
                <c:pt idx="4023">
                  <c:v>77.614000000000004</c:v>
                </c:pt>
                <c:pt idx="4024">
                  <c:v>82.295000000000002</c:v>
                </c:pt>
                <c:pt idx="4025">
                  <c:v>85.108999999999995</c:v>
                </c:pt>
                <c:pt idx="4026">
                  <c:v>87.090999999999994</c:v>
                </c:pt>
                <c:pt idx="4027">
                  <c:v>88.322000000000003</c:v>
                </c:pt>
                <c:pt idx="4028">
                  <c:v>89.54</c:v>
                </c:pt>
                <c:pt idx="4029">
                  <c:v>90.445999999999998</c:v>
                </c:pt>
                <c:pt idx="4030">
                  <c:v>91.100999999999999</c:v>
                </c:pt>
                <c:pt idx="4031">
                  <c:v>91.174999999999997</c:v>
                </c:pt>
                <c:pt idx="4032">
                  <c:v>91.421000000000006</c:v>
                </c:pt>
                <c:pt idx="4033">
                  <c:v>91.457999999999998</c:v>
                </c:pt>
                <c:pt idx="4034">
                  <c:v>90.927000000000007</c:v>
                </c:pt>
                <c:pt idx="4035">
                  <c:v>90.623999999999995</c:v>
                </c:pt>
                <c:pt idx="4036">
                  <c:v>90.04</c:v>
                </c:pt>
                <c:pt idx="4037">
                  <c:v>89.24</c:v>
                </c:pt>
                <c:pt idx="4038">
                  <c:v>87.745000000000005</c:v>
                </c:pt>
                <c:pt idx="4039">
                  <c:v>86.177000000000007</c:v>
                </c:pt>
                <c:pt idx="4040">
                  <c:v>83.822999999999993</c:v>
                </c:pt>
                <c:pt idx="4041">
                  <c:v>80.463999999999999</c:v>
                </c:pt>
                <c:pt idx="4042">
                  <c:v>74.230999999999995</c:v>
                </c:pt>
                <c:pt idx="4043">
                  <c:v>54.768999999999998</c:v>
                </c:pt>
                <c:pt idx="4044">
                  <c:v>75.564999999999998</c:v>
                </c:pt>
                <c:pt idx="4045">
                  <c:v>81.159000000000006</c:v>
                </c:pt>
                <c:pt idx="4046">
                  <c:v>83.974999999999994</c:v>
                </c:pt>
                <c:pt idx="4047">
                  <c:v>86.411000000000001</c:v>
                </c:pt>
                <c:pt idx="4048">
                  <c:v>88.070999999999998</c:v>
                </c:pt>
                <c:pt idx="4049">
                  <c:v>89.268000000000001</c:v>
                </c:pt>
                <c:pt idx="4050">
                  <c:v>89.847999999999999</c:v>
                </c:pt>
                <c:pt idx="4051">
                  <c:v>90.597999999999999</c:v>
                </c:pt>
                <c:pt idx="4052">
                  <c:v>91.073999999999998</c:v>
                </c:pt>
                <c:pt idx="4053">
                  <c:v>91.337999999999994</c:v>
                </c:pt>
                <c:pt idx="4054">
                  <c:v>90.998999999999995</c:v>
                </c:pt>
                <c:pt idx="4055">
                  <c:v>90.894000000000005</c:v>
                </c:pt>
                <c:pt idx="4056">
                  <c:v>90.587000000000003</c:v>
                </c:pt>
                <c:pt idx="4057">
                  <c:v>89.986000000000004</c:v>
                </c:pt>
                <c:pt idx="4058">
                  <c:v>88.8</c:v>
                </c:pt>
                <c:pt idx="4059">
                  <c:v>87.686000000000007</c:v>
                </c:pt>
                <c:pt idx="4060">
                  <c:v>86.105999999999995</c:v>
                </c:pt>
                <c:pt idx="4061">
                  <c:v>83.91</c:v>
                </c:pt>
                <c:pt idx="4062">
                  <c:v>80.37</c:v>
                </c:pt>
                <c:pt idx="4063">
                  <c:v>74.296000000000006</c:v>
                </c:pt>
                <c:pt idx="4064">
                  <c:v>45.558</c:v>
                </c:pt>
                <c:pt idx="4065">
                  <c:v>75.052000000000007</c:v>
                </c:pt>
                <c:pt idx="4066">
                  <c:v>80.331999999999994</c:v>
                </c:pt>
                <c:pt idx="4067">
                  <c:v>83.738</c:v>
                </c:pt>
                <c:pt idx="4068">
                  <c:v>86.155000000000001</c:v>
                </c:pt>
                <c:pt idx="4069">
                  <c:v>87.680999999999997</c:v>
                </c:pt>
                <c:pt idx="4070">
                  <c:v>88.543999999999997</c:v>
                </c:pt>
                <c:pt idx="4071">
                  <c:v>89.543000000000006</c:v>
                </c:pt>
                <c:pt idx="4072">
                  <c:v>90.234999999999999</c:v>
                </c:pt>
                <c:pt idx="4073">
                  <c:v>90.596000000000004</c:v>
                </c:pt>
                <c:pt idx="4074">
                  <c:v>90.376999999999995</c:v>
                </c:pt>
                <c:pt idx="4075">
                  <c:v>90.5</c:v>
                </c:pt>
                <c:pt idx="4076">
                  <c:v>90.325000000000003</c:v>
                </c:pt>
                <c:pt idx="4077">
                  <c:v>89.917000000000002</c:v>
                </c:pt>
                <c:pt idx="4078">
                  <c:v>88.87</c:v>
                </c:pt>
                <c:pt idx="4079">
                  <c:v>87.778999999999996</c:v>
                </c:pt>
                <c:pt idx="4080">
                  <c:v>86.435000000000002</c:v>
                </c:pt>
                <c:pt idx="4081">
                  <c:v>84.652000000000001</c:v>
                </c:pt>
                <c:pt idx="4082">
                  <c:v>81.247</c:v>
                </c:pt>
                <c:pt idx="4083">
                  <c:v>76.341999999999999</c:v>
                </c:pt>
                <c:pt idx="4084">
                  <c:v>65.122</c:v>
                </c:pt>
                <c:pt idx="4085">
                  <c:v>70.292000000000002</c:v>
                </c:pt>
                <c:pt idx="4086">
                  <c:v>78.64</c:v>
                </c:pt>
                <c:pt idx="4087">
                  <c:v>82.658000000000001</c:v>
                </c:pt>
                <c:pt idx="4088">
                  <c:v>85.272000000000006</c:v>
                </c:pt>
                <c:pt idx="4089">
                  <c:v>86.754000000000005</c:v>
                </c:pt>
                <c:pt idx="4090">
                  <c:v>88.367000000000004</c:v>
                </c:pt>
                <c:pt idx="4091">
                  <c:v>89.497</c:v>
                </c:pt>
                <c:pt idx="4092">
                  <c:v>90.182000000000002</c:v>
                </c:pt>
                <c:pt idx="4093">
                  <c:v>90.314999999999998</c:v>
                </c:pt>
                <c:pt idx="4094">
                  <c:v>90.667000000000002</c:v>
                </c:pt>
                <c:pt idx="4095">
                  <c:v>90.869</c:v>
                </c:pt>
                <c:pt idx="4096">
                  <c:v>90.795000000000002</c:v>
                </c:pt>
                <c:pt idx="4097">
                  <c:v>90.046000000000006</c:v>
                </c:pt>
                <c:pt idx="4098">
                  <c:v>89.497</c:v>
                </c:pt>
                <c:pt idx="4099">
                  <c:v>88.778999999999996</c:v>
                </c:pt>
                <c:pt idx="4100">
                  <c:v>87.77</c:v>
                </c:pt>
                <c:pt idx="4101">
                  <c:v>85.793999999999997</c:v>
                </c:pt>
                <c:pt idx="4102">
                  <c:v>83.472999999999999</c:v>
                </c:pt>
                <c:pt idx="4103">
                  <c:v>80.352999999999994</c:v>
                </c:pt>
                <c:pt idx="4104">
                  <c:v>73.97</c:v>
                </c:pt>
                <c:pt idx="4105">
                  <c:v>54.670999999999999</c:v>
                </c:pt>
                <c:pt idx="4106">
                  <c:v>75.638000000000005</c:v>
                </c:pt>
                <c:pt idx="4107">
                  <c:v>81.216999999999999</c:v>
                </c:pt>
                <c:pt idx="4108">
                  <c:v>84.414000000000001</c:v>
                </c:pt>
                <c:pt idx="4109">
                  <c:v>86.283000000000001</c:v>
                </c:pt>
                <c:pt idx="4110">
                  <c:v>88.111999999999995</c:v>
                </c:pt>
                <c:pt idx="4111">
                  <c:v>89.415000000000006</c:v>
                </c:pt>
                <c:pt idx="4112">
                  <c:v>90.28</c:v>
                </c:pt>
                <c:pt idx="4113">
                  <c:v>90.587000000000003</c:v>
                </c:pt>
                <c:pt idx="4114">
                  <c:v>91.224999999999994</c:v>
                </c:pt>
                <c:pt idx="4115">
                  <c:v>91.593000000000004</c:v>
                </c:pt>
                <c:pt idx="4116">
                  <c:v>91.653999999999996</c:v>
                </c:pt>
                <c:pt idx="4117">
                  <c:v>91.114000000000004</c:v>
                </c:pt>
                <c:pt idx="4118">
                  <c:v>90.873999999999995</c:v>
                </c:pt>
                <c:pt idx="4119">
                  <c:v>90.335999999999999</c:v>
                </c:pt>
                <c:pt idx="4120">
                  <c:v>89.599000000000004</c:v>
                </c:pt>
                <c:pt idx="4121">
                  <c:v>88.061999999999998</c:v>
                </c:pt>
                <c:pt idx="4122">
                  <c:v>86.409000000000006</c:v>
                </c:pt>
                <c:pt idx="4123">
                  <c:v>84.185000000000002</c:v>
                </c:pt>
                <c:pt idx="4124">
                  <c:v>81.215000000000003</c:v>
                </c:pt>
                <c:pt idx="4125">
                  <c:v>75.545000000000002</c:v>
                </c:pt>
                <c:pt idx="4126">
                  <c:v>42.241999999999997</c:v>
                </c:pt>
                <c:pt idx="4127">
                  <c:v>74.766999999999996</c:v>
                </c:pt>
                <c:pt idx="4128">
                  <c:v>80.561000000000007</c:v>
                </c:pt>
                <c:pt idx="4129">
                  <c:v>83.944000000000003</c:v>
                </c:pt>
                <c:pt idx="4130">
                  <c:v>86.47</c:v>
                </c:pt>
                <c:pt idx="4131">
                  <c:v>88.174000000000007</c:v>
                </c:pt>
                <c:pt idx="4132">
                  <c:v>89.531000000000006</c:v>
                </c:pt>
                <c:pt idx="4133">
                  <c:v>90.168000000000006</c:v>
                </c:pt>
                <c:pt idx="4134">
                  <c:v>90.876000000000005</c:v>
                </c:pt>
                <c:pt idx="4135">
                  <c:v>91.399000000000001</c:v>
                </c:pt>
                <c:pt idx="4136">
                  <c:v>91.727000000000004</c:v>
                </c:pt>
                <c:pt idx="4137">
                  <c:v>91.456000000000003</c:v>
                </c:pt>
                <c:pt idx="4138">
                  <c:v>91.379000000000005</c:v>
                </c:pt>
                <c:pt idx="4139">
                  <c:v>91.159000000000006</c:v>
                </c:pt>
                <c:pt idx="4140">
                  <c:v>90.287000000000006</c:v>
                </c:pt>
                <c:pt idx="4141">
                  <c:v>89.578000000000003</c:v>
                </c:pt>
                <c:pt idx="4142">
                  <c:v>88.480999999999995</c:v>
                </c:pt>
                <c:pt idx="4143">
                  <c:v>87.06</c:v>
                </c:pt>
                <c:pt idx="4144">
                  <c:v>84.706000000000003</c:v>
                </c:pt>
                <c:pt idx="4145">
                  <c:v>81.759</c:v>
                </c:pt>
                <c:pt idx="4146">
                  <c:v>76.787999999999997</c:v>
                </c:pt>
                <c:pt idx="4147">
                  <c:v>63.287999999999997</c:v>
                </c:pt>
                <c:pt idx="4148">
                  <c:v>71.897999999999996</c:v>
                </c:pt>
                <c:pt idx="4149">
                  <c:v>79.489999999999995</c:v>
                </c:pt>
                <c:pt idx="4150">
                  <c:v>83.302999999999997</c:v>
                </c:pt>
                <c:pt idx="4151">
                  <c:v>85.811000000000007</c:v>
                </c:pt>
                <c:pt idx="4152">
                  <c:v>87.245000000000005</c:v>
                </c:pt>
                <c:pt idx="4153">
                  <c:v>88.731999999999999</c:v>
                </c:pt>
                <c:pt idx="4154">
                  <c:v>89.784999999999997</c:v>
                </c:pt>
                <c:pt idx="4155">
                  <c:v>90.498000000000005</c:v>
                </c:pt>
                <c:pt idx="4156">
                  <c:v>90.587000000000003</c:v>
                </c:pt>
                <c:pt idx="4157">
                  <c:v>90.971000000000004</c:v>
                </c:pt>
                <c:pt idx="4158">
                  <c:v>91.08</c:v>
                </c:pt>
                <c:pt idx="4159">
                  <c:v>90.933999999999997</c:v>
                </c:pt>
                <c:pt idx="4160">
                  <c:v>90.218000000000004</c:v>
                </c:pt>
                <c:pt idx="4161">
                  <c:v>89.721000000000004</c:v>
                </c:pt>
                <c:pt idx="4162">
                  <c:v>88.942999999999998</c:v>
                </c:pt>
                <c:pt idx="4163">
                  <c:v>87.765000000000001</c:v>
                </c:pt>
                <c:pt idx="4164">
                  <c:v>85.792000000000002</c:v>
                </c:pt>
                <c:pt idx="4165">
                  <c:v>83.462000000000003</c:v>
                </c:pt>
                <c:pt idx="4166">
                  <c:v>80.012</c:v>
                </c:pt>
                <c:pt idx="4167">
                  <c:v>73.718999999999994</c:v>
                </c:pt>
                <c:pt idx="4168">
                  <c:v>55.789000000000001</c:v>
                </c:pt>
                <c:pt idx="4169">
                  <c:v>75.576999999999998</c:v>
                </c:pt>
                <c:pt idx="4170">
                  <c:v>81.171999999999997</c:v>
                </c:pt>
                <c:pt idx="4171">
                  <c:v>84.299000000000007</c:v>
                </c:pt>
                <c:pt idx="4172">
                  <c:v>86.094999999999999</c:v>
                </c:pt>
                <c:pt idx="4173">
                  <c:v>87.853999999999999</c:v>
                </c:pt>
                <c:pt idx="4174">
                  <c:v>89.096999999999994</c:v>
                </c:pt>
                <c:pt idx="4175">
                  <c:v>90.01</c:v>
                </c:pt>
                <c:pt idx="4176">
                  <c:v>90.203000000000003</c:v>
                </c:pt>
                <c:pt idx="4177">
                  <c:v>90.691000000000003</c:v>
                </c:pt>
                <c:pt idx="4178">
                  <c:v>90.981999999999999</c:v>
                </c:pt>
                <c:pt idx="4179">
                  <c:v>90.968999999999994</c:v>
                </c:pt>
                <c:pt idx="4180">
                  <c:v>90.311000000000007</c:v>
                </c:pt>
                <c:pt idx="4181">
                  <c:v>89.882999999999996</c:v>
                </c:pt>
                <c:pt idx="4182">
                  <c:v>89.241</c:v>
                </c:pt>
                <c:pt idx="4183">
                  <c:v>88.325000000000003</c:v>
                </c:pt>
                <c:pt idx="4184">
                  <c:v>86.515000000000001</c:v>
                </c:pt>
                <c:pt idx="4185">
                  <c:v>84.430999999999997</c:v>
                </c:pt>
                <c:pt idx="4186">
                  <c:v>81.703999999999994</c:v>
                </c:pt>
                <c:pt idx="4187">
                  <c:v>77.286000000000001</c:v>
                </c:pt>
                <c:pt idx="4188">
                  <c:v>63.548000000000002</c:v>
                </c:pt>
                <c:pt idx="4189">
                  <c:v>72.463999999999999</c:v>
                </c:pt>
                <c:pt idx="4190">
                  <c:v>79.722999999999999</c:v>
                </c:pt>
                <c:pt idx="4191">
                  <c:v>83.144000000000005</c:v>
                </c:pt>
                <c:pt idx="4192">
                  <c:v>85.753</c:v>
                </c:pt>
                <c:pt idx="4193">
                  <c:v>87.754000000000005</c:v>
                </c:pt>
                <c:pt idx="4194">
                  <c:v>89.063999999999993</c:v>
                </c:pt>
                <c:pt idx="4195">
                  <c:v>89.751999999999995</c:v>
                </c:pt>
                <c:pt idx="4196">
                  <c:v>90.611999999999995</c:v>
                </c:pt>
                <c:pt idx="4197">
                  <c:v>91.179000000000002</c:v>
                </c:pt>
                <c:pt idx="4198">
                  <c:v>91.492000000000004</c:v>
                </c:pt>
                <c:pt idx="4199">
                  <c:v>91.225999999999999</c:v>
                </c:pt>
                <c:pt idx="4200">
                  <c:v>91.305000000000007</c:v>
                </c:pt>
                <c:pt idx="4201">
                  <c:v>91.034999999999997</c:v>
                </c:pt>
                <c:pt idx="4202">
                  <c:v>90.591999999999999</c:v>
                </c:pt>
                <c:pt idx="4203">
                  <c:v>89.53</c:v>
                </c:pt>
                <c:pt idx="4204">
                  <c:v>88.454999999999998</c:v>
                </c:pt>
                <c:pt idx="4205">
                  <c:v>87.031000000000006</c:v>
                </c:pt>
                <c:pt idx="4206">
                  <c:v>85.088999999999999</c:v>
                </c:pt>
                <c:pt idx="4207">
                  <c:v>81.751000000000005</c:v>
                </c:pt>
                <c:pt idx="4208">
                  <c:v>76.683000000000007</c:v>
                </c:pt>
                <c:pt idx="4209">
                  <c:v>63.715000000000003</c:v>
                </c:pt>
                <c:pt idx="4210">
                  <c:v>72.683000000000007</c:v>
                </c:pt>
                <c:pt idx="4211">
                  <c:v>79.611999999999995</c:v>
                </c:pt>
                <c:pt idx="4212">
                  <c:v>83.620999999999995</c:v>
                </c:pt>
                <c:pt idx="4213">
                  <c:v>86.194999999999993</c:v>
                </c:pt>
                <c:pt idx="4214">
                  <c:v>88.114000000000004</c:v>
                </c:pt>
                <c:pt idx="4215">
                  <c:v>89.221999999999994</c:v>
                </c:pt>
                <c:pt idx="4216">
                  <c:v>90.363</c:v>
                </c:pt>
                <c:pt idx="4217">
                  <c:v>91.093999999999994</c:v>
                </c:pt>
                <c:pt idx="4218">
                  <c:v>91.626999999999995</c:v>
                </c:pt>
                <c:pt idx="4219">
                  <c:v>91.504000000000005</c:v>
                </c:pt>
                <c:pt idx="4220">
                  <c:v>91.790999999999997</c:v>
                </c:pt>
                <c:pt idx="4221">
                  <c:v>91.787000000000006</c:v>
                </c:pt>
                <c:pt idx="4222">
                  <c:v>91.488</c:v>
                </c:pt>
                <c:pt idx="4223">
                  <c:v>90.617000000000004</c:v>
                </c:pt>
                <c:pt idx="4224">
                  <c:v>90.004999999999995</c:v>
                </c:pt>
                <c:pt idx="4225">
                  <c:v>89.173000000000002</c:v>
                </c:pt>
                <c:pt idx="4226">
                  <c:v>87.832999999999998</c:v>
                </c:pt>
                <c:pt idx="4227">
                  <c:v>85.569000000000003</c:v>
                </c:pt>
                <c:pt idx="4228">
                  <c:v>82.882000000000005</c:v>
                </c:pt>
                <c:pt idx="4229">
                  <c:v>78.45</c:v>
                </c:pt>
                <c:pt idx="4230">
                  <c:v>69.052000000000007</c:v>
                </c:pt>
                <c:pt idx="4231">
                  <c:v>68.751999999999995</c:v>
                </c:pt>
                <c:pt idx="4232">
                  <c:v>78.986999999999995</c:v>
                </c:pt>
                <c:pt idx="4233">
                  <c:v>83.1</c:v>
                </c:pt>
                <c:pt idx="4234">
                  <c:v>85.644999999999996</c:v>
                </c:pt>
                <c:pt idx="4235">
                  <c:v>87.33</c:v>
                </c:pt>
                <c:pt idx="4236">
                  <c:v>88.863</c:v>
                </c:pt>
                <c:pt idx="4237">
                  <c:v>89.921000000000006</c:v>
                </c:pt>
                <c:pt idx="4238">
                  <c:v>90.775000000000006</c:v>
                </c:pt>
                <c:pt idx="4239">
                  <c:v>91.031999999999996</c:v>
                </c:pt>
                <c:pt idx="4240">
                  <c:v>91.421999999999997</c:v>
                </c:pt>
                <c:pt idx="4241">
                  <c:v>91.596999999999994</c:v>
                </c:pt>
                <c:pt idx="4242">
                  <c:v>91.096000000000004</c:v>
                </c:pt>
                <c:pt idx="4243">
                  <c:v>90.912999999999997</c:v>
                </c:pt>
                <c:pt idx="4244">
                  <c:v>90.385999999999996</c:v>
                </c:pt>
                <c:pt idx="4245">
                  <c:v>89.762</c:v>
                </c:pt>
                <c:pt idx="4246">
                  <c:v>88.381</c:v>
                </c:pt>
                <c:pt idx="4247">
                  <c:v>86.956000000000003</c:v>
                </c:pt>
                <c:pt idx="4248">
                  <c:v>84.864000000000004</c:v>
                </c:pt>
                <c:pt idx="4249">
                  <c:v>82.198999999999998</c:v>
                </c:pt>
                <c:pt idx="4250">
                  <c:v>77.614000000000004</c:v>
                </c:pt>
                <c:pt idx="4251">
                  <c:v>65.944000000000003</c:v>
                </c:pt>
                <c:pt idx="4252">
                  <c:v>71.432000000000002</c:v>
                </c:pt>
                <c:pt idx="4253">
                  <c:v>79.061000000000007</c:v>
                </c:pt>
                <c:pt idx="4254">
                  <c:v>82.784000000000006</c:v>
                </c:pt>
                <c:pt idx="4255">
                  <c:v>85.632000000000005</c:v>
                </c:pt>
                <c:pt idx="4256">
                  <c:v>87.49</c:v>
                </c:pt>
                <c:pt idx="4257">
                  <c:v>88.906000000000006</c:v>
                </c:pt>
                <c:pt idx="4258">
                  <c:v>89.501999999999995</c:v>
                </c:pt>
                <c:pt idx="4259">
                  <c:v>90.313999999999993</c:v>
                </c:pt>
                <c:pt idx="4260">
                  <c:v>90.882999999999996</c:v>
                </c:pt>
                <c:pt idx="4261">
                  <c:v>91.179000000000002</c:v>
                </c:pt>
                <c:pt idx="4262">
                  <c:v>90.84</c:v>
                </c:pt>
                <c:pt idx="4263">
                  <c:v>90.799000000000007</c:v>
                </c:pt>
                <c:pt idx="4264">
                  <c:v>90.552999999999997</c:v>
                </c:pt>
                <c:pt idx="4265">
                  <c:v>89.986999999999995</c:v>
                </c:pt>
                <c:pt idx="4266">
                  <c:v>88.754999999999995</c:v>
                </c:pt>
                <c:pt idx="4267">
                  <c:v>87.543999999999997</c:v>
                </c:pt>
                <c:pt idx="4268">
                  <c:v>85.924000000000007</c:v>
                </c:pt>
                <c:pt idx="4269">
                  <c:v>83.545000000000002</c:v>
                </c:pt>
                <c:pt idx="4270">
                  <c:v>79.503</c:v>
                </c:pt>
                <c:pt idx="4271">
                  <c:v>72.138000000000005</c:v>
                </c:pt>
                <c:pt idx="4272">
                  <c:v>63.603999999999999</c:v>
                </c:pt>
                <c:pt idx="4273">
                  <c:v>77.061999999999998</c:v>
                </c:pt>
                <c:pt idx="4274">
                  <c:v>81.507999999999996</c:v>
                </c:pt>
                <c:pt idx="4275">
                  <c:v>84.754000000000005</c:v>
                </c:pt>
                <c:pt idx="4276">
                  <c:v>86.965999999999994</c:v>
                </c:pt>
                <c:pt idx="4277">
                  <c:v>88.537999999999997</c:v>
                </c:pt>
                <c:pt idx="4278">
                  <c:v>89.319000000000003</c:v>
                </c:pt>
                <c:pt idx="4279">
                  <c:v>90.334000000000003</c:v>
                </c:pt>
                <c:pt idx="4280">
                  <c:v>91.025000000000006</c:v>
                </c:pt>
                <c:pt idx="4281">
                  <c:v>91.424000000000007</c:v>
                </c:pt>
                <c:pt idx="4282">
                  <c:v>91.233999999999995</c:v>
                </c:pt>
                <c:pt idx="4283">
                  <c:v>91.284999999999997</c:v>
                </c:pt>
                <c:pt idx="4284">
                  <c:v>91.144999999999996</c:v>
                </c:pt>
                <c:pt idx="4285">
                  <c:v>90.772999999999996</c:v>
                </c:pt>
                <c:pt idx="4286">
                  <c:v>89.718000000000004</c:v>
                </c:pt>
                <c:pt idx="4287">
                  <c:v>88.741</c:v>
                </c:pt>
                <c:pt idx="4288">
                  <c:v>87.506</c:v>
                </c:pt>
                <c:pt idx="4289">
                  <c:v>85.8</c:v>
                </c:pt>
                <c:pt idx="4290">
                  <c:v>82.602999999999994</c:v>
                </c:pt>
                <c:pt idx="4291">
                  <c:v>77.989000000000004</c:v>
                </c:pt>
                <c:pt idx="4292">
                  <c:v>68.259</c:v>
                </c:pt>
                <c:pt idx="4293">
                  <c:v>69.745999999999995</c:v>
                </c:pt>
                <c:pt idx="4294">
                  <c:v>78.915000000000006</c:v>
                </c:pt>
                <c:pt idx="4295">
                  <c:v>83.355999999999995</c:v>
                </c:pt>
                <c:pt idx="4296">
                  <c:v>85.991</c:v>
                </c:pt>
                <c:pt idx="4297">
                  <c:v>87.527000000000001</c:v>
                </c:pt>
                <c:pt idx="4298">
                  <c:v>89.114000000000004</c:v>
                </c:pt>
                <c:pt idx="4299">
                  <c:v>90.254000000000005</c:v>
                </c:pt>
                <c:pt idx="4300">
                  <c:v>91.125</c:v>
                </c:pt>
                <c:pt idx="4301">
                  <c:v>91.302000000000007</c:v>
                </c:pt>
                <c:pt idx="4302">
                  <c:v>91.775000000000006</c:v>
                </c:pt>
                <c:pt idx="4303">
                  <c:v>92.016000000000005</c:v>
                </c:pt>
                <c:pt idx="4304">
                  <c:v>92.021000000000001</c:v>
                </c:pt>
                <c:pt idx="4305">
                  <c:v>91.417000000000002</c:v>
                </c:pt>
                <c:pt idx="4306">
                  <c:v>91.066000000000003</c:v>
                </c:pt>
                <c:pt idx="4307">
                  <c:v>90.448999999999998</c:v>
                </c:pt>
                <c:pt idx="4308">
                  <c:v>89.543000000000006</c:v>
                </c:pt>
                <c:pt idx="4309">
                  <c:v>87.977999999999994</c:v>
                </c:pt>
                <c:pt idx="4310">
                  <c:v>86.171000000000006</c:v>
                </c:pt>
                <c:pt idx="4311">
                  <c:v>83.801000000000002</c:v>
                </c:pt>
                <c:pt idx="4312">
                  <c:v>80.120999999999995</c:v>
                </c:pt>
                <c:pt idx="4313">
                  <c:v>72.507000000000005</c:v>
                </c:pt>
                <c:pt idx="4314">
                  <c:v>65.647000000000006</c:v>
                </c:pt>
                <c:pt idx="4315">
                  <c:v>77.876000000000005</c:v>
                </c:pt>
                <c:pt idx="4316">
                  <c:v>82.75</c:v>
                </c:pt>
                <c:pt idx="4317">
                  <c:v>85.245999999999995</c:v>
                </c:pt>
                <c:pt idx="4318">
                  <c:v>87.513999999999996</c:v>
                </c:pt>
                <c:pt idx="4319">
                  <c:v>89.025999999999996</c:v>
                </c:pt>
                <c:pt idx="4320">
                  <c:v>90.210999999999999</c:v>
                </c:pt>
                <c:pt idx="4321">
                  <c:v>90.632000000000005</c:v>
                </c:pt>
                <c:pt idx="4322">
                  <c:v>91.350999999999999</c:v>
                </c:pt>
                <c:pt idx="4323">
                  <c:v>91.774000000000001</c:v>
                </c:pt>
                <c:pt idx="4324">
                  <c:v>91.945999999999998</c:v>
                </c:pt>
                <c:pt idx="4325">
                  <c:v>91.653000000000006</c:v>
                </c:pt>
                <c:pt idx="4326">
                  <c:v>91.503</c:v>
                </c:pt>
                <c:pt idx="4327">
                  <c:v>91.131</c:v>
                </c:pt>
                <c:pt idx="4328">
                  <c:v>90.564999999999998</c:v>
                </c:pt>
                <c:pt idx="4329">
                  <c:v>89.197000000000003</c:v>
                </c:pt>
                <c:pt idx="4330">
                  <c:v>87.838999999999999</c:v>
                </c:pt>
                <c:pt idx="4331">
                  <c:v>86.183999999999997</c:v>
                </c:pt>
                <c:pt idx="4332">
                  <c:v>83.766000000000005</c:v>
                </c:pt>
                <c:pt idx="4333">
                  <c:v>79.653999999999996</c:v>
                </c:pt>
                <c:pt idx="4334">
                  <c:v>71.935000000000002</c:v>
                </c:pt>
                <c:pt idx="4335">
                  <c:v>65.352000000000004</c:v>
                </c:pt>
                <c:pt idx="4336">
                  <c:v>77.286000000000001</c:v>
                </c:pt>
                <c:pt idx="4337">
                  <c:v>81.816999999999993</c:v>
                </c:pt>
                <c:pt idx="4338">
                  <c:v>85.064999999999998</c:v>
                </c:pt>
                <c:pt idx="4339">
                  <c:v>87.254999999999995</c:v>
                </c:pt>
                <c:pt idx="4340">
                  <c:v>88.864999999999995</c:v>
                </c:pt>
                <c:pt idx="4341">
                  <c:v>89.697999999999993</c:v>
                </c:pt>
                <c:pt idx="4342">
                  <c:v>90.492000000000004</c:v>
                </c:pt>
                <c:pt idx="4343">
                  <c:v>91.123000000000005</c:v>
                </c:pt>
                <c:pt idx="4344">
                  <c:v>91.021000000000001</c:v>
                </c:pt>
                <c:pt idx="4345">
                  <c:v>91.33</c:v>
                </c:pt>
                <c:pt idx="4346">
                  <c:v>91.281000000000006</c:v>
                </c:pt>
                <c:pt idx="4347">
                  <c:v>91.054000000000002</c:v>
                </c:pt>
                <c:pt idx="4348">
                  <c:v>90.128</c:v>
                </c:pt>
                <c:pt idx="4349">
                  <c:v>89.497</c:v>
                </c:pt>
                <c:pt idx="4350">
                  <c:v>88.591999999999999</c:v>
                </c:pt>
                <c:pt idx="4351">
                  <c:v>87.21</c:v>
                </c:pt>
                <c:pt idx="4352">
                  <c:v>84.828999999999994</c:v>
                </c:pt>
                <c:pt idx="4353">
                  <c:v>82.070999999999998</c:v>
                </c:pt>
                <c:pt idx="4354">
                  <c:v>76.971000000000004</c:v>
                </c:pt>
                <c:pt idx="4355">
                  <c:v>63.561999999999998</c:v>
                </c:pt>
                <c:pt idx="4356">
                  <c:v>71.855000000000004</c:v>
                </c:pt>
                <c:pt idx="4357">
                  <c:v>79.936000000000007</c:v>
                </c:pt>
                <c:pt idx="4358">
                  <c:v>83.674999999999997</c:v>
                </c:pt>
                <c:pt idx="4359">
                  <c:v>86.087000000000003</c:v>
                </c:pt>
                <c:pt idx="4360">
                  <c:v>87.596000000000004</c:v>
                </c:pt>
                <c:pt idx="4361">
                  <c:v>89.102999999999994</c:v>
                </c:pt>
                <c:pt idx="4362">
                  <c:v>90.093000000000004</c:v>
                </c:pt>
                <c:pt idx="4363">
                  <c:v>90.841999999999999</c:v>
                </c:pt>
                <c:pt idx="4364">
                  <c:v>91.007999999999996</c:v>
                </c:pt>
                <c:pt idx="4365">
                  <c:v>91.421000000000006</c:v>
                </c:pt>
                <c:pt idx="4366">
                  <c:v>91.56</c:v>
                </c:pt>
                <c:pt idx="4367">
                  <c:v>91.373999999999995</c:v>
                </c:pt>
                <c:pt idx="4368">
                  <c:v>90.676000000000002</c:v>
                </c:pt>
                <c:pt idx="4369">
                  <c:v>90.12</c:v>
                </c:pt>
                <c:pt idx="4370">
                  <c:v>89.400999999999996</c:v>
                </c:pt>
                <c:pt idx="4371">
                  <c:v>88.197000000000003</c:v>
                </c:pt>
                <c:pt idx="4372">
                  <c:v>86.093999999999994</c:v>
                </c:pt>
                <c:pt idx="4373">
                  <c:v>83.667000000000002</c:v>
                </c:pt>
                <c:pt idx="4374">
                  <c:v>80.275000000000006</c:v>
                </c:pt>
                <c:pt idx="4375">
                  <c:v>73.971999999999994</c:v>
                </c:pt>
                <c:pt idx="4376">
                  <c:v>58.651000000000003</c:v>
                </c:pt>
                <c:pt idx="4377">
                  <c:v>76.772000000000006</c:v>
                </c:pt>
                <c:pt idx="4378">
                  <c:v>81.944000000000003</c:v>
                </c:pt>
                <c:pt idx="4379">
                  <c:v>85.179000000000002</c:v>
                </c:pt>
                <c:pt idx="4380">
                  <c:v>87.046999999999997</c:v>
                </c:pt>
                <c:pt idx="4381">
                  <c:v>88.796999999999997</c:v>
                </c:pt>
                <c:pt idx="4382">
                  <c:v>90.105999999999995</c:v>
                </c:pt>
                <c:pt idx="4383">
                  <c:v>90.968999999999994</c:v>
                </c:pt>
                <c:pt idx="4384">
                  <c:v>91.203999999999994</c:v>
                </c:pt>
                <c:pt idx="4385">
                  <c:v>91.745000000000005</c:v>
                </c:pt>
                <c:pt idx="4386">
                  <c:v>92.048000000000002</c:v>
                </c:pt>
                <c:pt idx="4387">
                  <c:v>92.082999999999998</c:v>
                </c:pt>
                <c:pt idx="4388">
                  <c:v>91.55</c:v>
                </c:pt>
                <c:pt idx="4389">
                  <c:v>91.234999999999999</c:v>
                </c:pt>
                <c:pt idx="4390">
                  <c:v>90.713999999999999</c:v>
                </c:pt>
                <c:pt idx="4391">
                  <c:v>89.933000000000007</c:v>
                </c:pt>
                <c:pt idx="4392">
                  <c:v>88.307000000000002</c:v>
                </c:pt>
                <c:pt idx="4393">
                  <c:v>86.566999999999993</c:v>
                </c:pt>
                <c:pt idx="4394">
                  <c:v>84.308000000000007</c:v>
                </c:pt>
                <c:pt idx="4395">
                  <c:v>80.944999999999993</c:v>
                </c:pt>
                <c:pt idx="4396">
                  <c:v>73.688000000000002</c:v>
                </c:pt>
                <c:pt idx="4397">
                  <c:v>62.606999999999999</c:v>
                </c:pt>
                <c:pt idx="4398">
                  <c:v>77.207999999999998</c:v>
                </c:pt>
                <c:pt idx="4399">
                  <c:v>81.790999999999997</c:v>
                </c:pt>
                <c:pt idx="4400">
                  <c:v>85.147999999999996</c:v>
                </c:pt>
                <c:pt idx="4401">
                  <c:v>87.44</c:v>
                </c:pt>
                <c:pt idx="4402">
                  <c:v>89.073999999999998</c:v>
                </c:pt>
                <c:pt idx="4403">
                  <c:v>89.873999999999995</c:v>
                </c:pt>
                <c:pt idx="4404">
                  <c:v>90.921000000000006</c:v>
                </c:pt>
                <c:pt idx="4405">
                  <c:v>91.62</c:v>
                </c:pt>
                <c:pt idx="4406">
                  <c:v>92.076999999999998</c:v>
                </c:pt>
                <c:pt idx="4407">
                  <c:v>91.94</c:v>
                </c:pt>
                <c:pt idx="4408">
                  <c:v>92.058000000000007</c:v>
                </c:pt>
                <c:pt idx="4409">
                  <c:v>91.921000000000006</c:v>
                </c:pt>
                <c:pt idx="4410">
                  <c:v>91.62</c:v>
                </c:pt>
                <c:pt idx="4411">
                  <c:v>90.697000000000003</c:v>
                </c:pt>
                <c:pt idx="4412">
                  <c:v>89.893000000000001</c:v>
                </c:pt>
                <c:pt idx="4413">
                  <c:v>88.790999999999997</c:v>
                </c:pt>
                <c:pt idx="4414">
                  <c:v>87.25</c:v>
                </c:pt>
                <c:pt idx="4415">
                  <c:v>84.733000000000004</c:v>
                </c:pt>
                <c:pt idx="4416">
                  <c:v>81.301000000000002</c:v>
                </c:pt>
                <c:pt idx="4417">
                  <c:v>75.656000000000006</c:v>
                </c:pt>
                <c:pt idx="4418">
                  <c:v>21.594000000000001</c:v>
                </c:pt>
                <c:pt idx="4419">
                  <c:v>74.837000000000003</c:v>
                </c:pt>
                <c:pt idx="4420">
                  <c:v>81.400999999999996</c:v>
                </c:pt>
                <c:pt idx="4421">
                  <c:v>84.725999999999999</c:v>
                </c:pt>
                <c:pt idx="4422">
                  <c:v>87.055000000000007</c:v>
                </c:pt>
                <c:pt idx="4423">
                  <c:v>88.364999999999995</c:v>
                </c:pt>
                <c:pt idx="4424">
                  <c:v>89.694000000000003</c:v>
                </c:pt>
                <c:pt idx="4425">
                  <c:v>90.715999999999994</c:v>
                </c:pt>
                <c:pt idx="4426">
                  <c:v>91.332999999999998</c:v>
                </c:pt>
                <c:pt idx="4427">
                  <c:v>91.346999999999994</c:v>
                </c:pt>
                <c:pt idx="4428">
                  <c:v>91.715000000000003</c:v>
                </c:pt>
                <c:pt idx="4429">
                  <c:v>91.801000000000002</c:v>
                </c:pt>
                <c:pt idx="4430">
                  <c:v>91.590999999999994</c:v>
                </c:pt>
                <c:pt idx="4431">
                  <c:v>90.852000000000004</c:v>
                </c:pt>
                <c:pt idx="4432">
                  <c:v>90.286000000000001</c:v>
                </c:pt>
                <c:pt idx="4433">
                  <c:v>89.459000000000003</c:v>
                </c:pt>
                <c:pt idx="4434">
                  <c:v>88.299000000000007</c:v>
                </c:pt>
                <c:pt idx="4435">
                  <c:v>86.156000000000006</c:v>
                </c:pt>
                <c:pt idx="4436">
                  <c:v>83.623000000000005</c:v>
                </c:pt>
                <c:pt idx="4437">
                  <c:v>79.988</c:v>
                </c:pt>
                <c:pt idx="4438">
                  <c:v>73.093000000000004</c:v>
                </c:pt>
                <c:pt idx="4439">
                  <c:v>63.043999999999997</c:v>
                </c:pt>
                <c:pt idx="4440">
                  <c:v>77.756</c:v>
                </c:pt>
                <c:pt idx="4441">
                  <c:v>82.584000000000003</c:v>
                </c:pt>
                <c:pt idx="4442">
                  <c:v>85.325000000000003</c:v>
                </c:pt>
                <c:pt idx="4443">
                  <c:v>87.156999999999996</c:v>
                </c:pt>
                <c:pt idx="4444">
                  <c:v>88.722999999999999</c:v>
                </c:pt>
                <c:pt idx="4445">
                  <c:v>89.965000000000003</c:v>
                </c:pt>
                <c:pt idx="4446">
                  <c:v>90.825000000000003</c:v>
                </c:pt>
                <c:pt idx="4447">
                  <c:v>91.057000000000002</c:v>
                </c:pt>
                <c:pt idx="4448">
                  <c:v>91.414000000000001</c:v>
                </c:pt>
                <c:pt idx="4449">
                  <c:v>91.61</c:v>
                </c:pt>
                <c:pt idx="4450">
                  <c:v>91.248999999999995</c:v>
                </c:pt>
                <c:pt idx="4451">
                  <c:v>91.058000000000007</c:v>
                </c:pt>
                <c:pt idx="4452">
                  <c:v>90.575000000000003</c:v>
                </c:pt>
                <c:pt idx="4453">
                  <c:v>89.98</c:v>
                </c:pt>
                <c:pt idx="4454">
                  <c:v>88.525999999999996</c:v>
                </c:pt>
                <c:pt idx="4455">
                  <c:v>87.093000000000004</c:v>
                </c:pt>
                <c:pt idx="4456">
                  <c:v>85.096000000000004</c:v>
                </c:pt>
                <c:pt idx="4457">
                  <c:v>82.168999999999997</c:v>
                </c:pt>
                <c:pt idx="4458">
                  <c:v>76.921999999999997</c:v>
                </c:pt>
                <c:pt idx="4459">
                  <c:v>62.904000000000003</c:v>
                </c:pt>
                <c:pt idx="4460">
                  <c:v>73.477999999999994</c:v>
                </c:pt>
                <c:pt idx="4461">
                  <c:v>80.341999999999999</c:v>
                </c:pt>
                <c:pt idx="4462">
                  <c:v>83.659000000000006</c:v>
                </c:pt>
                <c:pt idx="4463">
                  <c:v>86.421999999999997</c:v>
                </c:pt>
                <c:pt idx="4464">
                  <c:v>88.352000000000004</c:v>
                </c:pt>
                <c:pt idx="4465">
                  <c:v>89.75</c:v>
                </c:pt>
                <c:pt idx="4466">
                  <c:v>90.418000000000006</c:v>
                </c:pt>
                <c:pt idx="4467">
                  <c:v>91.19</c:v>
                </c:pt>
                <c:pt idx="4468">
                  <c:v>91.772000000000006</c:v>
                </c:pt>
                <c:pt idx="4469">
                  <c:v>92.025999999999996</c:v>
                </c:pt>
                <c:pt idx="4470">
                  <c:v>91.814999999999998</c:v>
                </c:pt>
                <c:pt idx="4471">
                  <c:v>91.781999999999996</c:v>
                </c:pt>
                <c:pt idx="4472">
                  <c:v>91.512</c:v>
                </c:pt>
                <c:pt idx="4473">
                  <c:v>90.938000000000002</c:v>
                </c:pt>
                <c:pt idx="4474">
                  <c:v>89.822000000000003</c:v>
                </c:pt>
                <c:pt idx="4475">
                  <c:v>88.87</c:v>
                </c:pt>
                <c:pt idx="4476">
                  <c:v>87.405000000000001</c:v>
                </c:pt>
                <c:pt idx="4477">
                  <c:v>85.272000000000006</c:v>
                </c:pt>
                <c:pt idx="4478">
                  <c:v>81.921999999999997</c:v>
                </c:pt>
                <c:pt idx="4479">
                  <c:v>76.149000000000001</c:v>
                </c:pt>
                <c:pt idx="4480">
                  <c:v>51.408000000000001</c:v>
                </c:pt>
                <c:pt idx="4481">
                  <c:v>74.926000000000002</c:v>
                </c:pt>
                <c:pt idx="4482">
                  <c:v>81.070999999999998</c:v>
                </c:pt>
                <c:pt idx="4483">
                  <c:v>84.757000000000005</c:v>
                </c:pt>
                <c:pt idx="4484">
                  <c:v>87.114000000000004</c:v>
                </c:pt>
                <c:pt idx="4485">
                  <c:v>88.894999999999996</c:v>
                </c:pt>
                <c:pt idx="4486">
                  <c:v>89.825000000000003</c:v>
                </c:pt>
                <c:pt idx="4487">
                  <c:v>90.885999999999996</c:v>
                </c:pt>
                <c:pt idx="4488">
                  <c:v>91.685000000000002</c:v>
                </c:pt>
                <c:pt idx="4489">
                  <c:v>92.224000000000004</c:v>
                </c:pt>
                <c:pt idx="4490">
                  <c:v>92.153000000000006</c:v>
                </c:pt>
                <c:pt idx="4491">
                  <c:v>92.316000000000003</c:v>
                </c:pt>
                <c:pt idx="4492">
                  <c:v>92.221000000000004</c:v>
                </c:pt>
                <c:pt idx="4493">
                  <c:v>91.965999999999994</c:v>
                </c:pt>
                <c:pt idx="4494">
                  <c:v>91.028000000000006</c:v>
                </c:pt>
                <c:pt idx="4495">
                  <c:v>90.284000000000006</c:v>
                </c:pt>
                <c:pt idx="4496">
                  <c:v>89.268000000000001</c:v>
                </c:pt>
                <c:pt idx="4497">
                  <c:v>87.853999999999999</c:v>
                </c:pt>
                <c:pt idx="4498">
                  <c:v>85.302000000000007</c:v>
                </c:pt>
                <c:pt idx="4499">
                  <c:v>82.230999999999995</c:v>
                </c:pt>
                <c:pt idx="4500">
                  <c:v>77.575000000000003</c:v>
                </c:pt>
                <c:pt idx="4501">
                  <c:v>64.102999999999994</c:v>
                </c:pt>
                <c:pt idx="4502">
                  <c:v>73.472999999999999</c:v>
                </c:pt>
                <c:pt idx="4503">
                  <c:v>80.644000000000005</c:v>
                </c:pt>
                <c:pt idx="4504">
                  <c:v>84.444000000000003</c:v>
                </c:pt>
                <c:pt idx="4505">
                  <c:v>86.483000000000004</c:v>
                </c:pt>
                <c:pt idx="4506">
                  <c:v>88.427000000000007</c:v>
                </c:pt>
                <c:pt idx="4507">
                  <c:v>89.88</c:v>
                </c:pt>
                <c:pt idx="4508">
                  <c:v>90.875</c:v>
                </c:pt>
                <c:pt idx="4509">
                  <c:v>91.156000000000006</c:v>
                </c:pt>
                <c:pt idx="4510">
                  <c:v>91.790999999999997</c:v>
                </c:pt>
                <c:pt idx="4511">
                  <c:v>92.131</c:v>
                </c:pt>
                <c:pt idx="4512">
                  <c:v>92.236000000000004</c:v>
                </c:pt>
                <c:pt idx="4513">
                  <c:v>91.748000000000005</c:v>
                </c:pt>
                <c:pt idx="4514">
                  <c:v>91.540999999999997</c:v>
                </c:pt>
                <c:pt idx="4515">
                  <c:v>91.063999999999993</c:v>
                </c:pt>
                <c:pt idx="4516">
                  <c:v>90.287000000000006</c:v>
                </c:pt>
                <c:pt idx="4517">
                  <c:v>88.825000000000003</c:v>
                </c:pt>
                <c:pt idx="4518">
                  <c:v>87.278000000000006</c:v>
                </c:pt>
                <c:pt idx="4519">
                  <c:v>85.230999999999995</c:v>
                </c:pt>
                <c:pt idx="4520">
                  <c:v>82.192999999999998</c:v>
                </c:pt>
                <c:pt idx="4521">
                  <c:v>76.734999999999999</c:v>
                </c:pt>
                <c:pt idx="4522">
                  <c:v>56.375</c:v>
                </c:pt>
                <c:pt idx="4523">
                  <c:v>74.444999999999993</c:v>
                </c:pt>
                <c:pt idx="4524">
                  <c:v>80.876999999999995</c:v>
                </c:pt>
                <c:pt idx="4525">
                  <c:v>84.108999999999995</c:v>
                </c:pt>
                <c:pt idx="4526">
                  <c:v>86.682000000000002</c:v>
                </c:pt>
                <c:pt idx="4527">
                  <c:v>88.510999999999996</c:v>
                </c:pt>
                <c:pt idx="4528">
                  <c:v>89.77</c:v>
                </c:pt>
                <c:pt idx="4529">
                  <c:v>90.316999999999993</c:v>
                </c:pt>
                <c:pt idx="4530">
                  <c:v>91.147000000000006</c:v>
                </c:pt>
                <c:pt idx="4531">
                  <c:v>91.68</c:v>
                </c:pt>
                <c:pt idx="4532">
                  <c:v>91.912000000000006</c:v>
                </c:pt>
                <c:pt idx="4533">
                  <c:v>91.572999999999993</c:v>
                </c:pt>
                <c:pt idx="4534">
                  <c:v>91.492000000000004</c:v>
                </c:pt>
                <c:pt idx="4535">
                  <c:v>91.171999999999997</c:v>
                </c:pt>
                <c:pt idx="4536">
                  <c:v>90.600999999999999</c:v>
                </c:pt>
                <c:pt idx="4537">
                  <c:v>89.28</c:v>
                </c:pt>
                <c:pt idx="4538">
                  <c:v>87.99</c:v>
                </c:pt>
                <c:pt idx="4539">
                  <c:v>86.341999999999999</c:v>
                </c:pt>
                <c:pt idx="4540">
                  <c:v>83.962999999999994</c:v>
                </c:pt>
                <c:pt idx="4541">
                  <c:v>79.614000000000004</c:v>
                </c:pt>
                <c:pt idx="4542">
                  <c:v>71.182000000000002</c:v>
                </c:pt>
                <c:pt idx="4543">
                  <c:v>67.462999999999994</c:v>
                </c:pt>
                <c:pt idx="4544">
                  <c:v>78.021000000000001</c:v>
                </c:pt>
                <c:pt idx="4545">
                  <c:v>82.649000000000001</c:v>
                </c:pt>
                <c:pt idx="4546">
                  <c:v>85.72</c:v>
                </c:pt>
                <c:pt idx="4547">
                  <c:v>87.8</c:v>
                </c:pt>
                <c:pt idx="4548">
                  <c:v>89.322000000000003</c:v>
                </c:pt>
                <c:pt idx="4549">
                  <c:v>90.132999999999996</c:v>
                </c:pt>
                <c:pt idx="4550">
                  <c:v>91.067999999999998</c:v>
                </c:pt>
                <c:pt idx="4551">
                  <c:v>91.661000000000001</c:v>
                </c:pt>
                <c:pt idx="4552">
                  <c:v>91.638000000000005</c:v>
                </c:pt>
                <c:pt idx="4553">
                  <c:v>91.938999999999993</c:v>
                </c:pt>
                <c:pt idx="4554">
                  <c:v>91.915000000000006</c:v>
                </c:pt>
                <c:pt idx="4555">
                  <c:v>91.718000000000004</c:v>
                </c:pt>
                <c:pt idx="4556">
                  <c:v>90.89</c:v>
                </c:pt>
                <c:pt idx="4557">
                  <c:v>90.248000000000005</c:v>
                </c:pt>
                <c:pt idx="4558">
                  <c:v>89.287999999999997</c:v>
                </c:pt>
                <c:pt idx="4559">
                  <c:v>88.027000000000001</c:v>
                </c:pt>
                <c:pt idx="4560">
                  <c:v>85.701999999999998</c:v>
                </c:pt>
                <c:pt idx="4561">
                  <c:v>82.974999999999994</c:v>
                </c:pt>
                <c:pt idx="4562">
                  <c:v>78.516000000000005</c:v>
                </c:pt>
                <c:pt idx="4563">
                  <c:v>68.113</c:v>
                </c:pt>
                <c:pt idx="4564">
                  <c:v>71.195999999999998</c:v>
                </c:pt>
                <c:pt idx="4565">
                  <c:v>80.11</c:v>
                </c:pt>
                <c:pt idx="4566">
                  <c:v>84.194000000000003</c:v>
                </c:pt>
                <c:pt idx="4567">
                  <c:v>86.691000000000003</c:v>
                </c:pt>
                <c:pt idx="4568">
                  <c:v>88.295000000000002</c:v>
                </c:pt>
                <c:pt idx="4569">
                  <c:v>89.790999999999997</c:v>
                </c:pt>
                <c:pt idx="4570">
                  <c:v>90.938999999999993</c:v>
                </c:pt>
                <c:pt idx="4571">
                  <c:v>91.697000000000003</c:v>
                </c:pt>
                <c:pt idx="4572">
                  <c:v>91.879000000000005</c:v>
                </c:pt>
                <c:pt idx="4573">
                  <c:v>92.28</c:v>
                </c:pt>
                <c:pt idx="4574">
                  <c:v>92.474000000000004</c:v>
                </c:pt>
                <c:pt idx="4575">
                  <c:v>92.491</c:v>
                </c:pt>
                <c:pt idx="4576">
                  <c:v>91.873000000000005</c:v>
                </c:pt>
                <c:pt idx="4577">
                  <c:v>91.456000000000003</c:v>
                </c:pt>
                <c:pt idx="4578">
                  <c:v>90.881</c:v>
                </c:pt>
                <c:pt idx="4579">
                  <c:v>89.828000000000003</c:v>
                </c:pt>
                <c:pt idx="4580">
                  <c:v>88.049000000000007</c:v>
                </c:pt>
                <c:pt idx="4581">
                  <c:v>86.231999999999999</c:v>
                </c:pt>
                <c:pt idx="4582">
                  <c:v>83.525999999999996</c:v>
                </c:pt>
                <c:pt idx="4583">
                  <c:v>79.244</c:v>
                </c:pt>
                <c:pt idx="4584">
                  <c:v>69.876999999999995</c:v>
                </c:pt>
                <c:pt idx="4585">
                  <c:v>70.742000000000004</c:v>
                </c:pt>
                <c:pt idx="4586">
                  <c:v>79.698999999999998</c:v>
                </c:pt>
                <c:pt idx="4587">
                  <c:v>83.796000000000006</c:v>
                </c:pt>
                <c:pt idx="4588">
                  <c:v>86.210999999999999</c:v>
                </c:pt>
                <c:pt idx="4589">
                  <c:v>88.43</c:v>
                </c:pt>
                <c:pt idx="4590">
                  <c:v>89.974000000000004</c:v>
                </c:pt>
                <c:pt idx="4591">
                  <c:v>91.048000000000002</c:v>
                </c:pt>
                <c:pt idx="4592">
                  <c:v>91.373000000000005</c:v>
                </c:pt>
                <c:pt idx="4593">
                  <c:v>92.046000000000006</c:v>
                </c:pt>
                <c:pt idx="4594">
                  <c:v>92.400999999999996</c:v>
                </c:pt>
                <c:pt idx="4595">
                  <c:v>92.61</c:v>
                </c:pt>
                <c:pt idx="4596">
                  <c:v>92.165000000000006</c:v>
                </c:pt>
                <c:pt idx="4597">
                  <c:v>91.91</c:v>
                </c:pt>
                <c:pt idx="4598">
                  <c:v>91.456999999999994</c:v>
                </c:pt>
                <c:pt idx="4599">
                  <c:v>90.855000000000004</c:v>
                </c:pt>
                <c:pt idx="4600">
                  <c:v>89.581999999999994</c:v>
                </c:pt>
                <c:pt idx="4601">
                  <c:v>88.143000000000001</c:v>
                </c:pt>
                <c:pt idx="4602">
                  <c:v>86.314999999999998</c:v>
                </c:pt>
                <c:pt idx="4603">
                  <c:v>83.524000000000001</c:v>
                </c:pt>
                <c:pt idx="4604">
                  <c:v>79</c:v>
                </c:pt>
                <c:pt idx="4605">
                  <c:v>68.200999999999993</c:v>
                </c:pt>
                <c:pt idx="4606">
                  <c:v>70.414000000000001</c:v>
                </c:pt>
                <c:pt idx="4607">
                  <c:v>79.081999999999994</c:v>
                </c:pt>
                <c:pt idx="4608">
                  <c:v>83.566999999999993</c:v>
                </c:pt>
                <c:pt idx="4609">
                  <c:v>86.296000000000006</c:v>
                </c:pt>
                <c:pt idx="4610">
                  <c:v>88.302999999999997</c:v>
                </c:pt>
                <c:pt idx="4611">
                  <c:v>89.293999999999997</c:v>
                </c:pt>
                <c:pt idx="4612">
                  <c:v>90.453000000000003</c:v>
                </c:pt>
                <c:pt idx="4613">
                  <c:v>91.305000000000007</c:v>
                </c:pt>
                <c:pt idx="4614">
                  <c:v>91.924999999999997</c:v>
                </c:pt>
                <c:pt idx="4615">
                  <c:v>91.861000000000004</c:v>
                </c:pt>
                <c:pt idx="4616">
                  <c:v>92.082999999999998</c:v>
                </c:pt>
                <c:pt idx="4617">
                  <c:v>91.99</c:v>
                </c:pt>
                <c:pt idx="4618">
                  <c:v>91.710999999999999</c:v>
                </c:pt>
                <c:pt idx="4619">
                  <c:v>90.801000000000002</c:v>
                </c:pt>
                <c:pt idx="4620">
                  <c:v>90.102000000000004</c:v>
                </c:pt>
                <c:pt idx="4621">
                  <c:v>89.063999999999993</c:v>
                </c:pt>
                <c:pt idx="4622">
                  <c:v>87.55</c:v>
                </c:pt>
                <c:pt idx="4623">
                  <c:v>85.028999999999996</c:v>
                </c:pt>
                <c:pt idx="4624">
                  <c:v>81.935000000000002</c:v>
                </c:pt>
                <c:pt idx="4625">
                  <c:v>77.108999999999995</c:v>
                </c:pt>
                <c:pt idx="4626">
                  <c:v>60.02</c:v>
                </c:pt>
                <c:pt idx="4627">
                  <c:v>74.119</c:v>
                </c:pt>
                <c:pt idx="4628">
                  <c:v>80.864000000000004</c:v>
                </c:pt>
                <c:pt idx="4629">
                  <c:v>84.662000000000006</c:v>
                </c:pt>
                <c:pt idx="4630">
                  <c:v>87.075999999999993</c:v>
                </c:pt>
                <c:pt idx="4631">
                  <c:v>88.364999999999995</c:v>
                </c:pt>
                <c:pt idx="4632">
                  <c:v>89.875</c:v>
                </c:pt>
                <c:pt idx="4633">
                  <c:v>90.903000000000006</c:v>
                </c:pt>
                <c:pt idx="4634">
                  <c:v>91.537000000000006</c:v>
                </c:pt>
                <c:pt idx="4635">
                  <c:v>91.652000000000001</c:v>
                </c:pt>
                <c:pt idx="4636">
                  <c:v>92.022000000000006</c:v>
                </c:pt>
                <c:pt idx="4637">
                  <c:v>92.11</c:v>
                </c:pt>
                <c:pt idx="4638">
                  <c:v>91.983999999999995</c:v>
                </c:pt>
                <c:pt idx="4639">
                  <c:v>91.234999999999999</c:v>
                </c:pt>
                <c:pt idx="4640">
                  <c:v>90.647999999999996</c:v>
                </c:pt>
                <c:pt idx="4641">
                  <c:v>89.843999999999994</c:v>
                </c:pt>
                <c:pt idx="4642">
                  <c:v>88.659000000000006</c:v>
                </c:pt>
                <c:pt idx="4643">
                  <c:v>86.492999999999995</c:v>
                </c:pt>
                <c:pt idx="4644">
                  <c:v>83.938000000000002</c:v>
                </c:pt>
                <c:pt idx="4645">
                  <c:v>80.25</c:v>
                </c:pt>
                <c:pt idx="4646">
                  <c:v>73.144999999999996</c:v>
                </c:pt>
                <c:pt idx="4647">
                  <c:v>65.878</c:v>
                </c:pt>
                <c:pt idx="4648">
                  <c:v>78.531000000000006</c:v>
                </c:pt>
                <c:pt idx="4649">
                  <c:v>83.1</c:v>
                </c:pt>
                <c:pt idx="4650">
                  <c:v>86.036000000000001</c:v>
                </c:pt>
                <c:pt idx="4651">
                  <c:v>87.894999999999996</c:v>
                </c:pt>
                <c:pt idx="4652">
                  <c:v>89.542000000000002</c:v>
                </c:pt>
                <c:pt idx="4653">
                  <c:v>90.691999999999993</c:v>
                </c:pt>
                <c:pt idx="4654">
                  <c:v>91.171999999999997</c:v>
                </c:pt>
                <c:pt idx="4655">
                  <c:v>91.906000000000006</c:v>
                </c:pt>
                <c:pt idx="4656">
                  <c:v>92.338999999999999</c:v>
                </c:pt>
                <c:pt idx="4657">
                  <c:v>92.587999999999994</c:v>
                </c:pt>
                <c:pt idx="4658">
                  <c:v>92.204999999999998</c:v>
                </c:pt>
                <c:pt idx="4659">
                  <c:v>92.088999999999999</c:v>
                </c:pt>
                <c:pt idx="4660">
                  <c:v>91.725999999999999</c:v>
                </c:pt>
                <c:pt idx="4661">
                  <c:v>91.168999999999997</c:v>
                </c:pt>
                <c:pt idx="4662">
                  <c:v>89.876000000000005</c:v>
                </c:pt>
                <c:pt idx="4663">
                  <c:v>88.668000000000006</c:v>
                </c:pt>
                <c:pt idx="4664">
                  <c:v>86.968000000000004</c:v>
                </c:pt>
                <c:pt idx="4665">
                  <c:v>84.578000000000003</c:v>
                </c:pt>
                <c:pt idx="4666">
                  <c:v>80.334999999999994</c:v>
                </c:pt>
                <c:pt idx="4667">
                  <c:v>72.457999999999998</c:v>
                </c:pt>
                <c:pt idx="4668">
                  <c:v>67.012</c:v>
                </c:pt>
                <c:pt idx="4669">
                  <c:v>78.534999999999997</c:v>
                </c:pt>
                <c:pt idx="4670">
                  <c:v>83.058000000000007</c:v>
                </c:pt>
                <c:pt idx="4671">
                  <c:v>86.224000000000004</c:v>
                </c:pt>
                <c:pt idx="4672">
                  <c:v>88.322999999999993</c:v>
                </c:pt>
                <c:pt idx="4673">
                  <c:v>89.822999999999993</c:v>
                </c:pt>
                <c:pt idx="4674">
                  <c:v>90.596000000000004</c:v>
                </c:pt>
                <c:pt idx="4675">
                  <c:v>91.611000000000004</c:v>
                </c:pt>
                <c:pt idx="4676">
                  <c:v>92.242000000000004</c:v>
                </c:pt>
                <c:pt idx="4677">
                  <c:v>92.644999999999996</c:v>
                </c:pt>
                <c:pt idx="4678">
                  <c:v>92.522999999999996</c:v>
                </c:pt>
                <c:pt idx="4679">
                  <c:v>92.572000000000003</c:v>
                </c:pt>
                <c:pt idx="4680">
                  <c:v>92.436000000000007</c:v>
                </c:pt>
                <c:pt idx="4681">
                  <c:v>92.031000000000006</c:v>
                </c:pt>
                <c:pt idx="4682">
                  <c:v>90.997</c:v>
                </c:pt>
                <c:pt idx="4683">
                  <c:v>90.174999999999997</c:v>
                </c:pt>
                <c:pt idx="4684">
                  <c:v>89.046999999999997</c:v>
                </c:pt>
                <c:pt idx="4685">
                  <c:v>87.311999999999998</c:v>
                </c:pt>
                <c:pt idx="4686">
                  <c:v>84.668999999999997</c:v>
                </c:pt>
                <c:pt idx="4687">
                  <c:v>81.058000000000007</c:v>
                </c:pt>
                <c:pt idx="4688">
                  <c:v>74.138000000000005</c:v>
                </c:pt>
                <c:pt idx="4689">
                  <c:v>62.180999999999997</c:v>
                </c:pt>
                <c:pt idx="4690">
                  <c:v>77.569000000000003</c:v>
                </c:pt>
                <c:pt idx="4691">
                  <c:v>83.108999999999995</c:v>
                </c:pt>
                <c:pt idx="4692">
                  <c:v>86.05</c:v>
                </c:pt>
                <c:pt idx="4693">
                  <c:v>88.174000000000007</c:v>
                </c:pt>
                <c:pt idx="4694">
                  <c:v>89.266999999999996</c:v>
                </c:pt>
                <c:pt idx="4695">
                  <c:v>90.617999999999995</c:v>
                </c:pt>
                <c:pt idx="4696">
                  <c:v>91.507999999999996</c:v>
                </c:pt>
                <c:pt idx="4697">
                  <c:v>92.105000000000004</c:v>
                </c:pt>
                <c:pt idx="4698">
                  <c:v>92.073999999999998</c:v>
                </c:pt>
                <c:pt idx="4699">
                  <c:v>92.304000000000002</c:v>
                </c:pt>
                <c:pt idx="4700">
                  <c:v>92.415999999999997</c:v>
                </c:pt>
                <c:pt idx="4701">
                  <c:v>92.242000000000004</c:v>
                </c:pt>
                <c:pt idx="4702">
                  <c:v>91.433000000000007</c:v>
                </c:pt>
                <c:pt idx="4703">
                  <c:v>90.804000000000002</c:v>
                </c:pt>
                <c:pt idx="4704">
                  <c:v>89.855000000000004</c:v>
                </c:pt>
                <c:pt idx="4705">
                  <c:v>88.183000000000007</c:v>
                </c:pt>
                <c:pt idx="4706">
                  <c:v>86.415000000000006</c:v>
                </c:pt>
                <c:pt idx="4707">
                  <c:v>83.632999999999996</c:v>
                </c:pt>
                <c:pt idx="4708">
                  <c:v>79.701999999999998</c:v>
                </c:pt>
                <c:pt idx="4709">
                  <c:v>71.492999999999995</c:v>
                </c:pt>
                <c:pt idx="4710">
                  <c:v>68.832999999999998</c:v>
                </c:pt>
                <c:pt idx="4711">
                  <c:v>79.119</c:v>
                </c:pt>
                <c:pt idx="4712">
                  <c:v>83.433000000000007</c:v>
                </c:pt>
                <c:pt idx="4713">
                  <c:v>85.858000000000004</c:v>
                </c:pt>
                <c:pt idx="4714">
                  <c:v>88.117999999999995</c:v>
                </c:pt>
                <c:pt idx="4715">
                  <c:v>89.697999999999993</c:v>
                </c:pt>
                <c:pt idx="4716">
                  <c:v>90.832999999999998</c:v>
                </c:pt>
                <c:pt idx="4717">
                  <c:v>91.138000000000005</c:v>
                </c:pt>
                <c:pt idx="4718">
                  <c:v>91.838999999999999</c:v>
                </c:pt>
                <c:pt idx="4719">
                  <c:v>92.176000000000002</c:v>
                </c:pt>
                <c:pt idx="4720">
                  <c:v>92.361000000000004</c:v>
                </c:pt>
                <c:pt idx="4721">
                  <c:v>91.905000000000001</c:v>
                </c:pt>
                <c:pt idx="4722">
                  <c:v>91.668999999999997</c:v>
                </c:pt>
                <c:pt idx="4723">
                  <c:v>91.165999999999997</c:v>
                </c:pt>
                <c:pt idx="4724">
                  <c:v>90.448999999999998</c:v>
                </c:pt>
                <c:pt idx="4725">
                  <c:v>89.117000000000004</c:v>
                </c:pt>
                <c:pt idx="4726">
                  <c:v>87.613</c:v>
                </c:pt>
                <c:pt idx="4727">
                  <c:v>85.611999999999995</c:v>
                </c:pt>
                <c:pt idx="4728">
                  <c:v>82.698999999999998</c:v>
                </c:pt>
                <c:pt idx="4729">
                  <c:v>76.831000000000003</c:v>
                </c:pt>
                <c:pt idx="4730">
                  <c:v>55.453000000000003</c:v>
                </c:pt>
                <c:pt idx="4731">
                  <c:v>74.863</c:v>
                </c:pt>
                <c:pt idx="4732">
                  <c:v>81.537000000000006</c:v>
                </c:pt>
                <c:pt idx="4733">
                  <c:v>84.662000000000006</c:v>
                </c:pt>
                <c:pt idx="4734">
                  <c:v>87.191999999999993</c:v>
                </c:pt>
                <c:pt idx="4735">
                  <c:v>89.084000000000003</c:v>
                </c:pt>
                <c:pt idx="4736">
                  <c:v>90.361000000000004</c:v>
                </c:pt>
                <c:pt idx="4737">
                  <c:v>90.924000000000007</c:v>
                </c:pt>
                <c:pt idx="4738">
                  <c:v>91.774000000000001</c:v>
                </c:pt>
                <c:pt idx="4739">
                  <c:v>92.364999999999995</c:v>
                </c:pt>
                <c:pt idx="4740">
                  <c:v>92.665999999999997</c:v>
                </c:pt>
                <c:pt idx="4741">
                  <c:v>92.350999999999999</c:v>
                </c:pt>
                <c:pt idx="4742">
                  <c:v>92.210999999999999</c:v>
                </c:pt>
                <c:pt idx="4743">
                  <c:v>91.96</c:v>
                </c:pt>
                <c:pt idx="4744">
                  <c:v>91.412000000000006</c:v>
                </c:pt>
                <c:pt idx="4745">
                  <c:v>90.210999999999999</c:v>
                </c:pt>
                <c:pt idx="4746">
                  <c:v>89.025999999999996</c:v>
                </c:pt>
                <c:pt idx="4747">
                  <c:v>87.48</c:v>
                </c:pt>
                <c:pt idx="4748">
                  <c:v>85.27</c:v>
                </c:pt>
                <c:pt idx="4749">
                  <c:v>81.44</c:v>
                </c:pt>
                <c:pt idx="4750">
                  <c:v>75.182000000000002</c:v>
                </c:pt>
                <c:pt idx="4751">
                  <c:v>55.01</c:v>
                </c:pt>
                <c:pt idx="4752">
                  <c:v>76.903999999999996</c:v>
                </c:pt>
                <c:pt idx="4753">
                  <c:v>82.326999999999998</c:v>
                </c:pt>
                <c:pt idx="4754">
                  <c:v>85.843999999999994</c:v>
                </c:pt>
                <c:pt idx="4755">
                  <c:v>88.063999999999993</c:v>
                </c:pt>
                <c:pt idx="4756">
                  <c:v>89.262</c:v>
                </c:pt>
                <c:pt idx="4757">
                  <c:v>90.679000000000002</c:v>
                </c:pt>
                <c:pt idx="4758">
                  <c:v>91.638999999999996</c:v>
                </c:pt>
                <c:pt idx="4759">
                  <c:v>92.296000000000006</c:v>
                </c:pt>
                <c:pt idx="4760">
                  <c:v>92.378</c:v>
                </c:pt>
                <c:pt idx="4761">
                  <c:v>92.734999999999999</c:v>
                </c:pt>
                <c:pt idx="4762">
                  <c:v>92.811999999999998</c:v>
                </c:pt>
                <c:pt idx="4763">
                  <c:v>92.730999999999995</c:v>
                </c:pt>
                <c:pt idx="4764">
                  <c:v>92.043000000000006</c:v>
                </c:pt>
                <c:pt idx="4765">
                  <c:v>91.546999999999997</c:v>
                </c:pt>
                <c:pt idx="4766">
                  <c:v>90.753</c:v>
                </c:pt>
                <c:pt idx="4767">
                  <c:v>89.653999999999996</c:v>
                </c:pt>
                <c:pt idx="4768">
                  <c:v>87.688000000000002</c:v>
                </c:pt>
                <c:pt idx="4769">
                  <c:v>85.468000000000004</c:v>
                </c:pt>
                <c:pt idx="4770">
                  <c:v>82.259</c:v>
                </c:pt>
                <c:pt idx="4771">
                  <c:v>76.525999999999996</c:v>
                </c:pt>
                <c:pt idx="4772">
                  <c:v>43.558</c:v>
                </c:pt>
                <c:pt idx="4773">
                  <c:v>76.548000000000002</c:v>
                </c:pt>
                <c:pt idx="4774">
                  <c:v>82.225999999999999</c:v>
                </c:pt>
                <c:pt idx="4775">
                  <c:v>85.548000000000002</c:v>
                </c:pt>
                <c:pt idx="4776">
                  <c:v>87.498999999999995</c:v>
                </c:pt>
                <c:pt idx="4777">
                  <c:v>89.376999999999995</c:v>
                </c:pt>
                <c:pt idx="4778">
                  <c:v>90.647000000000006</c:v>
                </c:pt>
                <c:pt idx="4779">
                  <c:v>91.608000000000004</c:v>
                </c:pt>
                <c:pt idx="4780">
                  <c:v>91.938999999999993</c:v>
                </c:pt>
                <c:pt idx="4781">
                  <c:v>92.46</c:v>
                </c:pt>
                <c:pt idx="4782">
                  <c:v>92.78</c:v>
                </c:pt>
                <c:pt idx="4783">
                  <c:v>92.742000000000004</c:v>
                </c:pt>
                <c:pt idx="4784">
                  <c:v>92.31</c:v>
                </c:pt>
                <c:pt idx="4785">
                  <c:v>92.57</c:v>
                </c:pt>
                <c:pt idx="4786">
                  <c:v>91.89</c:v>
                </c:pt>
                <c:pt idx="4787">
                  <c:v>90.793000000000006</c:v>
                </c:pt>
                <c:pt idx="4788">
                  <c:v>89.340999999999994</c:v>
                </c:pt>
                <c:pt idx="4789">
                  <c:v>83.307000000000002</c:v>
                </c:pt>
                <c:pt idx="4790">
                  <c:v>89.477999999999994</c:v>
                </c:pt>
                <c:pt idx="4791">
                  <c:v>90.802000000000007</c:v>
                </c:pt>
                <c:pt idx="4792">
                  <c:v>76.212000000000003</c:v>
                </c:pt>
                <c:pt idx="4793">
                  <c:v>75.075999999999993</c:v>
                </c:pt>
                <c:pt idx="4794">
                  <c:v>85.093000000000004</c:v>
                </c:pt>
                <c:pt idx="4795">
                  <c:v>70.027000000000001</c:v>
                </c:pt>
                <c:pt idx="4796">
                  <c:v>86.03</c:v>
                </c:pt>
                <c:pt idx="4797">
                  <c:v>86.628</c:v>
                </c:pt>
                <c:pt idx="4798">
                  <c:v>92.456999999999994</c:v>
                </c:pt>
                <c:pt idx="4799">
                  <c:v>93.763000000000005</c:v>
                </c:pt>
                <c:pt idx="4800">
                  <c:v>87.909000000000006</c:v>
                </c:pt>
                <c:pt idx="4801">
                  <c:v>91.450999999999993</c:v>
                </c:pt>
                <c:pt idx="4802">
                  <c:v>92.981999999999999</c:v>
                </c:pt>
                <c:pt idx="4803">
                  <c:v>86.432000000000002</c:v>
                </c:pt>
                <c:pt idx="4804">
                  <c:v>91.382999999999996</c:v>
                </c:pt>
                <c:pt idx="4805">
                  <c:v>93.882000000000005</c:v>
                </c:pt>
                <c:pt idx="4806">
                  <c:v>91.346999999999994</c:v>
                </c:pt>
                <c:pt idx="4807">
                  <c:v>92.912999999999997</c:v>
                </c:pt>
                <c:pt idx="4808">
                  <c:v>90.63</c:v>
                </c:pt>
                <c:pt idx="4809">
                  <c:v>82.302999999999997</c:v>
                </c:pt>
                <c:pt idx="4810">
                  <c:v>83.751999999999995</c:v>
                </c:pt>
                <c:pt idx="4811">
                  <c:v>45.753999999999998</c:v>
                </c:pt>
                <c:pt idx="4812">
                  <c:v>87.691000000000003</c:v>
                </c:pt>
                <c:pt idx="4813">
                  <c:v>87.426000000000002</c:v>
                </c:pt>
                <c:pt idx="4814">
                  <c:v>65.167000000000002</c:v>
                </c:pt>
                <c:pt idx="4815">
                  <c:v>82.588999999999999</c:v>
                </c:pt>
                <c:pt idx="4816">
                  <c:v>82.852000000000004</c:v>
                </c:pt>
                <c:pt idx="4817">
                  <c:v>77.465999999999994</c:v>
                </c:pt>
                <c:pt idx="4818">
                  <c:v>82.037000000000006</c:v>
                </c:pt>
                <c:pt idx="4819">
                  <c:v>86.245000000000005</c:v>
                </c:pt>
                <c:pt idx="4820">
                  <c:v>86.054000000000002</c:v>
                </c:pt>
                <c:pt idx="4821">
                  <c:v>82.712000000000003</c:v>
                </c:pt>
                <c:pt idx="4822">
                  <c:v>87.671000000000006</c:v>
                </c:pt>
                <c:pt idx="4823">
                  <c:v>90.147999999999996</c:v>
                </c:pt>
                <c:pt idx="4824">
                  <c:v>85.808999999999997</c:v>
                </c:pt>
                <c:pt idx="4825">
                  <c:v>76.171999999999997</c:v>
                </c:pt>
                <c:pt idx="4826">
                  <c:v>52.375</c:v>
                </c:pt>
                <c:pt idx="4827">
                  <c:v>71.915999999999997</c:v>
                </c:pt>
                <c:pt idx="4828">
                  <c:v>70.938999999999993</c:v>
                </c:pt>
                <c:pt idx="4829">
                  <c:v>72.11</c:v>
                </c:pt>
                <c:pt idx="4830">
                  <c:v>79.13</c:v>
                </c:pt>
                <c:pt idx="4831">
                  <c:v>82.459000000000003</c:v>
                </c:pt>
                <c:pt idx="4832">
                  <c:v>71.122</c:v>
                </c:pt>
                <c:pt idx="4833">
                  <c:v>70.796999999999997</c:v>
                </c:pt>
                <c:pt idx="4834">
                  <c:v>81.555000000000007</c:v>
                </c:pt>
                <c:pt idx="4835">
                  <c:v>79.572000000000003</c:v>
                </c:pt>
                <c:pt idx="4836">
                  <c:v>59.078000000000003</c:v>
                </c:pt>
                <c:pt idx="4837">
                  <c:v>70.739999999999995</c:v>
                </c:pt>
                <c:pt idx="4838">
                  <c:v>44.457999999999998</c:v>
                </c:pt>
                <c:pt idx="4839">
                  <c:v>50.805</c:v>
                </c:pt>
                <c:pt idx="4840">
                  <c:v>72.338999999999999</c:v>
                </c:pt>
                <c:pt idx="4841">
                  <c:v>80.796000000000006</c:v>
                </c:pt>
                <c:pt idx="4842">
                  <c:v>71.497</c:v>
                </c:pt>
                <c:pt idx="4843">
                  <c:v>60.201000000000001</c:v>
                </c:pt>
                <c:pt idx="4844">
                  <c:v>73.983000000000004</c:v>
                </c:pt>
                <c:pt idx="4845">
                  <c:v>76.192999999999998</c:v>
                </c:pt>
                <c:pt idx="4846">
                  <c:v>74.478999999999999</c:v>
                </c:pt>
                <c:pt idx="4847">
                  <c:v>67.789000000000001</c:v>
                </c:pt>
                <c:pt idx="4848">
                  <c:v>54.493000000000002</c:v>
                </c:pt>
                <c:pt idx="4849">
                  <c:v>62.790999999999997</c:v>
                </c:pt>
                <c:pt idx="4850">
                  <c:v>64.224000000000004</c:v>
                </c:pt>
                <c:pt idx="4851">
                  <c:v>60.994</c:v>
                </c:pt>
                <c:pt idx="4852">
                  <c:v>69.986000000000004</c:v>
                </c:pt>
                <c:pt idx="4853">
                  <c:v>57.481999999999999</c:v>
                </c:pt>
                <c:pt idx="4854">
                  <c:v>60.277000000000001</c:v>
                </c:pt>
                <c:pt idx="4855">
                  <c:v>49.826000000000001</c:v>
                </c:pt>
                <c:pt idx="4856">
                  <c:v>60.258000000000003</c:v>
                </c:pt>
                <c:pt idx="4857">
                  <c:v>55.241999999999997</c:v>
                </c:pt>
                <c:pt idx="4858">
                  <c:v>66.003</c:v>
                </c:pt>
                <c:pt idx="4859">
                  <c:v>58.86</c:v>
                </c:pt>
                <c:pt idx="4860">
                  <c:v>63.414000000000001</c:v>
                </c:pt>
                <c:pt idx="4861">
                  <c:v>63.353999999999999</c:v>
                </c:pt>
                <c:pt idx="4862">
                  <c:v>61.54</c:v>
                </c:pt>
                <c:pt idx="4863">
                  <c:v>69.899000000000001</c:v>
                </c:pt>
                <c:pt idx="4864">
                  <c:v>70.503</c:v>
                </c:pt>
                <c:pt idx="4865">
                  <c:v>73.194999999999993</c:v>
                </c:pt>
                <c:pt idx="4866">
                  <c:v>72.046000000000006</c:v>
                </c:pt>
                <c:pt idx="4867">
                  <c:v>65.247</c:v>
                </c:pt>
                <c:pt idx="4868">
                  <c:v>58.256999999999998</c:v>
                </c:pt>
                <c:pt idx="4869">
                  <c:v>63.075000000000003</c:v>
                </c:pt>
                <c:pt idx="4870">
                  <c:v>73.241</c:v>
                </c:pt>
                <c:pt idx="4871">
                  <c:v>71.741</c:v>
                </c:pt>
                <c:pt idx="4872">
                  <c:v>69.373999999999995</c:v>
                </c:pt>
                <c:pt idx="4873">
                  <c:v>74.742999999999995</c:v>
                </c:pt>
                <c:pt idx="4874">
                  <c:v>74.658000000000001</c:v>
                </c:pt>
                <c:pt idx="4875">
                  <c:v>69.421999999999997</c:v>
                </c:pt>
                <c:pt idx="4876">
                  <c:v>58.670999999999999</c:v>
                </c:pt>
                <c:pt idx="4877">
                  <c:v>54.378</c:v>
                </c:pt>
                <c:pt idx="4878">
                  <c:v>62.12</c:v>
                </c:pt>
                <c:pt idx="4879">
                  <c:v>61.158999999999999</c:v>
                </c:pt>
                <c:pt idx="4880">
                  <c:v>60.341999999999999</c:v>
                </c:pt>
                <c:pt idx="4881">
                  <c:v>64.721999999999994</c:v>
                </c:pt>
                <c:pt idx="4882">
                  <c:v>35.182000000000002</c:v>
                </c:pt>
                <c:pt idx="4883">
                  <c:v>65.210999999999999</c:v>
                </c:pt>
                <c:pt idx="4884">
                  <c:v>60.683</c:v>
                </c:pt>
                <c:pt idx="4885">
                  <c:v>63.347999999999999</c:v>
                </c:pt>
                <c:pt idx="4886">
                  <c:v>67.819000000000003</c:v>
                </c:pt>
                <c:pt idx="4887">
                  <c:v>68.516999999999996</c:v>
                </c:pt>
                <c:pt idx="4888">
                  <c:v>49.447000000000003</c:v>
                </c:pt>
                <c:pt idx="4889">
                  <c:v>67.989999999999995</c:v>
                </c:pt>
                <c:pt idx="4890">
                  <c:v>69.912999999999997</c:v>
                </c:pt>
                <c:pt idx="4891">
                  <c:v>70.856999999999999</c:v>
                </c:pt>
                <c:pt idx="4892">
                  <c:v>76.331000000000003</c:v>
                </c:pt>
                <c:pt idx="4893">
                  <c:v>79.120999999999995</c:v>
                </c:pt>
                <c:pt idx="4894">
                  <c:v>76.031999999999996</c:v>
                </c:pt>
                <c:pt idx="4895">
                  <c:v>72.045000000000002</c:v>
                </c:pt>
                <c:pt idx="4896">
                  <c:v>72.022999999999996</c:v>
                </c:pt>
                <c:pt idx="4897">
                  <c:v>71.527000000000001</c:v>
                </c:pt>
                <c:pt idx="4898">
                  <c:v>64.522999999999996</c:v>
                </c:pt>
                <c:pt idx="4899">
                  <c:v>57.351999999999997</c:v>
                </c:pt>
                <c:pt idx="4900">
                  <c:v>57.896999999999998</c:v>
                </c:pt>
                <c:pt idx="4901">
                  <c:v>52.697000000000003</c:v>
                </c:pt>
                <c:pt idx="4902">
                  <c:v>57.52</c:v>
                </c:pt>
                <c:pt idx="4903">
                  <c:v>63.136000000000003</c:v>
                </c:pt>
                <c:pt idx="4904">
                  <c:v>65.781000000000006</c:v>
                </c:pt>
                <c:pt idx="4905">
                  <c:v>55.710999999999999</c:v>
                </c:pt>
                <c:pt idx="4906">
                  <c:v>65.718000000000004</c:v>
                </c:pt>
                <c:pt idx="4907">
                  <c:v>68.587999999999994</c:v>
                </c:pt>
                <c:pt idx="4908">
                  <c:v>68.088999999999999</c:v>
                </c:pt>
                <c:pt idx="4909">
                  <c:v>72.819000000000003</c:v>
                </c:pt>
                <c:pt idx="4910">
                  <c:v>76.119</c:v>
                </c:pt>
                <c:pt idx="4911">
                  <c:v>76.350999999999999</c:v>
                </c:pt>
                <c:pt idx="4912">
                  <c:v>75.406999999999996</c:v>
                </c:pt>
                <c:pt idx="4913">
                  <c:v>71.878</c:v>
                </c:pt>
                <c:pt idx="4914">
                  <c:v>67.798000000000002</c:v>
                </c:pt>
                <c:pt idx="4915">
                  <c:v>67.055000000000007</c:v>
                </c:pt>
                <c:pt idx="4916">
                  <c:v>64.846999999999994</c:v>
                </c:pt>
                <c:pt idx="4917">
                  <c:v>45.694000000000003</c:v>
                </c:pt>
                <c:pt idx="4918">
                  <c:v>60.762999999999998</c:v>
                </c:pt>
                <c:pt idx="4919">
                  <c:v>59.594999999999999</c:v>
                </c:pt>
                <c:pt idx="4920">
                  <c:v>48.725000000000001</c:v>
                </c:pt>
                <c:pt idx="4921">
                  <c:v>52.601999999999997</c:v>
                </c:pt>
                <c:pt idx="4922">
                  <c:v>54.52</c:v>
                </c:pt>
                <c:pt idx="4923">
                  <c:v>65.813999999999993</c:v>
                </c:pt>
                <c:pt idx="4924">
                  <c:v>65.343000000000004</c:v>
                </c:pt>
                <c:pt idx="4925">
                  <c:v>56.185000000000002</c:v>
                </c:pt>
                <c:pt idx="4926">
                  <c:v>55.805</c:v>
                </c:pt>
                <c:pt idx="4927">
                  <c:v>61.462000000000003</c:v>
                </c:pt>
                <c:pt idx="4928">
                  <c:v>50.798000000000002</c:v>
                </c:pt>
                <c:pt idx="4929">
                  <c:v>61.371000000000002</c:v>
                </c:pt>
                <c:pt idx="4930">
                  <c:v>55.945999999999998</c:v>
                </c:pt>
                <c:pt idx="4931">
                  <c:v>59.956000000000003</c:v>
                </c:pt>
                <c:pt idx="4932">
                  <c:v>66.119</c:v>
                </c:pt>
                <c:pt idx="4933">
                  <c:v>65.31</c:v>
                </c:pt>
                <c:pt idx="4934">
                  <c:v>54.262999999999998</c:v>
                </c:pt>
                <c:pt idx="4935">
                  <c:v>59.179000000000002</c:v>
                </c:pt>
                <c:pt idx="4936">
                  <c:v>68.95</c:v>
                </c:pt>
                <c:pt idx="4937">
                  <c:v>66.492000000000004</c:v>
                </c:pt>
                <c:pt idx="4938">
                  <c:v>52.545999999999999</c:v>
                </c:pt>
                <c:pt idx="4939">
                  <c:v>55.52</c:v>
                </c:pt>
                <c:pt idx="4940">
                  <c:v>66.596000000000004</c:v>
                </c:pt>
                <c:pt idx="4941">
                  <c:v>66.682000000000002</c:v>
                </c:pt>
                <c:pt idx="4942">
                  <c:v>57.058999999999997</c:v>
                </c:pt>
                <c:pt idx="4943">
                  <c:v>45.156999999999996</c:v>
                </c:pt>
                <c:pt idx="4944">
                  <c:v>53.558</c:v>
                </c:pt>
                <c:pt idx="4945">
                  <c:v>51.69</c:v>
                </c:pt>
                <c:pt idx="4946">
                  <c:v>62.161999999999999</c:v>
                </c:pt>
                <c:pt idx="4947">
                  <c:v>66.989999999999995</c:v>
                </c:pt>
                <c:pt idx="4948">
                  <c:v>65.608999999999995</c:v>
                </c:pt>
                <c:pt idx="4949">
                  <c:v>62.424999999999997</c:v>
                </c:pt>
                <c:pt idx="4950">
                  <c:v>66.63</c:v>
                </c:pt>
                <c:pt idx="4951">
                  <c:v>69.801000000000002</c:v>
                </c:pt>
                <c:pt idx="4952">
                  <c:v>68.113</c:v>
                </c:pt>
                <c:pt idx="4953">
                  <c:v>62.290999999999997</c:v>
                </c:pt>
                <c:pt idx="4954">
                  <c:v>52.201000000000001</c:v>
                </c:pt>
                <c:pt idx="4955">
                  <c:v>61.756</c:v>
                </c:pt>
                <c:pt idx="4956">
                  <c:v>62.939</c:v>
                </c:pt>
                <c:pt idx="4957">
                  <c:v>59.767000000000003</c:v>
                </c:pt>
                <c:pt idx="4958">
                  <c:v>66.418000000000006</c:v>
                </c:pt>
                <c:pt idx="4959">
                  <c:v>57.118000000000002</c:v>
                </c:pt>
                <c:pt idx="4960">
                  <c:v>40.198</c:v>
                </c:pt>
                <c:pt idx="4961">
                  <c:v>64.808999999999997</c:v>
                </c:pt>
                <c:pt idx="4962">
                  <c:v>68.751999999999995</c:v>
                </c:pt>
                <c:pt idx="4963">
                  <c:v>64.078000000000003</c:v>
                </c:pt>
                <c:pt idx="4964">
                  <c:v>56.68</c:v>
                </c:pt>
                <c:pt idx="4965">
                  <c:v>61.933</c:v>
                </c:pt>
                <c:pt idx="4966">
                  <c:v>66.311999999999998</c:v>
                </c:pt>
                <c:pt idx="4967">
                  <c:v>63.585000000000001</c:v>
                </c:pt>
                <c:pt idx="4968">
                  <c:v>60.51</c:v>
                </c:pt>
                <c:pt idx="4969">
                  <c:v>59.871000000000002</c:v>
                </c:pt>
                <c:pt idx="4970">
                  <c:v>59.784999999999997</c:v>
                </c:pt>
                <c:pt idx="4971">
                  <c:v>61.552</c:v>
                </c:pt>
                <c:pt idx="4972">
                  <c:v>63.786000000000001</c:v>
                </c:pt>
                <c:pt idx="4973">
                  <c:v>59.677999999999997</c:v>
                </c:pt>
                <c:pt idx="4974">
                  <c:v>53.585000000000001</c:v>
                </c:pt>
                <c:pt idx="4975">
                  <c:v>63.017000000000003</c:v>
                </c:pt>
                <c:pt idx="4976">
                  <c:v>62.881</c:v>
                </c:pt>
                <c:pt idx="4977">
                  <c:v>51.802</c:v>
                </c:pt>
                <c:pt idx="4978">
                  <c:v>37.101999999999997</c:v>
                </c:pt>
                <c:pt idx="4979">
                  <c:v>50.137999999999998</c:v>
                </c:pt>
                <c:pt idx="4980">
                  <c:v>48.585000000000001</c:v>
                </c:pt>
                <c:pt idx="4981">
                  <c:v>54.558999999999997</c:v>
                </c:pt>
                <c:pt idx="4982">
                  <c:v>60.792000000000002</c:v>
                </c:pt>
                <c:pt idx="4983">
                  <c:v>53.771999999999998</c:v>
                </c:pt>
                <c:pt idx="4984">
                  <c:v>54.14</c:v>
                </c:pt>
                <c:pt idx="4985">
                  <c:v>61.814999999999998</c:v>
                </c:pt>
                <c:pt idx="4986">
                  <c:v>58.648000000000003</c:v>
                </c:pt>
                <c:pt idx="4987">
                  <c:v>56.167000000000002</c:v>
                </c:pt>
                <c:pt idx="4988">
                  <c:v>63.064999999999998</c:v>
                </c:pt>
                <c:pt idx="4989">
                  <c:v>63.426000000000002</c:v>
                </c:pt>
                <c:pt idx="4990">
                  <c:v>59.386000000000003</c:v>
                </c:pt>
                <c:pt idx="4991">
                  <c:v>61.219000000000001</c:v>
                </c:pt>
                <c:pt idx="4992">
                  <c:v>63.72</c:v>
                </c:pt>
                <c:pt idx="4993">
                  <c:v>60.445</c:v>
                </c:pt>
                <c:pt idx="4994">
                  <c:v>50.222000000000001</c:v>
                </c:pt>
                <c:pt idx="4995">
                  <c:v>60.408999999999999</c:v>
                </c:pt>
                <c:pt idx="4996">
                  <c:v>62.963000000000001</c:v>
                </c:pt>
                <c:pt idx="4997">
                  <c:v>53.698</c:v>
                </c:pt>
                <c:pt idx="4998">
                  <c:v>45.152999999999999</c:v>
                </c:pt>
                <c:pt idx="4999">
                  <c:v>59.831000000000003</c:v>
                </c:pt>
                <c:pt idx="5000">
                  <c:v>64.06</c:v>
                </c:pt>
                <c:pt idx="5001">
                  <c:v>57.305</c:v>
                </c:pt>
                <c:pt idx="5002">
                  <c:v>51.110999999999997</c:v>
                </c:pt>
                <c:pt idx="5003">
                  <c:v>59.398000000000003</c:v>
                </c:pt>
                <c:pt idx="5004">
                  <c:v>57.002000000000002</c:v>
                </c:pt>
                <c:pt idx="5005">
                  <c:v>25.905000000000001</c:v>
                </c:pt>
                <c:pt idx="5006">
                  <c:v>42.276000000000003</c:v>
                </c:pt>
                <c:pt idx="5007">
                  <c:v>52.344000000000001</c:v>
                </c:pt>
                <c:pt idx="5008">
                  <c:v>56.206000000000003</c:v>
                </c:pt>
                <c:pt idx="5009">
                  <c:v>53.192999999999998</c:v>
                </c:pt>
                <c:pt idx="5010">
                  <c:v>55.695999999999998</c:v>
                </c:pt>
                <c:pt idx="5011">
                  <c:v>58.377000000000002</c:v>
                </c:pt>
                <c:pt idx="5012">
                  <c:v>60.195</c:v>
                </c:pt>
                <c:pt idx="5013">
                  <c:v>58.999000000000002</c:v>
                </c:pt>
                <c:pt idx="5014">
                  <c:v>57.064999999999998</c:v>
                </c:pt>
                <c:pt idx="5015">
                  <c:v>59.018999999999998</c:v>
                </c:pt>
                <c:pt idx="5016">
                  <c:v>59.351999999999997</c:v>
                </c:pt>
                <c:pt idx="5017">
                  <c:v>52.701000000000001</c:v>
                </c:pt>
                <c:pt idx="5018">
                  <c:v>47.424999999999997</c:v>
                </c:pt>
                <c:pt idx="5019">
                  <c:v>52.704000000000001</c:v>
                </c:pt>
                <c:pt idx="5020">
                  <c:v>27.92</c:v>
                </c:pt>
                <c:pt idx="5021">
                  <c:v>55.521000000000001</c:v>
                </c:pt>
                <c:pt idx="5022">
                  <c:v>49.173000000000002</c:v>
                </c:pt>
                <c:pt idx="5023">
                  <c:v>36.345999999999997</c:v>
                </c:pt>
                <c:pt idx="5024">
                  <c:v>53.124000000000002</c:v>
                </c:pt>
                <c:pt idx="5025">
                  <c:v>56.494</c:v>
                </c:pt>
                <c:pt idx="5026">
                  <c:v>50.460999999999999</c:v>
                </c:pt>
                <c:pt idx="5027">
                  <c:v>42.585999999999999</c:v>
                </c:pt>
                <c:pt idx="5028">
                  <c:v>46.634</c:v>
                </c:pt>
                <c:pt idx="5029">
                  <c:v>53.05</c:v>
                </c:pt>
                <c:pt idx="5030">
                  <c:v>46.463000000000001</c:v>
                </c:pt>
                <c:pt idx="5031">
                  <c:v>44.759</c:v>
                </c:pt>
                <c:pt idx="5032">
                  <c:v>55.84</c:v>
                </c:pt>
                <c:pt idx="5033">
                  <c:v>50.642000000000003</c:v>
                </c:pt>
                <c:pt idx="5034">
                  <c:v>48.435000000000002</c:v>
                </c:pt>
                <c:pt idx="5035">
                  <c:v>59.048999999999999</c:v>
                </c:pt>
                <c:pt idx="5036">
                  <c:v>59.430999999999997</c:v>
                </c:pt>
                <c:pt idx="5037">
                  <c:v>51.948999999999998</c:v>
                </c:pt>
                <c:pt idx="5038">
                  <c:v>50.366</c:v>
                </c:pt>
                <c:pt idx="5039">
                  <c:v>59.313000000000002</c:v>
                </c:pt>
                <c:pt idx="5040">
                  <c:v>52.082999999999998</c:v>
                </c:pt>
                <c:pt idx="5041">
                  <c:v>52.295000000000002</c:v>
                </c:pt>
                <c:pt idx="5042">
                  <c:v>46.554000000000002</c:v>
                </c:pt>
                <c:pt idx="5043">
                  <c:v>46.466999999999999</c:v>
                </c:pt>
                <c:pt idx="5044">
                  <c:v>57.046999999999997</c:v>
                </c:pt>
                <c:pt idx="5045">
                  <c:v>61.892000000000003</c:v>
                </c:pt>
                <c:pt idx="5046">
                  <c:v>58.706000000000003</c:v>
                </c:pt>
                <c:pt idx="5047">
                  <c:v>57.756999999999998</c:v>
                </c:pt>
                <c:pt idx="5048">
                  <c:v>62.66</c:v>
                </c:pt>
                <c:pt idx="5049">
                  <c:v>63.283999999999999</c:v>
                </c:pt>
                <c:pt idx="5050">
                  <c:v>62.322000000000003</c:v>
                </c:pt>
                <c:pt idx="5051">
                  <c:v>62.170999999999999</c:v>
                </c:pt>
                <c:pt idx="5052">
                  <c:v>64.054000000000002</c:v>
                </c:pt>
                <c:pt idx="5053">
                  <c:v>63.441000000000003</c:v>
                </c:pt>
                <c:pt idx="5054">
                  <c:v>63.932000000000002</c:v>
                </c:pt>
                <c:pt idx="5055">
                  <c:v>64.641000000000005</c:v>
                </c:pt>
                <c:pt idx="5056">
                  <c:v>62.518999999999998</c:v>
                </c:pt>
                <c:pt idx="5057">
                  <c:v>58.338999999999999</c:v>
                </c:pt>
                <c:pt idx="5058">
                  <c:v>61.082999999999998</c:v>
                </c:pt>
                <c:pt idx="5059">
                  <c:v>63.223999999999997</c:v>
                </c:pt>
                <c:pt idx="5060">
                  <c:v>57.509</c:v>
                </c:pt>
                <c:pt idx="5061">
                  <c:v>46.77</c:v>
                </c:pt>
                <c:pt idx="5062">
                  <c:v>54.609000000000002</c:v>
                </c:pt>
                <c:pt idx="5063">
                  <c:v>54.463999999999999</c:v>
                </c:pt>
                <c:pt idx="5064">
                  <c:v>46.008000000000003</c:v>
                </c:pt>
                <c:pt idx="5065">
                  <c:v>57.697000000000003</c:v>
                </c:pt>
                <c:pt idx="5066">
                  <c:v>57.326000000000001</c:v>
                </c:pt>
                <c:pt idx="5067">
                  <c:v>58.64</c:v>
                </c:pt>
                <c:pt idx="5068">
                  <c:v>63.88</c:v>
                </c:pt>
                <c:pt idx="5069">
                  <c:v>61.780999999999999</c:v>
                </c:pt>
                <c:pt idx="5070">
                  <c:v>63.212000000000003</c:v>
                </c:pt>
                <c:pt idx="5071">
                  <c:v>65.096999999999994</c:v>
                </c:pt>
                <c:pt idx="5072">
                  <c:v>65.933999999999997</c:v>
                </c:pt>
                <c:pt idx="5073">
                  <c:v>64.16</c:v>
                </c:pt>
                <c:pt idx="5074">
                  <c:v>63.865000000000002</c:v>
                </c:pt>
                <c:pt idx="5075">
                  <c:v>67.144999999999996</c:v>
                </c:pt>
                <c:pt idx="5076">
                  <c:v>66.492000000000004</c:v>
                </c:pt>
                <c:pt idx="5077">
                  <c:v>65.123000000000005</c:v>
                </c:pt>
                <c:pt idx="5078">
                  <c:v>65.850999999999999</c:v>
                </c:pt>
                <c:pt idx="5079">
                  <c:v>65.489000000000004</c:v>
                </c:pt>
                <c:pt idx="5080">
                  <c:v>63.226999999999997</c:v>
                </c:pt>
                <c:pt idx="5081">
                  <c:v>61.658999999999999</c:v>
                </c:pt>
                <c:pt idx="5082">
                  <c:v>60.631999999999998</c:v>
                </c:pt>
                <c:pt idx="5083">
                  <c:v>59.688000000000002</c:v>
                </c:pt>
                <c:pt idx="5084">
                  <c:v>56.607999999999997</c:v>
                </c:pt>
                <c:pt idx="5085">
                  <c:v>45.313000000000002</c:v>
                </c:pt>
                <c:pt idx="5086">
                  <c:v>46.718000000000004</c:v>
                </c:pt>
                <c:pt idx="5087">
                  <c:v>43.481999999999999</c:v>
                </c:pt>
                <c:pt idx="5088">
                  <c:v>52.006</c:v>
                </c:pt>
                <c:pt idx="5089">
                  <c:v>55.381999999999998</c:v>
                </c:pt>
                <c:pt idx="5090">
                  <c:v>57.296999999999997</c:v>
                </c:pt>
                <c:pt idx="5091">
                  <c:v>63.44</c:v>
                </c:pt>
                <c:pt idx="5092">
                  <c:v>62.072000000000003</c:v>
                </c:pt>
                <c:pt idx="5093">
                  <c:v>61.487000000000002</c:v>
                </c:pt>
                <c:pt idx="5094">
                  <c:v>60.244</c:v>
                </c:pt>
                <c:pt idx="5095">
                  <c:v>64.641999999999996</c:v>
                </c:pt>
                <c:pt idx="5096">
                  <c:v>64.921000000000006</c:v>
                </c:pt>
                <c:pt idx="5097">
                  <c:v>62.692</c:v>
                </c:pt>
                <c:pt idx="5098">
                  <c:v>61.49</c:v>
                </c:pt>
                <c:pt idx="5099">
                  <c:v>64.126000000000005</c:v>
                </c:pt>
                <c:pt idx="5100">
                  <c:v>63.859000000000002</c:v>
                </c:pt>
                <c:pt idx="5101">
                  <c:v>62.936</c:v>
                </c:pt>
                <c:pt idx="5102">
                  <c:v>63.174999999999997</c:v>
                </c:pt>
                <c:pt idx="5103">
                  <c:v>62.765000000000001</c:v>
                </c:pt>
                <c:pt idx="5104">
                  <c:v>54.692</c:v>
                </c:pt>
                <c:pt idx="5105">
                  <c:v>52.41</c:v>
                </c:pt>
                <c:pt idx="5106">
                  <c:v>54.805999999999997</c:v>
                </c:pt>
                <c:pt idx="5107">
                  <c:v>42.137</c:v>
                </c:pt>
                <c:pt idx="5108">
                  <c:v>54.915999999999997</c:v>
                </c:pt>
                <c:pt idx="5109">
                  <c:v>46.24</c:v>
                </c:pt>
                <c:pt idx="5110">
                  <c:v>54.850999999999999</c:v>
                </c:pt>
                <c:pt idx="5111">
                  <c:v>59.859000000000002</c:v>
                </c:pt>
                <c:pt idx="5112">
                  <c:v>59.783999999999999</c:v>
                </c:pt>
                <c:pt idx="5113">
                  <c:v>58.061999999999998</c:v>
                </c:pt>
                <c:pt idx="5114">
                  <c:v>62.566000000000003</c:v>
                </c:pt>
                <c:pt idx="5115">
                  <c:v>64.456999999999994</c:v>
                </c:pt>
                <c:pt idx="5116">
                  <c:v>64.096000000000004</c:v>
                </c:pt>
                <c:pt idx="5117">
                  <c:v>60.295999999999999</c:v>
                </c:pt>
                <c:pt idx="5118">
                  <c:v>62.347999999999999</c:v>
                </c:pt>
                <c:pt idx="5119">
                  <c:v>61.021000000000001</c:v>
                </c:pt>
                <c:pt idx="5120">
                  <c:v>58.546999999999997</c:v>
                </c:pt>
                <c:pt idx="5121">
                  <c:v>57.177999999999997</c:v>
                </c:pt>
                <c:pt idx="5122">
                  <c:v>56.02</c:v>
                </c:pt>
                <c:pt idx="5123">
                  <c:v>39.401000000000003</c:v>
                </c:pt>
                <c:pt idx="5124">
                  <c:v>42.904000000000003</c:v>
                </c:pt>
                <c:pt idx="5125">
                  <c:v>45.37</c:v>
                </c:pt>
                <c:pt idx="5126">
                  <c:v>35.627000000000002</c:v>
                </c:pt>
                <c:pt idx="5127">
                  <c:v>53.780999999999999</c:v>
                </c:pt>
                <c:pt idx="5128">
                  <c:v>57.750999999999998</c:v>
                </c:pt>
                <c:pt idx="5129">
                  <c:v>57.701000000000001</c:v>
                </c:pt>
                <c:pt idx="5130">
                  <c:v>59.576999999999998</c:v>
                </c:pt>
                <c:pt idx="5131">
                  <c:v>63.164999999999999</c:v>
                </c:pt>
                <c:pt idx="5132">
                  <c:v>65.05</c:v>
                </c:pt>
                <c:pt idx="5133">
                  <c:v>63.454999999999998</c:v>
                </c:pt>
                <c:pt idx="5134">
                  <c:v>64.254000000000005</c:v>
                </c:pt>
                <c:pt idx="5135">
                  <c:v>66.302999999999997</c:v>
                </c:pt>
                <c:pt idx="5136">
                  <c:v>66.087000000000003</c:v>
                </c:pt>
                <c:pt idx="5137">
                  <c:v>64.662999999999997</c:v>
                </c:pt>
                <c:pt idx="5138">
                  <c:v>65.475999999999999</c:v>
                </c:pt>
                <c:pt idx="5139">
                  <c:v>66.566999999999993</c:v>
                </c:pt>
                <c:pt idx="5140">
                  <c:v>64.811999999999998</c:v>
                </c:pt>
                <c:pt idx="5141">
                  <c:v>63.792999999999999</c:v>
                </c:pt>
                <c:pt idx="5142">
                  <c:v>62.902999999999999</c:v>
                </c:pt>
                <c:pt idx="5143">
                  <c:v>58.722000000000001</c:v>
                </c:pt>
                <c:pt idx="5144">
                  <c:v>52.726999999999997</c:v>
                </c:pt>
                <c:pt idx="5145">
                  <c:v>49.793999999999997</c:v>
                </c:pt>
                <c:pt idx="5146">
                  <c:v>39.609000000000002</c:v>
                </c:pt>
                <c:pt idx="5147">
                  <c:v>57.716000000000001</c:v>
                </c:pt>
                <c:pt idx="5148">
                  <c:v>60.911999999999999</c:v>
                </c:pt>
                <c:pt idx="5149">
                  <c:v>59.283000000000001</c:v>
                </c:pt>
                <c:pt idx="5150">
                  <c:v>61.761000000000003</c:v>
                </c:pt>
                <c:pt idx="5151">
                  <c:v>65.278000000000006</c:v>
                </c:pt>
                <c:pt idx="5152">
                  <c:v>66.460999999999999</c:v>
                </c:pt>
                <c:pt idx="5153">
                  <c:v>65.573999999999998</c:v>
                </c:pt>
                <c:pt idx="5154">
                  <c:v>67.382999999999996</c:v>
                </c:pt>
                <c:pt idx="5155">
                  <c:v>68.488</c:v>
                </c:pt>
                <c:pt idx="5156">
                  <c:v>68.266999999999996</c:v>
                </c:pt>
                <c:pt idx="5157">
                  <c:v>68.403000000000006</c:v>
                </c:pt>
                <c:pt idx="5158">
                  <c:v>68.802999999999997</c:v>
                </c:pt>
                <c:pt idx="5159">
                  <c:v>68.58</c:v>
                </c:pt>
                <c:pt idx="5160">
                  <c:v>67.241</c:v>
                </c:pt>
                <c:pt idx="5161">
                  <c:v>67.661000000000001</c:v>
                </c:pt>
                <c:pt idx="5162">
                  <c:v>67.721000000000004</c:v>
                </c:pt>
                <c:pt idx="5163">
                  <c:v>66.247</c:v>
                </c:pt>
                <c:pt idx="5164">
                  <c:v>64.052000000000007</c:v>
                </c:pt>
                <c:pt idx="5165">
                  <c:v>63.000999999999998</c:v>
                </c:pt>
                <c:pt idx="5166">
                  <c:v>60.813000000000002</c:v>
                </c:pt>
                <c:pt idx="5167">
                  <c:v>55.426000000000002</c:v>
                </c:pt>
                <c:pt idx="5168">
                  <c:v>20.818000000000001</c:v>
                </c:pt>
                <c:pt idx="5169">
                  <c:v>33.100999999999999</c:v>
                </c:pt>
                <c:pt idx="5170">
                  <c:v>56.537999999999997</c:v>
                </c:pt>
                <c:pt idx="5171">
                  <c:v>61.360999999999997</c:v>
                </c:pt>
                <c:pt idx="5172">
                  <c:v>62.575000000000003</c:v>
                </c:pt>
                <c:pt idx="5173">
                  <c:v>63.850999999999999</c:v>
                </c:pt>
                <c:pt idx="5174">
                  <c:v>65.489999999999995</c:v>
                </c:pt>
                <c:pt idx="5175">
                  <c:v>67.655000000000001</c:v>
                </c:pt>
                <c:pt idx="5176">
                  <c:v>67.046000000000006</c:v>
                </c:pt>
                <c:pt idx="5177">
                  <c:v>67.64</c:v>
                </c:pt>
                <c:pt idx="5178">
                  <c:v>69.364999999999995</c:v>
                </c:pt>
                <c:pt idx="5179">
                  <c:v>68.805000000000007</c:v>
                </c:pt>
                <c:pt idx="5180">
                  <c:v>67.573999999999998</c:v>
                </c:pt>
                <c:pt idx="5181">
                  <c:v>68.301000000000002</c:v>
                </c:pt>
                <c:pt idx="5182">
                  <c:v>68.040000000000006</c:v>
                </c:pt>
                <c:pt idx="5183">
                  <c:v>67.11</c:v>
                </c:pt>
                <c:pt idx="5184">
                  <c:v>65.616</c:v>
                </c:pt>
                <c:pt idx="5185">
                  <c:v>65.212000000000003</c:v>
                </c:pt>
                <c:pt idx="5186">
                  <c:v>64.438999999999993</c:v>
                </c:pt>
                <c:pt idx="5187">
                  <c:v>61.231999999999999</c:v>
                </c:pt>
                <c:pt idx="5188">
                  <c:v>58.387999999999998</c:v>
                </c:pt>
                <c:pt idx="5189">
                  <c:v>54.94</c:v>
                </c:pt>
                <c:pt idx="5190">
                  <c:v>37.984999999999999</c:v>
                </c:pt>
                <c:pt idx="5191">
                  <c:v>57.363999999999997</c:v>
                </c:pt>
                <c:pt idx="5192">
                  <c:v>55.438000000000002</c:v>
                </c:pt>
                <c:pt idx="5193">
                  <c:v>61.03</c:v>
                </c:pt>
                <c:pt idx="5194">
                  <c:v>62.924999999999997</c:v>
                </c:pt>
                <c:pt idx="5195">
                  <c:v>65.534999999999997</c:v>
                </c:pt>
                <c:pt idx="5196">
                  <c:v>64.843999999999994</c:v>
                </c:pt>
                <c:pt idx="5197">
                  <c:v>65.978999999999999</c:v>
                </c:pt>
                <c:pt idx="5198">
                  <c:v>66.763000000000005</c:v>
                </c:pt>
                <c:pt idx="5199">
                  <c:v>66.742999999999995</c:v>
                </c:pt>
                <c:pt idx="5200">
                  <c:v>67.066999999999993</c:v>
                </c:pt>
                <c:pt idx="5201">
                  <c:v>67.119</c:v>
                </c:pt>
                <c:pt idx="5202">
                  <c:v>67.168999999999997</c:v>
                </c:pt>
                <c:pt idx="5203">
                  <c:v>66.646000000000001</c:v>
                </c:pt>
                <c:pt idx="5204">
                  <c:v>64.292000000000002</c:v>
                </c:pt>
                <c:pt idx="5205">
                  <c:v>63.558999999999997</c:v>
                </c:pt>
                <c:pt idx="5206">
                  <c:v>61.859000000000002</c:v>
                </c:pt>
                <c:pt idx="5207">
                  <c:v>55.143999999999998</c:v>
                </c:pt>
                <c:pt idx="5208">
                  <c:v>51.76</c:v>
                </c:pt>
                <c:pt idx="5209">
                  <c:v>50.707000000000001</c:v>
                </c:pt>
                <c:pt idx="5210">
                  <c:v>49.55</c:v>
                </c:pt>
                <c:pt idx="5211">
                  <c:v>57.210999999999999</c:v>
                </c:pt>
                <c:pt idx="5212">
                  <c:v>57.779000000000003</c:v>
                </c:pt>
                <c:pt idx="5213">
                  <c:v>61.33</c:v>
                </c:pt>
                <c:pt idx="5214">
                  <c:v>65.212000000000003</c:v>
                </c:pt>
                <c:pt idx="5215">
                  <c:v>66.653999999999996</c:v>
                </c:pt>
                <c:pt idx="5216">
                  <c:v>67.777000000000001</c:v>
                </c:pt>
                <c:pt idx="5217">
                  <c:v>67.459999999999994</c:v>
                </c:pt>
                <c:pt idx="5218">
                  <c:v>69.025999999999996</c:v>
                </c:pt>
                <c:pt idx="5219">
                  <c:v>67.483999999999995</c:v>
                </c:pt>
                <c:pt idx="5220">
                  <c:v>68.221000000000004</c:v>
                </c:pt>
                <c:pt idx="5221">
                  <c:v>68.540999999999997</c:v>
                </c:pt>
                <c:pt idx="5222">
                  <c:v>67.698999999999998</c:v>
                </c:pt>
                <c:pt idx="5223">
                  <c:v>65.191999999999993</c:v>
                </c:pt>
                <c:pt idx="5224">
                  <c:v>64.453999999999994</c:v>
                </c:pt>
                <c:pt idx="5225">
                  <c:v>66.102000000000004</c:v>
                </c:pt>
                <c:pt idx="5226">
                  <c:v>63.436999999999998</c:v>
                </c:pt>
                <c:pt idx="5227">
                  <c:v>58.045000000000002</c:v>
                </c:pt>
                <c:pt idx="5228">
                  <c:v>58.024000000000001</c:v>
                </c:pt>
                <c:pt idx="5229">
                  <c:v>47.228000000000002</c:v>
                </c:pt>
                <c:pt idx="5230">
                  <c:v>52.981999999999999</c:v>
                </c:pt>
                <c:pt idx="5231">
                  <c:v>58.585999999999999</c:v>
                </c:pt>
                <c:pt idx="5232">
                  <c:v>62.351999999999997</c:v>
                </c:pt>
                <c:pt idx="5233">
                  <c:v>64.093999999999994</c:v>
                </c:pt>
                <c:pt idx="5234">
                  <c:v>65.977999999999994</c:v>
                </c:pt>
                <c:pt idx="5235">
                  <c:v>67.665999999999997</c:v>
                </c:pt>
                <c:pt idx="5236">
                  <c:v>68.272999999999996</c:v>
                </c:pt>
                <c:pt idx="5237">
                  <c:v>69.007999999999996</c:v>
                </c:pt>
                <c:pt idx="5238">
                  <c:v>70.192999999999998</c:v>
                </c:pt>
                <c:pt idx="5239">
                  <c:v>70.480999999999995</c:v>
                </c:pt>
                <c:pt idx="5240">
                  <c:v>70.831999999999994</c:v>
                </c:pt>
                <c:pt idx="5241">
                  <c:v>71.649000000000001</c:v>
                </c:pt>
                <c:pt idx="5242">
                  <c:v>70.756</c:v>
                </c:pt>
                <c:pt idx="5243">
                  <c:v>69.739999999999995</c:v>
                </c:pt>
                <c:pt idx="5244">
                  <c:v>68.900999999999996</c:v>
                </c:pt>
                <c:pt idx="5245">
                  <c:v>69.051000000000002</c:v>
                </c:pt>
                <c:pt idx="5246">
                  <c:v>67.552000000000007</c:v>
                </c:pt>
                <c:pt idx="5247">
                  <c:v>64.141999999999996</c:v>
                </c:pt>
                <c:pt idx="5248">
                  <c:v>61.280999999999999</c:v>
                </c:pt>
                <c:pt idx="5249">
                  <c:v>59.46</c:v>
                </c:pt>
                <c:pt idx="5250">
                  <c:v>55.613</c:v>
                </c:pt>
                <c:pt idx="5251">
                  <c:v>7.2987000000000002</c:v>
                </c:pt>
                <c:pt idx="5252">
                  <c:v>52.944000000000003</c:v>
                </c:pt>
                <c:pt idx="5253">
                  <c:v>58.426000000000002</c:v>
                </c:pt>
                <c:pt idx="5254">
                  <c:v>64.094999999999999</c:v>
                </c:pt>
                <c:pt idx="5255">
                  <c:v>66.081999999999994</c:v>
                </c:pt>
                <c:pt idx="5256">
                  <c:v>66.87</c:v>
                </c:pt>
                <c:pt idx="5257">
                  <c:v>69.245000000000005</c:v>
                </c:pt>
                <c:pt idx="5258">
                  <c:v>70.162999999999997</c:v>
                </c:pt>
                <c:pt idx="5259">
                  <c:v>69.611999999999995</c:v>
                </c:pt>
                <c:pt idx="5260">
                  <c:v>70.569999999999993</c:v>
                </c:pt>
                <c:pt idx="5261">
                  <c:v>71.334000000000003</c:v>
                </c:pt>
                <c:pt idx="5262">
                  <c:v>70.784000000000006</c:v>
                </c:pt>
                <c:pt idx="5263">
                  <c:v>70.581000000000003</c:v>
                </c:pt>
                <c:pt idx="5264">
                  <c:v>70.94</c:v>
                </c:pt>
                <c:pt idx="5265">
                  <c:v>71.006</c:v>
                </c:pt>
                <c:pt idx="5266">
                  <c:v>69.671000000000006</c:v>
                </c:pt>
                <c:pt idx="5267">
                  <c:v>68.218000000000004</c:v>
                </c:pt>
                <c:pt idx="5268">
                  <c:v>67.289000000000001</c:v>
                </c:pt>
                <c:pt idx="5269">
                  <c:v>65.552000000000007</c:v>
                </c:pt>
                <c:pt idx="5270">
                  <c:v>61.97</c:v>
                </c:pt>
                <c:pt idx="5271">
                  <c:v>57.786999999999999</c:v>
                </c:pt>
                <c:pt idx="5272">
                  <c:v>51.386000000000003</c:v>
                </c:pt>
                <c:pt idx="5273">
                  <c:v>49.81</c:v>
                </c:pt>
                <c:pt idx="5274">
                  <c:v>57.89</c:v>
                </c:pt>
                <c:pt idx="5275">
                  <c:v>60.621000000000002</c:v>
                </c:pt>
                <c:pt idx="5276">
                  <c:v>63.078000000000003</c:v>
                </c:pt>
                <c:pt idx="5277">
                  <c:v>66.225999999999999</c:v>
                </c:pt>
                <c:pt idx="5278">
                  <c:v>67.302000000000007</c:v>
                </c:pt>
                <c:pt idx="5279">
                  <c:v>68.399000000000001</c:v>
                </c:pt>
                <c:pt idx="5280">
                  <c:v>69.105000000000004</c:v>
                </c:pt>
                <c:pt idx="5281">
                  <c:v>69.903000000000006</c:v>
                </c:pt>
                <c:pt idx="5282">
                  <c:v>69.954999999999998</c:v>
                </c:pt>
                <c:pt idx="5283">
                  <c:v>69.768000000000001</c:v>
                </c:pt>
                <c:pt idx="5284">
                  <c:v>69.825999999999993</c:v>
                </c:pt>
                <c:pt idx="5285">
                  <c:v>69.790999999999997</c:v>
                </c:pt>
                <c:pt idx="5286">
                  <c:v>68.751999999999995</c:v>
                </c:pt>
                <c:pt idx="5287">
                  <c:v>68.031999999999996</c:v>
                </c:pt>
                <c:pt idx="5288">
                  <c:v>67.358000000000004</c:v>
                </c:pt>
                <c:pt idx="5289">
                  <c:v>66.132000000000005</c:v>
                </c:pt>
                <c:pt idx="5290">
                  <c:v>62.274000000000001</c:v>
                </c:pt>
                <c:pt idx="5291">
                  <c:v>58.82</c:v>
                </c:pt>
                <c:pt idx="5292">
                  <c:v>56.19</c:v>
                </c:pt>
                <c:pt idx="5293">
                  <c:v>45.481000000000002</c:v>
                </c:pt>
                <c:pt idx="5294">
                  <c:v>55.210999999999999</c:v>
                </c:pt>
                <c:pt idx="5295">
                  <c:v>60.540999999999997</c:v>
                </c:pt>
                <c:pt idx="5296">
                  <c:v>62.831000000000003</c:v>
                </c:pt>
                <c:pt idx="5297">
                  <c:v>66.290000000000006</c:v>
                </c:pt>
                <c:pt idx="5298">
                  <c:v>67.155000000000001</c:v>
                </c:pt>
                <c:pt idx="5299">
                  <c:v>67.668000000000006</c:v>
                </c:pt>
                <c:pt idx="5300">
                  <c:v>69.251000000000005</c:v>
                </c:pt>
                <c:pt idx="5301">
                  <c:v>69.989999999999995</c:v>
                </c:pt>
                <c:pt idx="5302">
                  <c:v>69.858000000000004</c:v>
                </c:pt>
                <c:pt idx="5303">
                  <c:v>70.073999999999998</c:v>
                </c:pt>
                <c:pt idx="5304">
                  <c:v>70.168999999999997</c:v>
                </c:pt>
                <c:pt idx="5305">
                  <c:v>69.968000000000004</c:v>
                </c:pt>
                <c:pt idx="5306">
                  <c:v>68.698999999999998</c:v>
                </c:pt>
                <c:pt idx="5307">
                  <c:v>67.674999999999997</c:v>
                </c:pt>
                <c:pt idx="5308">
                  <c:v>67.162000000000006</c:v>
                </c:pt>
                <c:pt idx="5309">
                  <c:v>65.947999999999993</c:v>
                </c:pt>
                <c:pt idx="5310">
                  <c:v>62.18</c:v>
                </c:pt>
                <c:pt idx="5311">
                  <c:v>59.116999999999997</c:v>
                </c:pt>
                <c:pt idx="5312">
                  <c:v>56.167999999999999</c:v>
                </c:pt>
                <c:pt idx="5313">
                  <c:v>24.413</c:v>
                </c:pt>
                <c:pt idx="5314">
                  <c:v>56.749000000000002</c:v>
                </c:pt>
                <c:pt idx="5315">
                  <c:v>62.337000000000003</c:v>
                </c:pt>
                <c:pt idx="5316">
                  <c:v>65.796000000000006</c:v>
                </c:pt>
                <c:pt idx="5317">
                  <c:v>66.680999999999997</c:v>
                </c:pt>
                <c:pt idx="5318">
                  <c:v>68.989999999999995</c:v>
                </c:pt>
                <c:pt idx="5319">
                  <c:v>69.212999999999994</c:v>
                </c:pt>
                <c:pt idx="5320">
                  <c:v>71.016999999999996</c:v>
                </c:pt>
                <c:pt idx="5321">
                  <c:v>71.289000000000001</c:v>
                </c:pt>
                <c:pt idx="5322">
                  <c:v>71.510000000000005</c:v>
                </c:pt>
                <c:pt idx="5323">
                  <c:v>71.292000000000002</c:v>
                </c:pt>
                <c:pt idx="5324">
                  <c:v>71.751999999999995</c:v>
                </c:pt>
                <c:pt idx="5325">
                  <c:v>72.028999999999996</c:v>
                </c:pt>
                <c:pt idx="5326">
                  <c:v>71.239999999999995</c:v>
                </c:pt>
                <c:pt idx="5327">
                  <c:v>70.736000000000004</c:v>
                </c:pt>
                <c:pt idx="5328">
                  <c:v>70.884</c:v>
                </c:pt>
                <c:pt idx="5329">
                  <c:v>68.781999999999996</c:v>
                </c:pt>
                <c:pt idx="5330">
                  <c:v>66.435000000000002</c:v>
                </c:pt>
                <c:pt idx="5331">
                  <c:v>65.236999999999995</c:v>
                </c:pt>
                <c:pt idx="5332">
                  <c:v>61.533000000000001</c:v>
                </c:pt>
                <c:pt idx="5333">
                  <c:v>54.933999999999997</c:v>
                </c:pt>
                <c:pt idx="5334">
                  <c:v>39.569000000000003</c:v>
                </c:pt>
                <c:pt idx="5335">
                  <c:v>55.329000000000001</c:v>
                </c:pt>
                <c:pt idx="5336">
                  <c:v>60.883000000000003</c:v>
                </c:pt>
                <c:pt idx="5337">
                  <c:v>64.305000000000007</c:v>
                </c:pt>
                <c:pt idx="5338">
                  <c:v>66.754999999999995</c:v>
                </c:pt>
                <c:pt idx="5339">
                  <c:v>69.141999999999996</c:v>
                </c:pt>
                <c:pt idx="5340">
                  <c:v>71.072000000000003</c:v>
                </c:pt>
                <c:pt idx="5341">
                  <c:v>72.081000000000003</c:v>
                </c:pt>
                <c:pt idx="5342">
                  <c:v>72.027000000000001</c:v>
                </c:pt>
                <c:pt idx="5343">
                  <c:v>72.766000000000005</c:v>
                </c:pt>
                <c:pt idx="5344">
                  <c:v>72.881</c:v>
                </c:pt>
                <c:pt idx="5345">
                  <c:v>73.034999999999997</c:v>
                </c:pt>
                <c:pt idx="5346">
                  <c:v>72.668000000000006</c:v>
                </c:pt>
                <c:pt idx="5347">
                  <c:v>72.563000000000002</c:v>
                </c:pt>
                <c:pt idx="5348">
                  <c:v>71.665000000000006</c:v>
                </c:pt>
                <c:pt idx="5349">
                  <c:v>70.772999999999996</c:v>
                </c:pt>
                <c:pt idx="5350">
                  <c:v>70.766000000000005</c:v>
                </c:pt>
                <c:pt idx="5351">
                  <c:v>69.456999999999994</c:v>
                </c:pt>
                <c:pt idx="5352">
                  <c:v>67.947000000000003</c:v>
                </c:pt>
                <c:pt idx="5353">
                  <c:v>65.742999999999995</c:v>
                </c:pt>
                <c:pt idx="5354">
                  <c:v>60.853999999999999</c:v>
                </c:pt>
                <c:pt idx="5355">
                  <c:v>53.908999999999999</c:v>
                </c:pt>
                <c:pt idx="5356">
                  <c:v>35.427999999999997</c:v>
                </c:pt>
                <c:pt idx="5357">
                  <c:v>59.384</c:v>
                </c:pt>
                <c:pt idx="5358">
                  <c:v>63.085000000000001</c:v>
                </c:pt>
                <c:pt idx="5359">
                  <c:v>64.656000000000006</c:v>
                </c:pt>
                <c:pt idx="5360">
                  <c:v>68.09</c:v>
                </c:pt>
                <c:pt idx="5361">
                  <c:v>69.376000000000005</c:v>
                </c:pt>
                <c:pt idx="5362">
                  <c:v>69.923000000000002</c:v>
                </c:pt>
                <c:pt idx="5363">
                  <c:v>71.040000000000006</c:v>
                </c:pt>
                <c:pt idx="5364">
                  <c:v>72.465999999999994</c:v>
                </c:pt>
                <c:pt idx="5365">
                  <c:v>72.668999999999997</c:v>
                </c:pt>
                <c:pt idx="5366">
                  <c:v>72.912000000000006</c:v>
                </c:pt>
                <c:pt idx="5367">
                  <c:v>72.436999999999998</c:v>
                </c:pt>
                <c:pt idx="5368">
                  <c:v>72.117999999999995</c:v>
                </c:pt>
                <c:pt idx="5369">
                  <c:v>71.322999999999993</c:v>
                </c:pt>
                <c:pt idx="5370">
                  <c:v>70.863</c:v>
                </c:pt>
                <c:pt idx="5371">
                  <c:v>70.209999999999994</c:v>
                </c:pt>
                <c:pt idx="5372">
                  <c:v>68.207999999999998</c:v>
                </c:pt>
                <c:pt idx="5373">
                  <c:v>65.14</c:v>
                </c:pt>
                <c:pt idx="5374">
                  <c:v>63.29</c:v>
                </c:pt>
                <c:pt idx="5375">
                  <c:v>62.195</c:v>
                </c:pt>
                <c:pt idx="5376">
                  <c:v>54.567</c:v>
                </c:pt>
                <c:pt idx="5377">
                  <c:v>47.814</c:v>
                </c:pt>
                <c:pt idx="5378">
                  <c:v>56.128999999999998</c:v>
                </c:pt>
                <c:pt idx="5379">
                  <c:v>62.758000000000003</c:v>
                </c:pt>
                <c:pt idx="5380">
                  <c:v>65.816000000000003</c:v>
                </c:pt>
                <c:pt idx="5381">
                  <c:v>67.893000000000001</c:v>
                </c:pt>
                <c:pt idx="5382">
                  <c:v>69.528999999999996</c:v>
                </c:pt>
                <c:pt idx="5383">
                  <c:v>70.456999999999994</c:v>
                </c:pt>
                <c:pt idx="5384">
                  <c:v>70.683000000000007</c:v>
                </c:pt>
                <c:pt idx="5385">
                  <c:v>71.465999999999994</c:v>
                </c:pt>
                <c:pt idx="5386">
                  <c:v>71.864000000000004</c:v>
                </c:pt>
                <c:pt idx="5387">
                  <c:v>71.914000000000001</c:v>
                </c:pt>
                <c:pt idx="5388">
                  <c:v>71.531000000000006</c:v>
                </c:pt>
                <c:pt idx="5389">
                  <c:v>71.531999999999996</c:v>
                </c:pt>
                <c:pt idx="5390">
                  <c:v>71.006</c:v>
                </c:pt>
                <c:pt idx="5391">
                  <c:v>70.537000000000006</c:v>
                </c:pt>
                <c:pt idx="5392">
                  <c:v>68.575000000000003</c:v>
                </c:pt>
                <c:pt idx="5393">
                  <c:v>66.146000000000001</c:v>
                </c:pt>
                <c:pt idx="5394">
                  <c:v>64.007999999999996</c:v>
                </c:pt>
                <c:pt idx="5395">
                  <c:v>60.588000000000001</c:v>
                </c:pt>
                <c:pt idx="5396">
                  <c:v>51.332999999999998</c:v>
                </c:pt>
                <c:pt idx="5397">
                  <c:v>52.697000000000003</c:v>
                </c:pt>
                <c:pt idx="5398">
                  <c:v>60.604999999999997</c:v>
                </c:pt>
                <c:pt idx="5399">
                  <c:v>63.776000000000003</c:v>
                </c:pt>
                <c:pt idx="5400">
                  <c:v>66.180000000000007</c:v>
                </c:pt>
                <c:pt idx="5401">
                  <c:v>68.567999999999998</c:v>
                </c:pt>
                <c:pt idx="5402">
                  <c:v>70.048000000000002</c:v>
                </c:pt>
                <c:pt idx="5403">
                  <c:v>71.245999999999995</c:v>
                </c:pt>
                <c:pt idx="5404">
                  <c:v>71.963999999999999</c:v>
                </c:pt>
                <c:pt idx="5405">
                  <c:v>72.537999999999997</c:v>
                </c:pt>
                <c:pt idx="5406">
                  <c:v>72.866</c:v>
                </c:pt>
                <c:pt idx="5407">
                  <c:v>73.253</c:v>
                </c:pt>
                <c:pt idx="5408">
                  <c:v>72.941000000000003</c:v>
                </c:pt>
                <c:pt idx="5409">
                  <c:v>72.399000000000001</c:v>
                </c:pt>
                <c:pt idx="5410">
                  <c:v>72.165999999999997</c:v>
                </c:pt>
                <c:pt idx="5411">
                  <c:v>71.867999999999995</c:v>
                </c:pt>
                <c:pt idx="5412">
                  <c:v>70.385000000000005</c:v>
                </c:pt>
                <c:pt idx="5413">
                  <c:v>68.87</c:v>
                </c:pt>
                <c:pt idx="5414">
                  <c:v>67.292000000000002</c:v>
                </c:pt>
                <c:pt idx="5415">
                  <c:v>64.662999999999997</c:v>
                </c:pt>
                <c:pt idx="5416">
                  <c:v>58.167999999999999</c:v>
                </c:pt>
                <c:pt idx="5417">
                  <c:v>42.073999999999998</c:v>
                </c:pt>
                <c:pt idx="5418">
                  <c:v>56.12</c:v>
                </c:pt>
                <c:pt idx="5419">
                  <c:v>61.460999999999999</c:v>
                </c:pt>
                <c:pt idx="5420">
                  <c:v>66.436999999999998</c:v>
                </c:pt>
                <c:pt idx="5421">
                  <c:v>68.739999999999995</c:v>
                </c:pt>
                <c:pt idx="5422">
                  <c:v>70.471999999999994</c:v>
                </c:pt>
                <c:pt idx="5423">
                  <c:v>71.370999999999995</c:v>
                </c:pt>
                <c:pt idx="5424">
                  <c:v>72.605000000000004</c:v>
                </c:pt>
                <c:pt idx="5425">
                  <c:v>73.504000000000005</c:v>
                </c:pt>
                <c:pt idx="5426">
                  <c:v>74.004999999999995</c:v>
                </c:pt>
                <c:pt idx="5427">
                  <c:v>74.150999999999996</c:v>
                </c:pt>
                <c:pt idx="5428">
                  <c:v>74.600999999999999</c:v>
                </c:pt>
                <c:pt idx="5429">
                  <c:v>74.412000000000006</c:v>
                </c:pt>
                <c:pt idx="5430">
                  <c:v>74.105999999999995</c:v>
                </c:pt>
                <c:pt idx="5431">
                  <c:v>73.638000000000005</c:v>
                </c:pt>
                <c:pt idx="5432">
                  <c:v>72.796999999999997</c:v>
                </c:pt>
                <c:pt idx="5433">
                  <c:v>71.935000000000002</c:v>
                </c:pt>
                <c:pt idx="5434">
                  <c:v>71.197999999999993</c:v>
                </c:pt>
                <c:pt idx="5435">
                  <c:v>69.03</c:v>
                </c:pt>
                <c:pt idx="5436">
                  <c:v>66.774000000000001</c:v>
                </c:pt>
                <c:pt idx="5437">
                  <c:v>63.884999999999998</c:v>
                </c:pt>
                <c:pt idx="5438">
                  <c:v>58.557000000000002</c:v>
                </c:pt>
                <c:pt idx="5439">
                  <c:v>25.632000000000001</c:v>
                </c:pt>
                <c:pt idx="5440">
                  <c:v>60.573999999999998</c:v>
                </c:pt>
                <c:pt idx="5441">
                  <c:v>65.631</c:v>
                </c:pt>
                <c:pt idx="5442">
                  <c:v>67.293999999999997</c:v>
                </c:pt>
                <c:pt idx="5443">
                  <c:v>70.058999999999997</c:v>
                </c:pt>
                <c:pt idx="5444">
                  <c:v>71.183999999999997</c:v>
                </c:pt>
                <c:pt idx="5445">
                  <c:v>72.778999999999996</c:v>
                </c:pt>
                <c:pt idx="5446">
                  <c:v>73.483999999999995</c:v>
                </c:pt>
                <c:pt idx="5447">
                  <c:v>73.762</c:v>
                </c:pt>
                <c:pt idx="5448">
                  <c:v>74.004999999999995</c:v>
                </c:pt>
                <c:pt idx="5449">
                  <c:v>74.286000000000001</c:v>
                </c:pt>
                <c:pt idx="5450">
                  <c:v>74.846999999999994</c:v>
                </c:pt>
                <c:pt idx="5451">
                  <c:v>74.308000000000007</c:v>
                </c:pt>
                <c:pt idx="5452">
                  <c:v>73.84</c:v>
                </c:pt>
                <c:pt idx="5453">
                  <c:v>73.679000000000002</c:v>
                </c:pt>
                <c:pt idx="5454">
                  <c:v>72.664000000000001</c:v>
                </c:pt>
                <c:pt idx="5455">
                  <c:v>70.914000000000001</c:v>
                </c:pt>
                <c:pt idx="5456">
                  <c:v>69.328999999999994</c:v>
                </c:pt>
                <c:pt idx="5457">
                  <c:v>66.587000000000003</c:v>
                </c:pt>
                <c:pt idx="5458">
                  <c:v>64.210999999999999</c:v>
                </c:pt>
                <c:pt idx="5459">
                  <c:v>59.963999999999999</c:v>
                </c:pt>
                <c:pt idx="5460">
                  <c:v>32.356000000000002</c:v>
                </c:pt>
                <c:pt idx="5461">
                  <c:v>56.795999999999999</c:v>
                </c:pt>
                <c:pt idx="5462">
                  <c:v>61.764000000000003</c:v>
                </c:pt>
                <c:pt idx="5463">
                  <c:v>66.003</c:v>
                </c:pt>
                <c:pt idx="5464">
                  <c:v>69.290999999999997</c:v>
                </c:pt>
                <c:pt idx="5465">
                  <c:v>71.301000000000002</c:v>
                </c:pt>
                <c:pt idx="5466">
                  <c:v>72.789000000000001</c:v>
                </c:pt>
                <c:pt idx="5467">
                  <c:v>72.78</c:v>
                </c:pt>
                <c:pt idx="5468">
                  <c:v>73.709000000000003</c:v>
                </c:pt>
                <c:pt idx="5469">
                  <c:v>73.582999999999998</c:v>
                </c:pt>
                <c:pt idx="5470">
                  <c:v>73.923000000000002</c:v>
                </c:pt>
                <c:pt idx="5471">
                  <c:v>73.933999999999997</c:v>
                </c:pt>
                <c:pt idx="5472">
                  <c:v>73.430999999999997</c:v>
                </c:pt>
                <c:pt idx="5473">
                  <c:v>72.56</c:v>
                </c:pt>
                <c:pt idx="5474">
                  <c:v>71.804000000000002</c:v>
                </c:pt>
                <c:pt idx="5475">
                  <c:v>71.754000000000005</c:v>
                </c:pt>
                <c:pt idx="5476">
                  <c:v>69.978999999999999</c:v>
                </c:pt>
                <c:pt idx="5477">
                  <c:v>68.13</c:v>
                </c:pt>
                <c:pt idx="5478">
                  <c:v>66.292000000000002</c:v>
                </c:pt>
                <c:pt idx="5479">
                  <c:v>60.344000000000001</c:v>
                </c:pt>
                <c:pt idx="5480">
                  <c:v>39.813000000000002</c:v>
                </c:pt>
                <c:pt idx="5481">
                  <c:v>53.061999999999998</c:v>
                </c:pt>
                <c:pt idx="5482">
                  <c:v>62.488</c:v>
                </c:pt>
                <c:pt idx="5483">
                  <c:v>66.460999999999999</c:v>
                </c:pt>
                <c:pt idx="5484">
                  <c:v>68.216999999999999</c:v>
                </c:pt>
                <c:pt idx="5485">
                  <c:v>70.591999999999999</c:v>
                </c:pt>
                <c:pt idx="5486">
                  <c:v>71.539000000000001</c:v>
                </c:pt>
                <c:pt idx="5487">
                  <c:v>72.531000000000006</c:v>
                </c:pt>
                <c:pt idx="5488">
                  <c:v>73.438000000000002</c:v>
                </c:pt>
                <c:pt idx="5489">
                  <c:v>74.247</c:v>
                </c:pt>
                <c:pt idx="5490">
                  <c:v>74.468000000000004</c:v>
                </c:pt>
                <c:pt idx="5491">
                  <c:v>74.78</c:v>
                </c:pt>
                <c:pt idx="5492">
                  <c:v>74.149000000000001</c:v>
                </c:pt>
                <c:pt idx="5493">
                  <c:v>73.912999999999997</c:v>
                </c:pt>
                <c:pt idx="5494">
                  <c:v>72.744</c:v>
                </c:pt>
                <c:pt idx="5495">
                  <c:v>72.278999999999996</c:v>
                </c:pt>
                <c:pt idx="5496">
                  <c:v>70.855999999999995</c:v>
                </c:pt>
                <c:pt idx="5497">
                  <c:v>68.944999999999993</c:v>
                </c:pt>
                <c:pt idx="5498">
                  <c:v>65.325000000000003</c:v>
                </c:pt>
                <c:pt idx="5499">
                  <c:v>61.619</c:v>
                </c:pt>
                <c:pt idx="5500">
                  <c:v>57.095999999999997</c:v>
                </c:pt>
                <c:pt idx="5501">
                  <c:v>45.953000000000003</c:v>
                </c:pt>
                <c:pt idx="5502">
                  <c:v>60.206000000000003</c:v>
                </c:pt>
                <c:pt idx="5503">
                  <c:v>65.153000000000006</c:v>
                </c:pt>
                <c:pt idx="5504">
                  <c:v>68.900999999999996</c:v>
                </c:pt>
                <c:pt idx="5505">
                  <c:v>71.016000000000005</c:v>
                </c:pt>
                <c:pt idx="5506">
                  <c:v>72.093999999999994</c:v>
                </c:pt>
                <c:pt idx="5507">
                  <c:v>73.725999999999999</c:v>
                </c:pt>
                <c:pt idx="5508">
                  <c:v>74.494</c:v>
                </c:pt>
                <c:pt idx="5509">
                  <c:v>74.789000000000001</c:v>
                </c:pt>
                <c:pt idx="5510">
                  <c:v>75.132999999999996</c:v>
                </c:pt>
                <c:pt idx="5511">
                  <c:v>75.472999999999999</c:v>
                </c:pt>
                <c:pt idx="5512">
                  <c:v>75.361000000000004</c:v>
                </c:pt>
                <c:pt idx="5513">
                  <c:v>75.328999999999994</c:v>
                </c:pt>
                <c:pt idx="5514">
                  <c:v>74.92</c:v>
                </c:pt>
                <c:pt idx="5515">
                  <c:v>74.305000000000007</c:v>
                </c:pt>
                <c:pt idx="5516">
                  <c:v>73.501000000000005</c:v>
                </c:pt>
                <c:pt idx="5517">
                  <c:v>72.236999999999995</c:v>
                </c:pt>
                <c:pt idx="5518">
                  <c:v>70.100999999999999</c:v>
                </c:pt>
                <c:pt idx="5519">
                  <c:v>67.415000000000006</c:v>
                </c:pt>
                <c:pt idx="5520">
                  <c:v>63.887999999999998</c:v>
                </c:pt>
                <c:pt idx="5521">
                  <c:v>57.546999999999997</c:v>
                </c:pt>
                <c:pt idx="5522">
                  <c:v>48.945</c:v>
                </c:pt>
                <c:pt idx="5523">
                  <c:v>62.526000000000003</c:v>
                </c:pt>
                <c:pt idx="5524">
                  <c:v>66.141000000000005</c:v>
                </c:pt>
                <c:pt idx="5525">
                  <c:v>68.323999999999998</c:v>
                </c:pt>
                <c:pt idx="5526">
                  <c:v>70.942999999999998</c:v>
                </c:pt>
                <c:pt idx="5527">
                  <c:v>72.798000000000002</c:v>
                </c:pt>
                <c:pt idx="5528">
                  <c:v>73.91</c:v>
                </c:pt>
                <c:pt idx="5529">
                  <c:v>74.507000000000005</c:v>
                </c:pt>
                <c:pt idx="5530">
                  <c:v>75.364000000000004</c:v>
                </c:pt>
                <c:pt idx="5531">
                  <c:v>75.811000000000007</c:v>
                </c:pt>
                <c:pt idx="5532">
                  <c:v>76.055999999999997</c:v>
                </c:pt>
                <c:pt idx="5533">
                  <c:v>75.816999999999993</c:v>
                </c:pt>
                <c:pt idx="5534">
                  <c:v>75.686000000000007</c:v>
                </c:pt>
                <c:pt idx="5535">
                  <c:v>75.418999999999997</c:v>
                </c:pt>
                <c:pt idx="5536">
                  <c:v>74.924000000000007</c:v>
                </c:pt>
                <c:pt idx="5537">
                  <c:v>73.870999999999995</c:v>
                </c:pt>
                <c:pt idx="5538">
                  <c:v>72.858000000000004</c:v>
                </c:pt>
                <c:pt idx="5539">
                  <c:v>71.402000000000001</c:v>
                </c:pt>
                <c:pt idx="5540">
                  <c:v>69.116</c:v>
                </c:pt>
                <c:pt idx="5541">
                  <c:v>65.739999999999995</c:v>
                </c:pt>
                <c:pt idx="5542">
                  <c:v>60.716999999999999</c:v>
                </c:pt>
                <c:pt idx="5543">
                  <c:v>15.361000000000001</c:v>
                </c:pt>
                <c:pt idx="5544">
                  <c:v>57.753999999999998</c:v>
                </c:pt>
                <c:pt idx="5545">
                  <c:v>64.760999999999996</c:v>
                </c:pt>
                <c:pt idx="5546">
                  <c:v>68.260000000000005</c:v>
                </c:pt>
                <c:pt idx="5547">
                  <c:v>70.89</c:v>
                </c:pt>
                <c:pt idx="5548">
                  <c:v>72.236000000000004</c:v>
                </c:pt>
                <c:pt idx="5549">
                  <c:v>73.007000000000005</c:v>
                </c:pt>
                <c:pt idx="5550">
                  <c:v>74.430000000000007</c:v>
                </c:pt>
                <c:pt idx="5551">
                  <c:v>75.072000000000003</c:v>
                </c:pt>
                <c:pt idx="5552">
                  <c:v>75.477000000000004</c:v>
                </c:pt>
                <c:pt idx="5553">
                  <c:v>75.543000000000006</c:v>
                </c:pt>
                <c:pt idx="5554">
                  <c:v>75.619</c:v>
                </c:pt>
                <c:pt idx="5555">
                  <c:v>75.343000000000004</c:v>
                </c:pt>
                <c:pt idx="5556">
                  <c:v>75.046999999999997</c:v>
                </c:pt>
                <c:pt idx="5557">
                  <c:v>74.004000000000005</c:v>
                </c:pt>
                <c:pt idx="5558">
                  <c:v>73.194000000000003</c:v>
                </c:pt>
                <c:pt idx="5559">
                  <c:v>72.125</c:v>
                </c:pt>
                <c:pt idx="5560">
                  <c:v>70.376999999999995</c:v>
                </c:pt>
                <c:pt idx="5561">
                  <c:v>68.057000000000002</c:v>
                </c:pt>
                <c:pt idx="5562">
                  <c:v>64.706000000000003</c:v>
                </c:pt>
                <c:pt idx="5563">
                  <c:v>58.045999999999999</c:v>
                </c:pt>
                <c:pt idx="5564">
                  <c:v>43.018000000000001</c:v>
                </c:pt>
                <c:pt idx="5565">
                  <c:v>61.365000000000002</c:v>
                </c:pt>
                <c:pt idx="5566">
                  <c:v>67.034000000000006</c:v>
                </c:pt>
                <c:pt idx="5567">
                  <c:v>69.155000000000001</c:v>
                </c:pt>
                <c:pt idx="5568">
                  <c:v>71.602999999999994</c:v>
                </c:pt>
                <c:pt idx="5569">
                  <c:v>72.335999999999999</c:v>
                </c:pt>
                <c:pt idx="5570">
                  <c:v>74.093000000000004</c:v>
                </c:pt>
                <c:pt idx="5571">
                  <c:v>74.701999999999998</c:v>
                </c:pt>
                <c:pt idx="5572">
                  <c:v>74.846999999999994</c:v>
                </c:pt>
                <c:pt idx="5573">
                  <c:v>75.007999999999996</c:v>
                </c:pt>
                <c:pt idx="5574">
                  <c:v>75.322999999999993</c:v>
                </c:pt>
                <c:pt idx="5575">
                  <c:v>75.725999999999999</c:v>
                </c:pt>
                <c:pt idx="5576">
                  <c:v>74.873999999999995</c:v>
                </c:pt>
                <c:pt idx="5577">
                  <c:v>74.549000000000007</c:v>
                </c:pt>
                <c:pt idx="5578">
                  <c:v>74.120999999999995</c:v>
                </c:pt>
                <c:pt idx="5579">
                  <c:v>72.787999999999997</c:v>
                </c:pt>
                <c:pt idx="5580">
                  <c:v>70.656000000000006</c:v>
                </c:pt>
                <c:pt idx="5581">
                  <c:v>68.933999999999997</c:v>
                </c:pt>
                <c:pt idx="5582">
                  <c:v>65.031000000000006</c:v>
                </c:pt>
                <c:pt idx="5583">
                  <c:v>59.905999999999999</c:v>
                </c:pt>
                <c:pt idx="5584">
                  <c:v>48.481999999999999</c:v>
                </c:pt>
                <c:pt idx="5585">
                  <c:v>58.74</c:v>
                </c:pt>
                <c:pt idx="5586">
                  <c:v>65.084999999999994</c:v>
                </c:pt>
                <c:pt idx="5587">
                  <c:v>68.064999999999998</c:v>
                </c:pt>
                <c:pt idx="5588">
                  <c:v>70.284999999999997</c:v>
                </c:pt>
                <c:pt idx="5589">
                  <c:v>72.781000000000006</c:v>
                </c:pt>
                <c:pt idx="5590">
                  <c:v>74.430999999999997</c:v>
                </c:pt>
                <c:pt idx="5591">
                  <c:v>75.545000000000002</c:v>
                </c:pt>
                <c:pt idx="5592">
                  <c:v>75.343000000000004</c:v>
                </c:pt>
                <c:pt idx="5593">
                  <c:v>76.22</c:v>
                </c:pt>
                <c:pt idx="5594">
                  <c:v>76.238</c:v>
                </c:pt>
                <c:pt idx="5595">
                  <c:v>76.581000000000003</c:v>
                </c:pt>
                <c:pt idx="5596">
                  <c:v>76.031000000000006</c:v>
                </c:pt>
                <c:pt idx="5597">
                  <c:v>75.694000000000003</c:v>
                </c:pt>
                <c:pt idx="5598">
                  <c:v>74.855999999999995</c:v>
                </c:pt>
                <c:pt idx="5599">
                  <c:v>74.158000000000001</c:v>
                </c:pt>
                <c:pt idx="5600">
                  <c:v>73.349999999999994</c:v>
                </c:pt>
                <c:pt idx="5601">
                  <c:v>71.710999999999999</c:v>
                </c:pt>
                <c:pt idx="5602">
                  <c:v>69.451999999999998</c:v>
                </c:pt>
                <c:pt idx="5603">
                  <c:v>67.100999999999999</c:v>
                </c:pt>
                <c:pt idx="5604">
                  <c:v>60.389000000000003</c:v>
                </c:pt>
                <c:pt idx="5605">
                  <c:v>39.750999999999998</c:v>
                </c:pt>
                <c:pt idx="5606">
                  <c:v>60.076000000000001</c:v>
                </c:pt>
                <c:pt idx="5607">
                  <c:v>66.844999999999999</c:v>
                </c:pt>
                <c:pt idx="5608">
                  <c:v>69.322000000000003</c:v>
                </c:pt>
                <c:pt idx="5609">
                  <c:v>71.399000000000001</c:v>
                </c:pt>
                <c:pt idx="5610">
                  <c:v>73.616</c:v>
                </c:pt>
                <c:pt idx="5611">
                  <c:v>74.751999999999995</c:v>
                </c:pt>
                <c:pt idx="5612">
                  <c:v>75.144000000000005</c:v>
                </c:pt>
                <c:pt idx="5613">
                  <c:v>76.082999999999998</c:v>
                </c:pt>
                <c:pt idx="5614">
                  <c:v>76.957999999999998</c:v>
                </c:pt>
                <c:pt idx="5615">
                  <c:v>77.34</c:v>
                </c:pt>
                <c:pt idx="5616">
                  <c:v>77.185000000000002</c:v>
                </c:pt>
                <c:pt idx="5617">
                  <c:v>76.789000000000001</c:v>
                </c:pt>
                <c:pt idx="5618">
                  <c:v>76.566999999999993</c:v>
                </c:pt>
                <c:pt idx="5619">
                  <c:v>75.900000000000006</c:v>
                </c:pt>
                <c:pt idx="5620">
                  <c:v>75.066999999999993</c:v>
                </c:pt>
                <c:pt idx="5621">
                  <c:v>73.927000000000007</c:v>
                </c:pt>
                <c:pt idx="5622">
                  <c:v>72.230999999999995</c:v>
                </c:pt>
                <c:pt idx="5623">
                  <c:v>69.406000000000006</c:v>
                </c:pt>
                <c:pt idx="5624">
                  <c:v>66.953999999999994</c:v>
                </c:pt>
                <c:pt idx="5625">
                  <c:v>63.552</c:v>
                </c:pt>
                <c:pt idx="5626">
                  <c:v>51.271999999999998</c:v>
                </c:pt>
                <c:pt idx="5627">
                  <c:v>56.064</c:v>
                </c:pt>
                <c:pt idx="5628">
                  <c:v>63.725000000000001</c:v>
                </c:pt>
                <c:pt idx="5629">
                  <c:v>68.846000000000004</c:v>
                </c:pt>
                <c:pt idx="5630">
                  <c:v>71.563999999999993</c:v>
                </c:pt>
                <c:pt idx="5631">
                  <c:v>72.744</c:v>
                </c:pt>
                <c:pt idx="5632">
                  <c:v>74.489999999999995</c:v>
                </c:pt>
                <c:pt idx="5633">
                  <c:v>75.507000000000005</c:v>
                </c:pt>
                <c:pt idx="5634">
                  <c:v>76.025999999999996</c:v>
                </c:pt>
                <c:pt idx="5635">
                  <c:v>76.281999999999996</c:v>
                </c:pt>
                <c:pt idx="5636">
                  <c:v>76.754999999999995</c:v>
                </c:pt>
                <c:pt idx="5637">
                  <c:v>76.805000000000007</c:v>
                </c:pt>
                <c:pt idx="5638">
                  <c:v>76.757000000000005</c:v>
                </c:pt>
                <c:pt idx="5639">
                  <c:v>76.323999999999998</c:v>
                </c:pt>
                <c:pt idx="5640">
                  <c:v>75.915000000000006</c:v>
                </c:pt>
                <c:pt idx="5641">
                  <c:v>75.245000000000005</c:v>
                </c:pt>
                <c:pt idx="5642">
                  <c:v>73.95</c:v>
                </c:pt>
                <c:pt idx="5643">
                  <c:v>72.046000000000006</c:v>
                </c:pt>
                <c:pt idx="5644">
                  <c:v>69.971000000000004</c:v>
                </c:pt>
                <c:pt idx="5645">
                  <c:v>67.147999999999996</c:v>
                </c:pt>
                <c:pt idx="5646">
                  <c:v>61.978000000000002</c:v>
                </c:pt>
                <c:pt idx="5647">
                  <c:v>42.566000000000003</c:v>
                </c:pt>
                <c:pt idx="5648">
                  <c:v>59.523000000000003</c:v>
                </c:pt>
                <c:pt idx="5649">
                  <c:v>65.524000000000001</c:v>
                </c:pt>
                <c:pt idx="5650">
                  <c:v>68.733999999999995</c:v>
                </c:pt>
                <c:pt idx="5651">
                  <c:v>70.867000000000004</c:v>
                </c:pt>
                <c:pt idx="5652">
                  <c:v>72.977999999999994</c:v>
                </c:pt>
                <c:pt idx="5653">
                  <c:v>74.369</c:v>
                </c:pt>
                <c:pt idx="5654">
                  <c:v>75.447999999999993</c:v>
                </c:pt>
                <c:pt idx="5655">
                  <c:v>75.665999999999997</c:v>
                </c:pt>
                <c:pt idx="5656">
                  <c:v>76.272999999999996</c:v>
                </c:pt>
                <c:pt idx="5657">
                  <c:v>76.673000000000002</c:v>
                </c:pt>
                <c:pt idx="5658">
                  <c:v>76.674000000000007</c:v>
                </c:pt>
                <c:pt idx="5659">
                  <c:v>76.052000000000007</c:v>
                </c:pt>
                <c:pt idx="5660">
                  <c:v>75.742999999999995</c:v>
                </c:pt>
                <c:pt idx="5661">
                  <c:v>75.331000000000003</c:v>
                </c:pt>
                <c:pt idx="5662">
                  <c:v>74.475999999999999</c:v>
                </c:pt>
                <c:pt idx="5663">
                  <c:v>72.811000000000007</c:v>
                </c:pt>
                <c:pt idx="5664">
                  <c:v>71.238</c:v>
                </c:pt>
                <c:pt idx="5665">
                  <c:v>68.468999999999994</c:v>
                </c:pt>
                <c:pt idx="5666">
                  <c:v>64.33</c:v>
                </c:pt>
                <c:pt idx="5667">
                  <c:v>56.445</c:v>
                </c:pt>
                <c:pt idx="5668">
                  <c:v>55.613999999999997</c:v>
                </c:pt>
                <c:pt idx="5669">
                  <c:v>63.533000000000001</c:v>
                </c:pt>
                <c:pt idx="5670">
                  <c:v>68.563999999999993</c:v>
                </c:pt>
                <c:pt idx="5671">
                  <c:v>70.834999999999994</c:v>
                </c:pt>
                <c:pt idx="5672">
                  <c:v>73.025000000000006</c:v>
                </c:pt>
                <c:pt idx="5673">
                  <c:v>74.412000000000006</c:v>
                </c:pt>
                <c:pt idx="5674">
                  <c:v>74.971000000000004</c:v>
                </c:pt>
                <c:pt idx="5675">
                  <c:v>76.099999999999994</c:v>
                </c:pt>
                <c:pt idx="5676">
                  <c:v>76.703000000000003</c:v>
                </c:pt>
                <c:pt idx="5677">
                  <c:v>77.097999999999999</c:v>
                </c:pt>
                <c:pt idx="5678">
                  <c:v>77.013000000000005</c:v>
                </c:pt>
                <c:pt idx="5679">
                  <c:v>76.950999999999993</c:v>
                </c:pt>
                <c:pt idx="5680">
                  <c:v>76.695999999999998</c:v>
                </c:pt>
                <c:pt idx="5681">
                  <c:v>76.366</c:v>
                </c:pt>
                <c:pt idx="5682">
                  <c:v>75.11</c:v>
                </c:pt>
                <c:pt idx="5683">
                  <c:v>74.314999999999998</c:v>
                </c:pt>
                <c:pt idx="5684">
                  <c:v>73.093999999999994</c:v>
                </c:pt>
                <c:pt idx="5685">
                  <c:v>71.097999999999999</c:v>
                </c:pt>
                <c:pt idx="5686">
                  <c:v>68.039000000000001</c:v>
                </c:pt>
                <c:pt idx="5687">
                  <c:v>64.126000000000005</c:v>
                </c:pt>
                <c:pt idx="5688">
                  <c:v>53.823999999999998</c:v>
                </c:pt>
                <c:pt idx="5689">
                  <c:v>57.49</c:v>
                </c:pt>
                <c:pt idx="5690">
                  <c:v>65.834999999999994</c:v>
                </c:pt>
                <c:pt idx="5691">
                  <c:v>70.17</c:v>
                </c:pt>
                <c:pt idx="5692">
                  <c:v>72.043999999999997</c:v>
                </c:pt>
                <c:pt idx="5693">
                  <c:v>74.302000000000007</c:v>
                </c:pt>
                <c:pt idx="5694">
                  <c:v>74.923000000000002</c:v>
                </c:pt>
                <c:pt idx="5695">
                  <c:v>76.421000000000006</c:v>
                </c:pt>
                <c:pt idx="5696">
                  <c:v>77.132999999999996</c:v>
                </c:pt>
                <c:pt idx="5697">
                  <c:v>77.647999999999996</c:v>
                </c:pt>
                <c:pt idx="5698">
                  <c:v>77.412999999999997</c:v>
                </c:pt>
                <c:pt idx="5699">
                  <c:v>77.697000000000003</c:v>
                </c:pt>
                <c:pt idx="5700">
                  <c:v>78.087000000000003</c:v>
                </c:pt>
                <c:pt idx="5701">
                  <c:v>77.697999999999993</c:v>
                </c:pt>
                <c:pt idx="5702">
                  <c:v>76.813999999999993</c:v>
                </c:pt>
                <c:pt idx="5703">
                  <c:v>76.492000000000004</c:v>
                </c:pt>
                <c:pt idx="5704">
                  <c:v>75.391999999999996</c:v>
                </c:pt>
                <c:pt idx="5705">
                  <c:v>73.789000000000001</c:v>
                </c:pt>
                <c:pt idx="5706">
                  <c:v>71.849999999999994</c:v>
                </c:pt>
                <c:pt idx="5707">
                  <c:v>68.774000000000001</c:v>
                </c:pt>
                <c:pt idx="5708">
                  <c:v>64.933000000000007</c:v>
                </c:pt>
                <c:pt idx="5709">
                  <c:v>58.011000000000003</c:v>
                </c:pt>
                <c:pt idx="5710">
                  <c:v>54.587000000000003</c:v>
                </c:pt>
                <c:pt idx="5711">
                  <c:v>64.674999999999997</c:v>
                </c:pt>
                <c:pt idx="5712">
                  <c:v>68.67</c:v>
                </c:pt>
                <c:pt idx="5713">
                  <c:v>71.722999999999999</c:v>
                </c:pt>
                <c:pt idx="5714">
                  <c:v>73.695999999999998</c:v>
                </c:pt>
                <c:pt idx="5715">
                  <c:v>75.566000000000003</c:v>
                </c:pt>
                <c:pt idx="5716">
                  <c:v>76.872</c:v>
                </c:pt>
                <c:pt idx="5717">
                  <c:v>77.227999999999994</c:v>
                </c:pt>
                <c:pt idx="5718">
                  <c:v>77.619</c:v>
                </c:pt>
                <c:pt idx="5719">
                  <c:v>77.733999999999995</c:v>
                </c:pt>
                <c:pt idx="5720">
                  <c:v>78.263999999999996</c:v>
                </c:pt>
                <c:pt idx="5721">
                  <c:v>78.16</c:v>
                </c:pt>
                <c:pt idx="5722">
                  <c:v>77.480999999999995</c:v>
                </c:pt>
                <c:pt idx="5723">
                  <c:v>76.77</c:v>
                </c:pt>
                <c:pt idx="5724">
                  <c:v>76.295000000000002</c:v>
                </c:pt>
                <c:pt idx="5725">
                  <c:v>75.552999999999997</c:v>
                </c:pt>
                <c:pt idx="5726">
                  <c:v>74.099000000000004</c:v>
                </c:pt>
                <c:pt idx="5727">
                  <c:v>72.234999999999999</c:v>
                </c:pt>
                <c:pt idx="5728">
                  <c:v>70.402000000000001</c:v>
                </c:pt>
                <c:pt idx="5729">
                  <c:v>65.718999999999994</c:v>
                </c:pt>
                <c:pt idx="5730">
                  <c:v>56.180999999999997</c:v>
                </c:pt>
                <c:pt idx="5731">
                  <c:v>52.652000000000001</c:v>
                </c:pt>
                <c:pt idx="5732">
                  <c:v>65.007999999999996</c:v>
                </c:pt>
                <c:pt idx="5733">
                  <c:v>68.626000000000005</c:v>
                </c:pt>
                <c:pt idx="5734">
                  <c:v>71.114999999999995</c:v>
                </c:pt>
                <c:pt idx="5735">
                  <c:v>73.623000000000005</c:v>
                </c:pt>
                <c:pt idx="5736">
                  <c:v>75.144999999999996</c:v>
                </c:pt>
                <c:pt idx="5737">
                  <c:v>75.566000000000003</c:v>
                </c:pt>
                <c:pt idx="5738">
                  <c:v>76.593000000000004</c:v>
                </c:pt>
                <c:pt idx="5739">
                  <c:v>77.531000000000006</c:v>
                </c:pt>
                <c:pt idx="5740">
                  <c:v>77.989000000000004</c:v>
                </c:pt>
                <c:pt idx="5741">
                  <c:v>77.876999999999995</c:v>
                </c:pt>
                <c:pt idx="5742">
                  <c:v>77.515000000000001</c:v>
                </c:pt>
                <c:pt idx="5743">
                  <c:v>77.400000000000006</c:v>
                </c:pt>
                <c:pt idx="5744">
                  <c:v>76.725999999999999</c:v>
                </c:pt>
                <c:pt idx="5745">
                  <c:v>75.792000000000002</c:v>
                </c:pt>
                <c:pt idx="5746">
                  <c:v>74.725999999999999</c:v>
                </c:pt>
                <c:pt idx="5747">
                  <c:v>73.126000000000005</c:v>
                </c:pt>
                <c:pt idx="5748">
                  <c:v>70.566999999999993</c:v>
                </c:pt>
                <c:pt idx="5749">
                  <c:v>67.42</c:v>
                </c:pt>
                <c:pt idx="5750">
                  <c:v>63.697000000000003</c:v>
                </c:pt>
                <c:pt idx="5751">
                  <c:v>49.64</c:v>
                </c:pt>
                <c:pt idx="5752">
                  <c:v>59.613999999999997</c:v>
                </c:pt>
                <c:pt idx="5753">
                  <c:v>65.468999999999994</c:v>
                </c:pt>
                <c:pt idx="5754">
                  <c:v>70.156000000000006</c:v>
                </c:pt>
                <c:pt idx="5755">
                  <c:v>72.902000000000001</c:v>
                </c:pt>
                <c:pt idx="5756">
                  <c:v>74.453999999999994</c:v>
                </c:pt>
                <c:pt idx="5757">
                  <c:v>75.594999999999999</c:v>
                </c:pt>
                <c:pt idx="5758">
                  <c:v>76.585999999999999</c:v>
                </c:pt>
                <c:pt idx="5759">
                  <c:v>77.158000000000001</c:v>
                </c:pt>
                <c:pt idx="5760">
                  <c:v>77.825999999999993</c:v>
                </c:pt>
                <c:pt idx="5761">
                  <c:v>77.67</c:v>
                </c:pt>
                <c:pt idx="5762">
                  <c:v>77.7</c:v>
                </c:pt>
                <c:pt idx="5763">
                  <c:v>77.686999999999998</c:v>
                </c:pt>
                <c:pt idx="5764">
                  <c:v>77.584000000000003</c:v>
                </c:pt>
                <c:pt idx="5765">
                  <c:v>76.561999999999998</c:v>
                </c:pt>
                <c:pt idx="5766">
                  <c:v>75.724000000000004</c:v>
                </c:pt>
                <c:pt idx="5767">
                  <c:v>74.430000000000007</c:v>
                </c:pt>
                <c:pt idx="5768">
                  <c:v>72.649000000000001</c:v>
                </c:pt>
                <c:pt idx="5769">
                  <c:v>69.641000000000005</c:v>
                </c:pt>
                <c:pt idx="5770">
                  <c:v>65.552999999999997</c:v>
                </c:pt>
                <c:pt idx="5771">
                  <c:v>57.658999999999999</c:v>
                </c:pt>
                <c:pt idx="5772">
                  <c:v>55.179000000000002</c:v>
                </c:pt>
                <c:pt idx="5773">
                  <c:v>65.436000000000007</c:v>
                </c:pt>
                <c:pt idx="5774">
                  <c:v>69.430999999999997</c:v>
                </c:pt>
                <c:pt idx="5775">
                  <c:v>72.05</c:v>
                </c:pt>
                <c:pt idx="5776">
                  <c:v>73.771000000000001</c:v>
                </c:pt>
                <c:pt idx="5777">
                  <c:v>75.524000000000001</c:v>
                </c:pt>
                <c:pt idx="5778">
                  <c:v>76.710999999999999</c:v>
                </c:pt>
                <c:pt idx="5779">
                  <c:v>77.662000000000006</c:v>
                </c:pt>
                <c:pt idx="5780">
                  <c:v>77.906999999999996</c:v>
                </c:pt>
                <c:pt idx="5781">
                  <c:v>78.350999999999999</c:v>
                </c:pt>
                <c:pt idx="5782">
                  <c:v>78.656000000000006</c:v>
                </c:pt>
                <c:pt idx="5783">
                  <c:v>78.725999999999999</c:v>
                </c:pt>
                <c:pt idx="5784">
                  <c:v>78.085999999999999</c:v>
                </c:pt>
                <c:pt idx="5785">
                  <c:v>77.795000000000002</c:v>
                </c:pt>
                <c:pt idx="5786">
                  <c:v>77.268000000000001</c:v>
                </c:pt>
                <c:pt idx="5787">
                  <c:v>76.472999999999999</c:v>
                </c:pt>
                <c:pt idx="5788">
                  <c:v>74.837999999999994</c:v>
                </c:pt>
                <c:pt idx="5789">
                  <c:v>73.227999999999994</c:v>
                </c:pt>
                <c:pt idx="5790">
                  <c:v>70.655000000000001</c:v>
                </c:pt>
                <c:pt idx="5791">
                  <c:v>66.585999999999999</c:v>
                </c:pt>
                <c:pt idx="5792">
                  <c:v>59.106999999999999</c:v>
                </c:pt>
                <c:pt idx="5793">
                  <c:v>55.89</c:v>
                </c:pt>
                <c:pt idx="5794">
                  <c:v>64.813999999999993</c:v>
                </c:pt>
                <c:pt idx="5795">
                  <c:v>70.012</c:v>
                </c:pt>
                <c:pt idx="5796">
                  <c:v>72.369</c:v>
                </c:pt>
                <c:pt idx="5797">
                  <c:v>74.688000000000002</c:v>
                </c:pt>
                <c:pt idx="5798">
                  <c:v>76.066999999999993</c:v>
                </c:pt>
                <c:pt idx="5799">
                  <c:v>77.180999999999997</c:v>
                </c:pt>
                <c:pt idx="5800">
                  <c:v>77.861999999999995</c:v>
                </c:pt>
                <c:pt idx="5801">
                  <c:v>78.478999999999999</c:v>
                </c:pt>
                <c:pt idx="5802">
                  <c:v>78.965000000000003</c:v>
                </c:pt>
                <c:pt idx="5803">
                  <c:v>79.260999999999996</c:v>
                </c:pt>
                <c:pt idx="5804">
                  <c:v>78.813000000000002</c:v>
                </c:pt>
                <c:pt idx="5805">
                  <c:v>78.626999999999995</c:v>
                </c:pt>
                <c:pt idx="5806">
                  <c:v>78.382999999999996</c:v>
                </c:pt>
                <c:pt idx="5807">
                  <c:v>77.680000000000007</c:v>
                </c:pt>
                <c:pt idx="5808">
                  <c:v>76.533000000000001</c:v>
                </c:pt>
                <c:pt idx="5809">
                  <c:v>75.48</c:v>
                </c:pt>
                <c:pt idx="5810">
                  <c:v>73.762</c:v>
                </c:pt>
                <c:pt idx="5811">
                  <c:v>71.647999999999996</c:v>
                </c:pt>
                <c:pt idx="5812">
                  <c:v>68.191000000000003</c:v>
                </c:pt>
                <c:pt idx="5813">
                  <c:v>61.412999999999997</c:v>
                </c:pt>
                <c:pt idx="5814">
                  <c:v>46.927</c:v>
                </c:pt>
                <c:pt idx="5815">
                  <c:v>64.528000000000006</c:v>
                </c:pt>
                <c:pt idx="5816">
                  <c:v>69.563999999999993</c:v>
                </c:pt>
                <c:pt idx="5817">
                  <c:v>72.114000000000004</c:v>
                </c:pt>
                <c:pt idx="5818">
                  <c:v>74.680999999999997</c:v>
                </c:pt>
                <c:pt idx="5819">
                  <c:v>75.86</c:v>
                </c:pt>
                <c:pt idx="5820">
                  <c:v>76.991</c:v>
                </c:pt>
                <c:pt idx="5821">
                  <c:v>77.795000000000002</c:v>
                </c:pt>
                <c:pt idx="5822">
                  <c:v>78.430999999999997</c:v>
                </c:pt>
                <c:pt idx="5823">
                  <c:v>78.712000000000003</c:v>
                </c:pt>
                <c:pt idx="5824">
                  <c:v>78.582999999999998</c:v>
                </c:pt>
                <c:pt idx="5825">
                  <c:v>78.915000000000006</c:v>
                </c:pt>
                <c:pt idx="5826">
                  <c:v>78.653000000000006</c:v>
                </c:pt>
                <c:pt idx="5827">
                  <c:v>77.852000000000004</c:v>
                </c:pt>
                <c:pt idx="5828">
                  <c:v>77.501000000000005</c:v>
                </c:pt>
                <c:pt idx="5829">
                  <c:v>76.301000000000002</c:v>
                </c:pt>
                <c:pt idx="5830">
                  <c:v>74.935000000000002</c:v>
                </c:pt>
                <c:pt idx="5831">
                  <c:v>73.037999999999997</c:v>
                </c:pt>
                <c:pt idx="5832">
                  <c:v>69.995000000000005</c:v>
                </c:pt>
                <c:pt idx="5833">
                  <c:v>66.25</c:v>
                </c:pt>
                <c:pt idx="5834">
                  <c:v>59.829000000000001</c:v>
                </c:pt>
                <c:pt idx="5835">
                  <c:v>53.332999999999998</c:v>
                </c:pt>
                <c:pt idx="5836">
                  <c:v>64.930999999999997</c:v>
                </c:pt>
                <c:pt idx="5837">
                  <c:v>69.263000000000005</c:v>
                </c:pt>
                <c:pt idx="5838">
                  <c:v>72.373000000000005</c:v>
                </c:pt>
                <c:pt idx="5839">
                  <c:v>74.414000000000001</c:v>
                </c:pt>
                <c:pt idx="5840">
                  <c:v>76.272000000000006</c:v>
                </c:pt>
                <c:pt idx="5841">
                  <c:v>77.537999999999997</c:v>
                </c:pt>
                <c:pt idx="5842">
                  <c:v>77.965999999999994</c:v>
                </c:pt>
                <c:pt idx="5843">
                  <c:v>78.320999999999998</c:v>
                </c:pt>
                <c:pt idx="5844">
                  <c:v>78.506</c:v>
                </c:pt>
                <c:pt idx="5845">
                  <c:v>78.936999999999998</c:v>
                </c:pt>
                <c:pt idx="5846">
                  <c:v>78.802000000000007</c:v>
                </c:pt>
                <c:pt idx="5847">
                  <c:v>78.073999999999998</c:v>
                </c:pt>
                <c:pt idx="5848">
                  <c:v>77.337999999999994</c:v>
                </c:pt>
                <c:pt idx="5849">
                  <c:v>76.793999999999997</c:v>
                </c:pt>
                <c:pt idx="5850">
                  <c:v>76.238</c:v>
                </c:pt>
                <c:pt idx="5851">
                  <c:v>74.216999999999999</c:v>
                </c:pt>
                <c:pt idx="5852">
                  <c:v>72.034000000000006</c:v>
                </c:pt>
                <c:pt idx="5853">
                  <c:v>69.738</c:v>
                </c:pt>
                <c:pt idx="5854">
                  <c:v>63.811</c:v>
                </c:pt>
                <c:pt idx="5855">
                  <c:v>36.091000000000001</c:v>
                </c:pt>
                <c:pt idx="5856">
                  <c:v>61.497</c:v>
                </c:pt>
                <c:pt idx="5857">
                  <c:v>68.694000000000003</c:v>
                </c:pt>
                <c:pt idx="5858">
                  <c:v>71.790000000000006</c:v>
                </c:pt>
                <c:pt idx="5859">
                  <c:v>73.457999999999998</c:v>
                </c:pt>
                <c:pt idx="5860">
                  <c:v>75.674999999999997</c:v>
                </c:pt>
                <c:pt idx="5861">
                  <c:v>77.013000000000005</c:v>
                </c:pt>
                <c:pt idx="5862">
                  <c:v>77.817999999999998</c:v>
                </c:pt>
                <c:pt idx="5863">
                  <c:v>78.192999999999998</c:v>
                </c:pt>
                <c:pt idx="5864">
                  <c:v>79.019000000000005</c:v>
                </c:pt>
                <c:pt idx="5865">
                  <c:v>79.453000000000003</c:v>
                </c:pt>
                <c:pt idx="5866">
                  <c:v>79.647999999999996</c:v>
                </c:pt>
                <c:pt idx="5867">
                  <c:v>78.843999999999994</c:v>
                </c:pt>
                <c:pt idx="5868">
                  <c:v>78.590999999999994</c:v>
                </c:pt>
                <c:pt idx="5869">
                  <c:v>77.947999999999993</c:v>
                </c:pt>
                <c:pt idx="5870">
                  <c:v>77.378</c:v>
                </c:pt>
                <c:pt idx="5871">
                  <c:v>75.734999999999999</c:v>
                </c:pt>
                <c:pt idx="5872">
                  <c:v>73.850999999999999</c:v>
                </c:pt>
                <c:pt idx="5873">
                  <c:v>71.233999999999995</c:v>
                </c:pt>
                <c:pt idx="5874">
                  <c:v>68.203999999999994</c:v>
                </c:pt>
                <c:pt idx="5875">
                  <c:v>62.781999999999996</c:v>
                </c:pt>
                <c:pt idx="5876">
                  <c:v>44.527000000000001</c:v>
                </c:pt>
                <c:pt idx="5877">
                  <c:v>63.973999999999997</c:v>
                </c:pt>
                <c:pt idx="5878">
                  <c:v>68.509</c:v>
                </c:pt>
                <c:pt idx="5879">
                  <c:v>72.602999999999994</c:v>
                </c:pt>
                <c:pt idx="5880">
                  <c:v>75.013999999999996</c:v>
                </c:pt>
                <c:pt idx="5881">
                  <c:v>76.492999999999995</c:v>
                </c:pt>
                <c:pt idx="5882">
                  <c:v>77.513000000000005</c:v>
                </c:pt>
                <c:pt idx="5883">
                  <c:v>78.465999999999994</c:v>
                </c:pt>
                <c:pt idx="5884">
                  <c:v>79.031000000000006</c:v>
                </c:pt>
                <c:pt idx="5885">
                  <c:v>79.629000000000005</c:v>
                </c:pt>
                <c:pt idx="5886">
                  <c:v>79.537000000000006</c:v>
                </c:pt>
                <c:pt idx="5887">
                  <c:v>79.599000000000004</c:v>
                </c:pt>
                <c:pt idx="5888">
                  <c:v>79.513000000000005</c:v>
                </c:pt>
                <c:pt idx="5889">
                  <c:v>79.430000000000007</c:v>
                </c:pt>
                <c:pt idx="5890">
                  <c:v>78.491</c:v>
                </c:pt>
                <c:pt idx="5891">
                  <c:v>77.748000000000005</c:v>
                </c:pt>
                <c:pt idx="5892">
                  <c:v>76.515000000000001</c:v>
                </c:pt>
                <c:pt idx="5893">
                  <c:v>74.869</c:v>
                </c:pt>
                <c:pt idx="5894">
                  <c:v>72.379000000000005</c:v>
                </c:pt>
                <c:pt idx="5895">
                  <c:v>68.953000000000003</c:v>
                </c:pt>
                <c:pt idx="5896">
                  <c:v>63.265999999999998</c:v>
                </c:pt>
                <c:pt idx="5897">
                  <c:v>36.817</c:v>
                </c:pt>
                <c:pt idx="5898">
                  <c:v>63.662999999999997</c:v>
                </c:pt>
                <c:pt idx="5899">
                  <c:v>69.200999999999993</c:v>
                </c:pt>
                <c:pt idx="5900">
                  <c:v>72.308999999999997</c:v>
                </c:pt>
                <c:pt idx="5901">
                  <c:v>74.733000000000004</c:v>
                </c:pt>
                <c:pt idx="5902">
                  <c:v>76.156000000000006</c:v>
                </c:pt>
                <c:pt idx="5903">
                  <c:v>77.525999999999996</c:v>
                </c:pt>
                <c:pt idx="5904">
                  <c:v>78.575999999999993</c:v>
                </c:pt>
                <c:pt idx="5905">
                  <c:v>79.251000000000005</c:v>
                </c:pt>
                <c:pt idx="5906">
                  <c:v>79.274000000000001</c:v>
                </c:pt>
                <c:pt idx="5907">
                  <c:v>79.668999999999997</c:v>
                </c:pt>
                <c:pt idx="5908">
                  <c:v>79.811000000000007</c:v>
                </c:pt>
                <c:pt idx="5909">
                  <c:v>79.593000000000004</c:v>
                </c:pt>
                <c:pt idx="5910">
                  <c:v>78.956000000000003</c:v>
                </c:pt>
                <c:pt idx="5911">
                  <c:v>78.488</c:v>
                </c:pt>
                <c:pt idx="5912">
                  <c:v>77.734999999999999</c:v>
                </c:pt>
                <c:pt idx="5913">
                  <c:v>76.64</c:v>
                </c:pt>
                <c:pt idx="5914">
                  <c:v>74.75</c:v>
                </c:pt>
                <c:pt idx="5915">
                  <c:v>72.210999999999999</c:v>
                </c:pt>
                <c:pt idx="5916">
                  <c:v>68.661000000000001</c:v>
                </c:pt>
                <c:pt idx="5917">
                  <c:v>63.247</c:v>
                </c:pt>
                <c:pt idx="5918">
                  <c:v>45.762</c:v>
                </c:pt>
                <c:pt idx="5919">
                  <c:v>64.040999999999997</c:v>
                </c:pt>
                <c:pt idx="5920">
                  <c:v>69.885999999999996</c:v>
                </c:pt>
                <c:pt idx="5921">
                  <c:v>72.834999999999994</c:v>
                </c:pt>
                <c:pt idx="5922">
                  <c:v>74.808999999999997</c:v>
                </c:pt>
                <c:pt idx="5923">
                  <c:v>76.418999999999997</c:v>
                </c:pt>
                <c:pt idx="5924">
                  <c:v>77.606999999999999</c:v>
                </c:pt>
                <c:pt idx="5925">
                  <c:v>78.680000000000007</c:v>
                </c:pt>
                <c:pt idx="5926">
                  <c:v>78.954999999999998</c:v>
                </c:pt>
                <c:pt idx="5927">
                  <c:v>79.403999999999996</c:v>
                </c:pt>
                <c:pt idx="5928">
                  <c:v>79.748000000000005</c:v>
                </c:pt>
                <c:pt idx="5929">
                  <c:v>79.319999999999993</c:v>
                </c:pt>
                <c:pt idx="5930">
                  <c:v>79.126999999999995</c:v>
                </c:pt>
                <c:pt idx="5931">
                  <c:v>78.763000000000005</c:v>
                </c:pt>
                <c:pt idx="5932">
                  <c:v>78.096000000000004</c:v>
                </c:pt>
                <c:pt idx="5933">
                  <c:v>76.876000000000005</c:v>
                </c:pt>
                <c:pt idx="5934">
                  <c:v>75.725999999999999</c:v>
                </c:pt>
                <c:pt idx="5935">
                  <c:v>73.795000000000002</c:v>
                </c:pt>
                <c:pt idx="5936">
                  <c:v>71.48</c:v>
                </c:pt>
                <c:pt idx="5937">
                  <c:v>67.652000000000001</c:v>
                </c:pt>
                <c:pt idx="5938">
                  <c:v>59.334000000000003</c:v>
                </c:pt>
                <c:pt idx="5939">
                  <c:v>56.128999999999998</c:v>
                </c:pt>
                <c:pt idx="5940">
                  <c:v>66.997</c:v>
                </c:pt>
                <c:pt idx="5941">
                  <c:v>71.241</c:v>
                </c:pt>
                <c:pt idx="5942">
                  <c:v>73.659000000000006</c:v>
                </c:pt>
                <c:pt idx="5943">
                  <c:v>76.004000000000005</c:v>
                </c:pt>
                <c:pt idx="5944">
                  <c:v>77.131</c:v>
                </c:pt>
                <c:pt idx="5945">
                  <c:v>78.138999999999996</c:v>
                </c:pt>
                <c:pt idx="5946">
                  <c:v>78.968999999999994</c:v>
                </c:pt>
                <c:pt idx="5947">
                  <c:v>79.545000000000002</c:v>
                </c:pt>
                <c:pt idx="5948">
                  <c:v>79.715999999999994</c:v>
                </c:pt>
                <c:pt idx="5949">
                  <c:v>79.540000000000006</c:v>
                </c:pt>
                <c:pt idx="5950">
                  <c:v>79.852000000000004</c:v>
                </c:pt>
                <c:pt idx="5951">
                  <c:v>79.549000000000007</c:v>
                </c:pt>
                <c:pt idx="5952">
                  <c:v>79.06</c:v>
                </c:pt>
                <c:pt idx="5953">
                  <c:v>78.194999999999993</c:v>
                </c:pt>
                <c:pt idx="5954">
                  <c:v>76.983999999999995</c:v>
                </c:pt>
                <c:pt idx="5955">
                  <c:v>75.462000000000003</c:v>
                </c:pt>
                <c:pt idx="5956">
                  <c:v>73.643000000000001</c:v>
                </c:pt>
                <c:pt idx="5957">
                  <c:v>69.903000000000006</c:v>
                </c:pt>
                <c:pt idx="5958">
                  <c:v>65.051000000000002</c:v>
                </c:pt>
                <c:pt idx="5959">
                  <c:v>53.905999999999999</c:v>
                </c:pt>
                <c:pt idx="5960">
                  <c:v>61.316000000000003</c:v>
                </c:pt>
                <c:pt idx="5961">
                  <c:v>68.084999999999994</c:v>
                </c:pt>
                <c:pt idx="5962">
                  <c:v>71.817999999999998</c:v>
                </c:pt>
                <c:pt idx="5963">
                  <c:v>74.628</c:v>
                </c:pt>
                <c:pt idx="5964">
                  <c:v>76.741</c:v>
                </c:pt>
                <c:pt idx="5965">
                  <c:v>77.902000000000001</c:v>
                </c:pt>
                <c:pt idx="5966">
                  <c:v>79.186999999999998</c:v>
                </c:pt>
                <c:pt idx="5967">
                  <c:v>79.641999999999996</c:v>
                </c:pt>
                <c:pt idx="5968">
                  <c:v>80.316000000000003</c:v>
                </c:pt>
                <c:pt idx="5969">
                  <c:v>80.034000000000006</c:v>
                </c:pt>
                <c:pt idx="5970">
                  <c:v>80.415999999999997</c:v>
                </c:pt>
                <c:pt idx="5971">
                  <c:v>80.331999999999994</c:v>
                </c:pt>
                <c:pt idx="5972">
                  <c:v>80.010999999999996</c:v>
                </c:pt>
                <c:pt idx="5973">
                  <c:v>78.908000000000001</c:v>
                </c:pt>
                <c:pt idx="5974">
                  <c:v>78.263000000000005</c:v>
                </c:pt>
                <c:pt idx="5975">
                  <c:v>77.700999999999993</c:v>
                </c:pt>
                <c:pt idx="5976">
                  <c:v>76.244</c:v>
                </c:pt>
                <c:pt idx="5977">
                  <c:v>73.760999999999996</c:v>
                </c:pt>
                <c:pt idx="5978">
                  <c:v>71.236999999999995</c:v>
                </c:pt>
                <c:pt idx="5979">
                  <c:v>65.986999999999995</c:v>
                </c:pt>
                <c:pt idx="5980">
                  <c:v>50.707000000000001</c:v>
                </c:pt>
                <c:pt idx="5981">
                  <c:v>61.055</c:v>
                </c:pt>
                <c:pt idx="5982">
                  <c:v>69.406999999999996</c:v>
                </c:pt>
                <c:pt idx="5983">
                  <c:v>72.709999999999994</c:v>
                </c:pt>
                <c:pt idx="5984">
                  <c:v>74.399000000000001</c:v>
                </c:pt>
                <c:pt idx="5985">
                  <c:v>76.718999999999994</c:v>
                </c:pt>
                <c:pt idx="5986">
                  <c:v>78.117000000000004</c:v>
                </c:pt>
                <c:pt idx="5987">
                  <c:v>79.007000000000005</c:v>
                </c:pt>
                <c:pt idx="5988">
                  <c:v>79.400999999999996</c:v>
                </c:pt>
                <c:pt idx="5989">
                  <c:v>80.253</c:v>
                </c:pt>
                <c:pt idx="5990">
                  <c:v>80.686000000000007</c:v>
                </c:pt>
                <c:pt idx="5991">
                  <c:v>80.903999999999996</c:v>
                </c:pt>
                <c:pt idx="5992">
                  <c:v>80.216999999999999</c:v>
                </c:pt>
                <c:pt idx="5993">
                  <c:v>80.051000000000002</c:v>
                </c:pt>
                <c:pt idx="5994">
                  <c:v>79.424000000000007</c:v>
                </c:pt>
                <c:pt idx="5995">
                  <c:v>78.902000000000001</c:v>
                </c:pt>
                <c:pt idx="5996">
                  <c:v>77.453999999999994</c:v>
                </c:pt>
                <c:pt idx="5997">
                  <c:v>75.875</c:v>
                </c:pt>
                <c:pt idx="5998">
                  <c:v>73.555999999999997</c:v>
                </c:pt>
                <c:pt idx="5999">
                  <c:v>70.951999999999998</c:v>
                </c:pt>
                <c:pt idx="6000">
                  <c:v>67.096000000000004</c:v>
                </c:pt>
                <c:pt idx="6001">
                  <c:v>54.633000000000003</c:v>
                </c:pt>
                <c:pt idx="6002">
                  <c:v>60.622</c:v>
                </c:pt>
                <c:pt idx="6003">
                  <c:v>67.918000000000006</c:v>
                </c:pt>
                <c:pt idx="6004">
                  <c:v>72.004999999999995</c:v>
                </c:pt>
                <c:pt idx="6005">
                  <c:v>74.981999999999999</c:v>
                </c:pt>
                <c:pt idx="6006">
                  <c:v>76.680999999999997</c:v>
                </c:pt>
                <c:pt idx="6007">
                  <c:v>78.210999999999999</c:v>
                </c:pt>
                <c:pt idx="6008">
                  <c:v>78.825000000000003</c:v>
                </c:pt>
                <c:pt idx="6009">
                  <c:v>79.492000000000004</c:v>
                </c:pt>
                <c:pt idx="6010">
                  <c:v>80.180999999999997</c:v>
                </c:pt>
                <c:pt idx="6011">
                  <c:v>80.460999999999999</c:v>
                </c:pt>
                <c:pt idx="6012">
                  <c:v>80.061000000000007</c:v>
                </c:pt>
                <c:pt idx="6013">
                  <c:v>80.078999999999994</c:v>
                </c:pt>
                <c:pt idx="6014">
                  <c:v>80.001000000000005</c:v>
                </c:pt>
                <c:pt idx="6015">
                  <c:v>79.45</c:v>
                </c:pt>
                <c:pt idx="6016">
                  <c:v>78.332999999999998</c:v>
                </c:pt>
                <c:pt idx="6017">
                  <c:v>77.108999999999995</c:v>
                </c:pt>
                <c:pt idx="6018">
                  <c:v>75.495000000000005</c:v>
                </c:pt>
                <c:pt idx="6019">
                  <c:v>73.349000000000004</c:v>
                </c:pt>
                <c:pt idx="6020">
                  <c:v>69.683000000000007</c:v>
                </c:pt>
                <c:pt idx="6021">
                  <c:v>63.23</c:v>
                </c:pt>
                <c:pt idx="6022">
                  <c:v>46.939</c:v>
                </c:pt>
                <c:pt idx="6023">
                  <c:v>65.129000000000005</c:v>
                </c:pt>
                <c:pt idx="6024">
                  <c:v>69.893000000000001</c:v>
                </c:pt>
                <c:pt idx="6025">
                  <c:v>73.284000000000006</c:v>
                </c:pt>
                <c:pt idx="6026">
                  <c:v>75.647000000000006</c:v>
                </c:pt>
                <c:pt idx="6027">
                  <c:v>77.317999999999998</c:v>
                </c:pt>
                <c:pt idx="6028">
                  <c:v>78.191999999999993</c:v>
                </c:pt>
                <c:pt idx="6029">
                  <c:v>79.259</c:v>
                </c:pt>
                <c:pt idx="6030">
                  <c:v>79.962000000000003</c:v>
                </c:pt>
                <c:pt idx="6031">
                  <c:v>80.424999999999997</c:v>
                </c:pt>
                <c:pt idx="6032">
                  <c:v>80.343000000000004</c:v>
                </c:pt>
                <c:pt idx="6033">
                  <c:v>80.388000000000005</c:v>
                </c:pt>
                <c:pt idx="6034">
                  <c:v>80.200999999999993</c:v>
                </c:pt>
                <c:pt idx="6035">
                  <c:v>79.466999999999999</c:v>
                </c:pt>
                <c:pt idx="6036">
                  <c:v>78.97</c:v>
                </c:pt>
                <c:pt idx="6037">
                  <c:v>78.045000000000002</c:v>
                </c:pt>
                <c:pt idx="6038">
                  <c:v>76.867999999999995</c:v>
                </c:pt>
                <c:pt idx="6039">
                  <c:v>74.905000000000001</c:v>
                </c:pt>
                <c:pt idx="6040">
                  <c:v>72.198999999999998</c:v>
                </c:pt>
                <c:pt idx="6041">
                  <c:v>67.900000000000006</c:v>
                </c:pt>
                <c:pt idx="6042">
                  <c:v>60.15</c:v>
                </c:pt>
                <c:pt idx="6043">
                  <c:v>57.54</c:v>
                </c:pt>
                <c:pt idx="6044">
                  <c:v>67.158000000000001</c:v>
                </c:pt>
                <c:pt idx="6045">
                  <c:v>72.171000000000006</c:v>
                </c:pt>
                <c:pt idx="6046">
                  <c:v>74.804000000000002</c:v>
                </c:pt>
                <c:pt idx="6047">
                  <c:v>76.486000000000004</c:v>
                </c:pt>
                <c:pt idx="6048">
                  <c:v>78.043000000000006</c:v>
                </c:pt>
                <c:pt idx="6049">
                  <c:v>79.153999999999996</c:v>
                </c:pt>
                <c:pt idx="6050">
                  <c:v>80.097999999999999</c:v>
                </c:pt>
                <c:pt idx="6051">
                  <c:v>80.284999999999997</c:v>
                </c:pt>
                <c:pt idx="6052">
                  <c:v>80.762</c:v>
                </c:pt>
                <c:pt idx="6053">
                  <c:v>81.081999999999994</c:v>
                </c:pt>
                <c:pt idx="6054">
                  <c:v>80.997</c:v>
                </c:pt>
                <c:pt idx="6055">
                  <c:v>80.373000000000005</c:v>
                </c:pt>
                <c:pt idx="6056">
                  <c:v>80.048000000000002</c:v>
                </c:pt>
                <c:pt idx="6057">
                  <c:v>79.363</c:v>
                </c:pt>
                <c:pt idx="6058">
                  <c:v>78.489000000000004</c:v>
                </c:pt>
                <c:pt idx="6059">
                  <c:v>76.906000000000006</c:v>
                </c:pt>
                <c:pt idx="6060">
                  <c:v>74.992999999999995</c:v>
                </c:pt>
                <c:pt idx="6061">
                  <c:v>72.578000000000003</c:v>
                </c:pt>
                <c:pt idx="6062">
                  <c:v>68.853999999999999</c:v>
                </c:pt>
                <c:pt idx="6063">
                  <c:v>60.347000000000001</c:v>
                </c:pt>
                <c:pt idx="6064">
                  <c:v>58.031999999999996</c:v>
                </c:pt>
                <c:pt idx="6065">
                  <c:v>68.546000000000006</c:v>
                </c:pt>
                <c:pt idx="6066">
                  <c:v>72.941999999999993</c:v>
                </c:pt>
                <c:pt idx="6067">
                  <c:v>74.822999999999993</c:v>
                </c:pt>
                <c:pt idx="6068">
                  <c:v>77.244</c:v>
                </c:pt>
                <c:pt idx="6069">
                  <c:v>78.507999999999996</c:v>
                </c:pt>
                <c:pt idx="6070">
                  <c:v>79.817999999999998</c:v>
                </c:pt>
                <c:pt idx="6071">
                  <c:v>80.153999999999996</c:v>
                </c:pt>
                <c:pt idx="6072">
                  <c:v>80.816999999999993</c:v>
                </c:pt>
                <c:pt idx="6073">
                  <c:v>81.084999999999994</c:v>
                </c:pt>
                <c:pt idx="6074">
                  <c:v>81.316000000000003</c:v>
                </c:pt>
                <c:pt idx="6075">
                  <c:v>81.138000000000005</c:v>
                </c:pt>
                <c:pt idx="6076">
                  <c:v>80.867000000000004</c:v>
                </c:pt>
                <c:pt idx="6077">
                  <c:v>80.48</c:v>
                </c:pt>
                <c:pt idx="6078">
                  <c:v>80.040999999999997</c:v>
                </c:pt>
                <c:pt idx="6079">
                  <c:v>78.539000000000001</c:v>
                </c:pt>
                <c:pt idx="6080">
                  <c:v>77.025000000000006</c:v>
                </c:pt>
                <c:pt idx="6081">
                  <c:v>75.436000000000007</c:v>
                </c:pt>
                <c:pt idx="6082">
                  <c:v>72.637</c:v>
                </c:pt>
                <c:pt idx="6083">
                  <c:v>68.278000000000006</c:v>
                </c:pt>
                <c:pt idx="6084">
                  <c:v>60.264000000000003</c:v>
                </c:pt>
                <c:pt idx="6085">
                  <c:v>58.094000000000001</c:v>
                </c:pt>
                <c:pt idx="6086">
                  <c:v>67.198999999999998</c:v>
                </c:pt>
                <c:pt idx="6087">
                  <c:v>71.741</c:v>
                </c:pt>
                <c:pt idx="6088">
                  <c:v>74.921999999999997</c:v>
                </c:pt>
                <c:pt idx="6089">
                  <c:v>77.192999999999998</c:v>
                </c:pt>
                <c:pt idx="6090">
                  <c:v>78.387</c:v>
                </c:pt>
                <c:pt idx="6091">
                  <c:v>79.733999999999995</c:v>
                </c:pt>
                <c:pt idx="6092">
                  <c:v>80.299000000000007</c:v>
                </c:pt>
                <c:pt idx="6093">
                  <c:v>81.024000000000001</c:v>
                </c:pt>
                <c:pt idx="6094">
                  <c:v>80.778999999999996</c:v>
                </c:pt>
                <c:pt idx="6095">
                  <c:v>81.23</c:v>
                </c:pt>
                <c:pt idx="6096">
                  <c:v>81.150999999999996</c:v>
                </c:pt>
                <c:pt idx="6097">
                  <c:v>80.888999999999996</c:v>
                </c:pt>
                <c:pt idx="6098">
                  <c:v>79.837999999999994</c:v>
                </c:pt>
                <c:pt idx="6099">
                  <c:v>79.287000000000006</c:v>
                </c:pt>
                <c:pt idx="6100">
                  <c:v>78.716999999999999</c:v>
                </c:pt>
                <c:pt idx="6101">
                  <c:v>77.233000000000004</c:v>
                </c:pt>
                <c:pt idx="6102">
                  <c:v>74.988</c:v>
                </c:pt>
                <c:pt idx="6103">
                  <c:v>72.644000000000005</c:v>
                </c:pt>
                <c:pt idx="6104">
                  <c:v>67.813999999999993</c:v>
                </c:pt>
                <c:pt idx="6105">
                  <c:v>56.267000000000003</c:v>
                </c:pt>
                <c:pt idx="6106">
                  <c:v>58.948999999999998</c:v>
                </c:pt>
                <c:pt idx="6107">
                  <c:v>69.171000000000006</c:v>
                </c:pt>
                <c:pt idx="6108">
                  <c:v>72.864000000000004</c:v>
                </c:pt>
                <c:pt idx="6109">
                  <c:v>75.227999999999994</c:v>
                </c:pt>
                <c:pt idx="6110">
                  <c:v>77.048000000000002</c:v>
                </c:pt>
                <c:pt idx="6111">
                  <c:v>78.566000000000003</c:v>
                </c:pt>
                <c:pt idx="6112">
                  <c:v>79.534999999999997</c:v>
                </c:pt>
                <c:pt idx="6113">
                  <c:v>80.341999999999999</c:v>
                </c:pt>
                <c:pt idx="6114">
                  <c:v>80.641999999999996</c:v>
                </c:pt>
                <c:pt idx="6115">
                  <c:v>81.153000000000006</c:v>
                </c:pt>
                <c:pt idx="6116">
                  <c:v>81.417000000000002</c:v>
                </c:pt>
                <c:pt idx="6117">
                  <c:v>81.069000000000003</c:v>
                </c:pt>
                <c:pt idx="6118">
                  <c:v>80.453999999999994</c:v>
                </c:pt>
                <c:pt idx="6119">
                  <c:v>79.86</c:v>
                </c:pt>
                <c:pt idx="6120">
                  <c:v>79.274000000000001</c:v>
                </c:pt>
                <c:pt idx="6121">
                  <c:v>78.141999999999996</c:v>
                </c:pt>
                <c:pt idx="6122">
                  <c:v>76.037999999999997</c:v>
                </c:pt>
                <c:pt idx="6123">
                  <c:v>73.353999999999999</c:v>
                </c:pt>
                <c:pt idx="6124">
                  <c:v>70.346999999999994</c:v>
                </c:pt>
                <c:pt idx="6125">
                  <c:v>65.997</c:v>
                </c:pt>
                <c:pt idx="6126">
                  <c:v>41.21</c:v>
                </c:pt>
                <c:pt idx="6127">
                  <c:v>65.015000000000001</c:v>
                </c:pt>
                <c:pt idx="6128">
                  <c:v>70.521000000000001</c:v>
                </c:pt>
                <c:pt idx="6129">
                  <c:v>74.22</c:v>
                </c:pt>
                <c:pt idx="6130">
                  <c:v>76.343000000000004</c:v>
                </c:pt>
                <c:pt idx="6131">
                  <c:v>78.021000000000001</c:v>
                </c:pt>
                <c:pt idx="6132">
                  <c:v>79.472999999999999</c:v>
                </c:pt>
                <c:pt idx="6133">
                  <c:v>80.38</c:v>
                </c:pt>
                <c:pt idx="6134">
                  <c:v>80.599999999999994</c:v>
                </c:pt>
                <c:pt idx="6135">
                  <c:v>81.206000000000003</c:v>
                </c:pt>
                <c:pt idx="6136">
                  <c:v>81.495000000000005</c:v>
                </c:pt>
                <c:pt idx="6137">
                  <c:v>81.091999999999999</c:v>
                </c:pt>
                <c:pt idx="6138">
                  <c:v>81.055000000000007</c:v>
                </c:pt>
                <c:pt idx="6139">
                  <c:v>80.846999999999994</c:v>
                </c:pt>
                <c:pt idx="6140">
                  <c:v>80.326999999999998</c:v>
                </c:pt>
                <c:pt idx="6141">
                  <c:v>79.132000000000005</c:v>
                </c:pt>
                <c:pt idx="6142">
                  <c:v>77.850999999999999</c:v>
                </c:pt>
                <c:pt idx="6143">
                  <c:v>76.105999999999995</c:v>
                </c:pt>
                <c:pt idx="6144">
                  <c:v>73.775000000000006</c:v>
                </c:pt>
                <c:pt idx="6145">
                  <c:v>69.863</c:v>
                </c:pt>
                <c:pt idx="6146">
                  <c:v>62.697000000000003</c:v>
                </c:pt>
                <c:pt idx="6147">
                  <c:v>54.905000000000001</c:v>
                </c:pt>
                <c:pt idx="6148">
                  <c:v>67.555999999999997</c:v>
                </c:pt>
                <c:pt idx="6149">
                  <c:v>71.798000000000002</c:v>
                </c:pt>
                <c:pt idx="6150">
                  <c:v>74.888999999999996</c:v>
                </c:pt>
                <c:pt idx="6151">
                  <c:v>77.168000000000006</c:v>
                </c:pt>
                <c:pt idx="6152">
                  <c:v>78.786000000000001</c:v>
                </c:pt>
                <c:pt idx="6153">
                  <c:v>79.599000000000004</c:v>
                </c:pt>
                <c:pt idx="6154">
                  <c:v>80.671999999999997</c:v>
                </c:pt>
                <c:pt idx="6155">
                  <c:v>81.346000000000004</c:v>
                </c:pt>
                <c:pt idx="6156">
                  <c:v>81.745999999999995</c:v>
                </c:pt>
                <c:pt idx="6157">
                  <c:v>81.643000000000001</c:v>
                </c:pt>
                <c:pt idx="6158">
                  <c:v>81.751000000000005</c:v>
                </c:pt>
                <c:pt idx="6159">
                  <c:v>81.597999999999999</c:v>
                </c:pt>
                <c:pt idx="6160">
                  <c:v>81.245999999999995</c:v>
                </c:pt>
                <c:pt idx="6161">
                  <c:v>80.34</c:v>
                </c:pt>
                <c:pt idx="6162">
                  <c:v>79.525000000000006</c:v>
                </c:pt>
                <c:pt idx="6163">
                  <c:v>78.385999999999996</c:v>
                </c:pt>
                <c:pt idx="6164">
                  <c:v>76.807000000000002</c:v>
                </c:pt>
                <c:pt idx="6165">
                  <c:v>73.942999999999998</c:v>
                </c:pt>
                <c:pt idx="6166">
                  <c:v>70.168999999999997</c:v>
                </c:pt>
                <c:pt idx="6167">
                  <c:v>63.703000000000003</c:v>
                </c:pt>
                <c:pt idx="6168">
                  <c:v>53.906999999999996</c:v>
                </c:pt>
                <c:pt idx="6169">
                  <c:v>66.460999999999999</c:v>
                </c:pt>
                <c:pt idx="6170">
                  <c:v>72.331999999999994</c:v>
                </c:pt>
                <c:pt idx="6171">
                  <c:v>75.334000000000003</c:v>
                </c:pt>
                <c:pt idx="6172">
                  <c:v>77.507999999999996</c:v>
                </c:pt>
                <c:pt idx="6173">
                  <c:v>78.605000000000004</c:v>
                </c:pt>
                <c:pt idx="6174">
                  <c:v>79.897000000000006</c:v>
                </c:pt>
                <c:pt idx="6175">
                  <c:v>80.941999999999993</c:v>
                </c:pt>
                <c:pt idx="6176">
                  <c:v>81.531999999999996</c:v>
                </c:pt>
                <c:pt idx="6177">
                  <c:v>81.55</c:v>
                </c:pt>
                <c:pt idx="6178">
                  <c:v>81.912999999999997</c:v>
                </c:pt>
                <c:pt idx="6179">
                  <c:v>81.933999999999997</c:v>
                </c:pt>
                <c:pt idx="6180">
                  <c:v>81.724000000000004</c:v>
                </c:pt>
                <c:pt idx="6181">
                  <c:v>80.972999999999999</c:v>
                </c:pt>
                <c:pt idx="6182">
                  <c:v>80.278999999999996</c:v>
                </c:pt>
                <c:pt idx="6183">
                  <c:v>79.507999999999996</c:v>
                </c:pt>
                <c:pt idx="6184">
                  <c:v>78.424000000000007</c:v>
                </c:pt>
                <c:pt idx="6185">
                  <c:v>76.228999999999999</c:v>
                </c:pt>
                <c:pt idx="6186">
                  <c:v>73.781000000000006</c:v>
                </c:pt>
                <c:pt idx="6187">
                  <c:v>70.486000000000004</c:v>
                </c:pt>
                <c:pt idx="6188">
                  <c:v>63.561</c:v>
                </c:pt>
                <c:pt idx="6189">
                  <c:v>53.374000000000002</c:v>
                </c:pt>
                <c:pt idx="6190">
                  <c:v>68.135999999999996</c:v>
                </c:pt>
                <c:pt idx="6191">
                  <c:v>72.991</c:v>
                </c:pt>
                <c:pt idx="6192">
                  <c:v>74.957999999999998</c:v>
                </c:pt>
                <c:pt idx="6193">
                  <c:v>77.522000000000006</c:v>
                </c:pt>
                <c:pt idx="6194">
                  <c:v>78.878</c:v>
                </c:pt>
                <c:pt idx="6195">
                  <c:v>80.266000000000005</c:v>
                </c:pt>
                <c:pt idx="6196">
                  <c:v>80.61</c:v>
                </c:pt>
                <c:pt idx="6197">
                  <c:v>81.302999999999997</c:v>
                </c:pt>
                <c:pt idx="6198">
                  <c:v>81.582999999999998</c:v>
                </c:pt>
                <c:pt idx="6199">
                  <c:v>81.837999999999994</c:v>
                </c:pt>
                <c:pt idx="6200">
                  <c:v>81.623000000000005</c:v>
                </c:pt>
                <c:pt idx="6201">
                  <c:v>81.400000000000006</c:v>
                </c:pt>
                <c:pt idx="6202">
                  <c:v>80.983000000000004</c:v>
                </c:pt>
                <c:pt idx="6203">
                  <c:v>80.475999999999999</c:v>
                </c:pt>
                <c:pt idx="6204">
                  <c:v>79.012</c:v>
                </c:pt>
                <c:pt idx="6205">
                  <c:v>77.501999999999995</c:v>
                </c:pt>
                <c:pt idx="6206">
                  <c:v>75.832999999999998</c:v>
                </c:pt>
                <c:pt idx="6207">
                  <c:v>72.83</c:v>
                </c:pt>
                <c:pt idx="6208">
                  <c:v>68.33</c:v>
                </c:pt>
                <c:pt idx="6209">
                  <c:v>59.252000000000002</c:v>
                </c:pt>
                <c:pt idx="6210">
                  <c:v>60.558999999999997</c:v>
                </c:pt>
                <c:pt idx="6211">
                  <c:v>69.221999999999994</c:v>
                </c:pt>
                <c:pt idx="6212">
                  <c:v>72.834000000000003</c:v>
                </c:pt>
                <c:pt idx="6213">
                  <c:v>75.863</c:v>
                </c:pt>
                <c:pt idx="6214">
                  <c:v>78.116</c:v>
                </c:pt>
                <c:pt idx="6215">
                  <c:v>79.677999999999997</c:v>
                </c:pt>
                <c:pt idx="6216">
                  <c:v>80.406999999999996</c:v>
                </c:pt>
                <c:pt idx="6217">
                  <c:v>81.046000000000006</c:v>
                </c:pt>
                <c:pt idx="6218">
                  <c:v>81.790999999999997</c:v>
                </c:pt>
                <c:pt idx="6219">
                  <c:v>81.915000000000006</c:v>
                </c:pt>
                <c:pt idx="6220">
                  <c:v>81.849999999999994</c:v>
                </c:pt>
                <c:pt idx="6221">
                  <c:v>81.790000000000006</c:v>
                </c:pt>
                <c:pt idx="6222">
                  <c:v>81.515000000000001</c:v>
                </c:pt>
                <c:pt idx="6223">
                  <c:v>80.832999999999998</c:v>
                </c:pt>
                <c:pt idx="6224">
                  <c:v>79.741</c:v>
                </c:pt>
                <c:pt idx="6225">
                  <c:v>78.995000000000005</c:v>
                </c:pt>
                <c:pt idx="6226">
                  <c:v>77.454999999999998</c:v>
                </c:pt>
                <c:pt idx="6227">
                  <c:v>75.448999999999998</c:v>
                </c:pt>
                <c:pt idx="6228">
                  <c:v>72.406999999999996</c:v>
                </c:pt>
                <c:pt idx="6229">
                  <c:v>66.265000000000001</c:v>
                </c:pt>
                <c:pt idx="6230">
                  <c:v>38.542999999999999</c:v>
                </c:pt>
                <c:pt idx="6231">
                  <c:v>64.328000000000003</c:v>
                </c:pt>
                <c:pt idx="6232">
                  <c:v>71.305000000000007</c:v>
                </c:pt>
                <c:pt idx="6233">
                  <c:v>74.783000000000001</c:v>
                </c:pt>
                <c:pt idx="6234">
                  <c:v>76.909000000000006</c:v>
                </c:pt>
                <c:pt idx="6235">
                  <c:v>78.891000000000005</c:v>
                </c:pt>
                <c:pt idx="6236">
                  <c:v>79.908000000000001</c:v>
                </c:pt>
                <c:pt idx="6237">
                  <c:v>80.816000000000003</c:v>
                </c:pt>
                <c:pt idx="6238">
                  <c:v>81.605999999999995</c:v>
                </c:pt>
                <c:pt idx="6239">
                  <c:v>82.299000000000007</c:v>
                </c:pt>
                <c:pt idx="6240">
                  <c:v>82.311000000000007</c:v>
                </c:pt>
                <c:pt idx="6241">
                  <c:v>82.49</c:v>
                </c:pt>
                <c:pt idx="6242">
                  <c:v>82.227000000000004</c:v>
                </c:pt>
                <c:pt idx="6243">
                  <c:v>81.581999999999994</c:v>
                </c:pt>
                <c:pt idx="6244">
                  <c:v>80.989000000000004</c:v>
                </c:pt>
                <c:pt idx="6245">
                  <c:v>80.353999999999999</c:v>
                </c:pt>
                <c:pt idx="6246">
                  <c:v>79.274000000000001</c:v>
                </c:pt>
                <c:pt idx="6247">
                  <c:v>77.256</c:v>
                </c:pt>
                <c:pt idx="6248">
                  <c:v>74.81</c:v>
                </c:pt>
                <c:pt idx="6249">
                  <c:v>71.81</c:v>
                </c:pt>
                <c:pt idx="6250">
                  <c:v>67.483999999999995</c:v>
                </c:pt>
                <c:pt idx="6251">
                  <c:v>49.2</c:v>
                </c:pt>
                <c:pt idx="6252">
                  <c:v>65.114999999999995</c:v>
                </c:pt>
                <c:pt idx="6253">
                  <c:v>71.162000000000006</c:v>
                </c:pt>
                <c:pt idx="6254">
                  <c:v>75.039000000000001</c:v>
                </c:pt>
                <c:pt idx="6255">
                  <c:v>77.162999999999997</c:v>
                </c:pt>
                <c:pt idx="6256">
                  <c:v>78.945999999999998</c:v>
                </c:pt>
                <c:pt idx="6257">
                  <c:v>80.405000000000001</c:v>
                </c:pt>
                <c:pt idx="6258">
                  <c:v>81.293999999999997</c:v>
                </c:pt>
                <c:pt idx="6259">
                  <c:v>81.516000000000005</c:v>
                </c:pt>
                <c:pt idx="6260">
                  <c:v>82.19</c:v>
                </c:pt>
                <c:pt idx="6261">
                  <c:v>82.528999999999996</c:v>
                </c:pt>
                <c:pt idx="6262">
                  <c:v>82.539000000000001</c:v>
                </c:pt>
                <c:pt idx="6263">
                  <c:v>82.07</c:v>
                </c:pt>
                <c:pt idx="6264">
                  <c:v>81.945999999999998</c:v>
                </c:pt>
                <c:pt idx="6265">
                  <c:v>81.457999999999998</c:v>
                </c:pt>
                <c:pt idx="6266">
                  <c:v>80.679000000000002</c:v>
                </c:pt>
                <c:pt idx="6267">
                  <c:v>79.087999999999994</c:v>
                </c:pt>
                <c:pt idx="6268">
                  <c:v>77.486999999999995</c:v>
                </c:pt>
                <c:pt idx="6269">
                  <c:v>75.381</c:v>
                </c:pt>
                <c:pt idx="6270">
                  <c:v>72.177000000000007</c:v>
                </c:pt>
                <c:pt idx="6271">
                  <c:v>66.326999999999998</c:v>
                </c:pt>
                <c:pt idx="6272">
                  <c:v>31.45</c:v>
                </c:pt>
                <c:pt idx="6273">
                  <c:v>66.423000000000002</c:v>
                </c:pt>
                <c:pt idx="6274">
                  <c:v>71.828999999999994</c:v>
                </c:pt>
                <c:pt idx="6275">
                  <c:v>74.697000000000003</c:v>
                </c:pt>
                <c:pt idx="6276">
                  <c:v>77.314999999999998</c:v>
                </c:pt>
                <c:pt idx="6277">
                  <c:v>79.128</c:v>
                </c:pt>
                <c:pt idx="6278">
                  <c:v>80.38</c:v>
                </c:pt>
                <c:pt idx="6279">
                  <c:v>80.962000000000003</c:v>
                </c:pt>
                <c:pt idx="6280">
                  <c:v>81.759</c:v>
                </c:pt>
                <c:pt idx="6281">
                  <c:v>82.254999999999995</c:v>
                </c:pt>
                <c:pt idx="6282">
                  <c:v>82.549000000000007</c:v>
                </c:pt>
                <c:pt idx="6283">
                  <c:v>82.2</c:v>
                </c:pt>
                <c:pt idx="6284">
                  <c:v>82.031999999999996</c:v>
                </c:pt>
                <c:pt idx="6285">
                  <c:v>81.763999999999996</c:v>
                </c:pt>
                <c:pt idx="6286">
                  <c:v>81.271000000000001</c:v>
                </c:pt>
                <c:pt idx="6287">
                  <c:v>80.013000000000005</c:v>
                </c:pt>
                <c:pt idx="6288">
                  <c:v>78.777000000000001</c:v>
                </c:pt>
                <c:pt idx="6289">
                  <c:v>77.28</c:v>
                </c:pt>
                <c:pt idx="6290">
                  <c:v>74.927000000000007</c:v>
                </c:pt>
                <c:pt idx="6291">
                  <c:v>70.715000000000003</c:v>
                </c:pt>
                <c:pt idx="6292">
                  <c:v>63.622999999999998</c:v>
                </c:pt>
                <c:pt idx="6293">
                  <c:v>55.179000000000002</c:v>
                </c:pt>
                <c:pt idx="6294">
                  <c:v>67.087000000000003</c:v>
                </c:pt>
                <c:pt idx="6295">
                  <c:v>72.906000000000006</c:v>
                </c:pt>
                <c:pt idx="6296">
                  <c:v>75.97</c:v>
                </c:pt>
                <c:pt idx="6297">
                  <c:v>78.150000000000006</c:v>
                </c:pt>
                <c:pt idx="6298">
                  <c:v>79.180999999999997</c:v>
                </c:pt>
                <c:pt idx="6299">
                  <c:v>80.471999999999994</c:v>
                </c:pt>
                <c:pt idx="6300">
                  <c:v>81.492000000000004</c:v>
                </c:pt>
                <c:pt idx="6301">
                  <c:v>82.114999999999995</c:v>
                </c:pt>
                <c:pt idx="6302">
                  <c:v>82.102999999999994</c:v>
                </c:pt>
                <c:pt idx="6303">
                  <c:v>82.466999999999999</c:v>
                </c:pt>
                <c:pt idx="6304">
                  <c:v>82.441999999999993</c:v>
                </c:pt>
                <c:pt idx="6305">
                  <c:v>82.238</c:v>
                </c:pt>
                <c:pt idx="6306">
                  <c:v>81.460999999999999</c:v>
                </c:pt>
                <c:pt idx="6307">
                  <c:v>80.778999999999996</c:v>
                </c:pt>
                <c:pt idx="6308">
                  <c:v>79.930999999999997</c:v>
                </c:pt>
                <c:pt idx="6309">
                  <c:v>78.718000000000004</c:v>
                </c:pt>
                <c:pt idx="6310">
                  <c:v>76.483999999999995</c:v>
                </c:pt>
                <c:pt idx="6311">
                  <c:v>73.894000000000005</c:v>
                </c:pt>
                <c:pt idx="6312">
                  <c:v>70.162000000000006</c:v>
                </c:pt>
                <c:pt idx="6313">
                  <c:v>61.604999999999997</c:v>
                </c:pt>
                <c:pt idx="6314">
                  <c:v>58.88</c:v>
                </c:pt>
                <c:pt idx="6315">
                  <c:v>70.067999999999998</c:v>
                </c:pt>
                <c:pt idx="6316">
                  <c:v>74.406999999999996</c:v>
                </c:pt>
                <c:pt idx="6317">
                  <c:v>76.775999999999996</c:v>
                </c:pt>
                <c:pt idx="6318">
                  <c:v>78.649000000000001</c:v>
                </c:pt>
                <c:pt idx="6319">
                  <c:v>79.981999999999999</c:v>
                </c:pt>
                <c:pt idx="6320">
                  <c:v>81.328000000000003</c:v>
                </c:pt>
                <c:pt idx="6321">
                  <c:v>82.022999999999996</c:v>
                </c:pt>
                <c:pt idx="6322">
                  <c:v>82.168000000000006</c:v>
                </c:pt>
                <c:pt idx="6323">
                  <c:v>82.507999999999996</c:v>
                </c:pt>
                <c:pt idx="6324">
                  <c:v>82.778000000000006</c:v>
                </c:pt>
                <c:pt idx="6325">
                  <c:v>82.906999999999996</c:v>
                </c:pt>
                <c:pt idx="6326">
                  <c:v>82.236000000000004</c:v>
                </c:pt>
                <c:pt idx="6327">
                  <c:v>81.820999999999998</c:v>
                </c:pt>
                <c:pt idx="6328">
                  <c:v>81.337999999999994</c:v>
                </c:pt>
                <c:pt idx="6329">
                  <c:v>80.228999999999999</c:v>
                </c:pt>
                <c:pt idx="6330">
                  <c:v>78.320999999999998</c:v>
                </c:pt>
                <c:pt idx="6331">
                  <c:v>76.406999999999996</c:v>
                </c:pt>
                <c:pt idx="6332">
                  <c:v>73.346999999999994</c:v>
                </c:pt>
                <c:pt idx="6333">
                  <c:v>69.176000000000002</c:v>
                </c:pt>
                <c:pt idx="6334">
                  <c:v>58.993000000000002</c:v>
                </c:pt>
                <c:pt idx="6335">
                  <c:v>63.226999999999997</c:v>
                </c:pt>
                <c:pt idx="6336">
                  <c:v>70.805999999999997</c:v>
                </c:pt>
                <c:pt idx="6337">
                  <c:v>74.417000000000002</c:v>
                </c:pt>
                <c:pt idx="6338">
                  <c:v>76.915999999999997</c:v>
                </c:pt>
                <c:pt idx="6339">
                  <c:v>79.156000000000006</c:v>
                </c:pt>
                <c:pt idx="6340">
                  <c:v>80.718000000000004</c:v>
                </c:pt>
                <c:pt idx="6341">
                  <c:v>81.893000000000001</c:v>
                </c:pt>
                <c:pt idx="6342">
                  <c:v>82.093999999999994</c:v>
                </c:pt>
                <c:pt idx="6343">
                  <c:v>82.783000000000001</c:v>
                </c:pt>
                <c:pt idx="6344">
                  <c:v>82.975999999999999</c:v>
                </c:pt>
                <c:pt idx="6345">
                  <c:v>82.894999999999996</c:v>
                </c:pt>
                <c:pt idx="6346">
                  <c:v>82.858000000000004</c:v>
                </c:pt>
                <c:pt idx="6347">
                  <c:v>82.543999999999997</c:v>
                </c:pt>
                <c:pt idx="6348">
                  <c:v>81.957999999999998</c:v>
                </c:pt>
                <c:pt idx="6349">
                  <c:v>80.965999999999994</c:v>
                </c:pt>
                <c:pt idx="6350">
                  <c:v>80.301000000000002</c:v>
                </c:pt>
                <c:pt idx="6351">
                  <c:v>78.81</c:v>
                </c:pt>
                <c:pt idx="6352">
                  <c:v>76.918999999999997</c:v>
                </c:pt>
                <c:pt idx="6353">
                  <c:v>74.218999999999994</c:v>
                </c:pt>
                <c:pt idx="6354">
                  <c:v>69.233999999999995</c:v>
                </c:pt>
                <c:pt idx="6355">
                  <c:v>56.13</c:v>
                </c:pt>
                <c:pt idx="6356">
                  <c:v>62.286000000000001</c:v>
                </c:pt>
                <c:pt idx="6357">
                  <c:v>70.816999999999993</c:v>
                </c:pt>
                <c:pt idx="6358">
                  <c:v>74.798000000000002</c:v>
                </c:pt>
                <c:pt idx="6359">
                  <c:v>77.194999999999993</c:v>
                </c:pt>
                <c:pt idx="6360">
                  <c:v>79.28</c:v>
                </c:pt>
                <c:pt idx="6361">
                  <c:v>80.283000000000001</c:v>
                </c:pt>
                <c:pt idx="6362">
                  <c:v>81.343999999999994</c:v>
                </c:pt>
                <c:pt idx="6363">
                  <c:v>82.197000000000003</c:v>
                </c:pt>
                <c:pt idx="6364">
                  <c:v>82.885000000000005</c:v>
                </c:pt>
                <c:pt idx="6365">
                  <c:v>82.896000000000001</c:v>
                </c:pt>
                <c:pt idx="6366">
                  <c:v>83.15</c:v>
                </c:pt>
                <c:pt idx="6367">
                  <c:v>82.932000000000002</c:v>
                </c:pt>
                <c:pt idx="6368">
                  <c:v>82.691999999999993</c:v>
                </c:pt>
                <c:pt idx="6369">
                  <c:v>81.716999999999999</c:v>
                </c:pt>
                <c:pt idx="6370">
                  <c:v>81.126000000000005</c:v>
                </c:pt>
                <c:pt idx="6371">
                  <c:v>80.082999999999998</c:v>
                </c:pt>
                <c:pt idx="6372">
                  <c:v>78.506</c:v>
                </c:pt>
                <c:pt idx="6373">
                  <c:v>75.822999999999993</c:v>
                </c:pt>
                <c:pt idx="6374">
                  <c:v>72.954999999999998</c:v>
                </c:pt>
                <c:pt idx="6375">
                  <c:v>68.828999999999994</c:v>
                </c:pt>
                <c:pt idx="6376">
                  <c:v>54.744</c:v>
                </c:pt>
                <c:pt idx="6377">
                  <c:v>63.743000000000002</c:v>
                </c:pt>
                <c:pt idx="6378">
                  <c:v>71.085999999999999</c:v>
                </c:pt>
                <c:pt idx="6379">
                  <c:v>75.316999999999993</c:v>
                </c:pt>
                <c:pt idx="6380">
                  <c:v>77.852000000000004</c:v>
                </c:pt>
                <c:pt idx="6381">
                  <c:v>79.141000000000005</c:v>
                </c:pt>
                <c:pt idx="6382">
                  <c:v>80.759</c:v>
                </c:pt>
                <c:pt idx="6383">
                  <c:v>81.748000000000005</c:v>
                </c:pt>
                <c:pt idx="6384">
                  <c:v>82.352000000000004</c:v>
                </c:pt>
                <c:pt idx="6385">
                  <c:v>82.522000000000006</c:v>
                </c:pt>
                <c:pt idx="6386">
                  <c:v>82.887</c:v>
                </c:pt>
                <c:pt idx="6387">
                  <c:v>82.97</c:v>
                </c:pt>
                <c:pt idx="6388">
                  <c:v>82.897999999999996</c:v>
                </c:pt>
                <c:pt idx="6389">
                  <c:v>82.28</c:v>
                </c:pt>
                <c:pt idx="6390">
                  <c:v>81.706000000000003</c:v>
                </c:pt>
                <c:pt idx="6391">
                  <c:v>80.97</c:v>
                </c:pt>
                <c:pt idx="6392">
                  <c:v>79.778000000000006</c:v>
                </c:pt>
                <c:pt idx="6393">
                  <c:v>77.665999999999997</c:v>
                </c:pt>
                <c:pt idx="6394">
                  <c:v>75.218000000000004</c:v>
                </c:pt>
                <c:pt idx="6395">
                  <c:v>71.819999999999993</c:v>
                </c:pt>
                <c:pt idx="6396">
                  <c:v>65.201999999999998</c:v>
                </c:pt>
                <c:pt idx="6397">
                  <c:v>53.128999999999998</c:v>
                </c:pt>
                <c:pt idx="6398">
                  <c:v>68.713999999999999</c:v>
                </c:pt>
                <c:pt idx="6399">
                  <c:v>73.346999999999994</c:v>
                </c:pt>
                <c:pt idx="6400">
                  <c:v>75.873999999999995</c:v>
                </c:pt>
                <c:pt idx="6401">
                  <c:v>78.346999999999994</c:v>
                </c:pt>
                <c:pt idx="6402">
                  <c:v>80.078000000000003</c:v>
                </c:pt>
                <c:pt idx="6403">
                  <c:v>81.295000000000002</c:v>
                </c:pt>
                <c:pt idx="6404">
                  <c:v>81.822000000000003</c:v>
                </c:pt>
                <c:pt idx="6405">
                  <c:v>82.593999999999994</c:v>
                </c:pt>
                <c:pt idx="6406">
                  <c:v>83.039000000000001</c:v>
                </c:pt>
                <c:pt idx="6407">
                  <c:v>83.328000000000003</c:v>
                </c:pt>
                <c:pt idx="6408">
                  <c:v>82.956000000000003</c:v>
                </c:pt>
                <c:pt idx="6409">
                  <c:v>82.814999999999998</c:v>
                </c:pt>
                <c:pt idx="6410">
                  <c:v>82.495999999999995</c:v>
                </c:pt>
                <c:pt idx="6411">
                  <c:v>81.914000000000001</c:v>
                </c:pt>
                <c:pt idx="6412">
                  <c:v>80.680999999999997</c:v>
                </c:pt>
                <c:pt idx="6413">
                  <c:v>79.427000000000007</c:v>
                </c:pt>
                <c:pt idx="6414">
                  <c:v>77.832999999999998</c:v>
                </c:pt>
                <c:pt idx="6415">
                  <c:v>75.271000000000001</c:v>
                </c:pt>
                <c:pt idx="6416">
                  <c:v>70.960999999999999</c:v>
                </c:pt>
                <c:pt idx="6417">
                  <c:v>63.017000000000003</c:v>
                </c:pt>
                <c:pt idx="6418">
                  <c:v>59.121000000000002</c:v>
                </c:pt>
                <c:pt idx="6419">
                  <c:v>69.513000000000005</c:v>
                </c:pt>
                <c:pt idx="6420">
                  <c:v>74.218999999999994</c:v>
                </c:pt>
                <c:pt idx="6421">
                  <c:v>77.155000000000001</c:v>
                </c:pt>
                <c:pt idx="6422">
                  <c:v>79.302000000000007</c:v>
                </c:pt>
                <c:pt idx="6423">
                  <c:v>80.718999999999994</c:v>
                </c:pt>
                <c:pt idx="6424">
                  <c:v>81.42</c:v>
                </c:pt>
                <c:pt idx="6425">
                  <c:v>82.489000000000004</c:v>
                </c:pt>
                <c:pt idx="6426">
                  <c:v>83.141999999999996</c:v>
                </c:pt>
                <c:pt idx="6427">
                  <c:v>83.504000000000005</c:v>
                </c:pt>
                <c:pt idx="6428">
                  <c:v>83.406999999999996</c:v>
                </c:pt>
                <c:pt idx="6429">
                  <c:v>83.436000000000007</c:v>
                </c:pt>
                <c:pt idx="6430">
                  <c:v>83.242999999999995</c:v>
                </c:pt>
                <c:pt idx="6431">
                  <c:v>82.873999999999995</c:v>
                </c:pt>
                <c:pt idx="6432">
                  <c:v>81.769000000000005</c:v>
                </c:pt>
                <c:pt idx="6433">
                  <c:v>80.858999999999995</c:v>
                </c:pt>
                <c:pt idx="6434">
                  <c:v>79.701999999999998</c:v>
                </c:pt>
                <c:pt idx="6435">
                  <c:v>77.962000000000003</c:v>
                </c:pt>
                <c:pt idx="6436">
                  <c:v>75.120999999999995</c:v>
                </c:pt>
                <c:pt idx="6437">
                  <c:v>71.227999999999994</c:v>
                </c:pt>
                <c:pt idx="6438">
                  <c:v>63.280999999999999</c:v>
                </c:pt>
                <c:pt idx="6439">
                  <c:v>58.036999999999999</c:v>
                </c:pt>
                <c:pt idx="6440">
                  <c:v>70.066999999999993</c:v>
                </c:pt>
                <c:pt idx="6441">
                  <c:v>74.948999999999998</c:v>
                </c:pt>
                <c:pt idx="6442">
                  <c:v>77.414000000000001</c:v>
                </c:pt>
                <c:pt idx="6443">
                  <c:v>79.647000000000006</c:v>
                </c:pt>
                <c:pt idx="6444">
                  <c:v>80.643000000000001</c:v>
                </c:pt>
                <c:pt idx="6445">
                  <c:v>82.009</c:v>
                </c:pt>
                <c:pt idx="6446">
                  <c:v>82.766000000000005</c:v>
                </c:pt>
                <c:pt idx="6447">
                  <c:v>83.375</c:v>
                </c:pt>
                <c:pt idx="6448">
                  <c:v>83.299000000000007</c:v>
                </c:pt>
                <c:pt idx="6449">
                  <c:v>83.528999999999996</c:v>
                </c:pt>
                <c:pt idx="6450">
                  <c:v>83.721000000000004</c:v>
                </c:pt>
                <c:pt idx="6451">
                  <c:v>83.061000000000007</c:v>
                </c:pt>
                <c:pt idx="6452">
                  <c:v>82.677999999999997</c:v>
                </c:pt>
                <c:pt idx="6453">
                  <c:v>82.17</c:v>
                </c:pt>
                <c:pt idx="6454">
                  <c:v>81.147000000000006</c:v>
                </c:pt>
                <c:pt idx="6455">
                  <c:v>79.369</c:v>
                </c:pt>
                <c:pt idx="6456">
                  <c:v>77.673000000000002</c:v>
                </c:pt>
                <c:pt idx="6457">
                  <c:v>74.805000000000007</c:v>
                </c:pt>
                <c:pt idx="6458">
                  <c:v>71.006</c:v>
                </c:pt>
                <c:pt idx="6459">
                  <c:v>63.116999999999997</c:v>
                </c:pt>
                <c:pt idx="6460">
                  <c:v>60.378</c:v>
                </c:pt>
                <c:pt idx="6461">
                  <c:v>70.304000000000002</c:v>
                </c:pt>
                <c:pt idx="6462">
                  <c:v>74.408000000000001</c:v>
                </c:pt>
                <c:pt idx="6463">
                  <c:v>77.016999999999996</c:v>
                </c:pt>
                <c:pt idx="6464">
                  <c:v>79.438999999999993</c:v>
                </c:pt>
                <c:pt idx="6465">
                  <c:v>81.063999999999993</c:v>
                </c:pt>
                <c:pt idx="6466">
                  <c:v>82.233999999999995</c:v>
                </c:pt>
                <c:pt idx="6467">
                  <c:v>82.415000000000006</c:v>
                </c:pt>
                <c:pt idx="6468">
                  <c:v>83.198999999999998</c:v>
                </c:pt>
                <c:pt idx="6469">
                  <c:v>83.441999999999993</c:v>
                </c:pt>
                <c:pt idx="6470">
                  <c:v>83.725999999999999</c:v>
                </c:pt>
                <c:pt idx="6471">
                  <c:v>83.254999999999995</c:v>
                </c:pt>
                <c:pt idx="6472">
                  <c:v>83.018000000000001</c:v>
                </c:pt>
                <c:pt idx="6473">
                  <c:v>82.438000000000002</c:v>
                </c:pt>
                <c:pt idx="6474">
                  <c:v>81.792000000000002</c:v>
                </c:pt>
                <c:pt idx="6475">
                  <c:v>80.677000000000007</c:v>
                </c:pt>
                <c:pt idx="6476">
                  <c:v>79.198999999999998</c:v>
                </c:pt>
                <c:pt idx="6477">
                  <c:v>77.257000000000005</c:v>
                </c:pt>
                <c:pt idx="6478">
                  <c:v>74.751000000000005</c:v>
                </c:pt>
                <c:pt idx="6479">
                  <c:v>69.361000000000004</c:v>
                </c:pt>
                <c:pt idx="6480">
                  <c:v>54.462000000000003</c:v>
                </c:pt>
                <c:pt idx="6481">
                  <c:v>64.093000000000004</c:v>
                </c:pt>
                <c:pt idx="6482">
                  <c:v>72.168000000000006</c:v>
                </c:pt>
                <c:pt idx="6483">
                  <c:v>75.367000000000004</c:v>
                </c:pt>
                <c:pt idx="6484">
                  <c:v>77.894999999999996</c:v>
                </c:pt>
                <c:pt idx="6485">
                  <c:v>79.992999999999995</c:v>
                </c:pt>
                <c:pt idx="6486">
                  <c:v>81.325000000000003</c:v>
                </c:pt>
                <c:pt idx="6487">
                  <c:v>81.840999999999994</c:v>
                </c:pt>
                <c:pt idx="6488">
                  <c:v>82.747</c:v>
                </c:pt>
                <c:pt idx="6489">
                  <c:v>83.47</c:v>
                </c:pt>
                <c:pt idx="6490">
                  <c:v>83.831000000000003</c:v>
                </c:pt>
                <c:pt idx="6491">
                  <c:v>83.581999999999994</c:v>
                </c:pt>
                <c:pt idx="6492">
                  <c:v>83.335999999999999</c:v>
                </c:pt>
                <c:pt idx="6493">
                  <c:v>83.123000000000005</c:v>
                </c:pt>
                <c:pt idx="6494">
                  <c:v>82.536000000000001</c:v>
                </c:pt>
                <c:pt idx="6495">
                  <c:v>81.441999999999993</c:v>
                </c:pt>
                <c:pt idx="6496">
                  <c:v>80.231999999999999</c:v>
                </c:pt>
                <c:pt idx="6497">
                  <c:v>78.644999999999996</c:v>
                </c:pt>
                <c:pt idx="6498">
                  <c:v>76.311000000000007</c:v>
                </c:pt>
                <c:pt idx="6499">
                  <c:v>72.692999999999998</c:v>
                </c:pt>
                <c:pt idx="6500">
                  <c:v>67.349999999999994</c:v>
                </c:pt>
                <c:pt idx="6501">
                  <c:v>15.500999999999999</c:v>
                </c:pt>
                <c:pt idx="6502">
                  <c:v>66.822999999999993</c:v>
                </c:pt>
                <c:pt idx="6503">
                  <c:v>72.912999999999997</c:v>
                </c:pt>
                <c:pt idx="6504">
                  <c:v>76.745000000000005</c:v>
                </c:pt>
                <c:pt idx="6505">
                  <c:v>79.108000000000004</c:v>
                </c:pt>
                <c:pt idx="6506">
                  <c:v>80.256</c:v>
                </c:pt>
                <c:pt idx="6507">
                  <c:v>81.78</c:v>
                </c:pt>
                <c:pt idx="6508">
                  <c:v>82.722999999999999</c:v>
                </c:pt>
                <c:pt idx="6509">
                  <c:v>83.331999999999994</c:v>
                </c:pt>
                <c:pt idx="6510">
                  <c:v>83.468000000000004</c:v>
                </c:pt>
                <c:pt idx="6511">
                  <c:v>83.828000000000003</c:v>
                </c:pt>
                <c:pt idx="6512">
                  <c:v>83.863</c:v>
                </c:pt>
                <c:pt idx="6513">
                  <c:v>83.793000000000006</c:v>
                </c:pt>
                <c:pt idx="6514">
                  <c:v>83.167000000000002</c:v>
                </c:pt>
                <c:pt idx="6515">
                  <c:v>82.64</c:v>
                </c:pt>
                <c:pt idx="6516">
                  <c:v>81.870999999999995</c:v>
                </c:pt>
                <c:pt idx="6517">
                  <c:v>80.614000000000004</c:v>
                </c:pt>
                <c:pt idx="6518">
                  <c:v>78.628</c:v>
                </c:pt>
                <c:pt idx="6519">
                  <c:v>76.260999999999996</c:v>
                </c:pt>
                <c:pt idx="6520">
                  <c:v>72.908000000000001</c:v>
                </c:pt>
                <c:pt idx="6521">
                  <c:v>66.644999999999996</c:v>
                </c:pt>
                <c:pt idx="6522">
                  <c:v>49.664000000000001</c:v>
                </c:pt>
                <c:pt idx="6523">
                  <c:v>69.054000000000002</c:v>
                </c:pt>
                <c:pt idx="6524">
                  <c:v>73.98</c:v>
                </c:pt>
                <c:pt idx="6525">
                  <c:v>77.078000000000003</c:v>
                </c:pt>
                <c:pt idx="6526">
                  <c:v>79.057000000000002</c:v>
                </c:pt>
                <c:pt idx="6527">
                  <c:v>80.837999999999994</c:v>
                </c:pt>
                <c:pt idx="6528">
                  <c:v>82.111999999999995</c:v>
                </c:pt>
                <c:pt idx="6529">
                  <c:v>83.028000000000006</c:v>
                </c:pt>
                <c:pt idx="6530">
                  <c:v>83.278000000000006</c:v>
                </c:pt>
                <c:pt idx="6531">
                  <c:v>83.814999999999998</c:v>
                </c:pt>
                <c:pt idx="6532">
                  <c:v>84.153000000000006</c:v>
                </c:pt>
                <c:pt idx="6533">
                  <c:v>84.161000000000001</c:v>
                </c:pt>
                <c:pt idx="6534">
                  <c:v>83.617999999999995</c:v>
                </c:pt>
                <c:pt idx="6535">
                  <c:v>83.343000000000004</c:v>
                </c:pt>
                <c:pt idx="6536">
                  <c:v>82.84</c:v>
                </c:pt>
                <c:pt idx="6537">
                  <c:v>82.027000000000001</c:v>
                </c:pt>
                <c:pt idx="6538">
                  <c:v>80.430999999999997</c:v>
                </c:pt>
                <c:pt idx="6539">
                  <c:v>78.775999999999996</c:v>
                </c:pt>
                <c:pt idx="6540">
                  <c:v>76.370999999999995</c:v>
                </c:pt>
                <c:pt idx="6541">
                  <c:v>72.882999999999996</c:v>
                </c:pt>
                <c:pt idx="6542">
                  <c:v>66.084000000000003</c:v>
                </c:pt>
                <c:pt idx="6543">
                  <c:v>56.448</c:v>
                </c:pt>
                <c:pt idx="6544">
                  <c:v>69.209000000000003</c:v>
                </c:pt>
                <c:pt idx="6545">
                  <c:v>74.491</c:v>
                </c:pt>
                <c:pt idx="6546">
                  <c:v>77.207999999999998</c:v>
                </c:pt>
                <c:pt idx="6547">
                  <c:v>79.554000000000002</c:v>
                </c:pt>
                <c:pt idx="6548">
                  <c:v>81.09</c:v>
                </c:pt>
                <c:pt idx="6549">
                  <c:v>82.28</c:v>
                </c:pt>
                <c:pt idx="6550">
                  <c:v>82.917000000000002</c:v>
                </c:pt>
                <c:pt idx="6551">
                  <c:v>83.564999999999998</c:v>
                </c:pt>
                <c:pt idx="6552">
                  <c:v>83.988</c:v>
                </c:pt>
                <c:pt idx="6553">
                  <c:v>83.881</c:v>
                </c:pt>
                <c:pt idx="6554">
                  <c:v>83.926000000000002</c:v>
                </c:pt>
                <c:pt idx="6555">
                  <c:v>83.703999999999994</c:v>
                </c:pt>
                <c:pt idx="6556">
                  <c:v>83.384</c:v>
                </c:pt>
                <c:pt idx="6557">
                  <c:v>82.337000000000003</c:v>
                </c:pt>
                <c:pt idx="6558">
                  <c:v>81.524000000000001</c:v>
                </c:pt>
                <c:pt idx="6559">
                  <c:v>80.313000000000002</c:v>
                </c:pt>
                <c:pt idx="6560">
                  <c:v>78.591999999999999</c:v>
                </c:pt>
                <c:pt idx="6561">
                  <c:v>75.864999999999995</c:v>
                </c:pt>
                <c:pt idx="6562">
                  <c:v>72.257000000000005</c:v>
                </c:pt>
                <c:pt idx="6563">
                  <c:v>64.534999999999997</c:v>
                </c:pt>
                <c:pt idx="6564">
                  <c:v>57.573</c:v>
                </c:pt>
                <c:pt idx="6565">
                  <c:v>70.088999999999999</c:v>
                </c:pt>
                <c:pt idx="6566">
                  <c:v>75.212000000000003</c:v>
                </c:pt>
                <c:pt idx="6567">
                  <c:v>77.795000000000002</c:v>
                </c:pt>
                <c:pt idx="6568">
                  <c:v>80.034999999999997</c:v>
                </c:pt>
                <c:pt idx="6569">
                  <c:v>80.959999999999994</c:v>
                </c:pt>
                <c:pt idx="6570">
                  <c:v>82.403999999999996</c:v>
                </c:pt>
                <c:pt idx="6571">
                  <c:v>83.206999999999994</c:v>
                </c:pt>
                <c:pt idx="6572">
                  <c:v>83.781000000000006</c:v>
                </c:pt>
                <c:pt idx="6573">
                  <c:v>83.664000000000001</c:v>
                </c:pt>
                <c:pt idx="6574">
                  <c:v>83.953999999999994</c:v>
                </c:pt>
                <c:pt idx="6575">
                  <c:v>84.13</c:v>
                </c:pt>
                <c:pt idx="6576">
                  <c:v>83.846999999999994</c:v>
                </c:pt>
                <c:pt idx="6577">
                  <c:v>83.009</c:v>
                </c:pt>
                <c:pt idx="6578">
                  <c:v>82.492000000000004</c:v>
                </c:pt>
                <c:pt idx="6579">
                  <c:v>81.441999999999993</c:v>
                </c:pt>
                <c:pt idx="6580">
                  <c:v>79.95</c:v>
                </c:pt>
                <c:pt idx="6581">
                  <c:v>77.763999999999996</c:v>
                </c:pt>
                <c:pt idx="6582">
                  <c:v>74.694999999999993</c:v>
                </c:pt>
                <c:pt idx="6583">
                  <c:v>70.388000000000005</c:v>
                </c:pt>
                <c:pt idx="6584">
                  <c:v>60.728000000000002</c:v>
                </c:pt>
                <c:pt idx="6585">
                  <c:v>63.134</c:v>
                </c:pt>
                <c:pt idx="6586">
                  <c:v>71.81</c:v>
                </c:pt>
                <c:pt idx="6587">
                  <c:v>75.734999999999999</c:v>
                </c:pt>
                <c:pt idx="6588">
                  <c:v>78.483999999999995</c:v>
                </c:pt>
                <c:pt idx="6589">
                  <c:v>80.191999999999993</c:v>
                </c:pt>
                <c:pt idx="6590">
                  <c:v>81.887</c:v>
                </c:pt>
                <c:pt idx="6591">
                  <c:v>83.063999999999993</c:v>
                </c:pt>
                <c:pt idx="6592">
                  <c:v>83.611000000000004</c:v>
                </c:pt>
                <c:pt idx="6593">
                  <c:v>83.846000000000004</c:v>
                </c:pt>
                <c:pt idx="6594">
                  <c:v>84.102999999999994</c:v>
                </c:pt>
                <c:pt idx="6595">
                  <c:v>84.429000000000002</c:v>
                </c:pt>
                <c:pt idx="6596">
                  <c:v>84.326999999999998</c:v>
                </c:pt>
                <c:pt idx="6597">
                  <c:v>83.614000000000004</c:v>
                </c:pt>
                <c:pt idx="6598">
                  <c:v>82.962000000000003</c:v>
                </c:pt>
                <c:pt idx="6599">
                  <c:v>82.353999999999999</c:v>
                </c:pt>
                <c:pt idx="6600">
                  <c:v>81.643000000000001</c:v>
                </c:pt>
                <c:pt idx="6601">
                  <c:v>79.686999999999998</c:v>
                </c:pt>
                <c:pt idx="6602">
                  <c:v>77.512</c:v>
                </c:pt>
                <c:pt idx="6603">
                  <c:v>74.948999999999998</c:v>
                </c:pt>
                <c:pt idx="6604">
                  <c:v>69.75</c:v>
                </c:pt>
                <c:pt idx="6605">
                  <c:v>50.405999999999999</c:v>
                </c:pt>
                <c:pt idx="6606">
                  <c:v>66.462000000000003</c:v>
                </c:pt>
                <c:pt idx="6607">
                  <c:v>73.465999999999994</c:v>
                </c:pt>
                <c:pt idx="6608">
                  <c:v>76.436000000000007</c:v>
                </c:pt>
                <c:pt idx="6609">
                  <c:v>78.891000000000005</c:v>
                </c:pt>
                <c:pt idx="6610">
                  <c:v>80.918999999999997</c:v>
                </c:pt>
                <c:pt idx="6611">
                  <c:v>82.26</c:v>
                </c:pt>
                <c:pt idx="6612">
                  <c:v>82.741</c:v>
                </c:pt>
                <c:pt idx="6613">
                  <c:v>83.635999999999996</c:v>
                </c:pt>
                <c:pt idx="6614">
                  <c:v>84.319000000000003</c:v>
                </c:pt>
                <c:pt idx="6615">
                  <c:v>84.697000000000003</c:v>
                </c:pt>
                <c:pt idx="6616">
                  <c:v>84.46</c:v>
                </c:pt>
                <c:pt idx="6617">
                  <c:v>84.275999999999996</c:v>
                </c:pt>
                <c:pt idx="6618">
                  <c:v>84.031000000000006</c:v>
                </c:pt>
                <c:pt idx="6619">
                  <c:v>83.468000000000004</c:v>
                </c:pt>
                <c:pt idx="6620">
                  <c:v>82.421999999999997</c:v>
                </c:pt>
                <c:pt idx="6621">
                  <c:v>81.325000000000003</c:v>
                </c:pt>
                <c:pt idx="6622">
                  <c:v>79.772999999999996</c:v>
                </c:pt>
                <c:pt idx="6623">
                  <c:v>77.471999999999994</c:v>
                </c:pt>
                <c:pt idx="6624">
                  <c:v>74.265000000000001</c:v>
                </c:pt>
                <c:pt idx="6625">
                  <c:v>69.545000000000002</c:v>
                </c:pt>
                <c:pt idx="6626">
                  <c:v>53.048000000000002</c:v>
                </c:pt>
                <c:pt idx="6627">
                  <c:v>66.501000000000005</c:v>
                </c:pt>
                <c:pt idx="6628">
                  <c:v>72.628</c:v>
                </c:pt>
                <c:pt idx="6629">
                  <c:v>76.902000000000001</c:v>
                </c:pt>
                <c:pt idx="6630">
                  <c:v>79.415999999999997</c:v>
                </c:pt>
                <c:pt idx="6631">
                  <c:v>81.087000000000003</c:v>
                </c:pt>
                <c:pt idx="6632">
                  <c:v>82.182000000000002</c:v>
                </c:pt>
                <c:pt idx="6633">
                  <c:v>83.200999999999993</c:v>
                </c:pt>
                <c:pt idx="6634">
                  <c:v>83.88</c:v>
                </c:pt>
                <c:pt idx="6635">
                  <c:v>84.406000000000006</c:v>
                </c:pt>
                <c:pt idx="6636">
                  <c:v>84.281000000000006</c:v>
                </c:pt>
                <c:pt idx="6637">
                  <c:v>84.418000000000006</c:v>
                </c:pt>
                <c:pt idx="6638">
                  <c:v>84.393000000000001</c:v>
                </c:pt>
                <c:pt idx="6639">
                  <c:v>84.15</c:v>
                </c:pt>
                <c:pt idx="6640">
                  <c:v>83.245000000000005</c:v>
                </c:pt>
                <c:pt idx="6641">
                  <c:v>82.516999999999996</c:v>
                </c:pt>
                <c:pt idx="6642">
                  <c:v>81.346000000000004</c:v>
                </c:pt>
                <c:pt idx="6643">
                  <c:v>79.786000000000001</c:v>
                </c:pt>
                <c:pt idx="6644">
                  <c:v>77.177000000000007</c:v>
                </c:pt>
                <c:pt idx="6645">
                  <c:v>73.680999999999997</c:v>
                </c:pt>
                <c:pt idx="6646">
                  <c:v>67.713999999999999</c:v>
                </c:pt>
                <c:pt idx="6647">
                  <c:v>39.009</c:v>
                </c:pt>
                <c:pt idx="6648">
                  <c:v>68.367000000000004</c:v>
                </c:pt>
                <c:pt idx="6649">
                  <c:v>74.192999999999998</c:v>
                </c:pt>
                <c:pt idx="6650">
                  <c:v>77.391000000000005</c:v>
                </c:pt>
                <c:pt idx="6651">
                  <c:v>79.679000000000002</c:v>
                </c:pt>
                <c:pt idx="6652">
                  <c:v>81.043000000000006</c:v>
                </c:pt>
                <c:pt idx="6653">
                  <c:v>82.39</c:v>
                </c:pt>
                <c:pt idx="6654">
                  <c:v>83.388000000000005</c:v>
                </c:pt>
                <c:pt idx="6655">
                  <c:v>84.106999999999999</c:v>
                </c:pt>
                <c:pt idx="6656">
                  <c:v>84.19</c:v>
                </c:pt>
                <c:pt idx="6657">
                  <c:v>84.477000000000004</c:v>
                </c:pt>
                <c:pt idx="6658">
                  <c:v>84.540999999999997</c:v>
                </c:pt>
                <c:pt idx="6659">
                  <c:v>83.974000000000004</c:v>
                </c:pt>
                <c:pt idx="6660">
                  <c:v>83.694000000000003</c:v>
                </c:pt>
                <c:pt idx="6661">
                  <c:v>83.11</c:v>
                </c:pt>
                <c:pt idx="6662">
                  <c:v>82.311000000000007</c:v>
                </c:pt>
                <c:pt idx="6663">
                  <c:v>80.748000000000005</c:v>
                </c:pt>
                <c:pt idx="6664">
                  <c:v>79.152000000000001</c:v>
                </c:pt>
                <c:pt idx="6665">
                  <c:v>76.588999999999999</c:v>
                </c:pt>
                <c:pt idx="6666">
                  <c:v>72.894999999999996</c:v>
                </c:pt>
                <c:pt idx="6667">
                  <c:v>65.731999999999999</c:v>
                </c:pt>
                <c:pt idx="6668">
                  <c:v>58.235999999999997</c:v>
                </c:pt>
                <c:pt idx="6669">
                  <c:v>70.326999999999998</c:v>
                </c:pt>
                <c:pt idx="6670">
                  <c:v>75.400000000000006</c:v>
                </c:pt>
                <c:pt idx="6671">
                  <c:v>77.903000000000006</c:v>
                </c:pt>
                <c:pt idx="6672">
                  <c:v>80.241</c:v>
                </c:pt>
                <c:pt idx="6673">
                  <c:v>81.762</c:v>
                </c:pt>
                <c:pt idx="6674">
                  <c:v>82.894000000000005</c:v>
                </c:pt>
                <c:pt idx="6675">
                  <c:v>83.445999999999998</c:v>
                </c:pt>
                <c:pt idx="6676">
                  <c:v>84.147999999999996</c:v>
                </c:pt>
                <c:pt idx="6677">
                  <c:v>84.581000000000003</c:v>
                </c:pt>
                <c:pt idx="6678">
                  <c:v>84.837000000000003</c:v>
                </c:pt>
                <c:pt idx="6679">
                  <c:v>84.426000000000002</c:v>
                </c:pt>
                <c:pt idx="6680">
                  <c:v>84.25</c:v>
                </c:pt>
                <c:pt idx="6681">
                  <c:v>83.903000000000006</c:v>
                </c:pt>
                <c:pt idx="6682">
                  <c:v>83.201999999999998</c:v>
                </c:pt>
                <c:pt idx="6683">
                  <c:v>81.926000000000002</c:v>
                </c:pt>
                <c:pt idx="6684">
                  <c:v>80.695999999999998</c:v>
                </c:pt>
                <c:pt idx="6685">
                  <c:v>78.893000000000001</c:v>
                </c:pt>
                <c:pt idx="6686">
                  <c:v>76.361000000000004</c:v>
                </c:pt>
                <c:pt idx="6687">
                  <c:v>72.174999999999997</c:v>
                </c:pt>
                <c:pt idx="6688">
                  <c:v>63.164000000000001</c:v>
                </c:pt>
                <c:pt idx="6689">
                  <c:v>61.872999999999998</c:v>
                </c:pt>
                <c:pt idx="6690">
                  <c:v>72.067999999999998</c:v>
                </c:pt>
                <c:pt idx="6691">
                  <c:v>76.114000000000004</c:v>
                </c:pt>
                <c:pt idx="6692">
                  <c:v>78.774000000000001</c:v>
                </c:pt>
                <c:pt idx="6693">
                  <c:v>80.986999999999995</c:v>
                </c:pt>
                <c:pt idx="6694">
                  <c:v>82.25</c:v>
                </c:pt>
                <c:pt idx="6695">
                  <c:v>83.113</c:v>
                </c:pt>
                <c:pt idx="6696">
                  <c:v>83.977000000000004</c:v>
                </c:pt>
                <c:pt idx="6697">
                  <c:v>84.603999999999999</c:v>
                </c:pt>
                <c:pt idx="6698">
                  <c:v>84.864999999999995</c:v>
                </c:pt>
                <c:pt idx="6699">
                  <c:v>84.655000000000001</c:v>
                </c:pt>
                <c:pt idx="6700">
                  <c:v>84.817999999999998</c:v>
                </c:pt>
                <c:pt idx="6701">
                  <c:v>84.6</c:v>
                </c:pt>
                <c:pt idx="6702">
                  <c:v>84.173000000000002</c:v>
                </c:pt>
                <c:pt idx="6703">
                  <c:v>83.204999999999998</c:v>
                </c:pt>
                <c:pt idx="6704">
                  <c:v>82.070999999999998</c:v>
                </c:pt>
                <c:pt idx="6705">
                  <c:v>80.683000000000007</c:v>
                </c:pt>
                <c:pt idx="6706">
                  <c:v>78.992000000000004</c:v>
                </c:pt>
                <c:pt idx="6707">
                  <c:v>75.563000000000002</c:v>
                </c:pt>
                <c:pt idx="6708">
                  <c:v>70.986000000000004</c:v>
                </c:pt>
                <c:pt idx="6709">
                  <c:v>61.564999999999998</c:v>
                </c:pt>
                <c:pt idx="6710">
                  <c:v>63.792999999999999</c:v>
                </c:pt>
                <c:pt idx="6711">
                  <c:v>72.311999999999998</c:v>
                </c:pt>
                <c:pt idx="6712">
                  <c:v>76.387</c:v>
                </c:pt>
                <c:pt idx="6713">
                  <c:v>79.147000000000006</c:v>
                </c:pt>
                <c:pt idx="6714">
                  <c:v>80.777000000000001</c:v>
                </c:pt>
                <c:pt idx="6715">
                  <c:v>82.474000000000004</c:v>
                </c:pt>
                <c:pt idx="6716">
                  <c:v>83.667000000000002</c:v>
                </c:pt>
                <c:pt idx="6717">
                  <c:v>84.275999999999996</c:v>
                </c:pt>
                <c:pt idx="6718">
                  <c:v>84.503</c:v>
                </c:pt>
                <c:pt idx="6719">
                  <c:v>84.814999999999998</c:v>
                </c:pt>
                <c:pt idx="6720">
                  <c:v>85.120999999999995</c:v>
                </c:pt>
                <c:pt idx="6721">
                  <c:v>85.055000000000007</c:v>
                </c:pt>
                <c:pt idx="6722">
                  <c:v>84.373000000000005</c:v>
                </c:pt>
                <c:pt idx="6723">
                  <c:v>83.814999999999998</c:v>
                </c:pt>
                <c:pt idx="6724">
                  <c:v>83.182000000000002</c:v>
                </c:pt>
                <c:pt idx="6725">
                  <c:v>82.471000000000004</c:v>
                </c:pt>
                <c:pt idx="6726">
                  <c:v>80.637</c:v>
                </c:pt>
                <c:pt idx="6727">
                  <c:v>78.638000000000005</c:v>
                </c:pt>
                <c:pt idx="6728">
                  <c:v>76.180999999999997</c:v>
                </c:pt>
                <c:pt idx="6729">
                  <c:v>71.352999999999994</c:v>
                </c:pt>
                <c:pt idx="6730">
                  <c:v>59.344999999999999</c:v>
                </c:pt>
                <c:pt idx="6731">
                  <c:v>64.695999999999998</c:v>
                </c:pt>
                <c:pt idx="6732">
                  <c:v>73.174999999999997</c:v>
                </c:pt>
                <c:pt idx="6733">
                  <c:v>76.882000000000005</c:v>
                </c:pt>
                <c:pt idx="6734">
                  <c:v>78.914000000000001</c:v>
                </c:pt>
                <c:pt idx="6735">
                  <c:v>81.14</c:v>
                </c:pt>
                <c:pt idx="6736">
                  <c:v>82.549000000000007</c:v>
                </c:pt>
                <c:pt idx="6737">
                  <c:v>83.492999999999995</c:v>
                </c:pt>
                <c:pt idx="6738">
                  <c:v>83.942999999999998</c:v>
                </c:pt>
                <c:pt idx="6739">
                  <c:v>84.679000000000002</c:v>
                </c:pt>
                <c:pt idx="6740">
                  <c:v>85.100999999999999</c:v>
                </c:pt>
                <c:pt idx="6741">
                  <c:v>85.233000000000004</c:v>
                </c:pt>
                <c:pt idx="6742">
                  <c:v>84.582999999999998</c:v>
                </c:pt>
                <c:pt idx="6743">
                  <c:v>84.415000000000006</c:v>
                </c:pt>
                <c:pt idx="6744">
                  <c:v>83.881</c:v>
                </c:pt>
                <c:pt idx="6745">
                  <c:v>83.191999999999993</c:v>
                </c:pt>
                <c:pt idx="6746">
                  <c:v>81.725999999999999</c:v>
                </c:pt>
                <c:pt idx="6747">
                  <c:v>80.171999999999997</c:v>
                </c:pt>
                <c:pt idx="6748">
                  <c:v>77.894000000000005</c:v>
                </c:pt>
                <c:pt idx="6749">
                  <c:v>75.051000000000002</c:v>
                </c:pt>
                <c:pt idx="6750">
                  <c:v>70.093999999999994</c:v>
                </c:pt>
                <c:pt idx="6751">
                  <c:v>49.234999999999999</c:v>
                </c:pt>
                <c:pt idx="6752">
                  <c:v>67.734999999999999</c:v>
                </c:pt>
                <c:pt idx="6753">
                  <c:v>73.728999999999999</c:v>
                </c:pt>
                <c:pt idx="6754">
                  <c:v>77.263000000000005</c:v>
                </c:pt>
                <c:pt idx="6755">
                  <c:v>79.963999999999999</c:v>
                </c:pt>
                <c:pt idx="6756">
                  <c:v>81.644999999999996</c:v>
                </c:pt>
                <c:pt idx="6757">
                  <c:v>83.02</c:v>
                </c:pt>
                <c:pt idx="6758">
                  <c:v>83.58</c:v>
                </c:pt>
                <c:pt idx="6759">
                  <c:v>84.262</c:v>
                </c:pt>
                <c:pt idx="6760">
                  <c:v>84.846999999999994</c:v>
                </c:pt>
                <c:pt idx="6761">
                  <c:v>85.180999999999997</c:v>
                </c:pt>
                <c:pt idx="6762">
                  <c:v>84.846000000000004</c:v>
                </c:pt>
                <c:pt idx="6763">
                  <c:v>84.734999999999999</c:v>
                </c:pt>
                <c:pt idx="6764">
                  <c:v>84.528000000000006</c:v>
                </c:pt>
                <c:pt idx="6765">
                  <c:v>83.587999999999994</c:v>
                </c:pt>
                <c:pt idx="6766">
                  <c:v>82.826999999999998</c:v>
                </c:pt>
                <c:pt idx="6767">
                  <c:v>81.518000000000001</c:v>
                </c:pt>
                <c:pt idx="6768">
                  <c:v>79.915999999999997</c:v>
                </c:pt>
                <c:pt idx="6769">
                  <c:v>77.275999999999996</c:v>
                </c:pt>
                <c:pt idx="6770">
                  <c:v>73.751999999999995</c:v>
                </c:pt>
                <c:pt idx="6771">
                  <c:v>66.882999999999996</c:v>
                </c:pt>
                <c:pt idx="6772">
                  <c:v>54.526000000000003</c:v>
                </c:pt>
                <c:pt idx="6773">
                  <c:v>69.988</c:v>
                </c:pt>
                <c:pt idx="6774">
                  <c:v>75.227000000000004</c:v>
                </c:pt>
                <c:pt idx="6775">
                  <c:v>78.364999999999995</c:v>
                </c:pt>
                <c:pt idx="6776">
                  <c:v>80.608000000000004</c:v>
                </c:pt>
                <c:pt idx="6777">
                  <c:v>81.843999999999994</c:v>
                </c:pt>
                <c:pt idx="6778">
                  <c:v>83.194000000000003</c:v>
                </c:pt>
                <c:pt idx="6779">
                  <c:v>84.165000000000006</c:v>
                </c:pt>
                <c:pt idx="6780">
                  <c:v>84.819000000000003</c:v>
                </c:pt>
                <c:pt idx="6781">
                  <c:v>84.858999999999995</c:v>
                </c:pt>
                <c:pt idx="6782">
                  <c:v>85.192999999999998</c:v>
                </c:pt>
                <c:pt idx="6783">
                  <c:v>85.259</c:v>
                </c:pt>
                <c:pt idx="6784">
                  <c:v>85.066999999999993</c:v>
                </c:pt>
                <c:pt idx="6785">
                  <c:v>84.341999999999999</c:v>
                </c:pt>
                <c:pt idx="6786">
                  <c:v>83.804000000000002</c:v>
                </c:pt>
                <c:pt idx="6787">
                  <c:v>82.989000000000004</c:v>
                </c:pt>
                <c:pt idx="6788">
                  <c:v>81.757000000000005</c:v>
                </c:pt>
                <c:pt idx="6789">
                  <c:v>79.756</c:v>
                </c:pt>
                <c:pt idx="6790">
                  <c:v>77.204999999999998</c:v>
                </c:pt>
                <c:pt idx="6791">
                  <c:v>73.426000000000002</c:v>
                </c:pt>
                <c:pt idx="6792">
                  <c:v>66.266000000000005</c:v>
                </c:pt>
                <c:pt idx="6793">
                  <c:v>58.557000000000002</c:v>
                </c:pt>
                <c:pt idx="6794">
                  <c:v>71.069999999999993</c:v>
                </c:pt>
                <c:pt idx="6795">
                  <c:v>76.203999999999994</c:v>
                </c:pt>
                <c:pt idx="6796">
                  <c:v>79.05</c:v>
                </c:pt>
                <c:pt idx="6797">
                  <c:v>80.792000000000002</c:v>
                </c:pt>
                <c:pt idx="6798">
                  <c:v>82.429000000000002</c:v>
                </c:pt>
                <c:pt idx="6799">
                  <c:v>83.626999999999995</c:v>
                </c:pt>
                <c:pt idx="6800">
                  <c:v>84.54</c:v>
                </c:pt>
                <c:pt idx="6801">
                  <c:v>84.742000000000004</c:v>
                </c:pt>
                <c:pt idx="6802">
                  <c:v>85.215999999999994</c:v>
                </c:pt>
                <c:pt idx="6803">
                  <c:v>85.540999999999997</c:v>
                </c:pt>
                <c:pt idx="6804">
                  <c:v>85.52</c:v>
                </c:pt>
                <c:pt idx="6805">
                  <c:v>84.893000000000001</c:v>
                </c:pt>
                <c:pt idx="6806">
                  <c:v>84.528000000000006</c:v>
                </c:pt>
                <c:pt idx="6807">
                  <c:v>83.915000000000006</c:v>
                </c:pt>
                <c:pt idx="6808">
                  <c:v>83.093999999999994</c:v>
                </c:pt>
                <c:pt idx="6809">
                  <c:v>81.456000000000003</c:v>
                </c:pt>
                <c:pt idx="6810">
                  <c:v>79.566999999999993</c:v>
                </c:pt>
                <c:pt idx="6811">
                  <c:v>77.201999999999998</c:v>
                </c:pt>
                <c:pt idx="6812">
                  <c:v>73.680000000000007</c:v>
                </c:pt>
                <c:pt idx="6813">
                  <c:v>65.221999999999994</c:v>
                </c:pt>
                <c:pt idx="6814">
                  <c:v>61.180999999999997</c:v>
                </c:pt>
                <c:pt idx="6815">
                  <c:v>72.164000000000001</c:v>
                </c:pt>
                <c:pt idx="6816">
                  <c:v>76.748999999999995</c:v>
                </c:pt>
                <c:pt idx="6817">
                  <c:v>79.075999999999993</c:v>
                </c:pt>
                <c:pt idx="6818">
                  <c:v>81.364000000000004</c:v>
                </c:pt>
                <c:pt idx="6819">
                  <c:v>82.686999999999998</c:v>
                </c:pt>
                <c:pt idx="6820">
                  <c:v>83.525999999999996</c:v>
                </c:pt>
                <c:pt idx="6821">
                  <c:v>84.423000000000002</c:v>
                </c:pt>
                <c:pt idx="6822">
                  <c:v>85.058000000000007</c:v>
                </c:pt>
                <c:pt idx="6823">
                  <c:v>85.361999999999995</c:v>
                </c:pt>
                <c:pt idx="6824">
                  <c:v>85.155000000000001</c:v>
                </c:pt>
                <c:pt idx="6825">
                  <c:v>85.361999999999995</c:v>
                </c:pt>
                <c:pt idx="6826">
                  <c:v>85.122</c:v>
                </c:pt>
                <c:pt idx="6827">
                  <c:v>84.716999999999999</c:v>
                </c:pt>
                <c:pt idx="6828">
                  <c:v>83.77</c:v>
                </c:pt>
                <c:pt idx="6829">
                  <c:v>82.725999999999999</c:v>
                </c:pt>
                <c:pt idx="6830">
                  <c:v>81.308999999999997</c:v>
                </c:pt>
                <c:pt idx="6831">
                  <c:v>79.638000000000005</c:v>
                </c:pt>
                <c:pt idx="6832">
                  <c:v>76.415000000000006</c:v>
                </c:pt>
                <c:pt idx="6833">
                  <c:v>72.153000000000006</c:v>
                </c:pt>
                <c:pt idx="6834">
                  <c:v>63.534999999999997</c:v>
                </c:pt>
                <c:pt idx="6835">
                  <c:v>63.177</c:v>
                </c:pt>
                <c:pt idx="6836">
                  <c:v>72.042000000000002</c:v>
                </c:pt>
                <c:pt idx="6837">
                  <c:v>76.506</c:v>
                </c:pt>
                <c:pt idx="6838">
                  <c:v>79.423000000000002</c:v>
                </c:pt>
                <c:pt idx="6839">
                  <c:v>81.53</c:v>
                </c:pt>
                <c:pt idx="6840">
                  <c:v>82.7</c:v>
                </c:pt>
                <c:pt idx="6841">
                  <c:v>83.983999999999995</c:v>
                </c:pt>
                <c:pt idx="6842">
                  <c:v>84.616</c:v>
                </c:pt>
                <c:pt idx="6843">
                  <c:v>85.251999999999995</c:v>
                </c:pt>
                <c:pt idx="6844">
                  <c:v>85.117999999999995</c:v>
                </c:pt>
                <c:pt idx="6845">
                  <c:v>85.447999999999993</c:v>
                </c:pt>
                <c:pt idx="6846">
                  <c:v>85.403999999999996</c:v>
                </c:pt>
                <c:pt idx="6847">
                  <c:v>85.075000000000003</c:v>
                </c:pt>
                <c:pt idx="6848">
                  <c:v>84.046000000000006</c:v>
                </c:pt>
                <c:pt idx="6849">
                  <c:v>83.453999999999994</c:v>
                </c:pt>
                <c:pt idx="6850">
                  <c:v>82.713999999999999</c:v>
                </c:pt>
                <c:pt idx="6851">
                  <c:v>81.195999999999998</c:v>
                </c:pt>
                <c:pt idx="6852">
                  <c:v>78.819000000000003</c:v>
                </c:pt>
                <c:pt idx="6853">
                  <c:v>76.180000000000007</c:v>
                </c:pt>
                <c:pt idx="6854">
                  <c:v>70.98</c:v>
                </c:pt>
                <c:pt idx="6855">
                  <c:v>56.341000000000001</c:v>
                </c:pt>
                <c:pt idx="6856">
                  <c:v>66.076999999999998</c:v>
                </c:pt>
                <c:pt idx="6857">
                  <c:v>74.369</c:v>
                </c:pt>
                <c:pt idx="6858">
                  <c:v>77.91</c:v>
                </c:pt>
                <c:pt idx="6859">
                  <c:v>80.137</c:v>
                </c:pt>
                <c:pt idx="6860">
                  <c:v>81.715000000000003</c:v>
                </c:pt>
                <c:pt idx="6861">
                  <c:v>83.194000000000003</c:v>
                </c:pt>
                <c:pt idx="6862">
                  <c:v>84.156000000000006</c:v>
                </c:pt>
                <c:pt idx="6863">
                  <c:v>84.929000000000002</c:v>
                </c:pt>
                <c:pt idx="6864">
                  <c:v>85.171000000000006</c:v>
                </c:pt>
                <c:pt idx="6865">
                  <c:v>85.555999999999997</c:v>
                </c:pt>
                <c:pt idx="6866">
                  <c:v>85.744</c:v>
                </c:pt>
                <c:pt idx="6867">
                  <c:v>85.566999999999993</c:v>
                </c:pt>
                <c:pt idx="6868">
                  <c:v>84.92</c:v>
                </c:pt>
                <c:pt idx="6869">
                  <c:v>84.287000000000006</c:v>
                </c:pt>
                <c:pt idx="6870">
                  <c:v>83.635999999999996</c:v>
                </c:pt>
                <c:pt idx="6871">
                  <c:v>82.147999999999996</c:v>
                </c:pt>
                <c:pt idx="6872">
                  <c:v>80.555000000000007</c:v>
                </c:pt>
                <c:pt idx="6873">
                  <c:v>78.073999999999998</c:v>
                </c:pt>
                <c:pt idx="6874">
                  <c:v>75.099000000000004</c:v>
                </c:pt>
                <c:pt idx="6875">
                  <c:v>69.948999999999998</c:v>
                </c:pt>
                <c:pt idx="6876">
                  <c:v>44.219000000000001</c:v>
                </c:pt>
                <c:pt idx="6877">
                  <c:v>69.072000000000003</c:v>
                </c:pt>
                <c:pt idx="6878">
                  <c:v>74.83</c:v>
                </c:pt>
                <c:pt idx="6879">
                  <c:v>78.096000000000004</c:v>
                </c:pt>
                <c:pt idx="6880">
                  <c:v>80.701999999999998</c:v>
                </c:pt>
                <c:pt idx="6881">
                  <c:v>82.391000000000005</c:v>
                </c:pt>
                <c:pt idx="6882">
                  <c:v>83.778000000000006</c:v>
                </c:pt>
                <c:pt idx="6883">
                  <c:v>84.293000000000006</c:v>
                </c:pt>
                <c:pt idx="6884">
                  <c:v>85.012</c:v>
                </c:pt>
                <c:pt idx="6885">
                  <c:v>85.582999999999998</c:v>
                </c:pt>
                <c:pt idx="6886">
                  <c:v>85.864000000000004</c:v>
                </c:pt>
                <c:pt idx="6887">
                  <c:v>85.522999999999996</c:v>
                </c:pt>
                <c:pt idx="6888">
                  <c:v>85.471999999999994</c:v>
                </c:pt>
                <c:pt idx="6889">
                  <c:v>85.27</c:v>
                </c:pt>
                <c:pt idx="6890">
                  <c:v>84.718000000000004</c:v>
                </c:pt>
                <c:pt idx="6891">
                  <c:v>83.564999999999998</c:v>
                </c:pt>
                <c:pt idx="6892">
                  <c:v>82.344999999999999</c:v>
                </c:pt>
                <c:pt idx="6893">
                  <c:v>80.792000000000002</c:v>
                </c:pt>
                <c:pt idx="6894">
                  <c:v>78.527000000000001</c:v>
                </c:pt>
                <c:pt idx="6895">
                  <c:v>74.817999999999998</c:v>
                </c:pt>
                <c:pt idx="6896">
                  <c:v>68.531999999999996</c:v>
                </c:pt>
                <c:pt idx="6897">
                  <c:v>49.735999999999997</c:v>
                </c:pt>
                <c:pt idx="6898">
                  <c:v>70.340999999999994</c:v>
                </c:pt>
                <c:pt idx="6899">
                  <c:v>75.212999999999994</c:v>
                </c:pt>
                <c:pt idx="6900">
                  <c:v>78.653000000000006</c:v>
                </c:pt>
                <c:pt idx="6901">
                  <c:v>81.040000000000006</c:v>
                </c:pt>
                <c:pt idx="6902">
                  <c:v>82.683000000000007</c:v>
                </c:pt>
                <c:pt idx="6903">
                  <c:v>83.533000000000001</c:v>
                </c:pt>
                <c:pt idx="6904">
                  <c:v>84.616</c:v>
                </c:pt>
                <c:pt idx="6905">
                  <c:v>85.350999999999999</c:v>
                </c:pt>
                <c:pt idx="6906">
                  <c:v>85.771000000000001</c:v>
                </c:pt>
                <c:pt idx="6907">
                  <c:v>85.635000000000005</c:v>
                </c:pt>
                <c:pt idx="6908">
                  <c:v>85.721000000000004</c:v>
                </c:pt>
                <c:pt idx="6909">
                  <c:v>85.61</c:v>
                </c:pt>
                <c:pt idx="6910">
                  <c:v>85.293000000000006</c:v>
                </c:pt>
                <c:pt idx="6911">
                  <c:v>84.323999999999998</c:v>
                </c:pt>
                <c:pt idx="6912">
                  <c:v>83.46</c:v>
                </c:pt>
                <c:pt idx="6913">
                  <c:v>82.331999999999994</c:v>
                </c:pt>
                <c:pt idx="6914">
                  <c:v>80.834000000000003</c:v>
                </c:pt>
                <c:pt idx="6915">
                  <c:v>77.947000000000003</c:v>
                </c:pt>
                <c:pt idx="6916">
                  <c:v>74.073999999999998</c:v>
                </c:pt>
                <c:pt idx="6917">
                  <c:v>67.421000000000006</c:v>
                </c:pt>
                <c:pt idx="6918">
                  <c:v>56.912999999999997</c:v>
                </c:pt>
                <c:pt idx="6919">
                  <c:v>70.951999999999998</c:v>
                </c:pt>
                <c:pt idx="6920">
                  <c:v>76.444999999999993</c:v>
                </c:pt>
                <c:pt idx="6921">
                  <c:v>79.353999999999999</c:v>
                </c:pt>
                <c:pt idx="6922">
                  <c:v>81.063999999999993</c:v>
                </c:pt>
                <c:pt idx="6923">
                  <c:v>82.742000000000004</c:v>
                </c:pt>
                <c:pt idx="6924">
                  <c:v>83.956000000000003</c:v>
                </c:pt>
                <c:pt idx="6925">
                  <c:v>84.905000000000001</c:v>
                </c:pt>
                <c:pt idx="6926">
                  <c:v>85.093999999999994</c:v>
                </c:pt>
                <c:pt idx="6927">
                  <c:v>85.602999999999994</c:v>
                </c:pt>
                <c:pt idx="6928">
                  <c:v>85.909000000000006</c:v>
                </c:pt>
                <c:pt idx="6929">
                  <c:v>85.909000000000006</c:v>
                </c:pt>
                <c:pt idx="6930">
                  <c:v>85.290999999999997</c:v>
                </c:pt>
                <c:pt idx="6931">
                  <c:v>84.971999999999994</c:v>
                </c:pt>
                <c:pt idx="6932">
                  <c:v>84.311999999999998</c:v>
                </c:pt>
                <c:pt idx="6933">
                  <c:v>83.481999999999999</c:v>
                </c:pt>
                <c:pt idx="6934">
                  <c:v>81.863</c:v>
                </c:pt>
                <c:pt idx="6935">
                  <c:v>80.039000000000001</c:v>
                </c:pt>
                <c:pt idx="6936">
                  <c:v>77.614999999999995</c:v>
                </c:pt>
                <c:pt idx="6937">
                  <c:v>73.903000000000006</c:v>
                </c:pt>
                <c:pt idx="6938">
                  <c:v>65.799000000000007</c:v>
                </c:pt>
                <c:pt idx="6939">
                  <c:v>61.572000000000003</c:v>
                </c:pt>
                <c:pt idx="6940">
                  <c:v>72.697999999999993</c:v>
                </c:pt>
                <c:pt idx="6941">
                  <c:v>77.274000000000001</c:v>
                </c:pt>
                <c:pt idx="6942">
                  <c:v>79.453000000000003</c:v>
                </c:pt>
                <c:pt idx="6943">
                  <c:v>81.813999999999993</c:v>
                </c:pt>
                <c:pt idx="6944">
                  <c:v>83.162000000000006</c:v>
                </c:pt>
                <c:pt idx="6945">
                  <c:v>84.42</c:v>
                </c:pt>
                <c:pt idx="6946">
                  <c:v>84.844999999999999</c:v>
                </c:pt>
                <c:pt idx="6947">
                  <c:v>85.494</c:v>
                </c:pt>
                <c:pt idx="6948">
                  <c:v>85.828999999999994</c:v>
                </c:pt>
                <c:pt idx="6949">
                  <c:v>86.001999999999995</c:v>
                </c:pt>
                <c:pt idx="6950">
                  <c:v>85.685000000000002</c:v>
                </c:pt>
                <c:pt idx="6951">
                  <c:v>85.498000000000005</c:v>
                </c:pt>
                <c:pt idx="6952">
                  <c:v>85.103999999999999</c:v>
                </c:pt>
                <c:pt idx="6953">
                  <c:v>84.501000000000005</c:v>
                </c:pt>
                <c:pt idx="6954">
                  <c:v>83.055999999999997</c:v>
                </c:pt>
                <c:pt idx="6955">
                  <c:v>81.637</c:v>
                </c:pt>
                <c:pt idx="6956">
                  <c:v>79.850999999999999</c:v>
                </c:pt>
                <c:pt idx="6957">
                  <c:v>76.953999999999994</c:v>
                </c:pt>
                <c:pt idx="6958">
                  <c:v>72.144000000000005</c:v>
                </c:pt>
                <c:pt idx="6959">
                  <c:v>60.878999999999998</c:v>
                </c:pt>
                <c:pt idx="6960">
                  <c:v>66.171999999999997</c:v>
                </c:pt>
                <c:pt idx="6961">
                  <c:v>73.781000000000006</c:v>
                </c:pt>
                <c:pt idx="6962">
                  <c:v>77.313000000000002</c:v>
                </c:pt>
                <c:pt idx="6963">
                  <c:v>80.298000000000002</c:v>
                </c:pt>
                <c:pt idx="6964">
                  <c:v>82.364999999999995</c:v>
                </c:pt>
                <c:pt idx="6965">
                  <c:v>83.826999999999998</c:v>
                </c:pt>
                <c:pt idx="6966">
                  <c:v>84.578999999999994</c:v>
                </c:pt>
                <c:pt idx="6967">
                  <c:v>85.242999999999995</c:v>
                </c:pt>
                <c:pt idx="6968">
                  <c:v>85.902000000000001</c:v>
                </c:pt>
                <c:pt idx="6969">
                  <c:v>86.168000000000006</c:v>
                </c:pt>
                <c:pt idx="6970">
                  <c:v>86.058999999999997</c:v>
                </c:pt>
                <c:pt idx="6971">
                  <c:v>85.956999999999994</c:v>
                </c:pt>
                <c:pt idx="6972">
                  <c:v>85.69</c:v>
                </c:pt>
                <c:pt idx="6973">
                  <c:v>85.146000000000001</c:v>
                </c:pt>
                <c:pt idx="6974">
                  <c:v>84.099000000000004</c:v>
                </c:pt>
                <c:pt idx="6975">
                  <c:v>83.242999999999995</c:v>
                </c:pt>
                <c:pt idx="6976">
                  <c:v>81.823999999999998</c:v>
                </c:pt>
                <c:pt idx="6977">
                  <c:v>79.475999999999999</c:v>
                </c:pt>
                <c:pt idx="6978">
                  <c:v>76.834999999999994</c:v>
                </c:pt>
                <c:pt idx="6979">
                  <c:v>71.570999999999998</c:v>
                </c:pt>
                <c:pt idx="6980">
                  <c:v>57.133000000000003</c:v>
                </c:pt>
                <c:pt idx="6981">
                  <c:v>66.403000000000006</c:v>
                </c:pt>
                <c:pt idx="6982">
                  <c:v>74.680999999999997</c:v>
                </c:pt>
                <c:pt idx="6983">
                  <c:v>78.361000000000004</c:v>
                </c:pt>
                <c:pt idx="6984">
                  <c:v>80.7</c:v>
                </c:pt>
                <c:pt idx="6985">
                  <c:v>82.262</c:v>
                </c:pt>
                <c:pt idx="6986">
                  <c:v>83.769000000000005</c:v>
                </c:pt>
                <c:pt idx="6987">
                  <c:v>84.725999999999999</c:v>
                </c:pt>
                <c:pt idx="6988">
                  <c:v>85.528999999999996</c:v>
                </c:pt>
                <c:pt idx="6989">
                  <c:v>85.766999999999996</c:v>
                </c:pt>
                <c:pt idx="6990">
                  <c:v>86.207999999999998</c:v>
                </c:pt>
                <c:pt idx="6991">
                  <c:v>86.39</c:v>
                </c:pt>
                <c:pt idx="6992">
                  <c:v>86.171000000000006</c:v>
                </c:pt>
                <c:pt idx="6993">
                  <c:v>85.552000000000007</c:v>
                </c:pt>
                <c:pt idx="6994">
                  <c:v>85.004999999999995</c:v>
                </c:pt>
                <c:pt idx="6995">
                  <c:v>84.378</c:v>
                </c:pt>
                <c:pt idx="6996">
                  <c:v>83.271000000000001</c:v>
                </c:pt>
                <c:pt idx="6997">
                  <c:v>81.372</c:v>
                </c:pt>
                <c:pt idx="6998">
                  <c:v>79.069000000000003</c:v>
                </c:pt>
                <c:pt idx="6999">
                  <c:v>76.266999999999996</c:v>
                </c:pt>
                <c:pt idx="7000">
                  <c:v>71.634</c:v>
                </c:pt>
                <c:pt idx="7001">
                  <c:v>55.26</c:v>
                </c:pt>
                <c:pt idx="7002">
                  <c:v>68.290000000000006</c:v>
                </c:pt>
                <c:pt idx="7003">
                  <c:v>74.813999999999993</c:v>
                </c:pt>
                <c:pt idx="7004">
                  <c:v>78.677999999999997</c:v>
                </c:pt>
                <c:pt idx="7005">
                  <c:v>80.760999999999996</c:v>
                </c:pt>
                <c:pt idx="7006">
                  <c:v>82.623000000000005</c:v>
                </c:pt>
                <c:pt idx="7007">
                  <c:v>84.106999999999999</c:v>
                </c:pt>
                <c:pt idx="7008">
                  <c:v>85.013000000000005</c:v>
                </c:pt>
                <c:pt idx="7009">
                  <c:v>85.277000000000001</c:v>
                </c:pt>
                <c:pt idx="7010">
                  <c:v>85.927999999999997</c:v>
                </c:pt>
                <c:pt idx="7011">
                  <c:v>86.278999999999996</c:v>
                </c:pt>
                <c:pt idx="7012">
                  <c:v>86.32</c:v>
                </c:pt>
                <c:pt idx="7013">
                  <c:v>85.805000000000007</c:v>
                </c:pt>
                <c:pt idx="7014">
                  <c:v>85.581000000000003</c:v>
                </c:pt>
                <c:pt idx="7015">
                  <c:v>85.087000000000003</c:v>
                </c:pt>
                <c:pt idx="7016">
                  <c:v>84.343000000000004</c:v>
                </c:pt>
                <c:pt idx="7017">
                  <c:v>82.712000000000003</c:v>
                </c:pt>
                <c:pt idx="7018">
                  <c:v>81</c:v>
                </c:pt>
                <c:pt idx="7019">
                  <c:v>78.801000000000002</c:v>
                </c:pt>
                <c:pt idx="7020">
                  <c:v>75.635000000000005</c:v>
                </c:pt>
                <c:pt idx="7021">
                  <c:v>68.974000000000004</c:v>
                </c:pt>
                <c:pt idx="7022">
                  <c:v>53.16</c:v>
                </c:pt>
                <c:pt idx="7023">
                  <c:v>71.003</c:v>
                </c:pt>
                <c:pt idx="7024">
                  <c:v>76.147000000000006</c:v>
                </c:pt>
                <c:pt idx="7025">
                  <c:v>79.084000000000003</c:v>
                </c:pt>
                <c:pt idx="7026">
                  <c:v>81.477000000000004</c:v>
                </c:pt>
                <c:pt idx="7027">
                  <c:v>83.126000000000005</c:v>
                </c:pt>
                <c:pt idx="7028">
                  <c:v>83.932000000000002</c:v>
                </c:pt>
                <c:pt idx="7029">
                  <c:v>85.007000000000005</c:v>
                </c:pt>
                <c:pt idx="7030">
                  <c:v>85.718999999999994</c:v>
                </c:pt>
                <c:pt idx="7031">
                  <c:v>86.171999999999997</c:v>
                </c:pt>
                <c:pt idx="7032">
                  <c:v>86.033000000000001</c:v>
                </c:pt>
                <c:pt idx="7033">
                  <c:v>86.150999999999996</c:v>
                </c:pt>
                <c:pt idx="7034">
                  <c:v>85.991</c:v>
                </c:pt>
                <c:pt idx="7035">
                  <c:v>85.677999999999997</c:v>
                </c:pt>
                <c:pt idx="7036">
                  <c:v>84.707999999999998</c:v>
                </c:pt>
                <c:pt idx="7037">
                  <c:v>83.875</c:v>
                </c:pt>
                <c:pt idx="7038">
                  <c:v>82.646000000000001</c:v>
                </c:pt>
                <c:pt idx="7039">
                  <c:v>81.090999999999994</c:v>
                </c:pt>
                <c:pt idx="7040">
                  <c:v>78.215000000000003</c:v>
                </c:pt>
                <c:pt idx="7041">
                  <c:v>74.284999999999997</c:v>
                </c:pt>
                <c:pt idx="7042">
                  <c:v>67.043000000000006</c:v>
                </c:pt>
                <c:pt idx="7043">
                  <c:v>60.139000000000003</c:v>
                </c:pt>
                <c:pt idx="7044">
                  <c:v>71.665000000000006</c:v>
                </c:pt>
                <c:pt idx="7045">
                  <c:v>77.114000000000004</c:v>
                </c:pt>
                <c:pt idx="7046">
                  <c:v>80.028000000000006</c:v>
                </c:pt>
                <c:pt idx="7047">
                  <c:v>82.137</c:v>
                </c:pt>
                <c:pt idx="7048">
                  <c:v>83.256</c:v>
                </c:pt>
                <c:pt idx="7049">
                  <c:v>84.534000000000006</c:v>
                </c:pt>
                <c:pt idx="7050">
                  <c:v>85.475999999999999</c:v>
                </c:pt>
                <c:pt idx="7051">
                  <c:v>86.076999999999998</c:v>
                </c:pt>
                <c:pt idx="7052">
                  <c:v>86.12</c:v>
                </c:pt>
                <c:pt idx="7053">
                  <c:v>86.436999999999998</c:v>
                </c:pt>
                <c:pt idx="7054">
                  <c:v>86.456000000000003</c:v>
                </c:pt>
                <c:pt idx="7055">
                  <c:v>86.203000000000003</c:v>
                </c:pt>
                <c:pt idx="7056">
                  <c:v>85.396000000000001</c:v>
                </c:pt>
                <c:pt idx="7057">
                  <c:v>84.778999999999996</c:v>
                </c:pt>
                <c:pt idx="7058">
                  <c:v>83.947999999999993</c:v>
                </c:pt>
                <c:pt idx="7059">
                  <c:v>82.686999999999998</c:v>
                </c:pt>
                <c:pt idx="7060">
                  <c:v>80.509</c:v>
                </c:pt>
                <c:pt idx="7061">
                  <c:v>77.992999999999995</c:v>
                </c:pt>
                <c:pt idx="7062">
                  <c:v>74.207999999999998</c:v>
                </c:pt>
                <c:pt idx="7063">
                  <c:v>66.149000000000001</c:v>
                </c:pt>
                <c:pt idx="7064">
                  <c:v>61.834000000000003</c:v>
                </c:pt>
                <c:pt idx="7065">
                  <c:v>73.625</c:v>
                </c:pt>
                <c:pt idx="7066">
                  <c:v>78.096999999999994</c:v>
                </c:pt>
                <c:pt idx="7067">
                  <c:v>80.540000000000006</c:v>
                </c:pt>
                <c:pt idx="7068">
                  <c:v>82.308999999999997</c:v>
                </c:pt>
                <c:pt idx="7069">
                  <c:v>83.787999999999997</c:v>
                </c:pt>
                <c:pt idx="7070">
                  <c:v>85.06</c:v>
                </c:pt>
                <c:pt idx="7071">
                  <c:v>85.819000000000003</c:v>
                </c:pt>
                <c:pt idx="7072">
                  <c:v>86.022000000000006</c:v>
                </c:pt>
                <c:pt idx="7073">
                  <c:v>86.341999999999999</c:v>
                </c:pt>
                <c:pt idx="7074">
                  <c:v>86.581999999999994</c:v>
                </c:pt>
                <c:pt idx="7075">
                  <c:v>86.727000000000004</c:v>
                </c:pt>
                <c:pt idx="7076">
                  <c:v>86.096000000000004</c:v>
                </c:pt>
                <c:pt idx="7077">
                  <c:v>85.619</c:v>
                </c:pt>
                <c:pt idx="7078">
                  <c:v>85.085999999999999</c:v>
                </c:pt>
                <c:pt idx="7079">
                  <c:v>83.686000000000007</c:v>
                </c:pt>
                <c:pt idx="7080">
                  <c:v>82.284999999999997</c:v>
                </c:pt>
                <c:pt idx="7081">
                  <c:v>80.421999999999997</c:v>
                </c:pt>
                <c:pt idx="7082">
                  <c:v>77.658000000000001</c:v>
                </c:pt>
                <c:pt idx="7083">
                  <c:v>73.260999999999996</c:v>
                </c:pt>
                <c:pt idx="7084">
                  <c:v>64.099000000000004</c:v>
                </c:pt>
                <c:pt idx="7085">
                  <c:v>65.191000000000003</c:v>
                </c:pt>
                <c:pt idx="7086">
                  <c:v>73.831000000000003</c:v>
                </c:pt>
                <c:pt idx="7087">
                  <c:v>77.444999999999993</c:v>
                </c:pt>
                <c:pt idx="7088">
                  <c:v>80.513000000000005</c:v>
                </c:pt>
                <c:pt idx="7089">
                  <c:v>82.679000000000002</c:v>
                </c:pt>
                <c:pt idx="7090">
                  <c:v>84.222999999999999</c:v>
                </c:pt>
                <c:pt idx="7091">
                  <c:v>84.947000000000003</c:v>
                </c:pt>
                <c:pt idx="7092">
                  <c:v>85.691000000000003</c:v>
                </c:pt>
                <c:pt idx="7093">
                  <c:v>86.358999999999995</c:v>
                </c:pt>
                <c:pt idx="7094">
                  <c:v>86.596000000000004</c:v>
                </c:pt>
                <c:pt idx="7095">
                  <c:v>86.477000000000004</c:v>
                </c:pt>
                <c:pt idx="7096">
                  <c:v>86.445999999999998</c:v>
                </c:pt>
                <c:pt idx="7097">
                  <c:v>86.201999999999998</c:v>
                </c:pt>
                <c:pt idx="7098">
                  <c:v>85.617999999999995</c:v>
                </c:pt>
                <c:pt idx="7099">
                  <c:v>84.597999999999999</c:v>
                </c:pt>
                <c:pt idx="7100">
                  <c:v>83.796999999999997</c:v>
                </c:pt>
                <c:pt idx="7101">
                  <c:v>82.406000000000006</c:v>
                </c:pt>
                <c:pt idx="7102">
                  <c:v>80.427000000000007</c:v>
                </c:pt>
                <c:pt idx="7103">
                  <c:v>77.495999999999995</c:v>
                </c:pt>
                <c:pt idx="7104">
                  <c:v>72.465000000000003</c:v>
                </c:pt>
                <c:pt idx="7105">
                  <c:v>59.398000000000003</c:v>
                </c:pt>
                <c:pt idx="7106">
                  <c:v>66.664000000000001</c:v>
                </c:pt>
                <c:pt idx="7107">
                  <c:v>74.504999999999995</c:v>
                </c:pt>
                <c:pt idx="7108">
                  <c:v>78.534999999999997</c:v>
                </c:pt>
                <c:pt idx="7109">
                  <c:v>81.024000000000001</c:v>
                </c:pt>
                <c:pt idx="7110">
                  <c:v>82.965000000000003</c:v>
                </c:pt>
                <c:pt idx="7111">
                  <c:v>83.954999999999998</c:v>
                </c:pt>
                <c:pt idx="7112">
                  <c:v>85.034999999999997</c:v>
                </c:pt>
                <c:pt idx="7113">
                  <c:v>85.887</c:v>
                </c:pt>
                <c:pt idx="7114">
                  <c:v>86.498999999999995</c:v>
                </c:pt>
                <c:pt idx="7115">
                  <c:v>86.438000000000002</c:v>
                </c:pt>
                <c:pt idx="7116">
                  <c:v>86.638000000000005</c:v>
                </c:pt>
                <c:pt idx="7117">
                  <c:v>86.486999999999995</c:v>
                </c:pt>
                <c:pt idx="7118">
                  <c:v>86.248000000000005</c:v>
                </c:pt>
                <c:pt idx="7119">
                  <c:v>85.238</c:v>
                </c:pt>
                <c:pt idx="7120">
                  <c:v>84.537999999999997</c:v>
                </c:pt>
                <c:pt idx="7121">
                  <c:v>83.48</c:v>
                </c:pt>
                <c:pt idx="7122">
                  <c:v>81.984999999999999</c:v>
                </c:pt>
                <c:pt idx="7123">
                  <c:v>79.213999999999999</c:v>
                </c:pt>
                <c:pt idx="7124">
                  <c:v>75.997</c:v>
                </c:pt>
                <c:pt idx="7125">
                  <c:v>71.120999999999995</c:v>
                </c:pt>
                <c:pt idx="7126">
                  <c:v>51.046999999999997</c:v>
                </c:pt>
                <c:pt idx="7127">
                  <c:v>69.582999999999998</c:v>
                </c:pt>
                <c:pt idx="7128">
                  <c:v>75.822999999999993</c:v>
                </c:pt>
                <c:pt idx="7129">
                  <c:v>79.441000000000003</c:v>
                </c:pt>
                <c:pt idx="7130">
                  <c:v>81.397999999999996</c:v>
                </c:pt>
                <c:pt idx="7131">
                  <c:v>83.21</c:v>
                </c:pt>
                <c:pt idx="7132">
                  <c:v>84.647999999999996</c:v>
                </c:pt>
                <c:pt idx="7133">
                  <c:v>85.566999999999993</c:v>
                </c:pt>
                <c:pt idx="7134">
                  <c:v>85.778999999999996</c:v>
                </c:pt>
                <c:pt idx="7135">
                  <c:v>86.412000000000006</c:v>
                </c:pt>
                <c:pt idx="7136">
                  <c:v>86.733999999999995</c:v>
                </c:pt>
                <c:pt idx="7137">
                  <c:v>86.793999999999997</c:v>
                </c:pt>
                <c:pt idx="7138">
                  <c:v>86.271000000000001</c:v>
                </c:pt>
                <c:pt idx="7139">
                  <c:v>86.082999999999998</c:v>
                </c:pt>
                <c:pt idx="7140">
                  <c:v>85.536000000000001</c:v>
                </c:pt>
                <c:pt idx="7141">
                  <c:v>84.778000000000006</c:v>
                </c:pt>
                <c:pt idx="7142">
                  <c:v>83.147999999999996</c:v>
                </c:pt>
                <c:pt idx="7143">
                  <c:v>81.497</c:v>
                </c:pt>
                <c:pt idx="7144">
                  <c:v>79.238</c:v>
                </c:pt>
                <c:pt idx="7145">
                  <c:v>75.828000000000003</c:v>
                </c:pt>
                <c:pt idx="7146">
                  <c:v>69.204999999999998</c:v>
                </c:pt>
                <c:pt idx="7147">
                  <c:v>55.395000000000003</c:v>
                </c:pt>
                <c:pt idx="7148">
                  <c:v>71.852000000000004</c:v>
                </c:pt>
                <c:pt idx="7149">
                  <c:v>76.875</c:v>
                </c:pt>
                <c:pt idx="7150">
                  <c:v>79.617999999999995</c:v>
                </c:pt>
                <c:pt idx="7151">
                  <c:v>82.082999999999998</c:v>
                </c:pt>
                <c:pt idx="7152">
                  <c:v>83.74</c:v>
                </c:pt>
                <c:pt idx="7153">
                  <c:v>84.968000000000004</c:v>
                </c:pt>
                <c:pt idx="7154">
                  <c:v>85.555999999999997</c:v>
                </c:pt>
                <c:pt idx="7155">
                  <c:v>86.299000000000007</c:v>
                </c:pt>
                <c:pt idx="7156">
                  <c:v>86.775000000000006</c:v>
                </c:pt>
                <c:pt idx="7157">
                  <c:v>87.004999999999995</c:v>
                </c:pt>
                <c:pt idx="7158">
                  <c:v>86.626000000000005</c:v>
                </c:pt>
                <c:pt idx="7159">
                  <c:v>86.534000000000006</c:v>
                </c:pt>
                <c:pt idx="7160">
                  <c:v>86.248999999999995</c:v>
                </c:pt>
                <c:pt idx="7161">
                  <c:v>85.650999999999996</c:v>
                </c:pt>
                <c:pt idx="7162">
                  <c:v>84.433999999999997</c:v>
                </c:pt>
                <c:pt idx="7163">
                  <c:v>83.259</c:v>
                </c:pt>
                <c:pt idx="7164">
                  <c:v>81.674000000000007</c:v>
                </c:pt>
                <c:pt idx="7165">
                  <c:v>79.272000000000006</c:v>
                </c:pt>
                <c:pt idx="7166">
                  <c:v>75.134</c:v>
                </c:pt>
                <c:pt idx="7167">
                  <c:v>67.468999999999994</c:v>
                </c:pt>
                <c:pt idx="7168">
                  <c:v>60.78</c:v>
                </c:pt>
                <c:pt idx="7169">
                  <c:v>72.438000000000002</c:v>
                </c:pt>
                <c:pt idx="7170">
                  <c:v>77.281999999999996</c:v>
                </c:pt>
                <c:pt idx="7171">
                  <c:v>80.483000000000004</c:v>
                </c:pt>
                <c:pt idx="7172">
                  <c:v>82.644999999999996</c:v>
                </c:pt>
                <c:pt idx="7173">
                  <c:v>84.102999999999994</c:v>
                </c:pt>
                <c:pt idx="7174">
                  <c:v>84.899000000000001</c:v>
                </c:pt>
                <c:pt idx="7175">
                  <c:v>85.894000000000005</c:v>
                </c:pt>
                <c:pt idx="7176">
                  <c:v>86.543000000000006</c:v>
                </c:pt>
                <c:pt idx="7177">
                  <c:v>86.549000000000007</c:v>
                </c:pt>
                <c:pt idx="7178">
                  <c:v>86.893000000000001</c:v>
                </c:pt>
                <c:pt idx="7179">
                  <c:v>86.875</c:v>
                </c:pt>
                <c:pt idx="7180">
                  <c:v>86.686999999999998</c:v>
                </c:pt>
                <c:pt idx="7181">
                  <c:v>85.933999999999997</c:v>
                </c:pt>
                <c:pt idx="7182">
                  <c:v>85.320999999999998</c:v>
                </c:pt>
                <c:pt idx="7183">
                  <c:v>84.406999999999996</c:v>
                </c:pt>
                <c:pt idx="7184">
                  <c:v>83.257000000000005</c:v>
                </c:pt>
                <c:pt idx="7185">
                  <c:v>81.134</c:v>
                </c:pt>
                <c:pt idx="7186">
                  <c:v>78.688999999999993</c:v>
                </c:pt>
                <c:pt idx="7187">
                  <c:v>74.921999999999997</c:v>
                </c:pt>
                <c:pt idx="7188">
                  <c:v>67.350999999999999</c:v>
                </c:pt>
                <c:pt idx="7189">
                  <c:v>60.145000000000003</c:v>
                </c:pt>
                <c:pt idx="7190">
                  <c:v>73.346999999999994</c:v>
                </c:pt>
                <c:pt idx="7191">
                  <c:v>78.132999999999996</c:v>
                </c:pt>
                <c:pt idx="7192">
                  <c:v>80.783000000000001</c:v>
                </c:pt>
                <c:pt idx="7193">
                  <c:v>82.548000000000002</c:v>
                </c:pt>
                <c:pt idx="7194">
                  <c:v>84.076999999999998</c:v>
                </c:pt>
                <c:pt idx="7195">
                  <c:v>85.364999999999995</c:v>
                </c:pt>
                <c:pt idx="7196">
                  <c:v>86.144999999999996</c:v>
                </c:pt>
                <c:pt idx="7197">
                  <c:v>86.358999999999995</c:v>
                </c:pt>
                <c:pt idx="7198">
                  <c:v>86.742999999999995</c:v>
                </c:pt>
                <c:pt idx="7199">
                  <c:v>86.975999999999999</c:v>
                </c:pt>
                <c:pt idx="7200">
                  <c:v>87.069000000000003</c:v>
                </c:pt>
                <c:pt idx="7201">
                  <c:v>86.448999999999998</c:v>
                </c:pt>
                <c:pt idx="7202">
                  <c:v>86.033000000000001</c:v>
                </c:pt>
                <c:pt idx="7203">
                  <c:v>85.518000000000001</c:v>
                </c:pt>
                <c:pt idx="7204">
                  <c:v>84.438000000000002</c:v>
                </c:pt>
                <c:pt idx="7205">
                  <c:v>82.628</c:v>
                </c:pt>
                <c:pt idx="7206">
                  <c:v>80.847999999999999</c:v>
                </c:pt>
                <c:pt idx="7207">
                  <c:v>78.06</c:v>
                </c:pt>
                <c:pt idx="7208">
                  <c:v>73.835999999999999</c:v>
                </c:pt>
                <c:pt idx="7209">
                  <c:v>64.685000000000002</c:v>
                </c:pt>
                <c:pt idx="7210">
                  <c:v>65.491</c:v>
                </c:pt>
                <c:pt idx="7211">
                  <c:v>74.372</c:v>
                </c:pt>
                <c:pt idx="7212">
                  <c:v>78.349000000000004</c:v>
                </c:pt>
                <c:pt idx="7213">
                  <c:v>80.802999999999997</c:v>
                </c:pt>
                <c:pt idx="7214">
                  <c:v>83.081999999999994</c:v>
                </c:pt>
                <c:pt idx="7215">
                  <c:v>84.658000000000001</c:v>
                </c:pt>
                <c:pt idx="7216">
                  <c:v>85.754999999999995</c:v>
                </c:pt>
                <c:pt idx="7217">
                  <c:v>85.983999999999995</c:v>
                </c:pt>
                <c:pt idx="7218">
                  <c:v>86.688000000000002</c:v>
                </c:pt>
                <c:pt idx="7219">
                  <c:v>86.986000000000004</c:v>
                </c:pt>
                <c:pt idx="7220">
                  <c:v>87.231999999999999</c:v>
                </c:pt>
                <c:pt idx="7221">
                  <c:v>86.731999999999999</c:v>
                </c:pt>
                <c:pt idx="7222">
                  <c:v>86.456999999999994</c:v>
                </c:pt>
                <c:pt idx="7223">
                  <c:v>85.926000000000002</c:v>
                </c:pt>
                <c:pt idx="7224">
                  <c:v>85.311999999999998</c:v>
                </c:pt>
                <c:pt idx="7225">
                  <c:v>84.040999999999997</c:v>
                </c:pt>
                <c:pt idx="7226">
                  <c:v>82.488</c:v>
                </c:pt>
                <c:pt idx="7227">
                  <c:v>80.501999999999995</c:v>
                </c:pt>
                <c:pt idx="7228">
                  <c:v>77.52</c:v>
                </c:pt>
                <c:pt idx="7229">
                  <c:v>72.114000000000004</c:v>
                </c:pt>
                <c:pt idx="7230">
                  <c:v>52.889000000000003</c:v>
                </c:pt>
                <c:pt idx="7231">
                  <c:v>68.715999999999994</c:v>
                </c:pt>
                <c:pt idx="7232">
                  <c:v>75.507999999999996</c:v>
                </c:pt>
                <c:pt idx="7233">
                  <c:v>79.311000000000007</c:v>
                </c:pt>
                <c:pt idx="7234">
                  <c:v>81.73</c:v>
                </c:pt>
                <c:pt idx="7235">
                  <c:v>83.631</c:v>
                </c:pt>
                <c:pt idx="7236">
                  <c:v>84.551000000000002</c:v>
                </c:pt>
                <c:pt idx="7237">
                  <c:v>85.608999999999995</c:v>
                </c:pt>
                <c:pt idx="7238">
                  <c:v>86.435000000000002</c:v>
                </c:pt>
                <c:pt idx="7239">
                  <c:v>87.061000000000007</c:v>
                </c:pt>
                <c:pt idx="7240">
                  <c:v>86.995999999999995</c:v>
                </c:pt>
                <c:pt idx="7241">
                  <c:v>87.22</c:v>
                </c:pt>
                <c:pt idx="7242">
                  <c:v>87.061000000000007</c:v>
                </c:pt>
                <c:pt idx="7243">
                  <c:v>86.78</c:v>
                </c:pt>
                <c:pt idx="7244">
                  <c:v>85.816999999999993</c:v>
                </c:pt>
                <c:pt idx="7245">
                  <c:v>85.149000000000001</c:v>
                </c:pt>
                <c:pt idx="7246">
                  <c:v>84.076999999999998</c:v>
                </c:pt>
                <c:pt idx="7247">
                  <c:v>82.509</c:v>
                </c:pt>
                <c:pt idx="7248">
                  <c:v>79.853999999999999</c:v>
                </c:pt>
                <c:pt idx="7249">
                  <c:v>76.733000000000004</c:v>
                </c:pt>
                <c:pt idx="7250">
                  <c:v>71.981999999999999</c:v>
                </c:pt>
                <c:pt idx="7251">
                  <c:v>52.585000000000001</c:v>
                </c:pt>
                <c:pt idx="7252">
                  <c:v>69.650000000000006</c:v>
                </c:pt>
                <c:pt idx="7253">
                  <c:v>76.081000000000003</c:v>
                </c:pt>
                <c:pt idx="7254">
                  <c:v>79.881</c:v>
                </c:pt>
                <c:pt idx="7255">
                  <c:v>82.299000000000007</c:v>
                </c:pt>
                <c:pt idx="7256">
                  <c:v>83.54</c:v>
                </c:pt>
                <c:pt idx="7257">
                  <c:v>85.072000000000003</c:v>
                </c:pt>
                <c:pt idx="7258">
                  <c:v>86.075999999999993</c:v>
                </c:pt>
                <c:pt idx="7259">
                  <c:v>86.697000000000003</c:v>
                </c:pt>
                <c:pt idx="7260">
                  <c:v>86.850999999999999</c:v>
                </c:pt>
                <c:pt idx="7261">
                  <c:v>87.233999999999995</c:v>
                </c:pt>
                <c:pt idx="7262">
                  <c:v>87.32</c:v>
                </c:pt>
                <c:pt idx="7263">
                  <c:v>87.218999999999994</c:v>
                </c:pt>
                <c:pt idx="7264">
                  <c:v>86.552000000000007</c:v>
                </c:pt>
                <c:pt idx="7265">
                  <c:v>85.992000000000004</c:v>
                </c:pt>
                <c:pt idx="7266">
                  <c:v>85.245000000000005</c:v>
                </c:pt>
                <c:pt idx="7267">
                  <c:v>84.081000000000003</c:v>
                </c:pt>
                <c:pt idx="7268">
                  <c:v>82.043000000000006</c:v>
                </c:pt>
                <c:pt idx="7269">
                  <c:v>79.668999999999997</c:v>
                </c:pt>
                <c:pt idx="7270">
                  <c:v>76.403000000000006</c:v>
                </c:pt>
                <c:pt idx="7271">
                  <c:v>70.573999999999998</c:v>
                </c:pt>
                <c:pt idx="7272">
                  <c:v>49.744999999999997</c:v>
                </c:pt>
                <c:pt idx="7273">
                  <c:v>71.965999999999994</c:v>
                </c:pt>
                <c:pt idx="7274">
                  <c:v>77.149000000000001</c:v>
                </c:pt>
                <c:pt idx="7275">
                  <c:v>80.325000000000003</c:v>
                </c:pt>
                <c:pt idx="7276">
                  <c:v>82.355999999999995</c:v>
                </c:pt>
                <c:pt idx="7277">
                  <c:v>84.114000000000004</c:v>
                </c:pt>
                <c:pt idx="7278">
                  <c:v>85.343999999999994</c:v>
                </c:pt>
                <c:pt idx="7279">
                  <c:v>85.867999999999995</c:v>
                </c:pt>
                <c:pt idx="7280">
                  <c:v>86.656999999999996</c:v>
                </c:pt>
                <c:pt idx="7281">
                  <c:v>87.114999999999995</c:v>
                </c:pt>
                <c:pt idx="7282">
                  <c:v>87.408000000000001</c:v>
                </c:pt>
                <c:pt idx="7283">
                  <c:v>87.042000000000002</c:v>
                </c:pt>
                <c:pt idx="7284">
                  <c:v>86.947000000000003</c:v>
                </c:pt>
                <c:pt idx="7285">
                  <c:v>86.619</c:v>
                </c:pt>
                <c:pt idx="7286">
                  <c:v>86.1</c:v>
                </c:pt>
                <c:pt idx="7287">
                  <c:v>84.847999999999999</c:v>
                </c:pt>
                <c:pt idx="7288">
                  <c:v>83.676000000000002</c:v>
                </c:pt>
                <c:pt idx="7289">
                  <c:v>82.081999999999994</c:v>
                </c:pt>
                <c:pt idx="7290">
                  <c:v>79.75</c:v>
                </c:pt>
                <c:pt idx="7291">
                  <c:v>75.713999999999999</c:v>
                </c:pt>
                <c:pt idx="7292">
                  <c:v>68.668999999999997</c:v>
                </c:pt>
                <c:pt idx="7293">
                  <c:v>58.881</c:v>
                </c:pt>
                <c:pt idx="7294">
                  <c:v>72.537000000000006</c:v>
                </c:pt>
                <c:pt idx="7295">
                  <c:v>77.474000000000004</c:v>
                </c:pt>
                <c:pt idx="7296">
                  <c:v>80.754999999999995</c:v>
                </c:pt>
                <c:pt idx="7297">
                  <c:v>82.930999999999997</c:v>
                </c:pt>
                <c:pt idx="7298">
                  <c:v>84.438000000000002</c:v>
                </c:pt>
                <c:pt idx="7299">
                  <c:v>85.221000000000004</c:v>
                </c:pt>
                <c:pt idx="7300">
                  <c:v>86.278999999999996</c:v>
                </c:pt>
                <c:pt idx="7301">
                  <c:v>86.918000000000006</c:v>
                </c:pt>
                <c:pt idx="7302">
                  <c:v>87.314999999999998</c:v>
                </c:pt>
                <c:pt idx="7303">
                  <c:v>87.209000000000003</c:v>
                </c:pt>
                <c:pt idx="7304">
                  <c:v>87.238</c:v>
                </c:pt>
                <c:pt idx="7305">
                  <c:v>87.087000000000003</c:v>
                </c:pt>
                <c:pt idx="7306">
                  <c:v>86.665999999999997</c:v>
                </c:pt>
                <c:pt idx="7307">
                  <c:v>85.572000000000003</c:v>
                </c:pt>
                <c:pt idx="7308">
                  <c:v>84.733999999999995</c:v>
                </c:pt>
                <c:pt idx="7309">
                  <c:v>83.575999999999993</c:v>
                </c:pt>
                <c:pt idx="7310">
                  <c:v>81.725999999999999</c:v>
                </c:pt>
                <c:pt idx="7311">
                  <c:v>78.900000000000006</c:v>
                </c:pt>
                <c:pt idx="7312">
                  <c:v>75.031000000000006</c:v>
                </c:pt>
                <c:pt idx="7313">
                  <c:v>66.721000000000004</c:v>
                </c:pt>
                <c:pt idx="7314">
                  <c:v>62.954000000000001</c:v>
                </c:pt>
                <c:pt idx="7315">
                  <c:v>73.959000000000003</c:v>
                </c:pt>
                <c:pt idx="7316">
                  <c:v>78.861000000000004</c:v>
                </c:pt>
                <c:pt idx="7317">
                  <c:v>81.474000000000004</c:v>
                </c:pt>
                <c:pt idx="7318">
                  <c:v>83.528000000000006</c:v>
                </c:pt>
                <c:pt idx="7319">
                  <c:v>84.495999999999995</c:v>
                </c:pt>
                <c:pt idx="7320">
                  <c:v>85.838999999999999</c:v>
                </c:pt>
                <c:pt idx="7321">
                  <c:v>86.662000000000006</c:v>
                </c:pt>
                <c:pt idx="7322">
                  <c:v>87.227000000000004</c:v>
                </c:pt>
                <c:pt idx="7323">
                  <c:v>87.129000000000005</c:v>
                </c:pt>
                <c:pt idx="7324">
                  <c:v>87.347999999999999</c:v>
                </c:pt>
                <c:pt idx="7325">
                  <c:v>87.478999999999999</c:v>
                </c:pt>
                <c:pt idx="7326">
                  <c:v>87.266000000000005</c:v>
                </c:pt>
                <c:pt idx="7327">
                  <c:v>86.415999999999997</c:v>
                </c:pt>
                <c:pt idx="7328">
                  <c:v>85.801000000000002</c:v>
                </c:pt>
                <c:pt idx="7329">
                  <c:v>84.772000000000006</c:v>
                </c:pt>
                <c:pt idx="7330">
                  <c:v>83.004999999999995</c:v>
                </c:pt>
                <c:pt idx="7331">
                  <c:v>81.174000000000007</c:v>
                </c:pt>
                <c:pt idx="7332">
                  <c:v>78.135999999999996</c:v>
                </c:pt>
                <c:pt idx="7333">
                  <c:v>73.897999999999996</c:v>
                </c:pt>
                <c:pt idx="7334">
                  <c:v>64.2</c:v>
                </c:pt>
                <c:pt idx="7335">
                  <c:v>66.688999999999993</c:v>
                </c:pt>
                <c:pt idx="7336">
                  <c:v>75.191999999999993</c:v>
                </c:pt>
                <c:pt idx="7337">
                  <c:v>79.066999999999993</c:v>
                </c:pt>
                <c:pt idx="7338">
                  <c:v>81.41</c:v>
                </c:pt>
                <c:pt idx="7339">
                  <c:v>83.619</c:v>
                </c:pt>
                <c:pt idx="7340">
                  <c:v>85.180999999999997</c:v>
                </c:pt>
                <c:pt idx="7341">
                  <c:v>86.301000000000002</c:v>
                </c:pt>
                <c:pt idx="7342">
                  <c:v>86.537999999999997</c:v>
                </c:pt>
                <c:pt idx="7343">
                  <c:v>87.248000000000005</c:v>
                </c:pt>
                <c:pt idx="7344">
                  <c:v>87.533000000000001</c:v>
                </c:pt>
                <c:pt idx="7345">
                  <c:v>87.76</c:v>
                </c:pt>
                <c:pt idx="7346">
                  <c:v>87.3</c:v>
                </c:pt>
                <c:pt idx="7347">
                  <c:v>87.061000000000007</c:v>
                </c:pt>
                <c:pt idx="7348">
                  <c:v>86.525000000000006</c:v>
                </c:pt>
                <c:pt idx="7349">
                  <c:v>85.858999999999995</c:v>
                </c:pt>
                <c:pt idx="7350">
                  <c:v>84.644999999999996</c:v>
                </c:pt>
                <c:pt idx="7351">
                  <c:v>83.18</c:v>
                </c:pt>
                <c:pt idx="7352">
                  <c:v>81.262</c:v>
                </c:pt>
                <c:pt idx="7353">
                  <c:v>78.635000000000005</c:v>
                </c:pt>
                <c:pt idx="7354">
                  <c:v>73.281999999999996</c:v>
                </c:pt>
                <c:pt idx="7355">
                  <c:v>59.006999999999998</c:v>
                </c:pt>
                <c:pt idx="7356">
                  <c:v>68.165999999999997</c:v>
                </c:pt>
                <c:pt idx="7357">
                  <c:v>76.055000000000007</c:v>
                </c:pt>
                <c:pt idx="7358">
                  <c:v>79.349999999999994</c:v>
                </c:pt>
                <c:pt idx="7359">
                  <c:v>81.972999999999999</c:v>
                </c:pt>
                <c:pt idx="7360">
                  <c:v>83.992999999999995</c:v>
                </c:pt>
                <c:pt idx="7361">
                  <c:v>85.332999999999998</c:v>
                </c:pt>
                <c:pt idx="7362">
                  <c:v>85.899000000000001</c:v>
                </c:pt>
                <c:pt idx="7363">
                  <c:v>86.799000000000007</c:v>
                </c:pt>
                <c:pt idx="7364">
                  <c:v>87.460999999999999</c:v>
                </c:pt>
                <c:pt idx="7365">
                  <c:v>87.805000000000007</c:v>
                </c:pt>
                <c:pt idx="7366">
                  <c:v>87.54</c:v>
                </c:pt>
                <c:pt idx="7367">
                  <c:v>87.378</c:v>
                </c:pt>
                <c:pt idx="7368">
                  <c:v>87.174000000000007</c:v>
                </c:pt>
                <c:pt idx="7369">
                  <c:v>86.63</c:v>
                </c:pt>
                <c:pt idx="7370">
                  <c:v>85.522999999999996</c:v>
                </c:pt>
                <c:pt idx="7371">
                  <c:v>84.382000000000005</c:v>
                </c:pt>
                <c:pt idx="7372">
                  <c:v>82.908000000000001</c:v>
                </c:pt>
                <c:pt idx="7373">
                  <c:v>80.757999999999996</c:v>
                </c:pt>
                <c:pt idx="7374">
                  <c:v>77.295000000000002</c:v>
                </c:pt>
                <c:pt idx="7375">
                  <c:v>72.153999999999996</c:v>
                </c:pt>
                <c:pt idx="7376">
                  <c:v>53.456000000000003</c:v>
                </c:pt>
                <c:pt idx="7377">
                  <c:v>70.022000000000006</c:v>
                </c:pt>
                <c:pt idx="7378">
                  <c:v>76.319000000000003</c:v>
                </c:pt>
                <c:pt idx="7379">
                  <c:v>80.248000000000005</c:v>
                </c:pt>
                <c:pt idx="7380">
                  <c:v>82.652000000000001</c:v>
                </c:pt>
                <c:pt idx="7381">
                  <c:v>83.876000000000005</c:v>
                </c:pt>
                <c:pt idx="7382">
                  <c:v>85.405000000000001</c:v>
                </c:pt>
                <c:pt idx="7383">
                  <c:v>86.387</c:v>
                </c:pt>
                <c:pt idx="7384">
                  <c:v>87.051000000000002</c:v>
                </c:pt>
                <c:pt idx="7385">
                  <c:v>87.161000000000001</c:v>
                </c:pt>
                <c:pt idx="7386">
                  <c:v>87.545000000000002</c:v>
                </c:pt>
                <c:pt idx="7387">
                  <c:v>87.617999999999995</c:v>
                </c:pt>
                <c:pt idx="7388">
                  <c:v>87.552999999999997</c:v>
                </c:pt>
                <c:pt idx="7389">
                  <c:v>86.888000000000005</c:v>
                </c:pt>
                <c:pt idx="7390">
                  <c:v>86.385000000000005</c:v>
                </c:pt>
                <c:pt idx="7391">
                  <c:v>85.596999999999994</c:v>
                </c:pt>
                <c:pt idx="7392">
                  <c:v>84.45</c:v>
                </c:pt>
                <c:pt idx="7393">
                  <c:v>82.433999999999997</c:v>
                </c:pt>
                <c:pt idx="7394">
                  <c:v>80.122</c:v>
                </c:pt>
                <c:pt idx="7395">
                  <c:v>76.811000000000007</c:v>
                </c:pt>
                <c:pt idx="7396">
                  <c:v>70.664000000000001</c:v>
                </c:pt>
                <c:pt idx="7397">
                  <c:v>49.396000000000001</c:v>
                </c:pt>
                <c:pt idx="7398">
                  <c:v>72.429000000000002</c:v>
                </c:pt>
                <c:pt idx="7399">
                  <c:v>77.611000000000004</c:v>
                </c:pt>
                <c:pt idx="7400">
                  <c:v>80.75</c:v>
                </c:pt>
                <c:pt idx="7401">
                  <c:v>82.66</c:v>
                </c:pt>
                <c:pt idx="7402">
                  <c:v>84.5</c:v>
                </c:pt>
                <c:pt idx="7403">
                  <c:v>85.745999999999995</c:v>
                </c:pt>
                <c:pt idx="7404">
                  <c:v>86.686999999999998</c:v>
                </c:pt>
                <c:pt idx="7405">
                  <c:v>87.003</c:v>
                </c:pt>
                <c:pt idx="7406">
                  <c:v>87.492999999999995</c:v>
                </c:pt>
                <c:pt idx="7407">
                  <c:v>87.813000000000002</c:v>
                </c:pt>
                <c:pt idx="7408">
                  <c:v>87.820999999999998</c:v>
                </c:pt>
                <c:pt idx="7409">
                  <c:v>87.225999999999999</c:v>
                </c:pt>
                <c:pt idx="7410">
                  <c:v>86.941999999999993</c:v>
                </c:pt>
                <c:pt idx="7411">
                  <c:v>86.438999999999993</c:v>
                </c:pt>
                <c:pt idx="7412">
                  <c:v>85.548000000000002</c:v>
                </c:pt>
                <c:pt idx="7413">
                  <c:v>83.972999999999999</c:v>
                </c:pt>
                <c:pt idx="7414">
                  <c:v>82.35</c:v>
                </c:pt>
                <c:pt idx="7415">
                  <c:v>79.900000000000006</c:v>
                </c:pt>
                <c:pt idx="7416">
                  <c:v>76.206000000000003</c:v>
                </c:pt>
                <c:pt idx="7417">
                  <c:v>68.661000000000001</c:v>
                </c:pt>
                <c:pt idx="7418">
                  <c:v>62.597000000000001</c:v>
                </c:pt>
                <c:pt idx="7419">
                  <c:v>73.813000000000002</c:v>
                </c:pt>
                <c:pt idx="7420">
                  <c:v>78.625</c:v>
                </c:pt>
                <c:pt idx="7421">
                  <c:v>81.203000000000003</c:v>
                </c:pt>
                <c:pt idx="7422">
                  <c:v>83.503</c:v>
                </c:pt>
                <c:pt idx="7423">
                  <c:v>85.031999999999996</c:v>
                </c:pt>
                <c:pt idx="7424">
                  <c:v>86.144000000000005</c:v>
                </c:pt>
                <c:pt idx="7425">
                  <c:v>86.692999999999998</c:v>
                </c:pt>
                <c:pt idx="7426">
                  <c:v>87.347999999999999</c:v>
                </c:pt>
                <c:pt idx="7427">
                  <c:v>87.789000000000001</c:v>
                </c:pt>
                <c:pt idx="7428">
                  <c:v>87.647999999999996</c:v>
                </c:pt>
                <c:pt idx="7429">
                  <c:v>87.691999999999993</c:v>
                </c:pt>
                <c:pt idx="7430">
                  <c:v>87.471999999999994</c:v>
                </c:pt>
                <c:pt idx="7431">
                  <c:v>87.11</c:v>
                </c:pt>
                <c:pt idx="7432">
                  <c:v>86.078000000000003</c:v>
                </c:pt>
                <c:pt idx="7433">
                  <c:v>85.216999999999999</c:v>
                </c:pt>
                <c:pt idx="7434">
                  <c:v>83.930999999999997</c:v>
                </c:pt>
                <c:pt idx="7435">
                  <c:v>82.194999999999993</c:v>
                </c:pt>
                <c:pt idx="7436">
                  <c:v>79.406000000000006</c:v>
                </c:pt>
                <c:pt idx="7437">
                  <c:v>75.543000000000006</c:v>
                </c:pt>
                <c:pt idx="7438">
                  <c:v>67.024000000000001</c:v>
                </c:pt>
                <c:pt idx="7439">
                  <c:v>63.421999999999997</c:v>
                </c:pt>
                <c:pt idx="7440">
                  <c:v>74.233999999999995</c:v>
                </c:pt>
                <c:pt idx="7441">
                  <c:v>79.116</c:v>
                </c:pt>
                <c:pt idx="7442">
                  <c:v>81.804000000000002</c:v>
                </c:pt>
                <c:pt idx="7443">
                  <c:v>83.935000000000002</c:v>
                </c:pt>
                <c:pt idx="7444">
                  <c:v>84.906000000000006</c:v>
                </c:pt>
                <c:pt idx="7445">
                  <c:v>86.266000000000005</c:v>
                </c:pt>
                <c:pt idx="7446">
                  <c:v>87.087999999999994</c:v>
                </c:pt>
                <c:pt idx="7447">
                  <c:v>87.659000000000006</c:v>
                </c:pt>
                <c:pt idx="7448">
                  <c:v>87.591999999999999</c:v>
                </c:pt>
                <c:pt idx="7449">
                  <c:v>87.864000000000004</c:v>
                </c:pt>
                <c:pt idx="7450">
                  <c:v>87.978999999999999</c:v>
                </c:pt>
                <c:pt idx="7451">
                  <c:v>87.724000000000004</c:v>
                </c:pt>
                <c:pt idx="7452">
                  <c:v>86.908000000000001</c:v>
                </c:pt>
                <c:pt idx="7453">
                  <c:v>86.355000000000004</c:v>
                </c:pt>
                <c:pt idx="7454">
                  <c:v>85.366</c:v>
                </c:pt>
                <c:pt idx="7455">
                  <c:v>83.959000000000003</c:v>
                </c:pt>
                <c:pt idx="7456">
                  <c:v>81.783000000000001</c:v>
                </c:pt>
                <c:pt idx="7457">
                  <c:v>78.932000000000002</c:v>
                </c:pt>
                <c:pt idx="7458">
                  <c:v>74.822999999999993</c:v>
                </c:pt>
                <c:pt idx="7459">
                  <c:v>65.948999999999998</c:v>
                </c:pt>
                <c:pt idx="7460">
                  <c:v>65.328000000000003</c:v>
                </c:pt>
                <c:pt idx="7461">
                  <c:v>75.088999999999999</c:v>
                </c:pt>
                <c:pt idx="7462">
                  <c:v>79.263999999999996</c:v>
                </c:pt>
                <c:pt idx="7463">
                  <c:v>82.063999999999993</c:v>
                </c:pt>
                <c:pt idx="7464">
                  <c:v>83.748000000000005</c:v>
                </c:pt>
                <c:pt idx="7465">
                  <c:v>85.436000000000007</c:v>
                </c:pt>
                <c:pt idx="7466">
                  <c:v>86.606999999999999</c:v>
                </c:pt>
                <c:pt idx="7467">
                  <c:v>87.25</c:v>
                </c:pt>
                <c:pt idx="7468">
                  <c:v>87.460999999999999</c:v>
                </c:pt>
                <c:pt idx="7469">
                  <c:v>87.783000000000001</c:v>
                </c:pt>
                <c:pt idx="7470">
                  <c:v>88.076999999999998</c:v>
                </c:pt>
                <c:pt idx="7471">
                  <c:v>88.004999999999995</c:v>
                </c:pt>
                <c:pt idx="7472">
                  <c:v>87.314999999999998</c:v>
                </c:pt>
                <c:pt idx="7473">
                  <c:v>86.744</c:v>
                </c:pt>
                <c:pt idx="7474">
                  <c:v>86.141999999999996</c:v>
                </c:pt>
                <c:pt idx="7475">
                  <c:v>85.347999999999999</c:v>
                </c:pt>
                <c:pt idx="7476">
                  <c:v>83.456000000000003</c:v>
                </c:pt>
                <c:pt idx="7477">
                  <c:v>81.343999999999994</c:v>
                </c:pt>
                <c:pt idx="7478">
                  <c:v>78.756</c:v>
                </c:pt>
                <c:pt idx="7479">
                  <c:v>73.507000000000005</c:v>
                </c:pt>
                <c:pt idx="7480">
                  <c:v>58.277999999999999</c:v>
                </c:pt>
                <c:pt idx="7481">
                  <c:v>69.400000000000006</c:v>
                </c:pt>
                <c:pt idx="7482">
                  <c:v>76.650000000000006</c:v>
                </c:pt>
                <c:pt idx="7483">
                  <c:v>79.790999999999997</c:v>
                </c:pt>
                <c:pt idx="7484">
                  <c:v>82.382999999999996</c:v>
                </c:pt>
                <c:pt idx="7485">
                  <c:v>84.384</c:v>
                </c:pt>
                <c:pt idx="7486">
                  <c:v>85.739000000000004</c:v>
                </c:pt>
                <c:pt idx="7487">
                  <c:v>86.256</c:v>
                </c:pt>
                <c:pt idx="7488">
                  <c:v>87.152000000000001</c:v>
                </c:pt>
                <c:pt idx="7489">
                  <c:v>87.796999999999997</c:v>
                </c:pt>
                <c:pt idx="7490">
                  <c:v>88.165999999999997</c:v>
                </c:pt>
                <c:pt idx="7491">
                  <c:v>87.897999999999996</c:v>
                </c:pt>
                <c:pt idx="7492">
                  <c:v>87.78</c:v>
                </c:pt>
                <c:pt idx="7493">
                  <c:v>87.555000000000007</c:v>
                </c:pt>
                <c:pt idx="7494">
                  <c:v>86.965000000000003</c:v>
                </c:pt>
                <c:pt idx="7495">
                  <c:v>85.891999999999996</c:v>
                </c:pt>
                <c:pt idx="7496">
                  <c:v>84.778000000000006</c:v>
                </c:pt>
                <c:pt idx="7497">
                  <c:v>83.263999999999996</c:v>
                </c:pt>
                <c:pt idx="7498">
                  <c:v>80.997</c:v>
                </c:pt>
                <c:pt idx="7499">
                  <c:v>77.602999999999994</c:v>
                </c:pt>
                <c:pt idx="7500">
                  <c:v>72.367000000000004</c:v>
                </c:pt>
                <c:pt idx="7501">
                  <c:v>52.143000000000001</c:v>
                </c:pt>
                <c:pt idx="7502">
                  <c:v>70.867000000000004</c:v>
                </c:pt>
                <c:pt idx="7503">
                  <c:v>76.787999999999997</c:v>
                </c:pt>
                <c:pt idx="7504">
                  <c:v>80.683000000000007</c:v>
                </c:pt>
                <c:pt idx="7505">
                  <c:v>83.159000000000006</c:v>
                </c:pt>
                <c:pt idx="7506">
                  <c:v>84.792000000000002</c:v>
                </c:pt>
                <c:pt idx="7507">
                  <c:v>85.738</c:v>
                </c:pt>
                <c:pt idx="7508">
                  <c:v>86.801000000000002</c:v>
                </c:pt>
                <c:pt idx="7509">
                  <c:v>87.522999999999996</c:v>
                </c:pt>
                <c:pt idx="7510">
                  <c:v>88.018000000000001</c:v>
                </c:pt>
                <c:pt idx="7511">
                  <c:v>87.927999999999997</c:v>
                </c:pt>
                <c:pt idx="7512">
                  <c:v>88.049000000000007</c:v>
                </c:pt>
                <c:pt idx="7513">
                  <c:v>87.984999999999999</c:v>
                </c:pt>
                <c:pt idx="7514">
                  <c:v>87.727000000000004</c:v>
                </c:pt>
                <c:pt idx="7515">
                  <c:v>86.75</c:v>
                </c:pt>
                <c:pt idx="7516">
                  <c:v>85.909000000000006</c:v>
                </c:pt>
                <c:pt idx="7517">
                  <c:v>84.738</c:v>
                </c:pt>
                <c:pt idx="7518">
                  <c:v>83.171000000000006</c:v>
                </c:pt>
                <c:pt idx="7519">
                  <c:v>80.45</c:v>
                </c:pt>
                <c:pt idx="7520">
                  <c:v>76.816000000000003</c:v>
                </c:pt>
                <c:pt idx="7521">
                  <c:v>70.433000000000007</c:v>
                </c:pt>
                <c:pt idx="7522">
                  <c:v>53.128999999999998</c:v>
                </c:pt>
                <c:pt idx="7523">
                  <c:v>72.798000000000002</c:v>
                </c:pt>
                <c:pt idx="7524">
                  <c:v>78.212000000000003</c:v>
                </c:pt>
                <c:pt idx="7525">
                  <c:v>81.325999999999993</c:v>
                </c:pt>
                <c:pt idx="7526">
                  <c:v>83.587999999999994</c:v>
                </c:pt>
                <c:pt idx="7527">
                  <c:v>84.950999999999993</c:v>
                </c:pt>
                <c:pt idx="7528">
                  <c:v>86.239000000000004</c:v>
                </c:pt>
                <c:pt idx="7529">
                  <c:v>87.171000000000006</c:v>
                </c:pt>
                <c:pt idx="7530">
                  <c:v>87.427999999999997</c:v>
                </c:pt>
                <c:pt idx="7531">
                  <c:v>87.950999999999993</c:v>
                </c:pt>
                <c:pt idx="7532">
                  <c:v>88.23</c:v>
                </c:pt>
                <c:pt idx="7533">
                  <c:v>88.296999999999997</c:v>
                </c:pt>
                <c:pt idx="7534">
                  <c:v>87.727999999999994</c:v>
                </c:pt>
                <c:pt idx="7535">
                  <c:v>87.438000000000002</c:v>
                </c:pt>
                <c:pt idx="7536">
                  <c:v>86.885000000000005</c:v>
                </c:pt>
                <c:pt idx="7537">
                  <c:v>86.075000000000003</c:v>
                </c:pt>
                <c:pt idx="7538">
                  <c:v>84.484999999999999</c:v>
                </c:pt>
                <c:pt idx="7539">
                  <c:v>82.88</c:v>
                </c:pt>
                <c:pt idx="7540">
                  <c:v>80.445999999999998</c:v>
                </c:pt>
                <c:pt idx="7541">
                  <c:v>76.908000000000001</c:v>
                </c:pt>
                <c:pt idx="7542">
                  <c:v>69.849999999999994</c:v>
                </c:pt>
                <c:pt idx="7543">
                  <c:v>60.25</c:v>
                </c:pt>
                <c:pt idx="7544">
                  <c:v>73.531000000000006</c:v>
                </c:pt>
                <c:pt idx="7545">
                  <c:v>78.748999999999995</c:v>
                </c:pt>
                <c:pt idx="7546">
                  <c:v>81.400000000000006</c:v>
                </c:pt>
                <c:pt idx="7547">
                  <c:v>83.774000000000001</c:v>
                </c:pt>
                <c:pt idx="7548">
                  <c:v>85.322999999999993</c:v>
                </c:pt>
                <c:pt idx="7549">
                  <c:v>86.463999999999999</c:v>
                </c:pt>
                <c:pt idx="7550">
                  <c:v>87.016000000000005</c:v>
                </c:pt>
                <c:pt idx="7551">
                  <c:v>87.745000000000005</c:v>
                </c:pt>
                <c:pt idx="7552">
                  <c:v>88.180999999999997</c:v>
                </c:pt>
                <c:pt idx="7553">
                  <c:v>88.424999999999997</c:v>
                </c:pt>
                <c:pt idx="7554">
                  <c:v>88.043999999999997</c:v>
                </c:pt>
                <c:pt idx="7555">
                  <c:v>87.885000000000005</c:v>
                </c:pt>
                <c:pt idx="7556">
                  <c:v>87.561000000000007</c:v>
                </c:pt>
                <c:pt idx="7557">
                  <c:v>86.870999999999995</c:v>
                </c:pt>
                <c:pt idx="7558">
                  <c:v>85.561999999999998</c:v>
                </c:pt>
                <c:pt idx="7559">
                  <c:v>84.381</c:v>
                </c:pt>
                <c:pt idx="7560">
                  <c:v>82.66</c:v>
                </c:pt>
                <c:pt idx="7561">
                  <c:v>80.180999999999997</c:v>
                </c:pt>
                <c:pt idx="7562">
                  <c:v>76.153000000000006</c:v>
                </c:pt>
                <c:pt idx="7563">
                  <c:v>68.046999999999997</c:v>
                </c:pt>
                <c:pt idx="7564">
                  <c:v>63.256999999999998</c:v>
                </c:pt>
                <c:pt idx="7565">
                  <c:v>74.816999999999993</c:v>
                </c:pt>
                <c:pt idx="7566">
                  <c:v>79.177999999999997</c:v>
                </c:pt>
                <c:pt idx="7567">
                  <c:v>82.108999999999995</c:v>
                </c:pt>
                <c:pt idx="7568">
                  <c:v>84.293000000000006</c:v>
                </c:pt>
                <c:pt idx="7569">
                  <c:v>85.631</c:v>
                </c:pt>
                <c:pt idx="7570">
                  <c:v>86.462000000000003</c:v>
                </c:pt>
                <c:pt idx="7571">
                  <c:v>87.355000000000004</c:v>
                </c:pt>
                <c:pt idx="7572">
                  <c:v>87.984999999999999</c:v>
                </c:pt>
                <c:pt idx="7573">
                  <c:v>88.29</c:v>
                </c:pt>
                <c:pt idx="7574">
                  <c:v>88.084000000000003</c:v>
                </c:pt>
                <c:pt idx="7575">
                  <c:v>88.179000000000002</c:v>
                </c:pt>
                <c:pt idx="7576">
                  <c:v>87.974000000000004</c:v>
                </c:pt>
                <c:pt idx="7577">
                  <c:v>87.138000000000005</c:v>
                </c:pt>
                <c:pt idx="7578">
                  <c:v>86.582999999999998</c:v>
                </c:pt>
                <c:pt idx="7579">
                  <c:v>85.477000000000004</c:v>
                </c:pt>
                <c:pt idx="7580">
                  <c:v>84.111999999999995</c:v>
                </c:pt>
                <c:pt idx="7581">
                  <c:v>81.968000000000004</c:v>
                </c:pt>
                <c:pt idx="7582">
                  <c:v>79.043000000000006</c:v>
                </c:pt>
                <c:pt idx="7583">
                  <c:v>74.45</c:v>
                </c:pt>
                <c:pt idx="7584">
                  <c:v>64.781999999999996</c:v>
                </c:pt>
                <c:pt idx="7585">
                  <c:v>66.67</c:v>
                </c:pt>
                <c:pt idx="7586">
                  <c:v>75.760000000000005</c:v>
                </c:pt>
                <c:pt idx="7587">
                  <c:v>79.869</c:v>
                </c:pt>
                <c:pt idx="7588">
                  <c:v>82.617999999999995</c:v>
                </c:pt>
                <c:pt idx="7589">
                  <c:v>84.218000000000004</c:v>
                </c:pt>
                <c:pt idx="7590">
                  <c:v>85.867000000000004</c:v>
                </c:pt>
                <c:pt idx="7591">
                  <c:v>87.031999999999996</c:v>
                </c:pt>
                <c:pt idx="7592">
                  <c:v>87.685000000000002</c:v>
                </c:pt>
                <c:pt idx="7593">
                  <c:v>87.894000000000005</c:v>
                </c:pt>
                <c:pt idx="7594">
                  <c:v>88.231999999999999</c:v>
                </c:pt>
                <c:pt idx="7595">
                  <c:v>88.497</c:v>
                </c:pt>
                <c:pt idx="7596">
                  <c:v>88.4</c:v>
                </c:pt>
                <c:pt idx="7597">
                  <c:v>87.741</c:v>
                </c:pt>
                <c:pt idx="7598">
                  <c:v>87.201999999999998</c:v>
                </c:pt>
                <c:pt idx="7599">
                  <c:v>86.575000000000003</c:v>
                </c:pt>
                <c:pt idx="7600">
                  <c:v>85.697000000000003</c:v>
                </c:pt>
                <c:pt idx="7601">
                  <c:v>83.852000000000004</c:v>
                </c:pt>
                <c:pt idx="7602">
                  <c:v>81.813999999999993</c:v>
                </c:pt>
                <c:pt idx="7603">
                  <c:v>79.198999999999998</c:v>
                </c:pt>
                <c:pt idx="7604">
                  <c:v>74.141999999999996</c:v>
                </c:pt>
                <c:pt idx="7605">
                  <c:v>59.798000000000002</c:v>
                </c:pt>
                <c:pt idx="7606">
                  <c:v>69.474000000000004</c:v>
                </c:pt>
                <c:pt idx="7607">
                  <c:v>77.082999999999998</c:v>
                </c:pt>
                <c:pt idx="7608">
                  <c:v>80.697999999999993</c:v>
                </c:pt>
                <c:pt idx="7609">
                  <c:v>82.709000000000003</c:v>
                </c:pt>
                <c:pt idx="7610">
                  <c:v>84.8</c:v>
                </c:pt>
                <c:pt idx="7611">
                  <c:v>86.213999999999999</c:v>
                </c:pt>
                <c:pt idx="7612">
                  <c:v>87.144999999999996</c:v>
                </c:pt>
                <c:pt idx="7613">
                  <c:v>87.515000000000001</c:v>
                </c:pt>
                <c:pt idx="7614">
                  <c:v>88.19</c:v>
                </c:pt>
                <c:pt idx="7615">
                  <c:v>88.584999999999994</c:v>
                </c:pt>
                <c:pt idx="7616">
                  <c:v>88.728999999999999</c:v>
                </c:pt>
                <c:pt idx="7617">
                  <c:v>88.128</c:v>
                </c:pt>
                <c:pt idx="7618">
                  <c:v>87.876999999999995</c:v>
                </c:pt>
                <c:pt idx="7619">
                  <c:v>87.366</c:v>
                </c:pt>
                <c:pt idx="7620">
                  <c:v>86.706999999999994</c:v>
                </c:pt>
                <c:pt idx="7621">
                  <c:v>85.164000000000001</c:v>
                </c:pt>
                <c:pt idx="7622">
                  <c:v>83.558999999999997</c:v>
                </c:pt>
                <c:pt idx="7623">
                  <c:v>81.381</c:v>
                </c:pt>
                <c:pt idx="7624">
                  <c:v>78.48</c:v>
                </c:pt>
                <c:pt idx="7625">
                  <c:v>72.917000000000002</c:v>
                </c:pt>
                <c:pt idx="7626">
                  <c:v>48.110999999999997</c:v>
                </c:pt>
                <c:pt idx="7627">
                  <c:v>71.373999999999995</c:v>
                </c:pt>
                <c:pt idx="7628">
                  <c:v>77.007999999999996</c:v>
                </c:pt>
                <c:pt idx="7629">
                  <c:v>81.031000000000006</c:v>
                </c:pt>
                <c:pt idx="7630">
                  <c:v>83.566999999999993</c:v>
                </c:pt>
                <c:pt idx="7631">
                  <c:v>85.212999999999994</c:v>
                </c:pt>
                <c:pt idx="7632">
                  <c:v>86.138999999999996</c:v>
                </c:pt>
                <c:pt idx="7633">
                  <c:v>87.197999999999993</c:v>
                </c:pt>
                <c:pt idx="7634">
                  <c:v>87.897999999999996</c:v>
                </c:pt>
                <c:pt idx="7635">
                  <c:v>88.433999999999997</c:v>
                </c:pt>
                <c:pt idx="7636">
                  <c:v>88.304000000000002</c:v>
                </c:pt>
                <c:pt idx="7637">
                  <c:v>88.427999999999997</c:v>
                </c:pt>
                <c:pt idx="7638">
                  <c:v>88.356999999999999</c:v>
                </c:pt>
                <c:pt idx="7639">
                  <c:v>88.135000000000005</c:v>
                </c:pt>
                <c:pt idx="7640">
                  <c:v>87.177999999999997</c:v>
                </c:pt>
                <c:pt idx="7641">
                  <c:v>86.414000000000001</c:v>
                </c:pt>
                <c:pt idx="7642">
                  <c:v>85.272999999999996</c:v>
                </c:pt>
                <c:pt idx="7643">
                  <c:v>83.671999999999997</c:v>
                </c:pt>
                <c:pt idx="7644">
                  <c:v>81.088999999999999</c:v>
                </c:pt>
                <c:pt idx="7645">
                  <c:v>77.647000000000006</c:v>
                </c:pt>
                <c:pt idx="7646">
                  <c:v>71.683999999999997</c:v>
                </c:pt>
                <c:pt idx="7647">
                  <c:v>47.308</c:v>
                </c:pt>
                <c:pt idx="7648">
                  <c:v>72.453000000000003</c:v>
                </c:pt>
                <c:pt idx="7649">
                  <c:v>78.290000000000006</c:v>
                </c:pt>
                <c:pt idx="7650">
                  <c:v>81.483999999999995</c:v>
                </c:pt>
                <c:pt idx="7651">
                  <c:v>83.799000000000007</c:v>
                </c:pt>
                <c:pt idx="7652">
                  <c:v>85.141999999999996</c:v>
                </c:pt>
                <c:pt idx="7653">
                  <c:v>86.480999999999995</c:v>
                </c:pt>
                <c:pt idx="7654">
                  <c:v>87.486000000000004</c:v>
                </c:pt>
                <c:pt idx="7655">
                  <c:v>88.131</c:v>
                </c:pt>
                <c:pt idx="7656">
                  <c:v>88.135000000000005</c:v>
                </c:pt>
                <c:pt idx="7657">
                  <c:v>88.501000000000005</c:v>
                </c:pt>
                <c:pt idx="7658">
                  <c:v>88.617000000000004</c:v>
                </c:pt>
                <c:pt idx="7659">
                  <c:v>88.423000000000002</c:v>
                </c:pt>
                <c:pt idx="7660">
                  <c:v>87.694999999999993</c:v>
                </c:pt>
                <c:pt idx="7661">
                  <c:v>87.182000000000002</c:v>
                </c:pt>
                <c:pt idx="7662">
                  <c:v>86.363</c:v>
                </c:pt>
                <c:pt idx="7663">
                  <c:v>85.183000000000007</c:v>
                </c:pt>
                <c:pt idx="7664">
                  <c:v>83.129000000000005</c:v>
                </c:pt>
                <c:pt idx="7665">
                  <c:v>80.507000000000005</c:v>
                </c:pt>
                <c:pt idx="7666">
                  <c:v>76.756</c:v>
                </c:pt>
                <c:pt idx="7667">
                  <c:v>69.927000000000007</c:v>
                </c:pt>
                <c:pt idx="7668">
                  <c:v>61.061999999999998</c:v>
                </c:pt>
                <c:pt idx="7669">
                  <c:v>74.421000000000006</c:v>
                </c:pt>
                <c:pt idx="7670">
                  <c:v>79.388000000000005</c:v>
                </c:pt>
                <c:pt idx="7671">
                  <c:v>82.248999999999995</c:v>
                </c:pt>
                <c:pt idx="7672">
                  <c:v>84.058000000000007</c:v>
                </c:pt>
                <c:pt idx="7673">
                  <c:v>85.674999999999997</c:v>
                </c:pt>
                <c:pt idx="7674">
                  <c:v>86.855000000000004</c:v>
                </c:pt>
                <c:pt idx="7675">
                  <c:v>87.355999999999995</c:v>
                </c:pt>
                <c:pt idx="7676">
                  <c:v>88.069000000000003</c:v>
                </c:pt>
                <c:pt idx="7677">
                  <c:v>88.495999999999995</c:v>
                </c:pt>
                <c:pt idx="7678">
                  <c:v>88.760999999999996</c:v>
                </c:pt>
                <c:pt idx="7679">
                  <c:v>88.346000000000004</c:v>
                </c:pt>
                <c:pt idx="7680">
                  <c:v>88.201999999999998</c:v>
                </c:pt>
                <c:pt idx="7681">
                  <c:v>87.8</c:v>
                </c:pt>
                <c:pt idx="7682">
                  <c:v>87.183000000000007</c:v>
                </c:pt>
                <c:pt idx="7683">
                  <c:v>85.902000000000001</c:v>
                </c:pt>
                <c:pt idx="7684">
                  <c:v>84.686999999999998</c:v>
                </c:pt>
                <c:pt idx="7685">
                  <c:v>82.847999999999999</c:v>
                </c:pt>
                <c:pt idx="7686">
                  <c:v>80.433000000000007</c:v>
                </c:pt>
                <c:pt idx="7687">
                  <c:v>76.248999999999995</c:v>
                </c:pt>
                <c:pt idx="7688">
                  <c:v>67.667000000000002</c:v>
                </c:pt>
                <c:pt idx="7689">
                  <c:v>64.745999999999995</c:v>
                </c:pt>
                <c:pt idx="7690">
                  <c:v>75.590999999999994</c:v>
                </c:pt>
                <c:pt idx="7691">
                  <c:v>79.72</c:v>
                </c:pt>
                <c:pt idx="7692">
                  <c:v>82.584000000000003</c:v>
                </c:pt>
                <c:pt idx="7693">
                  <c:v>84.709000000000003</c:v>
                </c:pt>
                <c:pt idx="7694">
                  <c:v>86.072000000000003</c:v>
                </c:pt>
                <c:pt idx="7695">
                  <c:v>86.92</c:v>
                </c:pt>
                <c:pt idx="7696">
                  <c:v>87.822999999999993</c:v>
                </c:pt>
                <c:pt idx="7697">
                  <c:v>88.418999999999997</c:v>
                </c:pt>
                <c:pt idx="7698">
                  <c:v>88.722999999999999</c:v>
                </c:pt>
                <c:pt idx="7699">
                  <c:v>88.555000000000007</c:v>
                </c:pt>
                <c:pt idx="7700">
                  <c:v>88.677999999999997</c:v>
                </c:pt>
                <c:pt idx="7701">
                  <c:v>88.480999999999995</c:v>
                </c:pt>
                <c:pt idx="7702">
                  <c:v>88.003</c:v>
                </c:pt>
                <c:pt idx="7703">
                  <c:v>86.992999999999995</c:v>
                </c:pt>
                <c:pt idx="7704">
                  <c:v>85.986000000000004</c:v>
                </c:pt>
                <c:pt idx="7705">
                  <c:v>84.662999999999997</c:v>
                </c:pt>
                <c:pt idx="7706">
                  <c:v>82.825000000000003</c:v>
                </c:pt>
                <c:pt idx="7707">
                  <c:v>79.649000000000001</c:v>
                </c:pt>
                <c:pt idx="7708">
                  <c:v>75.278000000000006</c:v>
                </c:pt>
                <c:pt idx="7709">
                  <c:v>65.802999999999997</c:v>
                </c:pt>
                <c:pt idx="7710">
                  <c:v>67.236999999999995</c:v>
                </c:pt>
                <c:pt idx="7711">
                  <c:v>75.846000000000004</c:v>
                </c:pt>
                <c:pt idx="7712">
                  <c:v>80.244</c:v>
                </c:pt>
                <c:pt idx="7713">
                  <c:v>83.054000000000002</c:v>
                </c:pt>
                <c:pt idx="7714">
                  <c:v>85.034999999999997</c:v>
                </c:pt>
                <c:pt idx="7715">
                  <c:v>86.152000000000001</c:v>
                </c:pt>
                <c:pt idx="7716">
                  <c:v>87.372</c:v>
                </c:pt>
                <c:pt idx="7717">
                  <c:v>88.081999999999994</c:v>
                </c:pt>
                <c:pt idx="7718">
                  <c:v>88.676000000000002</c:v>
                </c:pt>
                <c:pt idx="7719">
                  <c:v>88.549000000000007</c:v>
                </c:pt>
                <c:pt idx="7720">
                  <c:v>88.808000000000007</c:v>
                </c:pt>
                <c:pt idx="7721">
                  <c:v>88.778999999999996</c:v>
                </c:pt>
                <c:pt idx="7722">
                  <c:v>88.543999999999997</c:v>
                </c:pt>
                <c:pt idx="7723">
                  <c:v>87.587000000000003</c:v>
                </c:pt>
                <c:pt idx="7724">
                  <c:v>86.887</c:v>
                </c:pt>
                <c:pt idx="7725">
                  <c:v>86.061000000000007</c:v>
                </c:pt>
                <c:pt idx="7726">
                  <c:v>84.260999999999996</c:v>
                </c:pt>
                <c:pt idx="7727">
                  <c:v>82.234999999999999</c:v>
                </c:pt>
                <c:pt idx="7728">
                  <c:v>79.433000000000007</c:v>
                </c:pt>
                <c:pt idx="7729">
                  <c:v>74.552999999999997</c:v>
                </c:pt>
                <c:pt idx="7730">
                  <c:v>61.295000000000002</c:v>
                </c:pt>
                <c:pt idx="7731">
                  <c:v>69.421999999999997</c:v>
                </c:pt>
                <c:pt idx="7732">
                  <c:v>77.334999999999994</c:v>
                </c:pt>
                <c:pt idx="7733">
                  <c:v>80.954999999999998</c:v>
                </c:pt>
                <c:pt idx="7734">
                  <c:v>82.947999999999993</c:v>
                </c:pt>
                <c:pt idx="7735">
                  <c:v>85.055000000000007</c:v>
                </c:pt>
                <c:pt idx="7736">
                  <c:v>86.481999999999999</c:v>
                </c:pt>
                <c:pt idx="7737">
                  <c:v>87.456000000000003</c:v>
                </c:pt>
                <c:pt idx="7738">
                  <c:v>87.83</c:v>
                </c:pt>
                <c:pt idx="7739">
                  <c:v>88.534999999999997</c:v>
                </c:pt>
                <c:pt idx="7740">
                  <c:v>88.924000000000007</c:v>
                </c:pt>
                <c:pt idx="7741">
                  <c:v>89.054000000000002</c:v>
                </c:pt>
                <c:pt idx="7742">
                  <c:v>88.501000000000005</c:v>
                </c:pt>
                <c:pt idx="7743">
                  <c:v>88.281000000000006</c:v>
                </c:pt>
                <c:pt idx="7744">
                  <c:v>87.754000000000005</c:v>
                </c:pt>
                <c:pt idx="7745">
                  <c:v>87.049000000000007</c:v>
                </c:pt>
                <c:pt idx="7746">
                  <c:v>85.572999999999993</c:v>
                </c:pt>
                <c:pt idx="7747">
                  <c:v>84.01</c:v>
                </c:pt>
                <c:pt idx="7748">
                  <c:v>81.852999999999994</c:v>
                </c:pt>
                <c:pt idx="7749">
                  <c:v>78.853999999999999</c:v>
                </c:pt>
                <c:pt idx="7750">
                  <c:v>73.543000000000006</c:v>
                </c:pt>
                <c:pt idx="7751">
                  <c:v>53.996000000000002</c:v>
                </c:pt>
                <c:pt idx="7752">
                  <c:v>71.372</c:v>
                </c:pt>
                <c:pt idx="7753">
                  <c:v>77.709999999999994</c:v>
                </c:pt>
                <c:pt idx="7754">
                  <c:v>81.069999999999993</c:v>
                </c:pt>
                <c:pt idx="7755">
                  <c:v>83.734999999999999</c:v>
                </c:pt>
                <c:pt idx="7756">
                  <c:v>85.497</c:v>
                </c:pt>
                <c:pt idx="7757">
                  <c:v>86.846000000000004</c:v>
                </c:pt>
                <c:pt idx="7758">
                  <c:v>87.405000000000001</c:v>
                </c:pt>
                <c:pt idx="7759">
                  <c:v>88.171999999999997</c:v>
                </c:pt>
                <c:pt idx="7760">
                  <c:v>88.742000000000004</c:v>
                </c:pt>
                <c:pt idx="7761">
                  <c:v>89.025999999999996</c:v>
                </c:pt>
                <c:pt idx="7762">
                  <c:v>88.655000000000001</c:v>
                </c:pt>
                <c:pt idx="7763">
                  <c:v>88.573999999999998</c:v>
                </c:pt>
                <c:pt idx="7764">
                  <c:v>88.355999999999995</c:v>
                </c:pt>
                <c:pt idx="7765">
                  <c:v>87.828999999999994</c:v>
                </c:pt>
                <c:pt idx="7766">
                  <c:v>86.593000000000004</c:v>
                </c:pt>
                <c:pt idx="7767">
                  <c:v>85.337000000000003</c:v>
                </c:pt>
                <c:pt idx="7768">
                  <c:v>83.778999999999996</c:v>
                </c:pt>
                <c:pt idx="7769">
                  <c:v>81.603999999999999</c:v>
                </c:pt>
                <c:pt idx="7770">
                  <c:v>77.7</c:v>
                </c:pt>
                <c:pt idx="7771">
                  <c:v>70.864999999999995</c:v>
                </c:pt>
                <c:pt idx="7772">
                  <c:v>56.545000000000002</c:v>
                </c:pt>
                <c:pt idx="7773">
                  <c:v>73.343000000000004</c:v>
                </c:pt>
                <c:pt idx="7774">
                  <c:v>78.873000000000005</c:v>
                </c:pt>
                <c:pt idx="7775">
                  <c:v>82.135000000000005</c:v>
                </c:pt>
                <c:pt idx="7776">
                  <c:v>84.334000000000003</c:v>
                </c:pt>
                <c:pt idx="7777">
                  <c:v>85.540999999999997</c:v>
                </c:pt>
                <c:pt idx="7778">
                  <c:v>86.903999999999996</c:v>
                </c:pt>
                <c:pt idx="7779">
                  <c:v>87.882000000000005</c:v>
                </c:pt>
                <c:pt idx="7780">
                  <c:v>88.558000000000007</c:v>
                </c:pt>
                <c:pt idx="7781">
                  <c:v>88.566000000000003</c:v>
                </c:pt>
                <c:pt idx="7782">
                  <c:v>88.911000000000001</c:v>
                </c:pt>
                <c:pt idx="7783">
                  <c:v>88.974999999999994</c:v>
                </c:pt>
                <c:pt idx="7784">
                  <c:v>88.84</c:v>
                </c:pt>
                <c:pt idx="7785">
                  <c:v>88.07</c:v>
                </c:pt>
                <c:pt idx="7786">
                  <c:v>87.543999999999997</c:v>
                </c:pt>
                <c:pt idx="7787">
                  <c:v>86.73</c:v>
                </c:pt>
                <c:pt idx="7788">
                  <c:v>85.518000000000001</c:v>
                </c:pt>
                <c:pt idx="7789">
                  <c:v>83.525000000000006</c:v>
                </c:pt>
                <c:pt idx="7790">
                  <c:v>80.995000000000005</c:v>
                </c:pt>
                <c:pt idx="7791">
                  <c:v>77.341999999999999</c:v>
                </c:pt>
                <c:pt idx="7792">
                  <c:v>70.42</c:v>
                </c:pt>
                <c:pt idx="7793">
                  <c:v>60.802999999999997</c:v>
                </c:pt>
                <c:pt idx="7794">
                  <c:v>74.674999999999997</c:v>
                </c:pt>
                <c:pt idx="7795">
                  <c:v>79.655000000000001</c:v>
                </c:pt>
                <c:pt idx="7796">
                  <c:v>82.647999999999996</c:v>
                </c:pt>
                <c:pt idx="7797">
                  <c:v>84.468999999999994</c:v>
                </c:pt>
                <c:pt idx="7798">
                  <c:v>86.099000000000004</c:v>
                </c:pt>
                <c:pt idx="7799">
                  <c:v>87.299000000000007</c:v>
                </c:pt>
                <c:pt idx="7800">
                  <c:v>88.182000000000002</c:v>
                </c:pt>
                <c:pt idx="7801">
                  <c:v>88.372</c:v>
                </c:pt>
                <c:pt idx="7802">
                  <c:v>88.888000000000005</c:v>
                </c:pt>
                <c:pt idx="7803">
                  <c:v>89.21</c:v>
                </c:pt>
                <c:pt idx="7804">
                  <c:v>89.161000000000001</c:v>
                </c:pt>
                <c:pt idx="7805">
                  <c:v>88.581000000000003</c:v>
                </c:pt>
                <c:pt idx="7806">
                  <c:v>88.256</c:v>
                </c:pt>
                <c:pt idx="7807">
                  <c:v>87.644000000000005</c:v>
                </c:pt>
                <c:pt idx="7808">
                  <c:v>86.760999999999996</c:v>
                </c:pt>
                <c:pt idx="7809">
                  <c:v>85.100999999999999</c:v>
                </c:pt>
                <c:pt idx="7810">
                  <c:v>83.188000000000002</c:v>
                </c:pt>
                <c:pt idx="7811">
                  <c:v>80.745999999999995</c:v>
                </c:pt>
                <c:pt idx="7812">
                  <c:v>77.076999999999998</c:v>
                </c:pt>
                <c:pt idx="7813">
                  <c:v>68.491</c:v>
                </c:pt>
                <c:pt idx="7814">
                  <c:v>65.582999999999998</c:v>
                </c:pt>
                <c:pt idx="7815">
                  <c:v>75.983000000000004</c:v>
                </c:pt>
                <c:pt idx="7816">
                  <c:v>80.393000000000001</c:v>
                </c:pt>
                <c:pt idx="7817">
                  <c:v>82.754000000000005</c:v>
                </c:pt>
                <c:pt idx="7818">
                  <c:v>85.001000000000005</c:v>
                </c:pt>
                <c:pt idx="7819">
                  <c:v>86.415000000000006</c:v>
                </c:pt>
                <c:pt idx="7820">
                  <c:v>87.647999999999996</c:v>
                </c:pt>
                <c:pt idx="7821">
                  <c:v>88.113</c:v>
                </c:pt>
                <c:pt idx="7822">
                  <c:v>88.728999999999999</c:v>
                </c:pt>
                <c:pt idx="7823">
                  <c:v>89.054000000000002</c:v>
                </c:pt>
                <c:pt idx="7824">
                  <c:v>88.844999999999999</c:v>
                </c:pt>
                <c:pt idx="7825">
                  <c:v>88.991</c:v>
                </c:pt>
                <c:pt idx="7826">
                  <c:v>88.74</c:v>
                </c:pt>
                <c:pt idx="7827">
                  <c:v>88.334999999999994</c:v>
                </c:pt>
                <c:pt idx="7828">
                  <c:v>87.358000000000004</c:v>
                </c:pt>
                <c:pt idx="7829">
                  <c:v>86.352000000000004</c:v>
                </c:pt>
                <c:pt idx="7830">
                  <c:v>84.956999999999994</c:v>
                </c:pt>
                <c:pt idx="7831">
                  <c:v>83.230999999999995</c:v>
                </c:pt>
                <c:pt idx="7832">
                  <c:v>80.063999999999993</c:v>
                </c:pt>
                <c:pt idx="7833">
                  <c:v>75.742999999999995</c:v>
                </c:pt>
                <c:pt idx="7834">
                  <c:v>66.358000000000004</c:v>
                </c:pt>
                <c:pt idx="7835">
                  <c:v>67.197999999999993</c:v>
                </c:pt>
                <c:pt idx="7836">
                  <c:v>75.974999999999994</c:v>
                </c:pt>
                <c:pt idx="7837">
                  <c:v>80.412000000000006</c:v>
                </c:pt>
                <c:pt idx="7838">
                  <c:v>83.248000000000005</c:v>
                </c:pt>
                <c:pt idx="7839">
                  <c:v>85.281000000000006</c:v>
                </c:pt>
                <c:pt idx="7840">
                  <c:v>86.418000000000006</c:v>
                </c:pt>
                <c:pt idx="7841">
                  <c:v>87.668999999999997</c:v>
                </c:pt>
                <c:pt idx="7842">
                  <c:v>88.369</c:v>
                </c:pt>
                <c:pt idx="7843">
                  <c:v>88.959000000000003</c:v>
                </c:pt>
                <c:pt idx="7844">
                  <c:v>88.85</c:v>
                </c:pt>
                <c:pt idx="7845">
                  <c:v>89.152000000000001</c:v>
                </c:pt>
                <c:pt idx="7846">
                  <c:v>89.105999999999995</c:v>
                </c:pt>
                <c:pt idx="7847">
                  <c:v>88.813000000000002</c:v>
                </c:pt>
                <c:pt idx="7848">
                  <c:v>87.878</c:v>
                </c:pt>
                <c:pt idx="7849">
                  <c:v>87.230999999999995</c:v>
                </c:pt>
                <c:pt idx="7850">
                  <c:v>86.417000000000002</c:v>
                </c:pt>
                <c:pt idx="7851">
                  <c:v>84.933000000000007</c:v>
                </c:pt>
                <c:pt idx="7852">
                  <c:v>82.516000000000005</c:v>
                </c:pt>
                <c:pt idx="7853">
                  <c:v>79.807000000000002</c:v>
                </c:pt>
                <c:pt idx="7854">
                  <c:v>74.843999999999994</c:v>
                </c:pt>
                <c:pt idx="7855">
                  <c:v>60.802</c:v>
                </c:pt>
                <c:pt idx="7856">
                  <c:v>69.513000000000005</c:v>
                </c:pt>
                <c:pt idx="7857">
                  <c:v>77.66</c:v>
                </c:pt>
                <c:pt idx="7858">
                  <c:v>81.391999999999996</c:v>
                </c:pt>
                <c:pt idx="7859">
                  <c:v>83.772999999999996</c:v>
                </c:pt>
                <c:pt idx="7860">
                  <c:v>85.319000000000003</c:v>
                </c:pt>
                <c:pt idx="7861">
                  <c:v>86.831999999999994</c:v>
                </c:pt>
                <c:pt idx="7862">
                  <c:v>87.84</c:v>
                </c:pt>
                <c:pt idx="7863">
                  <c:v>88.600999999999999</c:v>
                </c:pt>
                <c:pt idx="7864">
                  <c:v>88.781000000000006</c:v>
                </c:pt>
                <c:pt idx="7865">
                  <c:v>89.183999999999997</c:v>
                </c:pt>
                <c:pt idx="7866">
                  <c:v>89.370999999999995</c:v>
                </c:pt>
                <c:pt idx="7867">
                  <c:v>89.21</c:v>
                </c:pt>
                <c:pt idx="7868">
                  <c:v>88.522000000000006</c:v>
                </c:pt>
                <c:pt idx="7869">
                  <c:v>87.933999999999997</c:v>
                </c:pt>
                <c:pt idx="7870">
                  <c:v>87.278999999999996</c:v>
                </c:pt>
                <c:pt idx="7871">
                  <c:v>86.230999999999995</c:v>
                </c:pt>
                <c:pt idx="7872">
                  <c:v>84.230999999999995</c:v>
                </c:pt>
                <c:pt idx="7873">
                  <c:v>81.840999999999994</c:v>
                </c:pt>
                <c:pt idx="7874">
                  <c:v>78.846000000000004</c:v>
                </c:pt>
                <c:pt idx="7875">
                  <c:v>73.566000000000003</c:v>
                </c:pt>
                <c:pt idx="7876">
                  <c:v>49.506999999999998</c:v>
                </c:pt>
                <c:pt idx="7877">
                  <c:v>72.585999999999999</c:v>
                </c:pt>
                <c:pt idx="7878">
                  <c:v>78.394000000000005</c:v>
                </c:pt>
                <c:pt idx="7879">
                  <c:v>81.572999999999993</c:v>
                </c:pt>
                <c:pt idx="7880">
                  <c:v>84.192999999999998</c:v>
                </c:pt>
                <c:pt idx="7881">
                  <c:v>85.938000000000002</c:v>
                </c:pt>
                <c:pt idx="7882">
                  <c:v>87.296999999999997</c:v>
                </c:pt>
                <c:pt idx="7883">
                  <c:v>87.816999999999993</c:v>
                </c:pt>
                <c:pt idx="7884">
                  <c:v>88.575999999999993</c:v>
                </c:pt>
                <c:pt idx="7885">
                  <c:v>89.128</c:v>
                </c:pt>
                <c:pt idx="7886">
                  <c:v>89.442999999999998</c:v>
                </c:pt>
                <c:pt idx="7887">
                  <c:v>89.076999999999998</c:v>
                </c:pt>
                <c:pt idx="7888">
                  <c:v>89.028000000000006</c:v>
                </c:pt>
                <c:pt idx="7889">
                  <c:v>88.796000000000006</c:v>
                </c:pt>
                <c:pt idx="7890">
                  <c:v>88.241</c:v>
                </c:pt>
                <c:pt idx="7891">
                  <c:v>87.070999999999998</c:v>
                </c:pt>
                <c:pt idx="7892">
                  <c:v>85.86</c:v>
                </c:pt>
                <c:pt idx="7893">
                  <c:v>84.296999999999997</c:v>
                </c:pt>
                <c:pt idx="7894">
                  <c:v>82.072000000000003</c:v>
                </c:pt>
                <c:pt idx="7895">
                  <c:v>78.399000000000001</c:v>
                </c:pt>
                <c:pt idx="7896">
                  <c:v>71.936999999999998</c:v>
                </c:pt>
                <c:pt idx="7897">
                  <c:v>51.741</c:v>
                </c:pt>
                <c:pt idx="7898">
                  <c:v>73.805999999999997</c:v>
                </c:pt>
                <c:pt idx="7899">
                  <c:v>78.927000000000007</c:v>
                </c:pt>
                <c:pt idx="7900">
                  <c:v>82.302000000000007</c:v>
                </c:pt>
                <c:pt idx="7901">
                  <c:v>84.631</c:v>
                </c:pt>
                <c:pt idx="7902">
                  <c:v>86.271000000000001</c:v>
                </c:pt>
                <c:pt idx="7903">
                  <c:v>87.084999999999994</c:v>
                </c:pt>
                <c:pt idx="7904">
                  <c:v>88.168000000000006</c:v>
                </c:pt>
                <c:pt idx="7905">
                  <c:v>88.911000000000001</c:v>
                </c:pt>
                <c:pt idx="7906">
                  <c:v>89.308999999999997</c:v>
                </c:pt>
                <c:pt idx="7907">
                  <c:v>89.19</c:v>
                </c:pt>
                <c:pt idx="7908">
                  <c:v>89.311000000000007</c:v>
                </c:pt>
                <c:pt idx="7909">
                  <c:v>89.188999999999993</c:v>
                </c:pt>
                <c:pt idx="7910">
                  <c:v>88.837999999999994</c:v>
                </c:pt>
                <c:pt idx="7911">
                  <c:v>87.844999999999999</c:v>
                </c:pt>
                <c:pt idx="7912">
                  <c:v>86.945999999999998</c:v>
                </c:pt>
                <c:pt idx="7913">
                  <c:v>85.798000000000002</c:v>
                </c:pt>
                <c:pt idx="7914">
                  <c:v>84.248000000000005</c:v>
                </c:pt>
                <c:pt idx="7915">
                  <c:v>81.388999999999996</c:v>
                </c:pt>
                <c:pt idx="7916">
                  <c:v>77.441000000000003</c:v>
                </c:pt>
                <c:pt idx="7917">
                  <c:v>70.477000000000004</c:v>
                </c:pt>
                <c:pt idx="7918">
                  <c:v>60.645000000000003</c:v>
                </c:pt>
                <c:pt idx="7919">
                  <c:v>74.555000000000007</c:v>
                </c:pt>
                <c:pt idx="7920">
                  <c:v>79.974000000000004</c:v>
                </c:pt>
                <c:pt idx="7921">
                  <c:v>82.950999999999993</c:v>
                </c:pt>
                <c:pt idx="7922">
                  <c:v>85.105999999999995</c:v>
                </c:pt>
                <c:pt idx="7923">
                  <c:v>86.346000000000004</c:v>
                </c:pt>
                <c:pt idx="7924">
                  <c:v>87.56</c:v>
                </c:pt>
                <c:pt idx="7925">
                  <c:v>88.474000000000004</c:v>
                </c:pt>
                <c:pt idx="7926">
                  <c:v>88.674000000000007</c:v>
                </c:pt>
                <c:pt idx="7927">
                  <c:v>89.179000000000002</c:v>
                </c:pt>
                <c:pt idx="7928">
                  <c:v>89.44</c:v>
                </c:pt>
                <c:pt idx="7929">
                  <c:v>89.453000000000003</c:v>
                </c:pt>
                <c:pt idx="7930">
                  <c:v>88.85</c:v>
                </c:pt>
                <c:pt idx="7931">
                  <c:v>88.521000000000001</c:v>
                </c:pt>
                <c:pt idx="7932">
                  <c:v>87.870999999999995</c:v>
                </c:pt>
                <c:pt idx="7933">
                  <c:v>87.025000000000006</c:v>
                </c:pt>
                <c:pt idx="7934">
                  <c:v>85.403999999999996</c:v>
                </c:pt>
                <c:pt idx="7935">
                  <c:v>83.603999999999999</c:v>
                </c:pt>
                <c:pt idx="7936">
                  <c:v>81.103999999999999</c:v>
                </c:pt>
                <c:pt idx="7937">
                  <c:v>77.432000000000002</c:v>
                </c:pt>
                <c:pt idx="7938">
                  <c:v>69.144999999999996</c:v>
                </c:pt>
                <c:pt idx="7939">
                  <c:v>65.117999999999995</c:v>
                </c:pt>
                <c:pt idx="7940">
                  <c:v>76.141999999999996</c:v>
                </c:pt>
                <c:pt idx="7941">
                  <c:v>80.715000000000003</c:v>
                </c:pt>
                <c:pt idx="7942">
                  <c:v>83.006</c:v>
                </c:pt>
                <c:pt idx="7943">
                  <c:v>85.325999999999993</c:v>
                </c:pt>
                <c:pt idx="7944">
                  <c:v>86.739000000000004</c:v>
                </c:pt>
                <c:pt idx="7945">
                  <c:v>87.927999999999997</c:v>
                </c:pt>
                <c:pt idx="7946">
                  <c:v>88.349000000000004</c:v>
                </c:pt>
                <c:pt idx="7947">
                  <c:v>89.033000000000001</c:v>
                </c:pt>
                <c:pt idx="7948">
                  <c:v>89.375</c:v>
                </c:pt>
                <c:pt idx="7949">
                  <c:v>89.557000000000002</c:v>
                </c:pt>
                <c:pt idx="7950">
                  <c:v>89.253</c:v>
                </c:pt>
                <c:pt idx="7951">
                  <c:v>89.043000000000006</c:v>
                </c:pt>
                <c:pt idx="7952">
                  <c:v>88.65</c:v>
                </c:pt>
                <c:pt idx="7953">
                  <c:v>88.019000000000005</c:v>
                </c:pt>
                <c:pt idx="7954">
                  <c:v>86.555000000000007</c:v>
                </c:pt>
                <c:pt idx="7955">
                  <c:v>85.183000000000007</c:v>
                </c:pt>
                <c:pt idx="7956">
                  <c:v>83.424000000000007</c:v>
                </c:pt>
                <c:pt idx="7957">
                  <c:v>80.569000000000003</c:v>
                </c:pt>
                <c:pt idx="7958">
                  <c:v>75.957999999999998</c:v>
                </c:pt>
                <c:pt idx="7959">
                  <c:v>65.95</c:v>
                </c:pt>
                <c:pt idx="7960">
                  <c:v>68.558000000000007</c:v>
                </c:pt>
                <c:pt idx="7961">
                  <c:v>76.968000000000004</c:v>
                </c:pt>
                <c:pt idx="7962">
                  <c:v>80.680999999999997</c:v>
                </c:pt>
                <c:pt idx="7963">
                  <c:v>83.713999999999999</c:v>
                </c:pt>
                <c:pt idx="7964">
                  <c:v>85.775000000000006</c:v>
                </c:pt>
                <c:pt idx="7965">
                  <c:v>87.22</c:v>
                </c:pt>
                <c:pt idx="7966">
                  <c:v>87.927000000000007</c:v>
                </c:pt>
                <c:pt idx="7967">
                  <c:v>88.691999999999993</c:v>
                </c:pt>
                <c:pt idx="7968">
                  <c:v>89.335999999999999</c:v>
                </c:pt>
                <c:pt idx="7969">
                  <c:v>89.603999999999999</c:v>
                </c:pt>
                <c:pt idx="7970">
                  <c:v>89.421999999999997</c:v>
                </c:pt>
                <c:pt idx="7971">
                  <c:v>89.347999999999999</c:v>
                </c:pt>
                <c:pt idx="7972">
                  <c:v>89.114000000000004</c:v>
                </c:pt>
                <c:pt idx="7973">
                  <c:v>88.614000000000004</c:v>
                </c:pt>
                <c:pt idx="7974">
                  <c:v>87.528000000000006</c:v>
                </c:pt>
                <c:pt idx="7975">
                  <c:v>86.585999999999999</c:v>
                </c:pt>
                <c:pt idx="7976">
                  <c:v>85.168000000000006</c:v>
                </c:pt>
                <c:pt idx="7977">
                  <c:v>82.834999999999994</c:v>
                </c:pt>
                <c:pt idx="7978">
                  <c:v>80.081000000000003</c:v>
                </c:pt>
                <c:pt idx="7979">
                  <c:v>74.703000000000003</c:v>
                </c:pt>
                <c:pt idx="7980">
                  <c:v>59.963000000000001</c:v>
                </c:pt>
                <c:pt idx="7981">
                  <c:v>69.971999999999994</c:v>
                </c:pt>
                <c:pt idx="7982">
                  <c:v>78.045000000000002</c:v>
                </c:pt>
                <c:pt idx="7983">
                  <c:v>81.819000000000003</c:v>
                </c:pt>
                <c:pt idx="7984">
                  <c:v>84.194999999999993</c:v>
                </c:pt>
                <c:pt idx="7985">
                  <c:v>85.683999999999997</c:v>
                </c:pt>
                <c:pt idx="7986">
                  <c:v>87.186000000000007</c:v>
                </c:pt>
                <c:pt idx="7987">
                  <c:v>88.188000000000002</c:v>
                </c:pt>
                <c:pt idx="7988">
                  <c:v>88.980999999999995</c:v>
                </c:pt>
                <c:pt idx="7989">
                  <c:v>89.158000000000001</c:v>
                </c:pt>
                <c:pt idx="7990">
                  <c:v>89.585999999999999</c:v>
                </c:pt>
                <c:pt idx="7991">
                  <c:v>89.754000000000005</c:v>
                </c:pt>
                <c:pt idx="7992">
                  <c:v>89.573999999999998</c:v>
                </c:pt>
                <c:pt idx="7993">
                  <c:v>88.933999999999997</c:v>
                </c:pt>
                <c:pt idx="7994">
                  <c:v>88.399000000000001</c:v>
                </c:pt>
                <c:pt idx="7995">
                  <c:v>87.730999999999995</c:v>
                </c:pt>
                <c:pt idx="7996">
                  <c:v>86.632999999999996</c:v>
                </c:pt>
                <c:pt idx="7997">
                  <c:v>84.742000000000004</c:v>
                </c:pt>
                <c:pt idx="7998">
                  <c:v>82.47</c:v>
                </c:pt>
                <c:pt idx="7999">
                  <c:v>79.575000000000003</c:v>
                </c:pt>
                <c:pt idx="8000">
                  <c:v>74.66</c:v>
                </c:pt>
                <c:pt idx="8001">
                  <c:v>56.561999999999998</c:v>
                </c:pt>
                <c:pt idx="8002">
                  <c:v>72.096999999999994</c:v>
                </c:pt>
                <c:pt idx="8003">
                  <c:v>78.477000000000004</c:v>
                </c:pt>
                <c:pt idx="8004">
                  <c:v>82.215000000000003</c:v>
                </c:pt>
                <c:pt idx="8005">
                  <c:v>84.248999999999995</c:v>
                </c:pt>
                <c:pt idx="8006">
                  <c:v>86.125</c:v>
                </c:pt>
                <c:pt idx="8007">
                  <c:v>87.563999999999993</c:v>
                </c:pt>
                <c:pt idx="8008">
                  <c:v>88.474999999999994</c:v>
                </c:pt>
                <c:pt idx="8009">
                  <c:v>88.757999999999996</c:v>
                </c:pt>
                <c:pt idx="8010">
                  <c:v>89.379000000000005</c:v>
                </c:pt>
                <c:pt idx="8011">
                  <c:v>89.713999999999999</c:v>
                </c:pt>
                <c:pt idx="8012">
                  <c:v>89.759</c:v>
                </c:pt>
                <c:pt idx="8013">
                  <c:v>89.231999999999999</c:v>
                </c:pt>
                <c:pt idx="8014">
                  <c:v>88.971999999999994</c:v>
                </c:pt>
                <c:pt idx="8015">
                  <c:v>88.477999999999994</c:v>
                </c:pt>
                <c:pt idx="8016">
                  <c:v>87.715000000000003</c:v>
                </c:pt>
                <c:pt idx="8017">
                  <c:v>86.100999999999999</c:v>
                </c:pt>
                <c:pt idx="8018">
                  <c:v>84.41</c:v>
                </c:pt>
                <c:pt idx="8019">
                  <c:v>82.227000000000004</c:v>
                </c:pt>
                <c:pt idx="8020">
                  <c:v>79.037999999999997</c:v>
                </c:pt>
                <c:pt idx="8021">
                  <c:v>72.322999999999993</c:v>
                </c:pt>
                <c:pt idx="8022">
                  <c:v>56.402000000000001</c:v>
                </c:pt>
                <c:pt idx="8023">
                  <c:v>74.384</c:v>
                </c:pt>
                <c:pt idx="8024">
                  <c:v>79.617000000000004</c:v>
                </c:pt>
                <c:pt idx="8025">
                  <c:v>82.6</c:v>
                </c:pt>
                <c:pt idx="8026">
                  <c:v>84.97</c:v>
                </c:pt>
                <c:pt idx="8027">
                  <c:v>86.603999999999999</c:v>
                </c:pt>
                <c:pt idx="8028">
                  <c:v>87.399000000000001</c:v>
                </c:pt>
                <c:pt idx="8029">
                  <c:v>88.460999999999999</c:v>
                </c:pt>
                <c:pt idx="8030">
                  <c:v>89.165000000000006</c:v>
                </c:pt>
                <c:pt idx="8031">
                  <c:v>89.611999999999995</c:v>
                </c:pt>
                <c:pt idx="8032">
                  <c:v>89.456999999999994</c:v>
                </c:pt>
                <c:pt idx="8033">
                  <c:v>89.576999999999998</c:v>
                </c:pt>
                <c:pt idx="8034">
                  <c:v>89.433000000000007</c:v>
                </c:pt>
                <c:pt idx="8035">
                  <c:v>89.113</c:v>
                </c:pt>
                <c:pt idx="8036">
                  <c:v>88.137</c:v>
                </c:pt>
                <c:pt idx="8037">
                  <c:v>87.31</c:v>
                </c:pt>
                <c:pt idx="8038">
                  <c:v>86.106999999999999</c:v>
                </c:pt>
                <c:pt idx="8039">
                  <c:v>84.542000000000002</c:v>
                </c:pt>
                <c:pt idx="8040">
                  <c:v>81.715999999999994</c:v>
                </c:pt>
                <c:pt idx="8041">
                  <c:v>77.878</c:v>
                </c:pt>
                <c:pt idx="8042">
                  <c:v>70.852000000000004</c:v>
                </c:pt>
                <c:pt idx="8043">
                  <c:v>61.99</c:v>
                </c:pt>
                <c:pt idx="8044">
                  <c:v>74.816999999999993</c:v>
                </c:pt>
                <c:pt idx="8045">
                  <c:v>80.331000000000003</c:v>
                </c:pt>
                <c:pt idx="8046">
                  <c:v>83.316000000000003</c:v>
                </c:pt>
                <c:pt idx="8047">
                  <c:v>85.427000000000007</c:v>
                </c:pt>
                <c:pt idx="8048">
                  <c:v>86.578999999999994</c:v>
                </c:pt>
                <c:pt idx="8049">
                  <c:v>87.873000000000005</c:v>
                </c:pt>
                <c:pt idx="8050">
                  <c:v>88.808000000000007</c:v>
                </c:pt>
                <c:pt idx="8051">
                  <c:v>89.415000000000006</c:v>
                </c:pt>
                <c:pt idx="8052">
                  <c:v>89.46</c:v>
                </c:pt>
                <c:pt idx="8053">
                  <c:v>89.760999999999996</c:v>
                </c:pt>
                <c:pt idx="8054">
                  <c:v>89.8</c:v>
                </c:pt>
                <c:pt idx="8055">
                  <c:v>89.563000000000002</c:v>
                </c:pt>
                <c:pt idx="8056">
                  <c:v>88.75</c:v>
                </c:pt>
                <c:pt idx="8057">
                  <c:v>88.152000000000001</c:v>
                </c:pt>
                <c:pt idx="8058">
                  <c:v>87.313999999999993</c:v>
                </c:pt>
                <c:pt idx="8059">
                  <c:v>86.046999999999997</c:v>
                </c:pt>
                <c:pt idx="8060">
                  <c:v>83.891999999999996</c:v>
                </c:pt>
                <c:pt idx="8061">
                  <c:v>81.379000000000005</c:v>
                </c:pt>
                <c:pt idx="8062">
                  <c:v>77.536000000000001</c:v>
                </c:pt>
                <c:pt idx="8063">
                  <c:v>69.509</c:v>
                </c:pt>
                <c:pt idx="8064">
                  <c:v>65.003</c:v>
                </c:pt>
                <c:pt idx="8065">
                  <c:v>76.802000000000007</c:v>
                </c:pt>
                <c:pt idx="8066">
                  <c:v>81.290999999999997</c:v>
                </c:pt>
                <c:pt idx="8067">
                  <c:v>83.837000000000003</c:v>
                </c:pt>
                <c:pt idx="8068">
                  <c:v>85.558000000000007</c:v>
                </c:pt>
                <c:pt idx="8069">
                  <c:v>87.09</c:v>
                </c:pt>
                <c:pt idx="8070">
                  <c:v>88.323999999999998</c:v>
                </c:pt>
                <c:pt idx="8071">
                  <c:v>89.099000000000004</c:v>
                </c:pt>
                <c:pt idx="8072">
                  <c:v>89.299000000000007</c:v>
                </c:pt>
                <c:pt idx="8073">
                  <c:v>89.65</c:v>
                </c:pt>
                <c:pt idx="8074">
                  <c:v>89.881</c:v>
                </c:pt>
                <c:pt idx="8075">
                  <c:v>89.986999999999995</c:v>
                </c:pt>
                <c:pt idx="8076">
                  <c:v>89.361000000000004</c:v>
                </c:pt>
                <c:pt idx="8077">
                  <c:v>88.89</c:v>
                </c:pt>
                <c:pt idx="8078">
                  <c:v>88.317999999999998</c:v>
                </c:pt>
                <c:pt idx="8079">
                  <c:v>86.927000000000007</c:v>
                </c:pt>
                <c:pt idx="8080">
                  <c:v>85.55</c:v>
                </c:pt>
                <c:pt idx="8081">
                  <c:v>83.644999999999996</c:v>
                </c:pt>
                <c:pt idx="8082">
                  <c:v>80.914000000000001</c:v>
                </c:pt>
                <c:pt idx="8083">
                  <c:v>76.382000000000005</c:v>
                </c:pt>
                <c:pt idx="8084">
                  <c:v>66.602999999999994</c:v>
                </c:pt>
                <c:pt idx="8085">
                  <c:v>68.878</c:v>
                </c:pt>
                <c:pt idx="8086">
                  <c:v>77.298000000000002</c:v>
                </c:pt>
                <c:pt idx="8087">
                  <c:v>80.927000000000007</c:v>
                </c:pt>
                <c:pt idx="8088">
                  <c:v>83.924999999999997</c:v>
                </c:pt>
                <c:pt idx="8089">
                  <c:v>86.016000000000005</c:v>
                </c:pt>
                <c:pt idx="8090">
                  <c:v>87.516999999999996</c:v>
                </c:pt>
                <c:pt idx="8091">
                  <c:v>88.22</c:v>
                </c:pt>
                <c:pt idx="8092">
                  <c:v>89.013000000000005</c:v>
                </c:pt>
                <c:pt idx="8093">
                  <c:v>89.649000000000001</c:v>
                </c:pt>
                <c:pt idx="8094">
                  <c:v>89.914000000000001</c:v>
                </c:pt>
                <c:pt idx="8095">
                  <c:v>89.753</c:v>
                </c:pt>
                <c:pt idx="8096">
                  <c:v>89.733999999999995</c:v>
                </c:pt>
                <c:pt idx="8097">
                  <c:v>89.492999999999995</c:v>
                </c:pt>
                <c:pt idx="8098">
                  <c:v>88.938000000000002</c:v>
                </c:pt>
                <c:pt idx="8099">
                  <c:v>87.888000000000005</c:v>
                </c:pt>
                <c:pt idx="8100">
                  <c:v>87.016000000000005</c:v>
                </c:pt>
                <c:pt idx="8101">
                  <c:v>85.634</c:v>
                </c:pt>
                <c:pt idx="8102">
                  <c:v>83.629000000000005</c:v>
                </c:pt>
                <c:pt idx="8103">
                  <c:v>80.563999999999993</c:v>
                </c:pt>
                <c:pt idx="8104">
                  <c:v>75.495999999999995</c:v>
                </c:pt>
                <c:pt idx="8105">
                  <c:v>61.890999999999998</c:v>
                </c:pt>
                <c:pt idx="8106">
                  <c:v>70.53</c:v>
                </c:pt>
                <c:pt idx="8107">
                  <c:v>77.941000000000003</c:v>
                </c:pt>
                <c:pt idx="8108">
                  <c:v>81.954999999999998</c:v>
                </c:pt>
                <c:pt idx="8109">
                  <c:v>84.454999999999998</c:v>
                </c:pt>
                <c:pt idx="8110">
                  <c:v>86.34</c:v>
                </c:pt>
                <c:pt idx="8111">
                  <c:v>87.320999999999998</c:v>
                </c:pt>
                <c:pt idx="8112">
                  <c:v>88.415999999999997</c:v>
                </c:pt>
                <c:pt idx="8113">
                  <c:v>89.245999999999995</c:v>
                </c:pt>
                <c:pt idx="8114">
                  <c:v>89.819000000000003</c:v>
                </c:pt>
                <c:pt idx="8115">
                  <c:v>89.745999999999995</c:v>
                </c:pt>
                <c:pt idx="8116">
                  <c:v>89.927000000000007</c:v>
                </c:pt>
                <c:pt idx="8117">
                  <c:v>89.816999999999993</c:v>
                </c:pt>
                <c:pt idx="8118">
                  <c:v>89.563000000000002</c:v>
                </c:pt>
                <c:pt idx="8119">
                  <c:v>88.578999999999994</c:v>
                </c:pt>
                <c:pt idx="8120">
                  <c:v>87.850999999999999</c:v>
                </c:pt>
                <c:pt idx="8121">
                  <c:v>86.808999999999997</c:v>
                </c:pt>
                <c:pt idx="8122">
                  <c:v>85.338999999999999</c:v>
                </c:pt>
                <c:pt idx="8123">
                  <c:v>82.637</c:v>
                </c:pt>
                <c:pt idx="8124">
                  <c:v>79.41</c:v>
                </c:pt>
                <c:pt idx="8125">
                  <c:v>74.382000000000005</c:v>
                </c:pt>
                <c:pt idx="8126">
                  <c:v>54.725000000000001</c:v>
                </c:pt>
                <c:pt idx="8127">
                  <c:v>72.798000000000002</c:v>
                </c:pt>
                <c:pt idx="8128">
                  <c:v>79.131</c:v>
                </c:pt>
                <c:pt idx="8129">
                  <c:v>82.698999999999998</c:v>
                </c:pt>
                <c:pt idx="8130">
                  <c:v>84.64</c:v>
                </c:pt>
                <c:pt idx="8131">
                  <c:v>86.481999999999999</c:v>
                </c:pt>
                <c:pt idx="8132">
                  <c:v>87.891999999999996</c:v>
                </c:pt>
                <c:pt idx="8133">
                  <c:v>88.831999999999994</c:v>
                </c:pt>
                <c:pt idx="8134">
                  <c:v>89.064999999999998</c:v>
                </c:pt>
                <c:pt idx="8135">
                  <c:v>89.68</c:v>
                </c:pt>
                <c:pt idx="8136">
                  <c:v>90.003</c:v>
                </c:pt>
                <c:pt idx="8137">
                  <c:v>90.076999999999998</c:v>
                </c:pt>
                <c:pt idx="8138">
                  <c:v>89.555999999999997</c:v>
                </c:pt>
                <c:pt idx="8139">
                  <c:v>89.340999999999994</c:v>
                </c:pt>
                <c:pt idx="8140">
                  <c:v>88.804000000000002</c:v>
                </c:pt>
                <c:pt idx="8141">
                  <c:v>88.043000000000006</c:v>
                </c:pt>
                <c:pt idx="8142">
                  <c:v>86.442999999999998</c:v>
                </c:pt>
                <c:pt idx="8143">
                  <c:v>84.814999999999998</c:v>
                </c:pt>
                <c:pt idx="8144">
                  <c:v>82.590999999999994</c:v>
                </c:pt>
                <c:pt idx="8145">
                  <c:v>79.227000000000004</c:v>
                </c:pt>
                <c:pt idx="8146">
                  <c:v>72.763999999999996</c:v>
                </c:pt>
                <c:pt idx="8147">
                  <c:v>56.313000000000002</c:v>
                </c:pt>
                <c:pt idx="8148">
                  <c:v>74.724000000000004</c:v>
                </c:pt>
                <c:pt idx="8149">
                  <c:v>79.959999999999994</c:v>
                </c:pt>
                <c:pt idx="8150">
                  <c:v>82.783000000000001</c:v>
                </c:pt>
                <c:pt idx="8151">
                  <c:v>85.253</c:v>
                </c:pt>
                <c:pt idx="8152">
                  <c:v>86.921999999999997</c:v>
                </c:pt>
                <c:pt idx="8153">
                  <c:v>88.153999999999996</c:v>
                </c:pt>
                <c:pt idx="8154">
                  <c:v>88.741</c:v>
                </c:pt>
                <c:pt idx="8155">
                  <c:v>89.483999999999995</c:v>
                </c:pt>
                <c:pt idx="8156">
                  <c:v>89.97</c:v>
                </c:pt>
                <c:pt idx="8157">
                  <c:v>90.197000000000003</c:v>
                </c:pt>
                <c:pt idx="8158">
                  <c:v>89.813000000000002</c:v>
                </c:pt>
                <c:pt idx="8159">
                  <c:v>89.730999999999995</c:v>
                </c:pt>
                <c:pt idx="8160">
                  <c:v>89.438999999999993</c:v>
                </c:pt>
                <c:pt idx="8161">
                  <c:v>88.834999999999994</c:v>
                </c:pt>
                <c:pt idx="8162">
                  <c:v>87.608000000000004</c:v>
                </c:pt>
                <c:pt idx="8163">
                  <c:v>86.435000000000002</c:v>
                </c:pt>
                <c:pt idx="8164">
                  <c:v>84.83</c:v>
                </c:pt>
                <c:pt idx="8165">
                  <c:v>82.450999999999993</c:v>
                </c:pt>
                <c:pt idx="8166">
                  <c:v>78.316999999999993</c:v>
                </c:pt>
                <c:pt idx="8167">
                  <c:v>70.59</c:v>
                </c:pt>
                <c:pt idx="8168">
                  <c:v>63.731000000000002</c:v>
                </c:pt>
                <c:pt idx="8169">
                  <c:v>75.653999999999996</c:v>
                </c:pt>
                <c:pt idx="8170">
                  <c:v>80.438000000000002</c:v>
                </c:pt>
                <c:pt idx="8171">
                  <c:v>83.665000000000006</c:v>
                </c:pt>
                <c:pt idx="8172">
                  <c:v>85.811000000000007</c:v>
                </c:pt>
                <c:pt idx="8173">
                  <c:v>87.293000000000006</c:v>
                </c:pt>
                <c:pt idx="8174">
                  <c:v>88.088999999999999</c:v>
                </c:pt>
                <c:pt idx="8175">
                  <c:v>89.069000000000003</c:v>
                </c:pt>
                <c:pt idx="8176">
                  <c:v>89.718999999999994</c:v>
                </c:pt>
                <c:pt idx="8177">
                  <c:v>90.164000000000001</c:v>
                </c:pt>
                <c:pt idx="8178">
                  <c:v>90.049000000000007</c:v>
                </c:pt>
                <c:pt idx="8179">
                  <c:v>90.037999999999997</c:v>
                </c:pt>
                <c:pt idx="8180">
                  <c:v>89.855999999999995</c:v>
                </c:pt>
                <c:pt idx="8181">
                  <c:v>89.088999999999999</c:v>
                </c:pt>
                <c:pt idx="8182">
                  <c:v>88.48</c:v>
                </c:pt>
                <c:pt idx="8183">
                  <c:v>87.546000000000006</c:v>
                </c:pt>
                <c:pt idx="8184">
                  <c:v>86.373000000000005</c:v>
                </c:pt>
                <c:pt idx="8185">
                  <c:v>84.233000000000004</c:v>
                </c:pt>
                <c:pt idx="8186">
                  <c:v>81.739000000000004</c:v>
                </c:pt>
                <c:pt idx="8187">
                  <c:v>77.825000000000003</c:v>
                </c:pt>
                <c:pt idx="8188">
                  <c:v>69.921999999999997</c:v>
                </c:pt>
                <c:pt idx="8189">
                  <c:v>64.492999999999995</c:v>
                </c:pt>
                <c:pt idx="8190">
                  <c:v>76.691000000000003</c:v>
                </c:pt>
                <c:pt idx="8191">
                  <c:v>81.385999999999996</c:v>
                </c:pt>
                <c:pt idx="8192">
                  <c:v>84.052999999999997</c:v>
                </c:pt>
                <c:pt idx="8193">
                  <c:v>85.772000000000006</c:v>
                </c:pt>
                <c:pt idx="8194">
                  <c:v>87.33</c:v>
                </c:pt>
                <c:pt idx="8195">
                  <c:v>88.569000000000003</c:v>
                </c:pt>
                <c:pt idx="8196">
                  <c:v>89.361999999999995</c:v>
                </c:pt>
                <c:pt idx="8197">
                  <c:v>89.566999999999993</c:v>
                </c:pt>
                <c:pt idx="8198">
                  <c:v>89.974999999999994</c:v>
                </c:pt>
                <c:pt idx="8199">
                  <c:v>90.197999999999993</c:v>
                </c:pt>
                <c:pt idx="8200">
                  <c:v>90.248999999999995</c:v>
                </c:pt>
                <c:pt idx="8201">
                  <c:v>89.628</c:v>
                </c:pt>
                <c:pt idx="8202">
                  <c:v>89.222999999999999</c:v>
                </c:pt>
                <c:pt idx="8203">
                  <c:v>88.668000000000006</c:v>
                </c:pt>
                <c:pt idx="8204">
                  <c:v>87.617999999999995</c:v>
                </c:pt>
                <c:pt idx="8205">
                  <c:v>85.849000000000004</c:v>
                </c:pt>
                <c:pt idx="8206">
                  <c:v>84.025000000000006</c:v>
                </c:pt>
                <c:pt idx="8207">
                  <c:v>81.281000000000006</c:v>
                </c:pt>
                <c:pt idx="8208">
                  <c:v>76.992999999999995</c:v>
                </c:pt>
                <c:pt idx="8209">
                  <c:v>67.358999999999995</c:v>
                </c:pt>
                <c:pt idx="8210">
                  <c:v>68.926000000000002</c:v>
                </c:pt>
                <c:pt idx="8211">
                  <c:v>77.632000000000005</c:v>
                </c:pt>
                <c:pt idx="8212">
                  <c:v>81.667000000000002</c:v>
                </c:pt>
                <c:pt idx="8213">
                  <c:v>84.049000000000007</c:v>
                </c:pt>
                <c:pt idx="8214">
                  <c:v>86.25</c:v>
                </c:pt>
                <c:pt idx="8215">
                  <c:v>87.804000000000002</c:v>
                </c:pt>
                <c:pt idx="8216">
                  <c:v>88.891000000000005</c:v>
                </c:pt>
                <c:pt idx="8217">
                  <c:v>89.171000000000006</c:v>
                </c:pt>
                <c:pt idx="8218">
                  <c:v>89.853999999999999</c:v>
                </c:pt>
                <c:pt idx="8219">
                  <c:v>90.19</c:v>
                </c:pt>
                <c:pt idx="8220">
                  <c:v>90.403999999999996</c:v>
                </c:pt>
                <c:pt idx="8221">
                  <c:v>89.912000000000006</c:v>
                </c:pt>
                <c:pt idx="8222">
                  <c:v>89.653000000000006</c:v>
                </c:pt>
                <c:pt idx="8223">
                  <c:v>89.161000000000001</c:v>
                </c:pt>
                <c:pt idx="8224">
                  <c:v>88.52</c:v>
                </c:pt>
                <c:pt idx="8225">
                  <c:v>87.186000000000007</c:v>
                </c:pt>
                <c:pt idx="8226">
                  <c:v>85.658000000000001</c:v>
                </c:pt>
                <c:pt idx="8227">
                  <c:v>83.703000000000003</c:v>
                </c:pt>
                <c:pt idx="8228">
                  <c:v>80.671999999999997</c:v>
                </c:pt>
                <c:pt idx="8229">
                  <c:v>75.394000000000005</c:v>
                </c:pt>
                <c:pt idx="8230">
                  <c:v>57.878999999999998</c:v>
                </c:pt>
                <c:pt idx="8231">
                  <c:v>71.721999999999994</c:v>
                </c:pt>
                <c:pt idx="8232">
                  <c:v>78.477000000000004</c:v>
                </c:pt>
                <c:pt idx="8233">
                  <c:v>82.388999999999996</c:v>
                </c:pt>
                <c:pt idx="8234">
                  <c:v>84.882000000000005</c:v>
                </c:pt>
                <c:pt idx="8235">
                  <c:v>86.751999999999995</c:v>
                </c:pt>
                <c:pt idx="8236">
                  <c:v>87.667000000000002</c:v>
                </c:pt>
                <c:pt idx="8237">
                  <c:v>88.751999999999995</c:v>
                </c:pt>
                <c:pt idx="8238">
                  <c:v>89.575000000000003</c:v>
                </c:pt>
                <c:pt idx="8239">
                  <c:v>90.173000000000002</c:v>
                </c:pt>
                <c:pt idx="8240">
                  <c:v>90.093999999999994</c:v>
                </c:pt>
                <c:pt idx="8241">
                  <c:v>90.302999999999997</c:v>
                </c:pt>
                <c:pt idx="8242">
                  <c:v>90.186999999999998</c:v>
                </c:pt>
                <c:pt idx="8243">
                  <c:v>89.9</c:v>
                </c:pt>
                <c:pt idx="8244">
                  <c:v>88.956000000000003</c:v>
                </c:pt>
                <c:pt idx="8245">
                  <c:v>88.259</c:v>
                </c:pt>
                <c:pt idx="8246">
                  <c:v>87.203000000000003</c:v>
                </c:pt>
                <c:pt idx="8247">
                  <c:v>85.662999999999997</c:v>
                </c:pt>
                <c:pt idx="8248">
                  <c:v>83.070999999999998</c:v>
                </c:pt>
                <c:pt idx="8249">
                  <c:v>79.927000000000007</c:v>
                </c:pt>
                <c:pt idx="8250">
                  <c:v>75.03</c:v>
                </c:pt>
                <c:pt idx="8251">
                  <c:v>56.000999999999998</c:v>
                </c:pt>
                <c:pt idx="8252">
                  <c:v>72.682000000000002</c:v>
                </c:pt>
                <c:pt idx="8253">
                  <c:v>79.206000000000003</c:v>
                </c:pt>
                <c:pt idx="8254">
                  <c:v>82.957999999999998</c:v>
                </c:pt>
                <c:pt idx="8255">
                  <c:v>85.356999999999999</c:v>
                </c:pt>
                <c:pt idx="8256">
                  <c:v>86.623000000000005</c:v>
                </c:pt>
                <c:pt idx="8257">
                  <c:v>88.135000000000005</c:v>
                </c:pt>
                <c:pt idx="8258">
                  <c:v>89.153000000000006</c:v>
                </c:pt>
                <c:pt idx="8259">
                  <c:v>89.793000000000006</c:v>
                </c:pt>
                <c:pt idx="8260">
                  <c:v>89.93</c:v>
                </c:pt>
                <c:pt idx="8261">
                  <c:v>90.31</c:v>
                </c:pt>
                <c:pt idx="8262">
                  <c:v>90.405000000000001</c:v>
                </c:pt>
                <c:pt idx="8263">
                  <c:v>90.298000000000002</c:v>
                </c:pt>
                <c:pt idx="8264">
                  <c:v>89.600999999999999</c:v>
                </c:pt>
                <c:pt idx="8265">
                  <c:v>89.04</c:v>
                </c:pt>
                <c:pt idx="8266">
                  <c:v>88.278999999999996</c:v>
                </c:pt>
                <c:pt idx="8267">
                  <c:v>87.134</c:v>
                </c:pt>
                <c:pt idx="8268">
                  <c:v>85.088999999999999</c:v>
                </c:pt>
                <c:pt idx="8269">
                  <c:v>82.707999999999998</c:v>
                </c:pt>
                <c:pt idx="8270">
                  <c:v>79.403999999999996</c:v>
                </c:pt>
                <c:pt idx="8271">
                  <c:v>73.477999999999994</c:v>
                </c:pt>
                <c:pt idx="8272">
                  <c:v>54.073999999999998</c:v>
                </c:pt>
                <c:pt idx="8273">
                  <c:v>75.11</c:v>
                </c:pt>
                <c:pt idx="8274">
                  <c:v>80.307000000000002</c:v>
                </c:pt>
                <c:pt idx="8275">
                  <c:v>83.495000000000005</c:v>
                </c:pt>
                <c:pt idx="8276">
                  <c:v>85.498000000000005</c:v>
                </c:pt>
                <c:pt idx="8277">
                  <c:v>87.241</c:v>
                </c:pt>
                <c:pt idx="8278">
                  <c:v>88.460999999999999</c:v>
                </c:pt>
                <c:pt idx="8279">
                  <c:v>88.977999999999994</c:v>
                </c:pt>
                <c:pt idx="8280">
                  <c:v>89.76</c:v>
                </c:pt>
                <c:pt idx="8281">
                  <c:v>90.221000000000004</c:v>
                </c:pt>
                <c:pt idx="8282">
                  <c:v>90.503</c:v>
                </c:pt>
                <c:pt idx="8283">
                  <c:v>90.134</c:v>
                </c:pt>
                <c:pt idx="8284">
                  <c:v>90.040999999999997</c:v>
                </c:pt>
                <c:pt idx="8285">
                  <c:v>89.703999999999994</c:v>
                </c:pt>
                <c:pt idx="8286">
                  <c:v>89.171000000000006</c:v>
                </c:pt>
                <c:pt idx="8287">
                  <c:v>87.903000000000006</c:v>
                </c:pt>
                <c:pt idx="8288">
                  <c:v>86.727999999999994</c:v>
                </c:pt>
                <c:pt idx="8289">
                  <c:v>85.103999999999999</c:v>
                </c:pt>
                <c:pt idx="8290">
                  <c:v>82.781999999999996</c:v>
                </c:pt>
                <c:pt idx="8291">
                  <c:v>78.721000000000004</c:v>
                </c:pt>
                <c:pt idx="8292">
                  <c:v>71.531000000000006</c:v>
                </c:pt>
                <c:pt idx="8293">
                  <c:v>62.11</c:v>
                </c:pt>
                <c:pt idx="8294">
                  <c:v>75.736999999999995</c:v>
                </c:pt>
                <c:pt idx="8295">
                  <c:v>80.582999999999998</c:v>
                </c:pt>
                <c:pt idx="8296">
                  <c:v>83.87</c:v>
                </c:pt>
                <c:pt idx="8297">
                  <c:v>86.025999999999996</c:v>
                </c:pt>
                <c:pt idx="8298">
                  <c:v>87.548000000000002</c:v>
                </c:pt>
                <c:pt idx="8299">
                  <c:v>88.335999999999999</c:v>
                </c:pt>
                <c:pt idx="8300">
                  <c:v>89.378</c:v>
                </c:pt>
                <c:pt idx="8301">
                  <c:v>90.018000000000001</c:v>
                </c:pt>
                <c:pt idx="8302">
                  <c:v>90.417000000000002</c:v>
                </c:pt>
                <c:pt idx="8303">
                  <c:v>90.293000000000006</c:v>
                </c:pt>
                <c:pt idx="8304">
                  <c:v>90.331999999999994</c:v>
                </c:pt>
                <c:pt idx="8305">
                  <c:v>90.188000000000002</c:v>
                </c:pt>
                <c:pt idx="8306">
                  <c:v>89.763000000000005</c:v>
                </c:pt>
                <c:pt idx="8307">
                  <c:v>88.680999999999997</c:v>
                </c:pt>
                <c:pt idx="8308">
                  <c:v>87.831000000000003</c:v>
                </c:pt>
                <c:pt idx="8309">
                  <c:v>86.665000000000006</c:v>
                </c:pt>
                <c:pt idx="8310">
                  <c:v>84.834000000000003</c:v>
                </c:pt>
                <c:pt idx="8311">
                  <c:v>82.007999999999996</c:v>
                </c:pt>
                <c:pt idx="8312">
                  <c:v>78.099000000000004</c:v>
                </c:pt>
                <c:pt idx="8313">
                  <c:v>69.869</c:v>
                </c:pt>
                <c:pt idx="8314">
                  <c:v>65.763999999999996</c:v>
                </c:pt>
                <c:pt idx="8315">
                  <c:v>76.849999999999994</c:v>
                </c:pt>
                <c:pt idx="8316">
                  <c:v>81.796999999999997</c:v>
                </c:pt>
                <c:pt idx="8317">
                  <c:v>84.501000000000005</c:v>
                </c:pt>
                <c:pt idx="8318">
                  <c:v>86.528999999999996</c:v>
                </c:pt>
                <c:pt idx="8319">
                  <c:v>87.545000000000002</c:v>
                </c:pt>
                <c:pt idx="8320">
                  <c:v>88.855000000000004</c:v>
                </c:pt>
                <c:pt idx="8321">
                  <c:v>89.697000000000003</c:v>
                </c:pt>
                <c:pt idx="8322">
                  <c:v>90.265000000000001</c:v>
                </c:pt>
                <c:pt idx="8323">
                  <c:v>90.194000000000003</c:v>
                </c:pt>
                <c:pt idx="8324">
                  <c:v>90.405000000000001</c:v>
                </c:pt>
                <c:pt idx="8325">
                  <c:v>90.506</c:v>
                </c:pt>
                <c:pt idx="8326">
                  <c:v>90.304000000000002</c:v>
                </c:pt>
                <c:pt idx="8327">
                  <c:v>89.46</c:v>
                </c:pt>
                <c:pt idx="8328">
                  <c:v>88.817999999999998</c:v>
                </c:pt>
                <c:pt idx="8329">
                  <c:v>87.817999999999998</c:v>
                </c:pt>
                <c:pt idx="8330">
                  <c:v>86.075999999999993</c:v>
                </c:pt>
                <c:pt idx="8331">
                  <c:v>84.233000000000004</c:v>
                </c:pt>
                <c:pt idx="8332">
                  <c:v>81.27</c:v>
                </c:pt>
                <c:pt idx="8333">
                  <c:v>77.033000000000001</c:v>
                </c:pt>
                <c:pt idx="8334">
                  <c:v>67.319999999999993</c:v>
                </c:pt>
                <c:pt idx="8335">
                  <c:v>69.483999999999995</c:v>
                </c:pt>
                <c:pt idx="8336">
                  <c:v>78.132999999999996</c:v>
                </c:pt>
                <c:pt idx="8337">
                  <c:v>82.096000000000004</c:v>
                </c:pt>
                <c:pt idx="8338">
                  <c:v>84.424000000000007</c:v>
                </c:pt>
                <c:pt idx="8339">
                  <c:v>86.600999999999999</c:v>
                </c:pt>
                <c:pt idx="8340">
                  <c:v>88.141000000000005</c:v>
                </c:pt>
                <c:pt idx="8341">
                  <c:v>89.248999999999995</c:v>
                </c:pt>
                <c:pt idx="8342">
                  <c:v>89.533000000000001</c:v>
                </c:pt>
                <c:pt idx="8343">
                  <c:v>90.222999999999999</c:v>
                </c:pt>
                <c:pt idx="8344">
                  <c:v>90.534999999999997</c:v>
                </c:pt>
                <c:pt idx="8345">
                  <c:v>90.731999999999999</c:v>
                </c:pt>
                <c:pt idx="8346">
                  <c:v>90.281999999999996</c:v>
                </c:pt>
                <c:pt idx="8347">
                  <c:v>90.05</c:v>
                </c:pt>
                <c:pt idx="8348">
                  <c:v>89.542000000000002</c:v>
                </c:pt>
                <c:pt idx="8349">
                  <c:v>88.858000000000004</c:v>
                </c:pt>
                <c:pt idx="8350">
                  <c:v>87.59</c:v>
                </c:pt>
                <c:pt idx="8351">
                  <c:v>86.135000000000005</c:v>
                </c:pt>
                <c:pt idx="8352">
                  <c:v>84.218000000000004</c:v>
                </c:pt>
                <c:pt idx="8353">
                  <c:v>81.506</c:v>
                </c:pt>
                <c:pt idx="8354">
                  <c:v>76.152000000000001</c:v>
                </c:pt>
                <c:pt idx="8355">
                  <c:v>61.814999999999998</c:v>
                </c:pt>
                <c:pt idx="8356">
                  <c:v>71.38</c:v>
                </c:pt>
                <c:pt idx="8357">
                  <c:v>79.052000000000007</c:v>
                </c:pt>
                <c:pt idx="8358">
                  <c:v>82.384</c:v>
                </c:pt>
                <c:pt idx="8359">
                  <c:v>85.031000000000006</c:v>
                </c:pt>
                <c:pt idx="8360">
                  <c:v>87.01</c:v>
                </c:pt>
                <c:pt idx="8361">
                  <c:v>88.346000000000004</c:v>
                </c:pt>
                <c:pt idx="8362">
                  <c:v>88.93</c:v>
                </c:pt>
                <c:pt idx="8363">
                  <c:v>89.816999999999993</c:v>
                </c:pt>
                <c:pt idx="8364">
                  <c:v>90.445999999999998</c:v>
                </c:pt>
                <c:pt idx="8365">
                  <c:v>90.778000000000006</c:v>
                </c:pt>
                <c:pt idx="8366">
                  <c:v>90.497</c:v>
                </c:pt>
                <c:pt idx="8367">
                  <c:v>90.364999999999995</c:v>
                </c:pt>
                <c:pt idx="8368">
                  <c:v>90.147000000000006</c:v>
                </c:pt>
                <c:pt idx="8369">
                  <c:v>89.619</c:v>
                </c:pt>
                <c:pt idx="8370">
                  <c:v>88.48</c:v>
                </c:pt>
                <c:pt idx="8371">
                  <c:v>87.341999999999999</c:v>
                </c:pt>
                <c:pt idx="8372">
                  <c:v>85.873000000000005</c:v>
                </c:pt>
                <c:pt idx="8373">
                  <c:v>83.759</c:v>
                </c:pt>
                <c:pt idx="8374">
                  <c:v>80.233000000000004</c:v>
                </c:pt>
                <c:pt idx="8375">
                  <c:v>74.849999999999994</c:v>
                </c:pt>
                <c:pt idx="8376">
                  <c:v>54.253</c:v>
                </c:pt>
                <c:pt idx="8377">
                  <c:v>72.757000000000005</c:v>
                </c:pt>
                <c:pt idx="8378">
                  <c:v>79.483000000000004</c:v>
                </c:pt>
                <c:pt idx="8379">
                  <c:v>83.311999999999998</c:v>
                </c:pt>
                <c:pt idx="8380">
                  <c:v>85.676000000000002</c:v>
                </c:pt>
                <c:pt idx="8381">
                  <c:v>86.917000000000002</c:v>
                </c:pt>
                <c:pt idx="8382">
                  <c:v>88.412999999999997</c:v>
                </c:pt>
                <c:pt idx="8383">
                  <c:v>89.402000000000001</c:v>
                </c:pt>
                <c:pt idx="8384">
                  <c:v>90.078999999999994</c:v>
                </c:pt>
                <c:pt idx="8385">
                  <c:v>90.174999999999997</c:v>
                </c:pt>
                <c:pt idx="8386">
                  <c:v>90.551000000000002</c:v>
                </c:pt>
                <c:pt idx="8387">
                  <c:v>90.632000000000005</c:v>
                </c:pt>
                <c:pt idx="8388">
                  <c:v>90.561000000000007</c:v>
                </c:pt>
                <c:pt idx="8389">
                  <c:v>89.873999999999995</c:v>
                </c:pt>
                <c:pt idx="8390">
                  <c:v>89.373000000000005</c:v>
                </c:pt>
                <c:pt idx="8391">
                  <c:v>88.611000000000004</c:v>
                </c:pt>
                <c:pt idx="8392">
                  <c:v>87.418000000000006</c:v>
                </c:pt>
                <c:pt idx="8393">
                  <c:v>85.451999999999998</c:v>
                </c:pt>
                <c:pt idx="8394">
                  <c:v>83.138000000000005</c:v>
                </c:pt>
                <c:pt idx="8395">
                  <c:v>79.852999999999994</c:v>
                </c:pt>
                <c:pt idx="8396">
                  <c:v>73.775999999999996</c:v>
                </c:pt>
                <c:pt idx="8397">
                  <c:v>51.012</c:v>
                </c:pt>
                <c:pt idx="8398">
                  <c:v>75.254999999999995</c:v>
                </c:pt>
                <c:pt idx="8399">
                  <c:v>80.498000000000005</c:v>
                </c:pt>
                <c:pt idx="8400">
                  <c:v>83.742999999999995</c:v>
                </c:pt>
                <c:pt idx="8401">
                  <c:v>85.695999999999998</c:v>
                </c:pt>
                <c:pt idx="8402">
                  <c:v>87.47</c:v>
                </c:pt>
                <c:pt idx="8403">
                  <c:v>88.756</c:v>
                </c:pt>
                <c:pt idx="8404">
                  <c:v>89.665999999999997</c:v>
                </c:pt>
                <c:pt idx="8405">
                  <c:v>89.91</c:v>
                </c:pt>
                <c:pt idx="8406">
                  <c:v>90.451999999999998</c:v>
                </c:pt>
                <c:pt idx="8407">
                  <c:v>90.781000000000006</c:v>
                </c:pt>
                <c:pt idx="8408">
                  <c:v>90.793999999999997</c:v>
                </c:pt>
                <c:pt idx="8409">
                  <c:v>90.253</c:v>
                </c:pt>
                <c:pt idx="8410">
                  <c:v>89.953999999999994</c:v>
                </c:pt>
                <c:pt idx="8411">
                  <c:v>89.421000000000006</c:v>
                </c:pt>
                <c:pt idx="8412">
                  <c:v>88.570999999999998</c:v>
                </c:pt>
                <c:pt idx="8413">
                  <c:v>86.936000000000007</c:v>
                </c:pt>
                <c:pt idx="8414">
                  <c:v>85.182000000000002</c:v>
                </c:pt>
                <c:pt idx="8415">
                  <c:v>82.766999999999996</c:v>
                </c:pt>
                <c:pt idx="8416">
                  <c:v>79.147000000000006</c:v>
                </c:pt>
                <c:pt idx="8417">
                  <c:v>71.536000000000001</c:v>
                </c:pt>
                <c:pt idx="8418">
                  <c:v>65.015000000000001</c:v>
                </c:pt>
                <c:pt idx="8419">
                  <c:v>76.585999999999999</c:v>
                </c:pt>
                <c:pt idx="8420">
                  <c:v>81.426000000000002</c:v>
                </c:pt>
                <c:pt idx="8421">
                  <c:v>84.117000000000004</c:v>
                </c:pt>
                <c:pt idx="8422">
                  <c:v>86.367000000000004</c:v>
                </c:pt>
                <c:pt idx="8423">
                  <c:v>87.915000000000006</c:v>
                </c:pt>
                <c:pt idx="8424">
                  <c:v>89.088999999999999</c:v>
                </c:pt>
                <c:pt idx="8425">
                  <c:v>89.667000000000002</c:v>
                </c:pt>
                <c:pt idx="8426">
                  <c:v>90.311999999999998</c:v>
                </c:pt>
                <c:pt idx="8427">
                  <c:v>90.727000000000004</c:v>
                </c:pt>
                <c:pt idx="8428">
                  <c:v>90.564999999999998</c:v>
                </c:pt>
                <c:pt idx="8429">
                  <c:v>90.626000000000005</c:v>
                </c:pt>
                <c:pt idx="8430">
                  <c:v>90.418999999999997</c:v>
                </c:pt>
                <c:pt idx="8431">
                  <c:v>90.067999999999998</c:v>
                </c:pt>
                <c:pt idx="8432">
                  <c:v>89.025000000000006</c:v>
                </c:pt>
                <c:pt idx="8433">
                  <c:v>88.161000000000001</c:v>
                </c:pt>
                <c:pt idx="8434">
                  <c:v>86.915999999999997</c:v>
                </c:pt>
                <c:pt idx="8435">
                  <c:v>85.186999999999998</c:v>
                </c:pt>
                <c:pt idx="8436">
                  <c:v>82.335999999999999</c:v>
                </c:pt>
                <c:pt idx="8437">
                  <c:v>78.415000000000006</c:v>
                </c:pt>
                <c:pt idx="8438">
                  <c:v>70.078000000000003</c:v>
                </c:pt>
                <c:pt idx="8439">
                  <c:v>65.981999999999999</c:v>
                </c:pt>
                <c:pt idx="8440">
                  <c:v>77.06</c:v>
                </c:pt>
                <c:pt idx="8441">
                  <c:v>81.983999999999995</c:v>
                </c:pt>
                <c:pt idx="8442">
                  <c:v>84.694000000000003</c:v>
                </c:pt>
                <c:pt idx="8443">
                  <c:v>86.781000000000006</c:v>
                </c:pt>
                <c:pt idx="8444">
                  <c:v>87.820999999999998</c:v>
                </c:pt>
                <c:pt idx="8445">
                  <c:v>89.159000000000006</c:v>
                </c:pt>
                <c:pt idx="8446">
                  <c:v>89.986000000000004</c:v>
                </c:pt>
                <c:pt idx="8447">
                  <c:v>90.551000000000002</c:v>
                </c:pt>
                <c:pt idx="8448">
                  <c:v>90.501999999999995</c:v>
                </c:pt>
                <c:pt idx="8449">
                  <c:v>90.772000000000006</c:v>
                </c:pt>
                <c:pt idx="8450">
                  <c:v>90.861000000000004</c:v>
                </c:pt>
                <c:pt idx="8451">
                  <c:v>90.600999999999999</c:v>
                </c:pt>
                <c:pt idx="8452">
                  <c:v>89.781999999999996</c:v>
                </c:pt>
                <c:pt idx="8453">
                  <c:v>89.203000000000003</c:v>
                </c:pt>
                <c:pt idx="8454">
                  <c:v>88.236000000000004</c:v>
                </c:pt>
                <c:pt idx="8455">
                  <c:v>86.826999999999998</c:v>
                </c:pt>
                <c:pt idx="8456">
                  <c:v>84.6</c:v>
                </c:pt>
                <c:pt idx="8457">
                  <c:v>81.787999999999997</c:v>
                </c:pt>
                <c:pt idx="8458">
                  <c:v>77.588999999999999</c:v>
                </c:pt>
                <c:pt idx="8459">
                  <c:v>68.201999999999998</c:v>
                </c:pt>
                <c:pt idx="8460">
                  <c:v>68.704999999999998</c:v>
                </c:pt>
                <c:pt idx="8461">
                  <c:v>78.132999999999996</c:v>
                </c:pt>
                <c:pt idx="8462">
                  <c:v>82.293999999999997</c:v>
                </c:pt>
                <c:pt idx="8463">
                  <c:v>85.049000000000007</c:v>
                </c:pt>
                <c:pt idx="8464">
                  <c:v>86.694000000000003</c:v>
                </c:pt>
                <c:pt idx="8465">
                  <c:v>88.347999999999999</c:v>
                </c:pt>
                <c:pt idx="8466">
                  <c:v>89.501999999999995</c:v>
                </c:pt>
                <c:pt idx="8467">
                  <c:v>90.177999999999997</c:v>
                </c:pt>
                <c:pt idx="8468">
                  <c:v>90.369</c:v>
                </c:pt>
                <c:pt idx="8469">
                  <c:v>90.715000000000003</c:v>
                </c:pt>
                <c:pt idx="8470">
                  <c:v>90.974000000000004</c:v>
                </c:pt>
                <c:pt idx="8471">
                  <c:v>90.914000000000001</c:v>
                </c:pt>
                <c:pt idx="8472">
                  <c:v>90.227000000000004</c:v>
                </c:pt>
                <c:pt idx="8473">
                  <c:v>89.671000000000006</c:v>
                </c:pt>
                <c:pt idx="8474">
                  <c:v>89.040999999999997</c:v>
                </c:pt>
                <c:pt idx="8475">
                  <c:v>87.772000000000006</c:v>
                </c:pt>
                <c:pt idx="8476">
                  <c:v>86.319000000000003</c:v>
                </c:pt>
                <c:pt idx="8477">
                  <c:v>84.203999999999994</c:v>
                </c:pt>
                <c:pt idx="8478">
                  <c:v>81.542000000000002</c:v>
                </c:pt>
                <c:pt idx="8479">
                  <c:v>76.341999999999999</c:v>
                </c:pt>
                <c:pt idx="8480">
                  <c:v>61.399000000000001</c:v>
                </c:pt>
                <c:pt idx="8481">
                  <c:v>72.302999999999997</c:v>
                </c:pt>
                <c:pt idx="8482">
                  <c:v>79.471999999999994</c:v>
                </c:pt>
                <c:pt idx="8483">
                  <c:v>82.680999999999997</c:v>
                </c:pt>
                <c:pt idx="8484">
                  <c:v>85.308000000000007</c:v>
                </c:pt>
                <c:pt idx="8485">
                  <c:v>87.287000000000006</c:v>
                </c:pt>
                <c:pt idx="8486">
                  <c:v>88.652000000000001</c:v>
                </c:pt>
                <c:pt idx="8487">
                  <c:v>89.197999999999993</c:v>
                </c:pt>
                <c:pt idx="8488">
                  <c:v>90.08</c:v>
                </c:pt>
                <c:pt idx="8489">
                  <c:v>90.712999999999994</c:v>
                </c:pt>
                <c:pt idx="8490">
                  <c:v>91.043999999999997</c:v>
                </c:pt>
                <c:pt idx="8491">
                  <c:v>90.783000000000001</c:v>
                </c:pt>
                <c:pt idx="8492">
                  <c:v>90.68</c:v>
                </c:pt>
                <c:pt idx="8493">
                  <c:v>90.444999999999993</c:v>
                </c:pt>
                <c:pt idx="8494">
                  <c:v>89.882999999999996</c:v>
                </c:pt>
                <c:pt idx="8495">
                  <c:v>88.786000000000001</c:v>
                </c:pt>
                <c:pt idx="8496">
                  <c:v>87.68</c:v>
                </c:pt>
                <c:pt idx="8497">
                  <c:v>86.200999999999993</c:v>
                </c:pt>
                <c:pt idx="8498">
                  <c:v>83.978999999999999</c:v>
                </c:pt>
                <c:pt idx="8499">
                  <c:v>80.528999999999996</c:v>
                </c:pt>
                <c:pt idx="8500">
                  <c:v>75.307000000000002</c:v>
                </c:pt>
                <c:pt idx="8501">
                  <c:v>55.094999999999999</c:v>
                </c:pt>
                <c:pt idx="8502">
                  <c:v>73.59</c:v>
                </c:pt>
                <c:pt idx="8503">
                  <c:v>79.483000000000004</c:v>
                </c:pt>
                <c:pt idx="8504">
                  <c:v>83.472999999999999</c:v>
                </c:pt>
                <c:pt idx="8505">
                  <c:v>85.968000000000004</c:v>
                </c:pt>
                <c:pt idx="8506">
                  <c:v>87.632999999999996</c:v>
                </c:pt>
                <c:pt idx="8507">
                  <c:v>88.602999999999994</c:v>
                </c:pt>
                <c:pt idx="8508">
                  <c:v>89.674999999999997</c:v>
                </c:pt>
                <c:pt idx="8509">
                  <c:v>90.391000000000005</c:v>
                </c:pt>
                <c:pt idx="8510">
                  <c:v>90.891000000000005</c:v>
                </c:pt>
                <c:pt idx="8511">
                  <c:v>90.762</c:v>
                </c:pt>
                <c:pt idx="8512">
                  <c:v>90.852999999999994</c:v>
                </c:pt>
                <c:pt idx="8513">
                  <c:v>90.795000000000002</c:v>
                </c:pt>
                <c:pt idx="8514">
                  <c:v>90.531999999999996</c:v>
                </c:pt>
                <c:pt idx="8515">
                  <c:v>89.552000000000007</c:v>
                </c:pt>
                <c:pt idx="8516">
                  <c:v>88.72</c:v>
                </c:pt>
                <c:pt idx="8517">
                  <c:v>87.596999999999994</c:v>
                </c:pt>
                <c:pt idx="8518">
                  <c:v>86.055000000000007</c:v>
                </c:pt>
                <c:pt idx="8519">
                  <c:v>83.319000000000003</c:v>
                </c:pt>
                <c:pt idx="8520">
                  <c:v>79.751999999999995</c:v>
                </c:pt>
                <c:pt idx="8521">
                  <c:v>73.516999999999996</c:v>
                </c:pt>
                <c:pt idx="8522">
                  <c:v>55.107999999999997</c:v>
                </c:pt>
                <c:pt idx="8523">
                  <c:v>75.662999999999997</c:v>
                </c:pt>
                <c:pt idx="8524">
                  <c:v>81.09</c:v>
                </c:pt>
                <c:pt idx="8525">
                  <c:v>84.174000000000007</c:v>
                </c:pt>
                <c:pt idx="8526">
                  <c:v>85.971000000000004</c:v>
                </c:pt>
                <c:pt idx="8527">
                  <c:v>87.793000000000006</c:v>
                </c:pt>
                <c:pt idx="8528">
                  <c:v>89.078999999999994</c:v>
                </c:pt>
                <c:pt idx="8529">
                  <c:v>90.013999999999996</c:v>
                </c:pt>
                <c:pt idx="8530">
                  <c:v>90.251999999999995</c:v>
                </c:pt>
                <c:pt idx="8531">
                  <c:v>90.781999999999996</c:v>
                </c:pt>
                <c:pt idx="8532">
                  <c:v>91.069000000000003</c:v>
                </c:pt>
                <c:pt idx="8533">
                  <c:v>91.13</c:v>
                </c:pt>
                <c:pt idx="8534">
                  <c:v>90.549000000000007</c:v>
                </c:pt>
                <c:pt idx="8535">
                  <c:v>90.248999999999995</c:v>
                </c:pt>
                <c:pt idx="8536">
                  <c:v>89.697000000000003</c:v>
                </c:pt>
                <c:pt idx="8537">
                  <c:v>88.884</c:v>
                </c:pt>
                <c:pt idx="8538">
                  <c:v>87.275999999999996</c:v>
                </c:pt>
                <c:pt idx="8539">
                  <c:v>85.63</c:v>
                </c:pt>
                <c:pt idx="8540">
                  <c:v>83.278000000000006</c:v>
                </c:pt>
                <c:pt idx="8541">
                  <c:v>79.617000000000004</c:v>
                </c:pt>
                <c:pt idx="8542">
                  <c:v>72.497</c:v>
                </c:pt>
                <c:pt idx="8543">
                  <c:v>63.536000000000001</c:v>
                </c:pt>
                <c:pt idx="8544">
                  <c:v>76.465000000000003</c:v>
                </c:pt>
                <c:pt idx="8545">
                  <c:v>81.581999999999994</c:v>
                </c:pt>
                <c:pt idx="8546">
                  <c:v>84.253</c:v>
                </c:pt>
                <c:pt idx="8547">
                  <c:v>86.603999999999999</c:v>
                </c:pt>
                <c:pt idx="8548">
                  <c:v>88.15</c:v>
                </c:pt>
                <c:pt idx="8549">
                  <c:v>89.308000000000007</c:v>
                </c:pt>
                <c:pt idx="8550">
                  <c:v>89.870999999999995</c:v>
                </c:pt>
                <c:pt idx="8551">
                  <c:v>90.561000000000007</c:v>
                </c:pt>
                <c:pt idx="8552">
                  <c:v>91.028999999999996</c:v>
                </c:pt>
                <c:pt idx="8553">
                  <c:v>91.233999999999995</c:v>
                </c:pt>
                <c:pt idx="8554">
                  <c:v>90.796999999999997</c:v>
                </c:pt>
                <c:pt idx="8555">
                  <c:v>90.677000000000007</c:v>
                </c:pt>
                <c:pt idx="8556">
                  <c:v>90.36</c:v>
                </c:pt>
                <c:pt idx="8557">
                  <c:v>89.679000000000002</c:v>
                </c:pt>
                <c:pt idx="8558">
                  <c:v>88.412999999999997</c:v>
                </c:pt>
                <c:pt idx="8559">
                  <c:v>87.203999999999994</c:v>
                </c:pt>
                <c:pt idx="8560">
                  <c:v>85.448999999999998</c:v>
                </c:pt>
                <c:pt idx="8561">
                  <c:v>83.03</c:v>
                </c:pt>
                <c:pt idx="8562">
                  <c:v>78.778999999999996</c:v>
                </c:pt>
                <c:pt idx="8563">
                  <c:v>69.778000000000006</c:v>
                </c:pt>
                <c:pt idx="8564">
                  <c:v>67.481999999999999</c:v>
                </c:pt>
                <c:pt idx="8565">
                  <c:v>77.816999999999993</c:v>
                </c:pt>
                <c:pt idx="8566">
                  <c:v>82.075000000000003</c:v>
                </c:pt>
                <c:pt idx="8567">
                  <c:v>84.995000000000005</c:v>
                </c:pt>
                <c:pt idx="8568">
                  <c:v>87.105000000000004</c:v>
                </c:pt>
                <c:pt idx="8569">
                  <c:v>88.471000000000004</c:v>
                </c:pt>
                <c:pt idx="8570">
                  <c:v>89.3</c:v>
                </c:pt>
                <c:pt idx="8571">
                  <c:v>90.162999999999997</c:v>
                </c:pt>
                <c:pt idx="8572">
                  <c:v>90.781999999999996</c:v>
                </c:pt>
                <c:pt idx="8573">
                  <c:v>90.703000000000003</c:v>
                </c:pt>
                <c:pt idx="8574">
                  <c:v>90.966999999999999</c:v>
                </c:pt>
                <c:pt idx="8575">
                  <c:v>91.022000000000006</c:v>
                </c:pt>
                <c:pt idx="8576">
                  <c:v>90.8</c:v>
                </c:pt>
                <c:pt idx="8577">
                  <c:v>89.971000000000004</c:v>
                </c:pt>
                <c:pt idx="8578">
                  <c:v>89.402000000000001</c:v>
                </c:pt>
                <c:pt idx="8579">
                  <c:v>88.331999999999994</c:v>
                </c:pt>
                <c:pt idx="8580">
                  <c:v>87.01</c:v>
                </c:pt>
                <c:pt idx="8581">
                  <c:v>84.837999999999994</c:v>
                </c:pt>
                <c:pt idx="8582">
                  <c:v>81.995000000000005</c:v>
                </c:pt>
                <c:pt idx="8583">
                  <c:v>77.551000000000002</c:v>
                </c:pt>
                <c:pt idx="8584">
                  <c:v>68.057000000000002</c:v>
                </c:pt>
                <c:pt idx="8585">
                  <c:v>69.311999999999998</c:v>
                </c:pt>
                <c:pt idx="8586">
                  <c:v>78.512</c:v>
                </c:pt>
                <c:pt idx="8587">
                  <c:v>82.631</c:v>
                </c:pt>
                <c:pt idx="8588">
                  <c:v>85.394999999999996</c:v>
                </c:pt>
                <c:pt idx="8589">
                  <c:v>86.992999999999995</c:v>
                </c:pt>
                <c:pt idx="8590">
                  <c:v>88.632999999999996</c:v>
                </c:pt>
                <c:pt idx="8591">
                  <c:v>89.757999999999996</c:v>
                </c:pt>
                <c:pt idx="8592">
                  <c:v>90.441000000000003</c:v>
                </c:pt>
                <c:pt idx="8593">
                  <c:v>90.662000000000006</c:v>
                </c:pt>
                <c:pt idx="8594">
                  <c:v>91.028000000000006</c:v>
                </c:pt>
                <c:pt idx="8595">
                  <c:v>91.257999999999996</c:v>
                </c:pt>
                <c:pt idx="8596">
                  <c:v>91.176000000000002</c:v>
                </c:pt>
                <c:pt idx="8597">
                  <c:v>90.534000000000006</c:v>
                </c:pt>
                <c:pt idx="8598">
                  <c:v>90.025999999999996</c:v>
                </c:pt>
                <c:pt idx="8599">
                  <c:v>89.396000000000001</c:v>
                </c:pt>
                <c:pt idx="8600">
                  <c:v>88.463999999999999</c:v>
                </c:pt>
                <c:pt idx="8601">
                  <c:v>86.605999999999995</c:v>
                </c:pt>
                <c:pt idx="8602">
                  <c:v>84.600999999999999</c:v>
                </c:pt>
                <c:pt idx="8603">
                  <c:v>81.945999999999998</c:v>
                </c:pt>
                <c:pt idx="8604">
                  <c:v>76.933000000000007</c:v>
                </c:pt>
                <c:pt idx="8605">
                  <c:v>63.133000000000003</c:v>
                </c:pt>
                <c:pt idx="8606">
                  <c:v>72.155000000000001</c:v>
                </c:pt>
                <c:pt idx="8607">
                  <c:v>79.748000000000005</c:v>
                </c:pt>
                <c:pt idx="8608">
                  <c:v>83.405000000000001</c:v>
                </c:pt>
                <c:pt idx="8609">
                  <c:v>85.474000000000004</c:v>
                </c:pt>
                <c:pt idx="8610">
                  <c:v>87.555000000000007</c:v>
                </c:pt>
                <c:pt idx="8611">
                  <c:v>88.959000000000003</c:v>
                </c:pt>
                <c:pt idx="8612">
                  <c:v>89.906000000000006</c:v>
                </c:pt>
                <c:pt idx="8613">
                  <c:v>90.271000000000001</c:v>
                </c:pt>
                <c:pt idx="8614">
                  <c:v>90.921999999999997</c:v>
                </c:pt>
                <c:pt idx="8615">
                  <c:v>91.308999999999997</c:v>
                </c:pt>
                <c:pt idx="8616">
                  <c:v>91.444000000000003</c:v>
                </c:pt>
                <c:pt idx="8617">
                  <c:v>90.88</c:v>
                </c:pt>
                <c:pt idx="8618">
                  <c:v>90.614000000000004</c:v>
                </c:pt>
                <c:pt idx="8619">
                  <c:v>90.116</c:v>
                </c:pt>
                <c:pt idx="8620">
                  <c:v>89.447000000000003</c:v>
                </c:pt>
                <c:pt idx="8621">
                  <c:v>87.921999999999997</c:v>
                </c:pt>
                <c:pt idx="8622">
                  <c:v>86.305999999999997</c:v>
                </c:pt>
                <c:pt idx="8623">
                  <c:v>84.143000000000001</c:v>
                </c:pt>
                <c:pt idx="8624">
                  <c:v>80.781999999999996</c:v>
                </c:pt>
                <c:pt idx="8625">
                  <c:v>75.471999999999994</c:v>
                </c:pt>
                <c:pt idx="8626">
                  <c:v>48.215000000000003</c:v>
                </c:pt>
                <c:pt idx="8627">
                  <c:v>74.200999999999993</c:v>
                </c:pt>
                <c:pt idx="8628">
                  <c:v>79.823999999999998</c:v>
                </c:pt>
                <c:pt idx="8629">
                  <c:v>83.769000000000005</c:v>
                </c:pt>
                <c:pt idx="8630">
                  <c:v>86.263999999999996</c:v>
                </c:pt>
                <c:pt idx="8631">
                  <c:v>87.936000000000007</c:v>
                </c:pt>
                <c:pt idx="8632">
                  <c:v>88.855999999999995</c:v>
                </c:pt>
                <c:pt idx="8633">
                  <c:v>89.924000000000007</c:v>
                </c:pt>
                <c:pt idx="8634">
                  <c:v>90.635000000000005</c:v>
                </c:pt>
                <c:pt idx="8635">
                  <c:v>91.168000000000006</c:v>
                </c:pt>
                <c:pt idx="8636">
                  <c:v>91.045000000000002</c:v>
                </c:pt>
                <c:pt idx="8637">
                  <c:v>91.177000000000007</c:v>
                </c:pt>
                <c:pt idx="8638">
                  <c:v>91.114999999999995</c:v>
                </c:pt>
                <c:pt idx="8639">
                  <c:v>90.823999999999998</c:v>
                </c:pt>
                <c:pt idx="8640">
                  <c:v>89.9</c:v>
                </c:pt>
                <c:pt idx="8641">
                  <c:v>89.11</c:v>
                </c:pt>
                <c:pt idx="8642">
                  <c:v>87.977000000000004</c:v>
                </c:pt>
                <c:pt idx="8643">
                  <c:v>86.38</c:v>
                </c:pt>
                <c:pt idx="8644">
                  <c:v>83.78</c:v>
                </c:pt>
                <c:pt idx="8645">
                  <c:v>80.31</c:v>
                </c:pt>
                <c:pt idx="8646">
                  <c:v>74.355000000000004</c:v>
                </c:pt>
                <c:pt idx="8647">
                  <c:v>51.985999999999997</c:v>
                </c:pt>
                <c:pt idx="8648">
                  <c:v>75.405000000000001</c:v>
                </c:pt>
                <c:pt idx="8649">
                  <c:v>81.055000000000007</c:v>
                </c:pt>
                <c:pt idx="8650">
                  <c:v>84.326999999999998</c:v>
                </c:pt>
                <c:pt idx="8651">
                  <c:v>86.578999999999994</c:v>
                </c:pt>
                <c:pt idx="8652">
                  <c:v>87.826999999999998</c:v>
                </c:pt>
                <c:pt idx="8653">
                  <c:v>89.213999999999999</c:v>
                </c:pt>
                <c:pt idx="8654">
                  <c:v>90.23</c:v>
                </c:pt>
                <c:pt idx="8655">
                  <c:v>90.876000000000005</c:v>
                </c:pt>
                <c:pt idx="8656">
                  <c:v>90.930999999999997</c:v>
                </c:pt>
                <c:pt idx="8657">
                  <c:v>91.275000000000006</c:v>
                </c:pt>
                <c:pt idx="8658">
                  <c:v>91.361000000000004</c:v>
                </c:pt>
                <c:pt idx="8659">
                  <c:v>91.198999999999998</c:v>
                </c:pt>
                <c:pt idx="8660">
                  <c:v>90.418999999999997</c:v>
                </c:pt>
                <c:pt idx="8661">
                  <c:v>89.826999999999998</c:v>
                </c:pt>
                <c:pt idx="8662">
                  <c:v>89.007999999999996</c:v>
                </c:pt>
                <c:pt idx="8663">
                  <c:v>87.850999999999999</c:v>
                </c:pt>
                <c:pt idx="8664">
                  <c:v>85.77</c:v>
                </c:pt>
                <c:pt idx="8665">
                  <c:v>83.194999999999993</c:v>
                </c:pt>
                <c:pt idx="8666">
                  <c:v>79.516999999999996</c:v>
                </c:pt>
                <c:pt idx="8667">
                  <c:v>72.759</c:v>
                </c:pt>
                <c:pt idx="8668">
                  <c:v>63.718000000000004</c:v>
                </c:pt>
                <c:pt idx="8669">
                  <c:v>77.058000000000007</c:v>
                </c:pt>
                <c:pt idx="8670">
                  <c:v>82.015000000000001</c:v>
                </c:pt>
                <c:pt idx="8671">
                  <c:v>84.989000000000004</c:v>
                </c:pt>
                <c:pt idx="8672">
                  <c:v>86.846999999999994</c:v>
                </c:pt>
                <c:pt idx="8673">
                  <c:v>88.453000000000003</c:v>
                </c:pt>
                <c:pt idx="8674">
                  <c:v>89.594999999999999</c:v>
                </c:pt>
                <c:pt idx="8675">
                  <c:v>90.081999999999994</c:v>
                </c:pt>
                <c:pt idx="8676">
                  <c:v>90.804000000000002</c:v>
                </c:pt>
                <c:pt idx="8677">
                  <c:v>91.234999999999999</c:v>
                </c:pt>
                <c:pt idx="8678">
                  <c:v>91.495000000000005</c:v>
                </c:pt>
                <c:pt idx="8679">
                  <c:v>91.075999999999993</c:v>
                </c:pt>
                <c:pt idx="8680">
                  <c:v>90.941000000000003</c:v>
                </c:pt>
                <c:pt idx="8681">
                  <c:v>90.566000000000003</c:v>
                </c:pt>
                <c:pt idx="8682">
                  <c:v>89.953000000000003</c:v>
                </c:pt>
                <c:pt idx="8683">
                  <c:v>88.643000000000001</c:v>
                </c:pt>
                <c:pt idx="8684">
                  <c:v>87.418999999999997</c:v>
                </c:pt>
                <c:pt idx="8685">
                  <c:v>85.620999999999995</c:v>
                </c:pt>
                <c:pt idx="8686">
                  <c:v>83.228999999999999</c:v>
                </c:pt>
                <c:pt idx="8687">
                  <c:v>78.992999999999995</c:v>
                </c:pt>
                <c:pt idx="8688">
                  <c:v>70.367999999999995</c:v>
                </c:pt>
                <c:pt idx="8689">
                  <c:v>67.168000000000006</c:v>
                </c:pt>
                <c:pt idx="8690">
                  <c:v>78.073999999999998</c:v>
                </c:pt>
                <c:pt idx="8691">
                  <c:v>82.302000000000007</c:v>
                </c:pt>
                <c:pt idx="8692">
                  <c:v>85.257000000000005</c:v>
                </c:pt>
                <c:pt idx="8693">
                  <c:v>87.355000000000004</c:v>
                </c:pt>
                <c:pt idx="8694">
                  <c:v>88.745000000000005</c:v>
                </c:pt>
                <c:pt idx="8695">
                  <c:v>89.561000000000007</c:v>
                </c:pt>
                <c:pt idx="8696">
                  <c:v>90.486999999999995</c:v>
                </c:pt>
                <c:pt idx="8697">
                  <c:v>91.088999999999999</c:v>
                </c:pt>
                <c:pt idx="8698">
                  <c:v>91.405000000000001</c:v>
                </c:pt>
                <c:pt idx="8699">
                  <c:v>91.224999999999994</c:v>
                </c:pt>
                <c:pt idx="8700">
                  <c:v>91.325999999999993</c:v>
                </c:pt>
                <c:pt idx="8701">
                  <c:v>91.138999999999996</c:v>
                </c:pt>
                <c:pt idx="8702">
                  <c:v>90.658000000000001</c:v>
                </c:pt>
                <c:pt idx="8703">
                  <c:v>89.617000000000004</c:v>
                </c:pt>
                <c:pt idx="8704">
                  <c:v>88.637</c:v>
                </c:pt>
                <c:pt idx="8705">
                  <c:v>87.323999999999998</c:v>
                </c:pt>
                <c:pt idx="8706">
                  <c:v>85.465000000000003</c:v>
                </c:pt>
                <c:pt idx="8707">
                  <c:v>82.323999999999998</c:v>
                </c:pt>
                <c:pt idx="8708">
                  <c:v>77.92</c:v>
                </c:pt>
                <c:pt idx="8709">
                  <c:v>68.209999999999994</c:v>
                </c:pt>
                <c:pt idx="8710">
                  <c:v>69.971999999999994</c:v>
                </c:pt>
                <c:pt idx="8711">
                  <c:v>78.546999999999997</c:v>
                </c:pt>
                <c:pt idx="8712">
                  <c:v>82.983999999999995</c:v>
                </c:pt>
                <c:pt idx="8713">
                  <c:v>85.762</c:v>
                </c:pt>
                <c:pt idx="8714">
                  <c:v>87.697000000000003</c:v>
                </c:pt>
                <c:pt idx="8715">
                  <c:v>88.79</c:v>
                </c:pt>
                <c:pt idx="8716">
                  <c:v>89.998999999999995</c:v>
                </c:pt>
                <c:pt idx="8717">
                  <c:v>90.739000000000004</c:v>
                </c:pt>
                <c:pt idx="8718">
                  <c:v>91.319000000000003</c:v>
                </c:pt>
                <c:pt idx="8719">
                  <c:v>91.212000000000003</c:v>
                </c:pt>
                <c:pt idx="8720">
                  <c:v>91.435000000000002</c:v>
                </c:pt>
                <c:pt idx="8721">
                  <c:v>91.406000000000006</c:v>
                </c:pt>
                <c:pt idx="8722">
                  <c:v>91.179000000000002</c:v>
                </c:pt>
                <c:pt idx="8723">
                  <c:v>90.248999999999995</c:v>
                </c:pt>
                <c:pt idx="8724">
                  <c:v>89.525000000000006</c:v>
                </c:pt>
                <c:pt idx="8725">
                  <c:v>88.653000000000006</c:v>
                </c:pt>
                <c:pt idx="8726">
                  <c:v>86.863</c:v>
                </c:pt>
                <c:pt idx="8727">
                  <c:v>84.849000000000004</c:v>
                </c:pt>
                <c:pt idx="8728">
                  <c:v>81.977999999999994</c:v>
                </c:pt>
                <c:pt idx="8729">
                  <c:v>77.096999999999994</c:v>
                </c:pt>
                <c:pt idx="8730">
                  <c:v>63.695999999999998</c:v>
                </c:pt>
                <c:pt idx="8731">
                  <c:v>72.287999999999997</c:v>
                </c:pt>
                <c:pt idx="8732">
                  <c:v>80.027000000000001</c:v>
                </c:pt>
                <c:pt idx="8733">
                  <c:v>83.686000000000007</c:v>
                </c:pt>
                <c:pt idx="8734">
                  <c:v>85.698999999999998</c:v>
                </c:pt>
                <c:pt idx="8735">
                  <c:v>87.765000000000001</c:v>
                </c:pt>
                <c:pt idx="8736">
                  <c:v>89.177999999999997</c:v>
                </c:pt>
                <c:pt idx="8737">
                  <c:v>90.165000000000006</c:v>
                </c:pt>
                <c:pt idx="8738">
                  <c:v>90.525999999999996</c:v>
                </c:pt>
                <c:pt idx="8739">
                  <c:v>91.197000000000003</c:v>
                </c:pt>
                <c:pt idx="8740">
                  <c:v>91.566000000000003</c:v>
                </c:pt>
                <c:pt idx="8741">
                  <c:v>91.686000000000007</c:v>
                </c:pt>
                <c:pt idx="8742">
                  <c:v>91.159000000000006</c:v>
                </c:pt>
                <c:pt idx="8743">
                  <c:v>90.924000000000007</c:v>
                </c:pt>
                <c:pt idx="8744">
                  <c:v>90.408000000000001</c:v>
                </c:pt>
                <c:pt idx="8745">
                  <c:v>89.686000000000007</c:v>
                </c:pt>
                <c:pt idx="8746">
                  <c:v>88.222999999999999</c:v>
                </c:pt>
                <c:pt idx="8747">
                  <c:v>86.673000000000002</c:v>
                </c:pt>
                <c:pt idx="8748">
                  <c:v>84.552999999999997</c:v>
                </c:pt>
                <c:pt idx="8749">
                  <c:v>81.52</c:v>
                </c:pt>
                <c:pt idx="8750">
                  <c:v>76.072999999999993</c:v>
                </c:pt>
                <c:pt idx="8751">
                  <c:v>55.713999999999999</c:v>
                </c:pt>
                <c:pt idx="8752">
                  <c:v>74.14</c:v>
                </c:pt>
                <c:pt idx="8753">
                  <c:v>80.456999999999994</c:v>
                </c:pt>
                <c:pt idx="8754">
                  <c:v>83.76</c:v>
                </c:pt>
                <c:pt idx="8755">
                  <c:v>86.406000000000006</c:v>
                </c:pt>
                <c:pt idx="8756">
                  <c:v>88.176000000000002</c:v>
                </c:pt>
                <c:pt idx="8757">
                  <c:v>89.491</c:v>
                </c:pt>
                <c:pt idx="8758">
                  <c:v>90.057000000000002</c:v>
                </c:pt>
                <c:pt idx="8759">
                  <c:v>90.837999999999994</c:v>
                </c:pt>
                <c:pt idx="8760">
                  <c:v>91.394999999999996</c:v>
                </c:pt>
                <c:pt idx="8761">
                  <c:v>91.673000000000002</c:v>
                </c:pt>
                <c:pt idx="8762">
                  <c:v>91.308000000000007</c:v>
                </c:pt>
                <c:pt idx="8763">
                  <c:v>91.227000000000004</c:v>
                </c:pt>
                <c:pt idx="8764">
                  <c:v>90.998999999999995</c:v>
                </c:pt>
                <c:pt idx="8765">
                  <c:v>90.478999999999999</c:v>
                </c:pt>
                <c:pt idx="8766">
                  <c:v>89.244</c:v>
                </c:pt>
                <c:pt idx="8767">
                  <c:v>88.012</c:v>
                </c:pt>
                <c:pt idx="8768">
                  <c:v>86.465999999999994</c:v>
                </c:pt>
                <c:pt idx="8769">
                  <c:v>84.317999999999998</c:v>
                </c:pt>
                <c:pt idx="8770">
                  <c:v>80.436000000000007</c:v>
                </c:pt>
                <c:pt idx="8771">
                  <c:v>73.706999999999994</c:v>
                </c:pt>
                <c:pt idx="8772">
                  <c:v>57.703000000000003</c:v>
                </c:pt>
                <c:pt idx="8773">
                  <c:v>75.756</c:v>
                </c:pt>
                <c:pt idx="8774">
                  <c:v>81.430999999999997</c:v>
                </c:pt>
                <c:pt idx="8775">
                  <c:v>84.74</c:v>
                </c:pt>
                <c:pt idx="8776">
                  <c:v>86.938000000000002</c:v>
                </c:pt>
                <c:pt idx="8777">
                  <c:v>88.146000000000001</c:v>
                </c:pt>
                <c:pt idx="8778">
                  <c:v>89.51</c:v>
                </c:pt>
                <c:pt idx="8779">
                  <c:v>90.486999999999995</c:v>
                </c:pt>
                <c:pt idx="8780">
                  <c:v>91.162999999999997</c:v>
                </c:pt>
                <c:pt idx="8781">
                  <c:v>91.18</c:v>
                </c:pt>
                <c:pt idx="8782">
                  <c:v>91.518000000000001</c:v>
                </c:pt>
                <c:pt idx="8783">
                  <c:v>91.584000000000003</c:v>
                </c:pt>
                <c:pt idx="8784">
                  <c:v>91.453999999999994</c:v>
                </c:pt>
                <c:pt idx="8785">
                  <c:v>90.686000000000007</c:v>
                </c:pt>
                <c:pt idx="8786">
                  <c:v>90.156000000000006</c:v>
                </c:pt>
                <c:pt idx="8787">
                  <c:v>89.332999999999998</c:v>
                </c:pt>
                <c:pt idx="8788">
                  <c:v>88.120999999999995</c:v>
                </c:pt>
                <c:pt idx="8789">
                  <c:v>86.120999999999995</c:v>
                </c:pt>
                <c:pt idx="8790">
                  <c:v>83.623999999999995</c:v>
                </c:pt>
                <c:pt idx="8791">
                  <c:v>79.975999999999999</c:v>
                </c:pt>
                <c:pt idx="8792">
                  <c:v>73.048000000000002</c:v>
                </c:pt>
                <c:pt idx="8793">
                  <c:v>62.866999999999997</c:v>
                </c:pt>
                <c:pt idx="8794">
                  <c:v>77.191999999999993</c:v>
                </c:pt>
                <c:pt idx="8795">
                  <c:v>82.19</c:v>
                </c:pt>
                <c:pt idx="8796">
                  <c:v>85.213999999999999</c:v>
                </c:pt>
                <c:pt idx="8797">
                  <c:v>87.025999999999996</c:v>
                </c:pt>
                <c:pt idx="8798">
                  <c:v>88.668000000000006</c:v>
                </c:pt>
                <c:pt idx="8799">
                  <c:v>89.879000000000005</c:v>
                </c:pt>
                <c:pt idx="8800">
                  <c:v>90.759</c:v>
                </c:pt>
                <c:pt idx="8801">
                  <c:v>90.947999999999993</c:v>
                </c:pt>
                <c:pt idx="8802">
                  <c:v>91.463999999999999</c:v>
                </c:pt>
                <c:pt idx="8803">
                  <c:v>91.774000000000001</c:v>
                </c:pt>
                <c:pt idx="8804">
                  <c:v>91.736999999999995</c:v>
                </c:pt>
                <c:pt idx="8805">
                  <c:v>91.159000000000006</c:v>
                </c:pt>
                <c:pt idx="8806">
                  <c:v>90.826999999999998</c:v>
                </c:pt>
                <c:pt idx="8807">
                  <c:v>90.212999999999994</c:v>
                </c:pt>
                <c:pt idx="8808">
                  <c:v>89.326999999999998</c:v>
                </c:pt>
                <c:pt idx="8809">
                  <c:v>87.656999999999996</c:v>
                </c:pt>
                <c:pt idx="8810">
                  <c:v>85.742000000000004</c:v>
                </c:pt>
                <c:pt idx="8811">
                  <c:v>83.268000000000001</c:v>
                </c:pt>
                <c:pt idx="8812">
                  <c:v>79.528000000000006</c:v>
                </c:pt>
                <c:pt idx="8813">
                  <c:v>70.808000000000007</c:v>
                </c:pt>
                <c:pt idx="8814">
                  <c:v>68.459000000000003</c:v>
                </c:pt>
                <c:pt idx="8815">
                  <c:v>78.599999999999994</c:v>
                </c:pt>
                <c:pt idx="8816">
                  <c:v>82.971999999999994</c:v>
                </c:pt>
                <c:pt idx="8817">
                  <c:v>85.37</c:v>
                </c:pt>
                <c:pt idx="8818">
                  <c:v>87.584000000000003</c:v>
                </c:pt>
                <c:pt idx="8819">
                  <c:v>89.019000000000005</c:v>
                </c:pt>
                <c:pt idx="8820">
                  <c:v>90.224000000000004</c:v>
                </c:pt>
                <c:pt idx="8821">
                  <c:v>90.697000000000003</c:v>
                </c:pt>
                <c:pt idx="8822">
                  <c:v>91.308999999999997</c:v>
                </c:pt>
                <c:pt idx="8823">
                  <c:v>91.647999999999996</c:v>
                </c:pt>
                <c:pt idx="8824">
                  <c:v>91.43</c:v>
                </c:pt>
                <c:pt idx="8825">
                  <c:v>91.554000000000002</c:v>
                </c:pt>
                <c:pt idx="8826">
                  <c:v>91.305000000000007</c:v>
                </c:pt>
                <c:pt idx="8827">
                  <c:v>90.900999999999996</c:v>
                </c:pt>
                <c:pt idx="8828">
                  <c:v>89.897000000000006</c:v>
                </c:pt>
                <c:pt idx="8829">
                  <c:v>88.909000000000006</c:v>
                </c:pt>
                <c:pt idx="8830">
                  <c:v>87.52</c:v>
                </c:pt>
                <c:pt idx="8831">
                  <c:v>85.766999999999996</c:v>
                </c:pt>
                <c:pt idx="8832">
                  <c:v>82.614999999999995</c:v>
                </c:pt>
                <c:pt idx="8833">
                  <c:v>78.225999999999999</c:v>
                </c:pt>
                <c:pt idx="8834">
                  <c:v>68.442999999999998</c:v>
                </c:pt>
                <c:pt idx="8835">
                  <c:v>70.087999999999994</c:v>
                </c:pt>
                <c:pt idx="8836">
                  <c:v>78.679000000000002</c:v>
                </c:pt>
                <c:pt idx="8837">
                  <c:v>83.108000000000004</c:v>
                </c:pt>
                <c:pt idx="8838">
                  <c:v>85.896000000000001</c:v>
                </c:pt>
                <c:pt idx="8839">
                  <c:v>87.888999999999996</c:v>
                </c:pt>
                <c:pt idx="8840">
                  <c:v>89</c:v>
                </c:pt>
                <c:pt idx="8841">
                  <c:v>90.238</c:v>
                </c:pt>
                <c:pt idx="8842">
                  <c:v>90.965999999999994</c:v>
                </c:pt>
                <c:pt idx="8843">
                  <c:v>91.539000000000001</c:v>
                </c:pt>
                <c:pt idx="8844">
                  <c:v>91.450999999999993</c:v>
                </c:pt>
                <c:pt idx="8845">
                  <c:v>91.73</c:v>
                </c:pt>
                <c:pt idx="8846">
                  <c:v>91.691999999999993</c:v>
                </c:pt>
                <c:pt idx="8847">
                  <c:v>91.402000000000001</c:v>
                </c:pt>
                <c:pt idx="8848">
                  <c:v>90.49</c:v>
                </c:pt>
                <c:pt idx="8849">
                  <c:v>89.831000000000003</c:v>
                </c:pt>
                <c:pt idx="8850">
                  <c:v>88.977999999999994</c:v>
                </c:pt>
                <c:pt idx="8851">
                  <c:v>87.501000000000005</c:v>
                </c:pt>
                <c:pt idx="8852">
                  <c:v>85.094999999999999</c:v>
                </c:pt>
                <c:pt idx="8853">
                  <c:v>82.34</c:v>
                </c:pt>
                <c:pt idx="8854">
                  <c:v>77.427000000000007</c:v>
                </c:pt>
                <c:pt idx="8855">
                  <c:v>63.643000000000001</c:v>
                </c:pt>
                <c:pt idx="8856">
                  <c:v>72.09</c:v>
                </c:pt>
                <c:pt idx="8857">
                  <c:v>80.165000000000006</c:v>
                </c:pt>
                <c:pt idx="8858">
                  <c:v>83.947999999999993</c:v>
                </c:pt>
                <c:pt idx="8859">
                  <c:v>86.358000000000004</c:v>
                </c:pt>
                <c:pt idx="8860">
                  <c:v>87.882999999999996</c:v>
                </c:pt>
                <c:pt idx="8861">
                  <c:v>89.394999999999996</c:v>
                </c:pt>
                <c:pt idx="8862">
                  <c:v>90.421000000000006</c:v>
                </c:pt>
                <c:pt idx="8863">
                  <c:v>91.171999999999997</c:v>
                </c:pt>
                <c:pt idx="8864">
                  <c:v>91.334000000000003</c:v>
                </c:pt>
                <c:pt idx="8865">
                  <c:v>91.728999999999999</c:v>
                </c:pt>
                <c:pt idx="8866">
                  <c:v>91.909000000000006</c:v>
                </c:pt>
                <c:pt idx="8867">
                  <c:v>91.772000000000006</c:v>
                </c:pt>
                <c:pt idx="8868">
                  <c:v>91.078999999999994</c:v>
                </c:pt>
                <c:pt idx="8869">
                  <c:v>90.507999999999996</c:v>
                </c:pt>
                <c:pt idx="8870">
                  <c:v>89.834999999999994</c:v>
                </c:pt>
                <c:pt idx="8871">
                  <c:v>88.798000000000002</c:v>
                </c:pt>
                <c:pt idx="8872">
                  <c:v>86.816000000000003</c:v>
                </c:pt>
                <c:pt idx="8873">
                  <c:v>84.475999999999999</c:v>
                </c:pt>
                <c:pt idx="8874">
                  <c:v>81.462999999999994</c:v>
                </c:pt>
                <c:pt idx="8875">
                  <c:v>76.111999999999995</c:v>
                </c:pt>
                <c:pt idx="8876">
                  <c:v>52.829000000000001</c:v>
                </c:pt>
                <c:pt idx="8877">
                  <c:v>75.043999999999997</c:v>
                </c:pt>
                <c:pt idx="8878">
                  <c:v>80.936000000000007</c:v>
                </c:pt>
                <c:pt idx="8879">
                  <c:v>84.088999999999999</c:v>
                </c:pt>
                <c:pt idx="8880">
                  <c:v>86.7</c:v>
                </c:pt>
                <c:pt idx="8881">
                  <c:v>88.465999999999994</c:v>
                </c:pt>
                <c:pt idx="8882">
                  <c:v>89.811000000000007</c:v>
                </c:pt>
                <c:pt idx="8883">
                  <c:v>90.34</c:v>
                </c:pt>
                <c:pt idx="8884">
                  <c:v>91.113</c:v>
                </c:pt>
                <c:pt idx="8885">
                  <c:v>91.658000000000001</c:v>
                </c:pt>
                <c:pt idx="8886">
                  <c:v>91.968000000000004</c:v>
                </c:pt>
                <c:pt idx="8887">
                  <c:v>91.608999999999995</c:v>
                </c:pt>
                <c:pt idx="8888">
                  <c:v>91.558999999999997</c:v>
                </c:pt>
                <c:pt idx="8889">
                  <c:v>91.311999999999998</c:v>
                </c:pt>
                <c:pt idx="8890">
                  <c:v>90.756</c:v>
                </c:pt>
                <c:pt idx="8891">
                  <c:v>89.578999999999994</c:v>
                </c:pt>
                <c:pt idx="8892">
                  <c:v>88.385999999999996</c:v>
                </c:pt>
                <c:pt idx="8893">
                  <c:v>86.826999999999998</c:v>
                </c:pt>
                <c:pt idx="8894">
                  <c:v>84.608000000000004</c:v>
                </c:pt>
                <c:pt idx="8895">
                  <c:v>80.927000000000007</c:v>
                </c:pt>
                <c:pt idx="8896">
                  <c:v>74.489000000000004</c:v>
                </c:pt>
                <c:pt idx="8897">
                  <c:v>53.566000000000003</c:v>
                </c:pt>
                <c:pt idx="8898">
                  <c:v>76.248999999999995</c:v>
                </c:pt>
                <c:pt idx="8899">
                  <c:v>81.438999999999993</c:v>
                </c:pt>
                <c:pt idx="8900">
                  <c:v>84.834000000000003</c:v>
                </c:pt>
                <c:pt idx="8901">
                  <c:v>87.155000000000001</c:v>
                </c:pt>
                <c:pt idx="8902">
                  <c:v>88.792000000000002</c:v>
                </c:pt>
                <c:pt idx="8903">
                  <c:v>89.603999999999999</c:v>
                </c:pt>
                <c:pt idx="8904">
                  <c:v>90.683000000000007</c:v>
                </c:pt>
                <c:pt idx="8905">
                  <c:v>91.423000000000002</c:v>
                </c:pt>
                <c:pt idx="8906">
                  <c:v>91.823999999999998</c:v>
                </c:pt>
                <c:pt idx="8907">
                  <c:v>91.698999999999998</c:v>
                </c:pt>
                <c:pt idx="8908">
                  <c:v>91.820999999999998</c:v>
                </c:pt>
                <c:pt idx="8909">
                  <c:v>91.698999999999998</c:v>
                </c:pt>
                <c:pt idx="8910">
                  <c:v>91.343000000000004</c:v>
                </c:pt>
                <c:pt idx="8911">
                  <c:v>90.340999999999994</c:v>
                </c:pt>
                <c:pt idx="8912">
                  <c:v>89.438000000000002</c:v>
                </c:pt>
                <c:pt idx="8913">
                  <c:v>88.284999999999997</c:v>
                </c:pt>
                <c:pt idx="8914">
                  <c:v>86.713999999999999</c:v>
                </c:pt>
                <c:pt idx="8915">
                  <c:v>83.858999999999995</c:v>
                </c:pt>
                <c:pt idx="8916">
                  <c:v>79.894999999999996</c:v>
                </c:pt>
                <c:pt idx="8917">
                  <c:v>72.817999999999998</c:v>
                </c:pt>
                <c:pt idx="8918">
                  <c:v>63.408999999999999</c:v>
                </c:pt>
                <c:pt idx="8919">
                  <c:v>77.165999999999997</c:v>
                </c:pt>
                <c:pt idx="8920">
                  <c:v>82.513000000000005</c:v>
                </c:pt>
                <c:pt idx="8921">
                  <c:v>85.492000000000004</c:v>
                </c:pt>
                <c:pt idx="8922">
                  <c:v>87.634</c:v>
                </c:pt>
                <c:pt idx="8923">
                  <c:v>88.88</c:v>
                </c:pt>
                <c:pt idx="8924">
                  <c:v>90.094999999999999</c:v>
                </c:pt>
                <c:pt idx="8925">
                  <c:v>90.998000000000005</c:v>
                </c:pt>
                <c:pt idx="8926">
                  <c:v>91.198999999999998</c:v>
                </c:pt>
                <c:pt idx="8927">
                  <c:v>91.703999999999994</c:v>
                </c:pt>
                <c:pt idx="8928">
                  <c:v>91.953000000000003</c:v>
                </c:pt>
                <c:pt idx="8929">
                  <c:v>91.974000000000004</c:v>
                </c:pt>
                <c:pt idx="8930">
                  <c:v>91.372</c:v>
                </c:pt>
                <c:pt idx="8931">
                  <c:v>91.04</c:v>
                </c:pt>
                <c:pt idx="8932">
                  <c:v>90.396000000000001</c:v>
                </c:pt>
                <c:pt idx="8933">
                  <c:v>89.543000000000006</c:v>
                </c:pt>
                <c:pt idx="8934">
                  <c:v>87.91</c:v>
                </c:pt>
                <c:pt idx="8935">
                  <c:v>86.117000000000004</c:v>
                </c:pt>
                <c:pt idx="8936">
                  <c:v>83.606999999999999</c:v>
                </c:pt>
                <c:pt idx="8937">
                  <c:v>79.885000000000005</c:v>
                </c:pt>
                <c:pt idx="8938">
                  <c:v>71.546999999999997</c:v>
                </c:pt>
                <c:pt idx="8939">
                  <c:v>67.716999999999999</c:v>
                </c:pt>
                <c:pt idx="8940">
                  <c:v>78.605999999999995</c:v>
                </c:pt>
                <c:pt idx="8941">
                  <c:v>83.177999999999997</c:v>
                </c:pt>
                <c:pt idx="8942">
                  <c:v>85.518000000000001</c:v>
                </c:pt>
                <c:pt idx="8943">
                  <c:v>87.811000000000007</c:v>
                </c:pt>
                <c:pt idx="8944">
                  <c:v>89.251000000000005</c:v>
                </c:pt>
                <c:pt idx="8945">
                  <c:v>90.42</c:v>
                </c:pt>
                <c:pt idx="8946">
                  <c:v>90.85</c:v>
                </c:pt>
                <c:pt idx="8947">
                  <c:v>91.534999999999997</c:v>
                </c:pt>
                <c:pt idx="8948">
                  <c:v>91.894000000000005</c:v>
                </c:pt>
                <c:pt idx="8949">
                  <c:v>92.07</c:v>
                </c:pt>
                <c:pt idx="8950">
                  <c:v>91.745999999999995</c:v>
                </c:pt>
                <c:pt idx="8951">
                  <c:v>91.542000000000002</c:v>
                </c:pt>
                <c:pt idx="8952">
                  <c:v>91.155000000000001</c:v>
                </c:pt>
                <c:pt idx="8953">
                  <c:v>90.503</c:v>
                </c:pt>
                <c:pt idx="8954">
                  <c:v>89.058999999999997</c:v>
                </c:pt>
                <c:pt idx="8955">
                  <c:v>87.703000000000003</c:v>
                </c:pt>
                <c:pt idx="8956">
                  <c:v>85.933999999999997</c:v>
                </c:pt>
                <c:pt idx="8957">
                  <c:v>83.119</c:v>
                </c:pt>
                <c:pt idx="8958">
                  <c:v>78.507000000000005</c:v>
                </c:pt>
                <c:pt idx="8959">
                  <c:v>68.453000000000003</c:v>
                </c:pt>
                <c:pt idx="8960">
                  <c:v>70.932000000000002</c:v>
                </c:pt>
                <c:pt idx="8961">
                  <c:v>79.424000000000007</c:v>
                </c:pt>
                <c:pt idx="8962">
                  <c:v>83.188999999999993</c:v>
                </c:pt>
                <c:pt idx="8963">
                  <c:v>86.201999999999998</c:v>
                </c:pt>
                <c:pt idx="8964">
                  <c:v>88.245000000000005</c:v>
                </c:pt>
                <c:pt idx="8965">
                  <c:v>89.674000000000007</c:v>
                </c:pt>
                <c:pt idx="8966">
                  <c:v>90.375</c:v>
                </c:pt>
                <c:pt idx="8967">
                  <c:v>91.17</c:v>
                </c:pt>
                <c:pt idx="8968">
                  <c:v>91.802999999999997</c:v>
                </c:pt>
                <c:pt idx="8969">
                  <c:v>92.09</c:v>
                </c:pt>
                <c:pt idx="8970">
                  <c:v>91.888999999999996</c:v>
                </c:pt>
                <c:pt idx="8971">
                  <c:v>91.825000000000003</c:v>
                </c:pt>
                <c:pt idx="8972">
                  <c:v>91.594999999999999</c:v>
                </c:pt>
                <c:pt idx="8973">
                  <c:v>90.680999999999997</c:v>
                </c:pt>
                <c:pt idx="8974">
                  <c:v>90.02</c:v>
                </c:pt>
                <c:pt idx="8975">
                  <c:v>89.048000000000002</c:v>
                </c:pt>
                <c:pt idx="8976">
                  <c:v>87.638999999999996</c:v>
                </c:pt>
                <c:pt idx="8977">
                  <c:v>85.316999999999993</c:v>
                </c:pt>
                <c:pt idx="8978">
                  <c:v>82.516000000000005</c:v>
                </c:pt>
                <c:pt idx="8979">
                  <c:v>77.207999999999998</c:v>
                </c:pt>
                <c:pt idx="8980">
                  <c:v>62.868000000000002</c:v>
                </c:pt>
                <c:pt idx="8981">
                  <c:v>72.414000000000001</c:v>
                </c:pt>
                <c:pt idx="8982">
                  <c:v>80.44</c:v>
                </c:pt>
                <c:pt idx="8983">
                  <c:v>84.263999999999996</c:v>
                </c:pt>
                <c:pt idx="8984">
                  <c:v>86.671000000000006</c:v>
                </c:pt>
                <c:pt idx="8985">
                  <c:v>88.141999999999996</c:v>
                </c:pt>
                <c:pt idx="8986">
                  <c:v>89.641999999999996</c:v>
                </c:pt>
                <c:pt idx="8987">
                  <c:v>90.674000000000007</c:v>
                </c:pt>
                <c:pt idx="8988">
                  <c:v>91.436000000000007</c:v>
                </c:pt>
                <c:pt idx="8989">
                  <c:v>91.608000000000004</c:v>
                </c:pt>
                <c:pt idx="8990">
                  <c:v>92.022000000000006</c:v>
                </c:pt>
                <c:pt idx="8991">
                  <c:v>92.186999999999998</c:v>
                </c:pt>
                <c:pt idx="8992">
                  <c:v>92.028999999999996</c:v>
                </c:pt>
                <c:pt idx="8993">
                  <c:v>91.375</c:v>
                </c:pt>
                <c:pt idx="8994">
                  <c:v>90.855999999999995</c:v>
                </c:pt>
                <c:pt idx="8995">
                  <c:v>90.176000000000002</c:v>
                </c:pt>
                <c:pt idx="8996">
                  <c:v>89.072000000000003</c:v>
                </c:pt>
                <c:pt idx="8997">
                  <c:v>87.162000000000006</c:v>
                </c:pt>
                <c:pt idx="8998">
                  <c:v>84.947000000000003</c:v>
                </c:pt>
                <c:pt idx="8999">
                  <c:v>81.974000000000004</c:v>
                </c:pt>
                <c:pt idx="9000">
                  <c:v>76.941000000000003</c:v>
                </c:pt>
                <c:pt idx="9001">
                  <c:v>59.008000000000003</c:v>
                </c:pt>
                <c:pt idx="9002">
                  <c:v>74.634</c:v>
                </c:pt>
                <c:pt idx="9003">
                  <c:v>81.031000000000006</c:v>
                </c:pt>
                <c:pt idx="9004">
                  <c:v>84.710999999999999</c:v>
                </c:pt>
                <c:pt idx="9005">
                  <c:v>86.757000000000005</c:v>
                </c:pt>
                <c:pt idx="9006">
                  <c:v>88.628</c:v>
                </c:pt>
                <c:pt idx="9007">
                  <c:v>90.028999999999996</c:v>
                </c:pt>
                <c:pt idx="9008">
                  <c:v>90.962000000000003</c:v>
                </c:pt>
                <c:pt idx="9009">
                  <c:v>91.23</c:v>
                </c:pt>
                <c:pt idx="9010">
                  <c:v>91.816000000000003</c:v>
                </c:pt>
                <c:pt idx="9011">
                  <c:v>92.152000000000001</c:v>
                </c:pt>
                <c:pt idx="9012">
                  <c:v>92.212999999999994</c:v>
                </c:pt>
                <c:pt idx="9013">
                  <c:v>91.683000000000007</c:v>
                </c:pt>
                <c:pt idx="9014">
                  <c:v>91.415000000000006</c:v>
                </c:pt>
                <c:pt idx="9015">
                  <c:v>90.927999999999997</c:v>
                </c:pt>
                <c:pt idx="9016">
                  <c:v>90.161000000000001</c:v>
                </c:pt>
                <c:pt idx="9017">
                  <c:v>88.542000000000002</c:v>
                </c:pt>
                <c:pt idx="9018">
                  <c:v>86.875</c:v>
                </c:pt>
                <c:pt idx="9019">
                  <c:v>84.703999999999994</c:v>
                </c:pt>
                <c:pt idx="9020">
                  <c:v>81.451999999999998</c:v>
                </c:pt>
                <c:pt idx="9021">
                  <c:v>74.587999999999994</c:v>
                </c:pt>
                <c:pt idx="9022">
                  <c:v>59.534999999999997</c:v>
                </c:pt>
                <c:pt idx="9023">
                  <c:v>76.83</c:v>
                </c:pt>
                <c:pt idx="9024">
                  <c:v>81.632000000000005</c:v>
                </c:pt>
                <c:pt idx="9025">
                  <c:v>85.091999999999999</c:v>
                </c:pt>
                <c:pt idx="9026">
                  <c:v>87.448999999999998</c:v>
                </c:pt>
                <c:pt idx="9027">
                  <c:v>89.084999999999994</c:v>
                </c:pt>
                <c:pt idx="9028">
                  <c:v>89.867999999999995</c:v>
                </c:pt>
                <c:pt idx="9029">
                  <c:v>90.927000000000007</c:v>
                </c:pt>
                <c:pt idx="9030">
                  <c:v>91.638000000000005</c:v>
                </c:pt>
                <c:pt idx="9031">
                  <c:v>92.084999999999994</c:v>
                </c:pt>
                <c:pt idx="9032">
                  <c:v>91.915000000000006</c:v>
                </c:pt>
                <c:pt idx="9033">
                  <c:v>92.033000000000001</c:v>
                </c:pt>
                <c:pt idx="9034">
                  <c:v>91.897999999999996</c:v>
                </c:pt>
                <c:pt idx="9035">
                  <c:v>91.575999999999993</c:v>
                </c:pt>
                <c:pt idx="9036">
                  <c:v>90.584999999999994</c:v>
                </c:pt>
                <c:pt idx="9037">
                  <c:v>89.751000000000005</c:v>
                </c:pt>
                <c:pt idx="9038">
                  <c:v>88.6</c:v>
                </c:pt>
                <c:pt idx="9039">
                  <c:v>86.954999999999998</c:v>
                </c:pt>
                <c:pt idx="9040">
                  <c:v>84.186000000000007</c:v>
                </c:pt>
                <c:pt idx="9041">
                  <c:v>80.328000000000003</c:v>
                </c:pt>
                <c:pt idx="9042">
                  <c:v>73.39</c:v>
                </c:pt>
                <c:pt idx="9043">
                  <c:v>63.813000000000002</c:v>
                </c:pt>
                <c:pt idx="9044">
                  <c:v>77.227999999999994</c:v>
                </c:pt>
                <c:pt idx="9045">
                  <c:v>82.724000000000004</c:v>
                </c:pt>
                <c:pt idx="9046">
                  <c:v>85.701999999999998</c:v>
                </c:pt>
                <c:pt idx="9047">
                  <c:v>87.846000000000004</c:v>
                </c:pt>
                <c:pt idx="9048">
                  <c:v>89.05</c:v>
                </c:pt>
                <c:pt idx="9049">
                  <c:v>90.301000000000002</c:v>
                </c:pt>
                <c:pt idx="9050">
                  <c:v>91.265000000000001</c:v>
                </c:pt>
                <c:pt idx="9051">
                  <c:v>91.847999999999999</c:v>
                </c:pt>
                <c:pt idx="9052">
                  <c:v>91.828999999999994</c:v>
                </c:pt>
                <c:pt idx="9053">
                  <c:v>92.164000000000001</c:v>
                </c:pt>
                <c:pt idx="9054">
                  <c:v>92.227999999999994</c:v>
                </c:pt>
                <c:pt idx="9055">
                  <c:v>91.995999999999995</c:v>
                </c:pt>
                <c:pt idx="9056">
                  <c:v>91.233000000000004</c:v>
                </c:pt>
                <c:pt idx="9057">
                  <c:v>90.632000000000005</c:v>
                </c:pt>
                <c:pt idx="9058">
                  <c:v>89.766000000000005</c:v>
                </c:pt>
                <c:pt idx="9059">
                  <c:v>88.542000000000002</c:v>
                </c:pt>
                <c:pt idx="9060">
                  <c:v>86.316000000000003</c:v>
                </c:pt>
                <c:pt idx="9061">
                  <c:v>83.632999999999996</c:v>
                </c:pt>
                <c:pt idx="9062">
                  <c:v>79.709000000000003</c:v>
                </c:pt>
                <c:pt idx="9063">
                  <c:v>71.622</c:v>
                </c:pt>
                <c:pt idx="9064">
                  <c:v>67.872</c:v>
                </c:pt>
                <c:pt idx="9065">
                  <c:v>79.188000000000002</c:v>
                </c:pt>
                <c:pt idx="9066">
                  <c:v>83.619</c:v>
                </c:pt>
                <c:pt idx="9067">
                  <c:v>86.216999999999999</c:v>
                </c:pt>
                <c:pt idx="9068">
                  <c:v>87.968999999999994</c:v>
                </c:pt>
                <c:pt idx="9069">
                  <c:v>89.477000000000004</c:v>
                </c:pt>
                <c:pt idx="9070">
                  <c:v>90.686000000000007</c:v>
                </c:pt>
                <c:pt idx="9071">
                  <c:v>91.075999999999993</c:v>
                </c:pt>
                <c:pt idx="9072">
                  <c:v>91.754000000000005</c:v>
                </c:pt>
                <c:pt idx="9073">
                  <c:v>92.108000000000004</c:v>
                </c:pt>
                <c:pt idx="9074">
                  <c:v>92.307000000000002</c:v>
                </c:pt>
                <c:pt idx="9075">
                  <c:v>91.954999999999998</c:v>
                </c:pt>
                <c:pt idx="9076">
                  <c:v>91.777000000000001</c:v>
                </c:pt>
                <c:pt idx="9077">
                  <c:v>91.319000000000003</c:v>
                </c:pt>
                <c:pt idx="9078">
                  <c:v>90.742999999999995</c:v>
                </c:pt>
                <c:pt idx="9079">
                  <c:v>89.349000000000004</c:v>
                </c:pt>
                <c:pt idx="9080">
                  <c:v>87.988</c:v>
                </c:pt>
                <c:pt idx="9081">
                  <c:v>86.134</c:v>
                </c:pt>
                <c:pt idx="9082">
                  <c:v>83.427000000000007</c:v>
                </c:pt>
                <c:pt idx="9083">
                  <c:v>78.772999999999996</c:v>
                </c:pt>
                <c:pt idx="9084">
                  <c:v>68.784999999999997</c:v>
                </c:pt>
                <c:pt idx="9085">
                  <c:v>71.007999999999996</c:v>
                </c:pt>
                <c:pt idx="9086">
                  <c:v>79.712000000000003</c:v>
                </c:pt>
                <c:pt idx="9087">
                  <c:v>83.396000000000001</c:v>
                </c:pt>
                <c:pt idx="9088">
                  <c:v>86.387</c:v>
                </c:pt>
                <c:pt idx="9089">
                  <c:v>88.406999999999996</c:v>
                </c:pt>
                <c:pt idx="9090">
                  <c:v>89.875</c:v>
                </c:pt>
                <c:pt idx="9091">
                  <c:v>90.608000000000004</c:v>
                </c:pt>
                <c:pt idx="9092">
                  <c:v>91.427000000000007</c:v>
                </c:pt>
                <c:pt idx="9093">
                  <c:v>92.036000000000001</c:v>
                </c:pt>
                <c:pt idx="9094">
                  <c:v>92.325000000000003</c:v>
                </c:pt>
                <c:pt idx="9095">
                  <c:v>92.161000000000001</c:v>
                </c:pt>
                <c:pt idx="9096">
                  <c:v>92.138999999999996</c:v>
                </c:pt>
                <c:pt idx="9097">
                  <c:v>91.921999999999997</c:v>
                </c:pt>
                <c:pt idx="9098">
                  <c:v>91.366</c:v>
                </c:pt>
                <c:pt idx="9099">
                  <c:v>90.253</c:v>
                </c:pt>
                <c:pt idx="9100">
                  <c:v>89.379000000000005</c:v>
                </c:pt>
                <c:pt idx="9101">
                  <c:v>88.012</c:v>
                </c:pt>
                <c:pt idx="9102">
                  <c:v>85.998000000000005</c:v>
                </c:pt>
                <c:pt idx="9103">
                  <c:v>82.935000000000002</c:v>
                </c:pt>
                <c:pt idx="9104">
                  <c:v>77.902000000000001</c:v>
                </c:pt>
                <c:pt idx="9105">
                  <c:v>64.257000000000005</c:v>
                </c:pt>
                <c:pt idx="9106">
                  <c:v>72.882000000000005</c:v>
                </c:pt>
                <c:pt idx="9107">
                  <c:v>80.373000000000005</c:v>
                </c:pt>
                <c:pt idx="9108">
                  <c:v>84.453000000000003</c:v>
                </c:pt>
                <c:pt idx="9109">
                  <c:v>86.927000000000007</c:v>
                </c:pt>
                <c:pt idx="9110">
                  <c:v>88.774000000000001</c:v>
                </c:pt>
                <c:pt idx="9111">
                  <c:v>89.747</c:v>
                </c:pt>
                <c:pt idx="9112">
                  <c:v>90.837000000000003</c:v>
                </c:pt>
                <c:pt idx="9113">
                  <c:v>91.653000000000006</c:v>
                </c:pt>
                <c:pt idx="9114">
                  <c:v>92.210999999999999</c:v>
                </c:pt>
                <c:pt idx="9115">
                  <c:v>92.147000000000006</c:v>
                </c:pt>
                <c:pt idx="9116">
                  <c:v>92.307000000000002</c:v>
                </c:pt>
                <c:pt idx="9117">
                  <c:v>92.212999999999994</c:v>
                </c:pt>
                <c:pt idx="9118">
                  <c:v>91.543000000000006</c:v>
                </c:pt>
                <c:pt idx="9119">
                  <c:v>91.025000000000006</c:v>
                </c:pt>
                <c:pt idx="9120">
                  <c:v>90.265000000000001</c:v>
                </c:pt>
                <c:pt idx="9121">
                  <c:v>89.206999999999994</c:v>
                </c:pt>
                <c:pt idx="9122">
                  <c:v>87.313999999999993</c:v>
                </c:pt>
                <c:pt idx="9123">
                  <c:v>85.073999999999998</c:v>
                </c:pt>
                <c:pt idx="9124">
                  <c:v>81.834000000000003</c:v>
                </c:pt>
                <c:pt idx="9125">
                  <c:v>76.793999999999997</c:v>
                </c:pt>
                <c:pt idx="9126">
                  <c:v>57.649000000000001</c:v>
                </c:pt>
                <c:pt idx="9127">
                  <c:v>75.066999999999993</c:v>
                </c:pt>
                <c:pt idx="9128">
                  <c:v>81.415000000000006</c:v>
                </c:pt>
                <c:pt idx="9129">
                  <c:v>85.004999999999995</c:v>
                </c:pt>
                <c:pt idx="9130">
                  <c:v>86.988</c:v>
                </c:pt>
                <c:pt idx="9131">
                  <c:v>88.849000000000004</c:v>
                </c:pt>
                <c:pt idx="9132">
                  <c:v>90.251999999999995</c:v>
                </c:pt>
                <c:pt idx="9133">
                  <c:v>91.197999999999993</c:v>
                </c:pt>
                <c:pt idx="9134">
                  <c:v>91.471999999999994</c:v>
                </c:pt>
                <c:pt idx="9135">
                  <c:v>92.078999999999994</c:v>
                </c:pt>
                <c:pt idx="9136">
                  <c:v>92.408000000000001</c:v>
                </c:pt>
                <c:pt idx="9137">
                  <c:v>92.451999999999998</c:v>
                </c:pt>
                <c:pt idx="9138">
                  <c:v>91.957999999999998</c:v>
                </c:pt>
                <c:pt idx="9139">
                  <c:v>91.718999999999994</c:v>
                </c:pt>
                <c:pt idx="9140">
                  <c:v>91.215000000000003</c:v>
                </c:pt>
                <c:pt idx="9141">
                  <c:v>90.391999999999996</c:v>
                </c:pt>
                <c:pt idx="9142">
                  <c:v>88.822999999999993</c:v>
                </c:pt>
                <c:pt idx="9143">
                  <c:v>87.207999999999998</c:v>
                </c:pt>
                <c:pt idx="9144">
                  <c:v>85.025999999999996</c:v>
                </c:pt>
                <c:pt idx="9145">
                  <c:v>81.66</c:v>
                </c:pt>
                <c:pt idx="9146">
                  <c:v>75.186000000000007</c:v>
                </c:pt>
                <c:pt idx="9147">
                  <c:v>56.616</c:v>
                </c:pt>
                <c:pt idx="9148">
                  <c:v>76.903000000000006</c:v>
                </c:pt>
                <c:pt idx="9149">
                  <c:v>82.286000000000001</c:v>
                </c:pt>
                <c:pt idx="9150">
                  <c:v>85.13</c:v>
                </c:pt>
                <c:pt idx="9151">
                  <c:v>87.581999999999994</c:v>
                </c:pt>
                <c:pt idx="9152">
                  <c:v>89.307000000000002</c:v>
                </c:pt>
                <c:pt idx="9153">
                  <c:v>90.527000000000001</c:v>
                </c:pt>
                <c:pt idx="9154">
                  <c:v>91.063999999999993</c:v>
                </c:pt>
                <c:pt idx="9155">
                  <c:v>91.82</c:v>
                </c:pt>
                <c:pt idx="9156">
                  <c:v>92.307000000000002</c:v>
                </c:pt>
                <c:pt idx="9157">
                  <c:v>92.561000000000007</c:v>
                </c:pt>
                <c:pt idx="9158">
                  <c:v>92.186999999999998</c:v>
                </c:pt>
                <c:pt idx="9159">
                  <c:v>92.048000000000002</c:v>
                </c:pt>
                <c:pt idx="9160">
                  <c:v>91.744</c:v>
                </c:pt>
                <c:pt idx="9161">
                  <c:v>91.191999999999993</c:v>
                </c:pt>
                <c:pt idx="9162">
                  <c:v>89.885000000000005</c:v>
                </c:pt>
                <c:pt idx="9163">
                  <c:v>88.64</c:v>
                </c:pt>
                <c:pt idx="9164">
                  <c:v>87.06</c:v>
                </c:pt>
                <c:pt idx="9165">
                  <c:v>84.298000000000002</c:v>
                </c:pt>
                <c:pt idx="9166">
                  <c:v>80.430999999999997</c:v>
                </c:pt>
                <c:pt idx="9167">
                  <c:v>72.7</c:v>
                </c:pt>
                <c:pt idx="9168">
                  <c:v>65.742999999999995</c:v>
                </c:pt>
                <c:pt idx="9169">
                  <c:v>77.608999999999995</c:v>
                </c:pt>
                <c:pt idx="9170">
                  <c:v>82.99</c:v>
                </c:pt>
                <c:pt idx="9171">
                  <c:v>86.087000000000003</c:v>
                </c:pt>
                <c:pt idx="9172">
                  <c:v>88.168999999999997</c:v>
                </c:pt>
                <c:pt idx="9173">
                  <c:v>89.256</c:v>
                </c:pt>
                <c:pt idx="9174">
                  <c:v>90.546000000000006</c:v>
                </c:pt>
                <c:pt idx="9175">
                  <c:v>91.5</c:v>
                </c:pt>
                <c:pt idx="9176">
                  <c:v>92.122</c:v>
                </c:pt>
                <c:pt idx="9177">
                  <c:v>92.102000000000004</c:v>
                </c:pt>
                <c:pt idx="9178">
                  <c:v>92.421000000000006</c:v>
                </c:pt>
                <c:pt idx="9179">
                  <c:v>92.47</c:v>
                </c:pt>
                <c:pt idx="9180">
                  <c:v>92.257999999999996</c:v>
                </c:pt>
                <c:pt idx="9181">
                  <c:v>91.474999999999994</c:v>
                </c:pt>
                <c:pt idx="9182">
                  <c:v>90.853999999999999</c:v>
                </c:pt>
                <c:pt idx="9183">
                  <c:v>90.021000000000001</c:v>
                </c:pt>
                <c:pt idx="9184">
                  <c:v>88.781999999999996</c:v>
                </c:pt>
                <c:pt idx="9185">
                  <c:v>86.605999999999995</c:v>
                </c:pt>
                <c:pt idx="9186">
                  <c:v>84.043000000000006</c:v>
                </c:pt>
                <c:pt idx="9187">
                  <c:v>80.337000000000003</c:v>
                </c:pt>
                <c:pt idx="9188">
                  <c:v>72.307000000000002</c:v>
                </c:pt>
                <c:pt idx="9189">
                  <c:v>67.619</c:v>
                </c:pt>
                <c:pt idx="9190">
                  <c:v>79.137</c:v>
                </c:pt>
                <c:pt idx="9191">
                  <c:v>83.718000000000004</c:v>
                </c:pt>
                <c:pt idx="9192">
                  <c:v>86.403999999999996</c:v>
                </c:pt>
                <c:pt idx="9193">
                  <c:v>88.081000000000003</c:v>
                </c:pt>
                <c:pt idx="9194">
                  <c:v>89.676000000000002</c:v>
                </c:pt>
                <c:pt idx="9195">
                  <c:v>90.93</c:v>
                </c:pt>
                <c:pt idx="9196">
                  <c:v>91.706999999999994</c:v>
                </c:pt>
                <c:pt idx="9197">
                  <c:v>91.906999999999996</c:v>
                </c:pt>
                <c:pt idx="9198">
                  <c:v>92.337999999999994</c:v>
                </c:pt>
                <c:pt idx="9199">
                  <c:v>92.575000000000003</c:v>
                </c:pt>
                <c:pt idx="9200">
                  <c:v>92.613</c:v>
                </c:pt>
                <c:pt idx="9201">
                  <c:v>91.947000000000003</c:v>
                </c:pt>
                <c:pt idx="9202">
                  <c:v>91.501999999999995</c:v>
                </c:pt>
                <c:pt idx="9203">
                  <c:v>90.932000000000002</c:v>
                </c:pt>
                <c:pt idx="9204">
                  <c:v>89.945999999999998</c:v>
                </c:pt>
                <c:pt idx="9205">
                  <c:v>88.123000000000005</c:v>
                </c:pt>
                <c:pt idx="9206">
                  <c:v>86.188000000000002</c:v>
                </c:pt>
                <c:pt idx="9207">
                  <c:v>83.454999999999998</c:v>
                </c:pt>
                <c:pt idx="9208">
                  <c:v>79.271000000000001</c:v>
                </c:pt>
                <c:pt idx="9209">
                  <c:v>68.566999999999993</c:v>
                </c:pt>
                <c:pt idx="9210">
                  <c:v>72.043999999999997</c:v>
                </c:pt>
                <c:pt idx="9211">
                  <c:v>80.132000000000005</c:v>
                </c:pt>
                <c:pt idx="9212">
                  <c:v>84.15</c:v>
                </c:pt>
                <c:pt idx="9213">
                  <c:v>86.628</c:v>
                </c:pt>
                <c:pt idx="9214">
                  <c:v>88.697000000000003</c:v>
                </c:pt>
                <c:pt idx="9215">
                  <c:v>90.150999999999996</c:v>
                </c:pt>
                <c:pt idx="9216">
                  <c:v>90.816999999999993</c:v>
                </c:pt>
                <c:pt idx="9217">
                  <c:v>91.635000000000005</c:v>
                </c:pt>
                <c:pt idx="9218">
                  <c:v>92.254000000000005</c:v>
                </c:pt>
                <c:pt idx="9219">
                  <c:v>92.567999999999998</c:v>
                </c:pt>
                <c:pt idx="9220">
                  <c:v>92.344999999999999</c:v>
                </c:pt>
                <c:pt idx="9221">
                  <c:v>92.346999999999994</c:v>
                </c:pt>
                <c:pt idx="9222">
                  <c:v>92.097999999999999</c:v>
                </c:pt>
                <c:pt idx="9223">
                  <c:v>91.605000000000004</c:v>
                </c:pt>
                <c:pt idx="9224">
                  <c:v>90.492000000000004</c:v>
                </c:pt>
                <c:pt idx="9225">
                  <c:v>89.6</c:v>
                </c:pt>
                <c:pt idx="9226">
                  <c:v>88.168999999999997</c:v>
                </c:pt>
                <c:pt idx="9227">
                  <c:v>86.254999999999995</c:v>
                </c:pt>
                <c:pt idx="9228">
                  <c:v>83.1</c:v>
                </c:pt>
                <c:pt idx="9229">
                  <c:v>77.956999999999994</c:v>
                </c:pt>
                <c:pt idx="9230">
                  <c:v>64.278000000000006</c:v>
                </c:pt>
                <c:pt idx="9231">
                  <c:v>73.302999999999997</c:v>
                </c:pt>
                <c:pt idx="9232">
                  <c:v>80.64</c:v>
                </c:pt>
                <c:pt idx="9233">
                  <c:v>84.688000000000002</c:v>
                </c:pt>
                <c:pt idx="9234">
                  <c:v>87.12</c:v>
                </c:pt>
                <c:pt idx="9235">
                  <c:v>88.992999999999995</c:v>
                </c:pt>
                <c:pt idx="9236">
                  <c:v>89.99</c:v>
                </c:pt>
                <c:pt idx="9237">
                  <c:v>91.103999999999999</c:v>
                </c:pt>
                <c:pt idx="9238">
                  <c:v>91.89</c:v>
                </c:pt>
                <c:pt idx="9239">
                  <c:v>92.445999999999998</c:v>
                </c:pt>
                <c:pt idx="9240">
                  <c:v>92.415000000000006</c:v>
                </c:pt>
                <c:pt idx="9241">
                  <c:v>92.599000000000004</c:v>
                </c:pt>
                <c:pt idx="9242">
                  <c:v>92.510999999999996</c:v>
                </c:pt>
                <c:pt idx="9243">
                  <c:v>92.195999999999998</c:v>
                </c:pt>
                <c:pt idx="9244">
                  <c:v>91.218000000000004</c:v>
                </c:pt>
                <c:pt idx="9245">
                  <c:v>90.548000000000002</c:v>
                </c:pt>
                <c:pt idx="9246">
                  <c:v>89.528999999999996</c:v>
                </c:pt>
                <c:pt idx="9247">
                  <c:v>87.963999999999999</c:v>
                </c:pt>
                <c:pt idx="9248">
                  <c:v>85.417000000000002</c:v>
                </c:pt>
                <c:pt idx="9249">
                  <c:v>82.334000000000003</c:v>
                </c:pt>
                <c:pt idx="9250">
                  <c:v>77.278000000000006</c:v>
                </c:pt>
                <c:pt idx="9251">
                  <c:v>59.087000000000003</c:v>
                </c:pt>
                <c:pt idx="9252">
                  <c:v>74.864999999999995</c:v>
                </c:pt>
                <c:pt idx="9253">
                  <c:v>81.683999999999997</c:v>
                </c:pt>
                <c:pt idx="9254">
                  <c:v>85.344999999999999</c:v>
                </c:pt>
                <c:pt idx="9255">
                  <c:v>87.682000000000002</c:v>
                </c:pt>
                <c:pt idx="9256">
                  <c:v>89.004999999999995</c:v>
                </c:pt>
                <c:pt idx="9257">
                  <c:v>90.468999999999994</c:v>
                </c:pt>
                <c:pt idx="9258">
                  <c:v>91.453000000000003</c:v>
                </c:pt>
                <c:pt idx="9259">
                  <c:v>92.093000000000004</c:v>
                </c:pt>
                <c:pt idx="9260">
                  <c:v>92.230999999999995</c:v>
                </c:pt>
                <c:pt idx="9261">
                  <c:v>92.685000000000002</c:v>
                </c:pt>
                <c:pt idx="9262">
                  <c:v>92.840999999999994</c:v>
                </c:pt>
                <c:pt idx="9263">
                  <c:v>92.334000000000003</c:v>
                </c:pt>
                <c:pt idx="9264">
                  <c:v>92.087999999999994</c:v>
                </c:pt>
                <c:pt idx="9265">
                  <c:v>90.911000000000001</c:v>
                </c:pt>
                <c:pt idx="9266">
                  <c:v>90.941000000000003</c:v>
                </c:pt>
                <c:pt idx="9267">
                  <c:v>90.897000000000006</c:v>
                </c:pt>
                <c:pt idx="9268">
                  <c:v>88.164000000000001</c:v>
                </c:pt>
                <c:pt idx="9269">
                  <c:v>86.549000000000007</c:v>
                </c:pt>
                <c:pt idx="9270">
                  <c:v>81.632000000000005</c:v>
                </c:pt>
                <c:pt idx="9271">
                  <c:v>78.540999999999997</c:v>
                </c:pt>
                <c:pt idx="9272">
                  <c:v>59.219000000000001</c:v>
                </c:pt>
                <c:pt idx="9273">
                  <c:v>74.382000000000005</c:v>
                </c:pt>
                <c:pt idx="9274">
                  <c:v>83.512</c:v>
                </c:pt>
                <c:pt idx="9275">
                  <c:v>87.412999999999997</c:v>
                </c:pt>
                <c:pt idx="9276">
                  <c:v>88.135000000000005</c:v>
                </c:pt>
                <c:pt idx="9277">
                  <c:v>89.593000000000004</c:v>
                </c:pt>
                <c:pt idx="9278">
                  <c:v>91.022000000000006</c:v>
                </c:pt>
                <c:pt idx="9279">
                  <c:v>90.176000000000002</c:v>
                </c:pt>
                <c:pt idx="9280">
                  <c:v>91.007999999999996</c:v>
                </c:pt>
                <c:pt idx="9281">
                  <c:v>92.271000000000001</c:v>
                </c:pt>
                <c:pt idx="9282">
                  <c:v>92.503</c:v>
                </c:pt>
                <c:pt idx="9283">
                  <c:v>92.730999999999995</c:v>
                </c:pt>
                <c:pt idx="9284">
                  <c:v>92.753</c:v>
                </c:pt>
                <c:pt idx="9285">
                  <c:v>91.584000000000003</c:v>
                </c:pt>
                <c:pt idx="9286">
                  <c:v>90.686999999999998</c:v>
                </c:pt>
                <c:pt idx="9287">
                  <c:v>88.337999999999994</c:v>
                </c:pt>
                <c:pt idx="9288">
                  <c:v>83.269000000000005</c:v>
                </c:pt>
                <c:pt idx="9289">
                  <c:v>75.052999999999997</c:v>
                </c:pt>
                <c:pt idx="9290">
                  <c:v>72.703999999999994</c:v>
                </c:pt>
                <c:pt idx="9291">
                  <c:v>58.354999999999997</c:v>
                </c:pt>
                <c:pt idx="9292">
                  <c:v>72.66</c:v>
                </c:pt>
                <c:pt idx="9293">
                  <c:v>74.143000000000001</c:v>
                </c:pt>
                <c:pt idx="9294">
                  <c:v>76.730999999999995</c:v>
                </c:pt>
                <c:pt idx="9295">
                  <c:v>80.840999999999994</c:v>
                </c:pt>
                <c:pt idx="9296">
                  <c:v>82.981999999999999</c:v>
                </c:pt>
                <c:pt idx="9297">
                  <c:v>83.313000000000002</c:v>
                </c:pt>
                <c:pt idx="9298">
                  <c:v>84.96</c:v>
                </c:pt>
                <c:pt idx="9299">
                  <c:v>86.718999999999994</c:v>
                </c:pt>
                <c:pt idx="9300">
                  <c:v>87.070999999999998</c:v>
                </c:pt>
                <c:pt idx="9301">
                  <c:v>85.918000000000006</c:v>
                </c:pt>
                <c:pt idx="9302">
                  <c:v>83.962000000000003</c:v>
                </c:pt>
                <c:pt idx="9303">
                  <c:v>80.715999999999994</c:v>
                </c:pt>
                <c:pt idx="9304">
                  <c:v>78.216999999999999</c:v>
                </c:pt>
                <c:pt idx="9305">
                  <c:v>75.472999999999999</c:v>
                </c:pt>
                <c:pt idx="9306">
                  <c:v>69.286000000000001</c:v>
                </c:pt>
                <c:pt idx="9307">
                  <c:v>63.76</c:v>
                </c:pt>
                <c:pt idx="9308">
                  <c:v>63.341000000000001</c:v>
                </c:pt>
                <c:pt idx="9309">
                  <c:v>62.881999999999998</c:v>
                </c:pt>
                <c:pt idx="9310">
                  <c:v>72.861000000000004</c:v>
                </c:pt>
                <c:pt idx="9311">
                  <c:v>74.558999999999997</c:v>
                </c:pt>
                <c:pt idx="9312">
                  <c:v>70.94</c:v>
                </c:pt>
                <c:pt idx="9313">
                  <c:v>63.487000000000002</c:v>
                </c:pt>
                <c:pt idx="9314">
                  <c:v>60.094999999999999</c:v>
                </c:pt>
                <c:pt idx="9315">
                  <c:v>57.021999999999998</c:v>
                </c:pt>
                <c:pt idx="9316">
                  <c:v>57.201000000000001</c:v>
                </c:pt>
                <c:pt idx="9317">
                  <c:v>72.131</c:v>
                </c:pt>
                <c:pt idx="9318">
                  <c:v>72.733000000000004</c:v>
                </c:pt>
                <c:pt idx="9319">
                  <c:v>72.183999999999997</c:v>
                </c:pt>
                <c:pt idx="9320">
                  <c:v>73.031000000000006</c:v>
                </c:pt>
                <c:pt idx="9321">
                  <c:v>74.891000000000005</c:v>
                </c:pt>
                <c:pt idx="9322">
                  <c:v>75.641999999999996</c:v>
                </c:pt>
                <c:pt idx="9323">
                  <c:v>74.899000000000001</c:v>
                </c:pt>
                <c:pt idx="9324">
                  <c:v>73.281000000000006</c:v>
                </c:pt>
                <c:pt idx="9325">
                  <c:v>71.783000000000001</c:v>
                </c:pt>
                <c:pt idx="9326">
                  <c:v>71.847999999999999</c:v>
                </c:pt>
                <c:pt idx="9327">
                  <c:v>68.878</c:v>
                </c:pt>
                <c:pt idx="9328">
                  <c:v>61.636000000000003</c:v>
                </c:pt>
                <c:pt idx="9329">
                  <c:v>60.593000000000004</c:v>
                </c:pt>
                <c:pt idx="9330">
                  <c:v>62.837000000000003</c:v>
                </c:pt>
                <c:pt idx="9331">
                  <c:v>57.499000000000002</c:v>
                </c:pt>
                <c:pt idx="9332">
                  <c:v>51.472999999999999</c:v>
                </c:pt>
                <c:pt idx="9333">
                  <c:v>49.655999999999999</c:v>
                </c:pt>
                <c:pt idx="9334">
                  <c:v>56.598999999999997</c:v>
                </c:pt>
                <c:pt idx="9335">
                  <c:v>45.884</c:v>
                </c:pt>
                <c:pt idx="9336">
                  <c:v>54.154000000000003</c:v>
                </c:pt>
                <c:pt idx="9337">
                  <c:v>61.043999999999997</c:v>
                </c:pt>
                <c:pt idx="9338">
                  <c:v>61.734000000000002</c:v>
                </c:pt>
                <c:pt idx="9339">
                  <c:v>65.430000000000007</c:v>
                </c:pt>
                <c:pt idx="9340">
                  <c:v>68.05</c:v>
                </c:pt>
                <c:pt idx="9341">
                  <c:v>70.215000000000003</c:v>
                </c:pt>
                <c:pt idx="9342">
                  <c:v>72.03</c:v>
                </c:pt>
                <c:pt idx="9343">
                  <c:v>71.649000000000001</c:v>
                </c:pt>
                <c:pt idx="9344">
                  <c:v>71.617999999999995</c:v>
                </c:pt>
                <c:pt idx="9345">
                  <c:v>68.840999999999994</c:v>
                </c:pt>
                <c:pt idx="9346">
                  <c:v>62.127000000000002</c:v>
                </c:pt>
                <c:pt idx="9347">
                  <c:v>50.628999999999998</c:v>
                </c:pt>
                <c:pt idx="9348">
                  <c:v>42.148000000000003</c:v>
                </c:pt>
                <c:pt idx="9349">
                  <c:v>60.412999999999997</c:v>
                </c:pt>
                <c:pt idx="9350">
                  <c:v>66.442999999999998</c:v>
                </c:pt>
                <c:pt idx="9351">
                  <c:v>66.875</c:v>
                </c:pt>
                <c:pt idx="9352">
                  <c:v>64.022999999999996</c:v>
                </c:pt>
                <c:pt idx="9353">
                  <c:v>62.622</c:v>
                </c:pt>
                <c:pt idx="9354">
                  <c:v>39.566000000000003</c:v>
                </c:pt>
                <c:pt idx="9355">
                  <c:v>52.79</c:v>
                </c:pt>
                <c:pt idx="9356">
                  <c:v>57.524000000000001</c:v>
                </c:pt>
                <c:pt idx="9357">
                  <c:v>62.76</c:v>
                </c:pt>
                <c:pt idx="9358">
                  <c:v>62.220999999999997</c:v>
                </c:pt>
                <c:pt idx="9359">
                  <c:v>51.762999999999998</c:v>
                </c:pt>
                <c:pt idx="9360">
                  <c:v>46.658999999999999</c:v>
                </c:pt>
                <c:pt idx="9361">
                  <c:v>41.808999999999997</c:v>
                </c:pt>
                <c:pt idx="9362">
                  <c:v>57.984999999999999</c:v>
                </c:pt>
                <c:pt idx="9363">
                  <c:v>62.046999999999997</c:v>
                </c:pt>
                <c:pt idx="9364">
                  <c:v>56.399000000000001</c:v>
                </c:pt>
                <c:pt idx="9365">
                  <c:v>23.593</c:v>
                </c:pt>
                <c:pt idx="9366">
                  <c:v>59.914999999999999</c:v>
                </c:pt>
                <c:pt idx="9367">
                  <c:v>66.861999999999995</c:v>
                </c:pt>
                <c:pt idx="9368">
                  <c:v>69.885000000000005</c:v>
                </c:pt>
                <c:pt idx="9369">
                  <c:v>73.721000000000004</c:v>
                </c:pt>
                <c:pt idx="9370">
                  <c:v>74.596999999999994</c:v>
                </c:pt>
                <c:pt idx="9371">
                  <c:v>74.783000000000001</c:v>
                </c:pt>
                <c:pt idx="9372">
                  <c:v>74.117000000000004</c:v>
                </c:pt>
                <c:pt idx="9373">
                  <c:v>73.391999999999996</c:v>
                </c:pt>
                <c:pt idx="9374">
                  <c:v>72.635000000000005</c:v>
                </c:pt>
                <c:pt idx="9375">
                  <c:v>70.370999999999995</c:v>
                </c:pt>
                <c:pt idx="9376">
                  <c:v>69.066999999999993</c:v>
                </c:pt>
                <c:pt idx="9377">
                  <c:v>66.543999999999997</c:v>
                </c:pt>
                <c:pt idx="9378">
                  <c:v>63.533000000000001</c:v>
                </c:pt>
                <c:pt idx="9379">
                  <c:v>63.997</c:v>
                </c:pt>
                <c:pt idx="9380">
                  <c:v>64.251999999999995</c:v>
                </c:pt>
                <c:pt idx="9381">
                  <c:v>59.37</c:v>
                </c:pt>
                <c:pt idx="9382">
                  <c:v>14.587999999999999</c:v>
                </c:pt>
                <c:pt idx="9383">
                  <c:v>61.231999999999999</c:v>
                </c:pt>
                <c:pt idx="9384">
                  <c:v>66.296000000000006</c:v>
                </c:pt>
                <c:pt idx="9385">
                  <c:v>69.903000000000006</c:v>
                </c:pt>
                <c:pt idx="9386">
                  <c:v>73.463999999999999</c:v>
                </c:pt>
                <c:pt idx="9387">
                  <c:v>75.427000000000007</c:v>
                </c:pt>
                <c:pt idx="9388">
                  <c:v>75.975999999999999</c:v>
                </c:pt>
                <c:pt idx="9389">
                  <c:v>75.47</c:v>
                </c:pt>
                <c:pt idx="9390">
                  <c:v>75.369</c:v>
                </c:pt>
                <c:pt idx="9391">
                  <c:v>74.742000000000004</c:v>
                </c:pt>
                <c:pt idx="9392">
                  <c:v>73.569000000000003</c:v>
                </c:pt>
                <c:pt idx="9393">
                  <c:v>71.906999999999996</c:v>
                </c:pt>
                <c:pt idx="9394">
                  <c:v>70.460999999999999</c:v>
                </c:pt>
                <c:pt idx="9395">
                  <c:v>68.123999999999995</c:v>
                </c:pt>
                <c:pt idx="9396">
                  <c:v>65.921000000000006</c:v>
                </c:pt>
                <c:pt idx="9397">
                  <c:v>65.710999999999999</c:v>
                </c:pt>
                <c:pt idx="9398">
                  <c:v>65.850999999999999</c:v>
                </c:pt>
                <c:pt idx="9399">
                  <c:v>65.852999999999994</c:v>
                </c:pt>
                <c:pt idx="9400">
                  <c:v>65.581999999999994</c:v>
                </c:pt>
                <c:pt idx="9401">
                  <c:v>64.893000000000001</c:v>
                </c:pt>
                <c:pt idx="9402">
                  <c:v>64.201999999999998</c:v>
                </c:pt>
                <c:pt idx="9403">
                  <c:v>64.504999999999995</c:v>
                </c:pt>
                <c:pt idx="9404">
                  <c:v>61.957000000000001</c:v>
                </c:pt>
                <c:pt idx="9405">
                  <c:v>56.896000000000001</c:v>
                </c:pt>
                <c:pt idx="9406">
                  <c:v>51.576999999999998</c:v>
                </c:pt>
                <c:pt idx="9407">
                  <c:v>46.670999999999999</c:v>
                </c:pt>
                <c:pt idx="9408">
                  <c:v>49.204999999999998</c:v>
                </c:pt>
                <c:pt idx="9409">
                  <c:v>59.381</c:v>
                </c:pt>
                <c:pt idx="9410">
                  <c:v>59.226999999999997</c:v>
                </c:pt>
                <c:pt idx="9411">
                  <c:v>58.716000000000001</c:v>
                </c:pt>
                <c:pt idx="9412">
                  <c:v>62.935000000000002</c:v>
                </c:pt>
                <c:pt idx="9413">
                  <c:v>65.662000000000006</c:v>
                </c:pt>
                <c:pt idx="9414">
                  <c:v>65.427999999999997</c:v>
                </c:pt>
                <c:pt idx="9415">
                  <c:v>63.71</c:v>
                </c:pt>
                <c:pt idx="9416">
                  <c:v>65.004999999999995</c:v>
                </c:pt>
                <c:pt idx="9417">
                  <c:v>67.962000000000003</c:v>
                </c:pt>
                <c:pt idx="9418">
                  <c:v>67.141000000000005</c:v>
                </c:pt>
                <c:pt idx="9419">
                  <c:v>65.801000000000002</c:v>
                </c:pt>
                <c:pt idx="9420">
                  <c:v>64.596000000000004</c:v>
                </c:pt>
                <c:pt idx="9421">
                  <c:v>65.114000000000004</c:v>
                </c:pt>
                <c:pt idx="9422">
                  <c:v>62.828000000000003</c:v>
                </c:pt>
                <c:pt idx="9423">
                  <c:v>58.594999999999999</c:v>
                </c:pt>
                <c:pt idx="9424">
                  <c:v>53.064999999999998</c:v>
                </c:pt>
                <c:pt idx="9425">
                  <c:v>41.500999999999998</c:v>
                </c:pt>
                <c:pt idx="9426">
                  <c:v>28.962</c:v>
                </c:pt>
                <c:pt idx="9427">
                  <c:v>52.929000000000002</c:v>
                </c:pt>
                <c:pt idx="9428">
                  <c:v>58.273000000000003</c:v>
                </c:pt>
                <c:pt idx="9429">
                  <c:v>56.12</c:v>
                </c:pt>
                <c:pt idx="9430">
                  <c:v>47.905000000000001</c:v>
                </c:pt>
                <c:pt idx="9431">
                  <c:v>46.786999999999999</c:v>
                </c:pt>
                <c:pt idx="9432">
                  <c:v>44.256999999999998</c:v>
                </c:pt>
                <c:pt idx="9433">
                  <c:v>45.186999999999998</c:v>
                </c:pt>
                <c:pt idx="9434">
                  <c:v>58.259</c:v>
                </c:pt>
                <c:pt idx="9435">
                  <c:v>61.725000000000001</c:v>
                </c:pt>
                <c:pt idx="9436">
                  <c:v>61.2</c:v>
                </c:pt>
                <c:pt idx="9437">
                  <c:v>62.470999999999997</c:v>
                </c:pt>
                <c:pt idx="9438">
                  <c:v>65.92</c:v>
                </c:pt>
                <c:pt idx="9439">
                  <c:v>67.108999999999995</c:v>
                </c:pt>
                <c:pt idx="9440">
                  <c:v>67.116</c:v>
                </c:pt>
                <c:pt idx="9441">
                  <c:v>67.05</c:v>
                </c:pt>
                <c:pt idx="9442">
                  <c:v>66.370999999999995</c:v>
                </c:pt>
                <c:pt idx="9443">
                  <c:v>67.218000000000004</c:v>
                </c:pt>
                <c:pt idx="9444">
                  <c:v>65.278000000000006</c:v>
                </c:pt>
                <c:pt idx="9445">
                  <c:v>65.591999999999999</c:v>
                </c:pt>
                <c:pt idx="9446">
                  <c:v>64.599000000000004</c:v>
                </c:pt>
                <c:pt idx="9447">
                  <c:v>63.954000000000001</c:v>
                </c:pt>
                <c:pt idx="9448">
                  <c:v>62.37</c:v>
                </c:pt>
                <c:pt idx="9449">
                  <c:v>62.341999999999999</c:v>
                </c:pt>
                <c:pt idx="9450">
                  <c:v>63.079000000000001</c:v>
                </c:pt>
                <c:pt idx="9451">
                  <c:v>61.77</c:v>
                </c:pt>
                <c:pt idx="9452">
                  <c:v>60.585999999999999</c:v>
                </c:pt>
                <c:pt idx="9453">
                  <c:v>60.524999999999999</c:v>
                </c:pt>
                <c:pt idx="9454">
                  <c:v>53.198999999999998</c:v>
                </c:pt>
                <c:pt idx="9455">
                  <c:v>37.585000000000001</c:v>
                </c:pt>
                <c:pt idx="9456">
                  <c:v>26.588999999999999</c:v>
                </c:pt>
                <c:pt idx="9457">
                  <c:v>54.722999999999999</c:v>
                </c:pt>
                <c:pt idx="9458">
                  <c:v>58.98</c:v>
                </c:pt>
                <c:pt idx="9459">
                  <c:v>59.366999999999997</c:v>
                </c:pt>
                <c:pt idx="9460">
                  <c:v>62.238</c:v>
                </c:pt>
                <c:pt idx="9461">
                  <c:v>63.868000000000002</c:v>
                </c:pt>
                <c:pt idx="9462">
                  <c:v>63.91</c:v>
                </c:pt>
                <c:pt idx="9463">
                  <c:v>64.435000000000002</c:v>
                </c:pt>
                <c:pt idx="9464">
                  <c:v>66.31</c:v>
                </c:pt>
                <c:pt idx="9465">
                  <c:v>67.763000000000005</c:v>
                </c:pt>
                <c:pt idx="9466">
                  <c:v>68.185000000000002</c:v>
                </c:pt>
                <c:pt idx="9467">
                  <c:v>66.606999999999999</c:v>
                </c:pt>
                <c:pt idx="9468">
                  <c:v>67.756</c:v>
                </c:pt>
                <c:pt idx="9469">
                  <c:v>67.304000000000002</c:v>
                </c:pt>
                <c:pt idx="9470">
                  <c:v>67.847999999999999</c:v>
                </c:pt>
                <c:pt idx="9471">
                  <c:v>67.293999999999997</c:v>
                </c:pt>
                <c:pt idx="9472">
                  <c:v>67.424000000000007</c:v>
                </c:pt>
                <c:pt idx="9473">
                  <c:v>66.287999999999997</c:v>
                </c:pt>
                <c:pt idx="9474">
                  <c:v>66.185000000000002</c:v>
                </c:pt>
                <c:pt idx="9475">
                  <c:v>67.361999999999995</c:v>
                </c:pt>
                <c:pt idx="9476">
                  <c:v>67.281000000000006</c:v>
                </c:pt>
                <c:pt idx="9477">
                  <c:v>66.531000000000006</c:v>
                </c:pt>
                <c:pt idx="9478">
                  <c:v>66.379000000000005</c:v>
                </c:pt>
                <c:pt idx="9479">
                  <c:v>64.652000000000001</c:v>
                </c:pt>
                <c:pt idx="9480">
                  <c:v>63.616999999999997</c:v>
                </c:pt>
                <c:pt idx="9481">
                  <c:v>63.133000000000003</c:v>
                </c:pt>
                <c:pt idx="9482">
                  <c:v>59.164000000000001</c:v>
                </c:pt>
                <c:pt idx="9483">
                  <c:v>56.716000000000001</c:v>
                </c:pt>
                <c:pt idx="9484">
                  <c:v>55.741</c:v>
                </c:pt>
                <c:pt idx="9485">
                  <c:v>44.895000000000003</c:v>
                </c:pt>
                <c:pt idx="9486">
                  <c:v>40.057000000000002</c:v>
                </c:pt>
                <c:pt idx="9487">
                  <c:v>45.838000000000001</c:v>
                </c:pt>
                <c:pt idx="9488">
                  <c:v>55.564</c:v>
                </c:pt>
                <c:pt idx="9489">
                  <c:v>60.816000000000003</c:v>
                </c:pt>
                <c:pt idx="9490">
                  <c:v>62.207000000000001</c:v>
                </c:pt>
                <c:pt idx="9491">
                  <c:v>63.311999999999998</c:v>
                </c:pt>
                <c:pt idx="9492">
                  <c:v>62.616999999999997</c:v>
                </c:pt>
                <c:pt idx="9493">
                  <c:v>63.323999999999998</c:v>
                </c:pt>
                <c:pt idx="9494">
                  <c:v>62.011000000000003</c:v>
                </c:pt>
                <c:pt idx="9495">
                  <c:v>62.997999999999998</c:v>
                </c:pt>
                <c:pt idx="9496">
                  <c:v>62.575000000000003</c:v>
                </c:pt>
                <c:pt idx="9497">
                  <c:v>60.601999999999997</c:v>
                </c:pt>
                <c:pt idx="9498">
                  <c:v>57.9</c:v>
                </c:pt>
                <c:pt idx="9499">
                  <c:v>60.234999999999999</c:v>
                </c:pt>
                <c:pt idx="9500">
                  <c:v>62.317999999999998</c:v>
                </c:pt>
                <c:pt idx="9501">
                  <c:v>60.692</c:v>
                </c:pt>
                <c:pt idx="9502">
                  <c:v>59.494999999999997</c:v>
                </c:pt>
                <c:pt idx="9503">
                  <c:v>61.850999999999999</c:v>
                </c:pt>
                <c:pt idx="9504">
                  <c:v>60.689</c:v>
                </c:pt>
                <c:pt idx="9505">
                  <c:v>59.296999999999997</c:v>
                </c:pt>
                <c:pt idx="9506">
                  <c:v>60.268999999999998</c:v>
                </c:pt>
                <c:pt idx="9507">
                  <c:v>58.960999999999999</c:v>
                </c:pt>
                <c:pt idx="9508">
                  <c:v>58.493000000000002</c:v>
                </c:pt>
                <c:pt idx="9509">
                  <c:v>59.338999999999999</c:v>
                </c:pt>
                <c:pt idx="9510">
                  <c:v>58.087000000000003</c:v>
                </c:pt>
                <c:pt idx="9511">
                  <c:v>55.664999999999999</c:v>
                </c:pt>
                <c:pt idx="9512">
                  <c:v>54.125999999999998</c:v>
                </c:pt>
                <c:pt idx="9513">
                  <c:v>52.113999999999997</c:v>
                </c:pt>
                <c:pt idx="9514">
                  <c:v>48.957999999999998</c:v>
                </c:pt>
                <c:pt idx="9515">
                  <c:v>44.054000000000002</c:v>
                </c:pt>
                <c:pt idx="9516">
                  <c:v>36.262</c:v>
                </c:pt>
                <c:pt idx="9517">
                  <c:v>49.116999999999997</c:v>
                </c:pt>
                <c:pt idx="9518">
                  <c:v>53.283000000000001</c:v>
                </c:pt>
                <c:pt idx="9519">
                  <c:v>53.640999999999998</c:v>
                </c:pt>
                <c:pt idx="9520">
                  <c:v>54.731000000000002</c:v>
                </c:pt>
                <c:pt idx="9521">
                  <c:v>56.899000000000001</c:v>
                </c:pt>
                <c:pt idx="9522">
                  <c:v>58.671999999999997</c:v>
                </c:pt>
                <c:pt idx="9523">
                  <c:v>59.343000000000004</c:v>
                </c:pt>
                <c:pt idx="9524">
                  <c:v>59.064</c:v>
                </c:pt>
                <c:pt idx="9525">
                  <c:v>59.277000000000001</c:v>
                </c:pt>
                <c:pt idx="9526">
                  <c:v>59.505000000000003</c:v>
                </c:pt>
                <c:pt idx="9527">
                  <c:v>59.929000000000002</c:v>
                </c:pt>
                <c:pt idx="9528">
                  <c:v>60.417999999999999</c:v>
                </c:pt>
                <c:pt idx="9529">
                  <c:v>60.793999999999997</c:v>
                </c:pt>
                <c:pt idx="9530">
                  <c:v>60.405999999999999</c:v>
                </c:pt>
                <c:pt idx="9531">
                  <c:v>60.296999999999997</c:v>
                </c:pt>
                <c:pt idx="9532">
                  <c:v>60.607999999999997</c:v>
                </c:pt>
                <c:pt idx="9533">
                  <c:v>58.938000000000002</c:v>
                </c:pt>
                <c:pt idx="9534">
                  <c:v>56.274999999999999</c:v>
                </c:pt>
                <c:pt idx="9535">
                  <c:v>55.875</c:v>
                </c:pt>
                <c:pt idx="9536">
                  <c:v>55.317</c:v>
                </c:pt>
                <c:pt idx="9537">
                  <c:v>49.28</c:v>
                </c:pt>
                <c:pt idx="9538">
                  <c:v>20.007000000000001</c:v>
                </c:pt>
                <c:pt idx="9539">
                  <c:v>40.936999999999998</c:v>
                </c:pt>
                <c:pt idx="9540">
                  <c:v>53.183999999999997</c:v>
                </c:pt>
                <c:pt idx="9541">
                  <c:v>58.518999999999998</c:v>
                </c:pt>
                <c:pt idx="9542">
                  <c:v>60.21</c:v>
                </c:pt>
                <c:pt idx="9543">
                  <c:v>63.326000000000001</c:v>
                </c:pt>
                <c:pt idx="9544">
                  <c:v>64.311999999999998</c:v>
                </c:pt>
                <c:pt idx="9545">
                  <c:v>66.075000000000003</c:v>
                </c:pt>
                <c:pt idx="9546">
                  <c:v>66.495999999999995</c:v>
                </c:pt>
                <c:pt idx="9547">
                  <c:v>67.47</c:v>
                </c:pt>
                <c:pt idx="9548">
                  <c:v>68.052000000000007</c:v>
                </c:pt>
                <c:pt idx="9549">
                  <c:v>68.350999999999999</c:v>
                </c:pt>
                <c:pt idx="9550">
                  <c:v>68.784999999999997</c:v>
                </c:pt>
                <c:pt idx="9551">
                  <c:v>69</c:v>
                </c:pt>
                <c:pt idx="9552">
                  <c:v>69.370999999999995</c:v>
                </c:pt>
                <c:pt idx="9553">
                  <c:v>69.566999999999993</c:v>
                </c:pt>
                <c:pt idx="9554">
                  <c:v>69.072999999999993</c:v>
                </c:pt>
                <c:pt idx="9555">
                  <c:v>68.745999999999995</c:v>
                </c:pt>
                <c:pt idx="9556">
                  <c:v>68.632000000000005</c:v>
                </c:pt>
                <c:pt idx="9557">
                  <c:v>67.584000000000003</c:v>
                </c:pt>
                <c:pt idx="9558">
                  <c:v>67.006</c:v>
                </c:pt>
                <c:pt idx="9559">
                  <c:v>66.555000000000007</c:v>
                </c:pt>
                <c:pt idx="9560">
                  <c:v>64.965999999999994</c:v>
                </c:pt>
                <c:pt idx="9561">
                  <c:v>63.218000000000004</c:v>
                </c:pt>
                <c:pt idx="9562">
                  <c:v>61.802</c:v>
                </c:pt>
                <c:pt idx="9563">
                  <c:v>59.14</c:v>
                </c:pt>
                <c:pt idx="9564">
                  <c:v>52.698999999999998</c:v>
                </c:pt>
                <c:pt idx="9565">
                  <c:v>39.180999999999997</c:v>
                </c:pt>
                <c:pt idx="9566">
                  <c:v>53.826000000000001</c:v>
                </c:pt>
                <c:pt idx="9567">
                  <c:v>55.470999999999997</c:v>
                </c:pt>
                <c:pt idx="9568">
                  <c:v>61.329000000000001</c:v>
                </c:pt>
                <c:pt idx="9569">
                  <c:v>61.247999999999998</c:v>
                </c:pt>
                <c:pt idx="9570">
                  <c:v>64.113</c:v>
                </c:pt>
                <c:pt idx="9571">
                  <c:v>65.117000000000004</c:v>
                </c:pt>
                <c:pt idx="9572">
                  <c:v>66.39</c:v>
                </c:pt>
                <c:pt idx="9573">
                  <c:v>66.034000000000006</c:v>
                </c:pt>
                <c:pt idx="9574">
                  <c:v>66.781000000000006</c:v>
                </c:pt>
                <c:pt idx="9575">
                  <c:v>68.63</c:v>
                </c:pt>
                <c:pt idx="9576">
                  <c:v>68.575000000000003</c:v>
                </c:pt>
                <c:pt idx="9577">
                  <c:v>68.350999999999999</c:v>
                </c:pt>
                <c:pt idx="9578">
                  <c:v>69.167000000000002</c:v>
                </c:pt>
                <c:pt idx="9579">
                  <c:v>68.563000000000002</c:v>
                </c:pt>
                <c:pt idx="9580">
                  <c:v>67.671000000000006</c:v>
                </c:pt>
                <c:pt idx="9581">
                  <c:v>67.305000000000007</c:v>
                </c:pt>
                <c:pt idx="9582">
                  <c:v>66.149000000000001</c:v>
                </c:pt>
                <c:pt idx="9583">
                  <c:v>65.817999999999998</c:v>
                </c:pt>
                <c:pt idx="9584">
                  <c:v>65.242000000000004</c:v>
                </c:pt>
                <c:pt idx="9585">
                  <c:v>62.99</c:v>
                </c:pt>
                <c:pt idx="9586">
                  <c:v>61.688000000000002</c:v>
                </c:pt>
                <c:pt idx="9587">
                  <c:v>60.814999999999998</c:v>
                </c:pt>
                <c:pt idx="9588">
                  <c:v>57.15</c:v>
                </c:pt>
                <c:pt idx="9589">
                  <c:v>50.878</c:v>
                </c:pt>
                <c:pt idx="9590">
                  <c:v>39.005000000000003</c:v>
                </c:pt>
                <c:pt idx="9591">
                  <c:v>53.688000000000002</c:v>
                </c:pt>
                <c:pt idx="9592">
                  <c:v>50.97</c:v>
                </c:pt>
                <c:pt idx="9593">
                  <c:v>54.655999999999999</c:v>
                </c:pt>
                <c:pt idx="9594">
                  <c:v>53.021999999999998</c:v>
                </c:pt>
                <c:pt idx="9595">
                  <c:v>58.658000000000001</c:v>
                </c:pt>
                <c:pt idx="9596">
                  <c:v>58.136000000000003</c:v>
                </c:pt>
                <c:pt idx="9597">
                  <c:v>56.094000000000001</c:v>
                </c:pt>
                <c:pt idx="9598">
                  <c:v>52.436999999999998</c:v>
                </c:pt>
                <c:pt idx="9599">
                  <c:v>55.081000000000003</c:v>
                </c:pt>
                <c:pt idx="9600">
                  <c:v>57.854999999999997</c:v>
                </c:pt>
                <c:pt idx="9601">
                  <c:v>55.209000000000003</c:v>
                </c:pt>
                <c:pt idx="9602">
                  <c:v>53.148000000000003</c:v>
                </c:pt>
                <c:pt idx="9603">
                  <c:v>55.494</c:v>
                </c:pt>
                <c:pt idx="9604">
                  <c:v>44.664000000000001</c:v>
                </c:pt>
                <c:pt idx="9605">
                  <c:v>39.725000000000001</c:v>
                </c:pt>
                <c:pt idx="9606">
                  <c:v>36.521000000000001</c:v>
                </c:pt>
                <c:pt idx="9607">
                  <c:v>52.618000000000002</c:v>
                </c:pt>
                <c:pt idx="9608">
                  <c:v>53.81</c:v>
                </c:pt>
                <c:pt idx="9609">
                  <c:v>51.863</c:v>
                </c:pt>
                <c:pt idx="9610">
                  <c:v>56.728000000000002</c:v>
                </c:pt>
                <c:pt idx="9611">
                  <c:v>58.622999999999998</c:v>
                </c:pt>
                <c:pt idx="9612">
                  <c:v>57.296999999999997</c:v>
                </c:pt>
                <c:pt idx="9613">
                  <c:v>58.655000000000001</c:v>
                </c:pt>
                <c:pt idx="9614">
                  <c:v>61.110999999999997</c:v>
                </c:pt>
                <c:pt idx="9615">
                  <c:v>62.46</c:v>
                </c:pt>
                <c:pt idx="9616">
                  <c:v>62.207000000000001</c:v>
                </c:pt>
                <c:pt idx="9617">
                  <c:v>59.167999999999999</c:v>
                </c:pt>
                <c:pt idx="9618">
                  <c:v>58.929000000000002</c:v>
                </c:pt>
                <c:pt idx="9619">
                  <c:v>55.317</c:v>
                </c:pt>
                <c:pt idx="9620">
                  <c:v>53.042999999999999</c:v>
                </c:pt>
                <c:pt idx="9621">
                  <c:v>43.777999999999999</c:v>
                </c:pt>
                <c:pt idx="9622">
                  <c:v>44.238999999999997</c:v>
                </c:pt>
                <c:pt idx="9623">
                  <c:v>56.677999999999997</c:v>
                </c:pt>
                <c:pt idx="9624">
                  <c:v>58.966000000000001</c:v>
                </c:pt>
                <c:pt idx="9625">
                  <c:v>58.89</c:v>
                </c:pt>
                <c:pt idx="9626">
                  <c:v>61.875</c:v>
                </c:pt>
                <c:pt idx="9627">
                  <c:v>64.33</c:v>
                </c:pt>
                <c:pt idx="9628">
                  <c:v>65.16</c:v>
                </c:pt>
                <c:pt idx="9629">
                  <c:v>66.991</c:v>
                </c:pt>
                <c:pt idx="9630">
                  <c:v>68.134</c:v>
                </c:pt>
                <c:pt idx="9631">
                  <c:v>68.668999999999997</c:v>
                </c:pt>
                <c:pt idx="9632">
                  <c:v>69.498000000000005</c:v>
                </c:pt>
                <c:pt idx="9633">
                  <c:v>69.7</c:v>
                </c:pt>
                <c:pt idx="9634">
                  <c:v>69.572000000000003</c:v>
                </c:pt>
                <c:pt idx="9635">
                  <c:v>70.177000000000007</c:v>
                </c:pt>
                <c:pt idx="9636">
                  <c:v>69.915999999999997</c:v>
                </c:pt>
                <c:pt idx="9637">
                  <c:v>69.430999999999997</c:v>
                </c:pt>
                <c:pt idx="9638">
                  <c:v>69.444000000000003</c:v>
                </c:pt>
                <c:pt idx="9639">
                  <c:v>69.596999999999994</c:v>
                </c:pt>
                <c:pt idx="9640">
                  <c:v>68.484999999999999</c:v>
                </c:pt>
                <c:pt idx="9641">
                  <c:v>67.58</c:v>
                </c:pt>
                <c:pt idx="9642">
                  <c:v>66.072000000000003</c:v>
                </c:pt>
                <c:pt idx="9643">
                  <c:v>64.006</c:v>
                </c:pt>
                <c:pt idx="9644">
                  <c:v>60.591000000000001</c:v>
                </c:pt>
                <c:pt idx="9645">
                  <c:v>56.56</c:v>
                </c:pt>
                <c:pt idx="9646">
                  <c:v>48.223999999999997</c:v>
                </c:pt>
                <c:pt idx="9647">
                  <c:v>50.469000000000001</c:v>
                </c:pt>
                <c:pt idx="9648">
                  <c:v>58.982999999999997</c:v>
                </c:pt>
                <c:pt idx="9649">
                  <c:v>61.598999999999997</c:v>
                </c:pt>
                <c:pt idx="9650">
                  <c:v>63.667999999999999</c:v>
                </c:pt>
                <c:pt idx="9651">
                  <c:v>65.820999999999998</c:v>
                </c:pt>
                <c:pt idx="9652">
                  <c:v>67.644999999999996</c:v>
                </c:pt>
                <c:pt idx="9653">
                  <c:v>68.72</c:v>
                </c:pt>
                <c:pt idx="9654">
                  <c:v>69.944999999999993</c:v>
                </c:pt>
                <c:pt idx="9655">
                  <c:v>70.444000000000003</c:v>
                </c:pt>
                <c:pt idx="9656">
                  <c:v>70.835999999999999</c:v>
                </c:pt>
                <c:pt idx="9657">
                  <c:v>71.337000000000003</c:v>
                </c:pt>
                <c:pt idx="9658">
                  <c:v>71.614999999999995</c:v>
                </c:pt>
                <c:pt idx="9659">
                  <c:v>71.349000000000004</c:v>
                </c:pt>
                <c:pt idx="9660">
                  <c:v>71.212000000000003</c:v>
                </c:pt>
                <c:pt idx="9661">
                  <c:v>71.153999999999996</c:v>
                </c:pt>
                <c:pt idx="9662">
                  <c:v>70.900000000000006</c:v>
                </c:pt>
                <c:pt idx="9663">
                  <c:v>70.066999999999993</c:v>
                </c:pt>
                <c:pt idx="9664">
                  <c:v>69.322999999999993</c:v>
                </c:pt>
                <c:pt idx="9665">
                  <c:v>68.058999999999997</c:v>
                </c:pt>
                <c:pt idx="9666">
                  <c:v>66.558999999999997</c:v>
                </c:pt>
                <c:pt idx="9667">
                  <c:v>64.98</c:v>
                </c:pt>
                <c:pt idx="9668">
                  <c:v>61.301000000000002</c:v>
                </c:pt>
                <c:pt idx="9669">
                  <c:v>59.034999999999997</c:v>
                </c:pt>
                <c:pt idx="9670">
                  <c:v>50.34</c:v>
                </c:pt>
                <c:pt idx="9671">
                  <c:v>23.736000000000001</c:v>
                </c:pt>
                <c:pt idx="9672">
                  <c:v>53.710999999999999</c:v>
                </c:pt>
                <c:pt idx="9673">
                  <c:v>57.834000000000003</c:v>
                </c:pt>
                <c:pt idx="9674">
                  <c:v>60.944000000000003</c:v>
                </c:pt>
                <c:pt idx="9675">
                  <c:v>63.55</c:v>
                </c:pt>
                <c:pt idx="9676">
                  <c:v>64.725999999999999</c:v>
                </c:pt>
                <c:pt idx="9677">
                  <c:v>65.887</c:v>
                </c:pt>
                <c:pt idx="9678">
                  <c:v>67.259</c:v>
                </c:pt>
                <c:pt idx="9679">
                  <c:v>66.905000000000001</c:v>
                </c:pt>
                <c:pt idx="9680">
                  <c:v>66.834000000000003</c:v>
                </c:pt>
                <c:pt idx="9681">
                  <c:v>67.206999999999994</c:v>
                </c:pt>
                <c:pt idx="9682">
                  <c:v>66.822999999999993</c:v>
                </c:pt>
                <c:pt idx="9683">
                  <c:v>66.186999999999998</c:v>
                </c:pt>
                <c:pt idx="9684">
                  <c:v>65.783000000000001</c:v>
                </c:pt>
                <c:pt idx="9685">
                  <c:v>64.573999999999998</c:v>
                </c:pt>
                <c:pt idx="9686">
                  <c:v>63.798000000000002</c:v>
                </c:pt>
                <c:pt idx="9687">
                  <c:v>62.244999999999997</c:v>
                </c:pt>
                <c:pt idx="9688">
                  <c:v>59.253999999999998</c:v>
                </c:pt>
                <c:pt idx="9689">
                  <c:v>54.594000000000001</c:v>
                </c:pt>
                <c:pt idx="9690">
                  <c:v>32.585999999999999</c:v>
                </c:pt>
                <c:pt idx="9691">
                  <c:v>51.63</c:v>
                </c:pt>
                <c:pt idx="9692">
                  <c:v>53.195</c:v>
                </c:pt>
                <c:pt idx="9693">
                  <c:v>59.359000000000002</c:v>
                </c:pt>
                <c:pt idx="9694">
                  <c:v>59.865000000000002</c:v>
                </c:pt>
                <c:pt idx="9695">
                  <c:v>62.606999999999999</c:v>
                </c:pt>
                <c:pt idx="9696">
                  <c:v>63.033999999999999</c:v>
                </c:pt>
                <c:pt idx="9697">
                  <c:v>63.792999999999999</c:v>
                </c:pt>
                <c:pt idx="9698">
                  <c:v>62.494999999999997</c:v>
                </c:pt>
                <c:pt idx="9699">
                  <c:v>63.05</c:v>
                </c:pt>
                <c:pt idx="9700">
                  <c:v>64.363</c:v>
                </c:pt>
                <c:pt idx="9701">
                  <c:v>63.488</c:v>
                </c:pt>
                <c:pt idx="9702">
                  <c:v>61.83</c:v>
                </c:pt>
                <c:pt idx="9703">
                  <c:v>61.822000000000003</c:v>
                </c:pt>
                <c:pt idx="9704">
                  <c:v>57.703000000000003</c:v>
                </c:pt>
                <c:pt idx="9705">
                  <c:v>52.289000000000001</c:v>
                </c:pt>
                <c:pt idx="9706">
                  <c:v>43.814999999999998</c:v>
                </c:pt>
                <c:pt idx="9707">
                  <c:v>51.956000000000003</c:v>
                </c:pt>
                <c:pt idx="9708">
                  <c:v>56.451000000000001</c:v>
                </c:pt>
                <c:pt idx="9709">
                  <c:v>58.173000000000002</c:v>
                </c:pt>
                <c:pt idx="9710">
                  <c:v>62.701000000000001</c:v>
                </c:pt>
                <c:pt idx="9711">
                  <c:v>64.795000000000002</c:v>
                </c:pt>
                <c:pt idx="9712">
                  <c:v>65.626000000000005</c:v>
                </c:pt>
                <c:pt idx="9713">
                  <c:v>67.254000000000005</c:v>
                </c:pt>
                <c:pt idx="9714">
                  <c:v>68.763999999999996</c:v>
                </c:pt>
                <c:pt idx="9715">
                  <c:v>70.177000000000007</c:v>
                </c:pt>
                <c:pt idx="9716">
                  <c:v>70.965999999999994</c:v>
                </c:pt>
                <c:pt idx="9717">
                  <c:v>70.519000000000005</c:v>
                </c:pt>
                <c:pt idx="9718">
                  <c:v>70.89</c:v>
                </c:pt>
                <c:pt idx="9719">
                  <c:v>70.322000000000003</c:v>
                </c:pt>
                <c:pt idx="9720">
                  <c:v>70.766999999999996</c:v>
                </c:pt>
                <c:pt idx="9721">
                  <c:v>70.245999999999995</c:v>
                </c:pt>
                <c:pt idx="9722">
                  <c:v>69.153000000000006</c:v>
                </c:pt>
                <c:pt idx="9723">
                  <c:v>67.31</c:v>
                </c:pt>
                <c:pt idx="9724">
                  <c:v>66.561999999999998</c:v>
                </c:pt>
                <c:pt idx="9725">
                  <c:v>66.554000000000002</c:v>
                </c:pt>
                <c:pt idx="9726">
                  <c:v>63.295999999999999</c:v>
                </c:pt>
                <c:pt idx="9727">
                  <c:v>58.884</c:v>
                </c:pt>
                <c:pt idx="9728">
                  <c:v>55.65</c:v>
                </c:pt>
                <c:pt idx="9729">
                  <c:v>44.286999999999999</c:v>
                </c:pt>
                <c:pt idx="9730">
                  <c:v>58.658000000000001</c:v>
                </c:pt>
                <c:pt idx="9731">
                  <c:v>62.500999999999998</c:v>
                </c:pt>
                <c:pt idx="9732">
                  <c:v>66.241</c:v>
                </c:pt>
                <c:pt idx="9733">
                  <c:v>67.819999999999993</c:v>
                </c:pt>
                <c:pt idx="9734">
                  <c:v>68.655000000000001</c:v>
                </c:pt>
                <c:pt idx="9735">
                  <c:v>70.525000000000006</c:v>
                </c:pt>
                <c:pt idx="9736">
                  <c:v>71.471000000000004</c:v>
                </c:pt>
                <c:pt idx="9737">
                  <c:v>71.884</c:v>
                </c:pt>
                <c:pt idx="9738">
                  <c:v>72.367000000000004</c:v>
                </c:pt>
                <c:pt idx="9739">
                  <c:v>73.259</c:v>
                </c:pt>
                <c:pt idx="9740">
                  <c:v>73.709999999999994</c:v>
                </c:pt>
                <c:pt idx="9741">
                  <c:v>74.025000000000006</c:v>
                </c:pt>
                <c:pt idx="9742">
                  <c:v>73.155000000000001</c:v>
                </c:pt>
                <c:pt idx="9743">
                  <c:v>72.977999999999994</c:v>
                </c:pt>
                <c:pt idx="9744">
                  <c:v>72.325999999999993</c:v>
                </c:pt>
                <c:pt idx="9745">
                  <c:v>71.92</c:v>
                </c:pt>
                <c:pt idx="9746">
                  <c:v>70.968000000000004</c:v>
                </c:pt>
                <c:pt idx="9747">
                  <c:v>69.415000000000006</c:v>
                </c:pt>
                <c:pt idx="9748">
                  <c:v>67.373999999999995</c:v>
                </c:pt>
                <c:pt idx="9749">
                  <c:v>65.911000000000001</c:v>
                </c:pt>
                <c:pt idx="9750">
                  <c:v>64.471000000000004</c:v>
                </c:pt>
                <c:pt idx="9751">
                  <c:v>59.689</c:v>
                </c:pt>
                <c:pt idx="9752">
                  <c:v>51.125999999999998</c:v>
                </c:pt>
                <c:pt idx="9753">
                  <c:v>27.213000000000001</c:v>
                </c:pt>
                <c:pt idx="9754">
                  <c:v>58.462000000000003</c:v>
                </c:pt>
                <c:pt idx="9755">
                  <c:v>63.465000000000003</c:v>
                </c:pt>
                <c:pt idx="9756">
                  <c:v>65.465999999999994</c:v>
                </c:pt>
                <c:pt idx="9757">
                  <c:v>67.56</c:v>
                </c:pt>
                <c:pt idx="9758">
                  <c:v>68.899000000000001</c:v>
                </c:pt>
                <c:pt idx="9759">
                  <c:v>69.474000000000004</c:v>
                </c:pt>
                <c:pt idx="9760">
                  <c:v>70.561999999999998</c:v>
                </c:pt>
                <c:pt idx="9761">
                  <c:v>70.867999999999995</c:v>
                </c:pt>
                <c:pt idx="9762">
                  <c:v>71.02</c:v>
                </c:pt>
                <c:pt idx="9763">
                  <c:v>71.284999999999997</c:v>
                </c:pt>
                <c:pt idx="9764">
                  <c:v>71.653999999999996</c:v>
                </c:pt>
                <c:pt idx="9765">
                  <c:v>71.180000000000007</c:v>
                </c:pt>
                <c:pt idx="9766">
                  <c:v>70.78</c:v>
                </c:pt>
                <c:pt idx="9767">
                  <c:v>69.808999999999997</c:v>
                </c:pt>
                <c:pt idx="9768">
                  <c:v>68.78</c:v>
                </c:pt>
                <c:pt idx="9769">
                  <c:v>67.281999999999996</c:v>
                </c:pt>
                <c:pt idx="9770">
                  <c:v>65.602999999999994</c:v>
                </c:pt>
                <c:pt idx="9771">
                  <c:v>63.424999999999997</c:v>
                </c:pt>
                <c:pt idx="9772">
                  <c:v>59.725999999999999</c:v>
                </c:pt>
                <c:pt idx="9773">
                  <c:v>53.058</c:v>
                </c:pt>
                <c:pt idx="9774">
                  <c:v>36.731999999999999</c:v>
                </c:pt>
                <c:pt idx="9775">
                  <c:v>48.936999999999998</c:v>
                </c:pt>
                <c:pt idx="9776">
                  <c:v>57.222000000000001</c:v>
                </c:pt>
                <c:pt idx="9777">
                  <c:v>60.677</c:v>
                </c:pt>
                <c:pt idx="9778">
                  <c:v>63.442</c:v>
                </c:pt>
                <c:pt idx="9779">
                  <c:v>65.358000000000004</c:v>
                </c:pt>
                <c:pt idx="9780">
                  <c:v>66.451999999999998</c:v>
                </c:pt>
                <c:pt idx="9781">
                  <c:v>66.564999999999998</c:v>
                </c:pt>
                <c:pt idx="9782">
                  <c:v>67.290000000000006</c:v>
                </c:pt>
                <c:pt idx="9783">
                  <c:v>67.441000000000003</c:v>
                </c:pt>
                <c:pt idx="9784">
                  <c:v>67.209999999999994</c:v>
                </c:pt>
                <c:pt idx="9785">
                  <c:v>66.335999999999999</c:v>
                </c:pt>
                <c:pt idx="9786">
                  <c:v>65.855999999999995</c:v>
                </c:pt>
                <c:pt idx="9787">
                  <c:v>64.790999999999997</c:v>
                </c:pt>
                <c:pt idx="9788">
                  <c:v>63.433999999999997</c:v>
                </c:pt>
                <c:pt idx="9789">
                  <c:v>60.706000000000003</c:v>
                </c:pt>
                <c:pt idx="9790">
                  <c:v>54.884</c:v>
                </c:pt>
                <c:pt idx="9791">
                  <c:v>39.353000000000002</c:v>
                </c:pt>
                <c:pt idx="9792">
                  <c:v>48.21</c:v>
                </c:pt>
                <c:pt idx="9793">
                  <c:v>59.09</c:v>
                </c:pt>
                <c:pt idx="9794">
                  <c:v>61.969000000000001</c:v>
                </c:pt>
                <c:pt idx="9795">
                  <c:v>65.042000000000002</c:v>
                </c:pt>
                <c:pt idx="9796">
                  <c:v>66.146000000000001</c:v>
                </c:pt>
                <c:pt idx="9797">
                  <c:v>67.959999999999994</c:v>
                </c:pt>
                <c:pt idx="9798">
                  <c:v>68.858000000000004</c:v>
                </c:pt>
                <c:pt idx="9799">
                  <c:v>69.436999999999998</c:v>
                </c:pt>
                <c:pt idx="9800">
                  <c:v>69.917000000000002</c:v>
                </c:pt>
                <c:pt idx="9801">
                  <c:v>70.343999999999994</c:v>
                </c:pt>
                <c:pt idx="9802">
                  <c:v>70.533000000000001</c:v>
                </c:pt>
                <c:pt idx="9803">
                  <c:v>70.8</c:v>
                </c:pt>
                <c:pt idx="9804">
                  <c:v>69.908000000000001</c:v>
                </c:pt>
                <c:pt idx="9805">
                  <c:v>69.313999999999993</c:v>
                </c:pt>
                <c:pt idx="9806">
                  <c:v>68.661000000000001</c:v>
                </c:pt>
                <c:pt idx="9807">
                  <c:v>67.257999999999996</c:v>
                </c:pt>
                <c:pt idx="9808">
                  <c:v>65.406000000000006</c:v>
                </c:pt>
                <c:pt idx="9809">
                  <c:v>63.478000000000002</c:v>
                </c:pt>
                <c:pt idx="9810">
                  <c:v>59.02</c:v>
                </c:pt>
                <c:pt idx="9811">
                  <c:v>52.17</c:v>
                </c:pt>
                <c:pt idx="9812">
                  <c:v>39.927999999999997</c:v>
                </c:pt>
                <c:pt idx="9813">
                  <c:v>57.912999999999997</c:v>
                </c:pt>
                <c:pt idx="9814">
                  <c:v>63.445999999999998</c:v>
                </c:pt>
                <c:pt idx="9815">
                  <c:v>67.132000000000005</c:v>
                </c:pt>
                <c:pt idx="9816">
                  <c:v>69.340999999999994</c:v>
                </c:pt>
                <c:pt idx="9817">
                  <c:v>70.290000000000006</c:v>
                </c:pt>
                <c:pt idx="9818">
                  <c:v>72.051000000000002</c:v>
                </c:pt>
                <c:pt idx="9819">
                  <c:v>72.444999999999993</c:v>
                </c:pt>
                <c:pt idx="9820">
                  <c:v>73.358999999999995</c:v>
                </c:pt>
                <c:pt idx="9821">
                  <c:v>73.846999999999994</c:v>
                </c:pt>
                <c:pt idx="9822">
                  <c:v>74.19</c:v>
                </c:pt>
                <c:pt idx="9823">
                  <c:v>74.037000000000006</c:v>
                </c:pt>
                <c:pt idx="9824">
                  <c:v>73.884</c:v>
                </c:pt>
                <c:pt idx="9825">
                  <c:v>74.358999999999995</c:v>
                </c:pt>
                <c:pt idx="9826">
                  <c:v>73.91</c:v>
                </c:pt>
                <c:pt idx="9827">
                  <c:v>73.369</c:v>
                </c:pt>
                <c:pt idx="9828">
                  <c:v>72.834999999999994</c:v>
                </c:pt>
                <c:pt idx="9829">
                  <c:v>71.417000000000002</c:v>
                </c:pt>
                <c:pt idx="9830">
                  <c:v>69.826999999999998</c:v>
                </c:pt>
                <c:pt idx="9831">
                  <c:v>68.491</c:v>
                </c:pt>
                <c:pt idx="9832">
                  <c:v>65.078000000000003</c:v>
                </c:pt>
                <c:pt idx="9833">
                  <c:v>61.462000000000003</c:v>
                </c:pt>
                <c:pt idx="9834">
                  <c:v>56.585000000000001</c:v>
                </c:pt>
                <c:pt idx="9835">
                  <c:v>44.341000000000001</c:v>
                </c:pt>
                <c:pt idx="9836">
                  <c:v>58.293999999999997</c:v>
                </c:pt>
                <c:pt idx="9837">
                  <c:v>62.945999999999998</c:v>
                </c:pt>
                <c:pt idx="9838">
                  <c:v>66.638000000000005</c:v>
                </c:pt>
                <c:pt idx="9839">
                  <c:v>69.03</c:v>
                </c:pt>
                <c:pt idx="9840">
                  <c:v>71.221999999999994</c:v>
                </c:pt>
                <c:pt idx="9841">
                  <c:v>72.710999999999999</c:v>
                </c:pt>
                <c:pt idx="9842">
                  <c:v>72.900999999999996</c:v>
                </c:pt>
                <c:pt idx="9843">
                  <c:v>73.489000000000004</c:v>
                </c:pt>
                <c:pt idx="9844">
                  <c:v>73.620999999999995</c:v>
                </c:pt>
                <c:pt idx="9845">
                  <c:v>74.361000000000004</c:v>
                </c:pt>
                <c:pt idx="9846">
                  <c:v>74.305000000000007</c:v>
                </c:pt>
                <c:pt idx="9847">
                  <c:v>73.790000000000006</c:v>
                </c:pt>
                <c:pt idx="9848">
                  <c:v>73.16</c:v>
                </c:pt>
                <c:pt idx="9849">
                  <c:v>72.957999999999998</c:v>
                </c:pt>
                <c:pt idx="9850">
                  <c:v>73.057000000000002</c:v>
                </c:pt>
                <c:pt idx="9851">
                  <c:v>71.721999999999994</c:v>
                </c:pt>
                <c:pt idx="9852">
                  <c:v>70.433999999999997</c:v>
                </c:pt>
                <c:pt idx="9853">
                  <c:v>69.552999999999997</c:v>
                </c:pt>
                <c:pt idx="9854">
                  <c:v>66.713999999999999</c:v>
                </c:pt>
                <c:pt idx="9855">
                  <c:v>63.127000000000002</c:v>
                </c:pt>
                <c:pt idx="9856">
                  <c:v>58.945999999999998</c:v>
                </c:pt>
                <c:pt idx="9857">
                  <c:v>28.228000000000002</c:v>
                </c:pt>
                <c:pt idx="9858">
                  <c:v>53.884</c:v>
                </c:pt>
                <c:pt idx="9859">
                  <c:v>58.061</c:v>
                </c:pt>
                <c:pt idx="9860">
                  <c:v>64.161000000000001</c:v>
                </c:pt>
                <c:pt idx="9861">
                  <c:v>66.626000000000005</c:v>
                </c:pt>
                <c:pt idx="9862">
                  <c:v>67.753</c:v>
                </c:pt>
                <c:pt idx="9863">
                  <c:v>68.784000000000006</c:v>
                </c:pt>
                <c:pt idx="9864">
                  <c:v>70.506</c:v>
                </c:pt>
                <c:pt idx="9865">
                  <c:v>71.445999999999998</c:v>
                </c:pt>
                <c:pt idx="9866">
                  <c:v>71.915999999999997</c:v>
                </c:pt>
                <c:pt idx="9867">
                  <c:v>70.888000000000005</c:v>
                </c:pt>
                <c:pt idx="9868">
                  <c:v>71.055000000000007</c:v>
                </c:pt>
                <c:pt idx="9869">
                  <c:v>70.370999999999995</c:v>
                </c:pt>
                <c:pt idx="9870">
                  <c:v>70.165000000000006</c:v>
                </c:pt>
                <c:pt idx="9871">
                  <c:v>68.778000000000006</c:v>
                </c:pt>
                <c:pt idx="9872">
                  <c:v>67.116</c:v>
                </c:pt>
                <c:pt idx="9873">
                  <c:v>64.233000000000004</c:v>
                </c:pt>
                <c:pt idx="9874">
                  <c:v>62.347999999999999</c:v>
                </c:pt>
                <c:pt idx="9875">
                  <c:v>60.192999999999998</c:v>
                </c:pt>
                <c:pt idx="9876">
                  <c:v>50.043999999999997</c:v>
                </c:pt>
                <c:pt idx="9877">
                  <c:v>50.482999999999997</c:v>
                </c:pt>
                <c:pt idx="9878">
                  <c:v>57.390999999999998</c:v>
                </c:pt>
                <c:pt idx="9879">
                  <c:v>62.933999999999997</c:v>
                </c:pt>
                <c:pt idx="9880">
                  <c:v>66.287000000000006</c:v>
                </c:pt>
                <c:pt idx="9881">
                  <c:v>67.811000000000007</c:v>
                </c:pt>
                <c:pt idx="9882">
                  <c:v>69.572000000000003</c:v>
                </c:pt>
                <c:pt idx="9883">
                  <c:v>69.893000000000001</c:v>
                </c:pt>
                <c:pt idx="9884">
                  <c:v>70.298000000000002</c:v>
                </c:pt>
                <c:pt idx="9885">
                  <c:v>71.11</c:v>
                </c:pt>
                <c:pt idx="9886">
                  <c:v>70.89</c:v>
                </c:pt>
                <c:pt idx="9887">
                  <c:v>70.736000000000004</c:v>
                </c:pt>
                <c:pt idx="9888">
                  <c:v>70.617999999999995</c:v>
                </c:pt>
                <c:pt idx="9889">
                  <c:v>70.596999999999994</c:v>
                </c:pt>
                <c:pt idx="9890">
                  <c:v>69.263999999999996</c:v>
                </c:pt>
                <c:pt idx="9891">
                  <c:v>68.245999999999995</c:v>
                </c:pt>
                <c:pt idx="9892">
                  <c:v>65.929000000000002</c:v>
                </c:pt>
                <c:pt idx="9893">
                  <c:v>62.841999999999999</c:v>
                </c:pt>
                <c:pt idx="9894">
                  <c:v>57.101999999999997</c:v>
                </c:pt>
                <c:pt idx="9895">
                  <c:v>41.290999999999997</c:v>
                </c:pt>
                <c:pt idx="9896">
                  <c:v>54.95</c:v>
                </c:pt>
                <c:pt idx="9897">
                  <c:v>62.482999999999997</c:v>
                </c:pt>
                <c:pt idx="9898">
                  <c:v>66.149000000000001</c:v>
                </c:pt>
                <c:pt idx="9899">
                  <c:v>68.2</c:v>
                </c:pt>
                <c:pt idx="9900">
                  <c:v>69.912000000000006</c:v>
                </c:pt>
                <c:pt idx="9901">
                  <c:v>71.474000000000004</c:v>
                </c:pt>
                <c:pt idx="9902">
                  <c:v>72.369</c:v>
                </c:pt>
                <c:pt idx="9903">
                  <c:v>73.349999999999994</c:v>
                </c:pt>
                <c:pt idx="9904">
                  <c:v>74.165999999999997</c:v>
                </c:pt>
                <c:pt idx="9905">
                  <c:v>74.619</c:v>
                </c:pt>
                <c:pt idx="9906">
                  <c:v>74.494</c:v>
                </c:pt>
                <c:pt idx="9907">
                  <c:v>74.766999999999996</c:v>
                </c:pt>
                <c:pt idx="9908">
                  <c:v>74.710999999999999</c:v>
                </c:pt>
                <c:pt idx="9909">
                  <c:v>74.332999999999998</c:v>
                </c:pt>
                <c:pt idx="9910">
                  <c:v>73.573999999999998</c:v>
                </c:pt>
                <c:pt idx="9911">
                  <c:v>73.022000000000006</c:v>
                </c:pt>
                <c:pt idx="9912">
                  <c:v>72.106999999999999</c:v>
                </c:pt>
                <c:pt idx="9913">
                  <c:v>70.710999999999999</c:v>
                </c:pt>
                <c:pt idx="9914">
                  <c:v>68.628</c:v>
                </c:pt>
                <c:pt idx="9915">
                  <c:v>65.463999999999999</c:v>
                </c:pt>
                <c:pt idx="9916">
                  <c:v>60.35</c:v>
                </c:pt>
                <c:pt idx="9917">
                  <c:v>49.054000000000002</c:v>
                </c:pt>
                <c:pt idx="9918">
                  <c:v>56.875999999999998</c:v>
                </c:pt>
                <c:pt idx="9919">
                  <c:v>63.122999999999998</c:v>
                </c:pt>
                <c:pt idx="9920">
                  <c:v>67.637</c:v>
                </c:pt>
                <c:pt idx="9921">
                  <c:v>69.918999999999997</c:v>
                </c:pt>
                <c:pt idx="9922">
                  <c:v>71.55</c:v>
                </c:pt>
                <c:pt idx="9923">
                  <c:v>72.933000000000007</c:v>
                </c:pt>
                <c:pt idx="9924">
                  <c:v>73.981999999999999</c:v>
                </c:pt>
                <c:pt idx="9925">
                  <c:v>74.991</c:v>
                </c:pt>
                <c:pt idx="9926">
                  <c:v>75.183000000000007</c:v>
                </c:pt>
                <c:pt idx="9927">
                  <c:v>75.676000000000002</c:v>
                </c:pt>
                <c:pt idx="9928">
                  <c:v>76.135000000000005</c:v>
                </c:pt>
                <c:pt idx="9929">
                  <c:v>76.076999999999998</c:v>
                </c:pt>
                <c:pt idx="9930">
                  <c:v>75.558000000000007</c:v>
                </c:pt>
                <c:pt idx="9931">
                  <c:v>75.358000000000004</c:v>
                </c:pt>
                <c:pt idx="9932">
                  <c:v>74.825999999999993</c:v>
                </c:pt>
                <c:pt idx="9933">
                  <c:v>74.257999999999996</c:v>
                </c:pt>
                <c:pt idx="9934">
                  <c:v>73.174999999999997</c:v>
                </c:pt>
                <c:pt idx="9935">
                  <c:v>71.706000000000003</c:v>
                </c:pt>
                <c:pt idx="9936">
                  <c:v>70.218000000000004</c:v>
                </c:pt>
                <c:pt idx="9937">
                  <c:v>68.168999999999997</c:v>
                </c:pt>
                <c:pt idx="9938">
                  <c:v>64.741</c:v>
                </c:pt>
                <c:pt idx="9939">
                  <c:v>57.759</c:v>
                </c:pt>
                <c:pt idx="9940">
                  <c:v>47.366</c:v>
                </c:pt>
                <c:pt idx="9941">
                  <c:v>60.642000000000003</c:v>
                </c:pt>
                <c:pt idx="9942">
                  <c:v>64.370999999999995</c:v>
                </c:pt>
                <c:pt idx="9943">
                  <c:v>68.466999999999999</c:v>
                </c:pt>
                <c:pt idx="9944">
                  <c:v>69.894000000000005</c:v>
                </c:pt>
                <c:pt idx="9945">
                  <c:v>71.504000000000005</c:v>
                </c:pt>
                <c:pt idx="9946">
                  <c:v>72.567999999999998</c:v>
                </c:pt>
                <c:pt idx="9947">
                  <c:v>73.427000000000007</c:v>
                </c:pt>
                <c:pt idx="9948">
                  <c:v>73.688000000000002</c:v>
                </c:pt>
                <c:pt idx="9949">
                  <c:v>73.688999999999993</c:v>
                </c:pt>
                <c:pt idx="9950">
                  <c:v>74.447999999999993</c:v>
                </c:pt>
                <c:pt idx="9951">
                  <c:v>74.295000000000002</c:v>
                </c:pt>
                <c:pt idx="9952">
                  <c:v>73.971999999999994</c:v>
                </c:pt>
                <c:pt idx="9953">
                  <c:v>73.551000000000002</c:v>
                </c:pt>
                <c:pt idx="9954">
                  <c:v>72.489000000000004</c:v>
                </c:pt>
                <c:pt idx="9955">
                  <c:v>71.263000000000005</c:v>
                </c:pt>
                <c:pt idx="9956">
                  <c:v>70.102999999999994</c:v>
                </c:pt>
                <c:pt idx="9957">
                  <c:v>67.366</c:v>
                </c:pt>
                <c:pt idx="9958">
                  <c:v>64.893000000000001</c:v>
                </c:pt>
                <c:pt idx="9959">
                  <c:v>61.94</c:v>
                </c:pt>
                <c:pt idx="9960">
                  <c:v>50.604999999999997</c:v>
                </c:pt>
                <c:pt idx="9961">
                  <c:v>50.164999999999999</c:v>
                </c:pt>
                <c:pt idx="9962">
                  <c:v>59.018000000000001</c:v>
                </c:pt>
                <c:pt idx="9963">
                  <c:v>64.498999999999995</c:v>
                </c:pt>
                <c:pt idx="9964">
                  <c:v>68.072000000000003</c:v>
                </c:pt>
                <c:pt idx="9965">
                  <c:v>69.796000000000006</c:v>
                </c:pt>
                <c:pt idx="9966">
                  <c:v>71.576999999999998</c:v>
                </c:pt>
                <c:pt idx="9967">
                  <c:v>71.87</c:v>
                </c:pt>
                <c:pt idx="9968">
                  <c:v>72.825000000000003</c:v>
                </c:pt>
                <c:pt idx="9969">
                  <c:v>72.266000000000005</c:v>
                </c:pt>
                <c:pt idx="9970">
                  <c:v>73.064999999999998</c:v>
                </c:pt>
                <c:pt idx="9971">
                  <c:v>72.918000000000006</c:v>
                </c:pt>
                <c:pt idx="9972">
                  <c:v>72.418999999999997</c:v>
                </c:pt>
                <c:pt idx="9973">
                  <c:v>70.728999999999999</c:v>
                </c:pt>
                <c:pt idx="9974">
                  <c:v>70.122</c:v>
                </c:pt>
                <c:pt idx="9975">
                  <c:v>69.938999999999993</c:v>
                </c:pt>
                <c:pt idx="9976">
                  <c:v>67.852999999999994</c:v>
                </c:pt>
                <c:pt idx="9977">
                  <c:v>64.186999999999998</c:v>
                </c:pt>
                <c:pt idx="9978">
                  <c:v>61.073</c:v>
                </c:pt>
                <c:pt idx="9979">
                  <c:v>44.713000000000001</c:v>
                </c:pt>
                <c:pt idx="9980">
                  <c:v>56.875</c:v>
                </c:pt>
                <c:pt idx="9981">
                  <c:v>62.646000000000001</c:v>
                </c:pt>
                <c:pt idx="9982">
                  <c:v>67.427000000000007</c:v>
                </c:pt>
                <c:pt idx="9983">
                  <c:v>69.477999999999994</c:v>
                </c:pt>
                <c:pt idx="9984">
                  <c:v>70.415999999999997</c:v>
                </c:pt>
                <c:pt idx="9985">
                  <c:v>72.367999999999995</c:v>
                </c:pt>
                <c:pt idx="9986">
                  <c:v>73.483999999999995</c:v>
                </c:pt>
                <c:pt idx="9987">
                  <c:v>74.004999999999995</c:v>
                </c:pt>
                <c:pt idx="9988">
                  <c:v>74.278999999999996</c:v>
                </c:pt>
                <c:pt idx="9989">
                  <c:v>75.114999999999995</c:v>
                </c:pt>
                <c:pt idx="9990">
                  <c:v>75.483999999999995</c:v>
                </c:pt>
                <c:pt idx="9991">
                  <c:v>75.626999999999995</c:v>
                </c:pt>
                <c:pt idx="9992">
                  <c:v>74.558000000000007</c:v>
                </c:pt>
                <c:pt idx="9993">
                  <c:v>74.257000000000005</c:v>
                </c:pt>
                <c:pt idx="9994">
                  <c:v>73.311000000000007</c:v>
                </c:pt>
                <c:pt idx="9995">
                  <c:v>72.691000000000003</c:v>
                </c:pt>
                <c:pt idx="9996">
                  <c:v>70.742000000000004</c:v>
                </c:pt>
                <c:pt idx="9997">
                  <c:v>68.411000000000001</c:v>
                </c:pt>
                <c:pt idx="9998">
                  <c:v>64.466999999999999</c:v>
                </c:pt>
                <c:pt idx="9999">
                  <c:v>59.802</c:v>
                </c:pt>
                <c:pt idx="10000">
                  <c:v>51.149000000000001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9040968"/>
        <c:axId val="379041752"/>
      </c:scatterChart>
      <c:valAx>
        <c:axId val="379040968"/>
        <c:scaling>
          <c:orientation val="minMax"/>
          <c:max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Time(s)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1752"/>
        <c:crosses val="autoZero"/>
        <c:crossBetween val="midCat"/>
        <c:majorUnit val="0.5"/>
      </c:valAx>
      <c:valAx>
        <c:axId val="379041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AU"/>
                  <a:t>Pressure(Pa)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79040968"/>
        <c:crosses val="autoZero"/>
        <c:crossBetween val="midCat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583008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634114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866027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432527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919737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240131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6696028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7823971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58082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029690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258319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5302E6-8836-49D8-BE6D-EE2647612553}" type="datetimeFigureOut">
              <a:rPr lang="en-AU" smtClean="0"/>
              <a:t>18/03/2026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5B3922-F256-47F5-8450-32F560DBD1B9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84347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g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jpg"/><Relationship Id="rId4" Type="http://schemas.openxmlformats.org/officeDocument/2006/relationships/image" Target="../media/image4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7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8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1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1.jpg"/><Relationship Id="rId4" Type="http://schemas.openxmlformats.org/officeDocument/2006/relationships/image" Target="../media/image70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0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JPG"/><Relationship Id="rId4" Type="http://schemas.openxmlformats.org/officeDocument/2006/relationships/image" Target="../media/image19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7" Type="http://schemas.openxmlformats.org/officeDocument/2006/relationships/image" Target="../media/image27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jpg"/><Relationship Id="rId5" Type="http://schemas.openxmlformats.org/officeDocument/2006/relationships/image" Target="../media/image25.png"/><Relationship Id="rId4" Type="http://schemas.openxmlformats.org/officeDocument/2006/relationships/image" Target="../media/image24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7" Type="http://schemas.openxmlformats.org/officeDocument/2006/relationships/image" Target="../media/image35.jp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jpg"/><Relationship Id="rId5" Type="http://schemas.openxmlformats.org/officeDocument/2006/relationships/image" Target="../media/image33.jpg"/><Relationship Id="rId4" Type="http://schemas.openxmlformats.org/officeDocument/2006/relationships/image" Target="../media/image32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09" y="1129101"/>
            <a:ext cx="8174871" cy="571294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9520"/>
            <a:ext cx="12192000" cy="930876"/>
          </a:xfrm>
        </p:spPr>
        <p:txBody>
          <a:bodyPr>
            <a:normAutofit/>
          </a:bodyPr>
          <a:lstStyle/>
          <a:p>
            <a:r>
              <a:rPr lang="en-US" b="1" u="sng" dirty="0" smtClean="0"/>
              <a:t>NOISE STRUCTURE CONTROL 3D CSYS</a:t>
            </a:r>
            <a:endParaRPr lang="en-AU" b="1" u="sng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0" y="6477000"/>
            <a:ext cx="2883243" cy="381000"/>
          </a:xfrm>
        </p:spPr>
        <p:txBody>
          <a:bodyPr>
            <a:normAutofit fontScale="92500" lnSpcReduction="10000"/>
          </a:bodyPr>
          <a:lstStyle/>
          <a:p>
            <a:r>
              <a:rPr lang="en-US" dirty="0" smtClean="0"/>
              <a:t>UNITS : m:kg:s:Pa:N:K</a:t>
            </a:r>
            <a:endParaRPr lang="en-AU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159" y="1080439"/>
            <a:ext cx="2552921" cy="891617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5002583" y="6345877"/>
            <a:ext cx="25136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(WRAPPER SCENARIO)</a:t>
            </a:r>
            <a:endParaRPr lang="en-AU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920" y="2340312"/>
            <a:ext cx="1781175" cy="523875"/>
          </a:xfrm>
          <a:prstGeom prst="rect">
            <a:avLst/>
          </a:prstGeom>
        </p:spPr>
      </p:pic>
      <p:sp>
        <p:nvSpPr>
          <p:cNvPr id="9" name="Down Arrow 8"/>
          <p:cNvSpPr/>
          <p:nvPr/>
        </p:nvSpPr>
        <p:spPr>
          <a:xfrm>
            <a:off x="1153297" y="1902941"/>
            <a:ext cx="205946" cy="54369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TextBox 13"/>
          <p:cNvSpPr txBox="1"/>
          <p:nvPr/>
        </p:nvSpPr>
        <p:spPr>
          <a:xfrm>
            <a:off x="10393521" y="2441623"/>
            <a:ext cx="179436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NB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¼ model</a:t>
            </a:r>
          </a:p>
          <a:p>
            <a:r>
              <a:rPr lang="en-US" dirty="0" smtClean="0"/>
              <a:t>Geometry</a:t>
            </a:r>
          </a:p>
          <a:p>
            <a:r>
              <a:rPr lang="en-US" dirty="0" smtClean="0"/>
              <a:t>12 X 6.04 X1.08</a:t>
            </a:r>
          </a:p>
          <a:p>
            <a:r>
              <a:rPr lang="en-US" dirty="0" smtClean="0"/>
              <a:t>Thickness 0.005</a:t>
            </a:r>
            <a:endParaRPr lang="en-AU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0856" y="880628"/>
            <a:ext cx="2867025" cy="13716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0068" y="909623"/>
            <a:ext cx="885825" cy="3810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808" y="3865854"/>
            <a:ext cx="4288192" cy="2992146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 flipV="1">
            <a:off x="3643492" y="5693204"/>
            <a:ext cx="634314" cy="5025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2337574" y="5556758"/>
            <a:ext cx="14496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Load (0,0,0)</a:t>
            </a:r>
          </a:p>
          <a:p>
            <a:r>
              <a:rPr lang="en-US" dirty="0" smtClean="0"/>
              <a:t>(NID 100143)</a:t>
            </a:r>
          </a:p>
          <a:p>
            <a:r>
              <a:rPr lang="en-US" dirty="0" smtClean="0">
                <a:solidFill>
                  <a:schemeClr val="accent5"/>
                </a:solidFill>
              </a:rPr>
              <a:t>(Source)</a:t>
            </a:r>
            <a:endParaRPr lang="en-AU" dirty="0">
              <a:solidFill>
                <a:schemeClr val="accent5"/>
              </a:solidFill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 flipV="1">
            <a:off x="4596714" y="5189838"/>
            <a:ext cx="642551" cy="560173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4967416" y="5577016"/>
            <a:ext cx="4448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2</a:t>
            </a:r>
            <a:endParaRPr lang="en-AU" dirty="0"/>
          </a:p>
        </p:txBody>
      </p:sp>
      <p:cxnSp>
        <p:nvCxnSpPr>
          <p:cNvPr id="30" name="Straight Arrow Connector 29"/>
          <p:cNvCxnSpPr/>
          <p:nvPr/>
        </p:nvCxnSpPr>
        <p:spPr>
          <a:xfrm>
            <a:off x="5296930" y="4769708"/>
            <a:ext cx="24713" cy="247135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5454556" y="4769708"/>
            <a:ext cx="6097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0.45</a:t>
            </a:r>
            <a:endParaRPr lang="en-AU" dirty="0"/>
          </a:p>
        </p:txBody>
      </p:sp>
      <p:cxnSp>
        <p:nvCxnSpPr>
          <p:cNvPr id="33" name="Straight Arrow Connector 32"/>
          <p:cNvCxnSpPr/>
          <p:nvPr/>
        </p:nvCxnSpPr>
        <p:spPr>
          <a:xfrm>
            <a:off x="5025081" y="4596714"/>
            <a:ext cx="351994" cy="82378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164017" y="4316627"/>
            <a:ext cx="7126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0.49</a:t>
            </a:r>
            <a:endParaRPr lang="en-AU" dirty="0"/>
          </a:p>
        </p:txBody>
      </p:sp>
      <p:sp>
        <p:nvSpPr>
          <p:cNvPr id="35" name="TextBox 34"/>
          <p:cNvSpPr txBox="1"/>
          <p:nvPr/>
        </p:nvSpPr>
        <p:spPr>
          <a:xfrm>
            <a:off x="8040130" y="4102443"/>
            <a:ext cx="12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Symmetry Plane</a:t>
            </a:r>
            <a:endParaRPr lang="en-AU" dirty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8954530" y="4501293"/>
            <a:ext cx="1438991" cy="4418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8586382" y="4769708"/>
            <a:ext cx="2445133" cy="8773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4682657" y="1793402"/>
            <a:ext cx="12779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EID 42810</a:t>
            </a:r>
          </a:p>
          <a:p>
            <a:r>
              <a:rPr lang="en-US" dirty="0" smtClean="0">
                <a:solidFill>
                  <a:schemeClr val="accent5"/>
                </a:solidFill>
              </a:rPr>
              <a:t>(Target)</a:t>
            </a:r>
            <a:endParaRPr lang="en-AU" dirty="0">
              <a:solidFill>
                <a:schemeClr val="accent5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596714" y="1835148"/>
            <a:ext cx="45719" cy="457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TextBox 7"/>
          <p:cNvSpPr txBox="1"/>
          <p:nvPr/>
        </p:nvSpPr>
        <p:spPr>
          <a:xfrm>
            <a:off x="11121082" y="5621293"/>
            <a:ext cx="593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(XZ)</a:t>
            </a:r>
            <a:endParaRPr lang="en-AU" dirty="0"/>
          </a:p>
        </p:txBody>
      </p:sp>
      <p:sp>
        <p:nvSpPr>
          <p:cNvPr id="29" name="TextBox 28"/>
          <p:cNvSpPr txBox="1"/>
          <p:nvPr/>
        </p:nvSpPr>
        <p:spPr>
          <a:xfrm>
            <a:off x="10401016" y="4802982"/>
            <a:ext cx="593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(XY)</a:t>
            </a:r>
            <a:endParaRPr lang="en-AU" dirty="0"/>
          </a:p>
        </p:txBody>
      </p:sp>
      <p:sp>
        <p:nvSpPr>
          <p:cNvPr id="10" name="TextBox 9"/>
          <p:cNvSpPr txBox="1"/>
          <p:nvPr/>
        </p:nvSpPr>
        <p:spPr>
          <a:xfrm>
            <a:off x="2347784" y="2932670"/>
            <a:ext cx="5354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12</a:t>
            </a:r>
            <a:endParaRPr lang="en-AU" dirty="0"/>
          </a:p>
        </p:txBody>
      </p:sp>
      <p:sp>
        <p:nvSpPr>
          <p:cNvPr id="32" name="TextBox 31"/>
          <p:cNvSpPr txBox="1"/>
          <p:nvPr/>
        </p:nvSpPr>
        <p:spPr>
          <a:xfrm>
            <a:off x="53030" y="5005172"/>
            <a:ext cx="614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1.08</a:t>
            </a:r>
            <a:endParaRPr lang="en-AU" dirty="0"/>
          </a:p>
        </p:txBody>
      </p:sp>
      <p:sp>
        <p:nvSpPr>
          <p:cNvPr id="36" name="TextBox 35"/>
          <p:cNvSpPr txBox="1"/>
          <p:nvPr/>
        </p:nvSpPr>
        <p:spPr>
          <a:xfrm>
            <a:off x="1888365" y="5215537"/>
            <a:ext cx="5987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6.04</a:t>
            </a:r>
            <a:endParaRPr lang="en-AU" dirty="0"/>
          </a:p>
        </p:txBody>
      </p:sp>
      <p:sp>
        <p:nvSpPr>
          <p:cNvPr id="11" name="TextBox 10"/>
          <p:cNvSpPr txBox="1"/>
          <p:nvPr/>
        </p:nvSpPr>
        <p:spPr>
          <a:xfrm>
            <a:off x="4184822" y="3302002"/>
            <a:ext cx="1112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AIR</a:t>
            </a:r>
            <a:endParaRPr lang="en-AU" sz="4000" dirty="0"/>
          </a:p>
        </p:txBody>
      </p:sp>
      <p:sp>
        <p:nvSpPr>
          <p:cNvPr id="22" name="TextBox 21"/>
          <p:cNvSpPr txBox="1"/>
          <p:nvPr/>
        </p:nvSpPr>
        <p:spPr>
          <a:xfrm>
            <a:off x="10452480" y="6195711"/>
            <a:ext cx="13518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BOX</a:t>
            </a:r>
          </a:p>
          <a:p>
            <a:r>
              <a:rPr lang="en-US" dirty="0" smtClean="0"/>
              <a:t>STRUCTURE</a:t>
            </a:r>
            <a:endParaRPr lang="en-AU" dirty="0"/>
          </a:p>
        </p:txBody>
      </p:sp>
      <p:cxnSp>
        <p:nvCxnSpPr>
          <p:cNvPr id="38" name="Straight Arrow Connector 37"/>
          <p:cNvCxnSpPr/>
          <p:nvPr/>
        </p:nvCxnSpPr>
        <p:spPr>
          <a:xfrm flipV="1">
            <a:off x="9472101" y="6265826"/>
            <a:ext cx="634314" cy="50250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759982" y="819485"/>
            <a:ext cx="4057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(AN ACOUSTIC TIME DOMAIN ANALYSIS)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107433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69332"/>
            <a:ext cx="9416173" cy="648866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0" y="0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TYPICAL PARTS</a:t>
            </a:r>
            <a:endParaRPr lang="en-AU" b="1" dirty="0"/>
          </a:p>
        </p:txBody>
      </p:sp>
      <p:sp>
        <p:nvSpPr>
          <p:cNvPr id="6" name="TextBox 5"/>
          <p:cNvSpPr txBox="1"/>
          <p:nvPr/>
        </p:nvSpPr>
        <p:spPr>
          <a:xfrm>
            <a:off x="9811266" y="1606379"/>
            <a:ext cx="502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AIR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9811266" y="5436973"/>
            <a:ext cx="7496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PLATE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1925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" y="0"/>
            <a:ext cx="3006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KEYWORDS CONTROL</a:t>
            </a:r>
            <a:endParaRPr lang="en-AU" b="1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35459"/>
            <a:ext cx="9232138" cy="6322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586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60" y="646669"/>
            <a:ext cx="12164140" cy="621133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5901" y="0"/>
            <a:ext cx="15734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PYTHON CODE</a:t>
            </a:r>
            <a:endParaRPr lang="en-AU" dirty="0"/>
          </a:p>
        </p:txBody>
      </p:sp>
      <p:sp>
        <p:nvSpPr>
          <p:cNvPr id="4" name="Rectangle 3"/>
          <p:cNvSpPr/>
          <p:nvPr/>
        </p:nvSpPr>
        <p:spPr>
          <a:xfrm>
            <a:off x="4184822" y="1334530"/>
            <a:ext cx="3583459" cy="184527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Rectangle 4"/>
          <p:cNvSpPr/>
          <p:nvPr/>
        </p:nvSpPr>
        <p:spPr>
          <a:xfrm>
            <a:off x="4184822" y="3237470"/>
            <a:ext cx="2026508" cy="35422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Rectangle 5"/>
          <p:cNvSpPr/>
          <p:nvPr/>
        </p:nvSpPr>
        <p:spPr>
          <a:xfrm>
            <a:off x="4184822" y="3641124"/>
            <a:ext cx="2430162" cy="98030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Rectangle 7"/>
          <p:cNvSpPr/>
          <p:nvPr/>
        </p:nvSpPr>
        <p:spPr>
          <a:xfrm>
            <a:off x="8369643" y="5815914"/>
            <a:ext cx="1705233" cy="43660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05118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8885781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082746" y="1342768"/>
            <a:ext cx="2446638" cy="103796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0836" y="1342768"/>
            <a:ext cx="2614379" cy="10379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5814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45225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SOFTWARE </a:t>
            </a:r>
            <a:r>
              <a:rPr lang="en-US" b="1" dirty="0" smtClean="0"/>
              <a:t>REQUIRED FOR INSTALLATION</a:t>
            </a:r>
            <a:endParaRPr lang="en-AU" b="1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69332"/>
            <a:ext cx="4591050" cy="40576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40" y="4901642"/>
            <a:ext cx="3657600" cy="9429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177" y="4901642"/>
            <a:ext cx="3400900" cy="129558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4820" y="369332"/>
            <a:ext cx="5829300" cy="173355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894820" y="1029730"/>
            <a:ext cx="5829300" cy="20637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Rectangle 7"/>
          <p:cNvSpPr/>
          <p:nvPr/>
        </p:nvSpPr>
        <p:spPr>
          <a:xfrm>
            <a:off x="4894820" y="1441622"/>
            <a:ext cx="5829300" cy="21418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TextBox 8"/>
          <p:cNvSpPr txBox="1"/>
          <p:nvPr/>
        </p:nvSpPr>
        <p:spPr>
          <a:xfrm>
            <a:off x="4894820" y="2955558"/>
            <a:ext cx="3336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Pyfmi</a:t>
            </a:r>
            <a:r>
              <a:rPr lang="en-US" dirty="0" smtClean="0"/>
              <a:t> version 2.9.5</a:t>
            </a:r>
          </a:p>
          <a:p>
            <a:r>
              <a:rPr lang="en-US" dirty="0" smtClean="0"/>
              <a:t>Anaconda version 2020.11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54029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23178"/>
            <a:ext cx="6239161" cy="573482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6085" y="4029736"/>
            <a:ext cx="5897005" cy="283302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0" y="0"/>
            <a:ext cx="45813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HOW TO INSTALL COSIMULATION SOFTWARE</a:t>
            </a:r>
            <a:endParaRPr lang="en-AU" b="1" dirty="0"/>
          </a:p>
        </p:txBody>
      </p:sp>
      <p:sp>
        <p:nvSpPr>
          <p:cNvPr id="5" name="Rectangle 4"/>
          <p:cNvSpPr/>
          <p:nvPr/>
        </p:nvSpPr>
        <p:spPr>
          <a:xfrm>
            <a:off x="1334530" y="1449859"/>
            <a:ext cx="782594" cy="23066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Rectangle 5"/>
          <p:cNvSpPr/>
          <p:nvPr/>
        </p:nvSpPr>
        <p:spPr>
          <a:xfrm>
            <a:off x="1367481" y="1891870"/>
            <a:ext cx="1021492" cy="26644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Rectangle 6"/>
          <p:cNvSpPr/>
          <p:nvPr/>
        </p:nvSpPr>
        <p:spPr>
          <a:xfrm>
            <a:off x="1878226" y="2182767"/>
            <a:ext cx="1894703" cy="18689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36955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00246"/>
            <a:ext cx="12192000" cy="595775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0"/>
            <a:ext cx="30397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 LOCATIONS EID’s</a:t>
            </a:r>
            <a:endParaRPr lang="en-AU" dirty="0"/>
          </a:p>
        </p:txBody>
      </p:sp>
      <p:sp>
        <p:nvSpPr>
          <p:cNvPr id="4" name="Rectangle 3"/>
          <p:cNvSpPr/>
          <p:nvPr/>
        </p:nvSpPr>
        <p:spPr>
          <a:xfrm>
            <a:off x="7753739" y="1679510"/>
            <a:ext cx="699796" cy="25192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TextBox 4"/>
          <p:cNvSpPr txBox="1"/>
          <p:nvPr/>
        </p:nvSpPr>
        <p:spPr>
          <a:xfrm>
            <a:off x="8761445" y="1306286"/>
            <a:ext cx="16421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B050"/>
                </a:solidFill>
              </a:rPr>
              <a:t>(Target)</a:t>
            </a:r>
          </a:p>
          <a:p>
            <a:r>
              <a:rPr lang="en-US" dirty="0" smtClean="0"/>
              <a:t>Distance ~ 11m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3039762" y="5290457"/>
            <a:ext cx="1250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B050"/>
                </a:solidFill>
              </a:rPr>
              <a:t>(Source)</a:t>
            </a:r>
            <a:endParaRPr lang="en-AU" dirty="0">
              <a:solidFill>
                <a:srgbClr val="00B05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V="1">
            <a:off x="4068147" y="4973218"/>
            <a:ext cx="970383" cy="317239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968844" y="3690551"/>
            <a:ext cx="12439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Air Domain</a:t>
            </a:r>
            <a:endParaRPr lang="en-AU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980669" y="5231027"/>
            <a:ext cx="17730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Metal Structure</a:t>
            </a:r>
            <a:endParaRPr lang="en-AU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6182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3808" y="109620"/>
            <a:ext cx="4288192" cy="29921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7893880" cy="11383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AU" b="1" dirty="0" smtClean="0"/>
              <a:t>0</a:t>
            </a:r>
            <a:endParaRPr lang="en-AU" b="1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7494" y="3988258"/>
            <a:ext cx="5884506" cy="287442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90852"/>
            <a:ext cx="5878286" cy="2867147"/>
          </a:xfrm>
          <a:prstGeom prst="rect">
            <a:avLst/>
          </a:prstGeom>
        </p:spPr>
      </p:pic>
      <p:cxnSp>
        <p:nvCxnSpPr>
          <p:cNvPr id="18" name="Straight Arrow Connector 17"/>
          <p:cNvCxnSpPr/>
          <p:nvPr/>
        </p:nvCxnSpPr>
        <p:spPr>
          <a:xfrm flipV="1">
            <a:off x="9662984" y="2447968"/>
            <a:ext cx="469557" cy="385848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0142469" y="2833816"/>
            <a:ext cx="183673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NID 100143</a:t>
            </a:r>
          </a:p>
          <a:p>
            <a:r>
              <a:rPr lang="en-US" dirty="0" smtClean="0"/>
              <a:t>X Prescribed </a:t>
            </a:r>
            <a:r>
              <a:rPr lang="en-US" dirty="0" smtClean="0"/>
              <a:t>Excitation Motion</a:t>
            </a:r>
            <a:endParaRPr lang="en-AU" dirty="0"/>
          </a:p>
        </p:txBody>
      </p:sp>
      <p:sp>
        <p:nvSpPr>
          <p:cNvPr id="24" name="TextBox 23"/>
          <p:cNvSpPr txBox="1"/>
          <p:nvPr/>
        </p:nvSpPr>
        <p:spPr>
          <a:xfrm>
            <a:off x="30696" y="1744566"/>
            <a:ext cx="17721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(AMPLITUDE[m])</a:t>
            </a:r>
            <a:endParaRPr lang="en-AU" dirty="0"/>
          </a:p>
        </p:txBody>
      </p:sp>
      <p:sp>
        <p:nvSpPr>
          <p:cNvPr id="25" name="TextBox 24"/>
          <p:cNvSpPr txBox="1"/>
          <p:nvPr/>
        </p:nvSpPr>
        <p:spPr>
          <a:xfrm>
            <a:off x="2441565" y="1333213"/>
            <a:ext cx="2016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(FREQUENCY[Hz])</a:t>
            </a:r>
            <a:endParaRPr lang="en-AU" dirty="0"/>
          </a:p>
        </p:txBody>
      </p:sp>
      <p:cxnSp>
        <p:nvCxnSpPr>
          <p:cNvPr id="26" name="Straight Arrow Connector 25"/>
          <p:cNvCxnSpPr>
            <a:stCxn id="24" idx="0"/>
          </p:cNvCxnSpPr>
          <p:nvPr/>
        </p:nvCxnSpPr>
        <p:spPr>
          <a:xfrm flipH="1" flipV="1">
            <a:off x="267291" y="1277405"/>
            <a:ext cx="649501" cy="46716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H="1" flipV="1">
            <a:off x="2400715" y="1217664"/>
            <a:ext cx="436606" cy="1194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/>
          <p:cNvSpPr/>
          <p:nvPr/>
        </p:nvSpPr>
        <p:spPr>
          <a:xfrm>
            <a:off x="0" y="821094"/>
            <a:ext cx="592041" cy="38186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9" name="Oval 28"/>
          <p:cNvSpPr/>
          <p:nvPr/>
        </p:nvSpPr>
        <p:spPr>
          <a:xfrm>
            <a:off x="1898511" y="862388"/>
            <a:ext cx="537594" cy="34057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extBox 1"/>
          <p:cNvSpPr txBox="1"/>
          <p:nvPr/>
        </p:nvSpPr>
        <p:spPr>
          <a:xfrm>
            <a:off x="8112093" y="-1"/>
            <a:ext cx="1402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NB. No FMU</a:t>
            </a:r>
            <a:endParaRPr lang="en-AU" dirty="0"/>
          </a:p>
        </p:txBody>
      </p:sp>
      <p:sp>
        <p:nvSpPr>
          <p:cNvPr id="4" name="TextBox 3"/>
          <p:cNvSpPr txBox="1"/>
          <p:nvPr/>
        </p:nvSpPr>
        <p:spPr>
          <a:xfrm>
            <a:off x="1802888" y="3675571"/>
            <a:ext cx="27679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PLATE EXCITATION MOTION</a:t>
            </a:r>
            <a:endParaRPr lang="en-AU" dirty="0"/>
          </a:p>
        </p:txBody>
      </p:sp>
      <p:sp>
        <p:nvSpPr>
          <p:cNvPr id="7" name="Right Arrow 6"/>
          <p:cNvSpPr/>
          <p:nvPr/>
        </p:nvSpPr>
        <p:spPr>
          <a:xfrm>
            <a:off x="5535827" y="5247503"/>
            <a:ext cx="906162" cy="28008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888982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272003"/>
            <a:ext cx="5355772" cy="261614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718618"/>
            <a:ext cx="5579705" cy="272151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0" y="0"/>
            <a:ext cx="21418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RESULTS : PRESSURE</a:t>
            </a:r>
            <a:endParaRPr lang="en-AU" b="1" dirty="0"/>
          </a:p>
        </p:txBody>
      </p:sp>
      <p:sp>
        <p:nvSpPr>
          <p:cNvPr id="5" name="Down Arrow 4"/>
          <p:cNvSpPr/>
          <p:nvPr/>
        </p:nvSpPr>
        <p:spPr>
          <a:xfrm>
            <a:off x="2845079" y="2916641"/>
            <a:ext cx="691979" cy="1524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TextBox 5"/>
          <p:cNvSpPr txBox="1"/>
          <p:nvPr/>
        </p:nvSpPr>
        <p:spPr>
          <a:xfrm>
            <a:off x="1070919" y="958407"/>
            <a:ext cx="2421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ORIGINAL PRESSURE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3619270" y="4988871"/>
            <a:ext cx="626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FFT</a:t>
            </a:r>
            <a:endParaRPr lang="en-AU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9706" y="660854"/>
            <a:ext cx="6612294" cy="264491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969015" y="291522"/>
            <a:ext cx="32045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FILTERED (BW 30Hz)  PRESSURE</a:t>
            </a:r>
            <a:endParaRPr lang="en-AU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9706" y="4196533"/>
            <a:ext cx="6612294" cy="2644918"/>
          </a:xfrm>
          <a:prstGeom prst="rect">
            <a:avLst/>
          </a:prstGeom>
        </p:spPr>
      </p:pic>
      <p:sp>
        <p:nvSpPr>
          <p:cNvPr id="11" name="Down Arrow 10"/>
          <p:cNvSpPr/>
          <p:nvPr/>
        </p:nvSpPr>
        <p:spPr>
          <a:xfrm>
            <a:off x="10467432" y="2835295"/>
            <a:ext cx="691979" cy="1524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TextBox 11"/>
          <p:cNvSpPr txBox="1"/>
          <p:nvPr/>
        </p:nvSpPr>
        <p:spPr>
          <a:xfrm>
            <a:off x="10547459" y="5173537"/>
            <a:ext cx="626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FFT</a:t>
            </a:r>
            <a:endParaRPr lang="en-AU" dirty="0"/>
          </a:p>
        </p:txBody>
      </p:sp>
      <p:sp>
        <p:nvSpPr>
          <p:cNvPr id="13" name="TextBox 12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AU" b="1" dirty="0" smtClean="0"/>
              <a:t>0</a:t>
            </a:r>
            <a:endParaRPr lang="en-AU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4245345" y="3305772"/>
            <a:ext cx="27980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NB Steady State Scenario</a:t>
            </a:r>
          </a:p>
          <a:p>
            <a:r>
              <a:rPr lang="en-US" dirty="0" smtClean="0"/>
              <a:t>(No Control Required)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518826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6286" y="701214"/>
            <a:ext cx="5485714" cy="34339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0754"/>
            <a:ext cx="5485714" cy="36571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AU" b="1" dirty="0" smtClean="0"/>
              <a:t>0</a:t>
            </a:r>
            <a:endParaRPr lang="en-AU" b="1" dirty="0"/>
          </a:p>
        </p:txBody>
      </p:sp>
      <p:sp>
        <p:nvSpPr>
          <p:cNvPr id="6" name="TextBox 5"/>
          <p:cNvSpPr txBox="1"/>
          <p:nvPr/>
        </p:nvSpPr>
        <p:spPr>
          <a:xfrm>
            <a:off x="7761725" y="307588"/>
            <a:ext cx="37811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Pressure(dB) Response @ TARGET Due to Steady State Excitation @ SOURCE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0" y="0"/>
            <a:ext cx="21418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RESULTS : PRESSURE</a:t>
            </a:r>
            <a:endParaRPr lang="en-AU" b="1" dirty="0"/>
          </a:p>
        </p:txBody>
      </p:sp>
      <p:sp>
        <p:nvSpPr>
          <p:cNvPr id="8" name="Right Arrow 7"/>
          <p:cNvSpPr/>
          <p:nvPr/>
        </p:nvSpPr>
        <p:spPr>
          <a:xfrm>
            <a:off x="5064369" y="1500554"/>
            <a:ext cx="1406769" cy="42203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967" y="5074508"/>
            <a:ext cx="6247719" cy="1514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91096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47557"/>
            <a:ext cx="5955957" cy="291044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6043" y="3947556"/>
            <a:ext cx="5955957" cy="29104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21276" y="3947556"/>
            <a:ext cx="127686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QUARTER MODEL</a:t>
            </a:r>
          </a:p>
          <a:p>
            <a:r>
              <a:rPr lang="en-US" dirty="0" smtClean="0"/>
              <a:t>ANALYZED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6936259" y="4102443"/>
            <a:ext cx="8896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FULL</a:t>
            </a:r>
          </a:p>
          <a:p>
            <a:r>
              <a:rPr lang="en-US" dirty="0" smtClean="0"/>
              <a:t>MODEL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3855307" y="3377514"/>
            <a:ext cx="19688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(Symmetry Planes)</a:t>
            </a:r>
            <a:endParaRPr lang="en-AU" dirty="0"/>
          </a:p>
        </p:txBody>
      </p:sp>
      <p:cxnSp>
        <p:nvCxnSpPr>
          <p:cNvPr id="9" name="Straight Arrow Connector 8"/>
          <p:cNvCxnSpPr/>
          <p:nvPr/>
        </p:nvCxnSpPr>
        <p:spPr>
          <a:xfrm flipH="1">
            <a:off x="3097427" y="3822357"/>
            <a:ext cx="1202724" cy="11368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H="1">
            <a:off x="4464908" y="3871784"/>
            <a:ext cx="345989" cy="16722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0" y="8233"/>
            <a:ext cx="12192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SCENARIO		FMU	LS_DYNA		PYTHON		DATA OUTPUT	CRITERIA	AMPLITUDE	AMPLITUDE</a:t>
            </a:r>
          </a:p>
          <a:p>
            <a:r>
              <a:rPr lang="en-US" sz="1600" b="1" dirty="0" smtClean="0"/>
              <a:t>			TIME STEP		TIME STEP		TIME  STEP	SPL(dB)	DECREASE		INCREASE</a:t>
            </a:r>
          </a:p>
          <a:p>
            <a:endParaRPr lang="en-US" sz="1600" dirty="0"/>
          </a:p>
          <a:p>
            <a:r>
              <a:rPr lang="en-US" sz="1600" b="1" dirty="0" smtClean="0"/>
              <a:t>MODEL 0</a:t>
            </a:r>
            <a:r>
              <a:rPr lang="en-US" sz="1600" dirty="0" smtClean="0"/>
              <a:t>		NO	1.17e-05		N/A		N/A		N/A	N/A		N/A</a:t>
            </a:r>
          </a:p>
          <a:p>
            <a:r>
              <a:rPr lang="en-US" sz="1600" b="1" dirty="0" smtClean="0"/>
              <a:t>MODEL 2</a:t>
            </a:r>
            <a:r>
              <a:rPr lang="en-US" sz="1600" dirty="0" smtClean="0"/>
              <a:t>		YES	1.17e-05		0.001		0.025		&lt;80.0	-0.0005		+0.000001</a:t>
            </a:r>
          </a:p>
          <a:p>
            <a:r>
              <a:rPr lang="en-US" sz="1600" b="1" dirty="0" smtClean="0"/>
              <a:t>MODEL 3</a:t>
            </a:r>
            <a:r>
              <a:rPr lang="en-US" sz="1600" dirty="0" smtClean="0"/>
              <a:t>		YES	1.17e-05		0.001		0.025		&lt;80.0	-0.0001		+0.00005</a:t>
            </a:r>
            <a:endParaRPr lang="en-US" sz="1600" dirty="0"/>
          </a:p>
        </p:txBody>
      </p:sp>
      <p:sp>
        <p:nvSpPr>
          <p:cNvPr id="11" name="TextBox 10"/>
          <p:cNvSpPr txBox="1"/>
          <p:nvPr/>
        </p:nvSpPr>
        <p:spPr>
          <a:xfrm>
            <a:off x="7094854" y="2102214"/>
            <a:ext cx="51038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NB</a:t>
            </a:r>
          </a:p>
          <a:p>
            <a:r>
              <a:rPr lang="en-US" dirty="0" smtClean="0"/>
              <a:t>Control CRITERIA Pressure &lt; 80dB</a:t>
            </a:r>
          </a:p>
          <a:p>
            <a:r>
              <a:rPr lang="en-US" dirty="0" smtClean="0"/>
              <a:t>Run Time 10.0s</a:t>
            </a:r>
          </a:p>
          <a:p>
            <a:r>
              <a:rPr lang="en-US" dirty="0" smtClean="0"/>
              <a:t>Speed Sound in AIR = 340 m/s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Distance Source to Target = 11.06m</a:t>
            </a:r>
          </a:p>
          <a:p>
            <a:r>
              <a:rPr lang="en-US" dirty="0" smtClean="0"/>
              <a:t>Time Taken to Travel from Source to Target = 32.5 </a:t>
            </a:r>
            <a:r>
              <a:rPr lang="en-US" dirty="0" err="1" smtClean="0"/>
              <a:t>ms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8795015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460259" y="369331"/>
            <a:ext cx="30891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Amplitude = 0.005m</a:t>
            </a:r>
          </a:p>
          <a:p>
            <a:r>
              <a:rPr lang="en-US" dirty="0" smtClean="0"/>
              <a:t>Frequency = 24Hz</a:t>
            </a:r>
          </a:p>
          <a:p>
            <a:r>
              <a:rPr lang="en-US" dirty="0" smtClean="0"/>
              <a:t>Output Every 100ms</a:t>
            </a:r>
            <a:endParaRPr lang="en-AU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7893880" cy="11383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AU" b="1" dirty="0" smtClean="0"/>
              <a:t>0</a:t>
            </a:r>
            <a:endParaRPr lang="en-AU" b="1" dirty="0"/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0855206"/>
              </p:ext>
            </p:extLst>
          </p:nvPr>
        </p:nvGraphicFramePr>
        <p:xfrm>
          <a:off x="-1" y="1292661"/>
          <a:ext cx="12134335" cy="55653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674872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6267887"/>
              </p:ext>
            </p:extLst>
          </p:nvPr>
        </p:nvGraphicFramePr>
        <p:xfrm>
          <a:off x="-1" y="1173552"/>
          <a:ext cx="7817707" cy="56844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60259" y="369331"/>
            <a:ext cx="30891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Original Amplitude = 0.005m</a:t>
            </a:r>
          </a:p>
          <a:p>
            <a:r>
              <a:rPr lang="en-US" dirty="0" smtClean="0"/>
              <a:t>Frequency = 24Hz</a:t>
            </a:r>
          </a:p>
          <a:p>
            <a:r>
              <a:rPr lang="en-US" dirty="0" smtClean="0"/>
              <a:t>Output Every 25ms</a:t>
            </a:r>
            <a:endParaRPr lang="en-AU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7893880" cy="11383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AU" b="1" dirty="0" smtClean="0"/>
              <a:t>2</a:t>
            </a:r>
            <a:endParaRPr lang="en-AU" b="1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3880" y="1460800"/>
            <a:ext cx="3829050" cy="1514475"/>
          </a:xfrm>
          <a:prstGeom prst="rect">
            <a:avLst/>
          </a:prstGeom>
        </p:spPr>
      </p:pic>
      <p:cxnSp>
        <p:nvCxnSpPr>
          <p:cNvPr id="9" name="Straight Arrow Connector 8"/>
          <p:cNvCxnSpPr/>
          <p:nvPr/>
        </p:nvCxnSpPr>
        <p:spPr>
          <a:xfrm>
            <a:off x="9333470" y="1943764"/>
            <a:ext cx="61783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0060488" y="1759098"/>
            <a:ext cx="1289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Decrease</a:t>
            </a:r>
            <a:endParaRPr lang="en-AU" dirty="0"/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9469394" y="2568796"/>
            <a:ext cx="61783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10196412" y="2384130"/>
            <a:ext cx="1289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Increase</a:t>
            </a:r>
            <a:endParaRPr lang="en-AU" dirty="0"/>
          </a:p>
        </p:txBody>
      </p:sp>
      <p:sp>
        <p:nvSpPr>
          <p:cNvPr id="4" name="TextBox 3"/>
          <p:cNvSpPr txBox="1"/>
          <p:nvPr/>
        </p:nvSpPr>
        <p:spPr>
          <a:xfrm>
            <a:off x="7817706" y="3113903"/>
            <a:ext cx="41436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AMPLITUDE CONTROL SOURCE LOADING</a:t>
            </a:r>
          </a:p>
          <a:p>
            <a:endParaRPr lang="en-US" dirty="0"/>
          </a:p>
          <a:p>
            <a:r>
              <a:rPr lang="en-US" dirty="0" smtClean="0"/>
              <a:t>The TARGET pressure response LAGs the SOURCE structural x motion excitation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6006438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02097575"/>
              </p:ext>
            </p:extLst>
          </p:nvPr>
        </p:nvGraphicFramePr>
        <p:xfrm>
          <a:off x="-1" y="0"/>
          <a:ext cx="10384972" cy="6858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2</a:t>
            </a:r>
            <a:endParaRPr lang="en-AU" b="1" dirty="0"/>
          </a:p>
        </p:txBody>
      </p:sp>
      <p:sp>
        <p:nvSpPr>
          <p:cNvPr id="8" name="TextBox 7"/>
          <p:cNvSpPr txBox="1"/>
          <p:nvPr/>
        </p:nvSpPr>
        <p:spPr>
          <a:xfrm flipH="1">
            <a:off x="10622072" y="551936"/>
            <a:ext cx="12898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EID </a:t>
            </a:r>
            <a:r>
              <a:rPr lang="en-US" dirty="0" smtClean="0"/>
              <a:t>42810</a:t>
            </a:r>
          </a:p>
          <a:p>
            <a:r>
              <a:rPr lang="en-US" dirty="0" smtClean="0"/>
              <a:t>(Target Element)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425214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00246"/>
            <a:ext cx="12192000" cy="595775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0" y="0"/>
            <a:ext cx="30397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 LOCATIONS EID’s</a:t>
            </a:r>
            <a:endParaRPr lang="en-AU" dirty="0"/>
          </a:p>
        </p:txBody>
      </p:sp>
      <p:sp>
        <p:nvSpPr>
          <p:cNvPr id="2" name="Rectangle 1"/>
          <p:cNvSpPr/>
          <p:nvPr/>
        </p:nvSpPr>
        <p:spPr>
          <a:xfrm>
            <a:off x="7753739" y="1679510"/>
            <a:ext cx="699796" cy="25192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/>
          <p:cNvSpPr txBox="1"/>
          <p:nvPr/>
        </p:nvSpPr>
        <p:spPr>
          <a:xfrm>
            <a:off x="8761445" y="1306286"/>
            <a:ext cx="16421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(Target)</a:t>
            </a:r>
          </a:p>
          <a:p>
            <a:r>
              <a:rPr lang="en-US" dirty="0" smtClean="0"/>
              <a:t>Distance ~ 11m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3039762" y="5290457"/>
            <a:ext cx="1250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(Source)</a:t>
            </a:r>
            <a:endParaRPr lang="en-AU" dirty="0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4068147" y="4973218"/>
            <a:ext cx="970383" cy="317239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US" b="1" dirty="0"/>
              <a:t>2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10909335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5142808"/>
              </p:ext>
            </p:extLst>
          </p:nvPr>
        </p:nvGraphicFramePr>
        <p:xfrm>
          <a:off x="0" y="0"/>
          <a:ext cx="12192000" cy="2553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9243358"/>
              </p:ext>
            </p:extLst>
          </p:nvPr>
        </p:nvGraphicFramePr>
        <p:xfrm>
          <a:off x="0" y="2281881"/>
          <a:ext cx="12191999" cy="22901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5923189"/>
              </p:ext>
            </p:extLst>
          </p:nvPr>
        </p:nvGraphicFramePr>
        <p:xfrm>
          <a:off x="-1" y="4423718"/>
          <a:ext cx="12192000" cy="24342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US" b="1" dirty="0"/>
              <a:t>2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124829810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6195703"/>
              </p:ext>
            </p:extLst>
          </p:nvPr>
        </p:nvGraphicFramePr>
        <p:xfrm>
          <a:off x="0" y="0"/>
          <a:ext cx="12192000" cy="24878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1180715"/>
              </p:ext>
            </p:extLst>
          </p:nvPr>
        </p:nvGraphicFramePr>
        <p:xfrm>
          <a:off x="0" y="2487827"/>
          <a:ext cx="12191999" cy="2133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0396445"/>
              </p:ext>
            </p:extLst>
          </p:nvPr>
        </p:nvGraphicFramePr>
        <p:xfrm>
          <a:off x="-1" y="4547286"/>
          <a:ext cx="12191999" cy="23107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US" b="1" dirty="0"/>
              <a:t>2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320870873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343135" cy="30996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64122"/>
            <a:ext cx="6343135" cy="309387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3134" y="4000990"/>
            <a:ext cx="5848865" cy="285701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2</a:t>
            </a:r>
            <a:endParaRPr lang="en-AU" b="1" dirty="0"/>
          </a:p>
        </p:txBody>
      </p:sp>
      <p:sp>
        <p:nvSpPr>
          <p:cNvPr id="7" name="TextBox 6"/>
          <p:cNvSpPr txBox="1"/>
          <p:nvPr/>
        </p:nvSpPr>
        <p:spPr>
          <a:xfrm flipH="1">
            <a:off x="2977355" y="3394790"/>
            <a:ext cx="23442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Pressure(Pa) vs Time(s)</a:t>
            </a:r>
            <a:endParaRPr lang="en-AU" dirty="0"/>
          </a:p>
        </p:txBody>
      </p:sp>
      <p:sp>
        <p:nvSpPr>
          <p:cNvPr id="8" name="TextBox 7"/>
          <p:cNvSpPr txBox="1"/>
          <p:nvPr/>
        </p:nvSpPr>
        <p:spPr>
          <a:xfrm flipH="1">
            <a:off x="8765059" y="3394790"/>
            <a:ext cx="30644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Pressure(Pa) vs Frequency(Hz)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469557" y="263610"/>
            <a:ext cx="2117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 Locations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002947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00245"/>
            <a:ext cx="12192001" cy="595775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0"/>
            <a:ext cx="3352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DISPLACEMENT LOCATIONS NID’s</a:t>
            </a:r>
          </a:p>
          <a:p>
            <a:r>
              <a:rPr lang="en-US" b="1" dirty="0" smtClean="0"/>
              <a:t>(Box Structure)</a:t>
            </a:r>
            <a:endParaRPr lang="en-AU" b="1" dirty="0"/>
          </a:p>
        </p:txBody>
      </p:sp>
      <p:sp>
        <p:nvSpPr>
          <p:cNvPr id="4" name="TextBox 3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US" b="1" dirty="0" smtClean="0"/>
              <a:t>2</a:t>
            </a:r>
            <a:endParaRPr lang="en-AU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01730" y="4942702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5004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6198973" y="4307913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6114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5107459" y="4440642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46254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5158946" y="4706099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100143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0029206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27396"/>
            <a:ext cx="6079524" cy="296530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2476" y="927397"/>
            <a:ext cx="6079524" cy="296530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92698"/>
            <a:ext cx="6079524" cy="296530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2</a:t>
            </a:r>
            <a:endParaRPr lang="en-AU" b="1" dirty="0"/>
          </a:p>
        </p:txBody>
      </p:sp>
      <p:sp>
        <p:nvSpPr>
          <p:cNvPr id="7" name="TextBox 6"/>
          <p:cNvSpPr txBox="1"/>
          <p:nvPr/>
        </p:nvSpPr>
        <p:spPr>
          <a:xfrm>
            <a:off x="0" y="0"/>
            <a:ext cx="3352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DISPLACEMENT LOCATIONS NID’s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39340460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4959045"/>
              </p:ext>
            </p:extLst>
          </p:nvPr>
        </p:nvGraphicFramePr>
        <p:xfrm>
          <a:off x="0" y="1292660"/>
          <a:ext cx="7672543" cy="55653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3880" y="1507667"/>
            <a:ext cx="3771900" cy="15430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460259" y="369331"/>
            <a:ext cx="30891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Original Amplitude = 0.005m</a:t>
            </a:r>
          </a:p>
          <a:p>
            <a:r>
              <a:rPr lang="en-US" dirty="0" smtClean="0"/>
              <a:t>Frequency = 24Hz</a:t>
            </a:r>
          </a:p>
          <a:p>
            <a:r>
              <a:rPr lang="en-US" dirty="0" smtClean="0"/>
              <a:t>Output Every 25ms</a:t>
            </a:r>
            <a:endParaRPr lang="en-AU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7893880" cy="11383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9292281" y="1985319"/>
            <a:ext cx="61783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0019299" y="1800653"/>
            <a:ext cx="1289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Decrease</a:t>
            </a:r>
            <a:endParaRPr lang="en-AU" dirty="0"/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9428205" y="2610351"/>
            <a:ext cx="61783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10155223" y="2425685"/>
            <a:ext cx="1289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Increase</a:t>
            </a:r>
            <a:endParaRPr lang="en-AU" dirty="0"/>
          </a:p>
        </p:txBody>
      </p:sp>
      <p:sp>
        <p:nvSpPr>
          <p:cNvPr id="14" name="TextBox 13"/>
          <p:cNvSpPr txBox="1"/>
          <p:nvPr/>
        </p:nvSpPr>
        <p:spPr>
          <a:xfrm>
            <a:off x="7838301" y="3272669"/>
            <a:ext cx="41436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AMPLITUDE CONTROL SOURCE LOADING</a:t>
            </a:r>
          </a:p>
          <a:p>
            <a:endParaRPr lang="en-US" dirty="0"/>
          </a:p>
          <a:p>
            <a:r>
              <a:rPr lang="en-US" dirty="0" smtClean="0"/>
              <a:t>The pressure response LAGs the structural excitation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45168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42853"/>
            <a:ext cx="10058400" cy="491514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259329" y="1308786"/>
            <a:ext cx="28255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Shortest Length = 0.09m</a:t>
            </a:r>
          </a:p>
          <a:p>
            <a:r>
              <a:rPr lang="en-US" dirty="0" smtClean="0"/>
              <a:t>Time Step = 1.17e-05(s)</a:t>
            </a:r>
          </a:p>
          <a:p>
            <a:r>
              <a:rPr lang="en-US" dirty="0" smtClean="0"/>
              <a:t>Time Duration = 10.0s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298" y="708454"/>
            <a:ext cx="8031173" cy="100760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2859" y="3171569"/>
            <a:ext cx="3869142" cy="368643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49643" y="4168346"/>
            <a:ext cx="14169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AIR MODEL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8729785" y="1"/>
            <a:ext cx="34622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NB</a:t>
            </a:r>
          </a:p>
          <a:p>
            <a:r>
              <a:rPr lang="en-US" dirty="0" smtClean="0"/>
              <a:t>Original model from Dr. Yun Huang (SYSOPSYS)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0" y="1"/>
            <a:ext cx="16722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ELEMENT SIZE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15184973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6625055"/>
              </p:ext>
            </p:extLst>
          </p:nvPr>
        </p:nvGraphicFramePr>
        <p:xfrm>
          <a:off x="-1" y="0"/>
          <a:ext cx="10366311" cy="6791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8743656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00246"/>
            <a:ext cx="12192000" cy="595775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0" y="0"/>
            <a:ext cx="30397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 LOCATIONS EID’s</a:t>
            </a:r>
            <a:endParaRPr lang="en-AU" dirty="0"/>
          </a:p>
        </p:txBody>
      </p:sp>
      <p:sp>
        <p:nvSpPr>
          <p:cNvPr id="2" name="Rectangle 1"/>
          <p:cNvSpPr/>
          <p:nvPr/>
        </p:nvSpPr>
        <p:spPr>
          <a:xfrm>
            <a:off x="7753739" y="1679510"/>
            <a:ext cx="699796" cy="25192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/>
          <p:cNvSpPr txBox="1"/>
          <p:nvPr/>
        </p:nvSpPr>
        <p:spPr>
          <a:xfrm>
            <a:off x="8761445" y="1306286"/>
            <a:ext cx="16421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(Target)</a:t>
            </a:r>
          </a:p>
          <a:p>
            <a:r>
              <a:rPr lang="en-US" dirty="0" smtClean="0"/>
              <a:t>Distance ~ 11m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3039762" y="5290457"/>
            <a:ext cx="12503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(Source)</a:t>
            </a:r>
            <a:endParaRPr lang="en-AU" dirty="0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4068147" y="4973218"/>
            <a:ext cx="970383" cy="317239"/>
          </a:xfrm>
          <a:prstGeom prst="straightConnector1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</a:t>
            </a:r>
            <a:r>
              <a:rPr lang="en-US" b="1" dirty="0"/>
              <a:t>3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242093983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1216469"/>
              </p:ext>
            </p:extLst>
          </p:nvPr>
        </p:nvGraphicFramePr>
        <p:xfrm>
          <a:off x="0" y="0"/>
          <a:ext cx="12191999" cy="23886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8259504"/>
              </p:ext>
            </p:extLst>
          </p:nvPr>
        </p:nvGraphicFramePr>
        <p:xfrm>
          <a:off x="0" y="2388637"/>
          <a:ext cx="12191999" cy="2199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3259316"/>
              </p:ext>
            </p:extLst>
          </p:nvPr>
        </p:nvGraphicFramePr>
        <p:xfrm>
          <a:off x="1" y="4588476"/>
          <a:ext cx="12191998" cy="2269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391647689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7109645"/>
              </p:ext>
            </p:extLst>
          </p:nvPr>
        </p:nvGraphicFramePr>
        <p:xfrm>
          <a:off x="0" y="0"/>
          <a:ext cx="12192000" cy="2323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2117097"/>
              </p:ext>
            </p:extLst>
          </p:nvPr>
        </p:nvGraphicFramePr>
        <p:xfrm>
          <a:off x="0" y="2323070"/>
          <a:ext cx="12192000" cy="21462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0851813"/>
              </p:ext>
            </p:extLst>
          </p:nvPr>
        </p:nvGraphicFramePr>
        <p:xfrm>
          <a:off x="0" y="4646140"/>
          <a:ext cx="12191999" cy="2211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176288937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343135" cy="30996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92699"/>
            <a:ext cx="6079524" cy="296530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2476" y="3892699"/>
            <a:ext cx="6079524" cy="29696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  <p:sp>
        <p:nvSpPr>
          <p:cNvPr id="6" name="TextBox 5"/>
          <p:cNvSpPr txBox="1"/>
          <p:nvPr/>
        </p:nvSpPr>
        <p:spPr>
          <a:xfrm flipH="1">
            <a:off x="2894979" y="3394790"/>
            <a:ext cx="23607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Pressure(Pa) vs Time(s)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 flipH="1">
            <a:off x="9019809" y="3394790"/>
            <a:ext cx="30321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Pressure(Pa) vs Frequency(Hz)</a:t>
            </a:r>
            <a:endParaRPr lang="en-AU" dirty="0"/>
          </a:p>
        </p:txBody>
      </p:sp>
      <p:sp>
        <p:nvSpPr>
          <p:cNvPr id="8" name="TextBox 7"/>
          <p:cNvSpPr txBox="1"/>
          <p:nvPr/>
        </p:nvSpPr>
        <p:spPr>
          <a:xfrm>
            <a:off x="469557" y="263610"/>
            <a:ext cx="2117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Pressure Locations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1987828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900245"/>
            <a:ext cx="12192001" cy="595775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0"/>
            <a:ext cx="3352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DISPLACEMENT LOCATIONS NID’s</a:t>
            </a:r>
            <a:endParaRPr lang="en-AU" b="1" dirty="0"/>
          </a:p>
          <a:p>
            <a:r>
              <a:rPr lang="en-US" b="1" dirty="0" smtClean="0"/>
              <a:t>(Box Structure)</a:t>
            </a:r>
            <a:endParaRPr lang="en-AU" b="1" dirty="0"/>
          </a:p>
        </p:txBody>
      </p:sp>
      <p:sp>
        <p:nvSpPr>
          <p:cNvPr id="4" name="TextBox 3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01730" y="4942702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5004</a:t>
            </a:r>
            <a:endParaRPr lang="en-AU" dirty="0"/>
          </a:p>
        </p:txBody>
      </p:sp>
      <p:sp>
        <p:nvSpPr>
          <p:cNvPr id="6" name="TextBox 5"/>
          <p:cNvSpPr txBox="1"/>
          <p:nvPr/>
        </p:nvSpPr>
        <p:spPr>
          <a:xfrm>
            <a:off x="6198973" y="4307913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6114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5107459" y="4440642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46254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5158946" y="4706099"/>
            <a:ext cx="9885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100143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5454266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47352"/>
            <a:ext cx="5988908" cy="29211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36896"/>
            <a:ext cx="5988908" cy="292110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1330" y="3940916"/>
            <a:ext cx="5980670" cy="291708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536195" y="-1"/>
            <a:ext cx="1655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SCENARIO 3</a:t>
            </a:r>
            <a:endParaRPr lang="en-AU" b="1" dirty="0"/>
          </a:p>
        </p:txBody>
      </p:sp>
      <p:sp>
        <p:nvSpPr>
          <p:cNvPr id="6" name="TextBox 5"/>
          <p:cNvSpPr txBox="1"/>
          <p:nvPr/>
        </p:nvSpPr>
        <p:spPr>
          <a:xfrm>
            <a:off x="0" y="0"/>
            <a:ext cx="3352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DISPLACEMENT LOCATIONS NID’s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235156813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0"/>
            <a:ext cx="31468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CONTROL CRITERIA </a:t>
            </a:r>
            <a:r>
              <a:rPr lang="en-US" b="1" dirty="0" smtClean="0"/>
              <a:t>and LOGIC</a:t>
            </a:r>
            <a:endParaRPr lang="en-AU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25379"/>
            <a:ext cx="3838575" cy="1524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31805" y="626076"/>
            <a:ext cx="18864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MODEL 2 &amp; 3 &amp; 4</a:t>
            </a:r>
            <a:endParaRPr lang="en-AU" dirty="0"/>
          </a:p>
        </p:txBody>
      </p:sp>
      <p:sp>
        <p:nvSpPr>
          <p:cNvPr id="7" name="TextBox 6"/>
          <p:cNvSpPr txBox="1"/>
          <p:nvPr/>
        </p:nvSpPr>
        <p:spPr>
          <a:xfrm>
            <a:off x="131805" y="3236094"/>
            <a:ext cx="18864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MODEL </a:t>
            </a:r>
            <a:r>
              <a:rPr lang="en-US" dirty="0" smtClean="0"/>
              <a:t>5 &amp; 6</a:t>
            </a:r>
            <a:endParaRPr lang="en-AU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51" y="3605426"/>
            <a:ext cx="3876675" cy="18573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5" y="5640688"/>
            <a:ext cx="3849129" cy="22802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5" y="2836778"/>
            <a:ext cx="3724275" cy="180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21679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7089235"/>
              </p:ext>
            </p:extLst>
          </p:nvPr>
        </p:nvGraphicFramePr>
        <p:xfrm>
          <a:off x="0" y="0"/>
          <a:ext cx="12192000" cy="2285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9876466"/>
              </p:ext>
            </p:extLst>
          </p:nvPr>
        </p:nvGraphicFramePr>
        <p:xfrm>
          <a:off x="0" y="2285999"/>
          <a:ext cx="12192000" cy="2286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6619187"/>
              </p:ext>
            </p:extLst>
          </p:nvPr>
        </p:nvGraphicFramePr>
        <p:xfrm>
          <a:off x="0" y="4572000"/>
          <a:ext cx="12192000" cy="228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556035" y="66558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S0</a:t>
            </a:r>
            <a:endParaRPr lang="en-AU" dirty="0"/>
          </a:p>
        </p:txBody>
      </p:sp>
      <p:sp>
        <p:nvSpPr>
          <p:cNvPr id="8" name="TextBox 7"/>
          <p:cNvSpPr txBox="1"/>
          <p:nvPr/>
        </p:nvSpPr>
        <p:spPr>
          <a:xfrm>
            <a:off x="10506270" y="2951583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S2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10556035" y="5575814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S3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5239094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0479365"/>
              </p:ext>
            </p:extLst>
          </p:nvPr>
        </p:nvGraphicFramePr>
        <p:xfrm>
          <a:off x="0" y="0"/>
          <a:ext cx="12192000" cy="22985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2994569"/>
              </p:ext>
            </p:extLst>
          </p:nvPr>
        </p:nvGraphicFramePr>
        <p:xfrm>
          <a:off x="0" y="2112404"/>
          <a:ext cx="12192000" cy="24819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556035" y="867703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S4</a:t>
            </a:r>
            <a:endParaRPr lang="en-AU" dirty="0"/>
          </a:p>
        </p:txBody>
      </p:sp>
      <p:sp>
        <p:nvSpPr>
          <p:cNvPr id="8" name="TextBox 7"/>
          <p:cNvSpPr txBox="1"/>
          <p:nvPr/>
        </p:nvSpPr>
        <p:spPr>
          <a:xfrm>
            <a:off x="10556035" y="2714969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S5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825755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796603" cy="383059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588476" cy="48220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52925"/>
            <a:ext cx="6115050" cy="25050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2432" y="1231909"/>
            <a:ext cx="6219568" cy="219679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1636" y="3428703"/>
            <a:ext cx="3970364" cy="3429297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2809102" y="749643"/>
            <a:ext cx="980303" cy="15652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0" name="Rectangle 9"/>
          <p:cNvSpPr/>
          <p:nvPr/>
        </p:nvSpPr>
        <p:spPr>
          <a:xfrm>
            <a:off x="4021618" y="749643"/>
            <a:ext cx="980303" cy="15652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12184814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7224981"/>
              </p:ext>
            </p:extLst>
          </p:nvPr>
        </p:nvGraphicFramePr>
        <p:xfrm>
          <a:off x="0" y="2537254"/>
          <a:ext cx="12130087" cy="2356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7582478"/>
              </p:ext>
            </p:extLst>
          </p:nvPr>
        </p:nvGraphicFramePr>
        <p:xfrm>
          <a:off x="0" y="0"/>
          <a:ext cx="12192000" cy="26685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har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5192743"/>
              </p:ext>
            </p:extLst>
          </p:nvPr>
        </p:nvGraphicFramePr>
        <p:xfrm>
          <a:off x="0" y="4687330"/>
          <a:ext cx="12192000" cy="2170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0556035" y="66558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S0</a:t>
            </a:r>
            <a:endParaRPr lang="en-AU" dirty="0"/>
          </a:p>
        </p:txBody>
      </p:sp>
      <p:sp>
        <p:nvSpPr>
          <p:cNvPr id="3" name="TextBox 2"/>
          <p:cNvSpPr txBox="1"/>
          <p:nvPr/>
        </p:nvSpPr>
        <p:spPr>
          <a:xfrm>
            <a:off x="10556035" y="3149471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S2</a:t>
            </a:r>
            <a:endParaRPr lang="en-AU" dirty="0"/>
          </a:p>
        </p:txBody>
      </p:sp>
      <p:sp>
        <p:nvSpPr>
          <p:cNvPr id="4" name="TextBox 3"/>
          <p:cNvSpPr txBox="1"/>
          <p:nvPr/>
        </p:nvSpPr>
        <p:spPr>
          <a:xfrm>
            <a:off x="10556035" y="529287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S3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56707854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5209069"/>
              </p:ext>
            </p:extLst>
          </p:nvPr>
        </p:nvGraphicFramePr>
        <p:xfrm>
          <a:off x="0" y="2265404"/>
          <a:ext cx="12192000" cy="25351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1011570"/>
              </p:ext>
            </p:extLst>
          </p:nvPr>
        </p:nvGraphicFramePr>
        <p:xfrm>
          <a:off x="0" y="-8605"/>
          <a:ext cx="12192000" cy="22740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0556035" y="66558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S4</a:t>
            </a:r>
            <a:endParaRPr lang="en-AU" dirty="0"/>
          </a:p>
        </p:txBody>
      </p:sp>
      <p:sp>
        <p:nvSpPr>
          <p:cNvPr id="3" name="TextBox 2"/>
          <p:cNvSpPr txBox="1"/>
          <p:nvPr/>
        </p:nvSpPr>
        <p:spPr>
          <a:xfrm>
            <a:off x="10556035" y="2695984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S5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87291538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3796803"/>
              </p:ext>
            </p:extLst>
          </p:nvPr>
        </p:nvGraphicFramePr>
        <p:xfrm>
          <a:off x="1" y="0"/>
          <a:ext cx="12191999" cy="2339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1804935"/>
              </p:ext>
            </p:extLst>
          </p:nvPr>
        </p:nvGraphicFramePr>
        <p:xfrm>
          <a:off x="0" y="2512540"/>
          <a:ext cx="12192000" cy="2226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8527884"/>
              </p:ext>
            </p:extLst>
          </p:nvPr>
        </p:nvGraphicFramePr>
        <p:xfrm>
          <a:off x="0" y="4857071"/>
          <a:ext cx="12191999" cy="20223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506270" y="571017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S0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10506270" y="2951583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S2</a:t>
            </a:r>
            <a:endParaRPr lang="en-AU" dirty="0"/>
          </a:p>
        </p:txBody>
      </p:sp>
      <p:sp>
        <p:nvSpPr>
          <p:cNvPr id="10" name="TextBox 9"/>
          <p:cNvSpPr txBox="1"/>
          <p:nvPr/>
        </p:nvSpPr>
        <p:spPr>
          <a:xfrm>
            <a:off x="10556035" y="5575814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S3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133586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7444071"/>
              </p:ext>
            </p:extLst>
          </p:nvPr>
        </p:nvGraphicFramePr>
        <p:xfrm>
          <a:off x="0" y="2339546"/>
          <a:ext cx="12191999" cy="24610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336719"/>
              </p:ext>
            </p:extLst>
          </p:nvPr>
        </p:nvGraphicFramePr>
        <p:xfrm>
          <a:off x="76200" y="0"/>
          <a:ext cx="12115800" cy="2405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506270" y="1090000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S4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10556035" y="281133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S5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5108925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5335159"/>
              </p:ext>
            </p:extLst>
          </p:nvPr>
        </p:nvGraphicFramePr>
        <p:xfrm>
          <a:off x="0" y="0"/>
          <a:ext cx="12192000" cy="23287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3021871"/>
              </p:ext>
            </p:extLst>
          </p:nvPr>
        </p:nvGraphicFramePr>
        <p:xfrm>
          <a:off x="0" y="4440194"/>
          <a:ext cx="12192000" cy="24178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6478396"/>
              </p:ext>
            </p:extLst>
          </p:nvPr>
        </p:nvGraphicFramePr>
        <p:xfrm>
          <a:off x="0" y="2270775"/>
          <a:ext cx="12192000" cy="2260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506270" y="1090000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S0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10556035" y="2774009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S2</a:t>
            </a:r>
            <a:endParaRPr lang="en-AU" dirty="0"/>
          </a:p>
        </p:txBody>
      </p:sp>
      <p:sp>
        <p:nvSpPr>
          <p:cNvPr id="10" name="TextBox 9"/>
          <p:cNvSpPr txBox="1"/>
          <p:nvPr/>
        </p:nvSpPr>
        <p:spPr>
          <a:xfrm>
            <a:off x="10556035" y="4976033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S3</a:t>
            </a:r>
            <a:endParaRPr lang="en-AU" dirty="0"/>
          </a:p>
        </p:txBody>
      </p:sp>
      <p:sp>
        <p:nvSpPr>
          <p:cNvPr id="2" name="TextBox 1"/>
          <p:cNvSpPr txBox="1"/>
          <p:nvPr/>
        </p:nvSpPr>
        <p:spPr>
          <a:xfrm>
            <a:off x="57665" y="65903"/>
            <a:ext cx="50250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RMS PRESSURE CALCULTIONS (Time Interval 25ms)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49570075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0556035" y="41618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S4</a:t>
            </a:r>
            <a:endParaRPr lang="en-AU" dirty="0"/>
          </a:p>
        </p:txBody>
      </p:sp>
      <p:sp>
        <p:nvSpPr>
          <p:cNvPr id="9" name="TextBox 8"/>
          <p:cNvSpPr txBox="1"/>
          <p:nvPr/>
        </p:nvSpPr>
        <p:spPr>
          <a:xfrm>
            <a:off x="10556035" y="2811332"/>
            <a:ext cx="475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S5</a:t>
            </a:r>
            <a:endParaRPr lang="en-AU" dirty="0"/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5775209"/>
              </p:ext>
            </p:extLst>
          </p:nvPr>
        </p:nvGraphicFramePr>
        <p:xfrm>
          <a:off x="0" y="0"/>
          <a:ext cx="12192000" cy="2520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8193526"/>
              </p:ext>
            </p:extLst>
          </p:nvPr>
        </p:nvGraphicFramePr>
        <p:xfrm>
          <a:off x="0" y="2413686"/>
          <a:ext cx="12192000" cy="23869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622938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292281" cy="11313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2389508"/>
            <a:ext cx="6013621" cy="44684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257168" y="3651418"/>
            <a:ext cx="18370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NON-WRAPPERS</a:t>
            </a:r>
            <a:endParaRPr lang="en-AU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018006" y="6263005"/>
            <a:ext cx="1274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WRAPPERS</a:t>
            </a:r>
            <a:endParaRPr lang="en-AU" dirty="0">
              <a:solidFill>
                <a:srgbClr val="FF0000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6606745" y="571102"/>
            <a:ext cx="214183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78259" y="830594"/>
            <a:ext cx="130569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271849" y="2752424"/>
            <a:ext cx="1762897" cy="181233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Rectangle 10"/>
          <p:cNvSpPr/>
          <p:nvPr/>
        </p:nvSpPr>
        <p:spPr>
          <a:xfrm>
            <a:off x="2376616" y="2744228"/>
            <a:ext cx="1289222" cy="18942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Rectangle 11"/>
          <p:cNvSpPr/>
          <p:nvPr/>
        </p:nvSpPr>
        <p:spPr>
          <a:xfrm>
            <a:off x="4697627" y="2748614"/>
            <a:ext cx="1190368" cy="182535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cxnSp>
        <p:nvCxnSpPr>
          <p:cNvPr id="14" name="Straight Connector 13"/>
          <p:cNvCxnSpPr/>
          <p:nvPr/>
        </p:nvCxnSpPr>
        <p:spPr>
          <a:xfrm>
            <a:off x="4539050" y="3080951"/>
            <a:ext cx="1348944" cy="1647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271849" y="3247229"/>
            <a:ext cx="5616145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93511"/>
            <a:ext cx="9292281" cy="1185152"/>
          </a:xfrm>
          <a:prstGeom prst="rect">
            <a:avLst/>
          </a:prstGeom>
        </p:spPr>
      </p:pic>
      <p:cxnSp>
        <p:nvCxnSpPr>
          <p:cNvPr id="18" name="Straight Connector 17"/>
          <p:cNvCxnSpPr/>
          <p:nvPr/>
        </p:nvCxnSpPr>
        <p:spPr>
          <a:xfrm>
            <a:off x="5535826" y="2033318"/>
            <a:ext cx="1789672" cy="966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098322" y="2038151"/>
            <a:ext cx="1313937" cy="483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5535826" y="65903"/>
            <a:ext cx="1309817" cy="247135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3" name="Rectangle 22"/>
          <p:cNvSpPr/>
          <p:nvPr/>
        </p:nvSpPr>
        <p:spPr>
          <a:xfrm>
            <a:off x="6015681" y="1239282"/>
            <a:ext cx="994719" cy="247135"/>
          </a:xfrm>
          <a:prstGeom prst="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0" name="TextBox 29"/>
          <p:cNvSpPr txBox="1"/>
          <p:nvPr/>
        </p:nvSpPr>
        <p:spPr>
          <a:xfrm>
            <a:off x="8336486" y="3923846"/>
            <a:ext cx="27825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/>
              <a:t>NB. WRAPPER SCENARIO</a:t>
            </a:r>
            <a:endParaRPr lang="en-AU" b="1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8992" y="4237184"/>
            <a:ext cx="3950395" cy="209595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850659" y="6263005"/>
            <a:ext cx="12686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PRIMARY</a:t>
            </a:r>
          </a:p>
          <a:p>
            <a:r>
              <a:rPr lang="en-US" dirty="0" smtClean="0"/>
              <a:t>(MASTER)</a:t>
            </a:r>
            <a:endParaRPr lang="en-AU" dirty="0"/>
          </a:p>
        </p:txBody>
      </p:sp>
      <p:sp>
        <p:nvSpPr>
          <p:cNvPr id="21" name="TextBox 20"/>
          <p:cNvSpPr txBox="1"/>
          <p:nvPr/>
        </p:nvSpPr>
        <p:spPr>
          <a:xfrm>
            <a:off x="10322009" y="6211669"/>
            <a:ext cx="14790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SECONDARY</a:t>
            </a:r>
          </a:p>
          <a:p>
            <a:r>
              <a:rPr lang="en-US" dirty="0" smtClean="0"/>
              <a:t>(SLAVE)</a:t>
            </a:r>
            <a:endParaRPr lang="en-AU" dirty="0"/>
          </a:p>
        </p:txBody>
      </p:sp>
      <p:sp>
        <p:nvSpPr>
          <p:cNvPr id="24" name="TextBox 23"/>
          <p:cNvSpPr txBox="1"/>
          <p:nvPr/>
        </p:nvSpPr>
        <p:spPr>
          <a:xfrm>
            <a:off x="10322008" y="0"/>
            <a:ext cx="18699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COSIMULATION TERMINOLGY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40643319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0304860" cy="6858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657600" y="1046205"/>
            <a:ext cx="1054443" cy="48603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/>
          <p:cNvSpPr txBox="1"/>
          <p:nvPr/>
        </p:nvSpPr>
        <p:spPr>
          <a:xfrm>
            <a:off x="4020065" y="1104555"/>
            <a:ext cx="6919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plate</a:t>
            </a:r>
            <a:endParaRPr lang="en-AU" dirty="0"/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3781168" y="1235676"/>
            <a:ext cx="3295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0462054" y="0"/>
            <a:ext cx="17299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FMI FOLDER STRUCTURE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1248179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492843" cy="30783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7095" y="728558"/>
            <a:ext cx="3492843" cy="8854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1894" y="2225282"/>
            <a:ext cx="3492843" cy="1289025"/>
          </a:xfrm>
          <a:prstGeom prst="rect">
            <a:avLst/>
          </a:prstGeom>
        </p:spPr>
      </p:pic>
      <p:sp>
        <p:nvSpPr>
          <p:cNvPr id="10" name="Right Arrow 9"/>
          <p:cNvSpPr/>
          <p:nvPr/>
        </p:nvSpPr>
        <p:spPr>
          <a:xfrm>
            <a:off x="3361038" y="1195999"/>
            <a:ext cx="670856" cy="22242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Down Arrow 10"/>
          <p:cNvSpPr/>
          <p:nvPr/>
        </p:nvSpPr>
        <p:spPr>
          <a:xfrm>
            <a:off x="5272216" y="1539161"/>
            <a:ext cx="197708" cy="68612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Right Arrow 12"/>
          <p:cNvSpPr/>
          <p:nvPr/>
        </p:nvSpPr>
        <p:spPr>
          <a:xfrm rot="5400000">
            <a:off x="3208541" y="3056739"/>
            <a:ext cx="1284100" cy="23065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Right Arrow 13"/>
          <p:cNvSpPr/>
          <p:nvPr/>
        </p:nvSpPr>
        <p:spPr>
          <a:xfrm>
            <a:off x="4857175" y="4243216"/>
            <a:ext cx="2809819" cy="20706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8" name="Rectangle 17"/>
          <p:cNvSpPr/>
          <p:nvPr/>
        </p:nvSpPr>
        <p:spPr>
          <a:xfrm>
            <a:off x="0" y="1195999"/>
            <a:ext cx="1260389" cy="146769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9" name="Rectangle 18"/>
          <p:cNvSpPr/>
          <p:nvPr/>
        </p:nvSpPr>
        <p:spPr>
          <a:xfrm>
            <a:off x="4044778" y="1239349"/>
            <a:ext cx="1260389" cy="146769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0" name="Rectangle 19"/>
          <p:cNvSpPr/>
          <p:nvPr/>
        </p:nvSpPr>
        <p:spPr>
          <a:xfrm>
            <a:off x="4044778" y="2453784"/>
            <a:ext cx="1260389" cy="146769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3" name="TextBox 22"/>
          <p:cNvSpPr txBox="1"/>
          <p:nvPr/>
        </p:nvSpPr>
        <p:spPr>
          <a:xfrm>
            <a:off x="4324865" y="0"/>
            <a:ext cx="21995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FOLDER STRUCTURE</a:t>
            </a:r>
            <a:endParaRPr lang="en-AU" b="1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6994" y="123398"/>
            <a:ext cx="4525006" cy="24387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3379" y="3814119"/>
            <a:ext cx="1847850" cy="9334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2940" y="2647301"/>
            <a:ext cx="3912973" cy="4210699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7692940" y="3078323"/>
            <a:ext cx="1352206" cy="66165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TextBox 14"/>
          <p:cNvSpPr txBox="1"/>
          <p:nvPr/>
        </p:nvSpPr>
        <p:spPr>
          <a:xfrm>
            <a:off x="9045146" y="776493"/>
            <a:ext cx="2850292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NOISE_STRUCTURE_3D_CSYS</a:t>
            </a:r>
            <a:endParaRPr lang="en-AU" sz="1600" dirty="0"/>
          </a:p>
        </p:txBody>
      </p:sp>
      <p:sp>
        <p:nvSpPr>
          <p:cNvPr id="16" name="TextBox 15"/>
          <p:cNvSpPr txBox="1"/>
          <p:nvPr/>
        </p:nvSpPr>
        <p:spPr>
          <a:xfrm>
            <a:off x="10008974" y="1067107"/>
            <a:ext cx="543696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STRUCTURE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090101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8321" y="1"/>
            <a:ext cx="5243679" cy="6858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4761812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5123935"/>
            <a:ext cx="4366054" cy="83202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92295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451" y="3796523"/>
            <a:ext cx="1481341" cy="30732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3784710"/>
            <a:ext cx="3110768" cy="30732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667" y="308815"/>
            <a:ext cx="3208054" cy="33709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41029"/>
            <a:ext cx="3165004" cy="3345443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2089660"/>
            <a:ext cx="1944130" cy="11388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Rectangle 8"/>
          <p:cNvSpPr/>
          <p:nvPr/>
        </p:nvSpPr>
        <p:spPr>
          <a:xfrm>
            <a:off x="3246702" y="2075689"/>
            <a:ext cx="1994533" cy="965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Oval 12"/>
          <p:cNvSpPr/>
          <p:nvPr/>
        </p:nvSpPr>
        <p:spPr>
          <a:xfrm>
            <a:off x="0" y="1594658"/>
            <a:ext cx="461321" cy="19770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Oval 13"/>
          <p:cNvSpPr/>
          <p:nvPr/>
        </p:nvSpPr>
        <p:spPr>
          <a:xfrm>
            <a:off x="3263399" y="1593772"/>
            <a:ext cx="685564" cy="19770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3" name="TextBox 22"/>
          <p:cNvSpPr txBox="1"/>
          <p:nvPr/>
        </p:nvSpPr>
        <p:spPr>
          <a:xfrm>
            <a:off x="-1" y="0"/>
            <a:ext cx="48420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LS_DYNA FILES FOR COSIMULATION (WRAPPER)</a:t>
            </a:r>
            <a:endParaRPr lang="en-AU" b="1" dirty="0"/>
          </a:p>
        </p:txBody>
      </p:sp>
      <p:sp>
        <p:nvSpPr>
          <p:cNvPr id="24" name="Rounded Rectangle 23"/>
          <p:cNvSpPr/>
          <p:nvPr/>
        </p:nvSpPr>
        <p:spPr>
          <a:xfrm>
            <a:off x="131806" y="3305026"/>
            <a:ext cx="420129" cy="212531"/>
          </a:xfrm>
          <a:prstGeom prst="round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5" name="Rounded Rectangle 24"/>
          <p:cNvSpPr/>
          <p:nvPr/>
        </p:nvSpPr>
        <p:spPr>
          <a:xfrm>
            <a:off x="3351584" y="3423234"/>
            <a:ext cx="416454" cy="188645"/>
          </a:xfrm>
          <a:prstGeom prst="round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1" name="TextBox 20"/>
          <p:cNvSpPr txBox="1"/>
          <p:nvPr/>
        </p:nvSpPr>
        <p:spPr>
          <a:xfrm>
            <a:off x="902813" y="3842944"/>
            <a:ext cx="34545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0_structure_1_lsdyna_nofmu.k</a:t>
            </a:r>
            <a:endParaRPr lang="en-AU" dirty="0"/>
          </a:p>
        </p:txBody>
      </p:sp>
      <p:sp>
        <p:nvSpPr>
          <p:cNvPr id="22" name="TextBox 21"/>
          <p:cNvSpPr txBox="1"/>
          <p:nvPr/>
        </p:nvSpPr>
        <p:spPr>
          <a:xfrm flipH="1">
            <a:off x="3948963" y="6131149"/>
            <a:ext cx="26310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0_structure_1_python.py</a:t>
            </a:r>
            <a:endParaRPr lang="en-AU" dirty="0"/>
          </a:p>
        </p:txBody>
      </p:sp>
      <p:sp>
        <p:nvSpPr>
          <p:cNvPr id="26" name="TextBox 25"/>
          <p:cNvSpPr txBox="1"/>
          <p:nvPr/>
        </p:nvSpPr>
        <p:spPr>
          <a:xfrm>
            <a:off x="3058364" y="6532087"/>
            <a:ext cx="508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etc</a:t>
            </a:r>
            <a:endParaRPr lang="en-AU" dirty="0"/>
          </a:p>
        </p:txBody>
      </p:sp>
      <p:sp>
        <p:nvSpPr>
          <p:cNvPr id="27" name="TextBox 26"/>
          <p:cNvSpPr txBox="1"/>
          <p:nvPr/>
        </p:nvSpPr>
        <p:spPr>
          <a:xfrm>
            <a:off x="4739000" y="6500481"/>
            <a:ext cx="508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etc</a:t>
            </a:r>
            <a:endParaRPr lang="en-AU" dirty="0"/>
          </a:p>
        </p:txBody>
      </p:sp>
      <p:sp>
        <p:nvSpPr>
          <p:cNvPr id="28" name="TextBox 27"/>
          <p:cNvSpPr txBox="1"/>
          <p:nvPr/>
        </p:nvSpPr>
        <p:spPr>
          <a:xfrm>
            <a:off x="4826694" y="321557"/>
            <a:ext cx="24429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0_structure_1_cosim.k</a:t>
            </a:r>
            <a:endParaRPr lang="en-AU" dirty="0"/>
          </a:p>
        </p:txBody>
      </p:sp>
      <p:sp>
        <p:nvSpPr>
          <p:cNvPr id="29" name="TextBox 28"/>
          <p:cNvSpPr txBox="1"/>
          <p:nvPr/>
        </p:nvSpPr>
        <p:spPr>
          <a:xfrm>
            <a:off x="1259173" y="321557"/>
            <a:ext cx="2092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0_structure1_gen.k</a:t>
            </a:r>
            <a:endParaRPr lang="en-AU" dirty="0"/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6575" y="5402963"/>
            <a:ext cx="5305425" cy="14668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6575" y="4384115"/>
            <a:ext cx="5295700" cy="871652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8064843" y="5082746"/>
            <a:ext cx="1886465" cy="17302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1" name="Rectangle 30"/>
          <p:cNvSpPr/>
          <p:nvPr/>
        </p:nvSpPr>
        <p:spPr>
          <a:xfrm>
            <a:off x="8064843" y="4560409"/>
            <a:ext cx="1886465" cy="17302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7" name="TextBox 16"/>
          <p:cNvSpPr txBox="1"/>
          <p:nvPr/>
        </p:nvSpPr>
        <p:spPr>
          <a:xfrm>
            <a:off x="7544372" y="3932813"/>
            <a:ext cx="46379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VARIABLES EXCHANGED BETWEEN CODES</a:t>
            </a:r>
            <a:endParaRPr lang="en-AU" b="1" dirty="0"/>
          </a:p>
        </p:txBody>
      </p:sp>
    </p:spTree>
    <p:extLst>
      <p:ext uri="{BB962C8B-B14F-4D97-AF65-F5344CB8AC3E}">
        <p14:creationId xmlns:p14="http://schemas.microsoft.com/office/powerpoint/2010/main" val="3569140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1176</TotalTime>
  <Words>853</Words>
  <Application>Microsoft Office PowerPoint</Application>
  <PresentationFormat>Widescreen</PresentationFormat>
  <Paragraphs>303</Paragraphs>
  <Slides>45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49" baseType="lpstr">
      <vt:lpstr>Arial</vt:lpstr>
      <vt:lpstr>Calibri</vt:lpstr>
      <vt:lpstr>Calibri Light</vt:lpstr>
      <vt:lpstr>Office Theme</vt:lpstr>
      <vt:lpstr>NOISE STRUCTURE CONTROL 3D CSYS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account</dc:creator>
  <cp:lastModifiedBy>Microsoft account</cp:lastModifiedBy>
  <cp:revision>190</cp:revision>
  <dcterms:created xsi:type="dcterms:W3CDTF">2026-03-08T23:10:04Z</dcterms:created>
  <dcterms:modified xsi:type="dcterms:W3CDTF">2026-03-18T06:44:48Z</dcterms:modified>
</cp:coreProperties>
</file>